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 id="2147483724" r:id="rId2"/>
  </p:sldMasterIdLst>
  <p:notesMasterIdLst>
    <p:notesMasterId r:id="rId27"/>
  </p:notesMasterIdLst>
  <p:sldIdLst>
    <p:sldId id="273" r:id="rId3"/>
    <p:sldId id="279" r:id="rId4"/>
    <p:sldId id="274" r:id="rId5"/>
    <p:sldId id="275" r:id="rId6"/>
    <p:sldId id="277" r:id="rId7"/>
    <p:sldId id="278" r:id="rId8"/>
    <p:sldId id="259" r:id="rId9"/>
    <p:sldId id="290" r:id="rId10"/>
    <p:sldId id="268" r:id="rId11"/>
    <p:sldId id="271" r:id="rId12"/>
    <p:sldId id="281" r:id="rId13"/>
    <p:sldId id="283" r:id="rId14"/>
    <p:sldId id="284" r:id="rId15"/>
    <p:sldId id="267" r:id="rId16"/>
    <p:sldId id="265" r:id="rId17"/>
    <p:sldId id="291" r:id="rId18"/>
    <p:sldId id="286" r:id="rId19"/>
    <p:sldId id="287" r:id="rId20"/>
    <p:sldId id="272" r:id="rId21"/>
    <p:sldId id="269" r:id="rId22"/>
    <p:sldId id="288" r:id="rId23"/>
    <p:sldId id="289" r:id="rId24"/>
    <p:sldId id="285" r:id="rId25"/>
    <p:sldId id="26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2" d="100"/>
          <a:sy n="42" d="100"/>
        </p:scale>
        <p:origin x="-65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 Id="rId4" Type="http://schemas.openxmlformats.org/officeDocument/2006/relationships/image" Target="../media/image5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6DBC69-0447-4F21-A11B-4B1361AD94BE}" type="datetimeFigureOut">
              <a:rPr lang="en-US" smtClean="0"/>
              <a:pPr/>
              <a:t>9/15/2011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2D91A1-8352-4CEE-A6E7-E00BFC7CC000}" type="slidenum">
              <a:rPr lang="en-US" smtClean="0"/>
              <a:pPr/>
              <a:t>‹#›</a:t>
            </a:fld>
            <a:endParaRPr lang="en-US"/>
          </a:p>
        </p:txBody>
      </p:sp>
    </p:spTree>
    <p:extLst>
      <p:ext uri="{BB962C8B-B14F-4D97-AF65-F5344CB8AC3E}">
        <p14:creationId xmlns:p14="http://schemas.microsoft.com/office/powerpoint/2010/main" val="2346529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p:txBody>
          <a:bodyPr/>
          <a:lstStyle/>
          <a:p>
            <a:pPr>
              <a:defRPr/>
            </a:pPr>
            <a:fld id="{1EF172D8-8E37-41DF-999B-3FBFAFEB6A83}" type="slidenum">
              <a:rPr lang="en-US" smtClean="0">
                <a:latin typeface="Arial" pitchFamily="34" charset="0"/>
              </a:rPr>
              <a:pPr>
                <a:defRPr/>
              </a:pPr>
              <a:t>3</a:t>
            </a:fld>
            <a:endParaRPr lang="en-US" smtClean="0">
              <a:latin typeface="Arial" pitchFamily="34"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p:txBody>
          <a:bodyPr/>
          <a:lstStyle/>
          <a:p>
            <a:pPr>
              <a:defRPr/>
            </a:pPr>
            <a:fld id="{AD457617-0E33-4A03-BBC9-6D5538AF0680}" type="slidenum">
              <a:rPr lang="en-US" smtClean="0"/>
              <a:pPr>
                <a:defRPr/>
              </a:pPr>
              <a:t>4</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684869" y="4344025"/>
            <a:ext cx="5489816" cy="4114488"/>
          </a:xfrm>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p:txBody>
          <a:bodyPr/>
          <a:lstStyle/>
          <a:p>
            <a:pPr>
              <a:defRPr/>
            </a:pPr>
            <a:fld id="{0C360F4D-AF60-4EC7-A207-C60EC54ACC6B}" type="slidenum">
              <a:rPr lang="en-US" smtClean="0"/>
              <a:pPr>
                <a:defRPr/>
              </a:pPr>
              <a:t>5</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txBox="1">
            <a:spLocks noGrp="1" noChangeArrowheads="1"/>
          </p:cNvSpPr>
          <p:nvPr/>
        </p:nvSpPr>
        <p:spPr bwMode="auto">
          <a:xfrm>
            <a:off x="3887133" y="8684927"/>
            <a:ext cx="2970868" cy="459074"/>
          </a:xfrm>
          <a:prstGeom prst="rect">
            <a:avLst/>
          </a:prstGeom>
          <a:noFill/>
          <a:ln w="9525">
            <a:noFill/>
            <a:miter lim="800000"/>
            <a:headEnd/>
            <a:tailEnd/>
          </a:ln>
        </p:spPr>
        <p:txBody>
          <a:bodyPr lIns="90639" tIns="45319" rIns="90639" bIns="45319" anchor="b"/>
          <a:lstStyle/>
          <a:p>
            <a:pPr algn="r" defTabSz="905090"/>
            <a:fld id="{650CBE73-0E01-42C1-BA5D-B90DEEE37567}" type="slidenum">
              <a:rPr lang="en-US" sz="1100">
                <a:latin typeface="Times New Roman" pitchFamily="18" charset="0"/>
              </a:rPr>
              <a:pPr algn="r" defTabSz="905090"/>
              <a:t>6</a:t>
            </a:fld>
            <a:endParaRPr lang="en-US" sz="1100" dirty="0">
              <a:latin typeface="Times New Roman" pitchFamily="18" charset="0"/>
            </a:endParaRPr>
          </a:p>
        </p:txBody>
      </p:sp>
      <p:sp>
        <p:nvSpPr>
          <p:cNvPr id="45059" name="Rectangle 2"/>
          <p:cNvSpPr>
            <a:spLocks noGrp="1" noRot="1" noChangeAspect="1" noChangeArrowheads="1" noTextEdit="1"/>
          </p:cNvSpPr>
          <p:nvPr>
            <p:ph type="sldImg"/>
          </p:nvPr>
        </p:nvSpPr>
        <p:spPr>
          <a:xfrm>
            <a:off x="1149350" y="684213"/>
            <a:ext cx="4567238" cy="3427412"/>
          </a:xfrm>
          <a:solidFill>
            <a:srgbClr val="FFFFFF"/>
          </a:solidFill>
          <a:ln/>
        </p:spPr>
      </p:sp>
      <p:sp>
        <p:nvSpPr>
          <p:cNvPr id="45060" name="Rectangle 3"/>
          <p:cNvSpPr>
            <a:spLocks noGrp="1" noChangeArrowheads="1"/>
          </p:cNvSpPr>
          <p:nvPr>
            <p:ph type="body" idx="1"/>
          </p:nvPr>
        </p:nvSpPr>
        <p:spPr>
          <a:xfrm>
            <a:off x="684869" y="4344025"/>
            <a:ext cx="5489816" cy="4116049"/>
          </a:xfrm>
          <a:noFill/>
          <a:ln>
            <a:solidFill>
              <a:srgbClr val="000000"/>
            </a:solidFill>
          </a:ln>
        </p:spPr>
        <p:txBody>
          <a:bodyPr lIns="90639" tIns="45319" rIns="90639" bIns="45319"/>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E9DE67E-D01B-4A4D-AAFA-5023439C7593}" type="datetimeFigureOut">
              <a:rPr lang="en-US" smtClean="0"/>
              <a:pPr/>
              <a:t>9/15/2011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A68F674E-5D47-4900-A253-7471F836D0D5}"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E9DE67E-D01B-4A4D-AAFA-5023439C7593}" type="datetimeFigureOut">
              <a:rPr lang="en-US" smtClean="0"/>
              <a:pPr/>
              <a:t>9/15/2011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F674E-5D47-4900-A253-7471F836D0D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E9DE67E-D01B-4A4D-AAFA-5023439C7593}" type="datetimeFigureOut">
              <a:rPr lang="en-US" smtClean="0"/>
              <a:pPr/>
              <a:t>9/15/2011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F674E-5D47-4900-A253-7471F836D0D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0"/>
            <a:ext cx="7772400" cy="601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xfrm>
            <a:off x="304800" y="6248400"/>
            <a:ext cx="1828800" cy="457200"/>
          </a:xfrm>
          <a:prstGeom prst="rect">
            <a:avLst/>
          </a:prstGeom>
        </p:spPr>
        <p:txBody>
          <a:bodyPr/>
          <a:lstStyle>
            <a:lvl1pPr>
              <a:defRPr>
                <a:latin typeface="Arial" charset="0"/>
                <a:cs typeface="Arial" charset="0"/>
              </a:defRPr>
            </a:lvl1pPr>
          </a:lstStyle>
          <a:p>
            <a:pPr>
              <a:defRPr/>
            </a:pPr>
            <a:r>
              <a:rPr lang="en-US"/>
              <a:t>Alex Guenther</a:t>
            </a:r>
            <a:endParaRPr lang="en-US" altLang="en-US"/>
          </a:p>
        </p:txBody>
      </p:sp>
      <p:sp>
        <p:nvSpPr>
          <p:cNvPr id="4" name="Rectangle 5"/>
          <p:cNvSpPr>
            <a:spLocks noGrp="1" noChangeArrowheads="1"/>
          </p:cNvSpPr>
          <p:nvPr>
            <p:ph type="ftr" sz="quarter" idx="11"/>
          </p:nvPr>
        </p:nvSpPr>
        <p:spPr>
          <a:xfrm>
            <a:off x="2286000" y="6248400"/>
            <a:ext cx="5638800" cy="457200"/>
          </a:xfrm>
          <a:prstGeom prst="rect">
            <a:avLst/>
          </a:prstGeom>
        </p:spPr>
        <p:txBody>
          <a:bodyPr/>
          <a:lstStyle>
            <a:lvl1pPr>
              <a:defRPr>
                <a:latin typeface="Arial" charset="0"/>
                <a:cs typeface="Arial" charset="0"/>
              </a:defRPr>
            </a:lvl1pPr>
          </a:lstStyle>
          <a:p>
            <a:pPr>
              <a:defRPr/>
            </a:pPr>
            <a:endParaRPr lang="en-US" altLang="en-US"/>
          </a:p>
        </p:txBody>
      </p:sp>
      <p:sp>
        <p:nvSpPr>
          <p:cNvPr id="5" name="Rectangle 6"/>
          <p:cNvSpPr>
            <a:spLocks noGrp="1" noChangeArrowheads="1"/>
          </p:cNvSpPr>
          <p:nvPr>
            <p:ph type="sldNum" sz="quarter" idx="12"/>
          </p:nvPr>
        </p:nvSpPr>
        <p:spPr>
          <a:xfrm>
            <a:off x="8077200" y="6248400"/>
            <a:ext cx="609600" cy="457200"/>
          </a:xfrm>
          <a:prstGeom prst="rect">
            <a:avLst/>
          </a:prstGeom>
        </p:spPr>
        <p:txBody>
          <a:bodyPr/>
          <a:lstStyle>
            <a:lvl1pPr>
              <a:defRPr>
                <a:latin typeface="Arial" charset="0"/>
                <a:cs typeface="Arial" charset="0"/>
              </a:defRPr>
            </a:lvl1pPr>
          </a:lstStyle>
          <a:p>
            <a:pPr>
              <a:defRPr/>
            </a:pPr>
            <a:fld id="{E58EA7BF-FCE0-44A9-B134-A40E8F2C0A2B}"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9DE67E-D01B-4A4D-AAFA-5023439C7593}" type="datetimeFigureOut">
              <a:rPr lang="en-US" smtClean="0"/>
              <a:pPr/>
              <a:t>9/15/2011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F674E-5D47-4900-A253-7471F836D0D5}"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9DE67E-D01B-4A4D-AAFA-5023439C7593}" type="datetimeFigureOut">
              <a:rPr lang="en-US" smtClean="0"/>
              <a:pPr/>
              <a:t>9/15/2011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F674E-5D47-4900-A253-7471F836D0D5}"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9DE67E-D01B-4A4D-AAFA-5023439C7593}" type="datetimeFigureOut">
              <a:rPr lang="en-US" smtClean="0"/>
              <a:pPr/>
              <a:t>9/15/2011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F674E-5D47-4900-A253-7471F836D0D5}"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9DE67E-D01B-4A4D-AAFA-5023439C7593}" type="datetimeFigureOut">
              <a:rPr lang="en-US" smtClean="0"/>
              <a:pPr/>
              <a:t>9/15/2011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F674E-5D47-4900-A253-7471F836D0D5}"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9DE67E-D01B-4A4D-AAFA-5023439C7593}" type="datetimeFigureOut">
              <a:rPr lang="en-US" smtClean="0"/>
              <a:pPr/>
              <a:t>9/15/2011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8F674E-5D47-4900-A253-7471F836D0D5}"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9DE67E-D01B-4A4D-AAFA-5023439C7593}" type="datetimeFigureOut">
              <a:rPr lang="en-US" smtClean="0"/>
              <a:pPr/>
              <a:t>9/15/2011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8F674E-5D47-4900-A253-7471F836D0D5}"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9DE67E-D01B-4A4D-AAFA-5023439C7593}" type="datetimeFigureOut">
              <a:rPr lang="en-US" smtClean="0"/>
              <a:pPr/>
              <a:t>9/15/2011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8F674E-5D47-4900-A253-7471F836D0D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E9DE67E-D01B-4A4D-AAFA-5023439C7593}" type="datetimeFigureOut">
              <a:rPr lang="en-US" smtClean="0"/>
              <a:pPr/>
              <a:t>9/15/2011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F674E-5D47-4900-A253-7471F836D0D5}"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9DE67E-D01B-4A4D-AAFA-5023439C7593}" type="datetimeFigureOut">
              <a:rPr lang="en-US" smtClean="0"/>
              <a:pPr/>
              <a:t>9/15/2011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F674E-5D47-4900-A253-7471F836D0D5}"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9DE67E-D01B-4A4D-AAFA-5023439C7593}" type="datetimeFigureOut">
              <a:rPr lang="en-US" smtClean="0"/>
              <a:pPr/>
              <a:t>9/15/2011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F674E-5D47-4900-A253-7471F836D0D5}"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9DE67E-D01B-4A4D-AAFA-5023439C7593}" type="datetimeFigureOut">
              <a:rPr lang="en-US" smtClean="0"/>
              <a:pPr/>
              <a:t>9/15/2011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F674E-5D47-4900-A253-7471F836D0D5}"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9DE67E-D01B-4A4D-AAFA-5023439C7593}" type="datetimeFigureOut">
              <a:rPr lang="en-US" smtClean="0"/>
              <a:pPr/>
              <a:t>9/15/2011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F674E-5D47-4900-A253-7471F836D0D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E9DE67E-D01B-4A4D-AAFA-5023439C7593}" type="datetimeFigureOut">
              <a:rPr lang="en-US" smtClean="0"/>
              <a:pPr/>
              <a:t>9/15/2011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A68F674E-5D47-4900-A253-7471F836D0D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E9DE67E-D01B-4A4D-AAFA-5023439C7593}" type="datetimeFigureOut">
              <a:rPr lang="en-US" smtClean="0"/>
              <a:pPr/>
              <a:t>9/15/2011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F674E-5D47-4900-A253-7471F836D0D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E9DE67E-D01B-4A4D-AAFA-5023439C7593}" type="datetimeFigureOut">
              <a:rPr lang="en-US" smtClean="0"/>
              <a:pPr/>
              <a:t>9/15/2011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8F674E-5D47-4900-A253-7471F836D0D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E9DE67E-D01B-4A4D-AAFA-5023439C7593}" type="datetimeFigureOut">
              <a:rPr lang="en-US" smtClean="0"/>
              <a:pPr/>
              <a:t>9/15/2011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8F674E-5D47-4900-A253-7471F836D0D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9DE67E-D01B-4A4D-AAFA-5023439C7593}" type="datetimeFigureOut">
              <a:rPr lang="en-US" smtClean="0"/>
              <a:pPr/>
              <a:t>9/15/2011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8F674E-5D47-4900-A253-7471F836D0D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E9DE67E-D01B-4A4D-AAFA-5023439C7593}" type="datetimeFigureOut">
              <a:rPr lang="en-US" smtClean="0"/>
              <a:pPr/>
              <a:t>9/15/2011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F674E-5D47-4900-A253-7471F836D0D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E9DE67E-D01B-4A4D-AAFA-5023439C7593}" type="datetimeFigureOut">
              <a:rPr lang="en-US" smtClean="0"/>
              <a:pPr/>
              <a:t>9/15/2011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F674E-5D47-4900-A253-7471F836D0D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6E9DE67E-D01B-4A4D-AAFA-5023439C7593}" type="datetimeFigureOut">
              <a:rPr lang="en-US" smtClean="0"/>
              <a:pPr/>
              <a:t>9/15/2011</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A68F674E-5D47-4900-A253-7471F836D0D5}"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9DE67E-D01B-4A4D-AAFA-5023439C7593}" type="datetimeFigureOut">
              <a:rPr lang="en-US" smtClean="0"/>
              <a:pPr/>
              <a:t>9/15/2011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8F674E-5D47-4900-A253-7471F836D0D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ncar.ucar.edu/home" TargetMode="Externa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image" Target="../media/image44.jpeg"/><Relationship Id="rId7" Type="http://schemas.openxmlformats.org/officeDocument/2006/relationships/image" Target="../media/image42.wmf"/><Relationship Id="rId2" Type="http://schemas.openxmlformats.org/officeDocument/2006/relationships/slideLayout" Target="../slideLayouts/slideLayout19.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41.wmf"/><Relationship Id="rId4" Type="http://schemas.openxmlformats.org/officeDocument/2006/relationships/oleObject" Target="../embeddings/oleObject5.bin"/><Relationship Id="rId9" Type="http://schemas.openxmlformats.org/officeDocument/2006/relationships/image" Target="../media/image43.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45.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46.wmf"/></Relationships>
</file>

<file path=ppt/slides/_rels/slide15.x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48.wmf"/><Relationship Id="rId5" Type="http://schemas.openxmlformats.org/officeDocument/2006/relationships/oleObject" Target="../embeddings/oleObject11.bin"/><Relationship Id="rId10" Type="http://schemas.openxmlformats.org/officeDocument/2006/relationships/image" Target="../media/image50.wmf"/><Relationship Id="rId4" Type="http://schemas.openxmlformats.org/officeDocument/2006/relationships/image" Target="../media/image47.wmf"/><Relationship Id="rId9" Type="http://schemas.openxmlformats.org/officeDocument/2006/relationships/oleObject" Target="../embeddings/oleObject13.bin"/></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19.xml"/><Relationship Id="rId1" Type="http://schemas.openxmlformats.org/officeDocument/2006/relationships/vmlDrawing" Target="../drawings/vmlDrawing8.vml"/><Relationship Id="rId5" Type="http://schemas.openxmlformats.org/officeDocument/2006/relationships/image" Target="../media/image39.wmf"/><Relationship Id="rId4" Type="http://schemas.openxmlformats.org/officeDocument/2006/relationships/oleObject" Target="../embeddings/oleObject14.bin"/></Relationships>
</file>

<file path=ppt/slides/_rels/slide1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ncar.ucar.edu/home" TargetMode="Externa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54.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ncar.ucar.edu/home" TargetMode="External"/><Relationship Id="rId5" Type="http://schemas.openxmlformats.org/officeDocument/2006/relationships/image" Target="../media/image4.png"/><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Layout" Target="../slideLayouts/slideLayout8.xml"/><Relationship Id="rId1" Type="http://schemas.openxmlformats.org/officeDocument/2006/relationships/vmlDrawing" Target="../drawings/vmlDrawing10.vml"/><Relationship Id="rId6" Type="http://schemas.openxmlformats.org/officeDocument/2006/relationships/image" Target="../media/image55.wmf"/><Relationship Id="rId5" Type="http://schemas.openxmlformats.org/officeDocument/2006/relationships/oleObject" Target="../embeddings/oleObject16.bin"/><Relationship Id="rId4" Type="http://schemas.openxmlformats.org/officeDocument/2006/relationships/image" Target="../media/image57.emf"/></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image" Target="../media/image20.wmf"/><Relationship Id="rId3" Type="http://schemas.openxmlformats.org/officeDocument/2006/relationships/notesSlide" Target="../notesSlides/notesSlide3.xml"/><Relationship Id="rId7" Type="http://schemas.openxmlformats.org/officeDocument/2006/relationships/image" Target="../media/image14.wmf"/><Relationship Id="rId12" Type="http://schemas.openxmlformats.org/officeDocument/2006/relationships/image" Target="../media/image19.wmf"/><Relationship Id="rId2" Type="http://schemas.openxmlformats.org/officeDocument/2006/relationships/slideLayout" Target="../slideLayouts/slideLayout1.xml"/><Relationship Id="rId16" Type="http://schemas.openxmlformats.org/officeDocument/2006/relationships/image" Target="../media/image10.wmf"/><Relationship Id="rId1" Type="http://schemas.openxmlformats.org/officeDocument/2006/relationships/vmlDrawing" Target="../drawings/vmlDrawing1.vml"/><Relationship Id="rId6" Type="http://schemas.openxmlformats.org/officeDocument/2006/relationships/image" Target="../media/image13.wmf"/><Relationship Id="rId11" Type="http://schemas.openxmlformats.org/officeDocument/2006/relationships/image" Target="../media/image18.wmf"/><Relationship Id="rId5" Type="http://schemas.openxmlformats.org/officeDocument/2006/relationships/image" Target="../media/image12.wmf"/><Relationship Id="rId15" Type="http://schemas.openxmlformats.org/officeDocument/2006/relationships/oleObject" Target="../embeddings/oleObject1.bin"/><Relationship Id="rId10" Type="http://schemas.openxmlformats.org/officeDocument/2006/relationships/image" Target="../media/image17.wmf"/><Relationship Id="rId4" Type="http://schemas.openxmlformats.org/officeDocument/2006/relationships/image" Target="../media/image11.wmf"/><Relationship Id="rId9" Type="http://schemas.openxmlformats.org/officeDocument/2006/relationships/image" Target="../media/image16.wmf"/><Relationship Id="rId14" Type="http://schemas.openxmlformats.org/officeDocument/2006/relationships/image" Target="../media/image21.emf"/></Relationships>
</file>

<file path=ppt/slides/_rels/slide5.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5.wmf"/><Relationship Id="rId11" Type="http://schemas.openxmlformats.org/officeDocument/2006/relationships/image" Target="../media/image30.jpeg"/><Relationship Id="rId5" Type="http://schemas.openxmlformats.org/officeDocument/2006/relationships/image" Target="../media/image24.wmf"/><Relationship Id="rId10" Type="http://schemas.openxmlformats.org/officeDocument/2006/relationships/image" Target="../media/image29.emf"/><Relationship Id="rId4" Type="http://schemas.openxmlformats.org/officeDocument/2006/relationships/image" Target="../media/image23.wmf"/><Relationship Id="rId9" Type="http://schemas.openxmlformats.org/officeDocument/2006/relationships/image" Target="../media/image28.wmf"/></Relationships>
</file>

<file path=ppt/slides/_rels/slide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37.png"/><Relationship Id="rId5" Type="http://schemas.openxmlformats.org/officeDocument/2006/relationships/image" Target="../media/image35.w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39.wmf"/><Relationship Id="rId2" Type="http://schemas.openxmlformats.org/officeDocument/2006/relationships/slideLayout" Target="../slideLayouts/slideLayout19.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38.w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NiwotMtn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759811" name="Rectangle 3"/>
          <p:cNvSpPr>
            <a:spLocks noGrp="1" noChangeArrowheads="1"/>
          </p:cNvSpPr>
          <p:nvPr>
            <p:ph type="title"/>
          </p:nvPr>
        </p:nvSpPr>
        <p:spPr>
          <a:xfrm>
            <a:off x="76200" y="1143000"/>
            <a:ext cx="9067800" cy="2514600"/>
          </a:xfrm>
        </p:spPr>
        <p:txBody>
          <a:bodyPr>
            <a:normAutofit fontScale="90000"/>
          </a:bodyPr>
          <a:lstStyle/>
          <a:p>
            <a:pPr>
              <a:defRPr/>
            </a:pPr>
            <a:r>
              <a:rPr lang="en-US" sz="3600" dirty="0" smtClean="0">
                <a:solidFill>
                  <a:schemeClr val="bg1"/>
                </a:solidFill>
                <a:effectLst/>
                <a:latin typeface="Times New Roman" pitchFamily="18" charset="0"/>
                <a:cs typeface="Times New Roman" pitchFamily="18" charset="0"/>
              </a:rPr>
              <a:t>BEACHON:</a:t>
            </a:r>
            <a:br>
              <a:rPr lang="en-US" sz="3600" dirty="0" smtClean="0">
                <a:solidFill>
                  <a:schemeClr val="bg1"/>
                </a:solidFill>
                <a:effectLst/>
                <a:latin typeface="Times New Roman" pitchFamily="18" charset="0"/>
                <a:cs typeface="Times New Roman" pitchFamily="18" charset="0"/>
              </a:rPr>
            </a:br>
            <a:r>
              <a:rPr lang="en-US" sz="2800" dirty="0" smtClean="0">
                <a:solidFill>
                  <a:schemeClr val="bg1"/>
                </a:solidFill>
                <a:effectLst/>
                <a:latin typeface="Times New Roman" pitchFamily="18" charset="0"/>
                <a:cs typeface="Times New Roman" pitchFamily="18" charset="0"/>
              </a:rPr>
              <a:t>Bio-hydro-atmosphere-interactions of Energy, Aerosols, Carbon, H2O, Organics and Nitrogen</a:t>
            </a:r>
            <a:r>
              <a:rPr lang="en-US" sz="3600" dirty="0" smtClean="0">
                <a:solidFill>
                  <a:schemeClr val="bg1"/>
                </a:solidFill>
                <a:effectLst/>
                <a:latin typeface="Times New Roman" pitchFamily="18" charset="0"/>
                <a:cs typeface="Times New Roman" pitchFamily="18" charset="0"/>
              </a:rPr>
              <a:t/>
            </a:r>
            <a:br>
              <a:rPr lang="en-US" sz="3600" dirty="0" smtClean="0">
                <a:solidFill>
                  <a:schemeClr val="bg1"/>
                </a:solidFill>
                <a:effectLst/>
                <a:latin typeface="Times New Roman" pitchFamily="18" charset="0"/>
                <a:cs typeface="Times New Roman" pitchFamily="18" charset="0"/>
              </a:rPr>
            </a:br>
            <a:r>
              <a:rPr lang="en-US" sz="3600" dirty="0" smtClean="0">
                <a:latin typeface="Times New Roman" pitchFamily="18" charset="0"/>
                <a:cs typeface="Times New Roman" pitchFamily="18" charset="0"/>
              </a:rPr>
              <a:t> </a:t>
            </a:r>
            <a:r>
              <a:rPr lang="en-US" sz="4400" dirty="0" smtClean="0">
                <a:solidFill>
                  <a:schemeClr val="tx1"/>
                </a:solidFill>
                <a:latin typeface="Times New Roman" pitchFamily="18" charset="0"/>
                <a:cs typeface="Times New Roman" pitchFamily="18" charset="0"/>
              </a:rPr>
              <a:t/>
            </a:r>
            <a:br>
              <a:rPr lang="en-US" sz="4400" dirty="0" smtClean="0">
                <a:solidFill>
                  <a:schemeClr val="tx1"/>
                </a:solidFill>
                <a:latin typeface="Times New Roman" pitchFamily="18" charset="0"/>
                <a:cs typeface="Times New Roman" pitchFamily="18" charset="0"/>
              </a:rPr>
            </a:br>
            <a:r>
              <a:rPr lang="en-US" dirty="0" smtClean="0">
                <a:effectLst/>
              </a:rPr>
              <a:t> </a:t>
            </a:r>
          </a:p>
        </p:txBody>
      </p:sp>
      <p:sp>
        <p:nvSpPr>
          <p:cNvPr id="14" name="Rectangle 4"/>
          <p:cNvSpPr>
            <a:spLocks noChangeArrowheads="1"/>
          </p:cNvSpPr>
          <p:nvPr/>
        </p:nvSpPr>
        <p:spPr bwMode="auto">
          <a:xfrm>
            <a:off x="457200" y="3810000"/>
            <a:ext cx="8534400" cy="3048000"/>
          </a:xfrm>
          <a:prstGeom prst="rect">
            <a:avLst/>
          </a:prstGeom>
          <a:noFill/>
          <a:ln w="9525">
            <a:noFill/>
            <a:miter lim="800000"/>
            <a:headEnd/>
            <a:tailEnd/>
          </a:ln>
          <a:effectLst/>
        </p:spPr>
        <p:txBody>
          <a:bodyPr anchor="ctr"/>
          <a:lstStyle/>
          <a:p>
            <a:pPr>
              <a:defRPr/>
            </a:pPr>
            <a:r>
              <a:rPr lang="en-US" sz="3600" b="1" dirty="0" smtClean="0">
                <a:solidFill>
                  <a:srgbClr val="FFFF00"/>
                </a:solidFill>
                <a:effectLst>
                  <a:outerShdw blurRad="38100" dist="38100" dir="2700000" algn="tl">
                    <a:srgbClr val="000000"/>
                  </a:outerShdw>
                </a:effectLst>
                <a:cs typeface="+mn-cs"/>
              </a:rPr>
              <a:t>Andrew </a:t>
            </a:r>
            <a:r>
              <a:rPr lang="en-US" sz="3600" b="1" dirty="0" err="1" smtClean="0">
                <a:solidFill>
                  <a:srgbClr val="FFFF00"/>
                </a:solidFill>
                <a:effectLst>
                  <a:outerShdw blurRad="38100" dist="38100" dir="2700000" algn="tl">
                    <a:srgbClr val="000000"/>
                  </a:outerShdw>
                </a:effectLst>
                <a:cs typeface="+mn-cs"/>
              </a:rPr>
              <a:t>Turnipseed</a:t>
            </a:r>
            <a:endParaRPr lang="en-US" sz="3600" b="1" dirty="0">
              <a:solidFill>
                <a:srgbClr val="FFFF00"/>
              </a:solidFill>
              <a:effectLst>
                <a:outerShdw blurRad="38100" dist="38100" dir="2700000" algn="tl">
                  <a:srgbClr val="000000"/>
                </a:outerShdw>
              </a:effectLst>
              <a:cs typeface="+mn-cs"/>
            </a:endParaRPr>
          </a:p>
          <a:p>
            <a:pPr>
              <a:defRPr/>
            </a:pPr>
            <a:r>
              <a:rPr lang="en-US" sz="2800" b="1" dirty="0" smtClean="0">
                <a:solidFill>
                  <a:srgbClr val="FFFF00"/>
                </a:solidFill>
              </a:rPr>
              <a:t>Measuring and Monitoring Forest Carbon in the Americas </a:t>
            </a:r>
          </a:p>
          <a:p>
            <a:pPr>
              <a:defRPr/>
            </a:pPr>
            <a:r>
              <a:rPr lang="en-US" sz="2800" b="1" dirty="0" smtClean="0">
                <a:solidFill>
                  <a:srgbClr val="FFFF00"/>
                </a:solidFill>
                <a:effectLst>
                  <a:outerShdw blurRad="38100" dist="38100" dir="2700000" algn="tl">
                    <a:srgbClr val="000000"/>
                  </a:outerShdw>
                </a:effectLst>
                <a:cs typeface="+mn-cs"/>
              </a:rPr>
              <a:t>Manitou </a:t>
            </a:r>
            <a:r>
              <a:rPr lang="en-US" sz="2800" b="1" dirty="0">
                <a:solidFill>
                  <a:srgbClr val="FFFF00"/>
                </a:solidFill>
                <a:effectLst>
                  <a:outerShdw blurRad="38100" dist="38100" dir="2700000" algn="tl">
                    <a:srgbClr val="000000"/>
                  </a:outerShdw>
                </a:effectLst>
                <a:cs typeface="+mn-cs"/>
              </a:rPr>
              <a:t>Experimental Forest</a:t>
            </a:r>
          </a:p>
          <a:p>
            <a:pPr>
              <a:defRPr/>
            </a:pPr>
            <a:r>
              <a:rPr lang="en-US" sz="2800" b="1" dirty="0" smtClean="0">
                <a:solidFill>
                  <a:srgbClr val="FFFF00"/>
                </a:solidFill>
                <a:effectLst>
                  <a:outerShdw blurRad="38100" dist="38100" dir="2700000" algn="tl">
                    <a:srgbClr val="000000"/>
                  </a:outerShdw>
                </a:effectLst>
                <a:cs typeface="+mn-cs"/>
              </a:rPr>
              <a:t>September 15, 2011</a:t>
            </a:r>
            <a:endParaRPr lang="en-US" sz="2800" b="1" dirty="0">
              <a:solidFill>
                <a:srgbClr val="FFFF00"/>
              </a:solidFill>
              <a:effectLst>
                <a:outerShdw blurRad="38100" dist="38100" dir="2700000" algn="tl">
                  <a:srgbClr val="000000"/>
                </a:outerShdw>
              </a:effectLst>
              <a:cs typeface="+mn-cs"/>
            </a:endParaRPr>
          </a:p>
          <a:p>
            <a:pPr>
              <a:defRPr/>
            </a:pPr>
            <a:endParaRPr lang="en-US" sz="4800" b="1" dirty="0">
              <a:solidFill>
                <a:srgbClr val="FFFF00"/>
              </a:solidFill>
              <a:effectLst>
                <a:outerShdw blurRad="38100" dist="38100" dir="2700000" algn="tl">
                  <a:srgbClr val="000000"/>
                </a:outerShdw>
              </a:effectLst>
              <a:cs typeface="+mn-cs"/>
            </a:endParaRPr>
          </a:p>
        </p:txBody>
      </p:sp>
      <p:pic>
        <p:nvPicPr>
          <p:cNvPr id="20485" name="Picture 7" descr="NESL_logo.jpg"/>
          <p:cNvPicPr>
            <a:picLocks noChangeAspect="1"/>
          </p:cNvPicPr>
          <p:nvPr/>
        </p:nvPicPr>
        <p:blipFill>
          <a:blip r:embed="rId4" cstate="print"/>
          <a:srcRect/>
          <a:stretch>
            <a:fillRect/>
          </a:stretch>
        </p:blipFill>
        <p:spPr bwMode="auto">
          <a:xfrm>
            <a:off x="0" y="0"/>
            <a:ext cx="1066800" cy="1101725"/>
          </a:xfrm>
          <a:prstGeom prst="rect">
            <a:avLst/>
          </a:prstGeom>
          <a:noFill/>
          <a:ln w="9525">
            <a:noFill/>
            <a:miter lim="800000"/>
            <a:headEnd/>
            <a:tailEnd/>
          </a:ln>
        </p:spPr>
      </p:pic>
      <p:pic>
        <p:nvPicPr>
          <p:cNvPr id="20486" name="Picture 6"/>
          <p:cNvPicPr>
            <a:picLocks noChangeAspect="1" noChangeArrowheads="1"/>
          </p:cNvPicPr>
          <p:nvPr/>
        </p:nvPicPr>
        <p:blipFill>
          <a:blip r:embed="rId5" cstate="print"/>
          <a:srcRect/>
          <a:stretch>
            <a:fillRect/>
          </a:stretch>
        </p:blipFill>
        <p:spPr bwMode="auto">
          <a:xfrm>
            <a:off x="7931150" y="0"/>
            <a:ext cx="1212850" cy="1219200"/>
          </a:xfrm>
          <a:prstGeom prst="rect">
            <a:avLst/>
          </a:prstGeom>
          <a:noFill/>
          <a:ln w="9525">
            <a:noFill/>
            <a:miter lim="800000"/>
            <a:headEnd/>
            <a:tailEnd/>
          </a:ln>
        </p:spPr>
      </p:pic>
      <p:pic>
        <p:nvPicPr>
          <p:cNvPr id="20487" name="Picture 10" descr="Home">
            <a:hlinkClick r:id="rId6"/>
          </p:cNvPr>
          <p:cNvPicPr>
            <a:picLocks noChangeAspect="1" noChangeArrowheads="1"/>
          </p:cNvPicPr>
          <p:nvPr/>
        </p:nvPicPr>
        <p:blipFill>
          <a:blip r:embed="rId7" cstate="print"/>
          <a:srcRect/>
          <a:stretch>
            <a:fillRect/>
          </a:stretch>
        </p:blipFill>
        <p:spPr bwMode="auto">
          <a:xfrm>
            <a:off x="3276600" y="0"/>
            <a:ext cx="23622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My Documents\Andrew\Pictures\HREA\sem32.jpg"/>
          <p:cNvPicPr>
            <a:picLocks noChangeAspect="1" noChangeArrowheads="1"/>
          </p:cNvPicPr>
          <p:nvPr/>
        </p:nvPicPr>
        <p:blipFill>
          <a:blip r:embed="rId3" cstate="print"/>
          <a:srcRect l="11765" t="5784" r="8823" b="50835"/>
          <a:stretch>
            <a:fillRect/>
          </a:stretch>
        </p:blipFill>
        <p:spPr bwMode="auto">
          <a:xfrm rot="5400000">
            <a:off x="3314700" y="1104900"/>
            <a:ext cx="6172200" cy="4572000"/>
          </a:xfrm>
          <a:prstGeom prst="rect">
            <a:avLst/>
          </a:prstGeom>
          <a:noFill/>
        </p:spPr>
      </p:pic>
      <p:sp>
        <p:nvSpPr>
          <p:cNvPr id="645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4513" name="Object 1"/>
          <p:cNvGraphicFramePr>
            <a:graphicFrameLocks noChangeAspect="1"/>
          </p:cNvGraphicFramePr>
          <p:nvPr/>
        </p:nvGraphicFramePr>
        <p:xfrm>
          <a:off x="1371600" y="1600200"/>
          <a:ext cx="1368425" cy="482600"/>
        </p:xfrm>
        <a:graphic>
          <a:graphicData uri="http://schemas.openxmlformats.org/presentationml/2006/ole">
            <mc:AlternateContent xmlns:mc="http://schemas.openxmlformats.org/markup-compatibility/2006">
              <mc:Choice xmlns:v="urn:schemas-microsoft-com:vml" Requires="v">
                <p:oleObj spid="_x0000_s64539" name="Equation" r:id="rId4" imgW="1371600" imgH="482400" progId="Equation.3">
                  <p:embed/>
                </p:oleObj>
              </mc:Choice>
              <mc:Fallback>
                <p:oleObj name="Equation" r:id="rId4" imgW="1371600" imgH="482400" progId="Equation.3">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1600200"/>
                        <a:ext cx="1368425" cy="482600"/>
                      </a:xfrm>
                      <a:prstGeom prst="rect">
                        <a:avLst/>
                      </a:prstGeom>
                      <a:noFill/>
                      <a:extLst>
                        <a:ext uri="{909E8E84-426E-40DD-AFC4-6F175D3DCCD1}">
                          <a14:hiddenFill xmlns:a14="http://schemas.microsoft.com/office/drawing/2010/main">
                            <a:solidFill>
                              <a:srgbClr val="00FF00"/>
                            </a:solidFill>
                          </a14:hiddenFill>
                        </a:ext>
                      </a:extLst>
                    </p:spPr>
                  </p:pic>
                </p:oleObj>
              </mc:Fallback>
            </mc:AlternateContent>
          </a:graphicData>
        </a:graphic>
      </p:graphicFrame>
      <p:sp>
        <p:nvSpPr>
          <p:cNvPr id="6" name="TextBox 5"/>
          <p:cNvSpPr txBox="1"/>
          <p:nvPr/>
        </p:nvSpPr>
        <p:spPr>
          <a:xfrm>
            <a:off x="644236" y="789709"/>
            <a:ext cx="3142207" cy="830997"/>
          </a:xfrm>
          <a:prstGeom prst="rect">
            <a:avLst/>
          </a:prstGeom>
          <a:noFill/>
        </p:spPr>
        <p:txBody>
          <a:bodyPr wrap="none" rtlCol="0">
            <a:spAutoFit/>
          </a:bodyPr>
          <a:lstStyle/>
          <a:p>
            <a:pPr algn="ctr"/>
            <a:r>
              <a:rPr lang="en-US" sz="2400" b="1" dirty="0" smtClean="0">
                <a:latin typeface="Times New Roman" pitchFamily="18" charset="0"/>
                <a:cs typeface="Times New Roman" pitchFamily="18" charset="0"/>
              </a:rPr>
              <a:t>Eddy Covariance Flux</a:t>
            </a:r>
          </a:p>
          <a:p>
            <a:pPr algn="ctr"/>
            <a:r>
              <a:rPr lang="en-US" sz="2400" b="1" dirty="0" smtClean="0">
                <a:latin typeface="Times New Roman" pitchFamily="18" charset="0"/>
                <a:cs typeface="Times New Roman" pitchFamily="18" charset="0"/>
              </a:rPr>
              <a:t>is given by:</a:t>
            </a:r>
            <a:endParaRPr lang="en-US" sz="2400" b="1" dirty="0">
              <a:latin typeface="Times New Roman" pitchFamily="18" charset="0"/>
              <a:cs typeface="Times New Roman" pitchFamily="18" charset="0"/>
            </a:endParaRPr>
          </a:p>
        </p:txBody>
      </p:sp>
      <p:sp>
        <p:nvSpPr>
          <p:cNvPr id="7" name="TextBox 6"/>
          <p:cNvSpPr txBox="1"/>
          <p:nvPr/>
        </p:nvSpPr>
        <p:spPr>
          <a:xfrm>
            <a:off x="1676400" y="2057400"/>
            <a:ext cx="850105" cy="400110"/>
          </a:xfrm>
          <a:prstGeom prst="rect">
            <a:avLst/>
          </a:prstGeom>
          <a:noFill/>
        </p:spPr>
        <p:txBody>
          <a:bodyPr wrap="none" rtlCol="0">
            <a:spAutoFit/>
          </a:bodyPr>
          <a:lstStyle/>
          <a:p>
            <a:r>
              <a:rPr lang="en-US" sz="2000" b="1" dirty="0" smtClean="0">
                <a:latin typeface="Times New Roman" pitchFamily="18" charset="0"/>
                <a:cs typeface="Times New Roman" pitchFamily="18" charset="0"/>
              </a:rPr>
              <a:t>where</a:t>
            </a:r>
            <a:endParaRPr lang="en-US" sz="2000" b="1" dirty="0">
              <a:latin typeface="Times New Roman" pitchFamily="18" charset="0"/>
              <a:cs typeface="Times New Roman" pitchFamily="18" charset="0"/>
            </a:endParaRPr>
          </a:p>
        </p:txBody>
      </p:sp>
      <p:sp>
        <p:nvSpPr>
          <p:cNvPr id="645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4515" name="Object 3"/>
          <p:cNvGraphicFramePr>
            <a:graphicFrameLocks noChangeAspect="1"/>
          </p:cNvGraphicFramePr>
          <p:nvPr/>
        </p:nvGraphicFramePr>
        <p:xfrm>
          <a:off x="1316038" y="2806700"/>
          <a:ext cx="1570037" cy="330200"/>
        </p:xfrm>
        <a:graphic>
          <a:graphicData uri="http://schemas.openxmlformats.org/presentationml/2006/ole">
            <mc:AlternateContent xmlns:mc="http://schemas.openxmlformats.org/markup-compatibility/2006">
              <mc:Choice xmlns:v="urn:schemas-microsoft-com:vml" Requires="v">
                <p:oleObj spid="_x0000_s64540" name="Equation" r:id="rId6" imgW="1574640" imgH="330120" progId="Equation.3">
                  <p:embed/>
                </p:oleObj>
              </mc:Choice>
              <mc:Fallback>
                <p:oleObj name="Equation" r:id="rId6" imgW="1574640" imgH="33012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16038" y="2806700"/>
                        <a:ext cx="1570037"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1818410" y="3124200"/>
            <a:ext cx="598241" cy="400110"/>
          </a:xfrm>
          <a:prstGeom prst="rect">
            <a:avLst/>
          </a:prstGeom>
          <a:noFill/>
        </p:spPr>
        <p:txBody>
          <a:bodyPr wrap="none" rtlCol="0">
            <a:spAutoFit/>
          </a:bodyPr>
          <a:lstStyle/>
          <a:p>
            <a:r>
              <a:rPr lang="en-US" sz="2000" b="1" dirty="0" smtClean="0">
                <a:latin typeface="Times New Roman" pitchFamily="18" charset="0"/>
                <a:cs typeface="Times New Roman" pitchFamily="18" charset="0"/>
              </a:rPr>
              <a:t>and</a:t>
            </a:r>
            <a:endParaRPr lang="en-US" sz="2000" b="1" dirty="0">
              <a:latin typeface="Times New Roman" pitchFamily="18" charset="0"/>
              <a:cs typeface="Times New Roman" pitchFamily="18" charset="0"/>
            </a:endParaRPr>
          </a:p>
        </p:txBody>
      </p:sp>
      <p:graphicFrame>
        <p:nvGraphicFramePr>
          <p:cNvPr id="64517" name="Object 5"/>
          <p:cNvGraphicFramePr>
            <a:graphicFrameLocks noChangeAspect="1"/>
          </p:cNvGraphicFramePr>
          <p:nvPr/>
        </p:nvGraphicFramePr>
        <p:xfrm>
          <a:off x="1447800" y="3505200"/>
          <a:ext cx="1355725" cy="330200"/>
        </p:xfrm>
        <a:graphic>
          <a:graphicData uri="http://schemas.openxmlformats.org/presentationml/2006/ole">
            <mc:AlternateContent xmlns:mc="http://schemas.openxmlformats.org/markup-compatibility/2006">
              <mc:Choice xmlns:v="urn:schemas-microsoft-com:vml" Requires="v">
                <p:oleObj spid="_x0000_s64541" name="Equation" r:id="rId8" imgW="1358640" imgH="330120" progId="Equation.3">
                  <p:embed/>
                </p:oleObj>
              </mc:Choice>
              <mc:Fallback>
                <p:oleObj name="Equation" r:id="rId8" imgW="1358640" imgH="330120" progId="Equation.3">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47800" y="3505200"/>
                        <a:ext cx="1355725"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762000" y="4038600"/>
            <a:ext cx="3192092" cy="1323439"/>
          </a:xfrm>
          <a:prstGeom prst="rect">
            <a:avLst/>
          </a:prstGeom>
          <a:noFill/>
        </p:spPr>
        <p:txBody>
          <a:bodyPr wrap="none" rtlCol="0">
            <a:spAutoFit/>
          </a:bodyPr>
          <a:lstStyle/>
          <a:p>
            <a:pPr algn="ctr"/>
            <a:r>
              <a:rPr lang="en-US" sz="2000" b="1" dirty="0" smtClean="0">
                <a:latin typeface="Times New Roman" pitchFamily="18" charset="0"/>
                <a:cs typeface="Times New Roman" pitchFamily="18" charset="0"/>
              </a:rPr>
              <a:t>where the </a:t>
            </a:r>
            <a:r>
              <a:rPr lang="en-US" sz="2000" b="1" dirty="0" err="1" smtClean="0">
                <a:latin typeface="Times New Roman" pitchFamily="18" charset="0"/>
                <a:cs typeface="Times New Roman" pitchFamily="18" charset="0"/>
              </a:rPr>
              <a:t>overbar</a:t>
            </a:r>
            <a:r>
              <a:rPr lang="en-US" sz="2000" b="1" dirty="0" smtClean="0">
                <a:latin typeface="Times New Roman" pitchFamily="18" charset="0"/>
                <a:cs typeface="Times New Roman" pitchFamily="18" charset="0"/>
              </a:rPr>
              <a:t> </a:t>
            </a:r>
          </a:p>
          <a:p>
            <a:pPr algn="ctr"/>
            <a:r>
              <a:rPr lang="en-US" sz="2000" b="1" dirty="0" smtClean="0">
                <a:latin typeface="Times New Roman" pitchFamily="18" charset="0"/>
                <a:cs typeface="Times New Roman" pitchFamily="18" charset="0"/>
              </a:rPr>
              <a:t>represents an average over</a:t>
            </a:r>
          </a:p>
          <a:p>
            <a:pPr algn="ctr"/>
            <a:r>
              <a:rPr lang="en-US" sz="2000" b="1" dirty="0" smtClean="0">
                <a:latin typeface="Times New Roman" pitchFamily="18" charset="0"/>
                <a:cs typeface="Times New Roman" pitchFamily="18" charset="0"/>
              </a:rPr>
              <a:t>some time period </a:t>
            </a:r>
          </a:p>
          <a:p>
            <a:pPr algn="ctr"/>
            <a:r>
              <a:rPr lang="en-US" sz="2000" b="1" dirty="0" smtClean="0">
                <a:latin typeface="Times New Roman" pitchFamily="18" charset="0"/>
                <a:cs typeface="Times New Roman" pitchFamily="18" charset="0"/>
              </a:rPr>
              <a:t>(typically 15-60 minutes)</a:t>
            </a:r>
            <a:endParaRPr lang="en-US" sz="2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04164" y="505691"/>
            <a:ext cx="3048000" cy="4832092"/>
          </a:xfrm>
          <a:prstGeom prst="rect">
            <a:avLst/>
          </a:prstGeom>
          <a:noFill/>
        </p:spPr>
        <p:txBody>
          <a:bodyPr wrap="square" rtlCol="0">
            <a:spAutoFit/>
          </a:bodyPr>
          <a:lstStyle/>
          <a:p>
            <a:pPr algn="ctr"/>
            <a:r>
              <a:rPr lang="en-US" sz="2400" b="1" dirty="0" smtClean="0"/>
              <a:t>Another way to look at the Eddy covariance:</a:t>
            </a:r>
          </a:p>
          <a:p>
            <a:r>
              <a:rPr lang="en-US" sz="2000" b="1" dirty="0" smtClean="0"/>
              <a:t>  </a:t>
            </a:r>
          </a:p>
          <a:p>
            <a:pPr marL="114300" indent="-114300">
              <a:buFont typeface="Arial" pitchFamily="34" charset="0"/>
              <a:buChar char="•"/>
            </a:pPr>
            <a:r>
              <a:rPr lang="en-US" b="1" dirty="0" smtClean="0"/>
              <a:t>Can use Fourier transform to look at covariance as a function of frequency (</a:t>
            </a:r>
            <a:r>
              <a:rPr lang="en-US" b="1" dirty="0" err="1" smtClean="0"/>
              <a:t>Cospectral</a:t>
            </a:r>
            <a:r>
              <a:rPr lang="en-US" b="1" dirty="0" smtClean="0"/>
              <a:t> analysis)</a:t>
            </a:r>
          </a:p>
          <a:p>
            <a:pPr marL="114300" indent="-114300">
              <a:buFont typeface="Arial" pitchFamily="34" charset="0"/>
              <a:buChar char="•"/>
            </a:pPr>
            <a:r>
              <a:rPr lang="en-US" b="1" dirty="0" smtClean="0"/>
              <a:t>Integrating under the curve yields the covariance (</a:t>
            </a:r>
            <a:r>
              <a:rPr lang="en-US" b="1" dirty="0" err="1" smtClean="0"/>
              <a:t>w’c</a:t>
            </a:r>
            <a:r>
              <a:rPr lang="en-US" b="1" dirty="0" smtClean="0"/>
              <a:t>’).</a:t>
            </a:r>
          </a:p>
          <a:p>
            <a:pPr marL="114300" indent="-114300">
              <a:buFont typeface="Arial" pitchFamily="34" charset="0"/>
              <a:buChar char="•"/>
            </a:pPr>
            <a:r>
              <a:rPr lang="en-US" b="1" dirty="0" smtClean="0"/>
              <a:t>Need to measure c’ very fast.  10 Hz is typical.</a:t>
            </a:r>
          </a:p>
          <a:p>
            <a:pPr marL="114300" indent="-114300">
              <a:buFont typeface="Arial" pitchFamily="34" charset="0"/>
              <a:buChar char="•"/>
            </a:pPr>
            <a:r>
              <a:rPr lang="en-US" b="1" dirty="0" smtClean="0"/>
              <a:t>But need to average over 15-30 min. to fully sample the low frequencies.</a:t>
            </a:r>
          </a:p>
        </p:txBody>
      </p:sp>
      <p:grpSp>
        <p:nvGrpSpPr>
          <p:cNvPr id="16" name="Group 15"/>
          <p:cNvGrpSpPr/>
          <p:nvPr/>
        </p:nvGrpSpPr>
        <p:grpSpPr>
          <a:xfrm>
            <a:off x="517815" y="874134"/>
            <a:ext cx="4911725" cy="4125912"/>
            <a:chOff x="517815" y="874134"/>
            <a:chExt cx="4911725" cy="4125912"/>
          </a:xfrm>
        </p:grpSpPr>
        <p:graphicFrame>
          <p:nvGraphicFramePr>
            <p:cNvPr id="29698" name="Object 2"/>
            <p:cNvGraphicFramePr>
              <a:graphicFrameLocks noChangeAspect="1"/>
            </p:cNvGraphicFramePr>
            <p:nvPr/>
          </p:nvGraphicFramePr>
          <p:xfrm>
            <a:off x="517815" y="874134"/>
            <a:ext cx="4911725" cy="4125912"/>
          </p:xfrm>
          <a:graphic>
            <a:graphicData uri="http://schemas.openxmlformats.org/presentationml/2006/ole">
              <mc:AlternateContent xmlns:mc="http://schemas.openxmlformats.org/markup-compatibility/2006">
                <mc:Choice xmlns:v="urn:schemas-microsoft-com:vml" Requires="v">
                  <p:oleObj spid="_x0000_s29706" name="SPW 10.0 Graph" r:id="rId3" imgW="5596920" imgH="4125600" progId="SigmaPlotGraphicObject.9">
                    <p:embed/>
                  </p:oleObj>
                </mc:Choice>
                <mc:Fallback>
                  <p:oleObj name="SPW 10.0 Graph" r:id="rId3" imgW="5596920" imgH="4125600" progId="SigmaPlotGraphicObject.9">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815" y="874134"/>
                          <a:ext cx="4911725" cy="4125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9" name="Straight Arrow Connector 8"/>
            <p:cNvCxnSpPr/>
            <p:nvPr/>
          </p:nvCxnSpPr>
          <p:spPr>
            <a:xfrm rot="5400000" flipH="1" flipV="1">
              <a:off x="1024732" y="3767931"/>
              <a:ext cx="914400" cy="1588"/>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flipH="1" flipV="1">
              <a:off x="2707482" y="3834606"/>
              <a:ext cx="914400" cy="1588"/>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173163" y="3001963"/>
              <a:ext cx="784189" cy="338554"/>
            </a:xfrm>
            <a:prstGeom prst="rect">
              <a:avLst/>
            </a:prstGeom>
            <a:noFill/>
          </p:spPr>
          <p:txBody>
            <a:bodyPr wrap="none" rtlCol="0">
              <a:spAutoFit/>
            </a:bodyPr>
            <a:lstStyle/>
            <a:p>
              <a:r>
                <a:rPr lang="en-US" sz="1600" b="1" dirty="0" smtClean="0">
                  <a:solidFill>
                    <a:schemeClr val="bg1"/>
                  </a:solidFill>
                  <a:latin typeface="Times New Roman" pitchFamily="18" charset="0"/>
                  <a:cs typeface="Times New Roman" pitchFamily="18" charset="0"/>
                </a:rPr>
                <a:t>15 min</a:t>
              </a:r>
              <a:endParaRPr lang="en-US" sz="1600" b="1" dirty="0">
                <a:solidFill>
                  <a:schemeClr val="bg1"/>
                </a:solidFill>
                <a:latin typeface="Times New Roman" pitchFamily="18" charset="0"/>
                <a:cs typeface="Times New Roman" pitchFamily="18" charset="0"/>
              </a:endParaRPr>
            </a:p>
          </p:txBody>
        </p:sp>
        <p:sp>
          <p:nvSpPr>
            <p:cNvPr id="13" name="TextBox 12"/>
            <p:cNvSpPr txBox="1"/>
            <p:nvPr/>
          </p:nvSpPr>
          <p:spPr>
            <a:xfrm>
              <a:off x="3152775" y="3822701"/>
              <a:ext cx="704039" cy="338554"/>
            </a:xfrm>
            <a:prstGeom prst="rect">
              <a:avLst/>
            </a:prstGeom>
            <a:noFill/>
          </p:spPr>
          <p:txBody>
            <a:bodyPr wrap="none" rtlCol="0">
              <a:spAutoFit/>
            </a:bodyPr>
            <a:lstStyle/>
            <a:p>
              <a:r>
                <a:rPr lang="en-US" sz="1600" b="1" dirty="0" smtClean="0">
                  <a:solidFill>
                    <a:schemeClr val="bg1"/>
                  </a:solidFill>
                  <a:latin typeface="Times New Roman" pitchFamily="18" charset="0"/>
                  <a:cs typeface="Times New Roman" pitchFamily="18" charset="0"/>
                </a:rPr>
                <a:t>15 sec</a:t>
              </a:r>
              <a:endParaRPr lang="en-US" sz="1600" b="1" dirty="0">
                <a:solidFill>
                  <a:schemeClr val="bg1"/>
                </a:solidFill>
                <a:latin typeface="Times New Roman" pitchFamily="18" charset="0"/>
                <a:cs typeface="Times New Roman" pitchFamily="18" charset="0"/>
              </a:endParaRPr>
            </a:p>
          </p:txBody>
        </p:sp>
        <p:cxnSp>
          <p:nvCxnSpPr>
            <p:cNvPr id="14" name="Straight Arrow Connector 13"/>
            <p:cNvCxnSpPr/>
            <p:nvPr/>
          </p:nvCxnSpPr>
          <p:spPr>
            <a:xfrm rot="16200000" flipH="1">
              <a:off x="4261644" y="3372643"/>
              <a:ext cx="914400" cy="1588"/>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303712" y="2605088"/>
              <a:ext cx="769763" cy="338554"/>
            </a:xfrm>
            <a:prstGeom prst="rect">
              <a:avLst/>
            </a:prstGeom>
            <a:noFill/>
          </p:spPr>
          <p:txBody>
            <a:bodyPr wrap="none" rtlCol="0">
              <a:spAutoFit/>
            </a:bodyPr>
            <a:lstStyle/>
            <a:p>
              <a:r>
                <a:rPr lang="en-US" sz="1600" b="1" dirty="0" smtClean="0">
                  <a:solidFill>
                    <a:schemeClr val="bg1"/>
                  </a:solidFill>
                  <a:latin typeface="Times New Roman" pitchFamily="18" charset="0"/>
                  <a:cs typeface="Times New Roman" pitchFamily="18" charset="0"/>
                </a:rPr>
                <a:t>&lt; 1 sec</a:t>
              </a:r>
              <a:endParaRPr lang="en-US" sz="1600" b="1" dirty="0">
                <a:solidFill>
                  <a:schemeClr val="bg1"/>
                </a:solidFill>
                <a:latin typeface="Times New Roman" pitchFamily="18" charset="0"/>
                <a:cs typeface="Times New Roman" pitchFamily="18" charset="0"/>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1604" y="612487"/>
            <a:ext cx="7160230" cy="2862322"/>
          </a:xfrm>
          <a:prstGeom prst="rect">
            <a:avLst/>
          </a:prstGeom>
          <a:noFill/>
        </p:spPr>
        <p:txBody>
          <a:bodyPr wrap="none" rtlCol="0">
            <a:spAutoFit/>
          </a:bodyPr>
          <a:lstStyle/>
          <a:p>
            <a:r>
              <a:rPr lang="en-US" sz="2400" b="1" dirty="0" smtClean="0">
                <a:solidFill>
                  <a:srgbClr val="FFFF00"/>
                </a:solidFill>
                <a:latin typeface="Times New Roman" pitchFamily="18" charset="0"/>
                <a:cs typeface="Times New Roman" pitchFamily="18" charset="0"/>
              </a:rPr>
              <a:t>Other Factors that must be considered for EC fluxes:</a:t>
            </a:r>
          </a:p>
          <a:p>
            <a:endParaRPr lang="en-US" b="1" dirty="0" smtClean="0">
              <a:solidFill>
                <a:srgbClr val="FFFF00"/>
              </a:solidFill>
              <a:latin typeface="Times New Roman" pitchFamily="18" charset="0"/>
              <a:cs typeface="Times New Roman" pitchFamily="18" charset="0"/>
            </a:endParaRPr>
          </a:p>
          <a:p>
            <a:pPr>
              <a:buFont typeface="Arial" pitchFamily="34" charset="0"/>
              <a:buChar char="•"/>
            </a:pPr>
            <a:r>
              <a:rPr lang="en-US" sz="2000" b="1" dirty="0" smtClean="0">
                <a:solidFill>
                  <a:srgbClr val="FFFF00"/>
                </a:solidFill>
                <a:latin typeface="Times New Roman" pitchFamily="18" charset="0"/>
                <a:cs typeface="Times New Roman" pitchFamily="18" charset="0"/>
              </a:rPr>
              <a:t>Coordinate Frame (rotation)</a:t>
            </a:r>
          </a:p>
          <a:p>
            <a:pPr>
              <a:buFont typeface="Arial" pitchFamily="34" charset="0"/>
              <a:buChar char="•"/>
            </a:pPr>
            <a:r>
              <a:rPr lang="en-US" sz="2000" b="1" dirty="0" smtClean="0">
                <a:solidFill>
                  <a:srgbClr val="FFFF00"/>
                </a:solidFill>
                <a:latin typeface="Times New Roman" pitchFamily="18" charset="0"/>
                <a:cs typeface="Times New Roman" pitchFamily="18" charset="0"/>
              </a:rPr>
              <a:t>Density corrections (WPL corrections)</a:t>
            </a:r>
          </a:p>
          <a:p>
            <a:pPr>
              <a:buFont typeface="Arial" pitchFamily="34" charset="0"/>
              <a:buChar char="•"/>
            </a:pPr>
            <a:r>
              <a:rPr lang="en-US" sz="2000" b="1" dirty="0" smtClean="0">
                <a:solidFill>
                  <a:srgbClr val="FFFF00"/>
                </a:solidFill>
                <a:latin typeface="Times New Roman" pitchFamily="18" charset="0"/>
                <a:cs typeface="Times New Roman" pitchFamily="18" charset="0"/>
              </a:rPr>
              <a:t>Tubing Attenuations (for closed-path analyzers)</a:t>
            </a:r>
          </a:p>
          <a:p>
            <a:pPr>
              <a:buFont typeface="Arial" pitchFamily="34" charset="0"/>
              <a:buChar char="•"/>
            </a:pPr>
            <a:r>
              <a:rPr lang="en-US" sz="2000" b="1" dirty="0" smtClean="0">
                <a:solidFill>
                  <a:srgbClr val="FFFF00"/>
                </a:solidFill>
                <a:latin typeface="Times New Roman" pitchFamily="18" charset="0"/>
                <a:cs typeface="Times New Roman" pitchFamily="18" charset="0"/>
              </a:rPr>
              <a:t>Spectral corrections (setup, instrumental, etc.)</a:t>
            </a:r>
          </a:p>
          <a:p>
            <a:pPr>
              <a:buFont typeface="Arial" pitchFamily="34" charset="0"/>
              <a:buChar char="•"/>
            </a:pPr>
            <a:r>
              <a:rPr lang="en-US" sz="2000" b="1" dirty="0" smtClean="0">
                <a:solidFill>
                  <a:srgbClr val="FFFF00"/>
                </a:solidFill>
                <a:latin typeface="Times New Roman" pitchFamily="18" charset="0"/>
                <a:cs typeface="Times New Roman" pitchFamily="18" charset="0"/>
              </a:rPr>
              <a:t>Turbulence </a:t>
            </a:r>
            <a:r>
              <a:rPr lang="en-US" sz="2000" b="1" dirty="0" err="1" smtClean="0">
                <a:solidFill>
                  <a:srgbClr val="FFFF00"/>
                </a:solidFill>
                <a:latin typeface="Times New Roman" pitchFamily="18" charset="0"/>
                <a:cs typeface="Times New Roman" pitchFamily="18" charset="0"/>
              </a:rPr>
              <a:t>Stationarity</a:t>
            </a:r>
            <a:r>
              <a:rPr lang="en-US" sz="2000" b="1" dirty="0" smtClean="0">
                <a:solidFill>
                  <a:srgbClr val="FFFF00"/>
                </a:solidFill>
                <a:latin typeface="Times New Roman" pitchFamily="18" charset="0"/>
                <a:cs typeface="Times New Roman" pitchFamily="18" charset="0"/>
              </a:rPr>
              <a:t> and integrity</a:t>
            </a:r>
          </a:p>
          <a:p>
            <a:pPr>
              <a:buFont typeface="Arial" pitchFamily="34" charset="0"/>
              <a:buChar char="•"/>
            </a:pPr>
            <a:r>
              <a:rPr lang="en-US" sz="2000" b="1" dirty="0" smtClean="0">
                <a:solidFill>
                  <a:srgbClr val="FFFF00"/>
                </a:solidFill>
                <a:latin typeface="Times New Roman" pitchFamily="18" charset="0"/>
                <a:cs typeface="Times New Roman" pitchFamily="18" charset="0"/>
              </a:rPr>
              <a:t>Footprint considerations</a:t>
            </a:r>
          </a:p>
          <a:p>
            <a:endParaRPr lang="en-US" b="1" dirty="0">
              <a:solidFill>
                <a:srgbClr val="FFFF00"/>
              </a:solidFill>
              <a:latin typeface="Times New Roman" pitchFamily="18" charset="0"/>
              <a:cs typeface="Times New Roman" pitchFamily="18" charset="0"/>
            </a:endParaRPr>
          </a:p>
        </p:txBody>
      </p:sp>
      <p:sp>
        <p:nvSpPr>
          <p:cNvPr id="3" name="TextBox 2"/>
          <p:cNvSpPr txBox="1"/>
          <p:nvPr/>
        </p:nvSpPr>
        <p:spPr>
          <a:xfrm>
            <a:off x="871104" y="3487306"/>
            <a:ext cx="8085860" cy="3231654"/>
          </a:xfrm>
          <a:prstGeom prst="rect">
            <a:avLst/>
          </a:prstGeom>
          <a:noFill/>
        </p:spPr>
        <p:txBody>
          <a:bodyPr wrap="square" rtlCol="0">
            <a:spAutoFit/>
          </a:bodyPr>
          <a:lstStyle/>
          <a:p>
            <a:r>
              <a:rPr lang="en-US" sz="2400" b="1" dirty="0" smtClean="0">
                <a:solidFill>
                  <a:srgbClr val="FFFF00"/>
                </a:solidFill>
                <a:latin typeface="Times New Roman" pitchFamily="18" charset="0"/>
                <a:cs typeface="Times New Roman" pitchFamily="18" charset="0"/>
              </a:rPr>
              <a:t>Sounds fairly complicated, but……</a:t>
            </a:r>
          </a:p>
          <a:p>
            <a:endParaRPr lang="en-US" sz="2400" b="1" dirty="0" smtClean="0">
              <a:solidFill>
                <a:srgbClr val="FFFF00"/>
              </a:solidFill>
              <a:latin typeface="Times New Roman" pitchFamily="18" charset="0"/>
              <a:cs typeface="Times New Roman" pitchFamily="18" charset="0"/>
            </a:endParaRPr>
          </a:p>
          <a:p>
            <a:r>
              <a:rPr lang="en-US" sz="2400" b="1" dirty="0" smtClean="0">
                <a:solidFill>
                  <a:srgbClr val="FFFF00"/>
                </a:solidFill>
                <a:latin typeface="Times New Roman" pitchFamily="18" charset="0"/>
                <a:cs typeface="Times New Roman" pitchFamily="18" charset="0"/>
              </a:rPr>
              <a:t>Since the widespread use of the EC technique in FLUXNET </a:t>
            </a:r>
          </a:p>
          <a:p>
            <a:r>
              <a:rPr lang="en-US" sz="2400" b="1" dirty="0" smtClean="0">
                <a:solidFill>
                  <a:srgbClr val="FFFF00"/>
                </a:solidFill>
                <a:latin typeface="Times New Roman" pitchFamily="18" charset="0"/>
                <a:cs typeface="Times New Roman" pitchFamily="18" charset="0"/>
              </a:rPr>
              <a:t>sites – there are many available resources to instruct how to set up equipment as well as software packages that do much of the computation for you.  </a:t>
            </a:r>
          </a:p>
          <a:p>
            <a:endParaRPr lang="en-US" sz="2400" b="1" dirty="0" smtClean="0">
              <a:solidFill>
                <a:srgbClr val="FFFF00"/>
              </a:solidFill>
              <a:latin typeface="Times New Roman" pitchFamily="18" charset="0"/>
              <a:cs typeface="Times New Roman" pitchFamily="18" charset="0"/>
            </a:endParaRPr>
          </a:p>
          <a:p>
            <a:endParaRPr lang="en-US" b="1" dirty="0" smtClean="0">
              <a:solidFill>
                <a:srgbClr val="FFFF00"/>
              </a:solidFill>
              <a:latin typeface="Times New Roman" pitchFamily="18" charset="0"/>
              <a:cs typeface="Times New Roman" pitchFamily="18" charset="0"/>
            </a:endParaRPr>
          </a:p>
          <a:p>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3938" y="297285"/>
            <a:ext cx="6459417" cy="830997"/>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Advantages of Eddy Covariance fluxes:</a:t>
            </a:r>
          </a:p>
          <a:p>
            <a:endParaRPr lang="en-US" sz="2000" b="1" dirty="0" smtClean="0">
              <a:latin typeface="Times New Roman" pitchFamily="18" charset="0"/>
              <a:cs typeface="Times New Roman" pitchFamily="18" charset="0"/>
            </a:endParaRPr>
          </a:p>
        </p:txBody>
      </p:sp>
      <p:pic>
        <p:nvPicPr>
          <p:cNvPr id="7" name="Picture 4" descr="PICT0060"/>
          <p:cNvPicPr>
            <a:picLocks noChangeAspect="1" noChangeArrowheads="1"/>
          </p:cNvPicPr>
          <p:nvPr/>
        </p:nvPicPr>
        <p:blipFill rotWithShape="1">
          <a:blip r:embed="rId2" cstate="print"/>
          <a:srcRect t="18959" r="40747"/>
          <a:stretch/>
        </p:blipFill>
        <p:spPr bwMode="auto">
          <a:xfrm>
            <a:off x="3494722" y="961293"/>
            <a:ext cx="5414817" cy="5554453"/>
          </a:xfrm>
          <a:prstGeom prst="rect">
            <a:avLst/>
          </a:prstGeom>
          <a:noFill/>
          <a:ln w="9525">
            <a:noFill/>
            <a:miter lim="800000"/>
            <a:headEnd/>
            <a:tailEnd/>
          </a:ln>
        </p:spPr>
      </p:pic>
      <p:sp>
        <p:nvSpPr>
          <p:cNvPr id="3" name="TextBox 2"/>
          <p:cNvSpPr txBox="1"/>
          <p:nvPr/>
        </p:nvSpPr>
        <p:spPr>
          <a:xfrm>
            <a:off x="514016" y="1292405"/>
            <a:ext cx="2980706" cy="452431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Fairly standardized</a:t>
            </a:r>
          </a:p>
          <a:p>
            <a:r>
              <a:rPr lang="en-US" sz="2400" b="1" dirty="0" smtClean="0">
                <a:latin typeface="Times New Roman" pitchFamily="18" charset="0"/>
                <a:cs typeface="Times New Roman" pitchFamily="18" charset="0"/>
              </a:rPr>
              <a:t>Instrumentation for winds, CO2 and H2O.</a:t>
            </a:r>
          </a:p>
          <a:p>
            <a:endParaRPr lang="en-US" sz="2400" b="1" dirty="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Quite robust – allows for continuous operation</a:t>
            </a:r>
            <a:r>
              <a:rPr lang="en-US" sz="2400" b="1" dirty="0" smtClean="0">
                <a:latin typeface="Times New Roman" pitchFamily="18" charset="0"/>
                <a:cs typeface="Times New Roman" pitchFamily="18" charset="0"/>
              </a:rPr>
              <a:t>.</a:t>
            </a:r>
          </a:p>
          <a:p>
            <a:endParaRPr lang="en-US" sz="2400" b="1" dirty="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Would like as flat and homogeneous a site as possible.</a:t>
            </a:r>
            <a:endParaRPr lang="en-US"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 Box 5"/>
          <p:cNvSpPr txBox="1">
            <a:spLocks noChangeArrowheads="1"/>
          </p:cNvSpPr>
          <p:nvPr/>
        </p:nvSpPr>
        <p:spPr bwMode="auto">
          <a:xfrm>
            <a:off x="597877" y="1656576"/>
            <a:ext cx="2409969" cy="5201424"/>
          </a:xfrm>
          <a:prstGeom prst="rect">
            <a:avLst/>
          </a:prstGeom>
          <a:noFill/>
          <a:ln w="9525">
            <a:noFill/>
            <a:miter lim="800000"/>
            <a:headEnd/>
            <a:tailEnd/>
          </a:ln>
          <a:effectLst/>
        </p:spPr>
        <p:txBody>
          <a:bodyPr wrap="square">
            <a:spAutoFit/>
          </a:bodyPr>
          <a:lstStyle/>
          <a:p>
            <a:r>
              <a:rPr lang="en-US" b="1" dirty="0" smtClean="0">
                <a:latin typeface="Times New Roman" pitchFamily="18" charset="0"/>
              </a:rPr>
              <a:t>See  CO</a:t>
            </a:r>
            <a:r>
              <a:rPr lang="en-US" b="1" baseline="-25000" dirty="0" smtClean="0">
                <a:latin typeface="Times New Roman" pitchFamily="18" charset="0"/>
              </a:rPr>
              <a:t>2</a:t>
            </a:r>
            <a:r>
              <a:rPr lang="en-US" b="1" dirty="0" smtClean="0">
                <a:latin typeface="Times New Roman" pitchFamily="18" charset="0"/>
              </a:rPr>
              <a:t> uptake once liquid water is able to percolate through the snowpack and reach the soils/roots.</a:t>
            </a:r>
          </a:p>
          <a:p>
            <a:endParaRPr lang="en-US" b="1" dirty="0">
              <a:latin typeface="Times New Roman" pitchFamily="18" charset="0"/>
            </a:endParaRPr>
          </a:p>
          <a:p>
            <a:pPr marL="371475" indent="-371475">
              <a:buFontTx/>
              <a:buAutoNum type="arabicPeriod"/>
            </a:pPr>
            <a:r>
              <a:rPr lang="en-US" sz="1600" b="1" dirty="0" smtClean="0">
                <a:latin typeface="Times New Roman" pitchFamily="18" charset="0"/>
              </a:rPr>
              <a:t>Springtime </a:t>
            </a:r>
            <a:r>
              <a:rPr lang="en-US" sz="1600" b="1" dirty="0">
                <a:latin typeface="Times New Roman" pitchFamily="18" charset="0"/>
              </a:rPr>
              <a:t>carbon uptake is more effective with late turn-on, when air temperatures were warmer.</a:t>
            </a:r>
          </a:p>
          <a:p>
            <a:pPr marL="371475" indent="-371475">
              <a:buFontTx/>
              <a:buAutoNum type="arabicPeriod"/>
            </a:pPr>
            <a:r>
              <a:rPr lang="en-US" sz="1600" b="1" dirty="0">
                <a:latin typeface="Times New Roman" pitchFamily="18" charset="0"/>
              </a:rPr>
              <a:t>Much of the </a:t>
            </a:r>
            <a:r>
              <a:rPr lang="en-US" sz="1600" b="1" dirty="0" err="1">
                <a:latin typeface="Times New Roman" pitchFamily="18" charset="0"/>
              </a:rPr>
              <a:t>interannual</a:t>
            </a:r>
            <a:r>
              <a:rPr lang="en-US" sz="1600" b="1" dirty="0">
                <a:latin typeface="Times New Roman" pitchFamily="18" charset="0"/>
              </a:rPr>
              <a:t> variability in total NEE is explained in the variability of carbon uptake in springtime.</a:t>
            </a:r>
          </a:p>
          <a:p>
            <a:pPr marL="769938" lvl="1" indent="-371475">
              <a:buFontTx/>
              <a:buAutoNum type="arabicPeriod"/>
            </a:pPr>
            <a:endParaRPr lang="en-US" sz="1600" b="1" dirty="0">
              <a:latin typeface="Times New Roman" pitchFamily="18" charset="0"/>
            </a:endParaRPr>
          </a:p>
        </p:txBody>
      </p:sp>
      <p:graphicFrame>
        <p:nvGraphicFramePr>
          <p:cNvPr id="3078" name="Object 6"/>
          <p:cNvGraphicFramePr>
            <a:graphicFrameLocks noChangeAspect="1"/>
          </p:cNvGraphicFramePr>
          <p:nvPr>
            <p:extLst>
              <p:ext uri="{D42A27DB-BD31-4B8C-83A1-F6EECF244321}">
                <p14:modId xmlns:p14="http://schemas.microsoft.com/office/powerpoint/2010/main" val="3893763211"/>
              </p:ext>
            </p:extLst>
          </p:nvPr>
        </p:nvGraphicFramePr>
        <p:xfrm>
          <a:off x="3079091" y="1785926"/>
          <a:ext cx="5781468" cy="4709055"/>
        </p:xfrm>
        <a:graphic>
          <a:graphicData uri="http://schemas.openxmlformats.org/presentationml/2006/ole">
            <mc:AlternateContent xmlns:mc="http://schemas.openxmlformats.org/markup-compatibility/2006">
              <mc:Choice xmlns:v="urn:schemas-microsoft-com:vml" Requires="v">
                <p:oleObj spid="_x0000_s7178" name="SPW 10.0 Graph" r:id="rId3" imgW="8998560" imgH="7328880" progId="SigmaPlotGraphicObject.9">
                  <p:embed/>
                </p:oleObj>
              </mc:Choice>
              <mc:Fallback>
                <p:oleObj name="SPW 10.0 Graph" r:id="rId3" imgW="8998560" imgH="7328880" progId="SigmaPlotGraphicObject.9">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9091" y="1785926"/>
                        <a:ext cx="5781468" cy="4709055"/>
                      </a:xfrm>
                      <a:prstGeom prst="rect">
                        <a:avLst/>
                      </a:prstGeom>
                      <a:noFill/>
                      <a:ln>
                        <a:noFill/>
                      </a:ln>
                      <a:effectLst/>
                    </p:spPr>
                  </p:pic>
                </p:oleObj>
              </mc:Fallback>
            </mc:AlternateContent>
          </a:graphicData>
        </a:graphic>
      </p:graphicFrame>
      <p:sp>
        <p:nvSpPr>
          <p:cNvPr id="2" name="TextBox 1"/>
          <p:cNvSpPr txBox="1"/>
          <p:nvPr/>
        </p:nvSpPr>
        <p:spPr>
          <a:xfrm>
            <a:off x="457202" y="204372"/>
            <a:ext cx="7758826" cy="1384995"/>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Can see fairly rapid measures in ecosystem dynamics such as carbon uptake, water use, energy partitioning, etc.</a:t>
            </a:r>
            <a:endParaRPr lang="en-US" sz="2800" b="1" dirty="0">
              <a:latin typeface="Times New Roman" pitchFamily="18" charset="0"/>
              <a:cs typeface="Times New Roman" pitchFamily="18" charset="0"/>
            </a:endParaRPr>
          </a:p>
        </p:txBody>
      </p:sp>
      <p:sp>
        <p:nvSpPr>
          <p:cNvPr id="3076" name="Text Box 4"/>
          <p:cNvSpPr txBox="1">
            <a:spLocks noChangeArrowheads="1"/>
          </p:cNvSpPr>
          <p:nvPr/>
        </p:nvSpPr>
        <p:spPr bwMode="auto">
          <a:xfrm>
            <a:off x="6260048" y="5525479"/>
            <a:ext cx="2213887" cy="830997"/>
          </a:xfrm>
          <a:prstGeom prst="rect">
            <a:avLst/>
          </a:prstGeom>
          <a:noFill/>
          <a:ln w="9525">
            <a:noFill/>
            <a:miter lim="800000"/>
            <a:headEnd/>
            <a:tailEnd/>
          </a:ln>
          <a:effectLst/>
        </p:spPr>
        <p:txBody>
          <a:bodyPr wrap="square">
            <a:spAutoFit/>
          </a:bodyPr>
          <a:lstStyle/>
          <a:p>
            <a:r>
              <a:rPr lang="en-US" sz="2400" b="1" dirty="0">
                <a:solidFill>
                  <a:schemeClr val="bg1"/>
                </a:solidFill>
                <a:latin typeface="Times New Roman" pitchFamily="18" charset="0"/>
              </a:rPr>
              <a:t>Spring </a:t>
            </a:r>
            <a:r>
              <a:rPr lang="en-US" sz="2400" b="1" dirty="0" smtClean="0">
                <a:solidFill>
                  <a:schemeClr val="bg1"/>
                </a:solidFill>
                <a:latin typeface="Times New Roman" pitchFamily="18" charset="0"/>
              </a:rPr>
              <a:t>Turn-on/</a:t>
            </a:r>
            <a:r>
              <a:rPr lang="en-US" sz="2400" b="1" dirty="0" err="1" smtClean="0">
                <a:solidFill>
                  <a:schemeClr val="bg1"/>
                </a:solidFill>
                <a:latin typeface="Times New Roman" pitchFamily="18" charset="0"/>
              </a:rPr>
              <a:t>Niwot</a:t>
            </a:r>
            <a:r>
              <a:rPr lang="en-US" sz="2400" b="1" dirty="0" smtClean="0">
                <a:solidFill>
                  <a:schemeClr val="bg1"/>
                </a:solidFill>
                <a:latin typeface="Times New Roman" pitchFamily="18" charset="0"/>
              </a:rPr>
              <a:t> Ridge</a:t>
            </a:r>
            <a:endParaRPr lang="en-US" sz="2400" b="1" dirty="0">
              <a:solidFill>
                <a:schemeClr val="bg1"/>
              </a:solidFill>
              <a:latin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04850"/>
            <a:ext cx="8229600" cy="1143000"/>
          </a:xfrm>
        </p:spPr>
        <p:txBody>
          <a:bodyPr/>
          <a:lstStyle/>
          <a:p>
            <a:r>
              <a:rPr lang="en-US" dirty="0" smtClean="0"/>
              <a:t> </a:t>
            </a:r>
            <a:endParaRPr lang="en-US" dirty="0"/>
          </a:p>
        </p:txBody>
      </p:sp>
      <p:sp>
        <p:nvSpPr>
          <p:cNvPr id="3" name="Content Placeholder 2"/>
          <p:cNvSpPr>
            <a:spLocks noGrp="1"/>
          </p:cNvSpPr>
          <p:nvPr>
            <p:ph idx="4294967295"/>
          </p:nvPr>
        </p:nvSpPr>
        <p:spPr>
          <a:xfrm>
            <a:off x="0" y="1935163"/>
            <a:ext cx="8229600" cy="4389437"/>
          </a:xfrm>
        </p:spPr>
        <p:txBody>
          <a:bodyPr/>
          <a:lstStyle/>
          <a:p>
            <a:r>
              <a:rPr lang="en-US" dirty="0" smtClean="0"/>
              <a:t> </a:t>
            </a:r>
            <a:endParaRPr lang="en-US" dirty="0"/>
          </a:p>
        </p:txBody>
      </p:sp>
      <p:graphicFrame>
        <p:nvGraphicFramePr>
          <p:cNvPr id="10242" name="Object 2"/>
          <p:cNvGraphicFramePr>
            <a:graphicFrameLocks noChangeAspect="1"/>
          </p:cNvGraphicFramePr>
          <p:nvPr/>
        </p:nvGraphicFramePr>
        <p:xfrm>
          <a:off x="381000" y="381000"/>
          <a:ext cx="4035778" cy="2971800"/>
        </p:xfrm>
        <a:graphic>
          <a:graphicData uri="http://schemas.openxmlformats.org/presentationml/2006/ole">
            <mc:AlternateContent xmlns:mc="http://schemas.openxmlformats.org/markup-compatibility/2006">
              <mc:Choice xmlns:v="urn:schemas-microsoft-com:vml" Requires="v">
                <p:oleObj spid="_x0000_s10274" name="SPW 10.0 Graph" r:id="rId3" imgW="5588640" imgH="4114800" progId="SigmaPlotGraphicObject.9">
                  <p:embed/>
                </p:oleObj>
              </mc:Choice>
              <mc:Fallback>
                <p:oleObj name="SPW 10.0 Graph" r:id="rId3" imgW="5588640" imgH="4114800" progId="SigmaPlotGraphicObject.9">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81000"/>
                        <a:ext cx="4035778"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3" name="Object 3"/>
          <p:cNvGraphicFramePr>
            <a:graphicFrameLocks noChangeAspect="1"/>
          </p:cNvGraphicFramePr>
          <p:nvPr/>
        </p:nvGraphicFramePr>
        <p:xfrm>
          <a:off x="381000" y="3429000"/>
          <a:ext cx="4056063" cy="2992438"/>
        </p:xfrm>
        <a:graphic>
          <a:graphicData uri="http://schemas.openxmlformats.org/presentationml/2006/ole">
            <mc:AlternateContent xmlns:mc="http://schemas.openxmlformats.org/markup-compatibility/2006">
              <mc:Choice xmlns:v="urn:schemas-microsoft-com:vml" Requires="v">
                <p:oleObj spid="_x0000_s10275" name="SPW 10.0 Graph" r:id="rId5" imgW="5625360" imgH="4151160" progId="SigmaPlotGraphicObject.9">
                  <p:embed/>
                </p:oleObj>
              </mc:Choice>
              <mc:Fallback>
                <p:oleObj name="SPW 10.0 Graph" r:id="rId5" imgW="5625360" imgH="4151160" progId="SigmaPlotGraphicObject.9">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3429000"/>
                        <a:ext cx="4056063" cy="2992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4" name="Object 4"/>
          <p:cNvGraphicFramePr>
            <a:graphicFrameLocks noChangeAspect="1"/>
          </p:cNvGraphicFramePr>
          <p:nvPr/>
        </p:nvGraphicFramePr>
        <p:xfrm>
          <a:off x="4724400" y="3429000"/>
          <a:ext cx="3938372" cy="2971800"/>
        </p:xfrm>
        <a:graphic>
          <a:graphicData uri="http://schemas.openxmlformats.org/presentationml/2006/ole">
            <mc:AlternateContent xmlns:mc="http://schemas.openxmlformats.org/markup-compatibility/2006">
              <mc:Choice xmlns:v="urn:schemas-microsoft-com:vml" Requires="v">
                <p:oleObj spid="_x0000_s10276" name="SPW 10.0 Graph" r:id="rId7" imgW="5500080" imgH="4151160" progId="SigmaPlotGraphicObject.9">
                  <p:embed/>
                </p:oleObj>
              </mc:Choice>
              <mc:Fallback>
                <p:oleObj name="SPW 10.0 Graph" r:id="rId7" imgW="5500080" imgH="4151160" progId="SigmaPlotGraphicObject.9">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24400" y="3429000"/>
                        <a:ext cx="3938372"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245" name="Object 5"/>
          <p:cNvGraphicFramePr>
            <a:graphicFrameLocks noChangeAspect="1"/>
          </p:cNvGraphicFramePr>
          <p:nvPr>
            <p:extLst>
              <p:ext uri="{D42A27DB-BD31-4B8C-83A1-F6EECF244321}">
                <p14:modId xmlns:p14="http://schemas.microsoft.com/office/powerpoint/2010/main" val="1060102094"/>
              </p:ext>
            </p:extLst>
          </p:nvPr>
        </p:nvGraphicFramePr>
        <p:xfrm>
          <a:off x="4438284" y="1782974"/>
          <a:ext cx="4441825" cy="752475"/>
        </p:xfrm>
        <a:graphic>
          <a:graphicData uri="http://schemas.openxmlformats.org/presentationml/2006/ole">
            <mc:AlternateContent xmlns:mc="http://schemas.openxmlformats.org/markup-compatibility/2006">
              <mc:Choice xmlns:v="urn:schemas-microsoft-com:vml" Requires="v">
                <p:oleObj spid="_x0000_s10277" name="Equation" r:id="rId9" imgW="4444920" imgH="749160" progId="Equation.3">
                  <p:embed/>
                </p:oleObj>
              </mc:Choice>
              <mc:Fallback>
                <p:oleObj name="Equation" r:id="rId9" imgW="4444920" imgH="74916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38284" y="1782974"/>
                        <a:ext cx="4441825" cy="752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4634346" y="2670464"/>
            <a:ext cx="3725700" cy="400110"/>
          </a:xfrm>
          <a:prstGeom prst="rect">
            <a:avLst/>
          </a:prstGeom>
          <a:noFill/>
        </p:spPr>
        <p:txBody>
          <a:bodyPr wrap="none" rtlCol="0">
            <a:spAutoFit/>
          </a:bodyPr>
          <a:lstStyle/>
          <a:p>
            <a:r>
              <a:rPr lang="en-US" sz="2000" b="1" dirty="0" smtClean="0">
                <a:latin typeface="Times New Roman" pitchFamily="18" charset="0"/>
                <a:cs typeface="Times New Roman" pitchFamily="18" charset="0"/>
              </a:rPr>
              <a:t>Optimal CO</a:t>
            </a:r>
            <a:r>
              <a:rPr lang="en-US" sz="2000" b="1" baseline="-25000" dirty="0" smtClean="0">
                <a:latin typeface="Times New Roman" pitchFamily="18" charset="0"/>
                <a:cs typeface="Times New Roman" pitchFamily="18" charset="0"/>
              </a:rPr>
              <a:t>2</a:t>
            </a:r>
            <a:r>
              <a:rPr lang="en-US" sz="2000" b="1" dirty="0" smtClean="0">
                <a:latin typeface="Times New Roman" pitchFamily="18" charset="0"/>
                <a:cs typeface="Times New Roman" pitchFamily="18" charset="0"/>
              </a:rPr>
              <a:t> uptake at ~ 8-12</a:t>
            </a:r>
            <a:r>
              <a:rPr lang="en-US" sz="2000" b="1" baseline="30000" dirty="0" smtClean="0">
                <a:latin typeface="Times New Roman" pitchFamily="18" charset="0"/>
                <a:cs typeface="Times New Roman" pitchFamily="18" charset="0"/>
              </a:rPr>
              <a:t>o</a:t>
            </a:r>
            <a:r>
              <a:rPr lang="en-US" sz="2000" b="1" dirty="0" smtClean="0">
                <a:latin typeface="Times New Roman" pitchFamily="18" charset="0"/>
                <a:cs typeface="Times New Roman" pitchFamily="18" charset="0"/>
              </a:rPr>
              <a:t>C</a:t>
            </a:r>
            <a:endParaRPr lang="en-US" sz="2000" b="1" dirty="0">
              <a:latin typeface="Times New Roman" pitchFamily="18" charset="0"/>
              <a:cs typeface="Times New Roman" pitchFamily="18" charset="0"/>
            </a:endParaRPr>
          </a:p>
        </p:txBody>
      </p:sp>
      <p:cxnSp>
        <p:nvCxnSpPr>
          <p:cNvPr id="11" name="Straight Arrow Connector 10"/>
          <p:cNvCxnSpPr/>
          <p:nvPr/>
        </p:nvCxnSpPr>
        <p:spPr>
          <a:xfrm rot="5400000">
            <a:off x="2530187" y="3122470"/>
            <a:ext cx="2234047" cy="1995055"/>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634346" y="448051"/>
            <a:ext cx="4572000" cy="1200329"/>
          </a:xfrm>
          <a:prstGeom prst="rect">
            <a:avLst/>
          </a:prstGeom>
        </p:spPr>
        <p:txBody>
          <a:bodyPr>
            <a:spAutoFit/>
          </a:bodyPr>
          <a:lstStyle/>
          <a:p>
            <a:pPr marL="114300" indent="-114300">
              <a:buFont typeface="Arial" pitchFamily="34" charset="0"/>
              <a:buChar char="•"/>
            </a:pPr>
            <a:r>
              <a:rPr lang="en-US" sz="2400" b="1" dirty="0" smtClean="0">
                <a:latin typeface="Times New Roman" pitchFamily="18" charset="0"/>
                <a:cs typeface="Times New Roman" pitchFamily="18" charset="0"/>
              </a:rPr>
              <a:t>Can develop algorithms to describe ecosystem behavior based on climate variables</a:t>
            </a:r>
            <a:endParaRPr lang="en-US"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867812" y="1919736"/>
            <a:ext cx="6883319" cy="4604146"/>
            <a:chOff x="1409252" y="3365311"/>
            <a:chExt cx="6107113" cy="3302097"/>
          </a:xfrm>
        </p:grpSpPr>
        <p:pic>
          <p:nvPicPr>
            <p:cNvPr id="2" name="Picture 2" descr="LE-2"/>
            <p:cNvPicPr>
              <a:picLocks noChangeAspect="1" noChangeArrowheads="1"/>
            </p:cNvPicPr>
            <p:nvPr/>
          </p:nvPicPr>
          <p:blipFill>
            <a:blip r:embed="rId2" cstate="print"/>
            <a:srcRect b="6300"/>
            <a:stretch>
              <a:fillRect/>
            </a:stretch>
          </p:blipFill>
          <p:spPr bwMode="auto">
            <a:xfrm>
              <a:off x="1409252" y="3365311"/>
              <a:ext cx="6107113" cy="3044825"/>
            </a:xfrm>
            <a:prstGeom prst="rect">
              <a:avLst/>
            </a:prstGeom>
            <a:noFill/>
            <a:ln w="9525">
              <a:noFill/>
              <a:miter lim="800000"/>
              <a:headEnd/>
              <a:tailEnd/>
            </a:ln>
          </p:spPr>
        </p:pic>
        <p:pic>
          <p:nvPicPr>
            <p:cNvPr id="3" name="Picture 3" descr="H-2"/>
            <p:cNvPicPr>
              <a:picLocks noChangeAspect="1" noChangeArrowheads="1"/>
            </p:cNvPicPr>
            <p:nvPr/>
          </p:nvPicPr>
          <p:blipFill>
            <a:blip r:embed="rId3" cstate="print"/>
            <a:srcRect l="68228" t="10888" r="11525" b="77584"/>
            <a:stretch>
              <a:fillRect/>
            </a:stretch>
          </p:blipFill>
          <p:spPr bwMode="auto">
            <a:xfrm>
              <a:off x="5559137" y="3688773"/>
              <a:ext cx="1236518" cy="374073"/>
            </a:xfrm>
            <a:prstGeom prst="rect">
              <a:avLst/>
            </a:prstGeom>
            <a:noFill/>
            <a:ln w="9525">
              <a:noFill/>
              <a:miter lim="800000"/>
              <a:headEnd/>
              <a:tailEnd/>
            </a:ln>
          </p:spPr>
        </p:pic>
        <p:sp>
          <p:nvSpPr>
            <p:cNvPr id="4" name="TextBox 3"/>
            <p:cNvSpPr txBox="1"/>
            <p:nvPr/>
          </p:nvSpPr>
          <p:spPr>
            <a:xfrm>
              <a:off x="5029200" y="6390409"/>
              <a:ext cx="1994457" cy="276999"/>
            </a:xfrm>
            <a:prstGeom prst="rect">
              <a:avLst/>
            </a:prstGeom>
            <a:noFill/>
          </p:spPr>
          <p:txBody>
            <a:bodyPr wrap="none" rtlCol="0">
              <a:spAutoFit/>
            </a:bodyPr>
            <a:lstStyle/>
            <a:p>
              <a:r>
                <a:rPr lang="en-US" sz="1200" dirty="0" smtClean="0">
                  <a:latin typeface="Times New Roman" pitchFamily="18" charset="0"/>
                  <a:cs typeface="Times New Roman" pitchFamily="18" charset="0"/>
                </a:rPr>
                <a:t>Data from Duke Forest, 2003</a:t>
              </a:r>
              <a:endParaRPr lang="en-US" sz="1200" dirty="0">
                <a:latin typeface="Times New Roman" pitchFamily="18" charset="0"/>
                <a:cs typeface="Times New Roman" pitchFamily="18" charset="0"/>
              </a:endParaRPr>
            </a:p>
          </p:txBody>
        </p:sp>
      </p:grpSp>
      <p:sp>
        <p:nvSpPr>
          <p:cNvPr id="6" name="Rectangle 5"/>
          <p:cNvSpPr/>
          <p:nvPr/>
        </p:nvSpPr>
        <p:spPr>
          <a:xfrm>
            <a:off x="1174484" y="350076"/>
            <a:ext cx="6576647" cy="1569660"/>
          </a:xfrm>
          <a:prstGeom prst="rect">
            <a:avLst/>
          </a:prstGeom>
        </p:spPr>
        <p:txBody>
          <a:bodyPr wrap="square">
            <a:spAutoFit/>
          </a:bodyPr>
          <a:lstStyle/>
          <a:p>
            <a:pPr marL="114300" indent="-114300">
              <a:buFont typeface="Arial" pitchFamily="34" charset="0"/>
              <a:buChar char="•"/>
            </a:pPr>
            <a:r>
              <a:rPr lang="en-US" sz="2400" b="1" dirty="0" smtClean="0">
                <a:latin typeface="Times New Roman" pitchFamily="18" charset="0"/>
                <a:cs typeface="Times New Roman" pitchFamily="18" charset="0"/>
              </a:rPr>
              <a:t>Relatively rapid sample rate allows comparison with process-level models</a:t>
            </a:r>
            <a:endParaRPr lang="en-US" sz="2400" b="1" dirty="0">
              <a:latin typeface="Times New Roman" pitchFamily="18" charset="0"/>
              <a:cs typeface="Times New Roman" pitchFamily="18" charset="0"/>
            </a:endParaRPr>
          </a:p>
          <a:p>
            <a:pPr marL="114300" indent="-114300">
              <a:buFont typeface="Arial" pitchFamily="34" charset="0"/>
              <a:buChar char="•"/>
            </a:pPr>
            <a:r>
              <a:rPr lang="en-US" sz="2400" b="1" dirty="0" smtClean="0">
                <a:latin typeface="Times New Roman" pitchFamily="18" charset="0"/>
                <a:cs typeface="Times New Roman" pitchFamily="18" charset="0"/>
              </a:rPr>
              <a:t>Comparison </a:t>
            </a:r>
            <a:r>
              <a:rPr lang="en-US" sz="2400" b="1" dirty="0">
                <a:latin typeface="Times New Roman" pitchFamily="18" charset="0"/>
                <a:cs typeface="Times New Roman" pitchFamily="18" charset="0"/>
              </a:rPr>
              <a:t>with remote sensing (means of “calibrating</a:t>
            </a:r>
            <a:r>
              <a:rPr lang="en-US" sz="2400" b="1" dirty="0" smtClean="0">
                <a:latin typeface="Times New Roman" pitchFamily="18" charset="0"/>
                <a:cs typeface="Times New Roman" pitchFamily="18" charset="0"/>
              </a:rPr>
              <a:t>”) or other regional flux estimates.</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10789025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7304" y="446232"/>
            <a:ext cx="7199169" cy="5940088"/>
          </a:xfrm>
          <a:prstGeom prst="rect">
            <a:avLst/>
          </a:prstGeom>
          <a:noFill/>
        </p:spPr>
        <p:txBody>
          <a:bodyPr wrap="square" rtlCol="0">
            <a:spAutoFit/>
          </a:bodyPr>
          <a:lstStyle/>
          <a:p>
            <a:r>
              <a:rPr lang="en-US" sz="3200" b="1" dirty="0" smtClean="0">
                <a:latin typeface="Times New Roman" pitchFamily="18" charset="0"/>
                <a:cs typeface="Times New Roman" pitchFamily="18" charset="0"/>
              </a:rPr>
              <a:t>Problems with Eddy Covariance:</a:t>
            </a:r>
          </a:p>
          <a:p>
            <a:pPr marL="114300" indent="-114300"/>
            <a:endParaRPr lang="en-US" sz="2400" b="1" dirty="0" smtClean="0">
              <a:latin typeface="Times New Roman" pitchFamily="18" charset="0"/>
              <a:cs typeface="Times New Roman" pitchFamily="18" charset="0"/>
            </a:endParaRPr>
          </a:p>
          <a:p>
            <a:pPr marL="114300" indent="-114300">
              <a:buFont typeface="Arial" pitchFamily="34" charset="0"/>
              <a:buChar char="•"/>
            </a:pPr>
            <a:r>
              <a:rPr lang="en-US" sz="2400" b="1" dirty="0" smtClean="0">
                <a:latin typeface="Times New Roman" pitchFamily="18" charset="0"/>
                <a:cs typeface="Times New Roman" pitchFamily="18" charset="0"/>
              </a:rPr>
              <a:t>Measure a “net” flux (cannot separate photosynthesis/respiration, etc.)</a:t>
            </a:r>
          </a:p>
          <a:p>
            <a:pPr marL="114300" indent="-114300">
              <a:buFont typeface="Arial" pitchFamily="34" charset="0"/>
              <a:buChar char="•"/>
            </a:pPr>
            <a:r>
              <a:rPr lang="en-US" sz="2400" b="1" dirty="0" smtClean="0">
                <a:latin typeface="Times New Roman" pitchFamily="18" charset="0"/>
                <a:cs typeface="Times New Roman" pitchFamily="18" charset="0"/>
              </a:rPr>
              <a:t>Sources/Sinks vary spatially (non-homogeneous fetch)</a:t>
            </a:r>
          </a:p>
          <a:p>
            <a:pPr marL="114300" indent="-114300">
              <a:buFont typeface="Arial" pitchFamily="34" charset="0"/>
              <a:buChar char="•"/>
            </a:pPr>
            <a:endParaRPr lang="en-US" sz="2400" b="1" dirty="0" smtClean="0">
              <a:latin typeface="Times New Roman" pitchFamily="18" charset="0"/>
              <a:cs typeface="Times New Roman" pitchFamily="18" charset="0"/>
            </a:endParaRPr>
          </a:p>
          <a:p>
            <a:pPr marL="114300" indent="-114300"/>
            <a:r>
              <a:rPr lang="en-US" sz="2800" b="1" u="sng" dirty="0" smtClean="0">
                <a:latin typeface="Times New Roman" pitchFamily="18" charset="0"/>
                <a:cs typeface="Times New Roman" pitchFamily="18" charset="0"/>
              </a:rPr>
              <a:t>Main Problem: The world is not ideal!!!!</a:t>
            </a:r>
            <a:endParaRPr lang="en-US" sz="2400" b="1" dirty="0" smtClean="0">
              <a:latin typeface="Times New Roman" pitchFamily="18" charset="0"/>
              <a:cs typeface="Times New Roman" pitchFamily="18" charset="0"/>
            </a:endParaRPr>
          </a:p>
          <a:p>
            <a:pPr marL="114300" indent="-114300">
              <a:buFont typeface="Arial" pitchFamily="34" charset="0"/>
              <a:buChar char="•"/>
            </a:pPr>
            <a:r>
              <a:rPr lang="en-US" sz="2400" b="1" dirty="0" smtClean="0">
                <a:latin typeface="Times New Roman" pitchFamily="18" charset="0"/>
                <a:cs typeface="Times New Roman" pitchFamily="18" charset="0"/>
              </a:rPr>
              <a:t>Topography can induce non-uniform airflows/advection</a:t>
            </a:r>
          </a:p>
          <a:p>
            <a:pPr marL="114300" indent="-114300">
              <a:buFont typeface="Arial" pitchFamily="34" charset="0"/>
              <a:buChar char="•"/>
            </a:pPr>
            <a:r>
              <a:rPr lang="en-US" sz="2400" b="1" dirty="0" smtClean="0">
                <a:latin typeface="Times New Roman" pitchFamily="18" charset="0"/>
                <a:cs typeface="Times New Roman" pitchFamily="18" charset="0"/>
              </a:rPr>
              <a:t>Atm. Stability can change within canopies</a:t>
            </a:r>
          </a:p>
          <a:p>
            <a:pPr marL="114300" indent="-114300">
              <a:buFont typeface="Arial" pitchFamily="34" charset="0"/>
              <a:buChar char="•"/>
            </a:pPr>
            <a:r>
              <a:rPr lang="en-US" sz="2400" b="1" dirty="0" smtClean="0">
                <a:latin typeface="Times New Roman" pitchFamily="18" charset="0"/>
                <a:cs typeface="Times New Roman" pitchFamily="18" charset="0"/>
              </a:rPr>
              <a:t>Turbulence is not always adequate</a:t>
            </a:r>
          </a:p>
          <a:p>
            <a:pPr marL="114300" indent="-114300">
              <a:buFont typeface="Arial" pitchFamily="34" charset="0"/>
              <a:buChar char="•"/>
            </a:pPr>
            <a:endParaRPr lang="en-US" sz="2400" b="1" dirty="0" smtClean="0">
              <a:latin typeface="Times New Roman" pitchFamily="18" charset="0"/>
              <a:cs typeface="Times New Roman" pitchFamily="18" charset="0"/>
            </a:endParaRPr>
          </a:p>
          <a:p>
            <a:pPr marL="114300" indent="-114300"/>
            <a:r>
              <a:rPr lang="en-US" sz="2800" b="1" u="sng" dirty="0" smtClean="0">
                <a:latin typeface="Times New Roman" pitchFamily="18" charset="0"/>
                <a:cs typeface="Times New Roman" pitchFamily="18" charset="0"/>
              </a:rPr>
              <a:t>Nighttime – Often a co-occurrence of all EC limitations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blinds(horizontal)">
                                      <p:cBhvr>
                                        <p:cTn id="7" dur="500"/>
                                        <p:tgtEl>
                                          <p:spTgt spid="2">
                                            <p:txEl>
                                              <p:pRg st="5" end="5"/>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6" end="6"/>
                                            </p:txEl>
                                          </p:spTgt>
                                        </p:tgtEl>
                                        <p:attrNameLst>
                                          <p:attrName>style.visibility</p:attrName>
                                        </p:attrNameLst>
                                      </p:cBhvr>
                                      <p:to>
                                        <p:strVal val="visible"/>
                                      </p:to>
                                    </p:set>
                                    <p:animEffect transition="in" filter="blinds(horizontal)">
                                      <p:cBhvr>
                                        <p:cTn id="10" dur="500"/>
                                        <p:tgtEl>
                                          <p:spTgt spid="2">
                                            <p:txEl>
                                              <p:pRg st="6" end="6"/>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animEffect transition="in" filter="blinds(horizontal)">
                                      <p:cBhvr>
                                        <p:cTn id="13" dur="500"/>
                                        <p:tgtEl>
                                          <p:spTgt spid="2">
                                            <p:txEl>
                                              <p:pRg st="7" end="7"/>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
                                            <p:txEl>
                                              <p:pRg st="8" end="8"/>
                                            </p:txEl>
                                          </p:spTgt>
                                        </p:tgtEl>
                                        <p:attrNameLst>
                                          <p:attrName>style.visibility</p:attrName>
                                        </p:attrNameLst>
                                      </p:cBhvr>
                                      <p:to>
                                        <p:strVal val="visible"/>
                                      </p:to>
                                    </p:set>
                                    <p:animEffect transition="in" filter="blinds(horizontal)">
                                      <p:cBhvr>
                                        <p:cTn id="16" dur="500"/>
                                        <p:tgtEl>
                                          <p:spTgt spid="2">
                                            <p:txEl>
                                              <p:pRg st="8" end="8"/>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animEffect transition="in" filter="blinds(horizontal)">
                                      <p:cBhvr>
                                        <p:cTn id="19"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3" name="Picture 11"/>
          <p:cNvPicPr>
            <a:picLocks noChangeAspect="1" noChangeArrowheads="1"/>
          </p:cNvPicPr>
          <p:nvPr/>
        </p:nvPicPr>
        <p:blipFill>
          <a:blip r:embed="rId3" cstate="print"/>
          <a:srcRect/>
          <a:stretch>
            <a:fillRect/>
          </a:stretch>
        </p:blipFill>
        <p:spPr bwMode="auto">
          <a:xfrm>
            <a:off x="2286000" y="2286000"/>
            <a:ext cx="542925" cy="285750"/>
          </a:xfrm>
          <a:prstGeom prst="rect">
            <a:avLst/>
          </a:prstGeom>
          <a:noFill/>
          <a:ln w="9525">
            <a:noFill/>
            <a:miter lim="800000"/>
            <a:headEnd/>
            <a:tailEnd/>
          </a:ln>
        </p:spPr>
      </p:pic>
      <p:sp>
        <p:nvSpPr>
          <p:cNvPr id="4100" name="Text Box 4"/>
          <p:cNvSpPr txBox="1">
            <a:spLocks noChangeArrowheads="1"/>
          </p:cNvSpPr>
          <p:nvPr/>
        </p:nvSpPr>
        <p:spPr bwMode="auto">
          <a:xfrm>
            <a:off x="762000" y="457200"/>
            <a:ext cx="4378122" cy="369332"/>
          </a:xfrm>
          <a:prstGeom prst="rect">
            <a:avLst/>
          </a:prstGeom>
          <a:noFill/>
          <a:ln w="9525">
            <a:noFill/>
            <a:miter lim="800000"/>
            <a:headEnd/>
            <a:tailEnd/>
          </a:ln>
          <a:effectLst/>
        </p:spPr>
        <p:txBody>
          <a:bodyPr wrap="none">
            <a:spAutoFit/>
          </a:bodyPr>
          <a:lstStyle/>
          <a:p>
            <a:r>
              <a:rPr lang="en-US" b="1" dirty="0" smtClean="0">
                <a:latin typeface="Times New Roman" pitchFamily="18" charset="0"/>
              </a:rPr>
              <a:t>Back to the Mass Conservation Equation</a:t>
            </a:r>
            <a:endParaRPr lang="en-US" b="1" dirty="0">
              <a:latin typeface="Times New Roman" pitchFamily="18" charset="0"/>
            </a:endParaRPr>
          </a:p>
        </p:txBody>
      </p:sp>
      <p:sp>
        <p:nvSpPr>
          <p:cNvPr id="4103" name="Freeform 7"/>
          <p:cNvSpPr>
            <a:spLocks/>
          </p:cNvSpPr>
          <p:nvPr/>
        </p:nvSpPr>
        <p:spPr bwMode="auto">
          <a:xfrm>
            <a:off x="331788" y="5997575"/>
            <a:ext cx="2354262" cy="122238"/>
          </a:xfrm>
          <a:custGeom>
            <a:avLst/>
            <a:gdLst/>
            <a:ahLst/>
            <a:cxnLst>
              <a:cxn ang="0">
                <a:pos x="476" y="0"/>
              </a:cxn>
              <a:cxn ang="0">
                <a:pos x="456" y="7"/>
              </a:cxn>
              <a:cxn ang="0">
                <a:pos x="433" y="12"/>
              </a:cxn>
              <a:cxn ang="0">
                <a:pos x="410" y="18"/>
              </a:cxn>
              <a:cxn ang="0">
                <a:pos x="385" y="22"/>
              </a:cxn>
              <a:cxn ang="0">
                <a:pos x="331" y="30"/>
              </a:cxn>
              <a:cxn ang="0">
                <a:pos x="273" y="35"/>
              </a:cxn>
              <a:cxn ang="0">
                <a:pos x="209" y="38"/>
              </a:cxn>
              <a:cxn ang="0">
                <a:pos x="142" y="42"/>
              </a:cxn>
              <a:cxn ang="0">
                <a:pos x="72" y="43"/>
              </a:cxn>
              <a:cxn ang="0">
                <a:pos x="0" y="43"/>
              </a:cxn>
              <a:cxn ang="0">
                <a:pos x="17" y="45"/>
              </a:cxn>
              <a:cxn ang="0">
                <a:pos x="60" y="45"/>
              </a:cxn>
              <a:cxn ang="0">
                <a:pos x="124" y="47"/>
              </a:cxn>
              <a:cxn ang="0">
                <a:pos x="199" y="47"/>
              </a:cxn>
              <a:cxn ang="0">
                <a:pos x="276" y="49"/>
              </a:cxn>
              <a:cxn ang="0">
                <a:pos x="348" y="50"/>
              </a:cxn>
              <a:cxn ang="0">
                <a:pos x="406" y="50"/>
              </a:cxn>
              <a:cxn ang="0">
                <a:pos x="443" y="50"/>
              </a:cxn>
              <a:cxn ang="0">
                <a:pos x="480" y="50"/>
              </a:cxn>
              <a:cxn ang="0">
                <a:pos x="505" y="49"/>
              </a:cxn>
              <a:cxn ang="0">
                <a:pos x="512" y="47"/>
              </a:cxn>
              <a:cxn ang="0">
                <a:pos x="517" y="47"/>
              </a:cxn>
              <a:cxn ang="0">
                <a:pos x="520" y="49"/>
              </a:cxn>
              <a:cxn ang="0">
                <a:pos x="520" y="50"/>
              </a:cxn>
              <a:cxn ang="0">
                <a:pos x="522" y="67"/>
              </a:cxn>
              <a:cxn ang="0">
                <a:pos x="522" y="77"/>
              </a:cxn>
              <a:cxn ang="0">
                <a:pos x="533" y="77"/>
              </a:cxn>
              <a:cxn ang="0">
                <a:pos x="563" y="74"/>
              </a:cxn>
              <a:cxn ang="0">
                <a:pos x="605" y="70"/>
              </a:cxn>
              <a:cxn ang="0">
                <a:pos x="655" y="65"/>
              </a:cxn>
              <a:cxn ang="0">
                <a:pos x="709" y="62"/>
              </a:cxn>
              <a:cxn ang="0">
                <a:pos x="757" y="57"/>
              </a:cxn>
              <a:cxn ang="0">
                <a:pos x="799" y="54"/>
              </a:cxn>
              <a:cxn ang="0">
                <a:pos x="824" y="52"/>
              </a:cxn>
              <a:cxn ang="0">
                <a:pos x="866" y="52"/>
              </a:cxn>
              <a:cxn ang="0">
                <a:pos x="948" y="50"/>
              </a:cxn>
              <a:cxn ang="0">
                <a:pos x="1053" y="50"/>
              </a:cxn>
              <a:cxn ang="0">
                <a:pos x="1172" y="49"/>
              </a:cxn>
              <a:cxn ang="0">
                <a:pos x="1287" y="47"/>
              </a:cxn>
              <a:cxn ang="0">
                <a:pos x="1386" y="47"/>
              </a:cxn>
              <a:cxn ang="0">
                <a:pos x="1456" y="47"/>
              </a:cxn>
              <a:cxn ang="0">
                <a:pos x="1483" y="47"/>
              </a:cxn>
              <a:cxn ang="0">
                <a:pos x="1466" y="45"/>
              </a:cxn>
              <a:cxn ang="0">
                <a:pos x="1422" y="43"/>
              </a:cxn>
              <a:cxn ang="0">
                <a:pos x="1359" y="40"/>
              </a:cxn>
              <a:cxn ang="0">
                <a:pos x="1284" y="37"/>
              </a:cxn>
              <a:cxn ang="0">
                <a:pos x="1203" y="33"/>
              </a:cxn>
              <a:cxn ang="0">
                <a:pos x="1128" y="28"/>
              </a:cxn>
              <a:cxn ang="0">
                <a:pos x="1061" y="23"/>
              </a:cxn>
              <a:cxn ang="0">
                <a:pos x="1013" y="20"/>
              </a:cxn>
              <a:cxn ang="0">
                <a:pos x="944" y="12"/>
              </a:cxn>
              <a:cxn ang="0">
                <a:pos x="883" y="5"/>
              </a:cxn>
              <a:cxn ang="0">
                <a:pos x="839" y="2"/>
              </a:cxn>
              <a:cxn ang="0">
                <a:pos x="822" y="0"/>
              </a:cxn>
              <a:cxn ang="0">
                <a:pos x="779" y="0"/>
              </a:cxn>
              <a:cxn ang="0">
                <a:pos x="737" y="0"/>
              </a:cxn>
              <a:cxn ang="0">
                <a:pos x="694" y="0"/>
              </a:cxn>
              <a:cxn ang="0">
                <a:pos x="650" y="0"/>
              </a:cxn>
              <a:cxn ang="0">
                <a:pos x="607" y="0"/>
              </a:cxn>
              <a:cxn ang="0">
                <a:pos x="563" y="0"/>
              </a:cxn>
              <a:cxn ang="0">
                <a:pos x="520" y="0"/>
              </a:cxn>
              <a:cxn ang="0">
                <a:pos x="476" y="0"/>
              </a:cxn>
            </a:cxnLst>
            <a:rect l="0" t="0" r="r" b="b"/>
            <a:pathLst>
              <a:path w="1483" h="77">
                <a:moveTo>
                  <a:pt x="476" y="0"/>
                </a:moveTo>
                <a:lnTo>
                  <a:pt x="456" y="7"/>
                </a:lnTo>
                <a:lnTo>
                  <a:pt x="433" y="12"/>
                </a:lnTo>
                <a:lnTo>
                  <a:pt x="410" y="18"/>
                </a:lnTo>
                <a:lnTo>
                  <a:pt x="385" y="22"/>
                </a:lnTo>
                <a:lnTo>
                  <a:pt x="331" y="30"/>
                </a:lnTo>
                <a:lnTo>
                  <a:pt x="273" y="35"/>
                </a:lnTo>
                <a:lnTo>
                  <a:pt x="209" y="38"/>
                </a:lnTo>
                <a:lnTo>
                  <a:pt x="142" y="42"/>
                </a:lnTo>
                <a:lnTo>
                  <a:pt x="72" y="43"/>
                </a:lnTo>
                <a:lnTo>
                  <a:pt x="0" y="43"/>
                </a:lnTo>
                <a:lnTo>
                  <a:pt x="17" y="45"/>
                </a:lnTo>
                <a:lnTo>
                  <a:pt x="60" y="45"/>
                </a:lnTo>
                <a:lnTo>
                  <a:pt x="124" y="47"/>
                </a:lnTo>
                <a:lnTo>
                  <a:pt x="199" y="47"/>
                </a:lnTo>
                <a:lnTo>
                  <a:pt x="276" y="49"/>
                </a:lnTo>
                <a:lnTo>
                  <a:pt x="348" y="50"/>
                </a:lnTo>
                <a:lnTo>
                  <a:pt x="406" y="50"/>
                </a:lnTo>
                <a:lnTo>
                  <a:pt x="443" y="50"/>
                </a:lnTo>
                <a:lnTo>
                  <a:pt x="480" y="50"/>
                </a:lnTo>
                <a:lnTo>
                  <a:pt x="505" y="49"/>
                </a:lnTo>
                <a:lnTo>
                  <a:pt x="512" y="47"/>
                </a:lnTo>
                <a:lnTo>
                  <a:pt x="517" y="47"/>
                </a:lnTo>
                <a:lnTo>
                  <a:pt x="520" y="49"/>
                </a:lnTo>
                <a:lnTo>
                  <a:pt x="520" y="50"/>
                </a:lnTo>
                <a:lnTo>
                  <a:pt x="522" y="67"/>
                </a:lnTo>
                <a:lnTo>
                  <a:pt x="522" y="77"/>
                </a:lnTo>
                <a:lnTo>
                  <a:pt x="533" y="77"/>
                </a:lnTo>
                <a:lnTo>
                  <a:pt x="563" y="74"/>
                </a:lnTo>
                <a:lnTo>
                  <a:pt x="605" y="70"/>
                </a:lnTo>
                <a:lnTo>
                  <a:pt x="655" y="65"/>
                </a:lnTo>
                <a:lnTo>
                  <a:pt x="709" y="62"/>
                </a:lnTo>
                <a:lnTo>
                  <a:pt x="757" y="57"/>
                </a:lnTo>
                <a:lnTo>
                  <a:pt x="799" y="54"/>
                </a:lnTo>
                <a:lnTo>
                  <a:pt x="824" y="52"/>
                </a:lnTo>
                <a:lnTo>
                  <a:pt x="866" y="52"/>
                </a:lnTo>
                <a:lnTo>
                  <a:pt x="948" y="50"/>
                </a:lnTo>
                <a:lnTo>
                  <a:pt x="1053" y="50"/>
                </a:lnTo>
                <a:lnTo>
                  <a:pt x="1172" y="49"/>
                </a:lnTo>
                <a:lnTo>
                  <a:pt x="1287" y="47"/>
                </a:lnTo>
                <a:lnTo>
                  <a:pt x="1386" y="47"/>
                </a:lnTo>
                <a:lnTo>
                  <a:pt x="1456" y="47"/>
                </a:lnTo>
                <a:lnTo>
                  <a:pt x="1483" y="47"/>
                </a:lnTo>
                <a:lnTo>
                  <a:pt x="1466" y="45"/>
                </a:lnTo>
                <a:lnTo>
                  <a:pt x="1422" y="43"/>
                </a:lnTo>
                <a:lnTo>
                  <a:pt x="1359" y="40"/>
                </a:lnTo>
                <a:lnTo>
                  <a:pt x="1284" y="37"/>
                </a:lnTo>
                <a:lnTo>
                  <a:pt x="1203" y="33"/>
                </a:lnTo>
                <a:lnTo>
                  <a:pt x="1128" y="28"/>
                </a:lnTo>
                <a:lnTo>
                  <a:pt x="1061" y="23"/>
                </a:lnTo>
                <a:lnTo>
                  <a:pt x="1013" y="20"/>
                </a:lnTo>
                <a:lnTo>
                  <a:pt x="944" y="12"/>
                </a:lnTo>
                <a:lnTo>
                  <a:pt x="883" y="5"/>
                </a:lnTo>
                <a:lnTo>
                  <a:pt x="839" y="2"/>
                </a:lnTo>
                <a:lnTo>
                  <a:pt x="822" y="0"/>
                </a:lnTo>
                <a:lnTo>
                  <a:pt x="779" y="0"/>
                </a:lnTo>
                <a:lnTo>
                  <a:pt x="737" y="0"/>
                </a:lnTo>
                <a:lnTo>
                  <a:pt x="694" y="0"/>
                </a:lnTo>
                <a:lnTo>
                  <a:pt x="650" y="0"/>
                </a:lnTo>
                <a:lnTo>
                  <a:pt x="607" y="0"/>
                </a:lnTo>
                <a:lnTo>
                  <a:pt x="563" y="0"/>
                </a:lnTo>
                <a:lnTo>
                  <a:pt x="520" y="0"/>
                </a:lnTo>
                <a:lnTo>
                  <a:pt x="476" y="0"/>
                </a:lnTo>
                <a:close/>
              </a:path>
            </a:pathLst>
          </a:custGeom>
          <a:solidFill>
            <a:srgbClr val="1F1A17"/>
          </a:solidFill>
          <a:ln w="9525">
            <a:noFill/>
            <a:round/>
            <a:headEnd/>
            <a:tailEnd/>
          </a:ln>
        </p:spPr>
        <p:txBody>
          <a:bodyPr/>
          <a:lstStyle/>
          <a:p>
            <a:endParaRPr lang="en-US"/>
          </a:p>
        </p:txBody>
      </p:sp>
      <p:sp>
        <p:nvSpPr>
          <p:cNvPr id="4104" name="Freeform 8"/>
          <p:cNvSpPr>
            <a:spLocks/>
          </p:cNvSpPr>
          <p:nvPr/>
        </p:nvSpPr>
        <p:spPr bwMode="auto">
          <a:xfrm>
            <a:off x="-33338" y="6021388"/>
            <a:ext cx="2352676" cy="122237"/>
          </a:xfrm>
          <a:custGeom>
            <a:avLst/>
            <a:gdLst/>
            <a:ahLst/>
            <a:cxnLst>
              <a:cxn ang="0">
                <a:pos x="476" y="0"/>
              </a:cxn>
              <a:cxn ang="0">
                <a:pos x="454" y="7"/>
              </a:cxn>
              <a:cxn ang="0">
                <a:pos x="432" y="13"/>
              </a:cxn>
              <a:cxn ang="0">
                <a:pos x="409" y="18"/>
              </a:cxn>
              <a:cxn ang="0">
                <a:pos x="384" y="22"/>
              </a:cxn>
              <a:cxn ang="0">
                <a:pos x="329" y="30"/>
              </a:cxn>
              <a:cxn ang="0">
                <a:pos x="270" y="35"/>
              </a:cxn>
              <a:cxn ang="0">
                <a:pos x="208" y="39"/>
              </a:cxn>
              <a:cxn ang="0">
                <a:pos x="142" y="42"/>
              </a:cxn>
              <a:cxn ang="0">
                <a:pos x="71" y="44"/>
              </a:cxn>
              <a:cxn ang="0">
                <a:pos x="0" y="44"/>
              </a:cxn>
              <a:cxn ang="0">
                <a:pos x="15" y="45"/>
              </a:cxn>
              <a:cxn ang="0">
                <a:pos x="60" y="45"/>
              </a:cxn>
              <a:cxn ang="0">
                <a:pos x="123" y="47"/>
              </a:cxn>
              <a:cxn ang="0">
                <a:pos x="197" y="47"/>
              </a:cxn>
              <a:cxn ang="0">
                <a:pos x="275" y="49"/>
              </a:cxn>
              <a:cxn ang="0">
                <a:pos x="347" y="50"/>
              </a:cxn>
              <a:cxn ang="0">
                <a:pos x="406" y="50"/>
              </a:cxn>
              <a:cxn ang="0">
                <a:pos x="441" y="50"/>
              </a:cxn>
              <a:cxn ang="0">
                <a:pos x="479" y="50"/>
              </a:cxn>
              <a:cxn ang="0">
                <a:pos x="503" y="49"/>
              </a:cxn>
              <a:cxn ang="0">
                <a:pos x="511" y="47"/>
              </a:cxn>
              <a:cxn ang="0">
                <a:pos x="516" y="49"/>
              </a:cxn>
              <a:cxn ang="0">
                <a:pos x="518" y="49"/>
              </a:cxn>
              <a:cxn ang="0">
                <a:pos x="519" y="50"/>
              </a:cxn>
              <a:cxn ang="0">
                <a:pos x="519" y="67"/>
              </a:cxn>
              <a:cxn ang="0">
                <a:pos x="521" y="77"/>
              </a:cxn>
              <a:cxn ang="0">
                <a:pos x="531" y="77"/>
              </a:cxn>
              <a:cxn ang="0">
                <a:pos x="561" y="74"/>
              </a:cxn>
              <a:cxn ang="0">
                <a:pos x="605" y="70"/>
              </a:cxn>
              <a:cxn ang="0">
                <a:pos x="655" y="65"/>
              </a:cxn>
              <a:cxn ang="0">
                <a:pos x="708" y="62"/>
              </a:cxn>
              <a:cxn ang="0">
                <a:pos x="757" y="57"/>
              </a:cxn>
              <a:cxn ang="0">
                <a:pos x="797" y="54"/>
              </a:cxn>
              <a:cxn ang="0">
                <a:pos x="823" y="52"/>
              </a:cxn>
              <a:cxn ang="0">
                <a:pos x="865" y="52"/>
              </a:cxn>
              <a:cxn ang="0">
                <a:pos x="945" y="50"/>
              </a:cxn>
              <a:cxn ang="0">
                <a:pos x="1052" y="50"/>
              </a:cxn>
              <a:cxn ang="0">
                <a:pos x="1169" y="49"/>
              </a:cxn>
              <a:cxn ang="0">
                <a:pos x="1285" y="47"/>
              </a:cxn>
              <a:cxn ang="0">
                <a:pos x="1385" y="47"/>
              </a:cxn>
              <a:cxn ang="0">
                <a:pos x="1455" y="47"/>
              </a:cxn>
              <a:cxn ang="0">
                <a:pos x="1482" y="47"/>
              </a:cxn>
              <a:cxn ang="0">
                <a:pos x="1465" y="45"/>
              </a:cxn>
              <a:cxn ang="0">
                <a:pos x="1422" y="44"/>
              </a:cxn>
              <a:cxn ang="0">
                <a:pos x="1358" y="40"/>
              </a:cxn>
              <a:cxn ang="0">
                <a:pos x="1283" y="37"/>
              </a:cxn>
              <a:cxn ang="0">
                <a:pos x="1203" y="34"/>
              </a:cxn>
              <a:cxn ang="0">
                <a:pos x="1126" y="28"/>
              </a:cxn>
              <a:cxn ang="0">
                <a:pos x="1061" y="23"/>
              </a:cxn>
              <a:cxn ang="0">
                <a:pos x="1012" y="20"/>
              </a:cxn>
              <a:cxn ang="0">
                <a:pos x="942" y="12"/>
              </a:cxn>
              <a:cxn ang="0">
                <a:pos x="882" y="5"/>
              </a:cxn>
              <a:cxn ang="0">
                <a:pos x="839" y="2"/>
              </a:cxn>
              <a:cxn ang="0">
                <a:pos x="822" y="0"/>
              </a:cxn>
              <a:cxn ang="0">
                <a:pos x="778" y="0"/>
              </a:cxn>
              <a:cxn ang="0">
                <a:pos x="735" y="0"/>
              </a:cxn>
              <a:cxn ang="0">
                <a:pos x="691" y="0"/>
              </a:cxn>
              <a:cxn ang="0">
                <a:pos x="650" y="0"/>
              </a:cxn>
              <a:cxn ang="0">
                <a:pos x="606" y="0"/>
              </a:cxn>
              <a:cxn ang="0">
                <a:pos x="563" y="0"/>
              </a:cxn>
              <a:cxn ang="0">
                <a:pos x="519" y="0"/>
              </a:cxn>
              <a:cxn ang="0">
                <a:pos x="476" y="0"/>
              </a:cxn>
            </a:cxnLst>
            <a:rect l="0" t="0" r="r" b="b"/>
            <a:pathLst>
              <a:path w="1482" h="77">
                <a:moveTo>
                  <a:pt x="476" y="0"/>
                </a:moveTo>
                <a:lnTo>
                  <a:pt x="454" y="7"/>
                </a:lnTo>
                <a:lnTo>
                  <a:pt x="432" y="13"/>
                </a:lnTo>
                <a:lnTo>
                  <a:pt x="409" y="18"/>
                </a:lnTo>
                <a:lnTo>
                  <a:pt x="384" y="22"/>
                </a:lnTo>
                <a:lnTo>
                  <a:pt x="329" y="30"/>
                </a:lnTo>
                <a:lnTo>
                  <a:pt x="270" y="35"/>
                </a:lnTo>
                <a:lnTo>
                  <a:pt x="208" y="39"/>
                </a:lnTo>
                <a:lnTo>
                  <a:pt x="142" y="42"/>
                </a:lnTo>
                <a:lnTo>
                  <a:pt x="71" y="44"/>
                </a:lnTo>
                <a:lnTo>
                  <a:pt x="0" y="44"/>
                </a:lnTo>
                <a:lnTo>
                  <a:pt x="15" y="45"/>
                </a:lnTo>
                <a:lnTo>
                  <a:pt x="60" y="45"/>
                </a:lnTo>
                <a:lnTo>
                  <a:pt x="123" y="47"/>
                </a:lnTo>
                <a:lnTo>
                  <a:pt x="197" y="47"/>
                </a:lnTo>
                <a:lnTo>
                  <a:pt x="275" y="49"/>
                </a:lnTo>
                <a:lnTo>
                  <a:pt x="347" y="50"/>
                </a:lnTo>
                <a:lnTo>
                  <a:pt x="406" y="50"/>
                </a:lnTo>
                <a:lnTo>
                  <a:pt x="441" y="50"/>
                </a:lnTo>
                <a:lnTo>
                  <a:pt x="479" y="50"/>
                </a:lnTo>
                <a:lnTo>
                  <a:pt x="503" y="49"/>
                </a:lnTo>
                <a:lnTo>
                  <a:pt x="511" y="47"/>
                </a:lnTo>
                <a:lnTo>
                  <a:pt x="516" y="49"/>
                </a:lnTo>
                <a:lnTo>
                  <a:pt x="518" y="49"/>
                </a:lnTo>
                <a:lnTo>
                  <a:pt x="519" y="50"/>
                </a:lnTo>
                <a:lnTo>
                  <a:pt x="519" y="67"/>
                </a:lnTo>
                <a:lnTo>
                  <a:pt x="521" y="77"/>
                </a:lnTo>
                <a:lnTo>
                  <a:pt x="531" y="77"/>
                </a:lnTo>
                <a:lnTo>
                  <a:pt x="561" y="74"/>
                </a:lnTo>
                <a:lnTo>
                  <a:pt x="605" y="70"/>
                </a:lnTo>
                <a:lnTo>
                  <a:pt x="655" y="65"/>
                </a:lnTo>
                <a:lnTo>
                  <a:pt x="708" y="62"/>
                </a:lnTo>
                <a:lnTo>
                  <a:pt x="757" y="57"/>
                </a:lnTo>
                <a:lnTo>
                  <a:pt x="797" y="54"/>
                </a:lnTo>
                <a:lnTo>
                  <a:pt x="823" y="52"/>
                </a:lnTo>
                <a:lnTo>
                  <a:pt x="865" y="52"/>
                </a:lnTo>
                <a:lnTo>
                  <a:pt x="945" y="50"/>
                </a:lnTo>
                <a:lnTo>
                  <a:pt x="1052" y="50"/>
                </a:lnTo>
                <a:lnTo>
                  <a:pt x="1169" y="49"/>
                </a:lnTo>
                <a:lnTo>
                  <a:pt x="1285" y="47"/>
                </a:lnTo>
                <a:lnTo>
                  <a:pt x="1385" y="47"/>
                </a:lnTo>
                <a:lnTo>
                  <a:pt x="1455" y="47"/>
                </a:lnTo>
                <a:lnTo>
                  <a:pt x="1482" y="47"/>
                </a:lnTo>
                <a:lnTo>
                  <a:pt x="1465" y="45"/>
                </a:lnTo>
                <a:lnTo>
                  <a:pt x="1422" y="44"/>
                </a:lnTo>
                <a:lnTo>
                  <a:pt x="1358" y="40"/>
                </a:lnTo>
                <a:lnTo>
                  <a:pt x="1283" y="37"/>
                </a:lnTo>
                <a:lnTo>
                  <a:pt x="1203" y="34"/>
                </a:lnTo>
                <a:lnTo>
                  <a:pt x="1126" y="28"/>
                </a:lnTo>
                <a:lnTo>
                  <a:pt x="1061" y="23"/>
                </a:lnTo>
                <a:lnTo>
                  <a:pt x="1012" y="20"/>
                </a:lnTo>
                <a:lnTo>
                  <a:pt x="942" y="12"/>
                </a:lnTo>
                <a:lnTo>
                  <a:pt x="882" y="5"/>
                </a:lnTo>
                <a:lnTo>
                  <a:pt x="839" y="2"/>
                </a:lnTo>
                <a:lnTo>
                  <a:pt x="822" y="0"/>
                </a:lnTo>
                <a:lnTo>
                  <a:pt x="778" y="0"/>
                </a:lnTo>
                <a:lnTo>
                  <a:pt x="735" y="0"/>
                </a:lnTo>
                <a:lnTo>
                  <a:pt x="691" y="0"/>
                </a:lnTo>
                <a:lnTo>
                  <a:pt x="650" y="0"/>
                </a:lnTo>
                <a:lnTo>
                  <a:pt x="606" y="0"/>
                </a:lnTo>
                <a:lnTo>
                  <a:pt x="563" y="0"/>
                </a:lnTo>
                <a:lnTo>
                  <a:pt x="519" y="0"/>
                </a:lnTo>
                <a:lnTo>
                  <a:pt x="476" y="0"/>
                </a:lnTo>
                <a:close/>
              </a:path>
            </a:pathLst>
          </a:custGeom>
          <a:solidFill>
            <a:srgbClr val="1F1A17"/>
          </a:solidFill>
          <a:ln w="9525">
            <a:noFill/>
            <a:round/>
            <a:headEnd/>
            <a:tailEnd/>
          </a:ln>
        </p:spPr>
        <p:txBody>
          <a:bodyPr/>
          <a:lstStyle/>
          <a:p>
            <a:endParaRPr lang="en-US"/>
          </a:p>
        </p:txBody>
      </p:sp>
      <p:sp>
        <p:nvSpPr>
          <p:cNvPr id="4105" name="Freeform 9"/>
          <p:cNvSpPr>
            <a:spLocks/>
          </p:cNvSpPr>
          <p:nvPr/>
        </p:nvSpPr>
        <p:spPr bwMode="auto">
          <a:xfrm>
            <a:off x="684213" y="6029325"/>
            <a:ext cx="211137" cy="90488"/>
          </a:xfrm>
          <a:custGeom>
            <a:avLst/>
            <a:gdLst/>
            <a:ahLst/>
            <a:cxnLst>
              <a:cxn ang="0">
                <a:pos x="133" y="15"/>
              </a:cxn>
              <a:cxn ang="0">
                <a:pos x="130" y="0"/>
              </a:cxn>
              <a:cxn ang="0">
                <a:pos x="0" y="42"/>
              </a:cxn>
              <a:cxn ang="0">
                <a:pos x="5" y="57"/>
              </a:cxn>
              <a:cxn ang="0">
                <a:pos x="133" y="15"/>
              </a:cxn>
              <a:cxn ang="0">
                <a:pos x="133" y="15"/>
              </a:cxn>
            </a:cxnLst>
            <a:rect l="0" t="0" r="r" b="b"/>
            <a:pathLst>
              <a:path w="133" h="57">
                <a:moveTo>
                  <a:pt x="133" y="15"/>
                </a:moveTo>
                <a:lnTo>
                  <a:pt x="130" y="0"/>
                </a:lnTo>
                <a:lnTo>
                  <a:pt x="0" y="42"/>
                </a:lnTo>
                <a:lnTo>
                  <a:pt x="5" y="57"/>
                </a:lnTo>
                <a:lnTo>
                  <a:pt x="133" y="15"/>
                </a:lnTo>
                <a:lnTo>
                  <a:pt x="133" y="15"/>
                </a:lnTo>
                <a:close/>
              </a:path>
            </a:pathLst>
          </a:custGeom>
          <a:solidFill>
            <a:srgbClr val="1F1A17"/>
          </a:solidFill>
          <a:ln w="9525">
            <a:noFill/>
            <a:round/>
            <a:headEnd/>
            <a:tailEnd/>
          </a:ln>
        </p:spPr>
        <p:txBody>
          <a:bodyPr/>
          <a:lstStyle/>
          <a:p>
            <a:endParaRPr lang="en-US"/>
          </a:p>
        </p:txBody>
      </p:sp>
      <p:sp>
        <p:nvSpPr>
          <p:cNvPr id="4106" name="Freeform 10"/>
          <p:cNvSpPr>
            <a:spLocks/>
          </p:cNvSpPr>
          <p:nvPr/>
        </p:nvSpPr>
        <p:spPr bwMode="auto">
          <a:xfrm>
            <a:off x="885825" y="6024563"/>
            <a:ext cx="23813" cy="28575"/>
          </a:xfrm>
          <a:custGeom>
            <a:avLst/>
            <a:gdLst/>
            <a:ahLst/>
            <a:cxnLst>
              <a:cxn ang="0">
                <a:pos x="0" y="0"/>
              </a:cxn>
              <a:cxn ang="0">
                <a:pos x="0" y="0"/>
              </a:cxn>
              <a:cxn ang="0">
                <a:pos x="0" y="8"/>
              </a:cxn>
              <a:cxn ang="0">
                <a:pos x="0" y="8"/>
              </a:cxn>
              <a:cxn ang="0">
                <a:pos x="5" y="3"/>
              </a:cxn>
              <a:cxn ang="0">
                <a:pos x="3" y="3"/>
              </a:cxn>
              <a:cxn ang="0">
                <a:pos x="6" y="18"/>
              </a:cxn>
              <a:cxn ang="0">
                <a:pos x="6" y="18"/>
              </a:cxn>
              <a:cxn ang="0">
                <a:pos x="13" y="13"/>
              </a:cxn>
              <a:cxn ang="0">
                <a:pos x="15" y="8"/>
              </a:cxn>
              <a:cxn ang="0">
                <a:pos x="15" y="0"/>
              </a:cxn>
              <a:cxn ang="0">
                <a:pos x="15" y="0"/>
              </a:cxn>
              <a:cxn ang="0">
                <a:pos x="0" y="0"/>
              </a:cxn>
            </a:cxnLst>
            <a:rect l="0" t="0" r="r" b="b"/>
            <a:pathLst>
              <a:path w="15" h="18">
                <a:moveTo>
                  <a:pt x="0" y="0"/>
                </a:moveTo>
                <a:lnTo>
                  <a:pt x="0" y="0"/>
                </a:lnTo>
                <a:lnTo>
                  <a:pt x="0" y="8"/>
                </a:lnTo>
                <a:lnTo>
                  <a:pt x="0" y="8"/>
                </a:lnTo>
                <a:lnTo>
                  <a:pt x="5" y="3"/>
                </a:lnTo>
                <a:lnTo>
                  <a:pt x="3" y="3"/>
                </a:lnTo>
                <a:lnTo>
                  <a:pt x="6" y="18"/>
                </a:lnTo>
                <a:lnTo>
                  <a:pt x="6" y="18"/>
                </a:lnTo>
                <a:lnTo>
                  <a:pt x="13" y="13"/>
                </a:lnTo>
                <a:lnTo>
                  <a:pt x="15" y="8"/>
                </a:lnTo>
                <a:lnTo>
                  <a:pt x="15" y="0"/>
                </a:lnTo>
                <a:lnTo>
                  <a:pt x="15" y="0"/>
                </a:lnTo>
                <a:lnTo>
                  <a:pt x="0" y="0"/>
                </a:lnTo>
                <a:close/>
              </a:path>
            </a:pathLst>
          </a:custGeom>
          <a:solidFill>
            <a:srgbClr val="1F1A17"/>
          </a:solidFill>
          <a:ln w="9525">
            <a:noFill/>
            <a:round/>
            <a:headEnd/>
            <a:tailEnd/>
          </a:ln>
        </p:spPr>
        <p:txBody>
          <a:bodyPr/>
          <a:lstStyle/>
          <a:p>
            <a:endParaRPr lang="en-US"/>
          </a:p>
        </p:txBody>
      </p:sp>
      <p:sp>
        <p:nvSpPr>
          <p:cNvPr id="4107" name="Freeform 11"/>
          <p:cNvSpPr>
            <a:spLocks/>
          </p:cNvSpPr>
          <p:nvPr/>
        </p:nvSpPr>
        <p:spPr bwMode="auto">
          <a:xfrm>
            <a:off x="668338" y="6096000"/>
            <a:ext cx="25400" cy="23813"/>
          </a:xfrm>
          <a:custGeom>
            <a:avLst/>
            <a:gdLst/>
            <a:ahLst/>
            <a:cxnLst>
              <a:cxn ang="0">
                <a:pos x="10" y="0"/>
              </a:cxn>
              <a:cxn ang="0">
                <a:pos x="10" y="0"/>
              </a:cxn>
              <a:cxn ang="0">
                <a:pos x="8" y="2"/>
              </a:cxn>
              <a:cxn ang="0">
                <a:pos x="16" y="9"/>
              </a:cxn>
              <a:cxn ang="0">
                <a:pos x="0" y="9"/>
              </a:cxn>
              <a:cxn ang="0">
                <a:pos x="11" y="15"/>
              </a:cxn>
              <a:cxn ang="0">
                <a:pos x="15" y="15"/>
              </a:cxn>
              <a:cxn ang="0">
                <a:pos x="15" y="15"/>
              </a:cxn>
              <a:cxn ang="0">
                <a:pos x="10" y="0"/>
              </a:cxn>
            </a:cxnLst>
            <a:rect l="0" t="0" r="r" b="b"/>
            <a:pathLst>
              <a:path w="16" h="15">
                <a:moveTo>
                  <a:pt x="10" y="0"/>
                </a:moveTo>
                <a:lnTo>
                  <a:pt x="10" y="0"/>
                </a:lnTo>
                <a:lnTo>
                  <a:pt x="8" y="2"/>
                </a:lnTo>
                <a:lnTo>
                  <a:pt x="16" y="9"/>
                </a:lnTo>
                <a:lnTo>
                  <a:pt x="0" y="9"/>
                </a:lnTo>
                <a:lnTo>
                  <a:pt x="11" y="15"/>
                </a:lnTo>
                <a:lnTo>
                  <a:pt x="15" y="15"/>
                </a:lnTo>
                <a:lnTo>
                  <a:pt x="15" y="15"/>
                </a:lnTo>
                <a:lnTo>
                  <a:pt x="10" y="0"/>
                </a:lnTo>
                <a:close/>
              </a:path>
            </a:pathLst>
          </a:custGeom>
          <a:solidFill>
            <a:srgbClr val="1F1A17"/>
          </a:solidFill>
          <a:ln w="9525">
            <a:noFill/>
            <a:round/>
            <a:headEnd/>
            <a:tailEnd/>
          </a:ln>
        </p:spPr>
        <p:txBody>
          <a:bodyPr/>
          <a:lstStyle/>
          <a:p>
            <a:endParaRPr lang="en-US"/>
          </a:p>
        </p:txBody>
      </p:sp>
      <p:sp>
        <p:nvSpPr>
          <p:cNvPr id="4108" name="Freeform 12"/>
          <p:cNvSpPr>
            <a:spLocks/>
          </p:cNvSpPr>
          <p:nvPr/>
        </p:nvSpPr>
        <p:spPr bwMode="auto">
          <a:xfrm>
            <a:off x="2057400" y="2209800"/>
            <a:ext cx="230188" cy="212725"/>
          </a:xfrm>
          <a:custGeom>
            <a:avLst/>
            <a:gdLst/>
            <a:ahLst/>
            <a:cxnLst>
              <a:cxn ang="0">
                <a:pos x="10" y="134"/>
              </a:cxn>
              <a:cxn ang="0">
                <a:pos x="145" y="12"/>
              </a:cxn>
              <a:cxn ang="0">
                <a:pos x="135" y="0"/>
              </a:cxn>
              <a:cxn ang="0">
                <a:pos x="0" y="122"/>
              </a:cxn>
              <a:cxn ang="0">
                <a:pos x="10" y="134"/>
              </a:cxn>
            </a:cxnLst>
            <a:rect l="0" t="0" r="r" b="b"/>
            <a:pathLst>
              <a:path w="145" h="134">
                <a:moveTo>
                  <a:pt x="10" y="134"/>
                </a:moveTo>
                <a:lnTo>
                  <a:pt x="145" y="12"/>
                </a:lnTo>
                <a:lnTo>
                  <a:pt x="135" y="0"/>
                </a:lnTo>
                <a:lnTo>
                  <a:pt x="0" y="122"/>
                </a:lnTo>
                <a:lnTo>
                  <a:pt x="10" y="134"/>
                </a:lnTo>
                <a:close/>
              </a:path>
            </a:pathLst>
          </a:custGeom>
          <a:solidFill>
            <a:srgbClr val="1F1A17"/>
          </a:solidFill>
          <a:ln w="9525">
            <a:noFill/>
            <a:round/>
            <a:headEnd/>
            <a:tailEnd/>
          </a:ln>
        </p:spPr>
        <p:txBody>
          <a:bodyPr/>
          <a:lstStyle/>
          <a:p>
            <a:endParaRPr lang="en-US"/>
          </a:p>
        </p:txBody>
      </p:sp>
      <p:grpSp>
        <p:nvGrpSpPr>
          <p:cNvPr id="2" name="Group 13"/>
          <p:cNvGrpSpPr>
            <a:grpSpLocks/>
          </p:cNvGrpSpPr>
          <p:nvPr/>
        </p:nvGrpSpPr>
        <p:grpSpPr bwMode="auto">
          <a:xfrm>
            <a:off x="2057400" y="2209800"/>
            <a:ext cx="230187" cy="3119438"/>
            <a:chOff x="426" y="1822"/>
            <a:chExt cx="145" cy="1965"/>
          </a:xfrm>
        </p:grpSpPr>
        <p:sp>
          <p:nvSpPr>
            <p:cNvPr id="4110" name="Freeform 14"/>
            <p:cNvSpPr>
              <a:spLocks/>
            </p:cNvSpPr>
            <p:nvPr/>
          </p:nvSpPr>
          <p:spPr bwMode="auto">
            <a:xfrm>
              <a:off x="426" y="2308"/>
              <a:ext cx="143" cy="134"/>
            </a:xfrm>
            <a:custGeom>
              <a:avLst/>
              <a:gdLst/>
              <a:ahLst/>
              <a:cxnLst>
                <a:cxn ang="0">
                  <a:pos x="143" y="122"/>
                </a:cxn>
                <a:cxn ang="0">
                  <a:pos x="10" y="0"/>
                </a:cxn>
                <a:cxn ang="0">
                  <a:pos x="0" y="12"/>
                </a:cxn>
                <a:cxn ang="0">
                  <a:pos x="133" y="134"/>
                </a:cxn>
                <a:cxn ang="0">
                  <a:pos x="143" y="122"/>
                </a:cxn>
              </a:cxnLst>
              <a:rect l="0" t="0" r="r" b="b"/>
              <a:pathLst>
                <a:path w="143" h="134">
                  <a:moveTo>
                    <a:pt x="143" y="122"/>
                  </a:moveTo>
                  <a:lnTo>
                    <a:pt x="10" y="0"/>
                  </a:lnTo>
                  <a:lnTo>
                    <a:pt x="0" y="12"/>
                  </a:lnTo>
                  <a:lnTo>
                    <a:pt x="133" y="134"/>
                  </a:lnTo>
                  <a:lnTo>
                    <a:pt x="143" y="122"/>
                  </a:lnTo>
                  <a:close/>
                </a:path>
              </a:pathLst>
            </a:custGeom>
            <a:solidFill>
              <a:srgbClr val="1F1A17"/>
            </a:solidFill>
            <a:ln w="9525">
              <a:noFill/>
              <a:round/>
              <a:headEnd/>
              <a:tailEnd/>
            </a:ln>
          </p:spPr>
          <p:txBody>
            <a:bodyPr/>
            <a:lstStyle/>
            <a:p>
              <a:endParaRPr lang="en-US"/>
            </a:p>
          </p:txBody>
        </p:sp>
        <p:sp>
          <p:nvSpPr>
            <p:cNvPr id="4111" name="Freeform 15"/>
            <p:cNvSpPr>
              <a:spLocks/>
            </p:cNvSpPr>
            <p:nvPr/>
          </p:nvSpPr>
          <p:spPr bwMode="auto">
            <a:xfrm>
              <a:off x="426" y="3161"/>
              <a:ext cx="143" cy="132"/>
            </a:xfrm>
            <a:custGeom>
              <a:avLst/>
              <a:gdLst/>
              <a:ahLst/>
              <a:cxnLst>
                <a:cxn ang="0">
                  <a:pos x="143" y="122"/>
                </a:cxn>
                <a:cxn ang="0">
                  <a:pos x="10" y="0"/>
                </a:cxn>
                <a:cxn ang="0">
                  <a:pos x="0" y="12"/>
                </a:cxn>
                <a:cxn ang="0">
                  <a:pos x="133" y="132"/>
                </a:cxn>
                <a:cxn ang="0">
                  <a:pos x="143" y="122"/>
                </a:cxn>
              </a:cxnLst>
              <a:rect l="0" t="0" r="r" b="b"/>
              <a:pathLst>
                <a:path w="143" h="132">
                  <a:moveTo>
                    <a:pt x="143" y="122"/>
                  </a:moveTo>
                  <a:lnTo>
                    <a:pt x="10" y="0"/>
                  </a:lnTo>
                  <a:lnTo>
                    <a:pt x="0" y="12"/>
                  </a:lnTo>
                  <a:lnTo>
                    <a:pt x="133" y="132"/>
                  </a:lnTo>
                  <a:lnTo>
                    <a:pt x="143" y="122"/>
                  </a:lnTo>
                  <a:close/>
                </a:path>
              </a:pathLst>
            </a:custGeom>
            <a:solidFill>
              <a:srgbClr val="1F1A17"/>
            </a:solidFill>
            <a:ln w="9525">
              <a:noFill/>
              <a:round/>
              <a:headEnd/>
              <a:tailEnd/>
            </a:ln>
          </p:spPr>
          <p:txBody>
            <a:bodyPr/>
            <a:lstStyle/>
            <a:p>
              <a:endParaRPr lang="en-US"/>
            </a:p>
          </p:txBody>
        </p:sp>
        <p:sp>
          <p:nvSpPr>
            <p:cNvPr id="4112" name="Freeform 16"/>
            <p:cNvSpPr>
              <a:spLocks/>
            </p:cNvSpPr>
            <p:nvPr/>
          </p:nvSpPr>
          <p:spPr bwMode="auto">
            <a:xfrm>
              <a:off x="426" y="2673"/>
              <a:ext cx="143" cy="132"/>
            </a:xfrm>
            <a:custGeom>
              <a:avLst/>
              <a:gdLst/>
              <a:ahLst/>
              <a:cxnLst>
                <a:cxn ang="0">
                  <a:pos x="143" y="120"/>
                </a:cxn>
                <a:cxn ang="0">
                  <a:pos x="10" y="0"/>
                </a:cxn>
                <a:cxn ang="0">
                  <a:pos x="0" y="10"/>
                </a:cxn>
                <a:cxn ang="0">
                  <a:pos x="133" y="132"/>
                </a:cxn>
                <a:cxn ang="0">
                  <a:pos x="143" y="120"/>
                </a:cxn>
              </a:cxnLst>
              <a:rect l="0" t="0" r="r" b="b"/>
              <a:pathLst>
                <a:path w="143" h="132">
                  <a:moveTo>
                    <a:pt x="143" y="120"/>
                  </a:moveTo>
                  <a:lnTo>
                    <a:pt x="10" y="0"/>
                  </a:lnTo>
                  <a:lnTo>
                    <a:pt x="0" y="10"/>
                  </a:lnTo>
                  <a:lnTo>
                    <a:pt x="133" y="132"/>
                  </a:lnTo>
                  <a:lnTo>
                    <a:pt x="143" y="120"/>
                  </a:lnTo>
                  <a:close/>
                </a:path>
              </a:pathLst>
            </a:custGeom>
            <a:solidFill>
              <a:srgbClr val="1F1A17"/>
            </a:solidFill>
            <a:ln w="9525">
              <a:noFill/>
              <a:round/>
              <a:headEnd/>
              <a:tailEnd/>
            </a:ln>
          </p:spPr>
          <p:txBody>
            <a:bodyPr/>
            <a:lstStyle/>
            <a:p>
              <a:endParaRPr lang="en-US"/>
            </a:p>
          </p:txBody>
        </p:sp>
        <p:sp>
          <p:nvSpPr>
            <p:cNvPr id="4113" name="Freeform 17"/>
            <p:cNvSpPr>
              <a:spLocks/>
            </p:cNvSpPr>
            <p:nvPr/>
          </p:nvSpPr>
          <p:spPr bwMode="auto">
            <a:xfrm>
              <a:off x="426" y="2915"/>
              <a:ext cx="143" cy="132"/>
            </a:xfrm>
            <a:custGeom>
              <a:avLst/>
              <a:gdLst/>
              <a:ahLst/>
              <a:cxnLst>
                <a:cxn ang="0">
                  <a:pos x="143" y="122"/>
                </a:cxn>
                <a:cxn ang="0">
                  <a:pos x="10" y="0"/>
                </a:cxn>
                <a:cxn ang="0">
                  <a:pos x="0" y="12"/>
                </a:cxn>
                <a:cxn ang="0">
                  <a:pos x="133" y="132"/>
                </a:cxn>
                <a:cxn ang="0">
                  <a:pos x="143" y="122"/>
                </a:cxn>
              </a:cxnLst>
              <a:rect l="0" t="0" r="r" b="b"/>
              <a:pathLst>
                <a:path w="143" h="132">
                  <a:moveTo>
                    <a:pt x="143" y="122"/>
                  </a:moveTo>
                  <a:lnTo>
                    <a:pt x="10" y="0"/>
                  </a:lnTo>
                  <a:lnTo>
                    <a:pt x="0" y="12"/>
                  </a:lnTo>
                  <a:lnTo>
                    <a:pt x="133" y="132"/>
                  </a:lnTo>
                  <a:lnTo>
                    <a:pt x="143" y="122"/>
                  </a:lnTo>
                  <a:close/>
                </a:path>
              </a:pathLst>
            </a:custGeom>
            <a:solidFill>
              <a:srgbClr val="1F1A17"/>
            </a:solidFill>
            <a:ln w="9525">
              <a:noFill/>
              <a:round/>
              <a:headEnd/>
              <a:tailEnd/>
            </a:ln>
          </p:spPr>
          <p:txBody>
            <a:bodyPr/>
            <a:lstStyle/>
            <a:p>
              <a:endParaRPr lang="en-US"/>
            </a:p>
          </p:txBody>
        </p:sp>
        <p:sp>
          <p:nvSpPr>
            <p:cNvPr id="4114" name="Freeform 18"/>
            <p:cNvSpPr>
              <a:spLocks/>
            </p:cNvSpPr>
            <p:nvPr/>
          </p:nvSpPr>
          <p:spPr bwMode="auto">
            <a:xfrm>
              <a:off x="426" y="3409"/>
              <a:ext cx="143" cy="133"/>
            </a:xfrm>
            <a:custGeom>
              <a:avLst/>
              <a:gdLst/>
              <a:ahLst/>
              <a:cxnLst>
                <a:cxn ang="0">
                  <a:pos x="143" y="122"/>
                </a:cxn>
                <a:cxn ang="0">
                  <a:pos x="10" y="0"/>
                </a:cxn>
                <a:cxn ang="0">
                  <a:pos x="0" y="11"/>
                </a:cxn>
                <a:cxn ang="0">
                  <a:pos x="133" y="133"/>
                </a:cxn>
                <a:cxn ang="0">
                  <a:pos x="143" y="122"/>
                </a:cxn>
              </a:cxnLst>
              <a:rect l="0" t="0" r="r" b="b"/>
              <a:pathLst>
                <a:path w="143" h="133">
                  <a:moveTo>
                    <a:pt x="143" y="122"/>
                  </a:moveTo>
                  <a:lnTo>
                    <a:pt x="10" y="0"/>
                  </a:lnTo>
                  <a:lnTo>
                    <a:pt x="0" y="11"/>
                  </a:lnTo>
                  <a:lnTo>
                    <a:pt x="133" y="133"/>
                  </a:lnTo>
                  <a:lnTo>
                    <a:pt x="143" y="122"/>
                  </a:lnTo>
                  <a:close/>
                </a:path>
              </a:pathLst>
            </a:custGeom>
            <a:solidFill>
              <a:srgbClr val="1F1A17"/>
            </a:solidFill>
            <a:ln w="9525">
              <a:noFill/>
              <a:round/>
              <a:headEnd/>
              <a:tailEnd/>
            </a:ln>
          </p:spPr>
          <p:txBody>
            <a:bodyPr/>
            <a:lstStyle/>
            <a:p>
              <a:endParaRPr lang="en-US"/>
            </a:p>
          </p:txBody>
        </p:sp>
        <p:sp>
          <p:nvSpPr>
            <p:cNvPr id="4115" name="Freeform 19"/>
            <p:cNvSpPr>
              <a:spLocks/>
            </p:cNvSpPr>
            <p:nvPr/>
          </p:nvSpPr>
          <p:spPr bwMode="auto">
            <a:xfrm>
              <a:off x="432" y="1822"/>
              <a:ext cx="129" cy="15"/>
            </a:xfrm>
            <a:custGeom>
              <a:avLst/>
              <a:gdLst/>
              <a:ahLst/>
              <a:cxnLst>
                <a:cxn ang="0">
                  <a:pos x="0" y="0"/>
                </a:cxn>
                <a:cxn ang="0">
                  <a:pos x="0" y="15"/>
                </a:cxn>
                <a:cxn ang="0">
                  <a:pos x="129" y="15"/>
                </a:cxn>
                <a:cxn ang="0">
                  <a:pos x="129" y="0"/>
                </a:cxn>
                <a:cxn ang="0">
                  <a:pos x="0" y="0"/>
                </a:cxn>
                <a:cxn ang="0">
                  <a:pos x="0" y="0"/>
                </a:cxn>
              </a:cxnLst>
              <a:rect l="0" t="0" r="r" b="b"/>
              <a:pathLst>
                <a:path w="129" h="15">
                  <a:moveTo>
                    <a:pt x="0" y="0"/>
                  </a:moveTo>
                  <a:lnTo>
                    <a:pt x="0" y="15"/>
                  </a:lnTo>
                  <a:lnTo>
                    <a:pt x="129" y="15"/>
                  </a:lnTo>
                  <a:lnTo>
                    <a:pt x="129" y="0"/>
                  </a:lnTo>
                  <a:lnTo>
                    <a:pt x="0" y="0"/>
                  </a:lnTo>
                  <a:lnTo>
                    <a:pt x="0" y="0"/>
                  </a:lnTo>
                  <a:close/>
                </a:path>
              </a:pathLst>
            </a:custGeom>
            <a:solidFill>
              <a:srgbClr val="1F1A17"/>
            </a:solidFill>
            <a:ln w="9525">
              <a:noFill/>
              <a:round/>
              <a:headEnd/>
              <a:tailEnd/>
            </a:ln>
          </p:spPr>
          <p:txBody>
            <a:bodyPr/>
            <a:lstStyle/>
            <a:p>
              <a:endParaRPr lang="en-US"/>
            </a:p>
          </p:txBody>
        </p:sp>
        <p:sp>
          <p:nvSpPr>
            <p:cNvPr id="4116" name="Freeform 20"/>
            <p:cNvSpPr>
              <a:spLocks/>
            </p:cNvSpPr>
            <p:nvPr/>
          </p:nvSpPr>
          <p:spPr bwMode="auto">
            <a:xfrm>
              <a:off x="426" y="1823"/>
              <a:ext cx="143" cy="132"/>
            </a:xfrm>
            <a:custGeom>
              <a:avLst/>
              <a:gdLst/>
              <a:ahLst/>
              <a:cxnLst>
                <a:cxn ang="0">
                  <a:pos x="143" y="122"/>
                </a:cxn>
                <a:cxn ang="0">
                  <a:pos x="10" y="0"/>
                </a:cxn>
                <a:cxn ang="0">
                  <a:pos x="0" y="12"/>
                </a:cxn>
                <a:cxn ang="0">
                  <a:pos x="133" y="132"/>
                </a:cxn>
                <a:cxn ang="0">
                  <a:pos x="143" y="122"/>
                </a:cxn>
              </a:cxnLst>
              <a:rect l="0" t="0" r="r" b="b"/>
              <a:pathLst>
                <a:path w="143" h="132">
                  <a:moveTo>
                    <a:pt x="143" y="122"/>
                  </a:moveTo>
                  <a:lnTo>
                    <a:pt x="10" y="0"/>
                  </a:lnTo>
                  <a:lnTo>
                    <a:pt x="0" y="12"/>
                  </a:lnTo>
                  <a:lnTo>
                    <a:pt x="133" y="132"/>
                  </a:lnTo>
                  <a:lnTo>
                    <a:pt x="143" y="122"/>
                  </a:lnTo>
                  <a:close/>
                </a:path>
              </a:pathLst>
            </a:custGeom>
            <a:solidFill>
              <a:srgbClr val="1F1A17"/>
            </a:solidFill>
            <a:ln w="9525">
              <a:noFill/>
              <a:round/>
              <a:headEnd/>
              <a:tailEnd/>
            </a:ln>
          </p:spPr>
          <p:txBody>
            <a:bodyPr/>
            <a:lstStyle/>
            <a:p>
              <a:endParaRPr lang="en-US"/>
            </a:p>
          </p:txBody>
        </p:sp>
        <p:sp>
          <p:nvSpPr>
            <p:cNvPr id="4117" name="Freeform 21"/>
            <p:cNvSpPr>
              <a:spLocks/>
            </p:cNvSpPr>
            <p:nvPr/>
          </p:nvSpPr>
          <p:spPr bwMode="auto">
            <a:xfrm>
              <a:off x="426" y="1945"/>
              <a:ext cx="143" cy="133"/>
            </a:xfrm>
            <a:custGeom>
              <a:avLst/>
              <a:gdLst/>
              <a:ahLst/>
              <a:cxnLst>
                <a:cxn ang="0">
                  <a:pos x="143" y="121"/>
                </a:cxn>
                <a:cxn ang="0">
                  <a:pos x="10" y="0"/>
                </a:cxn>
                <a:cxn ang="0">
                  <a:pos x="0" y="10"/>
                </a:cxn>
                <a:cxn ang="0">
                  <a:pos x="133" y="133"/>
                </a:cxn>
                <a:cxn ang="0">
                  <a:pos x="143" y="121"/>
                </a:cxn>
              </a:cxnLst>
              <a:rect l="0" t="0" r="r" b="b"/>
              <a:pathLst>
                <a:path w="143" h="133">
                  <a:moveTo>
                    <a:pt x="143" y="121"/>
                  </a:moveTo>
                  <a:lnTo>
                    <a:pt x="10" y="0"/>
                  </a:lnTo>
                  <a:lnTo>
                    <a:pt x="0" y="10"/>
                  </a:lnTo>
                  <a:lnTo>
                    <a:pt x="133" y="133"/>
                  </a:lnTo>
                  <a:lnTo>
                    <a:pt x="143" y="121"/>
                  </a:lnTo>
                  <a:close/>
                </a:path>
              </a:pathLst>
            </a:custGeom>
            <a:solidFill>
              <a:srgbClr val="1F1A17"/>
            </a:solidFill>
            <a:ln w="9525">
              <a:noFill/>
              <a:round/>
              <a:headEnd/>
              <a:tailEnd/>
            </a:ln>
          </p:spPr>
          <p:txBody>
            <a:bodyPr/>
            <a:lstStyle/>
            <a:p>
              <a:endParaRPr lang="en-US"/>
            </a:p>
          </p:txBody>
        </p:sp>
        <p:sp>
          <p:nvSpPr>
            <p:cNvPr id="4118" name="Freeform 22"/>
            <p:cNvSpPr>
              <a:spLocks/>
            </p:cNvSpPr>
            <p:nvPr/>
          </p:nvSpPr>
          <p:spPr bwMode="auto">
            <a:xfrm>
              <a:off x="426" y="2068"/>
              <a:ext cx="143" cy="132"/>
            </a:xfrm>
            <a:custGeom>
              <a:avLst/>
              <a:gdLst/>
              <a:ahLst/>
              <a:cxnLst>
                <a:cxn ang="0">
                  <a:pos x="143" y="120"/>
                </a:cxn>
                <a:cxn ang="0">
                  <a:pos x="10" y="0"/>
                </a:cxn>
                <a:cxn ang="0">
                  <a:pos x="0" y="10"/>
                </a:cxn>
                <a:cxn ang="0">
                  <a:pos x="133" y="132"/>
                </a:cxn>
                <a:cxn ang="0">
                  <a:pos x="143" y="120"/>
                </a:cxn>
              </a:cxnLst>
              <a:rect l="0" t="0" r="r" b="b"/>
              <a:pathLst>
                <a:path w="143" h="132">
                  <a:moveTo>
                    <a:pt x="143" y="120"/>
                  </a:moveTo>
                  <a:lnTo>
                    <a:pt x="10" y="0"/>
                  </a:lnTo>
                  <a:lnTo>
                    <a:pt x="0" y="10"/>
                  </a:lnTo>
                  <a:lnTo>
                    <a:pt x="133" y="132"/>
                  </a:lnTo>
                  <a:lnTo>
                    <a:pt x="143" y="120"/>
                  </a:lnTo>
                  <a:close/>
                </a:path>
              </a:pathLst>
            </a:custGeom>
            <a:solidFill>
              <a:srgbClr val="1F1A17"/>
            </a:solidFill>
            <a:ln w="9525">
              <a:noFill/>
              <a:round/>
              <a:headEnd/>
              <a:tailEnd/>
            </a:ln>
          </p:spPr>
          <p:txBody>
            <a:bodyPr/>
            <a:lstStyle/>
            <a:p>
              <a:endParaRPr lang="en-US"/>
            </a:p>
          </p:txBody>
        </p:sp>
        <p:sp>
          <p:nvSpPr>
            <p:cNvPr id="4119" name="Freeform 23"/>
            <p:cNvSpPr>
              <a:spLocks/>
            </p:cNvSpPr>
            <p:nvPr/>
          </p:nvSpPr>
          <p:spPr bwMode="auto">
            <a:xfrm>
              <a:off x="426" y="2160"/>
              <a:ext cx="143" cy="132"/>
            </a:xfrm>
            <a:custGeom>
              <a:avLst/>
              <a:gdLst/>
              <a:ahLst/>
              <a:cxnLst>
                <a:cxn ang="0">
                  <a:pos x="143" y="120"/>
                </a:cxn>
                <a:cxn ang="0">
                  <a:pos x="10" y="0"/>
                </a:cxn>
                <a:cxn ang="0">
                  <a:pos x="0" y="12"/>
                </a:cxn>
                <a:cxn ang="0">
                  <a:pos x="133" y="132"/>
                </a:cxn>
                <a:cxn ang="0">
                  <a:pos x="143" y="120"/>
                </a:cxn>
              </a:cxnLst>
              <a:rect l="0" t="0" r="r" b="b"/>
              <a:pathLst>
                <a:path w="143" h="132">
                  <a:moveTo>
                    <a:pt x="143" y="120"/>
                  </a:moveTo>
                  <a:lnTo>
                    <a:pt x="10" y="0"/>
                  </a:lnTo>
                  <a:lnTo>
                    <a:pt x="0" y="12"/>
                  </a:lnTo>
                  <a:lnTo>
                    <a:pt x="133" y="132"/>
                  </a:lnTo>
                  <a:lnTo>
                    <a:pt x="143" y="120"/>
                  </a:lnTo>
                  <a:close/>
                </a:path>
              </a:pathLst>
            </a:custGeom>
            <a:solidFill>
              <a:srgbClr val="1F1A17"/>
            </a:solidFill>
            <a:ln w="9525">
              <a:noFill/>
              <a:round/>
              <a:headEnd/>
              <a:tailEnd/>
            </a:ln>
          </p:spPr>
          <p:txBody>
            <a:bodyPr/>
            <a:lstStyle/>
            <a:p>
              <a:endParaRPr lang="en-US"/>
            </a:p>
          </p:txBody>
        </p:sp>
        <p:sp>
          <p:nvSpPr>
            <p:cNvPr id="4120" name="Freeform 24"/>
            <p:cNvSpPr>
              <a:spLocks/>
            </p:cNvSpPr>
            <p:nvPr/>
          </p:nvSpPr>
          <p:spPr bwMode="auto">
            <a:xfrm>
              <a:off x="427" y="2430"/>
              <a:ext cx="144" cy="133"/>
            </a:xfrm>
            <a:custGeom>
              <a:avLst/>
              <a:gdLst/>
              <a:ahLst/>
              <a:cxnLst>
                <a:cxn ang="0">
                  <a:pos x="144" y="121"/>
                </a:cxn>
                <a:cxn ang="0">
                  <a:pos x="10" y="0"/>
                </a:cxn>
                <a:cxn ang="0">
                  <a:pos x="0" y="12"/>
                </a:cxn>
                <a:cxn ang="0">
                  <a:pos x="134" y="133"/>
                </a:cxn>
                <a:cxn ang="0">
                  <a:pos x="144" y="121"/>
                </a:cxn>
              </a:cxnLst>
              <a:rect l="0" t="0" r="r" b="b"/>
              <a:pathLst>
                <a:path w="144" h="133">
                  <a:moveTo>
                    <a:pt x="144" y="121"/>
                  </a:moveTo>
                  <a:lnTo>
                    <a:pt x="10" y="0"/>
                  </a:lnTo>
                  <a:lnTo>
                    <a:pt x="0" y="12"/>
                  </a:lnTo>
                  <a:lnTo>
                    <a:pt x="134" y="133"/>
                  </a:lnTo>
                  <a:lnTo>
                    <a:pt x="144" y="121"/>
                  </a:lnTo>
                  <a:close/>
                </a:path>
              </a:pathLst>
            </a:custGeom>
            <a:solidFill>
              <a:srgbClr val="1F1A17"/>
            </a:solidFill>
            <a:ln w="9525">
              <a:noFill/>
              <a:round/>
              <a:headEnd/>
              <a:tailEnd/>
            </a:ln>
          </p:spPr>
          <p:txBody>
            <a:bodyPr/>
            <a:lstStyle/>
            <a:p>
              <a:endParaRPr lang="en-US"/>
            </a:p>
          </p:txBody>
        </p:sp>
        <p:sp>
          <p:nvSpPr>
            <p:cNvPr id="4121" name="Freeform 25"/>
            <p:cNvSpPr>
              <a:spLocks/>
            </p:cNvSpPr>
            <p:nvPr/>
          </p:nvSpPr>
          <p:spPr bwMode="auto">
            <a:xfrm>
              <a:off x="426" y="2551"/>
              <a:ext cx="143" cy="132"/>
            </a:xfrm>
            <a:custGeom>
              <a:avLst/>
              <a:gdLst/>
              <a:ahLst/>
              <a:cxnLst>
                <a:cxn ang="0">
                  <a:pos x="143" y="122"/>
                </a:cxn>
                <a:cxn ang="0">
                  <a:pos x="10" y="0"/>
                </a:cxn>
                <a:cxn ang="0">
                  <a:pos x="0" y="12"/>
                </a:cxn>
                <a:cxn ang="0">
                  <a:pos x="133" y="132"/>
                </a:cxn>
                <a:cxn ang="0">
                  <a:pos x="143" y="122"/>
                </a:cxn>
              </a:cxnLst>
              <a:rect l="0" t="0" r="r" b="b"/>
              <a:pathLst>
                <a:path w="143" h="132">
                  <a:moveTo>
                    <a:pt x="143" y="122"/>
                  </a:moveTo>
                  <a:lnTo>
                    <a:pt x="10" y="0"/>
                  </a:lnTo>
                  <a:lnTo>
                    <a:pt x="0" y="12"/>
                  </a:lnTo>
                  <a:lnTo>
                    <a:pt x="133" y="132"/>
                  </a:lnTo>
                  <a:lnTo>
                    <a:pt x="143" y="122"/>
                  </a:lnTo>
                  <a:close/>
                </a:path>
              </a:pathLst>
            </a:custGeom>
            <a:solidFill>
              <a:srgbClr val="1F1A17"/>
            </a:solidFill>
            <a:ln w="9525">
              <a:noFill/>
              <a:round/>
              <a:headEnd/>
              <a:tailEnd/>
            </a:ln>
          </p:spPr>
          <p:txBody>
            <a:bodyPr/>
            <a:lstStyle/>
            <a:p>
              <a:endParaRPr lang="en-US"/>
            </a:p>
          </p:txBody>
        </p:sp>
        <p:sp>
          <p:nvSpPr>
            <p:cNvPr id="4122" name="Freeform 26"/>
            <p:cNvSpPr>
              <a:spLocks/>
            </p:cNvSpPr>
            <p:nvPr/>
          </p:nvSpPr>
          <p:spPr bwMode="auto">
            <a:xfrm>
              <a:off x="426" y="2793"/>
              <a:ext cx="143" cy="132"/>
            </a:xfrm>
            <a:custGeom>
              <a:avLst/>
              <a:gdLst/>
              <a:ahLst/>
              <a:cxnLst>
                <a:cxn ang="0">
                  <a:pos x="143" y="121"/>
                </a:cxn>
                <a:cxn ang="0">
                  <a:pos x="10" y="0"/>
                </a:cxn>
                <a:cxn ang="0">
                  <a:pos x="0" y="12"/>
                </a:cxn>
                <a:cxn ang="0">
                  <a:pos x="133" y="132"/>
                </a:cxn>
                <a:cxn ang="0">
                  <a:pos x="143" y="121"/>
                </a:cxn>
              </a:cxnLst>
              <a:rect l="0" t="0" r="r" b="b"/>
              <a:pathLst>
                <a:path w="143" h="132">
                  <a:moveTo>
                    <a:pt x="143" y="121"/>
                  </a:moveTo>
                  <a:lnTo>
                    <a:pt x="10" y="0"/>
                  </a:lnTo>
                  <a:lnTo>
                    <a:pt x="0" y="12"/>
                  </a:lnTo>
                  <a:lnTo>
                    <a:pt x="133" y="132"/>
                  </a:lnTo>
                  <a:lnTo>
                    <a:pt x="143" y="121"/>
                  </a:lnTo>
                  <a:close/>
                </a:path>
              </a:pathLst>
            </a:custGeom>
            <a:solidFill>
              <a:srgbClr val="1F1A17"/>
            </a:solidFill>
            <a:ln w="9525">
              <a:noFill/>
              <a:round/>
              <a:headEnd/>
              <a:tailEnd/>
            </a:ln>
          </p:spPr>
          <p:txBody>
            <a:bodyPr/>
            <a:lstStyle/>
            <a:p>
              <a:endParaRPr lang="en-US"/>
            </a:p>
          </p:txBody>
        </p:sp>
        <p:sp>
          <p:nvSpPr>
            <p:cNvPr id="4123" name="Freeform 27"/>
            <p:cNvSpPr>
              <a:spLocks/>
            </p:cNvSpPr>
            <p:nvPr/>
          </p:nvSpPr>
          <p:spPr bwMode="auto">
            <a:xfrm>
              <a:off x="426" y="3037"/>
              <a:ext cx="143" cy="133"/>
            </a:xfrm>
            <a:custGeom>
              <a:avLst/>
              <a:gdLst/>
              <a:ahLst/>
              <a:cxnLst>
                <a:cxn ang="0">
                  <a:pos x="143" y="123"/>
                </a:cxn>
                <a:cxn ang="0">
                  <a:pos x="10" y="0"/>
                </a:cxn>
                <a:cxn ang="0">
                  <a:pos x="0" y="12"/>
                </a:cxn>
                <a:cxn ang="0">
                  <a:pos x="133" y="133"/>
                </a:cxn>
                <a:cxn ang="0">
                  <a:pos x="143" y="123"/>
                </a:cxn>
              </a:cxnLst>
              <a:rect l="0" t="0" r="r" b="b"/>
              <a:pathLst>
                <a:path w="143" h="133">
                  <a:moveTo>
                    <a:pt x="143" y="123"/>
                  </a:moveTo>
                  <a:lnTo>
                    <a:pt x="10" y="0"/>
                  </a:lnTo>
                  <a:lnTo>
                    <a:pt x="0" y="12"/>
                  </a:lnTo>
                  <a:lnTo>
                    <a:pt x="133" y="133"/>
                  </a:lnTo>
                  <a:lnTo>
                    <a:pt x="143" y="123"/>
                  </a:lnTo>
                  <a:close/>
                </a:path>
              </a:pathLst>
            </a:custGeom>
            <a:solidFill>
              <a:srgbClr val="1F1A17"/>
            </a:solidFill>
            <a:ln w="9525">
              <a:noFill/>
              <a:round/>
              <a:headEnd/>
              <a:tailEnd/>
            </a:ln>
          </p:spPr>
          <p:txBody>
            <a:bodyPr/>
            <a:lstStyle/>
            <a:p>
              <a:endParaRPr lang="en-US"/>
            </a:p>
          </p:txBody>
        </p:sp>
        <p:sp>
          <p:nvSpPr>
            <p:cNvPr id="4124" name="Freeform 28"/>
            <p:cNvSpPr>
              <a:spLocks/>
            </p:cNvSpPr>
            <p:nvPr/>
          </p:nvSpPr>
          <p:spPr bwMode="auto">
            <a:xfrm>
              <a:off x="426" y="3287"/>
              <a:ext cx="143" cy="132"/>
            </a:xfrm>
            <a:custGeom>
              <a:avLst/>
              <a:gdLst/>
              <a:ahLst/>
              <a:cxnLst>
                <a:cxn ang="0">
                  <a:pos x="143" y="122"/>
                </a:cxn>
                <a:cxn ang="0">
                  <a:pos x="10" y="0"/>
                </a:cxn>
                <a:cxn ang="0">
                  <a:pos x="0" y="11"/>
                </a:cxn>
                <a:cxn ang="0">
                  <a:pos x="133" y="132"/>
                </a:cxn>
                <a:cxn ang="0">
                  <a:pos x="143" y="122"/>
                </a:cxn>
              </a:cxnLst>
              <a:rect l="0" t="0" r="r" b="b"/>
              <a:pathLst>
                <a:path w="143" h="132">
                  <a:moveTo>
                    <a:pt x="143" y="122"/>
                  </a:moveTo>
                  <a:lnTo>
                    <a:pt x="10" y="0"/>
                  </a:lnTo>
                  <a:lnTo>
                    <a:pt x="0" y="11"/>
                  </a:lnTo>
                  <a:lnTo>
                    <a:pt x="133" y="132"/>
                  </a:lnTo>
                  <a:lnTo>
                    <a:pt x="143" y="122"/>
                  </a:lnTo>
                  <a:close/>
                </a:path>
              </a:pathLst>
            </a:custGeom>
            <a:solidFill>
              <a:srgbClr val="1F1A17"/>
            </a:solidFill>
            <a:ln w="9525">
              <a:noFill/>
              <a:round/>
              <a:headEnd/>
              <a:tailEnd/>
            </a:ln>
          </p:spPr>
          <p:txBody>
            <a:bodyPr/>
            <a:lstStyle/>
            <a:p>
              <a:endParaRPr lang="en-US"/>
            </a:p>
          </p:txBody>
        </p:sp>
        <p:sp>
          <p:nvSpPr>
            <p:cNvPr id="4125" name="Freeform 29"/>
            <p:cNvSpPr>
              <a:spLocks/>
            </p:cNvSpPr>
            <p:nvPr/>
          </p:nvSpPr>
          <p:spPr bwMode="auto">
            <a:xfrm>
              <a:off x="426" y="3532"/>
              <a:ext cx="143" cy="133"/>
            </a:xfrm>
            <a:custGeom>
              <a:avLst/>
              <a:gdLst/>
              <a:ahLst/>
              <a:cxnLst>
                <a:cxn ang="0">
                  <a:pos x="143" y="121"/>
                </a:cxn>
                <a:cxn ang="0">
                  <a:pos x="10" y="0"/>
                </a:cxn>
                <a:cxn ang="0">
                  <a:pos x="0" y="10"/>
                </a:cxn>
                <a:cxn ang="0">
                  <a:pos x="133" y="133"/>
                </a:cxn>
                <a:cxn ang="0">
                  <a:pos x="143" y="121"/>
                </a:cxn>
              </a:cxnLst>
              <a:rect l="0" t="0" r="r" b="b"/>
              <a:pathLst>
                <a:path w="143" h="133">
                  <a:moveTo>
                    <a:pt x="143" y="121"/>
                  </a:moveTo>
                  <a:lnTo>
                    <a:pt x="10" y="0"/>
                  </a:lnTo>
                  <a:lnTo>
                    <a:pt x="0" y="10"/>
                  </a:lnTo>
                  <a:lnTo>
                    <a:pt x="133" y="133"/>
                  </a:lnTo>
                  <a:lnTo>
                    <a:pt x="143" y="121"/>
                  </a:lnTo>
                  <a:close/>
                </a:path>
              </a:pathLst>
            </a:custGeom>
            <a:solidFill>
              <a:srgbClr val="1F1A17"/>
            </a:solidFill>
            <a:ln w="9525">
              <a:noFill/>
              <a:round/>
              <a:headEnd/>
              <a:tailEnd/>
            </a:ln>
          </p:spPr>
          <p:txBody>
            <a:bodyPr/>
            <a:lstStyle/>
            <a:p>
              <a:endParaRPr lang="en-US"/>
            </a:p>
          </p:txBody>
        </p:sp>
        <p:sp>
          <p:nvSpPr>
            <p:cNvPr id="4126" name="Freeform 30"/>
            <p:cNvSpPr>
              <a:spLocks/>
            </p:cNvSpPr>
            <p:nvPr/>
          </p:nvSpPr>
          <p:spPr bwMode="auto">
            <a:xfrm>
              <a:off x="426" y="3655"/>
              <a:ext cx="143" cy="132"/>
            </a:xfrm>
            <a:custGeom>
              <a:avLst/>
              <a:gdLst/>
              <a:ahLst/>
              <a:cxnLst>
                <a:cxn ang="0">
                  <a:pos x="143" y="120"/>
                </a:cxn>
                <a:cxn ang="0">
                  <a:pos x="10" y="0"/>
                </a:cxn>
                <a:cxn ang="0">
                  <a:pos x="0" y="11"/>
                </a:cxn>
                <a:cxn ang="0">
                  <a:pos x="133" y="132"/>
                </a:cxn>
                <a:cxn ang="0">
                  <a:pos x="143" y="120"/>
                </a:cxn>
              </a:cxnLst>
              <a:rect l="0" t="0" r="r" b="b"/>
              <a:pathLst>
                <a:path w="143" h="132">
                  <a:moveTo>
                    <a:pt x="143" y="120"/>
                  </a:moveTo>
                  <a:lnTo>
                    <a:pt x="10" y="0"/>
                  </a:lnTo>
                  <a:lnTo>
                    <a:pt x="0" y="11"/>
                  </a:lnTo>
                  <a:lnTo>
                    <a:pt x="133" y="132"/>
                  </a:lnTo>
                  <a:lnTo>
                    <a:pt x="143" y="120"/>
                  </a:lnTo>
                  <a:close/>
                </a:path>
              </a:pathLst>
            </a:custGeom>
            <a:solidFill>
              <a:srgbClr val="1F1A17"/>
            </a:solidFill>
            <a:ln w="9525">
              <a:noFill/>
              <a:round/>
              <a:headEnd/>
              <a:tailEnd/>
            </a:ln>
          </p:spPr>
          <p:txBody>
            <a:bodyPr/>
            <a:lstStyle/>
            <a:p>
              <a:endParaRPr lang="en-US"/>
            </a:p>
          </p:txBody>
        </p:sp>
      </p:grpSp>
      <p:grpSp>
        <p:nvGrpSpPr>
          <p:cNvPr id="3" name="Group 31"/>
          <p:cNvGrpSpPr>
            <a:grpSpLocks/>
          </p:cNvGrpSpPr>
          <p:nvPr/>
        </p:nvGrpSpPr>
        <p:grpSpPr bwMode="auto">
          <a:xfrm>
            <a:off x="2057400" y="2209800"/>
            <a:ext cx="241300" cy="3201987"/>
            <a:chOff x="421" y="1832"/>
            <a:chExt cx="152" cy="2017"/>
          </a:xfrm>
        </p:grpSpPr>
        <p:grpSp>
          <p:nvGrpSpPr>
            <p:cNvPr id="4" name="Group 32"/>
            <p:cNvGrpSpPr>
              <a:grpSpLocks/>
            </p:cNvGrpSpPr>
            <p:nvPr/>
          </p:nvGrpSpPr>
          <p:grpSpPr bwMode="auto">
            <a:xfrm>
              <a:off x="421" y="1832"/>
              <a:ext cx="152" cy="2017"/>
              <a:chOff x="421" y="1832"/>
              <a:chExt cx="152" cy="2017"/>
            </a:xfrm>
          </p:grpSpPr>
          <p:sp>
            <p:nvSpPr>
              <p:cNvPr id="4129" name="Freeform 33"/>
              <p:cNvSpPr>
                <a:spLocks/>
              </p:cNvSpPr>
              <p:nvPr/>
            </p:nvSpPr>
            <p:spPr bwMode="auto">
              <a:xfrm>
                <a:off x="558" y="1832"/>
                <a:ext cx="15" cy="1963"/>
              </a:xfrm>
              <a:custGeom>
                <a:avLst/>
                <a:gdLst/>
                <a:ahLst/>
                <a:cxnLst>
                  <a:cxn ang="0">
                    <a:pos x="15" y="0"/>
                  </a:cxn>
                  <a:cxn ang="0">
                    <a:pos x="0" y="0"/>
                  </a:cxn>
                  <a:cxn ang="0">
                    <a:pos x="0" y="1963"/>
                  </a:cxn>
                  <a:cxn ang="0">
                    <a:pos x="15" y="1963"/>
                  </a:cxn>
                  <a:cxn ang="0">
                    <a:pos x="15" y="0"/>
                  </a:cxn>
                  <a:cxn ang="0">
                    <a:pos x="15" y="0"/>
                  </a:cxn>
                </a:cxnLst>
                <a:rect l="0" t="0" r="r" b="b"/>
                <a:pathLst>
                  <a:path w="15" h="1963">
                    <a:moveTo>
                      <a:pt x="15" y="0"/>
                    </a:moveTo>
                    <a:lnTo>
                      <a:pt x="0" y="0"/>
                    </a:lnTo>
                    <a:lnTo>
                      <a:pt x="0" y="1963"/>
                    </a:lnTo>
                    <a:lnTo>
                      <a:pt x="15" y="1963"/>
                    </a:lnTo>
                    <a:lnTo>
                      <a:pt x="15" y="0"/>
                    </a:lnTo>
                    <a:lnTo>
                      <a:pt x="15" y="0"/>
                    </a:lnTo>
                    <a:close/>
                  </a:path>
                </a:pathLst>
              </a:custGeom>
              <a:solidFill>
                <a:srgbClr val="1F1A17"/>
              </a:solidFill>
              <a:ln w="9525">
                <a:noFill/>
                <a:round/>
                <a:headEnd/>
                <a:tailEnd/>
              </a:ln>
            </p:spPr>
            <p:txBody>
              <a:bodyPr/>
              <a:lstStyle/>
              <a:p>
                <a:endParaRPr lang="en-US"/>
              </a:p>
            </p:txBody>
          </p:sp>
          <p:sp>
            <p:nvSpPr>
              <p:cNvPr id="4130" name="Freeform 34"/>
              <p:cNvSpPr>
                <a:spLocks/>
              </p:cNvSpPr>
              <p:nvPr/>
            </p:nvSpPr>
            <p:spPr bwMode="auto">
              <a:xfrm>
                <a:off x="421" y="1832"/>
                <a:ext cx="16" cy="2017"/>
              </a:xfrm>
              <a:custGeom>
                <a:avLst/>
                <a:gdLst/>
                <a:ahLst/>
                <a:cxnLst>
                  <a:cxn ang="0">
                    <a:pos x="0" y="2017"/>
                  </a:cxn>
                  <a:cxn ang="0">
                    <a:pos x="16" y="2017"/>
                  </a:cxn>
                  <a:cxn ang="0">
                    <a:pos x="16" y="0"/>
                  </a:cxn>
                  <a:cxn ang="0">
                    <a:pos x="0" y="0"/>
                  </a:cxn>
                  <a:cxn ang="0">
                    <a:pos x="0" y="2017"/>
                  </a:cxn>
                  <a:cxn ang="0">
                    <a:pos x="0" y="2017"/>
                  </a:cxn>
                </a:cxnLst>
                <a:rect l="0" t="0" r="r" b="b"/>
                <a:pathLst>
                  <a:path w="16" h="2017">
                    <a:moveTo>
                      <a:pt x="0" y="2017"/>
                    </a:moveTo>
                    <a:lnTo>
                      <a:pt x="16" y="2017"/>
                    </a:lnTo>
                    <a:lnTo>
                      <a:pt x="16" y="0"/>
                    </a:lnTo>
                    <a:lnTo>
                      <a:pt x="0" y="0"/>
                    </a:lnTo>
                    <a:lnTo>
                      <a:pt x="0" y="2017"/>
                    </a:lnTo>
                    <a:lnTo>
                      <a:pt x="0" y="2017"/>
                    </a:lnTo>
                    <a:close/>
                  </a:path>
                </a:pathLst>
              </a:custGeom>
              <a:solidFill>
                <a:srgbClr val="1F1A17"/>
              </a:solidFill>
              <a:ln w="9525">
                <a:noFill/>
                <a:round/>
                <a:headEnd/>
                <a:tailEnd/>
              </a:ln>
            </p:spPr>
            <p:txBody>
              <a:bodyPr/>
              <a:lstStyle/>
              <a:p>
                <a:endParaRPr lang="en-US"/>
              </a:p>
            </p:txBody>
          </p:sp>
        </p:grpSp>
        <p:grpSp>
          <p:nvGrpSpPr>
            <p:cNvPr id="5" name="Group 35"/>
            <p:cNvGrpSpPr>
              <a:grpSpLocks/>
            </p:cNvGrpSpPr>
            <p:nvPr/>
          </p:nvGrpSpPr>
          <p:grpSpPr bwMode="auto">
            <a:xfrm>
              <a:off x="424" y="1945"/>
              <a:ext cx="147" cy="1843"/>
              <a:chOff x="424" y="1945"/>
              <a:chExt cx="147" cy="1843"/>
            </a:xfrm>
          </p:grpSpPr>
          <p:sp>
            <p:nvSpPr>
              <p:cNvPr id="4132" name="Freeform 36"/>
              <p:cNvSpPr>
                <a:spLocks/>
              </p:cNvSpPr>
              <p:nvPr/>
            </p:nvSpPr>
            <p:spPr bwMode="auto">
              <a:xfrm>
                <a:off x="424" y="2673"/>
                <a:ext cx="145" cy="132"/>
              </a:xfrm>
              <a:custGeom>
                <a:avLst/>
                <a:gdLst/>
                <a:ahLst/>
                <a:cxnLst>
                  <a:cxn ang="0">
                    <a:pos x="10" y="132"/>
                  </a:cxn>
                  <a:cxn ang="0">
                    <a:pos x="145" y="10"/>
                  </a:cxn>
                  <a:cxn ang="0">
                    <a:pos x="135" y="0"/>
                  </a:cxn>
                  <a:cxn ang="0">
                    <a:pos x="0" y="122"/>
                  </a:cxn>
                  <a:cxn ang="0">
                    <a:pos x="10" y="132"/>
                  </a:cxn>
                </a:cxnLst>
                <a:rect l="0" t="0" r="r" b="b"/>
                <a:pathLst>
                  <a:path w="145" h="132">
                    <a:moveTo>
                      <a:pt x="10" y="132"/>
                    </a:moveTo>
                    <a:lnTo>
                      <a:pt x="145" y="10"/>
                    </a:lnTo>
                    <a:lnTo>
                      <a:pt x="135" y="0"/>
                    </a:lnTo>
                    <a:lnTo>
                      <a:pt x="0" y="122"/>
                    </a:lnTo>
                    <a:lnTo>
                      <a:pt x="10" y="132"/>
                    </a:lnTo>
                    <a:close/>
                  </a:path>
                </a:pathLst>
              </a:custGeom>
              <a:solidFill>
                <a:srgbClr val="1F1A17"/>
              </a:solidFill>
              <a:ln w="9525">
                <a:noFill/>
                <a:round/>
                <a:headEnd/>
                <a:tailEnd/>
              </a:ln>
            </p:spPr>
            <p:txBody>
              <a:bodyPr/>
              <a:lstStyle/>
              <a:p>
                <a:endParaRPr lang="en-US"/>
              </a:p>
            </p:txBody>
          </p:sp>
          <p:grpSp>
            <p:nvGrpSpPr>
              <p:cNvPr id="6" name="Group 37"/>
              <p:cNvGrpSpPr>
                <a:grpSpLocks/>
              </p:cNvGrpSpPr>
              <p:nvPr/>
            </p:nvGrpSpPr>
            <p:grpSpPr bwMode="auto">
              <a:xfrm>
                <a:off x="424" y="1945"/>
                <a:ext cx="147" cy="619"/>
                <a:chOff x="424" y="1945"/>
                <a:chExt cx="147" cy="619"/>
              </a:xfrm>
            </p:grpSpPr>
            <p:sp>
              <p:nvSpPr>
                <p:cNvPr id="4134" name="Freeform 38"/>
                <p:cNvSpPr>
                  <a:spLocks/>
                </p:cNvSpPr>
                <p:nvPr/>
              </p:nvSpPr>
              <p:spPr bwMode="auto">
                <a:xfrm>
                  <a:off x="424" y="2308"/>
                  <a:ext cx="145" cy="134"/>
                </a:xfrm>
                <a:custGeom>
                  <a:avLst/>
                  <a:gdLst/>
                  <a:ahLst/>
                  <a:cxnLst>
                    <a:cxn ang="0">
                      <a:pos x="10" y="134"/>
                    </a:cxn>
                    <a:cxn ang="0">
                      <a:pos x="145" y="12"/>
                    </a:cxn>
                    <a:cxn ang="0">
                      <a:pos x="135" y="0"/>
                    </a:cxn>
                    <a:cxn ang="0">
                      <a:pos x="0" y="124"/>
                    </a:cxn>
                    <a:cxn ang="0">
                      <a:pos x="10" y="134"/>
                    </a:cxn>
                  </a:cxnLst>
                  <a:rect l="0" t="0" r="r" b="b"/>
                  <a:pathLst>
                    <a:path w="145" h="134">
                      <a:moveTo>
                        <a:pt x="10" y="134"/>
                      </a:moveTo>
                      <a:lnTo>
                        <a:pt x="145" y="12"/>
                      </a:lnTo>
                      <a:lnTo>
                        <a:pt x="135" y="0"/>
                      </a:lnTo>
                      <a:lnTo>
                        <a:pt x="0" y="124"/>
                      </a:lnTo>
                      <a:lnTo>
                        <a:pt x="10" y="134"/>
                      </a:lnTo>
                      <a:close/>
                    </a:path>
                  </a:pathLst>
                </a:custGeom>
                <a:solidFill>
                  <a:srgbClr val="1F1A17"/>
                </a:solidFill>
                <a:ln w="9525">
                  <a:noFill/>
                  <a:round/>
                  <a:headEnd/>
                  <a:tailEnd/>
                </a:ln>
              </p:spPr>
              <p:txBody>
                <a:bodyPr/>
                <a:lstStyle/>
                <a:p>
                  <a:endParaRPr lang="en-US"/>
                </a:p>
              </p:txBody>
            </p:sp>
            <p:sp>
              <p:nvSpPr>
                <p:cNvPr id="4135" name="Freeform 39"/>
                <p:cNvSpPr>
                  <a:spLocks/>
                </p:cNvSpPr>
                <p:nvPr/>
              </p:nvSpPr>
              <p:spPr bwMode="auto">
                <a:xfrm>
                  <a:off x="424" y="1945"/>
                  <a:ext cx="145" cy="133"/>
                </a:xfrm>
                <a:custGeom>
                  <a:avLst/>
                  <a:gdLst/>
                  <a:ahLst/>
                  <a:cxnLst>
                    <a:cxn ang="0">
                      <a:pos x="10" y="133"/>
                    </a:cxn>
                    <a:cxn ang="0">
                      <a:pos x="145" y="10"/>
                    </a:cxn>
                    <a:cxn ang="0">
                      <a:pos x="135" y="0"/>
                    </a:cxn>
                    <a:cxn ang="0">
                      <a:pos x="0" y="123"/>
                    </a:cxn>
                    <a:cxn ang="0">
                      <a:pos x="10" y="133"/>
                    </a:cxn>
                  </a:cxnLst>
                  <a:rect l="0" t="0" r="r" b="b"/>
                  <a:pathLst>
                    <a:path w="145" h="133">
                      <a:moveTo>
                        <a:pt x="10" y="133"/>
                      </a:moveTo>
                      <a:lnTo>
                        <a:pt x="145" y="10"/>
                      </a:lnTo>
                      <a:lnTo>
                        <a:pt x="135" y="0"/>
                      </a:lnTo>
                      <a:lnTo>
                        <a:pt x="0" y="123"/>
                      </a:lnTo>
                      <a:lnTo>
                        <a:pt x="10" y="133"/>
                      </a:lnTo>
                      <a:close/>
                    </a:path>
                  </a:pathLst>
                </a:custGeom>
                <a:solidFill>
                  <a:srgbClr val="1F1A17"/>
                </a:solidFill>
                <a:ln w="9525">
                  <a:noFill/>
                  <a:round/>
                  <a:headEnd/>
                  <a:tailEnd/>
                </a:ln>
              </p:spPr>
              <p:txBody>
                <a:bodyPr/>
                <a:lstStyle/>
                <a:p>
                  <a:endParaRPr lang="en-US"/>
                </a:p>
              </p:txBody>
            </p:sp>
            <p:sp>
              <p:nvSpPr>
                <p:cNvPr id="4136" name="Freeform 40"/>
                <p:cNvSpPr>
                  <a:spLocks/>
                </p:cNvSpPr>
                <p:nvPr/>
              </p:nvSpPr>
              <p:spPr bwMode="auto">
                <a:xfrm>
                  <a:off x="424" y="2068"/>
                  <a:ext cx="145" cy="133"/>
                </a:xfrm>
                <a:custGeom>
                  <a:avLst/>
                  <a:gdLst/>
                  <a:ahLst/>
                  <a:cxnLst>
                    <a:cxn ang="0">
                      <a:pos x="10" y="133"/>
                    </a:cxn>
                    <a:cxn ang="0">
                      <a:pos x="145" y="10"/>
                    </a:cxn>
                    <a:cxn ang="0">
                      <a:pos x="135" y="0"/>
                    </a:cxn>
                    <a:cxn ang="0">
                      <a:pos x="0" y="122"/>
                    </a:cxn>
                    <a:cxn ang="0">
                      <a:pos x="10" y="133"/>
                    </a:cxn>
                  </a:cxnLst>
                  <a:rect l="0" t="0" r="r" b="b"/>
                  <a:pathLst>
                    <a:path w="145" h="133">
                      <a:moveTo>
                        <a:pt x="10" y="133"/>
                      </a:moveTo>
                      <a:lnTo>
                        <a:pt x="145" y="10"/>
                      </a:lnTo>
                      <a:lnTo>
                        <a:pt x="135" y="0"/>
                      </a:lnTo>
                      <a:lnTo>
                        <a:pt x="0" y="122"/>
                      </a:lnTo>
                      <a:lnTo>
                        <a:pt x="10" y="133"/>
                      </a:lnTo>
                      <a:close/>
                    </a:path>
                  </a:pathLst>
                </a:custGeom>
                <a:solidFill>
                  <a:srgbClr val="1F1A17"/>
                </a:solidFill>
                <a:ln w="9525">
                  <a:noFill/>
                  <a:round/>
                  <a:headEnd/>
                  <a:tailEnd/>
                </a:ln>
              </p:spPr>
              <p:txBody>
                <a:bodyPr/>
                <a:lstStyle/>
                <a:p>
                  <a:endParaRPr lang="en-US"/>
                </a:p>
              </p:txBody>
            </p:sp>
            <p:sp>
              <p:nvSpPr>
                <p:cNvPr id="4137" name="Freeform 41"/>
                <p:cNvSpPr>
                  <a:spLocks/>
                </p:cNvSpPr>
                <p:nvPr/>
              </p:nvSpPr>
              <p:spPr bwMode="auto">
                <a:xfrm>
                  <a:off x="424" y="2188"/>
                  <a:ext cx="145" cy="134"/>
                </a:xfrm>
                <a:custGeom>
                  <a:avLst/>
                  <a:gdLst/>
                  <a:ahLst/>
                  <a:cxnLst>
                    <a:cxn ang="0">
                      <a:pos x="10" y="134"/>
                    </a:cxn>
                    <a:cxn ang="0">
                      <a:pos x="145" y="12"/>
                    </a:cxn>
                    <a:cxn ang="0">
                      <a:pos x="135" y="0"/>
                    </a:cxn>
                    <a:cxn ang="0">
                      <a:pos x="0" y="122"/>
                    </a:cxn>
                    <a:cxn ang="0">
                      <a:pos x="10" y="134"/>
                    </a:cxn>
                  </a:cxnLst>
                  <a:rect l="0" t="0" r="r" b="b"/>
                  <a:pathLst>
                    <a:path w="145" h="134">
                      <a:moveTo>
                        <a:pt x="10" y="134"/>
                      </a:moveTo>
                      <a:lnTo>
                        <a:pt x="145" y="12"/>
                      </a:lnTo>
                      <a:lnTo>
                        <a:pt x="135" y="0"/>
                      </a:lnTo>
                      <a:lnTo>
                        <a:pt x="0" y="122"/>
                      </a:lnTo>
                      <a:lnTo>
                        <a:pt x="10" y="134"/>
                      </a:lnTo>
                      <a:close/>
                    </a:path>
                  </a:pathLst>
                </a:custGeom>
                <a:solidFill>
                  <a:srgbClr val="1F1A17"/>
                </a:solidFill>
                <a:ln w="9525">
                  <a:noFill/>
                  <a:round/>
                  <a:headEnd/>
                  <a:tailEnd/>
                </a:ln>
              </p:spPr>
              <p:txBody>
                <a:bodyPr/>
                <a:lstStyle/>
                <a:p>
                  <a:endParaRPr lang="en-US"/>
                </a:p>
              </p:txBody>
            </p:sp>
            <p:sp>
              <p:nvSpPr>
                <p:cNvPr id="4138" name="Freeform 42"/>
                <p:cNvSpPr>
                  <a:spLocks/>
                </p:cNvSpPr>
                <p:nvPr/>
              </p:nvSpPr>
              <p:spPr bwMode="auto">
                <a:xfrm>
                  <a:off x="426" y="2430"/>
                  <a:ext cx="145" cy="134"/>
                </a:xfrm>
                <a:custGeom>
                  <a:avLst/>
                  <a:gdLst/>
                  <a:ahLst/>
                  <a:cxnLst>
                    <a:cxn ang="0">
                      <a:pos x="10" y="134"/>
                    </a:cxn>
                    <a:cxn ang="0">
                      <a:pos x="145" y="12"/>
                    </a:cxn>
                    <a:cxn ang="0">
                      <a:pos x="135" y="0"/>
                    </a:cxn>
                    <a:cxn ang="0">
                      <a:pos x="0" y="122"/>
                    </a:cxn>
                    <a:cxn ang="0">
                      <a:pos x="10" y="134"/>
                    </a:cxn>
                  </a:cxnLst>
                  <a:rect l="0" t="0" r="r" b="b"/>
                  <a:pathLst>
                    <a:path w="145" h="134">
                      <a:moveTo>
                        <a:pt x="10" y="134"/>
                      </a:moveTo>
                      <a:lnTo>
                        <a:pt x="145" y="12"/>
                      </a:lnTo>
                      <a:lnTo>
                        <a:pt x="135" y="0"/>
                      </a:lnTo>
                      <a:lnTo>
                        <a:pt x="0" y="122"/>
                      </a:lnTo>
                      <a:lnTo>
                        <a:pt x="10" y="134"/>
                      </a:lnTo>
                      <a:close/>
                    </a:path>
                  </a:pathLst>
                </a:custGeom>
                <a:solidFill>
                  <a:srgbClr val="1F1A17"/>
                </a:solidFill>
                <a:ln w="9525">
                  <a:noFill/>
                  <a:round/>
                  <a:headEnd/>
                  <a:tailEnd/>
                </a:ln>
              </p:spPr>
              <p:txBody>
                <a:bodyPr/>
                <a:lstStyle/>
                <a:p>
                  <a:endParaRPr lang="en-US"/>
                </a:p>
              </p:txBody>
            </p:sp>
          </p:grpSp>
          <p:sp>
            <p:nvSpPr>
              <p:cNvPr id="4139" name="Freeform 43"/>
              <p:cNvSpPr>
                <a:spLocks/>
              </p:cNvSpPr>
              <p:nvPr/>
            </p:nvSpPr>
            <p:spPr bwMode="auto">
              <a:xfrm>
                <a:off x="424" y="2551"/>
                <a:ext cx="145" cy="134"/>
              </a:xfrm>
              <a:custGeom>
                <a:avLst/>
                <a:gdLst/>
                <a:ahLst/>
                <a:cxnLst>
                  <a:cxn ang="0">
                    <a:pos x="10" y="134"/>
                  </a:cxn>
                  <a:cxn ang="0">
                    <a:pos x="145" y="12"/>
                  </a:cxn>
                  <a:cxn ang="0">
                    <a:pos x="135" y="0"/>
                  </a:cxn>
                  <a:cxn ang="0">
                    <a:pos x="0" y="122"/>
                  </a:cxn>
                  <a:cxn ang="0">
                    <a:pos x="10" y="134"/>
                  </a:cxn>
                </a:cxnLst>
                <a:rect l="0" t="0" r="r" b="b"/>
                <a:pathLst>
                  <a:path w="145" h="134">
                    <a:moveTo>
                      <a:pt x="10" y="134"/>
                    </a:moveTo>
                    <a:lnTo>
                      <a:pt x="145" y="12"/>
                    </a:lnTo>
                    <a:lnTo>
                      <a:pt x="135" y="0"/>
                    </a:lnTo>
                    <a:lnTo>
                      <a:pt x="0" y="122"/>
                    </a:lnTo>
                    <a:lnTo>
                      <a:pt x="10" y="134"/>
                    </a:lnTo>
                    <a:close/>
                  </a:path>
                </a:pathLst>
              </a:custGeom>
              <a:solidFill>
                <a:srgbClr val="1F1A17"/>
              </a:solidFill>
              <a:ln w="9525">
                <a:noFill/>
                <a:round/>
                <a:headEnd/>
                <a:tailEnd/>
              </a:ln>
            </p:spPr>
            <p:txBody>
              <a:bodyPr/>
              <a:lstStyle/>
              <a:p>
                <a:endParaRPr lang="en-US"/>
              </a:p>
            </p:txBody>
          </p:sp>
          <p:grpSp>
            <p:nvGrpSpPr>
              <p:cNvPr id="7" name="Group 44"/>
              <p:cNvGrpSpPr>
                <a:grpSpLocks/>
              </p:cNvGrpSpPr>
              <p:nvPr/>
            </p:nvGrpSpPr>
            <p:grpSpPr bwMode="auto">
              <a:xfrm>
                <a:off x="424" y="2793"/>
                <a:ext cx="145" cy="995"/>
                <a:chOff x="424" y="2793"/>
                <a:chExt cx="145" cy="995"/>
              </a:xfrm>
            </p:grpSpPr>
            <p:sp>
              <p:nvSpPr>
                <p:cNvPr id="4141" name="Freeform 45"/>
                <p:cNvSpPr>
                  <a:spLocks/>
                </p:cNvSpPr>
                <p:nvPr/>
              </p:nvSpPr>
              <p:spPr bwMode="auto">
                <a:xfrm>
                  <a:off x="424" y="3161"/>
                  <a:ext cx="145" cy="134"/>
                </a:xfrm>
                <a:custGeom>
                  <a:avLst/>
                  <a:gdLst/>
                  <a:ahLst/>
                  <a:cxnLst>
                    <a:cxn ang="0">
                      <a:pos x="10" y="134"/>
                    </a:cxn>
                    <a:cxn ang="0">
                      <a:pos x="145" y="12"/>
                    </a:cxn>
                    <a:cxn ang="0">
                      <a:pos x="135" y="0"/>
                    </a:cxn>
                    <a:cxn ang="0">
                      <a:pos x="0" y="124"/>
                    </a:cxn>
                    <a:cxn ang="0">
                      <a:pos x="10" y="134"/>
                    </a:cxn>
                  </a:cxnLst>
                  <a:rect l="0" t="0" r="r" b="b"/>
                  <a:pathLst>
                    <a:path w="145" h="134">
                      <a:moveTo>
                        <a:pt x="10" y="134"/>
                      </a:moveTo>
                      <a:lnTo>
                        <a:pt x="145" y="12"/>
                      </a:lnTo>
                      <a:lnTo>
                        <a:pt x="135" y="0"/>
                      </a:lnTo>
                      <a:lnTo>
                        <a:pt x="0" y="124"/>
                      </a:lnTo>
                      <a:lnTo>
                        <a:pt x="10" y="134"/>
                      </a:lnTo>
                      <a:close/>
                    </a:path>
                  </a:pathLst>
                </a:custGeom>
                <a:solidFill>
                  <a:srgbClr val="1F1A17"/>
                </a:solidFill>
                <a:ln w="9525">
                  <a:noFill/>
                  <a:round/>
                  <a:headEnd/>
                  <a:tailEnd/>
                </a:ln>
              </p:spPr>
              <p:txBody>
                <a:bodyPr/>
                <a:lstStyle/>
                <a:p>
                  <a:endParaRPr lang="en-US"/>
                </a:p>
              </p:txBody>
            </p:sp>
            <p:sp>
              <p:nvSpPr>
                <p:cNvPr id="4142" name="Freeform 46"/>
                <p:cNvSpPr>
                  <a:spLocks/>
                </p:cNvSpPr>
                <p:nvPr/>
              </p:nvSpPr>
              <p:spPr bwMode="auto">
                <a:xfrm>
                  <a:off x="424" y="2915"/>
                  <a:ext cx="145" cy="134"/>
                </a:xfrm>
                <a:custGeom>
                  <a:avLst/>
                  <a:gdLst/>
                  <a:ahLst/>
                  <a:cxnLst>
                    <a:cxn ang="0">
                      <a:pos x="10" y="134"/>
                    </a:cxn>
                    <a:cxn ang="0">
                      <a:pos x="145" y="12"/>
                    </a:cxn>
                    <a:cxn ang="0">
                      <a:pos x="135" y="0"/>
                    </a:cxn>
                    <a:cxn ang="0">
                      <a:pos x="0" y="122"/>
                    </a:cxn>
                    <a:cxn ang="0">
                      <a:pos x="10" y="134"/>
                    </a:cxn>
                  </a:cxnLst>
                  <a:rect l="0" t="0" r="r" b="b"/>
                  <a:pathLst>
                    <a:path w="145" h="134">
                      <a:moveTo>
                        <a:pt x="10" y="134"/>
                      </a:moveTo>
                      <a:lnTo>
                        <a:pt x="145" y="12"/>
                      </a:lnTo>
                      <a:lnTo>
                        <a:pt x="135" y="0"/>
                      </a:lnTo>
                      <a:lnTo>
                        <a:pt x="0" y="122"/>
                      </a:lnTo>
                      <a:lnTo>
                        <a:pt x="10" y="134"/>
                      </a:lnTo>
                      <a:close/>
                    </a:path>
                  </a:pathLst>
                </a:custGeom>
                <a:solidFill>
                  <a:srgbClr val="1F1A17"/>
                </a:solidFill>
                <a:ln w="9525">
                  <a:noFill/>
                  <a:round/>
                  <a:headEnd/>
                  <a:tailEnd/>
                </a:ln>
              </p:spPr>
              <p:txBody>
                <a:bodyPr/>
                <a:lstStyle/>
                <a:p>
                  <a:endParaRPr lang="en-US"/>
                </a:p>
              </p:txBody>
            </p:sp>
            <p:sp>
              <p:nvSpPr>
                <p:cNvPr id="4143" name="Freeform 47"/>
                <p:cNvSpPr>
                  <a:spLocks/>
                </p:cNvSpPr>
                <p:nvPr/>
              </p:nvSpPr>
              <p:spPr bwMode="auto">
                <a:xfrm>
                  <a:off x="424" y="3409"/>
                  <a:ext cx="145" cy="133"/>
                </a:xfrm>
                <a:custGeom>
                  <a:avLst/>
                  <a:gdLst/>
                  <a:ahLst/>
                  <a:cxnLst>
                    <a:cxn ang="0">
                      <a:pos x="10" y="133"/>
                    </a:cxn>
                    <a:cxn ang="0">
                      <a:pos x="145" y="11"/>
                    </a:cxn>
                    <a:cxn ang="0">
                      <a:pos x="135" y="0"/>
                    </a:cxn>
                    <a:cxn ang="0">
                      <a:pos x="0" y="123"/>
                    </a:cxn>
                    <a:cxn ang="0">
                      <a:pos x="10" y="133"/>
                    </a:cxn>
                  </a:cxnLst>
                  <a:rect l="0" t="0" r="r" b="b"/>
                  <a:pathLst>
                    <a:path w="145" h="133">
                      <a:moveTo>
                        <a:pt x="10" y="133"/>
                      </a:moveTo>
                      <a:lnTo>
                        <a:pt x="145" y="11"/>
                      </a:lnTo>
                      <a:lnTo>
                        <a:pt x="135" y="0"/>
                      </a:lnTo>
                      <a:lnTo>
                        <a:pt x="0" y="123"/>
                      </a:lnTo>
                      <a:lnTo>
                        <a:pt x="10" y="133"/>
                      </a:lnTo>
                      <a:close/>
                    </a:path>
                  </a:pathLst>
                </a:custGeom>
                <a:solidFill>
                  <a:srgbClr val="1F1A17"/>
                </a:solidFill>
                <a:ln w="9525">
                  <a:noFill/>
                  <a:round/>
                  <a:headEnd/>
                  <a:tailEnd/>
                </a:ln>
              </p:spPr>
              <p:txBody>
                <a:bodyPr/>
                <a:lstStyle/>
                <a:p>
                  <a:endParaRPr lang="en-US"/>
                </a:p>
              </p:txBody>
            </p:sp>
            <p:sp>
              <p:nvSpPr>
                <p:cNvPr id="4144" name="Freeform 48"/>
                <p:cNvSpPr>
                  <a:spLocks/>
                </p:cNvSpPr>
                <p:nvPr/>
              </p:nvSpPr>
              <p:spPr bwMode="auto">
                <a:xfrm>
                  <a:off x="424" y="2793"/>
                  <a:ext cx="145" cy="134"/>
                </a:xfrm>
                <a:custGeom>
                  <a:avLst/>
                  <a:gdLst/>
                  <a:ahLst/>
                  <a:cxnLst>
                    <a:cxn ang="0">
                      <a:pos x="10" y="134"/>
                    </a:cxn>
                    <a:cxn ang="0">
                      <a:pos x="145" y="12"/>
                    </a:cxn>
                    <a:cxn ang="0">
                      <a:pos x="135" y="0"/>
                    </a:cxn>
                    <a:cxn ang="0">
                      <a:pos x="0" y="122"/>
                    </a:cxn>
                    <a:cxn ang="0">
                      <a:pos x="10" y="134"/>
                    </a:cxn>
                  </a:cxnLst>
                  <a:rect l="0" t="0" r="r" b="b"/>
                  <a:pathLst>
                    <a:path w="145" h="134">
                      <a:moveTo>
                        <a:pt x="10" y="134"/>
                      </a:moveTo>
                      <a:lnTo>
                        <a:pt x="145" y="12"/>
                      </a:lnTo>
                      <a:lnTo>
                        <a:pt x="135" y="0"/>
                      </a:lnTo>
                      <a:lnTo>
                        <a:pt x="0" y="122"/>
                      </a:lnTo>
                      <a:lnTo>
                        <a:pt x="10" y="134"/>
                      </a:lnTo>
                      <a:close/>
                    </a:path>
                  </a:pathLst>
                </a:custGeom>
                <a:solidFill>
                  <a:srgbClr val="1F1A17"/>
                </a:solidFill>
                <a:ln w="9525">
                  <a:noFill/>
                  <a:round/>
                  <a:headEnd/>
                  <a:tailEnd/>
                </a:ln>
              </p:spPr>
              <p:txBody>
                <a:bodyPr/>
                <a:lstStyle/>
                <a:p>
                  <a:endParaRPr lang="en-US"/>
                </a:p>
              </p:txBody>
            </p:sp>
            <p:sp>
              <p:nvSpPr>
                <p:cNvPr id="4145" name="Freeform 49"/>
                <p:cNvSpPr>
                  <a:spLocks/>
                </p:cNvSpPr>
                <p:nvPr/>
              </p:nvSpPr>
              <p:spPr bwMode="auto">
                <a:xfrm>
                  <a:off x="424" y="3037"/>
                  <a:ext cx="145" cy="134"/>
                </a:xfrm>
                <a:custGeom>
                  <a:avLst/>
                  <a:gdLst/>
                  <a:ahLst/>
                  <a:cxnLst>
                    <a:cxn ang="0">
                      <a:pos x="10" y="134"/>
                    </a:cxn>
                    <a:cxn ang="0">
                      <a:pos x="145" y="12"/>
                    </a:cxn>
                    <a:cxn ang="0">
                      <a:pos x="135" y="0"/>
                    </a:cxn>
                    <a:cxn ang="0">
                      <a:pos x="0" y="124"/>
                    </a:cxn>
                    <a:cxn ang="0">
                      <a:pos x="10" y="134"/>
                    </a:cxn>
                  </a:cxnLst>
                  <a:rect l="0" t="0" r="r" b="b"/>
                  <a:pathLst>
                    <a:path w="145" h="134">
                      <a:moveTo>
                        <a:pt x="10" y="134"/>
                      </a:moveTo>
                      <a:lnTo>
                        <a:pt x="145" y="12"/>
                      </a:lnTo>
                      <a:lnTo>
                        <a:pt x="135" y="0"/>
                      </a:lnTo>
                      <a:lnTo>
                        <a:pt x="0" y="124"/>
                      </a:lnTo>
                      <a:lnTo>
                        <a:pt x="10" y="134"/>
                      </a:lnTo>
                      <a:close/>
                    </a:path>
                  </a:pathLst>
                </a:custGeom>
                <a:solidFill>
                  <a:srgbClr val="1F1A17"/>
                </a:solidFill>
                <a:ln w="9525">
                  <a:noFill/>
                  <a:round/>
                  <a:headEnd/>
                  <a:tailEnd/>
                </a:ln>
              </p:spPr>
              <p:txBody>
                <a:bodyPr/>
                <a:lstStyle/>
                <a:p>
                  <a:endParaRPr lang="en-US"/>
                </a:p>
              </p:txBody>
            </p:sp>
            <p:sp>
              <p:nvSpPr>
                <p:cNvPr id="4146" name="Freeform 50"/>
                <p:cNvSpPr>
                  <a:spLocks/>
                </p:cNvSpPr>
                <p:nvPr/>
              </p:nvSpPr>
              <p:spPr bwMode="auto">
                <a:xfrm>
                  <a:off x="424" y="3287"/>
                  <a:ext cx="145" cy="133"/>
                </a:xfrm>
                <a:custGeom>
                  <a:avLst/>
                  <a:gdLst/>
                  <a:ahLst/>
                  <a:cxnLst>
                    <a:cxn ang="0">
                      <a:pos x="10" y="133"/>
                    </a:cxn>
                    <a:cxn ang="0">
                      <a:pos x="145" y="11"/>
                    </a:cxn>
                    <a:cxn ang="0">
                      <a:pos x="135" y="0"/>
                    </a:cxn>
                    <a:cxn ang="0">
                      <a:pos x="0" y="122"/>
                    </a:cxn>
                    <a:cxn ang="0">
                      <a:pos x="10" y="133"/>
                    </a:cxn>
                  </a:cxnLst>
                  <a:rect l="0" t="0" r="r" b="b"/>
                  <a:pathLst>
                    <a:path w="145" h="133">
                      <a:moveTo>
                        <a:pt x="10" y="133"/>
                      </a:moveTo>
                      <a:lnTo>
                        <a:pt x="145" y="11"/>
                      </a:lnTo>
                      <a:lnTo>
                        <a:pt x="135" y="0"/>
                      </a:lnTo>
                      <a:lnTo>
                        <a:pt x="0" y="122"/>
                      </a:lnTo>
                      <a:lnTo>
                        <a:pt x="10" y="133"/>
                      </a:lnTo>
                      <a:close/>
                    </a:path>
                  </a:pathLst>
                </a:custGeom>
                <a:solidFill>
                  <a:srgbClr val="1F1A17"/>
                </a:solidFill>
                <a:ln w="9525">
                  <a:noFill/>
                  <a:round/>
                  <a:headEnd/>
                  <a:tailEnd/>
                </a:ln>
              </p:spPr>
              <p:txBody>
                <a:bodyPr/>
                <a:lstStyle/>
                <a:p>
                  <a:endParaRPr lang="en-US"/>
                </a:p>
              </p:txBody>
            </p:sp>
            <p:sp>
              <p:nvSpPr>
                <p:cNvPr id="4147" name="Freeform 51"/>
                <p:cNvSpPr>
                  <a:spLocks/>
                </p:cNvSpPr>
                <p:nvPr/>
              </p:nvSpPr>
              <p:spPr bwMode="auto">
                <a:xfrm>
                  <a:off x="424" y="3532"/>
                  <a:ext cx="145" cy="134"/>
                </a:xfrm>
                <a:custGeom>
                  <a:avLst/>
                  <a:gdLst/>
                  <a:ahLst/>
                  <a:cxnLst>
                    <a:cxn ang="0">
                      <a:pos x="10" y="134"/>
                    </a:cxn>
                    <a:cxn ang="0">
                      <a:pos x="145" y="10"/>
                    </a:cxn>
                    <a:cxn ang="0">
                      <a:pos x="135" y="0"/>
                    </a:cxn>
                    <a:cxn ang="0">
                      <a:pos x="0" y="123"/>
                    </a:cxn>
                    <a:cxn ang="0">
                      <a:pos x="10" y="134"/>
                    </a:cxn>
                  </a:cxnLst>
                  <a:rect l="0" t="0" r="r" b="b"/>
                  <a:pathLst>
                    <a:path w="145" h="134">
                      <a:moveTo>
                        <a:pt x="10" y="134"/>
                      </a:moveTo>
                      <a:lnTo>
                        <a:pt x="145" y="10"/>
                      </a:lnTo>
                      <a:lnTo>
                        <a:pt x="135" y="0"/>
                      </a:lnTo>
                      <a:lnTo>
                        <a:pt x="0" y="123"/>
                      </a:lnTo>
                      <a:lnTo>
                        <a:pt x="10" y="134"/>
                      </a:lnTo>
                      <a:close/>
                    </a:path>
                  </a:pathLst>
                </a:custGeom>
                <a:solidFill>
                  <a:srgbClr val="1F1A17"/>
                </a:solidFill>
                <a:ln w="9525">
                  <a:noFill/>
                  <a:round/>
                  <a:headEnd/>
                  <a:tailEnd/>
                </a:ln>
              </p:spPr>
              <p:txBody>
                <a:bodyPr/>
                <a:lstStyle/>
                <a:p>
                  <a:endParaRPr lang="en-US"/>
                </a:p>
              </p:txBody>
            </p:sp>
            <p:sp>
              <p:nvSpPr>
                <p:cNvPr id="4148" name="Freeform 52"/>
                <p:cNvSpPr>
                  <a:spLocks/>
                </p:cNvSpPr>
                <p:nvPr/>
              </p:nvSpPr>
              <p:spPr bwMode="auto">
                <a:xfrm>
                  <a:off x="424" y="3655"/>
                  <a:ext cx="145" cy="133"/>
                </a:xfrm>
                <a:custGeom>
                  <a:avLst/>
                  <a:gdLst/>
                  <a:ahLst/>
                  <a:cxnLst>
                    <a:cxn ang="0">
                      <a:pos x="10" y="133"/>
                    </a:cxn>
                    <a:cxn ang="0">
                      <a:pos x="145" y="11"/>
                    </a:cxn>
                    <a:cxn ang="0">
                      <a:pos x="135" y="0"/>
                    </a:cxn>
                    <a:cxn ang="0">
                      <a:pos x="0" y="122"/>
                    </a:cxn>
                    <a:cxn ang="0">
                      <a:pos x="10" y="133"/>
                    </a:cxn>
                  </a:cxnLst>
                  <a:rect l="0" t="0" r="r" b="b"/>
                  <a:pathLst>
                    <a:path w="145" h="133">
                      <a:moveTo>
                        <a:pt x="10" y="133"/>
                      </a:moveTo>
                      <a:lnTo>
                        <a:pt x="145" y="11"/>
                      </a:lnTo>
                      <a:lnTo>
                        <a:pt x="135" y="0"/>
                      </a:lnTo>
                      <a:lnTo>
                        <a:pt x="0" y="122"/>
                      </a:lnTo>
                      <a:lnTo>
                        <a:pt x="10" y="133"/>
                      </a:lnTo>
                      <a:close/>
                    </a:path>
                  </a:pathLst>
                </a:custGeom>
                <a:solidFill>
                  <a:srgbClr val="1F1A17"/>
                </a:solidFill>
                <a:ln w="9525">
                  <a:noFill/>
                  <a:round/>
                  <a:headEnd/>
                  <a:tailEnd/>
                </a:ln>
              </p:spPr>
              <p:txBody>
                <a:bodyPr/>
                <a:lstStyle/>
                <a:p>
                  <a:endParaRPr lang="en-US"/>
                </a:p>
              </p:txBody>
            </p:sp>
          </p:grpSp>
        </p:grpSp>
      </p:grpSp>
      <p:sp>
        <p:nvSpPr>
          <p:cNvPr id="4149" name="Freeform 53"/>
          <p:cNvSpPr>
            <a:spLocks/>
          </p:cNvSpPr>
          <p:nvPr/>
        </p:nvSpPr>
        <p:spPr bwMode="auto">
          <a:xfrm>
            <a:off x="1360488" y="5921375"/>
            <a:ext cx="254000" cy="55563"/>
          </a:xfrm>
          <a:custGeom>
            <a:avLst/>
            <a:gdLst/>
            <a:ahLst/>
            <a:cxnLst>
              <a:cxn ang="0">
                <a:pos x="73" y="0"/>
              </a:cxn>
              <a:cxn ang="0">
                <a:pos x="68" y="3"/>
              </a:cxn>
              <a:cxn ang="0">
                <a:pos x="60" y="5"/>
              </a:cxn>
              <a:cxn ang="0">
                <a:pos x="43" y="6"/>
              </a:cxn>
              <a:cxn ang="0">
                <a:pos x="23" y="6"/>
              </a:cxn>
              <a:cxn ang="0">
                <a:pos x="17" y="8"/>
              </a:cxn>
              <a:cxn ang="0">
                <a:pos x="8" y="10"/>
              </a:cxn>
              <a:cxn ang="0">
                <a:pos x="5" y="10"/>
              </a:cxn>
              <a:cxn ang="0">
                <a:pos x="2" y="13"/>
              </a:cxn>
              <a:cxn ang="0">
                <a:pos x="0" y="15"/>
              </a:cxn>
              <a:cxn ang="0">
                <a:pos x="0" y="18"/>
              </a:cxn>
              <a:cxn ang="0">
                <a:pos x="3" y="20"/>
              </a:cxn>
              <a:cxn ang="0">
                <a:pos x="10" y="22"/>
              </a:cxn>
              <a:cxn ang="0">
                <a:pos x="20" y="23"/>
              </a:cxn>
              <a:cxn ang="0">
                <a:pos x="30" y="25"/>
              </a:cxn>
              <a:cxn ang="0">
                <a:pos x="48" y="25"/>
              </a:cxn>
              <a:cxn ang="0">
                <a:pos x="58" y="27"/>
              </a:cxn>
              <a:cxn ang="0">
                <a:pos x="65" y="32"/>
              </a:cxn>
              <a:cxn ang="0">
                <a:pos x="77" y="35"/>
              </a:cxn>
              <a:cxn ang="0">
                <a:pos x="90" y="33"/>
              </a:cxn>
              <a:cxn ang="0">
                <a:pos x="102" y="32"/>
              </a:cxn>
              <a:cxn ang="0">
                <a:pos x="112" y="30"/>
              </a:cxn>
              <a:cxn ang="0">
                <a:pos x="130" y="28"/>
              </a:cxn>
              <a:cxn ang="0">
                <a:pos x="149" y="27"/>
              </a:cxn>
              <a:cxn ang="0">
                <a:pos x="159" y="25"/>
              </a:cxn>
              <a:cxn ang="0">
                <a:pos x="160" y="22"/>
              </a:cxn>
              <a:cxn ang="0">
                <a:pos x="160" y="18"/>
              </a:cxn>
              <a:cxn ang="0">
                <a:pos x="157" y="15"/>
              </a:cxn>
              <a:cxn ang="0">
                <a:pos x="152" y="13"/>
              </a:cxn>
              <a:cxn ang="0">
                <a:pos x="135" y="10"/>
              </a:cxn>
              <a:cxn ang="0">
                <a:pos x="120" y="6"/>
              </a:cxn>
              <a:cxn ang="0">
                <a:pos x="103" y="3"/>
              </a:cxn>
              <a:cxn ang="0">
                <a:pos x="87" y="0"/>
              </a:cxn>
              <a:cxn ang="0">
                <a:pos x="80" y="0"/>
              </a:cxn>
              <a:cxn ang="0">
                <a:pos x="73" y="0"/>
              </a:cxn>
            </a:cxnLst>
            <a:rect l="0" t="0" r="r" b="b"/>
            <a:pathLst>
              <a:path w="160" h="35">
                <a:moveTo>
                  <a:pt x="73" y="0"/>
                </a:moveTo>
                <a:lnTo>
                  <a:pt x="68" y="3"/>
                </a:lnTo>
                <a:lnTo>
                  <a:pt x="60" y="5"/>
                </a:lnTo>
                <a:lnTo>
                  <a:pt x="43" y="6"/>
                </a:lnTo>
                <a:lnTo>
                  <a:pt x="23" y="6"/>
                </a:lnTo>
                <a:lnTo>
                  <a:pt x="17" y="8"/>
                </a:lnTo>
                <a:lnTo>
                  <a:pt x="8" y="10"/>
                </a:lnTo>
                <a:lnTo>
                  <a:pt x="5" y="10"/>
                </a:lnTo>
                <a:lnTo>
                  <a:pt x="2" y="13"/>
                </a:lnTo>
                <a:lnTo>
                  <a:pt x="0" y="15"/>
                </a:lnTo>
                <a:lnTo>
                  <a:pt x="0" y="18"/>
                </a:lnTo>
                <a:lnTo>
                  <a:pt x="3" y="20"/>
                </a:lnTo>
                <a:lnTo>
                  <a:pt x="10" y="22"/>
                </a:lnTo>
                <a:lnTo>
                  <a:pt x="20" y="23"/>
                </a:lnTo>
                <a:lnTo>
                  <a:pt x="30" y="25"/>
                </a:lnTo>
                <a:lnTo>
                  <a:pt x="48" y="25"/>
                </a:lnTo>
                <a:lnTo>
                  <a:pt x="58" y="27"/>
                </a:lnTo>
                <a:lnTo>
                  <a:pt x="65" y="32"/>
                </a:lnTo>
                <a:lnTo>
                  <a:pt x="77" y="35"/>
                </a:lnTo>
                <a:lnTo>
                  <a:pt x="90" y="33"/>
                </a:lnTo>
                <a:lnTo>
                  <a:pt x="102" y="32"/>
                </a:lnTo>
                <a:lnTo>
                  <a:pt x="112" y="30"/>
                </a:lnTo>
                <a:lnTo>
                  <a:pt x="130" y="28"/>
                </a:lnTo>
                <a:lnTo>
                  <a:pt x="149" y="27"/>
                </a:lnTo>
                <a:lnTo>
                  <a:pt x="159" y="25"/>
                </a:lnTo>
                <a:lnTo>
                  <a:pt x="160" y="22"/>
                </a:lnTo>
                <a:lnTo>
                  <a:pt x="160" y="18"/>
                </a:lnTo>
                <a:lnTo>
                  <a:pt x="157" y="15"/>
                </a:lnTo>
                <a:lnTo>
                  <a:pt x="152" y="13"/>
                </a:lnTo>
                <a:lnTo>
                  <a:pt x="135" y="10"/>
                </a:lnTo>
                <a:lnTo>
                  <a:pt x="120" y="6"/>
                </a:lnTo>
                <a:lnTo>
                  <a:pt x="103" y="3"/>
                </a:lnTo>
                <a:lnTo>
                  <a:pt x="87" y="0"/>
                </a:lnTo>
                <a:lnTo>
                  <a:pt x="80" y="0"/>
                </a:lnTo>
                <a:lnTo>
                  <a:pt x="73" y="0"/>
                </a:lnTo>
                <a:close/>
              </a:path>
            </a:pathLst>
          </a:custGeom>
          <a:solidFill>
            <a:srgbClr val="1F1A17"/>
          </a:solidFill>
          <a:ln w="9525">
            <a:noFill/>
            <a:round/>
            <a:headEnd/>
            <a:tailEnd/>
          </a:ln>
        </p:spPr>
        <p:txBody>
          <a:bodyPr/>
          <a:lstStyle/>
          <a:p>
            <a:endParaRPr lang="en-US"/>
          </a:p>
        </p:txBody>
      </p:sp>
      <p:sp>
        <p:nvSpPr>
          <p:cNvPr id="4150" name="Freeform 54"/>
          <p:cNvSpPr>
            <a:spLocks/>
          </p:cNvSpPr>
          <p:nvPr/>
        </p:nvSpPr>
        <p:spPr bwMode="auto">
          <a:xfrm>
            <a:off x="1423988" y="5918200"/>
            <a:ext cx="146050" cy="50800"/>
          </a:xfrm>
          <a:custGeom>
            <a:avLst/>
            <a:gdLst/>
            <a:ahLst/>
            <a:cxnLst>
              <a:cxn ang="0">
                <a:pos x="30" y="0"/>
              </a:cxn>
              <a:cxn ang="0">
                <a:pos x="27" y="5"/>
              </a:cxn>
              <a:cxn ang="0">
                <a:pos x="23" y="10"/>
              </a:cxn>
              <a:cxn ang="0">
                <a:pos x="20" y="13"/>
              </a:cxn>
              <a:cxn ang="0">
                <a:pos x="17" y="15"/>
              </a:cxn>
              <a:cxn ang="0">
                <a:pos x="10" y="17"/>
              </a:cxn>
              <a:cxn ang="0">
                <a:pos x="0" y="18"/>
              </a:cxn>
              <a:cxn ang="0">
                <a:pos x="13" y="20"/>
              </a:cxn>
              <a:cxn ang="0">
                <a:pos x="27" y="22"/>
              </a:cxn>
              <a:cxn ang="0">
                <a:pos x="32" y="20"/>
              </a:cxn>
              <a:cxn ang="0">
                <a:pos x="32" y="22"/>
              </a:cxn>
              <a:cxn ang="0">
                <a:pos x="32" y="29"/>
              </a:cxn>
              <a:cxn ang="0">
                <a:pos x="32" y="32"/>
              </a:cxn>
              <a:cxn ang="0">
                <a:pos x="40" y="27"/>
              </a:cxn>
              <a:cxn ang="0">
                <a:pos x="50" y="22"/>
              </a:cxn>
              <a:cxn ang="0">
                <a:pos x="72" y="20"/>
              </a:cxn>
              <a:cxn ang="0">
                <a:pos x="92" y="20"/>
              </a:cxn>
              <a:cxn ang="0">
                <a:pos x="79" y="15"/>
              </a:cxn>
              <a:cxn ang="0">
                <a:pos x="62" y="8"/>
              </a:cxn>
              <a:cxn ang="0">
                <a:pos x="55" y="2"/>
              </a:cxn>
              <a:cxn ang="0">
                <a:pos x="50" y="0"/>
              </a:cxn>
              <a:cxn ang="0">
                <a:pos x="40" y="0"/>
              </a:cxn>
              <a:cxn ang="0">
                <a:pos x="30" y="0"/>
              </a:cxn>
            </a:cxnLst>
            <a:rect l="0" t="0" r="r" b="b"/>
            <a:pathLst>
              <a:path w="92" h="32">
                <a:moveTo>
                  <a:pt x="30" y="0"/>
                </a:moveTo>
                <a:lnTo>
                  <a:pt x="27" y="5"/>
                </a:lnTo>
                <a:lnTo>
                  <a:pt x="23" y="10"/>
                </a:lnTo>
                <a:lnTo>
                  <a:pt x="20" y="13"/>
                </a:lnTo>
                <a:lnTo>
                  <a:pt x="17" y="15"/>
                </a:lnTo>
                <a:lnTo>
                  <a:pt x="10" y="17"/>
                </a:lnTo>
                <a:lnTo>
                  <a:pt x="0" y="18"/>
                </a:lnTo>
                <a:lnTo>
                  <a:pt x="13" y="20"/>
                </a:lnTo>
                <a:lnTo>
                  <a:pt x="27" y="22"/>
                </a:lnTo>
                <a:lnTo>
                  <a:pt x="32" y="20"/>
                </a:lnTo>
                <a:lnTo>
                  <a:pt x="32" y="22"/>
                </a:lnTo>
                <a:lnTo>
                  <a:pt x="32" y="29"/>
                </a:lnTo>
                <a:lnTo>
                  <a:pt x="32" y="32"/>
                </a:lnTo>
                <a:lnTo>
                  <a:pt x="40" y="27"/>
                </a:lnTo>
                <a:lnTo>
                  <a:pt x="50" y="22"/>
                </a:lnTo>
                <a:lnTo>
                  <a:pt x="72" y="20"/>
                </a:lnTo>
                <a:lnTo>
                  <a:pt x="92" y="20"/>
                </a:lnTo>
                <a:lnTo>
                  <a:pt x="79" y="15"/>
                </a:lnTo>
                <a:lnTo>
                  <a:pt x="62" y="8"/>
                </a:lnTo>
                <a:lnTo>
                  <a:pt x="55" y="2"/>
                </a:lnTo>
                <a:lnTo>
                  <a:pt x="50" y="0"/>
                </a:lnTo>
                <a:lnTo>
                  <a:pt x="40" y="0"/>
                </a:lnTo>
                <a:lnTo>
                  <a:pt x="30" y="0"/>
                </a:lnTo>
                <a:close/>
              </a:path>
            </a:pathLst>
          </a:custGeom>
          <a:solidFill>
            <a:srgbClr val="1F1A17"/>
          </a:solidFill>
          <a:ln w="9525">
            <a:noFill/>
            <a:round/>
            <a:headEnd/>
            <a:tailEnd/>
          </a:ln>
        </p:spPr>
        <p:txBody>
          <a:bodyPr/>
          <a:lstStyle/>
          <a:p>
            <a:endParaRPr lang="en-US"/>
          </a:p>
        </p:txBody>
      </p:sp>
      <p:sp>
        <p:nvSpPr>
          <p:cNvPr id="4151" name="Freeform 55"/>
          <p:cNvSpPr>
            <a:spLocks/>
          </p:cNvSpPr>
          <p:nvPr/>
        </p:nvSpPr>
        <p:spPr bwMode="auto">
          <a:xfrm>
            <a:off x="1474788" y="5724525"/>
            <a:ext cx="60325" cy="241300"/>
          </a:xfrm>
          <a:custGeom>
            <a:avLst/>
            <a:gdLst/>
            <a:ahLst/>
            <a:cxnLst>
              <a:cxn ang="0">
                <a:pos x="1" y="0"/>
              </a:cxn>
              <a:cxn ang="0">
                <a:pos x="0" y="132"/>
              </a:cxn>
              <a:cxn ang="0">
                <a:pos x="3" y="139"/>
              </a:cxn>
              <a:cxn ang="0">
                <a:pos x="1" y="152"/>
              </a:cxn>
              <a:cxn ang="0">
                <a:pos x="6" y="147"/>
              </a:cxn>
              <a:cxn ang="0">
                <a:pos x="13" y="144"/>
              </a:cxn>
              <a:cxn ang="0">
                <a:pos x="18" y="142"/>
              </a:cxn>
              <a:cxn ang="0">
                <a:pos x="26" y="139"/>
              </a:cxn>
              <a:cxn ang="0">
                <a:pos x="35" y="140"/>
              </a:cxn>
              <a:cxn ang="0">
                <a:pos x="38" y="139"/>
              </a:cxn>
              <a:cxn ang="0">
                <a:pos x="30" y="134"/>
              </a:cxn>
              <a:cxn ang="0">
                <a:pos x="21" y="127"/>
              </a:cxn>
              <a:cxn ang="0">
                <a:pos x="21" y="105"/>
              </a:cxn>
              <a:cxn ang="0">
                <a:pos x="20" y="64"/>
              </a:cxn>
              <a:cxn ang="0">
                <a:pos x="18" y="20"/>
              </a:cxn>
              <a:cxn ang="0">
                <a:pos x="18" y="2"/>
              </a:cxn>
              <a:cxn ang="0">
                <a:pos x="1" y="0"/>
              </a:cxn>
            </a:cxnLst>
            <a:rect l="0" t="0" r="r" b="b"/>
            <a:pathLst>
              <a:path w="38" h="152">
                <a:moveTo>
                  <a:pt x="1" y="0"/>
                </a:moveTo>
                <a:lnTo>
                  <a:pt x="0" y="132"/>
                </a:lnTo>
                <a:lnTo>
                  <a:pt x="3" y="139"/>
                </a:lnTo>
                <a:lnTo>
                  <a:pt x="1" y="152"/>
                </a:lnTo>
                <a:lnTo>
                  <a:pt x="6" y="147"/>
                </a:lnTo>
                <a:lnTo>
                  <a:pt x="13" y="144"/>
                </a:lnTo>
                <a:lnTo>
                  <a:pt x="18" y="142"/>
                </a:lnTo>
                <a:lnTo>
                  <a:pt x="26" y="139"/>
                </a:lnTo>
                <a:lnTo>
                  <a:pt x="35" y="140"/>
                </a:lnTo>
                <a:lnTo>
                  <a:pt x="38" y="139"/>
                </a:lnTo>
                <a:lnTo>
                  <a:pt x="30" y="134"/>
                </a:lnTo>
                <a:lnTo>
                  <a:pt x="21" y="127"/>
                </a:lnTo>
                <a:lnTo>
                  <a:pt x="21" y="105"/>
                </a:lnTo>
                <a:lnTo>
                  <a:pt x="20" y="64"/>
                </a:lnTo>
                <a:lnTo>
                  <a:pt x="18" y="20"/>
                </a:lnTo>
                <a:lnTo>
                  <a:pt x="18" y="2"/>
                </a:lnTo>
                <a:lnTo>
                  <a:pt x="1" y="0"/>
                </a:lnTo>
                <a:close/>
              </a:path>
            </a:pathLst>
          </a:custGeom>
          <a:solidFill>
            <a:srgbClr val="1F1A17"/>
          </a:solidFill>
          <a:ln w="9525">
            <a:noFill/>
            <a:round/>
            <a:headEnd/>
            <a:tailEnd/>
          </a:ln>
        </p:spPr>
        <p:txBody>
          <a:bodyPr/>
          <a:lstStyle/>
          <a:p>
            <a:endParaRPr lang="en-US"/>
          </a:p>
        </p:txBody>
      </p:sp>
      <p:sp>
        <p:nvSpPr>
          <p:cNvPr id="4152" name="Freeform 56"/>
          <p:cNvSpPr>
            <a:spLocks/>
          </p:cNvSpPr>
          <p:nvPr/>
        </p:nvSpPr>
        <p:spPr bwMode="auto">
          <a:xfrm>
            <a:off x="1452563" y="5413375"/>
            <a:ext cx="55562" cy="550863"/>
          </a:xfrm>
          <a:custGeom>
            <a:avLst/>
            <a:gdLst/>
            <a:ahLst/>
            <a:cxnLst>
              <a:cxn ang="0">
                <a:pos x="12" y="0"/>
              </a:cxn>
              <a:cxn ang="0">
                <a:pos x="12" y="14"/>
              </a:cxn>
              <a:cxn ang="0">
                <a:pos x="12" y="49"/>
              </a:cxn>
              <a:cxn ang="0">
                <a:pos x="12" y="97"/>
              </a:cxn>
              <a:cxn ang="0">
                <a:pos x="12" y="154"/>
              </a:cxn>
              <a:cxn ang="0">
                <a:pos x="12" y="211"/>
              </a:cxn>
              <a:cxn ang="0">
                <a:pos x="12" y="263"/>
              </a:cxn>
              <a:cxn ang="0">
                <a:pos x="12" y="301"/>
              </a:cxn>
              <a:cxn ang="0">
                <a:pos x="10" y="320"/>
              </a:cxn>
              <a:cxn ang="0">
                <a:pos x="9" y="328"/>
              </a:cxn>
              <a:cxn ang="0">
                <a:pos x="4" y="333"/>
              </a:cxn>
              <a:cxn ang="0">
                <a:pos x="0" y="336"/>
              </a:cxn>
              <a:cxn ang="0">
                <a:pos x="0" y="336"/>
              </a:cxn>
              <a:cxn ang="0">
                <a:pos x="10" y="336"/>
              </a:cxn>
              <a:cxn ang="0">
                <a:pos x="14" y="335"/>
              </a:cxn>
              <a:cxn ang="0">
                <a:pos x="19" y="336"/>
              </a:cxn>
              <a:cxn ang="0">
                <a:pos x="17" y="343"/>
              </a:cxn>
              <a:cxn ang="0">
                <a:pos x="17" y="347"/>
              </a:cxn>
              <a:cxn ang="0">
                <a:pos x="25" y="338"/>
              </a:cxn>
              <a:cxn ang="0">
                <a:pos x="32" y="336"/>
              </a:cxn>
              <a:cxn ang="0">
                <a:pos x="35" y="335"/>
              </a:cxn>
              <a:cxn ang="0">
                <a:pos x="27" y="333"/>
              </a:cxn>
              <a:cxn ang="0">
                <a:pos x="20" y="331"/>
              </a:cxn>
              <a:cxn ang="0">
                <a:pos x="19" y="328"/>
              </a:cxn>
              <a:cxn ang="0">
                <a:pos x="17" y="318"/>
              </a:cxn>
              <a:cxn ang="0">
                <a:pos x="15" y="300"/>
              </a:cxn>
              <a:cxn ang="0">
                <a:pos x="15" y="268"/>
              </a:cxn>
              <a:cxn ang="0">
                <a:pos x="15" y="238"/>
              </a:cxn>
              <a:cxn ang="0">
                <a:pos x="17" y="218"/>
              </a:cxn>
              <a:cxn ang="0">
                <a:pos x="19" y="216"/>
              </a:cxn>
              <a:cxn ang="0">
                <a:pos x="22" y="214"/>
              </a:cxn>
              <a:cxn ang="0">
                <a:pos x="24" y="213"/>
              </a:cxn>
              <a:cxn ang="0">
                <a:pos x="27" y="213"/>
              </a:cxn>
              <a:cxn ang="0">
                <a:pos x="30" y="213"/>
              </a:cxn>
              <a:cxn ang="0">
                <a:pos x="32" y="214"/>
              </a:cxn>
              <a:cxn ang="0">
                <a:pos x="32" y="2"/>
              </a:cxn>
              <a:cxn ang="0">
                <a:pos x="12" y="0"/>
              </a:cxn>
            </a:cxnLst>
            <a:rect l="0" t="0" r="r" b="b"/>
            <a:pathLst>
              <a:path w="35" h="347">
                <a:moveTo>
                  <a:pt x="12" y="0"/>
                </a:moveTo>
                <a:lnTo>
                  <a:pt x="12" y="14"/>
                </a:lnTo>
                <a:lnTo>
                  <a:pt x="12" y="49"/>
                </a:lnTo>
                <a:lnTo>
                  <a:pt x="12" y="97"/>
                </a:lnTo>
                <a:lnTo>
                  <a:pt x="12" y="154"/>
                </a:lnTo>
                <a:lnTo>
                  <a:pt x="12" y="211"/>
                </a:lnTo>
                <a:lnTo>
                  <a:pt x="12" y="263"/>
                </a:lnTo>
                <a:lnTo>
                  <a:pt x="12" y="301"/>
                </a:lnTo>
                <a:lnTo>
                  <a:pt x="10" y="320"/>
                </a:lnTo>
                <a:lnTo>
                  <a:pt x="9" y="328"/>
                </a:lnTo>
                <a:lnTo>
                  <a:pt x="4" y="333"/>
                </a:lnTo>
                <a:lnTo>
                  <a:pt x="0" y="336"/>
                </a:lnTo>
                <a:lnTo>
                  <a:pt x="0" y="336"/>
                </a:lnTo>
                <a:lnTo>
                  <a:pt x="10" y="336"/>
                </a:lnTo>
                <a:lnTo>
                  <a:pt x="14" y="335"/>
                </a:lnTo>
                <a:lnTo>
                  <a:pt x="19" y="336"/>
                </a:lnTo>
                <a:lnTo>
                  <a:pt x="17" y="343"/>
                </a:lnTo>
                <a:lnTo>
                  <a:pt x="17" y="347"/>
                </a:lnTo>
                <a:lnTo>
                  <a:pt x="25" y="338"/>
                </a:lnTo>
                <a:lnTo>
                  <a:pt x="32" y="336"/>
                </a:lnTo>
                <a:lnTo>
                  <a:pt x="35" y="335"/>
                </a:lnTo>
                <a:lnTo>
                  <a:pt x="27" y="333"/>
                </a:lnTo>
                <a:lnTo>
                  <a:pt x="20" y="331"/>
                </a:lnTo>
                <a:lnTo>
                  <a:pt x="19" y="328"/>
                </a:lnTo>
                <a:lnTo>
                  <a:pt x="17" y="318"/>
                </a:lnTo>
                <a:lnTo>
                  <a:pt x="15" y="300"/>
                </a:lnTo>
                <a:lnTo>
                  <a:pt x="15" y="268"/>
                </a:lnTo>
                <a:lnTo>
                  <a:pt x="15" y="238"/>
                </a:lnTo>
                <a:lnTo>
                  <a:pt x="17" y="218"/>
                </a:lnTo>
                <a:lnTo>
                  <a:pt x="19" y="216"/>
                </a:lnTo>
                <a:lnTo>
                  <a:pt x="22" y="214"/>
                </a:lnTo>
                <a:lnTo>
                  <a:pt x="24" y="213"/>
                </a:lnTo>
                <a:lnTo>
                  <a:pt x="27" y="213"/>
                </a:lnTo>
                <a:lnTo>
                  <a:pt x="30" y="213"/>
                </a:lnTo>
                <a:lnTo>
                  <a:pt x="32" y="214"/>
                </a:lnTo>
                <a:lnTo>
                  <a:pt x="32" y="2"/>
                </a:lnTo>
                <a:lnTo>
                  <a:pt x="12" y="0"/>
                </a:lnTo>
                <a:close/>
              </a:path>
            </a:pathLst>
          </a:custGeom>
          <a:solidFill>
            <a:srgbClr val="1F1A17"/>
          </a:solidFill>
          <a:ln w="9525">
            <a:noFill/>
            <a:round/>
            <a:headEnd/>
            <a:tailEnd/>
          </a:ln>
        </p:spPr>
        <p:txBody>
          <a:bodyPr/>
          <a:lstStyle/>
          <a:p>
            <a:endParaRPr lang="en-US"/>
          </a:p>
        </p:txBody>
      </p:sp>
      <p:sp>
        <p:nvSpPr>
          <p:cNvPr id="4153" name="Freeform 57"/>
          <p:cNvSpPr>
            <a:spLocks/>
          </p:cNvSpPr>
          <p:nvPr/>
        </p:nvSpPr>
        <p:spPr bwMode="auto">
          <a:xfrm>
            <a:off x="1484313" y="5756275"/>
            <a:ext cx="34925" cy="185738"/>
          </a:xfrm>
          <a:custGeom>
            <a:avLst/>
            <a:gdLst/>
            <a:ahLst/>
            <a:cxnLst>
              <a:cxn ang="0">
                <a:pos x="7" y="0"/>
              </a:cxn>
              <a:cxn ang="0">
                <a:pos x="5" y="0"/>
              </a:cxn>
              <a:cxn ang="0">
                <a:pos x="2" y="2"/>
              </a:cxn>
              <a:cxn ang="0">
                <a:pos x="0" y="13"/>
              </a:cxn>
              <a:cxn ang="0">
                <a:pos x="0" y="27"/>
              </a:cxn>
              <a:cxn ang="0">
                <a:pos x="0" y="44"/>
              </a:cxn>
              <a:cxn ang="0">
                <a:pos x="0" y="55"/>
              </a:cxn>
              <a:cxn ang="0">
                <a:pos x="4" y="40"/>
              </a:cxn>
              <a:cxn ang="0">
                <a:pos x="4" y="54"/>
              </a:cxn>
              <a:cxn ang="0">
                <a:pos x="0" y="70"/>
              </a:cxn>
              <a:cxn ang="0">
                <a:pos x="4" y="60"/>
              </a:cxn>
              <a:cxn ang="0">
                <a:pos x="4" y="75"/>
              </a:cxn>
              <a:cxn ang="0">
                <a:pos x="0" y="89"/>
              </a:cxn>
              <a:cxn ang="0">
                <a:pos x="4" y="82"/>
              </a:cxn>
              <a:cxn ang="0">
                <a:pos x="4" y="92"/>
              </a:cxn>
              <a:cxn ang="0">
                <a:pos x="2" y="104"/>
              </a:cxn>
              <a:cxn ang="0">
                <a:pos x="5" y="109"/>
              </a:cxn>
              <a:cxn ang="0">
                <a:pos x="10" y="112"/>
              </a:cxn>
              <a:cxn ang="0">
                <a:pos x="17" y="115"/>
              </a:cxn>
              <a:cxn ang="0">
                <a:pos x="22" y="117"/>
              </a:cxn>
              <a:cxn ang="0">
                <a:pos x="17" y="112"/>
              </a:cxn>
              <a:cxn ang="0">
                <a:pos x="12" y="102"/>
              </a:cxn>
              <a:cxn ang="0">
                <a:pos x="12" y="84"/>
              </a:cxn>
              <a:cxn ang="0">
                <a:pos x="10" y="49"/>
              </a:cxn>
              <a:cxn ang="0">
                <a:pos x="10" y="17"/>
              </a:cxn>
              <a:cxn ang="0">
                <a:pos x="10" y="2"/>
              </a:cxn>
              <a:cxn ang="0">
                <a:pos x="7" y="0"/>
              </a:cxn>
            </a:cxnLst>
            <a:rect l="0" t="0" r="r" b="b"/>
            <a:pathLst>
              <a:path w="22" h="117">
                <a:moveTo>
                  <a:pt x="7" y="0"/>
                </a:moveTo>
                <a:lnTo>
                  <a:pt x="5" y="0"/>
                </a:lnTo>
                <a:lnTo>
                  <a:pt x="2" y="2"/>
                </a:lnTo>
                <a:lnTo>
                  <a:pt x="0" y="13"/>
                </a:lnTo>
                <a:lnTo>
                  <a:pt x="0" y="27"/>
                </a:lnTo>
                <a:lnTo>
                  <a:pt x="0" y="44"/>
                </a:lnTo>
                <a:lnTo>
                  <a:pt x="0" y="55"/>
                </a:lnTo>
                <a:lnTo>
                  <a:pt x="4" y="40"/>
                </a:lnTo>
                <a:lnTo>
                  <a:pt x="4" y="54"/>
                </a:lnTo>
                <a:lnTo>
                  <a:pt x="0" y="70"/>
                </a:lnTo>
                <a:lnTo>
                  <a:pt x="4" y="60"/>
                </a:lnTo>
                <a:lnTo>
                  <a:pt x="4" y="75"/>
                </a:lnTo>
                <a:lnTo>
                  <a:pt x="0" y="89"/>
                </a:lnTo>
                <a:lnTo>
                  <a:pt x="4" y="82"/>
                </a:lnTo>
                <a:lnTo>
                  <a:pt x="4" y="92"/>
                </a:lnTo>
                <a:lnTo>
                  <a:pt x="2" y="104"/>
                </a:lnTo>
                <a:lnTo>
                  <a:pt x="5" y="109"/>
                </a:lnTo>
                <a:lnTo>
                  <a:pt x="10" y="112"/>
                </a:lnTo>
                <a:lnTo>
                  <a:pt x="17" y="115"/>
                </a:lnTo>
                <a:lnTo>
                  <a:pt x="22" y="117"/>
                </a:lnTo>
                <a:lnTo>
                  <a:pt x="17" y="112"/>
                </a:lnTo>
                <a:lnTo>
                  <a:pt x="12" y="102"/>
                </a:lnTo>
                <a:lnTo>
                  <a:pt x="12" y="84"/>
                </a:lnTo>
                <a:lnTo>
                  <a:pt x="10" y="49"/>
                </a:lnTo>
                <a:lnTo>
                  <a:pt x="10" y="17"/>
                </a:lnTo>
                <a:lnTo>
                  <a:pt x="10" y="2"/>
                </a:lnTo>
                <a:lnTo>
                  <a:pt x="7" y="0"/>
                </a:lnTo>
                <a:close/>
              </a:path>
            </a:pathLst>
          </a:custGeom>
          <a:solidFill>
            <a:srgbClr val="1F1A17"/>
          </a:solidFill>
          <a:ln w="9525">
            <a:noFill/>
            <a:round/>
            <a:headEnd/>
            <a:tailEnd/>
          </a:ln>
        </p:spPr>
        <p:txBody>
          <a:bodyPr/>
          <a:lstStyle/>
          <a:p>
            <a:endParaRPr lang="en-US"/>
          </a:p>
        </p:txBody>
      </p:sp>
      <p:sp>
        <p:nvSpPr>
          <p:cNvPr id="4154" name="Freeform 58"/>
          <p:cNvSpPr>
            <a:spLocks/>
          </p:cNvSpPr>
          <p:nvPr/>
        </p:nvSpPr>
        <p:spPr bwMode="auto">
          <a:xfrm>
            <a:off x="1250950" y="5140325"/>
            <a:ext cx="461963" cy="304800"/>
          </a:xfrm>
          <a:custGeom>
            <a:avLst/>
            <a:gdLst/>
            <a:ahLst/>
            <a:cxnLst>
              <a:cxn ang="0">
                <a:pos x="92" y="27"/>
              </a:cxn>
              <a:cxn ang="0">
                <a:pos x="67" y="22"/>
              </a:cxn>
              <a:cxn ang="0">
                <a:pos x="45" y="2"/>
              </a:cxn>
              <a:cxn ang="0">
                <a:pos x="44" y="20"/>
              </a:cxn>
              <a:cxn ang="0">
                <a:pos x="22" y="5"/>
              </a:cxn>
              <a:cxn ang="0">
                <a:pos x="29" y="24"/>
              </a:cxn>
              <a:cxn ang="0">
                <a:pos x="40" y="47"/>
              </a:cxn>
              <a:cxn ang="0">
                <a:pos x="79" y="75"/>
              </a:cxn>
              <a:cxn ang="0">
                <a:pos x="57" y="80"/>
              </a:cxn>
              <a:cxn ang="0">
                <a:pos x="32" y="62"/>
              </a:cxn>
              <a:cxn ang="0">
                <a:pos x="52" y="110"/>
              </a:cxn>
              <a:cxn ang="0">
                <a:pos x="59" y="109"/>
              </a:cxn>
              <a:cxn ang="0">
                <a:pos x="74" y="117"/>
              </a:cxn>
              <a:cxn ang="0">
                <a:pos x="39" y="102"/>
              </a:cxn>
              <a:cxn ang="0">
                <a:pos x="34" y="114"/>
              </a:cxn>
              <a:cxn ang="0">
                <a:pos x="14" y="102"/>
              </a:cxn>
              <a:cxn ang="0">
                <a:pos x="24" y="139"/>
              </a:cxn>
              <a:cxn ang="0">
                <a:pos x="19" y="141"/>
              </a:cxn>
              <a:cxn ang="0">
                <a:pos x="10" y="141"/>
              </a:cxn>
              <a:cxn ang="0">
                <a:pos x="0" y="134"/>
              </a:cxn>
              <a:cxn ang="0">
                <a:pos x="35" y="154"/>
              </a:cxn>
              <a:cxn ang="0">
                <a:pos x="30" y="161"/>
              </a:cxn>
              <a:cxn ang="0">
                <a:pos x="22" y="164"/>
              </a:cxn>
              <a:cxn ang="0">
                <a:pos x="25" y="154"/>
              </a:cxn>
              <a:cxn ang="0">
                <a:pos x="89" y="172"/>
              </a:cxn>
              <a:cxn ang="0">
                <a:pos x="106" y="187"/>
              </a:cxn>
              <a:cxn ang="0">
                <a:pos x="157" y="187"/>
              </a:cxn>
              <a:cxn ang="0">
                <a:pos x="219" y="187"/>
              </a:cxn>
              <a:cxn ang="0">
                <a:pos x="233" y="167"/>
              </a:cxn>
              <a:cxn ang="0">
                <a:pos x="246" y="167"/>
              </a:cxn>
              <a:cxn ang="0">
                <a:pos x="264" y="152"/>
              </a:cxn>
              <a:cxn ang="0">
                <a:pos x="274" y="127"/>
              </a:cxn>
              <a:cxn ang="0">
                <a:pos x="281" y="105"/>
              </a:cxn>
              <a:cxn ang="0">
                <a:pos x="233" y="132"/>
              </a:cxn>
              <a:cxn ang="0">
                <a:pos x="224" y="114"/>
              </a:cxn>
              <a:cxn ang="0">
                <a:pos x="273" y="62"/>
              </a:cxn>
              <a:cxn ang="0">
                <a:pos x="261" y="62"/>
              </a:cxn>
              <a:cxn ang="0">
                <a:pos x="243" y="69"/>
              </a:cxn>
              <a:cxn ang="0">
                <a:pos x="224" y="57"/>
              </a:cxn>
              <a:cxn ang="0">
                <a:pos x="243" y="52"/>
              </a:cxn>
              <a:cxn ang="0">
                <a:pos x="263" y="50"/>
              </a:cxn>
              <a:cxn ang="0">
                <a:pos x="276" y="37"/>
              </a:cxn>
              <a:cxn ang="0">
                <a:pos x="291" y="12"/>
              </a:cxn>
              <a:cxn ang="0">
                <a:pos x="288" y="5"/>
              </a:cxn>
              <a:cxn ang="0">
                <a:pos x="231" y="32"/>
              </a:cxn>
              <a:cxn ang="0">
                <a:pos x="183" y="64"/>
              </a:cxn>
              <a:cxn ang="0">
                <a:pos x="154" y="67"/>
              </a:cxn>
              <a:cxn ang="0">
                <a:pos x="142" y="84"/>
              </a:cxn>
              <a:cxn ang="0">
                <a:pos x="136" y="70"/>
              </a:cxn>
              <a:cxn ang="0">
                <a:pos x="121" y="75"/>
              </a:cxn>
              <a:cxn ang="0">
                <a:pos x="92" y="70"/>
              </a:cxn>
              <a:cxn ang="0">
                <a:pos x="99" y="54"/>
              </a:cxn>
            </a:cxnLst>
            <a:rect l="0" t="0" r="r" b="b"/>
            <a:pathLst>
              <a:path w="291" h="192">
                <a:moveTo>
                  <a:pt x="101" y="49"/>
                </a:moveTo>
                <a:lnTo>
                  <a:pt x="96" y="40"/>
                </a:lnTo>
                <a:lnTo>
                  <a:pt x="92" y="34"/>
                </a:lnTo>
                <a:lnTo>
                  <a:pt x="92" y="30"/>
                </a:lnTo>
                <a:lnTo>
                  <a:pt x="92" y="27"/>
                </a:lnTo>
                <a:lnTo>
                  <a:pt x="86" y="25"/>
                </a:lnTo>
                <a:lnTo>
                  <a:pt x="81" y="24"/>
                </a:lnTo>
                <a:lnTo>
                  <a:pt x="76" y="24"/>
                </a:lnTo>
                <a:lnTo>
                  <a:pt x="71" y="24"/>
                </a:lnTo>
                <a:lnTo>
                  <a:pt x="67" y="22"/>
                </a:lnTo>
                <a:lnTo>
                  <a:pt x="62" y="19"/>
                </a:lnTo>
                <a:lnTo>
                  <a:pt x="55" y="8"/>
                </a:lnTo>
                <a:lnTo>
                  <a:pt x="49" y="0"/>
                </a:lnTo>
                <a:lnTo>
                  <a:pt x="47" y="0"/>
                </a:lnTo>
                <a:lnTo>
                  <a:pt x="45" y="2"/>
                </a:lnTo>
                <a:lnTo>
                  <a:pt x="47" y="5"/>
                </a:lnTo>
                <a:lnTo>
                  <a:pt x="49" y="7"/>
                </a:lnTo>
                <a:lnTo>
                  <a:pt x="47" y="15"/>
                </a:lnTo>
                <a:lnTo>
                  <a:pt x="47" y="24"/>
                </a:lnTo>
                <a:lnTo>
                  <a:pt x="44" y="20"/>
                </a:lnTo>
                <a:lnTo>
                  <a:pt x="37" y="10"/>
                </a:lnTo>
                <a:lnTo>
                  <a:pt x="34" y="5"/>
                </a:lnTo>
                <a:lnTo>
                  <a:pt x="30" y="3"/>
                </a:lnTo>
                <a:lnTo>
                  <a:pt x="27" y="3"/>
                </a:lnTo>
                <a:lnTo>
                  <a:pt x="22" y="5"/>
                </a:lnTo>
                <a:lnTo>
                  <a:pt x="25" y="8"/>
                </a:lnTo>
                <a:lnTo>
                  <a:pt x="29" y="12"/>
                </a:lnTo>
                <a:lnTo>
                  <a:pt x="25" y="14"/>
                </a:lnTo>
                <a:lnTo>
                  <a:pt x="24" y="17"/>
                </a:lnTo>
                <a:lnTo>
                  <a:pt x="29" y="24"/>
                </a:lnTo>
                <a:lnTo>
                  <a:pt x="32" y="30"/>
                </a:lnTo>
                <a:lnTo>
                  <a:pt x="35" y="35"/>
                </a:lnTo>
                <a:lnTo>
                  <a:pt x="40" y="39"/>
                </a:lnTo>
                <a:lnTo>
                  <a:pt x="40" y="44"/>
                </a:lnTo>
                <a:lnTo>
                  <a:pt x="40" y="47"/>
                </a:lnTo>
                <a:lnTo>
                  <a:pt x="50" y="55"/>
                </a:lnTo>
                <a:lnTo>
                  <a:pt x="59" y="62"/>
                </a:lnTo>
                <a:lnTo>
                  <a:pt x="66" y="65"/>
                </a:lnTo>
                <a:lnTo>
                  <a:pt x="76" y="72"/>
                </a:lnTo>
                <a:lnTo>
                  <a:pt x="79" y="75"/>
                </a:lnTo>
                <a:lnTo>
                  <a:pt x="82" y="80"/>
                </a:lnTo>
                <a:lnTo>
                  <a:pt x="82" y="85"/>
                </a:lnTo>
                <a:lnTo>
                  <a:pt x="82" y="90"/>
                </a:lnTo>
                <a:lnTo>
                  <a:pt x="72" y="87"/>
                </a:lnTo>
                <a:lnTo>
                  <a:pt x="57" y="80"/>
                </a:lnTo>
                <a:lnTo>
                  <a:pt x="42" y="65"/>
                </a:lnTo>
                <a:lnTo>
                  <a:pt x="27" y="50"/>
                </a:lnTo>
                <a:lnTo>
                  <a:pt x="27" y="54"/>
                </a:lnTo>
                <a:lnTo>
                  <a:pt x="27" y="55"/>
                </a:lnTo>
                <a:lnTo>
                  <a:pt x="32" y="62"/>
                </a:lnTo>
                <a:lnTo>
                  <a:pt x="39" y="74"/>
                </a:lnTo>
                <a:lnTo>
                  <a:pt x="47" y="90"/>
                </a:lnTo>
                <a:lnTo>
                  <a:pt x="52" y="100"/>
                </a:lnTo>
                <a:lnTo>
                  <a:pt x="52" y="105"/>
                </a:lnTo>
                <a:lnTo>
                  <a:pt x="52" y="110"/>
                </a:lnTo>
                <a:lnTo>
                  <a:pt x="54" y="107"/>
                </a:lnTo>
                <a:lnTo>
                  <a:pt x="57" y="104"/>
                </a:lnTo>
                <a:lnTo>
                  <a:pt x="57" y="107"/>
                </a:lnTo>
                <a:lnTo>
                  <a:pt x="55" y="110"/>
                </a:lnTo>
                <a:lnTo>
                  <a:pt x="59" y="109"/>
                </a:lnTo>
                <a:lnTo>
                  <a:pt x="62" y="109"/>
                </a:lnTo>
                <a:lnTo>
                  <a:pt x="62" y="112"/>
                </a:lnTo>
                <a:lnTo>
                  <a:pt x="62" y="116"/>
                </a:lnTo>
                <a:lnTo>
                  <a:pt x="67" y="116"/>
                </a:lnTo>
                <a:lnTo>
                  <a:pt x="74" y="117"/>
                </a:lnTo>
                <a:lnTo>
                  <a:pt x="72" y="119"/>
                </a:lnTo>
                <a:lnTo>
                  <a:pt x="71" y="122"/>
                </a:lnTo>
                <a:lnTo>
                  <a:pt x="55" y="116"/>
                </a:lnTo>
                <a:lnTo>
                  <a:pt x="42" y="107"/>
                </a:lnTo>
                <a:lnTo>
                  <a:pt x="39" y="102"/>
                </a:lnTo>
                <a:lnTo>
                  <a:pt x="35" y="95"/>
                </a:lnTo>
                <a:lnTo>
                  <a:pt x="32" y="97"/>
                </a:lnTo>
                <a:lnTo>
                  <a:pt x="29" y="97"/>
                </a:lnTo>
                <a:lnTo>
                  <a:pt x="30" y="107"/>
                </a:lnTo>
                <a:lnTo>
                  <a:pt x="34" y="114"/>
                </a:lnTo>
                <a:lnTo>
                  <a:pt x="30" y="112"/>
                </a:lnTo>
                <a:lnTo>
                  <a:pt x="25" y="105"/>
                </a:lnTo>
                <a:lnTo>
                  <a:pt x="19" y="102"/>
                </a:lnTo>
                <a:lnTo>
                  <a:pt x="12" y="102"/>
                </a:lnTo>
                <a:lnTo>
                  <a:pt x="14" y="102"/>
                </a:lnTo>
                <a:lnTo>
                  <a:pt x="17" y="107"/>
                </a:lnTo>
                <a:lnTo>
                  <a:pt x="19" y="112"/>
                </a:lnTo>
                <a:lnTo>
                  <a:pt x="19" y="117"/>
                </a:lnTo>
                <a:lnTo>
                  <a:pt x="20" y="129"/>
                </a:lnTo>
                <a:lnTo>
                  <a:pt x="24" y="139"/>
                </a:lnTo>
                <a:lnTo>
                  <a:pt x="29" y="142"/>
                </a:lnTo>
                <a:lnTo>
                  <a:pt x="32" y="151"/>
                </a:lnTo>
                <a:lnTo>
                  <a:pt x="25" y="144"/>
                </a:lnTo>
                <a:lnTo>
                  <a:pt x="19" y="139"/>
                </a:lnTo>
                <a:lnTo>
                  <a:pt x="19" y="141"/>
                </a:lnTo>
                <a:lnTo>
                  <a:pt x="17" y="141"/>
                </a:lnTo>
                <a:lnTo>
                  <a:pt x="14" y="139"/>
                </a:lnTo>
                <a:lnTo>
                  <a:pt x="9" y="136"/>
                </a:lnTo>
                <a:lnTo>
                  <a:pt x="9" y="137"/>
                </a:lnTo>
                <a:lnTo>
                  <a:pt x="10" y="141"/>
                </a:lnTo>
                <a:lnTo>
                  <a:pt x="24" y="141"/>
                </a:lnTo>
                <a:lnTo>
                  <a:pt x="37" y="142"/>
                </a:lnTo>
                <a:lnTo>
                  <a:pt x="19" y="137"/>
                </a:lnTo>
                <a:lnTo>
                  <a:pt x="0" y="132"/>
                </a:lnTo>
                <a:lnTo>
                  <a:pt x="0" y="134"/>
                </a:lnTo>
                <a:lnTo>
                  <a:pt x="2" y="137"/>
                </a:lnTo>
                <a:lnTo>
                  <a:pt x="7" y="141"/>
                </a:lnTo>
                <a:lnTo>
                  <a:pt x="14" y="142"/>
                </a:lnTo>
                <a:lnTo>
                  <a:pt x="25" y="149"/>
                </a:lnTo>
                <a:lnTo>
                  <a:pt x="35" y="154"/>
                </a:lnTo>
                <a:lnTo>
                  <a:pt x="20" y="152"/>
                </a:lnTo>
                <a:lnTo>
                  <a:pt x="5" y="151"/>
                </a:lnTo>
                <a:lnTo>
                  <a:pt x="27" y="157"/>
                </a:lnTo>
                <a:lnTo>
                  <a:pt x="49" y="164"/>
                </a:lnTo>
                <a:lnTo>
                  <a:pt x="30" y="161"/>
                </a:lnTo>
                <a:lnTo>
                  <a:pt x="10" y="157"/>
                </a:lnTo>
                <a:lnTo>
                  <a:pt x="15" y="164"/>
                </a:lnTo>
                <a:lnTo>
                  <a:pt x="19" y="171"/>
                </a:lnTo>
                <a:lnTo>
                  <a:pt x="22" y="167"/>
                </a:lnTo>
                <a:lnTo>
                  <a:pt x="22" y="164"/>
                </a:lnTo>
                <a:lnTo>
                  <a:pt x="22" y="162"/>
                </a:lnTo>
                <a:lnTo>
                  <a:pt x="22" y="159"/>
                </a:lnTo>
                <a:lnTo>
                  <a:pt x="19" y="156"/>
                </a:lnTo>
                <a:lnTo>
                  <a:pt x="17" y="152"/>
                </a:lnTo>
                <a:lnTo>
                  <a:pt x="25" y="154"/>
                </a:lnTo>
                <a:lnTo>
                  <a:pt x="72" y="166"/>
                </a:lnTo>
                <a:lnTo>
                  <a:pt x="76" y="166"/>
                </a:lnTo>
                <a:lnTo>
                  <a:pt x="82" y="167"/>
                </a:lnTo>
                <a:lnTo>
                  <a:pt x="86" y="169"/>
                </a:lnTo>
                <a:lnTo>
                  <a:pt x="89" y="172"/>
                </a:lnTo>
                <a:lnTo>
                  <a:pt x="89" y="177"/>
                </a:lnTo>
                <a:lnTo>
                  <a:pt x="89" y="182"/>
                </a:lnTo>
                <a:lnTo>
                  <a:pt x="94" y="184"/>
                </a:lnTo>
                <a:lnTo>
                  <a:pt x="101" y="186"/>
                </a:lnTo>
                <a:lnTo>
                  <a:pt x="106" y="187"/>
                </a:lnTo>
                <a:lnTo>
                  <a:pt x="111" y="187"/>
                </a:lnTo>
                <a:lnTo>
                  <a:pt x="117" y="189"/>
                </a:lnTo>
                <a:lnTo>
                  <a:pt x="122" y="191"/>
                </a:lnTo>
                <a:lnTo>
                  <a:pt x="141" y="189"/>
                </a:lnTo>
                <a:lnTo>
                  <a:pt x="157" y="187"/>
                </a:lnTo>
                <a:lnTo>
                  <a:pt x="176" y="187"/>
                </a:lnTo>
                <a:lnTo>
                  <a:pt x="194" y="186"/>
                </a:lnTo>
                <a:lnTo>
                  <a:pt x="204" y="182"/>
                </a:lnTo>
                <a:lnTo>
                  <a:pt x="214" y="181"/>
                </a:lnTo>
                <a:lnTo>
                  <a:pt x="219" y="187"/>
                </a:lnTo>
                <a:lnTo>
                  <a:pt x="226" y="192"/>
                </a:lnTo>
                <a:lnTo>
                  <a:pt x="226" y="186"/>
                </a:lnTo>
                <a:lnTo>
                  <a:pt x="226" y="176"/>
                </a:lnTo>
                <a:lnTo>
                  <a:pt x="229" y="171"/>
                </a:lnTo>
                <a:lnTo>
                  <a:pt x="233" y="167"/>
                </a:lnTo>
                <a:lnTo>
                  <a:pt x="236" y="171"/>
                </a:lnTo>
                <a:lnTo>
                  <a:pt x="238" y="174"/>
                </a:lnTo>
                <a:lnTo>
                  <a:pt x="238" y="171"/>
                </a:lnTo>
                <a:lnTo>
                  <a:pt x="239" y="166"/>
                </a:lnTo>
                <a:lnTo>
                  <a:pt x="246" y="167"/>
                </a:lnTo>
                <a:lnTo>
                  <a:pt x="251" y="167"/>
                </a:lnTo>
                <a:lnTo>
                  <a:pt x="253" y="162"/>
                </a:lnTo>
                <a:lnTo>
                  <a:pt x="254" y="159"/>
                </a:lnTo>
                <a:lnTo>
                  <a:pt x="259" y="156"/>
                </a:lnTo>
                <a:lnTo>
                  <a:pt x="264" y="152"/>
                </a:lnTo>
                <a:lnTo>
                  <a:pt x="264" y="147"/>
                </a:lnTo>
                <a:lnTo>
                  <a:pt x="266" y="141"/>
                </a:lnTo>
                <a:lnTo>
                  <a:pt x="268" y="137"/>
                </a:lnTo>
                <a:lnTo>
                  <a:pt x="273" y="136"/>
                </a:lnTo>
                <a:lnTo>
                  <a:pt x="274" y="127"/>
                </a:lnTo>
                <a:lnTo>
                  <a:pt x="274" y="119"/>
                </a:lnTo>
                <a:lnTo>
                  <a:pt x="276" y="117"/>
                </a:lnTo>
                <a:lnTo>
                  <a:pt x="279" y="117"/>
                </a:lnTo>
                <a:lnTo>
                  <a:pt x="279" y="112"/>
                </a:lnTo>
                <a:lnTo>
                  <a:pt x="281" y="105"/>
                </a:lnTo>
                <a:lnTo>
                  <a:pt x="269" y="116"/>
                </a:lnTo>
                <a:lnTo>
                  <a:pt x="253" y="129"/>
                </a:lnTo>
                <a:lnTo>
                  <a:pt x="239" y="134"/>
                </a:lnTo>
                <a:lnTo>
                  <a:pt x="229" y="137"/>
                </a:lnTo>
                <a:lnTo>
                  <a:pt x="233" y="132"/>
                </a:lnTo>
                <a:lnTo>
                  <a:pt x="238" y="124"/>
                </a:lnTo>
                <a:lnTo>
                  <a:pt x="241" y="112"/>
                </a:lnTo>
                <a:lnTo>
                  <a:pt x="243" y="105"/>
                </a:lnTo>
                <a:lnTo>
                  <a:pt x="233" y="110"/>
                </a:lnTo>
                <a:lnTo>
                  <a:pt x="224" y="114"/>
                </a:lnTo>
                <a:lnTo>
                  <a:pt x="248" y="92"/>
                </a:lnTo>
                <a:lnTo>
                  <a:pt x="269" y="70"/>
                </a:lnTo>
                <a:lnTo>
                  <a:pt x="268" y="67"/>
                </a:lnTo>
                <a:lnTo>
                  <a:pt x="269" y="65"/>
                </a:lnTo>
                <a:lnTo>
                  <a:pt x="273" y="62"/>
                </a:lnTo>
                <a:lnTo>
                  <a:pt x="274" y="60"/>
                </a:lnTo>
                <a:lnTo>
                  <a:pt x="276" y="55"/>
                </a:lnTo>
                <a:lnTo>
                  <a:pt x="276" y="52"/>
                </a:lnTo>
                <a:lnTo>
                  <a:pt x="269" y="57"/>
                </a:lnTo>
                <a:lnTo>
                  <a:pt x="261" y="62"/>
                </a:lnTo>
                <a:lnTo>
                  <a:pt x="254" y="62"/>
                </a:lnTo>
                <a:lnTo>
                  <a:pt x="251" y="59"/>
                </a:lnTo>
                <a:lnTo>
                  <a:pt x="248" y="64"/>
                </a:lnTo>
                <a:lnTo>
                  <a:pt x="246" y="67"/>
                </a:lnTo>
                <a:lnTo>
                  <a:pt x="243" y="69"/>
                </a:lnTo>
                <a:lnTo>
                  <a:pt x="239" y="70"/>
                </a:lnTo>
                <a:lnTo>
                  <a:pt x="233" y="70"/>
                </a:lnTo>
                <a:lnTo>
                  <a:pt x="226" y="70"/>
                </a:lnTo>
                <a:lnTo>
                  <a:pt x="224" y="64"/>
                </a:lnTo>
                <a:lnTo>
                  <a:pt x="224" y="57"/>
                </a:lnTo>
                <a:lnTo>
                  <a:pt x="228" y="55"/>
                </a:lnTo>
                <a:lnTo>
                  <a:pt x="231" y="55"/>
                </a:lnTo>
                <a:lnTo>
                  <a:pt x="234" y="52"/>
                </a:lnTo>
                <a:lnTo>
                  <a:pt x="238" y="49"/>
                </a:lnTo>
                <a:lnTo>
                  <a:pt x="243" y="52"/>
                </a:lnTo>
                <a:lnTo>
                  <a:pt x="248" y="57"/>
                </a:lnTo>
                <a:lnTo>
                  <a:pt x="253" y="52"/>
                </a:lnTo>
                <a:lnTo>
                  <a:pt x="256" y="45"/>
                </a:lnTo>
                <a:lnTo>
                  <a:pt x="259" y="49"/>
                </a:lnTo>
                <a:lnTo>
                  <a:pt x="263" y="50"/>
                </a:lnTo>
                <a:lnTo>
                  <a:pt x="263" y="47"/>
                </a:lnTo>
                <a:lnTo>
                  <a:pt x="264" y="42"/>
                </a:lnTo>
                <a:lnTo>
                  <a:pt x="269" y="42"/>
                </a:lnTo>
                <a:lnTo>
                  <a:pt x="273" y="40"/>
                </a:lnTo>
                <a:lnTo>
                  <a:pt x="276" y="37"/>
                </a:lnTo>
                <a:lnTo>
                  <a:pt x="278" y="32"/>
                </a:lnTo>
                <a:lnTo>
                  <a:pt x="283" y="30"/>
                </a:lnTo>
                <a:lnTo>
                  <a:pt x="288" y="25"/>
                </a:lnTo>
                <a:lnTo>
                  <a:pt x="289" y="19"/>
                </a:lnTo>
                <a:lnTo>
                  <a:pt x="291" y="12"/>
                </a:lnTo>
                <a:lnTo>
                  <a:pt x="289" y="14"/>
                </a:lnTo>
                <a:lnTo>
                  <a:pt x="289" y="14"/>
                </a:lnTo>
                <a:lnTo>
                  <a:pt x="289" y="7"/>
                </a:lnTo>
                <a:lnTo>
                  <a:pt x="291" y="0"/>
                </a:lnTo>
                <a:lnTo>
                  <a:pt x="288" y="5"/>
                </a:lnTo>
                <a:lnTo>
                  <a:pt x="279" y="14"/>
                </a:lnTo>
                <a:lnTo>
                  <a:pt x="268" y="20"/>
                </a:lnTo>
                <a:lnTo>
                  <a:pt x="256" y="27"/>
                </a:lnTo>
                <a:lnTo>
                  <a:pt x="243" y="30"/>
                </a:lnTo>
                <a:lnTo>
                  <a:pt x="231" y="32"/>
                </a:lnTo>
                <a:lnTo>
                  <a:pt x="218" y="40"/>
                </a:lnTo>
                <a:lnTo>
                  <a:pt x="204" y="47"/>
                </a:lnTo>
                <a:lnTo>
                  <a:pt x="199" y="52"/>
                </a:lnTo>
                <a:lnTo>
                  <a:pt x="189" y="59"/>
                </a:lnTo>
                <a:lnTo>
                  <a:pt x="183" y="64"/>
                </a:lnTo>
                <a:lnTo>
                  <a:pt x="176" y="65"/>
                </a:lnTo>
                <a:lnTo>
                  <a:pt x="169" y="67"/>
                </a:lnTo>
                <a:lnTo>
                  <a:pt x="162" y="67"/>
                </a:lnTo>
                <a:lnTo>
                  <a:pt x="157" y="67"/>
                </a:lnTo>
                <a:lnTo>
                  <a:pt x="154" y="67"/>
                </a:lnTo>
                <a:lnTo>
                  <a:pt x="149" y="69"/>
                </a:lnTo>
                <a:lnTo>
                  <a:pt x="147" y="70"/>
                </a:lnTo>
                <a:lnTo>
                  <a:pt x="142" y="74"/>
                </a:lnTo>
                <a:lnTo>
                  <a:pt x="142" y="75"/>
                </a:lnTo>
                <a:lnTo>
                  <a:pt x="142" y="84"/>
                </a:lnTo>
                <a:lnTo>
                  <a:pt x="139" y="87"/>
                </a:lnTo>
                <a:lnTo>
                  <a:pt x="136" y="89"/>
                </a:lnTo>
                <a:lnTo>
                  <a:pt x="131" y="85"/>
                </a:lnTo>
                <a:lnTo>
                  <a:pt x="132" y="79"/>
                </a:lnTo>
                <a:lnTo>
                  <a:pt x="136" y="70"/>
                </a:lnTo>
                <a:lnTo>
                  <a:pt x="131" y="74"/>
                </a:lnTo>
                <a:lnTo>
                  <a:pt x="126" y="77"/>
                </a:lnTo>
                <a:lnTo>
                  <a:pt x="126" y="74"/>
                </a:lnTo>
                <a:lnTo>
                  <a:pt x="127" y="69"/>
                </a:lnTo>
                <a:lnTo>
                  <a:pt x="121" y="75"/>
                </a:lnTo>
                <a:lnTo>
                  <a:pt x="114" y="80"/>
                </a:lnTo>
                <a:lnTo>
                  <a:pt x="112" y="77"/>
                </a:lnTo>
                <a:lnTo>
                  <a:pt x="109" y="72"/>
                </a:lnTo>
                <a:lnTo>
                  <a:pt x="101" y="70"/>
                </a:lnTo>
                <a:lnTo>
                  <a:pt x="92" y="70"/>
                </a:lnTo>
                <a:lnTo>
                  <a:pt x="86" y="64"/>
                </a:lnTo>
                <a:lnTo>
                  <a:pt x="79" y="59"/>
                </a:lnTo>
                <a:lnTo>
                  <a:pt x="89" y="59"/>
                </a:lnTo>
                <a:lnTo>
                  <a:pt x="97" y="59"/>
                </a:lnTo>
                <a:lnTo>
                  <a:pt x="99" y="54"/>
                </a:lnTo>
                <a:lnTo>
                  <a:pt x="101" y="49"/>
                </a:lnTo>
                <a:close/>
              </a:path>
            </a:pathLst>
          </a:custGeom>
          <a:solidFill>
            <a:srgbClr val="1F1A17"/>
          </a:solidFill>
          <a:ln w="9525">
            <a:noFill/>
            <a:round/>
            <a:headEnd/>
            <a:tailEnd/>
          </a:ln>
        </p:spPr>
        <p:txBody>
          <a:bodyPr/>
          <a:lstStyle/>
          <a:p>
            <a:endParaRPr lang="en-US"/>
          </a:p>
        </p:txBody>
      </p:sp>
      <p:sp>
        <p:nvSpPr>
          <p:cNvPr id="4155" name="Freeform 59"/>
          <p:cNvSpPr>
            <a:spLocks/>
          </p:cNvSpPr>
          <p:nvPr/>
        </p:nvSpPr>
        <p:spPr bwMode="auto">
          <a:xfrm>
            <a:off x="1301750" y="4914900"/>
            <a:ext cx="392113" cy="376238"/>
          </a:xfrm>
          <a:custGeom>
            <a:avLst/>
            <a:gdLst/>
            <a:ahLst/>
            <a:cxnLst>
              <a:cxn ang="0">
                <a:pos x="174" y="184"/>
              </a:cxn>
              <a:cxn ang="0">
                <a:pos x="142" y="197"/>
              </a:cxn>
              <a:cxn ang="0">
                <a:pos x="161" y="177"/>
              </a:cxn>
              <a:cxn ang="0">
                <a:pos x="179" y="182"/>
              </a:cxn>
              <a:cxn ang="0">
                <a:pos x="194" y="164"/>
              </a:cxn>
              <a:cxn ang="0">
                <a:pos x="207" y="161"/>
              </a:cxn>
              <a:cxn ang="0">
                <a:pos x="219" y="156"/>
              </a:cxn>
              <a:cxn ang="0">
                <a:pos x="239" y="139"/>
              </a:cxn>
              <a:cxn ang="0">
                <a:pos x="242" y="129"/>
              </a:cxn>
              <a:cxn ang="0">
                <a:pos x="221" y="135"/>
              </a:cxn>
              <a:cxn ang="0">
                <a:pos x="217" y="129"/>
              </a:cxn>
              <a:cxn ang="0">
                <a:pos x="216" y="124"/>
              </a:cxn>
              <a:cxn ang="0">
                <a:pos x="189" y="149"/>
              </a:cxn>
              <a:cxn ang="0">
                <a:pos x="196" y="130"/>
              </a:cxn>
              <a:cxn ang="0">
                <a:pos x="199" y="122"/>
              </a:cxn>
              <a:cxn ang="0">
                <a:pos x="211" y="104"/>
              </a:cxn>
              <a:cxn ang="0">
                <a:pos x="221" y="82"/>
              </a:cxn>
              <a:cxn ang="0">
                <a:pos x="216" y="64"/>
              </a:cxn>
              <a:cxn ang="0">
                <a:pos x="221" y="47"/>
              </a:cxn>
              <a:cxn ang="0">
                <a:pos x="211" y="40"/>
              </a:cxn>
              <a:cxn ang="0">
                <a:pos x="204" y="42"/>
              </a:cxn>
              <a:cxn ang="0">
                <a:pos x="151" y="59"/>
              </a:cxn>
              <a:cxn ang="0">
                <a:pos x="80" y="35"/>
              </a:cxn>
              <a:cxn ang="0">
                <a:pos x="65" y="28"/>
              </a:cxn>
              <a:cxn ang="0">
                <a:pos x="49" y="3"/>
              </a:cxn>
              <a:cxn ang="0">
                <a:pos x="32" y="5"/>
              </a:cxn>
              <a:cxn ang="0">
                <a:pos x="37" y="22"/>
              </a:cxn>
              <a:cxn ang="0">
                <a:pos x="45" y="32"/>
              </a:cxn>
              <a:cxn ang="0">
                <a:pos x="27" y="28"/>
              </a:cxn>
              <a:cxn ang="0">
                <a:pos x="29" y="38"/>
              </a:cxn>
              <a:cxn ang="0">
                <a:pos x="32" y="53"/>
              </a:cxn>
              <a:cxn ang="0">
                <a:pos x="40" y="53"/>
              </a:cxn>
              <a:cxn ang="0">
                <a:pos x="47" y="57"/>
              </a:cxn>
              <a:cxn ang="0">
                <a:pos x="47" y="75"/>
              </a:cxn>
              <a:cxn ang="0">
                <a:pos x="10" y="47"/>
              </a:cxn>
              <a:cxn ang="0">
                <a:pos x="15" y="62"/>
              </a:cxn>
              <a:cxn ang="0">
                <a:pos x="20" y="89"/>
              </a:cxn>
              <a:cxn ang="0">
                <a:pos x="32" y="104"/>
              </a:cxn>
              <a:cxn ang="0">
                <a:pos x="49" y="117"/>
              </a:cxn>
              <a:cxn ang="0">
                <a:pos x="59" y="112"/>
              </a:cxn>
              <a:cxn ang="0">
                <a:pos x="69" y="124"/>
              </a:cxn>
              <a:cxn ang="0">
                <a:pos x="82" y="124"/>
              </a:cxn>
              <a:cxn ang="0">
                <a:pos x="95" y="139"/>
              </a:cxn>
              <a:cxn ang="0">
                <a:pos x="79" y="134"/>
              </a:cxn>
              <a:cxn ang="0">
                <a:pos x="27" y="107"/>
              </a:cxn>
              <a:cxn ang="0">
                <a:pos x="25" y="115"/>
              </a:cxn>
              <a:cxn ang="0">
                <a:pos x="2" y="97"/>
              </a:cxn>
              <a:cxn ang="0">
                <a:pos x="5" y="122"/>
              </a:cxn>
              <a:cxn ang="0">
                <a:pos x="15" y="129"/>
              </a:cxn>
              <a:cxn ang="0">
                <a:pos x="25" y="134"/>
              </a:cxn>
              <a:cxn ang="0">
                <a:pos x="32" y="156"/>
              </a:cxn>
              <a:cxn ang="0">
                <a:pos x="52" y="162"/>
              </a:cxn>
              <a:cxn ang="0">
                <a:pos x="60" y="169"/>
              </a:cxn>
              <a:cxn ang="0">
                <a:pos x="114" y="216"/>
              </a:cxn>
            </a:cxnLst>
            <a:rect l="0" t="0" r="r" b="b"/>
            <a:pathLst>
              <a:path w="247" h="237">
                <a:moveTo>
                  <a:pt x="114" y="216"/>
                </a:moveTo>
                <a:lnTo>
                  <a:pt x="140" y="237"/>
                </a:lnTo>
                <a:lnTo>
                  <a:pt x="176" y="199"/>
                </a:lnTo>
                <a:lnTo>
                  <a:pt x="176" y="192"/>
                </a:lnTo>
                <a:lnTo>
                  <a:pt x="176" y="184"/>
                </a:lnTo>
                <a:lnTo>
                  <a:pt x="174" y="184"/>
                </a:lnTo>
                <a:lnTo>
                  <a:pt x="171" y="182"/>
                </a:lnTo>
                <a:lnTo>
                  <a:pt x="167" y="187"/>
                </a:lnTo>
                <a:lnTo>
                  <a:pt x="166" y="194"/>
                </a:lnTo>
                <a:lnTo>
                  <a:pt x="157" y="194"/>
                </a:lnTo>
                <a:lnTo>
                  <a:pt x="151" y="197"/>
                </a:lnTo>
                <a:lnTo>
                  <a:pt x="142" y="197"/>
                </a:lnTo>
                <a:lnTo>
                  <a:pt x="139" y="191"/>
                </a:lnTo>
                <a:lnTo>
                  <a:pt x="137" y="186"/>
                </a:lnTo>
                <a:lnTo>
                  <a:pt x="145" y="186"/>
                </a:lnTo>
                <a:lnTo>
                  <a:pt x="152" y="186"/>
                </a:lnTo>
                <a:lnTo>
                  <a:pt x="156" y="182"/>
                </a:lnTo>
                <a:lnTo>
                  <a:pt x="161" y="177"/>
                </a:lnTo>
                <a:lnTo>
                  <a:pt x="164" y="179"/>
                </a:lnTo>
                <a:lnTo>
                  <a:pt x="167" y="179"/>
                </a:lnTo>
                <a:lnTo>
                  <a:pt x="171" y="179"/>
                </a:lnTo>
                <a:lnTo>
                  <a:pt x="174" y="179"/>
                </a:lnTo>
                <a:lnTo>
                  <a:pt x="176" y="181"/>
                </a:lnTo>
                <a:lnTo>
                  <a:pt x="179" y="182"/>
                </a:lnTo>
                <a:lnTo>
                  <a:pt x="182" y="181"/>
                </a:lnTo>
                <a:lnTo>
                  <a:pt x="186" y="177"/>
                </a:lnTo>
                <a:lnTo>
                  <a:pt x="186" y="172"/>
                </a:lnTo>
                <a:lnTo>
                  <a:pt x="187" y="169"/>
                </a:lnTo>
                <a:lnTo>
                  <a:pt x="191" y="166"/>
                </a:lnTo>
                <a:lnTo>
                  <a:pt x="194" y="164"/>
                </a:lnTo>
                <a:lnTo>
                  <a:pt x="197" y="162"/>
                </a:lnTo>
                <a:lnTo>
                  <a:pt x="199" y="162"/>
                </a:lnTo>
                <a:lnTo>
                  <a:pt x="201" y="164"/>
                </a:lnTo>
                <a:lnTo>
                  <a:pt x="204" y="167"/>
                </a:lnTo>
                <a:lnTo>
                  <a:pt x="204" y="162"/>
                </a:lnTo>
                <a:lnTo>
                  <a:pt x="207" y="161"/>
                </a:lnTo>
                <a:lnTo>
                  <a:pt x="211" y="159"/>
                </a:lnTo>
                <a:lnTo>
                  <a:pt x="214" y="159"/>
                </a:lnTo>
                <a:lnTo>
                  <a:pt x="216" y="156"/>
                </a:lnTo>
                <a:lnTo>
                  <a:pt x="216" y="152"/>
                </a:lnTo>
                <a:lnTo>
                  <a:pt x="217" y="154"/>
                </a:lnTo>
                <a:lnTo>
                  <a:pt x="219" y="156"/>
                </a:lnTo>
                <a:lnTo>
                  <a:pt x="222" y="154"/>
                </a:lnTo>
                <a:lnTo>
                  <a:pt x="227" y="152"/>
                </a:lnTo>
                <a:lnTo>
                  <a:pt x="229" y="149"/>
                </a:lnTo>
                <a:lnTo>
                  <a:pt x="234" y="147"/>
                </a:lnTo>
                <a:lnTo>
                  <a:pt x="236" y="144"/>
                </a:lnTo>
                <a:lnTo>
                  <a:pt x="239" y="139"/>
                </a:lnTo>
                <a:lnTo>
                  <a:pt x="241" y="139"/>
                </a:lnTo>
                <a:lnTo>
                  <a:pt x="242" y="139"/>
                </a:lnTo>
                <a:lnTo>
                  <a:pt x="242" y="135"/>
                </a:lnTo>
                <a:lnTo>
                  <a:pt x="244" y="134"/>
                </a:lnTo>
                <a:lnTo>
                  <a:pt x="244" y="132"/>
                </a:lnTo>
                <a:lnTo>
                  <a:pt x="242" y="129"/>
                </a:lnTo>
                <a:lnTo>
                  <a:pt x="246" y="122"/>
                </a:lnTo>
                <a:lnTo>
                  <a:pt x="247" y="117"/>
                </a:lnTo>
                <a:lnTo>
                  <a:pt x="241" y="122"/>
                </a:lnTo>
                <a:lnTo>
                  <a:pt x="232" y="130"/>
                </a:lnTo>
                <a:lnTo>
                  <a:pt x="226" y="134"/>
                </a:lnTo>
                <a:lnTo>
                  <a:pt x="221" y="135"/>
                </a:lnTo>
                <a:lnTo>
                  <a:pt x="226" y="129"/>
                </a:lnTo>
                <a:lnTo>
                  <a:pt x="229" y="124"/>
                </a:lnTo>
                <a:lnTo>
                  <a:pt x="229" y="122"/>
                </a:lnTo>
                <a:lnTo>
                  <a:pt x="227" y="122"/>
                </a:lnTo>
                <a:lnTo>
                  <a:pt x="222" y="125"/>
                </a:lnTo>
                <a:lnTo>
                  <a:pt x="217" y="129"/>
                </a:lnTo>
                <a:lnTo>
                  <a:pt x="221" y="124"/>
                </a:lnTo>
                <a:lnTo>
                  <a:pt x="224" y="120"/>
                </a:lnTo>
                <a:lnTo>
                  <a:pt x="222" y="119"/>
                </a:lnTo>
                <a:lnTo>
                  <a:pt x="221" y="117"/>
                </a:lnTo>
                <a:lnTo>
                  <a:pt x="219" y="120"/>
                </a:lnTo>
                <a:lnTo>
                  <a:pt x="216" y="124"/>
                </a:lnTo>
                <a:lnTo>
                  <a:pt x="211" y="130"/>
                </a:lnTo>
                <a:lnTo>
                  <a:pt x="209" y="135"/>
                </a:lnTo>
                <a:lnTo>
                  <a:pt x="206" y="140"/>
                </a:lnTo>
                <a:lnTo>
                  <a:pt x="202" y="144"/>
                </a:lnTo>
                <a:lnTo>
                  <a:pt x="196" y="147"/>
                </a:lnTo>
                <a:lnTo>
                  <a:pt x="189" y="149"/>
                </a:lnTo>
                <a:lnTo>
                  <a:pt x="191" y="144"/>
                </a:lnTo>
                <a:lnTo>
                  <a:pt x="196" y="140"/>
                </a:lnTo>
                <a:lnTo>
                  <a:pt x="199" y="134"/>
                </a:lnTo>
                <a:lnTo>
                  <a:pt x="201" y="125"/>
                </a:lnTo>
                <a:lnTo>
                  <a:pt x="199" y="127"/>
                </a:lnTo>
                <a:lnTo>
                  <a:pt x="196" y="130"/>
                </a:lnTo>
                <a:lnTo>
                  <a:pt x="194" y="130"/>
                </a:lnTo>
                <a:lnTo>
                  <a:pt x="192" y="130"/>
                </a:lnTo>
                <a:lnTo>
                  <a:pt x="192" y="130"/>
                </a:lnTo>
                <a:lnTo>
                  <a:pt x="191" y="129"/>
                </a:lnTo>
                <a:lnTo>
                  <a:pt x="196" y="125"/>
                </a:lnTo>
                <a:lnTo>
                  <a:pt x="199" y="122"/>
                </a:lnTo>
                <a:lnTo>
                  <a:pt x="199" y="120"/>
                </a:lnTo>
                <a:lnTo>
                  <a:pt x="199" y="117"/>
                </a:lnTo>
                <a:lnTo>
                  <a:pt x="201" y="119"/>
                </a:lnTo>
                <a:lnTo>
                  <a:pt x="202" y="120"/>
                </a:lnTo>
                <a:lnTo>
                  <a:pt x="206" y="114"/>
                </a:lnTo>
                <a:lnTo>
                  <a:pt x="211" y="104"/>
                </a:lnTo>
                <a:lnTo>
                  <a:pt x="211" y="100"/>
                </a:lnTo>
                <a:lnTo>
                  <a:pt x="212" y="97"/>
                </a:lnTo>
                <a:lnTo>
                  <a:pt x="214" y="95"/>
                </a:lnTo>
                <a:lnTo>
                  <a:pt x="216" y="94"/>
                </a:lnTo>
                <a:lnTo>
                  <a:pt x="217" y="87"/>
                </a:lnTo>
                <a:lnTo>
                  <a:pt x="221" y="82"/>
                </a:lnTo>
                <a:lnTo>
                  <a:pt x="221" y="75"/>
                </a:lnTo>
                <a:lnTo>
                  <a:pt x="224" y="69"/>
                </a:lnTo>
                <a:lnTo>
                  <a:pt x="222" y="65"/>
                </a:lnTo>
                <a:lnTo>
                  <a:pt x="222" y="62"/>
                </a:lnTo>
                <a:lnTo>
                  <a:pt x="219" y="62"/>
                </a:lnTo>
                <a:lnTo>
                  <a:pt x="216" y="64"/>
                </a:lnTo>
                <a:lnTo>
                  <a:pt x="216" y="57"/>
                </a:lnTo>
                <a:lnTo>
                  <a:pt x="219" y="53"/>
                </a:lnTo>
                <a:lnTo>
                  <a:pt x="219" y="52"/>
                </a:lnTo>
                <a:lnTo>
                  <a:pt x="217" y="50"/>
                </a:lnTo>
                <a:lnTo>
                  <a:pt x="219" y="48"/>
                </a:lnTo>
                <a:lnTo>
                  <a:pt x="221" y="47"/>
                </a:lnTo>
                <a:lnTo>
                  <a:pt x="219" y="45"/>
                </a:lnTo>
                <a:lnTo>
                  <a:pt x="219" y="42"/>
                </a:lnTo>
                <a:lnTo>
                  <a:pt x="221" y="37"/>
                </a:lnTo>
                <a:lnTo>
                  <a:pt x="219" y="32"/>
                </a:lnTo>
                <a:lnTo>
                  <a:pt x="214" y="35"/>
                </a:lnTo>
                <a:lnTo>
                  <a:pt x="211" y="40"/>
                </a:lnTo>
                <a:lnTo>
                  <a:pt x="209" y="45"/>
                </a:lnTo>
                <a:lnTo>
                  <a:pt x="207" y="53"/>
                </a:lnTo>
                <a:lnTo>
                  <a:pt x="204" y="52"/>
                </a:lnTo>
                <a:lnTo>
                  <a:pt x="201" y="52"/>
                </a:lnTo>
                <a:lnTo>
                  <a:pt x="202" y="47"/>
                </a:lnTo>
                <a:lnTo>
                  <a:pt x="204" y="42"/>
                </a:lnTo>
                <a:lnTo>
                  <a:pt x="197" y="45"/>
                </a:lnTo>
                <a:lnTo>
                  <a:pt x="191" y="50"/>
                </a:lnTo>
                <a:lnTo>
                  <a:pt x="184" y="59"/>
                </a:lnTo>
                <a:lnTo>
                  <a:pt x="177" y="65"/>
                </a:lnTo>
                <a:lnTo>
                  <a:pt x="164" y="62"/>
                </a:lnTo>
                <a:lnTo>
                  <a:pt x="151" y="59"/>
                </a:lnTo>
                <a:lnTo>
                  <a:pt x="137" y="59"/>
                </a:lnTo>
                <a:lnTo>
                  <a:pt x="124" y="60"/>
                </a:lnTo>
                <a:lnTo>
                  <a:pt x="104" y="43"/>
                </a:lnTo>
                <a:lnTo>
                  <a:pt x="84" y="28"/>
                </a:lnTo>
                <a:lnTo>
                  <a:pt x="82" y="33"/>
                </a:lnTo>
                <a:lnTo>
                  <a:pt x="80" y="35"/>
                </a:lnTo>
                <a:lnTo>
                  <a:pt x="77" y="37"/>
                </a:lnTo>
                <a:lnTo>
                  <a:pt x="75" y="37"/>
                </a:lnTo>
                <a:lnTo>
                  <a:pt x="72" y="37"/>
                </a:lnTo>
                <a:lnTo>
                  <a:pt x="69" y="35"/>
                </a:lnTo>
                <a:lnTo>
                  <a:pt x="67" y="32"/>
                </a:lnTo>
                <a:lnTo>
                  <a:pt x="65" y="28"/>
                </a:lnTo>
                <a:lnTo>
                  <a:pt x="60" y="25"/>
                </a:lnTo>
                <a:lnTo>
                  <a:pt x="54" y="20"/>
                </a:lnTo>
                <a:lnTo>
                  <a:pt x="50" y="15"/>
                </a:lnTo>
                <a:lnTo>
                  <a:pt x="49" y="10"/>
                </a:lnTo>
                <a:lnTo>
                  <a:pt x="49" y="7"/>
                </a:lnTo>
                <a:lnTo>
                  <a:pt x="49" y="3"/>
                </a:lnTo>
                <a:lnTo>
                  <a:pt x="44" y="2"/>
                </a:lnTo>
                <a:lnTo>
                  <a:pt x="39" y="0"/>
                </a:lnTo>
                <a:lnTo>
                  <a:pt x="40" y="5"/>
                </a:lnTo>
                <a:lnTo>
                  <a:pt x="42" y="10"/>
                </a:lnTo>
                <a:lnTo>
                  <a:pt x="37" y="8"/>
                </a:lnTo>
                <a:lnTo>
                  <a:pt x="32" y="5"/>
                </a:lnTo>
                <a:lnTo>
                  <a:pt x="32" y="8"/>
                </a:lnTo>
                <a:lnTo>
                  <a:pt x="32" y="12"/>
                </a:lnTo>
                <a:lnTo>
                  <a:pt x="30" y="12"/>
                </a:lnTo>
                <a:lnTo>
                  <a:pt x="30" y="15"/>
                </a:lnTo>
                <a:lnTo>
                  <a:pt x="35" y="18"/>
                </a:lnTo>
                <a:lnTo>
                  <a:pt x="37" y="22"/>
                </a:lnTo>
                <a:lnTo>
                  <a:pt x="35" y="25"/>
                </a:lnTo>
                <a:lnTo>
                  <a:pt x="37" y="25"/>
                </a:lnTo>
                <a:lnTo>
                  <a:pt x="39" y="25"/>
                </a:lnTo>
                <a:lnTo>
                  <a:pt x="40" y="28"/>
                </a:lnTo>
                <a:lnTo>
                  <a:pt x="42" y="30"/>
                </a:lnTo>
                <a:lnTo>
                  <a:pt x="45" y="32"/>
                </a:lnTo>
                <a:lnTo>
                  <a:pt x="45" y="37"/>
                </a:lnTo>
                <a:lnTo>
                  <a:pt x="45" y="38"/>
                </a:lnTo>
                <a:lnTo>
                  <a:pt x="39" y="33"/>
                </a:lnTo>
                <a:lnTo>
                  <a:pt x="32" y="25"/>
                </a:lnTo>
                <a:lnTo>
                  <a:pt x="29" y="27"/>
                </a:lnTo>
                <a:lnTo>
                  <a:pt x="27" y="28"/>
                </a:lnTo>
                <a:lnTo>
                  <a:pt x="25" y="32"/>
                </a:lnTo>
                <a:lnTo>
                  <a:pt x="23" y="33"/>
                </a:lnTo>
                <a:lnTo>
                  <a:pt x="27" y="35"/>
                </a:lnTo>
                <a:lnTo>
                  <a:pt x="29" y="37"/>
                </a:lnTo>
                <a:lnTo>
                  <a:pt x="30" y="38"/>
                </a:lnTo>
                <a:lnTo>
                  <a:pt x="29" y="38"/>
                </a:lnTo>
                <a:lnTo>
                  <a:pt x="27" y="42"/>
                </a:lnTo>
                <a:lnTo>
                  <a:pt x="25" y="48"/>
                </a:lnTo>
                <a:lnTo>
                  <a:pt x="30" y="48"/>
                </a:lnTo>
                <a:lnTo>
                  <a:pt x="34" y="48"/>
                </a:lnTo>
                <a:lnTo>
                  <a:pt x="34" y="50"/>
                </a:lnTo>
                <a:lnTo>
                  <a:pt x="32" y="53"/>
                </a:lnTo>
                <a:lnTo>
                  <a:pt x="34" y="52"/>
                </a:lnTo>
                <a:lnTo>
                  <a:pt x="37" y="50"/>
                </a:lnTo>
                <a:lnTo>
                  <a:pt x="37" y="53"/>
                </a:lnTo>
                <a:lnTo>
                  <a:pt x="37" y="59"/>
                </a:lnTo>
                <a:lnTo>
                  <a:pt x="39" y="55"/>
                </a:lnTo>
                <a:lnTo>
                  <a:pt x="40" y="53"/>
                </a:lnTo>
                <a:lnTo>
                  <a:pt x="40" y="57"/>
                </a:lnTo>
                <a:lnTo>
                  <a:pt x="40" y="59"/>
                </a:lnTo>
                <a:lnTo>
                  <a:pt x="42" y="57"/>
                </a:lnTo>
                <a:lnTo>
                  <a:pt x="44" y="55"/>
                </a:lnTo>
                <a:lnTo>
                  <a:pt x="45" y="55"/>
                </a:lnTo>
                <a:lnTo>
                  <a:pt x="47" y="57"/>
                </a:lnTo>
                <a:lnTo>
                  <a:pt x="49" y="60"/>
                </a:lnTo>
                <a:lnTo>
                  <a:pt x="50" y="65"/>
                </a:lnTo>
                <a:lnTo>
                  <a:pt x="52" y="65"/>
                </a:lnTo>
                <a:lnTo>
                  <a:pt x="54" y="69"/>
                </a:lnTo>
                <a:lnTo>
                  <a:pt x="50" y="74"/>
                </a:lnTo>
                <a:lnTo>
                  <a:pt x="47" y="75"/>
                </a:lnTo>
                <a:lnTo>
                  <a:pt x="40" y="72"/>
                </a:lnTo>
                <a:lnTo>
                  <a:pt x="29" y="65"/>
                </a:lnTo>
                <a:lnTo>
                  <a:pt x="20" y="55"/>
                </a:lnTo>
                <a:lnTo>
                  <a:pt x="15" y="45"/>
                </a:lnTo>
                <a:lnTo>
                  <a:pt x="13" y="47"/>
                </a:lnTo>
                <a:lnTo>
                  <a:pt x="10" y="47"/>
                </a:lnTo>
                <a:lnTo>
                  <a:pt x="12" y="50"/>
                </a:lnTo>
                <a:lnTo>
                  <a:pt x="12" y="52"/>
                </a:lnTo>
                <a:lnTo>
                  <a:pt x="10" y="55"/>
                </a:lnTo>
                <a:lnTo>
                  <a:pt x="12" y="59"/>
                </a:lnTo>
                <a:lnTo>
                  <a:pt x="12" y="60"/>
                </a:lnTo>
                <a:lnTo>
                  <a:pt x="15" y="62"/>
                </a:lnTo>
                <a:lnTo>
                  <a:pt x="13" y="67"/>
                </a:lnTo>
                <a:lnTo>
                  <a:pt x="10" y="72"/>
                </a:lnTo>
                <a:lnTo>
                  <a:pt x="13" y="72"/>
                </a:lnTo>
                <a:lnTo>
                  <a:pt x="17" y="75"/>
                </a:lnTo>
                <a:lnTo>
                  <a:pt x="18" y="82"/>
                </a:lnTo>
                <a:lnTo>
                  <a:pt x="20" y="89"/>
                </a:lnTo>
                <a:lnTo>
                  <a:pt x="25" y="90"/>
                </a:lnTo>
                <a:lnTo>
                  <a:pt x="27" y="90"/>
                </a:lnTo>
                <a:lnTo>
                  <a:pt x="25" y="95"/>
                </a:lnTo>
                <a:lnTo>
                  <a:pt x="23" y="97"/>
                </a:lnTo>
                <a:lnTo>
                  <a:pt x="27" y="100"/>
                </a:lnTo>
                <a:lnTo>
                  <a:pt x="32" y="104"/>
                </a:lnTo>
                <a:lnTo>
                  <a:pt x="35" y="104"/>
                </a:lnTo>
                <a:lnTo>
                  <a:pt x="37" y="102"/>
                </a:lnTo>
                <a:lnTo>
                  <a:pt x="40" y="107"/>
                </a:lnTo>
                <a:lnTo>
                  <a:pt x="45" y="114"/>
                </a:lnTo>
                <a:lnTo>
                  <a:pt x="47" y="115"/>
                </a:lnTo>
                <a:lnTo>
                  <a:pt x="49" y="117"/>
                </a:lnTo>
                <a:lnTo>
                  <a:pt x="52" y="115"/>
                </a:lnTo>
                <a:lnTo>
                  <a:pt x="54" y="112"/>
                </a:lnTo>
                <a:lnTo>
                  <a:pt x="54" y="114"/>
                </a:lnTo>
                <a:lnTo>
                  <a:pt x="55" y="117"/>
                </a:lnTo>
                <a:lnTo>
                  <a:pt x="57" y="114"/>
                </a:lnTo>
                <a:lnTo>
                  <a:pt x="59" y="112"/>
                </a:lnTo>
                <a:lnTo>
                  <a:pt x="60" y="115"/>
                </a:lnTo>
                <a:lnTo>
                  <a:pt x="62" y="117"/>
                </a:lnTo>
                <a:lnTo>
                  <a:pt x="65" y="117"/>
                </a:lnTo>
                <a:lnTo>
                  <a:pt x="67" y="114"/>
                </a:lnTo>
                <a:lnTo>
                  <a:pt x="69" y="120"/>
                </a:lnTo>
                <a:lnTo>
                  <a:pt x="69" y="124"/>
                </a:lnTo>
                <a:lnTo>
                  <a:pt x="72" y="124"/>
                </a:lnTo>
                <a:lnTo>
                  <a:pt x="75" y="122"/>
                </a:lnTo>
                <a:lnTo>
                  <a:pt x="79" y="119"/>
                </a:lnTo>
                <a:lnTo>
                  <a:pt x="79" y="120"/>
                </a:lnTo>
                <a:lnTo>
                  <a:pt x="80" y="124"/>
                </a:lnTo>
                <a:lnTo>
                  <a:pt x="82" y="124"/>
                </a:lnTo>
                <a:lnTo>
                  <a:pt x="85" y="120"/>
                </a:lnTo>
                <a:lnTo>
                  <a:pt x="87" y="117"/>
                </a:lnTo>
                <a:lnTo>
                  <a:pt x="90" y="125"/>
                </a:lnTo>
                <a:lnTo>
                  <a:pt x="95" y="130"/>
                </a:lnTo>
                <a:lnTo>
                  <a:pt x="97" y="135"/>
                </a:lnTo>
                <a:lnTo>
                  <a:pt x="95" y="139"/>
                </a:lnTo>
                <a:lnTo>
                  <a:pt x="89" y="139"/>
                </a:lnTo>
                <a:lnTo>
                  <a:pt x="82" y="139"/>
                </a:lnTo>
                <a:lnTo>
                  <a:pt x="80" y="135"/>
                </a:lnTo>
                <a:lnTo>
                  <a:pt x="79" y="130"/>
                </a:lnTo>
                <a:lnTo>
                  <a:pt x="79" y="132"/>
                </a:lnTo>
                <a:lnTo>
                  <a:pt x="79" y="134"/>
                </a:lnTo>
                <a:lnTo>
                  <a:pt x="77" y="134"/>
                </a:lnTo>
                <a:lnTo>
                  <a:pt x="74" y="134"/>
                </a:lnTo>
                <a:lnTo>
                  <a:pt x="60" y="125"/>
                </a:lnTo>
                <a:lnTo>
                  <a:pt x="47" y="120"/>
                </a:lnTo>
                <a:lnTo>
                  <a:pt x="35" y="112"/>
                </a:lnTo>
                <a:lnTo>
                  <a:pt x="27" y="107"/>
                </a:lnTo>
                <a:lnTo>
                  <a:pt x="29" y="110"/>
                </a:lnTo>
                <a:lnTo>
                  <a:pt x="29" y="114"/>
                </a:lnTo>
                <a:lnTo>
                  <a:pt x="32" y="117"/>
                </a:lnTo>
                <a:lnTo>
                  <a:pt x="32" y="122"/>
                </a:lnTo>
                <a:lnTo>
                  <a:pt x="27" y="119"/>
                </a:lnTo>
                <a:lnTo>
                  <a:pt x="25" y="115"/>
                </a:lnTo>
                <a:lnTo>
                  <a:pt x="22" y="112"/>
                </a:lnTo>
                <a:lnTo>
                  <a:pt x="18" y="110"/>
                </a:lnTo>
                <a:lnTo>
                  <a:pt x="18" y="114"/>
                </a:lnTo>
                <a:lnTo>
                  <a:pt x="17" y="115"/>
                </a:lnTo>
                <a:lnTo>
                  <a:pt x="10" y="107"/>
                </a:lnTo>
                <a:lnTo>
                  <a:pt x="2" y="97"/>
                </a:lnTo>
                <a:lnTo>
                  <a:pt x="0" y="102"/>
                </a:lnTo>
                <a:lnTo>
                  <a:pt x="2" y="107"/>
                </a:lnTo>
                <a:lnTo>
                  <a:pt x="3" y="114"/>
                </a:lnTo>
                <a:lnTo>
                  <a:pt x="5" y="119"/>
                </a:lnTo>
                <a:lnTo>
                  <a:pt x="5" y="120"/>
                </a:lnTo>
                <a:lnTo>
                  <a:pt x="5" y="122"/>
                </a:lnTo>
                <a:lnTo>
                  <a:pt x="8" y="124"/>
                </a:lnTo>
                <a:lnTo>
                  <a:pt x="10" y="125"/>
                </a:lnTo>
                <a:lnTo>
                  <a:pt x="10" y="127"/>
                </a:lnTo>
                <a:lnTo>
                  <a:pt x="10" y="129"/>
                </a:lnTo>
                <a:lnTo>
                  <a:pt x="13" y="129"/>
                </a:lnTo>
                <a:lnTo>
                  <a:pt x="15" y="129"/>
                </a:lnTo>
                <a:lnTo>
                  <a:pt x="15" y="130"/>
                </a:lnTo>
                <a:lnTo>
                  <a:pt x="13" y="132"/>
                </a:lnTo>
                <a:lnTo>
                  <a:pt x="17" y="134"/>
                </a:lnTo>
                <a:lnTo>
                  <a:pt x="22" y="137"/>
                </a:lnTo>
                <a:lnTo>
                  <a:pt x="23" y="134"/>
                </a:lnTo>
                <a:lnTo>
                  <a:pt x="25" y="134"/>
                </a:lnTo>
                <a:lnTo>
                  <a:pt x="25" y="137"/>
                </a:lnTo>
                <a:lnTo>
                  <a:pt x="25" y="140"/>
                </a:lnTo>
                <a:lnTo>
                  <a:pt x="25" y="144"/>
                </a:lnTo>
                <a:lnTo>
                  <a:pt x="29" y="145"/>
                </a:lnTo>
                <a:lnTo>
                  <a:pt x="32" y="150"/>
                </a:lnTo>
                <a:lnTo>
                  <a:pt x="32" y="156"/>
                </a:lnTo>
                <a:lnTo>
                  <a:pt x="37" y="161"/>
                </a:lnTo>
                <a:lnTo>
                  <a:pt x="40" y="166"/>
                </a:lnTo>
                <a:lnTo>
                  <a:pt x="45" y="167"/>
                </a:lnTo>
                <a:lnTo>
                  <a:pt x="50" y="169"/>
                </a:lnTo>
                <a:lnTo>
                  <a:pt x="52" y="166"/>
                </a:lnTo>
                <a:lnTo>
                  <a:pt x="52" y="162"/>
                </a:lnTo>
                <a:lnTo>
                  <a:pt x="52" y="166"/>
                </a:lnTo>
                <a:lnTo>
                  <a:pt x="54" y="169"/>
                </a:lnTo>
                <a:lnTo>
                  <a:pt x="55" y="171"/>
                </a:lnTo>
                <a:lnTo>
                  <a:pt x="57" y="171"/>
                </a:lnTo>
                <a:lnTo>
                  <a:pt x="59" y="171"/>
                </a:lnTo>
                <a:lnTo>
                  <a:pt x="60" y="169"/>
                </a:lnTo>
                <a:lnTo>
                  <a:pt x="62" y="167"/>
                </a:lnTo>
                <a:lnTo>
                  <a:pt x="64" y="164"/>
                </a:lnTo>
                <a:lnTo>
                  <a:pt x="67" y="169"/>
                </a:lnTo>
                <a:lnTo>
                  <a:pt x="72" y="172"/>
                </a:lnTo>
                <a:lnTo>
                  <a:pt x="92" y="196"/>
                </a:lnTo>
                <a:lnTo>
                  <a:pt x="114" y="216"/>
                </a:lnTo>
                <a:close/>
              </a:path>
            </a:pathLst>
          </a:custGeom>
          <a:solidFill>
            <a:srgbClr val="1F1A17"/>
          </a:solidFill>
          <a:ln w="9525">
            <a:noFill/>
            <a:round/>
            <a:headEnd/>
            <a:tailEnd/>
          </a:ln>
        </p:spPr>
        <p:txBody>
          <a:bodyPr/>
          <a:lstStyle/>
          <a:p>
            <a:endParaRPr lang="en-US"/>
          </a:p>
        </p:txBody>
      </p:sp>
      <p:sp>
        <p:nvSpPr>
          <p:cNvPr id="4156" name="Freeform 60"/>
          <p:cNvSpPr>
            <a:spLocks/>
          </p:cNvSpPr>
          <p:nvPr/>
        </p:nvSpPr>
        <p:spPr bwMode="auto">
          <a:xfrm>
            <a:off x="1384300" y="4692650"/>
            <a:ext cx="238125" cy="331788"/>
          </a:xfrm>
          <a:custGeom>
            <a:avLst/>
            <a:gdLst/>
            <a:ahLst/>
            <a:cxnLst>
              <a:cxn ang="0">
                <a:pos x="60" y="18"/>
              </a:cxn>
              <a:cxn ang="0">
                <a:pos x="70" y="1"/>
              </a:cxn>
              <a:cxn ang="0">
                <a:pos x="73" y="6"/>
              </a:cxn>
              <a:cxn ang="0">
                <a:pos x="80" y="15"/>
              </a:cxn>
              <a:cxn ang="0">
                <a:pos x="82" y="30"/>
              </a:cxn>
              <a:cxn ang="0">
                <a:pos x="75" y="43"/>
              </a:cxn>
              <a:cxn ang="0">
                <a:pos x="87" y="35"/>
              </a:cxn>
              <a:cxn ang="0">
                <a:pos x="87" y="43"/>
              </a:cxn>
              <a:cxn ang="0">
                <a:pos x="77" y="55"/>
              </a:cxn>
              <a:cxn ang="0">
                <a:pos x="83" y="63"/>
              </a:cxn>
              <a:cxn ang="0">
                <a:pos x="88" y="55"/>
              </a:cxn>
              <a:cxn ang="0">
                <a:pos x="93" y="50"/>
              </a:cxn>
              <a:cxn ang="0">
                <a:pos x="99" y="46"/>
              </a:cxn>
              <a:cxn ang="0">
                <a:pos x="104" y="55"/>
              </a:cxn>
              <a:cxn ang="0">
                <a:pos x="105" y="61"/>
              </a:cxn>
              <a:cxn ang="0">
                <a:pos x="99" y="70"/>
              </a:cxn>
              <a:cxn ang="0">
                <a:pos x="99" y="76"/>
              </a:cxn>
              <a:cxn ang="0">
                <a:pos x="104" y="81"/>
              </a:cxn>
              <a:cxn ang="0">
                <a:pos x="114" y="70"/>
              </a:cxn>
              <a:cxn ang="0">
                <a:pos x="115" y="80"/>
              </a:cxn>
              <a:cxn ang="0">
                <a:pos x="100" y="96"/>
              </a:cxn>
              <a:cxn ang="0">
                <a:pos x="99" y="112"/>
              </a:cxn>
              <a:cxn ang="0">
                <a:pos x="117" y="100"/>
              </a:cxn>
              <a:cxn ang="0">
                <a:pos x="124" y="95"/>
              </a:cxn>
              <a:cxn ang="0">
                <a:pos x="127" y="100"/>
              </a:cxn>
              <a:cxn ang="0">
                <a:pos x="127" y="107"/>
              </a:cxn>
              <a:cxn ang="0">
                <a:pos x="122" y="123"/>
              </a:cxn>
              <a:cxn ang="0">
                <a:pos x="127" y="132"/>
              </a:cxn>
              <a:cxn ang="0">
                <a:pos x="127" y="160"/>
              </a:cxn>
              <a:cxn ang="0">
                <a:pos x="137" y="155"/>
              </a:cxn>
              <a:cxn ang="0">
                <a:pos x="147" y="137"/>
              </a:cxn>
              <a:cxn ang="0">
                <a:pos x="150" y="143"/>
              </a:cxn>
              <a:cxn ang="0">
                <a:pos x="149" y="167"/>
              </a:cxn>
              <a:cxn ang="0">
                <a:pos x="140" y="175"/>
              </a:cxn>
              <a:cxn ang="0">
                <a:pos x="124" y="185"/>
              </a:cxn>
              <a:cxn ang="0">
                <a:pos x="87" y="197"/>
              </a:cxn>
              <a:cxn ang="0">
                <a:pos x="42" y="193"/>
              </a:cxn>
              <a:cxn ang="0">
                <a:pos x="25" y="163"/>
              </a:cxn>
              <a:cxn ang="0">
                <a:pos x="3" y="123"/>
              </a:cxn>
              <a:cxn ang="0">
                <a:pos x="3" y="115"/>
              </a:cxn>
              <a:cxn ang="0">
                <a:pos x="2" y="107"/>
              </a:cxn>
              <a:cxn ang="0">
                <a:pos x="2" y="98"/>
              </a:cxn>
              <a:cxn ang="0">
                <a:pos x="12" y="107"/>
              </a:cxn>
              <a:cxn ang="0">
                <a:pos x="18" y="105"/>
              </a:cxn>
              <a:cxn ang="0">
                <a:pos x="28" y="105"/>
              </a:cxn>
              <a:cxn ang="0">
                <a:pos x="18" y="85"/>
              </a:cxn>
              <a:cxn ang="0">
                <a:pos x="12" y="78"/>
              </a:cxn>
              <a:cxn ang="0">
                <a:pos x="12" y="65"/>
              </a:cxn>
              <a:cxn ang="0">
                <a:pos x="18" y="71"/>
              </a:cxn>
              <a:cxn ang="0">
                <a:pos x="27" y="76"/>
              </a:cxn>
              <a:cxn ang="0">
                <a:pos x="30" y="71"/>
              </a:cxn>
              <a:cxn ang="0">
                <a:pos x="30" y="60"/>
              </a:cxn>
              <a:cxn ang="0">
                <a:pos x="45" y="71"/>
              </a:cxn>
              <a:cxn ang="0">
                <a:pos x="55" y="76"/>
              </a:cxn>
              <a:cxn ang="0">
                <a:pos x="57" y="70"/>
              </a:cxn>
              <a:cxn ang="0">
                <a:pos x="52" y="63"/>
              </a:cxn>
              <a:cxn ang="0">
                <a:pos x="43" y="50"/>
              </a:cxn>
              <a:cxn ang="0">
                <a:pos x="52" y="50"/>
              </a:cxn>
              <a:cxn ang="0">
                <a:pos x="52" y="35"/>
              </a:cxn>
              <a:cxn ang="0">
                <a:pos x="57" y="28"/>
              </a:cxn>
            </a:cxnLst>
            <a:rect l="0" t="0" r="r" b="b"/>
            <a:pathLst>
              <a:path w="150" h="209">
                <a:moveTo>
                  <a:pt x="53" y="21"/>
                </a:moveTo>
                <a:lnTo>
                  <a:pt x="53" y="18"/>
                </a:lnTo>
                <a:lnTo>
                  <a:pt x="57" y="16"/>
                </a:lnTo>
                <a:lnTo>
                  <a:pt x="60" y="18"/>
                </a:lnTo>
                <a:lnTo>
                  <a:pt x="62" y="20"/>
                </a:lnTo>
                <a:lnTo>
                  <a:pt x="67" y="11"/>
                </a:lnTo>
                <a:lnTo>
                  <a:pt x="70" y="5"/>
                </a:lnTo>
                <a:lnTo>
                  <a:pt x="70" y="1"/>
                </a:lnTo>
                <a:lnTo>
                  <a:pt x="72" y="0"/>
                </a:lnTo>
                <a:lnTo>
                  <a:pt x="73" y="0"/>
                </a:lnTo>
                <a:lnTo>
                  <a:pt x="73" y="1"/>
                </a:lnTo>
                <a:lnTo>
                  <a:pt x="73" y="6"/>
                </a:lnTo>
                <a:lnTo>
                  <a:pt x="73" y="10"/>
                </a:lnTo>
                <a:lnTo>
                  <a:pt x="78" y="6"/>
                </a:lnTo>
                <a:lnTo>
                  <a:pt x="83" y="6"/>
                </a:lnTo>
                <a:lnTo>
                  <a:pt x="80" y="15"/>
                </a:lnTo>
                <a:lnTo>
                  <a:pt x="78" y="18"/>
                </a:lnTo>
                <a:lnTo>
                  <a:pt x="80" y="20"/>
                </a:lnTo>
                <a:lnTo>
                  <a:pt x="83" y="21"/>
                </a:lnTo>
                <a:lnTo>
                  <a:pt x="82" y="30"/>
                </a:lnTo>
                <a:lnTo>
                  <a:pt x="77" y="40"/>
                </a:lnTo>
                <a:lnTo>
                  <a:pt x="75" y="40"/>
                </a:lnTo>
                <a:lnTo>
                  <a:pt x="75" y="40"/>
                </a:lnTo>
                <a:lnTo>
                  <a:pt x="75" y="43"/>
                </a:lnTo>
                <a:lnTo>
                  <a:pt x="77" y="45"/>
                </a:lnTo>
                <a:lnTo>
                  <a:pt x="80" y="41"/>
                </a:lnTo>
                <a:lnTo>
                  <a:pt x="82" y="40"/>
                </a:lnTo>
                <a:lnTo>
                  <a:pt x="87" y="35"/>
                </a:lnTo>
                <a:lnTo>
                  <a:pt x="92" y="33"/>
                </a:lnTo>
                <a:lnTo>
                  <a:pt x="92" y="38"/>
                </a:lnTo>
                <a:lnTo>
                  <a:pt x="90" y="41"/>
                </a:lnTo>
                <a:lnTo>
                  <a:pt x="87" y="43"/>
                </a:lnTo>
                <a:lnTo>
                  <a:pt x="83" y="46"/>
                </a:lnTo>
                <a:lnTo>
                  <a:pt x="80" y="48"/>
                </a:lnTo>
                <a:lnTo>
                  <a:pt x="77" y="51"/>
                </a:lnTo>
                <a:lnTo>
                  <a:pt x="77" y="55"/>
                </a:lnTo>
                <a:lnTo>
                  <a:pt x="80" y="58"/>
                </a:lnTo>
                <a:lnTo>
                  <a:pt x="82" y="61"/>
                </a:lnTo>
                <a:lnTo>
                  <a:pt x="83" y="63"/>
                </a:lnTo>
                <a:lnTo>
                  <a:pt x="83" y="63"/>
                </a:lnTo>
                <a:lnTo>
                  <a:pt x="85" y="61"/>
                </a:lnTo>
                <a:lnTo>
                  <a:pt x="87" y="55"/>
                </a:lnTo>
                <a:lnTo>
                  <a:pt x="87" y="53"/>
                </a:lnTo>
                <a:lnTo>
                  <a:pt x="88" y="55"/>
                </a:lnTo>
                <a:lnTo>
                  <a:pt x="88" y="58"/>
                </a:lnTo>
                <a:lnTo>
                  <a:pt x="90" y="51"/>
                </a:lnTo>
                <a:lnTo>
                  <a:pt x="92" y="46"/>
                </a:lnTo>
                <a:lnTo>
                  <a:pt x="93" y="50"/>
                </a:lnTo>
                <a:lnTo>
                  <a:pt x="93" y="51"/>
                </a:lnTo>
                <a:lnTo>
                  <a:pt x="95" y="46"/>
                </a:lnTo>
                <a:lnTo>
                  <a:pt x="99" y="40"/>
                </a:lnTo>
                <a:lnTo>
                  <a:pt x="99" y="46"/>
                </a:lnTo>
                <a:lnTo>
                  <a:pt x="99" y="50"/>
                </a:lnTo>
                <a:lnTo>
                  <a:pt x="102" y="50"/>
                </a:lnTo>
                <a:lnTo>
                  <a:pt x="104" y="51"/>
                </a:lnTo>
                <a:lnTo>
                  <a:pt x="104" y="55"/>
                </a:lnTo>
                <a:lnTo>
                  <a:pt x="102" y="58"/>
                </a:lnTo>
                <a:lnTo>
                  <a:pt x="105" y="60"/>
                </a:lnTo>
                <a:lnTo>
                  <a:pt x="105" y="61"/>
                </a:lnTo>
                <a:lnTo>
                  <a:pt x="105" y="61"/>
                </a:lnTo>
                <a:lnTo>
                  <a:pt x="105" y="63"/>
                </a:lnTo>
                <a:lnTo>
                  <a:pt x="102" y="66"/>
                </a:lnTo>
                <a:lnTo>
                  <a:pt x="97" y="68"/>
                </a:lnTo>
                <a:lnTo>
                  <a:pt x="99" y="70"/>
                </a:lnTo>
                <a:lnTo>
                  <a:pt x="100" y="70"/>
                </a:lnTo>
                <a:lnTo>
                  <a:pt x="99" y="73"/>
                </a:lnTo>
                <a:lnTo>
                  <a:pt x="97" y="75"/>
                </a:lnTo>
                <a:lnTo>
                  <a:pt x="99" y="76"/>
                </a:lnTo>
                <a:lnTo>
                  <a:pt x="100" y="78"/>
                </a:lnTo>
                <a:lnTo>
                  <a:pt x="99" y="81"/>
                </a:lnTo>
                <a:lnTo>
                  <a:pt x="99" y="85"/>
                </a:lnTo>
                <a:lnTo>
                  <a:pt x="104" y="81"/>
                </a:lnTo>
                <a:lnTo>
                  <a:pt x="109" y="78"/>
                </a:lnTo>
                <a:lnTo>
                  <a:pt x="112" y="73"/>
                </a:lnTo>
                <a:lnTo>
                  <a:pt x="114" y="66"/>
                </a:lnTo>
                <a:lnTo>
                  <a:pt x="114" y="70"/>
                </a:lnTo>
                <a:lnTo>
                  <a:pt x="114" y="73"/>
                </a:lnTo>
                <a:lnTo>
                  <a:pt x="117" y="75"/>
                </a:lnTo>
                <a:lnTo>
                  <a:pt x="117" y="76"/>
                </a:lnTo>
                <a:lnTo>
                  <a:pt x="115" y="80"/>
                </a:lnTo>
                <a:lnTo>
                  <a:pt x="114" y="81"/>
                </a:lnTo>
                <a:lnTo>
                  <a:pt x="110" y="86"/>
                </a:lnTo>
                <a:lnTo>
                  <a:pt x="107" y="93"/>
                </a:lnTo>
                <a:lnTo>
                  <a:pt x="100" y="96"/>
                </a:lnTo>
                <a:lnTo>
                  <a:pt x="93" y="100"/>
                </a:lnTo>
                <a:lnTo>
                  <a:pt x="93" y="105"/>
                </a:lnTo>
                <a:lnTo>
                  <a:pt x="93" y="110"/>
                </a:lnTo>
                <a:lnTo>
                  <a:pt x="99" y="112"/>
                </a:lnTo>
                <a:lnTo>
                  <a:pt x="107" y="110"/>
                </a:lnTo>
                <a:lnTo>
                  <a:pt x="107" y="107"/>
                </a:lnTo>
                <a:lnTo>
                  <a:pt x="112" y="102"/>
                </a:lnTo>
                <a:lnTo>
                  <a:pt x="117" y="100"/>
                </a:lnTo>
                <a:lnTo>
                  <a:pt x="120" y="95"/>
                </a:lnTo>
                <a:lnTo>
                  <a:pt x="125" y="88"/>
                </a:lnTo>
                <a:lnTo>
                  <a:pt x="127" y="88"/>
                </a:lnTo>
                <a:lnTo>
                  <a:pt x="124" y="95"/>
                </a:lnTo>
                <a:lnTo>
                  <a:pt x="120" y="98"/>
                </a:lnTo>
                <a:lnTo>
                  <a:pt x="125" y="96"/>
                </a:lnTo>
                <a:lnTo>
                  <a:pt x="129" y="96"/>
                </a:lnTo>
                <a:lnTo>
                  <a:pt x="127" y="100"/>
                </a:lnTo>
                <a:lnTo>
                  <a:pt x="125" y="102"/>
                </a:lnTo>
                <a:lnTo>
                  <a:pt x="127" y="103"/>
                </a:lnTo>
                <a:lnTo>
                  <a:pt x="130" y="105"/>
                </a:lnTo>
                <a:lnTo>
                  <a:pt x="127" y="107"/>
                </a:lnTo>
                <a:lnTo>
                  <a:pt x="124" y="108"/>
                </a:lnTo>
                <a:lnTo>
                  <a:pt x="124" y="117"/>
                </a:lnTo>
                <a:lnTo>
                  <a:pt x="125" y="123"/>
                </a:lnTo>
                <a:lnTo>
                  <a:pt x="122" y="123"/>
                </a:lnTo>
                <a:lnTo>
                  <a:pt x="120" y="125"/>
                </a:lnTo>
                <a:lnTo>
                  <a:pt x="124" y="127"/>
                </a:lnTo>
                <a:lnTo>
                  <a:pt x="127" y="127"/>
                </a:lnTo>
                <a:lnTo>
                  <a:pt x="127" y="132"/>
                </a:lnTo>
                <a:lnTo>
                  <a:pt x="125" y="137"/>
                </a:lnTo>
                <a:lnTo>
                  <a:pt x="127" y="147"/>
                </a:lnTo>
                <a:lnTo>
                  <a:pt x="125" y="157"/>
                </a:lnTo>
                <a:lnTo>
                  <a:pt x="127" y="160"/>
                </a:lnTo>
                <a:lnTo>
                  <a:pt x="127" y="162"/>
                </a:lnTo>
                <a:lnTo>
                  <a:pt x="130" y="160"/>
                </a:lnTo>
                <a:lnTo>
                  <a:pt x="134" y="158"/>
                </a:lnTo>
                <a:lnTo>
                  <a:pt x="137" y="155"/>
                </a:lnTo>
                <a:lnTo>
                  <a:pt x="140" y="152"/>
                </a:lnTo>
                <a:lnTo>
                  <a:pt x="144" y="142"/>
                </a:lnTo>
                <a:lnTo>
                  <a:pt x="147" y="132"/>
                </a:lnTo>
                <a:lnTo>
                  <a:pt x="147" y="137"/>
                </a:lnTo>
                <a:lnTo>
                  <a:pt x="147" y="142"/>
                </a:lnTo>
                <a:lnTo>
                  <a:pt x="149" y="142"/>
                </a:lnTo>
                <a:lnTo>
                  <a:pt x="150" y="140"/>
                </a:lnTo>
                <a:lnTo>
                  <a:pt x="150" y="143"/>
                </a:lnTo>
                <a:lnTo>
                  <a:pt x="149" y="147"/>
                </a:lnTo>
                <a:lnTo>
                  <a:pt x="150" y="155"/>
                </a:lnTo>
                <a:lnTo>
                  <a:pt x="149" y="165"/>
                </a:lnTo>
                <a:lnTo>
                  <a:pt x="149" y="167"/>
                </a:lnTo>
                <a:lnTo>
                  <a:pt x="150" y="168"/>
                </a:lnTo>
                <a:lnTo>
                  <a:pt x="147" y="168"/>
                </a:lnTo>
                <a:lnTo>
                  <a:pt x="144" y="170"/>
                </a:lnTo>
                <a:lnTo>
                  <a:pt x="140" y="175"/>
                </a:lnTo>
                <a:lnTo>
                  <a:pt x="137" y="182"/>
                </a:lnTo>
                <a:lnTo>
                  <a:pt x="134" y="182"/>
                </a:lnTo>
                <a:lnTo>
                  <a:pt x="129" y="183"/>
                </a:lnTo>
                <a:lnTo>
                  <a:pt x="124" y="185"/>
                </a:lnTo>
                <a:lnTo>
                  <a:pt x="122" y="188"/>
                </a:lnTo>
                <a:lnTo>
                  <a:pt x="115" y="192"/>
                </a:lnTo>
                <a:lnTo>
                  <a:pt x="109" y="193"/>
                </a:lnTo>
                <a:lnTo>
                  <a:pt x="87" y="197"/>
                </a:lnTo>
                <a:lnTo>
                  <a:pt x="65" y="202"/>
                </a:lnTo>
                <a:lnTo>
                  <a:pt x="60" y="205"/>
                </a:lnTo>
                <a:lnTo>
                  <a:pt x="55" y="209"/>
                </a:lnTo>
                <a:lnTo>
                  <a:pt x="42" y="193"/>
                </a:lnTo>
                <a:lnTo>
                  <a:pt x="28" y="178"/>
                </a:lnTo>
                <a:lnTo>
                  <a:pt x="28" y="173"/>
                </a:lnTo>
                <a:lnTo>
                  <a:pt x="28" y="167"/>
                </a:lnTo>
                <a:lnTo>
                  <a:pt x="25" y="163"/>
                </a:lnTo>
                <a:lnTo>
                  <a:pt x="18" y="155"/>
                </a:lnTo>
                <a:lnTo>
                  <a:pt x="10" y="140"/>
                </a:lnTo>
                <a:lnTo>
                  <a:pt x="2" y="125"/>
                </a:lnTo>
                <a:lnTo>
                  <a:pt x="3" y="123"/>
                </a:lnTo>
                <a:lnTo>
                  <a:pt x="5" y="122"/>
                </a:lnTo>
                <a:lnTo>
                  <a:pt x="3" y="120"/>
                </a:lnTo>
                <a:lnTo>
                  <a:pt x="2" y="117"/>
                </a:lnTo>
                <a:lnTo>
                  <a:pt x="3" y="115"/>
                </a:lnTo>
                <a:lnTo>
                  <a:pt x="5" y="113"/>
                </a:lnTo>
                <a:lnTo>
                  <a:pt x="3" y="112"/>
                </a:lnTo>
                <a:lnTo>
                  <a:pt x="2" y="110"/>
                </a:lnTo>
                <a:lnTo>
                  <a:pt x="2" y="107"/>
                </a:lnTo>
                <a:lnTo>
                  <a:pt x="3" y="105"/>
                </a:lnTo>
                <a:lnTo>
                  <a:pt x="2" y="102"/>
                </a:lnTo>
                <a:lnTo>
                  <a:pt x="0" y="100"/>
                </a:lnTo>
                <a:lnTo>
                  <a:pt x="2" y="98"/>
                </a:lnTo>
                <a:lnTo>
                  <a:pt x="5" y="98"/>
                </a:lnTo>
                <a:lnTo>
                  <a:pt x="10" y="107"/>
                </a:lnTo>
                <a:lnTo>
                  <a:pt x="15" y="112"/>
                </a:lnTo>
                <a:lnTo>
                  <a:pt x="12" y="107"/>
                </a:lnTo>
                <a:lnTo>
                  <a:pt x="12" y="102"/>
                </a:lnTo>
                <a:lnTo>
                  <a:pt x="17" y="107"/>
                </a:lnTo>
                <a:lnTo>
                  <a:pt x="18" y="110"/>
                </a:lnTo>
                <a:lnTo>
                  <a:pt x="18" y="105"/>
                </a:lnTo>
                <a:lnTo>
                  <a:pt x="18" y="100"/>
                </a:lnTo>
                <a:lnTo>
                  <a:pt x="22" y="103"/>
                </a:lnTo>
                <a:lnTo>
                  <a:pt x="27" y="107"/>
                </a:lnTo>
                <a:lnTo>
                  <a:pt x="28" y="105"/>
                </a:lnTo>
                <a:lnTo>
                  <a:pt x="32" y="105"/>
                </a:lnTo>
                <a:lnTo>
                  <a:pt x="27" y="98"/>
                </a:lnTo>
                <a:lnTo>
                  <a:pt x="22" y="88"/>
                </a:lnTo>
                <a:lnTo>
                  <a:pt x="18" y="85"/>
                </a:lnTo>
                <a:lnTo>
                  <a:pt x="15" y="83"/>
                </a:lnTo>
                <a:lnTo>
                  <a:pt x="15" y="81"/>
                </a:lnTo>
                <a:lnTo>
                  <a:pt x="15" y="80"/>
                </a:lnTo>
                <a:lnTo>
                  <a:pt x="12" y="78"/>
                </a:lnTo>
                <a:lnTo>
                  <a:pt x="12" y="75"/>
                </a:lnTo>
                <a:lnTo>
                  <a:pt x="12" y="71"/>
                </a:lnTo>
                <a:lnTo>
                  <a:pt x="12" y="68"/>
                </a:lnTo>
                <a:lnTo>
                  <a:pt x="12" y="65"/>
                </a:lnTo>
                <a:lnTo>
                  <a:pt x="15" y="61"/>
                </a:lnTo>
                <a:lnTo>
                  <a:pt x="18" y="65"/>
                </a:lnTo>
                <a:lnTo>
                  <a:pt x="20" y="68"/>
                </a:lnTo>
                <a:lnTo>
                  <a:pt x="18" y="71"/>
                </a:lnTo>
                <a:lnTo>
                  <a:pt x="20" y="75"/>
                </a:lnTo>
                <a:lnTo>
                  <a:pt x="23" y="75"/>
                </a:lnTo>
                <a:lnTo>
                  <a:pt x="25" y="73"/>
                </a:lnTo>
                <a:lnTo>
                  <a:pt x="27" y="76"/>
                </a:lnTo>
                <a:lnTo>
                  <a:pt x="28" y="80"/>
                </a:lnTo>
                <a:lnTo>
                  <a:pt x="30" y="78"/>
                </a:lnTo>
                <a:lnTo>
                  <a:pt x="32" y="76"/>
                </a:lnTo>
                <a:lnTo>
                  <a:pt x="30" y="71"/>
                </a:lnTo>
                <a:lnTo>
                  <a:pt x="28" y="66"/>
                </a:lnTo>
                <a:lnTo>
                  <a:pt x="27" y="61"/>
                </a:lnTo>
                <a:lnTo>
                  <a:pt x="25" y="56"/>
                </a:lnTo>
                <a:lnTo>
                  <a:pt x="30" y="60"/>
                </a:lnTo>
                <a:lnTo>
                  <a:pt x="35" y="65"/>
                </a:lnTo>
                <a:lnTo>
                  <a:pt x="40" y="65"/>
                </a:lnTo>
                <a:lnTo>
                  <a:pt x="42" y="68"/>
                </a:lnTo>
                <a:lnTo>
                  <a:pt x="45" y="71"/>
                </a:lnTo>
                <a:lnTo>
                  <a:pt x="47" y="76"/>
                </a:lnTo>
                <a:lnTo>
                  <a:pt x="50" y="78"/>
                </a:lnTo>
                <a:lnTo>
                  <a:pt x="52" y="78"/>
                </a:lnTo>
                <a:lnTo>
                  <a:pt x="55" y="76"/>
                </a:lnTo>
                <a:lnTo>
                  <a:pt x="57" y="75"/>
                </a:lnTo>
                <a:lnTo>
                  <a:pt x="57" y="73"/>
                </a:lnTo>
                <a:lnTo>
                  <a:pt x="55" y="70"/>
                </a:lnTo>
                <a:lnTo>
                  <a:pt x="57" y="70"/>
                </a:lnTo>
                <a:lnTo>
                  <a:pt x="58" y="68"/>
                </a:lnTo>
                <a:lnTo>
                  <a:pt x="57" y="66"/>
                </a:lnTo>
                <a:lnTo>
                  <a:pt x="53" y="63"/>
                </a:lnTo>
                <a:lnTo>
                  <a:pt x="52" y="63"/>
                </a:lnTo>
                <a:lnTo>
                  <a:pt x="52" y="65"/>
                </a:lnTo>
                <a:lnTo>
                  <a:pt x="47" y="58"/>
                </a:lnTo>
                <a:lnTo>
                  <a:pt x="43" y="51"/>
                </a:lnTo>
                <a:lnTo>
                  <a:pt x="43" y="50"/>
                </a:lnTo>
                <a:lnTo>
                  <a:pt x="43" y="48"/>
                </a:lnTo>
                <a:lnTo>
                  <a:pt x="48" y="50"/>
                </a:lnTo>
                <a:lnTo>
                  <a:pt x="52" y="51"/>
                </a:lnTo>
                <a:lnTo>
                  <a:pt x="52" y="50"/>
                </a:lnTo>
                <a:lnTo>
                  <a:pt x="50" y="46"/>
                </a:lnTo>
                <a:lnTo>
                  <a:pt x="48" y="43"/>
                </a:lnTo>
                <a:lnTo>
                  <a:pt x="48" y="38"/>
                </a:lnTo>
                <a:lnTo>
                  <a:pt x="52" y="35"/>
                </a:lnTo>
                <a:lnTo>
                  <a:pt x="53" y="35"/>
                </a:lnTo>
                <a:lnTo>
                  <a:pt x="57" y="36"/>
                </a:lnTo>
                <a:lnTo>
                  <a:pt x="62" y="35"/>
                </a:lnTo>
                <a:lnTo>
                  <a:pt x="57" y="28"/>
                </a:lnTo>
                <a:lnTo>
                  <a:pt x="53" y="21"/>
                </a:lnTo>
                <a:close/>
              </a:path>
            </a:pathLst>
          </a:custGeom>
          <a:solidFill>
            <a:srgbClr val="1F1A17"/>
          </a:solidFill>
          <a:ln w="9525">
            <a:noFill/>
            <a:round/>
            <a:headEnd/>
            <a:tailEnd/>
          </a:ln>
        </p:spPr>
        <p:txBody>
          <a:bodyPr/>
          <a:lstStyle/>
          <a:p>
            <a:endParaRPr lang="en-US"/>
          </a:p>
        </p:txBody>
      </p:sp>
      <p:sp>
        <p:nvSpPr>
          <p:cNvPr id="4157" name="Freeform 61"/>
          <p:cNvSpPr>
            <a:spLocks/>
          </p:cNvSpPr>
          <p:nvPr/>
        </p:nvSpPr>
        <p:spPr bwMode="auto">
          <a:xfrm>
            <a:off x="1452563" y="4724400"/>
            <a:ext cx="55562" cy="76200"/>
          </a:xfrm>
          <a:custGeom>
            <a:avLst/>
            <a:gdLst/>
            <a:ahLst/>
            <a:cxnLst>
              <a:cxn ang="0">
                <a:pos x="10" y="0"/>
              </a:cxn>
              <a:cxn ang="0">
                <a:pos x="10" y="3"/>
              </a:cxn>
              <a:cxn ang="0">
                <a:pos x="12" y="5"/>
              </a:cxn>
              <a:cxn ang="0">
                <a:pos x="17" y="8"/>
              </a:cxn>
              <a:cxn ang="0">
                <a:pos x="19" y="11"/>
              </a:cxn>
              <a:cxn ang="0">
                <a:pos x="20" y="18"/>
              </a:cxn>
              <a:cxn ang="0">
                <a:pos x="20" y="23"/>
              </a:cxn>
              <a:cxn ang="0">
                <a:pos x="24" y="26"/>
              </a:cxn>
              <a:cxn ang="0">
                <a:pos x="24" y="33"/>
              </a:cxn>
              <a:cxn ang="0">
                <a:pos x="20" y="35"/>
              </a:cxn>
              <a:cxn ang="0">
                <a:pos x="19" y="33"/>
              </a:cxn>
              <a:cxn ang="0">
                <a:pos x="15" y="31"/>
              </a:cxn>
              <a:cxn ang="0">
                <a:pos x="14" y="31"/>
              </a:cxn>
              <a:cxn ang="0">
                <a:pos x="10" y="35"/>
              </a:cxn>
              <a:cxn ang="0">
                <a:pos x="7" y="35"/>
              </a:cxn>
              <a:cxn ang="0">
                <a:pos x="4" y="33"/>
              </a:cxn>
              <a:cxn ang="0">
                <a:pos x="0" y="30"/>
              </a:cxn>
              <a:cxn ang="0">
                <a:pos x="5" y="38"/>
              </a:cxn>
              <a:cxn ang="0">
                <a:pos x="9" y="45"/>
              </a:cxn>
              <a:cxn ang="0">
                <a:pos x="10" y="43"/>
              </a:cxn>
              <a:cxn ang="0">
                <a:pos x="14" y="43"/>
              </a:cxn>
              <a:cxn ang="0">
                <a:pos x="20" y="46"/>
              </a:cxn>
              <a:cxn ang="0">
                <a:pos x="24" y="48"/>
              </a:cxn>
              <a:cxn ang="0">
                <a:pos x="27" y="46"/>
              </a:cxn>
              <a:cxn ang="0">
                <a:pos x="29" y="46"/>
              </a:cxn>
              <a:cxn ang="0">
                <a:pos x="30" y="46"/>
              </a:cxn>
              <a:cxn ang="0">
                <a:pos x="30" y="43"/>
              </a:cxn>
              <a:cxn ang="0">
                <a:pos x="34" y="40"/>
              </a:cxn>
              <a:cxn ang="0">
                <a:pos x="35" y="38"/>
              </a:cxn>
              <a:cxn ang="0">
                <a:pos x="32" y="36"/>
              </a:cxn>
              <a:cxn ang="0">
                <a:pos x="30" y="33"/>
              </a:cxn>
              <a:cxn ang="0">
                <a:pos x="29" y="28"/>
              </a:cxn>
              <a:cxn ang="0">
                <a:pos x="29" y="23"/>
              </a:cxn>
              <a:cxn ang="0">
                <a:pos x="27" y="26"/>
              </a:cxn>
              <a:cxn ang="0">
                <a:pos x="27" y="26"/>
              </a:cxn>
              <a:cxn ang="0">
                <a:pos x="25" y="26"/>
              </a:cxn>
              <a:cxn ang="0">
                <a:pos x="25" y="25"/>
              </a:cxn>
              <a:cxn ang="0">
                <a:pos x="25" y="21"/>
              </a:cxn>
              <a:cxn ang="0">
                <a:pos x="24" y="18"/>
              </a:cxn>
              <a:cxn ang="0">
                <a:pos x="27" y="18"/>
              </a:cxn>
              <a:cxn ang="0">
                <a:pos x="30" y="18"/>
              </a:cxn>
              <a:cxn ang="0">
                <a:pos x="30" y="13"/>
              </a:cxn>
              <a:cxn ang="0">
                <a:pos x="29" y="10"/>
              </a:cxn>
              <a:cxn ang="0">
                <a:pos x="25" y="10"/>
              </a:cxn>
              <a:cxn ang="0">
                <a:pos x="22" y="8"/>
              </a:cxn>
              <a:cxn ang="0">
                <a:pos x="19" y="5"/>
              </a:cxn>
              <a:cxn ang="0">
                <a:pos x="17" y="1"/>
              </a:cxn>
              <a:cxn ang="0">
                <a:pos x="14" y="1"/>
              </a:cxn>
              <a:cxn ang="0">
                <a:pos x="10" y="0"/>
              </a:cxn>
            </a:cxnLst>
            <a:rect l="0" t="0" r="r" b="b"/>
            <a:pathLst>
              <a:path w="35" h="48">
                <a:moveTo>
                  <a:pt x="10" y="0"/>
                </a:moveTo>
                <a:lnTo>
                  <a:pt x="10" y="3"/>
                </a:lnTo>
                <a:lnTo>
                  <a:pt x="12" y="5"/>
                </a:lnTo>
                <a:lnTo>
                  <a:pt x="17" y="8"/>
                </a:lnTo>
                <a:lnTo>
                  <a:pt x="19" y="11"/>
                </a:lnTo>
                <a:lnTo>
                  <a:pt x="20" y="18"/>
                </a:lnTo>
                <a:lnTo>
                  <a:pt x="20" y="23"/>
                </a:lnTo>
                <a:lnTo>
                  <a:pt x="24" y="26"/>
                </a:lnTo>
                <a:lnTo>
                  <a:pt x="24" y="33"/>
                </a:lnTo>
                <a:lnTo>
                  <a:pt x="20" y="35"/>
                </a:lnTo>
                <a:lnTo>
                  <a:pt x="19" y="33"/>
                </a:lnTo>
                <a:lnTo>
                  <a:pt x="15" y="31"/>
                </a:lnTo>
                <a:lnTo>
                  <a:pt x="14" y="31"/>
                </a:lnTo>
                <a:lnTo>
                  <a:pt x="10" y="35"/>
                </a:lnTo>
                <a:lnTo>
                  <a:pt x="7" y="35"/>
                </a:lnTo>
                <a:lnTo>
                  <a:pt x="4" y="33"/>
                </a:lnTo>
                <a:lnTo>
                  <a:pt x="0" y="30"/>
                </a:lnTo>
                <a:lnTo>
                  <a:pt x="5" y="38"/>
                </a:lnTo>
                <a:lnTo>
                  <a:pt x="9" y="45"/>
                </a:lnTo>
                <a:lnTo>
                  <a:pt x="10" y="43"/>
                </a:lnTo>
                <a:lnTo>
                  <a:pt x="14" y="43"/>
                </a:lnTo>
                <a:lnTo>
                  <a:pt x="20" y="46"/>
                </a:lnTo>
                <a:lnTo>
                  <a:pt x="24" y="48"/>
                </a:lnTo>
                <a:lnTo>
                  <a:pt x="27" y="46"/>
                </a:lnTo>
                <a:lnTo>
                  <a:pt x="29" y="46"/>
                </a:lnTo>
                <a:lnTo>
                  <a:pt x="30" y="46"/>
                </a:lnTo>
                <a:lnTo>
                  <a:pt x="30" y="43"/>
                </a:lnTo>
                <a:lnTo>
                  <a:pt x="34" y="40"/>
                </a:lnTo>
                <a:lnTo>
                  <a:pt x="35" y="38"/>
                </a:lnTo>
                <a:lnTo>
                  <a:pt x="32" y="36"/>
                </a:lnTo>
                <a:lnTo>
                  <a:pt x="30" y="33"/>
                </a:lnTo>
                <a:lnTo>
                  <a:pt x="29" y="28"/>
                </a:lnTo>
                <a:lnTo>
                  <a:pt x="29" y="23"/>
                </a:lnTo>
                <a:lnTo>
                  <a:pt x="27" y="26"/>
                </a:lnTo>
                <a:lnTo>
                  <a:pt x="27" y="26"/>
                </a:lnTo>
                <a:lnTo>
                  <a:pt x="25" y="26"/>
                </a:lnTo>
                <a:lnTo>
                  <a:pt x="25" y="25"/>
                </a:lnTo>
                <a:lnTo>
                  <a:pt x="25" y="21"/>
                </a:lnTo>
                <a:lnTo>
                  <a:pt x="24" y="18"/>
                </a:lnTo>
                <a:lnTo>
                  <a:pt x="27" y="18"/>
                </a:lnTo>
                <a:lnTo>
                  <a:pt x="30" y="18"/>
                </a:lnTo>
                <a:lnTo>
                  <a:pt x="30" y="13"/>
                </a:lnTo>
                <a:lnTo>
                  <a:pt x="29" y="10"/>
                </a:lnTo>
                <a:lnTo>
                  <a:pt x="25" y="10"/>
                </a:lnTo>
                <a:lnTo>
                  <a:pt x="22" y="8"/>
                </a:lnTo>
                <a:lnTo>
                  <a:pt x="19" y="5"/>
                </a:lnTo>
                <a:lnTo>
                  <a:pt x="17" y="1"/>
                </a:lnTo>
                <a:lnTo>
                  <a:pt x="14" y="1"/>
                </a:lnTo>
                <a:lnTo>
                  <a:pt x="10" y="0"/>
                </a:lnTo>
                <a:close/>
              </a:path>
            </a:pathLst>
          </a:custGeom>
          <a:solidFill>
            <a:srgbClr val="1F1A17"/>
          </a:solidFill>
          <a:ln w="9525">
            <a:noFill/>
            <a:round/>
            <a:headEnd/>
            <a:tailEnd/>
          </a:ln>
        </p:spPr>
        <p:txBody>
          <a:bodyPr/>
          <a:lstStyle/>
          <a:p>
            <a:endParaRPr lang="en-US"/>
          </a:p>
        </p:txBody>
      </p:sp>
      <p:sp>
        <p:nvSpPr>
          <p:cNvPr id="4158" name="Freeform 62"/>
          <p:cNvSpPr>
            <a:spLocks/>
          </p:cNvSpPr>
          <p:nvPr/>
        </p:nvSpPr>
        <p:spPr bwMode="auto">
          <a:xfrm>
            <a:off x="1490663" y="4694238"/>
            <a:ext cx="9525" cy="34925"/>
          </a:xfrm>
          <a:custGeom>
            <a:avLst/>
            <a:gdLst/>
            <a:ahLst/>
            <a:cxnLst>
              <a:cxn ang="0">
                <a:pos x="0" y="22"/>
              </a:cxn>
              <a:cxn ang="0">
                <a:pos x="0" y="17"/>
              </a:cxn>
              <a:cxn ang="0">
                <a:pos x="1" y="12"/>
              </a:cxn>
              <a:cxn ang="0">
                <a:pos x="3" y="4"/>
              </a:cxn>
              <a:cxn ang="0">
                <a:pos x="5" y="0"/>
              </a:cxn>
              <a:cxn ang="0">
                <a:pos x="6" y="5"/>
              </a:cxn>
              <a:cxn ang="0">
                <a:pos x="6" y="9"/>
              </a:cxn>
              <a:cxn ang="0">
                <a:pos x="6" y="10"/>
              </a:cxn>
              <a:cxn ang="0">
                <a:pos x="6" y="14"/>
              </a:cxn>
              <a:cxn ang="0">
                <a:pos x="5" y="15"/>
              </a:cxn>
              <a:cxn ang="0">
                <a:pos x="3" y="15"/>
              </a:cxn>
              <a:cxn ang="0">
                <a:pos x="6" y="20"/>
              </a:cxn>
              <a:cxn ang="0">
                <a:pos x="0" y="22"/>
              </a:cxn>
            </a:cxnLst>
            <a:rect l="0" t="0" r="r" b="b"/>
            <a:pathLst>
              <a:path w="6" h="22">
                <a:moveTo>
                  <a:pt x="0" y="22"/>
                </a:moveTo>
                <a:lnTo>
                  <a:pt x="0" y="17"/>
                </a:lnTo>
                <a:lnTo>
                  <a:pt x="1" y="12"/>
                </a:lnTo>
                <a:lnTo>
                  <a:pt x="3" y="4"/>
                </a:lnTo>
                <a:lnTo>
                  <a:pt x="5" y="0"/>
                </a:lnTo>
                <a:lnTo>
                  <a:pt x="6" y="5"/>
                </a:lnTo>
                <a:lnTo>
                  <a:pt x="6" y="9"/>
                </a:lnTo>
                <a:lnTo>
                  <a:pt x="6" y="10"/>
                </a:lnTo>
                <a:lnTo>
                  <a:pt x="6" y="14"/>
                </a:lnTo>
                <a:lnTo>
                  <a:pt x="5" y="15"/>
                </a:lnTo>
                <a:lnTo>
                  <a:pt x="3" y="15"/>
                </a:lnTo>
                <a:lnTo>
                  <a:pt x="6" y="20"/>
                </a:lnTo>
                <a:lnTo>
                  <a:pt x="0" y="22"/>
                </a:lnTo>
                <a:close/>
              </a:path>
            </a:pathLst>
          </a:custGeom>
          <a:solidFill>
            <a:srgbClr val="1F1A17"/>
          </a:solidFill>
          <a:ln w="9525">
            <a:noFill/>
            <a:round/>
            <a:headEnd/>
            <a:tailEnd/>
          </a:ln>
        </p:spPr>
        <p:txBody>
          <a:bodyPr/>
          <a:lstStyle/>
          <a:p>
            <a:endParaRPr lang="en-US"/>
          </a:p>
        </p:txBody>
      </p:sp>
      <p:sp>
        <p:nvSpPr>
          <p:cNvPr id="4159" name="Freeform 63"/>
          <p:cNvSpPr>
            <a:spLocks/>
          </p:cNvSpPr>
          <p:nvPr/>
        </p:nvSpPr>
        <p:spPr bwMode="auto">
          <a:xfrm>
            <a:off x="1498600" y="4725988"/>
            <a:ext cx="20638" cy="23812"/>
          </a:xfrm>
          <a:custGeom>
            <a:avLst/>
            <a:gdLst/>
            <a:ahLst/>
            <a:cxnLst>
              <a:cxn ang="0">
                <a:pos x="0" y="10"/>
              </a:cxn>
              <a:cxn ang="0">
                <a:pos x="0" y="5"/>
              </a:cxn>
              <a:cxn ang="0">
                <a:pos x="3" y="9"/>
              </a:cxn>
              <a:cxn ang="0">
                <a:pos x="6" y="9"/>
              </a:cxn>
              <a:cxn ang="0">
                <a:pos x="6" y="4"/>
              </a:cxn>
              <a:cxn ang="0">
                <a:pos x="6" y="0"/>
              </a:cxn>
              <a:cxn ang="0">
                <a:pos x="13" y="0"/>
              </a:cxn>
              <a:cxn ang="0">
                <a:pos x="11" y="2"/>
              </a:cxn>
              <a:cxn ang="0">
                <a:pos x="10" y="7"/>
              </a:cxn>
              <a:cxn ang="0">
                <a:pos x="8" y="12"/>
              </a:cxn>
              <a:cxn ang="0">
                <a:pos x="6" y="15"/>
              </a:cxn>
              <a:cxn ang="0">
                <a:pos x="0" y="10"/>
              </a:cxn>
            </a:cxnLst>
            <a:rect l="0" t="0" r="r" b="b"/>
            <a:pathLst>
              <a:path w="13" h="15">
                <a:moveTo>
                  <a:pt x="0" y="10"/>
                </a:moveTo>
                <a:lnTo>
                  <a:pt x="0" y="5"/>
                </a:lnTo>
                <a:lnTo>
                  <a:pt x="3" y="9"/>
                </a:lnTo>
                <a:lnTo>
                  <a:pt x="6" y="9"/>
                </a:lnTo>
                <a:lnTo>
                  <a:pt x="6" y="4"/>
                </a:lnTo>
                <a:lnTo>
                  <a:pt x="6" y="0"/>
                </a:lnTo>
                <a:lnTo>
                  <a:pt x="13" y="0"/>
                </a:lnTo>
                <a:lnTo>
                  <a:pt x="11" y="2"/>
                </a:lnTo>
                <a:lnTo>
                  <a:pt x="10" y="7"/>
                </a:lnTo>
                <a:lnTo>
                  <a:pt x="8" y="12"/>
                </a:lnTo>
                <a:lnTo>
                  <a:pt x="6" y="15"/>
                </a:lnTo>
                <a:lnTo>
                  <a:pt x="0" y="10"/>
                </a:lnTo>
                <a:close/>
              </a:path>
            </a:pathLst>
          </a:custGeom>
          <a:solidFill>
            <a:srgbClr val="1F1A17"/>
          </a:solidFill>
          <a:ln w="9525">
            <a:noFill/>
            <a:round/>
            <a:headEnd/>
            <a:tailEnd/>
          </a:ln>
        </p:spPr>
        <p:txBody>
          <a:bodyPr/>
          <a:lstStyle/>
          <a:p>
            <a:endParaRPr lang="en-US"/>
          </a:p>
        </p:txBody>
      </p:sp>
      <p:sp>
        <p:nvSpPr>
          <p:cNvPr id="4160" name="Freeform 64"/>
          <p:cNvSpPr>
            <a:spLocks/>
          </p:cNvSpPr>
          <p:nvPr/>
        </p:nvSpPr>
        <p:spPr bwMode="auto">
          <a:xfrm>
            <a:off x="1463675" y="4749800"/>
            <a:ext cx="20638" cy="19050"/>
          </a:xfrm>
          <a:custGeom>
            <a:avLst/>
            <a:gdLst/>
            <a:ahLst/>
            <a:cxnLst>
              <a:cxn ang="0">
                <a:pos x="0" y="9"/>
              </a:cxn>
              <a:cxn ang="0">
                <a:pos x="0" y="5"/>
              </a:cxn>
              <a:cxn ang="0">
                <a:pos x="2" y="2"/>
              </a:cxn>
              <a:cxn ang="0">
                <a:pos x="5" y="4"/>
              </a:cxn>
              <a:cxn ang="0">
                <a:pos x="7" y="5"/>
              </a:cxn>
              <a:cxn ang="0">
                <a:pos x="8" y="0"/>
              </a:cxn>
              <a:cxn ang="0">
                <a:pos x="13" y="9"/>
              </a:cxn>
              <a:cxn ang="0">
                <a:pos x="10" y="12"/>
              </a:cxn>
              <a:cxn ang="0">
                <a:pos x="7" y="9"/>
              </a:cxn>
              <a:cxn ang="0">
                <a:pos x="2" y="9"/>
              </a:cxn>
              <a:cxn ang="0">
                <a:pos x="0" y="9"/>
              </a:cxn>
              <a:cxn ang="0">
                <a:pos x="0" y="9"/>
              </a:cxn>
            </a:cxnLst>
            <a:rect l="0" t="0" r="r" b="b"/>
            <a:pathLst>
              <a:path w="13" h="12">
                <a:moveTo>
                  <a:pt x="0" y="9"/>
                </a:moveTo>
                <a:lnTo>
                  <a:pt x="0" y="5"/>
                </a:lnTo>
                <a:lnTo>
                  <a:pt x="2" y="2"/>
                </a:lnTo>
                <a:lnTo>
                  <a:pt x="5" y="4"/>
                </a:lnTo>
                <a:lnTo>
                  <a:pt x="7" y="5"/>
                </a:lnTo>
                <a:lnTo>
                  <a:pt x="8" y="0"/>
                </a:lnTo>
                <a:lnTo>
                  <a:pt x="13" y="9"/>
                </a:lnTo>
                <a:lnTo>
                  <a:pt x="10" y="12"/>
                </a:lnTo>
                <a:lnTo>
                  <a:pt x="7" y="9"/>
                </a:lnTo>
                <a:lnTo>
                  <a:pt x="2" y="9"/>
                </a:lnTo>
                <a:lnTo>
                  <a:pt x="0" y="9"/>
                </a:lnTo>
                <a:lnTo>
                  <a:pt x="0" y="9"/>
                </a:lnTo>
                <a:close/>
              </a:path>
            </a:pathLst>
          </a:custGeom>
          <a:solidFill>
            <a:srgbClr val="1F1A17"/>
          </a:solidFill>
          <a:ln w="9525">
            <a:noFill/>
            <a:round/>
            <a:headEnd/>
            <a:tailEnd/>
          </a:ln>
        </p:spPr>
        <p:txBody>
          <a:bodyPr/>
          <a:lstStyle/>
          <a:p>
            <a:endParaRPr lang="en-US"/>
          </a:p>
        </p:txBody>
      </p:sp>
      <p:sp>
        <p:nvSpPr>
          <p:cNvPr id="4161" name="Freeform 65"/>
          <p:cNvSpPr>
            <a:spLocks/>
          </p:cNvSpPr>
          <p:nvPr/>
        </p:nvSpPr>
        <p:spPr bwMode="auto">
          <a:xfrm>
            <a:off x="1503363" y="4749800"/>
            <a:ext cx="28575" cy="23813"/>
          </a:xfrm>
          <a:custGeom>
            <a:avLst/>
            <a:gdLst/>
            <a:ahLst/>
            <a:cxnLst>
              <a:cxn ang="0">
                <a:pos x="0" y="15"/>
              </a:cxn>
              <a:cxn ang="0">
                <a:pos x="2" y="10"/>
              </a:cxn>
              <a:cxn ang="0">
                <a:pos x="5" y="7"/>
              </a:cxn>
              <a:cxn ang="0">
                <a:pos x="10" y="5"/>
              </a:cxn>
              <a:cxn ang="0">
                <a:pos x="13" y="2"/>
              </a:cxn>
              <a:cxn ang="0">
                <a:pos x="17" y="0"/>
              </a:cxn>
              <a:cxn ang="0">
                <a:pos x="17" y="0"/>
              </a:cxn>
              <a:cxn ang="0">
                <a:pos x="18" y="4"/>
              </a:cxn>
              <a:cxn ang="0">
                <a:pos x="18" y="4"/>
              </a:cxn>
              <a:cxn ang="0">
                <a:pos x="7" y="15"/>
              </a:cxn>
              <a:cxn ang="0">
                <a:pos x="0" y="15"/>
              </a:cxn>
            </a:cxnLst>
            <a:rect l="0" t="0" r="r" b="b"/>
            <a:pathLst>
              <a:path w="18" h="15">
                <a:moveTo>
                  <a:pt x="0" y="15"/>
                </a:moveTo>
                <a:lnTo>
                  <a:pt x="2" y="10"/>
                </a:lnTo>
                <a:lnTo>
                  <a:pt x="5" y="7"/>
                </a:lnTo>
                <a:lnTo>
                  <a:pt x="10" y="5"/>
                </a:lnTo>
                <a:lnTo>
                  <a:pt x="13" y="2"/>
                </a:lnTo>
                <a:lnTo>
                  <a:pt x="17" y="0"/>
                </a:lnTo>
                <a:lnTo>
                  <a:pt x="17" y="0"/>
                </a:lnTo>
                <a:lnTo>
                  <a:pt x="18" y="4"/>
                </a:lnTo>
                <a:lnTo>
                  <a:pt x="18" y="4"/>
                </a:lnTo>
                <a:lnTo>
                  <a:pt x="7" y="15"/>
                </a:lnTo>
                <a:lnTo>
                  <a:pt x="0" y="15"/>
                </a:lnTo>
                <a:close/>
              </a:path>
            </a:pathLst>
          </a:custGeom>
          <a:solidFill>
            <a:srgbClr val="1F1A17"/>
          </a:solidFill>
          <a:ln w="9525">
            <a:noFill/>
            <a:round/>
            <a:headEnd/>
            <a:tailEnd/>
          </a:ln>
        </p:spPr>
        <p:txBody>
          <a:bodyPr/>
          <a:lstStyle/>
          <a:p>
            <a:endParaRPr lang="en-US"/>
          </a:p>
        </p:txBody>
      </p:sp>
      <p:sp>
        <p:nvSpPr>
          <p:cNvPr id="4162" name="Freeform 66"/>
          <p:cNvSpPr>
            <a:spLocks/>
          </p:cNvSpPr>
          <p:nvPr/>
        </p:nvSpPr>
        <p:spPr bwMode="auto">
          <a:xfrm>
            <a:off x="1427163" y="4784725"/>
            <a:ext cx="65087" cy="111125"/>
          </a:xfrm>
          <a:custGeom>
            <a:avLst/>
            <a:gdLst/>
            <a:ahLst/>
            <a:cxnLst>
              <a:cxn ang="0">
                <a:pos x="0" y="0"/>
              </a:cxn>
              <a:cxn ang="0">
                <a:pos x="3" y="3"/>
              </a:cxn>
              <a:cxn ang="0">
                <a:pos x="5" y="7"/>
              </a:cxn>
              <a:cxn ang="0">
                <a:pos x="8" y="7"/>
              </a:cxn>
              <a:cxn ang="0">
                <a:pos x="11" y="8"/>
              </a:cxn>
              <a:cxn ang="0">
                <a:pos x="16" y="15"/>
              </a:cxn>
              <a:cxn ang="0">
                <a:pos x="18" y="22"/>
              </a:cxn>
              <a:cxn ang="0">
                <a:pos x="21" y="25"/>
              </a:cxn>
              <a:cxn ang="0">
                <a:pos x="26" y="25"/>
              </a:cxn>
              <a:cxn ang="0">
                <a:pos x="28" y="28"/>
              </a:cxn>
              <a:cxn ang="0">
                <a:pos x="30" y="32"/>
              </a:cxn>
              <a:cxn ang="0">
                <a:pos x="28" y="25"/>
              </a:cxn>
              <a:cxn ang="0">
                <a:pos x="30" y="22"/>
              </a:cxn>
              <a:cxn ang="0">
                <a:pos x="33" y="25"/>
              </a:cxn>
              <a:cxn ang="0">
                <a:pos x="36" y="30"/>
              </a:cxn>
              <a:cxn ang="0">
                <a:pos x="38" y="30"/>
              </a:cxn>
              <a:cxn ang="0">
                <a:pos x="40" y="30"/>
              </a:cxn>
              <a:cxn ang="0">
                <a:pos x="38" y="33"/>
              </a:cxn>
              <a:cxn ang="0">
                <a:pos x="38" y="37"/>
              </a:cxn>
              <a:cxn ang="0">
                <a:pos x="40" y="47"/>
              </a:cxn>
              <a:cxn ang="0">
                <a:pos x="41" y="57"/>
              </a:cxn>
              <a:cxn ang="0">
                <a:pos x="40" y="59"/>
              </a:cxn>
              <a:cxn ang="0">
                <a:pos x="36" y="60"/>
              </a:cxn>
              <a:cxn ang="0">
                <a:pos x="38" y="65"/>
              </a:cxn>
              <a:cxn ang="0">
                <a:pos x="38" y="69"/>
              </a:cxn>
              <a:cxn ang="0">
                <a:pos x="36" y="69"/>
              </a:cxn>
              <a:cxn ang="0">
                <a:pos x="35" y="70"/>
              </a:cxn>
              <a:cxn ang="0">
                <a:pos x="33" y="69"/>
              </a:cxn>
              <a:cxn ang="0">
                <a:pos x="31" y="67"/>
              </a:cxn>
              <a:cxn ang="0">
                <a:pos x="28" y="62"/>
              </a:cxn>
              <a:cxn ang="0">
                <a:pos x="25" y="59"/>
              </a:cxn>
              <a:cxn ang="0">
                <a:pos x="28" y="55"/>
              </a:cxn>
              <a:cxn ang="0">
                <a:pos x="31" y="52"/>
              </a:cxn>
              <a:cxn ang="0">
                <a:pos x="28" y="50"/>
              </a:cxn>
              <a:cxn ang="0">
                <a:pos x="25" y="49"/>
              </a:cxn>
              <a:cxn ang="0">
                <a:pos x="30" y="49"/>
              </a:cxn>
              <a:cxn ang="0">
                <a:pos x="33" y="50"/>
              </a:cxn>
              <a:cxn ang="0">
                <a:pos x="35" y="47"/>
              </a:cxn>
              <a:cxn ang="0">
                <a:pos x="35" y="45"/>
              </a:cxn>
              <a:cxn ang="0">
                <a:pos x="33" y="44"/>
              </a:cxn>
              <a:cxn ang="0">
                <a:pos x="30" y="42"/>
              </a:cxn>
              <a:cxn ang="0">
                <a:pos x="25" y="40"/>
              </a:cxn>
              <a:cxn ang="0">
                <a:pos x="20" y="40"/>
              </a:cxn>
              <a:cxn ang="0">
                <a:pos x="20" y="35"/>
              </a:cxn>
              <a:cxn ang="0">
                <a:pos x="18" y="30"/>
              </a:cxn>
              <a:cxn ang="0">
                <a:pos x="13" y="28"/>
              </a:cxn>
              <a:cxn ang="0">
                <a:pos x="11" y="25"/>
              </a:cxn>
              <a:cxn ang="0">
                <a:pos x="11" y="20"/>
              </a:cxn>
              <a:cxn ang="0">
                <a:pos x="11" y="17"/>
              </a:cxn>
              <a:cxn ang="0">
                <a:pos x="10" y="15"/>
              </a:cxn>
              <a:cxn ang="0">
                <a:pos x="6" y="12"/>
              </a:cxn>
              <a:cxn ang="0">
                <a:pos x="6" y="15"/>
              </a:cxn>
              <a:cxn ang="0">
                <a:pos x="5" y="17"/>
              </a:cxn>
              <a:cxn ang="0">
                <a:pos x="3" y="13"/>
              </a:cxn>
              <a:cxn ang="0">
                <a:pos x="3" y="10"/>
              </a:cxn>
              <a:cxn ang="0">
                <a:pos x="3" y="10"/>
              </a:cxn>
              <a:cxn ang="0">
                <a:pos x="5" y="8"/>
              </a:cxn>
              <a:cxn ang="0">
                <a:pos x="1" y="5"/>
              </a:cxn>
              <a:cxn ang="0">
                <a:pos x="0" y="0"/>
              </a:cxn>
            </a:cxnLst>
            <a:rect l="0" t="0" r="r" b="b"/>
            <a:pathLst>
              <a:path w="41" h="70">
                <a:moveTo>
                  <a:pt x="0" y="0"/>
                </a:moveTo>
                <a:lnTo>
                  <a:pt x="3" y="3"/>
                </a:lnTo>
                <a:lnTo>
                  <a:pt x="5" y="7"/>
                </a:lnTo>
                <a:lnTo>
                  <a:pt x="8" y="7"/>
                </a:lnTo>
                <a:lnTo>
                  <a:pt x="11" y="8"/>
                </a:lnTo>
                <a:lnTo>
                  <a:pt x="16" y="15"/>
                </a:lnTo>
                <a:lnTo>
                  <a:pt x="18" y="22"/>
                </a:lnTo>
                <a:lnTo>
                  <a:pt x="21" y="25"/>
                </a:lnTo>
                <a:lnTo>
                  <a:pt x="26" y="25"/>
                </a:lnTo>
                <a:lnTo>
                  <a:pt x="28" y="28"/>
                </a:lnTo>
                <a:lnTo>
                  <a:pt x="30" y="32"/>
                </a:lnTo>
                <a:lnTo>
                  <a:pt x="28" y="25"/>
                </a:lnTo>
                <a:lnTo>
                  <a:pt x="30" y="22"/>
                </a:lnTo>
                <a:lnTo>
                  <a:pt x="33" y="25"/>
                </a:lnTo>
                <a:lnTo>
                  <a:pt x="36" y="30"/>
                </a:lnTo>
                <a:lnTo>
                  <a:pt x="38" y="30"/>
                </a:lnTo>
                <a:lnTo>
                  <a:pt x="40" y="30"/>
                </a:lnTo>
                <a:lnTo>
                  <a:pt x="38" y="33"/>
                </a:lnTo>
                <a:lnTo>
                  <a:pt x="38" y="37"/>
                </a:lnTo>
                <a:lnTo>
                  <a:pt x="40" y="47"/>
                </a:lnTo>
                <a:lnTo>
                  <a:pt x="41" y="57"/>
                </a:lnTo>
                <a:lnTo>
                  <a:pt x="40" y="59"/>
                </a:lnTo>
                <a:lnTo>
                  <a:pt x="36" y="60"/>
                </a:lnTo>
                <a:lnTo>
                  <a:pt x="38" y="65"/>
                </a:lnTo>
                <a:lnTo>
                  <a:pt x="38" y="69"/>
                </a:lnTo>
                <a:lnTo>
                  <a:pt x="36" y="69"/>
                </a:lnTo>
                <a:lnTo>
                  <a:pt x="35" y="70"/>
                </a:lnTo>
                <a:lnTo>
                  <a:pt x="33" y="69"/>
                </a:lnTo>
                <a:lnTo>
                  <a:pt x="31" y="67"/>
                </a:lnTo>
                <a:lnTo>
                  <a:pt x="28" y="62"/>
                </a:lnTo>
                <a:lnTo>
                  <a:pt x="25" y="59"/>
                </a:lnTo>
                <a:lnTo>
                  <a:pt x="28" y="55"/>
                </a:lnTo>
                <a:lnTo>
                  <a:pt x="31" y="52"/>
                </a:lnTo>
                <a:lnTo>
                  <a:pt x="28" y="50"/>
                </a:lnTo>
                <a:lnTo>
                  <a:pt x="25" y="49"/>
                </a:lnTo>
                <a:lnTo>
                  <a:pt x="30" y="49"/>
                </a:lnTo>
                <a:lnTo>
                  <a:pt x="33" y="50"/>
                </a:lnTo>
                <a:lnTo>
                  <a:pt x="35" y="47"/>
                </a:lnTo>
                <a:lnTo>
                  <a:pt x="35" y="45"/>
                </a:lnTo>
                <a:lnTo>
                  <a:pt x="33" y="44"/>
                </a:lnTo>
                <a:lnTo>
                  <a:pt x="30" y="42"/>
                </a:lnTo>
                <a:lnTo>
                  <a:pt x="25" y="40"/>
                </a:lnTo>
                <a:lnTo>
                  <a:pt x="20" y="40"/>
                </a:lnTo>
                <a:lnTo>
                  <a:pt x="20" y="35"/>
                </a:lnTo>
                <a:lnTo>
                  <a:pt x="18" y="30"/>
                </a:lnTo>
                <a:lnTo>
                  <a:pt x="13" y="28"/>
                </a:lnTo>
                <a:lnTo>
                  <a:pt x="11" y="25"/>
                </a:lnTo>
                <a:lnTo>
                  <a:pt x="11" y="20"/>
                </a:lnTo>
                <a:lnTo>
                  <a:pt x="11" y="17"/>
                </a:lnTo>
                <a:lnTo>
                  <a:pt x="10" y="15"/>
                </a:lnTo>
                <a:lnTo>
                  <a:pt x="6" y="12"/>
                </a:lnTo>
                <a:lnTo>
                  <a:pt x="6" y="15"/>
                </a:lnTo>
                <a:lnTo>
                  <a:pt x="5" y="17"/>
                </a:lnTo>
                <a:lnTo>
                  <a:pt x="3" y="13"/>
                </a:lnTo>
                <a:lnTo>
                  <a:pt x="3" y="10"/>
                </a:lnTo>
                <a:lnTo>
                  <a:pt x="3" y="10"/>
                </a:lnTo>
                <a:lnTo>
                  <a:pt x="5" y="8"/>
                </a:lnTo>
                <a:lnTo>
                  <a:pt x="1" y="5"/>
                </a:lnTo>
                <a:lnTo>
                  <a:pt x="0" y="0"/>
                </a:lnTo>
                <a:close/>
              </a:path>
            </a:pathLst>
          </a:custGeom>
          <a:solidFill>
            <a:srgbClr val="1F1A17"/>
          </a:solidFill>
          <a:ln w="9525">
            <a:noFill/>
            <a:round/>
            <a:headEnd/>
            <a:tailEnd/>
          </a:ln>
        </p:spPr>
        <p:txBody>
          <a:bodyPr/>
          <a:lstStyle/>
          <a:p>
            <a:endParaRPr lang="en-US"/>
          </a:p>
        </p:txBody>
      </p:sp>
      <p:sp>
        <p:nvSpPr>
          <p:cNvPr id="4163" name="Freeform 67"/>
          <p:cNvSpPr>
            <a:spLocks/>
          </p:cNvSpPr>
          <p:nvPr/>
        </p:nvSpPr>
        <p:spPr bwMode="auto">
          <a:xfrm>
            <a:off x="1403350" y="4797425"/>
            <a:ext cx="103188" cy="149225"/>
          </a:xfrm>
          <a:custGeom>
            <a:avLst/>
            <a:gdLst/>
            <a:ahLst/>
            <a:cxnLst>
              <a:cxn ang="0">
                <a:pos x="1" y="4"/>
              </a:cxn>
              <a:cxn ang="0">
                <a:pos x="1" y="10"/>
              </a:cxn>
              <a:cxn ang="0">
                <a:pos x="5" y="14"/>
              </a:cxn>
              <a:cxn ang="0">
                <a:pos x="8" y="20"/>
              </a:cxn>
              <a:cxn ang="0">
                <a:pos x="15" y="32"/>
              </a:cxn>
              <a:cxn ang="0">
                <a:pos x="15" y="41"/>
              </a:cxn>
              <a:cxn ang="0">
                <a:pos x="16" y="49"/>
              </a:cxn>
              <a:cxn ang="0">
                <a:pos x="23" y="56"/>
              </a:cxn>
              <a:cxn ang="0">
                <a:pos x="28" y="57"/>
              </a:cxn>
              <a:cxn ang="0">
                <a:pos x="31" y="61"/>
              </a:cxn>
              <a:cxn ang="0">
                <a:pos x="33" y="62"/>
              </a:cxn>
              <a:cxn ang="0">
                <a:pos x="35" y="64"/>
              </a:cxn>
              <a:cxn ang="0">
                <a:pos x="36" y="69"/>
              </a:cxn>
              <a:cxn ang="0">
                <a:pos x="31" y="74"/>
              </a:cxn>
              <a:cxn ang="0">
                <a:pos x="36" y="81"/>
              </a:cxn>
              <a:cxn ang="0">
                <a:pos x="48" y="87"/>
              </a:cxn>
              <a:cxn ang="0">
                <a:pos x="53" y="91"/>
              </a:cxn>
              <a:cxn ang="0">
                <a:pos x="60" y="86"/>
              </a:cxn>
              <a:cxn ang="0">
                <a:pos x="61" y="72"/>
              </a:cxn>
              <a:cxn ang="0">
                <a:pos x="55" y="71"/>
              </a:cxn>
              <a:cxn ang="0">
                <a:pos x="48" y="69"/>
              </a:cxn>
              <a:cxn ang="0">
                <a:pos x="40" y="59"/>
              </a:cxn>
              <a:cxn ang="0">
                <a:pos x="31" y="51"/>
              </a:cxn>
              <a:cxn ang="0">
                <a:pos x="30" y="47"/>
              </a:cxn>
              <a:cxn ang="0">
                <a:pos x="30" y="44"/>
              </a:cxn>
              <a:cxn ang="0">
                <a:pos x="26" y="41"/>
              </a:cxn>
              <a:cxn ang="0">
                <a:pos x="26" y="37"/>
              </a:cxn>
              <a:cxn ang="0">
                <a:pos x="20" y="27"/>
              </a:cxn>
              <a:cxn ang="0">
                <a:pos x="21" y="22"/>
              </a:cxn>
              <a:cxn ang="0">
                <a:pos x="23" y="19"/>
              </a:cxn>
              <a:cxn ang="0">
                <a:pos x="21" y="17"/>
              </a:cxn>
              <a:cxn ang="0">
                <a:pos x="16" y="17"/>
              </a:cxn>
              <a:cxn ang="0">
                <a:pos x="15" y="14"/>
              </a:cxn>
              <a:cxn ang="0">
                <a:pos x="11" y="12"/>
              </a:cxn>
              <a:cxn ang="0">
                <a:pos x="10" y="15"/>
              </a:cxn>
              <a:cxn ang="0">
                <a:pos x="6" y="10"/>
              </a:cxn>
              <a:cxn ang="0">
                <a:pos x="5" y="5"/>
              </a:cxn>
              <a:cxn ang="0">
                <a:pos x="5" y="4"/>
              </a:cxn>
              <a:cxn ang="0">
                <a:pos x="3" y="0"/>
              </a:cxn>
            </a:cxnLst>
            <a:rect l="0" t="0" r="r" b="b"/>
            <a:pathLst>
              <a:path w="65" h="94">
                <a:moveTo>
                  <a:pt x="1" y="0"/>
                </a:moveTo>
                <a:lnTo>
                  <a:pt x="1" y="4"/>
                </a:lnTo>
                <a:lnTo>
                  <a:pt x="0" y="7"/>
                </a:lnTo>
                <a:lnTo>
                  <a:pt x="1" y="10"/>
                </a:lnTo>
                <a:lnTo>
                  <a:pt x="3" y="10"/>
                </a:lnTo>
                <a:lnTo>
                  <a:pt x="5" y="14"/>
                </a:lnTo>
                <a:lnTo>
                  <a:pt x="5" y="17"/>
                </a:lnTo>
                <a:lnTo>
                  <a:pt x="8" y="20"/>
                </a:lnTo>
                <a:lnTo>
                  <a:pt x="13" y="22"/>
                </a:lnTo>
                <a:lnTo>
                  <a:pt x="15" y="32"/>
                </a:lnTo>
                <a:lnTo>
                  <a:pt x="18" y="39"/>
                </a:lnTo>
                <a:lnTo>
                  <a:pt x="15" y="41"/>
                </a:lnTo>
                <a:lnTo>
                  <a:pt x="11" y="42"/>
                </a:lnTo>
                <a:lnTo>
                  <a:pt x="16" y="49"/>
                </a:lnTo>
                <a:lnTo>
                  <a:pt x="21" y="54"/>
                </a:lnTo>
                <a:lnTo>
                  <a:pt x="23" y="56"/>
                </a:lnTo>
                <a:lnTo>
                  <a:pt x="25" y="59"/>
                </a:lnTo>
                <a:lnTo>
                  <a:pt x="28" y="57"/>
                </a:lnTo>
                <a:lnTo>
                  <a:pt x="30" y="57"/>
                </a:lnTo>
                <a:lnTo>
                  <a:pt x="31" y="61"/>
                </a:lnTo>
                <a:lnTo>
                  <a:pt x="31" y="62"/>
                </a:lnTo>
                <a:lnTo>
                  <a:pt x="33" y="62"/>
                </a:lnTo>
                <a:lnTo>
                  <a:pt x="35" y="62"/>
                </a:lnTo>
                <a:lnTo>
                  <a:pt x="35" y="64"/>
                </a:lnTo>
                <a:lnTo>
                  <a:pt x="36" y="66"/>
                </a:lnTo>
                <a:lnTo>
                  <a:pt x="36" y="69"/>
                </a:lnTo>
                <a:lnTo>
                  <a:pt x="35" y="74"/>
                </a:lnTo>
                <a:lnTo>
                  <a:pt x="31" y="74"/>
                </a:lnTo>
                <a:lnTo>
                  <a:pt x="28" y="72"/>
                </a:lnTo>
                <a:lnTo>
                  <a:pt x="36" y="81"/>
                </a:lnTo>
                <a:lnTo>
                  <a:pt x="45" y="89"/>
                </a:lnTo>
                <a:lnTo>
                  <a:pt x="48" y="87"/>
                </a:lnTo>
                <a:lnTo>
                  <a:pt x="51" y="87"/>
                </a:lnTo>
                <a:lnTo>
                  <a:pt x="53" y="91"/>
                </a:lnTo>
                <a:lnTo>
                  <a:pt x="56" y="94"/>
                </a:lnTo>
                <a:lnTo>
                  <a:pt x="60" y="86"/>
                </a:lnTo>
                <a:lnTo>
                  <a:pt x="65" y="77"/>
                </a:lnTo>
                <a:lnTo>
                  <a:pt x="61" y="72"/>
                </a:lnTo>
                <a:lnTo>
                  <a:pt x="60" y="66"/>
                </a:lnTo>
                <a:lnTo>
                  <a:pt x="55" y="71"/>
                </a:lnTo>
                <a:lnTo>
                  <a:pt x="51" y="72"/>
                </a:lnTo>
                <a:lnTo>
                  <a:pt x="48" y="69"/>
                </a:lnTo>
                <a:lnTo>
                  <a:pt x="43" y="66"/>
                </a:lnTo>
                <a:lnTo>
                  <a:pt x="40" y="59"/>
                </a:lnTo>
                <a:lnTo>
                  <a:pt x="36" y="54"/>
                </a:lnTo>
                <a:lnTo>
                  <a:pt x="31" y="51"/>
                </a:lnTo>
                <a:lnTo>
                  <a:pt x="26" y="47"/>
                </a:lnTo>
                <a:lnTo>
                  <a:pt x="30" y="47"/>
                </a:lnTo>
                <a:lnTo>
                  <a:pt x="33" y="47"/>
                </a:lnTo>
                <a:lnTo>
                  <a:pt x="30" y="44"/>
                </a:lnTo>
                <a:lnTo>
                  <a:pt x="25" y="42"/>
                </a:lnTo>
                <a:lnTo>
                  <a:pt x="26" y="41"/>
                </a:lnTo>
                <a:lnTo>
                  <a:pt x="30" y="39"/>
                </a:lnTo>
                <a:lnTo>
                  <a:pt x="26" y="37"/>
                </a:lnTo>
                <a:lnTo>
                  <a:pt x="23" y="32"/>
                </a:lnTo>
                <a:lnTo>
                  <a:pt x="20" y="27"/>
                </a:lnTo>
                <a:lnTo>
                  <a:pt x="18" y="22"/>
                </a:lnTo>
                <a:lnTo>
                  <a:pt x="21" y="22"/>
                </a:lnTo>
                <a:lnTo>
                  <a:pt x="23" y="22"/>
                </a:lnTo>
                <a:lnTo>
                  <a:pt x="23" y="19"/>
                </a:lnTo>
                <a:lnTo>
                  <a:pt x="23" y="17"/>
                </a:lnTo>
                <a:lnTo>
                  <a:pt x="21" y="17"/>
                </a:lnTo>
                <a:lnTo>
                  <a:pt x="20" y="15"/>
                </a:lnTo>
                <a:lnTo>
                  <a:pt x="16" y="17"/>
                </a:lnTo>
                <a:lnTo>
                  <a:pt x="15" y="17"/>
                </a:lnTo>
                <a:lnTo>
                  <a:pt x="15" y="14"/>
                </a:lnTo>
                <a:lnTo>
                  <a:pt x="13" y="10"/>
                </a:lnTo>
                <a:lnTo>
                  <a:pt x="11" y="12"/>
                </a:lnTo>
                <a:lnTo>
                  <a:pt x="11" y="15"/>
                </a:lnTo>
                <a:lnTo>
                  <a:pt x="10" y="15"/>
                </a:lnTo>
                <a:lnTo>
                  <a:pt x="6" y="14"/>
                </a:lnTo>
                <a:lnTo>
                  <a:pt x="6" y="10"/>
                </a:lnTo>
                <a:lnTo>
                  <a:pt x="6" y="5"/>
                </a:lnTo>
                <a:lnTo>
                  <a:pt x="5" y="5"/>
                </a:lnTo>
                <a:lnTo>
                  <a:pt x="3" y="7"/>
                </a:lnTo>
                <a:lnTo>
                  <a:pt x="5" y="4"/>
                </a:lnTo>
                <a:lnTo>
                  <a:pt x="6" y="0"/>
                </a:lnTo>
                <a:lnTo>
                  <a:pt x="3" y="0"/>
                </a:lnTo>
                <a:lnTo>
                  <a:pt x="1" y="0"/>
                </a:lnTo>
                <a:close/>
              </a:path>
            </a:pathLst>
          </a:custGeom>
          <a:solidFill>
            <a:srgbClr val="1F1A17"/>
          </a:solidFill>
          <a:ln w="9525">
            <a:noFill/>
            <a:round/>
            <a:headEnd/>
            <a:tailEnd/>
          </a:ln>
        </p:spPr>
        <p:txBody>
          <a:bodyPr/>
          <a:lstStyle/>
          <a:p>
            <a:endParaRPr lang="en-US"/>
          </a:p>
        </p:txBody>
      </p:sp>
      <p:sp>
        <p:nvSpPr>
          <p:cNvPr id="4164" name="Freeform 68"/>
          <p:cNvSpPr>
            <a:spLocks/>
          </p:cNvSpPr>
          <p:nvPr/>
        </p:nvSpPr>
        <p:spPr bwMode="auto">
          <a:xfrm>
            <a:off x="1482725" y="4805363"/>
            <a:ext cx="23813" cy="65087"/>
          </a:xfrm>
          <a:custGeom>
            <a:avLst/>
            <a:gdLst/>
            <a:ahLst/>
            <a:cxnLst>
              <a:cxn ang="0">
                <a:pos x="5" y="2"/>
              </a:cxn>
              <a:cxn ang="0">
                <a:pos x="5" y="0"/>
              </a:cxn>
              <a:cxn ang="0">
                <a:pos x="3" y="0"/>
              </a:cxn>
              <a:cxn ang="0">
                <a:pos x="1" y="0"/>
              </a:cxn>
              <a:cxn ang="0">
                <a:pos x="0" y="2"/>
              </a:cxn>
              <a:cxn ang="0">
                <a:pos x="1" y="9"/>
              </a:cxn>
              <a:cxn ang="0">
                <a:pos x="3" y="10"/>
              </a:cxn>
              <a:cxn ang="0">
                <a:pos x="5" y="12"/>
              </a:cxn>
              <a:cxn ang="0">
                <a:pos x="6" y="14"/>
              </a:cxn>
              <a:cxn ang="0">
                <a:pos x="8" y="20"/>
              </a:cxn>
              <a:cxn ang="0">
                <a:pos x="8" y="25"/>
              </a:cxn>
              <a:cxn ang="0">
                <a:pos x="8" y="29"/>
              </a:cxn>
              <a:cxn ang="0">
                <a:pos x="8" y="34"/>
              </a:cxn>
              <a:cxn ang="0">
                <a:pos x="10" y="39"/>
              </a:cxn>
              <a:cxn ang="0">
                <a:pos x="10" y="41"/>
              </a:cxn>
              <a:cxn ang="0">
                <a:pos x="15" y="27"/>
              </a:cxn>
              <a:cxn ang="0">
                <a:pos x="11" y="29"/>
              </a:cxn>
              <a:cxn ang="0">
                <a:pos x="13" y="24"/>
              </a:cxn>
              <a:cxn ang="0">
                <a:pos x="10" y="25"/>
              </a:cxn>
              <a:cxn ang="0">
                <a:pos x="10" y="22"/>
              </a:cxn>
              <a:cxn ang="0">
                <a:pos x="10" y="17"/>
              </a:cxn>
              <a:cxn ang="0">
                <a:pos x="11" y="15"/>
              </a:cxn>
              <a:cxn ang="0">
                <a:pos x="13" y="14"/>
              </a:cxn>
              <a:cxn ang="0">
                <a:pos x="13" y="10"/>
              </a:cxn>
              <a:cxn ang="0">
                <a:pos x="11" y="9"/>
              </a:cxn>
              <a:cxn ang="0">
                <a:pos x="6" y="7"/>
              </a:cxn>
              <a:cxn ang="0">
                <a:pos x="6" y="7"/>
              </a:cxn>
              <a:cxn ang="0">
                <a:pos x="5" y="2"/>
              </a:cxn>
            </a:cxnLst>
            <a:rect l="0" t="0" r="r" b="b"/>
            <a:pathLst>
              <a:path w="15" h="41">
                <a:moveTo>
                  <a:pt x="5" y="2"/>
                </a:moveTo>
                <a:lnTo>
                  <a:pt x="5" y="0"/>
                </a:lnTo>
                <a:lnTo>
                  <a:pt x="3" y="0"/>
                </a:lnTo>
                <a:lnTo>
                  <a:pt x="1" y="0"/>
                </a:lnTo>
                <a:lnTo>
                  <a:pt x="0" y="2"/>
                </a:lnTo>
                <a:lnTo>
                  <a:pt x="1" y="9"/>
                </a:lnTo>
                <a:lnTo>
                  <a:pt x="3" y="10"/>
                </a:lnTo>
                <a:lnTo>
                  <a:pt x="5" y="12"/>
                </a:lnTo>
                <a:lnTo>
                  <a:pt x="6" y="14"/>
                </a:lnTo>
                <a:lnTo>
                  <a:pt x="8" y="20"/>
                </a:lnTo>
                <a:lnTo>
                  <a:pt x="8" y="25"/>
                </a:lnTo>
                <a:lnTo>
                  <a:pt x="8" y="29"/>
                </a:lnTo>
                <a:lnTo>
                  <a:pt x="8" y="34"/>
                </a:lnTo>
                <a:lnTo>
                  <a:pt x="10" y="39"/>
                </a:lnTo>
                <a:lnTo>
                  <a:pt x="10" y="41"/>
                </a:lnTo>
                <a:lnTo>
                  <a:pt x="15" y="27"/>
                </a:lnTo>
                <a:lnTo>
                  <a:pt x="11" y="29"/>
                </a:lnTo>
                <a:lnTo>
                  <a:pt x="13" y="24"/>
                </a:lnTo>
                <a:lnTo>
                  <a:pt x="10" y="25"/>
                </a:lnTo>
                <a:lnTo>
                  <a:pt x="10" y="22"/>
                </a:lnTo>
                <a:lnTo>
                  <a:pt x="10" y="17"/>
                </a:lnTo>
                <a:lnTo>
                  <a:pt x="11" y="15"/>
                </a:lnTo>
                <a:lnTo>
                  <a:pt x="13" y="14"/>
                </a:lnTo>
                <a:lnTo>
                  <a:pt x="13" y="10"/>
                </a:lnTo>
                <a:lnTo>
                  <a:pt x="11" y="9"/>
                </a:lnTo>
                <a:lnTo>
                  <a:pt x="6" y="7"/>
                </a:lnTo>
                <a:lnTo>
                  <a:pt x="6" y="7"/>
                </a:lnTo>
                <a:lnTo>
                  <a:pt x="5" y="2"/>
                </a:lnTo>
                <a:close/>
              </a:path>
            </a:pathLst>
          </a:custGeom>
          <a:solidFill>
            <a:srgbClr val="1F1A17"/>
          </a:solidFill>
          <a:ln w="9525">
            <a:noFill/>
            <a:round/>
            <a:headEnd/>
            <a:tailEnd/>
          </a:ln>
        </p:spPr>
        <p:txBody>
          <a:bodyPr/>
          <a:lstStyle/>
          <a:p>
            <a:endParaRPr lang="en-US"/>
          </a:p>
        </p:txBody>
      </p:sp>
      <p:sp>
        <p:nvSpPr>
          <p:cNvPr id="4165" name="Freeform 69"/>
          <p:cNvSpPr>
            <a:spLocks/>
          </p:cNvSpPr>
          <p:nvPr/>
        </p:nvSpPr>
        <p:spPr bwMode="auto">
          <a:xfrm>
            <a:off x="1500188" y="4773613"/>
            <a:ext cx="50800" cy="133350"/>
          </a:xfrm>
          <a:custGeom>
            <a:avLst/>
            <a:gdLst/>
            <a:ahLst/>
            <a:cxnLst>
              <a:cxn ang="0">
                <a:pos x="0" y="25"/>
              </a:cxn>
              <a:cxn ang="0">
                <a:pos x="2" y="25"/>
              </a:cxn>
              <a:cxn ang="0">
                <a:pos x="4" y="25"/>
              </a:cxn>
              <a:cxn ang="0">
                <a:pos x="5" y="30"/>
              </a:cxn>
              <a:cxn ang="0">
                <a:pos x="7" y="37"/>
              </a:cxn>
              <a:cxn ang="0">
                <a:pos x="9" y="40"/>
              </a:cxn>
              <a:cxn ang="0">
                <a:pos x="10" y="42"/>
              </a:cxn>
              <a:cxn ang="0">
                <a:pos x="9" y="37"/>
              </a:cxn>
              <a:cxn ang="0">
                <a:pos x="10" y="32"/>
              </a:cxn>
              <a:cxn ang="0">
                <a:pos x="12" y="32"/>
              </a:cxn>
              <a:cxn ang="0">
                <a:pos x="14" y="30"/>
              </a:cxn>
              <a:cxn ang="0">
                <a:pos x="14" y="27"/>
              </a:cxn>
              <a:cxn ang="0">
                <a:pos x="15" y="22"/>
              </a:cxn>
              <a:cxn ang="0">
                <a:pos x="17" y="15"/>
              </a:cxn>
              <a:cxn ang="0">
                <a:pos x="19" y="12"/>
              </a:cxn>
              <a:cxn ang="0">
                <a:pos x="24" y="4"/>
              </a:cxn>
              <a:cxn ang="0">
                <a:pos x="26" y="0"/>
              </a:cxn>
              <a:cxn ang="0">
                <a:pos x="27" y="0"/>
              </a:cxn>
              <a:cxn ang="0">
                <a:pos x="27" y="5"/>
              </a:cxn>
              <a:cxn ang="0">
                <a:pos x="26" y="9"/>
              </a:cxn>
              <a:cxn ang="0">
                <a:pos x="29" y="7"/>
              </a:cxn>
              <a:cxn ang="0">
                <a:pos x="32" y="9"/>
              </a:cxn>
              <a:cxn ang="0">
                <a:pos x="27" y="10"/>
              </a:cxn>
              <a:cxn ang="0">
                <a:pos x="24" y="12"/>
              </a:cxn>
              <a:cxn ang="0">
                <a:pos x="22" y="14"/>
              </a:cxn>
              <a:cxn ang="0">
                <a:pos x="22" y="17"/>
              </a:cxn>
              <a:cxn ang="0">
                <a:pos x="22" y="22"/>
              </a:cxn>
              <a:cxn ang="0">
                <a:pos x="22" y="24"/>
              </a:cxn>
              <a:cxn ang="0">
                <a:pos x="22" y="27"/>
              </a:cxn>
              <a:cxn ang="0">
                <a:pos x="24" y="30"/>
              </a:cxn>
              <a:cxn ang="0">
                <a:pos x="26" y="30"/>
              </a:cxn>
              <a:cxn ang="0">
                <a:pos x="27" y="30"/>
              </a:cxn>
              <a:cxn ang="0">
                <a:pos x="26" y="34"/>
              </a:cxn>
              <a:cxn ang="0">
                <a:pos x="20" y="35"/>
              </a:cxn>
              <a:cxn ang="0">
                <a:pos x="27" y="39"/>
              </a:cxn>
              <a:cxn ang="0">
                <a:pos x="26" y="42"/>
              </a:cxn>
              <a:cxn ang="0">
                <a:pos x="20" y="40"/>
              </a:cxn>
              <a:cxn ang="0">
                <a:pos x="22" y="47"/>
              </a:cxn>
              <a:cxn ang="0">
                <a:pos x="19" y="49"/>
              </a:cxn>
              <a:cxn ang="0">
                <a:pos x="19" y="54"/>
              </a:cxn>
              <a:cxn ang="0">
                <a:pos x="17" y="62"/>
              </a:cxn>
              <a:cxn ang="0">
                <a:pos x="17" y="66"/>
              </a:cxn>
              <a:cxn ang="0">
                <a:pos x="15" y="69"/>
              </a:cxn>
              <a:cxn ang="0">
                <a:pos x="22" y="67"/>
              </a:cxn>
              <a:cxn ang="0">
                <a:pos x="17" y="72"/>
              </a:cxn>
              <a:cxn ang="0">
                <a:pos x="14" y="72"/>
              </a:cxn>
              <a:cxn ang="0">
                <a:pos x="12" y="76"/>
              </a:cxn>
              <a:cxn ang="0">
                <a:pos x="10" y="81"/>
              </a:cxn>
              <a:cxn ang="0">
                <a:pos x="7" y="84"/>
              </a:cxn>
              <a:cxn ang="0">
                <a:pos x="2" y="81"/>
              </a:cxn>
              <a:cxn ang="0">
                <a:pos x="0" y="77"/>
              </a:cxn>
              <a:cxn ang="0">
                <a:pos x="2" y="77"/>
              </a:cxn>
              <a:cxn ang="0">
                <a:pos x="5" y="74"/>
              </a:cxn>
              <a:cxn ang="0">
                <a:pos x="2" y="71"/>
              </a:cxn>
              <a:cxn ang="0">
                <a:pos x="0" y="69"/>
              </a:cxn>
              <a:cxn ang="0">
                <a:pos x="0" y="62"/>
              </a:cxn>
              <a:cxn ang="0">
                <a:pos x="4" y="62"/>
              </a:cxn>
              <a:cxn ang="0">
                <a:pos x="5" y="59"/>
              </a:cxn>
              <a:cxn ang="0">
                <a:pos x="5" y="49"/>
              </a:cxn>
              <a:cxn ang="0">
                <a:pos x="5" y="42"/>
              </a:cxn>
              <a:cxn ang="0">
                <a:pos x="2" y="40"/>
              </a:cxn>
              <a:cxn ang="0">
                <a:pos x="2" y="32"/>
              </a:cxn>
              <a:cxn ang="0">
                <a:pos x="0" y="25"/>
              </a:cxn>
            </a:cxnLst>
            <a:rect l="0" t="0" r="r" b="b"/>
            <a:pathLst>
              <a:path w="32" h="84">
                <a:moveTo>
                  <a:pt x="0" y="25"/>
                </a:moveTo>
                <a:lnTo>
                  <a:pt x="2" y="25"/>
                </a:lnTo>
                <a:lnTo>
                  <a:pt x="4" y="25"/>
                </a:lnTo>
                <a:lnTo>
                  <a:pt x="5" y="30"/>
                </a:lnTo>
                <a:lnTo>
                  <a:pt x="7" y="37"/>
                </a:lnTo>
                <a:lnTo>
                  <a:pt x="9" y="40"/>
                </a:lnTo>
                <a:lnTo>
                  <a:pt x="10" y="42"/>
                </a:lnTo>
                <a:lnTo>
                  <a:pt x="9" y="37"/>
                </a:lnTo>
                <a:lnTo>
                  <a:pt x="10" y="32"/>
                </a:lnTo>
                <a:lnTo>
                  <a:pt x="12" y="32"/>
                </a:lnTo>
                <a:lnTo>
                  <a:pt x="14" y="30"/>
                </a:lnTo>
                <a:lnTo>
                  <a:pt x="14" y="27"/>
                </a:lnTo>
                <a:lnTo>
                  <a:pt x="15" y="22"/>
                </a:lnTo>
                <a:lnTo>
                  <a:pt x="17" y="15"/>
                </a:lnTo>
                <a:lnTo>
                  <a:pt x="19" y="12"/>
                </a:lnTo>
                <a:lnTo>
                  <a:pt x="24" y="4"/>
                </a:lnTo>
                <a:lnTo>
                  <a:pt x="26" y="0"/>
                </a:lnTo>
                <a:lnTo>
                  <a:pt x="27" y="0"/>
                </a:lnTo>
                <a:lnTo>
                  <a:pt x="27" y="5"/>
                </a:lnTo>
                <a:lnTo>
                  <a:pt x="26" y="9"/>
                </a:lnTo>
                <a:lnTo>
                  <a:pt x="29" y="7"/>
                </a:lnTo>
                <a:lnTo>
                  <a:pt x="32" y="9"/>
                </a:lnTo>
                <a:lnTo>
                  <a:pt x="27" y="10"/>
                </a:lnTo>
                <a:lnTo>
                  <a:pt x="24" y="12"/>
                </a:lnTo>
                <a:lnTo>
                  <a:pt x="22" y="14"/>
                </a:lnTo>
                <a:lnTo>
                  <a:pt x="22" y="17"/>
                </a:lnTo>
                <a:lnTo>
                  <a:pt x="22" y="22"/>
                </a:lnTo>
                <a:lnTo>
                  <a:pt x="22" y="24"/>
                </a:lnTo>
                <a:lnTo>
                  <a:pt x="22" y="27"/>
                </a:lnTo>
                <a:lnTo>
                  <a:pt x="24" y="30"/>
                </a:lnTo>
                <a:lnTo>
                  <a:pt x="26" y="30"/>
                </a:lnTo>
                <a:lnTo>
                  <a:pt x="27" y="30"/>
                </a:lnTo>
                <a:lnTo>
                  <a:pt x="26" y="34"/>
                </a:lnTo>
                <a:lnTo>
                  <a:pt x="20" y="35"/>
                </a:lnTo>
                <a:lnTo>
                  <a:pt x="27" y="39"/>
                </a:lnTo>
                <a:lnTo>
                  <a:pt x="26" y="42"/>
                </a:lnTo>
                <a:lnTo>
                  <a:pt x="20" y="40"/>
                </a:lnTo>
                <a:lnTo>
                  <a:pt x="22" y="47"/>
                </a:lnTo>
                <a:lnTo>
                  <a:pt x="19" y="49"/>
                </a:lnTo>
                <a:lnTo>
                  <a:pt x="19" y="54"/>
                </a:lnTo>
                <a:lnTo>
                  <a:pt x="17" y="62"/>
                </a:lnTo>
                <a:lnTo>
                  <a:pt x="17" y="66"/>
                </a:lnTo>
                <a:lnTo>
                  <a:pt x="15" y="69"/>
                </a:lnTo>
                <a:lnTo>
                  <a:pt x="22" y="67"/>
                </a:lnTo>
                <a:lnTo>
                  <a:pt x="17" y="72"/>
                </a:lnTo>
                <a:lnTo>
                  <a:pt x="14" y="72"/>
                </a:lnTo>
                <a:lnTo>
                  <a:pt x="12" y="76"/>
                </a:lnTo>
                <a:lnTo>
                  <a:pt x="10" y="81"/>
                </a:lnTo>
                <a:lnTo>
                  <a:pt x="7" y="84"/>
                </a:lnTo>
                <a:lnTo>
                  <a:pt x="2" y="81"/>
                </a:lnTo>
                <a:lnTo>
                  <a:pt x="0" y="77"/>
                </a:lnTo>
                <a:lnTo>
                  <a:pt x="2" y="77"/>
                </a:lnTo>
                <a:lnTo>
                  <a:pt x="5" y="74"/>
                </a:lnTo>
                <a:lnTo>
                  <a:pt x="2" y="71"/>
                </a:lnTo>
                <a:lnTo>
                  <a:pt x="0" y="69"/>
                </a:lnTo>
                <a:lnTo>
                  <a:pt x="0" y="62"/>
                </a:lnTo>
                <a:lnTo>
                  <a:pt x="4" y="62"/>
                </a:lnTo>
                <a:lnTo>
                  <a:pt x="5" y="59"/>
                </a:lnTo>
                <a:lnTo>
                  <a:pt x="5" y="49"/>
                </a:lnTo>
                <a:lnTo>
                  <a:pt x="5" y="42"/>
                </a:lnTo>
                <a:lnTo>
                  <a:pt x="2" y="40"/>
                </a:lnTo>
                <a:lnTo>
                  <a:pt x="2" y="32"/>
                </a:lnTo>
                <a:lnTo>
                  <a:pt x="0" y="25"/>
                </a:lnTo>
                <a:close/>
              </a:path>
            </a:pathLst>
          </a:custGeom>
          <a:solidFill>
            <a:srgbClr val="1F1A17"/>
          </a:solidFill>
          <a:ln w="9525">
            <a:noFill/>
            <a:round/>
            <a:headEnd/>
            <a:tailEnd/>
          </a:ln>
        </p:spPr>
        <p:txBody>
          <a:bodyPr/>
          <a:lstStyle/>
          <a:p>
            <a:endParaRPr lang="en-US"/>
          </a:p>
        </p:txBody>
      </p:sp>
      <p:sp>
        <p:nvSpPr>
          <p:cNvPr id="4166" name="Freeform 70"/>
          <p:cNvSpPr>
            <a:spLocks/>
          </p:cNvSpPr>
          <p:nvPr/>
        </p:nvSpPr>
        <p:spPr bwMode="auto">
          <a:xfrm>
            <a:off x="1389063" y="4848225"/>
            <a:ext cx="95250" cy="117475"/>
          </a:xfrm>
          <a:custGeom>
            <a:avLst/>
            <a:gdLst/>
            <a:ahLst/>
            <a:cxnLst>
              <a:cxn ang="0">
                <a:pos x="2" y="0"/>
              </a:cxn>
              <a:cxn ang="0">
                <a:pos x="7" y="10"/>
              </a:cxn>
              <a:cxn ang="0">
                <a:pos x="19" y="25"/>
              </a:cxn>
              <a:cxn ang="0">
                <a:pos x="32" y="40"/>
              </a:cxn>
              <a:cxn ang="0">
                <a:pos x="40" y="52"/>
              </a:cxn>
              <a:cxn ang="0">
                <a:pos x="45" y="55"/>
              </a:cxn>
              <a:cxn ang="0">
                <a:pos x="52" y="60"/>
              </a:cxn>
              <a:cxn ang="0">
                <a:pos x="55" y="60"/>
              </a:cxn>
              <a:cxn ang="0">
                <a:pos x="60" y="62"/>
              </a:cxn>
              <a:cxn ang="0">
                <a:pos x="60" y="64"/>
              </a:cxn>
              <a:cxn ang="0">
                <a:pos x="60" y="67"/>
              </a:cxn>
              <a:cxn ang="0">
                <a:pos x="59" y="69"/>
              </a:cxn>
              <a:cxn ang="0">
                <a:pos x="57" y="72"/>
              </a:cxn>
              <a:cxn ang="0">
                <a:pos x="55" y="72"/>
              </a:cxn>
              <a:cxn ang="0">
                <a:pos x="52" y="74"/>
              </a:cxn>
              <a:cxn ang="0">
                <a:pos x="44" y="74"/>
              </a:cxn>
              <a:cxn ang="0">
                <a:pos x="39" y="70"/>
              </a:cxn>
              <a:cxn ang="0">
                <a:pos x="35" y="67"/>
              </a:cxn>
              <a:cxn ang="0">
                <a:pos x="34" y="65"/>
              </a:cxn>
              <a:cxn ang="0">
                <a:pos x="37" y="64"/>
              </a:cxn>
              <a:cxn ang="0">
                <a:pos x="37" y="62"/>
              </a:cxn>
              <a:cxn ang="0">
                <a:pos x="37" y="60"/>
              </a:cxn>
              <a:cxn ang="0">
                <a:pos x="35" y="59"/>
              </a:cxn>
              <a:cxn ang="0">
                <a:pos x="30" y="57"/>
              </a:cxn>
              <a:cxn ang="0">
                <a:pos x="27" y="55"/>
              </a:cxn>
              <a:cxn ang="0">
                <a:pos x="27" y="52"/>
              </a:cxn>
              <a:cxn ang="0">
                <a:pos x="29" y="49"/>
              </a:cxn>
              <a:cxn ang="0">
                <a:pos x="27" y="50"/>
              </a:cxn>
              <a:cxn ang="0">
                <a:pos x="24" y="52"/>
              </a:cxn>
              <a:cxn ang="0">
                <a:pos x="25" y="47"/>
              </a:cxn>
              <a:cxn ang="0">
                <a:pos x="25" y="42"/>
              </a:cxn>
              <a:cxn ang="0">
                <a:pos x="22" y="45"/>
              </a:cxn>
              <a:cxn ang="0">
                <a:pos x="20" y="49"/>
              </a:cxn>
              <a:cxn ang="0">
                <a:pos x="19" y="47"/>
              </a:cxn>
              <a:cxn ang="0">
                <a:pos x="17" y="45"/>
              </a:cxn>
              <a:cxn ang="0">
                <a:pos x="19" y="42"/>
              </a:cxn>
              <a:cxn ang="0">
                <a:pos x="19" y="40"/>
              </a:cxn>
              <a:cxn ang="0">
                <a:pos x="17" y="39"/>
              </a:cxn>
              <a:cxn ang="0">
                <a:pos x="15" y="39"/>
              </a:cxn>
              <a:cxn ang="0">
                <a:pos x="14" y="37"/>
              </a:cxn>
              <a:cxn ang="0">
                <a:pos x="14" y="34"/>
              </a:cxn>
              <a:cxn ang="0">
                <a:pos x="15" y="30"/>
              </a:cxn>
              <a:cxn ang="0">
                <a:pos x="15" y="29"/>
              </a:cxn>
              <a:cxn ang="0">
                <a:pos x="14" y="30"/>
              </a:cxn>
              <a:cxn ang="0">
                <a:pos x="10" y="32"/>
              </a:cxn>
              <a:cxn ang="0">
                <a:pos x="9" y="29"/>
              </a:cxn>
              <a:cxn ang="0">
                <a:pos x="9" y="24"/>
              </a:cxn>
              <a:cxn ang="0">
                <a:pos x="9" y="20"/>
              </a:cxn>
              <a:cxn ang="0">
                <a:pos x="9" y="17"/>
              </a:cxn>
              <a:cxn ang="0">
                <a:pos x="7" y="17"/>
              </a:cxn>
              <a:cxn ang="0">
                <a:pos x="4" y="19"/>
              </a:cxn>
              <a:cxn ang="0">
                <a:pos x="4" y="15"/>
              </a:cxn>
              <a:cxn ang="0">
                <a:pos x="5" y="12"/>
              </a:cxn>
              <a:cxn ang="0">
                <a:pos x="2" y="12"/>
              </a:cxn>
              <a:cxn ang="0">
                <a:pos x="0" y="12"/>
              </a:cxn>
              <a:cxn ang="0">
                <a:pos x="2" y="7"/>
              </a:cxn>
              <a:cxn ang="0">
                <a:pos x="2" y="0"/>
              </a:cxn>
            </a:cxnLst>
            <a:rect l="0" t="0" r="r" b="b"/>
            <a:pathLst>
              <a:path w="60" h="74">
                <a:moveTo>
                  <a:pt x="2" y="0"/>
                </a:moveTo>
                <a:lnTo>
                  <a:pt x="7" y="10"/>
                </a:lnTo>
                <a:lnTo>
                  <a:pt x="19" y="25"/>
                </a:lnTo>
                <a:lnTo>
                  <a:pt x="32" y="40"/>
                </a:lnTo>
                <a:lnTo>
                  <a:pt x="40" y="52"/>
                </a:lnTo>
                <a:lnTo>
                  <a:pt x="45" y="55"/>
                </a:lnTo>
                <a:lnTo>
                  <a:pt x="52" y="60"/>
                </a:lnTo>
                <a:lnTo>
                  <a:pt x="55" y="60"/>
                </a:lnTo>
                <a:lnTo>
                  <a:pt x="60" y="62"/>
                </a:lnTo>
                <a:lnTo>
                  <a:pt x="60" y="64"/>
                </a:lnTo>
                <a:lnTo>
                  <a:pt x="60" y="67"/>
                </a:lnTo>
                <a:lnTo>
                  <a:pt x="59" y="69"/>
                </a:lnTo>
                <a:lnTo>
                  <a:pt x="57" y="72"/>
                </a:lnTo>
                <a:lnTo>
                  <a:pt x="55" y="72"/>
                </a:lnTo>
                <a:lnTo>
                  <a:pt x="52" y="74"/>
                </a:lnTo>
                <a:lnTo>
                  <a:pt x="44" y="74"/>
                </a:lnTo>
                <a:lnTo>
                  <a:pt x="39" y="70"/>
                </a:lnTo>
                <a:lnTo>
                  <a:pt x="35" y="67"/>
                </a:lnTo>
                <a:lnTo>
                  <a:pt x="34" y="65"/>
                </a:lnTo>
                <a:lnTo>
                  <a:pt x="37" y="64"/>
                </a:lnTo>
                <a:lnTo>
                  <a:pt x="37" y="62"/>
                </a:lnTo>
                <a:lnTo>
                  <a:pt x="37" y="60"/>
                </a:lnTo>
                <a:lnTo>
                  <a:pt x="35" y="59"/>
                </a:lnTo>
                <a:lnTo>
                  <a:pt x="30" y="57"/>
                </a:lnTo>
                <a:lnTo>
                  <a:pt x="27" y="55"/>
                </a:lnTo>
                <a:lnTo>
                  <a:pt x="27" y="52"/>
                </a:lnTo>
                <a:lnTo>
                  <a:pt x="29" y="49"/>
                </a:lnTo>
                <a:lnTo>
                  <a:pt x="27" y="50"/>
                </a:lnTo>
                <a:lnTo>
                  <a:pt x="24" y="52"/>
                </a:lnTo>
                <a:lnTo>
                  <a:pt x="25" y="47"/>
                </a:lnTo>
                <a:lnTo>
                  <a:pt x="25" y="42"/>
                </a:lnTo>
                <a:lnTo>
                  <a:pt x="22" y="45"/>
                </a:lnTo>
                <a:lnTo>
                  <a:pt x="20" y="49"/>
                </a:lnTo>
                <a:lnTo>
                  <a:pt x="19" y="47"/>
                </a:lnTo>
                <a:lnTo>
                  <a:pt x="17" y="45"/>
                </a:lnTo>
                <a:lnTo>
                  <a:pt x="19" y="42"/>
                </a:lnTo>
                <a:lnTo>
                  <a:pt x="19" y="40"/>
                </a:lnTo>
                <a:lnTo>
                  <a:pt x="17" y="39"/>
                </a:lnTo>
                <a:lnTo>
                  <a:pt x="15" y="39"/>
                </a:lnTo>
                <a:lnTo>
                  <a:pt x="14" y="37"/>
                </a:lnTo>
                <a:lnTo>
                  <a:pt x="14" y="34"/>
                </a:lnTo>
                <a:lnTo>
                  <a:pt x="15" y="30"/>
                </a:lnTo>
                <a:lnTo>
                  <a:pt x="15" y="29"/>
                </a:lnTo>
                <a:lnTo>
                  <a:pt x="14" y="30"/>
                </a:lnTo>
                <a:lnTo>
                  <a:pt x="10" y="32"/>
                </a:lnTo>
                <a:lnTo>
                  <a:pt x="9" y="29"/>
                </a:lnTo>
                <a:lnTo>
                  <a:pt x="9" y="24"/>
                </a:lnTo>
                <a:lnTo>
                  <a:pt x="9" y="20"/>
                </a:lnTo>
                <a:lnTo>
                  <a:pt x="9" y="17"/>
                </a:lnTo>
                <a:lnTo>
                  <a:pt x="7" y="17"/>
                </a:lnTo>
                <a:lnTo>
                  <a:pt x="4" y="19"/>
                </a:lnTo>
                <a:lnTo>
                  <a:pt x="4" y="15"/>
                </a:lnTo>
                <a:lnTo>
                  <a:pt x="5" y="12"/>
                </a:lnTo>
                <a:lnTo>
                  <a:pt x="2" y="12"/>
                </a:lnTo>
                <a:lnTo>
                  <a:pt x="0" y="12"/>
                </a:lnTo>
                <a:lnTo>
                  <a:pt x="2" y="7"/>
                </a:lnTo>
                <a:lnTo>
                  <a:pt x="2" y="0"/>
                </a:lnTo>
                <a:close/>
              </a:path>
            </a:pathLst>
          </a:custGeom>
          <a:solidFill>
            <a:srgbClr val="1F1A17"/>
          </a:solidFill>
          <a:ln w="9525">
            <a:noFill/>
            <a:round/>
            <a:headEnd/>
            <a:tailEnd/>
          </a:ln>
        </p:spPr>
        <p:txBody>
          <a:bodyPr/>
          <a:lstStyle/>
          <a:p>
            <a:endParaRPr lang="en-US"/>
          </a:p>
        </p:txBody>
      </p:sp>
      <p:sp>
        <p:nvSpPr>
          <p:cNvPr id="4167" name="Freeform 71"/>
          <p:cNvSpPr>
            <a:spLocks/>
          </p:cNvSpPr>
          <p:nvPr/>
        </p:nvSpPr>
        <p:spPr bwMode="auto">
          <a:xfrm>
            <a:off x="1387475" y="4894263"/>
            <a:ext cx="47625" cy="71437"/>
          </a:xfrm>
          <a:custGeom>
            <a:avLst/>
            <a:gdLst/>
            <a:ahLst/>
            <a:cxnLst>
              <a:cxn ang="0">
                <a:pos x="0" y="0"/>
              </a:cxn>
              <a:cxn ang="0">
                <a:pos x="1" y="0"/>
              </a:cxn>
              <a:cxn ang="0">
                <a:pos x="5" y="0"/>
              </a:cxn>
              <a:cxn ang="0">
                <a:pos x="6" y="3"/>
              </a:cxn>
              <a:cxn ang="0">
                <a:pos x="8" y="3"/>
              </a:cxn>
              <a:cxn ang="0">
                <a:pos x="5" y="8"/>
              </a:cxn>
              <a:cxn ang="0">
                <a:pos x="6" y="6"/>
              </a:cxn>
              <a:cxn ang="0">
                <a:pos x="10" y="8"/>
              </a:cxn>
              <a:cxn ang="0">
                <a:pos x="11" y="11"/>
              </a:cxn>
              <a:cxn ang="0">
                <a:pos x="13" y="11"/>
              </a:cxn>
              <a:cxn ang="0">
                <a:pos x="11" y="15"/>
              </a:cxn>
              <a:cxn ang="0">
                <a:pos x="13" y="16"/>
              </a:cxn>
              <a:cxn ang="0">
                <a:pos x="16" y="18"/>
              </a:cxn>
              <a:cxn ang="0">
                <a:pos x="18" y="21"/>
              </a:cxn>
              <a:cxn ang="0">
                <a:pos x="20" y="23"/>
              </a:cxn>
              <a:cxn ang="0">
                <a:pos x="21" y="23"/>
              </a:cxn>
              <a:cxn ang="0">
                <a:pos x="20" y="25"/>
              </a:cxn>
              <a:cxn ang="0">
                <a:pos x="20" y="28"/>
              </a:cxn>
              <a:cxn ang="0">
                <a:pos x="21" y="33"/>
              </a:cxn>
              <a:cxn ang="0">
                <a:pos x="23" y="36"/>
              </a:cxn>
              <a:cxn ang="0">
                <a:pos x="28" y="36"/>
              </a:cxn>
              <a:cxn ang="0">
                <a:pos x="30" y="43"/>
              </a:cxn>
              <a:cxn ang="0">
                <a:pos x="26" y="41"/>
              </a:cxn>
              <a:cxn ang="0">
                <a:pos x="23" y="40"/>
              </a:cxn>
              <a:cxn ang="0">
                <a:pos x="20" y="43"/>
              </a:cxn>
              <a:cxn ang="0">
                <a:pos x="18" y="45"/>
              </a:cxn>
              <a:cxn ang="0">
                <a:pos x="15" y="41"/>
              </a:cxn>
              <a:cxn ang="0">
                <a:pos x="16" y="38"/>
              </a:cxn>
              <a:cxn ang="0">
                <a:pos x="18" y="33"/>
              </a:cxn>
              <a:cxn ang="0">
                <a:pos x="15" y="30"/>
              </a:cxn>
              <a:cxn ang="0">
                <a:pos x="11" y="28"/>
              </a:cxn>
              <a:cxn ang="0">
                <a:pos x="11" y="25"/>
              </a:cxn>
              <a:cxn ang="0">
                <a:pos x="10" y="25"/>
              </a:cxn>
              <a:cxn ang="0">
                <a:pos x="8" y="26"/>
              </a:cxn>
              <a:cxn ang="0">
                <a:pos x="6" y="25"/>
              </a:cxn>
              <a:cxn ang="0">
                <a:pos x="6" y="23"/>
              </a:cxn>
              <a:cxn ang="0">
                <a:pos x="8" y="23"/>
              </a:cxn>
              <a:cxn ang="0">
                <a:pos x="8" y="20"/>
              </a:cxn>
              <a:cxn ang="0">
                <a:pos x="6" y="16"/>
              </a:cxn>
              <a:cxn ang="0">
                <a:pos x="5" y="16"/>
              </a:cxn>
              <a:cxn ang="0">
                <a:pos x="1" y="16"/>
              </a:cxn>
              <a:cxn ang="0">
                <a:pos x="3" y="11"/>
              </a:cxn>
              <a:cxn ang="0">
                <a:pos x="1" y="6"/>
              </a:cxn>
              <a:cxn ang="0">
                <a:pos x="3" y="5"/>
              </a:cxn>
              <a:cxn ang="0">
                <a:pos x="0" y="0"/>
              </a:cxn>
            </a:cxnLst>
            <a:rect l="0" t="0" r="r" b="b"/>
            <a:pathLst>
              <a:path w="30" h="45">
                <a:moveTo>
                  <a:pt x="0" y="0"/>
                </a:moveTo>
                <a:lnTo>
                  <a:pt x="1" y="0"/>
                </a:lnTo>
                <a:lnTo>
                  <a:pt x="5" y="0"/>
                </a:lnTo>
                <a:lnTo>
                  <a:pt x="6" y="3"/>
                </a:lnTo>
                <a:lnTo>
                  <a:pt x="8" y="3"/>
                </a:lnTo>
                <a:lnTo>
                  <a:pt x="5" y="8"/>
                </a:lnTo>
                <a:lnTo>
                  <a:pt x="6" y="6"/>
                </a:lnTo>
                <a:lnTo>
                  <a:pt x="10" y="8"/>
                </a:lnTo>
                <a:lnTo>
                  <a:pt x="11" y="11"/>
                </a:lnTo>
                <a:lnTo>
                  <a:pt x="13" y="11"/>
                </a:lnTo>
                <a:lnTo>
                  <a:pt x="11" y="15"/>
                </a:lnTo>
                <a:lnTo>
                  <a:pt x="13" y="16"/>
                </a:lnTo>
                <a:lnTo>
                  <a:pt x="16" y="18"/>
                </a:lnTo>
                <a:lnTo>
                  <a:pt x="18" y="21"/>
                </a:lnTo>
                <a:lnTo>
                  <a:pt x="20" y="23"/>
                </a:lnTo>
                <a:lnTo>
                  <a:pt x="21" y="23"/>
                </a:lnTo>
                <a:lnTo>
                  <a:pt x="20" y="25"/>
                </a:lnTo>
                <a:lnTo>
                  <a:pt x="20" y="28"/>
                </a:lnTo>
                <a:lnTo>
                  <a:pt x="21" y="33"/>
                </a:lnTo>
                <a:lnTo>
                  <a:pt x="23" y="36"/>
                </a:lnTo>
                <a:lnTo>
                  <a:pt x="28" y="36"/>
                </a:lnTo>
                <a:lnTo>
                  <a:pt x="30" y="43"/>
                </a:lnTo>
                <a:lnTo>
                  <a:pt x="26" y="41"/>
                </a:lnTo>
                <a:lnTo>
                  <a:pt x="23" y="40"/>
                </a:lnTo>
                <a:lnTo>
                  <a:pt x="20" y="43"/>
                </a:lnTo>
                <a:lnTo>
                  <a:pt x="18" y="45"/>
                </a:lnTo>
                <a:lnTo>
                  <a:pt x="15" y="41"/>
                </a:lnTo>
                <a:lnTo>
                  <a:pt x="16" y="38"/>
                </a:lnTo>
                <a:lnTo>
                  <a:pt x="18" y="33"/>
                </a:lnTo>
                <a:lnTo>
                  <a:pt x="15" y="30"/>
                </a:lnTo>
                <a:lnTo>
                  <a:pt x="11" y="28"/>
                </a:lnTo>
                <a:lnTo>
                  <a:pt x="11" y="25"/>
                </a:lnTo>
                <a:lnTo>
                  <a:pt x="10" y="25"/>
                </a:lnTo>
                <a:lnTo>
                  <a:pt x="8" y="26"/>
                </a:lnTo>
                <a:lnTo>
                  <a:pt x="6" y="25"/>
                </a:lnTo>
                <a:lnTo>
                  <a:pt x="6" y="23"/>
                </a:lnTo>
                <a:lnTo>
                  <a:pt x="8" y="23"/>
                </a:lnTo>
                <a:lnTo>
                  <a:pt x="8" y="20"/>
                </a:lnTo>
                <a:lnTo>
                  <a:pt x="6" y="16"/>
                </a:lnTo>
                <a:lnTo>
                  <a:pt x="5" y="16"/>
                </a:lnTo>
                <a:lnTo>
                  <a:pt x="1" y="16"/>
                </a:lnTo>
                <a:lnTo>
                  <a:pt x="3" y="11"/>
                </a:lnTo>
                <a:lnTo>
                  <a:pt x="1" y="6"/>
                </a:lnTo>
                <a:lnTo>
                  <a:pt x="3" y="5"/>
                </a:lnTo>
                <a:lnTo>
                  <a:pt x="0" y="0"/>
                </a:lnTo>
                <a:close/>
              </a:path>
            </a:pathLst>
          </a:custGeom>
          <a:solidFill>
            <a:srgbClr val="1F1A17"/>
          </a:solidFill>
          <a:ln w="9525">
            <a:noFill/>
            <a:round/>
            <a:headEnd/>
            <a:tailEnd/>
          </a:ln>
        </p:spPr>
        <p:txBody>
          <a:bodyPr/>
          <a:lstStyle/>
          <a:p>
            <a:endParaRPr lang="en-US"/>
          </a:p>
        </p:txBody>
      </p:sp>
      <p:sp>
        <p:nvSpPr>
          <p:cNvPr id="4168" name="Freeform 72"/>
          <p:cNvSpPr>
            <a:spLocks/>
          </p:cNvSpPr>
          <p:nvPr/>
        </p:nvSpPr>
        <p:spPr bwMode="auto">
          <a:xfrm>
            <a:off x="1530350" y="4816475"/>
            <a:ext cx="36513" cy="38100"/>
          </a:xfrm>
          <a:custGeom>
            <a:avLst/>
            <a:gdLst/>
            <a:ahLst/>
            <a:cxnLst>
              <a:cxn ang="0">
                <a:pos x="1" y="20"/>
              </a:cxn>
              <a:cxn ang="0">
                <a:pos x="8" y="17"/>
              </a:cxn>
              <a:cxn ang="0">
                <a:pos x="10" y="18"/>
              </a:cxn>
              <a:cxn ang="0">
                <a:pos x="12" y="17"/>
              </a:cxn>
              <a:cxn ang="0">
                <a:pos x="12" y="12"/>
              </a:cxn>
              <a:cxn ang="0">
                <a:pos x="12" y="12"/>
              </a:cxn>
              <a:cxn ang="0">
                <a:pos x="13" y="12"/>
              </a:cxn>
              <a:cxn ang="0">
                <a:pos x="13" y="12"/>
              </a:cxn>
              <a:cxn ang="0">
                <a:pos x="17" y="13"/>
              </a:cxn>
              <a:cxn ang="0">
                <a:pos x="17" y="8"/>
              </a:cxn>
              <a:cxn ang="0">
                <a:pos x="18" y="7"/>
              </a:cxn>
              <a:cxn ang="0">
                <a:pos x="20" y="2"/>
              </a:cxn>
              <a:cxn ang="0">
                <a:pos x="23" y="0"/>
              </a:cxn>
              <a:cxn ang="0">
                <a:pos x="22" y="5"/>
              </a:cxn>
              <a:cxn ang="0">
                <a:pos x="20" y="8"/>
              </a:cxn>
              <a:cxn ang="0">
                <a:pos x="18" y="13"/>
              </a:cxn>
              <a:cxn ang="0">
                <a:pos x="15" y="17"/>
              </a:cxn>
              <a:cxn ang="0">
                <a:pos x="13" y="15"/>
              </a:cxn>
              <a:cxn ang="0">
                <a:pos x="12" y="20"/>
              </a:cxn>
              <a:cxn ang="0">
                <a:pos x="0" y="24"/>
              </a:cxn>
              <a:cxn ang="0">
                <a:pos x="1" y="20"/>
              </a:cxn>
            </a:cxnLst>
            <a:rect l="0" t="0" r="r" b="b"/>
            <a:pathLst>
              <a:path w="23" h="24">
                <a:moveTo>
                  <a:pt x="1" y="20"/>
                </a:moveTo>
                <a:lnTo>
                  <a:pt x="8" y="17"/>
                </a:lnTo>
                <a:lnTo>
                  <a:pt x="10" y="18"/>
                </a:lnTo>
                <a:lnTo>
                  <a:pt x="12" y="17"/>
                </a:lnTo>
                <a:lnTo>
                  <a:pt x="12" y="12"/>
                </a:lnTo>
                <a:lnTo>
                  <a:pt x="12" y="12"/>
                </a:lnTo>
                <a:lnTo>
                  <a:pt x="13" y="12"/>
                </a:lnTo>
                <a:lnTo>
                  <a:pt x="13" y="12"/>
                </a:lnTo>
                <a:lnTo>
                  <a:pt x="17" y="13"/>
                </a:lnTo>
                <a:lnTo>
                  <a:pt x="17" y="8"/>
                </a:lnTo>
                <a:lnTo>
                  <a:pt x="18" y="7"/>
                </a:lnTo>
                <a:lnTo>
                  <a:pt x="20" y="2"/>
                </a:lnTo>
                <a:lnTo>
                  <a:pt x="23" y="0"/>
                </a:lnTo>
                <a:lnTo>
                  <a:pt x="22" y="5"/>
                </a:lnTo>
                <a:lnTo>
                  <a:pt x="20" y="8"/>
                </a:lnTo>
                <a:lnTo>
                  <a:pt x="18" y="13"/>
                </a:lnTo>
                <a:lnTo>
                  <a:pt x="15" y="17"/>
                </a:lnTo>
                <a:lnTo>
                  <a:pt x="13" y="15"/>
                </a:lnTo>
                <a:lnTo>
                  <a:pt x="12" y="20"/>
                </a:lnTo>
                <a:lnTo>
                  <a:pt x="0" y="24"/>
                </a:lnTo>
                <a:lnTo>
                  <a:pt x="1" y="20"/>
                </a:lnTo>
                <a:close/>
              </a:path>
            </a:pathLst>
          </a:custGeom>
          <a:solidFill>
            <a:srgbClr val="1F1A17"/>
          </a:solidFill>
          <a:ln w="9525">
            <a:noFill/>
            <a:round/>
            <a:headEnd/>
            <a:tailEnd/>
          </a:ln>
        </p:spPr>
        <p:txBody>
          <a:bodyPr/>
          <a:lstStyle/>
          <a:p>
            <a:endParaRPr lang="en-US"/>
          </a:p>
        </p:txBody>
      </p:sp>
      <p:sp>
        <p:nvSpPr>
          <p:cNvPr id="4169" name="Freeform 73"/>
          <p:cNvSpPr>
            <a:spLocks/>
          </p:cNvSpPr>
          <p:nvPr/>
        </p:nvSpPr>
        <p:spPr bwMode="auto">
          <a:xfrm>
            <a:off x="1487488" y="4891088"/>
            <a:ext cx="77787" cy="103187"/>
          </a:xfrm>
          <a:custGeom>
            <a:avLst/>
            <a:gdLst/>
            <a:ahLst/>
            <a:cxnLst>
              <a:cxn ang="0">
                <a:pos x="3" y="35"/>
              </a:cxn>
              <a:cxn ang="0">
                <a:pos x="5" y="30"/>
              </a:cxn>
              <a:cxn ang="0">
                <a:pos x="7" y="25"/>
              </a:cxn>
              <a:cxn ang="0">
                <a:pos x="8" y="28"/>
              </a:cxn>
              <a:cxn ang="0">
                <a:pos x="10" y="32"/>
              </a:cxn>
              <a:cxn ang="0">
                <a:pos x="12" y="33"/>
              </a:cxn>
              <a:cxn ang="0">
                <a:pos x="13" y="33"/>
              </a:cxn>
              <a:cxn ang="0">
                <a:pos x="13" y="32"/>
              </a:cxn>
              <a:cxn ang="0">
                <a:pos x="13" y="28"/>
              </a:cxn>
              <a:cxn ang="0">
                <a:pos x="13" y="27"/>
              </a:cxn>
              <a:cxn ang="0">
                <a:pos x="13" y="25"/>
              </a:cxn>
              <a:cxn ang="0">
                <a:pos x="18" y="23"/>
              </a:cxn>
              <a:cxn ang="0">
                <a:pos x="23" y="22"/>
              </a:cxn>
              <a:cxn ang="0">
                <a:pos x="25" y="23"/>
              </a:cxn>
              <a:cxn ang="0">
                <a:pos x="30" y="25"/>
              </a:cxn>
              <a:cxn ang="0">
                <a:pos x="37" y="12"/>
              </a:cxn>
              <a:cxn ang="0">
                <a:pos x="42" y="0"/>
              </a:cxn>
              <a:cxn ang="0">
                <a:pos x="42" y="7"/>
              </a:cxn>
              <a:cxn ang="0">
                <a:pos x="44" y="12"/>
              </a:cxn>
              <a:cxn ang="0">
                <a:pos x="45" y="10"/>
              </a:cxn>
              <a:cxn ang="0">
                <a:pos x="49" y="10"/>
              </a:cxn>
              <a:cxn ang="0">
                <a:pos x="45" y="13"/>
              </a:cxn>
              <a:cxn ang="0">
                <a:pos x="42" y="17"/>
              </a:cxn>
              <a:cxn ang="0">
                <a:pos x="44" y="22"/>
              </a:cxn>
              <a:cxn ang="0">
                <a:pos x="45" y="27"/>
              </a:cxn>
              <a:cxn ang="0">
                <a:pos x="40" y="27"/>
              </a:cxn>
              <a:cxn ang="0">
                <a:pos x="37" y="27"/>
              </a:cxn>
              <a:cxn ang="0">
                <a:pos x="40" y="30"/>
              </a:cxn>
              <a:cxn ang="0">
                <a:pos x="45" y="33"/>
              </a:cxn>
              <a:cxn ang="0">
                <a:pos x="44" y="35"/>
              </a:cxn>
              <a:cxn ang="0">
                <a:pos x="44" y="37"/>
              </a:cxn>
              <a:cxn ang="0">
                <a:pos x="40" y="33"/>
              </a:cxn>
              <a:cxn ang="0">
                <a:pos x="37" y="30"/>
              </a:cxn>
              <a:cxn ang="0">
                <a:pos x="39" y="37"/>
              </a:cxn>
              <a:cxn ang="0">
                <a:pos x="40" y="42"/>
              </a:cxn>
              <a:cxn ang="0">
                <a:pos x="40" y="45"/>
              </a:cxn>
              <a:cxn ang="0">
                <a:pos x="40" y="47"/>
              </a:cxn>
              <a:cxn ang="0">
                <a:pos x="37" y="45"/>
              </a:cxn>
              <a:cxn ang="0">
                <a:pos x="35" y="42"/>
              </a:cxn>
              <a:cxn ang="0">
                <a:pos x="37" y="50"/>
              </a:cxn>
              <a:cxn ang="0">
                <a:pos x="35" y="55"/>
              </a:cxn>
              <a:cxn ang="0">
                <a:pos x="32" y="57"/>
              </a:cxn>
              <a:cxn ang="0">
                <a:pos x="25" y="57"/>
              </a:cxn>
              <a:cxn ang="0">
                <a:pos x="23" y="52"/>
              </a:cxn>
              <a:cxn ang="0">
                <a:pos x="22" y="45"/>
              </a:cxn>
              <a:cxn ang="0">
                <a:pos x="22" y="50"/>
              </a:cxn>
              <a:cxn ang="0">
                <a:pos x="20" y="53"/>
              </a:cxn>
              <a:cxn ang="0">
                <a:pos x="17" y="55"/>
              </a:cxn>
              <a:cxn ang="0">
                <a:pos x="12" y="55"/>
              </a:cxn>
              <a:cxn ang="0">
                <a:pos x="10" y="60"/>
              </a:cxn>
              <a:cxn ang="0">
                <a:pos x="7" y="65"/>
              </a:cxn>
              <a:cxn ang="0">
                <a:pos x="5" y="63"/>
              </a:cxn>
              <a:cxn ang="0">
                <a:pos x="2" y="62"/>
              </a:cxn>
              <a:cxn ang="0">
                <a:pos x="0" y="55"/>
              </a:cxn>
              <a:cxn ang="0">
                <a:pos x="0" y="47"/>
              </a:cxn>
              <a:cxn ang="0">
                <a:pos x="3" y="42"/>
              </a:cxn>
              <a:cxn ang="0">
                <a:pos x="7" y="38"/>
              </a:cxn>
              <a:cxn ang="0">
                <a:pos x="5" y="37"/>
              </a:cxn>
              <a:cxn ang="0">
                <a:pos x="3" y="35"/>
              </a:cxn>
            </a:cxnLst>
            <a:rect l="0" t="0" r="r" b="b"/>
            <a:pathLst>
              <a:path w="49" h="65">
                <a:moveTo>
                  <a:pt x="3" y="35"/>
                </a:moveTo>
                <a:lnTo>
                  <a:pt x="5" y="30"/>
                </a:lnTo>
                <a:lnTo>
                  <a:pt x="7" y="25"/>
                </a:lnTo>
                <a:lnTo>
                  <a:pt x="8" y="28"/>
                </a:lnTo>
                <a:lnTo>
                  <a:pt x="10" y="32"/>
                </a:lnTo>
                <a:lnTo>
                  <a:pt x="12" y="33"/>
                </a:lnTo>
                <a:lnTo>
                  <a:pt x="13" y="33"/>
                </a:lnTo>
                <a:lnTo>
                  <a:pt x="13" y="32"/>
                </a:lnTo>
                <a:lnTo>
                  <a:pt x="13" y="28"/>
                </a:lnTo>
                <a:lnTo>
                  <a:pt x="13" y="27"/>
                </a:lnTo>
                <a:lnTo>
                  <a:pt x="13" y="25"/>
                </a:lnTo>
                <a:lnTo>
                  <a:pt x="18" y="23"/>
                </a:lnTo>
                <a:lnTo>
                  <a:pt x="23" y="22"/>
                </a:lnTo>
                <a:lnTo>
                  <a:pt x="25" y="23"/>
                </a:lnTo>
                <a:lnTo>
                  <a:pt x="30" y="25"/>
                </a:lnTo>
                <a:lnTo>
                  <a:pt x="37" y="12"/>
                </a:lnTo>
                <a:lnTo>
                  <a:pt x="42" y="0"/>
                </a:lnTo>
                <a:lnTo>
                  <a:pt x="42" y="7"/>
                </a:lnTo>
                <a:lnTo>
                  <a:pt x="44" y="12"/>
                </a:lnTo>
                <a:lnTo>
                  <a:pt x="45" y="10"/>
                </a:lnTo>
                <a:lnTo>
                  <a:pt x="49" y="10"/>
                </a:lnTo>
                <a:lnTo>
                  <a:pt x="45" y="13"/>
                </a:lnTo>
                <a:lnTo>
                  <a:pt x="42" y="17"/>
                </a:lnTo>
                <a:lnTo>
                  <a:pt x="44" y="22"/>
                </a:lnTo>
                <a:lnTo>
                  <a:pt x="45" y="27"/>
                </a:lnTo>
                <a:lnTo>
                  <a:pt x="40" y="27"/>
                </a:lnTo>
                <a:lnTo>
                  <a:pt x="37" y="27"/>
                </a:lnTo>
                <a:lnTo>
                  <a:pt x="40" y="30"/>
                </a:lnTo>
                <a:lnTo>
                  <a:pt x="45" y="33"/>
                </a:lnTo>
                <a:lnTo>
                  <a:pt x="44" y="35"/>
                </a:lnTo>
                <a:lnTo>
                  <a:pt x="44" y="37"/>
                </a:lnTo>
                <a:lnTo>
                  <a:pt x="40" y="33"/>
                </a:lnTo>
                <a:lnTo>
                  <a:pt x="37" y="30"/>
                </a:lnTo>
                <a:lnTo>
                  <a:pt x="39" y="37"/>
                </a:lnTo>
                <a:lnTo>
                  <a:pt x="40" y="42"/>
                </a:lnTo>
                <a:lnTo>
                  <a:pt x="40" y="45"/>
                </a:lnTo>
                <a:lnTo>
                  <a:pt x="40" y="47"/>
                </a:lnTo>
                <a:lnTo>
                  <a:pt x="37" y="45"/>
                </a:lnTo>
                <a:lnTo>
                  <a:pt x="35" y="42"/>
                </a:lnTo>
                <a:lnTo>
                  <a:pt x="37" y="50"/>
                </a:lnTo>
                <a:lnTo>
                  <a:pt x="35" y="55"/>
                </a:lnTo>
                <a:lnTo>
                  <a:pt x="32" y="57"/>
                </a:lnTo>
                <a:lnTo>
                  <a:pt x="25" y="57"/>
                </a:lnTo>
                <a:lnTo>
                  <a:pt x="23" y="52"/>
                </a:lnTo>
                <a:lnTo>
                  <a:pt x="22" y="45"/>
                </a:lnTo>
                <a:lnTo>
                  <a:pt x="22" y="50"/>
                </a:lnTo>
                <a:lnTo>
                  <a:pt x="20" y="53"/>
                </a:lnTo>
                <a:lnTo>
                  <a:pt x="17" y="55"/>
                </a:lnTo>
                <a:lnTo>
                  <a:pt x="12" y="55"/>
                </a:lnTo>
                <a:lnTo>
                  <a:pt x="10" y="60"/>
                </a:lnTo>
                <a:lnTo>
                  <a:pt x="7" y="65"/>
                </a:lnTo>
                <a:lnTo>
                  <a:pt x="5" y="63"/>
                </a:lnTo>
                <a:lnTo>
                  <a:pt x="2" y="62"/>
                </a:lnTo>
                <a:lnTo>
                  <a:pt x="0" y="55"/>
                </a:lnTo>
                <a:lnTo>
                  <a:pt x="0" y="47"/>
                </a:lnTo>
                <a:lnTo>
                  <a:pt x="3" y="42"/>
                </a:lnTo>
                <a:lnTo>
                  <a:pt x="7" y="38"/>
                </a:lnTo>
                <a:lnTo>
                  <a:pt x="5" y="37"/>
                </a:lnTo>
                <a:lnTo>
                  <a:pt x="3" y="35"/>
                </a:lnTo>
                <a:close/>
              </a:path>
            </a:pathLst>
          </a:custGeom>
          <a:solidFill>
            <a:srgbClr val="1F1A17"/>
          </a:solidFill>
          <a:ln w="9525">
            <a:noFill/>
            <a:round/>
            <a:headEnd/>
            <a:tailEnd/>
          </a:ln>
        </p:spPr>
        <p:txBody>
          <a:bodyPr/>
          <a:lstStyle/>
          <a:p>
            <a:endParaRPr lang="en-US"/>
          </a:p>
        </p:txBody>
      </p:sp>
      <p:sp>
        <p:nvSpPr>
          <p:cNvPr id="4170" name="Freeform 74"/>
          <p:cNvSpPr>
            <a:spLocks/>
          </p:cNvSpPr>
          <p:nvPr/>
        </p:nvSpPr>
        <p:spPr bwMode="auto">
          <a:xfrm>
            <a:off x="1479550" y="4906963"/>
            <a:ext cx="141288" cy="133350"/>
          </a:xfrm>
          <a:custGeom>
            <a:avLst/>
            <a:gdLst/>
            <a:ahLst/>
            <a:cxnLst>
              <a:cxn ang="0">
                <a:pos x="5" y="53"/>
              </a:cxn>
              <a:cxn ang="0">
                <a:pos x="13" y="53"/>
              </a:cxn>
              <a:cxn ang="0">
                <a:pos x="18" y="50"/>
              </a:cxn>
              <a:cxn ang="0">
                <a:pos x="23" y="43"/>
              </a:cxn>
              <a:cxn ang="0">
                <a:pos x="32" y="48"/>
              </a:cxn>
              <a:cxn ang="0">
                <a:pos x="40" y="48"/>
              </a:cxn>
              <a:cxn ang="0">
                <a:pos x="50" y="48"/>
              </a:cxn>
              <a:cxn ang="0">
                <a:pos x="54" y="48"/>
              </a:cxn>
              <a:cxn ang="0">
                <a:pos x="54" y="45"/>
              </a:cxn>
              <a:cxn ang="0">
                <a:pos x="55" y="45"/>
              </a:cxn>
              <a:cxn ang="0">
                <a:pos x="57" y="43"/>
              </a:cxn>
              <a:cxn ang="0">
                <a:pos x="59" y="42"/>
              </a:cxn>
              <a:cxn ang="0">
                <a:pos x="64" y="33"/>
              </a:cxn>
              <a:cxn ang="0">
                <a:pos x="79" y="22"/>
              </a:cxn>
              <a:cxn ang="0">
                <a:pos x="85" y="5"/>
              </a:cxn>
              <a:cxn ang="0">
                <a:pos x="85" y="5"/>
              </a:cxn>
              <a:cxn ang="0">
                <a:pos x="87" y="8"/>
              </a:cxn>
              <a:cxn ang="0">
                <a:pos x="89" y="10"/>
              </a:cxn>
              <a:cxn ang="0">
                <a:pos x="89" y="13"/>
              </a:cxn>
              <a:cxn ang="0">
                <a:pos x="89" y="17"/>
              </a:cxn>
              <a:cxn ang="0">
                <a:pos x="87" y="18"/>
              </a:cxn>
              <a:cxn ang="0">
                <a:pos x="89" y="22"/>
              </a:cxn>
              <a:cxn ang="0">
                <a:pos x="89" y="25"/>
              </a:cxn>
              <a:cxn ang="0">
                <a:pos x="85" y="27"/>
              </a:cxn>
              <a:cxn ang="0">
                <a:pos x="85" y="28"/>
              </a:cxn>
              <a:cxn ang="0">
                <a:pos x="84" y="32"/>
              </a:cxn>
              <a:cxn ang="0">
                <a:pos x="82" y="33"/>
              </a:cxn>
              <a:cxn ang="0">
                <a:pos x="82" y="37"/>
              </a:cxn>
              <a:cxn ang="0">
                <a:pos x="79" y="38"/>
              </a:cxn>
              <a:cxn ang="0">
                <a:pos x="79" y="40"/>
              </a:cxn>
              <a:cxn ang="0">
                <a:pos x="77" y="45"/>
              </a:cxn>
              <a:cxn ang="0">
                <a:pos x="69" y="45"/>
              </a:cxn>
              <a:cxn ang="0">
                <a:pos x="65" y="45"/>
              </a:cxn>
              <a:cxn ang="0">
                <a:pos x="62" y="50"/>
              </a:cxn>
              <a:cxn ang="0">
                <a:pos x="62" y="55"/>
              </a:cxn>
              <a:cxn ang="0">
                <a:pos x="60" y="58"/>
              </a:cxn>
              <a:cxn ang="0">
                <a:pos x="55" y="60"/>
              </a:cxn>
              <a:cxn ang="0">
                <a:pos x="50" y="57"/>
              </a:cxn>
              <a:cxn ang="0">
                <a:pos x="47" y="58"/>
              </a:cxn>
              <a:cxn ang="0">
                <a:pos x="40" y="62"/>
              </a:cxn>
              <a:cxn ang="0">
                <a:pos x="33" y="64"/>
              </a:cxn>
              <a:cxn ang="0">
                <a:pos x="32" y="65"/>
              </a:cxn>
              <a:cxn ang="0">
                <a:pos x="33" y="69"/>
              </a:cxn>
              <a:cxn ang="0">
                <a:pos x="39" y="69"/>
              </a:cxn>
              <a:cxn ang="0">
                <a:pos x="44" y="69"/>
              </a:cxn>
              <a:cxn ang="0">
                <a:pos x="44" y="74"/>
              </a:cxn>
              <a:cxn ang="0">
                <a:pos x="39" y="79"/>
              </a:cxn>
              <a:cxn ang="0">
                <a:pos x="30" y="79"/>
              </a:cxn>
              <a:cxn ang="0">
                <a:pos x="18" y="84"/>
              </a:cxn>
              <a:cxn ang="0">
                <a:pos x="8" y="82"/>
              </a:cxn>
              <a:cxn ang="0">
                <a:pos x="8" y="75"/>
              </a:cxn>
              <a:cxn ang="0">
                <a:pos x="3" y="65"/>
              </a:cxn>
              <a:cxn ang="0">
                <a:pos x="3" y="60"/>
              </a:cxn>
              <a:cxn ang="0">
                <a:pos x="3" y="57"/>
              </a:cxn>
            </a:cxnLst>
            <a:rect l="0" t="0" r="r" b="b"/>
            <a:pathLst>
              <a:path w="89" h="84">
                <a:moveTo>
                  <a:pt x="0" y="55"/>
                </a:moveTo>
                <a:lnTo>
                  <a:pt x="5" y="53"/>
                </a:lnTo>
                <a:lnTo>
                  <a:pt x="8" y="50"/>
                </a:lnTo>
                <a:lnTo>
                  <a:pt x="13" y="53"/>
                </a:lnTo>
                <a:lnTo>
                  <a:pt x="17" y="53"/>
                </a:lnTo>
                <a:lnTo>
                  <a:pt x="18" y="50"/>
                </a:lnTo>
                <a:lnTo>
                  <a:pt x="20" y="43"/>
                </a:lnTo>
                <a:lnTo>
                  <a:pt x="23" y="43"/>
                </a:lnTo>
                <a:lnTo>
                  <a:pt x="27" y="43"/>
                </a:lnTo>
                <a:lnTo>
                  <a:pt x="32" y="48"/>
                </a:lnTo>
                <a:lnTo>
                  <a:pt x="37" y="50"/>
                </a:lnTo>
                <a:lnTo>
                  <a:pt x="40" y="48"/>
                </a:lnTo>
                <a:lnTo>
                  <a:pt x="47" y="45"/>
                </a:lnTo>
                <a:lnTo>
                  <a:pt x="50" y="48"/>
                </a:lnTo>
                <a:lnTo>
                  <a:pt x="55" y="52"/>
                </a:lnTo>
                <a:lnTo>
                  <a:pt x="54" y="48"/>
                </a:lnTo>
                <a:lnTo>
                  <a:pt x="50" y="43"/>
                </a:lnTo>
                <a:lnTo>
                  <a:pt x="54" y="45"/>
                </a:lnTo>
                <a:lnTo>
                  <a:pt x="57" y="48"/>
                </a:lnTo>
                <a:lnTo>
                  <a:pt x="55" y="45"/>
                </a:lnTo>
                <a:lnTo>
                  <a:pt x="54" y="42"/>
                </a:lnTo>
                <a:lnTo>
                  <a:pt x="57" y="43"/>
                </a:lnTo>
                <a:lnTo>
                  <a:pt x="59" y="43"/>
                </a:lnTo>
                <a:lnTo>
                  <a:pt x="59" y="42"/>
                </a:lnTo>
                <a:lnTo>
                  <a:pt x="59" y="38"/>
                </a:lnTo>
                <a:lnTo>
                  <a:pt x="64" y="33"/>
                </a:lnTo>
                <a:lnTo>
                  <a:pt x="72" y="28"/>
                </a:lnTo>
                <a:lnTo>
                  <a:pt x="79" y="22"/>
                </a:lnTo>
                <a:lnTo>
                  <a:pt x="82" y="13"/>
                </a:lnTo>
                <a:lnTo>
                  <a:pt x="85" y="5"/>
                </a:lnTo>
                <a:lnTo>
                  <a:pt x="87" y="0"/>
                </a:lnTo>
                <a:lnTo>
                  <a:pt x="85" y="5"/>
                </a:lnTo>
                <a:lnTo>
                  <a:pt x="85" y="10"/>
                </a:lnTo>
                <a:lnTo>
                  <a:pt x="87" y="8"/>
                </a:lnTo>
                <a:lnTo>
                  <a:pt x="89" y="7"/>
                </a:lnTo>
                <a:lnTo>
                  <a:pt x="89" y="10"/>
                </a:lnTo>
                <a:lnTo>
                  <a:pt x="87" y="12"/>
                </a:lnTo>
                <a:lnTo>
                  <a:pt x="89" y="13"/>
                </a:lnTo>
                <a:lnTo>
                  <a:pt x="89" y="15"/>
                </a:lnTo>
                <a:lnTo>
                  <a:pt x="89" y="17"/>
                </a:lnTo>
                <a:lnTo>
                  <a:pt x="89" y="18"/>
                </a:lnTo>
                <a:lnTo>
                  <a:pt x="87" y="18"/>
                </a:lnTo>
                <a:lnTo>
                  <a:pt x="87" y="20"/>
                </a:lnTo>
                <a:lnTo>
                  <a:pt x="89" y="22"/>
                </a:lnTo>
                <a:lnTo>
                  <a:pt x="89" y="23"/>
                </a:lnTo>
                <a:lnTo>
                  <a:pt x="89" y="25"/>
                </a:lnTo>
                <a:lnTo>
                  <a:pt x="87" y="27"/>
                </a:lnTo>
                <a:lnTo>
                  <a:pt x="85" y="27"/>
                </a:lnTo>
                <a:lnTo>
                  <a:pt x="84" y="25"/>
                </a:lnTo>
                <a:lnTo>
                  <a:pt x="85" y="28"/>
                </a:lnTo>
                <a:lnTo>
                  <a:pt x="87" y="33"/>
                </a:lnTo>
                <a:lnTo>
                  <a:pt x="84" y="32"/>
                </a:lnTo>
                <a:lnTo>
                  <a:pt x="80" y="32"/>
                </a:lnTo>
                <a:lnTo>
                  <a:pt x="82" y="33"/>
                </a:lnTo>
                <a:lnTo>
                  <a:pt x="82" y="35"/>
                </a:lnTo>
                <a:lnTo>
                  <a:pt x="82" y="37"/>
                </a:lnTo>
                <a:lnTo>
                  <a:pt x="80" y="38"/>
                </a:lnTo>
                <a:lnTo>
                  <a:pt x="79" y="38"/>
                </a:lnTo>
                <a:lnTo>
                  <a:pt x="77" y="37"/>
                </a:lnTo>
                <a:lnTo>
                  <a:pt x="79" y="40"/>
                </a:lnTo>
                <a:lnTo>
                  <a:pt x="79" y="42"/>
                </a:lnTo>
                <a:lnTo>
                  <a:pt x="77" y="45"/>
                </a:lnTo>
                <a:lnTo>
                  <a:pt x="72" y="45"/>
                </a:lnTo>
                <a:lnTo>
                  <a:pt x="69" y="45"/>
                </a:lnTo>
                <a:lnTo>
                  <a:pt x="65" y="42"/>
                </a:lnTo>
                <a:lnTo>
                  <a:pt x="65" y="45"/>
                </a:lnTo>
                <a:lnTo>
                  <a:pt x="65" y="48"/>
                </a:lnTo>
                <a:lnTo>
                  <a:pt x="62" y="50"/>
                </a:lnTo>
                <a:lnTo>
                  <a:pt x="60" y="52"/>
                </a:lnTo>
                <a:lnTo>
                  <a:pt x="62" y="55"/>
                </a:lnTo>
                <a:lnTo>
                  <a:pt x="62" y="57"/>
                </a:lnTo>
                <a:lnTo>
                  <a:pt x="60" y="58"/>
                </a:lnTo>
                <a:lnTo>
                  <a:pt x="60" y="58"/>
                </a:lnTo>
                <a:lnTo>
                  <a:pt x="55" y="60"/>
                </a:lnTo>
                <a:lnTo>
                  <a:pt x="54" y="57"/>
                </a:lnTo>
                <a:lnTo>
                  <a:pt x="50" y="57"/>
                </a:lnTo>
                <a:lnTo>
                  <a:pt x="49" y="55"/>
                </a:lnTo>
                <a:lnTo>
                  <a:pt x="47" y="58"/>
                </a:lnTo>
                <a:lnTo>
                  <a:pt x="47" y="60"/>
                </a:lnTo>
                <a:lnTo>
                  <a:pt x="40" y="62"/>
                </a:lnTo>
                <a:lnTo>
                  <a:pt x="35" y="64"/>
                </a:lnTo>
                <a:lnTo>
                  <a:pt x="33" y="64"/>
                </a:lnTo>
                <a:lnTo>
                  <a:pt x="32" y="64"/>
                </a:lnTo>
                <a:lnTo>
                  <a:pt x="32" y="65"/>
                </a:lnTo>
                <a:lnTo>
                  <a:pt x="32" y="67"/>
                </a:lnTo>
                <a:lnTo>
                  <a:pt x="33" y="69"/>
                </a:lnTo>
                <a:lnTo>
                  <a:pt x="35" y="69"/>
                </a:lnTo>
                <a:lnTo>
                  <a:pt x="39" y="69"/>
                </a:lnTo>
                <a:lnTo>
                  <a:pt x="40" y="67"/>
                </a:lnTo>
                <a:lnTo>
                  <a:pt x="44" y="69"/>
                </a:lnTo>
                <a:lnTo>
                  <a:pt x="47" y="69"/>
                </a:lnTo>
                <a:lnTo>
                  <a:pt x="44" y="74"/>
                </a:lnTo>
                <a:lnTo>
                  <a:pt x="42" y="77"/>
                </a:lnTo>
                <a:lnTo>
                  <a:pt x="39" y="79"/>
                </a:lnTo>
                <a:lnTo>
                  <a:pt x="35" y="80"/>
                </a:lnTo>
                <a:lnTo>
                  <a:pt x="30" y="79"/>
                </a:lnTo>
                <a:lnTo>
                  <a:pt x="25" y="82"/>
                </a:lnTo>
                <a:lnTo>
                  <a:pt x="18" y="84"/>
                </a:lnTo>
                <a:lnTo>
                  <a:pt x="10" y="84"/>
                </a:lnTo>
                <a:lnTo>
                  <a:pt x="8" y="82"/>
                </a:lnTo>
                <a:lnTo>
                  <a:pt x="7" y="80"/>
                </a:lnTo>
                <a:lnTo>
                  <a:pt x="8" y="75"/>
                </a:lnTo>
                <a:lnTo>
                  <a:pt x="7" y="70"/>
                </a:lnTo>
                <a:lnTo>
                  <a:pt x="3" y="65"/>
                </a:lnTo>
                <a:lnTo>
                  <a:pt x="0" y="62"/>
                </a:lnTo>
                <a:lnTo>
                  <a:pt x="3" y="60"/>
                </a:lnTo>
                <a:lnTo>
                  <a:pt x="7" y="58"/>
                </a:lnTo>
                <a:lnTo>
                  <a:pt x="3" y="57"/>
                </a:lnTo>
                <a:lnTo>
                  <a:pt x="0" y="55"/>
                </a:lnTo>
                <a:close/>
              </a:path>
            </a:pathLst>
          </a:custGeom>
          <a:solidFill>
            <a:srgbClr val="1F1A17"/>
          </a:solidFill>
          <a:ln w="9525">
            <a:noFill/>
            <a:round/>
            <a:headEnd/>
            <a:tailEnd/>
          </a:ln>
        </p:spPr>
        <p:txBody>
          <a:bodyPr/>
          <a:lstStyle/>
          <a:p>
            <a:endParaRPr lang="en-US"/>
          </a:p>
        </p:txBody>
      </p:sp>
      <p:sp>
        <p:nvSpPr>
          <p:cNvPr id="4171" name="Freeform 75"/>
          <p:cNvSpPr>
            <a:spLocks/>
          </p:cNvSpPr>
          <p:nvPr/>
        </p:nvSpPr>
        <p:spPr bwMode="auto">
          <a:xfrm>
            <a:off x="1506538" y="4986338"/>
            <a:ext cx="122237" cy="95250"/>
          </a:xfrm>
          <a:custGeom>
            <a:avLst/>
            <a:gdLst/>
            <a:ahLst/>
            <a:cxnLst>
              <a:cxn ang="0">
                <a:pos x="5" y="44"/>
              </a:cxn>
              <a:cxn ang="0">
                <a:pos x="15" y="50"/>
              </a:cxn>
              <a:cxn ang="0">
                <a:pos x="18" y="50"/>
              </a:cxn>
              <a:cxn ang="0">
                <a:pos x="22" y="47"/>
              </a:cxn>
              <a:cxn ang="0">
                <a:pos x="22" y="54"/>
              </a:cxn>
              <a:cxn ang="0">
                <a:pos x="25" y="57"/>
              </a:cxn>
              <a:cxn ang="0">
                <a:pos x="30" y="54"/>
              </a:cxn>
              <a:cxn ang="0">
                <a:pos x="32" y="54"/>
              </a:cxn>
              <a:cxn ang="0">
                <a:pos x="33" y="57"/>
              </a:cxn>
              <a:cxn ang="0">
                <a:pos x="37" y="52"/>
              </a:cxn>
              <a:cxn ang="0">
                <a:pos x="37" y="54"/>
              </a:cxn>
              <a:cxn ang="0">
                <a:pos x="40" y="57"/>
              </a:cxn>
              <a:cxn ang="0">
                <a:pos x="43" y="52"/>
              </a:cxn>
              <a:cxn ang="0">
                <a:pos x="45" y="55"/>
              </a:cxn>
              <a:cxn ang="0">
                <a:pos x="48" y="59"/>
              </a:cxn>
              <a:cxn ang="0">
                <a:pos x="50" y="54"/>
              </a:cxn>
              <a:cxn ang="0">
                <a:pos x="52" y="52"/>
              </a:cxn>
              <a:cxn ang="0">
                <a:pos x="58" y="54"/>
              </a:cxn>
              <a:cxn ang="0">
                <a:pos x="63" y="47"/>
              </a:cxn>
              <a:cxn ang="0">
                <a:pos x="68" y="40"/>
              </a:cxn>
              <a:cxn ang="0">
                <a:pos x="68" y="35"/>
              </a:cxn>
              <a:cxn ang="0">
                <a:pos x="67" y="29"/>
              </a:cxn>
              <a:cxn ang="0">
                <a:pos x="70" y="29"/>
              </a:cxn>
              <a:cxn ang="0">
                <a:pos x="75" y="29"/>
              </a:cxn>
              <a:cxn ang="0">
                <a:pos x="73" y="24"/>
              </a:cxn>
              <a:cxn ang="0">
                <a:pos x="72" y="22"/>
              </a:cxn>
              <a:cxn ang="0">
                <a:pos x="77" y="20"/>
              </a:cxn>
              <a:cxn ang="0">
                <a:pos x="75" y="19"/>
              </a:cxn>
              <a:cxn ang="0">
                <a:pos x="72" y="17"/>
              </a:cxn>
              <a:cxn ang="0">
                <a:pos x="72" y="14"/>
              </a:cxn>
              <a:cxn ang="0">
                <a:pos x="70" y="14"/>
              </a:cxn>
              <a:cxn ang="0">
                <a:pos x="70" y="7"/>
              </a:cxn>
              <a:cxn ang="0">
                <a:pos x="65" y="7"/>
              </a:cxn>
              <a:cxn ang="0">
                <a:pos x="52" y="25"/>
              </a:cxn>
              <a:cxn ang="0">
                <a:pos x="40" y="35"/>
              </a:cxn>
              <a:cxn ang="0">
                <a:pos x="38" y="42"/>
              </a:cxn>
              <a:cxn ang="0">
                <a:pos x="35" y="44"/>
              </a:cxn>
              <a:cxn ang="0">
                <a:pos x="30" y="37"/>
              </a:cxn>
              <a:cxn ang="0">
                <a:pos x="18" y="35"/>
              </a:cxn>
              <a:cxn ang="0">
                <a:pos x="11" y="37"/>
              </a:cxn>
              <a:cxn ang="0">
                <a:pos x="13" y="42"/>
              </a:cxn>
              <a:cxn ang="0">
                <a:pos x="11" y="42"/>
              </a:cxn>
              <a:cxn ang="0">
                <a:pos x="3" y="42"/>
              </a:cxn>
            </a:cxnLst>
            <a:rect l="0" t="0" r="r" b="b"/>
            <a:pathLst>
              <a:path w="77" h="60">
                <a:moveTo>
                  <a:pt x="0" y="44"/>
                </a:moveTo>
                <a:lnTo>
                  <a:pt x="5" y="44"/>
                </a:lnTo>
                <a:lnTo>
                  <a:pt x="11" y="45"/>
                </a:lnTo>
                <a:lnTo>
                  <a:pt x="15" y="50"/>
                </a:lnTo>
                <a:lnTo>
                  <a:pt x="16" y="54"/>
                </a:lnTo>
                <a:lnTo>
                  <a:pt x="18" y="50"/>
                </a:lnTo>
                <a:lnTo>
                  <a:pt x="20" y="49"/>
                </a:lnTo>
                <a:lnTo>
                  <a:pt x="22" y="47"/>
                </a:lnTo>
                <a:lnTo>
                  <a:pt x="23" y="49"/>
                </a:lnTo>
                <a:lnTo>
                  <a:pt x="22" y="54"/>
                </a:lnTo>
                <a:lnTo>
                  <a:pt x="23" y="55"/>
                </a:lnTo>
                <a:lnTo>
                  <a:pt x="25" y="57"/>
                </a:lnTo>
                <a:lnTo>
                  <a:pt x="28" y="57"/>
                </a:lnTo>
                <a:lnTo>
                  <a:pt x="30" y="54"/>
                </a:lnTo>
                <a:lnTo>
                  <a:pt x="30" y="50"/>
                </a:lnTo>
                <a:lnTo>
                  <a:pt x="32" y="54"/>
                </a:lnTo>
                <a:lnTo>
                  <a:pt x="32" y="57"/>
                </a:lnTo>
                <a:lnTo>
                  <a:pt x="33" y="57"/>
                </a:lnTo>
                <a:lnTo>
                  <a:pt x="37" y="55"/>
                </a:lnTo>
                <a:lnTo>
                  <a:pt x="37" y="52"/>
                </a:lnTo>
                <a:lnTo>
                  <a:pt x="37" y="49"/>
                </a:lnTo>
                <a:lnTo>
                  <a:pt x="37" y="54"/>
                </a:lnTo>
                <a:lnTo>
                  <a:pt x="38" y="55"/>
                </a:lnTo>
                <a:lnTo>
                  <a:pt x="40" y="57"/>
                </a:lnTo>
                <a:lnTo>
                  <a:pt x="43" y="55"/>
                </a:lnTo>
                <a:lnTo>
                  <a:pt x="43" y="52"/>
                </a:lnTo>
                <a:lnTo>
                  <a:pt x="43" y="50"/>
                </a:lnTo>
                <a:lnTo>
                  <a:pt x="45" y="55"/>
                </a:lnTo>
                <a:lnTo>
                  <a:pt x="45" y="60"/>
                </a:lnTo>
                <a:lnTo>
                  <a:pt x="48" y="59"/>
                </a:lnTo>
                <a:lnTo>
                  <a:pt x="50" y="59"/>
                </a:lnTo>
                <a:lnTo>
                  <a:pt x="50" y="54"/>
                </a:lnTo>
                <a:lnTo>
                  <a:pt x="50" y="49"/>
                </a:lnTo>
                <a:lnTo>
                  <a:pt x="52" y="52"/>
                </a:lnTo>
                <a:lnTo>
                  <a:pt x="53" y="55"/>
                </a:lnTo>
                <a:lnTo>
                  <a:pt x="58" y="54"/>
                </a:lnTo>
                <a:lnTo>
                  <a:pt x="63" y="50"/>
                </a:lnTo>
                <a:lnTo>
                  <a:pt x="63" y="47"/>
                </a:lnTo>
                <a:lnTo>
                  <a:pt x="65" y="44"/>
                </a:lnTo>
                <a:lnTo>
                  <a:pt x="68" y="40"/>
                </a:lnTo>
                <a:lnTo>
                  <a:pt x="70" y="37"/>
                </a:lnTo>
                <a:lnTo>
                  <a:pt x="68" y="35"/>
                </a:lnTo>
                <a:lnTo>
                  <a:pt x="65" y="34"/>
                </a:lnTo>
                <a:lnTo>
                  <a:pt x="67" y="29"/>
                </a:lnTo>
                <a:lnTo>
                  <a:pt x="68" y="27"/>
                </a:lnTo>
                <a:lnTo>
                  <a:pt x="70" y="29"/>
                </a:lnTo>
                <a:lnTo>
                  <a:pt x="73" y="30"/>
                </a:lnTo>
                <a:lnTo>
                  <a:pt x="75" y="29"/>
                </a:lnTo>
                <a:lnTo>
                  <a:pt x="75" y="25"/>
                </a:lnTo>
                <a:lnTo>
                  <a:pt x="73" y="24"/>
                </a:lnTo>
                <a:lnTo>
                  <a:pt x="70" y="22"/>
                </a:lnTo>
                <a:lnTo>
                  <a:pt x="72" y="22"/>
                </a:lnTo>
                <a:lnTo>
                  <a:pt x="75" y="22"/>
                </a:lnTo>
                <a:lnTo>
                  <a:pt x="77" y="20"/>
                </a:lnTo>
                <a:lnTo>
                  <a:pt x="75" y="17"/>
                </a:lnTo>
                <a:lnTo>
                  <a:pt x="75" y="19"/>
                </a:lnTo>
                <a:lnTo>
                  <a:pt x="73" y="19"/>
                </a:lnTo>
                <a:lnTo>
                  <a:pt x="72" y="17"/>
                </a:lnTo>
                <a:lnTo>
                  <a:pt x="70" y="17"/>
                </a:lnTo>
                <a:lnTo>
                  <a:pt x="72" y="14"/>
                </a:lnTo>
                <a:lnTo>
                  <a:pt x="73" y="12"/>
                </a:lnTo>
                <a:lnTo>
                  <a:pt x="70" y="14"/>
                </a:lnTo>
                <a:lnTo>
                  <a:pt x="67" y="15"/>
                </a:lnTo>
                <a:lnTo>
                  <a:pt x="70" y="7"/>
                </a:lnTo>
                <a:lnTo>
                  <a:pt x="73" y="0"/>
                </a:lnTo>
                <a:lnTo>
                  <a:pt x="65" y="7"/>
                </a:lnTo>
                <a:lnTo>
                  <a:pt x="58" y="17"/>
                </a:lnTo>
                <a:lnTo>
                  <a:pt x="52" y="25"/>
                </a:lnTo>
                <a:lnTo>
                  <a:pt x="45" y="32"/>
                </a:lnTo>
                <a:lnTo>
                  <a:pt x="40" y="35"/>
                </a:lnTo>
                <a:lnTo>
                  <a:pt x="38" y="37"/>
                </a:lnTo>
                <a:lnTo>
                  <a:pt x="38" y="42"/>
                </a:lnTo>
                <a:lnTo>
                  <a:pt x="37" y="44"/>
                </a:lnTo>
                <a:lnTo>
                  <a:pt x="35" y="44"/>
                </a:lnTo>
                <a:lnTo>
                  <a:pt x="32" y="40"/>
                </a:lnTo>
                <a:lnTo>
                  <a:pt x="30" y="37"/>
                </a:lnTo>
                <a:lnTo>
                  <a:pt x="27" y="34"/>
                </a:lnTo>
                <a:lnTo>
                  <a:pt x="18" y="35"/>
                </a:lnTo>
                <a:lnTo>
                  <a:pt x="13" y="35"/>
                </a:lnTo>
                <a:lnTo>
                  <a:pt x="11" y="37"/>
                </a:lnTo>
                <a:lnTo>
                  <a:pt x="11" y="40"/>
                </a:lnTo>
                <a:lnTo>
                  <a:pt x="13" y="42"/>
                </a:lnTo>
                <a:lnTo>
                  <a:pt x="16" y="44"/>
                </a:lnTo>
                <a:lnTo>
                  <a:pt x="11" y="42"/>
                </a:lnTo>
                <a:lnTo>
                  <a:pt x="6" y="40"/>
                </a:lnTo>
                <a:lnTo>
                  <a:pt x="3" y="42"/>
                </a:lnTo>
                <a:lnTo>
                  <a:pt x="0" y="44"/>
                </a:lnTo>
                <a:close/>
              </a:path>
            </a:pathLst>
          </a:custGeom>
          <a:solidFill>
            <a:srgbClr val="1F1A17"/>
          </a:solidFill>
          <a:ln w="9525">
            <a:noFill/>
            <a:round/>
            <a:headEnd/>
            <a:tailEnd/>
          </a:ln>
        </p:spPr>
        <p:txBody>
          <a:bodyPr/>
          <a:lstStyle/>
          <a:p>
            <a:endParaRPr lang="en-US"/>
          </a:p>
        </p:txBody>
      </p:sp>
      <p:sp>
        <p:nvSpPr>
          <p:cNvPr id="4172" name="Freeform 76"/>
          <p:cNvSpPr>
            <a:spLocks/>
          </p:cNvSpPr>
          <p:nvPr/>
        </p:nvSpPr>
        <p:spPr bwMode="auto">
          <a:xfrm>
            <a:off x="1538288" y="5013325"/>
            <a:ext cx="115887" cy="111125"/>
          </a:xfrm>
          <a:custGeom>
            <a:avLst/>
            <a:gdLst/>
            <a:ahLst/>
            <a:cxnLst>
              <a:cxn ang="0">
                <a:pos x="5" y="60"/>
              </a:cxn>
              <a:cxn ang="0">
                <a:pos x="25" y="63"/>
              </a:cxn>
              <a:cxn ang="0">
                <a:pos x="37" y="68"/>
              </a:cxn>
              <a:cxn ang="0">
                <a:pos x="40" y="62"/>
              </a:cxn>
              <a:cxn ang="0">
                <a:pos x="45" y="63"/>
              </a:cxn>
              <a:cxn ang="0">
                <a:pos x="43" y="53"/>
              </a:cxn>
              <a:cxn ang="0">
                <a:pos x="48" y="60"/>
              </a:cxn>
              <a:cxn ang="0">
                <a:pos x="48" y="50"/>
              </a:cxn>
              <a:cxn ang="0">
                <a:pos x="47" y="47"/>
              </a:cxn>
              <a:cxn ang="0">
                <a:pos x="55" y="52"/>
              </a:cxn>
              <a:cxn ang="0">
                <a:pos x="57" y="48"/>
              </a:cxn>
              <a:cxn ang="0">
                <a:pos x="60" y="33"/>
              </a:cxn>
              <a:cxn ang="0">
                <a:pos x="67" y="25"/>
              </a:cxn>
              <a:cxn ang="0">
                <a:pos x="70" y="20"/>
              </a:cxn>
              <a:cxn ang="0">
                <a:pos x="70" y="13"/>
              </a:cxn>
              <a:cxn ang="0">
                <a:pos x="73" y="8"/>
              </a:cxn>
              <a:cxn ang="0">
                <a:pos x="73" y="0"/>
              </a:cxn>
              <a:cxn ang="0">
                <a:pos x="68" y="7"/>
              </a:cxn>
              <a:cxn ang="0">
                <a:pos x="65" y="20"/>
              </a:cxn>
              <a:cxn ang="0">
                <a:pos x="58" y="33"/>
              </a:cxn>
              <a:cxn ang="0">
                <a:pos x="52" y="42"/>
              </a:cxn>
              <a:cxn ang="0">
                <a:pos x="40" y="42"/>
              </a:cxn>
              <a:cxn ang="0">
                <a:pos x="42" y="47"/>
              </a:cxn>
              <a:cxn ang="0">
                <a:pos x="37" y="47"/>
              </a:cxn>
              <a:cxn ang="0">
                <a:pos x="37" y="53"/>
              </a:cxn>
              <a:cxn ang="0">
                <a:pos x="32" y="52"/>
              </a:cxn>
              <a:cxn ang="0">
                <a:pos x="28" y="57"/>
              </a:cxn>
              <a:cxn ang="0">
                <a:pos x="27" y="55"/>
              </a:cxn>
              <a:cxn ang="0">
                <a:pos x="23" y="57"/>
              </a:cxn>
              <a:cxn ang="0">
                <a:pos x="22" y="57"/>
              </a:cxn>
              <a:cxn ang="0">
                <a:pos x="17" y="57"/>
              </a:cxn>
              <a:cxn ang="0">
                <a:pos x="13" y="53"/>
              </a:cxn>
              <a:cxn ang="0">
                <a:pos x="5" y="53"/>
              </a:cxn>
            </a:cxnLst>
            <a:rect l="0" t="0" r="r" b="b"/>
            <a:pathLst>
              <a:path w="73" h="70">
                <a:moveTo>
                  <a:pt x="0" y="58"/>
                </a:moveTo>
                <a:lnTo>
                  <a:pt x="5" y="60"/>
                </a:lnTo>
                <a:lnTo>
                  <a:pt x="15" y="63"/>
                </a:lnTo>
                <a:lnTo>
                  <a:pt x="25" y="63"/>
                </a:lnTo>
                <a:lnTo>
                  <a:pt x="32" y="65"/>
                </a:lnTo>
                <a:lnTo>
                  <a:pt x="37" y="68"/>
                </a:lnTo>
                <a:lnTo>
                  <a:pt x="40" y="70"/>
                </a:lnTo>
                <a:lnTo>
                  <a:pt x="40" y="62"/>
                </a:lnTo>
                <a:lnTo>
                  <a:pt x="47" y="63"/>
                </a:lnTo>
                <a:lnTo>
                  <a:pt x="45" y="63"/>
                </a:lnTo>
                <a:lnTo>
                  <a:pt x="43" y="58"/>
                </a:lnTo>
                <a:lnTo>
                  <a:pt x="43" y="53"/>
                </a:lnTo>
                <a:lnTo>
                  <a:pt x="43" y="50"/>
                </a:lnTo>
                <a:lnTo>
                  <a:pt x="48" y="60"/>
                </a:lnTo>
                <a:lnTo>
                  <a:pt x="48" y="57"/>
                </a:lnTo>
                <a:lnTo>
                  <a:pt x="48" y="50"/>
                </a:lnTo>
                <a:lnTo>
                  <a:pt x="47" y="47"/>
                </a:lnTo>
                <a:lnTo>
                  <a:pt x="47" y="47"/>
                </a:lnTo>
                <a:lnTo>
                  <a:pt x="52" y="55"/>
                </a:lnTo>
                <a:lnTo>
                  <a:pt x="55" y="52"/>
                </a:lnTo>
                <a:lnTo>
                  <a:pt x="55" y="47"/>
                </a:lnTo>
                <a:lnTo>
                  <a:pt x="57" y="48"/>
                </a:lnTo>
                <a:lnTo>
                  <a:pt x="60" y="38"/>
                </a:lnTo>
                <a:lnTo>
                  <a:pt x="60" y="33"/>
                </a:lnTo>
                <a:lnTo>
                  <a:pt x="67" y="32"/>
                </a:lnTo>
                <a:lnTo>
                  <a:pt x="67" y="25"/>
                </a:lnTo>
                <a:lnTo>
                  <a:pt x="68" y="22"/>
                </a:lnTo>
                <a:lnTo>
                  <a:pt x="70" y="20"/>
                </a:lnTo>
                <a:lnTo>
                  <a:pt x="72" y="18"/>
                </a:lnTo>
                <a:lnTo>
                  <a:pt x="70" y="13"/>
                </a:lnTo>
                <a:lnTo>
                  <a:pt x="70" y="12"/>
                </a:lnTo>
                <a:lnTo>
                  <a:pt x="73" y="8"/>
                </a:lnTo>
                <a:lnTo>
                  <a:pt x="72" y="7"/>
                </a:lnTo>
                <a:lnTo>
                  <a:pt x="73" y="0"/>
                </a:lnTo>
                <a:lnTo>
                  <a:pt x="67" y="3"/>
                </a:lnTo>
                <a:lnTo>
                  <a:pt x="68" y="7"/>
                </a:lnTo>
                <a:lnTo>
                  <a:pt x="67" y="15"/>
                </a:lnTo>
                <a:lnTo>
                  <a:pt x="65" y="20"/>
                </a:lnTo>
                <a:lnTo>
                  <a:pt x="58" y="27"/>
                </a:lnTo>
                <a:lnTo>
                  <a:pt x="58" y="33"/>
                </a:lnTo>
                <a:lnTo>
                  <a:pt x="53" y="33"/>
                </a:lnTo>
                <a:lnTo>
                  <a:pt x="52" y="42"/>
                </a:lnTo>
                <a:lnTo>
                  <a:pt x="47" y="37"/>
                </a:lnTo>
                <a:lnTo>
                  <a:pt x="40" y="42"/>
                </a:lnTo>
                <a:lnTo>
                  <a:pt x="43" y="45"/>
                </a:lnTo>
                <a:lnTo>
                  <a:pt x="42" y="47"/>
                </a:lnTo>
                <a:lnTo>
                  <a:pt x="40" y="47"/>
                </a:lnTo>
                <a:lnTo>
                  <a:pt x="37" y="47"/>
                </a:lnTo>
                <a:lnTo>
                  <a:pt x="37" y="50"/>
                </a:lnTo>
                <a:lnTo>
                  <a:pt x="37" y="53"/>
                </a:lnTo>
                <a:lnTo>
                  <a:pt x="33" y="55"/>
                </a:lnTo>
                <a:lnTo>
                  <a:pt x="32" y="52"/>
                </a:lnTo>
                <a:lnTo>
                  <a:pt x="30" y="52"/>
                </a:lnTo>
                <a:lnTo>
                  <a:pt x="28" y="57"/>
                </a:lnTo>
                <a:lnTo>
                  <a:pt x="28" y="60"/>
                </a:lnTo>
                <a:lnTo>
                  <a:pt x="27" y="55"/>
                </a:lnTo>
                <a:lnTo>
                  <a:pt x="23" y="52"/>
                </a:lnTo>
                <a:lnTo>
                  <a:pt x="23" y="57"/>
                </a:lnTo>
                <a:lnTo>
                  <a:pt x="23" y="58"/>
                </a:lnTo>
                <a:lnTo>
                  <a:pt x="22" y="57"/>
                </a:lnTo>
                <a:lnTo>
                  <a:pt x="18" y="55"/>
                </a:lnTo>
                <a:lnTo>
                  <a:pt x="17" y="57"/>
                </a:lnTo>
                <a:lnTo>
                  <a:pt x="17" y="57"/>
                </a:lnTo>
                <a:lnTo>
                  <a:pt x="13" y="53"/>
                </a:lnTo>
                <a:lnTo>
                  <a:pt x="10" y="57"/>
                </a:lnTo>
                <a:lnTo>
                  <a:pt x="5" y="53"/>
                </a:lnTo>
                <a:lnTo>
                  <a:pt x="0" y="58"/>
                </a:lnTo>
                <a:close/>
              </a:path>
            </a:pathLst>
          </a:custGeom>
          <a:solidFill>
            <a:srgbClr val="1F1A17"/>
          </a:solidFill>
          <a:ln w="9525">
            <a:noFill/>
            <a:round/>
            <a:headEnd/>
            <a:tailEnd/>
          </a:ln>
        </p:spPr>
        <p:txBody>
          <a:bodyPr/>
          <a:lstStyle/>
          <a:p>
            <a:endParaRPr lang="en-US"/>
          </a:p>
        </p:txBody>
      </p:sp>
      <p:sp>
        <p:nvSpPr>
          <p:cNvPr id="4173" name="Freeform 77"/>
          <p:cNvSpPr>
            <a:spLocks/>
          </p:cNvSpPr>
          <p:nvPr/>
        </p:nvSpPr>
        <p:spPr bwMode="auto">
          <a:xfrm>
            <a:off x="1638300" y="4967288"/>
            <a:ext cx="11113" cy="46037"/>
          </a:xfrm>
          <a:custGeom>
            <a:avLst/>
            <a:gdLst/>
            <a:ahLst/>
            <a:cxnLst>
              <a:cxn ang="0">
                <a:pos x="0" y="29"/>
              </a:cxn>
              <a:cxn ang="0">
                <a:pos x="7" y="22"/>
              </a:cxn>
              <a:cxn ang="0">
                <a:pos x="5" y="20"/>
              </a:cxn>
              <a:cxn ang="0">
                <a:pos x="4" y="19"/>
              </a:cxn>
              <a:cxn ang="0">
                <a:pos x="5" y="15"/>
              </a:cxn>
              <a:cxn ang="0">
                <a:pos x="7" y="12"/>
              </a:cxn>
              <a:cxn ang="0">
                <a:pos x="4" y="10"/>
              </a:cxn>
              <a:cxn ang="0">
                <a:pos x="7" y="5"/>
              </a:cxn>
              <a:cxn ang="0">
                <a:pos x="7" y="0"/>
              </a:cxn>
              <a:cxn ang="0">
                <a:pos x="5" y="2"/>
              </a:cxn>
              <a:cxn ang="0">
                <a:pos x="2" y="7"/>
              </a:cxn>
              <a:cxn ang="0">
                <a:pos x="2" y="10"/>
              </a:cxn>
              <a:cxn ang="0">
                <a:pos x="2" y="12"/>
              </a:cxn>
              <a:cxn ang="0">
                <a:pos x="0" y="15"/>
              </a:cxn>
              <a:cxn ang="0">
                <a:pos x="0" y="19"/>
              </a:cxn>
              <a:cxn ang="0">
                <a:pos x="2" y="22"/>
              </a:cxn>
              <a:cxn ang="0">
                <a:pos x="4" y="24"/>
              </a:cxn>
              <a:cxn ang="0">
                <a:pos x="0" y="29"/>
              </a:cxn>
            </a:cxnLst>
            <a:rect l="0" t="0" r="r" b="b"/>
            <a:pathLst>
              <a:path w="7" h="29">
                <a:moveTo>
                  <a:pt x="0" y="29"/>
                </a:moveTo>
                <a:lnTo>
                  <a:pt x="7" y="22"/>
                </a:lnTo>
                <a:lnTo>
                  <a:pt x="5" y="20"/>
                </a:lnTo>
                <a:lnTo>
                  <a:pt x="4" y="19"/>
                </a:lnTo>
                <a:lnTo>
                  <a:pt x="5" y="15"/>
                </a:lnTo>
                <a:lnTo>
                  <a:pt x="7" y="12"/>
                </a:lnTo>
                <a:lnTo>
                  <a:pt x="4" y="10"/>
                </a:lnTo>
                <a:lnTo>
                  <a:pt x="7" y="5"/>
                </a:lnTo>
                <a:lnTo>
                  <a:pt x="7" y="0"/>
                </a:lnTo>
                <a:lnTo>
                  <a:pt x="5" y="2"/>
                </a:lnTo>
                <a:lnTo>
                  <a:pt x="2" y="7"/>
                </a:lnTo>
                <a:lnTo>
                  <a:pt x="2" y="10"/>
                </a:lnTo>
                <a:lnTo>
                  <a:pt x="2" y="12"/>
                </a:lnTo>
                <a:lnTo>
                  <a:pt x="0" y="15"/>
                </a:lnTo>
                <a:lnTo>
                  <a:pt x="0" y="19"/>
                </a:lnTo>
                <a:lnTo>
                  <a:pt x="2" y="22"/>
                </a:lnTo>
                <a:lnTo>
                  <a:pt x="4" y="24"/>
                </a:lnTo>
                <a:lnTo>
                  <a:pt x="0" y="29"/>
                </a:lnTo>
                <a:close/>
              </a:path>
            </a:pathLst>
          </a:custGeom>
          <a:solidFill>
            <a:srgbClr val="1F1A17"/>
          </a:solidFill>
          <a:ln w="9525">
            <a:noFill/>
            <a:round/>
            <a:headEnd/>
            <a:tailEnd/>
          </a:ln>
        </p:spPr>
        <p:txBody>
          <a:bodyPr/>
          <a:lstStyle/>
          <a:p>
            <a:endParaRPr lang="en-US"/>
          </a:p>
        </p:txBody>
      </p:sp>
      <p:sp>
        <p:nvSpPr>
          <p:cNvPr id="4174" name="Freeform 78"/>
          <p:cNvSpPr>
            <a:spLocks/>
          </p:cNvSpPr>
          <p:nvPr/>
        </p:nvSpPr>
        <p:spPr bwMode="auto">
          <a:xfrm>
            <a:off x="1498600" y="5097463"/>
            <a:ext cx="47625" cy="34925"/>
          </a:xfrm>
          <a:custGeom>
            <a:avLst/>
            <a:gdLst/>
            <a:ahLst/>
            <a:cxnLst>
              <a:cxn ang="0">
                <a:pos x="1" y="7"/>
              </a:cxn>
              <a:cxn ang="0">
                <a:pos x="3" y="4"/>
              </a:cxn>
              <a:cxn ang="0">
                <a:pos x="8" y="0"/>
              </a:cxn>
              <a:cxn ang="0">
                <a:pos x="13" y="4"/>
              </a:cxn>
              <a:cxn ang="0">
                <a:pos x="18" y="9"/>
              </a:cxn>
              <a:cxn ang="0">
                <a:pos x="16" y="12"/>
              </a:cxn>
              <a:cxn ang="0">
                <a:pos x="18" y="10"/>
              </a:cxn>
              <a:cxn ang="0">
                <a:pos x="23" y="9"/>
              </a:cxn>
              <a:cxn ang="0">
                <a:pos x="25" y="10"/>
              </a:cxn>
              <a:cxn ang="0">
                <a:pos x="27" y="12"/>
              </a:cxn>
              <a:cxn ang="0">
                <a:pos x="21" y="15"/>
              </a:cxn>
              <a:cxn ang="0">
                <a:pos x="23" y="15"/>
              </a:cxn>
              <a:cxn ang="0">
                <a:pos x="27" y="17"/>
              </a:cxn>
              <a:cxn ang="0">
                <a:pos x="28" y="15"/>
              </a:cxn>
              <a:cxn ang="0">
                <a:pos x="30" y="14"/>
              </a:cxn>
              <a:cxn ang="0">
                <a:pos x="27" y="20"/>
              </a:cxn>
              <a:cxn ang="0">
                <a:pos x="15" y="22"/>
              </a:cxn>
              <a:cxn ang="0">
                <a:pos x="13" y="17"/>
              </a:cxn>
              <a:cxn ang="0">
                <a:pos x="10" y="14"/>
              </a:cxn>
              <a:cxn ang="0">
                <a:pos x="10" y="9"/>
              </a:cxn>
              <a:cxn ang="0">
                <a:pos x="8" y="14"/>
              </a:cxn>
              <a:cxn ang="0">
                <a:pos x="6" y="10"/>
              </a:cxn>
              <a:cxn ang="0">
                <a:pos x="3" y="9"/>
              </a:cxn>
              <a:cxn ang="0">
                <a:pos x="3" y="12"/>
              </a:cxn>
              <a:cxn ang="0">
                <a:pos x="3" y="14"/>
              </a:cxn>
              <a:cxn ang="0">
                <a:pos x="3" y="15"/>
              </a:cxn>
              <a:cxn ang="0">
                <a:pos x="1" y="17"/>
              </a:cxn>
              <a:cxn ang="0">
                <a:pos x="0" y="12"/>
              </a:cxn>
              <a:cxn ang="0">
                <a:pos x="1" y="7"/>
              </a:cxn>
            </a:cxnLst>
            <a:rect l="0" t="0" r="r" b="b"/>
            <a:pathLst>
              <a:path w="30" h="22">
                <a:moveTo>
                  <a:pt x="1" y="7"/>
                </a:moveTo>
                <a:lnTo>
                  <a:pt x="3" y="4"/>
                </a:lnTo>
                <a:lnTo>
                  <a:pt x="8" y="0"/>
                </a:lnTo>
                <a:lnTo>
                  <a:pt x="13" y="4"/>
                </a:lnTo>
                <a:lnTo>
                  <a:pt x="18" y="9"/>
                </a:lnTo>
                <a:lnTo>
                  <a:pt x="16" y="12"/>
                </a:lnTo>
                <a:lnTo>
                  <a:pt x="18" y="10"/>
                </a:lnTo>
                <a:lnTo>
                  <a:pt x="23" y="9"/>
                </a:lnTo>
                <a:lnTo>
                  <a:pt x="25" y="10"/>
                </a:lnTo>
                <a:lnTo>
                  <a:pt x="27" y="12"/>
                </a:lnTo>
                <a:lnTo>
                  <a:pt x="21" y="15"/>
                </a:lnTo>
                <a:lnTo>
                  <a:pt x="23" y="15"/>
                </a:lnTo>
                <a:lnTo>
                  <a:pt x="27" y="17"/>
                </a:lnTo>
                <a:lnTo>
                  <a:pt x="28" y="15"/>
                </a:lnTo>
                <a:lnTo>
                  <a:pt x="30" y="14"/>
                </a:lnTo>
                <a:lnTo>
                  <a:pt x="27" y="20"/>
                </a:lnTo>
                <a:lnTo>
                  <a:pt x="15" y="22"/>
                </a:lnTo>
                <a:lnTo>
                  <a:pt x="13" y="17"/>
                </a:lnTo>
                <a:lnTo>
                  <a:pt x="10" y="14"/>
                </a:lnTo>
                <a:lnTo>
                  <a:pt x="10" y="9"/>
                </a:lnTo>
                <a:lnTo>
                  <a:pt x="8" y="14"/>
                </a:lnTo>
                <a:lnTo>
                  <a:pt x="6" y="10"/>
                </a:lnTo>
                <a:lnTo>
                  <a:pt x="3" y="9"/>
                </a:lnTo>
                <a:lnTo>
                  <a:pt x="3" y="12"/>
                </a:lnTo>
                <a:lnTo>
                  <a:pt x="3" y="14"/>
                </a:lnTo>
                <a:lnTo>
                  <a:pt x="3" y="15"/>
                </a:lnTo>
                <a:lnTo>
                  <a:pt x="1" y="17"/>
                </a:lnTo>
                <a:lnTo>
                  <a:pt x="0" y="12"/>
                </a:lnTo>
                <a:lnTo>
                  <a:pt x="1" y="7"/>
                </a:lnTo>
                <a:close/>
              </a:path>
            </a:pathLst>
          </a:custGeom>
          <a:solidFill>
            <a:srgbClr val="1F1A17"/>
          </a:solidFill>
          <a:ln w="9525">
            <a:noFill/>
            <a:round/>
            <a:headEnd/>
            <a:tailEnd/>
          </a:ln>
        </p:spPr>
        <p:txBody>
          <a:bodyPr/>
          <a:lstStyle/>
          <a:p>
            <a:endParaRPr lang="en-US"/>
          </a:p>
        </p:txBody>
      </p:sp>
      <p:sp>
        <p:nvSpPr>
          <p:cNvPr id="4175" name="Freeform 79"/>
          <p:cNvSpPr>
            <a:spLocks/>
          </p:cNvSpPr>
          <p:nvPr/>
        </p:nvSpPr>
        <p:spPr bwMode="auto">
          <a:xfrm>
            <a:off x="1500188" y="5121275"/>
            <a:ext cx="101600" cy="104775"/>
          </a:xfrm>
          <a:custGeom>
            <a:avLst/>
            <a:gdLst/>
            <a:ahLst/>
            <a:cxnLst>
              <a:cxn ang="0">
                <a:pos x="42" y="0"/>
              </a:cxn>
              <a:cxn ang="0">
                <a:pos x="57" y="7"/>
              </a:cxn>
              <a:cxn ang="0">
                <a:pos x="59" y="17"/>
              </a:cxn>
              <a:cxn ang="0">
                <a:pos x="56" y="14"/>
              </a:cxn>
              <a:cxn ang="0">
                <a:pos x="54" y="15"/>
              </a:cxn>
              <a:cxn ang="0">
                <a:pos x="51" y="15"/>
              </a:cxn>
              <a:cxn ang="0">
                <a:pos x="49" y="12"/>
              </a:cxn>
              <a:cxn ang="0">
                <a:pos x="46" y="15"/>
              </a:cxn>
              <a:cxn ang="0">
                <a:pos x="41" y="12"/>
              </a:cxn>
              <a:cxn ang="0">
                <a:pos x="37" y="14"/>
              </a:cxn>
              <a:cxn ang="0">
                <a:pos x="36" y="22"/>
              </a:cxn>
              <a:cxn ang="0">
                <a:pos x="42" y="26"/>
              </a:cxn>
              <a:cxn ang="0">
                <a:pos x="56" y="24"/>
              </a:cxn>
              <a:cxn ang="0">
                <a:pos x="61" y="26"/>
              </a:cxn>
              <a:cxn ang="0">
                <a:pos x="59" y="31"/>
              </a:cxn>
              <a:cxn ang="0">
                <a:pos x="57" y="32"/>
              </a:cxn>
              <a:cxn ang="0">
                <a:pos x="56" y="36"/>
              </a:cxn>
              <a:cxn ang="0">
                <a:pos x="61" y="39"/>
              </a:cxn>
              <a:cxn ang="0">
                <a:pos x="61" y="42"/>
              </a:cxn>
              <a:cxn ang="0">
                <a:pos x="59" y="47"/>
              </a:cxn>
              <a:cxn ang="0">
                <a:pos x="57" y="52"/>
              </a:cxn>
              <a:cxn ang="0">
                <a:pos x="54" y="49"/>
              </a:cxn>
              <a:cxn ang="0">
                <a:pos x="52" y="49"/>
              </a:cxn>
              <a:cxn ang="0">
                <a:pos x="49" y="47"/>
              </a:cxn>
              <a:cxn ang="0">
                <a:pos x="42" y="44"/>
              </a:cxn>
              <a:cxn ang="0">
                <a:pos x="41" y="49"/>
              </a:cxn>
              <a:cxn ang="0">
                <a:pos x="39" y="49"/>
              </a:cxn>
              <a:cxn ang="0">
                <a:pos x="37" y="51"/>
              </a:cxn>
              <a:cxn ang="0">
                <a:pos x="36" y="54"/>
              </a:cxn>
              <a:cxn ang="0">
                <a:pos x="36" y="57"/>
              </a:cxn>
              <a:cxn ang="0">
                <a:pos x="36" y="64"/>
              </a:cxn>
              <a:cxn ang="0">
                <a:pos x="31" y="59"/>
              </a:cxn>
              <a:cxn ang="0">
                <a:pos x="24" y="52"/>
              </a:cxn>
              <a:cxn ang="0">
                <a:pos x="20" y="51"/>
              </a:cxn>
              <a:cxn ang="0">
                <a:pos x="19" y="52"/>
              </a:cxn>
              <a:cxn ang="0">
                <a:pos x="19" y="49"/>
              </a:cxn>
              <a:cxn ang="0">
                <a:pos x="20" y="44"/>
              </a:cxn>
              <a:cxn ang="0">
                <a:pos x="15" y="39"/>
              </a:cxn>
              <a:cxn ang="0">
                <a:pos x="19" y="37"/>
              </a:cxn>
              <a:cxn ang="0">
                <a:pos x="19" y="31"/>
              </a:cxn>
              <a:cxn ang="0">
                <a:pos x="14" y="26"/>
              </a:cxn>
              <a:cxn ang="0">
                <a:pos x="7" y="20"/>
              </a:cxn>
              <a:cxn ang="0">
                <a:pos x="4" y="17"/>
              </a:cxn>
              <a:cxn ang="0">
                <a:pos x="5" y="14"/>
              </a:cxn>
              <a:cxn ang="0">
                <a:pos x="10" y="14"/>
              </a:cxn>
              <a:cxn ang="0">
                <a:pos x="14" y="12"/>
              </a:cxn>
              <a:cxn ang="0">
                <a:pos x="20" y="10"/>
              </a:cxn>
              <a:cxn ang="0">
                <a:pos x="31" y="5"/>
              </a:cxn>
              <a:cxn ang="0">
                <a:pos x="32" y="9"/>
              </a:cxn>
              <a:cxn ang="0">
                <a:pos x="36" y="5"/>
              </a:cxn>
            </a:cxnLst>
            <a:rect l="0" t="0" r="r" b="b"/>
            <a:pathLst>
              <a:path w="64" h="66">
                <a:moveTo>
                  <a:pt x="36" y="2"/>
                </a:moveTo>
                <a:lnTo>
                  <a:pt x="42" y="0"/>
                </a:lnTo>
                <a:lnTo>
                  <a:pt x="52" y="0"/>
                </a:lnTo>
                <a:lnTo>
                  <a:pt x="57" y="7"/>
                </a:lnTo>
                <a:lnTo>
                  <a:pt x="62" y="15"/>
                </a:lnTo>
                <a:lnTo>
                  <a:pt x="59" y="17"/>
                </a:lnTo>
                <a:lnTo>
                  <a:pt x="57" y="17"/>
                </a:lnTo>
                <a:lnTo>
                  <a:pt x="56" y="14"/>
                </a:lnTo>
                <a:lnTo>
                  <a:pt x="54" y="10"/>
                </a:lnTo>
                <a:lnTo>
                  <a:pt x="54" y="15"/>
                </a:lnTo>
                <a:lnTo>
                  <a:pt x="54" y="19"/>
                </a:lnTo>
                <a:lnTo>
                  <a:pt x="51" y="15"/>
                </a:lnTo>
                <a:lnTo>
                  <a:pt x="49" y="9"/>
                </a:lnTo>
                <a:lnTo>
                  <a:pt x="49" y="12"/>
                </a:lnTo>
                <a:lnTo>
                  <a:pt x="47" y="15"/>
                </a:lnTo>
                <a:lnTo>
                  <a:pt x="46" y="15"/>
                </a:lnTo>
                <a:lnTo>
                  <a:pt x="42" y="15"/>
                </a:lnTo>
                <a:lnTo>
                  <a:pt x="41" y="12"/>
                </a:lnTo>
                <a:lnTo>
                  <a:pt x="39" y="10"/>
                </a:lnTo>
                <a:lnTo>
                  <a:pt x="37" y="14"/>
                </a:lnTo>
                <a:lnTo>
                  <a:pt x="32" y="15"/>
                </a:lnTo>
                <a:lnTo>
                  <a:pt x="36" y="22"/>
                </a:lnTo>
                <a:lnTo>
                  <a:pt x="37" y="26"/>
                </a:lnTo>
                <a:lnTo>
                  <a:pt x="42" y="26"/>
                </a:lnTo>
                <a:lnTo>
                  <a:pt x="47" y="27"/>
                </a:lnTo>
                <a:lnTo>
                  <a:pt x="56" y="24"/>
                </a:lnTo>
                <a:lnTo>
                  <a:pt x="64" y="24"/>
                </a:lnTo>
                <a:lnTo>
                  <a:pt x="61" y="26"/>
                </a:lnTo>
                <a:lnTo>
                  <a:pt x="57" y="27"/>
                </a:lnTo>
                <a:lnTo>
                  <a:pt x="59" y="31"/>
                </a:lnTo>
                <a:lnTo>
                  <a:pt x="59" y="32"/>
                </a:lnTo>
                <a:lnTo>
                  <a:pt x="57" y="32"/>
                </a:lnTo>
                <a:lnTo>
                  <a:pt x="54" y="31"/>
                </a:lnTo>
                <a:lnTo>
                  <a:pt x="56" y="36"/>
                </a:lnTo>
                <a:lnTo>
                  <a:pt x="57" y="39"/>
                </a:lnTo>
                <a:lnTo>
                  <a:pt x="61" y="39"/>
                </a:lnTo>
                <a:lnTo>
                  <a:pt x="62" y="37"/>
                </a:lnTo>
                <a:lnTo>
                  <a:pt x="61" y="42"/>
                </a:lnTo>
                <a:lnTo>
                  <a:pt x="61" y="49"/>
                </a:lnTo>
                <a:lnTo>
                  <a:pt x="59" y="47"/>
                </a:lnTo>
                <a:lnTo>
                  <a:pt x="57" y="47"/>
                </a:lnTo>
                <a:lnTo>
                  <a:pt x="57" y="52"/>
                </a:lnTo>
                <a:lnTo>
                  <a:pt x="56" y="52"/>
                </a:lnTo>
                <a:lnTo>
                  <a:pt x="54" y="49"/>
                </a:lnTo>
                <a:lnTo>
                  <a:pt x="52" y="46"/>
                </a:lnTo>
                <a:lnTo>
                  <a:pt x="52" y="49"/>
                </a:lnTo>
                <a:lnTo>
                  <a:pt x="52" y="54"/>
                </a:lnTo>
                <a:lnTo>
                  <a:pt x="49" y="47"/>
                </a:lnTo>
                <a:lnTo>
                  <a:pt x="44" y="41"/>
                </a:lnTo>
                <a:lnTo>
                  <a:pt x="42" y="44"/>
                </a:lnTo>
                <a:lnTo>
                  <a:pt x="39" y="46"/>
                </a:lnTo>
                <a:lnTo>
                  <a:pt x="41" y="49"/>
                </a:lnTo>
                <a:lnTo>
                  <a:pt x="42" y="51"/>
                </a:lnTo>
                <a:lnTo>
                  <a:pt x="39" y="49"/>
                </a:lnTo>
                <a:lnTo>
                  <a:pt x="37" y="49"/>
                </a:lnTo>
                <a:lnTo>
                  <a:pt x="37" y="51"/>
                </a:lnTo>
                <a:lnTo>
                  <a:pt x="37" y="56"/>
                </a:lnTo>
                <a:lnTo>
                  <a:pt x="36" y="54"/>
                </a:lnTo>
                <a:lnTo>
                  <a:pt x="34" y="54"/>
                </a:lnTo>
                <a:lnTo>
                  <a:pt x="36" y="57"/>
                </a:lnTo>
                <a:lnTo>
                  <a:pt x="37" y="62"/>
                </a:lnTo>
                <a:lnTo>
                  <a:pt x="36" y="64"/>
                </a:lnTo>
                <a:lnTo>
                  <a:pt x="34" y="66"/>
                </a:lnTo>
                <a:lnTo>
                  <a:pt x="31" y="59"/>
                </a:lnTo>
                <a:lnTo>
                  <a:pt x="26" y="54"/>
                </a:lnTo>
                <a:lnTo>
                  <a:pt x="24" y="52"/>
                </a:lnTo>
                <a:lnTo>
                  <a:pt x="22" y="51"/>
                </a:lnTo>
                <a:lnTo>
                  <a:pt x="20" y="51"/>
                </a:lnTo>
                <a:lnTo>
                  <a:pt x="20" y="56"/>
                </a:lnTo>
                <a:lnTo>
                  <a:pt x="19" y="52"/>
                </a:lnTo>
                <a:lnTo>
                  <a:pt x="15" y="49"/>
                </a:lnTo>
                <a:lnTo>
                  <a:pt x="19" y="49"/>
                </a:lnTo>
                <a:lnTo>
                  <a:pt x="22" y="47"/>
                </a:lnTo>
                <a:lnTo>
                  <a:pt x="20" y="44"/>
                </a:lnTo>
                <a:lnTo>
                  <a:pt x="17" y="41"/>
                </a:lnTo>
                <a:lnTo>
                  <a:pt x="15" y="39"/>
                </a:lnTo>
                <a:lnTo>
                  <a:pt x="15" y="37"/>
                </a:lnTo>
                <a:lnTo>
                  <a:pt x="19" y="37"/>
                </a:lnTo>
                <a:lnTo>
                  <a:pt x="20" y="37"/>
                </a:lnTo>
                <a:lnTo>
                  <a:pt x="19" y="31"/>
                </a:lnTo>
                <a:lnTo>
                  <a:pt x="15" y="27"/>
                </a:lnTo>
                <a:lnTo>
                  <a:pt x="14" y="26"/>
                </a:lnTo>
                <a:lnTo>
                  <a:pt x="9" y="24"/>
                </a:lnTo>
                <a:lnTo>
                  <a:pt x="7" y="20"/>
                </a:lnTo>
                <a:lnTo>
                  <a:pt x="5" y="17"/>
                </a:lnTo>
                <a:lnTo>
                  <a:pt x="4" y="17"/>
                </a:lnTo>
                <a:lnTo>
                  <a:pt x="0" y="15"/>
                </a:lnTo>
                <a:lnTo>
                  <a:pt x="5" y="14"/>
                </a:lnTo>
                <a:lnTo>
                  <a:pt x="10" y="12"/>
                </a:lnTo>
                <a:lnTo>
                  <a:pt x="10" y="14"/>
                </a:lnTo>
                <a:lnTo>
                  <a:pt x="12" y="14"/>
                </a:lnTo>
                <a:lnTo>
                  <a:pt x="14" y="12"/>
                </a:lnTo>
                <a:lnTo>
                  <a:pt x="15" y="10"/>
                </a:lnTo>
                <a:lnTo>
                  <a:pt x="20" y="10"/>
                </a:lnTo>
                <a:lnTo>
                  <a:pt x="29" y="9"/>
                </a:lnTo>
                <a:lnTo>
                  <a:pt x="31" y="5"/>
                </a:lnTo>
                <a:lnTo>
                  <a:pt x="32" y="5"/>
                </a:lnTo>
                <a:lnTo>
                  <a:pt x="32" y="9"/>
                </a:lnTo>
                <a:lnTo>
                  <a:pt x="34" y="7"/>
                </a:lnTo>
                <a:lnTo>
                  <a:pt x="36" y="5"/>
                </a:lnTo>
                <a:lnTo>
                  <a:pt x="36" y="2"/>
                </a:lnTo>
                <a:close/>
              </a:path>
            </a:pathLst>
          </a:custGeom>
          <a:solidFill>
            <a:srgbClr val="1F1A17"/>
          </a:solidFill>
          <a:ln w="9525">
            <a:noFill/>
            <a:round/>
            <a:headEnd/>
            <a:tailEnd/>
          </a:ln>
        </p:spPr>
        <p:txBody>
          <a:bodyPr/>
          <a:lstStyle/>
          <a:p>
            <a:endParaRPr lang="en-US"/>
          </a:p>
        </p:txBody>
      </p:sp>
      <p:sp>
        <p:nvSpPr>
          <p:cNvPr id="4176" name="Freeform 80"/>
          <p:cNvSpPr>
            <a:spLocks/>
          </p:cNvSpPr>
          <p:nvPr/>
        </p:nvSpPr>
        <p:spPr bwMode="auto">
          <a:xfrm>
            <a:off x="1597025" y="5113338"/>
            <a:ext cx="23813" cy="30162"/>
          </a:xfrm>
          <a:custGeom>
            <a:avLst/>
            <a:gdLst/>
            <a:ahLst/>
            <a:cxnLst>
              <a:cxn ang="0">
                <a:pos x="0" y="12"/>
              </a:cxn>
              <a:cxn ang="0">
                <a:pos x="3" y="19"/>
              </a:cxn>
              <a:cxn ang="0">
                <a:pos x="5" y="19"/>
              </a:cxn>
              <a:cxn ang="0">
                <a:pos x="6" y="19"/>
              </a:cxn>
              <a:cxn ang="0">
                <a:pos x="8" y="17"/>
              </a:cxn>
              <a:cxn ang="0">
                <a:pos x="10" y="17"/>
              </a:cxn>
              <a:cxn ang="0">
                <a:pos x="6" y="14"/>
              </a:cxn>
              <a:cxn ang="0">
                <a:pos x="11" y="14"/>
              </a:cxn>
              <a:cxn ang="0">
                <a:pos x="11" y="10"/>
              </a:cxn>
              <a:cxn ang="0">
                <a:pos x="11" y="10"/>
              </a:cxn>
              <a:cxn ang="0">
                <a:pos x="13" y="7"/>
              </a:cxn>
              <a:cxn ang="0">
                <a:pos x="15" y="2"/>
              </a:cxn>
              <a:cxn ang="0">
                <a:pos x="15" y="0"/>
              </a:cxn>
              <a:cxn ang="0">
                <a:pos x="13" y="4"/>
              </a:cxn>
              <a:cxn ang="0">
                <a:pos x="11" y="7"/>
              </a:cxn>
              <a:cxn ang="0">
                <a:pos x="6" y="9"/>
              </a:cxn>
              <a:cxn ang="0">
                <a:pos x="5" y="9"/>
              </a:cxn>
              <a:cxn ang="0">
                <a:pos x="3" y="12"/>
              </a:cxn>
              <a:cxn ang="0">
                <a:pos x="3" y="15"/>
              </a:cxn>
              <a:cxn ang="0">
                <a:pos x="0" y="12"/>
              </a:cxn>
            </a:cxnLst>
            <a:rect l="0" t="0" r="r" b="b"/>
            <a:pathLst>
              <a:path w="15" h="19">
                <a:moveTo>
                  <a:pt x="0" y="12"/>
                </a:moveTo>
                <a:lnTo>
                  <a:pt x="3" y="19"/>
                </a:lnTo>
                <a:lnTo>
                  <a:pt x="5" y="19"/>
                </a:lnTo>
                <a:lnTo>
                  <a:pt x="6" y="19"/>
                </a:lnTo>
                <a:lnTo>
                  <a:pt x="8" y="17"/>
                </a:lnTo>
                <a:lnTo>
                  <a:pt x="10" y="17"/>
                </a:lnTo>
                <a:lnTo>
                  <a:pt x="6" y="14"/>
                </a:lnTo>
                <a:lnTo>
                  <a:pt x="11" y="14"/>
                </a:lnTo>
                <a:lnTo>
                  <a:pt x="11" y="10"/>
                </a:lnTo>
                <a:lnTo>
                  <a:pt x="11" y="10"/>
                </a:lnTo>
                <a:lnTo>
                  <a:pt x="13" y="7"/>
                </a:lnTo>
                <a:lnTo>
                  <a:pt x="15" y="2"/>
                </a:lnTo>
                <a:lnTo>
                  <a:pt x="15" y="0"/>
                </a:lnTo>
                <a:lnTo>
                  <a:pt x="13" y="4"/>
                </a:lnTo>
                <a:lnTo>
                  <a:pt x="11" y="7"/>
                </a:lnTo>
                <a:lnTo>
                  <a:pt x="6" y="9"/>
                </a:lnTo>
                <a:lnTo>
                  <a:pt x="5" y="9"/>
                </a:lnTo>
                <a:lnTo>
                  <a:pt x="3" y="12"/>
                </a:lnTo>
                <a:lnTo>
                  <a:pt x="3" y="15"/>
                </a:lnTo>
                <a:lnTo>
                  <a:pt x="0" y="12"/>
                </a:lnTo>
                <a:close/>
              </a:path>
            </a:pathLst>
          </a:custGeom>
          <a:solidFill>
            <a:srgbClr val="1F1A17"/>
          </a:solidFill>
          <a:ln w="9525">
            <a:noFill/>
            <a:round/>
            <a:headEnd/>
            <a:tailEnd/>
          </a:ln>
        </p:spPr>
        <p:txBody>
          <a:bodyPr/>
          <a:lstStyle/>
          <a:p>
            <a:endParaRPr lang="en-US"/>
          </a:p>
        </p:txBody>
      </p:sp>
      <p:sp>
        <p:nvSpPr>
          <p:cNvPr id="4177" name="Freeform 81"/>
          <p:cNvSpPr>
            <a:spLocks/>
          </p:cNvSpPr>
          <p:nvPr/>
        </p:nvSpPr>
        <p:spPr bwMode="auto">
          <a:xfrm>
            <a:off x="1597025" y="5135563"/>
            <a:ext cx="65088" cy="50800"/>
          </a:xfrm>
          <a:custGeom>
            <a:avLst/>
            <a:gdLst/>
            <a:ahLst/>
            <a:cxnLst>
              <a:cxn ang="0">
                <a:pos x="0" y="22"/>
              </a:cxn>
              <a:cxn ang="0">
                <a:pos x="1" y="28"/>
              </a:cxn>
              <a:cxn ang="0">
                <a:pos x="5" y="32"/>
              </a:cxn>
              <a:cxn ang="0">
                <a:pos x="5" y="30"/>
              </a:cxn>
              <a:cxn ang="0">
                <a:pos x="5" y="28"/>
              </a:cxn>
              <a:cxn ang="0">
                <a:pos x="6" y="30"/>
              </a:cxn>
              <a:cxn ang="0">
                <a:pos x="8" y="28"/>
              </a:cxn>
              <a:cxn ang="0">
                <a:pos x="10" y="25"/>
              </a:cxn>
              <a:cxn ang="0">
                <a:pos x="10" y="22"/>
              </a:cxn>
              <a:cxn ang="0">
                <a:pos x="15" y="23"/>
              </a:cxn>
              <a:cxn ang="0">
                <a:pos x="18" y="27"/>
              </a:cxn>
              <a:cxn ang="0">
                <a:pos x="18" y="22"/>
              </a:cxn>
              <a:cxn ang="0">
                <a:pos x="20" y="20"/>
              </a:cxn>
              <a:cxn ang="0">
                <a:pos x="23" y="18"/>
              </a:cxn>
              <a:cxn ang="0">
                <a:pos x="26" y="18"/>
              </a:cxn>
              <a:cxn ang="0">
                <a:pos x="28" y="15"/>
              </a:cxn>
              <a:cxn ang="0">
                <a:pos x="31" y="10"/>
              </a:cxn>
              <a:cxn ang="0">
                <a:pos x="33" y="13"/>
              </a:cxn>
              <a:cxn ang="0">
                <a:pos x="36" y="15"/>
              </a:cxn>
              <a:cxn ang="0">
                <a:pos x="38" y="13"/>
              </a:cxn>
              <a:cxn ang="0">
                <a:pos x="40" y="11"/>
              </a:cxn>
              <a:cxn ang="0">
                <a:pos x="41" y="8"/>
              </a:cxn>
              <a:cxn ang="0">
                <a:pos x="40" y="6"/>
              </a:cxn>
              <a:cxn ang="0">
                <a:pos x="36" y="3"/>
              </a:cxn>
              <a:cxn ang="0">
                <a:pos x="35" y="0"/>
              </a:cxn>
              <a:cxn ang="0">
                <a:pos x="31" y="1"/>
              </a:cxn>
              <a:cxn ang="0">
                <a:pos x="28" y="1"/>
              </a:cxn>
              <a:cxn ang="0">
                <a:pos x="28" y="6"/>
              </a:cxn>
              <a:cxn ang="0">
                <a:pos x="30" y="8"/>
              </a:cxn>
              <a:cxn ang="0">
                <a:pos x="28" y="8"/>
              </a:cxn>
              <a:cxn ang="0">
                <a:pos x="25" y="5"/>
              </a:cxn>
              <a:cxn ang="0">
                <a:pos x="26" y="10"/>
              </a:cxn>
              <a:cxn ang="0">
                <a:pos x="25" y="10"/>
              </a:cxn>
              <a:cxn ang="0">
                <a:pos x="23" y="8"/>
              </a:cxn>
              <a:cxn ang="0">
                <a:pos x="21" y="8"/>
              </a:cxn>
              <a:cxn ang="0">
                <a:pos x="20" y="8"/>
              </a:cxn>
              <a:cxn ang="0">
                <a:pos x="16" y="10"/>
              </a:cxn>
              <a:cxn ang="0">
                <a:pos x="13" y="11"/>
              </a:cxn>
              <a:cxn ang="0">
                <a:pos x="13" y="15"/>
              </a:cxn>
              <a:cxn ang="0">
                <a:pos x="15" y="18"/>
              </a:cxn>
              <a:cxn ang="0">
                <a:pos x="15" y="20"/>
              </a:cxn>
              <a:cxn ang="0">
                <a:pos x="11" y="17"/>
              </a:cxn>
              <a:cxn ang="0">
                <a:pos x="8" y="13"/>
              </a:cxn>
              <a:cxn ang="0">
                <a:pos x="8" y="18"/>
              </a:cxn>
              <a:cxn ang="0">
                <a:pos x="6" y="20"/>
              </a:cxn>
              <a:cxn ang="0">
                <a:pos x="5" y="18"/>
              </a:cxn>
              <a:cxn ang="0">
                <a:pos x="3" y="17"/>
              </a:cxn>
              <a:cxn ang="0">
                <a:pos x="1" y="17"/>
              </a:cxn>
              <a:cxn ang="0">
                <a:pos x="0" y="17"/>
              </a:cxn>
              <a:cxn ang="0">
                <a:pos x="1" y="18"/>
              </a:cxn>
              <a:cxn ang="0">
                <a:pos x="3" y="20"/>
              </a:cxn>
              <a:cxn ang="0">
                <a:pos x="1" y="22"/>
              </a:cxn>
              <a:cxn ang="0">
                <a:pos x="0" y="22"/>
              </a:cxn>
            </a:cxnLst>
            <a:rect l="0" t="0" r="r" b="b"/>
            <a:pathLst>
              <a:path w="41" h="32">
                <a:moveTo>
                  <a:pt x="0" y="22"/>
                </a:moveTo>
                <a:lnTo>
                  <a:pt x="1" y="28"/>
                </a:lnTo>
                <a:lnTo>
                  <a:pt x="5" y="32"/>
                </a:lnTo>
                <a:lnTo>
                  <a:pt x="5" y="30"/>
                </a:lnTo>
                <a:lnTo>
                  <a:pt x="5" y="28"/>
                </a:lnTo>
                <a:lnTo>
                  <a:pt x="6" y="30"/>
                </a:lnTo>
                <a:lnTo>
                  <a:pt x="8" y="28"/>
                </a:lnTo>
                <a:lnTo>
                  <a:pt x="10" y="25"/>
                </a:lnTo>
                <a:lnTo>
                  <a:pt x="10" y="22"/>
                </a:lnTo>
                <a:lnTo>
                  <a:pt x="15" y="23"/>
                </a:lnTo>
                <a:lnTo>
                  <a:pt x="18" y="27"/>
                </a:lnTo>
                <a:lnTo>
                  <a:pt x="18" y="22"/>
                </a:lnTo>
                <a:lnTo>
                  <a:pt x="20" y="20"/>
                </a:lnTo>
                <a:lnTo>
                  <a:pt x="23" y="18"/>
                </a:lnTo>
                <a:lnTo>
                  <a:pt x="26" y="18"/>
                </a:lnTo>
                <a:lnTo>
                  <a:pt x="28" y="15"/>
                </a:lnTo>
                <a:lnTo>
                  <a:pt x="31" y="10"/>
                </a:lnTo>
                <a:lnTo>
                  <a:pt x="33" y="13"/>
                </a:lnTo>
                <a:lnTo>
                  <a:pt x="36" y="15"/>
                </a:lnTo>
                <a:lnTo>
                  <a:pt x="38" y="13"/>
                </a:lnTo>
                <a:lnTo>
                  <a:pt x="40" y="11"/>
                </a:lnTo>
                <a:lnTo>
                  <a:pt x="41" y="8"/>
                </a:lnTo>
                <a:lnTo>
                  <a:pt x="40" y="6"/>
                </a:lnTo>
                <a:lnTo>
                  <a:pt x="36" y="3"/>
                </a:lnTo>
                <a:lnTo>
                  <a:pt x="35" y="0"/>
                </a:lnTo>
                <a:lnTo>
                  <a:pt x="31" y="1"/>
                </a:lnTo>
                <a:lnTo>
                  <a:pt x="28" y="1"/>
                </a:lnTo>
                <a:lnTo>
                  <a:pt x="28" y="6"/>
                </a:lnTo>
                <a:lnTo>
                  <a:pt x="30" y="8"/>
                </a:lnTo>
                <a:lnTo>
                  <a:pt x="28" y="8"/>
                </a:lnTo>
                <a:lnTo>
                  <a:pt x="25" y="5"/>
                </a:lnTo>
                <a:lnTo>
                  <a:pt x="26" y="10"/>
                </a:lnTo>
                <a:lnTo>
                  <a:pt x="25" y="10"/>
                </a:lnTo>
                <a:lnTo>
                  <a:pt x="23" y="8"/>
                </a:lnTo>
                <a:lnTo>
                  <a:pt x="21" y="8"/>
                </a:lnTo>
                <a:lnTo>
                  <a:pt x="20" y="8"/>
                </a:lnTo>
                <a:lnTo>
                  <a:pt x="16" y="10"/>
                </a:lnTo>
                <a:lnTo>
                  <a:pt x="13" y="11"/>
                </a:lnTo>
                <a:lnTo>
                  <a:pt x="13" y="15"/>
                </a:lnTo>
                <a:lnTo>
                  <a:pt x="15" y="18"/>
                </a:lnTo>
                <a:lnTo>
                  <a:pt x="15" y="20"/>
                </a:lnTo>
                <a:lnTo>
                  <a:pt x="11" y="17"/>
                </a:lnTo>
                <a:lnTo>
                  <a:pt x="8" y="13"/>
                </a:lnTo>
                <a:lnTo>
                  <a:pt x="8" y="18"/>
                </a:lnTo>
                <a:lnTo>
                  <a:pt x="6" y="20"/>
                </a:lnTo>
                <a:lnTo>
                  <a:pt x="5" y="18"/>
                </a:lnTo>
                <a:lnTo>
                  <a:pt x="3" y="17"/>
                </a:lnTo>
                <a:lnTo>
                  <a:pt x="1" y="17"/>
                </a:lnTo>
                <a:lnTo>
                  <a:pt x="0" y="17"/>
                </a:lnTo>
                <a:lnTo>
                  <a:pt x="1" y="18"/>
                </a:lnTo>
                <a:lnTo>
                  <a:pt x="3" y="20"/>
                </a:lnTo>
                <a:lnTo>
                  <a:pt x="1" y="22"/>
                </a:lnTo>
                <a:lnTo>
                  <a:pt x="0" y="22"/>
                </a:lnTo>
                <a:close/>
              </a:path>
            </a:pathLst>
          </a:custGeom>
          <a:solidFill>
            <a:srgbClr val="1F1A17"/>
          </a:solidFill>
          <a:ln w="9525">
            <a:noFill/>
            <a:round/>
            <a:headEnd/>
            <a:tailEnd/>
          </a:ln>
        </p:spPr>
        <p:txBody>
          <a:bodyPr/>
          <a:lstStyle/>
          <a:p>
            <a:endParaRPr lang="en-US"/>
          </a:p>
        </p:txBody>
      </p:sp>
      <p:sp>
        <p:nvSpPr>
          <p:cNvPr id="4178" name="Freeform 82"/>
          <p:cNvSpPr>
            <a:spLocks/>
          </p:cNvSpPr>
          <p:nvPr/>
        </p:nvSpPr>
        <p:spPr bwMode="auto">
          <a:xfrm>
            <a:off x="1657350" y="5108575"/>
            <a:ext cx="34925" cy="36513"/>
          </a:xfrm>
          <a:custGeom>
            <a:avLst/>
            <a:gdLst/>
            <a:ahLst/>
            <a:cxnLst>
              <a:cxn ang="0">
                <a:pos x="0" y="17"/>
              </a:cxn>
              <a:cxn ang="0">
                <a:pos x="0" y="15"/>
              </a:cxn>
              <a:cxn ang="0">
                <a:pos x="3" y="15"/>
              </a:cxn>
              <a:cxn ang="0">
                <a:pos x="5" y="18"/>
              </a:cxn>
              <a:cxn ang="0">
                <a:pos x="7" y="18"/>
              </a:cxn>
              <a:cxn ang="0">
                <a:pos x="7" y="13"/>
              </a:cxn>
              <a:cxn ang="0">
                <a:pos x="10" y="15"/>
              </a:cxn>
              <a:cxn ang="0">
                <a:pos x="10" y="8"/>
              </a:cxn>
              <a:cxn ang="0">
                <a:pos x="17" y="3"/>
              </a:cxn>
              <a:cxn ang="0">
                <a:pos x="22" y="0"/>
              </a:cxn>
              <a:cxn ang="0">
                <a:pos x="18" y="3"/>
              </a:cxn>
              <a:cxn ang="0">
                <a:pos x="17" y="8"/>
              </a:cxn>
              <a:cxn ang="0">
                <a:pos x="18" y="10"/>
              </a:cxn>
              <a:cxn ang="0">
                <a:pos x="20" y="10"/>
              </a:cxn>
              <a:cxn ang="0">
                <a:pos x="17" y="12"/>
              </a:cxn>
              <a:cxn ang="0">
                <a:pos x="17" y="17"/>
              </a:cxn>
              <a:cxn ang="0">
                <a:pos x="13" y="15"/>
              </a:cxn>
              <a:cxn ang="0">
                <a:pos x="13" y="20"/>
              </a:cxn>
              <a:cxn ang="0">
                <a:pos x="8" y="18"/>
              </a:cxn>
              <a:cxn ang="0">
                <a:pos x="10" y="23"/>
              </a:cxn>
              <a:cxn ang="0">
                <a:pos x="7" y="23"/>
              </a:cxn>
              <a:cxn ang="0">
                <a:pos x="0" y="17"/>
              </a:cxn>
            </a:cxnLst>
            <a:rect l="0" t="0" r="r" b="b"/>
            <a:pathLst>
              <a:path w="22" h="23">
                <a:moveTo>
                  <a:pt x="0" y="17"/>
                </a:moveTo>
                <a:lnTo>
                  <a:pt x="0" y="15"/>
                </a:lnTo>
                <a:lnTo>
                  <a:pt x="3" y="15"/>
                </a:lnTo>
                <a:lnTo>
                  <a:pt x="5" y="18"/>
                </a:lnTo>
                <a:lnTo>
                  <a:pt x="7" y="18"/>
                </a:lnTo>
                <a:lnTo>
                  <a:pt x="7" y="13"/>
                </a:lnTo>
                <a:lnTo>
                  <a:pt x="10" y="15"/>
                </a:lnTo>
                <a:lnTo>
                  <a:pt x="10" y="8"/>
                </a:lnTo>
                <a:lnTo>
                  <a:pt x="17" y="3"/>
                </a:lnTo>
                <a:lnTo>
                  <a:pt x="22" y="0"/>
                </a:lnTo>
                <a:lnTo>
                  <a:pt x="18" y="3"/>
                </a:lnTo>
                <a:lnTo>
                  <a:pt x="17" y="8"/>
                </a:lnTo>
                <a:lnTo>
                  <a:pt x="18" y="10"/>
                </a:lnTo>
                <a:lnTo>
                  <a:pt x="20" y="10"/>
                </a:lnTo>
                <a:lnTo>
                  <a:pt x="17" y="12"/>
                </a:lnTo>
                <a:lnTo>
                  <a:pt x="17" y="17"/>
                </a:lnTo>
                <a:lnTo>
                  <a:pt x="13" y="15"/>
                </a:lnTo>
                <a:lnTo>
                  <a:pt x="13" y="20"/>
                </a:lnTo>
                <a:lnTo>
                  <a:pt x="8" y="18"/>
                </a:lnTo>
                <a:lnTo>
                  <a:pt x="10" y="23"/>
                </a:lnTo>
                <a:lnTo>
                  <a:pt x="7" y="23"/>
                </a:lnTo>
                <a:lnTo>
                  <a:pt x="0" y="17"/>
                </a:lnTo>
                <a:close/>
              </a:path>
            </a:pathLst>
          </a:custGeom>
          <a:solidFill>
            <a:srgbClr val="1F1A17"/>
          </a:solidFill>
          <a:ln w="9525">
            <a:noFill/>
            <a:round/>
            <a:headEnd/>
            <a:tailEnd/>
          </a:ln>
        </p:spPr>
        <p:txBody>
          <a:bodyPr/>
          <a:lstStyle/>
          <a:p>
            <a:endParaRPr lang="en-US"/>
          </a:p>
        </p:txBody>
      </p:sp>
      <p:sp>
        <p:nvSpPr>
          <p:cNvPr id="4179" name="Freeform 83"/>
          <p:cNvSpPr>
            <a:spLocks/>
          </p:cNvSpPr>
          <p:nvPr/>
        </p:nvSpPr>
        <p:spPr bwMode="auto">
          <a:xfrm>
            <a:off x="1644650" y="5111750"/>
            <a:ext cx="20638" cy="17463"/>
          </a:xfrm>
          <a:custGeom>
            <a:avLst/>
            <a:gdLst/>
            <a:ahLst/>
            <a:cxnLst>
              <a:cxn ang="0">
                <a:pos x="0" y="11"/>
              </a:cxn>
              <a:cxn ang="0">
                <a:pos x="1" y="8"/>
              </a:cxn>
              <a:cxn ang="0">
                <a:pos x="5" y="5"/>
              </a:cxn>
              <a:cxn ang="0">
                <a:pos x="10" y="1"/>
              </a:cxn>
              <a:cxn ang="0">
                <a:pos x="11" y="0"/>
              </a:cxn>
              <a:cxn ang="0">
                <a:pos x="13" y="1"/>
              </a:cxn>
              <a:cxn ang="0">
                <a:pos x="6" y="8"/>
              </a:cxn>
              <a:cxn ang="0">
                <a:pos x="5" y="10"/>
              </a:cxn>
              <a:cxn ang="0">
                <a:pos x="0" y="11"/>
              </a:cxn>
            </a:cxnLst>
            <a:rect l="0" t="0" r="r" b="b"/>
            <a:pathLst>
              <a:path w="13" h="11">
                <a:moveTo>
                  <a:pt x="0" y="11"/>
                </a:moveTo>
                <a:lnTo>
                  <a:pt x="1" y="8"/>
                </a:lnTo>
                <a:lnTo>
                  <a:pt x="5" y="5"/>
                </a:lnTo>
                <a:lnTo>
                  <a:pt x="10" y="1"/>
                </a:lnTo>
                <a:lnTo>
                  <a:pt x="11" y="0"/>
                </a:lnTo>
                <a:lnTo>
                  <a:pt x="13" y="1"/>
                </a:lnTo>
                <a:lnTo>
                  <a:pt x="6" y="8"/>
                </a:lnTo>
                <a:lnTo>
                  <a:pt x="5" y="10"/>
                </a:lnTo>
                <a:lnTo>
                  <a:pt x="0" y="11"/>
                </a:lnTo>
                <a:close/>
              </a:path>
            </a:pathLst>
          </a:custGeom>
          <a:solidFill>
            <a:srgbClr val="1F1A17"/>
          </a:solidFill>
          <a:ln w="9525">
            <a:noFill/>
            <a:round/>
            <a:headEnd/>
            <a:tailEnd/>
          </a:ln>
        </p:spPr>
        <p:txBody>
          <a:bodyPr/>
          <a:lstStyle/>
          <a:p>
            <a:endParaRPr lang="en-US"/>
          </a:p>
        </p:txBody>
      </p:sp>
      <p:sp>
        <p:nvSpPr>
          <p:cNvPr id="4180" name="Freeform 84"/>
          <p:cNvSpPr>
            <a:spLocks/>
          </p:cNvSpPr>
          <p:nvPr/>
        </p:nvSpPr>
        <p:spPr bwMode="auto">
          <a:xfrm>
            <a:off x="1636713" y="5100638"/>
            <a:ext cx="20637" cy="28575"/>
          </a:xfrm>
          <a:custGeom>
            <a:avLst/>
            <a:gdLst/>
            <a:ahLst/>
            <a:cxnLst>
              <a:cxn ang="0">
                <a:pos x="0" y="18"/>
              </a:cxn>
              <a:cxn ang="0">
                <a:pos x="0" y="15"/>
              </a:cxn>
              <a:cxn ang="0">
                <a:pos x="1" y="12"/>
              </a:cxn>
              <a:cxn ang="0">
                <a:pos x="5" y="10"/>
              </a:cxn>
              <a:cxn ang="0">
                <a:pos x="5" y="8"/>
              </a:cxn>
              <a:cxn ang="0">
                <a:pos x="8" y="5"/>
              </a:cxn>
              <a:cxn ang="0">
                <a:pos x="8" y="0"/>
              </a:cxn>
              <a:cxn ang="0">
                <a:pos x="13" y="3"/>
              </a:cxn>
              <a:cxn ang="0">
                <a:pos x="11" y="3"/>
              </a:cxn>
              <a:cxn ang="0">
                <a:pos x="10" y="7"/>
              </a:cxn>
              <a:cxn ang="0">
                <a:pos x="8" y="8"/>
              </a:cxn>
              <a:cxn ang="0">
                <a:pos x="6" y="10"/>
              </a:cxn>
              <a:cxn ang="0">
                <a:pos x="5" y="17"/>
              </a:cxn>
              <a:cxn ang="0">
                <a:pos x="0" y="18"/>
              </a:cxn>
            </a:cxnLst>
            <a:rect l="0" t="0" r="r" b="b"/>
            <a:pathLst>
              <a:path w="13" h="18">
                <a:moveTo>
                  <a:pt x="0" y="18"/>
                </a:moveTo>
                <a:lnTo>
                  <a:pt x="0" y="15"/>
                </a:lnTo>
                <a:lnTo>
                  <a:pt x="1" y="12"/>
                </a:lnTo>
                <a:lnTo>
                  <a:pt x="5" y="10"/>
                </a:lnTo>
                <a:lnTo>
                  <a:pt x="5" y="8"/>
                </a:lnTo>
                <a:lnTo>
                  <a:pt x="8" y="5"/>
                </a:lnTo>
                <a:lnTo>
                  <a:pt x="8" y="0"/>
                </a:lnTo>
                <a:lnTo>
                  <a:pt x="13" y="3"/>
                </a:lnTo>
                <a:lnTo>
                  <a:pt x="11" y="3"/>
                </a:lnTo>
                <a:lnTo>
                  <a:pt x="10" y="7"/>
                </a:lnTo>
                <a:lnTo>
                  <a:pt x="8" y="8"/>
                </a:lnTo>
                <a:lnTo>
                  <a:pt x="6" y="10"/>
                </a:lnTo>
                <a:lnTo>
                  <a:pt x="5" y="17"/>
                </a:lnTo>
                <a:lnTo>
                  <a:pt x="0" y="18"/>
                </a:lnTo>
                <a:close/>
              </a:path>
            </a:pathLst>
          </a:custGeom>
          <a:solidFill>
            <a:srgbClr val="1F1A17"/>
          </a:solidFill>
          <a:ln w="9525">
            <a:noFill/>
            <a:round/>
            <a:headEnd/>
            <a:tailEnd/>
          </a:ln>
        </p:spPr>
        <p:txBody>
          <a:bodyPr/>
          <a:lstStyle/>
          <a:p>
            <a:endParaRPr lang="en-US"/>
          </a:p>
        </p:txBody>
      </p:sp>
      <p:sp>
        <p:nvSpPr>
          <p:cNvPr id="4181" name="Freeform 85"/>
          <p:cNvSpPr>
            <a:spLocks/>
          </p:cNvSpPr>
          <p:nvPr/>
        </p:nvSpPr>
        <p:spPr bwMode="auto">
          <a:xfrm>
            <a:off x="1352550" y="4919663"/>
            <a:ext cx="138113" cy="180975"/>
          </a:xfrm>
          <a:custGeom>
            <a:avLst/>
            <a:gdLst/>
            <a:ahLst/>
            <a:cxnLst>
              <a:cxn ang="0">
                <a:pos x="13" y="2"/>
              </a:cxn>
              <a:cxn ang="0">
                <a:pos x="15" y="5"/>
              </a:cxn>
              <a:cxn ang="0">
                <a:pos x="18" y="17"/>
              </a:cxn>
              <a:cxn ang="0">
                <a:pos x="23" y="20"/>
              </a:cxn>
              <a:cxn ang="0">
                <a:pos x="27" y="25"/>
              </a:cxn>
              <a:cxn ang="0">
                <a:pos x="32" y="29"/>
              </a:cxn>
              <a:cxn ang="0">
                <a:pos x="38" y="34"/>
              </a:cxn>
              <a:cxn ang="0">
                <a:pos x="45" y="35"/>
              </a:cxn>
              <a:cxn ang="0">
                <a:pos x="52" y="35"/>
              </a:cxn>
              <a:cxn ang="0">
                <a:pos x="58" y="39"/>
              </a:cxn>
              <a:cxn ang="0">
                <a:pos x="60" y="40"/>
              </a:cxn>
              <a:cxn ang="0">
                <a:pos x="60" y="49"/>
              </a:cxn>
              <a:cxn ang="0">
                <a:pos x="67" y="59"/>
              </a:cxn>
              <a:cxn ang="0">
                <a:pos x="72" y="62"/>
              </a:cxn>
              <a:cxn ang="0">
                <a:pos x="78" y="61"/>
              </a:cxn>
              <a:cxn ang="0">
                <a:pos x="80" y="64"/>
              </a:cxn>
              <a:cxn ang="0">
                <a:pos x="75" y="67"/>
              </a:cxn>
              <a:cxn ang="0">
                <a:pos x="75" y="72"/>
              </a:cxn>
              <a:cxn ang="0">
                <a:pos x="78" y="79"/>
              </a:cxn>
              <a:cxn ang="0">
                <a:pos x="80" y="86"/>
              </a:cxn>
              <a:cxn ang="0">
                <a:pos x="80" y="91"/>
              </a:cxn>
              <a:cxn ang="0">
                <a:pos x="78" y="92"/>
              </a:cxn>
              <a:cxn ang="0">
                <a:pos x="78" y="99"/>
              </a:cxn>
              <a:cxn ang="0">
                <a:pos x="83" y="109"/>
              </a:cxn>
              <a:cxn ang="0">
                <a:pos x="80" y="112"/>
              </a:cxn>
              <a:cxn ang="0">
                <a:pos x="73" y="102"/>
              </a:cxn>
              <a:cxn ang="0">
                <a:pos x="67" y="91"/>
              </a:cxn>
              <a:cxn ang="0">
                <a:pos x="63" y="84"/>
              </a:cxn>
              <a:cxn ang="0">
                <a:pos x="57" y="71"/>
              </a:cxn>
              <a:cxn ang="0">
                <a:pos x="53" y="61"/>
              </a:cxn>
              <a:cxn ang="0">
                <a:pos x="50" y="59"/>
              </a:cxn>
              <a:cxn ang="0">
                <a:pos x="40" y="59"/>
              </a:cxn>
              <a:cxn ang="0">
                <a:pos x="42" y="54"/>
              </a:cxn>
              <a:cxn ang="0">
                <a:pos x="43" y="47"/>
              </a:cxn>
              <a:cxn ang="0">
                <a:pos x="38" y="47"/>
              </a:cxn>
              <a:cxn ang="0">
                <a:pos x="28" y="47"/>
              </a:cxn>
              <a:cxn ang="0">
                <a:pos x="25" y="40"/>
              </a:cxn>
              <a:cxn ang="0">
                <a:pos x="20" y="35"/>
              </a:cxn>
              <a:cxn ang="0">
                <a:pos x="17" y="35"/>
              </a:cxn>
              <a:cxn ang="0">
                <a:pos x="17" y="30"/>
              </a:cxn>
              <a:cxn ang="0">
                <a:pos x="15" y="27"/>
              </a:cxn>
              <a:cxn ang="0">
                <a:pos x="12" y="24"/>
              </a:cxn>
              <a:cxn ang="0">
                <a:pos x="7" y="17"/>
              </a:cxn>
              <a:cxn ang="0">
                <a:pos x="2" y="9"/>
              </a:cxn>
              <a:cxn ang="0">
                <a:pos x="2" y="5"/>
              </a:cxn>
              <a:cxn ang="0">
                <a:pos x="7" y="9"/>
              </a:cxn>
              <a:cxn ang="0">
                <a:pos x="12" y="7"/>
              </a:cxn>
            </a:cxnLst>
            <a:rect l="0" t="0" r="r" b="b"/>
            <a:pathLst>
              <a:path w="87" h="114">
                <a:moveTo>
                  <a:pt x="8" y="0"/>
                </a:moveTo>
                <a:lnTo>
                  <a:pt x="13" y="2"/>
                </a:lnTo>
                <a:lnTo>
                  <a:pt x="17" y="4"/>
                </a:lnTo>
                <a:lnTo>
                  <a:pt x="15" y="5"/>
                </a:lnTo>
                <a:lnTo>
                  <a:pt x="17" y="10"/>
                </a:lnTo>
                <a:lnTo>
                  <a:pt x="18" y="17"/>
                </a:lnTo>
                <a:lnTo>
                  <a:pt x="20" y="22"/>
                </a:lnTo>
                <a:lnTo>
                  <a:pt x="23" y="20"/>
                </a:lnTo>
                <a:lnTo>
                  <a:pt x="25" y="20"/>
                </a:lnTo>
                <a:lnTo>
                  <a:pt x="27" y="25"/>
                </a:lnTo>
                <a:lnTo>
                  <a:pt x="30" y="27"/>
                </a:lnTo>
                <a:lnTo>
                  <a:pt x="32" y="29"/>
                </a:lnTo>
                <a:lnTo>
                  <a:pt x="35" y="30"/>
                </a:lnTo>
                <a:lnTo>
                  <a:pt x="38" y="34"/>
                </a:lnTo>
                <a:lnTo>
                  <a:pt x="42" y="35"/>
                </a:lnTo>
                <a:lnTo>
                  <a:pt x="45" y="35"/>
                </a:lnTo>
                <a:lnTo>
                  <a:pt x="50" y="32"/>
                </a:lnTo>
                <a:lnTo>
                  <a:pt x="52" y="35"/>
                </a:lnTo>
                <a:lnTo>
                  <a:pt x="55" y="39"/>
                </a:lnTo>
                <a:lnTo>
                  <a:pt x="58" y="39"/>
                </a:lnTo>
                <a:lnTo>
                  <a:pt x="63" y="39"/>
                </a:lnTo>
                <a:lnTo>
                  <a:pt x="60" y="40"/>
                </a:lnTo>
                <a:lnTo>
                  <a:pt x="58" y="44"/>
                </a:lnTo>
                <a:lnTo>
                  <a:pt x="60" y="49"/>
                </a:lnTo>
                <a:lnTo>
                  <a:pt x="63" y="56"/>
                </a:lnTo>
                <a:lnTo>
                  <a:pt x="67" y="59"/>
                </a:lnTo>
                <a:lnTo>
                  <a:pt x="70" y="64"/>
                </a:lnTo>
                <a:lnTo>
                  <a:pt x="72" y="62"/>
                </a:lnTo>
                <a:lnTo>
                  <a:pt x="77" y="61"/>
                </a:lnTo>
                <a:lnTo>
                  <a:pt x="78" y="61"/>
                </a:lnTo>
                <a:lnTo>
                  <a:pt x="80" y="62"/>
                </a:lnTo>
                <a:lnTo>
                  <a:pt x="80" y="64"/>
                </a:lnTo>
                <a:lnTo>
                  <a:pt x="78" y="67"/>
                </a:lnTo>
                <a:lnTo>
                  <a:pt x="75" y="67"/>
                </a:lnTo>
                <a:lnTo>
                  <a:pt x="70" y="69"/>
                </a:lnTo>
                <a:lnTo>
                  <a:pt x="75" y="72"/>
                </a:lnTo>
                <a:lnTo>
                  <a:pt x="82" y="72"/>
                </a:lnTo>
                <a:lnTo>
                  <a:pt x="78" y="79"/>
                </a:lnTo>
                <a:lnTo>
                  <a:pt x="77" y="81"/>
                </a:lnTo>
                <a:lnTo>
                  <a:pt x="80" y="86"/>
                </a:lnTo>
                <a:lnTo>
                  <a:pt x="83" y="91"/>
                </a:lnTo>
                <a:lnTo>
                  <a:pt x="80" y="91"/>
                </a:lnTo>
                <a:lnTo>
                  <a:pt x="78" y="91"/>
                </a:lnTo>
                <a:lnTo>
                  <a:pt x="78" y="92"/>
                </a:lnTo>
                <a:lnTo>
                  <a:pt x="78" y="94"/>
                </a:lnTo>
                <a:lnTo>
                  <a:pt x="78" y="99"/>
                </a:lnTo>
                <a:lnTo>
                  <a:pt x="80" y="104"/>
                </a:lnTo>
                <a:lnTo>
                  <a:pt x="83" y="109"/>
                </a:lnTo>
                <a:lnTo>
                  <a:pt x="87" y="114"/>
                </a:lnTo>
                <a:lnTo>
                  <a:pt x="80" y="112"/>
                </a:lnTo>
                <a:lnTo>
                  <a:pt x="75" y="109"/>
                </a:lnTo>
                <a:lnTo>
                  <a:pt x="73" y="102"/>
                </a:lnTo>
                <a:lnTo>
                  <a:pt x="70" y="96"/>
                </a:lnTo>
                <a:lnTo>
                  <a:pt x="67" y="91"/>
                </a:lnTo>
                <a:lnTo>
                  <a:pt x="62" y="87"/>
                </a:lnTo>
                <a:lnTo>
                  <a:pt x="63" y="84"/>
                </a:lnTo>
                <a:lnTo>
                  <a:pt x="60" y="77"/>
                </a:lnTo>
                <a:lnTo>
                  <a:pt x="57" y="71"/>
                </a:lnTo>
                <a:lnTo>
                  <a:pt x="53" y="67"/>
                </a:lnTo>
                <a:lnTo>
                  <a:pt x="53" y="61"/>
                </a:lnTo>
                <a:lnTo>
                  <a:pt x="53" y="54"/>
                </a:lnTo>
                <a:lnTo>
                  <a:pt x="50" y="59"/>
                </a:lnTo>
                <a:lnTo>
                  <a:pt x="45" y="64"/>
                </a:lnTo>
                <a:lnTo>
                  <a:pt x="40" y="59"/>
                </a:lnTo>
                <a:lnTo>
                  <a:pt x="37" y="54"/>
                </a:lnTo>
                <a:lnTo>
                  <a:pt x="42" y="54"/>
                </a:lnTo>
                <a:lnTo>
                  <a:pt x="43" y="52"/>
                </a:lnTo>
                <a:lnTo>
                  <a:pt x="43" y="47"/>
                </a:lnTo>
                <a:lnTo>
                  <a:pt x="42" y="44"/>
                </a:lnTo>
                <a:lnTo>
                  <a:pt x="38" y="47"/>
                </a:lnTo>
                <a:lnTo>
                  <a:pt x="33" y="49"/>
                </a:lnTo>
                <a:lnTo>
                  <a:pt x="28" y="47"/>
                </a:lnTo>
                <a:lnTo>
                  <a:pt x="25" y="44"/>
                </a:lnTo>
                <a:lnTo>
                  <a:pt x="25" y="40"/>
                </a:lnTo>
                <a:lnTo>
                  <a:pt x="25" y="37"/>
                </a:lnTo>
                <a:lnTo>
                  <a:pt x="20" y="35"/>
                </a:lnTo>
                <a:lnTo>
                  <a:pt x="17" y="37"/>
                </a:lnTo>
                <a:lnTo>
                  <a:pt x="17" y="35"/>
                </a:lnTo>
                <a:lnTo>
                  <a:pt x="15" y="34"/>
                </a:lnTo>
                <a:lnTo>
                  <a:pt x="17" y="30"/>
                </a:lnTo>
                <a:lnTo>
                  <a:pt x="17" y="29"/>
                </a:lnTo>
                <a:lnTo>
                  <a:pt x="15" y="27"/>
                </a:lnTo>
                <a:lnTo>
                  <a:pt x="12" y="25"/>
                </a:lnTo>
                <a:lnTo>
                  <a:pt x="12" y="24"/>
                </a:lnTo>
                <a:lnTo>
                  <a:pt x="12" y="20"/>
                </a:lnTo>
                <a:lnTo>
                  <a:pt x="7" y="17"/>
                </a:lnTo>
                <a:lnTo>
                  <a:pt x="0" y="10"/>
                </a:lnTo>
                <a:lnTo>
                  <a:pt x="2" y="9"/>
                </a:lnTo>
                <a:lnTo>
                  <a:pt x="3" y="9"/>
                </a:lnTo>
                <a:lnTo>
                  <a:pt x="2" y="5"/>
                </a:lnTo>
                <a:lnTo>
                  <a:pt x="0" y="4"/>
                </a:lnTo>
                <a:lnTo>
                  <a:pt x="7" y="9"/>
                </a:lnTo>
                <a:lnTo>
                  <a:pt x="13" y="14"/>
                </a:lnTo>
                <a:lnTo>
                  <a:pt x="12" y="7"/>
                </a:lnTo>
                <a:lnTo>
                  <a:pt x="8" y="0"/>
                </a:lnTo>
                <a:close/>
              </a:path>
            </a:pathLst>
          </a:custGeom>
          <a:solidFill>
            <a:srgbClr val="1F1A17"/>
          </a:solidFill>
          <a:ln w="9525">
            <a:noFill/>
            <a:round/>
            <a:headEnd/>
            <a:tailEnd/>
          </a:ln>
        </p:spPr>
        <p:txBody>
          <a:bodyPr/>
          <a:lstStyle/>
          <a:p>
            <a:endParaRPr lang="en-US"/>
          </a:p>
        </p:txBody>
      </p:sp>
      <p:sp>
        <p:nvSpPr>
          <p:cNvPr id="4182" name="Freeform 86"/>
          <p:cNvSpPr>
            <a:spLocks/>
          </p:cNvSpPr>
          <p:nvPr/>
        </p:nvSpPr>
        <p:spPr bwMode="auto">
          <a:xfrm>
            <a:off x="1341438" y="4959350"/>
            <a:ext cx="66675" cy="85725"/>
          </a:xfrm>
          <a:custGeom>
            <a:avLst/>
            <a:gdLst/>
            <a:ahLst/>
            <a:cxnLst>
              <a:cxn ang="0">
                <a:pos x="22" y="20"/>
              </a:cxn>
              <a:cxn ang="0">
                <a:pos x="22" y="15"/>
              </a:cxn>
              <a:cxn ang="0">
                <a:pos x="19" y="12"/>
              </a:cxn>
              <a:cxn ang="0">
                <a:pos x="10" y="7"/>
              </a:cxn>
              <a:cxn ang="0">
                <a:pos x="2" y="0"/>
              </a:cxn>
              <a:cxn ang="0">
                <a:pos x="2" y="4"/>
              </a:cxn>
              <a:cxn ang="0">
                <a:pos x="0" y="5"/>
              </a:cxn>
              <a:cxn ang="0">
                <a:pos x="5" y="9"/>
              </a:cxn>
              <a:cxn ang="0">
                <a:pos x="9" y="10"/>
              </a:cxn>
              <a:cxn ang="0">
                <a:pos x="5" y="15"/>
              </a:cxn>
              <a:cxn ang="0">
                <a:pos x="0" y="19"/>
              </a:cxn>
              <a:cxn ang="0">
                <a:pos x="2" y="19"/>
              </a:cxn>
              <a:cxn ang="0">
                <a:pos x="4" y="20"/>
              </a:cxn>
              <a:cxn ang="0">
                <a:pos x="7" y="19"/>
              </a:cxn>
              <a:cxn ang="0">
                <a:pos x="10" y="17"/>
              </a:cxn>
              <a:cxn ang="0">
                <a:pos x="9" y="20"/>
              </a:cxn>
              <a:cxn ang="0">
                <a:pos x="7" y="22"/>
              </a:cxn>
              <a:cxn ang="0">
                <a:pos x="10" y="20"/>
              </a:cxn>
              <a:cxn ang="0">
                <a:pos x="14" y="19"/>
              </a:cxn>
              <a:cxn ang="0">
                <a:pos x="12" y="24"/>
              </a:cxn>
              <a:cxn ang="0">
                <a:pos x="12" y="29"/>
              </a:cxn>
              <a:cxn ang="0">
                <a:pos x="14" y="24"/>
              </a:cxn>
              <a:cxn ang="0">
                <a:pos x="15" y="24"/>
              </a:cxn>
              <a:cxn ang="0">
                <a:pos x="15" y="25"/>
              </a:cxn>
              <a:cxn ang="0">
                <a:pos x="15" y="31"/>
              </a:cxn>
              <a:cxn ang="0">
                <a:pos x="19" y="29"/>
              </a:cxn>
              <a:cxn ang="0">
                <a:pos x="22" y="29"/>
              </a:cxn>
              <a:cxn ang="0">
                <a:pos x="24" y="32"/>
              </a:cxn>
              <a:cxn ang="0">
                <a:pos x="25" y="37"/>
              </a:cxn>
              <a:cxn ang="0">
                <a:pos x="29" y="39"/>
              </a:cxn>
              <a:cxn ang="0">
                <a:pos x="30" y="41"/>
              </a:cxn>
              <a:cxn ang="0">
                <a:pos x="29" y="44"/>
              </a:cxn>
              <a:cxn ang="0">
                <a:pos x="25" y="46"/>
              </a:cxn>
              <a:cxn ang="0">
                <a:pos x="15" y="44"/>
              </a:cxn>
              <a:cxn ang="0">
                <a:pos x="7" y="41"/>
              </a:cxn>
              <a:cxn ang="0">
                <a:pos x="12" y="44"/>
              </a:cxn>
              <a:cxn ang="0">
                <a:pos x="17" y="47"/>
              </a:cxn>
              <a:cxn ang="0">
                <a:pos x="22" y="49"/>
              </a:cxn>
              <a:cxn ang="0">
                <a:pos x="29" y="51"/>
              </a:cxn>
              <a:cxn ang="0">
                <a:pos x="30" y="49"/>
              </a:cxn>
              <a:cxn ang="0">
                <a:pos x="32" y="46"/>
              </a:cxn>
              <a:cxn ang="0">
                <a:pos x="35" y="51"/>
              </a:cxn>
              <a:cxn ang="0">
                <a:pos x="39" y="54"/>
              </a:cxn>
              <a:cxn ang="0">
                <a:pos x="40" y="51"/>
              </a:cxn>
              <a:cxn ang="0">
                <a:pos x="42" y="46"/>
              </a:cxn>
              <a:cxn ang="0">
                <a:pos x="37" y="39"/>
              </a:cxn>
              <a:cxn ang="0">
                <a:pos x="32" y="34"/>
              </a:cxn>
              <a:cxn ang="0">
                <a:pos x="30" y="29"/>
              </a:cxn>
              <a:cxn ang="0">
                <a:pos x="29" y="25"/>
              </a:cxn>
              <a:cxn ang="0">
                <a:pos x="27" y="22"/>
              </a:cxn>
              <a:cxn ang="0">
                <a:pos x="25" y="19"/>
              </a:cxn>
              <a:cxn ang="0">
                <a:pos x="24" y="19"/>
              </a:cxn>
              <a:cxn ang="0">
                <a:pos x="22" y="20"/>
              </a:cxn>
            </a:cxnLst>
            <a:rect l="0" t="0" r="r" b="b"/>
            <a:pathLst>
              <a:path w="42" h="54">
                <a:moveTo>
                  <a:pt x="22" y="20"/>
                </a:moveTo>
                <a:lnTo>
                  <a:pt x="22" y="15"/>
                </a:lnTo>
                <a:lnTo>
                  <a:pt x="19" y="12"/>
                </a:lnTo>
                <a:lnTo>
                  <a:pt x="10" y="7"/>
                </a:lnTo>
                <a:lnTo>
                  <a:pt x="2" y="0"/>
                </a:lnTo>
                <a:lnTo>
                  <a:pt x="2" y="4"/>
                </a:lnTo>
                <a:lnTo>
                  <a:pt x="0" y="5"/>
                </a:lnTo>
                <a:lnTo>
                  <a:pt x="5" y="9"/>
                </a:lnTo>
                <a:lnTo>
                  <a:pt x="9" y="10"/>
                </a:lnTo>
                <a:lnTo>
                  <a:pt x="5" y="15"/>
                </a:lnTo>
                <a:lnTo>
                  <a:pt x="0" y="19"/>
                </a:lnTo>
                <a:lnTo>
                  <a:pt x="2" y="19"/>
                </a:lnTo>
                <a:lnTo>
                  <a:pt x="4" y="20"/>
                </a:lnTo>
                <a:lnTo>
                  <a:pt x="7" y="19"/>
                </a:lnTo>
                <a:lnTo>
                  <a:pt x="10" y="17"/>
                </a:lnTo>
                <a:lnTo>
                  <a:pt x="9" y="20"/>
                </a:lnTo>
                <a:lnTo>
                  <a:pt x="7" y="22"/>
                </a:lnTo>
                <a:lnTo>
                  <a:pt x="10" y="20"/>
                </a:lnTo>
                <a:lnTo>
                  <a:pt x="14" y="19"/>
                </a:lnTo>
                <a:lnTo>
                  <a:pt x="12" y="24"/>
                </a:lnTo>
                <a:lnTo>
                  <a:pt x="12" y="29"/>
                </a:lnTo>
                <a:lnTo>
                  <a:pt x="14" y="24"/>
                </a:lnTo>
                <a:lnTo>
                  <a:pt x="15" y="24"/>
                </a:lnTo>
                <a:lnTo>
                  <a:pt x="15" y="25"/>
                </a:lnTo>
                <a:lnTo>
                  <a:pt x="15" y="31"/>
                </a:lnTo>
                <a:lnTo>
                  <a:pt x="19" y="29"/>
                </a:lnTo>
                <a:lnTo>
                  <a:pt x="22" y="29"/>
                </a:lnTo>
                <a:lnTo>
                  <a:pt x="24" y="32"/>
                </a:lnTo>
                <a:lnTo>
                  <a:pt x="25" y="37"/>
                </a:lnTo>
                <a:lnTo>
                  <a:pt x="29" y="39"/>
                </a:lnTo>
                <a:lnTo>
                  <a:pt x="30" y="41"/>
                </a:lnTo>
                <a:lnTo>
                  <a:pt x="29" y="44"/>
                </a:lnTo>
                <a:lnTo>
                  <a:pt x="25" y="46"/>
                </a:lnTo>
                <a:lnTo>
                  <a:pt x="15" y="44"/>
                </a:lnTo>
                <a:lnTo>
                  <a:pt x="7" y="41"/>
                </a:lnTo>
                <a:lnTo>
                  <a:pt x="12" y="44"/>
                </a:lnTo>
                <a:lnTo>
                  <a:pt x="17" y="47"/>
                </a:lnTo>
                <a:lnTo>
                  <a:pt x="22" y="49"/>
                </a:lnTo>
                <a:lnTo>
                  <a:pt x="29" y="51"/>
                </a:lnTo>
                <a:lnTo>
                  <a:pt x="30" y="49"/>
                </a:lnTo>
                <a:lnTo>
                  <a:pt x="32" y="46"/>
                </a:lnTo>
                <a:lnTo>
                  <a:pt x="35" y="51"/>
                </a:lnTo>
                <a:lnTo>
                  <a:pt x="39" y="54"/>
                </a:lnTo>
                <a:lnTo>
                  <a:pt x="40" y="51"/>
                </a:lnTo>
                <a:lnTo>
                  <a:pt x="42" y="46"/>
                </a:lnTo>
                <a:lnTo>
                  <a:pt x="37" y="39"/>
                </a:lnTo>
                <a:lnTo>
                  <a:pt x="32" y="34"/>
                </a:lnTo>
                <a:lnTo>
                  <a:pt x="30" y="29"/>
                </a:lnTo>
                <a:lnTo>
                  <a:pt x="29" y="25"/>
                </a:lnTo>
                <a:lnTo>
                  <a:pt x="27" y="22"/>
                </a:lnTo>
                <a:lnTo>
                  <a:pt x="25" y="19"/>
                </a:lnTo>
                <a:lnTo>
                  <a:pt x="24" y="19"/>
                </a:lnTo>
                <a:lnTo>
                  <a:pt x="22" y="20"/>
                </a:lnTo>
                <a:close/>
              </a:path>
            </a:pathLst>
          </a:custGeom>
          <a:solidFill>
            <a:srgbClr val="1F1A17"/>
          </a:solidFill>
          <a:ln w="9525">
            <a:noFill/>
            <a:round/>
            <a:headEnd/>
            <a:tailEnd/>
          </a:ln>
        </p:spPr>
        <p:txBody>
          <a:bodyPr/>
          <a:lstStyle/>
          <a:p>
            <a:endParaRPr lang="en-US"/>
          </a:p>
        </p:txBody>
      </p:sp>
      <p:sp>
        <p:nvSpPr>
          <p:cNvPr id="4183" name="Freeform 87"/>
          <p:cNvSpPr>
            <a:spLocks/>
          </p:cNvSpPr>
          <p:nvPr/>
        </p:nvSpPr>
        <p:spPr bwMode="auto">
          <a:xfrm>
            <a:off x="1317625" y="5005388"/>
            <a:ext cx="150813" cy="122237"/>
          </a:xfrm>
          <a:custGeom>
            <a:avLst/>
            <a:gdLst/>
            <a:ahLst/>
            <a:cxnLst>
              <a:cxn ang="0">
                <a:pos x="2" y="2"/>
              </a:cxn>
              <a:cxn ang="0">
                <a:pos x="5" y="5"/>
              </a:cxn>
              <a:cxn ang="0">
                <a:pos x="3" y="10"/>
              </a:cxn>
              <a:cxn ang="0">
                <a:pos x="5" y="15"/>
              </a:cxn>
              <a:cxn ang="0">
                <a:pos x="10" y="22"/>
              </a:cxn>
              <a:cxn ang="0">
                <a:pos x="10" y="28"/>
              </a:cxn>
              <a:cxn ang="0">
                <a:pos x="15" y="33"/>
              </a:cxn>
              <a:cxn ang="0">
                <a:pos x="15" y="35"/>
              </a:cxn>
              <a:cxn ang="0">
                <a:pos x="19" y="42"/>
              </a:cxn>
              <a:cxn ang="0">
                <a:pos x="25" y="43"/>
              </a:cxn>
              <a:cxn ang="0">
                <a:pos x="27" y="47"/>
              </a:cxn>
              <a:cxn ang="0">
                <a:pos x="30" y="53"/>
              </a:cxn>
              <a:cxn ang="0">
                <a:pos x="35" y="52"/>
              </a:cxn>
              <a:cxn ang="0">
                <a:pos x="37" y="53"/>
              </a:cxn>
              <a:cxn ang="0">
                <a:pos x="39" y="58"/>
              </a:cxn>
              <a:cxn ang="0">
                <a:pos x="42" y="55"/>
              </a:cxn>
              <a:cxn ang="0">
                <a:pos x="44" y="55"/>
              </a:cxn>
              <a:cxn ang="0">
                <a:pos x="47" y="55"/>
              </a:cxn>
              <a:cxn ang="0">
                <a:pos x="50" y="55"/>
              </a:cxn>
              <a:cxn ang="0">
                <a:pos x="54" y="57"/>
              </a:cxn>
              <a:cxn ang="0">
                <a:pos x="59" y="62"/>
              </a:cxn>
              <a:cxn ang="0">
                <a:pos x="62" y="65"/>
              </a:cxn>
              <a:cxn ang="0">
                <a:pos x="65" y="60"/>
              </a:cxn>
              <a:cxn ang="0">
                <a:pos x="67" y="58"/>
              </a:cxn>
              <a:cxn ang="0">
                <a:pos x="70" y="62"/>
              </a:cxn>
              <a:cxn ang="0">
                <a:pos x="74" y="63"/>
              </a:cxn>
              <a:cxn ang="0">
                <a:pos x="79" y="60"/>
              </a:cxn>
              <a:cxn ang="0">
                <a:pos x="80" y="65"/>
              </a:cxn>
              <a:cxn ang="0">
                <a:pos x="84" y="73"/>
              </a:cxn>
              <a:cxn ang="0">
                <a:pos x="89" y="77"/>
              </a:cxn>
              <a:cxn ang="0">
                <a:pos x="95" y="72"/>
              </a:cxn>
              <a:cxn ang="0">
                <a:pos x="90" y="68"/>
              </a:cxn>
              <a:cxn ang="0">
                <a:pos x="89" y="67"/>
              </a:cxn>
              <a:cxn ang="0">
                <a:pos x="87" y="62"/>
              </a:cxn>
              <a:cxn ang="0">
                <a:pos x="89" y="57"/>
              </a:cxn>
              <a:cxn ang="0">
                <a:pos x="89" y="52"/>
              </a:cxn>
              <a:cxn ang="0">
                <a:pos x="80" y="53"/>
              </a:cxn>
              <a:cxn ang="0">
                <a:pos x="80" y="48"/>
              </a:cxn>
              <a:cxn ang="0">
                <a:pos x="82" y="42"/>
              </a:cxn>
              <a:cxn ang="0">
                <a:pos x="79" y="43"/>
              </a:cxn>
              <a:cxn ang="0">
                <a:pos x="72" y="43"/>
              </a:cxn>
              <a:cxn ang="0">
                <a:pos x="64" y="35"/>
              </a:cxn>
              <a:cxn ang="0">
                <a:pos x="52" y="30"/>
              </a:cxn>
              <a:cxn ang="0">
                <a:pos x="37" y="28"/>
              </a:cxn>
              <a:cxn ang="0">
                <a:pos x="22" y="27"/>
              </a:cxn>
              <a:cxn ang="0">
                <a:pos x="20" y="23"/>
              </a:cxn>
              <a:cxn ang="0">
                <a:pos x="17" y="22"/>
              </a:cxn>
              <a:cxn ang="0">
                <a:pos x="15" y="20"/>
              </a:cxn>
              <a:cxn ang="0">
                <a:pos x="8" y="10"/>
              </a:cxn>
              <a:cxn ang="0">
                <a:pos x="2" y="0"/>
              </a:cxn>
            </a:cxnLst>
            <a:rect l="0" t="0" r="r" b="b"/>
            <a:pathLst>
              <a:path w="95" h="77">
                <a:moveTo>
                  <a:pt x="0" y="0"/>
                </a:moveTo>
                <a:lnTo>
                  <a:pt x="2" y="2"/>
                </a:lnTo>
                <a:lnTo>
                  <a:pt x="2" y="3"/>
                </a:lnTo>
                <a:lnTo>
                  <a:pt x="5" y="5"/>
                </a:lnTo>
                <a:lnTo>
                  <a:pt x="5" y="8"/>
                </a:lnTo>
                <a:lnTo>
                  <a:pt x="3" y="10"/>
                </a:lnTo>
                <a:lnTo>
                  <a:pt x="0" y="13"/>
                </a:lnTo>
                <a:lnTo>
                  <a:pt x="5" y="15"/>
                </a:lnTo>
                <a:lnTo>
                  <a:pt x="10" y="18"/>
                </a:lnTo>
                <a:lnTo>
                  <a:pt x="10" y="22"/>
                </a:lnTo>
                <a:lnTo>
                  <a:pt x="8" y="25"/>
                </a:lnTo>
                <a:lnTo>
                  <a:pt x="10" y="28"/>
                </a:lnTo>
                <a:lnTo>
                  <a:pt x="12" y="33"/>
                </a:lnTo>
                <a:lnTo>
                  <a:pt x="15" y="33"/>
                </a:lnTo>
                <a:lnTo>
                  <a:pt x="17" y="33"/>
                </a:lnTo>
                <a:lnTo>
                  <a:pt x="15" y="35"/>
                </a:lnTo>
                <a:lnTo>
                  <a:pt x="13" y="38"/>
                </a:lnTo>
                <a:lnTo>
                  <a:pt x="19" y="42"/>
                </a:lnTo>
                <a:lnTo>
                  <a:pt x="24" y="47"/>
                </a:lnTo>
                <a:lnTo>
                  <a:pt x="25" y="43"/>
                </a:lnTo>
                <a:lnTo>
                  <a:pt x="27" y="43"/>
                </a:lnTo>
                <a:lnTo>
                  <a:pt x="27" y="47"/>
                </a:lnTo>
                <a:lnTo>
                  <a:pt x="27" y="50"/>
                </a:lnTo>
                <a:lnTo>
                  <a:pt x="30" y="53"/>
                </a:lnTo>
                <a:lnTo>
                  <a:pt x="34" y="57"/>
                </a:lnTo>
                <a:lnTo>
                  <a:pt x="35" y="52"/>
                </a:lnTo>
                <a:lnTo>
                  <a:pt x="35" y="48"/>
                </a:lnTo>
                <a:lnTo>
                  <a:pt x="37" y="53"/>
                </a:lnTo>
                <a:lnTo>
                  <a:pt x="37" y="58"/>
                </a:lnTo>
                <a:lnTo>
                  <a:pt x="39" y="58"/>
                </a:lnTo>
                <a:lnTo>
                  <a:pt x="40" y="60"/>
                </a:lnTo>
                <a:lnTo>
                  <a:pt x="42" y="55"/>
                </a:lnTo>
                <a:lnTo>
                  <a:pt x="42" y="52"/>
                </a:lnTo>
                <a:lnTo>
                  <a:pt x="44" y="55"/>
                </a:lnTo>
                <a:lnTo>
                  <a:pt x="44" y="58"/>
                </a:lnTo>
                <a:lnTo>
                  <a:pt x="47" y="55"/>
                </a:lnTo>
                <a:lnTo>
                  <a:pt x="49" y="52"/>
                </a:lnTo>
                <a:lnTo>
                  <a:pt x="50" y="55"/>
                </a:lnTo>
                <a:lnTo>
                  <a:pt x="50" y="58"/>
                </a:lnTo>
                <a:lnTo>
                  <a:pt x="54" y="57"/>
                </a:lnTo>
                <a:lnTo>
                  <a:pt x="57" y="57"/>
                </a:lnTo>
                <a:lnTo>
                  <a:pt x="59" y="62"/>
                </a:lnTo>
                <a:lnTo>
                  <a:pt x="59" y="63"/>
                </a:lnTo>
                <a:lnTo>
                  <a:pt x="62" y="65"/>
                </a:lnTo>
                <a:lnTo>
                  <a:pt x="65" y="63"/>
                </a:lnTo>
                <a:lnTo>
                  <a:pt x="65" y="60"/>
                </a:lnTo>
                <a:lnTo>
                  <a:pt x="67" y="58"/>
                </a:lnTo>
                <a:lnTo>
                  <a:pt x="67" y="58"/>
                </a:lnTo>
                <a:lnTo>
                  <a:pt x="69" y="58"/>
                </a:lnTo>
                <a:lnTo>
                  <a:pt x="70" y="62"/>
                </a:lnTo>
                <a:lnTo>
                  <a:pt x="72" y="67"/>
                </a:lnTo>
                <a:lnTo>
                  <a:pt x="74" y="63"/>
                </a:lnTo>
                <a:lnTo>
                  <a:pt x="75" y="60"/>
                </a:lnTo>
                <a:lnTo>
                  <a:pt x="79" y="60"/>
                </a:lnTo>
                <a:lnTo>
                  <a:pt x="80" y="62"/>
                </a:lnTo>
                <a:lnTo>
                  <a:pt x="80" y="65"/>
                </a:lnTo>
                <a:lnTo>
                  <a:pt x="80" y="70"/>
                </a:lnTo>
                <a:lnTo>
                  <a:pt x="84" y="73"/>
                </a:lnTo>
                <a:lnTo>
                  <a:pt x="85" y="75"/>
                </a:lnTo>
                <a:lnTo>
                  <a:pt x="89" y="77"/>
                </a:lnTo>
                <a:lnTo>
                  <a:pt x="92" y="77"/>
                </a:lnTo>
                <a:lnTo>
                  <a:pt x="95" y="72"/>
                </a:lnTo>
                <a:lnTo>
                  <a:pt x="94" y="70"/>
                </a:lnTo>
                <a:lnTo>
                  <a:pt x="90" y="68"/>
                </a:lnTo>
                <a:lnTo>
                  <a:pt x="87" y="68"/>
                </a:lnTo>
                <a:lnTo>
                  <a:pt x="89" y="67"/>
                </a:lnTo>
                <a:lnTo>
                  <a:pt x="90" y="63"/>
                </a:lnTo>
                <a:lnTo>
                  <a:pt x="87" y="62"/>
                </a:lnTo>
                <a:lnTo>
                  <a:pt x="85" y="58"/>
                </a:lnTo>
                <a:lnTo>
                  <a:pt x="89" y="57"/>
                </a:lnTo>
                <a:lnTo>
                  <a:pt x="90" y="55"/>
                </a:lnTo>
                <a:lnTo>
                  <a:pt x="89" y="52"/>
                </a:lnTo>
                <a:lnTo>
                  <a:pt x="84" y="52"/>
                </a:lnTo>
                <a:lnTo>
                  <a:pt x="80" y="53"/>
                </a:lnTo>
                <a:lnTo>
                  <a:pt x="79" y="52"/>
                </a:lnTo>
                <a:lnTo>
                  <a:pt x="80" y="48"/>
                </a:lnTo>
                <a:lnTo>
                  <a:pt x="82" y="45"/>
                </a:lnTo>
                <a:lnTo>
                  <a:pt x="82" y="42"/>
                </a:lnTo>
                <a:lnTo>
                  <a:pt x="82" y="40"/>
                </a:lnTo>
                <a:lnTo>
                  <a:pt x="79" y="43"/>
                </a:lnTo>
                <a:lnTo>
                  <a:pt x="75" y="45"/>
                </a:lnTo>
                <a:lnTo>
                  <a:pt x="72" y="43"/>
                </a:lnTo>
                <a:lnTo>
                  <a:pt x="72" y="38"/>
                </a:lnTo>
                <a:lnTo>
                  <a:pt x="64" y="35"/>
                </a:lnTo>
                <a:lnTo>
                  <a:pt x="57" y="30"/>
                </a:lnTo>
                <a:lnTo>
                  <a:pt x="52" y="30"/>
                </a:lnTo>
                <a:lnTo>
                  <a:pt x="45" y="32"/>
                </a:lnTo>
                <a:lnTo>
                  <a:pt x="37" y="28"/>
                </a:lnTo>
                <a:lnTo>
                  <a:pt x="29" y="27"/>
                </a:lnTo>
                <a:lnTo>
                  <a:pt x="22" y="27"/>
                </a:lnTo>
                <a:lnTo>
                  <a:pt x="17" y="27"/>
                </a:lnTo>
                <a:lnTo>
                  <a:pt x="20" y="23"/>
                </a:lnTo>
                <a:lnTo>
                  <a:pt x="22" y="22"/>
                </a:lnTo>
                <a:lnTo>
                  <a:pt x="17" y="22"/>
                </a:lnTo>
                <a:lnTo>
                  <a:pt x="13" y="22"/>
                </a:lnTo>
                <a:lnTo>
                  <a:pt x="15" y="20"/>
                </a:lnTo>
                <a:lnTo>
                  <a:pt x="17" y="18"/>
                </a:lnTo>
                <a:lnTo>
                  <a:pt x="8" y="10"/>
                </a:lnTo>
                <a:lnTo>
                  <a:pt x="3" y="0"/>
                </a:lnTo>
                <a:lnTo>
                  <a:pt x="2" y="0"/>
                </a:lnTo>
                <a:lnTo>
                  <a:pt x="0" y="0"/>
                </a:lnTo>
                <a:close/>
              </a:path>
            </a:pathLst>
          </a:custGeom>
          <a:solidFill>
            <a:srgbClr val="1F1A17"/>
          </a:solidFill>
          <a:ln w="9525">
            <a:noFill/>
            <a:round/>
            <a:headEnd/>
            <a:tailEnd/>
          </a:ln>
        </p:spPr>
        <p:txBody>
          <a:bodyPr/>
          <a:lstStyle/>
          <a:p>
            <a:endParaRPr lang="en-US"/>
          </a:p>
        </p:txBody>
      </p:sp>
      <p:sp>
        <p:nvSpPr>
          <p:cNvPr id="4184" name="Freeform 88"/>
          <p:cNvSpPr>
            <a:spLocks/>
          </p:cNvSpPr>
          <p:nvPr/>
        </p:nvSpPr>
        <p:spPr bwMode="auto">
          <a:xfrm>
            <a:off x="1320800" y="4989513"/>
            <a:ext cx="20638" cy="28575"/>
          </a:xfrm>
          <a:custGeom>
            <a:avLst/>
            <a:gdLst/>
            <a:ahLst/>
            <a:cxnLst>
              <a:cxn ang="0">
                <a:pos x="0" y="0"/>
              </a:cxn>
              <a:cxn ang="0">
                <a:pos x="1" y="1"/>
              </a:cxn>
              <a:cxn ang="0">
                <a:pos x="3" y="6"/>
              </a:cxn>
              <a:cxn ang="0">
                <a:pos x="8" y="13"/>
              </a:cxn>
              <a:cxn ang="0">
                <a:pos x="13" y="18"/>
              </a:cxn>
              <a:cxn ang="0">
                <a:pos x="10" y="10"/>
              </a:cxn>
              <a:cxn ang="0">
                <a:pos x="0" y="0"/>
              </a:cxn>
            </a:cxnLst>
            <a:rect l="0" t="0" r="r" b="b"/>
            <a:pathLst>
              <a:path w="13" h="18">
                <a:moveTo>
                  <a:pt x="0" y="0"/>
                </a:moveTo>
                <a:lnTo>
                  <a:pt x="1" y="1"/>
                </a:lnTo>
                <a:lnTo>
                  <a:pt x="3" y="6"/>
                </a:lnTo>
                <a:lnTo>
                  <a:pt x="8" y="13"/>
                </a:lnTo>
                <a:lnTo>
                  <a:pt x="13" y="18"/>
                </a:lnTo>
                <a:lnTo>
                  <a:pt x="10" y="10"/>
                </a:lnTo>
                <a:lnTo>
                  <a:pt x="0" y="0"/>
                </a:lnTo>
                <a:close/>
              </a:path>
            </a:pathLst>
          </a:custGeom>
          <a:solidFill>
            <a:srgbClr val="1F1A17"/>
          </a:solidFill>
          <a:ln w="9525">
            <a:noFill/>
            <a:round/>
            <a:headEnd/>
            <a:tailEnd/>
          </a:ln>
        </p:spPr>
        <p:txBody>
          <a:bodyPr/>
          <a:lstStyle/>
          <a:p>
            <a:endParaRPr lang="en-US"/>
          </a:p>
        </p:txBody>
      </p:sp>
      <p:sp>
        <p:nvSpPr>
          <p:cNvPr id="4185" name="Freeform 89"/>
          <p:cNvSpPr>
            <a:spLocks/>
          </p:cNvSpPr>
          <p:nvPr/>
        </p:nvSpPr>
        <p:spPr bwMode="auto">
          <a:xfrm>
            <a:off x="1411288" y="5016500"/>
            <a:ext cx="28575" cy="57150"/>
          </a:xfrm>
          <a:custGeom>
            <a:avLst/>
            <a:gdLst/>
            <a:ahLst/>
            <a:cxnLst>
              <a:cxn ang="0">
                <a:pos x="0" y="0"/>
              </a:cxn>
              <a:cxn ang="0">
                <a:pos x="5" y="10"/>
              </a:cxn>
              <a:cxn ang="0">
                <a:pos x="3" y="13"/>
              </a:cxn>
              <a:cxn ang="0">
                <a:pos x="3" y="16"/>
              </a:cxn>
              <a:cxn ang="0">
                <a:pos x="6" y="21"/>
              </a:cxn>
              <a:cxn ang="0">
                <a:pos x="8" y="23"/>
              </a:cxn>
              <a:cxn ang="0">
                <a:pos x="10" y="25"/>
              </a:cxn>
              <a:cxn ang="0">
                <a:pos x="10" y="30"/>
              </a:cxn>
              <a:cxn ang="0">
                <a:pos x="10" y="33"/>
              </a:cxn>
              <a:cxn ang="0">
                <a:pos x="10" y="35"/>
              </a:cxn>
              <a:cxn ang="0">
                <a:pos x="13" y="36"/>
              </a:cxn>
              <a:cxn ang="0">
                <a:pos x="16" y="31"/>
              </a:cxn>
              <a:cxn ang="0">
                <a:pos x="18" y="25"/>
              </a:cxn>
              <a:cxn ang="0">
                <a:pos x="10" y="15"/>
              </a:cxn>
              <a:cxn ang="0">
                <a:pos x="6" y="16"/>
              </a:cxn>
              <a:cxn ang="0">
                <a:pos x="8" y="8"/>
              </a:cxn>
              <a:cxn ang="0">
                <a:pos x="0" y="0"/>
              </a:cxn>
            </a:cxnLst>
            <a:rect l="0" t="0" r="r" b="b"/>
            <a:pathLst>
              <a:path w="18" h="36">
                <a:moveTo>
                  <a:pt x="0" y="0"/>
                </a:moveTo>
                <a:lnTo>
                  <a:pt x="5" y="10"/>
                </a:lnTo>
                <a:lnTo>
                  <a:pt x="3" y="13"/>
                </a:lnTo>
                <a:lnTo>
                  <a:pt x="3" y="16"/>
                </a:lnTo>
                <a:lnTo>
                  <a:pt x="6" y="21"/>
                </a:lnTo>
                <a:lnTo>
                  <a:pt x="8" y="23"/>
                </a:lnTo>
                <a:lnTo>
                  <a:pt x="10" y="25"/>
                </a:lnTo>
                <a:lnTo>
                  <a:pt x="10" y="30"/>
                </a:lnTo>
                <a:lnTo>
                  <a:pt x="10" y="33"/>
                </a:lnTo>
                <a:lnTo>
                  <a:pt x="10" y="35"/>
                </a:lnTo>
                <a:lnTo>
                  <a:pt x="13" y="36"/>
                </a:lnTo>
                <a:lnTo>
                  <a:pt x="16" y="31"/>
                </a:lnTo>
                <a:lnTo>
                  <a:pt x="18" y="25"/>
                </a:lnTo>
                <a:lnTo>
                  <a:pt x="10" y="15"/>
                </a:lnTo>
                <a:lnTo>
                  <a:pt x="6" y="16"/>
                </a:lnTo>
                <a:lnTo>
                  <a:pt x="8" y="8"/>
                </a:lnTo>
                <a:lnTo>
                  <a:pt x="0" y="0"/>
                </a:lnTo>
                <a:close/>
              </a:path>
            </a:pathLst>
          </a:custGeom>
          <a:solidFill>
            <a:srgbClr val="1F1A17"/>
          </a:solidFill>
          <a:ln w="9525">
            <a:noFill/>
            <a:round/>
            <a:headEnd/>
            <a:tailEnd/>
          </a:ln>
        </p:spPr>
        <p:txBody>
          <a:bodyPr/>
          <a:lstStyle/>
          <a:p>
            <a:endParaRPr lang="en-US"/>
          </a:p>
        </p:txBody>
      </p:sp>
      <p:sp>
        <p:nvSpPr>
          <p:cNvPr id="4186" name="Freeform 90"/>
          <p:cNvSpPr>
            <a:spLocks/>
          </p:cNvSpPr>
          <p:nvPr/>
        </p:nvSpPr>
        <p:spPr bwMode="auto">
          <a:xfrm>
            <a:off x="1344613" y="5081588"/>
            <a:ext cx="127000" cy="128587"/>
          </a:xfrm>
          <a:custGeom>
            <a:avLst/>
            <a:gdLst/>
            <a:ahLst/>
            <a:cxnLst>
              <a:cxn ang="0">
                <a:pos x="0" y="2"/>
              </a:cxn>
              <a:cxn ang="0">
                <a:pos x="2" y="7"/>
              </a:cxn>
              <a:cxn ang="0">
                <a:pos x="5" y="10"/>
              </a:cxn>
              <a:cxn ang="0">
                <a:pos x="7" y="14"/>
              </a:cxn>
              <a:cxn ang="0">
                <a:pos x="10" y="12"/>
              </a:cxn>
              <a:cxn ang="0">
                <a:pos x="12" y="12"/>
              </a:cxn>
              <a:cxn ang="0">
                <a:pos x="12" y="17"/>
              </a:cxn>
              <a:cxn ang="0">
                <a:pos x="8" y="20"/>
              </a:cxn>
              <a:cxn ang="0">
                <a:pos x="8" y="25"/>
              </a:cxn>
              <a:cxn ang="0">
                <a:pos x="17" y="27"/>
              </a:cxn>
              <a:cxn ang="0">
                <a:pos x="22" y="30"/>
              </a:cxn>
              <a:cxn ang="0">
                <a:pos x="27" y="32"/>
              </a:cxn>
              <a:cxn ang="0">
                <a:pos x="32" y="34"/>
              </a:cxn>
              <a:cxn ang="0">
                <a:pos x="33" y="42"/>
              </a:cxn>
              <a:cxn ang="0">
                <a:pos x="30" y="44"/>
              </a:cxn>
              <a:cxn ang="0">
                <a:pos x="27" y="44"/>
              </a:cxn>
              <a:cxn ang="0">
                <a:pos x="20" y="45"/>
              </a:cxn>
              <a:cxn ang="0">
                <a:pos x="13" y="45"/>
              </a:cxn>
              <a:cxn ang="0">
                <a:pos x="13" y="51"/>
              </a:cxn>
              <a:cxn ang="0">
                <a:pos x="13" y="54"/>
              </a:cxn>
              <a:cxn ang="0">
                <a:pos x="12" y="59"/>
              </a:cxn>
              <a:cxn ang="0">
                <a:pos x="17" y="62"/>
              </a:cxn>
              <a:cxn ang="0">
                <a:pos x="23" y="57"/>
              </a:cxn>
              <a:cxn ang="0">
                <a:pos x="27" y="54"/>
              </a:cxn>
              <a:cxn ang="0">
                <a:pos x="30" y="61"/>
              </a:cxn>
              <a:cxn ang="0">
                <a:pos x="35" y="57"/>
              </a:cxn>
              <a:cxn ang="0">
                <a:pos x="38" y="56"/>
              </a:cxn>
              <a:cxn ang="0">
                <a:pos x="40" y="61"/>
              </a:cxn>
              <a:cxn ang="0">
                <a:pos x="42" y="56"/>
              </a:cxn>
              <a:cxn ang="0">
                <a:pos x="45" y="54"/>
              </a:cxn>
              <a:cxn ang="0">
                <a:pos x="47" y="67"/>
              </a:cxn>
              <a:cxn ang="0">
                <a:pos x="52" y="67"/>
              </a:cxn>
              <a:cxn ang="0">
                <a:pos x="53" y="71"/>
              </a:cxn>
              <a:cxn ang="0">
                <a:pos x="55" y="77"/>
              </a:cxn>
              <a:cxn ang="0">
                <a:pos x="60" y="76"/>
              </a:cxn>
              <a:cxn ang="0">
                <a:pos x="67" y="74"/>
              </a:cxn>
              <a:cxn ang="0">
                <a:pos x="75" y="74"/>
              </a:cxn>
              <a:cxn ang="0">
                <a:pos x="78" y="66"/>
              </a:cxn>
              <a:cxn ang="0">
                <a:pos x="73" y="61"/>
              </a:cxn>
              <a:cxn ang="0">
                <a:pos x="70" y="57"/>
              </a:cxn>
              <a:cxn ang="0">
                <a:pos x="68" y="56"/>
              </a:cxn>
              <a:cxn ang="0">
                <a:pos x="65" y="54"/>
              </a:cxn>
              <a:cxn ang="0">
                <a:pos x="63" y="52"/>
              </a:cxn>
              <a:cxn ang="0">
                <a:pos x="60" y="52"/>
              </a:cxn>
              <a:cxn ang="0">
                <a:pos x="58" y="47"/>
              </a:cxn>
              <a:cxn ang="0">
                <a:pos x="52" y="42"/>
              </a:cxn>
              <a:cxn ang="0">
                <a:pos x="50" y="34"/>
              </a:cxn>
              <a:cxn ang="0">
                <a:pos x="48" y="29"/>
              </a:cxn>
              <a:cxn ang="0">
                <a:pos x="45" y="24"/>
              </a:cxn>
              <a:cxn ang="0">
                <a:pos x="38" y="24"/>
              </a:cxn>
              <a:cxn ang="0">
                <a:pos x="25" y="19"/>
              </a:cxn>
              <a:cxn ang="0">
                <a:pos x="23" y="20"/>
              </a:cxn>
              <a:cxn ang="0">
                <a:pos x="22" y="22"/>
              </a:cxn>
              <a:cxn ang="0">
                <a:pos x="17" y="17"/>
              </a:cxn>
              <a:cxn ang="0">
                <a:pos x="12" y="9"/>
              </a:cxn>
              <a:cxn ang="0">
                <a:pos x="3" y="2"/>
              </a:cxn>
            </a:cxnLst>
            <a:rect l="0" t="0" r="r" b="b"/>
            <a:pathLst>
              <a:path w="80" h="81">
                <a:moveTo>
                  <a:pt x="0" y="0"/>
                </a:moveTo>
                <a:lnTo>
                  <a:pt x="0" y="2"/>
                </a:lnTo>
                <a:lnTo>
                  <a:pt x="2" y="5"/>
                </a:lnTo>
                <a:lnTo>
                  <a:pt x="2" y="7"/>
                </a:lnTo>
                <a:lnTo>
                  <a:pt x="5" y="7"/>
                </a:lnTo>
                <a:lnTo>
                  <a:pt x="5" y="10"/>
                </a:lnTo>
                <a:lnTo>
                  <a:pt x="5" y="14"/>
                </a:lnTo>
                <a:lnTo>
                  <a:pt x="7" y="14"/>
                </a:lnTo>
                <a:lnTo>
                  <a:pt x="8" y="14"/>
                </a:lnTo>
                <a:lnTo>
                  <a:pt x="10" y="12"/>
                </a:lnTo>
                <a:lnTo>
                  <a:pt x="10" y="10"/>
                </a:lnTo>
                <a:lnTo>
                  <a:pt x="12" y="12"/>
                </a:lnTo>
                <a:lnTo>
                  <a:pt x="12" y="14"/>
                </a:lnTo>
                <a:lnTo>
                  <a:pt x="12" y="17"/>
                </a:lnTo>
                <a:lnTo>
                  <a:pt x="10" y="22"/>
                </a:lnTo>
                <a:lnTo>
                  <a:pt x="8" y="20"/>
                </a:lnTo>
                <a:lnTo>
                  <a:pt x="7" y="20"/>
                </a:lnTo>
                <a:lnTo>
                  <a:pt x="8" y="25"/>
                </a:lnTo>
                <a:lnTo>
                  <a:pt x="12" y="27"/>
                </a:lnTo>
                <a:lnTo>
                  <a:pt x="17" y="27"/>
                </a:lnTo>
                <a:lnTo>
                  <a:pt x="20" y="27"/>
                </a:lnTo>
                <a:lnTo>
                  <a:pt x="22" y="30"/>
                </a:lnTo>
                <a:lnTo>
                  <a:pt x="23" y="34"/>
                </a:lnTo>
                <a:lnTo>
                  <a:pt x="27" y="32"/>
                </a:lnTo>
                <a:lnTo>
                  <a:pt x="30" y="30"/>
                </a:lnTo>
                <a:lnTo>
                  <a:pt x="32" y="34"/>
                </a:lnTo>
                <a:lnTo>
                  <a:pt x="33" y="39"/>
                </a:lnTo>
                <a:lnTo>
                  <a:pt x="33" y="42"/>
                </a:lnTo>
                <a:lnTo>
                  <a:pt x="32" y="49"/>
                </a:lnTo>
                <a:lnTo>
                  <a:pt x="30" y="44"/>
                </a:lnTo>
                <a:lnTo>
                  <a:pt x="28" y="40"/>
                </a:lnTo>
                <a:lnTo>
                  <a:pt x="27" y="44"/>
                </a:lnTo>
                <a:lnTo>
                  <a:pt x="23" y="47"/>
                </a:lnTo>
                <a:lnTo>
                  <a:pt x="20" y="45"/>
                </a:lnTo>
                <a:lnTo>
                  <a:pt x="17" y="45"/>
                </a:lnTo>
                <a:lnTo>
                  <a:pt x="13" y="45"/>
                </a:lnTo>
                <a:lnTo>
                  <a:pt x="10" y="49"/>
                </a:lnTo>
                <a:lnTo>
                  <a:pt x="13" y="51"/>
                </a:lnTo>
                <a:lnTo>
                  <a:pt x="18" y="51"/>
                </a:lnTo>
                <a:lnTo>
                  <a:pt x="13" y="54"/>
                </a:lnTo>
                <a:lnTo>
                  <a:pt x="10" y="56"/>
                </a:lnTo>
                <a:lnTo>
                  <a:pt x="12" y="59"/>
                </a:lnTo>
                <a:lnTo>
                  <a:pt x="15" y="62"/>
                </a:lnTo>
                <a:lnTo>
                  <a:pt x="17" y="62"/>
                </a:lnTo>
                <a:lnTo>
                  <a:pt x="20" y="62"/>
                </a:lnTo>
                <a:lnTo>
                  <a:pt x="23" y="57"/>
                </a:lnTo>
                <a:lnTo>
                  <a:pt x="25" y="54"/>
                </a:lnTo>
                <a:lnTo>
                  <a:pt x="27" y="54"/>
                </a:lnTo>
                <a:lnTo>
                  <a:pt x="28" y="59"/>
                </a:lnTo>
                <a:lnTo>
                  <a:pt x="30" y="61"/>
                </a:lnTo>
                <a:lnTo>
                  <a:pt x="32" y="62"/>
                </a:lnTo>
                <a:lnTo>
                  <a:pt x="35" y="57"/>
                </a:lnTo>
                <a:lnTo>
                  <a:pt x="37" y="52"/>
                </a:lnTo>
                <a:lnTo>
                  <a:pt x="38" y="56"/>
                </a:lnTo>
                <a:lnTo>
                  <a:pt x="38" y="61"/>
                </a:lnTo>
                <a:lnTo>
                  <a:pt x="40" y="61"/>
                </a:lnTo>
                <a:lnTo>
                  <a:pt x="42" y="62"/>
                </a:lnTo>
                <a:lnTo>
                  <a:pt x="42" y="56"/>
                </a:lnTo>
                <a:lnTo>
                  <a:pt x="43" y="51"/>
                </a:lnTo>
                <a:lnTo>
                  <a:pt x="45" y="54"/>
                </a:lnTo>
                <a:lnTo>
                  <a:pt x="47" y="62"/>
                </a:lnTo>
                <a:lnTo>
                  <a:pt x="47" y="67"/>
                </a:lnTo>
                <a:lnTo>
                  <a:pt x="50" y="69"/>
                </a:lnTo>
                <a:lnTo>
                  <a:pt x="52" y="67"/>
                </a:lnTo>
                <a:lnTo>
                  <a:pt x="53" y="67"/>
                </a:lnTo>
                <a:lnTo>
                  <a:pt x="53" y="71"/>
                </a:lnTo>
                <a:lnTo>
                  <a:pt x="53" y="76"/>
                </a:lnTo>
                <a:lnTo>
                  <a:pt x="55" y="77"/>
                </a:lnTo>
                <a:lnTo>
                  <a:pt x="57" y="81"/>
                </a:lnTo>
                <a:lnTo>
                  <a:pt x="60" y="76"/>
                </a:lnTo>
                <a:lnTo>
                  <a:pt x="62" y="69"/>
                </a:lnTo>
                <a:lnTo>
                  <a:pt x="67" y="74"/>
                </a:lnTo>
                <a:lnTo>
                  <a:pt x="72" y="77"/>
                </a:lnTo>
                <a:lnTo>
                  <a:pt x="75" y="74"/>
                </a:lnTo>
                <a:lnTo>
                  <a:pt x="80" y="71"/>
                </a:lnTo>
                <a:lnTo>
                  <a:pt x="78" y="66"/>
                </a:lnTo>
                <a:lnTo>
                  <a:pt x="77" y="61"/>
                </a:lnTo>
                <a:lnTo>
                  <a:pt x="73" y="61"/>
                </a:lnTo>
                <a:lnTo>
                  <a:pt x="72" y="61"/>
                </a:lnTo>
                <a:lnTo>
                  <a:pt x="70" y="57"/>
                </a:lnTo>
                <a:lnTo>
                  <a:pt x="70" y="56"/>
                </a:lnTo>
                <a:lnTo>
                  <a:pt x="68" y="56"/>
                </a:lnTo>
                <a:lnTo>
                  <a:pt x="65" y="56"/>
                </a:lnTo>
                <a:lnTo>
                  <a:pt x="65" y="54"/>
                </a:lnTo>
                <a:lnTo>
                  <a:pt x="65" y="51"/>
                </a:lnTo>
                <a:lnTo>
                  <a:pt x="63" y="52"/>
                </a:lnTo>
                <a:lnTo>
                  <a:pt x="62" y="52"/>
                </a:lnTo>
                <a:lnTo>
                  <a:pt x="60" y="52"/>
                </a:lnTo>
                <a:lnTo>
                  <a:pt x="60" y="51"/>
                </a:lnTo>
                <a:lnTo>
                  <a:pt x="58" y="47"/>
                </a:lnTo>
                <a:lnTo>
                  <a:pt x="57" y="45"/>
                </a:lnTo>
                <a:lnTo>
                  <a:pt x="52" y="42"/>
                </a:lnTo>
                <a:lnTo>
                  <a:pt x="48" y="40"/>
                </a:lnTo>
                <a:lnTo>
                  <a:pt x="50" y="34"/>
                </a:lnTo>
                <a:lnTo>
                  <a:pt x="50" y="30"/>
                </a:lnTo>
                <a:lnTo>
                  <a:pt x="48" y="29"/>
                </a:lnTo>
                <a:lnTo>
                  <a:pt x="45" y="25"/>
                </a:lnTo>
                <a:lnTo>
                  <a:pt x="45" y="24"/>
                </a:lnTo>
                <a:lnTo>
                  <a:pt x="43" y="22"/>
                </a:lnTo>
                <a:lnTo>
                  <a:pt x="38" y="24"/>
                </a:lnTo>
                <a:lnTo>
                  <a:pt x="32" y="20"/>
                </a:lnTo>
                <a:lnTo>
                  <a:pt x="25" y="19"/>
                </a:lnTo>
                <a:lnTo>
                  <a:pt x="20" y="15"/>
                </a:lnTo>
                <a:lnTo>
                  <a:pt x="23" y="20"/>
                </a:lnTo>
                <a:lnTo>
                  <a:pt x="27" y="25"/>
                </a:lnTo>
                <a:lnTo>
                  <a:pt x="22" y="22"/>
                </a:lnTo>
                <a:lnTo>
                  <a:pt x="17" y="19"/>
                </a:lnTo>
                <a:lnTo>
                  <a:pt x="17" y="17"/>
                </a:lnTo>
                <a:lnTo>
                  <a:pt x="17" y="14"/>
                </a:lnTo>
                <a:lnTo>
                  <a:pt x="12" y="9"/>
                </a:lnTo>
                <a:lnTo>
                  <a:pt x="7" y="4"/>
                </a:lnTo>
                <a:lnTo>
                  <a:pt x="3" y="2"/>
                </a:lnTo>
                <a:lnTo>
                  <a:pt x="0" y="0"/>
                </a:lnTo>
                <a:close/>
              </a:path>
            </a:pathLst>
          </a:custGeom>
          <a:solidFill>
            <a:srgbClr val="1F1A17"/>
          </a:solidFill>
          <a:ln w="9525">
            <a:noFill/>
            <a:round/>
            <a:headEnd/>
            <a:tailEnd/>
          </a:ln>
        </p:spPr>
        <p:txBody>
          <a:bodyPr/>
          <a:lstStyle/>
          <a:p>
            <a:endParaRPr lang="en-US"/>
          </a:p>
        </p:txBody>
      </p:sp>
      <p:sp>
        <p:nvSpPr>
          <p:cNvPr id="4187" name="Freeform 91"/>
          <p:cNvSpPr>
            <a:spLocks/>
          </p:cNvSpPr>
          <p:nvPr/>
        </p:nvSpPr>
        <p:spPr bwMode="auto">
          <a:xfrm>
            <a:off x="1455738" y="5137150"/>
            <a:ext cx="44450" cy="125413"/>
          </a:xfrm>
          <a:custGeom>
            <a:avLst/>
            <a:gdLst/>
            <a:ahLst/>
            <a:cxnLst>
              <a:cxn ang="0">
                <a:pos x="8" y="0"/>
              </a:cxn>
              <a:cxn ang="0">
                <a:pos x="7" y="9"/>
              </a:cxn>
              <a:cxn ang="0">
                <a:pos x="7" y="14"/>
              </a:cxn>
              <a:cxn ang="0">
                <a:pos x="10" y="19"/>
              </a:cxn>
              <a:cxn ang="0">
                <a:pos x="15" y="22"/>
              </a:cxn>
              <a:cxn ang="0">
                <a:pos x="15" y="26"/>
              </a:cxn>
              <a:cxn ang="0">
                <a:pos x="13" y="29"/>
              </a:cxn>
              <a:cxn ang="0">
                <a:pos x="17" y="36"/>
              </a:cxn>
              <a:cxn ang="0">
                <a:pos x="20" y="42"/>
              </a:cxn>
              <a:cxn ang="0">
                <a:pos x="18" y="46"/>
              </a:cxn>
              <a:cxn ang="0">
                <a:pos x="18" y="47"/>
              </a:cxn>
              <a:cxn ang="0">
                <a:pos x="13" y="41"/>
              </a:cxn>
              <a:cxn ang="0">
                <a:pos x="8" y="36"/>
              </a:cxn>
              <a:cxn ang="0">
                <a:pos x="5" y="39"/>
              </a:cxn>
              <a:cxn ang="0">
                <a:pos x="0" y="41"/>
              </a:cxn>
              <a:cxn ang="0">
                <a:pos x="3" y="46"/>
              </a:cxn>
              <a:cxn ang="0">
                <a:pos x="7" y="49"/>
              </a:cxn>
              <a:cxn ang="0">
                <a:pos x="7" y="47"/>
              </a:cxn>
              <a:cxn ang="0">
                <a:pos x="8" y="44"/>
              </a:cxn>
              <a:cxn ang="0">
                <a:pos x="8" y="49"/>
              </a:cxn>
              <a:cxn ang="0">
                <a:pos x="10" y="52"/>
              </a:cxn>
              <a:cxn ang="0">
                <a:pos x="10" y="51"/>
              </a:cxn>
              <a:cxn ang="0">
                <a:pos x="12" y="49"/>
              </a:cxn>
              <a:cxn ang="0">
                <a:pos x="13" y="56"/>
              </a:cxn>
              <a:cxn ang="0">
                <a:pos x="17" y="61"/>
              </a:cxn>
              <a:cxn ang="0">
                <a:pos x="18" y="61"/>
              </a:cxn>
              <a:cxn ang="0">
                <a:pos x="22" y="59"/>
              </a:cxn>
              <a:cxn ang="0">
                <a:pos x="20" y="66"/>
              </a:cxn>
              <a:cxn ang="0">
                <a:pos x="20" y="72"/>
              </a:cxn>
              <a:cxn ang="0">
                <a:pos x="23" y="76"/>
              </a:cxn>
              <a:cxn ang="0">
                <a:pos x="27" y="79"/>
              </a:cxn>
              <a:cxn ang="0">
                <a:pos x="25" y="64"/>
              </a:cxn>
              <a:cxn ang="0">
                <a:pos x="25" y="51"/>
              </a:cxn>
              <a:cxn ang="0">
                <a:pos x="27" y="46"/>
              </a:cxn>
              <a:cxn ang="0">
                <a:pos x="28" y="41"/>
              </a:cxn>
              <a:cxn ang="0">
                <a:pos x="25" y="37"/>
              </a:cxn>
              <a:cxn ang="0">
                <a:pos x="22" y="34"/>
              </a:cxn>
              <a:cxn ang="0">
                <a:pos x="22" y="29"/>
              </a:cxn>
              <a:cxn ang="0">
                <a:pos x="22" y="24"/>
              </a:cxn>
              <a:cxn ang="0">
                <a:pos x="20" y="19"/>
              </a:cxn>
              <a:cxn ang="0">
                <a:pos x="18" y="16"/>
              </a:cxn>
              <a:cxn ang="0">
                <a:pos x="20" y="12"/>
              </a:cxn>
              <a:cxn ang="0">
                <a:pos x="20" y="7"/>
              </a:cxn>
              <a:cxn ang="0">
                <a:pos x="15" y="4"/>
              </a:cxn>
              <a:cxn ang="0">
                <a:pos x="8" y="0"/>
              </a:cxn>
            </a:cxnLst>
            <a:rect l="0" t="0" r="r" b="b"/>
            <a:pathLst>
              <a:path w="28" h="79">
                <a:moveTo>
                  <a:pt x="8" y="0"/>
                </a:moveTo>
                <a:lnTo>
                  <a:pt x="7" y="9"/>
                </a:lnTo>
                <a:lnTo>
                  <a:pt x="7" y="14"/>
                </a:lnTo>
                <a:lnTo>
                  <a:pt x="10" y="19"/>
                </a:lnTo>
                <a:lnTo>
                  <a:pt x="15" y="22"/>
                </a:lnTo>
                <a:lnTo>
                  <a:pt x="15" y="26"/>
                </a:lnTo>
                <a:lnTo>
                  <a:pt x="13" y="29"/>
                </a:lnTo>
                <a:lnTo>
                  <a:pt x="17" y="36"/>
                </a:lnTo>
                <a:lnTo>
                  <a:pt x="20" y="42"/>
                </a:lnTo>
                <a:lnTo>
                  <a:pt x="18" y="46"/>
                </a:lnTo>
                <a:lnTo>
                  <a:pt x="18" y="47"/>
                </a:lnTo>
                <a:lnTo>
                  <a:pt x="13" y="41"/>
                </a:lnTo>
                <a:lnTo>
                  <a:pt x="8" y="36"/>
                </a:lnTo>
                <a:lnTo>
                  <a:pt x="5" y="39"/>
                </a:lnTo>
                <a:lnTo>
                  <a:pt x="0" y="41"/>
                </a:lnTo>
                <a:lnTo>
                  <a:pt x="3" y="46"/>
                </a:lnTo>
                <a:lnTo>
                  <a:pt x="7" y="49"/>
                </a:lnTo>
                <a:lnTo>
                  <a:pt x="7" y="47"/>
                </a:lnTo>
                <a:lnTo>
                  <a:pt x="8" y="44"/>
                </a:lnTo>
                <a:lnTo>
                  <a:pt x="8" y="49"/>
                </a:lnTo>
                <a:lnTo>
                  <a:pt x="10" y="52"/>
                </a:lnTo>
                <a:lnTo>
                  <a:pt x="10" y="51"/>
                </a:lnTo>
                <a:lnTo>
                  <a:pt x="12" y="49"/>
                </a:lnTo>
                <a:lnTo>
                  <a:pt x="13" y="56"/>
                </a:lnTo>
                <a:lnTo>
                  <a:pt x="17" y="61"/>
                </a:lnTo>
                <a:lnTo>
                  <a:pt x="18" y="61"/>
                </a:lnTo>
                <a:lnTo>
                  <a:pt x="22" y="59"/>
                </a:lnTo>
                <a:lnTo>
                  <a:pt x="20" y="66"/>
                </a:lnTo>
                <a:lnTo>
                  <a:pt x="20" y="72"/>
                </a:lnTo>
                <a:lnTo>
                  <a:pt x="23" y="76"/>
                </a:lnTo>
                <a:lnTo>
                  <a:pt x="27" y="79"/>
                </a:lnTo>
                <a:lnTo>
                  <a:pt x="25" y="64"/>
                </a:lnTo>
                <a:lnTo>
                  <a:pt x="25" y="51"/>
                </a:lnTo>
                <a:lnTo>
                  <a:pt x="27" y="46"/>
                </a:lnTo>
                <a:lnTo>
                  <a:pt x="28" y="41"/>
                </a:lnTo>
                <a:lnTo>
                  <a:pt x="25" y="37"/>
                </a:lnTo>
                <a:lnTo>
                  <a:pt x="22" y="34"/>
                </a:lnTo>
                <a:lnTo>
                  <a:pt x="22" y="29"/>
                </a:lnTo>
                <a:lnTo>
                  <a:pt x="22" y="24"/>
                </a:lnTo>
                <a:lnTo>
                  <a:pt x="20" y="19"/>
                </a:lnTo>
                <a:lnTo>
                  <a:pt x="18" y="16"/>
                </a:lnTo>
                <a:lnTo>
                  <a:pt x="20" y="12"/>
                </a:lnTo>
                <a:lnTo>
                  <a:pt x="20" y="7"/>
                </a:lnTo>
                <a:lnTo>
                  <a:pt x="15" y="4"/>
                </a:lnTo>
                <a:lnTo>
                  <a:pt x="8" y="0"/>
                </a:lnTo>
                <a:close/>
              </a:path>
            </a:pathLst>
          </a:custGeom>
          <a:solidFill>
            <a:srgbClr val="1F1A17"/>
          </a:solidFill>
          <a:ln w="9525">
            <a:noFill/>
            <a:round/>
            <a:headEnd/>
            <a:tailEnd/>
          </a:ln>
        </p:spPr>
        <p:txBody>
          <a:bodyPr/>
          <a:lstStyle/>
          <a:p>
            <a:endParaRPr lang="en-US"/>
          </a:p>
        </p:txBody>
      </p:sp>
      <p:sp>
        <p:nvSpPr>
          <p:cNvPr id="4188" name="Freeform 92"/>
          <p:cNvSpPr>
            <a:spLocks/>
          </p:cNvSpPr>
          <p:nvPr/>
        </p:nvSpPr>
        <p:spPr bwMode="auto">
          <a:xfrm>
            <a:off x="1290638" y="5145088"/>
            <a:ext cx="193675" cy="125412"/>
          </a:xfrm>
          <a:custGeom>
            <a:avLst/>
            <a:gdLst/>
            <a:ahLst/>
            <a:cxnLst>
              <a:cxn ang="0">
                <a:pos x="12" y="9"/>
              </a:cxn>
              <a:cxn ang="0">
                <a:pos x="20" y="19"/>
              </a:cxn>
              <a:cxn ang="0">
                <a:pos x="24" y="16"/>
              </a:cxn>
              <a:cxn ang="0">
                <a:pos x="24" y="9"/>
              </a:cxn>
              <a:cxn ang="0">
                <a:pos x="25" y="12"/>
              </a:cxn>
              <a:cxn ang="0">
                <a:pos x="27" y="14"/>
              </a:cxn>
              <a:cxn ang="0">
                <a:pos x="29" y="16"/>
              </a:cxn>
              <a:cxn ang="0">
                <a:pos x="30" y="17"/>
              </a:cxn>
              <a:cxn ang="0">
                <a:pos x="34" y="19"/>
              </a:cxn>
              <a:cxn ang="0">
                <a:pos x="39" y="26"/>
              </a:cxn>
              <a:cxn ang="0">
                <a:pos x="42" y="32"/>
              </a:cxn>
              <a:cxn ang="0">
                <a:pos x="47" y="36"/>
              </a:cxn>
              <a:cxn ang="0">
                <a:pos x="52" y="32"/>
              </a:cxn>
              <a:cxn ang="0">
                <a:pos x="61" y="37"/>
              </a:cxn>
              <a:cxn ang="0">
                <a:pos x="74" y="41"/>
              </a:cxn>
              <a:cxn ang="0">
                <a:pos x="79" y="41"/>
              </a:cxn>
              <a:cxn ang="0">
                <a:pos x="87" y="41"/>
              </a:cxn>
              <a:cxn ang="0">
                <a:pos x="99" y="37"/>
              </a:cxn>
              <a:cxn ang="0">
                <a:pos x="104" y="39"/>
              </a:cxn>
              <a:cxn ang="0">
                <a:pos x="106" y="51"/>
              </a:cxn>
              <a:cxn ang="0">
                <a:pos x="107" y="54"/>
              </a:cxn>
              <a:cxn ang="0">
                <a:pos x="116" y="61"/>
              </a:cxn>
              <a:cxn ang="0">
                <a:pos x="119" y="72"/>
              </a:cxn>
              <a:cxn ang="0">
                <a:pos x="111" y="71"/>
              </a:cxn>
              <a:cxn ang="0">
                <a:pos x="101" y="71"/>
              </a:cxn>
              <a:cxn ang="0">
                <a:pos x="94" y="72"/>
              </a:cxn>
              <a:cxn ang="0">
                <a:pos x="87" y="74"/>
              </a:cxn>
              <a:cxn ang="0">
                <a:pos x="81" y="76"/>
              </a:cxn>
              <a:cxn ang="0">
                <a:pos x="79" y="67"/>
              </a:cxn>
              <a:cxn ang="0">
                <a:pos x="76" y="62"/>
              </a:cxn>
              <a:cxn ang="0">
                <a:pos x="69" y="56"/>
              </a:cxn>
              <a:cxn ang="0">
                <a:pos x="62" y="51"/>
              </a:cxn>
              <a:cxn ang="0">
                <a:pos x="51" y="51"/>
              </a:cxn>
              <a:cxn ang="0">
                <a:pos x="44" y="44"/>
              </a:cxn>
              <a:cxn ang="0">
                <a:pos x="41" y="44"/>
              </a:cxn>
              <a:cxn ang="0">
                <a:pos x="37" y="41"/>
              </a:cxn>
              <a:cxn ang="0">
                <a:pos x="30" y="39"/>
              </a:cxn>
              <a:cxn ang="0">
                <a:pos x="24" y="32"/>
              </a:cxn>
              <a:cxn ang="0">
                <a:pos x="19" y="31"/>
              </a:cxn>
              <a:cxn ang="0">
                <a:pos x="12" y="24"/>
              </a:cxn>
              <a:cxn ang="0">
                <a:pos x="10" y="22"/>
              </a:cxn>
              <a:cxn ang="0">
                <a:pos x="9" y="21"/>
              </a:cxn>
              <a:cxn ang="0">
                <a:pos x="4" y="14"/>
              </a:cxn>
              <a:cxn ang="0">
                <a:pos x="4" y="11"/>
              </a:cxn>
              <a:cxn ang="0">
                <a:pos x="4" y="5"/>
              </a:cxn>
              <a:cxn ang="0">
                <a:pos x="4" y="2"/>
              </a:cxn>
            </a:cxnLst>
            <a:rect l="0" t="0" r="r" b="b"/>
            <a:pathLst>
              <a:path w="122" h="79">
                <a:moveTo>
                  <a:pt x="5" y="0"/>
                </a:moveTo>
                <a:lnTo>
                  <a:pt x="12" y="9"/>
                </a:lnTo>
                <a:lnTo>
                  <a:pt x="15" y="17"/>
                </a:lnTo>
                <a:lnTo>
                  <a:pt x="20" y="19"/>
                </a:lnTo>
                <a:lnTo>
                  <a:pt x="25" y="21"/>
                </a:lnTo>
                <a:lnTo>
                  <a:pt x="24" y="16"/>
                </a:lnTo>
                <a:lnTo>
                  <a:pt x="22" y="9"/>
                </a:lnTo>
                <a:lnTo>
                  <a:pt x="24" y="9"/>
                </a:lnTo>
                <a:lnTo>
                  <a:pt x="25" y="9"/>
                </a:lnTo>
                <a:lnTo>
                  <a:pt x="25" y="12"/>
                </a:lnTo>
                <a:lnTo>
                  <a:pt x="27" y="16"/>
                </a:lnTo>
                <a:lnTo>
                  <a:pt x="27" y="14"/>
                </a:lnTo>
                <a:lnTo>
                  <a:pt x="29" y="14"/>
                </a:lnTo>
                <a:lnTo>
                  <a:pt x="29" y="16"/>
                </a:lnTo>
                <a:lnTo>
                  <a:pt x="29" y="19"/>
                </a:lnTo>
                <a:lnTo>
                  <a:pt x="30" y="17"/>
                </a:lnTo>
                <a:lnTo>
                  <a:pt x="32" y="17"/>
                </a:lnTo>
                <a:lnTo>
                  <a:pt x="34" y="19"/>
                </a:lnTo>
                <a:lnTo>
                  <a:pt x="34" y="22"/>
                </a:lnTo>
                <a:lnTo>
                  <a:pt x="39" y="26"/>
                </a:lnTo>
                <a:lnTo>
                  <a:pt x="42" y="27"/>
                </a:lnTo>
                <a:lnTo>
                  <a:pt x="42" y="32"/>
                </a:lnTo>
                <a:lnTo>
                  <a:pt x="42" y="36"/>
                </a:lnTo>
                <a:lnTo>
                  <a:pt x="47" y="36"/>
                </a:lnTo>
                <a:lnTo>
                  <a:pt x="51" y="36"/>
                </a:lnTo>
                <a:lnTo>
                  <a:pt x="52" y="32"/>
                </a:lnTo>
                <a:lnTo>
                  <a:pt x="52" y="29"/>
                </a:lnTo>
                <a:lnTo>
                  <a:pt x="61" y="37"/>
                </a:lnTo>
                <a:lnTo>
                  <a:pt x="71" y="44"/>
                </a:lnTo>
                <a:lnTo>
                  <a:pt x="74" y="41"/>
                </a:lnTo>
                <a:lnTo>
                  <a:pt x="77" y="36"/>
                </a:lnTo>
                <a:lnTo>
                  <a:pt x="79" y="41"/>
                </a:lnTo>
                <a:lnTo>
                  <a:pt x="79" y="44"/>
                </a:lnTo>
                <a:lnTo>
                  <a:pt x="87" y="41"/>
                </a:lnTo>
                <a:lnTo>
                  <a:pt x="96" y="42"/>
                </a:lnTo>
                <a:lnTo>
                  <a:pt x="99" y="37"/>
                </a:lnTo>
                <a:lnTo>
                  <a:pt x="101" y="32"/>
                </a:lnTo>
                <a:lnTo>
                  <a:pt x="104" y="39"/>
                </a:lnTo>
                <a:lnTo>
                  <a:pt x="106" y="47"/>
                </a:lnTo>
                <a:lnTo>
                  <a:pt x="106" y="51"/>
                </a:lnTo>
                <a:lnTo>
                  <a:pt x="106" y="56"/>
                </a:lnTo>
                <a:lnTo>
                  <a:pt x="107" y="54"/>
                </a:lnTo>
                <a:lnTo>
                  <a:pt x="111" y="52"/>
                </a:lnTo>
                <a:lnTo>
                  <a:pt x="116" y="61"/>
                </a:lnTo>
                <a:lnTo>
                  <a:pt x="122" y="69"/>
                </a:lnTo>
                <a:lnTo>
                  <a:pt x="119" y="72"/>
                </a:lnTo>
                <a:lnTo>
                  <a:pt x="117" y="74"/>
                </a:lnTo>
                <a:lnTo>
                  <a:pt x="111" y="71"/>
                </a:lnTo>
                <a:lnTo>
                  <a:pt x="104" y="66"/>
                </a:lnTo>
                <a:lnTo>
                  <a:pt x="101" y="71"/>
                </a:lnTo>
                <a:lnTo>
                  <a:pt x="96" y="74"/>
                </a:lnTo>
                <a:lnTo>
                  <a:pt x="94" y="72"/>
                </a:lnTo>
                <a:lnTo>
                  <a:pt x="91" y="69"/>
                </a:lnTo>
                <a:lnTo>
                  <a:pt x="87" y="74"/>
                </a:lnTo>
                <a:lnTo>
                  <a:pt x="84" y="79"/>
                </a:lnTo>
                <a:lnTo>
                  <a:pt x="81" y="76"/>
                </a:lnTo>
                <a:lnTo>
                  <a:pt x="77" y="72"/>
                </a:lnTo>
                <a:lnTo>
                  <a:pt x="79" y="67"/>
                </a:lnTo>
                <a:lnTo>
                  <a:pt x="79" y="62"/>
                </a:lnTo>
                <a:lnTo>
                  <a:pt x="76" y="62"/>
                </a:lnTo>
                <a:lnTo>
                  <a:pt x="72" y="61"/>
                </a:lnTo>
                <a:lnTo>
                  <a:pt x="69" y="56"/>
                </a:lnTo>
                <a:lnTo>
                  <a:pt x="67" y="51"/>
                </a:lnTo>
                <a:lnTo>
                  <a:pt x="62" y="51"/>
                </a:lnTo>
                <a:lnTo>
                  <a:pt x="57" y="52"/>
                </a:lnTo>
                <a:lnTo>
                  <a:pt x="51" y="51"/>
                </a:lnTo>
                <a:lnTo>
                  <a:pt x="44" y="47"/>
                </a:lnTo>
                <a:lnTo>
                  <a:pt x="44" y="44"/>
                </a:lnTo>
                <a:lnTo>
                  <a:pt x="42" y="42"/>
                </a:lnTo>
                <a:lnTo>
                  <a:pt x="41" y="44"/>
                </a:lnTo>
                <a:lnTo>
                  <a:pt x="39" y="44"/>
                </a:lnTo>
                <a:lnTo>
                  <a:pt x="37" y="41"/>
                </a:lnTo>
                <a:lnTo>
                  <a:pt x="37" y="37"/>
                </a:lnTo>
                <a:lnTo>
                  <a:pt x="30" y="39"/>
                </a:lnTo>
                <a:lnTo>
                  <a:pt x="24" y="37"/>
                </a:lnTo>
                <a:lnTo>
                  <a:pt x="24" y="32"/>
                </a:lnTo>
                <a:lnTo>
                  <a:pt x="20" y="31"/>
                </a:lnTo>
                <a:lnTo>
                  <a:pt x="19" y="31"/>
                </a:lnTo>
                <a:lnTo>
                  <a:pt x="15" y="29"/>
                </a:lnTo>
                <a:lnTo>
                  <a:pt x="12" y="24"/>
                </a:lnTo>
                <a:lnTo>
                  <a:pt x="10" y="21"/>
                </a:lnTo>
                <a:lnTo>
                  <a:pt x="10" y="22"/>
                </a:lnTo>
                <a:lnTo>
                  <a:pt x="9" y="26"/>
                </a:lnTo>
                <a:lnTo>
                  <a:pt x="9" y="21"/>
                </a:lnTo>
                <a:lnTo>
                  <a:pt x="5" y="17"/>
                </a:lnTo>
                <a:lnTo>
                  <a:pt x="4" y="14"/>
                </a:lnTo>
                <a:lnTo>
                  <a:pt x="0" y="11"/>
                </a:lnTo>
                <a:lnTo>
                  <a:pt x="4" y="11"/>
                </a:lnTo>
                <a:lnTo>
                  <a:pt x="7" y="9"/>
                </a:lnTo>
                <a:lnTo>
                  <a:pt x="4" y="5"/>
                </a:lnTo>
                <a:lnTo>
                  <a:pt x="0" y="2"/>
                </a:lnTo>
                <a:lnTo>
                  <a:pt x="4" y="2"/>
                </a:lnTo>
                <a:lnTo>
                  <a:pt x="5" y="0"/>
                </a:lnTo>
                <a:close/>
              </a:path>
            </a:pathLst>
          </a:custGeom>
          <a:solidFill>
            <a:srgbClr val="1F1A17"/>
          </a:solidFill>
          <a:ln w="9525">
            <a:noFill/>
            <a:round/>
            <a:headEnd/>
            <a:tailEnd/>
          </a:ln>
        </p:spPr>
        <p:txBody>
          <a:bodyPr/>
          <a:lstStyle/>
          <a:p>
            <a:endParaRPr lang="en-US"/>
          </a:p>
        </p:txBody>
      </p:sp>
      <p:sp>
        <p:nvSpPr>
          <p:cNvPr id="4189" name="Freeform 93"/>
          <p:cNvSpPr>
            <a:spLocks/>
          </p:cNvSpPr>
          <p:nvPr/>
        </p:nvSpPr>
        <p:spPr bwMode="auto">
          <a:xfrm>
            <a:off x="1514475" y="5203825"/>
            <a:ext cx="74613" cy="130175"/>
          </a:xfrm>
          <a:custGeom>
            <a:avLst/>
            <a:gdLst/>
            <a:ahLst/>
            <a:cxnLst>
              <a:cxn ang="0">
                <a:pos x="0" y="22"/>
              </a:cxn>
              <a:cxn ang="0">
                <a:pos x="1" y="27"/>
              </a:cxn>
              <a:cxn ang="0">
                <a:pos x="6" y="32"/>
              </a:cxn>
              <a:cxn ang="0">
                <a:pos x="8" y="34"/>
              </a:cxn>
              <a:cxn ang="0">
                <a:pos x="10" y="35"/>
              </a:cxn>
              <a:cxn ang="0">
                <a:pos x="8" y="39"/>
              </a:cxn>
              <a:cxn ang="0">
                <a:pos x="8" y="40"/>
              </a:cxn>
              <a:cxn ang="0">
                <a:pos x="10" y="44"/>
              </a:cxn>
              <a:cxn ang="0">
                <a:pos x="11" y="52"/>
              </a:cxn>
              <a:cxn ang="0">
                <a:pos x="11" y="59"/>
              </a:cxn>
              <a:cxn ang="0">
                <a:pos x="11" y="64"/>
              </a:cxn>
              <a:cxn ang="0">
                <a:pos x="15" y="67"/>
              </a:cxn>
              <a:cxn ang="0">
                <a:pos x="23" y="72"/>
              </a:cxn>
              <a:cxn ang="0">
                <a:pos x="17" y="57"/>
              </a:cxn>
              <a:cxn ang="0">
                <a:pos x="28" y="64"/>
              </a:cxn>
              <a:cxn ang="0">
                <a:pos x="28" y="70"/>
              </a:cxn>
              <a:cxn ang="0">
                <a:pos x="23" y="64"/>
              </a:cxn>
              <a:cxn ang="0">
                <a:pos x="28" y="82"/>
              </a:cxn>
              <a:cxn ang="0">
                <a:pos x="37" y="82"/>
              </a:cxn>
              <a:cxn ang="0">
                <a:pos x="33" y="74"/>
              </a:cxn>
              <a:cxn ang="0">
                <a:pos x="33" y="57"/>
              </a:cxn>
              <a:cxn ang="0">
                <a:pos x="40" y="47"/>
              </a:cxn>
              <a:cxn ang="0">
                <a:pos x="40" y="42"/>
              </a:cxn>
              <a:cxn ang="0">
                <a:pos x="40" y="32"/>
              </a:cxn>
              <a:cxn ang="0">
                <a:pos x="43" y="25"/>
              </a:cxn>
              <a:cxn ang="0">
                <a:pos x="47" y="22"/>
              </a:cxn>
              <a:cxn ang="0">
                <a:pos x="45" y="22"/>
              </a:cxn>
              <a:cxn ang="0">
                <a:pos x="43" y="17"/>
              </a:cxn>
              <a:cxn ang="0">
                <a:pos x="45" y="9"/>
              </a:cxn>
              <a:cxn ang="0">
                <a:pos x="45" y="4"/>
              </a:cxn>
              <a:cxn ang="0">
                <a:pos x="40" y="0"/>
              </a:cxn>
              <a:cxn ang="0">
                <a:pos x="40" y="4"/>
              </a:cxn>
              <a:cxn ang="0">
                <a:pos x="40" y="9"/>
              </a:cxn>
              <a:cxn ang="0">
                <a:pos x="35" y="9"/>
              </a:cxn>
              <a:cxn ang="0">
                <a:pos x="33" y="7"/>
              </a:cxn>
              <a:cxn ang="0">
                <a:pos x="33" y="20"/>
              </a:cxn>
              <a:cxn ang="0">
                <a:pos x="25" y="20"/>
              </a:cxn>
              <a:cxn ang="0">
                <a:pos x="25" y="27"/>
              </a:cxn>
              <a:cxn ang="0">
                <a:pos x="20" y="32"/>
              </a:cxn>
              <a:cxn ang="0">
                <a:pos x="17" y="29"/>
              </a:cxn>
              <a:cxn ang="0">
                <a:pos x="15" y="25"/>
              </a:cxn>
              <a:cxn ang="0">
                <a:pos x="15" y="35"/>
              </a:cxn>
              <a:cxn ang="0">
                <a:pos x="10" y="29"/>
              </a:cxn>
              <a:cxn ang="0">
                <a:pos x="0" y="22"/>
              </a:cxn>
            </a:cxnLst>
            <a:rect l="0" t="0" r="r" b="b"/>
            <a:pathLst>
              <a:path w="47" h="82">
                <a:moveTo>
                  <a:pt x="0" y="22"/>
                </a:moveTo>
                <a:lnTo>
                  <a:pt x="1" y="27"/>
                </a:lnTo>
                <a:lnTo>
                  <a:pt x="6" y="32"/>
                </a:lnTo>
                <a:lnTo>
                  <a:pt x="8" y="34"/>
                </a:lnTo>
                <a:lnTo>
                  <a:pt x="10" y="35"/>
                </a:lnTo>
                <a:lnTo>
                  <a:pt x="8" y="39"/>
                </a:lnTo>
                <a:lnTo>
                  <a:pt x="8" y="40"/>
                </a:lnTo>
                <a:lnTo>
                  <a:pt x="10" y="44"/>
                </a:lnTo>
                <a:lnTo>
                  <a:pt x="11" y="52"/>
                </a:lnTo>
                <a:lnTo>
                  <a:pt x="11" y="59"/>
                </a:lnTo>
                <a:lnTo>
                  <a:pt x="11" y="64"/>
                </a:lnTo>
                <a:lnTo>
                  <a:pt x="15" y="67"/>
                </a:lnTo>
                <a:lnTo>
                  <a:pt x="23" y="72"/>
                </a:lnTo>
                <a:lnTo>
                  <a:pt x="17" y="57"/>
                </a:lnTo>
                <a:lnTo>
                  <a:pt x="28" y="64"/>
                </a:lnTo>
                <a:lnTo>
                  <a:pt x="28" y="70"/>
                </a:lnTo>
                <a:lnTo>
                  <a:pt x="23" y="64"/>
                </a:lnTo>
                <a:lnTo>
                  <a:pt x="28" y="82"/>
                </a:lnTo>
                <a:lnTo>
                  <a:pt x="37" y="82"/>
                </a:lnTo>
                <a:lnTo>
                  <a:pt x="33" y="74"/>
                </a:lnTo>
                <a:lnTo>
                  <a:pt x="33" y="57"/>
                </a:lnTo>
                <a:lnTo>
                  <a:pt x="40" y="47"/>
                </a:lnTo>
                <a:lnTo>
                  <a:pt x="40" y="42"/>
                </a:lnTo>
                <a:lnTo>
                  <a:pt x="40" y="32"/>
                </a:lnTo>
                <a:lnTo>
                  <a:pt x="43" y="25"/>
                </a:lnTo>
                <a:lnTo>
                  <a:pt x="47" y="22"/>
                </a:lnTo>
                <a:lnTo>
                  <a:pt x="45" y="22"/>
                </a:lnTo>
                <a:lnTo>
                  <a:pt x="43" y="17"/>
                </a:lnTo>
                <a:lnTo>
                  <a:pt x="45" y="9"/>
                </a:lnTo>
                <a:lnTo>
                  <a:pt x="45" y="4"/>
                </a:lnTo>
                <a:lnTo>
                  <a:pt x="40" y="0"/>
                </a:lnTo>
                <a:lnTo>
                  <a:pt x="40" y="4"/>
                </a:lnTo>
                <a:lnTo>
                  <a:pt x="40" y="9"/>
                </a:lnTo>
                <a:lnTo>
                  <a:pt x="35" y="9"/>
                </a:lnTo>
                <a:lnTo>
                  <a:pt x="33" y="7"/>
                </a:lnTo>
                <a:lnTo>
                  <a:pt x="33" y="20"/>
                </a:lnTo>
                <a:lnTo>
                  <a:pt x="25" y="20"/>
                </a:lnTo>
                <a:lnTo>
                  <a:pt x="25" y="27"/>
                </a:lnTo>
                <a:lnTo>
                  <a:pt x="20" y="32"/>
                </a:lnTo>
                <a:lnTo>
                  <a:pt x="17" y="29"/>
                </a:lnTo>
                <a:lnTo>
                  <a:pt x="15" y="25"/>
                </a:lnTo>
                <a:lnTo>
                  <a:pt x="15" y="35"/>
                </a:lnTo>
                <a:lnTo>
                  <a:pt x="10" y="29"/>
                </a:lnTo>
                <a:lnTo>
                  <a:pt x="0" y="22"/>
                </a:lnTo>
                <a:close/>
              </a:path>
            </a:pathLst>
          </a:custGeom>
          <a:solidFill>
            <a:srgbClr val="1F1A17"/>
          </a:solidFill>
          <a:ln w="9525">
            <a:noFill/>
            <a:round/>
            <a:headEnd/>
            <a:tailEnd/>
          </a:ln>
        </p:spPr>
        <p:txBody>
          <a:bodyPr/>
          <a:lstStyle/>
          <a:p>
            <a:endParaRPr lang="en-US"/>
          </a:p>
        </p:txBody>
      </p:sp>
      <p:sp>
        <p:nvSpPr>
          <p:cNvPr id="4190" name="Freeform 94"/>
          <p:cNvSpPr>
            <a:spLocks/>
          </p:cNvSpPr>
          <p:nvPr/>
        </p:nvSpPr>
        <p:spPr bwMode="auto">
          <a:xfrm>
            <a:off x="1585913" y="5235575"/>
            <a:ext cx="58737" cy="47625"/>
          </a:xfrm>
          <a:custGeom>
            <a:avLst/>
            <a:gdLst/>
            <a:ahLst/>
            <a:cxnLst>
              <a:cxn ang="0">
                <a:pos x="0" y="14"/>
              </a:cxn>
              <a:cxn ang="0">
                <a:pos x="0" y="20"/>
              </a:cxn>
              <a:cxn ang="0">
                <a:pos x="2" y="29"/>
              </a:cxn>
              <a:cxn ang="0">
                <a:pos x="7" y="30"/>
              </a:cxn>
              <a:cxn ang="0">
                <a:pos x="10" y="30"/>
              </a:cxn>
              <a:cxn ang="0">
                <a:pos x="10" y="22"/>
              </a:cxn>
              <a:cxn ang="0">
                <a:pos x="10" y="24"/>
              </a:cxn>
              <a:cxn ang="0">
                <a:pos x="12" y="27"/>
              </a:cxn>
              <a:cxn ang="0">
                <a:pos x="15" y="29"/>
              </a:cxn>
              <a:cxn ang="0">
                <a:pos x="18" y="27"/>
              </a:cxn>
              <a:cxn ang="0">
                <a:pos x="25" y="22"/>
              </a:cxn>
              <a:cxn ang="0">
                <a:pos x="28" y="17"/>
              </a:cxn>
              <a:cxn ang="0">
                <a:pos x="37" y="15"/>
              </a:cxn>
              <a:cxn ang="0">
                <a:pos x="37" y="9"/>
              </a:cxn>
              <a:cxn ang="0">
                <a:pos x="37" y="10"/>
              </a:cxn>
              <a:cxn ang="0">
                <a:pos x="35" y="12"/>
              </a:cxn>
              <a:cxn ang="0">
                <a:pos x="32" y="12"/>
              </a:cxn>
              <a:cxn ang="0">
                <a:pos x="27" y="12"/>
              </a:cxn>
              <a:cxn ang="0">
                <a:pos x="22" y="10"/>
              </a:cxn>
              <a:cxn ang="0">
                <a:pos x="20" y="12"/>
              </a:cxn>
              <a:cxn ang="0">
                <a:pos x="20" y="14"/>
              </a:cxn>
              <a:cxn ang="0">
                <a:pos x="20" y="15"/>
              </a:cxn>
              <a:cxn ang="0">
                <a:pos x="12" y="12"/>
              </a:cxn>
              <a:cxn ang="0">
                <a:pos x="17" y="2"/>
              </a:cxn>
              <a:cxn ang="0">
                <a:pos x="12" y="0"/>
              </a:cxn>
              <a:cxn ang="0">
                <a:pos x="7" y="4"/>
              </a:cxn>
              <a:cxn ang="0">
                <a:pos x="12" y="7"/>
              </a:cxn>
              <a:cxn ang="0">
                <a:pos x="0" y="14"/>
              </a:cxn>
            </a:cxnLst>
            <a:rect l="0" t="0" r="r" b="b"/>
            <a:pathLst>
              <a:path w="37" h="30">
                <a:moveTo>
                  <a:pt x="0" y="14"/>
                </a:moveTo>
                <a:lnTo>
                  <a:pt x="0" y="20"/>
                </a:lnTo>
                <a:lnTo>
                  <a:pt x="2" y="29"/>
                </a:lnTo>
                <a:lnTo>
                  <a:pt x="7" y="30"/>
                </a:lnTo>
                <a:lnTo>
                  <a:pt x="10" y="30"/>
                </a:lnTo>
                <a:lnTo>
                  <a:pt x="10" y="22"/>
                </a:lnTo>
                <a:lnTo>
                  <a:pt x="10" y="24"/>
                </a:lnTo>
                <a:lnTo>
                  <a:pt x="12" y="27"/>
                </a:lnTo>
                <a:lnTo>
                  <a:pt x="15" y="29"/>
                </a:lnTo>
                <a:lnTo>
                  <a:pt x="18" y="27"/>
                </a:lnTo>
                <a:lnTo>
                  <a:pt x="25" y="22"/>
                </a:lnTo>
                <a:lnTo>
                  <a:pt x="28" y="17"/>
                </a:lnTo>
                <a:lnTo>
                  <a:pt x="37" y="15"/>
                </a:lnTo>
                <a:lnTo>
                  <a:pt x="37" y="9"/>
                </a:lnTo>
                <a:lnTo>
                  <a:pt x="37" y="10"/>
                </a:lnTo>
                <a:lnTo>
                  <a:pt x="35" y="12"/>
                </a:lnTo>
                <a:lnTo>
                  <a:pt x="32" y="12"/>
                </a:lnTo>
                <a:lnTo>
                  <a:pt x="27" y="12"/>
                </a:lnTo>
                <a:lnTo>
                  <a:pt x="22" y="10"/>
                </a:lnTo>
                <a:lnTo>
                  <a:pt x="20" y="12"/>
                </a:lnTo>
                <a:lnTo>
                  <a:pt x="20" y="14"/>
                </a:lnTo>
                <a:lnTo>
                  <a:pt x="20" y="15"/>
                </a:lnTo>
                <a:lnTo>
                  <a:pt x="12" y="12"/>
                </a:lnTo>
                <a:lnTo>
                  <a:pt x="17" y="2"/>
                </a:lnTo>
                <a:lnTo>
                  <a:pt x="12" y="0"/>
                </a:lnTo>
                <a:lnTo>
                  <a:pt x="7" y="4"/>
                </a:lnTo>
                <a:lnTo>
                  <a:pt x="12" y="7"/>
                </a:lnTo>
                <a:lnTo>
                  <a:pt x="0" y="14"/>
                </a:lnTo>
                <a:close/>
              </a:path>
            </a:pathLst>
          </a:custGeom>
          <a:solidFill>
            <a:srgbClr val="1F1A17"/>
          </a:solidFill>
          <a:ln w="9525">
            <a:noFill/>
            <a:round/>
            <a:headEnd/>
            <a:tailEnd/>
          </a:ln>
        </p:spPr>
        <p:txBody>
          <a:bodyPr/>
          <a:lstStyle/>
          <a:p>
            <a:endParaRPr lang="en-US"/>
          </a:p>
        </p:txBody>
      </p:sp>
      <p:sp>
        <p:nvSpPr>
          <p:cNvPr id="4191" name="Freeform 95"/>
          <p:cNvSpPr>
            <a:spLocks/>
          </p:cNvSpPr>
          <p:nvPr/>
        </p:nvSpPr>
        <p:spPr bwMode="auto">
          <a:xfrm>
            <a:off x="1577975" y="5259388"/>
            <a:ext cx="87313" cy="61912"/>
          </a:xfrm>
          <a:custGeom>
            <a:avLst/>
            <a:gdLst/>
            <a:ahLst/>
            <a:cxnLst>
              <a:cxn ang="0">
                <a:pos x="0" y="27"/>
              </a:cxn>
              <a:cxn ang="0">
                <a:pos x="3" y="17"/>
              </a:cxn>
              <a:cxn ang="0">
                <a:pos x="7" y="19"/>
              </a:cxn>
              <a:cxn ang="0">
                <a:pos x="8" y="20"/>
              </a:cxn>
              <a:cxn ang="0">
                <a:pos x="12" y="25"/>
              </a:cxn>
              <a:cxn ang="0">
                <a:pos x="13" y="30"/>
              </a:cxn>
              <a:cxn ang="0">
                <a:pos x="15" y="22"/>
              </a:cxn>
              <a:cxn ang="0">
                <a:pos x="17" y="29"/>
              </a:cxn>
              <a:cxn ang="0">
                <a:pos x="18" y="24"/>
              </a:cxn>
              <a:cxn ang="0">
                <a:pos x="20" y="20"/>
              </a:cxn>
              <a:cxn ang="0">
                <a:pos x="22" y="22"/>
              </a:cxn>
              <a:cxn ang="0">
                <a:pos x="22" y="24"/>
              </a:cxn>
              <a:cxn ang="0">
                <a:pos x="23" y="19"/>
              </a:cxn>
              <a:cxn ang="0">
                <a:pos x="23" y="24"/>
              </a:cxn>
              <a:cxn ang="0">
                <a:pos x="25" y="20"/>
              </a:cxn>
              <a:cxn ang="0">
                <a:pos x="27" y="17"/>
              </a:cxn>
              <a:cxn ang="0">
                <a:pos x="28" y="19"/>
              </a:cxn>
              <a:cxn ang="0">
                <a:pos x="30" y="20"/>
              </a:cxn>
              <a:cxn ang="0">
                <a:pos x="37" y="20"/>
              </a:cxn>
              <a:cxn ang="0">
                <a:pos x="38" y="14"/>
              </a:cxn>
              <a:cxn ang="0">
                <a:pos x="42" y="9"/>
              </a:cxn>
              <a:cxn ang="0">
                <a:pos x="43" y="10"/>
              </a:cxn>
              <a:cxn ang="0">
                <a:pos x="45" y="12"/>
              </a:cxn>
              <a:cxn ang="0">
                <a:pos x="45" y="9"/>
              </a:cxn>
              <a:cxn ang="0">
                <a:pos x="45" y="7"/>
              </a:cxn>
              <a:cxn ang="0">
                <a:pos x="47" y="5"/>
              </a:cxn>
              <a:cxn ang="0">
                <a:pos x="45" y="0"/>
              </a:cxn>
              <a:cxn ang="0">
                <a:pos x="55" y="5"/>
              </a:cxn>
              <a:cxn ang="0">
                <a:pos x="52" y="7"/>
              </a:cxn>
              <a:cxn ang="0">
                <a:pos x="50" y="9"/>
              </a:cxn>
              <a:cxn ang="0">
                <a:pos x="48" y="14"/>
              </a:cxn>
              <a:cxn ang="0">
                <a:pos x="47" y="15"/>
              </a:cxn>
              <a:cxn ang="0">
                <a:pos x="40" y="19"/>
              </a:cxn>
              <a:cxn ang="0">
                <a:pos x="40" y="24"/>
              </a:cxn>
              <a:cxn ang="0">
                <a:pos x="35" y="24"/>
              </a:cxn>
              <a:cxn ang="0">
                <a:pos x="35" y="27"/>
              </a:cxn>
              <a:cxn ang="0">
                <a:pos x="33" y="27"/>
              </a:cxn>
              <a:cxn ang="0">
                <a:pos x="32" y="30"/>
              </a:cxn>
              <a:cxn ang="0">
                <a:pos x="32" y="29"/>
              </a:cxn>
              <a:cxn ang="0">
                <a:pos x="30" y="27"/>
              </a:cxn>
              <a:cxn ang="0">
                <a:pos x="28" y="30"/>
              </a:cxn>
              <a:cxn ang="0">
                <a:pos x="28" y="32"/>
              </a:cxn>
              <a:cxn ang="0">
                <a:pos x="23" y="34"/>
              </a:cxn>
              <a:cxn ang="0">
                <a:pos x="22" y="37"/>
              </a:cxn>
              <a:cxn ang="0">
                <a:pos x="20" y="35"/>
              </a:cxn>
              <a:cxn ang="0">
                <a:pos x="18" y="35"/>
              </a:cxn>
              <a:cxn ang="0">
                <a:pos x="15" y="37"/>
              </a:cxn>
              <a:cxn ang="0">
                <a:pos x="15" y="39"/>
              </a:cxn>
              <a:cxn ang="0">
                <a:pos x="13" y="37"/>
              </a:cxn>
              <a:cxn ang="0">
                <a:pos x="12" y="35"/>
              </a:cxn>
              <a:cxn ang="0">
                <a:pos x="10" y="34"/>
              </a:cxn>
              <a:cxn ang="0">
                <a:pos x="8" y="34"/>
              </a:cxn>
              <a:cxn ang="0">
                <a:pos x="7" y="32"/>
              </a:cxn>
              <a:cxn ang="0">
                <a:pos x="7" y="30"/>
              </a:cxn>
              <a:cxn ang="0">
                <a:pos x="7" y="27"/>
              </a:cxn>
              <a:cxn ang="0">
                <a:pos x="3" y="27"/>
              </a:cxn>
              <a:cxn ang="0">
                <a:pos x="0" y="27"/>
              </a:cxn>
            </a:cxnLst>
            <a:rect l="0" t="0" r="r" b="b"/>
            <a:pathLst>
              <a:path w="55" h="39">
                <a:moveTo>
                  <a:pt x="0" y="27"/>
                </a:moveTo>
                <a:lnTo>
                  <a:pt x="3" y="17"/>
                </a:lnTo>
                <a:lnTo>
                  <a:pt x="7" y="19"/>
                </a:lnTo>
                <a:lnTo>
                  <a:pt x="8" y="20"/>
                </a:lnTo>
                <a:lnTo>
                  <a:pt x="12" y="25"/>
                </a:lnTo>
                <a:lnTo>
                  <a:pt x="13" y="30"/>
                </a:lnTo>
                <a:lnTo>
                  <a:pt x="15" y="22"/>
                </a:lnTo>
                <a:lnTo>
                  <a:pt x="17" y="29"/>
                </a:lnTo>
                <a:lnTo>
                  <a:pt x="18" y="24"/>
                </a:lnTo>
                <a:lnTo>
                  <a:pt x="20" y="20"/>
                </a:lnTo>
                <a:lnTo>
                  <a:pt x="22" y="22"/>
                </a:lnTo>
                <a:lnTo>
                  <a:pt x="22" y="24"/>
                </a:lnTo>
                <a:lnTo>
                  <a:pt x="23" y="19"/>
                </a:lnTo>
                <a:lnTo>
                  <a:pt x="23" y="24"/>
                </a:lnTo>
                <a:lnTo>
                  <a:pt x="25" y="20"/>
                </a:lnTo>
                <a:lnTo>
                  <a:pt x="27" y="17"/>
                </a:lnTo>
                <a:lnTo>
                  <a:pt x="28" y="19"/>
                </a:lnTo>
                <a:lnTo>
                  <a:pt x="30" y="20"/>
                </a:lnTo>
                <a:lnTo>
                  <a:pt x="37" y="20"/>
                </a:lnTo>
                <a:lnTo>
                  <a:pt x="38" y="14"/>
                </a:lnTo>
                <a:lnTo>
                  <a:pt x="42" y="9"/>
                </a:lnTo>
                <a:lnTo>
                  <a:pt x="43" y="10"/>
                </a:lnTo>
                <a:lnTo>
                  <a:pt x="45" y="12"/>
                </a:lnTo>
                <a:lnTo>
                  <a:pt x="45" y="9"/>
                </a:lnTo>
                <a:lnTo>
                  <a:pt x="45" y="7"/>
                </a:lnTo>
                <a:lnTo>
                  <a:pt x="47" y="5"/>
                </a:lnTo>
                <a:lnTo>
                  <a:pt x="45" y="0"/>
                </a:lnTo>
                <a:lnTo>
                  <a:pt x="55" y="5"/>
                </a:lnTo>
                <a:lnTo>
                  <a:pt x="52" y="7"/>
                </a:lnTo>
                <a:lnTo>
                  <a:pt x="50" y="9"/>
                </a:lnTo>
                <a:lnTo>
                  <a:pt x="48" y="14"/>
                </a:lnTo>
                <a:lnTo>
                  <a:pt x="47" y="15"/>
                </a:lnTo>
                <a:lnTo>
                  <a:pt x="40" y="19"/>
                </a:lnTo>
                <a:lnTo>
                  <a:pt x="40" y="24"/>
                </a:lnTo>
                <a:lnTo>
                  <a:pt x="35" y="24"/>
                </a:lnTo>
                <a:lnTo>
                  <a:pt x="35" y="27"/>
                </a:lnTo>
                <a:lnTo>
                  <a:pt x="33" y="27"/>
                </a:lnTo>
                <a:lnTo>
                  <a:pt x="32" y="30"/>
                </a:lnTo>
                <a:lnTo>
                  <a:pt x="32" y="29"/>
                </a:lnTo>
                <a:lnTo>
                  <a:pt x="30" y="27"/>
                </a:lnTo>
                <a:lnTo>
                  <a:pt x="28" y="30"/>
                </a:lnTo>
                <a:lnTo>
                  <a:pt x="28" y="32"/>
                </a:lnTo>
                <a:lnTo>
                  <a:pt x="23" y="34"/>
                </a:lnTo>
                <a:lnTo>
                  <a:pt x="22" y="37"/>
                </a:lnTo>
                <a:lnTo>
                  <a:pt x="20" y="35"/>
                </a:lnTo>
                <a:lnTo>
                  <a:pt x="18" y="35"/>
                </a:lnTo>
                <a:lnTo>
                  <a:pt x="15" y="37"/>
                </a:lnTo>
                <a:lnTo>
                  <a:pt x="15" y="39"/>
                </a:lnTo>
                <a:lnTo>
                  <a:pt x="13" y="37"/>
                </a:lnTo>
                <a:lnTo>
                  <a:pt x="12" y="35"/>
                </a:lnTo>
                <a:lnTo>
                  <a:pt x="10" y="34"/>
                </a:lnTo>
                <a:lnTo>
                  <a:pt x="8" y="34"/>
                </a:lnTo>
                <a:lnTo>
                  <a:pt x="7" y="32"/>
                </a:lnTo>
                <a:lnTo>
                  <a:pt x="7" y="30"/>
                </a:lnTo>
                <a:lnTo>
                  <a:pt x="7" y="27"/>
                </a:lnTo>
                <a:lnTo>
                  <a:pt x="3" y="27"/>
                </a:lnTo>
                <a:lnTo>
                  <a:pt x="0" y="27"/>
                </a:lnTo>
                <a:close/>
              </a:path>
            </a:pathLst>
          </a:custGeom>
          <a:solidFill>
            <a:srgbClr val="1F1A17"/>
          </a:solidFill>
          <a:ln w="9525">
            <a:noFill/>
            <a:round/>
            <a:headEnd/>
            <a:tailEnd/>
          </a:ln>
        </p:spPr>
        <p:txBody>
          <a:bodyPr/>
          <a:lstStyle/>
          <a:p>
            <a:endParaRPr lang="en-US"/>
          </a:p>
        </p:txBody>
      </p:sp>
      <p:sp>
        <p:nvSpPr>
          <p:cNvPr id="4192" name="Freeform 96"/>
          <p:cNvSpPr>
            <a:spLocks/>
          </p:cNvSpPr>
          <p:nvPr/>
        </p:nvSpPr>
        <p:spPr bwMode="auto">
          <a:xfrm>
            <a:off x="1660525" y="5222875"/>
            <a:ext cx="31750" cy="42863"/>
          </a:xfrm>
          <a:custGeom>
            <a:avLst/>
            <a:gdLst/>
            <a:ahLst/>
            <a:cxnLst>
              <a:cxn ang="0">
                <a:pos x="0" y="18"/>
              </a:cxn>
              <a:cxn ang="0">
                <a:pos x="0" y="23"/>
              </a:cxn>
              <a:cxn ang="0">
                <a:pos x="1" y="25"/>
              </a:cxn>
              <a:cxn ang="0">
                <a:pos x="3" y="25"/>
              </a:cxn>
              <a:cxn ang="0">
                <a:pos x="6" y="27"/>
              </a:cxn>
              <a:cxn ang="0">
                <a:pos x="5" y="23"/>
              </a:cxn>
              <a:cxn ang="0">
                <a:pos x="5" y="22"/>
              </a:cxn>
              <a:cxn ang="0">
                <a:pos x="6" y="22"/>
              </a:cxn>
              <a:cxn ang="0">
                <a:pos x="8" y="23"/>
              </a:cxn>
              <a:cxn ang="0">
                <a:pos x="8" y="22"/>
              </a:cxn>
              <a:cxn ang="0">
                <a:pos x="8" y="18"/>
              </a:cxn>
              <a:cxn ang="0">
                <a:pos x="10" y="20"/>
              </a:cxn>
              <a:cxn ang="0">
                <a:pos x="11" y="20"/>
              </a:cxn>
              <a:cxn ang="0">
                <a:pos x="11" y="17"/>
              </a:cxn>
              <a:cxn ang="0">
                <a:pos x="11" y="15"/>
              </a:cxn>
              <a:cxn ang="0">
                <a:pos x="15" y="12"/>
              </a:cxn>
              <a:cxn ang="0">
                <a:pos x="18" y="10"/>
              </a:cxn>
              <a:cxn ang="0">
                <a:pos x="18" y="5"/>
              </a:cxn>
              <a:cxn ang="0">
                <a:pos x="20" y="0"/>
              </a:cxn>
              <a:cxn ang="0">
                <a:pos x="18" y="2"/>
              </a:cxn>
              <a:cxn ang="0">
                <a:pos x="16" y="5"/>
              </a:cxn>
              <a:cxn ang="0">
                <a:pos x="16" y="5"/>
              </a:cxn>
              <a:cxn ang="0">
                <a:pos x="15" y="8"/>
              </a:cxn>
              <a:cxn ang="0">
                <a:pos x="11" y="10"/>
              </a:cxn>
              <a:cxn ang="0">
                <a:pos x="10" y="12"/>
              </a:cxn>
              <a:cxn ang="0">
                <a:pos x="8" y="15"/>
              </a:cxn>
              <a:cxn ang="0">
                <a:pos x="6" y="20"/>
              </a:cxn>
              <a:cxn ang="0">
                <a:pos x="5" y="18"/>
              </a:cxn>
              <a:cxn ang="0">
                <a:pos x="3" y="18"/>
              </a:cxn>
              <a:cxn ang="0">
                <a:pos x="3" y="18"/>
              </a:cxn>
              <a:cxn ang="0">
                <a:pos x="3" y="20"/>
              </a:cxn>
              <a:cxn ang="0">
                <a:pos x="1" y="20"/>
              </a:cxn>
              <a:cxn ang="0">
                <a:pos x="0" y="18"/>
              </a:cxn>
            </a:cxnLst>
            <a:rect l="0" t="0" r="r" b="b"/>
            <a:pathLst>
              <a:path w="20" h="27">
                <a:moveTo>
                  <a:pt x="0" y="18"/>
                </a:moveTo>
                <a:lnTo>
                  <a:pt x="0" y="23"/>
                </a:lnTo>
                <a:lnTo>
                  <a:pt x="1" y="25"/>
                </a:lnTo>
                <a:lnTo>
                  <a:pt x="3" y="25"/>
                </a:lnTo>
                <a:lnTo>
                  <a:pt x="6" y="27"/>
                </a:lnTo>
                <a:lnTo>
                  <a:pt x="5" y="23"/>
                </a:lnTo>
                <a:lnTo>
                  <a:pt x="5" y="22"/>
                </a:lnTo>
                <a:lnTo>
                  <a:pt x="6" y="22"/>
                </a:lnTo>
                <a:lnTo>
                  <a:pt x="8" y="23"/>
                </a:lnTo>
                <a:lnTo>
                  <a:pt x="8" y="22"/>
                </a:lnTo>
                <a:lnTo>
                  <a:pt x="8" y="18"/>
                </a:lnTo>
                <a:lnTo>
                  <a:pt x="10" y="20"/>
                </a:lnTo>
                <a:lnTo>
                  <a:pt x="11" y="20"/>
                </a:lnTo>
                <a:lnTo>
                  <a:pt x="11" y="17"/>
                </a:lnTo>
                <a:lnTo>
                  <a:pt x="11" y="15"/>
                </a:lnTo>
                <a:lnTo>
                  <a:pt x="15" y="12"/>
                </a:lnTo>
                <a:lnTo>
                  <a:pt x="18" y="10"/>
                </a:lnTo>
                <a:lnTo>
                  <a:pt x="18" y="5"/>
                </a:lnTo>
                <a:lnTo>
                  <a:pt x="20" y="0"/>
                </a:lnTo>
                <a:lnTo>
                  <a:pt x="18" y="2"/>
                </a:lnTo>
                <a:lnTo>
                  <a:pt x="16" y="5"/>
                </a:lnTo>
                <a:lnTo>
                  <a:pt x="16" y="5"/>
                </a:lnTo>
                <a:lnTo>
                  <a:pt x="15" y="8"/>
                </a:lnTo>
                <a:lnTo>
                  <a:pt x="11" y="10"/>
                </a:lnTo>
                <a:lnTo>
                  <a:pt x="10" y="12"/>
                </a:lnTo>
                <a:lnTo>
                  <a:pt x="8" y="15"/>
                </a:lnTo>
                <a:lnTo>
                  <a:pt x="6" y="20"/>
                </a:lnTo>
                <a:lnTo>
                  <a:pt x="5" y="18"/>
                </a:lnTo>
                <a:lnTo>
                  <a:pt x="3" y="18"/>
                </a:lnTo>
                <a:lnTo>
                  <a:pt x="3" y="18"/>
                </a:lnTo>
                <a:lnTo>
                  <a:pt x="3" y="20"/>
                </a:lnTo>
                <a:lnTo>
                  <a:pt x="1" y="20"/>
                </a:lnTo>
                <a:lnTo>
                  <a:pt x="0" y="18"/>
                </a:lnTo>
                <a:close/>
              </a:path>
            </a:pathLst>
          </a:custGeom>
          <a:solidFill>
            <a:srgbClr val="1F1A17"/>
          </a:solidFill>
          <a:ln w="9525">
            <a:noFill/>
            <a:round/>
            <a:headEnd/>
            <a:tailEnd/>
          </a:ln>
        </p:spPr>
        <p:txBody>
          <a:bodyPr/>
          <a:lstStyle/>
          <a:p>
            <a:endParaRPr lang="en-US"/>
          </a:p>
        </p:txBody>
      </p:sp>
      <p:sp>
        <p:nvSpPr>
          <p:cNvPr id="4193" name="Freeform 97"/>
          <p:cNvSpPr>
            <a:spLocks/>
          </p:cNvSpPr>
          <p:nvPr/>
        </p:nvSpPr>
        <p:spPr bwMode="auto">
          <a:xfrm>
            <a:off x="1538288" y="5310188"/>
            <a:ext cx="95250" cy="69850"/>
          </a:xfrm>
          <a:custGeom>
            <a:avLst/>
            <a:gdLst/>
            <a:ahLst/>
            <a:cxnLst>
              <a:cxn ang="0">
                <a:pos x="0" y="30"/>
              </a:cxn>
              <a:cxn ang="0">
                <a:pos x="3" y="35"/>
              </a:cxn>
              <a:cxn ang="0">
                <a:pos x="7" y="32"/>
              </a:cxn>
              <a:cxn ang="0">
                <a:pos x="12" y="30"/>
              </a:cxn>
              <a:cxn ang="0">
                <a:pos x="13" y="29"/>
              </a:cxn>
              <a:cxn ang="0">
                <a:pos x="17" y="29"/>
              </a:cxn>
              <a:cxn ang="0">
                <a:pos x="18" y="30"/>
              </a:cxn>
              <a:cxn ang="0">
                <a:pos x="20" y="32"/>
              </a:cxn>
              <a:cxn ang="0">
                <a:pos x="23" y="30"/>
              </a:cxn>
              <a:cxn ang="0">
                <a:pos x="27" y="30"/>
              </a:cxn>
              <a:cxn ang="0">
                <a:pos x="27" y="30"/>
              </a:cxn>
              <a:cxn ang="0">
                <a:pos x="28" y="30"/>
              </a:cxn>
              <a:cxn ang="0">
                <a:pos x="32" y="34"/>
              </a:cxn>
              <a:cxn ang="0">
                <a:pos x="33" y="35"/>
              </a:cxn>
              <a:cxn ang="0">
                <a:pos x="35" y="27"/>
              </a:cxn>
              <a:cxn ang="0">
                <a:pos x="37" y="40"/>
              </a:cxn>
              <a:cxn ang="0">
                <a:pos x="40" y="44"/>
              </a:cxn>
              <a:cxn ang="0">
                <a:pos x="40" y="39"/>
              </a:cxn>
              <a:cxn ang="0">
                <a:pos x="40" y="32"/>
              </a:cxn>
              <a:cxn ang="0">
                <a:pos x="45" y="30"/>
              </a:cxn>
              <a:cxn ang="0">
                <a:pos x="47" y="29"/>
              </a:cxn>
              <a:cxn ang="0">
                <a:pos x="52" y="24"/>
              </a:cxn>
              <a:cxn ang="0">
                <a:pos x="48" y="20"/>
              </a:cxn>
              <a:cxn ang="0">
                <a:pos x="55" y="22"/>
              </a:cxn>
              <a:cxn ang="0">
                <a:pos x="55" y="17"/>
              </a:cxn>
              <a:cxn ang="0">
                <a:pos x="53" y="14"/>
              </a:cxn>
              <a:cxn ang="0">
                <a:pos x="55" y="14"/>
              </a:cxn>
              <a:cxn ang="0">
                <a:pos x="57" y="10"/>
              </a:cxn>
              <a:cxn ang="0">
                <a:pos x="53" y="9"/>
              </a:cxn>
              <a:cxn ang="0">
                <a:pos x="58" y="7"/>
              </a:cxn>
              <a:cxn ang="0">
                <a:pos x="60" y="0"/>
              </a:cxn>
              <a:cxn ang="0">
                <a:pos x="53" y="5"/>
              </a:cxn>
              <a:cxn ang="0">
                <a:pos x="48" y="12"/>
              </a:cxn>
              <a:cxn ang="0">
                <a:pos x="52" y="17"/>
              </a:cxn>
              <a:cxn ang="0">
                <a:pos x="47" y="17"/>
              </a:cxn>
              <a:cxn ang="0">
                <a:pos x="47" y="20"/>
              </a:cxn>
              <a:cxn ang="0">
                <a:pos x="43" y="24"/>
              </a:cxn>
              <a:cxn ang="0">
                <a:pos x="38" y="22"/>
              </a:cxn>
              <a:cxn ang="0">
                <a:pos x="37" y="20"/>
              </a:cxn>
              <a:cxn ang="0">
                <a:pos x="35" y="14"/>
              </a:cxn>
              <a:cxn ang="0">
                <a:pos x="30" y="15"/>
              </a:cxn>
              <a:cxn ang="0">
                <a:pos x="23" y="19"/>
              </a:cxn>
              <a:cxn ang="0">
                <a:pos x="18" y="19"/>
              </a:cxn>
              <a:cxn ang="0">
                <a:pos x="10" y="20"/>
              </a:cxn>
              <a:cxn ang="0">
                <a:pos x="5" y="27"/>
              </a:cxn>
              <a:cxn ang="0">
                <a:pos x="0" y="30"/>
              </a:cxn>
            </a:cxnLst>
            <a:rect l="0" t="0" r="r" b="b"/>
            <a:pathLst>
              <a:path w="60" h="44">
                <a:moveTo>
                  <a:pt x="0" y="30"/>
                </a:moveTo>
                <a:lnTo>
                  <a:pt x="3" y="35"/>
                </a:lnTo>
                <a:lnTo>
                  <a:pt x="7" y="32"/>
                </a:lnTo>
                <a:lnTo>
                  <a:pt x="12" y="30"/>
                </a:lnTo>
                <a:lnTo>
                  <a:pt x="13" y="29"/>
                </a:lnTo>
                <a:lnTo>
                  <a:pt x="17" y="29"/>
                </a:lnTo>
                <a:lnTo>
                  <a:pt x="18" y="30"/>
                </a:lnTo>
                <a:lnTo>
                  <a:pt x="20" y="32"/>
                </a:lnTo>
                <a:lnTo>
                  <a:pt x="23" y="30"/>
                </a:lnTo>
                <a:lnTo>
                  <a:pt x="27" y="30"/>
                </a:lnTo>
                <a:lnTo>
                  <a:pt x="27" y="30"/>
                </a:lnTo>
                <a:lnTo>
                  <a:pt x="28" y="30"/>
                </a:lnTo>
                <a:lnTo>
                  <a:pt x="32" y="34"/>
                </a:lnTo>
                <a:lnTo>
                  <a:pt x="33" y="35"/>
                </a:lnTo>
                <a:lnTo>
                  <a:pt x="35" y="27"/>
                </a:lnTo>
                <a:lnTo>
                  <a:pt x="37" y="40"/>
                </a:lnTo>
                <a:lnTo>
                  <a:pt x="40" y="44"/>
                </a:lnTo>
                <a:lnTo>
                  <a:pt x="40" y="39"/>
                </a:lnTo>
                <a:lnTo>
                  <a:pt x="40" y="32"/>
                </a:lnTo>
                <a:lnTo>
                  <a:pt x="45" y="30"/>
                </a:lnTo>
                <a:lnTo>
                  <a:pt x="47" y="29"/>
                </a:lnTo>
                <a:lnTo>
                  <a:pt x="52" y="24"/>
                </a:lnTo>
                <a:lnTo>
                  <a:pt x="48" y="20"/>
                </a:lnTo>
                <a:lnTo>
                  <a:pt x="55" y="22"/>
                </a:lnTo>
                <a:lnTo>
                  <a:pt x="55" y="17"/>
                </a:lnTo>
                <a:lnTo>
                  <a:pt x="53" y="14"/>
                </a:lnTo>
                <a:lnTo>
                  <a:pt x="55" y="14"/>
                </a:lnTo>
                <a:lnTo>
                  <a:pt x="57" y="10"/>
                </a:lnTo>
                <a:lnTo>
                  <a:pt x="53" y="9"/>
                </a:lnTo>
                <a:lnTo>
                  <a:pt x="58" y="7"/>
                </a:lnTo>
                <a:lnTo>
                  <a:pt x="60" y="0"/>
                </a:lnTo>
                <a:lnTo>
                  <a:pt x="53" y="5"/>
                </a:lnTo>
                <a:lnTo>
                  <a:pt x="48" y="12"/>
                </a:lnTo>
                <a:lnTo>
                  <a:pt x="52" y="17"/>
                </a:lnTo>
                <a:lnTo>
                  <a:pt x="47" y="17"/>
                </a:lnTo>
                <a:lnTo>
                  <a:pt x="47" y="20"/>
                </a:lnTo>
                <a:lnTo>
                  <a:pt x="43" y="24"/>
                </a:lnTo>
                <a:lnTo>
                  <a:pt x="38" y="22"/>
                </a:lnTo>
                <a:lnTo>
                  <a:pt x="37" y="20"/>
                </a:lnTo>
                <a:lnTo>
                  <a:pt x="35" y="14"/>
                </a:lnTo>
                <a:lnTo>
                  <a:pt x="30" y="15"/>
                </a:lnTo>
                <a:lnTo>
                  <a:pt x="23" y="19"/>
                </a:lnTo>
                <a:lnTo>
                  <a:pt x="18" y="19"/>
                </a:lnTo>
                <a:lnTo>
                  <a:pt x="10" y="20"/>
                </a:lnTo>
                <a:lnTo>
                  <a:pt x="5" y="27"/>
                </a:lnTo>
                <a:lnTo>
                  <a:pt x="0" y="30"/>
                </a:lnTo>
                <a:close/>
              </a:path>
            </a:pathLst>
          </a:custGeom>
          <a:solidFill>
            <a:srgbClr val="1F1A17"/>
          </a:solidFill>
          <a:ln w="9525">
            <a:noFill/>
            <a:round/>
            <a:headEnd/>
            <a:tailEnd/>
          </a:ln>
        </p:spPr>
        <p:txBody>
          <a:bodyPr/>
          <a:lstStyle/>
          <a:p>
            <a:endParaRPr lang="en-US"/>
          </a:p>
        </p:txBody>
      </p:sp>
      <p:sp>
        <p:nvSpPr>
          <p:cNvPr id="4194" name="Freeform 98"/>
          <p:cNvSpPr>
            <a:spLocks/>
          </p:cNvSpPr>
          <p:nvPr/>
        </p:nvSpPr>
        <p:spPr bwMode="auto">
          <a:xfrm>
            <a:off x="1379538" y="5235575"/>
            <a:ext cx="171450" cy="112713"/>
          </a:xfrm>
          <a:custGeom>
            <a:avLst/>
            <a:gdLst/>
            <a:ahLst/>
            <a:cxnLst>
              <a:cxn ang="0">
                <a:pos x="108" y="61"/>
              </a:cxn>
              <a:cxn ang="0">
                <a:pos x="102" y="56"/>
              </a:cxn>
              <a:cxn ang="0">
                <a:pos x="93" y="49"/>
              </a:cxn>
              <a:cxn ang="0">
                <a:pos x="93" y="40"/>
              </a:cxn>
              <a:cxn ang="0">
                <a:pos x="93" y="34"/>
              </a:cxn>
              <a:cxn ang="0">
                <a:pos x="90" y="29"/>
              </a:cxn>
              <a:cxn ang="0">
                <a:pos x="83" y="22"/>
              </a:cxn>
              <a:cxn ang="0">
                <a:pos x="75" y="14"/>
              </a:cxn>
              <a:cxn ang="0">
                <a:pos x="70" y="9"/>
              </a:cxn>
              <a:cxn ang="0">
                <a:pos x="58" y="14"/>
              </a:cxn>
              <a:cxn ang="0">
                <a:pos x="60" y="17"/>
              </a:cxn>
              <a:cxn ang="0">
                <a:pos x="63" y="22"/>
              </a:cxn>
              <a:cxn ang="0">
                <a:pos x="65" y="27"/>
              </a:cxn>
              <a:cxn ang="0">
                <a:pos x="63" y="30"/>
              </a:cxn>
              <a:cxn ang="0">
                <a:pos x="53" y="32"/>
              </a:cxn>
              <a:cxn ang="0">
                <a:pos x="45" y="30"/>
              </a:cxn>
              <a:cxn ang="0">
                <a:pos x="56" y="7"/>
              </a:cxn>
              <a:cxn ang="0">
                <a:pos x="38" y="29"/>
              </a:cxn>
              <a:cxn ang="0">
                <a:pos x="45" y="5"/>
              </a:cxn>
              <a:cxn ang="0">
                <a:pos x="40" y="12"/>
              </a:cxn>
              <a:cxn ang="0">
                <a:pos x="35" y="25"/>
              </a:cxn>
              <a:cxn ang="0">
                <a:pos x="18" y="12"/>
              </a:cxn>
              <a:cxn ang="0">
                <a:pos x="0" y="0"/>
              </a:cxn>
              <a:cxn ang="0">
                <a:pos x="13" y="12"/>
              </a:cxn>
              <a:cxn ang="0">
                <a:pos x="28" y="29"/>
              </a:cxn>
              <a:cxn ang="0">
                <a:pos x="36" y="35"/>
              </a:cxn>
              <a:cxn ang="0">
                <a:pos x="43" y="39"/>
              </a:cxn>
              <a:cxn ang="0">
                <a:pos x="50" y="39"/>
              </a:cxn>
              <a:cxn ang="0">
                <a:pos x="55" y="40"/>
              </a:cxn>
              <a:cxn ang="0">
                <a:pos x="58" y="44"/>
              </a:cxn>
              <a:cxn ang="0">
                <a:pos x="65" y="47"/>
              </a:cxn>
              <a:cxn ang="0">
                <a:pos x="70" y="45"/>
              </a:cxn>
              <a:cxn ang="0">
                <a:pos x="71" y="44"/>
              </a:cxn>
              <a:cxn ang="0">
                <a:pos x="73" y="44"/>
              </a:cxn>
              <a:cxn ang="0">
                <a:pos x="78" y="44"/>
              </a:cxn>
              <a:cxn ang="0">
                <a:pos x="81" y="45"/>
              </a:cxn>
              <a:cxn ang="0">
                <a:pos x="83" y="50"/>
              </a:cxn>
              <a:cxn ang="0">
                <a:pos x="86" y="64"/>
              </a:cxn>
              <a:cxn ang="0">
                <a:pos x="88" y="71"/>
              </a:cxn>
              <a:cxn ang="0">
                <a:pos x="102" y="67"/>
              </a:cxn>
              <a:cxn ang="0">
                <a:pos x="108" y="61"/>
              </a:cxn>
            </a:cxnLst>
            <a:rect l="0" t="0" r="r" b="b"/>
            <a:pathLst>
              <a:path w="108" h="71">
                <a:moveTo>
                  <a:pt x="108" y="61"/>
                </a:moveTo>
                <a:lnTo>
                  <a:pt x="102" y="56"/>
                </a:lnTo>
                <a:lnTo>
                  <a:pt x="93" y="49"/>
                </a:lnTo>
                <a:lnTo>
                  <a:pt x="93" y="40"/>
                </a:lnTo>
                <a:lnTo>
                  <a:pt x="93" y="34"/>
                </a:lnTo>
                <a:lnTo>
                  <a:pt x="90" y="29"/>
                </a:lnTo>
                <a:lnTo>
                  <a:pt x="83" y="22"/>
                </a:lnTo>
                <a:lnTo>
                  <a:pt x="75" y="14"/>
                </a:lnTo>
                <a:lnTo>
                  <a:pt x="70" y="9"/>
                </a:lnTo>
                <a:lnTo>
                  <a:pt x="58" y="14"/>
                </a:lnTo>
                <a:lnTo>
                  <a:pt x="60" y="17"/>
                </a:lnTo>
                <a:lnTo>
                  <a:pt x="63" y="22"/>
                </a:lnTo>
                <a:lnTo>
                  <a:pt x="65" y="27"/>
                </a:lnTo>
                <a:lnTo>
                  <a:pt x="63" y="30"/>
                </a:lnTo>
                <a:lnTo>
                  <a:pt x="53" y="32"/>
                </a:lnTo>
                <a:lnTo>
                  <a:pt x="45" y="30"/>
                </a:lnTo>
                <a:lnTo>
                  <a:pt x="56" y="7"/>
                </a:lnTo>
                <a:lnTo>
                  <a:pt x="38" y="29"/>
                </a:lnTo>
                <a:lnTo>
                  <a:pt x="45" y="5"/>
                </a:lnTo>
                <a:lnTo>
                  <a:pt x="40" y="12"/>
                </a:lnTo>
                <a:lnTo>
                  <a:pt x="35" y="25"/>
                </a:lnTo>
                <a:lnTo>
                  <a:pt x="18" y="12"/>
                </a:lnTo>
                <a:lnTo>
                  <a:pt x="0" y="0"/>
                </a:lnTo>
                <a:lnTo>
                  <a:pt x="13" y="12"/>
                </a:lnTo>
                <a:lnTo>
                  <a:pt x="28" y="29"/>
                </a:lnTo>
                <a:lnTo>
                  <a:pt x="36" y="35"/>
                </a:lnTo>
                <a:lnTo>
                  <a:pt x="43" y="39"/>
                </a:lnTo>
                <a:lnTo>
                  <a:pt x="50" y="39"/>
                </a:lnTo>
                <a:lnTo>
                  <a:pt x="55" y="40"/>
                </a:lnTo>
                <a:lnTo>
                  <a:pt x="58" y="44"/>
                </a:lnTo>
                <a:lnTo>
                  <a:pt x="65" y="47"/>
                </a:lnTo>
                <a:lnTo>
                  <a:pt x="70" y="45"/>
                </a:lnTo>
                <a:lnTo>
                  <a:pt x="71" y="44"/>
                </a:lnTo>
                <a:lnTo>
                  <a:pt x="73" y="44"/>
                </a:lnTo>
                <a:lnTo>
                  <a:pt x="78" y="44"/>
                </a:lnTo>
                <a:lnTo>
                  <a:pt x="81" y="45"/>
                </a:lnTo>
                <a:lnTo>
                  <a:pt x="83" y="50"/>
                </a:lnTo>
                <a:lnTo>
                  <a:pt x="86" y="64"/>
                </a:lnTo>
                <a:lnTo>
                  <a:pt x="88" y="71"/>
                </a:lnTo>
                <a:lnTo>
                  <a:pt x="102" y="67"/>
                </a:lnTo>
                <a:lnTo>
                  <a:pt x="108" y="61"/>
                </a:lnTo>
                <a:close/>
              </a:path>
            </a:pathLst>
          </a:custGeom>
          <a:solidFill>
            <a:srgbClr val="1F1A17"/>
          </a:solidFill>
          <a:ln w="9525">
            <a:noFill/>
            <a:round/>
            <a:headEnd/>
            <a:tailEnd/>
          </a:ln>
        </p:spPr>
        <p:txBody>
          <a:bodyPr/>
          <a:lstStyle/>
          <a:p>
            <a:endParaRPr lang="en-US"/>
          </a:p>
        </p:txBody>
      </p:sp>
      <p:sp>
        <p:nvSpPr>
          <p:cNvPr id="4195" name="Freeform 99"/>
          <p:cNvSpPr>
            <a:spLocks/>
          </p:cNvSpPr>
          <p:nvPr/>
        </p:nvSpPr>
        <p:spPr bwMode="auto">
          <a:xfrm>
            <a:off x="1298575" y="5180013"/>
            <a:ext cx="96838" cy="127000"/>
          </a:xfrm>
          <a:custGeom>
            <a:avLst/>
            <a:gdLst/>
            <a:ahLst/>
            <a:cxnLst>
              <a:cxn ang="0">
                <a:pos x="0" y="2"/>
              </a:cxn>
              <a:cxn ang="0">
                <a:pos x="0" y="4"/>
              </a:cxn>
              <a:cxn ang="0">
                <a:pos x="4" y="9"/>
              </a:cxn>
              <a:cxn ang="0">
                <a:pos x="4" y="14"/>
              </a:cxn>
              <a:cxn ang="0">
                <a:pos x="5" y="17"/>
              </a:cxn>
              <a:cxn ang="0">
                <a:pos x="9" y="20"/>
              </a:cxn>
              <a:cxn ang="0">
                <a:pos x="12" y="25"/>
              </a:cxn>
              <a:cxn ang="0">
                <a:pos x="15" y="30"/>
              </a:cxn>
              <a:cxn ang="0">
                <a:pos x="19" y="34"/>
              </a:cxn>
              <a:cxn ang="0">
                <a:pos x="20" y="35"/>
              </a:cxn>
              <a:cxn ang="0">
                <a:pos x="25" y="40"/>
              </a:cxn>
              <a:cxn ang="0">
                <a:pos x="29" y="40"/>
              </a:cxn>
              <a:cxn ang="0">
                <a:pos x="31" y="42"/>
              </a:cxn>
              <a:cxn ang="0">
                <a:pos x="34" y="45"/>
              </a:cxn>
              <a:cxn ang="0">
                <a:pos x="36" y="47"/>
              </a:cxn>
              <a:cxn ang="0">
                <a:pos x="39" y="50"/>
              </a:cxn>
              <a:cxn ang="0">
                <a:pos x="42" y="54"/>
              </a:cxn>
              <a:cxn ang="0">
                <a:pos x="44" y="55"/>
              </a:cxn>
              <a:cxn ang="0">
                <a:pos x="47" y="59"/>
              </a:cxn>
              <a:cxn ang="0">
                <a:pos x="52" y="69"/>
              </a:cxn>
              <a:cxn ang="0">
                <a:pos x="59" y="79"/>
              </a:cxn>
              <a:cxn ang="0">
                <a:pos x="57" y="74"/>
              </a:cxn>
              <a:cxn ang="0">
                <a:pos x="59" y="65"/>
              </a:cxn>
              <a:cxn ang="0">
                <a:pos x="56" y="54"/>
              </a:cxn>
              <a:cxn ang="0">
                <a:pos x="44" y="39"/>
              </a:cxn>
              <a:cxn ang="0">
                <a:pos x="39" y="34"/>
              </a:cxn>
              <a:cxn ang="0">
                <a:pos x="32" y="27"/>
              </a:cxn>
              <a:cxn ang="0">
                <a:pos x="29" y="27"/>
              </a:cxn>
              <a:cxn ang="0">
                <a:pos x="29" y="34"/>
              </a:cxn>
              <a:cxn ang="0">
                <a:pos x="24" y="30"/>
              </a:cxn>
              <a:cxn ang="0">
                <a:pos x="17" y="24"/>
              </a:cxn>
              <a:cxn ang="0">
                <a:pos x="12" y="19"/>
              </a:cxn>
              <a:cxn ang="0">
                <a:pos x="12" y="15"/>
              </a:cxn>
              <a:cxn ang="0">
                <a:pos x="7" y="7"/>
              </a:cxn>
            </a:cxnLst>
            <a:rect l="0" t="0" r="r" b="b"/>
            <a:pathLst>
              <a:path w="61" h="80">
                <a:moveTo>
                  <a:pt x="2" y="0"/>
                </a:moveTo>
                <a:lnTo>
                  <a:pt x="0" y="2"/>
                </a:lnTo>
                <a:lnTo>
                  <a:pt x="0" y="2"/>
                </a:lnTo>
                <a:lnTo>
                  <a:pt x="0" y="4"/>
                </a:lnTo>
                <a:lnTo>
                  <a:pt x="2" y="5"/>
                </a:lnTo>
                <a:lnTo>
                  <a:pt x="4" y="9"/>
                </a:lnTo>
                <a:lnTo>
                  <a:pt x="5" y="10"/>
                </a:lnTo>
                <a:lnTo>
                  <a:pt x="4" y="14"/>
                </a:lnTo>
                <a:lnTo>
                  <a:pt x="2" y="17"/>
                </a:lnTo>
                <a:lnTo>
                  <a:pt x="5" y="17"/>
                </a:lnTo>
                <a:lnTo>
                  <a:pt x="9" y="14"/>
                </a:lnTo>
                <a:lnTo>
                  <a:pt x="9" y="20"/>
                </a:lnTo>
                <a:lnTo>
                  <a:pt x="9" y="27"/>
                </a:lnTo>
                <a:lnTo>
                  <a:pt x="12" y="25"/>
                </a:lnTo>
                <a:lnTo>
                  <a:pt x="14" y="27"/>
                </a:lnTo>
                <a:lnTo>
                  <a:pt x="15" y="30"/>
                </a:lnTo>
                <a:lnTo>
                  <a:pt x="17" y="35"/>
                </a:lnTo>
                <a:lnTo>
                  <a:pt x="19" y="34"/>
                </a:lnTo>
                <a:lnTo>
                  <a:pt x="22" y="32"/>
                </a:lnTo>
                <a:lnTo>
                  <a:pt x="20" y="35"/>
                </a:lnTo>
                <a:lnTo>
                  <a:pt x="24" y="39"/>
                </a:lnTo>
                <a:lnTo>
                  <a:pt x="25" y="40"/>
                </a:lnTo>
                <a:lnTo>
                  <a:pt x="27" y="40"/>
                </a:lnTo>
                <a:lnTo>
                  <a:pt x="29" y="40"/>
                </a:lnTo>
                <a:lnTo>
                  <a:pt x="31" y="37"/>
                </a:lnTo>
                <a:lnTo>
                  <a:pt x="31" y="42"/>
                </a:lnTo>
                <a:lnTo>
                  <a:pt x="32" y="47"/>
                </a:lnTo>
                <a:lnTo>
                  <a:pt x="34" y="45"/>
                </a:lnTo>
                <a:lnTo>
                  <a:pt x="36" y="44"/>
                </a:lnTo>
                <a:lnTo>
                  <a:pt x="36" y="47"/>
                </a:lnTo>
                <a:lnTo>
                  <a:pt x="36" y="52"/>
                </a:lnTo>
                <a:lnTo>
                  <a:pt x="39" y="50"/>
                </a:lnTo>
                <a:lnTo>
                  <a:pt x="41" y="52"/>
                </a:lnTo>
                <a:lnTo>
                  <a:pt x="42" y="54"/>
                </a:lnTo>
                <a:lnTo>
                  <a:pt x="42" y="59"/>
                </a:lnTo>
                <a:lnTo>
                  <a:pt x="44" y="55"/>
                </a:lnTo>
                <a:lnTo>
                  <a:pt x="46" y="55"/>
                </a:lnTo>
                <a:lnTo>
                  <a:pt x="47" y="59"/>
                </a:lnTo>
                <a:lnTo>
                  <a:pt x="47" y="62"/>
                </a:lnTo>
                <a:lnTo>
                  <a:pt x="52" y="69"/>
                </a:lnTo>
                <a:lnTo>
                  <a:pt x="56" y="74"/>
                </a:lnTo>
                <a:lnTo>
                  <a:pt x="59" y="79"/>
                </a:lnTo>
                <a:lnTo>
                  <a:pt x="59" y="80"/>
                </a:lnTo>
                <a:lnTo>
                  <a:pt x="57" y="74"/>
                </a:lnTo>
                <a:lnTo>
                  <a:pt x="56" y="65"/>
                </a:lnTo>
                <a:lnTo>
                  <a:pt x="59" y="65"/>
                </a:lnTo>
                <a:lnTo>
                  <a:pt x="61" y="64"/>
                </a:lnTo>
                <a:lnTo>
                  <a:pt x="56" y="54"/>
                </a:lnTo>
                <a:lnTo>
                  <a:pt x="51" y="44"/>
                </a:lnTo>
                <a:lnTo>
                  <a:pt x="44" y="39"/>
                </a:lnTo>
                <a:lnTo>
                  <a:pt x="41" y="37"/>
                </a:lnTo>
                <a:lnTo>
                  <a:pt x="39" y="34"/>
                </a:lnTo>
                <a:lnTo>
                  <a:pt x="37" y="29"/>
                </a:lnTo>
                <a:lnTo>
                  <a:pt x="32" y="27"/>
                </a:lnTo>
                <a:lnTo>
                  <a:pt x="25" y="24"/>
                </a:lnTo>
                <a:lnTo>
                  <a:pt x="29" y="27"/>
                </a:lnTo>
                <a:lnTo>
                  <a:pt x="32" y="32"/>
                </a:lnTo>
                <a:lnTo>
                  <a:pt x="29" y="34"/>
                </a:lnTo>
                <a:lnTo>
                  <a:pt x="27" y="32"/>
                </a:lnTo>
                <a:lnTo>
                  <a:pt x="24" y="30"/>
                </a:lnTo>
                <a:lnTo>
                  <a:pt x="22" y="25"/>
                </a:lnTo>
                <a:lnTo>
                  <a:pt x="17" y="24"/>
                </a:lnTo>
                <a:lnTo>
                  <a:pt x="14" y="19"/>
                </a:lnTo>
                <a:lnTo>
                  <a:pt x="12" y="19"/>
                </a:lnTo>
                <a:lnTo>
                  <a:pt x="10" y="19"/>
                </a:lnTo>
                <a:lnTo>
                  <a:pt x="12" y="15"/>
                </a:lnTo>
                <a:lnTo>
                  <a:pt x="12" y="10"/>
                </a:lnTo>
                <a:lnTo>
                  <a:pt x="7" y="7"/>
                </a:lnTo>
                <a:lnTo>
                  <a:pt x="2" y="0"/>
                </a:lnTo>
                <a:close/>
              </a:path>
            </a:pathLst>
          </a:custGeom>
          <a:solidFill>
            <a:srgbClr val="1F1A17"/>
          </a:solidFill>
          <a:ln w="9525">
            <a:noFill/>
            <a:round/>
            <a:headEnd/>
            <a:tailEnd/>
          </a:ln>
        </p:spPr>
        <p:txBody>
          <a:bodyPr/>
          <a:lstStyle/>
          <a:p>
            <a:endParaRPr lang="en-US"/>
          </a:p>
        </p:txBody>
      </p:sp>
      <p:sp>
        <p:nvSpPr>
          <p:cNvPr id="4196" name="Freeform 100"/>
          <p:cNvSpPr>
            <a:spLocks/>
          </p:cNvSpPr>
          <p:nvPr/>
        </p:nvSpPr>
        <p:spPr bwMode="auto">
          <a:xfrm>
            <a:off x="1293813" y="5226050"/>
            <a:ext cx="158750" cy="115888"/>
          </a:xfrm>
          <a:custGeom>
            <a:avLst/>
            <a:gdLst/>
            <a:ahLst/>
            <a:cxnLst>
              <a:cxn ang="0">
                <a:pos x="2" y="6"/>
              </a:cxn>
              <a:cxn ang="0">
                <a:pos x="2" y="10"/>
              </a:cxn>
              <a:cxn ang="0">
                <a:pos x="3" y="11"/>
              </a:cxn>
              <a:cxn ang="0">
                <a:pos x="3" y="11"/>
              </a:cxn>
              <a:cxn ang="0">
                <a:pos x="5" y="13"/>
              </a:cxn>
              <a:cxn ang="0">
                <a:pos x="5" y="15"/>
              </a:cxn>
              <a:cxn ang="0">
                <a:pos x="8" y="13"/>
              </a:cxn>
              <a:cxn ang="0">
                <a:pos x="10" y="20"/>
              </a:cxn>
              <a:cxn ang="0">
                <a:pos x="10" y="25"/>
              </a:cxn>
              <a:cxn ang="0">
                <a:pos x="12" y="26"/>
              </a:cxn>
              <a:cxn ang="0">
                <a:pos x="17" y="33"/>
              </a:cxn>
              <a:cxn ang="0">
                <a:pos x="23" y="48"/>
              </a:cxn>
              <a:cxn ang="0">
                <a:pos x="27" y="50"/>
              </a:cxn>
              <a:cxn ang="0">
                <a:pos x="30" y="50"/>
              </a:cxn>
              <a:cxn ang="0">
                <a:pos x="32" y="53"/>
              </a:cxn>
              <a:cxn ang="0">
                <a:pos x="35" y="55"/>
              </a:cxn>
              <a:cxn ang="0">
                <a:pos x="39" y="60"/>
              </a:cxn>
              <a:cxn ang="0">
                <a:pos x="44" y="58"/>
              </a:cxn>
              <a:cxn ang="0">
                <a:pos x="47" y="58"/>
              </a:cxn>
              <a:cxn ang="0">
                <a:pos x="49" y="65"/>
              </a:cxn>
              <a:cxn ang="0">
                <a:pos x="50" y="68"/>
              </a:cxn>
              <a:cxn ang="0">
                <a:pos x="54" y="68"/>
              </a:cxn>
              <a:cxn ang="0">
                <a:pos x="60" y="60"/>
              </a:cxn>
              <a:cxn ang="0">
                <a:pos x="64" y="65"/>
              </a:cxn>
              <a:cxn ang="0">
                <a:pos x="65" y="65"/>
              </a:cxn>
              <a:cxn ang="0">
                <a:pos x="69" y="65"/>
              </a:cxn>
              <a:cxn ang="0">
                <a:pos x="75" y="67"/>
              </a:cxn>
              <a:cxn ang="0">
                <a:pos x="84" y="63"/>
              </a:cxn>
              <a:cxn ang="0">
                <a:pos x="84" y="68"/>
              </a:cxn>
              <a:cxn ang="0">
                <a:pos x="92" y="73"/>
              </a:cxn>
              <a:cxn ang="0">
                <a:pos x="99" y="70"/>
              </a:cxn>
              <a:cxn ang="0">
                <a:pos x="92" y="68"/>
              </a:cxn>
              <a:cxn ang="0">
                <a:pos x="89" y="62"/>
              </a:cxn>
              <a:cxn ang="0">
                <a:pos x="85" y="56"/>
              </a:cxn>
              <a:cxn ang="0">
                <a:pos x="80" y="50"/>
              </a:cxn>
              <a:cxn ang="0">
                <a:pos x="74" y="51"/>
              </a:cxn>
              <a:cxn ang="0">
                <a:pos x="70" y="53"/>
              </a:cxn>
              <a:cxn ang="0">
                <a:pos x="69" y="48"/>
              </a:cxn>
              <a:cxn ang="0">
                <a:pos x="67" y="48"/>
              </a:cxn>
              <a:cxn ang="0">
                <a:pos x="62" y="51"/>
              </a:cxn>
              <a:cxn ang="0">
                <a:pos x="55" y="46"/>
              </a:cxn>
              <a:cxn ang="0">
                <a:pos x="49" y="41"/>
              </a:cxn>
              <a:cxn ang="0">
                <a:pos x="44" y="41"/>
              </a:cxn>
              <a:cxn ang="0">
                <a:pos x="37" y="40"/>
              </a:cxn>
              <a:cxn ang="0">
                <a:pos x="32" y="38"/>
              </a:cxn>
              <a:cxn ang="0">
                <a:pos x="27" y="33"/>
              </a:cxn>
              <a:cxn ang="0">
                <a:pos x="18" y="26"/>
              </a:cxn>
              <a:cxn ang="0">
                <a:pos x="13" y="16"/>
              </a:cxn>
              <a:cxn ang="0">
                <a:pos x="5" y="5"/>
              </a:cxn>
            </a:cxnLst>
            <a:rect l="0" t="0" r="r" b="b"/>
            <a:pathLst>
              <a:path w="100" h="73">
                <a:moveTo>
                  <a:pt x="0" y="0"/>
                </a:moveTo>
                <a:lnTo>
                  <a:pt x="2" y="6"/>
                </a:lnTo>
                <a:lnTo>
                  <a:pt x="0" y="11"/>
                </a:lnTo>
                <a:lnTo>
                  <a:pt x="2" y="10"/>
                </a:lnTo>
                <a:lnTo>
                  <a:pt x="3" y="8"/>
                </a:lnTo>
                <a:lnTo>
                  <a:pt x="3" y="11"/>
                </a:lnTo>
                <a:lnTo>
                  <a:pt x="2" y="15"/>
                </a:lnTo>
                <a:lnTo>
                  <a:pt x="3" y="11"/>
                </a:lnTo>
                <a:lnTo>
                  <a:pt x="5" y="11"/>
                </a:lnTo>
                <a:lnTo>
                  <a:pt x="5" y="13"/>
                </a:lnTo>
                <a:lnTo>
                  <a:pt x="3" y="16"/>
                </a:lnTo>
                <a:lnTo>
                  <a:pt x="5" y="15"/>
                </a:lnTo>
                <a:lnTo>
                  <a:pt x="8" y="13"/>
                </a:lnTo>
                <a:lnTo>
                  <a:pt x="8" y="13"/>
                </a:lnTo>
                <a:lnTo>
                  <a:pt x="10" y="15"/>
                </a:lnTo>
                <a:lnTo>
                  <a:pt x="10" y="20"/>
                </a:lnTo>
                <a:lnTo>
                  <a:pt x="8" y="25"/>
                </a:lnTo>
                <a:lnTo>
                  <a:pt x="10" y="25"/>
                </a:lnTo>
                <a:lnTo>
                  <a:pt x="12" y="23"/>
                </a:lnTo>
                <a:lnTo>
                  <a:pt x="12" y="26"/>
                </a:lnTo>
                <a:lnTo>
                  <a:pt x="12" y="30"/>
                </a:lnTo>
                <a:lnTo>
                  <a:pt x="17" y="33"/>
                </a:lnTo>
                <a:lnTo>
                  <a:pt x="22" y="38"/>
                </a:lnTo>
                <a:lnTo>
                  <a:pt x="23" y="48"/>
                </a:lnTo>
                <a:lnTo>
                  <a:pt x="23" y="55"/>
                </a:lnTo>
                <a:lnTo>
                  <a:pt x="27" y="50"/>
                </a:lnTo>
                <a:lnTo>
                  <a:pt x="30" y="45"/>
                </a:lnTo>
                <a:lnTo>
                  <a:pt x="30" y="50"/>
                </a:lnTo>
                <a:lnTo>
                  <a:pt x="28" y="55"/>
                </a:lnTo>
                <a:lnTo>
                  <a:pt x="32" y="53"/>
                </a:lnTo>
                <a:lnTo>
                  <a:pt x="34" y="51"/>
                </a:lnTo>
                <a:lnTo>
                  <a:pt x="35" y="55"/>
                </a:lnTo>
                <a:lnTo>
                  <a:pt x="35" y="60"/>
                </a:lnTo>
                <a:lnTo>
                  <a:pt x="39" y="60"/>
                </a:lnTo>
                <a:lnTo>
                  <a:pt x="42" y="60"/>
                </a:lnTo>
                <a:lnTo>
                  <a:pt x="44" y="58"/>
                </a:lnTo>
                <a:lnTo>
                  <a:pt x="45" y="58"/>
                </a:lnTo>
                <a:lnTo>
                  <a:pt x="47" y="58"/>
                </a:lnTo>
                <a:lnTo>
                  <a:pt x="49" y="60"/>
                </a:lnTo>
                <a:lnTo>
                  <a:pt x="49" y="65"/>
                </a:lnTo>
                <a:lnTo>
                  <a:pt x="49" y="67"/>
                </a:lnTo>
                <a:lnTo>
                  <a:pt x="50" y="68"/>
                </a:lnTo>
                <a:lnTo>
                  <a:pt x="52" y="68"/>
                </a:lnTo>
                <a:lnTo>
                  <a:pt x="54" y="68"/>
                </a:lnTo>
                <a:lnTo>
                  <a:pt x="57" y="67"/>
                </a:lnTo>
                <a:lnTo>
                  <a:pt x="60" y="60"/>
                </a:lnTo>
                <a:lnTo>
                  <a:pt x="60" y="58"/>
                </a:lnTo>
                <a:lnTo>
                  <a:pt x="64" y="65"/>
                </a:lnTo>
                <a:lnTo>
                  <a:pt x="65" y="72"/>
                </a:lnTo>
                <a:lnTo>
                  <a:pt x="65" y="65"/>
                </a:lnTo>
                <a:lnTo>
                  <a:pt x="67" y="63"/>
                </a:lnTo>
                <a:lnTo>
                  <a:pt x="69" y="65"/>
                </a:lnTo>
                <a:lnTo>
                  <a:pt x="72" y="70"/>
                </a:lnTo>
                <a:lnTo>
                  <a:pt x="75" y="67"/>
                </a:lnTo>
                <a:lnTo>
                  <a:pt x="82" y="63"/>
                </a:lnTo>
                <a:lnTo>
                  <a:pt x="84" y="63"/>
                </a:lnTo>
                <a:lnTo>
                  <a:pt x="85" y="67"/>
                </a:lnTo>
                <a:lnTo>
                  <a:pt x="84" y="68"/>
                </a:lnTo>
                <a:lnTo>
                  <a:pt x="82" y="72"/>
                </a:lnTo>
                <a:lnTo>
                  <a:pt x="92" y="73"/>
                </a:lnTo>
                <a:lnTo>
                  <a:pt x="100" y="73"/>
                </a:lnTo>
                <a:lnTo>
                  <a:pt x="99" y="70"/>
                </a:lnTo>
                <a:lnTo>
                  <a:pt x="95" y="67"/>
                </a:lnTo>
                <a:lnTo>
                  <a:pt x="92" y="68"/>
                </a:lnTo>
                <a:lnTo>
                  <a:pt x="90" y="67"/>
                </a:lnTo>
                <a:lnTo>
                  <a:pt x="89" y="62"/>
                </a:lnTo>
                <a:lnTo>
                  <a:pt x="87" y="58"/>
                </a:lnTo>
                <a:lnTo>
                  <a:pt x="85" y="56"/>
                </a:lnTo>
                <a:lnTo>
                  <a:pt x="82" y="55"/>
                </a:lnTo>
                <a:lnTo>
                  <a:pt x="80" y="50"/>
                </a:lnTo>
                <a:lnTo>
                  <a:pt x="77" y="45"/>
                </a:lnTo>
                <a:lnTo>
                  <a:pt x="74" y="51"/>
                </a:lnTo>
                <a:lnTo>
                  <a:pt x="70" y="56"/>
                </a:lnTo>
                <a:lnTo>
                  <a:pt x="70" y="53"/>
                </a:lnTo>
                <a:lnTo>
                  <a:pt x="69" y="50"/>
                </a:lnTo>
                <a:lnTo>
                  <a:pt x="69" y="48"/>
                </a:lnTo>
                <a:lnTo>
                  <a:pt x="67" y="46"/>
                </a:lnTo>
                <a:lnTo>
                  <a:pt x="67" y="48"/>
                </a:lnTo>
                <a:lnTo>
                  <a:pt x="65" y="50"/>
                </a:lnTo>
                <a:lnTo>
                  <a:pt x="62" y="51"/>
                </a:lnTo>
                <a:lnTo>
                  <a:pt x="59" y="51"/>
                </a:lnTo>
                <a:lnTo>
                  <a:pt x="55" y="46"/>
                </a:lnTo>
                <a:lnTo>
                  <a:pt x="50" y="43"/>
                </a:lnTo>
                <a:lnTo>
                  <a:pt x="49" y="41"/>
                </a:lnTo>
                <a:lnTo>
                  <a:pt x="47" y="41"/>
                </a:lnTo>
                <a:lnTo>
                  <a:pt x="44" y="41"/>
                </a:lnTo>
                <a:lnTo>
                  <a:pt x="42" y="45"/>
                </a:lnTo>
                <a:lnTo>
                  <a:pt x="37" y="40"/>
                </a:lnTo>
                <a:lnTo>
                  <a:pt x="34" y="36"/>
                </a:lnTo>
                <a:lnTo>
                  <a:pt x="32" y="38"/>
                </a:lnTo>
                <a:lnTo>
                  <a:pt x="30" y="40"/>
                </a:lnTo>
                <a:lnTo>
                  <a:pt x="27" y="33"/>
                </a:lnTo>
                <a:lnTo>
                  <a:pt x="22" y="26"/>
                </a:lnTo>
                <a:lnTo>
                  <a:pt x="18" y="26"/>
                </a:lnTo>
                <a:lnTo>
                  <a:pt x="17" y="26"/>
                </a:lnTo>
                <a:lnTo>
                  <a:pt x="13" y="16"/>
                </a:lnTo>
                <a:lnTo>
                  <a:pt x="8" y="8"/>
                </a:lnTo>
                <a:lnTo>
                  <a:pt x="5" y="5"/>
                </a:lnTo>
                <a:lnTo>
                  <a:pt x="0" y="0"/>
                </a:lnTo>
                <a:close/>
              </a:path>
            </a:pathLst>
          </a:custGeom>
          <a:solidFill>
            <a:srgbClr val="1F1A17"/>
          </a:solidFill>
          <a:ln w="9525">
            <a:noFill/>
            <a:round/>
            <a:headEnd/>
            <a:tailEnd/>
          </a:ln>
        </p:spPr>
        <p:txBody>
          <a:bodyPr/>
          <a:lstStyle/>
          <a:p>
            <a:endParaRPr lang="en-US"/>
          </a:p>
        </p:txBody>
      </p:sp>
      <p:sp>
        <p:nvSpPr>
          <p:cNvPr id="4197" name="Freeform 101"/>
          <p:cNvSpPr>
            <a:spLocks/>
          </p:cNvSpPr>
          <p:nvPr/>
        </p:nvSpPr>
        <p:spPr bwMode="auto">
          <a:xfrm>
            <a:off x="1589088" y="5143500"/>
            <a:ext cx="123825" cy="84138"/>
          </a:xfrm>
          <a:custGeom>
            <a:avLst/>
            <a:gdLst/>
            <a:ahLst/>
            <a:cxnLst>
              <a:cxn ang="0">
                <a:pos x="8" y="52"/>
              </a:cxn>
              <a:cxn ang="0">
                <a:pos x="15" y="50"/>
              </a:cxn>
              <a:cxn ang="0">
                <a:pos x="18" y="50"/>
              </a:cxn>
              <a:cxn ang="0">
                <a:pos x="20" y="48"/>
              </a:cxn>
              <a:cxn ang="0">
                <a:pos x="25" y="50"/>
              </a:cxn>
              <a:cxn ang="0">
                <a:pos x="35" y="50"/>
              </a:cxn>
              <a:cxn ang="0">
                <a:pos x="40" y="45"/>
              </a:cxn>
              <a:cxn ang="0">
                <a:pos x="41" y="42"/>
              </a:cxn>
              <a:cxn ang="0">
                <a:pos x="46" y="45"/>
              </a:cxn>
              <a:cxn ang="0">
                <a:pos x="48" y="45"/>
              </a:cxn>
              <a:cxn ang="0">
                <a:pos x="51" y="38"/>
              </a:cxn>
              <a:cxn ang="0">
                <a:pos x="55" y="38"/>
              </a:cxn>
              <a:cxn ang="0">
                <a:pos x="60" y="38"/>
              </a:cxn>
              <a:cxn ang="0">
                <a:pos x="60" y="35"/>
              </a:cxn>
              <a:cxn ang="0">
                <a:pos x="61" y="32"/>
              </a:cxn>
              <a:cxn ang="0">
                <a:pos x="63" y="30"/>
              </a:cxn>
              <a:cxn ang="0">
                <a:pos x="66" y="28"/>
              </a:cxn>
              <a:cxn ang="0">
                <a:pos x="71" y="23"/>
              </a:cxn>
              <a:cxn ang="0">
                <a:pos x="75" y="20"/>
              </a:cxn>
              <a:cxn ang="0">
                <a:pos x="75" y="17"/>
              </a:cxn>
              <a:cxn ang="0">
                <a:pos x="75" y="13"/>
              </a:cxn>
              <a:cxn ang="0">
                <a:pos x="76" y="6"/>
              </a:cxn>
              <a:cxn ang="0">
                <a:pos x="68" y="15"/>
              </a:cxn>
              <a:cxn ang="0">
                <a:pos x="56" y="32"/>
              </a:cxn>
              <a:cxn ang="0">
                <a:pos x="53" y="32"/>
              </a:cxn>
              <a:cxn ang="0">
                <a:pos x="46" y="30"/>
              </a:cxn>
              <a:cxn ang="0">
                <a:pos x="43" y="33"/>
              </a:cxn>
              <a:cxn ang="0">
                <a:pos x="40" y="37"/>
              </a:cxn>
              <a:cxn ang="0">
                <a:pos x="33" y="38"/>
              </a:cxn>
              <a:cxn ang="0">
                <a:pos x="25" y="38"/>
              </a:cxn>
              <a:cxn ang="0">
                <a:pos x="8" y="42"/>
              </a:cxn>
              <a:cxn ang="0">
                <a:pos x="1" y="48"/>
              </a:cxn>
            </a:cxnLst>
            <a:rect l="0" t="0" r="r" b="b"/>
            <a:pathLst>
              <a:path w="78" h="53">
                <a:moveTo>
                  <a:pt x="3" y="52"/>
                </a:moveTo>
                <a:lnTo>
                  <a:pt x="8" y="52"/>
                </a:lnTo>
                <a:lnTo>
                  <a:pt x="11" y="50"/>
                </a:lnTo>
                <a:lnTo>
                  <a:pt x="15" y="50"/>
                </a:lnTo>
                <a:lnTo>
                  <a:pt x="16" y="47"/>
                </a:lnTo>
                <a:lnTo>
                  <a:pt x="18" y="50"/>
                </a:lnTo>
                <a:lnTo>
                  <a:pt x="18" y="52"/>
                </a:lnTo>
                <a:lnTo>
                  <a:pt x="20" y="48"/>
                </a:lnTo>
                <a:lnTo>
                  <a:pt x="20" y="45"/>
                </a:lnTo>
                <a:lnTo>
                  <a:pt x="25" y="50"/>
                </a:lnTo>
                <a:lnTo>
                  <a:pt x="30" y="53"/>
                </a:lnTo>
                <a:lnTo>
                  <a:pt x="35" y="50"/>
                </a:lnTo>
                <a:lnTo>
                  <a:pt x="40" y="47"/>
                </a:lnTo>
                <a:lnTo>
                  <a:pt x="40" y="45"/>
                </a:lnTo>
                <a:lnTo>
                  <a:pt x="40" y="43"/>
                </a:lnTo>
                <a:lnTo>
                  <a:pt x="41" y="42"/>
                </a:lnTo>
                <a:lnTo>
                  <a:pt x="45" y="42"/>
                </a:lnTo>
                <a:lnTo>
                  <a:pt x="46" y="45"/>
                </a:lnTo>
                <a:lnTo>
                  <a:pt x="50" y="50"/>
                </a:lnTo>
                <a:lnTo>
                  <a:pt x="48" y="45"/>
                </a:lnTo>
                <a:lnTo>
                  <a:pt x="48" y="38"/>
                </a:lnTo>
                <a:lnTo>
                  <a:pt x="51" y="38"/>
                </a:lnTo>
                <a:lnTo>
                  <a:pt x="53" y="37"/>
                </a:lnTo>
                <a:lnTo>
                  <a:pt x="55" y="38"/>
                </a:lnTo>
                <a:lnTo>
                  <a:pt x="58" y="40"/>
                </a:lnTo>
                <a:lnTo>
                  <a:pt x="60" y="38"/>
                </a:lnTo>
                <a:lnTo>
                  <a:pt x="61" y="37"/>
                </a:lnTo>
                <a:lnTo>
                  <a:pt x="60" y="35"/>
                </a:lnTo>
                <a:lnTo>
                  <a:pt x="60" y="32"/>
                </a:lnTo>
                <a:lnTo>
                  <a:pt x="61" y="32"/>
                </a:lnTo>
                <a:lnTo>
                  <a:pt x="63" y="32"/>
                </a:lnTo>
                <a:lnTo>
                  <a:pt x="63" y="30"/>
                </a:lnTo>
                <a:lnTo>
                  <a:pt x="63" y="28"/>
                </a:lnTo>
                <a:lnTo>
                  <a:pt x="66" y="28"/>
                </a:lnTo>
                <a:lnTo>
                  <a:pt x="68" y="28"/>
                </a:lnTo>
                <a:lnTo>
                  <a:pt x="71" y="23"/>
                </a:lnTo>
                <a:lnTo>
                  <a:pt x="75" y="22"/>
                </a:lnTo>
                <a:lnTo>
                  <a:pt x="75" y="20"/>
                </a:lnTo>
                <a:lnTo>
                  <a:pt x="73" y="18"/>
                </a:lnTo>
                <a:lnTo>
                  <a:pt x="75" y="17"/>
                </a:lnTo>
                <a:lnTo>
                  <a:pt x="76" y="13"/>
                </a:lnTo>
                <a:lnTo>
                  <a:pt x="75" y="13"/>
                </a:lnTo>
                <a:lnTo>
                  <a:pt x="73" y="13"/>
                </a:lnTo>
                <a:lnTo>
                  <a:pt x="76" y="6"/>
                </a:lnTo>
                <a:lnTo>
                  <a:pt x="78" y="0"/>
                </a:lnTo>
                <a:lnTo>
                  <a:pt x="68" y="15"/>
                </a:lnTo>
                <a:lnTo>
                  <a:pt x="56" y="28"/>
                </a:lnTo>
                <a:lnTo>
                  <a:pt x="56" y="32"/>
                </a:lnTo>
                <a:lnTo>
                  <a:pt x="56" y="35"/>
                </a:lnTo>
                <a:lnTo>
                  <a:pt x="53" y="32"/>
                </a:lnTo>
                <a:lnTo>
                  <a:pt x="50" y="28"/>
                </a:lnTo>
                <a:lnTo>
                  <a:pt x="46" y="30"/>
                </a:lnTo>
                <a:lnTo>
                  <a:pt x="43" y="32"/>
                </a:lnTo>
                <a:lnTo>
                  <a:pt x="43" y="33"/>
                </a:lnTo>
                <a:lnTo>
                  <a:pt x="43" y="37"/>
                </a:lnTo>
                <a:lnTo>
                  <a:pt x="40" y="37"/>
                </a:lnTo>
                <a:lnTo>
                  <a:pt x="36" y="37"/>
                </a:lnTo>
                <a:lnTo>
                  <a:pt x="33" y="38"/>
                </a:lnTo>
                <a:lnTo>
                  <a:pt x="30" y="42"/>
                </a:lnTo>
                <a:lnTo>
                  <a:pt x="25" y="38"/>
                </a:lnTo>
                <a:lnTo>
                  <a:pt x="18" y="37"/>
                </a:lnTo>
                <a:lnTo>
                  <a:pt x="8" y="42"/>
                </a:lnTo>
                <a:lnTo>
                  <a:pt x="0" y="47"/>
                </a:lnTo>
                <a:lnTo>
                  <a:pt x="1" y="48"/>
                </a:lnTo>
                <a:lnTo>
                  <a:pt x="3" y="52"/>
                </a:lnTo>
                <a:close/>
              </a:path>
            </a:pathLst>
          </a:custGeom>
          <a:solidFill>
            <a:srgbClr val="1F1A17"/>
          </a:solidFill>
          <a:ln w="9525">
            <a:noFill/>
            <a:round/>
            <a:headEnd/>
            <a:tailEnd/>
          </a:ln>
        </p:spPr>
        <p:txBody>
          <a:bodyPr/>
          <a:lstStyle/>
          <a:p>
            <a:endParaRPr lang="en-US"/>
          </a:p>
        </p:txBody>
      </p:sp>
      <p:sp>
        <p:nvSpPr>
          <p:cNvPr id="4198" name="Freeform 102"/>
          <p:cNvSpPr>
            <a:spLocks/>
          </p:cNvSpPr>
          <p:nvPr/>
        </p:nvSpPr>
        <p:spPr bwMode="auto">
          <a:xfrm>
            <a:off x="1387475" y="5318125"/>
            <a:ext cx="119063" cy="85725"/>
          </a:xfrm>
          <a:custGeom>
            <a:avLst/>
            <a:gdLst/>
            <a:ahLst/>
            <a:cxnLst>
              <a:cxn ang="0">
                <a:pos x="73" y="12"/>
              </a:cxn>
              <a:cxn ang="0">
                <a:pos x="75" y="5"/>
              </a:cxn>
              <a:cxn ang="0">
                <a:pos x="71" y="5"/>
              </a:cxn>
              <a:cxn ang="0">
                <a:pos x="68" y="4"/>
              </a:cxn>
              <a:cxn ang="0">
                <a:pos x="63" y="2"/>
              </a:cxn>
              <a:cxn ang="0">
                <a:pos x="56" y="5"/>
              </a:cxn>
              <a:cxn ang="0">
                <a:pos x="53" y="10"/>
              </a:cxn>
              <a:cxn ang="0">
                <a:pos x="55" y="19"/>
              </a:cxn>
              <a:cxn ang="0">
                <a:pos x="45" y="15"/>
              </a:cxn>
              <a:cxn ang="0">
                <a:pos x="33" y="14"/>
              </a:cxn>
              <a:cxn ang="0">
                <a:pos x="18" y="15"/>
              </a:cxn>
              <a:cxn ang="0">
                <a:pos x="6" y="15"/>
              </a:cxn>
              <a:cxn ang="0">
                <a:pos x="3" y="19"/>
              </a:cxn>
              <a:cxn ang="0">
                <a:pos x="5" y="27"/>
              </a:cxn>
              <a:cxn ang="0">
                <a:pos x="11" y="29"/>
              </a:cxn>
              <a:cxn ang="0">
                <a:pos x="16" y="30"/>
              </a:cxn>
              <a:cxn ang="0">
                <a:pos x="23" y="34"/>
              </a:cxn>
              <a:cxn ang="0">
                <a:pos x="28" y="32"/>
              </a:cxn>
              <a:cxn ang="0">
                <a:pos x="30" y="25"/>
              </a:cxn>
              <a:cxn ang="0">
                <a:pos x="41" y="27"/>
              </a:cxn>
              <a:cxn ang="0">
                <a:pos x="40" y="34"/>
              </a:cxn>
              <a:cxn ang="0">
                <a:pos x="30" y="40"/>
              </a:cxn>
              <a:cxn ang="0">
                <a:pos x="20" y="45"/>
              </a:cxn>
              <a:cxn ang="0">
                <a:pos x="21" y="50"/>
              </a:cxn>
              <a:cxn ang="0">
                <a:pos x="31" y="49"/>
              </a:cxn>
              <a:cxn ang="0">
                <a:pos x="36" y="47"/>
              </a:cxn>
              <a:cxn ang="0">
                <a:pos x="38" y="50"/>
              </a:cxn>
              <a:cxn ang="0">
                <a:pos x="46" y="50"/>
              </a:cxn>
              <a:cxn ang="0">
                <a:pos x="65" y="47"/>
              </a:cxn>
              <a:cxn ang="0">
                <a:pos x="71" y="42"/>
              </a:cxn>
              <a:cxn ang="0">
                <a:pos x="71" y="29"/>
              </a:cxn>
              <a:cxn ang="0">
                <a:pos x="65" y="27"/>
              </a:cxn>
              <a:cxn ang="0">
                <a:pos x="58" y="19"/>
              </a:cxn>
              <a:cxn ang="0">
                <a:pos x="63" y="15"/>
              </a:cxn>
              <a:cxn ang="0">
                <a:pos x="68" y="20"/>
              </a:cxn>
              <a:cxn ang="0">
                <a:pos x="71" y="19"/>
              </a:cxn>
            </a:cxnLst>
            <a:rect l="0" t="0" r="r" b="b"/>
            <a:pathLst>
              <a:path w="75" h="54">
                <a:moveTo>
                  <a:pt x="71" y="17"/>
                </a:moveTo>
                <a:lnTo>
                  <a:pt x="73" y="12"/>
                </a:lnTo>
                <a:lnTo>
                  <a:pt x="75" y="9"/>
                </a:lnTo>
                <a:lnTo>
                  <a:pt x="75" y="5"/>
                </a:lnTo>
                <a:lnTo>
                  <a:pt x="73" y="2"/>
                </a:lnTo>
                <a:lnTo>
                  <a:pt x="71" y="5"/>
                </a:lnTo>
                <a:lnTo>
                  <a:pt x="68" y="9"/>
                </a:lnTo>
                <a:lnTo>
                  <a:pt x="68" y="4"/>
                </a:lnTo>
                <a:lnTo>
                  <a:pt x="66" y="0"/>
                </a:lnTo>
                <a:lnTo>
                  <a:pt x="63" y="2"/>
                </a:lnTo>
                <a:lnTo>
                  <a:pt x="60" y="2"/>
                </a:lnTo>
                <a:lnTo>
                  <a:pt x="56" y="5"/>
                </a:lnTo>
                <a:lnTo>
                  <a:pt x="51" y="9"/>
                </a:lnTo>
                <a:lnTo>
                  <a:pt x="53" y="10"/>
                </a:lnTo>
                <a:lnTo>
                  <a:pt x="55" y="14"/>
                </a:lnTo>
                <a:lnTo>
                  <a:pt x="55" y="19"/>
                </a:lnTo>
                <a:lnTo>
                  <a:pt x="53" y="20"/>
                </a:lnTo>
                <a:lnTo>
                  <a:pt x="45" y="15"/>
                </a:lnTo>
                <a:lnTo>
                  <a:pt x="40" y="12"/>
                </a:lnTo>
                <a:lnTo>
                  <a:pt x="33" y="14"/>
                </a:lnTo>
                <a:lnTo>
                  <a:pt x="25" y="14"/>
                </a:lnTo>
                <a:lnTo>
                  <a:pt x="18" y="15"/>
                </a:lnTo>
                <a:lnTo>
                  <a:pt x="13" y="17"/>
                </a:lnTo>
                <a:lnTo>
                  <a:pt x="6" y="15"/>
                </a:lnTo>
                <a:lnTo>
                  <a:pt x="0" y="15"/>
                </a:lnTo>
                <a:lnTo>
                  <a:pt x="3" y="19"/>
                </a:lnTo>
                <a:lnTo>
                  <a:pt x="5" y="24"/>
                </a:lnTo>
                <a:lnTo>
                  <a:pt x="5" y="27"/>
                </a:lnTo>
                <a:lnTo>
                  <a:pt x="5" y="30"/>
                </a:lnTo>
                <a:lnTo>
                  <a:pt x="11" y="29"/>
                </a:lnTo>
                <a:lnTo>
                  <a:pt x="16" y="27"/>
                </a:lnTo>
                <a:lnTo>
                  <a:pt x="16" y="30"/>
                </a:lnTo>
                <a:lnTo>
                  <a:pt x="16" y="34"/>
                </a:lnTo>
                <a:lnTo>
                  <a:pt x="23" y="34"/>
                </a:lnTo>
                <a:lnTo>
                  <a:pt x="30" y="35"/>
                </a:lnTo>
                <a:lnTo>
                  <a:pt x="28" y="32"/>
                </a:lnTo>
                <a:lnTo>
                  <a:pt x="26" y="29"/>
                </a:lnTo>
                <a:lnTo>
                  <a:pt x="30" y="25"/>
                </a:lnTo>
                <a:lnTo>
                  <a:pt x="36" y="25"/>
                </a:lnTo>
                <a:lnTo>
                  <a:pt x="41" y="27"/>
                </a:lnTo>
                <a:lnTo>
                  <a:pt x="43" y="29"/>
                </a:lnTo>
                <a:lnTo>
                  <a:pt x="40" y="34"/>
                </a:lnTo>
                <a:lnTo>
                  <a:pt x="36" y="39"/>
                </a:lnTo>
                <a:lnTo>
                  <a:pt x="30" y="40"/>
                </a:lnTo>
                <a:lnTo>
                  <a:pt x="23" y="42"/>
                </a:lnTo>
                <a:lnTo>
                  <a:pt x="20" y="45"/>
                </a:lnTo>
                <a:lnTo>
                  <a:pt x="15" y="50"/>
                </a:lnTo>
                <a:lnTo>
                  <a:pt x="21" y="50"/>
                </a:lnTo>
                <a:lnTo>
                  <a:pt x="28" y="50"/>
                </a:lnTo>
                <a:lnTo>
                  <a:pt x="31" y="49"/>
                </a:lnTo>
                <a:lnTo>
                  <a:pt x="36" y="47"/>
                </a:lnTo>
                <a:lnTo>
                  <a:pt x="36" y="47"/>
                </a:lnTo>
                <a:lnTo>
                  <a:pt x="38" y="49"/>
                </a:lnTo>
                <a:lnTo>
                  <a:pt x="38" y="50"/>
                </a:lnTo>
                <a:lnTo>
                  <a:pt x="38" y="54"/>
                </a:lnTo>
                <a:lnTo>
                  <a:pt x="46" y="50"/>
                </a:lnTo>
                <a:lnTo>
                  <a:pt x="58" y="45"/>
                </a:lnTo>
                <a:lnTo>
                  <a:pt x="65" y="47"/>
                </a:lnTo>
                <a:lnTo>
                  <a:pt x="68" y="49"/>
                </a:lnTo>
                <a:lnTo>
                  <a:pt x="71" y="42"/>
                </a:lnTo>
                <a:lnTo>
                  <a:pt x="73" y="34"/>
                </a:lnTo>
                <a:lnTo>
                  <a:pt x="71" y="29"/>
                </a:lnTo>
                <a:lnTo>
                  <a:pt x="71" y="25"/>
                </a:lnTo>
                <a:lnTo>
                  <a:pt x="65" y="27"/>
                </a:lnTo>
                <a:lnTo>
                  <a:pt x="58" y="25"/>
                </a:lnTo>
                <a:lnTo>
                  <a:pt x="58" y="19"/>
                </a:lnTo>
                <a:lnTo>
                  <a:pt x="60" y="14"/>
                </a:lnTo>
                <a:lnTo>
                  <a:pt x="63" y="15"/>
                </a:lnTo>
                <a:lnTo>
                  <a:pt x="66" y="17"/>
                </a:lnTo>
                <a:lnTo>
                  <a:pt x="68" y="20"/>
                </a:lnTo>
                <a:lnTo>
                  <a:pt x="70" y="22"/>
                </a:lnTo>
                <a:lnTo>
                  <a:pt x="71" y="19"/>
                </a:lnTo>
                <a:lnTo>
                  <a:pt x="71" y="17"/>
                </a:lnTo>
                <a:close/>
              </a:path>
            </a:pathLst>
          </a:custGeom>
          <a:solidFill>
            <a:srgbClr val="1F1A17"/>
          </a:solidFill>
          <a:ln w="9525">
            <a:noFill/>
            <a:round/>
            <a:headEnd/>
            <a:tailEnd/>
          </a:ln>
        </p:spPr>
        <p:txBody>
          <a:bodyPr/>
          <a:lstStyle/>
          <a:p>
            <a:endParaRPr lang="en-US"/>
          </a:p>
        </p:txBody>
      </p:sp>
      <p:sp>
        <p:nvSpPr>
          <p:cNvPr id="4199" name="Freeform 103"/>
          <p:cNvSpPr>
            <a:spLocks/>
          </p:cNvSpPr>
          <p:nvPr/>
        </p:nvSpPr>
        <p:spPr bwMode="auto">
          <a:xfrm>
            <a:off x="1249363" y="5356225"/>
            <a:ext cx="195262" cy="96838"/>
          </a:xfrm>
          <a:custGeom>
            <a:avLst/>
            <a:gdLst/>
            <a:ahLst/>
            <a:cxnLst>
              <a:cxn ang="0">
                <a:pos x="0" y="5"/>
              </a:cxn>
              <a:cxn ang="0">
                <a:pos x="5" y="11"/>
              </a:cxn>
              <a:cxn ang="0">
                <a:pos x="8" y="20"/>
              </a:cxn>
              <a:cxn ang="0">
                <a:pos x="10" y="21"/>
              </a:cxn>
              <a:cxn ang="0">
                <a:pos x="13" y="21"/>
              </a:cxn>
              <a:cxn ang="0">
                <a:pos x="18" y="23"/>
              </a:cxn>
              <a:cxn ang="0">
                <a:pos x="20" y="28"/>
              </a:cxn>
              <a:cxn ang="0">
                <a:pos x="23" y="30"/>
              </a:cxn>
              <a:cxn ang="0">
                <a:pos x="26" y="33"/>
              </a:cxn>
              <a:cxn ang="0">
                <a:pos x="28" y="43"/>
              </a:cxn>
              <a:cxn ang="0">
                <a:pos x="33" y="41"/>
              </a:cxn>
              <a:cxn ang="0">
                <a:pos x="36" y="36"/>
              </a:cxn>
              <a:cxn ang="0">
                <a:pos x="48" y="38"/>
              </a:cxn>
              <a:cxn ang="0">
                <a:pos x="55" y="48"/>
              </a:cxn>
              <a:cxn ang="0">
                <a:pos x="62" y="56"/>
              </a:cxn>
              <a:cxn ang="0">
                <a:pos x="68" y="58"/>
              </a:cxn>
              <a:cxn ang="0">
                <a:pos x="73" y="53"/>
              </a:cxn>
              <a:cxn ang="0">
                <a:pos x="78" y="53"/>
              </a:cxn>
              <a:cxn ang="0">
                <a:pos x="82" y="58"/>
              </a:cxn>
              <a:cxn ang="0">
                <a:pos x="87" y="56"/>
              </a:cxn>
              <a:cxn ang="0">
                <a:pos x="92" y="56"/>
              </a:cxn>
              <a:cxn ang="0">
                <a:pos x="98" y="58"/>
              </a:cxn>
              <a:cxn ang="0">
                <a:pos x="108" y="53"/>
              </a:cxn>
              <a:cxn ang="0">
                <a:pos x="118" y="50"/>
              </a:cxn>
              <a:cxn ang="0">
                <a:pos x="118" y="45"/>
              </a:cxn>
              <a:cxn ang="0">
                <a:pos x="113" y="36"/>
              </a:cxn>
              <a:cxn ang="0">
                <a:pos x="107" y="35"/>
              </a:cxn>
              <a:cxn ang="0">
                <a:pos x="97" y="33"/>
              </a:cxn>
              <a:cxn ang="0">
                <a:pos x="93" y="38"/>
              </a:cxn>
              <a:cxn ang="0">
                <a:pos x="92" y="46"/>
              </a:cxn>
              <a:cxn ang="0">
                <a:pos x="87" y="45"/>
              </a:cxn>
              <a:cxn ang="0">
                <a:pos x="83" y="43"/>
              </a:cxn>
              <a:cxn ang="0">
                <a:pos x="77" y="43"/>
              </a:cxn>
              <a:cxn ang="0">
                <a:pos x="68" y="40"/>
              </a:cxn>
              <a:cxn ang="0">
                <a:pos x="62" y="35"/>
              </a:cxn>
              <a:cxn ang="0">
                <a:pos x="58" y="26"/>
              </a:cxn>
              <a:cxn ang="0">
                <a:pos x="53" y="20"/>
              </a:cxn>
              <a:cxn ang="0">
                <a:pos x="48" y="20"/>
              </a:cxn>
              <a:cxn ang="0">
                <a:pos x="35" y="15"/>
              </a:cxn>
              <a:cxn ang="0">
                <a:pos x="20" y="10"/>
              </a:cxn>
              <a:cxn ang="0">
                <a:pos x="15" y="8"/>
              </a:cxn>
              <a:cxn ang="0">
                <a:pos x="13" y="6"/>
              </a:cxn>
              <a:cxn ang="0">
                <a:pos x="8" y="6"/>
              </a:cxn>
              <a:cxn ang="0">
                <a:pos x="1" y="3"/>
              </a:cxn>
            </a:cxnLst>
            <a:rect l="0" t="0" r="r" b="b"/>
            <a:pathLst>
              <a:path w="123" h="61">
                <a:moveTo>
                  <a:pt x="0" y="0"/>
                </a:moveTo>
                <a:lnTo>
                  <a:pt x="0" y="5"/>
                </a:lnTo>
                <a:lnTo>
                  <a:pt x="0" y="11"/>
                </a:lnTo>
                <a:lnTo>
                  <a:pt x="5" y="11"/>
                </a:lnTo>
                <a:lnTo>
                  <a:pt x="8" y="13"/>
                </a:lnTo>
                <a:lnTo>
                  <a:pt x="8" y="20"/>
                </a:lnTo>
                <a:lnTo>
                  <a:pt x="8" y="25"/>
                </a:lnTo>
                <a:lnTo>
                  <a:pt x="10" y="21"/>
                </a:lnTo>
                <a:lnTo>
                  <a:pt x="11" y="20"/>
                </a:lnTo>
                <a:lnTo>
                  <a:pt x="13" y="21"/>
                </a:lnTo>
                <a:lnTo>
                  <a:pt x="16" y="25"/>
                </a:lnTo>
                <a:lnTo>
                  <a:pt x="18" y="23"/>
                </a:lnTo>
                <a:lnTo>
                  <a:pt x="21" y="21"/>
                </a:lnTo>
                <a:lnTo>
                  <a:pt x="20" y="28"/>
                </a:lnTo>
                <a:lnTo>
                  <a:pt x="20" y="33"/>
                </a:lnTo>
                <a:lnTo>
                  <a:pt x="23" y="30"/>
                </a:lnTo>
                <a:lnTo>
                  <a:pt x="26" y="30"/>
                </a:lnTo>
                <a:lnTo>
                  <a:pt x="26" y="33"/>
                </a:lnTo>
                <a:lnTo>
                  <a:pt x="25" y="38"/>
                </a:lnTo>
                <a:lnTo>
                  <a:pt x="28" y="43"/>
                </a:lnTo>
                <a:lnTo>
                  <a:pt x="31" y="48"/>
                </a:lnTo>
                <a:lnTo>
                  <a:pt x="33" y="41"/>
                </a:lnTo>
                <a:lnTo>
                  <a:pt x="35" y="38"/>
                </a:lnTo>
                <a:lnTo>
                  <a:pt x="36" y="36"/>
                </a:lnTo>
                <a:lnTo>
                  <a:pt x="40" y="36"/>
                </a:lnTo>
                <a:lnTo>
                  <a:pt x="48" y="38"/>
                </a:lnTo>
                <a:lnTo>
                  <a:pt x="53" y="43"/>
                </a:lnTo>
                <a:lnTo>
                  <a:pt x="55" y="48"/>
                </a:lnTo>
                <a:lnTo>
                  <a:pt x="55" y="51"/>
                </a:lnTo>
                <a:lnTo>
                  <a:pt x="62" y="56"/>
                </a:lnTo>
                <a:lnTo>
                  <a:pt x="67" y="61"/>
                </a:lnTo>
                <a:lnTo>
                  <a:pt x="68" y="58"/>
                </a:lnTo>
                <a:lnTo>
                  <a:pt x="70" y="55"/>
                </a:lnTo>
                <a:lnTo>
                  <a:pt x="73" y="53"/>
                </a:lnTo>
                <a:lnTo>
                  <a:pt x="75" y="53"/>
                </a:lnTo>
                <a:lnTo>
                  <a:pt x="78" y="53"/>
                </a:lnTo>
                <a:lnTo>
                  <a:pt x="80" y="55"/>
                </a:lnTo>
                <a:lnTo>
                  <a:pt x="82" y="58"/>
                </a:lnTo>
                <a:lnTo>
                  <a:pt x="83" y="61"/>
                </a:lnTo>
                <a:lnTo>
                  <a:pt x="87" y="56"/>
                </a:lnTo>
                <a:lnTo>
                  <a:pt x="90" y="53"/>
                </a:lnTo>
                <a:lnTo>
                  <a:pt x="92" y="56"/>
                </a:lnTo>
                <a:lnTo>
                  <a:pt x="93" y="60"/>
                </a:lnTo>
                <a:lnTo>
                  <a:pt x="98" y="58"/>
                </a:lnTo>
                <a:lnTo>
                  <a:pt x="103" y="58"/>
                </a:lnTo>
                <a:lnTo>
                  <a:pt x="108" y="53"/>
                </a:lnTo>
                <a:lnTo>
                  <a:pt x="113" y="48"/>
                </a:lnTo>
                <a:lnTo>
                  <a:pt x="118" y="50"/>
                </a:lnTo>
                <a:lnTo>
                  <a:pt x="123" y="51"/>
                </a:lnTo>
                <a:lnTo>
                  <a:pt x="118" y="45"/>
                </a:lnTo>
                <a:lnTo>
                  <a:pt x="115" y="41"/>
                </a:lnTo>
                <a:lnTo>
                  <a:pt x="113" y="36"/>
                </a:lnTo>
                <a:lnTo>
                  <a:pt x="113" y="31"/>
                </a:lnTo>
                <a:lnTo>
                  <a:pt x="107" y="35"/>
                </a:lnTo>
                <a:lnTo>
                  <a:pt x="102" y="35"/>
                </a:lnTo>
                <a:lnTo>
                  <a:pt x="97" y="33"/>
                </a:lnTo>
                <a:lnTo>
                  <a:pt x="92" y="30"/>
                </a:lnTo>
                <a:lnTo>
                  <a:pt x="93" y="38"/>
                </a:lnTo>
                <a:lnTo>
                  <a:pt x="97" y="45"/>
                </a:lnTo>
                <a:lnTo>
                  <a:pt x="92" y="46"/>
                </a:lnTo>
                <a:lnTo>
                  <a:pt x="87" y="50"/>
                </a:lnTo>
                <a:lnTo>
                  <a:pt x="87" y="45"/>
                </a:lnTo>
                <a:lnTo>
                  <a:pt x="88" y="40"/>
                </a:lnTo>
                <a:lnTo>
                  <a:pt x="83" y="43"/>
                </a:lnTo>
                <a:lnTo>
                  <a:pt x="80" y="43"/>
                </a:lnTo>
                <a:lnTo>
                  <a:pt x="77" y="43"/>
                </a:lnTo>
                <a:lnTo>
                  <a:pt x="72" y="38"/>
                </a:lnTo>
                <a:lnTo>
                  <a:pt x="68" y="40"/>
                </a:lnTo>
                <a:lnTo>
                  <a:pt x="65" y="38"/>
                </a:lnTo>
                <a:lnTo>
                  <a:pt x="62" y="35"/>
                </a:lnTo>
                <a:lnTo>
                  <a:pt x="58" y="30"/>
                </a:lnTo>
                <a:lnTo>
                  <a:pt x="58" y="26"/>
                </a:lnTo>
                <a:lnTo>
                  <a:pt x="58" y="23"/>
                </a:lnTo>
                <a:lnTo>
                  <a:pt x="53" y="20"/>
                </a:lnTo>
                <a:lnTo>
                  <a:pt x="48" y="16"/>
                </a:lnTo>
                <a:lnTo>
                  <a:pt x="48" y="20"/>
                </a:lnTo>
                <a:lnTo>
                  <a:pt x="48" y="21"/>
                </a:lnTo>
                <a:lnTo>
                  <a:pt x="35" y="15"/>
                </a:lnTo>
                <a:lnTo>
                  <a:pt x="21" y="8"/>
                </a:lnTo>
                <a:lnTo>
                  <a:pt x="20" y="10"/>
                </a:lnTo>
                <a:lnTo>
                  <a:pt x="18" y="11"/>
                </a:lnTo>
                <a:lnTo>
                  <a:pt x="15" y="8"/>
                </a:lnTo>
                <a:lnTo>
                  <a:pt x="11" y="3"/>
                </a:lnTo>
                <a:lnTo>
                  <a:pt x="13" y="6"/>
                </a:lnTo>
                <a:lnTo>
                  <a:pt x="13" y="8"/>
                </a:lnTo>
                <a:lnTo>
                  <a:pt x="8" y="6"/>
                </a:lnTo>
                <a:lnTo>
                  <a:pt x="3" y="5"/>
                </a:lnTo>
                <a:lnTo>
                  <a:pt x="1" y="3"/>
                </a:lnTo>
                <a:lnTo>
                  <a:pt x="0" y="0"/>
                </a:lnTo>
                <a:close/>
              </a:path>
            </a:pathLst>
          </a:custGeom>
          <a:solidFill>
            <a:srgbClr val="1F1A17"/>
          </a:solidFill>
          <a:ln w="9525">
            <a:noFill/>
            <a:round/>
            <a:headEnd/>
            <a:tailEnd/>
          </a:ln>
        </p:spPr>
        <p:txBody>
          <a:bodyPr/>
          <a:lstStyle/>
          <a:p>
            <a:endParaRPr lang="en-US"/>
          </a:p>
        </p:txBody>
      </p:sp>
      <p:sp>
        <p:nvSpPr>
          <p:cNvPr id="4200" name="Freeform 104"/>
          <p:cNvSpPr>
            <a:spLocks/>
          </p:cNvSpPr>
          <p:nvPr/>
        </p:nvSpPr>
        <p:spPr bwMode="auto">
          <a:xfrm>
            <a:off x="1273175" y="5297488"/>
            <a:ext cx="111125" cy="100012"/>
          </a:xfrm>
          <a:custGeom>
            <a:avLst/>
            <a:gdLst/>
            <a:ahLst/>
            <a:cxnLst>
              <a:cxn ang="0">
                <a:pos x="5" y="6"/>
              </a:cxn>
              <a:cxn ang="0">
                <a:pos x="6" y="20"/>
              </a:cxn>
              <a:cxn ang="0">
                <a:pos x="10" y="30"/>
              </a:cxn>
              <a:cxn ang="0">
                <a:pos x="11" y="38"/>
              </a:cxn>
              <a:cxn ang="0">
                <a:pos x="15" y="40"/>
              </a:cxn>
              <a:cxn ang="0">
                <a:pos x="20" y="48"/>
              </a:cxn>
              <a:cxn ang="0">
                <a:pos x="26" y="63"/>
              </a:cxn>
              <a:cxn ang="0">
                <a:pos x="33" y="55"/>
              </a:cxn>
              <a:cxn ang="0">
                <a:pos x="45" y="55"/>
              </a:cxn>
              <a:cxn ang="0">
                <a:pos x="53" y="53"/>
              </a:cxn>
              <a:cxn ang="0">
                <a:pos x="60" y="50"/>
              </a:cxn>
              <a:cxn ang="0">
                <a:pos x="67" y="48"/>
              </a:cxn>
              <a:cxn ang="0">
                <a:pos x="63" y="43"/>
              </a:cxn>
              <a:cxn ang="0">
                <a:pos x="47" y="40"/>
              </a:cxn>
              <a:cxn ang="0">
                <a:pos x="43" y="37"/>
              </a:cxn>
              <a:cxn ang="0">
                <a:pos x="38" y="32"/>
              </a:cxn>
              <a:cxn ang="0">
                <a:pos x="35" y="28"/>
              </a:cxn>
              <a:cxn ang="0">
                <a:pos x="41" y="28"/>
              </a:cxn>
              <a:cxn ang="0">
                <a:pos x="55" y="32"/>
              </a:cxn>
              <a:cxn ang="0">
                <a:pos x="62" y="32"/>
              </a:cxn>
              <a:cxn ang="0">
                <a:pos x="53" y="25"/>
              </a:cxn>
              <a:cxn ang="0">
                <a:pos x="41" y="20"/>
              </a:cxn>
              <a:cxn ang="0">
                <a:pos x="36" y="17"/>
              </a:cxn>
              <a:cxn ang="0">
                <a:pos x="28" y="11"/>
              </a:cxn>
              <a:cxn ang="0">
                <a:pos x="21" y="3"/>
              </a:cxn>
              <a:cxn ang="0">
                <a:pos x="18" y="0"/>
              </a:cxn>
              <a:cxn ang="0">
                <a:pos x="18" y="6"/>
              </a:cxn>
              <a:cxn ang="0">
                <a:pos x="26" y="17"/>
              </a:cxn>
              <a:cxn ang="0">
                <a:pos x="31" y="25"/>
              </a:cxn>
              <a:cxn ang="0">
                <a:pos x="23" y="25"/>
              </a:cxn>
              <a:cxn ang="0">
                <a:pos x="11" y="11"/>
              </a:cxn>
              <a:cxn ang="0">
                <a:pos x="3" y="3"/>
              </a:cxn>
            </a:cxnLst>
            <a:rect l="0" t="0" r="r" b="b"/>
            <a:pathLst>
              <a:path w="70" h="63">
                <a:moveTo>
                  <a:pt x="0" y="3"/>
                </a:moveTo>
                <a:lnTo>
                  <a:pt x="5" y="6"/>
                </a:lnTo>
                <a:lnTo>
                  <a:pt x="6" y="13"/>
                </a:lnTo>
                <a:lnTo>
                  <a:pt x="6" y="20"/>
                </a:lnTo>
                <a:lnTo>
                  <a:pt x="6" y="27"/>
                </a:lnTo>
                <a:lnTo>
                  <a:pt x="10" y="30"/>
                </a:lnTo>
                <a:lnTo>
                  <a:pt x="10" y="33"/>
                </a:lnTo>
                <a:lnTo>
                  <a:pt x="11" y="38"/>
                </a:lnTo>
                <a:lnTo>
                  <a:pt x="13" y="42"/>
                </a:lnTo>
                <a:lnTo>
                  <a:pt x="15" y="40"/>
                </a:lnTo>
                <a:lnTo>
                  <a:pt x="16" y="37"/>
                </a:lnTo>
                <a:lnTo>
                  <a:pt x="20" y="48"/>
                </a:lnTo>
                <a:lnTo>
                  <a:pt x="21" y="62"/>
                </a:lnTo>
                <a:lnTo>
                  <a:pt x="26" y="63"/>
                </a:lnTo>
                <a:lnTo>
                  <a:pt x="31" y="63"/>
                </a:lnTo>
                <a:lnTo>
                  <a:pt x="33" y="55"/>
                </a:lnTo>
                <a:lnTo>
                  <a:pt x="36" y="50"/>
                </a:lnTo>
                <a:lnTo>
                  <a:pt x="45" y="55"/>
                </a:lnTo>
                <a:lnTo>
                  <a:pt x="52" y="58"/>
                </a:lnTo>
                <a:lnTo>
                  <a:pt x="53" y="53"/>
                </a:lnTo>
                <a:lnTo>
                  <a:pt x="53" y="48"/>
                </a:lnTo>
                <a:lnTo>
                  <a:pt x="60" y="50"/>
                </a:lnTo>
                <a:lnTo>
                  <a:pt x="63" y="50"/>
                </a:lnTo>
                <a:lnTo>
                  <a:pt x="67" y="48"/>
                </a:lnTo>
                <a:lnTo>
                  <a:pt x="70" y="42"/>
                </a:lnTo>
                <a:lnTo>
                  <a:pt x="63" y="43"/>
                </a:lnTo>
                <a:lnTo>
                  <a:pt x="53" y="43"/>
                </a:lnTo>
                <a:lnTo>
                  <a:pt x="47" y="40"/>
                </a:lnTo>
                <a:lnTo>
                  <a:pt x="43" y="40"/>
                </a:lnTo>
                <a:lnTo>
                  <a:pt x="43" y="37"/>
                </a:lnTo>
                <a:lnTo>
                  <a:pt x="41" y="32"/>
                </a:lnTo>
                <a:lnTo>
                  <a:pt x="38" y="32"/>
                </a:lnTo>
                <a:lnTo>
                  <a:pt x="35" y="32"/>
                </a:lnTo>
                <a:lnTo>
                  <a:pt x="35" y="28"/>
                </a:lnTo>
                <a:lnTo>
                  <a:pt x="38" y="28"/>
                </a:lnTo>
                <a:lnTo>
                  <a:pt x="41" y="28"/>
                </a:lnTo>
                <a:lnTo>
                  <a:pt x="47" y="28"/>
                </a:lnTo>
                <a:lnTo>
                  <a:pt x="55" y="32"/>
                </a:lnTo>
                <a:lnTo>
                  <a:pt x="62" y="35"/>
                </a:lnTo>
                <a:lnTo>
                  <a:pt x="62" y="32"/>
                </a:lnTo>
                <a:lnTo>
                  <a:pt x="60" y="28"/>
                </a:lnTo>
                <a:lnTo>
                  <a:pt x="53" y="25"/>
                </a:lnTo>
                <a:lnTo>
                  <a:pt x="45" y="20"/>
                </a:lnTo>
                <a:lnTo>
                  <a:pt x="41" y="20"/>
                </a:lnTo>
                <a:lnTo>
                  <a:pt x="36" y="18"/>
                </a:lnTo>
                <a:lnTo>
                  <a:pt x="36" y="17"/>
                </a:lnTo>
                <a:lnTo>
                  <a:pt x="31" y="13"/>
                </a:lnTo>
                <a:lnTo>
                  <a:pt x="28" y="11"/>
                </a:lnTo>
                <a:lnTo>
                  <a:pt x="25" y="8"/>
                </a:lnTo>
                <a:lnTo>
                  <a:pt x="21" y="3"/>
                </a:lnTo>
                <a:lnTo>
                  <a:pt x="20" y="0"/>
                </a:lnTo>
                <a:lnTo>
                  <a:pt x="18" y="0"/>
                </a:lnTo>
                <a:lnTo>
                  <a:pt x="16" y="0"/>
                </a:lnTo>
                <a:lnTo>
                  <a:pt x="18" y="6"/>
                </a:lnTo>
                <a:lnTo>
                  <a:pt x="21" y="11"/>
                </a:lnTo>
                <a:lnTo>
                  <a:pt x="26" y="17"/>
                </a:lnTo>
                <a:lnTo>
                  <a:pt x="33" y="23"/>
                </a:lnTo>
                <a:lnTo>
                  <a:pt x="31" y="25"/>
                </a:lnTo>
                <a:lnTo>
                  <a:pt x="30" y="27"/>
                </a:lnTo>
                <a:lnTo>
                  <a:pt x="23" y="25"/>
                </a:lnTo>
                <a:lnTo>
                  <a:pt x="16" y="22"/>
                </a:lnTo>
                <a:lnTo>
                  <a:pt x="11" y="11"/>
                </a:lnTo>
                <a:lnTo>
                  <a:pt x="5" y="3"/>
                </a:lnTo>
                <a:lnTo>
                  <a:pt x="3" y="3"/>
                </a:lnTo>
                <a:lnTo>
                  <a:pt x="0" y="3"/>
                </a:lnTo>
                <a:close/>
              </a:path>
            </a:pathLst>
          </a:custGeom>
          <a:solidFill>
            <a:srgbClr val="1F1A17"/>
          </a:solidFill>
          <a:ln w="9525">
            <a:noFill/>
            <a:round/>
            <a:headEnd/>
            <a:tailEnd/>
          </a:ln>
        </p:spPr>
        <p:txBody>
          <a:bodyPr/>
          <a:lstStyle/>
          <a:p>
            <a:endParaRPr lang="en-US"/>
          </a:p>
        </p:txBody>
      </p:sp>
      <p:sp>
        <p:nvSpPr>
          <p:cNvPr id="4201" name="Freeform 105"/>
          <p:cNvSpPr>
            <a:spLocks/>
          </p:cNvSpPr>
          <p:nvPr/>
        </p:nvSpPr>
        <p:spPr bwMode="auto">
          <a:xfrm>
            <a:off x="1360488" y="5356225"/>
            <a:ext cx="60325" cy="65088"/>
          </a:xfrm>
          <a:custGeom>
            <a:avLst/>
            <a:gdLst/>
            <a:ahLst/>
            <a:cxnLst>
              <a:cxn ang="0">
                <a:pos x="0" y="26"/>
              </a:cxn>
              <a:cxn ang="0">
                <a:pos x="5" y="26"/>
              </a:cxn>
              <a:cxn ang="0">
                <a:pos x="10" y="31"/>
              </a:cxn>
              <a:cxn ang="0">
                <a:pos x="13" y="36"/>
              </a:cxn>
              <a:cxn ang="0">
                <a:pos x="15" y="41"/>
              </a:cxn>
              <a:cxn ang="0">
                <a:pos x="15" y="30"/>
              </a:cxn>
              <a:cxn ang="0">
                <a:pos x="18" y="30"/>
              </a:cxn>
              <a:cxn ang="0">
                <a:pos x="18" y="20"/>
              </a:cxn>
              <a:cxn ang="0">
                <a:pos x="25" y="16"/>
              </a:cxn>
              <a:cxn ang="0">
                <a:pos x="30" y="23"/>
              </a:cxn>
              <a:cxn ang="0">
                <a:pos x="38" y="15"/>
              </a:cxn>
              <a:cxn ang="0">
                <a:pos x="32" y="15"/>
              </a:cxn>
              <a:cxn ang="0">
                <a:pos x="37" y="8"/>
              </a:cxn>
              <a:cxn ang="0">
                <a:pos x="33" y="6"/>
              </a:cxn>
              <a:cxn ang="0">
                <a:pos x="27" y="8"/>
              </a:cxn>
              <a:cxn ang="0">
                <a:pos x="25" y="0"/>
              </a:cxn>
              <a:cxn ang="0">
                <a:pos x="20" y="5"/>
              </a:cxn>
              <a:cxn ang="0">
                <a:pos x="18" y="15"/>
              </a:cxn>
              <a:cxn ang="0">
                <a:pos x="17" y="1"/>
              </a:cxn>
              <a:cxn ang="0">
                <a:pos x="12" y="16"/>
              </a:cxn>
              <a:cxn ang="0">
                <a:pos x="8" y="21"/>
              </a:cxn>
              <a:cxn ang="0">
                <a:pos x="0" y="26"/>
              </a:cxn>
            </a:cxnLst>
            <a:rect l="0" t="0" r="r" b="b"/>
            <a:pathLst>
              <a:path w="38" h="41">
                <a:moveTo>
                  <a:pt x="0" y="26"/>
                </a:moveTo>
                <a:lnTo>
                  <a:pt x="5" y="26"/>
                </a:lnTo>
                <a:lnTo>
                  <a:pt x="10" y="31"/>
                </a:lnTo>
                <a:lnTo>
                  <a:pt x="13" y="36"/>
                </a:lnTo>
                <a:lnTo>
                  <a:pt x="15" y="41"/>
                </a:lnTo>
                <a:lnTo>
                  <a:pt x="15" y="30"/>
                </a:lnTo>
                <a:lnTo>
                  <a:pt x="18" y="30"/>
                </a:lnTo>
                <a:lnTo>
                  <a:pt x="18" y="20"/>
                </a:lnTo>
                <a:lnTo>
                  <a:pt x="25" y="16"/>
                </a:lnTo>
                <a:lnTo>
                  <a:pt x="30" y="23"/>
                </a:lnTo>
                <a:lnTo>
                  <a:pt x="38" y="15"/>
                </a:lnTo>
                <a:lnTo>
                  <a:pt x="32" y="15"/>
                </a:lnTo>
                <a:lnTo>
                  <a:pt x="37" y="8"/>
                </a:lnTo>
                <a:lnTo>
                  <a:pt x="33" y="6"/>
                </a:lnTo>
                <a:lnTo>
                  <a:pt x="27" y="8"/>
                </a:lnTo>
                <a:lnTo>
                  <a:pt x="25" y="0"/>
                </a:lnTo>
                <a:lnTo>
                  <a:pt x="20" y="5"/>
                </a:lnTo>
                <a:lnTo>
                  <a:pt x="18" y="15"/>
                </a:lnTo>
                <a:lnTo>
                  <a:pt x="17" y="1"/>
                </a:lnTo>
                <a:lnTo>
                  <a:pt x="12" y="16"/>
                </a:lnTo>
                <a:lnTo>
                  <a:pt x="8" y="21"/>
                </a:lnTo>
                <a:lnTo>
                  <a:pt x="0" y="26"/>
                </a:lnTo>
                <a:close/>
              </a:path>
            </a:pathLst>
          </a:custGeom>
          <a:solidFill>
            <a:srgbClr val="1F1A17"/>
          </a:solidFill>
          <a:ln w="9525">
            <a:noFill/>
            <a:round/>
            <a:headEnd/>
            <a:tailEnd/>
          </a:ln>
        </p:spPr>
        <p:txBody>
          <a:bodyPr/>
          <a:lstStyle/>
          <a:p>
            <a:endParaRPr lang="en-US"/>
          </a:p>
        </p:txBody>
      </p:sp>
      <p:sp>
        <p:nvSpPr>
          <p:cNvPr id="4202" name="Freeform 106"/>
          <p:cNvSpPr>
            <a:spLocks/>
          </p:cNvSpPr>
          <p:nvPr/>
        </p:nvSpPr>
        <p:spPr bwMode="auto">
          <a:xfrm>
            <a:off x="1519238" y="4845050"/>
            <a:ext cx="66675" cy="53975"/>
          </a:xfrm>
          <a:custGeom>
            <a:avLst/>
            <a:gdLst/>
            <a:ahLst/>
            <a:cxnLst>
              <a:cxn ang="0">
                <a:pos x="0" y="26"/>
              </a:cxn>
              <a:cxn ang="0">
                <a:pos x="2" y="27"/>
              </a:cxn>
              <a:cxn ang="0">
                <a:pos x="3" y="31"/>
              </a:cxn>
              <a:cxn ang="0">
                <a:pos x="5" y="32"/>
              </a:cxn>
              <a:cxn ang="0">
                <a:pos x="5" y="34"/>
              </a:cxn>
              <a:cxn ang="0">
                <a:pos x="7" y="31"/>
              </a:cxn>
              <a:cxn ang="0">
                <a:pos x="8" y="31"/>
              </a:cxn>
              <a:cxn ang="0">
                <a:pos x="10" y="32"/>
              </a:cxn>
              <a:cxn ang="0">
                <a:pos x="14" y="34"/>
              </a:cxn>
              <a:cxn ang="0">
                <a:pos x="14" y="32"/>
              </a:cxn>
              <a:cxn ang="0">
                <a:pos x="14" y="31"/>
              </a:cxn>
              <a:cxn ang="0">
                <a:pos x="15" y="31"/>
              </a:cxn>
              <a:cxn ang="0">
                <a:pos x="17" y="32"/>
              </a:cxn>
              <a:cxn ang="0">
                <a:pos x="20" y="24"/>
              </a:cxn>
              <a:cxn ang="0">
                <a:pos x="24" y="27"/>
              </a:cxn>
              <a:cxn ang="0">
                <a:pos x="27" y="26"/>
              </a:cxn>
              <a:cxn ang="0">
                <a:pos x="30" y="24"/>
              </a:cxn>
              <a:cxn ang="0">
                <a:pos x="34" y="24"/>
              </a:cxn>
              <a:cxn ang="0">
                <a:pos x="37" y="26"/>
              </a:cxn>
              <a:cxn ang="0">
                <a:pos x="40" y="26"/>
              </a:cxn>
              <a:cxn ang="0">
                <a:pos x="35" y="21"/>
              </a:cxn>
              <a:cxn ang="0">
                <a:pos x="39" y="17"/>
              </a:cxn>
              <a:cxn ang="0">
                <a:pos x="39" y="16"/>
              </a:cxn>
              <a:cxn ang="0">
                <a:pos x="34" y="16"/>
              </a:cxn>
              <a:cxn ang="0">
                <a:pos x="34" y="14"/>
              </a:cxn>
              <a:cxn ang="0">
                <a:pos x="37" y="12"/>
              </a:cxn>
              <a:cxn ang="0">
                <a:pos x="40" y="11"/>
              </a:cxn>
              <a:cxn ang="0">
                <a:pos x="42" y="9"/>
              </a:cxn>
              <a:cxn ang="0">
                <a:pos x="42" y="6"/>
              </a:cxn>
              <a:cxn ang="0">
                <a:pos x="39" y="7"/>
              </a:cxn>
              <a:cxn ang="0">
                <a:pos x="42" y="0"/>
              </a:cxn>
              <a:cxn ang="0">
                <a:pos x="40" y="4"/>
              </a:cxn>
              <a:cxn ang="0">
                <a:pos x="35" y="7"/>
              </a:cxn>
              <a:cxn ang="0">
                <a:pos x="30" y="12"/>
              </a:cxn>
              <a:cxn ang="0">
                <a:pos x="29" y="16"/>
              </a:cxn>
              <a:cxn ang="0">
                <a:pos x="27" y="19"/>
              </a:cxn>
              <a:cxn ang="0">
                <a:pos x="25" y="22"/>
              </a:cxn>
              <a:cxn ang="0">
                <a:pos x="22" y="22"/>
              </a:cxn>
              <a:cxn ang="0">
                <a:pos x="20" y="21"/>
              </a:cxn>
              <a:cxn ang="0">
                <a:pos x="14" y="26"/>
              </a:cxn>
              <a:cxn ang="0">
                <a:pos x="10" y="27"/>
              </a:cxn>
              <a:cxn ang="0">
                <a:pos x="8" y="26"/>
              </a:cxn>
              <a:cxn ang="0">
                <a:pos x="7" y="24"/>
              </a:cxn>
              <a:cxn ang="0">
                <a:pos x="5" y="27"/>
              </a:cxn>
              <a:cxn ang="0">
                <a:pos x="5" y="29"/>
              </a:cxn>
              <a:cxn ang="0">
                <a:pos x="3" y="27"/>
              </a:cxn>
              <a:cxn ang="0">
                <a:pos x="0" y="26"/>
              </a:cxn>
            </a:cxnLst>
            <a:rect l="0" t="0" r="r" b="b"/>
            <a:pathLst>
              <a:path w="42" h="34">
                <a:moveTo>
                  <a:pt x="0" y="26"/>
                </a:moveTo>
                <a:lnTo>
                  <a:pt x="2" y="27"/>
                </a:lnTo>
                <a:lnTo>
                  <a:pt x="3" y="31"/>
                </a:lnTo>
                <a:lnTo>
                  <a:pt x="5" y="32"/>
                </a:lnTo>
                <a:lnTo>
                  <a:pt x="5" y="34"/>
                </a:lnTo>
                <a:lnTo>
                  <a:pt x="7" y="31"/>
                </a:lnTo>
                <a:lnTo>
                  <a:pt x="8" y="31"/>
                </a:lnTo>
                <a:lnTo>
                  <a:pt x="10" y="32"/>
                </a:lnTo>
                <a:lnTo>
                  <a:pt x="14" y="34"/>
                </a:lnTo>
                <a:lnTo>
                  <a:pt x="14" y="32"/>
                </a:lnTo>
                <a:lnTo>
                  <a:pt x="14" y="31"/>
                </a:lnTo>
                <a:lnTo>
                  <a:pt x="15" y="31"/>
                </a:lnTo>
                <a:lnTo>
                  <a:pt x="17" y="32"/>
                </a:lnTo>
                <a:lnTo>
                  <a:pt x="20" y="24"/>
                </a:lnTo>
                <a:lnTo>
                  <a:pt x="24" y="27"/>
                </a:lnTo>
                <a:lnTo>
                  <a:pt x="27" y="26"/>
                </a:lnTo>
                <a:lnTo>
                  <a:pt x="30" y="24"/>
                </a:lnTo>
                <a:lnTo>
                  <a:pt x="34" y="24"/>
                </a:lnTo>
                <a:lnTo>
                  <a:pt x="37" y="26"/>
                </a:lnTo>
                <a:lnTo>
                  <a:pt x="40" y="26"/>
                </a:lnTo>
                <a:lnTo>
                  <a:pt x="35" y="21"/>
                </a:lnTo>
                <a:lnTo>
                  <a:pt x="39" y="17"/>
                </a:lnTo>
                <a:lnTo>
                  <a:pt x="39" y="16"/>
                </a:lnTo>
                <a:lnTo>
                  <a:pt x="34" y="16"/>
                </a:lnTo>
                <a:lnTo>
                  <a:pt x="34" y="14"/>
                </a:lnTo>
                <a:lnTo>
                  <a:pt x="37" y="12"/>
                </a:lnTo>
                <a:lnTo>
                  <a:pt x="40" y="11"/>
                </a:lnTo>
                <a:lnTo>
                  <a:pt x="42" y="9"/>
                </a:lnTo>
                <a:lnTo>
                  <a:pt x="42" y="6"/>
                </a:lnTo>
                <a:lnTo>
                  <a:pt x="39" y="7"/>
                </a:lnTo>
                <a:lnTo>
                  <a:pt x="42" y="0"/>
                </a:lnTo>
                <a:lnTo>
                  <a:pt x="40" y="4"/>
                </a:lnTo>
                <a:lnTo>
                  <a:pt x="35" y="7"/>
                </a:lnTo>
                <a:lnTo>
                  <a:pt x="30" y="12"/>
                </a:lnTo>
                <a:lnTo>
                  <a:pt x="29" y="16"/>
                </a:lnTo>
                <a:lnTo>
                  <a:pt x="27" y="19"/>
                </a:lnTo>
                <a:lnTo>
                  <a:pt x="25" y="22"/>
                </a:lnTo>
                <a:lnTo>
                  <a:pt x="22" y="22"/>
                </a:lnTo>
                <a:lnTo>
                  <a:pt x="20" y="21"/>
                </a:lnTo>
                <a:lnTo>
                  <a:pt x="14" y="26"/>
                </a:lnTo>
                <a:lnTo>
                  <a:pt x="10" y="27"/>
                </a:lnTo>
                <a:lnTo>
                  <a:pt x="8" y="26"/>
                </a:lnTo>
                <a:lnTo>
                  <a:pt x="7" y="24"/>
                </a:lnTo>
                <a:lnTo>
                  <a:pt x="5" y="27"/>
                </a:lnTo>
                <a:lnTo>
                  <a:pt x="5" y="29"/>
                </a:lnTo>
                <a:lnTo>
                  <a:pt x="3" y="27"/>
                </a:lnTo>
                <a:lnTo>
                  <a:pt x="0" y="26"/>
                </a:lnTo>
                <a:close/>
              </a:path>
            </a:pathLst>
          </a:custGeom>
          <a:solidFill>
            <a:srgbClr val="1F1A17"/>
          </a:solidFill>
          <a:ln w="9525">
            <a:noFill/>
            <a:round/>
            <a:headEnd/>
            <a:tailEnd/>
          </a:ln>
        </p:spPr>
        <p:txBody>
          <a:bodyPr/>
          <a:lstStyle/>
          <a:p>
            <a:endParaRPr lang="en-US"/>
          </a:p>
        </p:txBody>
      </p:sp>
      <p:sp>
        <p:nvSpPr>
          <p:cNvPr id="4203" name="Freeform 107"/>
          <p:cNvSpPr>
            <a:spLocks/>
          </p:cNvSpPr>
          <p:nvPr/>
        </p:nvSpPr>
        <p:spPr bwMode="auto">
          <a:xfrm>
            <a:off x="1558925" y="4894263"/>
            <a:ext cx="26988" cy="44450"/>
          </a:xfrm>
          <a:custGeom>
            <a:avLst/>
            <a:gdLst/>
            <a:ahLst/>
            <a:cxnLst>
              <a:cxn ang="0">
                <a:pos x="0" y="1"/>
              </a:cxn>
              <a:cxn ang="0">
                <a:pos x="5" y="1"/>
              </a:cxn>
              <a:cxn ang="0">
                <a:pos x="9" y="3"/>
              </a:cxn>
              <a:cxn ang="0">
                <a:pos x="10" y="5"/>
              </a:cxn>
              <a:cxn ang="0">
                <a:pos x="14" y="3"/>
              </a:cxn>
              <a:cxn ang="0">
                <a:pos x="15" y="1"/>
              </a:cxn>
              <a:cxn ang="0">
                <a:pos x="17" y="0"/>
              </a:cxn>
              <a:cxn ang="0">
                <a:pos x="17" y="3"/>
              </a:cxn>
              <a:cxn ang="0">
                <a:pos x="14" y="8"/>
              </a:cxn>
              <a:cxn ang="0">
                <a:pos x="15" y="8"/>
              </a:cxn>
              <a:cxn ang="0">
                <a:pos x="17" y="8"/>
              </a:cxn>
              <a:cxn ang="0">
                <a:pos x="17" y="10"/>
              </a:cxn>
              <a:cxn ang="0">
                <a:pos x="15" y="11"/>
              </a:cxn>
              <a:cxn ang="0">
                <a:pos x="17" y="15"/>
              </a:cxn>
              <a:cxn ang="0">
                <a:pos x="15" y="18"/>
              </a:cxn>
              <a:cxn ang="0">
                <a:pos x="14" y="18"/>
              </a:cxn>
              <a:cxn ang="0">
                <a:pos x="10" y="18"/>
              </a:cxn>
              <a:cxn ang="0">
                <a:pos x="10" y="21"/>
              </a:cxn>
              <a:cxn ang="0">
                <a:pos x="10" y="23"/>
              </a:cxn>
              <a:cxn ang="0">
                <a:pos x="7" y="28"/>
              </a:cxn>
              <a:cxn ang="0">
                <a:pos x="5" y="26"/>
              </a:cxn>
              <a:cxn ang="0">
                <a:pos x="7" y="23"/>
              </a:cxn>
              <a:cxn ang="0">
                <a:pos x="4" y="20"/>
              </a:cxn>
              <a:cxn ang="0">
                <a:pos x="5" y="18"/>
              </a:cxn>
              <a:cxn ang="0">
                <a:pos x="10" y="16"/>
              </a:cxn>
              <a:cxn ang="0">
                <a:pos x="12" y="15"/>
              </a:cxn>
              <a:cxn ang="0">
                <a:pos x="14" y="15"/>
              </a:cxn>
              <a:cxn ang="0">
                <a:pos x="9" y="10"/>
              </a:cxn>
              <a:cxn ang="0">
                <a:pos x="9" y="8"/>
              </a:cxn>
              <a:cxn ang="0">
                <a:pos x="9" y="6"/>
              </a:cxn>
              <a:cxn ang="0">
                <a:pos x="4" y="6"/>
              </a:cxn>
              <a:cxn ang="0">
                <a:pos x="0" y="5"/>
              </a:cxn>
              <a:cxn ang="0">
                <a:pos x="0" y="1"/>
              </a:cxn>
            </a:cxnLst>
            <a:rect l="0" t="0" r="r" b="b"/>
            <a:pathLst>
              <a:path w="17" h="28">
                <a:moveTo>
                  <a:pt x="0" y="1"/>
                </a:moveTo>
                <a:lnTo>
                  <a:pt x="5" y="1"/>
                </a:lnTo>
                <a:lnTo>
                  <a:pt x="9" y="3"/>
                </a:lnTo>
                <a:lnTo>
                  <a:pt x="10" y="5"/>
                </a:lnTo>
                <a:lnTo>
                  <a:pt x="14" y="3"/>
                </a:lnTo>
                <a:lnTo>
                  <a:pt x="15" y="1"/>
                </a:lnTo>
                <a:lnTo>
                  <a:pt x="17" y="0"/>
                </a:lnTo>
                <a:lnTo>
                  <a:pt x="17" y="3"/>
                </a:lnTo>
                <a:lnTo>
                  <a:pt x="14" y="8"/>
                </a:lnTo>
                <a:lnTo>
                  <a:pt x="15" y="8"/>
                </a:lnTo>
                <a:lnTo>
                  <a:pt x="17" y="8"/>
                </a:lnTo>
                <a:lnTo>
                  <a:pt x="17" y="10"/>
                </a:lnTo>
                <a:lnTo>
                  <a:pt x="15" y="11"/>
                </a:lnTo>
                <a:lnTo>
                  <a:pt x="17" y="15"/>
                </a:lnTo>
                <a:lnTo>
                  <a:pt x="15" y="18"/>
                </a:lnTo>
                <a:lnTo>
                  <a:pt x="14" y="18"/>
                </a:lnTo>
                <a:lnTo>
                  <a:pt x="10" y="18"/>
                </a:lnTo>
                <a:lnTo>
                  <a:pt x="10" y="21"/>
                </a:lnTo>
                <a:lnTo>
                  <a:pt x="10" y="23"/>
                </a:lnTo>
                <a:lnTo>
                  <a:pt x="7" y="28"/>
                </a:lnTo>
                <a:lnTo>
                  <a:pt x="5" y="26"/>
                </a:lnTo>
                <a:lnTo>
                  <a:pt x="7" y="23"/>
                </a:lnTo>
                <a:lnTo>
                  <a:pt x="4" y="20"/>
                </a:lnTo>
                <a:lnTo>
                  <a:pt x="5" y="18"/>
                </a:lnTo>
                <a:lnTo>
                  <a:pt x="10" y="16"/>
                </a:lnTo>
                <a:lnTo>
                  <a:pt x="12" y="15"/>
                </a:lnTo>
                <a:lnTo>
                  <a:pt x="14" y="15"/>
                </a:lnTo>
                <a:lnTo>
                  <a:pt x="9" y="10"/>
                </a:lnTo>
                <a:lnTo>
                  <a:pt x="9" y="8"/>
                </a:lnTo>
                <a:lnTo>
                  <a:pt x="9" y="6"/>
                </a:lnTo>
                <a:lnTo>
                  <a:pt x="4" y="6"/>
                </a:lnTo>
                <a:lnTo>
                  <a:pt x="0" y="5"/>
                </a:lnTo>
                <a:lnTo>
                  <a:pt x="0" y="1"/>
                </a:lnTo>
                <a:close/>
              </a:path>
            </a:pathLst>
          </a:custGeom>
          <a:solidFill>
            <a:srgbClr val="1F1A17"/>
          </a:solidFill>
          <a:ln w="9525">
            <a:noFill/>
            <a:round/>
            <a:headEnd/>
            <a:tailEnd/>
          </a:ln>
        </p:spPr>
        <p:txBody>
          <a:bodyPr/>
          <a:lstStyle/>
          <a:p>
            <a:endParaRPr lang="en-US"/>
          </a:p>
        </p:txBody>
      </p:sp>
      <p:sp>
        <p:nvSpPr>
          <p:cNvPr id="4204" name="Freeform 108"/>
          <p:cNvSpPr>
            <a:spLocks/>
          </p:cNvSpPr>
          <p:nvPr/>
        </p:nvSpPr>
        <p:spPr bwMode="auto">
          <a:xfrm>
            <a:off x="1558925" y="4930775"/>
            <a:ext cx="30163" cy="31750"/>
          </a:xfrm>
          <a:custGeom>
            <a:avLst/>
            <a:gdLst/>
            <a:ahLst/>
            <a:cxnLst>
              <a:cxn ang="0">
                <a:pos x="9" y="10"/>
              </a:cxn>
              <a:cxn ang="0">
                <a:pos x="10" y="5"/>
              </a:cxn>
              <a:cxn ang="0">
                <a:pos x="14" y="0"/>
              </a:cxn>
              <a:cxn ang="0">
                <a:pos x="17" y="0"/>
              </a:cxn>
              <a:cxn ang="0">
                <a:pos x="19" y="0"/>
              </a:cxn>
              <a:cxn ang="0">
                <a:pos x="17" y="3"/>
              </a:cxn>
              <a:cxn ang="0">
                <a:pos x="15" y="5"/>
              </a:cxn>
              <a:cxn ang="0">
                <a:pos x="12" y="7"/>
              </a:cxn>
              <a:cxn ang="0">
                <a:pos x="10" y="10"/>
              </a:cxn>
              <a:cxn ang="0">
                <a:pos x="10" y="12"/>
              </a:cxn>
              <a:cxn ang="0">
                <a:pos x="15" y="10"/>
              </a:cxn>
              <a:cxn ang="0">
                <a:pos x="14" y="13"/>
              </a:cxn>
              <a:cxn ang="0">
                <a:pos x="14" y="15"/>
              </a:cxn>
              <a:cxn ang="0">
                <a:pos x="10" y="15"/>
              </a:cxn>
              <a:cxn ang="0">
                <a:pos x="9" y="17"/>
              </a:cxn>
              <a:cxn ang="0">
                <a:pos x="7" y="18"/>
              </a:cxn>
              <a:cxn ang="0">
                <a:pos x="7" y="20"/>
              </a:cxn>
              <a:cxn ang="0">
                <a:pos x="0" y="18"/>
              </a:cxn>
              <a:cxn ang="0">
                <a:pos x="2" y="17"/>
              </a:cxn>
              <a:cxn ang="0">
                <a:pos x="4" y="15"/>
              </a:cxn>
              <a:cxn ang="0">
                <a:pos x="7" y="15"/>
              </a:cxn>
              <a:cxn ang="0">
                <a:pos x="9" y="13"/>
              </a:cxn>
              <a:cxn ang="0">
                <a:pos x="9" y="10"/>
              </a:cxn>
            </a:cxnLst>
            <a:rect l="0" t="0" r="r" b="b"/>
            <a:pathLst>
              <a:path w="19" h="20">
                <a:moveTo>
                  <a:pt x="9" y="10"/>
                </a:moveTo>
                <a:lnTo>
                  <a:pt x="10" y="5"/>
                </a:lnTo>
                <a:lnTo>
                  <a:pt x="14" y="0"/>
                </a:lnTo>
                <a:lnTo>
                  <a:pt x="17" y="0"/>
                </a:lnTo>
                <a:lnTo>
                  <a:pt x="19" y="0"/>
                </a:lnTo>
                <a:lnTo>
                  <a:pt x="17" y="3"/>
                </a:lnTo>
                <a:lnTo>
                  <a:pt x="15" y="5"/>
                </a:lnTo>
                <a:lnTo>
                  <a:pt x="12" y="7"/>
                </a:lnTo>
                <a:lnTo>
                  <a:pt x="10" y="10"/>
                </a:lnTo>
                <a:lnTo>
                  <a:pt x="10" y="12"/>
                </a:lnTo>
                <a:lnTo>
                  <a:pt x="15" y="10"/>
                </a:lnTo>
                <a:lnTo>
                  <a:pt x="14" y="13"/>
                </a:lnTo>
                <a:lnTo>
                  <a:pt x="14" y="15"/>
                </a:lnTo>
                <a:lnTo>
                  <a:pt x="10" y="15"/>
                </a:lnTo>
                <a:lnTo>
                  <a:pt x="9" y="17"/>
                </a:lnTo>
                <a:lnTo>
                  <a:pt x="7" y="18"/>
                </a:lnTo>
                <a:lnTo>
                  <a:pt x="7" y="20"/>
                </a:lnTo>
                <a:lnTo>
                  <a:pt x="0" y="18"/>
                </a:lnTo>
                <a:lnTo>
                  <a:pt x="2" y="17"/>
                </a:lnTo>
                <a:lnTo>
                  <a:pt x="4" y="15"/>
                </a:lnTo>
                <a:lnTo>
                  <a:pt x="7" y="15"/>
                </a:lnTo>
                <a:lnTo>
                  <a:pt x="9" y="13"/>
                </a:lnTo>
                <a:lnTo>
                  <a:pt x="9" y="10"/>
                </a:lnTo>
                <a:close/>
              </a:path>
            </a:pathLst>
          </a:custGeom>
          <a:solidFill>
            <a:srgbClr val="1F1A17"/>
          </a:solidFill>
          <a:ln w="9525">
            <a:noFill/>
            <a:round/>
            <a:headEnd/>
            <a:tailEnd/>
          </a:ln>
        </p:spPr>
        <p:txBody>
          <a:bodyPr/>
          <a:lstStyle/>
          <a:p>
            <a:endParaRPr lang="en-US"/>
          </a:p>
        </p:txBody>
      </p:sp>
      <p:sp>
        <p:nvSpPr>
          <p:cNvPr id="4205" name="Freeform 109"/>
          <p:cNvSpPr>
            <a:spLocks/>
          </p:cNvSpPr>
          <p:nvPr/>
        </p:nvSpPr>
        <p:spPr bwMode="auto">
          <a:xfrm>
            <a:off x="1598613" y="5313363"/>
            <a:ext cx="93662" cy="76200"/>
          </a:xfrm>
          <a:custGeom>
            <a:avLst/>
            <a:gdLst/>
            <a:ahLst/>
            <a:cxnLst>
              <a:cxn ang="0">
                <a:pos x="5" y="37"/>
              </a:cxn>
              <a:cxn ang="0">
                <a:pos x="22" y="27"/>
              </a:cxn>
              <a:cxn ang="0">
                <a:pos x="40" y="20"/>
              </a:cxn>
              <a:cxn ang="0">
                <a:pos x="54" y="8"/>
              </a:cxn>
              <a:cxn ang="0">
                <a:pos x="59" y="0"/>
              </a:cxn>
              <a:cxn ang="0">
                <a:pos x="59" y="3"/>
              </a:cxn>
              <a:cxn ang="0">
                <a:pos x="59" y="7"/>
              </a:cxn>
              <a:cxn ang="0">
                <a:pos x="57" y="7"/>
              </a:cxn>
              <a:cxn ang="0">
                <a:pos x="55" y="7"/>
              </a:cxn>
              <a:cxn ang="0">
                <a:pos x="54" y="8"/>
              </a:cxn>
              <a:cxn ang="0">
                <a:pos x="54" y="12"/>
              </a:cxn>
              <a:cxn ang="0">
                <a:pos x="52" y="22"/>
              </a:cxn>
              <a:cxn ang="0">
                <a:pos x="52" y="27"/>
              </a:cxn>
              <a:cxn ang="0">
                <a:pos x="49" y="25"/>
              </a:cxn>
              <a:cxn ang="0">
                <a:pos x="47" y="23"/>
              </a:cxn>
              <a:cxn ang="0">
                <a:pos x="47" y="25"/>
              </a:cxn>
              <a:cxn ang="0">
                <a:pos x="45" y="27"/>
              </a:cxn>
              <a:cxn ang="0">
                <a:pos x="44" y="32"/>
              </a:cxn>
              <a:cxn ang="0">
                <a:pos x="45" y="38"/>
              </a:cxn>
              <a:cxn ang="0">
                <a:pos x="45" y="37"/>
              </a:cxn>
              <a:cxn ang="0">
                <a:pos x="42" y="33"/>
              </a:cxn>
              <a:cxn ang="0">
                <a:pos x="39" y="33"/>
              </a:cxn>
              <a:cxn ang="0">
                <a:pos x="35" y="33"/>
              </a:cxn>
              <a:cxn ang="0">
                <a:pos x="34" y="42"/>
              </a:cxn>
              <a:cxn ang="0">
                <a:pos x="35" y="47"/>
              </a:cxn>
              <a:cxn ang="0">
                <a:pos x="30" y="45"/>
              </a:cxn>
              <a:cxn ang="0">
                <a:pos x="25" y="43"/>
              </a:cxn>
              <a:cxn ang="0">
                <a:pos x="22" y="47"/>
              </a:cxn>
              <a:cxn ang="0">
                <a:pos x="19" y="48"/>
              </a:cxn>
              <a:cxn ang="0">
                <a:pos x="12" y="48"/>
              </a:cxn>
              <a:cxn ang="0">
                <a:pos x="5" y="47"/>
              </a:cxn>
              <a:cxn ang="0">
                <a:pos x="4" y="43"/>
              </a:cxn>
              <a:cxn ang="0">
                <a:pos x="0" y="38"/>
              </a:cxn>
              <a:cxn ang="0">
                <a:pos x="4" y="37"/>
              </a:cxn>
              <a:cxn ang="0">
                <a:pos x="5" y="37"/>
              </a:cxn>
            </a:cxnLst>
            <a:rect l="0" t="0" r="r" b="b"/>
            <a:pathLst>
              <a:path w="59" h="48">
                <a:moveTo>
                  <a:pt x="5" y="37"/>
                </a:moveTo>
                <a:lnTo>
                  <a:pt x="22" y="27"/>
                </a:lnTo>
                <a:lnTo>
                  <a:pt x="40" y="20"/>
                </a:lnTo>
                <a:lnTo>
                  <a:pt x="54" y="8"/>
                </a:lnTo>
                <a:lnTo>
                  <a:pt x="59" y="0"/>
                </a:lnTo>
                <a:lnTo>
                  <a:pt x="59" y="3"/>
                </a:lnTo>
                <a:lnTo>
                  <a:pt x="59" y="7"/>
                </a:lnTo>
                <a:lnTo>
                  <a:pt x="57" y="7"/>
                </a:lnTo>
                <a:lnTo>
                  <a:pt x="55" y="7"/>
                </a:lnTo>
                <a:lnTo>
                  <a:pt x="54" y="8"/>
                </a:lnTo>
                <a:lnTo>
                  <a:pt x="54" y="12"/>
                </a:lnTo>
                <a:lnTo>
                  <a:pt x="52" y="22"/>
                </a:lnTo>
                <a:lnTo>
                  <a:pt x="52" y="27"/>
                </a:lnTo>
                <a:lnTo>
                  <a:pt x="49" y="25"/>
                </a:lnTo>
                <a:lnTo>
                  <a:pt x="47" y="23"/>
                </a:lnTo>
                <a:lnTo>
                  <a:pt x="47" y="25"/>
                </a:lnTo>
                <a:lnTo>
                  <a:pt x="45" y="27"/>
                </a:lnTo>
                <a:lnTo>
                  <a:pt x="44" y="32"/>
                </a:lnTo>
                <a:lnTo>
                  <a:pt x="45" y="38"/>
                </a:lnTo>
                <a:lnTo>
                  <a:pt x="45" y="37"/>
                </a:lnTo>
                <a:lnTo>
                  <a:pt x="42" y="33"/>
                </a:lnTo>
                <a:lnTo>
                  <a:pt x="39" y="33"/>
                </a:lnTo>
                <a:lnTo>
                  <a:pt x="35" y="33"/>
                </a:lnTo>
                <a:lnTo>
                  <a:pt x="34" y="42"/>
                </a:lnTo>
                <a:lnTo>
                  <a:pt x="35" y="47"/>
                </a:lnTo>
                <a:lnTo>
                  <a:pt x="30" y="45"/>
                </a:lnTo>
                <a:lnTo>
                  <a:pt x="25" y="43"/>
                </a:lnTo>
                <a:lnTo>
                  <a:pt x="22" y="47"/>
                </a:lnTo>
                <a:lnTo>
                  <a:pt x="19" y="48"/>
                </a:lnTo>
                <a:lnTo>
                  <a:pt x="12" y="48"/>
                </a:lnTo>
                <a:lnTo>
                  <a:pt x="5" y="47"/>
                </a:lnTo>
                <a:lnTo>
                  <a:pt x="4" y="43"/>
                </a:lnTo>
                <a:lnTo>
                  <a:pt x="0" y="38"/>
                </a:lnTo>
                <a:lnTo>
                  <a:pt x="4" y="37"/>
                </a:lnTo>
                <a:lnTo>
                  <a:pt x="5" y="37"/>
                </a:lnTo>
                <a:close/>
              </a:path>
            </a:pathLst>
          </a:custGeom>
          <a:solidFill>
            <a:srgbClr val="1F1A17"/>
          </a:solidFill>
          <a:ln w="9525">
            <a:noFill/>
            <a:round/>
            <a:headEnd/>
            <a:tailEnd/>
          </a:ln>
        </p:spPr>
        <p:txBody>
          <a:bodyPr/>
          <a:lstStyle/>
          <a:p>
            <a:endParaRPr lang="en-US"/>
          </a:p>
        </p:txBody>
      </p:sp>
      <p:sp>
        <p:nvSpPr>
          <p:cNvPr id="4206" name="Freeform 110"/>
          <p:cNvSpPr>
            <a:spLocks/>
          </p:cNvSpPr>
          <p:nvPr/>
        </p:nvSpPr>
        <p:spPr bwMode="auto">
          <a:xfrm>
            <a:off x="1601788" y="5400675"/>
            <a:ext cx="26987" cy="23813"/>
          </a:xfrm>
          <a:custGeom>
            <a:avLst/>
            <a:gdLst/>
            <a:ahLst/>
            <a:cxnLst>
              <a:cxn ang="0">
                <a:pos x="12" y="0"/>
              </a:cxn>
              <a:cxn ang="0">
                <a:pos x="13" y="2"/>
              </a:cxn>
              <a:cxn ang="0">
                <a:pos x="17" y="7"/>
              </a:cxn>
              <a:cxn ang="0">
                <a:pos x="17" y="10"/>
              </a:cxn>
              <a:cxn ang="0">
                <a:pos x="17" y="13"/>
              </a:cxn>
              <a:cxn ang="0">
                <a:pos x="12" y="7"/>
              </a:cxn>
              <a:cxn ang="0">
                <a:pos x="12" y="13"/>
              </a:cxn>
              <a:cxn ang="0">
                <a:pos x="8" y="10"/>
              </a:cxn>
              <a:cxn ang="0">
                <a:pos x="5" y="8"/>
              </a:cxn>
              <a:cxn ang="0">
                <a:pos x="5" y="12"/>
              </a:cxn>
              <a:cxn ang="0">
                <a:pos x="5" y="15"/>
              </a:cxn>
              <a:cxn ang="0">
                <a:pos x="0" y="10"/>
              </a:cxn>
              <a:cxn ang="0">
                <a:pos x="0" y="10"/>
              </a:cxn>
              <a:cxn ang="0">
                <a:pos x="2" y="8"/>
              </a:cxn>
              <a:cxn ang="0">
                <a:pos x="2" y="3"/>
              </a:cxn>
              <a:cxn ang="0">
                <a:pos x="0" y="2"/>
              </a:cxn>
              <a:cxn ang="0">
                <a:pos x="3" y="2"/>
              </a:cxn>
              <a:cxn ang="0">
                <a:pos x="7" y="2"/>
              </a:cxn>
              <a:cxn ang="0">
                <a:pos x="8" y="5"/>
              </a:cxn>
              <a:cxn ang="0">
                <a:pos x="10" y="7"/>
              </a:cxn>
              <a:cxn ang="0">
                <a:pos x="12" y="0"/>
              </a:cxn>
            </a:cxnLst>
            <a:rect l="0" t="0" r="r" b="b"/>
            <a:pathLst>
              <a:path w="17" h="15">
                <a:moveTo>
                  <a:pt x="12" y="0"/>
                </a:moveTo>
                <a:lnTo>
                  <a:pt x="13" y="2"/>
                </a:lnTo>
                <a:lnTo>
                  <a:pt x="17" y="7"/>
                </a:lnTo>
                <a:lnTo>
                  <a:pt x="17" y="10"/>
                </a:lnTo>
                <a:lnTo>
                  <a:pt x="17" y="13"/>
                </a:lnTo>
                <a:lnTo>
                  <a:pt x="12" y="7"/>
                </a:lnTo>
                <a:lnTo>
                  <a:pt x="12" y="13"/>
                </a:lnTo>
                <a:lnTo>
                  <a:pt x="8" y="10"/>
                </a:lnTo>
                <a:lnTo>
                  <a:pt x="5" y="8"/>
                </a:lnTo>
                <a:lnTo>
                  <a:pt x="5" y="12"/>
                </a:lnTo>
                <a:lnTo>
                  <a:pt x="5" y="15"/>
                </a:lnTo>
                <a:lnTo>
                  <a:pt x="0" y="10"/>
                </a:lnTo>
                <a:lnTo>
                  <a:pt x="0" y="10"/>
                </a:lnTo>
                <a:lnTo>
                  <a:pt x="2" y="8"/>
                </a:lnTo>
                <a:lnTo>
                  <a:pt x="2" y="3"/>
                </a:lnTo>
                <a:lnTo>
                  <a:pt x="0" y="2"/>
                </a:lnTo>
                <a:lnTo>
                  <a:pt x="3" y="2"/>
                </a:lnTo>
                <a:lnTo>
                  <a:pt x="7" y="2"/>
                </a:lnTo>
                <a:lnTo>
                  <a:pt x="8" y="5"/>
                </a:lnTo>
                <a:lnTo>
                  <a:pt x="10" y="7"/>
                </a:lnTo>
                <a:lnTo>
                  <a:pt x="12" y="0"/>
                </a:lnTo>
                <a:close/>
              </a:path>
            </a:pathLst>
          </a:custGeom>
          <a:solidFill>
            <a:srgbClr val="1F1A17"/>
          </a:solidFill>
          <a:ln w="9525">
            <a:noFill/>
            <a:round/>
            <a:headEnd/>
            <a:tailEnd/>
          </a:ln>
        </p:spPr>
        <p:txBody>
          <a:bodyPr/>
          <a:lstStyle/>
          <a:p>
            <a:endParaRPr lang="en-US"/>
          </a:p>
        </p:txBody>
      </p:sp>
      <p:sp>
        <p:nvSpPr>
          <p:cNvPr id="4207" name="Freeform 111"/>
          <p:cNvSpPr>
            <a:spLocks/>
          </p:cNvSpPr>
          <p:nvPr/>
        </p:nvSpPr>
        <p:spPr bwMode="auto">
          <a:xfrm>
            <a:off x="1625600" y="5373688"/>
            <a:ext cx="50800" cy="39687"/>
          </a:xfrm>
          <a:custGeom>
            <a:avLst/>
            <a:gdLst/>
            <a:ahLst/>
            <a:cxnLst>
              <a:cxn ang="0">
                <a:pos x="0" y="17"/>
              </a:cxn>
              <a:cxn ang="0">
                <a:pos x="2" y="20"/>
              </a:cxn>
              <a:cxn ang="0">
                <a:pos x="2" y="24"/>
              </a:cxn>
              <a:cxn ang="0">
                <a:pos x="3" y="24"/>
              </a:cxn>
              <a:cxn ang="0">
                <a:pos x="3" y="22"/>
              </a:cxn>
              <a:cxn ang="0">
                <a:pos x="7" y="24"/>
              </a:cxn>
              <a:cxn ang="0">
                <a:pos x="8" y="25"/>
              </a:cxn>
              <a:cxn ang="0">
                <a:pos x="10" y="25"/>
              </a:cxn>
              <a:cxn ang="0">
                <a:pos x="12" y="22"/>
              </a:cxn>
              <a:cxn ang="0">
                <a:pos x="15" y="24"/>
              </a:cxn>
              <a:cxn ang="0">
                <a:pos x="18" y="25"/>
              </a:cxn>
              <a:cxn ang="0">
                <a:pos x="18" y="20"/>
              </a:cxn>
              <a:cxn ang="0">
                <a:pos x="18" y="15"/>
              </a:cxn>
              <a:cxn ang="0">
                <a:pos x="22" y="15"/>
              </a:cxn>
              <a:cxn ang="0">
                <a:pos x="25" y="15"/>
              </a:cxn>
              <a:cxn ang="0">
                <a:pos x="23" y="14"/>
              </a:cxn>
              <a:cxn ang="0">
                <a:pos x="22" y="12"/>
              </a:cxn>
              <a:cxn ang="0">
                <a:pos x="27" y="10"/>
              </a:cxn>
              <a:cxn ang="0">
                <a:pos x="32" y="9"/>
              </a:cxn>
              <a:cxn ang="0">
                <a:pos x="28" y="4"/>
              </a:cxn>
              <a:cxn ang="0">
                <a:pos x="23" y="0"/>
              </a:cxn>
              <a:cxn ang="0">
                <a:pos x="25" y="4"/>
              </a:cxn>
              <a:cxn ang="0">
                <a:pos x="27" y="5"/>
              </a:cxn>
              <a:cxn ang="0">
                <a:pos x="20" y="7"/>
              </a:cxn>
              <a:cxn ang="0">
                <a:pos x="15" y="7"/>
              </a:cxn>
              <a:cxn ang="0">
                <a:pos x="13" y="9"/>
              </a:cxn>
              <a:cxn ang="0">
                <a:pos x="12" y="10"/>
              </a:cxn>
              <a:cxn ang="0">
                <a:pos x="13" y="14"/>
              </a:cxn>
              <a:cxn ang="0">
                <a:pos x="13" y="17"/>
              </a:cxn>
              <a:cxn ang="0">
                <a:pos x="8" y="14"/>
              </a:cxn>
              <a:cxn ang="0">
                <a:pos x="3" y="15"/>
              </a:cxn>
              <a:cxn ang="0">
                <a:pos x="5" y="17"/>
              </a:cxn>
              <a:cxn ang="0">
                <a:pos x="5" y="20"/>
              </a:cxn>
              <a:cxn ang="0">
                <a:pos x="3" y="19"/>
              </a:cxn>
              <a:cxn ang="0">
                <a:pos x="0" y="17"/>
              </a:cxn>
            </a:cxnLst>
            <a:rect l="0" t="0" r="r" b="b"/>
            <a:pathLst>
              <a:path w="32" h="25">
                <a:moveTo>
                  <a:pt x="0" y="17"/>
                </a:moveTo>
                <a:lnTo>
                  <a:pt x="2" y="20"/>
                </a:lnTo>
                <a:lnTo>
                  <a:pt x="2" y="24"/>
                </a:lnTo>
                <a:lnTo>
                  <a:pt x="3" y="24"/>
                </a:lnTo>
                <a:lnTo>
                  <a:pt x="3" y="22"/>
                </a:lnTo>
                <a:lnTo>
                  <a:pt x="7" y="24"/>
                </a:lnTo>
                <a:lnTo>
                  <a:pt x="8" y="25"/>
                </a:lnTo>
                <a:lnTo>
                  <a:pt x="10" y="25"/>
                </a:lnTo>
                <a:lnTo>
                  <a:pt x="12" y="22"/>
                </a:lnTo>
                <a:lnTo>
                  <a:pt x="15" y="24"/>
                </a:lnTo>
                <a:lnTo>
                  <a:pt x="18" y="25"/>
                </a:lnTo>
                <a:lnTo>
                  <a:pt x="18" y="20"/>
                </a:lnTo>
                <a:lnTo>
                  <a:pt x="18" y="15"/>
                </a:lnTo>
                <a:lnTo>
                  <a:pt x="22" y="15"/>
                </a:lnTo>
                <a:lnTo>
                  <a:pt x="25" y="15"/>
                </a:lnTo>
                <a:lnTo>
                  <a:pt x="23" y="14"/>
                </a:lnTo>
                <a:lnTo>
                  <a:pt x="22" y="12"/>
                </a:lnTo>
                <a:lnTo>
                  <a:pt x="27" y="10"/>
                </a:lnTo>
                <a:lnTo>
                  <a:pt x="32" y="9"/>
                </a:lnTo>
                <a:lnTo>
                  <a:pt x="28" y="4"/>
                </a:lnTo>
                <a:lnTo>
                  <a:pt x="23" y="0"/>
                </a:lnTo>
                <a:lnTo>
                  <a:pt x="25" y="4"/>
                </a:lnTo>
                <a:lnTo>
                  <a:pt x="27" y="5"/>
                </a:lnTo>
                <a:lnTo>
                  <a:pt x="20" y="7"/>
                </a:lnTo>
                <a:lnTo>
                  <a:pt x="15" y="7"/>
                </a:lnTo>
                <a:lnTo>
                  <a:pt x="13" y="9"/>
                </a:lnTo>
                <a:lnTo>
                  <a:pt x="12" y="10"/>
                </a:lnTo>
                <a:lnTo>
                  <a:pt x="13" y="14"/>
                </a:lnTo>
                <a:lnTo>
                  <a:pt x="13" y="17"/>
                </a:lnTo>
                <a:lnTo>
                  <a:pt x="8" y="14"/>
                </a:lnTo>
                <a:lnTo>
                  <a:pt x="3" y="15"/>
                </a:lnTo>
                <a:lnTo>
                  <a:pt x="5" y="17"/>
                </a:lnTo>
                <a:lnTo>
                  <a:pt x="5" y="20"/>
                </a:lnTo>
                <a:lnTo>
                  <a:pt x="3" y="19"/>
                </a:lnTo>
                <a:lnTo>
                  <a:pt x="0" y="17"/>
                </a:lnTo>
                <a:close/>
              </a:path>
            </a:pathLst>
          </a:custGeom>
          <a:solidFill>
            <a:srgbClr val="1F1A17"/>
          </a:solidFill>
          <a:ln w="9525">
            <a:noFill/>
            <a:round/>
            <a:headEnd/>
            <a:tailEnd/>
          </a:ln>
        </p:spPr>
        <p:txBody>
          <a:bodyPr/>
          <a:lstStyle/>
          <a:p>
            <a:endParaRPr lang="en-US"/>
          </a:p>
        </p:txBody>
      </p:sp>
      <p:sp>
        <p:nvSpPr>
          <p:cNvPr id="4208" name="Freeform 112"/>
          <p:cNvSpPr>
            <a:spLocks/>
          </p:cNvSpPr>
          <p:nvPr/>
        </p:nvSpPr>
        <p:spPr bwMode="auto">
          <a:xfrm>
            <a:off x="1476375" y="5095875"/>
            <a:ext cx="23813" cy="39688"/>
          </a:xfrm>
          <a:custGeom>
            <a:avLst/>
            <a:gdLst/>
            <a:ahLst/>
            <a:cxnLst>
              <a:cxn ang="0">
                <a:pos x="2" y="0"/>
              </a:cxn>
              <a:cxn ang="0">
                <a:pos x="5" y="0"/>
              </a:cxn>
              <a:cxn ang="0">
                <a:pos x="9" y="5"/>
              </a:cxn>
              <a:cxn ang="0">
                <a:pos x="12" y="11"/>
              </a:cxn>
              <a:cxn ang="0">
                <a:pos x="15" y="13"/>
              </a:cxn>
              <a:cxn ang="0">
                <a:pos x="9" y="15"/>
              </a:cxn>
              <a:cxn ang="0">
                <a:pos x="12" y="16"/>
              </a:cxn>
              <a:cxn ang="0">
                <a:pos x="15" y="20"/>
              </a:cxn>
              <a:cxn ang="0">
                <a:pos x="14" y="21"/>
              </a:cxn>
              <a:cxn ang="0">
                <a:pos x="9" y="21"/>
              </a:cxn>
              <a:cxn ang="0">
                <a:pos x="5" y="23"/>
              </a:cxn>
              <a:cxn ang="0">
                <a:pos x="5" y="25"/>
              </a:cxn>
              <a:cxn ang="0">
                <a:pos x="2" y="18"/>
              </a:cxn>
              <a:cxn ang="0">
                <a:pos x="4" y="13"/>
              </a:cxn>
              <a:cxn ang="0">
                <a:pos x="7" y="10"/>
              </a:cxn>
              <a:cxn ang="0">
                <a:pos x="0" y="5"/>
              </a:cxn>
              <a:cxn ang="0">
                <a:pos x="4" y="5"/>
              </a:cxn>
              <a:cxn ang="0">
                <a:pos x="2" y="0"/>
              </a:cxn>
            </a:cxnLst>
            <a:rect l="0" t="0" r="r" b="b"/>
            <a:pathLst>
              <a:path w="15" h="25">
                <a:moveTo>
                  <a:pt x="2" y="0"/>
                </a:moveTo>
                <a:lnTo>
                  <a:pt x="5" y="0"/>
                </a:lnTo>
                <a:lnTo>
                  <a:pt x="9" y="5"/>
                </a:lnTo>
                <a:lnTo>
                  <a:pt x="12" y="11"/>
                </a:lnTo>
                <a:lnTo>
                  <a:pt x="15" y="13"/>
                </a:lnTo>
                <a:lnTo>
                  <a:pt x="9" y="15"/>
                </a:lnTo>
                <a:lnTo>
                  <a:pt x="12" y="16"/>
                </a:lnTo>
                <a:lnTo>
                  <a:pt x="15" y="20"/>
                </a:lnTo>
                <a:lnTo>
                  <a:pt x="14" y="21"/>
                </a:lnTo>
                <a:lnTo>
                  <a:pt x="9" y="21"/>
                </a:lnTo>
                <a:lnTo>
                  <a:pt x="5" y="23"/>
                </a:lnTo>
                <a:lnTo>
                  <a:pt x="5" y="25"/>
                </a:lnTo>
                <a:lnTo>
                  <a:pt x="2" y="18"/>
                </a:lnTo>
                <a:lnTo>
                  <a:pt x="4" y="13"/>
                </a:lnTo>
                <a:lnTo>
                  <a:pt x="7" y="10"/>
                </a:lnTo>
                <a:lnTo>
                  <a:pt x="0" y="5"/>
                </a:lnTo>
                <a:lnTo>
                  <a:pt x="4" y="5"/>
                </a:lnTo>
                <a:lnTo>
                  <a:pt x="2" y="0"/>
                </a:lnTo>
                <a:close/>
              </a:path>
            </a:pathLst>
          </a:custGeom>
          <a:solidFill>
            <a:srgbClr val="1F1A17"/>
          </a:solidFill>
          <a:ln w="9525">
            <a:noFill/>
            <a:round/>
            <a:headEnd/>
            <a:tailEnd/>
          </a:ln>
        </p:spPr>
        <p:txBody>
          <a:bodyPr/>
          <a:lstStyle/>
          <a:p>
            <a:endParaRPr lang="en-US"/>
          </a:p>
        </p:txBody>
      </p:sp>
      <p:sp>
        <p:nvSpPr>
          <p:cNvPr id="4209" name="Freeform 113"/>
          <p:cNvSpPr>
            <a:spLocks/>
          </p:cNvSpPr>
          <p:nvPr/>
        </p:nvSpPr>
        <p:spPr bwMode="auto">
          <a:xfrm>
            <a:off x="1482725" y="5068888"/>
            <a:ext cx="23813" cy="34925"/>
          </a:xfrm>
          <a:custGeom>
            <a:avLst/>
            <a:gdLst/>
            <a:ahLst/>
            <a:cxnLst>
              <a:cxn ang="0">
                <a:pos x="0" y="5"/>
              </a:cxn>
              <a:cxn ang="0">
                <a:pos x="8" y="22"/>
              </a:cxn>
              <a:cxn ang="0">
                <a:pos x="13" y="17"/>
              </a:cxn>
              <a:cxn ang="0">
                <a:pos x="15" y="15"/>
              </a:cxn>
              <a:cxn ang="0">
                <a:pos x="15" y="12"/>
              </a:cxn>
              <a:cxn ang="0">
                <a:pos x="11" y="12"/>
              </a:cxn>
              <a:cxn ang="0">
                <a:pos x="8" y="10"/>
              </a:cxn>
              <a:cxn ang="0">
                <a:pos x="5" y="3"/>
              </a:cxn>
              <a:cxn ang="0">
                <a:pos x="3" y="0"/>
              </a:cxn>
              <a:cxn ang="0">
                <a:pos x="5" y="10"/>
              </a:cxn>
              <a:cxn ang="0">
                <a:pos x="0" y="5"/>
              </a:cxn>
            </a:cxnLst>
            <a:rect l="0" t="0" r="r" b="b"/>
            <a:pathLst>
              <a:path w="15" h="22">
                <a:moveTo>
                  <a:pt x="0" y="5"/>
                </a:moveTo>
                <a:lnTo>
                  <a:pt x="8" y="22"/>
                </a:lnTo>
                <a:lnTo>
                  <a:pt x="13" y="17"/>
                </a:lnTo>
                <a:lnTo>
                  <a:pt x="15" y="15"/>
                </a:lnTo>
                <a:lnTo>
                  <a:pt x="15" y="12"/>
                </a:lnTo>
                <a:lnTo>
                  <a:pt x="11" y="12"/>
                </a:lnTo>
                <a:lnTo>
                  <a:pt x="8" y="10"/>
                </a:lnTo>
                <a:lnTo>
                  <a:pt x="5" y="3"/>
                </a:lnTo>
                <a:lnTo>
                  <a:pt x="3" y="0"/>
                </a:lnTo>
                <a:lnTo>
                  <a:pt x="5" y="10"/>
                </a:lnTo>
                <a:lnTo>
                  <a:pt x="0" y="5"/>
                </a:lnTo>
                <a:close/>
              </a:path>
            </a:pathLst>
          </a:custGeom>
          <a:solidFill>
            <a:srgbClr val="1F1A17"/>
          </a:solidFill>
          <a:ln w="9525">
            <a:noFill/>
            <a:round/>
            <a:headEnd/>
            <a:tailEnd/>
          </a:ln>
        </p:spPr>
        <p:txBody>
          <a:bodyPr/>
          <a:lstStyle/>
          <a:p>
            <a:endParaRPr lang="en-US"/>
          </a:p>
        </p:txBody>
      </p:sp>
      <p:sp>
        <p:nvSpPr>
          <p:cNvPr id="4210" name="Freeform 114"/>
          <p:cNvSpPr>
            <a:spLocks/>
          </p:cNvSpPr>
          <p:nvPr/>
        </p:nvSpPr>
        <p:spPr bwMode="auto">
          <a:xfrm>
            <a:off x="1487488" y="5049838"/>
            <a:ext cx="11112" cy="23812"/>
          </a:xfrm>
          <a:custGeom>
            <a:avLst/>
            <a:gdLst/>
            <a:ahLst/>
            <a:cxnLst>
              <a:cxn ang="0">
                <a:pos x="0" y="0"/>
              </a:cxn>
              <a:cxn ang="0">
                <a:pos x="3" y="0"/>
              </a:cxn>
              <a:cxn ang="0">
                <a:pos x="7" y="4"/>
              </a:cxn>
              <a:cxn ang="0">
                <a:pos x="5" y="10"/>
              </a:cxn>
              <a:cxn ang="0">
                <a:pos x="3" y="15"/>
              </a:cxn>
              <a:cxn ang="0">
                <a:pos x="3" y="7"/>
              </a:cxn>
              <a:cxn ang="0">
                <a:pos x="0" y="0"/>
              </a:cxn>
            </a:cxnLst>
            <a:rect l="0" t="0" r="r" b="b"/>
            <a:pathLst>
              <a:path w="7" h="15">
                <a:moveTo>
                  <a:pt x="0" y="0"/>
                </a:moveTo>
                <a:lnTo>
                  <a:pt x="3" y="0"/>
                </a:lnTo>
                <a:lnTo>
                  <a:pt x="7" y="4"/>
                </a:lnTo>
                <a:lnTo>
                  <a:pt x="5" y="10"/>
                </a:lnTo>
                <a:lnTo>
                  <a:pt x="3" y="15"/>
                </a:lnTo>
                <a:lnTo>
                  <a:pt x="3" y="7"/>
                </a:lnTo>
                <a:lnTo>
                  <a:pt x="0" y="0"/>
                </a:lnTo>
                <a:close/>
              </a:path>
            </a:pathLst>
          </a:custGeom>
          <a:solidFill>
            <a:srgbClr val="1F1A17"/>
          </a:solidFill>
          <a:ln w="9525">
            <a:noFill/>
            <a:round/>
            <a:headEnd/>
            <a:tailEnd/>
          </a:ln>
        </p:spPr>
        <p:txBody>
          <a:bodyPr/>
          <a:lstStyle/>
          <a:p>
            <a:endParaRPr lang="en-US"/>
          </a:p>
        </p:txBody>
      </p:sp>
      <p:sp>
        <p:nvSpPr>
          <p:cNvPr id="4211" name="Freeform 115"/>
          <p:cNvSpPr>
            <a:spLocks/>
          </p:cNvSpPr>
          <p:nvPr/>
        </p:nvSpPr>
        <p:spPr bwMode="auto">
          <a:xfrm>
            <a:off x="1304925" y="5073650"/>
            <a:ext cx="74613" cy="85725"/>
          </a:xfrm>
          <a:custGeom>
            <a:avLst/>
            <a:gdLst/>
            <a:ahLst/>
            <a:cxnLst>
              <a:cxn ang="0">
                <a:pos x="0" y="0"/>
              </a:cxn>
              <a:cxn ang="0">
                <a:pos x="0" y="2"/>
              </a:cxn>
              <a:cxn ang="0">
                <a:pos x="0" y="7"/>
              </a:cxn>
              <a:cxn ang="0">
                <a:pos x="3" y="12"/>
              </a:cxn>
              <a:cxn ang="0">
                <a:pos x="5" y="17"/>
              </a:cxn>
              <a:cxn ang="0">
                <a:pos x="3" y="20"/>
              </a:cxn>
              <a:cxn ang="0">
                <a:pos x="8" y="24"/>
              </a:cxn>
              <a:cxn ang="0">
                <a:pos x="11" y="22"/>
              </a:cxn>
              <a:cxn ang="0">
                <a:pos x="10" y="27"/>
              </a:cxn>
              <a:cxn ang="0">
                <a:pos x="15" y="25"/>
              </a:cxn>
              <a:cxn ang="0">
                <a:pos x="13" y="32"/>
              </a:cxn>
              <a:cxn ang="0">
                <a:pos x="15" y="32"/>
              </a:cxn>
              <a:cxn ang="0">
                <a:pos x="18" y="34"/>
              </a:cxn>
              <a:cxn ang="0">
                <a:pos x="23" y="32"/>
              </a:cxn>
              <a:cxn ang="0">
                <a:pos x="27" y="32"/>
              </a:cxn>
              <a:cxn ang="0">
                <a:pos x="25" y="39"/>
              </a:cxn>
              <a:cxn ang="0">
                <a:pos x="25" y="44"/>
              </a:cxn>
              <a:cxn ang="0">
                <a:pos x="28" y="45"/>
              </a:cxn>
              <a:cxn ang="0">
                <a:pos x="30" y="45"/>
              </a:cxn>
              <a:cxn ang="0">
                <a:pos x="32" y="54"/>
              </a:cxn>
              <a:cxn ang="0">
                <a:pos x="35" y="47"/>
              </a:cxn>
              <a:cxn ang="0">
                <a:pos x="40" y="45"/>
              </a:cxn>
              <a:cxn ang="0">
                <a:pos x="47" y="47"/>
              </a:cxn>
              <a:cxn ang="0">
                <a:pos x="43" y="39"/>
              </a:cxn>
              <a:cxn ang="0">
                <a:pos x="32" y="37"/>
              </a:cxn>
              <a:cxn ang="0">
                <a:pos x="27" y="40"/>
              </a:cxn>
              <a:cxn ang="0">
                <a:pos x="28" y="29"/>
              </a:cxn>
              <a:cxn ang="0">
                <a:pos x="25" y="27"/>
              </a:cxn>
              <a:cxn ang="0">
                <a:pos x="21" y="29"/>
              </a:cxn>
              <a:cxn ang="0">
                <a:pos x="18" y="29"/>
              </a:cxn>
              <a:cxn ang="0">
                <a:pos x="16" y="24"/>
              </a:cxn>
              <a:cxn ang="0">
                <a:pos x="16" y="19"/>
              </a:cxn>
              <a:cxn ang="0">
                <a:pos x="10" y="17"/>
              </a:cxn>
              <a:cxn ang="0">
                <a:pos x="6" y="10"/>
              </a:cxn>
              <a:cxn ang="0">
                <a:pos x="0" y="0"/>
              </a:cxn>
            </a:cxnLst>
            <a:rect l="0" t="0" r="r" b="b"/>
            <a:pathLst>
              <a:path w="47" h="54">
                <a:moveTo>
                  <a:pt x="0" y="0"/>
                </a:moveTo>
                <a:lnTo>
                  <a:pt x="0" y="2"/>
                </a:lnTo>
                <a:lnTo>
                  <a:pt x="0" y="7"/>
                </a:lnTo>
                <a:lnTo>
                  <a:pt x="3" y="12"/>
                </a:lnTo>
                <a:lnTo>
                  <a:pt x="5" y="17"/>
                </a:lnTo>
                <a:lnTo>
                  <a:pt x="3" y="20"/>
                </a:lnTo>
                <a:lnTo>
                  <a:pt x="8" y="24"/>
                </a:lnTo>
                <a:lnTo>
                  <a:pt x="11" y="22"/>
                </a:lnTo>
                <a:lnTo>
                  <a:pt x="10" y="27"/>
                </a:lnTo>
                <a:lnTo>
                  <a:pt x="15" y="25"/>
                </a:lnTo>
                <a:lnTo>
                  <a:pt x="13" y="32"/>
                </a:lnTo>
                <a:lnTo>
                  <a:pt x="15" y="32"/>
                </a:lnTo>
                <a:lnTo>
                  <a:pt x="18" y="34"/>
                </a:lnTo>
                <a:lnTo>
                  <a:pt x="23" y="32"/>
                </a:lnTo>
                <a:lnTo>
                  <a:pt x="27" y="32"/>
                </a:lnTo>
                <a:lnTo>
                  <a:pt x="25" y="39"/>
                </a:lnTo>
                <a:lnTo>
                  <a:pt x="25" y="44"/>
                </a:lnTo>
                <a:lnTo>
                  <a:pt x="28" y="45"/>
                </a:lnTo>
                <a:lnTo>
                  <a:pt x="30" y="45"/>
                </a:lnTo>
                <a:lnTo>
                  <a:pt x="32" y="54"/>
                </a:lnTo>
                <a:lnTo>
                  <a:pt x="35" y="47"/>
                </a:lnTo>
                <a:lnTo>
                  <a:pt x="40" y="45"/>
                </a:lnTo>
                <a:lnTo>
                  <a:pt x="47" y="47"/>
                </a:lnTo>
                <a:lnTo>
                  <a:pt x="43" y="39"/>
                </a:lnTo>
                <a:lnTo>
                  <a:pt x="32" y="37"/>
                </a:lnTo>
                <a:lnTo>
                  <a:pt x="27" y="40"/>
                </a:lnTo>
                <a:lnTo>
                  <a:pt x="28" y="29"/>
                </a:lnTo>
                <a:lnTo>
                  <a:pt x="25" y="27"/>
                </a:lnTo>
                <a:lnTo>
                  <a:pt x="21" y="29"/>
                </a:lnTo>
                <a:lnTo>
                  <a:pt x="18" y="29"/>
                </a:lnTo>
                <a:lnTo>
                  <a:pt x="16" y="24"/>
                </a:lnTo>
                <a:lnTo>
                  <a:pt x="16" y="19"/>
                </a:lnTo>
                <a:lnTo>
                  <a:pt x="10" y="17"/>
                </a:lnTo>
                <a:lnTo>
                  <a:pt x="6" y="10"/>
                </a:lnTo>
                <a:lnTo>
                  <a:pt x="0" y="0"/>
                </a:lnTo>
                <a:close/>
              </a:path>
            </a:pathLst>
          </a:custGeom>
          <a:solidFill>
            <a:srgbClr val="1F1A17"/>
          </a:solidFill>
          <a:ln w="9525">
            <a:noFill/>
            <a:round/>
            <a:headEnd/>
            <a:tailEnd/>
          </a:ln>
        </p:spPr>
        <p:txBody>
          <a:bodyPr/>
          <a:lstStyle/>
          <a:p>
            <a:endParaRPr lang="en-US"/>
          </a:p>
        </p:txBody>
      </p:sp>
      <p:sp>
        <p:nvSpPr>
          <p:cNvPr id="4212" name="Freeform 116"/>
          <p:cNvSpPr>
            <a:spLocks/>
          </p:cNvSpPr>
          <p:nvPr/>
        </p:nvSpPr>
        <p:spPr bwMode="auto">
          <a:xfrm>
            <a:off x="1423988" y="4879975"/>
            <a:ext cx="34925" cy="30163"/>
          </a:xfrm>
          <a:custGeom>
            <a:avLst/>
            <a:gdLst/>
            <a:ahLst/>
            <a:cxnLst>
              <a:cxn ang="0">
                <a:pos x="0" y="2"/>
              </a:cxn>
              <a:cxn ang="0">
                <a:pos x="2" y="0"/>
              </a:cxn>
              <a:cxn ang="0">
                <a:pos x="7" y="0"/>
              </a:cxn>
              <a:cxn ang="0">
                <a:pos x="8" y="5"/>
              </a:cxn>
              <a:cxn ang="0">
                <a:pos x="10" y="7"/>
              </a:cxn>
              <a:cxn ang="0">
                <a:pos x="13" y="7"/>
              </a:cxn>
              <a:cxn ang="0">
                <a:pos x="17" y="7"/>
              </a:cxn>
              <a:cxn ang="0">
                <a:pos x="17" y="10"/>
              </a:cxn>
              <a:cxn ang="0">
                <a:pos x="17" y="12"/>
              </a:cxn>
              <a:cxn ang="0">
                <a:pos x="20" y="12"/>
              </a:cxn>
              <a:cxn ang="0">
                <a:pos x="22" y="12"/>
              </a:cxn>
              <a:cxn ang="0">
                <a:pos x="20" y="17"/>
              </a:cxn>
              <a:cxn ang="0">
                <a:pos x="20" y="19"/>
              </a:cxn>
              <a:cxn ang="0">
                <a:pos x="15" y="19"/>
              </a:cxn>
              <a:cxn ang="0">
                <a:pos x="15" y="14"/>
              </a:cxn>
              <a:cxn ang="0">
                <a:pos x="12" y="14"/>
              </a:cxn>
              <a:cxn ang="0">
                <a:pos x="10" y="14"/>
              </a:cxn>
              <a:cxn ang="0">
                <a:pos x="8" y="12"/>
              </a:cxn>
              <a:cxn ang="0">
                <a:pos x="3" y="7"/>
              </a:cxn>
              <a:cxn ang="0">
                <a:pos x="0" y="2"/>
              </a:cxn>
            </a:cxnLst>
            <a:rect l="0" t="0" r="r" b="b"/>
            <a:pathLst>
              <a:path w="22" h="19">
                <a:moveTo>
                  <a:pt x="0" y="2"/>
                </a:moveTo>
                <a:lnTo>
                  <a:pt x="2" y="0"/>
                </a:lnTo>
                <a:lnTo>
                  <a:pt x="7" y="0"/>
                </a:lnTo>
                <a:lnTo>
                  <a:pt x="8" y="5"/>
                </a:lnTo>
                <a:lnTo>
                  <a:pt x="10" y="7"/>
                </a:lnTo>
                <a:lnTo>
                  <a:pt x="13" y="7"/>
                </a:lnTo>
                <a:lnTo>
                  <a:pt x="17" y="7"/>
                </a:lnTo>
                <a:lnTo>
                  <a:pt x="17" y="10"/>
                </a:lnTo>
                <a:lnTo>
                  <a:pt x="17" y="12"/>
                </a:lnTo>
                <a:lnTo>
                  <a:pt x="20" y="12"/>
                </a:lnTo>
                <a:lnTo>
                  <a:pt x="22" y="12"/>
                </a:lnTo>
                <a:lnTo>
                  <a:pt x="20" y="17"/>
                </a:lnTo>
                <a:lnTo>
                  <a:pt x="20" y="19"/>
                </a:lnTo>
                <a:lnTo>
                  <a:pt x="15" y="19"/>
                </a:lnTo>
                <a:lnTo>
                  <a:pt x="15" y="14"/>
                </a:lnTo>
                <a:lnTo>
                  <a:pt x="12" y="14"/>
                </a:lnTo>
                <a:lnTo>
                  <a:pt x="10" y="14"/>
                </a:lnTo>
                <a:lnTo>
                  <a:pt x="8" y="12"/>
                </a:lnTo>
                <a:lnTo>
                  <a:pt x="3" y="7"/>
                </a:lnTo>
                <a:lnTo>
                  <a:pt x="0" y="2"/>
                </a:lnTo>
                <a:close/>
              </a:path>
            </a:pathLst>
          </a:custGeom>
          <a:solidFill>
            <a:srgbClr val="1F1A17"/>
          </a:solidFill>
          <a:ln w="9525">
            <a:noFill/>
            <a:round/>
            <a:headEnd/>
            <a:tailEnd/>
          </a:ln>
        </p:spPr>
        <p:txBody>
          <a:bodyPr/>
          <a:lstStyle/>
          <a:p>
            <a:endParaRPr lang="en-US"/>
          </a:p>
        </p:txBody>
      </p:sp>
      <p:sp>
        <p:nvSpPr>
          <p:cNvPr id="4213" name="Freeform 117"/>
          <p:cNvSpPr>
            <a:spLocks/>
          </p:cNvSpPr>
          <p:nvPr/>
        </p:nvSpPr>
        <p:spPr bwMode="auto">
          <a:xfrm>
            <a:off x="1514475" y="4895850"/>
            <a:ext cx="34925" cy="22225"/>
          </a:xfrm>
          <a:custGeom>
            <a:avLst/>
            <a:gdLst/>
            <a:ahLst/>
            <a:cxnLst>
              <a:cxn ang="0">
                <a:pos x="0" y="10"/>
              </a:cxn>
              <a:cxn ang="0">
                <a:pos x="1" y="5"/>
              </a:cxn>
              <a:cxn ang="0">
                <a:pos x="3" y="0"/>
              </a:cxn>
              <a:cxn ang="0">
                <a:pos x="6" y="2"/>
              </a:cxn>
              <a:cxn ang="0">
                <a:pos x="8" y="2"/>
              </a:cxn>
              <a:cxn ang="0">
                <a:pos x="8" y="2"/>
              </a:cxn>
              <a:cxn ang="0">
                <a:pos x="10" y="0"/>
              </a:cxn>
              <a:cxn ang="0">
                <a:pos x="15" y="2"/>
              </a:cxn>
              <a:cxn ang="0">
                <a:pos x="17" y="4"/>
              </a:cxn>
              <a:cxn ang="0">
                <a:pos x="17" y="2"/>
              </a:cxn>
              <a:cxn ang="0">
                <a:pos x="18" y="0"/>
              </a:cxn>
              <a:cxn ang="0">
                <a:pos x="20" y="0"/>
              </a:cxn>
              <a:cxn ang="0">
                <a:pos x="22" y="2"/>
              </a:cxn>
              <a:cxn ang="0">
                <a:pos x="17" y="7"/>
              </a:cxn>
              <a:cxn ang="0">
                <a:pos x="10" y="14"/>
              </a:cxn>
              <a:cxn ang="0">
                <a:pos x="3" y="12"/>
              </a:cxn>
              <a:cxn ang="0">
                <a:pos x="0" y="10"/>
              </a:cxn>
            </a:cxnLst>
            <a:rect l="0" t="0" r="r" b="b"/>
            <a:pathLst>
              <a:path w="22" h="14">
                <a:moveTo>
                  <a:pt x="0" y="10"/>
                </a:moveTo>
                <a:lnTo>
                  <a:pt x="1" y="5"/>
                </a:lnTo>
                <a:lnTo>
                  <a:pt x="3" y="0"/>
                </a:lnTo>
                <a:lnTo>
                  <a:pt x="6" y="2"/>
                </a:lnTo>
                <a:lnTo>
                  <a:pt x="8" y="2"/>
                </a:lnTo>
                <a:lnTo>
                  <a:pt x="8" y="2"/>
                </a:lnTo>
                <a:lnTo>
                  <a:pt x="10" y="0"/>
                </a:lnTo>
                <a:lnTo>
                  <a:pt x="15" y="2"/>
                </a:lnTo>
                <a:lnTo>
                  <a:pt x="17" y="4"/>
                </a:lnTo>
                <a:lnTo>
                  <a:pt x="17" y="2"/>
                </a:lnTo>
                <a:lnTo>
                  <a:pt x="18" y="0"/>
                </a:lnTo>
                <a:lnTo>
                  <a:pt x="20" y="0"/>
                </a:lnTo>
                <a:lnTo>
                  <a:pt x="22" y="2"/>
                </a:lnTo>
                <a:lnTo>
                  <a:pt x="17" y="7"/>
                </a:lnTo>
                <a:lnTo>
                  <a:pt x="10" y="14"/>
                </a:lnTo>
                <a:lnTo>
                  <a:pt x="3" y="12"/>
                </a:lnTo>
                <a:lnTo>
                  <a:pt x="0" y="10"/>
                </a:lnTo>
                <a:close/>
              </a:path>
            </a:pathLst>
          </a:custGeom>
          <a:solidFill>
            <a:srgbClr val="1F1A17"/>
          </a:solidFill>
          <a:ln w="9525">
            <a:noFill/>
            <a:round/>
            <a:headEnd/>
            <a:tailEnd/>
          </a:ln>
        </p:spPr>
        <p:txBody>
          <a:bodyPr/>
          <a:lstStyle/>
          <a:p>
            <a:endParaRPr lang="en-US"/>
          </a:p>
        </p:txBody>
      </p:sp>
      <p:sp>
        <p:nvSpPr>
          <p:cNvPr id="4214" name="Freeform 118"/>
          <p:cNvSpPr>
            <a:spLocks/>
          </p:cNvSpPr>
          <p:nvPr/>
        </p:nvSpPr>
        <p:spPr bwMode="auto">
          <a:xfrm>
            <a:off x="1498600" y="4792663"/>
            <a:ext cx="12700" cy="15875"/>
          </a:xfrm>
          <a:custGeom>
            <a:avLst/>
            <a:gdLst/>
            <a:ahLst/>
            <a:cxnLst>
              <a:cxn ang="0">
                <a:pos x="0" y="8"/>
              </a:cxn>
              <a:cxn ang="0">
                <a:pos x="0" y="7"/>
              </a:cxn>
              <a:cxn ang="0">
                <a:pos x="1" y="5"/>
              </a:cxn>
              <a:cxn ang="0">
                <a:pos x="3" y="5"/>
              </a:cxn>
              <a:cxn ang="0">
                <a:pos x="3" y="5"/>
              </a:cxn>
              <a:cxn ang="0">
                <a:pos x="3" y="3"/>
              </a:cxn>
              <a:cxn ang="0">
                <a:pos x="3" y="0"/>
              </a:cxn>
              <a:cxn ang="0">
                <a:pos x="6" y="2"/>
              </a:cxn>
              <a:cxn ang="0">
                <a:pos x="6" y="3"/>
              </a:cxn>
              <a:cxn ang="0">
                <a:pos x="8" y="7"/>
              </a:cxn>
              <a:cxn ang="0">
                <a:pos x="8" y="10"/>
              </a:cxn>
              <a:cxn ang="0">
                <a:pos x="3" y="10"/>
              </a:cxn>
              <a:cxn ang="0">
                <a:pos x="0" y="8"/>
              </a:cxn>
            </a:cxnLst>
            <a:rect l="0" t="0" r="r" b="b"/>
            <a:pathLst>
              <a:path w="8" h="10">
                <a:moveTo>
                  <a:pt x="0" y="8"/>
                </a:moveTo>
                <a:lnTo>
                  <a:pt x="0" y="7"/>
                </a:lnTo>
                <a:lnTo>
                  <a:pt x="1" y="5"/>
                </a:lnTo>
                <a:lnTo>
                  <a:pt x="3" y="5"/>
                </a:lnTo>
                <a:lnTo>
                  <a:pt x="3" y="5"/>
                </a:lnTo>
                <a:lnTo>
                  <a:pt x="3" y="3"/>
                </a:lnTo>
                <a:lnTo>
                  <a:pt x="3" y="0"/>
                </a:lnTo>
                <a:lnTo>
                  <a:pt x="6" y="2"/>
                </a:lnTo>
                <a:lnTo>
                  <a:pt x="6" y="3"/>
                </a:lnTo>
                <a:lnTo>
                  <a:pt x="8" y="7"/>
                </a:lnTo>
                <a:lnTo>
                  <a:pt x="8" y="10"/>
                </a:lnTo>
                <a:lnTo>
                  <a:pt x="3" y="10"/>
                </a:lnTo>
                <a:lnTo>
                  <a:pt x="0" y="8"/>
                </a:lnTo>
                <a:close/>
              </a:path>
            </a:pathLst>
          </a:custGeom>
          <a:solidFill>
            <a:srgbClr val="1F1A17"/>
          </a:solidFill>
          <a:ln w="9525">
            <a:noFill/>
            <a:round/>
            <a:headEnd/>
            <a:tailEnd/>
          </a:ln>
        </p:spPr>
        <p:txBody>
          <a:bodyPr/>
          <a:lstStyle/>
          <a:p>
            <a:endParaRPr lang="en-US"/>
          </a:p>
        </p:txBody>
      </p:sp>
      <p:sp>
        <p:nvSpPr>
          <p:cNvPr id="4215" name="Freeform 119"/>
          <p:cNvSpPr>
            <a:spLocks/>
          </p:cNvSpPr>
          <p:nvPr/>
        </p:nvSpPr>
        <p:spPr bwMode="auto">
          <a:xfrm>
            <a:off x="1482725" y="4768850"/>
            <a:ext cx="4763" cy="7938"/>
          </a:xfrm>
          <a:custGeom>
            <a:avLst/>
            <a:gdLst/>
            <a:ahLst/>
            <a:cxnLst>
              <a:cxn ang="0">
                <a:pos x="0" y="3"/>
              </a:cxn>
              <a:cxn ang="0">
                <a:pos x="0" y="0"/>
              </a:cxn>
              <a:cxn ang="0">
                <a:pos x="1" y="0"/>
              </a:cxn>
              <a:cxn ang="0">
                <a:pos x="3" y="3"/>
              </a:cxn>
              <a:cxn ang="0">
                <a:pos x="3" y="5"/>
              </a:cxn>
              <a:cxn ang="0">
                <a:pos x="0" y="3"/>
              </a:cxn>
            </a:cxnLst>
            <a:rect l="0" t="0" r="r" b="b"/>
            <a:pathLst>
              <a:path w="3" h="5">
                <a:moveTo>
                  <a:pt x="0" y="3"/>
                </a:moveTo>
                <a:lnTo>
                  <a:pt x="0" y="0"/>
                </a:lnTo>
                <a:lnTo>
                  <a:pt x="1" y="0"/>
                </a:lnTo>
                <a:lnTo>
                  <a:pt x="3" y="3"/>
                </a:lnTo>
                <a:lnTo>
                  <a:pt x="3" y="5"/>
                </a:lnTo>
                <a:lnTo>
                  <a:pt x="0" y="3"/>
                </a:lnTo>
                <a:close/>
              </a:path>
            </a:pathLst>
          </a:custGeom>
          <a:solidFill>
            <a:srgbClr val="1F1A17"/>
          </a:solidFill>
          <a:ln w="9525">
            <a:noFill/>
            <a:round/>
            <a:headEnd/>
            <a:tailEnd/>
          </a:ln>
        </p:spPr>
        <p:txBody>
          <a:bodyPr/>
          <a:lstStyle/>
          <a:p>
            <a:endParaRPr lang="en-US"/>
          </a:p>
        </p:txBody>
      </p:sp>
      <p:sp>
        <p:nvSpPr>
          <p:cNvPr id="4216" name="Freeform 120"/>
          <p:cNvSpPr>
            <a:spLocks/>
          </p:cNvSpPr>
          <p:nvPr/>
        </p:nvSpPr>
        <p:spPr bwMode="auto">
          <a:xfrm>
            <a:off x="1476375" y="4805363"/>
            <a:ext cx="6350" cy="11112"/>
          </a:xfrm>
          <a:custGeom>
            <a:avLst/>
            <a:gdLst/>
            <a:ahLst/>
            <a:cxnLst>
              <a:cxn ang="0">
                <a:pos x="0" y="0"/>
              </a:cxn>
              <a:cxn ang="0">
                <a:pos x="0" y="4"/>
              </a:cxn>
              <a:cxn ang="0">
                <a:pos x="0" y="7"/>
              </a:cxn>
              <a:cxn ang="0">
                <a:pos x="4" y="7"/>
              </a:cxn>
              <a:cxn ang="0">
                <a:pos x="4" y="7"/>
              </a:cxn>
              <a:cxn ang="0">
                <a:pos x="4" y="4"/>
              </a:cxn>
              <a:cxn ang="0">
                <a:pos x="0" y="0"/>
              </a:cxn>
            </a:cxnLst>
            <a:rect l="0" t="0" r="r" b="b"/>
            <a:pathLst>
              <a:path w="4" h="7">
                <a:moveTo>
                  <a:pt x="0" y="0"/>
                </a:moveTo>
                <a:lnTo>
                  <a:pt x="0" y="4"/>
                </a:lnTo>
                <a:lnTo>
                  <a:pt x="0" y="7"/>
                </a:lnTo>
                <a:lnTo>
                  <a:pt x="4" y="7"/>
                </a:lnTo>
                <a:lnTo>
                  <a:pt x="4" y="7"/>
                </a:lnTo>
                <a:lnTo>
                  <a:pt x="4" y="4"/>
                </a:lnTo>
                <a:lnTo>
                  <a:pt x="0" y="0"/>
                </a:lnTo>
                <a:close/>
              </a:path>
            </a:pathLst>
          </a:custGeom>
          <a:solidFill>
            <a:srgbClr val="1F1A17"/>
          </a:solidFill>
          <a:ln w="9525">
            <a:noFill/>
            <a:round/>
            <a:headEnd/>
            <a:tailEnd/>
          </a:ln>
        </p:spPr>
        <p:txBody>
          <a:bodyPr/>
          <a:lstStyle/>
          <a:p>
            <a:endParaRPr lang="en-US"/>
          </a:p>
        </p:txBody>
      </p:sp>
      <p:sp>
        <p:nvSpPr>
          <p:cNvPr id="4217" name="Freeform 121"/>
          <p:cNvSpPr>
            <a:spLocks/>
          </p:cNvSpPr>
          <p:nvPr/>
        </p:nvSpPr>
        <p:spPr bwMode="auto">
          <a:xfrm>
            <a:off x="1500188" y="5340350"/>
            <a:ext cx="34925" cy="44450"/>
          </a:xfrm>
          <a:custGeom>
            <a:avLst/>
            <a:gdLst/>
            <a:ahLst/>
            <a:cxnLst>
              <a:cxn ang="0">
                <a:pos x="7" y="0"/>
              </a:cxn>
              <a:cxn ang="0">
                <a:pos x="4" y="3"/>
              </a:cxn>
              <a:cxn ang="0">
                <a:pos x="0" y="10"/>
              </a:cxn>
              <a:cxn ang="0">
                <a:pos x="2" y="15"/>
              </a:cxn>
              <a:cxn ang="0">
                <a:pos x="4" y="20"/>
              </a:cxn>
              <a:cxn ang="0">
                <a:pos x="5" y="16"/>
              </a:cxn>
              <a:cxn ang="0">
                <a:pos x="9" y="16"/>
              </a:cxn>
              <a:cxn ang="0">
                <a:pos x="7" y="23"/>
              </a:cxn>
              <a:cxn ang="0">
                <a:pos x="5" y="28"/>
              </a:cxn>
              <a:cxn ang="0">
                <a:pos x="12" y="28"/>
              </a:cxn>
              <a:cxn ang="0">
                <a:pos x="20" y="23"/>
              </a:cxn>
              <a:cxn ang="0">
                <a:pos x="22" y="18"/>
              </a:cxn>
              <a:cxn ang="0">
                <a:pos x="22" y="15"/>
              </a:cxn>
              <a:cxn ang="0">
                <a:pos x="19" y="10"/>
              </a:cxn>
              <a:cxn ang="0">
                <a:pos x="9" y="8"/>
              </a:cxn>
              <a:cxn ang="0">
                <a:pos x="7" y="0"/>
              </a:cxn>
            </a:cxnLst>
            <a:rect l="0" t="0" r="r" b="b"/>
            <a:pathLst>
              <a:path w="22" h="28">
                <a:moveTo>
                  <a:pt x="7" y="0"/>
                </a:moveTo>
                <a:lnTo>
                  <a:pt x="4" y="3"/>
                </a:lnTo>
                <a:lnTo>
                  <a:pt x="0" y="10"/>
                </a:lnTo>
                <a:lnTo>
                  <a:pt x="2" y="15"/>
                </a:lnTo>
                <a:lnTo>
                  <a:pt x="4" y="20"/>
                </a:lnTo>
                <a:lnTo>
                  <a:pt x="5" y="16"/>
                </a:lnTo>
                <a:lnTo>
                  <a:pt x="9" y="16"/>
                </a:lnTo>
                <a:lnTo>
                  <a:pt x="7" y="23"/>
                </a:lnTo>
                <a:lnTo>
                  <a:pt x="5" y="28"/>
                </a:lnTo>
                <a:lnTo>
                  <a:pt x="12" y="28"/>
                </a:lnTo>
                <a:lnTo>
                  <a:pt x="20" y="23"/>
                </a:lnTo>
                <a:lnTo>
                  <a:pt x="22" y="18"/>
                </a:lnTo>
                <a:lnTo>
                  <a:pt x="22" y="15"/>
                </a:lnTo>
                <a:lnTo>
                  <a:pt x="19" y="10"/>
                </a:lnTo>
                <a:lnTo>
                  <a:pt x="9" y="8"/>
                </a:lnTo>
                <a:lnTo>
                  <a:pt x="7" y="0"/>
                </a:lnTo>
                <a:close/>
              </a:path>
            </a:pathLst>
          </a:custGeom>
          <a:solidFill>
            <a:srgbClr val="1F1A17"/>
          </a:solidFill>
          <a:ln w="9525">
            <a:noFill/>
            <a:round/>
            <a:headEnd/>
            <a:tailEnd/>
          </a:ln>
        </p:spPr>
        <p:txBody>
          <a:bodyPr/>
          <a:lstStyle/>
          <a:p>
            <a:endParaRPr lang="en-US"/>
          </a:p>
        </p:txBody>
      </p:sp>
      <p:sp>
        <p:nvSpPr>
          <p:cNvPr id="4218" name="Freeform 122"/>
          <p:cNvSpPr>
            <a:spLocks/>
          </p:cNvSpPr>
          <p:nvPr/>
        </p:nvSpPr>
        <p:spPr bwMode="auto">
          <a:xfrm>
            <a:off x="1447800" y="5305425"/>
            <a:ext cx="28575" cy="36513"/>
          </a:xfrm>
          <a:custGeom>
            <a:avLst/>
            <a:gdLst/>
            <a:ahLst/>
            <a:cxnLst>
              <a:cxn ang="0">
                <a:pos x="10" y="0"/>
              </a:cxn>
              <a:cxn ang="0">
                <a:pos x="8" y="5"/>
              </a:cxn>
              <a:cxn ang="0">
                <a:pos x="5" y="12"/>
              </a:cxn>
              <a:cxn ang="0">
                <a:pos x="2" y="15"/>
              </a:cxn>
              <a:cxn ang="0">
                <a:pos x="0" y="15"/>
              </a:cxn>
              <a:cxn ang="0">
                <a:pos x="3" y="18"/>
              </a:cxn>
              <a:cxn ang="0">
                <a:pos x="10" y="23"/>
              </a:cxn>
              <a:cxn ang="0">
                <a:pos x="13" y="23"/>
              </a:cxn>
              <a:cxn ang="0">
                <a:pos x="15" y="22"/>
              </a:cxn>
              <a:cxn ang="0">
                <a:pos x="10" y="13"/>
              </a:cxn>
              <a:cxn ang="0">
                <a:pos x="18" y="8"/>
              </a:cxn>
              <a:cxn ang="0">
                <a:pos x="10" y="0"/>
              </a:cxn>
            </a:cxnLst>
            <a:rect l="0" t="0" r="r" b="b"/>
            <a:pathLst>
              <a:path w="18" h="23">
                <a:moveTo>
                  <a:pt x="10" y="0"/>
                </a:moveTo>
                <a:lnTo>
                  <a:pt x="8" y="5"/>
                </a:lnTo>
                <a:lnTo>
                  <a:pt x="5" y="12"/>
                </a:lnTo>
                <a:lnTo>
                  <a:pt x="2" y="15"/>
                </a:lnTo>
                <a:lnTo>
                  <a:pt x="0" y="15"/>
                </a:lnTo>
                <a:lnTo>
                  <a:pt x="3" y="18"/>
                </a:lnTo>
                <a:lnTo>
                  <a:pt x="10" y="23"/>
                </a:lnTo>
                <a:lnTo>
                  <a:pt x="13" y="23"/>
                </a:lnTo>
                <a:lnTo>
                  <a:pt x="15" y="22"/>
                </a:lnTo>
                <a:lnTo>
                  <a:pt x="10" y="13"/>
                </a:lnTo>
                <a:lnTo>
                  <a:pt x="18" y="8"/>
                </a:lnTo>
                <a:lnTo>
                  <a:pt x="10" y="0"/>
                </a:lnTo>
                <a:close/>
              </a:path>
            </a:pathLst>
          </a:custGeom>
          <a:solidFill>
            <a:srgbClr val="1F1A17"/>
          </a:solidFill>
          <a:ln w="9525">
            <a:noFill/>
            <a:round/>
            <a:headEnd/>
            <a:tailEnd/>
          </a:ln>
        </p:spPr>
        <p:txBody>
          <a:bodyPr/>
          <a:lstStyle/>
          <a:p>
            <a:endParaRPr lang="en-US"/>
          </a:p>
        </p:txBody>
      </p:sp>
      <p:sp>
        <p:nvSpPr>
          <p:cNvPr id="4219" name="Freeform 123"/>
          <p:cNvSpPr>
            <a:spLocks/>
          </p:cNvSpPr>
          <p:nvPr/>
        </p:nvSpPr>
        <p:spPr bwMode="auto">
          <a:xfrm>
            <a:off x="1500188" y="5057775"/>
            <a:ext cx="23812" cy="15875"/>
          </a:xfrm>
          <a:custGeom>
            <a:avLst/>
            <a:gdLst/>
            <a:ahLst/>
            <a:cxnLst>
              <a:cxn ang="0">
                <a:pos x="0" y="7"/>
              </a:cxn>
              <a:cxn ang="0">
                <a:pos x="0" y="4"/>
              </a:cxn>
              <a:cxn ang="0">
                <a:pos x="4" y="0"/>
              </a:cxn>
              <a:cxn ang="0">
                <a:pos x="10" y="2"/>
              </a:cxn>
              <a:cxn ang="0">
                <a:pos x="14" y="2"/>
              </a:cxn>
              <a:cxn ang="0">
                <a:pos x="15" y="9"/>
              </a:cxn>
              <a:cxn ang="0">
                <a:pos x="7" y="10"/>
              </a:cxn>
              <a:cxn ang="0">
                <a:pos x="0" y="7"/>
              </a:cxn>
            </a:cxnLst>
            <a:rect l="0" t="0" r="r" b="b"/>
            <a:pathLst>
              <a:path w="15" h="10">
                <a:moveTo>
                  <a:pt x="0" y="7"/>
                </a:moveTo>
                <a:lnTo>
                  <a:pt x="0" y="4"/>
                </a:lnTo>
                <a:lnTo>
                  <a:pt x="4" y="0"/>
                </a:lnTo>
                <a:lnTo>
                  <a:pt x="10" y="2"/>
                </a:lnTo>
                <a:lnTo>
                  <a:pt x="14" y="2"/>
                </a:lnTo>
                <a:lnTo>
                  <a:pt x="15" y="9"/>
                </a:lnTo>
                <a:lnTo>
                  <a:pt x="7" y="10"/>
                </a:lnTo>
                <a:lnTo>
                  <a:pt x="0" y="7"/>
                </a:lnTo>
                <a:close/>
              </a:path>
            </a:pathLst>
          </a:custGeom>
          <a:solidFill>
            <a:srgbClr val="1F1A17"/>
          </a:solidFill>
          <a:ln w="9525">
            <a:noFill/>
            <a:round/>
            <a:headEnd/>
            <a:tailEnd/>
          </a:ln>
        </p:spPr>
        <p:txBody>
          <a:bodyPr/>
          <a:lstStyle/>
          <a:p>
            <a:endParaRPr lang="en-US"/>
          </a:p>
        </p:txBody>
      </p:sp>
      <p:sp>
        <p:nvSpPr>
          <p:cNvPr id="4220" name="Freeform 124"/>
          <p:cNvSpPr>
            <a:spLocks/>
          </p:cNvSpPr>
          <p:nvPr/>
        </p:nvSpPr>
        <p:spPr bwMode="auto">
          <a:xfrm>
            <a:off x="1450975" y="4978400"/>
            <a:ext cx="23813" cy="19050"/>
          </a:xfrm>
          <a:custGeom>
            <a:avLst/>
            <a:gdLst/>
            <a:ahLst/>
            <a:cxnLst>
              <a:cxn ang="0">
                <a:pos x="3" y="2"/>
              </a:cxn>
              <a:cxn ang="0">
                <a:pos x="3" y="0"/>
              </a:cxn>
              <a:cxn ang="0">
                <a:pos x="8" y="0"/>
              </a:cxn>
              <a:cxn ang="0">
                <a:pos x="13" y="3"/>
              </a:cxn>
              <a:cxn ang="0">
                <a:pos x="15" y="7"/>
              </a:cxn>
              <a:cxn ang="0">
                <a:pos x="11" y="12"/>
              </a:cxn>
              <a:cxn ang="0">
                <a:pos x="3" y="8"/>
              </a:cxn>
              <a:cxn ang="0">
                <a:pos x="0" y="5"/>
              </a:cxn>
              <a:cxn ang="0">
                <a:pos x="3" y="2"/>
              </a:cxn>
            </a:cxnLst>
            <a:rect l="0" t="0" r="r" b="b"/>
            <a:pathLst>
              <a:path w="15" h="12">
                <a:moveTo>
                  <a:pt x="3" y="2"/>
                </a:moveTo>
                <a:lnTo>
                  <a:pt x="3" y="0"/>
                </a:lnTo>
                <a:lnTo>
                  <a:pt x="8" y="0"/>
                </a:lnTo>
                <a:lnTo>
                  <a:pt x="13" y="3"/>
                </a:lnTo>
                <a:lnTo>
                  <a:pt x="15" y="7"/>
                </a:lnTo>
                <a:lnTo>
                  <a:pt x="11" y="12"/>
                </a:lnTo>
                <a:lnTo>
                  <a:pt x="3" y="8"/>
                </a:lnTo>
                <a:lnTo>
                  <a:pt x="0" y="5"/>
                </a:lnTo>
                <a:lnTo>
                  <a:pt x="3" y="2"/>
                </a:lnTo>
                <a:close/>
              </a:path>
            </a:pathLst>
          </a:custGeom>
          <a:solidFill>
            <a:srgbClr val="1F1A17"/>
          </a:solidFill>
          <a:ln w="9525">
            <a:noFill/>
            <a:round/>
            <a:headEnd/>
            <a:tailEnd/>
          </a:ln>
        </p:spPr>
        <p:txBody>
          <a:bodyPr/>
          <a:lstStyle/>
          <a:p>
            <a:endParaRPr lang="en-US"/>
          </a:p>
        </p:txBody>
      </p:sp>
      <p:sp>
        <p:nvSpPr>
          <p:cNvPr id="4221" name="Freeform 125"/>
          <p:cNvSpPr>
            <a:spLocks/>
          </p:cNvSpPr>
          <p:nvPr/>
        </p:nvSpPr>
        <p:spPr bwMode="auto">
          <a:xfrm>
            <a:off x="1500188" y="5172075"/>
            <a:ext cx="30162" cy="46038"/>
          </a:xfrm>
          <a:custGeom>
            <a:avLst/>
            <a:gdLst/>
            <a:ahLst/>
            <a:cxnLst>
              <a:cxn ang="0">
                <a:pos x="0" y="19"/>
              </a:cxn>
              <a:cxn ang="0">
                <a:pos x="0" y="14"/>
              </a:cxn>
              <a:cxn ang="0">
                <a:pos x="4" y="9"/>
              </a:cxn>
              <a:cxn ang="0">
                <a:pos x="5" y="7"/>
              </a:cxn>
              <a:cxn ang="0">
                <a:pos x="7" y="7"/>
              </a:cxn>
              <a:cxn ang="0">
                <a:pos x="9" y="4"/>
              </a:cxn>
              <a:cxn ang="0">
                <a:pos x="10" y="0"/>
              </a:cxn>
              <a:cxn ang="0">
                <a:pos x="12" y="5"/>
              </a:cxn>
              <a:cxn ang="0">
                <a:pos x="12" y="10"/>
              </a:cxn>
              <a:cxn ang="0">
                <a:pos x="14" y="10"/>
              </a:cxn>
              <a:cxn ang="0">
                <a:pos x="17" y="12"/>
              </a:cxn>
              <a:cxn ang="0">
                <a:pos x="17" y="15"/>
              </a:cxn>
              <a:cxn ang="0">
                <a:pos x="19" y="19"/>
              </a:cxn>
              <a:cxn ang="0">
                <a:pos x="15" y="17"/>
              </a:cxn>
              <a:cxn ang="0">
                <a:pos x="10" y="19"/>
              </a:cxn>
              <a:cxn ang="0">
                <a:pos x="9" y="24"/>
              </a:cxn>
              <a:cxn ang="0">
                <a:pos x="9" y="29"/>
              </a:cxn>
              <a:cxn ang="0">
                <a:pos x="7" y="27"/>
              </a:cxn>
              <a:cxn ang="0">
                <a:pos x="4" y="25"/>
              </a:cxn>
              <a:cxn ang="0">
                <a:pos x="2" y="20"/>
              </a:cxn>
              <a:cxn ang="0">
                <a:pos x="0" y="19"/>
              </a:cxn>
            </a:cxnLst>
            <a:rect l="0" t="0" r="r" b="b"/>
            <a:pathLst>
              <a:path w="19" h="29">
                <a:moveTo>
                  <a:pt x="0" y="19"/>
                </a:moveTo>
                <a:lnTo>
                  <a:pt x="0" y="14"/>
                </a:lnTo>
                <a:lnTo>
                  <a:pt x="4" y="9"/>
                </a:lnTo>
                <a:lnTo>
                  <a:pt x="5" y="7"/>
                </a:lnTo>
                <a:lnTo>
                  <a:pt x="7" y="7"/>
                </a:lnTo>
                <a:lnTo>
                  <a:pt x="9" y="4"/>
                </a:lnTo>
                <a:lnTo>
                  <a:pt x="10" y="0"/>
                </a:lnTo>
                <a:lnTo>
                  <a:pt x="12" y="5"/>
                </a:lnTo>
                <a:lnTo>
                  <a:pt x="12" y="10"/>
                </a:lnTo>
                <a:lnTo>
                  <a:pt x="14" y="10"/>
                </a:lnTo>
                <a:lnTo>
                  <a:pt x="17" y="12"/>
                </a:lnTo>
                <a:lnTo>
                  <a:pt x="17" y="15"/>
                </a:lnTo>
                <a:lnTo>
                  <a:pt x="19" y="19"/>
                </a:lnTo>
                <a:lnTo>
                  <a:pt x="15" y="17"/>
                </a:lnTo>
                <a:lnTo>
                  <a:pt x="10" y="19"/>
                </a:lnTo>
                <a:lnTo>
                  <a:pt x="9" y="24"/>
                </a:lnTo>
                <a:lnTo>
                  <a:pt x="9" y="29"/>
                </a:lnTo>
                <a:lnTo>
                  <a:pt x="7" y="27"/>
                </a:lnTo>
                <a:lnTo>
                  <a:pt x="4" y="25"/>
                </a:lnTo>
                <a:lnTo>
                  <a:pt x="2" y="20"/>
                </a:lnTo>
                <a:lnTo>
                  <a:pt x="0" y="19"/>
                </a:lnTo>
                <a:close/>
              </a:path>
            </a:pathLst>
          </a:custGeom>
          <a:solidFill>
            <a:srgbClr val="1F1A17"/>
          </a:solidFill>
          <a:ln w="9525">
            <a:noFill/>
            <a:round/>
            <a:headEnd/>
            <a:tailEnd/>
          </a:ln>
        </p:spPr>
        <p:txBody>
          <a:bodyPr/>
          <a:lstStyle/>
          <a:p>
            <a:endParaRPr lang="en-US"/>
          </a:p>
        </p:txBody>
      </p:sp>
      <p:sp>
        <p:nvSpPr>
          <p:cNvPr id="4222" name="Freeform 126"/>
          <p:cNvSpPr>
            <a:spLocks/>
          </p:cNvSpPr>
          <p:nvPr/>
        </p:nvSpPr>
        <p:spPr bwMode="auto">
          <a:xfrm>
            <a:off x="1439863" y="4835525"/>
            <a:ext cx="36512" cy="39688"/>
          </a:xfrm>
          <a:custGeom>
            <a:avLst/>
            <a:gdLst/>
            <a:ahLst/>
            <a:cxnLst>
              <a:cxn ang="0">
                <a:pos x="0" y="0"/>
              </a:cxn>
              <a:cxn ang="0">
                <a:pos x="0" y="3"/>
              </a:cxn>
              <a:cxn ang="0">
                <a:pos x="3" y="8"/>
              </a:cxn>
              <a:cxn ang="0">
                <a:pos x="7" y="12"/>
              </a:cxn>
              <a:cxn ang="0">
                <a:pos x="8" y="12"/>
              </a:cxn>
              <a:cxn ang="0">
                <a:pos x="10" y="17"/>
              </a:cxn>
              <a:cxn ang="0">
                <a:pos x="7" y="18"/>
              </a:cxn>
              <a:cxn ang="0">
                <a:pos x="13" y="20"/>
              </a:cxn>
              <a:cxn ang="0">
                <a:pos x="12" y="25"/>
              </a:cxn>
              <a:cxn ang="0">
                <a:pos x="15" y="25"/>
              </a:cxn>
              <a:cxn ang="0">
                <a:pos x="18" y="23"/>
              </a:cxn>
              <a:cxn ang="0">
                <a:pos x="17" y="20"/>
              </a:cxn>
              <a:cxn ang="0">
                <a:pos x="15" y="18"/>
              </a:cxn>
              <a:cxn ang="0">
                <a:pos x="13" y="17"/>
              </a:cxn>
              <a:cxn ang="0">
                <a:pos x="13" y="15"/>
              </a:cxn>
              <a:cxn ang="0">
                <a:pos x="17" y="13"/>
              </a:cxn>
              <a:cxn ang="0">
                <a:pos x="20" y="15"/>
              </a:cxn>
              <a:cxn ang="0">
                <a:pos x="23" y="15"/>
              </a:cxn>
              <a:cxn ang="0">
                <a:pos x="23" y="13"/>
              </a:cxn>
              <a:cxn ang="0">
                <a:pos x="22" y="10"/>
              </a:cxn>
              <a:cxn ang="0">
                <a:pos x="15" y="12"/>
              </a:cxn>
              <a:cxn ang="0">
                <a:pos x="10" y="12"/>
              </a:cxn>
              <a:cxn ang="0">
                <a:pos x="8" y="6"/>
              </a:cxn>
              <a:cxn ang="0">
                <a:pos x="7" y="0"/>
              </a:cxn>
              <a:cxn ang="0">
                <a:pos x="5" y="0"/>
              </a:cxn>
              <a:cxn ang="0">
                <a:pos x="3" y="0"/>
              </a:cxn>
              <a:cxn ang="0">
                <a:pos x="3" y="3"/>
              </a:cxn>
              <a:cxn ang="0">
                <a:pos x="5" y="6"/>
              </a:cxn>
              <a:cxn ang="0">
                <a:pos x="0" y="0"/>
              </a:cxn>
            </a:cxnLst>
            <a:rect l="0" t="0" r="r" b="b"/>
            <a:pathLst>
              <a:path w="23" h="25">
                <a:moveTo>
                  <a:pt x="0" y="0"/>
                </a:moveTo>
                <a:lnTo>
                  <a:pt x="0" y="3"/>
                </a:lnTo>
                <a:lnTo>
                  <a:pt x="3" y="8"/>
                </a:lnTo>
                <a:lnTo>
                  <a:pt x="7" y="12"/>
                </a:lnTo>
                <a:lnTo>
                  <a:pt x="8" y="12"/>
                </a:lnTo>
                <a:lnTo>
                  <a:pt x="10" y="17"/>
                </a:lnTo>
                <a:lnTo>
                  <a:pt x="7" y="18"/>
                </a:lnTo>
                <a:lnTo>
                  <a:pt x="13" y="20"/>
                </a:lnTo>
                <a:lnTo>
                  <a:pt x="12" y="25"/>
                </a:lnTo>
                <a:lnTo>
                  <a:pt x="15" y="25"/>
                </a:lnTo>
                <a:lnTo>
                  <a:pt x="18" y="23"/>
                </a:lnTo>
                <a:lnTo>
                  <a:pt x="17" y="20"/>
                </a:lnTo>
                <a:lnTo>
                  <a:pt x="15" y="18"/>
                </a:lnTo>
                <a:lnTo>
                  <a:pt x="13" y="17"/>
                </a:lnTo>
                <a:lnTo>
                  <a:pt x="13" y="15"/>
                </a:lnTo>
                <a:lnTo>
                  <a:pt x="17" y="13"/>
                </a:lnTo>
                <a:lnTo>
                  <a:pt x="20" y="15"/>
                </a:lnTo>
                <a:lnTo>
                  <a:pt x="23" y="15"/>
                </a:lnTo>
                <a:lnTo>
                  <a:pt x="23" y="13"/>
                </a:lnTo>
                <a:lnTo>
                  <a:pt x="22" y="10"/>
                </a:lnTo>
                <a:lnTo>
                  <a:pt x="15" y="12"/>
                </a:lnTo>
                <a:lnTo>
                  <a:pt x="10" y="12"/>
                </a:lnTo>
                <a:lnTo>
                  <a:pt x="8" y="6"/>
                </a:lnTo>
                <a:lnTo>
                  <a:pt x="7" y="0"/>
                </a:lnTo>
                <a:lnTo>
                  <a:pt x="5" y="0"/>
                </a:lnTo>
                <a:lnTo>
                  <a:pt x="3" y="0"/>
                </a:lnTo>
                <a:lnTo>
                  <a:pt x="3" y="3"/>
                </a:lnTo>
                <a:lnTo>
                  <a:pt x="5" y="6"/>
                </a:lnTo>
                <a:lnTo>
                  <a:pt x="0" y="0"/>
                </a:lnTo>
                <a:close/>
              </a:path>
            </a:pathLst>
          </a:custGeom>
          <a:solidFill>
            <a:srgbClr val="1F1A17"/>
          </a:solidFill>
          <a:ln w="9525">
            <a:noFill/>
            <a:round/>
            <a:headEnd/>
            <a:tailEnd/>
          </a:ln>
        </p:spPr>
        <p:txBody>
          <a:bodyPr/>
          <a:lstStyle/>
          <a:p>
            <a:endParaRPr lang="en-US"/>
          </a:p>
        </p:txBody>
      </p:sp>
      <p:sp>
        <p:nvSpPr>
          <p:cNvPr id="4223" name="Freeform 127"/>
          <p:cNvSpPr>
            <a:spLocks/>
          </p:cNvSpPr>
          <p:nvPr/>
        </p:nvSpPr>
        <p:spPr bwMode="auto">
          <a:xfrm>
            <a:off x="1466850" y="4879975"/>
            <a:ext cx="39688" cy="26988"/>
          </a:xfrm>
          <a:custGeom>
            <a:avLst/>
            <a:gdLst/>
            <a:ahLst/>
            <a:cxnLst>
              <a:cxn ang="0">
                <a:pos x="0" y="4"/>
              </a:cxn>
              <a:cxn ang="0">
                <a:pos x="3" y="4"/>
              </a:cxn>
              <a:cxn ang="0">
                <a:pos x="5" y="7"/>
              </a:cxn>
              <a:cxn ang="0">
                <a:pos x="8" y="12"/>
              </a:cxn>
              <a:cxn ang="0">
                <a:pos x="10" y="14"/>
              </a:cxn>
              <a:cxn ang="0">
                <a:pos x="11" y="14"/>
              </a:cxn>
              <a:cxn ang="0">
                <a:pos x="15" y="10"/>
              </a:cxn>
              <a:cxn ang="0">
                <a:pos x="15" y="5"/>
              </a:cxn>
              <a:cxn ang="0">
                <a:pos x="13" y="2"/>
              </a:cxn>
              <a:cxn ang="0">
                <a:pos x="16" y="0"/>
              </a:cxn>
              <a:cxn ang="0">
                <a:pos x="18" y="0"/>
              </a:cxn>
              <a:cxn ang="0">
                <a:pos x="21" y="4"/>
              </a:cxn>
              <a:cxn ang="0">
                <a:pos x="25" y="7"/>
              </a:cxn>
              <a:cxn ang="0">
                <a:pos x="16" y="4"/>
              </a:cxn>
              <a:cxn ang="0">
                <a:pos x="18" y="7"/>
              </a:cxn>
              <a:cxn ang="0">
                <a:pos x="18" y="12"/>
              </a:cxn>
              <a:cxn ang="0">
                <a:pos x="15" y="17"/>
              </a:cxn>
              <a:cxn ang="0">
                <a:pos x="10" y="17"/>
              </a:cxn>
              <a:cxn ang="0">
                <a:pos x="6" y="14"/>
              </a:cxn>
              <a:cxn ang="0">
                <a:pos x="3" y="10"/>
              </a:cxn>
              <a:cxn ang="0">
                <a:pos x="0" y="4"/>
              </a:cxn>
            </a:cxnLst>
            <a:rect l="0" t="0" r="r" b="b"/>
            <a:pathLst>
              <a:path w="25" h="17">
                <a:moveTo>
                  <a:pt x="0" y="4"/>
                </a:moveTo>
                <a:lnTo>
                  <a:pt x="3" y="4"/>
                </a:lnTo>
                <a:lnTo>
                  <a:pt x="5" y="7"/>
                </a:lnTo>
                <a:lnTo>
                  <a:pt x="8" y="12"/>
                </a:lnTo>
                <a:lnTo>
                  <a:pt x="10" y="14"/>
                </a:lnTo>
                <a:lnTo>
                  <a:pt x="11" y="14"/>
                </a:lnTo>
                <a:lnTo>
                  <a:pt x="15" y="10"/>
                </a:lnTo>
                <a:lnTo>
                  <a:pt x="15" y="5"/>
                </a:lnTo>
                <a:lnTo>
                  <a:pt x="13" y="2"/>
                </a:lnTo>
                <a:lnTo>
                  <a:pt x="16" y="0"/>
                </a:lnTo>
                <a:lnTo>
                  <a:pt x="18" y="0"/>
                </a:lnTo>
                <a:lnTo>
                  <a:pt x="21" y="4"/>
                </a:lnTo>
                <a:lnTo>
                  <a:pt x="25" y="7"/>
                </a:lnTo>
                <a:lnTo>
                  <a:pt x="16" y="4"/>
                </a:lnTo>
                <a:lnTo>
                  <a:pt x="18" y="7"/>
                </a:lnTo>
                <a:lnTo>
                  <a:pt x="18" y="12"/>
                </a:lnTo>
                <a:lnTo>
                  <a:pt x="15" y="17"/>
                </a:lnTo>
                <a:lnTo>
                  <a:pt x="10" y="17"/>
                </a:lnTo>
                <a:lnTo>
                  <a:pt x="6" y="14"/>
                </a:lnTo>
                <a:lnTo>
                  <a:pt x="3" y="10"/>
                </a:lnTo>
                <a:lnTo>
                  <a:pt x="0" y="4"/>
                </a:lnTo>
                <a:close/>
              </a:path>
            </a:pathLst>
          </a:custGeom>
          <a:solidFill>
            <a:srgbClr val="1F1A17"/>
          </a:solidFill>
          <a:ln w="9525">
            <a:noFill/>
            <a:round/>
            <a:headEnd/>
            <a:tailEnd/>
          </a:ln>
        </p:spPr>
        <p:txBody>
          <a:bodyPr/>
          <a:lstStyle/>
          <a:p>
            <a:endParaRPr lang="en-US"/>
          </a:p>
        </p:txBody>
      </p:sp>
      <p:sp>
        <p:nvSpPr>
          <p:cNvPr id="4224" name="Freeform 128"/>
          <p:cNvSpPr>
            <a:spLocks/>
          </p:cNvSpPr>
          <p:nvPr/>
        </p:nvSpPr>
        <p:spPr bwMode="auto">
          <a:xfrm>
            <a:off x="1511300" y="4764088"/>
            <a:ext cx="30163" cy="57150"/>
          </a:xfrm>
          <a:custGeom>
            <a:avLst/>
            <a:gdLst/>
            <a:ahLst/>
            <a:cxnLst>
              <a:cxn ang="0">
                <a:pos x="7" y="10"/>
              </a:cxn>
              <a:cxn ang="0">
                <a:pos x="7" y="15"/>
              </a:cxn>
              <a:cxn ang="0">
                <a:pos x="5" y="21"/>
              </a:cxn>
              <a:cxn ang="0">
                <a:pos x="2" y="18"/>
              </a:cxn>
              <a:cxn ang="0">
                <a:pos x="0" y="16"/>
              </a:cxn>
              <a:cxn ang="0">
                <a:pos x="0" y="21"/>
              </a:cxn>
              <a:cxn ang="0">
                <a:pos x="2" y="26"/>
              </a:cxn>
              <a:cxn ang="0">
                <a:pos x="2" y="30"/>
              </a:cxn>
              <a:cxn ang="0">
                <a:pos x="0" y="33"/>
              </a:cxn>
              <a:cxn ang="0">
                <a:pos x="0" y="33"/>
              </a:cxn>
              <a:cxn ang="0">
                <a:pos x="2" y="36"/>
              </a:cxn>
              <a:cxn ang="0">
                <a:pos x="2" y="36"/>
              </a:cxn>
              <a:cxn ang="0">
                <a:pos x="3" y="35"/>
              </a:cxn>
              <a:cxn ang="0">
                <a:pos x="7" y="26"/>
              </a:cxn>
              <a:cxn ang="0">
                <a:pos x="8" y="20"/>
              </a:cxn>
              <a:cxn ang="0">
                <a:pos x="12" y="18"/>
              </a:cxn>
              <a:cxn ang="0">
                <a:pos x="13" y="13"/>
              </a:cxn>
              <a:cxn ang="0">
                <a:pos x="17" y="5"/>
              </a:cxn>
              <a:cxn ang="0">
                <a:pos x="19" y="0"/>
              </a:cxn>
              <a:cxn ang="0">
                <a:pos x="13" y="10"/>
              </a:cxn>
              <a:cxn ang="0">
                <a:pos x="12" y="6"/>
              </a:cxn>
              <a:cxn ang="0">
                <a:pos x="8" y="16"/>
              </a:cxn>
              <a:cxn ang="0">
                <a:pos x="7" y="10"/>
              </a:cxn>
            </a:cxnLst>
            <a:rect l="0" t="0" r="r" b="b"/>
            <a:pathLst>
              <a:path w="19" h="36">
                <a:moveTo>
                  <a:pt x="7" y="10"/>
                </a:moveTo>
                <a:lnTo>
                  <a:pt x="7" y="15"/>
                </a:lnTo>
                <a:lnTo>
                  <a:pt x="5" y="21"/>
                </a:lnTo>
                <a:lnTo>
                  <a:pt x="2" y="18"/>
                </a:lnTo>
                <a:lnTo>
                  <a:pt x="0" y="16"/>
                </a:lnTo>
                <a:lnTo>
                  <a:pt x="0" y="21"/>
                </a:lnTo>
                <a:lnTo>
                  <a:pt x="2" y="26"/>
                </a:lnTo>
                <a:lnTo>
                  <a:pt x="2" y="30"/>
                </a:lnTo>
                <a:lnTo>
                  <a:pt x="0" y="33"/>
                </a:lnTo>
                <a:lnTo>
                  <a:pt x="0" y="33"/>
                </a:lnTo>
                <a:lnTo>
                  <a:pt x="2" y="36"/>
                </a:lnTo>
                <a:lnTo>
                  <a:pt x="2" y="36"/>
                </a:lnTo>
                <a:lnTo>
                  <a:pt x="3" y="35"/>
                </a:lnTo>
                <a:lnTo>
                  <a:pt x="7" y="26"/>
                </a:lnTo>
                <a:lnTo>
                  <a:pt x="8" y="20"/>
                </a:lnTo>
                <a:lnTo>
                  <a:pt x="12" y="18"/>
                </a:lnTo>
                <a:lnTo>
                  <a:pt x="13" y="13"/>
                </a:lnTo>
                <a:lnTo>
                  <a:pt x="17" y="5"/>
                </a:lnTo>
                <a:lnTo>
                  <a:pt x="19" y="0"/>
                </a:lnTo>
                <a:lnTo>
                  <a:pt x="13" y="10"/>
                </a:lnTo>
                <a:lnTo>
                  <a:pt x="12" y="6"/>
                </a:lnTo>
                <a:lnTo>
                  <a:pt x="8" y="16"/>
                </a:lnTo>
                <a:lnTo>
                  <a:pt x="7" y="10"/>
                </a:lnTo>
                <a:close/>
              </a:path>
            </a:pathLst>
          </a:custGeom>
          <a:solidFill>
            <a:srgbClr val="1F1A17"/>
          </a:solidFill>
          <a:ln w="9525">
            <a:noFill/>
            <a:round/>
            <a:headEnd/>
            <a:tailEnd/>
          </a:ln>
        </p:spPr>
        <p:txBody>
          <a:bodyPr/>
          <a:lstStyle/>
          <a:p>
            <a:endParaRPr lang="en-US"/>
          </a:p>
        </p:txBody>
      </p:sp>
      <p:sp>
        <p:nvSpPr>
          <p:cNvPr id="4225" name="Freeform 129"/>
          <p:cNvSpPr>
            <a:spLocks/>
          </p:cNvSpPr>
          <p:nvPr/>
        </p:nvSpPr>
        <p:spPr bwMode="auto">
          <a:xfrm>
            <a:off x="1487488" y="4827588"/>
            <a:ext cx="7937" cy="44450"/>
          </a:xfrm>
          <a:custGeom>
            <a:avLst/>
            <a:gdLst/>
            <a:ahLst/>
            <a:cxnLst>
              <a:cxn ang="0">
                <a:pos x="2" y="0"/>
              </a:cxn>
              <a:cxn ang="0">
                <a:pos x="2" y="5"/>
              </a:cxn>
              <a:cxn ang="0">
                <a:pos x="0" y="10"/>
              </a:cxn>
              <a:cxn ang="0">
                <a:pos x="2" y="17"/>
              </a:cxn>
              <a:cxn ang="0">
                <a:pos x="2" y="22"/>
              </a:cxn>
              <a:cxn ang="0">
                <a:pos x="5" y="28"/>
              </a:cxn>
              <a:cxn ang="0">
                <a:pos x="5" y="25"/>
              </a:cxn>
              <a:cxn ang="0">
                <a:pos x="3" y="18"/>
              </a:cxn>
              <a:cxn ang="0">
                <a:pos x="3" y="15"/>
              </a:cxn>
              <a:cxn ang="0">
                <a:pos x="3" y="8"/>
              </a:cxn>
              <a:cxn ang="0">
                <a:pos x="3" y="1"/>
              </a:cxn>
              <a:cxn ang="0">
                <a:pos x="2" y="0"/>
              </a:cxn>
            </a:cxnLst>
            <a:rect l="0" t="0" r="r" b="b"/>
            <a:pathLst>
              <a:path w="5" h="28">
                <a:moveTo>
                  <a:pt x="2" y="0"/>
                </a:moveTo>
                <a:lnTo>
                  <a:pt x="2" y="5"/>
                </a:lnTo>
                <a:lnTo>
                  <a:pt x="0" y="10"/>
                </a:lnTo>
                <a:lnTo>
                  <a:pt x="2" y="17"/>
                </a:lnTo>
                <a:lnTo>
                  <a:pt x="2" y="22"/>
                </a:lnTo>
                <a:lnTo>
                  <a:pt x="5" y="28"/>
                </a:lnTo>
                <a:lnTo>
                  <a:pt x="5" y="25"/>
                </a:lnTo>
                <a:lnTo>
                  <a:pt x="3" y="18"/>
                </a:lnTo>
                <a:lnTo>
                  <a:pt x="3" y="15"/>
                </a:lnTo>
                <a:lnTo>
                  <a:pt x="3" y="8"/>
                </a:lnTo>
                <a:lnTo>
                  <a:pt x="3" y="1"/>
                </a:lnTo>
                <a:lnTo>
                  <a:pt x="2" y="0"/>
                </a:lnTo>
                <a:close/>
              </a:path>
            </a:pathLst>
          </a:custGeom>
          <a:solidFill>
            <a:srgbClr val="1F1A17"/>
          </a:solidFill>
          <a:ln w="9525">
            <a:noFill/>
            <a:round/>
            <a:headEnd/>
            <a:tailEnd/>
          </a:ln>
        </p:spPr>
        <p:txBody>
          <a:bodyPr/>
          <a:lstStyle/>
          <a:p>
            <a:endParaRPr lang="en-US"/>
          </a:p>
        </p:txBody>
      </p:sp>
      <p:sp>
        <p:nvSpPr>
          <p:cNvPr id="4226" name="Freeform 130"/>
          <p:cNvSpPr>
            <a:spLocks/>
          </p:cNvSpPr>
          <p:nvPr/>
        </p:nvSpPr>
        <p:spPr bwMode="auto">
          <a:xfrm>
            <a:off x="1500188" y="4854575"/>
            <a:ext cx="6350" cy="15875"/>
          </a:xfrm>
          <a:custGeom>
            <a:avLst/>
            <a:gdLst/>
            <a:ahLst/>
            <a:cxnLst>
              <a:cxn ang="0">
                <a:pos x="4" y="0"/>
              </a:cxn>
              <a:cxn ang="0">
                <a:pos x="0" y="10"/>
              </a:cxn>
              <a:cxn ang="0">
                <a:pos x="2" y="10"/>
              </a:cxn>
              <a:cxn ang="0">
                <a:pos x="4" y="10"/>
              </a:cxn>
              <a:cxn ang="0">
                <a:pos x="4" y="3"/>
              </a:cxn>
              <a:cxn ang="0">
                <a:pos x="4" y="0"/>
              </a:cxn>
            </a:cxnLst>
            <a:rect l="0" t="0" r="r" b="b"/>
            <a:pathLst>
              <a:path w="4" h="10">
                <a:moveTo>
                  <a:pt x="4" y="0"/>
                </a:moveTo>
                <a:lnTo>
                  <a:pt x="0" y="10"/>
                </a:lnTo>
                <a:lnTo>
                  <a:pt x="2" y="10"/>
                </a:lnTo>
                <a:lnTo>
                  <a:pt x="4" y="10"/>
                </a:lnTo>
                <a:lnTo>
                  <a:pt x="4" y="3"/>
                </a:lnTo>
                <a:lnTo>
                  <a:pt x="4" y="0"/>
                </a:lnTo>
                <a:close/>
              </a:path>
            </a:pathLst>
          </a:custGeom>
          <a:solidFill>
            <a:srgbClr val="1F1A17"/>
          </a:solidFill>
          <a:ln w="9525">
            <a:noFill/>
            <a:round/>
            <a:headEnd/>
            <a:tailEnd/>
          </a:ln>
        </p:spPr>
        <p:txBody>
          <a:bodyPr/>
          <a:lstStyle/>
          <a:p>
            <a:endParaRPr lang="en-US"/>
          </a:p>
        </p:txBody>
      </p:sp>
      <p:sp>
        <p:nvSpPr>
          <p:cNvPr id="4227" name="Freeform 131"/>
          <p:cNvSpPr>
            <a:spLocks/>
          </p:cNvSpPr>
          <p:nvPr/>
        </p:nvSpPr>
        <p:spPr bwMode="auto">
          <a:xfrm>
            <a:off x="1435100" y="4808538"/>
            <a:ext cx="9525" cy="23812"/>
          </a:xfrm>
          <a:custGeom>
            <a:avLst/>
            <a:gdLst/>
            <a:ahLst/>
            <a:cxnLst>
              <a:cxn ang="0">
                <a:pos x="1" y="0"/>
              </a:cxn>
              <a:cxn ang="0">
                <a:pos x="0" y="7"/>
              </a:cxn>
              <a:cxn ang="0">
                <a:pos x="1" y="7"/>
              </a:cxn>
              <a:cxn ang="0">
                <a:pos x="3" y="8"/>
              </a:cxn>
              <a:cxn ang="0">
                <a:pos x="5" y="13"/>
              </a:cxn>
              <a:cxn ang="0">
                <a:pos x="5" y="15"/>
              </a:cxn>
              <a:cxn ang="0">
                <a:pos x="5" y="8"/>
              </a:cxn>
              <a:cxn ang="0">
                <a:pos x="6" y="5"/>
              </a:cxn>
              <a:cxn ang="0">
                <a:pos x="6" y="2"/>
              </a:cxn>
              <a:cxn ang="0">
                <a:pos x="3" y="0"/>
              </a:cxn>
              <a:cxn ang="0">
                <a:pos x="1" y="0"/>
              </a:cxn>
            </a:cxnLst>
            <a:rect l="0" t="0" r="r" b="b"/>
            <a:pathLst>
              <a:path w="6" h="15">
                <a:moveTo>
                  <a:pt x="1" y="0"/>
                </a:moveTo>
                <a:lnTo>
                  <a:pt x="0" y="7"/>
                </a:lnTo>
                <a:lnTo>
                  <a:pt x="1" y="7"/>
                </a:lnTo>
                <a:lnTo>
                  <a:pt x="3" y="8"/>
                </a:lnTo>
                <a:lnTo>
                  <a:pt x="5" y="13"/>
                </a:lnTo>
                <a:lnTo>
                  <a:pt x="5" y="15"/>
                </a:lnTo>
                <a:lnTo>
                  <a:pt x="5" y="8"/>
                </a:lnTo>
                <a:lnTo>
                  <a:pt x="6" y="5"/>
                </a:lnTo>
                <a:lnTo>
                  <a:pt x="6" y="2"/>
                </a:lnTo>
                <a:lnTo>
                  <a:pt x="3" y="0"/>
                </a:lnTo>
                <a:lnTo>
                  <a:pt x="1" y="0"/>
                </a:lnTo>
                <a:close/>
              </a:path>
            </a:pathLst>
          </a:custGeom>
          <a:solidFill>
            <a:srgbClr val="1F1A17"/>
          </a:solidFill>
          <a:ln w="9525">
            <a:noFill/>
            <a:round/>
            <a:headEnd/>
            <a:tailEnd/>
          </a:ln>
        </p:spPr>
        <p:txBody>
          <a:bodyPr/>
          <a:lstStyle/>
          <a:p>
            <a:endParaRPr lang="en-US"/>
          </a:p>
        </p:txBody>
      </p:sp>
      <p:sp>
        <p:nvSpPr>
          <p:cNvPr id="4228" name="Freeform 132"/>
          <p:cNvSpPr>
            <a:spLocks/>
          </p:cNvSpPr>
          <p:nvPr/>
        </p:nvSpPr>
        <p:spPr bwMode="auto">
          <a:xfrm>
            <a:off x="1482725" y="4708525"/>
            <a:ext cx="28575" cy="28575"/>
          </a:xfrm>
          <a:custGeom>
            <a:avLst/>
            <a:gdLst/>
            <a:ahLst/>
            <a:cxnLst>
              <a:cxn ang="0">
                <a:pos x="0" y="11"/>
              </a:cxn>
              <a:cxn ang="0">
                <a:pos x="1" y="15"/>
              </a:cxn>
              <a:cxn ang="0">
                <a:pos x="3" y="18"/>
              </a:cxn>
              <a:cxn ang="0">
                <a:pos x="6" y="18"/>
              </a:cxn>
              <a:cxn ang="0">
                <a:pos x="8" y="18"/>
              </a:cxn>
              <a:cxn ang="0">
                <a:pos x="8" y="15"/>
              </a:cxn>
              <a:cxn ang="0">
                <a:pos x="11" y="15"/>
              </a:cxn>
              <a:cxn ang="0">
                <a:pos x="15" y="18"/>
              </a:cxn>
              <a:cxn ang="0">
                <a:pos x="15" y="11"/>
              </a:cxn>
              <a:cxn ang="0">
                <a:pos x="15" y="8"/>
              </a:cxn>
              <a:cxn ang="0">
                <a:pos x="16" y="5"/>
              </a:cxn>
              <a:cxn ang="0">
                <a:pos x="18" y="0"/>
              </a:cxn>
              <a:cxn ang="0">
                <a:pos x="16" y="0"/>
              </a:cxn>
              <a:cxn ang="0">
                <a:pos x="15" y="1"/>
              </a:cxn>
              <a:cxn ang="0">
                <a:pos x="11" y="8"/>
              </a:cxn>
              <a:cxn ang="0">
                <a:pos x="13" y="11"/>
              </a:cxn>
              <a:cxn ang="0">
                <a:pos x="5" y="15"/>
              </a:cxn>
              <a:cxn ang="0">
                <a:pos x="3" y="11"/>
              </a:cxn>
              <a:cxn ang="0">
                <a:pos x="5" y="3"/>
              </a:cxn>
              <a:cxn ang="0">
                <a:pos x="1" y="11"/>
              </a:cxn>
              <a:cxn ang="0">
                <a:pos x="0" y="11"/>
              </a:cxn>
            </a:cxnLst>
            <a:rect l="0" t="0" r="r" b="b"/>
            <a:pathLst>
              <a:path w="18" h="18">
                <a:moveTo>
                  <a:pt x="0" y="11"/>
                </a:moveTo>
                <a:lnTo>
                  <a:pt x="1" y="15"/>
                </a:lnTo>
                <a:lnTo>
                  <a:pt x="3" y="18"/>
                </a:lnTo>
                <a:lnTo>
                  <a:pt x="6" y="18"/>
                </a:lnTo>
                <a:lnTo>
                  <a:pt x="8" y="18"/>
                </a:lnTo>
                <a:lnTo>
                  <a:pt x="8" y="15"/>
                </a:lnTo>
                <a:lnTo>
                  <a:pt x="11" y="15"/>
                </a:lnTo>
                <a:lnTo>
                  <a:pt x="15" y="18"/>
                </a:lnTo>
                <a:lnTo>
                  <a:pt x="15" y="11"/>
                </a:lnTo>
                <a:lnTo>
                  <a:pt x="15" y="8"/>
                </a:lnTo>
                <a:lnTo>
                  <a:pt x="16" y="5"/>
                </a:lnTo>
                <a:lnTo>
                  <a:pt x="18" y="0"/>
                </a:lnTo>
                <a:lnTo>
                  <a:pt x="16" y="0"/>
                </a:lnTo>
                <a:lnTo>
                  <a:pt x="15" y="1"/>
                </a:lnTo>
                <a:lnTo>
                  <a:pt x="11" y="8"/>
                </a:lnTo>
                <a:lnTo>
                  <a:pt x="13" y="11"/>
                </a:lnTo>
                <a:lnTo>
                  <a:pt x="5" y="15"/>
                </a:lnTo>
                <a:lnTo>
                  <a:pt x="3" y="11"/>
                </a:lnTo>
                <a:lnTo>
                  <a:pt x="5" y="3"/>
                </a:lnTo>
                <a:lnTo>
                  <a:pt x="1" y="11"/>
                </a:lnTo>
                <a:lnTo>
                  <a:pt x="0" y="11"/>
                </a:lnTo>
                <a:close/>
              </a:path>
            </a:pathLst>
          </a:custGeom>
          <a:solidFill>
            <a:srgbClr val="1F1A17"/>
          </a:solidFill>
          <a:ln w="9525">
            <a:noFill/>
            <a:round/>
            <a:headEnd/>
            <a:tailEnd/>
          </a:ln>
        </p:spPr>
        <p:txBody>
          <a:bodyPr/>
          <a:lstStyle/>
          <a:p>
            <a:endParaRPr lang="en-US"/>
          </a:p>
        </p:txBody>
      </p:sp>
      <p:sp>
        <p:nvSpPr>
          <p:cNvPr id="4229" name="Freeform 133"/>
          <p:cNvSpPr>
            <a:spLocks/>
          </p:cNvSpPr>
          <p:nvPr/>
        </p:nvSpPr>
        <p:spPr bwMode="auto">
          <a:xfrm>
            <a:off x="1466850" y="4764088"/>
            <a:ext cx="12700" cy="9525"/>
          </a:xfrm>
          <a:custGeom>
            <a:avLst/>
            <a:gdLst/>
            <a:ahLst/>
            <a:cxnLst>
              <a:cxn ang="0">
                <a:pos x="0" y="1"/>
              </a:cxn>
              <a:cxn ang="0">
                <a:pos x="3" y="6"/>
              </a:cxn>
              <a:cxn ang="0">
                <a:pos x="3" y="5"/>
              </a:cxn>
              <a:cxn ang="0">
                <a:pos x="5" y="5"/>
              </a:cxn>
              <a:cxn ang="0">
                <a:pos x="6" y="5"/>
              </a:cxn>
              <a:cxn ang="0">
                <a:pos x="8" y="6"/>
              </a:cxn>
              <a:cxn ang="0">
                <a:pos x="6" y="3"/>
              </a:cxn>
              <a:cxn ang="0">
                <a:pos x="5" y="0"/>
              </a:cxn>
              <a:cxn ang="0">
                <a:pos x="1" y="1"/>
              </a:cxn>
              <a:cxn ang="0">
                <a:pos x="0" y="1"/>
              </a:cxn>
            </a:cxnLst>
            <a:rect l="0" t="0" r="r" b="b"/>
            <a:pathLst>
              <a:path w="8" h="6">
                <a:moveTo>
                  <a:pt x="0" y="1"/>
                </a:moveTo>
                <a:lnTo>
                  <a:pt x="3" y="6"/>
                </a:lnTo>
                <a:lnTo>
                  <a:pt x="3" y="5"/>
                </a:lnTo>
                <a:lnTo>
                  <a:pt x="5" y="5"/>
                </a:lnTo>
                <a:lnTo>
                  <a:pt x="6" y="5"/>
                </a:lnTo>
                <a:lnTo>
                  <a:pt x="8" y="6"/>
                </a:lnTo>
                <a:lnTo>
                  <a:pt x="6" y="3"/>
                </a:lnTo>
                <a:lnTo>
                  <a:pt x="5" y="0"/>
                </a:lnTo>
                <a:lnTo>
                  <a:pt x="1" y="1"/>
                </a:lnTo>
                <a:lnTo>
                  <a:pt x="0" y="1"/>
                </a:lnTo>
                <a:close/>
              </a:path>
            </a:pathLst>
          </a:custGeom>
          <a:solidFill>
            <a:srgbClr val="1F1A17"/>
          </a:solidFill>
          <a:ln w="9525">
            <a:noFill/>
            <a:round/>
            <a:headEnd/>
            <a:tailEnd/>
          </a:ln>
        </p:spPr>
        <p:txBody>
          <a:bodyPr/>
          <a:lstStyle/>
          <a:p>
            <a:endParaRPr lang="en-US"/>
          </a:p>
        </p:txBody>
      </p:sp>
      <p:sp>
        <p:nvSpPr>
          <p:cNvPr id="4230" name="Freeform 134"/>
          <p:cNvSpPr>
            <a:spLocks/>
          </p:cNvSpPr>
          <p:nvPr/>
        </p:nvSpPr>
        <p:spPr bwMode="auto">
          <a:xfrm>
            <a:off x="1541463" y="4811713"/>
            <a:ext cx="23812" cy="31750"/>
          </a:xfrm>
          <a:custGeom>
            <a:avLst/>
            <a:gdLst/>
            <a:ahLst/>
            <a:cxnLst>
              <a:cxn ang="0">
                <a:pos x="0" y="11"/>
              </a:cxn>
              <a:cxn ang="0">
                <a:pos x="1" y="11"/>
              </a:cxn>
              <a:cxn ang="0">
                <a:pos x="6" y="10"/>
              </a:cxn>
              <a:cxn ang="0">
                <a:pos x="11" y="3"/>
              </a:cxn>
              <a:cxn ang="0">
                <a:pos x="13" y="0"/>
              </a:cxn>
              <a:cxn ang="0">
                <a:pos x="15" y="0"/>
              </a:cxn>
              <a:cxn ang="0">
                <a:pos x="15" y="1"/>
              </a:cxn>
              <a:cxn ang="0">
                <a:pos x="13" y="3"/>
              </a:cxn>
              <a:cxn ang="0">
                <a:pos x="11" y="5"/>
              </a:cxn>
              <a:cxn ang="0">
                <a:pos x="11" y="6"/>
              </a:cxn>
              <a:cxn ang="0">
                <a:pos x="10" y="8"/>
              </a:cxn>
              <a:cxn ang="0">
                <a:pos x="8" y="11"/>
              </a:cxn>
              <a:cxn ang="0">
                <a:pos x="8" y="13"/>
              </a:cxn>
              <a:cxn ang="0">
                <a:pos x="5" y="13"/>
              </a:cxn>
              <a:cxn ang="0">
                <a:pos x="3" y="13"/>
              </a:cxn>
              <a:cxn ang="0">
                <a:pos x="3" y="16"/>
              </a:cxn>
              <a:cxn ang="0">
                <a:pos x="3" y="20"/>
              </a:cxn>
              <a:cxn ang="0">
                <a:pos x="1" y="20"/>
              </a:cxn>
              <a:cxn ang="0">
                <a:pos x="0" y="18"/>
              </a:cxn>
              <a:cxn ang="0">
                <a:pos x="1" y="15"/>
              </a:cxn>
              <a:cxn ang="0">
                <a:pos x="0" y="11"/>
              </a:cxn>
            </a:cxnLst>
            <a:rect l="0" t="0" r="r" b="b"/>
            <a:pathLst>
              <a:path w="15" h="20">
                <a:moveTo>
                  <a:pt x="0" y="11"/>
                </a:moveTo>
                <a:lnTo>
                  <a:pt x="1" y="11"/>
                </a:lnTo>
                <a:lnTo>
                  <a:pt x="6" y="10"/>
                </a:lnTo>
                <a:lnTo>
                  <a:pt x="11" y="3"/>
                </a:lnTo>
                <a:lnTo>
                  <a:pt x="13" y="0"/>
                </a:lnTo>
                <a:lnTo>
                  <a:pt x="15" y="0"/>
                </a:lnTo>
                <a:lnTo>
                  <a:pt x="15" y="1"/>
                </a:lnTo>
                <a:lnTo>
                  <a:pt x="13" y="3"/>
                </a:lnTo>
                <a:lnTo>
                  <a:pt x="11" y="5"/>
                </a:lnTo>
                <a:lnTo>
                  <a:pt x="11" y="6"/>
                </a:lnTo>
                <a:lnTo>
                  <a:pt x="10" y="8"/>
                </a:lnTo>
                <a:lnTo>
                  <a:pt x="8" y="11"/>
                </a:lnTo>
                <a:lnTo>
                  <a:pt x="8" y="13"/>
                </a:lnTo>
                <a:lnTo>
                  <a:pt x="5" y="13"/>
                </a:lnTo>
                <a:lnTo>
                  <a:pt x="3" y="13"/>
                </a:lnTo>
                <a:lnTo>
                  <a:pt x="3" y="16"/>
                </a:lnTo>
                <a:lnTo>
                  <a:pt x="3" y="20"/>
                </a:lnTo>
                <a:lnTo>
                  <a:pt x="1" y="20"/>
                </a:lnTo>
                <a:lnTo>
                  <a:pt x="0" y="18"/>
                </a:lnTo>
                <a:lnTo>
                  <a:pt x="1" y="15"/>
                </a:lnTo>
                <a:lnTo>
                  <a:pt x="0" y="11"/>
                </a:lnTo>
                <a:close/>
              </a:path>
            </a:pathLst>
          </a:custGeom>
          <a:solidFill>
            <a:srgbClr val="1F1A17"/>
          </a:solidFill>
          <a:ln w="9525">
            <a:noFill/>
            <a:round/>
            <a:headEnd/>
            <a:tailEnd/>
          </a:ln>
        </p:spPr>
        <p:txBody>
          <a:bodyPr/>
          <a:lstStyle/>
          <a:p>
            <a:endParaRPr lang="en-US"/>
          </a:p>
        </p:txBody>
      </p:sp>
      <p:sp>
        <p:nvSpPr>
          <p:cNvPr id="4231" name="Freeform 135"/>
          <p:cNvSpPr>
            <a:spLocks/>
          </p:cNvSpPr>
          <p:nvPr/>
        </p:nvSpPr>
        <p:spPr bwMode="auto">
          <a:xfrm>
            <a:off x="1535113" y="4840288"/>
            <a:ext cx="6350" cy="4762"/>
          </a:xfrm>
          <a:custGeom>
            <a:avLst/>
            <a:gdLst/>
            <a:ahLst/>
            <a:cxnLst>
              <a:cxn ang="0">
                <a:pos x="0" y="0"/>
              </a:cxn>
              <a:cxn ang="0">
                <a:pos x="2" y="3"/>
              </a:cxn>
              <a:cxn ang="0">
                <a:pos x="4" y="2"/>
              </a:cxn>
              <a:cxn ang="0">
                <a:pos x="0" y="0"/>
              </a:cxn>
            </a:cxnLst>
            <a:rect l="0" t="0" r="r" b="b"/>
            <a:pathLst>
              <a:path w="4" h="3">
                <a:moveTo>
                  <a:pt x="0" y="0"/>
                </a:moveTo>
                <a:lnTo>
                  <a:pt x="2" y="3"/>
                </a:lnTo>
                <a:lnTo>
                  <a:pt x="4" y="2"/>
                </a:lnTo>
                <a:lnTo>
                  <a:pt x="0" y="0"/>
                </a:lnTo>
                <a:close/>
              </a:path>
            </a:pathLst>
          </a:custGeom>
          <a:solidFill>
            <a:srgbClr val="1F1A17"/>
          </a:solidFill>
          <a:ln w="9525">
            <a:noFill/>
            <a:round/>
            <a:headEnd/>
            <a:tailEnd/>
          </a:ln>
        </p:spPr>
        <p:txBody>
          <a:bodyPr/>
          <a:lstStyle/>
          <a:p>
            <a:endParaRPr lang="en-US"/>
          </a:p>
        </p:txBody>
      </p:sp>
      <p:sp>
        <p:nvSpPr>
          <p:cNvPr id="4232" name="Freeform 136"/>
          <p:cNvSpPr>
            <a:spLocks/>
          </p:cNvSpPr>
          <p:nvPr/>
        </p:nvSpPr>
        <p:spPr bwMode="auto">
          <a:xfrm>
            <a:off x="1527175" y="4854575"/>
            <a:ext cx="42863" cy="31750"/>
          </a:xfrm>
          <a:custGeom>
            <a:avLst/>
            <a:gdLst/>
            <a:ahLst/>
            <a:cxnLst>
              <a:cxn ang="0">
                <a:pos x="2" y="13"/>
              </a:cxn>
              <a:cxn ang="0">
                <a:pos x="5" y="13"/>
              </a:cxn>
              <a:cxn ang="0">
                <a:pos x="12" y="11"/>
              </a:cxn>
              <a:cxn ang="0">
                <a:pos x="15" y="10"/>
              </a:cxn>
              <a:cxn ang="0">
                <a:pos x="19" y="11"/>
              </a:cxn>
              <a:cxn ang="0">
                <a:pos x="19" y="8"/>
              </a:cxn>
              <a:cxn ang="0">
                <a:pos x="19" y="3"/>
              </a:cxn>
              <a:cxn ang="0">
                <a:pos x="24" y="1"/>
              </a:cxn>
              <a:cxn ang="0">
                <a:pos x="27" y="0"/>
              </a:cxn>
              <a:cxn ang="0">
                <a:pos x="25" y="1"/>
              </a:cxn>
              <a:cxn ang="0">
                <a:pos x="22" y="5"/>
              </a:cxn>
              <a:cxn ang="0">
                <a:pos x="20" y="11"/>
              </a:cxn>
              <a:cxn ang="0">
                <a:pos x="20" y="13"/>
              </a:cxn>
              <a:cxn ang="0">
                <a:pos x="17" y="13"/>
              </a:cxn>
              <a:cxn ang="0">
                <a:pos x="12" y="15"/>
              </a:cxn>
              <a:cxn ang="0">
                <a:pos x="9" y="18"/>
              </a:cxn>
              <a:cxn ang="0">
                <a:pos x="5" y="20"/>
              </a:cxn>
              <a:cxn ang="0">
                <a:pos x="3" y="16"/>
              </a:cxn>
              <a:cxn ang="0">
                <a:pos x="7" y="15"/>
              </a:cxn>
              <a:cxn ang="0">
                <a:pos x="0" y="15"/>
              </a:cxn>
              <a:cxn ang="0">
                <a:pos x="2" y="13"/>
              </a:cxn>
            </a:cxnLst>
            <a:rect l="0" t="0" r="r" b="b"/>
            <a:pathLst>
              <a:path w="27" h="20">
                <a:moveTo>
                  <a:pt x="2" y="13"/>
                </a:moveTo>
                <a:lnTo>
                  <a:pt x="5" y="13"/>
                </a:lnTo>
                <a:lnTo>
                  <a:pt x="12" y="11"/>
                </a:lnTo>
                <a:lnTo>
                  <a:pt x="15" y="10"/>
                </a:lnTo>
                <a:lnTo>
                  <a:pt x="19" y="11"/>
                </a:lnTo>
                <a:lnTo>
                  <a:pt x="19" y="8"/>
                </a:lnTo>
                <a:lnTo>
                  <a:pt x="19" y="3"/>
                </a:lnTo>
                <a:lnTo>
                  <a:pt x="24" y="1"/>
                </a:lnTo>
                <a:lnTo>
                  <a:pt x="27" y="0"/>
                </a:lnTo>
                <a:lnTo>
                  <a:pt x="25" y="1"/>
                </a:lnTo>
                <a:lnTo>
                  <a:pt x="22" y="5"/>
                </a:lnTo>
                <a:lnTo>
                  <a:pt x="20" y="11"/>
                </a:lnTo>
                <a:lnTo>
                  <a:pt x="20" y="13"/>
                </a:lnTo>
                <a:lnTo>
                  <a:pt x="17" y="13"/>
                </a:lnTo>
                <a:lnTo>
                  <a:pt x="12" y="15"/>
                </a:lnTo>
                <a:lnTo>
                  <a:pt x="9" y="18"/>
                </a:lnTo>
                <a:lnTo>
                  <a:pt x="5" y="20"/>
                </a:lnTo>
                <a:lnTo>
                  <a:pt x="3" y="16"/>
                </a:lnTo>
                <a:lnTo>
                  <a:pt x="7" y="15"/>
                </a:lnTo>
                <a:lnTo>
                  <a:pt x="0" y="15"/>
                </a:lnTo>
                <a:lnTo>
                  <a:pt x="2" y="13"/>
                </a:lnTo>
                <a:close/>
              </a:path>
            </a:pathLst>
          </a:custGeom>
          <a:solidFill>
            <a:srgbClr val="1F1A17"/>
          </a:solidFill>
          <a:ln w="9525">
            <a:noFill/>
            <a:round/>
            <a:headEnd/>
            <a:tailEnd/>
          </a:ln>
        </p:spPr>
        <p:txBody>
          <a:bodyPr/>
          <a:lstStyle/>
          <a:p>
            <a:endParaRPr lang="en-US"/>
          </a:p>
        </p:txBody>
      </p:sp>
      <p:sp>
        <p:nvSpPr>
          <p:cNvPr id="4233" name="Freeform 137"/>
          <p:cNvSpPr>
            <a:spLocks/>
          </p:cNvSpPr>
          <p:nvPr/>
        </p:nvSpPr>
        <p:spPr bwMode="auto">
          <a:xfrm>
            <a:off x="1389063" y="4875213"/>
            <a:ext cx="23812" cy="36512"/>
          </a:xfrm>
          <a:custGeom>
            <a:avLst/>
            <a:gdLst/>
            <a:ahLst/>
            <a:cxnLst>
              <a:cxn ang="0">
                <a:pos x="0" y="2"/>
              </a:cxn>
              <a:cxn ang="0">
                <a:pos x="2" y="0"/>
              </a:cxn>
              <a:cxn ang="0">
                <a:pos x="4" y="2"/>
              </a:cxn>
              <a:cxn ang="0">
                <a:pos x="5" y="2"/>
              </a:cxn>
              <a:cxn ang="0">
                <a:pos x="9" y="0"/>
              </a:cxn>
              <a:cxn ang="0">
                <a:pos x="7" y="3"/>
              </a:cxn>
              <a:cxn ang="0">
                <a:pos x="7" y="10"/>
              </a:cxn>
              <a:cxn ang="0">
                <a:pos x="9" y="15"/>
              </a:cxn>
              <a:cxn ang="0">
                <a:pos x="10" y="17"/>
              </a:cxn>
              <a:cxn ang="0">
                <a:pos x="12" y="13"/>
              </a:cxn>
              <a:cxn ang="0">
                <a:pos x="15" y="13"/>
              </a:cxn>
              <a:cxn ang="0">
                <a:pos x="14" y="18"/>
              </a:cxn>
              <a:cxn ang="0">
                <a:pos x="14" y="20"/>
              </a:cxn>
              <a:cxn ang="0">
                <a:pos x="15" y="23"/>
              </a:cxn>
              <a:cxn ang="0">
                <a:pos x="12" y="22"/>
              </a:cxn>
              <a:cxn ang="0">
                <a:pos x="9" y="18"/>
              </a:cxn>
              <a:cxn ang="0">
                <a:pos x="7" y="18"/>
              </a:cxn>
              <a:cxn ang="0">
                <a:pos x="5" y="18"/>
              </a:cxn>
              <a:cxn ang="0">
                <a:pos x="7" y="13"/>
              </a:cxn>
              <a:cxn ang="0">
                <a:pos x="5" y="13"/>
              </a:cxn>
              <a:cxn ang="0">
                <a:pos x="4" y="12"/>
              </a:cxn>
              <a:cxn ang="0">
                <a:pos x="4" y="8"/>
              </a:cxn>
              <a:cxn ang="0">
                <a:pos x="4" y="7"/>
              </a:cxn>
              <a:cxn ang="0">
                <a:pos x="0" y="2"/>
              </a:cxn>
            </a:cxnLst>
            <a:rect l="0" t="0" r="r" b="b"/>
            <a:pathLst>
              <a:path w="15" h="23">
                <a:moveTo>
                  <a:pt x="0" y="2"/>
                </a:moveTo>
                <a:lnTo>
                  <a:pt x="2" y="0"/>
                </a:lnTo>
                <a:lnTo>
                  <a:pt x="4" y="2"/>
                </a:lnTo>
                <a:lnTo>
                  <a:pt x="5" y="2"/>
                </a:lnTo>
                <a:lnTo>
                  <a:pt x="9" y="0"/>
                </a:lnTo>
                <a:lnTo>
                  <a:pt x="7" y="3"/>
                </a:lnTo>
                <a:lnTo>
                  <a:pt x="7" y="10"/>
                </a:lnTo>
                <a:lnTo>
                  <a:pt x="9" y="15"/>
                </a:lnTo>
                <a:lnTo>
                  <a:pt x="10" y="17"/>
                </a:lnTo>
                <a:lnTo>
                  <a:pt x="12" y="13"/>
                </a:lnTo>
                <a:lnTo>
                  <a:pt x="15" y="13"/>
                </a:lnTo>
                <a:lnTo>
                  <a:pt x="14" y="18"/>
                </a:lnTo>
                <a:lnTo>
                  <a:pt x="14" y="20"/>
                </a:lnTo>
                <a:lnTo>
                  <a:pt x="15" y="23"/>
                </a:lnTo>
                <a:lnTo>
                  <a:pt x="12" y="22"/>
                </a:lnTo>
                <a:lnTo>
                  <a:pt x="9" y="18"/>
                </a:lnTo>
                <a:lnTo>
                  <a:pt x="7" y="18"/>
                </a:lnTo>
                <a:lnTo>
                  <a:pt x="5" y="18"/>
                </a:lnTo>
                <a:lnTo>
                  <a:pt x="7" y="13"/>
                </a:lnTo>
                <a:lnTo>
                  <a:pt x="5" y="13"/>
                </a:lnTo>
                <a:lnTo>
                  <a:pt x="4" y="12"/>
                </a:lnTo>
                <a:lnTo>
                  <a:pt x="4" y="8"/>
                </a:lnTo>
                <a:lnTo>
                  <a:pt x="4" y="7"/>
                </a:lnTo>
                <a:lnTo>
                  <a:pt x="0" y="2"/>
                </a:lnTo>
                <a:close/>
              </a:path>
            </a:pathLst>
          </a:custGeom>
          <a:solidFill>
            <a:srgbClr val="1F1A17"/>
          </a:solidFill>
          <a:ln w="9525">
            <a:noFill/>
            <a:round/>
            <a:headEnd/>
            <a:tailEnd/>
          </a:ln>
        </p:spPr>
        <p:txBody>
          <a:bodyPr/>
          <a:lstStyle/>
          <a:p>
            <a:endParaRPr lang="en-US"/>
          </a:p>
        </p:txBody>
      </p:sp>
      <p:sp>
        <p:nvSpPr>
          <p:cNvPr id="4234" name="Freeform 138"/>
          <p:cNvSpPr>
            <a:spLocks/>
          </p:cNvSpPr>
          <p:nvPr/>
        </p:nvSpPr>
        <p:spPr bwMode="auto">
          <a:xfrm>
            <a:off x="1420813" y="4918075"/>
            <a:ext cx="63500" cy="65088"/>
          </a:xfrm>
          <a:custGeom>
            <a:avLst/>
            <a:gdLst/>
            <a:ahLst/>
            <a:cxnLst>
              <a:cxn ang="0">
                <a:pos x="4" y="0"/>
              </a:cxn>
              <a:cxn ang="0">
                <a:pos x="2" y="1"/>
              </a:cxn>
              <a:cxn ang="0">
                <a:pos x="2" y="5"/>
              </a:cxn>
              <a:cxn ang="0">
                <a:pos x="0" y="10"/>
              </a:cxn>
              <a:cxn ang="0">
                <a:pos x="0" y="11"/>
              </a:cxn>
              <a:cxn ang="0">
                <a:pos x="0" y="13"/>
              </a:cxn>
              <a:cxn ang="0">
                <a:pos x="2" y="16"/>
              </a:cxn>
              <a:cxn ang="0">
                <a:pos x="5" y="20"/>
              </a:cxn>
              <a:cxn ang="0">
                <a:pos x="9" y="20"/>
              </a:cxn>
              <a:cxn ang="0">
                <a:pos x="7" y="21"/>
              </a:cxn>
              <a:cxn ang="0">
                <a:pos x="7" y="28"/>
              </a:cxn>
              <a:cxn ang="0">
                <a:pos x="9" y="31"/>
              </a:cxn>
              <a:cxn ang="0">
                <a:pos x="10" y="33"/>
              </a:cxn>
              <a:cxn ang="0">
                <a:pos x="14" y="33"/>
              </a:cxn>
              <a:cxn ang="0">
                <a:pos x="15" y="31"/>
              </a:cxn>
              <a:cxn ang="0">
                <a:pos x="14" y="38"/>
              </a:cxn>
              <a:cxn ang="0">
                <a:pos x="15" y="38"/>
              </a:cxn>
              <a:cxn ang="0">
                <a:pos x="19" y="36"/>
              </a:cxn>
              <a:cxn ang="0">
                <a:pos x="24" y="35"/>
              </a:cxn>
              <a:cxn ang="0">
                <a:pos x="27" y="35"/>
              </a:cxn>
              <a:cxn ang="0">
                <a:pos x="30" y="35"/>
              </a:cxn>
              <a:cxn ang="0">
                <a:pos x="34" y="36"/>
              </a:cxn>
              <a:cxn ang="0">
                <a:pos x="37" y="41"/>
              </a:cxn>
              <a:cxn ang="0">
                <a:pos x="40" y="41"/>
              </a:cxn>
              <a:cxn ang="0">
                <a:pos x="37" y="30"/>
              </a:cxn>
              <a:cxn ang="0">
                <a:pos x="30" y="31"/>
              </a:cxn>
              <a:cxn ang="0">
                <a:pos x="22" y="31"/>
              </a:cxn>
              <a:cxn ang="0">
                <a:pos x="15" y="26"/>
              </a:cxn>
              <a:cxn ang="0">
                <a:pos x="12" y="23"/>
              </a:cxn>
              <a:cxn ang="0">
                <a:pos x="10" y="25"/>
              </a:cxn>
              <a:cxn ang="0">
                <a:pos x="10" y="23"/>
              </a:cxn>
              <a:cxn ang="0">
                <a:pos x="12" y="20"/>
              </a:cxn>
              <a:cxn ang="0">
                <a:pos x="14" y="20"/>
              </a:cxn>
              <a:cxn ang="0">
                <a:pos x="15" y="18"/>
              </a:cxn>
              <a:cxn ang="0">
                <a:pos x="10" y="16"/>
              </a:cxn>
              <a:cxn ang="0">
                <a:pos x="5" y="15"/>
              </a:cxn>
              <a:cxn ang="0">
                <a:pos x="5" y="11"/>
              </a:cxn>
              <a:cxn ang="0">
                <a:pos x="4" y="10"/>
              </a:cxn>
              <a:cxn ang="0">
                <a:pos x="2" y="8"/>
              </a:cxn>
              <a:cxn ang="0">
                <a:pos x="4" y="0"/>
              </a:cxn>
            </a:cxnLst>
            <a:rect l="0" t="0" r="r" b="b"/>
            <a:pathLst>
              <a:path w="40" h="41">
                <a:moveTo>
                  <a:pt x="4" y="0"/>
                </a:moveTo>
                <a:lnTo>
                  <a:pt x="2" y="1"/>
                </a:lnTo>
                <a:lnTo>
                  <a:pt x="2" y="5"/>
                </a:lnTo>
                <a:lnTo>
                  <a:pt x="0" y="10"/>
                </a:lnTo>
                <a:lnTo>
                  <a:pt x="0" y="11"/>
                </a:lnTo>
                <a:lnTo>
                  <a:pt x="0" y="13"/>
                </a:lnTo>
                <a:lnTo>
                  <a:pt x="2" y="16"/>
                </a:lnTo>
                <a:lnTo>
                  <a:pt x="5" y="20"/>
                </a:lnTo>
                <a:lnTo>
                  <a:pt x="9" y="20"/>
                </a:lnTo>
                <a:lnTo>
                  <a:pt x="7" y="21"/>
                </a:lnTo>
                <a:lnTo>
                  <a:pt x="7" y="28"/>
                </a:lnTo>
                <a:lnTo>
                  <a:pt x="9" y="31"/>
                </a:lnTo>
                <a:lnTo>
                  <a:pt x="10" y="33"/>
                </a:lnTo>
                <a:lnTo>
                  <a:pt x="14" y="33"/>
                </a:lnTo>
                <a:lnTo>
                  <a:pt x="15" y="31"/>
                </a:lnTo>
                <a:lnTo>
                  <a:pt x="14" y="38"/>
                </a:lnTo>
                <a:lnTo>
                  <a:pt x="15" y="38"/>
                </a:lnTo>
                <a:lnTo>
                  <a:pt x="19" y="36"/>
                </a:lnTo>
                <a:lnTo>
                  <a:pt x="24" y="35"/>
                </a:lnTo>
                <a:lnTo>
                  <a:pt x="27" y="35"/>
                </a:lnTo>
                <a:lnTo>
                  <a:pt x="30" y="35"/>
                </a:lnTo>
                <a:lnTo>
                  <a:pt x="34" y="36"/>
                </a:lnTo>
                <a:lnTo>
                  <a:pt x="37" y="41"/>
                </a:lnTo>
                <a:lnTo>
                  <a:pt x="40" y="41"/>
                </a:lnTo>
                <a:lnTo>
                  <a:pt x="37" y="30"/>
                </a:lnTo>
                <a:lnTo>
                  <a:pt x="30" y="31"/>
                </a:lnTo>
                <a:lnTo>
                  <a:pt x="22" y="31"/>
                </a:lnTo>
                <a:lnTo>
                  <a:pt x="15" y="26"/>
                </a:lnTo>
                <a:lnTo>
                  <a:pt x="12" y="23"/>
                </a:lnTo>
                <a:lnTo>
                  <a:pt x="10" y="25"/>
                </a:lnTo>
                <a:lnTo>
                  <a:pt x="10" y="23"/>
                </a:lnTo>
                <a:lnTo>
                  <a:pt x="12" y="20"/>
                </a:lnTo>
                <a:lnTo>
                  <a:pt x="14" y="20"/>
                </a:lnTo>
                <a:lnTo>
                  <a:pt x="15" y="18"/>
                </a:lnTo>
                <a:lnTo>
                  <a:pt x="10" y="16"/>
                </a:lnTo>
                <a:lnTo>
                  <a:pt x="5" y="15"/>
                </a:lnTo>
                <a:lnTo>
                  <a:pt x="5" y="11"/>
                </a:lnTo>
                <a:lnTo>
                  <a:pt x="4" y="10"/>
                </a:lnTo>
                <a:lnTo>
                  <a:pt x="2" y="8"/>
                </a:lnTo>
                <a:lnTo>
                  <a:pt x="4" y="0"/>
                </a:lnTo>
                <a:close/>
              </a:path>
            </a:pathLst>
          </a:custGeom>
          <a:solidFill>
            <a:srgbClr val="1F1A17"/>
          </a:solidFill>
          <a:ln w="9525">
            <a:noFill/>
            <a:round/>
            <a:headEnd/>
            <a:tailEnd/>
          </a:ln>
        </p:spPr>
        <p:txBody>
          <a:bodyPr/>
          <a:lstStyle/>
          <a:p>
            <a:endParaRPr lang="en-US"/>
          </a:p>
        </p:txBody>
      </p:sp>
      <p:sp>
        <p:nvSpPr>
          <p:cNvPr id="4235" name="Freeform 139"/>
          <p:cNvSpPr>
            <a:spLocks/>
          </p:cNvSpPr>
          <p:nvPr/>
        </p:nvSpPr>
        <p:spPr bwMode="auto">
          <a:xfrm>
            <a:off x="1503363" y="4910138"/>
            <a:ext cx="39687" cy="17462"/>
          </a:xfrm>
          <a:custGeom>
            <a:avLst/>
            <a:gdLst/>
            <a:ahLst/>
            <a:cxnLst>
              <a:cxn ang="0">
                <a:pos x="3" y="5"/>
              </a:cxn>
              <a:cxn ang="0">
                <a:pos x="0" y="11"/>
              </a:cxn>
              <a:cxn ang="0">
                <a:pos x="7" y="10"/>
              </a:cxn>
              <a:cxn ang="0">
                <a:pos x="13" y="8"/>
              </a:cxn>
              <a:cxn ang="0">
                <a:pos x="15" y="10"/>
              </a:cxn>
              <a:cxn ang="0">
                <a:pos x="18" y="11"/>
              </a:cxn>
              <a:cxn ang="0">
                <a:pos x="22" y="5"/>
              </a:cxn>
              <a:cxn ang="0">
                <a:pos x="25" y="0"/>
              </a:cxn>
              <a:cxn ang="0">
                <a:pos x="22" y="3"/>
              </a:cxn>
              <a:cxn ang="0">
                <a:pos x="15" y="6"/>
              </a:cxn>
              <a:cxn ang="0">
                <a:pos x="8" y="5"/>
              </a:cxn>
              <a:cxn ang="0">
                <a:pos x="3" y="5"/>
              </a:cxn>
            </a:cxnLst>
            <a:rect l="0" t="0" r="r" b="b"/>
            <a:pathLst>
              <a:path w="25" h="11">
                <a:moveTo>
                  <a:pt x="3" y="5"/>
                </a:moveTo>
                <a:lnTo>
                  <a:pt x="0" y="11"/>
                </a:lnTo>
                <a:lnTo>
                  <a:pt x="7" y="10"/>
                </a:lnTo>
                <a:lnTo>
                  <a:pt x="13" y="8"/>
                </a:lnTo>
                <a:lnTo>
                  <a:pt x="15" y="10"/>
                </a:lnTo>
                <a:lnTo>
                  <a:pt x="18" y="11"/>
                </a:lnTo>
                <a:lnTo>
                  <a:pt x="22" y="5"/>
                </a:lnTo>
                <a:lnTo>
                  <a:pt x="25" y="0"/>
                </a:lnTo>
                <a:lnTo>
                  <a:pt x="22" y="3"/>
                </a:lnTo>
                <a:lnTo>
                  <a:pt x="15" y="6"/>
                </a:lnTo>
                <a:lnTo>
                  <a:pt x="8" y="5"/>
                </a:lnTo>
                <a:lnTo>
                  <a:pt x="3" y="5"/>
                </a:lnTo>
                <a:close/>
              </a:path>
            </a:pathLst>
          </a:custGeom>
          <a:solidFill>
            <a:srgbClr val="1F1A17"/>
          </a:solidFill>
          <a:ln w="9525">
            <a:noFill/>
            <a:round/>
            <a:headEnd/>
            <a:tailEnd/>
          </a:ln>
        </p:spPr>
        <p:txBody>
          <a:bodyPr/>
          <a:lstStyle/>
          <a:p>
            <a:endParaRPr lang="en-US"/>
          </a:p>
        </p:txBody>
      </p:sp>
      <p:sp>
        <p:nvSpPr>
          <p:cNvPr id="4236" name="Freeform 140"/>
          <p:cNvSpPr>
            <a:spLocks/>
          </p:cNvSpPr>
          <p:nvPr/>
        </p:nvSpPr>
        <p:spPr bwMode="auto">
          <a:xfrm>
            <a:off x="1543050" y="4906963"/>
            <a:ext cx="31750" cy="76200"/>
          </a:xfrm>
          <a:custGeom>
            <a:avLst/>
            <a:gdLst/>
            <a:ahLst/>
            <a:cxnLst>
              <a:cxn ang="0">
                <a:pos x="17" y="0"/>
              </a:cxn>
              <a:cxn ang="0">
                <a:pos x="12" y="3"/>
              </a:cxn>
              <a:cxn ang="0">
                <a:pos x="9" y="8"/>
              </a:cxn>
              <a:cxn ang="0">
                <a:pos x="10" y="13"/>
              </a:cxn>
              <a:cxn ang="0">
                <a:pos x="12" y="17"/>
              </a:cxn>
              <a:cxn ang="0">
                <a:pos x="9" y="18"/>
              </a:cxn>
              <a:cxn ang="0">
                <a:pos x="10" y="20"/>
              </a:cxn>
              <a:cxn ang="0">
                <a:pos x="10" y="22"/>
              </a:cxn>
              <a:cxn ang="0">
                <a:pos x="10" y="27"/>
              </a:cxn>
              <a:cxn ang="0">
                <a:pos x="9" y="28"/>
              </a:cxn>
              <a:cxn ang="0">
                <a:pos x="5" y="27"/>
              </a:cxn>
              <a:cxn ang="0">
                <a:pos x="7" y="30"/>
              </a:cxn>
              <a:cxn ang="0">
                <a:pos x="7" y="33"/>
              </a:cxn>
              <a:cxn ang="0">
                <a:pos x="5" y="37"/>
              </a:cxn>
              <a:cxn ang="0">
                <a:pos x="5" y="40"/>
              </a:cxn>
              <a:cxn ang="0">
                <a:pos x="2" y="37"/>
              </a:cxn>
              <a:cxn ang="0">
                <a:pos x="2" y="40"/>
              </a:cxn>
              <a:cxn ang="0">
                <a:pos x="2" y="42"/>
              </a:cxn>
              <a:cxn ang="0">
                <a:pos x="0" y="45"/>
              </a:cxn>
              <a:cxn ang="0">
                <a:pos x="0" y="48"/>
              </a:cxn>
              <a:cxn ang="0">
                <a:pos x="4" y="47"/>
              </a:cxn>
              <a:cxn ang="0">
                <a:pos x="7" y="43"/>
              </a:cxn>
              <a:cxn ang="0">
                <a:pos x="9" y="38"/>
              </a:cxn>
              <a:cxn ang="0">
                <a:pos x="9" y="35"/>
              </a:cxn>
              <a:cxn ang="0">
                <a:pos x="10" y="32"/>
              </a:cxn>
              <a:cxn ang="0">
                <a:pos x="12" y="28"/>
              </a:cxn>
              <a:cxn ang="0">
                <a:pos x="14" y="28"/>
              </a:cxn>
              <a:cxn ang="0">
                <a:pos x="15" y="27"/>
              </a:cxn>
              <a:cxn ang="0">
                <a:pos x="14" y="22"/>
              </a:cxn>
              <a:cxn ang="0">
                <a:pos x="14" y="18"/>
              </a:cxn>
              <a:cxn ang="0">
                <a:pos x="15" y="15"/>
              </a:cxn>
              <a:cxn ang="0">
                <a:pos x="12" y="12"/>
              </a:cxn>
              <a:cxn ang="0">
                <a:pos x="14" y="8"/>
              </a:cxn>
              <a:cxn ang="0">
                <a:pos x="17" y="7"/>
              </a:cxn>
              <a:cxn ang="0">
                <a:pos x="19" y="7"/>
              </a:cxn>
              <a:cxn ang="0">
                <a:pos x="20" y="7"/>
              </a:cxn>
              <a:cxn ang="0">
                <a:pos x="17" y="0"/>
              </a:cxn>
            </a:cxnLst>
            <a:rect l="0" t="0" r="r" b="b"/>
            <a:pathLst>
              <a:path w="20" h="48">
                <a:moveTo>
                  <a:pt x="17" y="0"/>
                </a:moveTo>
                <a:lnTo>
                  <a:pt x="12" y="3"/>
                </a:lnTo>
                <a:lnTo>
                  <a:pt x="9" y="8"/>
                </a:lnTo>
                <a:lnTo>
                  <a:pt x="10" y="13"/>
                </a:lnTo>
                <a:lnTo>
                  <a:pt x="12" y="17"/>
                </a:lnTo>
                <a:lnTo>
                  <a:pt x="9" y="18"/>
                </a:lnTo>
                <a:lnTo>
                  <a:pt x="10" y="20"/>
                </a:lnTo>
                <a:lnTo>
                  <a:pt x="10" y="22"/>
                </a:lnTo>
                <a:lnTo>
                  <a:pt x="10" y="27"/>
                </a:lnTo>
                <a:lnTo>
                  <a:pt x="9" y="28"/>
                </a:lnTo>
                <a:lnTo>
                  <a:pt x="5" y="27"/>
                </a:lnTo>
                <a:lnTo>
                  <a:pt x="7" y="30"/>
                </a:lnTo>
                <a:lnTo>
                  <a:pt x="7" y="33"/>
                </a:lnTo>
                <a:lnTo>
                  <a:pt x="5" y="37"/>
                </a:lnTo>
                <a:lnTo>
                  <a:pt x="5" y="40"/>
                </a:lnTo>
                <a:lnTo>
                  <a:pt x="2" y="37"/>
                </a:lnTo>
                <a:lnTo>
                  <a:pt x="2" y="40"/>
                </a:lnTo>
                <a:lnTo>
                  <a:pt x="2" y="42"/>
                </a:lnTo>
                <a:lnTo>
                  <a:pt x="0" y="45"/>
                </a:lnTo>
                <a:lnTo>
                  <a:pt x="0" y="48"/>
                </a:lnTo>
                <a:lnTo>
                  <a:pt x="4" y="47"/>
                </a:lnTo>
                <a:lnTo>
                  <a:pt x="7" y="43"/>
                </a:lnTo>
                <a:lnTo>
                  <a:pt x="9" y="38"/>
                </a:lnTo>
                <a:lnTo>
                  <a:pt x="9" y="35"/>
                </a:lnTo>
                <a:lnTo>
                  <a:pt x="10" y="32"/>
                </a:lnTo>
                <a:lnTo>
                  <a:pt x="12" y="28"/>
                </a:lnTo>
                <a:lnTo>
                  <a:pt x="14" y="28"/>
                </a:lnTo>
                <a:lnTo>
                  <a:pt x="15" y="27"/>
                </a:lnTo>
                <a:lnTo>
                  <a:pt x="14" y="22"/>
                </a:lnTo>
                <a:lnTo>
                  <a:pt x="14" y="18"/>
                </a:lnTo>
                <a:lnTo>
                  <a:pt x="15" y="15"/>
                </a:lnTo>
                <a:lnTo>
                  <a:pt x="12" y="12"/>
                </a:lnTo>
                <a:lnTo>
                  <a:pt x="14" y="8"/>
                </a:lnTo>
                <a:lnTo>
                  <a:pt x="17" y="7"/>
                </a:lnTo>
                <a:lnTo>
                  <a:pt x="19" y="7"/>
                </a:lnTo>
                <a:lnTo>
                  <a:pt x="20" y="7"/>
                </a:lnTo>
                <a:lnTo>
                  <a:pt x="17" y="0"/>
                </a:lnTo>
                <a:close/>
              </a:path>
            </a:pathLst>
          </a:custGeom>
          <a:solidFill>
            <a:srgbClr val="1F1A17"/>
          </a:solidFill>
          <a:ln w="9525">
            <a:noFill/>
            <a:round/>
            <a:headEnd/>
            <a:tailEnd/>
          </a:ln>
        </p:spPr>
        <p:txBody>
          <a:bodyPr/>
          <a:lstStyle/>
          <a:p>
            <a:endParaRPr lang="en-US"/>
          </a:p>
        </p:txBody>
      </p:sp>
      <p:sp>
        <p:nvSpPr>
          <p:cNvPr id="4237" name="Freeform 141"/>
          <p:cNvSpPr>
            <a:spLocks/>
          </p:cNvSpPr>
          <p:nvPr/>
        </p:nvSpPr>
        <p:spPr bwMode="auto">
          <a:xfrm>
            <a:off x="1557338" y="4886325"/>
            <a:ext cx="23812" cy="12700"/>
          </a:xfrm>
          <a:custGeom>
            <a:avLst/>
            <a:gdLst/>
            <a:ahLst/>
            <a:cxnLst>
              <a:cxn ang="0">
                <a:pos x="0" y="6"/>
              </a:cxn>
              <a:cxn ang="0">
                <a:pos x="1" y="3"/>
              </a:cxn>
              <a:cxn ang="0">
                <a:pos x="5" y="0"/>
              </a:cxn>
              <a:cxn ang="0">
                <a:pos x="10" y="0"/>
              </a:cxn>
              <a:cxn ang="0">
                <a:pos x="13" y="0"/>
              </a:cxn>
              <a:cxn ang="0">
                <a:pos x="6" y="3"/>
              </a:cxn>
              <a:cxn ang="0">
                <a:pos x="15" y="6"/>
              </a:cxn>
              <a:cxn ang="0">
                <a:pos x="13" y="8"/>
              </a:cxn>
              <a:cxn ang="0">
                <a:pos x="11" y="8"/>
              </a:cxn>
              <a:cxn ang="0">
                <a:pos x="6" y="6"/>
              </a:cxn>
              <a:cxn ang="0">
                <a:pos x="3" y="5"/>
              </a:cxn>
              <a:cxn ang="0">
                <a:pos x="0" y="6"/>
              </a:cxn>
            </a:cxnLst>
            <a:rect l="0" t="0" r="r" b="b"/>
            <a:pathLst>
              <a:path w="15" h="8">
                <a:moveTo>
                  <a:pt x="0" y="6"/>
                </a:moveTo>
                <a:lnTo>
                  <a:pt x="1" y="3"/>
                </a:lnTo>
                <a:lnTo>
                  <a:pt x="5" y="0"/>
                </a:lnTo>
                <a:lnTo>
                  <a:pt x="10" y="0"/>
                </a:lnTo>
                <a:lnTo>
                  <a:pt x="13" y="0"/>
                </a:lnTo>
                <a:lnTo>
                  <a:pt x="6" y="3"/>
                </a:lnTo>
                <a:lnTo>
                  <a:pt x="15" y="6"/>
                </a:lnTo>
                <a:lnTo>
                  <a:pt x="13" y="8"/>
                </a:lnTo>
                <a:lnTo>
                  <a:pt x="11" y="8"/>
                </a:lnTo>
                <a:lnTo>
                  <a:pt x="6" y="6"/>
                </a:lnTo>
                <a:lnTo>
                  <a:pt x="3" y="5"/>
                </a:lnTo>
                <a:lnTo>
                  <a:pt x="0" y="6"/>
                </a:lnTo>
                <a:close/>
              </a:path>
            </a:pathLst>
          </a:custGeom>
          <a:solidFill>
            <a:srgbClr val="1F1A17"/>
          </a:solidFill>
          <a:ln w="9525">
            <a:noFill/>
            <a:round/>
            <a:headEnd/>
            <a:tailEnd/>
          </a:ln>
        </p:spPr>
        <p:txBody>
          <a:bodyPr/>
          <a:lstStyle/>
          <a:p>
            <a:endParaRPr lang="en-US"/>
          </a:p>
        </p:txBody>
      </p:sp>
      <p:sp>
        <p:nvSpPr>
          <p:cNvPr id="4238" name="Freeform 142"/>
          <p:cNvSpPr>
            <a:spLocks/>
          </p:cNvSpPr>
          <p:nvPr/>
        </p:nvSpPr>
        <p:spPr bwMode="auto">
          <a:xfrm>
            <a:off x="1557338" y="4951413"/>
            <a:ext cx="28575" cy="23812"/>
          </a:xfrm>
          <a:custGeom>
            <a:avLst/>
            <a:gdLst/>
            <a:ahLst/>
            <a:cxnLst>
              <a:cxn ang="0">
                <a:pos x="3" y="9"/>
              </a:cxn>
              <a:cxn ang="0">
                <a:pos x="8" y="9"/>
              </a:cxn>
              <a:cxn ang="0">
                <a:pos x="8" y="7"/>
              </a:cxn>
              <a:cxn ang="0">
                <a:pos x="11" y="4"/>
              </a:cxn>
              <a:cxn ang="0">
                <a:pos x="16" y="2"/>
              </a:cxn>
              <a:cxn ang="0">
                <a:pos x="18" y="0"/>
              </a:cxn>
              <a:cxn ang="0">
                <a:pos x="10" y="9"/>
              </a:cxn>
              <a:cxn ang="0">
                <a:pos x="8" y="12"/>
              </a:cxn>
              <a:cxn ang="0">
                <a:pos x="8" y="14"/>
              </a:cxn>
              <a:cxn ang="0">
                <a:pos x="5" y="12"/>
              </a:cxn>
              <a:cxn ang="0">
                <a:pos x="5" y="15"/>
              </a:cxn>
              <a:cxn ang="0">
                <a:pos x="3" y="14"/>
              </a:cxn>
              <a:cxn ang="0">
                <a:pos x="0" y="15"/>
              </a:cxn>
              <a:cxn ang="0">
                <a:pos x="1" y="10"/>
              </a:cxn>
              <a:cxn ang="0">
                <a:pos x="3" y="9"/>
              </a:cxn>
            </a:cxnLst>
            <a:rect l="0" t="0" r="r" b="b"/>
            <a:pathLst>
              <a:path w="18" h="15">
                <a:moveTo>
                  <a:pt x="3" y="9"/>
                </a:moveTo>
                <a:lnTo>
                  <a:pt x="8" y="9"/>
                </a:lnTo>
                <a:lnTo>
                  <a:pt x="8" y="7"/>
                </a:lnTo>
                <a:lnTo>
                  <a:pt x="11" y="4"/>
                </a:lnTo>
                <a:lnTo>
                  <a:pt x="16" y="2"/>
                </a:lnTo>
                <a:lnTo>
                  <a:pt x="18" y="0"/>
                </a:lnTo>
                <a:lnTo>
                  <a:pt x="10" y="9"/>
                </a:lnTo>
                <a:lnTo>
                  <a:pt x="8" y="12"/>
                </a:lnTo>
                <a:lnTo>
                  <a:pt x="8" y="14"/>
                </a:lnTo>
                <a:lnTo>
                  <a:pt x="5" y="12"/>
                </a:lnTo>
                <a:lnTo>
                  <a:pt x="5" y="15"/>
                </a:lnTo>
                <a:lnTo>
                  <a:pt x="3" y="14"/>
                </a:lnTo>
                <a:lnTo>
                  <a:pt x="0" y="15"/>
                </a:lnTo>
                <a:lnTo>
                  <a:pt x="1" y="10"/>
                </a:lnTo>
                <a:lnTo>
                  <a:pt x="3" y="9"/>
                </a:lnTo>
                <a:close/>
              </a:path>
            </a:pathLst>
          </a:custGeom>
          <a:solidFill>
            <a:srgbClr val="1F1A17"/>
          </a:solidFill>
          <a:ln w="9525">
            <a:noFill/>
            <a:round/>
            <a:headEnd/>
            <a:tailEnd/>
          </a:ln>
        </p:spPr>
        <p:txBody>
          <a:bodyPr/>
          <a:lstStyle/>
          <a:p>
            <a:endParaRPr lang="en-US"/>
          </a:p>
        </p:txBody>
      </p:sp>
      <p:sp>
        <p:nvSpPr>
          <p:cNvPr id="4239" name="Freeform 143"/>
          <p:cNvSpPr>
            <a:spLocks/>
          </p:cNvSpPr>
          <p:nvPr/>
        </p:nvSpPr>
        <p:spPr bwMode="auto">
          <a:xfrm>
            <a:off x="1535113" y="5016500"/>
            <a:ext cx="53975" cy="36513"/>
          </a:xfrm>
          <a:custGeom>
            <a:avLst/>
            <a:gdLst/>
            <a:ahLst/>
            <a:cxnLst>
              <a:cxn ang="0">
                <a:pos x="0" y="13"/>
              </a:cxn>
              <a:cxn ang="0">
                <a:pos x="4" y="13"/>
              </a:cxn>
              <a:cxn ang="0">
                <a:pos x="9" y="10"/>
              </a:cxn>
              <a:cxn ang="0">
                <a:pos x="12" y="5"/>
              </a:cxn>
              <a:cxn ang="0">
                <a:pos x="12" y="0"/>
              </a:cxn>
              <a:cxn ang="0">
                <a:pos x="15" y="1"/>
              </a:cxn>
              <a:cxn ang="0">
                <a:pos x="20" y="3"/>
              </a:cxn>
              <a:cxn ang="0">
                <a:pos x="27" y="3"/>
              </a:cxn>
              <a:cxn ang="0">
                <a:pos x="34" y="3"/>
              </a:cxn>
              <a:cxn ang="0">
                <a:pos x="22" y="11"/>
              </a:cxn>
              <a:cxn ang="0">
                <a:pos x="22" y="10"/>
              </a:cxn>
              <a:cxn ang="0">
                <a:pos x="19" y="8"/>
              </a:cxn>
              <a:cxn ang="0">
                <a:pos x="19" y="16"/>
              </a:cxn>
              <a:cxn ang="0">
                <a:pos x="19" y="23"/>
              </a:cxn>
              <a:cxn ang="0">
                <a:pos x="17" y="23"/>
              </a:cxn>
              <a:cxn ang="0">
                <a:pos x="15" y="18"/>
              </a:cxn>
              <a:cxn ang="0">
                <a:pos x="15" y="11"/>
              </a:cxn>
              <a:cxn ang="0">
                <a:pos x="15" y="6"/>
              </a:cxn>
              <a:cxn ang="0">
                <a:pos x="14" y="10"/>
              </a:cxn>
              <a:cxn ang="0">
                <a:pos x="10" y="13"/>
              </a:cxn>
              <a:cxn ang="0">
                <a:pos x="5" y="13"/>
              </a:cxn>
              <a:cxn ang="0">
                <a:pos x="0" y="13"/>
              </a:cxn>
            </a:cxnLst>
            <a:rect l="0" t="0" r="r" b="b"/>
            <a:pathLst>
              <a:path w="34" h="23">
                <a:moveTo>
                  <a:pt x="0" y="13"/>
                </a:moveTo>
                <a:lnTo>
                  <a:pt x="4" y="13"/>
                </a:lnTo>
                <a:lnTo>
                  <a:pt x="9" y="10"/>
                </a:lnTo>
                <a:lnTo>
                  <a:pt x="12" y="5"/>
                </a:lnTo>
                <a:lnTo>
                  <a:pt x="12" y="0"/>
                </a:lnTo>
                <a:lnTo>
                  <a:pt x="15" y="1"/>
                </a:lnTo>
                <a:lnTo>
                  <a:pt x="20" y="3"/>
                </a:lnTo>
                <a:lnTo>
                  <a:pt x="27" y="3"/>
                </a:lnTo>
                <a:lnTo>
                  <a:pt x="34" y="3"/>
                </a:lnTo>
                <a:lnTo>
                  <a:pt x="22" y="11"/>
                </a:lnTo>
                <a:lnTo>
                  <a:pt x="22" y="10"/>
                </a:lnTo>
                <a:lnTo>
                  <a:pt x="19" y="8"/>
                </a:lnTo>
                <a:lnTo>
                  <a:pt x="19" y="16"/>
                </a:lnTo>
                <a:lnTo>
                  <a:pt x="19" y="23"/>
                </a:lnTo>
                <a:lnTo>
                  <a:pt x="17" y="23"/>
                </a:lnTo>
                <a:lnTo>
                  <a:pt x="15" y="18"/>
                </a:lnTo>
                <a:lnTo>
                  <a:pt x="15" y="11"/>
                </a:lnTo>
                <a:lnTo>
                  <a:pt x="15" y="6"/>
                </a:lnTo>
                <a:lnTo>
                  <a:pt x="14" y="10"/>
                </a:lnTo>
                <a:lnTo>
                  <a:pt x="10" y="13"/>
                </a:lnTo>
                <a:lnTo>
                  <a:pt x="5" y="13"/>
                </a:lnTo>
                <a:lnTo>
                  <a:pt x="0" y="13"/>
                </a:lnTo>
                <a:close/>
              </a:path>
            </a:pathLst>
          </a:custGeom>
          <a:solidFill>
            <a:srgbClr val="1F1A17"/>
          </a:solidFill>
          <a:ln w="9525">
            <a:noFill/>
            <a:round/>
            <a:headEnd/>
            <a:tailEnd/>
          </a:ln>
        </p:spPr>
        <p:txBody>
          <a:bodyPr/>
          <a:lstStyle/>
          <a:p>
            <a:endParaRPr lang="en-US"/>
          </a:p>
        </p:txBody>
      </p:sp>
      <p:sp>
        <p:nvSpPr>
          <p:cNvPr id="4240" name="Freeform 144"/>
          <p:cNvSpPr>
            <a:spLocks/>
          </p:cNvSpPr>
          <p:nvPr/>
        </p:nvSpPr>
        <p:spPr bwMode="auto">
          <a:xfrm>
            <a:off x="1458913" y="4999038"/>
            <a:ext cx="31750" cy="42862"/>
          </a:xfrm>
          <a:custGeom>
            <a:avLst/>
            <a:gdLst/>
            <a:ahLst/>
            <a:cxnLst>
              <a:cxn ang="0">
                <a:pos x="0" y="4"/>
              </a:cxn>
              <a:cxn ang="0">
                <a:pos x="5" y="0"/>
              </a:cxn>
              <a:cxn ang="0">
                <a:pos x="10" y="0"/>
              </a:cxn>
              <a:cxn ang="0">
                <a:pos x="13" y="4"/>
              </a:cxn>
              <a:cxn ang="0">
                <a:pos x="16" y="11"/>
              </a:cxn>
              <a:cxn ang="0">
                <a:pos x="20" y="16"/>
              </a:cxn>
              <a:cxn ang="0">
                <a:pos x="20" y="19"/>
              </a:cxn>
              <a:cxn ang="0">
                <a:pos x="18" y="22"/>
              </a:cxn>
              <a:cxn ang="0">
                <a:pos x="16" y="27"/>
              </a:cxn>
              <a:cxn ang="0">
                <a:pos x="15" y="24"/>
              </a:cxn>
              <a:cxn ang="0">
                <a:pos x="13" y="19"/>
              </a:cxn>
              <a:cxn ang="0">
                <a:pos x="11" y="19"/>
              </a:cxn>
              <a:cxn ang="0">
                <a:pos x="8" y="21"/>
              </a:cxn>
              <a:cxn ang="0">
                <a:pos x="11" y="17"/>
              </a:cxn>
              <a:cxn ang="0">
                <a:pos x="15" y="14"/>
              </a:cxn>
              <a:cxn ang="0">
                <a:pos x="13" y="11"/>
              </a:cxn>
              <a:cxn ang="0">
                <a:pos x="11" y="9"/>
              </a:cxn>
              <a:cxn ang="0">
                <a:pos x="8" y="11"/>
              </a:cxn>
              <a:cxn ang="0">
                <a:pos x="3" y="11"/>
              </a:cxn>
              <a:cxn ang="0">
                <a:pos x="3" y="9"/>
              </a:cxn>
              <a:cxn ang="0">
                <a:pos x="1" y="7"/>
              </a:cxn>
              <a:cxn ang="0">
                <a:pos x="5" y="7"/>
              </a:cxn>
              <a:cxn ang="0">
                <a:pos x="6" y="6"/>
              </a:cxn>
              <a:cxn ang="0">
                <a:pos x="3" y="4"/>
              </a:cxn>
              <a:cxn ang="0">
                <a:pos x="0" y="4"/>
              </a:cxn>
            </a:cxnLst>
            <a:rect l="0" t="0" r="r" b="b"/>
            <a:pathLst>
              <a:path w="20" h="27">
                <a:moveTo>
                  <a:pt x="0" y="4"/>
                </a:moveTo>
                <a:lnTo>
                  <a:pt x="5" y="0"/>
                </a:lnTo>
                <a:lnTo>
                  <a:pt x="10" y="0"/>
                </a:lnTo>
                <a:lnTo>
                  <a:pt x="13" y="4"/>
                </a:lnTo>
                <a:lnTo>
                  <a:pt x="16" y="11"/>
                </a:lnTo>
                <a:lnTo>
                  <a:pt x="20" y="16"/>
                </a:lnTo>
                <a:lnTo>
                  <a:pt x="20" y="19"/>
                </a:lnTo>
                <a:lnTo>
                  <a:pt x="18" y="22"/>
                </a:lnTo>
                <a:lnTo>
                  <a:pt x="16" y="27"/>
                </a:lnTo>
                <a:lnTo>
                  <a:pt x="15" y="24"/>
                </a:lnTo>
                <a:lnTo>
                  <a:pt x="13" y="19"/>
                </a:lnTo>
                <a:lnTo>
                  <a:pt x="11" y="19"/>
                </a:lnTo>
                <a:lnTo>
                  <a:pt x="8" y="21"/>
                </a:lnTo>
                <a:lnTo>
                  <a:pt x="11" y="17"/>
                </a:lnTo>
                <a:lnTo>
                  <a:pt x="15" y="14"/>
                </a:lnTo>
                <a:lnTo>
                  <a:pt x="13" y="11"/>
                </a:lnTo>
                <a:lnTo>
                  <a:pt x="11" y="9"/>
                </a:lnTo>
                <a:lnTo>
                  <a:pt x="8" y="11"/>
                </a:lnTo>
                <a:lnTo>
                  <a:pt x="3" y="11"/>
                </a:lnTo>
                <a:lnTo>
                  <a:pt x="3" y="9"/>
                </a:lnTo>
                <a:lnTo>
                  <a:pt x="1" y="7"/>
                </a:lnTo>
                <a:lnTo>
                  <a:pt x="5" y="7"/>
                </a:lnTo>
                <a:lnTo>
                  <a:pt x="6" y="6"/>
                </a:lnTo>
                <a:lnTo>
                  <a:pt x="3" y="4"/>
                </a:lnTo>
                <a:lnTo>
                  <a:pt x="0" y="4"/>
                </a:lnTo>
                <a:close/>
              </a:path>
            </a:pathLst>
          </a:custGeom>
          <a:solidFill>
            <a:srgbClr val="1F1A17"/>
          </a:solidFill>
          <a:ln w="9525">
            <a:noFill/>
            <a:round/>
            <a:headEnd/>
            <a:tailEnd/>
          </a:ln>
        </p:spPr>
        <p:txBody>
          <a:bodyPr/>
          <a:lstStyle/>
          <a:p>
            <a:endParaRPr lang="en-US"/>
          </a:p>
        </p:txBody>
      </p:sp>
      <p:sp>
        <p:nvSpPr>
          <p:cNvPr id="4241" name="Freeform 145"/>
          <p:cNvSpPr>
            <a:spLocks/>
          </p:cNvSpPr>
          <p:nvPr/>
        </p:nvSpPr>
        <p:spPr bwMode="auto">
          <a:xfrm>
            <a:off x="1492250" y="5040313"/>
            <a:ext cx="30163" cy="20637"/>
          </a:xfrm>
          <a:custGeom>
            <a:avLst/>
            <a:gdLst/>
            <a:ahLst/>
            <a:cxnLst>
              <a:cxn ang="0">
                <a:pos x="0" y="1"/>
              </a:cxn>
              <a:cxn ang="0">
                <a:pos x="4" y="5"/>
              </a:cxn>
              <a:cxn ang="0">
                <a:pos x="5" y="8"/>
              </a:cxn>
              <a:cxn ang="0">
                <a:pos x="4" y="11"/>
              </a:cxn>
              <a:cxn ang="0">
                <a:pos x="4" y="13"/>
              </a:cxn>
              <a:cxn ang="0">
                <a:pos x="7" y="10"/>
              </a:cxn>
              <a:cxn ang="0">
                <a:pos x="12" y="5"/>
              </a:cxn>
              <a:cxn ang="0">
                <a:pos x="17" y="3"/>
              </a:cxn>
              <a:cxn ang="0">
                <a:pos x="19" y="3"/>
              </a:cxn>
              <a:cxn ang="0">
                <a:pos x="17" y="0"/>
              </a:cxn>
              <a:cxn ang="0">
                <a:pos x="12" y="1"/>
              </a:cxn>
              <a:cxn ang="0">
                <a:pos x="7" y="3"/>
              </a:cxn>
              <a:cxn ang="0">
                <a:pos x="4" y="3"/>
              </a:cxn>
              <a:cxn ang="0">
                <a:pos x="0" y="1"/>
              </a:cxn>
            </a:cxnLst>
            <a:rect l="0" t="0" r="r" b="b"/>
            <a:pathLst>
              <a:path w="19" h="13">
                <a:moveTo>
                  <a:pt x="0" y="1"/>
                </a:moveTo>
                <a:lnTo>
                  <a:pt x="4" y="5"/>
                </a:lnTo>
                <a:lnTo>
                  <a:pt x="5" y="8"/>
                </a:lnTo>
                <a:lnTo>
                  <a:pt x="4" y="11"/>
                </a:lnTo>
                <a:lnTo>
                  <a:pt x="4" y="13"/>
                </a:lnTo>
                <a:lnTo>
                  <a:pt x="7" y="10"/>
                </a:lnTo>
                <a:lnTo>
                  <a:pt x="12" y="5"/>
                </a:lnTo>
                <a:lnTo>
                  <a:pt x="17" y="3"/>
                </a:lnTo>
                <a:lnTo>
                  <a:pt x="19" y="3"/>
                </a:lnTo>
                <a:lnTo>
                  <a:pt x="17" y="0"/>
                </a:lnTo>
                <a:lnTo>
                  <a:pt x="12" y="1"/>
                </a:lnTo>
                <a:lnTo>
                  <a:pt x="7" y="3"/>
                </a:lnTo>
                <a:lnTo>
                  <a:pt x="4" y="3"/>
                </a:lnTo>
                <a:lnTo>
                  <a:pt x="0" y="1"/>
                </a:lnTo>
                <a:close/>
              </a:path>
            </a:pathLst>
          </a:custGeom>
          <a:solidFill>
            <a:srgbClr val="1F1A17"/>
          </a:solidFill>
          <a:ln w="9525">
            <a:noFill/>
            <a:round/>
            <a:headEnd/>
            <a:tailEnd/>
          </a:ln>
        </p:spPr>
        <p:txBody>
          <a:bodyPr/>
          <a:lstStyle/>
          <a:p>
            <a:endParaRPr lang="en-US"/>
          </a:p>
        </p:txBody>
      </p:sp>
      <p:sp>
        <p:nvSpPr>
          <p:cNvPr id="4242" name="Freeform 146"/>
          <p:cNvSpPr>
            <a:spLocks/>
          </p:cNvSpPr>
          <p:nvPr/>
        </p:nvSpPr>
        <p:spPr bwMode="auto">
          <a:xfrm>
            <a:off x="1606550" y="4999038"/>
            <a:ext cx="34925" cy="73025"/>
          </a:xfrm>
          <a:custGeom>
            <a:avLst/>
            <a:gdLst/>
            <a:ahLst/>
            <a:cxnLst>
              <a:cxn ang="0">
                <a:pos x="17" y="0"/>
              </a:cxn>
              <a:cxn ang="0">
                <a:pos x="14" y="7"/>
              </a:cxn>
              <a:cxn ang="0">
                <a:pos x="19" y="6"/>
              </a:cxn>
              <a:cxn ang="0">
                <a:pos x="17" y="9"/>
              </a:cxn>
              <a:cxn ang="0">
                <a:pos x="15" y="14"/>
              </a:cxn>
              <a:cxn ang="0">
                <a:pos x="12" y="24"/>
              </a:cxn>
              <a:cxn ang="0">
                <a:pos x="7" y="34"/>
              </a:cxn>
              <a:cxn ang="0">
                <a:pos x="2" y="41"/>
              </a:cxn>
              <a:cxn ang="0">
                <a:pos x="0" y="44"/>
              </a:cxn>
              <a:cxn ang="0">
                <a:pos x="5" y="42"/>
              </a:cxn>
              <a:cxn ang="0">
                <a:pos x="7" y="46"/>
              </a:cxn>
              <a:cxn ang="0">
                <a:pos x="10" y="41"/>
              </a:cxn>
              <a:cxn ang="0">
                <a:pos x="10" y="32"/>
              </a:cxn>
              <a:cxn ang="0">
                <a:pos x="14" y="31"/>
              </a:cxn>
              <a:cxn ang="0">
                <a:pos x="20" y="26"/>
              </a:cxn>
              <a:cxn ang="0">
                <a:pos x="22" y="21"/>
              </a:cxn>
              <a:cxn ang="0">
                <a:pos x="22" y="19"/>
              </a:cxn>
              <a:cxn ang="0">
                <a:pos x="17" y="19"/>
              </a:cxn>
              <a:cxn ang="0">
                <a:pos x="22" y="12"/>
              </a:cxn>
              <a:cxn ang="0">
                <a:pos x="20" y="11"/>
              </a:cxn>
              <a:cxn ang="0">
                <a:pos x="22" y="2"/>
              </a:cxn>
              <a:cxn ang="0">
                <a:pos x="17" y="0"/>
              </a:cxn>
            </a:cxnLst>
            <a:rect l="0" t="0" r="r" b="b"/>
            <a:pathLst>
              <a:path w="22" h="46">
                <a:moveTo>
                  <a:pt x="17" y="0"/>
                </a:moveTo>
                <a:lnTo>
                  <a:pt x="14" y="7"/>
                </a:lnTo>
                <a:lnTo>
                  <a:pt x="19" y="6"/>
                </a:lnTo>
                <a:lnTo>
                  <a:pt x="17" y="9"/>
                </a:lnTo>
                <a:lnTo>
                  <a:pt x="15" y="14"/>
                </a:lnTo>
                <a:lnTo>
                  <a:pt x="12" y="24"/>
                </a:lnTo>
                <a:lnTo>
                  <a:pt x="7" y="34"/>
                </a:lnTo>
                <a:lnTo>
                  <a:pt x="2" y="41"/>
                </a:lnTo>
                <a:lnTo>
                  <a:pt x="0" y="44"/>
                </a:lnTo>
                <a:lnTo>
                  <a:pt x="5" y="42"/>
                </a:lnTo>
                <a:lnTo>
                  <a:pt x="7" y="46"/>
                </a:lnTo>
                <a:lnTo>
                  <a:pt x="10" y="41"/>
                </a:lnTo>
                <a:lnTo>
                  <a:pt x="10" y="32"/>
                </a:lnTo>
                <a:lnTo>
                  <a:pt x="14" y="31"/>
                </a:lnTo>
                <a:lnTo>
                  <a:pt x="20" y="26"/>
                </a:lnTo>
                <a:lnTo>
                  <a:pt x="22" y="21"/>
                </a:lnTo>
                <a:lnTo>
                  <a:pt x="22" y="19"/>
                </a:lnTo>
                <a:lnTo>
                  <a:pt x="17" y="19"/>
                </a:lnTo>
                <a:lnTo>
                  <a:pt x="22" y="12"/>
                </a:lnTo>
                <a:lnTo>
                  <a:pt x="20" y="11"/>
                </a:lnTo>
                <a:lnTo>
                  <a:pt x="22" y="2"/>
                </a:lnTo>
                <a:lnTo>
                  <a:pt x="17" y="0"/>
                </a:lnTo>
                <a:close/>
              </a:path>
            </a:pathLst>
          </a:custGeom>
          <a:solidFill>
            <a:srgbClr val="1F1A17"/>
          </a:solidFill>
          <a:ln w="9525">
            <a:noFill/>
            <a:round/>
            <a:headEnd/>
            <a:tailEnd/>
          </a:ln>
        </p:spPr>
        <p:txBody>
          <a:bodyPr/>
          <a:lstStyle/>
          <a:p>
            <a:endParaRPr lang="en-US"/>
          </a:p>
        </p:txBody>
      </p:sp>
      <p:sp>
        <p:nvSpPr>
          <p:cNvPr id="4243" name="Freeform 147"/>
          <p:cNvSpPr>
            <a:spLocks/>
          </p:cNvSpPr>
          <p:nvPr/>
        </p:nvSpPr>
        <p:spPr bwMode="auto">
          <a:xfrm>
            <a:off x="1577975" y="5073650"/>
            <a:ext cx="26988" cy="26988"/>
          </a:xfrm>
          <a:custGeom>
            <a:avLst/>
            <a:gdLst/>
            <a:ahLst/>
            <a:cxnLst>
              <a:cxn ang="0">
                <a:pos x="0" y="7"/>
              </a:cxn>
              <a:cxn ang="0">
                <a:pos x="3" y="17"/>
              </a:cxn>
              <a:cxn ang="0">
                <a:pos x="3" y="14"/>
              </a:cxn>
              <a:cxn ang="0">
                <a:pos x="5" y="10"/>
              </a:cxn>
              <a:cxn ang="0">
                <a:pos x="7" y="12"/>
              </a:cxn>
              <a:cxn ang="0">
                <a:pos x="8" y="14"/>
              </a:cxn>
              <a:cxn ang="0">
                <a:pos x="8" y="10"/>
              </a:cxn>
              <a:cxn ang="0">
                <a:pos x="12" y="7"/>
              </a:cxn>
              <a:cxn ang="0">
                <a:pos x="15" y="7"/>
              </a:cxn>
              <a:cxn ang="0">
                <a:pos x="17" y="7"/>
              </a:cxn>
              <a:cxn ang="0">
                <a:pos x="12" y="0"/>
              </a:cxn>
              <a:cxn ang="0">
                <a:pos x="10" y="4"/>
              </a:cxn>
              <a:cxn ang="0">
                <a:pos x="7" y="2"/>
              </a:cxn>
              <a:cxn ang="0">
                <a:pos x="7" y="7"/>
              </a:cxn>
              <a:cxn ang="0">
                <a:pos x="5" y="5"/>
              </a:cxn>
              <a:cxn ang="0">
                <a:pos x="2" y="4"/>
              </a:cxn>
              <a:cxn ang="0">
                <a:pos x="0" y="7"/>
              </a:cxn>
              <a:cxn ang="0">
                <a:pos x="0" y="7"/>
              </a:cxn>
            </a:cxnLst>
            <a:rect l="0" t="0" r="r" b="b"/>
            <a:pathLst>
              <a:path w="17" h="17">
                <a:moveTo>
                  <a:pt x="0" y="7"/>
                </a:moveTo>
                <a:lnTo>
                  <a:pt x="3" y="17"/>
                </a:lnTo>
                <a:lnTo>
                  <a:pt x="3" y="14"/>
                </a:lnTo>
                <a:lnTo>
                  <a:pt x="5" y="10"/>
                </a:lnTo>
                <a:lnTo>
                  <a:pt x="7" y="12"/>
                </a:lnTo>
                <a:lnTo>
                  <a:pt x="8" y="14"/>
                </a:lnTo>
                <a:lnTo>
                  <a:pt x="8" y="10"/>
                </a:lnTo>
                <a:lnTo>
                  <a:pt x="12" y="7"/>
                </a:lnTo>
                <a:lnTo>
                  <a:pt x="15" y="7"/>
                </a:lnTo>
                <a:lnTo>
                  <a:pt x="17" y="7"/>
                </a:lnTo>
                <a:lnTo>
                  <a:pt x="12" y="0"/>
                </a:lnTo>
                <a:lnTo>
                  <a:pt x="10" y="4"/>
                </a:lnTo>
                <a:lnTo>
                  <a:pt x="7" y="2"/>
                </a:lnTo>
                <a:lnTo>
                  <a:pt x="7" y="7"/>
                </a:lnTo>
                <a:lnTo>
                  <a:pt x="5" y="5"/>
                </a:lnTo>
                <a:lnTo>
                  <a:pt x="2" y="4"/>
                </a:lnTo>
                <a:lnTo>
                  <a:pt x="0" y="7"/>
                </a:lnTo>
                <a:lnTo>
                  <a:pt x="0" y="7"/>
                </a:lnTo>
                <a:close/>
              </a:path>
            </a:pathLst>
          </a:custGeom>
          <a:solidFill>
            <a:srgbClr val="1F1A17"/>
          </a:solidFill>
          <a:ln w="9525">
            <a:noFill/>
            <a:round/>
            <a:headEnd/>
            <a:tailEnd/>
          </a:ln>
        </p:spPr>
        <p:txBody>
          <a:bodyPr/>
          <a:lstStyle/>
          <a:p>
            <a:endParaRPr lang="en-US"/>
          </a:p>
        </p:txBody>
      </p:sp>
      <p:sp>
        <p:nvSpPr>
          <p:cNvPr id="4244" name="Freeform 148"/>
          <p:cNvSpPr>
            <a:spLocks/>
          </p:cNvSpPr>
          <p:nvPr/>
        </p:nvSpPr>
        <p:spPr bwMode="auto">
          <a:xfrm>
            <a:off x="1328738" y="5008563"/>
            <a:ext cx="68262" cy="41275"/>
          </a:xfrm>
          <a:custGeom>
            <a:avLst/>
            <a:gdLst/>
            <a:ahLst/>
            <a:cxnLst>
              <a:cxn ang="0">
                <a:pos x="0" y="0"/>
              </a:cxn>
              <a:cxn ang="0">
                <a:pos x="5" y="6"/>
              </a:cxn>
              <a:cxn ang="0">
                <a:pos x="12" y="10"/>
              </a:cxn>
              <a:cxn ang="0">
                <a:pos x="12" y="8"/>
              </a:cxn>
              <a:cxn ang="0">
                <a:pos x="10" y="6"/>
              </a:cxn>
              <a:cxn ang="0">
                <a:pos x="17" y="13"/>
              </a:cxn>
              <a:cxn ang="0">
                <a:pos x="25" y="18"/>
              </a:cxn>
              <a:cxn ang="0">
                <a:pos x="28" y="20"/>
              </a:cxn>
              <a:cxn ang="0">
                <a:pos x="33" y="21"/>
              </a:cxn>
              <a:cxn ang="0">
                <a:pos x="37" y="21"/>
              </a:cxn>
              <a:cxn ang="0">
                <a:pos x="40" y="20"/>
              </a:cxn>
              <a:cxn ang="0">
                <a:pos x="42" y="21"/>
              </a:cxn>
              <a:cxn ang="0">
                <a:pos x="43" y="25"/>
              </a:cxn>
              <a:cxn ang="0">
                <a:pos x="42" y="25"/>
              </a:cxn>
              <a:cxn ang="0">
                <a:pos x="37" y="26"/>
              </a:cxn>
              <a:cxn ang="0">
                <a:pos x="28" y="25"/>
              </a:cxn>
              <a:cxn ang="0">
                <a:pos x="23" y="23"/>
              </a:cxn>
              <a:cxn ang="0">
                <a:pos x="18" y="23"/>
              </a:cxn>
              <a:cxn ang="0">
                <a:pos x="13" y="23"/>
              </a:cxn>
              <a:cxn ang="0">
                <a:pos x="18" y="21"/>
              </a:cxn>
              <a:cxn ang="0">
                <a:pos x="22" y="20"/>
              </a:cxn>
              <a:cxn ang="0">
                <a:pos x="15" y="18"/>
              </a:cxn>
              <a:cxn ang="0">
                <a:pos x="10" y="18"/>
              </a:cxn>
              <a:cxn ang="0">
                <a:pos x="12" y="16"/>
              </a:cxn>
              <a:cxn ang="0">
                <a:pos x="13" y="15"/>
              </a:cxn>
              <a:cxn ang="0">
                <a:pos x="8" y="13"/>
              </a:cxn>
              <a:cxn ang="0">
                <a:pos x="5" y="10"/>
              </a:cxn>
              <a:cxn ang="0">
                <a:pos x="3" y="6"/>
              </a:cxn>
              <a:cxn ang="0">
                <a:pos x="0" y="0"/>
              </a:cxn>
            </a:cxnLst>
            <a:rect l="0" t="0" r="r" b="b"/>
            <a:pathLst>
              <a:path w="43" h="26">
                <a:moveTo>
                  <a:pt x="0" y="0"/>
                </a:moveTo>
                <a:lnTo>
                  <a:pt x="5" y="6"/>
                </a:lnTo>
                <a:lnTo>
                  <a:pt x="12" y="10"/>
                </a:lnTo>
                <a:lnTo>
                  <a:pt x="12" y="8"/>
                </a:lnTo>
                <a:lnTo>
                  <a:pt x="10" y="6"/>
                </a:lnTo>
                <a:lnTo>
                  <a:pt x="17" y="13"/>
                </a:lnTo>
                <a:lnTo>
                  <a:pt x="25" y="18"/>
                </a:lnTo>
                <a:lnTo>
                  <a:pt x="28" y="20"/>
                </a:lnTo>
                <a:lnTo>
                  <a:pt x="33" y="21"/>
                </a:lnTo>
                <a:lnTo>
                  <a:pt x="37" y="21"/>
                </a:lnTo>
                <a:lnTo>
                  <a:pt x="40" y="20"/>
                </a:lnTo>
                <a:lnTo>
                  <a:pt x="42" y="21"/>
                </a:lnTo>
                <a:lnTo>
                  <a:pt x="43" y="25"/>
                </a:lnTo>
                <a:lnTo>
                  <a:pt x="42" y="25"/>
                </a:lnTo>
                <a:lnTo>
                  <a:pt x="37" y="26"/>
                </a:lnTo>
                <a:lnTo>
                  <a:pt x="28" y="25"/>
                </a:lnTo>
                <a:lnTo>
                  <a:pt x="23" y="23"/>
                </a:lnTo>
                <a:lnTo>
                  <a:pt x="18" y="23"/>
                </a:lnTo>
                <a:lnTo>
                  <a:pt x="13" y="23"/>
                </a:lnTo>
                <a:lnTo>
                  <a:pt x="18" y="21"/>
                </a:lnTo>
                <a:lnTo>
                  <a:pt x="22" y="20"/>
                </a:lnTo>
                <a:lnTo>
                  <a:pt x="15" y="18"/>
                </a:lnTo>
                <a:lnTo>
                  <a:pt x="10" y="18"/>
                </a:lnTo>
                <a:lnTo>
                  <a:pt x="12" y="16"/>
                </a:lnTo>
                <a:lnTo>
                  <a:pt x="13" y="15"/>
                </a:lnTo>
                <a:lnTo>
                  <a:pt x="8" y="13"/>
                </a:lnTo>
                <a:lnTo>
                  <a:pt x="5" y="10"/>
                </a:lnTo>
                <a:lnTo>
                  <a:pt x="3" y="6"/>
                </a:lnTo>
                <a:lnTo>
                  <a:pt x="0" y="0"/>
                </a:lnTo>
                <a:close/>
              </a:path>
            </a:pathLst>
          </a:custGeom>
          <a:solidFill>
            <a:srgbClr val="1F1A17"/>
          </a:solidFill>
          <a:ln w="9525">
            <a:noFill/>
            <a:round/>
            <a:headEnd/>
            <a:tailEnd/>
          </a:ln>
        </p:spPr>
        <p:txBody>
          <a:bodyPr/>
          <a:lstStyle/>
          <a:p>
            <a:endParaRPr lang="en-US"/>
          </a:p>
        </p:txBody>
      </p:sp>
      <p:sp>
        <p:nvSpPr>
          <p:cNvPr id="4245" name="Freeform 149"/>
          <p:cNvSpPr>
            <a:spLocks/>
          </p:cNvSpPr>
          <p:nvPr/>
        </p:nvSpPr>
        <p:spPr bwMode="auto">
          <a:xfrm>
            <a:off x="1381125" y="4978400"/>
            <a:ext cx="38100" cy="55563"/>
          </a:xfrm>
          <a:custGeom>
            <a:avLst/>
            <a:gdLst/>
            <a:ahLst/>
            <a:cxnLst>
              <a:cxn ang="0">
                <a:pos x="2" y="0"/>
              </a:cxn>
              <a:cxn ang="0">
                <a:pos x="0" y="3"/>
              </a:cxn>
              <a:cxn ang="0">
                <a:pos x="2" y="7"/>
              </a:cxn>
              <a:cxn ang="0">
                <a:pos x="4" y="8"/>
              </a:cxn>
              <a:cxn ang="0">
                <a:pos x="5" y="10"/>
              </a:cxn>
              <a:cxn ang="0">
                <a:pos x="7" y="17"/>
              </a:cxn>
              <a:cxn ang="0">
                <a:pos x="9" y="22"/>
              </a:cxn>
              <a:cxn ang="0">
                <a:pos x="12" y="24"/>
              </a:cxn>
              <a:cxn ang="0">
                <a:pos x="15" y="29"/>
              </a:cxn>
              <a:cxn ang="0">
                <a:pos x="17" y="32"/>
              </a:cxn>
              <a:cxn ang="0">
                <a:pos x="17" y="34"/>
              </a:cxn>
              <a:cxn ang="0">
                <a:pos x="19" y="35"/>
              </a:cxn>
              <a:cxn ang="0">
                <a:pos x="20" y="34"/>
              </a:cxn>
              <a:cxn ang="0">
                <a:pos x="19" y="29"/>
              </a:cxn>
              <a:cxn ang="0">
                <a:pos x="17" y="22"/>
              </a:cxn>
              <a:cxn ang="0">
                <a:pos x="19" y="22"/>
              </a:cxn>
              <a:cxn ang="0">
                <a:pos x="20" y="22"/>
              </a:cxn>
              <a:cxn ang="0">
                <a:pos x="19" y="20"/>
              </a:cxn>
              <a:cxn ang="0">
                <a:pos x="17" y="19"/>
              </a:cxn>
              <a:cxn ang="0">
                <a:pos x="19" y="17"/>
              </a:cxn>
              <a:cxn ang="0">
                <a:pos x="20" y="15"/>
              </a:cxn>
              <a:cxn ang="0">
                <a:pos x="22" y="12"/>
              </a:cxn>
              <a:cxn ang="0">
                <a:pos x="24" y="8"/>
              </a:cxn>
              <a:cxn ang="0">
                <a:pos x="19" y="12"/>
              </a:cxn>
              <a:cxn ang="0">
                <a:pos x="14" y="13"/>
              </a:cxn>
              <a:cxn ang="0">
                <a:pos x="10" y="13"/>
              </a:cxn>
              <a:cxn ang="0">
                <a:pos x="5" y="8"/>
              </a:cxn>
              <a:cxn ang="0">
                <a:pos x="5" y="5"/>
              </a:cxn>
              <a:cxn ang="0">
                <a:pos x="5" y="2"/>
              </a:cxn>
              <a:cxn ang="0">
                <a:pos x="4" y="2"/>
              </a:cxn>
              <a:cxn ang="0">
                <a:pos x="2" y="0"/>
              </a:cxn>
            </a:cxnLst>
            <a:rect l="0" t="0" r="r" b="b"/>
            <a:pathLst>
              <a:path w="24" h="35">
                <a:moveTo>
                  <a:pt x="2" y="0"/>
                </a:moveTo>
                <a:lnTo>
                  <a:pt x="0" y="3"/>
                </a:lnTo>
                <a:lnTo>
                  <a:pt x="2" y="7"/>
                </a:lnTo>
                <a:lnTo>
                  <a:pt x="4" y="8"/>
                </a:lnTo>
                <a:lnTo>
                  <a:pt x="5" y="10"/>
                </a:lnTo>
                <a:lnTo>
                  <a:pt x="7" y="17"/>
                </a:lnTo>
                <a:lnTo>
                  <a:pt x="9" y="22"/>
                </a:lnTo>
                <a:lnTo>
                  <a:pt x="12" y="24"/>
                </a:lnTo>
                <a:lnTo>
                  <a:pt x="15" y="29"/>
                </a:lnTo>
                <a:lnTo>
                  <a:pt x="17" y="32"/>
                </a:lnTo>
                <a:lnTo>
                  <a:pt x="17" y="34"/>
                </a:lnTo>
                <a:lnTo>
                  <a:pt x="19" y="35"/>
                </a:lnTo>
                <a:lnTo>
                  <a:pt x="20" y="34"/>
                </a:lnTo>
                <a:lnTo>
                  <a:pt x="19" y="29"/>
                </a:lnTo>
                <a:lnTo>
                  <a:pt x="17" y="22"/>
                </a:lnTo>
                <a:lnTo>
                  <a:pt x="19" y="22"/>
                </a:lnTo>
                <a:lnTo>
                  <a:pt x="20" y="22"/>
                </a:lnTo>
                <a:lnTo>
                  <a:pt x="19" y="20"/>
                </a:lnTo>
                <a:lnTo>
                  <a:pt x="17" y="19"/>
                </a:lnTo>
                <a:lnTo>
                  <a:pt x="19" y="17"/>
                </a:lnTo>
                <a:lnTo>
                  <a:pt x="20" y="15"/>
                </a:lnTo>
                <a:lnTo>
                  <a:pt x="22" y="12"/>
                </a:lnTo>
                <a:lnTo>
                  <a:pt x="24" y="8"/>
                </a:lnTo>
                <a:lnTo>
                  <a:pt x="19" y="12"/>
                </a:lnTo>
                <a:lnTo>
                  <a:pt x="14" y="13"/>
                </a:lnTo>
                <a:lnTo>
                  <a:pt x="10" y="13"/>
                </a:lnTo>
                <a:lnTo>
                  <a:pt x="5" y="8"/>
                </a:lnTo>
                <a:lnTo>
                  <a:pt x="5" y="5"/>
                </a:lnTo>
                <a:lnTo>
                  <a:pt x="5" y="2"/>
                </a:lnTo>
                <a:lnTo>
                  <a:pt x="4" y="2"/>
                </a:lnTo>
                <a:lnTo>
                  <a:pt x="2" y="0"/>
                </a:lnTo>
                <a:close/>
              </a:path>
            </a:pathLst>
          </a:custGeom>
          <a:solidFill>
            <a:srgbClr val="1F1A17"/>
          </a:solidFill>
          <a:ln w="9525">
            <a:noFill/>
            <a:round/>
            <a:headEnd/>
            <a:tailEnd/>
          </a:ln>
        </p:spPr>
        <p:txBody>
          <a:bodyPr/>
          <a:lstStyle/>
          <a:p>
            <a:endParaRPr lang="en-US"/>
          </a:p>
        </p:txBody>
      </p:sp>
      <p:sp>
        <p:nvSpPr>
          <p:cNvPr id="4246" name="Freeform 150"/>
          <p:cNvSpPr>
            <a:spLocks/>
          </p:cNvSpPr>
          <p:nvPr/>
        </p:nvSpPr>
        <p:spPr bwMode="auto">
          <a:xfrm>
            <a:off x="1420813" y="5013325"/>
            <a:ext cx="30162" cy="55563"/>
          </a:xfrm>
          <a:custGeom>
            <a:avLst/>
            <a:gdLst/>
            <a:ahLst/>
            <a:cxnLst>
              <a:cxn ang="0">
                <a:pos x="0" y="5"/>
              </a:cxn>
              <a:cxn ang="0">
                <a:pos x="2" y="7"/>
              </a:cxn>
              <a:cxn ang="0">
                <a:pos x="5" y="5"/>
              </a:cxn>
              <a:cxn ang="0">
                <a:pos x="9" y="2"/>
              </a:cxn>
              <a:cxn ang="0">
                <a:pos x="10" y="0"/>
              </a:cxn>
              <a:cxn ang="0">
                <a:pos x="9" y="3"/>
              </a:cxn>
              <a:cxn ang="0">
                <a:pos x="9" y="10"/>
              </a:cxn>
              <a:cxn ang="0">
                <a:pos x="12" y="13"/>
              </a:cxn>
              <a:cxn ang="0">
                <a:pos x="17" y="20"/>
              </a:cxn>
              <a:cxn ang="0">
                <a:pos x="19" y="25"/>
              </a:cxn>
              <a:cxn ang="0">
                <a:pos x="17" y="30"/>
              </a:cxn>
              <a:cxn ang="0">
                <a:pos x="14" y="33"/>
              </a:cxn>
              <a:cxn ang="0">
                <a:pos x="12" y="35"/>
              </a:cxn>
              <a:cxn ang="0">
                <a:pos x="14" y="30"/>
              </a:cxn>
              <a:cxn ang="0">
                <a:pos x="14" y="23"/>
              </a:cxn>
              <a:cxn ang="0">
                <a:pos x="9" y="18"/>
              </a:cxn>
              <a:cxn ang="0">
                <a:pos x="5" y="17"/>
              </a:cxn>
              <a:cxn ang="0">
                <a:pos x="5" y="13"/>
              </a:cxn>
              <a:cxn ang="0">
                <a:pos x="4" y="10"/>
              </a:cxn>
              <a:cxn ang="0">
                <a:pos x="2" y="7"/>
              </a:cxn>
              <a:cxn ang="0">
                <a:pos x="0" y="5"/>
              </a:cxn>
            </a:cxnLst>
            <a:rect l="0" t="0" r="r" b="b"/>
            <a:pathLst>
              <a:path w="19" h="35">
                <a:moveTo>
                  <a:pt x="0" y="5"/>
                </a:moveTo>
                <a:lnTo>
                  <a:pt x="2" y="7"/>
                </a:lnTo>
                <a:lnTo>
                  <a:pt x="5" y="5"/>
                </a:lnTo>
                <a:lnTo>
                  <a:pt x="9" y="2"/>
                </a:lnTo>
                <a:lnTo>
                  <a:pt x="10" y="0"/>
                </a:lnTo>
                <a:lnTo>
                  <a:pt x="9" y="3"/>
                </a:lnTo>
                <a:lnTo>
                  <a:pt x="9" y="10"/>
                </a:lnTo>
                <a:lnTo>
                  <a:pt x="12" y="13"/>
                </a:lnTo>
                <a:lnTo>
                  <a:pt x="17" y="20"/>
                </a:lnTo>
                <a:lnTo>
                  <a:pt x="19" y="25"/>
                </a:lnTo>
                <a:lnTo>
                  <a:pt x="17" y="30"/>
                </a:lnTo>
                <a:lnTo>
                  <a:pt x="14" y="33"/>
                </a:lnTo>
                <a:lnTo>
                  <a:pt x="12" y="35"/>
                </a:lnTo>
                <a:lnTo>
                  <a:pt x="14" y="30"/>
                </a:lnTo>
                <a:lnTo>
                  <a:pt x="14" y="23"/>
                </a:lnTo>
                <a:lnTo>
                  <a:pt x="9" y="18"/>
                </a:lnTo>
                <a:lnTo>
                  <a:pt x="5" y="17"/>
                </a:lnTo>
                <a:lnTo>
                  <a:pt x="5" y="13"/>
                </a:lnTo>
                <a:lnTo>
                  <a:pt x="4" y="10"/>
                </a:lnTo>
                <a:lnTo>
                  <a:pt x="2" y="7"/>
                </a:lnTo>
                <a:lnTo>
                  <a:pt x="0" y="5"/>
                </a:lnTo>
                <a:close/>
              </a:path>
            </a:pathLst>
          </a:custGeom>
          <a:solidFill>
            <a:srgbClr val="1F1A17"/>
          </a:solidFill>
          <a:ln w="9525">
            <a:noFill/>
            <a:round/>
            <a:headEnd/>
            <a:tailEnd/>
          </a:ln>
        </p:spPr>
        <p:txBody>
          <a:bodyPr/>
          <a:lstStyle/>
          <a:p>
            <a:endParaRPr lang="en-US"/>
          </a:p>
        </p:txBody>
      </p:sp>
      <p:sp>
        <p:nvSpPr>
          <p:cNvPr id="4247" name="Freeform 151"/>
          <p:cNvSpPr>
            <a:spLocks/>
          </p:cNvSpPr>
          <p:nvPr/>
        </p:nvSpPr>
        <p:spPr bwMode="auto">
          <a:xfrm>
            <a:off x="1447800" y="5064125"/>
            <a:ext cx="20638" cy="31750"/>
          </a:xfrm>
          <a:custGeom>
            <a:avLst/>
            <a:gdLst/>
            <a:ahLst/>
            <a:cxnLst>
              <a:cxn ang="0">
                <a:pos x="2" y="0"/>
              </a:cxn>
              <a:cxn ang="0">
                <a:pos x="2" y="0"/>
              </a:cxn>
              <a:cxn ang="0">
                <a:pos x="5" y="0"/>
              </a:cxn>
              <a:cxn ang="0">
                <a:pos x="10" y="8"/>
              </a:cxn>
              <a:cxn ang="0">
                <a:pos x="13" y="20"/>
              </a:cxn>
              <a:cxn ang="0">
                <a:pos x="12" y="18"/>
              </a:cxn>
              <a:cxn ang="0">
                <a:pos x="10" y="16"/>
              </a:cxn>
              <a:cxn ang="0">
                <a:pos x="8" y="13"/>
              </a:cxn>
              <a:cxn ang="0">
                <a:pos x="5" y="11"/>
              </a:cxn>
              <a:cxn ang="0">
                <a:pos x="3" y="11"/>
              </a:cxn>
              <a:cxn ang="0">
                <a:pos x="0" y="13"/>
              </a:cxn>
              <a:cxn ang="0">
                <a:pos x="2" y="6"/>
              </a:cxn>
              <a:cxn ang="0">
                <a:pos x="2" y="0"/>
              </a:cxn>
            </a:cxnLst>
            <a:rect l="0" t="0" r="r" b="b"/>
            <a:pathLst>
              <a:path w="13" h="20">
                <a:moveTo>
                  <a:pt x="2" y="0"/>
                </a:moveTo>
                <a:lnTo>
                  <a:pt x="2" y="0"/>
                </a:lnTo>
                <a:lnTo>
                  <a:pt x="5" y="0"/>
                </a:lnTo>
                <a:lnTo>
                  <a:pt x="10" y="8"/>
                </a:lnTo>
                <a:lnTo>
                  <a:pt x="13" y="20"/>
                </a:lnTo>
                <a:lnTo>
                  <a:pt x="12" y="18"/>
                </a:lnTo>
                <a:lnTo>
                  <a:pt x="10" y="16"/>
                </a:lnTo>
                <a:lnTo>
                  <a:pt x="8" y="13"/>
                </a:lnTo>
                <a:lnTo>
                  <a:pt x="5" y="11"/>
                </a:lnTo>
                <a:lnTo>
                  <a:pt x="3" y="11"/>
                </a:lnTo>
                <a:lnTo>
                  <a:pt x="0" y="13"/>
                </a:lnTo>
                <a:lnTo>
                  <a:pt x="2" y="6"/>
                </a:lnTo>
                <a:lnTo>
                  <a:pt x="2" y="0"/>
                </a:lnTo>
                <a:close/>
              </a:path>
            </a:pathLst>
          </a:custGeom>
          <a:solidFill>
            <a:srgbClr val="1F1A17"/>
          </a:solidFill>
          <a:ln w="9525">
            <a:noFill/>
            <a:round/>
            <a:headEnd/>
            <a:tailEnd/>
          </a:ln>
        </p:spPr>
        <p:txBody>
          <a:bodyPr/>
          <a:lstStyle/>
          <a:p>
            <a:endParaRPr lang="en-US"/>
          </a:p>
        </p:txBody>
      </p:sp>
      <p:sp>
        <p:nvSpPr>
          <p:cNvPr id="4248" name="Freeform 152"/>
          <p:cNvSpPr>
            <a:spLocks/>
          </p:cNvSpPr>
          <p:nvPr/>
        </p:nvSpPr>
        <p:spPr bwMode="auto">
          <a:xfrm>
            <a:off x="1428750" y="5132388"/>
            <a:ext cx="42863" cy="39687"/>
          </a:xfrm>
          <a:custGeom>
            <a:avLst/>
            <a:gdLst/>
            <a:ahLst/>
            <a:cxnLst>
              <a:cxn ang="0">
                <a:pos x="0" y="3"/>
              </a:cxn>
              <a:cxn ang="0">
                <a:pos x="5" y="3"/>
              </a:cxn>
              <a:cxn ang="0">
                <a:pos x="10" y="3"/>
              </a:cxn>
              <a:cxn ang="0">
                <a:pos x="15" y="2"/>
              </a:cxn>
              <a:cxn ang="0">
                <a:pos x="20" y="0"/>
              </a:cxn>
              <a:cxn ang="0">
                <a:pos x="20" y="7"/>
              </a:cxn>
              <a:cxn ang="0">
                <a:pos x="20" y="15"/>
              </a:cxn>
              <a:cxn ang="0">
                <a:pos x="24" y="19"/>
              </a:cxn>
              <a:cxn ang="0">
                <a:pos x="27" y="22"/>
              </a:cxn>
              <a:cxn ang="0">
                <a:pos x="25" y="25"/>
              </a:cxn>
              <a:cxn ang="0">
                <a:pos x="19" y="25"/>
              </a:cxn>
              <a:cxn ang="0">
                <a:pos x="20" y="22"/>
              </a:cxn>
              <a:cxn ang="0">
                <a:pos x="20" y="19"/>
              </a:cxn>
              <a:cxn ang="0">
                <a:pos x="17" y="22"/>
              </a:cxn>
              <a:cxn ang="0">
                <a:pos x="14" y="24"/>
              </a:cxn>
              <a:cxn ang="0">
                <a:pos x="15" y="17"/>
              </a:cxn>
              <a:cxn ang="0">
                <a:pos x="17" y="12"/>
              </a:cxn>
              <a:cxn ang="0">
                <a:pos x="14" y="12"/>
              </a:cxn>
              <a:cxn ang="0">
                <a:pos x="10" y="15"/>
              </a:cxn>
              <a:cxn ang="0">
                <a:pos x="9" y="19"/>
              </a:cxn>
              <a:cxn ang="0">
                <a:pos x="9" y="19"/>
              </a:cxn>
              <a:cxn ang="0">
                <a:pos x="5" y="10"/>
              </a:cxn>
              <a:cxn ang="0">
                <a:pos x="0" y="3"/>
              </a:cxn>
            </a:cxnLst>
            <a:rect l="0" t="0" r="r" b="b"/>
            <a:pathLst>
              <a:path w="27" h="25">
                <a:moveTo>
                  <a:pt x="0" y="3"/>
                </a:moveTo>
                <a:lnTo>
                  <a:pt x="5" y="3"/>
                </a:lnTo>
                <a:lnTo>
                  <a:pt x="10" y="3"/>
                </a:lnTo>
                <a:lnTo>
                  <a:pt x="15" y="2"/>
                </a:lnTo>
                <a:lnTo>
                  <a:pt x="20" y="0"/>
                </a:lnTo>
                <a:lnTo>
                  <a:pt x="20" y="7"/>
                </a:lnTo>
                <a:lnTo>
                  <a:pt x="20" y="15"/>
                </a:lnTo>
                <a:lnTo>
                  <a:pt x="24" y="19"/>
                </a:lnTo>
                <a:lnTo>
                  <a:pt x="27" y="22"/>
                </a:lnTo>
                <a:lnTo>
                  <a:pt x="25" y="25"/>
                </a:lnTo>
                <a:lnTo>
                  <a:pt x="19" y="25"/>
                </a:lnTo>
                <a:lnTo>
                  <a:pt x="20" y="22"/>
                </a:lnTo>
                <a:lnTo>
                  <a:pt x="20" y="19"/>
                </a:lnTo>
                <a:lnTo>
                  <a:pt x="17" y="22"/>
                </a:lnTo>
                <a:lnTo>
                  <a:pt x="14" y="24"/>
                </a:lnTo>
                <a:lnTo>
                  <a:pt x="15" y="17"/>
                </a:lnTo>
                <a:lnTo>
                  <a:pt x="17" y="12"/>
                </a:lnTo>
                <a:lnTo>
                  <a:pt x="14" y="12"/>
                </a:lnTo>
                <a:lnTo>
                  <a:pt x="10" y="15"/>
                </a:lnTo>
                <a:lnTo>
                  <a:pt x="9" y="19"/>
                </a:lnTo>
                <a:lnTo>
                  <a:pt x="9" y="19"/>
                </a:lnTo>
                <a:lnTo>
                  <a:pt x="5" y="10"/>
                </a:lnTo>
                <a:lnTo>
                  <a:pt x="0" y="3"/>
                </a:lnTo>
                <a:close/>
              </a:path>
            </a:pathLst>
          </a:custGeom>
          <a:solidFill>
            <a:srgbClr val="1F1A17"/>
          </a:solidFill>
          <a:ln w="9525">
            <a:noFill/>
            <a:round/>
            <a:headEnd/>
            <a:tailEnd/>
          </a:ln>
        </p:spPr>
        <p:txBody>
          <a:bodyPr/>
          <a:lstStyle/>
          <a:p>
            <a:endParaRPr lang="en-US"/>
          </a:p>
        </p:txBody>
      </p:sp>
      <p:sp>
        <p:nvSpPr>
          <p:cNvPr id="4249" name="Freeform 153"/>
          <p:cNvSpPr>
            <a:spLocks/>
          </p:cNvSpPr>
          <p:nvPr/>
        </p:nvSpPr>
        <p:spPr bwMode="auto">
          <a:xfrm>
            <a:off x="1487488" y="5121275"/>
            <a:ext cx="31750" cy="23813"/>
          </a:xfrm>
          <a:custGeom>
            <a:avLst/>
            <a:gdLst/>
            <a:ahLst/>
            <a:cxnLst>
              <a:cxn ang="0">
                <a:pos x="0" y="14"/>
              </a:cxn>
              <a:cxn ang="0">
                <a:pos x="0" y="10"/>
              </a:cxn>
              <a:cxn ang="0">
                <a:pos x="3" y="5"/>
              </a:cxn>
              <a:cxn ang="0">
                <a:pos x="8" y="7"/>
              </a:cxn>
              <a:cxn ang="0">
                <a:pos x="10" y="9"/>
              </a:cxn>
              <a:cxn ang="0">
                <a:pos x="10" y="5"/>
              </a:cxn>
              <a:cxn ang="0">
                <a:pos x="12" y="4"/>
              </a:cxn>
              <a:cxn ang="0">
                <a:pos x="13" y="4"/>
              </a:cxn>
              <a:cxn ang="0">
                <a:pos x="15" y="5"/>
              </a:cxn>
              <a:cxn ang="0">
                <a:pos x="15" y="0"/>
              </a:cxn>
              <a:cxn ang="0">
                <a:pos x="17" y="2"/>
              </a:cxn>
              <a:cxn ang="0">
                <a:pos x="20" y="5"/>
              </a:cxn>
              <a:cxn ang="0">
                <a:pos x="20" y="9"/>
              </a:cxn>
              <a:cxn ang="0">
                <a:pos x="20" y="10"/>
              </a:cxn>
              <a:cxn ang="0">
                <a:pos x="15" y="9"/>
              </a:cxn>
              <a:cxn ang="0">
                <a:pos x="13" y="12"/>
              </a:cxn>
              <a:cxn ang="0">
                <a:pos x="5" y="15"/>
              </a:cxn>
              <a:cxn ang="0">
                <a:pos x="3" y="14"/>
              </a:cxn>
              <a:cxn ang="0">
                <a:pos x="0" y="14"/>
              </a:cxn>
            </a:cxnLst>
            <a:rect l="0" t="0" r="r" b="b"/>
            <a:pathLst>
              <a:path w="20" h="15">
                <a:moveTo>
                  <a:pt x="0" y="14"/>
                </a:moveTo>
                <a:lnTo>
                  <a:pt x="0" y="10"/>
                </a:lnTo>
                <a:lnTo>
                  <a:pt x="3" y="5"/>
                </a:lnTo>
                <a:lnTo>
                  <a:pt x="8" y="7"/>
                </a:lnTo>
                <a:lnTo>
                  <a:pt x="10" y="9"/>
                </a:lnTo>
                <a:lnTo>
                  <a:pt x="10" y="5"/>
                </a:lnTo>
                <a:lnTo>
                  <a:pt x="12" y="4"/>
                </a:lnTo>
                <a:lnTo>
                  <a:pt x="13" y="4"/>
                </a:lnTo>
                <a:lnTo>
                  <a:pt x="15" y="5"/>
                </a:lnTo>
                <a:lnTo>
                  <a:pt x="15" y="0"/>
                </a:lnTo>
                <a:lnTo>
                  <a:pt x="17" y="2"/>
                </a:lnTo>
                <a:lnTo>
                  <a:pt x="20" y="5"/>
                </a:lnTo>
                <a:lnTo>
                  <a:pt x="20" y="9"/>
                </a:lnTo>
                <a:lnTo>
                  <a:pt x="20" y="10"/>
                </a:lnTo>
                <a:lnTo>
                  <a:pt x="15" y="9"/>
                </a:lnTo>
                <a:lnTo>
                  <a:pt x="13" y="12"/>
                </a:lnTo>
                <a:lnTo>
                  <a:pt x="5" y="15"/>
                </a:lnTo>
                <a:lnTo>
                  <a:pt x="3" y="14"/>
                </a:lnTo>
                <a:lnTo>
                  <a:pt x="0" y="14"/>
                </a:lnTo>
                <a:close/>
              </a:path>
            </a:pathLst>
          </a:custGeom>
          <a:solidFill>
            <a:srgbClr val="1F1A17"/>
          </a:solidFill>
          <a:ln w="9525">
            <a:noFill/>
            <a:round/>
            <a:headEnd/>
            <a:tailEnd/>
          </a:ln>
        </p:spPr>
        <p:txBody>
          <a:bodyPr/>
          <a:lstStyle/>
          <a:p>
            <a:endParaRPr lang="en-US"/>
          </a:p>
        </p:txBody>
      </p:sp>
      <p:sp>
        <p:nvSpPr>
          <p:cNvPr id="4250" name="Freeform 154"/>
          <p:cNvSpPr>
            <a:spLocks/>
          </p:cNvSpPr>
          <p:nvPr/>
        </p:nvSpPr>
        <p:spPr bwMode="auto">
          <a:xfrm>
            <a:off x="1490663" y="5153025"/>
            <a:ext cx="20637" cy="41275"/>
          </a:xfrm>
          <a:custGeom>
            <a:avLst/>
            <a:gdLst/>
            <a:ahLst/>
            <a:cxnLst>
              <a:cxn ang="0">
                <a:pos x="0" y="6"/>
              </a:cxn>
              <a:cxn ang="0">
                <a:pos x="0" y="2"/>
              </a:cxn>
              <a:cxn ang="0">
                <a:pos x="1" y="0"/>
              </a:cxn>
              <a:cxn ang="0">
                <a:pos x="3" y="0"/>
              </a:cxn>
              <a:cxn ang="0">
                <a:pos x="5" y="0"/>
              </a:cxn>
              <a:cxn ang="0">
                <a:pos x="10" y="2"/>
              </a:cxn>
              <a:cxn ang="0">
                <a:pos x="13" y="6"/>
              </a:cxn>
              <a:cxn ang="0">
                <a:pos x="13" y="11"/>
              </a:cxn>
              <a:cxn ang="0">
                <a:pos x="11" y="16"/>
              </a:cxn>
              <a:cxn ang="0">
                <a:pos x="10" y="17"/>
              </a:cxn>
              <a:cxn ang="0">
                <a:pos x="6" y="21"/>
              </a:cxn>
              <a:cxn ang="0">
                <a:pos x="5" y="24"/>
              </a:cxn>
              <a:cxn ang="0">
                <a:pos x="5" y="26"/>
              </a:cxn>
              <a:cxn ang="0">
                <a:pos x="3" y="24"/>
              </a:cxn>
              <a:cxn ang="0">
                <a:pos x="3" y="19"/>
              </a:cxn>
              <a:cxn ang="0">
                <a:pos x="5" y="11"/>
              </a:cxn>
              <a:cxn ang="0">
                <a:pos x="6" y="9"/>
              </a:cxn>
              <a:cxn ang="0">
                <a:pos x="3" y="9"/>
              </a:cxn>
              <a:cxn ang="0">
                <a:pos x="1" y="11"/>
              </a:cxn>
              <a:cxn ang="0">
                <a:pos x="0" y="7"/>
              </a:cxn>
              <a:cxn ang="0">
                <a:pos x="0" y="6"/>
              </a:cxn>
            </a:cxnLst>
            <a:rect l="0" t="0" r="r" b="b"/>
            <a:pathLst>
              <a:path w="13" h="26">
                <a:moveTo>
                  <a:pt x="0" y="6"/>
                </a:moveTo>
                <a:lnTo>
                  <a:pt x="0" y="2"/>
                </a:lnTo>
                <a:lnTo>
                  <a:pt x="1" y="0"/>
                </a:lnTo>
                <a:lnTo>
                  <a:pt x="3" y="0"/>
                </a:lnTo>
                <a:lnTo>
                  <a:pt x="5" y="0"/>
                </a:lnTo>
                <a:lnTo>
                  <a:pt x="10" y="2"/>
                </a:lnTo>
                <a:lnTo>
                  <a:pt x="13" y="6"/>
                </a:lnTo>
                <a:lnTo>
                  <a:pt x="13" y="11"/>
                </a:lnTo>
                <a:lnTo>
                  <a:pt x="11" y="16"/>
                </a:lnTo>
                <a:lnTo>
                  <a:pt x="10" y="17"/>
                </a:lnTo>
                <a:lnTo>
                  <a:pt x="6" y="21"/>
                </a:lnTo>
                <a:lnTo>
                  <a:pt x="5" y="24"/>
                </a:lnTo>
                <a:lnTo>
                  <a:pt x="5" y="26"/>
                </a:lnTo>
                <a:lnTo>
                  <a:pt x="3" y="24"/>
                </a:lnTo>
                <a:lnTo>
                  <a:pt x="3" y="19"/>
                </a:lnTo>
                <a:lnTo>
                  <a:pt x="5" y="11"/>
                </a:lnTo>
                <a:lnTo>
                  <a:pt x="6" y="9"/>
                </a:lnTo>
                <a:lnTo>
                  <a:pt x="3" y="9"/>
                </a:lnTo>
                <a:lnTo>
                  <a:pt x="1" y="11"/>
                </a:lnTo>
                <a:lnTo>
                  <a:pt x="0" y="7"/>
                </a:lnTo>
                <a:lnTo>
                  <a:pt x="0" y="6"/>
                </a:lnTo>
                <a:close/>
              </a:path>
            </a:pathLst>
          </a:custGeom>
          <a:solidFill>
            <a:srgbClr val="1F1A17"/>
          </a:solidFill>
          <a:ln w="9525">
            <a:noFill/>
            <a:round/>
            <a:headEnd/>
            <a:tailEnd/>
          </a:ln>
        </p:spPr>
        <p:txBody>
          <a:bodyPr/>
          <a:lstStyle/>
          <a:p>
            <a:endParaRPr lang="en-US"/>
          </a:p>
        </p:txBody>
      </p:sp>
      <p:sp>
        <p:nvSpPr>
          <p:cNvPr id="4251" name="Freeform 155"/>
          <p:cNvSpPr>
            <a:spLocks/>
          </p:cNvSpPr>
          <p:nvPr/>
        </p:nvSpPr>
        <p:spPr bwMode="auto">
          <a:xfrm>
            <a:off x="1516063" y="5164138"/>
            <a:ext cx="11112" cy="11112"/>
          </a:xfrm>
          <a:custGeom>
            <a:avLst/>
            <a:gdLst/>
            <a:ahLst/>
            <a:cxnLst>
              <a:cxn ang="0">
                <a:pos x="0" y="0"/>
              </a:cxn>
              <a:cxn ang="0">
                <a:pos x="0" y="4"/>
              </a:cxn>
              <a:cxn ang="0">
                <a:pos x="2" y="7"/>
              </a:cxn>
              <a:cxn ang="0">
                <a:pos x="5" y="7"/>
              </a:cxn>
              <a:cxn ang="0">
                <a:pos x="7" y="7"/>
              </a:cxn>
              <a:cxn ang="0">
                <a:pos x="7" y="5"/>
              </a:cxn>
              <a:cxn ang="0">
                <a:pos x="4" y="2"/>
              </a:cxn>
              <a:cxn ang="0">
                <a:pos x="2" y="0"/>
              </a:cxn>
              <a:cxn ang="0">
                <a:pos x="0" y="0"/>
              </a:cxn>
            </a:cxnLst>
            <a:rect l="0" t="0" r="r" b="b"/>
            <a:pathLst>
              <a:path w="7" h="7">
                <a:moveTo>
                  <a:pt x="0" y="0"/>
                </a:moveTo>
                <a:lnTo>
                  <a:pt x="0" y="4"/>
                </a:lnTo>
                <a:lnTo>
                  <a:pt x="2" y="7"/>
                </a:lnTo>
                <a:lnTo>
                  <a:pt x="5" y="7"/>
                </a:lnTo>
                <a:lnTo>
                  <a:pt x="7" y="7"/>
                </a:lnTo>
                <a:lnTo>
                  <a:pt x="7" y="5"/>
                </a:lnTo>
                <a:lnTo>
                  <a:pt x="4" y="2"/>
                </a:lnTo>
                <a:lnTo>
                  <a:pt x="2" y="0"/>
                </a:lnTo>
                <a:lnTo>
                  <a:pt x="0" y="0"/>
                </a:lnTo>
                <a:close/>
              </a:path>
            </a:pathLst>
          </a:custGeom>
          <a:solidFill>
            <a:srgbClr val="1F1A17"/>
          </a:solidFill>
          <a:ln w="9525">
            <a:noFill/>
            <a:round/>
            <a:headEnd/>
            <a:tailEnd/>
          </a:ln>
        </p:spPr>
        <p:txBody>
          <a:bodyPr/>
          <a:lstStyle/>
          <a:p>
            <a:endParaRPr lang="en-US"/>
          </a:p>
        </p:txBody>
      </p:sp>
      <p:sp>
        <p:nvSpPr>
          <p:cNvPr id="4252" name="Freeform 156"/>
          <p:cNvSpPr>
            <a:spLocks/>
          </p:cNvSpPr>
          <p:nvPr/>
        </p:nvSpPr>
        <p:spPr bwMode="auto">
          <a:xfrm>
            <a:off x="1498600" y="5211763"/>
            <a:ext cx="31750" cy="71437"/>
          </a:xfrm>
          <a:custGeom>
            <a:avLst/>
            <a:gdLst/>
            <a:ahLst/>
            <a:cxnLst>
              <a:cxn ang="0">
                <a:pos x="3" y="0"/>
              </a:cxn>
              <a:cxn ang="0">
                <a:pos x="0" y="7"/>
              </a:cxn>
              <a:cxn ang="0">
                <a:pos x="1" y="14"/>
              </a:cxn>
              <a:cxn ang="0">
                <a:pos x="1" y="22"/>
              </a:cxn>
              <a:cxn ang="0">
                <a:pos x="3" y="29"/>
              </a:cxn>
              <a:cxn ang="0">
                <a:pos x="11" y="37"/>
              </a:cxn>
              <a:cxn ang="0">
                <a:pos x="18" y="45"/>
              </a:cxn>
              <a:cxn ang="0">
                <a:pos x="18" y="45"/>
              </a:cxn>
              <a:cxn ang="0">
                <a:pos x="20" y="44"/>
              </a:cxn>
              <a:cxn ang="0">
                <a:pos x="18" y="39"/>
              </a:cxn>
              <a:cxn ang="0">
                <a:pos x="16" y="34"/>
              </a:cxn>
              <a:cxn ang="0">
                <a:pos x="16" y="30"/>
              </a:cxn>
              <a:cxn ang="0">
                <a:pos x="18" y="29"/>
              </a:cxn>
              <a:cxn ang="0">
                <a:pos x="16" y="30"/>
              </a:cxn>
              <a:cxn ang="0">
                <a:pos x="13" y="29"/>
              </a:cxn>
              <a:cxn ang="0">
                <a:pos x="11" y="29"/>
              </a:cxn>
              <a:cxn ang="0">
                <a:pos x="10" y="25"/>
              </a:cxn>
              <a:cxn ang="0">
                <a:pos x="8" y="20"/>
              </a:cxn>
              <a:cxn ang="0">
                <a:pos x="6" y="15"/>
              </a:cxn>
              <a:cxn ang="0">
                <a:pos x="8" y="14"/>
              </a:cxn>
              <a:cxn ang="0">
                <a:pos x="11" y="14"/>
              </a:cxn>
              <a:cxn ang="0">
                <a:pos x="16" y="17"/>
              </a:cxn>
              <a:cxn ang="0">
                <a:pos x="20" y="20"/>
              </a:cxn>
              <a:cxn ang="0">
                <a:pos x="18" y="14"/>
              </a:cxn>
              <a:cxn ang="0">
                <a:pos x="15" y="10"/>
              </a:cxn>
              <a:cxn ang="0">
                <a:pos x="11" y="7"/>
              </a:cxn>
              <a:cxn ang="0">
                <a:pos x="6" y="5"/>
              </a:cxn>
              <a:cxn ang="0">
                <a:pos x="5" y="4"/>
              </a:cxn>
              <a:cxn ang="0">
                <a:pos x="3" y="0"/>
              </a:cxn>
            </a:cxnLst>
            <a:rect l="0" t="0" r="r" b="b"/>
            <a:pathLst>
              <a:path w="20" h="45">
                <a:moveTo>
                  <a:pt x="3" y="0"/>
                </a:moveTo>
                <a:lnTo>
                  <a:pt x="0" y="7"/>
                </a:lnTo>
                <a:lnTo>
                  <a:pt x="1" y="14"/>
                </a:lnTo>
                <a:lnTo>
                  <a:pt x="1" y="22"/>
                </a:lnTo>
                <a:lnTo>
                  <a:pt x="3" y="29"/>
                </a:lnTo>
                <a:lnTo>
                  <a:pt x="11" y="37"/>
                </a:lnTo>
                <a:lnTo>
                  <a:pt x="18" y="45"/>
                </a:lnTo>
                <a:lnTo>
                  <a:pt x="18" y="45"/>
                </a:lnTo>
                <a:lnTo>
                  <a:pt x="20" y="44"/>
                </a:lnTo>
                <a:lnTo>
                  <a:pt x="18" y="39"/>
                </a:lnTo>
                <a:lnTo>
                  <a:pt x="16" y="34"/>
                </a:lnTo>
                <a:lnTo>
                  <a:pt x="16" y="30"/>
                </a:lnTo>
                <a:lnTo>
                  <a:pt x="18" y="29"/>
                </a:lnTo>
                <a:lnTo>
                  <a:pt x="16" y="30"/>
                </a:lnTo>
                <a:lnTo>
                  <a:pt x="13" y="29"/>
                </a:lnTo>
                <a:lnTo>
                  <a:pt x="11" y="29"/>
                </a:lnTo>
                <a:lnTo>
                  <a:pt x="10" y="25"/>
                </a:lnTo>
                <a:lnTo>
                  <a:pt x="8" y="20"/>
                </a:lnTo>
                <a:lnTo>
                  <a:pt x="6" y="15"/>
                </a:lnTo>
                <a:lnTo>
                  <a:pt x="8" y="14"/>
                </a:lnTo>
                <a:lnTo>
                  <a:pt x="11" y="14"/>
                </a:lnTo>
                <a:lnTo>
                  <a:pt x="16" y="17"/>
                </a:lnTo>
                <a:lnTo>
                  <a:pt x="20" y="20"/>
                </a:lnTo>
                <a:lnTo>
                  <a:pt x="18" y="14"/>
                </a:lnTo>
                <a:lnTo>
                  <a:pt x="15" y="10"/>
                </a:lnTo>
                <a:lnTo>
                  <a:pt x="11" y="7"/>
                </a:lnTo>
                <a:lnTo>
                  <a:pt x="6" y="5"/>
                </a:lnTo>
                <a:lnTo>
                  <a:pt x="5" y="4"/>
                </a:lnTo>
                <a:lnTo>
                  <a:pt x="3" y="0"/>
                </a:lnTo>
                <a:close/>
              </a:path>
            </a:pathLst>
          </a:custGeom>
          <a:solidFill>
            <a:srgbClr val="1F1A17"/>
          </a:solidFill>
          <a:ln w="9525">
            <a:noFill/>
            <a:round/>
            <a:headEnd/>
            <a:tailEnd/>
          </a:ln>
        </p:spPr>
        <p:txBody>
          <a:bodyPr/>
          <a:lstStyle/>
          <a:p>
            <a:endParaRPr lang="en-US"/>
          </a:p>
        </p:txBody>
      </p:sp>
      <p:sp>
        <p:nvSpPr>
          <p:cNvPr id="4253" name="Freeform 157"/>
          <p:cNvSpPr>
            <a:spLocks/>
          </p:cNvSpPr>
          <p:nvPr/>
        </p:nvSpPr>
        <p:spPr bwMode="auto">
          <a:xfrm>
            <a:off x="1557338" y="5148263"/>
            <a:ext cx="36512" cy="11112"/>
          </a:xfrm>
          <a:custGeom>
            <a:avLst/>
            <a:gdLst/>
            <a:ahLst/>
            <a:cxnLst>
              <a:cxn ang="0">
                <a:pos x="0" y="0"/>
              </a:cxn>
              <a:cxn ang="0">
                <a:pos x="1" y="3"/>
              </a:cxn>
              <a:cxn ang="0">
                <a:pos x="3" y="5"/>
              </a:cxn>
              <a:cxn ang="0">
                <a:pos x="6" y="7"/>
              </a:cxn>
              <a:cxn ang="0">
                <a:pos x="10" y="7"/>
              </a:cxn>
              <a:cxn ang="0">
                <a:pos x="16" y="7"/>
              </a:cxn>
              <a:cxn ang="0">
                <a:pos x="23" y="5"/>
              </a:cxn>
              <a:cxn ang="0">
                <a:pos x="11" y="2"/>
              </a:cxn>
              <a:cxn ang="0">
                <a:pos x="0" y="0"/>
              </a:cxn>
            </a:cxnLst>
            <a:rect l="0" t="0" r="r" b="b"/>
            <a:pathLst>
              <a:path w="23" h="7">
                <a:moveTo>
                  <a:pt x="0" y="0"/>
                </a:moveTo>
                <a:lnTo>
                  <a:pt x="1" y="3"/>
                </a:lnTo>
                <a:lnTo>
                  <a:pt x="3" y="5"/>
                </a:lnTo>
                <a:lnTo>
                  <a:pt x="6" y="7"/>
                </a:lnTo>
                <a:lnTo>
                  <a:pt x="10" y="7"/>
                </a:lnTo>
                <a:lnTo>
                  <a:pt x="16" y="7"/>
                </a:lnTo>
                <a:lnTo>
                  <a:pt x="23" y="5"/>
                </a:lnTo>
                <a:lnTo>
                  <a:pt x="11" y="2"/>
                </a:lnTo>
                <a:lnTo>
                  <a:pt x="0" y="0"/>
                </a:lnTo>
                <a:close/>
              </a:path>
            </a:pathLst>
          </a:custGeom>
          <a:solidFill>
            <a:srgbClr val="1F1A17"/>
          </a:solidFill>
          <a:ln w="9525">
            <a:noFill/>
            <a:round/>
            <a:headEnd/>
            <a:tailEnd/>
          </a:ln>
        </p:spPr>
        <p:txBody>
          <a:bodyPr/>
          <a:lstStyle/>
          <a:p>
            <a:endParaRPr lang="en-US"/>
          </a:p>
        </p:txBody>
      </p:sp>
      <p:sp>
        <p:nvSpPr>
          <p:cNvPr id="4254" name="Freeform 158"/>
          <p:cNvSpPr>
            <a:spLocks/>
          </p:cNvSpPr>
          <p:nvPr/>
        </p:nvSpPr>
        <p:spPr bwMode="auto">
          <a:xfrm>
            <a:off x="1617663" y="5167313"/>
            <a:ext cx="74612" cy="39687"/>
          </a:xfrm>
          <a:custGeom>
            <a:avLst/>
            <a:gdLst/>
            <a:ahLst/>
            <a:cxnLst>
              <a:cxn ang="0">
                <a:pos x="0" y="18"/>
              </a:cxn>
              <a:cxn ang="0">
                <a:pos x="2" y="17"/>
              </a:cxn>
              <a:cxn ang="0">
                <a:pos x="7" y="15"/>
              </a:cxn>
              <a:cxn ang="0">
                <a:pos x="17" y="15"/>
              </a:cxn>
              <a:cxn ang="0">
                <a:pos x="25" y="12"/>
              </a:cxn>
              <a:cxn ang="0">
                <a:pos x="28" y="10"/>
              </a:cxn>
              <a:cxn ang="0">
                <a:pos x="33" y="7"/>
              </a:cxn>
              <a:cxn ang="0">
                <a:pos x="42" y="3"/>
              </a:cxn>
              <a:cxn ang="0">
                <a:pos x="47" y="0"/>
              </a:cxn>
              <a:cxn ang="0">
                <a:pos x="37" y="10"/>
              </a:cxn>
              <a:cxn ang="0">
                <a:pos x="37" y="17"/>
              </a:cxn>
              <a:cxn ang="0">
                <a:pos x="37" y="13"/>
              </a:cxn>
              <a:cxn ang="0">
                <a:pos x="32" y="12"/>
              </a:cxn>
              <a:cxn ang="0">
                <a:pos x="25" y="13"/>
              </a:cxn>
              <a:cxn ang="0">
                <a:pos x="22" y="15"/>
              </a:cxn>
              <a:cxn ang="0">
                <a:pos x="23" y="20"/>
              </a:cxn>
              <a:cxn ang="0">
                <a:pos x="17" y="17"/>
              </a:cxn>
              <a:cxn ang="0">
                <a:pos x="13" y="18"/>
              </a:cxn>
              <a:cxn ang="0">
                <a:pos x="15" y="22"/>
              </a:cxn>
              <a:cxn ang="0">
                <a:pos x="7" y="18"/>
              </a:cxn>
              <a:cxn ang="0">
                <a:pos x="12" y="25"/>
              </a:cxn>
              <a:cxn ang="0">
                <a:pos x="0" y="18"/>
              </a:cxn>
            </a:cxnLst>
            <a:rect l="0" t="0" r="r" b="b"/>
            <a:pathLst>
              <a:path w="47" h="25">
                <a:moveTo>
                  <a:pt x="0" y="18"/>
                </a:moveTo>
                <a:lnTo>
                  <a:pt x="2" y="17"/>
                </a:lnTo>
                <a:lnTo>
                  <a:pt x="7" y="15"/>
                </a:lnTo>
                <a:lnTo>
                  <a:pt x="17" y="15"/>
                </a:lnTo>
                <a:lnTo>
                  <a:pt x="25" y="12"/>
                </a:lnTo>
                <a:lnTo>
                  <a:pt x="28" y="10"/>
                </a:lnTo>
                <a:lnTo>
                  <a:pt x="33" y="7"/>
                </a:lnTo>
                <a:lnTo>
                  <a:pt x="42" y="3"/>
                </a:lnTo>
                <a:lnTo>
                  <a:pt x="47" y="0"/>
                </a:lnTo>
                <a:lnTo>
                  <a:pt x="37" y="10"/>
                </a:lnTo>
                <a:lnTo>
                  <a:pt x="37" y="17"/>
                </a:lnTo>
                <a:lnTo>
                  <a:pt x="37" y="13"/>
                </a:lnTo>
                <a:lnTo>
                  <a:pt x="32" y="12"/>
                </a:lnTo>
                <a:lnTo>
                  <a:pt x="25" y="13"/>
                </a:lnTo>
                <a:lnTo>
                  <a:pt x="22" y="15"/>
                </a:lnTo>
                <a:lnTo>
                  <a:pt x="23" y="20"/>
                </a:lnTo>
                <a:lnTo>
                  <a:pt x="17" y="17"/>
                </a:lnTo>
                <a:lnTo>
                  <a:pt x="13" y="18"/>
                </a:lnTo>
                <a:lnTo>
                  <a:pt x="15" y="22"/>
                </a:lnTo>
                <a:lnTo>
                  <a:pt x="7" y="18"/>
                </a:lnTo>
                <a:lnTo>
                  <a:pt x="12" y="25"/>
                </a:lnTo>
                <a:lnTo>
                  <a:pt x="0" y="18"/>
                </a:lnTo>
                <a:close/>
              </a:path>
            </a:pathLst>
          </a:custGeom>
          <a:solidFill>
            <a:srgbClr val="1F1A17"/>
          </a:solidFill>
          <a:ln w="9525">
            <a:noFill/>
            <a:round/>
            <a:headEnd/>
            <a:tailEnd/>
          </a:ln>
        </p:spPr>
        <p:txBody>
          <a:bodyPr/>
          <a:lstStyle/>
          <a:p>
            <a:endParaRPr lang="en-US"/>
          </a:p>
        </p:txBody>
      </p:sp>
      <p:sp>
        <p:nvSpPr>
          <p:cNvPr id="4255" name="Freeform 159"/>
          <p:cNvSpPr>
            <a:spLocks/>
          </p:cNvSpPr>
          <p:nvPr/>
        </p:nvSpPr>
        <p:spPr bwMode="auto">
          <a:xfrm>
            <a:off x="1531938" y="5227638"/>
            <a:ext cx="33337" cy="23812"/>
          </a:xfrm>
          <a:custGeom>
            <a:avLst/>
            <a:gdLst/>
            <a:ahLst/>
            <a:cxnLst>
              <a:cxn ang="0">
                <a:pos x="0" y="5"/>
              </a:cxn>
              <a:cxn ang="0">
                <a:pos x="4" y="10"/>
              </a:cxn>
              <a:cxn ang="0">
                <a:pos x="9" y="15"/>
              </a:cxn>
              <a:cxn ang="0">
                <a:pos x="11" y="9"/>
              </a:cxn>
              <a:cxn ang="0">
                <a:pos x="12" y="4"/>
              </a:cxn>
              <a:cxn ang="0">
                <a:pos x="21" y="4"/>
              </a:cxn>
              <a:cxn ang="0">
                <a:pos x="19" y="0"/>
              </a:cxn>
              <a:cxn ang="0">
                <a:pos x="16" y="0"/>
              </a:cxn>
              <a:cxn ang="0">
                <a:pos x="11" y="0"/>
              </a:cxn>
              <a:cxn ang="0">
                <a:pos x="9" y="4"/>
              </a:cxn>
              <a:cxn ang="0">
                <a:pos x="7" y="7"/>
              </a:cxn>
              <a:cxn ang="0">
                <a:pos x="7" y="4"/>
              </a:cxn>
              <a:cxn ang="0">
                <a:pos x="6" y="4"/>
              </a:cxn>
              <a:cxn ang="0">
                <a:pos x="4" y="4"/>
              </a:cxn>
              <a:cxn ang="0">
                <a:pos x="0" y="5"/>
              </a:cxn>
            </a:cxnLst>
            <a:rect l="0" t="0" r="r" b="b"/>
            <a:pathLst>
              <a:path w="21" h="15">
                <a:moveTo>
                  <a:pt x="0" y="5"/>
                </a:moveTo>
                <a:lnTo>
                  <a:pt x="4" y="10"/>
                </a:lnTo>
                <a:lnTo>
                  <a:pt x="9" y="15"/>
                </a:lnTo>
                <a:lnTo>
                  <a:pt x="11" y="9"/>
                </a:lnTo>
                <a:lnTo>
                  <a:pt x="12" y="4"/>
                </a:lnTo>
                <a:lnTo>
                  <a:pt x="21" y="4"/>
                </a:lnTo>
                <a:lnTo>
                  <a:pt x="19" y="0"/>
                </a:lnTo>
                <a:lnTo>
                  <a:pt x="16" y="0"/>
                </a:lnTo>
                <a:lnTo>
                  <a:pt x="11" y="0"/>
                </a:lnTo>
                <a:lnTo>
                  <a:pt x="9" y="4"/>
                </a:lnTo>
                <a:lnTo>
                  <a:pt x="7" y="7"/>
                </a:lnTo>
                <a:lnTo>
                  <a:pt x="7" y="4"/>
                </a:lnTo>
                <a:lnTo>
                  <a:pt x="6" y="4"/>
                </a:lnTo>
                <a:lnTo>
                  <a:pt x="4" y="4"/>
                </a:lnTo>
                <a:lnTo>
                  <a:pt x="0" y="5"/>
                </a:lnTo>
                <a:close/>
              </a:path>
            </a:pathLst>
          </a:custGeom>
          <a:solidFill>
            <a:srgbClr val="1F1A17"/>
          </a:solidFill>
          <a:ln w="9525">
            <a:noFill/>
            <a:round/>
            <a:headEnd/>
            <a:tailEnd/>
          </a:ln>
        </p:spPr>
        <p:txBody>
          <a:bodyPr/>
          <a:lstStyle/>
          <a:p>
            <a:endParaRPr lang="en-US"/>
          </a:p>
        </p:txBody>
      </p:sp>
      <p:sp>
        <p:nvSpPr>
          <p:cNvPr id="4256" name="Freeform 160"/>
          <p:cNvSpPr>
            <a:spLocks/>
          </p:cNvSpPr>
          <p:nvPr/>
        </p:nvSpPr>
        <p:spPr bwMode="auto">
          <a:xfrm>
            <a:off x="1570038" y="5291138"/>
            <a:ext cx="44450" cy="50800"/>
          </a:xfrm>
          <a:custGeom>
            <a:avLst/>
            <a:gdLst/>
            <a:ahLst/>
            <a:cxnLst>
              <a:cxn ang="0">
                <a:pos x="0" y="4"/>
              </a:cxn>
              <a:cxn ang="0">
                <a:pos x="0" y="10"/>
              </a:cxn>
              <a:cxn ang="0">
                <a:pos x="2" y="21"/>
              </a:cxn>
              <a:cxn ang="0">
                <a:pos x="3" y="26"/>
              </a:cxn>
              <a:cxn ang="0">
                <a:pos x="5" y="27"/>
              </a:cxn>
              <a:cxn ang="0">
                <a:pos x="15" y="22"/>
              </a:cxn>
              <a:cxn ang="0">
                <a:pos x="17" y="27"/>
              </a:cxn>
              <a:cxn ang="0">
                <a:pos x="20" y="32"/>
              </a:cxn>
              <a:cxn ang="0">
                <a:pos x="25" y="29"/>
              </a:cxn>
              <a:cxn ang="0">
                <a:pos x="25" y="27"/>
              </a:cxn>
              <a:cxn ang="0">
                <a:pos x="23" y="24"/>
              </a:cxn>
              <a:cxn ang="0">
                <a:pos x="22" y="22"/>
              </a:cxn>
              <a:cxn ang="0">
                <a:pos x="27" y="24"/>
              </a:cxn>
              <a:cxn ang="0">
                <a:pos x="28" y="19"/>
              </a:cxn>
              <a:cxn ang="0">
                <a:pos x="18" y="21"/>
              </a:cxn>
              <a:cxn ang="0">
                <a:pos x="17" y="19"/>
              </a:cxn>
              <a:cxn ang="0">
                <a:pos x="12" y="17"/>
              </a:cxn>
              <a:cxn ang="0">
                <a:pos x="8" y="17"/>
              </a:cxn>
              <a:cxn ang="0">
                <a:pos x="7" y="17"/>
              </a:cxn>
              <a:cxn ang="0">
                <a:pos x="10" y="14"/>
              </a:cxn>
              <a:cxn ang="0">
                <a:pos x="8" y="10"/>
              </a:cxn>
              <a:cxn ang="0">
                <a:pos x="3" y="10"/>
              </a:cxn>
              <a:cxn ang="0">
                <a:pos x="3" y="9"/>
              </a:cxn>
              <a:cxn ang="0">
                <a:pos x="5" y="0"/>
              </a:cxn>
              <a:cxn ang="0">
                <a:pos x="0" y="4"/>
              </a:cxn>
            </a:cxnLst>
            <a:rect l="0" t="0" r="r" b="b"/>
            <a:pathLst>
              <a:path w="28" h="32">
                <a:moveTo>
                  <a:pt x="0" y="4"/>
                </a:moveTo>
                <a:lnTo>
                  <a:pt x="0" y="10"/>
                </a:lnTo>
                <a:lnTo>
                  <a:pt x="2" y="21"/>
                </a:lnTo>
                <a:lnTo>
                  <a:pt x="3" y="26"/>
                </a:lnTo>
                <a:lnTo>
                  <a:pt x="5" y="27"/>
                </a:lnTo>
                <a:lnTo>
                  <a:pt x="15" y="22"/>
                </a:lnTo>
                <a:lnTo>
                  <a:pt x="17" y="27"/>
                </a:lnTo>
                <a:lnTo>
                  <a:pt x="20" y="32"/>
                </a:lnTo>
                <a:lnTo>
                  <a:pt x="25" y="29"/>
                </a:lnTo>
                <a:lnTo>
                  <a:pt x="25" y="27"/>
                </a:lnTo>
                <a:lnTo>
                  <a:pt x="23" y="24"/>
                </a:lnTo>
                <a:lnTo>
                  <a:pt x="22" y="22"/>
                </a:lnTo>
                <a:lnTo>
                  <a:pt x="27" y="24"/>
                </a:lnTo>
                <a:lnTo>
                  <a:pt x="28" y="19"/>
                </a:lnTo>
                <a:lnTo>
                  <a:pt x="18" y="21"/>
                </a:lnTo>
                <a:lnTo>
                  <a:pt x="17" y="19"/>
                </a:lnTo>
                <a:lnTo>
                  <a:pt x="12" y="17"/>
                </a:lnTo>
                <a:lnTo>
                  <a:pt x="8" y="17"/>
                </a:lnTo>
                <a:lnTo>
                  <a:pt x="7" y="17"/>
                </a:lnTo>
                <a:lnTo>
                  <a:pt x="10" y="14"/>
                </a:lnTo>
                <a:lnTo>
                  <a:pt x="8" y="10"/>
                </a:lnTo>
                <a:lnTo>
                  <a:pt x="3" y="10"/>
                </a:lnTo>
                <a:lnTo>
                  <a:pt x="3" y="9"/>
                </a:lnTo>
                <a:lnTo>
                  <a:pt x="5" y="0"/>
                </a:lnTo>
                <a:lnTo>
                  <a:pt x="0" y="4"/>
                </a:lnTo>
                <a:close/>
              </a:path>
            </a:pathLst>
          </a:custGeom>
          <a:solidFill>
            <a:srgbClr val="1F1A17"/>
          </a:solidFill>
          <a:ln w="9525">
            <a:noFill/>
            <a:round/>
            <a:headEnd/>
            <a:tailEnd/>
          </a:ln>
        </p:spPr>
        <p:txBody>
          <a:bodyPr/>
          <a:lstStyle/>
          <a:p>
            <a:endParaRPr lang="en-US"/>
          </a:p>
        </p:txBody>
      </p:sp>
      <p:sp>
        <p:nvSpPr>
          <p:cNvPr id="4257" name="Freeform 161"/>
          <p:cNvSpPr>
            <a:spLocks/>
          </p:cNvSpPr>
          <p:nvPr/>
        </p:nvSpPr>
        <p:spPr bwMode="auto">
          <a:xfrm>
            <a:off x="1609725" y="5257800"/>
            <a:ext cx="39688" cy="36513"/>
          </a:xfrm>
          <a:custGeom>
            <a:avLst/>
            <a:gdLst/>
            <a:ahLst/>
            <a:cxnLst>
              <a:cxn ang="0">
                <a:pos x="0" y="16"/>
              </a:cxn>
              <a:cxn ang="0">
                <a:pos x="3" y="15"/>
              </a:cxn>
              <a:cxn ang="0">
                <a:pos x="10" y="10"/>
              </a:cxn>
              <a:cxn ang="0">
                <a:pos x="13" y="6"/>
              </a:cxn>
              <a:cxn ang="0">
                <a:pos x="17" y="5"/>
              </a:cxn>
              <a:cxn ang="0">
                <a:pos x="23" y="1"/>
              </a:cxn>
              <a:cxn ang="0">
                <a:pos x="25" y="0"/>
              </a:cxn>
              <a:cxn ang="0">
                <a:pos x="25" y="3"/>
              </a:cxn>
              <a:cxn ang="0">
                <a:pos x="23" y="6"/>
              </a:cxn>
              <a:cxn ang="0">
                <a:pos x="23" y="6"/>
              </a:cxn>
              <a:cxn ang="0">
                <a:pos x="22" y="6"/>
              </a:cxn>
              <a:cxn ang="0">
                <a:pos x="23" y="8"/>
              </a:cxn>
              <a:cxn ang="0">
                <a:pos x="25" y="11"/>
              </a:cxn>
              <a:cxn ang="0">
                <a:pos x="22" y="10"/>
              </a:cxn>
              <a:cxn ang="0">
                <a:pos x="18" y="8"/>
              </a:cxn>
              <a:cxn ang="0">
                <a:pos x="20" y="10"/>
              </a:cxn>
              <a:cxn ang="0">
                <a:pos x="20" y="11"/>
              </a:cxn>
              <a:cxn ang="0">
                <a:pos x="18" y="15"/>
              </a:cxn>
              <a:cxn ang="0">
                <a:pos x="17" y="18"/>
              </a:cxn>
              <a:cxn ang="0">
                <a:pos x="15" y="16"/>
              </a:cxn>
              <a:cxn ang="0">
                <a:pos x="12" y="13"/>
              </a:cxn>
              <a:cxn ang="0">
                <a:pos x="13" y="16"/>
              </a:cxn>
              <a:cxn ang="0">
                <a:pos x="13" y="20"/>
              </a:cxn>
              <a:cxn ang="0">
                <a:pos x="10" y="18"/>
              </a:cxn>
              <a:cxn ang="0">
                <a:pos x="7" y="16"/>
              </a:cxn>
              <a:cxn ang="0">
                <a:pos x="3" y="18"/>
              </a:cxn>
              <a:cxn ang="0">
                <a:pos x="2" y="23"/>
              </a:cxn>
              <a:cxn ang="0">
                <a:pos x="0" y="20"/>
              </a:cxn>
              <a:cxn ang="0">
                <a:pos x="0" y="16"/>
              </a:cxn>
            </a:cxnLst>
            <a:rect l="0" t="0" r="r" b="b"/>
            <a:pathLst>
              <a:path w="25" h="23">
                <a:moveTo>
                  <a:pt x="0" y="16"/>
                </a:moveTo>
                <a:lnTo>
                  <a:pt x="3" y="15"/>
                </a:lnTo>
                <a:lnTo>
                  <a:pt x="10" y="10"/>
                </a:lnTo>
                <a:lnTo>
                  <a:pt x="13" y="6"/>
                </a:lnTo>
                <a:lnTo>
                  <a:pt x="17" y="5"/>
                </a:lnTo>
                <a:lnTo>
                  <a:pt x="23" y="1"/>
                </a:lnTo>
                <a:lnTo>
                  <a:pt x="25" y="0"/>
                </a:lnTo>
                <a:lnTo>
                  <a:pt x="25" y="3"/>
                </a:lnTo>
                <a:lnTo>
                  <a:pt x="23" y="6"/>
                </a:lnTo>
                <a:lnTo>
                  <a:pt x="23" y="6"/>
                </a:lnTo>
                <a:lnTo>
                  <a:pt x="22" y="6"/>
                </a:lnTo>
                <a:lnTo>
                  <a:pt x="23" y="8"/>
                </a:lnTo>
                <a:lnTo>
                  <a:pt x="25" y="11"/>
                </a:lnTo>
                <a:lnTo>
                  <a:pt x="22" y="10"/>
                </a:lnTo>
                <a:lnTo>
                  <a:pt x="18" y="8"/>
                </a:lnTo>
                <a:lnTo>
                  <a:pt x="20" y="10"/>
                </a:lnTo>
                <a:lnTo>
                  <a:pt x="20" y="11"/>
                </a:lnTo>
                <a:lnTo>
                  <a:pt x="18" y="15"/>
                </a:lnTo>
                <a:lnTo>
                  <a:pt x="17" y="18"/>
                </a:lnTo>
                <a:lnTo>
                  <a:pt x="15" y="16"/>
                </a:lnTo>
                <a:lnTo>
                  <a:pt x="12" y="13"/>
                </a:lnTo>
                <a:lnTo>
                  <a:pt x="13" y="16"/>
                </a:lnTo>
                <a:lnTo>
                  <a:pt x="13" y="20"/>
                </a:lnTo>
                <a:lnTo>
                  <a:pt x="10" y="18"/>
                </a:lnTo>
                <a:lnTo>
                  <a:pt x="7" y="16"/>
                </a:lnTo>
                <a:lnTo>
                  <a:pt x="3" y="18"/>
                </a:lnTo>
                <a:lnTo>
                  <a:pt x="2" y="23"/>
                </a:lnTo>
                <a:lnTo>
                  <a:pt x="0" y="20"/>
                </a:lnTo>
                <a:lnTo>
                  <a:pt x="0" y="16"/>
                </a:lnTo>
                <a:close/>
              </a:path>
            </a:pathLst>
          </a:custGeom>
          <a:solidFill>
            <a:srgbClr val="1F1A17"/>
          </a:solidFill>
          <a:ln w="9525">
            <a:noFill/>
            <a:round/>
            <a:headEnd/>
            <a:tailEnd/>
          </a:ln>
        </p:spPr>
        <p:txBody>
          <a:bodyPr/>
          <a:lstStyle/>
          <a:p>
            <a:endParaRPr lang="en-US"/>
          </a:p>
        </p:txBody>
      </p:sp>
      <p:sp>
        <p:nvSpPr>
          <p:cNvPr id="4258" name="Freeform 162"/>
          <p:cNvSpPr>
            <a:spLocks/>
          </p:cNvSpPr>
          <p:nvPr/>
        </p:nvSpPr>
        <p:spPr bwMode="auto">
          <a:xfrm>
            <a:off x="1503363" y="5360988"/>
            <a:ext cx="114300" cy="60325"/>
          </a:xfrm>
          <a:custGeom>
            <a:avLst/>
            <a:gdLst/>
            <a:ahLst/>
            <a:cxnLst>
              <a:cxn ang="0">
                <a:pos x="2" y="12"/>
              </a:cxn>
              <a:cxn ang="0">
                <a:pos x="0" y="20"/>
              </a:cxn>
              <a:cxn ang="0">
                <a:pos x="0" y="25"/>
              </a:cxn>
              <a:cxn ang="0">
                <a:pos x="2" y="32"/>
              </a:cxn>
              <a:cxn ang="0">
                <a:pos x="3" y="38"/>
              </a:cxn>
              <a:cxn ang="0">
                <a:pos x="7" y="37"/>
              </a:cxn>
              <a:cxn ang="0">
                <a:pos x="10" y="33"/>
              </a:cxn>
              <a:cxn ang="0">
                <a:pos x="12" y="27"/>
              </a:cxn>
              <a:cxn ang="0">
                <a:pos x="13" y="25"/>
              </a:cxn>
              <a:cxn ang="0">
                <a:pos x="15" y="27"/>
              </a:cxn>
              <a:cxn ang="0">
                <a:pos x="18" y="30"/>
              </a:cxn>
              <a:cxn ang="0">
                <a:pos x="20" y="22"/>
              </a:cxn>
              <a:cxn ang="0">
                <a:pos x="22" y="18"/>
              </a:cxn>
              <a:cxn ang="0">
                <a:pos x="25" y="17"/>
              </a:cxn>
              <a:cxn ang="0">
                <a:pos x="30" y="15"/>
              </a:cxn>
              <a:cxn ang="0">
                <a:pos x="32" y="12"/>
              </a:cxn>
              <a:cxn ang="0">
                <a:pos x="34" y="8"/>
              </a:cxn>
              <a:cxn ang="0">
                <a:pos x="37" y="8"/>
              </a:cxn>
              <a:cxn ang="0">
                <a:pos x="39" y="8"/>
              </a:cxn>
              <a:cxn ang="0">
                <a:pos x="39" y="12"/>
              </a:cxn>
              <a:cxn ang="0">
                <a:pos x="40" y="17"/>
              </a:cxn>
              <a:cxn ang="0">
                <a:pos x="44" y="12"/>
              </a:cxn>
              <a:cxn ang="0">
                <a:pos x="47" y="7"/>
              </a:cxn>
              <a:cxn ang="0">
                <a:pos x="45" y="15"/>
              </a:cxn>
              <a:cxn ang="0">
                <a:pos x="47" y="22"/>
              </a:cxn>
              <a:cxn ang="0">
                <a:pos x="49" y="13"/>
              </a:cxn>
              <a:cxn ang="0">
                <a:pos x="52" y="7"/>
              </a:cxn>
              <a:cxn ang="0">
                <a:pos x="54" y="20"/>
              </a:cxn>
              <a:cxn ang="0">
                <a:pos x="55" y="35"/>
              </a:cxn>
              <a:cxn ang="0">
                <a:pos x="59" y="35"/>
              </a:cxn>
              <a:cxn ang="0">
                <a:pos x="60" y="35"/>
              </a:cxn>
              <a:cxn ang="0">
                <a:pos x="62" y="33"/>
              </a:cxn>
              <a:cxn ang="0">
                <a:pos x="62" y="32"/>
              </a:cxn>
              <a:cxn ang="0">
                <a:pos x="62" y="27"/>
              </a:cxn>
              <a:cxn ang="0">
                <a:pos x="60" y="22"/>
              </a:cxn>
              <a:cxn ang="0">
                <a:pos x="65" y="23"/>
              </a:cxn>
              <a:cxn ang="0">
                <a:pos x="72" y="23"/>
              </a:cxn>
              <a:cxn ang="0">
                <a:pos x="67" y="22"/>
              </a:cxn>
              <a:cxn ang="0">
                <a:pos x="64" y="18"/>
              </a:cxn>
              <a:cxn ang="0">
                <a:pos x="60" y="13"/>
              </a:cxn>
              <a:cxn ang="0">
                <a:pos x="55" y="8"/>
              </a:cxn>
              <a:cxn ang="0">
                <a:pos x="55" y="5"/>
              </a:cxn>
              <a:cxn ang="0">
                <a:pos x="54" y="3"/>
              </a:cxn>
              <a:cxn ang="0">
                <a:pos x="50" y="2"/>
              </a:cxn>
              <a:cxn ang="0">
                <a:pos x="47" y="0"/>
              </a:cxn>
              <a:cxn ang="0">
                <a:pos x="40" y="0"/>
              </a:cxn>
              <a:cxn ang="0">
                <a:pos x="34" y="0"/>
              </a:cxn>
              <a:cxn ang="0">
                <a:pos x="20" y="10"/>
              </a:cxn>
              <a:cxn ang="0">
                <a:pos x="8" y="20"/>
              </a:cxn>
              <a:cxn ang="0">
                <a:pos x="3" y="20"/>
              </a:cxn>
              <a:cxn ang="0">
                <a:pos x="2" y="18"/>
              </a:cxn>
              <a:cxn ang="0">
                <a:pos x="2" y="15"/>
              </a:cxn>
              <a:cxn ang="0">
                <a:pos x="2" y="12"/>
              </a:cxn>
            </a:cxnLst>
            <a:rect l="0" t="0" r="r" b="b"/>
            <a:pathLst>
              <a:path w="72" h="38">
                <a:moveTo>
                  <a:pt x="2" y="12"/>
                </a:moveTo>
                <a:lnTo>
                  <a:pt x="0" y="20"/>
                </a:lnTo>
                <a:lnTo>
                  <a:pt x="0" y="25"/>
                </a:lnTo>
                <a:lnTo>
                  <a:pt x="2" y="32"/>
                </a:lnTo>
                <a:lnTo>
                  <a:pt x="3" y="38"/>
                </a:lnTo>
                <a:lnTo>
                  <a:pt x="7" y="37"/>
                </a:lnTo>
                <a:lnTo>
                  <a:pt x="10" y="33"/>
                </a:lnTo>
                <a:lnTo>
                  <a:pt x="12" y="27"/>
                </a:lnTo>
                <a:lnTo>
                  <a:pt x="13" y="25"/>
                </a:lnTo>
                <a:lnTo>
                  <a:pt x="15" y="27"/>
                </a:lnTo>
                <a:lnTo>
                  <a:pt x="18" y="30"/>
                </a:lnTo>
                <a:lnTo>
                  <a:pt x="20" y="22"/>
                </a:lnTo>
                <a:lnTo>
                  <a:pt x="22" y="18"/>
                </a:lnTo>
                <a:lnTo>
                  <a:pt x="25" y="17"/>
                </a:lnTo>
                <a:lnTo>
                  <a:pt x="30" y="15"/>
                </a:lnTo>
                <a:lnTo>
                  <a:pt x="32" y="12"/>
                </a:lnTo>
                <a:lnTo>
                  <a:pt x="34" y="8"/>
                </a:lnTo>
                <a:lnTo>
                  <a:pt x="37" y="8"/>
                </a:lnTo>
                <a:lnTo>
                  <a:pt x="39" y="8"/>
                </a:lnTo>
                <a:lnTo>
                  <a:pt x="39" y="12"/>
                </a:lnTo>
                <a:lnTo>
                  <a:pt x="40" y="17"/>
                </a:lnTo>
                <a:lnTo>
                  <a:pt x="44" y="12"/>
                </a:lnTo>
                <a:lnTo>
                  <a:pt x="47" y="7"/>
                </a:lnTo>
                <a:lnTo>
                  <a:pt x="45" y="15"/>
                </a:lnTo>
                <a:lnTo>
                  <a:pt x="47" y="22"/>
                </a:lnTo>
                <a:lnTo>
                  <a:pt x="49" y="13"/>
                </a:lnTo>
                <a:lnTo>
                  <a:pt x="52" y="7"/>
                </a:lnTo>
                <a:lnTo>
                  <a:pt x="54" y="20"/>
                </a:lnTo>
                <a:lnTo>
                  <a:pt x="55" y="35"/>
                </a:lnTo>
                <a:lnTo>
                  <a:pt x="59" y="35"/>
                </a:lnTo>
                <a:lnTo>
                  <a:pt x="60" y="35"/>
                </a:lnTo>
                <a:lnTo>
                  <a:pt x="62" y="33"/>
                </a:lnTo>
                <a:lnTo>
                  <a:pt x="62" y="32"/>
                </a:lnTo>
                <a:lnTo>
                  <a:pt x="62" y="27"/>
                </a:lnTo>
                <a:lnTo>
                  <a:pt x="60" y="22"/>
                </a:lnTo>
                <a:lnTo>
                  <a:pt x="65" y="23"/>
                </a:lnTo>
                <a:lnTo>
                  <a:pt x="72" y="23"/>
                </a:lnTo>
                <a:lnTo>
                  <a:pt x="67" y="22"/>
                </a:lnTo>
                <a:lnTo>
                  <a:pt x="64" y="18"/>
                </a:lnTo>
                <a:lnTo>
                  <a:pt x="60" y="13"/>
                </a:lnTo>
                <a:lnTo>
                  <a:pt x="55" y="8"/>
                </a:lnTo>
                <a:lnTo>
                  <a:pt x="55" y="5"/>
                </a:lnTo>
                <a:lnTo>
                  <a:pt x="54" y="3"/>
                </a:lnTo>
                <a:lnTo>
                  <a:pt x="50" y="2"/>
                </a:lnTo>
                <a:lnTo>
                  <a:pt x="47" y="0"/>
                </a:lnTo>
                <a:lnTo>
                  <a:pt x="40" y="0"/>
                </a:lnTo>
                <a:lnTo>
                  <a:pt x="34" y="0"/>
                </a:lnTo>
                <a:lnTo>
                  <a:pt x="20" y="10"/>
                </a:lnTo>
                <a:lnTo>
                  <a:pt x="8" y="20"/>
                </a:lnTo>
                <a:lnTo>
                  <a:pt x="3" y="20"/>
                </a:lnTo>
                <a:lnTo>
                  <a:pt x="2" y="18"/>
                </a:lnTo>
                <a:lnTo>
                  <a:pt x="2" y="15"/>
                </a:lnTo>
                <a:lnTo>
                  <a:pt x="2" y="12"/>
                </a:lnTo>
                <a:close/>
              </a:path>
            </a:pathLst>
          </a:custGeom>
          <a:solidFill>
            <a:srgbClr val="1F1A17"/>
          </a:solidFill>
          <a:ln w="9525">
            <a:noFill/>
            <a:round/>
            <a:headEnd/>
            <a:tailEnd/>
          </a:ln>
        </p:spPr>
        <p:txBody>
          <a:bodyPr/>
          <a:lstStyle/>
          <a:p>
            <a:endParaRPr lang="en-US"/>
          </a:p>
        </p:txBody>
      </p:sp>
      <p:sp>
        <p:nvSpPr>
          <p:cNvPr id="4259" name="Freeform 163"/>
          <p:cNvSpPr>
            <a:spLocks/>
          </p:cNvSpPr>
          <p:nvPr/>
        </p:nvSpPr>
        <p:spPr bwMode="auto">
          <a:xfrm>
            <a:off x="1495425" y="5445125"/>
            <a:ext cx="20638" cy="15875"/>
          </a:xfrm>
          <a:custGeom>
            <a:avLst/>
            <a:gdLst/>
            <a:ahLst/>
            <a:cxnLst>
              <a:cxn ang="0">
                <a:pos x="0" y="10"/>
              </a:cxn>
              <a:cxn ang="0">
                <a:pos x="3" y="4"/>
              </a:cxn>
              <a:cxn ang="0">
                <a:pos x="8" y="0"/>
              </a:cxn>
              <a:cxn ang="0">
                <a:pos x="12" y="7"/>
              </a:cxn>
              <a:cxn ang="0">
                <a:pos x="13" y="10"/>
              </a:cxn>
              <a:cxn ang="0">
                <a:pos x="10" y="10"/>
              </a:cxn>
              <a:cxn ang="0">
                <a:pos x="5" y="10"/>
              </a:cxn>
              <a:cxn ang="0">
                <a:pos x="2" y="10"/>
              </a:cxn>
              <a:cxn ang="0">
                <a:pos x="0" y="10"/>
              </a:cxn>
            </a:cxnLst>
            <a:rect l="0" t="0" r="r" b="b"/>
            <a:pathLst>
              <a:path w="13" h="10">
                <a:moveTo>
                  <a:pt x="0" y="10"/>
                </a:moveTo>
                <a:lnTo>
                  <a:pt x="3" y="4"/>
                </a:lnTo>
                <a:lnTo>
                  <a:pt x="8" y="0"/>
                </a:lnTo>
                <a:lnTo>
                  <a:pt x="12" y="7"/>
                </a:lnTo>
                <a:lnTo>
                  <a:pt x="13" y="10"/>
                </a:lnTo>
                <a:lnTo>
                  <a:pt x="10" y="10"/>
                </a:lnTo>
                <a:lnTo>
                  <a:pt x="5" y="10"/>
                </a:lnTo>
                <a:lnTo>
                  <a:pt x="2" y="10"/>
                </a:lnTo>
                <a:lnTo>
                  <a:pt x="0" y="10"/>
                </a:lnTo>
                <a:close/>
              </a:path>
            </a:pathLst>
          </a:custGeom>
          <a:solidFill>
            <a:srgbClr val="1F1A17"/>
          </a:solidFill>
          <a:ln w="9525">
            <a:noFill/>
            <a:round/>
            <a:headEnd/>
            <a:tailEnd/>
          </a:ln>
        </p:spPr>
        <p:txBody>
          <a:bodyPr/>
          <a:lstStyle/>
          <a:p>
            <a:endParaRPr lang="en-US"/>
          </a:p>
        </p:txBody>
      </p:sp>
      <p:sp>
        <p:nvSpPr>
          <p:cNvPr id="4260" name="Freeform 164"/>
          <p:cNvSpPr>
            <a:spLocks/>
          </p:cNvSpPr>
          <p:nvPr/>
        </p:nvSpPr>
        <p:spPr bwMode="auto">
          <a:xfrm>
            <a:off x="1333500" y="5341938"/>
            <a:ext cx="58738" cy="26987"/>
          </a:xfrm>
          <a:custGeom>
            <a:avLst/>
            <a:gdLst/>
            <a:ahLst/>
            <a:cxnLst>
              <a:cxn ang="0">
                <a:pos x="0" y="2"/>
              </a:cxn>
              <a:cxn ang="0">
                <a:pos x="2" y="2"/>
              </a:cxn>
              <a:cxn ang="0">
                <a:pos x="10" y="2"/>
              </a:cxn>
              <a:cxn ang="0">
                <a:pos x="20" y="7"/>
              </a:cxn>
              <a:cxn ang="0">
                <a:pos x="25" y="9"/>
              </a:cxn>
              <a:cxn ang="0">
                <a:pos x="25" y="0"/>
              </a:cxn>
              <a:cxn ang="0">
                <a:pos x="27" y="0"/>
              </a:cxn>
              <a:cxn ang="0">
                <a:pos x="30" y="2"/>
              </a:cxn>
              <a:cxn ang="0">
                <a:pos x="35" y="5"/>
              </a:cxn>
              <a:cxn ang="0">
                <a:pos x="37" y="9"/>
              </a:cxn>
              <a:cxn ang="0">
                <a:pos x="35" y="17"/>
              </a:cxn>
              <a:cxn ang="0">
                <a:pos x="34" y="7"/>
              </a:cxn>
              <a:cxn ang="0">
                <a:pos x="30" y="9"/>
              </a:cxn>
              <a:cxn ang="0">
                <a:pos x="25" y="12"/>
              </a:cxn>
              <a:cxn ang="0">
                <a:pos x="14" y="12"/>
              </a:cxn>
              <a:cxn ang="0">
                <a:pos x="9" y="10"/>
              </a:cxn>
              <a:cxn ang="0">
                <a:pos x="5" y="4"/>
              </a:cxn>
              <a:cxn ang="0">
                <a:pos x="0" y="2"/>
              </a:cxn>
            </a:cxnLst>
            <a:rect l="0" t="0" r="r" b="b"/>
            <a:pathLst>
              <a:path w="37" h="17">
                <a:moveTo>
                  <a:pt x="0" y="2"/>
                </a:moveTo>
                <a:lnTo>
                  <a:pt x="2" y="2"/>
                </a:lnTo>
                <a:lnTo>
                  <a:pt x="10" y="2"/>
                </a:lnTo>
                <a:lnTo>
                  <a:pt x="20" y="7"/>
                </a:lnTo>
                <a:lnTo>
                  <a:pt x="25" y="9"/>
                </a:lnTo>
                <a:lnTo>
                  <a:pt x="25" y="0"/>
                </a:lnTo>
                <a:lnTo>
                  <a:pt x="27" y="0"/>
                </a:lnTo>
                <a:lnTo>
                  <a:pt x="30" y="2"/>
                </a:lnTo>
                <a:lnTo>
                  <a:pt x="35" y="5"/>
                </a:lnTo>
                <a:lnTo>
                  <a:pt x="37" y="9"/>
                </a:lnTo>
                <a:lnTo>
                  <a:pt x="35" y="17"/>
                </a:lnTo>
                <a:lnTo>
                  <a:pt x="34" y="7"/>
                </a:lnTo>
                <a:lnTo>
                  <a:pt x="30" y="9"/>
                </a:lnTo>
                <a:lnTo>
                  <a:pt x="25" y="12"/>
                </a:lnTo>
                <a:lnTo>
                  <a:pt x="14" y="12"/>
                </a:lnTo>
                <a:lnTo>
                  <a:pt x="9" y="10"/>
                </a:lnTo>
                <a:lnTo>
                  <a:pt x="5" y="4"/>
                </a:lnTo>
                <a:lnTo>
                  <a:pt x="0" y="2"/>
                </a:lnTo>
                <a:close/>
              </a:path>
            </a:pathLst>
          </a:custGeom>
          <a:solidFill>
            <a:srgbClr val="1F1A17"/>
          </a:solidFill>
          <a:ln w="9525">
            <a:noFill/>
            <a:round/>
            <a:headEnd/>
            <a:tailEnd/>
          </a:ln>
        </p:spPr>
        <p:txBody>
          <a:bodyPr/>
          <a:lstStyle/>
          <a:p>
            <a:endParaRPr lang="en-US"/>
          </a:p>
        </p:txBody>
      </p:sp>
      <p:sp>
        <p:nvSpPr>
          <p:cNvPr id="4261" name="Freeform 165"/>
          <p:cNvSpPr>
            <a:spLocks/>
          </p:cNvSpPr>
          <p:nvPr/>
        </p:nvSpPr>
        <p:spPr bwMode="auto">
          <a:xfrm>
            <a:off x="1379538" y="5246688"/>
            <a:ext cx="80962" cy="82550"/>
          </a:xfrm>
          <a:custGeom>
            <a:avLst/>
            <a:gdLst/>
            <a:ahLst/>
            <a:cxnLst>
              <a:cxn ang="0">
                <a:pos x="0" y="0"/>
              </a:cxn>
              <a:cxn ang="0">
                <a:pos x="6" y="5"/>
              </a:cxn>
              <a:cxn ang="0">
                <a:pos x="18" y="15"/>
              </a:cxn>
              <a:cxn ang="0">
                <a:pos x="28" y="25"/>
              </a:cxn>
              <a:cxn ang="0">
                <a:pos x="35" y="30"/>
              </a:cxn>
              <a:cxn ang="0">
                <a:pos x="45" y="33"/>
              </a:cxn>
              <a:cxn ang="0">
                <a:pos x="51" y="35"/>
              </a:cxn>
              <a:cxn ang="0">
                <a:pos x="50" y="40"/>
              </a:cxn>
              <a:cxn ang="0">
                <a:pos x="48" y="42"/>
              </a:cxn>
              <a:cxn ang="0">
                <a:pos x="46" y="43"/>
              </a:cxn>
              <a:cxn ang="0">
                <a:pos x="43" y="43"/>
              </a:cxn>
              <a:cxn ang="0">
                <a:pos x="40" y="40"/>
              </a:cxn>
              <a:cxn ang="0">
                <a:pos x="36" y="35"/>
              </a:cxn>
              <a:cxn ang="0">
                <a:pos x="40" y="42"/>
              </a:cxn>
              <a:cxn ang="0">
                <a:pos x="43" y="49"/>
              </a:cxn>
              <a:cxn ang="0">
                <a:pos x="40" y="50"/>
              </a:cxn>
              <a:cxn ang="0">
                <a:pos x="38" y="52"/>
              </a:cxn>
              <a:cxn ang="0">
                <a:pos x="35" y="47"/>
              </a:cxn>
              <a:cxn ang="0">
                <a:pos x="33" y="43"/>
              </a:cxn>
              <a:cxn ang="0">
                <a:pos x="31" y="42"/>
              </a:cxn>
              <a:cxn ang="0">
                <a:pos x="30" y="40"/>
              </a:cxn>
              <a:cxn ang="0">
                <a:pos x="26" y="33"/>
              </a:cxn>
              <a:cxn ang="0">
                <a:pos x="25" y="28"/>
              </a:cxn>
              <a:cxn ang="0">
                <a:pos x="20" y="33"/>
              </a:cxn>
              <a:cxn ang="0">
                <a:pos x="16" y="38"/>
              </a:cxn>
              <a:cxn ang="0">
                <a:pos x="16" y="30"/>
              </a:cxn>
              <a:cxn ang="0">
                <a:pos x="16" y="22"/>
              </a:cxn>
              <a:cxn ang="0">
                <a:pos x="15" y="27"/>
              </a:cxn>
              <a:cxn ang="0">
                <a:pos x="13" y="30"/>
              </a:cxn>
              <a:cxn ang="0">
                <a:pos x="11" y="22"/>
              </a:cxn>
              <a:cxn ang="0">
                <a:pos x="8" y="13"/>
              </a:cxn>
              <a:cxn ang="0">
                <a:pos x="5" y="7"/>
              </a:cxn>
              <a:cxn ang="0">
                <a:pos x="0" y="0"/>
              </a:cxn>
            </a:cxnLst>
            <a:rect l="0" t="0" r="r" b="b"/>
            <a:pathLst>
              <a:path w="51" h="52">
                <a:moveTo>
                  <a:pt x="0" y="0"/>
                </a:moveTo>
                <a:lnTo>
                  <a:pt x="6" y="5"/>
                </a:lnTo>
                <a:lnTo>
                  <a:pt x="18" y="15"/>
                </a:lnTo>
                <a:lnTo>
                  <a:pt x="28" y="25"/>
                </a:lnTo>
                <a:lnTo>
                  <a:pt x="35" y="30"/>
                </a:lnTo>
                <a:lnTo>
                  <a:pt x="45" y="33"/>
                </a:lnTo>
                <a:lnTo>
                  <a:pt x="51" y="35"/>
                </a:lnTo>
                <a:lnTo>
                  <a:pt x="50" y="40"/>
                </a:lnTo>
                <a:lnTo>
                  <a:pt x="48" y="42"/>
                </a:lnTo>
                <a:lnTo>
                  <a:pt x="46" y="43"/>
                </a:lnTo>
                <a:lnTo>
                  <a:pt x="43" y="43"/>
                </a:lnTo>
                <a:lnTo>
                  <a:pt x="40" y="40"/>
                </a:lnTo>
                <a:lnTo>
                  <a:pt x="36" y="35"/>
                </a:lnTo>
                <a:lnTo>
                  <a:pt x="40" y="42"/>
                </a:lnTo>
                <a:lnTo>
                  <a:pt x="43" y="49"/>
                </a:lnTo>
                <a:lnTo>
                  <a:pt x="40" y="50"/>
                </a:lnTo>
                <a:lnTo>
                  <a:pt x="38" y="52"/>
                </a:lnTo>
                <a:lnTo>
                  <a:pt x="35" y="47"/>
                </a:lnTo>
                <a:lnTo>
                  <a:pt x="33" y="43"/>
                </a:lnTo>
                <a:lnTo>
                  <a:pt x="31" y="42"/>
                </a:lnTo>
                <a:lnTo>
                  <a:pt x="30" y="40"/>
                </a:lnTo>
                <a:lnTo>
                  <a:pt x="26" y="33"/>
                </a:lnTo>
                <a:lnTo>
                  <a:pt x="25" y="28"/>
                </a:lnTo>
                <a:lnTo>
                  <a:pt x="20" y="33"/>
                </a:lnTo>
                <a:lnTo>
                  <a:pt x="16" y="38"/>
                </a:lnTo>
                <a:lnTo>
                  <a:pt x="16" y="30"/>
                </a:lnTo>
                <a:lnTo>
                  <a:pt x="16" y="22"/>
                </a:lnTo>
                <a:lnTo>
                  <a:pt x="15" y="27"/>
                </a:lnTo>
                <a:lnTo>
                  <a:pt x="13" y="30"/>
                </a:lnTo>
                <a:lnTo>
                  <a:pt x="11" y="22"/>
                </a:lnTo>
                <a:lnTo>
                  <a:pt x="8" y="13"/>
                </a:lnTo>
                <a:lnTo>
                  <a:pt x="5" y="7"/>
                </a:lnTo>
                <a:lnTo>
                  <a:pt x="0" y="0"/>
                </a:lnTo>
                <a:close/>
              </a:path>
            </a:pathLst>
          </a:custGeom>
          <a:solidFill>
            <a:srgbClr val="1F1A17"/>
          </a:solidFill>
          <a:ln w="9525">
            <a:noFill/>
            <a:round/>
            <a:headEnd/>
            <a:tailEnd/>
          </a:ln>
        </p:spPr>
        <p:txBody>
          <a:bodyPr/>
          <a:lstStyle/>
          <a:p>
            <a:endParaRPr lang="en-US"/>
          </a:p>
        </p:txBody>
      </p:sp>
      <p:sp>
        <p:nvSpPr>
          <p:cNvPr id="4262" name="Freeform 166"/>
          <p:cNvSpPr>
            <a:spLocks/>
          </p:cNvSpPr>
          <p:nvPr/>
        </p:nvSpPr>
        <p:spPr bwMode="auto">
          <a:xfrm>
            <a:off x="1336675" y="5156200"/>
            <a:ext cx="66675" cy="53975"/>
          </a:xfrm>
          <a:custGeom>
            <a:avLst/>
            <a:gdLst/>
            <a:ahLst/>
            <a:cxnLst>
              <a:cxn ang="0">
                <a:pos x="0" y="0"/>
              </a:cxn>
              <a:cxn ang="0">
                <a:pos x="7" y="9"/>
              </a:cxn>
              <a:cxn ang="0">
                <a:pos x="13" y="14"/>
              </a:cxn>
              <a:cxn ang="0">
                <a:pos x="17" y="17"/>
              </a:cxn>
              <a:cxn ang="0">
                <a:pos x="22" y="17"/>
              </a:cxn>
              <a:cxn ang="0">
                <a:pos x="25" y="17"/>
              </a:cxn>
              <a:cxn ang="0">
                <a:pos x="30" y="17"/>
              </a:cxn>
              <a:cxn ang="0">
                <a:pos x="32" y="19"/>
              </a:cxn>
              <a:cxn ang="0">
                <a:pos x="35" y="19"/>
              </a:cxn>
              <a:cxn ang="0">
                <a:pos x="38" y="27"/>
              </a:cxn>
              <a:cxn ang="0">
                <a:pos x="42" y="34"/>
              </a:cxn>
              <a:cxn ang="0">
                <a:pos x="32" y="27"/>
              </a:cxn>
              <a:cxn ang="0">
                <a:pos x="22" y="20"/>
              </a:cxn>
              <a:cxn ang="0">
                <a:pos x="22" y="24"/>
              </a:cxn>
              <a:cxn ang="0">
                <a:pos x="20" y="27"/>
              </a:cxn>
              <a:cxn ang="0">
                <a:pos x="18" y="27"/>
              </a:cxn>
              <a:cxn ang="0">
                <a:pos x="17" y="27"/>
              </a:cxn>
              <a:cxn ang="0">
                <a:pos x="15" y="24"/>
              </a:cxn>
              <a:cxn ang="0">
                <a:pos x="15" y="20"/>
              </a:cxn>
              <a:cxn ang="0">
                <a:pos x="10" y="17"/>
              </a:cxn>
              <a:cxn ang="0">
                <a:pos x="7" y="15"/>
              </a:cxn>
              <a:cxn ang="0">
                <a:pos x="5" y="12"/>
              </a:cxn>
              <a:cxn ang="0">
                <a:pos x="3" y="9"/>
              </a:cxn>
              <a:cxn ang="0">
                <a:pos x="3" y="9"/>
              </a:cxn>
              <a:cxn ang="0">
                <a:pos x="1" y="9"/>
              </a:cxn>
              <a:cxn ang="0">
                <a:pos x="1" y="5"/>
              </a:cxn>
              <a:cxn ang="0">
                <a:pos x="0" y="0"/>
              </a:cxn>
            </a:cxnLst>
            <a:rect l="0" t="0" r="r" b="b"/>
            <a:pathLst>
              <a:path w="42" h="34">
                <a:moveTo>
                  <a:pt x="0" y="0"/>
                </a:moveTo>
                <a:lnTo>
                  <a:pt x="7" y="9"/>
                </a:lnTo>
                <a:lnTo>
                  <a:pt x="13" y="14"/>
                </a:lnTo>
                <a:lnTo>
                  <a:pt x="17" y="17"/>
                </a:lnTo>
                <a:lnTo>
                  <a:pt x="22" y="17"/>
                </a:lnTo>
                <a:lnTo>
                  <a:pt x="25" y="17"/>
                </a:lnTo>
                <a:lnTo>
                  <a:pt x="30" y="17"/>
                </a:lnTo>
                <a:lnTo>
                  <a:pt x="32" y="19"/>
                </a:lnTo>
                <a:lnTo>
                  <a:pt x="35" y="19"/>
                </a:lnTo>
                <a:lnTo>
                  <a:pt x="38" y="27"/>
                </a:lnTo>
                <a:lnTo>
                  <a:pt x="42" y="34"/>
                </a:lnTo>
                <a:lnTo>
                  <a:pt x="32" y="27"/>
                </a:lnTo>
                <a:lnTo>
                  <a:pt x="22" y="20"/>
                </a:lnTo>
                <a:lnTo>
                  <a:pt x="22" y="24"/>
                </a:lnTo>
                <a:lnTo>
                  <a:pt x="20" y="27"/>
                </a:lnTo>
                <a:lnTo>
                  <a:pt x="18" y="27"/>
                </a:lnTo>
                <a:lnTo>
                  <a:pt x="17" y="27"/>
                </a:lnTo>
                <a:lnTo>
                  <a:pt x="15" y="24"/>
                </a:lnTo>
                <a:lnTo>
                  <a:pt x="15" y="20"/>
                </a:lnTo>
                <a:lnTo>
                  <a:pt x="10" y="17"/>
                </a:lnTo>
                <a:lnTo>
                  <a:pt x="7" y="15"/>
                </a:lnTo>
                <a:lnTo>
                  <a:pt x="5" y="12"/>
                </a:lnTo>
                <a:lnTo>
                  <a:pt x="3" y="9"/>
                </a:lnTo>
                <a:lnTo>
                  <a:pt x="3" y="9"/>
                </a:lnTo>
                <a:lnTo>
                  <a:pt x="1" y="9"/>
                </a:lnTo>
                <a:lnTo>
                  <a:pt x="1" y="5"/>
                </a:lnTo>
                <a:lnTo>
                  <a:pt x="0" y="0"/>
                </a:lnTo>
                <a:close/>
              </a:path>
            </a:pathLst>
          </a:custGeom>
          <a:solidFill>
            <a:srgbClr val="1F1A17"/>
          </a:solidFill>
          <a:ln w="9525">
            <a:noFill/>
            <a:round/>
            <a:headEnd/>
            <a:tailEnd/>
          </a:ln>
        </p:spPr>
        <p:txBody>
          <a:bodyPr/>
          <a:lstStyle/>
          <a:p>
            <a:endParaRPr lang="en-US"/>
          </a:p>
        </p:txBody>
      </p:sp>
      <p:sp>
        <p:nvSpPr>
          <p:cNvPr id="4263" name="Freeform 167"/>
          <p:cNvSpPr>
            <a:spLocks/>
          </p:cNvSpPr>
          <p:nvPr/>
        </p:nvSpPr>
        <p:spPr bwMode="auto">
          <a:xfrm>
            <a:off x="1333500" y="5095875"/>
            <a:ext cx="14288" cy="17463"/>
          </a:xfrm>
          <a:custGeom>
            <a:avLst/>
            <a:gdLst/>
            <a:ahLst/>
            <a:cxnLst>
              <a:cxn ang="0">
                <a:pos x="0" y="0"/>
              </a:cxn>
              <a:cxn ang="0">
                <a:pos x="0" y="5"/>
              </a:cxn>
              <a:cxn ang="0">
                <a:pos x="2" y="11"/>
              </a:cxn>
              <a:cxn ang="0">
                <a:pos x="5" y="11"/>
              </a:cxn>
              <a:cxn ang="0">
                <a:pos x="9" y="11"/>
              </a:cxn>
              <a:cxn ang="0">
                <a:pos x="3" y="3"/>
              </a:cxn>
              <a:cxn ang="0">
                <a:pos x="0" y="0"/>
              </a:cxn>
            </a:cxnLst>
            <a:rect l="0" t="0" r="r" b="b"/>
            <a:pathLst>
              <a:path w="9" h="11">
                <a:moveTo>
                  <a:pt x="0" y="0"/>
                </a:moveTo>
                <a:lnTo>
                  <a:pt x="0" y="5"/>
                </a:lnTo>
                <a:lnTo>
                  <a:pt x="2" y="11"/>
                </a:lnTo>
                <a:lnTo>
                  <a:pt x="5" y="11"/>
                </a:lnTo>
                <a:lnTo>
                  <a:pt x="9" y="11"/>
                </a:lnTo>
                <a:lnTo>
                  <a:pt x="3" y="3"/>
                </a:lnTo>
                <a:lnTo>
                  <a:pt x="0" y="0"/>
                </a:lnTo>
                <a:close/>
              </a:path>
            </a:pathLst>
          </a:custGeom>
          <a:solidFill>
            <a:srgbClr val="1F1A17"/>
          </a:solidFill>
          <a:ln w="9525">
            <a:noFill/>
            <a:round/>
            <a:headEnd/>
            <a:tailEnd/>
          </a:ln>
        </p:spPr>
        <p:txBody>
          <a:bodyPr/>
          <a:lstStyle/>
          <a:p>
            <a:endParaRPr lang="en-US"/>
          </a:p>
        </p:txBody>
      </p:sp>
      <p:sp>
        <p:nvSpPr>
          <p:cNvPr id="4264" name="Freeform 168"/>
          <p:cNvSpPr>
            <a:spLocks/>
          </p:cNvSpPr>
          <p:nvPr/>
        </p:nvSpPr>
        <p:spPr bwMode="auto">
          <a:xfrm>
            <a:off x="1349375" y="5119688"/>
            <a:ext cx="34925" cy="31750"/>
          </a:xfrm>
          <a:custGeom>
            <a:avLst/>
            <a:gdLst/>
            <a:ahLst/>
            <a:cxnLst>
              <a:cxn ang="0">
                <a:pos x="0" y="8"/>
              </a:cxn>
              <a:cxn ang="0">
                <a:pos x="2" y="0"/>
              </a:cxn>
              <a:cxn ang="0">
                <a:pos x="4" y="3"/>
              </a:cxn>
              <a:cxn ang="0">
                <a:pos x="7" y="5"/>
              </a:cxn>
              <a:cxn ang="0">
                <a:pos x="10" y="5"/>
              </a:cxn>
              <a:cxn ang="0">
                <a:pos x="15" y="5"/>
              </a:cxn>
              <a:cxn ang="0">
                <a:pos x="17" y="5"/>
              </a:cxn>
              <a:cxn ang="0">
                <a:pos x="22" y="16"/>
              </a:cxn>
              <a:cxn ang="0">
                <a:pos x="20" y="20"/>
              </a:cxn>
              <a:cxn ang="0">
                <a:pos x="15" y="6"/>
              </a:cxn>
              <a:cxn ang="0">
                <a:pos x="10" y="6"/>
              </a:cxn>
              <a:cxn ang="0">
                <a:pos x="4" y="6"/>
              </a:cxn>
              <a:cxn ang="0">
                <a:pos x="0" y="8"/>
              </a:cxn>
              <a:cxn ang="0">
                <a:pos x="0" y="8"/>
              </a:cxn>
            </a:cxnLst>
            <a:rect l="0" t="0" r="r" b="b"/>
            <a:pathLst>
              <a:path w="22" h="20">
                <a:moveTo>
                  <a:pt x="0" y="8"/>
                </a:moveTo>
                <a:lnTo>
                  <a:pt x="2" y="0"/>
                </a:lnTo>
                <a:lnTo>
                  <a:pt x="4" y="3"/>
                </a:lnTo>
                <a:lnTo>
                  <a:pt x="7" y="5"/>
                </a:lnTo>
                <a:lnTo>
                  <a:pt x="10" y="5"/>
                </a:lnTo>
                <a:lnTo>
                  <a:pt x="15" y="5"/>
                </a:lnTo>
                <a:lnTo>
                  <a:pt x="17" y="5"/>
                </a:lnTo>
                <a:lnTo>
                  <a:pt x="22" y="16"/>
                </a:lnTo>
                <a:lnTo>
                  <a:pt x="20" y="20"/>
                </a:lnTo>
                <a:lnTo>
                  <a:pt x="15" y="6"/>
                </a:lnTo>
                <a:lnTo>
                  <a:pt x="10" y="6"/>
                </a:lnTo>
                <a:lnTo>
                  <a:pt x="4" y="6"/>
                </a:lnTo>
                <a:lnTo>
                  <a:pt x="0" y="8"/>
                </a:lnTo>
                <a:lnTo>
                  <a:pt x="0" y="8"/>
                </a:lnTo>
                <a:close/>
              </a:path>
            </a:pathLst>
          </a:custGeom>
          <a:solidFill>
            <a:srgbClr val="1F1A17"/>
          </a:solidFill>
          <a:ln w="9525">
            <a:noFill/>
            <a:round/>
            <a:headEnd/>
            <a:tailEnd/>
          </a:ln>
        </p:spPr>
        <p:txBody>
          <a:bodyPr/>
          <a:lstStyle/>
          <a:p>
            <a:endParaRPr lang="en-US"/>
          </a:p>
        </p:txBody>
      </p:sp>
      <p:sp>
        <p:nvSpPr>
          <p:cNvPr id="4265" name="Freeform 169"/>
          <p:cNvSpPr>
            <a:spLocks/>
          </p:cNvSpPr>
          <p:nvPr/>
        </p:nvSpPr>
        <p:spPr bwMode="auto">
          <a:xfrm>
            <a:off x="1387475" y="5132388"/>
            <a:ext cx="7938" cy="20637"/>
          </a:xfrm>
          <a:custGeom>
            <a:avLst/>
            <a:gdLst/>
            <a:ahLst/>
            <a:cxnLst>
              <a:cxn ang="0">
                <a:pos x="3" y="0"/>
              </a:cxn>
              <a:cxn ang="0">
                <a:pos x="0" y="2"/>
              </a:cxn>
              <a:cxn ang="0">
                <a:pos x="5" y="13"/>
              </a:cxn>
              <a:cxn ang="0">
                <a:pos x="5" y="12"/>
              </a:cxn>
              <a:cxn ang="0">
                <a:pos x="5" y="7"/>
              </a:cxn>
              <a:cxn ang="0">
                <a:pos x="3" y="2"/>
              </a:cxn>
              <a:cxn ang="0">
                <a:pos x="3" y="0"/>
              </a:cxn>
            </a:cxnLst>
            <a:rect l="0" t="0" r="r" b="b"/>
            <a:pathLst>
              <a:path w="5" h="13">
                <a:moveTo>
                  <a:pt x="3" y="0"/>
                </a:moveTo>
                <a:lnTo>
                  <a:pt x="0" y="2"/>
                </a:lnTo>
                <a:lnTo>
                  <a:pt x="5" y="13"/>
                </a:lnTo>
                <a:lnTo>
                  <a:pt x="5" y="12"/>
                </a:lnTo>
                <a:lnTo>
                  <a:pt x="5" y="7"/>
                </a:lnTo>
                <a:lnTo>
                  <a:pt x="3" y="2"/>
                </a:lnTo>
                <a:lnTo>
                  <a:pt x="3" y="0"/>
                </a:lnTo>
                <a:close/>
              </a:path>
            </a:pathLst>
          </a:custGeom>
          <a:solidFill>
            <a:srgbClr val="1F1A17"/>
          </a:solidFill>
          <a:ln w="9525">
            <a:noFill/>
            <a:round/>
            <a:headEnd/>
            <a:tailEnd/>
          </a:ln>
        </p:spPr>
        <p:txBody>
          <a:bodyPr/>
          <a:lstStyle/>
          <a:p>
            <a:endParaRPr lang="en-US"/>
          </a:p>
        </p:txBody>
      </p:sp>
      <p:sp>
        <p:nvSpPr>
          <p:cNvPr id="4266" name="Freeform 170"/>
          <p:cNvSpPr>
            <a:spLocks/>
          </p:cNvSpPr>
          <p:nvPr/>
        </p:nvSpPr>
        <p:spPr bwMode="auto">
          <a:xfrm>
            <a:off x="1357313" y="5148263"/>
            <a:ext cx="22225" cy="14287"/>
          </a:xfrm>
          <a:custGeom>
            <a:avLst/>
            <a:gdLst/>
            <a:ahLst/>
            <a:cxnLst>
              <a:cxn ang="0">
                <a:pos x="2" y="2"/>
              </a:cxn>
              <a:cxn ang="0">
                <a:pos x="0" y="9"/>
              </a:cxn>
              <a:cxn ang="0">
                <a:pos x="4" y="5"/>
              </a:cxn>
              <a:cxn ang="0">
                <a:pos x="7" y="2"/>
              </a:cxn>
              <a:cxn ang="0">
                <a:pos x="10" y="2"/>
              </a:cxn>
              <a:cxn ang="0">
                <a:pos x="14" y="2"/>
              </a:cxn>
              <a:cxn ang="0">
                <a:pos x="10" y="0"/>
              </a:cxn>
              <a:cxn ang="0">
                <a:pos x="7" y="0"/>
              </a:cxn>
              <a:cxn ang="0">
                <a:pos x="4" y="0"/>
              </a:cxn>
              <a:cxn ang="0">
                <a:pos x="2" y="2"/>
              </a:cxn>
            </a:cxnLst>
            <a:rect l="0" t="0" r="r" b="b"/>
            <a:pathLst>
              <a:path w="14" h="9">
                <a:moveTo>
                  <a:pt x="2" y="2"/>
                </a:moveTo>
                <a:lnTo>
                  <a:pt x="0" y="9"/>
                </a:lnTo>
                <a:lnTo>
                  <a:pt x="4" y="5"/>
                </a:lnTo>
                <a:lnTo>
                  <a:pt x="7" y="2"/>
                </a:lnTo>
                <a:lnTo>
                  <a:pt x="10" y="2"/>
                </a:lnTo>
                <a:lnTo>
                  <a:pt x="14" y="2"/>
                </a:lnTo>
                <a:lnTo>
                  <a:pt x="10" y="0"/>
                </a:lnTo>
                <a:lnTo>
                  <a:pt x="7" y="0"/>
                </a:lnTo>
                <a:lnTo>
                  <a:pt x="4" y="0"/>
                </a:lnTo>
                <a:lnTo>
                  <a:pt x="2" y="2"/>
                </a:lnTo>
                <a:close/>
              </a:path>
            </a:pathLst>
          </a:custGeom>
          <a:solidFill>
            <a:srgbClr val="1F1A17"/>
          </a:solidFill>
          <a:ln w="9525">
            <a:noFill/>
            <a:round/>
            <a:headEnd/>
            <a:tailEnd/>
          </a:ln>
        </p:spPr>
        <p:txBody>
          <a:bodyPr/>
          <a:lstStyle/>
          <a:p>
            <a:endParaRPr lang="en-US"/>
          </a:p>
        </p:txBody>
      </p:sp>
      <p:sp>
        <p:nvSpPr>
          <p:cNvPr id="4267" name="Freeform 171"/>
          <p:cNvSpPr>
            <a:spLocks/>
          </p:cNvSpPr>
          <p:nvPr/>
        </p:nvSpPr>
        <p:spPr bwMode="auto">
          <a:xfrm>
            <a:off x="1317625" y="5195888"/>
            <a:ext cx="30163" cy="34925"/>
          </a:xfrm>
          <a:custGeom>
            <a:avLst/>
            <a:gdLst/>
            <a:ahLst/>
            <a:cxnLst>
              <a:cxn ang="0">
                <a:pos x="2" y="0"/>
              </a:cxn>
              <a:cxn ang="0">
                <a:pos x="3" y="0"/>
              </a:cxn>
              <a:cxn ang="0">
                <a:pos x="5" y="0"/>
              </a:cxn>
              <a:cxn ang="0">
                <a:pos x="5" y="5"/>
              </a:cxn>
              <a:cxn ang="0">
                <a:pos x="7" y="7"/>
              </a:cxn>
              <a:cxn ang="0">
                <a:pos x="10" y="9"/>
              </a:cxn>
              <a:cxn ang="0">
                <a:pos x="13" y="9"/>
              </a:cxn>
              <a:cxn ang="0">
                <a:pos x="13" y="12"/>
              </a:cxn>
              <a:cxn ang="0">
                <a:pos x="13" y="15"/>
              </a:cxn>
              <a:cxn ang="0">
                <a:pos x="17" y="19"/>
              </a:cxn>
              <a:cxn ang="0">
                <a:pos x="19" y="22"/>
              </a:cxn>
              <a:cxn ang="0">
                <a:pos x="17" y="22"/>
              </a:cxn>
              <a:cxn ang="0">
                <a:pos x="13" y="22"/>
              </a:cxn>
              <a:cxn ang="0">
                <a:pos x="12" y="17"/>
              </a:cxn>
              <a:cxn ang="0">
                <a:pos x="10" y="14"/>
              </a:cxn>
              <a:cxn ang="0">
                <a:pos x="8" y="14"/>
              </a:cxn>
              <a:cxn ang="0">
                <a:pos x="5" y="12"/>
              </a:cxn>
              <a:cxn ang="0">
                <a:pos x="3" y="7"/>
              </a:cxn>
              <a:cxn ang="0">
                <a:pos x="3" y="4"/>
              </a:cxn>
              <a:cxn ang="0">
                <a:pos x="2" y="7"/>
              </a:cxn>
              <a:cxn ang="0">
                <a:pos x="0" y="9"/>
              </a:cxn>
              <a:cxn ang="0">
                <a:pos x="2" y="0"/>
              </a:cxn>
            </a:cxnLst>
            <a:rect l="0" t="0" r="r" b="b"/>
            <a:pathLst>
              <a:path w="19" h="22">
                <a:moveTo>
                  <a:pt x="2" y="0"/>
                </a:moveTo>
                <a:lnTo>
                  <a:pt x="3" y="0"/>
                </a:lnTo>
                <a:lnTo>
                  <a:pt x="5" y="0"/>
                </a:lnTo>
                <a:lnTo>
                  <a:pt x="5" y="5"/>
                </a:lnTo>
                <a:lnTo>
                  <a:pt x="7" y="7"/>
                </a:lnTo>
                <a:lnTo>
                  <a:pt x="10" y="9"/>
                </a:lnTo>
                <a:lnTo>
                  <a:pt x="13" y="9"/>
                </a:lnTo>
                <a:lnTo>
                  <a:pt x="13" y="12"/>
                </a:lnTo>
                <a:lnTo>
                  <a:pt x="13" y="15"/>
                </a:lnTo>
                <a:lnTo>
                  <a:pt x="17" y="19"/>
                </a:lnTo>
                <a:lnTo>
                  <a:pt x="19" y="22"/>
                </a:lnTo>
                <a:lnTo>
                  <a:pt x="17" y="22"/>
                </a:lnTo>
                <a:lnTo>
                  <a:pt x="13" y="22"/>
                </a:lnTo>
                <a:lnTo>
                  <a:pt x="12" y="17"/>
                </a:lnTo>
                <a:lnTo>
                  <a:pt x="10" y="14"/>
                </a:lnTo>
                <a:lnTo>
                  <a:pt x="8" y="14"/>
                </a:lnTo>
                <a:lnTo>
                  <a:pt x="5" y="12"/>
                </a:lnTo>
                <a:lnTo>
                  <a:pt x="3" y="7"/>
                </a:lnTo>
                <a:lnTo>
                  <a:pt x="3" y="4"/>
                </a:lnTo>
                <a:lnTo>
                  <a:pt x="2" y="7"/>
                </a:lnTo>
                <a:lnTo>
                  <a:pt x="0" y="9"/>
                </a:lnTo>
                <a:lnTo>
                  <a:pt x="2" y="0"/>
                </a:lnTo>
                <a:close/>
              </a:path>
            </a:pathLst>
          </a:custGeom>
          <a:solidFill>
            <a:srgbClr val="1F1A17"/>
          </a:solidFill>
          <a:ln w="9525">
            <a:noFill/>
            <a:round/>
            <a:headEnd/>
            <a:tailEnd/>
          </a:ln>
        </p:spPr>
        <p:txBody>
          <a:bodyPr/>
          <a:lstStyle/>
          <a:p>
            <a:endParaRPr lang="en-US"/>
          </a:p>
        </p:txBody>
      </p:sp>
      <p:sp>
        <p:nvSpPr>
          <p:cNvPr id="4268" name="Freeform 172"/>
          <p:cNvSpPr>
            <a:spLocks/>
          </p:cNvSpPr>
          <p:nvPr/>
        </p:nvSpPr>
        <p:spPr bwMode="auto">
          <a:xfrm>
            <a:off x="1482725" y="5307013"/>
            <a:ext cx="28575" cy="22225"/>
          </a:xfrm>
          <a:custGeom>
            <a:avLst/>
            <a:gdLst/>
            <a:ahLst/>
            <a:cxnLst>
              <a:cxn ang="0">
                <a:pos x="0" y="5"/>
              </a:cxn>
              <a:cxn ang="0">
                <a:pos x="3" y="2"/>
              </a:cxn>
              <a:cxn ang="0">
                <a:pos x="11" y="0"/>
              </a:cxn>
              <a:cxn ang="0">
                <a:pos x="16" y="4"/>
              </a:cxn>
              <a:cxn ang="0">
                <a:pos x="18" y="9"/>
              </a:cxn>
              <a:cxn ang="0">
                <a:pos x="18" y="14"/>
              </a:cxn>
              <a:cxn ang="0">
                <a:pos x="16" y="14"/>
              </a:cxn>
              <a:cxn ang="0">
                <a:pos x="15" y="5"/>
              </a:cxn>
              <a:cxn ang="0">
                <a:pos x="10" y="11"/>
              </a:cxn>
              <a:cxn ang="0">
                <a:pos x="8" y="4"/>
              </a:cxn>
              <a:cxn ang="0">
                <a:pos x="0" y="5"/>
              </a:cxn>
            </a:cxnLst>
            <a:rect l="0" t="0" r="r" b="b"/>
            <a:pathLst>
              <a:path w="18" h="14">
                <a:moveTo>
                  <a:pt x="0" y="5"/>
                </a:moveTo>
                <a:lnTo>
                  <a:pt x="3" y="2"/>
                </a:lnTo>
                <a:lnTo>
                  <a:pt x="11" y="0"/>
                </a:lnTo>
                <a:lnTo>
                  <a:pt x="16" y="4"/>
                </a:lnTo>
                <a:lnTo>
                  <a:pt x="18" y="9"/>
                </a:lnTo>
                <a:lnTo>
                  <a:pt x="18" y="14"/>
                </a:lnTo>
                <a:lnTo>
                  <a:pt x="16" y="14"/>
                </a:lnTo>
                <a:lnTo>
                  <a:pt x="15" y="5"/>
                </a:lnTo>
                <a:lnTo>
                  <a:pt x="10" y="11"/>
                </a:lnTo>
                <a:lnTo>
                  <a:pt x="8" y="4"/>
                </a:lnTo>
                <a:lnTo>
                  <a:pt x="0" y="5"/>
                </a:lnTo>
                <a:close/>
              </a:path>
            </a:pathLst>
          </a:custGeom>
          <a:solidFill>
            <a:srgbClr val="1F1A17"/>
          </a:solidFill>
          <a:ln w="9525">
            <a:noFill/>
            <a:round/>
            <a:headEnd/>
            <a:tailEnd/>
          </a:ln>
        </p:spPr>
        <p:txBody>
          <a:bodyPr/>
          <a:lstStyle/>
          <a:p>
            <a:endParaRPr lang="en-US"/>
          </a:p>
        </p:txBody>
      </p:sp>
      <p:sp>
        <p:nvSpPr>
          <p:cNvPr id="4269" name="Freeform 173"/>
          <p:cNvSpPr>
            <a:spLocks/>
          </p:cNvSpPr>
          <p:nvPr/>
        </p:nvSpPr>
        <p:spPr bwMode="auto">
          <a:xfrm>
            <a:off x="1455738" y="5203825"/>
            <a:ext cx="31750" cy="46038"/>
          </a:xfrm>
          <a:custGeom>
            <a:avLst/>
            <a:gdLst/>
            <a:ahLst/>
            <a:cxnLst>
              <a:cxn ang="0">
                <a:pos x="0" y="0"/>
              </a:cxn>
              <a:cxn ang="0">
                <a:pos x="3" y="10"/>
              </a:cxn>
              <a:cxn ang="0">
                <a:pos x="3" y="17"/>
              </a:cxn>
              <a:cxn ang="0">
                <a:pos x="7" y="12"/>
              </a:cxn>
              <a:cxn ang="0">
                <a:pos x="17" y="29"/>
              </a:cxn>
              <a:cxn ang="0">
                <a:pos x="20" y="20"/>
              </a:cxn>
              <a:cxn ang="0">
                <a:pos x="15" y="20"/>
              </a:cxn>
              <a:cxn ang="0">
                <a:pos x="12" y="12"/>
              </a:cxn>
              <a:cxn ang="0">
                <a:pos x="10" y="14"/>
              </a:cxn>
              <a:cxn ang="0">
                <a:pos x="0" y="0"/>
              </a:cxn>
            </a:cxnLst>
            <a:rect l="0" t="0" r="r" b="b"/>
            <a:pathLst>
              <a:path w="20" h="29">
                <a:moveTo>
                  <a:pt x="0" y="0"/>
                </a:moveTo>
                <a:lnTo>
                  <a:pt x="3" y="10"/>
                </a:lnTo>
                <a:lnTo>
                  <a:pt x="3" y="17"/>
                </a:lnTo>
                <a:lnTo>
                  <a:pt x="7" y="12"/>
                </a:lnTo>
                <a:lnTo>
                  <a:pt x="17" y="29"/>
                </a:lnTo>
                <a:lnTo>
                  <a:pt x="20" y="20"/>
                </a:lnTo>
                <a:lnTo>
                  <a:pt x="15" y="20"/>
                </a:lnTo>
                <a:lnTo>
                  <a:pt x="12" y="12"/>
                </a:lnTo>
                <a:lnTo>
                  <a:pt x="10" y="14"/>
                </a:lnTo>
                <a:lnTo>
                  <a:pt x="0" y="0"/>
                </a:lnTo>
                <a:close/>
              </a:path>
            </a:pathLst>
          </a:custGeom>
          <a:solidFill>
            <a:srgbClr val="1F1A17"/>
          </a:solidFill>
          <a:ln w="9525">
            <a:noFill/>
            <a:round/>
            <a:headEnd/>
            <a:tailEnd/>
          </a:ln>
        </p:spPr>
        <p:txBody>
          <a:bodyPr/>
          <a:lstStyle/>
          <a:p>
            <a:endParaRPr lang="en-US"/>
          </a:p>
        </p:txBody>
      </p:sp>
      <p:sp>
        <p:nvSpPr>
          <p:cNvPr id="4270" name="Freeform 174"/>
          <p:cNvSpPr>
            <a:spLocks/>
          </p:cNvSpPr>
          <p:nvPr/>
        </p:nvSpPr>
        <p:spPr bwMode="auto">
          <a:xfrm>
            <a:off x="1412875" y="5364163"/>
            <a:ext cx="39688" cy="25400"/>
          </a:xfrm>
          <a:custGeom>
            <a:avLst/>
            <a:gdLst/>
            <a:ahLst/>
            <a:cxnLst>
              <a:cxn ang="0">
                <a:pos x="0" y="16"/>
              </a:cxn>
              <a:cxn ang="0">
                <a:pos x="4" y="11"/>
              </a:cxn>
              <a:cxn ang="0">
                <a:pos x="9" y="10"/>
              </a:cxn>
              <a:cxn ang="0">
                <a:pos x="5" y="8"/>
              </a:cxn>
              <a:cxn ang="0">
                <a:pos x="2" y="8"/>
              </a:cxn>
              <a:cxn ang="0">
                <a:pos x="9" y="6"/>
              </a:cxn>
              <a:cxn ang="0">
                <a:pos x="15" y="8"/>
              </a:cxn>
              <a:cxn ang="0">
                <a:pos x="14" y="5"/>
              </a:cxn>
              <a:cxn ang="0">
                <a:pos x="14" y="1"/>
              </a:cxn>
              <a:cxn ang="0">
                <a:pos x="15" y="0"/>
              </a:cxn>
              <a:cxn ang="0">
                <a:pos x="17" y="0"/>
              </a:cxn>
              <a:cxn ang="0">
                <a:pos x="20" y="0"/>
              </a:cxn>
              <a:cxn ang="0">
                <a:pos x="25" y="0"/>
              </a:cxn>
              <a:cxn ang="0">
                <a:pos x="22" y="5"/>
              </a:cxn>
              <a:cxn ang="0">
                <a:pos x="19" y="10"/>
              </a:cxn>
              <a:cxn ang="0">
                <a:pos x="14" y="10"/>
              </a:cxn>
              <a:cxn ang="0">
                <a:pos x="10" y="11"/>
              </a:cxn>
              <a:cxn ang="0">
                <a:pos x="5" y="13"/>
              </a:cxn>
              <a:cxn ang="0">
                <a:pos x="0" y="16"/>
              </a:cxn>
            </a:cxnLst>
            <a:rect l="0" t="0" r="r" b="b"/>
            <a:pathLst>
              <a:path w="25" h="16">
                <a:moveTo>
                  <a:pt x="0" y="16"/>
                </a:moveTo>
                <a:lnTo>
                  <a:pt x="4" y="11"/>
                </a:lnTo>
                <a:lnTo>
                  <a:pt x="9" y="10"/>
                </a:lnTo>
                <a:lnTo>
                  <a:pt x="5" y="8"/>
                </a:lnTo>
                <a:lnTo>
                  <a:pt x="2" y="8"/>
                </a:lnTo>
                <a:lnTo>
                  <a:pt x="9" y="6"/>
                </a:lnTo>
                <a:lnTo>
                  <a:pt x="15" y="8"/>
                </a:lnTo>
                <a:lnTo>
                  <a:pt x="14" y="5"/>
                </a:lnTo>
                <a:lnTo>
                  <a:pt x="14" y="1"/>
                </a:lnTo>
                <a:lnTo>
                  <a:pt x="15" y="0"/>
                </a:lnTo>
                <a:lnTo>
                  <a:pt x="17" y="0"/>
                </a:lnTo>
                <a:lnTo>
                  <a:pt x="20" y="0"/>
                </a:lnTo>
                <a:lnTo>
                  <a:pt x="25" y="0"/>
                </a:lnTo>
                <a:lnTo>
                  <a:pt x="22" y="5"/>
                </a:lnTo>
                <a:lnTo>
                  <a:pt x="19" y="10"/>
                </a:lnTo>
                <a:lnTo>
                  <a:pt x="14" y="10"/>
                </a:lnTo>
                <a:lnTo>
                  <a:pt x="10" y="11"/>
                </a:lnTo>
                <a:lnTo>
                  <a:pt x="5" y="13"/>
                </a:lnTo>
                <a:lnTo>
                  <a:pt x="0" y="16"/>
                </a:lnTo>
                <a:close/>
              </a:path>
            </a:pathLst>
          </a:custGeom>
          <a:solidFill>
            <a:srgbClr val="1F1A17"/>
          </a:solidFill>
          <a:ln w="9525">
            <a:noFill/>
            <a:round/>
            <a:headEnd/>
            <a:tailEnd/>
          </a:ln>
        </p:spPr>
        <p:txBody>
          <a:bodyPr/>
          <a:lstStyle/>
          <a:p>
            <a:endParaRPr lang="en-US"/>
          </a:p>
        </p:txBody>
      </p:sp>
      <p:sp>
        <p:nvSpPr>
          <p:cNvPr id="4271" name="Freeform 175"/>
          <p:cNvSpPr>
            <a:spLocks/>
          </p:cNvSpPr>
          <p:nvPr/>
        </p:nvSpPr>
        <p:spPr bwMode="auto">
          <a:xfrm>
            <a:off x="1482725" y="5345113"/>
            <a:ext cx="15875" cy="12700"/>
          </a:xfrm>
          <a:custGeom>
            <a:avLst/>
            <a:gdLst/>
            <a:ahLst/>
            <a:cxnLst>
              <a:cxn ang="0">
                <a:pos x="0" y="8"/>
              </a:cxn>
              <a:cxn ang="0">
                <a:pos x="0" y="5"/>
              </a:cxn>
              <a:cxn ang="0">
                <a:pos x="0" y="2"/>
              </a:cxn>
              <a:cxn ang="0">
                <a:pos x="3" y="0"/>
              </a:cxn>
              <a:cxn ang="0">
                <a:pos x="6" y="2"/>
              </a:cxn>
              <a:cxn ang="0">
                <a:pos x="8" y="5"/>
              </a:cxn>
              <a:cxn ang="0">
                <a:pos x="10" y="7"/>
              </a:cxn>
              <a:cxn ang="0">
                <a:pos x="0" y="8"/>
              </a:cxn>
            </a:cxnLst>
            <a:rect l="0" t="0" r="r" b="b"/>
            <a:pathLst>
              <a:path w="10" h="8">
                <a:moveTo>
                  <a:pt x="0" y="8"/>
                </a:moveTo>
                <a:lnTo>
                  <a:pt x="0" y="5"/>
                </a:lnTo>
                <a:lnTo>
                  <a:pt x="0" y="2"/>
                </a:lnTo>
                <a:lnTo>
                  <a:pt x="3" y="0"/>
                </a:lnTo>
                <a:lnTo>
                  <a:pt x="6" y="2"/>
                </a:lnTo>
                <a:lnTo>
                  <a:pt x="8" y="5"/>
                </a:lnTo>
                <a:lnTo>
                  <a:pt x="10" y="7"/>
                </a:lnTo>
                <a:lnTo>
                  <a:pt x="0" y="8"/>
                </a:lnTo>
                <a:close/>
              </a:path>
            </a:pathLst>
          </a:custGeom>
          <a:solidFill>
            <a:srgbClr val="1F1A17"/>
          </a:solidFill>
          <a:ln w="9525">
            <a:noFill/>
            <a:round/>
            <a:headEnd/>
            <a:tailEnd/>
          </a:ln>
        </p:spPr>
        <p:txBody>
          <a:bodyPr/>
          <a:lstStyle/>
          <a:p>
            <a:endParaRPr lang="en-US"/>
          </a:p>
        </p:txBody>
      </p:sp>
      <p:sp>
        <p:nvSpPr>
          <p:cNvPr id="4272" name="Freeform 176"/>
          <p:cNvSpPr>
            <a:spLocks/>
          </p:cNvSpPr>
          <p:nvPr/>
        </p:nvSpPr>
        <p:spPr bwMode="auto">
          <a:xfrm>
            <a:off x="1535113" y="5334000"/>
            <a:ext cx="19050" cy="19050"/>
          </a:xfrm>
          <a:custGeom>
            <a:avLst/>
            <a:gdLst/>
            <a:ahLst/>
            <a:cxnLst>
              <a:cxn ang="0">
                <a:pos x="12" y="0"/>
              </a:cxn>
              <a:cxn ang="0">
                <a:pos x="10" y="0"/>
              </a:cxn>
              <a:cxn ang="0">
                <a:pos x="5" y="4"/>
              </a:cxn>
              <a:cxn ang="0">
                <a:pos x="2" y="9"/>
              </a:cxn>
              <a:cxn ang="0">
                <a:pos x="0" y="12"/>
              </a:cxn>
              <a:cxn ang="0">
                <a:pos x="4" y="12"/>
              </a:cxn>
              <a:cxn ang="0">
                <a:pos x="5" y="10"/>
              </a:cxn>
              <a:cxn ang="0">
                <a:pos x="10" y="5"/>
              </a:cxn>
              <a:cxn ang="0">
                <a:pos x="12" y="2"/>
              </a:cxn>
              <a:cxn ang="0">
                <a:pos x="12" y="0"/>
              </a:cxn>
            </a:cxnLst>
            <a:rect l="0" t="0" r="r" b="b"/>
            <a:pathLst>
              <a:path w="12" h="12">
                <a:moveTo>
                  <a:pt x="12" y="0"/>
                </a:moveTo>
                <a:lnTo>
                  <a:pt x="10" y="0"/>
                </a:lnTo>
                <a:lnTo>
                  <a:pt x="5" y="4"/>
                </a:lnTo>
                <a:lnTo>
                  <a:pt x="2" y="9"/>
                </a:lnTo>
                <a:lnTo>
                  <a:pt x="0" y="12"/>
                </a:lnTo>
                <a:lnTo>
                  <a:pt x="4" y="12"/>
                </a:lnTo>
                <a:lnTo>
                  <a:pt x="5" y="10"/>
                </a:lnTo>
                <a:lnTo>
                  <a:pt x="10" y="5"/>
                </a:lnTo>
                <a:lnTo>
                  <a:pt x="12" y="2"/>
                </a:lnTo>
                <a:lnTo>
                  <a:pt x="12" y="0"/>
                </a:lnTo>
                <a:close/>
              </a:path>
            </a:pathLst>
          </a:custGeom>
          <a:solidFill>
            <a:srgbClr val="1F1A17"/>
          </a:solidFill>
          <a:ln w="9525">
            <a:noFill/>
            <a:round/>
            <a:headEnd/>
            <a:tailEnd/>
          </a:ln>
        </p:spPr>
        <p:txBody>
          <a:bodyPr/>
          <a:lstStyle/>
          <a:p>
            <a:endParaRPr lang="en-US"/>
          </a:p>
        </p:txBody>
      </p:sp>
      <p:sp>
        <p:nvSpPr>
          <p:cNvPr id="4273" name="Freeform 177"/>
          <p:cNvSpPr>
            <a:spLocks/>
          </p:cNvSpPr>
          <p:nvPr/>
        </p:nvSpPr>
        <p:spPr bwMode="auto">
          <a:xfrm>
            <a:off x="1550988" y="5395913"/>
            <a:ext cx="114300" cy="79375"/>
          </a:xfrm>
          <a:custGeom>
            <a:avLst/>
            <a:gdLst/>
            <a:ahLst/>
            <a:cxnLst>
              <a:cxn ang="0">
                <a:pos x="0" y="35"/>
              </a:cxn>
              <a:cxn ang="0">
                <a:pos x="5" y="41"/>
              </a:cxn>
              <a:cxn ang="0">
                <a:pos x="9" y="36"/>
              </a:cxn>
              <a:cxn ang="0">
                <a:pos x="14" y="35"/>
              </a:cxn>
              <a:cxn ang="0">
                <a:pos x="17" y="33"/>
              </a:cxn>
              <a:cxn ang="0">
                <a:pos x="20" y="31"/>
              </a:cxn>
              <a:cxn ang="0">
                <a:pos x="22" y="35"/>
              </a:cxn>
              <a:cxn ang="0">
                <a:pos x="24" y="36"/>
              </a:cxn>
              <a:cxn ang="0">
                <a:pos x="27" y="35"/>
              </a:cxn>
              <a:cxn ang="0">
                <a:pos x="30" y="35"/>
              </a:cxn>
              <a:cxn ang="0">
                <a:pos x="32" y="35"/>
              </a:cxn>
              <a:cxn ang="0">
                <a:pos x="34" y="35"/>
              </a:cxn>
              <a:cxn ang="0">
                <a:pos x="37" y="38"/>
              </a:cxn>
              <a:cxn ang="0">
                <a:pos x="40" y="41"/>
              </a:cxn>
              <a:cxn ang="0">
                <a:pos x="42" y="30"/>
              </a:cxn>
              <a:cxn ang="0">
                <a:pos x="44" y="46"/>
              </a:cxn>
              <a:cxn ang="0">
                <a:pos x="49" y="50"/>
              </a:cxn>
              <a:cxn ang="0">
                <a:pos x="47" y="43"/>
              </a:cxn>
              <a:cxn ang="0">
                <a:pos x="49" y="36"/>
              </a:cxn>
              <a:cxn ang="0">
                <a:pos x="52" y="33"/>
              </a:cxn>
              <a:cxn ang="0">
                <a:pos x="55" y="33"/>
              </a:cxn>
              <a:cxn ang="0">
                <a:pos x="60" y="28"/>
              </a:cxn>
              <a:cxn ang="0">
                <a:pos x="57" y="23"/>
              </a:cxn>
              <a:cxn ang="0">
                <a:pos x="65" y="25"/>
              </a:cxn>
              <a:cxn ang="0">
                <a:pos x="65" y="20"/>
              </a:cxn>
              <a:cxn ang="0">
                <a:pos x="62" y="16"/>
              </a:cxn>
              <a:cxn ang="0">
                <a:pos x="65" y="15"/>
              </a:cxn>
              <a:cxn ang="0">
                <a:pos x="67" y="11"/>
              </a:cxn>
              <a:cxn ang="0">
                <a:pos x="64" y="10"/>
              </a:cxn>
              <a:cxn ang="0">
                <a:pos x="69" y="8"/>
              </a:cxn>
              <a:cxn ang="0">
                <a:pos x="72" y="0"/>
              </a:cxn>
              <a:cxn ang="0">
                <a:pos x="62" y="6"/>
              </a:cxn>
              <a:cxn ang="0">
                <a:pos x="57" y="13"/>
              </a:cxn>
              <a:cxn ang="0">
                <a:pos x="60" y="18"/>
              </a:cxn>
              <a:cxn ang="0">
                <a:pos x="55" y="20"/>
              </a:cxn>
              <a:cxn ang="0">
                <a:pos x="55" y="23"/>
              </a:cxn>
              <a:cxn ang="0">
                <a:pos x="50" y="26"/>
              </a:cxn>
              <a:cxn ang="0">
                <a:pos x="45" y="26"/>
              </a:cxn>
              <a:cxn ang="0">
                <a:pos x="44" y="23"/>
              </a:cxn>
              <a:cxn ang="0">
                <a:pos x="40" y="15"/>
              </a:cxn>
              <a:cxn ang="0">
                <a:pos x="35" y="18"/>
              </a:cxn>
              <a:cxn ang="0">
                <a:pos x="29" y="21"/>
              </a:cxn>
              <a:cxn ang="0">
                <a:pos x="22" y="21"/>
              </a:cxn>
              <a:cxn ang="0">
                <a:pos x="14" y="23"/>
              </a:cxn>
              <a:cxn ang="0">
                <a:pos x="5" y="30"/>
              </a:cxn>
              <a:cxn ang="0">
                <a:pos x="0" y="35"/>
              </a:cxn>
            </a:cxnLst>
            <a:rect l="0" t="0" r="r" b="b"/>
            <a:pathLst>
              <a:path w="72" h="50">
                <a:moveTo>
                  <a:pt x="0" y="35"/>
                </a:moveTo>
                <a:lnTo>
                  <a:pt x="5" y="41"/>
                </a:lnTo>
                <a:lnTo>
                  <a:pt x="9" y="36"/>
                </a:lnTo>
                <a:lnTo>
                  <a:pt x="14" y="35"/>
                </a:lnTo>
                <a:lnTo>
                  <a:pt x="17" y="33"/>
                </a:lnTo>
                <a:lnTo>
                  <a:pt x="20" y="31"/>
                </a:lnTo>
                <a:lnTo>
                  <a:pt x="22" y="35"/>
                </a:lnTo>
                <a:lnTo>
                  <a:pt x="24" y="36"/>
                </a:lnTo>
                <a:lnTo>
                  <a:pt x="27" y="35"/>
                </a:lnTo>
                <a:lnTo>
                  <a:pt x="30" y="35"/>
                </a:lnTo>
                <a:lnTo>
                  <a:pt x="32" y="35"/>
                </a:lnTo>
                <a:lnTo>
                  <a:pt x="34" y="35"/>
                </a:lnTo>
                <a:lnTo>
                  <a:pt x="37" y="38"/>
                </a:lnTo>
                <a:lnTo>
                  <a:pt x="40" y="41"/>
                </a:lnTo>
                <a:lnTo>
                  <a:pt x="42" y="30"/>
                </a:lnTo>
                <a:lnTo>
                  <a:pt x="44" y="46"/>
                </a:lnTo>
                <a:lnTo>
                  <a:pt x="49" y="50"/>
                </a:lnTo>
                <a:lnTo>
                  <a:pt x="47" y="43"/>
                </a:lnTo>
                <a:lnTo>
                  <a:pt x="49" y="36"/>
                </a:lnTo>
                <a:lnTo>
                  <a:pt x="52" y="33"/>
                </a:lnTo>
                <a:lnTo>
                  <a:pt x="55" y="33"/>
                </a:lnTo>
                <a:lnTo>
                  <a:pt x="60" y="28"/>
                </a:lnTo>
                <a:lnTo>
                  <a:pt x="57" y="23"/>
                </a:lnTo>
                <a:lnTo>
                  <a:pt x="65" y="25"/>
                </a:lnTo>
                <a:lnTo>
                  <a:pt x="65" y="20"/>
                </a:lnTo>
                <a:lnTo>
                  <a:pt x="62" y="16"/>
                </a:lnTo>
                <a:lnTo>
                  <a:pt x="65" y="15"/>
                </a:lnTo>
                <a:lnTo>
                  <a:pt x="67" y="11"/>
                </a:lnTo>
                <a:lnTo>
                  <a:pt x="64" y="10"/>
                </a:lnTo>
                <a:lnTo>
                  <a:pt x="69" y="8"/>
                </a:lnTo>
                <a:lnTo>
                  <a:pt x="72" y="0"/>
                </a:lnTo>
                <a:lnTo>
                  <a:pt x="62" y="6"/>
                </a:lnTo>
                <a:lnTo>
                  <a:pt x="57" y="13"/>
                </a:lnTo>
                <a:lnTo>
                  <a:pt x="60" y="18"/>
                </a:lnTo>
                <a:lnTo>
                  <a:pt x="55" y="20"/>
                </a:lnTo>
                <a:lnTo>
                  <a:pt x="55" y="23"/>
                </a:lnTo>
                <a:lnTo>
                  <a:pt x="50" y="26"/>
                </a:lnTo>
                <a:lnTo>
                  <a:pt x="45" y="26"/>
                </a:lnTo>
                <a:lnTo>
                  <a:pt x="44" y="23"/>
                </a:lnTo>
                <a:lnTo>
                  <a:pt x="40" y="15"/>
                </a:lnTo>
                <a:lnTo>
                  <a:pt x="35" y="18"/>
                </a:lnTo>
                <a:lnTo>
                  <a:pt x="29" y="21"/>
                </a:lnTo>
                <a:lnTo>
                  <a:pt x="22" y="21"/>
                </a:lnTo>
                <a:lnTo>
                  <a:pt x="14" y="23"/>
                </a:lnTo>
                <a:lnTo>
                  <a:pt x="5" y="30"/>
                </a:lnTo>
                <a:lnTo>
                  <a:pt x="0" y="35"/>
                </a:lnTo>
                <a:close/>
              </a:path>
            </a:pathLst>
          </a:custGeom>
          <a:solidFill>
            <a:srgbClr val="1F1A17"/>
          </a:solidFill>
          <a:ln w="9525">
            <a:noFill/>
            <a:round/>
            <a:headEnd/>
            <a:tailEnd/>
          </a:ln>
        </p:spPr>
        <p:txBody>
          <a:bodyPr/>
          <a:lstStyle/>
          <a:p>
            <a:endParaRPr lang="en-US"/>
          </a:p>
        </p:txBody>
      </p:sp>
      <p:sp>
        <p:nvSpPr>
          <p:cNvPr id="4274" name="Freeform 178"/>
          <p:cNvSpPr>
            <a:spLocks/>
          </p:cNvSpPr>
          <p:nvPr/>
        </p:nvSpPr>
        <p:spPr bwMode="auto">
          <a:xfrm>
            <a:off x="1376363" y="5405438"/>
            <a:ext cx="139700" cy="98425"/>
          </a:xfrm>
          <a:custGeom>
            <a:avLst/>
            <a:gdLst/>
            <a:ahLst/>
            <a:cxnLst>
              <a:cxn ang="0">
                <a:pos x="85" y="14"/>
              </a:cxn>
              <a:cxn ang="0">
                <a:pos x="87" y="5"/>
              </a:cxn>
              <a:cxn ang="0">
                <a:pos x="83" y="5"/>
              </a:cxn>
              <a:cxn ang="0">
                <a:pos x="80" y="4"/>
              </a:cxn>
              <a:cxn ang="0">
                <a:pos x="73" y="0"/>
              </a:cxn>
              <a:cxn ang="0">
                <a:pos x="65" y="5"/>
              </a:cxn>
              <a:cxn ang="0">
                <a:pos x="62" y="10"/>
              </a:cxn>
              <a:cxn ang="0">
                <a:pos x="65" y="20"/>
              </a:cxn>
              <a:cxn ang="0">
                <a:pos x="53" y="19"/>
              </a:cxn>
              <a:cxn ang="0">
                <a:pos x="38" y="15"/>
              </a:cxn>
              <a:cxn ang="0">
                <a:pos x="22" y="17"/>
              </a:cxn>
              <a:cxn ang="0">
                <a:pos x="8" y="19"/>
              </a:cxn>
              <a:cxn ang="0">
                <a:pos x="3" y="22"/>
              </a:cxn>
              <a:cxn ang="0">
                <a:pos x="7" y="30"/>
              </a:cxn>
              <a:cxn ang="0">
                <a:pos x="13" y="32"/>
              </a:cxn>
              <a:cxn ang="0">
                <a:pos x="20" y="34"/>
              </a:cxn>
              <a:cxn ang="0">
                <a:pos x="28" y="39"/>
              </a:cxn>
              <a:cxn ang="0">
                <a:pos x="33" y="37"/>
              </a:cxn>
              <a:cxn ang="0">
                <a:pos x="37" y="29"/>
              </a:cxn>
              <a:cxn ang="0">
                <a:pos x="48" y="30"/>
              </a:cxn>
              <a:cxn ang="0">
                <a:pos x="47" y="39"/>
              </a:cxn>
              <a:cxn ang="0">
                <a:pos x="35" y="47"/>
              </a:cxn>
              <a:cxn ang="0">
                <a:pos x="23" y="52"/>
              </a:cxn>
              <a:cxn ang="0">
                <a:pos x="25" y="57"/>
              </a:cxn>
              <a:cxn ang="0">
                <a:pos x="38" y="56"/>
              </a:cxn>
              <a:cxn ang="0">
                <a:pos x="43" y="54"/>
              </a:cxn>
              <a:cxn ang="0">
                <a:pos x="45" y="57"/>
              </a:cxn>
              <a:cxn ang="0">
                <a:pos x="55" y="57"/>
              </a:cxn>
              <a:cxn ang="0">
                <a:pos x="77" y="54"/>
              </a:cxn>
              <a:cxn ang="0">
                <a:pos x="83" y="49"/>
              </a:cxn>
              <a:cxn ang="0">
                <a:pos x="83" y="32"/>
              </a:cxn>
              <a:cxn ang="0">
                <a:pos x="77" y="30"/>
              </a:cxn>
              <a:cxn ang="0">
                <a:pos x="68" y="20"/>
              </a:cxn>
              <a:cxn ang="0">
                <a:pos x="73" y="17"/>
              </a:cxn>
              <a:cxn ang="0">
                <a:pos x="80" y="22"/>
              </a:cxn>
              <a:cxn ang="0">
                <a:pos x="83" y="22"/>
              </a:cxn>
            </a:cxnLst>
            <a:rect l="0" t="0" r="r" b="b"/>
            <a:pathLst>
              <a:path w="88" h="62">
                <a:moveTo>
                  <a:pt x="83" y="19"/>
                </a:moveTo>
                <a:lnTo>
                  <a:pt x="85" y="14"/>
                </a:lnTo>
                <a:lnTo>
                  <a:pt x="88" y="9"/>
                </a:lnTo>
                <a:lnTo>
                  <a:pt x="87" y="5"/>
                </a:lnTo>
                <a:lnTo>
                  <a:pt x="87" y="2"/>
                </a:lnTo>
                <a:lnTo>
                  <a:pt x="83" y="5"/>
                </a:lnTo>
                <a:lnTo>
                  <a:pt x="80" y="9"/>
                </a:lnTo>
                <a:lnTo>
                  <a:pt x="80" y="4"/>
                </a:lnTo>
                <a:lnTo>
                  <a:pt x="78" y="0"/>
                </a:lnTo>
                <a:lnTo>
                  <a:pt x="73" y="0"/>
                </a:lnTo>
                <a:lnTo>
                  <a:pt x="70" y="2"/>
                </a:lnTo>
                <a:lnTo>
                  <a:pt x="65" y="5"/>
                </a:lnTo>
                <a:lnTo>
                  <a:pt x="62" y="9"/>
                </a:lnTo>
                <a:lnTo>
                  <a:pt x="62" y="10"/>
                </a:lnTo>
                <a:lnTo>
                  <a:pt x="63" y="15"/>
                </a:lnTo>
                <a:lnTo>
                  <a:pt x="65" y="20"/>
                </a:lnTo>
                <a:lnTo>
                  <a:pt x="63" y="22"/>
                </a:lnTo>
                <a:lnTo>
                  <a:pt x="53" y="19"/>
                </a:lnTo>
                <a:lnTo>
                  <a:pt x="47" y="14"/>
                </a:lnTo>
                <a:lnTo>
                  <a:pt x="38" y="15"/>
                </a:lnTo>
                <a:lnTo>
                  <a:pt x="30" y="15"/>
                </a:lnTo>
                <a:lnTo>
                  <a:pt x="22" y="17"/>
                </a:lnTo>
                <a:lnTo>
                  <a:pt x="15" y="19"/>
                </a:lnTo>
                <a:lnTo>
                  <a:pt x="8" y="19"/>
                </a:lnTo>
                <a:lnTo>
                  <a:pt x="0" y="17"/>
                </a:lnTo>
                <a:lnTo>
                  <a:pt x="3" y="22"/>
                </a:lnTo>
                <a:lnTo>
                  <a:pt x="7" y="25"/>
                </a:lnTo>
                <a:lnTo>
                  <a:pt x="7" y="30"/>
                </a:lnTo>
                <a:lnTo>
                  <a:pt x="5" y="34"/>
                </a:lnTo>
                <a:lnTo>
                  <a:pt x="13" y="32"/>
                </a:lnTo>
                <a:lnTo>
                  <a:pt x="20" y="30"/>
                </a:lnTo>
                <a:lnTo>
                  <a:pt x="20" y="34"/>
                </a:lnTo>
                <a:lnTo>
                  <a:pt x="20" y="37"/>
                </a:lnTo>
                <a:lnTo>
                  <a:pt x="28" y="39"/>
                </a:lnTo>
                <a:lnTo>
                  <a:pt x="35" y="40"/>
                </a:lnTo>
                <a:lnTo>
                  <a:pt x="33" y="37"/>
                </a:lnTo>
                <a:lnTo>
                  <a:pt x="32" y="32"/>
                </a:lnTo>
                <a:lnTo>
                  <a:pt x="37" y="29"/>
                </a:lnTo>
                <a:lnTo>
                  <a:pt x="43" y="29"/>
                </a:lnTo>
                <a:lnTo>
                  <a:pt x="48" y="30"/>
                </a:lnTo>
                <a:lnTo>
                  <a:pt x="52" y="32"/>
                </a:lnTo>
                <a:lnTo>
                  <a:pt x="47" y="39"/>
                </a:lnTo>
                <a:lnTo>
                  <a:pt x="43" y="44"/>
                </a:lnTo>
                <a:lnTo>
                  <a:pt x="35" y="47"/>
                </a:lnTo>
                <a:lnTo>
                  <a:pt x="28" y="49"/>
                </a:lnTo>
                <a:lnTo>
                  <a:pt x="23" y="52"/>
                </a:lnTo>
                <a:lnTo>
                  <a:pt x="18" y="57"/>
                </a:lnTo>
                <a:lnTo>
                  <a:pt x="25" y="57"/>
                </a:lnTo>
                <a:lnTo>
                  <a:pt x="33" y="57"/>
                </a:lnTo>
                <a:lnTo>
                  <a:pt x="38" y="56"/>
                </a:lnTo>
                <a:lnTo>
                  <a:pt x="42" y="54"/>
                </a:lnTo>
                <a:lnTo>
                  <a:pt x="43" y="54"/>
                </a:lnTo>
                <a:lnTo>
                  <a:pt x="45" y="56"/>
                </a:lnTo>
                <a:lnTo>
                  <a:pt x="45" y="57"/>
                </a:lnTo>
                <a:lnTo>
                  <a:pt x="45" y="62"/>
                </a:lnTo>
                <a:lnTo>
                  <a:pt x="55" y="57"/>
                </a:lnTo>
                <a:lnTo>
                  <a:pt x="68" y="52"/>
                </a:lnTo>
                <a:lnTo>
                  <a:pt x="77" y="54"/>
                </a:lnTo>
                <a:lnTo>
                  <a:pt x="80" y="56"/>
                </a:lnTo>
                <a:lnTo>
                  <a:pt x="83" y="49"/>
                </a:lnTo>
                <a:lnTo>
                  <a:pt x="85" y="39"/>
                </a:lnTo>
                <a:lnTo>
                  <a:pt x="83" y="32"/>
                </a:lnTo>
                <a:lnTo>
                  <a:pt x="83" y="29"/>
                </a:lnTo>
                <a:lnTo>
                  <a:pt x="77" y="30"/>
                </a:lnTo>
                <a:lnTo>
                  <a:pt x="68" y="29"/>
                </a:lnTo>
                <a:lnTo>
                  <a:pt x="68" y="20"/>
                </a:lnTo>
                <a:lnTo>
                  <a:pt x="70" y="15"/>
                </a:lnTo>
                <a:lnTo>
                  <a:pt x="73" y="17"/>
                </a:lnTo>
                <a:lnTo>
                  <a:pt x="78" y="19"/>
                </a:lnTo>
                <a:lnTo>
                  <a:pt x="80" y="22"/>
                </a:lnTo>
                <a:lnTo>
                  <a:pt x="82" y="25"/>
                </a:lnTo>
                <a:lnTo>
                  <a:pt x="83" y="22"/>
                </a:lnTo>
                <a:lnTo>
                  <a:pt x="83" y="19"/>
                </a:lnTo>
                <a:close/>
              </a:path>
            </a:pathLst>
          </a:custGeom>
          <a:solidFill>
            <a:srgbClr val="1F1A17"/>
          </a:solidFill>
          <a:ln w="9525">
            <a:noFill/>
            <a:round/>
            <a:headEnd/>
            <a:tailEnd/>
          </a:ln>
        </p:spPr>
        <p:txBody>
          <a:bodyPr/>
          <a:lstStyle/>
          <a:p>
            <a:endParaRPr lang="en-US"/>
          </a:p>
        </p:txBody>
      </p:sp>
      <p:sp>
        <p:nvSpPr>
          <p:cNvPr id="4275" name="Freeform 179"/>
          <p:cNvSpPr>
            <a:spLocks/>
          </p:cNvSpPr>
          <p:nvPr/>
        </p:nvSpPr>
        <p:spPr bwMode="auto">
          <a:xfrm>
            <a:off x="1622425" y="5400675"/>
            <a:ext cx="109538" cy="87313"/>
          </a:xfrm>
          <a:custGeom>
            <a:avLst/>
            <a:gdLst/>
            <a:ahLst/>
            <a:cxnLst>
              <a:cxn ang="0">
                <a:pos x="7" y="40"/>
              </a:cxn>
              <a:cxn ang="0">
                <a:pos x="10" y="37"/>
              </a:cxn>
              <a:cxn ang="0">
                <a:pos x="15" y="33"/>
              </a:cxn>
              <a:cxn ang="0">
                <a:pos x="20" y="32"/>
              </a:cxn>
              <a:cxn ang="0">
                <a:pos x="27" y="30"/>
              </a:cxn>
              <a:cxn ang="0">
                <a:pos x="37" y="27"/>
              </a:cxn>
              <a:cxn ang="0">
                <a:pos x="47" y="22"/>
              </a:cxn>
              <a:cxn ang="0">
                <a:pos x="62" y="7"/>
              </a:cxn>
              <a:cxn ang="0">
                <a:pos x="69" y="0"/>
              </a:cxn>
              <a:cxn ang="0">
                <a:pos x="69" y="3"/>
              </a:cxn>
              <a:cxn ang="0">
                <a:pos x="67" y="7"/>
              </a:cxn>
              <a:cxn ang="0">
                <a:pos x="67" y="7"/>
              </a:cxn>
              <a:cxn ang="0">
                <a:pos x="64" y="7"/>
              </a:cxn>
              <a:cxn ang="0">
                <a:pos x="62" y="8"/>
              </a:cxn>
              <a:cxn ang="0">
                <a:pos x="62" y="12"/>
              </a:cxn>
              <a:cxn ang="0">
                <a:pos x="62" y="23"/>
              </a:cxn>
              <a:cxn ang="0">
                <a:pos x="60" y="28"/>
              </a:cxn>
              <a:cxn ang="0">
                <a:pos x="57" y="27"/>
              </a:cxn>
              <a:cxn ang="0">
                <a:pos x="55" y="27"/>
              </a:cxn>
              <a:cxn ang="0">
                <a:pos x="54" y="27"/>
              </a:cxn>
              <a:cxn ang="0">
                <a:pos x="52" y="30"/>
              </a:cxn>
              <a:cxn ang="0">
                <a:pos x="52" y="35"/>
              </a:cxn>
              <a:cxn ang="0">
                <a:pos x="54" y="42"/>
              </a:cxn>
              <a:cxn ang="0">
                <a:pos x="52" y="42"/>
              </a:cxn>
              <a:cxn ang="0">
                <a:pos x="49" y="38"/>
              </a:cxn>
              <a:cxn ang="0">
                <a:pos x="47" y="37"/>
              </a:cxn>
              <a:cxn ang="0">
                <a:pos x="44" y="37"/>
              </a:cxn>
              <a:cxn ang="0">
                <a:pos x="42" y="37"/>
              </a:cxn>
              <a:cxn ang="0">
                <a:pos x="40" y="38"/>
              </a:cxn>
              <a:cxn ang="0">
                <a:pos x="39" y="49"/>
              </a:cxn>
              <a:cxn ang="0">
                <a:pos x="40" y="54"/>
              </a:cxn>
              <a:cxn ang="0">
                <a:pos x="35" y="52"/>
              </a:cxn>
              <a:cxn ang="0">
                <a:pos x="30" y="50"/>
              </a:cxn>
              <a:cxn ang="0">
                <a:pos x="25" y="52"/>
              </a:cxn>
              <a:cxn ang="0">
                <a:pos x="22" y="55"/>
              </a:cxn>
              <a:cxn ang="0">
                <a:pos x="14" y="54"/>
              </a:cxn>
              <a:cxn ang="0">
                <a:pos x="7" y="54"/>
              </a:cxn>
              <a:cxn ang="0">
                <a:pos x="4" y="49"/>
              </a:cxn>
              <a:cxn ang="0">
                <a:pos x="0" y="43"/>
              </a:cxn>
              <a:cxn ang="0">
                <a:pos x="4" y="42"/>
              </a:cxn>
              <a:cxn ang="0">
                <a:pos x="7" y="40"/>
              </a:cxn>
            </a:cxnLst>
            <a:rect l="0" t="0" r="r" b="b"/>
            <a:pathLst>
              <a:path w="69" h="55">
                <a:moveTo>
                  <a:pt x="7" y="40"/>
                </a:moveTo>
                <a:lnTo>
                  <a:pt x="10" y="37"/>
                </a:lnTo>
                <a:lnTo>
                  <a:pt x="15" y="33"/>
                </a:lnTo>
                <a:lnTo>
                  <a:pt x="20" y="32"/>
                </a:lnTo>
                <a:lnTo>
                  <a:pt x="27" y="30"/>
                </a:lnTo>
                <a:lnTo>
                  <a:pt x="37" y="27"/>
                </a:lnTo>
                <a:lnTo>
                  <a:pt x="47" y="22"/>
                </a:lnTo>
                <a:lnTo>
                  <a:pt x="62" y="7"/>
                </a:lnTo>
                <a:lnTo>
                  <a:pt x="69" y="0"/>
                </a:lnTo>
                <a:lnTo>
                  <a:pt x="69" y="3"/>
                </a:lnTo>
                <a:lnTo>
                  <a:pt x="67" y="7"/>
                </a:lnTo>
                <a:lnTo>
                  <a:pt x="67" y="7"/>
                </a:lnTo>
                <a:lnTo>
                  <a:pt x="64" y="7"/>
                </a:lnTo>
                <a:lnTo>
                  <a:pt x="62" y="8"/>
                </a:lnTo>
                <a:lnTo>
                  <a:pt x="62" y="12"/>
                </a:lnTo>
                <a:lnTo>
                  <a:pt x="62" y="23"/>
                </a:lnTo>
                <a:lnTo>
                  <a:pt x="60" y="28"/>
                </a:lnTo>
                <a:lnTo>
                  <a:pt x="57" y="27"/>
                </a:lnTo>
                <a:lnTo>
                  <a:pt x="55" y="27"/>
                </a:lnTo>
                <a:lnTo>
                  <a:pt x="54" y="27"/>
                </a:lnTo>
                <a:lnTo>
                  <a:pt x="52" y="30"/>
                </a:lnTo>
                <a:lnTo>
                  <a:pt x="52" y="35"/>
                </a:lnTo>
                <a:lnTo>
                  <a:pt x="54" y="42"/>
                </a:lnTo>
                <a:lnTo>
                  <a:pt x="52" y="42"/>
                </a:lnTo>
                <a:lnTo>
                  <a:pt x="49" y="38"/>
                </a:lnTo>
                <a:lnTo>
                  <a:pt x="47" y="37"/>
                </a:lnTo>
                <a:lnTo>
                  <a:pt x="44" y="37"/>
                </a:lnTo>
                <a:lnTo>
                  <a:pt x="42" y="37"/>
                </a:lnTo>
                <a:lnTo>
                  <a:pt x="40" y="38"/>
                </a:lnTo>
                <a:lnTo>
                  <a:pt x="39" y="49"/>
                </a:lnTo>
                <a:lnTo>
                  <a:pt x="40" y="54"/>
                </a:lnTo>
                <a:lnTo>
                  <a:pt x="35" y="52"/>
                </a:lnTo>
                <a:lnTo>
                  <a:pt x="30" y="50"/>
                </a:lnTo>
                <a:lnTo>
                  <a:pt x="25" y="52"/>
                </a:lnTo>
                <a:lnTo>
                  <a:pt x="22" y="55"/>
                </a:lnTo>
                <a:lnTo>
                  <a:pt x="14" y="54"/>
                </a:lnTo>
                <a:lnTo>
                  <a:pt x="7" y="54"/>
                </a:lnTo>
                <a:lnTo>
                  <a:pt x="4" y="49"/>
                </a:lnTo>
                <a:lnTo>
                  <a:pt x="0" y="43"/>
                </a:lnTo>
                <a:lnTo>
                  <a:pt x="4" y="42"/>
                </a:lnTo>
                <a:lnTo>
                  <a:pt x="7" y="40"/>
                </a:lnTo>
                <a:close/>
              </a:path>
            </a:pathLst>
          </a:custGeom>
          <a:solidFill>
            <a:srgbClr val="1F1A17"/>
          </a:solidFill>
          <a:ln w="9525">
            <a:noFill/>
            <a:round/>
            <a:headEnd/>
            <a:tailEnd/>
          </a:ln>
        </p:spPr>
        <p:txBody>
          <a:bodyPr/>
          <a:lstStyle/>
          <a:p>
            <a:endParaRPr lang="en-US"/>
          </a:p>
        </p:txBody>
      </p:sp>
      <p:sp>
        <p:nvSpPr>
          <p:cNvPr id="4276" name="Freeform 180"/>
          <p:cNvSpPr>
            <a:spLocks/>
          </p:cNvSpPr>
          <p:nvPr/>
        </p:nvSpPr>
        <p:spPr bwMode="auto">
          <a:xfrm>
            <a:off x="1625600" y="5502275"/>
            <a:ext cx="31750" cy="25400"/>
          </a:xfrm>
          <a:custGeom>
            <a:avLst/>
            <a:gdLst/>
            <a:ahLst/>
            <a:cxnLst>
              <a:cxn ang="0">
                <a:pos x="13" y="0"/>
              </a:cxn>
              <a:cxn ang="0">
                <a:pos x="15" y="1"/>
              </a:cxn>
              <a:cxn ang="0">
                <a:pos x="20" y="6"/>
              </a:cxn>
              <a:cxn ang="0">
                <a:pos x="20" y="11"/>
              </a:cxn>
              <a:cxn ang="0">
                <a:pos x="20" y="15"/>
              </a:cxn>
              <a:cxn ang="0">
                <a:pos x="13" y="6"/>
              </a:cxn>
              <a:cxn ang="0">
                <a:pos x="13" y="13"/>
              </a:cxn>
              <a:cxn ang="0">
                <a:pos x="10" y="11"/>
              </a:cxn>
              <a:cxn ang="0">
                <a:pos x="7" y="10"/>
              </a:cxn>
              <a:cxn ang="0">
                <a:pos x="7" y="13"/>
              </a:cxn>
              <a:cxn ang="0">
                <a:pos x="7" y="16"/>
              </a:cxn>
              <a:cxn ang="0">
                <a:pos x="0" y="10"/>
              </a:cxn>
              <a:cxn ang="0">
                <a:pos x="0" y="11"/>
              </a:cxn>
              <a:cxn ang="0">
                <a:pos x="2" y="8"/>
              </a:cxn>
              <a:cxn ang="0">
                <a:pos x="2" y="3"/>
              </a:cxn>
              <a:cxn ang="0">
                <a:pos x="2" y="1"/>
              </a:cxn>
              <a:cxn ang="0">
                <a:pos x="3" y="1"/>
              </a:cxn>
              <a:cxn ang="0">
                <a:pos x="7" y="1"/>
              </a:cxn>
              <a:cxn ang="0">
                <a:pos x="10" y="5"/>
              </a:cxn>
              <a:cxn ang="0">
                <a:pos x="12" y="6"/>
              </a:cxn>
              <a:cxn ang="0">
                <a:pos x="13" y="0"/>
              </a:cxn>
            </a:cxnLst>
            <a:rect l="0" t="0" r="r" b="b"/>
            <a:pathLst>
              <a:path w="20" h="16">
                <a:moveTo>
                  <a:pt x="13" y="0"/>
                </a:moveTo>
                <a:lnTo>
                  <a:pt x="15" y="1"/>
                </a:lnTo>
                <a:lnTo>
                  <a:pt x="20" y="6"/>
                </a:lnTo>
                <a:lnTo>
                  <a:pt x="20" y="11"/>
                </a:lnTo>
                <a:lnTo>
                  <a:pt x="20" y="15"/>
                </a:lnTo>
                <a:lnTo>
                  <a:pt x="13" y="6"/>
                </a:lnTo>
                <a:lnTo>
                  <a:pt x="13" y="13"/>
                </a:lnTo>
                <a:lnTo>
                  <a:pt x="10" y="11"/>
                </a:lnTo>
                <a:lnTo>
                  <a:pt x="7" y="10"/>
                </a:lnTo>
                <a:lnTo>
                  <a:pt x="7" y="13"/>
                </a:lnTo>
                <a:lnTo>
                  <a:pt x="7" y="16"/>
                </a:lnTo>
                <a:lnTo>
                  <a:pt x="0" y="10"/>
                </a:lnTo>
                <a:lnTo>
                  <a:pt x="0" y="11"/>
                </a:lnTo>
                <a:lnTo>
                  <a:pt x="2" y="8"/>
                </a:lnTo>
                <a:lnTo>
                  <a:pt x="2" y="3"/>
                </a:lnTo>
                <a:lnTo>
                  <a:pt x="2" y="1"/>
                </a:lnTo>
                <a:lnTo>
                  <a:pt x="3" y="1"/>
                </a:lnTo>
                <a:lnTo>
                  <a:pt x="7" y="1"/>
                </a:lnTo>
                <a:lnTo>
                  <a:pt x="10" y="5"/>
                </a:lnTo>
                <a:lnTo>
                  <a:pt x="12" y="6"/>
                </a:lnTo>
                <a:lnTo>
                  <a:pt x="13" y="0"/>
                </a:lnTo>
                <a:close/>
              </a:path>
            </a:pathLst>
          </a:custGeom>
          <a:solidFill>
            <a:srgbClr val="1F1A17"/>
          </a:solidFill>
          <a:ln w="9525">
            <a:noFill/>
            <a:round/>
            <a:headEnd/>
            <a:tailEnd/>
          </a:ln>
        </p:spPr>
        <p:txBody>
          <a:bodyPr/>
          <a:lstStyle/>
          <a:p>
            <a:endParaRPr lang="en-US"/>
          </a:p>
        </p:txBody>
      </p:sp>
      <p:sp>
        <p:nvSpPr>
          <p:cNvPr id="4277" name="Freeform 181"/>
          <p:cNvSpPr>
            <a:spLocks/>
          </p:cNvSpPr>
          <p:nvPr/>
        </p:nvSpPr>
        <p:spPr bwMode="auto">
          <a:xfrm>
            <a:off x="1654175" y="5468938"/>
            <a:ext cx="58738" cy="46037"/>
          </a:xfrm>
          <a:custGeom>
            <a:avLst/>
            <a:gdLst/>
            <a:ahLst/>
            <a:cxnLst>
              <a:cxn ang="0">
                <a:pos x="0" y="19"/>
              </a:cxn>
              <a:cxn ang="0">
                <a:pos x="2" y="24"/>
              </a:cxn>
              <a:cxn ang="0">
                <a:pos x="2" y="29"/>
              </a:cxn>
              <a:cxn ang="0">
                <a:pos x="4" y="27"/>
              </a:cxn>
              <a:cxn ang="0">
                <a:pos x="4" y="26"/>
              </a:cxn>
              <a:cxn ang="0">
                <a:pos x="7" y="27"/>
              </a:cxn>
              <a:cxn ang="0">
                <a:pos x="9" y="29"/>
              </a:cxn>
              <a:cxn ang="0">
                <a:pos x="10" y="29"/>
              </a:cxn>
              <a:cxn ang="0">
                <a:pos x="14" y="26"/>
              </a:cxn>
              <a:cxn ang="0">
                <a:pos x="17" y="27"/>
              </a:cxn>
              <a:cxn ang="0">
                <a:pos x="22" y="29"/>
              </a:cxn>
              <a:cxn ang="0">
                <a:pos x="22" y="24"/>
              </a:cxn>
              <a:cxn ang="0">
                <a:pos x="22" y="19"/>
              </a:cxn>
              <a:cxn ang="0">
                <a:pos x="25" y="17"/>
              </a:cxn>
              <a:cxn ang="0">
                <a:pos x="29" y="17"/>
              </a:cxn>
              <a:cxn ang="0">
                <a:pos x="27" y="16"/>
              </a:cxn>
              <a:cxn ang="0">
                <a:pos x="24" y="14"/>
              </a:cxn>
              <a:cxn ang="0">
                <a:pos x="30" y="12"/>
              </a:cxn>
              <a:cxn ang="0">
                <a:pos x="37" y="11"/>
              </a:cxn>
              <a:cxn ang="0">
                <a:pos x="32" y="4"/>
              </a:cxn>
              <a:cxn ang="0">
                <a:pos x="25" y="0"/>
              </a:cxn>
              <a:cxn ang="0">
                <a:pos x="29" y="4"/>
              </a:cxn>
              <a:cxn ang="0">
                <a:pos x="30" y="7"/>
              </a:cxn>
              <a:cxn ang="0">
                <a:pos x="24" y="7"/>
              </a:cxn>
              <a:cxn ang="0">
                <a:pos x="17" y="7"/>
              </a:cxn>
              <a:cxn ang="0">
                <a:pos x="15" y="11"/>
              </a:cxn>
              <a:cxn ang="0">
                <a:pos x="12" y="12"/>
              </a:cxn>
              <a:cxn ang="0">
                <a:pos x="15" y="16"/>
              </a:cxn>
              <a:cxn ang="0">
                <a:pos x="15" y="19"/>
              </a:cxn>
              <a:cxn ang="0">
                <a:pos x="10" y="17"/>
              </a:cxn>
              <a:cxn ang="0">
                <a:pos x="4" y="17"/>
              </a:cxn>
              <a:cxn ang="0">
                <a:pos x="5" y="21"/>
              </a:cxn>
              <a:cxn ang="0">
                <a:pos x="5" y="24"/>
              </a:cxn>
              <a:cxn ang="0">
                <a:pos x="2" y="21"/>
              </a:cxn>
              <a:cxn ang="0">
                <a:pos x="0" y="19"/>
              </a:cxn>
            </a:cxnLst>
            <a:rect l="0" t="0" r="r" b="b"/>
            <a:pathLst>
              <a:path w="37" h="29">
                <a:moveTo>
                  <a:pt x="0" y="19"/>
                </a:moveTo>
                <a:lnTo>
                  <a:pt x="2" y="24"/>
                </a:lnTo>
                <a:lnTo>
                  <a:pt x="2" y="29"/>
                </a:lnTo>
                <a:lnTo>
                  <a:pt x="4" y="27"/>
                </a:lnTo>
                <a:lnTo>
                  <a:pt x="4" y="26"/>
                </a:lnTo>
                <a:lnTo>
                  <a:pt x="7" y="27"/>
                </a:lnTo>
                <a:lnTo>
                  <a:pt x="9" y="29"/>
                </a:lnTo>
                <a:lnTo>
                  <a:pt x="10" y="29"/>
                </a:lnTo>
                <a:lnTo>
                  <a:pt x="14" y="26"/>
                </a:lnTo>
                <a:lnTo>
                  <a:pt x="17" y="27"/>
                </a:lnTo>
                <a:lnTo>
                  <a:pt x="22" y="29"/>
                </a:lnTo>
                <a:lnTo>
                  <a:pt x="22" y="24"/>
                </a:lnTo>
                <a:lnTo>
                  <a:pt x="22" y="19"/>
                </a:lnTo>
                <a:lnTo>
                  <a:pt x="25" y="17"/>
                </a:lnTo>
                <a:lnTo>
                  <a:pt x="29" y="17"/>
                </a:lnTo>
                <a:lnTo>
                  <a:pt x="27" y="16"/>
                </a:lnTo>
                <a:lnTo>
                  <a:pt x="24" y="14"/>
                </a:lnTo>
                <a:lnTo>
                  <a:pt x="30" y="12"/>
                </a:lnTo>
                <a:lnTo>
                  <a:pt x="37" y="11"/>
                </a:lnTo>
                <a:lnTo>
                  <a:pt x="32" y="4"/>
                </a:lnTo>
                <a:lnTo>
                  <a:pt x="25" y="0"/>
                </a:lnTo>
                <a:lnTo>
                  <a:pt x="29" y="4"/>
                </a:lnTo>
                <a:lnTo>
                  <a:pt x="30" y="7"/>
                </a:lnTo>
                <a:lnTo>
                  <a:pt x="24" y="7"/>
                </a:lnTo>
                <a:lnTo>
                  <a:pt x="17" y="7"/>
                </a:lnTo>
                <a:lnTo>
                  <a:pt x="15" y="11"/>
                </a:lnTo>
                <a:lnTo>
                  <a:pt x="12" y="12"/>
                </a:lnTo>
                <a:lnTo>
                  <a:pt x="15" y="16"/>
                </a:lnTo>
                <a:lnTo>
                  <a:pt x="15" y="19"/>
                </a:lnTo>
                <a:lnTo>
                  <a:pt x="10" y="17"/>
                </a:lnTo>
                <a:lnTo>
                  <a:pt x="4" y="17"/>
                </a:lnTo>
                <a:lnTo>
                  <a:pt x="5" y="21"/>
                </a:lnTo>
                <a:lnTo>
                  <a:pt x="5" y="24"/>
                </a:lnTo>
                <a:lnTo>
                  <a:pt x="2" y="21"/>
                </a:lnTo>
                <a:lnTo>
                  <a:pt x="0" y="19"/>
                </a:lnTo>
                <a:close/>
              </a:path>
            </a:pathLst>
          </a:custGeom>
          <a:solidFill>
            <a:srgbClr val="1F1A17"/>
          </a:solidFill>
          <a:ln w="9525">
            <a:noFill/>
            <a:round/>
            <a:headEnd/>
            <a:tailEnd/>
          </a:ln>
        </p:spPr>
        <p:txBody>
          <a:bodyPr/>
          <a:lstStyle/>
          <a:p>
            <a:endParaRPr lang="en-US"/>
          </a:p>
        </p:txBody>
      </p:sp>
      <p:sp>
        <p:nvSpPr>
          <p:cNvPr id="4278" name="Freeform 182"/>
          <p:cNvSpPr>
            <a:spLocks/>
          </p:cNvSpPr>
          <p:nvPr/>
        </p:nvSpPr>
        <p:spPr bwMode="auto">
          <a:xfrm>
            <a:off x="1508125" y="5429250"/>
            <a:ext cx="42863" cy="53975"/>
          </a:xfrm>
          <a:custGeom>
            <a:avLst/>
            <a:gdLst/>
            <a:ahLst/>
            <a:cxnLst>
              <a:cxn ang="0">
                <a:pos x="9" y="0"/>
              </a:cxn>
              <a:cxn ang="0">
                <a:pos x="5" y="4"/>
              </a:cxn>
              <a:cxn ang="0">
                <a:pos x="0" y="10"/>
              </a:cxn>
              <a:cxn ang="0">
                <a:pos x="2" y="19"/>
              </a:cxn>
              <a:cxn ang="0">
                <a:pos x="4" y="22"/>
              </a:cxn>
              <a:cxn ang="0">
                <a:pos x="7" y="20"/>
              </a:cxn>
              <a:cxn ang="0">
                <a:pos x="10" y="20"/>
              </a:cxn>
              <a:cxn ang="0">
                <a:pos x="9" y="27"/>
              </a:cxn>
              <a:cxn ang="0">
                <a:pos x="7" y="34"/>
              </a:cxn>
              <a:cxn ang="0">
                <a:pos x="14" y="32"/>
              </a:cxn>
              <a:cxn ang="0">
                <a:pos x="24" y="29"/>
              </a:cxn>
              <a:cxn ang="0">
                <a:pos x="26" y="20"/>
              </a:cxn>
              <a:cxn ang="0">
                <a:pos x="27" y="19"/>
              </a:cxn>
              <a:cxn ang="0">
                <a:pos x="22" y="12"/>
              </a:cxn>
              <a:cxn ang="0">
                <a:pos x="10" y="10"/>
              </a:cxn>
              <a:cxn ang="0">
                <a:pos x="9" y="0"/>
              </a:cxn>
            </a:cxnLst>
            <a:rect l="0" t="0" r="r" b="b"/>
            <a:pathLst>
              <a:path w="27" h="34">
                <a:moveTo>
                  <a:pt x="9" y="0"/>
                </a:moveTo>
                <a:lnTo>
                  <a:pt x="5" y="4"/>
                </a:lnTo>
                <a:lnTo>
                  <a:pt x="0" y="10"/>
                </a:lnTo>
                <a:lnTo>
                  <a:pt x="2" y="19"/>
                </a:lnTo>
                <a:lnTo>
                  <a:pt x="4" y="22"/>
                </a:lnTo>
                <a:lnTo>
                  <a:pt x="7" y="20"/>
                </a:lnTo>
                <a:lnTo>
                  <a:pt x="10" y="20"/>
                </a:lnTo>
                <a:lnTo>
                  <a:pt x="9" y="27"/>
                </a:lnTo>
                <a:lnTo>
                  <a:pt x="7" y="34"/>
                </a:lnTo>
                <a:lnTo>
                  <a:pt x="14" y="32"/>
                </a:lnTo>
                <a:lnTo>
                  <a:pt x="24" y="29"/>
                </a:lnTo>
                <a:lnTo>
                  <a:pt x="26" y="20"/>
                </a:lnTo>
                <a:lnTo>
                  <a:pt x="27" y="19"/>
                </a:lnTo>
                <a:lnTo>
                  <a:pt x="22" y="12"/>
                </a:lnTo>
                <a:lnTo>
                  <a:pt x="10" y="10"/>
                </a:lnTo>
                <a:lnTo>
                  <a:pt x="9" y="0"/>
                </a:lnTo>
                <a:close/>
              </a:path>
            </a:pathLst>
          </a:custGeom>
          <a:solidFill>
            <a:srgbClr val="1F1A17"/>
          </a:solidFill>
          <a:ln w="9525">
            <a:noFill/>
            <a:round/>
            <a:headEnd/>
            <a:tailEnd/>
          </a:ln>
        </p:spPr>
        <p:txBody>
          <a:bodyPr/>
          <a:lstStyle/>
          <a:p>
            <a:endParaRPr lang="en-US"/>
          </a:p>
        </p:txBody>
      </p:sp>
      <p:sp>
        <p:nvSpPr>
          <p:cNvPr id="4279" name="Freeform 183"/>
          <p:cNvSpPr>
            <a:spLocks/>
          </p:cNvSpPr>
          <p:nvPr/>
        </p:nvSpPr>
        <p:spPr bwMode="auto">
          <a:xfrm>
            <a:off x="1447800" y="5389563"/>
            <a:ext cx="34925" cy="42862"/>
          </a:xfrm>
          <a:custGeom>
            <a:avLst/>
            <a:gdLst/>
            <a:ahLst/>
            <a:cxnLst>
              <a:cxn ang="0">
                <a:pos x="12" y="0"/>
              </a:cxn>
              <a:cxn ang="0">
                <a:pos x="10" y="7"/>
              </a:cxn>
              <a:cxn ang="0">
                <a:pos x="7" y="14"/>
              </a:cxn>
              <a:cxn ang="0">
                <a:pos x="2" y="17"/>
              </a:cxn>
              <a:cxn ang="0">
                <a:pos x="0" y="17"/>
              </a:cxn>
              <a:cxn ang="0">
                <a:pos x="5" y="22"/>
              </a:cxn>
              <a:cxn ang="0">
                <a:pos x="12" y="27"/>
              </a:cxn>
              <a:cxn ang="0">
                <a:pos x="17" y="25"/>
              </a:cxn>
              <a:cxn ang="0">
                <a:pos x="17" y="24"/>
              </a:cxn>
              <a:cxn ang="0">
                <a:pos x="12" y="15"/>
              </a:cxn>
              <a:cxn ang="0">
                <a:pos x="22" y="10"/>
              </a:cxn>
              <a:cxn ang="0">
                <a:pos x="12" y="0"/>
              </a:cxn>
            </a:cxnLst>
            <a:rect l="0" t="0" r="r" b="b"/>
            <a:pathLst>
              <a:path w="22" h="27">
                <a:moveTo>
                  <a:pt x="12" y="0"/>
                </a:moveTo>
                <a:lnTo>
                  <a:pt x="10" y="7"/>
                </a:lnTo>
                <a:lnTo>
                  <a:pt x="7" y="14"/>
                </a:lnTo>
                <a:lnTo>
                  <a:pt x="2" y="17"/>
                </a:lnTo>
                <a:lnTo>
                  <a:pt x="0" y="17"/>
                </a:lnTo>
                <a:lnTo>
                  <a:pt x="5" y="22"/>
                </a:lnTo>
                <a:lnTo>
                  <a:pt x="12" y="27"/>
                </a:lnTo>
                <a:lnTo>
                  <a:pt x="17" y="25"/>
                </a:lnTo>
                <a:lnTo>
                  <a:pt x="17" y="24"/>
                </a:lnTo>
                <a:lnTo>
                  <a:pt x="12" y="15"/>
                </a:lnTo>
                <a:lnTo>
                  <a:pt x="22" y="10"/>
                </a:lnTo>
                <a:lnTo>
                  <a:pt x="12" y="0"/>
                </a:lnTo>
                <a:close/>
              </a:path>
            </a:pathLst>
          </a:custGeom>
          <a:solidFill>
            <a:srgbClr val="1F1A17"/>
          </a:solidFill>
          <a:ln w="9525">
            <a:noFill/>
            <a:round/>
            <a:headEnd/>
            <a:tailEnd/>
          </a:ln>
        </p:spPr>
        <p:txBody>
          <a:bodyPr/>
          <a:lstStyle/>
          <a:p>
            <a:endParaRPr lang="en-US"/>
          </a:p>
        </p:txBody>
      </p:sp>
      <p:sp>
        <p:nvSpPr>
          <p:cNvPr id="4280" name="Freeform 184"/>
          <p:cNvSpPr>
            <a:spLocks/>
          </p:cNvSpPr>
          <p:nvPr/>
        </p:nvSpPr>
        <p:spPr bwMode="auto">
          <a:xfrm>
            <a:off x="1589088" y="5373688"/>
            <a:ext cx="52387" cy="61912"/>
          </a:xfrm>
          <a:custGeom>
            <a:avLst/>
            <a:gdLst/>
            <a:ahLst/>
            <a:cxnLst>
              <a:cxn ang="0">
                <a:pos x="0" y="4"/>
              </a:cxn>
              <a:cxn ang="0">
                <a:pos x="0" y="12"/>
              </a:cxn>
              <a:cxn ang="0">
                <a:pos x="1" y="24"/>
              </a:cxn>
              <a:cxn ang="0">
                <a:pos x="5" y="29"/>
              </a:cxn>
              <a:cxn ang="0">
                <a:pos x="6" y="32"/>
              </a:cxn>
              <a:cxn ang="0">
                <a:pos x="18" y="25"/>
              </a:cxn>
              <a:cxn ang="0">
                <a:pos x="20" y="32"/>
              </a:cxn>
              <a:cxn ang="0">
                <a:pos x="25" y="39"/>
              </a:cxn>
              <a:cxn ang="0">
                <a:pos x="28" y="34"/>
              </a:cxn>
              <a:cxn ang="0">
                <a:pos x="30" y="30"/>
              </a:cxn>
              <a:cxn ang="0">
                <a:pos x="26" y="29"/>
              </a:cxn>
              <a:cxn ang="0">
                <a:pos x="25" y="25"/>
              </a:cxn>
              <a:cxn ang="0">
                <a:pos x="31" y="27"/>
              </a:cxn>
              <a:cxn ang="0">
                <a:pos x="33" y="22"/>
              </a:cxn>
              <a:cxn ang="0">
                <a:pos x="21" y="24"/>
              </a:cxn>
              <a:cxn ang="0">
                <a:pos x="20" y="20"/>
              </a:cxn>
              <a:cxn ang="0">
                <a:pos x="15" y="19"/>
              </a:cxn>
              <a:cxn ang="0">
                <a:pos x="10" y="20"/>
              </a:cxn>
              <a:cxn ang="0">
                <a:pos x="8" y="20"/>
              </a:cxn>
              <a:cxn ang="0">
                <a:pos x="10" y="19"/>
              </a:cxn>
              <a:cxn ang="0">
                <a:pos x="11" y="15"/>
              </a:cxn>
              <a:cxn ang="0">
                <a:pos x="11" y="12"/>
              </a:cxn>
              <a:cxn ang="0">
                <a:pos x="10" y="12"/>
              </a:cxn>
              <a:cxn ang="0">
                <a:pos x="5" y="12"/>
              </a:cxn>
              <a:cxn ang="0">
                <a:pos x="3" y="10"/>
              </a:cxn>
              <a:cxn ang="0">
                <a:pos x="6" y="0"/>
              </a:cxn>
              <a:cxn ang="0">
                <a:pos x="0" y="4"/>
              </a:cxn>
            </a:cxnLst>
            <a:rect l="0" t="0" r="r" b="b"/>
            <a:pathLst>
              <a:path w="33" h="39">
                <a:moveTo>
                  <a:pt x="0" y="4"/>
                </a:moveTo>
                <a:lnTo>
                  <a:pt x="0" y="12"/>
                </a:lnTo>
                <a:lnTo>
                  <a:pt x="1" y="24"/>
                </a:lnTo>
                <a:lnTo>
                  <a:pt x="5" y="29"/>
                </a:lnTo>
                <a:lnTo>
                  <a:pt x="6" y="32"/>
                </a:lnTo>
                <a:lnTo>
                  <a:pt x="18" y="25"/>
                </a:lnTo>
                <a:lnTo>
                  <a:pt x="20" y="32"/>
                </a:lnTo>
                <a:lnTo>
                  <a:pt x="25" y="39"/>
                </a:lnTo>
                <a:lnTo>
                  <a:pt x="28" y="34"/>
                </a:lnTo>
                <a:lnTo>
                  <a:pt x="30" y="30"/>
                </a:lnTo>
                <a:lnTo>
                  <a:pt x="26" y="29"/>
                </a:lnTo>
                <a:lnTo>
                  <a:pt x="25" y="25"/>
                </a:lnTo>
                <a:lnTo>
                  <a:pt x="31" y="27"/>
                </a:lnTo>
                <a:lnTo>
                  <a:pt x="33" y="22"/>
                </a:lnTo>
                <a:lnTo>
                  <a:pt x="21" y="24"/>
                </a:lnTo>
                <a:lnTo>
                  <a:pt x="20" y="20"/>
                </a:lnTo>
                <a:lnTo>
                  <a:pt x="15" y="19"/>
                </a:lnTo>
                <a:lnTo>
                  <a:pt x="10" y="20"/>
                </a:lnTo>
                <a:lnTo>
                  <a:pt x="8" y="20"/>
                </a:lnTo>
                <a:lnTo>
                  <a:pt x="10" y="19"/>
                </a:lnTo>
                <a:lnTo>
                  <a:pt x="11" y="15"/>
                </a:lnTo>
                <a:lnTo>
                  <a:pt x="11" y="12"/>
                </a:lnTo>
                <a:lnTo>
                  <a:pt x="10" y="12"/>
                </a:lnTo>
                <a:lnTo>
                  <a:pt x="5" y="12"/>
                </a:lnTo>
                <a:lnTo>
                  <a:pt x="3" y="10"/>
                </a:lnTo>
                <a:lnTo>
                  <a:pt x="6" y="0"/>
                </a:lnTo>
                <a:lnTo>
                  <a:pt x="0" y="4"/>
                </a:lnTo>
                <a:close/>
              </a:path>
            </a:pathLst>
          </a:custGeom>
          <a:solidFill>
            <a:srgbClr val="1F1A17"/>
          </a:solidFill>
          <a:ln w="9525">
            <a:noFill/>
            <a:round/>
            <a:headEnd/>
            <a:tailEnd/>
          </a:ln>
        </p:spPr>
        <p:txBody>
          <a:bodyPr/>
          <a:lstStyle/>
          <a:p>
            <a:endParaRPr lang="en-US"/>
          </a:p>
        </p:txBody>
      </p:sp>
      <p:sp>
        <p:nvSpPr>
          <p:cNvPr id="4281" name="Freeform 185"/>
          <p:cNvSpPr>
            <a:spLocks/>
          </p:cNvSpPr>
          <p:nvPr/>
        </p:nvSpPr>
        <p:spPr bwMode="auto">
          <a:xfrm>
            <a:off x="1511300" y="5453063"/>
            <a:ext cx="134938" cy="73025"/>
          </a:xfrm>
          <a:custGeom>
            <a:avLst/>
            <a:gdLst/>
            <a:ahLst/>
            <a:cxnLst>
              <a:cxn ang="0">
                <a:pos x="3" y="14"/>
              </a:cxn>
              <a:cxn ang="0">
                <a:pos x="0" y="24"/>
              </a:cxn>
              <a:cxn ang="0">
                <a:pos x="0" y="31"/>
              </a:cxn>
              <a:cxn ang="0">
                <a:pos x="2" y="37"/>
              </a:cxn>
              <a:cxn ang="0">
                <a:pos x="5" y="46"/>
              </a:cxn>
              <a:cxn ang="0">
                <a:pos x="8" y="42"/>
              </a:cxn>
              <a:cxn ang="0">
                <a:pos x="12" y="39"/>
              </a:cxn>
              <a:cxn ang="0">
                <a:pos x="13" y="32"/>
              </a:cxn>
              <a:cxn ang="0">
                <a:pos x="15" y="29"/>
              </a:cxn>
              <a:cxn ang="0">
                <a:pos x="19" y="31"/>
              </a:cxn>
              <a:cxn ang="0">
                <a:pos x="22" y="36"/>
              </a:cxn>
              <a:cxn ang="0">
                <a:pos x="24" y="27"/>
              </a:cxn>
              <a:cxn ang="0">
                <a:pos x="25" y="22"/>
              </a:cxn>
              <a:cxn ang="0">
                <a:pos x="29" y="19"/>
              </a:cxn>
              <a:cxn ang="0">
                <a:pos x="35" y="19"/>
              </a:cxn>
              <a:cxn ang="0">
                <a:pos x="37" y="16"/>
              </a:cxn>
              <a:cxn ang="0">
                <a:pos x="39" y="10"/>
              </a:cxn>
              <a:cxn ang="0">
                <a:pos x="42" y="10"/>
              </a:cxn>
              <a:cxn ang="0">
                <a:pos x="45" y="9"/>
              </a:cxn>
              <a:cxn ang="0">
                <a:pos x="47" y="14"/>
              </a:cxn>
              <a:cxn ang="0">
                <a:pos x="47" y="19"/>
              </a:cxn>
              <a:cxn ang="0">
                <a:pos x="50" y="14"/>
              </a:cxn>
              <a:cxn ang="0">
                <a:pos x="55" y="9"/>
              </a:cxn>
              <a:cxn ang="0">
                <a:pos x="54" y="17"/>
              </a:cxn>
              <a:cxn ang="0">
                <a:pos x="55" y="26"/>
              </a:cxn>
              <a:cxn ang="0">
                <a:pos x="57" y="17"/>
              </a:cxn>
              <a:cxn ang="0">
                <a:pos x="60" y="9"/>
              </a:cxn>
              <a:cxn ang="0">
                <a:pos x="64" y="24"/>
              </a:cxn>
              <a:cxn ang="0">
                <a:pos x="65" y="41"/>
              </a:cxn>
              <a:cxn ang="0">
                <a:pos x="69" y="42"/>
              </a:cxn>
              <a:cxn ang="0">
                <a:pos x="70" y="41"/>
              </a:cxn>
              <a:cxn ang="0">
                <a:pos x="72" y="39"/>
              </a:cxn>
              <a:cxn ang="0">
                <a:pos x="72" y="37"/>
              </a:cxn>
              <a:cxn ang="0">
                <a:pos x="72" y="32"/>
              </a:cxn>
              <a:cxn ang="0">
                <a:pos x="70" y="26"/>
              </a:cxn>
              <a:cxn ang="0">
                <a:pos x="77" y="27"/>
              </a:cxn>
              <a:cxn ang="0">
                <a:pos x="85" y="27"/>
              </a:cxn>
              <a:cxn ang="0">
                <a:pos x="79" y="26"/>
              </a:cxn>
              <a:cxn ang="0">
                <a:pos x="74" y="21"/>
              </a:cxn>
              <a:cxn ang="0">
                <a:pos x="70" y="16"/>
              </a:cxn>
              <a:cxn ang="0">
                <a:pos x="65" y="10"/>
              </a:cxn>
              <a:cxn ang="0">
                <a:pos x="65" y="7"/>
              </a:cxn>
              <a:cxn ang="0">
                <a:pos x="62" y="4"/>
              </a:cxn>
              <a:cxn ang="0">
                <a:pos x="59" y="2"/>
              </a:cxn>
              <a:cxn ang="0">
                <a:pos x="55" y="2"/>
              </a:cxn>
              <a:cxn ang="0">
                <a:pos x="47" y="0"/>
              </a:cxn>
              <a:cxn ang="0">
                <a:pos x="40" y="2"/>
              </a:cxn>
              <a:cxn ang="0">
                <a:pos x="25" y="12"/>
              </a:cxn>
              <a:cxn ang="0">
                <a:pos x="10" y="24"/>
              </a:cxn>
              <a:cxn ang="0">
                <a:pos x="7" y="26"/>
              </a:cxn>
              <a:cxn ang="0">
                <a:pos x="5" y="26"/>
              </a:cxn>
              <a:cxn ang="0">
                <a:pos x="3" y="24"/>
              </a:cxn>
              <a:cxn ang="0">
                <a:pos x="3" y="22"/>
              </a:cxn>
              <a:cxn ang="0">
                <a:pos x="3" y="19"/>
              </a:cxn>
              <a:cxn ang="0">
                <a:pos x="3" y="14"/>
              </a:cxn>
            </a:cxnLst>
            <a:rect l="0" t="0" r="r" b="b"/>
            <a:pathLst>
              <a:path w="85" h="46">
                <a:moveTo>
                  <a:pt x="3" y="14"/>
                </a:moveTo>
                <a:lnTo>
                  <a:pt x="0" y="24"/>
                </a:lnTo>
                <a:lnTo>
                  <a:pt x="0" y="31"/>
                </a:lnTo>
                <a:lnTo>
                  <a:pt x="2" y="37"/>
                </a:lnTo>
                <a:lnTo>
                  <a:pt x="5" y="46"/>
                </a:lnTo>
                <a:lnTo>
                  <a:pt x="8" y="42"/>
                </a:lnTo>
                <a:lnTo>
                  <a:pt x="12" y="39"/>
                </a:lnTo>
                <a:lnTo>
                  <a:pt x="13" y="32"/>
                </a:lnTo>
                <a:lnTo>
                  <a:pt x="15" y="29"/>
                </a:lnTo>
                <a:lnTo>
                  <a:pt x="19" y="31"/>
                </a:lnTo>
                <a:lnTo>
                  <a:pt x="22" y="36"/>
                </a:lnTo>
                <a:lnTo>
                  <a:pt x="24" y="27"/>
                </a:lnTo>
                <a:lnTo>
                  <a:pt x="25" y="22"/>
                </a:lnTo>
                <a:lnTo>
                  <a:pt x="29" y="19"/>
                </a:lnTo>
                <a:lnTo>
                  <a:pt x="35" y="19"/>
                </a:lnTo>
                <a:lnTo>
                  <a:pt x="37" y="16"/>
                </a:lnTo>
                <a:lnTo>
                  <a:pt x="39" y="10"/>
                </a:lnTo>
                <a:lnTo>
                  <a:pt x="42" y="10"/>
                </a:lnTo>
                <a:lnTo>
                  <a:pt x="45" y="9"/>
                </a:lnTo>
                <a:lnTo>
                  <a:pt x="47" y="14"/>
                </a:lnTo>
                <a:lnTo>
                  <a:pt x="47" y="19"/>
                </a:lnTo>
                <a:lnTo>
                  <a:pt x="50" y="14"/>
                </a:lnTo>
                <a:lnTo>
                  <a:pt x="55" y="9"/>
                </a:lnTo>
                <a:lnTo>
                  <a:pt x="54" y="17"/>
                </a:lnTo>
                <a:lnTo>
                  <a:pt x="55" y="26"/>
                </a:lnTo>
                <a:lnTo>
                  <a:pt x="57" y="17"/>
                </a:lnTo>
                <a:lnTo>
                  <a:pt x="60" y="9"/>
                </a:lnTo>
                <a:lnTo>
                  <a:pt x="64" y="24"/>
                </a:lnTo>
                <a:lnTo>
                  <a:pt x="65" y="41"/>
                </a:lnTo>
                <a:lnTo>
                  <a:pt x="69" y="42"/>
                </a:lnTo>
                <a:lnTo>
                  <a:pt x="70" y="41"/>
                </a:lnTo>
                <a:lnTo>
                  <a:pt x="72" y="39"/>
                </a:lnTo>
                <a:lnTo>
                  <a:pt x="72" y="37"/>
                </a:lnTo>
                <a:lnTo>
                  <a:pt x="72" y="32"/>
                </a:lnTo>
                <a:lnTo>
                  <a:pt x="70" y="26"/>
                </a:lnTo>
                <a:lnTo>
                  <a:pt x="77" y="27"/>
                </a:lnTo>
                <a:lnTo>
                  <a:pt x="85" y="27"/>
                </a:lnTo>
                <a:lnTo>
                  <a:pt x="79" y="26"/>
                </a:lnTo>
                <a:lnTo>
                  <a:pt x="74" y="21"/>
                </a:lnTo>
                <a:lnTo>
                  <a:pt x="70" y="16"/>
                </a:lnTo>
                <a:lnTo>
                  <a:pt x="65" y="10"/>
                </a:lnTo>
                <a:lnTo>
                  <a:pt x="65" y="7"/>
                </a:lnTo>
                <a:lnTo>
                  <a:pt x="62" y="4"/>
                </a:lnTo>
                <a:lnTo>
                  <a:pt x="59" y="2"/>
                </a:lnTo>
                <a:lnTo>
                  <a:pt x="55" y="2"/>
                </a:lnTo>
                <a:lnTo>
                  <a:pt x="47" y="0"/>
                </a:lnTo>
                <a:lnTo>
                  <a:pt x="40" y="2"/>
                </a:lnTo>
                <a:lnTo>
                  <a:pt x="25" y="12"/>
                </a:lnTo>
                <a:lnTo>
                  <a:pt x="10" y="24"/>
                </a:lnTo>
                <a:lnTo>
                  <a:pt x="7" y="26"/>
                </a:lnTo>
                <a:lnTo>
                  <a:pt x="5" y="26"/>
                </a:lnTo>
                <a:lnTo>
                  <a:pt x="3" y="24"/>
                </a:lnTo>
                <a:lnTo>
                  <a:pt x="3" y="22"/>
                </a:lnTo>
                <a:lnTo>
                  <a:pt x="3" y="19"/>
                </a:lnTo>
                <a:lnTo>
                  <a:pt x="3" y="14"/>
                </a:lnTo>
                <a:close/>
              </a:path>
            </a:pathLst>
          </a:custGeom>
          <a:solidFill>
            <a:srgbClr val="1F1A17"/>
          </a:solidFill>
          <a:ln w="9525">
            <a:noFill/>
            <a:round/>
            <a:headEnd/>
            <a:tailEnd/>
          </a:ln>
        </p:spPr>
        <p:txBody>
          <a:bodyPr/>
          <a:lstStyle/>
          <a:p>
            <a:endParaRPr lang="en-US"/>
          </a:p>
        </p:txBody>
      </p:sp>
      <p:sp>
        <p:nvSpPr>
          <p:cNvPr id="4282" name="Freeform 186"/>
          <p:cNvSpPr>
            <a:spLocks/>
          </p:cNvSpPr>
          <p:nvPr/>
        </p:nvSpPr>
        <p:spPr bwMode="auto">
          <a:xfrm>
            <a:off x="1503363" y="5551488"/>
            <a:ext cx="23812" cy="22225"/>
          </a:xfrm>
          <a:custGeom>
            <a:avLst/>
            <a:gdLst/>
            <a:ahLst/>
            <a:cxnLst>
              <a:cxn ang="0">
                <a:pos x="0" y="12"/>
              </a:cxn>
              <a:cxn ang="0">
                <a:pos x="2" y="10"/>
              </a:cxn>
              <a:cxn ang="0">
                <a:pos x="3" y="5"/>
              </a:cxn>
              <a:cxn ang="0">
                <a:pos x="7" y="0"/>
              </a:cxn>
              <a:cxn ang="0">
                <a:pos x="8" y="0"/>
              </a:cxn>
              <a:cxn ang="0">
                <a:pos x="13" y="9"/>
              </a:cxn>
              <a:cxn ang="0">
                <a:pos x="15" y="14"/>
              </a:cxn>
              <a:cxn ang="0">
                <a:pos x="12" y="12"/>
              </a:cxn>
              <a:cxn ang="0">
                <a:pos x="7" y="12"/>
              </a:cxn>
              <a:cxn ang="0">
                <a:pos x="2" y="14"/>
              </a:cxn>
              <a:cxn ang="0">
                <a:pos x="0" y="12"/>
              </a:cxn>
            </a:cxnLst>
            <a:rect l="0" t="0" r="r" b="b"/>
            <a:pathLst>
              <a:path w="15" h="14">
                <a:moveTo>
                  <a:pt x="0" y="12"/>
                </a:moveTo>
                <a:lnTo>
                  <a:pt x="2" y="10"/>
                </a:lnTo>
                <a:lnTo>
                  <a:pt x="3" y="5"/>
                </a:lnTo>
                <a:lnTo>
                  <a:pt x="7" y="0"/>
                </a:lnTo>
                <a:lnTo>
                  <a:pt x="8" y="0"/>
                </a:lnTo>
                <a:lnTo>
                  <a:pt x="13" y="9"/>
                </a:lnTo>
                <a:lnTo>
                  <a:pt x="15" y="14"/>
                </a:lnTo>
                <a:lnTo>
                  <a:pt x="12" y="12"/>
                </a:lnTo>
                <a:lnTo>
                  <a:pt x="7" y="12"/>
                </a:lnTo>
                <a:lnTo>
                  <a:pt x="2" y="14"/>
                </a:lnTo>
                <a:lnTo>
                  <a:pt x="0" y="12"/>
                </a:lnTo>
                <a:close/>
              </a:path>
            </a:pathLst>
          </a:custGeom>
          <a:solidFill>
            <a:srgbClr val="1F1A17"/>
          </a:solidFill>
          <a:ln w="9525">
            <a:noFill/>
            <a:round/>
            <a:headEnd/>
            <a:tailEnd/>
          </a:ln>
        </p:spPr>
        <p:txBody>
          <a:bodyPr/>
          <a:lstStyle/>
          <a:p>
            <a:endParaRPr lang="en-US"/>
          </a:p>
        </p:txBody>
      </p:sp>
      <p:sp>
        <p:nvSpPr>
          <p:cNvPr id="4283" name="Freeform 187"/>
          <p:cNvSpPr>
            <a:spLocks/>
          </p:cNvSpPr>
          <p:nvPr/>
        </p:nvSpPr>
        <p:spPr bwMode="auto">
          <a:xfrm>
            <a:off x="1487488" y="5389563"/>
            <a:ext cx="34925" cy="26987"/>
          </a:xfrm>
          <a:custGeom>
            <a:avLst/>
            <a:gdLst/>
            <a:ahLst/>
            <a:cxnLst>
              <a:cxn ang="0">
                <a:pos x="0" y="9"/>
              </a:cxn>
              <a:cxn ang="0">
                <a:pos x="3" y="4"/>
              </a:cxn>
              <a:cxn ang="0">
                <a:pos x="13" y="0"/>
              </a:cxn>
              <a:cxn ang="0">
                <a:pos x="17" y="2"/>
              </a:cxn>
              <a:cxn ang="0">
                <a:pos x="20" y="7"/>
              </a:cxn>
              <a:cxn ang="0">
                <a:pos x="20" y="10"/>
              </a:cxn>
              <a:cxn ang="0">
                <a:pos x="22" y="10"/>
              </a:cxn>
              <a:cxn ang="0">
                <a:pos x="22" y="17"/>
              </a:cxn>
              <a:cxn ang="0">
                <a:pos x="20" y="17"/>
              </a:cxn>
              <a:cxn ang="0">
                <a:pos x="17" y="7"/>
              </a:cxn>
              <a:cxn ang="0">
                <a:pos x="12" y="14"/>
              </a:cxn>
              <a:cxn ang="0">
                <a:pos x="8" y="5"/>
              </a:cxn>
              <a:cxn ang="0">
                <a:pos x="0" y="9"/>
              </a:cxn>
            </a:cxnLst>
            <a:rect l="0" t="0" r="r" b="b"/>
            <a:pathLst>
              <a:path w="22" h="17">
                <a:moveTo>
                  <a:pt x="0" y="9"/>
                </a:moveTo>
                <a:lnTo>
                  <a:pt x="3" y="4"/>
                </a:lnTo>
                <a:lnTo>
                  <a:pt x="13" y="0"/>
                </a:lnTo>
                <a:lnTo>
                  <a:pt x="17" y="2"/>
                </a:lnTo>
                <a:lnTo>
                  <a:pt x="20" y="7"/>
                </a:lnTo>
                <a:lnTo>
                  <a:pt x="20" y="10"/>
                </a:lnTo>
                <a:lnTo>
                  <a:pt x="22" y="10"/>
                </a:lnTo>
                <a:lnTo>
                  <a:pt x="22" y="17"/>
                </a:lnTo>
                <a:lnTo>
                  <a:pt x="20" y="17"/>
                </a:lnTo>
                <a:lnTo>
                  <a:pt x="17" y="7"/>
                </a:lnTo>
                <a:lnTo>
                  <a:pt x="12" y="14"/>
                </a:lnTo>
                <a:lnTo>
                  <a:pt x="8" y="5"/>
                </a:lnTo>
                <a:lnTo>
                  <a:pt x="0" y="9"/>
                </a:lnTo>
                <a:close/>
              </a:path>
            </a:pathLst>
          </a:custGeom>
          <a:solidFill>
            <a:srgbClr val="1F1A17"/>
          </a:solidFill>
          <a:ln w="9525">
            <a:noFill/>
            <a:round/>
            <a:headEnd/>
            <a:tailEnd/>
          </a:ln>
        </p:spPr>
        <p:txBody>
          <a:bodyPr/>
          <a:lstStyle/>
          <a:p>
            <a:endParaRPr lang="en-US"/>
          </a:p>
        </p:txBody>
      </p:sp>
      <p:sp>
        <p:nvSpPr>
          <p:cNvPr id="4284" name="Freeform 188"/>
          <p:cNvSpPr>
            <a:spLocks/>
          </p:cNvSpPr>
          <p:nvPr/>
        </p:nvSpPr>
        <p:spPr bwMode="auto">
          <a:xfrm>
            <a:off x="1487488" y="5435600"/>
            <a:ext cx="19050" cy="12700"/>
          </a:xfrm>
          <a:custGeom>
            <a:avLst/>
            <a:gdLst/>
            <a:ahLst/>
            <a:cxnLst>
              <a:cxn ang="0">
                <a:pos x="0" y="8"/>
              </a:cxn>
              <a:cxn ang="0">
                <a:pos x="0" y="6"/>
              </a:cxn>
              <a:cxn ang="0">
                <a:pos x="0" y="1"/>
              </a:cxn>
              <a:cxn ang="0">
                <a:pos x="2" y="0"/>
              </a:cxn>
              <a:cxn ang="0">
                <a:pos x="3" y="0"/>
              </a:cxn>
              <a:cxn ang="0">
                <a:pos x="5" y="0"/>
              </a:cxn>
              <a:cxn ang="0">
                <a:pos x="8" y="1"/>
              </a:cxn>
              <a:cxn ang="0">
                <a:pos x="10" y="6"/>
              </a:cxn>
              <a:cxn ang="0">
                <a:pos x="12" y="8"/>
              </a:cxn>
              <a:cxn ang="0">
                <a:pos x="0" y="8"/>
              </a:cxn>
            </a:cxnLst>
            <a:rect l="0" t="0" r="r" b="b"/>
            <a:pathLst>
              <a:path w="12" h="8">
                <a:moveTo>
                  <a:pt x="0" y="8"/>
                </a:moveTo>
                <a:lnTo>
                  <a:pt x="0" y="6"/>
                </a:lnTo>
                <a:lnTo>
                  <a:pt x="0" y="1"/>
                </a:lnTo>
                <a:lnTo>
                  <a:pt x="2" y="0"/>
                </a:lnTo>
                <a:lnTo>
                  <a:pt x="3" y="0"/>
                </a:lnTo>
                <a:lnTo>
                  <a:pt x="5" y="0"/>
                </a:lnTo>
                <a:lnTo>
                  <a:pt x="8" y="1"/>
                </a:lnTo>
                <a:lnTo>
                  <a:pt x="10" y="6"/>
                </a:lnTo>
                <a:lnTo>
                  <a:pt x="12" y="8"/>
                </a:lnTo>
                <a:lnTo>
                  <a:pt x="0" y="8"/>
                </a:lnTo>
                <a:close/>
              </a:path>
            </a:pathLst>
          </a:custGeom>
          <a:solidFill>
            <a:srgbClr val="1F1A17"/>
          </a:solidFill>
          <a:ln w="9525">
            <a:noFill/>
            <a:round/>
            <a:headEnd/>
            <a:tailEnd/>
          </a:ln>
        </p:spPr>
        <p:txBody>
          <a:bodyPr/>
          <a:lstStyle/>
          <a:p>
            <a:endParaRPr lang="en-US"/>
          </a:p>
        </p:txBody>
      </p:sp>
      <p:sp>
        <p:nvSpPr>
          <p:cNvPr id="4285" name="Freeform 189"/>
          <p:cNvSpPr>
            <a:spLocks/>
          </p:cNvSpPr>
          <p:nvPr/>
        </p:nvSpPr>
        <p:spPr bwMode="auto">
          <a:xfrm>
            <a:off x="1549400" y="5421313"/>
            <a:ext cx="23813" cy="23812"/>
          </a:xfrm>
          <a:custGeom>
            <a:avLst/>
            <a:gdLst/>
            <a:ahLst/>
            <a:cxnLst>
              <a:cxn ang="0">
                <a:pos x="15" y="0"/>
              </a:cxn>
              <a:cxn ang="0">
                <a:pos x="11" y="2"/>
              </a:cxn>
              <a:cxn ang="0">
                <a:pos x="6" y="5"/>
              </a:cxn>
              <a:cxn ang="0">
                <a:pos x="1" y="12"/>
              </a:cxn>
              <a:cxn ang="0">
                <a:pos x="0" y="14"/>
              </a:cxn>
              <a:cxn ang="0">
                <a:pos x="3" y="15"/>
              </a:cxn>
              <a:cxn ang="0">
                <a:pos x="6" y="12"/>
              </a:cxn>
              <a:cxn ang="0">
                <a:pos x="11" y="7"/>
              </a:cxn>
              <a:cxn ang="0">
                <a:pos x="15" y="2"/>
              </a:cxn>
              <a:cxn ang="0">
                <a:pos x="15" y="0"/>
              </a:cxn>
            </a:cxnLst>
            <a:rect l="0" t="0" r="r" b="b"/>
            <a:pathLst>
              <a:path w="15" h="15">
                <a:moveTo>
                  <a:pt x="15" y="0"/>
                </a:moveTo>
                <a:lnTo>
                  <a:pt x="11" y="2"/>
                </a:lnTo>
                <a:lnTo>
                  <a:pt x="6" y="5"/>
                </a:lnTo>
                <a:lnTo>
                  <a:pt x="1" y="12"/>
                </a:lnTo>
                <a:lnTo>
                  <a:pt x="0" y="14"/>
                </a:lnTo>
                <a:lnTo>
                  <a:pt x="3" y="15"/>
                </a:lnTo>
                <a:lnTo>
                  <a:pt x="6" y="12"/>
                </a:lnTo>
                <a:lnTo>
                  <a:pt x="11" y="7"/>
                </a:lnTo>
                <a:lnTo>
                  <a:pt x="15" y="2"/>
                </a:lnTo>
                <a:lnTo>
                  <a:pt x="15" y="0"/>
                </a:lnTo>
                <a:close/>
              </a:path>
            </a:pathLst>
          </a:custGeom>
          <a:solidFill>
            <a:srgbClr val="1F1A17"/>
          </a:solidFill>
          <a:ln w="9525">
            <a:noFill/>
            <a:round/>
            <a:headEnd/>
            <a:tailEnd/>
          </a:ln>
        </p:spPr>
        <p:txBody>
          <a:bodyPr/>
          <a:lstStyle/>
          <a:p>
            <a:endParaRPr lang="en-US"/>
          </a:p>
        </p:txBody>
      </p:sp>
      <p:sp>
        <p:nvSpPr>
          <p:cNvPr id="4286" name="Freeform 190"/>
          <p:cNvSpPr>
            <a:spLocks/>
          </p:cNvSpPr>
          <p:nvPr/>
        </p:nvSpPr>
        <p:spPr bwMode="auto">
          <a:xfrm>
            <a:off x="1601788" y="5416550"/>
            <a:ext cx="26987" cy="26988"/>
          </a:xfrm>
          <a:custGeom>
            <a:avLst/>
            <a:gdLst/>
            <a:ahLst/>
            <a:cxnLst>
              <a:cxn ang="0">
                <a:pos x="12" y="0"/>
              </a:cxn>
              <a:cxn ang="0">
                <a:pos x="13" y="3"/>
              </a:cxn>
              <a:cxn ang="0">
                <a:pos x="17" y="7"/>
              </a:cxn>
              <a:cxn ang="0">
                <a:pos x="17" y="12"/>
              </a:cxn>
              <a:cxn ang="0">
                <a:pos x="17" y="15"/>
              </a:cxn>
              <a:cxn ang="0">
                <a:pos x="12" y="7"/>
              </a:cxn>
              <a:cxn ang="0">
                <a:pos x="12" y="13"/>
              </a:cxn>
              <a:cxn ang="0">
                <a:pos x="8" y="12"/>
              </a:cxn>
              <a:cxn ang="0">
                <a:pos x="5" y="10"/>
              </a:cxn>
              <a:cxn ang="0">
                <a:pos x="5" y="13"/>
              </a:cxn>
              <a:cxn ang="0">
                <a:pos x="5" y="17"/>
              </a:cxn>
              <a:cxn ang="0">
                <a:pos x="0" y="10"/>
              </a:cxn>
              <a:cxn ang="0">
                <a:pos x="0" y="12"/>
              </a:cxn>
              <a:cxn ang="0">
                <a:pos x="2" y="8"/>
              </a:cxn>
              <a:cxn ang="0">
                <a:pos x="2" y="3"/>
              </a:cxn>
              <a:cxn ang="0">
                <a:pos x="0" y="2"/>
              </a:cxn>
              <a:cxn ang="0">
                <a:pos x="3" y="2"/>
              </a:cxn>
              <a:cxn ang="0">
                <a:pos x="7" y="3"/>
              </a:cxn>
              <a:cxn ang="0">
                <a:pos x="8" y="5"/>
              </a:cxn>
              <a:cxn ang="0">
                <a:pos x="10" y="7"/>
              </a:cxn>
              <a:cxn ang="0">
                <a:pos x="12" y="0"/>
              </a:cxn>
            </a:cxnLst>
            <a:rect l="0" t="0" r="r" b="b"/>
            <a:pathLst>
              <a:path w="17" h="17">
                <a:moveTo>
                  <a:pt x="12" y="0"/>
                </a:moveTo>
                <a:lnTo>
                  <a:pt x="13" y="3"/>
                </a:lnTo>
                <a:lnTo>
                  <a:pt x="17" y="7"/>
                </a:lnTo>
                <a:lnTo>
                  <a:pt x="17" y="12"/>
                </a:lnTo>
                <a:lnTo>
                  <a:pt x="17" y="15"/>
                </a:lnTo>
                <a:lnTo>
                  <a:pt x="12" y="7"/>
                </a:lnTo>
                <a:lnTo>
                  <a:pt x="12" y="13"/>
                </a:lnTo>
                <a:lnTo>
                  <a:pt x="8" y="12"/>
                </a:lnTo>
                <a:lnTo>
                  <a:pt x="5" y="10"/>
                </a:lnTo>
                <a:lnTo>
                  <a:pt x="5" y="13"/>
                </a:lnTo>
                <a:lnTo>
                  <a:pt x="5" y="17"/>
                </a:lnTo>
                <a:lnTo>
                  <a:pt x="0" y="10"/>
                </a:lnTo>
                <a:lnTo>
                  <a:pt x="0" y="12"/>
                </a:lnTo>
                <a:lnTo>
                  <a:pt x="2" y="8"/>
                </a:lnTo>
                <a:lnTo>
                  <a:pt x="2" y="3"/>
                </a:lnTo>
                <a:lnTo>
                  <a:pt x="0" y="2"/>
                </a:lnTo>
                <a:lnTo>
                  <a:pt x="3" y="2"/>
                </a:lnTo>
                <a:lnTo>
                  <a:pt x="7" y="3"/>
                </a:lnTo>
                <a:lnTo>
                  <a:pt x="8" y="5"/>
                </a:lnTo>
                <a:lnTo>
                  <a:pt x="10" y="7"/>
                </a:lnTo>
                <a:lnTo>
                  <a:pt x="12" y="0"/>
                </a:lnTo>
                <a:close/>
              </a:path>
            </a:pathLst>
          </a:custGeom>
          <a:solidFill>
            <a:srgbClr val="1F1A17"/>
          </a:solidFill>
          <a:ln w="9525">
            <a:noFill/>
            <a:round/>
            <a:headEnd/>
            <a:tailEnd/>
          </a:ln>
        </p:spPr>
        <p:txBody>
          <a:bodyPr/>
          <a:lstStyle/>
          <a:p>
            <a:endParaRPr lang="en-US"/>
          </a:p>
        </p:txBody>
      </p:sp>
      <p:sp>
        <p:nvSpPr>
          <p:cNvPr id="4287" name="Freeform 191"/>
          <p:cNvSpPr>
            <a:spLocks/>
          </p:cNvSpPr>
          <p:nvPr/>
        </p:nvSpPr>
        <p:spPr bwMode="auto">
          <a:xfrm>
            <a:off x="1495425" y="5461000"/>
            <a:ext cx="20638" cy="19050"/>
          </a:xfrm>
          <a:custGeom>
            <a:avLst/>
            <a:gdLst/>
            <a:ahLst/>
            <a:cxnLst>
              <a:cxn ang="0">
                <a:pos x="0" y="12"/>
              </a:cxn>
              <a:cxn ang="0">
                <a:pos x="3" y="5"/>
              </a:cxn>
              <a:cxn ang="0">
                <a:pos x="8" y="0"/>
              </a:cxn>
              <a:cxn ang="0">
                <a:pos x="12" y="7"/>
              </a:cxn>
              <a:cxn ang="0">
                <a:pos x="13" y="12"/>
              </a:cxn>
              <a:cxn ang="0">
                <a:pos x="10" y="11"/>
              </a:cxn>
              <a:cxn ang="0">
                <a:pos x="5" y="11"/>
              </a:cxn>
              <a:cxn ang="0">
                <a:pos x="2" y="12"/>
              </a:cxn>
              <a:cxn ang="0">
                <a:pos x="0" y="12"/>
              </a:cxn>
            </a:cxnLst>
            <a:rect l="0" t="0" r="r" b="b"/>
            <a:pathLst>
              <a:path w="13" h="12">
                <a:moveTo>
                  <a:pt x="0" y="12"/>
                </a:moveTo>
                <a:lnTo>
                  <a:pt x="3" y="5"/>
                </a:lnTo>
                <a:lnTo>
                  <a:pt x="8" y="0"/>
                </a:lnTo>
                <a:lnTo>
                  <a:pt x="12" y="7"/>
                </a:lnTo>
                <a:lnTo>
                  <a:pt x="13" y="12"/>
                </a:lnTo>
                <a:lnTo>
                  <a:pt x="10" y="11"/>
                </a:lnTo>
                <a:lnTo>
                  <a:pt x="5" y="11"/>
                </a:lnTo>
                <a:lnTo>
                  <a:pt x="2" y="12"/>
                </a:lnTo>
                <a:lnTo>
                  <a:pt x="0" y="12"/>
                </a:lnTo>
                <a:close/>
              </a:path>
            </a:pathLst>
          </a:custGeom>
          <a:solidFill>
            <a:srgbClr val="1F1A17"/>
          </a:solidFill>
          <a:ln w="9525">
            <a:noFill/>
            <a:round/>
            <a:headEnd/>
            <a:tailEnd/>
          </a:ln>
        </p:spPr>
        <p:txBody>
          <a:bodyPr/>
          <a:lstStyle/>
          <a:p>
            <a:endParaRPr lang="en-US"/>
          </a:p>
        </p:txBody>
      </p:sp>
      <p:sp>
        <p:nvSpPr>
          <p:cNvPr id="4288" name="Freeform 192"/>
          <p:cNvSpPr>
            <a:spLocks/>
          </p:cNvSpPr>
          <p:nvPr/>
        </p:nvSpPr>
        <p:spPr bwMode="auto">
          <a:xfrm>
            <a:off x="1550988" y="5411788"/>
            <a:ext cx="114300" cy="82550"/>
          </a:xfrm>
          <a:custGeom>
            <a:avLst/>
            <a:gdLst/>
            <a:ahLst/>
            <a:cxnLst>
              <a:cxn ang="0">
                <a:pos x="0" y="35"/>
              </a:cxn>
              <a:cxn ang="0">
                <a:pos x="5" y="42"/>
              </a:cxn>
              <a:cxn ang="0">
                <a:pos x="9" y="38"/>
              </a:cxn>
              <a:cxn ang="0">
                <a:pos x="14" y="35"/>
              </a:cxn>
              <a:cxn ang="0">
                <a:pos x="17" y="33"/>
              </a:cxn>
              <a:cxn ang="0">
                <a:pos x="20" y="33"/>
              </a:cxn>
              <a:cxn ang="0">
                <a:pos x="22" y="35"/>
              </a:cxn>
              <a:cxn ang="0">
                <a:pos x="24" y="36"/>
              </a:cxn>
              <a:cxn ang="0">
                <a:pos x="27" y="35"/>
              </a:cxn>
              <a:cxn ang="0">
                <a:pos x="30" y="36"/>
              </a:cxn>
              <a:cxn ang="0">
                <a:pos x="32" y="36"/>
              </a:cxn>
              <a:cxn ang="0">
                <a:pos x="34" y="35"/>
              </a:cxn>
              <a:cxn ang="0">
                <a:pos x="37" y="38"/>
              </a:cxn>
              <a:cxn ang="0">
                <a:pos x="40" y="42"/>
              </a:cxn>
              <a:cxn ang="0">
                <a:pos x="42" y="30"/>
              </a:cxn>
              <a:cxn ang="0">
                <a:pos x="44" y="47"/>
              </a:cxn>
              <a:cxn ang="0">
                <a:pos x="49" y="52"/>
              </a:cxn>
              <a:cxn ang="0">
                <a:pos x="47" y="45"/>
              </a:cxn>
              <a:cxn ang="0">
                <a:pos x="49" y="36"/>
              </a:cxn>
              <a:cxn ang="0">
                <a:pos x="52" y="35"/>
              </a:cxn>
              <a:cxn ang="0">
                <a:pos x="55" y="33"/>
              </a:cxn>
              <a:cxn ang="0">
                <a:pos x="60" y="28"/>
              </a:cxn>
              <a:cxn ang="0">
                <a:pos x="57" y="25"/>
              </a:cxn>
              <a:cxn ang="0">
                <a:pos x="65" y="25"/>
              </a:cxn>
              <a:cxn ang="0">
                <a:pos x="65" y="20"/>
              </a:cxn>
              <a:cxn ang="0">
                <a:pos x="62" y="16"/>
              </a:cxn>
              <a:cxn ang="0">
                <a:pos x="65" y="15"/>
              </a:cxn>
              <a:cxn ang="0">
                <a:pos x="67" y="11"/>
              </a:cxn>
              <a:cxn ang="0">
                <a:pos x="64" y="10"/>
              </a:cxn>
              <a:cxn ang="0">
                <a:pos x="69" y="8"/>
              </a:cxn>
              <a:cxn ang="0">
                <a:pos x="72" y="0"/>
              </a:cxn>
              <a:cxn ang="0">
                <a:pos x="62" y="6"/>
              </a:cxn>
              <a:cxn ang="0">
                <a:pos x="57" y="15"/>
              </a:cxn>
              <a:cxn ang="0">
                <a:pos x="60" y="20"/>
              </a:cxn>
              <a:cxn ang="0">
                <a:pos x="55" y="20"/>
              </a:cxn>
              <a:cxn ang="0">
                <a:pos x="55" y="23"/>
              </a:cxn>
              <a:cxn ang="0">
                <a:pos x="50" y="26"/>
              </a:cxn>
              <a:cxn ang="0">
                <a:pos x="45" y="26"/>
              </a:cxn>
              <a:cxn ang="0">
                <a:pos x="44" y="25"/>
              </a:cxn>
              <a:cxn ang="0">
                <a:pos x="40" y="16"/>
              </a:cxn>
              <a:cxn ang="0">
                <a:pos x="35" y="18"/>
              </a:cxn>
              <a:cxn ang="0">
                <a:pos x="29" y="21"/>
              </a:cxn>
              <a:cxn ang="0">
                <a:pos x="22" y="21"/>
              </a:cxn>
              <a:cxn ang="0">
                <a:pos x="14" y="23"/>
              </a:cxn>
              <a:cxn ang="0">
                <a:pos x="5" y="31"/>
              </a:cxn>
              <a:cxn ang="0">
                <a:pos x="0" y="35"/>
              </a:cxn>
            </a:cxnLst>
            <a:rect l="0" t="0" r="r" b="b"/>
            <a:pathLst>
              <a:path w="72" h="52">
                <a:moveTo>
                  <a:pt x="0" y="35"/>
                </a:moveTo>
                <a:lnTo>
                  <a:pt x="5" y="42"/>
                </a:lnTo>
                <a:lnTo>
                  <a:pt x="9" y="38"/>
                </a:lnTo>
                <a:lnTo>
                  <a:pt x="14" y="35"/>
                </a:lnTo>
                <a:lnTo>
                  <a:pt x="17" y="33"/>
                </a:lnTo>
                <a:lnTo>
                  <a:pt x="20" y="33"/>
                </a:lnTo>
                <a:lnTo>
                  <a:pt x="22" y="35"/>
                </a:lnTo>
                <a:lnTo>
                  <a:pt x="24" y="36"/>
                </a:lnTo>
                <a:lnTo>
                  <a:pt x="27" y="35"/>
                </a:lnTo>
                <a:lnTo>
                  <a:pt x="30" y="36"/>
                </a:lnTo>
                <a:lnTo>
                  <a:pt x="32" y="36"/>
                </a:lnTo>
                <a:lnTo>
                  <a:pt x="34" y="35"/>
                </a:lnTo>
                <a:lnTo>
                  <a:pt x="37" y="38"/>
                </a:lnTo>
                <a:lnTo>
                  <a:pt x="40" y="42"/>
                </a:lnTo>
                <a:lnTo>
                  <a:pt x="42" y="30"/>
                </a:lnTo>
                <a:lnTo>
                  <a:pt x="44" y="47"/>
                </a:lnTo>
                <a:lnTo>
                  <a:pt x="49" y="52"/>
                </a:lnTo>
                <a:lnTo>
                  <a:pt x="47" y="45"/>
                </a:lnTo>
                <a:lnTo>
                  <a:pt x="49" y="36"/>
                </a:lnTo>
                <a:lnTo>
                  <a:pt x="52" y="35"/>
                </a:lnTo>
                <a:lnTo>
                  <a:pt x="55" y="33"/>
                </a:lnTo>
                <a:lnTo>
                  <a:pt x="60" y="28"/>
                </a:lnTo>
                <a:lnTo>
                  <a:pt x="57" y="25"/>
                </a:lnTo>
                <a:lnTo>
                  <a:pt x="65" y="25"/>
                </a:lnTo>
                <a:lnTo>
                  <a:pt x="65" y="20"/>
                </a:lnTo>
                <a:lnTo>
                  <a:pt x="62" y="16"/>
                </a:lnTo>
                <a:lnTo>
                  <a:pt x="65" y="15"/>
                </a:lnTo>
                <a:lnTo>
                  <a:pt x="67" y="11"/>
                </a:lnTo>
                <a:lnTo>
                  <a:pt x="64" y="10"/>
                </a:lnTo>
                <a:lnTo>
                  <a:pt x="69" y="8"/>
                </a:lnTo>
                <a:lnTo>
                  <a:pt x="72" y="0"/>
                </a:lnTo>
                <a:lnTo>
                  <a:pt x="62" y="6"/>
                </a:lnTo>
                <a:lnTo>
                  <a:pt x="57" y="15"/>
                </a:lnTo>
                <a:lnTo>
                  <a:pt x="60" y="20"/>
                </a:lnTo>
                <a:lnTo>
                  <a:pt x="55" y="20"/>
                </a:lnTo>
                <a:lnTo>
                  <a:pt x="55" y="23"/>
                </a:lnTo>
                <a:lnTo>
                  <a:pt x="50" y="26"/>
                </a:lnTo>
                <a:lnTo>
                  <a:pt x="45" y="26"/>
                </a:lnTo>
                <a:lnTo>
                  <a:pt x="44" y="25"/>
                </a:lnTo>
                <a:lnTo>
                  <a:pt x="40" y="16"/>
                </a:lnTo>
                <a:lnTo>
                  <a:pt x="35" y="18"/>
                </a:lnTo>
                <a:lnTo>
                  <a:pt x="29" y="21"/>
                </a:lnTo>
                <a:lnTo>
                  <a:pt x="22" y="21"/>
                </a:lnTo>
                <a:lnTo>
                  <a:pt x="14" y="23"/>
                </a:lnTo>
                <a:lnTo>
                  <a:pt x="5" y="31"/>
                </a:lnTo>
                <a:lnTo>
                  <a:pt x="0" y="35"/>
                </a:lnTo>
                <a:close/>
              </a:path>
            </a:pathLst>
          </a:custGeom>
          <a:solidFill>
            <a:srgbClr val="1F1A17"/>
          </a:solidFill>
          <a:ln w="9525">
            <a:noFill/>
            <a:round/>
            <a:headEnd/>
            <a:tailEnd/>
          </a:ln>
        </p:spPr>
        <p:txBody>
          <a:bodyPr/>
          <a:lstStyle/>
          <a:p>
            <a:endParaRPr lang="en-US"/>
          </a:p>
        </p:txBody>
      </p:sp>
      <p:sp>
        <p:nvSpPr>
          <p:cNvPr id="4289" name="Freeform 193"/>
          <p:cNvSpPr>
            <a:spLocks/>
          </p:cNvSpPr>
          <p:nvPr/>
        </p:nvSpPr>
        <p:spPr bwMode="auto">
          <a:xfrm>
            <a:off x="1376363" y="5421313"/>
            <a:ext cx="139700" cy="101600"/>
          </a:xfrm>
          <a:custGeom>
            <a:avLst/>
            <a:gdLst/>
            <a:ahLst/>
            <a:cxnLst>
              <a:cxn ang="0">
                <a:pos x="85" y="14"/>
              </a:cxn>
              <a:cxn ang="0">
                <a:pos x="87" y="5"/>
              </a:cxn>
              <a:cxn ang="0">
                <a:pos x="83" y="5"/>
              </a:cxn>
              <a:cxn ang="0">
                <a:pos x="80" y="5"/>
              </a:cxn>
              <a:cxn ang="0">
                <a:pos x="73" y="2"/>
              </a:cxn>
              <a:cxn ang="0">
                <a:pos x="65" y="5"/>
              </a:cxn>
              <a:cxn ang="0">
                <a:pos x="62" y="12"/>
              </a:cxn>
              <a:cxn ang="0">
                <a:pos x="65" y="20"/>
              </a:cxn>
              <a:cxn ang="0">
                <a:pos x="53" y="19"/>
              </a:cxn>
              <a:cxn ang="0">
                <a:pos x="38" y="15"/>
              </a:cxn>
              <a:cxn ang="0">
                <a:pos x="22" y="19"/>
              </a:cxn>
              <a:cxn ang="0">
                <a:pos x="8" y="19"/>
              </a:cxn>
              <a:cxn ang="0">
                <a:pos x="3" y="22"/>
              </a:cxn>
              <a:cxn ang="0">
                <a:pos x="7" y="30"/>
              </a:cxn>
              <a:cxn ang="0">
                <a:pos x="13" y="32"/>
              </a:cxn>
              <a:cxn ang="0">
                <a:pos x="20" y="36"/>
              </a:cxn>
              <a:cxn ang="0">
                <a:pos x="28" y="39"/>
              </a:cxn>
              <a:cxn ang="0">
                <a:pos x="33" y="37"/>
              </a:cxn>
              <a:cxn ang="0">
                <a:pos x="37" y="30"/>
              </a:cxn>
              <a:cxn ang="0">
                <a:pos x="48" y="32"/>
              </a:cxn>
              <a:cxn ang="0">
                <a:pos x="47" y="39"/>
              </a:cxn>
              <a:cxn ang="0">
                <a:pos x="35" y="47"/>
              </a:cxn>
              <a:cxn ang="0">
                <a:pos x="23" y="54"/>
              </a:cxn>
              <a:cxn ang="0">
                <a:pos x="25" y="59"/>
              </a:cxn>
              <a:cxn ang="0">
                <a:pos x="38" y="56"/>
              </a:cxn>
              <a:cxn ang="0">
                <a:pos x="43" y="54"/>
              </a:cxn>
              <a:cxn ang="0">
                <a:pos x="45" y="59"/>
              </a:cxn>
              <a:cxn ang="0">
                <a:pos x="55" y="57"/>
              </a:cxn>
              <a:cxn ang="0">
                <a:pos x="77" y="54"/>
              </a:cxn>
              <a:cxn ang="0">
                <a:pos x="83" y="49"/>
              </a:cxn>
              <a:cxn ang="0">
                <a:pos x="83" y="32"/>
              </a:cxn>
              <a:cxn ang="0">
                <a:pos x="77" y="30"/>
              </a:cxn>
              <a:cxn ang="0">
                <a:pos x="68" y="20"/>
              </a:cxn>
              <a:cxn ang="0">
                <a:pos x="73" y="17"/>
              </a:cxn>
              <a:cxn ang="0">
                <a:pos x="80" y="22"/>
              </a:cxn>
              <a:cxn ang="0">
                <a:pos x="83" y="22"/>
              </a:cxn>
            </a:cxnLst>
            <a:rect l="0" t="0" r="r" b="b"/>
            <a:pathLst>
              <a:path w="88" h="64">
                <a:moveTo>
                  <a:pt x="83" y="19"/>
                </a:moveTo>
                <a:lnTo>
                  <a:pt x="85" y="14"/>
                </a:lnTo>
                <a:lnTo>
                  <a:pt x="88" y="9"/>
                </a:lnTo>
                <a:lnTo>
                  <a:pt x="87" y="5"/>
                </a:lnTo>
                <a:lnTo>
                  <a:pt x="87" y="2"/>
                </a:lnTo>
                <a:lnTo>
                  <a:pt x="83" y="5"/>
                </a:lnTo>
                <a:lnTo>
                  <a:pt x="80" y="9"/>
                </a:lnTo>
                <a:lnTo>
                  <a:pt x="80" y="5"/>
                </a:lnTo>
                <a:lnTo>
                  <a:pt x="78" y="0"/>
                </a:lnTo>
                <a:lnTo>
                  <a:pt x="73" y="2"/>
                </a:lnTo>
                <a:lnTo>
                  <a:pt x="70" y="2"/>
                </a:lnTo>
                <a:lnTo>
                  <a:pt x="65" y="5"/>
                </a:lnTo>
                <a:lnTo>
                  <a:pt x="62" y="9"/>
                </a:lnTo>
                <a:lnTo>
                  <a:pt x="62" y="12"/>
                </a:lnTo>
                <a:lnTo>
                  <a:pt x="63" y="15"/>
                </a:lnTo>
                <a:lnTo>
                  <a:pt x="65" y="20"/>
                </a:lnTo>
                <a:lnTo>
                  <a:pt x="63" y="22"/>
                </a:lnTo>
                <a:lnTo>
                  <a:pt x="53" y="19"/>
                </a:lnTo>
                <a:lnTo>
                  <a:pt x="47" y="14"/>
                </a:lnTo>
                <a:lnTo>
                  <a:pt x="38" y="15"/>
                </a:lnTo>
                <a:lnTo>
                  <a:pt x="30" y="17"/>
                </a:lnTo>
                <a:lnTo>
                  <a:pt x="22" y="19"/>
                </a:lnTo>
                <a:lnTo>
                  <a:pt x="15" y="19"/>
                </a:lnTo>
                <a:lnTo>
                  <a:pt x="8" y="19"/>
                </a:lnTo>
                <a:lnTo>
                  <a:pt x="0" y="17"/>
                </a:lnTo>
                <a:lnTo>
                  <a:pt x="3" y="22"/>
                </a:lnTo>
                <a:lnTo>
                  <a:pt x="7" y="27"/>
                </a:lnTo>
                <a:lnTo>
                  <a:pt x="7" y="30"/>
                </a:lnTo>
                <a:lnTo>
                  <a:pt x="5" y="34"/>
                </a:lnTo>
                <a:lnTo>
                  <a:pt x="13" y="32"/>
                </a:lnTo>
                <a:lnTo>
                  <a:pt x="20" y="32"/>
                </a:lnTo>
                <a:lnTo>
                  <a:pt x="20" y="36"/>
                </a:lnTo>
                <a:lnTo>
                  <a:pt x="20" y="39"/>
                </a:lnTo>
                <a:lnTo>
                  <a:pt x="28" y="39"/>
                </a:lnTo>
                <a:lnTo>
                  <a:pt x="35" y="41"/>
                </a:lnTo>
                <a:lnTo>
                  <a:pt x="33" y="37"/>
                </a:lnTo>
                <a:lnTo>
                  <a:pt x="32" y="32"/>
                </a:lnTo>
                <a:lnTo>
                  <a:pt x="37" y="30"/>
                </a:lnTo>
                <a:lnTo>
                  <a:pt x="43" y="29"/>
                </a:lnTo>
                <a:lnTo>
                  <a:pt x="48" y="32"/>
                </a:lnTo>
                <a:lnTo>
                  <a:pt x="52" y="32"/>
                </a:lnTo>
                <a:lnTo>
                  <a:pt x="47" y="39"/>
                </a:lnTo>
                <a:lnTo>
                  <a:pt x="43" y="46"/>
                </a:lnTo>
                <a:lnTo>
                  <a:pt x="35" y="47"/>
                </a:lnTo>
                <a:lnTo>
                  <a:pt x="28" y="49"/>
                </a:lnTo>
                <a:lnTo>
                  <a:pt x="23" y="54"/>
                </a:lnTo>
                <a:lnTo>
                  <a:pt x="18" y="59"/>
                </a:lnTo>
                <a:lnTo>
                  <a:pt x="25" y="59"/>
                </a:lnTo>
                <a:lnTo>
                  <a:pt x="33" y="59"/>
                </a:lnTo>
                <a:lnTo>
                  <a:pt x="38" y="56"/>
                </a:lnTo>
                <a:lnTo>
                  <a:pt x="42" y="54"/>
                </a:lnTo>
                <a:lnTo>
                  <a:pt x="43" y="54"/>
                </a:lnTo>
                <a:lnTo>
                  <a:pt x="45" y="56"/>
                </a:lnTo>
                <a:lnTo>
                  <a:pt x="45" y="59"/>
                </a:lnTo>
                <a:lnTo>
                  <a:pt x="45" y="64"/>
                </a:lnTo>
                <a:lnTo>
                  <a:pt x="55" y="57"/>
                </a:lnTo>
                <a:lnTo>
                  <a:pt x="68" y="52"/>
                </a:lnTo>
                <a:lnTo>
                  <a:pt x="77" y="54"/>
                </a:lnTo>
                <a:lnTo>
                  <a:pt x="80" y="57"/>
                </a:lnTo>
                <a:lnTo>
                  <a:pt x="83" y="49"/>
                </a:lnTo>
                <a:lnTo>
                  <a:pt x="85" y="39"/>
                </a:lnTo>
                <a:lnTo>
                  <a:pt x="83" y="32"/>
                </a:lnTo>
                <a:lnTo>
                  <a:pt x="83" y="29"/>
                </a:lnTo>
                <a:lnTo>
                  <a:pt x="77" y="30"/>
                </a:lnTo>
                <a:lnTo>
                  <a:pt x="68" y="29"/>
                </a:lnTo>
                <a:lnTo>
                  <a:pt x="68" y="20"/>
                </a:lnTo>
                <a:lnTo>
                  <a:pt x="70" y="15"/>
                </a:lnTo>
                <a:lnTo>
                  <a:pt x="73" y="17"/>
                </a:lnTo>
                <a:lnTo>
                  <a:pt x="78" y="19"/>
                </a:lnTo>
                <a:lnTo>
                  <a:pt x="80" y="22"/>
                </a:lnTo>
                <a:lnTo>
                  <a:pt x="82" y="25"/>
                </a:lnTo>
                <a:lnTo>
                  <a:pt x="83" y="22"/>
                </a:lnTo>
                <a:lnTo>
                  <a:pt x="83" y="19"/>
                </a:lnTo>
                <a:close/>
              </a:path>
            </a:pathLst>
          </a:custGeom>
          <a:solidFill>
            <a:srgbClr val="1F1A17"/>
          </a:solidFill>
          <a:ln w="9525">
            <a:noFill/>
            <a:round/>
            <a:headEnd/>
            <a:tailEnd/>
          </a:ln>
        </p:spPr>
        <p:txBody>
          <a:bodyPr/>
          <a:lstStyle/>
          <a:p>
            <a:endParaRPr lang="en-US"/>
          </a:p>
        </p:txBody>
      </p:sp>
      <p:grpSp>
        <p:nvGrpSpPr>
          <p:cNvPr id="8" name="Group 194"/>
          <p:cNvGrpSpPr>
            <a:grpSpLocks/>
          </p:cNvGrpSpPr>
          <p:nvPr/>
        </p:nvGrpSpPr>
        <p:grpSpPr bwMode="auto">
          <a:xfrm>
            <a:off x="227013" y="4152900"/>
            <a:ext cx="1030287" cy="1684338"/>
            <a:chOff x="2135" y="2690"/>
            <a:chExt cx="649" cy="1061"/>
          </a:xfrm>
        </p:grpSpPr>
        <p:sp>
          <p:nvSpPr>
            <p:cNvPr id="4291" name="Freeform 195"/>
            <p:cNvSpPr>
              <a:spLocks/>
            </p:cNvSpPr>
            <p:nvPr/>
          </p:nvSpPr>
          <p:spPr bwMode="auto">
            <a:xfrm>
              <a:off x="2366" y="3514"/>
              <a:ext cx="13" cy="13"/>
            </a:xfrm>
            <a:custGeom>
              <a:avLst/>
              <a:gdLst/>
              <a:ahLst/>
              <a:cxnLst>
                <a:cxn ang="0">
                  <a:pos x="0" y="12"/>
                </a:cxn>
                <a:cxn ang="0">
                  <a:pos x="0" y="10"/>
                </a:cxn>
                <a:cxn ang="0">
                  <a:pos x="1" y="5"/>
                </a:cxn>
                <a:cxn ang="0">
                  <a:pos x="5" y="0"/>
                </a:cxn>
                <a:cxn ang="0">
                  <a:pos x="8" y="0"/>
                </a:cxn>
                <a:cxn ang="0">
                  <a:pos x="11" y="7"/>
                </a:cxn>
                <a:cxn ang="0">
                  <a:pos x="13" y="13"/>
                </a:cxn>
                <a:cxn ang="0">
                  <a:pos x="10" y="12"/>
                </a:cxn>
                <a:cxn ang="0">
                  <a:pos x="5" y="12"/>
                </a:cxn>
                <a:cxn ang="0">
                  <a:pos x="1" y="13"/>
                </a:cxn>
                <a:cxn ang="0">
                  <a:pos x="0" y="12"/>
                </a:cxn>
              </a:cxnLst>
              <a:rect l="0" t="0" r="r" b="b"/>
              <a:pathLst>
                <a:path w="13" h="13">
                  <a:moveTo>
                    <a:pt x="0" y="12"/>
                  </a:moveTo>
                  <a:lnTo>
                    <a:pt x="0" y="10"/>
                  </a:lnTo>
                  <a:lnTo>
                    <a:pt x="1" y="5"/>
                  </a:lnTo>
                  <a:lnTo>
                    <a:pt x="5" y="0"/>
                  </a:lnTo>
                  <a:lnTo>
                    <a:pt x="8" y="0"/>
                  </a:lnTo>
                  <a:lnTo>
                    <a:pt x="11" y="7"/>
                  </a:lnTo>
                  <a:lnTo>
                    <a:pt x="13" y="13"/>
                  </a:lnTo>
                  <a:lnTo>
                    <a:pt x="10" y="12"/>
                  </a:lnTo>
                  <a:lnTo>
                    <a:pt x="5" y="12"/>
                  </a:lnTo>
                  <a:lnTo>
                    <a:pt x="1" y="13"/>
                  </a:lnTo>
                  <a:lnTo>
                    <a:pt x="0" y="12"/>
                  </a:lnTo>
                  <a:close/>
                </a:path>
              </a:pathLst>
            </a:custGeom>
            <a:solidFill>
              <a:srgbClr val="1F1A17"/>
            </a:solidFill>
            <a:ln w="9525">
              <a:noFill/>
              <a:round/>
              <a:headEnd/>
              <a:tailEnd/>
            </a:ln>
          </p:spPr>
          <p:txBody>
            <a:bodyPr/>
            <a:lstStyle/>
            <a:p>
              <a:endParaRPr lang="en-US"/>
            </a:p>
          </p:txBody>
        </p:sp>
        <p:sp>
          <p:nvSpPr>
            <p:cNvPr id="4292" name="Freeform 196"/>
            <p:cNvSpPr>
              <a:spLocks/>
            </p:cNvSpPr>
            <p:nvPr/>
          </p:nvSpPr>
          <p:spPr bwMode="auto">
            <a:xfrm>
              <a:off x="2159" y="3514"/>
              <a:ext cx="168" cy="90"/>
            </a:xfrm>
            <a:custGeom>
              <a:avLst/>
              <a:gdLst/>
              <a:ahLst/>
              <a:cxnLst>
                <a:cxn ang="0">
                  <a:pos x="0" y="7"/>
                </a:cxn>
                <a:cxn ang="0">
                  <a:pos x="6" y="18"/>
                </a:cxn>
                <a:cxn ang="0">
                  <a:pos x="11" y="30"/>
                </a:cxn>
                <a:cxn ang="0">
                  <a:pos x="13" y="32"/>
                </a:cxn>
                <a:cxn ang="0">
                  <a:pos x="20" y="33"/>
                </a:cxn>
                <a:cxn ang="0">
                  <a:pos x="26" y="35"/>
                </a:cxn>
                <a:cxn ang="0">
                  <a:pos x="28" y="40"/>
                </a:cxn>
                <a:cxn ang="0">
                  <a:pos x="31" y="43"/>
                </a:cxn>
                <a:cxn ang="0">
                  <a:pos x="36" y="47"/>
                </a:cxn>
                <a:cxn ang="0">
                  <a:pos x="40" y="64"/>
                </a:cxn>
                <a:cxn ang="0">
                  <a:pos x="45" y="62"/>
                </a:cxn>
                <a:cxn ang="0">
                  <a:pos x="51" y="53"/>
                </a:cxn>
                <a:cxn ang="0">
                  <a:pos x="65" y="55"/>
                </a:cxn>
                <a:cxn ang="0">
                  <a:pos x="73" y="69"/>
                </a:cxn>
                <a:cxn ang="0">
                  <a:pos x="83" y="82"/>
                </a:cxn>
                <a:cxn ang="0">
                  <a:pos x="93" y="84"/>
                </a:cxn>
                <a:cxn ang="0">
                  <a:pos x="98" y="79"/>
                </a:cxn>
                <a:cxn ang="0">
                  <a:pos x="107" y="79"/>
                </a:cxn>
                <a:cxn ang="0">
                  <a:pos x="112" y="84"/>
                </a:cxn>
                <a:cxn ang="0">
                  <a:pos x="118" y="82"/>
                </a:cxn>
                <a:cxn ang="0">
                  <a:pos x="125" y="80"/>
                </a:cxn>
                <a:cxn ang="0">
                  <a:pos x="133" y="84"/>
                </a:cxn>
                <a:cxn ang="0">
                  <a:pos x="147" y="77"/>
                </a:cxn>
                <a:cxn ang="0">
                  <a:pos x="160" y="72"/>
                </a:cxn>
                <a:cxn ang="0">
                  <a:pos x="162" y="67"/>
                </a:cxn>
                <a:cxn ang="0">
                  <a:pos x="155" y="53"/>
                </a:cxn>
                <a:cxn ang="0">
                  <a:pos x="145" y="50"/>
                </a:cxn>
                <a:cxn ang="0">
                  <a:pos x="132" y="48"/>
                </a:cxn>
                <a:cxn ang="0">
                  <a:pos x="128" y="55"/>
                </a:cxn>
                <a:cxn ang="0">
                  <a:pos x="125" y="69"/>
                </a:cxn>
                <a:cxn ang="0">
                  <a:pos x="118" y="65"/>
                </a:cxn>
                <a:cxn ang="0">
                  <a:pos x="113" y="62"/>
                </a:cxn>
                <a:cxn ang="0">
                  <a:pos x="103" y="62"/>
                </a:cxn>
                <a:cxn ang="0">
                  <a:pos x="95" y="58"/>
                </a:cxn>
                <a:cxn ang="0">
                  <a:pos x="90" y="57"/>
                </a:cxn>
                <a:cxn ang="0">
                  <a:pos x="85" y="50"/>
                </a:cxn>
                <a:cxn ang="0">
                  <a:pos x="80" y="40"/>
                </a:cxn>
                <a:cxn ang="0">
                  <a:pos x="73" y="30"/>
                </a:cxn>
                <a:cxn ang="0">
                  <a:pos x="65" y="28"/>
                </a:cxn>
                <a:cxn ang="0">
                  <a:pos x="48" y="22"/>
                </a:cxn>
                <a:cxn ang="0">
                  <a:pos x="28" y="15"/>
                </a:cxn>
                <a:cxn ang="0">
                  <a:pos x="21" y="12"/>
                </a:cxn>
                <a:cxn ang="0">
                  <a:pos x="16" y="10"/>
                </a:cxn>
                <a:cxn ang="0">
                  <a:pos x="11" y="10"/>
                </a:cxn>
                <a:cxn ang="0">
                  <a:pos x="3" y="5"/>
                </a:cxn>
              </a:cxnLst>
              <a:rect l="0" t="0" r="r" b="b"/>
              <a:pathLst>
                <a:path w="168" h="90">
                  <a:moveTo>
                    <a:pt x="1" y="0"/>
                  </a:moveTo>
                  <a:lnTo>
                    <a:pt x="0" y="7"/>
                  </a:lnTo>
                  <a:lnTo>
                    <a:pt x="0" y="17"/>
                  </a:lnTo>
                  <a:lnTo>
                    <a:pt x="6" y="18"/>
                  </a:lnTo>
                  <a:lnTo>
                    <a:pt x="11" y="20"/>
                  </a:lnTo>
                  <a:lnTo>
                    <a:pt x="11" y="30"/>
                  </a:lnTo>
                  <a:lnTo>
                    <a:pt x="11" y="37"/>
                  </a:lnTo>
                  <a:lnTo>
                    <a:pt x="13" y="32"/>
                  </a:lnTo>
                  <a:lnTo>
                    <a:pt x="16" y="28"/>
                  </a:lnTo>
                  <a:lnTo>
                    <a:pt x="20" y="33"/>
                  </a:lnTo>
                  <a:lnTo>
                    <a:pt x="23" y="37"/>
                  </a:lnTo>
                  <a:lnTo>
                    <a:pt x="26" y="35"/>
                  </a:lnTo>
                  <a:lnTo>
                    <a:pt x="28" y="33"/>
                  </a:lnTo>
                  <a:lnTo>
                    <a:pt x="28" y="40"/>
                  </a:lnTo>
                  <a:lnTo>
                    <a:pt x="26" y="48"/>
                  </a:lnTo>
                  <a:lnTo>
                    <a:pt x="31" y="43"/>
                  </a:lnTo>
                  <a:lnTo>
                    <a:pt x="35" y="43"/>
                  </a:lnTo>
                  <a:lnTo>
                    <a:pt x="36" y="47"/>
                  </a:lnTo>
                  <a:lnTo>
                    <a:pt x="35" y="57"/>
                  </a:lnTo>
                  <a:lnTo>
                    <a:pt x="40" y="64"/>
                  </a:lnTo>
                  <a:lnTo>
                    <a:pt x="45" y="69"/>
                  </a:lnTo>
                  <a:lnTo>
                    <a:pt x="45" y="62"/>
                  </a:lnTo>
                  <a:lnTo>
                    <a:pt x="46" y="55"/>
                  </a:lnTo>
                  <a:lnTo>
                    <a:pt x="51" y="53"/>
                  </a:lnTo>
                  <a:lnTo>
                    <a:pt x="55" y="52"/>
                  </a:lnTo>
                  <a:lnTo>
                    <a:pt x="65" y="55"/>
                  </a:lnTo>
                  <a:lnTo>
                    <a:pt x="73" y="62"/>
                  </a:lnTo>
                  <a:lnTo>
                    <a:pt x="73" y="69"/>
                  </a:lnTo>
                  <a:lnTo>
                    <a:pt x="75" y="75"/>
                  </a:lnTo>
                  <a:lnTo>
                    <a:pt x="83" y="82"/>
                  </a:lnTo>
                  <a:lnTo>
                    <a:pt x="91" y="90"/>
                  </a:lnTo>
                  <a:lnTo>
                    <a:pt x="93" y="84"/>
                  </a:lnTo>
                  <a:lnTo>
                    <a:pt x="95" y="80"/>
                  </a:lnTo>
                  <a:lnTo>
                    <a:pt x="98" y="79"/>
                  </a:lnTo>
                  <a:lnTo>
                    <a:pt x="103" y="77"/>
                  </a:lnTo>
                  <a:lnTo>
                    <a:pt x="107" y="79"/>
                  </a:lnTo>
                  <a:lnTo>
                    <a:pt x="110" y="80"/>
                  </a:lnTo>
                  <a:lnTo>
                    <a:pt x="112" y="84"/>
                  </a:lnTo>
                  <a:lnTo>
                    <a:pt x="113" y="89"/>
                  </a:lnTo>
                  <a:lnTo>
                    <a:pt x="118" y="82"/>
                  </a:lnTo>
                  <a:lnTo>
                    <a:pt x="123" y="77"/>
                  </a:lnTo>
                  <a:lnTo>
                    <a:pt x="125" y="80"/>
                  </a:lnTo>
                  <a:lnTo>
                    <a:pt x="127" y="85"/>
                  </a:lnTo>
                  <a:lnTo>
                    <a:pt x="133" y="84"/>
                  </a:lnTo>
                  <a:lnTo>
                    <a:pt x="140" y="84"/>
                  </a:lnTo>
                  <a:lnTo>
                    <a:pt x="147" y="77"/>
                  </a:lnTo>
                  <a:lnTo>
                    <a:pt x="153" y="70"/>
                  </a:lnTo>
                  <a:lnTo>
                    <a:pt x="160" y="72"/>
                  </a:lnTo>
                  <a:lnTo>
                    <a:pt x="168" y="74"/>
                  </a:lnTo>
                  <a:lnTo>
                    <a:pt x="162" y="67"/>
                  </a:lnTo>
                  <a:lnTo>
                    <a:pt x="155" y="58"/>
                  </a:lnTo>
                  <a:lnTo>
                    <a:pt x="155" y="53"/>
                  </a:lnTo>
                  <a:lnTo>
                    <a:pt x="153" y="47"/>
                  </a:lnTo>
                  <a:lnTo>
                    <a:pt x="145" y="50"/>
                  </a:lnTo>
                  <a:lnTo>
                    <a:pt x="138" y="52"/>
                  </a:lnTo>
                  <a:lnTo>
                    <a:pt x="132" y="48"/>
                  </a:lnTo>
                  <a:lnTo>
                    <a:pt x="125" y="43"/>
                  </a:lnTo>
                  <a:lnTo>
                    <a:pt x="128" y="55"/>
                  </a:lnTo>
                  <a:lnTo>
                    <a:pt x="132" y="65"/>
                  </a:lnTo>
                  <a:lnTo>
                    <a:pt x="125" y="69"/>
                  </a:lnTo>
                  <a:lnTo>
                    <a:pt x="118" y="72"/>
                  </a:lnTo>
                  <a:lnTo>
                    <a:pt x="118" y="65"/>
                  </a:lnTo>
                  <a:lnTo>
                    <a:pt x="118" y="58"/>
                  </a:lnTo>
                  <a:lnTo>
                    <a:pt x="113" y="62"/>
                  </a:lnTo>
                  <a:lnTo>
                    <a:pt x="108" y="64"/>
                  </a:lnTo>
                  <a:lnTo>
                    <a:pt x="103" y="62"/>
                  </a:lnTo>
                  <a:lnTo>
                    <a:pt x="98" y="57"/>
                  </a:lnTo>
                  <a:lnTo>
                    <a:pt x="95" y="58"/>
                  </a:lnTo>
                  <a:lnTo>
                    <a:pt x="91" y="58"/>
                  </a:lnTo>
                  <a:lnTo>
                    <a:pt x="90" y="57"/>
                  </a:lnTo>
                  <a:lnTo>
                    <a:pt x="88" y="55"/>
                  </a:lnTo>
                  <a:lnTo>
                    <a:pt x="85" y="50"/>
                  </a:lnTo>
                  <a:lnTo>
                    <a:pt x="80" y="45"/>
                  </a:lnTo>
                  <a:lnTo>
                    <a:pt x="80" y="40"/>
                  </a:lnTo>
                  <a:lnTo>
                    <a:pt x="80" y="35"/>
                  </a:lnTo>
                  <a:lnTo>
                    <a:pt x="73" y="30"/>
                  </a:lnTo>
                  <a:lnTo>
                    <a:pt x="65" y="25"/>
                  </a:lnTo>
                  <a:lnTo>
                    <a:pt x="65" y="28"/>
                  </a:lnTo>
                  <a:lnTo>
                    <a:pt x="65" y="32"/>
                  </a:lnTo>
                  <a:lnTo>
                    <a:pt x="48" y="22"/>
                  </a:lnTo>
                  <a:lnTo>
                    <a:pt x="30" y="13"/>
                  </a:lnTo>
                  <a:lnTo>
                    <a:pt x="28" y="15"/>
                  </a:lnTo>
                  <a:lnTo>
                    <a:pt x="25" y="17"/>
                  </a:lnTo>
                  <a:lnTo>
                    <a:pt x="21" y="12"/>
                  </a:lnTo>
                  <a:lnTo>
                    <a:pt x="16" y="7"/>
                  </a:lnTo>
                  <a:lnTo>
                    <a:pt x="16" y="10"/>
                  </a:lnTo>
                  <a:lnTo>
                    <a:pt x="18" y="12"/>
                  </a:lnTo>
                  <a:lnTo>
                    <a:pt x="11" y="10"/>
                  </a:lnTo>
                  <a:lnTo>
                    <a:pt x="5" y="8"/>
                  </a:lnTo>
                  <a:lnTo>
                    <a:pt x="3" y="5"/>
                  </a:lnTo>
                  <a:lnTo>
                    <a:pt x="1" y="0"/>
                  </a:lnTo>
                  <a:close/>
                </a:path>
              </a:pathLst>
            </a:custGeom>
            <a:solidFill>
              <a:srgbClr val="1F1A17"/>
            </a:solidFill>
            <a:ln w="9525">
              <a:noFill/>
              <a:round/>
              <a:headEnd/>
              <a:tailEnd/>
            </a:ln>
          </p:spPr>
          <p:txBody>
            <a:bodyPr/>
            <a:lstStyle/>
            <a:p>
              <a:endParaRPr lang="en-US"/>
            </a:p>
          </p:txBody>
        </p:sp>
        <p:sp>
          <p:nvSpPr>
            <p:cNvPr id="4293" name="Freeform 197"/>
            <p:cNvSpPr>
              <a:spLocks/>
            </p:cNvSpPr>
            <p:nvPr/>
          </p:nvSpPr>
          <p:spPr bwMode="auto">
            <a:xfrm>
              <a:off x="2255" y="3516"/>
              <a:ext cx="51" cy="56"/>
            </a:xfrm>
            <a:custGeom>
              <a:avLst/>
              <a:gdLst/>
              <a:ahLst/>
              <a:cxnLst>
                <a:cxn ang="0">
                  <a:pos x="0" y="36"/>
                </a:cxn>
                <a:cxn ang="0">
                  <a:pos x="5" y="38"/>
                </a:cxn>
                <a:cxn ang="0">
                  <a:pos x="12" y="43"/>
                </a:cxn>
                <a:cxn ang="0">
                  <a:pos x="16" y="51"/>
                </a:cxn>
                <a:cxn ang="0">
                  <a:pos x="19" y="56"/>
                </a:cxn>
                <a:cxn ang="0">
                  <a:pos x="21" y="41"/>
                </a:cxn>
                <a:cxn ang="0">
                  <a:pos x="26" y="41"/>
                </a:cxn>
                <a:cxn ang="0">
                  <a:pos x="26" y="28"/>
                </a:cxn>
                <a:cxn ang="0">
                  <a:pos x="32" y="23"/>
                </a:cxn>
                <a:cxn ang="0">
                  <a:pos x="41" y="33"/>
                </a:cxn>
                <a:cxn ang="0">
                  <a:pos x="51" y="20"/>
                </a:cxn>
                <a:cxn ang="0">
                  <a:pos x="42" y="20"/>
                </a:cxn>
                <a:cxn ang="0">
                  <a:pos x="51" y="11"/>
                </a:cxn>
                <a:cxn ang="0">
                  <a:pos x="44" y="8"/>
                </a:cxn>
                <a:cxn ang="0">
                  <a:pos x="36" y="11"/>
                </a:cxn>
                <a:cxn ang="0">
                  <a:pos x="34" y="0"/>
                </a:cxn>
                <a:cxn ang="0">
                  <a:pos x="27" y="5"/>
                </a:cxn>
                <a:cxn ang="0">
                  <a:pos x="24" y="20"/>
                </a:cxn>
                <a:cxn ang="0">
                  <a:pos x="21" y="1"/>
                </a:cxn>
                <a:cxn ang="0">
                  <a:pos x="16" y="23"/>
                </a:cxn>
                <a:cxn ang="0">
                  <a:pos x="11" y="28"/>
                </a:cxn>
                <a:cxn ang="0">
                  <a:pos x="0" y="36"/>
                </a:cxn>
              </a:cxnLst>
              <a:rect l="0" t="0" r="r" b="b"/>
              <a:pathLst>
                <a:path w="51" h="56">
                  <a:moveTo>
                    <a:pt x="0" y="36"/>
                  </a:moveTo>
                  <a:lnTo>
                    <a:pt x="5" y="38"/>
                  </a:lnTo>
                  <a:lnTo>
                    <a:pt x="12" y="43"/>
                  </a:lnTo>
                  <a:lnTo>
                    <a:pt x="16" y="51"/>
                  </a:lnTo>
                  <a:lnTo>
                    <a:pt x="19" y="56"/>
                  </a:lnTo>
                  <a:lnTo>
                    <a:pt x="21" y="41"/>
                  </a:lnTo>
                  <a:lnTo>
                    <a:pt x="26" y="41"/>
                  </a:lnTo>
                  <a:lnTo>
                    <a:pt x="26" y="28"/>
                  </a:lnTo>
                  <a:lnTo>
                    <a:pt x="32" y="23"/>
                  </a:lnTo>
                  <a:lnTo>
                    <a:pt x="41" y="33"/>
                  </a:lnTo>
                  <a:lnTo>
                    <a:pt x="51" y="20"/>
                  </a:lnTo>
                  <a:lnTo>
                    <a:pt x="42" y="20"/>
                  </a:lnTo>
                  <a:lnTo>
                    <a:pt x="51" y="11"/>
                  </a:lnTo>
                  <a:lnTo>
                    <a:pt x="44" y="8"/>
                  </a:lnTo>
                  <a:lnTo>
                    <a:pt x="36" y="11"/>
                  </a:lnTo>
                  <a:lnTo>
                    <a:pt x="34" y="0"/>
                  </a:lnTo>
                  <a:lnTo>
                    <a:pt x="27" y="5"/>
                  </a:lnTo>
                  <a:lnTo>
                    <a:pt x="24" y="20"/>
                  </a:lnTo>
                  <a:lnTo>
                    <a:pt x="21" y="1"/>
                  </a:lnTo>
                  <a:lnTo>
                    <a:pt x="16" y="23"/>
                  </a:lnTo>
                  <a:lnTo>
                    <a:pt x="11" y="28"/>
                  </a:lnTo>
                  <a:lnTo>
                    <a:pt x="0" y="36"/>
                  </a:lnTo>
                  <a:close/>
                </a:path>
              </a:pathLst>
            </a:custGeom>
            <a:solidFill>
              <a:srgbClr val="1F1A17"/>
            </a:solidFill>
            <a:ln w="9525">
              <a:noFill/>
              <a:round/>
              <a:headEnd/>
              <a:tailEnd/>
            </a:ln>
          </p:spPr>
          <p:txBody>
            <a:bodyPr/>
            <a:lstStyle/>
            <a:p>
              <a:endParaRPr lang="en-US"/>
            </a:p>
          </p:txBody>
        </p:sp>
        <p:sp>
          <p:nvSpPr>
            <p:cNvPr id="4294" name="Freeform 198"/>
            <p:cNvSpPr>
              <a:spLocks/>
            </p:cNvSpPr>
            <p:nvPr/>
          </p:nvSpPr>
          <p:spPr bwMode="auto">
            <a:xfrm>
              <a:off x="2459" y="3556"/>
              <a:ext cx="24" cy="22"/>
            </a:xfrm>
            <a:custGeom>
              <a:avLst/>
              <a:gdLst/>
              <a:ahLst/>
              <a:cxnLst>
                <a:cxn ang="0">
                  <a:pos x="17" y="0"/>
                </a:cxn>
                <a:cxn ang="0">
                  <a:pos x="20" y="3"/>
                </a:cxn>
                <a:cxn ang="0">
                  <a:pos x="24" y="8"/>
                </a:cxn>
                <a:cxn ang="0">
                  <a:pos x="24" y="15"/>
                </a:cxn>
                <a:cxn ang="0">
                  <a:pos x="24" y="18"/>
                </a:cxn>
                <a:cxn ang="0">
                  <a:pos x="17" y="8"/>
                </a:cxn>
                <a:cxn ang="0">
                  <a:pos x="17" y="18"/>
                </a:cxn>
                <a:cxn ang="0">
                  <a:pos x="14" y="15"/>
                </a:cxn>
                <a:cxn ang="0">
                  <a:pos x="9" y="11"/>
                </a:cxn>
                <a:cxn ang="0">
                  <a:pos x="9" y="16"/>
                </a:cxn>
                <a:cxn ang="0">
                  <a:pos x="9" y="22"/>
                </a:cxn>
                <a:cxn ang="0">
                  <a:pos x="0" y="13"/>
                </a:cxn>
                <a:cxn ang="0">
                  <a:pos x="2" y="15"/>
                </a:cxn>
                <a:cxn ang="0">
                  <a:pos x="4" y="10"/>
                </a:cxn>
                <a:cxn ang="0">
                  <a:pos x="4" y="3"/>
                </a:cxn>
                <a:cxn ang="0">
                  <a:pos x="2" y="1"/>
                </a:cxn>
                <a:cxn ang="0">
                  <a:pos x="5" y="1"/>
                </a:cxn>
                <a:cxn ang="0">
                  <a:pos x="9" y="3"/>
                </a:cxn>
                <a:cxn ang="0">
                  <a:pos x="12" y="6"/>
                </a:cxn>
                <a:cxn ang="0">
                  <a:pos x="14" y="8"/>
                </a:cxn>
                <a:cxn ang="0">
                  <a:pos x="17" y="0"/>
                </a:cxn>
              </a:cxnLst>
              <a:rect l="0" t="0" r="r" b="b"/>
              <a:pathLst>
                <a:path w="24" h="22">
                  <a:moveTo>
                    <a:pt x="17" y="0"/>
                  </a:moveTo>
                  <a:lnTo>
                    <a:pt x="20" y="3"/>
                  </a:lnTo>
                  <a:lnTo>
                    <a:pt x="24" y="8"/>
                  </a:lnTo>
                  <a:lnTo>
                    <a:pt x="24" y="15"/>
                  </a:lnTo>
                  <a:lnTo>
                    <a:pt x="24" y="18"/>
                  </a:lnTo>
                  <a:lnTo>
                    <a:pt x="17" y="8"/>
                  </a:lnTo>
                  <a:lnTo>
                    <a:pt x="17" y="18"/>
                  </a:lnTo>
                  <a:lnTo>
                    <a:pt x="14" y="15"/>
                  </a:lnTo>
                  <a:lnTo>
                    <a:pt x="9" y="11"/>
                  </a:lnTo>
                  <a:lnTo>
                    <a:pt x="9" y="16"/>
                  </a:lnTo>
                  <a:lnTo>
                    <a:pt x="9" y="22"/>
                  </a:lnTo>
                  <a:lnTo>
                    <a:pt x="0" y="13"/>
                  </a:lnTo>
                  <a:lnTo>
                    <a:pt x="2" y="15"/>
                  </a:lnTo>
                  <a:lnTo>
                    <a:pt x="4" y="10"/>
                  </a:lnTo>
                  <a:lnTo>
                    <a:pt x="4" y="3"/>
                  </a:lnTo>
                  <a:lnTo>
                    <a:pt x="2" y="1"/>
                  </a:lnTo>
                  <a:lnTo>
                    <a:pt x="5" y="1"/>
                  </a:lnTo>
                  <a:lnTo>
                    <a:pt x="9" y="3"/>
                  </a:lnTo>
                  <a:lnTo>
                    <a:pt x="12" y="6"/>
                  </a:lnTo>
                  <a:lnTo>
                    <a:pt x="14" y="8"/>
                  </a:lnTo>
                  <a:lnTo>
                    <a:pt x="17" y="0"/>
                  </a:lnTo>
                  <a:close/>
                </a:path>
              </a:pathLst>
            </a:custGeom>
            <a:solidFill>
              <a:srgbClr val="1F1A17"/>
            </a:solidFill>
            <a:ln w="9525">
              <a:noFill/>
              <a:round/>
              <a:headEnd/>
              <a:tailEnd/>
            </a:ln>
          </p:spPr>
          <p:txBody>
            <a:bodyPr/>
            <a:lstStyle/>
            <a:p>
              <a:endParaRPr lang="en-US"/>
            </a:p>
          </p:txBody>
        </p:sp>
        <p:sp>
          <p:nvSpPr>
            <p:cNvPr id="4295" name="Freeform 199"/>
            <p:cNvSpPr>
              <a:spLocks/>
            </p:cNvSpPr>
            <p:nvPr/>
          </p:nvSpPr>
          <p:spPr bwMode="auto">
            <a:xfrm>
              <a:off x="2481" y="3531"/>
              <a:ext cx="44" cy="36"/>
            </a:xfrm>
            <a:custGeom>
              <a:avLst/>
              <a:gdLst/>
              <a:ahLst/>
              <a:cxnLst>
                <a:cxn ang="0">
                  <a:pos x="0" y="23"/>
                </a:cxn>
                <a:cxn ang="0">
                  <a:pos x="2" y="28"/>
                </a:cxn>
                <a:cxn ang="0">
                  <a:pos x="3" y="35"/>
                </a:cxn>
                <a:cxn ang="0">
                  <a:pos x="3" y="33"/>
                </a:cxn>
                <a:cxn ang="0">
                  <a:pos x="5" y="31"/>
                </a:cxn>
                <a:cxn ang="0">
                  <a:pos x="8" y="35"/>
                </a:cxn>
                <a:cxn ang="0">
                  <a:pos x="10" y="36"/>
                </a:cxn>
                <a:cxn ang="0">
                  <a:pos x="13" y="35"/>
                </a:cxn>
                <a:cxn ang="0">
                  <a:pos x="15" y="31"/>
                </a:cxn>
                <a:cxn ang="0">
                  <a:pos x="20" y="35"/>
                </a:cxn>
                <a:cxn ang="0">
                  <a:pos x="25" y="36"/>
                </a:cxn>
                <a:cxn ang="0">
                  <a:pos x="25" y="30"/>
                </a:cxn>
                <a:cxn ang="0">
                  <a:pos x="25" y="23"/>
                </a:cxn>
                <a:cxn ang="0">
                  <a:pos x="30" y="21"/>
                </a:cxn>
                <a:cxn ang="0">
                  <a:pos x="34" y="21"/>
                </a:cxn>
                <a:cxn ang="0">
                  <a:pos x="32" y="20"/>
                </a:cxn>
                <a:cxn ang="0">
                  <a:pos x="29" y="16"/>
                </a:cxn>
                <a:cxn ang="0">
                  <a:pos x="35" y="15"/>
                </a:cxn>
                <a:cxn ang="0">
                  <a:pos x="44" y="13"/>
                </a:cxn>
                <a:cxn ang="0">
                  <a:pos x="40" y="8"/>
                </a:cxn>
                <a:cxn ang="0">
                  <a:pos x="39" y="5"/>
                </a:cxn>
                <a:cxn ang="0">
                  <a:pos x="35" y="3"/>
                </a:cxn>
                <a:cxn ang="0">
                  <a:pos x="30" y="0"/>
                </a:cxn>
                <a:cxn ang="0">
                  <a:pos x="34" y="5"/>
                </a:cxn>
                <a:cxn ang="0">
                  <a:pos x="35" y="8"/>
                </a:cxn>
                <a:cxn ang="0">
                  <a:pos x="29" y="10"/>
                </a:cxn>
                <a:cxn ang="0">
                  <a:pos x="20" y="10"/>
                </a:cxn>
                <a:cxn ang="0">
                  <a:pos x="18" y="13"/>
                </a:cxn>
                <a:cxn ang="0">
                  <a:pos x="15" y="16"/>
                </a:cxn>
                <a:cxn ang="0">
                  <a:pos x="17" y="20"/>
                </a:cxn>
                <a:cxn ang="0">
                  <a:pos x="18" y="23"/>
                </a:cxn>
                <a:cxn ang="0">
                  <a:pos x="12" y="21"/>
                </a:cxn>
                <a:cxn ang="0">
                  <a:pos x="5" y="21"/>
                </a:cxn>
                <a:cxn ang="0">
                  <a:pos x="7" y="25"/>
                </a:cxn>
                <a:cxn ang="0">
                  <a:pos x="7" y="28"/>
                </a:cxn>
                <a:cxn ang="0">
                  <a:pos x="3" y="26"/>
                </a:cxn>
                <a:cxn ang="0">
                  <a:pos x="0" y="23"/>
                </a:cxn>
              </a:cxnLst>
              <a:rect l="0" t="0" r="r" b="b"/>
              <a:pathLst>
                <a:path w="44" h="36">
                  <a:moveTo>
                    <a:pt x="0" y="23"/>
                  </a:moveTo>
                  <a:lnTo>
                    <a:pt x="2" y="28"/>
                  </a:lnTo>
                  <a:lnTo>
                    <a:pt x="3" y="35"/>
                  </a:lnTo>
                  <a:lnTo>
                    <a:pt x="3" y="33"/>
                  </a:lnTo>
                  <a:lnTo>
                    <a:pt x="5" y="31"/>
                  </a:lnTo>
                  <a:lnTo>
                    <a:pt x="8" y="35"/>
                  </a:lnTo>
                  <a:lnTo>
                    <a:pt x="10" y="36"/>
                  </a:lnTo>
                  <a:lnTo>
                    <a:pt x="13" y="35"/>
                  </a:lnTo>
                  <a:lnTo>
                    <a:pt x="15" y="31"/>
                  </a:lnTo>
                  <a:lnTo>
                    <a:pt x="20" y="35"/>
                  </a:lnTo>
                  <a:lnTo>
                    <a:pt x="25" y="36"/>
                  </a:lnTo>
                  <a:lnTo>
                    <a:pt x="25" y="30"/>
                  </a:lnTo>
                  <a:lnTo>
                    <a:pt x="25" y="23"/>
                  </a:lnTo>
                  <a:lnTo>
                    <a:pt x="30" y="21"/>
                  </a:lnTo>
                  <a:lnTo>
                    <a:pt x="34" y="21"/>
                  </a:lnTo>
                  <a:lnTo>
                    <a:pt x="32" y="20"/>
                  </a:lnTo>
                  <a:lnTo>
                    <a:pt x="29" y="16"/>
                  </a:lnTo>
                  <a:lnTo>
                    <a:pt x="35" y="15"/>
                  </a:lnTo>
                  <a:lnTo>
                    <a:pt x="44" y="13"/>
                  </a:lnTo>
                  <a:lnTo>
                    <a:pt x="40" y="8"/>
                  </a:lnTo>
                  <a:lnTo>
                    <a:pt x="39" y="5"/>
                  </a:lnTo>
                  <a:lnTo>
                    <a:pt x="35" y="3"/>
                  </a:lnTo>
                  <a:lnTo>
                    <a:pt x="30" y="0"/>
                  </a:lnTo>
                  <a:lnTo>
                    <a:pt x="34" y="5"/>
                  </a:lnTo>
                  <a:lnTo>
                    <a:pt x="35" y="8"/>
                  </a:lnTo>
                  <a:lnTo>
                    <a:pt x="29" y="10"/>
                  </a:lnTo>
                  <a:lnTo>
                    <a:pt x="20" y="10"/>
                  </a:lnTo>
                  <a:lnTo>
                    <a:pt x="18" y="13"/>
                  </a:lnTo>
                  <a:lnTo>
                    <a:pt x="15" y="16"/>
                  </a:lnTo>
                  <a:lnTo>
                    <a:pt x="17" y="20"/>
                  </a:lnTo>
                  <a:lnTo>
                    <a:pt x="18" y="23"/>
                  </a:lnTo>
                  <a:lnTo>
                    <a:pt x="12" y="21"/>
                  </a:lnTo>
                  <a:lnTo>
                    <a:pt x="5" y="21"/>
                  </a:lnTo>
                  <a:lnTo>
                    <a:pt x="7" y="25"/>
                  </a:lnTo>
                  <a:lnTo>
                    <a:pt x="7" y="28"/>
                  </a:lnTo>
                  <a:lnTo>
                    <a:pt x="3" y="26"/>
                  </a:lnTo>
                  <a:lnTo>
                    <a:pt x="0" y="23"/>
                  </a:lnTo>
                  <a:close/>
                </a:path>
              </a:pathLst>
            </a:custGeom>
            <a:solidFill>
              <a:srgbClr val="1F1A17"/>
            </a:solidFill>
            <a:ln w="9525">
              <a:noFill/>
              <a:round/>
              <a:headEnd/>
              <a:tailEnd/>
            </a:ln>
          </p:spPr>
          <p:txBody>
            <a:bodyPr/>
            <a:lstStyle/>
            <a:p>
              <a:endParaRPr lang="en-US"/>
            </a:p>
          </p:txBody>
        </p:sp>
        <p:sp>
          <p:nvSpPr>
            <p:cNvPr id="4296" name="Freeform 200"/>
            <p:cNvSpPr>
              <a:spLocks/>
            </p:cNvSpPr>
            <p:nvPr/>
          </p:nvSpPr>
          <p:spPr bwMode="auto">
            <a:xfrm>
              <a:off x="2376" y="3521"/>
              <a:ext cx="98" cy="55"/>
            </a:xfrm>
            <a:custGeom>
              <a:avLst/>
              <a:gdLst/>
              <a:ahLst/>
              <a:cxnLst>
                <a:cxn ang="0">
                  <a:pos x="3" y="15"/>
                </a:cxn>
                <a:cxn ang="0">
                  <a:pos x="0" y="26"/>
                </a:cxn>
                <a:cxn ang="0">
                  <a:pos x="0" y="35"/>
                </a:cxn>
                <a:cxn ang="0">
                  <a:pos x="3" y="43"/>
                </a:cxn>
                <a:cxn ang="0">
                  <a:pos x="5" y="55"/>
                </a:cxn>
                <a:cxn ang="0">
                  <a:pos x="10" y="50"/>
                </a:cxn>
                <a:cxn ang="0">
                  <a:pos x="15" y="45"/>
                </a:cxn>
                <a:cxn ang="0">
                  <a:pos x="17" y="36"/>
                </a:cxn>
                <a:cxn ang="0">
                  <a:pos x="18" y="33"/>
                </a:cxn>
                <a:cxn ang="0">
                  <a:pos x="22" y="36"/>
                </a:cxn>
                <a:cxn ang="0">
                  <a:pos x="27" y="41"/>
                </a:cxn>
                <a:cxn ang="0">
                  <a:pos x="27" y="31"/>
                </a:cxn>
                <a:cxn ang="0">
                  <a:pos x="30" y="25"/>
                </a:cxn>
                <a:cxn ang="0">
                  <a:pos x="35" y="21"/>
                </a:cxn>
                <a:cxn ang="0">
                  <a:pos x="42" y="21"/>
                </a:cxn>
                <a:cxn ang="0">
                  <a:pos x="43" y="16"/>
                </a:cxn>
                <a:cxn ang="0">
                  <a:pos x="45" y="11"/>
                </a:cxn>
                <a:cxn ang="0">
                  <a:pos x="50" y="10"/>
                </a:cxn>
                <a:cxn ang="0">
                  <a:pos x="53" y="10"/>
                </a:cxn>
                <a:cxn ang="0">
                  <a:pos x="53" y="16"/>
                </a:cxn>
                <a:cxn ang="0">
                  <a:pos x="55" y="21"/>
                </a:cxn>
                <a:cxn ang="0">
                  <a:pos x="58" y="15"/>
                </a:cxn>
                <a:cxn ang="0">
                  <a:pos x="63" y="8"/>
                </a:cxn>
                <a:cxn ang="0">
                  <a:pos x="63" y="20"/>
                </a:cxn>
                <a:cxn ang="0">
                  <a:pos x="65" y="28"/>
                </a:cxn>
                <a:cxn ang="0">
                  <a:pos x="67" y="18"/>
                </a:cxn>
                <a:cxn ang="0">
                  <a:pos x="70" y="8"/>
                </a:cxn>
                <a:cxn ang="0">
                  <a:pos x="73" y="28"/>
                </a:cxn>
                <a:cxn ang="0">
                  <a:pos x="77" y="48"/>
                </a:cxn>
                <a:cxn ang="0">
                  <a:pos x="80" y="48"/>
                </a:cxn>
                <a:cxn ang="0">
                  <a:pos x="82" y="48"/>
                </a:cxn>
                <a:cxn ang="0">
                  <a:pos x="83" y="46"/>
                </a:cxn>
                <a:cxn ang="0">
                  <a:pos x="85" y="43"/>
                </a:cxn>
                <a:cxn ang="0">
                  <a:pos x="83" y="36"/>
                </a:cxn>
                <a:cxn ang="0">
                  <a:pos x="82" y="30"/>
                </a:cxn>
                <a:cxn ang="0">
                  <a:pos x="90" y="31"/>
                </a:cxn>
                <a:cxn ang="0">
                  <a:pos x="98" y="31"/>
                </a:cxn>
                <a:cxn ang="0">
                  <a:pos x="92" y="28"/>
                </a:cxn>
                <a:cxn ang="0">
                  <a:pos x="87" y="25"/>
                </a:cxn>
                <a:cxn ang="0">
                  <a:pos x="82" y="18"/>
                </a:cxn>
                <a:cxn ang="0">
                  <a:pos x="77" y="11"/>
                </a:cxn>
                <a:cxn ang="0">
                  <a:pos x="77" y="6"/>
                </a:cxn>
                <a:cxn ang="0">
                  <a:pos x="73" y="3"/>
                </a:cxn>
                <a:cxn ang="0">
                  <a:pos x="70" y="1"/>
                </a:cxn>
                <a:cxn ang="0">
                  <a:pos x="65" y="0"/>
                </a:cxn>
                <a:cxn ang="0">
                  <a:pos x="53" y="0"/>
                </a:cxn>
                <a:cxn ang="0">
                  <a:pos x="47" y="0"/>
                </a:cxn>
                <a:cxn ang="0">
                  <a:pos x="28" y="13"/>
                </a:cxn>
                <a:cxn ang="0">
                  <a:pos x="12" y="26"/>
                </a:cxn>
                <a:cxn ang="0">
                  <a:pos x="8" y="28"/>
                </a:cxn>
                <a:cxn ang="0">
                  <a:pos x="6" y="28"/>
                </a:cxn>
                <a:cxn ang="0">
                  <a:pos x="5" y="28"/>
                </a:cxn>
                <a:cxn ang="0">
                  <a:pos x="3" y="26"/>
                </a:cxn>
                <a:cxn ang="0">
                  <a:pos x="3" y="21"/>
                </a:cxn>
                <a:cxn ang="0">
                  <a:pos x="3" y="15"/>
                </a:cxn>
              </a:cxnLst>
              <a:rect l="0" t="0" r="r" b="b"/>
              <a:pathLst>
                <a:path w="98" h="55">
                  <a:moveTo>
                    <a:pt x="3" y="15"/>
                  </a:moveTo>
                  <a:lnTo>
                    <a:pt x="0" y="26"/>
                  </a:lnTo>
                  <a:lnTo>
                    <a:pt x="0" y="35"/>
                  </a:lnTo>
                  <a:lnTo>
                    <a:pt x="3" y="43"/>
                  </a:lnTo>
                  <a:lnTo>
                    <a:pt x="5" y="55"/>
                  </a:lnTo>
                  <a:lnTo>
                    <a:pt x="10" y="50"/>
                  </a:lnTo>
                  <a:lnTo>
                    <a:pt x="15" y="45"/>
                  </a:lnTo>
                  <a:lnTo>
                    <a:pt x="17" y="36"/>
                  </a:lnTo>
                  <a:lnTo>
                    <a:pt x="18" y="33"/>
                  </a:lnTo>
                  <a:lnTo>
                    <a:pt x="22" y="36"/>
                  </a:lnTo>
                  <a:lnTo>
                    <a:pt x="27" y="41"/>
                  </a:lnTo>
                  <a:lnTo>
                    <a:pt x="27" y="31"/>
                  </a:lnTo>
                  <a:lnTo>
                    <a:pt x="30" y="25"/>
                  </a:lnTo>
                  <a:lnTo>
                    <a:pt x="35" y="21"/>
                  </a:lnTo>
                  <a:lnTo>
                    <a:pt x="42" y="21"/>
                  </a:lnTo>
                  <a:lnTo>
                    <a:pt x="43" y="16"/>
                  </a:lnTo>
                  <a:lnTo>
                    <a:pt x="45" y="11"/>
                  </a:lnTo>
                  <a:lnTo>
                    <a:pt x="50" y="10"/>
                  </a:lnTo>
                  <a:lnTo>
                    <a:pt x="53" y="10"/>
                  </a:lnTo>
                  <a:lnTo>
                    <a:pt x="53" y="16"/>
                  </a:lnTo>
                  <a:lnTo>
                    <a:pt x="55" y="21"/>
                  </a:lnTo>
                  <a:lnTo>
                    <a:pt x="58" y="15"/>
                  </a:lnTo>
                  <a:lnTo>
                    <a:pt x="63" y="8"/>
                  </a:lnTo>
                  <a:lnTo>
                    <a:pt x="63" y="20"/>
                  </a:lnTo>
                  <a:lnTo>
                    <a:pt x="65" y="28"/>
                  </a:lnTo>
                  <a:lnTo>
                    <a:pt x="67" y="18"/>
                  </a:lnTo>
                  <a:lnTo>
                    <a:pt x="70" y="8"/>
                  </a:lnTo>
                  <a:lnTo>
                    <a:pt x="73" y="28"/>
                  </a:lnTo>
                  <a:lnTo>
                    <a:pt x="77" y="48"/>
                  </a:lnTo>
                  <a:lnTo>
                    <a:pt x="80" y="48"/>
                  </a:lnTo>
                  <a:lnTo>
                    <a:pt x="82" y="48"/>
                  </a:lnTo>
                  <a:lnTo>
                    <a:pt x="83" y="46"/>
                  </a:lnTo>
                  <a:lnTo>
                    <a:pt x="85" y="43"/>
                  </a:lnTo>
                  <a:lnTo>
                    <a:pt x="83" y="36"/>
                  </a:lnTo>
                  <a:lnTo>
                    <a:pt x="82" y="30"/>
                  </a:lnTo>
                  <a:lnTo>
                    <a:pt x="90" y="31"/>
                  </a:lnTo>
                  <a:lnTo>
                    <a:pt x="98" y="31"/>
                  </a:lnTo>
                  <a:lnTo>
                    <a:pt x="92" y="28"/>
                  </a:lnTo>
                  <a:lnTo>
                    <a:pt x="87" y="25"/>
                  </a:lnTo>
                  <a:lnTo>
                    <a:pt x="82" y="18"/>
                  </a:lnTo>
                  <a:lnTo>
                    <a:pt x="77" y="11"/>
                  </a:lnTo>
                  <a:lnTo>
                    <a:pt x="77" y="6"/>
                  </a:lnTo>
                  <a:lnTo>
                    <a:pt x="73" y="3"/>
                  </a:lnTo>
                  <a:lnTo>
                    <a:pt x="70" y="1"/>
                  </a:lnTo>
                  <a:lnTo>
                    <a:pt x="65" y="0"/>
                  </a:lnTo>
                  <a:lnTo>
                    <a:pt x="53" y="0"/>
                  </a:lnTo>
                  <a:lnTo>
                    <a:pt x="47" y="0"/>
                  </a:lnTo>
                  <a:lnTo>
                    <a:pt x="28" y="13"/>
                  </a:lnTo>
                  <a:lnTo>
                    <a:pt x="12" y="26"/>
                  </a:lnTo>
                  <a:lnTo>
                    <a:pt x="8" y="28"/>
                  </a:lnTo>
                  <a:lnTo>
                    <a:pt x="6" y="28"/>
                  </a:lnTo>
                  <a:lnTo>
                    <a:pt x="5" y="28"/>
                  </a:lnTo>
                  <a:lnTo>
                    <a:pt x="3" y="26"/>
                  </a:lnTo>
                  <a:lnTo>
                    <a:pt x="3" y="21"/>
                  </a:lnTo>
                  <a:lnTo>
                    <a:pt x="3" y="15"/>
                  </a:lnTo>
                  <a:close/>
                </a:path>
              </a:pathLst>
            </a:custGeom>
            <a:solidFill>
              <a:srgbClr val="1F1A17"/>
            </a:solidFill>
            <a:ln w="9525">
              <a:noFill/>
              <a:round/>
              <a:headEnd/>
              <a:tailEnd/>
            </a:ln>
          </p:spPr>
          <p:txBody>
            <a:bodyPr/>
            <a:lstStyle/>
            <a:p>
              <a:endParaRPr lang="en-US"/>
            </a:p>
          </p:txBody>
        </p:sp>
        <p:sp>
          <p:nvSpPr>
            <p:cNvPr id="4297" name="Freeform 201"/>
            <p:cNvSpPr>
              <a:spLocks/>
            </p:cNvSpPr>
            <p:nvPr/>
          </p:nvSpPr>
          <p:spPr bwMode="auto">
            <a:xfrm>
              <a:off x="2371" y="3594"/>
              <a:ext cx="17" cy="17"/>
            </a:xfrm>
            <a:custGeom>
              <a:avLst/>
              <a:gdLst/>
              <a:ahLst/>
              <a:cxnLst>
                <a:cxn ang="0">
                  <a:pos x="0" y="17"/>
                </a:cxn>
                <a:cxn ang="0">
                  <a:pos x="1" y="14"/>
                </a:cxn>
                <a:cxn ang="0">
                  <a:pos x="3" y="7"/>
                </a:cxn>
                <a:cxn ang="0">
                  <a:pos x="5" y="5"/>
                </a:cxn>
                <a:cxn ang="0">
                  <a:pos x="6" y="2"/>
                </a:cxn>
                <a:cxn ang="0">
                  <a:pos x="8" y="0"/>
                </a:cxn>
                <a:cxn ang="0">
                  <a:pos x="10" y="2"/>
                </a:cxn>
                <a:cxn ang="0">
                  <a:pos x="15" y="10"/>
                </a:cxn>
                <a:cxn ang="0">
                  <a:pos x="17" y="17"/>
                </a:cxn>
                <a:cxn ang="0">
                  <a:pos x="13" y="15"/>
                </a:cxn>
                <a:cxn ang="0">
                  <a:pos x="6" y="15"/>
                </a:cxn>
                <a:cxn ang="0">
                  <a:pos x="1" y="17"/>
                </a:cxn>
                <a:cxn ang="0">
                  <a:pos x="0" y="17"/>
                </a:cxn>
              </a:cxnLst>
              <a:rect l="0" t="0" r="r" b="b"/>
              <a:pathLst>
                <a:path w="17" h="17">
                  <a:moveTo>
                    <a:pt x="0" y="17"/>
                  </a:moveTo>
                  <a:lnTo>
                    <a:pt x="1" y="14"/>
                  </a:lnTo>
                  <a:lnTo>
                    <a:pt x="3" y="7"/>
                  </a:lnTo>
                  <a:lnTo>
                    <a:pt x="5" y="5"/>
                  </a:lnTo>
                  <a:lnTo>
                    <a:pt x="6" y="2"/>
                  </a:lnTo>
                  <a:lnTo>
                    <a:pt x="8" y="0"/>
                  </a:lnTo>
                  <a:lnTo>
                    <a:pt x="10" y="2"/>
                  </a:lnTo>
                  <a:lnTo>
                    <a:pt x="15" y="10"/>
                  </a:lnTo>
                  <a:lnTo>
                    <a:pt x="17" y="17"/>
                  </a:lnTo>
                  <a:lnTo>
                    <a:pt x="13" y="15"/>
                  </a:lnTo>
                  <a:lnTo>
                    <a:pt x="6" y="15"/>
                  </a:lnTo>
                  <a:lnTo>
                    <a:pt x="1" y="17"/>
                  </a:lnTo>
                  <a:lnTo>
                    <a:pt x="0" y="17"/>
                  </a:lnTo>
                  <a:close/>
                </a:path>
              </a:pathLst>
            </a:custGeom>
            <a:solidFill>
              <a:srgbClr val="1F1A17"/>
            </a:solidFill>
            <a:ln w="9525">
              <a:noFill/>
              <a:round/>
              <a:headEnd/>
              <a:tailEnd/>
            </a:ln>
          </p:spPr>
          <p:txBody>
            <a:bodyPr/>
            <a:lstStyle/>
            <a:p>
              <a:endParaRPr lang="en-US"/>
            </a:p>
          </p:txBody>
        </p:sp>
        <p:sp>
          <p:nvSpPr>
            <p:cNvPr id="4298" name="Freeform 202"/>
            <p:cNvSpPr>
              <a:spLocks/>
            </p:cNvSpPr>
            <p:nvPr/>
          </p:nvSpPr>
          <p:spPr bwMode="auto">
            <a:xfrm>
              <a:off x="2317" y="3552"/>
              <a:ext cx="27" cy="32"/>
            </a:xfrm>
            <a:custGeom>
              <a:avLst/>
              <a:gdLst/>
              <a:ahLst/>
              <a:cxnLst>
                <a:cxn ang="0">
                  <a:pos x="9" y="0"/>
                </a:cxn>
                <a:cxn ang="0">
                  <a:pos x="5" y="4"/>
                </a:cxn>
                <a:cxn ang="0">
                  <a:pos x="0" y="12"/>
                </a:cxn>
                <a:cxn ang="0">
                  <a:pos x="7" y="26"/>
                </a:cxn>
                <a:cxn ang="0">
                  <a:pos x="12" y="32"/>
                </a:cxn>
                <a:cxn ang="0">
                  <a:pos x="10" y="19"/>
                </a:cxn>
                <a:cxn ang="0">
                  <a:pos x="19" y="32"/>
                </a:cxn>
                <a:cxn ang="0">
                  <a:pos x="22" y="29"/>
                </a:cxn>
                <a:cxn ang="0">
                  <a:pos x="20" y="24"/>
                </a:cxn>
                <a:cxn ang="0">
                  <a:pos x="22" y="12"/>
                </a:cxn>
                <a:cxn ang="0">
                  <a:pos x="25" y="5"/>
                </a:cxn>
                <a:cxn ang="0">
                  <a:pos x="27" y="4"/>
                </a:cxn>
                <a:cxn ang="0">
                  <a:pos x="10" y="9"/>
                </a:cxn>
                <a:cxn ang="0">
                  <a:pos x="9" y="0"/>
                </a:cxn>
              </a:cxnLst>
              <a:rect l="0" t="0" r="r" b="b"/>
              <a:pathLst>
                <a:path w="27" h="32">
                  <a:moveTo>
                    <a:pt x="9" y="0"/>
                  </a:moveTo>
                  <a:lnTo>
                    <a:pt x="5" y="4"/>
                  </a:lnTo>
                  <a:lnTo>
                    <a:pt x="0" y="12"/>
                  </a:lnTo>
                  <a:lnTo>
                    <a:pt x="7" y="26"/>
                  </a:lnTo>
                  <a:lnTo>
                    <a:pt x="12" y="32"/>
                  </a:lnTo>
                  <a:lnTo>
                    <a:pt x="10" y="19"/>
                  </a:lnTo>
                  <a:lnTo>
                    <a:pt x="19" y="32"/>
                  </a:lnTo>
                  <a:lnTo>
                    <a:pt x="22" y="29"/>
                  </a:lnTo>
                  <a:lnTo>
                    <a:pt x="20" y="24"/>
                  </a:lnTo>
                  <a:lnTo>
                    <a:pt x="22" y="12"/>
                  </a:lnTo>
                  <a:lnTo>
                    <a:pt x="25" y="5"/>
                  </a:lnTo>
                  <a:lnTo>
                    <a:pt x="27" y="4"/>
                  </a:lnTo>
                  <a:lnTo>
                    <a:pt x="10" y="9"/>
                  </a:lnTo>
                  <a:lnTo>
                    <a:pt x="9" y="0"/>
                  </a:lnTo>
                  <a:close/>
                </a:path>
              </a:pathLst>
            </a:custGeom>
            <a:solidFill>
              <a:srgbClr val="1F1A17"/>
            </a:solidFill>
            <a:ln w="9525">
              <a:noFill/>
              <a:round/>
              <a:headEnd/>
              <a:tailEnd/>
            </a:ln>
          </p:spPr>
          <p:txBody>
            <a:bodyPr/>
            <a:lstStyle/>
            <a:p>
              <a:endParaRPr lang="en-US"/>
            </a:p>
          </p:txBody>
        </p:sp>
        <p:sp>
          <p:nvSpPr>
            <p:cNvPr id="4299" name="Freeform 203"/>
            <p:cNvSpPr>
              <a:spLocks/>
            </p:cNvSpPr>
            <p:nvPr/>
          </p:nvSpPr>
          <p:spPr bwMode="auto">
            <a:xfrm>
              <a:off x="2232" y="3539"/>
              <a:ext cx="39" cy="35"/>
            </a:xfrm>
            <a:custGeom>
              <a:avLst/>
              <a:gdLst/>
              <a:ahLst/>
              <a:cxnLst>
                <a:cxn ang="0">
                  <a:pos x="0" y="0"/>
                </a:cxn>
                <a:cxn ang="0">
                  <a:pos x="8" y="3"/>
                </a:cxn>
                <a:cxn ang="0">
                  <a:pos x="20" y="12"/>
                </a:cxn>
                <a:cxn ang="0">
                  <a:pos x="25" y="17"/>
                </a:cxn>
                <a:cxn ang="0">
                  <a:pos x="32" y="20"/>
                </a:cxn>
                <a:cxn ang="0">
                  <a:pos x="35" y="28"/>
                </a:cxn>
                <a:cxn ang="0">
                  <a:pos x="39" y="33"/>
                </a:cxn>
                <a:cxn ang="0">
                  <a:pos x="37" y="35"/>
                </a:cxn>
                <a:cxn ang="0">
                  <a:pos x="35" y="35"/>
                </a:cxn>
                <a:cxn ang="0">
                  <a:pos x="32" y="35"/>
                </a:cxn>
                <a:cxn ang="0">
                  <a:pos x="30" y="33"/>
                </a:cxn>
                <a:cxn ang="0">
                  <a:pos x="27" y="28"/>
                </a:cxn>
                <a:cxn ang="0">
                  <a:pos x="23" y="23"/>
                </a:cxn>
                <a:cxn ang="0">
                  <a:pos x="22" y="27"/>
                </a:cxn>
                <a:cxn ang="0">
                  <a:pos x="22" y="30"/>
                </a:cxn>
                <a:cxn ang="0">
                  <a:pos x="20" y="30"/>
                </a:cxn>
                <a:cxn ang="0">
                  <a:pos x="17" y="32"/>
                </a:cxn>
                <a:cxn ang="0">
                  <a:pos x="15" y="27"/>
                </a:cxn>
                <a:cxn ang="0">
                  <a:pos x="15" y="23"/>
                </a:cxn>
                <a:cxn ang="0">
                  <a:pos x="12" y="20"/>
                </a:cxn>
                <a:cxn ang="0">
                  <a:pos x="8" y="17"/>
                </a:cxn>
                <a:cxn ang="0">
                  <a:pos x="10" y="13"/>
                </a:cxn>
                <a:cxn ang="0">
                  <a:pos x="10" y="10"/>
                </a:cxn>
                <a:cxn ang="0">
                  <a:pos x="5" y="5"/>
                </a:cxn>
                <a:cxn ang="0">
                  <a:pos x="0" y="0"/>
                </a:cxn>
              </a:cxnLst>
              <a:rect l="0" t="0" r="r" b="b"/>
              <a:pathLst>
                <a:path w="39" h="35">
                  <a:moveTo>
                    <a:pt x="0" y="0"/>
                  </a:moveTo>
                  <a:lnTo>
                    <a:pt x="8" y="3"/>
                  </a:lnTo>
                  <a:lnTo>
                    <a:pt x="20" y="12"/>
                  </a:lnTo>
                  <a:lnTo>
                    <a:pt x="25" y="17"/>
                  </a:lnTo>
                  <a:lnTo>
                    <a:pt x="32" y="20"/>
                  </a:lnTo>
                  <a:lnTo>
                    <a:pt x="35" y="28"/>
                  </a:lnTo>
                  <a:lnTo>
                    <a:pt x="39" y="33"/>
                  </a:lnTo>
                  <a:lnTo>
                    <a:pt x="37" y="35"/>
                  </a:lnTo>
                  <a:lnTo>
                    <a:pt x="35" y="35"/>
                  </a:lnTo>
                  <a:lnTo>
                    <a:pt x="32" y="35"/>
                  </a:lnTo>
                  <a:lnTo>
                    <a:pt x="30" y="33"/>
                  </a:lnTo>
                  <a:lnTo>
                    <a:pt x="27" y="28"/>
                  </a:lnTo>
                  <a:lnTo>
                    <a:pt x="23" y="23"/>
                  </a:lnTo>
                  <a:lnTo>
                    <a:pt x="22" y="27"/>
                  </a:lnTo>
                  <a:lnTo>
                    <a:pt x="22" y="30"/>
                  </a:lnTo>
                  <a:lnTo>
                    <a:pt x="20" y="30"/>
                  </a:lnTo>
                  <a:lnTo>
                    <a:pt x="17" y="32"/>
                  </a:lnTo>
                  <a:lnTo>
                    <a:pt x="15" y="27"/>
                  </a:lnTo>
                  <a:lnTo>
                    <a:pt x="15" y="23"/>
                  </a:lnTo>
                  <a:lnTo>
                    <a:pt x="12" y="20"/>
                  </a:lnTo>
                  <a:lnTo>
                    <a:pt x="8" y="17"/>
                  </a:lnTo>
                  <a:lnTo>
                    <a:pt x="10" y="13"/>
                  </a:lnTo>
                  <a:lnTo>
                    <a:pt x="10" y="10"/>
                  </a:lnTo>
                  <a:lnTo>
                    <a:pt x="5" y="5"/>
                  </a:lnTo>
                  <a:lnTo>
                    <a:pt x="0" y="0"/>
                  </a:lnTo>
                  <a:close/>
                </a:path>
              </a:pathLst>
            </a:custGeom>
            <a:solidFill>
              <a:srgbClr val="1F1A17"/>
            </a:solidFill>
            <a:ln w="9525">
              <a:noFill/>
              <a:round/>
              <a:headEnd/>
              <a:tailEnd/>
            </a:ln>
          </p:spPr>
          <p:txBody>
            <a:bodyPr/>
            <a:lstStyle/>
            <a:p>
              <a:endParaRPr lang="en-US"/>
            </a:p>
          </p:txBody>
        </p:sp>
        <p:sp>
          <p:nvSpPr>
            <p:cNvPr id="4300" name="Freeform 204"/>
            <p:cNvSpPr>
              <a:spLocks/>
            </p:cNvSpPr>
            <p:nvPr/>
          </p:nvSpPr>
          <p:spPr bwMode="auto">
            <a:xfrm>
              <a:off x="2281" y="3542"/>
              <a:ext cx="33" cy="20"/>
            </a:xfrm>
            <a:custGeom>
              <a:avLst/>
              <a:gdLst/>
              <a:ahLst/>
              <a:cxnLst>
                <a:cxn ang="0">
                  <a:pos x="6" y="0"/>
                </a:cxn>
                <a:cxn ang="0">
                  <a:pos x="0" y="4"/>
                </a:cxn>
                <a:cxn ang="0">
                  <a:pos x="1" y="12"/>
                </a:cxn>
                <a:cxn ang="0">
                  <a:pos x="5" y="15"/>
                </a:cxn>
                <a:cxn ang="0">
                  <a:pos x="13" y="20"/>
                </a:cxn>
                <a:cxn ang="0">
                  <a:pos x="25" y="19"/>
                </a:cxn>
                <a:cxn ang="0">
                  <a:pos x="33" y="15"/>
                </a:cxn>
                <a:cxn ang="0">
                  <a:pos x="26" y="15"/>
                </a:cxn>
                <a:cxn ang="0">
                  <a:pos x="16" y="14"/>
                </a:cxn>
                <a:cxn ang="0">
                  <a:pos x="10" y="5"/>
                </a:cxn>
                <a:cxn ang="0">
                  <a:pos x="6" y="0"/>
                </a:cxn>
              </a:cxnLst>
              <a:rect l="0" t="0" r="r" b="b"/>
              <a:pathLst>
                <a:path w="33" h="20">
                  <a:moveTo>
                    <a:pt x="6" y="0"/>
                  </a:moveTo>
                  <a:lnTo>
                    <a:pt x="0" y="4"/>
                  </a:lnTo>
                  <a:lnTo>
                    <a:pt x="1" y="12"/>
                  </a:lnTo>
                  <a:lnTo>
                    <a:pt x="5" y="15"/>
                  </a:lnTo>
                  <a:lnTo>
                    <a:pt x="13" y="20"/>
                  </a:lnTo>
                  <a:lnTo>
                    <a:pt x="25" y="19"/>
                  </a:lnTo>
                  <a:lnTo>
                    <a:pt x="33" y="15"/>
                  </a:lnTo>
                  <a:lnTo>
                    <a:pt x="26" y="15"/>
                  </a:lnTo>
                  <a:lnTo>
                    <a:pt x="16" y="14"/>
                  </a:lnTo>
                  <a:lnTo>
                    <a:pt x="10" y="5"/>
                  </a:lnTo>
                  <a:lnTo>
                    <a:pt x="6" y="0"/>
                  </a:lnTo>
                  <a:close/>
                </a:path>
              </a:pathLst>
            </a:custGeom>
            <a:solidFill>
              <a:srgbClr val="1F1A17"/>
            </a:solidFill>
            <a:ln w="9525">
              <a:noFill/>
              <a:round/>
              <a:headEnd/>
              <a:tailEnd/>
            </a:ln>
          </p:spPr>
          <p:txBody>
            <a:bodyPr/>
            <a:lstStyle/>
            <a:p>
              <a:endParaRPr lang="en-US"/>
            </a:p>
          </p:txBody>
        </p:sp>
        <p:sp>
          <p:nvSpPr>
            <p:cNvPr id="4301" name="Freeform 205"/>
            <p:cNvSpPr>
              <a:spLocks/>
            </p:cNvSpPr>
            <p:nvPr/>
          </p:nvSpPr>
          <p:spPr bwMode="auto">
            <a:xfrm>
              <a:off x="2299" y="3522"/>
              <a:ext cx="33" cy="24"/>
            </a:xfrm>
            <a:custGeom>
              <a:avLst/>
              <a:gdLst/>
              <a:ahLst/>
              <a:cxnLst>
                <a:cxn ang="0">
                  <a:pos x="0" y="24"/>
                </a:cxn>
                <a:cxn ang="0">
                  <a:pos x="3" y="20"/>
                </a:cxn>
                <a:cxn ang="0">
                  <a:pos x="5" y="17"/>
                </a:cxn>
                <a:cxn ang="0">
                  <a:pos x="8" y="14"/>
                </a:cxn>
                <a:cxn ang="0">
                  <a:pos x="12" y="14"/>
                </a:cxn>
                <a:cxn ang="0">
                  <a:pos x="8" y="12"/>
                </a:cxn>
                <a:cxn ang="0">
                  <a:pos x="3" y="12"/>
                </a:cxn>
                <a:cxn ang="0">
                  <a:pos x="7" y="10"/>
                </a:cxn>
                <a:cxn ang="0">
                  <a:pos x="12" y="10"/>
                </a:cxn>
                <a:cxn ang="0">
                  <a:pos x="15" y="10"/>
                </a:cxn>
                <a:cxn ang="0">
                  <a:pos x="20" y="12"/>
                </a:cxn>
                <a:cxn ang="0">
                  <a:pos x="18" y="7"/>
                </a:cxn>
                <a:cxn ang="0">
                  <a:pos x="18" y="4"/>
                </a:cxn>
                <a:cxn ang="0">
                  <a:pos x="20" y="0"/>
                </a:cxn>
                <a:cxn ang="0">
                  <a:pos x="22" y="0"/>
                </a:cxn>
                <a:cxn ang="0">
                  <a:pos x="28" y="0"/>
                </a:cxn>
                <a:cxn ang="0">
                  <a:pos x="33" y="0"/>
                </a:cxn>
                <a:cxn ang="0">
                  <a:pos x="30" y="7"/>
                </a:cxn>
                <a:cxn ang="0">
                  <a:pos x="27" y="14"/>
                </a:cxn>
                <a:cxn ang="0">
                  <a:pos x="20" y="14"/>
                </a:cxn>
                <a:cxn ang="0">
                  <a:pos x="13" y="15"/>
                </a:cxn>
                <a:cxn ang="0">
                  <a:pos x="7" y="19"/>
                </a:cxn>
                <a:cxn ang="0">
                  <a:pos x="0" y="24"/>
                </a:cxn>
              </a:cxnLst>
              <a:rect l="0" t="0" r="r" b="b"/>
              <a:pathLst>
                <a:path w="33" h="24">
                  <a:moveTo>
                    <a:pt x="0" y="24"/>
                  </a:moveTo>
                  <a:lnTo>
                    <a:pt x="3" y="20"/>
                  </a:lnTo>
                  <a:lnTo>
                    <a:pt x="5" y="17"/>
                  </a:lnTo>
                  <a:lnTo>
                    <a:pt x="8" y="14"/>
                  </a:lnTo>
                  <a:lnTo>
                    <a:pt x="12" y="14"/>
                  </a:lnTo>
                  <a:lnTo>
                    <a:pt x="8" y="12"/>
                  </a:lnTo>
                  <a:lnTo>
                    <a:pt x="3" y="12"/>
                  </a:lnTo>
                  <a:lnTo>
                    <a:pt x="7" y="10"/>
                  </a:lnTo>
                  <a:lnTo>
                    <a:pt x="12" y="10"/>
                  </a:lnTo>
                  <a:lnTo>
                    <a:pt x="15" y="10"/>
                  </a:lnTo>
                  <a:lnTo>
                    <a:pt x="20" y="12"/>
                  </a:lnTo>
                  <a:lnTo>
                    <a:pt x="18" y="7"/>
                  </a:lnTo>
                  <a:lnTo>
                    <a:pt x="18" y="4"/>
                  </a:lnTo>
                  <a:lnTo>
                    <a:pt x="20" y="0"/>
                  </a:lnTo>
                  <a:lnTo>
                    <a:pt x="22" y="0"/>
                  </a:lnTo>
                  <a:lnTo>
                    <a:pt x="28" y="0"/>
                  </a:lnTo>
                  <a:lnTo>
                    <a:pt x="33" y="0"/>
                  </a:lnTo>
                  <a:lnTo>
                    <a:pt x="30" y="7"/>
                  </a:lnTo>
                  <a:lnTo>
                    <a:pt x="27" y="14"/>
                  </a:lnTo>
                  <a:lnTo>
                    <a:pt x="20" y="14"/>
                  </a:lnTo>
                  <a:lnTo>
                    <a:pt x="13" y="15"/>
                  </a:lnTo>
                  <a:lnTo>
                    <a:pt x="7" y="19"/>
                  </a:lnTo>
                  <a:lnTo>
                    <a:pt x="0" y="24"/>
                  </a:lnTo>
                  <a:close/>
                </a:path>
              </a:pathLst>
            </a:custGeom>
            <a:solidFill>
              <a:srgbClr val="1F1A17"/>
            </a:solidFill>
            <a:ln w="9525">
              <a:noFill/>
              <a:round/>
              <a:headEnd/>
              <a:tailEnd/>
            </a:ln>
          </p:spPr>
          <p:txBody>
            <a:bodyPr/>
            <a:lstStyle/>
            <a:p>
              <a:endParaRPr lang="en-US"/>
            </a:p>
          </p:txBody>
        </p:sp>
        <p:sp>
          <p:nvSpPr>
            <p:cNvPr id="4302" name="Freeform 206"/>
            <p:cNvSpPr>
              <a:spLocks/>
            </p:cNvSpPr>
            <p:nvPr/>
          </p:nvSpPr>
          <p:spPr bwMode="auto">
            <a:xfrm>
              <a:off x="2214" y="3583"/>
              <a:ext cx="16" cy="15"/>
            </a:xfrm>
            <a:custGeom>
              <a:avLst/>
              <a:gdLst/>
              <a:ahLst/>
              <a:cxnLst>
                <a:cxn ang="0">
                  <a:pos x="0" y="8"/>
                </a:cxn>
                <a:cxn ang="0">
                  <a:pos x="16" y="0"/>
                </a:cxn>
                <a:cxn ang="0">
                  <a:pos x="16" y="5"/>
                </a:cxn>
                <a:cxn ang="0">
                  <a:pos x="16" y="13"/>
                </a:cxn>
                <a:cxn ang="0">
                  <a:pos x="13" y="15"/>
                </a:cxn>
                <a:cxn ang="0">
                  <a:pos x="8" y="15"/>
                </a:cxn>
                <a:cxn ang="0">
                  <a:pos x="3" y="11"/>
                </a:cxn>
                <a:cxn ang="0">
                  <a:pos x="0" y="8"/>
                </a:cxn>
              </a:cxnLst>
              <a:rect l="0" t="0" r="r" b="b"/>
              <a:pathLst>
                <a:path w="16" h="15">
                  <a:moveTo>
                    <a:pt x="0" y="8"/>
                  </a:moveTo>
                  <a:lnTo>
                    <a:pt x="16" y="0"/>
                  </a:lnTo>
                  <a:lnTo>
                    <a:pt x="16" y="5"/>
                  </a:lnTo>
                  <a:lnTo>
                    <a:pt x="16" y="13"/>
                  </a:lnTo>
                  <a:lnTo>
                    <a:pt x="13" y="15"/>
                  </a:lnTo>
                  <a:lnTo>
                    <a:pt x="8" y="15"/>
                  </a:lnTo>
                  <a:lnTo>
                    <a:pt x="3" y="11"/>
                  </a:lnTo>
                  <a:lnTo>
                    <a:pt x="0" y="8"/>
                  </a:lnTo>
                  <a:close/>
                </a:path>
              </a:pathLst>
            </a:custGeom>
            <a:solidFill>
              <a:srgbClr val="1F1A17"/>
            </a:solidFill>
            <a:ln w="9525">
              <a:noFill/>
              <a:round/>
              <a:headEnd/>
              <a:tailEnd/>
            </a:ln>
          </p:spPr>
          <p:txBody>
            <a:bodyPr/>
            <a:lstStyle/>
            <a:p>
              <a:endParaRPr lang="en-US"/>
            </a:p>
          </p:txBody>
        </p:sp>
        <p:sp>
          <p:nvSpPr>
            <p:cNvPr id="4303" name="Freeform 207"/>
            <p:cNvSpPr>
              <a:spLocks/>
            </p:cNvSpPr>
            <p:nvPr/>
          </p:nvSpPr>
          <p:spPr bwMode="auto">
            <a:xfrm>
              <a:off x="2454" y="3544"/>
              <a:ext cx="24" cy="22"/>
            </a:xfrm>
            <a:custGeom>
              <a:avLst/>
              <a:gdLst/>
              <a:ahLst/>
              <a:cxnLst>
                <a:cxn ang="0">
                  <a:pos x="17" y="0"/>
                </a:cxn>
                <a:cxn ang="0">
                  <a:pos x="20" y="3"/>
                </a:cxn>
                <a:cxn ang="0">
                  <a:pos x="24" y="8"/>
                </a:cxn>
                <a:cxn ang="0">
                  <a:pos x="24" y="15"/>
                </a:cxn>
                <a:cxn ang="0">
                  <a:pos x="24" y="20"/>
                </a:cxn>
                <a:cxn ang="0">
                  <a:pos x="17" y="8"/>
                </a:cxn>
                <a:cxn ang="0">
                  <a:pos x="17" y="18"/>
                </a:cxn>
                <a:cxn ang="0">
                  <a:pos x="14" y="15"/>
                </a:cxn>
                <a:cxn ang="0">
                  <a:pos x="9" y="13"/>
                </a:cxn>
                <a:cxn ang="0">
                  <a:pos x="9" y="18"/>
                </a:cxn>
                <a:cxn ang="0">
                  <a:pos x="9" y="22"/>
                </a:cxn>
                <a:cxn ang="0">
                  <a:pos x="0" y="15"/>
                </a:cxn>
                <a:cxn ang="0">
                  <a:pos x="2" y="15"/>
                </a:cxn>
                <a:cxn ang="0">
                  <a:pos x="4" y="12"/>
                </a:cxn>
                <a:cxn ang="0">
                  <a:pos x="4" y="5"/>
                </a:cxn>
                <a:cxn ang="0">
                  <a:pos x="2" y="3"/>
                </a:cxn>
                <a:cxn ang="0">
                  <a:pos x="5" y="3"/>
                </a:cxn>
                <a:cxn ang="0">
                  <a:pos x="10" y="3"/>
                </a:cxn>
                <a:cxn ang="0">
                  <a:pos x="14" y="7"/>
                </a:cxn>
                <a:cxn ang="0">
                  <a:pos x="14" y="8"/>
                </a:cxn>
                <a:cxn ang="0">
                  <a:pos x="17" y="0"/>
                </a:cxn>
              </a:cxnLst>
              <a:rect l="0" t="0" r="r" b="b"/>
              <a:pathLst>
                <a:path w="24" h="22">
                  <a:moveTo>
                    <a:pt x="17" y="0"/>
                  </a:moveTo>
                  <a:lnTo>
                    <a:pt x="20" y="3"/>
                  </a:lnTo>
                  <a:lnTo>
                    <a:pt x="24" y="8"/>
                  </a:lnTo>
                  <a:lnTo>
                    <a:pt x="24" y="15"/>
                  </a:lnTo>
                  <a:lnTo>
                    <a:pt x="24" y="20"/>
                  </a:lnTo>
                  <a:lnTo>
                    <a:pt x="17" y="8"/>
                  </a:lnTo>
                  <a:lnTo>
                    <a:pt x="17" y="18"/>
                  </a:lnTo>
                  <a:lnTo>
                    <a:pt x="14" y="15"/>
                  </a:lnTo>
                  <a:lnTo>
                    <a:pt x="9" y="13"/>
                  </a:lnTo>
                  <a:lnTo>
                    <a:pt x="9" y="18"/>
                  </a:lnTo>
                  <a:lnTo>
                    <a:pt x="9" y="22"/>
                  </a:lnTo>
                  <a:lnTo>
                    <a:pt x="0" y="15"/>
                  </a:lnTo>
                  <a:lnTo>
                    <a:pt x="2" y="15"/>
                  </a:lnTo>
                  <a:lnTo>
                    <a:pt x="4" y="12"/>
                  </a:lnTo>
                  <a:lnTo>
                    <a:pt x="4" y="5"/>
                  </a:lnTo>
                  <a:lnTo>
                    <a:pt x="2" y="3"/>
                  </a:lnTo>
                  <a:lnTo>
                    <a:pt x="5" y="3"/>
                  </a:lnTo>
                  <a:lnTo>
                    <a:pt x="10" y="3"/>
                  </a:lnTo>
                  <a:lnTo>
                    <a:pt x="14" y="7"/>
                  </a:lnTo>
                  <a:lnTo>
                    <a:pt x="14" y="8"/>
                  </a:lnTo>
                  <a:lnTo>
                    <a:pt x="17" y="0"/>
                  </a:lnTo>
                  <a:close/>
                </a:path>
              </a:pathLst>
            </a:custGeom>
            <a:solidFill>
              <a:srgbClr val="1F1A17"/>
            </a:solidFill>
            <a:ln w="9525">
              <a:noFill/>
              <a:round/>
              <a:headEnd/>
              <a:tailEnd/>
            </a:ln>
          </p:spPr>
          <p:txBody>
            <a:bodyPr/>
            <a:lstStyle/>
            <a:p>
              <a:endParaRPr lang="en-US"/>
            </a:p>
          </p:txBody>
        </p:sp>
        <p:sp>
          <p:nvSpPr>
            <p:cNvPr id="4304" name="Freeform 208"/>
            <p:cNvSpPr>
              <a:spLocks/>
            </p:cNvSpPr>
            <p:nvPr/>
          </p:nvSpPr>
          <p:spPr bwMode="auto">
            <a:xfrm>
              <a:off x="2367" y="3584"/>
              <a:ext cx="17" cy="15"/>
            </a:xfrm>
            <a:custGeom>
              <a:avLst/>
              <a:gdLst/>
              <a:ahLst/>
              <a:cxnLst>
                <a:cxn ang="0">
                  <a:pos x="0" y="15"/>
                </a:cxn>
                <a:cxn ang="0">
                  <a:pos x="0" y="12"/>
                </a:cxn>
                <a:cxn ang="0">
                  <a:pos x="2" y="7"/>
                </a:cxn>
                <a:cxn ang="0">
                  <a:pos x="4" y="4"/>
                </a:cxn>
                <a:cxn ang="0">
                  <a:pos x="5" y="2"/>
                </a:cxn>
                <a:cxn ang="0">
                  <a:pos x="7" y="0"/>
                </a:cxn>
                <a:cxn ang="0">
                  <a:pos x="9" y="0"/>
                </a:cxn>
                <a:cxn ang="0">
                  <a:pos x="14" y="10"/>
                </a:cxn>
                <a:cxn ang="0">
                  <a:pos x="17" y="15"/>
                </a:cxn>
                <a:cxn ang="0">
                  <a:pos x="12" y="14"/>
                </a:cxn>
                <a:cxn ang="0">
                  <a:pos x="5" y="14"/>
                </a:cxn>
                <a:cxn ang="0">
                  <a:pos x="2" y="15"/>
                </a:cxn>
                <a:cxn ang="0">
                  <a:pos x="0" y="15"/>
                </a:cxn>
              </a:cxnLst>
              <a:rect l="0" t="0" r="r" b="b"/>
              <a:pathLst>
                <a:path w="17" h="15">
                  <a:moveTo>
                    <a:pt x="0" y="15"/>
                  </a:moveTo>
                  <a:lnTo>
                    <a:pt x="0" y="12"/>
                  </a:lnTo>
                  <a:lnTo>
                    <a:pt x="2" y="7"/>
                  </a:lnTo>
                  <a:lnTo>
                    <a:pt x="4" y="4"/>
                  </a:lnTo>
                  <a:lnTo>
                    <a:pt x="5" y="2"/>
                  </a:lnTo>
                  <a:lnTo>
                    <a:pt x="7" y="0"/>
                  </a:lnTo>
                  <a:lnTo>
                    <a:pt x="9" y="0"/>
                  </a:lnTo>
                  <a:lnTo>
                    <a:pt x="14" y="10"/>
                  </a:lnTo>
                  <a:lnTo>
                    <a:pt x="17" y="15"/>
                  </a:lnTo>
                  <a:lnTo>
                    <a:pt x="12" y="14"/>
                  </a:lnTo>
                  <a:lnTo>
                    <a:pt x="5" y="14"/>
                  </a:lnTo>
                  <a:lnTo>
                    <a:pt x="2" y="15"/>
                  </a:lnTo>
                  <a:lnTo>
                    <a:pt x="0" y="15"/>
                  </a:lnTo>
                  <a:close/>
                </a:path>
              </a:pathLst>
            </a:custGeom>
            <a:solidFill>
              <a:srgbClr val="1F1A17"/>
            </a:solidFill>
            <a:ln w="9525">
              <a:noFill/>
              <a:round/>
              <a:headEnd/>
              <a:tailEnd/>
            </a:ln>
          </p:spPr>
          <p:txBody>
            <a:bodyPr/>
            <a:lstStyle/>
            <a:p>
              <a:endParaRPr lang="en-US"/>
            </a:p>
          </p:txBody>
        </p:sp>
        <p:sp>
          <p:nvSpPr>
            <p:cNvPr id="4305" name="Freeform 209"/>
            <p:cNvSpPr>
              <a:spLocks/>
            </p:cNvSpPr>
            <p:nvPr/>
          </p:nvSpPr>
          <p:spPr bwMode="auto">
            <a:xfrm>
              <a:off x="2314" y="3541"/>
              <a:ext cx="25" cy="33"/>
            </a:xfrm>
            <a:custGeom>
              <a:avLst/>
              <a:gdLst/>
              <a:ahLst/>
              <a:cxnLst>
                <a:cxn ang="0">
                  <a:pos x="8" y="0"/>
                </a:cxn>
                <a:cxn ang="0">
                  <a:pos x="3" y="3"/>
                </a:cxn>
                <a:cxn ang="0">
                  <a:pos x="0" y="13"/>
                </a:cxn>
                <a:cxn ang="0">
                  <a:pos x="5" y="25"/>
                </a:cxn>
                <a:cxn ang="0">
                  <a:pos x="10" y="31"/>
                </a:cxn>
                <a:cxn ang="0">
                  <a:pos x="10" y="18"/>
                </a:cxn>
                <a:cxn ang="0">
                  <a:pos x="18" y="33"/>
                </a:cxn>
                <a:cxn ang="0">
                  <a:pos x="20" y="30"/>
                </a:cxn>
                <a:cxn ang="0">
                  <a:pos x="20" y="23"/>
                </a:cxn>
                <a:cxn ang="0">
                  <a:pos x="22" y="11"/>
                </a:cxn>
                <a:cxn ang="0">
                  <a:pos x="23" y="5"/>
                </a:cxn>
                <a:cxn ang="0">
                  <a:pos x="25" y="3"/>
                </a:cxn>
                <a:cxn ang="0">
                  <a:pos x="8" y="10"/>
                </a:cxn>
                <a:cxn ang="0">
                  <a:pos x="8" y="0"/>
                </a:cxn>
              </a:cxnLst>
              <a:rect l="0" t="0" r="r" b="b"/>
              <a:pathLst>
                <a:path w="25" h="33">
                  <a:moveTo>
                    <a:pt x="8" y="0"/>
                  </a:moveTo>
                  <a:lnTo>
                    <a:pt x="3" y="3"/>
                  </a:lnTo>
                  <a:lnTo>
                    <a:pt x="0" y="13"/>
                  </a:lnTo>
                  <a:lnTo>
                    <a:pt x="5" y="25"/>
                  </a:lnTo>
                  <a:lnTo>
                    <a:pt x="10" y="31"/>
                  </a:lnTo>
                  <a:lnTo>
                    <a:pt x="10" y="18"/>
                  </a:lnTo>
                  <a:lnTo>
                    <a:pt x="18" y="33"/>
                  </a:lnTo>
                  <a:lnTo>
                    <a:pt x="20" y="30"/>
                  </a:lnTo>
                  <a:lnTo>
                    <a:pt x="20" y="23"/>
                  </a:lnTo>
                  <a:lnTo>
                    <a:pt x="22" y="11"/>
                  </a:lnTo>
                  <a:lnTo>
                    <a:pt x="23" y="5"/>
                  </a:lnTo>
                  <a:lnTo>
                    <a:pt x="25" y="3"/>
                  </a:lnTo>
                  <a:lnTo>
                    <a:pt x="8" y="10"/>
                  </a:lnTo>
                  <a:lnTo>
                    <a:pt x="8" y="0"/>
                  </a:lnTo>
                  <a:close/>
                </a:path>
              </a:pathLst>
            </a:custGeom>
            <a:solidFill>
              <a:srgbClr val="1F1A17"/>
            </a:solidFill>
            <a:ln w="9525">
              <a:noFill/>
              <a:round/>
              <a:headEnd/>
              <a:tailEnd/>
            </a:ln>
          </p:spPr>
          <p:txBody>
            <a:bodyPr/>
            <a:lstStyle/>
            <a:p>
              <a:endParaRPr lang="en-US"/>
            </a:p>
          </p:txBody>
        </p:sp>
        <p:sp>
          <p:nvSpPr>
            <p:cNvPr id="4306" name="Freeform 210"/>
            <p:cNvSpPr>
              <a:spLocks/>
            </p:cNvSpPr>
            <p:nvPr/>
          </p:nvSpPr>
          <p:spPr bwMode="auto">
            <a:xfrm>
              <a:off x="2229" y="3529"/>
              <a:ext cx="38" cy="35"/>
            </a:xfrm>
            <a:custGeom>
              <a:avLst/>
              <a:gdLst/>
              <a:ahLst/>
              <a:cxnLst>
                <a:cxn ang="0">
                  <a:pos x="0" y="0"/>
                </a:cxn>
                <a:cxn ang="0">
                  <a:pos x="8" y="3"/>
                </a:cxn>
                <a:cxn ang="0">
                  <a:pos x="20" y="10"/>
                </a:cxn>
                <a:cxn ang="0">
                  <a:pos x="25" y="15"/>
                </a:cxn>
                <a:cxn ang="0">
                  <a:pos x="31" y="20"/>
                </a:cxn>
                <a:cxn ang="0">
                  <a:pos x="35" y="27"/>
                </a:cxn>
                <a:cxn ang="0">
                  <a:pos x="38" y="32"/>
                </a:cxn>
                <a:cxn ang="0">
                  <a:pos x="37" y="35"/>
                </a:cxn>
                <a:cxn ang="0">
                  <a:pos x="33" y="35"/>
                </a:cxn>
                <a:cxn ang="0">
                  <a:pos x="31" y="33"/>
                </a:cxn>
                <a:cxn ang="0">
                  <a:pos x="30" y="32"/>
                </a:cxn>
                <a:cxn ang="0">
                  <a:pos x="25" y="28"/>
                </a:cxn>
                <a:cxn ang="0">
                  <a:pos x="23" y="23"/>
                </a:cxn>
                <a:cxn ang="0">
                  <a:pos x="21" y="27"/>
                </a:cxn>
                <a:cxn ang="0">
                  <a:pos x="21" y="28"/>
                </a:cxn>
                <a:cxn ang="0">
                  <a:pos x="20" y="30"/>
                </a:cxn>
                <a:cxn ang="0">
                  <a:pos x="16" y="30"/>
                </a:cxn>
                <a:cxn ang="0">
                  <a:pos x="15" y="25"/>
                </a:cxn>
                <a:cxn ang="0">
                  <a:pos x="15" y="22"/>
                </a:cxn>
                <a:cxn ang="0">
                  <a:pos x="11" y="18"/>
                </a:cxn>
                <a:cxn ang="0">
                  <a:pos x="8" y="17"/>
                </a:cxn>
                <a:cxn ang="0">
                  <a:pos x="10" y="13"/>
                </a:cxn>
                <a:cxn ang="0">
                  <a:pos x="10" y="8"/>
                </a:cxn>
                <a:cxn ang="0">
                  <a:pos x="5" y="3"/>
                </a:cxn>
                <a:cxn ang="0">
                  <a:pos x="0" y="0"/>
                </a:cxn>
              </a:cxnLst>
              <a:rect l="0" t="0" r="r" b="b"/>
              <a:pathLst>
                <a:path w="38" h="35">
                  <a:moveTo>
                    <a:pt x="0" y="0"/>
                  </a:moveTo>
                  <a:lnTo>
                    <a:pt x="8" y="3"/>
                  </a:lnTo>
                  <a:lnTo>
                    <a:pt x="20" y="10"/>
                  </a:lnTo>
                  <a:lnTo>
                    <a:pt x="25" y="15"/>
                  </a:lnTo>
                  <a:lnTo>
                    <a:pt x="31" y="20"/>
                  </a:lnTo>
                  <a:lnTo>
                    <a:pt x="35" y="27"/>
                  </a:lnTo>
                  <a:lnTo>
                    <a:pt x="38" y="32"/>
                  </a:lnTo>
                  <a:lnTo>
                    <a:pt x="37" y="35"/>
                  </a:lnTo>
                  <a:lnTo>
                    <a:pt x="33" y="35"/>
                  </a:lnTo>
                  <a:lnTo>
                    <a:pt x="31" y="33"/>
                  </a:lnTo>
                  <a:lnTo>
                    <a:pt x="30" y="32"/>
                  </a:lnTo>
                  <a:lnTo>
                    <a:pt x="25" y="28"/>
                  </a:lnTo>
                  <a:lnTo>
                    <a:pt x="23" y="23"/>
                  </a:lnTo>
                  <a:lnTo>
                    <a:pt x="21" y="27"/>
                  </a:lnTo>
                  <a:lnTo>
                    <a:pt x="21" y="28"/>
                  </a:lnTo>
                  <a:lnTo>
                    <a:pt x="20" y="30"/>
                  </a:lnTo>
                  <a:lnTo>
                    <a:pt x="16" y="30"/>
                  </a:lnTo>
                  <a:lnTo>
                    <a:pt x="15" y="25"/>
                  </a:lnTo>
                  <a:lnTo>
                    <a:pt x="15" y="22"/>
                  </a:lnTo>
                  <a:lnTo>
                    <a:pt x="11" y="18"/>
                  </a:lnTo>
                  <a:lnTo>
                    <a:pt x="8" y="17"/>
                  </a:lnTo>
                  <a:lnTo>
                    <a:pt x="10" y="13"/>
                  </a:lnTo>
                  <a:lnTo>
                    <a:pt x="10" y="8"/>
                  </a:lnTo>
                  <a:lnTo>
                    <a:pt x="5" y="3"/>
                  </a:lnTo>
                  <a:lnTo>
                    <a:pt x="0" y="0"/>
                  </a:lnTo>
                  <a:close/>
                </a:path>
              </a:pathLst>
            </a:custGeom>
            <a:solidFill>
              <a:srgbClr val="1F1A17"/>
            </a:solidFill>
            <a:ln w="9525">
              <a:noFill/>
              <a:round/>
              <a:headEnd/>
              <a:tailEnd/>
            </a:ln>
          </p:spPr>
          <p:txBody>
            <a:bodyPr/>
            <a:lstStyle/>
            <a:p>
              <a:endParaRPr lang="en-US"/>
            </a:p>
          </p:txBody>
        </p:sp>
        <p:sp>
          <p:nvSpPr>
            <p:cNvPr id="4307" name="Freeform 211"/>
            <p:cNvSpPr>
              <a:spLocks/>
            </p:cNvSpPr>
            <p:nvPr/>
          </p:nvSpPr>
          <p:spPr bwMode="auto">
            <a:xfrm>
              <a:off x="2277" y="3531"/>
              <a:ext cx="32" cy="20"/>
            </a:xfrm>
            <a:custGeom>
              <a:avLst/>
              <a:gdLst/>
              <a:ahLst/>
              <a:cxnLst>
                <a:cxn ang="0">
                  <a:pos x="7" y="0"/>
                </a:cxn>
                <a:cxn ang="0">
                  <a:pos x="0" y="3"/>
                </a:cxn>
                <a:cxn ang="0">
                  <a:pos x="0" y="13"/>
                </a:cxn>
                <a:cxn ang="0">
                  <a:pos x="5" y="16"/>
                </a:cxn>
                <a:cxn ang="0">
                  <a:pos x="14" y="20"/>
                </a:cxn>
                <a:cxn ang="0">
                  <a:pos x="25" y="18"/>
                </a:cxn>
                <a:cxn ang="0">
                  <a:pos x="32" y="16"/>
                </a:cxn>
                <a:cxn ang="0">
                  <a:pos x="27" y="15"/>
                </a:cxn>
                <a:cxn ang="0">
                  <a:pos x="17" y="13"/>
                </a:cxn>
                <a:cxn ang="0">
                  <a:pos x="9" y="6"/>
                </a:cxn>
                <a:cxn ang="0">
                  <a:pos x="7" y="0"/>
                </a:cxn>
              </a:cxnLst>
              <a:rect l="0" t="0" r="r" b="b"/>
              <a:pathLst>
                <a:path w="32" h="20">
                  <a:moveTo>
                    <a:pt x="7" y="0"/>
                  </a:moveTo>
                  <a:lnTo>
                    <a:pt x="0" y="3"/>
                  </a:lnTo>
                  <a:lnTo>
                    <a:pt x="0" y="13"/>
                  </a:lnTo>
                  <a:lnTo>
                    <a:pt x="5" y="16"/>
                  </a:lnTo>
                  <a:lnTo>
                    <a:pt x="14" y="20"/>
                  </a:lnTo>
                  <a:lnTo>
                    <a:pt x="25" y="18"/>
                  </a:lnTo>
                  <a:lnTo>
                    <a:pt x="32" y="16"/>
                  </a:lnTo>
                  <a:lnTo>
                    <a:pt x="27" y="15"/>
                  </a:lnTo>
                  <a:lnTo>
                    <a:pt x="17" y="13"/>
                  </a:lnTo>
                  <a:lnTo>
                    <a:pt x="9" y="6"/>
                  </a:lnTo>
                  <a:lnTo>
                    <a:pt x="7" y="0"/>
                  </a:lnTo>
                  <a:close/>
                </a:path>
              </a:pathLst>
            </a:custGeom>
            <a:solidFill>
              <a:srgbClr val="1F1A17"/>
            </a:solidFill>
            <a:ln w="9525">
              <a:noFill/>
              <a:round/>
              <a:headEnd/>
              <a:tailEnd/>
            </a:ln>
          </p:spPr>
          <p:txBody>
            <a:bodyPr/>
            <a:lstStyle/>
            <a:p>
              <a:endParaRPr lang="en-US"/>
            </a:p>
          </p:txBody>
        </p:sp>
        <p:sp>
          <p:nvSpPr>
            <p:cNvPr id="4308" name="Freeform 212"/>
            <p:cNvSpPr>
              <a:spLocks/>
            </p:cNvSpPr>
            <p:nvPr/>
          </p:nvSpPr>
          <p:spPr bwMode="auto">
            <a:xfrm>
              <a:off x="2210" y="3571"/>
              <a:ext cx="17" cy="17"/>
            </a:xfrm>
            <a:custGeom>
              <a:avLst/>
              <a:gdLst/>
              <a:ahLst/>
              <a:cxnLst>
                <a:cxn ang="0">
                  <a:pos x="0" y="8"/>
                </a:cxn>
                <a:cxn ang="0">
                  <a:pos x="17" y="0"/>
                </a:cxn>
                <a:cxn ang="0">
                  <a:pos x="17" y="7"/>
                </a:cxn>
                <a:cxn ang="0">
                  <a:pos x="17" y="15"/>
                </a:cxn>
                <a:cxn ang="0">
                  <a:pos x="14" y="17"/>
                </a:cxn>
                <a:cxn ang="0">
                  <a:pos x="9" y="15"/>
                </a:cxn>
                <a:cxn ang="0">
                  <a:pos x="4" y="12"/>
                </a:cxn>
                <a:cxn ang="0">
                  <a:pos x="0" y="8"/>
                </a:cxn>
              </a:cxnLst>
              <a:rect l="0" t="0" r="r" b="b"/>
              <a:pathLst>
                <a:path w="17" h="17">
                  <a:moveTo>
                    <a:pt x="0" y="8"/>
                  </a:moveTo>
                  <a:lnTo>
                    <a:pt x="17" y="0"/>
                  </a:lnTo>
                  <a:lnTo>
                    <a:pt x="17" y="7"/>
                  </a:lnTo>
                  <a:lnTo>
                    <a:pt x="17" y="15"/>
                  </a:lnTo>
                  <a:lnTo>
                    <a:pt x="14" y="17"/>
                  </a:lnTo>
                  <a:lnTo>
                    <a:pt x="9" y="15"/>
                  </a:lnTo>
                  <a:lnTo>
                    <a:pt x="4" y="12"/>
                  </a:lnTo>
                  <a:lnTo>
                    <a:pt x="0" y="8"/>
                  </a:lnTo>
                  <a:close/>
                </a:path>
              </a:pathLst>
            </a:custGeom>
            <a:solidFill>
              <a:srgbClr val="1F1A17"/>
            </a:solidFill>
            <a:ln w="9525">
              <a:noFill/>
              <a:round/>
              <a:headEnd/>
              <a:tailEnd/>
            </a:ln>
          </p:spPr>
          <p:txBody>
            <a:bodyPr/>
            <a:lstStyle/>
            <a:p>
              <a:endParaRPr lang="en-US"/>
            </a:p>
          </p:txBody>
        </p:sp>
        <p:sp>
          <p:nvSpPr>
            <p:cNvPr id="4309" name="Freeform 213"/>
            <p:cNvSpPr>
              <a:spLocks/>
            </p:cNvSpPr>
            <p:nvPr/>
          </p:nvSpPr>
          <p:spPr bwMode="auto">
            <a:xfrm>
              <a:off x="2414" y="3541"/>
              <a:ext cx="96" cy="70"/>
            </a:xfrm>
            <a:custGeom>
              <a:avLst/>
              <a:gdLst/>
              <a:ahLst/>
              <a:cxnLst>
                <a:cxn ang="0">
                  <a:pos x="0" y="48"/>
                </a:cxn>
                <a:cxn ang="0">
                  <a:pos x="7" y="57"/>
                </a:cxn>
                <a:cxn ang="0">
                  <a:pos x="12" y="52"/>
                </a:cxn>
                <a:cxn ang="0">
                  <a:pos x="17" y="48"/>
                </a:cxn>
                <a:cxn ang="0">
                  <a:pos x="22" y="47"/>
                </a:cxn>
                <a:cxn ang="0">
                  <a:pos x="25" y="45"/>
                </a:cxn>
                <a:cxn ang="0">
                  <a:pos x="29" y="48"/>
                </a:cxn>
                <a:cxn ang="0">
                  <a:pos x="30" y="50"/>
                </a:cxn>
                <a:cxn ang="0">
                  <a:pos x="35" y="48"/>
                </a:cxn>
                <a:cxn ang="0">
                  <a:pos x="40" y="50"/>
                </a:cxn>
                <a:cxn ang="0">
                  <a:pos x="40" y="50"/>
                </a:cxn>
                <a:cxn ang="0">
                  <a:pos x="44" y="48"/>
                </a:cxn>
                <a:cxn ang="0">
                  <a:pos x="49" y="53"/>
                </a:cxn>
                <a:cxn ang="0">
                  <a:pos x="52" y="57"/>
                </a:cxn>
                <a:cxn ang="0">
                  <a:pos x="54" y="42"/>
                </a:cxn>
                <a:cxn ang="0">
                  <a:pos x="57" y="63"/>
                </a:cxn>
                <a:cxn ang="0">
                  <a:pos x="64" y="70"/>
                </a:cxn>
                <a:cxn ang="0">
                  <a:pos x="62" y="62"/>
                </a:cxn>
                <a:cxn ang="0">
                  <a:pos x="64" y="50"/>
                </a:cxn>
                <a:cxn ang="0">
                  <a:pos x="70" y="47"/>
                </a:cxn>
                <a:cxn ang="0">
                  <a:pos x="74" y="47"/>
                </a:cxn>
                <a:cxn ang="0">
                  <a:pos x="80" y="38"/>
                </a:cxn>
                <a:cxn ang="0">
                  <a:pos x="77" y="33"/>
                </a:cxn>
                <a:cxn ang="0">
                  <a:pos x="85" y="33"/>
                </a:cxn>
                <a:cxn ang="0">
                  <a:pos x="87" y="26"/>
                </a:cxn>
                <a:cxn ang="0">
                  <a:pos x="84" y="21"/>
                </a:cxn>
                <a:cxn ang="0">
                  <a:pos x="87" y="20"/>
                </a:cxn>
                <a:cxn ang="0">
                  <a:pos x="89" y="15"/>
                </a:cxn>
                <a:cxn ang="0">
                  <a:pos x="84" y="13"/>
                </a:cxn>
                <a:cxn ang="0">
                  <a:pos x="90" y="11"/>
                </a:cxn>
                <a:cxn ang="0">
                  <a:pos x="96" y="0"/>
                </a:cxn>
                <a:cxn ang="0">
                  <a:pos x="82" y="8"/>
                </a:cxn>
                <a:cxn ang="0">
                  <a:pos x="75" y="18"/>
                </a:cxn>
                <a:cxn ang="0">
                  <a:pos x="80" y="25"/>
                </a:cxn>
                <a:cxn ang="0">
                  <a:pos x="74" y="26"/>
                </a:cxn>
                <a:cxn ang="0">
                  <a:pos x="74" y="31"/>
                </a:cxn>
                <a:cxn ang="0">
                  <a:pos x="67" y="37"/>
                </a:cxn>
                <a:cxn ang="0">
                  <a:pos x="64" y="37"/>
                </a:cxn>
                <a:cxn ang="0">
                  <a:pos x="60" y="35"/>
                </a:cxn>
                <a:cxn ang="0">
                  <a:pos x="59" y="33"/>
                </a:cxn>
                <a:cxn ang="0">
                  <a:pos x="59" y="33"/>
                </a:cxn>
                <a:cxn ang="0">
                  <a:pos x="54" y="21"/>
                </a:cxn>
                <a:cxn ang="0">
                  <a:pos x="45" y="25"/>
                </a:cxn>
                <a:cxn ang="0">
                  <a:pos x="37" y="28"/>
                </a:cxn>
                <a:cxn ang="0">
                  <a:pos x="27" y="28"/>
                </a:cxn>
                <a:cxn ang="0">
                  <a:pos x="17" y="31"/>
                </a:cxn>
                <a:cxn ang="0">
                  <a:pos x="7" y="42"/>
                </a:cxn>
                <a:cxn ang="0">
                  <a:pos x="0" y="48"/>
                </a:cxn>
              </a:cxnLst>
              <a:rect l="0" t="0" r="r" b="b"/>
              <a:pathLst>
                <a:path w="96" h="70">
                  <a:moveTo>
                    <a:pt x="0" y="48"/>
                  </a:moveTo>
                  <a:lnTo>
                    <a:pt x="7" y="57"/>
                  </a:lnTo>
                  <a:lnTo>
                    <a:pt x="12" y="52"/>
                  </a:lnTo>
                  <a:lnTo>
                    <a:pt x="17" y="48"/>
                  </a:lnTo>
                  <a:lnTo>
                    <a:pt x="22" y="47"/>
                  </a:lnTo>
                  <a:lnTo>
                    <a:pt x="25" y="45"/>
                  </a:lnTo>
                  <a:lnTo>
                    <a:pt x="29" y="48"/>
                  </a:lnTo>
                  <a:lnTo>
                    <a:pt x="30" y="50"/>
                  </a:lnTo>
                  <a:lnTo>
                    <a:pt x="35" y="48"/>
                  </a:lnTo>
                  <a:lnTo>
                    <a:pt x="40" y="50"/>
                  </a:lnTo>
                  <a:lnTo>
                    <a:pt x="40" y="50"/>
                  </a:lnTo>
                  <a:lnTo>
                    <a:pt x="44" y="48"/>
                  </a:lnTo>
                  <a:lnTo>
                    <a:pt x="49" y="53"/>
                  </a:lnTo>
                  <a:lnTo>
                    <a:pt x="52" y="57"/>
                  </a:lnTo>
                  <a:lnTo>
                    <a:pt x="54" y="42"/>
                  </a:lnTo>
                  <a:lnTo>
                    <a:pt x="57" y="63"/>
                  </a:lnTo>
                  <a:lnTo>
                    <a:pt x="64" y="70"/>
                  </a:lnTo>
                  <a:lnTo>
                    <a:pt x="62" y="62"/>
                  </a:lnTo>
                  <a:lnTo>
                    <a:pt x="64" y="50"/>
                  </a:lnTo>
                  <a:lnTo>
                    <a:pt x="70" y="47"/>
                  </a:lnTo>
                  <a:lnTo>
                    <a:pt x="74" y="47"/>
                  </a:lnTo>
                  <a:lnTo>
                    <a:pt x="80" y="38"/>
                  </a:lnTo>
                  <a:lnTo>
                    <a:pt x="77" y="33"/>
                  </a:lnTo>
                  <a:lnTo>
                    <a:pt x="85" y="33"/>
                  </a:lnTo>
                  <a:lnTo>
                    <a:pt x="87" y="26"/>
                  </a:lnTo>
                  <a:lnTo>
                    <a:pt x="84" y="21"/>
                  </a:lnTo>
                  <a:lnTo>
                    <a:pt x="87" y="20"/>
                  </a:lnTo>
                  <a:lnTo>
                    <a:pt x="89" y="15"/>
                  </a:lnTo>
                  <a:lnTo>
                    <a:pt x="84" y="13"/>
                  </a:lnTo>
                  <a:lnTo>
                    <a:pt x="90" y="11"/>
                  </a:lnTo>
                  <a:lnTo>
                    <a:pt x="96" y="0"/>
                  </a:lnTo>
                  <a:lnTo>
                    <a:pt x="82" y="8"/>
                  </a:lnTo>
                  <a:lnTo>
                    <a:pt x="75" y="18"/>
                  </a:lnTo>
                  <a:lnTo>
                    <a:pt x="80" y="25"/>
                  </a:lnTo>
                  <a:lnTo>
                    <a:pt x="74" y="26"/>
                  </a:lnTo>
                  <a:lnTo>
                    <a:pt x="74" y="31"/>
                  </a:lnTo>
                  <a:lnTo>
                    <a:pt x="67" y="37"/>
                  </a:lnTo>
                  <a:lnTo>
                    <a:pt x="64" y="37"/>
                  </a:lnTo>
                  <a:lnTo>
                    <a:pt x="60" y="35"/>
                  </a:lnTo>
                  <a:lnTo>
                    <a:pt x="59" y="33"/>
                  </a:lnTo>
                  <a:lnTo>
                    <a:pt x="59" y="33"/>
                  </a:lnTo>
                  <a:lnTo>
                    <a:pt x="54" y="21"/>
                  </a:lnTo>
                  <a:lnTo>
                    <a:pt x="45" y="25"/>
                  </a:lnTo>
                  <a:lnTo>
                    <a:pt x="37" y="28"/>
                  </a:lnTo>
                  <a:lnTo>
                    <a:pt x="27" y="28"/>
                  </a:lnTo>
                  <a:lnTo>
                    <a:pt x="17" y="31"/>
                  </a:lnTo>
                  <a:lnTo>
                    <a:pt x="7" y="42"/>
                  </a:lnTo>
                  <a:lnTo>
                    <a:pt x="0" y="48"/>
                  </a:lnTo>
                  <a:close/>
                </a:path>
              </a:pathLst>
            </a:custGeom>
            <a:solidFill>
              <a:srgbClr val="1F1A17"/>
            </a:solidFill>
            <a:ln w="9525">
              <a:noFill/>
              <a:round/>
              <a:headEnd/>
              <a:tailEnd/>
            </a:ln>
          </p:spPr>
          <p:txBody>
            <a:bodyPr/>
            <a:lstStyle/>
            <a:p>
              <a:endParaRPr lang="en-US"/>
            </a:p>
          </p:txBody>
        </p:sp>
        <p:sp>
          <p:nvSpPr>
            <p:cNvPr id="4310" name="Freeform 214"/>
            <p:cNvSpPr>
              <a:spLocks/>
            </p:cNvSpPr>
            <p:nvPr/>
          </p:nvSpPr>
          <p:spPr bwMode="auto">
            <a:xfrm>
              <a:off x="2264" y="3549"/>
              <a:ext cx="120" cy="89"/>
            </a:xfrm>
            <a:custGeom>
              <a:avLst/>
              <a:gdLst/>
              <a:ahLst/>
              <a:cxnLst>
                <a:cxn ang="0">
                  <a:pos x="117" y="18"/>
                </a:cxn>
                <a:cxn ang="0">
                  <a:pos x="118" y="7"/>
                </a:cxn>
                <a:cxn ang="0">
                  <a:pos x="112" y="7"/>
                </a:cxn>
                <a:cxn ang="0">
                  <a:pos x="107" y="7"/>
                </a:cxn>
                <a:cxn ang="0">
                  <a:pos x="100" y="2"/>
                </a:cxn>
                <a:cxn ang="0">
                  <a:pos x="88" y="8"/>
                </a:cxn>
                <a:cxn ang="0">
                  <a:pos x="83" y="15"/>
                </a:cxn>
                <a:cxn ang="0">
                  <a:pos x="87" y="25"/>
                </a:cxn>
                <a:cxn ang="0">
                  <a:pos x="87" y="30"/>
                </a:cxn>
                <a:cxn ang="0">
                  <a:pos x="72" y="25"/>
                </a:cxn>
                <a:cxn ang="0">
                  <a:pos x="52" y="22"/>
                </a:cxn>
                <a:cxn ang="0">
                  <a:pos x="30" y="25"/>
                </a:cxn>
                <a:cxn ang="0">
                  <a:pos x="10" y="25"/>
                </a:cxn>
                <a:cxn ang="0">
                  <a:pos x="5" y="30"/>
                </a:cxn>
                <a:cxn ang="0">
                  <a:pos x="8" y="42"/>
                </a:cxn>
                <a:cxn ang="0">
                  <a:pos x="18" y="45"/>
                </a:cxn>
                <a:cxn ang="0">
                  <a:pos x="27" y="49"/>
                </a:cxn>
                <a:cxn ang="0">
                  <a:pos x="37" y="55"/>
                </a:cxn>
                <a:cxn ang="0">
                  <a:pos x="45" y="50"/>
                </a:cxn>
                <a:cxn ang="0">
                  <a:pos x="45" y="44"/>
                </a:cxn>
                <a:cxn ang="0">
                  <a:pos x="55" y="39"/>
                </a:cxn>
                <a:cxn ang="0">
                  <a:pos x="67" y="44"/>
                </a:cxn>
                <a:cxn ang="0">
                  <a:pos x="63" y="54"/>
                </a:cxn>
                <a:cxn ang="0">
                  <a:pos x="48" y="65"/>
                </a:cxn>
                <a:cxn ang="0">
                  <a:pos x="32" y="74"/>
                </a:cxn>
                <a:cxn ang="0">
                  <a:pos x="35" y="80"/>
                </a:cxn>
                <a:cxn ang="0">
                  <a:pos x="52" y="77"/>
                </a:cxn>
                <a:cxn ang="0">
                  <a:pos x="60" y="75"/>
                </a:cxn>
                <a:cxn ang="0">
                  <a:pos x="62" y="82"/>
                </a:cxn>
                <a:cxn ang="0">
                  <a:pos x="73" y="80"/>
                </a:cxn>
                <a:cxn ang="0">
                  <a:pos x="103" y="75"/>
                </a:cxn>
                <a:cxn ang="0">
                  <a:pos x="113" y="69"/>
                </a:cxn>
                <a:cxn ang="0">
                  <a:pos x="113" y="45"/>
                </a:cxn>
                <a:cxn ang="0">
                  <a:pos x="110" y="40"/>
                </a:cxn>
                <a:cxn ang="0">
                  <a:pos x="97" y="42"/>
                </a:cxn>
                <a:cxn ang="0">
                  <a:pos x="93" y="29"/>
                </a:cxn>
                <a:cxn ang="0">
                  <a:pos x="100" y="23"/>
                </a:cxn>
                <a:cxn ang="0">
                  <a:pos x="108" y="32"/>
                </a:cxn>
                <a:cxn ang="0">
                  <a:pos x="112" y="30"/>
                </a:cxn>
              </a:cxnLst>
              <a:rect l="0" t="0" r="r" b="b"/>
              <a:pathLst>
                <a:path w="120" h="89">
                  <a:moveTo>
                    <a:pt x="113" y="25"/>
                  </a:moveTo>
                  <a:lnTo>
                    <a:pt x="117" y="18"/>
                  </a:lnTo>
                  <a:lnTo>
                    <a:pt x="120" y="12"/>
                  </a:lnTo>
                  <a:lnTo>
                    <a:pt x="118" y="7"/>
                  </a:lnTo>
                  <a:lnTo>
                    <a:pt x="117" y="2"/>
                  </a:lnTo>
                  <a:lnTo>
                    <a:pt x="112" y="7"/>
                  </a:lnTo>
                  <a:lnTo>
                    <a:pt x="108" y="12"/>
                  </a:lnTo>
                  <a:lnTo>
                    <a:pt x="107" y="7"/>
                  </a:lnTo>
                  <a:lnTo>
                    <a:pt x="107" y="0"/>
                  </a:lnTo>
                  <a:lnTo>
                    <a:pt x="100" y="2"/>
                  </a:lnTo>
                  <a:lnTo>
                    <a:pt x="95" y="3"/>
                  </a:lnTo>
                  <a:lnTo>
                    <a:pt x="88" y="8"/>
                  </a:lnTo>
                  <a:lnTo>
                    <a:pt x="83" y="12"/>
                  </a:lnTo>
                  <a:lnTo>
                    <a:pt x="83" y="15"/>
                  </a:lnTo>
                  <a:lnTo>
                    <a:pt x="87" y="22"/>
                  </a:lnTo>
                  <a:lnTo>
                    <a:pt x="87" y="25"/>
                  </a:lnTo>
                  <a:lnTo>
                    <a:pt x="88" y="29"/>
                  </a:lnTo>
                  <a:lnTo>
                    <a:pt x="87" y="30"/>
                  </a:lnTo>
                  <a:lnTo>
                    <a:pt x="85" y="30"/>
                  </a:lnTo>
                  <a:lnTo>
                    <a:pt x="72" y="25"/>
                  </a:lnTo>
                  <a:lnTo>
                    <a:pt x="63" y="20"/>
                  </a:lnTo>
                  <a:lnTo>
                    <a:pt x="52" y="22"/>
                  </a:lnTo>
                  <a:lnTo>
                    <a:pt x="42" y="22"/>
                  </a:lnTo>
                  <a:lnTo>
                    <a:pt x="30" y="25"/>
                  </a:lnTo>
                  <a:lnTo>
                    <a:pt x="20" y="25"/>
                  </a:lnTo>
                  <a:lnTo>
                    <a:pt x="10" y="25"/>
                  </a:lnTo>
                  <a:lnTo>
                    <a:pt x="0" y="23"/>
                  </a:lnTo>
                  <a:lnTo>
                    <a:pt x="5" y="30"/>
                  </a:lnTo>
                  <a:lnTo>
                    <a:pt x="10" y="37"/>
                  </a:lnTo>
                  <a:lnTo>
                    <a:pt x="8" y="42"/>
                  </a:lnTo>
                  <a:lnTo>
                    <a:pt x="8" y="47"/>
                  </a:lnTo>
                  <a:lnTo>
                    <a:pt x="18" y="45"/>
                  </a:lnTo>
                  <a:lnTo>
                    <a:pt x="28" y="44"/>
                  </a:lnTo>
                  <a:lnTo>
                    <a:pt x="27" y="49"/>
                  </a:lnTo>
                  <a:lnTo>
                    <a:pt x="27" y="54"/>
                  </a:lnTo>
                  <a:lnTo>
                    <a:pt x="37" y="55"/>
                  </a:lnTo>
                  <a:lnTo>
                    <a:pt x="48" y="57"/>
                  </a:lnTo>
                  <a:lnTo>
                    <a:pt x="45" y="50"/>
                  </a:lnTo>
                  <a:lnTo>
                    <a:pt x="42" y="45"/>
                  </a:lnTo>
                  <a:lnTo>
                    <a:pt x="45" y="44"/>
                  </a:lnTo>
                  <a:lnTo>
                    <a:pt x="48" y="42"/>
                  </a:lnTo>
                  <a:lnTo>
                    <a:pt x="55" y="39"/>
                  </a:lnTo>
                  <a:lnTo>
                    <a:pt x="60" y="40"/>
                  </a:lnTo>
                  <a:lnTo>
                    <a:pt x="67" y="44"/>
                  </a:lnTo>
                  <a:lnTo>
                    <a:pt x="70" y="45"/>
                  </a:lnTo>
                  <a:lnTo>
                    <a:pt x="63" y="54"/>
                  </a:lnTo>
                  <a:lnTo>
                    <a:pt x="58" y="62"/>
                  </a:lnTo>
                  <a:lnTo>
                    <a:pt x="48" y="65"/>
                  </a:lnTo>
                  <a:lnTo>
                    <a:pt x="38" y="67"/>
                  </a:lnTo>
                  <a:lnTo>
                    <a:pt x="32" y="74"/>
                  </a:lnTo>
                  <a:lnTo>
                    <a:pt x="25" y="80"/>
                  </a:lnTo>
                  <a:lnTo>
                    <a:pt x="35" y="80"/>
                  </a:lnTo>
                  <a:lnTo>
                    <a:pt x="45" y="82"/>
                  </a:lnTo>
                  <a:lnTo>
                    <a:pt x="52" y="77"/>
                  </a:lnTo>
                  <a:lnTo>
                    <a:pt x="57" y="75"/>
                  </a:lnTo>
                  <a:lnTo>
                    <a:pt x="60" y="75"/>
                  </a:lnTo>
                  <a:lnTo>
                    <a:pt x="62" y="77"/>
                  </a:lnTo>
                  <a:lnTo>
                    <a:pt x="62" y="82"/>
                  </a:lnTo>
                  <a:lnTo>
                    <a:pt x="60" y="89"/>
                  </a:lnTo>
                  <a:lnTo>
                    <a:pt x="73" y="80"/>
                  </a:lnTo>
                  <a:lnTo>
                    <a:pt x="92" y="74"/>
                  </a:lnTo>
                  <a:lnTo>
                    <a:pt x="103" y="75"/>
                  </a:lnTo>
                  <a:lnTo>
                    <a:pt x="110" y="79"/>
                  </a:lnTo>
                  <a:lnTo>
                    <a:pt x="113" y="69"/>
                  </a:lnTo>
                  <a:lnTo>
                    <a:pt x="115" y="54"/>
                  </a:lnTo>
                  <a:lnTo>
                    <a:pt x="113" y="45"/>
                  </a:lnTo>
                  <a:lnTo>
                    <a:pt x="112" y="40"/>
                  </a:lnTo>
                  <a:lnTo>
                    <a:pt x="110" y="40"/>
                  </a:lnTo>
                  <a:lnTo>
                    <a:pt x="103" y="42"/>
                  </a:lnTo>
                  <a:lnTo>
                    <a:pt x="97" y="42"/>
                  </a:lnTo>
                  <a:lnTo>
                    <a:pt x="93" y="40"/>
                  </a:lnTo>
                  <a:lnTo>
                    <a:pt x="93" y="29"/>
                  </a:lnTo>
                  <a:lnTo>
                    <a:pt x="93" y="22"/>
                  </a:lnTo>
                  <a:lnTo>
                    <a:pt x="100" y="23"/>
                  </a:lnTo>
                  <a:lnTo>
                    <a:pt x="107" y="27"/>
                  </a:lnTo>
                  <a:lnTo>
                    <a:pt x="108" y="32"/>
                  </a:lnTo>
                  <a:lnTo>
                    <a:pt x="112" y="35"/>
                  </a:lnTo>
                  <a:lnTo>
                    <a:pt x="112" y="30"/>
                  </a:lnTo>
                  <a:lnTo>
                    <a:pt x="113" y="25"/>
                  </a:lnTo>
                  <a:close/>
                </a:path>
              </a:pathLst>
            </a:custGeom>
            <a:solidFill>
              <a:srgbClr val="1F1A17"/>
            </a:solidFill>
            <a:ln w="9525">
              <a:noFill/>
              <a:round/>
              <a:headEnd/>
              <a:tailEnd/>
            </a:ln>
          </p:spPr>
          <p:txBody>
            <a:bodyPr/>
            <a:lstStyle/>
            <a:p>
              <a:endParaRPr lang="en-US"/>
            </a:p>
          </p:txBody>
        </p:sp>
        <p:sp>
          <p:nvSpPr>
            <p:cNvPr id="4311" name="Freeform 215"/>
            <p:cNvSpPr>
              <a:spLocks/>
            </p:cNvSpPr>
            <p:nvPr/>
          </p:nvSpPr>
          <p:spPr bwMode="auto">
            <a:xfrm>
              <a:off x="2135" y="3569"/>
              <a:ext cx="194" cy="104"/>
            </a:xfrm>
            <a:custGeom>
              <a:avLst/>
              <a:gdLst/>
              <a:ahLst/>
              <a:cxnLst>
                <a:cxn ang="0">
                  <a:pos x="0" y="9"/>
                </a:cxn>
                <a:cxn ang="0">
                  <a:pos x="9" y="20"/>
                </a:cxn>
                <a:cxn ang="0">
                  <a:pos x="14" y="34"/>
                </a:cxn>
                <a:cxn ang="0">
                  <a:pos x="17" y="37"/>
                </a:cxn>
                <a:cxn ang="0">
                  <a:pos x="22" y="37"/>
                </a:cxn>
                <a:cxn ang="0">
                  <a:pos x="30" y="40"/>
                </a:cxn>
                <a:cxn ang="0">
                  <a:pos x="32" y="47"/>
                </a:cxn>
                <a:cxn ang="0">
                  <a:pos x="37" y="50"/>
                </a:cxn>
                <a:cxn ang="0">
                  <a:pos x="42" y="55"/>
                </a:cxn>
                <a:cxn ang="0">
                  <a:pos x="45" y="72"/>
                </a:cxn>
                <a:cxn ang="0">
                  <a:pos x="52" y="70"/>
                </a:cxn>
                <a:cxn ang="0">
                  <a:pos x="59" y="60"/>
                </a:cxn>
                <a:cxn ang="0">
                  <a:pos x="70" y="62"/>
                </a:cxn>
                <a:cxn ang="0">
                  <a:pos x="80" y="67"/>
                </a:cxn>
                <a:cxn ang="0">
                  <a:pos x="85" y="79"/>
                </a:cxn>
                <a:cxn ang="0">
                  <a:pos x="97" y="95"/>
                </a:cxn>
                <a:cxn ang="0">
                  <a:pos x="109" y="97"/>
                </a:cxn>
                <a:cxn ang="0">
                  <a:pos x="115" y="90"/>
                </a:cxn>
                <a:cxn ang="0">
                  <a:pos x="124" y="90"/>
                </a:cxn>
                <a:cxn ang="0">
                  <a:pos x="131" y="95"/>
                </a:cxn>
                <a:cxn ang="0">
                  <a:pos x="137" y="95"/>
                </a:cxn>
                <a:cxn ang="0">
                  <a:pos x="144" y="94"/>
                </a:cxn>
                <a:cxn ang="0">
                  <a:pos x="154" y="97"/>
                </a:cxn>
                <a:cxn ang="0">
                  <a:pos x="169" y="89"/>
                </a:cxn>
                <a:cxn ang="0">
                  <a:pos x="186" y="82"/>
                </a:cxn>
                <a:cxn ang="0">
                  <a:pos x="187" y="75"/>
                </a:cxn>
                <a:cxn ang="0">
                  <a:pos x="179" y="60"/>
                </a:cxn>
                <a:cxn ang="0">
                  <a:pos x="169" y="59"/>
                </a:cxn>
                <a:cxn ang="0">
                  <a:pos x="152" y="57"/>
                </a:cxn>
                <a:cxn ang="0">
                  <a:pos x="147" y="62"/>
                </a:cxn>
                <a:cxn ang="0">
                  <a:pos x="144" y="79"/>
                </a:cxn>
                <a:cxn ang="0">
                  <a:pos x="137" y="75"/>
                </a:cxn>
                <a:cxn ang="0">
                  <a:pos x="132" y="70"/>
                </a:cxn>
                <a:cxn ang="0">
                  <a:pos x="120" y="70"/>
                </a:cxn>
                <a:cxn ang="0">
                  <a:pos x="110" y="67"/>
                </a:cxn>
                <a:cxn ang="0">
                  <a:pos x="104" y="65"/>
                </a:cxn>
                <a:cxn ang="0">
                  <a:pos x="99" y="59"/>
                </a:cxn>
                <a:cxn ang="0">
                  <a:pos x="94" y="45"/>
                </a:cxn>
                <a:cxn ang="0">
                  <a:pos x="84" y="35"/>
                </a:cxn>
                <a:cxn ang="0">
                  <a:pos x="75" y="34"/>
                </a:cxn>
                <a:cxn ang="0">
                  <a:pos x="55" y="25"/>
                </a:cxn>
                <a:cxn ang="0">
                  <a:pos x="32" y="17"/>
                </a:cxn>
                <a:cxn ang="0">
                  <a:pos x="24" y="14"/>
                </a:cxn>
                <a:cxn ang="0">
                  <a:pos x="20" y="10"/>
                </a:cxn>
                <a:cxn ang="0">
                  <a:pos x="14" y="12"/>
                </a:cxn>
                <a:cxn ang="0">
                  <a:pos x="3" y="5"/>
                </a:cxn>
              </a:cxnLst>
              <a:rect l="0" t="0" r="r" b="b"/>
              <a:pathLst>
                <a:path w="194" h="104">
                  <a:moveTo>
                    <a:pt x="2" y="0"/>
                  </a:moveTo>
                  <a:lnTo>
                    <a:pt x="0" y="9"/>
                  </a:lnTo>
                  <a:lnTo>
                    <a:pt x="0" y="19"/>
                  </a:lnTo>
                  <a:lnTo>
                    <a:pt x="9" y="20"/>
                  </a:lnTo>
                  <a:lnTo>
                    <a:pt x="14" y="24"/>
                  </a:lnTo>
                  <a:lnTo>
                    <a:pt x="14" y="34"/>
                  </a:lnTo>
                  <a:lnTo>
                    <a:pt x="14" y="42"/>
                  </a:lnTo>
                  <a:lnTo>
                    <a:pt x="17" y="37"/>
                  </a:lnTo>
                  <a:lnTo>
                    <a:pt x="19" y="34"/>
                  </a:lnTo>
                  <a:lnTo>
                    <a:pt x="22" y="37"/>
                  </a:lnTo>
                  <a:lnTo>
                    <a:pt x="27" y="42"/>
                  </a:lnTo>
                  <a:lnTo>
                    <a:pt x="30" y="40"/>
                  </a:lnTo>
                  <a:lnTo>
                    <a:pt x="34" y="37"/>
                  </a:lnTo>
                  <a:lnTo>
                    <a:pt x="32" y="47"/>
                  </a:lnTo>
                  <a:lnTo>
                    <a:pt x="30" y="55"/>
                  </a:lnTo>
                  <a:lnTo>
                    <a:pt x="37" y="50"/>
                  </a:lnTo>
                  <a:lnTo>
                    <a:pt x="42" y="50"/>
                  </a:lnTo>
                  <a:lnTo>
                    <a:pt x="42" y="55"/>
                  </a:lnTo>
                  <a:lnTo>
                    <a:pt x="40" y="65"/>
                  </a:lnTo>
                  <a:lnTo>
                    <a:pt x="45" y="72"/>
                  </a:lnTo>
                  <a:lnTo>
                    <a:pt x="52" y="80"/>
                  </a:lnTo>
                  <a:lnTo>
                    <a:pt x="52" y="70"/>
                  </a:lnTo>
                  <a:lnTo>
                    <a:pt x="55" y="64"/>
                  </a:lnTo>
                  <a:lnTo>
                    <a:pt x="59" y="60"/>
                  </a:lnTo>
                  <a:lnTo>
                    <a:pt x="64" y="60"/>
                  </a:lnTo>
                  <a:lnTo>
                    <a:pt x="70" y="62"/>
                  </a:lnTo>
                  <a:lnTo>
                    <a:pt x="75" y="64"/>
                  </a:lnTo>
                  <a:lnTo>
                    <a:pt x="80" y="67"/>
                  </a:lnTo>
                  <a:lnTo>
                    <a:pt x="85" y="72"/>
                  </a:lnTo>
                  <a:lnTo>
                    <a:pt x="85" y="79"/>
                  </a:lnTo>
                  <a:lnTo>
                    <a:pt x="87" y="87"/>
                  </a:lnTo>
                  <a:lnTo>
                    <a:pt x="97" y="95"/>
                  </a:lnTo>
                  <a:lnTo>
                    <a:pt x="105" y="104"/>
                  </a:lnTo>
                  <a:lnTo>
                    <a:pt x="109" y="97"/>
                  </a:lnTo>
                  <a:lnTo>
                    <a:pt x="110" y="92"/>
                  </a:lnTo>
                  <a:lnTo>
                    <a:pt x="115" y="90"/>
                  </a:lnTo>
                  <a:lnTo>
                    <a:pt x="119" y="89"/>
                  </a:lnTo>
                  <a:lnTo>
                    <a:pt x="124" y="90"/>
                  </a:lnTo>
                  <a:lnTo>
                    <a:pt x="127" y="92"/>
                  </a:lnTo>
                  <a:lnTo>
                    <a:pt x="131" y="95"/>
                  </a:lnTo>
                  <a:lnTo>
                    <a:pt x="132" y="102"/>
                  </a:lnTo>
                  <a:lnTo>
                    <a:pt x="137" y="95"/>
                  </a:lnTo>
                  <a:lnTo>
                    <a:pt x="142" y="89"/>
                  </a:lnTo>
                  <a:lnTo>
                    <a:pt x="144" y="94"/>
                  </a:lnTo>
                  <a:lnTo>
                    <a:pt x="146" y="99"/>
                  </a:lnTo>
                  <a:lnTo>
                    <a:pt x="154" y="97"/>
                  </a:lnTo>
                  <a:lnTo>
                    <a:pt x="162" y="95"/>
                  </a:lnTo>
                  <a:lnTo>
                    <a:pt x="169" y="89"/>
                  </a:lnTo>
                  <a:lnTo>
                    <a:pt x="177" y="80"/>
                  </a:lnTo>
                  <a:lnTo>
                    <a:pt x="186" y="82"/>
                  </a:lnTo>
                  <a:lnTo>
                    <a:pt x="194" y="85"/>
                  </a:lnTo>
                  <a:lnTo>
                    <a:pt x="187" y="75"/>
                  </a:lnTo>
                  <a:lnTo>
                    <a:pt x="181" y="69"/>
                  </a:lnTo>
                  <a:lnTo>
                    <a:pt x="179" y="60"/>
                  </a:lnTo>
                  <a:lnTo>
                    <a:pt x="177" y="54"/>
                  </a:lnTo>
                  <a:lnTo>
                    <a:pt x="169" y="59"/>
                  </a:lnTo>
                  <a:lnTo>
                    <a:pt x="161" y="59"/>
                  </a:lnTo>
                  <a:lnTo>
                    <a:pt x="152" y="57"/>
                  </a:lnTo>
                  <a:lnTo>
                    <a:pt x="144" y="50"/>
                  </a:lnTo>
                  <a:lnTo>
                    <a:pt x="147" y="62"/>
                  </a:lnTo>
                  <a:lnTo>
                    <a:pt x="152" y="75"/>
                  </a:lnTo>
                  <a:lnTo>
                    <a:pt x="144" y="79"/>
                  </a:lnTo>
                  <a:lnTo>
                    <a:pt x="137" y="82"/>
                  </a:lnTo>
                  <a:lnTo>
                    <a:pt x="137" y="75"/>
                  </a:lnTo>
                  <a:lnTo>
                    <a:pt x="137" y="67"/>
                  </a:lnTo>
                  <a:lnTo>
                    <a:pt x="132" y="70"/>
                  </a:lnTo>
                  <a:lnTo>
                    <a:pt x="125" y="72"/>
                  </a:lnTo>
                  <a:lnTo>
                    <a:pt x="120" y="70"/>
                  </a:lnTo>
                  <a:lnTo>
                    <a:pt x="114" y="65"/>
                  </a:lnTo>
                  <a:lnTo>
                    <a:pt x="110" y="67"/>
                  </a:lnTo>
                  <a:lnTo>
                    <a:pt x="107" y="67"/>
                  </a:lnTo>
                  <a:lnTo>
                    <a:pt x="104" y="65"/>
                  </a:lnTo>
                  <a:lnTo>
                    <a:pt x="102" y="64"/>
                  </a:lnTo>
                  <a:lnTo>
                    <a:pt x="99" y="59"/>
                  </a:lnTo>
                  <a:lnTo>
                    <a:pt x="94" y="50"/>
                  </a:lnTo>
                  <a:lnTo>
                    <a:pt x="94" y="45"/>
                  </a:lnTo>
                  <a:lnTo>
                    <a:pt x="94" y="40"/>
                  </a:lnTo>
                  <a:lnTo>
                    <a:pt x="84" y="35"/>
                  </a:lnTo>
                  <a:lnTo>
                    <a:pt x="75" y="30"/>
                  </a:lnTo>
                  <a:lnTo>
                    <a:pt x="75" y="34"/>
                  </a:lnTo>
                  <a:lnTo>
                    <a:pt x="75" y="37"/>
                  </a:lnTo>
                  <a:lnTo>
                    <a:pt x="55" y="25"/>
                  </a:lnTo>
                  <a:lnTo>
                    <a:pt x="35" y="15"/>
                  </a:lnTo>
                  <a:lnTo>
                    <a:pt x="32" y="17"/>
                  </a:lnTo>
                  <a:lnTo>
                    <a:pt x="29" y="19"/>
                  </a:lnTo>
                  <a:lnTo>
                    <a:pt x="24" y="14"/>
                  </a:lnTo>
                  <a:lnTo>
                    <a:pt x="20" y="9"/>
                  </a:lnTo>
                  <a:lnTo>
                    <a:pt x="20" y="10"/>
                  </a:lnTo>
                  <a:lnTo>
                    <a:pt x="20" y="14"/>
                  </a:lnTo>
                  <a:lnTo>
                    <a:pt x="14" y="12"/>
                  </a:lnTo>
                  <a:lnTo>
                    <a:pt x="7" y="10"/>
                  </a:lnTo>
                  <a:lnTo>
                    <a:pt x="3" y="5"/>
                  </a:lnTo>
                  <a:lnTo>
                    <a:pt x="2" y="0"/>
                  </a:lnTo>
                  <a:close/>
                </a:path>
              </a:pathLst>
            </a:custGeom>
            <a:solidFill>
              <a:srgbClr val="1F1A17"/>
            </a:solidFill>
            <a:ln w="9525">
              <a:noFill/>
              <a:round/>
              <a:headEnd/>
              <a:tailEnd/>
            </a:ln>
          </p:spPr>
          <p:txBody>
            <a:bodyPr/>
            <a:lstStyle/>
            <a:p>
              <a:endParaRPr lang="en-US"/>
            </a:p>
          </p:txBody>
        </p:sp>
        <p:sp>
          <p:nvSpPr>
            <p:cNvPr id="4312" name="Freeform 216"/>
            <p:cNvSpPr>
              <a:spLocks/>
            </p:cNvSpPr>
            <p:nvPr/>
          </p:nvSpPr>
          <p:spPr bwMode="auto">
            <a:xfrm>
              <a:off x="2152" y="3526"/>
              <a:ext cx="108" cy="103"/>
            </a:xfrm>
            <a:custGeom>
              <a:avLst/>
              <a:gdLst/>
              <a:ahLst/>
              <a:cxnLst>
                <a:cxn ang="0">
                  <a:pos x="3" y="8"/>
                </a:cxn>
                <a:cxn ang="0">
                  <a:pos x="10" y="16"/>
                </a:cxn>
                <a:cxn ang="0">
                  <a:pos x="12" y="33"/>
                </a:cxn>
                <a:cxn ang="0">
                  <a:pos x="15" y="48"/>
                </a:cxn>
                <a:cxn ang="0">
                  <a:pos x="18" y="63"/>
                </a:cxn>
                <a:cxn ang="0">
                  <a:pos x="23" y="65"/>
                </a:cxn>
                <a:cxn ang="0">
                  <a:pos x="32" y="82"/>
                </a:cxn>
                <a:cxn ang="0">
                  <a:pos x="42" y="103"/>
                </a:cxn>
                <a:cxn ang="0">
                  <a:pos x="50" y="98"/>
                </a:cxn>
                <a:cxn ang="0">
                  <a:pos x="55" y="83"/>
                </a:cxn>
                <a:cxn ang="0">
                  <a:pos x="72" y="90"/>
                </a:cxn>
                <a:cxn ang="0">
                  <a:pos x="83" y="88"/>
                </a:cxn>
                <a:cxn ang="0">
                  <a:pos x="93" y="83"/>
                </a:cxn>
                <a:cxn ang="0">
                  <a:pos x="103" y="82"/>
                </a:cxn>
                <a:cxn ang="0">
                  <a:pos x="108" y="75"/>
                </a:cxn>
                <a:cxn ang="0">
                  <a:pos x="107" y="68"/>
                </a:cxn>
                <a:cxn ang="0">
                  <a:pos x="92" y="73"/>
                </a:cxn>
                <a:cxn ang="0">
                  <a:pos x="73" y="67"/>
                </a:cxn>
                <a:cxn ang="0">
                  <a:pos x="68" y="60"/>
                </a:cxn>
                <a:cxn ang="0">
                  <a:pos x="60" y="53"/>
                </a:cxn>
                <a:cxn ang="0">
                  <a:pos x="55" y="50"/>
                </a:cxn>
                <a:cxn ang="0">
                  <a:pos x="57" y="46"/>
                </a:cxn>
                <a:cxn ang="0">
                  <a:pos x="65" y="46"/>
                </a:cxn>
                <a:cxn ang="0">
                  <a:pos x="88" y="53"/>
                </a:cxn>
                <a:cxn ang="0">
                  <a:pos x="95" y="53"/>
                </a:cxn>
                <a:cxn ang="0">
                  <a:pos x="83" y="41"/>
                </a:cxn>
                <a:cxn ang="0">
                  <a:pos x="65" y="33"/>
                </a:cxn>
                <a:cxn ang="0">
                  <a:pos x="57" y="26"/>
                </a:cxn>
                <a:cxn ang="0">
                  <a:pos x="45" y="20"/>
                </a:cxn>
                <a:cxn ang="0">
                  <a:pos x="35" y="6"/>
                </a:cxn>
                <a:cxn ang="0">
                  <a:pos x="28" y="1"/>
                </a:cxn>
                <a:cxn ang="0">
                  <a:pos x="30" y="10"/>
                </a:cxn>
                <a:cxn ang="0">
                  <a:pos x="43" y="28"/>
                </a:cxn>
                <a:cxn ang="0">
                  <a:pos x="48" y="41"/>
                </a:cxn>
                <a:cxn ang="0">
                  <a:pos x="37" y="40"/>
                </a:cxn>
                <a:cxn ang="0">
                  <a:pos x="18" y="21"/>
                </a:cxn>
                <a:cxn ang="0">
                  <a:pos x="5" y="6"/>
                </a:cxn>
              </a:cxnLst>
              <a:rect l="0" t="0" r="r" b="b"/>
              <a:pathLst>
                <a:path w="108" h="103">
                  <a:moveTo>
                    <a:pt x="0" y="5"/>
                  </a:moveTo>
                  <a:lnTo>
                    <a:pt x="3" y="8"/>
                  </a:lnTo>
                  <a:lnTo>
                    <a:pt x="7" y="13"/>
                  </a:lnTo>
                  <a:lnTo>
                    <a:pt x="10" y="16"/>
                  </a:lnTo>
                  <a:lnTo>
                    <a:pt x="10" y="21"/>
                  </a:lnTo>
                  <a:lnTo>
                    <a:pt x="12" y="33"/>
                  </a:lnTo>
                  <a:lnTo>
                    <a:pt x="12" y="45"/>
                  </a:lnTo>
                  <a:lnTo>
                    <a:pt x="15" y="48"/>
                  </a:lnTo>
                  <a:lnTo>
                    <a:pt x="17" y="55"/>
                  </a:lnTo>
                  <a:lnTo>
                    <a:pt x="18" y="63"/>
                  </a:lnTo>
                  <a:lnTo>
                    <a:pt x="22" y="68"/>
                  </a:lnTo>
                  <a:lnTo>
                    <a:pt x="23" y="65"/>
                  </a:lnTo>
                  <a:lnTo>
                    <a:pt x="27" y="62"/>
                  </a:lnTo>
                  <a:lnTo>
                    <a:pt x="32" y="82"/>
                  </a:lnTo>
                  <a:lnTo>
                    <a:pt x="33" y="102"/>
                  </a:lnTo>
                  <a:lnTo>
                    <a:pt x="42" y="103"/>
                  </a:lnTo>
                  <a:lnTo>
                    <a:pt x="50" y="103"/>
                  </a:lnTo>
                  <a:lnTo>
                    <a:pt x="50" y="98"/>
                  </a:lnTo>
                  <a:lnTo>
                    <a:pt x="53" y="90"/>
                  </a:lnTo>
                  <a:lnTo>
                    <a:pt x="55" y="83"/>
                  </a:lnTo>
                  <a:lnTo>
                    <a:pt x="58" y="82"/>
                  </a:lnTo>
                  <a:lnTo>
                    <a:pt x="72" y="90"/>
                  </a:lnTo>
                  <a:lnTo>
                    <a:pt x="80" y="95"/>
                  </a:lnTo>
                  <a:lnTo>
                    <a:pt x="83" y="88"/>
                  </a:lnTo>
                  <a:lnTo>
                    <a:pt x="85" y="80"/>
                  </a:lnTo>
                  <a:lnTo>
                    <a:pt x="93" y="83"/>
                  </a:lnTo>
                  <a:lnTo>
                    <a:pt x="100" y="83"/>
                  </a:lnTo>
                  <a:lnTo>
                    <a:pt x="103" y="82"/>
                  </a:lnTo>
                  <a:lnTo>
                    <a:pt x="105" y="78"/>
                  </a:lnTo>
                  <a:lnTo>
                    <a:pt x="108" y="75"/>
                  </a:lnTo>
                  <a:lnTo>
                    <a:pt x="108" y="68"/>
                  </a:lnTo>
                  <a:lnTo>
                    <a:pt x="107" y="68"/>
                  </a:lnTo>
                  <a:lnTo>
                    <a:pt x="100" y="72"/>
                  </a:lnTo>
                  <a:lnTo>
                    <a:pt x="92" y="73"/>
                  </a:lnTo>
                  <a:lnTo>
                    <a:pt x="83" y="72"/>
                  </a:lnTo>
                  <a:lnTo>
                    <a:pt x="73" y="67"/>
                  </a:lnTo>
                  <a:lnTo>
                    <a:pt x="70" y="65"/>
                  </a:lnTo>
                  <a:lnTo>
                    <a:pt x="68" y="60"/>
                  </a:lnTo>
                  <a:lnTo>
                    <a:pt x="67" y="53"/>
                  </a:lnTo>
                  <a:lnTo>
                    <a:pt x="60" y="53"/>
                  </a:lnTo>
                  <a:lnTo>
                    <a:pt x="53" y="53"/>
                  </a:lnTo>
                  <a:lnTo>
                    <a:pt x="55" y="50"/>
                  </a:lnTo>
                  <a:lnTo>
                    <a:pt x="55" y="48"/>
                  </a:lnTo>
                  <a:lnTo>
                    <a:pt x="57" y="46"/>
                  </a:lnTo>
                  <a:lnTo>
                    <a:pt x="60" y="46"/>
                  </a:lnTo>
                  <a:lnTo>
                    <a:pt x="65" y="46"/>
                  </a:lnTo>
                  <a:lnTo>
                    <a:pt x="73" y="48"/>
                  </a:lnTo>
                  <a:lnTo>
                    <a:pt x="88" y="53"/>
                  </a:lnTo>
                  <a:lnTo>
                    <a:pt x="97" y="57"/>
                  </a:lnTo>
                  <a:lnTo>
                    <a:pt x="95" y="53"/>
                  </a:lnTo>
                  <a:lnTo>
                    <a:pt x="95" y="48"/>
                  </a:lnTo>
                  <a:lnTo>
                    <a:pt x="83" y="41"/>
                  </a:lnTo>
                  <a:lnTo>
                    <a:pt x="72" y="35"/>
                  </a:lnTo>
                  <a:lnTo>
                    <a:pt x="65" y="33"/>
                  </a:lnTo>
                  <a:lnTo>
                    <a:pt x="58" y="31"/>
                  </a:lnTo>
                  <a:lnTo>
                    <a:pt x="57" y="26"/>
                  </a:lnTo>
                  <a:lnTo>
                    <a:pt x="52" y="23"/>
                  </a:lnTo>
                  <a:lnTo>
                    <a:pt x="45" y="20"/>
                  </a:lnTo>
                  <a:lnTo>
                    <a:pt x="40" y="15"/>
                  </a:lnTo>
                  <a:lnTo>
                    <a:pt x="35" y="6"/>
                  </a:lnTo>
                  <a:lnTo>
                    <a:pt x="32" y="0"/>
                  </a:lnTo>
                  <a:lnTo>
                    <a:pt x="28" y="1"/>
                  </a:lnTo>
                  <a:lnTo>
                    <a:pt x="25" y="1"/>
                  </a:lnTo>
                  <a:lnTo>
                    <a:pt x="30" y="10"/>
                  </a:lnTo>
                  <a:lnTo>
                    <a:pt x="35" y="20"/>
                  </a:lnTo>
                  <a:lnTo>
                    <a:pt x="43" y="28"/>
                  </a:lnTo>
                  <a:lnTo>
                    <a:pt x="52" y="38"/>
                  </a:lnTo>
                  <a:lnTo>
                    <a:pt x="48" y="41"/>
                  </a:lnTo>
                  <a:lnTo>
                    <a:pt x="47" y="45"/>
                  </a:lnTo>
                  <a:lnTo>
                    <a:pt x="37" y="40"/>
                  </a:lnTo>
                  <a:lnTo>
                    <a:pt x="27" y="36"/>
                  </a:lnTo>
                  <a:lnTo>
                    <a:pt x="18" y="21"/>
                  </a:lnTo>
                  <a:lnTo>
                    <a:pt x="10" y="6"/>
                  </a:lnTo>
                  <a:lnTo>
                    <a:pt x="5" y="6"/>
                  </a:lnTo>
                  <a:lnTo>
                    <a:pt x="0" y="5"/>
                  </a:lnTo>
                  <a:close/>
                </a:path>
              </a:pathLst>
            </a:custGeom>
            <a:solidFill>
              <a:srgbClr val="1F1A17"/>
            </a:solidFill>
            <a:ln w="9525">
              <a:noFill/>
              <a:round/>
              <a:headEnd/>
              <a:tailEnd/>
            </a:ln>
          </p:spPr>
          <p:txBody>
            <a:bodyPr/>
            <a:lstStyle/>
            <a:p>
              <a:endParaRPr lang="en-US"/>
            </a:p>
          </p:txBody>
        </p:sp>
        <p:sp>
          <p:nvSpPr>
            <p:cNvPr id="4313" name="Freeform 217"/>
            <p:cNvSpPr>
              <a:spLocks/>
            </p:cNvSpPr>
            <p:nvPr/>
          </p:nvSpPr>
          <p:spPr bwMode="auto">
            <a:xfrm>
              <a:off x="2240" y="3588"/>
              <a:ext cx="57" cy="65"/>
            </a:xfrm>
            <a:custGeom>
              <a:avLst/>
              <a:gdLst/>
              <a:ahLst/>
              <a:cxnLst>
                <a:cxn ang="0">
                  <a:pos x="0" y="41"/>
                </a:cxn>
                <a:cxn ang="0">
                  <a:pos x="5" y="43"/>
                </a:cxn>
                <a:cxn ang="0">
                  <a:pos x="14" y="50"/>
                </a:cxn>
                <a:cxn ang="0">
                  <a:pos x="19" y="60"/>
                </a:cxn>
                <a:cxn ang="0">
                  <a:pos x="20" y="65"/>
                </a:cxn>
                <a:cxn ang="0">
                  <a:pos x="22" y="48"/>
                </a:cxn>
                <a:cxn ang="0">
                  <a:pos x="29" y="46"/>
                </a:cxn>
                <a:cxn ang="0">
                  <a:pos x="29" y="31"/>
                </a:cxn>
                <a:cxn ang="0">
                  <a:pos x="37" y="26"/>
                </a:cxn>
                <a:cxn ang="0">
                  <a:pos x="47" y="36"/>
                </a:cxn>
                <a:cxn ang="0">
                  <a:pos x="57" y="23"/>
                </a:cxn>
                <a:cxn ang="0">
                  <a:pos x="49" y="23"/>
                </a:cxn>
                <a:cxn ang="0">
                  <a:pos x="57" y="13"/>
                </a:cxn>
                <a:cxn ang="0">
                  <a:pos x="51" y="8"/>
                </a:cxn>
                <a:cxn ang="0">
                  <a:pos x="41" y="13"/>
                </a:cxn>
                <a:cxn ang="0">
                  <a:pos x="37" y="0"/>
                </a:cxn>
                <a:cxn ang="0">
                  <a:pos x="31" y="6"/>
                </a:cxn>
                <a:cxn ang="0">
                  <a:pos x="27" y="23"/>
                </a:cxn>
                <a:cxn ang="0">
                  <a:pos x="24" y="1"/>
                </a:cxn>
                <a:cxn ang="0">
                  <a:pos x="17" y="26"/>
                </a:cxn>
                <a:cxn ang="0">
                  <a:pos x="10" y="33"/>
                </a:cxn>
                <a:cxn ang="0">
                  <a:pos x="0" y="41"/>
                </a:cxn>
              </a:cxnLst>
              <a:rect l="0" t="0" r="r" b="b"/>
              <a:pathLst>
                <a:path w="57" h="65">
                  <a:moveTo>
                    <a:pt x="0" y="41"/>
                  </a:moveTo>
                  <a:lnTo>
                    <a:pt x="5" y="43"/>
                  </a:lnTo>
                  <a:lnTo>
                    <a:pt x="14" y="50"/>
                  </a:lnTo>
                  <a:lnTo>
                    <a:pt x="19" y="60"/>
                  </a:lnTo>
                  <a:lnTo>
                    <a:pt x="20" y="65"/>
                  </a:lnTo>
                  <a:lnTo>
                    <a:pt x="22" y="48"/>
                  </a:lnTo>
                  <a:lnTo>
                    <a:pt x="29" y="46"/>
                  </a:lnTo>
                  <a:lnTo>
                    <a:pt x="29" y="31"/>
                  </a:lnTo>
                  <a:lnTo>
                    <a:pt x="37" y="26"/>
                  </a:lnTo>
                  <a:lnTo>
                    <a:pt x="47" y="36"/>
                  </a:lnTo>
                  <a:lnTo>
                    <a:pt x="57" y="23"/>
                  </a:lnTo>
                  <a:lnTo>
                    <a:pt x="49" y="23"/>
                  </a:lnTo>
                  <a:lnTo>
                    <a:pt x="57" y="13"/>
                  </a:lnTo>
                  <a:lnTo>
                    <a:pt x="51" y="8"/>
                  </a:lnTo>
                  <a:lnTo>
                    <a:pt x="41" y="13"/>
                  </a:lnTo>
                  <a:lnTo>
                    <a:pt x="37" y="0"/>
                  </a:lnTo>
                  <a:lnTo>
                    <a:pt x="31" y="6"/>
                  </a:lnTo>
                  <a:lnTo>
                    <a:pt x="27" y="23"/>
                  </a:lnTo>
                  <a:lnTo>
                    <a:pt x="24" y="1"/>
                  </a:lnTo>
                  <a:lnTo>
                    <a:pt x="17" y="26"/>
                  </a:lnTo>
                  <a:lnTo>
                    <a:pt x="10" y="33"/>
                  </a:lnTo>
                  <a:lnTo>
                    <a:pt x="0" y="41"/>
                  </a:lnTo>
                  <a:close/>
                </a:path>
              </a:pathLst>
            </a:custGeom>
            <a:solidFill>
              <a:srgbClr val="1F1A17"/>
            </a:solidFill>
            <a:ln w="9525">
              <a:noFill/>
              <a:round/>
              <a:headEnd/>
              <a:tailEnd/>
            </a:ln>
          </p:spPr>
          <p:txBody>
            <a:bodyPr/>
            <a:lstStyle/>
            <a:p>
              <a:endParaRPr lang="en-US"/>
            </a:p>
          </p:txBody>
        </p:sp>
        <p:sp>
          <p:nvSpPr>
            <p:cNvPr id="4314" name="Freeform 218"/>
            <p:cNvSpPr>
              <a:spLocks/>
            </p:cNvSpPr>
            <p:nvPr/>
          </p:nvSpPr>
          <p:spPr bwMode="auto">
            <a:xfrm>
              <a:off x="2454" y="3544"/>
              <a:ext cx="92" cy="79"/>
            </a:xfrm>
            <a:custGeom>
              <a:avLst/>
              <a:gdLst/>
              <a:ahLst/>
              <a:cxnLst>
                <a:cxn ang="0">
                  <a:pos x="9" y="59"/>
                </a:cxn>
                <a:cxn ang="0">
                  <a:pos x="14" y="52"/>
                </a:cxn>
                <a:cxn ang="0">
                  <a:pos x="20" y="47"/>
                </a:cxn>
                <a:cxn ang="0">
                  <a:pos x="27" y="45"/>
                </a:cxn>
                <a:cxn ang="0">
                  <a:pos x="35" y="42"/>
                </a:cxn>
                <a:cxn ang="0">
                  <a:pos x="42" y="40"/>
                </a:cxn>
                <a:cxn ang="0">
                  <a:pos x="50" y="39"/>
                </a:cxn>
                <a:cxn ang="0">
                  <a:pos x="57" y="35"/>
                </a:cxn>
                <a:cxn ang="0">
                  <a:pos x="64" y="30"/>
                </a:cxn>
                <a:cxn ang="0">
                  <a:pos x="82" y="12"/>
                </a:cxn>
                <a:cxn ang="0">
                  <a:pos x="92" y="0"/>
                </a:cxn>
                <a:cxn ang="0">
                  <a:pos x="91" y="5"/>
                </a:cxn>
                <a:cxn ang="0">
                  <a:pos x="91" y="12"/>
                </a:cxn>
                <a:cxn ang="0">
                  <a:pos x="89" y="10"/>
                </a:cxn>
                <a:cxn ang="0">
                  <a:pos x="86" y="10"/>
                </a:cxn>
                <a:cxn ang="0">
                  <a:pos x="84" y="13"/>
                </a:cxn>
                <a:cxn ang="0">
                  <a:pos x="82" y="18"/>
                </a:cxn>
                <a:cxn ang="0">
                  <a:pos x="82" y="34"/>
                </a:cxn>
                <a:cxn ang="0">
                  <a:pos x="81" y="42"/>
                </a:cxn>
                <a:cxn ang="0">
                  <a:pos x="77" y="39"/>
                </a:cxn>
                <a:cxn ang="0">
                  <a:pos x="74" y="39"/>
                </a:cxn>
                <a:cxn ang="0">
                  <a:pos x="72" y="39"/>
                </a:cxn>
                <a:cxn ang="0">
                  <a:pos x="71" y="42"/>
                </a:cxn>
                <a:cxn ang="0">
                  <a:pos x="69" y="47"/>
                </a:cxn>
                <a:cxn ang="0">
                  <a:pos x="69" y="52"/>
                </a:cxn>
                <a:cxn ang="0">
                  <a:pos x="71" y="55"/>
                </a:cxn>
                <a:cxn ang="0">
                  <a:pos x="71" y="60"/>
                </a:cxn>
                <a:cxn ang="0">
                  <a:pos x="69" y="59"/>
                </a:cxn>
                <a:cxn ang="0">
                  <a:pos x="66" y="55"/>
                </a:cxn>
                <a:cxn ang="0">
                  <a:pos x="62" y="54"/>
                </a:cxn>
                <a:cxn ang="0">
                  <a:pos x="59" y="52"/>
                </a:cxn>
                <a:cxn ang="0">
                  <a:pos x="57" y="52"/>
                </a:cxn>
                <a:cxn ang="0">
                  <a:pos x="54" y="55"/>
                </a:cxn>
                <a:cxn ang="0">
                  <a:pos x="52" y="62"/>
                </a:cxn>
                <a:cxn ang="0">
                  <a:pos x="52" y="69"/>
                </a:cxn>
                <a:cxn ang="0">
                  <a:pos x="54" y="74"/>
                </a:cxn>
                <a:cxn ang="0">
                  <a:pos x="54" y="75"/>
                </a:cxn>
                <a:cxn ang="0">
                  <a:pos x="47" y="72"/>
                </a:cxn>
                <a:cxn ang="0">
                  <a:pos x="40" y="70"/>
                </a:cxn>
                <a:cxn ang="0">
                  <a:pos x="34" y="74"/>
                </a:cxn>
                <a:cxn ang="0">
                  <a:pos x="29" y="79"/>
                </a:cxn>
                <a:cxn ang="0">
                  <a:pos x="19" y="77"/>
                </a:cxn>
                <a:cxn ang="0">
                  <a:pos x="9" y="77"/>
                </a:cxn>
                <a:cxn ang="0">
                  <a:pos x="4" y="69"/>
                </a:cxn>
                <a:cxn ang="0">
                  <a:pos x="0" y="62"/>
                </a:cxn>
                <a:cxn ang="0">
                  <a:pos x="4" y="60"/>
                </a:cxn>
                <a:cxn ang="0">
                  <a:pos x="9" y="59"/>
                </a:cxn>
              </a:cxnLst>
              <a:rect l="0" t="0" r="r" b="b"/>
              <a:pathLst>
                <a:path w="92" h="79">
                  <a:moveTo>
                    <a:pt x="9" y="59"/>
                  </a:moveTo>
                  <a:lnTo>
                    <a:pt x="14" y="52"/>
                  </a:lnTo>
                  <a:lnTo>
                    <a:pt x="20" y="47"/>
                  </a:lnTo>
                  <a:lnTo>
                    <a:pt x="27" y="45"/>
                  </a:lnTo>
                  <a:lnTo>
                    <a:pt x="35" y="42"/>
                  </a:lnTo>
                  <a:lnTo>
                    <a:pt x="42" y="40"/>
                  </a:lnTo>
                  <a:lnTo>
                    <a:pt x="50" y="39"/>
                  </a:lnTo>
                  <a:lnTo>
                    <a:pt x="57" y="35"/>
                  </a:lnTo>
                  <a:lnTo>
                    <a:pt x="64" y="30"/>
                  </a:lnTo>
                  <a:lnTo>
                    <a:pt x="82" y="12"/>
                  </a:lnTo>
                  <a:lnTo>
                    <a:pt x="92" y="0"/>
                  </a:lnTo>
                  <a:lnTo>
                    <a:pt x="91" y="5"/>
                  </a:lnTo>
                  <a:lnTo>
                    <a:pt x="91" y="12"/>
                  </a:lnTo>
                  <a:lnTo>
                    <a:pt x="89" y="10"/>
                  </a:lnTo>
                  <a:lnTo>
                    <a:pt x="86" y="10"/>
                  </a:lnTo>
                  <a:lnTo>
                    <a:pt x="84" y="13"/>
                  </a:lnTo>
                  <a:lnTo>
                    <a:pt x="82" y="18"/>
                  </a:lnTo>
                  <a:lnTo>
                    <a:pt x="82" y="34"/>
                  </a:lnTo>
                  <a:lnTo>
                    <a:pt x="81" y="42"/>
                  </a:lnTo>
                  <a:lnTo>
                    <a:pt x="77" y="39"/>
                  </a:lnTo>
                  <a:lnTo>
                    <a:pt x="74" y="39"/>
                  </a:lnTo>
                  <a:lnTo>
                    <a:pt x="72" y="39"/>
                  </a:lnTo>
                  <a:lnTo>
                    <a:pt x="71" y="42"/>
                  </a:lnTo>
                  <a:lnTo>
                    <a:pt x="69" y="47"/>
                  </a:lnTo>
                  <a:lnTo>
                    <a:pt x="69" y="52"/>
                  </a:lnTo>
                  <a:lnTo>
                    <a:pt x="71" y="55"/>
                  </a:lnTo>
                  <a:lnTo>
                    <a:pt x="71" y="60"/>
                  </a:lnTo>
                  <a:lnTo>
                    <a:pt x="69" y="59"/>
                  </a:lnTo>
                  <a:lnTo>
                    <a:pt x="66" y="55"/>
                  </a:lnTo>
                  <a:lnTo>
                    <a:pt x="62" y="54"/>
                  </a:lnTo>
                  <a:lnTo>
                    <a:pt x="59" y="52"/>
                  </a:lnTo>
                  <a:lnTo>
                    <a:pt x="57" y="52"/>
                  </a:lnTo>
                  <a:lnTo>
                    <a:pt x="54" y="55"/>
                  </a:lnTo>
                  <a:lnTo>
                    <a:pt x="52" y="62"/>
                  </a:lnTo>
                  <a:lnTo>
                    <a:pt x="52" y="69"/>
                  </a:lnTo>
                  <a:lnTo>
                    <a:pt x="54" y="74"/>
                  </a:lnTo>
                  <a:lnTo>
                    <a:pt x="54" y="75"/>
                  </a:lnTo>
                  <a:lnTo>
                    <a:pt x="47" y="72"/>
                  </a:lnTo>
                  <a:lnTo>
                    <a:pt x="40" y="70"/>
                  </a:lnTo>
                  <a:lnTo>
                    <a:pt x="34" y="74"/>
                  </a:lnTo>
                  <a:lnTo>
                    <a:pt x="29" y="79"/>
                  </a:lnTo>
                  <a:lnTo>
                    <a:pt x="19" y="77"/>
                  </a:lnTo>
                  <a:lnTo>
                    <a:pt x="9" y="77"/>
                  </a:lnTo>
                  <a:lnTo>
                    <a:pt x="4" y="69"/>
                  </a:lnTo>
                  <a:lnTo>
                    <a:pt x="0" y="62"/>
                  </a:lnTo>
                  <a:lnTo>
                    <a:pt x="4" y="60"/>
                  </a:lnTo>
                  <a:lnTo>
                    <a:pt x="9" y="59"/>
                  </a:lnTo>
                  <a:close/>
                </a:path>
              </a:pathLst>
            </a:custGeom>
            <a:solidFill>
              <a:srgbClr val="1F1A17"/>
            </a:solidFill>
            <a:ln w="9525">
              <a:noFill/>
              <a:round/>
              <a:headEnd/>
              <a:tailEnd/>
            </a:ln>
          </p:spPr>
          <p:txBody>
            <a:bodyPr/>
            <a:lstStyle/>
            <a:p>
              <a:endParaRPr lang="en-US"/>
            </a:p>
          </p:txBody>
        </p:sp>
        <p:sp>
          <p:nvSpPr>
            <p:cNvPr id="4315" name="Freeform 219"/>
            <p:cNvSpPr>
              <a:spLocks/>
            </p:cNvSpPr>
            <p:nvPr/>
          </p:nvSpPr>
          <p:spPr bwMode="auto">
            <a:xfrm>
              <a:off x="2483" y="3578"/>
              <a:ext cx="48" cy="40"/>
            </a:xfrm>
            <a:custGeom>
              <a:avLst/>
              <a:gdLst/>
              <a:ahLst/>
              <a:cxnLst>
                <a:cxn ang="0">
                  <a:pos x="0" y="26"/>
                </a:cxn>
                <a:cxn ang="0">
                  <a:pos x="1" y="31"/>
                </a:cxn>
                <a:cxn ang="0">
                  <a:pos x="3" y="38"/>
                </a:cxn>
                <a:cxn ang="0">
                  <a:pos x="5" y="36"/>
                </a:cxn>
                <a:cxn ang="0">
                  <a:pos x="5" y="35"/>
                </a:cxn>
                <a:cxn ang="0">
                  <a:pos x="8" y="38"/>
                </a:cxn>
                <a:cxn ang="0">
                  <a:pos x="11" y="40"/>
                </a:cxn>
                <a:cxn ang="0">
                  <a:pos x="13" y="40"/>
                </a:cxn>
                <a:cxn ang="0">
                  <a:pos x="16" y="36"/>
                </a:cxn>
                <a:cxn ang="0">
                  <a:pos x="23" y="38"/>
                </a:cxn>
                <a:cxn ang="0">
                  <a:pos x="28" y="40"/>
                </a:cxn>
                <a:cxn ang="0">
                  <a:pos x="28" y="33"/>
                </a:cxn>
                <a:cxn ang="0">
                  <a:pos x="30" y="25"/>
                </a:cxn>
                <a:cxn ang="0">
                  <a:pos x="33" y="25"/>
                </a:cxn>
                <a:cxn ang="0">
                  <a:pos x="38" y="23"/>
                </a:cxn>
                <a:cxn ang="0">
                  <a:pos x="35" y="21"/>
                </a:cxn>
                <a:cxn ang="0">
                  <a:pos x="32" y="18"/>
                </a:cxn>
                <a:cxn ang="0">
                  <a:pos x="42" y="16"/>
                </a:cxn>
                <a:cxn ang="0">
                  <a:pos x="48" y="13"/>
                </a:cxn>
                <a:cxn ang="0">
                  <a:pos x="47" y="8"/>
                </a:cxn>
                <a:cxn ang="0">
                  <a:pos x="43" y="5"/>
                </a:cxn>
                <a:cxn ang="0">
                  <a:pos x="40" y="1"/>
                </a:cxn>
                <a:cxn ang="0">
                  <a:pos x="35" y="0"/>
                </a:cxn>
                <a:cxn ang="0">
                  <a:pos x="37" y="5"/>
                </a:cxn>
                <a:cxn ang="0">
                  <a:pos x="40" y="10"/>
                </a:cxn>
                <a:cxn ang="0">
                  <a:pos x="32" y="10"/>
                </a:cxn>
                <a:cxn ang="0">
                  <a:pos x="23" y="10"/>
                </a:cxn>
                <a:cxn ang="0">
                  <a:pos x="20" y="13"/>
                </a:cxn>
                <a:cxn ang="0">
                  <a:pos x="16" y="18"/>
                </a:cxn>
                <a:cxn ang="0">
                  <a:pos x="20" y="21"/>
                </a:cxn>
                <a:cxn ang="0">
                  <a:pos x="20" y="26"/>
                </a:cxn>
                <a:cxn ang="0">
                  <a:pos x="16" y="25"/>
                </a:cxn>
                <a:cxn ang="0">
                  <a:pos x="13" y="23"/>
                </a:cxn>
                <a:cxn ang="0">
                  <a:pos x="10" y="21"/>
                </a:cxn>
                <a:cxn ang="0">
                  <a:pos x="5" y="23"/>
                </a:cxn>
                <a:cxn ang="0">
                  <a:pos x="6" y="28"/>
                </a:cxn>
                <a:cxn ang="0">
                  <a:pos x="8" y="31"/>
                </a:cxn>
                <a:cxn ang="0">
                  <a:pos x="3" y="28"/>
                </a:cxn>
                <a:cxn ang="0">
                  <a:pos x="0" y="26"/>
                </a:cxn>
              </a:cxnLst>
              <a:rect l="0" t="0" r="r" b="b"/>
              <a:pathLst>
                <a:path w="48" h="40">
                  <a:moveTo>
                    <a:pt x="0" y="26"/>
                  </a:moveTo>
                  <a:lnTo>
                    <a:pt x="1" y="31"/>
                  </a:lnTo>
                  <a:lnTo>
                    <a:pt x="3" y="38"/>
                  </a:lnTo>
                  <a:lnTo>
                    <a:pt x="5" y="36"/>
                  </a:lnTo>
                  <a:lnTo>
                    <a:pt x="5" y="35"/>
                  </a:lnTo>
                  <a:lnTo>
                    <a:pt x="8" y="38"/>
                  </a:lnTo>
                  <a:lnTo>
                    <a:pt x="11" y="40"/>
                  </a:lnTo>
                  <a:lnTo>
                    <a:pt x="13" y="40"/>
                  </a:lnTo>
                  <a:lnTo>
                    <a:pt x="16" y="36"/>
                  </a:lnTo>
                  <a:lnTo>
                    <a:pt x="23" y="38"/>
                  </a:lnTo>
                  <a:lnTo>
                    <a:pt x="28" y="40"/>
                  </a:lnTo>
                  <a:lnTo>
                    <a:pt x="28" y="33"/>
                  </a:lnTo>
                  <a:lnTo>
                    <a:pt x="30" y="25"/>
                  </a:lnTo>
                  <a:lnTo>
                    <a:pt x="33" y="25"/>
                  </a:lnTo>
                  <a:lnTo>
                    <a:pt x="38" y="23"/>
                  </a:lnTo>
                  <a:lnTo>
                    <a:pt x="35" y="21"/>
                  </a:lnTo>
                  <a:lnTo>
                    <a:pt x="32" y="18"/>
                  </a:lnTo>
                  <a:lnTo>
                    <a:pt x="42" y="16"/>
                  </a:lnTo>
                  <a:lnTo>
                    <a:pt x="48" y="13"/>
                  </a:lnTo>
                  <a:lnTo>
                    <a:pt x="47" y="8"/>
                  </a:lnTo>
                  <a:lnTo>
                    <a:pt x="43" y="5"/>
                  </a:lnTo>
                  <a:lnTo>
                    <a:pt x="40" y="1"/>
                  </a:lnTo>
                  <a:lnTo>
                    <a:pt x="35" y="0"/>
                  </a:lnTo>
                  <a:lnTo>
                    <a:pt x="37" y="5"/>
                  </a:lnTo>
                  <a:lnTo>
                    <a:pt x="40" y="10"/>
                  </a:lnTo>
                  <a:lnTo>
                    <a:pt x="32" y="10"/>
                  </a:lnTo>
                  <a:lnTo>
                    <a:pt x="23" y="10"/>
                  </a:lnTo>
                  <a:lnTo>
                    <a:pt x="20" y="13"/>
                  </a:lnTo>
                  <a:lnTo>
                    <a:pt x="16" y="18"/>
                  </a:lnTo>
                  <a:lnTo>
                    <a:pt x="20" y="21"/>
                  </a:lnTo>
                  <a:lnTo>
                    <a:pt x="20" y="26"/>
                  </a:lnTo>
                  <a:lnTo>
                    <a:pt x="16" y="25"/>
                  </a:lnTo>
                  <a:lnTo>
                    <a:pt x="13" y="23"/>
                  </a:lnTo>
                  <a:lnTo>
                    <a:pt x="10" y="21"/>
                  </a:lnTo>
                  <a:lnTo>
                    <a:pt x="5" y="23"/>
                  </a:lnTo>
                  <a:lnTo>
                    <a:pt x="6" y="28"/>
                  </a:lnTo>
                  <a:lnTo>
                    <a:pt x="8" y="31"/>
                  </a:lnTo>
                  <a:lnTo>
                    <a:pt x="3" y="28"/>
                  </a:lnTo>
                  <a:lnTo>
                    <a:pt x="0" y="26"/>
                  </a:lnTo>
                  <a:close/>
                </a:path>
              </a:pathLst>
            </a:custGeom>
            <a:solidFill>
              <a:srgbClr val="1F1A17"/>
            </a:solidFill>
            <a:ln w="9525">
              <a:noFill/>
              <a:round/>
              <a:headEnd/>
              <a:tailEnd/>
            </a:ln>
          </p:spPr>
          <p:txBody>
            <a:bodyPr/>
            <a:lstStyle/>
            <a:p>
              <a:endParaRPr lang="en-US"/>
            </a:p>
          </p:txBody>
        </p:sp>
        <p:sp>
          <p:nvSpPr>
            <p:cNvPr id="4316" name="Freeform 220"/>
            <p:cNvSpPr>
              <a:spLocks/>
            </p:cNvSpPr>
            <p:nvPr/>
          </p:nvSpPr>
          <p:spPr bwMode="auto">
            <a:xfrm>
              <a:off x="2377" y="3569"/>
              <a:ext cx="36" cy="49"/>
            </a:xfrm>
            <a:custGeom>
              <a:avLst/>
              <a:gdLst/>
              <a:ahLst/>
              <a:cxnLst>
                <a:cxn ang="0">
                  <a:pos x="11" y="0"/>
                </a:cxn>
                <a:cxn ang="0">
                  <a:pos x="5" y="7"/>
                </a:cxn>
                <a:cxn ang="0">
                  <a:pos x="0" y="17"/>
                </a:cxn>
                <a:cxn ang="0">
                  <a:pos x="2" y="27"/>
                </a:cxn>
                <a:cxn ang="0">
                  <a:pos x="4" y="34"/>
                </a:cxn>
                <a:cxn ang="0">
                  <a:pos x="9" y="29"/>
                </a:cxn>
                <a:cxn ang="0">
                  <a:pos x="12" y="29"/>
                </a:cxn>
                <a:cxn ang="0">
                  <a:pos x="11" y="40"/>
                </a:cxn>
                <a:cxn ang="0">
                  <a:pos x="9" y="49"/>
                </a:cxn>
                <a:cxn ang="0">
                  <a:pos x="11" y="49"/>
                </a:cxn>
                <a:cxn ang="0">
                  <a:pos x="17" y="47"/>
                </a:cxn>
                <a:cxn ang="0">
                  <a:pos x="26" y="45"/>
                </a:cxn>
                <a:cxn ang="0">
                  <a:pos x="31" y="40"/>
                </a:cxn>
                <a:cxn ang="0">
                  <a:pos x="34" y="30"/>
                </a:cxn>
                <a:cxn ang="0">
                  <a:pos x="36" y="27"/>
                </a:cxn>
                <a:cxn ang="0">
                  <a:pos x="29" y="17"/>
                </a:cxn>
                <a:cxn ang="0">
                  <a:pos x="14" y="15"/>
                </a:cxn>
                <a:cxn ang="0">
                  <a:pos x="11" y="0"/>
                </a:cxn>
              </a:cxnLst>
              <a:rect l="0" t="0" r="r" b="b"/>
              <a:pathLst>
                <a:path w="36" h="49">
                  <a:moveTo>
                    <a:pt x="11" y="0"/>
                  </a:moveTo>
                  <a:lnTo>
                    <a:pt x="5" y="7"/>
                  </a:lnTo>
                  <a:lnTo>
                    <a:pt x="0" y="17"/>
                  </a:lnTo>
                  <a:lnTo>
                    <a:pt x="2" y="27"/>
                  </a:lnTo>
                  <a:lnTo>
                    <a:pt x="4" y="34"/>
                  </a:lnTo>
                  <a:lnTo>
                    <a:pt x="9" y="29"/>
                  </a:lnTo>
                  <a:lnTo>
                    <a:pt x="12" y="29"/>
                  </a:lnTo>
                  <a:lnTo>
                    <a:pt x="11" y="40"/>
                  </a:lnTo>
                  <a:lnTo>
                    <a:pt x="9" y="49"/>
                  </a:lnTo>
                  <a:lnTo>
                    <a:pt x="11" y="49"/>
                  </a:lnTo>
                  <a:lnTo>
                    <a:pt x="17" y="47"/>
                  </a:lnTo>
                  <a:lnTo>
                    <a:pt x="26" y="45"/>
                  </a:lnTo>
                  <a:lnTo>
                    <a:pt x="31" y="40"/>
                  </a:lnTo>
                  <a:lnTo>
                    <a:pt x="34" y="30"/>
                  </a:lnTo>
                  <a:lnTo>
                    <a:pt x="36" y="27"/>
                  </a:lnTo>
                  <a:lnTo>
                    <a:pt x="29" y="17"/>
                  </a:lnTo>
                  <a:lnTo>
                    <a:pt x="14" y="15"/>
                  </a:lnTo>
                  <a:lnTo>
                    <a:pt x="11" y="0"/>
                  </a:lnTo>
                  <a:close/>
                </a:path>
              </a:pathLst>
            </a:custGeom>
            <a:solidFill>
              <a:srgbClr val="1F1A17"/>
            </a:solidFill>
            <a:ln w="9525">
              <a:noFill/>
              <a:round/>
              <a:headEnd/>
              <a:tailEnd/>
            </a:ln>
          </p:spPr>
          <p:txBody>
            <a:bodyPr/>
            <a:lstStyle/>
            <a:p>
              <a:endParaRPr lang="en-US"/>
            </a:p>
          </p:txBody>
        </p:sp>
        <p:sp>
          <p:nvSpPr>
            <p:cNvPr id="4317" name="Freeform 221"/>
            <p:cNvSpPr>
              <a:spLocks/>
            </p:cNvSpPr>
            <p:nvPr/>
          </p:nvSpPr>
          <p:spPr bwMode="auto">
            <a:xfrm>
              <a:off x="2326" y="3536"/>
              <a:ext cx="28" cy="38"/>
            </a:xfrm>
            <a:custGeom>
              <a:avLst/>
              <a:gdLst/>
              <a:ahLst/>
              <a:cxnLst>
                <a:cxn ang="0">
                  <a:pos x="15" y="0"/>
                </a:cxn>
                <a:cxn ang="0">
                  <a:pos x="13" y="8"/>
                </a:cxn>
                <a:cxn ang="0">
                  <a:pos x="8" y="18"/>
                </a:cxn>
                <a:cxn ang="0">
                  <a:pos x="1" y="23"/>
                </a:cxn>
                <a:cxn ang="0">
                  <a:pos x="0" y="23"/>
                </a:cxn>
                <a:cxn ang="0">
                  <a:pos x="5" y="30"/>
                </a:cxn>
                <a:cxn ang="0">
                  <a:pos x="15" y="38"/>
                </a:cxn>
                <a:cxn ang="0">
                  <a:pos x="20" y="36"/>
                </a:cxn>
                <a:cxn ang="0">
                  <a:pos x="21" y="35"/>
                </a:cxn>
                <a:cxn ang="0">
                  <a:pos x="21" y="33"/>
                </a:cxn>
                <a:cxn ang="0">
                  <a:pos x="21" y="33"/>
                </a:cxn>
                <a:cxn ang="0">
                  <a:pos x="15" y="20"/>
                </a:cxn>
                <a:cxn ang="0">
                  <a:pos x="28" y="13"/>
                </a:cxn>
                <a:cxn ang="0">
                  <a:pos x="15" y="0"/>
                </a:cxn>
              </a:cxnLst>
              <a:rect l="0" t="0" r="r" b="b"/>
              <a:pathLst>
                <a:path w="28" h="38">
                  <a:moveTo>
                    <a:pt x="15" y="0"/>
                  </a:moveTo>
                  <a:lnTo>
                    <a:pt x="13" y="8"/>
                  </a:lnTo>
                  <a:lnTo>
                    <a:pt x="8" y="18"/>
                  </a:lnTo>
                  <a:lnTo>
                    <a:pt x="1" y="23"/>
                  </a:lnTo>
                  <a:lnTo>
                    <a:pt x="0" y="23"/>
                  </a:lnTo>
                  <a:lnTo>
                    <a:pt x="5" y="30"/>
                  </a:lnTo>
                  <a:lnTo>
                    <a:pt x="15" y="38"/>
                  </a:lnTo>
                  <a:lnTo>
                    <a:pt x="20" y="36"/>
                  </a:lnTo>
                  <a:lnTo>
                    <a:pt x="21" y="35"/>
                  </a:lnTo>
                  <a:lnTo>
                    <a:pt x="21" y="33"/>
                  </a:lnTo>
                  <a:lnTo>
                    <a:pt x="21" y="33"/>
                  </a:lnTo>
                  <a:lnTo>
                    <a:pt x="15" y="20"/>
                  </a:lnTo>
                  <a:lnTo>
                    <a:pt x="28" y="13"/>
                  </a:lnTo>
                  <a:lnTo>
                    <a:pt x="15" y="0"/>
                  </a:lnTo>
                  <a:close/>
                </a:path>
              </a:pathLst>
            </a:custGeom>
            <a:solidFill>
              <a:srgbClr val="1F1A17"/>
            </a:solidFill>
            <a:ln w="9525">
              <a:noFill/>
              <a:round/>
              <a:headEnd/>
              <a:tailEnd/>
            </a:ln>
          </p:spPr>
          <p:txBody>
            <a:bodyPr/>
            <a:lstStyle/>
            <a:p>
              <a:endParaRPr lang="en-US"/>
            </a:p>
          </p:txBody>
        </p:sp>
        <p:sp>
          <p:nvSpPr>
            <p:cNvPr id="4318" name="Freeform 222"/>
            <p:cNvSpPr>
              <a:spLocks/>
            </p:cNvSpPr>
            <p:nvPr/>
          </p:nvSpPr>
          <p:spPr bwMode="auto">
            <a:xfrm>
              <a:off x="2379" y="3593"/>
              <a:ext cx="114" cy="63"/>
            </a:xfrm>
            <a:custGeom>
              <a:avLst/>
              <a:gdLst/>
              <a:ahLst/>
              <a:cxnLst>
                <a:cxn ang="0">
                  <a:pos x="3" y="18"/>
                </a:cxn>
                <a:cxn ang="0">
                  <a:pos x="0" y="31"/>
                </a:cxn>
                <a:cxn ang="0">
                  <a:pos x="0" y="41"/>
                </a:cxn>
                <a:cxn ang="0">
                  <a:pos x="3" y="51"/>
                </a:cxn>
                <a:cxn ang="0">
                  <a:pos x="7" y="63"/>
                </a:cxn>
                <a:cxn ang="0">
                  <a:pos x="12" y="58"/>
                </a:cxn>
                <a:cxn ang="0">
                  <a:pos x="17" y="53"/>
                </a:cxn>
                <a:cxn ang="0">
                  <a:pos x="19" y="43"/>
                </a:cxn>
                <a:cxn ang="0">
                  <a:pos x="22" y="40"/>
                </a:cxn>
                <a:cxn ang="0">
                  <a:pos x="25" y="41"/>
                </a:cxn>
                <a:cxn ang="0">
                  <a:pos x="30" y="48"/>
                </a:cxn>
                <a:cxn ang="0">
                  <a:pos x="32" y="36"/>
                </a:cxn>
                <a:cxn ang="0">
                  <a:pos x="35" y="28"/>
                </a:cxn>
                <a:cxn ang="0">
                  <a:pos x="40" y="26"/>
                </a:cxn>
                <a:cxn ang="0">
                  <a:pos x="47" y="25"/>
                </a:cxn>
                <a:cxn ang="0">
                  <a:pos x="50" y="20"/>
                </a:cxn>
                <a:cxn ang="0">
                  <a:pos x="52" y="13"/>
                </a:cxn>
                <a:cxn ang="0">
                  <a:pos x="57" y="13"/>
                </a:cxn>
                <a:cxn ang="0">
                  <a:pos x="62" y="11"/>
                </a:cxn>
                <a:cxn ang="0">
                  <a:pos x="62" y="18"/>
                </a:cxn>
                <a:cxn ang="0">
                  <a:pos x="62" y="26"/>
                </a:cxn>
                <a:cxn ang="0">
                  <a:pos x="69" y="18"/>
                </a:cxn>
                <a:cxn ang="0">
                  <a:pos x="74" y="10"/>
                </a:cxn>
                <a:cxn ang="0">
                  <a:pos x="74" y="15"/>
                </a:cxn>
                <a:cxn ang="0">
                  <a:pos x="72" y="23"/>
                </a:cxn>
                <a:cxn ang="0">
                  <a:pos x="74" y="30"/>
                </a:cxn>
                <a:cxn ang="0">
                  <a:pos x="75" y="33"/>
                </a:cxn>
                <a:cxn ang="0">
                  <a:pos x="77" y="21"/>
                </a:cxn>
                <a:cxn ang="0">
                  <a:pos x="80" y="10"/>
                </a:cxn>
                <a:cxn ang="0">
                  <a:pos x="85" y="33"/>
                </a:cxn>
                <a:cxn ang="0">
                  <a:pos x="89" y="56"/>
                </a:cxn>
                <a:cxn ang="0">
                  <a:pos x="92" y="56"/>
                </a:cxn>
                <a:cxn ang="0">
                  <a:pos x="95" y="56"/>
                </a:cxn>
                <a:cxn ang="0">
                  <a:pos x="97" y="53"/>
                </a:cxn>
                <a:cxn ang="0">
                  <a:pos x="97" y="51"/>
                </a:cxn>
                <a:cxn ang="0">
                  <a:pos x="97" y="43"/>
                </a:cxn>
                <a:cxn ang="0">
                  <a:pos x="95" y="35"/>
                </a:cxn>
                <a:cxn ang="0">
                  <a:pos x="99" y="36"/>
                </a:cxn>
                <a:cxn ang="0">
                  <a:pos x="104" y="38"/>
                </a:cxn>
                <a:cxn ang="0">
                  <a:pos x="109" y="38"/>
                </a:cxn>
                <a:cxn ang="0">
                  <a:pos x="114" y="36"/>
                </a:cxn>
                <a:cxn ang="0">
                  <a:pos x="105" y="33"/>
                </a:cxn>
                <a:cxn ang="0">
                  <a:pos x="100" y="28"/>
                </a:cxn>
                <a:cxn ang="0">
                  <a:pos x="95" y="21"/>
                </a:cxn>
                <a:cxn ang="0">
                  <a:pos x="89" y="13"/>
                </a:cxn>
                <a:cxn ang="0">
                  <a:pos x="87" y="8"/>
                </a:cxn>
                <a:cxn ang="0">
                  <a:pos x="85" y="3"/>
                </a:cxn>
                <a:cxn ang="0">
                  <a:pos x="80" y="1"/>
                </a:cxn>
                <a:cxn ang="0">
                  <a:pos x="74" y="0"/>
                </a:cxn>
                <a:cxn ang="0">
                  <a:pos x="62" y="0"/>
                </a:cxn>
                <a:cxn ang="0">
                  <a:pos x="54" y="0"/>
                </a:cxn>
                <a:cxn ang="0">
                  <a:pos x="34" y="15"/>
                </a:cxn>
                <a:cxn ang="0">
                  <a:pos x="14" y="31"/>
                </a:cxn>
                <a:cxn ang="0">
                  <a:pos x="10" y="33"/>
                </a:cxn>
                <a:cxn ang="0">
                  <a:pos x="7" y="33"/>
                </a:cxn>
                <a:cxn ang="0">
                  <a:pos x="5" y="31"/>
                </a:cxn>
                <a:cxn ang="0">
                  <a:pos x="5" y="30"/>
                </a:cxn>
                <a:cxn ang="0">
                  <a:pos x="3" y="25"/>
                </a:cxn>
                <a:cxn ang="0">
                  <a:pos x="3" y="18"/>
                </a:cxn>
              </a:cxnLst>
              <a:rect l="0" t="0" r="r" b="b"/>
              <a:pathLst>
                <a:path w="114" h="63">
                  <a:moveTo>
                    <a:pt x="3" y="18"/>
                  </a:moveTo>
                  <a:lnTo>
                    <a:pt x="0" y="31"/>
                  </a:lnTo>
                  <a:lnTo>
                    <a:pt x="0" y="41"/>
                  </a:lnTo>
                  <a:lnTo>
                    <a:pt x="3" y="51"/>
                  </a:lnTo>
                  <a:lnTo>
                    <a:pt x="7" y="63"/>
                  </a:lnTo>
                  <a:lnTo>
                    <a:pt x="12" y="58"/>
                  </a:lnTo>
                  <a:lnTo>
                    <a:pt x="17" y="53"/>
                  </a:lnTo>
                  <a:lnTo>
                    <a:pt x="19" y="43"/>
                  </a:lnTo>
                  <a:lnTo>
                    <a:pt x="22" y="40"/>
                  </a:lnTo>
                  <a:lnTo>
                    <a:pt x="25" y="41"/>
                  </a:lnTo>
                  <a:lnTo>
                    <a:pt x="30" y="48"/>
                  </a:lnTo>
                  <a:lnTo>
                    <a:pt x="32" y="36"/>
                  </a:lnTo>
                  <a:lnTo>
                    <a:pt x="35" y="28"/>
                  </a:lnTo>
                  <a:lnTo>
                    <a:pt x="40" y="26"/>
                  </a:lnTo>
                  <a:lnTo>
                    <a:pt x="47" y="25"/>
                  </a:lnTo>
                  <a:lnTo>
                    <a:pt x="50" y="20"/>
                  </a:lnTo>
                  <a:lnTo>
                    <a:pt x="52" y="13"/>
                  </a:lnTo>
                  <a:lnTo>
                    <a:pt x="57" y="13"/>
                  </a:lnTo>
                  <a:lnTo>
                    <a:pt x="62" y="11"/>
                  </a:lnTo>
                  <a:lnTo>
                    <a:pt x="62" y="18"/>
                  </a:lnTo>
                  <a:lnTo>
                    <a:pt x="62" y="26"/>
                  </a:lnTo>
                  <a:lnTo>
                    <a:pt x="69" y="18"/>
                  </a:lnTo>
                  <a:lnTo>
                    <a:pt x="74" y="10"/>
                  </a:lnTo>
                  <a:lnTo>
                    <a:pt x="74" y="15"/>
                  </a:lnTo>
                  <a:lnTo>
                    <a:pt x="72" y="23"/>
                  </a:lnTo>
                  <a:lnTo>
                    <a:pt x="74" y="30"/>
                  </a:lnTo>
                  <a:lnTo>
                    <a:pt x="75" y="33"/>
                  </a:lnTo>
                  <a:lnTo>
                    <a:pt x="77" y="21"/>
                  </a:lnTo>
                  <a:lnTo>
                    <a:pt x="80" y="10"/>
                  </a:lnTo>
                  <a:lnTo>
                    <a:pt x="85" y="33"/>
                  </a:lnTo>
                  <a:lnTo>
                    <a:pt x="89" y="56"/>
                  </a:lnTo>
                  <a:lnTo>
                    <a:pt x="92" y="56"/>
                  </a:lnTo>
                  <a:lnTo>
                    <a:pt x="95" y="56"/>
                  </a:lnTo>
                  <a:lnTo>
                    <a:pt x="97" y="53"/>
                  </a:lnTo>
                  <a:lnTo>
                    <a:pt x="97" y="51"/>
                  </a:lnTo>
                  <a:lnTo>
                    <a:pt x="97" y="43"/>
                  </a:lnTo>
                  <a:lnTo>
                    <a:pt x="95" y="35"/>
                  </a:lnTo>
                  <a:lnTo>
                    <a:pt x="99" y="36"/>
                  </a:lnTo>
                  <a:lnTo>
                    <a:pt x="104" y="38"/>
                  </a:lnTo>
                  <a:lnTo>
                    <a:pt x="109" y="38"/>
                  </a:lnTo>
                  <a:lnTo>
                    <a:pt x="114" y="36"/>
                  </a:lnTo>
                  <a:lnTo>
                    <a:pt x="105" y="33"/>
                  </a:lnTo>
                  <a:lnTo>
                    <a:pt x="100" y="28"/>
                  </a:lnTo>
                  <a:lnTo>
                    <a:pt x="95" y="21"/>
                  </a:lnTo>
                  <a:lnTo>
                    <a:pt x="89" y="13"/>
                  </a:lnTo>
                  <a:lnTo>
                    <a:pt x="87" y="8"/>
                  </a:lnTo>
                  <a:lnTo>
                    <a:pt x="85" y="3"/>
                  </a:lnTo>
                  <a:lnTo>
                    <a:pt x="80" y="1"/>
                  </a:lnTo>
                  <a:lnTo>
                    <a:pt x="74" y="0"/>
                  </a:lnTo>
                  <a:lnTo>
                    <a:pt x="62" y="0"/>
                  </a:lnTo>
                  <a:lnTo>
                    <a:pt x="54" y="0"/>
                  </a:lnTo>
                  <a:lnTo>
                    <a:pt x="34" y="15"/>
                  </a:lnTo>
                  <a:lnTo>
                    <a:pt x="14" y="31"/>
                  </a:lnTo>
                  <a:lnTo>
                    <a:pt x="10" y="33"/>
                  </a:lnTo>
                  <a:lnTo>
                    <a:pt x="7" y="33"/>
                  </a:lnTo>
                  <a:lnTo>
                    <a:pt x="5" y="31"/>
                  </a:lnTo>
                  <a:lnTo>
                    <a:pt x="5" y="30"/>
                  </a:lnTo>
                  <a:lnTo>
                    <a:pt x="3" y="25"/>
                  </a:lnTo>
                  <a:lnTo>
                    <a:pt x="3" y="18"/>
                  </a:lnTo>
                  <a:close/>
                </a:path>
              </a:pathLst>
            </a:custGeom>
            <a:solidFill>
              <a:srgbClr val="1F1A17"/>
            </a:solidFill>
            <a:ln w="9525">
              <a:noFill/>
              <a:round/>
              <a:headEnd/>
              <a:tailEnd/>
            </a:ln>
          </p:spPr>
          <p:txBody>
            <a:bodyPr/>
            <a:lstStyle/>
            <a:p>
              <a:endParaRPr lang="en-US"/>
            </a:p>
          </p:txBody>
        </p:sp>
        <p:sp>
          <p:nvSpPr>
            <p:cNvPr id="4319" name="Freeform 223"/>
            <p:cNvSpPr>
              <a:spLocks/>
            </p:cNvSpPr>
            <p:nvPr/>
          </p:nvSpPr>
          <p:spPr bwMode="auto">
            <a:xfrm>
              <a:off x="2312" y="3629"/>
              <a:ext cx="30" cy="37"/>
            </a:xfrm>
            <a:custGeom>
              <a:avLst/>
              <a:gdLst/>
              <a:ahLst/>
              <a:cxnLst>
                <a:cxn ang="0">
                  <a:pos x="9" y="0"/>
                </a:cxn>
                <a:cxn ang="0">
                  <a:pos x="9" y="0"/>
                </a:cxn>
                <a:cxn ang="0">
                  <a:pos x="5" y="4"/>
                </a:cxn>
                <a:cxn ang="0">
                  <a:pos x="2" y="9"/>
                </a:cxn>
                <a:cxn ang="0">
                  <a:pos x="0" y="14"/>
                </a:cxn>
                <a:cxn ang="0">
                  <a:pos x="7" y="29"/>
                </a:cxn>
                <a:cxn ang="0">
                  <a:pos x="12" y="37"/>
                </a:cxn>
                <a:cxn ang="0">
                  <a:pos x="12" y="22"/>
                </a:cxn>
                <a:cxn ang="0">
                  <a:pos x="22" y="37"/>
                </a:cxn>
                <a:cxn ang="0">
                  <a:pos x="24" y="34"/>
                </a:cxn>
                <a:cxn ang="0">
                  <a:pos x="24" y="27"/>
                </a:cxn>
                <a:cxn ang="0">
                  <a:pos x="24" y="14"/>
                </a:cxn>
                <a:cxn ang="0">
                  <a:pos x="29" y="5"/>
                </a:cxn>
                <a:cxn ang="0">
                  <a:pos x="30" y="4"/>
                </a:cxn>
                <a:cxn ang="0">
                  <a:pos x="10" y="10"/>
                </a:cxn>
                <a:cxn ang="0">
                  <a:pos x="9" y="0"/>
                </a:cxn>
              </a:cxnLst>
              <a:rect l="0" t="0" r="r" b="b"/>
              <a:pathLst>
                <a:path w="30" h="37">
                  <a:moveTo>
                    <a:pt x="9" y="0"/>
                  </a:moveTo>
                  <a:lnTo>
                    <a:pt x="9" y="0"/>
                  </a:lnTo>
                  <a:lnTo>
                    <a:pt x="5" y="4"/>
                  </a:lnTo>
                  <a:lnTo>
                    <a:pt x="2" y="9"/>
                  </a:lnTo>
                  <a:lnTo>
                    <a:pt x="0" y="14"/>
                  </a:lnTo>
                  <a:lnTo>
                    <a:pt x="7" y="29"/>
                  </a:lnTo>
                  <a:lnTo>
                    <a:pt x="12" y="37"/>
                  </a:lnTo>
                  <a:lnTo>
                    <a:pt x="12" y="22"/>
                  </a:lnTo>
                  <a:lnTo>
                    <a:pt x="22" y="37"/>
                  </a:lnTo>
                  <a:lnTo>
                    <a:pt x="24" y="34"/>
                  </a:lnTo>
                  <a:lnTo>
                    <a:pt x="24" y="27"/>
                  </a:lnTo>
                  <a:lnTo>
                    <a:pt x="24" y="14"/>
                  </a:lnTo>
                  <a:lnTo>
                    <a:pt x="29" y="5"/>
                  </a:lnTo>
                  <a:lnTo>
                    <a:pt x="30" y="4"/>
                  </a:lnTo>
                  <a:lnTo>
                    <a:pt x="10" y="10"/>
                  </a:lnTo>
                  <a:lnTo>
                    <a:pt x="9" y="0"/>
                  </a:lnTo>
                  <a:close/>
                </a:path>
              </a:pathLst>
            </a:custGeom>
            <a:solidFill>
              <a:srgbClr val="1F1A17"/>
            </a:solidFill>
            <a:ln w="9525">
              <a:noFill/>
              <a:round/>
              <a:headEnd/>
              <a:tailEnd/>
            </a:ln>
          </p:spPr>
          <p:txBody>
            <a:bodyPr/>
            <a:lstStyle/>
            <a:p>
              <a:endParaRPr lang="en-US"/>
            </a:p>
          </p:txBody>
        </p:sp>
        <p:sp>
          <p:nvSpPr>
            <p:cNvPr id="4320" name="Freeform 224"/>
            <p:cNvSpPr>
              <a:spLocks/>
            </p:cNvSpPr>
            <p:nvPr/>
          </p:nvSpPr>
          <p:spPr bwMode="auto">
            <a:xfrm>
              <a:off x="2212" y="3574"/>
              <a:ext cx="57" cy="25"/>
            </a:xfrm>
            <a:custGeom>
              <a:avLst/>
              <a:gdLst/>
              <a:ahLst/>
              <a:cxnLst>
                <a:cxn ang="0">
                  <a:pos x="0" y="4"/>
                </a:cxn>
                <a:cxn ang="0">
                  <a:pos x="0" y="2"/>
                </a:cxn>
                <a:cxn ang="0">
                  <a:pos x="3" y="0"/>
                </a:cxn>
                <a:cxn ang="0">
                  <a:pos x="8" y="0"/>
                </a:cxn>
                <a:cxn ang="0">
                  <a:pos x="15" y="2"/>
                </a:cxn>
                <a:cxn ang="0">
                  <a:pos x="32" y="9"/>
                </a:cxn>
                <a:cxn ang="0">
                  <a:pos x="40" y="14"/>
                </a:cxn>
                <a:cxn ang="0">
                  <a:pos x="38" y="0"/>
                </a:cxn>
                <a:cxn ang="0">
                  <a:pos x="42" y="0"/>
                </a:cxn>
                <a:cxn ang="0">
                  <a:pos x="48" y="2"/>
                </a:cxn>
                <a:cxn ang="0">
                  <a:pos x="55" y="7"/>
                </a:cxn>
                <a:cxn ang="0">
                  <a:pos x="57" y="12"/>
                </a:cxn>
                <a:cxn ang="0">
                  <a:pos x="55" y="25"/>
                </a:cxn>
                <a:cxn ang="0">
                  <a:pos x="52" y="9"/>
                </a:cxn>
                <a:cxn ang="0">
                  <a:pos x="50" y="10"/>
                </a:cxn>
                <a:cxn ang="0">
                  <a:pos x="48" y="14"/>
                </a:cxn>
                <a:cxn ang="0">
                  <a:pos x="45" y="17"/>
                </a:cxn>
                <a:cxn ang="0">
                  <a:pos x="38" y="19"/>
                </a:cxn>
                <a:cxn ang="0">
                  <a:pos x="22" y="19"/>
                </a:cxn>
                <a:cxn ang="0">
                  <a:pos x="12" y="15"/>
                </a:cxn>
                <a:cxn ang="0">
                  <a:pos x="10" y="4"/>
                </a:cxn>
                <a:cxn ang="0">
                  <a:pos x="0" y="4"/>
                </a:cxn>
              </a:cxnLst>
              <a:rect l="0" t="0" r="r" b="b"/>
              <a:pathLst>
                <a:path w="57" h="25">
                  <a:moveTo>
                    <a:pt x="0" y="4"/>
                  </a:moveTo>
                  <a:lnTo>
                    <a:pt x="0" y="2"/>
                  </a:lnTo>
                  <a:lnTo>
                    <a:pt x="3" y="0"/>
                  </a:lnTo>
                  <a:lnTo>
                    <a:pt x="8" y="0"/>
                  </a:lnTo>
                  <a:lnTo>
                    <a:pt x="15" y="2"/>
                  </a:lnTo>
                  <a:lnTo>
                    <a:pt x="32" y="9"/>
                  </a:lnTo>
                  <a:lnTo>
                    <a:pt x="40" y="14"/>
                  </a:lnTo>
                  <a:lnTo>
                    <a:pt x="38" y="0"/>
                  </a:lnTo>
                  <a:lnTo>
                    <a:pt x="42" y="0"/>
                  </a:lnTo>
                  <a:lnTo>
                    <a:pt x="48" y="2"/>
                  </a:lnTo>
                  <a:lnTo>
                    <a:pt x="55" y="7"/>
                  </a:lnTo>
                  <a:lnTo>
                    <a:pt x="57" y="12"/>
                  </a:lnTo>
                  <a:lnTo>
                    <a:pt x="55" y="25"/>
                  </a:lnTo>
                  <a:lnTo>
                    <a:pt x="52" y="9"/>
                  </a:lnTo>
                  <a:lnTo>
                    <a:pt x="50" y="10"/>
                  </a:lnTo>
                  <a:lnTo>
                    <a:pt x="48" y="14"/>
                  </a:lnTo>
                  <a:lnTo>
                    <a:pt x="45" y="17"/>
                  </a:lnTo>
                  <a:lnTo>
                    <a:pt x="38" y="19"/>
                  </a:lnTo>
                  <a:lnTo>
                    <a:pt x="22" y="19"/>
                  </a:lnTo>
                  <a:lnTo>
                    <a:pt x="12" y="15"/>
                  </a:lnTo>
                  <a:lnTo>
                    <a:pt x="10" y="4"/>
                  </a:lnTo>
                  <a:lnTo>
                    <a:pt x="0" y="4"/>
                  </a:lnTo>
                  <a:close/>
                </a:path>
              </a:pathLst>
            </a:custGeom>
            <a:solidFill>
              <a:srgbClr val="1F1A17"/>
            </a:solidFill>
            <a:ln w="9525">
              <a:noFill/>
              <a:round/>
              <a:headEnd/>
              <a:tailEnd/>
            </a:ln>
          </p:spPr>
          <p:txBody>
            <a:bodyPr/>
            <a:lstStyle/>
            <a:p>
              <a:endParaRPr lang="en-US"/>
            </a:p>
          </p:txBody>
        </p:sp>
        <p:sp>
          <p:nvSpPr>
            <p:cNvPr id="4321" name="Freeform 225"/>
            <p:cNvSpPr>
              <a:spLocks/>
            </p:cNvSpPr>
            <p:nvPr/>
          </p:nvSpPr>
          <p:spPr bwMode="auto">
            <a:xfrm>
              <a:off x="2212" y="3614"/>
              <a:ext cx="45" cy="42"/>
            </a:xfrm>
            <a:custGeom>
              <a:avLst/>
              <a:gdLst/>
              <a:ahLst/>
              <a:cxnLst>
                <a:cxn ang="0">
                  <a:pos x="0" y="0"/>
                </a:cxn>
                <a:cxn ang="0">
                  <a:pos x="12" y="5"/>
                </a:cxn>
                <a:cxn ang="0">
                  <a:pos x="23" y="14"/>
                </a:cxn>
                <a:cxn ang="0">
                  <a:pos x="30" y="19"/>
                </a:cxn>
                <a:cxn ang="0">
                  <a:pos x="37" y="24"/>
                </a:cxn>
                <a:cxn ang="0">
                  <a:pos x="42" y="32"/>
                </a:cxn>
                <a:cxn ang="0">
                  <a:pos x="45" y="39"/>
                </a:cxn>
                <a:cxn ang="0">
                  <a:pos x="43" y="40"/>
                </a:cxn>
                <a:cxn ang="0">
                  <a:pos x="40" y="42"/>
                </a:cxn>
                <a:cxn ang="0">
                  <a:pos x="38" y="40"/>
                </a:cxn>
                <a:cxn ang="0">
                  <a:pos x="37" y="39"/>
                </a:cxn>
                <a:cxn ang="0">
                  <a:pos x="32" y="34"/>
                </a:cxn>
                <a:cxn ang="0">
                  <a:pos x="28" y="29"/>
                </a:cxn>
                <a:cxn ang="0">
                  <a:pos x="27" y="32"/>
                </a:cxn>
                <a:cxn ang="0">
                  <a:pos x="27" y="35"/>
                </a:cxn>
                <a:cxn ang="0">
                  <a:pos x="23" y="35"/>
                </a:cxn>
                <a:cxn ang="0">
                  <a:pos x="22" y="35"/>
                </a:cxn>
                <a:cxn ang="0">
                  <a:pos x="20" y="30"/>
                </a:cxn>
                <a:cxn ang="0">
                  <a:pos x="18" y="27"/>
                </a:cxn>
                <a:cxn ang="0">
                  <a:pos x="15" y="24"/>
                </a:cxn>
                <a:cxn ang="0">
                  <a:pos x="12" y="20"/>
                </a:cxn>
                <a:cxn ang="0">
                  <a:pos x="12" y="15"/>
                </a:cxn>
                <a:cxn ang="0">
                  <a:pos x="12" y="10"/>
                </a:cxn>
                <a:cxn ang="0">
                  <a:pos x="7" y="5"/>
                </a:cxn>
                <a:cxn ang="0">
                  <a:pos x="0" y="0"/>
                </a:cxn>
              </a:cxnLst>
              <a:rect l="0" t="0" r="r" b="b"/>
              <a:pathLst>
                <a:path w="45" h="42">
                  <a:moveTo>
                    <a:pt x="0" y="0"/>
                  </a:moveTo>
                  <a:lnTo>
                    <a:pt x="12" y="5"/>
                  </a:lnTo>
                  <a:lnTo>
                    <a:pt x="23" y="14"/>
                  </a:lnTo>
                  <a:lnTo>
                    <a:pt x="30" y="19"/>
                  </a:lnTo>
                  <a:lnTo>
                    <a:pt x="37" y="24"/>
                  </a:lnTo>
                  <a:lnTo>
                    <a:pt x="42" y="32"/>
                  </a:lnTo>
                  <a:lnTo>
                    <a:pt x="45" y="39"/>
                  </a:lnTo>
                  <a:lnTo>
                    <a:pt x="43" y="40"/>
                  </a:lnTo>
                  <a:lnTo>
                    <a:pt x="40" y="42"/>
                  </a:lnTo>
                  <a:lnTo>
                    <a:pt x="38" y="40"/>
                  </a:lnTo>
                  <a:lnTo>
                    <a:pt x="37" y="39"/>
                  </a:lnTo>
                  <a:lnTo>
                    <a:pt x="32" y="34"/>
                  </a:lnTo>
                  <a:lnTo>
                    <a:pt x="28" y="29"/>
                  </a:lnTo>
                  <a:lnTo>
                    <a:pt x="27" y="32"/>
                  </a:lnTo>
                  <a:lnTo>
                    <a:pt x="27" y="35"/>
                  </a:lnTo>
                  <a:lnTo>
                    <a:pt x="23" y="35"/>
                  </a:lnTo>
                  <a:lnTo>
                    <a:pt x="22" y="35"/>
                  </a:lnTo>
                  <a:lnTo>
                    <a:pt x="20" y="30"/>
                  </a:lnTo>
                  <a:lnTo>
                    <a:pt x="18" y="27"/>
                  </a:lnTo>
                  <a:lnTo>
                    <a:pt x="15" y="24"/>
                  </a:lnTo>
                  <a:lnTo>
                    <a:pt x="12" y="20"/>
                  </a:lnTo>
                  <a:lnTo>
                    <a:pt x="12" y="15"/>
                  </a:lnTo>
                  <a:lnTo>
                    <a:pt x="12" y="10"/>
                  </a:lnTo>
                  <a:lnTo>
                    <a:pt x="7" y="5"/>
                  </a:lnTo>
                  <a:lnTo>
                    <a:pt x="0" y="0"/>
                  </a:lnTo>
                  <a:close/>
                </a:path>
              </a:pathLst>
            </a:custGeom>
            <a:solidFill>
              <a:srgbClr val="1F1A17"/>
            </a:solidFill>
            <a:ln w="9525">
              <a:noFill/>
              <a:round/>
              <a:headEnd/>
              <a:tailEnd/>
            </a:ln>
          </p:spPr>
          <p:txBody>
            <a:bodyPr/>
            <a:lstStyle/>
            <a:p>
              <a:endParaRPr lang="en-US"/>
            </a:p>
          </p:txBody>
        </p:sp>
        <p:sp>
          <p:nvSpPr>
            <p:cNvPr id="4322" name="Freeform 226"/>
            <p:cNvSpPr>
              <a:spLocks/>
            </p:cNvSpPr>
            <p:nvPr/>
          </p:nvSpPr>
          <p:spPr bwMode="auto">
            <a:xfrm>
              <a:off x="2269" y="3618"/>
              <a:ext cx="38" cy="23"/>
            </a:xfrm>
            <a:custGeom>
              <a:avLst/>
              <a:gdLst/>
              <a:ahLst/>
              <a:cxnLst>
                <a:cxn ang="0">
                  <a:pos x="8" y="0"/>
                </a:cxn>
                <a:cxn ang="0">
                  <a:pos x="0" y="3"/>
                </a:cxn>
                <a:cxn ang="0">
                  <a:pos x="2" y="15"/>
                </a:cxn>
                <a:cxn ang="0">
                  <a:pos x="7" y="18"/>
                </a:cxn>
                <a:cxn ang="0">
                  <a:pos x="17" y="23"/>
                </a:cxn>
                <a:cxn ang="0">
                  <a:pos x="30" y="21"/>
                </a:cxn>
                <a:cxn ang="0">
                  <a:pos x="38" y="18"/>
                </a:cxn>
                <a:cxn ang="0">
                  <a:pos x="32" y="16"/>
                </a:cxn>
                <a:cxn ang="0">
                  <a:pos x="20" y="15"/>
                </a:cxn>
                <a:cxn ang="0">
                  <a:pos x="12" y="6"/>
                </a:cxn>
                <a:cxn ang="0">
                  <a:pos x="8" y="0"/>
                </a:cxn>
              </a:cxnLst>
              <a:rect l="0" t="0" r="r" b="b"/>
              <a:pathLst>
                <a:path w="38" h="23">
                  <a:moveTo>
                    <a:pt x="8" y="0"/>
                  </a:moveTo>
                  <a:lnTo>
                    <a:pt x="0" y="3"/>
                  </a:lnTo>
                  <a:lnTo>
                    <a:pt x="2" y="15"/>
                  </a:lnTo>
                  <a:lnTo>
                    <a:pt x="7" y="18"/>
                  </a:lnTo>
                  <a:lnTo>
                    <a:pt x="17" y="23"/>
                  </a:lnTo>
                  <a:lnTo>
                    <a:pt x="30" y="21"/>
                  </a:lnTo>
                  <a:lnTo>
                    <a:pt x="38" y="18"/>
                  </a:lnTo>
                  <a:lnTo>
                    <a:pt x="32" y="16"/>
                  </a:lnTo>
                  <a:lnTo>
                    <a:pt x="20" y="15"/>
                  </a:lnTo>
                  <a:lnTo>
                    <a:pt x="12" y="6"/>
                  </a:lnTo>
                  <a:lnTo>
                    <a:pt x="8" y="0"/>
                  </a:lnTo>
                  <a:close/>
                </a:path>
              </a:pathLst>
            </a:custGeom>
            <a:solidFill>
              <a:srgbClr val="1F1A17"/>
            </a:solidFill>
            <a:ln w="9525">
              <a:noFill/>
              <a:round/>
              <a:headEnd/>
              <a:tailEnd/>
            </a:ln>
          </p:spPr>
          <p:txBody>
            <a:bodyPr/>
            <a:lstStyle/>
            <a:p>
              <a:endParaRPr lang="en-US"/>
            </a:p>
          </p:txBody>
        </p:sp>
        <p:sp>
          <p:nvSpPr>
            <p:cNvPr id="4323" name="Freeform 227"/>
            <p:cNvSpPr>
              <a:spLocks/>
            </p:cNvSpPr>
            <p:nvPr/>
          </p:nvSpPr>
          <p:spPr bwMode="auto">
            <a:xfrm>
              <a:off x="2359" y="3536"/>
              <a:ext cx="30" cy="23"/>
            </a:xfrm>
            <a:custGeom>
              <a:avLst/>
              <a:gdLst/>
              <a:ahLst/>
              <a:cxnLst>
                <a:cxn ang="0">
                  <a:pos x="0" y="10"/>
                </a:cxn>
                <a:cxn ang="0">
                  <a:pos x="2" y="8"/>
                </a:cxn>
                <a:cxn ang="0">
                  <a:pos x="5" y="5"/>
                </a:cxn>
                <a:cxn ang="0">
                  <a:pos x="10" y="1"/>
                </a:cxn>
                <a:cxn ang="0">
                  <a:pos x="17" y="0"/>
                </a:cxn>
                <a:cxn ang="0">
                  <a:pos x="22" y="3"/>
                </a:cxn>
                <a:cxn ang="0">
                  <a:pos x="27" y="8"/>
                </a:cxn>
                <a:cxn ang="0">
                  <a:pos x="29" y="11"/>
                </a:cxn>
                <a:cxn ang="0">
                  <a:pos x="29" y="15"/>
                </a:cxn>
                <a:cxn ang="0">
                  <a:pos x="30" y="23"/>
                </a:cxn>
                <a:cxn ang="0">
                  <a:pos x="27" y="23"/>
                </a:cxn>
                <a:cxn ang="0">
                  <a:pos x="22" y="8"/>
                </a:cxn>
                <a:cxn ang="0">
                  <a:pos x="15" y="18"/>
                </a:cxn>
                <a:cxn ang="0">
                  <a:pos x="12" y="6"/>
                </a:cxn>
                <a:cxn ang="0">
                  <a:pos x="0" y="10"/>
                </a:cxn>
              </a:cxnLst>
              <a:rect l="0" t="0" r="r" b="b"/>
              <a:pathLst>
                <a:path w="30" h="23">
                  <a:moveTo>
                    <a:pt x="0" y="10"/>
                  </a:moveTo>
                  <a:lnTo>
                    <a:pt x="2" y="8"/>
                  </a:lnTo>
                  <a:lnTo>
                    <a:pt x="5" y="5"/>
                  </a:lnTo>
                  <a:lnTo>
                    <a:pt x="10" y="1"/>
                  </a:lnTo>
                  <a:lnTo>
                    <a:pt x="17" y="0"/>
                  </a:lnTo>
                  <a:lnTo>
                    <a:pt x="22" y="3"/>
                  </a:lnTo>
                  <a:lnTo>
                    <a:pt x="27" y="8"/>
                  </a:lnTo>
                  <a:lnTo>
                    <a:pt x="29" y="11"/>
                  </a:lnTo>
                  <a:lnTo>
                    <a:pt x="29" y="15"/>
                  </a:lnTo>
                  <a:lnTo>
                    <a:pt x="30" y="23"/>
                  </a:lnTo>
                  <a:lnTo>
                    <a:pt x="27" y="23"/>
                  </a:lnTo>
                  <a:lnTo>
                    <a:pt x="22" y="8"/>
                  </a:lnTo>
                  <a:lnTo>
                    <a:pt x="15" y="18"/>
                  </a:lnTo>
                  <a:lnTo>
                    <a:pt x="12" y="6"/>
                  </a:lnTo>
                  <a:lnTo>
                    <a:pt x="0" y="10"/>
                  </a:lnTo>
                  <a:close/>
                </a:path>
              </a:pathLst>
            </a:custGeom>
            <a:solidFill>
              <a:srgbClr val="1F1A17"/>
            </a:solidFill>
            <a:ln w="9525">
              <a:noFill/>
              <a:round/>
              <a:headEnd/>
              <a:tailEnd/>
            </a:ln>
          </p:spPr>
          <p:txBody>
            <a:bodyPr/>
            <a:lstStyle/>
            <a:p>
              <a:endParaRPr lang="en-US"/>
            </a:p>
          </p:txBody>
        </p:sp>
        <p:sp>
          <p:nvSpPr>
            <p:cNvPr id="4324" name="Freeform 228"/>
            <p:cNvSpPr>
              <a:spLocks/>
            </p:cNvSpPr>
            <p:nvPr/>
          </p:nvSpPr>
          <p:spPr bwMode="auto">
            <a:xfrm>
              <a:off x="2291" y="3594"/>
              <a:ext cx="38" cy="29"/>
            </a:xfrm>
            <a:custGeom>
              <a:avLst/>
              <a:gdLst/>
              <a:ahLst/>
              <a:cxnLst>
                <a:cxn ang="0">
                  <a:pos x="0" y="29"/>
                </a:cxn>
                <a:cxn ang="0">
                  <a:pos x="3" y="24"/>
                </a:cxn>
                <a:cxn ang="0">
                  <a:pos x="6" y="20"/>
                </a:cxn>
                <a:cxn ang="0">
                  <a:pos x="10" y="17"/>
                </a:cxn>
                <a:cxn ang="0">
                  <a:pos x="13" y="15"/>
                </a:cxn>
                <a:cxn ang="0">
                  <a:pos x="8" y="15"/>
                </a:cxn>
                <a:cxn ang="0">
                  <a:pos x="3" y="15"/>
                </a:cxn>
                <a:cxn ang="0">
                  <a:pos x="8" y="12"/>
                </a:cxn>
                <a:cxn ang="0">
                  <a:pos x="13" y="12"/>
                </a:cxn>
                <a:cxn ang="0">
                  <a:pos x="18" y="14"/>
                </a:cxn>
                <a:cxn ang="0">
                  <a:pos x="23" y="14"/>
                </a:cxn>
                <a:cxn ang="0">
                  <a:pos x="21" y="9"/>
                </a:cxn>
                <a:cxn ang="0">
                  <a:pos x="21" y="4"/>
                </a:cxn>
                <a:cxn ang="0">
                  <a:pos x="23" y="2"/>
                </a:cxn>
                <a:cxn ang="0">
                  <a:pos x="25" y="0"/>
                </a:cxn>
                <a:cxn ang="0">
                  <a:pos x="31" y="0"/>
                </a:cxn>
                <a:cxn ang="0">
                  <a:pos x="38" y="2"/>
                </a:cxn>
                <a:cxn ang="0">
                  <a:pos x="35" y="9"/>
                </a:cxn>
                <a:cxn ang="0">
                  <a:pos x="30" y="17"/>
                </a:cxn>
                <a:cxn ang="0">
                  <a:pos x="21" y="17"/>
                </a:cxn>
                <a:cxn ang="0">
                  <a:pos x="15" y="19"/>
                </a:cxn>
                <a:cxn ang="0">
                  <a:pos x="8" y="24"/>
                </a:cxn>
                <a:cxn ang="0">
                  <a:pos x="0" y="29"/>
                </a:cxn>
              </a:cxnLst>
              <a:rect l="0" t="0" r="r" b="b"/>
              <a:pathLst>
                <a:path w="38" h="29">
                  <a:moveTo>
                    <a:pt x="0" y="29"/>
                  </a:moveTo>
                  <a:lnTo>
                    <a:pt x="3" y="24"/>
                  </a:lnTo>
                  <a:lnTo>
                    <a:pt x="6" y="20"/>
                  </a:lnTo>
                  <a:lnTo>
                    <a:pt x="10" y="17"/>
                  </a:lnTo>
                  <a:lnTo>
                    <a:pt x="13" y="15"/>
                  </a:lnTo>
                  <a:lnTo>
                    <a:pt x="8" y="15"/>
                  </a:lnTo>
                  <a:lnTo>
                    <a:pt x="3" y="15"/>
                  </a:lnTo>
                  <a:lnTo>
                    <a:pt x="8" y="12"/>
                  </a:lnTo>
                  <a:lnTo>
                    <a:pt x="13" y="12"/>
                  </a:lnTo>
                  <a:lnTo>
                    <a:pt x="18" y="14"/>
                  </a:lnTo>
                  <a:lnTo>
                    <a:pt x="23" y="14"/>
                  </a:lnTo>
                  <a:lnTo>
                    <a:pt x="21" y="9"/>
                  </a:lnTo>
                  <a:lnTo>
                    <a:pt x="21" y="4"/>
                  </a:lnTo>
                  <a:lnTo>
                    <a:pt x="23" y="2"/>
                  </a:lnTo>
                  <a:lnTo>
                    <a:pt x="25" y="0"/>
                  </a:lnTo>
                  <a:lnTo>
                    <a:pt x="31" y="0"/>
                  </a:lnTo>
                  <a:lnTo>
                    <a:pt x="38" y="2"/>
                  </a:lnTo>
                  <a:lnTo>
                    <a:pt x="35" y="9"/>
                  </a:lnTo>
                  <a:lnTo>
                    <a:pt x="30" y="17"/>
                  </a:lnTo>
                  <a:lnTo>
                    <a:pt x="21" y="17"/>
                  </a:lnTo>
                  <a:lnTo>
                    <a:pt x="15" y="19"/>
                  </a:lnTo>
                  <a:lnTo>
                    <a:pt x="8" y="24"/>
                  </a:lnTo>
                  <a:lnTo>
                    <a:pt x="0" y="29"/>
                  </a:lnTo>
                  <a:close/>
                </a:path>
              </a:pathLst>
            </a:custGeom>
            <a:solidFill>
              <a:srgbClr val="1F1A17"/>
            </a:solidFill>
            <a:ln w="9525">
              <a:noFill/>
              <a:round/>
              <a:headEnd/>
              <a:tailEnd/>
            </a:ln>
          </p:spPr>
          <p:txBody>
            <a:bodyPr/>
            <a:lstStyle/>
            <a:p>
              <a:endParaRPr lang="en-US"/>
            </a:p>
          </p:txBody>
        </p:sp>
        <p:sp>
          <p:nvSpPr>
            <p:cNvPr id="4325" name="Freeform 229"/>
            <p:cNvSpPr>
              <a:spLocks/>
            </p:cNvSpPr>
            <p:nvPr/>
          </p:nvSpPr>
          <p:spPr bwMode="auto">
            <a:xfrm>
              <a:off x="2359" y="3574"/>
              <a:ext cx="15" cy="14"/>
            </a:xfrm>
            <a:custGeom>
              <a:avLst/>
              <a:gdLst/>
              <a:ahLst/>
              <a:cxnLst>
                <a:cxn ang="0">
                  <a:pos x="0" y="14"/>
                </a:cxn>
                <a:cxn ang="0">
                  <a:pos x="0" y="10"/>
                </a:cxn>
                <a:cxn ang="0">
                  <a:pos x="0" y="4"/>
                </a:cxn>
                <a:cxn ang="0">
                  <a:pos x="2" y="2"/>
                </a:cxn>
                <a:cxn ang="0">
                  <a:pos x="5" y="0"/>
                </a:cxn>
                <a:cxn ang="0">
                  <a:pos x="7" y="2"/>
                </a:cxn>
                <a:cxn ang="0">
                  <a:pos x="10" y="4"/>
                </a:cxn>
                <a:cxn ang="0">
                  <a:pos x="13" y="10"/>
                </a:cxn>
                <a:cxn ang="0">
                  <a:pos x="15" y="14"/>
                </a:cxn>
                <a:cxn ang="0">
                  <a:pos x="0" y="14"/>
                </a:cxn>
              </a:cxnLst>
              <a:rect l="0" t="0" r="r" b="b"/>
              <a:pathLst>
                <a:path w="15" h="14">
                  <a:moveTo>
                    <a:pt x="0" y="14"/>
                  </a:moveTo>
                  <a:lnTo>
                    <a:pt x="0" y="10"/>
                  </a:lnTo>
                  <a:lnTo>
                    <a:pt x="0" y="4"/>
                  </a:lnTo>
                  <a:lnTo>
                    <a:pt x="2" y="2"/>
                  </a:lnTo>
                  <a:lnTo>
                    <a:pt x="5" y="0"/>
                  </a:lnTo>
                  <a:lnTo>
                    <a:pt x="7" y="2"/>
                  </a:lnTo>
                  <a:lnTo>
                    <a:pt x="10" y="4"/>
                  </a:lnTo>
                  <a:lnTo>
                    <a:pt x="13" y="10"/>
                  </a:lnTo>
                  <a:lnTo>
                    <a:pt x="15" y="14"/>
                  </a:lnTo>
                  <a:lnTo>
                    <a:pt x="0" y="14"/>
                  </a:lnTo>
                  <a:close/>
                </a:path>
              </a:pathLst>
            </a:custGeom>
            <a:solidFill>
              <a:srgbClr val="1F1A17"/>
            </a:solidFill>
            <a:ln w="9525">
              <a:noFill/>
              <a:round/>
              <a:headEnd/>
              <a:tailEnd/>
            </a:ln>
          </p:spPr>
          <p:txBody>
            <a:bodyPr/>
            <a:lstStyle/>
            <a:p>
              <a:endParaRPr lang="en-US"/>
            </a:p>
          </p:txBody>
        </p:sp>
        <p:sp>
          <p:nvSpPr>
            <p:cNvPr id="4326" name="Freeform 230"/>
            <p:cNvSpPr>
              <a:spLocks/>
            </p:cNvSpPr>
            <p:nvPr/>
          </p:nvSpPr>
          <p:spPr bwMode="auto">
            <a:xfrm>
              <a:off x="2411" y="3564"/>
              <a:ext cx="20" cy="22"/>
            </a:xfrm>
            <a:custGeom>
              <a:avLst/>
              <a:gdLst/>
              <a:ahLst/>
              <a:cxnLst>
                <a:cxn ang="0">
                  <a:pos x="18" y="0"/>
                </a:cxn>
                <a:cxn ang="0">
                  <a:pos x="17" y="2"/>
                </a:cxn>
                <a:cxn ang="0">
                  <a:pos x="8" y="7"/>
                </a:cxn>
                <a:cxn ang="0">
                  <a:pos x="2" y="15"/>
                </a:cxn>
                <a:cxn ang="0">
                  <a:pos x="0" y="19"/>
                </a:cxn>
                <a:cxn ang="0">
                  <a:pos x="5" y="22"/>
                </a:cxn>
                <a:cxn ang="0">
                  <a:pos x="10" y="15"/>
                </a:cxn>
                <a:cxn ang="0">
                  <a:pos x="17" y="8"/>
                </a:cxn>
                <a:cxn ang="0">
                  <a:pos x="20" y="2"/>
                </a:cxn>
                <a:cxn ang="0">
                  <a:pos x="18" y="0"/>
                </a:cxn>
              </a:cxnLst>
              <a:rect l="0" t="0" r="r" b="b"/>
              <a:pathLst>
                <a:path w="20" h="22">
                  <a:moveTo>
                    <a:pt x="18" y="0"/>
                  </a:moveTo>
                  <a:lnTo>
                    <a:pt x="17" y="2"/>
                  </a:lnTo>
                  <a:lnTo>
                    <a:pt x="8" y="7"/>
                  </a:lnTo>
                  <a:lnTo>
                    <a:pt x="2" y="15"/>
                  </a:lnTo>
                  <a:lnTo>
                    <a:pt x="0" y="19"/>
                  </a:lnTo>
                  <a:lnTo>
                    <a:pt x="5" y="22"/>
                  </a:lnTo>
                  <a:lnTo>
                    <a:pt x="10" y="15"/>
                  </a:lnTo>
                  <a:lnTo>
                    <a:pt x="17" y="8"/>
                  </a:lnTo>
                  <a:lnTo>
                    <a:pt x="20" y="2"/>
                  </a:lnTo>
                  <a:lnTo>
                    <a:pt x="18" y="0"/>
                  </a:lnTo>
                  <a:close/>
                </a:path>
              </a:pathLst>
            </a:custGeom>
            <a:solidFill>
              <a:srgbClr val="1F1A17"/>
            </a:solidFill>
            <a:ln w="9525">
              <a:noFill/>
              <a:round/>
              <a:headEnd/>
              <a:tailEnd/>
            </a:ln>
          </p:spPr>
          <p:txBody>
            <a:bodyPr/>
            <a:lstStyle/>
            <a:p>
              <a:endParaRPr lang="en-US"/>
            </a:p>
          </p:txBody>
        </p:sp>
        <p:sp>
          <p:nvSpPr>
            <p:cNvPr id="4327" name="Freeform 231"/>
            <p:cNvSpPr>
              <a:spLocks/>
            </p:cNvSpPr>
            <p:nvPr/>
          </p:nvSpPr>
          <p:spPr bwMode="auto">
            <a:xfrm>
              <a:off x="2503" y="3705"/>
              <a:ext cx="192" cy="46"/>
            </a:xfrm>
            <a:custGeom>
              <a:avLst/>
              <a:gdLst/>
              <a:ahLst/>
              <a:cxnLst>
                <a:cxn ang="0">
                  <a:pos x="87" y="0"/>
                </a:cxn>
                <a:cxn ang="0">
                  <a:pos x="80" y="3"/>
                </a:cxn>
                <a:cxn ang="0">
                  <a:pos x="72" y="6"/>
                </a:cxn>
                <a:cxn ang="0">
                  <a:pos x="50" y="8"/>
                </a:cxn>
                <a:cxn ang="0">
                  <a:pos x="27" y="10"/>
                </a:cxn>
                <a:cxn ang="0">
                  <a:pos x="20" y="10"/>
                </a:cxn>
                <a:cxn ang="0">
                  <a:pos x="10" y="11"/>
                </a:cxn>
                <a:cxn ang="0">
                  <a:pos x="5" y="13"/>
                </a:cxn>
                <a:cxn ang="0">
                  <a:pos x="1" y="16"/>
                </a:cxn>
                <a:cxn ang="0">
                  <a:pos x="0" y="20"/>
                </a:cxn>
                <a:cxn ang="0">
                  <a:pos x="0" y="23"/>
                </a:cxn>
                <a:cxn ang="0">
                  <a:pos x="5" y="26"/>
                </a:cxn>
                <a:cxn ang="0">
                  <a:pos x="12" y="28"/>
                </a:cxn>
                <a:cxn ang="0">
                  <a:pos x="23" y="31"/>
                </a:cxn>
                <a:cxn ang="0">
                  <a:pos x="35" y="31"/>
                </a:cxn>
                <a:cxn ang="0">
                  <a:pos x="57" y="33"/>
                </a:cxn>
                <a:cxn ang="0">
                  <a:pos x="68" y="35"/>
                </a:cxn>
                <a:cxn ang="0">
                  <a:pos x="73" y="36"/>
                </a:cxn>
                <a:cxn ang="0">
                  <a:pos x="78" y="41"/>
                </a:cxn>
                <a:cxn ang="0">
                  <a:pos x="83" y="45"/>
                </a:cxn>
                <a:cxn ang="0">
                  <a:pos x="92" y="46"/>
                </a:cxn>
                <a:cxn ang="0">
                  <a:pos x="108" y="43"/>
                </a:cxn>
                <a:cxn ang="0">
                  <a:pos x="120" y="40"/>
                </a:cxn>
                <a:cxn ang="0">
                  <a:pos x="134" y="40"/>
                </a:cxn>
                <a:cxn ang="0">
                  <a:pos x="155" y="38"/>
                </a:cxn>
                <a:cxn ang="0">
                  <a:pos x="177" y="35"/>
                </a:cxn>
                <a:cxn ang="0">
                  <a:pos x="189" y="33"/>
                </a:cxn>
                <a:cxn ang="0">
                  <a:pos x="192" y="28"/>
                </a:cxn>
                <a:cxn ang="0">
                  <a:pos x="192" y="25"/>
                </a:cxn>
                <a:cxn ang="0">
                  <a:pos x="189" y="20"/>
                </a:cxn>
                <a:cxn ang="0">
                  <a:pos x="182" y="16"/>
                </a:cxn>
                <a:cxn ang="0">
                  <a:pos x="162" y="11"/>
                </a:cxn>
                <a:cxn ang="0">
                  <a:pos x="144" y="8"/>
                </a:cxn>
                <a:cxn ang="0">
                  <a:pos x="123" y="5"/>
                </a:cxn>
                <a:cxn ang="0">
                  <a:pos x="103" y="0"/>
                </a:cxn>
                <a:cxn ang="0">
                  <a:pos x="95" y="0"/>
                </a:cxn>
                <a:cxn ang="0">
                  <a:pos x="87" y="0"/>
                </a:cxn>
              </a:cxnLst>
              <a:rect l="0" t="0" r="r" b="b"/>
              <a:pathLst>
                <a:path w="192" h="46">
                  <a:moveTo>
                    <a:pt x="87" y="0"/>
                  </a:moveTo>
                  <a:lnTo>
                    <a:pt x="80" y="3"/>
                  </a:lnTo>
                  <a:lnTo>
                    <a:pt x="72" y="6"/>
                  </a:lnTo>
                  <a:lnTo>
                    <a:pt x="50" y="8"/>
                  </a:lnTo>
                  <a:lnTo>
                    <a:pt x="27" y="10"/>
                  </a:lnTo>
                  <a:lnTo>
                    <a:pt x="20" y="10"/>
                  </a:lnTo>
                  <a:lnTo>
                    <a:pt x="10" y="11"/>
                  </a:lnTo>
                  <a:lnTo>
                    <a:pt x="5" y="13"/>
                  </a:lnTo>
                  <a:lnTo>
                    <a:pt x="1" y="16"/>
                  </a:lnTo>
                  <a:lnTo>
                    <a:pt x="0" y="20"/>
                  </a:lnTo>
                  <a:lnTo>
                    <a:pt x="0" y="23"/>
                  </a:lnTo>
                  <a:lnTo>
                    <a:pt x="5" y="26"/>
                  </a:lnTo>
                  <a:lnTo>
                    <a:pt x="12" y="28"/>
                  </a:lnTo>
                  <a:lnTo>
                    <a:pt x="23" y="31"/>
                  </a:lnTo>
                  <a:lnTo>
                    <a:pt x="35" y="31"/>
                  </a:lnTo>
                  <a:lnTo>
                    <a:pt x="57" y="33"/>
                  </a:lnTo>
                  <a:lnTo>
                    <a:pt x="68" y="35"/>
                  </a:lnTo>
                  <a:lnTo>
                    <a:pt x="73" y="36"/>
                  </a:lnTo>
                  <a:lnTo>
                    <a:pt x="78" y="41"/>
                  </a:lnTo>
                  <a:lnTo>
                    <a:pt x="83" y="45"/>
                  </a:lnTo>
                  <a:lnTo>
                    <a:pt x="92" y="46"/>
                  </a:lnTo>
                  <a:lnTo>
                    <a:pt x="108" y="43"/>
                  </a:lnTo>
                  <a:lnTo>
                    <a:pt x="120" y="40"/>
                  </a:lnTo>
                  <a:lnTo>
                    <a:pt x="134" y="40"/>
                  </a:lnTo>
                  <a:lnTo>
                    <a:pt x="155" y="38"/>
                  </a:lnTo>
                  <a:lnTo>
                    <a:pt x="177" y="35"/>
                  </a:lnTo>
                  <a:lnTo>
                    <a:pt x="189" y="33"/>
                  </a:lnTo>
                  <a:lnTo>
                    <a:pt x="192" y="28"/>
                  </a:lnTo>
                  <a:lnTo>
                    <a:pt x="192" y="25"/>
                  </a:lnTo>
                  <a:lnTo>
                    <a:pt x="189" y="20"/>
                  </a:lnTo>
                  <a:lnTo>
                    <a:pt x="182" y="16"/>
                  </a:lnTo>
                  <a:lnTo>
                    <a:pt x="162" y="11"/>
                  </a:lnTo>
                  <a:lnTo>
                    <a:pt x="144" y="8"/>
                  </a:lnTo>
                  <a:lnTo>
                    <a:pt x="123" y="5"/>
                  </a:lnTo>
                  <a:lnTo>
                    <a:pt x="103" y="0"/>
                  </a:lnTo>
                  <a:lnTo>
                    <a:pt x="95" y="0"/>
                  </a:lnTo>
                  <a:lnTo>
                    <a:pt x="87" y="0"/>
                  </a:lnTo>
                  <a:close/>
                </a:path>
              </a:pathLst>
            </a:custGeom>
            <a:solidFill>
              <a:srgbClr val="1F1A17"/>
            </a:solidFill>
            <a:ln w="9525">
              <a:noFill/>
              <a:round/>
              <a:headEnd/>
              <a:tailEnd/>
            </a:ln>
          </p:spPr>
          <p:txBody>
            <a:bodyPr/>
            <a:lstStyle/>
            <a:p>
              <a:endParaRPr lang="en-US"/>
            </a:p>
          </p:txBody>
        </p:sp>
        <p:sp>
          <p:nvSpPr>
            <p:cNvPr id="4328" name="Freeform 232"/>
            <p:cNvSpPr>
              <a:spLocks/>
            </p:cNvSpPr>
            <p:nvPr/>
          </p:nvSpPr>
          <p:spPr bwMode="auto">
            <a:xfrm>
              <a:off x="2551" y="3703"/>
              <a:ext cx="109" cy="42"/>
            </a:xfrm>
            <a:custGeom>
              <a:avLst/>
              <a:gdLst/>
              <a:ahLst/>
              <a:cxnLst>
                <a:cxn ang="0">
                  <a:pos x="35" y="0"/>
                </a:cxn>
                <a:cxn ang="0">
                  <a:pos x="32" y="7"/>
                </a:cxn>
                <a:cxn ang="0">
                  <a:pos x="29" y="12"/>
                </a:cxn>
                <a:cxn ang="0">
                  <a:pos x="24" y="17"/>
                </a:cxn>
                <a:cxn ang="0">
                  <a:pos x="20" y="18"/>
                </a:cxn>
                <a:cxn ang="0">
                  <a:pos x="10" y="22"/>
                </a:cxn>
                <a:cxn ang="0">
                  <a:pos x="0" y="23"/>
                </a:cxn>
                <a:cxn ang="0">
                  <a:pos x="14" y="25"/>
                </a:cxn>
                <a:cxn ang="0">
                  <a:pos x="32" y="27"/>
                </a:cxn>
                <a:cxn ang="0">
                  <a:pos x="37" y="25"/>
                </a:cxn>
                <a:cxn ang="0">
                  <a:pos x="39" y="27"/>
                </a:cxn>
                <a:cxn ang="0">
                  <a:pos x="39" y="35"/>
                </a:cxn>
                <a:cxn ang="0">
                  <a:pos x="39" y="42"/>
                </a:cxn>
                <a:cxn ang="0">
                  <a:pos x="49" y="35"/>
                </a:cxn>
                <a:cxn ang="0">
                  <a:pos x="60" y="28"/>
                </a:cxn>
                <a:cxn ang="0">
                  <a:pos x="86" y="27"/>
                </a:cxn>
                <a:cxn ang="0">
                  <a:pos x="109" y="25"/>
                </a:cxn>
                <a:cxn ang="0">
                  <a:pos x="94" y="20"/>
                </a:cxn>
                <a:cxn ang="0">
                  <a:pos x="74" y="10"/>
                </a:cxn>
                <a:cxn ang="0">
                  <a:pos x="65" y="3"/>
                </a:cxn>
                <a:cxn ang="0">
                  <a:pos x="60" y="0"/>
                </a:cxn>
                <a:cxn ang="0">
                  <a:pos x="47" y="0"/>
                </a:cxn>
                <a:cxn ang="0">
                  <a:pos x="35" y="0"/>
                </a:cxn>
              </a:cxnLst>
              <a:rect l="0" t="0" r="r" b="b"/>
              <a:pathLst>
                <a:path w="109" h="42">
                  <a:moveTo>
                    <a:pt x="35" y="0"/>
                  </a:moveTo>
                  <a:lnTo>
                    <a:pt x="32" y="7"/>
                  </a:lnTo>
                  <a:lnTo>
                    <a:pt x="29" y="12"/>
                  </a:lnTo>
                  <a:lnTo>
                    <a:pt x="24" y="17"/>
                  </a:lnTo>
                  <a:lnTo>
                    <a:pt x="20" y="18"/>
                  </a:lnTo>
                  <a:lnTo>
                    <a:pt x="10" y="22"/>
                  </a:lnTo>
                  <a:lnTo>
                    <a:pt x="0" y="23"/>
                  </a:lnTo>
                  <a:lnTo>
                    <a:pt x="14" y="25"/>
                  </a:lnTo>
                  <a:lnTo>
                    <a:pt x="32" y="27"/>
                  </a:lnTo>
                  <a:lnTo>
                    <a:pt x="37" y="25"/>
                  </a:lnTo>
                  <a:lnTo>
                    <a:pt x="39" y="27"/>
                  </a:lnTo>
                  <a:lnTo>
                    <a:pt x="39" y="35"/>
                  </a:lnTo>
                  <a:lnTo>
                    <a:pt x="39" y="42"/>
                  </a:lnTo>
                  <a:lnTo>
                    <a:pt x="49" y="35"/>
                  </a:lnTo>
                  <a:lnTo>
                    <a:pt x="60" y="28"/>
                  </a:lnTo>
                  <a:lnTo>
                    <a:pt x="86" y="27"/>
                  </a:lnTo>
                  <a:lnTo>
                    <a:pt x="109" y="25"/>
                  </a:lnTo>
                  <a:lnTo>
                    <a:pt x="94" y="20"/>
                  </a:lnTo>
                  <a:lnTo>
                    <a:pt x="74" y="10"/>
                  </a:lnTo>
                  <a:lnTo>
                    <a:pt x="65" y="3"/>
                  </a:lnTo>
                  <a:lnTo>
                    <a:pt x="60" y="0"/>
                  </a:lnTo>
                  <a:lnTo>
                    <a:pt x="47" y="0"/>
                  </a:lnTo>
                  <a:lnTo>
                    <a:pt x="35" y="0"/>
                  </a:lnTo>
                  <a:close/>
                </a:path>
              </a:pathLst>
            </a:custGeom>
            <a:solidFill>
              <a:srgbClr val="1F1A17"/>
            </a:solidFill>
            <a:ln w="9525">
              <a:noFill/>
              <a:round/>
              <a:headEnd/>
              <a:tailEnd/>
            </a:ln>
          </p:spPr>
          <p:txBody>
            <a:bodyPr/>
            <a:lstStyle/>
            <a:p>
              <a:endParaRPr lang="en-US"/>
            </a:p>
          </p:txBody>
        </p:sp>
        <p:sp>
          <p:nvSpPr>
            <p:cNvPr id="4329" name="Freeform 233"/>
            <p:cNvSpPr>
              <a:spLocks/>
            </p:cNvSpPr>
            <p:nvPr/>
          </p:nvSpPr>
          <p:spPr bwMode="auto">
            <a:xfrm>
              <a:off x="2588" y="3544"/>
              <a:ext cx="47" cy="197"/>
            </a:xfrm>
            <a:custGeom>
              <a:avLst/>
              <a:gdLst/>
              <a:ahLst/>
              <a:cxnLst>
                <a:cxn ang="0">
                  <a:pos x="3" y="0"/>
                </a:cxn>
                <a:cxn ang="0">
                  <a:pos x="0" y="171"/>
                </a:cxn>
                <a:cxn ang="0">
                  <a:pos x="3" y="181"/>
                </a:cxn>
                <a:cxn ang="0">
                  <a:pos x="2" y="197"/>
                </a:cxn>
                <a:cxn ang="0">
                  <a:pos x="8" y="192"/>
                </a:cxn>
                <a:cxn ang="0">
                  <a:pos x="15" y="187"/>
                </a:cxn>
                <a:cxn ang="0">
                  <a:pos x="22" y="184"/>
                </a:cxn>
                <a:cxn ang="0">
                  <a:pos x="32" y="181"/>
                </a:cxn>
                <a:cxn ang="0">
                  <a:pos x="42" y="182"/>
                </a:cxn>
                <a:cxn ang="0">
                  <a:pos x="47" y="181"/>
                </a:cxn>
                <a:cxn ang="0">
                  <a:pos x="37" y="174"/>
                </a:cxn>
                <a:cxn ang="0">
                  <a:pos x="27" y="164"/>
                </a:cxn>
                <a:cxn ang="0">
                  <a:pos x="25" y="137"/>
                </a:cxn>
                <a:cxn ang="0">
                  <a:pos x="23" y="82"/>
                </a:cxn>
                <a:cxn ang="0">
                  <a:pos x="23" y="25"/>
                </a:cxn>
                <a:cxn ang="0">
                  <a:pos x="22" y="0"/>
                </a:cxn>
                <a:cxn ang="0">
                  <a:pos x="3" y="0"/>
                </a:cxn>
              </a:cxnLst>
              <a:rect l="0" t="0" r="r" b="b"/>
              <a:pathLst>
                <a:path w="47" h="197">
                  <a:moveTo>
                    <a:pt x="3" y="0"/>
                  </a:moveTo>
                  <a:lnTo>
                    <a:pt x="0" y="171"/>
                  </a:lnTo>
                  <a:lnTo>
                    <a:pt x="3" y="181"/>
                  </a:lnTo>
                  <a:lnTo>
                    <a:pt x="2" y="197"/>
                  </a:lnTo>
                  <a:lnTo>
                    <a:pt x="8" y="192"/>
                  </a:lnTo>
                  <a:lnTo>
                    <a:pt x="15" y="187"/>
                  </a:lnTo>
                  <a:lnTo>
                    <a:pt x="22" y="184"/>
                  </a:lnTo>
                  <a:lnTo>
                    <a:pt x="32" y="181"/>
                  </a:lnTo>
                  <a:lnTo>
                    <a:pt x="42" y="182"/>
                  </a:lnTo>
                  <a:lnTo>
                    <a:pt x="47" y="181"/>
                  </a:lnTo>
                  <a:lnTo>
                    <a:pt x="37" y="174"/>
                  </a:lnTo>
                  <a:lnTo>
                    <a:pt x="27" y="164"/>
                  </a:lnTo>
                  <a:lnTo>
                    <a:pt x="25" y="137"/>
                  </a:lnTo>
                  <a:lnTo>
                    <a:pt x="23" y="82"/>
                  </a:lnTo>
                  <a:lnTo>
                    <a:pt x="23" y="25"/>
                  </a:lnTo>
                  <a:lnTo>
                    <a:pt x="22" y="0"/>
                  </a:lnTo>
                  <a:lnTo>
                    <a:pt x="3" y="0"/>
                  </a:lnTo>
                  <a:close/>
                </a:path>
              </a:pathLst>
            </a:custGeom>
            <a:solidFill>
              <a:srgbClr val="1F1A17"/>
            </a:solidFill>
            <a:ln w="9525">
              <a:noFill/>
              <a:round/>
              <a:headEnd/>
              <a:tailEnd/>
            </a:ln>
          </p:spPr>
          <p:txBody>
            <a:bodyPr/>
            <a:lstStyle/>
            <a:p>
              <a:endParaRPr lang="en-US"/>
            </a:p>
          </p:txBody>
        </p:sp>
        <p:sp>
          <p:nvSpPr>
            <p:cNvPr id="4330" name="Freeform 234"/>
            <p:cNvSpPr>
              <a:spLocks/>
            </p:cNvSpPr>
            <p:nvPr/>
          </p:nvSpPr>
          <p:spPr bwMode="auto">
            <a:xfrm>
              <a:off x="2571" y="3287"/>
              <a:ext cx="44" cy="453"/>
            </a:xfrm>
            <a:custGeom>
              <a:avLst/>
              <a:gdLst/>
              <a:ahLst/>
              <a:cxnLst>
                <a:cxn ang="0">
                  <a:pos x="15" y="0"/>
                </a:cxn>
                <a:cxn ang="0">
                  <a:pos x="15" y="18"/>
                </a:cxn>
                <a:cxn ang="0">
                  <a:pos x="15" y="63"/>
                </a:cxn>
                <a:cxn ang="0">
                  <a:pos x="15" y="127"/>
                </a:cxn>
                <a:cxn ang="0">
                  <a:pos x="15" y="200"/>
                </a:cxn>
                <a:cxn ang="0">
                  <a:pos x="15" y="275"/>
                </a:cxn>
                <a:cxn ang="0">
                  <a:pos x="15" y="344"/>
                </a:cxn>
                <a:cxn ang="0">
                  <a:pos x="15" y="393"/>
                </a:cxn>
                <a:cxn ang="0">
                  <a:pos x="14" y="418"/>
                </a:cxn>
                <a:cxn ang="0">
                  <a:pos x="10" y="429"/>
                </a:cxn>
                <a:cxn ang="0">
                  <a:pos x="7" y="436"/>
                </a:cxn>
                <a:cxn ang="0">
                  <a:pos x="2" y="439"/>
                </a:cxn>
                <a:cxn ang="0">
                  <a:pos x="0" y="439"/>
                </a:cxn>
                <a:cxn ang="0">
                  <a:pos x="14" y="439"/>
                </a:cxn>
                <a:cxn ang="0">
                  <a:pos x="14" y="439"/>
                </a:cxn>
                <a:cxn ang="0">
                  <a:pos x="19" y="438"/>
                </a:cxn>
                <a:cxn ang="0">
                  <a:pos x="22" y="438"/>
                </a:cxn>
                <a:cxn ang="0">
                  <a:pos x="24" y="439"/>
                </a:cxn>
                <a:cxn ang="0">
                  <a:pos x="22" y="449"/>
                </a:cxn>
                <a:cxn ang="0">
                  <a:pos x="20" y="453"/>
                </a:cxn>
                <a:cxn ang="0">
                  <a:pos x="32" y="441"/>
                </a:cxn>
                <a:cxn ang="0">
                  <a:pos x="39" y="439"/>
                </a:cxn>
                <a:cxn ang="0">
                  <a:pos x="44" y="436"/>
                </a:cxn>
                <a:cxn ang="0">
                  <a:pos x="34" y="434"/>
                </a:cxn>
                <a:cxn ang="0">
                  <a:pos x="25" y="433"/>
                </a:cxn>
                <a:cxn ang="0">
                  <a:pos x="24" y="428"/>
                </a:cxn>
                <a:cxn ang="0">
                  <a:pos x="20" y="416"/>
                </a:cxn>
                <a:cxn ang="0">
                  <a:pos x="20" y="393"/>
                </a:cxn>
                <a:cxn ang="0">
                  <a:pos x="19" y="351"/>
                </a:cxn>
                <a:cxn ang="0">
                  <a:pos x="20" y="309"/>
                </a:cxn>
                <a:cxn ang="0">
                  <a:pos x="22" y="285"/>
                </a:cxn>
                <a:cxn ang="0">
                  <a:pos x="24" y="280"/>
                </a:cxn>
                <a:cxn ang="0">
                  <a:pos x="27" y="279"/>
                </a:cxn>
                <a:cxn ang="0">
                  <a:pos x="29" y="277"/>
                </a:cxn>
                <a:cxn ang="0">
                  <a:pos x="32" y="277"/>
                </a:cxn>
                <a:cxn ang="0">
                  <a:pos x="37" y="277"/>
                </a:cxn>
                <a:cxn ang="0">
                  <a:pos x="40" y="279"/>
                </a:cxn>
                <a:cxn ang="0">
                  <a:pos x="39" y="1"/>
                </a:cxn>
                <a:cxn ang="0">
                  <a:pos x="15" y="0"/>
                </a:cxn>
              </a:cxnLst>
              <a:rect l="0" t="0" r="r" b="b"/>
              <a:pathLst>
                <a:path w="44" h="453">
                  <a:moveTo>
                    <a:pt x="15" y="0"/>
                  </a:moveTo>
                  <a:lnTo>
                    <a:pt x="15" y="18"/>
                  </a:lnTo>
                  <a:lnTo>
                    <a:pt x="15" y="63"/>
                  </a:lnTo>
                  <a:lnTo>
                    <a:pt x="15" y="127"/>
                  </a:lnTo>
                  <a:lnTo>
                    <a:pt x="15" y="200"/>
                  </a:lnTo>
                  <a:lnTo>
                    <a:pt x="15" y="275"/>
                  </a:lnTo>
                  <a:lnTo>
                    <a:pt x="15" y="344"/>
                  </a:lnTo>
                  <a:lnTo>
                    <a:pt x="15" y="393"/>
                  </a:lnTo>
                  <a:lnTo>
                    <a:pt x="14" y="418"/>
                  </a:lnTo>
                  <a:lnTo>
                    <a:pt x="10" y="429"/>
                  </a:lnTo>
                  <a:lnTo>
                    <a:pt x="7" y="436"/>
                  </a:lnTo>
                  <a:lnTo>
                    <a:pt x="2" y="439"/>
                  </a:lnTo>
                  <a:lnTo>
                    <a:pt x="0" y="439"/>
                  </a:lnTo>
                  <a:lnTo>
                    <a:pt x="14" y="439"/>
                  </a:lnTo>
                  <a:lnTo>
                    <a:pt x="14" y="439"/>
                  </a:lnTo>
                  <a:lnTo>
                    <a:pt x="19" y="438"/>
                  </a:lnTo>
                  <a:lnTo>
                    <a:pt x="22" y="438"/>
                  </a:lnTo>
                  <a:lnTo>
                    <a:pt x="24" y="439"/>
                  </a:lnTo>
                  <a:lnTo>
                    <a:pt x="22" y="449"/>
                  </a:lnTo>
                  <a:lnTo>
                    <a:pt x="20" y="453"/>
                  </a:lnTo>
                  <a:lnTo>
                    <a:pt x="32" y="441"/>
                  </a:lnTo>
                  <a:lnTo>
                    <a:pt x="39" y="439"/>
                  </a:lnTo>
                  <a:lnTo>
                    <a:pt x="44" y="436"/>
                  </a:lnTo>
                  <a:lnTo>
                    <a:pt x="34" y="434"/>
                  </a:lnTo>
                  <a:lnTo>
                    <a:pt x="25" y="433"/>
                  </a:lnTo>
                  <a:lnTo>
                    <a:pt x="24" y="428"/>
                  </a:lnTo>
                  <a:lnTo>
                    <a:pt x="20" y="416"/>
                  </a:lnTo>
                  <a:lnTo>
                    <a:pt x="20" y="393"/>
                  </a:lnTo>
                  <a:lnTo>
                    <a:pt x="19" y="351"/>
                  </a:lnTo>
                  <a:lnTo>
                    <a:pt x="20" y="309"/>
                  </a:lnTo>
                  <a:lnTo>
                    <a:pt x="22" y="285"/>
                  </a:lnTo>
                  <a:lnTo>
                    <a:pt x="24" y="280"/>
                  </a:lnTo>
                  <a:lnTo>
                    <a:pt x="27" y="279"/>
                  </a:lnTo>
                  <a:lnTo>
                    <a:pt x="29" y="277"/>
                  </a:lnTo>
                  <a:lnTo>
                    <a:pt x="32" y="277"/>
                  </a:lnTo>
                  <a:lnTo>
                    <a:pt x="37" y="277"/>
                  </a:lnTo>
                  <a:lnTo>
                    <a:pt x="40" y="279"/>
                  </a:lnTo>
                  <a:lnTo>
                    <a:pt x="39" y="1"/>
                  </a:lnTo>
                  <a:lnTo>
                    <a:pt x="15" y="0"/>
                  </a:lnTo>
                  <a:close/>
                </a:path>
              </a:pathLst>
            </a:custGeom>
            <a:solidFill>
              <a:srgbClr val="1F1A17"/>
            </a:solidFill>
            <a:ln w="9525">
              <a:noFill/>
              <a:round/>
              <a:headEnd/>
              <a:tailEnd/>
            </a:ln>
          </p:spPr>
          <p:txBody>
            <a:bodyPr/>
            <a:lstStyle/>
            <a:p>
              <a:endParaRPr lang="en-US"/>
            </a:p>
          </p:txBody>
        </p:sp>
        <p:sp>
          <p:nvSpPr>
            <p:cNvPr id="4331" name="Freeform 235"/>
            <p:cNvSpPr>
              <a:spLocks/>
            </p:cNvSpPr>
            <p:nvPr/>
          </p:nvSpPr>
          <p:spPr bwMode="auto">
            <a:xfrm>
              <a:off x="2596" y="3569"/>
              <a:ext cx="25" cy="154"/>
            </a:xfrm>
            <a:custGeom>
              <a:avLst/>
              <a:gdLst/>
              <a:ahLst/>
              <a:cxnLst>
                <a:cxn ang="0">
                  <a:pos x="9" y="0"/>
                </a:cxn>
                <a:cxn ang="0">
                  <a:pos x="5" y="0"/>
                </a:cxn>
                <a:cxn ang="0">
                  <a:pos x="2" y="3"/>
                </a:cxn>
                <a:cxn ang="0">
                  <a:pos x="0" y="17"/>
                </a:cxn>
                <a:cxn ang="0">
                  <a:pos x="0" y="35"/>
                </a:cxn>
                <a:cxn ang="0">
                  <a:pos x="0" y="57"/>
                </a:cxn>
                <a:cxn ang="0">
                  <a:pos x="0" y="74"/>
                </a:cxn>
                <a:cxn ang="0">
                  <a:pos x="4" y="52"/>
                </a:cxn>
                <a:cxn ang="0">
                  <a:pos x="4" y="69"/>
                </a:cxn>
                <a:cxn ang="0">
                  <a:pos x="0" y="92"/>
                </a:cxn>
                <a:cxn ang="0">
                  <a:pos x="5" y="79"/>
                </a:cxn>
                <a:cxn ang="0">
                  <a:pos x="5" y="97"/>
                </a:cxn>
                <a:cxn ang="0">
                  <a:pos x="0" y="117"/>
                </a:cxn>
                <a:cxn ang="0">
                  <a:pos x="5" y="107"/>
                </a:cxn>
                <a:cxn ang="0">
                  <a:pos x="4" y="121"/>
                </a:cxn>
                <a:cxn ang="0">
                  <a:pos x="4" y="136"/>
                </a:cxn>
                <a:cxn ang="0">
                  <a:pos x="7" y="141"/>
                </a:cxn>
                <a:cxn ang="0">
                  <a:pos x="12" y="147"/>
                </a:cxn>
                <a:cxn ang="0">
                  <a:pos x="20" y="151"/>
                </a:cxn>
                <a:cxn ang="0">
                  <a:pos x="25" y="154"/>
                </a:cxn>
                <a:cxn ang="0">
                  <a:pos x="22" y="146"/>
                </a:cxn>
                <a:cxn ang="0">
                  <a:pos x="15" y="132"/>
                </a:cxn>
                <a:cxn ang="0">
                  <a:pos x="14" y="109"/>
                </a:cxn>
                <a:cxn ang="0">
                  <a:pos x="12" y="64"/>
                </a:cxn>
                <a:cxn ang="0">
                  <a:pos x="12" y="22"/>
                </a:cxn>
                <a:cxn ang="0">
                  <a:pos x="12" y="3"/>
                </a:cxn>
                <a:cxn ang="0">
                  <a:pos x="9" y="0"/>
                </a:cxn>
              </a:cxnLst>
              <a:rect l="0" t="0" r="r" b="b"/>
              <a:pathLst>
                <a:path w="25" h="154">
                  <a:moveTo>
                    <a:pt x="9" y="0"/>
                  </a:moveTo>
                  <a:lnTo>
                    <a:pt x="5" y="0"/>
                  </a:lnTo>
                  <a:lnTo>
                    <a:pt x="2" y="3"/>
                  </a:lnTo>
                  <a:lnTo>
                    <a:pt x="0" y="17"/>
                  </a:lnTo>
                  <a:lnTo>
                    <a:pt x="0" y="35"/>
                  </a:lnTo>
                  <a:lnTo>
                    <a:pt x="0" y="57"/>
                  </a:lnTo>
                  <a:lnTo>
                    <a:pt x="0" y="74"/>
                  </a:lnTo>
                  <a:lnTo>
                    <a:pt x="4" y="52"/>
                  </a:lnTo>
                  <a:lnTo>
                    <a:pt x="4" y="69"/>
                  </a:lnTo>
                  <a:lnTo>
                    <a:pt x="0" y="92"/>
                  </a:lnTo>
                  <a:lnTo>
                    <a:pt x="5" y="79"/>
                  </a:lnTo>
                  <a:lnTo>
                    <a:pt x="5" y="97"/>
                  </a:lnTo>
                  <a:lnTo>
                    <a:pt x="0" y="117"/>
                  </a:lnTo>
                  <a:lnTo>
                    <a:pt x="5" y="107"/>
                  </a:lnTo>
                  <a:lnTo>
                    <a:pt x="4" y="121"/>
                  </a:lnTo>
                  <a:lnTo>
                    <a:pt x="4" y="136"/>
                  </a:lnTo>
                  <a:lnTo>
                    <a:pt x="7" y="141"/>
                  </a:lnTo>
                  <a:lnTo>
                    <a:pt x="12" y="147"/>
                  </a:lnTo>
                  <a:lnTo>
                    <a:pt x="20" y="151"/>
                  </a:lnTo>
                  <a:lnTo>
                    <a:pt x="25" y="154"/>
                  </a:lnTo>
                  <a:lnTo>
                    <a:pt x="22" y="146"/>
                  </a:lnTo>
                  <a:lnTo>
                    <a:pt x="15" y="132"/>
                  </a:lnTo>
                  <a:lnTo>
                    <a:pt x="14" y="109"/>
                  </a:lnTo>
                  <a:lnTo>
                    <a:pt x="12" y="64"/>
                  </a:lnTo>
                  <a:lnTo>
                    <a:pt x="12" y="22"/>
                  </a:lnTo>
                  <a:lnTo>
                    <a:pt x="12" y="3"/>
                  </a:lnTo>
                  <a:lnTo>
                    <a:pt x="9" y="0"/>
                  </a:lnTo>
                  <a:close/>
                </a:path>
              </a:pathLst>
            </a:custGeom>
            <a:solidFill>
              <a:srgbClr val="1F1A17"/>
            </a:solidFill>
            <a:ln w="9525">
              <a:noFill/>
              <a:round/>
              <a:headEnd/>
              <a:tailEnd/>
            </a:ln>
          </p:spPr>
          <p:txBody>
            <a:bodyPr/>
            <a:lstStyle/>
            <a:p>
              <a:endParaRPr lang="en-US"/>
            </a:p>
          </p:txBody>
        </p:sp>
        <p:sp>
          <p:nvSpPr>
            <p:cNvPr id="4332" name="Freeform 236"/>
            <p:cNvSpPr>
              <a:spLocks/>
            </p:cNvSpPr>
            <p:nvPr/>
          </p:nvSpPr>
          <p:spPr bwMode="auto">
            <a:xfrm>
              <a:off x="2419" y="3061"/>
              <a:ext cx="351" cy="252"/>
            </a:xfrm>
            <a:custGeom>
              <a:avLst/>
              <a:gdLst/>
              <a:ahLst/>
              <a:cxnLst>
                <a:cxn ang="0">
                  <a:pos x="111" y="35"/>
                </a:cxn>
                <a:cxn ang="0">
                  <a:pos x="80" y="28"/>
                </a:cxn>
                <a:cxn ang="0">
                  <a:pos x="54" y="1"/>
                </a:cxn>
                <a:cxn ang="0">
                  <a:pos x="52" y="25"/>
                </a:cxn>
                <a:cxn ang="0">
                  <a:pos x="37" y="5"/>
                </a:cxn>
                <a:cxn ang="0">
                  <a:pos x="32" y="18"/>
                </a:cxn>
                <a:cxn ang="0">
                  <a:pos x="49" y="52"/>
                </a:cxn>
                <a:cxn ang="0">
                  <a:pos x="79" y="85"/>
                </a:cxn>
                <a:cxn ang="0">
                  <a:pos x="99" y="117"/>
                </a:cxn>
                <a:cxn ang="0">
                  <a:pos x="50" y="85"/>
                </a:cxn>
                <a:cxn ang="0">
                  <a:pos x="47" y="97"/>
                </a:cxn>
                <a:cxn ang="0">
                  <a:pos x="65" y="140"/>
                </a:cxn>
                <a:cxn ang="0">
                  <a:pos x="74" y="142"/>
                </a:cxn>
                <a:cxn ang="0">
                  <a:pos x="87" y="155"/>
                </a:cxn>
                <a:cxn ang="0">
                  <a:pos x="42" y="124"/>
                </a:cxn>
                <a:cxn ang="0">
                  <a:pos x="37" y="145"/>
                </a:cxn>
                <a:cxn ang="0">
                  <a:pos x="20" y="139"/>
                </a:cxn>
                <a:cxn ang="0">
                  <a:pos x="32" y="184"/>
                </a:cxn>
                <a:cxn ang="0">
                  <a:pos x="24" y="182"/>
                </a:cxn>
                <a:cxn ang="0">
                  <a:pos x="12" y="180"/>
                </a:cxn>
                <a:cxn ang="0">
                  <a:pos x="2" y="172"/>
                </a:cxn>
                <a:cxn ang="0">
                  <a:pos x="9" y="182"/>
                </a:cxn>
                <a:cxn ang="0">
                  <a:pos x="5" y="197"/>
                </a:cxn>
                <a:cxn ang="0">
                  <a:pos x="52" y="212"/>
                </a:cxn>
                <a:cxn ang="0">
                  <a:pos x="22" y="224"/>
                </a:cxn>
                <a:cxn ang="0">
                  <a:pos x="22" y="202"/>
                </a:cxn>
                <a:cxn ang="0">
                  <a:pos x="99" y="219"/>
                </a:cxn>
                <a:cxn ang="0">
                  <a:pos x="114" y="241"/>
                </a:cxn>
                <a:cxn ang="0">
                  <a:pos x="147" y="249"/>
                </a:cxn>
                <a:cxn ang="0">
                  <a:pos x="246" y="239"/>
                </a:cxn>
                <a:cxn ang="0">
                  <a:pos x="271" y="229"/>
                </a:cxn>
                <a:cxn ang="0">
                  <a:pos x="286" y="222"/>
                </a:cxn>
                <a:cxn ang="0">
                  <a:pos x="306" y="207"/>
                </a:cxn>
                <a:cxn ang="0">
                  <a:pos x="321" y="180"/>
                </a:cxn>
                <a:cxn ang="0">
                  <a:pos x="331" y="155"/>
                </a:cxn>
                <a:cxn ang="0">
                  <a:pos x="323" y="152"/>
                </a:cxn>
                <a:cxn ang="0">
                  <a:pos x="286" y="160"/>
                </a:cxn>
                <a:cxn ang="0">
                  <a:pos x="284" y="135"/>
                </a:cxn>
                <a:cxn ang="0">
                  <a:pos x="324" y="85"/>
                </a:cxn>
                <a:cxn ang="0">
                  <a:pos x="324" y="73"/>
                </a:cxn>
                <a:cxn ang="0">
                  <a:pos x="296" y="87"/>
                </a:cxn>
                <a:cxn ang="0">
                  <a:pos x="269" y="82"/>
                </a:cxn>
                <a:cxn ang="0">
                  <a:pos x="286" y="63"/>
                </a:cxn>
                <a:cxn ang="0">
                  <a:pos x="311" y="62"/>
                </a:cxn>
                <a:cxn ang="0">
                  <a:pos x="328" y="52"/>
                </a:cxn>
                <a:cxn ang="0">
                  <a:pos x="343" y="37"/>
                </a:cxn>
                <a:cxn ang="0">
                  <a:pos x="348" y="16"/>
                </a:cxn>
                <a:cxn ang="0">
                  <a:pos x="323" y="25"/>
                </a:cxn>
                <a:cxn ang="0">
                  <a:pos x="246" y="62"/>
                </a:cxn>
                <a:cxn ang="0">
                  <a:pos x="202" y="88"/>
                </a:cxn>
                <a:cxn ang="0">
                  <a:pos x="177" y="90"/>
                </a:cxn>
                <a:cxn ang="0">
                  <a:pos x="171" y="112"/>
                </a:cxn>
                <a:cxn ang="0">
                  <a:pos x="157" y="112"/>
                </a:cxn>
                <a:cxn ang="0">
                  <a:pos x="151" y="95"/>
                </a:cxn>
                <a:cxn ang="0">
                  <a:pos x="132" y="93"/>
                </a:cxn>
                <a:cxn ang="0">
                  <a:pos x="107" y="75"/>
                </a:cxn>
              </a:cxnLst>
              <a:rect l="0" t="0" r="r" b="b"/>
              <a:pathLst>
                <a:path w="351" h="252">
                  <a:moveTo>
                    <a:pt x="122" y="63"/>
                  </a:moveTo>
                  <a:lnTo>
                    <a:pt x="116" y="52"/>
                  </a:lnTo>
                  <a:lnTo>
                    <a:pt x="111" y="43"/>
                  </a:lnTo>
                  <a:lnTo>
                    <a:pt x="111" y="38"/>
                  </a:lnTo>
                  <a:lnTo>
                    <a:pt x="111" y="35"/>
                  </a:lnTo>
                  <a:lnTo>
                    <a:pt x="104" y="32"/>
                  </a:lnTo>
                  <a:lnTo>
                    <a:pt x="96" y="30"/>
                  </a:lnTo>
                  <a:lnTo>
                    <a:pt x="91" y="32"/>
                  </a:lnTo>
                  <a:lnTo>
                    <a:pt x="85" y="30"/>
                  </a:lnTo>
                  <a:lnTo>
                    <a:pt x="80" y="28"/>
                  </a:lnTo>
                  <a:lnTo>
                    <a:pt x="75" y="23"/>
                  </a:lnTo>
                  <a:lnTo>
                    <a:pt x="67" y="11"/>
                  </a:lnTo>
                  <a:lnTo>
                    <a:pt x="59" y="0"/>
                  </a:lnTo>
                  <a:lnTo>
                    <a:pt x="57" y="0"/>
                  </a:lnTo>
                  <a:lnTo>
                    <a:pt x="54" y="1"/>
                  </a:lnTo>
                  <a:lnTo>
                    <a:pt x="57" y="5"/>
                  </a:lnTo>
                  <a:lnTo>
                    <a:pt x="60" y="10"/>
                  </a:lnTo>
                  <a:lnTo>
                    <a:pt x="59" y="18"/>
                  </a:lnTo>
                  <a:lnTo>
                    <a:pt x="57" y="30"/>
                  </a:lnTo>
                  <a:lnTo>
                    <a:pt x="52" y="25"/>
                  </a:lnTo>
                  <a:lnTo>
                    <a:pt x="45" y="13"/>
                  </a:lnTo>
                  <a:lnTo>
                    <a:pt x="44" y="10"/>
                  </a:lnTo>
                  <a:lnTo>
                    <a:pt x="42" y="6"/>
                  </a:lnTo>
                  <a:lnTo>
                    <a:pt x="40" y="5"/>
                  </a:lnTo>
                  <a:lnTo>
                    <a:pt x="37" y="5"/>
                  </a:lnTo>
                  <a:lnTo>
                    <a:pt x="32" y="5"/>
                  </a:lnTo>
                  <a:lnTo>
                    <a:pt x="27" y="6"/>
                  </a:lnTo>
                  <a:lnTo>
                    <a:pt x="30" y="11"/>
                  </a:lnTo>
                  <a:lnTo>
                    <a:pt x="34" y="15"/>
                  </a:lnTo>
                  <a:lnTo>
                    <a:pt x="32" y="18"/>
                  </a:lnTo>
                  <a:lnTo>
                    <a:pt x="29" y="20"/>
                  </a:lnTo>
                  <a:lnTo>
                    <a:pt x="35" y="30"/>
                  </a:lnTo>
                  <a:lnTo>
                    <a:pt x="39" y="40"/>
                  </a:lnTo>
                  <a:lnTo>
                    <a:pt x="44" y="45"/>
                  </a:lnTo>
                  <a:lnTo>
                    <a:pt x="49" y="52"/>
                  </a:lnTo>
                  <a:lnTo>
                    <a:pt x="49" y="55"/>
                  </a:lnTo>
                  <a:lnTo>
                    <a:pt x="49" y="62"/>
                  </a:lnTo>
                  <a:lnTo>
                    <a:pt x="60" y="72"/>
                  </a:lnTo>
                  <a:lnTo>
                    <a:pt x="70" y="80"/>
                  </a:lnTo>
                  <a:lnTo>
                    <a:pt x="79" y="85"/>
                  </a:lnTo>
                  <a:lnTo>
                    <a:pt x="91" y="93"/>
                  </a:lnTo>
                  <a:lnTo>
                    <a:pt x="96" y="98"/>
                  </a:lnTo>
                  <a:lnTo>
                    <a:pt x="99" y="105"/>
                  </a:lnTo>
                  <a:lnTo>
                    <a:pt x="101" y="110"/>
                  </a:lnTo>
                  <a:lnTo>
                    <a:pt x="99" y="117"/>
                  </a:lnTo>
                  <a:lnTo>
                    <a:pt x="96" y="117"/>
                  </a:lnTo>
                  <a:lnTo>
                    <a:pt x="87" y="115"/>
                  </a:lnTo>
                  <a:lnTo>
                    <a:pt x="77" y="110"/>
                  </a:lnTo>
                  <a:lnTo>
                    <a:pt x="69" y="105"/>
                  </a:lnTo>
                  <a:lnTo>
                    <a:pt x="50" y="85"/>
                  </a:lnTo>
                  <a:lnTo>
                    <a:pt x="34" y="67"/>
                  </a:lnTo>
                  <a:lnTo>
                    <a:pt x="34" y="68"/>
                  </a:lnTo>
                  <a:lnTo>
                    <a:pt x="34" y="72"/>
                  </a:lnTo>
                  <a:lnTo>
                    <a:pt x="39" y="80"/>
                  </a:lnTo>
                  <a:lnTo>
                    <a:pt x="47" y="97"/>
                  </a:lnTo>
                  <a:lnTo>
                    <a:pt x="57" y="117"/>
                  </a:lnTo>
                  <a:lnTo>
                    <a:pt x="64" y="130"/>
                  </a:lnTo>
                  <a:lnTo>
                    <a:pt x="62" y="137"/>
                  </a:lnTo>
                  <a:lnTo>
                    <a:pt x="62" y="144"/>
                  </a:lnTo>
                  <a:lnTo>
                    <a:pt x="65" y="140"/>
                  </a:lnTo>
                  <a:lnTo>
                    <a:pt x="69" y="135"/>
                  </a:lnTo>
                  <a:lnTo>
                    <a:pt x="69" y="139"/>
                  </a:lnTo>
                  <a:lnTo>
                    <a:pt x="69" y="144"/>
                  </a:lnTo>
                  <a:lnTo>
                    <a:pt x="70" y="144"/>
                  </a:lnTo>
                  <a:lnTo>
                    <a:pt x="74" y="142"/>
                  </a:lnTo>
                  <a:lnTo>
                    <a:pt x="74" y="145"/>
                  </a:lnTo>
                  <a:lnTo>
                    <a:pt x="74" y="150"/>
                  </a:lnTo>
                  <a:lnTo>
                    <a:pt x="82" y="152"/>
                  </a:lnTo>
                  <a:lnTo>
                    <a:pt x="89" y="152"/>
                  </a:lnTo>
                  <a:lnTo>
                    <a:pt x="87" y="155"/>
                  </a:lnTo>
                  <a:lnTo>
                    <a:pt x="84" y="159"/>
                  </a:lnTo>
                  <a:lnTo>
                    <a:pt x="67" y="150"/>
                  </a:lnTo>
                  <a:lnTo>
                    <a:pt x="52" y="140"/>
                  </a:lnTo>
                  <a:lnTo>
                    <a:pt x="47" y="132"/>
                  </a:lnTo>
                  <a:lnTo>
                    <a:pt x="42" y="124"/>
                  </a:lnTo>
                  <a:lnTo>
                    <a:pt x="39" y="125"/>
                  </a:lnTo>
                  <a:lnTo>
                    <a:pt x="34" y="127"/>
                  </a:lnTo>
                  <a:lnTo>
                    <a:pt x="37" y="139"/>
                  </a:lnTo>
                  <a:lnTo>
                    <a:pt x="40" y="150"/>
                  </a:lnTo>
                  <a:lnTo>
                    <a:pt x="37" y="145"/>
                  </a:lnTo>
                  <a:lnTo>
                    <a:pt x="30" y="137"/>
                  </a:lnTo>
                  <a:lnTo>
                    <a:pt x="22" y="134"/>
                  </a:lnTo>
                  <a:lnTo>
                    <a:pt x="15" y="132"/>
                  </a:lnTo>
                  <a:lnTo>
                    <a:pt x="17" y="134"/>
                  </a:lnTo>
                  <a:lnTo>
                    <a:pt x="20" y="139"/>
                  </a:lnTo>
                  <a:lnTo>
                    <a:pt x="24" y="145"/>
                  </a:lnTo>
                  <a:lnTo>
                    <a:pt x="24" y="154"/>
                  </a:lnTo>
                  <a:lnTo>
                    <a:pt x="24" y="167"/>
                  </a:lnTo>
                  <a:lnTo>
                    <a:pt x="29" y="182"/>
                  </a:lnTo>
                  <a:lnTo>
                    <a:pt x="32" y="184"/>
                  </a:lnTo>
                  <a:lnTo>
                    <a:pt x="34" y="187"/>
                  </a:lnTo>
                  <a:lnTo>
                    <a:pt x="35" y="190"/>
                  </a:lnTo>
                  <a:lnTo>
                    <a:pt x="39" y="195"/>
                  </a:lnTo>
                  <a:lnTo>
                    <a:pt x="30" y="189"/>
                  </a:lnTo>
                  <a:lnTo>
                    <a:pt x="24" y="182"/>
                  </a:lnTo>
                  <a:lnTo>
                    <a:pt x="22" y="184"/>
                  </a:lnTo>
                  <a:lnTo>
                    <a:pt x="20" y="184"/>
                  </a:lnTo>
                  <a:lnTo>
                    <a:pt x="15" y="180"/>
                  </a:lnTo>
                  <a:lnTo>
                    <a:pt x="12" y="177"/>
                  </a:lnTo>
                  <a:lnTo>
                    <a:pt x="12" y="180"/>
                  </a:lnTo>
                  <a:lnTo>
                    <a:pt x="12" y="182"/>
                  </a:lnTo>
                  <a:lnTo>
                    <a:pt x="29" y="184"/>
                  </a:lnTo>
                  <a:lnTo>
                    <a:pt x="45" y="185"/>
                  </a:lnTo>
                  <a:lnTo>
                    <a:pt x="24" y="179"/>
                  </a:lnTo>
                  <a:lnTo>
                    <a:pt x="2" y="172"/>
                  </a:lnTo>
                  <a:lnTo>
                    <a:pt x="0" y="174"/>
                  </a:lnTo>
                  <a:lnTo>
                    <a:pt x="0" y="175"/>
                  </a:lnTo>
                  <a:lnTo>
                    <a:pt x="2" y="177"/>
                  </a:lnTo>
                  <a:lnTo>
                    <a:pt x="4" y="179"/>
                  </a:lnTo>
                  <a:lnTo>
                    <a:pt x="9" y="182"/>
                  </a:lnTo>
                  <a:lnTo>
                    <a:pt x="15" y="187"/>
                  </a:lnTo>
                  <a:lnTo>
                    <a:pt x="32" y="194"/>
                  </a:lnTo>
                  <a:lnTo>
                    <a:pt x="42" y="202"/>
                  </a:lnTo>
                  <a:lnTo>
                    <a:pt x="24" y="199"/>
                  </a:lnTo>
                  <a:lnTo>
                    <a:pt x="5" y="197"/>
                  </a:lnTo>
                  <a:lnTo>
                    <a:pt x="15" y="200"/>
                  </a:lnTo>
                  <a:lnTo>
                    <a:pt x="34" y="205"/>
                  </a:lnTo>
                  <a:lnTo>
                    <a:pt x="50" y="210"/>
                  </a:lnTo>
                  <a:lnTo>
                    <a:pt x="60" y="215"/>
                  </a:lnTo>
                  <a:lnTo>
                    <a:pt x="52" y="212"/>
                  </a:lnTo>
                  <a:lnTo>
                    <a:pt x="35" y="210"/>
                  </a:lnTo>
                  <a:lnTo>
                    <a:pt x="19" y="209"/>
                  </a:lnTo>
                  <a:lnTo>
                    <a:pt x="12" y="205"/>
                  </a:lnTo>
                  <a:lnTo>
                    <a:pt x="19" y="214"/>
                  </a:lnTo>
                  <a:lnTo>
                    <a:pt x="22" y="224"/>
                  </a:lnTo>
                  <a:lnTo>
                    <a:pt x="25" y="219"/>
                  </a:lnTo>
                  <a:lnTo>
                    <a:pt x="27" y="215"/>
                  </a:lnTo>
                  <a:lnTo>
                    <a:pt x="27" y="212"/>
                  </a:lnTo>
                  <a:lnTo>
                    <a:pt x="25" y="209"/>
                  </a:lnTo>
                  <a:lnTo>
                    <a:pt x="22" y="202"/>
                  </a:lnTo>
                  <a:lnTo>
                    <a:pt x="20" y="199"/>
                  </a:lnTo>
                  <a:lnTo>
                    <a:pt x="32" y="200"/>
                  </a:lnTo>
                  <a:lnTo>
                    <a:pt x="87" y="215"/>
                  </a:lnTo>
                  <a:lnTo>
                    <a:pt x="91" y="217"/>
                  </a:lnTo>
                  <a:lnTo>
                    <a:pt x="99" y="219"/>
                  </a:lnTo>
                  <a:lnTo>
                    <a:pt x="104" y="222"/>
                  </a:lnTo>
                  <a:lnTo>
                    <a:pt x="107" y="226"/>
                  </a:lnTo>
                  <a:lnTo>
                    <a:pt x="107" y="232"/>
                  </a:lnTo>
                  <a:lnTo>
                    <a:pt x="107" y="239"/>
                  </a:lnTo>
                  <a:lnTo>
                    <a:pt x="114" y="241"/>
                  </a:lnTo>
                  <a:lnTo>
                    <a:pt x="121" y="242"/>
                  </a:lnTo>
                  <a:lnTo>
                    <a:pt x="126" y="244"/>
                  </a:lnTo>
                  <a:lnTo>
                    <a:pt x="132" y="246"/>
                  </a:lnTo>
                  <a:lnTo>
                    <a:pt x="141" y="247"/>
                  </a:lnTo>
                  <a:lnTo>
                    <a:pt x="147" y="249"/>
                  </a:lnTo>
                  <a:lnTo>
                    <a:pt x="169" y="247"/>
                  </a:lnTo>
                  <a:lnTo>
                    <a:pt x="191" y="246"/>
                  </a:lnTo>
                  <a:lnTo>
                    <a:pt x="212" y="244"/>
                  </a:lnTo>
                  <a:lnTo>
                    <a:pt x="234" y="242"/>
                  </a:lnTo>
                  <a:lnTo>
                    <a:pt x="246" y="239"/>
                  </a:lnTo>
                  <a:lnTo>
                    <a:pt x="256" y="236"/>
                  </a:lnTo>
                  <a:lnTo>
                    <a:pt x="264" y="244"/>
                  </a:lnTo>
                  <a:lnTo>
                    <a:pt x="271" y="252"/>
                  </a:lnTo>
                  <a:lnTo>
                    <a:pt x="271" y="242"/>
                  </a:lnTo>
                  <a:lnTo>
                    <a:pt x="271" y="229"/>
                  </a:lnTo>
                  <a:lnTo>
                    <a:pt x="274" y="222"/>
                  </a:lnTo>
                  <a:lnTo>
                    <a:pt x="281" y="219"/>
                  </a:lnTo>
                  <a:lnTo>
                    <a:pt x="283" y="222"/>
                  </a:lnTo>
                  <a:lnTo>
                    <a:pt x="284" y="227"/>
                  </a:lnTo>
                  <a:lnTo>
                    <a:pt x="286" y="222"/>
                  </a:lnTo>
                  <a:lnTo>
                    <a:pt x="288" y="217"/>
                  </a:lnTo>
                  <a:lnTo>
                    <a:pt x="294" y="217"/>
                  </a:lnTo>
                  <a:lnTo>
                    <a:pt x="303" y="217"/>
                  </a:lnTo>
                  <a:lnTo>
                    <a:pt x="304" y="212"/>
                  </a:lnTo>
                  <a:lnTo>
                    <a:pt x="306" y="207"/>
                  </a:lnTo>
                  <a:lnTo>
                    <a:pt x="313" y="204"/>
                  </a:lnTo>
                  <a:lnTo>
                    <a:pt x="318" y="200"/>
                  </a:lnTo>
                  <a:lnTo>
                    <a:pt x="319" y="192"/>
                  </a:lnTo>
                  <a:lnTo>
                    <a:pt x="319" y="184"/>
                  </a:lnTo>
                  <a:lnTo>
                    <a:pt x="321" y="180"/>
                  </a:lnTo>
                  <a:lnTo>
                    <a:pt x="323" y="179"/>
                  </a:lnTo>
                  <a:lnTo>
                    <a:pt x="324" y="177"/>
                  </a:lnTo>
                  <a:lnTo>
                    <a:pt x="328" y="177"/>
                  </a:lnTo>
                  <a:lnTo>
                    <a:pt x="329" y="165"/>
                  </a:lnTo>
                  <a:lnTo>
                    <a:pt x="331" y="155"/>
                  </a:lnTo>
                  <a:lnTo>
                    <a:pt x="333" y="154"/>
                  </a:lnTo>
                  <a:lnTo>
                    <a:pt x="334" y="152"/>
                  </a:lnTo>
                  <a:lnTo>
                    <a:pt x="336" y="145"/>
                  </a:lnTo>
                  <a:lnTo>
                    <a:pt x="338" y="139"/>
                  </a:lnTo>
                  <a:lnTo>
                    <a:pt x="323" y="152"/>
                  </a:lnTo>
                  <a:lnTo>
                    <a:pt x="304" y="169"/>
                  </a:lnTo>
                  <a:lnTo>
                    <a:pt x="288" y="175"/>
                  </a:lnTo>
                  <a:lnTo>
                    <a:pt x="274" y="179"/>
                  </a:lnTo>
                  <a:lnTo>
                    <a:pt x="281" y="172"/>
                  </a:lnTo>
                  <a:lnTo>
                    <a:pt x="286" y="160"/>
                  </a:lnTo>
                  <a:lnTo>
                    <a:pt x="289" y="147"/>
                  </a:lnTo>
                  <a:lnTo>
                    <a:pt x="291" y="137"/>
                  </a:lnTo>
                  <a:lnTo>
                    <a:pt x="281" y="144"/>
                  </a:lnTo>
                  <a:lnTo>
                    <a:pt x="271" y="149"/>
                  </a:lnTo>
                  <a:lnTo>
                    <a:pt x="284" y="135"/>
                  </a:lnTo>
                  <a:lnTo>
                    <a:pt x="298" y="120"/>
                  </a:lnTo>
                  <a:lnTo>
                    <a:pt x="311" y="107"/>
                  </a:lnTo>
                  <a:lnTo>
                    <a:pt x="323" y="92"/>
                  </a:lnTo>
                  <a:lnTo>
                    <a:pt x="323" y="88"/>
                  </a:lnTo>
                  <a:lnTo>
                    <a:pt x="324" y="85"/>
                  </a:lnTo>
                  <a:lnTo>
                    <a:pt x="328" y="80"/>
                  </a:lnTo>
                  <a:lnTo>
                    <a:pt x="331" y="78"/>
                  </a:lnTo>
                  <a:lnTo>
                    <a:pt x="331" y="73"/>
                  </a:lnTo>
                  <a:lnTo>
                    <a:pt x="333" y="67"/>
                  </a:lnTo>
                  <a:lnTo>
                    <a:pt x="324" y="73"/>
                  </a:lnTo>
                  <a:lnTo>
                    <a:pt x="313" y="82"/>
                  </a:lnTo>
                  <a:lnTo>
                    <a:pt x="306" y="80"/>
                  </a:lnTo>
                  <a:lnTo>
                    <a:pt x="303" y="77"/>
                  </a:lnTo>
                  <a:lnTo>
                    <a:pt x="299" y="83"/>
                  </a:lnTo>
                  <a:lnTo>
                    <a:pt x="296" y="87"/>
                  </a:lnTo>
                  <a:lnTo>
                    <a:pt x="291" y="90"/>
                  </a:lnTo>
                  <a:lnTo>
                    <a:pt x="288" y="92"/>
                  </a:lnTo>
                  <a:lnTo>
                    <a:pt x="281" y="92"/>
                  </a:lnTo>
                  <a:lnTo>
                    <a:pt x="271" y="92"/>
                  </a:lnTo>
                  <a:lnTo>
                    <a:pt x="269" y="82"/>
                  </a:lnTo>
                  <a:lnTo>
                    <a:pt x="269" y="73"/>
                  </a:lnTo>
                  <a:lnTo>
                    <a:pt x="274" y="73"/>
                  </a:lnTo>
                  <a:lnTo>
                    <a:pt x="279" y="72"/>
                  </a:lnTo>
                  <a:lnTo>
                    <a:pt x="283" y="67"/>
                  </a:lnTo>
                  <a:lnTo>
                    <a:pt x="286" y="63"/>
                  </a:lnTo>
                  <a:lnTo>
                    <a:pt x="293" y="68"/>
                  </a:lnTo>
                  <a:lnTo>
                    <a:pt x="298" y="73"/>
                  </a:lnTo>
                  <a:lnTo>
                    <a:pt x="303" y="67"/>
                  </a:lnTo>
                  <a:lnTo>
                    <a:pt x="308" y="60"/>
                  </a:lnTo>
                  <a:lnTo>
                    <a:pt x="311" y="62"/>
                  </a:lnTo>
                  <a:lnTo>
                    <a:pt x="316" y="65"/>
                  </a:lnTo>
                  <a:lnTo>
                    <a:pt x="316" y="60"/>
                  </a:lnTo>
                  <a:lnTo>
                    <a:pt x="318" y="53"/>
                  </a:lnTo>
                  <a:lnTo>
                    <a:pt x="324" y="53"/>
                  </a:lnTo>
                  <a:lnTo>
                    <a:pt x="328" y="52"/>
                  </a:lnTo>
                  <a:lnTo>
                    <a:pt x="331" y="48"/>
                  </a:lnTo>
                  <a:lnTo>
                    <a:pt x="334" y="40"/>
                  </a:lnTo>
                  <a:lnTo>
                    <a:pt x="338" y="40"/>
                  </a:lnTo>
                  <a:lnTo>
                    <a:pt x="341" y="38"/>
                  </a:lnTo>
                  <a:lnTo>
                    <a:pt x="343" y="37"/>
                  </a:lnTo>
                  <a:lnTo>
                    <a:pt x="346" y="33"/>
                  </a:lnTo>
                  <a:lnTo>
                    <a:pt x="348" y="23"/>
                  </a:lnTo>
                  <a:lnTo>
                    <a:pt x="351" y="15"/>
                  </a:lnTo>
                  <a:lnTo>
                    <a:pt x="350" y="16"/>
                  </a:lnTo>
                  <a:lnTo>
                    <a:pt x="348" y="16"/>
                  </a:lnTo>
                  <a:lnTo>
                    <a:pt x="350" y="8"/>
                  </a:lnTo>
                  <a:lnTo>
                    <a:pt x="351" y="0"/>
                  </a:lnTo>
                  <a:lnTo>
                    <a:pt x="346" y="6"/>
                  </a:lnTo>
                  <a:lnTo>
                    <a:pt x="336" y="16"/>
                  </a:lnTo>
                  <a:lnTo>
                    <a:pt x="323" y="25"/>
                  </a:lnTo>
                  <a:lnTo>
                    <a:pt x="308" y="33"/>
                  </a:lnTo>
                  <a:lnTo>
                    <a:pt x="293" y="38"/>
                  </a:lnTo>
                  <a:lnTo>
                    <a:pt x="279" y="40"/>
                  </a:lnTo>
                  <a:lnTo>
                    <a:pt x="263" y="53"/>
                  </a:lnTo>
                  <a:lnTo>
                    <a:pt x="246" y="62"/>
                  </a:lnTo>
                  <a:lnTo>
                    <a:pt x="241" y="67"/>
                  </a:lnTo>
                  <a:lnTo>
                    <a:pt x="228" y="77"/>
                  </a:lnTo>
                  <a:lnTo>
                    <a:pt x="219" y="82"/>
                  </a:lnTo>
                  <a:lnTo>
                    <a:pt x="211" y="87"/>
                  </a:lnTo>
                  <a:lnTo>
                    <a:pt x="202" y="88"/>
                  </a:lnTo>
                  <a:lnTo>
                    <a:pt x="196" y="87"/>
                  </a:lnTo>
                  <a:lnTo>
                    <a:pt x="189" y="87"/>
                  </a:lnTo>
                  <a:lnTo>
                    <a:pt x="184" y="87"/>
                  </a:lnTo>
                  <a:lnTo>
                    <a:pt x="181" y="88"/>
                  </a:lnTo>
                  <a:lnTo>
                    <a:pt x="177" y="90"/>
                  </a:lnTo>
                  <a:lnTo>
                    <a:pt x="172" y="95"/>
                  </a:lnTo>
                  <a:lnTo>
                    <a:pt x="171" y="98"/>
                  </a:lnTo>
                  <a:lnTo>
                    <a:pt x="171" y="103"/>
                  </a:lnTo>
                  <a:lnTo>
                    <a:pt x="171" y="108"/>
                  </a:lnTo>
                  <a:lnTo>
                    <a:pt x="171" y="112"/>
                  </a:lnTo>
                  <a:lnTo>
                    <a:pt x="167" y="115"/>
                  </a:lnTo>
                  <a:lnTo>
                    <a:pt x="166" y="115"/>
                  </a:lnTo>
                  <a:lnTo>
                    <a:pt x="162" y="115"/>
                  </a:lnTo>
                  <a:lnTo>
                    <a:pt x="161" y="113"/>
                  </a:lnTo>
                  <a:lnTo>
                    <a:pt x="157" y="112"/>
                  </a:lnTo>
                  <a:lnTo>
                    <a:pt x="159" y="102"/>
                  </a:lnTo>
                  <a:lnTo>
                    <a:pt x="162" y="92"/>
                  </a:lnTo>
                  <a:lnTo>
                    <a:pt x="157" y="97"/>
                  </a:lnTo>
                  <a:lnTo>
                    <a:pt x="151" y="102"/>
                  </a:lnTo>
                  <a:lnTo>
                    <a:pt x="151" y="95"/>
                  </a:lnTo>
                  <a:lnTo>
                    <a:pt x="152" y="90"/>
                  </a:lnTo>
                  <a:lnTo>
                    <a:pt x="146" y="98"/>
                  </a:lnTo>
                  <a:lnTo>
                    <a:pt x="137" y="105"/>
                  </a:lnTo>
                  <a:lnTo>
                    <a:pt x="134" y="100"/>
                  </a:lnTo>
                  <a:lnTo>
                    <a:pt x="132" y="93"/>
                  </a:lnTo>
                  <a:lnTo>
                    <a:pt x="121" y="92"/>
                  </a:lnTo>
                  <a:lnTo>
                    <a:pt x="111" y="92"/>
                  </a:lnTo>
                  <a:lnTo>
                    <a:pt x="104" y="83"/>
                  </a:lnTo>
                  <a:lnTo>
                    <a:pt x="96" y="75"/>
                  </a:lnTo>
                  <a:lnTo>
                    <a:pt x="107" y="75"/>
                  </a:lnTo>
                  <a:lnTo>
                    <a:pt x="117" y="75"/>
                  </a:lnTo>
                  <a:lnTo>
                    <a:pt x="121" y="70"/>
                  </a:lnTo>
                  <a:lnTo>
                    <a:pt x="122" y="63"/>
                  </a:lnTo>
                  <a:close/>
                </a:path>
              </a:pathLst>
            </a:custGeom>
            <a:solidFill>
              <a:srgbClr val="1F1A17"/>
            </a:solidFill>
            <a:ln w="9525">
              <a:noFill/>
              <a:round/>
              <a:headEnd/>
              <a:tailEnd/>
            </a:ln>
          </p:spPr>
          <p:txBody>
            <a:bodyPr/>
            <a:lstStyle/>
            <a:p>
              <a:endParaRPr lang="en-US"/>
            </a:p>
          </p:txBody>
        </p:sp>
        <p:sp>
          <p:nvSpPr>
            <p:cNvPr id="4333" name="Freeform 237"/>
            <p:cNvSpPr>
              <a:spLocks/>
            </p:cNvSpPr>
            <p:nvPr/>
          </p:nvSpPr>
          <p:spPr bwMode="auto">
            <a:xfrm>
              <a:off x="2459" y="2875"/>
              <a:ext cx="296" cy="310"/>
            </a:xfrm>
            <a:custGeom>
              <a:avLst/>
              <a:gdLst/>
              <a:ahLst/>
              <a:cxnLst>
                <a:cxn ang="0">
                  <a:pos x="208" y="239"/>
                </a:cxn>
                <a:cxn ang="0">
                  <a:pos x="181" y="258"/>
                </a:cxn>
                <a:cxn ang="0">
                  <a:pos x="183" y="241"/>
                </a:cxn>
                <a:cxn ang="0">
                  <a:pos x="208" y="233"/>
                </a:cxn>
                <a:cxn ang="0">
                  <a:pos x="224" y="219"/>
                </a:cxn>
                <a:cxn ang="0">
                  <a:pos x="244" y="218"/>
                </a:cxn>
                <a:cxn ang="0">
                  <a:pos x="259" y="199"/>
                </a:cxn>
                <a:cxn ang="0">
                  <a:pos x="274" y="192"/>
                </a:cxn>
                <a:cxn ang="0">
                  <a:pos x="289" y="181"/>
                </a:cxn>
                <a:cxn ang="0">
                  <a:pos x="296" y="152"/>
                </a:cxn>
                <a:cxn ang="0">
                  <a:pos x="274" y="161"/>
                </a:cxn>
                <a:cxn ang="0">
                  <a:pos x="268" y="156"/>
                </a:cxn>
                <a:cxn ang="0">
                  <a:pos x="249" y="177"/>
                </a:cxn>
                <a:cxn ang="0">
                  <a:pos x="228" y="187"/>
                </a:cxn>
                <a:cxn ang="0">
                  <a:pos x="234" y="169"/>
                </a:cxn>
                <a:cxn ang="0">
                  <a:pos x="238" y="159"/>
                </a:cxn>
                <a:cxn ang="0">
                  <a:pos x="251" y="136"/>
                </a:cxn>
                <a:cxn ang="0">
                  <a:pos x="263" y="107"/>
                </a:cxn>
                <a:cxn ang="0">
                  <a:pos x="258" y="82"/>
                </a:cxn>
                <a:cxn ang="0">
                  <a:pos x="263" y="60"/>
                </a:cxn>
                <a:cxn ang="0">
                  <a:pos x="253" y="52"/>
                </a:cxn>
                <a:cxn ang="0">
                  <a:pos x="243" y="54"/>
                </a:cxn>
                <a:cxn ang="0">
                  <a:pos x="211" y="84"/>
                </a:cxn>
                <a:cxn ang="0">
                  <a:pos x="99" y="37"/>
                </a:cxn>
                <a:cxn ang="0">
                  <a:pos x="82" y="45"/>
                </a:cxn>
                <a:cxn ang="0">
                  <a:pos x="57" y="14"/>
                </a:cxn>
                <a:cxn ang="0">
                  <a:pos x="49" y="12"/>
                </a:cxn>
                <a:cxn ang="0">
                  <a:pos x="35" y="19"/>
                </a:cxn>
                <a:cxn ang="0">
                  <a:pos x="47" y="37"/>
                </a:cxn>
                <a:cxn ang="0">
                  <a:pos x="37" y="34"/>
                </a:cxn>
                <a:cxn ang="0">
                  <a:pos x="34" y="47"/>
                </a:cxn>
                <a:cxn ang="0">
                  <a:pos x="40" y="62"/>
                </a:cxn>
                <a:cxn ang="0">
                  <a:pos x="42" y="75"/>
                </a:cxn>
                <a:cxn ang="0">
                  <a:pos x="51" y="72"/>
                </a:cxn>
                <a:cxn ang="0">
                  <a:pos x="62" y="89"/>
                </a:cxn>
                <a:cxn ang="0">
                  <a:pos x="15" y="59"/>
                </a:cxn>
                <a:cxn ang="0">
                  <a:pos x="12" y="75"/>
                </a:cxn>
                <a:cxn ang="0">
                  <a:pos x="19" y="97"/>
                </a:cxn>
                <a:cxn ang="0">
                  <a:pos x="27" y="127"/>
                </a:cxn>
                <a:cxn ang="0">
                  <a:pos x="52" y="147"/>
                </a:cxn>
                <a:cxn ang="0">
                  <a:pos x="66" y="152"/>
                </a:cxn>
                <a:cxn ang="0">
                  <a:pos x="81" y="149"/>
                </a:cxn>
                <a:cxn ang="0">
                  <a:pos x="92" y="156"/>
                </a:cxn>
                <a:cxn ang="0">
                  <a:pos x="104" y="152"/>
                </a:cxn>
                <a:cxn ang="0">
                  <a:pos x="97" y="181"/>
                </a:cxn>
                <a:cxn ang="0">
                  <a:pos x="89" y="174"/>
                </a:cxn>
                <a:cxn ang="0">
                  <a:pos x="34" y="149"/>
                </a:cxn>
                <a:cxn ang="0">
                  <a:pos x="22" y="144"/>
                </a:cxn>
                <a:cxn ang="0">
                  <a:pos x="0" y="141"/>
                </a:cxn>
                <a:cxn ang="0">
                  <a:pos x="10" y="164"/>
                </a:cxn>
                <a:cxn ang="0">
                  <a:pos x="15" y="171"/>
                </a:cxn>
                <a:cxn ang="0">
                  <a:pos x="29" y="182"/>
                </a:cxn>
                <a:cxn ang="0">
                  <a:pos x="37" y="202"/>
                </a:cxn>
                <a:cxn ang="0">
                  <a:pos x="61" y="213"/>
                </a:cxn>
                <a:cxn ang="0">
                  <a:pos x="72" y="221"/>
                </a:cxn>
                <a:cxn ang="0">
                  <a:pos x="86" y="224"/>
                </a:cxn>
              </a:cxnLst>
              <a:rect l="0" t="0" r="r" b="b"/>
              <a:pathLst>
                <a:path w="296" h="310">
                  <a:moveTo>
                    <a:pt x="136" y="283"/>
                  </a:moveTo>
                  <a:lnTo>
                    <a:pt x="167" y="310"/>
                  </a:lnTo>
                  <a:lnTo>
                    <a:pt x="209" y="259"/>
                  </a:lnTo>
                  <a:lnTo>
                    <a:pt x="209" y="251"/>
                  </a:lnTo>
                  <a:lnTo>
                    <a:pt x="209" y="241"/>
                  </a:lnTo>
                  <a:lnTo>
                    <a:pt x="208" y="239"/>
                  </a:lnTo>
                  <a:lnTo>
                    <a:pt x="204" y="238"/>
                  </a:lnTo>
                  <a:lnTo>
                    <a:pt x="201" y="244"/>
                  </a:lnTo>
                  <a:lnTo>
                    <a:pt x="198" y="253"/>
                  </a:lnTo>
                  <a:lnTo>
                    <a:pt x="188" y="254"/>
                  </a:lnTo>
                  <a:lnTo>
                    <a:pt x="186" y="256"/>
                  </a:lnTo>
                  <a:lnTo>
                    <a:pt x="181" y="258"/>
                  </a:lnTo>
                  <a:lnTo>
                    <a:pt x="174" y="259"/>
                  </a:lnTo>
                  <a:lnTo>
                    <a:pt x="169" y="258"/>
                  </a:lnTo>
                  <a:lnTo>
                    <a:pt x="166" y="248"/>
                  </a:lnTo>
                  <a:lnTo>
                    <a:pt x="164" y="243"/>
                  </a:lnTo>
                  <a:lnTo>
                    <a:pt x="172" y="243"/>
                  </a:lnTo>
                  <a:lnTo>
                    <a:pt x="183" y="241"/>
                  </a:lnTo>
                  <a:lnTo>
                    <a:pt x="186" y="238"/>
                  </a:lnTo>
                  <a:lnTo>
                    <a:pt x="191" y="233"/>
                  </a:lnTo>
                  <a:lnTo>
                    <a:pt x="196" y="233"/>
                  </a:lnTo>
                  <a:lnTo>
                    <a:pt x="201" y="234"/>
                  </a:lnTo>
                  <a:lnTo>
                    <a:pt x="204" y="233"/>
                  </a:lnTo>
                  <a:lnTo>
                    <a:pt x="208" y="233"/>
                  </a:lnTo>
                  <a:lnTo>
                    <a:pt x="211" y="234"/>
                  </a:lnTo>
                  <a:lnTo>
                    <a:pt x="214" y="238"/>
                  </a:lnTo>
                  <a:lnTo>
                    <a:pt x="218" y="236"/>
                  </a:lnTo>
                  <a:lnTo>
                    <a:pt x="221" y="233"/>
                  </a:lnTo>
                  <a:lnTo>
                    <a:pt x="223" y="224"/>
                  </a:lnTo>
                  <a:lnTo>
                    <a:pt x="224" y="219"/>
                  </a:lnTo>
                  <a:lnTo>
                    <a:pt x="228" y="218"/>
                  </a:lnTo>
                  <a:lnTo>
                    <a:pt x="231" y="213"/>
                  </a:lnTo>
                  <a:lnTo>
                    <a:pt x="234" y="211"/>
                  </a:lnTo>
                  <a:lnTo>
                    <a:pt x="238" y="213"/>
                  </a:lnTo>
                  <a:lnTo>
                    <a:pt x="241" y="214"/>
                  </a:lnTo>
                  <a:lnTo>
                    <a:pt x="244" y="218"/>
                  </a:lnTo>
                  <a:lnTo>
                    <a:pt x="244" y="213"/>
                  </a:lnTo>
                  <a:lnTo>
                    <a:pt x="248" y="209"/>
                  </a:lnTo>
                  <a:lnTo>
                    <a:pt x="251" y="208"/>
                  </a:lnTo>
                  <a:lnTo>
                    <a:pt x="256" y="208"/>
                  </a:lnTo>
                  <a:lnTo>
                    <a:pt x="258" y="202"/>
                  </a:lnTo>
                  <a:lnTo>
                    <a:pt x="259" y="199"/>
                  </a:lnTo>
                  <a:lnTo>
                    <a:pt x="261" y="201"/>
                  </a:lnTo>
                  <a:lnTo>
                    <a:pt x="263" y="202"/>
                  </a:lnTo>
                  <a:lnTo>
                    <a:pt x="266" y="201"/>
                  </a:lnTo>
                  <a:lnTo>
                    <a:pt x="271" y="197"/>
                  </a:lnTo>
                  <a:lnTo>
                    <a:pt x="273" y="194"/>
                  </a:lnTo>
                  <a:lnTo>
                    <a:pt x="274" y="192"/>
                  </a:lnTo>
                  <a:lnTo>
                    <a:pt x="276" y="192"/>
                  </a:lnTo>
                  <a:lnTo>
                    <a:pt x="279" y="192"/>
                  </a:lnTo>
                  <a:lnTo>
                    <a:pt x="283" y="187"/>
                  </a:lnTo>
                  <a:lnTo>
                    <a:pt x="286" y="181"/>
                  </a:lnTo>
                  <a:lnTo>
                    <a:pt x="288" y="181"/>
                  </a:lnTo>
                  <a:lnTo>
                    <a:pt x="289" y="181"/>
                  </a:lnTo>
                  <a:lnTo>
                    <a:pt x="291" y="177"/>
                  </a:lnTo>
                  <a:lnTo>
                    <a:pt x="291" y="174"/>
                  </a:lnTo>
                  <a:lnTo>
                    <a:pt x="293" y="172"/>
                  </a:lnTo>
                  <a:lnTo>
                    <a:pt x="291" y="167"/>
                  </a:lnTo>
                  <a:lnTo>
                    <a:pt x="293" y="159"/>
                  </a:lnTo>
                  <a:lnTo>
                    <a:pt x="296" y="152"/>
                  </a:lnTo>
                  <a:lnTo>
                    <a:pt x="288" y="159"/>
                  </a:lnTo>
                  <a:lnTo>
                    <a:pt x="278" y="171"/>
                  </a:lnTo>
                  <a:lnTo>
                    <a:pt x="269" y="176"/>
                  </a:lnTo>
                  <a:lnTo>
                    <a:pt x="264" y="176"/>
                  </a:lnTo>
                  <a:lnTo>
                    <a:pt x="269" y="169"/>
                  </a:lnTo>
                  <a:lnTo>
                    <a:pt x="274" y="161"/>
                  </a:lnTo>
                  <a:lnTo>
                    <a:pt x="274" y="159"/>
                  </a:lnTo>
                  <a:lnTo>
                    <a:pt x="273" y="157"/>
                  </a:lnTo>
                  <a:lnTo>
                    <a:pt x="266" y="162"/>
                  </a:lnTo>
                  <a:lnTo>
                    <a:pt x="261" y="167"/>
                  </a:lnTo>
                  <a:lnTo>
                    <a:pt x="264" y="162"/>
                  </a:lnTo>
                  <a:lnTo>
                    <a:pt x="268" y="156"/>
                  </a:lnTo>
                  <a:lnTo>
                    <a:pt x="266" y="154"/>
                  </a:lnTo>
                  <a:lnTo>
                    <a:pt x="264" y="152"/>
                  </a:lnTo>
                  <a:lnTo>
                    <a:pt x="263" y="157"/>
                  </a:lnTo>
                  <a:lnTo>
                    <a:pt x="258" y="162"/>
                  </a:lnTo>
                  <a:lnTo>
                    <a:pt x="251" y="171"/>
                  </a:lnTo>
                  <a:lnTo>
                    <a:pt x="249" y="177"/>
                  </a:lnTo>
                  <a:lnTo>
                    <a:pt x="246" y="182"/>
                  </a:lnTo>
                  <a:lnTo>
                    <a:pt x="243" y="187"/>
                  </a:lnTo>
                  <a:lnTo>
                    <a:pt x="234" y="191"/>
                  </a:lnTo>
                  <a:lnTo>
                    <a:pt x="226" y="196"/>
                  </a:lnTo>
                  <a:lnTo>
                    <a:pt x="226" y="191"/>
                  </a:lnTo>
                  <a:lnTo>
                    <a:pt x="228" y="187"/>
                  </a:lnTo>
                  <a:lnTo>
                    <a:pt x="229" y="186"/>
                  </a:lnTo>
                  <a:lnTo>
                    <a:pt x="233" y="184"/>
                  </a:lnTo>
                  <a:lnTo>
                    <a:pt x="238" y="174"/>
                  </a:lnTo>
                  <a:lnTo>
                    <a:pt x="241" y="164"/>
                  </a:lnTo>
                  <a:lnTo>
                    <a:pt x="238" y="166"/>
                  </a:lnTo>
                  <a:lnTo>
                    <a:pt x="234" y="169"/>
                  </a:lnTo>
                  <a:lnTo>
                    <a:pt x="233" y="171"/>
                  </a:lnTo>
                  <a:lnTo>
                    <a:pt x="231" y="171"/>
                  </a:lnTo>
                  <a:lnTo>
                    <a:pt x="229" y="169"/>
                  </a:lnTo>
                  <a:lnTo>
                    <a:pt x="229" y="167"/>
                  </a:lnTo>
                  <a:lnTo>
                    <a:pt x="233" y="162"/>
                  </a:lnTo>
                  <a:lnTo>
                    <a:pt x="238" y="159"/>
                  </a:lnTo>
                  <a:lnTo>
                    <a:pt x="238" y="156"/>
                  </a:lnTo>
                  <a:lnTo>
                    <a:pt x="238" y="152"/>
                  </a:lnTo>
                  <a:lnTo>
                    <a:pt x="239" y="156"/>
                  </a:lnTo>
                  <a:lnTo>
                    <a:pt x="241" y="157"/>
                  </a:lnTo>
                  <a:lnTo>
                    <a:pt x="246" y="149"/>
                  </a:lnTo>
                  <a:lnTo>
                    <a:pt x="251" y="136"/>
                  </a:lnTo>
                  <a:lnTo>
                    <a:pt x="253" y="131"/>
                  </a:lnTo>
                  <a:lnTo>
                    <a:pt x="253" y="127"/>
                  </a:lnTo>
                  <a:lnTo>
                    <a:pt x="256" y="124"/>
                  </a:lnTo>
                  <a:lnTo>
                    <a:pt x="258" y="122"/>
                  </a:lnTo>
                  <a:lnTo>
                    <a:pt x="259" y="114"/>
                  </a:lnTo>
                  <a:lnTo>
                    <a:pt x="263" y="107"/>
                  </a:lnTo>
                  <a:lnTo>
                    <a:pt x="264" y="97"/>
                  </a:lnTo>
                  <a:lnTo>
                    <a:pt x="268" y="89"/>
                  </a:lnTo>
                  <a:lnTo>
                    <a:pt x="266" y="85"/>
                  </a:lnTo>
                  <a:lnTo>
                    <a:pt x="266" y="79"/>
                  </a:lnTo>
                  <a:lnTo>
                    <a:pt x="261" y="80"/>
                  </a:lnTo>
                  <a:lnTo>
                    <a:pt x="258" y="82"/>
                  </a:lnTo>
                  <a:lnTo>
                    <a:pt x="258" y="75"/>
                  </a:lnTo>
                  <a:lnTo>
                    <a:pt x="261" y="70"/>
                  </a:lnTo>
                  <a:lnTo>
                    <a:pt x="261" y="67"/>
                  </a:lnTo>
                  <a:lnTo>
                    <a:pt x="261" y="65"/>
                  </a:lnTo>
                  <a:lnTo>
                    <a:pt x="263" y="64"/>
                  </a:lnTo>
                  <a:lnTo>
                    <a:pt x="263" y="60"/>
                  </a:lnTo>
                  <a:lnTo>
                    <a:pt x="263" y="57"/>
                  </a:lnTo>
                  <a:lnTo>
                    <a:pt x="261" y="55"/>
                  </a:lnTo>
                  <a:lnTo>
                    <a:pt x="263" y="49"/>
                  </a:lnTo>
                  <a:lnTo>
                    <a:pt x="263" y="40"/>
                  </a:lnTo>
                  <a:lnTo>
                    <a:pt x="256" y="45"/>
                  </a:lnTo>
                  <a:lnTo>
                    <a:pt x="253" y="52"/>
                  </a:lnTo>
                  <a:lnTo>
                    <a:pt x="249" y="59"/>
                  </a:lnTo>
                  <a:lnTo>
                    <a:pt x="248" y="69"/>
                  </a:lnTo>
                  <a:lnTo>
                    <a:pt x="244" y="69"/>
                  </a:lnTo>
                  <a:lnTo>
                    <a:pt x="241" y="67"/>
                  </a:lnTo>
                  <a:lnTo>
                    <a:pt x="241" y="60"/>
                  </a:lnTo>
                  <a:lnTo>
                    <a:pt x="243" y="54"/>
                  </a:lnTo>
                  <a:lnTo>
                    <a:pt x="236" y="57"/>
                  </a:lnTo>
                  <a:lnTo>
                    <a:pt x="228" y="64"/>
                  </a:lnTo>
                  <a:lnTo>
                    <a:pt x="224" y="70"/>
                  </a:lnTo>
                  <a:lnTo>
                    <a:pt x="221" y="75"/>
                  </a:lnTo>
                  <a:lnTo>
                    <a:pt x="216" y="80"/>
                  </a:lnTo>
                  <a:lnTo>
                    <a:pt x="211" y="84"/>
                  </a:lnTo>
                  <a:lnTo>
                    <a:pt x="194" y="79"/>
                  </a:lnTo>
                  <a:lnTo>
                    <a:pt x="179" y="75"/>
                  </a:lnTo>
                  <a:lnTo>
                    <a:pt x="162" y="77"/>
                  </a:lnTo>
                  <a:lnTo>
                    <a:pt x="147" y="77"/>
                  </a:lnTo>
                  <a:lnTo>
                    <a:pt x="122" y="57"/>
                  </a:lnTo>
                  <a:lnTo>
                    <a:pt x="99" y="37"/>
                  </a:lnTo>
                  <a:lnTo>
                    <a:pt x="97" y="42"/>
                  </a:lnTo>
                  <a:lnTo>
                    <a:pt x="94" y="45"/>
                  </a:lnTo>
                  <a:lnTo>
                    <a:pt x="92" y="47"/>
                  </a:lnTo>
                  <a:lnTo>
                    <a:pt x="89" y="47"/>
                  </a:lnTo>
                  <a:lnTo>
                    <a:pt x="86" y="47"/>
                  </a:lnTo>
                  <a:lnTo>
                    <a:pt x="82" y="45"/>
                  </a:lnTo>
                  <a:lnTo>
                    <a:pt x="79" y="40"/>
                  </a:lnTo>
                  <a:lnTo>
                    <a:pt x="77" y="37"/>
                  </a:lnTo>
                  <a:lnTo>
                    <a:pt x="71" y="34"/>
                  </a:lnTo>
                  <a:lnTo>
                    <a:pt x="62" y="25"/>
                  </a:lnTo>
                  <a:lnTo>
                    <a:pt x="61" y="19"/>
                  </a:lnTo>
                  <a:lnTo>
                    <a:pt x="57" y="14"/>
                  </a:lnTo>
                  <a:lnTo>
                    <a:pt x="57" y="9"/>
                  </a:lnTo>
                  <a:lnTo>
                    <a:pt x="57" y="3"/>
                  </a:lnTo>
                  <a:lnTo>
                    <a:pt x="52" y="2"/>
                  </a:lnTo>
                  <a:lnTo>
                    <a:pt x="45" y="0"/>
                  </a:lnTo>
                  <a:lnTo>
                    <a:pt x="47" y="7"/>
                  </a:lnTo>
                  <a:lnTo>
                    <a:pt x="49" y="12"/>
                  </a:lnTo>
                  <a:lnTo>
                    <a:pt x="42" y="9"/>
                  </a:lnTo>
                  <a:lnTo>
                    <a:pt x="35" y="7"/>
                  </a:lnTo>
                  <a:lnTo>
                    <a:pt x="37" y="10"/>
                  </a:lnTo>
                  <a:lnTo>
                    <a:pt x="37" y="15"/>
                  </a:lnTo>
                  <a:lnTo>
                    <a:pt x="35" y="15"/>
                  </a:lnTo>
                  <a:lnTo>
                    <a:pt x="35" y="19"/>
                  </a:lnTo>
                  <a:lnTo>
                    <a:pt x="40" y="24"/>
                  </a:lnTo>
                  <a:lnTo>
                    <a:pt x="44" y="29"/>
                  </a:lnTo>
                  <a:lnTo>
                    <a:pt x="42" y="32"/>
                  </a:lnTo>
                  <a:lnTo>
                    <a:pt x="42" y="32"/>
                  </a:lnTo>
                  <a:lnTo>
                    <a:pt x="45" y="34"/>
                  </a:lnTo>
                  <a:lnTo>
                    <a:pt x="47" y="37"/>
                  </a:lnTo>
                  <a:lnTo>
                    <a:pt x="51" y="39"/>
                  </a:lnTo>
                  <a:lnTo>
                    <a:pt x="54" y="42"/>
                  </a:lnTo>
                  <a:lnTo>
                    <a:pt x="54" y="47"/>
                  </a:lnTo>
                  <a:lnTo>
                    <a:pt x="54" y="49"/>
                  </a:lnTo>
                  <a:lnTo>
                    <a:pt x="45" y="42"/>
                  </a:lnTo>
                  <a:lnTo>
                    <a:pt x="37" y="34"/>
                  </a:lnTo>
                  <a:lnTo>
                    <a:pt x="34" y="35"/>
                  </a:lnTo>
                  <a:lnTo>
                    <a:pt x="30" y="35"/>
                  </a:lnTo>
                  <a:lnTo>
                    <a:pt x="29" y="40"/>
                  </a:lnTo>
                  <a:lnTo>
                    <a:pt x="27" y="44"/>
                  </a:lnTo>
                  <a:lnTo>
                    <a:pt x="32" y="45"/>
                  </a:lnTo>
                  <a:lnTo>
                    <a:pt x="34" y="47"/>
                  </a:lnTo>
                  <a:lnTo>
                    <a:pt x="34" y="49"/>
                  </a:lnTo>
                  <a:lnTo>
                    <a:pt x="34" y="50"/>
                  </a:lnTo>
                  <a:lnTo>
                    <a:pt x="30" y="55"/>
                  </a:lnTo>
                  <a:lnTo>
                    <a:pt x="29" y="62"/>
                  </a:lnTo>
                  <a:lnTo>
                    <a:pt x="35" y="64"/>
                  </a:lnTo>
                  <a:lnTo>
                    <a:pt x="40" y="62"/>
                  </a:lnTo>
                  <a:lnTo>
                    <a:pt x="39" y="65"/>
                  </a:lnTo>
                  <a:lnTo>
                    <a:pt x="37" y="69"/>
                  </a:lnTo>
                  <a:lnTo>
                    <a:pt x="40" y="67"/>
                  </a:lnTo>
                  <a:lnTo>
                    <a:pt x="42" y="64"/>
                  </a:lnTo>
                  <a:lnTo>
                    <a:pt x="42" y="69"/>
                  </a:lnTo>
                  <a:lnTo>
                    <a:pt x="42" y="75"/>
                  </a:lnTo>
                  <a:lnTo>
                    <a:pt x="44" y="72"/>
                  </a:lnTo>
                  <a:lnTo>
                    <a:pt x="45" y="69"/>
                  </a:lnTo>
                  <a:lnTo>
                    <a:pt x="45" y="72"/>
                  </a:lnTo>
                  <a:lnTo>
                    <a:pt x="45" y="77"/>
                  </a:lnTo>
                  <a:lnTo>
                    <a:pt x="49" y="74"/>
                  </a:lnTo>
                  <a:lnTo>
                    <a:pt x="51" y="72"/>
                  </a:lnTo>
                  <a:lnTo>
                    <a:pt x="52" y="72"/>
                  </a:lnTo>
                  <a:lnTo>
                    <a:pt x="54" y="74"/>
                  </a:lnTo>
                  <a:lnTo>
                    <a:pt x="56" y="79"/>
                  </a:lnTo>
                  <a:lnTo>
                    <a:pt x="59" y="85"/>
                  </a:lnTo>
                  <a:lnTo>
                    <a:pt x="61" y="85"/>
                  </a:lnTo>
                  <a:lnTo>
                    <a:pt x="62" y="89"/>
                  </a:lnTo>
                  <a:lnTo>
                    <a:pt x="59" y="94"/>
                  </a:lnTo>
                  <a:lnTo>
                    <a:pt x="56" y="99"/>
                  </a:lnTo>
                  <a:lnTo>
                    <a:pt x="45" y="94"/>
                  </a:lnTo>
                  <a:lnTo>
                    <a:pt x="34" y="85"/>
                  </a:lnTo>
                  <a:lnTo>
                    <a:pt x="24" y="70"/>
                  </a:lnTo>
                  <a:lnTo>
                    <a:pt x="15" y="59"/>
                  </a:lnTo>
                  <a:lnTo>
                    <a:pt x="14" y="60"/>
                  </a:lnTo>
                  <a:lnTo>
                    <a:pt x="12" y="60"/>
                  </a:lnTo>
                  <a:lnTo>
                    <a:pt x="12" y="64"/>
                  </a:lnTo>
                  <a:lnTo>
                    <a:pt x="14" y="69"/>
                  </a:lnTo>
                  <a:lnTo>
                    <a:pt x="12" y="72"/>
                  </a:lnTo>
                  <a:lnTo>
                    <a:pt x="12" y="75"/>
                  </a:lnTo>
                  <a:lnTo>
                    <a:pt x="14" y="79"/>
                  </a:lnTo>
                  <a:lnTo>
                    <a:pt x="15" y="80"/>
                  </a:lnTo>
                  <a:lnTo>
                    <a:pt x="14" y="87"/>
                  </a:lnTo>
                  <a:lnTo>
                    <a:pt x="12" y="92"/>
                  </a:lnTo>
                  <a:lnTo>
                    <a:pt x="15" y="94"/>
                  </a:lnTo>
                  <a:lnTo>
                    <a:pt x="19" y="97"/>
                  </a:lnTo>
                  <a:lnTo>
                    <a:pt x="20" y="105"/>
                  </a:lnTo>
                  <a:lnTo>
                    <a:pt x="24" y="114"/>
                  </a:lnTo>
                  <a:lnTo>
                    <a:pt x="29" y="117"/>
                  </a:lnTo>
                  <a:lnTo>
                    <a:pt x="30" y="117"/>
                  </a:lnTo>
                  <a:lnTo>
                    <a:pt x="29" y="124"/>
                  </a:lnTo>
                  <a:lnTo>
                    <a:pt x="27" y="127"/>
                  </a:lnTo>
                  <a:lnTo>
                    <a:pt x="32" y="132"/>
                  </a:lnTo>
                  <a:lnTo>
                    <a:pt x="35" y="136"/>
                  </a:lnTo>
                  <a:lnTo>
                    <a:pt x="40" y="134"/>
                  </a:lnTo>
                  <a:lnTo>
                    <a:pt x="44" y="132"/>
                  </a:lnTo>
                  <a:lnTo>
                    <a:pt x="47" y="139"/>
                  </a:lnTo>
                  <a:lnTo>
                    <a:pt x="52" y="147"/>
                  </a:lnTo>
                  <a:lnTo>
                    <a:pt x="56" y="151"/>
                  </a:lnTo>
                  <a:lnTo>
                    <a:pt x="57" y="151"/>
                  </a:lnTo>
                  <a:lnTo>
                    <a:pt x="61" y="151"/>
                  </a:lnTo>
                  <a:lnTo>
                    <a:pt x="62" y="146"/>
                  </a:lnTo>
                  <a:lnTo>
                    <a:pt x="64" y="149"/>
                  </a:lnTo>
                  <a:lnTo>
                    <a:pt x="66" y="152"/>
                  </a:lnTo>
                  <a:lnTo>
                    <a:pt x="67" y="149"/>
                  </a:lnTo>
                  <a:lnTo>
                    <a:pt x="71" y="146"/>
                  </a:lnTo>
                  <a:lnTo>
                    <a:pt x="71" y="151"/>
                  </a:lnTo>
                  <a:lnTo>
                    <a:pt x="74" y="152"/>
                  </a:lnTo>
                  <a:lnTo>
                    <a:pt x="77" y="152"/>
                  </a:lnTo>
                  <a:lnTo>
                    <a:pt x="81" y="149"/>
                  </a:lnTo>
                  <a:lnTo>
                    <a:pt x="81" y="156"/>
                  </a:lnTo>
                  <a:lnTo>
                    <a:pt x="82" y="161"/>
                  </a:lnTo>
                  <a:lnTo>
                    <a:pt x="86" y="161"/>
                  </a:lnTo>
                  <a:lnTo>
                    <a:pt x="89" y="161"/>
                  </a:lnTo>
                  <a:lnTo>
                    <a:pt x="91" y="156"/>
                  </a:lnTo>
                  <a:lnTo>
                    <a:pt x="92" y="156"/>
                  </a:lnTo>
                  <a:lnTo>
                    <a:pt x="92" y="156"/>
                  </a:lnTo>
                  <a:lnTo>
                    <a:pt x="94" y="157"/>
                  </a:lnTo>
                  <a:lnTo>
                    <a:pt x="94" y="161"/>
                  </a:lnTo>
                  <a:lnTo>
                    <a:pt x="97" y="162"/>
                  </a:lnTo>
                  <a:lnTo>
                    <a:pt x="101" y="157"/>
                  </a:lnTo>
                  <a:lnTo>
                    <a:pt x="104" y="152"/>
                  </a:lnTo>
                  <a:lnTo>
                    <a:pt x="107" y="162"/>
                  </a:lnTo>
                  <a:lnTo>
                    <a:pt x="112" y="171"/>
                  </a:lnTo>
                  <a:lnTo>
                    <a:pt x="116" y="177"/>
                  </a:lnTo>
                  <a:lnTo>
                    <a:pt x="114" y="181"/>
                  </a:lnTo>
                  <a:lnTo>
                    <a:pt x="106" y="181"/>
                  </a:lnTo>
                  <a:lnTo>
                    <a:pt x="97" y="181"/>
                  </a:lnTo>
                  <a:lnTo>
                    <a:pt x="96" y="176"/>
                  </a:lnTo>
                  <a:lnTo>
                    <a:pt x="94" y="171"/>
                  </a:lnTo>
                  <a:lnTo>
                    <a:pt x="94" y="172"/>
                  </a:lnTo>
                  <a:lnTo>
                    <a:pt x="92" y="174"/>
                  </a:lnTo>
                  <a:lnTo>
                    <a:pt x="91" y="176"/>
                  </a:lnTo>
                  <a:lnTo>
                    <a:pt x="89" y="174"/>
                  </a:lnTo>
                  <a:lnTo>
                    <a:pt x="72" y="164"/>
                  </a:lnTo>
                  <a:lnTo>
                    <a:pt x="56" y="157"/>
                  </a:lnTo>
                  <a:lnTo>
                    <a:pt x="40" y="146"/>
                  </a:lnTo>
                  <a:lnTo>
                    <a:pt x="32" y="139"/>
                  </a:lnTo>
                  <a:lnTo>
                    <a:pt x="32" y="144"/>
                  </a:lnTo>
                  <a:lnTo>
                    <a:pt x="34" y="149"/>
                  </a:lnTo>
                  <a:lnTo>
                    <a:pt x="35" y="152"/>
                  </a:lnTo>
                  <a:lnTo>
                    <a:pt x="37" y="159"/>
                  </a:lnTo>
                  <a:lnTo>
                    <a:pt x="32" y="156"/>
                  </a:lnTo>
                  <a:lnTo>
                    <a:pt x="29" y="149"/>
                  </a:lnTo>
                  <a:lnTo>
                    <a:pt x="25" y="147"/>
                  </a:lnTo>
                  <a:lnTo>
                    <a:pt x="22" y="144"/>
                  </a:lnTo>
                  <a:lnTo>
                    <a:pt x="20" y="147"/>
                  </a:lnTo>
                  <a:lnTo>
                    <a:pt x="19" y="151"/>
                  </a:lnTo>
                  <a:lnTo>
                    <a:pt x="10" y="139"/>
                  </a:lnTo>
                  <a:lnTo>
                    <a:pt x="2" y="127"/>
                  </a:lnTo>
                  <a:lnTo>
                    <a:pt x="0" y="132"/>
                  </a:lnTo>
                  <a:lnTo>
                    <a:pt x="0" y="141"/>
                  </a:lnTo>
                  <a:lnTo>
                    <a:pt x="4" y="147"/>
                  </a:lnTo>
                  <a:lnTo>
                    <a:pt x="5" y="154"/>
                  </a:lnTo>
                  <a:lnTo>
                    <a:pt x="5" y="157"/>
                  </a:lnTo>
                  <a:lnTo>
                    <a:pt x="5" y="159"/>
                  </a:lnTo>
                  <a:lnTo>
                    <a:pt x="9" y="162"/>
                  </a:lnTo>
                  <a:lnTo>
                    <a:pt x="10" y="164"/>
                  </a:lnTo>
                  <a:lnTo>
                    <a:pt x="12" y="166"/>
                  </a:lnTo>
                  <a:lnTo>
                    <a:pt x="12" y="167"/>
                  </a:lnTo>
                  <a:lnTo>
                    <a:pt x="14" y="167"/>
                  </a:lnTo>
                  <a:lnTo>
                    <a:pt x="17" y="167"/>
                  </a:lnTo>
                  <a:lnTo>
                    <a:pt x="17" y="169"/>
                  </a:lnTo>
                  <a:lnTo>
                    <a:pt x="15" y="171"/>
                  </a:lnTo>
                  <a:lnTo>
                    <a:pt x="19" y="176"/>
                  </a:lnTo>
                  <a:lnTo>
                    <a:pt x="24" y="177"/>
                  </a:lnTo>
                  <a:lnTo>
                    <a:pt x="27" y="174"/>
                  </a:lnTo>
                  <a:lnTo>
                    <a:pt x="29" y="174"/>
                  </a:lnTo>
                  <a:lnTo>
                    <a:pt x="30" y="179"/>
                  </a:lnTo>
                  <a:lnTo>
                    <a:pt x="29" y="182"/>
                  </a:lnTo>
                  <a:lnTo>
                    <a:pt x="29" y="186"/>
                  </a:lnTo>
                  <a:lnTo>
                    <a:pt x="29" y="187"/>
                  </a:lnTo>
                  <a:lnTo>
                    <a:pt x="30" y="189"/>
                  </a:lnTo>
                  <a:lnTo>
                    <a:pt x="34" y="189"/>
                  </a:lnTo>
                  <a:lnTo>
                    <a:pt x="37" y="197"/>
                  </a:lnTo>
                  <a:lnTo>
                    <a:pt x="37" y="202"/>
                  </a:lnTo>
                  <a:lnTo>
                    <a:pt x="42" y="209"/>
                  </a:lnTo>
                  <a:lnTo>
                    <a:pt x="49" y="216"/>
                  </a:lnTo>
                  <a:lnTo>
                    <a:pt x="54" y="218"/>
                  </a:lnTo>
                  <a:lnTo>
                    <a:pt x="59" y="221"/>
                  </a:lnTo>
                  <a:lnTo>
                    <a:pt x="61" y="216"/>
                  </a:lnTo>
                  <a:lnTo>
                    <a:pt x="61" y="213"/>
                  </a:lnTo>
                  <a:lnTo>
                    <a:pt x="62" y="216"/>
                  </a:lnTo>
                  <a:lnTo>
                    <a:pt x="64" y="219"/>
                  </a:lnTo>
                  <a:lnTo>
                    <a:pt x="66" y="223"/>
                  </a:lnTo>
                  <a:lnTo>
                    <a:pt x="67" y="223"/>
                  </a:lnTo>
                  <a:lnTo>
                    <a:pt x="71" y="223"/>
                  </a:lnTo>
                  <a:lnTo>
                    <a:pt x="72" y="221"/>
                  </a:lnTo>
                  <a:lnTo>
                    <a:pt x="74" y="218"/>
                  </a:lnTo>
                  <a:lnTo>
                    <a:pt x="74" y="214"/>
                  </a:lnTo>
                  <a:lnTo>
                    <a:pt x="77" y="219"/>
                  </a:lnTo>
                  <a:lnTo>
                    <a:pt x="79" y="221"/>
                  </a:lnTo>
                  <a:lnTo>
                    <a:pt x="81" y="223"/>
                  </a:lnTo>
                  <a:lnTo>
                    <a:pt x="86" y="224"/>
                  </a:lnTo>
                  <a:lnTo>
                    <a:pt x="97" y="241"/>
                  </a:lnTo>
                  <a:lnTo>
                    <a:pt x="111" y="254"/>
                  </a:lnTo>
                  <a:lnTo>
                    <a:pt x="122" y="269"/>
                  </a:lnTo>
                  <a:lnTo>
                    <a:pt x="136" y="283"/>
                  </a:lnTo>
                  <a:close/>
                </a:path>
              </a:pathLst>
            </a:custGeom>
            <a:solidFill>
              <a:srgbClr val="1F1A17"/>
            </a:solidFill>
            <a:ln w="9525">
              <a:noFill/>
              <a:round/>
              <a:headEnd/>
              <a:tailEnd/>
            </a:ln>
          </p:spPr>
          <p:txBody>
            <a:bodyPr/>
            <a:lstStyle/>
            <a:p>
              <a:endParaRPr lang="en-US"/>
            </a:p>
          </p:txBody>
        </p:sp>
        <p:sp>
          <p:nvSpPr>
            <p:cNvPr id="4334" name="Freeform 238"/>
            <p:cNvSpPr>
              <a:spLocks/>
            </p:cNvSpPr>
            <p:nvPr/>
          </p:nvSpPr>
          <p:spPr bwMode="auto">
            <a:xfrm>
              <a:off x="2520" y="2690"/>
              <a:ext cx="182" cy="274"/>
            </a:xfrm>
            <a:custGeom>
              <a:avLst/>
              <a:gdLst/>
              <a:ahLst/>
              <a:cxnLst>
                <a:cxn ang="0">
                  <a:pos x="68" y="23"/>
                </a:cxn>
                <a:cxn ang="0">
                  <a:pos x="85" y="3"/>
                </a:cxn>
                <a:cxn ang="0">
                  <a:pos x="90" y="13"/>
                </a:cxn>
                <a:cxn ang="0">
                  <a:pos x="96" y="18"/>
                </a:cxn>
                <a:cxn ang="0">
                  <a:pos x="93" y="53"/>
                </a:cxn>
                <a:cxn ang="0">
                  <a:pos x="96" y="56"/>
                </a:cxn>
                <a:cxn ang="0">
                  <a:pos x="110" y="53"/>
                </a:cxn>
                <a:cxn ang="0">
                  <a:pos x="93" y="71"/>
                </a:cxn>
                <a:cxn ang="0">
                  <a:pos x="103" y="80"/>
                </a:cxn>
                <a:cxn ang="0">
                  <a:pos x="110" y="68"/>
                </a:cxn>
                <a:cxn ang="0">
                  <a:pos x="118" y="53"/>
                </a:cxn>
                <a:cxn ang="0">
                  <a:pos x="125" y="71"/>
                </a:cxn>
                <a:cxn ang="0">
                  <a:pos x="127" y="83"/>
                </a:cxn>
                <a:cxn ang="0">
                  <a:pos x="120" y="95"/>
                </a:cxn>
                <a:cxn ang="0">
                  <a:pos x="120" y="112"/>
                </a:cxn>
                <a:cxn ang="0">
                  <a:pos x="137" y="91"/>
                </a:cxn>
                <a:cxn ang="0">
                  <a:pos x="137" y="108"/>
                </a:cxn>
                <a:cxn ang="0">
                  <a:pos x="111" y="137"/>
                </a:cxn>
                <a:cxn ang="0">
                  <a:pos x="135" y="135"/>
                </a:cxn>
                <a:cxn ang="0">
                  <a:pos x="150" y="117"/>
                </a:cxn>
                <a:cxn ang="0">
                  <a:pos x="155" y="127"/>
                </a:cxn>
                <a:cxn ang="0">
                  <a:pos x="152" y="140"/>
                </a:cxn>
                <a:cxn ang="0">
                  <a:pos x="143" y="165"/>
                </a:cxn>
                <a:cxn ang="0">
                  <a:pos x="153" y="187"/>
                </a:cxn>
                <a:cxn ang="0">
                  <a:pos x="152" y="214"/>
                </a:cxn>
                <a:cxn ang="0">
                  <a:pos x="172" y="187"/>
                </a:cxn>
                <a:cxn ang="0">
                  <a:pos x="180" y="185"/>
                </a:cxn>
                <a:cxn ang="0">
                  <a:pos x="180" y="210"/>
                </a:cxn>
                <a:cxn ang="0">
                  <a:pos x="173" y="224"/>
                </a:cxn>
                <a:cxn ang="0">
                  <a:pos x="152" y="240"/>
                </a:cxn>
                <a:cxn ang="0">
                  <a:pos x="132" y="255"/>
                </a:cxn>
                <a:cxn ang="0">
                  <a:pos x="73" y="269"/>
                </a:cxn>
                <a:cxn ang="0">
                  <a:pos x="33" y="220"/>
                </a:cxn>
                <a:cxn ang="0">
                  <a:pos x="5" y="162"/>
                </a:cxn>
                <a:cxn ang="0">
                  <a:pos x="6" y="148"/>
                </a:cxn>
                <a:cxn ang="0">
                  <a:pos x="1" y="135"/>
                </a:cxn>
                <a:cxn ang="0">
                  <a:pos x="18" y="147"/>
                </a:cxn>
                <a:cxn ang="0">
                  <a:pos x="23" y="138"/>
                </a:cxn>
                <a:cxn ang="0">
                  <a:pos x="40" y="138"/>
                </a:cxn>
                <a:cxn ang="0">
                  <a:pos x="18" y="107"/>
                </a:cxn>
                <a:cxn ang="0">
                  <a:pos x="13" y="90"/>
                </a:cxn>
                <a:cxn ang="0">
                  <a:pos x="23" y="93"/>
                </a:cxn>
                <a:cxn ang="0">
                  <a:pos x="35" y="105"/>
                </a:cxn>
                <a:cxn ang="0">
                  <a:pos x="31" y="81"/>
                </a:cxn>
                <a:cxn ang="0">
                  <a:pos x="51" y="90"/>
                </a:cxn>
                <a:cxn ang="0">
                  <a:pos x="66" y="102"/>
                </a:cxn>
                <a:cxn ang="0">
                  <a:pos x="70" y="91"/>
                </a:cxn>
                <a:cxn ang="0">
                  <a:pos x="56" y="76"/>
                </a:cxn>
                <a:cxn ang="0">
                  <a:pos x="63" y="70"/>
                </a:cxn>
                <a:cxn ang="0">
                  <a:pos x="58" y="53"/>
                </a:cxn>
                <a:cxn ang="0">
                  <a:pos x="75" y="46"/>
                </a:cxn>
              </a:cxnLst>
              <a:rect l="0" t="0" r="r" b="b"/>
              <a:pathLst>
                <a:path w="182" h="274">
                  <a:moveTo>
                    <a:pt x="65" y="28"/>
                  </a:moveTo>
                  <a:lnTo>
                    <a:pt x="65" y="25"/>
                  </a:lnTo>
                  <a:lnTo>
                    <a:pt x="65" y="23"/>
                  </a:lnTo>
                  <a:lnTo>
                    <a:pt x="66" y="23"/>
                  </a:lnTo>
                  <a:lnTo>
                    <a:pt x="68" y="23"/>
                  </a:lnTo>
                  <a:lnTo>
                    <a:pt x="71" y="25"/>
                  </a:lnTo>
                  <a:lnTo>
                    <a:pt x="75" y="26"/>
                  </a:lnTo>
                  <a:lnTo>
                    <a:pt x="80" y="15"/>
                  </a:lnTo>
                  <a:lnTo>
                    <a:pt x="83" y="6"/>
                  </a:lnTo>
                  <a:lnTo>
                    <a:pt x="85" y="3"/>
                  </a:lnTo>
                  <a:lnTo>
                    <a:pt x="86" y="0"/>
                  </a:lnTo>
                  <a:lnTo>
                    <a:pt x="88" y="0"/>
                  </a:lnTo>
                  <a:lnTo>
                    <a:pt x="88" y="1"/>
                  </a:lnTo>
                  <a:lnTo>
                    <a:pt x="90" y="10"/>
                  </a:lnTo>
                  <a:lnTo>
                    <a:pt x="90" y="13"/>
                  </a:lnTo>
                  <a:lnTo>
                    <a:pt x="91" y="11"/>
                  </a:lnTo>
                  <a:lnTo>
                    <a:pt x="95" y="10"/>
                  </a:lnTo>
                  <a:lnTo>
                    <a:pt x="98" y="6"/>
                  </a:lnTo>
                  <a:lnTo>
                    <a:pt x="100" y="8"/>
                  </a:lnTo>
                  <a:lnTo>
                    <a:pt x="96" y="18"/>
                  </a:lnTo>
                  <a:lnTo>
                    <a:pt x="95" y="25"/>
                  </a:lnTo>
                  <a:lnTo>
                    <a:pt x="98" y="25"/>
                  </a:lnTo>
                  <a:lnTo>
                    <a:pt x="101" y="28"/>
                  </a:lnTo>
                  <a:lnTo>
                    <a:pt x="98" y="40"/>
                  </a:lnTo>
                  <a:lnTo>
                    <a:pt x="93" y="53"/>
                  </a:lnTo>
                  <a:lnTo>
                    <a:pt x="90" y="53"/>
                  </a:lnTo>
                  <a:lnTo>
                    <a:pt x="90" y="53"/>
                  </a:lnTo>
                  <a:lnTo>
                    <a:pt x="91" y="56"/>
                  </a:lnTo>
                  <a:lnTo>
                    <a:pt x="93" y="58"/>
                  </a:lnTo>
                  <a:lnTo>
                    <a:pt x="96" y="56"/>
                  </a:lnTo>
                  <a:lnTo>
                    <a:pt x="100" y="53"/>
                  </a:lnTo>
                  <a:lnTo>
                    <a:pt x="105" y="46"/>
                  </a:lnTo>
                  <a:lnTo>
                    <a:pt x="111" y="45"/>
                  </a:lnTo>
                  <a:lnTo>
                    <a:pt x="111" y="50"/>
                  </a:lnTo>
                  <a:lnTo>
                    <a:pt x="110" y="53"/>
                  </a:lnTo>
                  <a:lnTo>
                    <a:pt x="105" y="58"/>
                  </a:lnTo>
                  <a:lnTo>
                    <a:pt x="100" y="61"/>
                  </a:lnTo>
                  <a:lnTo>
                    <a:pt x="96" y="65"/>
                  </a:lnTo>
                  <a:lnTo>
                    <a:pt x="93" y="68"/>
                  </a:lnTo>
                  <a:lnTo>
                    <a:pt x="93" y="71"/>
                  </a:lnTo>
                  <a:lnTo>
                    <a:pt x="96" y="76"/>
                  </a:lnTo>
                  <a:lnTo>
                    <a:pt x="98" y="81"/>
                  </a:lnTo>
                  <a:lnTo>
                    <a:pt x="100" y="83"/>
                  </a:lnTo>
                  <a:lnTo>
                    <a:pt x="101" y="83"/>
                  </a:lnTo>
                  <a:lnTo>
                    <a:pt x="103" y="80"/>
                  </a:lnTo>
                  <a:lnTo>
                    <a:pt x="105" y="73"/>
                  </a:lnTo>
                  <a:lnTo>
                    <a:pt x="105" y="70"/>
                  </a:lnTo>
                  <a:lnTo>
                    <a:pt x="106" y="71"/>
                  </a:lnTo>
                  <a:lnTo>
                    <a:pt x="106" y="76"/>
                  </a:lnTo>
                  <a:lnTo>
                    <a:pt x="110" y="68"/>
                  </a:lnTo>
                  <a:lnTo>
                    <a:pt x="111" y="60"/>
                  </a:lnTo>
                  <a:lnTo>
                    <a:pt x="111" y="65"/>
                  </a:lnTo>
                  <a:lnTo>
                    <a:pt x="111" y="68"/>
                  </a:lnTo>
                  <a:lnTo>
                    <a:pt x="115" y="60"/>
                  </a:lnTo>
                  <a:lnTo>
                    <a:pt x="118" y="53"/>
                  </a:lnTo>
                  <a:lnTo>
                    <a:pt x="120" y="60"/>
                  </a:lnTo>
                  <a:lnTo>
                    <a:pt x="118" y="66"/>
                  </a:lnTo>
                  <a:lnTo>
                    <a:pt x="122" y="66"/>
                  </a:lnTo>
                  <a:lnTo>
                    <a:pt x="123" y="68"/>
                  </a:lnTo>
                  <a:lnTo>
                    <a:pt x="125" y="71"/>
                  </a:lnTo>
                  <a:lnTo>
                    <a:pt x="123" y="76"/>
                  </a:lnTo>
                  <a:lnTo>
                    <a:pt x="127" y="78"/>
                  </a:lnTo>
                  <a:lnTo>
                    <a:pt x="127" y="80"/>
                  </a:lnTo>
                  <a:lnTo>
                    <a:pt x="127" y="81"/>
                  </a:lnTo>
                  <a:lnTo>
                    <a:pt x="127" y="83"/>
                  </a:lnTo>
                  <a:lnTo>
                    <a:pt x="122" y="86"/>
                  </a:lnTo>
                  <a:lnTo>
                    <a:pt x="118" y="90"/>
                  </a:lnTo>
                  <a:lnTo>
                    <a:pt x="120" y="91"/>
                  </a:lnTo>
                  <a:lnTo>
                    <a:pt x="122" y="93"/>
                  </a:lnTo>
                  <a:lnTo>
                    <a:pt x="120" y="95"/>
                  </a:lnTo>
                  <a:lnTo>
                    <a:pt x="117" y="98"/>
                  </a:lnTo>
                  <a:lnTo>
                    <a:pt x="118" y="100"/>
                  </a:lnTo>
                  <a:lnTo>
                    <a:pt x="120" y="103"/>
                  </a:lnTo>
                  <a:lnTo>
                    <a:pt x="120" y="107"/>
                  </a:lnTo>
                  <a:lnTo>
                    <a:pt x="120" y="112"/>
                  </a:lnTo>
                  <a:lnTo>
                    <a:pt x="125" y="108"/>
                  </a:lnTo>
                  <a:lnTo>
                    <a:pt x="130" y="103"/>
                  </a:lnTo>
                  <a:lnTo>
                    <a:pt x="133" y="97"/>
                  </a:lnTo>
                  <a:lnTo>
                    <a:pt x="137" y="86"/>
                  </a:lnTo>
                  <a:lnTo>
                    <a:pt x="137" y="91"/>
                  </a:lnTo>
                  <a:lnTo>
                    <a:pt x="137" y="98"/>
                  </a:lnTo>
                  <a:lnTo>
                    <a:pt x="140" y="100"/>
                  </a:lnTo>
                  <a:lnTo>
                    <a:pt x="140" y="102"/>
                  </a:lnTo>
                  <a:lnTo>
                    <a:pt x="138" y="105"/>
                  </a:lnTo>
                  <a:lnTo>
                    <a:pt x="137" y="108"/>
                  </a:lnTo>
                  <a:lnTo>
                    <a:pt x="133" y="115"/>
                  </a:lnTo>
                  <a:lnTo>
                    <a:pt x="130" y="122"/>
                  </a:lnTo>
                  <a:lnTo>
                    <a:pt x="122" y="127"/>
                  </a:lnTo>
                  <a:lnTo>
                    <a:pt x="113" y="132"/>
                  </a:lnTo>
                  <a:lnTo>
                    <a:pt x="111" y="137"/>
                  </a:lnTo>
                  <a:lnTo>
                    <a:pt x="111" y="145"/>
                  </a:lnTo>
                  <a:lnTo>
                    <a:pt x="120" y="147"/>
                  </a:lnTo>
                  <a:lnTo>
                    <a:pt x="128" y="145"/>
                  </a:lnTo>
                  <a:lnTo>
                    <a:pt x="128" y="140"/>
                  </a:lnTo>
                  <a:lnTo>
                    <a:pt x="135" y="135"/>
                  </a:lnTo>
                  <a:lnTo>
                    <a:pt x="138" y="133"/>
                  </a:lnTo>
                  <a:lnTo>
                    <a:pt x="140" y="132"/>
                  </a:lnTo>
                  <a:lnTo>
                    <a:pt x="143" y="130"/>
                  </a:lnTo>
                  <a:lnTo>
                    <a:pt x="145" y="125"/>
                  </a:lnTo>
                  <a:lnTo>
                    <a:pt x="150" y="117"/>
                  </a:lnTo>
                  <a:lnTo>
                    <a:pt x="152" y="117"/>
                  </a:lnTo>
                  <a:lnTo>
                    <a:pt x="148" y="125"/>
                  </a:lnTo>
                  <a:lnTo>
                    <a:pt x="145" y="130"/>
                  </a:lnTo>
                  <a:lnTo>
                    <a:pt x="150" y="127"/>
                  </a:lnTo>
                  <a:lnTo>
                    <a:pt x="155" y="127"/>
                  </a:lnTo>
                  <a:lnTo>
                    <a:pt x="152" y="132"/>
                  </a:lnTo>
                  <a:lnTo>
                    <a:pt x="152" y="133"/>
                  </a:lnTo>
                  <a:lnTo>
                    <a:pt x="153" y="135"/>
                  </a:lnTo>
                  <a:lnTo>
                    <a:pt x="157" y="138"/>
                  </a:lnTo>
                  <a:lnTo>
                    <a:pt x="152" y="140"/>
                  </a:lnTo>
                  <a:lnTo>
                    <a:pt x="148" y="143"/>
                  </a:lnTo>
                  <a:lnTo>
                    <a:pt x="150" y="152"/>
                  </a:lnTo>
                  <a:lnTo>
                    <a:pt x="150" y="162"/>
                  </a:lnTo>
                  <a:lnTo>
                    <a:pt x="147" y="163"/>
                  </a:lnTo>
                  <a:lnTo>
                    <a:pt x="143" y="165"/>
                  </a:lnTo>
                  <a:lnTo>
                    <a:pt x="148" y="165"/>
                  </a:lnTo>
                  <a:lnTo>
                    <a:pt x="153" y="167"/>
                  </a:lnTo>
                  <a:lnTo>
                    <a:pt x="152" y="173"/>
                  </a:lnTo>
                  <a:lnTo>
                    <a:pt x="152" y="178"/>
                  </a:lnTo>
                  <a:lnTo>
                    <a:pt x="153" y="187"/>
                  </a:lnTo>
                  <a:lnTo>
                    <a:pt x="153" y="194"/>
                  </a:lnTo>
                  <a:lnTo>
                    <a:pt x="153" y="200"/>
                  </a:lnTo>
                  <a:lnTo>
                    <a:pt x="152" y="207"/>
                  </a:lnTo>
                  <a:lnTo>
                    <a:pt x="152" y="210"/>
                  </a:lnTo>
                  <a:lnTo>
                    <a:pt x="152" y="214"/>
                  </a:lnTo>
                  <a:lnTo>
                    <a:pt x="158" y="212"/>
                  </a:lnTo>
                  <a:lnTo>
                    <a:pt x="162" y="209"/>
                  </a:lnTo>
                  <a:lnTo>
                    <a:pt x="165" y="204"/>
                  </a:lnTo>
                  <a:lnTo>
                    <a:pt x="168" y="199"/>
                  </a:lnTo>
                  <a:lnTo>
                    <a:pt x="172" y="187"/>
                  </a:lnTo>
                  <a:lnTo>
                    <a:pt x="177" y="173"/>
                  </a:lnTo>
                  <a:lnTo>
                    <a:pt x="177" y="180"/>
                  </a:lnTo>
                  <a:lnTo>
                    <a:pt x="177" y="187"/>
                  </a:lnTo>
                  <a:lnTo>
                    <a:pt x="178" y="185"/>
                  </a:lnTo>
                  <a:lnTo>
                    <a:pt x="180" y="185"/>
                  </a:lnTo>
                  <a:lnTo>
                    <a:pt x="180" y="188"/>
                  </a:lnTo>
                  <a:lnTo>
                    <a:pt x="180" y="194"/>
                  </a:lnTo>
                  <a:lnTo>
                    <a:pt x="182" y="199"/>
                  </a:lnTo>
                  <a:lnTo>
                    <a:pt x="182" y="204"/>
                  </a:lnTo>
                  <a:lnTo>
                    <a:pt x="180" y="210"/>
                  </a:lnTo>
                  <a:lnTo>
                    <a:pt x="178" y="215"/>
                  </a:lnTo>
                  <a:lnTo>
                    <a:pt x="180" y="219"/>
                  </a:lnTo>
                  <a:lnTo>
                    <a:pt x="180" y="222"/>
                  </a:lnTo>
                  <a:lnTo>
                    <a:pt x="177" y="222"/>
                  </a:lnTo>
                  <a:lnTo>
                    <a:pt x="173" y="224"/>
                  </a:lnTo>
                  <a:lnTo>
                    <a:pt x="170" y="230"/>
                  </a:lnTo>
                  <a:lnTo>
                    <a:pt x="165" y="239"/>
                  </a:lnTo>
                  <a:lnTo>
                    <a:pt x="160" y="239"/>
                  </a:lnTo>
                  <a:lnTo>
                    <a:pt x="155" y="240"/>
                  </a:lnTo>
                  <a:lnTo>
                    <a:pt x="152" y="240"/>
                  </a:lnTo>
                  <a:lnTo>
                    <a:pt x="148" y="242"/>
                  </a:lnTo>
                  <a:lnTo>
                    <a:pt x="147" y="245"/>
                  </a:lnTo>
                  <a:lnTo>
                    <a:pt x="147" y="247"/>
                  </a:lnTo>
                  <a:lnTo>
                    <a:pt x="138" y="250"/>
                  </a:lnTo>
                  <a:lnTo>
                    <a:pt x="132" y="255"/>
                  </a:lnTo>
                  <a:lnTo>
                    <a:pt x="118" y="257"/>
                  </a:lnTo>
                  <a:lnTo>
                    <a:pt x="105" y="259"/>
                  </a:lnTo>
                  <a:lnTo>
                    <a:pt x="91" y="262"/>
                  </a:lnTo>
                  <a:lnTo>
                    <a:pt x="80" y="264"/>
                  </a:lnTo>
                  <a:lnTo>
                    <a:pt x="73" y="269"/>
                  </a:lnTo>
                  <a:lnTo>
                    <a:pt x="66" y="274"/>
                  </a:lnTo>
                  <a:lnTo>
                    <a:pt x="50" y="254"/>
                  </a:lnTo>
                  <a:lnTo>
                    <a:pt x="35" y="235"/>
                  </a:lnTo>
                  <a:lnTo>
                    <a:pt x="35" y="227"/>
                  </a:lnTo>
                  <a:lnTo>
                    <a:pt x="33" y="220"/>
                  </a:lnTo>
                  <a:lnTo>
                    <a:pt x="30" y="214"/>
                  </a:lnTo>
                  <a:lnTo>
                    <a:pt x="23" y="204"/>
                  </a:lnTo>
                  <a:lnTo>
                    <a:pt x="11" y="185"/>
                  </a:lnTo>
                  <a:lnTo>
                    <a:pt x="3" y="165"/>
                  </a:lnTo>
                  <a:lnTo>
                    <a:pt x="5" y="162"/>
                  </a:lnTo>
                  <a:lnTo>
                    <a:pt x="6" y="160"/>
                  </a:lnTo>
                  <a:lnTo>
                    <a:pt x="5" y="157"/>
                  </a:lnTo>
                  <a:lnTo>
                    <a:pt x="3" y="155"/>
                  </a:lnTo>
                  <a:lnTo>
                    <a:pt x="3" y="152"/>
                  </a:lnTo>
                  <a:lnTo>
                    <a:pt x="6" y="148"/>
                  </a:lnTo>
                  <a:lnTo>
                    <a:pt x="5" y="147"/>
                  </a:lnTo>
                  <a:lnTo>
                    <a:pt x="1" y="145"/>
                  </a:lnTo>
                  <a:lnTo>
                    <a:pt x="3" y="142"/>
                  </a:lnTo>
                  <a:lnTo>
                    <a:pt x="3" y="138"/>
                  </a:lnTo>
                  <a:lnTo>
                    <a:pt x="1" y="135"/>
                  </a:lnTo>
                  <a:lnTo>
                    <a:pt x="0" y="130"/>
                  </a:lnTo>
                  <a:lnTo>
                    <a:pt x="3" y="128"/>
                  </a:lnTo>
                  <a:lnTo>
                    <a:pt x="6" y="130"/>
                  </a:lnTo>
                  <a:lnTo>
                    <a:pt x="13" y="140"/>
                  </a:lnTo>
                  <a:lnTo>
                    <a:pt x="18" y="147"/>
                  </a:lnTo>
                  <a:lnTo>
                    <a:pt x="15" y="140"/>
                  </a:lnTo>
                  <a:lnTo>
                    <a:pt x="15" y="135"/>
                  </a:lnTo>
                  <a:lnTo>
                    <a:pt x="20" y="140"/>
                  </a:lnTo>
                  <a:lnTo>
                    <a:pt x="23" y="145"/>
                  </a:lnTo>
                  <a:lnTo>
                    <a:pt x="23" y="138"/>
                  </a:lnTo>
                  <a:lnTo>
                    <a:pt x="23" y="132"/>
                  </a:lnTo>
                  <a:lnTo>
                    <a:pt x="26" y="135"/>
                  </a:lnTo>
                  <a:lnTo>
                    <a:pt x="31" y="140"/>
                  </a:lnTo>
                  <a:lnTo>
                    <a:pt x="35" y="138"/>
                  </a:lnTo>
                  <a:lnTo>
                    <a:pt x="40" y="138"/>
                  </a:lnTo>
                  <a:lnTo>
                    <a:pt x="31" y="128"/>
                  </a:lnTo>
                  <a:lnTo>
                    <a:pt x="25" y="117"/>
                  </a:lnTo>
                  <a:lnTo>
                    <a:pt x="21" y="113"/>
                  </a:lnTo>
                  <a:lnTo>
                    <a:pt x="18" y="108"/>
                  </a:lnTo>
                  <a:lnTo>
                    <a:pt x="18" y="107"/>
                  </a:lnTo>
                  <a:lnTo>
                    <a:pt x="18" y="105"/>
                  </a:lnTo>
                  <a:lnTo>
                    <a:pt x="15" y="102"/>
                  </a:lnTo>
                  <a:lnTo>
                    <a:pt x="13" y="98"/>
                  </a:lnTo>
                  <a:lnTo>
                    <a:pt x="13" y="95"/>
                  </a:lnTo>
                  <a:lnTo>
                    <a:pt x="13" y="90"/>
                  </a:lnTo>
                  <a:lnTo>
                    <a:pt x="15" y="85"/>
                  </a:lnTo>
                  <a:lnTo>
                    <a:pt x="18" y="81"/>
                  </a:lnTo>
                  <a:lnTo>
                    <a:pt x="21" y="85"/>
                  </a:lnTo>
                  <a:lnTo>
                    <a:pt x="23" y="90"/>
                  </a:lnTo>
                  <a:lnTo>
                    <a:pt x="23" y="93"/>
                  </a:lnTo>
                  <a:lnTo>
                    <a:pt x="25" y="100"/>
                  </a:lnTo>
                  <a:lnTo>
                    <a:pt x="28" y="100"/>
                  </a:lnTo>
                  <a:lnTo>
                    <a:pt x="31" y="97"/>
                  </a:lnTo>
                  <a:lnTo>
                    <a:pt x="33" y="102"/>
                  </a:lnTo>
                  <a:lnTo>
                    <a:pt x="35" y="105"/>
                  </a:lnTo>
                  <a:lnTo>
                    <a:pt x="36" y="103"/>
                  </a:lnTo>
                  <a:lnTo>
                    <a:pt x="38" y="100"/>
                  </a:lnTo>
                  <a:lnTo>
                    <a:pt x="36" y="93"/>
                  </a:lnTo>
                  <a:lnTo>
                    <a:pt x="35" y="86"/>
                  </a:lnTo>
                  <a:lnTo>
                    <a:pt x="31" y="81"/>
                  </a:lnTo>
                  <a:lnTo>
                    <a:pt x="30" y="75"/>
                  </a:lnTo>
                  <a:lnTo>
                    <a:pt x="36" y="80"/>
                  </a:lnTo>
                  <a:lnTo>
                    <a:pt x="41" y="85"/>
                  </a:lnTo>
                  <a:lnTo>
                    <a:pt x="48" y="86"/>
                  </a:lnTo>
                  <a:lnTo>
                    <a:pt x="51" y="90"/>
                  </a:lnTo>
                  <a:lnTo>
                    <a:pt x="55" y="95"/>
                  </a:lnTo>
                  <a:lnTo>
                    <a:pt x="56" y="102"/>
                  </a:lnTo>
                  <a:lnTo>
                    <a:pt x="60" y="103"/>
                  </a:lnTo>
                  <a:lnTo>
                    <a:pt x="63" y="103"/>
                  </a:lnTo>
                  <a:lnTo>
                    <a:pt x="66" y="102"/>
                  </a:lnTo>
                  <a:lnTo>
                    <a:pt x="70" y="100"/>
                  </a:lnTo>
                  <a:lnTo>
                    <a:pt x="68" y="97"/>
                  </a:lnTo>
                  <a:lnTo>
                    <a:pt x="66" y="93"/>
                  </a:lnTo>
                  <a:lnTo>
                    <a:pt x="68" y="91"/>
                  </a:lnTo>
                  <a:lnTo>
                    <a:pt x="70" y="91"/>
                  </a:lnTo>
                  <a:lnTo>
                    <a:pt x="68" y="88"/>
                  </a:lnTo>
                  <a:lnTo>
                    <a:pt x="65" y="85"/>
                  </a:lnTo>
                  <a:lnTo>
                    <a:pt x="63" y="85"/>
                  </a:lnTo>
                  <a:lnTo>
                    <a:pt x="61" y="85"/>
                  </a:lnTo>
                  <a:lnTo>
                    <a:pt x="56" y="76"/>
                  </a:lnTo>
                  <a:lnTo>
                    <a:pt x="51" y="68"/>
                  </a:lnTo>
                  <a:lnTo>
                    <a:pt x="51" y="65"/>
                  </a:lnTo>
                  <a:lnTo>
                    <a:pt x="51" y="63"/>
                  </a:lnTo>
                  <a:lnTo>
                    <a:pt x="58" y="66"/>
                  </a:lnTo>
                  <a:lnTo>
                    <a:pt x="63" y="70"/>
                  </a:lnTo>
                  <a:lnTo>
                    <a:pt x="61" y="65"/>
                  </a:lnTo>
                  <a:lnTo>
                    <a:pt x="60" y="61"/>
                  </a:lnTo>
                  <a:lnTo>
                    <a:pt x="58" y="58"/>
                  </a:lnTo>
                  <a:lnTo>
                    <a:pt x="58" y="56"/>
                  </a:lnTo>
                  <a:lnTo>
                    <a:pt x="58" y="53"/>
                  </a:lnTo>
                  <a:lnTo>
                    <a:pt x="60" y="51"/>
                  </a:lnTo>
                  <a:lnTo>
                    <a:pt x="61" y="46"/>
                  </a:lnTo>
                  <a:lnTo>
                    <a:pt x="65" y="46"/>
                  </a:lnTo>
                  <a:lnTo>
                    <a:pt x="70" y="48"/>
                  </a:lnTo>
                  <a:lnTo>
                    <a:pt x="75" y="46"/>
                  </a:lnTo>
                  <a:lnTo>
                    <a:pt x="68" y="36"/>
                  </a:lnTo>
                  <a:lnTo>
                    <a:pt x="65" y="28"/>
                  </a:lnTo>
                  <a:close/>
                </a:path>
              </a:pathLst>
            </a:custGeom>
            <a:solidFill>
              <a:srgbClr val="1F1A17"/>
            </a:solidFill>
            <a:ln w="9525">
              <a:noFill/>
              <a:round/>
              <a:headEnd/>
              <a:tailEnd/>
            </a:ln>
          </p:spPr>
          <p:txBody>
            <a:bodyPr/>
            <a:lstStyle/>
            <a:p>
              <a:endParaRPr lang="en-US"/>
            </a:p>
          </p:txBody>
        </p:sp>
        <p:sp>
          <p:nvSpPr>
            <p:cNvPr id="4335" name="Freeform 239"/>
            <p:cNvSpPr>
              <a:spLocks/>
            </p:cNvSpPr>
            <p:nvPr/>
          </p:nvSpPr>
          <p:spPr bwMode="auto">
            <a:xfrm>
              <a:off x="2573" y="2716"/>
              <a:ext cx="42" cy="65"/>
            </a:xfrm>
            <a:custGeom>
              <a:avLst/>
              <a:gdLst/>
              <a:ahLst/>
              <a:cxnLst>
                <a:cxn ang="0">
                  <a:pos x="10" y="0"/>
                </a:cxn>
                <a:cxn ang="0">
                  <a:pos x="10" y="4"/>
                </a:cxn>
                <a:cxn ang="0">
                  <a:pos x="13" y="9"/>
                </a:cxn>
                <a:cxn ang="0">
                  <a:pos x="17" y="9"/>
                </a:cxn>
                <a:cxn ang="0">
                  <a:pos x="18" y="10"/>
                </a:cxn>
                <a:cxn ang="0">
                  <a:pos x="20" y="14"/>
                </a:cxn>
                <a:cxn ang="0">
                  <a:pos x="22" y="15"/>
                </a:cxn>
                <a:cxn ang="0">
                  <a:pos x="23" y="24"/>
                </a:cxn>
                <a:cxn ang="0">
                  <a:pos x="23" y="30"/>
                </a:cxn>
                <a:cxn ang="0">
                  <a:pos x="27" y="35"/>
                </a:cxn>
                <a:cxn ang="0">
                  <a:pos x="27" y="44"/>
                </a:cxn>
                <a:cxn ang="0">
                  <a:pos x="25" y="45"/>
                </a:cxn>
                <a:cxn ang="0">
                  <a:pos x="23" y="45"/>
                </a:cxn>
                <a:cxn ang="0">
                  <a:pos x="22" y="44"/>
                </a:cxn>
                <a:cxn ang="0">
                  <a:pos x="22" y="44"/>
                </a:cxn>
                <a:cxn ang="0">
                  <a:pos x="18" y="44"/>
                </a:cxn>
                <a:cxn ang="0">
                  <a:pos x="15" y="42"/>
                </a:cxn>
                <a:cxn ang="0">
                  <a:pos x="13" y="45"/>
                </a:cxn>
                <a:cxn ang="0">
                  <a:pos x="12" y="47"/>
                </a:cxn>
                <a:cxn ang="0">
                  <a:pos x="10" y="47"/>
                </a:cxn>
                <a:cxn ang="0">
                  <a:pos x="8" y="47"/>
                </a:cxn>
                <a:cxn ang="0">
                  <a:pos x="3" y="44"/>
                </a:cxn>
                <a:cxn ang="0">
                  <a:pos x="0" y="40"/>
                </a:cxn>
                <a:cxn ang="0">
                  <a:pos x="5" y="50"/>
                </a:cxn>
                <a:cxn ang="0">
                  <a:pos x="10" y="59"/>
                </a:cxn>
                <a:cxn ang="0">
                  <a:pos x="10" y="57"/>
                </a:cxn>
                <a:cxn ang="0">
                  <a:pos x="12" y="55"/>
                </a:cxn>
                <a:cxn ang="0">
                  <a:pos x="13" y="55"/>
                </a:cxn>
                <a:cxn ang="0">
                  <a:pos x="17" y="57"/>
                </a:cxn>
                <a:cxn ang="0">
                  <a:pos x="23" y="62"/>
                </a:cxn>
                <a:cxn ang="0">
                  <a:pos x="28" y="65"/>
                </a:cxn>
                <a:cxn ang="0">
                  <a:pos x="30" y="62"/>
                </a:cxn>
                <a:cxn ang="0">
                  <a:pos x="33" y="62"/>
                </a:cxn>
                <a:cxn ang="0">
                  <a:pos x="35" y="60"/>
                </a:cxn>
                <a:cxn ang="0">
                  <a:pos x="37" y="57"/>
                </a:cxn>
                <a:cxn ang="0">
                  <a:pos x="38" y="54"/>
                </a:cxn>
                <a:cxn ang="0">
                  <a:pos x="42" y="50"/>
                </a:cxn>
                <a:cxn ang="0">
                  <a:pos x="37" y="47"/>
                </a:cxn>
                <a:cxn ang="0">
                  <a:pos x="35" y="44"/>
                </a:cxn>
                <a:cxn ang="0">
                  <a:pos x="35" y="39"/>
                </a:cxn>
                <a:cxn ang="0">
                  <a:pos x="33" y="32"/>
                </a:cxn>
                <a:cxn ang="0">
                  <a:pos x="32" y="35"/>
                </a:cxn>
                <a:cxn ang="0">
                  <a:pos x="32" y="37"/>
                </a:cxn>
                <a:cxn ang="0">
                  <a:pos x="30" y="35"/>
                </a:cxn>
                <a:cxn ang="0">
                  <a:pos x="30" y="34"/>
                </a:cxn>
                <a:cxn ang="0">
                  <a:pos x="28" y="29"/>
                </a:cxn>
                <a:cxn ang="0">
                  <a:pos x="28" y="24"/>
                </a:cxn>
                <a:cxn ang="0">
                  <a:pos x="32" y="24"/>
                </a:cxn>
                <a:cxn ang="0">
                  <a:pos x="35" y="24"/>
                </a:cxn>
                <a:cxn ang="0">
                  <a:pos x="35" y="19"/>
                </a:cxn>
                <a:cxn ang="0">
                  <a:pos x="33" y="14"/>
                </a:cxn>
                <a:cxn ang="0">
                  <a:pos x="30" y="12"/>
                </a:cxn>
                <a:cxn ang="0">
                  <a:pos x="27" y="12"/>
                </a:cxn>
                <a:cxn ang="0">
                  <a:pos x="22" y="7"/>
                </a:cxn>
                <a:cxn ang="0">
                  <a:pos x="20" y="4"/>
                </a:cxn>
                <a:cxn ang="0">
                  <a:pos x="15" y="2"/>
                </a:cxn>
                <a:cxn ang="0">
                  <a:pos x="10" y="0"/>
                </a:cxn>
              </a:cxnLst>
              <a:rect l="0" t="0" r="r" b="b"/>
              <a:pathLst>
                <a:path w="42" h="65">
                  <a:moveTo>
                    <a:pt x="10" y="0"/>
                  </a:moveTo>
                  <a:lnTo>
                    <a:pt x="10" y="4"/>
                  </a:lnTo>
                  <a:lnTo>
                    <a:pt x="13" y="9"/>
                  </a:lnTo>
                  <a:lnTo>
                    <a:pt x="17" y="9"/>
                  </a:lnTo>
                  <a:lnTo>
                    <a:pt x="18" y="10"/>
                  </a:lnTo>
                  <a:lnTo>
                    <a:pt x="20" y="14"/>
                  </a:lnTo>
                  <a:lnTo>
                    <a:pt x="22" y="15"/>
                  </a:lnTo>
                  <a:lnTo>
                    <a:pt x="23" y="24"/>
                  </a:lnTo>
                  <a:lnTo>
                    <a:pt x="23" y="30"/>
                  </a:lnTo>
                  <a:lnTo>
                    <a:pt x="27" y="35"/>
                  </a:lnTo>
                  <a:lnTo>
                    <a:pt x="27" y="44"/>
                  </a:lnTo>
                  <a:lnTo>
                    <a:pt x="25" y="45"/>
                  </a:lnTo>
                  <a:lnTo>
                    <a:pt x="23" y="45"/>
                  </a:lnTo>
                  <a:lnTo>
                    <a:pt x="22" y="44"/>
                  </a:lnTo>
                  <a:lnTo>
                    <a:pt x="22" y="44"/>
                  </a:lnTo>
                  <a:lnTo>
                    <a:pt x="18" y="44"/>
                  </a:lnTo>
                  <a:lnTo>
                    <a:pt x="15" y="42"/>
                  </a:lnTo>
                  <a:lnTo>
                    <a:pt x="13" y="45"/>
                  </a:lnTo>
                  <a:lnTo>
                    <a:pt x="12" y="47"/>
                  </a:lnTo>
                  <a:lnTo>
                    <a:pt x="10" y="47"/>
                  </a:lnTo>
                  <a:lnTo>
                    <a:pt x="8" y="47"/>
                  </a:lnTo>
                  <a:lnTo>
                    <a:pt x="3" y="44"/>
                  </a:lnTo>
                  <a:lnTo>
                    <a:pt x="0" y="40"/>
                  </a:lnTo>
                  <a:lnTo>
                    <a:pt x="5" y="50"/>
                  </a:lnTo>
                  <a:lnTo>
                    <a:pt x="10" y="59"/>
                  </a:lnTo>
                  <a:lnTo>
                    <a:pt x="10" y="57"/>
                  </a:lnTo>
                  <a:lnTo>
                    <a:pt x="12" y="55"/>
                  </a:lnTo>
                  <a:lnTo>
                    <a:pt x="13" y="55"/>
                  </a:lnTo>
                  <a:lnTo>
                    <a:pt x="17" y="57"/>
                  </a:lnTo>
                  <a:lnTo>
                    <a:pt x="23" y="62"/>
                  </a:lnTo>
                  <a:lnTo>
                    <a:pt x="28" y="65"/>
                  </a:lnTo>
                  <a:lnTo>
                    <a:pt x="30" y="62"/>
                  </a:lnTo>
                  <a:lnTo>
                    <a:pt x="33" y="62"/>
                  </a:lnTo>
                  <a:lnTo>
                    <a:pt x="35" y="60"/>
                  </a:lnTo>
                  <a:lnTo>
                    <a:pt x="37" y="57"/>
                  </a:lnTo>
                  <a:lnTo>
                    <a:pt x="38" y="54"/>
                  </a:lnTo>
                  <a:lnTo>
                    <a:pt x="42" y="50"/>
                  </a:lnTo>
                  <a:lnTo>
                    <a:pt x="37" y="47"/>
                  </a:lnTo>
                  <a:lnTo>
                    <a:pt x="35" y="44"/>
                  </a:lnTo>
                  <a:lnTo>
                    <a:pt x="35" y="39"/>
                  </a:lnTo>
                  <a:lnTo>
                    <a:pt x="33" y="32"/>
                  </a:lnTo>
                  <a:lnTo>
                    <a:pt x="32" y="35"/>
                  </a:lnTo>
                  <a:lnTo>
                    <a:pt x="32" y="37"/>
                  </a:lnTo>
                  <a:lnTo>
                    <a:pt x="30" y="35"/>
                  </a:lnTo>
                  <a:lnTo>
                    <a:pt x="30" y="34"/>
                  </a:lnTo>
                  <a:lnTo>
                    <a:pt x="28" y="29"/>
                  </a:lnTo>
                  <a:lnTo>
                    <a:pt x="28" y="24"/>
                  </a:lnTo>
                  <a:lnTo>
                    <a:pt x="32" y="24"/>
                  </a:lnTo>
                  <a:lnTo>
                    <a:pt x="35" y="24"/>
                  </a:lnTo>
                  <a:lnTo>
                    <a:pt x="35" y="19"/>
                  </a:lnTo>
                  <a:lnTo>
                    <a:pt x="33" y="14"/>
                  </a:lnTo>
                  <a:lnTo>
                    <a:pt x="30" y="12"/>
                  </a:lnTo>
                  <a:lnTo>
                    <a:pt x="27" y="12"/>
                  </a:lnTo>
                  <a:lnTo>
                    <a:pt x="22" y="7"/>
                  </a:lnTo>
                  <a:lnTo>
                    <a:pt x="20" y="4"/>
                  </a:lnTo>
                  <a:lnTo>
                    <a:pt x="15" y="2"/>
                  </a:lnTo>
                  <a:lnTo>
                    <a:pt x="10" y="0"/>
                  </a:lnTo>
                  <a:close/>
                </a:path>
              </a:pathLst>
            </a:custGeom>
            <a:solidFill>
              <a:srgbClr val="1F1A17"/>
            </a:solidFill>
            <a:ln w="9525">
              <a:noFill/>
              <a:round/>
              <a:headEnd/>
              <a:tailEnd/>
            </a:ln>
          </p:spPr>
          <p:txBody>
            <a:bodyPr/>
            <a:lstStyle/>
            <a:p>
              <a:endParaRPr lang="en-US"/>
            </a:p>
          </p:txBody>
        </p:sp>
        <p:sp>
          <p:nvSpPr>
            <p:cNvPr id="4336" name="Freeform 240"/>
            <p:cNvSpPr>
              <a:spLocks/>
            </p:cNvSpPr>
            <p:nvPr/>
          </p:nvSpPr>
          <p:spPr bwMode="auto">
            <a:xfrm>
              <a:off x="2600" y="2693"/>
              <a:ext cx="10" cy="28"/>
            </a:xfrm>
            <a:custGeom>
              <a:avLst/>
              <a:gdLst/>
              <a:ahLst/>
              <a:cxnLst>
                <a:cxn ang="0">
                  <a:pos x="1" y="28"/>
                </a:cxn>
                <a:cxn ang="0">
                  <a:pos x="0" y="22"/>
                </a:cxn>
                <a:cxn ang="0">
                  <a:pos x="1" y="13"/>
                </a:cxn>
                <a:cxn ang="0">
                  <a:pos x="5" y="5"/>
                </a:cxn>
                <a:cxn ang="0">
                  <a:pos x="6" y="0"/>
                </a:cxn>
                <a:cxn ang="0">
                  <a:pos x="8" y="7"/>
                </a:cxn>
                <a:cxn ang="0">
                  <a:pos x="8" y="10"/>
                </a:cxn>
                <a:cxn ang="0">
                  <a:pos x="8" y="13"/>
                </a:cxn>
                <a:cxn ang="0">
                  <a:pos x="8" y="18"/>
                </a:cxn>
                <a:cxn ang="0">
                  <a:pos x="6" y="20"/>
                </a:cxn>
                <a:cxn ang="0">
                  <a:pos x="5" y="20"/>
                </a:cxn>
                <a:cxn ang="0">
                  <a:pos x="10" y="25"/>
                </a:cxn>
                <a:cxn ang="0">
                  <a:pos x="1" y="28"/>
                </a:cxn>
              </a:cxnLst>
              <a:rect l="0" t="0" r="r" b="b"/>
              <a:pathLst>
                <a:path w="10" h="28">
                  <a:moveTo>
                    <a:pt x="1" y="28"/>
                  </a:moveTo>
                  <a:lnTo>
                    <a:pt x="0" y="22"/>
                  </a:lnTo>
                  <a:lnTo>
                    <a:pt x="1" y="13"/>
                  </a:lnTo>
                  <a:lnTo>
                    <a:pt x="5" y="5"/>
                  </a:lnTo>
                  <a:lnTo>
                    <a:pt x="6" y="0"/>
                  </a:lnTo>
                  <a:lnTo>
                    <a:pt x="8" y="7"/>
                  </a:lnTo>
                  <a:lnTo>
                    <a:pt x="8" y="10"/>
                  </a:lnTo>
                  <a:lnTo>
                    <a:pt x="8" y="13"/>
                  </a:lnTo>
                  <a:lnTo>
                    <a:pt x="8" y="18"/>
                  </a:lnTo>
                  <a:lnTo>
                    <a:pt x="6" y="20"/>
                  </a:lnTo>
                  <a:lnTo>
                    <a:pt x="5" y="20"/>
                  </a:lnTo>
                  <a:lnTo>
                    <a:pt x="10" y="25"/>
                  </a:lnTo>
                  <a:lnTo>
                    <a:pt x="1" y="28"/>
                  </a:lnTo>
                  <a:close/>
                </a:path>
              </a:pathLst>
            </a:custGeom>
            <a:solidFill>
              <a:srgbClr val="1F1A17"/>
            </a:solidFill>
            <a:ln w="9525">
              <a:noFill/>
              <a:round/>
              <a:headEnd/>
              <a:tailEnd/>
            </a:ln>
          </p:spPr>
          <p:txBody>
            <a:bodyPr/>
            <a:lstStyle/>
            <a:p>
              <a:endParaRPr lang="en-US"/>
            </a:p>
          </p:txBody>
        </p:sp>
        <p:sp>
          <p:nvSpPr>
            <p:cNvPr id="4337" name="Freeform 241"/>
            <p:cNvSpPr>
              <a:spLocks/>
            </p:cNvSpPr>
            <p:nvPr/>
          </p:nvSpPr>
          <p:spPr bwMode="auto">
            <a:xfrm>
              <a:off x="2606" y="2720"/>
              <a:ext cx="15" cy="18"/>
            </a:xfrm>
            <a:custGeom>
              <a:avLst/>
              <a:gdLst/>
              <a:ahLst/>
              <a:cxnLst>
                <a:cxn ang="0">
                  <a:pos x="0" y="11"/>
                </a:cxn>
                <a:cxn ang="0">
                  <a:pos x="0" y="5"/>
                </a:cxn>
                <a:cxn ang="0">
                  <a:pos x="4" y="8"/>
                </a:cxn>
                <a:cxn ang="0">
                  <a:pos x="9" y="10"/>
                </a:cxn>
                <a:cxn ang="0">
                  <a:pos x="9" y="3"/>
                </a:cxn>
                <a:cxn ang="0">
                  <a:pos x="9" y="0"/>
                </a:cxn>
                <a:cxn ang="0">
                  <a:pos x="15" y="0"/>
                </a:cxn>
                <a:cxn ang="0">
                  <a:pos x="14" y="1"/>
                </a:cxn>
                <a:cxn ang="0">
                  <a:pos x="12" y="8"/>
                </a:cxn>
                <a:cxn ang="0">
                  <a:pos x="10" y="15"/>
                </a:cxn>
                <a:cxn ang="0">
                  <a:pos x="9" y="18"/>
                </a:cxn>
                <a:cxn ang="0">
                  <a:pos x="0" y="11"/>
                </a:cxn>
              </a:cxnLst>
              <a:rect l="0" t="0" r="r" b="b"/>
              <a:pathLst>
                <a:path w="15" h="18">
                  <a:moveTo>
                    <a:pt x="0" y="11"/>
                  </a:moveTo>
                  <a:lnTo>
                    <a:pt x="0" y="5"/>
                  </a:lnTo>
                  <a:lnTo>
                    <a:pt x="4" y="8"/>
                  </a:lnTo>
                  <a:lnTo>
                    <a:pt x="9" y="10"/>
                  </a:lnTo>
                  <a:lnTo>
                    <a:pt x="9" y="3"/>
                  </a:lnTo>
                  <a:lnTo>
                    <a:pt x="9" y="0"/>
                  </a:lnTo>
                  <a:lnTo>
                    <a:pt x="15" y="0"/>
                  </a:lnTo>
                  <a:lnTo>
                    <a:pt x="14" y="1"/>
                  </a:lnTo>
                  <a:lnTo>
                    <a:pt x="12" y="8"/>
                  </a:lnTo>
                  <a:lnTo>
                    <a:pt x="10" y="15"/>
                  </a:lnTo>
                  <a:lnTo>
                    <a:pt x="9" y="18"/>
                  </a:lnTo>
                  <a:lnTo>
                    <a:pt x="0" y="11"/>
                  </a:lnTo>
                  <a:close/>
                </a:path>
              </a:pathLst>
            </a:custGeom>
            <a:solidFill>
              <a:srgbClr val="1F1A17"/>
            </a:solidFill>
            <a:ln w="9525">
              <a:noFill/>
              <a:round/>
              <a:headEnd/>
              <a:tailEnd/>
            </a:ln>
          </p:spPr>
          <p:txBody>
            <a:bodyPr/>
            <a:lstStyle/>
            <a:p>
              <a:endParaRPr lang="en-US"/>
            </a:p>
          </p:txBody>
        </p:sp>
        <p:sp>
          <p:nvSpPr>
            <p:cNvPr id="4338" name="Freeform 242"/>
            <p:cNvSpPr>
              <a:spLocks/>
            </p:cNvSpPr>
            <p:nvPr/>
          </p:nvSpPr>
          <p:spPr bwMode="auto">
            <a:xfrm>
              <a:off x="2580" y="2738"/>
              <a:ext cx="16" cy="15"/>
            </a:xfrm>
            <a:custGeom>
              <a:avLst/>
              <a:gdLst/>
              <a:ahLst/>
              <a:cxnLst>
                <a:cxn ang="0">
                  <a:pos x="0" y="12"/>
                </a:cxn>
                <a:cxn ang="0">
                  <a:pos x="0" y="7"/>
                </a:cxn>
                <a:cxn ang="0">
                  <a:pos x="3" y="2"/>
                </a:cxn>
                <a:cxn ang="0">
                  <a:pos x="6" y="3"/>
                </a:cxn>
                <a:cxn ang="0">
                  <a:pos x="8" y="7"/>
                </a:cxn>
                <a:cxn ang="0">
                  <a:pos x="10" y="0"/>
                </a:cxn>
                <a:cxn ang="0">
                  <a:pos x="16" y="12"/>
                </a:cxn>
                <a:cxn ang="0">
                  <a:pos x="13" y="15"/>
                </a:cxn>
                <a:cxn ang="0">
                  <a:pos x="10" y="12"/>
                </a:cxn>
                <a:cxn ang="0">
                  <a:pos x="3" y="10"/>
                </a:cxn>
                <a:cxn ang="0">
                  <a:pos x="0" y="12"/>
                </a:cxn>
                <a:cxn ang="0">
                  <a:pos x="0" y="12"/>
                </a:cxn>
              </a:cxnLst>
              <a:rect l="0" t="0" r="r" b="b"/>
              <a:pathLst>
                <a:path w="16" h="15">
                  <a:moveTo>
                    <a:pt x="0" y="12"/>
                  </a:moveTo>
                  <a:lnTo>
                    <a:pt x="0" y="7"/>
                  </a:lnTo>
                  <a:lnTo>
                    <a:pt x="3" y="2"/>
                  </a:lnTo>
                  <a:lnTo>
                    <a:pt x="6" y="3"/>
                  </a:lnTo>
                  <a:lnTo>
                    <a:pt x="8" y="7"/>
                  </a:lnTo>
                  <a:lnTo>
                    <a:pt x="10" y="0"/>
                  </a:lnTo>
                  <a:lnTo>
                    <a:pt x="16" y="12"/>
                  </a:lnTo>
                  <a:lnTo>
                    <a:pt x="13" y="15"/>
                  </a:lnTo>
                  <a:lnTo>
                    <a:pt x="10" y="12"/>
                  </a:lnTo>
                  <a:lnTo>
                    <a:pt x="3" y="10"/>
                  </a:lnTo>
                  <a:lnTo>
                    <a:pt x="0" y="12"/>
                  </a:lnTo>
                  <a:lnTo>
                    <a:pt x="0" y="12"/>
                  </a:lnTo>
                  <a:close/>
                </a:path>
              </a:pathLst>
            </a:custGeom>
            <a:solidFill>
              <a:srgbClr val="1F1A17"/>
            </a:solidFill>
            <a:ln w="9525">
              <a:noFill/>
              <a:round/>
              <a:headEnd/>
              <a:tailEnd/>
            </a:ln>
          </p:spPr>
          <p:txBody>
            <a:bodyPr/>
            <a:lstStyle/>
            <a:p>
              <a:endParaRPr lang="en-US"/>
            </a:p>
          </p:txBody>
        </p:sp>
        <p:sp>
          <p:nvSpPr>
            <p:cNvPr id="4339" name="Freeform 243"/>
            <p:cNvSpPr>
              <a:spLocks/>
            </p:cNvSpPr>
            <p:nvPr/>
          </p:nvSpPr>
          <p:spPr bwMode="auto">
            <a:xfrm>
              <a:off x="2610" y="2738"/>
              <a:ext cx="23" cy="20"/>
            </a:xfrm>
            <a:custGeom>
              <a:avLst/>
              <a:gdLst/>
              <a:ahLst/>
              <a:cxnLst>
                <a:cxn ang="0">
                  <a:pos x="0" y="18"/>
                </a:cxn>
                <a:cxn ang="0">
                  <a:pos x="3" y="13"/>
                </a:cxn>
                <a:cxn ang="0">
                  <a:pos x="8" y="8"/>
                </a:cxn>
                <a:cxn ang="0">
                  <a:pos x="10" y="8"/>
                </a:cxn>
                <a:cxn ang="0">
                  <a:pos x="11" y="8"/>
                </a:cxn>
                <a:cxn ang="0">
                  <a:pos x="15" y="7"/>
                </a:cxn>
                <a:cxn ang="0">
                  <a:pos x="16" y="2"/>
                </a:cxn>
                <a:cxn ang="0">
                  <a:pos x="20" y="0"/>
                </a:cxn>
                <a:cxn ang="0">
                  <a:pos x="21" y="2"/>
                </a:cxn>
                <a:cxn ang="0">
                  <a:pos x="21" y="3"/>
                </a:cxn>
                <a:cxn ang="0">
                  <a:pos x="23" y="5"/>
                </a:cxn>
                <a:cxn ang="0">
                  <a:pos x="8" y="20"/>
                </a:cxn>
                <a:cxn ang="0">
                  <a:pos x="0" y="18"/>
                </a:cxn>
              </a:cxnLst>
              <a:rect l="0" t="0" r="r" b="b"/>
              <a:pathLst>
                <a:path w="23" h="20">
                  <a:moveTo>
                    <a:pt x="0" y="18"/>
                  </a:moveTo>
                  <a:lnTo>
                    <a:pt x="3" y="13"/>
                  </a:lnTo>
                  <a:lnTo>
                    <a:pt x="8" y="8"/>
                  </a:lnTo>
                  <a:lnTo>
                    <a:pt x="10" y="8"/>
                  </a:lnTo>
                  <a:lnTo>
                    <a:pt x="11" y="8"/>
                  </a:lnTo>
                  <a:lnTo>
                    <a:pt x="15" y="7"/>
                  </a:lnTo>
                  <a:lnTo>
                    <a:pt x="16" y="2"/>
                  </a:lnTo>
                  <a:lnTo>
                    <a:pt x="20" y="0"/>
                  </a:lnTo>
                  <a:lnTo>
                    <a:pt x="21" y="2"/>
                  </a:lnTo>
                  <a:lnTo>
                    <a:pt x="21" y="3"/>
                  </a:lnTo>
                  <a:lnTo>
                    <a:pt x="23" y="5"/>
                  </a:lnTo>
                  <a:lnTo>
                    <a:pt x="8" y="20"/>
                  </a:lnTo>
                  <a:lnTo>
                    <a:pt x="0" y="18"/>
                  </a:lnTo>
                  <a:close/>
                </a:path>
              </a:pathLst>
            </a:custGeom>
            <a:solidFill>
              <a:srgbClr val="1F1A17"/>
            </a:solidFill>
            <a:ln w="9525">
              <a:noFill/>
              <a:round/>
              <a:headEnd/>
              <a:tailEnd/>
            </a:ln>
          </p:spPr>
          <p:txBody>
            <a:bodyPr/>
            <a:lstStyle/>
            <a:p>
              <a:endParaRPr lang="en-US"/>
            </a:p>
          </p:txBody>
        </p:sp>
        <p:sp>
          <p:nvSpPr>
            <p:cNvPr id="4340" name="Freeform 244"/>
            <p:cNvSpPr>
              <a:spLocks/>
            </p:cNvSpPr>
            <p:nvPr/>
          </p:nvSpPr>
          <p:spPr bwMode="auto">
            <a:xfrm>
              <a:off x="2553" y="2766"/>
              <a:ext cx="50" cy="92"/>
            </a:xfrm>
            <a:custGeom>
              <a:avLst/>
              <a:gdLst/>
              <a:ahLst/>
              <a:cxnLst>
                <a:cxn ang="0">
                  <a:pos x="3" y="5"/>
                </a:cxn>
                <a:cxn ang="0">
                  <a:pos x="10" y="10"/>
                </a:cxn>
                <a:cxn ang="0">
                  <a:pos x="18" y="19"/>
                </a:cxn>
                <a:cxn ang="0">
                  <a:pos x="23" y="32"/>
                </a:cxn>
                <a:cxn ang="0">
                  <a:pos x="28" y="34"/>
                </a:cxn>
                <a:cxn ang="0">
                  <a:pos x="33" y="39"/>
                </a:cxn>
                <a:cxn ang="0">
                  <a:pos x="35" y="34"/>
                </a:cxn>
                <a:cxn ang="0">
                  <a:pos x="38" y="32"/>
                </a:cxn>
                <a:cxn ang="0">
                  <a:pos x="45" y="41"/>
                </a:cxn>
                <a:cxn ang="0">
                  <a:pos x="45" y="46"/>
                </a:cxn>
                <a:cxn ang="0">
                  <a:pos x="47" y="62"/>
                </a:cxn>
                <a:cxn ang="0">
                  <a:pos x="47" y="79"/>
                </a:cxn>
                <a:cxn ang="0">
                  <a:pos x="45" y="82"/>
                </a:cxn>
                <a:cxn ang="0">
                  <a:pos x="45" y="87"/>
                </a:cxn>
                <a:cxn ang="0">
                  <a:pos x="43" y="91"/>
                </a:cxn>
                <a:cxn ang="0">
                  <a:pos x="40" y="91"/>
                </a:cxn>
                <a:cxn ang="0">
                  <a:pos x="33" y="82"/>
                </a:cxn>
                <a:cxn ang="0">
                  <a:pos x="33" y="74"/>
                </a:cxn>
                <a:cxn ang="0">
                  <a:pos x="33" y="67"/>
                </a:cxn>
                <a:cxn ang="0">
                  <a:pos x="35" y="64"/>
                </a:cxn>
                <a:cxn ang="0">
                  <a:pos x="42" y="62"/>
                </a:cxn>
                <a:cxn ang="0">
                  <a:pos x="38" y="57"/>
                </a:cxn>
                <a:cxn ang="0">
                  <a:pos x="28" y="54"/>
                </a:cxn>
                <a:cxn ang="0">
                  <a:pos x="23" y="47"/>
                </a:cxn>
                <a:cxn ang="0">
                  <a:pos x="18" y="41"/>
                </a:cxn>
                <a:cxn ang="0">
                  <a:pos x="13" y="37"/>
                </a:cxn>
                <a:cxn ang="0">
                  <a:pos x="13" y="27"/>
                </a:cxn>
                <a:cxn ang="0">
                  <a:pos x="12" y="21"/>
                </a:cxn>
                <a:cxn ang="0">
                  <a:pos x="7" y="21"/>
                </a:cxn>
                <a:cxn ang="0">
                  <a:pos x="3" y="19"/>
                </a:cxn>
                <a:cxn ang="0">
                  <a:pos x="3" y="14"/>
                </a:cxn>
                <a:cxn ang="0">
                  <a:pos x="2" y="7"/>
                </a:cxn>
              </a:cxnLst>
              <a:rect l="0" t="0" r="r" b="b"/>
              <a:pathLst>
                <a:path w="50" h="92">
                  <a:moveTo>
                    <a:pt x="0" y="0"/>
                  </a:moveTo>
                  <a:lnTo>
                    <a:pt x="3" y="5"/>
                  </a:lnTo>
                  <a:lnTo>
                    <a:pt x="7" y="9"/>
                  </a:lnTo>
                  <a:lnTo>
                    <a:pt x="10" y="10"/>
                  </a:lnTo>
                  <a:lnTo>
                    <a:pt x="13" y="10"/>
                  </a:lnTo>
                  <a:lnTo>
                    <a:pt x="18" y="19"/>
                  </a:lnTo>
                  <a:lnTo>
                    <a:pt x="22" y="29"/>
                  </a:lnTo>
                  <a:lnTo>
                    <a:pt x="23" y="32"/>
                  </a:lnTo>
                  <a:lnTo>
                    <a:pt x="25" y="34"/>
                  </a:lnTo>
                  <a:lnTo>
                    <a:pt x="28" y="34"/>
                  </a:lnTo>
                  <a:lnTo>
                    <a:pt x="30" y="34"/>
                  </a:lnTo>
                  <a:lnTo>
                    <a:pt x="33" y="39"/>
                  </a:lnTo>
                  <a:lnTo>
                    <a:pt x="37" y="42"/>
                  </a:lnTo>
                  <a:lnTo>
                    <a:pt x="35" y="34"/>
                  </a:lnTo>
                  <a:lnTo>
                    <a:pt x="37" y="31"/>
                  </a:lnTo>
                  <a:lnTo>
                    <a:pt x="38" y="32"/>
                  </a:lnTo>
                  <a:lnTo>
                    <a:pt x="43" y="41"/>
                  </a:lnTo>
                  <a:lnTo>
                    <a:pt x="45" y="41"/>
                  </a:lnTo>
                  <a:lnTo>
                    <a:pt x="47" y="41"/>
                  </a:lnTo>
                  <a:lnTo>
                    <a:pt x="45" y="46"/>
                  </a:lnTo>
                  <a:lnTo>
                    <a:pt x="45" y="49"/>
                  </a:lnTo>
                  <a:lnTo>
                    <a:pt x="47" y="62"/>
                  </a:lnTo>
                  <a:lnTo>
                    <a:pt x="50" y="76"/>
                  </a:lnTo>
                  <a:lnTo>
                    <a:pt x="47" y="79"/>
                  </a:lnTo>
                  <a:lnTo>
                    <a:pt x="43" y="81"/>
                  </a:lnTo>
                  <a:lnTo>
                    <a:pt x="45" y="82"/>
                  </a:lnTo>
                  <a:lnTo>
                    <a:pt x="47" y="86"/>
                  </a:lnTo>
                  <a:lnTo>
                    <a:pt x="45" y="87"/>
                  </a:lnTo>
                  <a:lnTo>
                    <a:pt x="45" y="91"/>
                  </a:lnTo>
                  <a:lnTo>
                    <a:pt x="43" y="91"/>
                  </a:lnTo>
                  <a:lnTo>
                    <a:pt x="42" y="92"/>
                  </a:lnTo>
                  <a:lnTo>
                    <a:pt x="40" y="91"/>
                  </a:lnTo>
                  <a:lnTo>
                    <a:pt x="38" y="89"/>
                  </a:lnTo>
                  <a:lnTo>
                    <a:pt x="33" y="82"/>
                  </a:lnTo>
                  <a:lnTo>
                    <a:pt x="30" y="77"/>
                  </a:lnTo>
                  <a:lnTo>
                    <a:pt x="33" y="74"/>
                  </a:lnTo>
                  <a:lnTo>
                    <a:pt x="37" y="69"/>
                  </a:lnTo>
                  <a:lnTo>
                    <a:pt x="33" y="67"/>
                  </a:lnTo>
                  <a:lnTo>
                    <a:pt x="30" y="64"/>
                  </a:lnTo>
                  <a:lnTo>
                    <a:pt x="35" y="64"/>
                  </a:lnTo>
                  <a:lnTo>
                    <a:pt x="40" y="66"/>
                  </a:lnTo>
                  <a:lnTo>
                    <a:pt x="42" y="62"/>
                  </a:lnTo>
                  <a:lnTo>
                    <a:pt x="40" y="59"/>
                  </a:lnTo>
                  <a:lnTo>
                    <a:pt x="38" y="57"/>
                  </a:lnTo>
                  <a:lnTo>
                    <a:pt x="35" y="56"/>
                  </a:lnTo>
                  <a:lnTo>
                    <a:pt x="28" y="54"/>
                  </a:lnTo>
                  <a:lnTo>
                    <a:pt x="23" y="54"/>
                  </a:lnTo>
                  <a:lnTo>
                    <a:pt x="23" y="47"/>
                  </a:lnTo>
                  <a:lnTo>
                    <a:pt x="20" y="41"/>
                  </a:lnTo>
                  <a:lnTo>
                    <a:pt x="18" y="41"/>
                  </a:lnTo>
                  <a:lnTo>
                    <a:pt x="15" y="39"/>
                  </a:lnTo>
                  <a:lnTo>
                    <a:pt x="13" y="37"/>
                  </a:lnTo>
                  <a:lnTo>
                    <a:pt x="12" y="34"/>
                  </a:lnTo>
                  <a:lnTo>
                    <a:pt x="13" y="27"/>
                  </a:lnTo>
                  <a:lnTo>
                    <a:pt x="13" y="22"/>
                  </a:lnTo>
                  <a:lnTo>
                    <a:pt x="12" y="21"/>
                  </a:lnTo>
                  <a:lnTo>
                    <a:pt x="8" y="17"/>
                  </a:lnTo>
                  <a:lnTo>
                    <a:pt x="7" y="21"/>
                  </a:lnTo>
                  <a:lnTo>
                    <a:pt x="5" y="22"/>
                  </a:lnTo>
                  <a:lnTo>
                    <a:pt x="3" y="19"/>
                  </a:lnTo>
                  <a:lnTo>
                    <a:pt x="3" y="14"/>
                  </a:lnTo>
                  <a:lnTo>
                    <a:pt x="3" y="14"/>
                  </a:lnTo>
                  <a:lnTo>
                    <a:pt x="5" y="12"/>
                  </a:lnTo>
                  <a:lnTo>
                    <a:pt x="2" y="7"/>
                  </a:lnTo>
                  <a:lnTo>
                    <a:pt x="0" y="0"/>
                  </a:lnTo>
                  <a:close/>
                </a:path>
              </a:pathLst>
            </a:custGeom>
            <a:solidFill>
              <a:srgbClr val="1F1A17"/>
            </a:solidFill>
            <a:ln w="9525">
              <a:noFill/>
              <a:round/>
              <a:headEnd/>
              <a:tailEnd/>
            </a:ln>
          </p:spPr>
          <p:txBody>
            <a:bodyPr/>
            <a:lstStyle/>
            <a:p>
              <a:endParaRPr lang="en-US"/>
            </a:p>
          </p:txBody>
        </p:sp>
        <p:sp>
          <p:nvSpPr>
            <p:cNvPr id="4341" name="Freeform 245"/>
            <p:cNvSpPr>
              <a:spLocks/>
            </p:cNvSpPr>
            <p:nvPr/>
          </p:nvSpPr>
          <p:spPr bwMode="auto">
            <a:xfrm>
              <a:off x="2535" y="2776"/>
              <a:ext cx="76" cy="124"/>
            </a:xfrm>
            <a:custGeom>
              <a:avLst/>
              <a:gdLst/>
              <a:ahLst/>
              <a:cxnLst>
                <a:cxn ang="0">
                  <a:pos x="0" y="5"/>
                </a:cxn>
                <a:cxn ang="0">
                  <a:pos x="0" y="12"/>
                </a:cxn>
                <a:cxn ang="0">
                  <a:pos x="3" y="16"/>
                </a:cxn>
                <a:cxn ang="0">
                  <a:pos x="5" y="21"/>
                </a:cxn>
                <a:cxn ang="0">
                  <a:pos x="10" y="27"/>
                </a:cxn>
                <a:cxn ang="0">
                  <a:pos x="18" y="42"/>
                </a:cxn>
                <a:cxn ang="0">
                  <a:pos x="18" y="56"/>
                </a:cxn>
                <a:cxn ang="0">
                  <a:pos x="20" y="66"/>
                </a:cxn>
                <a:cxn ang="0">
                  <a:pos x="28" y="74"/>
                </a:cxn>
                <a:cxn ang="0">
                  <a:pos x="33" y="77"/>
                </a:cxn>
                <a:cxn ang="0">
                  <a:pos x="36" y="81"/>
                </a:cxn>
                <a:cxn ang="0">
                  <a:pos x="40" y="82"/>
                </a:cxn>
                <a:cxn ang="0">
                  <a:pos x="43" y="84"/>
                </a:cxn>
                <a:cxn ang="0">
                  <a:pos x="43" y="92"/>
                </a:cxn>
                <a:cxn ang="0">
                  <a:pos x="36" y="97"/>
                </a:cxn>
                <a:cxn ang="0">
                  <a:pos x="43" y="108"/>
                </a:cxn>
                <a:cxn ang="0">
                  <a:pos x="58" y="116"/>
                </a:cxn>
                <a:cxn ang="0">
                  <a:pos x="63" y="119"/>
                </a:cxn>
                <a:cxn ang="0">
                  <a:pos x="71" y="114"/>
                </a:cxn>
                <a:cxn ang="0">
                  <a:pos x="73" y="96"/>
                </a:cxn>
                <a:cxn ang="0">
                  <a:pos x="68" y="92"/>
                </a:cxn>
                <a:cxn ang="0">
                  <a:pos x="63" y="96"/>
                </a:cxn>
                <a:cxn ang="0">
                  <a:pos x="58" y="92"/>
                </a:cxn>
                <a:cxn ang="0">
                  <a:pos x="46" y="79"/>
                </a:cxn>
                <a:cxn ang="0">
                  <a:pos x="38" y="67"/>
                </a:cxn>
                <a:cxn ang="0">
                  <a:pos x="35" y="62"/>
                </a:cxn>
                <a:cxn ang="0">
                  <a:pos x="35" y="59"/>
                </a:cxn>
                <a:cxn ang="0">
                  <a:pos x="33" y="54"/>
                </a:cxn>
                <a:cxn ang="0">
                  <a:pos x="31" y="49"/>
                </a:cxn>
                <a:cxn ang="0">
                  <a:pos x="23" y="37"/>
                </a:cxn>
                <a:cxn ang="0">
                  <a:pos x="25" y="31"/>
                </a:cxn>
                <a:cxn ang="0">
                  <a:pos x="28" y="27"/>
                </a:cxn>
                <a:cxn ang="0">
                  <a:pos x="25" y="22"/>
                </a:cxn>
                <a:cxn ang="0">
                  <a:pos x="20" y="22"/>
                </a:cxn>
                <a:cxn ang="0">
                  <a:pos x="16" y="19"/>
                </a:cxn>
                <a:cxn ang="0">
                  <a:pos x="15" y="17"/>
                </a:cxn>
                <a:cxn ang="0">
                  <a:pos x="11" y="21"/>
                </a:cxn>
                <a:cxn ang="0">
                  <a:pos x="8" y="14"/>
                </a:cxn>
                <a:cxn ang="0">
                  <a:pos x="5" y="9"/>
                </a:cxn>
                <a:cxn ang="0">
                  <a:pos x="5" y="5"/>
                </a:cxn>
                <a:cxn ang="0">
                  <a:pos x="5" y="2"/>
                </a:cxn>
              </a:cxnLst>
              <a:rect l="0" t="0" r="r" b="b"/>
              <a:pathLst>
                <a:path w="76" h="124">
                  <a:moveTo>
                    <a:pt x="1" y="0"/>
                  </a:moveTo>
                  <a:lnTo>
                    <a:pt x="0" y="5"/>
                  </a:lnTo>
                  <a:lnTo>
                    <a:pt x="0" y="11"/>
                  </a:lnTo>
                  <a:lnTo>
                    <a:pt x="0" y="12"/>
                  </a:lnTo>
                  <a:lnTo>
                    <a:pt x="1" y="14"/>
                  </a:lnTo>
                  <a:lnTo>
                    <a:pt x="3" y="16"/>
                  </a:lnTo>
                  <a:lnTo>
                    <a:pt x="5" y="16"/>
                  </a:lnTo>
                  <a:lnTo>
                    <a:pt x="5" y="21"/>
                  </a:lnTo>
                  <a:lnTo>
                    <a:pt x="6" y="24"/>
                  </a:lnTo>
                  <a:lnTo>
                    <a:pt x="10" y="27"/>
                  </a:lnTo>
                  <a:lnTo>
                    <a:pt x="15" y="31"/>
                  </a:lnTo>
                  <a:lnTo>
                    <a:pt x="18" y="42"/>
                  </a:lnTo>
                  <a:lnTo>
                    <a:pt x="23" y="52"/>
                  </a:lnTo>
                  <a:lnTo>
                    <a:pt x="18" y="56"/>
                  </a:lnTo>
                  <a:lnTo>
                    <a:pt x="13" y="57"/>
                  </a:lnTo>
                  <a:lnTo>
                    <a:pt x="20" y="66"/>
                  </a:lnTo>
                  <a:lnTo>
                    <a:pt x="26" y="71"/>
                  </a:lnTo>
                  <a:lnTo>
                    <a:pt x="28" y="74"/>
                  </a:lnTo>
                  <a:lnTo>
                    <a:pt x="30" y="77"/>
                  </a:lnTo>
                  <a:lnTo>
                    <a:pt x="33" y="77"/>
                  </a:lnTo>
                  <a:lnTo>
                    <a:pt x="36" y="76"/>
                  </a:lnTo>
                  <a:lnTo>
                    <a:pt x="36" y="81"/>
                  </a:lnTo>
                  <a:lnTo>
                    <a:pt x="36" y="84"/>
                  </a:lnTo>
                  <a:lnTo>
                    <a:pt x="40" y="82"/>
                  </a:lnTo>
                  <a:lnTo>
                    <a:pt x="41" y="82"/>
                  </a:lnTo>
                  <a:lnTo>
                    <a:pt x="43" y="84"/>
                  </a:lnTo>
                  <a:lnTo>
                    <a:pt x="43" y="86"/>
                  </a:lnTo>
                  <a:lnTo>
                    <a:pt x="43" y="92"/>
                  </a:lnTo>
                  <a:lnTo>
                    <a:pt x="41" y="97"/>
                  </a:lnTo>
                  <a:lnTo>
                    <a:pt x="36" y="97"/>
                  </a:lnTo>
                  <a:lnTo>
                    <a:pt x="33" y="97"/>
                  </a:lnTo>
                  <a:lnTo>
                    <a:pt x="43" y="108"/>
                  </a:lnTo>
                  <a:lnTo>
                    <a:pt x="53" y="119"/>
                  </a:lnTo>
                  <a:lnTo>
                    <a:pt x="58" y="116"/>
                  </a:lnTo>
                  <a:lnTo>
                    <a:pt x="61" y="116"/>
                  </a:lnTo>
                  <a:lnTo>
                    <a:pt x="63" y="119"/>
                  </a:lnTo>
                  <a:lnTo>
                    <a:pt x="68" y="124"/>
                  </a:lnTo>
                  <a:lnTo>
                    <a:pt x="71" y="114"/>
                  </a:lnTo>
                  <a:lnTo>
                    <a:pt x="76" y="102"/>
                  </a:lnTo>
                  <a:lnTo>
                    <a:pt x="73" y="96"/>
                  </a:lnTo>
                  <a:lnTo>
                    <a:pt x="71" y="87"/>
                  </a:lnTo>
                  <a:lnTo>
                    <a:pt x="68" y="92"/>
                  </a:lnTo>
                  <a:lnTo>
                    <a:pt x="66" y="94"/>
                  </a:lnTo>
                  <a:lnTo>
                    <a:pt x="63" y="96"/>
                  </a:lnTo>
                  <a:lnTo>
                    <a:pt x="61" y="96"/>
                  </a:lnTo>
                  <a:lnTo>
                    <a:pt x="58" y="92"/>
                  </a:lnTo>
                  <a:lnTo>
                    <a:pt x="51" y="87"/>
                  </a:lnTo>
                  <a:lnTo>
                    <a:pt x="46" y="79"/>
                  </a:lnTo>
                  <a:lnTo>
                    <a:pt x="43" y="72"/>
                  </a:lnTo>
                  <a:lnTo>
                    <a:pt x="38" y="67"/>
                  </a:lnTo>
                  <a:lnTo>
                    <a:pt x="31" y="62"/>
                  </a:lnTo>
                  <a:lnTo>
                    <a:pt x="35" y="62"/>
                  </a:lnTo>
                  <a:lnTo>
                    <a:pt x="40" y="62"/>
                  </a:lnTo>
                  <a:lnTo>
                    <a:pt x="35" y="59"/>
                  </a:lnTo>
                  <a:lnTo>
                    <a:pt x="30" y="56"/>
                  </a:lnTo>
                  <a:lnTo>
                    <a:pt x="33" y="54"/>
                  </a:lnTo>
                  <a:lnTo>
                    <a:pt x="35" y="52"/>
                  </a:lnTo>
                  <a:lnTo>
                    <a:pt x="31" y="49"/>
                  </a:lnTo>
                  <a:lnTo>
                    <a:pt x="26" y="44"/>
                  </a:lnTo>
                  <a:lnTo>
                    <a:pt x="23" y="37"/>
                  </a:lnTo>
                  <a:lnTo>
                    <a:pt x="21" y="31"/>
                  </a:lnTo>
                  <a:lnTo>
                    <a:pt x="25" y="31"/>
                  </a:lnTo>
                  <a:lnTo>
                    <a:pt x="28" y="31"/>
                  </a:lnTo>
                  <a:lnTo>
                    <a:pt x="28" y="27"/>
                  </a:lnTo>
                  <a:lnTo>
                    <a:pt x="26" y="24"/>
                  </a:lnTo>
                  <a:lnTo>
                    <a:pt x="25" y="22"/>
                  </a:lnTo>
                  <a:lnTo>
                    <a:pt x="23" y="22"/>
                  </a:lnTo>
                  <a:lnTo>
                    <a:pt x="20" y="22"/>
                  </a:lnTo>
                  <a:lnTo>
                    <a:pt x="18" y="24"/>
                  </a:lnTo>
                  <a:lnTo>
                    <a:pt x="16" y="19"/>
                  </a:lnTo>
                  <a:lnTo>
                    <a:pt x="15" y="14"/>
                  </a:lnTo>
                  <a:lnTo>
                    <a:pt x="15" y="17"/>
                  </a:lnTo>
                  <a:lnTo>
                    <a:pt x="13" y="22"/>
                  </a:lnTo>
                  <a:lnTo>
                    <a:pt x="11" y="21"/>
                  </a:lnTo>
                  <a:lnTo>
                    <a:pt x="8" y="19"/>
                  </a:lnTo>
                  <a:lnTo>
                    <a:pt x="8" y="14"/>
                  </a:lnTo>
                  <a:lnTo>
                    <a:pt x="6" y="9"/>
                  </a:lnTo>
                  <a:lnTo>
                    <a:pt x="5" y="9"/>
                  </a:lnTo>
                  <a:lnTo>
                    <a:pt x="3" y="9"/>
                  </a:lnTo>
                  <a:lnTo>
                    <a:pt x="5" y="5"/>
                  </a:lnTo>
                  <a:lnTo>
                    <a:pt x="6" y="2"/>
                  </a:lnTo>
                  <a:lnTo>
                    <a:pt x="5" y="2"/>
                  </a:lnTo>
                  <a:lnTo>
                    <a:pt x="1" y="0"/>
                  </a:lnTo>
                  <a:close/>
                </a:path>
              </a:pathLst>
            </a:custGeom>
            <a:solidFill>
              <a:srgbClr val="1F1A17"/>
            </a:solidFill>
            <a:ln w="9525">
              <a:noFill/>
              <a:round/>
              <a:headEnd/>
              <a:tailEnd/>
            </a:ln>
          </p:spPr>
          <p:txBody>
            <a:bodyPr/>
            <a:lstStyle/>
            <a:p>
              <a:endParaRPr lang="en-US"/>
            </a:p>
          </p:txBody>
        </p:sp>
        <p:sp>
          <p:nvSpPr>
            <p:cNvPr id="4342" name="Freeform 246"/>
            <p:cNvSpPr>
              <a:spLocks/>
            </p:cNvSpPr>
            <p:nvPr/>
          </p:nvSpPr>
          <p:spPr bwMode="auto">
            <a:xfrm>
              <a:off x="2595" y="2783"/>
              <a:ext cx="18" cy="54"/>
            </a:xfrm>
            <a:custGeom>
              <a:avLst/>
              <a:gdLst/>
              <a:ahLst/>
              <a:cxnLst>
                <a:cxn ang="0">
                  <a:pos x="6" y="4"/>
                </a:cxn>
                <a:cxn ang="0">
                  <a:pos x="5" y="2"/>
                </a:cxn>
                <a:cxn ang="0">
                  <a:pos x="3" y="0"/>
                </a:cxn>
                <a:cxn ang="0">
                  <a:pos x="1" y="2"/>
                </a:cxn>
                <a:cxn ang="0">
                  <a:pos x="0" y="5"/>
                </a:cxn>
                <a:cxn ang="0">
                  <a:pos x="1" y="12"/>
                </a:cxn>
                <a:cxn ang="0">
                  <a:pos x="3" y="15"/>
                </a:cxn>
                <a:cxn ang="0">
                  <a:pos x="5" y="15"/>
                </a:cxn>
                <a:cxn ang="0">
                  <a:pos x="8" y="19"/>
                </a:cxn>
                <a:cxn ang="0">
                  <a:pos x="10" y="27"/>
                </a:cxn>
                <a:cxn ang="0">
                  <a:pos x="10" y="34"/>
                </a:cxn>
                <a:cxn ang="0">
                  <a:pos x="8" y="39"/>
                </a:cxn>
                <a:cxn ang="0">
                  <a:pos x="8" y="45"/>
                </a:cxn>
                <a:cxn ang="0">
                  <a:pos x="11" y="50"/>
                </a:cxn>
                <a:cxn ang="0">
                  <a:pos x="11" y="54"/>
                </a:cxn>
                <a:cxn ang="0">
                  <a:pos x="18" y="35"/>
                </a:cxn>
                <a:cxn ang="0">
                  <a:pos x="13" y="39"/>
                </a:cxn>
                <a:cxn ang="0">
                  <a:pos x="15" y="30"/>
                </a:cxn>
                <a:cxn ang="0">
                  <a:pos x="11" y="35"/>
                </a:cxn>
                <a:cxn ang="0">
                  <a:pos x="10" y="30"/>
                </a:cxn>
                <a:cxn ang="0">
                  <a:pos x="11" y="24"/>
                </a:cxn>
                <a:cxn ang="0">
                  <a:pos x="13" y="22"/>
                </a:cxn>
                <a:cxn ang="0">
                  <a:pos x="15" y="19"/>
                </a:cxn>
                <a:cxn ang="0">
                  <a:pos x="15" y="15"/>
                </a:cxn>
                <a:cxn ang="0">
                  <a:pos x="13" y="12"/>
                </a:cxn>
                <a:cxn ang="0">
                  <a:pos x="8" y="10"/>
                </a:cxn>
                <a:cxn ang="0">
                  <a:pos x="6" y="9"/>
                </a:cxn>
                <a:cxn ang="0">
                  <a:pos x="6" y="4"/>
                </a:cxn>
              </a:cxnLst>
              <a:rect l="0" t="0" r="r" b="b"/>
              <a:pathLst>
                <a:path w="18" h="54">
                  <a:moveTo>
                    <a:pt x="6" y="4"/>
                  </a:moveTo>
                  <a:lnTo>
                    <a:pt x="5" y="2"/>
                  </a:lnTo>
                  <a:lnTo>
                    <a:pt x="3" y="0"/>
                  </a:lnTo>
                  <a:lnTo>
                    <a:pt x="1" y="2"/>
                  </a:lnTo>
                  <a:lnTo>
                    <a:pt x="0" y="5"/>
                  </a:lnTo>
                  <a:lnTo>
                    <a:pt x="1" y="12"/>
                  </a:lnTo>
                  <a:lnTo>
                    <a:pt x="3" y="15"/>
                  </a:lnTo>
                  <a:lnTo>
                    <a:pt x="5" y="15"/>
                  </a:lnTo>
                  <a:lnTo>
                    <a:pt x="8" y="19"/>
                  </a:lnTo>
                  <a:lnTo>
                    <a:pt x="10" y="27"/>
                  </a:lnTo>
                  <a:lnTo>
                    <a:pt x="10" y="34"/>
                  </a:lnTo>
                  <a:lnTo>
                    <a:pt x="8" y="39"/>
                  </a:lnTo>
                  <a:lnTo>
                    <a:pt x="8" y="45"/>
                  </a:lnTo>
                  <a:lnTo>
                    <a:pt x="11" y="50"/>
                  </a:lnTo>
                  <a:lnTo>
                    <a:pt x="11" y="54"/>
                  </a:lnTo>
                  <a:lnTo>
                    <a:pt x="18" y="35"/>
                  </a:lnTo>
                  <a:lnTo>
                    <a:pt x="13" y="39"/>
                  </a:lnTo>
                  <a:lnTo>
                    <a:pt x="15" y="30"/>
                  </a:lnTo>
                  <a:lnTo>
                    <a:pt x="11" y="35"/>
                  </a:lnTo>
                  <a:lnTo>
                    <a:pt x="10" y="30"/>
                  </a:lnTo>
                  <a:lnTo>
                    <a:pt x="11" y="24"/>
                  </a:lnTo>
                  <a:lnTo>
                    <a:pt x="13" y="22"/>
                  </a:lnTo>
                  <a:lnTo>
                    <a:pt x="15" y="19"/>
                  </a:lnTo>
                  <a:lnTo>
                    <a:pt x="15" y="15"/>
                  </a:lnTo>
                  <a:lnTo>
                    <a:pt x="13" y="12"/>
                  </a:lnTo>
                  <a:lnTo>
                    <a:pt x="8" y="10"/>
                  </a:lnTo>
                  <a:lnTo>
                    <a:pt x="6" y="9"/>
                  </a:lnTo>
                  <a:lnTo>
                    <a:pt x="6" y="4"/>
                  </a:lnTo>
                  <a:close/>
                </a:path>
              </a:pathLst>
            </a:custGeom>
            <a:solidFill>
              <a:srgbClr val="1F1A17"/>
            </a:solidFill>
            <a:ln w="9525">
              <a:noFill/>
              <a:round/>
              <a:headEnd/>
              <a:tailEnd/>
            </a:ln>
          </p:spPr>
          <p:txBody>
            <a:bodyPr/>
            <a:lstStyle/>
            <a:p>
              <a:endParaRPr lang="en-US"/>
            </a:p>
          </p:txBody>
        </p:sp>
        <p:sp>
          <p:nvSpPr>
            <p:cNvPr id="4343" name="Freeform 247"/>
            <p:cNvSpPr>
              <a:spLocks/>
            </p:cNvSpPr>
            <p:nvPr/>
          </p:nvSpPr>
          <p:spPr bwMode="auto">
            <a:xfrm>
              <a:off x="2608" y="2756"/>
              <a:ext cx="39" cy="112"/>
            </a:xfrm>
            <a:custGeom>
              <a:avLst/>
              <a:gdLst/>
              <a:ahLst/>
              <a:cxnLst>
                <a:cxn ang="0">
                  <a:pos x="2" y="34"/>
                </a:cxn>
                <a:cxn ang="0">
                  <a:pos x="7" y="42"/>
                </a:cxn>
                <a:cxn ang="0">
                  <a:pos x="10" y="56"/>
                </a:cxn>
                <a:cxn ang="0">
                  <a:pos x="12" y="51"/>
                </a:cxn>
                <a:cxn ang="0">
                  <a:pos x="13" y="42"/>
                </a:cxn>
                <a:cxn ang="0">
                  <a:pos x="17" y="37"/>
                </a:cxn>
                <a:cxn ang="0">
                  <a:pos x="20" y="20"/>
                </a:cxn>
                <a:cxn ang="0">
                  <a:pos x="29" y="7"/>
                </a:cxn>
                <a:cxn ang="0">
                  <a:pos x="32" y="0"/>
                </a:cxn>
                <a:cxn ang="0">
                  <a:pos x="30" y="12"/>
                </a:cxn>
                <a:cxn ang="0">
                  <a:pos x="39" y="12"/>
                </a:cxn>
                <a:cxn ang="0">
                  <a:pos x="29" y="17"/>
                </a:cxn>
                <a:cxn ang="0">
                  <a:pos x="27" y="25"/>
                </a:cxn>
                <a:cxn ang="0">
                  <a:pos x="25" y="32"/>
                </a:cxn>
                <a:cxn ang="0">
                  <a:pos x="27" y="42"/>
                </a:cxn>
                <a:cxn ang="0">
                  <a:pos x="32" y="41"/>
                </a:cxn>
                <a:cxn ang="0">
                  <a:pos x="23" y="47"/>
                </a:cxn>
                <a:cxn ang="0">
                  <a:pos x="30" y="56"/>
                </a:cxn>
                <a:cxn ang="0">
                  <a:pos x="27" y="64"/>
                </a:cxn>
                <a:cxn ang="0">
                  <a:pos x="22" y="72"/>
                </a:cxn>
                <a:cxn ang="0">
                  <a:pos x="20" y="89"/>
                </a:cxn>
                <a:cxn ang="0">
                  <a:pos x="25" y="89"/>
                </a:cxn>
                <a:cxn ang="0">
                  <a:pos x="17" y="97"/>
                </a:cxn>
                <a:cxn ang="0">
                  <a:pos x="12" y="107"/>
                </a:cxn>
                <a:cxn ang="0">
                  <a:pos x="3" y="106"/>
                </a:cxn>
                <a:cxn ang="0">
                  <a:pos x="3" y="102"/>
                </a:cxn>
                <a:cxn ang="0">
                  <a:pos x="3" y="94"/>
                </a:cxn>
                <a:cxn ang="0">
                  <a:pos x="2" y="82"/>
                </a:cxn>
                <a:cxn ang="0">
                  <a:pos x="3" y="82"/>
                </a:cxn>
                <a:cxn ang="0">
                  <a:pos x="7" y="79"/>
                </a:cxn>
                <a:cxn ang="0">
                  <a:pos x="7" y="57"/>
                </a:cxn>
                <a:cxn ang="0">
                  <a:pos x="3" y="44"/>
                </a:cxn>
              </a:cxnLst>
              <a:rect l="0" t="0" r="r" b="b"/>
              <a:pathLst>
                <a:path w="39" h="112">
                  <a:moveTo>
                    <a:pt x="0" y="36"/>
                  </a:moveTo>
                  <a:lnTo>
                    <a:pt x="2" y="34"/>
                  </a:lnTo>
                  <a:lnTo>
                    <a:pt x="5" y="36"/>
                  </a:lnTo>
                  <a:lnTo>
                    <a:pt x="7" y="42"/>
                  </a:lnTo>
                  <a:lnTo>
                    <a:pt x="8" y="51"/>
                  </a:lnTo>
                  <a:lnTo>
                    <a:pt x="10" y="56"/>
                  </a:lnTo>
                  <a:lnTo>
                    <a:pt x="12" y="57"/>
                  </a:lnTo>
                  <a:lnTo>
                    <a:pt x="12" y="51"/>
                  </a:lnTo>
                  <a:lnTo>
                    <a:pt x="12" y="44"/>
                  </a:lnTo>
                  <a:lnTo>
                    <a:pt x="13" y="42"/>
                  </a:lnTo>
                  <a:lnTo>
                    <a:pt x="15" y="41"/>
                  </a:lnTo>
                  <a:lnTo>
                    <a:pt x="17" y="37"/>
                  </a:lnTo>
                  <a:lnTo>
                    <a:pt x="18" y="31"/>
                  </a:lnTo>
                  <a:lnTo>
                    <a:pt x="20" y="20"/>
                  </a:lnTo>
                  <a:lnTo>
                    <a:pt x="23" y="19"/>
                  </a:lnTo>
                  <a:lnTo>
                    <a:pt x="29" y="7"/>
                  </a:lnTo>
                  <a:lnTo>
                    <a:pt x="30" y="2"/>
                  </a:lnTo>
                  <a:lnTo>
                    <a:pt x="32" y="0"/>
                  </a:lnTo>
                  <a:lnTo>
                    <a:pt x="32" y="9"/>
                  </a:lnTo>
                  <a:lnTo>
                    <a:pt x="30" y="12"/>
                  </a:lnTo>
                  <a:lnTo>
                    <a:pt x="35" y="10"/>
                  </a:lnTo>
                  <a:lnTo>
                    <a:pt x="39" y="12"/>
                  </a:lnTo>
                  <a:lnTo>
                    <a:pt x="34" y="15"/>
                  </a:lnTo>
                  <a:lnTo>
                    <a:pt x="29" y="17"/>
                  </a:lnTo>
                  <a:lnTo>
                    <a:pt x="27" y="19"/>
                  </a:lnTo>
                  <a:lnTo>
                    <a:pt x="27" y="25"/>
                  </a:lnTo>
                  <a:lnTo>
                    <a:pt x="27" y="29"/>
                  </a:lnTo>
                  <a:lnTo>
                    <a:pt x="25" y="32"/>
                  </a:lnTo>
                  <a:lnTo>
                    <a:pt x="27" y="36"/>
                  </a:lnTo>
                  <a:lnTo>
                    <a:pt x="27" y="42"/>
                  </a:lnTo>
                  <a:lnTo>
                    <a:pt x="30" y="42"/>
                  </a:lnTo>
                  <a:lnTo>
                    <a:pt x="32" y="41"/>
                  </a:lnTo>
                  <a:lnTo>
                    <a:pt x="32" y="46"/>
                  </a:lnTo>
                  <a:lnTo>
                    <a:pt x="23" y="47"/>
                  </a:lnTo>
                  <a:lnTo>
                    <a:pt x="32" y="52"/>
                  </a:lnTo>
                  <a:lnTo>
                    <a:pt x="30" y="56"/>
                  </a:lnTo>
                  <a:lnTo>
                    <a:pt x="25" y="54"/>
                  </a:lnTo>
                  <a:lnTo>
                    <a:pt x="27" y="64"/>
                  </a:lnTo>
                  <a:lnTo>
                    <a:pt x="23" y="66"/>
                  </a:lnTo>
                  <a:lnTo>
                    <a:pt x="22" y="72"/>
                  </a:lnTo>
                  <a:lnTo>
                    <a:pt x="22" y="82"/>
                  </a:lnTo>
                  <a:lnTo>
                    <a:pt x="20" y="89"/>
                  </a:lnTo>
                  <a:lnTo>
                    <a:pt x="18" y="92"/>
                  </a:lnTo>
                  <a:lnTo>
                    <a:pt x="25" y="89"/>
                  </a:lnTo>
                  <a:lnTo>
                    <a:pt x="20" y="96"/>
                  </a:lnTo>
                  <a:lnTo>
                    <a:pt x="17" y="97"/>
                  </a:lnTo>
                  <a:lnTo>
                    <a:pt x="13" y="101"/>
                  </a:lnTo>
                  <a:lnTo>
                    <a:pt x="12" y="107"/>
                  </a:lnTo>
                  <a:lnTo>
                    <a:pt x="8" y="112"/>
                  </a:lnTo>
                  <a:lnTo>
                    <a:pt x="3" y="106"/>
                  </a:lnTo>
                  <a:lnTo>
                    <a:pt x="0" y="102"/>
                  </a:lnTo>
                  <a:lnTo>
                    <a:pt x="3" y="102"/>
                  </a:lnTo>
                  <a:lnTo>
                    <a:pt x="5" y="99"/>
                  </a:lnTo>
                  <a:lnTo>
                    <a:pt x="3" y="94"/>
                  </a:lnTo>
                  <a:lnTo>
                    <a:pt x="2" y="91"/>
                  </a:lnTo>
                  <a:lnTo>
                    <a:pt x="2" y="82"/>
                  </a:lnTo>
                  <a:lnTo>
                    <a:pt x="2" y="82"/>
                  </a:lnTo>
                  <a:lnTo>
                    <a:pt x="3" y="82"/>
                  </a:lnTo>
                  <a:lnTo>
                    <a:pt x="5" y="82"/>
                  </a:lnTo>
                  <a:lnTo>
                    <a:pt x="7" y="79"/>
                  </a:lnTo>
                  <a:lnTo>
                    <a:pt x="7" y="66"/>
                  </a:lnTo>
                  <a:lnTo>
                    <a:pt x="7" y="57"/>
                  </a:lnTo>
                  <a:lnTo>
                    <a:pt x="2" y="56"/>
                  </a:lnTo>
                  <a:lnTo>
                    <a:pt x="3" y="44"/>
                  </a:lnTo>
                  <a:lnTo>
                    <a:pt x="0" y="36"/>
                  </a:lnTo>
                  <a:close/>
                </a:path>
              </a:pathLst>
            </a:custGeom>
            <a:solidFill>
              <a:srgbClr val="1F1A17"/>
            </a:solidFill>
            <a:ln w="9525">
              <a:noFill/>
              <a:round/>
              <a:headEnd/>
              <a:tailEnd/>
            </a:ln>
          </p:spPr>
          <p:txBody>
            <a:bodyPr/>
            <a:lstStyle/>
            <a:p>
              <a:endParaRPr lang="en-US"/>
            </a:p>
          </p:txBody>
        </p:sp>
        <p:sp>
          <p:nvSpPr>
            <p:cNvPr id="4344" name="Freeform 248"/>
            <p:cNvSpPr>
              <a:spLocks/>
            </p:cNvSpPr>
            <p:nvPr/>
          </p:nvSpPr>
          <p:spPr bwMode="auto">
            <a:xfrm>
              <a:off x="2525" y="2820"/>
              <a:ext cx="71" cy="95"/>
            </a:xfrm>
            <a:custGeom>
              <a:avLst/>
              <a:gdLst/>
              <a:ahLst/>
              <a:cxnLst>
                <a:cxn ang="0">
                  <a:pos x="0" y="0"/>
                </a:cxn>
                <a:cxn ang="0">
                  <a:pos x="8" y="13"/>
                </a:cxn>
                <a:cxn ang="0">
                  <a:pos x="21" y="32"/>
                </a:cxn>
                <a:cxn ang="0">
                  <a:pos x="36" y="52"/>
                </a:cxn>
                <a:cxn ang="0">
                  <a:pos x="48" y="67"/>
                </a:cxn>
                <a:cxn ang="0">
                  <a:pos x="55" y="72"/>
                </a:cxn>
                <a:cxn ang="0">
                  <a:pos x="61" y="77"/>
                </a:cxn>
                <a:cxn ang="0">
                  <a:pos x="66" y="79"/>
                </a:cxn>
                <a:cxn ang="0">
                  <a:pos x="71" y="80"/>
                </a:cxn>
                <a:cxn ang="0">
                  <a:pos x="71" y="82"/>
                </a:cxn>
                <a:cxn ang="0">
                  <a:pos x="71" y="87"/>
                </a:cxn>
                <a:cxn ang="0">
                  <a:pos x="70" y="90"/>
                </a:cxn>
                <a:cxn ang="0">
                  <a:pos x="68" y="92"/>
                </a:cxn>
                <a:cxn ang="0">
                  <a:pos x="65" y="95"/>
                </a:cxn>
                <a:cxn ang="0">
                  <a:pos x="61" y="95"/>
                </a:cxn>
                <a:cxn ang="0">
                  <a:pos x="56" y="95"/>
                </a:cxn>
                <a:cxn ang="0">
                  <a:pos x="51" y="95"/>
                </a:cxn>
                <a:cxn ang="0">
                  <a:pos x="48" y="94"/>
                </a:cxn>
                <a:cxn ang="0">
                  <a:pos x="45" y="92"/>
                </a:cxn>
                <a:cxn ang="0">
                  <a:pos x="41" y="87"/>
                </a:cxn>
                <a:cxn ang="0">
                  <a:pos x="40" y="85"/>
                </a:cxn>
                <a:cxn ang="0">
                  <a:pos x="43" y="84"/>
                </a:cxn>
                <a:cxn ang="0">
                  <a:pos x="45" y="80"/>
                </a:cxn>
                <a:cxn ang="0">
                  <a:pos x="43" y="79"/>
                </a:cxn>
                <a:cxn ang="0">
                  <a:pos x="41" y="77"/>
                </a:cxn>
                <a:cxn ang="0">
                  <a:pos x="35" y="74"/>
                </a:cxn>
                <a:cxn ang="0">
                  <a:pos x="31" y="72"/>
                </a:cxn>
                <a:cxn ang="0">
                  <a:pos x="31" y="67"/>
                </a:cxn>
                <a:cxn ang="0">
                  <a:pos x="33" y="64"/>
                </a:cxn>
                <a:cxn ang="0">
                  <a:pos x="31" y="65"/>
                </a:cxn>
                <a:cxn ang="0">
                  <a:pos x="28" y="67"/>
                </a:cxn>
                <a:cxn ang="0">
                  <a:pos x="28" y="60"/>
                </a:cxn>
                <a:cxn ang="0">
                  <a:pos x="30" y="55"/>
                </a:cxn>
                <a:cxn ang="0">
                  <a:pos x="26" y="57"/>
                </a:cxn>
                <a:cxn ang="0">
                  <a:pos x="23" y="62"/>
                </a:cxn>
                <a:cxn ang="0">
                  <a:pos x="21" y="60"/>
                </a:cxn>
                <a:cxn ang="0">
                  <a:pos x="20" y="58"/>
                </a:cxn>
                <a:cxn ang="0">
                  <a:pos x="20" y="55"/>
                </a:cxn>
                <a:cxn ang="0">
                  <a:pos x="21" y="50"/>
                </a:cxn>
                <a:cxn ang="0">
                  <a:pos x="20" y="50"/>
                </a:cxn>
                <a:cxn ang="0">
                  <a:pos x="16" y="50"/>
                </a:cxn>
                <a:cxn ang="0">
                  <a:pos x="16" y="47"/>
                </a:cxn>
                <a:cxn ang="0">
                  <a:pos x="16" y="43"/>
                </a:cxn>
                <a:cxn ang="0">
                  <a:pos x="18" y="38"/>
                </a:cxn>
                <a:cxn ang="0">
                  <a:pos x="18" y="37"/>
                </a:cxn>
                <a:cxn ang="0">
                  <a:pos x="15" y="38"/>
                </a:cxn>
                <a:cxn ang="0">
                  <a:pos x="11" y="40"/>
                </a:cxn>
                <a:cxn ang="0">
                  <a:pos x="10" y="35"/>
                </a:cxn>
                <a:cxn ang="0">
                  <a:pos x="10" y="30"/>
                </a:cxn>
                <a:cxn ang="0">
                  <a:pos x="10" y="25"/>
                </a:cxn>
                <a:cxn ang="0">
                  <a:pos x="10" y="20"/>
                </a:cxn>
                <a:cxn ang="0">
                  <a:pos x="6" y="22"/>
                </a:cxn>
                <a:cxn ang="0">
                  <a:pos x="3" y="22"/>
                </a:cxn>
                <a:cxn ang="0">
                  <a:pos x="5" y="18"/>
                </a:cxn>
                <a:cxn ang="0">
                  <a:pos x="5" y="15"/>
                </a:cxn>
                <a:cxn ang="0">
                  <a:pos x="1" y="15"/>
                </a:cxn>
                <a:cxn ang="0">
                  <a:pos x="0" y="13"/>
                </a:cxn>
                <a:cxn ang="0">
                  <a:pos x="1" y="8"/>
                </a:cxn>
                <a:cxn ang="0">
                  <a:pos x="0" y="0"/>
                </a:cxn>
              </a:cxnLst>
              <a:rect l="0" t="0" r="r" b="b"/>
              <a:pathLst>
                <a:path w="71" h="95">
                  <a:moveTo>
                    <a:pt x="0" y="0"/>
                  </a:moveTo>
                  <a:lnTo>
                    <a:pt x="8" y="13"/>
                  </a:lnTo>
                  <a:lnTo>
                    <a:pt x="21" y="32"/>
                  </a:lnTo>
                  <a:lnTo>
                    <a:pt x="36" y="52"/>
                  </a:lnTo>
                  <a:lnTo>
                    <a:pt x="48" y="67"/>
                  </a:lnTo>
                  <a:lnTo>
                    <a:pt x="55" y="72"/>
                  </a:lnTo>
                  <a:lnTo>
                    <a:pt x="61" y="77"/>
                  </a:lnTo>
                  <a:lnTo>
                    <a:pt x="66" y="79"/>
                  </a:lnTo>
                  <a:lnTo>
                    <a:pt x="71" y="80"/>
                  </a:lnTo>
                  <a:lnTo>
                    <a:pt x="71" y="82"/>
                  </a:lnTo>
                  <a:lnTo>
                    <a:pt x="71" y="87"/>
                  </a:lnTo>
                  <a:lnTo>
                    <a:pt x="70" y="90"/>
                  </a:lnTo>
                  <a:lnTo>
                    <a:pt x="68" y="92"/>
                  </a:lnTo>
                  <a:lnTo>
                    <a:pt x="65" y="95"/>
                  </a:lnTo>
                  <a:lnTo>
                    <a:pt x="61" y="95"/>
                  </a:lnTo>
                  <a:lnTo>
                    <a:pt x="56" y="95"/>
                  </a:lnTo>
                  <a:lnTo>
                    <a:pt x="51" y="95"/>
                  </a:lnTo>
                  <a:lnTo>
                    <a:pt x="48" y="94"/>
                  </a:lnTo>
                  <a:lnTo>
                    <a:pt x="45" y="92"/>
                  </a:lnTo>
                  <a:lnTo>
                    <a:pt x="41" y="87"/>
                  </a:lnTo>
                  <a:lnTo>
                    <a:pt x="40" y="85"/>
                  </a:lnTo>
                  <a:lnTo>
                    <a:pt x="43" y="84"/>
                  </a:lnTo>
                  <a:lnTo>
                    <a:pt x="45" y="80"/>
                  </a:lnTo>
                  <a:lnTo>
                    <a:pt x="43" y="79"/>
                  </a:lnTo>
                  <a:lnTo>
                    <a:pt x="41" y="77"/>
                  </a:lnTo>
                  <a:lnTo>
                    <a:pt x="35" y="74"/>
                  </a:lnTo>
                  <a:lnTo>
                    <a:pt x="31" y="72"/>
                  </a:lnTo>
                  <a:lnTo>
                    <a:pt x="31" y="67"/>
                  </a:lnTo>
                  <a:lnTo>
                    <a:pt x="33" y="64"/>
                  </a:lnTo>
                  <a:lnTo>
                    <a:pt x="31" y="65"/>
                  </a:lnTo>
                  <a:lnTo>
                    <a:pt x="28" y="67"/>
                  </a:lnTo>
                  <a:lnTo>
                    <a:pt x="28" y="60"/>
                  </a:lnTo>
                  <a:lnTo>
                    <a:pt x="30" y="55"/>
                  </a:lnTo>
                  <a:lnTo>
                    <a:pt x="26" y="57"/>
                  </a:lnTo>
                  <a:lnTo>
                    <a:pt x="23" y="62"/>
                  </a:lnTo>
                  <a:lnTo>
                    <a:pt x="21" y="60"/>
                  </a:lnTo>
                  <a:lnTo>
                    <a:pt x="20" y="58"/>
                  </a:lnTo>
                  <a:lnTo>
                    <a:pt x="20" y="55"/>
                  </a:lnTo>
                  <a:lnTo>
                    <a:pt x="21" y="50"/>
                  </a:lnTo>
                  <a:lnTo>
                    <a:pt x="20" y="50"/>
                  </a:lnTo>
                  <a:lnTo>
                    <a:pt x="16" y="50"/>
                  </a:lnTo>
                  <a:lnTo>
                    <a:pt x="16" y="47"/>
                  </a:lnTo>
                  <a:lnTo>
                    <a:pt x="16" y="43"/>
                  </a:lnTo>
                  <a:lnTo>
                    <a:pt x="18" y="38"/>
                  </a:lnTo>
                  <a:lnTo>
                    <a:pt x="18" y="37"/>
                  </a:lnTo>
                  <a:lnTo>
                    <a:pt x="15" y="38"/>
                  </a:lnTo>
                  <a:lnTo>
                    <a:pt x="11" y="40"/>
                  </a:lnTo>
                  <a:lnTo>
                    <a:pt x="10" y="35"/>
                  </a:lnTo>
                  <a:lnTo>
                    <a:pt x="10" y="30"/>
                  </a:lnTo>
                  <a:lnTo>
                    <a:pt x="10" y="25"/>
                  </a:lnTo>
                  <a:lnTo>
                    <a:pt x="10" y="20"/>
                  </a:lnTo>
                  <a:lnTo>
                    <a:pt x="6" y="22"/>
                  </a:lnTo>
                  <a:lnTo>
                    <a:pt x="3" y="22"/>
                  </a:lnTo>
                  <a:lnTo>
                    <a:pt x="5" y="18"/>
                  </a:lnTo>
                  <a:lnTo>
                    <a:pt x="5" y="15"/>
                  </a:lnTo>
                  <a:lnTo>
                    <a:pt x="1" y="15"/>
                  </a:lnTo>
                  <a:lnTo>
                    <a:pt x="0" y="13"/>
                  </a:lnTo>
                  <a:lnTo>
                    <a:pt x="1" y="8"/>
                  </a:lnTo>
                  <a:lnTo>
                    <a:pt x="0" y="0"/>
                  </a:lnTo>
                  <a:close/>
                </a:path>
              </a:pathLst>
            </a:custGeom>
            <a:solidFill>
              <a:srgbClr val="1F1A17"/>
            </a:solidFill>
            <a:ln w="9525">
              <a:noFill/>
              <a:round/>
              <a:headEnd/>
              <a:tailEnd/>
            </a:ln>
          </p:spPr>
          <p:txBody>
            <a:bodyPr/>
            <a:lstStyle/>
            <a:p>
              <a:endParaRPr lang="en-US"/>
            </a:p>
          </p:txBody>
        </p:sp>
        <p:sp>
          <p:nvSpPr>
            <p:cNvPr id="4345" name="Freeform 249"/>
            <p:cNvSpPr>
              <a:spLocks/>
            </p:cNvSpPr>
            <p:nvPr/>
          </p:nvSpPr>
          <p:spPr bwMode="auto">
            <a:xfrm>
              <a:off x="2523" y="2855"/>
              <a:ext cx="35" cy="62"/>
            </a:xfrm>
            <a:custGeom>
              <a:avLst/>
              <a:gdLst/>
              <a:ahLst/>
              <a:cxnLst>
                <a:cxn ang="0">
                  <a:pos x="0" y="2"/>
                </a:cxn>
                <a:cxn ang="0">
                  <a:pos x="2" y="0"/>
                </a:cxn>
                <a:cxn ang="0">
                  <a:pos x="5" y="2"/>
                </a:cxn>
                <a:cxn ang="0">
                  <a:pos x="7" y="5"/>
                </a:cxn>
                <a:cxn ang="0">
                  <a:pos x="8" y="5"/>
                </a:cxn>
                <a:cxn ang="0">
                  <a:pos x="5" y="12"/>
                </a:cxn>
                <a:cxn ang="0">
                  <a:pos x="7" y="12"/>
                </a:cxn>
                <a:cxn ang="0">
                  <a:pos x="12" y="13"/>
                </a:cxn>
                <a:cxn ang="0">
                  <a:pos x="13" y="17"/>
                </a:cxn>
                <a:cxn ang="0">
                  <a:pos x="15" y="17"/>
                </a:cxn>
                <a:cxn ang="0">
                  <a:pos x="12" y="20"/>
                </a:cxn>
                <a:cxn ang="0">
                  <a:pos x="15" y="23"/>
                </a:cxn>
                <a:cxn ang="0">
                  <a:pos x="18" y="27"/>
                </a:cxn>
                <a:cxn ang="0">
                  <a:pos x="22" y="30"/>
                </a:cxn>
                <a:cxn ang="0">
                  <a:pos x="25" y="32"/>
                </a:cxn>
                <a:cxn ang="0">
                  <a:pos x="25" y="34"/>
                </a:cxn>
                <a:cxn ang="0">
                  <a:pos x="23" y="35"/>
                </a:cxn>
                <a:cxn ang="0">
                  <a:pos x="23" y="40"/>
                </a:cxn>
                <a:cxn ang="0">
                  <a:pos x="25" y="45"/>
                </a:cxn>
                <a:cxn ang="0">
                  <a:pos x="27" y="50"/>
                </a:cxn>
                <a:cxn ang="0">
                  <a:pos x="33" y="50"/>
                </a:cxn>
                <a:cxn ang="0">
                  <a:pos x="35" y="59"/>
                </a:cxn>
                <a:cxn ang="0">
                  <a:pos x="32" y="55"/>
                </a:cxn>
                <a:cxn ang="0">
                  <a:pos x="27" y="55"/>
                </a:cxn>
                <a:cxn ang="0">
                  <a:pos x="23" y="60"/>
                </a:cxn>
                <a:cxn ang="0">
                  <a:pos x="22" y="62"/>
                </a:cxn>
                <a:cxn ang="0">
                  <a:pos x="18" y="55"/>
                </a:cxn>
                <a:cxn ang="0">
                  <a:pos x="20" y="52"/>
                </a:cxn>
                <a:cxn ang="0">
                  <a:pos x="20" y="45"/>
                </a:cxn>
                <a:cxn ang="0">
                  <a:pos x="17" y="40"/>
                </a:cxn>
                <a:cxn ang="0">
                  <a:pos x="13" y="39"/>
                </a:cxn>
                <a:cxn ang="0">
                  <a:pos x="13" y="34"/>
                </a:cxn>
                <a:cxn ang="0">
                  <a:pos x="12" y="35"/>
                </a:cxn>
                <a:cxn ang="0">
                  <a:pos x="10" y="35"/>
                </a:cxn>
                <a:cxn ang="0">
                  <a:pos x="8" y="34"/>
                </a:cxn>
                <a:cxn ang="0">
                  <a:pos x="7" y="32"/>
                </a:cxn>
                <a:cxn ang="0">
                  <a:pos x="8" y="32"/>
                </a:cxn>
                <a:cxn ang="0">
                  <a:pos x="10" y="27"/>
                </a:cxn>
                <a:cxn ang="0">
                  <a:pos x="7" y="23"/>
                </a:cxn>
                <a:cxn ang="0">
                  <a:pos x="5" y="25"/>
                </a:cxn>
                <a:cxn ang="0">
                  <a:pos x="2" y="23"/>
                </a:cxn>
                <a:cxn ang="0">
                  <a:pos x="3" y="17"/>
                </a:cxn>
                <a:cxn ang="0">
                  <a:pos x="2" y="10"/>
                </a:cxn>
                <a:cxn ang="0">
                  <a:pos x="3" y="7"/>
                </a:cxn>
                <a:cxn ang="0">
                  <a:pos x="0" y="2"/>
                </a:cxn>
              </a:cxnLst>
              <a:rect l="0" t="0" r="r" b="b"/>
              <a:pathLst>
                <a:path w="35" h="62">
                  <a:moveTo>
                    <a:pt x="0" y="2"/>
                  </a:moveTo>
                  <a:lnTo>
                    <a:pt x="2" y="0"/>
                  </a:lnTo>
                  <a:lnTo>
                    <a:pt x="5" y="2"/>
                  </a:lnTo>
                  <a:lnTo>
                    <a:pt x="7" y="5"/>
                  </a:lnTo>
                  <a:lnTo>
                    <a:pt x="8" y="5"/>
                  </a:lnTo>
                  <a:lnTo>
                    <a:pt x="5" y="12"/>
                  </a:lnTo>
                  <a:lnTo>
                    <a:pt x="7" y="12"/>
                  </a:lnTo>
                  <a:lnTo>
                    <a:pt x="12" y="13"/>
                  </a:lnTo>
                  <a:lnTo>
                    <a:pt x="13" y="17"/>
                  </a:lnTo>
                  <a:lnTo>
                    <a:pt x="15" y="17"/>
                  </a:lnTo>
                  <a:lnTo>
                    <a:pt x="12" y="20"/>
                  </a:lnTo>
                  <a:lnTo>
                    <a:pt x="15" y="23"/>
                  </a:lnTo>
                  <a:lnTo>
                    <a:pt x="18" y="27"/>
                  </a:lnTo>
                  <a:lnTo>
                    <a:pt x="22" y="30"/>
                  </a:lnTo>
                  <a:lnTo>
                    <a:pt x="25" y="32"/>
                  </a:lnTo>
                  <a:lnTo>
                    <a:pt x="25" y="34"/>
                  </a:lnTo>
                  <a:lnTo>
                    <a:pt x="23" y="35"/>
                  </a:lnTo>
                  <a:lnTo>
                    <a:pt x="23" y="40"/>
                  </a:lnTo>
                  <a:lnTo>
                    <a:pt x="25" y="45"/>
                  </a:lnTo>
                  <a:lnTo>
                    <a:pt x="27" y="50"/>
                  </a:lnTo>
                  <a:lnTo>
                    <a:pt x="33" y="50"/>
                  </a:lnTo>
                  <a:lnTo>
                    <a:pt x="35" y="59"/>
                  </a:lnTo>
                  <a:lnTo>
                    <a:pt x="32" y="55"/>
                  </a:lnTo>
                  <a:lnTo>
                    <a:pt x="27" y="55"/>
                  </a:lnTo>
                  <a:lnTo>
                    <a:pt x="23" y="60"/>
                  </a:lnTo>
                  <a:lnTo>
                    <a:pt x="22" y="62"/>
                  </a:lnTo>
                  <a:lnTo>
                    <a:pt x="18" y="55"/>
                  </a:lnTo>
                  <a:lnTo>
                    <a:pt x="20" y="52"/>
                  </a:lnTo>
                  <a:lnTo>
                    <a:pt x="20" y="45"/>
                  </a:lnTo>
                  <a:lnTo>
                    <a:pt x="17" y="40"/>
                  </a:lnTo>
                  <a:lnTo>
                    <a:pt x="13" y="39"/>
                  </a:lnTo>
                  <a:lnTo>
                    <a:pt x="13" y="34"/>
                  </a:lnTo>
                  <a:lnTo>
                    <a:pt x="12" y="35"/>
                  </a:lnTo>
                  <a:lnTo>
                    <a:pt x="10" y="35"/>
                  </a:lnTo>
                  <a:lnTo>
                    <a:pt x="8" y="34"/>
                  </a:lnTo>
                  <a:lnTo>
                    <a:pt x="7" y="32"/>
                  </a:lnTo>
                  <a:lnTo>
                    <a:pt x="8" y="32"/>
                  </a:lnTo>
                  <a:lnTo>
                    <a:pt x="10" y="27"/>
                  </a:lnTo>
                  <a:lnTo>
                    <a:pt x="7" y="23"/>
                  </a:lnTo>
                  <a:lnTo>
                    <a:pt x="5" y="25"/>
                  </a:lnTo>
                  <a:lnTo>
                    <a:pt x="2" y="23"/>
                  </a:lnTo>
                  <a:lnTo>
                    <a:pt x="3" y="17"/>
                  </a:lnTo>
                  <a:lnTo>
                    <a:pt x="2" y="10"/>
                  </a:lnTo>
                  <a:lnTo>
                    <a:pt x="3" y="7"/>
                  </a:lnTo>
                  <a:lnTo>
                    <a:pt x="0" y="2"/>
                  </a:lnTo>
                  <a:close/>
                </a:path>
              </a:pathLst>
            </a:custGeom>
            <a:solidFill>
              <a:srgbClr val="1F1A17"/>
            </a:solidFill>
            <a:ln w="9525">
              <a:noFill/>
              <a:round/>
              <a:headEnd/>
              <a:tailEnd/>
            </a:ln>
          </p:spPr>
          <p:txBody>
            <a:bodyPr/>
            <a:lstStyle/>
            <a:p>
              <a:endParaRPr lang="en-US"/>
            </a:p>
          </p:txBody>
        </p:sp>
        <p:sp>
          <p:nvSpPr>
            <p:cNvPr id="4346" name="Freeform 250"/>
            <p:cNvSpPr>
              <a:spLocks/>
            </p:cNvSpPr>
            <p:nvPr/>
          </p:nvSpPr>
          <p:spPr bwMode="auto">
            <a:xfrm>
              <a:off x="2630" y="2793"/>
              <a:ext cx="28" cy="30"/>
            </a:xfrm>
            <a:custGeom>
              <a:avLst/>
              <a:gdLst/>
              <a:ahLst/>
              <a:cxnLst>
                <a:cxn ang="0">
                  <a:pos x="3" y="27"/>
                </a:cxn>
                <a:cxn ang="0">
                  <a:pos x="10" y="22"/>
                </a:cxn>
                <a:cxn ang="0">
                  <a:pos x="12" y="24"/>
                </a:cxn>
                <a:cxn ang="0">
                  <a:pos x="13" y="22"/>
                </a:cxn>
                <a:cxn ang="0">
                  <a:pos x="15" y="17"/>
                </a:cxn>
                <a:cxn ang="0">
                  <a:pos x="15" y="15"/>
                </a:cxn>
                <a:cxn ang="0">
                  <a:pos x="17" y="15"/>
                </a:cxn>
                <a:cxn ang="0">
                  <a:pos x="17" y="15"/>
                </a:cxn>
                <a:cxn ang="0">
                  <a:pos x="20" y="17"/>
                </a:cxn>
                <a:cxn ang="0">
                  <a:pos x="20" y="10"/>
                </a:cxn>
                <a:cxn ang="0">
                  <a:pos x="23" y="9"/>
                </a:cxn>
                <a:cxn ang="0">
                  <a:pos x="25" y="2"/>
                </a:cxn>
                <a:cxn ang="0">
                  <a:pos x="28" y="0"/>
                </a:cxn>
                <a:cxn ang="0">
                  <a:pos x="27" y="7"/>
                </a:cxn>
                <a:cxn ang="0">
                  <a:pos x="25" y="12"/>
                </a:cxn>
                <a:cxn ang="0">
                  <a:pos x="23" y="17"/>
                </a:cxn>
                <a:cxn ang="0">
                  <a:pos x="18" y="22"/>
                </a:cxn>
                <a:cxn ang="0">
                  <a:pos x="17" y="19"/>
                </a:cxn>
                <a:cxn ang="0">
                  <a:pos x="15" y="25"/>
                </a:cxn>
                <a:cxn ang="0">
                  <a:pos x="0" y="30"/>
                </a:cxn>
                <a:cxn ang="0">
                  <a:pos x="3" y="27"/>
                </a:cxn>
              </a:cxnLst>
              <a:rect l="0" t="0" r="r" b="b"/>
              <a:pathLst>
                <a:path w="28" h="30">
                  <a:moveTo>
                    <a:pt x="3" y="27"/>
                  </a:moveTo>
                  <a:lnTo>
                    <a:pt x="10" y="22"/>
                  </a:lnTo>
                  <a:lnTo>
                    <a:pt x="12" y="24"/>
                  </a:lnTo>
                  <a:lnTo>
                    <a:pt x="13" y="22"/>
                  </a:lnTo>
                  <a:lnTo>
                    <a:pt x="15" y="17"/>
                  </a:lnTo>
                  <a:lnTo>
                    <a:pt x="15" y="15"/>
                  </a:lnTo>
                  <a:lnTo>
                    <a:pt x="17" y="15"/>
                  </a:lnTo>
                  <a:lnTo>
                    <a:pt x="17" y="15"/>
                  </a:lnTo>
                  <a:lnTo>
                    <a:pt x="20" y="17"/>
                  </a:lnTo>
                  <a:lnTo>
                    <a:pt x="20" y="10"/>
                  </a:lnTo>
                  <a:lnTo>
                    <a:pt x="23" y="9"/>
                  </a:lnTo>
                  <a:lnTo>
                    <a:pt x="25" y="2"/>
                  </a:lnTo>
                  <a:lnTo>
                    <a:pt x="28" y="0"/>
                  </a:lnTo>
                  <a:lnTo>
                    <a:pt x="27" y="7"/>
                  </a:lnTo>
                  <a:lnTo>
                    <a:pt x="25" y="12"/>
                  </a:lnTo>
                  <a:lnTo>
                    <a:pt x="23" y="17"/>
                  </a:lnTo>
                  <a:lnTo>
                    <a:pt x="18" y="22"/>
                  </a:lnTo>
                  <a:lnTo>
                    <a:pt x="17" y="19"/>
                  </a:lnTo>
                  <a:lnTo>
                    <a:pt x="15" y="25"/>
                  </a:lnTo>
                  <a:lnTo>
                    <a:pt x="0" y="30"/>
                  </a:lnTo>
                  <a:lnTo>
                    <a:pt x="3" y="27"/>
                  </a:lnTo>
                  <a:close/>
                </a:path>
              </a:pathLst>
            </a:custGeom>
            <a:solidFill>
              <a:srgbClr val="1F1A17"/>
            </a:solidFill>
            <a:ln w="9525">
              <a:noFill/>
              <a:round/>
              <a:headEnd/>
              <a:tailEnd/>
            </a:ln>
          </p:spPr>
          <p:txBody>
            <a:bodyPr/>
            <a:lstStyle/>
            <a:p>
              <a:endParaRPr lang="en-US"/>
            </a:p>
          </p:txBody>
        </p:sp>
        <p:sp>
          <p:nvSpPr>
            <p:cNvPr id="4347" name="Freeform 251"/>
            <p:cNvSpPr>
              <a:spLocks/>
            </p:cNvSpPr>
            <p:nvPr/>
          </p:nvSpPr>
          <p:spPr bwMode="auto">
            <a:xfrm>
              <a:off x="2598" y="2855"/>
              <a:ext cx="59" cy="85"/>
            </a:xfrm>
            <a:custGeom>
              <a:avLst/>
              <a:gdLst/>
              <a:ahLst/>
              <a:cxnLst>
                <a:cxn ang="0">
                  <a:pos x="5" y="47"/>
                </a:cxn>
                <a:cxn ang="0">
                  <a:pos x="7" y="40"/>
                </a:cxn>
                <a:cxn ang="0">
                  <a:pos x="8" y="32"/>
                </a:cxn>
                <a:cxn ang="0">
                  <a:pos x="10" y="37"/>
                </a:cxn>
                <a:cxn ang="0">
                  <a:pos x="13" y="42"/>
                </a:cxn>
                <a:cxn ang="0">
                  <a:pos x="15" y="44"/>
                </a:cxn>
                <a:cxn ang="0">
                  <a:pos x="15" y="44"/>
                </a:cxn>
                <a:cxn ang="0">
                  <a:pos x="17" y="42"/>
                </a:cxn>
                <a:cxn ang="0">
                  <a:pos x="17" y="37"/>
                </a:cxn>
                <a:cxn ang="0">
                  <a:pos x="17" y="35"/>
                </a:cxn>
                <a:cxn ang="0">
                  <a:pos x="17" y="34"/>
                </a:cxn>
                <a:cxn ang="0">
                  <a:pos x="23" y="30"/>
                </a:cxn>
                <a:cxn ang="0">
                  <a:pos x="28" y="27"/>
                </a:cxn>
                <a:cxn ang="0">
                  <a:pos x="32" y="30"/>
                </a:cxn>
                <a:cxn ang="0">
                  <a:pos x="35" y="32"/>
                </a:cxn>
                <a:cxn ang="0">
                  <a:pos x="44" y="15"/>
                </a:cxn>
                <a:cxn ang="0">
                  <a:pos x="50" y="0"/>
                </a:cxn>
                <a:cxn ang="0">
                  <a:pos x="50" y="7"/>
                </a:cxn>
                <a:cxn ang="0">
                  <a:pos x="52" y="13"/>
                </a:cxn>
                <a:cxn ang="0">
                  <a:pos x="55" y="13"/>
                </a:cxn>
                <a:cxn ang="0">
                  <a:pos x="59" y="12"/>
                </a:cxn>
                <a:cxn ang="0">
                  <a:pos x="54" y="17"/>
                </a:cxn>
                <a:cxn ang="0">
                  <a:pos x="50" y="22"/>
                </a:cxn>
                <a:cxn ang="0">
                  <a:pos x="52" y="27"/>
                </a:cxn>
                <a:cxn ang="0">
                  <a:pos x="54" y="34"/>
                </a:cxn>
                <a:cxn ang="0">
                  <a:pos x="50" y="35"/>
                </a:cxn>
                <a:cxn ang="0">
                  <a:pos x="45" y="34"/>
                </a:cxn>
                <a:cxn ang="0">
                  <a:pos x="50" y="39"/>
                </a:cxn>
                <a:cxn ang="0">
                  <a:pos x="54" y="44"/>
                </a:cxn>
                <a:cxn ang="0">
                  <a:pos x="54" y="45"/>
                </a:cxn>
                <a:cxn ang="0">
                  <a:pos x="52" y="49"/>
                </a:cxn>
                <a:cxn ang="0">
                  <a:pos x="49" y="44"/>
                </a:cxn>
                <a:cxn ang="0">
                  <a:pos x="45" y="39"/>
                </a:cxn>
                <a:cxn ang="0">
                  <a:pos x="47" y="47"/>
                </a:cxn>
                <a:cxn ang="0">
                  <a:pos x="50" y="55"/>
                </a:cxn>
                <a:cxn ang="0">
                  <a:pos x="49" y="59"/>
                </a:cxn>
                <a:cxn ang="0">
                  <a:pos x="49" y="60"/>
                </a:cxn>
                <a:cxn ang="0">
                  <a:pos x="45" y="59"/>
                </a:cxn>
                <a:cxn ang="0">
                  <a:pos x="42" y="54"/>
                </a:cxn>
                <a:cxn ang="0">
                  <a:pos x="44" y="60"/>
                </a:cxn>
                <a:cxn ang="0">
                  <a:pos x="44" y="65"/>
                </a:cxn>
                <a:cxn ang="0">
                  <a:pos x="44" y="69"/>
                </a:cxn>
                <a:cxn ang="0">
                  <a:pos x="42" y="72"/>
                </a:cxn>
                <a:cxn ang="0">
                  <a:pos x="40" y="74"/>
                </a:cxn>
                <a:cxn ang="0">
                  <a:pos x="39" y="74"/>
                </a:cxn>
                <a:cxn ang="0">
                  <a:pos x="35" y="74"/>
                </a:cxn>
                <a:cxn ang="0">
                  <a:pos x="30" y="74"/>
                </a:cxn>
                <a:cxn ang="0">
                  <a:pos x="28" y="67"/>
                </a:cxn>
                <a:cxn ang="0">
                  <a:pos x="27" y="59"/>
                </a:cxn>
                <a:cxn ang="0">
                  <a:pos x="25" y="65"/>
                </a:cxn>
                <a:cxn ang="0">
                  <a:pos x="25" y="70"/>
                </a:cxn>
                <a:cxn ang="0">
                  <a:pos x="20" y="72"/>
                </a:cxn>
                <a:cxn ang="0">
                  <a:pos x="15" y="72"/>
                </a:cxn>
                <a:cxn ang="0">
                  <a:pos x="12" y="79"/>
                </a:cxn>
                <a:cxn ang="0">
                  <a:pos x="8" y="85"/>
                </a:cxn>
                <a:cxn ang="0">
                  <a:pos x="5" y="84"/>
                </a:cxn>
                <a:cxn ang="0">
                  <a:pos x="3" y="82"/>
                </a:cxn>
                <a:cxn ang="0">
                  <a:pos x="0" y="72"/>
                </a:cxn>
                <a:cxn ang="0">
                  <a:pos x="0" y="62"/>
                </a:cxn>
                <a:cxn ang="0">
                  <a:pos x="5" y="55"/>
                </a:cxn>
                <a:cxn ang="0">
                  <a:pos x="8" y="50"/>
                </a:cxn>
                <a:cxn ang="0">
                  <a:pos x="7" y="49"/>
                </a:cxn>
                <a:cxn ang="0">
                  <a:pos x="5" y="47"/>
                </a:cxn>
              </a:cxnLst>
              <a:rect l="0" t="0" r="r" b="b"/>
              <a:pathLst>
                <a:path w="59" h="85">
                  <a:moveTo>
                    <a:pt x="5" y="47"/>
                  </a:moveTo>
                  <a:lnTo>
                    <a:pt x="7" y="40"/>
                  </a:lnTo>
                  <a:lnTo>
                    <a:pt x="8" y="32"/>
                  </a:lnTo>
                  <a:lnTo>
                    <a:pt x="10" y="37"/>
                  </a:lnTo>
                  <a:lnTo>
                    <a:pt x="13" y="42"/>
                  </a:lnTo>
                  <a:lnTo>
                    <a:pt x="15" y="44"/>
                  </a:lnTo>
                  <a:lnTo>
                    <a:pt x="15" y="44"/>
                  </a:lnTo>
                  <a:lnTo>
                    <a:pt x="17" y="42"/>
                  </a:lnTo>
                  <a:lnTo>
                    <a:pt x="17" y="37"/>
                  </a:lnTo>
                  <a:lnTo>
                    <a:pt x="17" y="35"/>
                  </a:lnTo>
                  <a:lnTo>
                    <a:pt x="17" y="34"/>
                  </a:lnTo>
                  <a:lnTo>
                    <a:pt x="23" y="30"/>
                  </a:lnTo>
                  <a:lnTo>
                    <a:pt x="28" y="27"/>
                  </a:lnTo>
                  <a:lnTo>
                    <a:pt x="32" y="30"/>
                  </a:lnTo>
                  <a:lnTo>
                    <a:pt x="35" y="32"/>
                  </a:lnTo>
                  <a:lnTo>
                    <a:pt x="44" y="15"/>
                  </a:lnTo>
                  <a:lnTo>
                    <a:pt x="50" y="0"/>
                  </a:lnTo>
                  <a:lnTo>
                    <a:pt x="50" y="7"/>
                  </a:lnTo>
                  <a:lnTo>
                    <a:pt x="52" y="13"/>
                  </a:lnTo>
                  <a:lnTo>
                    <a:pt x="55" y="13"/>
                  </a:lnTo>
                  <a:lnTo>
                    <a:pt x="59" y="12"/>
                  </a:lnTo>
                  <a:lnTo>
                    <a:pt x="54" y="17"/>
                  </a:lnTo>
                  <a:lnTo>
                    <a:pt x="50" y="22"/>
                  </a:lnTo>
                  <a:lnTo>
                    <a:pt x="52" y="27"/>
                  </a:lnTo>
                  <a:lnTo>
                    <a:pt x="54" y="34"/>
                  </a:lnTo>
                  <a:lnTo>
                    <a:pt x="50" y="35"/>
                  </a:lnTo>
                  <a:lnTo>
                    <a:pt x="45" y="34"/>
                  </a:lnTo>
                  <a:lnTo>
                    <a:pt x="50" y="39"/>
                  </a:lnTo>
                  <a:lnTo>
                    <a:pt x="54" y="44"/>
                  </a:lnTo>
                  <a:lnTo>
                    <a:pt x="54" y="45"/>
                  </a:lnTo>
                  <a:lnTo>
                    <a:pt x="52" y="49"/>
                  </a:lnTo>
                  <a:lnTo>
                    <a:pt x="49" y="44"/>
                  </a:lnTo>
                  <a:lnTo>
                    <a:pt x="45" y="39"/>
                  </a:lnTo>
                  <a:lnTo>
                    <a:pt x="47" y="47"/>
                  </a:lnTo>
                  <a:lnTo>
                    <a:pt x="50" y="55"/>
                  </a:lnTo>
                  <a:lnTo>
                    <a:pt x="49" y="59"/>
                  </a:lnTo>
                  <a:lnTo>
                    <a:pt x="49" y="60"/>
                  </a:lnTo>
                  <a:lnTo>
                    <a:pt x="45" y="59"/>
                  </a:lnTo>
                  <a:lnTo>
                    <a:pt x="42" y="54"/>
                  </a:lnTo>
                  <a:lnTo>
                    <a:pt x="44" y="60"/>
                  </a:lnTo>
                  <a:lnTo>
                    <a:pt x="44" y="65"/>
                  </a:lnTo>
                  <a:lnTo>
                    <a:pt x="44" y="69"/>
                  </a:lnTo>
                  <a:lnTo>
                    <a:pt x="42" y="72"/>
                  </a:lnTo>
                  <a:lnTo>
                    <a:pt x="40" y="74"/>
                  </a:lnTo>
                  <a:lnTo>
                    <a:pt x="39" y="74"/>
                  </a:lnTo>
                  <a:lnTo>
                    <a:pt x="35" y="74"/>
                  </a:lnTo>
                  <a:lnTo>
                    <a:pt x="30" y="74"/>
                  </a:lnTo>
                  <a:lnTo>
                    <a:pt x="28" y="67"/>
                  </a:lnTo>
                  <a:lnTo>
                    <a:pt x="27" y="59"/>
                  </a:lnTo>
                  <a:lnTo>
                    <a:pt x="25" y="65"/>
                  </a:lnTo>
                  <a:lnTo>
                    <a:pt x="25" y="70"/>
                  </a:lnTo>
                  <a:lnTo>
                    <a:pt x="20" y="72"/>
                  </a:lnTo>
                  <a:lnTo>
                    <a:pt x="15" y="72"/>
                  </a:lnTo>
                  <a:lnTo>
                    <a:pt x="12" y="79"/>
                  </a:lnTo>
                  <a:lnTo>
                    <a:pt x="8" y="85"/>
                  </a:lnTo>
                  <a:lnTo>
                    <a:pt x="5" y="84"/>
                  </a:lnTo>
                  <a:lnTo>
                    <a:pt x="3" y="82"/>
                  </a:lnTo>
                  <a:lnTo>
                    <a:pt x="0" y="72"/>
                  </a:lnTo>
                  <a:lnTo>
                    <a:pt x="0" y="62"/>
                  </a:lnTo>
                  <a:lnTo>
                    <a:pt x="5" y="55"/>
                  </a:lnTo>
                  <a:lnTo>
                    <a:pt x="8" y="50"/>
                  </a:lnTo>
                  <a:lnTo>
                    <a:pt x="7" y="49"/>
                  </a:lnTo>
                  <a:lnTo>
                    <a:pt x="5" y="47"/>
                  </a:lnTo>
                  <a:close/>
                </a:path>
              </a:pathLst>
            </a:custGeom>
            <a:solidFill>
              <a:srgbClr val="1F1A17"/>
            </a:solidFill>
            <a:ln w="9525">
              <a:noFill/>
              <a:round/>
              <a:headEnd/>
              <a:tailEnd/>
            </a:ln>
          </p:spPr>
          <p:txBody>
            <a:bodyPr/>
            <a:lstStyle/>
            <a:p>
              <a:endParaRPr lang="en-US"/>
            </a:p>
          </p:txBody>
        </p:sp>
        <p:sp>
          <p:nvSpPr>
            <p:cNvPr id="4348" name="Freeform 252"/>
            <p:cNvSpPr>
              <a:spLocks/>
            </p:cNvSpPr>
            <p:nvPr/>
          </p:nvSpPr>
          <p:spPr bwMode="auto">
            <a:xfrm>
              <a:off x="2593" y="2868"/>
              <a:ext cx="107" cy="109"/>
            </a:xfrm>
            <a:custGeom>
              <a:avLst/>
              <a:gdLst/>
              <a:ahLst/>
              <a:cxnLst>
                <a:cxn ang="0">
                  <a:pos x="5" y="69"/>
                </a:cxn>
                <a:cxn ang="0">
                  <a:pos x="15" y="69"/>
                </a:cxn>
                <a:cxn ang="0">
                  <a:pos x="22" y="64"/>
                </a:cxn>
                <a:cxn ang="0">
                  <a:pos x="27" y="56"/>
                </a:cxn>
                <a:cxn ang="0">
                  <a:pos x="38" y="62"/>
                </a:cxn>
                <a:cxn ang="0">
                  <a:pos x="49" y="62"/>
                </a:cxn>
                <a:cxn ang="0">
                  <a:pos x="60" y="64"/>
                </a:cxn>
                <a:cxn ang="0">
                  <a:pos x="62" y="62"/>
                </a:cxn>
                <a:cxn ang="0">
                  <a:pos x="64" y="59"/>
                </a:cxn>
                <a:cxn ang="0">
                  <a:pos x="65" y="59"/>
                </a:cxn>
                <a:cxn ang="0">
                  <a:pos x="67" y="56"/>
                </a:cxn>
                <a:cxn ang="0">
                  <a:pos x="70" y="54"/>
                </a:cxn>
                <a:cxn ang="0">
                  <a:pos x="75" y="44"/>
                </a:cxn>
                <a:cxn ang="0">
                  <a:pos x="94" y="27"/>
                </a:cxn>
                <a:cxn ang="0">
                  <a:pos x="102" y="5"/>
                </a:cxn>
                <a:cxn ang="0">
                  <a:pos x="102" y="7"/>
                </a:cxn>
                <a:cxn ang="0">
                  <a:pos x="104" y="10"/>
                </a:cxn>
                <a:cxn ang="0">
                  <a:pos x="105" y="12"/>
                </a:cxn>
                <a:cxn ang="0">
                  <a:pos x="105" y="17"/>
                </a:cxn>
                <a:cxn ang="0">
                  <a:pos x="105" y="22"/>
                </a:cxn>
                <a:cxn ang="0">
                  <a:pos x="105" y="24"/>
                </a:cxn>
                <a:cxn ang="0">
                  <a:pos x="105" y="27"/>
                </a:cxn>
                <a:cxn ang="0">
                  <a:pos x="105" y="32"/>
                </a:cxn>
                <a:cxn ang="0">
                  <a:pos x="102" y="34"/>
                </a:cxn>
                <a:cxn ang="0">
                  <a:pos x="102" y="37"/>
                </a:cxn>
                <a:cxn ang="0">
                  <a:pos x="100" y="42"/>
                </a:cxn>
                <a:cxn ang="0">
                  <a:pos x="97" y="44"/>
                </a:cxn>
                <a:cxn ang="0">
                  <a:pos x="97" y="47"/>
                </a:cxn>
                <a:cxn ang="0">
                  <a:pos x="94" y="49"/>
                </a:cxn>
                <a:cxn ang="0">
                  <a:pos x="94" y="52"/>
                </a:cxn>
                <a:cxn ang="0">
                  <a:pos x="94" y="57"/>
                </a:cxn>
                <a:cxn ang="0">
                  <a:pos x="89" y="59"/>
                </a:cxn>
                <a:cxn ang="0">
                  <a:pos x="80" y="57"/>
                </a:cxn>
                <a:cxn ang="0">
                  <a:pos x="77" y="59"/>
                </a:cxn>
                <a:cxn ang="0">
                  <a:pos x="75" y="66"/>
                </a:cxn>
                <a:cxn ang="0">
                  <a:pos x="74" y="71"/>
                </a:cxn>
                <a:cxn ang="0">
                  <a:pos x="72" y="76"/>
                </a:cxn>
                <a:cxn ang="0">
                  <a:pos x="69" y="77"/>
                </a:cxn>
                <a:cxn ang="0">
                  <a:pos x="65" y="77"/>
                </a:cxn>
                <a:cxn ang="0">
                  <a:pos x="60" y="74"/>
                </a:cxn>
                <a:cxn ang="0">
                  <a:pos x="57" y="76"/>
                </a:cxn>
                <a:cxn ang="0">
                  <a:pos x="49" y="81"/>
                </a:cxn>
                <a:cxn ang="0">
                  <a:pos x="38" y="82"/>
                </a:cxn>
                <a:cxn ang="0">
                  <a:pos x="38" y="86"/>
                </a:cxn>
                <a:cxn ang="0">
                  <a:pos x="40" y="89"/>
                </a:cxn>
                <a:cxn ang="0">
                  <a:pos x="45" y="89"/>
                </a:cxn>
                <a:cxn ang="0">
                  <a:pos x="52" y="89"/>
                </a:cxn>
                <a:cxn ang="0">
                  <a:pos x="52" y="94"/>
                </a:cxn>
                <a:cxn ang="0">
                  <a:pos x="47" y="102"/>
                </a:cxn>
                <a:cxn ang="0">
                  <a:pos x="38" y="104"/>
                </a:cxn>
                <a:cxn ang="0">
                  <a:pos x="32" y="104"/>
                </a:cxn>
                <a:cxn ang="0">
                  <a:pos x="25" y="109"/>
                </a:cxn>
                <a:cxn ang="0">
                  <a:pos x="17" y="109"/>
                </a:cxn>
                <a:cxn ang="0">
                  <a:pos x="10" y="107"/>
                </a:cxn>
                <a:cxn ang="0">
                  <a:pos x="8" y="101"/>
                </a:cxn>
                <a:cxn ang="0">
                  <a:pos x="8" y="94"/>
                </a:cxn>
                <a:cxn ang="0">
                  <a:pos x="3" y="86"/>
                </a:cxn>
                <a:cxn ang="0">
                  <a:pos x="3" y="77"/>
                </a:cxn>
                <a:cxn ang="0">
                  <a:pos x="3" y="74"/>
                </a:cxn>
              </a:cxnLst>
              <a:rect l="0" t="0" r="r" b="b"/>
              <a:pathLst>
                <a:path w="107" h="109">
                  <a:moveTo>
                    <a:pt x="0" y="72"/>
                  </a:moveTo>
                  <a:lnTo>
                    <a:pt x="5" y="69"/>
                  </a:lnTo>
                  <a:lnTo>
                    <a:pt x="10" y="66"/>
                  </a:lnTo>
                  <a:lnTo>
                    <a:pt x="15" y="69"/>
                  </a:lnTo>
                  <a:lnTo>
                    <a:pt x="20" y="69"/>
                  </a:lnTo>
                  <a:lnTo>
                    <a:pt x="22" y="64"/>
                  </a:lnTo>
                  <a:lnTo>
                    <a:pt x="23" y="56"/>
                  </a:lnTo>
                  <a:lnTo>
                    <a:pt x="27" y="56"/>
                  </a:lnTo>
                  <a:lnTo>
                    <a:pt x="32" y="57"/>
                  </a:lnTo>
                  <a:lnTo>
                    <a:pt x="38" y="62"/>
                  </a:lnTo>
                  <a:lnTo>
                    <a:pt x="44" y="64"/>
                  </a:lnTo>
                  <a:lnTo>
                    <a:pt x="49" y="62"/>
                  </a:lnTo>
                  <a:lnTo>
                    <a:pt x="55" y="59"/>
                  </a:lnTo>
                  <a:lnTo>
                    <a:pt x="60" y="64"/>
                  </a:lnTo>
                  <a:lnTo>
                    <a:pt x="65" y="67"/>
                  </a:lnTo>
                  <a:lnTo>
                    <a:pt x="62" y="62"/>
                  </a:lnTo>
                  <a:lnTo>
                    <a:pt x="60" y="56"/>
                  </a:lnTo>
                  <a:lnTo>
                    <a:pt x="64" y="59"/>
                  </a:lnTo>
                  <a:lnTo>
                    <a:pt x="67" y="62"/>
                  </a:lnTo>
                  <a:lnTo>
                    <a:pt x="65" y="59"/>
                  </a:lnTo>
                  <a:lnTo>
                    <a:pt x="65" y="54"/>
                  </a:lnTo>
                  <a:lnTo>
                    <a:pt x="67" y="56"/>
                  </a:lnTo>
                  <a:lnTo>
                    <a:pt x="70" y="57"/>
                  </a:lnTo>
                  <a:lnTo>
                    <a:pt x="70" y="54"/>
                  </a:lnTo>
                  <a:lnTo>
                    <a:pt x="69" y="49"/>
                  </a:lnTo>
                  <a:lnTo>
                    <a:pt x="75" y="44"/>
                  </a:lnTo>
                  <a:lnTo>
                    <a:pt x="85" y="36"/>
                  </a:lnTo>
                  <a:lnTo>
                    <a:pt x="94" y="27"/>
                  </a:lnTo>
                  <a:lnTo>
                    <a:pt x="99" y="17"/>
                  </a:lnTo>
                  <a:lnTo>
                    <a:pt x="102" y="5"/>
                  </a:lnTo>
                  <a:lnTo>
                    <a:pt x="104" y="0"/>
                  </a:lnTo>
                  <a:lnTo>
                    <a:pt x="102" y="7"/>
                  </a:lnTo>
                  <a:lnTo>
                    <a:pt x="102" y="12"/>
                  </a:lnTo>
                  <a:lnTo>
                    <a:pt x="104" y="10"/>
                  </a:lnTo>
                  <a:lnTo>
                    <a:pt x="107" y="9"/>
                  </a:lnTo>
                  <a:lnTo>
                    <a:pt x="105" y="12"/>
                  </a:lnTo>
                  <a:lnTo>
                    <a:pt x="104" y="16"/>
                  </a:lnTo>
                  <a:lnTo>
                    <a:pt x="105" y="17"/>
                  </a:lnTo>
                  <a:lnTo>
                    <a:pt x="107" y="19"/>
                  </a:lnTo>
                  <a:lnTo>
                    <a:pt x="105" y="22"/>
                  </a:lnTo>
                  <a:lnTo>
                    <a:pt x="105" y="24"/>
                  </a:lnTo>
                  <a:lnTo>
                    <a:pt x="105" y="24"/>
                  </a:lnTo>
                  <a:lnTo>
                    <a:pt x="104" y="26"/>
                  </a:lnTo>
                  <a:lnTo>
                    <a:pt x="105" y="27"/>
                  </a:lnTo>
                  <a:lnTo>
                    <a:pt x="107" y="31"/>
                  </a:lnTo>
                  <a:lnTo>
                    <a:pt x="105" y="32"/>
                  </a:lnTo>
                  <a:lnTo>
                    <a:pt x="104" y="36"/>
                  </a:lnTo>
                  <a:lnTo>
                    <a:pt x="102" y="34"/>
                  </a:lnTo>
                  <a:lnTo>
                    <a:pt x="99" y="34"/>
                  </a:lnTo>
                  <a:lnTo>
                    <a:pt x="102" y="37"/>
                  </a:lnTo>
                  <a:lnTo>
                    <a:pt x="105" y="42"/>
                  </a:lnTo>
                  <a:lnTo>
                    <a:pt x="100" y="42"/>
                  </a:lnTo>
                  <a:lnTo>
                    <a:pt x="97" y="41"/>
                  </a:lnTo>
                  <a:lnTo>
                    <a:pt x="97" y="44"/>
                  </a:lnTo>
                  <a:lnTo>
                    <a:pt x="99" y="46"/>
                  </a:lnTo>
                  <a:lnTo>
                    <a:pt x="97" y="47"/>
                  </a:lnTo>
                  <a:lnTo>
                    <a:pt x="97" y="49"/>
                  </a:lnTo>
                  <a:lnTo>
                    <a:pt x="94" y="49"/>
                  </a:lnTo>
                  <a:lnTo>
                    <a:pt x="92" y="49"/>
                  </a:lnTo>
                  <a:lnTo>
                    <a:pt x="94" y="52"/>
                  </a:lnTo>
                  <a:lnTo>
                    <a:pt x="94" y="54"/>
                  </a:lnTo>
                  <a:lnTo>
                    <a:pt x="94" y="57"/>
                  </a:lnTo>
                  <a:lnTo>
                    <a:pt x="92" y="57"/>
                  </a:lnTo>
                  <a:lnTo>
                    <a:pt x="89" y="59"/>
                  </a:lnTo>
                  <a:lnTo>
                    <a:pt x="87" y="59"/>
                  </a:lnTo>
                  <a:lnTo>
                    <a:pt x="80" y="57"/>
                  </a:lnTo>
                  <a:lnTo>
                    <a:pt x="79" y="54"/>
                  </a:lnTo>
                  <a:lnTo>
                    <a:pt x="77" y="59"/>
                  </a:lnTo>
                  <a:lnTo>
                    <a:pt x="77" y="62"/>
                  </a:lnTo>
                  <a:lnTo>
                    <a:pt x="75" y="66"/>
                  </a:lnTo>
                  <a:lnTo>
                    <a:pt x="72" y="69"/>
                  </a:lnTo>
                  <a:lnTo>
                    <a:pt x="74" y="71"/>
                  </a:lnTo>
                  <a:lnTo>
                    <a:pt x="74" y="74"/>
                  </a:lnTo>
                  <a:lnTo>
                    <a:pt x="72" y="76"/>
                  </a:lnTo>
                  <a:lnTo>
                    <a:pt x="70" y="77"/>
                  </a:lnTo>
                  <a:lnTo>
                    <a:pt x="69" y="77"/>
                  </a:lnTo>
                  <a:lnTo>
                    <a:pt x="67" y="77"/>
                  </a:lnTo>
                  <a:lnTo>
                    <a:pt x="65" y="77"/>
                  </a:lnTo>
                  <a:lnTo>
                    <a:pt x="64" y="76"/>
                  </a:lnTo>
                  <a:lnTo>
                    <a:pt x="60" y="74"/>
                  </a:lnTo>
                  <a:lnTo>
                    <a:pt x="57" y="72"/>
                  </a:lnTo>
                  <a:lnTo>
                    <a:pt x="57" y="76"/>
                  </a:lnTo>
                  <a:lnTo>
                    <a:pt x="55" y="79"/>
                  </a:lnTo>
                  <a:lnTo>
                    <a:pt x="49" y="81"/>
                  </a:lnTo>
                  <a:lnTo>
                    <a:pt x="42" y="82"/>
                  </a:lnTo>
                  <a:lnTo>
                    <a:pt x="38" y="82"/>
                  </a:lnTo>
                  <a:lnTo>
                    <a:pt x="38" y="84"/>
                  </a:lnTo>
                  <a:lnTo>
                    <a:pt x="38" y="86"/>
                  </a:lnTo>
                  <a:lnTo>
                    <a:pt x="38" y="87"/>
                  </a:lnTo>
                  <a:lnTo>
                    <a:pt x="40" y="89"/>
                  </a:lnTo>
                  <a:lnTo>
                    <a:pt x="42" y="91"/>
                  </a:lnTo>
                  <a:lnTo>
                    <a:pt x="45" y="89"/>
                  </a:lnTo>
                  <a:lnTo>
                    <a:pt x="49" y="87"/>
                  </a:lnTo>
                  <a:lnTo>
                    <a:pt x="52" y="89"/>
                  </a:lnTo>
                  <a:lnTo>
                    <a:pt x="55" y="89"/>
                  </a:lnTo>
                  <a:lnTo>
                    <a:pt x="52" y="94"/>
                  </a:lnTo>
                  <a:lnTo>
                    <a:pt x="50" y="101"/>
                  </a:lnTo>
                  <a:lnTo>
                    <a:pt x="47" y="102"/>
                  </a:lnTo>
                  <a:lnTo>
                    <a:pt x="42" y="106"/>
                  </a:lnTo>
                  <a:lnTo>
                    <a:pt x="38" y="104"/>
                  </a:lnTo>
                  <a:lnTo>
                    <a:pt x="35" y="104"/>
                  </a:lnTo>
                  <a:lnTo>
                    <a:pt x="32" y="104"/>
                  </a:lnTo>
                  <a:lnTo>
                    <a:pt x="28" y="106"/>
                  </a:lnTo>
                  <a:lnTo>
                    <a:pt x="25" y="109"/>
                  </a:lnTo>
                  <a:lnTo>
                    <a:pt x="22" y="109"/>
                  </a:lnTo>
                  <a:lnTo>
                    <a:pt x="17" y="109"/>
                  </a:lnTo>
                  <a:lnTo>
                    <a:pt x="12" y="109"/>
                  </a:lnTo>
                  <a:lnTo>
                    <a:pt x="10" y="107"/>
                  </a:lnTo>
                  <a:lnTo>
                    <a:pt x="7" y="106"/>
                  </a:lnTo>
                  <a:lnTo>
                    <a:pt x="8" y="101"/>
                  </a:lnTo>
                  <a:lnTo>
                    <a:pt x="8" y="97"/>
                  </a:lnTo>
                  <a:lnTo>
                    <a:pt x="8" y="94"/>
                  </a:lnTo>
                  <a:lnTo>
                    <a:pt x="7" y="91"/>
                  </a:lnTo>
                  <a:lnTo>
                    <a:pt x="3" y="86"/>
                  </a:lnTo>
                  <a:lnTo>
                    <a:pt x="0" y="81"/>
                  </a:lnTo>
                  <a:lnTo>
                    <a:pt x="3" y="77"/>
                  </a:lnTo>
                  <a:lnTo>
                    <a:pt x="7" y="76"/>
                  </a:lnTo>
                  <a:lnTo>
                    <a:pt x="3" y="74"/>
                  </a:lnTo>
                  <a:lnTo>
                    <a:pt x="0" y="72"/>
                  </a:lnTo>
                  <a:close/>
                </a:path>
              </a:pathLst>
            </a:custGeom>
            <a:solidFill>
              <a:srgbClr val="1F1A17"/>
            </a:solidFill>
            <a:ln w="9525">
              <a:noFill/>
              <a:round/>
              <a:headEnd/>
              <a:tailEnd/>
            </a:ln>
          </p:spPr>
          <p:txBody>
            <a:bodyPr/>
            <a:lstStyle/>
            <a:p>
              <a:endParaRPr lang="en-US"/>
            </a:p>
          </p:txBody>
        </p:sp>
        <p:sp>
          <p:nvSpPr>
            <p:cNvPr id="4349" name="Freeform 253"/>
            <p:cNvSpPr>
              <a:spLocks/>
            </p:cNvSpPr>
            <p:nvPr/>
          </p:nvSpPr>
          <p:spPr bwMode="auto">
            <a:xfrm>
              <a:off x="2611" y="2932"/>
              <a:ext cx="94" cy="80"/>
            </a:xfrm>
            <a:custGeom>
              <a:avLst/>
              <a:gdLst/>
              <a:ahLst/>
              <a:cxnLst>
                <a:cxn ang="0">
                  <a:pos x="7" y="59"/>
                </a:cxn>
                <a:cxn ang="0">
                  <a:pos x="19" y="67"/>
                </a:cxn>
                <a:cxn ang="0">
                  <a:pos x="24" y="67"/>
                </a:cxn>
                <a:cxn ang="0">
                  <a:pos x="27" y="62"/>
                </a:cxn>
                <a:cxn ang="0">
                  <a:pos x="29" y="62"/>
                </a:cxn>
                <a:cxn ang="0">
                  <a:pos x="27" y="70"/>
                </a:cxn>
                <a:cxn ang="0">
                  <a:pos x="32" y="75"/>
                </a:cxn>
                <a:cxn ang="0">
                  <a:pos x="37" y="70"/>
                </a:cxn>
                <a:cxn ang="0">
                  <a:pos x="39" y="70"/>
                </a:cxn>
                <a:cxn ang="0">
                  <a:pos x="42" y="75"/>
                </a:cxn>
                <a:cxn ang="0">
                  <a:pos x="46" y="70"/>
                </a:cxn>
                <a:cxn ang="0">
                  <a:pos x="47" y="70"/>
                </a:cxn>
                <a:cxn ang="0">
                  <a:pos x="49" y="75"/>
                </a:cxn>
                <a:cxn ang="0">
                  <a:pos x="52" y="75"/>
                </a:cxn>
                <a:cxn ang="0">
                  <a:pos x="54" y="70"/>
                </a:cxn>
                <a:cxn ang="0">
                  <a:pos x="56" y="74"/>
                </a:cxn>
                <a:cxn ang="0">
                  <a:pos x="59" y="79"/>
                </a:cxn>
                <a:cxn ang="0">
                  <a:pos x="62" y="72"/>
                </a:cxn>
                <a:cxn ang="0">
                  <a:pos x="64" y="70"/>
                </a:cxn>
                <a:cxn ang="0">
                  <a:pos x="71" y="70"/>
                </a:cxn>
                <a:cxn ang="0">
                  <a:pos x="79" y="64"/>
                </a:cxn>
                <a:cxn ang="0">
                  <a:pos x="84" y="54"/>
                </a:cxn>
                <a:cxn ang="0">
                  <a:pos x="84" y="47"/>
                </a:cxn>
                <a:cxn ang="0">
                  <a:pos x="81" y="38"/>
                </a:cxn>
                <a:cxn ang="0">
                  <a:pos x="87" y="38"/>
                </a:cxn>
                <a:cxn ang="0">
                  <a:pos x="92" y="38"/>
                </a:cxn>
                <a:cxn ang="0">
                  <a:pos x="89" y="32"/>
                </a:cxn>
                <a:cxn ang="0">
                  <a:pos x="89" y="30"/>
                </a:cxn>
                <a:cxn ang="0">
                  <a:pos x="94" y="28"/>
                </a:cxn>
                <a:cxn ang="0">
                  <a:pos x="91" y="25"/>
                </a:cxn>
                <a:cxn ang="0">
                  <a:pos x="87" y="23"/>
                </a:cxn>
                <a:cxn ang="0">
                  <a:pos x="87" y="20"/>
                </a:cxn>
                <a:cxn ang="0">
                  <a:pos x="86" y="18"/>
                </a:cxn>
                <a:cxn ang="0">
                  <a:pos x="86" y="10"/>
                </a:cxn>
                <a:cxn ang="0">
                  <a:pos x="81" y="10"/>
                </a:cxn>
                <a:cxn ang="0">
                  <a:pos x="64" y="33"/>
                </a:cxn>
                <a:cxn ang="0">
                  <a:pos x="49" y="47"/>
                </a:cxn>
                <a:cxn ang="0">
                  <a:pos x="47" y="57"/>
                </a:cxn>
                <a:cxn ang="0">
                  <a:pos x="44" y="57"/>
                </a:cxn>
                <a:cxn ang="0">
                  <a:pos x="39" y="48"/>
                </a:cxn>
                <a:cxn ang="0">
                  <a:pos x="24" y="47"/>
                </a:cxn>
                <a:cxn ang="0">
                  <a:pos x="17" y="50"/>
                </a:cxn>
                <a:cxn ang="0">
                  <a:pos x="19" y="55"/>
                </a:cxn>
                <a:cxn ang="0">
                  <a:pos x="15" y="55"/>
                </a:cxn>
                <a:cxn ang="0">
                  <a:pos x="5" y="55"/>
                </a:cxn>
              </a:cxnLst>
              <a:rect l="0" t="0" r="r" b="b"/>
              <a:pathLst>
                <a:path w="94" h="80">
                  <a:moveTo>
                    <a:pt x="0" y="59"/>
                  </a:moveTo>
                  <a:lnTo>
                    <a:pt x="7" y="59"/>
                  </a:lnTo>
                  <a:lnTo>
                    <a:pt x="15" y="60"/>
                  </a:lnTo>
                  <a:lnTo>
                    <a:pt x="19" y="67"/>
                  </a:lnTo>
                  <a:lnTo>
                    <a:pt x="22" y="70"/>
                  </a:lnTo>
                  <a:lnTo>
                    <a:pt x="24" y="67"/>
                  </a:lnTo>
                  <a:lnTo>
                    <a:pt x="26" y="64"/>
                  </a:lnTo>
                  <a:lnTo>
                    <a:pt x="27" y="62"/>
                  </a:lnTo>
                  <a:lnTo>
                    <a:pt x="27" y="62"/>
                  </a:lnTo>
                  <a:lnTo>
                    <a:pt x="29" y="62"/>
                  </a:lnTo>
                  <a:lnTo>
                    <a:pt x="29" y="65"/>
                  </a:lnTo>
                  <a:lnTo>
                    <a:pt x="27" y="70"/>
                  </a:lnTo>
                  <a:lnTo>
                    <a:pt x="29" y="74"/>
                  </a:lnTo>
                  <a:lnTo>
                    <a:pt x="32" y="75"/>
                  </a:lnTo>
                  <a:lnTo>
                    <a:pt x="36" y="75"/>
                  </a:lnTo>
                  <a:lnTo>
                    <a:pt x="37" y="70"/>
                  </a:lnTo>
                  <a:lnTo>
                    <a:pt x="39" y="67"/>
                  </a:lnTo>
                  <a:lnTo>
                    <a:pt x="39" y="70"/>
                  </a:lnTo>
                  <a:lnTo>
                    <a:pt x="41" y="75"/>
                  </a:lnTo>
                  <a:lnTo>
                    <a:pt x="42" y="75"/>
                  </a:lnTo>
                  <a:lnTo>
                    <a:pt x="46" y="74"/>
                  </a:lnTo>
                  <a:lnTo>
                    <a:pt x="46" y="70"/>
                  </a:lnTo>
                  <a:lnTo>
                    <a:pt x="46" y="65"/>
                  </a:lnTo>
                  <a:lnTo>
                    <a:pt x="47" y="70"/>
                  </a:lnTo>
                  <a:lnTo>
                    <a:pt x="47" y="75"/>
                  </a:lnTo>
                  <a:lnTo>
                    <a:pt x="49" y="75"/>
                  </a:lnTo>
                  <a:lnTo>
                    <a:pt x="51" y="75"/>
                  </a:lnTo>
                  <a:lnTo>
                    <a:pt x="52" y="75"/>
                  </a:lnTo>
                  <a:lnTo>
                    <a:pt x="54" y="72"/>
                  </a:lnTo>
                  <a:lnTo>
                    <a:pt x="54" y="70"/>
                  </a:lnTo>
                  <a:lnTo>
                    <a:pt x="54" y="67"/>
                  </a:lnTo>
                  <a:lnTo>
                    <a:pt x="56" y="74"/>
                  </a:lnTo>
                  <a:lnTo>
                    <a:pt x="56" y="80"/>
                  </a:lnTo>
                  <a:lnTo>
                    <a:pt x="59" y="79"/>
                  </a:lnTo>
                  <a:lnTo>
                    <a:pt x="62" y="77"/>
                  </a:lnTo>
                  <a:lnTo>
                    <a:pt x="62" y="72"/>
                  </a:lnTo>
                  <a:lnTo>
                    <a:pt x="62" y="65"/>
                  </a:lnTo>
                  <a:lnTo>
                    <a:pt x="64" y="70"/>
                  </a:lnTo>
                  <a:lnTo>
                    <a:pt x="66" y="74"/>
                  </a:lnTo>
                  <a:lnTo>
                    <a:pt x="71" y="70"/>
                  </a:lnTo>
                  <a:lnTo>
                    <a:pt x="77" y="67"/>
                  </a:lnTo>
                  <a:lnTo>
                    <a:pt x="79" y="64"/>
                  </a:lnTo>
                  <a:lnTo>
                    <a:pt x="81" y="59"/>
                  </a:lnTo>
                  <a:lnTo>
                    <a:pt x="84" y="54"/>
                  </a:lnTo>
                  <a:lnTo>
                    <a:pt x="86" y="48"/>
                  </a:lnTo>
                  <a:lnTo>
                    <a:pt x="84" y="47"/>
                  </a:lnTo>
                  <a:lnTo>
                    <a:pt x="79" y="45"/>
                  </a:lnTo>
                  <a:lnTo>
                    <a:pt x="81" y="38"/>
                  </a:lnTo>
                  <a:lnTo>
                    <a:pt x="84" y="37"/>
                  </a:lnTo>
                  <a:lnTo>
                    <a:pt x="87" y="38"/>
                  </a:lnTo>
                  <a:lnTo>
                    <a:pt x="91" y="42"/>
                  </a:lnTo>
                  <a:lnTo>
                    <a:pt x="92" y="38"/>
                  </a:lnTo>
                  <a:lnTo>
                    <a:pt x="92" y="35"/>
                  </a:lnTo>
                  <a:lnTo>
                    <a:pt x="89" y="32"/>
                  </a:lnTo>
                  <a:lnTo>
                    <a:pt x="86" y="30"/>
                  </a:lnTo>
                  <a:lnTo>
                    <a:pt x="89" y="30"/>
                  </a:lnTo>
                  <a:lnTo>
                    <a:pt x="92" y="30"/>
                  </a:lnTo>
                  <a:lnTo>
                    <a:pt x="94" y="28"/>
                  </a:lnTo>
                  <a:lnTo>
                    <a:pt x="92" y="23"/>
                  </a:lnTo>
                  <a:lnTo>
                    <a:pt x="91" y="25"/>
                  </a:lnTo>
                  <a:lnTo>
                    <a:pt x="89" y="25"/>
                  </a:lnTo>
                  <a:lnTo>
                    <a:pt x="87" y="23"/>
                  </a:lnTo>
                  <a:lnTo>
                    <a:pt x="86" y="22"/>
                  </a:lnTo>
                  <a:lnTo>
                    <a:pt x="87" y="20"/>
                  </a:lnTo>
                  <a:lnTo>
                    <a:pt x="89" y="17"/>
                  </a:lnTo>
                  <a:lnTo>
                    <a:pt x="86" y="18"/>
                  </a:lnTo>
                  <a:lnTo>
                    <a:pt x="81" y="20"/>
                  </a:lnTo>
                  <a:lnTo>
                    <a:pt x="86" y="10"/>
                  </a:lnTo>
                  <a:lnTo>
                    <a:pt x="91" y="0"/>
                  </a:lnTo>
                  <a:lnTo>
                    <a:pt x="81" y="10"/>
                  </a:lnTo>
                  <a:lnTo>
                    <a:pt x="71" y="23"/>
                  </a:lnTo>
                  <a:lnTo>
                    <a:pt x="64" y="33"/>
                  </a:lnTo>
                  <a:lnTo>
                    <a:pt x="56" y="43"/>
                  </a:lnTo>
                  <a:lnTo>
                    <a:pt x="49" y="47"/>
                  </a:lnTo>
                  <a:lnTo>
                    <a:pt x="49" y="48"/>
                  </a:lnTo>
                  <a:lnTo>
                    <a:pt x="47" y="57"/>
                  </a:lnTo>
                  <a:lnTo>
                    <a:pt x="46" y="59"/>
                  </a:lnTo>
                  <a:lnTo>
                    <a:pt x="44" y="57"/>
                  </a:lnTo>
                  <a:lnTo>
                    <a:pt x="39" y="54"/>
                  </a:lnTo>
                  <a:lnTo>
                    <a:pt x="39" y="48"/>
                  </a:lnTo>
                  <a:lnTo>
                    <a:pt x="34" y="45"/>
                  </a:lnTo>
                  <a:lnTo>
                    <a:pt x="24" y="47"/>
                  </a:lnTo>
                  <a:lnTo>
                    <a:pt x="17" y="47"/>
                  </a:lnTo>
                  <a:lnTo>
                    <a:pt x="17" y="50"/>
                  </a:lnTo>
                  <a:lnTo>
                    <a:pt x="15" y="54"/>
                  </a:lnTo>
                  <a:lnTo>
                    <a:pt x="19" y="55"/>
                  </a:lnTo>
                  <a:lnTo>
                    <a:pt x="20" y="59"/>
                  </a:lnTo>
                  <a:lnTo>
                    <a:pt x="15" y="55"/>
                  </a:lnTo>
                  <a:lnTo>
                    <a:pt x="9" y="54"/>
                  </a:lnTo>
                  <a:lnTo>
                    <a:pt x="5" y="55"/>
                  </a:lnTo>
                  <a:lnTo>
                    <a:pt x="0" y="59"/>
                  </a:lnTo>
                  <a:close/>
                </a:path>
              </a:pathLst>
            </a:custGeom>
            <a:solidFill>
              <a:srgbClr val="1F1A17"/>
            </a:solidFill>
            <a:ln w="9525">
              <a:noFill/>
              <a:round/>
              <a:headEnd/>
              <a:tailEnd/>
            </a:ln>
          </p:spPr>
          <p:txBody>
            <a:bodyPr/>
            <a:lstStyle/>
            <a:p>
              <a:endParaRPr lang="en-US"/>
            </a:p>
          </p:txBody>
        </p:sp>
        <p:sp>
          <p:nvSpPr>
            <p:cNvPr id="4350" name="Freeform 254"/>
            <p:cNvSpPr>
              <a:spLocks/>
            </p:cNvSpPr>
            <p:nvPr/>
          </p:nvSpPr>
          <p:spPr bwMode="auto">
            <a:xfrm>
              <a:off x="2638" y="2955"/>
              <a:ext cx="87" cy="92"/>
            </a:xfrm>
            <a:custGeom>
              <a:avLst/>
              <a:gdLst/>
              <a:ahLst/>
              <a:cxnLst>
                <a:cxn ang="0">
                  <a:pos x="5" y="81"/>
                </a:cxn>
                <a:cxn ang="0">
                  <a:pos x="29" y="84"/>
                </a:cxn>
                <a:cxn ang="0">
                  <a:pos x="42" y="89"/>
                </a:cxn>
                <a:cxn ang="0">
                  <a:pos x="47" y="81"/>
                </a:cxn>
                <a:cxn ang="0">
                  <a:pos x="52" y="82"/>
                </a:cxn>
                <a:cxn ang="0">
                  <a:pos x="50" y="71"/>
                </a:cxn>
                <a:cxn ang="0">
                  <a:pos x="57" y="79"/>
                </a:cxn>
                <a:cxn ang="0">
                  <a:pos x="55" y="67"/>
                </a:cxn>
                <a:cxn ang="0">
                  <a:pos x="55" y="61"/>
                </a:cxn>
                <a:cxn ang="0">
                  <a:pos x="64" y="67"/>
                </a:cxn>
                <a:cxn ang="0">
                  <a:pos x="67" y="64"/>
                </a:cxn>
                <a:cxn ang="0">
                  <a:pos x="72" y="44"/>
                </a:cxn>
                <a:cxn ang="0">
                  <a:pos x="79" y="34"/>
                </a:cxn>
                <a:cxn ang="0">
                  <a:pos x="84" y="27"/>
                </a:cxn>
                <a:cxn ang="0">
                  <a:pos x="84" y="19"/>
                </a:cxn>
                <a:cxn ang="0">
                  <a:pos x="87" y="10"/>
                </a:cxn>
                <a:cxn ang="0">
                  <a:pos x="87" y="0"/>
                </a:cxn>
                <a:cxn ang="0">
                  <a:pos x="80" y="10"/>
                </a:cxn>
                <a:cxn ang="0">
                  <a:pos x="77" y="27"/>
                </a:cxn>
                <a:cxn ang="0">
                  <a:pos x="69" y="44"/>
                </a:cxn>
                <a:cxn ang="0">
                  <a:pos x="60" y="56"/>
                </a:cxn>
                <a:cxn ang="0">
                  <a:pos x="47" y="56"/>
                </a:cxn>
                <a:cxn ang="0">
                  <a:pos x="49" y="62"/>
                </a:cxn>
                <a:cxn ang="0">
                  <a:pos x="44" y="61"/>
                </a:cxn>
                <a:cxn ang="0">
                  <a:pos x="42" y="71"/>
                </a:cxn>
                <a:cxn ang="0">
                  <a:pos x="37" y="69"/>
                </a:cxn>
                <a:cxn ang="0">
                  <a:pos x="34" y="74"/>
                </a:cxn>
                <a:cxn ang="0">
                  <a:pos x="30" y="72"/>
                </a:cxn>
                <a:cxn ang="0">
                  <a:pos x="27" y="74"/>
                </a:cxn>
                <a:cxn ang="0">
                  <a:pos x="25" y="74"/>
                </a:cxn>
                <a:cxn ang="0">
                  <a:pos x="19" y="74"/>
                </a:cxn>
                <a:cxn ang="0">
                  <a:pos x="14" y="71"/>
                </a:cxn>
                <a:cxn ang="0">
                  <a:pos x="5" y="71"/>
                </a:cxn>
              </a:cxnLst>
              <a:rect l="0" t="0" r="r" b="b"/>
              <a:pathLst>
                <a:path w="87" h="92">
                  <a:moveTo>
                    <a:pt x="0" y="77"/>
                  </a:moveTo>
                  <a:lnTo>
                    <a:pt x="5" y="81"/>
                  </a:lnTo>
                  <a:lnTo>
                    <a:pt x="17" y="82"/>
                  </a:lnTo>
                  <a:lnTo>
                    <a:pt x="29" y="84"/>
                  </a:lnTo>
                  <a:lnTo>
                    <a:pt x="37" y="86"/>
                  </a:lnTo>
                  <a:lnTo>
                    <a:pt x="42" y="89"/>
                  </a:lnTo>
                  <a:lnTo>
                    <a:pt x="47" y="92"/>
                  </a:lnTo>
                  <a:lnTo>
                    <a:pt x="47" y="81"/>
                  </a:lnTo>
                  <a:lnTo>
                    <a:pt x="54" y="84"/>
                  </a:lnTo>
                  <a:lnTo>
                    <a:pt x="52" y="82"/>
                  </a:lnTo>
                  <a:lnTo>
                    <a:pt x="50" y="77"/>
                  </a:lnTo>
                  <a:lnTo>
                    <a:pt x="50" y="71"/>
                  </a:lnTo>
                  <a:lnTo>
                    <a:pt x="50" y="67"/>
                  </a:lnTo>
                  <a:lnTo>
                    <a:pt x="57" y="79"/>
                  </a:lnTo>
                  <a:lnTo>
                    <a:pt x="57" y="74"/>
                  </a:lnTo>
                  <a:lnTo>
                    <a:pt x="55" y="67"/>
                  </a:lnTo>
                  <a:lnTo>
                    <a:pt x="54" y="62"/>
                  </a:lnTo>
                  <a:lnTo>
                    <a:pt x="55" y="61"/>
                  </a:lnTo>
                  <a:lnTo>
                    <a:pt x="62" y="72"/>
                  </a:lnTo>
                  <a:lnTo>
                    <a:pt x="64" y="67"/>
                  </a:lnTo>
                  <a:lnTo>
                    <a:pt x="64" y="62"/>
                  </a:lnTo>
                  <a:lnTo>
                    <a:pt x="67" y="64"/>
                  </a:lnTo>
                  <a:lnTo>
                    <a:pt x="70" y="51"/>
                  </a:lnTo>
                  <a:lnTo>
                    <a:pt x="72" y="44"/>
                  </a:lnTo>
                  <a:lnTo>
                    <a:pt x="79" y="42"/>
                  </a:lnTo>
                  <a:lnTo>
                    <a:pt x="79" y="34"/>
                  </a:lnTo>
                  <a:lnTo>
                    <a:pt x="82" y="29"/>
                  </a:lnTo>
                  <a:lnTo>
                    <a:pt x="84" y="27"/>
                  </a:lnTo>
                  <a:lnTo>
                    <a:pt x="84" y="24"/>
                  </a:lnTo>
                  <a:lnTo>
                    <a:pt x="84" y="19"/>
                  </a:lnTo>
                  <a:lnTo>
                    <a:pt x="84" y="15"/>
                  </a:lnTo>
                  <a:lnTo>
                    <a:pt x="87" y="10"/>
                  </a:lnTo>
                  <a:lnTo>
                    <a:pt x="84" y="9"/>
                  </a:lnTo>
                  <a:lnTo>
                    <a:pt x="87" y="0"/>
                  </a:lnTo>
                  <a:lnTo>
                    <a:pt x="79" y="4"/>
                  </a:lnTo>
                  <a:lnTo>
                    <a:pt x="80" y="10"/>
                  </a:lnTo>
                  <a:lnTo>
                    <a:pt x="79" y="20"/>
                  </a:lnTo>
                  <a:lnTo>
                    <a:pt x="77" y="27"/>
                  </a:lnTo>
                  <a:lnTo>
                    <a:pt x="69" y="34"/>
                  </a:lnTo>
                  <a:lnTo>
                    <a:pt x="69" y="44"/>
                  </a:lnTo>
                  <a:lnTo>
                    <a:pt x="64" y="46"/>
                  </a:lnTo>
                  <a:lnTo>
                    <a:pt x="60" y="56"/>
                  </a:lnTo>
                  <a:lnTo>
                    <a:pt x="54" y="47"/>
                  </a:lnTo>
                  <a:lnTo>
                    <a:pt x="47" y="56"/>
                  </a:lnTo>
                  <a:lnTo>
                    <a:pt x="50" y="59"/>
                  </a:lnTo>
                  <a:lnTo>
                    <a:pt x="49" y="62"/>
                  </a:lnTo>
                  <a:lnTo>
                    <a:pt x="47" y="61"/>
                  </a:lnTo>
                  <a:lnTo>
                    <a:pt x="44" y="61"/>
                  </a:lnTo>
                  <a:lnTo>
                    <a:pt x="42" y="66"/>
                  </a:lnTo>
                  <a:lnTo>
                    <a:pt x="42" y="71"/>
                  </a:lnTo>
                  <a:lnTo>
                    <a:pt x="39" y="74"/>
                  </a:lnTo>
                  <a:lnTo>
                    <a:pt x="37" y="69"/>
                  </a:lnTo>
                  <a:lnTo>
                    <a:pt x="35" y="67"/>
                  </a:lnTo>
                  <a:lnTo>
                    <a:pt x="34" y="74"/>
                  </a:lnTo>
                  <a:lnTo>
                    <a:pt x="34" y="79"/>
                  </a:lnTo>
                  <a:lnTo>
                    <a:pt x="30" y="72"/>
                  </a:lnTo>
                  <a:lnTo>
                    <a:pt x="27" y="67"/>
                  </a:lnTo>
                  <a:lnTo>
                    <a:pt x="27" y="74"/>
                  </a:lnTo>
                  <a:lnTo>
                    <a:pt x="27" y="77"/>
                  </a:lnTo>
                  <a:lnTo>
                    <a:pt x="25" y="74"/>
                  </a:lnTo>
                  <a:lnTo>
                    <a:pt x="20" y="72"/>
                  </a:lnTo>
                  <a:lnTo>
                    <a:pt x="19" y="74"/>
                  </a:lnTo>
                  <a:lnTo>
                    <a:pt x="19" y="76"/>
                  </a:lnTo>
                  <a:lnTo>
                    <a:pt x="14" y="71"/>
                  </a:lnTo>
                  <a:lnTo>
                    <a:pt x="10" y="76"/>
                  </a:lnTo>
                  <a:lnTo>
                    <a:pt x="5" y="71"/>
                  </a:lnTo>
                  <a:lnTo>
                    <a:pt x="0" y="77"/>
                  </a:lnTo>
                  <a:close/>
                </a:path>
              </a:pathLst>
            </a:custGeom>
            <a:solidFill>
              <a:srgbClr val="1F1A17"/>
            </a:solidFill>
            <a:ln w="9525">
              <a:noFill/>
              <a:round/>
              <a:headEnd/>
              <a:tailEnd/>
            </a:ln>
          </p:spPr>
          <p:txBody>
            <a:bodyPr/>
            <a:lstStyle/>
            <a:p>
              <a:endParaRPr lang="en-US"/>
            </a:p>
          </p:txBody>
        </p:sp>
        <p:sp>
          <p:nvSpPr>
            <p:cNvPr id="4351" name="Freeform 255"/>
            <p:cNvSpPr>
              <a:spLocks/>
            </p:cNvSpPr>
            <p:nvPr/>
          </p:nvSpPr>
          <p:spPr bwMode="auto">
            <a:xfrm>
              <a:off x="2712" y="2917"/>
              <a:ext cx="10" cy="37"/>
            </a:xfrm>
            <a:custGeom>
              <a:avLst/>
              <a:gdLst/>
              <a:ahLst/>
              <a:cxnLst>
                <a:cxn ang="0">
                  <a:pos x="1" y="37"/>
                </a:cxn>
                <a:cxn ang="0">
                  <a:pos x="8" y="28"/>
                </a:cxn>
                <a:cxn ang="0">
                  <a:pos x="6" y="28"/>
                </a:cxn>
                <a:cxn ang="0">
                  <a:pos x="5" y="25"/>
                </a:cxn>
                <a:cxn ang="0">
                  <a:pos x="6" y="20"/>
                </a:cxn>
                <a:cxn ang="0">
                  <a:pos x="8" y="17"/>
                </a:cxn>
                <a:cxn ang="0">
                  <a:pos x="6" y="13"/>
                </a:cxn>
                <a:cxn ang="0">
                  <a:pos x="10" y="7"/>
                </a:cxn>
                <a:cxn ang="0">
                  <a:pos x="10" y="0"/>
                </a:cxn>
                <a:cxn ang="0">
                  <a:pos x="6" y="3"/>
                </a:cxn>
                <a:cxn ang="0">
                  <a:pos x="3" y="8"/>
                </a:cxn>
                <a:cxn ang="0">
                  <a:pos x="3" y="13"/>
                </a:cxn>
                <a:cxn ang="0">
                  <a:pos x="3" y="17"/>
                </a:cxn>
                <a:cxn ang="0">
                  <a:pos x="1" y="20"/>
                </a:cxn>
                <a:cxn ang="0">
                  <a:pos x="0" y="25"/>
                </a:cxn>
                <a:cxn ang="0">
                  <a:pos x="3" y="28"/>
                </a:cxn>
                <a:cxn ang="0">
                  <a:pos x="5" y="32"/>
                </a:cxn>
                <a:cxn ang="0">
                  <a:pos x="1" y="37"/>
                </a:cxn>
              </a:cxnLst>
              <a:rect l="0" t="0" r="r" b="b"/>
              <a:pathLst>
                <a:path w="10" h="37">
                  <a:moveTo>
                    <a:pt x="1" y="37"/>
                  </a:moveTo>
                  <a:lnTo>
                    <a:pt x="8" y="28"/>
                  </a:lnTo>
                  <a:lnTo>
                    <a:pt x="6" y="28"/>
                  </a:lnTo>
                  <a:lnTo>
                    <a:pt x="5" y="25"/>
                  </a:lnTo>
                  <a:lnTo>
                    <a:pt x="6" y="20"/>
                  </a:lnTo>
                  <a:lnTo>
                    <a:pt x="8" y="17"/>
                  </a:lnTo>
                  <a:lnTo>
                    <a:pt x="6" y="13"/>
                  </a:lnTo>
                  <a:lnTo>
                    <a:pt x="10" y="7"/>
                  </a:lnTo>
                  <a:lnTo>
                    <a:pt x="10" y="0"/>
                  </a:lnTo>
                  <a:lnTo>
                    <a:pt x="6" y="3"/>
                  </a:lnTo>
                  <a:lnTo>
                    <a:pt x="3" y="8"/>
                  </a:lnTo>
                  <a:lnTo>
                    <a:pt x="3" y="13"/>
                  </a:lnTo>
                  <a:lnTo>
                    <a:pt x="3" y="17"/>
                  </a:lnTo>
                  <a:lnTo>
                    <a:pt x="1" y="20"/>
                  </a:lnTo>
                  <a:lnTo>
                    <a:pt x="0" y="25"/>
                  </a:lnTo>
                  <a:lnTo>
                    <a:pt x="3" y="28"/>
                  </a:lnTo>
                  <a:lnTo>
                    <a:pt x="5" y="32"/>
                  </a:lnTo>
                  <a:lnTo>
                    <a:pt x="1" y="37"/>
                  </a:lnTo>
                  <a:close/>
                </a:path>
              </a:pathLst>
            </a:custGeom>
            <a:solidFill>
              <a:srgbClr val="1F1A17"/>
            </a:solidFill>
            <a:ln w="9525">
              <a:noFill/>
              <a:round/>
              <a:headEnd/>
              <a:tailEnd/>
            </a:ln>
          </p:spPr>
          <p:txBody>
            <a:bodyPr/>
            <a:lstStyle/>
            <a:p>
              <a:endParaRPr lang="en-US"/>
            </a:p>
          </p:txBody>
        </p:sp>
        <p:sp>
          <p:nvSpPr>
            <p:cNvPr id="4352" name="Freeform 256"/>
            <p:cNvSpPr>
              <a:spLocks/>
            </p:cNvSpPr>
            <p:nvPr/>
          </p:nvSpPr>
          <p:spPr bwMode="auto">
            <a:xfrm>
              <a:off x="2606" y="3026"/>
              <a:ext cx="37" cy="28"/>
            </a:xfrm>
            <a:custGeom>
              <a:avLst/>
              <a:gdLst/>
              <a:ahLst/>
              <a:cxnLst>
                <a:cxn ang="0">
                  <a:pos x="2" y="8"/>
                </a:cxn>
                <a:cxn ang="0">
                  <a:pos x="5" y="3"/>
                </a:cxn>
                <a:cxn ang="0">
                  <a:pos x="9" y="0"/>
                </a:cxn>
                <a:cxn ang="0">
                  <a:pos x="17" y="5"/>
                </a:cxn>
                <a:cxn ang="0">
                  <a:pos x="22" y="10"/>
                </a:cxn>
                <a:cxn ang="0">
                  <a:pos x="20" y="15"/>
                </a:cxn>
                <a:cxn ang="0">
                  <a:pos x="24" y="11"/>
                </a:cxn>
                <a:cxn ang="0">
                  <a:pos x="29" y="11"/>
                </a:cxn>
                <a:cxn ang="0">
                  <a:pos x="31" y="13"/>
                </a:cxn>
                <a:cxn ang="0">
                  <a:pos x="32" y="15"/>
                </a:cxn>
                <a:cxn ang="0">
                  <a:pos x="25" y="18"/>
                </a:cxn>
                <a:cxn ang="0">
                  <a:pos x="27" y="20"/>
                </a:cxn>
                <a:cxn ang="0">
                  <a:pos x="32" y="20"/>
                </a:cxn>
                <a:cxn ang="0">
                  <a:pos x="36" y="18"/>
                </a:cxn>
                <a:cxn ang="0">
                  <a:pos x="37" y="16"/>
                </a:cxn>
                <a:cxn ang="0">
                  <a:pos x="34" y="25"/>
                </a:cxn>
                <a:cxn ang="0">
                  <a:pos x="19" y="28"/>
                </a:cxn>
                <a:cxn ang="0">
                  <a:pos x="17" y="20"/>
                </a:cxn>
                <a:cxn ang="0">
                  <a:pos x="12" y="18"/>
                </a:cxn>
                <a:cxn ang="0">
                  <a:pos x="12" y="10"/>
                </a:cxn>
                <a:cxn ang="0">
                  <a:pos x="9" y="16"/>
                </a:cxn>
                <a:cxn ang="0">
                  <a:pos x="7" y="13"/>
                </a:cxn>
                <a:cxn ang="0">
                  <a:pos x="5" y="11"/>
                </a:cxn>
                <a:cxn ang="0">
                  <a:pos x="5" y="15"/>
                </a:cxn>
                <a:cxn ang="0">
                  <a:pos x="5" y="16"/>
                </a:cxn>
                <a:cxn ang="0">
                  <a:pos x="4" y="18"/>
                </a:cxn>
                <a:cxn ang="0">
                  <a:pos x="4" y="20"/>
                </a:cxn>
                <a:cxn ang="0">
                  <a:pos x="0" y="15"/>
                </a:cxn>
                <a:cxn ang="0">
                  <a:pos x="2" y="8"/>
                </a:cxn>
              </a:cxnLst>
              <a:rect l="0" t="0" r="r" b="b"/>
              <a:pathLst>
                <a:path w="37" h="28">
                  <a:moveTo>
                    <a:pt x="2" y="8"/>
                  </a:moveTo>
                  <a:lnTo>
                    <a:pt x="5" y="3"/>
                  </a:lnTo>
                  <a:lnTo>
                    <a:pt x="9" y="0"/>
                  </a:lnTo>
                  <a:lnTo>
                    <a:pt x="17" y="5"/>
                  </a:lnTo>
                  <a:lnTo>
                    <a:pt x="22" y="10"/>
                  </a:lnTo>
                  <a:lnTo>
                    <a:pt x="20" y="15"/>
                  </a:lnTo>
                  <a:lnTo>
                    <a:pt x="24" y="11"/>
                  </a:lnTo>
                  <a:lnTo>
                    <a:pt x="29" y="11"/>
                  </a:lnTo>
                  <a:lnTo>
                    <a:pt x="31" y="13"/>
                  </a:lnTo>
                  <a:lnTo>
                    <a:pt x="32" y="15"/>
                  </a:lnTo>
                  <a:lnTo>
                    <a:pt x="25" y="18"/>
                  </a:lnTo>
                  <a:lnTo>
                    <a:pt x="27" y="20"/>
                  </a:lnTo>
                  <a:lnTo>
                    <a:pt x="32" y="20"/>
                  </a:lnTo>
                  <a:lnTo>
                    <a:pt x="36" y="18"/>
                  </a:lnTo>
                  <a:lnTo>
                    <a:pt x="37" y="16"/>
                  </a:lnTo>
                  <a:lnTo>
                    <a:pt x="34" y="25"/>
                  </a:lnTo>
                  <a:lnTo>
                    <a:pt x="19" y="28"/>
                  </a:lnTo>
                  <a:lnTo>
                    <a:pt x="17" y="20"/>
                  </a:lnTo>
                  <a:lnTo>
                    <a:pt x="12" y="18"/>
                  </a:lnTo>
                  <a:lnTo>
                    <a:pt x="12" y="10"/>
                  </a:lnTo>
                  <a:lnTo>
                    <a:pt x="9" y="16"/>
                  </a:lnTo>
                  <a:lnTo>
                    <a:pt x="7" y="13"/>
                  </a:lnTo>
                  <a:lnTo>
                    <a:pt x="5" y="11"/>
                  </a:lnTo>
                  <a:lnTo>
                    <a:pt x="5" y="15"/>
                  </a:lnTo>
                  <a:lnTo>
                    <a:pt x="5" y="16"/>
                  </a:lnTo>
                  <a:lnTo>
                    <a:pt x="4" y="18"/>
                  </a:lnTo>
                  <a:lnTo>
                    <a:pt x="4" y="20"/>
                  </a:lnTo>
                  <a:lnTo>
                    <a:pt x="0" y="15"/>
                  </a:lnTo>
                  <a:lnTo>
                    <a:pt x="2" y="8"/>
                  </a:lnTo>
                  <a:close/>
                </a:path>
              </a:pathLst>
            </a:custGeom>
            <a:solidFill>
              <a:srgbClr val="1F1A17"/>
            </a:solidFill>
            <a:ln w="9525">
              <a:noFill/>
              <a:round/>
              <a:headEnd/>
              <a:tailEnd/>
            </a:ln>
          </p:spPr>
          <p:txBody>
            <a:bodyPr/>
            <a:lstStyle/>
            <a:p>
              <a:endParaRPr lang="en-US"/>
            </a:p>
          </p:txBody>
        </p:sp>
        <p:sp>
          <p:nvSpPr>
            <p:cNvPr id="4353" name="Freeform 257"/>
            <p:cNvSpPr>
              <a:spLocks/>
            </p:cNvSpPr>
            <p:nvPr/>
          </p:nvSpPr>
          <p:spPr bwMode="auto">
            <a:xfrm>
              <a:off x="2608" y="3044"/>
              <a:ext cx="77" cy="85"/>
            </a:xfrm>
            <a:custGeom>
              <a:avLst/>
              <a:gdLst/>
              <a:ahLst/>
              <a:cxnLst>
                <a:cxn ang="0">
                  <a:pos x="52" y="2"/>
                </a:cxn>
                <a:cxn ang="0">
                  <a:pos x="69" y="8"/>
                </a:cxn>
                <a:cxn ang="0">
                  <a:pos x="70" y="22"/>
                </a:cxn>
                <a:cxn ang="0">
                  <a:pos x="65" y="18"/>
                </a:cxn>
                <a:cxn ang="0">
                  <a:pos x="65" y="20"/>
                </a:cxn>
                <a:cxn ang="0">
                  <a:pos x="60" y="20"/>
                </a:cxn>
                <a:cxn ang="0">
                  <a:pos x="59" y="17"/>
                </a:cxn>
                <a:cxn ang="0">
                  <a:pos x="55" y="20"/>
                </a:cxn>
                <a:cxn ang="0">
                  <a:pos x="50" y="17"/>
                </a:cxn>
                <a:cxn ang="0">
                  <a:pos x="44" y="18"/>
                </a:cxn>
                <a:cxn ang="0">
                  <a:pos x="42" y="28"/>
                </a:cxn>
                <a:cxn ang="0">
                  <a:pos x="50" y="35"/>
                </a:cxn>
                <a:cxn ang="0">
                  <a:pos x="62" y="32"/>
                </a:cxn>
                <a:cxn ang="0">
                  <a:pos x="72" y="32"/>
                </a:cxn>
                <a:cxn ang="0">
                  <a:pos x="74" y="33"/>
                </a:cxn>
                <a:cxn ang="0">
                  <a:pos x="70" y="42"/>
                </a:cxn>
                <a:cxn ang="0">
                  <a:pos x="69" y="42"/>
                </a:cxn>
                <a:cxn ang="0">
                  <a:pos x="67" y="47"/>
                </a:cxn>
                <a:cxn ang="0">
                  <a:pos x="72" y="52"/>
                </a:cxn>
                <a:cxn ang="0">
                  <a:pos x="72" y="57"/>
                </a:cxn>
                <a:cxn ang="0">
                  <a:pos x="70" y="62"/>
                </a:cxn>
                <a:cxn ang="0">
                  <a:pos x="69" y="69"/>
                </a:cxn>
                <a:cxn ang="0">
                  <a:pos x="65" y="65"/>
                </a:cxn>
                <a:cxn ang="0">
                  <a:pos x="64" y="65"/>
                </a:cxn>
                <a:cxn ang="0">
                  <a:pos x="59" y="62"/>
                </a:cxn>
                <a:cxn ang="0">
                  <a:pos x="50" y="57"/>
                </a:cxn>
                <a:cxn ang="0">
                  <a:pos x="49" y="64"/>
                </a:cxn>
                <a:cxn ang="0">
                  <a:pos x="47" y="65"/>
                </a:cxn>
                <a:cxn ang="0">
                  <a:pos x="45" y="67"/>
                </a:cxn>
                <a:cxn ang="0">
                  <a:pos x="44" y="72"/>
                </a:cxn>
                <a:cxn ang="0">
                  <a:pos x="44" y="77"/>
                </a:cxn>
                <a:cxn ang="0">
                  <a:pos x="44" y="84"/>
                </a:cxn>
                <a:cxn ang="0">
                  <a:pos x="37" y="79"/>
                </a:cxn>
                <a:cxn ang="0">
                  <a:pos x="29" y="69"/>
                </a:cxn>
                <a:cxn ang="0">
                  <a:pos x="25" y="67"/>
                </a:cxn>
                <a:cxn ang="0">
                  <a:pos x="22" y="69"/>
                </a:cxn>
                <a:cxn ang="0">
                  <a:pos x="23" y="64"/>
                </a:cxn>
                <a:cxn ang="0">
                  <a:pos x="23" y="59"/>
                </a:cxn>
                <a:cxn ang="0">
                  <a:pos x="18" y="52"/>
                </a:cxn>
                <a:cxn ang="0">
                  <a:pos x="22" y="49"/>
                </a:cxn>
                <a:cxn ang="0">
                  <a:pos x="22" y="42"/>
                </a:cxn>
                <a:cxn ang="0">
                  <a:pos x="17" y="33"/>
                </a:cxn>
                <a:cxn ang="0">
                  <a:pos x="8" y="27"/>
                </a:cxn>
                <a:cxn ang="0">
                  <a:pos x="3" y="22"/>
                </a:cxn>
                <a:cxn ang="0">
                  <a:pos x="5" y="18"/>
                </a:cxn>
                <a:cxn ang="0">
                  <a:pos x="13" y="18"/>
                </a:cxn>
                <a:cxn ang="0">
                  <a:pos x="17" y="17"/>
                </a:cxn>
                <a:cxn ang="0">
                  <a:pos x="25" y="15"/>
                </a:cxn>
                <a:cxn ang="0">
                  <a:pos x="37" y="8"/>
                </a:cxn>
                <a:cxn ang="0">
                  <a:pos x="39" y="12"/>
                </a:cxn>
                <a:cxn ang="0">
                  <a:pos x="42" y="7"/>
                </a:cxn>
              </a:cxnLst>
              <a:rect l="0" t="0" r="r" b="b"/>
              <a:pathLst>
                <a:path w="77" h="85">
                  <a:moveTo>
                    <a:pt x="42" y="2"/>
                  </a:moveTo>
                  <a:lnTo>
                    <a:pt x="52" y="2"/>
                  </a:lnTo>
                  <a:lnTo>
                    <a:pt x="62" y="0"/>
                  </a:lnTo>
                  <a:lnTo>
                    <a:pt x="69" y="8"/>
                  </a:lnTo>
                  <a:lnTo>
                    <a:pt x="74" y="20"/>
                  </a:lnTo>
                  <a:lnTo>
                    <a:pt x="70" y="22"/>
                  </a:lnTo>
                  <a:lnTo>
                    <a:pt x="69" y="23"/>
                  </a:lnTo>
                  <a:lnTo>
                    <a:pt x="65" y="18"/>
                  </a:lnTo>
                  <a:lnTo>
                    <a:pt x="64" y="15"/>
                  </a:lnTo>
                  <a:lnTo>
                    <a:pt x="65" y="20"/>
                  </a:lnTo>
                  <a:lnTo>
                    <a:pt x="65" y="27"/>
                  </a:lnTo>
                  <a:lnTo>
                    <a:pt x="60" y="20"/>
                  </a:lnTo>
                  <a:lnTo>
                    <a:pt x="59" y="13"/>
                  </a:lnTo>
                  <a:lnTo>
                    <a:pt x="59" y="17"/>
                  </a:lnTo>
                  <a:lnTo>
                    <a:pt x="57" y="20"/>
                  </a:lnTo>
                  <a:lnTo>
                    <a:pt x="55" y="20"/>
                  </a:lnTo>
                  <a:lnTo>
                    <a:pt x="52" y="20"/>
                  </a:lnTo>
                  <a:lnTo>
                    <a:pt x="50" y="17"/>
                  </a:lnTo>
                  <a:lnTo>
                    <a:pt x="47" y="15"/>
                  </a:lnTo>
                  <a:lnTo>
                    <a:pt x="44" y="18"/>
                  </a:lnTo>
                  <a:lnTo>
                    <a:pt x="40" y="20"/>
                  </a:lnTo>
                  <a:lnTo>
                    <a:pt x="42" y="28"/>
                  </a:lnTo>
                  <a:lnTo>
                    <a:pt x="45" y="33"/>
                  </a:lnTo>
                  <a:lnTo>
                    <a:pt x="50" y="35"/>
                  </a:lnTo>
                  <a:lnTo>
                    <a:pt x="55" y="35"/>
                  </a:lnTo>
                  <a:lnTo>
                    <a:pt x="62" y="32"/>
                  </a:lnTo>
                  <a:lnTo>
                    <a:pt x="67" y="32"/>
                  </a:lnTo>
                  <a:lnTo>
                    <a:pt x="72" y="32"/>
                  </a:lnTo>
                  <a:lnTo>
                    <a:pt x="77" y="32"/>
                  </a:lnTo>
                  <a:lnTo>
                    <a:pt x="74" y="33"/>
                  </a:lnTo>
                  <a:lnTo>
                    <a:pt x="70" y="35"/>
                  </a:lnTo>
                  <a:lnTo>
                    <a:pt x="70" y="42"/>
                  </a:lnTo>
                  <a:lnTo>
                    <a:pt x="70" y="44"/>
                  </a:lnTo>
                  <a:lnTo>
                    <a:pt x="69" y="42"/>
                  </a:lnTo>
                  <a:lnTo>
                    <a:pt x="65" y="40"/>
                  </a:lnTo>
                  <a:lnTo>
                    <a:pt x="67" y="47"/>
                  </a:lnTo>
                  <a:lnTo>
                    <a:pt x="70" y="52"/>
                  </a:lnTo>
                  <a:lnTo>
                    <a:pt x="72" y="52"/>
                  </a:lnTo>
                  <a:lnTo>
                    <a:pt x="75" y="50"/>
                  </a:lnTo>
                  <a:lnTo>
                    <a:pt x="72" y="57"/>
                  </a:lnTo>
                  <a:lnTo>
                    <a:pt x="74" y="64"/>
                  </a:lnTo>
                  <a:lnTo>
                    <a:pt x="70" y="62"/>
                  </a:lnTo>
                  <a:lnTo>
                    <a:pt x="69" y="62"/>
                  </a:lnTo>
                  <a:lnTo>
                    <a:pt x="69" y="69"/>
                  </a:lnTo>
                  <a:lnTo>
                    <a:pt x="67" y="69"/>
                  </a:lnTo>
                  <a:lnTo>
                    <a:pt x="65" y="65"/>
                  </a:lnTo>
                  <a:lnTo>
                    <a:pt x="64" y="60"/>
                  </a:lnTo>
                  <a:lnTo>
                    <a:pt x="64" y="65"/>
                  </a:lnTo>
                  <a:lnTo>
                    <a:pt x="64" y="70"/>
                  </a:lnTo>
                  <a:lnTo>
                    <a:pt x="59" y="62"/>
                  </a:lnTo>
                  <a:lnTo>
                    <a:pt x="54" y="54"/>
                  </a:lnTo>
                  <a:lnTo>
                    <a:pt x="50" y="57"/>
                  </a:lnTo>
                  <a:lnTo>
                    <a:pt x="47" y="60"/>
                  </a:lnTo>
                  <a:lnTo>
                    <a:pt x="49" y="64"/>
                  </a:lnTo>
                  <a:lnTo>
                    <a:pt x="50" y="69"/>
                  </a:lnTo>
                  <a:lnTo>
                    <a:pt x="47" y="65"/>
                  </a:lnTo>
                  <a:lnTo>
                    <a:pt x="45" y="65"/>
                  </a:lnTo>
                  <a:lnTo>
                    <a:pt x="45" y="67"/>
                  </a:lnTo>
                  <a:lnTo>
                    <a:pt x="45" y="72"/>
                  </a:lnTo>
                  <a:lnTo>
                    <a:pt x="44" y="72"/>
                  </a:lnTo>
                  <a:lnTo>
                    <a:pt x="42" y="70"/>
                  </a:lnTo>
                  <a:lnTo>
                    <a:pt x="44" y="77"/>
                  </a:lnTo>
                  <a:lnTo>
                    <a:pt x="45" y="84"/>
                  </a:lnTo>
                  <a:lnTo>
                    <a:pt x="44" y="84"/>
                  </a:lnTo>
                  <a:lnTo>
                    <a:pt x="40" y="85"/>
                  </a:lnTo>
                  <a:lnTo>
                    <a:pt x="37" y="79"/>
                  </a:lnTo>
                  <a:lnTo>
                    <a:pt x="30" y="70"/>
                  </a:lnTo>
                  <a:lnTo>
                    <a:pt x="29" y="69"/>
                  </a:lnTo>
                  <a:lnTo>
                    <a:pt x="27" y="67"/>
                  </a:lnTo>
                  <a:lnTo>
                    <a:pt x="25" y="67"/>
                  </a:lnTo>
                  <a:lnTo>
                    <a:pt x="25" y="72"/>
                  </a:lnTo>
                  <a:lnTo>
                    <a:pt x="22" y="69"/>
                  </a:lnTo>
                  <a:lnTo>
                    <a:pt x="18" y="65"/>
                  </a:lnTo>
                  <a:lnTo>
                    <a:pt x="23" y="64"/>
                  </a:lnTo>
                  <a:lnTo>
                    <a:pt x="27" y="62"/>
                  </a:lnTo>
                  <a:lnTo>
                    <a:pt x="23" y="59"/>
                  </a:lnTo>
                  <a:lnTo>
                    <a:pt x="20" y="54"/>
                  </a:lnTo>
                  <a:lnTo>
                    <a:pt x="18" y="52"/>
                  </a:lnTo>
                  <a:lnTo>
                    <a:pt x="18" y="49"/>
                  </a:lnTo>
                  <a:lnTo>
                    <a:pt x="22" y="49"/>
                  </a:lnTo>
                  <a:lnTo>
                    <a:pt x="25" y="49"/>
                  </a:lnTo>
                  <a:lnTo>
                    <a:pt x="22" y="42"/>
                  </a:lnTo>
                  <a:lnTo>
                    <a:pt x="20" y="37"/>
                  </a:lnTo>
                  <a:lnTo>
                    <a:pt x="17" y="33"/>
                  </a:lnTo>
                  <a:lnTo>
                    <a:pt x="10" y="32"/>
                  </a:lnTo>
                  <a:lnTo>
                    <a:pt x="8" y="27"/>
                  </a:lnTo>
                  <a:lnTo>
                    <a:pt x="7" y="22"/>
                  </a:lnTo>
                  <a:lnTo>
                    <a:pt x="3" y="22"/>
                  </a:lnTo>
                  <a:lnTo>
                    <a:pt x="0" y="22"/>
                  </a:lnTo>
                  <a:lnTo>
                    <a:pt x="5" y="18"/>
                  </a:lnTo>
                  <a:lnTo>
                    <a:pt x="12" y="17"/>
                  </a:lnTo>
                  <a:lnTo>
                    <a:pt x="13" y="18"/>
                  </a:lnTo>
                  <a:lnTo>
                    <a:pt x="15" y="18"/>
                  </a:lnTo>
                  <a:lnTo>
                    <a:pt x="17" y="17"/>
                  </a:lnTo>
                  <a:lnTo>
                    <a:pt x="18" y="15"/>
                  </a:lnTo>
                  <a:lnTo>
                    <a:pt x="25" y="15"/>
                  </a:lnTo>
                  <a:lnTo>
                    <a:pt x="35" y="12"/>
                  </a:lnTo>
                  <a:lnTo>
                    <a:pt x="37" y="8"/>
                  </a:lnTo>
                  <a:lnTo>
                    <a:pt x="39" y="7"/>
                  </a:lnTo>
                  <a:lnTo>
                    <a:pt x="39" y="12"/>
                  </a:lnTo>
                  <a:lnTo>
                    <a:pt x="40" y="10"/>
                  </a:lnTo>
                  <a:lnTo>
                    <a:pt x="42" y="7"/>
                  </a:lnTo>
                  <a:lnTo>
                    <a:pt x="42" y="2"/>
                  </a:lnTo>
                  <a:close/>
                </a:path>
              </a:pathLst>
            </a:custGeom>
            <a:solidFill>
              <a:srgbClr val="1F1A17"/>
            </a:solidFill>
            <a:ln w="9525">
              <a:noFill/>
              <a:round/>
              <a:headEnd/>
              <a:tailEnd/>
            </a:ln>
          </p:spPr>
          <p:txBody>
            <a:bodyPr/>
            <a:lstStyle/>
            <a:p>
              <a:endParaRPr lang="en-US"/>
            </a:p>
          </p:txBody>
        </p:sp>
        <p:sp>
          <p:nvSpPr>
            <p:cNvPr id="4354" name="Freeform 258"/>
            <p:cNvSpPr>
              <a:spLocks/>
            </p:cNvSpPr>
            <p:nvPr/>
          </p:nvSpPr>
          <p:spPr bwMode="auto">
            <a:xfrm>
              <a:off x="2682" y="3039"/>
              <a:ext cx="16" cy="23"/>
            </a:xfrm>
            <a:custGeom>
              <a:avLst/>
              <a:gdLst/>
              <a:ahLst/>
              <a:cxnLst>
                <a:cxn ang="0">
                  <a:pos x="0" y="15"/>
                </a:cxn>
                <a:cxn ang="0">
                  <a:pos x="3" y="23"/>
                </a:cxn>
                <a:cxn ang="0">
                  <a:pos x="5" y="23"/>
                </a:cxn>
                <a:cxn ang="0">
                  <a:pos x="8" y="22"/>
                </a:cxn>
                <a:cxn ang="0">
                  <a:pos x="10" y="22"/>
                </a:cxn>
                <a:cxn ang="0">
                  <a:pos x="10" y="20"/>
                </a:cxn>
                <a:cxn ang="0">
                  <a:pos x="6" y="17"/>
                </a:cxn>
                <a:cxn ang="0">
                  <a:pos x="13" y="17"/>
                </a:cxn>
                <a:cxn ang="0">
                  <a:pos x="13" y="12"/>
                </a:cxn>
                <a:cxn ang="0">
                  <a:pos x="13" y="12"/>
                </a:cxn>
                <a:cxn ang="0">
                  <a:pos x="16" y="8"/>
                </a:cxn>
                <a:cxn ang="0">
                  <a:pos x="16" y="2"/>
                </a:cxn>
                <a:cxn ang="0">
                  <a:pos x="16" y="0"/>
                </a:cxn>
                <a:cxn ang="0">
                  <a:pos x="15" y="3"/>
                </a:cxn>
                <a:cxn ang="0">
                  <a:pos x="13" y="8"/>
                </a:cxn>
                <a:cxn ang="0">
                  <a:pos x="8" y="10"/>
                </a:cxn>
                <a:cxn ang="0">
                  <a:pos x="5" y="10"/>
                </a:cxn>
                <a:cxn ang="0">
                  <a:pos x="3" y="15"/>
                </a:cxn>
                <a:cxn ang="0">
                  <a:pos x="3" y="20"/>
                </a:cxn>
                <a:cxn ang="0">
                  <a:pos x="0" y="15"/>
                </a:cxn>
              </a:cxnLst>
              <a:rect l="0" t="0" r="r" b="b"/>
              <a:pathLst>
                <a:path w="16" h="23">
                  <a:moveTo>
                    <a:pt x="0" y="15"/>
                  </a:moveTo>
                  <a:lnTo>
                    <a:pt x="3" y="23"/>
                  </a:lnTo>
                  <a:lnTo>
                    <a:pt x="5" y="23"/>
                  </a:lnTo>
                  <a:lnTo>
                    <a:pt x="8" y="22"/>
                  </a:lnTo>
                  <a:lnTo>
                    <a:pt x="10" y="22"/>
                  </a:lnTo>
                  <a:lnTo>
                    <a:pt x="10" y="20"/>
                  </a:lnTo>
                  <a:lnTo>
                    <a:pt x="6" y="17"/>
                  </a:lnTo>
                  <a:lnTo>
                    <a:pt x="13" y="17"/>
                  </a:lnTo>
                  <a:lnTo>
                    <a:pt x="13" y="12"/>
                  </a:lnTo>
                  <a:lnTo>
                    <a:pt x="13" y="12"/>
                  </a:lnTo>
                  <a:lnTo>
                    <a:pt x="16" y="8"/>
                  </a:lnTo>
                  <a:lnTo>
                    <a:pt x="16" y="2"/>
                  </a:lnTo>
                  <a:lnTo>
                    <a:pt x="16" y="0"/>
                  </a:lnTo>
                  <a:lnTo>
                    <a:pt x="15" y="3"/>
                  </a:lnTo>
                  <a:lnTo>
                    <a:pt x="13" y="8"/>
                  </a:lnTo>
                  <a:lnTo>
                    <a:pt x="8" y="10"/>
                  </a:lnTo>
                  <a:lnTo>
                    <a:pt x="5" y="10"/>
                  </a:lnTo>
                  <a:lnTo>
                    <a:pt x="3" y="15"/>
                  </a:lnTo>
                  <a:lnTo>
                    <a:pt x="3" y="20"/>
                  </a:lnTo>
                  <a:lnTo>
                    <a:pt x="0" y="15"/>
                  </a:lnTo>
                  <a:close/>
                </a:path>
              </a:pathLst>
            </a:custGeom>
            <a:solidFill>
              <a:srgbClr val="1F1A17"/>
            </a:solidFill>
            <a:ln w="9525">
              <a:noFill/>
              <a:round/>
              <a:headEnd/>
              <a:tailEnd/>
            </a:ln>
          </p:spPr>
          <p:txBody>
            <a:bodyPr/>
            <a:lstStyle/>
            <a:p>
              <a:endParaRPr lang="en-US"/>
            </a:p>
          </p:txBody>
        </p:sp>
        <p:sp>
          <p:nvSpPr>
            <p:cNvPr id="4355" name="Freeform 259"/>
            <p:cNvSpPr>
              <a:spLocks/>
            </p:cNvSpPr>
            <p:nvPr/>
          </p:nvSpPr>
          <p:spPr bwMode="auto">
            <a:xfrm>
              <a:off x="2680" y="3056"/>
              <a:ext cx="52" cy="42"/>
            </a:xfrm>
            <a:custGeom>
              <a:avLst/>
              <a:gdLst/>
              <a:ahLst/>
              <a:cxnLst>
                <a:cxn ang="0">
                  <a:pos x="2" y="28"/>
                </a:cxn>
                <a:cxn ang="0">
                  <a:pos x="2" y="32"/>
                </a:cxn>
                <a:cxn ang="0">
                  <a:pos x="3" y="37"/>
                </a:cxn>
                <a:cxn ang="0">
                  <a:pos x="5" y="40"/>
                </a:cxn>
                <a:cxn ang="0">
                  <a:pos x="8" y="42"/>
                </a:cxn>
                <a:cxn ang="0">
                  <a:pos x="7" y="40"/>
                </a:cxn>
                <a:cxn ang="0">
                  <a:pos x="7" y="37"/>
                </a:cxn>
                <a:cxn ang="0">
                  <a:pos x="10" y="38"/>
                </a:cxn>
                <a:cxn ang="0">
                  <a:pos x="12" y="37"/>
                </a:cxn>
                <a:cxn ang="0">
                  <a:pos x="13" y="33"/>
                </a:cxn>
                <a:cxn ang="0">
                  <a:pos x="13" y="30"/>
                </a:cxn>
                <a:cxn ang="0">
                  <a:pos x="18" y="32"/>
                </a:cxn>
                <a:cxn ang="0">
                  <a:pos x="23" y="35"/>
                </a:cxn>
                <a:cxn ang="0">
                  <a:pos x="22" y="32"/>
                </a:cxn>
                <a:cxn ang="0">
                  <a:pos x="23" y="30"/>
                </a:cxn>
                <a:cxn ang="0">
                  <a:pos x="23" y="28"/>
                </a:cxn>
                <a:cxn ang="0">
                  <a:pos x="25" y="27"/>
                </a:cxn>
                <a:cxn ang="0">
                  <a:pos x="30" y="25"/>
                </a:cxn>
                <a:cxn ang="0">
                  <a:pos x="33" y="23"/>
                </a:cxn>
                <a:cxn ang="0">
                  <a:pos x="35" y="18"/>
                </a:cxn>
                <a:cxn ang="0">
                  <a:pos x="38" y="13"/>
                </a:cxn>
                <a:cxn ang="0">
                  <a:pos x="42" y="18"/>
                </a:cxn>
                <a:cxn ang="0">
                  <a:pos x="45" y="20"/>
                </a:cxn>
                <a:cxn ang="0">
                  <a:pos x="47" y="18"/>
                </a:cxn>
                <a:cxn ang="0">
                  <a:pos x="50" y="15"/>
                </a:cxn>
                <a:cxn ang="0">
                  <a:pos x="52" y="11"/>
                </a:cxn>
                <a:cxn ang="0">
                  <a:pos x="50" y="8"/>
                </a:cxn>
                <a:cxn ang="0">
                  <a:pos x="45" y="3"/>
                </a:cxn>
                <a:cxn ang="0">
                  <a:pos x="43" y="0"/>
                </a:cxn>
                <a:cxn ang="0">
                  <a:pos x="38" y="1"/>
                </a:cxn>
                <a:cxn ang="0">
                  <a:pos x="33" y="3"/>
                </a:cxn>
                <a:cxn ang="0">
                  <a:pos x="35" y="10"/>
                </a:cxn>
                <a:cxn ang="0">
                  <a:pos x="37" y="11"/>
                </a:cxn>
                <a:cxn ang="0">
                  <a:pos x="35" y="10"/>
                </a:cxn>
                <a:cxn ang="0">
                  <a:pos x="32" y="6"/>
                </a:cxn>
                <a:cxn ang="0">
                  <a:pos x="32" y="11"/>
                </a:cxn>
                <a:cxn ang="0">
                  <a:pos x="32" y="13"/>
                </a:cxn>
                <a:cxn ang="0">
                  <a:pos x="30" y="11"/>
                </a:cxn>
                <a:cxn ang="0">
                  <a:pos x="27" y="10"/>
                </a:cxn>
                <a:cxn ang="0">
                  <a:pos x="25" y="11"/>
                </a:cxn>
                <a:cxn ang="0">
                  <a:pos x="20" y="11"/>
                </a:cxn>
                <a:cxn ang="0">
                  <a:pos x="18" y="13"/>
                </a:cxn>
                <a:cxn ang="0">
                  <a:pos x="17" y="15"/>
                </a:cxn>
                <a:cxn ang="0">
                  <a:pos x="17" y="16"/>
                </a:cxn>
                <a:cxn ang="0">
                  <a:pos x="18" y="20"/>
                </a:cxn>
                <a:cxn ang="0">
                  <a:pos x="18" y="23"/>
                </a:cxn>
                <a:cxn ang="0">
                  <a:pos x="18" y="25"/>
                </a:cxn>
                <a:cxn ang="0">
                  <a:pos x="15" y="21"/>
                </a:cxn>
                <a:cxn ang="0">
                  <a:pos x="12" y="16"/>
                </a:cxn>
                <a:cxn ang="0">
                  <a:pos x="10" y="23"/>
                </a:cxn>
                <a:cxn ang="0">
                  <a:pos x="8" y="25"/>
                </a:cxn>
                <a:cxn ang="0">
                  <a:pos x="7" y="25"/>
                </a:cxn>
                <a:cxn ang="0">
                  <a:pos x="3" y="21"/>
                </a:cxn>
                <a:cxn ang="0">
                  <a:pos x="2" y="21"/>
                </a:cxn>
                <a:cxn ang="0">
                  <a:pos x="0" y="21"/>
                </a:cxn>
                <a:cxn ang="0">
                  <a:pos x="3" y="25"/>
                </a:cxn>
                <a:cxn ang="0">
                  <a:pos x="5" y="27"/>
                </a:cxn>
                <a:cxn ang="0">
                  <a:pos x="3" y="28"/>
                </a:cxn>
                <a:cxn ang="0">
                  <a:pos x="2" y="28"/>
                </a:cxn>
              </a:cxnLst>
              <a:rect l="0" t="0" r="r" b="b"/>
              <a:pathLst>
                <a:path w="52" h="42">
                  <a:moveTo>
                    <a:pt x="2" y="28"/>
                  </a:moveTo>
                  <a:lnTo>
                    <a:pt x="2" y="32"/>
                  </a:lnTo>
                  <a:lnTo>
                    <a:pt x="3" y="37"/>
                  </a:lnTo>
                  <a:lnTo>
                    <a:pt x="5" y="40"/>
                  </a:lnTo>
                  <a:lnTo>
                    <a:pt x="8" y="42"/>
                  </a:lnTo>
                  <a:lnTo>
                    <a:pt x="7" y="40"/>
                  </a:lnTo>
                  <a:lnTo>
                    <a:pt x="7" y="37"/>
                  </a:lnTo>
                  <a:lnTo>
                    <a:pt x="10" y="38"/>
                  </a:lnTo>
                  <a:lnTo>
                    <a:pt x="12" y="37"/>
                  </a:lnTo>
                  <a:lnTo>
                    <a:pt x="13" y="33"/>
                  </a:lnTo>
                  <a:lnTo>
                    <a:pt x="13" y="30"/>
                  </a:lnTo>
                  <a:lnTo>
                    <a:pt x="18" y="32"/>
                  </a:lnTo>
                  <a:lnTo>
                    <a:pt x="23" y="35"/>
                  </a:lnTo>
                  <a:lnTo>
                    <a:pt x="22" y="32"/>
                  </a:lnTo>
                  <a:lnTo>
                    <a:pt x="23" y="30"/>
                  </a:lnTo>
                  <a:lnTo>
                    <a:pt x="23" y="28"/>
                  </a:lnTo>
                  <a:lnTo>
                    <a:pt x="25" y="27"/>
                  </a:lnTo>
                  <a:lnTo>
                    <a:pt x="30" y="25"/>
                  </a:lnTo>
                  <a:lnTo>
                    <a:pt x="33" y="23"/>
                  </a:lnTo>
                  <a:lnTo>
                    <a:pt x="35" y="18"/>
                  </a:lnTo>
                  <a:lnTo>
                    <a:pt x="38" y="13"/>
                  </a:lnTo>
                  <a:lnTo>
                    <a:pt x="42" y="18"/>
                  </a:lnTo>
                  <a:lnTo>
                    <a:pt x="45" y="20"/>
                  </a:lnTo>
                  <a:lnTo>
                    <a:pt x="47" y="18"/>
                  </a:lnTo>
                  <a:lnTo>
                    <a:pt x="50" y="15"/>
                  </a:lnTo>
                  <a:lnTo>
                    <a:pt x="52" y="11"/>
                  </a:lnTo>
                  <a:lnTo>
                    <a:pt x="50" y="8"/>
                  </a:lnTo>
                  <a:lnTo>
                    <a:pt x="45" y="3"/>
                  </a:lnTo>
                  <a:lnTo>
                    <a:pt x="43" y="0"/>
                  </a:lnTo>
                  <a:lnTo>
                    <a:pt x="38" y="1"/>
                  </a:lnTo>
                  <a:lnTo>
                    <a:pt x="33" y="3"/>
                  </a:lnTo>
                  <a:lnTo>
                    <a:pt x="35" y="10"/>
                  </a:lnTo>
                  <a:lnTo>
                    <a:pt x="37" y="11"/>
                  </a:lnTo>
                  <a:lnTo>
                    <a:pt x="35" y="10"/>
                  </a:lnTo>
                  <a:lnTo>
                    <a:pt x="32" y="6"/>
                  </a:lnTo>
                  <a:lnTo>
                    <a:pt x="32" y="11"/>
                  </a:lnTo>
                  <a:lnTo>
                    <a:pt x="32" y="13"/>
                  </a:lnTo>
                  <a:lnTo>
                    <a:pt x="30" y="11"/>
                  </a:lnTo>
                  <a:lnTo>
                    <a:pt x="27" y="10"/>
                  </a:lnTo>
                  <a:lnTo>
                    <a:pt x="25" y="11"/>
                  </a:lnTo>
                  <a:lnTo>
                    <a:pt x="20" y="11"/>
                  </a:lnTo>
                  <a:lnTo>
                    <a:pt x="18" y="13"/>
                  </a:lnTo>
                  <a:lnTo>
                    <a:pt x="17" y="15"/>
                  </a:lnTo>
                  <a:lnTo>
                    <a:pt x="17" y="16"/>
                  </a:lnTo>
                  <a:lnTo>
                    <a:pt x="18" y="20"/>
                  </a:lnTo>
                  <a:lnTo>
                    <a:pt x="18" y="23"/>
                  </a:lnTo>
                  <a:lnTo>
                    <a:pt x="18" y="25"/>
                  </a:lnTo>
                  <a:lnTo>
                    <a:pt x="15" y="21"/>
                  </a:lnTo>
                  <a:lnTo>
                    <a:pt x="12" y="16"/>
                  </a:lnTo>
                  <a:lnTo>
                    <a:pt x="10" y="23"/>
                  </a:lnTo>
                  <a:lnTo>
                    <a:pt x="8" y="25"/>
                  </a:lnTo>
                  <a:lnTo>
                    <a:pt x="7" y="25"/>
                  </a:lnTo>
                  <a:lnTo>
                    <a:pt x="3" y="21"/>
                  </a:lnTo>
                  <a:lnTo>
                    <a:pt x="2" y="21"/>
                  </a:lnTo>
                  <a:lnTo>
                    <a:pt x="0" y="21"/>
                  </a:lnTo>
                  <a:lnTo>
                    <a:pt x="3" y="25"/>
                  </a:lnTo>
                  <a:lnTo>
                    <a:pt x="5" y="27"/>
                  </a:lnTo>
                  <a:lnTo>
                    <a:pt x="3" y="28"/>
                  </a:lnTo>
                  <a:lnTo>
                    <a:pt x="2" y="28"/>
                  </a:lnTo>
                  <a:close/>
                </a:path>
              </a:pathLst>
            </a:custGeom>
            <a:solidFill>
              <a:srgbClr val="1F1A17"/>
            </a:solidFill>
            <a:ln w="9525">
              <a:noFill/>
              <a:round/>
              <a:headEnd/>
              <a:tailEnd/>
            </a:ln>
          </p:spPr>
          <p:txBody>
            <a:bodyPr/>
            <a:lstStyle/>
            <a:p>
              <a:endParaRPr lang="en-US"/>
            </a:p>
          </p:txBody>
        </p:sp>
        <p:sp>
          <p:nvSpPr>
            <p:cNvPr id="4356" name="Freeform 260"/>
            <p:cNvSpPr>
              <a:spLocks/>
            </p:cNvSpPr>
            <p:nvPr/>
          </p:nvSpPr>
          <p:spPr bwMode="auto">
            <a:xfrm>
              <a:off x="2727" y="3034"/>
              <a:ext cx="25" cy="32"/>
            </a:xfrm>
            <a:custGeom>
              <a:avLst/>
              <a:gdLst/>
              <a:ahLst/>
              <a:cxnLst>
                <a:cxn ang="0">
                  <a:pos x="0" y="23"/>
                </a:cxn>
                <a:cxn ang="0">
                  <a:pos x="1" y="20"/>
                </a:cxn>
                <a:cxn ang="0">
                  <a:pos x="3" y="20"/>
                </a:cxn>
                <a:cxn ang="0">
                  <a:pos x="6" y="23"/>
                </a:cxn>
                <a:cxn ang="0">
                  <a:pos x="8" y="23"/>
                </a:cxn>
                <a:cxn ang="0">
                  <a:pos x="8" y="18"/>
                </a:cxn>
                <a:cxn ang="0">
                  <a:pos x="13" y="20"/>
                </a:cxn>
                <a:cxn ang="0">
                  <a:pos x="13" y="12"/>
                </a:cxn>
                <a:cxn ang="0">
                  <a:pos x="21" y="5"/>
                </a:cxn>
                <a:cxn ang="0">
                  <a:pos x="25" y="0"/>
                </a:cxn>
                <a:cxn ang="0">
                  <a:pos x="23" y="5"/>
                </a:cxn>
                <a:cxn ang="0">
                  <a:pos x="20" y="10"/>
                </a:cxn>
                <a:cxn ang="0">
                  <a:pos x="23" y="13"/>
                </a:cxn>
                <a:cxn ang="0">
                  <a:pos x="25" y="13"/>
                </a:cxn>
                <a:cxn ang="0">
                  <a:pos x="20" y="15"/>
                </a:cxn>
                <a:cxn ang="0">
                  <a:pos x="20" y="23"/>
                </a:cxn>
                <a:cxn ang="0">
                  <a:pos x="15" y="20"/>
                </a:cxn>
                <a:cxn ang="0">
                  <a:pos x="15" y="25"/>
                </a:cxn>
                <a:cxn ang="0">
                  <a:pos x="11" y="25"/>
                </a:cxn>
                <a:cxn ang="0">
                  <a:pos x="11" y="32"/>
                </a:cxn>
                <a:cxn ang="0">
                  <a:pos x="8" y="32"/>
                </a:cxn>
                <a:cxn ang="0">
                  <a:pos x="0" y="23"/>
                </a:cxn>
              </a:cxnLst>
              <a:rect l="0" t="0" r="r" b="b"/>
              <a:pathLst>
                <a:path w="25" h="32">
                  <a:moveTo>
                    <a:pt x="0" y="23"/>
                  </a:moveTo>
                  <a:lnTo>
                    <a:pt x="1" y="20"/>
                  </a:lnTo>
                  <a:lnTo>
                    <a:pt x="3" y="20"/>
                  </a:lnTo>
                  <a:lnTo>
                    <a:pt x="6" y="23"/>
                  </a:lnTo>
                  <a:lnTo>
                    <a:pt x="8" y="23"/>
                  </a:lnTo>
                  <a:lnTo>
                    <a:pt x="8" y="18"/>
                  </a:lnTo>
                  <a:lnTo>
                    <a:pt x="13" y="20"/>
                  </a:lnTo>
                  <a:lnTo>
                    <a:pt x="13" y="12"/>
                  </a:lnTo>
                  <a:lnTo>
                    <a:pt x="21" y="5"/>
                  </a:lnTo>
                  <a:lnTo>
                    <a:pt x="25" y="0"/>
                  </a:lnTo>
                  <a:lnTo>
                    <a:pt x="23" y="5"/>
                  </a:lnTo>
                  <a:lnTo>
                    <a:pt x="20" y="10"/>
                  </a:lnTo>
                  <a:lnTo>
                    <a:pt x="23" y="13"/>
                  </a:lnTo>
                  <a:lnTo>
                    <a:pt x="25" y="13"/>
                  </a:lnTo>
                  <a:lnTo>
                    <a:pt x="20" y="15"/>
                  </a:lnTo>
                  <a:lnTo>
                    <a:pt x="20" y="23"/>
                  </a:lnTo>
                  <a:lnTo>
                    <a:pt x="15" y="20"/>
                  </a:lnTo>
                  <a:lnTo>
                    <a:pt x="15" y="25"/>
                  </a:lnTo>
                  <a:lnTo>
                    <a:pt x="11" y="25"/>
                  </a:lnTo>
                  <a:lnTo>
                    <a:pt x="11" y="32"/>
                  </a:lnTo>
                  <a:lnTo>
                    <a:pt x="8" y="32"/>
                  </a:lnTo>
                  <a:lnTo>
                    <a:pt x="0" y="23"/>
                  </a:lnTo>
                  <a:close/>
                </a:path>
              </a:pathLst>
            </a:custGeom>
            <a:solidFill>
              <a:srgbClr val="1F1A17"/>
            </a:solidFill>
            <a:ln w="9525">
              <a:noFill/>
              <a:round/>
              <a:headEnd/>
              <a:tailEnd/>
            </a:ln>
          </p:spPr>
          <p:txBody>
            <a:bodyPr/>
            <a:lstStyle/>
            <a:p>
              <a:endParaRPr lang="en-US"/>
            </a:p>
          </p:txBody>
        </p:sp>
        <p:sp>
          <p:nvSpPr>
            <p:cNvPr id="4357" name="Freeform 261"/>
            <p:cNvSpPr>
              <a:spLocks/>
            </p:cNvSpPr>
            <p:nvPr/>
          </p:nvSpPr>
          <p:spPr bwMode="auto">
            <a:xfrm>
              <a:off x="2718" y="3036"/>
              <a:ext cx="14" cy="15"/>
            </a:xfrm>
            <a:custGeom>
              <a:avLst/>
              <a:gdLst/>
              <a:ahLst/>
              <a:cxnLst>
                <a:cxn ang="0">
                  <a:pos x="0" y="15"/>
                </a:cxn>
                <a:cxn ang="0">
                  <a:pos x="2" y="11"/>
                </a:cxn>
                <a:cxn ang="0">
                  <a:pos x="5" y="8"/>
                </a:cxn>
                <a:cxn ang="0">
                  <a:pos x="10" y="3"/>
                </a:cxn>
                <a:cxn ang="0">
                  <a:pos x="12" y="0"/>
                </a:cxn>
                <a:cxn ang="0">
                  <a:pos x="14" y="3"/>
                </a:cxn>
                <a:cxn ang="0">
                  <a:pos x="7" y="11"/>
                </a:cxn>
                <a:cxn ang="0">
                  <a:pos x="5" y="15"/>
                </a:cxn>
                <a:cxn ang="0">
                  <a:pos x="0" y="15"/>
                </a:cxn>
              </a:cxnLst>
              <a:rect l="0" t="0" r="r" b="b"/>
              <a:pathLst>
                <a:path w="14" h="15">
                  <a:moveTo>
                    <a:pt x="0" y="15"/>
                  </a:moveTo>
                  <a:lnTo>
                    <a:pt x="2" y="11"/>
                  </a:lnTo>
                  <a:lnTo>
                    <a:pt x="5" y="8"/>
                  </a:lnTo>
                  <a:lnTo>
                    <a:pt x="10" y="3"/>
                  </a:lnTo>
                  <a:lnTo>
                    <a:pt x="12" y="0"/>
                  </a:lnTo>
                  <a:lnTo>
                    <a:pt x="14" y="3"/>
                  </a:lnTo>
                  <a:lnTo>
                    <a:pt x="7" y="11"/>
                  </a:lnTo>
                  <a:lnTo>
                    <a:pt x="5" y="15"/>
                  </a:lnTo>
                  <a:lnTo>
                    <a:pt x="0" y="15"/>
                  </a:lnTo>
                  <a:close/>
                </a:path>
              </a:pathLst>
            </a:custGeom>
            <a:solidFill>
              <a:srgbClr val="1F1A17"/>
            </a:solidFill>
            <a:ln w="9525">
              <a:noFill/>
              <a:round/>
              <a:headEnd/>
              <a:tailEnd/>
            </a:ln>
          </p:spPr>
          <p:txBody>
            <a:bodyPr/>
            <a:lstStyle/>
            <a:p>
              <a:endParaRPr lang="en-US"/>
            </a:p>
          </p:txBody>
        </p:sp>
        <p:sp>
          <p:nvSpPr>
            <p:cNvPr id="4358" name="Freeform 262"/>
            <p:cNvSpPr>
              <a:spLocks/>
            </p:cNvSpPr>
            <p:nvPr/>
          </p:nvSpPr>
          <p:spPr bwMode="auto">
            <a:xfrm>
              <a:off x="2712" y="3029"/>
              <a:ext cx="15" cy="22"/>
            </a:xfrm>
            <a:custGeom>
              <a:avLst/>
              <a:gdLst/>
              <a:ahLst/>
              <a:cxnLst>
                <a:cxn ang="0">
                  <a:pos x="0" y="22"/>
                </a:cxn>
                <a:cxn ang="0">
                  <a:pos x="0" y="18"/>
                </a:cxn>
                <a:cxn ang="0">
                  <a:pos x="1" y="13"/>
                </a:cxn>
                <a:cxn ang="0">
                  <a:pos x="5" y="12"/>
                </a:cxn>
                <a:cxn ang="0">
                  <a:pos x="5" y="10"/>
                </a:cxn>
                <a:cxn ang="0">
                  <a:pos x="8" y="5"/>
                </a:cxn>
                <a:cxn ang="0">
                  <a:pos x="10" y="0"/>
                </a:cxn>
                <a:cxn ang="0">
                  <a:pos x="15" y="2"/>
                </a:cxn>
                <a:cxn ang="0">
                  <a:pos x="13" y="3"/>
                </a:cxn>
                <a:cxn ang="0">
                  <a:pos x="11" y="7"/>
                </a:cxn>
                <a:cxn ang="0">
                  <a:pos x="10" y="10"/>
                </a:cxn>
                <a:cxn ang="0">
                  <a:pos x="6" y="12"/>
                </a:cxn>
                <a:cxn ang="0">
                  <a:pos x="5" y="20"/>
                </a:cxn>
                <a:cxn ang="0">
                  <a:pos x="0" y="22"/>
                </a:cxn>
              </a:cxnLst>
              <a:rect l="0" t="0" r="r" b="b"/>
              <a:pathLst>
                <a:path w="15" h="22">
                  <a:moveTo>
                    <a:pt x="0" y="22"/>
                  </a:moveTo>
                  <a:lnTo>
                    <a:pt x="0" y="18"/>
                  </a:lnTo>
                  <a:lnTo>
                    <a:pt x="1" y="13"/>
                  </a:lnTo>
                  <a:lnTo>
                    <a:pt x="5" y="12"/>
                  </a:lnTo>
                  <a:lnTo>
                    <a:pt x="5" y="10"/>
                  </a:lnTo>
                  <a:lnTo>
                    <a:pt x="8" y="5"/>
                  </a:lnTo>
                  <a:lnTo>
                    <a:pt x="10" y="0"/>
                  </a:lnTo>
                  <a:lnTo>
                    <a:pt x="15" y="2"/>
                  </a:lnTo>
                  <a:lnTo>
                    <a:pt x="13" y="3"/>
                  </a:lnTo>
                  <a:lnTo>
                    <a:pt x="11" y="7"/>
                  </a:lnTo>
                  <a:lnTo>
                    <a:pt x="10" y="10"/>
                  </a:lnTo>
                  <a:lnTo>
                    <a:pt x="6" y="12"/>
                  </a:lnTo>
                  <a:lnTo>
                    <a:pt x="5" y="20"/>
                  </a:lnTo>
                  <a:lnTo>
                    <a:pt x="0" y="22"/>
                  </a:lnTo>
                  <a:close/>
                </a:path>
              </a:pathLst>
            </a:custGeom>
            <a:solidFill>
              <a:srgbClr val="1F1A17"/>
            </a:solidFill>
            <a:ln w="9525">
              <a:noFill/>
              <a:round/>
              <a:headEnd/>
              <a:tailEnd/>
            </a:ln>
          </p:spPr>
          <p:txBody>
            <a:bodyPr/>
            <a:lstStyle/>
            <a:p>
              <a:endParaRPr lang="en-US"/>
            </a:p>
          </p:txBody>
        </p:sp>
        <p:sp>
          <p:nvSpPr>
            <p:cNvPr id="4359" name="Freeform 263"/>
            <p:cNvSpPr>
              <a:spLocks/>
            </p:cNvSpPr>
            <p:nvPr/>
          </p:nvSpPr>
          <p:spPr bwMode="auto">
            <a:xfrm>
              <a:off x="2496" y="2878"/>
              <a:ext cx="104" cy="149"/>
            </a:xfrm>
            <a:custGeom>
              <a:avLst/>
              <a:gdLst/>
              <a:ahLst/>
              <a:cxnLst>
                <a:cxn ang="0">
                  <a:pos x="15" y="2"/>
                </a:cxn>
                <a:cxn ang="0">
                  <a:pos x="19" y="7"/>
                </a:cxn>
                <a:cxn ang="0">
                  <a:pos x="24" y="22"/>
                </a:cxn>
                <a:cxn ang="0">
                  <a:pos x="27" y="27"/>
                </a:cxn>
                <a:cxn ang="0">
                  <a:pos x="34" y="32"/>
                </a:cxn>
                <a:cxn ang="0">
                  <a:pos x="39" y="39"/>
                </a:cxn>
                <a:cxn ang="0">
                  <a:pos x="47" y="46"/>
                </a:cxn>
                <a:cxn ang="0">
                  <a:pos x="54" y="46"/>
                </a:cxn>
                <a:cxn ang="0">
                  <a:pos x="64" y="47"/>
                </a:cxn>
                <a:cxn ang="0">
                  <a:pos x="72" y="51"/>
                </a:cxn>
                <a:cxn ang="0">
                  <a:pos x="72" y="54"/>
                </a:cxn>
                <a:cxn ang="0">
                  <a:pos x="74" y="64"/>
                </a:cxn>
                <a:cxn ang="0">
                  <a:pos x="80" y="77"/>
                </a:cxn>
                <a:cxn ang="0">
                  <a:pos x="87" y="82"/>
                </a:cxn>
                <a:cxn ang="0">
                  <a:pos x="94" y="81"/>
                </a:cxn>
                <a:cxn ang="0">
                  <a:pos x="95" y="84"/>
                </a:cxn>
                <a:cxn ang="0">
                  <a:pos x="90" y="87"/>
                </a:cxn>
                <a:cxn ang="0">
                  <a:pos x="90" y="94"/>
                </a:cxn>
                <a:cxn ang="0">
                  <a:pos x="95" y="102"/>
                </a:cxn>
                <a:cxn ang="0">
                  <a:pos x="97" y="113"/>
                </a:cxn>
                <a:cxn ang="0">
                  <a:pos x="97" y="118"/>
                </a:cxn>
                <a:cxn ang="0">
                  <a:pos x="94" y="121"/>
                </a:cxn>
                <a:cxn ang="0">
                  <a:pos x="95" y="129"/>
                </a:cxn>
                <a:cxn ang="0">
                  <a:pos x="100" y="143"/>
                </a:cxn>
                <a:cxn ang="0">
                  <a:pos x="97" y="146"/>
                </a:cxn>
                <a:cxn ang="0">
                  <a:pos x="89" y="134"/>
                </a:cxn>
                <a:cxn ang="0">
                  <a:pos x="84" y="121"/>
                </a:cxn>
                <a:cxn ang="0">
                  <a:pos x="79" y="116"/>
                </a:cxn>
                <a:cxn ang="0">
                  <a:pos x="75" y="113"/>
                </a:cxn>
                <a:cxn ang="0">
                  <a:pos x="75" y="106"/>
                </a:cxn>
                <a:cxn ang="0">
                  <a:pos x="67" y="92"/>
                </a:cxn>
                <a:cxn ang="0">
                  <a:pos x="65" y="79"/>
                </a:cxn>
                <a:cxn ang="0">
                  <a:pos x="60" y="77"/>
                </a:cxn>
                <a:cxn ang="0">
                  <a:pos x="49" y="77"/>
                </a:cxn>
                <a:cxn ang="0">
                  <a:pos x="50" y="71"/>
                </a:cxn>
                <a:cxn ang="0">
                  <a:pos x="54" y="62"/>
                </a:cxn>
                <a:cxn ang="0">
                  <a:pos x="45" y="62"/>
                </a:cxn>
                <a:cxn ang="0">
                  <a:pos x="37" y="64"/>
                </a:cxn>
                <a:cxn ang="0">
                  <a:pos x="32" y="61"/>
                </a:cxn>
                <a:cxn ang="0">
                  <a:pos x="30" y="52"/>
                </a:cxn>
                <a:cxn ang="0">
                  <a:pos x="25" y="47"/>
                </a:cxn>
                <a:cxn ang="0">
                  <a:pos x="19" y="47"/>
                </a:cxn>
                <a:cxn ang="0">
                  <a:pos x="20" y="41"/>
                </a:cxn>
                <a:cxn ang="0">
                  <a:pos x="19" y="36"/>
                </a:cxn>
                <a:cxn ang="0">
                  <a:pos x="15" y="31"/>
                </a:cxn>
                <a:cxn ang="0">
                  <a:pos x="7" y="22"/>
                </a:cxn>
                <a:cxn ang="0">
                  <a:pos x="2" y="12"/>
                </a:cxn>
                <a:cxn ang="0">
                  <a:pos x="2" y="7"/>
                </a:cxn>
                <a:cxn ang="0">
                  <a:pos x="8" y="12"/>
                </a:cxn>
                <a:cxn ang="0">
                  <a:pos x="14" y="9"/>
                </a:cxn>
              </a:cxnLst>
              <a:rect l="0" t="0" r="r" b="b"/>
              <a:pathLst>
                <a:path w="104" h="149">
                  <a:moveTo>
                    <a:pt x="10" y="0"/>
                  </a:moveTo>
                  <a:lnTo>
                    <a:pt x="15" y="2"/>
                  </a:lnTo>
                  <a:lnTo>
                    <a:pt x="20" y="4"/>
                  </a:lnTo>
                  <a:lnTo>
                    <a:pt x="19" y="7"/>
                  </a:lnTo>
                  <a:lnTo>
                    <a:pt x="19" y="14"/>
                  </a:lnTo>
                  <a:lnTo>
                    <a:pt x="24" y="22"/>
                  </a:lnTo>
                  <a:lnTo>
                    <a:pt x="24" y="29"/>
                  </a:lnTo>
                  <a:lnTo>
                    <a:pt x="27" y="27"/>
                  </a:lnTo>
                  <a:lnTo>
                    <a:pt x="30" y="27"/>
                  </a:lnTo>
                  <a:lnTo>
                    <a:pt x="34" y="32"/>
                  </a:lnTo>
                  <a:lnTo>
                    <a:pt x="35" y="36"/>
                  </a:lnTo>
                  <a:lnTo>
                    <a:pt x="39" y="39"/>
                  </a:lnTo>
                  <a:lnTo>
                    <a:pt x="42" y="41"/>
                  </a:lnTo>
                  <a:lnTo>
                    <a:pt x="47" y="46"/>
                  </a:lnTo>
                  <a:lnTo>
                    <a:pt x="50" y="46"/>
                  </a:lnTo>
                  <a:lnTo>
                    <a:pt x="54" y="46"/>
                  </a:lnTo>
                  <a:lnTo>
                    <a:pt x="60" y="42"/>
                  </a:lnTo>
                  <a:lnTo>
                    <a:pt x="64" y="47"/>
                  </a:lnTo>
                  <a:lnTo>
                    <a:pt x="67" y="51"/>
                  </a:lnTo>
                  <a:lnTo>
                    <a:pt x="72" y="51"/>
                  </a:lnTo>
                  <a:lnTo>
                    <a:pt x="75" y="51"/>
                  </a:lnTo>
                  <a:lnTo>
                    <a:pt x="72" y="54"/>
                  </a:lnTo>
                  <a:lnTo>
                    <a:pt x="69" y="57"/>
                  </a:lnTo>
                  <a:lnTo>
                    <a:pt x="74" y="64"/>
                  </a:lnTo>
                  <a:lnTo>
                    <a:pt x="75" y="72"/>
                  </a:lnTo>
                  <a:lnTo>
                    <a:pt x="80" y="77"/>
                  </a:lnTo>
                  <a:lnTo>
                    <a:pt x="84" y="84"/>
                  </a:lnTo>
                  <a:lnTo>
                    <a:pt x="87" y="82"/>
                  </a:lnTo>
                  <a:lnTo>
                    <a:pt x="92" y="81"/>
                  </a:lnTo>
                  <a:lnTo>
                    <a:pt x="94" y="81"/>
                  </a:lnTo>
                  <a:lnTo>
                    <a:pt x="95" y="81"/>
                  </a:lnTo>
                  <a:lnTo>
                    <a:pt x="95" y="84"/>
                  </a:lnTo>
                  <a:lnTo>
                    <a:pt x="95" y="87"/>
                  </a:lnTo>
                  <a:lnTo>
                    <a:pt x="90" y="87"/>
                  </a:lnTo>
                  <a:lnTo>
                    <a:pt x="84" y="91"/>
                  </a:lnTo>
                  <a:lnTo>
                    <a:pt x="90" y="94"/>
                  </a:lnTo>
                  <a:lnTo>
                    <a:pt x="99" y="94"/>
                  </a:lnTo>
                  <a:lnTo>
                    <a:pt x="95" y="102"/>
                  </a:lnTo>
                  <a:lnTo>
                    <a:pt x="92" y="106"/>
                  </a:lnTo>
                  <a:lnTo>
                    <a:pt x="97" y="113"/>
                  </a:lnTo>
                  <a:lnTo>
                    <a:pt x="100" y="119"/>
                  </a:lnTo>
                  <a:lnTo>
                    <a:pt x="97" y="118"/>
                  </a:lnTo>
                  <a:lnTo>
                    <a:pt x="95" y="119"/>
                  </a:lnTo>
                  <a:lnTo>
                    <a:pt x="94" y="121"/>
                  </a:lnTo>
                  <a:lnTo>
                    <a:pt x="94" y="123"/>
                  </a:lnTo>
                  <a:lnTo>
                    <a:pt x="95" y="129"/>
                  </a:lnTo>
                  <a:lnTo>
                    <a:pt x="97" y="136"/>
                  </a:lnTo>
                  <a:lnTo>
                    <a:pt x="100" y="143"/>
                  </a:lnTo>
                  <a:lnTo>
                    <a:pt x="104" y="149"/>
                  </a:lnTo>
                  <a:lnTo>
                    <a:pt x="97" y="146"/>
                  </a:lnTo>
                  <a:lnTo>
                    <a:pt x="90" y="144"/>
                  </a:lnTo>
                  <a:lnTo>
                    <a:pt x="89" y="134"/>
                  </a:lnTo>
                  <a:lnTo>
                    <a:pt x="85" y="126"/>
                  </a:lnTo>
                  <a:lnTo>
                    <a:pt x="84" y="121"/>
                  </a:lnTo>
                  <a:lnTo>
                    <a:pt x="80" y="118"/>
                  </a:lnTo>
                  <a:lnTo>
                    <a:pt x="79" y="116"/>
                  </a:lnTo>
                  <a:lnTo>
                    <a:pt x="75" y="114"/>
                  </a:lnTo>
                  <a:lnTo>
                    <a:pt x="75" y="113"/>
                  </a:lnTo>
                  <a:lnTo>
                    <a:pt x="75" y="109"/>
                  </a:lnTo>
                  <a:lnTo>
                    <a:pt x="75" y="106"/>
                  </a:lnTo>
                  <a:lnTo>
                    <a:pt x="72" y="101"/>
                  </a:lnTo>
                  <a:lnTo>
                    <a:pt x="67" y="92"/>
                  </a:lnTo>
                  <a:lnTo>
                    <a:pt x="64" y="87"/>
                  </a:lnTo>
                  <a:lnTo>
                    <a:pt x="65" y="79"/>
                  </a:lnTo>
                  <a:lnTo>
                    <a:pt x="65" y="71"/>
                  </a:lnTo>
                  <a:lnTo>
                    <a:pt x="60" y="77"/>
                  </a:lnTo>
                  <a:lnTo>
                    <a:pt x="55" y="82"/>
                  </a:lnTo>
                  <a:lnTo>
                    <a:pt x="49" y="77"/>
                  </a:lnTo>
                  <a:lnTo>
                    <a:pt x="45" y="71"/>
                  </a:lnTo>
                  <a:lnTo>
                    <a:pt x="50" y="71"/>
                  </a:lnTo>
                  <a:lnTo>
                    <a:pt x="52" y="67"/>
                  </a:lnTo>
                  <a:lnTo>
                    <a:pt x="54" y="62"/>
                  </a:lnTo>
                  <a:lnTo>
                    <a:pt x="50" y="57"/>
                  </a:lnTo>
                  <a:lnTo>
                    <a:pt x="45" y="62"/>
                  </a:lnTo>
                  <a:lnTo>
                    <a:pt x="40" y="64"/>
                  </a:lnTo>
                  <a:lnTo>
                    <a:pt x="37" y="64"/>
                  </a:lnTo>
                  <a:lnTo>
                    <a:pt x="35" y="62"/>
                  </a:lnTo>
                  <a:lnTo>
                    <a:pt x="32" y="61"/>
                  </a:lnTo>
                  <a:lnTo>
                    <a:pt x="30" y="57"/>
                  </a:lnTo>
                  <a:lnTo>
                    <a:pt x="30" y="52"/>
                  </a:lnTo>
                  <a:lnTo>
                    <a:pt x="30" y="49"/>
                  </a:lnTo>
                  <a:lnTo>
                    <a:pt x="25" y="47"/>
                  </a:lnTo>
                  <a:lnTo>
                    <a:pt x="20" y="47"/>
                  </a:lnTo>
                  <a:lnTo>
                    <a:pt x="19" y="47"/>
                  </a:lnTo>
                  <a:lnTo>
                    <a:pt x="19" y="46"/>
                  </a:lnTo>
                  <a:lnTo>
                    <a:pt x="20" y="41"/>
                  </a:lnTo>
                  <a:lnTo>
                    <a:pt x="20" y="37"/>
                  </a:lnTo>
                  <a:lnTo>
                    <a:pt x="19" y="36"/>
                  </a:lnTo>
                  <a:lnTo>
                    <a:pt x="14" y="34"/>
                  </a:lnTo>
                  <a:lnTo>
                    <a:pt x="15" y="31"/>
                  </a:lnTo>
                  <a:lnTo>
                    <a:pt x="15" y="27"/>
                  </a:lnTo>
                  <a:lnTo>
                    <a:pt x="7" y="22"/>
                  </a:lnTo>
                  <a:lnTo>
                    <a:pt x="0" y="14"/>
                  </a:lnTo>
                  <a:lnTo>
                    <a:pt x="2" y="12"/>
                  </a:lnTo>
                  <a:lnTo>
                    <a:pt x="5" y="12"/>
                  </a:lnTo>
                  <a:lnTo>
                    <a:pt x="2" y="7"/>
                  </a:lnTo>
                  <a:lnTo>
                    <a:pt x="0" y="4"/>
                  </a:lnTo>
                  <a:lnTo>
                    <a:pt x="8" y="12"/>
                  </a:lnTo>
                  <a:lnTo>
                    <a:pt x="17" y="19"/>
                  </a:lnTo>
                  <a:lnTo>
                    <a:pt x="14" y="9"/>
                  </a:lnTo>
                  <a:lnTo>
                    <a:pt x="10" y="0"/>
                  </a:lnTo>
                  <a:close/>
                </a:path>
              </a:pathLst>
            </a:custGeom>
            <a:solidFill>
              <a:srgbClr val="1F1A17"/>
            </a:solidFill>
            <a:ln w="9525">
              <a:noFill/>
              <a:round/>
              <a:headEnd/>
              <a:tailEnd/>
            </a:ln>
          </p:spPr>
          <p:txBody>
            <a:bodyPr/>
            <a:lstStyle/>
            <a:p>
              <a:endParaRPr lang="en-US"/>
            </a:p>
          </p:txBody>
        </p:sp>
        <p:sp>
          <p:nvSpPr>
            <p:cNvPr id="4360" name="Freeform 264"/>
            <p:cNvSpPr>
              <a:spLocks/>
            </p:cNvSpPr>
            <p:nvPr/>
          </p:nvSpPr>
          <p:spPr bwMode="auto">
            <a:xfrm>
              <a:off x="2488" y="2912"/>
              <a:ext cx="50" cy="70"/>
            </a:xfrm>
            <a:custGeom>
              <a:avLst/>
              <a:gdLst/>
              <a:ahLst/>
              <a:cxnLst>
                <a:cxn ang="0">
                  <a:pos x="27" y="25"/>
                </a:cxn>
                <a:cxn ang="0">
                  <a:pos x="27" y="20"/>
                </a:cxn>
                <a:cxn ang="0">
                  <a:pos x="23" y="13"/>
                </a:cxn>
                <a:cxn ang="0">
                  <a:pos x="13" y="8"/>
                </a:cxn>
                <a:cxn ang="0">
                  <a:pos x="1" y="0"/>
                </a:cxn>
                <a:cxn ang="0">
                  <a:pos x="1" y="3"/>
                </a:cxn>
                <a:cxn ang="0">
                  <a:pos x="0" y="7"/>
                </a:cxn>
                <a:cxn ang="0">
                  <a:pos x="5" y="10"/>
                </a:cxn>
                <a:cxn ang="0">
                  <a:pos x="10" y="13"/>
                </a:cxn>
                <a:cxn ang="0">
                  <a:pos x="5" y="18"/>
                </a:cxn>
                <a:cxn ang="0">
                  <a:pos x="0" y="23"/>
                </a:cxn>
                <a:cxn ang="0">
                  <a:pos x="1" y="25"/>
                </a:cxn>
                <a:cxn ang="0">
                  <a:pos x="3" y="25"/>
                </a:cxn>
                <a:cxn ang="0">
                  <a:pos x="8" y="23"/>
                </a:cxn>
                <a:cxn ang="0">
                  <a:pos x="11" y="20"/>
                </a:cxn>
                <a:cxn ang="0">
                  <a:pos x="10" y="25"/>
                </a:cxn>
                <a:cxn ang="0">
                  <a:pos x="8" y="28"/>
                </a:cxn>
                <a:cxn ang="0">
                  <a:pos x="11" y="27"/>
                </a:cxn>
                <a:cxn ang="0">
                  <a:pos x="15" y="23"/>
                </a:cxn>
                <a:cxn ang="0">
                  <a:pos x="15" y="30"/>
                </a:cxn>
                <a:cxn ang="0">
                  <a:pos x="13" y="35"/>
                </a:cxn>
                <a:cxn ang="0">
                  <a:pos x="16" y="30"/>
                </a:cxn>
                <a:cxn ang="0">
                  <a:pos x="18" y="28"/>
                </a:cxn>
                <a:cxn ang="0">
                  <a:pos x="18" y="33"/>
                </a:cxn>
                <a:cxn ang="0">
                  <a:pos x="18" y="40"/>
                </a:cxn>
                <a:cxn ang="0">
                  <a:pos x="20" y="37"/>
                </a:cxn>
                <a:cxn ang="0">
                  <a:pos x="22" y="37"/>
                </a:cxn>
                <a:cxn ang="0">
                  <a:pos x="23" y="37"/>
                </a:cxn>
                <a:cxn ang="0">
                  <a:pos x="25" y="37"/>
                </a:cxn>
                <a:cxn ang="0">
                  <a:pos x="28" y="42"/>
                </a:cxn>
                <a:cxn ang="0">
                  <a:pos x="30" y="48"/>
                </a:cxn>
                <a:cxn ang="0">
                  <a:pos x="32" y="48"/>
                </a:cxn>
                <a:cxn ang="0">
                  <a:pos x="33" y="48"/>
                </a:cxn>
                <a:cxn ang="0">
                  <a:pos x="35" y="50"/>
                </a:cxn>
                <a:cxn ang="0">
                  <a:pos x="35" y="52"/>
                </a:cxn>
                <a:cxn ang="0">
                  <a:pos x="35" y="55"/>
                </a:cxn>
                <a:cxn ang="0">
                  <a:pos x="30" y="58"/>
                </a:cxn>
                <a:cxn ang="0">
                  <a:pos x="25" y="57"/>
                </a:cxn>
                <a:cxn ang="0">
                  <a:pos x="18" y="57"/>
                </a:cxn>
                <a:cxn ang="0">
                  <a:pos x="13" y="55"/>
                </a:cxn>
                <a:cxn ang="0">
                  <a:pos x="6" y="52"/>
                </a:cxn>
                <a:cxn ang="0">
                  <a:pos x="13" y="57"/>
                </a:cxn>
                <a:cxn ang="0">
                  <a:pos x="20" y="60"/>
                </a:cxn>
                <a:cxn ang="0">
                  <a:pos x="27" y="63"/>
                </a:cxn>
                <a:cxn ang="0">
                  <a:pos x="33" y="65"/>
                </a:cxn>
                <a:cxn ang="0">
                  <a:pos x="37" y="62"/>
                </a:cxn>
                <a:cxn ang="0">
                  <a:pos x="38" y="58"/>
                </a:cxn>
                <a:cxn ang="0">
                  <a:pos x="42" y="65"/>
                </a:cxn>
                <a:cxn ang="0">
                  <a:pos x="47" y="70"/>
                </a:cxn>
                <a:cxn ang="0">
                  <a:pos x="48" y="63"/>
                </a:cxn>
                <a:cxn ang="0">
                  <a:pos x="50" y="57"/>
                </a:cxn>
                <a:cxn ang="0">
                  <a:pos x="43" y="50"/>
                </a:cxn>
                <a:cxn ang="0">
                  <a:pos x="38" y="43"/>
                </a:cxn>
                <a:cxn ang="0">
                  <a:pos x="35" y="37"/>
                </a:cxn>
                <a:cxn ang="0">
                  <a:pos x="35" y="32"/>
                </a:cxn>
                <a:cxn ang="0">
                  <a:pos x="32" y="27"/>
                </a:cxn>
                <a:cxn ang="0">
                  <a:pos x="30" y="23"/>
                </a:cxn>
                <a:cxn ang="0">
                  <a:pos x="28" y="25"/>
                </a:cxn>
                <a:cxn ang="0">
                  <a:pos x="27" y="25"/>
                </a:cxn>
              </a:cxnLst>
              <a:rect l="0" t="0" r="r" b="b"/>
              <a:pathLst>
                <a:path w="50" h="70">
                  <a:moveTo>
                    <a:pt x="27" y="25"/>
                  </a:moveTo>
                  <a:lnTo>
                    <a:pt x="27" y="20"/>
                  </a:lnTo>
                  <a:lnTo>
                    <a:pt x="23" y="13"/>
                  </a:lnTo>
                  <a:lnTo>
                    <a:pt x="13" y="8"/>
                  </a:lnTo>
                  <a:lnTo>
                    <a:pt x="1" y="0"/>
                  </a:lnTo>
                  <a:lnTo>
                    <a:pt x="1" y="3"/>
                  </a:lnTo>
                  <a:lnTo>
                    <a:pt x="0" y="7"/>
                  </a:lnTo>
                  <a:lnTo>
                    <a:pt x="5" y="10"/>
                  </a:lnTo>
                  <a:lnTo>
                    <a:pt x="10" y="13"/>
                  </a:lnTo>
                  <a:lnTo>
                    <a:pt x="5" y="18"/>
                  </a:lnTo>
                  <a:lnTo>
                    <a:pt x="0" y="23"/>
                  </a:lnTo>
                  <a:lnTo>
                    <a:pt x="1" y="25"/>
                  </a:lnTo>
                  <a:lnTo>
                    <a:pt x="3" y="25"/>
                  </a:lnTo>
                  <a:lnTo>
                    <a:pt x="8" y="23"/>
                  </a:lnTo>
                  <a:lnTo>
                    <a:pt x="11" y="20"/>
                  </a:lnTo>
                  <a:lnTo>
                    <a:pt x="10" y="25"/>
                  </a:lnTo>
                  <a:lnTo>
                    <a:pt x="8" y="28"/>
                  </a:lnTo>
                  <a:lnTo>
                    <a:pt x="11" y="27"/>
                  </a:lnTo>
                  <a:lnTo>
                    <a:pt x="15" y="23"/>
                  </a:lnTo>
                  <a:lnTo>
                    <a:pt x="15" y="30"/>
                  </a:lnTo>
                  <a:lnTo>
                    <a:pt x="13" y="35"/>
                  </a:lnTo>
                  <a:lnTo>
                    <a:pt x="16" y="30"/>
                  </a:lnTo>
                  <a:lnTo>
                    <a:pt x="18" y="28"/>
                  </a:lnTo>
                  <a:lnTo>
                    <a:pt x="18" y="33"/>
                  </a:lnTo>
                  <a:lnTo>
                    <a:pt x="18" y="40"/>
                  </a:lnTo>
                  <a:lnTo>
                    <a:pt x="20" y="37"/>
                  </a:lnTo>
                  <a:lnTo>
                    <a:pt x="22" y="37"/>
                  </a:lnTo>
                  <a:lnTo>
                    <a:pt x="23" y="37"/>
                  </a:lnTo>
                  <a:lnTo>
                    <a:pt x="25" y="37"/>
                  </a:lnTo>
                  <a:lnTo>
                    <a:pt x="28" y="42"/>
                  </a:lnTo>
                  <a:lnTo>
                    <a:pt x="30" y="48"/>
                  </a:lnTo>
                  <a:lnTo>
                    <a:pt x="32" y="48"/>
                  </a:lnTo>
                  <a:lnTo>
                    <a:pt x="33" y="48"/>
                  </a:lnTo>
                  <a:lnTo>
                    <a:pt x="35" y="50"/>
                  </a:lnTo>
                  <a:lnTo>
                    <a:pt x="35" y="52"/>
                  </a:lnTo>
                  <a:lnTo>
                    <a:pt x="35" y="55"/>
                  </a:lnTo>
                  <a:lnTo>
                    <a:pt x="30" y="58"/>
                  </a:lnTo>
                  <a:lnTo>
                    <a:pt x="25" y="57"/>
                  </a:lnTo>
                  <a:lnTo>
                    <a:pt x="18" y="57"/>
                  </a:lnTo>
                  <a:lnTo>
                    <a:pt x="13" y="55"/>
                  </a:lnTo>
                  <a:lnTo>
                    <a:pt x="6" y="52"/>
                  </a:lnTo>
                  <a:lnTo>
                    <a:pt x="13" y="57"/>
                  </a:lnTo>
                  <a:lnTo>
                    <a:pt x="20" y="60"/>
                  </a:lnTo>
                  <a:lnTo>
                    <a:pt x="27" y="63"/>
                  </a:lnTo>
                  <a:lnTo>
                    <a:pt x="33" y="65"/>
                  </a:lnTo>
                  <a:lnTo>
                    <a:pt x="37" y="62"/>
                  </a:lnTo>
                  <a:lnTo>
                    <a:pt x="38" y="58"/>
                  </a:lnTo>
                  <a:lnTo>
                    <a:pt x="42" y="65"/>
                  </a:lnTo>
                  <a:lnTo>
                    <a:pt x="47" y="70"/>
                  </a:lnTo>
                  <a:lnTo>
                    <a:pt x="48" y="63"/>
                  </a:lnTo>
                  <a:lnTo>
                    <a:pt x="50" y="57"/>
                  </a:lnTo>
                  <a:lnTo>
                    <a:pt x="43" y="50"/>
                  </a:lnTo>
                  <a:lnTo>
                    <a:pt x="38" y="43"/>
                  </a:lnTo>
                  <a:lnTo>
                    <a:pt x="35" y="37"/>
                  </a:lnTo>
                  <a:lnTo>
                    <a:pt x="35" y="32"/>
                  </a:lnTo>
                  <a:lnTo>
                    <a:pt x="32" y="27"/>
                  </a:lnTo>
                  <a:lnTo>
                    <a:pt x="30" y="23"/>
                  </a:lnTo>
                  <a:lnTo>
                    <a:pt x="28" y="25"/>
                  </a:lnTo>
                  <a:lnTo>
                    <a:pt x="27" y="25"/>
                  </a:lnTo>
                  <a:close/>
                </a:path>
              </a:pathLst>
            </a:custGeom>
            <a:solidFill>
              <a:srgbClr val="1F1A17"/>
            </a:solidFill>
            <a:ln w="9525">
              <a:noFill/>
              <a:round/>
              <a:headEnd/>
              <a:tailEnd/>
            </a:ln>
          </p:spPr>
          <p:txBody>
            <a:bodyPr/>
            <a:lstStyle/>
            <a:p>
              <a:endParaRPr lang="en-US"/>
            </a:p>
          </p:txBody>
        </p:sp>
        <p:sp>
          <p:nvSpPr>
            <p:cNvPr id="4361" name="Freeform 265"/>
            <p:cNvSpPr>
              <a:spLocks/>
            </p:cNvSpPr>
            <p:nvPr/>
          </p:nvSpPr>
          <p:spPr bwMode="auto">
            <a:xfrm>
              <a:off x="2471" y="2947"/>
              <a:ext cx="112" cy="102"/>
            </a:xfrm>
            <a:custGeom>
              <a:avLst/>
              <a:gdLst/>
              <a:ahLst/>
              <a:cxnLst>
                <a:cxn ang="0">
                  <a:pos x="0" y="3"/>
                </a:cxn>
                <a:cxn ang="0">
                  <a:pos x="5" y="10"/>
                </a:cxn>
                <a:cxn ang="0">
                  <a:pos x="3" y="15"/>
                </a:cxn>
                <a:cxn ang="0">
                  <a:pos x="5" y="20"/>
                </a:cxn>
                <a:cxn ang="0">
                  <a:pos x="10" y="30"/>
                </a:cxn>
                <a:cxn ang="0">
                  <a:pos x="12" y="40"/>
                </a:cxn>
                <a:cxn ang="0">
                  <a:pos x="17" y="45"/>
                </a:cxn>
                <a:cxn ang="0">
                  <a:pos x="18" y="49"/>
                </a:cxn>
                <a:cxn ang="0">
                  <a:pos x="20" y="57"/>
                </a:cxn>
                <a:cxn ang="0">
                  <a:pos x="28" y="59"/>
                </a:cxn>
                <a:cxn ang="0">
                  <a:pos x="30" y="62"/>
                </a:cxn>
                <a:cxn ang="0">
                  <a:pos x="35" y="72"/>
                </a:cxn>
                <a:cxn ang="0">
                  <a:pos x="40" y="70"/>
                </a:cxn>
                <a:cxn ang="0">
                  <a:pos x="42" y="70"/>
                </a:cxn>
                <a:cxn ang="0">
                  <a:pos x="45" y="79"/>
                </a:cxn>
                <a:cxn ang="0">
                  <a:pos x="49" y="75"/>
                </a:cxn>
                <a:cxn ang="0">
                  <a:pos x="50" y="75"/>
                </a:cxn>
                <a:cxn ang="0">
                  <a:pos x="55" y="74"/>
                </a:cxn>
                <a:cxn ang="0">
                  <a:pos x="59" y="74"/>
                </a:cxn>
                <a:cxn ang="0">
                  <a:pos x="64" y="77"/>
                </a:cxn>
                <a:cxn ang="0">
                  <a:pos x="69" y="82"/>
                </a:cxn>
                <a:cxn ang="0">
                  <a:pos x="72" y="87"/>
                </a:cxn>
                <a:cxn ang="0">
                  <a:pos x="77" y="80"/>
                </a:cxn>
                <a:cxn ang="0">
                  <a:pos x="79" y="79"/>
                </a:cxn>
                <a:cxn ang="0">
                  <a:pos x="84" y="84"/>
                </a:cxn>
                <a:cxn ang="0">
                  <a:pos x="87" y="84"/>
                </a:cxn>
                <a:cxn ang="0">
                  <a:pos x="92" y="79"/>
                </a:cxn>
                <a:cxn ang="0">
                  <a:pos x="95" y="80"/>
                </a:cxn>
                <a:cxn ang="0">
                  <a:pos x="95" y="89"/>
                </a:cxn>
                <a:cxn ang="0">
                  <a:pos x="99" y="99"/>
                </a:cxn>
                <a:cxn ang="0">
                  <a:pos x="105" y="102"/>
                </a:cxn>
                <a:cxn ang="0">
                  <a:pos x="112" y="95"/>
                </a:cxn>
                <a:cxn ang="0">
                  <a:pos x="109" y="92"/>
                </a:cxn>
                <a:cxn ang="0">
                  <a:pos x="105" y="89"/>
                </a:cxn>
                <a:cxn ang="0">
                  <a:pos x="104" y="82"/>
                </a:cxn>
                <a:cxn ang="0">
                  <a:pos x="104" y="75"/>
                </a:cxn>
                <a:cxn ang="0">
                  <a:pos x="105" y="70"/>
                </a:cxn>
                <a:cxn ang="0">
                  <a:pos x="95" y="70"/>
                </a:cxn>
                <a:cxn ang="0">
                  <a:pos x="95" y="65"/>
                </a:cxn>
                <a:cxn ang="0">
                  <a:pos x="97" y="57"/>
                </a:cxn>
                <a:cxn ang="0">
                  <a:pos x="94" y="59"/>
                </a:cxn>
                <a:cxn ang="0">
                  <a:pos x="87" y="60"/>
                </a:cxn>
                <a:cxn ang="0">
                  <a:pos x="85" y="57"/>
                </a:cxn>
                <a:cxn ang="0">
                  <a:pos x="75" y="47"/>
                </a:cxn>
                <a:cxn ang="0">
                  <a:pos x="60" y="42"/>
                </a:cxn>
                <a:cxn ang="0">
                  <a:pos x="42" y="40"/>
                </a:cxn>
                <a:cxn ang="0">
                  <a:pos x="25" y="37"/>
                </a:cxn>
                <a:cxn ang="0">
                  <a:pos x="23" y="32"/>
                </a:cxn>
                <a:cxn ang="0">
                  <a:pos x="20" y="30"/>
                </a:cxn>
                <a:cxn ang="0">
                  <a:pos x="17" y="28"/>
                </a:cxn>
                <a:cxn ang="0">
                  <a:pos x="13" y="20"/>
                </a:cxn>
                <a:cxn ang="0">
                  <a:pos x="7" y="8"/>
                </a:cxn>
                <a:cxn ang="0">
                  <a:pos x="2" y="2"/>
                </a:cxn>
              </a:cxnLst>
              <a:rect l="0" t="0" r="r" b="b"/>
              <a:pathLst>
                <a:path w="112" h="102">
                  <a:moveTo>
                    <a:pt x="0" y="0"/>
                  </a:moveTo>
                  <a:lnTo>
                    <a:pt x="0" y="3"/>
                  </a:lnTo>
                  <a:lnTo>
                    <a:pt x="2" y="7"/>
                  </a:lnTo>
                  <a:lnTo>
                    <a:pt x="5" y="10"/>
                  </a:lnTo>
                  <a:lnTo>
                    <a:pt x="5" y="12"/>
                  </a:lnTo>
                  <a:lnTo>
                    <a:pt x="3" y="15"/>
                  </a:lnTo>
                  <a:lnTo>
                    <a:pt x="0" y="18"/>
                  </a:lnTo>
                  <a:lnTo>
                    <a:pt x="5" y="20"/>
                  </a:lnTo>
                  <a:lnTo>
                    <a:pt x="10" y="25"/>
                  </a:lnTo>
                  <a:lnTo>
                    <a:pt x="10" y="30"/>
                  </a:lnTo>
                  <a:lnTo>
                    <a:pt x="10" y="35"/>
                  </a:lnTo>
                  <a:lnTo>
                    <a:pt x="12" y="40"/>
                  </a:lnTo>
                  <a:lnTo>
                    <a:pt x="13" y="45"/>
                  </a:lnTo>
                  <a:lnTo>
                    <a:pt x="17" y="45"/>
                  </a:lnTo>
                  <a:lnTo>
                    <a:pt x="20" y="45"/>
                  </a:lnTo>
                  <a:lnTo>
                    <a:pt x="18" y="49"/>
                  </a:lnTo>
                  <a:lnTo>
                    <a:pt x="15" y="52"/>
                  </a:lnTo>
                  <a:lnTo>
                    <a:pt x="20" y="57"/>
                  </a:lnTo>
                  <a:lnTo>
                    <a:pt x="27" y="62"/>
                  </a:lnTo>
                  <a:lnTo>
                    <a:pt x="28" y="59"/>
                  </a:lnTo>
                  <a:lnTo>
                    <a:pt x="30" y="59"/>
                  </a:lnTo>
                  <a:lnTo>
                    <a:pt x="30" y="62"/>
                  </a:lnTo>
                  <a:lnTo>
                    <a:pt x="32" y="67"/>
                  </a:lnTo>
                  <a:lnTo>
                    <a:pt x="35" y="72"/>
                  </a:lnTo>
                  <a:lnTo>
                    <a:pt x="40" y="75"/>
                  </a:lnTo>
                  <a:lnTo>
                    <a:pt x="40" y="70"/>
                  </a:lnTo>
                  <a:lnTo>
                    <a:pt x="42" y="64"/>
                  </a:lnTo>
                  <a:lnTo>
                    <a:pt x="42" y="70"/>
                  </a:lnTo>
                  <a:lnTo>
                    <a:pt x="44" y="77"/>
                  </a:lnTo>
                  <a:lnTo>
                    <a:pt x="45" y="79"/>
                  </a:lnTo>
                  <a:lnTo>
                    <a:pt x="47" y="80"/>
                  </a:lnTo>
                  <a:lnTo>
                    <a:pt x="49" y="75"/>
                  </a:lnTo>
                  <a:lnTo>
                    <a:pt x="50" y="70"/>
                  </a:lnTo>
                  <a:lnTo>
                    <a:pt x="50" y="75"/>
                  </a:lnTo>
                  <a:lnTo>
                    <a:pt x="52" y="79"/>
                  </a:lnTo>
                  <a:lnTo>
                    <a:pt x="55" y="74"/>
                  </a:lnTo>
                  <a:lnTo>
                    <a:pt x="57" y="70"/>
                  </a:lnTo>
                  <a:lnTo>
                    <a:pt x="59" y="74"/>
                  </a:lnTo>
                  <a:lnTo>
                    <a:pt x="60" y="79"/>
                  </a:lnTo>
                  <a:lnTo>
                    <a:pt x="64" y="77"/>
                  </a:lnTo>
                  <a:lnTo>
                    <a:pt x="67" y="75"/>
                  </a:lnTo>
                  <a:lnTo>
                    <a:pt x="69" y="82"/>
                  </a:lnTo>
                  <a:lnTo>
                    <a:pt x="70" y="85"/>
                  </a:lnTo>
                  <a:lnTo>
                    <a:pt x="72" y="87"/>
                  </a:lnTo>
                  <a:lnTo>
                    <a:pt x="77" y="85"/>
                  </a:lnTo>
                  <a:lnTo>
                    <a:pt x="77" y="80"/>
                  </a:lnTo>
                  <a:lnTo>
                    <a:pt x="79" y="79"/>
                  </a:lnTo>
                  <a:lnTo>
                    <a:pt x="79" y="79"/>
                  </a:lnTo>
                  <a:lnTo>
                    <a:pt x="80" y="79"/>
                  </a:lnTo>
                  <a:lnTo>
                    <a:pt x="84" y="84"/>
                  </a:lnTo>
                  <a:lnTo>
                    <a:pt x="85" y="89"/>
                  </a:lnTo>
                  <a:lnTo>
                    <a:pt x="87" y="84"/>
                  </a:lnTo>
                  <a:lnTo>
                    <a:pt x="89" y="79"/>
                  </a:lnTo>
                  <a:lnTo>
                    <a:pt x="92" y="79"/>
                  </a:lnTo>
                  <a:lnTo>
                    <a:pt x="94" y="80"/>
                  </a:lnTo>
                  <a:lnTo>
                    <a:pt x="95" y="80"/>
                  </a:lnTo>
                  <a:lnTo>
                    <a:pt x="95" y="82"/>
                  </a:lnTo>
                  <a:lnTo>
                    <a:pt x="95" y="89"/>
                  </a:lnTo>
                  <a:lnTo>
                    <a:pt x="95" y="94"/>
                  </a:lnTo>
                  <a:lnTo>
                    <a:pt x="99" y="99"/>
                  </a:lnTo>
                  <a:lnTo>
                    <a:pt x="102" y="100"/>
                  </a:lnTo>
                  <a:lnTo>
                    <a:pt x="105" y="102"/>
                  </a:lnTo>
                  <a:lnTo>
                    <a:pt x="110" y="102"/>
                  </a:lnTo>
                  <a:lnTo>
                    <a:pt x="112" y="95"/>
                  </a:lnTo>
                  <a:lnTo>
                    <a:pt x="112" y="92"/>
                  </a:lnTo>
                  <a:lnTo>
                    <a:pt x="109" y="92"/>
                  </a:lnTo>
                  <a:lnTo>
                    <a:pt x="104" y="92"/>
                  </a:lnTo>
                  <a:lnTo>
                    <a:pt x="105" y="89"/>
                  </a:lnTo>
                  <a:lnTo>
                    <a:pt x="109" y="85"/>
                  </a:lnTo>
                  <a:lnTo>
                    <a:pt x="104" y="82"/>
                  </a:lnTo>
                  <a:lnTo>
                    <a:pt x="100" y="77"/>
                  </a:lnTo>
                  <a:lnTo>
                    <a:pt x="104" y="75"/>
                  </a:lnTo>
                  <a:lnTo>
                    <a:pt x="107" y="74"/>
                  </a:lnTo>
                  <a:lnTo>
                    <a:pt x="105" y="70"/>
                  </a:lnTo>
                  <a:lnTo>
                    <a:pt x="99" y="70"/>
                  </a:lnTo>
                  <a:lnTo>
                    <a:pt x="95" y="70"/>
                  </a:lnTo>
                  <a:lnTo>
                    <a:pt x="94" y="70"/>
                  </a:lnTo>
                  <a:lnTo>
                    <a:pt x="95" y="65"/>
                  </a:lnTo>
                  <a:lnTo>
                    <a:pt x="99" y="60"/>
                  </a:lnTo>
                  <a:lnTo>
                    <a:pt x="97" y="57"/>
                  </a:lnTo>
                  <a:lnTo>
                    <a:pt x="97" y="54"/>
                  </a:lnTo>
                  <a:lnTo>
                    <a:pt x="94" y="59"/>
                  </a:lnTo>
                  <a:lnTo>
                    <a:pt x="89" y="60"/>
                  </a:lnTo>
                  <a:lnTo>
                    <a:pt x="87" y="60"/>
                  </a:lnTo>
                  <a:lnTo>
                    <a:pt x="85" y="59"/>
                  </a:lnTo>
                  <a:lnTo>
                    <a:pt x="85" y="57"/>
                  </a:lnTo>
                  <a:lnTo>
                    <a:pt x="84" y="52"/>
                  </a:lnTo>
                  <a:lnTo>
                    <a:pt x="75" y="47"/>
                  </a:lnTo>
                  <a:lnTo>
                    <a:pt x="67" y="40"/>
                  </a:lnTo>
                  <a:lnTo>
                    <a:pt x="60" y="42"/>
                  </a:lnTo>
                  <a:lnTo>
                    <a:pt x="54" y="44"/>
                  </a:lnTo>
                  <a:lnTo>
                    <a:pt x="42" y="40"/>
                  </a:lnTo>
                  <a:lnTo>
                    <a:pt x="32" y="37"/>
                  </a:lnTo>
                  <a:lnTo>
                    <a:pt x="25" y="37"/>
                  </a:lnTo>
                  <a:lnTo>
                    <a:pt x="18" y="35"/>
                  </a:lnTo>
                  <a:lnTo>
                    <a:pt x="23" y="32"/>
                  </a:lnTo>
                  <a:lnTo>
                    <a:pt x="25" y="28"/>
                  </a:lnTo>
                  <a:lnTo>
                    <a:pt x="20" y="30"/>
                  </a:lnTo>
                  <a:lnTo>
                    <a:pt x="15" y="30"/>
                  </a:lnTo>
                  <a:lnTo>
                    <a:pt x="17" y="28"/>
                  </a:lnTo>
                  <a:lnTo>
                    <a:pt x="18" y="25"/>
                  </a:lnTo>
                  <a:lnTo>
                    <a:pt x="13" y="20"/>
                  </a:lnTo>
                  <a:lnTo>
                    <a:pt x="10" y="15"/>
                  </a:lnTo>
                  <a:lnTo>
                    <a:pt x="7" y="8"/>
                  </a:lnTo>
                  <a:lnTo>
                    <a:pt x="3" y="2"/>
                  </a:lnTo>
                  <a:lnTo>
                    <a:pt x="2" y="2"/>
                  </a:lnTo>
                  <a:lnTo>
                    <a:pt x="0" y="0"/>
                  </a:lnTo>
                  <a:close/>
                </a:path>
              </a:pathLst>
            </a:custGeom>
            <a:solidFill>
              <a:srgbClr val="1F1A17"/>
            </a:solidFill>
            <a:ln w="9525">
              <a:noFill/>
              <a:round/>
              <a:headEnd/>
              <a:tailEnd/>
            </a:ln>
          </p:spPr>
          <p:txBody>
            <a:bodyPr/>
            <a:lstStyle/>
            <a:p>
              <a:endParaRPr lang="en-US"/>
            </a:p>
          </p:txBody>
        </p:sp>
        <p:sp>
          <p:nvSpPr>
            <p:cNvPr id="4362" name="Freeform 266"/>
            <p:cNvSpPr>
              <a:spLocks/>
            </p:cNvSpPr>
            <p:nvPr/>
          </p:nvSpPr>
          <p:spPr bwMode="auto">
            <a:xfrm>
              <a:off x="2473" y="2935"/>
              <a:ext cx="15" cy="24"/>
            </a:xfrm>
            <a:custGeom>
              <a:avLst/>
              <a:gdLst/>
              <a:ahLst/>
              <a:cxnLst>
                <a:cxn ang="0">
                  <a:pos x="0" y="0"/>
                </a:cxn>
                <a:cxn ang="0">
                  <a:pos x="0" y="2"/>
                </a:cxn>
                <a:cxn ang="0">
                  <a:pos x="3" y="9"/>
                </a:cxn>
                <a:cxn ang="0">
                  <a:pos x="10" y="17"/>
                </a:cxn>
                <a:cxn ang="0">
                  <a:pos x="15" y="24"/>
                </a:cxn>
                <a:cxn ang="0">
                  <a:pos x="11" y="14"/>
                </a:cxn>
                <a:cxn ang="0">
                  <a:pos x="0" y="0"/>
                </a:cxn>
              </a:cxnLst>
              <a:rect l="0" t="0" r="r" b="b"/>
              <a:pathLst>
                <a:path w="15" h="24">
                  <a:moveTo>
                    <a:pt x="0" y="0"/>
                  </a:moveTo>
                  <a:lnTo>
                    <a:pt x="0" y="2"/>
                  </a:lnTo>
                  <a:lnTo>
                    <a:pt x="3" y="9"/>
                  </a:lnTo>
                  <a:lnTo>
                    <a:pt x="10" y="17"/>
                  </a:lnTo>
                  <a:lnTo>
                    <a:pt x="15" y="24"/>
                  </a:lnTo>
                  <a:lnTo>
                    <a:pt x="11" y="14"/>
                  </a:lnTo>
                  <a:lnTo>
                    <a:pt x="0" y="0"/>
                  </a:lnTo>
                  <a:close/>
                </a:path>
              </a:pathLst>
            </a:custGeom>
            <a:solidFill>
              <a:srgbClr val="1F1A17"/>
            </a:solidFill>
            <a:ln w="9525">
              <a:noFill/>
              <a:round/>
              <a:headEnd/>
              <a:tailEnd/>
            </a:ln>
          </p:spPr>
          <p:txBody>
            <a:bodyPr/>
            <a:lstStyle/>
            <a:p>
              <a:endParaRPr lang="en-US"/>
            </a:p>
          </p:txBody>
        </p:sp>
        <p:sp>
          <p:nvSpPr>
            <p:cNvPr id="4363" name="Freeform 267"/>
            <p:cNvSpPr>
              <a:spLocks/>
            </p:cNvSpPr>
            <p:nvPr/>
          </p:nvSpPr>
          <p:spPr bwMode="auto">
            <a:xfrm>
              <a:off x="2541" y="2957"/>
              <a:ext cx="20" cy="49"/>
            </a:xfrm>
            <a:custGeom>
              <a:avLst/>
              <a:gdLst/>
              <a:ahLst/>
              <a:cxnLst>
                <a:cxn ang="0">
                  <a:pos x="0" y="0"/>
                </a:cxn>
                <a:cxn ang="0">
                  <a:pos x="5" y="13"/>
                </a:cxn>
                <a:cxn ang="0">
                  <a:pos x="4" y="17"/>
                </a:cxn>
                <a:cxn ang="0">
                  <a:pos x="2" y="22"/>
                </a:cxn>
                <a:cxn ang="0">
                  <a:pos x="7" y="29"/>
                </a:cxn>
                <a:cxn ang="0">
                  <a:pos x="9" y="32"/>
                </a:cxn>
                <a:cxn ang="0">
                  <a:pos x="12" y="34"/>
                </a:cxn>
                <a:cxn ang="0">
                  <a:pos x="12" y="39"/>
                </a:cxn>
                <a:cxn ang="0">
                  <a:pos x="12" y="44"/>
                </a:cxn>
                <a:cxn ang="0">
                  <a:pos x="12" y="47"/>
                </a:cxn>
                <a:cxn ang="0">
                  <a:pos x="15" y="49"/>
                </a:cxn>
                <a:cxn ang="0">
                  <a:pos x="19" y="42"/>
                </a:cxn>
                <a:cxn ang="0">
                  <a:pos x="20" y="32"/>
                </a:cxn>
                <a:cxn ang="0">
                  <a:pos x="10" y="22"/>
                </a:cxn>
                <a:cxn ang="0">
                  <a:pos x="9" y="22"/>
                </a:cxn>
                <a:cxn ang="0">
                  <a:pos x="10" y="12"/>
                </a:cxn>
                <a:cxn ang="0">
                  <a:pos x="0" y="0"/>
                </a:cxn>
              </a:cxnLst>
              <a:rect l="0" t="0" r="r" b="b"/>
              <a:pathLst>
                <a:path w="20" h="49">
                  <a:moveTo>
                    <a:pt x="0" y="0"/>
                  </a:moveTo>
                  <a:lnTo>
                    <a:pt x="5" y="13"/>
                  </a:lnTo>
                  <a:lnTo>
                    <a:pt x="4" y="17"/>
                  </a:lnTo>
                  <a:lnTo>
                    <a:pt x="2" y="22"/>
                  </a:lnTo>
                  <a:lnTo>
                    <a:pt x="7" y="29"/>
                  </a:lnTo>
                  <a:lnTo>
                    <a:pt x="9" y="32"/>
                  </a:lnTo>
                  <a:lnTo>
                    <a:pt x="12" y="34"/>
                  </a:lnTo>
                  <a:lnTo>
                    <a:pt x="12" y="39"/>
                  </a:lnTo>
                  <a:lnTo>
                    <a:pt x="12" y="44"/>
                  </a:lnTo>
                  <a:lnTo>
                    <a:pt x="12" y="47"/>
                  </a:lnTo>
                  <a:lnTo>
                    <a:pt x="15" y="49"/>
                  </a:lnTo>
                  <a:lnTo>
                    <a:pt x="19" y="42"/>
                  </a:lnTo>
                  <a:lnTo>
                    <a:pt x="20" y="32"/>
                  </a:lnTo>
                  <a:lnTo>
                    <a:pt x="10" y="22"/>
                  </a:lnTo>
                  <a:lnTo>
                    <a:pt x="9" y="22"/>
                  </a:lnTo>
                  <a:lnTo>
                    <a:pt x="10" y="12"/>
                  </a:lnTo>
                  <a:lnTo>
                    <a:pt x="0" y="0"/>
                  </a:lnTo>
                  <a:close/>
                </a:path>
              </a:pathLst>
            </a:custGeom>
            <a:solidFill>
              <a:srgbClr val="1F1A17"/>
            </a:solidFill>
            <a:ln w="9525">
              <a:noFill/>
              <a:round/>
              <a:headEnd/>
              <a:tailEnd/>
            </a:ln>
          </p:spPr>
          <p:txBody>
            <a:bodyPr/>
            <a:lstStyle/>
            <a:p>
              <a:endParaRPr lang="en-US"/>
            </a:p>
          </p:txBody>
        </p:sp>
        <p:sp>
          <p:nvSpPr>
            <p:cNvPr id="4364" name="Freeform 268"/>
            <p:cNvSpPr>
              <a:spLocks/>
            </p:cNvSpPr>
            <p:nvPr/>
          </p:nvSpPr>
          <p:spPr bwMode="auto">
            <a:xfrm>
              <a:off x="2489" y="3011"/>
              <a:ext cx="96" cy="105"/>
            </a:xfrm>
            <a:custGeom>
              <a:avLst/>
              <a:gdLst/>
              <a:ahLst/>
              <a:cxnLst>
                <a:cxn ang="0">
                  <a:pos x="2" y="5"/>
                </a:cxn>
                <a:cxn ang="0">
                  <a:pos x="4" y="11"/>
                </a:cxn>
                <a:cxn ang="0">
                  <a:pos x="7" y="15"/>
                </a:cxn>
                <a:cxn ang="0">
                  <a:pos x="9" y="20"/>
                </a:cxn>
                <a:cxn ang="0">
                  <a:pos x="12" y="16"/>
                </a:cxn>
                <a:cxn ang="0">
                  <a:pos x="15" y="16"/>
                </a:cxn>
                <a:cxn ang="0">
                  <a:pos x="14" y="23"/>
                </a:cxn>
                <a:cxn ang="0">
                  <a:pos x="10" y="28"/>
                </a:cxn>
                <a:cxn ang="0">
                  <a:pos x="10" y="31"/>
                </a:cxn>
                <a:cxn ang="0">
                  <a:pos x="14" y="35"/>
                </a:cxn>
                <a:cxn ang="0">
                  <a:pos x="21" y="36"/>
                </a:cxn>
                <a:cxn ang="0">
                  <a:pos x="27" y="40"/>
                </a:cxn>
                <a:cxn ang="0">
                  <a:pos x="32" y="41"/>
                </a:cxn>
                <a:cxn ang="0">
                  <a:pos x="39" y="46"/>
                </a:cxn>
                <a:cxn ang="0">
                  <a:pos x="42" y="56"/>
                </a:cxn>
                <a:cxn ang="0">
                  <a:pos x="37" y="60"/>
                </a:cxn>
                <a:cxn ang="0">
                  <a:pos x="32" y="58"/>
                </a:cxn>
                <a:cxn ang="0">
                  <a:pos x="26" y="60"/>
                </a:cxn>
                <a:cxn ang="0">
                  <a:pos x="17" y="61"/>
                </a:cxn>
                <a:cxn ang="0">
                  <a:pos x="17" y="66"/>
                </a:cxn>
                <a:cxn ang="0">
                  <a:pos x="17" y="70"/>
                </a:cxn>
                <a:cxn ang="0">
                  <a:pos x="15" y="78"/>
                </a:cxn>
                <a:cxn ang="0">
                  <a:pos x="22" y="83"/>
                </a:cxn>
                <a:cxn ang="0">
                  <a:pos x="29" y="75"/>
                </a:cxn>
                <a:cxn ang="0">
                  <a:pos x="32" y="70"/>
                </a:cxn>
                <a:cxn ang="0">
                  <a:pos x="34" y="73"/>
                </a:cxn>
                <a:cxn ang="0">
                  <a:pos x="37" y="80"/>
                </a:cxn>
                <a:cxn ang="0">
                  <a:pos x="42" y="75"/>
                </a:cxn>
                <a:cxn ang="0">
                  <a:pos x="47" y="75"/>
                </a:cxn>
                <a:cxn ang="0">
                  <a:pos x="49" y="82"/>
                </a:cxn>
                <a:cxn ang="0">
                  <a:pos x="52" y="75"/>
                </a:cxn>
                <a:cxn ang="0">
                  <a:pos x="54" y="72"/>
                </a:cxn>
                <a:cxn ang="0">
                  <a:pos x="57" y="88"/>
                </a:cxn>
                <a:cxn ang="0">
                  <a:pos x="62" y="90"/>
                </a:cxn>
                <a:cxn ang="0">
                  <a:pos x="64" y="93"/>
                </a:cxn>
                <a:cxn ang="0">
                  <a:pos x="67" y="103"/>
                </a:cxn>
                <a:cxn ang="0">
                  <a:pos x="72" y="98"/>
                </a:cxn>
                <a:cxn ang="0">
                  <a:pos x="82" y="97"/>
                </a:cxn>
                <a:cxn ang="0">
                  <a:pos x="92" y="98"/>
                </a:cxn>
                <a:cxn ang="0">
                  <a:pos x="96" y="87"/>
                </a:cxn>
                <a:cxn ang="0">
                  <a:pos x="91" y="80"/>
                </a:cxn>
                <a:cxn ang="0">
                  <a:pos x="86" y="77"/>
                </a:cxn>
                <a:cxn ang="0">
                  <a:pos x="82" y="73"/>
                </a:cxn>
                <a:cxn ang="0">
                  <a:pos x="79" y="72"/>
                </a:cxn>
                <a:cxn ang="0">
                  <a:pos x="77" y="70"/>
                </a:cxn>
                <a:cxn ang="0">
                  <a:pos x="74" y="70"/>
                </a:cxn>
                <a:cxn ang="0">
                  <a:pos x="71" y="63"/>
                </a:cxn>
                <a:cxn ang="0">
                  <a:pos x="62" y="55"/>
                </a:cxn>
                <a:cxn ang="0">
                  <a:pos x="62" y="46"/>
                </a:cxn>
                <a:cxn ang="0">
                  <a:pos x="61" y="38"/>
                </a:cxn>
                <a:cxn ang="0">
                  <a:pos x="54" y="33"/>
                </a:cxn>
                <a:cxn ang="0">
                  <a:pos x="46" y="31"/>
                </a:cxn>
                <a:cxn ang="0">
                  <a:pos x="31" y="25"/>
                </a:cxn>
                <a:cxn ang="0">
                  <a:pos x="29" y="26"/>
                </a:cxn>
                <a:cxn ang="0">
                  <a:pos x="27" y="30"/>
                </a:cxn>
                <a:cxn ang="0">
                  <a:pos x="21" y="23"/>
                </a:cxn>
                <a:cxn ang="0">
                  <a:pos x="15" y="11"/>
                </a:cxn>
                <a:cxn ang="0">
                  <a:pos x="5" y="3"/>
                </a:cxn>
              </a:cxnLst>
              <a:rect l="0" t="0" r="r" b="b"/>
              <a:pathLst>
                <a:path w="96" h="105">
                  <a:moveTo>
                    <a:pt x="0" y="0"/>
                  </a:moveTo>
                  <a:lnTo>
                    <a:pt x="2" y="5"/>
                  </a:lnTo>
                  <a:lnTo>
                    <a:pt x="2" y="8"/>
                  </a:lnTo>
                  <a:lnTo>
                    <a:pt x="4" y="11"/>
                  </a:lnTo>
                  <a:lnTo>
                    <a:pt x="7" y="10"/>
                  </a:lnTo>
                  <a:lnTo>
                    <a:pt x="7" y="15"/>
                  </a:lnTo>
                  <a:lnTo>
                    <a:pt x="7" y="18"/>
                  </a:lnTo>
                  <a:lnTo>
                    <a:pt x="9" y="20"/>
                  </a:lnTo>
                  <a:lnTo>
                    <a:pt x="10" y="20"/>
                  </a:lnTo>
                  <a:lnTo>
                    <a:pt x="12" y="16"/>
                  </a:lnTo>
                  <a:lnTo>
                    <a:pt x="14" y="15"/>
                  </a:lnTo>
                  <a:lnTo>
                    <a:pt x="15" y="16"/>
                  </a:lnTo>
                  <a:lnTo>
                    <a:pt x="15" y="18"/>
                  </a:lnTo>
                  <a:lnTo>
                    <a:pt x="14" y="23"/>
                  </a:lnTo>
                  <a:lnTo>
                    <a:pt x="14" y="28"/>
                  </a:lnTo>
                  <a:lnTo>
                    <a:pt x="10" y="28"/>
                  </a:lnTo>
                  <a:lnTo>
                    <a:pt x="9" y="26"/>
                  </a:lnTo>
                  <a:lnTo>
                    <a:pt x="10" y="31"/>
                  </a:lnTo>
                  <a:lnTo>
                    <a:pt x="10" y="33"/>
                  </a:lnTo>
                  <a:lnTo>
                    <a:pt x="14" y="35"/>
                  </a:lnTo>
                  <a:lnTo>
                    <a:pt x="15" y="36"/>
                  </a:lnTo>
                  <a:lnTo>
                    <a:pt x="21" y="36"/>
                  </a:lnTo>
                  <a:lnTo>
                    <a:pt x="26" y="35"/>
                  </a:lnTo>
                  <a:lnTo>
                    <a:pt x="27" y="40"/>
                  </a:lnTo>
                  <a:lnTo>
                    <a:pt x="29" y="45"/>
                  </a:lnTo>
                  <a:lnTo>
                    <a:pt x="32" y="41"/>
                  </a:lnTo>
                  <a:lnTo>
                    <a:pt x="37" y="40"/>
                  </a:lnTo>
                  <a:lnTo>
                    <a:pt x="39" y="46"/>
                  </a:lnTo>
                  <a:lnTo>
                    <a:pt x="41" y="51"/>
                  </a:lnTo>
                  <a:lnTo>
                    <a:pt x="42" y="56"/>
                  </a:lnTo>
                  <a:lnTo>
                    <a:pt x="39" y="63"/>
                  </a:lnTo>
                  <a:lnTo>
                    <a:pt x="37" y="60"/>
                  </a:lnTo>
                  <a:lnTo>
                    <a:pt x="36" y="55"/>
                  </a:lnTo>
                  <a:lnTo>
                    <a:pt x="32" y="58"/>
                  </a:lnTo>
                  <a:lnTo>
                    <a:pt x="29" y="63"/>
                  </a:lnTo>
                  <a:lnTo>
                    <a:pt x="26" y="60"/>
                  </a:lnTo>
                  <a:lnTo>
                    <a:pt x="21" y="60"/>
                  </a:lnTo>
                  <a:lnTo>
                    <a:pt x="17" y="61"/>
                  </a:lnTo>
                  <a:lnTo>
                    <a:pt x="14" y="65"/>
                  </a:lnTo>
                  <a:lnTo>
                    <a:pt x="17" y="66"/>
                  </a:lnTo>
                  <a:lnTo>
                    <a:pt x="22" y="66"/>
                  </a:lnTo>
                  <a:lnTo>
                    <a:pt x="17" y="70"/>
                  </a:lnTo>
                  <a:lnTo>
                    <a:pt x="14" y="73"/>
                  </a:lnTo>
                  <a:lnTo>
                    <a:pt x="15" y="78"/>
                  </a:lnTo>
                  <a:lnTo>
                    <a:pt x="19" y="82"/>
                  </a:lnTo>
                  <a:lnTo>
                    <a:pt x="22" y="83"/>
                  </a:lnTo>
                  <a:lnTo>
                    <a:pt x="26" y="82"/>
                  </a:lnTo>
                  <a:lnTo>
                    <a:pt x="29" y="75"/>
                  </a:lnTo>
                  <a:lnTo>
                    <a:pt x="31" y="72"/>
                  </a:lnTo>
                  <a:lnTo>
                    <a:pt x="32" y="70"/>
                  </a:lnTo>
                  <a:lnTo>
                    <a:pt x="34" y="72"/>
                  </a:lnTo>
                  <a:lnTo>
                    <a:pt x="34" y="73"/>
                  </a:lnTo>
                  <a:lnTo>
                    <a:pt x="36" y="78"/>
                  </a:lnTo>
                  <a:lnTo>
                    <a:pt x="37" y="80"/>
                  </a:lnTo>
                  <a:lnTo>
                    <a:pt x="41" y="82"/>
                  </a:lnTo>
                  <a:lnTo>
                    <a:pt x="42" y="75"/>
                  </a:lnTo>
                  <a:lnTo>
                    <a:pt x="46" y="68"/>
                  </a:lnTo>
                  <a:lnTo>
                    <a:pt x="47" y="75"/>
                  </a:lnTo>
                  <a:lnTo>
                    <a:pt x="47" y="80"/>
                  </a:lnTo>
                  <a:lnTo>
                    <a:pt x="49" y="82"/>
                  </a:lnTo>
                  <a:lnTo>
                    <a:pt x="51" y="82"/>
                  </a:lnTo>
                  <a:lnTo>
                    <a:pt x="52" y="75"/>
                  </a:lnTo>
                  <a:lnTo>
                    <a:pt x="52" y="66"/>
                  </a:lnTo>
                  <a:lnTo>
                    <a:pt x="54" y="72"/>
                  </a:lnTo>
                  <a:lnTo>
                    <a:pt x="57" y="82"/>
                  </a:lnTo>
                  <a:lnTo>
                    <a:pt x="57" y="88"/>
                  </a:lnTo>
                  <a:lnTo>
                    <a:pt x="61" y="90"/>
                  </a:lnTo>
                  <a:lnTo>
                    <a:pt x="62" y="90"/>
                  </a:lnTo>
                  <a:lnTo>
                    <a:pt x="64" y="88"/>
                  </a:lnTo>
                  <a:lnTo>
                    <a:pt x="64" y="93"/>
                  </a:lnTo>
                  <a:lnTo>
                    <a:pt x="64" y="100"/>
                  </a:lnTo>
                  <a:lnTo>
                    <a:pt x="67" y="103"/>
                  </a:lnTo>
                  <a:lnTo>
                    <a:pt x="69" y="105"/>
                  </a:lnTo>
                  <a:lnTo>
                    <a:pt x="72" y="98"/>
                  </a:lnTo>
                  <a:lnTo>
                    <a:pt x="76" y="92"/>
                  </a:lnTo>
                  <a:lnTo>
                    <a:pt x="82" y="97"/>
                  </a:lnTo>
                  <a:lnTo>
                    <a:pt x="87" y="102"/>
                  </a:lnTo>
                  <a:lnTo>
                    <a:pt x="92" y="98"/>
                  </a:lnTo>
                  <a:lnTo>
                    <a:pt x="96" y="93"/>
                  </a:lnTo>
                  <a:lnTo>
                    <a:pt x="96" y="87"/>
                  </a:lnTo>
                  <a:lnTo>
                    <a:pt x="94" y="80"/>
                  </a:lnTo>
                  <a:lnTo>
                    <a:pt x="91" y="80"/>
                  </a:lnTo>
                  <a:lnTo>
                    <a:pt x="87" y="80"/>
                  </a:lnTo>
                  <a:lnTo>
                    <a:pt x="86" y="77"/>
                  </a:lnTo>
                  <a:lnTo>
                    <a:pt x="86" y="73"/>
                  </a:lnTo>
                  <a:lnTo>
                    <a:pt x="82" y="73"/>
                  </a:lnTo>
                  <a:lnTo>
                    <a:pt x="81" y="75"/>
                  </a:lnTo>
                  <a:lnTo>
                    <a:pt x="79" y="72"/>
                  </a:lnTo>
                  <a:lnTo>
                    <a:pt x="79" y="66"/>
                  </a:lnTo>
                  <a:lnTo>
                    <a:pt x="77" y="70"/>
                  </a:lnTo>
                  <a:lnTo>
                    <a:pt x="76" y="70"/>
                  </a:lnTo>
                  <a:lnTo>
                    <a:pt x="74" y="70"/>
                  </a:lnTo>
                  <a:lnTo>
                    <a:pt x="72" y="68"/>
                  </a:lnTo>
                  <a:lnTo>
                    <a:pt x="71" y="63"/>
                  </a:lnTo>
                  <a:lnTo>
                    <a:pt x="69" y="60"/>
                  </a:lnTo>
                  <a:lnTo>
                    <a:pt x="62" y="55"/>
                  </a:lnTo>
                  <a:lnTo>
                    <a:pt x="59" y="55"/>
                  </a:lnTo>
                  <a:lnTo>
                    <a:pt x="62" y="46"/>
                  </a:lnTo>
                  <a:lnTo>
                    <a:pt x="62" y="41"/>
                  </a:lnTo>
                  <a:lnTo>
                    <a:pt x="61" y="38"/>
                  </a:lnTo>
                  <a:lnTo>
                    <a:pt x="54" y="35"/>
                  </a:lnTo>
                  <a:lnTo>
                    <a:pt x="54" y="33"/>
                  </a:lnTo>
                  <a:lnTo>
                    <a:pt x="52" y="30"/>
                  </a:lnTo>
                  <a:lnTo>
                    <a:pt x="46" y="31"/>
                  </a:lnTo>
                  <a:lnTo>
                    <a:pt x="39" y="28"/>
                  </a:lnTo>
                  <a:lnTo>
                    <a:pt x="31" y="25"/>
                  </a:lnTo>
                  <a:lnTo>
                    <a:pt x="26" y="21"/>
                  </a:lnTo>
                  <a:lnTo>
                    <a:pt x="29" y="26"/>
                  </a:lnTo>
                  <a:lnTo>
                    <a:pt x="34" y="33"/>
                  </a:lnTo>
                  <a:lnTo>
                    <a:pt x="27" y="30"/>
                  </a:lnTo>
                  <a:lnTo>
                    <a:pt x="21" y="26"/>
                  </a:lnTo>
                  <a:lnTo>
                    <a:pt x="21" y="23"/>
                  </a:lnTo>
                  <a:lnTo>
                    <a:pt x="21" y="18"/>
                  </a:lnTo>
                  <a:lnTo>
                    <a:pt x="15" y="11"/>
                  </a:lnTo>
                  <a:lnTo>
                    <a:pt x="9" y="5"/>
                  </a:lnTo>
                  <a:lnTo>
                    <a:pt x="5" y="3"/>
                  </a:lnTo>
                  <a:lnTo>
                    <a:pt x="0" y="0"/>
                  </a:lnTo>
                  <a:close/>
                </a:path>
              </a:pathLst>
            </a:custGeom>
            <a:solidFill>
              <a:srgbClr val="1F1A17"/>
            </a:solidFill>
            <a:ln w="9525">
              <a:noFill/>
              <a:round/>
              <a:headEnd/>
              <a:tailEnd/>
            </a:ln>
          </p:spPr>
          <p:txBody>
            <a:bodyPr/>
            <a:lstStyle/>
            <a:p>
              <a:endParaRPr lang="en-US"/>
            </a:p>
          </p:txBody>
        </p:sp>
        <p:sp>
          <p:nvSpPr>
            <p:cNvPr id="4365" name="Freeform 269"/>
            <p:cNvSpPr>
              <a:spLocks/>
            </p:cNvSpPr>
            <p:nvPr/>
          </p:nvSpPr>
          <p:spPr bwMode="auto">
            <a:xfrm>
              <a:off x="2575" y="3057"/>
              <a:ext cx="33" cy="104"/>
            </a:xfrm>
            <a:custGeom>
              <a:avLst/>
              <a:gdLst/>
              <a:ahLst/>
              <a:cxnLst>
                <a:cxn ang="0">
                  <a:pos x="10" y="0"/>
                </a:cxn>
                <a:cxn ang="0">
                  <a:pos x="8" y="5"/>
                </a:cxn>
                <a:cxn ang="0">
                  <a:pos x="6" y="10"/>
                </a:cxn>
                <a:cxn ang="0">
                  <a:pos x="6" y="15"/>
                </a:cxn>
                <a:cxn ang="0">
                  <a:pos x="8" y="19"/>
                </a:cxn>
                <a:cxn ang="0">
                  <a:pos x="11" y="24"/>
                </a:cxn>
                <a:cxn ang="0">
                  <a:pos x="18" y="31"/>
                </a:cxn>
                <a:cxn ang="0">
                  <a:pos x="16" y="36"/>
                </a:cxn>
                <a:cxn ang="0">
                  <a:pos x="16" y="39"/>
                </a:cxn>
                <a:cxn ang="0">
                  <a:pos x="20" y="47"/>
                </a:cxn>
                <a:cxn ang="0">
                  <a:pos x="23" y="56"/>
                </a:cxn>
                <a:cxn ang="0">
                  <a:pos x="21" y="59"/>
                </a:cxn>
                <a:cxn ang="0">
                  <a:pos x="21" y="62"/>
                </a:cxn>
                <a:cxn ang="0">
                  <a:pos x="15" y="54"/>
                </a:cxn>
                <a:cxn ang="0">
                  <a:pos x="8" y="47"/>
                </a:cxn>
                <a:cxn ang="0">
                  <a:pos x="5" y="51"/>
                </a:cxn>
                <a:cxn ang="0">
                  <a:pos x="0" y="54"/>
                </a:cxn>
                <a:cxn ang="0">
                  <a:pos x="3" y="59"/>
                </a:cxn>
                <a:cxn ang="0">
                  <a:pos x="6" y="64"/>
                </a:cxn>
                <a:cxn ang="0">
                  <a:pos x="8" y="62"/>
                </a:cxn>
                <a:cxn ang="0">
                  <a:pos x="10" y="59"/>
                </a:cxn>
                <a:cxn ang="0">
                  <a:pos x="10" y="64"/>
                </a:cxn>
                <a:cxn ang="0">
                  <a:pos x="11" y="69"/>
                </a:cxn>
                <a:cxn ang="0">
                  <a:pos x="13" y="67"/>
                </a:cxn>
                <a:cxn ang="0">
                  <a:pos x="13" y="66"/>
                </a:cxn>
                <a:cxn ang="0">
                  <a:pos x="16" y="72"/>
                </a:cxn>
                <a:cxn ang="0">
                  <a:pos x="18" y="81"/>
                </a:cxn>
                <a:cxn ang="0">
                  <a:pos x="21" y="79"/>
                </a:cxn>
                <a:cxn ang="0">
                  <a:pos x="25" y="79"/>
                </a:cxn>
                <a:cxn ang="0">
                  <a:pos x="25" y="87"/>
                </a:cxn>
                <a:cxn ang="0">
                  <a:pos x="23" y="96"/>
                </a:cxn>
                <a:cxn ang="0">
                  <a:pos x="28" y="101"/>
                </a:cxn>
                <a:cxn ang="0">
                  <a:pos x="33" y="104"/>
                </a:cxn>
                <a:cxn ang="0">
                  <a:pos x="30" y="86"/>
                </a:cxn>
                <a:cxn ang="0">
                  <a:pos x="28" y="67"/>
                </a:cxn>
                <a:cxn ang="0">
                  <a:pos x="30" y="61"/>
                </a:cxn>
                <a:cxn ang="0">
                  <a:pos x="33" y="56"/>
                </a:cxn>
                <a:cxn ang="0">
                  <a:pos x="30" y="51"/>
                </a:cxn>
                <a:cxn ang="0">
                  <a:pos x="26" y="44"/>
                </a:cxn>
                <a:cxn ang="0">
                  <a:pos x="26" y="39"/>
                </a:cxn>
                <a:cxn ang="0">
                  <a:pos x="26" y="32"/>
                </a:cxn>
                <a:cxn ang="0">
                  <a:pos x="23" y="27"/>
                </a:cxn>
                <a:cxn ang="0">
                  <a:pos x="21" y="20"/>
                </a:cxn>
                <a:cxn ang="0">
                  <a:pos x="23" y="15"/>
                </a:cxn>
                <a:cxn ang="0">
                  <a:pos x="25" y="10"/>
                </a:cxn>
                <a:cxn ang="0">
                  <a:pos x="16" y="5"/>
                </a:cxn>
                <a:cxn ang="0">
                  <a:pos x="10" y="0"/>
                </a:cxn>
              </a:cxnLst>
              <a:rect l="0" t="0" r="r" b="b"/>
              <a:pathLst>
                <a:path w="33" h="104">
                  <a:moveTo>
                    <a:pt x="10" y="0"/>
                  </a:moveTo>
                  <a:lnTo>
                    <a:pt x="8" y="5"/>
                  </a:lnTo>
                  <a:lnTo>
                    <a:pt x="6" y="10"/>
                  </a:lnTo>
                  <a:lnTo>
                    <a:pt x="6" y="15"/>
                  </a:lnTo>
                  <a:lnTo>
                    <a:pt x="8" y="19"/>
                  </a:lnTo>
                  <a:lnTo>
                    <a:pt x="11" y="24"/>
                  </a:lnTo>
                  <a:lnTo>
                    <a:pt x="18" y="31"/>
                  </a:lnTo>
                  <a:lnTo>
                    <a:pt x="16" y="36"/>
                  </a:lnTo>
                  <a:lnTo>
                    <a:pt x="16" y="39"/>
                  </a:lnTo>
                  <a:lnTo>
                    <a:pt x="20" y="47"/>
                  </a:lnTo>
                  <a:lnTo>
                    <a:pt x="23" y="56"/>
                  </a:lnTo>
                  <a:lnTo>
                    <a:pt x="21" y="59"/>
                  </a:lnTo>
                  <a:lnTo>
                    <a:pt x="21" y="62"/>
                  </a:lnTo>
                  <a:lnTo>
                    <a:pt x="15" y="54"/>
                  </a:lnTo>
                  <a:lnTo>
                    <a:pt x="8" y="47"/>
                  </a:lnTo>
                  <a:lnTo>
                    <a:pt x="5" y="51"/>
                  </a:lnTo>
                  <a:lnTo>
                    <a:pt x="0" y="54"/>
                  </a:lnTo>
                  <a:lnTo>
                    <a:pt x="3" y="59"/>
                  </a:lnTo>
                  <a:lnTo>
                    <a:pt x="6" y="64"/>
                  </a:lnTo>
                  <a:lnTo>
                    <a:pt x="8" y="62"/>
                  </a:lnTo>
                  <a:lnTo>
                    <a:pt x="10" y="59"/>
                  </a:lnTo>
                  <a:lnTo>
                    <a:pt x="10" y="64"/>
                  </a:lnTo>
                  <a:lnTo>
                    <a:pt x="11" y="69"/>
                  </a:lnTo>
                  <a:lnTo>
                    <a:pt x="13" y="67"/>
                  </a:lnTo>
                  <a:lnTo>
                    <a:pt x="13" y="66"/>
                  </a:lnTo>
                  <a:lnTo>
                    <a:pt x="16" y="72"/>
                  </a:lnTo>
                  <a:lnTo>
                    <a:pt x="18" y="81"/>
                  </a:lnTo>
                  <a:lnTo>
                    <a:pt x="21" y="79"/>
                  </a:lnTo>
                  <a:lnTo>
                    <a:pt x="25" y="79"/>
                  </a:lnTo>
                  <a:lnTo>
                    <a:pt x="25" y="87"/>
                  </a:lnTo>
                  <a:lnTo>
                    <a:pt x="23" y="96"/>
                  </a:lnTo>
                  <a:lnTo>
                    <a:pt x="28" y="101"/>
                  </a:lnTo>
                  <a:lnTo>
                    <a:pt x="33" y="104"/>
                  </a:lnTo>
                  <a:lnTo>
                    <a:pt x="30" y="86"/>
                  </a:lnTo>
                  <a:lnTo>
                    <a:pt x="28" y="67"/>
                  </a:lnTo>
                  <a:lnTo>
                    <a:pt x="30" y="61"/>
                  </a:lnTo>
                  <a:lnTo>
                    <a:pt x="33" y="56"/>
                  </a:lnTo>
                  <a:lnTo>
                    <a:pt x="30" y="51"/>
                  </a:lnTo>
                  <a:lnTo>
                    <a:pt x="26" y="44"/>
                  </a:lnTo>
                  <a:lnTo>
                    <a:pt x="26" y="39"/>
                  </a:lnTo>
                  <a:lnTo>
                    <a:pt x="26" y="32"/>
                  </a:lnTo>
                  <a:lnTo>
                    <a:pt x="23" y="27"/>
                  </a:lnTo>
                  <a:lnTo>
                    <a:pt x="21" y="20"/>
                  </a:lnTo>
                  <a:lnTo>
                    <a:pt x="23" y="15"/>
                  </a:lnTo>
                  <a:lnTo>
                    <a:pt x="25" y="10"/>
                  </a:lnTo>
                  <a:lnTo>
                    <a:pt x="16" y="5"/>
                  </a:lnTo>
                  <a:lnTo>
                    <a:pt x="10" y="0"/>
                  </a:lnTo>
                  <a:close/>
                </a:path>
              </a:pathLst>
            </a:custGeom>
            <a:solidFill>
              <a:srgbClr val="1F1A17"/>
            </a:solidFill>
            <a:ln w="9525">
              <a:noFill/>
              <a:round/>
              <a:headEnd/>
              <a:tailEnd/>
            </a:ln>
          </p:spPr>
          <p:txBody>
            <a:bodyPr/>
            <a:lstStyle/>
            <a:p>
              <a:endParaRPr lang="en-US"/>
            </a:p>
          </p:txBody>
        </p:sp>
        <p:sp>
          <p:nvSpPr>
            <p:cNvPr id="4366" name="Freeform 270"/>
            <p:cNvSpPr>
              <a:spLocks/>
            </p:cNvSpPr>
            <p:nvPr/>
          </p:nvSpPr>
          <p:spPr bwMode="auto">
            <a:xfrm>
              <a:off x="2449" y="3066"/>
              <a:ext cx="147" cy="100"/>
            </a:xfrm>
            <a:custGeom>
              <a:avLst/>
              <a:gdLst/>
              <a:ahLst/>
              <a:cxnLst>
                <a:cxn ang="0">
                  <a:pos x="14" y="8"/>
                </a:cxn>
                <a:cxn ang="0">
                  <a:pos x="25" y="23"/>
                </a:cxn>
                <a:cxn ang="0">
                  <a:pos x="29" y="18"/>
                </a:cxn>
                <a:cxn ang="0">
                  <a:pos x="29" y="10"/>
                </a:cxn>
                <a:cxn ang="0">
                  <a:pos x="32" y="13"/>
                </a:cxn>
                <a:cxn ang="0">
                  <a:pos x="34" y="18"/>
                </a:cxn>
                <a:cxn ang="0">
                  <a:pos x="35" y="20"/>
                </a:cxn>
                <a:cxn ang="0">
                  <a:pos x="37" y="22"/>
                </a:cxn>
                <a:cxn ang="0">
                  <a:pos x="40" y="23"/>
                </a:cxn>
                <a:cxn ang="0">
                  <a:pos x="45" y="32"/>
                </a:cxn>
                <a:cxn ang="0">
                  <a:pos x="52" y="40"/>
                </a:cxn>
                <a:cxn ang="0">
                  <a:pos x="57" y="45"/>
                </a:cxn>
                <a:cxn ang="0">
                  <a:pos x="62" y="42"/>
                </a:cxn>
                <a:cxn ang="0">
                  <a:pos x="74" y="48"/>
                </a:cxn>
                <a:cxn ang="0">
                  <a:pos x="89" y="52"/>
                </a:cxn>
                <a:cxn ang="0">
                  <a:pos x="94" y="50"/>
                </a:cxn>
                <a:cxn ang="0">
                  <a:pos x="101" y="53"/>
                </a:cxn>
                <a:cxn ang="0">
                  <a:pos x="111" y="52"/>
                </a:cxn>
                <a:cxn ang="0">
                  <a:pos x="119" y="47"/>
                </a:cxn>
                <a:cxn ang="0">
                  <a:pos x="124" y="50"/>
                </a:cxn>
                <a:cxn ang="0">
                  <a:pos x="127" y="65"/>
                </a:cxn>
                <a:cxn ang="0">
                  <a:pos x="131" y="68"/>
                </a:cxn>
                <a:cxn ang="0">
                  <a:pos x="141" y="78"/>
                </a:cxn>
                <a:cxn ang="0">
                  <a:pos x="144" y="92"/>
                </a:cxn>
                <a:cxn ang="0">
                  <a:pos x="134" y="90"/>
                </a:cxn>
                <a:cxn ang="0">
                  <a:pos x="121" y="90"/>
                </a:cxn>
                <a:cxn ang="0">
                  <a:pos x="112" y="92"/>
                </a:cxn>
                <a:cxn ang="0">
                  <a:pos x="106" y="95"/>
                </a:cxn>
                <a:cxn ang="0">
                  <a:pos x="97" y="97"/>
                </a:cxn>
                <a:cxn ang="0">
                  <a:pos x="94" y="87"/>
                </a:cxn>
                <a:cxn ang="0">
                  <a:pos x="92" y="78"/>
                </a:cxn>
                <a:cxn ang="0">
                  <a:pos x="84" y="70"/>
                </a:cxn>
                <a:cxn ang="0">
                  <a:pos x="76" y="65"/>
                </a:cxn>
                <a:cxn ang="0">
                  <a:pos x="62" y="63"/>
                </a:cxn>
                <a:cxn ang="0">
                  <a:pos x="54" y="57"/>
                </a:cxn>
                <a:cxn ang="0">
                  <a:pos x="49" y="55"/>
                </a:cxn>
                <a:cxn ang="0">
                  <a:pos x="45" y="52"/>
                </a:cxn>
                <a:cxn ang="0">
                  <a:pos x="40" y="48"/>
                </a:cxn>
                <a:cxn ang="0">
                  <a:pos x="34" y="48"/>
                </a:cxn>
                <a:cxn ang="0">
                  <a:pos x="29" y="42"/>
                </a:cxn>
                <a:cxn ang="0">
                  <a:pos x="22" y="37"/>
                </a:cxn>
                <a:cxn ang="0">
                  <a:pos x="15" y="30"/>
                </a:cxn>
                <a:cxn ang="0">
                  <a:pos x="12" y="28"/>
                </a:cxn>
                <a:cxn ang="0">
                  <a:pos x="10" y="25"/>
                </a:cxn>
                <a:cxn ang="0">
                  <a:pos x="4" y="17"/>
                </a:cxn>
                <a:cxn ang="0">
                  <a:pos x="4" y="11"/>
                </a:cxn>
                <a:cxn ang="0">
                  <a:pos x="4" y="6"/>
                </a:cxn>
                <a:cxn ang="0">
                  <a:pos x="4" y="0"/>
                </a:cxn>
              </a:cxnLst>
              <a:rect l="0" t="0" r="r" b="b"/>
              <a:pathLst>
                <a:path w="147" h="100">
                  <a:moveTo>
                    <a:pt x="7" y="0"/>
                  </a:moveTo>
                  <a:lnTo>
                    <a:pt x="14" y="8"/>
                  </a:lnTo>
                  <a:lnTo>
                    <a:pt x="20" y="20"/>
                  </a:lnTo>
                  <a:lnTo>
                    <a:pt x="25" y="23"/>
                  </a:lnTo>
                  <a:lnTo>
                    <a:pt x="30" y="27"/>
                  </a:lnTo>
                  <a:lnTo>
                    <a:pt x="29" y="18"/>
                  </a:lnTo>
                  <a:lnTo>
                    <a:pt x="27" y="10"/>
                  </a:lnTo>
                  <a:lnTo>
                    <a:pt x="29" y="10"/>
                  </a:lnTo>
                  <a:lnTo>
                    <a:pt x="30" y="10"/>
                  </a:lnTo>
                  <a:lnTo>
                    <a:pt x="32" y="13"/>
                  </a:lnTo>
                  <a:lnTo>
                    <a:pt x="32" y="18"/>
                  </a:lnTo>
                  <a:lnTo>
                    <a:pt x="34" y="18"/>
                  </a:lnTo>
                  <a:lnTo>
                    <a:pt x="35" y="17"/>
                  </a:lnTo>
                  <a:lnTo>
                    <a:pt x="35" y="20"/>
                  </a:lnTo>
                  <a:lnTo>
                    <a:pt x="35" y="23"/>
                  </a:lnTo>
                  <a:lnTo>
                    <a:pt x="37" y="22"/>
                  </a:lnTo>
                  <a:lnTo>
                    <a:pt x="40" y="20"/>
                  </a:lnTo>
                  <a:lnTo>
                    <a:pt x="40" y="23"/>
                  </a:lnTo>
                  <a:lnTo>
                    <a:pt x="40" y="28"/>
                  </a:lnTo>
                  <a:lnTo>
                    <a:pt x="45" y="32"/>
                  </a:lnTo>
                  <a:lnTo>
                    <a:pt x="52" y="33"/>
                  </a:lnTo>
                  <a:lnTo>
                    <a:pt x="52" y="40"/>
                  </a:lnTo>
                  <a:lnTo>
                    <a:pt x="52" y="45"/>
                  </a:lnTo>
                  <a:lnTo>
                    <a:pt x="57" y="45"/>
                  </a:lnTo>
                  <a:lnTo>
                    <a:pt x="62" y="47"/>
                  </a:lnTo>
                  <a:lnTo>
                    <a:pt x="62" y="42"/>
                  </a:lnTo>
                  <a:lnTo>
                    <a:pt x="62" y="37"/>
                  </a:lnTo>
                  <a:lnTo>
                    <a:pt x="74" y="48"/>
                  </a:lnTo>
                  <a:lnTo>
                    <a:pt x="86" y="57"/>
                  </a:lnTo>
                  <a:lnTo>
                    <a:pt x="89" y="52"/>
                  </a:lnTo>
                  <a:lnTo>
                    <a:pt x="92" y="45"/>
                  </a:lnTo>
                  <a:lnTo>
                    <a:pt x="94" y="50"/>
                  </a:lnTo>
                  <a:lnTo>
                    <a:pt x="96" y="55"/>
                  </a:lnTo>
                  <a:lnTo>
                    <a:pt x="101" y="53"/>
                  </a:lnTo>
                  <a:lnTo>
                    <a:pt x="106" y="52"/>
                  </a:lnTo>
                  <a:lnTo>
                    <a:pt x="111" y="52"/>
                  </a:lnTo>
                  <a:lnTo>
                    <a:pt x="116" y="53"/>
                  </a:lnTo>
                  <a:lnTo>
                    <a:pt x="119" y="47"/>
                  </a:lnTo>
                  <a:lnTo>
                    <a:pt x="121" y="42"/>
                  </a:lnTo>
                  <a:lnTo>
                    <a:pt x="124" y="50"/>
                  </a:lnTo>
                  <a:lnTo>
                    <a:pt x="127" y="60"/>
                  </a:lnTo>
                  <a:lnTo>
                    <a:pt x="127" y="65"/>
                  </a:lnTo>
                  <a:lnTo>
                    <a:pt x="127" y="72"/>
                  </a:lnTo>
                  <a:lnTo>
                    <a:pt x="131" y="68"/>
                  </a:lnTo>
                  <a:lnTo>
                    <a:pt x="132" y="67"/>
                  </a:lnTo>
                  <a:lnTo>
                    <a:pt x="141" y="78"/>
                  </a:lnTo>
                  <a:lnTo>
                    <a:pt x="147" y="88"/>
                  </a:lnTo>
                  <a:lnTo>
                    <a:pt x="144" y="92"/>
                  </a:lnTo>
                  <a:lnTo>
                    <a:pt x="141" y="95"/>
                  </a:lnTo>
                  <a:lnTo>
                    <a:pt x="134" y="90"/>
                  </a:lnTo>
                  <a:lnTo>
                    <a:pt x="126" y="85"/>
                  </a:lnTo>
                  <a:lnTo>
                    <a:pt x="121" y="90"/>
                  </a:lnTo>
                  <a:lnTo>
                    <a:pt x="116" y="95"/>
                  </a:lnTo>
                  <a:lnTo>
                    <a:pt x="112" y="92"/>
                  </a:lnTo>
                  <a:lnTo>
                    <a:pt x="109" y="88"/>
                  </a:lnTo>
                  <a:lnTo>
                    <a:pt x="106" y="95"/>
                  </a:lnTo>
                  <a:lnTo>
                    <a:pt x="102" y="100"/>
                  </a:lnTo>
                  <a:lnTo>
                    <a:pt x="97" y="97"/>
                  </a:lnTo>
                  <a:lnTo>
                    <a:pt x="94" y="93"/>
                  </a:lnTo>
                  <a:lnTo>
                    <a:pt x="94" y="87"/>
                  </a:lnTo>
                  <a:lnTo>
                    <a:pt x="96" y="80"/>
                  </a:lnTo>
                  <a:lnTo>
                    <a:pt x="92" y="78"/>
                  </a:lnTo>
                  <a:lnTo>
                    <a:pt x="87" y="77"/>
                  </a:lnTo>
                  <a:lnTo>
                    <a:pt x="84" y="70"/>
                  </a:lnTo>
                  <a:lnTo>
                    <a:pt x="81" y="63"/>
                  </a:lnTo>
                  <a:lnTo>
                    <a:pt x="76" y="65"/>
                  </a:lnTo>
                  <a:lnTo>
                    <a:pt x="71" y="68"/>
                  </a:lnTo>
                  <a:lnTo>
                    <a:pt x="62" y="63"/>
                  </a:lnTo>
                  <a:lnTo>
                    <a:pt x="54" y="60"/>
                  </a:lnTo>
                  <a:lnTo>
                    <a:pt x="54" y="57"/>
                  </a:lnTo>
                  <a:lnTo>
                    <a:pt x="52" y="53"/>
                  </a:lnTo>
                  <a:lnTo>
                    <a:pt x="49" y="55"/>
                  </a:lnTo>
                  <a:lnTo>
                    <a:pt x="47" y="57"/>
                  </a:lnTo>
                  <a:lnTo>
                    <a:pt x="45" y="52"/>
                  </a:lnTo>
                  <a:lnTo>
                    <a:pt x="44" y="47"/>
                  </a:lnTo>
                  <a:lnTo>
                    <a:pt x="40" y="48"/>
                  </a:lnTo>
                  <a:lnTo>
                    <a:pt x="37" y="48"/>
                  </a:lnTo>
                  <a:lnTo>
                    <a:pt x="34" y="48"/>
                  </a:lnTo>
                  <a:lnTo>
                    <a:pt x="30" y="47"/>
                  </a:lnTo>
                  <a:lnTo>
                    <a:pt x="29" y="42"/>
                  </a:lnTo>
                  <a:lnTo>
                    <a:pt x="25" y="38"/>
                  </a:lnTo>
                  <a:lnTo>
                    <a:pt x="22" y="37"/>
                  </a:lnTo>
                  <a:lnTo>
                    <a:pt x="19" y="37"/>
                  </a:lnTo>
                  <a:lnTo>
                    <a:pt x="15" y="30"/>
                  </a:lnTo>
                  <a:lnTo>
                    <a:pt x="12" y="25"/>
                  </a:lnTo>
                  <a:lnTo>
                    <a:pt x="12" y="28"/>
                  </a:lnTo>
                  <a:lnTo>
                    <a:pt x="12" y="32"/>
                  </a:lnTo>
                  <a:lnTo>
                    <a:pt x="10" y="25"/>
                  </a:lnTo>
                  <a:lnTo>
                    <a:pt x="7" y="20"/>
                  </a:lnTo>
                  <a:lnTo>
                    <a:pt x="4" y="17"/>
                  </a:lnTo>
                  <a:lnTo>
                    <a:pt x="0" y="11"/>
                  </a:lnTo>
                  <a:lnTo>
                    <a:pt x="4" y="11"/>
                  </a:lnTo>
                  <a:lnTo>
                    <a:pt x="9" y="10"/>
                  </a:lnTo>
                  <a:lnTo>
                    <a:pt x="4" y="6"/>
                  </a:lnTo>
                  <a:lnTo>
                    <a:pt x="0" y="1"/>
                  </a:lnTo>
                  <a:lnTo>
                    <a:pt x="4" y="0"/>
                  </a:lnTo>
                  <a:lnTo>
                    <a:pt x="7" y="0"/>
                  </a:lnTo>
                  <a:close/>
                </a:path>
              </a:pathLst>
            </a:custGeom>
            <a:solidFill>
              <a:srgbClr val="1F1A17"/>
            </a:solidFill>
            <a:ln w="9525">
              <a:noFill/>
              <a:round/>
              <a:headEnd/>
              <a:tailEnd/>
            </a:ln>
          </p:spPr>
          <p:txBody>
            <a:bodyPr/>
            <a:lstStyle/>
            <a:p>
              <a:endParaRPr lang="en-US"/>
            </a:p>
          </p:txBody>
        </p:sp>
        <p:sp>
          <p:nvSpPr>
            <p:cNvPr id="4367" name="Freeform 271"/>
            <p:cNvSpPr>
              <a:spLocks/>
            </p:cNvSpPr>
            <p:nvPr/>
          </p:nvSpPr>
          <p:spPr bwMode="auto">
            <a:xfrm>
              <a:off x="2620" y="3113"/>
              <a:ext cx="55" cy="107"/>
            </a:xfrm>
            <a:custGeom>
              <a:avLst/>
              <a:gdLst/>
              <a:ahLst/>
              <a:cxnLst>
                <a:cxn ang="0">
                  <a:pos x="0" y="28"/>
                </a:cxn>
                <a:cxn ang="0">
                  <a:pos x="0" y="30"/>
                </a:cxn>
                <a:cxn ang="0">
                  <a:pos x="0" y="35"/>
                </a:cxn>
                <a:cxn ang="0">
                  <a:pos x="3" y="38"/>
                </a:cxn>
                <a:cxn ang="0">
                  <a:pos x="6" y="41"/>
                </a:cxn>
                <a:cxn ang="0">
                  <a:pos x="10" y="43"/>
                </a:cxn>
                <a:cxn ang="0">
                  <a:pos x="10" y="46"/>
                </a:cxn>
                <a:cxn ang="0">
                  <a:pos x="10" y="50"/>
                </a:cxn>
                <a:cxn ang="0">
                  <a:pos x="8" y="51"/>
                </a:cxn>
                <a:cxn ang="0">
                  <a:pos x="11" y="58"/>
                </a:cxn>
                <a:cxn ang="0">
                  <a:pos x="13" y="68"/>
                </a:cxn>
                <a:cxn ang="0">
                  <a:pos x="13" y="77"/>
                </a:cxn>
                <a:cxn ang="0">
                  <a:pos x="13" y="83"/>
                </a:cxn>
                <a:cxn ang="0">
                  <a:pos x="17" y="88"/>
                </a:cxn>
                <a:cxn ang="0">
                  <a:pos x="27" y="95"/>
                </a:cxn>
                <a:cxn ang="0">
                  <a:pos x="20" y="75"/>
                </a:cxn>
                <a:cxn ang="0">
                  <a:pos x="32" y="83"/>
                </a:cxn>
                <a:cxn ang="0">
                  <a:pos x="33" y="92"/>
                </a:cxn>
                <a:cxn ang="0">
                  <a:pos x="28" y="83"/>
                </a:cxn>
                <a:cxn ang="0">
                  <a:pos x="32" y="107"/>
                </a:cxn>
                <a:cxn ang="0">
                  <a:pos x="43" y="107"/>
                </a:cxn>
                <a:cxn ang="0">
                  <a:pos x="40" y="97"/>
                </a:cxn>
                <a:cxn ang="0">
                  <a:pos x="38" y="73"/>
                </a:cxn>
                <a:cxn ang="0">
                  <a:pos x="47" y="61"/>
                </a:cxn>
                <a:cxn ang="0">
                  <a:pos x="47" y="53"/>
                </a:cxn>
                <a:cxn ang="0">
                  <a:pos x="47" y="41"/>
                </a:cxn>
                <a:cxn ang="0">
                  <a:pos x="52" y="31"/>
                </a:cxn>
                <a:cxn ang="0">
                  <a:pos x="55" y="30"/>
                </a:cxn>
                <a:cxn ang="0">
                  <a:pos x="53" y="28"/>
                </a:cxn>
                <a:cxn ang="0">
                  <a:pos x="52" y="21"/>
                </a:cxn>
                <a:cxn ang="0">
                  <a:pos x="52" y="10"/>
                </a:cxn>
                <a:cxn ang="0">
                  <a:pos x="53" y="5"/>
                </a:cxn>
                <a:cxn ang="0">
                  <a:pos x="47" y="0"/>
                </a:cxn>
                <a:cxn ang="0">
                  <a:pos x="48" y="5"/>
                </a:cxn>
                <a:cxn ang="0">
                  <a:pos x="47" y="11"/>
                </a:cxn>
                <a:cxn ang="0">
                  <a:pos x="43" y="13"/>
                </a:cxn>
                <a:cxn ang="0">
                  <a:pos x="42" y="11"/>
                </a:cxn>
                <a:cxn ang="0">
                  <a:pos x="40" y="10"/>
                </a:cxn>
                <a:cxn ang="0">
                  <a:pos x="40" y="10"/>
                </a:cxn>
                <a:cxn ang="0">
                  <a:pos x="38" y="26"/>
                </a:cxn>
                <a:cxn ang="0">
                  <a:pos x="30" y="26"/>
                </a:cxn>
                <a:cxn ang="0">
                  <a:pos x="28" y="35"/>
                </a:cxn>
                <a:cxn ang="0">
                  <a:pos x="23" y="41"/>
                </a:cxn>
                <a:cxn ang="0">
                  <a:pos x="18" y="36"/>
                </a:cxn>
                <a:cxn ang="0">
                  <a:pos x="17" y="33"/>
                </a:cxn>
                <a:cxn ang="0">
                  <a:pos x="18" y="46"/>
                </a:cxn>
                <a:cxn ang="0">
                  <a:pos x="11" y="36"/>
                </a:cxn>
                <a:cxn ang="0">
                  <a:pos x="0" y="28"/>
                </a:cxn>
              </a:cxnLst>
              <a:rect l="0" t="0" r="r" b="b"/>
              <a:pathLst>
                <a:path w="55" h="107">
                  <a:moveTo>
                    <a:pt x="0" y="28"/>
                  </a:moveTo>
                  <a:lnTo>
                    <a:pt x="0" y="30"/>
                  </a:lnTo>
                  <a:lnTo>
                    <a:pt x="0" y="35"/>
                  </a:lnTo>
                  <a:lnTo>
                    <a:pt x="3" y="38"/>
                  </a:lnTo>
                  <a:lnTo>
                    <a:pt x="6" y="41"/>
                  </a:lnTo>
                  <a:lnTo>
                    <a:pt x="10" y="43"/>
                  </a:lnTo>
                  <a:lnTo>
                    <a:pt x="10" y="46"/>
                  </a:lnTo>
                  <a:lnTo>
                    <a:pt x="10" y="50"/>
                  </a:lnTo>
                  <a:lnTo>
                    <a:pt x="8" y="51"/>
                  </a:lnTo>
                  <a:lnTo>
                    <a:pt x="11" y="58"/>
                  </a:lnTo>
                  <a:lnTo>
                    <a:pt x="13" y="68"/>
                  </a:lnTo>
                  <a:lnTo>
                    <a:pt x="13" y="77"/>
                  </a:lnTo>
                  <a:lnTo>
                    <a:pt x="13" y="83"/>
                  </a:lnTo>
                  <a:lnTo>
                    <a:pt x="17" y="88"/>
                  </a:lnTo>
                  <a:lnTo>
                    <a:pt x="27" y="95"/>
                  </a:lnTo>
                  <a:lnTo>
                    <a:pt x="20" y="75"/>
                  </a:lnTo>
                  <a:lnTo>
                    <a:pt x="32" y="83"/>
                  </a:lnTo>
                  <a:lnTo>
                    <a:pt x="33" y="92"/>
                  </a:lnTo>
                  <a:lnTo>
                    <a:pt x="28" y="83"/>
                  </a:lnTo>
                  <a:lnTo>
                    <a:pt x="32" y="107"/>
                  </a:lnTo>
                  <a:lnTo>
                    <a:pt x="43" y="107"/>
                  </a:lnTo>
                  <a:lnTo>
                    <a:pt x="40" y="97"/>
                  </a:lnTo>
                  <a:lnTo>
                    <a:pt x="38" y="73"/>
                  </a:lnTo>
                  <a:lnTo>
                    <a:pt x="47" y="61"/>
                  </a:lnTo>
                  <a:lnTo>
                    <a:pt x="47" y="53"/>
                  </a:lnTo>
                  <a:lnTo>
                    <a:pt x="47" y="41"/>
                  </a:lnTo>
                  <a:lnTo>
                    <a:pt x="52" y="31"/>
                  </a:lnTo>
                  <a:lnTo>
                    <a:pt x="55" y="30"/>
                  </a:lnTo>
                  <a:lnTo>
                    <a:pt x="53" y="28"/>
                  </a:lnTo>
                  <a:lnTo>
                    <a:pt x="52" y="21"/>
                  </a:lnTo>
                  <a:lnTo>
                    <a:pt x="52" y="10"/>
                  </a:lnTo>
                  <a:lnTo>
                    <a:pt x="53" y="5"/>
                  </a:lnTo>
                  <a:lnTo>
                    <a:pt x="47" y="0"/>
                  </a:lnTo>
                  <a:lnTo>
                    <a:pt x="48" y="5"/>
                  </a:lnTo>
                  <a:lnTo>
                    <a:pt x="47" y="11"/>
                  </a:lnTo>
                  <a:lnTo>
                    <a:pt x="43" y="13"/>
                  </a:lnTo>
                  <a:lnTo>
                    <a:pt x="42" y="11"/>
                  </a:lnTo>
                  <a:lnTo>
                    <a:pt x="40" y="10"/>
                  </a:lnTo>
                  <a:lnTo>
                    <a:pt x="40" y="10"/>
                  </a:lnTo>
                  <a:lnTo>
                    <a:pt x="38" y="26"/>
                  </a:lnTo>
                  <a:lnTo>
                    <a:pt x="30" y="26"/>
                  </a:lnTo>
                  <a:lnTo>
                    <a:pt x="28" y="35"/>
                  </a:lnTo>
                  <a:lnTo>
                    <a:pt x="23" y="41"/>
                  </a:lnTo>
                  <a:lnTo>
                    <a:pt x="18" y="36"/>
                  </a:lnTo>
                  <a:lnTo>
                    <a:pt x="17" y="33"/>
                  </a:lnTo>
                  <a:lnTo>
                    <a:pt x="18" y="46"/>
                  </a:lnTo>
                  <a:lnTo>
                    <a:pt x="11" y="36"/>
                  </a:lnTo>
                  <a:lnTo>
                    <a:pt x="0" y="28"/>
                  </a:lnTo>
                  <a:close/>
                </a:path>
              </a:pathLst>
            </a:custGeom>
            <a:solidFill>
              <a:srgbClr val="1F1A17"/>
            </a:solidFill>
            <a:ln w="9525">
              <a:noFill/>
              <a:round/>
              <a:headEnd/>
              <a:tailEnd/>
            </a:ln>
          </p:spPr>
          <p:txBody>
            <a:bodyPr/>
            <a:lstStyle/>
            <a:p>
              <a:endParaRPr lang="en-US"/>
            </a:p>
          </p:txBody>
        </p:sp>
        <p:sp>
          <p:nvSpPr>
            <p:cNvPr id="4368" name="Freeform 272"/>
            <p:cNvSpPr>
              <a:spLocks/>
            </p:cNvSpPr>
            <p:nvPr/>
          </p:nvSpPr>
          <p:spPr bwMode="auto">
            <a:xfrm>
              <a:off x="2672" y="3139"/>
              <a:ext cx="45" cy="41"/>
            </a:xfrm>
            <a:custGeom>
              <a:avLst/>
              <a:gdLst/>
              <a:ahLst/>
              <a:cxnLst>
                <a:cxn ang="0">
                  <a:pos x="1" y="17"/>
                </a:cxn>
                <a:cxn ang="0">
                  <a:pos x="0" y="25"/>
                </a:cxn>
                <a:cxn ang="0">
                  <a:pos x="1" y="37"/>
                </a:cxn>
                <a:cxn ang="0">
                  <a:pos x="8" y="41"/>
                </a:cxn>
                <a:cxn ang="0">
                  <a:pos x="11" y="41"/>
                </a:cxn>
                <a:cxn ang="0">
                  <a:pos x="13" y="29"/>
                </a:cxn>
                <a:cxn ang="0">
                  <a:pos x="13" y="30"/>
                </a:cxn>
                <a:cxn ang="0">
                  <a:pos x="15" y="34"/>
                </a:cxn>
                <a:cxn ang="0">
                  <a:pos x="18" y="37"/>
                </a:cxn>
                <a:cxn ang="0">
                  <a:pos x="23" y="35"/>
                </a:cxn>
                <a:cxn ang="0">
                  <a:pos x="31" y="29"/>
                </a:cxn>
                <a:cxn ang="0">
                  <a:pos x="35" y="24"/>
                </a:cxn>
                <a:cxn ang="0">
                  <a:pos x="45" y="19"/>
                </a:cxn>
                <a:cxn ang="0">
                  <a:pos x="45" y="12"/>
                </a:cxn>
                <a:cxn ang="0">
                  <a:pos x="45" y="14"/>
                </a:cxn>
                <a:cxn ang="0">
                  <a:pos x="43" y="15"/>
                </a:cxn>
                <a:cxn ang="0">
                  <a:pos x="40" y="17"/>
                </a:cxn>
                <a:cxn ang="0">
                  <a:pos x="33" y="15"/>
                </a:cxn>
                <a:cxn ang="0">
                  <a:pos x="28" y="14"/>
                </a:cxn>
                <a:cxn ang="0">
                  <a:pos x="25" y="15"/>
                </a:cxn>
                <a:cxn ang="0">
                  <a:pos x="25" y="19"/>
                </a:cxn>
                <a:cxn ang="0">
                  <a:pos x="25" y="19"/>
                </a:cxn>
                <a:cxn ang="0">
                  <a:pos x="15" y="15"/>
                </a:cxn>
                <a:cxn ang="0">
                  <a:pos x="20" y="4"/>
                </a:cxn>
                <a:cxn ang="0">
                  <a:pos x="15" y="0"/>
                </a:cxn>
                <a:cxn ang="0">
                  <a:pos x="8" y="4"/>
                </a:cxn>
                <a:cxn ang="0">
                  <a:pos x="15" y="9"/>
                </a:cxn>
                <a:cxn ang="0">
                  <a:pos x="1" y="17"/>
                </a:cxn>
              </a:cxnLst>
              <a:rect l="0" t="0" r="r" b="b"/>
              <a:pathLst>
                <a:path w="45" h="41">
                  <a:moveTo>
                    <a:pt x="1" y="17"/>
                  </a:moveTo>
                  <a:lnTo>
                    <a:pt x="0" y="25"/>
                  </a:lnTo>
                  <a:lnTo>
                    <a:pt x="1" y="37"/>
                  </a:lnTo>
                  <a:lnTo>
                    <a:pt x="8" y="41"/>
                  </a:lnTo>
                  <a:lnTo>
                    <a:pt x="11" y="41"/>
                  </a:lnTo>
                  <a:lnTo>
                    <a:pt x="13" y="29"/>
                  </a:lnTo>
                  <a:lnTo>
                    <a:pt x="13" y="30"/>
                  </a:lnTo>
                  <a:lnTo>
                    <a:pt x="15" y="34"/>
                  </a:lnTo>
                  <a:lnTo>
                    <a:pt x="18" y="37"/>
                  </a:lnTo>
                  <a:lnTo>
                    <a:pt x="23" y="35"/>
                  </a:lnTo>
                  <a:lnTo>
                    <a:pt x="31" y="29"/>
                  </a:lnTo>
                  <a:lnTo>
                    <a:pt x="35" y="24"/>
                  </a:lnTo>
                  <a:lnTo>
                    <a:pt x="45" y="19"/>
                  </a:lnTo>
                  <a:lnTo>
                    <a:pt x="45" y="12"/>
                  </a:lnTo>
                  <a:lnTo>
                    <a:pt x="45" y="14"/>
                  </a:lnTo>
                  <a:lnTo>
                    <a:pt x="43" y="15"/>
                  </a:lnTo>
                  <a:lnTo>
                    <a:pt x="40" y="17"/>
                  </a:lnTo>
                  <a:lnTo>
                    <a:pt x="33" y="15"/>
                  </a:lnTo>
                  <a:lnTo>
                    <a:pt x="28" y="14"/>
                  </a:lnTo>
                  <a:lnTo>
                    <a:pt x="25" y="15"/>
                  </a:lnTo>
                  <a:lnTo>
                    <a:pt x="25" y="19"/>
                  </a:lnTo>
                  <a:lnTo>
                    <a:pt x="25" y="19"/>
                  </a:lnTo>
                  <a:lnTo>
                    <a:pt x="15" y="15"/>
                  </a:lnTo>
                  <a:lnTo>
                    <a:pt x="20" y="4"/>
                  </a:lnTo>
                  <a:lnTo>
                    <a:pt x="15" y="0"/>
                  </a:lnTo>
                  <a:lnTo>
                    <a:pt x="8" y="4"/>
                  </a:lnTo>
                  <a:lnTo>
                    <a:pt x="15" y="9"/>
                  </a:lnTo>
                  <a:lnTo>
                    <a:pt x="1" y="17"/>
                  </a:lnTo>
                  <a:close/>
                </a:path>
              </a:pathLst>
            </a:custGeom>
            <a:solidFill>
              <a:srgbClr val="1F1A17"/>
            </a:solidFill>
            <a:ln w="9525">
              <a:noFill/>
              <a:round/>
              <a:headEnd/>
              <a:tailEnd/>
            </a:ln>
          </p:spPr>
          <p:txBody>
            <a:bodyPr/>
            <a:lstStyle/>
            <a:p>
              <a:endParaRPr lang="en-US"/>
            </a:p>
          </p:txBody>
        </p:sp>
        <p:sp>
          <p:nvSpPr>
            <p:cNvPr id="4369" name="Freeform 273"/>
            <p:cNvSpPr>
              <a:spLocks/>
            </p:cNvSpPr>
            <p:nvPr/>
          </p:nvSpPr>
          <p:spPr bwMode="auto">
            <a:xfrm>
              <a:off x="2667" y="3159"/>
              <a:ext cx="66" cy="51"/>
            </a:xfrm>
            <a:custGeom>
              <a:avLst/>
              <a:gdLst/>
              <a:ahLst/>
              <a:cxnLst>
                <a:cxn ang="0">
                  <a:pos x="0" y="34"/>
                </a:cxn>
                <a:cxn ang="0">
                  <a:pos x="5" y="22"/>
                </a:cxn>
                <a:cxn ang="0">
                  <a:pos x="6" y="26"/>
                </a:cxn>
                <a:cxn ang="0">
                  <a:pos x="10" y="27"/>
                </a:cxn>
                <a:cxn ang="0">
                  <a:pos x="15" y="32"/>
                </a:cxn>
                <a:cxn ang="0">
                  <a:pos x="16" y="39"/>
                </a:cxn>
                <a:cxn ang="0">
                  <a:pos x="18" y="29"/>
                </a:cxn>
                <a:cxn ang="0">
                  <a:pos x="21" y="37"/>
                </a:cxn>
                <a:cxn ang="0">
                  <a:pos x="21" y="32"/>
                </a:cxn>
                <a:cxn ang="0">
                  <a:pos x="23" y="26"/>
                </a:cxn>
                <a:cxn ang="0">
                  <a:pos x="25" y="29"/>
                </a:cxn>
                <a:cxn ang="0">
                  <a:pos x="26" y="32"/>
                </a:cxn>
                <a:cxn ang="0">
                  <a:pos x="28" y="24"/>
                </a:cxn>
                <a:cxn ang="0">
                  <a:pos x="28" y="31"/>
                </a:cxn>
                <a:cxn ang="0">
                  <a:pos x="30" y="27"/>
                </a:cxn>
                <a:cxn ang="0">
                  <a:pos x="31" y="22"/>
                </a:cxn>
                <a:cxn ang="0">
                  <a:pos x="35" y="24"/>
                </a:cxn>
                <a:cxn ang="0">
                  <a:pos x="36" y="27"/>
                </a:cxn>
                <a:cxn ang="0">
                  <a:pos x="45" y="27"/>
                </a:cxn>
                <a:cxn ang="0">
                  <a:pos x="46" y="19"/>
                </a:cxn>
                <a:cxn ang="0">
                  <a:pos x="50" y="12"/>
                </a:cxn>
                <a:cxn ang="0">
                  <a:pos x="53" y="14"/>
                </a:cxn>
                <a:cxn ang="0">
                  <a:pos x="55" y="14"/>
                </a:cxn>
                <a:cxn ang="0">
                  <a:pos x="55" y="10"/>
                </a:cxn>
                <a:cxn ang="0">
                  <a:pos x="53" y="9"/>
                </a:cxn>
                <a:cxn ang="0">
                  <a:pos x="56" y="7"/>
                </a:cxn>
                <a:cxn ang="0">
                  <a:pos x="55" y="0"/>
                </a:cxn>
                <a:cxn ang="0">
                  <a:pos x="66" y="7"/>
                </a:cxn>
                <a:cxn ang="0">
                  <a:pos x="63" y="9"/>
                </a:cxn>
                <a:cxn ang="0">
                  <a:pos x="60" y="12"/>
                </a:cxn>
                <a:cxn ang="0">
                  <a:pos x="58" y="17"/>
                </a:cxn>
                <a:cxn ang="0">
                  <a:pos x="56" y="19"/>
                </a:cxn>
                <a:cxn ang="0">
                  <a:pos x="48" y="24"/>
                </a:cxn>
                <a:cxn ang="0">
                  <a:pos x="48" y="31"/>
                </a:cxn>
                <a:cxn ang="0">
                  <a:pos x="41" y="32"/>
                </a:cxn>
                <a:cxn ang="0">
                  <a:pos x="43" y="36"/>
                </a:cxn>
                <a:cxn ang="0">
                  <a:pos x="40" y="34"/>
                </a:cxn>
                <a:cxn ang="0">
                  <a:pos x="38" y="41"/>
                </a:cxn>
                <a:cxn ang="0">
                  <a:pos x="38" y="37"/>
                </a:cxn>
                <a:cxn ang="0">
                  <a:pos x="36" y="36"/>
                </a:cxn>
                <a:cxn ang="0">
                  <a:pos x="33" y="39"/>
                </a:cxn>
                <a:cxn ang="0">
                  <a:pos x="33" y="42"/>
                </a:cxn>
                <a:cxn ang="0">
                  <a:pos x="28" y="44"/>
                </a:cxn>
                <a:cxn ang="0">
                  <a:pos x="25" y="49"/>
                </a:cxn>
                <a:cxn ang="0">
                  <a:pos x="23" y="47"/>
                </a:cxn>
                <a:cxn ang="0">
                  <a:pos x="21" y="46"/>
                </a:cxn>
                <a:cxn ang="0">
                  <a:pos x="18" y="49"/>
                </a:cxn>
                <a:cxn ang="0">
                  <a:pos x="18" y="51"/>
                </a:cxn>
                <a:cxn ang="0">
                  <a:pos x="16" y="47"/>
                </a:cxn>
                <a:cxn ang="0">
                  <a:pos x="15" y="46"/>
                </a:cxn>
                <a:cxn ang="0">
                  <a:pos x="11" y="44"/>
                </a:cxn>
                <a:cxn ang="0">
                  <a:pos x="11" y="44"/>
                </a:cxn>
                <a:cxn ang="0">
                  <a:pos x="6" y="42"/>
                </a:cxn>
                <a:cxn ang="0">
                  <a:pos x="8" y="39"/>
                </a:cxn>
                <a:cxn ang="0">
                  <a:pos x="8" y="34"/>
                </a:cxn>
                <a:cxn ang="0">
                  <a:pos x="3" y="34"/>
                </a:cxn>
                <a:cxn ang="0">
                  <a:pos x="0" y="34"/>
                </a:cxn>
              </a:cxnLst>
              <a:rect l="0" t="0" r="r" b="b"/>
              <a:pathLst>
                <a:path w="66" h="51">
                  <a:moveTo>
                    <a:pt x="0" y="34"/>
                  </a:moveTo>
                  <a:lnTo>
                    <a:pt x="5" y="22"/>
                  </a:lnTo>
                  <a:lnTo>
                    <a:pt x="6" y="26"/>
                  </a:lnTo>
                  <a:lnTo>
                    <a:pt x="10" y="27"/>
                  </a:lnTo>
                  <a:lnTo>
                    <a:pt x="15" y="32"/>
                  </a:lnTo>
                  <a:lnTo>
                    <a:pt x="16" y="39"/>
                  </a:lnTo>
                  <a:lnTo>
                    <a:pt x="18" y="29"/>
                  </a:lnTo>
                  <a:lnTo>
                    <a:pt x="21" y="37"/>
                  </a:lnTo>
                  <a:lnTo>
                    <a:pt x="21" y="32"/>
                  </a:lnTo>
                  <a:lnTo>
                    <a:pt x="23" y="26"/>
                  </a:lnTo>
                  <a:lnTo>
                    <a:pt x="25" y="29"/>
                  </a:lnTo>
                  <a:lnTo>
                    <a:pt x="26" y="32"/>
                  </a:lnTo>
                  <a:lnTo>
                    <a:pt x="28" y="24"/>
                  </a:lnTo>
                  <a:lnTo>
                    <a:pt x="28" y="31"/>
                  </a:lnTo>
                  <a:lnTo>
                    <a:pt x="30" y="27"/>
                  </a:lnTo>
                  <a:lnTo>
                    <a:pt x="31" y="22"/>
                  </a:lnTo>
                  <a:lnTo>
                    <a:pt x="35" y="24"/>
                  </a:lnTo>
                  <a:lnTo>
                    <a:pt x="36" y="27"/>
                  </a:lnTo>
                  <a:lnTo>
                    <a:pt x="45" y="27"/>
                  </a:lnTo>
                  <a:lnTo>
                    <a:pt x="46" y="19"/>
                  </a:lnTo>
                  <a:lnTo>
                    <a:pt x="50" y="12"/>
                  </a:lnTo>
                  <a:lnTo>
                    <a:pt x="53" y="14"/>
                  </a:lnTo>
                  <a:lnTo>
                    <a:pt x="55" y="14"/>
                  </a:lnTo>
                  <a:lnTo>
                    <a:pt x="55" y="10"/>
                  </a:lnTo>
                  <a:lnTo>
                    <a:pt x="53" y="9"/>
                  </a:lnTo>
                  <a:lnTo>
                    <a:pt x="56" y="7"/>
                  </a:lnTo>
                  <a:lnTo>
                    <a:pt x="55" y="0"/>
                  </a:lnTo>
                  <a:lnTo>
                    <a:pt x="66" y="7"/>
                  </a:lnTo>
                  <a:lnTo>
                    <a:pt x="63" y="9"/>
                  </a:lnTo>
                  <a:lnTo>
                    <a:pt x="60" y="12"/>
                  </a:lnTo>
                  <a:lnTo>
                    <a:pt x="58" y="17"/>
                  </a:lnTo>
                  <a:lnTo>
                    <a:pt x="56" y="19"/>
                  </a:lnTo>
                  <a:lnTo>
                    <a:pt x="48" y="24"/>
                  </a:lnTo>
                  <a:lnTo>
                    <a:pt x="48" y="31"/>
                  </a:lnTo>
                  <a:lnTo>
                    <a:pt x="41" y="32"/>
                  </a:lnTo>
                  <a:lnTo>
                    <a:pt x="43" y="36"/>
                  </a:lnTo>
                  <a:lnTo>
                    <a:pt x="40" y="34"/>
                  </a:lnTo>
                  <a:lnTo>
                    <a:pt x="38" y="41"/>
                  </a:lnTo>
                  <a:lnTo>
                    <a:pt x="38" y="37"/>
                  </a:lnTo>
                  <a:lnTo>
                    <a:pt x="36" y="36"/>
                  </a:lnTo>
                  <a:lnTo>
                    <a:pt x="33" y="39"/>
                  </a:lnTo>
                  <a:lnTo>
                    <a:pt x="33" y="42"/>
                  </a:lnTo>
                  <a:lnTo>
                    <a:pt x="28" y="44"/>
                  </a:lnTo>
                  <a:lnTo>
                    <a:pt x="25" y="49"/>
                  </a:lnTo>
                  <a:lnTo>
                    <a:pt x="23" y="47"/>
                  </a:lnTo>
                  <a:lnTo>
                    <a:pt x="21" y="46"/>
                  </a:lnTo>
                  <a:lnTo>
                    <a:pt x="18" y="49"/>
                  </a:lnTo>
                  <a:lnTo>
                    <a:pt x="18" y="51"/>
                  </a:lnTo>
                  <a:lnTo>
                    <a:pt x="16" y="47"/>
                  </a:lnTo>
                  <a:lnTo>
                    <a:pt x="15" y="46"/>
                  </a:lnTo>
                  <a:lnTo>
                    <a:pt x="11" y="44"/>
                  </a:lnTo>
                  <a:lnTo>
                    <a:pt x="11" y="44"/>
                  </a:lnTo>
                  <a:lnTo>
                    <a:pt x="6" y="42"/>
                  </a:lnTo>
                  <a:lnTo>
                    <a:pt x="8" y="39"/>
                  </a:lnTo>
                  <a:lnTo>
                    <a:pt x="8" y="34"/>
                  </a:lnTo>
                  <a:lnTo>
                    <a:pt x="3" y="34"/>
                  </a:lnTo>
                  <a:lnTo>
                    <a:pt x="0" y="34"/>
                  </a:lnTo>
                  <a:close/>
                </a:path>
              </a:pathLst>
            </a:custGeom>
            <a:solidFill>
              <a:srgbClr val="1F1A17"/>
            </a:solidFill>
            <a:ln w="9525">
              <a:noFill/>
              <a:round/>
              <a:headEnd/>
              <a:tailEnd/>
            </a:ln>
          </p:spPr>
          <p:txBody>
            <a:bodyPr/>
            <a:lstStyle/>
            <a:p>
              <a:endParaRPr lang="en-US"/>
            </a:p>
          </p:txBody>
        </p:sp>
        <p:sp>
          <p:nvSpPr>
            <p:cNvPr id="4370" name="Freeform 274"/>
            <p:cNvSpPr>
              <a:spLocks/>
            </p:cNvSpPr>
            <p:nvPr/>
          </p:nvSpPr>
          <p:spPr bwMode="auto">
            <a:xfrm>
              <a:off x="2728" y="3128"/>
              <a:ext cx="24" cy="35"/>
            </a:xfrm>
            <a:custGeom>
              <a:avLst/>
              <a:gdLst/>
              <a:ahLst/>
              <a:cxnLst>
                <a:cxn ang="0">
                  <a:pos x="0" y="25"/>
                </a:cxn>
                <a:cxn ang="0">
                  <a:pos x="2" y="30"/>
                </a:cxn>
                <a:cxn ang="0">
                  <a:pos x="2" y="33"/>
                </a:cxn>
                <a:cxn ang="0">
                  <a:pos x="5" y="33"/>
                </a:cxn>
                <a:cxn ang="0">
                  <a:pos x="9" y="35"/>
                </a:cxn>
                <a:cxn ang="0">
                  <a:pos x="7" y="31"/>
                </a:cxn>
                <a:cxn ang="0">
                  <a:pos x="7" y="28"/>
                </a:cxn>
                <a:cxn ang="0">
                  <a:pos x="9" y="30"/>
                </a:cxn>
                <a:cxn ang="0">
                  <a:pos x="10" y="30"/>
                </a:cxn>
                <a:cxn ang="0">
                  <a:pos x="10" y="28"/>
                </a:cxn>
                <a:cxn ang="0">
                  <a:pos x="12" y="25"/>
                </a:cxn>
                <a:cxn ang="0">
                  <a:pos x="14" y="26"/>
                </a:cxn>
                <a:cxn ang="0">
                  <a:pos x="15" y="26"/>
                </a:cxn>
                <a:cxn ang="0">
                  <a:pos x="15" y="23"/>
                </a:cxn>
                <a:cxn ang="0">
                  <a:pos x="15" y="20"/>
                </a:cxn>
                <a:cxn ang="0">
                  <a:pos x="19" y="16"/>
                </a:cxn>
                <a:cxn ang="0">
                  <a:pos x="22" y="13"/>
                </a:cxn>
                <a:cxn ang="0">
                  <a:pos x="24" y="6"/>
                </a:cxn>
                <a:cxn ang="0">
                  <a:pos x="24" y="0"/>
                </a:cxn>
                <a:cxn ang="0">
                  <a:pos x="22" y="3"/>
                </a:cxn>
                <a:cxn ang="0">
                  <a:pos x="20" y="6"/>
                </a:cxn>
                <a:cxn ang="0">
                  <a:pos x="22" y="8"/>
                </a:cxn>
                <a:cxn ang="0">
                  <a:pos x="20" y="11"/>
                </a:cxn>
                <a:cxn ang="0">
                  <a:pos x="15" y="13"/>
                </a:cxn>
                <a:cxn ang="0">
                  <a:pos x="12" y="16"/>
                </a:cxn>
                <a:cxn ang="0">
                  <a:pos x="10" y="20"/>
                </a:cxn>
                <a:cxn ang="0">
                  <a:pos x="9" y="26"/>
                </a:cxn>
                <a:cxn ang="0">
                  <a:pos x="7" y="25"/>
                </a:cxn>
                <a:cxn ang="0">
                  <a:pos x="5" y="23"/>
                </a:cxn>
                <a:cxn ang="0">
                  <a:pos x="5" y="25"/>
                </a:cxn>
                <a:cxn ang="0">
                  <a:pos x="5" y="26"/>
                </a:cxn>
                <a:cxn ang="0">
                  <a:pos x="4" y="26"/>
                </a:cxn>
                <a:cxn ang="0">
                  <a:pos x="0" y="25"/>
                </a:cxn>
              </a:cxnLst>
              <a:rect l="0" t="0" r="r" b="b"/>
              <a:pathLst>
                <a:path w="24" h="35">
                  <a:moveTo>
                    <a:pt x="0" y="25"/>
                  </a:moveTo>
                  <a:lnTo>
                    <a:pt x="2" y="30"/>
                  </a:lnTo>
                  <a:lnTo>
                    <a:pt x="2" y="33"/>
                  </a:lnTo>
                  <a:lnTo>
                    <a:pt x="5" y="33"/>
                  </a:lnTo>
                  <a:lnTo>
                    <a:pt x="9" y="35"/>
                  </a:lnTo>
                  <a:lnTo>
                    <a:pt x="7" y="31"/>
                  </a:lnTo>
                  <a:lnTo>
                    <a:pt x="7" y="28"/>
                  </a:lnTo>
                  <a:lnTo>
                    <a:pt x="9" y="30"/>
                  </a:lnTo>
                  <a:lnTo>
                    <a:pt x="10" y="30"/>
                  </a:lnTo>
                  <a:lnTo>
                    <a:pt x="10" y="28"/>
                  </a:lnTo>
                  <a:lnTo>
                    <a:pt x="12" y="25"/>
                  </a:lnTo>
                  <a:lnTo>
                    <a:pt x="14" y="26"/>
                  </a:lnTo>
                  <a:lnTo>
                    <a:pt x="15" y="26"/>
                  </a:lnTo>
                  <a:lnTo>
                    <a:pt x="15" y="23"/>
                  </a:lnTo>
                  <a:lnTo>
                    <a:pt x="15" y="20"/>
                  </a:lnTo>
                  <a:lnTo>
                    <a:pt x="19" y="16"/>
                  </a:lnTo>
                  <a:lnTo>
                    <a:pt x="22" y="13"/>
                  </a:lnTo>
                  <a:lnTo>
                    <a:pt x="24" y="6"/>
                  </a:lnTo>
                  <a:lnTo>
                    <a:pt x="24" y="0"/>
                  </a:lnTo>
                  <a:lnTo>
                    <a:pt x="22" y="3"/>
                  </a:lnTo>
                  <a:lnTo>
                    <a:pt x="20" y="6"/>
                  </a:lnTo>
                  <a:lnTo>
                    <a:pt x="22" y="8"/>
                  </a:lnTo>
                  <a:lnTo>
                    <a:pt x="20" y="11"/>
                  </a:lnTo>
                  <a:lnTo>
                    <a:pt x="15" y="13"/>
                  </a:lnTo>
                  <a:lnTo>
                    <a:pt x="12" y="16"/>
                  </a:lnTo>
                  <a:lnTo>
                    <a:pt x="10" y="20"/>
                  </a:lnTo>
                  <a:lnTo>
                    <a:pt x="9" y="26"/>
                  </a:lnTo>
                  <a:lnTo>
                    <a:pt x="7" y="25"/>
                  </a:lnTo>
                  <a:lnTo>
                    <a:pt x="5" y="23"/>
                  </a:lnTo>
                  <a:lnTo>
                    <a:pt x="5" y="25"/>
                  </a:lnTo>
                  <a:lnTo>
                    <a:pt x="5" y="26"/>
                  </a:lnTo>
                  <a:lnTo>
                    <a:pt x="4" y="26"/>
                  </a:lnTo>
                  <a:lnTo>
                    <a:pt x="0" y="25"/>
                  </a:lnTo>
                  <a:close/>
                </a:path>
              </a:pathLst>
            </a:custGeom>
            <a:solidFill>
              <a:srgbClr val="1F1A17"/>
            </a:solidFill>
            <a:ln w="9525">
              <a:noFill/>
              <a:round/>
              <a:headEnd/>
              <a:tailEnd/>
            </a:ln>
          </p:spPr>
          <p:txBody>
            <a:bodyPr/>
            <a:lstStyle/>
            <a:p>
              <a:endParaRPr lang="en-US"/>
            </a:p>
          </p:txBody>
        </p:sp>
        <p:sp>
          <p:nvSpPr>
            <p:cNvPr id="4371" name="Freeform 275"/>
            <p:cNvSpPr>
              <a:spLocks/>
            </p:cNvSpPr>
            <p:nvPr/>
          </p:nvSpPr>
          <p:spPr bwMode="auto">
            <a:xfrm>
              <a:off x="2637" y="3201"/>
              <a:ext cx="73" cy="57"/>
            </a:xfrm>
            <a:custGeom>
              <a:avLst/>
              <a:gdLst/>
              <a:ahLst/>
              <a:cxnLst>
                <a:cxn ang="0">
                  <a:pos x="0" y="39"/>
                </a:cxn>
                <a:cxn ang="0">
                  <a:pos x="5" y="45"/>
                </a:cxn>
                <a:cxn ang="0">
                  <a:pos x="8" y="42"/>
                </a:cxn>
                <a:cxn ang="0">
                  <a:pos x="13" y="39"/>
                </a:cxn>
                <a:cxn ang="0">
                  <a:pos x="16" y="37"/>
                </a:cxn>
                <a:cxn ang="0">
                  <a:pos x="20" y="35"/>
                </a:cxn>
                <a:cxn ang="0">
                  <a:pos x="21" y="39"/>
                </a:cxn>
                <a:cxn ang="0">
                  <a:pos x="23" y="40"/>
                </a:cxn>
                <a:cxn ang="0">
                  <a:pos x="28" y="39"/>
                </a:cxn>
                <a:cxn ang="0">
                  <a:pos x="31" y="40"/>
                </a:cxn>
                <a:cxn ang="0">
                  <a:pos x="31" y="40"/>
                </a:cxn>
                <a:cxn ang="0">
                  <a:pos x="33" y="39"/>
                </a:cxn>
                <a:cxn ang="0">
                  <a:pos x="38" y="42"/>
                </a:cxn>
                <a:cxn ang="0">
                  <a:pos x="40" y="45"/>
                </a:cxn>
                <a:cxn ang="0">
                  <a:pos x="41" y="34"/>
                </a:cxn>
                <a:cxn ang="0">
                  <a:pos x="43" y="52"/>
                </a:cxn>
                <a:cxn ang="0">
                  <a:pos x="48" y="57"/>
                </a:cxn>
                <a:cxn ang="0">
                  <a:pos x="48" y="49"/>
                </a:cxn>
                <a:cxn ang="0">
                  <a:pos x="48" y="40"/>
                </a:cxn>
                <a:cxn ang="0">
                  <a:pos x="53" y="39"/>
                </a:cxn>
                <a:cxn ang="0">
                  <a:pos x="56" y="37"/>
                </a:cxn>
                <a:cxn ang="0">
                  <a:pos x="61" y="32"/>
                </a:cxn>
                <a:cxn ang="0">
                  <a:pos x="58" y="27"/>
                </a:cxn>
                <a:cxn ang="0">
                  <a:pos x="66" y="27"/>
                </a:cxn>
                <a:cxn ang="0">
                  <a:pos x="66" y="22"/>
                </a:cxn>
                <a:cxn ang="0">
                  <a:pos x="63" y="17"/>
                </a:cxn>
                <a:cxn ang="0">
                  <a:pos x="66" y="17"/>
                </a:cxn>
                <a:cxn ang="0">
                  <a:pos x="68" y="12"/>
                </a:cxn>
                <a:cxn ang="0">
                  <a:pos x="65" y="10"/>
                </a:cxn>
                <a:cxn ang="0">
                  <a:pos x="70" y="9"/>
                </a:cxn>
                <a:cxn ang="0">
                  <a:pos x="73" y="0"/>
                </a:cxn>
                <a:cxn ang="0">
                  <a:pos x="63" y="7"/>
                </a:cxn>
                <a:cxn ang="0">
                  <a:pos x="58" y="15"/>
                </a:cxn>
                <a:cxn ang="0">
                  <a:pos x="61" y="20"/>
                </a:cxn>
                <a:cxn ang="0">
                  <a:pos x="56" y="22"/>
                </a:cxn>
                <a:cxn ang="0">
                  <a:pos x="56" y="25"/>
                </a:cxn>
                <a:cxn ang="0">
                  <a:pos x="51" y="30"/>
                </a:cxn>
                <a:cxn ang="0">
                  <a:pos x="46" y="29"/>
                </a:cxn>
                <a:cxn ang="0">
                  <a:pos x="45" y="27"/>
                </a:cxn>
                <a:cxn ang="0">
                  <a:pos x="41" y="17"/>
                </a:cxn>
                <a:cxn ang="0">
                  <a:pos x="35" y="20"/>
                </a:cxn>
                <a:cxn ang="0">
                  <a:pos x="28" y="24"/>
                </a:cxn>
                <a:cxn ang="0">
                  <a:pos x="21" y="24"/>
                </a:cxn>
                <a:cxn ang="0">
                  <a:pos x="13" y="25"/>
                </a:cxn>
                <a:cxn ang="0">
                  <a:pos x="5" y="34"/>
                </a:cxn>
                <a:cxn ang="0">
                  <a:pos x="0" y="39"/>
                </a:cxn>
              </a:cxnLst>
              <a:rect l="0" t="0" r="r" b="b"/>
              <a:pathLst>
                <a:path w="73" h="57">
                  <a:moveTo>
                    <a:pt x="0" y="39"/>
                  </a:moveTo>
                  <a:lnTo>
                    <a:pt x="5" y="45"/>
                  </a:lnTo>
                  <a:lnTo>
                    <a:pt x="8" y="42"/>
                  </a:lnTo>
                  <a:lnTo>
                    <a:pt x="13" y="39"/>
                  </a:lnTo>
                  <a:lnTo>
                    <a:pt x="16" y="37"/>
                  </a:lnTo>
                  <a:lnTo>
                    <a:pt x="20" y="35"/>
                  </a:lnTo>
                  <a:lnTo>
                    <a:pt x="21" y="39"/>
                  </a:lnTo>
                  <a:lnTo>
                    <a:pt x="23" y="40"/>
                  </a:lnTo>
                  <a:lnTo>
                    <a:pt x="28" y="39"/>
                  </a:lnTo>
                  <a:lnTo>
                    <a:pt x="31" y="40"/>
                  </a:lnTo>
                  <a:lnTo>
                    <a:pt x="31" y="40"/>
                  </a:lnTo>
                  <a:lnTo>
                    <a:pt x="33" y="39"/>
                  </a:lnTo>
                  <a:lnTo>
                    <a:pt x="38" y="42"/>
                  </a:lnTo>
                  <a:lnTo>
                    <a:pt x="40" y="45"/>
                  </a:lnTo>
                  <a:lnTo>
                    <a:pt x="41" y="34"/>
                  </a:lnTo>
                  <a:lnTo>
                    <a:pt x="43" y="52"/>
                  </a:lnTo>
                  <a:lnTo>
                    <a:pt x="48" y="57"/>
                  </a:lnTo>
                  <a:lnTo>
                    <a:pt x="48" y="49"/>
                  </a:lnTo>
                  <a:lnTo>
                    <a:pt x="48" y="40"/>
                  </a:lnTo>
                  <a:lnTo>
                    <a:pt x="53" y="39"/>
                  </a:lnTo>
                  <a:lnTo>
                    <a:pt x="56" y="37"/>
                  </a:lnTo>
                  <a:lnTo>
                    <a:pt x="61" y="32"/>
                  </a:lnTo>
                  <a:lnTo>
                    <a:pt x="58" y="27"/>
                  </a:lnTo>
                  <a:lnTo>
                    <a:pt x="66" y="27"/>
                  </a:lnTo>
                  <a:lnTo>
                    <a:pt x="66" y="22"/>
                  </a:lnTo>
                  <a:lnTo>
                    <a:pt x="63" y="17"/>
                  </a:lnTo>
                  <a:lnTo>
                    <a:pt x="66" y="17"/>
                  </a:lnTo>
                  <a:lnTo>
                    <a:pt x="68" y="12"/>
                  </a:lnTo>
                  <a:lnTo>
                    <a:pt x="65" y="10"/>
                  </a:lnTo>
                  <a:lnTo>
                    <a:pt x="70" y="9"/>
                  </a:lnTo>
                  <a:lnTo>
                    <a:pt x="73" y="0"/>
                  </a:lnTo>
                  <a:lnTo>
                    <a:pt x="63" y="7"/>
                  </a:lnTo>
                  <a:lnTo>
                    <a:pt x="58" y="15"/>
                  </a:lnTo>
                  <a:lnTo>
                    <a:pt x="61" y="20"/>
                  </a:lnTo>
                  <a:lnTo>
                    <a:pt x="56" y="22"/>
                  </a:lnTo>
                  <a:lnTo>
                    <a:pt x="56" y="25"/>
                  </a:lnTo>
                  <a:lnTo>
                    <a:pt x="51" y="30"/>
                  </a:lnTo>
                  <a:lnTo>
                    <a:pt x="46" y="29"/>
                  </a:lnTo>
                  <a:lnTo>
                    <a:pt x="45" y="27"/>
                  </a:lnTo>
                  <a:lnTo>
                    <a:pt x="41" y="17"/>
                  </a:lnTo>
                  <a:lnTo>
                    <a:pt x="35" y="20"/>
                  </a:lnTo>
                  <a:lnTo>
                    <a:pt x="28" y="24"/>
                  </a:lnTo>
                  <a:lnTo>
                    <a:pt x="21" y="24"/>
                  </a:lnTo>
                  <a:lnTo>
                    <a:pt x="13" y="25"/>
                  </a:lnTo>
                  <a:lnTo>
                    <a:pt x="5" y="34"/>
                  </a:lnTo>
                  <a:lnTo>
                    <a:pt x="0" y="39"/>
                  </a:lnTo>
                  <a:close/>
                </a:path>
              </a:pathLst>
            </a:custGeom>
            <a:solidFill>
              <a:srgbClr val="1F1A17"/>
            </a:solidFill>
            <a:ln w="9525">
              <a:noFill/>
              <a:round/>
              <a:headEnd/>
              <a:tailEnd/>
            </a:ln>
          </p:spPr>
          <p:txBody>
            <a:bodyPr/>
            <a:lstStyle/>
            <a:p>
              <a:endParaRPr lang="en-US"/>
            </a:p>
          </p:txBody>
        </p:sp>
        <p:sp>
          <p:nvSpPr>
            <p:cNvPr id="4372" name="Freeform 276"/>
            <p:cNvSpPr>
              <a:spLocks/>
            </p:cNvSpPr>
            <p:nvPr/>
          </p:nvSpPr>
          <p:spPr bwMode="auto">
            <a:xfrm>
              <a:off x="2516" y="3139"/>
              <a:ext cx="131" cy="92"/>
            </a:xfrm>
            <a:custGeom>
              <a:avLst/>
              <a:gdLst/>
              <a:ahLst/>
              <a:cxnLst>
                <a:cxn ang="0">
                  <a:pos x="131" y="79"/>
                </a:cxn>
                <a:cxn ang="0">
                  <a:pos x="122" y="74"/>
                </a:cxn>
                <a:cxn ang="0">
                  <a:pos x="112" y="64"/>
                </a:cxn>
                <a:cxn ang="0">
                  <a:pos x="112" y="52"/>
                </a:cxn>
                <a:cxn ang="0">
                  <a:pos x="112" y="44"/>
                </a:cxn>
                <a:cxn ang="0">
                  <a:pos x="109" y="37"/>
                </a:cxn>
                <a:cxn ang="0">
                  <a:pos x="100" y="29"/>
                </a:cxn>
                <a:cxn ang="0">
                  <a:pos x="90" y="19"/>
                </a:cxn>
                <a:cxn ang="0">
                  <a:pos x="84" y="10"/>
                </a:cxn>
                <a:cxn ang="0">
                  <a:pos x="70" y="19"/>
                </a:cxn>
                <a:cxn ang="0">
                  <a:pos x="72" y="20"/>
                </a:cxn>
                <a:cxn ang="0">
                  <a:pos x="75" y="29"/>
                </a:cxn>
                <a:cxn ang="0">
                  <a:pos x="79" y="35"/>
                </a:cxn>
                <a:cxn ang="0">
                  <a:pos x="77" y="41"/>
                </a:cxn>
                <a:cxn ang="0">
                  <a:pos x="64" y="41"/>
                </a:cxn>
                <a:cxn ang="0">
                  <a:pos x="55" y="41"/>
                </a:cxn>
                <a:cxn ang="0">
                  <a:pos x="67" y="10"/>
                </a:cxn>
                <a:cxn ang="0">
                  <a:pos x="47" y="37"/>
                </a:cxn>
                <a:cxn ang="0">
                  <a:pos x="54" y="7"/>
                </a:cxn>
                <a:cxn ang="0">
                  <a:pos x="49" y="15"/>
                </a:cxn>
                <a:cxn ang="0">
                  <a:pos x="44" y="34"/>
                </a:cxn>
                <a:cxn ang="0">
                  <a:pos x="22" y="15"/>
                </a:cxn>
                <a:cxn ang="0">
                  <a:pos x="0" y="0"/>
                </a:cxn>
                <a:cxn ang="0">
                  <a:pos x="15" y="15"/>
                </a:cxn>
                <a:cxn ang="0">
                  <a:pos x="35" y="37"/>
                </a:cxn>
                <a:cxn ang="0">
                  <a:pos x="44" y="46"/>
                </a:cxn>
                <a:cxn ang="0">
                  <a:pos x="54" y="51"/>
                </a:cxn>
                <a:cxn ang="0">
                  <a:pos x="60" y="51"/>
                </a:cxn>
                <a:cxn ang="0">
                  <a:pos x="67" y="52"/>
                </a:cxn>
                <a:cxn ang="0">
                  <a:pos x="70" y="57"/>
                </a:cxn>
                <a:cxn ang="0">
                  <a:pos x="79" y="62"/>
                </a:cxn>
                <a:cxn ang="0">
                  <a:pos x="84" y="59"/>
                </a:cxn>
                <a:cxn ang="0">
                  <a:pos x="87" y="57"/>
                </a:cxn>
                <a:cxn ang="0">
                  <a:pos x="89" y="57"/>
                </a:cxn>
                <a:cxn ang="0">
                  <a:pos x="94" y="57"/>
                </a:cxn>
                <a:cxn ang="0">
                  <a:pos x="97" y="59"/>
                </a:cxn>
                <a:cxn ang="0">
                  <a:pos x="99" y="61"/>
                </a:cxn>
                <a:cxn ang="0">
                  <a:pos x="100" y="64"/>
                </a:cxn>
                <a:cxn ang="0">
                  <a:pos x="102" y="67"/>
                </a:cxn>
                <a:cxn ang="0">
                  <a:pos x="104" y="84"/>
                </a:cxn>
                <a:cxn ang="0">
                  <a:pos x="105" y="92"/>
                </a:cxn>
                <a:cxn ang="0">
                  <a:pos x="122" y="89"/>
                </a:cxn>
                <a:cxn ang="0">
                  <a:pos x="131" y="79"/>
                </a:cxn>
              </a:cxnLst>
              <a:rect l="0" t="0" r="r" b="b"/>
              <a:pathLst>
                <a:path w="131" h="92">
                  <a:moveTo>
                    <a:pt x="131" y="79"/>
                  </a:moveTo>
                  <a:lnTo>
                    <a:pt x="122" y="74"/>
                  </a:lnTo>
                  <a:lnTo>
                    <a:pt x="112" y="64"/>
                  </a:lnTo>
                  <a:lnTo>
                    <a:pt x="112" y="52"/>
                  </a:lnTo>
                  <a:lnTo>
                    <a:pt x="112" y="44"/>
                  </a:lnTo>
                  <a:lnTo>
                    <a:pt x="109" y="37"/>
                  </a:lnTo>
                  <a:lnTo>
                    <a:pt x="100" y="29"/>
                  </a:lnTo>
                  <a:lnTo>
                    <a:pt x="90" y="19"/>
                  </a:lnTo>
                  <a:lnTo>
                    <a:pt x="84" y="10"/>
                  </a:lnTo>
                  <a:lnTo>
                    <a:pt x="70" y="19"/>
                  </a:lnTo>
                  <a:lnTo>
                    <a:pt x="72" y="20"/>
                  </a:lnTo>
                  <a:lnTo>
                    <a:pt x="75" y="29"/>
                  </a:lnTo>
                  <a:lnTo>
                    <a:pt x="79" y="35"/>
                  </a:lnTo>
                  <a:lnTo>
                    <a:pt x="77" y="41"/>
                  </a:lnTo>
                  <a:lnTo>
                    <a:pt x="64" y="41"/>
                  </a:lnTo>
                  <a:lnTo>
                    <a:pt x="55" y="41"/>
                  </a:lnTo>
                  <a:lnTo>
                    <a:pt x="67" y="10"/>
                  </a:lnTo>
                  <a:lnTo>
                    <a:pt x="47" y="37"/>
                  </a:lnTo>
                  <a:lnTo>
                    <a:pt x="54" y="7"/>
                  </a:lnTo>
                  <a:lnTo>
                    <a:pt x="49" y="15"/>
                  </a:lnTo>
                  <a:lnTo>
                    <a:pt x="44" y="34"/>
                  </a:lnTo>
                  <a:lnTo>
                    <a:pt x="22" y="15"/>
                  </a:lnTo>
                  <a:lnTo>
                    <a:pt x="0" y="0"/>
                  </a:lnTo>
                  <a:lnTo>
                    <a:pt x="15" y="15"/>
                  </a:lnTo>
                  <a:lnTo>
                    <a:pt x="35" y="37"/>
                  </a:lnTo>
                  <a:lnTo>
                    <a:pt x="44" y="46"/>
                  </a:lnTo>
                  <a:lnTo>
                    <a:pt x="54" y="51"/>
                  </a:lnTo>
                  <a:lnTo>
                    <a:pt x="60" y="51"/>
                  </a:lnTo>
                  <a:lnTo>
                    <a:pt x="67" y="52"/>
                  </a:lnTo>
                  <a:lnTo>
                    <a:pt x="70" y="57"/>
                  </a:lnTo>
                  <a:lnTo>
                    <a:pt x="79" y="62"/>
                  </a:lnTo>
                  <a:lnTo>
                    <a:pt x="84" y="59"/>
                  </a:lnTo>
                  <a:lnTo>
                    <a:pt x="87" y="57"/>
                  </a:lnTo>
                  <a:lnTo>
                    <a:pt x="89" y="57"/>
                  </a:lnTo>
                  <a:lnTo>
                    <a:pt x="94" y="57"/>
                  </a:lnTo>
                  <a:lnTo>
                    <a:pt x="97" y="59"/>
                  </a:lnTo>
                  <a:lnTo>
                    <a:pt x="99" y="61"/>
                  </a:lnTo>
                  <a:lnTo>
                    <a:pt x="100" y="64"/>
                  </a:lnTo>
                  <a:lnTo>
                    <a:pt x="102" y="67"/>
                  </a:lnTo>
                  <a:lnTo>
                    <a:pt x="104" y="84"/>
                  </a:lnTo>
                  <a:lnTo>
                    <a:pt x="105" y="92"/>
                  </a:lnTo>
                  <a:lnTo>
                    <a:pt x="122" y="89"/>
                  </a:lnTo>
                  <a:lnTo>
                    <a:pt x="131" y="79"/>
                  </a:lnTo>
                  <a:close/>
                </a:path>
              </a:pathLst>
            </a:custGeom>
            <a:solidFill>
              <a:srgbClr val="1F1A17"/>
            </a:solidFill>
            <a:ln w="9525">
              <a:noFill/>
              <a:round/>
              <a:headEnd/>
              <a:tailEnd/>
            </a:ln>
          </p:spPr>
          <p:txBody>
            <a:bodyPr/>
            <a:lstStyle/>
            <a:p>
              <a:endParaRPr lang="en-US"/>
            </a:p>
          </p:txBody>
        </p:sp>
        <p:sp>
          <p:nvSpPr>
            <p:cNvPr id="4373" name="Freeform 277"/>
            <p:cNvSpPr>
              <a:spLocks/>
            </p:cNvSpPr>
            <p:nvPr/>
          </p:nvSpPr>
          <p:spPr bwMode="auto">
            <a:xfrm>
              <a:off x="2456" y="3094"/>
              <a:ext cx="72" cy="106"/>
            </a:xfrm>
            <a:custGeom>
              <a:avLst/>
              <a:gdLst/>
              <a:ahLst/>
              <a:cxnLst>
                <a:cxn ang="0">
                  <a:pos x="0" y="0"/>
                </a:cxn>
                <a:cxn ang="0">
                  <a:pos x="0" y="4"/>
                </a:cxn>
                <a:cxn ang="0">
                  <a:pos x="3" y="10"/>
                </a:cxn>
                <a:cxn ang="0">
                  <a:pos x="3" y="17"/>
                </a:cxn>
                <a:cxn ang="0">
                  <a:pos x="7" y="20"/>
                </a:cxn>
                <a:cxn ang="0">
                  <a:pos x="10" y="25"/>
                </a:cxn>
                <a:cxn ang="0">
                  <a:pos x="12" y="34"/>
                </a:cxn>
                <a:cxn ang="0">
                  <a:pos x="15" y="34"/>
                </a:cxn>
                <a:cxn ang="0">
                  <a:pos x="18" y="39"/>
                </a:cxn>
                <a:cxn ang="0">
                  <a:pos x="23" y="44"/>
                </a:cxn>
                <a:cxn ang="0">
                  <a:pos x="25" y="44"/>
                </a:cxn>
                <a:cxn ang="0">
                  <a:pos x="25" y="47"/>
                </a:cxn>
                <a:cxn ang="0">
                  <a:pos x="30" y="50"/>
                </a:cxn>
                <a:cxn ang="0">
                  <a:pos x="33" y="50"/>
                </a:cxn>
                <a:cxn ang="0">
                  <a:pos x="37" y="55"/>
                </a:cxn>
                <a:cxn ang="0">
                  <a:pos x="40" y="59"/>
                </a:cxn>
                <a:cxn ang="0">
                  <a:pos x="42" y="62"/>
                </a:cxn>
                <a:cxn ang="0">
                  <a:pos x="45" y="65"/>
                </a:cxn>
                <a:cxn ang="0">
                  <a:pos x="50" y="70"/>
                </a:cxn>
                <a:cxn ang="0">
                  <a:pos x="52" y="70"/>
                </a:cxn>
                <a:cxn ang="0">
                  <a:pos x="55" y="75"/>
                </a:cxn>
                <a:cxn ang="0">
                  <a:pos x="62" y="89"/>
                </a:cxn>
                <a:cxn ang="0">
                  <a:pos x="69" y="102"/>
                </a:cxn>
                <a:cxn ang="0">
                  <a:pos x="69" y="96"/>
                </a:cxn>
                <a:cxn ang="0">
                  <a:pos x="69" y="84"/>
                </a:cxn>
                <a:cxn ang="0">
                  <a:pos x="67" y="69"/>
                </a:cxn>
                <a:cxn ang="0">
                  <a:pos x="52" y="49"/>
                </a:cxn>
                <a:cxn ang="0">
                  <a:pos x="47" y="42"/>
                </a:cxn>
                <a:cxn ang="0">
                  <a:pos x="38" y="34"/>
                </a:cxn>
                <a:cxn ang="0">
                  <a:pos x="35" y="35"/>
                </a:cxn>
                <a:cxn ang="0">
                  <a:pos x="35" y="42"/>
                </a:cxn>
                <a:cxn ang="0">
                  <a:pos x="28" y="39"/>
                </a:cxn>
                <a:cxn ang="0">
                  <a:pos x="23" y="34"/>
                </a:cxn>
                <a:cxn ang="0">
                  <a:pos x="18" y="27"/>
                </a:cxn>
                <a:cxn ang="0">
                  <a:pos x="15" y="24"/>
                </a:cxn>
                <a:cxn ang="0">
                  <a:pos x="13" y="19"/>
                </a:cxn>
                <a:cxn ang="0">
                  <a:pos x="7" y="7"/>
                </a:cxn>
              </a:cxnLst>
              <a:rect l="0" t="0" r="r" b="b"/>
              <a:pathLst>
                <a:path w="72" h="106">
                  <a:moveTo>
                    <a:pt x="2" y="0"/>
                  </a:moveTo>
                  <a:lnTo>
                    <a:pt x="0" y="0"/>
                  </a:lnTo>
                  <a:lnTo>
                    <a:pt x="0" y="2"/>
                  </a:lnTo>
                  <a:lnTo>
                    <a:pt x="0" y="4"/>
                  </a:lnTo>
                  <a:lnTo>
                    <a:pt x="2" y="5"/>
                  </a:lnTo>
                  <a:lnTo>
                    <a:pt x="3" y="10"/>
                  </a:lnTo>
                  <a:lnTo>
                    <a:pt x="5" y="12"/>
                  </a:lnTo>
                  <a:lnTo>
                    <a:pt x="3" y="17"/>
                  </a:lnTo>
                  <a:lnTo>
                    <a:pt x="2" y="22"/>
                  </a:lnTo>
                  <a:lnTo>
                    <a:pt x="7" y="20"/>
                  </a:lnTo>
                  <a:lnTo>
                    <a:pt x="10" y="17"/>
                  </a:lnTo>
                  <a:lnTo>
                    <a:pt x="10" y="25"/>
                  </a:lnTo>
                  <a:lnTo>
                    <a:pt x="10" y="34"/>
                  </a:lnTo>
                  <a:lnTo>
                    <a:pt x="12" y="34"/>
                  </a:lnTo>
                  <a:lnTo>
                    <a:pt x="13" y="32"/>
                  </a:lnTo>
                  <a:lnTo>
                    <a:pt x="15" y="34"/>
                  </a:lnTo>
                  <a:lnTo>
                    <a:pt x="17" y="35"/>
                  </a:lnTo>
                  <a:lnTo>
                    <a:pt x="18" y="39"/>
                  </a:lnTo>
                  <a:lnTo>
                    <a:pt x="20" y="44"/>
                  </a:lnTo>
                  <a:lnTo>
                    <a:pt x="23" y="44"/>
                  </a:lnTo>
                  <a:lnTo>
                    <a:pt x="25" y="42"/>
                  </a:lnTo>
                  <a:lnTo>
                    <a:pt x="25" y="44"/>
                  </a:lnTo>
                  <a:lnTo>
                    <a:pt x="25" y="45"/>
                  </a:lnTo>
                  <a:lnTo>
                    <a:pt x="25" y="47"/>
                  </a:lnTo>
                  <a:lnTo>
                    <a:pt x="28" y="50"/>
                  </a:lnTo>
                  <a:lnTo>
                    <a:pt x="30" y="50"/>
                  </a:lnTo>
                  <a:lnTo>
                    <a:pt x="32" y="52"/>
                  </a:lnTo>
                  <a:lnTo>
                    <a:pt x="33" y="50"/>
                  </a:lnTo>
                  <a:lnTo>
                    <a:pt x="35" y="49"/>
                  </a:lnTo>
                  <a:lnTo>
                    <a:pt x="37" y="55"/>
                  </a:lnTo>
                  <a:lnTo>
                    <a:pt x="37" y="60"/>
                  </a:lnTo>
                  <a:lnTo>
                    <a:pt x="40" y="59"/>
                  </a:lnTo>
                  <a:lnTo>
                    <a:pt x="42" y="55"/>
                  </a:lnTo>
                  <a:lnTo>
                    <a:pt x="42" y="62"/>
                  </a:lnTo>
                  <a:lnTo>
                    <a:pt x="42" y="67"/>
                  </a:lnTo>
                  <a:lnTo>
                    <a:pt x="45" y="65"/>
                  </a:lnTo>
                  <a:lnTo>
                    <a:pt x="48" y="67"/>
                  </a:lnTo>
                  <a:lnTo>
                    <a:pt x="50" y="70"/>
                  </a:lnTo>
                  <a:lnTo>
                    <a:pt x="48" y="75"/>
                  </a:lnTo>
                  <a:lnTo>
                    <a:pt x="52" y="70"/>
                  </a:lnTo>
                  <a:lnTo>
                    <a:pt x="55" y="72"/>
                  </a:lnTo>
                  <a:lnTo>
                    <a:pt x="55" y="75"/>
                  </a:lnTo>
                  <a:lnTo>
                    <a:pt x="57" y="80"/>
                  </a:lnTo>
                  <a:lnTo>
                    <a:pt x="62" y="89"/>
                  </a:lnTo>
                  <a:lnTo>
                    <a:pt x="65" y="97"/>
                  </a:lnTo>
                  <a:lnTo>
                    <a:pt x="69" y="102"/>
                  </a:lnTo>
                  <a:lnTo>
                    <a:pt x="70" y="106"/>
                  </a:lnTo>
                  <a:lnTo>
                    <a:pt x="69" y="96"/>
                  </a:lnTo>
                  <a:lnTo>
                    <a:pt x="67" y="86"/>
                  </a:lnTo>
                  <a:lnTo>
                    <a:pt x="69" y="84"/>
                  </a:lnTo>
                  <a:lnTo>
                    <a:pt x="72" y="84"/>
                  </a:lnTo>
                  <a:lnTo>
                    <a:pt x="67" y="69"/>
                  </a:lnTo>
                  <a:lnTo>
                    <a:pt x="60" y="57"/>
                  </a:lnTo>
                  <a:lnTo>
                    <a:pt x="52" y="49"/>
                  </a:lnTo>
                  <a:lnTo>
                    <a:pt x="47" y="47"/>
                  </a:lnTo>
                  <a:lnTo>
                    <a:pt x="47" y="42"/>
                  </a:lnTo>
                  <a:lnTo>
                    <a:pt x="45" y="37"/>
                  </a:lnTo>
                  <a:lnTo>
                    <a:pt x="38" y="34"/>
                  </a:lnTo>
                  <a:lnTo>
                    <a:pt x="30" y="30"/>
                  </a:lnTo>
                  <a:lnTo>
                    <a:pt x="35" y="35"/>
                  </a:lnTo>
                  <a:lnTo>
                    <a:pt x="38" y="40"/>
                  </a:lnTo>
                  <a:lnTo>
                    <a:pt x="35" y="42"/>
                  </a:lnTo>
                  <a:lnTo>
                    <a:pt x="32" y="42"/>
                  </a:lnTo>
                  <a:lnTo>
                    <a:pt x="28" y="39"/>
                  </a:lnTo>
                  <a:lnTo>
                    <a:pt x="25" y="34"/>
                  </a:lnTo>
                  <a:lnTo>
                    <a:pt x="23" y="34"/>
                  </a:lnTo>
                  <a:lnTo>
                    <a:pt x="20" y="30"/>
                  </a:lnTo>
                  <a:lnTo>
                    <a:pt x="18" y="27"/>
                  </a:lnTo>
                  <a:lnTo>
                    <a:pt x="17" y="24"/>
                  </a:lnTo>
                  <a:lnTo>
                    <a:pt x="15" y="24"/>
                  </a:lnTo>
                  <a:lnTo>
                    <a:pt x="12" y="24"/>
                  </a:lnTo>
                  <a:lnTo>
                    <a:pt x="13" y="19"/>
                  </a:lnTo>
                  <a:lnTo>
                    <a:pt x="13" y="14"/>
                  </a:lnTo>
                  <a:lnTo>
                    <a:pt x="7" y="7"/>
                  </a:lnTo>
                  <a:lnTo>
                    <a:pt x="2" y="0"/>
                  </a:lnTo>
                  <a:close/>
                </a:path>
              </a:pathLst>
            </a:custGeom>
            <a:solidFill>
              <a:srgbClr val="1F1A17"/>
            </a:solidFill>
            <a:ln w="9525">
              <a:noFill/>
              <a:round/>
              <a:headEnd/>
              <a:tailEnd/>
            </a:ln>
          </p:spPr>
          <p:txBody>
            <a:bodyPr/>
            <a:lstStyle/>
            <a:p>
              <a:endParaRPr lang="en-US"/>
            </a:p>
          </p:txBody>
        </p:sp>
        <p:sp>
          <p:nvSpPr>
            <p:cNvPr id="4374" name="Freeform 278"/>
            <p:cNvSpPr>
              <a:spLocks/>
            </p:cNvSpPr>
            <p:nvPr/>
          </p:nvSpPr>
          <p:spPr bwMode="auto">
            <a:xfrm>
              <a:off x="2453" y="3131"/>
              <a:ext cx="120" cy="95"/>
            </a:xfrm>
            <a:custGeom>
              <a:avLst/>
              <a:gdLst/>
              <a:ahLst/>
              <a:cxnLst>
                <a:cxn ang="0">
                  <a:pos x="1" y="3"/>
                </a:cxn>
                <a:cxn ang="0">
                  <a:pos x="0" y="12"/>
                </a:cxn>
                <a:cxn ang="0">
                  <a:pos x="1" y="13"/>
                </a:cxn>
                <a:cxn ang="0">
                  <a:pos x="1" y="15"/>
                </a:cxn>
                <a:cxn ang="0">
                  <a:pos x="3" y="15"/>
                </a:cxn>
                <a:cxn ang="0">
                  <a:pos x="5" y="17"/>
                </a:cxn>
                <a:cxn ang="0">
                  <a:pos x="6" y="18"/>
                </a:cxn>
                <a:cxn ang="0">
                  <a:pos x="10" y="18"/>
                </a:cxn>
                <a:cxn ang="0">
                  <a:pos x="10" y="25"/>
                </a:cxn>
                <a:cxn ang="0">
                  <a:pos x="11" y="32"/>
                </a:cxn>
                <a:cxn ang="0">
                  <a:pos x="13" y="35"/>
                </a:cxn>
                <a:cxn ang="0">
                  <a:pos x="20" y="43"/>
                </a:cxn>
                <a:cxn ang="0">
                  <a:pos x="26" y="62"/>
                </a:cxn>
                <a:cxn ang="0">
                  <a:pos x="31" y="65"/>
                </a:cxn>
                <a:cxn ang="0">
                  <a:pos x="35" y="65"/>
                </a:cxn>
                <a:cxn ang="0">
                  <a:pos x="36" y="70"/>
                </a:cxn>
                <a:cxn ang="0">
                  <a:pos x="40" y="72"/>
                </a:cxn>
                <a:cxn ang="0">
                  <a:pos x="45" y="79"/>
                </a:cxn>
                <a:cxn ang="0">
                  <a:pos x="50" y="77"/>
                </a:cxn>
                <a:cxn ang="0">
                  <a:pos x="55" y="77"/>
                </a:cxn>
                <a:cxn ang="0">
                  <a:pos x="57" y="85"/>
                </a:cxn>
                <a:cxn ang="0">
                  <a:pos x="58" y="89"/>
                </a:cxn>
                <a:cxn ang="0">
                  <a:pos x="63" y="90"/>
                </a:cxn>
                <a:cxn ang="0">
                  <a:pos x="70" y="79"/>
                </a:cxn>
                <a:cxn ang="0">
                  <a:pos x="75" y="85"/>
                </a:cxn>
                <a:cxn ang="0">
                  <a:pos x="77" y="84"/>
                </a:cxn>
                <a:cxn ang="0">
                  <a:pos x="82" y="84"/>
                </a:cxn>
                <a:cxn ang="0">
                  <a:pos x="90" y="89"/>
                </a:cxn>
                <a:cxn ang="0">
                  <a:pos x="100" y="84"/>
                </a:cxn>
                <a:cxn ang="0">
                  <a:pos x="98" y="90"/>
                </a:cxn>
                <a:cxn ang="0">
                  <a:pos x="108" y="95"/>
                </a:cxn>
                <a:cxn ang="0">
                  <a:pos x="118" y="90"/>
                </a:cxn>
                <a:cxn ang="0">
                  <a:pos x="112" y="87"/>
                </a:cxn>
                <a:cxn ang="0">
                  <a:pos x="108" y="90"/>
                </a:cxn>
                <a:cxn ang="0">
                  <a:pos x="105" y="80"/>
                </a:cxn>
                <a:cxn ang="0">
                  <a:pos x="102" y="74"/>
                </a:cxn>
                <a:cxn ang="0">
                  <a:pos x="95" y="65"/>
                </a:cxn>
                <a:cxn ang="0">
                  <a:pos x="88" y="67"/>
                </a:cxn>
                <a:cxn ang="0">
                  <a:pos x="83" y="70"/>
                </a:cxn>
                <a:cxn ang="0">
                  <a:pos x="80" y="62"/>
                </a:cxn>
                <a:cxn ang="0">
                  <a:pos x="78" y="62"/>
                </a:cxn>
                <a:cxn ang="0">
                  <a:pos x="73" y="67"/>
                </a:cxn>
                <a:cxn ang="0">
                  <a:pos x="65" y="62"/>
                </a:cxn>
                <a:cxn ang="0">
                  <a:pos x="57" y="54"/>
                </a:cxn>
                <a:cxn ang="0">
                  <a:pos x="51" y="55"/>
                </a:cxn>
                <a:cxn ang="0">
                  <a:pos x="43" y="52"/>
                </a:cxn>
                <a:cxn ang="0">
                  <a:pos x="36" y="49"/>
                </a:cxn>
                <a:cxn ang="0">
                  <a:pos x="30" y="42"/>
                </a:cxn>
                <a:cxn ang="0">
                  <a:pos x="21" y="35"/>
                </a:cxn>
                <a:cxn ang="0">
                  <a:pos x="15" y="22"/>
                </a:cxn>
                <a:cxn ang="0">
                  <a:pos x="5" y="5"/>
                </a:cxn>
              </a:cxnLst>
              <a:rect l="0" t="0" r="r" b="b"/>
              <a:pathLst>
                <a:path w="120" h="95">
                  <a:moveTo>
                    <a:pt x="0" y="0"/>
                  </a:moveTo>
                  <a:lnTo>
                    <a:pt x="1" y="3"/>
                  </a:lnTo>
                  <a:lnTo>
                    <a:pt x="1" y="7"/>
                  </a:lnTo>
                  <a:lnTo>
                    <a:pt x="0" y="12"/>
                  </a:lnTo>
                  <a:lnTo>
                    <a:pt x="0" y="15"/>
                  </a:lnTo>
                  <a:lnTo>
                    <a:pt x="1" y="13"/>
                  </a:lnTo>
                  <a:lnTo>
                    <a:pt x="3" y="10"/>
                  </a:lnTo>
                  <a:lnTo>
                    <a:pt x="1" y="15"/>
                  </a:lnTo>
                  <a:lnTo>
                    <a:pt x="1" y="20"/>
                  </a:lnTo>
                  <a:lnTo>
                    <a:pt x="3" y="15"/>
                  </a:lnTo>
                  <a:lnTo>
                    <a:pt x="5" y="15"/>
                  </a:lnTo>
                  <a:lnTo>
                    <a:pt x="5" y="17"/>
                  </a:lnTo>
                  <a:lnTo>
                    <a:pt x="3" y="22"/>
                  </a:lnTo>
                  <a:lnTo>
                    <a:pt x="6" y="18"/>
                  </a:lnTo>
                  <a:lnTo>
                    <a:pt x="8" y="18"/>
                  </a:lnTo>
                  <a:lnTo>
                    <a:pt x="10" y="18"/>
                  </a:lnTo>
                  <a:lnTo>
                    <a:pt x="10" y="20"/>
                  </a:lnTo>
                  <a:lnTo>
                    <a:pt x="10" y="25"/>
                  </a:lnTo>
                  <a:lnTo>
                    <a:pt x="10" y="33"/>
                  </a:lnTo>
                  <a:lnTo>
                    <a:pt x="11" y="32"/>
                  </a:lnTo>
                  <a:lnTo>
                    <a:pt x="13" y="32"/>
                  </a:lnTo>
                  <a:lnTo>
                    <a:pt x="13" y="35"/>
                  </a:lnTo>
                  <a:lnTo>
                    <a:pt x="13" y="38"/>
                  </a:lnTo>
                  <a:lnTo>
                    <a:pt x="20" y="43"/>
                  </a:lnTo>
                  <a:lnTo>
                    <a:pt x="25" y="50"/>
                  </a:lnTo>
                  <a:lnTo>
                    <a:pt x="26" y="62"/>
                  </a:lnTo>
                  <a:lnTo>
                    <a:pt x="28" y="72"/>
                  </a:lnTo>
                  <a:lnTo>
                    <a:pt x="31" y="65"/>
                  </a:lnTo>
                  <a:lnTo>
                    <a:pt x="35" y="59"/>
                  </a:lnTo>
                  <a:lnTo>
                    <a:pt x="35" y="65"/>
                  </a:lnTo>
                  <a:lnTo>
                    <a:pt x="35" y="72"/>
                  </a:lnTo>
                  <a:lnTo>
                    <a:pt x="36" y="70"/>
                  </a:lnTo>
                  <a:lnTo>
                    <a:pt x="40" y="67"/>
                  </a:lnTo>
                  <a:lnTo>
                    <a:pt x="40" y="72"/>
                  </a:lnTo>
                  <a:lnTo>
                    <a:pt x="41" y="77"/>
                  </a:lnTo>
                  <a:lnTo>
                    <a:pt x="45" y="79"/>
                  </a:lnTo>
                  <a:lnTo>
                    <a:pt x="48" y="79"/>
                  </a:lnTo>
                  <a:lnTo>
                    <a:pt x="50" y="77"/>
                  </a:lnTo>
                  <a:lnTo>
                    <a:pt x="53" y="77"/>
                  </a:lnTo>
                  <a:lnTo>
                    <a:pt x="55" y="77"/>
                  </a:lnTo>
                  <a:lnTo>
                    <a:pt x="58" y="79"/>
                  </a:lnTo>
                  <a:lnTo>
                    <a:pt x="57" y="85"/>
                  </a:lnTo>
                  <a:lnTo>
                    <a:pt x="57" y="89"/>
                  </a:lnTo>
                  <a:lnTo>
                    <a:pt x="58" y="89"/>
                  </a:lnTo>
                  <a:lnTo>
                    <a:pt x="60" y="90"/>
                  </a:lnTo>
                  <a:lnTo>
                    <a:pt x="63" y="90"/>
                  </a:lnTo>
                  <a:lnTo>
                    <a:pt x="67" y="87"/>
                  </a:lnTo>
                  <a:lnTo>
                    <a:pt x="70" y="79"/>
                  </a:lnTo>
                  <a:lnTo>
                    <a:pt x="72" y="77"/>
                  </a:lnTo>
                  <a:lnTo>
                    <a:pt x="75" y="85"/>
                  </a:lnTo>
                  <a:lnTo>
                    <a:pt x="77" y="94"/>
                  </a:lnTo>
                  <a:lnTo>
                    <a:pt x="77" y="84"/>
                  </a:lnTo>
                  <a:lnTo>
                    <a:pt x="78" y="82"/>
                  </a:lnTo>
                  <a:lnTo>
                    <a:pt x="82" y="84"/>
                  </a:lnTo>
                  <a:lnTo>
                    <a:pt x="85" y="90"/>
                  </a:lnTo>
                  <a:lnTo>
                    <a:pt x="90" y="89"/>
                  </a:lnTo>
                  <a:lnTo>
                    <a:pt x="97" y="84"/>
                  </a:lnTo>
                  <a:lnTo>
                    <a:pt x="100" y="84"/>
                  </a:lnTo>
                  <a:lnTo>
                    <a:pt x="102" y="87"/>
                  </a:lnTo>
                  <a:lnTo>
                    <a:pt x="98" y="90"/>
                  </a:lnTo>
                  <a:lnTo>
                    <a:pt x="97" y="94"/>
                  </a:lnTo>
                  <a:lnTo>
                    <a:pt x="108" y="95"/>
                  </a:lnTo>
                  <a:lnTo>
                    <a:pt x="120" y="95"/>
                  </a:lnTo>
                  <a:lnTo>
                    <a:pt x="118" y="90"/>
                  </a:lnTo>
                  <a:lnTo>
                    <a:pt x="113" y="87"/>
                  </a:lnTo>
                  <a:lnTo>
                    <a:pt x="112" y="87"/>
                  </a:lnTo>
                  <a:lnTo>
                    <a:pt x="110" y="89"/>
                  </a:lnTo>
                  <a:lnTo>
                    <a:pt x="108" y="90"/>
                  </a:lnTo>
                  <a:lnTo>
                    <a:pt x="107" y="87"/>
                  </a:lnTo>
                  <a:lnTo>
                    <a:pt x="105" y="80"/>
                  </a:lnTo>
                  <a:lnTo>
                    <a:pt x="103" y="77"/>
                  </a:lnTo>
                  <a:lnTo>
                    <a:pt x="102" y="74"/>
                  </a:lnTo>
                  <a:lnTo>
                    <a:pt x="97" y="72"/>
                  </a:lnTo>
                  <a:lnTo>
                    <a:pt x="95" y="65"/>
                  </a:lnTo>
                  <a:lnTo>
                    <a:pt x="92" y="59"/>
                  </a:lnTo>
                  <a:lnTo>
                    <a:pt x="88" y="67"/>
                  </a:lnTo>
                  <a:lnTo>
                    <a:pt x="83" y="75"/>
                  </a:lnTo>
                  <a:lnTo>
                    <a:pt x="83" y="70"/>
                  </a:lnTo>
                  <a:lnTo>
                    <a:pt x="82" y="64"/>
                  </a:lnTo>
                  <a:lnTo>
                    <a:pt x="80" y="62"/>
                  </a:lnTo>
                  <a:lnTo>
                    <a:pt x="80" y="62"/>
                  </a:lnTo>
                  <a:lnTo>
                    <a:pt x="78" y="62"/>
                  </a:lnTo>
                  <a:lnTo>
                    <a:pt x="77" y="65"/>
                  </a:lnTo>
                  <a:lnTo>
                    <a:pt x="73" y="67"/>
                  </a:lnTo>
                  <a:lnTo>
                    <a:pt x="68" y="67"/>
                  </a:lnTo>
                  <a:lnTo>
                    <a:pt x="65" y="62"/>
                  </a:lnTo>
                  <a:lnTo>
                    <a:pt x="60" y="55"/>
                  </a:lnTo>
                  <a:lnTo>
                    <a:pt x="57" y="54"/>
                  </a:lnTo>
                  <a:lnTo>
                    <a:pt x="55" y="54"/>
                  </a:lnTo>
                  <a:lnTo>
                    <a:pt x="51" y="55"/>
                  </a:lnTo>
                  <a:lnTo>
                    <a:pt x="50" y="59"/>
                  </a:lnTo>
                  <a:lnTo>
                    <a:pt x="43" y="52"/>
                  </a:lnTo>
                  <a:lnTo>
                    <a:pt x="38" y="47"/>
                  </a:lnTo>
                  <a:lnTo>
                    <a:pt x="36" y="49"/>
                  </a:lnTo>
                  <a:lnTo>
                    <a:pt x="36" y="52"/>
                  </a:lnTo>
                  <a:lnTo>
                    <a:pt x="30" y="42"/>
                  </a:lnTo>
                  <a:lnTo>
                    <a:pt x="25" y="35"/>
                  </a:lnTo>
                  <a:lnTo>
                    <a:pt x="21" y="35"/>
                  </a:lnTo>
                  <a:lnTo>
                    <a:pt x="20" y="33"/>
                  </a:lnTo>
                  <a:lnTo>
                    <a:pt x="15" y="22"/>
                  </a:lnTo>
                  <a:lnTo>
                    <a:pt x="10" y="10"/>
                  </a:lnTo>
                  <a:lnTo>
                    <a:pt x="5" y="5"/>
                  </a:lnTo>
                  <a:lnTo>
                    <a:pt x="0" y="0"/>
                  </a:lnTo>
                  <a:close/>
                </a:path>
              </a:pathLst>
            </a:custGeom>
            <a:solidFill>
              <a:srgbClr val="1F1A17"/>
            </a:solidFill>
            <a:ln w="9525">
              <a:noFill/>
              <a:round/>
              <a:headEnd/>
              <a:tailEnd/>
            </a:ln>
          </p:spPr>
          <p:txBody>
            <a:bodyPr/>
            <a:lstStyle/>
            <a:p>
              <a:endParaRPr lang="en-US"/>
            </a:p>
          </p:txBody>
        </p:sp>
        <p:sp>
          <p:nvSpPr>
            <p:cNvPr id="4375" name="Freeform 279"/>
            <p:cNvSpPr>
              <a:spLocks/>
            </p:cNvSpPr>
            <p:nvPr/>
          </p:nvSpPr>
          <p:spPr bwMode="auto">
            <a:xfrm>
              <a:off x="2675" y="3062"/>
              <a:ext cx="94" cy="71"/>
            </a:xfrm>
            <a:custGeom>
              <a:avLst/>
              <a:gdLst/>
              <a:ahLst/>
              <a:cxnLst>
                <a:cxn ang="0">
                  <a:pos x="8" y="67"/>
                </a:cxn>
                <a:cxn ang="0">
                  <a:pos x="17" y="66"/>
                </a:cxn>
                <a:cxn ang="0">
                  <a:pos x="22" y="66"/>
                </a:cxn>
                <a:cxn ang="0">
                  <a:pos x="23" y="64"/>
                </a:cxn>
                <a:cxn ang="0">
                  <a:pos x="30" y="66"/>
                </a:cxn>
                <a:cxn ang="0">
                  <a:pos x="42" y="67"/>
                </a:cxn>
                <a:cxn ang="0">
                  <a:pos x="47" y="59"/>
                </a:cxn>
                <a:cxn ang="0">
                  <a:pos x="50" y="56"/>
                </a:cxn>
                <a:cxn ang="0">
                  <a:pos x="57" y="61"/>
                </a:cxn>
                <a:cxn ang="0">
                  <a:pos x="58" y="59"/>
                </a:cxn>
                <a:cxn ang="0">
                  <a:pos x="62" y="51"/>
                </a:cxn>
                <a:cxn ang="0">
                  <a:pos x="67" y="51"/>
                </a:cxn>
                <a:cxn ang="0">
                  <a:pos x="72" y="52"/>
                </a:cxn>
                <a:cxn ang="0">
                  <a:pos x="73" y="46"/>
                </a:cxn>
                <a:cxn ang="0">
                  <a:pos x="73" y="42"/>
                </a:cxn>
                <a:cxn ang="0">
                  <a:pos x="77" y="41"/>
                </a:cxn>
                <a:cxn ang="0">
                  <a:pos x="78" y="37"/>
                </a:cxn>
                <a:cxn ang="0">
                  <a:pos x="85" y="32"/>
                </a:cxn>
                <a:cxn ang="0">
                  <a:pos x="90" y="27"/>
                </a:cxn>
                <a:cxn ang="0">
                  <a:pos x="90" y="22"/>
                </a:cxn>
                <a:cxn ang="0">
                  <a:pos x="90" y="19"/>
                </a:cxn>
                <a:cxn ang="0">
                  <a:pos x="92" y="10"/>
                </a:cxn>
                <a:cxn ang="0">
                  <a:pos x="89" y="12"/>
                </a:cxn>
                <a:cxn ang="0">
                  <a:pos x="75" y="31"/>
                </a:cxn>
                <a:cxn ang="0">
                  <a:pos x="68" y="42"/>
                </a:cxn>
                <a:cxn ang="0">
                  <a:pos x="63" y="42"/>
                </a:cxn>
                <a:cxn ang="0">
                  <a:pos x="57" y="41"/>
                </a:cxn>
                <a:cxn ang="0">
                  <a:pos x="52" y="46"/>
                </a:cxn>
                <a:cxn ang="0">
                  <a:pos x="48" y="47"/>
                </a:cxn>
                <a:cxn ang="0">
                  <a:pos x="40" y="52"/>
                </a:cxn>
                <a:cxn ang="0">
                  <a:pos x="28" y="52"/>
                </a:cxn>
                <a:cxn ang="0">
                  <a:pos x="10" y="56"/>
                </a:cxn>
                <a:cxn ang="0">
                  <a:pos x="2" y="66"/>
                </a:cxn>
              </a:cxnLst>
              <a:rect l="0" t="0" r="r" b="b"/>
              <a:pathLst>
                <a:path w="94" h="71">
                  <a:moveTo>
                    <a:pt x="3" y="67"/>
                  </a:moveTo>
                  <a:lnTo>
                    <a:pt x="8" y="67"/>
                  </a:lnTo>
                  <a:lnTo>
                    <a:pt x="13" y="67"/>
                  </a:lnTo>
                  <a:lnTo>
                    <a:pt x="17" y="66"/>
                  </a:lnTo>
                  <a:lnTo>
                    <a:pt x="20" y="61"/>
                  </a:lnTo>
                  <a:lnTo>
                    <a:pt x="22" y="66"/>
                  </a:lnTo>
                  <a:lnTo>
                    <a:pt x="22" y="69"/>
                  </a:lnTo>
                  <a:lnTo>
                    <a:pt x="23" y="64"/>
                  </a:lnTo>
                  <a:lnTo>
                    <a:pt x="25" y="59"/>
                  </a:lnTo>
                  <a:lnTo>
                    <a:pt x="30" y="66"/>
                  </a:lnTo>
                  <a:lnTo>
                    <a:pt x="35" y="71"/>
                  </a:lnTo>
                  <a:lnTo>
                    <a:pt x="42" y="67"/>
                  </a:lnTo>
                  <a:lnTo>
                    <a:pt x="47" y="62"/>
                  </a:lnTo>
                  <a:lnTo>
                    <a:pt x="47" y="59"/>
                  </a:lnTo>
                  <a:lnTo>
                    <a:pt x="47" y="57"/>
                  </a:lnTo>
                  <a:lnTo>
                    <a:pt x="50" y="56"/>
                  </a:lnTo>
                  <a:lnTo>
                    <a:pt x="53" y="54"/>
                  </a:lnTo>
                  <a:lnTo>
                    <a:pt x="57" y="61"/>
                  </a:lnTo>
                  <a:lnTo>
                    <a:pt x="58" y="66"/>
                  </a:lnTo>
                  <a:lnTo>
                    <a:pt x="58" y="59"/>
                  </a:lnTo>
                  <a:lnTo>
                    <a:pt x="58" y="52"/>
                  </a:lnTo>
                  <a:lnTo>
                    <a:pt x="62" y="51"/>
                  </a:lnTo>
                  <a:lnTo>
                    <a:pt x="63" y="47"/>
                  </a:lnTo>
                  <a:lnTo>
                    <a:pt x="67" y="51"/>
                  </a:lnTo>
                  <a:lnTo>
                    <a:pt x="70" y="54"/>
                  </a:lnTo>
                  <a:lnTo>
                    <a:pt x="72" y="52"/>
                  </a:lnTo>
                  <a:lnTo>
                    <a:pt x="73" y="51"/>
                  </a:lnTo>
                  <a:lnTo>
                    <a:pt x="73" y="46"/>
                  </a:lnTo>
                  <a:lnTo>
                    <a:pt x="72" y="42"/>
                  </a:lnTo>
                  <a:lnTo>
                    <a:pt x="73" y="42"/>
                  </a:lnTo>
                  <a:lnTo>
                    <a:pt x="75" y="42"/>
                  </a:lnTo>
                  <a:lnTo>
                    <a:pt x="77" y="41"/>
                  </a:lnTo>
                  <a:lnTo>
                    <a:pt x="77" y="37"/>
                  </a:lnTo>
                  <a:lnTo>
                    <a:pt x="78" y="37"/>
                  </a:lnTo>
                  <a:lnTo>
                    <a:pt x="82" y="37"/>
                  </a:lnTo>
                  <a:lnTo>
                    <a:pt x="85" y="32"/>
                  </a:lnTo>
                  <a:lnTo>
                    <a:pt x="90" y="29"/>
                  </a:lnTo>
                  <a:lnTo>
                    <a:pt x="90" y="27"/>
                  </a:lnTo>
                  <a:lnTo>
                    <a:pt x="89" y="26"/>
                  </a:lnTo>
                  <a:lnTo>
                    <a:pt x="90" y="22"/>
                  </a:lnTo>
                  <a:lnTo>
                    <a:pt x="92" y="19"/>
                  </a:lnTo>
                  <a:lnTo>
                    <a:pt x="90" y="19"/>
                  </a:lnTo>
                  <a:lnTo>
                    <a:pt x="89" y="19"/>
                  </a:lnTo>
                  <a:lnTo>
                    <a:pt x="92" y="10"/>
                  </a:lnTo>
                  <a:lnTo>
                    <a:pt x="94" y="0"/>
                  </a:lnTo>
                  <a:lnTo>
                    <a:pt x="89" y="12"/>
                  </a:lnTo>
                  <a:lnTo>
                    <a:pt x="82" y="21"/>
                  </a:lnTo>
                  <a:lnTo>
                    <a:pt x="75" y="31"/>
                  </a:lnTo>
                  <a:lnTo>
                    <a:pt x="68" y="37"/>
                  </a:lnTo>
                  <a:lnTo>
                    <a:pt x="68" y="42"/>
                  </a:lnTo>
                  <a:lnTo>
                    <a:pt x="68" y="46"/>
                  </a:lnTo>
                  <a:lnTo>
                    <a:pt x="63" y="42"/>
                  </a:lnTo>
                  <a:lnTo>
                    <a:pt x="60" y="37"/>
                  </a:lnTo>
                  <a:lnTo>
                    <a:pt x="57" y="41"/>
                  </a:lnTo>
                  <a:lnTo>
                    <a:pt x="52" y="42"/>
                  </a:lnTo>
                  <a:lnTo>
                    <a:pt x="52" y="46"/>
                  </a:lnTo>
                  <a:lnTo>
                    <a:pt x="52" y="49"/>
                  </a:lnTo>
                  <a:lnTo>
                    <a:pt x="48" y="47"/>
                  </a:lnTo>
                  <a:lnTo>
                    <a:pt x="45" y="47"/>
                  </a:lnTo>
                  <a:lnTo>
                    <a:pt x="40" y="52"/>
                  </a:lnTo>
                  <a:lnTo>
                    <a:pt x="37" y="56"/>
                  </a:lnTo>
                  <a:lnTo>
                    <a:pt x="28" y="52"/>
                  </a:lnTo>
                  <a:lnTo>
                    <a:pt x="22" y="49"/>
                  </a:lnTo>
                  <a:lnTo>
                    <a:pt x="10" y="56"/>
                  </a:lnTo>
                  <a:lnTo>
                    <a:pt x="0" y="62"/>
                  </a:lnTo>
                  <a:lnTo>
                    <a:pt x="2" y="66"/>
                  </a:lnTo>
                  <a:lnTo>
                    <a:pt x="3" y="67"/>
                  </a:lnTo>
                  <a:close/>
                </a:path>
              </a:pathLst>
            </a:custGeom>
            <a:solidFill>
              <a:srgbClr val="1F1A17"/>
            </a:solidFill>
            <a:ln w="9525">
              <a:noFill/>
              <a:round/>
              <a:headEnd/>
              <a:tailEnd/>
            </a:ln>
          </p:spPr>
          <p:txBody>
            <a:bodyPr/>
            <a:lstStyle/>
            <a:p>
              <a:endParaRPr lang="en-US"/>
            </a:p>
          </p:txBody>
        </p:sp>
        <p:sp>
          <p:nvSpPr>
            <p:cNvPr id="4376" name="Freeform 280"/>
            <p:cNvSpPr>
              <a:spLocks/>
            </p:cNvSpPr>
            <p:nvPr/>
          </p:nvSpPr>
          <p:spPr bwMode="auto">
            <a:xfrm>
              <a:off x="2521" y="3208"/>
              <a:ext cx="92" cy="70"/>
            </a:xfrm>
            <a:custGeom>
              <a:avLst/>
              <a:gdLst/>
              <a:ahLst/>
              <a:cxnLst>
                <a:cxn ang="0">
                  <a:pos x="90" y="15"/>
                </a:cxn>
                <a:cxn ang="0">
                  <a:pos x="90" y="5"/>
                </a:cxn>
                <a:cxn ang="0">
                  <a:pos x="87" y="5"/>
                </a:cxn>
                <a:cxn ang="0">
                  <a:pos x="82" y="5"/>
                </a:cxn>
                <a:cxn ang="0">
                  <a:pos x="77" y="0"/>
                </a:cxn>
                <a:cxn ang="0">
                  <a:pos x="69" y="7"/>
                </a:cxn>
                <a:cxn ang="0">
                  <a:pos x="65" y="12"/>
                </a:cxn>
                <a:cxn ang="0">
                  <a:pos x="67" y="22"/>
                </a:cxn>
                <a:cxn ang="0">
                  <a:pos x="55" y="20"/>
                </a:cxn>
                <a:cxn ang="0">
                  <a:pos x="40" y="17"/>
                </a:cxn>
                <a:cxn ang="0">
                  <a:pos x="24" y="20"/>
                </a:cxn>
                <a:cxn ang="0">
                  <a:pos x="9" y="20"/>
                </a:cxn>
                <a:cxn ang="0">
                  <a:pos x="4" y="23"/>
                </a:cxn>
                <a:cxn ang="0">
                  <a:pos x="7" y="33"/>
                </a:cxn>
                <a:cxn ang="0">
                  <a:pos x="14" y="37"/>
                </a:cxn>
                <a:cxn ang="0">
                  <a:pos x="22" y="38"/>
                </a:cxn>
                <a:cxn ang="0">
                  <a:pos x="29" y="43"/>
                </a:cxn>
                <a:cxn ang="0">
                  <a:pos x="35" y="40"/>
                </a:cxn>
                <a:cxn ang="0">
                  <a:pos x="39" y="33"/>
                </a:cxn>
                <a:cxn ang="0">
                  <a:pos x="52" y="35"/>
                </a:cxn>
                <a:cxn ang="0">
                  <a:pos x="49" y="43"/>
                </a:cxn>
                <a:cxn ang="0">
                  <a:pos x="37" y="52"/>
                </a:cxn>
                <a:cxn ang="0">
                  <a:pos x="25" y="58"/>
                </a:cxn>
                <a:cxn ang="0">
                  <a:pos x="27" y="65"/>
                </a:cxn>
                <a:cxn ang="0">
                  <a:pos x="40" y="62"/>
                </a:cxn>
                <a:cxn ang="0">
                  <a:pos x="47" y="60"/>
                </a:cxn>
                <a:cxn ang="0">
                  <a:pos x="47" y="65"/>
                </a:cxn>
                <a:cxn ang="0">
                  <a:pos x="57" y="65"/>
                </a:cxn>
                <a:cxn ang="0">
                  <a:pos x="80" y="60"/>
                </a:cxn>
                <a:cxn ang="0">
                  <a:pos x="87" y="55"/>
                </a:cxn>
                <a:cxn ang="0">
                  <a:pos x="87" y="35"/>
                </a:cxn>
                <a:cxn ang="0">
                  <a:pos x="80" y="33"/>
                </a:cxn>
                <a:cxn ang="0">
                  <a:pos x="72" y="23"/>
                </a:cxn>
                <a:cxn ang="0">
                  <a:pos x="77" y="18"/>
                </a:cxn>
                <a:cxn ang="0">
                  <a:pos x="84" y="25"/>
                </a:cxn>
                <a:cxn ang="0">
                  <a:pos x="87" y="25"/>
                </a:cxn>
              </a:cxnLst>
              <a:rect l="0" t="0" r="r" b="b"/>
              <a:pathLst>
                <a:path w="92" h="70">
                  <a:moveTo>
                    <a:pt x="87" y="20"/>
                  </a:moveTo>
                  <a:lnTo>
                    <a:pt x="90" y="15"/>
                  </a:lnTo>
                  <a:lnTo>
                    <a:pt x="92" y="10"/>
                  </a:lnTo>
                  <a:lnTo>
                    <a:pt x="90" y="5"/>
                  </a:lnTo>
                  <a:lnTo>
                    <a:pt x="90" y="2"/>
                  </a:lnTo>
                  <a:lnTo>
                    <a:pt x="87" y="5"/>
                  </a:lnTo>
                  <a:lnTo>
                    <a:pt x="84" y="10"/>
                  </a:lnTo>
                  <a:lnTo>
                    <a:pt x="82" y="5"/>
                  </a:lnTo>
                  <a:lnTo>
                    <a:pt x="82" y="0"/>
                  </a:lnTo>
                  <a:lnTo>
                    <a:pt x="77" y="0"/>
                  </a:lnTo>
                  <a:lnTo>
                    <a:pt x="74" y="2"/>
                  </a:lnTo>
                  <a:lnTo>
                    <a:pt x="69" y="7"/>
                  </a:lnTo>
                  <a:lnTo>
                    <a:pt x="64" y="10"/>
                  </a:lnTo>
                  <a:lnTo>
                    <a:pt x="65" y="12"/>
                  </a:lnTo>
                  <a:lnTo>
                    <a:pt x="67" y="17"/>
                  </a:lnTo>
                  <a:lnTo>
                    <a:pt x="67" y="22"/>
                  </a:lnTo>
                  <a:lnTo>
                    <a:pt x="65" y="25"/>
                  </a:lnTo>
                  <a:lnTo>
                    <a:pt x="55" y="20"/>
                  </a:lnTo>
                  <a:lnTo>
                    <a:pt x="49" y="15"/>
                  </a:lnTo>
                  <a:lnTo>
                    <a:pt x="40" y="17"/>
                  </a:lnTo>
                  <a:lnTo>
                    <a:pt x="32" y="18"/>
                  </a:lnTo>
                  <a:lnTo>
                    <a:pt x="24" y="20"/>
                  </a:lnTo>
                  <a:lnTo>
                    <a:pt x="17" y="20"/>
                  </a:lnTo>
                  <a:lnTo>
                    <a:pt x="9" y="20"/>
                  </a:lnTo>
                  <a:lnTo>
                    <a:pt x="0" y="18"/>
                  </a:lnTo>
                  <a:lnTo>
                    <a:pt x="4" y="23"/>
                  </a:lnTo>
                  <a:lnTo>
                    <a:pt x="9" y="30"/>
                  </a:lnTo>
                  <a:lnTo>
                    <a:pt x="7" y="33"/>
                  </a:lnTo>
                  <a:lnTo>
                    <a:pt x="7" y="38"/>
                  </a:lnTo>
                  <a:lnTo>
                    <a:pt x="14" y="37"/>
                  </a:lnTo>
                  <a:lnTo>
                    <a:pt x="22" y="35"/>
                  </a:lnTo>
                  <a:lnTo>
                    <a:pt x="22" y="38"/>
                  </a:lnTo>
                  <a:lnTo>
                    <a:pt x="20" y="42"/>
                  </a:lnTo>
                  <a:lnTo>
                    <a:pt x="29" y="43"/>
                  </a:lnTo>
                  <a:lnTo>
                    <a:pt x="37" y="45"/>
                  </a:lnTo>
                  <a:lnTo>
                    <a:pt x="35" y="40"/>
                  </a:lnTo>
                  <a:lnTo>
                    <a:pt x="34" y="37"/>
                  </a:lnTo>
                  <a:lnTo>
                    <a:pt x="39" y="33"/>
                  </a:lnTo>
                  <a:lnTo>
                    <a:pt x="45" y="32"/>
                  </a:lnTo>
                  <a:lnTo>
                    <a:pt x="52" y="35"/>
                  </a:lnTo>
                  <a:lnTo>
                    <a:pt x="54" y="35"/>
                  </a:lnTo>
                  <a:lnTo>
                    <a:pt x="49" y="43"/>
                  </a:lnTo>
                  <a:lnTo>
                    <a:pt x="45" y="50"/>
                  </a:lnTo>
                  <a:lnTo>
                    <a:pt x="37" y="52"/>
                  </a:lnTo>
                  <a:lnTo>
                    <a:pt x="30" y="53"/>
                  </a:lnTo>
                  <a:lnTo>
                    <a:pt x="25" y="58"/>
                  </a:lnTo>
                  <a:lnTo>
                    <a:pt x="20" y="65"/>
                  </a:lnTo>
                  <a:lnTo>
                    <a:pt x="27" y="65"/>
                  </a:lnTo>
                  <a:lnTo>
                    <a:pt x="35" y="65"/>
                  </a:lnTo>
                  <a:lnTo>
                    <a:pt x="40" y="62"/>
                  </a:lnTo>
                  <a:lnTo>
                    <a:pt x="44" y="60"/>
                  </a:lnTo>
                  <a:lnTo>
                    <a:pt x="47" y="60"/>
                  </a:lnTo>
                  <a:lnTo>
                    <a:pt x="47" y="62"/>
                  </a:lnTo>
                  <a:lnTo>
                    <a:pt x="47" y="65"/>
                  </a:lnTo>
                  <a:lnTo>
                    <a:pt x="47" y="70"/>
                  </a:lnTo>
                  <a:lnTo>
                    <a:pt x="57" y="65"/>
                  </a:lnTo>
                  <a:lnTo>
                    <a:pt x="72" y="58"/>
                  </a:lnTo>
                  <a:lnTo>
                    <a:pt x="80" y="60"/>
                  </a:lnTo>
                  <a:lnTo>
                    <a:pt x="84" y="63"/>
                  </a:lnTo>
                  <a:lnTo>
                    <a:pt x="87" y="55"/>
                  </a:lnTo>
                  <a:lnTo>
                    <a:pt x="89" y="43"/>
                  </a:lnTo>
                  <a:lnTo>
                    <a:pt x="87" y="35"/>
                  </a:lnTo>
                  <a:lnTo>
                    <a:pt x="87" y="32"/>
                  </a:lnTo>
                  <a:lnTo>
                    <a:pt x="80" y="33"/>
                  </a:lnTo>
                  <a:lnTo>
                    <a:pt x="72" y="32"/>
                  </a:lnTo>
                  <a:lnTo>
                    <a:pt x="72" y="23"/>
                  </a:lnTo>
                  <a:lnTo>
                    <a:pt x="72" y="17"/>
                  </a:lnTo>
                  <a:lnTo>
                    <a:pt x="77" y="18"/>
                  </a:lnTo>
                  <a:lnTo>
                    <a:pt x="82" y="20"/>
                  </a:lnTo>
                  <a:lnTo>
                    <a:pt x="84" y="25"/>
                  </a:lnTo>
                  <a:lnTo>
                    <a:pt x="85" y="28"/>
                  </a:lnTo>
                  <a:lnTo>
                    <a:pt x="87" y="25"/>
                  </a:lnTo>
                  <a:lnTo>
                    <a:pt x="87" y="20"/>
                  </a:lnTo>
                  <a:close/>
                </a:path>
              </a:pathLst>
            </a:custGeom>
            <a:solidFill>
              <a:srgbClr val="1F1A17"/>
            </a:solidFill>
            <a:ln w="9525">
              <a:noFill/>
              <a:round/>
              <a:headEnd/>
              <a:tailEnd/>
            </a:ln>
          </p:spPr>
          <p:txBody>
            <a:bodyPr/>
            <a:lstStyle/>
            <a:p>
              <a:endParaRPr lang="en-US"/>
            </a:p>
          </p:txBody>
        </p:sp>
        <p:sp>
          <p:nvSpPr>
            <p:cNvPr id="4377" name="Freeform 281"/>
            <p:cNvSpPr>
              <a:spLocks/>
            </p:cNvSpPr>
            <p:nvPr/>
          </p:nvSpPr>
          <p:spPr bwMode="auto">
            <a:xfrm>
              <a:off x="2418" y="3238"/>
              <a:ext cx="148" cy="82"/>
            </a:xfrm>
            <a:custGeom>
              <a:avLst/>
              <a:gdLst/>
              <a:ahLst/>
              <a:cxnLst>
                <a:cxn ang="0">
                  <a:pos x="0" y="5"/>
                </a:cxn>
                <a:cxn ang="0">
                  <a:pos x="6" y="15"/>
                </a:cxn>
                <a:cxn ang="0">
                  <a:pos x="10" y="27"/>
                </a:cxn>
                <a:cxn ang="0">
                  <a:pos x="11" y="28"/>
                </a:cxn>
                <a:cxn ang="0">
                  <a:pos x="16" y="28"/>
                </a:cxn>
                <a:cxn ang="0">
                  <a:pos x="23" y="32"/>
                </a:cxn>
                <a:cxn ang="0">
                  <a:pos x="25" y="37"/>
                </a:cxn>
                <a:cxn ang="0">
                  <a:pos x="28" y="38"/>
                </a:cxn>
                <a:cxn ang="0">
                  <a:pos x="31" y="44"/>
                </a:cxn>
                <a:cxn ang="0">
                  <a:pos x="35" y="57"/>
                </a:cxn>
                <a:cxn ang="0">
                  <a:pos x="40" y="55"/>
                </a:cxn>
                <a:cxn ang="0">
                  <a:pos x="45" y="49"/>
                </a:cxn>
                <a:cxn ang="0">
                  <a:pos x="56" y="50"/>
                </a:cxn>
                <a:cxn ang="0">
                  <a:pos x="65" y="62"/>
                </a:cxn>
                <a:cxn ang="0">
                  <a:pos x="73" y="75"/>
                </a:cxn>
                <a:cxn ang="0">
                  <a:pos x="81" y="77"/>
                </a:cxn>
                <a:cxn ang="0">
                  <a:pos x="88" y="70"/>
                </a:cxn>
                <a:cxn ang="0">
                  <a:pos x="93" y="70"/>
                </a:cxn>
                <a:cxn ang="0">
                  <a:pos x="100" y="77"/>
                </a:cxn>
                <a:cxn ang="0">
                  <a:pos x="105" y="75"/>
                </a:cxn>
                <a:cxn ang="0">
                  <a:pos x="110" y="74"/>
                </a:cxn>
                <a:cxn ang="0">
                  <a:pos x="118" y="77"/>
                </a:cxn>
                <a:cxn ang="0">
                  <a:pos x="130" y="70"/>
                </a:cxn>
                <a:cxn ang="0">
                  <a:pos x="142" y="65"/>
                </a:cxn>
                <a:cxn ang="0">
                  <a:pos x="143" y="60"/>
                </a:cxn>
                <a:cxn ang="0">
                  <a:pos x="137" y="49"/>
                </a:cxn>
                <a:cxn ang="0">
                  <a:pos x="128" y="45"/>
                </a:cxn>
                <a:cxn ang="0">
                  <a:pos x="117" y="44"/>
                </a:cxn>
                <a:cxn ang="0">
                  <a:pos x="113" y="49"/>
                </a:cxn>
                <a:cxn ang="0">
                  <a:pos x="110" y="62"/>
                </a:cxn>
                <a:cxn ang="0">
                  <a:pos x="105" y="59"/>
                </a:cxn>
                <a:cxn ang="0">
                  <a:pos x="100" y="55"/>
                </a:cxn>
                <a:cxn ang="0">
                  <a:pos x="92" y="55"/>
                </a:cxn>
                <a:cxn ang="0">
                  <a:pos x="83" y="52"/>
                </a:cxn>
                <a:cxn ang="0">
                  <a:pos x="80" y="52"/>
                </a:cxn>
                <a:cxn ang="0">
                  <a:pos x="75" y="45"/>
                </a:cxn>
                <a:cxn ang="0">
                  <a:pos x="71" y="35"/>
                </a:cxn>
                <a:cxn ang="0">
                  <a:pos x="65" y="27"/>
                </a:cxn>
                <a:cxn ang="0">
                  <a:pos x="58" y="25"/>
                </a:cxn>
                <a:cxn ang="0">
                  <a:pos x="41" y="20"/>
                </a:cxn>
                <a:cxn ang="0">
                  <a:pos x="25" y="13"/>
                </a:cxn>
                <a:cxn ang="0">
                  <a:pos x="18" y="10"/>
                </a:cxn>
                <a:cxn ang="0">
                  <a:pos x="15" y="8"/>
                </a:cxn>
                <a:cxn ang="0">
                  <a:pos x="10" y="8"/>
                </a:cxn>
                <a:cxn ang="0">
                  <a:pos x="3" y="3"/>
                </a:cxn>
              </a:cxnLst>
              <a:rect l="0" t="0" r="r" b="b"/>
              <a:pathLst>
                <a:path w="148" h="82">
                  <a:moveTo>
                    <a:pt x="1" y="0"/>
                  </a:moveTo>
                  <a:lnTo>
                    <a:pt x="0" y="5"/>
                  </a:lnTo>
                  <a:lnTo>
                    <a:pt x="0" y="15"/>
                  </a:lnTo>
                  <a:lnTo>
                    <a:pt x="6" y="15"/>
                  </a:lnTo>
                  <a:lnTo>
                    <a:pt x="10" y="17"/>
                  </a:lnTo>
                  <a:lnTo>
                    <a:pt x="10" y="27"/>
                  </a:lnTo>
                  <a:lnTo>
                    <a:pt x="10" y="32"/>
                  </a:lnTo>
                  <a:lnTo>
                    <a:pt x="11" y="28"/>
                  </a:lnTo>
                  <a:lnTo>
                    <a:pt x="13" y="25"/>
                  </a:lnTo>
                  <a:lnTo>
                    <a:pt x="16" y="28"/>
                  </a:lnTo>
                  <a:lnTo>
                    <a:pt x="20" y="33"/>
                  </a:lnTo>
                  <a:lnTo>
                    <a:pt x="23" y="32"/>
                  </a:lnTo>
                  <a:lnTo>
                    <a:pt x="25" y="28"/>
                  </a:lnTo>
                  <a:lnTo>
                    <a:pt x="25" y="37"/>
                  </a:lnTo>
                  <a:lnTo>
                    <a:pt x="23" y="44"/>
                  </a:lnTo>
                  <a:lnTo>
                    <a:pt x="28" y="38"/>
                  </a:lnTo>
                  <a:lnTo>
                    <a:pt x="31" y="38"/>
                  </a:lnTo>
                  <a:lnTo>
                    <a:pt x="31" y="44"/>
                  </a:lnTo>
                  <a:lnTo>
                    <a:pt x="31" y="50"/>
                  </a:lnTo>
                  <a:lnTo>
                    <a:pt x="35" y="57"/>
                  </a:lnTo>
                  <a:lnTo>
                    <a:pt x="38" y="64"/>
                  </a:lnTo>
                  <a:lnTo>
                    <a:pt x="40" y="55"/>
                  </a:lnTo>
                  <a:lnTo>
                    <a:pt x="41" y="50"/>
                  </a:lnTo>
                  <a:lnTo>
                    <a:pt x="45" y="49"/>
                  </a:lnTo>
                  <a:lnTo>
                    <a:pt x="48" y="47"/>
                  </a:lnTo>
                  <a:lnTo>
                    <a:pt x="56" y="50"/>
                  </a:lnTo>
                  <a:lnTo>
                    <a:pt x="65" y="57"/>
                  </a:lnTo>
                  <a:lnTo>
                    <a:pt x="65" y="62"/>
                  </a:lnTo>
                  <a:lnTo>
                    <a:pt x="66" y="69"/>
                  </a:lnTo>
                  <a:lnTo>
                    <a:pt x="73" y="75"/>
                  </a:lnTo>
                  <a:lnTo>
                    <a:pt x="81" y="82"/>
                  </a:lnTo>
                  <a:lnTo>
                    <a:pt x="81" y="77"/>
                  </a:lnTo>
                  <a:lnTo>
                    <a:pt x="85" y="74"/>
                  </a:lnTo>
                  <a:lnTo>
                    <a:pt x="88" y="70"/>
                  </a:lnTo>
                  <a:lnTo>
                    <a:pt x="92" y="70"/>
                  </a:lnTo>
                  <a:lnTo>
                    <a:pt x="93" y="70"/>
                  </a:lnTo>
                  <a:lnTo>
                    <a:pt x="97" y="74"/>
                  </a:lnTo>
                  <a:lnTo>
                    <a:pt x="100" y="77"/>
                  </a:lnTo>
                  <a:lnTo>
                    <a:pt x="100" y="80"/>
                  </a:lnTo>
                  <a:lnTo>
                    <a:pt x="105" y="75"/>
                  </a:lnTo>
                  <a:lnTo>
                    <a:pt x="108" y="70"/>
                  </a:lnTo>
                  <a:lnTo>
                    <a:pt x="110" y="74"/>
                  </a:lnTo>
                  <a:lnTo>
                    <a:pt x="112" y="77"/>
                  </a:lnTo>
                  <a:lnTo>
                    <a:pt x="118" y="77"/>
                  </a:lnTo>
                  <a:lnTo>
                    <a:pt x="123" y="75"/>
                  </a:lnTo>
                  <a:lnTo>
                    <a:pt x="130" y="70"/>
                  </a:lnTo>
                  <a:lnTo>
                    <a:pt x="135" y="64"/>
                  </a:lnTo>
                  <a:lnTo>
                    <a:pt x="142" y="65"/>
                  </a:lnTo>
                  <a:lnTo>
                    <a:pt x="148" y="67"/>
                  </a:lnTo>
                  <a:lnTo>
                    <a:pt x="143" y="60"/>
                  </a:lnTo>
                  <a:lnTo>
                    <a:pt x="137" y="54"/>
                  </a:lnTo>
                  <a:lnTo>
                    <a:pt x="137" y="49"/>
                  </a:lnTo>
                  <a:lnTo>
                    <a:pt x="137" y="42"/>
                  </a:lnTo>
                  <a:lnTo>
                    <a:pt x="128" y="45"/>
                  </a:lnTo>
                  <a:lnTo>
                    <a:pt x="123" y="47"/>
                  </a:lnTo>
                  <a:lnTo>
                    <a:pt x="117" y="44"/>
                  </a:lnTo>
                  <a:lnTo>
                    <a:pt x="110" y="38"/>
                  </a:lnTo>
                  <a:lnTo>
                    <a:pt x="113" y="49"/>
                  </a:lnTo>
                  <a:lnTo>
                    <a:pt x="117" y="59"/>
                  </a:lnTo>
                  <a:lnTo>
                    <a:pt x="110" y="62"/>
                  </a:lnTo>
                  <a:lnTo>
                    <a:pt x="105" y="65"/>
                  </a:lnTo>
                  <a:lnTo>
                    <a:pt x="105" y="59"/>
                  </a:lnTo>
                  <a:lnTo>
                    <a:pt x="105" y="54"/>
                  </a:lnTo>
                  <a:lnTo>
                    <a:pt x="100" y="55"/>
                  </a:lnTo>
                  <a:lnTo>
                    <a:pt x="97" y="57"/>
                  </a:lnTo>
                  <a:lnTo>
                    <a:pt x="92" y="55"/>
                  </a:lnTo>
                  <a:lnTo>
                    <a:pt x="86" y="52"/>
                  </a:lnTo>
                  <a:lnTo>
                    <a:pt x="83" y="52"/>
                  </a:lnTo>
                  <a:lnTo>
                    <a:pt x="81" y="52"/>
                  </a:lnTo>
                  <a:lnTo>
                    <a:pt x="80" y="52"/>
                  </a:lnTo>
                  <a:lnTo>
                    <a:pt x="78" y="50"/>
                  </a:lnTo>
                  <a:lnTo>
                    <a:pt x="75" y="45"/>
                  </a:lnTo>
                  <a:lnTo>
                    <a:pt x="71" y="40"/>
                  </a:lnTo>
                  <a:lnTo>
                    <a:pt x="71" y="35"/>
                  </a:lnTo>
                  <a:lnTo>
                    <a:pt x="71" y="32"/>
                  </a:lnTo>
                  <a:lnTo>
                    <a:pt x="65" y="27"/>
                  </a:lnTo>
                  <a:lnTo>
                    <a:pt x="56" y="23"/>
                  </a:lnTo>
                  <a:lnTo>
                    <a:pt x="58" y="25"/>
                  </a:lnTo>
                  <a:lnTo>
                    <a:pt x="58" y="28"/>
                  </a:lnTo>
                  <a:lnTo>
                    <a:pt x="41" y="20"/>
                  </a:lnTo>
                  <a:lnTo>
                    <a:pt x="26" y="12"/>
                  </a:lnTo>
                  <a:lnTo>
                    <a:pt x="25" y="13"/>
                  </a:lnTo>
                  <a:lnTo>
                    <a:pt x="21" y="15"/>
                  </a:lnTo>
                  <a:lnTo>
                    <a:pt x="18" y="10"/>
                  </a:lnTo>
                  <a:lnTo>
                    <a:pt x="15" y="5"/>
                  </a:lnTo>
                  <a:lnTo>
                    <a:pt x="15" y="8"/>
                  </a:lnTo>
                  <a:lnTo>
                    <a:pt x="15" y="10"/>
                  </a:lnTo>
                  <a:lnTo>
                    <a:pt x="10" y="8"/>
                  </a:lnTo>
                  <a:lnTo>
                    <a:pt x="5" y="7"/>
                  </a:lnTo>
                  <a:lnTo>
                    <a:pt x="3" y="3"/>
                  </a:lnTo>
                  <a:lnTo>
                    <a:pt x="1" y="0"/>
                  </a:lnTo>
                  <a:close/>
                </a:path>
              </a:pathLst>
            </a:custGeom>
            <a:solidFill>
              <a:srgbClr val="1F1A17"/>
            </a:solidFill>
            <a:ln w="9525">
              <a:noFill/>
              <a:round/>
              <a:headEnd/>
              <a:tailEnd/>
            </a:ln>
          </p:spPr>
          <p:txBody>
            <a:bodyPr/>
            <a:lstStyle/>
            <a:p>
              <a:endParaRPr lang="en-US"/>
            </a:p>
          </p:txBody>
        </p:sp>
        <p:sp>
          <p:nvSpPr>
            <p:cNvPr id="4378" name="Freeform 282"/>
            <p:cNvSpPr>
              <a:spLocks/>
            </p:cNvSpPr>
            <p:nvPr/>
          </p:nvSpPr>
          <p:spPr bwMode="auto">
            <a:xfrm>
              <a:off x="2436" y="3190"/>
              <a:ext cx="84" cy="83"/>
            </a:xfrm>
            <a:custGeom>
              <a:avLst/>
              <a:gdLst/>
              <a:ahLst/>
              <a:cxnLst>
                <a:cxn ang="0">
                  <a:pos x="5" y="10"/>
                </a:cxn>
                <a:cxn ang="0">
                  <a:pos x="8" y="25"/>
                </a:cxn>
                <a:cxn ang="0">
                  <a:pos x="12" y="38"/>
                </a:cxn>
                <a:cxn ang="0">
                  <a:pos x="13" y="50"/>
                </a:cxn>
                <a:cxn ang="0">
                  <a:pos x="18" y="51"/>
                </a:cxn>
                <a:cxn ang="0">
                  <a:pos x="23" y="65"/>
                </a:cxn>
                <a:cxn ang="0">
                  <a:pos x="32" y="83"/>
                </a:cxn>
                <a:cxn ang="0">
                  <a:pos x="38" y="78"/>
                </a:cxn>
                <a:cxn ang="0">
                  <a:pos x="42" y="66"/>
                </a:cxn>
                <a:cxn ang="0">
                  <a:pos x="53" y="71"/>
                </a:cxn>
                <a:cxn ang="0">
                  <a:pos x="63" y="70"/>
                </a:cxn>
                <a:cxn ang="0">
                  <a:pos x="72" y="66"/>
                </a:cxn>
                <a:cxn ang="0">
                  <a:pos x="79" y="65"/>
                </a:cxn>
                <a:cxn ang="0">
                  <a:pos x="82" y="58"/>
                </a:cxn>
                <a:cxn ang="0">
                  <a:pos x="77" y="56"/>
                </a:cxn>
                <a:cxn ang="0">
                  <a:pos x="55" y="53"/>
                </a:cxn>
                <a:cxn ang="0">
                  <a:pos x="52" y="46"/>
                </a:cxn>
                <a:cxn ang="0">
                  <a:pos x="45" y="41"/>
                </a:cxn>
                <a:cxn ang="0">
                  <a:pos x="42" y="38"/>
                </a:cxn>
                <a:cxn ang="0">
                  <a:pos x="50" y="36"/>
                </a:cxn>
                <a:cxn ang="0">
                  <a:pos x="67" y="41"/>
                </a:cxn>
                <a:cxn ang="0">
                  <a:pos x="74" y="41"/>
                </a:cxn>
                <a:cxn ang="0">
                  <a:pos x="63" y="31"/>
                </a:cxn>
                <a:cxn ang="0">
                  <a:pos x="50" y="25"/>
                </a:cxn>
                <a:cxn ang="0">
                  <a:pos x="43" y="21"/>
                </a:cxn>
                <a:cxn ang="0">
                  <a:pos x="33" y="16"/>
                </a:cxn>
                <a:cxn ang="0">
                  <a:pos x="27" y="5"/>
                </a:cxn>
                <a:cxn ang="0">
                  <a:pos x="22" y="0"/>
                </a:cxn>
                <a:cxn ang="0">
                  <a:pos x="23" y="8"/>
                </a:cxn>
                <a:cxn ang="0">
                  <a:pos x="33" y="23"/>
                </a:cxn>
                <a:cxn ang="0">
                  <a:pos x="37" y="33"/>
                </a:cxn>
                <a:cxn ang="0">
                  <a:pos x="28" y="31"/>
                </a:cxn>
                <a:cxn ang="0">
                  <a:pos x="13" y="16"/>
                </a:cxn>
                <a:cxn ang="0">
                  <a:pos x="3" y="5"/>
                </a:cxn>
              </a:cxnLst>
              <a:rect l="0" t="0" r="r" b="b"/>
              <a:pathLst>
                <a:path w="84" h="83">
                  <a:moveTo>
                    <a:pt x="0" y="3"/>
                  </a:moveTo>
                  <a:lnTo>
                    <a:pt x="5" y="10"/>
                  </a:lnTo>
                  <a:lnTo>
                    <a:pt x="8" y="16"/>
                  </a:lnTo>
                  <a:lnTo>
                    <a:pt x="8" y="25"/>
                  </a:lnTo>
                  <a:lnTo>
                    <a:pt x="8" y="35"/>
                  </a:lnTo>
                  <a:lnTo>
                    <a:pt x="12" y="38"/>
                  </a:lnTo>
                  <a:lnTo>
                    <a:pt x="13" y="43"/>
                  </a:lnTo>
                  <a:lnTo>
                    <a:pt x="13" y="50"/>
                  </a:lnTo>
                  <a:lnTo>
                    <a:pt x="17" y="55"/>
                  </a:lnTo>
                  <a:lnTo>
                    <a:pt x="18" y="51"/>
                  </a:lnTo>
                  <a:lnTo>
                    <a:pt x="20" y="50"/>
                  </a:lnTo>
                  <a:lnTo>
                    <a:pt x="23" y="65"/>
                  </a:lnTo>
                  <a:lnTo>
                    <a:pt x="25" y="80"/>
                  </a:lnTo>
                  <a:lnTo>
                    <a:pt x="32" y="83"/>
                  </a:lnTo>
                  <a:lnTo>
                    <a:pt x="38" y="81"/>
                  </a:lnTo>
                  <a:lnTo>
                    <a:pt x="38" y="78"/>
                  </a:lnTo>
                  <a:lnTo>
                    <a:pt x="40" y="71"/>
                  </a:lnTo>
                  <a:lnTo>
                    <a:pt x="42" y="66"/>
                  </a:lnTo>
                  <a:lnTo>
                    <a:pt x="45" y="65"/>
                  </a:lnTo>
                  <a:lnTo>
                    <a:pt x="53" y="71"/>
                  </a:lnTo>
                  <a:lnTo>
                    <a:pt x="62" y="75"/>
                  </a:lnTo>
                  <a:lnTo>
                    <a:pt x="63" y="70"/>
                  </a:lnTo>
                  <a:lnTo>
                    <a:pt x="65" y="65"/>
                  </a:lnTo>
                  <a:lnTo>
                    <a:pt x="72" y="66"/>
                  </a:lnTo>
                  <a:lnTo>
                    <a:pt x="77" y="66"/>
                  </a:lnTo>
                  <a:lnTo>
                    <a:pt x="79" y="65"/>
                  </a:lnTo>
                  <a:lnTo>
                    <a:pt x="80" y="63"/>
                  </a:lnTo>
                  <a:lnTo>
                    <a:pt x="82" y="58"/>
                  </a:lnTo>
                  <a:lnTo>
                    <a:pt x="84" y="53"/>
                  </a:lnTo>
                  <a:lnTo>
                    <a:pt x="77" y="56"/>
                  </a:lnTo>
                  <a:lnTo>
                    <a:pt x="63" y="56"/>
                  </a:lnTo>
                  <a:lnTo>
                    <a:pt x="55" y="53"/>
                  </a:lnTo>
                  <a:lnTo>
                    <a:pt x="53" y="51"/>
                  </a:lnTo>
                  <a:lnTo>
                    <a:pt x="52" y="46"/>
                  </a:lnTo>
                  <a:lnTo>
                    <a:pt x="50" y="41"/>
                  </a:lnTo>
                  <a:lnTo>
                    <a:pt x="45" y="41"/>
                  </a:lnTo>
                  <a:lnTo>
                    <a:pt x="42" y="41"/>
                  </a:lnTo>
                  <a:lnTo>
                    <a:pt x="42" y="38"/>
                  </a:lnTo>
                  <a:lnTo>
                    <a:pt x="45" y="36"/>
                  </a:lnTo>
                  <a:lnTo>
                    <a:pt x="50" y="36"/>
                  </a:lnTo>
                  <a:lnTo>
                    <a:pt x="55" y="38"/>
                  </a:lnTo>
                  <a:lnTo>
                    <a:pt x="67" y="41"/>
                  </a:lnTo>
                  <a:lnTo>
                    <a:pt x="74" y="45"/>
                  </a:lnTo>
                  <a:lnTo>
                    <a:pt x="74" y="41"/>
                  </a:lnTo>
                  <a:lnTo>
                    <a:pt x="72" y="38"/>
                  </a:lnTo>
                  <a:lnTo>
                    <a:pt x="63" y="31"/>
                  </a:lnTo>
                  <a:lnTo>
                    <a:pt x="55" y="26"/>
                  </a:lnTo>
                  <a:lnTo>
                    <a:pt x="50" y="25"/>
                  </a:lnTo>
                  <a:lnTo>
                    <a:pt x="45" y="25"/>
                  </a:lnTo>
                  <a:lnTo>
                    <a:pt x="43" y="21"/>
                  </a:lnTo>
                  <a:lnTo>
                    <a:pt x="38" y="18"/>
                  </a:lnTo>
                  <a:lnTo>
                    <a:pt x="33" y="16"/>
                  </a:lnTo>
                  <a:lnTo>
                    <a:pt x="30" y="11"/>
                  </a:lnTo>
                  <a:lnTo>
                    <a:pt x="27" y="5"/>
                  </a:lnTo>
                  <a:lnTo>
                    <a:pt x="23" y="0"/>
                  </a:lnTo>
                  <a:lnTo>
                    <a:pt x="22" y="0"/>
                  </a:lnTo>
                  <a:lnTo>
                    <a:pt x="18" y="0"/>
                  </a:lnTo>
                  <a:lnTo>
                    <a:pt x="23" y="8"/>
                  </a:lnTo>
                  <a:lnTo>
                    <a:pt x="27" y="15"/>
                  </a:lnTo>
                  <a:lnTo>
                    <a:pt x="33" y="23"/>
                  </a:lnTo>
                  <a:lnTo>
                    <a:pt x="40" y="30"/>
                  </a:lnTo>
                  <a:lnTo>
                    <a:pt x="37" y="33"/>
                  </a:lnTo>
                  <a:lnTo>
                    <a:pt x="35" y="36"/>
                  </a:lnTo>
                  <a:lnTo>
                    <a:pt x="28" y="31"/>
                  </a:lnTo>
                  <a:lnTo>
                    <a:pt x="20" y="28"/>
                  </a:lnTo>
                  <a:lnTo>
                    <a:pt x="13" y="16"/>
                  </a:lnTo>
                  <a:lnTo>
                    <a:pt x="7" y="5"/>
                  </a:lnTo>
                  <a:lnTo>
                    <a:pt x="3" y="5"/>
                  </a:lnTo>
                  <a:lnTo>
                    <a:pt x="0" y="3"/>
                  </a:lnTo>
                  <a:close/>
                </a:path>
              </a:pathLst>
            </a:custGeom>
            <a:solidFill>
              <a:srgbClr val="1F1A17"/>
            </a:solidFill>
            <a:ln w="9525">
              <a:noFill/>
              <a:round/>
              <a:headEnd/>
              <a:tailEnd/>
            </a:ln>
          </p:spPr>
          <p:txBody>
            <a:bodyPr/>
            <a:lstStyle/>
            <a:p>
              <a:endParaRPr lang="en-US"/>
            </a:p>
          </p:txBody>
        </p:sp>
        <p:sp>
          <p:nvSpPr>
            <p:cNvPr id="4379" name="Freeform 283"/>
            <p:cNvSpPr>
              <a:spLocks/>
            </p:cNvSpPr>
            <p:nvPr/>
          </p:nvSpPr>
          <p:spPr bwMode="auto">
            <a:xfrm>
              <a:off x="2503" y="3238"/>
              <a:ext cx="45" cy="54"/>
            </a:xfrm>
            <a:custGeom>
              <a:avLst/>
              <a:gdLst/>
              <a:ahLst/>
              <a:cxnLst>
                <a:cxn ang="0">
                  <a:pos x="0" y="33"/>
                </a:cxn>
                <a:cxn ang="0">
                  <a:pos x="5" y="37"/>
                </a:cxn>
                <a:cxn ang="0">
                  <a:pos x="10" y="40"/>
                </a:cxn>
                <a:cxn ang="0">
                  <a:pos x="15" y="49"/>
                </a:cxn>
                <a:cxn ang="0">
                  <a:pos x="17" y="54"/>
                </a:cxn>
                <a:cxn ang="0">
                  <a:pos x="18" y="40"/>
                </a:cxn>
                <a:cxn ang="0">
                  <a:pos x="22" y="38"/>
                </a:cxn>
                <a:cxn ang="0">
                  <a:pos x="22" y="27"/>
                </a:cxn>
                <a:cxn ang="0">
                  <a:pos x="28" y="22"/>
                </a:cxn>
                <a:cxn ang="0">
                  <a:pos x="37" y="30"/>
                </a:cxn>
                <a:cxn ang="0">
                  <a:pos x="45" y="18"/>
                </a:cxn>
                <a:cxn ang="0">
                  <a:pos x="37" y="20"/>
                </a:cxn>
                <a:cxn ang="0">
                  <a:pos x="45" y="12"/>
                </a:cxn>
                <a:cxn ang="0">
                  <a:pos x="40" y="8"/>
                </a:cxn>
                <a:cxn ang="0">
                  <a:pos x="32" y="12"/>
                </a:cxn>
                <a:cxn ang="0">
                  <a:pos x="30" y="0"/>
                </a:cxn>
                <a:cxn ang="0">
                  <a:pos x="23" y="5"/>
                </a:cxn>
                <a:cxn ang="0">
                  <a:pos x="22" y="18"/>
                </a:cxn>
                <a:cxn ang="0">
                  <a:pos x="18" y="2"/>
                </a:cxn>
                <a:cxn ang="0">
                  <a:pos x="13" y="22"/>
                </a:cxn>
                <a:cxn ang="0">
                  <a:pos x="8" y="27"/>
                </a:cxn>
                <a:cxn ang="0">
                  <a:pos x="0" y="33"/>
                </a:cxn>
              </a:cxnLst>
              <a:rect l="0" t="0" r="r" b="b"/>
              <a:pathLst>
                <a:path w="45" h="54">
                  <a:moveTo>
                    <a:pt x="0" y="33"/>
                  </a:moveTo>
                  <a:lnTo>
                    <a:pt x="5" y="37"/>
                  </a:lnTo>
                  <a:lnTo>
                    <a:pt x="10" y="40"/>
                  </a:lnTo>
                  <a:lnTo>
                    <a:pt x="15" y="49"/>
                  </a:lnTo>
                  <a:lnTo>
                    <a:pt x="17" y="54"/>
                  </a:lnTo>
                  <a:lnTo>
                    <a:pt x="18" y="40"/>
                  </a:lnTo>
                  <a:lnTo>
                    <a:pt x="22" y="38"/>
                  </a:lnTo>
                  <a:lnTo>
                    <a:pt x="22" y="27"/>
                  </a:lnTo>
                  <a:lnTo>
                    <a:pt x="28" y="22"/>
                  </a:lnTo>
                  <a:lnTo>
                    <a:pt x="37" y="30"/>
                  </a:lnTo>
                  <a:lnTo>
                    <a:pt x="45" y="18"/>
                  </a:lnTo>
                  <a:lnTo>
                    <a:pt x="37" y="20"/>
                  </a:lnTo>
                  <a:lnTo>
                    <a:pt x="45" y="12"/>
                  </a:lnTo>
                  <a:lnTo>
                    <a:pt x="40" y="8"/>
                  </a:lnTo>
                  <a:lnTo>
                    <a:pt x="32" y="12"/>
                  </a:lnTo>
                  <a:lnTo>
                    <a:pt x="30" y="0"/>
                  </a:lnTo>
                  <a:lnTo>
                    <a:pt x="23" y="5"/>
                  </a:lnTo>
                  <a:lnTo>
                    <a:pt x="22" y="18"/>
                  </a:lnTo>
                  <a:lnTo>
                    <a:pt x="18" y="2"/>
                  </a:lnTo>
                  <a:lnTo>
                    <a:pt x="13" y="22"/>
                  </a:lnTo>
                  <a:lnTo>
                    <a:pt x="8" y="27"/>
                  </a:lnTo>
                  <a:lnTo>
                    <a:pt x="0" y="33"/>
                  </a:lnTo>
                  <a:close/>
                </a:path>
              </a:pathLst>
            </a:custGeom>
            <a:solidFill>
              <a:srgbClr val="1F1A17"/>
            </a:solidFill>
            <a:ln w="9525">
              <a:noFill/>
              <a:round/>
              <a:headEnd/>
              <a:tailEnd/>
            </a:ln>
          </p:spPr>
          <p:txBody>
            <a:bodyPr/>
            <a:lstStyle/>
            <a:p>
              <a:endParaRPr lang="en-US"/>
            </a:p>
          </p:txBody>
        </p:sp>
        <p:sp>
          <p:nvSpPr>
            <p:cNvPr id="4380" name="Freeform 284"/>
            <p:cNvSpPr>
              <a:spLocks/>
            </p:cNvSpPr>
            <p:nvPr/>
          </p:nvSpPr>
          <p:spPr bwMode="auto">
            <a:xfrm>
              <a:off x="2623" y="2818"/>
              <a:ext cx="50" cy="44"/>
            </a:xfrm>
            <a:custGeom>
              <a:avLst/>
              <a:gdLst/>
              <a:ahLst/>
              <a:cxnLst>
                <a:cxn ang="0">
                  <a:pos x="0" y="32"/>
                </a:cxn>
                <a:cxn ang="0">
                  <a:pos x="2" y="35"/>
                </a:cxn>
                <a:cxn ang="0">
                  <a:pos x="5" y="39"/>
                </a:cxn>
                <a:cxn ang="0">
                  <a:pos x="5" y="42"/>
                </a:cxn>
                <a:cxn ang="0">
                  <a:pos x="7" y="42"/>
                </a:cxn>
                <a:cxn ang="0">
                  <a:pos x="7" y="39"/>
                </a:cxn>
                <a:cxn ang="0">
                  <a:pos x="8" y="37"/>
                </a:cxn>
                <a:cxn ang="0">
                  <a:pos x="12" y="42"/>
                </a:cxn>
                <a:cxn ang="0">
                  <a:pos x="15" y="44"/>
                </a:cxn>
                <a:cxn ang="0">
                  <a:pos x="15" y="40"/>
                </a:cxn>
                <a:cxn ang="0">
                  <a:pos x="17" y="39"/>
                </a:cxn>
                <a:cxn ang="0">
                  <a:pos x="19" y="39"/>
                </a:cxn>
                <a:cxn ang="0">
                  <a:pos x="20" y="40"/>
                </a:cxn>
                <a:cxn ang="0">
                  <a:pos x="24" y="30"/>
                </a:cxn>
                <a:cxn ang="0">
                  <a:pos x="27" y="35"/>
                </a:cxn>
                <a:cxn ang="0">
                  <a:pos x="32" y="30"/>
                </a:cxn>
                <a:cxn ang="0">
                  <a:pos x="35" y="29"/>
                </a:cxn>
                <a:cxn ang="0">
                  <a:pos x="40" y="29"/>
                </a:cxn>
                <a:cxn ang="0">
                  <a:pos x="45" y="30"/>
                </a:cxn>
                <a:cxn ang="0">
                  <a:pos x="47" y="32"/>
                </a:cxn>
                <a:cxn ang="0">
                  <a:pos x="42" y="25"/>
                </a:cxn>
                <a:cxn ang="0">
                  <a:pos x="47" y="22"/>
                </a:cxn>
                <a:cxn ang="0">
                  <a:pos x="45" y="19"/>
                </a:cxn>
                <a:cxn ang="0">
                  <a:pos x="40" y="19"/>
                </a:cxn>
                <a:cxn ang="0">
                  <a:pos x="40" y="17"/>
                </a:cxn>
                <a:cxn ang="0">
                  <a:pos x="44" y="14"/>
                </a:cxn>
                <a:cxn ang="0">
                  <a:pos x="47" y="12"/>
                </a:cxn>
                <a:cxn ang="0">
                  <a:pos x="50" y="10"/>
                </a:cxn>
                <a:cxn ang="0">
                  <a:pos x="50" y="7"/>
                </a:cxn>
                <a:cxn ang="0">
                  <a:pos x="45" y="9"/>
                </a:cxn>
                <a:cxn ang="0">
                  <a:pos x="49" y="0"/>
                </a:cxn>
                <a:cxn ang="0">
                  <a:pos x="47" y="4"/>
                </a:cxn>
                <a:cxn ang="0">
                  <a:pos x="42" y="9"/>
                </a:cxn>
                <a:cxn ang="0">
                  <a:pos x="35" y="14"/>
                </a:cxn>
                <a:cxn ang="0">
                  <a:pos x="34" y="17"/>
                </a:cxn>
                <a:cxn ang="0">
                  <a:pos x="32" y="24"/>
                </a:cxn>
                <a:cxn ang="0">
                  <a:pos x="30" y="29"/>
                </a:cxn>
                <a:cxn ang="0">
                  <a:pos x="27" y="27"/>
                </a:cxn>
                <a:cxn ang="0">
                  <a:pos x="24" y="25"/>
                </a:cxn>
                <a:cxn ang="0">
                  <a:pos x="15" y="30"/>
                </a:cxn>
                <a:cxn ang="0">
                  <a:pos x="12" y="35"/>
                </a:cxn>
                <a:cxn ang="0">
                  <a:pos x="10" y="32"/>
                </a:cxn>
                <a:cxn ang="0">
                  <a:pos x="8" y="30"/>
                </a:cxn>
                <a:cxn ang="0">
                  <a:pos x="7" y="34"/>
                </a:cxn>
                <a:cxn ang="0">
                  <a:pos x="5" y="37"/>
                </a:cxn>
                <a:cxn ang="0">
                  <a:pos x="3" y="34"/>
                </a:cxn>
                <a:cxn ang="0">
                  <a:pos x="0" y="32"/>
                </a:cxn>
              </a:cxnLst>
              <a:rect l="0" t="0" r="r" b="b"/>
              <a:pathLst>
                <a:path w="50" h="44">
                  <a:moveTo>
                    <a:pt x="0" y="32"/>
                  </a:moveTo>
                  <a:lnTo>
                    <a:pt x="2" y="35"/>
                  </a:lnTo>
                  <a:lnTo>
                    <a:pt x="5" y="39"/>
                  </a:lnTo>
                  <a:lnTo>
                    <a:pt x="5" y="42"/>
                  </a:lnTo>
                  <a:lnTo>
                    <a:pt x="7" y="42"/>
                  </a:lnTo>
                  <a:lnTo>
                    <a:pt x="7" y="39"/>
                  </a:lnTo>
                  <a:lnTo>
                    <a:pt x="8" y="37"/>
                  </a:lnTo>
                  <a:lnTo>
                    <a:pt x="12" y="42"/>
                  </a:lnTo>
                  <a:lnTo>
                    <a:pt x="15" y="44"/>
                  </a:lnTo>
                  <a:lnTo>
                    <a:pt x="15" y="40"/>
                  </a:lnTo>
                  <a:lnTo>
                    <a:pt x="17" y="39"/>
                  </a:lnTo>
                  <a:lnTo>
                    <a:pt x="19" y="39"/>
                  </a:lnTo>
                  <a:lnTo>
                    <a:pt x="20" y="40"/>
                  </a:lnTo>
                  <a:lnTo>
                    <a:pt x="24" y="30"/>
                  </a:lnTo>
                  <a:lnTo>
                    <a:pt x="27" y="35"/>
                  </a:lnTo>
                  <a:lnTo>
                    <a:pt x="32" y="30"/>
                  </a:lnTo>
                  <a:lnTo>
                    <a:pt x="35" y="29"/>
                  </a:lnTo>
                  <a:lnTo>
                    <a:pt x="40" y="29"/>
                  </a:lnTo>
                  <a:lnTo>
                    <a:pt x="45" y="30"/>
                  </a:lnTo>
                  <a:lnTo>
                    <a:pt x="47" y="32"/>
                  </a:lnTo>
                  <a:lnTo>
                    <a:pt x="42" y="25"/>
                  </a:lnTo>
                  <a:lnTo>
                    <a:pt x="47" y="22"/>
                  </a:lnTo>
                  <a:lnTo>
                    <a:pt x="45" y="19"/>
                  </a:lnTo>
                  <a:lnTo>
                    <a:pt x="40" y="19"/>
                  </a:lnTo>
                  <a:lnTo>
                    <a:pt x="40" y="17"/>
                  </a:lnTo>
                  <a:lnTo>
                    <a:pt x="44" y="14"/>
                  </a:lnTo>
                  <a:lnTo>
                    <a:pt x="47" y="12"/>
                  </a:lnTo>
                  <a:lnTo>
                    <a:pt x="50" y="10"/>
                  </a:lnTo>
                  <a:lnTo>
                    <a:pt x="50" y="7"/>
                  </a:lnTo>
                  <a:lnTo>
                    <a:pt x="45" y="9"/>
                  </a:lnTo>
                  <a:lnTo>
                    <a:pt x="49" y="0"/>
                  </a:lnTo>
                  <a:lnTo>
                    <a:pt x="47" y="4"/>
                  </a:lnTo>
                  <a:lnTo>
                    <a:pt x="42" y="9"/>
                  </a:lnTo>
                  <a:lnTo>
                    <a:pt x="35" y="14"/>
                  </a:lnTo>
                  <a:lnTo>
                    <a:pt x="34" y="17"/>
                  </a:lnTo>
                  <a:lnTo>
                    <a:pt x="32" y="24"/>
                  </a:lnTo>
                  <a:lnTo>
                    <a:pt x="30" y="29"/>
                  </a:lnTo>
                  <a:lnTo>
                    <a:pt x="27" y="27"/>
                  </a:lnTo>
                  <a:lnTo>
                    <a:pt x="24" y="25"/>
                  </a:lnTo>
                  <a:lnTo>
                    <a:pt x="15" y="30"/>
                  </a:lnTo>
                  <a:lnTo>
                    <a:pt x="12" y="35"/>
                  </a:lnTo>
                  <a:lnTo>
                    <a:pt x="10" y="32"/>
                  </a:lnTo>
                  <a:lnTo>
                    <a:pt x="8" y="30"/>
                  </a:lnTo>
                  <a:lnTo>
                    <a:pt x="7" y="34"/>
                  </a:lnTo>
                  <a:lnTo>
                    <a:pt x="5" y="37"/>
                  </a:lnTo>
                  <a:lnTo>
                    <a:pt x="3" y="34"/>
                  </a:lnTo>
                  <a:lnTo>
                    <a:pt x="0" y="32"/>
                  </a:lnTo>
                  <a:close/>
                </a:path>
              </a:pathLst>
            </a:custGeom>
            <a:solidFill>
              <a:srgbClr val="1F1A17"/>
            </a:solidFill>
            <a:ln w="9525">
              <a:noFill/>
              <a:round/>
              <a:headEnd/>
              <a:tailEnd/>
            </a:ln>
          </p:spPr>
          <p:txBody>
            <a:bodyPr/>
            <a:lstStyle/>
            <a:p>
              <a:endParaRPr lang="en-US"/>
            </a:p>
          </p:txBody>
        </p:sp>
        <p:sp>
          <p:nvSpPr>
            <p:cNvPr id="4381" name="Freeform 285"/>
            <p:cNvSpPr>
              <a:spLocks/>
            </p:cNvSpPr>
            <p:nvPr/>
          </p:nvSpPr>
          <p:spPr bwMode="auto">
            <a:xfrm>
              <a:off x="2653" y="2857"/>
              <a:ext cx="20" cy="37"/>
            </a:xfrm>
            <a:custGeom>
              <a:avLst/>
              <a:gdLst/>
              <a:ahLst/>
              <a:cxnLst>
                <a:cxn ang="0">
                  <a:pos x="0" y="1"/>
                </a:cxn>
                <a:cxn ang="0">
                  <a:pos x="5" y="3"/>
                </a:cxn>
                <a:cxn ang="0">
                  <a:pos x="10" y="3"/>
                </a:cxn>
                <a:cxn ang="0">
                  <a:pos x="12" y="5"/>
                </a:cxn>
                <a:cxn ang="0">
                  <a:pos x="15" y="5"/>
                </a:cxn>
                <a:cxn ang="0">
                  <a:pos x="19" y="1"/>
                </a:cxn>
                <a:cxn ang="0">
                  <a:pos x="20" y="0"/>
                </a:cxn>
                <a:cxn ang="0">
                  <a:pos x="20" y="3"/>
                </a:cxn>
                <a:cxn ang="0">
                  <a:pos x="15" y="11"/>
                </a:cxn>
                <a:cxn ang="0">
                  <a:pos x="19" y="10"/>
                </a:cxn>
                <a:cxn ang="0">
                  <a:pos x="20" y="11"/>
                </a:cxn>
                <a:cxn ang="0">
                  <a:pos x="19" y="13"/>
                </a:cxn>
                <a:cxn ang="0">
                  <a:pos x="17" y="16"/>
                </a:cxn>
                <a:cxn ang="0">
                  <a:pos x="20" y="20"/>
                </a:cxn>
                <a:cxn ang="0">
                  <a:pos x="19" y="23"/>
                </a:cxn>
                <a:cxn ang="0">
                  <a:pos x="15" y="23"/>
                </a:cxn>
                <a:cxn ang="0">
                  <a:pos x="12" y="23"/>
                </a:cxn>
                <a:cxn ang="0">
                  <a:pos x="12" y="28"/>
                </a:cxn>
                <a:cxn ang="0">
                  <a:pos x="12" y="30"/>
                </a:cxn>
                <a:cxn ang="0">
                  <a:pos x="9" y="37"/>
                </a:cxn>
                <a:cxn ang="0">
                  <a:pos x="5" y="35"/>
                </a:cxn>
                <a:cxn ang="0">
                  <a:pos x="9" y="30"/>
                </a:cxn>
                <a:cxn ang="0">
                  <a:pos x="4" y="27"/>
                </a:cxn>
                <a:cxn ang="0">
                  <a:pos x="7" y="23"/>
                </a:cxn>
                <a:cxn ang="0">
                  <a:pos x="12" y="21"/>
                </a:cxn>
                <a:cxn ang="0">
                  <a:pos x="15" y="20"/>
                </a:cxn>
                <a:cxn ang="0">
                  <a:pos x="15" y="18"/>
                </a:cxn>
                <a:cxn ang="0">
                  <a:pos x="10" y="13"/>
                </a:cxn>
                <a:cxn ang="0">
                  <a:pos x="10" y="11"/>
                </a:cxn>
                <a:cxn ang="0">
                  <a:pos x="9" y="10"/>
                </a:cxn>
                <a:cxn ang="0">
                  <a:pos x="4" y="8"/>
                </a:cxn>
                <a:cxn ang="0">
                  <a:pos x="0" y="6"/>
                </a:cxn>
                <a:cxn ang="0">
                  <a:pos x="0" y="1"/>
                </a:cxn>
              </a:cxnLst>
              <a:rect l="0" t="0" r="r" b="b"/>
              <a:pathLst>
                <a:path w="20" h="37">
                  <a:moveTo>
                    <a:pt x="0" y="1"/>
                  </a:moveTo>
                  <a:lnTo>
                    <a:pt x="5" y="3"/>
                  </a:lnTo>
                  <a:lnTo>
                    <a:pt x="10" y="3"/>
                  </a:lnTo>
                  <a:lnTo>
                    <a:pt x="12" y="5"/>
                  </a:lnTo>
                  <a:lnTo>
                    <a:pt x="15" y="5"/>
                  </a:lnTo>
                  <a:lnTo>
                    <a:pt x="19" y="1"/>
                  </a:lnTo>
                  <a:lnTo>
                    <a:pt x="20" y="0"/>
                  </a:lnTo>
                  <a:lnTo>
                    <a:pt x="20" y="3"/>
                  </a:lnTo>
                  <a:lnTo>
                    <a:pt x="15" y="11"/>
                  </a:lnTo>
                  <a:lnTo>
                    <a:pt x="19" y="10"/>
                  </a:lnTo>
                  <a:lnTo>
                    <a:pt x="20" y="11"/>
                  </a:lnTo>
                  <a:lnTo>
                    <a:pt x="19" y="13"/>
                  </a:lnTo>
                  <a:lnTo>
                    <a:pt x="17" y="16"/>
                  </a:lnTo>
                  <a:lnTo>
                    <a:pt x="20" y="20"/>
                  </a:lnTo>
                  <a:lnTo>
                    <a:pt x="19" y="23"/>
                  </a:lnTo>
                  <a:lnTo>
                    <a:pt x="15" y="23"/>
                  </a:lnTo>
                  <a:lnTo>
                    <a:pt x="12" y="23"/>
                  </a:lnTo>
                  <a:lnTo>
                    <a:pt x="12" y="28"/>
                  </a:lnTo>
                  <a:lnTo>
                    <a:pt x="12" y="30"/>
                  </a:lnTo>
                  <a:lnTo>
                    <a:pt x="9" y="37"/>
                  </a:lnTo>
                  <a:lnTo>
                    <a:pt x="5" y="35"/>
                  </a:lnTo>
                  <a:lnTo>
                    <a:pt x="9" y="30"/>
                  </a:lnTo>
                  <a:lnTo>
                    <a:pt x="4" y="27"/>
                  </a:lnTo>
                  <a:lnTo>
                    <a:pt x="7" y="23"/>
                  </a:lnTo>
                  <a:lnTo>
                    <a:pt x="12" y="21"/>
                  </a:lnTo>
                  <a:lnTo>
                    <a:pt x="15" y="20"/>
                  </a:lnTo>
                  <a:lnTo>
                    <a:pt x="15" y="18"/>
                  </a:lnTo>
                  <a:lnTo>
                    <a:pt x="10" y="13"/>
                  </a:lnTo>
                  <a:lnTo>
                    <a:pt x="10" y="11"/>
                  </a:lnTo>
                  <a:lnTo>
                    <a:pt x="9" y="10"/>
                  </a:lnTo>
                  <a:lnTo>
                    <a:pt x="4" y="8"/>
                  </a:lnTo>
                  <a:lnTo>
                    <a:pt x="0" y="6"/>
                  </a:lnTo>
                  <a:lnTo>
                    <a:pt x="0" y="1"/>
                  </a:lnTo>
                  <a:close/>
                </a:path>
              </a:pathLst>
            </a:custGeom>
            <a:solidFill>
              <a:srgbClr val="1F1A17"/>
            </a:solidFill>
            <a:ln w="9525">
              <a:noFill/>
              <a:round/>
              <a:headEnd/>
              <a:tailEnd/>
            </a:ln>
          </p:spPr>
          <p:txBody>
            <a:bodyPr/>
            <a:lstStyle/>
            <a:p>
              <a:endParaRPr lang="en-US"/>
            </a:p>
          </p:txBody>
        </p:sp>
        <p:sp>
          <p:nvSpPr>
            <p:cNvPr id="4382" name="Freeform 286"/>
            <p:cNvSpPr>
              <a:spLocks/>
            </p:cNvSpPr>
            <p:nvPr/>
          </p:nvSpPr>
          <p:spPr bwMode="auto">
            <a:xfrm>
              <a:off x="2653" y="2887"/>
              <a:ext cx="22" cy="27"/>
            </a:xfrm>
            <a:custGeom>
              <a:avLst/>
              <a:gdLst/>
              <a:ahLst/>
              <a:cxnLst>
                <a:cxn ang="0">
                  <a:pos x="10" y="13"/>
                </a:cxn>
                <a:cxn ang="0">
                  <a:pos x="12" y="7"/>
                </a:cxn>
                <a:cxn ang="0">
                  <a:pos x="15" y="2"/>
                </a:cxn>
                <a:cxn ang="0">
                  <a:pos x="20" y="0"/>
                </a:cxn>
                <a:cxn ang="0">
                  <a:pos x="22" y="0"/>
                </a:cxn>
                <a:cxn ang="0">
                  <a:pos x="19" y="5"/>
                </a:cxn>
                <a:cxn ang="0">
                  <a:pos x="17" y="7"/>
                </a:cxn>
                <a:cxn ang="0">
                  <a:pos x="14" y="10"/>
                </a:cxn>
                <a:cxn ang="0">
                  <a:pos x="12" y="13"/>
                </a:cxn>
                <a:cxn ang="0">
                  <a:pos x="12" y="17"/>
                </a:cxn>
                <a:cxn ang="0">
                  <a:pos x="19" y="13"/>
                </a:cxn>
                <a:cxn ang="0">
                  <a:pos x="17" y="17"/>
                </a:cxn>
                <a:cxn ang="0">
                  <a:pos x="15" y="20"/>
                </a:cxn>
                <a:cxn ang="0">
                  <a:pos x="12" y="20"/>
                </a:cxn>
                <a:cxn ang="0">
                  <a:pos x="10" y="23"/>
                </a:cxn>
                <a:cxn ang="0">
                  <a:pos x="9" y="25"/>
                </a:cxn>
                <a:cxn ang="0">
                  <a:pos x="7" y="27"/>
                </a:cxn>
                <a:cxn ang="0">
                  <a:pos x="0" y="25"/>
                </a:cxn>
                <a:cxn ang="0">
                  <a:pos x="0" y="23"/>
                </a:cxn>
                <a:cxn ang="0">
                  <a:pos x="4" y="20"/>
                </a:cxn>
                <a:cxn ang="0">
                  <a:pos x="7" y="20"/>
                </a:cxn>
                <a:cxn ang="0">
                  <a:pos x="9" y="18"/>
                </a:cxn>
                <a:cxn ang="0">
                  <a:pos x="10" y="13"/>
                </a:cxn>
              </a:cxnLst>
              <a:rect l="0" t="0" r="r" b="b"/>
              <a:pathLst>
                <a:path w="22" h="27">
                  <a:moveTo>
                    <a:pt x="10" y="13"/>
                  </a:moveTo>
                  <a:lnTo>
                    <a:pt x="12" y="7"/>
                  </a:lnTo>
                  <a:lnTo>
                    <a:pt x="15" y="2"/>
                  </a:lnTo>
                  <a:lnTo>
                    <a:pt x="20" y="0"/>
                  </a:lnTo>
                  <a:lnTo>
                    <a:pt x="22" y="0"/>
                  </a:lnTo>
                  <a:lnTo>
                    <a:pt x="19" y="5"/>
                  </a:lnTo>
                  <a:lnTo>
                    <a:pt x="17" y="7"/>
                  </a:lnTo>
                  <a:lnTo>
                    <a:pt x="14" y="10"/>
                  </a:lnTo>
                  <a:lnTo>
                    <a:pt x="12" y="13"/>
                  </a:lnTo>
                  <a:lnTo>
                    <a:pt x="12" y="17"/>
                  </a:lnTo>
                  <a:lnTo>
                    <a:pt x="19" y="13"/>
                  </a:lnTo>
                  <a:lnTo>
                    <a:pt x="17" y="17"/>
                  </a:lnTo>
                  <a:lnTo>
                    <a:pt x="15" y="20"/>
                  </a:lnTo>
                  <a:lnTo>
                    <a:pt x="12" y="20"/>
                  </a:lnTo>
                  <a:lnTo>
                    <a:pt x="10" y="23"/>
                  </a:lnTo>
                  <a:lnTo>
                    <a:pt x="9" y="25"/>
                  </a:lnTo>
                  <a:lnTo>
                    <a:pt x="7" y="27"/>
                  </a:lnTo>
                  <a:lnTo>
                    <a:pt x="0" y="25"/>
                  </a:lnTo>
                  <a:lnTo>
                    <a:pt x="0" y="23"/>
                  </a:lnTo>
                  <a:lnTo>
                    <a:pt x="4" y="20"/>
                  </a:lnTo>
                  <a:lnTo>
                    <a:pt x="7" y="20"/>
                  </a:lnTo>
                  <a:lnTo>
                    <a:pt x="9" y="18"/>
                  </a:lnTo>
                  <a:lnTo>
                    <a:pt x="10" y="13"/>
                  </a:lnTo>
                  <a:close/>
                </a:path>
              </a:pathLst>
            </a:custGeom>
            <a:solidFill>
              <a:srgbClr val="1F1A17"/>
            </a:solidFill>
            <a:ln w="9525">
              <a:noFill/>
              <a:round/>
              <a:headEnd/>
              <a:tailEnd/>
            </a:ln>
          </p:spPr>
          <p:txBody>
            <a:bodyPr/>
            <a:lstStyle/>
            <a:p>
              <a:endParaRPr lang="en-US"/>
            </a:p>
          </p:txBody>
        </p:sp>
        <p:sp>
          <p:nvSpPr>
            <p:cNvPr id="4383" name="Freeform 287"/>
            <p:cNvSpPr>
              <a:spLocks/>
            </p:cNvSpPr>
            <p:nvPr/>
          </p:nvSpPr>
          <p:spPr bwMode="auto">
            <a:xfrm>
              <a:off x="2683" y="3203"/>
              <a:ext cx="70" cy="63"/>
            </a:xfrm>
            <a:custGeom>
              <a:avLst/>
              <a:gdLst/>
              <a:ahLst/>
              <a:cxnLst>
                <a:cxn ang="0">
                  <a:pos x="7" y="47"/>
                </a:cxn>
                <a:cxn ang="0">
                  <a:pos x="10" y="42"/>
                </a:cxn>
                <a:cxn ang="0">
                  <a:pos x="15" y="38"/>
                </a:cxn>
                <a:cxn ang="0">
                  <a:pos x="20" y="37"/>
                </a:cxn>
                <a:cxn ang="0">
                  <a:pos x="27" y="35"/>
                </a:cxn>
                <a:cxn ang="0">
                  <a:pos x="32" y="33"/>
                </a:cxn>
                <a:cxn ang="0">
                  <a:pos x="39" y="32"/>
                </a:cxn>
                <a:cxn ang="0">
                  <a:pos x="44" y="30"/>
                </a:cxn>
                <a:cxn ang="0">
                  <a:pos x="49" y="25"/>
                </a:cxn>
                <a:cxn ang="0">
                  <a:pos x="64" y="10"/>
                </a:cxn>
                <a:cxn ang="0">
                  <a:pos x="70" y="0"/>
                </a:cxn>
                <a:cxn ang="0">
                  <a:pos x="70" y="5"/>
                </a:cxn>
                <a:cxn ang="0">
                  <a:pos x="69" y="10"/>
                </a:cxn>
                <a:cxn ang="0">
                  <a:pos x="69" y="10"/>
                </a:cxn>
                <a:cxn ang="0">
                  <a:pos x="65" y="10"/>
                </a:cxn>
                <a:cxn ang="0">
                  <a:pos x="64" y="12"/>
                </a:cxn>
                <a:cxn ang="0">
                  <a:pos x="64" y="15"/>
                </a:cxn>
                <a:cxn ang="0">
                  <a:pos x="62" y="27"/>
                </a:cxn>
                <a:cxn ang="0">
                  <a:pos x="62" y="35"/>
                </a:cxn>
                <a:cxn ang="0">
                  <a:pos x="59" y="32"/>
                </a:cxn>
                <a:cxn ang="0">
                  <a:pos x="57" y="32"/>
                </a:cxn>
                <a:cxn ang="0">
                  <a:pos x="55" y="32"/>
                </a:cxn>
                <a:cxn ang="0">
                  <a:pos x="54" y="35"/>
                </a:cxn>
                <a:cxn ang="0">
                  <a:pos x="54" y="42"/>
                </a:cxn>
                <a:cxn ang="0">
                  <a:pos x="55" y="50"/>
                </a:cxn>
                <a:cxn ang="0">
                  <a:pos x="54" y="48"/>
                </a:cxn>
                <a:cxn ang="0">
                  <a:pos x="50" y="45"/>
                </a:cxn>
                <a:cxn ang="0">
                  <a:pos x="47" y="43"/>
                </a:cxn>
                <a:cxn ang="0">
                  <a:pos x="45" y="43"/>
                </a:cxn>
                <a:cxn ang="0">
                  <a:pos x="44" y="43"/>
                </a:cxn>
                <a:cxn ang="0">
                  <a:pos x="42" y="45"/>
                </a:cxn>
                <a:cxn ang="0">
                  <a:pos x="40" y="55"/>
                </a:cxn>
                <a:cxn ang="0">
                  <a:pos x="40" y="62"/>
                </a:cxn>
                <a:cxn ang="0">
                  <a:pos x="35" y="58"/>
                </a:cxn>
                <a:cxn ang="0">
                  <a:pos x="30" y="57"/>
                </a:cxn>
                <a:cxn ang="0">
                  <a:pos x="25" y="60"/>
                </a:cxn>
                <a:cxn ang="0">
                  <a:pos x="22" y="63"/>
                </a:cxn>
                <a:cxn ang="0">
                  <a:pos x="14" y="62"/>
                </a:cxn>
                <a:cxn ang="0">
                  <a:pos x="7" y="62"/>
                </a:cxn>
                <a:cxn ang="0">
                  <a:pos x="4" y="57"/>
                </a:cxn>
                <a:cxn ang="0">
                  <a:pos x="0" y="50"/>
                </a:cxn>
                <a:cxn ang="0">
                  <a:pos x="4" y="48"/>
                </a:cxn>
                <a:cxn ang="0">
                  <a:pos x="7" y="47"/>
                </a:cxn>
              </a:cxnLst>
              <a:rect l="0" t="0" r="r" b="b"/>
              <a:pathLst>
                <a:path w="70" h="63">
                  <a:moveTo>
                    <a:pt x="7" y="47"/>
                  </a:moveTo>
                  <a:lnTo>
                    <a:pt x="10" y="42"/>
                  </a:lnTo>
                  <a:lnTo>
                    <a:pt x="15" y="38"/>
                  </a:lnTo>
                  <a:lnTo>
                    <a:pt x="20" y="37"/>
                  </a:lnTo>
                  <a:lnTo>
                    <a:pt x="27" y="35"/>
                  </a:lnTo>
                  <a:lnTo>
                    <a:pt x="32" y="33"/>
                  </a:lnTo>
                  <a:lnTo>
                    <a:pt x="39" y="32"/>
                  </a:lnTo>
                  <a:lnTo>
                    <a:pt x="44" y="30"/>
                  </a:lnTo>
                  <a:lnTo>
                    <a:pt x="49" y="25"/>
                  </a:lnTo>
                  <a:lnTo>
                    <a:pt x="64" y="10"/>
                  </a:lnTo>
                  <a:lnTo>
                    <a:pt x="70" y="0"/>
                  </a:lnTo>
                  <a:lnTo>
                    <a:pt x="70" y="5"/>
                  </a:lnTo>
                  <a:lnTo>
                    <a:pt x="69" y="10"/>
                  </a:lnTo>
                  <a:lnTo>
                    <a:pt x="69" y="10"/>
                  </a:lnTo>
                  <a:lnTo>
                    <a:pt x="65" y="10"/>
                  </a:lnTo>
                  <a:lnTo>
                    <a:pt x="64" y="12"/>
                  </a:lnTo>
                  <a:lnTo>
                    <a:pt x="64" y="15"/>
                  </a:lnTo>
                  <a:lnTo>
                    <a:pt x="62" y="27"/>
                  </a:lnTo>
                  <a:lnTo>
                    <a:pt x="62" y="35"/>
                  </a:lnTo>
                  <a:lnTo>
                    <a:pt x="59" y="32"/>
                  </a:lnTo>
                  <a:lnTo>
                    <a:pt x="57" y="32"/>
                  </a:lnTo>
                  <a:lnTo>
                    <a:pt x="55" y="32"/>
                  </a:lnTo>
                  <a:lnTo>
                    <a:pt x="54" y="35"/>
                  </a:lnTo>
                  <a:lnTo>
                    <a:pt x="54" y="42"/>
                  </a:lnTo>
                  <a:lnTo>
                    <a:pt x="55" y="50"/>
                  </a:lnTo>
                  <a:lnTo>
                    <a:pt x="54" y="48"/>
                  </a:lnTo>
                  <a:lnTo>
                    <a:pt x="50" y="45"/>
                  </a:lnTo>
                  <a:lnTo>
                    <a:pt x="47" y="43"/>
                  </a:lnTo>
                  <a:lnTo>
                    <a:pt x="45" y="43"/>
                  </a:lnTo>
                  <a:lnTo>
                    <a:pt x="44" y="43"/>
                  </a:lnTo>
                  <a:lnTo>
                    <a:pt x="42" y="45"/>
                  </a:lnTo>
                  <a:lnTo>
                    <a:pt x="40" y="55"/>
                  </a:lnTo>
                  <a:lnTo>
                    <a:pt x="40" y="62"/>
                  </a:lnTo>
                  <a:lnTo>
                    <a:pt x="35" y="58"/>
                  </a:lnTo>
                  <a:lnTo>
                    <a:pt x="30" y="57"/>
                  </a:lnTo>
                  <a:lnTo>
                    <a:pt x="25" y="60"/>
                  </a:lnTo>
                  <a:lnTo>
                    <a:pt x="22" y="63"/>
                  </a:lnTo>
                  <a:lnTo>
                    <a:pt x="14" y="62"/>
                  </a:lnTo>
                  <a:lnTo>
                    <a:pt x="7" y="62"/>
                  </a:lnTo>
                  <a:lnTo>
                    <a:pt x="4" y="57"/>
                  </a:lnTo>
                  <a:lnTo>
                    <a:pt x="0" y="50"/>
                  </a:lnTo>
                  <a:lnTo>
                    <a:pt x="4" y="48"/>
                  </a:lnTo>
                  <a:lnTo>
                    <a:pt x="7" y="47"/>
                  </a:lnTo>
                  <a:close/>
                </a:path>
              </a:pathLst>
            </a:custGeom>
            <a:solidFill>
              <a:srgbClr val="1F1A17"/>
            </a:solidFill>
            <a:ln w="9525">
              <a:noFill/>
              <a:round/>
              <a:headEnd/>
              <a:tailEnd/>
            </a:ln>
          </p:spPr>
          <p:txBody>
            <a:bodyPr/>
            <a:lstStyle/>
            <a:p>
              <a:endParaRPr lang="en-US"/>
            </a:p>
          </p:txBody>
        </p:sp>
        <p:sp>
          <p:nvSpPr>
            <p:cNvPr id="4384" name="Freeform 288"/>
            <p:cNvSpPr>
              <a:spLocks/>
            </p:cNvSpPr>
            <p:nvPr/>
          </p:nvSpPr>
          <p:spPr bwMode="auto">
            <a:xfrm>
              <a:off x="2683" y="3275"/>
              <a:ext cx="22" cy="20"/>
            </a:xfrm>
            <a:custGeom>
              <a:avLst/>
              <a:gdLst/>
              <a:ahLst/>
              <a:cxnLst>
                <a:cxn ang="0">
                  <a:pos x="15" y="0"/>
                </a:cxn>
                <a:cxn ang="0">
                  <a:pos x="17" y="3"/>
                </a:cxn>
                <a:cxn ang="0">
                  <a:pos x="22" y="8"/>
                </a:cxn>
                <a:cxn ang="0">
                  <a:pos x="22" y="13"/>
                </a:cxn>
                <a:cxn ang="0">
                  <a:pos x="22" y="18"/>
                </a:cxn>
                <a:cxn ang="0">
                  <a:pos x="15" y="8"/>
                </a:cxn>
                <a:cxn ang="0">
                  <a:pos x="15" y="17"/>
                </a:cxn>
                <a:cxn ang="0">
                  <a:pos x="12" y="13"/>
                </a:cxn>
                <a:cxn ang="0">
                  <a:pos x="9" y="12"/>
                </a:cxn>
                <a:cxn ang="0">
                  <a:pos x="7" y="17"/>
                </a:cxn>
                <a:cxn ang="0">
                  <a:pos x="7" y="20"/>
                </a:cxn>
                <a:cxn ang="0">
                  <a:pos x="0" y="13"/>
                </a:cxn>
                <a:cxn ang="0">
                  <a:pos x="2" y="13"/>
                </a:cxn>
                <a:cxn ang="0">
                  <a:pos x="4" y="10"/>
                </a:cxn>
                <a:cxn ang="0">
                  <a:pos x="4" y="5"/>
                </a:cxn>
                <a:cxn ang="0">
                  <a:pos x="2" y="3"/>
                </a:cxn>
                <a:cxn ang="0">
                  <a:pos x="5" y="1"/>
                </a:cxn>
                <a:cxn ang="0">
                  <a:pos x="9" y="3"/>
                </a:cxn>
                <a:cxn ang="0">
                  <a:pos x="12" y="7"/>
                </a:cxn>
                <a:cxn ang="0">
                  <a:pos x="14" y="8"/>
                </a:cxn>
                <a:cxn ang="0">
                  <a:pos x="15" y="0"/>
                </a:cxn>
              </a:cxnLst>
              <a:rect l="0" t="0" r="r" b="b"/>
              <a:pathLst>
                <a:path w="22" h="20">
                  <a:moveTo>
                    <a:pt x="15" y="0"/>
                  </a:moveTo>
                  <a:lnTo>
                    <a:pt x="17" y="3"/>
                  </a:lnTo>
                  <a:lnTo>
                    <a:pt x="22" y="8"/>
                  </a:lnTo>
                  <a:lnTo>
                    <a:pt x="22" y="13"/>
                  </a:lnTo>
                  <a:lnTo>
                    <a:pt x="22" y="18"/>
                  </a:lnTo>
                  <a:lnTo>
                    <a:pt x="15" y="8"/>
                  </a:lnTo>
                  <a:lnTo>
                    <a:pt x="15" y="17"/>
                  </a:lnTo>
                  <a:lnTo>
                    <a:pt x="12" y="13"/>
                  </a:lnTo>
                  <a:lnTo>
                    <a:pt x="9" y="12"/>
                  </a:lnTo>
                  <a:lnTo>
                    <a:pt x="7" y="17"/>
                  </a:lnTo>
                  <a:lnTo>
                    <a:pt x="7" y="20"/>
                  </a:lnTo>
                  <a:lnTo>
                    <a:pt x="0" y="13"/>
                  </a:lnTo>
                  <a:lnTo>
                    <a:pt x="2" y="13"/>
                  </a:lnTo>
                  <a:lnTo>
                    <a:pt x="4" y="10"/>
                  </a:lnTo>
                  <a:lnTo>
                    <a:pt x="4" y="5"/>
                  </a:lnTo>
                  <a:lnTo>
                    <a:pt x="2" y="3"/>
                  </a:lnTo>
                  <a:lnTo>
                    <a:pt x="5" y="1"/>
                  </a:lnTo>
                  <a:lnTo>
                    <a:pt x="9" y="3"/>
                  </a:lnTo>
                  <a:lnTo>
                    <a:pt x="12" y="7"/>
                  </a:lnTo>
                  <a:lnTo>
                    <a:pt x="14" y="8"/>
                  </a:lnTo>
                  <a:lnTo>
                    <a:pt x="15" y="0"/>
                  </a:lnTo>
                  <a:close/>
                </a:path>
              </a:pathLst>
            </a:custGeom>
            <a:solidFill>
              <a:srgbClr val="1F1A17"/>
            </a:solidFill>
            <a:ln w="9525">
              <a:noFill/>
              <a:round/>
              <a:headEnd/>
              <a:tailEnd/>
            </a:ln>
          </p:spPr>
          <p:txBody>
            <a:bodyPr/>
            <a:lstStyle/>
            <a:p>
              <a:endParaRPr lang="en-US"/>
            </a:p>
          </p:txBody>
        </p:sp>
        <p:sp>
          <p:nvSpPr>
            <p:cNvPr id="4385" name="Freeform 289"/>
            <p:cNvSpPr>
              <a:spLocks/>
            </p:cNvSpPr>
            <p:nvPr/>
          </p:nvSpPr>
          <p:spPr bwMode="auto">
            <a:xfrm>
              <a:off x="2703" y="3253"/>
              <a:ext cx="37" cy="34"/>
            </a:xfrm>
            <a:custGeom>
              <a:avLst/>
              <a:gdLst/>
              <a:ahLst/>
              <a:cxnLst>
                <a:cxn ang="0">
                  <a:pos x="0" y="22"/>
                </a:cxn>
                <a:cxn ang="0">
                  <a:pos x="2" y="27"/>
                </a:cxn>
                <a:cxn ang="0">
                  <a:pos x="2" y="32"/>
                </a:cxn>
                <a:cxn ang="0">
                  <a:pos x="4" y="30"/>
                </a:cxn>
                <a:cxn ang="0">
                  <a:pos x="4" y="29"/>
                </a:cxn>
                <a:cxn ang="0">
                  <a:pos x="7" y="32"/>
                </a:cxn>
                <a:cxn ang="0">
                  <a:pos x="9" y="34"/>
                </a:cxn>
                <a:cxn ang="0">
                  <a:pos x="10" y="32"/>
                </a:cxn>
                <a:cxn ang="0">
                  <a:pos x="14" y="30"/>
                </a:cxn>
                <a:cxn ang="0">
                  <a:pos x="19" y="32"/>
                </a:cxn>
                <a:cxn ang="0">
                  <a:pos x="22" y="34"/>
                </a:cxn>
                <a:cxn ang="0">
                  <a:pos x="22" y="27"/>
                </a:cxn>
                <a:cxn ang="0">
                  <a:pos x="22" y="20"/>
                </a:cxn>
                <a:cxn ang="0">
                  <a:pos x="27" y="20"/>
                </a:cxn>
                <a:cxn ang="0">
                  <a:pos x="30" y="20"/>
                </a:cxn>
                <a:cxn ang="0">
                  <a:pos x="27" y="17"/>
                </a:cxn>
                <a:cxn ang="0">
                  <a:pos x="25" y="15"/>
                </a:cxn>
                <a:cxn ang="0">
                  <a:pos x="32" y="13"/>
                </a:cxn>
                <a:cxn ang="0">
                  <a:pos x="37" y="12"/>
                </a:cxn>
                <a:cxn ang="0">
                  <a:pos x="35" y="7"/>
                </a:cxn>
                <a:cxn ang="0">
                  <a:pos x="34" y="3"/>
                </a:cxn>
                <a:cxn ang="0">
                  <a:pos x="30" y="2"/>
                </a:cxn>
                <a:cxn ang="0">
                  <a:pos x="27" y="0"/>
                </a:cxn>
                <a:cxn ang="0">
                  <a:pos x="29" y="3"/>
                </a:cxn>
                <a:cxn ang="0">
                  <a:pos x="32" y="8"/>
                </a:cxn>
                <a:cxn ang="0">
                  <a:pos x="25" y="8"/>
                </a:cxn>
                <a:cxn ang="0">
                  <a:pos x="19" y="8"/>
                </a:cxn>
                <a:cxn ang="0">
                  <a:pos x="15" y="12"/>
                </a:cxn>
                <a:cxn ang="0">
                  <a:pos x="14" y="15"/>
                </a:cxn>
                <a:cxn ang="0">
                  <a:pos x="15" y="18"/>
                </a:cxn>
                <a:cxn ang="0">
                  <a:pos x="17" y="22"/>
                </a:cxn>
                <a:cxn ang="0">
                  <a:pos x="10" y="18"/>
                </a:cxn>
                <a:cxn ang="0">
                  <a:pos x="4" y="20"/>
                </a:cxn>
                <a:cxn ang="0">
                  <a:pos x="5" y="22"/>
                </a:cxn>
                <a:cxn ang="0">
                  <a:pos x="7" y="27"/>
                </a:cxn>
                <a:cxn ang="0">
                  <a:pos x="4" y="23"/>
                </a:cxn>
                <a:cxn ang="0">
                  <a:pos x="0" y="22"/>
                </a:cxn>
              </a:cxnLst>
              <a:rect l="0" t="0" r="r" b="b"/>
              <a:pathLst>
                <a:path w="37" h="34">
                  <a:moveTo>
                    <a:pt x="0" y="22"/>
                  </a:moveTo>
                  <a:lnTo>
                    <a:pt x="2" y="27"/>
                  </a:lnTo>
                  <a:lnTo>
                    <a:pt x="2" y="32"/>
                  </a:lnTo>
                  <a:lnTo>
                    <a:pt x="4" y="30"/>
                  </a:lnTo>
                  <a:lnTo>
                    <a:pt x="4" y="29"/>
                  </a:lnTo>
                  <a:lnTo>
                    <a:pt x="7" y="32"/>
                  </a:lnTo>
                  <a:lnTo>
                    <a:pt x="9" y="34"/>
                  </a:lnTo>
                  <a:lnTo>
                    <a:pt x="10" y="32"/>
                  </a:lnTo>
                  <a:lnTo>
                    <a:pt x="14" y="30"/>
                  </a:lnTo>
                  <a:lnTo>
                    <a:pt x="19" y="32"/>
                  </a:lnTo>
                  <a:lnTo>
                    <a:pt x="22" y="34"/>
                  </a:lnTo>
                  <a:lnTo>
                    <a:pt x="22" y="27"/>
                  </a:lnTo>
                  <a:lnTo>
                    <a:pt x="22" y="20"/>
                  </a:lnTo>
                  <a:lnTo>
                    <a:pt x="27" y="20"/>
                  </a:lnTo>
                  <a:lnTo>
                    <a:pt x="30" y="20"/>
                  </a:lnTo>
                  <a:lnTo>
                    <a:pt x="27" y="17"/>
                  </a:lnTo>
                  <a:lnTo>
                    <a:pt x="25" y="15"/>
                  </a:lnTo>
                  <a:lnTo>
                    <a:pt x="32" y="13"/>
                  </a:lnTo>
                  <a:lnTo>
                    <a:pt x="37" y="12"/>
                  </a:lnTo>
                  <a:lnTo>
                    <a:pt x="35" y="7"/>
                  </a:lnTo>
                  <a:lnTo>
                    <a:pt x="34" y="3"/>
                  </a:lnTo>
                  <a:lnTo>
                    <a:pt x="30" y="2"/>
                  </a:lnTo>
                  <a:lnTo>
                    <a:pt x="27" y="0"/>
                  </a:lnTo>
                  <a:lnTo>
                    <a:pt x="29" y="3"/>
                  </a:lnTo>
                  <a:lnTo>
                    <a:pt x="32" y="8"/>
                  </a:lnTo>
                  <a:lnTo>
                    <a:pt x="25" y="8"/>
                  </a:lnTo>
                  <a:lnTo>
                    <a:pt x="19" y="8"/>
                  </a:lnTo>
                  <a:lnTo>
                    <a:pt x="15" y="12"/>
                  </a:lnTo>
                  <a:lnTo>
                    <a:pt x="14" y="15"/>
                  </a:lnTo>
                  <a:lnTo>
                    <a:pt x="15" y="18"/>
                  </a:lnTo>
                  <a:lnTo>
                    <a:pt x="17" y="22"/>
                  </a:lnTo>
                  <a:lnTo>
                    <a:pt x="10" y="18"/>
                  </a:lnTo>
                  <a:lnTo>
                    <a:pt x="4" y="20"/>
                  </a:lnTo>
                  <a:lnTo>
                    <a:pt x="5" y="22"/>
                  </a:lnTo>
                  <a:lnTo>
                    <a:pt x="7" y="27"/>
                  </a:lnTo>
                  <a:lnTo>
                    <a:pt x="4" y="23"/>
                  </a:lnTo>
                  <a:lnTo>
                    <a:pt x="0" y="22"/>
                  </a:lnTo>
                  <a:close/>
                </a:path>
              </a:pathLst>
            </a:custGeom>
            <a:solidFill>
              <a:srgbClr val="1F1A17"/>
            </a:solidFill>
            <a:ln w="9525">
              <a:noFill/>
              <a:round/>
              <a:headEnd/>
              <a:tailEnd/>
            </a:ln>
          </p:spPr>
          <p:txBody>
            <a:bodyPr/>
            <a:lstStyle/>
            <a:p>
              <a:endParaRPr lang="en-US"/>
            </a:p>
          </p:txBody>
        </p:sp>
        <p:sp>
          <p:nvSpPr>
            <p:cNvPr id="4386" name="Freeform 290"/>
            <p:cNvSpPr>
              <a:spLocks/>
            </p:cNvSpPr>
            <p:nvPr/>
          </p:nvSpPr>
          <p:spPr bwMode="auto">
            <a:xfrm>
              <a:off x="2591" y="3024"/>
              <a:ext cx="17" cy="33"/>
            </a:xfrm>
            <a:custGeom>
              <a:avLst/>
              <a:gdLst/>
              <a:ahLst/>
              <a:cxnLst>
                <a:cxn ang="0">
                  <a:pos x="2" y="0"/>
                </a:cxn>
                <a:cxn ang="0">
                  <a:pos x="2" y="0"/>
                </a:cxn>
                <a:cxn ang="0">
                  <a:pos x="5" y="0"/>
                </a:cxn>
                <a:cxn ang="0">
                  <a:pos x="7" y="2"/>
                </a:cxn>
                <a:cxn ang="0">
                  <a:pos x="9" y="7"/>
                </a:cxn>
                <a:cxn ang="0">
                  <a:pos x="14" y="15"/>
                </a:cxn>
                <a:cxn ang="0">
                  <a:pos x="17" y="17"/>
                </a:cxn>
                <a:cxn ang="0">
                  <a:pos x="10" y="18"/>
                </a:cxn>
                <a:cxn ang="0">
                  <a:pos x="12" y="20"/>
                </a:cxn>
                <a:cxn ang="0">
                  <a:pos x="17" y="25"/>
                </a:cxn>
                <a:cxn ang="0">
                  <a:pos x="15" y="27"/>
                </a:cxn>
                <a:cxn ang="0">
                  <a:pos x="9" y="27"/>
                </a:cxn>
                <a:cxn ang="0">
                  <a:pos x="5" y="30"/>
                </a:cxn>
                <a:cxn ang="0">
                  <a:pos x="5" y="33"/>
                </a:cxn>
                <a:cxn ang="0">
                  <a:pos x="2" y="23"/>
                </a:cxn>
                <a:cxn ang="0">
                  <a:pos x="2" y="15"/>
                </a:cxn>
                <a:cxn ang="0">
                  <a:pos x="7" y="12"/>
                </a:cxn>
                <a:cxn ang="0">
                  <a:pos x="0" y="7"/>
                </a:cxn>
                <a:cxn ang="0">
                  <a:pos x="4" y="5"/>
                </a:cxn>
                <a:cxn ang="0">
                  <a:pos x="2" y="0"/>
                </a:cxn>
              </a:cxnLst>
              <a:rect l="0" t="0" r="r" b="b"/>
              <a:pathLst>
                <a:path w="17" h="33">
                  <a:moveTo>
                    <a:pt x="2" y="0"/>
                  </a:moveTo>
                  <a:lnTo>
                    <a:pt x="2" y="0"/>
                  </a:lnTo>
                  <a:lnTo>
                    <a:pt x="5" y="0"/>
                  </a:lnTo>
                  <a:lnTo>
                    <a:pt x="7" y="2"/>
                  </a:lnTo>
                  <a:lnTo>
                    <a:pt x="9" y="7"/>
                  </a:lnTo>
                  <a:lnTo>
                    <a:pt x="14" y="15"/>
                  </a:lnTo>
                  <a:lnTo>
                    <a:pt x="17" y="17"/>
                  </a:lnTo>
                  <a:lnTo>
                    <a:pt x="10" y="18"/>
                  </a:lnTo>
                  <a:lnTo>
                    <a:pt x="12" y="20"/>
                  </a:lnTo>
                  <a:lnTo>
                    <a:pt x="17" y="25"/>
                  </a:lnTo>
                  <a:lnTo>
                    <a:pt x="15" y="27"/>
                  </a:lnTo>
                  <a:lnTo>
                    <a:pt x="9" y="27"/>
                  </a:lnTo>
                  <a:lnTo>
                    <a:pt x="5" y="30"/>
                  </a:lnTo>
                  <a:lnTo>
                    <a:pt x="5" y="33"/>
                  </a:lnTo>
                  <a:lnTo>
                    <a:pt x="2" y="23"/>
                  </a:lnTo>
                  <a:lnTo>
                    <a:pt x="2" y="15"/>
                  </a:lnTo>
                  <a:lnTo>
                    <a:pt x="7" y="12"/>
                  </a:lnTo>
                  <a:lnTo>
                    <a:pt x="0" y="7"/>
                  </a:lnTo>
                  <a:lnTo>
                    <a:pt x="4" y="5"/>
                  </a:lnTo>
                  <a:lnTo>
                    <a:pt x="2" y="0"/>
                  </a:lnTo>
                  <a:close/>
                </a:path>
              </a:pathLst>
            </a:custGeom>
            <a:solidFill>
              <a:srgbClr val="1F1A17"/>
            </a:solidFill>
            <a:ln w="9525">
              <a:noFill/>
              <a:round/>
              <a:headEnd/>
              <a:tailEnd/>
            </a:ln>
          </p:spPr>
          <p:txBody>
            <a:bodyPr/>
            <a:lstStyle/>
            <a:p>
              <a:endParaRPr lang="en-US"/>
            </a:p>
          </p:txBody>
        </p:sp>
        <p:sp>
          <p:nvSpPr>
            <p:cNvPr id="4387" name="Freeform 291"/>
            <p:cNvSpPr>
              <a:spLocks/>
            </p:cNvSpPr>
            <p:nvPr/>
          </p:nvSpPr>
          <p:spPr bwMode="auto">
            <a:xfrm>
              <a:off x="2595" y="3001"/>
              <a:ext cx="16" cy="28"/>
            </a:xfrm>
            <a:custGeom>
              <a:avLst/>
              <a:gdLst/>
              <a:ahLst/>
              <a:cxnLst>
                <a:cxn ang="0">
                  <a:pos x="0" y="6"/>
                </a:cxn>
                <a:cxn ang="0">
                  <a:pos x="8" y="28"/>
                </a:cxn>
                <a:cxn ang="0">
                  <a:pos x="15" y="23"/>
                </a:cxn>
                <a:cxn ang="0">
                  <a:pos x="16" y="20"/>
                </a:cxn>
                <a:cxn ang="0">
                  <a:pos x="16" y="16"/>
                </a:cxn>
                <a:cxn ang="0">
                  <a:pos x="13" y="15"/>
                </a:cxn>
                <a:cxn ang="0">
                  <a:pos x="8" y="13"/>
                </a:cxn>
                <a:cxn ang="0">
                  <a:pos x="6" y="6"/>
                </a:cxn>
                <a:cxn ang="0">
                  <a:pos x="3" y="0"/>
                </a:cxn>
                <a:cxn ang="0">
                  <a:pos x="6" y="13"/>
                </a:cxn>
                <a:cxn ang="0">
                  <a:pos x="0" y="6"/>
                </a:cxn>
              </a:cxnLst>
              <a:rect l="0" t="0" r="r" b="b"/>
              <a:pathLst>
                <a:path w="16" h="28">
                  <a:moveTo>
                    <a:pt x="0" y="6"/>
                  </a:moveTo>
                  <a:lnTo>
                    <a:pt x="8" y="28"/>
                  </a:lnTo>
                  <a:lnTo>
                    <a:pt x="15" y="23"/>
                  </a:lnTo>
                  <a:lnTo>
                    <a:pt x="16" y="20"/>
                  </a:lnTo>
                  <a:lnTo>
                    <a:pt x="16" y="16"/>
                  </a:lnTo>
                  <a:lnTo>
                    <a:pt x="13" y="15"/>
                  </a:lnTo>
                  <a:lnTo>
                    <a:pt x="8" y="13"/>
                  </a:lnTo>
                  <a:lnTo>
                    <a:pt x="6" y="6"/>
                  </a:lnTo>
                  <a:lnTo>
                    <a:pt x="3" y="0"/>
                  </a:lnTo>
                  <a:lnTo>
                    <a:pt x="6" y="13"/>
                  </a:lnTo>
                  <a:lnTo>
                    <a:pt x="0" y="6"/>
                  </a:lnTo>
                  <a:close/>
                </a:path>
              </a:pathLst>
            </a:custGeom>
            <a:solidFill>
              <a:srgbClr val="1F1A17"/>
            </a:solidFill>
            <a:ln w="9525">
              <a:noFill/>
              <a:round/>
              <a:headEnd/>
              <a:tailEnd/>
            </a:ln>
          </p:spPr>
          <p:txBody>
            <a:bodyPr/>
            <a:lstStyle/>
            <a:p>
              <a:endParaRPr lang="en-US"/>
            </a:p>
          </p:txBody>
        </p:sp>
        <p:sp>
          <p:nvSpPr>
            <p:cNvPr id="4388" name="Freeform 292"/>
            <p:cNvSpPr>
              <a:spLocks/>
            </p:cNvSpPr>
            <p:nvPr/>
          </p:nvSpPr>
          <p:spPr bwMode="auto">
            <a:xfrm>
              <a:off x="2598" y="2986"/>
              <a:ext cx="8" cy="18"/>
            </a:xfrm>
            <a:custGeom>
              <a:avLst/>
              <a:gdLst/>
              <a:ahLst/>
              <a:cxnLst>
                <a:cxn ang="0">
                  <a:pos x="0" y="0"/>
                </a:cxn>
                <a:cxn ang="0">
                  <a:pos x="3" y="0"/>
                </a:cxn>
                <a:cxn ang="0">
                  <a:pos x="8" y="5"/>
                </a:cxn>
                <a:cxn ang="0">
                  <a:pos x="7" y="13"/>
                </a:cxn>
                <a:cxn ang="0">
                  <a:pos x="5" y="18"/>
                </a:cxn>
                <a:cxn ang="0">
                  <a:pos x="3" y="10"/>
                </a:cxn>
                <a:cxn ang="0">
                  <a:pos x="0" y="0"/>
                </a:cxn>
              </a:cxnLst>
              <a:rect l="0" t="0" r="r" b="b"/>
              <a:pathLst>
                <a:path w="8" h="18">
                  <a:moveTo>
                    <a:pt x="0" y="0"/>
                  </a:moveTo>
                  <a:lnTo>
                    <a:pt x="3" y="0"/>
                  </a:lnTo>
                  <a:lnTo>
                    <a:pt x="8" y="5"/>
                  </a:lnTo>
                  <a:lnTo>
                    <a:pt x="7" y="13"/>
                  </a:lnTo>
                  <a:lnTo>
                    <a:pt x="5" y="18"/>
                  </a:lnTo>
                  <a:lnTo>
                    <a:pt x="3" y="10"/>
                  </a:lnTo>
                  <a:lnTo>
                    <a:pt x="0" y="0"/>
                  </a:lnTo>
                  <a:close/>
                </a:path>
              </a:pathLst>
            </a:custGeom>
            <a:solidFill>
              <a:srgbClr val="1F1A17"/>
            </a:solidFill>
            <a:ln w="9525">
              <a:noFill/>
              <a:round/>
              <a:headEnd/>
              <a:tailEnd/>
            </a:ln>
          </p:spPr>
          <p:txBody>
            <a:bodyPr/>
            <a:lstStyle/>
            <a:p>
              <a:endParaRPr lang="en-US"/>
            </a:p>
          </p:txBody>
        </p:sp>
        <p:sp>
          <p:nvSpPr>
            <p:cNvPr id="4389" name="Freeform 293"/>
            <p:cNvSpPr>
              <a:spLocks/>
            </p:cNvSpPr>
            <p:nvPr/>
          </p:nvSpPr>
          <p:spPr bwMode="auto">
            <a:xfrm>
              <a:off x="2461" y="3004"/>
              <a:ext cx="55" cy="72"/>
            </a:xfrm>
            <a:custGeom>
              <a:avLst/>
              <a:gdLst/>
              <a:ahLst/>
              <a:cxnLst>
                <a:cxn ang="0">
                  <a:pos x="0" y="0"/>
                </a:cxn>
                <a:cxn ang="0">
                  <a:pos x="0" y="5"/>
                </a:cxn>
                <a:cxn ang="0">
                  <a:pos x="0" y="12"/>
                </a:cxn>
                <a:cxn ang="0">
                  <a:pos x="3" y="18"/>
                </a:cxn>
                <a:cxn ang="0">
                  <a:pos x="5" y="23"/>
                </a:cxn>
                <a:cxn ang="0">
                  <a:pos x="3" y="28"/>
                </a:cxn>
                <a:cxn ang="0">
                  <a:pos x="8" y="33"/>
                </a:cxn>
                <a:cxn ang="0">
                  <a:pos x="13" y="30"/>
                </a:cxn>
                <a:cxn ang="0">
                  <a:pos x="10" y="37"/>
                </a:cxn>
                <a:cxn ang="0">
                  <a:pos x="17" y="35"/>
                </a:cxn>
                <a:cxn ang="0">
                  <a:pos x="15" y="43"/>
                </a:cxn>
                <a:cxn ang="0">
                  <a:pos x="17" y="43"/>
                </a:cxn>
                <a:cxn ang="0">
                  <a:pos x="22" y="45"/>
                </a:cxn>
                <a:cxn ang="0">
                  <a:pos x="27" y="43"/>
                </a:cxn>
                <a:cxn ang="0">
                  <a:pos x="30" y="43"/>
                </a:cxn>
                <a:cxn ang="0">
                  <a:pos x="30" y="52"/>
                </a:cxn>
                <a:cxn ang="0">
                  <a:pos x="28" y="58"/>
                </a:cxn>
                <a:cxn ang="0">
                  <a:pos x="33" y="60"/>
                </a:cxn>
                <a:cxn ang="0">
                  <a:pos x="35" y="60"/>
                </a:cxn>
                <a:cxn ang="0">
                  <a:pos x="37" y="72"/>
                </a:cxn>
                <a:cxn ang="0">
                  <a:pos x="40" y="63"/>
                </a:cxn>
                <a:cxn ang="0">
                  <a:pos x="49" y="62"/>
                </a:cxn>
                <a:cxn ang="0">
                  <a:pos x="55" y="63"/>
                </a:cxn>
                <a:cxn ang="0">
                  <a:pos x="50" y="53"/>
                </a:cxn>
                <a:cxn ang="0">
                  <a:pos x="38" y="50"/>
                </a:cxn>
                <a:cxn ang="0">
                  <a:pos x="32" y="53"/>
                </a:cxn>
                <a:cxn ang="0">
                  <a:pos x="33" y="40"/>
                </a:cxn>
                <a:cxn ang="0">
                  <a:pos x="30" y="37"/>
                </a:cxn>
                <a:cxn ang="0">
                  <a:pos x="27" y="38"/>
                </a:cxn>
                <a:cxn ang="0">
                  <a:pos x="22" y="38"/>
                </a:cxn>
                <a:cxn ang="0">
                  <a:pos x="20" y="32"/>
                </a:cxn>
                <a:cxn ang="0">
                  <a:pos x="20" y="27"/>
                </a:cxn>
                <a:cxn ang="0">
                  <a:pos x="12" y="23"/>
                </a:cxn>
                <a:cxn ang="0">
                  <a:pos x="7" y="15"/>
                </a:cxn>
                <a:cxn ang="0">
                  <a:pos x="0" y="0"/>
                </a:cxn>
              </a:cxnLst>
              <a:rect l="0" t="0" r="r" b="b"/>
              <a:pathLst>
                <a:path w="55" h="72">
                  <a:moveTo>
                    <a:pt x="0" y="0"/>
                  </a:moveTo>
                  <a:lnTo>
                    <a:pt x="0" y="5"/>
                  </a:lnTo>
                  <a:lnTo>
                    <a:pt x="0" y="12"/>
                  </a:lnTo>
                  <a:lnTo>
                    <a:pt x="3" y="18"/>
                  </a:lnTo>
                  <a:lnTo>
                    <a:pt x="5" y="23"/>
                  </a:lnTo>
                  <a:lnTo>
                    <a:pt x="3" y="28"/>
                  </a:lnTo>
                  <a:lnTo>
                    <a:pt x="8" y="33"/>
                  </a:lnTo>
                  <a:lnTo>
                    <a:pt x="13" y="30"/>
                  </a:lnTo>
                  <a:lnTo>
                    <a:pt x="10" y="37"/>
                  </a:lnTo>
                  <a:lnTo>
                    <a:pt x="17" y="35"/>
                  </a:lnTo>
                  <a:lnTo>
                    <a:pt x="15" y="43"/>
                  </a:lnTo>
                  <a:lnTo>
                    <a:pt x="17" y="43"/>
                  </a:lnTo>
                  <a:lnTo>
                    <a:pt x="22" y="45"/>
                  </a:lnTo>
                  <a:lnTo>
                    <a:pt x="27" y="43"/>
                  </a:lnTo>
                  <a:lnTo>
                    <a:pt x="30" y="43"/>
                  </a:lnTo>
                  <a:lnTo>
                    <a:pt x="30" y="52"/>
                  </a:lnTo>
                  <a:lnTo>
                    <a:pt x="28" y="58"/>
                  </a:lnTo>
                  <a:lnTo>
                    <a:pt x="33" y="60"/>
                  </a:lnTo>
                  <a:lnTo>
                    <a:pt x="35" y="60"/>
                  </a:lnTo>
                  <a:lnTo>
                    <a:pt x="37" y="72"/>
                  </a:lnTo>
                  <a:lnTo>
                    <a:pt x="40" y="63"/>
                  </a:lnTo>
                  <a:lnTo>
                    <a:pt x="49" y="62"/>
                  </a:lnTo>
                  <a:lnTo>
                    <a:pt x="55" y="63"/>
                  </a:lnTo>
                  <a:lnTo>
                    <a:pt x="50" y="53"/>
                  </a:lnTo>
                  <a:lnTo>
                    <a:pt x="38" y="50"/>
                  </a:lnTo>
                  <a:lnTo>
                    <a:pt x="32" y="53"/>
                  </a:lnTo>
                  <a:lnTo>
                    <a:pt x="33" y="40"/>
                  </a:lnTo>
                  <a:lnTo>
                    <a:pt x="30" y="37"/>
                  </a:lnTo>
                  <a:lnTo>
                    <a:pt x="27" y="38"/>
                  </a:lnTo>
                  <a:lnTo>
                    <a:pt x="22" y="38"/>
                  </a:lnTo>
                  <a:lnTo>
                    <a:pt x="20" y="32"/>
                  </a:lnTo>
                  <a:lnTo>
                    <a:pt x="20" y="27"/>
                  </a:lnTo>
                  <a:lnTo>
                    <a:pt x="12" y="23"/>
                  </a:lnTo>
                  <a:lnTo>
                    <a:pt x="7" y="15"/>
                  </a:lnTo>
                  <a:lnTo>
                    <a:pt x="0" y="0"/>
                  </a:lnTo>
                  <a:close/>
                </a:path>
              </a:pathLst>
            </a:custGeom>
            <a:solidFill>
              <a:srgbClr val="1F1A17"/>
            </a:solidFill>
            <a:ln w="9525">
              <a:noFill/>
              <a:round/>
              <a:headEnd/>
              <a:tailEnd/>
            </a:ln>
          </p:spPr>
          <p:txBody>
            <a:bodyPr/>
            <a:lstStyle/>
            <a:p>
              <a:endParaRPr lang="en-US"/>
            </a:p>
          </p:txBody>
        </p:sp>
        <p:sp>
          <p:nvSpPr>
            <p:cNvPr id="4390" name="Freeform 294"/>
            <p:cNvSpPr>
              <a:spLocks/>
            </p:cNvSpPr>
            <p:nvPr/>
          </p:nvSpPr>
          <p:spPr bwMode="auto">
            <a:xfrm>
              <a:off x="2551" y="2847"/>
              <a:ext cx="25" cy="23"/>
            </a:xfrm>
            <a:custGeom>
              <a:avLst/>
              <a:gdLst/>
              <a:ahLst/>
              <a:cxnLst>
                <a:cxn ang="0">
                  <a:pos x="0" y="0"/>
                </a:cxn>
                <a:cxn ang="0">
                  <a:pos x="2" y="0"/>
                </a:cxn>
                <a:cxn ang="0">
                  <a:pos x="7" y="0"/>
                </a:cxn>
                <a:cxn ang="0">
                  <a:pos x="10" y="5"/>
                </a:cxn>
                <a:cxn ang="0">
                  <a:pos x="12" y="8"/>
                </a:cxn>
                <a:cxn ang="0">
                  <a:pos x="15" y="6"/>
                </a:cxn>
                <a:cxn ang="0">
                  <a:pos x="20" y="8"/>
                </a:cxn>
                <a:cxn ang="0">
                  <a:pos x="20" y="11"/>
                </a:cxn>
                <a:cxn ang="0">
                  <a:pos x="20" y="15"/>
                </a:cxn>
                <a:cxn ang="0">
                  <a:pos x="22" y="13"/>
                </a:cxn>
                <a:cxn ang="0">
                  <a:pos x="25" y="15"/>
                </a:cxn>
                <a:cxn ang="0">
                  <a:pos x="24" y="20"/>
                </a:cxn>
                <a:cxn ang="0">
                  <a:pos x="24" y="21"/>
                </a:cxn>
                <a:cxn ang="0">
                  <a:pos x="17" y="23"/>
                </a:cxn>
                <a:cxn ang="0">
                  <a:pos x="17" y="16"/>
                </a:cxn>
                <a:cxn ang="0">
                  <a:pos x="12" y="15"/>
                </a:cxn>
                <a:cxn ang="0">
                  <a:pos x="12" y="16"/>
                </a:cxn>
                <a:cxn ang="0">
                  <a:pos x="9" y="15"/>
                </a:cxn>
                <a:cxn ang="0">
                  <a:pos x="4" y="6"/>
                </a:cxn>
                <a:cxn ang="0">
                  <a:pos x="0" y="0"/>
                </a:cxn>
              </a:cxnLst>
              <a:rect l="0" t="0" r="r" b="b"/>
              <a:pathLst>
                <a:path w="25" h="23">
                  <a:moveTo>
                    <a:pt x="0" y="0"/>
                  </a:moveTo>
                  <a:lnTo>
                    <a:pt x="2" y="0"/>
                  </a:lnTo>
                  <a:lnTo>
                    <a:pt x="7" y="0"/>
                  </a:lnTo>
                  <a:lnTo>
                    <a:pt x="10" y="5"/>
                  </a:lnTo>
                  <a:lnTo>
                    <a:pt x="12" y="8"/>
                  </a:lnTo>
                  <a:lnTo>
                    <a:pt x="15" y="6"/>
                  </a:lnTo>
                  <a:lnTo>
                    <a:pt x="20" y="8"/>
                  </a:lnTo>
                  <a:lnTo>
                    <a:pt x="20" y="11"/>
                  </a:lnTo>
                  <a:lnTo>
                    <a:pt x="20" y="15"/>
                  </a:lnTo>
                  <a:lnTo>
                    <a:pt x="22" y="13"/>
                  </a:lnTo>
                  <a:lnTo>
                    <a:pt x="25" y="15"/>
                  </a:lnTo>
                  <a:lnTo>
                    <a:pt x="24" y="20"/>
                  </a:lnTo>
                  <a:lnTo>
                    <a:pt x="24" y="21"/>
                  </a:lnTo>
                  <a:lnTo>
                    <a:pt x="17" y="23"/>
                  </a:lnTo>
                  <a:lnTo>
                    <a:pt x="17" y="16"/>
                  </a:lnTo>
                  <a:lnTo>
                    <a:pt x="12" y="15"/>
                  </a:lnTo>
                  <a:lnTo>
                    <a:pt x="12" y="16"/>
                  </a:lnTo>
                  <a:lnTo>
                    <a:pt x="9" y="15"/>
                  </a:lnTo>
                  <a:lnTo>
                    <a:pt x="4" y="6"/>
                  </a:lnTo>
                  <a:lnTo>
                    <a:pt x="0" y="0"/>
                  </a:lnTo>
                  <a:close/>
                </a:path>
              </a:pathLst>
            </a:custGeom>
            <a:solidFill>
              <a:srgbClr val="1F1A17"/>
            </a:solidFill>
            <a:ln w="9525">
              <a:noFill/>
              <a:round/>
              <a:headEnd/>
              <a:tailEnd/>
            </a:ln>
          </p:spPr>
          <p:txBody>
            <a:bodyPr/>
            <a:lstStyle/>
            <a:p>
              <a:endParaRPr lang="en-US"/>
            </a:p>
          </p:txBody>
        </p:sp>
        <p:sp>
          <p:nvSpPr>
            <p:cNvPr id="4391" name="Freeform 295"/>
            <p:cNvSpPr>
              <a:spLocks/>
            </p:cNvSpPr>
            <p:nvPr/>
          </p:nvSpPr>
          <p:spPr bwMode="auto">
            <a:xfrm>
              <a:off x="2618" y="2858"/>
              <a:ext cx="25" cy="17"/>
            </a:xfrm>
            <a:custGeom>
              <a:avLst/>
              <a:gdLst/>
              <a:ahLst/>
              <a:cxnLst>
                <a:cxn ang="0">
                  <a:pos x="0" y="15"/>
                </a:cxn>
                <a:cxn ang="0">
                  <a:pos x="2" y="7"/>
                </a:cxn>
                <a:cxn ang="0">
                  <a:pos x="5" y="0"/>
                </a:cxn>
                <a:cxn ang="0">
                  <a:pos x="8" y="2"/>
                </a:cxn>
                <a:cxn ang="0">
                  <a:pos x="12" y="4"/>
                </a:cxn>
                <a:cxn ang="0">
                  <a:pos x="12" y="2"/>
                </a:cxn>
                <a:cxn ang="0">
                  <a:pos x="13" y="2"/>
                </a:cxn>
                <a:cxn ang="0">
                  <a:pos x="19" y="4"/>
                </a:cxn>
                <a:cxn ang="0">
                  <a:pos x="22" y="5"/>
                </a:cxn>
                <a:cxn ang="0">
                  <a:pos x="22" y="2"/>
                </a:cxn>
                <a:cxn ang="0">
                  <a:pos x="22" y="0"/>
                </a:cxn>
                <a:cxn ang="0">
                  <a:pos x="25" y="2"/>
                </a:cxn>
                <a:cxn ang="0">
                  <a:pos x="25" y="2"/>
                </a:cxn>
                <a:cxn ang="0">
                  <a:pos x="22" y="9"/>
                </a:cxn>
                <a:cxn ang="0">
                  <a:pos x="12" y="17"/>
                </a:cxn>
                <a:cxn ang="0">
                  <a:pos x="3" y="17"/>
                </a:cxn>
                <a:cxn ang="0">
                  <a:pos x="0" y="15"/>
                </a:cxn>
              </a:cxnLst>
              <a:rect l="0" t="0" r="r" b="b"/>
              <a:pathLst>
                <a:path w="25" h="17">
                  <a:moveTo>
                    <a:pt x="0" y="15"/>
                  </a:moveTo>
                  <a:lnTo>
                    <a:pt x="2" y="7"/>
                  </a:lnTo>
                  <a:lnTo>
                    <a:pt x="5" y="0"/>
                  </a:lnTo>
                  <a:lnTo>
                    <a:pt x="8" y="2"/>
                  </a:lnTo>
                  <a:lnTo>
                    <a:pt x="12" y="4"/>
                  </a:lnTo>
                  <a:lnTo>
                    <a:pt x="12" y="2"/>
                  </a:lnTo>
                  <a:lnTo>
                    <a:pt x="13" y="2"/>
                  </a:lnTo>
                  <a:lnTo>
                    <a:pt x="19" y="4"/>
                  </a:lnTo>
                  <a:lnTo>
                    <a:pt x="22" y="5"/>
                  </a:lnTo>
                  <a:lnTo>
                    <a:pt x="22" y="2"/>
                  </a:lnTo>
                  <a:lnTo>
                    <a:pt x="22" y="0"/>
                  </a:lnTo>
                  <a:lnTo>
                    <a:pt x="25" y="2"/>
                  </a:lnTo>
                  <a:lnTo>
                    <a:pt x="25" y="2"/>
                  </a:lnTo>
                  <a:lnTo>
                    <a:pt x="22" y="9"/>
                  </a:lnTo>
                  <a:lnTo>
                    <a:pt x="12" y="17"/>
                  </a:lnTo>
                  <a:lnTo>
                    <a:pt x="3" y="17"/>
                  </a:lnTo>
                  <a:lnTo>
                    <a:pt x="0" y="15"/>
                  </a:lnTo>
                  <a:close/>
                </a:path>
              </a:pathLst>
            </a:custGeom>
            <a:solidFill>
              <a:srgbClr val="1F1A17"/>
            </a:solidFill>
            <a:ln w="9525">
              <a:noFill/>
              <a:round/>
              <a:headEnd/>
              <a:tailEnd/>
            </a:ln>
          </p:spPr>
          <p:txBody>
            <a:bodyPr/>
            <a:lstStyle/>
            <a:p>
              <a:endParaRPr lang="en-US"/>
            </a:p>
          </p:txBody>
        </p:sp>
        <p:sp>
          <p:nvSpPr>
            <p:cNvPr id="4392" name="Freeform 296"/>
            <p:cNvSpPr>
              <a:spLocks/>
            </p:cNvSpPr>
            <p:nvPr/>
          </p:nvSpPr>
          <p:spPr bwMode="auto">
            <a:xfrm>
              <a:off x="2606" y="2773"/>
              <a:ext cx="10" cy="12"/>
            </a:xfrm>
            <a:custGeom>
              <a:avLst/>
              <a:gdLst/>
              <a:ahLst/>
              <a:cxnLst>
                <a:cxn ang="0">
                  <a:pos x="0" y="10"/>
                </a:cxn>
                <a:cxn ang="0">
                  <a:pos x="0" y="8"/>
                </a:cxn>
                <a:cxn ang="0">
                  <a:pos x="2" y="7"/>
                </a:cxn>
                <a:cxn ang="0">
                  <a:pos x="4" y="7"/>
                </a:cxn>
                <a:cxn ang="0">
                  <a:pos x="5" y="7"/>
                </a:cxn>
                <a:cxn ang="0">
                  <a:pos x="4" y="3"/>
                </a:cxn>
                <a:cxn ang="0">
                  <a:pos x="5" y="0"/>
                </a:cxn>
                <a:cxn ang="0">
                  <a:pos x="7" y="2"/>
                </a:cxn>
                <a:cxn ang="0">
                  <a:pos x="9" y="5"/>
                </a:cxn>
                <a:cxn ang="0">
                  <a:pos x="10" y="8"/>
                </a:cxn>
                <a:cxn ang="0">
                  <a:pos x="10" y="12"/>
                </a:cxn>
                <a:cxn ang="0">
                  <a:pos x="4" y="12"/>
                </a:cxn>
                <a:cxn ang="0">
                  <a:pos x="0" y="10"/>
                </a:cxn>
              </a:cxnLst>
              <a:rect l="0" t="0" r="r" b="b"/>
              <a:pathLst>
                <a:path w="10" h="12">
                  <a:moveTo>
                    <a:pt x="0" y="10"/>
                  </a:moveTo>
                  <a:lnTo>
                    <a:pt x="0" y="8"/>
                  </a:lnTo>
                  <a:lnTo>
                    <a:pt x="2" y="7"/>
                  </a:lnTo>
                  <a:lnTo>
                    <a:pt x="4" y="7"/>
                  </a:lnTo>
                  <a:lnTo>
                    <a:pt x="5" y="7"/>
                  </a:lnTo>
                  <a:lnTo>
                    <a:pt x="4" y="3"/>
                  </a:lnTo>
                  <a:lnTo>
                    <a:pt x="5" y="0"/>
                  </a:lnTo>
                  <a:lnTo>
                    <a:pt x="7" y="2"/>
                  </a:lnTo>
                  <a:lnTo>
                    <a:pt x="9" y="5"/>
                  </a:lnTo>
                  <a:lnTo>
                    <a:pt x="10" y="8"/>
                  </a:lnTo>
                  <a:lnTo>
                    <a:pt x="10" y="12"/>
                  </a:lnTo>
                  <a:lnTo>
                    <a:pt x="4" y="12"/>
                  </a:lnTo>
                  <a:lnTo>
                    <a:pt x="0" y="10"/>
                  </a:lnTo>
                  <a:close/>
                </a:path>
              </a:pathLst>
            </a:custGeom>
            <a:solidFill>
              <a:srgbClr val="1F1A17"/>
            </a:solidFill>
            <a:ln w="9525">
              <a:noFill/>
              <a:round/>
              <a:headEnd/>
              <a:tailEnd/>
            </a:ln>
          </p:spPr>
          <p:txBody>
            <a:bodyPr/>
            <a:lstStyle/>
            <a:p>
              <a:endParaRPr lang="en-US"/>
            </a:p>
          </p:txBody>
        </p:sp>
        <p:sp>
          <p:nvSpPr>
            <p:cNvPr id="4393" name="Freeform 297"/>
            <p:cNvSpPr>
              <a:spLocks/>
            </p:cNvSpPr>
            <p:nvPr/>
          </p:nvSpPr>
          <p:spPr bwMode="auto">
            <a:xfrm>
              <a:off x="2595" y="2753"/>
              <a:ext cx="3" cy="8"/>
            </a:xfrm>
            <a:custGeom>
              <a:avLst/>
              <a:gdLst/>
              <a:ahLst/>
              <a:cxnLst>
                <a:cxn ang="0">
                  <a:pos x="0" y="5"/>
                </a:cxn>
                <a:cxn ang="0">
                  <a:pos x="0" y="2"/>
                </a:cxn>
                <a:cxn ang="0">
                  <a:pos x="1" y="0"/>
                </a:cxn>
                <a:cxn ang="0">
                  <a:pos x="3" y="5"/>
                </a:cxn>
                <a:cxn ang="0">
                  <a:pos x="3" y="8"/>
                </a:cxn>
                <a:cxn ang="0">
                  <a:pos x="0" y="5"/>
                </a:cxn>
              </a:cxnLst>
              <a:rect l="0" t="0" r="r" b="b"/>
              <a:pathLst>
                <a:path w="3" h="8">
                  <a:moveTo>
                    <a:pt x="0" y="5"/>
                  </a:moveTo>
                  <a:lnTo>
                    <a:pt x="0" y="2"/>
                  </a:lnTo>
                  <a:lnTo>
                    <a:pt x="1" y="0"/>
                  </a:lnTo>
                  <a:lnTo>
                    <a:pt x="3" y="5"/>
                  </a:lnTo>
                  <a:lnTo>
                    <a:pt x="3" y="8"/>
                  </a:lnTo>
                  <a:lnTo>
                    <a:pt x="0" y="5"/>
                  </a:lnTo>
                  <a:close/>
                </a:path>
              </a:pathLst>
            </a:custGeom>
            <a:solidFill>
              <a:srgbClr val="1F1A17"/>
            </a:solidFill>
            <a:ln w="9525">
              <a:noFill/>
              <a:round/>
              <a:headEnd/>
              <a:tailEnd/>
            </a:ln>
          </p:spPr>
          <p:txBody>
            <a:bodyPr/>
            <a:lstStyle/>
            <a:p>
              <a:endParaRPr lang="en-US"/>
            </a:p>
          </p:txBody>
        </p:sp>
        <p:sp>
          <p:nvSpPr>
            <p:cNvPr id="4394" name="Freeform 298"/>
            <p:cNvSpPr>
              <a:spLocks/>
            </p:cNvSpPr>
            <p:nvPr/>
          </p:nvSpPr>
          <p:spPr bwMode="auto">
            <a:xfrm>
              <a:off x="2590" y="2785"/>
              <a:ext cx="5" cy="8"/>
            </a:xfrm>
            <a:custGeom>
              <a:avLst/>
              <a:gdLst/>
              <a:ahLst/>
              <a:cxnLst>
                <a:cxn ang="0">
                  <a:pos x="0" y="0"/>
                </a:cxn>
                <a:cxn ang="0">
                  <a:pos x="0" y="3"/>
                </a:cxn>
                <a:cxn ang="0">
                  <a:pos x="1" y="7"/>
                </a:cxn>
                <a:cxn ang="0">
                  <a:pos x="3" y="8"/>
                </a:cxn>
                <a:cxn ang="0">
                  <a:pos x="5" y="8"/>
                </a:cxn>
                <a:cxn ang="0">
                  <a:pos x="3" y="5"/>
                </a:cxn>
                <a:cxn ang="0">
                  <a:pos x="0" y="0"/>
                </a:cxn>
              </a:cxnLst>
              <a:rect l="0" t="0" r="r" b="b"/>
              <a:pathLst>
                <a:path w="5" h="8">
                  <a:moveTo>
                    <a:pt x="0" y="0"/>
                  </a:moveTo>
                  <a:lnTo>
                    <a:pt x="0" y="3"/>
                  </a:lnTo>
                  <a:lnTo>
                    <a:pt x="1" y="7"/>
                  </a:lnTo>
                  <a:lnTo>
                    <a:pt x="3" y="8"/>
                  </a:lnTo>
                  <a:lnTo>
                    <a:pt x="5" y="8"/>
                  </a:lnTo>
                  <a:lnTo>
                    <a:pt x="3" y="5"/>
                  </a:lnTo>
                  <a:lnTo>
                    <a:pt x="0" y="0"/>
                  </a:lnTo>
                  <a:close/>
                </a:path>
              </a:pathLst>
            </a:custGeom>
            <a:solidFill>
              <a:srgbClr val="1F1A17"/>
            </a:solidFill>
            <a:ln w="9525">
              <a:noFill/>
              <a:round/>
              <a:headEnd/>
              <a:tailEnd/>
            </a:ln>
          </p:spPr>
          <p:txBody>
            <a:bodyPr/>
            <a:lstStyle/>
            <a:p>
              <a:endParaRPr lang="en-US"/>
            </a:p>
          </p:txBody>
        </p:sp>
        <p:sp>
          <p:nvSpPr>
            <p:cNvPr id="4395" name="Freeform 299"/>
            <p:cNvSpPr>
              <a:spLocks/>
            </p:cNvSpPr>
            <p:nvPr/>
          </p:nvSpPr>
          <p:spPr bwMode="auto">
            <a:xfrm>
              <a:off x="2608" y="3225"/>
              <a:ext cx="27" cy="38"/>
            </a:xfrm>
            <a:custGeom>
              <a:avLst/>
              <a:gdLst/>
              <a:ahLst/>
              <a:cxnLst>
                <a:cxn ang="0">
                  <a:pos x="8" y="0"/>
                </a:cxn>
                <a:cxn ang="0">
                  <a:pos x="5" y="5"/>
                </a:cxn>
                <a:cxn ang="0">
                  <a:pos x="0" y="11"/>
                </a:cxn>
                <a:cxn ang="0">
                  <a:pos x="2" y="20"/>
                </a:cxn>
                <a:cxn ang="0">
                  <a:pos x="3" y="25"/>
                </a:cxn>
                <a:cxn ang="0">
                  <a:pos x="7" y="21"/>
                </a:cxn>
                <a:cxn ang="0">
                  <a:pos x="10" y="21"/>
                </a:cxn>
                <a:cxn ang="0">
                  <a:pos x="8" y="31"/>
                </a:cxn>
                <a:cxn ang="0">
                  <a:pos x="7" y="38"/>
                </a:cxn>
                <a:cxn ang="0">
                  <a:pos x="8" y="38"/>
                </a:cxn>
                <a:cxn ang="0">
                  <a:pos x="13" y="36"/>
                </a:cxn>
                <a:cxn ang="0">
                  <a:pos x="20" y="35"/>
                </a:cxn>
                <a:cxn ang="0">
                  <a:pos x="23" y="31"/>
                </a:cxn>
                <a:cxn ang="0">
                  <a:pos x="27" y="23"/>
                </a:cxn>
                <a:cxn ang="0">
                  <a:pos x="27" y="20"/>
                </a:cxn>
                <a:cxn ang="0">
                  <a:pos x="23" y="13"/>
                </a:cxn>
                <a:cxn ang="0">
                  <a:pos x="12" y="11"/>
                </a:cxn>
                <a:cxn ang="0">
                  <a:pos x="8" y="0"/>
                </a:cxn>
              </a:cxnLst>
              <a:rect l="0" t="0" r="r" b="b"/>
              <a:pathLst>
                <a:path w="27" h="38">
                  <a:moveTo>
                    <a:pt x="8" y="0"/>
                  </a:moveTo>
                  <a:lnTo>
                    <a:pt x="5" y="5"/>
                  </a:lnTo>
                  <a:lnTo>
                    <a:pt x="0" y="11"/>
                  </a:lnTo>
                  <a:lnTo>
                    <a:pt x="2" y="20"/>
                  </a:lnTo>
                  <a:lnTo>
                    <a:pt x="3" y="25"/>
                  </a:lnTo>
                  <a:lnTo>
                    <a:pt x="7" y="21"/>
                  </a:lnTo>
                  <a:lnTo>
                    <a:pt x="10" y="21"/>
                  </a:lnTo>
                  <a:lnTo>
                    <a:pt x="8" y="31"/>
                  </a:lnTo>
                  <a:lnTo>
                    <a:pt x="7" y="38"/>
                  </a:lnTo>
                  <a:lnTo>
                    <a:pt x="8" y="38"/>
                  </a:lnTo>
                  <a:lnTo>
                    <a:pt x="13" y="36"/>
                  </a:lnTo>
                  <a:lnTo>
                    <a:pt x="20" y="35"/>
                  </a:lnTo>
                  <a:lnTo>
                    <a:pt x="23" y="31"/>
                  </a:lnTo>
                  <a:lnTo>
                    <a:pt x="27" y="23"/>
                  </a:lnTo>
                  <a:lnTo>
                    <a:pt x="27" y="20"/>
                  </a:lnTo>
                  <a:lnTo>
                    <a:pt x="23" y="13"/>
                  </a:lnTo>
                  <a:lnTo>
                    <a:pt x="12" y="11"/>
                  </a:lnTo>
                  <a:lnTo>
                    <a:pt x="8" y="0"/>
                  </a:lnTo>
                  <a:close/>
                </a:path>
              </a:pathLst>
            </a:custGeom>
            <a:solidFill>
              <a:srgbClr val="1F1A17"/>
            </a:solidFill>
            <a:ln w="9525">
              <a:noFill/>
              <a:round/>
              <a:headEnd/>
              <a:tailEnd/>
            </a:ln>
          </p:spPr>
          <p:txBody>
            <a:bodyPr/>
            <a:lstStyle/>
            <a:p>
              <a:endParaRPr lang="en-US"/>
            </a:p>
          </p:txBody>
        </p:sp>
        <p:sp>
          <p:nvSpPr>
            <p:cNvPr id="4396" name="Freeform 300"/>
            <p:cNvSpPr>
              <a:spLocks/>
            </p:cNvSpPr>
            <p:nvPr/>
          </p:nvSpPr>
          <p:spPr bwMode="auto">
            <a:xfrm>
              <a:off x="2568" y="3198"/>
              <a:ext cx="23" cy="30"/>
            </a:xfrm>
            <a:custGeom>
              <a:avLst/>
              <a:gdLst/>
              <a:ahLst/>
              <a:cxnLst>
                <a:cxn ang="0">
                  <a:pos x="13" y="0"/>
                </a:cxn>
                <a:cxn ang="0">
                  <a:pos x="12" y="5"/>
                </a:cxn>
                <a:cxn ang="0">
                  <a:pos x="7" y="15"/>
                </a:cxn>
                <a:cxn ang="0">
                  <a:pos x="2" y="17"/>
                </a:cxn>
                <a:cxn ang="0">
                  <a:pos x="0" y="18"/>
                </a:cxn>
                <a:cxn ang="0">
                  <a:pos x="5" y="23"/>
                </a:cxn>
                <a:cxn ang="0">
                  <a:pos x="13" y="30"/>
                </a:cxn>
                <a:cxn ang="0">
                  <a:pos x="17" y="28"/>
                </a:cxn>
                <a:cxn ang="0">
                  <a:pos x="17" y="25"/>
                </a:cxn>
                <a:cxn ang="0">
                  <a:pos x="13" y="17"/>
                </a:cxn>
                <a:cxn ang="0">
                  <a:pos x="23" y="10"/>
                </a:cxn>
                <a:cxn ang="0">
                  <a:pos x="13" y="0"/>
                </a:cxn>
              </a:cxnLst>
              <a:rect l="0" t="0" r="r" b="b"/>
              <a:pathLst>
                <a:path w="23" h="30">
                  <a:moveTo>
                    <a:pt x="13" y="0"/>
                  </a:moveTo>
                  <a:lnTo>
                    <a:pt x="12" y="5"/>
                  </a:lnTo>
                  <a:lnTo>
                    <a:pt x="7" y="15"/>
                  </a:lnTo>
                  <a:lnTo>
                    <a:pt x="2" y="17"/>
                  </a:lnTo>
                  <a:lnTo>
                    <a:pt x="0" y="18"/>
                  </a:lnTo>
                  <a:lnTo>
                    <a:pt x="5" y="23"/>
                  </a:lnTo>
                  <a:lnTo>
                    <a:pt x="13" y="30"/>
                  </a:lnTo>
                  <a:lnTo>
                    <a:pt x="17" y="28"/>
                  </a:lnTo>
                  <a:lnTo>
                    <a:pt x="17" y="25"/>
                  </a:lnTo>
                  <a:lnTo>
                    <a:pt x="13" y="17"/>
                  </a:lnTo>
                  <a:lnTo>
                    <a:pt x="23" y="10"/>
                  </a:lnTo>
                  <a:lnTo>
                    <a:pt x="13" y="0"/>
                  </a:lnTo>
                  <a:close/>
                </a:path>
              </a:pathLst>
            </a:custGeom>
            <a:solidFill>
              <a:srgbClr val="1F1A17"/>
            </a:solidFill>
            <a:ln w="9525">
              <a:noFill/>
              <a:round/>
              <a:headEnd/>
              <a:tailEnd/>
            </a:ln>
          </p:spPr>
          <p:txBody>
            <a:bodyPr/>
            <a:lstStyle/>
            <a:p>
              <a:endParaRPr lang="en-US"/>
            </a:p>
          </p:txBody>
        </p:sp>
        <p:sp>
          <p:nvSpPr>
            <p:cNvPr id="4397" name="Freeform 301"/>
            <p:cNvSpPr>
              <a:spLocks/>
            </p:cNvSpPr>
            <p:nvPr/>
          </p:nvSpPr>
          <p:spPr bwMode="auto">
            <a:xfrm>
              <a:off x="2608" y="2994"/>
              <a:ext cx="18" cy="12"/>
            </a:xfrm>
            <a:custGeom>
              <a:avLst/>
              <a:gdLst/>
              <a:ahLst/>
              <a:cxnLst>
                <a:cxn ang="0">
                  <a:pos x="0" y="8"/>
                </a:cxn>
                <a:cxn ang="0">
                  <a:pos x="2" y="3"/>
                </a:cxn>
                <a:cxn ang="0">
                  <a:pos x="5" y="0"/>
                </a:cxn>
                <a:cxn ang="0">
                  <a:pos x="12" y="0"/>
                </a:cxn>
                <a:cxn ang="0">
                  <a:pos x="15" y="2"/>
                </a:cxn>
                <a:cxn ang="0">
                  <a:pos x="18" y="10"/>
                </a:cxn>
                <a:cxn ang="0">
                  <a:pos x="8" y="12"/>
                </a:cxn>
                <a:cxn ang="0">
                  <a:pos x="0" y="8"/>
                </a:cxn>
              </a:cxnLst>
              <a:rect l="0" t="0" r="r" b="b"/>
              <a:pathLst>
                <a:path w="18" h="12">
                  <a:moveTo>
                    <a:pt x="0" y="8"/>
                  </a:moveTo>
                  <a:lnTo>
                    <a:pt x="2" y="3"/>
                  </a:lnTo>
                  <a:lnTo>
                    <a:pt x="5" y="0"/>
                  </a:lnTo>
                  <a:lnTo>
                    <a:pt x="12" y="0"/>
                  </a:lnTo>
                  <a:lnTo>
                    <a:pt x="15" y="2"/>
                  </a:lnTo>
                  <a:lnTo>
                    <a:pt x="18" y="10"/>
                  </a:lnTo>
                  <a:lnTo>
                    <a:pt x="8" y="12"/>
                  </a:lnTo>
                  <a:lnTo>
                    <a:pt x="0" y="8"/>
                  </a:lnTo>
                  <a:close/>
                </a:path>
              </a:pathLst>
            </a:custGeom>
            <a:solidFill>
              <a:srgbClr val="1F1A17"/>
            </a:solidFill>
            <a:ln w="9525">
              <a:noFill/>
              <a:round/>
              <a:headEnd/>
              <a:tailEnd/>
            </a:ln>
          </p:spPr>
          <p:txBody>
            <a:bodyPr/>
            <a:lstStyle/>
            <a:p>
              <a:endParaRPr lang="en-US"/>
            </a:p>
          </p:txBody>
        </p:sp>
        <p:sp>
          <p:nvSpPr>
            <p:cNvPr id="4398" name="Freeform 302"/>
            <p:cNvSpPr>
              <a:spLocks/>
            </p:cNvSpPr>
            <p:nvPr/>
          </p:nvSpPr>
          <p:spPr bwMode="auto">
            <a:xfrm>
              <a:off x="2570" y="2925"/>
              <a:ext cx="18" cy="17"/>
            </a:xfrm>
            <a:custGeom>
              <a:avLst/>
              <a:gdLst/>
              <a:ahLst/>
              <a:cxnLst>
                <a:cxn ang="0">
                  <a:pos x="3" y="4"/>
                </a:cxn>
                <a:cxn ang="0">
                  <a:pos x="5" y="2"/>
                </a:cxn>
                <a:cxn ang="0">
                  <a:pos x="10" y="0"/>
                </a:cxn>
                <a:cxn ang="0">
                  <a:pos x="16" y="5"/>
                </a:cxn>
                <a:cxn ang="0">
                  <a:pos x="18" y="10"/>
                </a:cxn>
                <a:cxn ang="0">
                  <a:pos x="13" y="17"/>
                </a:cxn>
                <a:cxn ang="0">
                  <a:pos x="5" y="12"/>
                </a:cxn>
                <a:cxn ang="0">
                  <a:pos x="0" y="9"/>
                </a:cxn>
                <a:cxn ang="0">
                  <a:pos x="3" y="4"/>
                </a:cxn>
              </a:cxnLst>
              <a:rect l="0" t="0" r="r" b="b"/>
              <a:pathLst>
                <a:path w="18" h="17">
                  <a:moveTo>
                    <a:pt x="3" y="4"/>
                  </a:moveTo>
                  <a:lnTo>
                    <a:pt x="5" y="2"/>
                  </a:lnTo>
                  <a:lnTo>
                    <a:pt x="10" y="0"/>
                  </a:lnTo>
                  <a:lnTo>
                    <a:pt x="16" y="5"/>
                  </a:lnTo>
                  <a:lnTo>
                    <a:pt x="18" y="10"/>
                  </a:lnTo>
                  <a:lnTo>
                    <a:pt x="13" y="17"/>
                  </a:lnTo>
                  <a:lnTo>
                    <a:pt x="5" y="12"/>
                  </a:lnTo>
                  <a:lnTo>
                    <a:pt x="0" y="9"/>
                  </a:lnTo>
                  <a:lnTo>
                    <a:pt x="3" y="4"/>
                  </a:lnTo>
                  <a:close/>
                </a:path>
              </a:pathLst>
            </a:custGeom>
            <a:solidFill>
              <a:srgbClr val="1F1A17"/>
            </a:solidFill>
            <a:ln w="9525">
              <a:noFill/>
              <a:round/>
              <a:headEnd/>
              <a:tailEnd/>
            </a:ln>
          </p:spPr>
          <p:txBody>
            <a:bodyPr/>
            <a:lstStyle/>
            <a:p>
              <a:endParaRPr lang="en-US"/>
            </a:p>
          </p:txBody>
        </p:sp>
        <p:sp>
          <p:nvSpPr>
            <p:cNvPr id="4399" name="Freeform 303"/>
            <p:cNvSpPr>
              <a:spLocks/>
            </p:cNvSpPr>
            <p:nvPr/>
          </p:nvSpPr>
          <p:spPr bwMode="auto">
            <a:xfrm>
              <a:off x="2608" y="3088"/>
              <a:ext cx="23" cy="35"/>
            </a:xfrm>
            <a:custGeom>
              <a:avLst/>
              <a:gdLst/>
              <a:ahLst/>
              <a:cxnLst>
                <a:cxn ang="0">
                  <a:pos x="0" y="25"/>
                </a:cxn>
                <a:cxn ang="0">
                  <a:pos x="2" y="18"/>
                </a:cxn>
                <a:cxn ang="0">
                  <a:pos x="3" y="10"/>
                </a:cxn>
                <a:cxn ang="0">
                  <a:pos x="7" y="8"/>
                </a:cxn>
                <a:cxn ang="0">
                  <a:pos x="8" y="6"/>
                </a:cxn>
                <a:cxn ang="0">
                  <a:pos x="10" y="3"/>
                </a:cxn>
                <a:cxn ang="0">
                  <a:pos x="12" y="0"/>
                </a:cxn>
                <a:cxn ang="0">
                  <a:pos x="13" y="6"/>
                </a:cxn>
                <a:cxn ang="0">
                  <a:pos x="15" y="11"/>
                </a:cxn>
                <a:cxn ang="0">
                  <a:pos x="17" y="11"/>
                </a:cxn>
                <a:cxn ang="0">
                  <a:pos x="20" y="13"/>
                </a:cxn>
                <a:cxn ang="0">
                  <a:pos x="22" y="18"/>
                </a:cxn>
                <a:cxn ang="0">
                  <a:pos x="23" y="23"/>
                </a:cxn>
                <a:cxn ang="0">
                  <a:pos x="18" y="21"/>
                </a:cxn>
                <a:cxn ang="0">
                  <a:pos x="13" y="23"/>
                </a:cxn>
                <a:cxn ang="0">
                  <a:pos x="10" y="30"/>
                </a:cxn>
                <a:cxn ang="0">
                  <a:pos x="10" y="35"/>
                </a:cxn>
                <a:cxn ang="0">
                  <a:pos x="8" y="35"/>
                </a:cxn>
                <a:cxn ang="0">
                  <a:pos x="3" y="31"/>
                </a:cxn>
                <a:cxn ang="0">
                  <a:pos x="2" y="26"/>
                </a:cxn>
                <a:cxn ang="0">
                  <a:pos x="0" y="25"/>
                </a:cxn>
              </a:cxnLst>
              <a:rect l="0" t="0" r="r" b="b"/>
              <a:pathLst>
                <a:path w="23" h="35">
                  <a:moveTo>
                    <a:pt x="0" y="25"/>
                  </a:moveTo>
                  <a:lnTo>
                    <a:pt x="2" y="18"/>
                  </a:lnTo>
                  <a:lnTo>
                    <a:pt x="3" y="10"/>
                  </a:lnTo>
                  <a:lnTo>
                    <a:pt x="7" y="8"/>
                  </a:lnTo>
                  <a:lnTo>
                    <a:pt x="8" y="6"/>
                  </a:lnTo>
                  <a:lnTo>
                    <a:pt x="10" y="3"/>
                  </a:lnTo>
                  <a:lnTo>
                    <a:pt x="12" y="0"/>
                  </a:lnTo>
                  <a:lnTo>
                    <a:pt x="13" y="6"/>
                  </a:lnTo>
                  <a:lnTo>
                    <a:pt x="15" y="11"/>
                  </a:lnTo>
                  <a:lnTo>
                    <a:pt x="17" y="11"/>
                  </a:lnTo>
                  <a:lnTo>
                    <a:pt x="20" y="13"/>
                  </a:lnTo>
                  <a:lnTo>
                    <a:pt x="22" y="18"/>
                  </a:lnTo>
                  <a:lnTo>
                    <a:pt x="23" y="23"/>
                  </a:lnTo>
                  <a:lnTo>
                    <a:pt x="18" y="21"/>
                  </a:lnTo>
                  <a:lnTo>
                    <a:pt x="13" y="23"/>
                  </a:lnTo>
                  <a:lnTo>
                    <a:pt x="10" y="30"/>
                  </a:lnTo>
                  <a:lnTo>
                    <a:pt x="10" y="35"/>
                  </a:lnTo>
                  <a:lnTo>
                    <a:pt x="8" y="35"/>
                  </a:lnTo>
                  <a:lnTo>
                    <a:pt x="3" y="31"/>
                  </a:lnTo>
                  <a:lnTo>
                    <a:pt x="2" y="26"/>
                  </a:lnTo>
                  <a:lnTo>
                    <a:pt x="0" y="25"/>
                  </a:lnTo>
                  <a:close/>
                </a:path>
              </a:pathLst>
            </a:custGeom>
            <a:solidFill>
              <a:srgbClr val="1F1A17"/>
            </a:solidFill>
            <a:ln w="9525">
              <a:noFill/>
              <a:round/>
              <a:headEnd/>
              <a:tailEnd/>
            </a:ln>
          </p:spPr>
          <p:txBody>
            <a:bodyPr/>
            <a:lstStyle/>
            <a:p>
              <a:endParaRPr lang="en-US"/>
            </a:p>
          </p:txBody>
        </p:sp>
        <p:sp>
          <p:nvSpPr>
            <p:cNvPr id="4400" name="Freeform 304"/>
            <p:cNvSpPr>
              <a:spLocks/>
            </p:cNvSpPr>
            <p:nvPr/>
          </p:nvSpPr>
          <p:spPr bwMode="auto">
            <a:xfrm>
              <a:off x="2561" y="2808"/>
              <a:ext cx="30" cy="34"/>
            </a:xfrm>
            <a:custGeom>
              <a:avLst/>
              <a:gdLst/>
              <a:ahLst/>
              <a:cxnLst>
                <a:cxn ang="0">
                  <a:pos x="0" y="0"/>
                </a:cxn>
                <a:cxn ang="0">
                  <a:pos x="2" y="5"/>
                </a:cxn>
                <a:cxn ang="0">
                  <a:pos x="4" y="12"/>
                </a:cxn>
                <a:cxn ang="0">
                  <a:pos x="9" y="15"/>
                </a:cxn>
                <a:cxn ang="0">
                  <a:pos x="10" y="15"/>
                </a:cxn>
                <a:cxn ang="0">
                  <a:pos x="14" y="22"/>
                </a:cxn>
                <a:cxn ang="0">
                  <a:pos x="10" y="25"/>
                </a:cxn>
                <a:cxn ang="0">
                  <a:pos x="17" y="27"/>
                </a:cxn>
                <a:cxn ang="0">
                  <a:pos x="15" y="34"/>
                </a:cxn>
                <a:cxn ang="0">
                  <a:pos x="19" y="34"/>
                </a:cxn>
                <a:cxn ang="0">
                  <a:pos x="22" y="30"/>
                </a:cxn>
                <a:cxn ang="0">
                  <a:pos x="22" y="25"/>
                </a:cxn>
                <a:cxn ang="0">
                  <a:pos x="20" y="24"/>
                </a:cxn>
                <a:cxn ang="0">
                  <a:pos x="17" y="22"/>
                </a:cxn>
                <a:cxn ang="0">
                  <a:pos x="19" y="20"/>
                </a:cxn>
                <a:cxn ang="0">
                  <a:pos x="20" y="19"/>
                </a:cxn>
                <a:cxn ang="0">
                  <a:pos x="25" y="19"/>
                </a:cxn>
                <a:cxn ang="0">
                  <a:pos x="30" y="20"/>
                </a:cxn>
                <a:cxn ang="0">
                  <a:pos x="29" y="17"/>
                </a:cxn>
                <a:cxn ang="0">
                  <a:pos x="27" y="14"/>
                </a:cxn>
                <a:cxn ang="0">
                  <a:pos x="20" y="15"/>
                </a:cxn>
                <a:cxn ang="0">
                  <a:pos x="14" y="15"/>
                </a:cxn>
                <a:cxn ang="0">
                  <a:pos x="10" y="9"/>
                </a:cxn>
                <a:cxn ang="0">
                  <a:pos x="10" y="2"/>
                </a:cxn>
                <a:cxn ang="0">
                  <a:pos x="7" y="0"/>
                </a:cxn>
                <a:cxn ang="0">
                  <a:pos x="5" y="0"/>
                </a:cxn>
                <a:cxn ang="0">
                  <a:pos x="7" y="5"/>
                </a:cxn>
                <a:cxn ang="0">
                  <a:pos x="7" y="9"/>
                </a:cxn>
                <a:cxn ang="0">
                  <a:pos x="0" y="0"/>
                </a:cxn>
              </a:cxnLst>
              <a:rect l="0" t="0" r="r" b="b"/>
              <a:pathLst>
                <a:path w="30" h="34">
                  <a:moveTo>
                    <a:pt x="0" y="0"/>
                  </a:moveTo>
                  <a:lnTo>
                    <a:pt x="2" y="5"/>
                  </a:lnTo>
                  <a:lnTo>
                    <a:pt x="4" y="12"/>
                  </a:lnTo>
                  <a:lnTo>
                    <a:pt x="9" y="15"/>
                  </a:lnTo>
                  <a:lnTo>
                    <a:pt x="10" y="15"/>
                  </a:lnTo>
                  <a:lnTo>
                    <a:pt x="14" y="22"/>
                  </a:lnTo>
                  <a:lnTo>
                    <a:pt x="10" y="25"/>
                  </a:lnTo>
                  <a:lnTo>
                    <a:pt x="17" y="27"/>
                  </a:lnTo>
                  <a:lnTo>
                    <a:pt x="15" y="34"/>
                  </a:lnTo>
                  <a:lnTo>
                    <a:pt x="19" y="34"/>
                  </a:lnTo>
                  <a:lnTo>
                    <a:pt x="22" y="30"/>
                  </a:lnTo>
                  <a:lnTo>
                    <a:pt x="22" y="25"/>
                  </a:lnTo>
                  <a:lnTo>
                    <a:pt x="20" y="24"/>
                  </a:lnTo>
                  <a:lnTo>
                    <a:pt x="17" y="22"/>
                  </a:lnTo>
                  <a:lnTo>
                    <a:pt x="19" y="20"/>
                  </a:lnTo>
                  <a:lnTo>
                    <a:pt x="20" y="19"/>
                  </a:lnTo>
                  <a:lnTo>
                    <a:pt x="25" y="19"/>
                  </a:lnTo>
                  <a:lnTo>
                    <a:pt x="30" y="20"/>
                  </a:lnTo>
                  <a:lnTo>
                    <a:pt x="29" y="17"/>
                  </a:lnTo>
                  <a:lnTo>
                    <a:pt x="27" y="14"/>
                  </a:lnTo>
                  <a:lnTo>
                    <a:pt x="20" y="15"/>
                  </a:lnTo>
                  <a:lnTo>
                    <a:pt x="14" y="15"/>
                  </a:lnTo>
                  <a:lnTo>
                    <a:pt x="10" y="9"/>
                  </a:lnTo>
                  <a:lnTo>
                    <a:pt x="10" y="2"/>
                  </a:lnTo>
                  <a:lnTo>
                    <a:pt x="7" y="0"/>
                  </a:lnTo>
                  <a:lnTo>
                    <a:pt x="5" y="0"/>
                  </a:lnTo>
                  <a:lnTo>
                    <a:pt x="7" y="5"/>
                  </a:lnTo>
                  <a:lnTo>
                    <a:pt x="7" y="9"/>
                  </a:lnTo>
                  <a:lnTo>
                    <a:pt x="0" y="0"/>
                  </a:lnTo>
                  <a:close/>
                </a:path>
              </a:pathLst>
            </a:custGeom>
            <a:solidFill>
              <a:srgbClr val="1F1A17"/>
            </a:solidFill>
            <a:ln w="9525">
              <a:noFill/>
              <a:round/>
              <a:headEnd/>
              <a:tailEnd/>
            </a:ln>
          </p:spPr>
          <p:txBody>
            <a:bodyPr/>
            <a:lstStyle/>
            <a:p>
              <a:endParaRPr lang="en-US"/>
            </a:p>
          </p:txBody>
        </p:sp>
        <p:sp>
          <p:nvSpPr>
            <p:cNvPr id="4401" name="Freeform 305"/>
            <p:cNvSpPr>
              <a:spLocks/>
            </p:cNvSpPr>
            <p:nvPr/>
          </p:nvSpPr>
          <p:spPr bwMode="auto">
            <a:xfrm>
              <a:off x="2583" y="2845"/>
              <a:ext cx="30" cy="23"/>
            </a:xfrm>
            <a:custGeom>
              <a:avLst/>
              <a:gdLst/>
              <a:ahLst/>
              <a:cxnLst>
                <a:cxn ang="0">
                  <a:pos x="0" y="5"/>
                </a:cxn>
                <a:cxn ang="0">
                  <a:pos x="2" y="5"/>
                </a:cxn>
                <a:cxn ang="0">
                  <a:pos x="5" y="10"/>
                </a:cxn>
                <a:cxn ang="0">
                  <a:pos x="8" y="15"/>
                </a:cxn>
                <a:cxn ang="0">
                  <a:pos x="12" y="18"/>
                </a:cxn>
                <a:cxn ang="0">
                  <a:pos x="15" y="17"/>
                </a:cxn>
                <a:cxn ang="0">
                  <a:pos x="18" y="13"/>
                </a:cxn>
                <a:cxn ang="0">
                  <a:pos x="17" y="7"/>
                </a:cxn>
                <a:cxn ang="0">
                  <a:pos x="17" y="3"/>
                </a:cxn>
                <a:cxn ang="0">
                  <a:pos x="18" y="0"/>
                </a:cxn>
                <a:cxn ang="0">
                  <a:pos x="22" y="0"/>
                </a:cxn>
                <a:cxn ang="0">
                  <a:pos x="27" y="5"/>
                </a:cxn>
                <a:cxn ang="0">
                  <a:pos x="30" y="10"/>
                </a:cxn>
                <a:cxn ang="0">
                  <a:pos x="20" y="7"/>
                </a:cxn>
                <a:cxn ang="0">
                  <a:pos x="22" y="8"/>
                </a:cxn>
                <a:cxn ang="0">
                  <a:pos x="22" y="17"/>
                </a:cxn>
                <a:cxn ang="0">
                  <a:pos x="20" y="20"/>
                </a:cxn>
                <a:cxn ang="0">
                  <a:pos x="17" y="22"/>
                </a:cxn>
                <a:cxn ang="0">
                  <a:pos x="13" y="23"/>
                </a:cxn>
                <a:cxn ang="0">
                  <a:pos x="12" y="23"/>
                </a:cxn>
                <a:cxn ang="0">
                  <a:pos x="7" y="18"/>
                </a:cxn>
                <a:cxn ang="0">
                  <a:pos x="5" y="13"/>
                </a:cxn>
                <a:cxn ang="0">
                  <a:pos x="0" y="5"/>
                </a:cxn>
              </a:cxnLst>
              <a:rect l="0" t="0" r="r" b="b"/>
              <a:pathLst>
                <a:path w="30" h="23">
                  <a:moveTo>
                    <a:pt x="0" y="5"/>
                  </a:moveTo>
                  <a:lnTo>
                    <a:pt x="2" y="5"/>
                  </a:lnTo>
                  <a:lnTo>
                    <a:pt x="5" y="10"/>
                  </a:lnTo>
                  <a:lnTo>
                    <a:pt x="8" y="15"/>
                  </a:lnTo>
                  <a:lnTo>
                    <a:pt x="12" y="18"/>
                  </a:lnTo>
                  <a:lnTo>
                    <a:pt x="15" y="17"/>
                  </a:lnTo>
                  <a:lnTo>
                    <a:pt x="18" y="13"/>
                  </a:lnTo>
                  <a:lnTo>
                    <a:pt x="17" y="7"/>
                  </a:lnTo>
                  <a:lnTo>
                    <a:pt x="17" y="3"/>
                  </a:lnTo>
                  <a:lnTo>
                    <a:pt x="18" y="0"/>
                  </a:lnTo>
                  <a:lnTo>
                    <a:pt x="22" y="0"/>
                  </a:lnTo>
                  <a:lnTo>
                    <a:pt x="27" y="5"/>
                  </a:lnTo>
                  <a:lnTo>
                    <a:pt x="30" y="10"/>
                  </a:lnTo>
                  <a:lnTo>
                    <a:pt x="20" y="7"/>
                  </a:lnTo>
                  <a:lnTo>
                    <a:pt x="22" y="8"/>
                  </a:lnTo>
                  <a:lnTo>
                    <a:pt x="22" y="17"/>
                  </a:lnTo>
                  <a:lnTo>
                    <a:pt x="20" y="20"/>
                  </a:lnTo>
                  <a:lnTo>
                    <a:pt x="17" y="22"/>
                  </a:lnTo>
                  <a:lnTo>
                    <a:pt x="13" y="23"/>
                  </a:lnTo>
                  <a:lnTo>
                    <a:pt x="12" y="23"/>
                  </a:lnTo>
                  <a:lnTo>
                    <a:pt x="7" y="18"/>
                  </a:lnTo>
                  <a:lnTo>
                    <a:pt x="5" y="13"/>
                  </a:lnTo>
                  <a:lnTo>
                    <a:pt x="0" y="5"/>
                  </a:lnTo>
                  <a:close/>
                </a:path>
              </a:pathLst>
            </a:custGeom>
            <a:solidFill>
              <a:srgbClr val="1F1A17"/>
            </a:solidFill>
            <a:ln w="9525">
              <a:noFill/>
              <a:round/>
              <a:headEnd/>
              <a:tailEnd/>
            </a:ln>
          </p:spPr>
          <p:txBody>
            <a:bodyPr/>
            <a:lstStyle/>
            <a:p>
              <a:endParaRPr lang="en-US"/>
            </a:p>
          </p:txBody>
        </p:sp>
        <p:sp>
          <p:nvSpPr>
            <p:cNvPr id="4402" name="Freeform 306"/>
            <p:cNvSpPr>
              <a:spLocks/>
            </p:cNvSpPr>
            <p:nvPr/>
          </p:nvSpPr>
          <p:spPr bwMode="auto">
            <a:xfrm>
              <a:off x="2616" y="2750"/>
              <a:ext cx="22" cy="48"/>
            </a:xfrm>
            <a:custGeom>
              <a:avLst/>
              <a:gdLst/>
              <a:ahLst/>
              <a:cxnLst>
                <a:cxn ang="0">
                  <a:pos x="9" y="13"/>
                </a:cxn>
                <a:cxn ang="0">
                  <a:pos x="9" y="20"/>
                </a:cxn>
                <a:cxn ang="0">
                  <a:pos x="7" y="28"/>
                </a:cxn>
                <a:cxn ang="0">
                  <a:pos x="2" y="25"/>
                </a:cxn>
                <a:cxn ang="0">
                  <a:pos x="0" y="21"/>
                </a:cxn>
                <a:cxn ang="0">
                  <a:pos x="0" y="26"/>
                </a:cxn>
                <a:cxn ang="0">
                  <a:pos x="4" y="33"/>
                </a:cxn>
                <a:cxn ang="0">
                  <a:pos x="2" y="40"/>
                </a:cxn>
                <a:cxn ang="0">
                  <a:pos x="0" y="43"/>
                </a:cxn>
                <a:cxn ang="0">
                  <a:pos x="0" y="43"/>
                </a:cxn>
                <a:cxn ang="0">
                  <a:pos x="2" y="47"/>
                </a:cxn>
                <a:cxn ang="0">
                  <a:pos x="2" y="48"/>
                </a:cxn>
                <a:cxn ang="0">
                  <a:pos x="4" y="48"/>
                </a:cxn>
                <a:cxn ang="0">
                  <a:pos x="4" y="48"/>
                </a:cxn>
                <a:cxn ang="0">
                  <a:pos x="5" y="47"/>
                </a:cxn>
                <a:cxn ang="0">
                  <a:pos x="9" y="35"/>
                </a:cxn>
                <a:cxn ang="0">
                  <a:pos x="10" y="26"/>
                </a:cxn>
                <a:cxn ang="0">
                  <a:pos x="14" y="23"/>
                </a:cxn>
                <a:cxn ang="0">
                  <a:pos x="17" y="16"/>
                </a:cxn>
                <a:cxn ang="0">
                  <a:pos x="21" y="6"/>
                </a:cxn>
                <a:cxn ang="0">
                  <a:pos x="22" y="0"/>
                </a:cxn>
                <a:cxn ang="0">
                  <a:pos x="15" y="13"/>
                </a:cxn>
                <a:cxn ang="0">
                  <a:pos x="15" y="8"/>
                </a:cxn>
                <a:cxn ang="0">
                  <a:pos x="10" y="21"/>
                </a:cxn>
                <a:cxn ang="0">
                  <a:pos x="9" y="13"/>
                </a:cxn>
              </a:cxnLst>
              <a:rect l="0" t="0" r="r" b="b"/>
              <a:pathLst>
                <a:path w="22" h="48">
                  <a:moveTo>
                    <a:pt x="9" y="13"/>
                  </a:moveTo>
                  <a:lnTo>
                    <a:pt x="9" y="20"/>
                  </a:lnTo>
                  <a:lnTo>
                    <a:pt x="7" y="28"/>
                  </a:lnTo>
                  <a:lnTo>
                    <a:pt x="2" y="25"/>
                  </a:lnTo>
                  <a:lnTo>
                    <a:pt x="0" y="21"/>
                  </a:lnTo>
                  <a:lnTo>
                    <a:pt x="0" y="26"/>
                  </a:lnTo>
                  <a:lnTo>
                    <a:pt x="4" y="33"/>
                  </a:lnTo>
                  <a:lnTo>
                    <a:pt x="2" y="40"/>
                  </a:lnTo>
                  <a:lnTo>
                    <a:pt x="0" y="43"/>
                  </a:lnTo>
                  <a:lnTo>
                    <a:pt x="0" y="43"/>
                  </a:lnTo>
                  <a:lnTo>
                    <a:pt x="2" y="47"/>
                  </a:lnTo>
                  <a:lnTo>
                    <a:pt x="2" y="48"/>
                  </a:lnTo>
                  <a:lnTo>
                    <a:pt x="4" y="48"/>
                  </a:lnTo>
                  <a:lnTo>
                    <a:pt x="4" y="48"/>
                  </a:lnTo>
                  <a:lnTo>
                    <a:pt x="5" y="47"/>
                  </a:lnTo>
                  <a:lnTo>
                    <a:pt x="9" y="35"/>
                  </a:lnTo>
                  <a:lnTo>
                    <a:pt x="10" y="26"/>
                  </a:lnTo>
                  <a:lnTo>
                    <a:pt x="14" y="23"/>
                  </a:lnTo>
                  <a:lnTo>
                    <a:pt x="17" y="16"/>
                  </a:lnTo>
                  <a:lnTo>
                    <a:pt x="21" y="6"/>
                  </a:lnTo>
                  <a:lnTo>
                    <a:pt x="22" y="0"/>
                  </a:lnTo>
                  <a:lnTo>
                    <a:pt x="15" y="13"/>
                  </a:lnTo>
                  <a:lnTo>
                    <a:pt x="15" y="8"/>
                  </a:lnTo>
                  <a:lnTo>
                    <a:pt x="10" y="21"/>
                  </a:lnTo>
                  <a:lnTo>
                    <a:pt x="9" y="13"/>
                  </a:lnTo>
                  <a:close/>
                </a:path>
              </a:pathLst>
            </a:custGeom>
            <a:solidFill>
              <a:srgbClr val="1F1A17"/>
            </a:solidFill>
            <a:ln w="9525">
              <a:noFill/>
              <a:round/>
              <a:headEnd/>
              <a:tailEnd/>
            </a:ln>
          </p:spPr>
          <p:txBody>
            <a:bodyPr/>
            <a:lstStyle/>
            <a:p>
              <a:endParaRPr lang="en-US"/>
            </a:p>
          </p:txBody>
        </p:sp>
        <p:sp>
          <p:nvSpPr>
            <p:cNvPr id="4403" name="Freeform 307"/>
            <p:cNvSpPr>
              <a:spLocks/>
            </p:cNvSpPr>
            <p:nvPr/>
          </p:nvSpPr>
          <p:spPr bwMode="auto">
            <a:xfrm>
              <a:off x="2600" y="2803"/>
              <a:ext cx="5" cy="37"/>
            </a:xfrm>
            <a:custGeom>
              <a:avLst/>
              <a:gdLst/>
              <a:ahLst/>
              <a:cxnLst>
                <a:cxn ang="0">
                  <a:pos x="1" y="0"/>
                </a:cxn>
                <a:cxn ang="0">
                  <a:pos x="0" y="5"/>
                </a:cxn>
                <a:cxn ang="0">
                  <a:pos x="0" y="12"/>
                </a:cxn>
                <a:cxn ang="0">
                  <a:pos x="0" y="20"/>
                </a:cxn>
                <a:cxn ang="0">
                  <a:pos x="1" y="27"/>
                </a:cxn>
                <a:cxn ang="0">
                  <a:pos x="3" y="37"/>
                </a:cxn>
                <a:cxn ang="0">
                  <a:pos x="5" y="32"/>
                </a:cxn>
                <a:cxn ang="0">
                  <a:pos x="1" y="22"/>
                </a:cxn>
                <a:cxn ang="0">
                  <a:pos x="3" y="19"/>
                </a:cxn>
                <a:cxn ang="0">
                  <a:pos x="3" y="9"/>
                </a:cxn>
                <a:cxn ang="0">
                  <a:pos x="1" y="2"/>
                </a:cxn>
                <a:cxn ang="0">
                  <a:pos x="1" y="0"/>
                </a:cxn>
              </a:cxnLst>
              <a:rect l="0" t="0" r="r" b="b"/>
              <a:pathLst>
                <a:path w="5" h="37">
                  <a:moveTo>
                    <a:pt x="1" y="0"/>
                  </a:moveTo>
                  <a:lnTo>
                    <a:pt x="0" y="5"/>
                  </a:lnTo>
                  <a:lnTo>
                    <a:pt x="0" y="12"/>
                  </a:lnTo>
                  <a:lnTo>
                    <a:pt x="0" y="20"/>
                  </a:lnTo>
                  <a:lnTo>
                    <a:pt x="1" y="27"/>
                  </a:lnTo>
                  <a:lnTo>
                    <a:pt x="3" y="37"/>
                  </a:lnTo>
                  <a:lnTo>
                    <a:pt x="5" y="32"/>
                  </a:lnTo>
                  <a:lnTo>
                    <a:pt x="1" y="22"/>
                  </a:lnTo>
                  <a:lnTo>
                    <a:pt x="3" y="19"/>
                  </a:lnTo>
                  <a:lnTo>
                    <a:pt x="3" y="9"/>
                  </a:lnTo>
                  <a:lnTo>
                    <a:pt x="1" y="2"/>
                  </a:lnTo>
                  <a:lnTo>
                    <a:pt x="1" y="0"/>
                  </a:lnTo>
                  <a:close/>
                </a:path>
              </a:pathLst>
            </a:custGeom>
            <a:solidFill>
              <a:srgbClr val="1F1A17"/>
            </a:solidFill>
            <a:ln w="9525">
              <a:noFill/>
              <a:round/>
              <a:headEnd/>
              <a:tailEnd/>
            </a:ln>
          </p:spPr>
          <p:txBody>
            <a:bodyPr/>
            <a:lstStyle/>
            <a:p>
              <a:endParaRPr lang="en-US"/>
            </a:p>
          </p:txBody>
        </p:sp>
        <p:sp>
          <p:nvSpPr>
            <p:cNvPr id="4404" name="Freeform 308"/>
            <p:cNvSpPr>
              <a:spLocks/>
            </p:cNvSpPr>
            <p:nvPr/>
          </p:nvSpPr>
          <p:spPr bwMode="auto">
            <a:xfrm>
              <a:off x="2608" y="2823"/>
              <a:ext cx="5" cy="14"/>
            </a:xfrm>
            <a:custGeom>
              <a:avLst/>
              <a:gdLst/>
              <a:ahLst/>
              <a:cxnLst>
                <a:cxn ang="0">
                  <a:pos x="5" y="0"/>
                </a:cxn>
                <a:cxn ang="0">
                  <a:pos x="0" y="12"/>
                </a:cxn>
                <a:cxn ang="0">
                  <a:pos x="3" y="14"/>
                </a:cxn>
                <a:cxn ang="0">
                  <a:pos x="5" y="14"/>
                </a:cxn>
                <a:cxn ang="0">
                  <a:pos x="5" y="5"/>
                </a:cxn>
                <a:cxn ang="0">
                  <a:pos x="5" y="0"/>
                </a:cxn>
              </a:cxnLst>
              <a:rect l="0" t="0" r="r" b="b"/>
              <a:pathLst>
                <a:path w="5" h="14">
                  <a:moveTo>
                    <a:pt x="5" y="0"/>
                  </a:moveTo>
                  <a:lnTo>
                    <a:pt x="0" y="12"/>
                  </a:lnTo>
                  <a:lnTo>
                    <a:pt x="3" y="14"/>
                  </a:lnTo>
                  <a:lnTo>
                    <a:pt x="5" y="14"/>
                  </a:lnTo>
                  <a:lnTo>
                    <a:pt x="5" y="5"/>
                  </a:lnTo>
                  <a:lnTo>
                    <a:pt x="5" y="0"/>
                  </a:lnTo>
                  <a:close/>
                </a:path>
              </a:pathLst>
            </a:custGeom>
            <a:solidFill>
              <a:srgbClr val="1F1A17"/>
            </a:solidFill>
            <a:ln w="9525">
              <a:noFill/>
              <a:round/>
              <a:headEnd/>
              <a:tailEnd/>
            </a:ln>
          </p:spPr>
          <p:txBody>
            <a:bodyPr/>
            <a:lstStyle/>
            <a:p>
              <a:endParaRPr lang="en-US"/>
            </a:p>
          </p:txBody>
        </p:sp>
        <p:sp>
          <p:nvSpPr>
            <p:cNvPr id="4405" name="Freeform 309"/>
            <p:cNvSpPr>
              <a:spLocks/>
            </p:cNvSpPr>
            <p:nvPr/>
          </p:nvSpPr>
          <p:spPr bwMode="auto">
            <a:xfrm>
              <a:off x="2558" y="2787"/>
              <a:ext cx="8" cy="20"/>
            </a:xfrm>
            <a:custGeom>
              <a:avLst/>
              <a:gdLst/>
              <a:ahLst/>
              <a:cxnLst>
                <a:cxn ang="0">
                  <a:pos x="3" y="0"/>
                </a:cxn>
                <a:cxn ang="0">
                  <a:pos x="0" y="8"/>
                </a:cxn>
                <a:cxn ang="0">
                  <a:pos x="2" y="8"/>
                </a:cxn>
                <a:cxn ang="0">
                  <a:pos x="5" y="11"/>
                </a:cxn>
                <a:cxn ang="0">
                  <a:pos x="5" y="16"/>
                </a:cxn>
                <a:cxn ang="0">
                  <a:pos x="5" y="20"/>
                </a:cxn>
                <a:cxn ang="0">
                  <a:pos x="7" y="10"/>
                </a:cxn>
                <a:cxn ang="0">
                  <a:pos x="8" y="6"/>
                </a:cxn>
                <a:cxn ang="0">
                  <a:pos x="8" y="3"/>
                </a:cxn>
                <a:cxn ang="0">
                  <a:pos x="5" y="0"/>
                </a:cxn>
                <a:cxn ang="0">
                  <a:pos x="3" y="0"/>
                </a:cxn>
              </a:cxnLst>
              <a:rect l="0" t="0" r="r" b="b"/>
              <a:pathLst>
                <a:path w="8" h="20">
                  <a:moveTo>
                    <a:pt x="3" y="0"/>
                  </a:moveTo>
                  <a:lnTo>
                    <a:pt x="0" y="8"/>
                  </a:lnTo>
                  <a:lnTo>
                    <a:pt x="2" y="8"/>
                  </a:lnTo>
                  <a:lnTo>
                    <a:pt x="5" y="11"/>
                  </a:lnTo>
                  <a:lnTo>
                    <a:pt x="5" y="16"/>
                  </a:lnTo>
                  <a:lnTo>
                    <a:pt x="5" y="20"/>
                  </a:lnTo>
                  <a:lnTo>
                    <a:pt x="7" y="10"/>
                  </a:lnTo>
                  <a:lnTo>
                    <a:pt x="8" y="6"/>
                  </a:lnTo>
                  <a:lnTo>
                    <a:pt x="8" y="3"/>
                  </a:lnTo>
                  <a:lnTo>
                    <a:pt x="5" y="0"/>
                  </a:lnTo>
                  <a:lnTo>
                    <a:pt x="3" y="0"/>
                  </a:lnTo>
                  <a:close/>
                </a:path>
              </a:pathLst>
            </a:custGeom>
            <a:solidFill>
              <a:srgbClr val="1F1A17"/>
            </a:solidFill>
            <a:ln w="9525">
              <a:noFill/>
              <a:round/>
              <a:headEnd/>
              <a:tailEnd/>
            </a:ln>
          </p:spPr>
          <p:txBody>
            <a:bodyPr/>
            <a:lstStyle/>
            <a:p>
              <a:endParaRPr lang="en-US"/>
            </a:p>
          </p:txBody>
        </p:sp>
        <p:sp>
          <p:nvSpPr>
            <p:cNvPr id="4406" name="Freeform 310"/>
            <p:cNvSpPr>
              <a:spLocks/>
            </p:cNvSpPr>
            <p:nvPr/>
          </p:nvSpPr>
          <p:spPr bwMode="auto">
            <a:xfrm>
              <a:off x="2595" y="2703"/>
              <a:ext cx="21" cy="25"/>
            </a:xfrm>
            <a:custGeom>
              <a:avLst/>
              <a:gdLst/>
              <a:ahLst/>
              <a:cxnLst>
                <a:cxn ang="0">
                  <a:pos x="0" y="15"/>
                </a:cxn>
                <a:cxn ang="0">
                  <a:pos x="1" y="20"/>
                </a:cxn>
                <a:cxn ang="0">
                  <a:pos x="5" y="23"/>
                </a:cxn>
                <a:cxn ang="0">
                  <a:pos x="8" y="25"/>
                </a:cxn>
                <a:cxn ang="0">
                  <a:pos x="10" y="25"/>
                </a:cxn>
                <a:cxn ang="0">
                  <a:pos x="10" y="20"/>
                </a:cxn>
                <a:cxn ang="0">
                  <a:pos x="15" y="20"/>
                </a:cxn>
                <a:cxn ang="0">
                  <a:pos x="18" y="25"/>
                </a:cxn>
                <a:cxn ang="0">
                  <a:pos x="18" y="15"/>
                </a:cxn>
                <a:cxn ang="0">
                  <a:pos x="16" y="12"/>
                </a:cxn>
                <a:cxn ang="0">
                  <a:pos x="20" y="7"/>
                </a:cxn>
                <a:cxn ang="0">
                  <a:pos x="21" y="2"/>
                </a:cxn>
                <a:cxn ang="0">
                  <a:pos x="20" y="0"/>
                </a:cxn>
                <a:cxn ang="0">
                  <a:pos x="16" y="2"/>
                </a:cxn>
                <a:cxn ang="0">
                  <a:pos x="13" y="10"/>
                </a:cxn>
                <a:cxn ang="0">
                  <a:pos x="15" y="17"/>
                </a:cxn>
                <a:cxn ang="0">
                  <a:pos x="6" y="20"/>
                </a:cxn>
                <a:cxn ang="0">
                  <a:pos x="5" y="15"/>
                </a:cxn>
                <a:cxn ang="0">
                  <a:pos x="5" y="3"/>
                </a:cxn>
                <a:cxn ang="0">
                  <a:pos x="1" y="15"/>
                </a:cxn>
                <a:cxn ang="0">
                  <a:pos x="0" y="15"/>
                </a:cxn>
              </a:cxnLst>
              <a:rect l="0" t="0" r="r" b="b"/>
              <a:pathLst>
                <a:path w="21" h="25">
                  <a:moveTo>
                    <a:pt x="0" y="15"/>
                  </a:moveTo>
                  <a:lnTo>
                    <a:pt x="1" y="20"/>
                  </a:lnTo>
                  <a:lnTo>
                    <a:pt x="5" y="23"/>
                  </a:lnTo>
                  <a:lnTo>
                    <a:pt x="8" y="25"/>
                  </a:lnTo>
                  <a:lnTo>
                    <a:pt x="10" y="25"/>
                  </a:lnTo>
                  <a:lnTo>
                    <a:pt x="10" y="20"/>
                  </a:lnTo>
                  <a:lnTo>
                    <a:pt x="15" y="20"/>
                  </a:lnTo>
                  <a:lnTo>
                    <a:pt x="18" y="25"/>
                  </a:lnTo>
                  <a:lnTo>
                    <a:pt x="18" y="15"/>
                  </a:lnTo>
                  <a:lnTo>
                    <a:pt x="16" y="12"/>
                  </a:lnTo>
                  <a:lnTo>
                    <a:pt x="20" y="7"/>
                  </a:lnTo>
                  <a:lnTo>
                    <a:pt x="21" y="2"/>
                  </a:lnTo>
                  <a:lnTo>
                    <a:pt x="20" y="0"/>
                  </a:lnTo>
                  <a:lnTo>
                    <a:pt x="16" y="2"/>
                  </a:lnTo>
                  <a:lnTo>
                    <a:pt x="13" y="10"/>
                  </a:lnTo>
                  <a:lnTo>
                    <a:pt x="15" y="17"/>
                  </a:lnTo>
                  <a:lnTo>
                    <a:pt x="6" y="20"/>
                  </a:lnTo>
                  <a:lnTo>
                    <a:pt x="5" y="15"/>
                  </a:lnTo>
                  <a:lnTo>
                    <a:pt x="5" y="3"/>
                  </a:lnTo>
                  <a:lnTo>
                    <a:pt x="1" y="15"/>
                  </a:lnTo>
                  <a:lnTo>
                    <a:pt x="0" y="15"/>
                  </a:lnTo>
                  <a:close/>
                </a:path>
              </a:pathLst>
            </a:custGeom>
            <a:solidFill>
              <a:srgbClr val="1F1A17"/>
            </a:solidFill>
            <a:ln w="9525">
              <a:noFill/>
              <a:round/>
              <a:headEnd/>
              <a:tailEnd/>
            </a:ln>
          </p:spPr>
          <p:txBody>
            <a:bodyPr/>
            <a:lstStyle/>
            <a:p>
              <a:endParaRPr lang="en-US"/>
            </a:p>
          </p:txBody>
        </p:sp>
        <p:sp>
          <p:nvSpPr>
            <p:cNvPr id="4407" name="Freeform 311"/>
            <p:cNvSpPr>
              <a:spLocks/>
            </p:cNvSpPr>
            <p:nvPr/>
          </p:nvSpPr>
          <p:spPr bwMode="auto">
            <a:xfrm>
              <a:off x="2583" y="2750"/>
              <a:ext cx="10" cy="8"/>
            </a:xfrm>
            <a:custGeom>
              <a:avLst/>
              <a:gdLst/>
              <a:ahLst/>
              <a:cxnLst>
                <a:cxn ang="0">
                  <a:pos x="0" y="3"/>
                </a:cxn>
                <a:cxn ang="0">
                  <a:pos x="2" y="8"/>
                </a:cxn>
                <a:cxn ang="0">
                  <a:pos x="3" y="6"/>
                </a:cxn>
                <a:cxn ang="0">
                  <a:pos x="5" y="5"/>
                </a:cxn>
                <a:cxn ang="0">
                  <a:pos x="8" y="6"/>
                </a:cxn>
                <a:cxn ang="0">
                  <a:pos x="10" y="6"/>
                </a:cxn>
                <a:cxn ang="0">
                  <a:pos x="8" y="3"/>
                </a:cxn>
                <a:cxn ang="0">
                  <a:pos x="5" y="0"/>
                </a:cxn>
                <a:cxn ang="0">
                  <a:pos x="2" y="1"/>
                </a:cxn>
                <a:cxn ang="0">
                  <a:pos x="0" y="3"/>
                </a:cxn>
              </a:cxnLst>
              <a:rect l="0" t="0" r="r" b="b"/>
              <a:pathLst>
                <a:path w="10" h="8">
                  <a:moveTo>
                    <a:pt x="0" y="3"/>
                  </a:moveTo>
                  <a:lnTo>
                    <a:pt x="2" y="8"/>
                  </a:lnTo>
                  <a:lnTo>
                    <a:pt x="3" y="6"/>
                  </a:lnTo>
                  <a:lnTo>
                    <a:pt x="5" y="5"/>
                  </a:lnTo>
                  <a:lnTo>
                    <a:pt x="8" y="6"/>
                  </a:lnTo>
                  <a:lnTo>
                    <a:pt x="10" y="6"/>
                  </a:lnTo>
                  <a:lnTo>
                    <a:pt x="8" y="3"/>
                  </a:lnTo>
                  <a:lnTo>
                    <a:pt x="5" y="0"/>
                  </a:lnTo>
                  <a:lnTo>
                    <a:pt x="2" y="1"/>
                  </a:lnTo>
                  <a:lnTo>
                    <a:pt x="0" y="3"/>
                  </a:lnTo>
                  <a:close/>
                </a:path>
              </a:pathLst>
            </a:custGeom>
            <a:solidFill>
              <a:srgbClr val="1F1A17"/>
            </a:solidFill>
            <a:ln w="9525">
              <a:noFill/>
              <a:round/>
              <a:headEnd/>
              <a:tailEnd/>
            </a:ln>
          </p:spPr>
          <p:txBody>
            <a:bodyPr/>
            <a:lstStyle/>
            <a:p>
              <a:endParaRPr lang="en-US"/>
            </a:p>
          </p:txBody>
        </p:sp>
        <p:sp>
          <p:nvSpPr>
            <p:cNvPr id="4408" name="Freeform 312"/>
            <p:cNvSpPr>
              <a:spLocks/>
            </p:cNvSpPr>
            <p:nvPr/>
          </p:nvSpPr>
          <p:spPr bwMode="auto">
            <a:xfrm>
              <a:off x="2638" y="2788"/>
              <a:ext cx="19" cy="27"/>
            </a:xfrm>
            <a:custGeom>
              <a:avLst/>
              <a:gdLst/>
              <a:ahLst/>
              <a:cxnLst>
                <a:cxn ang="0">
                  <a:pos x="0" y="17"/>
                </a:cxn>
                <a:cxn ang="0">
                  <a:pos x="4" y="15"/>
                </a:cxn>
                <a:cxn ang="0">
                  <a:pos x="9" y="14"/>
                </a:cxn>
                <a:cxn ang="0">
                  <a:pos x="14" y="5"/>
                </a:cxn>
                <a:cxn ang="0">
                  <a:pos x="17" y="0"/>
                </a:cxn>
                <a:cxn ang="0">
                  <a:pos x="19" y="0"/>
                </a:cxn>
                <a:cxn ang="0">
                  <a:pos x="19" y="2"/>
                </a:cxn>
                <a:cxn ang="0">
                  <a:pos x="17" y="5"/>
                </a:cxn>
                <a:cxn ang="0">
                  <a:pos x="15" y="7"/>
                </a:cxn>
                <a:cxn ang="0">
                  <a:pos x="15" y="9"/>
                </a:cxn>
                <a:cxn ang="0">
                  <a:pos x="14" y="12"/>
                </a:cxn>
                <a:cxn ang="0">
                  <a:pos x="12" y="17"/>
                </a:cxn>
                <a:cxn ang="0">
                  <a:pos x="10" y="19"/>
                </a:cxn>
                <a:cxn ang="0">
                  <a:pos x="7" y="19"/>
                </a:cxn>
                <a:cxn ang="0">
                  <a:pos x="4" y="19"/>
                </a:cxn>
                <a:cxn ang="0">
                  <a:pos x="5" y="24"/>
                </a:cxn>
                <a:cxn ang="0">
                  <a:pos x="5" y="27"/>
                </a:cxn>
                <a:cxn ang="0">
                  <a:pos x="2" y="27"/>
                </a:cxn>
                <a:cxn ang="0">
                  <a:pos x="0" y="25"/>
                </a:cxn>
                <a:cxn ang="0">
                  <a:pos x="4" y="20"/>
                </a:cxn>
                <a:cxn ang="0">
                  <a:pos x="0" y="17"/>
                </a:cxn>
              </a:cxnLst>
              <a:rect l="0" t="0" r="r" b="b"/>
              <a:pathLst>
                <a:path w="19" h="27">
                  <a:moveTo>
                    <a:pt x="0" y="17"/>
                  </a:moveTo>
                  <a:lnTo>
                    <a:pt x="4" y="15"/>
                  </a:lnTo>
                  <a:lnTo>
                    <a:pt x="9" y="14"/>
                  </a:lnTo>
                  <a:lnTo>
                    <a:pt x="14" y="5"/>
                  </a:lnTo>
                  <a:lnTo>
                    <a:pt x="17" y="0"/>
                  </a:lnTo>
                  <a:lnTo>
                    <a:pt x="19" y="0"/>
                  </a:lnTo>
                  <a:lnTo>
                    <a:pt x="19" y="2"/>
                  </a:lnTo>
                  <a:lnTo>
                    <a:pt x="17" y="5"/>
                  </a:lnTo>
                  <a:lnTo>
                    <a:pt x="15" y="7"/>
                  </a:lnTo>
                  <a:lnTo>
                    <a:pt x="15" y="9"/>
                  </a:lnTo>
                  <a:lnTo>
                    <a:pt x="14" y="12"/>
                  </a:lnTo>
                  <a:lnTo>
                    <a:pt x="12" y="17"/>
                  </a:lnTo>
                  <a:lnTo>
                    <a:pt x="10" y="19"/>
                  </a:lnTo>
                  <a:lnTo>
                    <a:pt x="7" y="19"/>
                  </a:lnTo>
                  <a:lnTo>
                    <a:pt x="4" y="19"/>
                  </a:lnTo>
                  <a:lnTo>
                    <a:pt x="5" y="24"/>
                  </a:lnTo>
                  <a:lnTo>
                    <a:pt x="5" y="27"/>
                  </a:lnTo>
                  <a:lnTo>
                    <a:pt x="2" y="27"/>
                  </a:lnTo>
                  <a:lnTo>
                    <a:pt x="0" y="25"/>
                  </a:lnTo>
                  <a:lnTo>
                    <a:pt x="4" y="20"/>
                  </a:lnTo>
                  <a:lnTo>
                    <a:pt x="0" y="17"/>
                  </a:lnTo>
                  <a:close/>
                </a:path>
              </a:pathLst>
            </a:custGeom>
            <a:solidFill>
              <a:srgbClr val="1F1A17"/>
            </a:solidFill>
            <a:ln w="9525">
              <a:noFill/>
              <a:round/>
              <a:headEnd/>
              <a:tailEnd/>
            </a:ln>
          </p:spPr>
          <p:txBody>
            <a:bodyPr/>
            <a:lstStyle/>
            <a:p>
              <a:endParaRPr lang="en-US"/>
            </a:p>
          </p:txBody>
        </p:sp>
        <p:sp>
          <p:nvSpPr>
            <p:cNvPr id="4409" name="Freeform 313"/>
            <p:cNvSpPr>
              <a:spLocks/>
            </p:cNvSpPr>
            <p:nvPr/>
          </p:nvSpPr>
          <p:spPr bwMode="auto">
            <a:xfrm>
              <a:off x="2635" y="2813"/>
              <a:ext cx="3" cy="4"/>
            </a:xfrm>
            <a:custGeom>
              <a:avLst/>
              <a:gdLst/>
              <a:ahLst/>
              <a:cxnLst>
                <a:cxn ang="0">
                  <a:pos x="0" y="0"/>
                </a:cxn>
                <a:cxn ang="0">
                  <a:pos x="0" y="4"/>
                </a:cxn>
                <a:cxn ang="0">
                  <a:pos x="3" y="2"/>
                </a:cxn>
                <a:cxn ang="0">
                  <a:pos x="0" y="0"/>
                </a:cxn>
              </a:cxnLst>
              <a:rect l="0" t="0" r="r" b="b"/>
              <a:pathLst>
                <a:path w="3" h="4">
                  <a:moveTo>
                    <a:pt x="0" y="0"/>
                  </a:moveTo>
                  <a:lnTo>
                    <a:pt x="0" y="4"/>
                  </a:lnTo>
                  <a:lnTo>
                    <a:pt x="3" y="2"/>
                  </a:lnTo>
                  <a:lnTo>
                    <a:pt x="0" y="0"/>
                  </a:lnTo>
                  <a:close/>
                </a:path>
              </a:pathLst>
            </a:custGeom>
            <a:solidFill>
              <a:srgbClr val="1F1A17"/>
            </a:solidFill>
            <a:ln w="9525">
              <a:noFill/>
              <a:round/>
              <a:headEnd/>
              <a:tailEnd/>
            </a:ln>
          </p:spPr>
          <p:txBody>
            <a:bodyPr/>
            <a:lstStyle/>
            <a:p>
              <a:endParaRPr lang="en-US"/>
            </a:p>
          </p:txBody>
        </p:sp>
        <p:sp>
          <p:nvSpPr>
            <p:cNvPr id="4410" name="Freeform 314"/>
            <p:cNvSpPr>
              <a:spLocks/>
            </p:cNvSpPr>
            <p:nvPr/>
          </p:nvSpPr>
          <p:spPr bwMode="auto">
            <a:xfrm>
              <a:off x="2628" y="2823"/>
              <a:ext cx="34" cy="27"/>
            </a:xfrm>
            <a:custGeom>
              <a:avLst/>
              <a:gdLst/>
              <a:ahLst/>
              <a:cxnLst>
                <a:cxn ang="0">
                  <a:pos x="2" y="19"/>
                </a:cxn>
                <a:cxn ang="0">
                  <a:pos x="7" y="19"/>
                </a:cxn>
                <a:cxn ang="0">
                  <a:pos x="14" y="15"/>
                </a:cxn>
                <a:cxn ang="0">
                  <a:pos x="19" y="15"/>
                </a:cxn>
                <a:cxn ang="0">
                  <a:pos x="22" y="15"/>
                </a:cxn>
                <a:cxn ang="0">
                  <a:pos x="22" y="10"/>
                </a:cxn>
                <a:cxn ang="0">
                  <a:pos x="24" y="5"/>
                </a:cxn>
                <a:cxn ang="0">
                  <a:pos x="29" y="2"/>
                </a:cxn>
                <a:cxn ang="0">
                  <a:pos x="34" y="0"/>
                </a:cxn>
                <a:cxn ang="0">
                  <a:pos x="30" y="4"/>
                </a:cxn>
                <a:cxn ang="0">
                  <a:pos x="27" y="9"/>
                </a:cxn>
                <a:cxn ang="0">
                  <a:pos x="25" y="15"/>
                </a:cxn>
                <a:cxn ang="0">
                  <a:pos x="25" y="19"/>
                </a:cxn>
                <a:cxn ang="0">
                  <a:pos x="20" y="19"/>
                </a:cxn>
                <a:cxn ang="0">
                  <a:pos x="15" y="20"/>
                </a:cxn>
                <a:cxn ang="0">
                  <a:pos x="10" y="24"/>
                </a:cxn>
                <a:cxn ang="0">
                  <a:pos x="7" y="27"/>
                </a:cxn>
                <a:cxn ang="0">
                  <a:pos x="5" y="24"/>
                </a:cxn>
                <a:cxn ang="0">
                  <a:pos x="9" y="22"/>
                </a:cxn>
                <a:cxn ang="0">
                  <a:pos x="0" y="20"/>
                </a:cxn>
                <a:cxn ang="0">
                  <a:pos x="2" y="19"/>
                </a:cxn>
              </a:cxnLst>
              <a:rect l="0" t="0" r="r" b="b"/>
              <a:pathLst>
                <a:path w="34" h="27">
                  <a:moveTo>
                    <a:pt x="2" y="19"/>
                  </a:moveTo>
                  <a:lnTo>
                    <a:pt x="7" y="19"/>
                  </a:lnTo>
                  <a:lnTo>
                    <a:pt x="14" y="15"/>
                  </a:lnTo>
                  <a:lnTo>
                    <a:pt x="19" y="15"/>
                  </a:lnTo>
                  <a:lnTo>
                    <a:pt x="22" y="15"/>
                  </a:lnTo>
                  <a:lnTo>
                    <a:pt x="22" y="10"/>
                  </a:lnTo>
                  <a:lnTo>
                    <a:pt x="24" y="5"/>
                  </a:lnTo>
                  <a:lnTo>
                    <a:pt x="29" y="2"/>
                  </a:lnTo>
                  <a:lnTo>
                    <a:pt x="34" y="0"/>
                  </a:lnTo>
                  <a:lnTo>
                    <a:pt x="30" y="4"/>
                  </a:lnTo>
                  <a:lnTo>
                    <a:pt x="27" y="9"/>
                  </a:lnTo>
                  <a:lnTo>
                    <a:pt x="25" y="15"/>
                  </a:lnTo>
                  <a:lnTo>
                    <a:pt x="25" y="19"/>
                  </a:lnTo>
                  <a:lnTo>
                    <a:pt x="20" y="19"/>
                  </a:lnTo>
                  <a:lnTo>
                    <a:pt x="15" y="20"/>
                  </a:lnTo>
                  <a:lnTo>
                    <a:pt x="10" y="24"/>
                  </a:lnTo>
                  <a:lnTo>
                    <a:pt x="7" y="27"/>
                  </a:lnTo>
                  <a:lnTo>
                    <a:pt x="5" y="24"/>
                  </a:lnTo>
                  <a:lnTo>
                    <a:pt x="9" y="22"/>
                  </a:lnTo>
                  <a:lnTo>
                    <a:pt x="0" y="20"/>
                  </a:lnTo>
                  <a:lnTo>
                    <a:pt x="2" y="19"/>
                  </a:lnTo>
                  <a:close/>
                </a:path>
              </a:pathLst>
            </a:custGeom>
            <a:solidFill>
              <a:srgbClr val="1F1A17"/>
            </a:solidFill>
            <a:ln w="9525">
              <a:noFill/>
              <a:round/>
              <a:headEnd/>
              <a:tailEnd/>
            </a:ln>
          </p:spPr>
          <p:txBody>
            <a:bodyPr/>
            <a:lstStyle/>
            <a:p>
              <a:endParaRPr lang="en-US"/>
            </a:p>
          </p:txBody>
        </p:sp>
        <p:sp>
          <p:nvSpPr>
            <p:cNvPr id="4411" name="Freeform 315"/>
            <p:cNvSpPr>
              <a:spLocks/>
            </p:cNvSpPr>
            <p:nvPr/>
          </p:nvSpPr>
          <p:spPr bwMode="auto">
            <a:xfrm>
              <a:off x="2525" y="2842"/>
              <a:ext cx="16" cy="30"/>
            </a:xfrm>
            <a:custGeom>
              <a:avLst/>
              <a:gdLst/>
              <a:ahLst/>
              <a:cxnLst>
                <a:cxn ang="0">
                  <a:pos x="0" y="1"/>
                </a:cxn>
                <a:cxn ang="0">
                  <a:pos x="1" y="0"/>
                </a:cxn>
                <a:cxn ang="0">
                  <a:pos x="3" y="1"/>
                </a:cxn>
                <a:cxn ang="0">
                  <a:pos x="6" y="1"/>
                </a:cxn>
                <a:cxn ang="0">
                  <a:pos x="8" y="0"/>
                </a:cxn>
                <a:cxn ang="0">
                  <a:pos x="8" y="5"/>
                </a:cxn>
                <a:cxn ang="0">
                  <a:pos x="8" y="11"/>
                </a:cxn>
                <a:cxn ang="0">
                  <a:pos x="10" y="18"/>
                </a:cxn>
                <a:cxn ang="0">
                  <a:pos x="11" y="21"/>
                </a:cxn>
                <a:cxn ang="0">
                  <a:pos x="15" y="18"/>
                </a:cxn>
                <a:cxn ang="0">
                  <a:pos x="16" y="16"/>
                </a:cxn>
                <a:cxn ang="0">
                  <a:pos x="16" y="23"/>
                </a:cxn>
                <a:cxn ang="0">
                  <a:pos x="15" y="25"/>
                </a:cxn>
                <a:cxn ang="0">
                  <a:pos x="16" y="30"/>
                </a:cxn>
                <a:cxn ang="0">
                  <a:pos x="13" y="26"/>
                </a:cxn>
                <a:cxn ang="0">
                  <a:pos x="8" y="23"/>
                </a:cxn>
                <a:cxn ang="0">
                  <a:pos x="6" y="23"/>
                </a:cxn>
                <a:cxn ang="0">
                  <a:pos x="5" y="25"/>
                </a:cxn>
                <a:cxn ang="0">
                  <a:pos x="6" y="16"/>
                </a:cxn>
                <a:cxn ang="0">
                  <a:pos x="5" y="16"/>
                </a:cxn>
                <a:cxn ang="0">
                  <a:pos x="3" y="15"/>
                </a:cxn>
                <a:cxn ang="0">
                  <a:pos x="3" y="10"/>
                </a:cxn>
                <a:cxn ang="0">
                  <a:pos x="5" y="8"/>
                </a:cxn>
                <a:cxn ang="0">
                  <a:pos x="0" y="1"/>
                </a:cxn>
              </a:cxnLst>
              <a:rect l="0" t="0" r="r" b="b"/>
              <a:pathLst>
                <a:path w="16" h="30">
                  <a:moveTo>
                    <a:pt x="0" y="1"/>
                  </a:moveTo>
                  <a:lnTo>
                    <a:pt x="1" y="0"/>
                  </a:lnTo>
                  <a:lnTo>
                    <a:pt x="3" y="1"/>
                  </a:lnTo>
                  <a:lnTo>
                    <a:pt x="6" y="1"/>
                  </a:lnTo>
                  <a:lnTo>
                    <a:pt x="8" y="0"/>
                  </a:lnTo>
                  <a:lnTo>
                    <a:pt x="8" y="5"/>
                  </a:lnTo>
                  <a:lnTo>
                    <a:pt x="8" y="11"/>
                  </a:lnTo>
                  <a:lnTo>
                    <a:pt x="10" y="18"/>
                  </a:lnTo>
                  <a:lnTo>
                    <a:pt x="11" y="21"/>
                  </a:lnTo>
                  <a:lnTo>
                    <a:pt x="15" y="18"/>
                  </a:lnTo>
                  <a:lnTo>
                    <a:pt x="16" y="16"/>
                  </a:lnTo>
                  <a:lnTo>
                    <a:pt x="16" y="23"/>
                  </a:lnTo>
                  <a:lnTo>
                    <a:pt x="15" y="25"/>
                  </a:lnTo>
                  <a:lnTo>
                    <a:pt x="16" y="30"/>
                  </a:lnTo>
                  <a:lnTo>
                    <a:pt x="13" y="26"/>
                  </a:lnTo>
                  <a:lnTo>
                    <a:pt x="8" y="23"/>
                  </a:lnTo>
                  <a:lnTo>
                    <a:pt x="6" y="23"/>
                  </a:lnTo>
                  <a:lnTo>
                    <a:pt x="5" y="25"/>
                  </a:lnTo>
                  <a:lnTo>
                    <a:pt x="6" y="16"/>
                  </a:lnTo>
                  <a:lnTo>
                    <a:pt x="5" y="16"/>
                  </a:lnTo>
                  <a:lnTo>
                    <a:pt x="3" y="15"/>
                  </a:lnTo>
                  <a:lnTo>
                    <a:pt x="3" y="10"/>
                  </a:lnTo>
                  <a:lnTo>
                    <a:pt x="5" y="8"/>
                  </a:lnTo>
                  <a:lnTo>
                    <a:pt x="0" y="1"/>
                  </a:lnTo>
                  <a:close/>
                </a:path>
              </a:pathLst>
            </a:custGeom>
            <a:solidFill>
              <a:srgbClr val="1F1A17"/>
            </a:solidFill>
            <a:ln w="9525">
              <a:noFill/>
              <a:round/>
              <a:headEnd/>
              <a:tailEnd/>
            </a:ln>
          </p:spPr>
          <p:txBody>
            <a:bodyPr/>
            <a:lstStyle/>
            <a:p>
              <a:endParaRPr lang="en-US"/>
            </a:p>
          </p:txBody>
        </p:sp>
        <p:sp>
          <p:nvSpPr>
            <p:cNvPr id="4412" name="Freeform 316"/>
            <p:cNvSpPr>
              <a:spLocks/>
            </p:cNvSpPr>
            <p:nvPr/>
          </p:nvSpPr>
          <p:spPr bwMode="auto">
            <a:xfrm>
              <a:off x="2548" y="2877"/>
              <a:ext cx="48" cy="55"/>
            </a:xfrm>
            <a:custGeom>
              <a:avLst/>
              <a:gdLst/>
              <a:ahLst/>
              <a:cxnLst>
                <a:cxn ang="0">
                  <a:pos x="5" y="0"/>
                </a:cxn>
                <a:cxn ang="0">
                  <a:pos x="3" y="1"/>
                </a:cxn>
                <a:cxn ang="0">
                  <a:pos x="2" y="7"/>
                </a:cxn>
                <a:cxn ang="0">
                  <a:pos x="0" y="12"/>
                </a:cxn>
                <a:cxn ang="0">
                  <a:pos x="0" y="15"/>
                </a:cxn>
                <a:cxn ang="0">
                  <a:pos x="0" y="17"/>
                </a:cxn>
                <a:cxn ang="0">
                  <a:pos x="2" y="22"/>
                </a:cxn>
                <a:cxn ang="0">
                  <a:pos x="7" y="25"/>
                </a:cxn>
                <a:cxn ang="0">
                  <a:pos x="10" y="27"/>
                </a:cxn>
                <a:cxn ang="0">
                  <a:pos x="8" y="28"/>
                </a:cxn>
                <a:cxn ang="0">
                  <a:pos x="8" y="35"/>
                </a:cxn>
                <a:cxn ang="0">
                  <a:pos x="8" y="40"/>
                </a:cxn>
                <a:cxn ang="0">
                  <a:pos x="10" y="42"/>
                </a:cxn>
                <a:cxn ang="0">
                  <a:pos x="12" y="43"/>
                </a:cxn>
                <a:cxn ang="0">
                  <a:pos x="13" y="43"/>
                </a:cxn>
                <a:cxn ang="0">
                  <a:pos x="17" y="42"/>
                </a:cxn>
                <a:cxn ang="0">
                  <a:pos x="18" y="42"/>
                </a:cxn>
                <a:cxn ang="0">
                  <a:pos x="17" y="48"/>
                </a:cxn>
                <a:cxn ang="0">
                  <a:pos x="20" y="48"/>
                </a:cxn>
                <a:cxn ang="0">
                  <a:pos x="23" y="48"/>
                </a:cxn>
                <a:cxn ang="0">
                  <a:pos x="28" y="47"/>
                </a:cxn>
                <a:cxn ang="0">
                  <a:pos x="32" y="45"/>
                </a:cxn>
                <a:cxn ang="0">
                  <a:pos x="37" y="47"/>
                </a:cxn>
                <a:cxn ang="0">
                  <a:pos x="40" y="47"/>
                </a:cxn>
                <a:cxn ang="0">
                  <a:pos x="45" y="55"/>
                </a:cxn>
                <a:cxn ang="0">
                  <a:pos x="48" y="55"/>
                </a:cxn>
                <a:cxn ang="0">
                  <a:pos x="45" y="38"/>
                </a:cxn>
                <a:cxn ang="0">
                  <a:pos x="37" y="40"/>
                </a:cxn>
                <a:cxn ang="0">
                  <a:pos x="25" y="42"/>
                </a:cxn>
                <a:cxn ang="0">
                  <a:pos x="18" y="35"/>
                </a:cxn>
                <a:cxn ang="0">
                  <a:pos x="15" y="30"/>
                </a:cxn>
                <a:cxn ang="0">
                  <a:pos x="12" y="32"/>
                </a:cxn>
                <a:cxn ang="0">
                  <a:pos x="12" y="30"/>
                </a:cxn>
                <a:cxn ang="0">
                  <a:pos x="13" y="27"/>
                </a:cxn>
                <a:cxn ang="0">
                  <a:pos x="17" y="25"/>
                </a:cxn>
                <a:cxn ang="0">
                  <a:pos x="18" y="23"/>
                </a:cxn>
                <a:cxn ang="0">
                  <a:pos x="13" y="22"/>
                </a:cxn>
                <a:cxn ang="0">
                  <a:pos x="7" y="18"/>
                </a:cxn>
                <a:cxn ang="0">
                  <a:pos x="5" y="15"/>
                </a:cxn>
                <a:cxn ang="0">
                  <a:pos x="5" y="13"/>
                </a:cxn>
                <a:cxn ang="0">
                  <a:pos x="3" y="12"/>
                </a:cxn>
                <a:cxn ang="0">
                  <a:pos x="5" y="0"/>
                </a:cxn>
              </a:cxnLst>
              <a:rect l="0" t="0" r="r" b="b"/>
              <a:pathLst>
                <a:path w="48" h="55">
                  <a:moveTo>
                    <a:pt x="5" y="0"/>
                  </a:moveTo>
                  <a:lnTo>
                    <a:pt x="3" y="1"/>
                  </a:lnTo>
                  <a:lnTo>
                    <a:pt x="2" y="7"/>
                  </a:lnTo>
                  <a:lnTo>
                    <a:pt x="0" y="12"/>
                  </a:lnTo>
                  <a:lnTo>
                    <a:pt x="0" y="15"/>
                  </a:lnTo>
                  <a:lnTo>
                    <a:pt x="0" y="17"/>
                  </a:lnTo>
                  <a:lnTo>
                    <a:pt x="2" y="22"/>
                  </a:lnTo>
                  <a:lnTo>
                    <a:pt x="7" y="25"/>
                  </a:lnTo>
                  <a:lnTo>
                    <a:pt x="10" y="27"/>
                  </a:lnTo>
                  <a:lnTo>
                    <a:pt x="8" y="28"/>
                  </a:lnTo>
                  <a:lnTo>
                    <a:pt x="8" y="35"/>
                  </a:lnTo>
                  <a:lnTo>
                    <a:pt x="8" y="40"/>
                  </a:lnTo>
                  <a:lnTo>
                    <a:pt x="10" y="42"/>
                  </a:lnTo>
                  <a:lnTo>
                    <a:pt x="12" y="43"/>
                  </a:lnTo>
                  <a:lnTo>
                    <a:pt x="13" y="43"/>
                  </a:lnTo>
                  <a:lnTo>
                    <a:pt x="17" y="42"/>
                  </a:lnTo>
                  <a:lnTo>
                    <a:pt x="18" y="42"/>
                  </a:lnTo>
                  <a:lnTo>
                    <a:pt x="17" y="48"/>
                  </a:lnTo>
                  <a:lnTo>
                    <a:pt x="20" y="48"/>
                  </a:lnTo>
                  <a:lnTo>
                    <a:pt x="23" y="48"/>
                  </a:lnTo>
                  <a:lnTo>
                    <a:pt x="28" y="47"/>
                  </a:lnTo>
                  <a:lnTo>
                    <a:pt x="32" y="45"/>
                  </a:lnTo>
                  <a:lnTo>
                    <a:pt x="37" y="47"/>
                  </a:lnTo>
                  <a:lnTo>
                    <a:pt x="40" y="47"/>
                  </a:lnTo>
                  <a:lnTo>
                    <a:pt x="45" y="55"/>
                  </a:lnTo>
                  <a:lnTo>
                    <a:pt x="48" y="55"/>
                  </a:lnTo>
                  <a:lnTo>
                    <a:pt x="45" y="38"/>
                  </a:lnTo>
                  <a:lnTo>
                    <a:pt x="37" y="40"/>
                  </a:lnTo>
                  <a:lnTo>
                    <a:pt x="25" y="42"/>
                  </a:lnTo>
                  <a:lnTo>
                    <a:pt x="18" y="35"/>
                  </a:lnTo>
                  <a:lnTo>
                    <a:pt x="15" y="30"/>
                  </a:lnTo>
                  <a:lnTo>
                    <a:pt x="12" y="32"/>
                  </a:lnTo>
                  <a:lnTo>
                    <a:pt x="12" y="30"/>
                  </a:lnTo>
                  <a:lnTo>
                    <a:pt x="13" y="27"/>
                  </a:lnTo>
                  <a:lnTo>
                    <a:pt x="17" y="25"/>
                  </a:lnTo>
                  <a:lnTo>
                    <a:pt x="18" y="23"/>
                  </a:lnTo>
                  <a:lnTo>
                    <a:pt x="13" y="22"/>
                  </a:lnTo>
                  <a:lnTo>
                    <a:pt x="7" y="18"/>
                  </a:lnTo>
                  <a:lnTo>
                    <a:pt x="5" y="15"/>
                  </a:lnTo>
                  <a:lnTo>
                    <a:pt x="5" y="13"/>
                  </a:lnTo>
                  <a:lnTo>
                    <a:pt x="3" y="12"/>
                  </a:lnTo>
                  <a:lnTo>
                    <a:pt x="5" y="0"/>
                  </a:lnTo>
                  <a:close/>
                </a:path>
              </a:pathLst>
            </a:custGeom>
            <a:solidFill>
              <a:srgbClr val="1F1A17"/>
            </a:solidFill>
            <a:ln w="9525">
              <a:noFill/>
              <a:round/>
              <a:headEnd/>
              <a:tailEnd/>
            </a:ln>
          </p:spPr>
          <p:txBody>
            <a:bodyPr/>
            <a:lstStyle/>
            <a:p>
              <a:endParaRPr lang="en-US"/>
            </a:p>
          </p:txBody>
        </p:sp>
        <p:sp>
          <p:nvSpPr>
            <p:cNvPr id="4413" name="Freeform 317"/>
            <p:cNvSpPr>
              <a:spLocks/>
            </p:cNvSpPr>
            <p:nvPr/>
          </p:nvSpPr>
          <p:spPr bwMode="auto">
            <a:xfrm>
              <a:off x="2611" y="2870"/>
              <a:ext cx="29" cy="15"/>
            </a:xfrm>
            <a:custGeom>
              <a:avLst/>
              <a:gdLst/>
              <a:ahLst/>
              <a:cxnLst>
                <a:cxn ang="0">
                  <a:pos x="4" y="7"/>
                </a:cxn>
                <a:cxn ang="0">
                  <a:pos x="0" y="15"/>
                </a:cxn>
                <a:cxn ang="0">
                  <a:pos x="7" y="12"/>
                </a:cxn>
                <a:cxn ang="0">
                  <a:pos x="15" y="10"/>
                </a:cxn>
                <a:cxn ang="0">
                  <a:pos x="17" y="14"/>
                </a:cxn>
                <a:cxn ang="0">
                  <a:pos x="20" y="15"/>
                </a:cxn>
                <a:cxn ang="0">
                  <a:pos x="26" y="7"/>
                </a:cxn>
                <a:cxn ang="0">
                  <a:pos x="29" y="0"/>
                </a:cxn>
                <a:cxn ang="0">
                  <a:pos x="26" y="3"/>
                </a:cxn>
                <a:cxn ang="0">
                  <a:pos x="17" y="7"/>
                </a:cxn>
                <a:cxn ang="0">
                  <a:pos x="9" y="7"/>
                </a:cxn>
                <a:cxn ang="0">
                  <a:pos x="4" y="7"/>
                </a:cxn>
              </a:cxnLst>
              <a:rect l="0" t="0" r="r" b="b"/>
              <a:pathLst>
                <a:path w="29" h="15">
                  <a:moveTo>
                    <a:pt x="4" y="7"/>
                  </a:moveTo>
                  <a:lnTo>
                    <a:pt x="0" y="15"/>
                  </a:lnTo>
                  <a:lnTo>
                    <a:pt x="7" y="12"/>
                  </a:lnTo>
                  <a:lnTo>
                    <a:pt x="15" y="10"/>
                  </a:lnTo>
                  <a:lnTo>
                    <a:pt x="17" y="14"/>
                  </a:lnTo>
                  <a:lnTo>
                    <a:pt x="20" y="15"/>
                  </a:lnTo>
                  <a:lnTo>
                    <a:pt x="26" y="7"/>
                  </a:lnTo>
                  <a:lnTo>
                    <a:pt x="29" y="0"/>
                  </a:lnTo>
                  <a:lnTo>
                    <a:pt x="26" y="3"/>
                  </a:lnTo>
                  <a:lnTo>
                    <a:pt x="17" y="7"/>
                  </a:lnTo>
                  <a:lnTo>
                    <a:pt x="9" y="7"/>
                  </a:lnTo>
                  <a:lnTo>
                    <a:pt x="4" y="7"/>
                  </a:lnTo>
                  <a:close/>
                </a:path>
              </a:pathLst>
            </a:custGeom>
            <a:solidFill>
              <a:srgbClr val="1F1A17"/>
            </a:solidFill>
            <a:ln w="9525">
              <a:noFill/>
              <a:round/>
              <a:headEnd/>
              <a:tailEnd/>
            </a:ln>
          </p:spPr>
          <p:txBody>
            <a:bodyPr/>
            <a:lstStyle/>
            <a:p>
              <a:endParaRPr lang="en-US"/>
            </a:p>
          </p:txBody>
        </p:sp>
        <p:sp>
          <p:nvSpPr>
            <p:cNvPr id="4414" name="Freeform 318"/>
            <p:cNvSpPr>
              <a:spLocks/>
            </p:cNvSpPr>
            <p:nvPr/>
          </p:nvSpPr>
          <p:spPr bwMode="auto">
            <a:xfrm>
              <a:off x="2640" y="2868"/>
              <a:ext cx="25" cy="62"/>
            </a:xfrm>
            <a:custGeom>
              <a:avLst/>
              <a:gdLst/>
              <a:ahLst/>
              <a:cxnLst>
                <a:cxn ang="0">
                  <a:pos x="20" y="0"/>
                </a:cxn>
                <a:cxn ang="0">
                  <a:pos x="15" y="4"/>
                </a:cxn>
                <a:cxn ang="0">
                  <a:pos x="12" y="10"/>
                </a:cxn>
                <a:cxn ang="0">
                  <a:pos x="13" y="17"/>
                </a:cxn>
                <a:cxn ang="0">
                  <a:pos x="13" y="22"/>
                </a:cxn>
                <a:cxn ang="0">
                  <a:pos x="12" y="24"/>
                </a:cxn>
                <a:cxn ang="0">
                  <a:pos x="12" y="26"/>
                </a:cxn>
                <a:cxn ang="0">
                  <a:pos x="13" y="29"/>
                </a:cxn>
                <a:cxn ang="0">
                  <a:pos x="12" y="34"/>
                </a:cxn>
                <a:cxn ang="0">
                  <a:pos x="12" y="37"/>
                </a:cxn>
                <a:cxn ang="0">
                  <a:pos x="8" y="36"/>
                </a:cxn>
                <a:cxn ang="0">
                  <a:pos x="8" y="39"/>
                </a:cxn>
                <a:cxn ang="0">
                  <a:pos x="10" y="42"/>
                </a:cxn>
                <a:cxn ang="0">
                  <a:pos x="8" y="47"/>
                </a:cxn>
                <a:cxn ang="0">
                  <a:pos x="7" y="52"/>
                </a:cxn>
                <a:cxn ang="0">
                  <a:pos x="3" y="49"/>
                </a:cxn>
                <a:cxn ang="0">
                  <a:pos x="3" y="51"/>
                </a:cxn>
                <a:cxn ang="0">
                  <a:pos x="3" y="56"/>
                </a:cxn>
                <a:cxn ang="0">
                  <a:pos x="2" y="59"/>
                </a:cxn>
                <a:cxn ang="0">
                  <a:pos x="0" y="62"/>
                </a:cxn>
                <a:cxn ang="0">
                  <a:pos x="3" y="61"/>
                </a:cxn>
                <a:cxn ang="0">
                  <a:pos x="8" y="57"/>
                </a:cxn>
                <a:cxn ang="0">
                  <a:pos x="10" y="49"/>
                </a:cxn>
                <a:cxn ang="0">
                  <a:pos x="12" y="46"/>
                </a:cxn>
                <a:cxn ang="0">
                  <a:pos x="12" y="42"/>
                </a:cxn>
                <a:cxn ang="0">
                  <a:pos x="15" y="37"/>
                </a:cxn>
                <a:cxn ang="0">
                  <a:pos x="17" y="37"/>
                </a:cxn>
                <a:cxn ang="0">
                  <a:pos x="18" y="34"/>
                </a:cxn>
                <a:cxn ang="0">
                  <a:pos x="17" y="27"/>
                </a:cxn>
                <a:cxn ang="0">
                  <a:pos x="17" y="24"/>
                </a:cxn>
                <a:cxn ang="0">
                  <a:pos x="18" y="21"/>
                </a:cxn>
                <a:cxn ang="0">
                  <a:pos x="15" y="14"/>
                </a:cxn>
                <a:cxn ang="0">
                  <a:pos x="17" y="12"/>
                </a:cxn>
                <a:cxn ang="0">
                  <a:pos x="20" y="9"/>
                </a:cxn>
                <a:cxn ang="0">
                  <a:pos x="23" y="7"/>
                </a:cxn>
                <a:cxn ang="0">
                  <a:pos x="25" y="7"/>
                </a:cxn>
                <a:cxn ang="0">
                  <a:pos x="20" y="0"/>
                </a:cxn>
              </a:cxnLst>
              <a:rect l="0" t="0" r="r" b="b"/>
              <a:pathLst>
                <a:path w="25" h="62">
                  <a:moveTo>
                    <a:pt x="20" y="0"/>
                  </a:moveTo>
                  <a:lnTo>
                    <a:pt x="15" y="4"/>
                  </a:lnTo>
                  <a:lnTo>
                    <a:pt x="12" y="10"/>
                  </a:lnTo>
                  <a:lnTo>
                    <a:pt x="13" y="17"/>
                  </a:lnTo>
                  <a:lnTo>
                    <a:pt x="13" y="22"/>
                  </a:lnTo>
                  <a:lnTo>
                    <a:pt x="12" y="24"/>
                  </a:lnTo>
                  <a:lnTo>
                    <a:pt x="12" y="26"/>
                  </a:lnTo>
                  <a:lnTo>
                    <a:pt x="13" y="29"/>
                  </a:lnTo>
                  <a:lnTo>
                    <a:pt x="12" y="34"/>
                  </a:lnTo>
                  <a:lnTo>
                    <a:pt x="12" y="37"/>
                  </a:lnTo>
                  <a:lnTo>
                    <a:pt x="8" y="36"/>
                  </a:lnTo>
                  <a:lnTo>
                    <a:pt x="8" y="39"/>
                  </a:lnTo>
                  <a:lnTo>
                    <a:pt x="10" y="42"/>
                  </a:lnTo>
                  <a:lnTo>
                    <a:pt x="8" y="47"/>
                  </a:lnTo>
                  <a:lnTo>
                    <a:pt x="7" y="52"/>
                  </a:lnTo>
                  <a:lnTo>
                    <a:pt x="3" y="49"/>
                  </a:lnTo>
                  <a:lnTo>
                    <a:pt x="3" y="51"/>
                  </a:lnTo>
                  <a:lnTo>
                    <a:pt x="3" y="56"/>
                  </a:lnTo>
                  <a:lnTo>
                    <a:pt x="2" y="59"/>
                  </a:lnTo>
                  <a:lnTo>
                    <a:pt x="0" y="62"/>
                  </a:lnTo>
                  <a:lnTo>
                    <a:pt x="3" y="61"/>
                  </a:lnTo>
                  <a:lnTo>
                    <a:pt x="8" y="57"/>
                  </a:lnTo>
                  <a:lnTo>
                    <a:pt x="10" y="49"/>
                  </a:lnTo>
                  <a:lnTo>
                    <a:pt x="12" y="46"/>
                  </a:lnTo>
                  <a:lnTo>
                    <a:pt x="12" y="42"/>
                  </a:lnTo>
                  <a:lnTo>
                    <a:pt x="15" y="37"/>
                  </a:lnTo>
                  <a:lnTo>
                    <a:pt x="17" y="37"/>
                  </a:lnTo>
                  <a:lnTo>
                    <a:pt x="18" y="34"/>
                  </a:lnTo>
                  <a:lnTo>
                    <a:pt x="17" y="27"/>
                  </a:lnTo>
                  <a:lnTo>
                    <a:pt x="17" y="24"/>
                  </a:lnTo>
                  <a:lnTo>
                    <a:pt x="18" y="21"/>
                  </a:lnTo>
                  <a:lnTo>
                    <a:pt x="15" y="14"/>
                  </a:lnTo>
                  <a:lnTo>
                    <a:pt x="17" y="12"/>
                  </a:lnTo>
                  <a:lnTo>
                    <a:pt x="20" y="9"/>
                  </a:lnTo>
                  <a:lnTo>
                    <a:pt x="23" y="7"/>
                  </a:lnTo>
                  <a:lnTo>
                    <a:pt x="25" y="7"/>
                  </a:lnTo>
                  <a:lnTo>
                    <a:pt x="20" y="0"/>
                  </a:lnTo>
                  <a:close/>
                </a:path>
              </a:pathLst>
            </a:custGeom>
            <a:solidFill>
              <a:srgbClr val="1F1A17"/>
            </a:solidFill>
            <a:ln w="9525">
              <a:noFill/>
              <a:round/>
              <a:headEnd/>
              <a:tailEnd/>
            </a:ln>
          </p:spPr>
          <p:txBody>
            <a:bodyPr/>
            <a:lstStyle/>
            <a:p>
              <a:endParaRPr lang="en-US"/>
            </a:p>
          </p:txBody>
        </p:sp>
        <p:sp>
          <p:nvSpPr>
            <p:cNvPr id="4415" name="Freeform 319"/>
            <p:cNvSpPr>
              <a:spLocks/>
            </p:cNvSpPr>
            <p:nvPr/>
          </p:nvSpPr>
          <p:spPr bwMode="auto">
            <a:xfrm>
              <a:off x="2652" y="2850"/>
              <a:ext cx="16" cy="10"/>
            </a:xfrm>
            <a:custGeom>
              <a:avLst/>
              <a:gdLst/>
              <a:ahLst/>
              <a:cxnLst>
                <a:cxn ang="0">
                  <a:pos x="0" y="8"/>
                </a:cxn>
                <a:cxn ang="0">
                  <a:pos x="1" y="5"/>
                </a:cxn>
                <a:cxn ang="0">
                  <a:pos x="5" y="2"/>
                </a:cxn>
                <a:cxn ang="0">
                  <a:pos x="11" y="0"/>
                </a:cxn>
                <a:cxn ang="0">
                  <a:pos x="15" y="0"/>
                </a:cxn>
                <a:cxn ang="0">
                  <a:pos x="6" y="5"/>
                </a:cxn>
                <a:cxn ang="0">
                  <a:pos x="16" y="8"/>
                </a:cxn>
                <a:cxn ang="0">
                  <a:pos x="15" y="10"/>
                </a:cxn>
                <a:cxn ang="0">
                  <a:pos x="13" y="10"/>
                </a:cxn>
                <a:cxn ang="0">
                  <a:pos x="6" y="8"/>
                </a:cxn>
                <a:cxn ang="0">
                  <a:pos x="3" y="7"/>
                </a:cxn>
                <a:cxn ang="0">
                  <a:pos x="0" y="8"/>
                </a:cxn>
              </a:cxnLst>
              <a:rect l="0" t="0" r="r" b="b"/>
              <a:pathLst>
                <a:path w="16" h="10">
                  <a:moveTo>
                    <a:pt x="0" y="8"/>
                  </a:moveTo>
                  <a:lnTo>
                    <a:pt x="1" y="5"/>
                  </a:lnTo>
                  <a:lnTo>
                    <a:pt x="5" y="2"/>
                  </a:lnTo>
                  <a:lnTo>
                    <a:pt x="11" y="0"/>
                  </a:lnTo>
                  <a:lnTo>
                    <a:pt x="15" y="0"/>
                  </a:lnTo>
                  <a:lnTo>
                    <a:pt x="6" y="5"/>
                  </a:lnTo>
                  <a:lnTo>
                    <a:pt x="16" y="8"/>
                  </a:lnTo>
                  <a:lnTo>
                    <a:pt x="15" y="10"/>
                  </a:lnTo>
                  <a:lnTo>
                    <a:pt x="13" y="10"/>
                  </a:lnTo>
                  <a:lnTo>
                    <a:pt x="6" y="8"/>
                  </a:lnTo>
                  <a:lnTo>
                    <a:pt x="3" y="7"/>
                  </a:lnTo>
                  <a:lnTo>
                    <a:pt x="0" y="8"/>
                  </a:lnTo>
                  <a:close/>
                </a:path>
              </a:pathLst>
            </a:custGeom>
            <a:solidFill>
              <a:srgbClr val="1F1A17"/>
            </a:solidFill>
            <a:ln w="9525">
              <a:noFill/>
              <a:round/>
              <a:headEnd/>
              <a:tailEnd/>
            </a:ln>
          </p:spPr>
          <p:txBody>
            <a:bodyPr/>
            <a:lstStyle/>
            <a:p>
              <a:endParaRPr lang="en-US"/>
            </a:p>
          </p:txBody>
        </p:sp>
        <p:sp>
          <p:nvSpPr>
            <p:cNvPr id="4416" name="Freeform 320"/>
            <p:cNvSpPr>
              <a:spLocks/>
            </p:cNvSpPr>
            <p:nvPr/>
          </p:nvSpPr>
          <p:spPr bwMode="auto">
            <a:xfrm>
              <a:off x="2652" y="2905"/>
              <a:ext cx="20" cy="20"/>
            </a:xfrm>
            <a:custGeom>
              <a:avLst/>
              <a:gdLst/>
              <a:ahLst/>
              <a:cxnLst>
                <a:cxn ang="0">
                  <a:pos x="1" y="10"/>
                </a:cxn>
                <a:cxn ang="0">
                  <a:pos x="8" y="10"/>
                </a:cxn>
                <a:cxn ang="0">
                  <a:pos x="10" y="9"/>
                </a:cxn>
                <a:cxn ang="0">
                  <a:pos x="13" y="4"/>
                </a:cxn>
                <a:cxn ang="0">
                  <a:pos x="18" y="2"/>
                </a:cxn>
                <a:cxn ang="0">
                  <a:pos x="20" y="0"/>
                </a:cxn>
                <a:cxn ang="0">
                  <a:pos x="10" y="10"/>
                </a:cxn>
                <a:cxn ang="0">
                  <a:pos x="10" y="14"/>
                </a:cxn>
                <a:cxn ang="0">
                  <a:pos x="10" y="17"/>
                </a:cxn>
                <a:cxn ang="0">
                  <a:pos x="5" y="14"/>
                </a:cxn>
                <a:cxn ang="0">
                  <a:pos x="6" y="20"/>
                </a:cxn>
                <a:cxn ang="0">
                  <a:pos x="3" y="17"/>
                </a:cxn>
                <a:cxn ang="0">
                  <a:pos x="0" y="19"/>
                </a:cxn>
                <a:cxn ang="0">
                  <a:pos x="0" y="14"/>
                </a:cxn>
                <a:cxn ang="0">
                  <a:pos x="1" y="10"/>
                </a:cxn>
              </a:cxnLst>
              <a:rect l="0" t="0" r="r" b="b"/>
              <a:pathLst>
                <a:path w="20" h="20">
                  <a:moveTo>
                    <a:pt x="1" y="10"/>
                  </a:moveTo>
                  <a:lnTo>
                    <a:pt x="8" y="10"/>
                  </a:lnTo>
                  <a:lnTo>
                    <a:pt x="10" y="9"/>
                  </a:lnTo>
                  <a:lnTo>
                    <a:pt x="13" y="4"/>
                  </a:lnTo>
                  <a:lnTo>
                    <a:pt x="18" y="2"/>
                  </a:lnTo>
                  <a:lnTo>
                    <a:pt x="20" y="0"/>
                  </a:lnTo>
                  <a:lnTo>
                    <a:pt x="10" y="10"/>
                  </a:lnTo>
                  <a:lnTo>
                    <a:pt x="10" y="14"/>
                  </a:lnTo>
                  <a:lnTo>
                    <a:pt x="10" y="17"/>
                  </a:lnTo>
                  <a:lnTo>
                    <a:pt x="5" y="14"/>
                  </a:lnTo>
                  <a:lnTo>
                    <a:pt x="6" y="20"/>
                  </a:lnTo>
                  <a:lnTo>
                    <a:pt x="3" y="17"/>
                  </a:lnTo>
                  <a:lnTo>
                    <a:pt x="0" y="19"/>
                  </a:lnTo>
                  <a:lnTo>
                    <a:pt x="0" y="14"/>
                  </a:lnTo>
                  <a:lnTo>
                    <a:pt x="1" y="10"/>
                  </a:lnTo>
                  <a:close/>
                </a:path>
              </a:pathLst>
            </a:custGeom>
            <a:solidFill>
              <a:srgbClr val="1F1A17"/>
            </a:solidFill>
            <a:ln w="9525">
              <a:noFill/>
              <a:round/>
              <a:headEnd/>
              <a:tailEnd/>
            </a:ln>
          </p:spPr>
          <p:txBody>
            <a:bodyPr/>
            <a:lstStyle/>
            <a:p>
              <a:endParaRPr lang="en-US"/>
            </a:p>
          </p:txBody>
        </p:sp>
        <p:sp>
          <p:nvSpPr>
            <p:cNvPr id="4417" name="Freeform 321"/>
            <p:cNvSpPr>
              <a:spLocks/>
            </p:cNvSpPr>
            <p:nvPr/>
          </p:nvSpPr>
          <p:spPr bwMode="auto">
            <a:xfrm>
              <a:off x="2635" y="2957"/>
              <a:ext cx="38" cy="30"/>
            </a:xfrm>
            <a:custGeom>
              <a:avLst/>
              <a:gdLst/>
              <a:ahLst/>
              <a:cxnLst>
                <a:cxn ang="0">
                  <a:pos x="0" y="18"/>
                </a:cxn>
                <a:cxn ang="0">
                  <a:pos x="3" y="17"/>
                </a:cxn>
                <a:cxn ang="0">
                  <a:pos x="10" y="15"/>
                </a:cxn>
                <a:cxn ang="0">
                  <a:pos x="13" y="7"/>
                </a:cxn>
                <a:cxn ang="0">
                  <a:pos x="15" y="0"/>
                </a:cxn>
                <a:cxn ang="0">
                  <a:pos x="18" y="2"/>
                </a:cxn>
                <a:cxn ang="0">
                  <a:pos x="23" y="3"/>
                </a:cxn>
                <a:cxn ang="0">
                  <a:pos x="33" y="5"/>
                </a:cxn>
                <a:cxn ang="0">
                  <a:pos x="38" y="5"/>
                </a:cxn>
                <a:cxn ang="0">
                  <a:pos x="27" y="17"/>
                </a:cxn>
                <a:cxn ang="0">
                  <a:pos x="25" y="13"/>
                </a:cxn>
                <a:cxn ang="0">
                  <a:pos x="23" y="10"/>
                </a:cxn>
                <a:cxn ang="0">
                  <a:pos x="22" y="22"/>
                </a:cxn>
                <a:cxn ang="0">
                  <a:pos x="22" y="30"/>
                </a:cxn>
                <a:cxn ang="0">
                  <a:pos x="20" y="30"/>
                </a:cxn>
                <a:cxn ang="0">
                  <a:pos x="17" y="25"/>
                </a:cxn>
                <a:cxn ang="0">
                  <a:pos x="17" y="15"/>
                </a:cxn>
                <a:cxn ang="0">
                  <a:pos x="17" y="10"/>
                </a:cxn>
                <a:cxn ang="0">
                  <a:pos x="15" y="13"/>
                </a:cxn>
                <a:cxn ang="0">
                  <a:pos x="12" y="18"/>
                </a:cxn>
                <a:cxn ang="0">
                  <a:pos x="5" y="18"/>
                </a:cxn>
                <a:cxn ang="0">
                  <a:pos x="0" y="18"/>
                </a:cxn>
              </a:cxnLst>
              <a:rect l="0" t="0" r="r" b="b"/>
              <a:pathLst>
                <a:path w="38" h="30">
                  <a:moveTo>
                    <a:pt x="0" y="18"/>
                  </a:moveTo>
                  <a:lnTo>
                    <a:pt x="3" y="17"/>
                  </a:lnTo>
                  <a:lnTo>
                    <a:pt x="10" y="15"/>
                  </a:lnTo>
                  <a:lnTo>
                    <a:pt x="13" y="7"/>
                  </a:lnTo>
                  <a:lnTo>
                    <a:pt x="15" y="0"/>
                  </a:lnTo>
                  <a:lnTo>
                    <a:pt x="18" y="2"/>
                  </a:lnTo>
                  <a:lnTo>
                    <a:pt x="23" y="3"/>
                  </a:lnTo>
                  <a:lnTo>
                    <a:pt x="33" y="5"/>
                  </a:lnTo>
                  <a:lnTo>
                    <a:pt x="38" y="5"/>
                  </a:lnTo>
                  <a:lnTo>
                    <a:pt x="27" y="17"/>
                  </a:lnTo>
                  <a:lnTo>
                    <a:pt x="25" y="13"/>
                  </a:lnTo>
                  <a:lnTo>
                    <a:pt x="23" y="10"/>
                  </a:lnTo>
                  <a:lnTo>
                    <a:pt x="22" y="22"/>
                  </a:lnTo>
                  <a:lnTo>
                    <a:pt x="22" y="30"/>
                  </a:lnTo>
                  <a:lnTo>
                    <a:pt x="20" y="30"/>
                  </a:lnTo>
                  <a:lnTo>
                    <a:pt x="17" y="25"/>
                  </a:lnTo>
                  <a:lnTo>
                    <a:pt x="17" y="15"/>
                  </a:lnTo>
                  <a:lnTo>
                    <a:pt x="17" y="10"/>
                  </a:lnTo>
                  <a:lnTo>
                    <a:pt x="15" y="13"/>
                  </a:lnTo>
                  <a:lnTo>
                    <a:pt x="12" y="18"/>
                  </a:lnTo>
                  <a:lnTo>
                    <a:pt x="5" y="18"/>
                  </a:lnTo>
                  <a:lnTo>
                    <a:pt x="0" y="18"/>
                  </a:lnTo>
                  <a:close/>
                </a:path>
              </a:pathLst>
            </a:custGeom>
            <a:solidFill>
              <a:srgbClr val="1F1A17"/>
            </a:solidFill>
            <a:ln w="9525">
              <a:noFill/>
              <a:round/>
              <a:headEnd/>
              <a:tailEnd/>
            </a:ln>
          </p:spPr>
          <p:txBody>
            <a:bodyPr/>
            <a:lstStyle/>
            <a:p>
              <a:endParaRPr lang="en-US"/>
            </a:p>
          </p:txBody>
        </p:sp>
        <p:sp>
          <p:nvSpPr>
            <p:cNvPr id="4418" name="Freeform 322"/>
            <p:cNvSpPr>
              <a:spLocks/>
            </p:cNvSpPr>
            <p:nvPr/>
          </p:nvSpPr>
          <p:spPr bwMode="auto">
            <a:xfrm>
              <a:off x="2576" y="2944"/>
              <a:ext cx="24" cy="36"/>
            </a:xfrm>
            <a:custGeom>
              <a:avLst/>
              <a:gdLst/>
              <a:ahLst/>
              <a:cxnLst>
                <a:cxn ang="0">
                  <a:pos x="0" y="5"/>
                </a:cxn>
                <a:cxn ang="0">
                  <a:pos x="4" y="1"/>
                </a:cxn>
                <a:cxn ang="0">
                  <a:pos x="7" y="0"/>
                </a:cxn>
                <a:cxn ang="0">
                  <a:pos x="9" y="0"/>
                </a:cxn>
                <a:cxn ang="0">
                  <a:pos x="12" y="1"/>
                </a:cxn>
                <a:cxn ang="0">
                  <a:pos x="15" y="5"/>
                </a:cxn>
                <a:cxn ang="0">
                  <a:pos x="20" y="13"/>
                </a:cxn>
                <a:cxn ang="0">
                  <a:pos x="24" y="20"/>
                </a:cxn>
                <a:cxn ang="0">
                  <a:pos x="24" y="25"/>
                </a:cxn>
                <a:cxn ang="0">
                  <a:pos x="22" y="30"/>
                </a:cxn>
                <a:cxn ang="0">
                  <a:pos x="19" y="36"/>
                </a:cxn>
                <a:cxn ang="0">
                  <a:pos x="19" y="30"/>
                </a:cxn>
                <a:cxn ang="0">
                  <a:pos x="17" y="25"/>
                </a:cxn>
                <a:cxn ang="0">
                  <a:pos x="14" y="25"/>
                </a:cxn>
                <a:cxn ang="0">
                  <a:pos x="9" y="26"/>
                </a:cxn>
                <a:cxn ang="0">
                  <a:pos x="14" y="21"/>
                </a:cxn>
                <a:cxn ang="0">
                  <a:pos x="19" y="18"/>
                </a:cxn>
                <a:cxn ang="0">
                  <a:pos x="15" y="15"/>
                </a:cxn>
                <a:cxn ang="0">
                  <a:pos x="14" y="11"/>
                </a:cxn>
                <a:cxn ang="0">
                  <a:pos x="9" y="13"/>
                </a:cxn>
                <a:cxn ang="0">
                  <a:pos x="5" y="15"/>
                </a:cxn>
                <a:cxn ang="0">
                  <a:pos x="4" y="11"/>
                </a:cxn>
                <a:cxn ang="0">
                  <a:pos x="4" y="10"/>
                </a:cxn>
                <a:cxn ang="0">
                  <a:pos x="5" y="8"/>
                </a:cxn>
                <a:cxn ang="0">
                  <a:pos x="7" y="6"/>
                </a:cxn>
                <a:cxn ang="0">
                  <a:pos x="4" y="5"/>
                </a:cxn>
                <a:cxn ang="0">
                  <a:pos x="0" y="5"/>
                </a:cxn>
              </a:cxnLst>
              <a:rect l="0" t="0" r="r" b="b"/>
              <a:pathLst>
                <a:path w="24" h="36">
                  <a:moveTo>
                    <a:pt x="0" y="5"/>
                  </a:moveTo>
                  <a:lnTo>
                    <a:pt x="4" y="1"/>
                  </a:lnTo>
                  <a:lnTo>
                    <a:pt x="7" y="0"/>
                  </a:lnTo>
                  <a:lnTo>
                    <a:pt x="9" y="0"/>
                  </a:lnTo>
                  <a:lnTo>
                    <a:pt x="12" y="1"/>
                  </a:lnTo>
                  <a:lnTo>
                    <a:pt x="15" y="5"/>
                  </a:lnTo>
                  <a:lnTo>
                    <a:pt x="20" y="13"/>
                  </a:lnTo>
                  <a:lnTo>
                    <a:pt x="24" y="20"/>
                  </a:lnTo>
                  <a:lnTo>
                    <a:pt x="24" y="25"/>
                  </a:lnTo>
                  <a:lnTo>
                    <a:pt x="22" y="30"/>
                  </a:lnTo>
                  <a:lnTo>
                    <a:pt x="19" y="36"/>
                  </a:lnTo>
                  <a:lnTo>
                    <a:pt x="19" y="30"/>
                  </a:lnTo>
                  <a:lnTo>
                    <a:pt x="17" y="25"/>
                  </a:lnTo>
                  <a:lnTo>
                    <a:pt x="14" y="25"/>
                  </a:lnTo>
                  <a:lnTo>
                    <a:pt x="9" y="26"/>
                  </a:lnTo>
                  <a:lnTo>
                    <a:pt x="14" y="21"/>
                  </a:lnTo>
                  <a:lnTo>
                    <a:pt x="19" y="18"/>
                  </a:lnTo>
                  <a:lnTo>
                    <a:pt x="15" y="15"/>
                  </a:lnTo>
                  <a:lnTo>
                    <a:pt x="14" y="11"/>
                  </a:lnTo>
                  <a:lnTo>
                    <a:pt x="9" y="13"/>
                  </a:lnTo>
                  <a:lnTo>
                    <a:pt x="5" y="15"/>
                  </a:lnTo>
                  <a:lnTo>
                    <a:pt x="4" y="11"/>
                  </a:lnTo>
                  <a:lnTo>
                    <a:pt x="4" y="10"/>
                  </a:lnTo>
                  <a:lnTo>
                    <a:pt x="5" y="8"/>
                  </a:lnTo>
                  <a:lnTo>
                    <a:pt x="7" y="6"/>
                  </a:lnTo>
                  <a:lnTo>
                    <a:pt x="4" y="5"/>
                  </a:lnTo>
                  <a:lnTo>
                    <a:pt x="0" y="5"/>
                  </a:lnTo>
                  <a:close/>
                </a:path>
              </a:pathLst>
            </a:custGeom>
            <a:solidFill>
              <a:srgbClr val="1F1A17"/>
            </a:solidFill>
            <a:ln w="9525">
              <a:noFill/>
              <a:round/>
              <a:headEnd/>
              <a:tailEnd/>
            </a:ln>
          </p:spPr>
          <p:txBody>
            <a:bodyPr/>
            <a:lstStyle/>
            <a:p>
              <a:endParaRPr lang="en-US"/>
            </a:p>
          </p:txBody>
        </p:sp>
        <p:sp>
          <p:nvSpPr>
            <p:cNvPr id="4419" name="Freeform 323"/>
            <p:cNvSpPr>
              <a:spLocks/>
            </p:cNvSpPr>
            <p:nvPr/>
          </p:nvSpPr>
          <p:spPr bwMode="auto">
            <a:xfrm>
              <a:off x="2603" y="2977"/>
              <a:ext cx="22" cy="19"/>
            </a:xfrm>
            <a:custGeom>
              <a:avLst/>
              <a:gdLst/>
              <a:ahLst/>
              <a:cxnLst>
                <a:cxn ang="0">
                  <a:pos x="0" y="3"/>
                </a:cxn>
                <a:cxn ang="0">
                  <a:pos x="3" y="7"/>
                </a:cxn>
                <a:cxn ang="0">
                  <a:pos x="5" y="12"/>
                </a:cxn>
                <a:cxn ang="0">
                  <a:pos x="5" y="15"/>
                </a:cxn>
                <a:cxn ang="0">
                  <a:pos x="3" y="19"/>
                </a:cxn>
                <a:cxn ang="0">
                  <a:pos x="7" y="14"/>
                </a:cxn>
                <a:cxn ang="0">
                  <a:pos x="13" y="7"/>
                </a:cxn>
                <a:cxn ang="0">
                  <a:pos x="18" y="5"/>
                </a:cxn>
                <a:cxn ang="0">
                  <a:pos x="22" y="3"/>
                </a:cxn>
                <a:cxn ang="0">
                  <a:pos x="20" y="0"/>
                </a:cxn>
                <a:cxn ang="0">
                  <a:pos x="13" y="2"/>
                </a:cxn>
                <a:cxn ang="0">
                  <a:pos x="7" y="3"/>
                </a:cxn>
                <a:cxn ang="0">
                  <a:pos x="3" y="3"/>
                </a:cxn>
                <a:cxn ang="0">
                  <a:pos x="0" y="3"/>
                </a:cxn>
              </a:cxnLst>
              <a:rect l="0" t="0" r="r" b="b"/>
              <a:pathLst>
                <a:path w="22" h="19">
                  <a:moveTo>
                    <a:pt x="0" y="3"/>
                  </a:moveTo>
                  <a:lnTo>
                    <a:pt x="3" y="7"/>
                  </a:lnTo>
                  <a:lnTo>
                    <a:pt x="5" y="12"/>
                  </a:lnTo>
                  <a:lnTo>
                    <a:pt x="5" y="15"/>
                  </a:lnTo>
                  <a:lnTo>
                    <a:pt x="3" y="19"/>
                  </a:lnTo>
                  <a:lnTo>
                    <a:pt x="7" y="14"/>
                  </a:lnTo>
                  <a:lnTo>
                    <a:pt x="13" y="7"/>
                  </a:lnTo>
                  <a:lnTo>
                    <a:pt x="18" y="5"/>
                  </a:lnTo>
                  <a:lnTo>
                    <a:pt x="22" y="3"/>
                  </a:lnTo>
                  <a:lnTo>
                    <a:pt x="20" y="0"/>
                  </a:lnTo>
                  <a:lnTo>
                    <a:pt x="13" y="2"/>
                  </a:lnTo>
                  <a:lnTo>
                    <a:pt x="7" y="3"/>
                  </a:lnTo>
                  <a:lnTo>
                    <a:pt x="3" y="3"/>
                  </a:lnTo>
                  <a:lnTo>
                    <a:pt x="0" y="3"/>
                  </a:lnTo>
                  <a:close/>
                </a:path>
              </a:pathLst>
            </a:custGeom>
            <a:solidFill>
              <a:srgbClr val="1F1A17"/>
            </a:solidFill>
            <a:ln w="9525">
              <a:noFill/>
              <a:round/>
              <a:headEnd/>
              <a:tailEnd/>
            </a:ln>
          </p:spPr>
          <p:txBody>
            <a:bodyPr/>
            <a:lstStyle/>
            <a:p>
              <a:endParaRPr lang="en-US"/>
            </a:p>
          </p:txBody>
        </p:sp>
        <p:sp>
          <p:nvSpPr>
            <p:cNvPr id="4420" name="Freeform 324"/>
            <p:cNvSpPr>
              <a:spLocks/>
            </p:cNvSpPr>
            <p:nvPr/>
          </p:nvSpPr>
          <p:spPr bwMode="auto">
            <a:xfrm>
              <a:off x="2606" y="3001"/>
              <a:ext cx="57" cy="31"/>
            </a:xfrm>
            <a:custGeom>
              <a:avLst/>
              <a:gdLst/>
              <a:ahLst/>
              <a:cxnLst>
                <a:cxn ang="0">
                  <a:pos x="0" y="6"/>
                </a:cxn>
                <a:cxn ang="0">
                  <a:pos x="4" y="8"/>
                </a:cxn>
                <a:cxn ang="0">
                  <a:pos x="12" y="10"/>
                </a:cxn>
                <a:cxn ang="0">
                  <a:pos x="19" y="6"/>
                </a:cxn>
                <a:cxn ang="0">
                  <a:pos x="24" y="6"/>
                </a:cxn>
                <a:cxn ang="0">
                  <a:pos x="27" y="5"/>
                </a:cxn>
                <a:cxn ang="0">
                  <a:pos x="31" y="0"/>
                </a:cxn>
                <a:cxn ang="0">
                  <a:pos x="31" y="5"/>
                </a:cxn>
                <a:cxn ang="0">
                  <a:pos x="32" y="10"/>
                </a:cxn>
                <a:cxn ang="0">
                  <a:pos x="37" y="10"/>
                </a:cxn>
                <a:cxn ang="0">
                  <a:pos x="42" y="11"/>
                </a:cxn>
                <a:cxn ang="0">
                  <a:pos x="51" y="10"/>
                </a:cxn>
                <a:cxn ang="0">
                  <a:pos x="57" y="8"/>
                </a:cxn>
                <a:cxn ang="0">
                  <a:pos x="57" y="16"/>
                </a:cxn>
                <a:cxn ang="0">
                  <a:pos x="57" y="25"/>
                </a:cxn>
                <a:cxn ang="0">
                  <a:pos x="56" y="21"/>
                </a:cxn>
                <a:cxn ang="0">
                  <a:pos x="54" y="20"/>
                </a:cxn>
                <a:cxn ang="0">
                  <a:pos x="52" y="21"/>
                </a:cxn>
                <a:cxn ang="0">
                  <a:pos x="51" y="25"/>
                </a:cxn>
                <a:cxn ang="0">
                  <a:pos x="49" y="21"/>
                </a:cxn>
                <a:cxn ang="0">
                  <a:pos x="47" y="16"/>
                </a:cxn>
                <a:cxn ang="0">
                  <a:pos x="44" y="20"/>
                </a:cxn>
                <a:cxn ang="0">
                  <a:pos x="42" y="23"/>
                </a:cxn>
                <a:cxn ang="0">
                  <a:pos x="41" y="21"/>
                </a:cxn>
                <a:cxn ang="0">
                  <a:pos x="39" y="20"/>
                </a:cxn>
                <a:cxn ang="0">
                  <a:pos x="37" y="20"/>
                </a:cxn>
                <a:cxn ang="0">
                  <a:pos x="36" y="20"/>
                </a:cxn>
                <a:cxn ang="0">
                  <a:pos x="32" y="25"/>
                </a:cxn>
                <a:cxn ang="0">
                  <a:pos x="29" y="28"/>
                </a:cxn>
                <a:cxn ang="0">
                  <a:pos x="29" y="20"/>
                </a:cxn>
                <a:cxn ang="0">
                  <a:pos x="29" y="11"/>
                </a:cxn>
                <a:cxn ang="0">
                  <a:pos x="25" y="11"/>
                </a:cxn>
                <a:cxn ang="0">
                  <a:pos x="25" y="13"/>
                </a:cxn>
                <a:cxn ang="0">
                  <a:pos x="24" y="16"/>
                </a:cxn>
                <a:cxn ang="0">
                  <a:pos x="24" y="20"/>
                </a:cxn>
                <a:cxn ang="0">
                  <a:pos x="24" y="26"/>
                </a:cxn>
                <a:cxn ang="0">
                  <a:pos x="24" y="31"/>
                </a:cxn>
                <a:cxn ang="0">
                  <a:pos x="20" y="26"/>
                </a:cxn>
                <a:cxn ang="0">
                  <a:pos x="19" y="23"/>
                </a:cxn>
                <a:cxn ang="0">
                  <a:pos x="19" y="18"/>
                </a:cxn>
                <a:cxn ang="0">
                  <a:pos x="19" y="11"/>
                </a:cxn>
                <a:cxn ang="0">
                  <a:pos x="17" y="16"/>
                </a:cxn>
                <a:cxn ang="0">
                  <a:pos x="15" y="21"/>
                </a:cxn>
                <a:cxn ang="0">
                  <a:pos x="12" y="18"/>
                </a:cxn>
                <a:cxn ang="0">
                  <a:pos x="9" y="15"/>
                </a:cxn>
                <a:cxn ang="0">
                  <a:pos x="5" y="13"/>
                </a:cxn>
                <a:cxn ang="0">
                  <a:pos x="2" y="11"/>
                </a:cxn>
                <a:cxn ang="0">
                  <a:pos x="0" y="10"/>
                </a:cxn>
                <a:cxn ang="0">
                  <a:pos x="0" y="6"/>
                </a:cxn>
              </a:cxnLst>
              <a:rect l="0" t="0" r="r" b="b"/>
              <a:pathLst>
                <a:path w="57" h="31">
                  <a:moveTo>
                    <a:pt x="0" y="6"/>
                  </a:moveTo>
                  <a:lnTo>
                    <a:pt x="4" y="8"/>
                  </a:lnTo>
                  <a:lnTo>
                    <a:pt x="12" y="10"/>
                  </a:lnTo>
                  <a:lnTo>
                    <a:pt x="19" y="6"/>
                  </a:lnTo>
                  <a:lnTo>
                    <a:pt x="24" y="6"/>
                  </a:lnTo>
                  <a:lnTo>
                    <a:pt x="27" y="5"/>
                  </a:lnTo>
                  <a:lnTo>
                    <a:pt x="31" y="0"/>
                  </a:lnTo>
                  <a:lnTo>
                    <a:pt x="31" y="5"/>
                  </a:lnTo>
                  <a:lnTo>
                    <a:pt x="32" y="10"/>
                  </a:lnTo>
                  <a:lnTo>
                    <a:pt x="37" y="10"/>
                  </a:lnTo>
                  <a:lnTo>
                    <a:pt x="42" y="11"/>
                  </a:lnTo>
                  <a:lnTo>
                    <a:pt x="51" y="10"/>
                  </a:lnTo>
                  <a:lnTo>
                    <a:pt x="57" y="8"/>
                  </a:lnTo>
                  <a:lnTo>
                    <a:pt x="57" y="16"/>
                  </a:lnTo>
                  <a:lnTo>
                    <a:pt x="57" y="25"/>
                  </a:lnTo>
                  <a:lnTo>
                    <a:pt x="56" y="21"/>
                  </a:lnTo>
                  <a:lnTo>
                    <a:pt x="54" y="20"/>
                  </a:lnTo>
                  <a:lnTo>
                    <a:pt x="52" y="21"/>
                  </a:lnTo>
                  <a:lnTo>
                    <a:pt x="51" y="25"/>
                  </a:lnTo>
                  <a:lnTo>
                    <a:pt x="49" y="21"/>
                  </a:lnTo>
                  <a:lnTo>
                    <a:pt x="47" y="16"/>
                  </a:lnTo>
                  <a:lnTo>
                    <a:pt x="44" y="20"/>
                  </a:lnTo>
                  <a:lnTo>
                    <a:pt x="42" y="23"/>
                  </a:lnTo>
                  <a:lnTo>
                    <a:pt x="41" y="21"/>
                  </a:lnTo>
                  <a:lnTo>
                    <a:pt x="39" y="20"/>
                  </a:lnTo>
                  <a:lnTo>
                    <a:pt x="37" y="20"/>
                  </a:lnTo>
                  <a:lnTo>
                    <a:pt x="36" y="20"/>
                  </a:lnTo>
                  <a:lnTo>
                    <a:pt x="32" y="25"/>
                  </a:lnTo>
                  <a:lnTo>
                    <a:pt x="29" y="28"/>
                  </a:lnTo>
                  <a:lnTo>
                    <a:pt x="29" y="20"/>
                  </a:lnTo>
                  <a:lnTo>
                    <a:pt x="29" y="11"/>
                  </a:lnTo>
                  <a:lnTo>
                    <a:pt x="25" y="11"/>
                  </a:lnTo>
                  <a:lnTo>
                    <a:pt x="25" y="13"/>
                  </a:lnTo>
                  <a:lnTo>
                    <a:pt x="24" y="16"/>
                  </a:lnTo>
                  <a:lnTo>
                    <a:pt x="24" y="20"/>
                  </a:lnTo>
                  <a:lnTo>
                    <a:pt x="24" y="26"/>
                  </a:lnTo>
                  <a:lnTo>
                    <a:pt x="24" y="31"/>
                  </a:lnTo>
                  <a:lnTo>
                    <a:pt x="20" y="26"/>
                  </a:lnTo>
                  <a:lnTo>
                    <a:pt x="19" y="23"/>
                  </a:lnTo>
                  <a:lnTo>
                    <a:pt x="19" y="18"/>
                  </a:lnTo>
                  <a:lnTo>
                    <a:pt x="19" y="11"/>
                  </a:lnTo>
                  <a:lnTo>
                    <a:pt x="17" y="16"/>
                  </a:lnTo>
                  <a:lnTo>
                    <a:pt x="15" y="21"/>
                  </a:lnTo>
                  <a:lnTo>
                    <a:pt x="12" y="18"/>
                  </a:lnTo>
                  <a:lnTo>
                    <a:pt x="9" y="15"/>
                  </a:lnTo>
                  <a:lnTo>
                    <a:pt x="5" y="13"/>
                  </a:lnTo>
                  <a:lnTo>
                    <a:pt x="2" y="11"/>
                  </a:lnTo>
                  <a:lnTo>
                    <a:pt x="0" y="10"/>
                  </a:lnTo>
                  <a:lnTo>
                    <a:pt x="0" y="6"/>
                  </a:lnTo>
                  <a:close/>
                </a:path>
              </a:pathLst>
            </a:custGeom>
            <a:solidFill>
              <a:srgbClr val="1F1A17"/>
            </a:solidFill>
            <a:ln w="9525">
              <a:noFill/>
              <a:round/>
              <a:headEnd/>
              <a:tailEnd/>
            </a:ln>
          </p:spPr>
          <p:txBody>
            <a:bodyPr/>
            <a:lstStyle/>
            <a:p>
              <a:endParaRPr lang="en-US"/>
            </a:p>
          </p:txBody>
        </p:sp>
        <p:sp>
          <p:nvSpPr>
            <p:cNvPr id="4421" name="Freeform 325"/>
            <p:cNvSpPr>
              <a:spLocks/>
            </p:cNvSpPr>
            <p:nvPr/>
          </p:nvSpPr>
          <p:spPr bwMode="auto">
            <a:xfrm>
              <a:off x="2688" y="2944"/>
              <a:ext cx="27" cy="58"/>
            </a:xfrm>
            <a:custGeom>
              <a:avLst/>
              <a:gdLst/>
              <a:ahLst/>
              <a:cxnLst>
                <a:cxn ang="0">
                  <a:pos x="20" y="0"/>
                </a:cxn>
                <a:cxn ang="0">
                  <a:pos x="17" y="10"/>
                </a:cxn>
                <a:cxn ang="0">
                  <a:pos x="24" y="6"/>
                </a:cxn>
                <a:cxn ang="0">
                  <a:pos x="20" y="11"/>
                </a:cxn>
                <a:cxn ang="0">
                  <a:pos x="19" y="18"/>
                </a:cxn>
                <a:cxn ang="0">
                  <a:pos x="15" y="31"/>
                </a:cxn>
                <a:cxn ang="0">
                  <a:pos x="9" y="43"/>
                </a:cxn>
                <a:cxn ang="0">
                  <a:pos x="4" y="52"/>
                </a:cxn>
                <a:cxn ang="0">
                  <a:pos x="0" y="58"/>
                </a:cxn>
                <a:cxn ang="0">
                  <a:pos x="7" y="55"/>
                </a:cxn>
                <a:cxn ang="0">
                  <a:pos x="9" y="58"/>
                </a:cxn>
                <a:cxn ang="0">
                  <a:pos x="12" y="53"/>
                </a:cxn>
                <a:cxn ang="0">
                  <a:pos x="14" y="42"/>
                </a:cxn>
                <a:cxn ang="0">
                  <a:pos x="17" y="40"/>
                </a:cxn>
                <a:cxn ang="0">
                  <a:pos x="24" y="33"/>
                </a:cxn>
                <a:cxn ang="0">
                  <a:pos x="27" y="28"/>
                </a:cxn>
                <a:cxn ang="0">
                  <a:pos x="27" y="25"/>
                </a:cxn>
                <a:cxn ang="0">
                  <a:pos x="20" y="25"/>
                </a:cxn>
                <a:cxn ang="0">
                  <a:pos x="27" y="15"/>
                </a:cxn>
                <a:cxn ang="0">
                  <a:pos x="24" y="13"/>
                </a:cxn>
                <a:cxn ang="0">
                  <a:pos x="27" y="3"/>
                </a:cxn>
                <a:cxn ang="0">
                  <a:pos x="20" y="0"/>
                </a:cxn>
              </a:cxnLst>
              <a:rect l="0" t="0" r="r" b="b"/>
              <a:pathLst>
                <a:path w="27" h="58">
                  <a:moveTo>
                    <a:pt x="20" y="0"/>
                  </a:moveTo>
                  <a:lnTo>
                    <a:pt x="17" y="10"/>
                  </a:lnTo>
                  <a:lnTo>
                    <a:pt x="24" y="6"/>
                  </a:lnTo>
                  <a:lnTo>
                    <a:pt x="20" y="11"/>
                  </a:lnTo>
                  <a:lnTo>
                    <a:pt x="19" y="18"/>
                  </a:lnTo>
                  <a:lnTo>
                    <a:pt x="15" y="31"/>
                  </a:lnTo>
                  <a:lnTo>
                    <a:pt x="9" y="43"/>
                  </a:lnTo>
                  <a:lnTo>
                    <a:pt x="4" y="52"/>
                  </a:lnTo>
                  <a:lnTo>
                    <a:pt x="0" y="58"/>
                  </a:lnTo>
                  <a:lnTo>
                    <a:pt x="7" y="55"/>
                  </a:lnTo>
                  <a:lnTo>
                    <a:pt x="9" y="58"/>
                  </a:lnTo>
                  <a:lnTo>
                    <a:pt x="12" y="53"/>
                  </a:lnTo>
                  <a:lnTo>
                    <a:pt x="14" y="42"/>
                  </a:lnTo>
                  <a:lnTo>
                    <a:pt x="17" y="40"/>
                  </a:lnTo>
                  <a:lnTo>
                    <a:pt x="24" y="33"/>
                  </a:lnTo>
                  <a:lnTo>
                    <a:pt x="27" y="28"/>
                  </a:lnTo>
                  <a:lnTo>
                    <a:pt x="27" y="25"/>
                  </a:lnTo>
                  <a:lnTo>
                    <a:pt x="20" y="25"/>
                  </a:lnTo>
                  <a:lnTo>
                    <a:pt x="27" y="15"/>
                  </a:lnTo>
                  <a:lnTo>
                    <a:pt x="24" y="13"/>
                  </a:lnTo>
                  <a:lnTo>
                    <a:pt x="27" y="3"/>
                  </a:lnTo>
                  <a:lnTo>
                    <a:pt x="20" y="0"/>
                  </a:lnTo>
                  <a:close/>
                </a:path>
              </a:pathLst>
            </a:custGeom>
            <a:solidFill>
              <a:srgbClr val="1F1A17"/>
            </a:solidFill>
            <a:ln w="9525">
              <a:noFill/>
              <a:round/>
              <a:headEnd/>
              <a:tailEnd/>
            </a:ln>
          </p:spPr>
          <p:txBody>
            <a:bodyPr/>
            <a:lstStyle/>
            <a:p>
              <a:endParaRPr lang="en-US"/>
            </a:p>
          </p:txBody>
        </p:sp>
        <p:sp>
          <p:nvSpPr>
            <p:cNvPr id="4422" name="Freeform 326"/>
            <p:cNvSpPr>
              <a:spLocks/>
            </p:cNvSpPr>
            <p:nvPr/>
          </p:nvSpPr>
          <p:spPr bwMode="auto">
            <a:xfrm>
              <a:off x="2667" y="3006"/>
              <a:ext cx="20" cy="21"/>
            </a:xfrm>
            <a:custGeom>
              <a:avLst/>
              <a:gdLst/>
              <a:ahLst/>
              <a:cxnLst>
                <a:cxn ang="0">
                  <a:pos x="0" y="10"/>
                </a:cxn>
                <a:cxn ang="0">
                  <a:pos x="3" y="21"/>
                </a:cxn>
                <a:cxn ang="0">
                  <a:pos x="5" y="16"/>
                </a:cxn>
                <a:cxn ang="0">
                  <a:pos x="6" y="13"/>
                </a:cxn>
                <a:cxn ang="0">
                  <a:pos x="8" y="16"/>
                </a:cxn>
                <a:cxn ang="0">
                  <a:pos x="10" y="18"/>
                </a:cxn>
                <a:cxn ang="0">
                  <a:pos x="10" y="13"/>
                </a:cxn>
                <a:cxn ang="0">
                  <a:pos x="13" y="8"/>
                </a:cxn>
                <a:cxn ang="0">
                  <a:pos x="18" y="8"/>
                </a:cxn>
                <a:cxn ang="0">
                  <a:pos x="20" y="8"/>
                </a:cxn>
                <a:cxn ang="0">
                  <a:pos x="15" y="0"/>
                </a:cxn>
                <a:cxn ang="0">
                  <a:pos x="13" y="3"/>
                </a:cxn>
                <a:cxn ang="0">
                  <a:pos x="8" y="1"/>
                </a:cxn>
                <a:cxn ang="0">
                  <a:pos x="8" y="8"/>
                </a:cxn>
                <a:cxn ang="0">
                  <a:pos x="6" y="5"/>
                </a:cxn>
                <a:cxn ang="0">
                  <a:pos x="3" y="5"/>
                </a:cxn>
                <a:cxn ang="0">
                  <a:pos x="1" y="8"/>
                </a:cxn>
                <a:cxn ang="0">
                  <a:pos x="0" y="10"/>
                </a:cxn>
              </a:cxnLst>
              <a:rect l="0" t="0" r="r" b="b"/>
              <a:pathLst>
                <a:path w="20" h="21">
                  <a:moveTo>
                    <a:pt x="0" y="10"/>
                  </a:moveTo>
                  <a:lnTo>
                    <a:pt x="3" y="21"/>
                  </a:lnTo>
                  <a:lnTo>
                    <a:pt x="5" y="16"/>
                  </a:lnTo>
                  <a:lnTo>
                    <a:pt x="6" y="13"/>
                  </a:lnTo>
                  <a:lnTo>
                    <a:pt x="8" y="16"/>
                  </a:lnTo>
                  <a:lnTo>
                    <a:pt x="10" y="18"/>
                  </a:lnTo>
                  <a:lnTo>
                    <a:pt x="10" y="13"/>
                  </a:lnTo>
                  <a:lnTo>
                    <a:pt x="13" y="8"/>
                  </a:lnTo>
                  <a:lnTo>
                    <a:pt x="18" y="8"/>
                  </a:lnTo>
                  <a:lnTo>
                    <a:pt x="20" y="8"/>
                  </a:lnTo>
                  <a:lnTo>
                    <a:pt x="15" y="0"/>
                  </a:lnTo>
                  <a:lnTo>
                    <a:pt x="13" y="3"/>
                  </a:lnTo>
                  <a:lnTo>
                    <a:pt x="8" y="1"/>
                  </a:lnTo>
                  <a:lnTo>
                    <a:pt x="8" y="8"/>
                  </a:lnTo>
                  <a:lnTo>
                    <a:pt x="6" y="5"/>
                  </a:lnTo>
                  <a:lnTo>
                    <a:pt x="3" y="5"/>
                  </a:lnTo>
                  <a:lnTo>
                    <a:pt x="1" y="8"/>
                  </a:lnTo>
                  <a:lnTo>
                    <a:pt x="0" y="10"/>
                  </a:lnTo>
                  <a:close/>
                </a:path>
              </a:pathLst>
            </a:custGeom>
            <a:solidFill>
              <a:srgbClr val="1F1A17"/>
            </a:solidFill>
            <a:ln w="9525">
              <a:noFill/>
              <a:round/>
              <a:headEnd/>
              <a:tailEnd/>
            </a:ln>
          </p:spPr>
          <p:txBody>
            <a:bodyPr/>
            <a:lstStyle/>
            <a:p>
              <a:endParaRPr lang="en-US"/>
            </a:p>
          </p:txBody>
        </p:sp>
        <p:sp>
          <p:nvSpPr>
            <p:cNvPr id="4423" name="Freeform 327"/>
            <p:cNvSpPr>
              <a:spLocks/>
            </p:cNvSpPr>
            <p:nvPr/>
          </p:nvSpPr>
          <p:spPr bwMode="auto">
            <a:xfrm>
              <a:off x="2478" y="2952"/>
              <a:ext cx="53" cy="34"/>
            </a:xfrm>
            <a:custGeom>
              <a:avLst/>
              <a:gdLst/>
              <a:ahLst/>
              <a:cxnLst>
                <a:cxn ang="0">
                  <a:pos x="0" y="0"/>
                </a:cxn>
                <a:cxn ang="0">
                  <a:pos x="6" y="7"/>
                </a:cxn>
                <a:cxn ang="0">
                  <a:pos x="15" y="13"/>
                </a:cxn>
                <a:cxn ang="0">
                  <a:pos x="13" y="10"/>
                </a:cxn>
                <a:cxn ang="0">
                  <a:pos x="11" y="8"/>
                </a:cxn>
                <a:cxn ang="0">
                  <a:pos x="20" y="17"/>
                </a:cxn>
                <a:cxn ang="0">
                  <a:pos x="30" y="23"/>
                </a:cxn>
                <a:cxn ang="0">
                  <a:pos x="35" y="25"/>
                </a:cxn>
                <a:cxn ang="0">
                  <a:pos x="40" y="27"/>
                </a:cxn>
                <a:cxn ang="0">
                  <a:pos x="45" y="27"/>
                </a:cxn>
                <a:cxn ang="0">
                  <a:pos x="48" y="23"/>
                </a:cxn>
                <a:cxn ang="0">
                  <a:pos x="52" y="27"/>
                </a:cxn>
                <a:cxn ang="0">
                  <a:pos x="53" y="30"/>
                </a:cxn>
                <a:cxn ang="0">
                  <a:pos x="50" y="32"/>
                </a:cxn>
                <a:cxn ang="0">
                  <a:pos x="45" y="34"/>
                </a:cxn>
                <a:cxn ang="0">
                  <a:pos x="35" y="32"/>
                </a:cxn>
                <a:cxn ang="0">
                  <a:pos x="28" y="30"/>
                </a:cxn>
                <a:cxn ang="0">
                  <a:pos x="21" y="30"/>
                </a:cxn>
                <a:cxn ang="0">
                  <a:pos x="16" y="30"/>
                </a:cxn>
                <a:cxn ang="0">
                  <a:pos x="21" y="28"/>
                </a:cxn>
                <a:cxn ang="0">
                  <a:pos x="25" y="25"/>
                </a:cxn>
                <a:cxn ang="0">
                  <a:pos x="18" y="22"/>
                </a:cxn>
                <a:cxn ang="0">
                  <a:pos x="11" y="22"/>
                </a:cxn>
                <a:cxn ang="0">
                  <a:pos x="15" y="20"/>
                </a:cxn>
                <a:cxn ang="0">
                  <a:pos x="16" y="18"/>
                </a:cxn>
                <a:cxn ang="0">
                  <a:pos x="10" y="17"/>
                </a:cxn>
                <a:cxn ang="0">
                  <a:pos x="6" y="12"/>
                </a:cxn>
                <a:cxn ang="0">
                  <a:pos x="3" y="7"/>
                </a:cxn>
                <a:cxn ang="0">
                  <a:pos x="0" y="0"/>
                </a:cxn>
              </a:cxnLst>
              <a:rect l="0" t="0" r="r" b="b"/>
              <a:pathLst>
                <a:path w="53" h="34">
                  <a:moveTo>
                    <a:pt x="0" y="0"/>
                  </a:moveTo>
                  <a:lnTo>
                    <a:pt x="6" y="7"/>
                  </a:lnTo>
                  <a:lnTo>
                    <a:pt x="15" y="13"/>
                  </a:lnTo>
                  <a:lnTo>
                    <a:pt x="13" y="10"/>
                  </a:lnTo>
                  <a:lnTo>
                    <a:pt x="11" y="8"/>
                  </a:lnTo>
                  <a:lnTo>
                    <a:pt x="20" y="17"/>
                  </a:lnTo>
                  <a:lnTo>
                    <a:pt x="30" y="23"/>
                  </a:lnTo>
                  <a:lnTo>
                    <a:pt x="35" y="25"/>
                  </a:lnTo>
                  <a:lnTo>
                    <a:pt x="40" y="27"/>
                  </a:lnTo>
                  <a:lnTo>
                    <a:pt x="45" y="27"/>
                  </a:lnTo>
                  <a:lnTo>
                    <a:pt x="48" y="23"/>
                  </a:lnTo>
                  <a:lnTo>
                    <a:pt x="52" y="27"/>
                  </a:lnTo>
                  <a:lnTo>
                    <a:pt x="53" y="30"/>
                  </a:lnTo>
                  <a:lnTo>
                    <a:pt x="50" y="32"/>
                  </a:lnTo>
                  <a:lnTo>
                    <a:pt x="45" y="34"/>
                  </a:lnTo>
                  <a:lnTo>
                    <a:pt x="35" y="32"/>
                  </a:lnTo>
                  <a:lnTo>
                    <a:pt x="28" y="30"/>
                  </a:lnTo>
                  <a:lnTo>
                    <a:pt x="21" y="30"/>
                  </a:lnTo>
                  <a:lnTo>
                    <a:pt x="16" y="30"/>
                  </a:lnTo>
                  <a:lnTo>
                    <a:pt x="21" y="28"/>
                  </a:lnTo>
                  <a:lnTo>
                    <a:pt x="25" y="25"/>
                  </a:lnTo>
                  <a:lnTo>
                    <a:pt x="18" y="22"/>
                  </a:lnTo>
                  <a:lnTo>
                    <a:pt x="11" y="22"/>
                  </a:lnTo>
                  <a:lnTo>
                    <a:pt x="15" y="20"/>
                  </a:lnTo>
                  <a:lnTo>
                    <a:pt x="16" y="18"/>
                  </a:lnTo>
                  <a:lnTo>
                    <a:pt x="10" y="17"/>
                  </a:lnTo>
                  <a:lnTo>
                    <a:pt x="6" y="12"/>
                  </a:lnTo>
                  <a:lnTo>
                    <a:pt x="3" y="7"/>
                  </a:lnTo>
                  <a:lnTo>
                    <a:pt x="0" y="0"/>
                  </a:lnTo>
                  <a:close/>
                </a:path>
              </a:pathLst>
            </a:custGeom>
            <a:solidFill>
              <a:srgbClr val="1F1A17"/>
            </a:solidFill>
            <a:ln w="9525">
              <a:noFill/>
              <a:round/>
              <a:headEnd/>
              <a:tailEnd/>
            </a:ln>
          </p:spPr>
          <p:txBody>
            <a:bodyPr/>
            <a:lstStyle/>
            <a:p>
              <a:endParaRPr lang="en-US"/>
            </a:p>
          </p:txBody>
        </p:sp>
        <p:sp>
          <p:nvSpPr>
            <p:cNvPr id="4424" name="Freeform 328"/>
            <p:cNvSpPr>
              <a:spLocks/>
            </p:cNvSpPr>
            <p:nvPr/>
          </p:nvSpPr>
          <p:spPr bwMode="auto">
            <a:xfrm>
              <a:off x="2518" y="2927"/>
              <a:ext cx="28" cy="45"/>
            </a:xfrm>
            <a:custGeom>
              <a:avLst/>
              <a:gdLst/>
              <a:ahLst/>
              <a:cxnLst>
                <a:cxn ang="0">
                  <a:pos x="2" y="0"/>
                </a:cxn>
                <a:cxn ang="0">
                  <a:pos x="0" y="3"/>
                </a:cxn>
                <a:cxn ang="0">
                  <a:pos x="2" y="8"/>
                </a:cxn>
                <a:cxn ang="0">
                  <a:pos x="5" y="12"/>
                </a:cxn>
                <a:cxn ang="0">
                  <a:pos x="7" y="13"/>
                </a:cxn>
                <a:cxn ang="0">
                  <a:pos x="8" y="22"/>
                </a:cxn>
                <a:cxn ang="0">
                  <a:pos x="10" y="27"/>
                </a:cxn>
                <a:cxn ang="0">
                  <a:pos x="15" y="32"/>
                </a:cxn>
                <a:cxn ang="0">
                  <a:pos x="18" y="37"/>
                </a:cxn>
                <a:cxn ang="0">
                  <a:pos x="20" y="40"/>
                </a:cxn>
                <a:cxn ang="0">
                  <a:pos x="22" y="43"/>
                </a:cxn>
                <a:cxn ang="0">
                  <a:pos x="22" y="45"/>
                </a:cxn>
                <a:cxn ang="0">
                  <a:pos x="25" y="45"/>
                </a:cxn>
                <a:cxn ang="0">
                  <a:pos x="23" y="37"/>
                </a:cxn>
                <a:cxn ang="0">
                  <a:pos x="20" y="28"/>
                </a:cxn>
                <a:cxn ang="0">
                  <a:pos x="22" y="28"/>
                </a:cxn>
                <a:cxn ang="0">
                  <a:pos x="23" y="28"/>
                </a:cxn>
                <a:cxn ang="0">
                  <a:pos x="22" y="27"/>
                </a:cxn>
                <a:cxn ang="0">
                  <a:pos x="20" y="23"/>
                </a:cxn>
                <a:cxn ang="0">
                  <a:pos x="22" y="22"/>
                </a:cxn>
                <a:cxn ang="0">
                  <a:pos x="25" y="20"/>
                </a:cxn>
                <a:cxn ang="0">
                  <a:pos x="27" y="17"/>
                </a:cxn>
                <a:cxn ang="0">
                  <a:pos x="28" y="12"/>
                </a:cxn>
                <a:cxn ang="0">
                  <a:pos x="22" y="15"/>
                </a:cxn>
                <a:cxn ang="0">
                  <a:pos x="17" y="17"/>
                </a:cxn>
                <a:cxn ang="0">
                  <a:pos x="12" y="17"/>
                </a:cxn>
                <a:cxn ang="0">
                  <a:pos x="7" y="12"/>
                </a:cxn>
                <a:cxn ang="0">
                  <a:pos x="7" y="7"/>
                </a:cxn>
                <a:cxn ang="0">
                  <a:pos x="7" y="2"/>
                </a:cxn>
                <a:cxn ang="0">
                  <a:pos x="3" y="2"/>
                </a:cxn>
                <a:cxn ang="0">
                  <a:pos x="2" y="0"/>
                </a:cxn>
              </a:cxnLst>
              <a:rect l="0" t="0" r="r" b="b"/>
              <a:pathLst>
                <a:path w="28" h="45">
                  <a:moveTo>
                    <a:pt x="2" y="0"/>
                  </a:moveTo>
                  <a:lnTo>
                    <a:pt x="0" y="3"/>
                  </a:lnTo>
                  <a:lnTo>
                    <a:pt x="2" y="8"/>
                  </a:lnTo>
                  <a:lnTo>
                    <a:pt x="5" y="12"/>
                  </a:lnTo>
                  <a:lnTo>
                    <a:pt x="7" y="13"/>
                  </a:lnTo>
                  <a:lnTo>
                    <a:pt x="8" y="22"/>
                  </a:lnTo>
                  <a:lnTo>
                    <a:pt x="10" y="27"/>
                  </a:lnTo>
                  <a:lnTo>
                    <a:pt x="15" y="32"/>
                  </a:lnTo>
                  <a:lnTo>
                    <a:pt x="18" y="37"/>
                  </a:lnTo>
                  <a:lnTo>
                    <a:pt x="20" y="40"/>
                  </a:lnTo>
                  <a:lnTo>
                    <a:pt x="22" y="43"/>
                  </a:lnTo>
                  <a:lnTo>
                    <a:pt x="22" y="45"/>
                  </a:lnTo>
                  <a:lnTo>
                    <a:pt x="25" y="45"/>
                  </a:lnTo>
                  <a:lnTo>
                    <a:pt x="23" y="37"/>
                  </a:lnTo>
                  <a:lnTo>
                    <a:pt x="20" y="28"/>
                  </a:lnTo>
                  <a:lnTo>
                    <a:pt x="22" y="28"/>
                  </a:lnTo>
                  <a:lnTo>
                    <a:pt x="23" y="28"/>
                  </a:lnTo>
                  <a:lnTo>
                    <a:pt x="22" y="27"/>
                  </a:lnTo>
                  <a:lnTo>
                    <a:pt x="20" y="23"/>
                  </a:lnTo>
                  <a:lnTo>
                    <a:pt x="22" y="22"/>
                  </a:lnTo>
                  <a:lnTo>
                    <a:pt x="25" y="20"/>
                  </a:lnTo>
                  <a:lnTo>
                    <a:pt x="27" y="17"/>
                  </a:lnTo>
                  <a:lnTo>
                    <a:pt x="28" y="12"/>
                  </a:lnTo>
                  <a:lnTo>
                    <a:pt x="22" y="15"/>
                  </a:lnTo>
                  <a:lnTo>
                    <a:pt x="17" y="17"/>
                  </a:lnTo>
                  <a:lnTo>
                    <a:pt x="12" y="17"/>
                  </a:lnTo>
                  <a:lnTo>
                    <a:pt x="7" y="12"/>
                  </a:lnTo>
                  <a:lnTo>
                    <a:pt x="7" y="7"/>
                  </a:lnTo>
                  <a:lnTo>
                    <a:pt x="7" y="2"/>
                  </a:lnTo>
                  <a:lnTo>
                    <a:pt x="3" y="2"/>
                  </a:lnTo>
                  <a:lnTo>
                    <a:pt x="2" y="0"/>
                  </a:lnTo>
                  <a:close/>
                </a:path>
              </a:pathLst>
            </a:custGeom>
            <a:solidFill>
              <a:srgbClr val="1F1A17"/>
            </a:solidFill>
            <a:ln w="9525">
              <a:noFill/>
              <a:round/>
              <a:headEnd/>
              <a:tailEnd/>
            </a:ln>
          </p:spPr>
          <p:txBody>
            <a:bodyPr/>
            <a:lstStyle/>
            <a:p>
              <a:endParaRPr lang="en-US"/>
            </a:p>
          </p:txBody>
        </p:sp>
        <p:sp>
          <p:nvSpPr>
            <p:cNvPr id="4425" name="Freeform 329"/>
            <p:cNvSpPr>
              <a:spLocks/>
            </p:cNvSpPr>
            <p:nvPr/>
          </p:nvSpPr>
          <p:spPr bwMode="auto">
            <a:xfrm>
              <a:off x="2548" y="2954"/>
              <a:ext cx="22" cy="47"/>
            </a:xfrm>
            <a:custGeom>
              <a:avLst/>
              <a:gdLst/>
              <a:ahLst/>
              <a:cxnLst>
                <a:cxn ang="0">
                  <a:pos x="0" y="8"/>
                </a:cxn>
                <a:cxn ang="0">
                  <a:pos x="2" y="10"/>
                </a:cxn>
                <a:cxn ang="0">
                  <a:pos x="5" y="8"/>
                </a:cxn>
                <a:cxn ang="0">
                  <a:pos x="10" y="3"/>
                </a:cxn>
                <a:cxn ang="0">
                  <a:pos x="12" y="0"/>
                </a:cxn>
                <a:cxn ang="0">
                  <a:pos x="12" y="6"/>
                </a:cxn>
                <a:cxn ang="0">
                  <a:pos x="12" y="13"/>
                </a:cxn>
                <a:cxn ang="0">
                  <a:pos x="15" y="20"/>
                </a:cxn>
                <a:cxn ang="0">
                  <a:pos x="20" y="28"/>
                </a:cxn>
                <a:cxn ang="0">
                  <a:pos x="22" y="35"/>
                </a:cxn>
                <a:cxn ang="0">
                  <a:pos x="20" y="40"/>
                </a:cxn>
                <a:cxn ang="0">
                  <a:pos x="17" y="45"/>
                </a:cxn>
                <a:cxn ang="0">
                  <a:pos x="15" y="47"/>
                </a:cxn>
                <a:cxn ang="0">
                  <a:pos x="15" y="40"/>
                </a:cxn>
                <a:cxn ang="0">
                  <a:pos x="15" y="32"/>
                </a:cxn>
                <a:cxn ang="0">
                  <a:pos x="10" y="26"/>
                </a:cxn>
                <a:cxn ang="0">
                  <a:pos x="5" y="23"/>
                </a:cxn>
                <a:cxn ang="0">
                  <a:pos x="5" y="20"/>
                </a:cxn>
                <a:cxn ang="0">
                  <a:pos x="5" y="15"/>
                </a:cxn>
                <a:cxn ang="0">
                  <a:pos x="2" y="10"/>
                </a:cxn>
                <a:cxn ang="0">
                  <a:pos x="0" y="8"/>
                </a:cxn>
              </a:cxnLst>
              <a:rect l="0" t="0" r="r" b="b"/>
              <a:pathLst>
                <a:path w="22" h="47">
                  <a:moveTo>
                    <a:pt x="0" y="8"/>
                  </a:moveTo>
                  <a:lnTo>
                    <a:pt x="2" y="10"/>
                  </a:lnTo>
                  <a:lnTo>
                    <a:pt x="5" y="8"/>
                  </a:lnTo>
                  <a:lnTo>
                    <a:pt x="10" y="3"/>
                  </a:lnTo>
                  <a:lnTo>
                    <a:pt x="12" y="0"/>
                  </a:lnTo>
                  <a:lnTo>
                    <a:pt x="12" y="6"/>
                  </a:lnTo>
                  <a:lnTo>
                    <a:pt x="12" y="13"/>
                  </a:lnTo>
                  <a:lnTo>
                    <a:pt x="15" y="20"/>
                  </a:lnTo>
                  <a:lnTo>
                    <a:pt x="20" y="28"/>
                  </a:lnTo>
                  <a:lnTo>
                    <a:pt x="22" y="35"/>
                  </a:lnTo>
                  <a:lnTo>
                    <a:pt x="20" y="40"/>
                  </a:lnTo>
                  <a:lnTo>
                    <a:pt x="17" y="45"/>
                  </a:lnTo>
                  <a:lnTo>
                    <a:pt x="15" y="47"/>
                  </a:lnTo>
                  <a:lnTo>
                    <a:pt x="15" y="40"/>
                  </a:lnTo>
                  <a:lnTo>
                    <a:pt x="15" y="32"/>
                  </a:lnTo>
                  <a:lnTo>
                    <a:pt x="10" y="26"/>
                  </a:lnTo>
                  <a:lnTo>
                    <a:pt x="5" y="23"/>
                  </a:lnTo>
                  <a:lnTo>
                    <a:pt x="5" y="20"/>
                  </a:lnTo>
                  <a:lnTo>
                    <a:pt x="5" y="15"/>
                  </a:lnTo>
                  <a:lnTo>
                    <a:pt x="2" y="10"/>
                  </a:lnTo>
                  <a:lnTo>
                    <a:pt x="0" y="8"/>
                  </a:lnTo>
                  <a:close/>
                </a:path>
              </a:pathLst>
            </a:custGeom>
            <a:solidFill>
              <a:srgbClr val="1F1A17"/>
            </a:solidFill>
            <a:ln w="9525">
              <a:noFill/>
              <a:round/>
              <a:headEnd/>
              <a:tailEnd/>
            </a:ln>
          </p:spPr>
          <p:txBody>
            <a:bodyPr/>
            <a:lstStyle/>
            <a:p>
              <a:endParaRPr lang="en-US"/>
            </a:p>
          </p:txBody>
        </p:sp>
        <p:sp>
          <p:nvSpPr>
            <p:cNvPr id="4426" name="Freeform 330"/>
            <p:cNvSpPr>
              <a:spLocks/>
            </p:cNvSpPr>
            <p:nvPr/>
          </p:nvSpPr>
          <p:spPr bwMode="auto">
            <a:xfrm>
              <a:off x="2568" y="2997"/>
              <a:ext cx="17" cy="25"/>
            </a:xfrm>
            <a:custGeom>
              <a:avLst/>
              <a:gdLst/>
              <a:ahLst/>
              <a:cxnLst>
                <a:cxn ang="0">
                  <a:pos x="2" y="0"/>
                </a:cxn>
                <a:cxn ang="0">
                  <a:pos x="3" y="0"/>
                </a:cxn>
                <a:cxn ang="0">
                  <a:pos x="7" y="0"/>
                </a:cxn>
                <a:cxn ang="0">
                  <a:pos x="10" y="5"/>
                </a:cxn>
                <a:cxn ang="0">
                  <a:pos x="13" y="12"/>
                </a:cxn>
                <a:cxn ang="0">
                  <a:pos x="15" y="19"/>
                </a:cxn>
                <a:cxn ang="0">
                  <a:pos x="17" y="25"/>
                </a:cxn>
                <a:cxn ang="0">
                  <a:pos x="13" y="24"/>
                </a:cxn>
                <a:cxn ang="0">
                  <a:pos x="12" y="22"/>
                </a:cxn>
                <a:cxn ang="0">
                  <a:pos x="10" y="17"/>
                </a:cxn>
                <a:cxn ang="0">
                  <a:pos x="7" y="15"/>
                </a:cxn>
                <a:cxn ang="0">
                  <a:pos x="3" y="15"/>
                </a:cxn>
                <a:cxn ang="0">
                  <a:pos x="0" y="19"/>
                </a:cxn>
                <a:cxn ang="0">
                  <a:pos x="3" y="10"/>
                </a:cxn>
                <a:cxn ang="0">
                  <a:pos x="2" y="0"/>
                </a:cxn>
              </a:cxnLst>
              <a:rect l="0" t="0" r="r" b="b"/>
              <a:pathLst>
                <a:path w="17" h="25">
                  <a:moveTo>
                    <a:pt x="2" y="0"/>
                  </a:moveTo>
                  <a:lnTo>
                    <a:pt x="3" y="0"/>
                  </a:lnTo>
                  <a:lnTo>
                    <a:pt x="7" y="0"/>
                  </a:lnTo>
                  <a:lnTo>
                    <a:pt x="10" y="5"/>
                  </a:lnTo>
                  <a:lnTo>
                    <a:pt x="13" y="12"/>
                  </a:lnTo>
                  <a:lnTo>
                    <a:pt x="15" y="19"/>
                  </a:lnTo>
                  <a:lnTo>
                    <a:pt x="17" y="25"/>
                  </a:lnTo>
                  <a:lnTo>
                    <a:pt x="13" y="24"/>
                  </a:lnTo>
                  <a:lnTo>
                    <a:pt x="12" y="22"/>
                  </a:lnTo>
                  <a:lnTo>
                    <a:pt x="10" y="17"/>
                  </a:lnTo>
                  <a:lnTo>
                    <a:pt x="7" y="15"/>
                  </a:lnTo>
                  <a:lnTo>
                    <a:pt x="3" y="15"/>
                  </a:lnTo>
                  <a:lnTo>
                    <a:pt x="0" y="19"/>
                  </a:lnTo>
                  <a:lnTo>
                    <a:pt x="3" y="10"/>
                  </a:lnTo>
                  <a:lnTo>
                    <a:pt x="2" y="0"/>
                  </a:lnTo>
                  <a:close/>
                </a:path>
              </a:pathLst>
            </a:custGeom>
            <a:solidFill>
              <a:srgbClr val="1F1A17"/>
            </a:solidFill>
            <a:ln w="9525">
              <a:noFill/>
              <a:round/>
              <a:headEnd/>
              <a:tailEnd/>
            </a:ln>
          </p:spPr>
          <p:txBody>
            <a:bodyPr/>
            <a:lstStyle/>
            <a:p>
              <a:endParaRPr lang="en-US"/>
            </a:p>
          </p:txBody>
        </p:sp>
        <p:sp>
          <p:nvSpPr>
            <p:cNvPr id="4427" name="Freeform 331"/>
            <p:cNvSpPr>
              <a:spLocks/>
            </p:cNvSpPr>
            <p:nvPr/>
          </p:nvSpPr>
          <p:spPr bwMode="auto">
            <a:xfrm>
              <a:off x="2555" y="3052"/>
              <a:ext cx="30" cy="36"/>
            </a:xfrm>
            <a:custGeom>
              <a:avLst/>
              <a:gdLst/>
              <a:ahLst/>
              <a:cxnLst>
                <a:cxn ang="0">
                  <a:pos x="0" y="7"/>
                </a:cxn>
                <a:cxn ang="0">
                  <a:pos x="5" y="7"/>
                </a:cxn>
                <a:cxn ang="0">
                  <a:pos x="11" y="7"/>
                </a:cxn>
                <a:cxn ang="0">
                  <a:pos x="18" y="5"/>
                </a:cxn>
                <a:cxn ang="0">
                  <a:pos x="23" y="0"/>
                </a:cxn>
                <a:cxn ang="0">
                  <a:pos x="25" y="5"/>
                </a:cxn>
                <a:cxn ang="0">
                  <a:pos x="25" y="12"/>
                </a:cxn>
                <a:cxn ang="0">
                  <a:pos x="25" y="17"/>
                </a:cxn>
                <a:cxn ang="0">
                  <a:pos x="23" y="22"/>
                </a:cxn>
                <a:cxn ang="0">
                  <a:pos x="28" y="27"/>
                </a:cxn>
                <a:cxn ang="0">
                  <a:pos x="30" y="31"/>
                </a:cxn>
                <a:cxn ang="0">
                  <a:pos x="30" y="32"/>
                </a:cxn>
                <a:cxn ang="0">
                  <a:pos x="28" y="34"/>
                </a:cxn>
                <a:cxn ang="0">
                  <a:pos x="26" y="36"/>
                </a:cxn>
                <a:cxn ang="0">
                  <a:pos x="23" y="36"/>
                </a:cxn>
                <a:cxn ang="0">
                  <a:pos x="23" y="31"/>
                </a:cxn>
                <a:cxn ang="0">
                  <a:pos x="23" y="27"/>
                </a:cxn>
                <a:cxn ang="0">
                  <a:pos x="20" y="29"/>
                </a:cxn>
                <a:cxn ang="0">
                  <a:pos x="16" y="32"/>
                </a:cxn>
                <a:cxn ang="0">
                  <a:pos x="16" y="24"/>
                </a:cxn>
                <a:cxn ang="0">
                  <a:pos x="18" y="17"/>
                </a:cxn>
                <a:cxn ang="0">
                  <a:pos x="15" y="17"/>
                </a:cxn>
                <a:cxn ang="0">
                  <a:pos x="10" y="20"/>
                </a:cxn>
                <a:cxn ang="0">
                  <a:pos x="10" y="25"/>
                </a:cxn>
                <a:cxn ang="0">
                  <a:pos x="10" y="25"/>
                </a:cxn>
                <a:cxn ang="0">
                  <a:pos x="8" y="19"/>
                </a:cxn>
                <a:cxn ang="0">
                  <a:pos x="6" y="15"/>
                </a:cxn>
                <a:cxn ang="0">
                  <a:pos x="3" y="10"/>
                </a:cxn>
                <a:cxn ang="0">
                  <a:pos x="0" y="7"/>
                </a:cxn>
              </a:cxnLst>
              <a:rect l="0" t="0" r="r" b="b"/>
              <a:pathLst>
                <a:path w="30" h="36">
                  <a:moveTo>
                    <a:pt x="0" y="7"/>
                  </a:moveTo>
                  <a:lnTo>
                    <a:pt x="5" y="7"/>
                  </a:lnTo>
                  <a:lnTo>
                    <a:pt x="11" y="7"/>
                  </a:lnTo>
                  <a:lnTo>
                    <a:pt x="18" y="5"/>
                  </a:lnTo>
                  <a:lnTo>
                    <a:pt x="23" y="0"/>
                  </a:lnTo>
                  <a:lnTo>
                    <a:pt x="25" y="5"/>
                  </a:lnTo>
                  <a:lnTo>
                    <a:pt x="25" y="12"/>
                  </a:lnTo>
                  <a:lnTo>
                    <a:pt x="25" y="17"/>
                  </a:lnTo>
                  <a:lnTo>
                    <a:pt x="23" y="22"/>
                  </a:lnTo>
                  <a:lnTo>
                    <a:pt x="28" y="27"/>
                  </a:lnTo>
                  <a:lnTo>
                    <a:pt x="30" y="31"/>
                  </a:lnTo>
                  <a:lnTo>
                    <a:pt x="30" y="32"/>
                  </a:lnTo>
                  <a:lnTo>
                    <a:pt x="28" y="34"/>
                  </a:lnTo>
                  <a:lnTo>
                    <a:pt x="26" y="36"/>
                  </a:lnTo>
                  <a:lnTo>
                    <a:pt x="23" y="36"/>
                  </a:lnTo>
                  <a:lnTo>
                    <a:pt x="23" y="31"/>
                  </a:lnTo>
                  <a:lnTo>
                    <a:pt x="23" y="27"/>
                  </a:lnTo>
                  <a:lnTo>
                    <a:pt x="20" y="29"/>
                  </a:lnTo>
                  <a:lnTo>
                    <a:pt x="16" y="32"/>
                  </a:lnTo>
                  <a:lnTo>
                    <a:pt x="16" y="24"/>
                  </a:lnTo>
                  <a:lnTo>
                    <a:pt x="18" y="17"/>
                  </a:lnTo>
                  <a:lnTo>
                    <a:pt x="15" y="17"/>
                  </a:lnTo>
                  <a:lnTo>
                    <a:pt x="10" y="20"/>
                  </a:lnTo>
                  <a:lnTo>
                    <a:pt x="10" y="25"/>
                  </a:lnTo>
                  <a:lnTo>
                    <a:pt x="10" y="25"/>
                  </a:lnTo>
                  <a:lnTo>
                    <a:pt x="8" y="19"/>
                  </a:lnTo>
                  <a:lnTo>
                    <a:pt x="6" y="15"/>
                  </a:lnTo>
                  <a:lnTo>
                    <a:pt x="3" y="10"/>
                  </a:lnTo>
                  <a:lnTo>
                    <a:pt x="0" y="7"/>
                  </a:lnTo>
                  <a:close/>
                </a:path>
              </a:pathLst>
            </a:custGeom>
            <a:solidFill>
              <a:srgbClr val="1F1A17"/>
            </a:solidFill>
            <a:ln w="9525">
              <a:noFill/>
              <a:round/>
              <a:headEnd/>
              <a:tailEnd/>
            </a:ln>
          </p:spPr>
          <p:txBody>
            <a:bodyPr/>
            <a:lstStyle/>
            <a:p>
              <a:endParaRPr lang="en-US"/>
            </a:p>
          </p:txBody>
        </p:sp>
        <p:sp>
          <p:nvSpPr>
            <p:cNvPr id="4428" name="Freeform 332"/>
            <p:cNvSpPr>
              <a:spLocks/>
            </p:cNvSpPr>
            <p:nvPr/>
          </p:nvSpPr>
          <p:spPr bwMode="auto">
            <a:xfrm>
              <a:off x="2598" y="3046"/>
              <a:ext cx="25" cy="18"/>
            </a:xfrm>
            <a:custGeom>
              <a:avLst/>
              <a:gdLst/>
              <a:ahLst/>
              <a:cxnLst>
                <a:cxn ang="0">
                  <a:pos x="0" y="16"/>
                </a:cxn>
                <a:cxn ang="0">
                  <a:pos x="2" y="11"/>
                </a:cxn>
                <a:cxn ang="0">
                  <a:pos x="3" y="6"/>
                </a:cxn>
                <a:cxn ang="0">
                  <a:pos x="10" y="8"/>
                </a:cxn>
                <a:cxn ang="0">
                  <a:pos x="13" y="10"/>
                </a:cxn>
                <a:cxn ang="0">
                  <a:pos x="13" y="6"/>
                </a:cxn>
                <a:cxn ang="0">
                  <a:pos x="13" y="3"/>
                </a:cxn>
                <a:cxn ang="0">
                  <a:pos x="17" y="3"/>
                </a:cxn>
                <a:cxn ang="0">
                  <a:pos x="18" y="6"/>
                </a:cxn>
                <a:cxn ang="0">
                  <a:pos x="18" y="0"/>
                </a:cxn>
                <a:cxn ang="0">
                  <a:pos x="22" y="1"/>
                </a:cxn>
                <a:cxn ang="0">
                  <a:pos x="25" y="5"/>
                </a:cxn>
                <a:cxn ang="0">
                  <a:pos x="25" y="11"/>
                </a:cxn>
                <a:cxn ang="0">
                  <a:pos x="23" y="13"/>
                </a:cxn>
                <a:cxn ang="0">
                  <a:pos x="18" y="10"/>
                </a:cxn>
                <a:cxn ang="0">
                  <a:pos x="17" y="13"/>
                </a:cxn>
                <a:cxn ang="0">
                  <a:pos x="5" y="18"/>
                </a:cxn>
                <a:cxn ang="0">
                  <a:pos x="5" y="15"/>
                </a:cxn>
                <a:cxn ang="0">
                  <a:pos x="0" y="16"/>
                </a:cxn>
              </a:cxnLst>
              <a:rect l="0" t="0" r="r" b="b"/>
              <a:pathLst>
                <a:path w="25" h="18">
                  <a:moveTo>
                    <a:pt x="0" y="16"/>
                  </a:moveTo>
                  <a:lnTo>
                    <a:pt x="2" y="11"/>
                  </a:lnTo>
                  <a:lnTo>
                    <a:pt x="3" y="6"/>
                  </a:lnTo>
                  <a:lnTo>
                    <a:pt x="10" y="8"/>
                  </a:lnTo>
                  <a:lnTo>
                    <a:pt x="13" y="10"/>
                  </a:lnTo>
                  <a:lnTo>
                    <a:pt x="13" y="6"/>
                  </a:lnTo>
                  <a:lnTo>
                    <a:pt x="13" y="3"/>
                  </a:lnTo>
                  <a:lnTo>
                    <a:pt x="17" y="3"/>
                  </a:lnTo>
                  <a:lnTo>
                    <a:pt x="18" y="6"/>
                  </a:lnTo>
                  <a:lnTo>
                    <a:pt x="18" y="0"/>
                  </a:lnTo>
                  <a:lnTo>
                    <a:pt x="22" y="1"/>
                  </a:lnTo>
                  <a:lnTo>
                    <a:pt x="25" y="5"/>
                  </a:lnTo>
                  <a:lnTo>
                    <a:pt x="25" y="11"/>
                  </a:lnTo>
                  <a:lnTo>
                    <a:pt x="23" y="13"/>
                  </a:lnTo>
                  <a:lnTo>
                    <a:pt x="18" y="10"/>
                  </a:lnTo>
                  <a:lnTo>
                    <a:pt x="17" y="13"/>
                  </a:lnTo>
                  <a:lnTo>
                    <a:pt x="5" y="18"/>
                  </a:lnTo>
                  <a:lnTo>
                    <a:pt x="5" y="15"/>
                  </a:lnTo>
                  <a:lnTo>
                    <a:pt x="0" y="16"/>
                  </a:lnTo>
                  <a:close/>
                </a:path>
              </a:pathLst>
            </a:custGeom>
            <a:solidFill>
              <a:srgbClr val="1F1A17"/>
            </a:solidFill>
            <a:ln w="9525">
              <a:noFill/>
              <a:round/>
              <a:headEnd/>
              <a:tailEnd/>
            </a:ln>
          </p:spPr>
          <p:txBody>
            <a:bodyPr/>
            <a:lstStyle/>
            <a:p>
              <a:endParaRPr lang="en-US"/>
            </a:p>
          </p:txBody>
        </p:sp>
        <p:sp>
          <p:nvSpPr>
            <p:cNvPr id="4429" name="Freeform 333"/>
            <p:cNvSpPr>
              <a:spLocks/>
            </p:cNvSpPr>
            <p:nvPr/>
          </p:nvSpPr>
          <p:spPr bwMode="auto">
            <a:xfrm>
              <a:off x="2600" y="3071"/>
              <a:ext cx="16" cy="33"/>
            </a:xfrm>
            <a:custGeom>
              <a:avLst/>
              <a:gdLst/>
              <a:ahLst/>
              <a:cxnLst>
                <a:cxn ang="0">
                  <a:pos x="0" y="6"/>
                </a:cxn>
                <a:cxn ang="0">
                  <a:pos x="1" y="3"/>
                </a:cxn>
                <a:cxn ang="0">
                  <a:pos x="3" y="1"/>
                </a:cxn>
                <a:cxn ang="0">
                  <a:pos x="5" y="0"/>
                </a:cxn>
                <a:cxn ang="0">
                  <a:pos x="6" y="0"/>
                </a:cxn>
                <a:cxn ang="0">
                  <a:pos x="11" y="3"/>
                </a:cxn>
                <a:cxn ang="0">
                  <a:pos x="16" y="6"/>
                </a:cxn>
                <a:cxn ang="0">
                  <a:pos x="16" y="15"/>
                </a:cxn>
                <a:cxn ang="0">
                  <a:pos x="15" y="20"/>
                </a:cxn>
                <a:cxn ang="0">
                  <a:pos x="13" y="23"/>
                </a:cxn>
                <a:cxn ang="0">
                  <a:pos x="8" y="25"/>
                </a:cxn>
                <a:cxn ang="0">
                  <a:pos x="6" y="30"/>
                </a:cxn>
                <a:cxn ang="0">
                  <a:pos x="6" y="33"/>
                </a:cxn>
                <a:cxn ang="0">
                  <a:pos x="5" y="32"/>
                </a:cxn>
                <a:cxn ang="0">
                  <a:pos x="5" y="25"/>
                </a:cxn>
                <a:cxn ang="0">
                  <a:pos x="6" y="15"/>
                </a:cxn>
                <a:cxn ang="0">
                  <a:pos x="8" y="12"/>
                </a:cxn>
                <a:cxn ang="0">
                  <a:pos x="5" y="12"/>
                </a:cxn>
                <a:cxn ang="0">
                  <a:pos x="1" y="13"/>
                </a:cxn>
                <a:cxn ang="0">
                  <a:pos x="1" y="10"/>
                </a:cxn>
                <a:cxn ang="0">
                  <a:pos x="0" y="6"/>
                </a:cxn>
              </a:cxnLst>
              <a:rect l="0" t="0" r="r" b="b"/>
              <a:pathLst>
                <a:path w="16" h="33">
                  <a:moveTo>
                    <a:pt x="0" y="6"/>
                  </a:moveTo>
                  <a:lnTo>
                    <a:pt x="1" y="3"/>
                  </a:lnTo>
                  <a:lnTo>
                    <a:pt x="3" y="1"/>
                  </a:lnTo>
                  <a:lnTo>
                    <a:pt x="5" y="0"/>
                  </a:lnTo>
                  <a:lnTo>
                    <a:pt x="6" y="0"/>
                  </a:lnTo>
                  <a:lnTo>
                    <a:pt x="11" y="3"/>
                  </a:lnTo>
                  <a:lnTo>
                    <a:pt x="16" y="6"/>
                  </a:lnTo>
                  <a:lnTo>
                    <a:pt x="16" y="15"/>
                  </a:lnTo>
                  <a:lnTo>
                    <a:pt x="15" y="20"/>
                  </a:lnTo>
                  <a:lnTo>
                    <a:pt x="13" y="23"/>
                  </a:lnTo>
                  <a:lnTo>
                    <a:pt x="8" y="25"/>
                  </a:lnTo>
                  <a:lnTo>
                    <a:pt x="6" y="30"/>
                  </a:lnTo>
                  <a:lnTo>
                    <a:pt x="6" y="33"/>
                  </a:lnTo>
                  <a:lnTo>
                    <a:pt x="5" y="32"/>
                  </a:lnTo>
                  <a:lnTo>
                    <a:pt x="5" y="25"/>
                  </a:lnTo>
                  <a:lnTo>
                    <a:pt x="6" y="15"/>
                  </a:lnTo>
                  <a:lnTo>
                    <a:pt x="8" y="12"/>
                  </a:lnTo>
                  <a:lnTo>
                    <a:pt x="5" y="12"/>
                  </a:lnTo>
                  <a:lnTo>
                    <a:pt x="1" y="13"/>
                  </a:lnTo>
                  <a:lnTo>
                    <a:pt x="1" y="10"/>
                  </a:lnTo>
                  <a:lnTo>
                    <a:pt x="0" y="6"/>
                  </a:lnTo>
                  <a:close/>
                </a:path>
              </a:pathLst>
            </a:custGeom>
            <a:solidFill>
              <a:srgbClr val="1F1A17"/>
            </a:solidFill>
            <a:ln w="9525">
              <a:noFill/>
              <a:round/>
              <a:headEnd/>
              <a:tailEnd/>
            </a:ln>
          </p:spPr>
          <p:txBody>
            <a:bodyPr/>
            <a:lstStyle/>
            <a:p>
              <a:endParaRPr lang="en-US"/>
            </a:p>
          </p:txBody>
        </p:sp>
        <p:sp>
          <p:nvSpPr>
            <p:cNvPr id="4430" name="Freeform 334"/>
            <p:cNvSpPr>
              <a:spLocks/>
            </p:cNvSpPr>
            <p:nvPr/>
          </p:nvSpPr>
          <p:spPr bwMode="auto">
            <a:xfrm>
              <a:off x="2620" y="3079"/>
              <a:ext cx="10" cy="10"/>
            </a:xfrm>
            <a:custGeom>
              <a:avLst/>
              <a:gdLst/>
              <a:ahLst/>
              <a:cxnLst>
                <a:cxn ang="0">
                  <a:pos x="0" y="0"/>
                </a:cxn>
                <a:cxn ang="0">
                  <a:pos x="0" y="5"/>
                </a:cxn>
                <a:cxn ang="0">
                  <a:pos x="3" y="10"/>
                </a:cxn>
                <a:cxn ang="0">
                  <a:pos x="6" y="10"/>
                </a:cxn>
                <a:cxn ang="0">
                  <a:pos x="10" y="10"/>
                </a:cxn>
                <a:cxn ang="0">
                  <a:pos x="8" y="7"/>
                </a:cxn>
                <a:cxn ang="0">
                  <a:pos x="5" y="2"/>
                </a:cxn>
                <a:cxn ang="0">
                  <a:pos x="1" y="0"/>
                </a:cxn>
                <a:cxn ang="0">
                  <a:pos x="0" y="0"/>
                </a:cxn>
              </a:cxnLst>
              <a:rect l="0" t="0" r="r" b="b"/>
              <a:pathLst>
                <a:path w="10" h="10">
                  <a:moveTo>
                    <a:pt x="0" y="0"/>
                  </a:moveTo>
                  <a:lnTo>
                    <a:pt x="0" y="5"/>
                  </a:lnTo>
                  <a:lnTo>
                    <a:pt x="3" y="10"/>
                  </a:lnTo>
                  <a:lnTo>
                    <a:pt x="6" y="10"/>
                  </a:lnTo>
                  <a:lnTo>
                    <a:pt x="10" y="10"/>
                  </a:lnTo>
                  <a:lnTo>
                    <a:pt x="8" y="7"/>
                  </a:lnTo>
                  <a:lnTo>
                    <a:pt x="5" y="2"/>
                  </a:lnTo>
                  <a:lnTo>
                    <a:pt x="1" y="0"/>
                  </a:lnTo>
                  <a:lnTo>
                    <a:pt x="0" y="0"/>
                  </a:lnTo>
                  <a:close/>
                </a:path>
              </a:pathLst>
            </a:custGeom>
            <a:solidFill>
              <a:srgbClr val="1F1A17"/>
            </a:solidFill>
            <a:ln w="9525">
              <a:noFill/>
              <a:round/>
              <a:headEnd/>
              <a:tailEnd/>
            </a:ln>
          </p:spPr>
          <p:txBody>
            <a:bodyPr/>
            <a:lstStyle/>
            <a:p>
              <a:endParaRPr lang="en-US"/>
            </a:p>
          </p:txBody>
        </p:sp>
        <p:sp>
          <p:nvSpPr>
            <p:cNvPr id="4431" name="Freeform 335"/>
            <p:cNvSpPr>
              <a:spLocks/>
            </p:cNvSpPr>
            <p:nvPr/>
          </p:nvSpPr>
          <p:spPr bwMode="auto">
            <a:xfrm>
              <a:off x="2606" y="3119"/>
              <a:ext cx="25" cy="61"/>
            </a:xfrm>
            <a:custGeom>
              <a:avLst/>
              <a:gdLst/>
              <a:ahLst/>
              <a:cxnLst>
                <a:cxn ang="0">
                  <a:pos x="4" y="0"/>
                </a:cxn>
                <a:cxn ang="0">
                  <a:pos x="0" y="9"/>
                </a:cxn>
                <a:cxn ang="0">
                  <a:pos x="2" y="19"/>
                </a:cxn>
                <a:cxn ang="0">
                  <a:pos x="4" y="29"/>
                </a:cxn>
                <a:cxn ang="0">
                  <a:pos x="5" y="37"/>
                </a:cxn>
                <a:cxn ang="0">
                  <a:pos x="14" y="47"/>
                </a:cxn>
                <a:cxn ang="0">
                  <a:pos x="22" y="61"/>
                </a:cxn>
                <a:cxn ang="0">
                  <a:pos x="24" y="59"/>
                </a:cxn>
                <a:cxn ang="0">
                  <a:pos x="24" y="57"/>
                </a:cxn>
                <a:cxn ang="0">
                  <a:pos x="22" y="50"/>
                </a:cxn>
                <a:cxn ang="0">
                  <a:pos x="20" y="44"/>
                </a:cxn>
                <a:cxn ang="0">
                  <a:pos x="22" y="40"/>
                </a:cxn>
                <a:cxn ang="0">
                  <a:pos x="22" y="39"/>
                </a:cxn>
                <a:cxn ang="0">
                  <a:pos x="20" y="39"/>
                </a:cxn>
                <a:cxn ang="0">
                  <a:pos x="17" y="39"/>
                </a:cxn>
                <a:cxn ang="0">
                  <a:pos x="15" y="37"/>
                </a:cxn>
                <a:cxn ang="0">
                  <a:pos x="14" y="34"/>
                </a:cxn>
                <a:cxn ang="0">
                  <a:pos x="10" y="27"/>
                </a:cxn>
                <a:cxn ang="0">
                  <a:pos x="9" y="20"/>
                </a:cxn>
                <a:cxn ang="0">
                  <a:pos x="10" y="19"/>
                </a:cxn>
                <a:cxn ang="0">
                  <a:pos x="14" y="17"/>
                </a:cxn>
                <a:cxn ang="0">
                  <a:pos x="20" y="22"/>
                </a:cxn>
                <a:cxn ang="0">
                  <a:pos x="25" y="27"/>
                </a:cxn>
                <a:cxn ang="0">
                  <a:pos x="22" y="19"/>
                </a:cxn>
                <a:cxn ang="0">
                  <a:pos x="19" y="14"/>
                </a:cxn>
                <a:cxn ang="0">
                  <a:pos x="15" y="10"/>
                </a:cxn>
                <a:cxn ang="0">
                  <a:pos x="9" y="9"/>
                </a:cxn>
                <a:cxn ang="0">
                  <a:pos x="7" y="4"/>
                </a:cxn>
                <a:cxn ang="0">
                  <a:pos x="4" y="0"/>
                </a:cxn>
              </a:cxnLst>
              <a:rect l="0" t="0" r="r" b="b"/>
              <a:pathLst>
                <a:path w="25" h="61">
                  <a:moveTo>
                    <a:pt x="4" y="0"/>
                  </a:moveTo>
                  <a:lnTo>
                    <a:pt x="0" y="9"/>
                  </a:lnTo>
                  <a:lnTo>
                    <a:pt x="2" y="19"/>
                  </a:lnTo>
                  <a:lnTo>
                    <a:pt x="4" y="29"/>
                  </a:lnTo>
                  <a:lnTo>
                    <a:pt x="5" y="37"/>
                  </a:lnTo>
                  <a:lnTo>
                    <a:pt x="14" y="47"/>
                  </a:lnTo>
                  <a:lnTo>
                    <a:pt x="22" y="61"/>
                  </a:lnTo>
                  <a:lnTo>
                    <a:pt x="24" y="59"/>
                  </a:lnTo>
                  <a:lnTo>
                    <a:pt x="24" y="57"/>
                  </a:lnTo>
                  <a:lnTo>
                    <a:pt x="22" y="50"/>
                  </a:lnTo>
                  <a:lnTo>
                    <a:pt x="20" y="44"/>
                  </a:lnTo>
                  <a:lnTo>
                    <a:pt x="22" y="40"/>
                  </a:lnTo>
                  <a:lnTo>
                    <a:pt x="22" y="39"/>
                  </a:lnTo>
                  <a:lnTo>
                    <a:pt x="20" y="39"/>
                  </a:lnTo>
                  <a:lnTo>
                    <a:pt x="17" y="39"/>
                  </a:lnTo>
                  <a:lnTo>
                    <a:pt x="15" y="37"/>
                  </a:lnTo>
                  <a:lnTo>
                    <a:pt x="14" y="34"/>
                  </a:lnTo>
                  <a:lnTo>
                    <a:pt x="10" y="27"/>
                  </a:lnTo>
                  <a:lnTo>
                    <a:pt x="9" y="20"/>
                  </a:lnTo>
                  <a:lnTo>
                    <a:pt x="10" y="19"/>
                  </a:lnTo>
                  <a:lnTo>
                    <a:pt x="14" y="17"/>
                  </a:lnTo>
                  <a:lnTo>
                    <a:pt x="20" y="22"/>
                  </a:lnTo>
                  <a:lnTo>
                    <a:pt x="25" y="27"/>
                  </a:lnTo>
                  <a:lnTo>
                    <a:pt x="22" y="19"/>
                  </a:lnTo>
                  <a:lnTo>
                    <a:pt x="19" y="14"/>
                  </a:lnTo>
                  <a:lnTo>
                    <a:pt x="15" y="10"/>
                  </a:lnTo>
                  <a:lnTo>
                    <a:pt x="9" y="9"/>
                  </a:lnTo>
                  <a:lnTo>
                    <a:pt x="7" y="4"/>
                  </a:lnTo>
                  <a:lnTo>
                    <a:pt x="4" y="0"/>
                  </a:lnTo>
                  <a:close/>
                </a:path>
              </a:pathLst>
            </a:custGeom>
            <a:solidFill>
              <a:srgbClr val="1F1A17"/>
            </a:solidFill>
            <a:ln w="9525">
              <a:noFill/>
              <a:round/>
              <a:headEnd/>
              <a:tailEnd/>
            </a:ln>
          </p:spPr>
          <p:txBody>
            <a:bodyPr/>
            <a:lstStyle/>
            <a:p>
              <a:endParaRPr lang="en-US"/>
            </a:p>
          </p:txBody>
        </p:sp>
        <p:sp>
          <p:nvSpPr>
            <p:cNvPr id="4432" name="Freeform 336"/>
            <p:cNvSpPr>
              <a:spLocks/>
            </p:cNvSpPr>
            <p:nvPr/>
          </p:nvSpPr>
          <p:spPr bwMode="auto">
            <a:xfrm>
              <a:off x="2650" y="3067"/>
              <a:ext cx="30" cy="9"/>
            </a:xfrm>
            <a:custGeom>
              <a:avLst/>
              <a:gdLst/>
              <a:ahLst/>
              <a:cxnLst>
                <a:cxn ang="0">
                  <a:pos x="0" y="0"/>
                </a:cxn>
                <a:cxn ang="0">
                  <a:pos x="2" y="4"/>
                </a:cxn>
                <a:cxn ang="0">
                  <a:pos x="5" y="7"/>
                </a:cxn>
                <a:cxn ang="0">
                  <a:pos x="8" y="9"/>
                </a:cxn>
                <a:cxn ang="0">
                  <a:pos x="13" y="9"/>
                </a:cxn>
                <a:cxn ang="0">
                  <a:pos x="22" y="9"/>
                </a:cxn>
                <a:cxn ang="0">
                  <a:pos x="30" y="7"/>
                </a:cxn>
                <a:cxn ang="0">
                  <a:pos x="22" y="4"/>
                </a:cxn>
                <a:cxn ang="0">
                  <a:pos x="15" y="0"/>
                </a:cxn>
                <a:cxn ang="0">
                  <a:pos x="8" y="0"/>
                </a:cxn>
                <a:cxn ang="0">
                  <a:pos x="0" y="0"/>
                </a:cxn>
              </a:cxnLst>
              <a:rect l="0" t="0" r="r" b="b"/>
              <a:pathLst>
                <a:path w="30" h="9">
                  <a:moveTo>
                    <a:pt x="0" y="0"/>
                  </a:moveTo>
                  <a:lnTo>
                    <a:pt x="2" y="4"/>
                  </a:lnTo>
                  <a:lnTo>
                    <a:pt x="5" y="7"/>
                  </a:lnTo>
                  <a:lnTo>
                    <a:pt x="8" y="9"/>
                  </a:lnTo>
                  <a:lnTo>
                    <a:pt x="13" y="9"/>
                  </a:lnTo>
                  <a:lnTo>
                    <a:pt x="22" y="9"/>
                  </a:lnTo>
                  <a:lnTo>
                    <a:pt x="30" y="7"/>
                  </a:lnTo>
                  <a:lnTo>
                    <a:pt x="22" y="4"/>
                  </a:lnTo>
                  <a:lnTo>
                    <a:pt x="15" y="0"/>
                  </a:lnTo>
                  <a:lnTo>
                    <a:pt x="8" y="0"/>
                  </a:lnTo>
                  <a:lnTo>
                    <a:pt x="0" y="0"/>
                  </a:lnTo>
                  <a:close/>
                </a:path>
              </a:pathLst>
            </a:custGeom>
            <a:solidFill>
              <a:srgbClr val="1F1A17"/>
            </a:solidFill>
            <a:ln w="9525">
              <a:noFill/>
              <a:round/>
              <a:headEnd/>
              <a:tailEnd/>
            </a:ln>
          </p:spPr>
          <p:txBody>
            <a:bodyPr/>
            <a:lstStyle/>
            <a:p>
              <a:endParaRPr lang="en-US"/>
            </a:p>
          </p:txBody>
        </p:sp>
        <p:sp>
          <p:nvSpPr>
            <p:cNvPr id="4433" name="Freeform 337"/>
            <p:cNvSpPr>
              <a:spLocks/>
            </p:cNvSpPr>
            <p:nvPr/>
          </p:nvSpPr>
          <p:spPr bwMode="auto">
            <a:xfrm>
              <a:off x="2697" y="3083"/>
              <a:ext cx="56" cy="31"/>
            </a:xfrm>
            <a:custGeom>
              <a:avLst/>
              <a:gdLst/>
              <a:ahLst/>
              <a:cxnLst>
                <a:cxn ang="0">
                  <a:pos x="0" y="23"/>
                </a:cxn>
                <a:cxn ang="0">
                  <a:pos x="1" y="21"/>
                </a:cxn>
                <a:cxn ang="0">
                  <a:pos x="8" y="20"/>
                </a:cxn>
                <a:cxn ang="0">
                  <a:pos x="20" y="18"/>
                </a:cxn>
                <a:cxn ang="0">
                  <a:pos x="30" y="15"/>
                </a:cxn>
                <a:cxn ang="0">
                  <a:pos x="33" y="11"/>
                </a:cxn>
                <a:cxn ang="0">
                  <a:pos x="40" y="10"/>
                </a:cxn>
                <a:cxn ang="0">
                  <a:pos x="50" y="5"/>
                </a:cxn>
                <a:cxn ang="0">
                  <a:pos x="56" y="0"/>
                </a:cxn>
                <a:cxn ang="0">
                  <a:pos x="45" y="13"/>
                </a:cxn>
                <a:cxn ang="0">
                  <a:pos x="45" y="20"/>
                </a:cxn>
                <a:cxn ang="0">
                  <a:pos x="45" y="20"/>
                </a:cxn>
                <a:cxn ang="0">
                  <a:pos x="43" y="16"/>
                </a:cxn>
                <a:cxn ang="0">
                  <a:pos x="41" y="13"/>
                </a:cxn>
                <a:cxn ang="0">
                  <a:pos x="38" y="13"/>
                </a:cxn>
                <a:cxn ang="0">
                  <a:pos x="30" y="18"/>
                </a:cxn>
                <a:cxn ang="0">
                  <a:pos x="26" y="20"/>
                </a:cxn>
                <a:cxn ang="0">
                  <a:pos x="28" y="26"/>
                </a:cxn>
                <a:cxn ang="0">
                  <a:pos x="20" y="21"/>
                </a:cxn>
                <a:cxn ang="0">
                  <a:pos x="16" y="23"/>
                </a:cxn>
                <a:cxn ang="0">
                  <a:pos x="18" y="28"/>
                </a:cxn>
                <a:cxn ang="0">
                  <a:pos x="8" y="23"/>
                </a:cxn>
                <a:cxn ang="0">
                  <a:pos x="15" y="31"/>
                </a:cxn>
                <a:cxn ang="0">
                  <a:pos x="0" y="23"/>
                </a:cxn>
              </a:cxnLst>
              <a:rect l="0" t="0" r="r" b="b"/>
              <a:pathLst>
                <a:path w="56" h="31">
                  <a:moveTo>
                    <a:pt x="0" y="23"/>
                  </a:moveTo>
                  <a:lnTo>
                    <a:pt x="1" y="21"/>
                  </a:lnTo>
                  <a:lnTo>
                    <a:pt x="8" y="20"/>
                  </a:lnTo>
                  <a:lnTo>
                    <a:pt x="20" y="18"/>
                  </a:lnTo>
                  <a:lnTo>
                    <a:pt x="30" y="15"/>
                  </a:lnTo>
                  <a:lnTo>
                    <a:pt x="33" y="11"/>
                  </a:lnTo>
                  <a:lnTo>
                    <a:pt x="40" y="10"/>
                  </a:lnTo>
                  <a:lnTo>
                    <a:pt x="50" y="5"/>
                  </a:lnTo>
                  <a:lnTo>
                    <a:pt x="56" y="0"/>
                  </a:lnTo>
                  <a:lnTo>
                    <a:pt x="45" y="13"/>
                  </a:lnTo>
                  <a:lnTo>
                    <a:pt x="45" y="20"/>
                  </a:lnTo>
                  <a:lnTo>
                    <a:pt x="45" y="20"/>
                  </a:lnTo>
                  <a:lnTo>
                    <a:pt x="43" y="16"/>
                  </a:lnTo>
                  <a:lnTo>
                    <a:pt x="41" y="13"/>
                  </a:lnTo>
                  <a:lnTo>
                    <a:pt x="38" y="13"/>
                  </a:lnTo>
                  <a:lnTo>
                    <a:pt x="30" y="18"/>
                  </a:lnTo>
                  <a:lnTo>
                    <a:pt x="26" y="20"/>
                  </a:lnTo>
                  <a:lnTo>
                    <a:pt x="28" y="26"/>
                  </a:lnTo>
                  <a:lnTo>
                    <a:pt x="20" y="21"/>
                  </a:lnTo>
                  <a:lnTo>
                    <a:pt x="16" y="23"/>
                  </a:lnTo>
                  <a:lnTo>
                    <a:pt x="18" y="28"/>
                  </a:lnTo>
                  <a:lnTo>
                    <a:pt x="8" y="23"/>
                  </a:lnTo>
                  <a:lnTo>
                    <a:pt x="15" y="31"/>
                  </a:lnTo>
                  <a:lnTo>
                    <a:pt x="0" y="23"/>
                  </a:lnTo>
                  <a:close/>
                </a:path>
              </a:pathLst>
            </a:custGeom>
            <a:solidFill>
              <a:srgbClr val="1F1A17"/>
            </a:solidFill>
            <a:ln w="9525">
              <a:noFill/>
              <a:round/>
              <a:headEnd/>
              <a:tailEnd/>
            </a:ln>
          </p:spPr>
          <p:txBody>
            <a:bodyPr/>
            <a:lstStyle/>
            <a:p>
              <a:endParaRPr lang="en-US"/>
            </a:p>
          </p:txBody>
        </p:sp>
        <p:sp>
          <p:nvSpPr>
            <p:cNvPr id="4434" name="Freeform 338"/>
            <p:cNvSpPr>
              <a:spLocks/>
            </p:cNvSpPr>
            <p:nvPr/>
          </p:nvSpPr>
          <p:spPr bwMode="auto">
            <a:xfrm>
              <a:off x="2633" y="3133"/>
              <a:ext cx="24" cy="18"/>
            </a:xfrm>
            <a:custGeom>
              <a:avLst/>
              <a:gdLst/>
              <a:ahLst/>
              <a:cxnLst>
                <a:cxn ang="0">
                  <a:pos x="0" y="6"/>
                </a:cxn>
                <a:cxn ang="0">
                  <a:pos x="5" y="13"/>
                </a:cxn>
                <a:cxn ang="0">
                  <a:pos x="10" y="18"/>
                </a:cxn>
                <a:cxn ang="0">
                  <a:pos x="12" y="11"/>
                </a:cxn>
                <a:cxn ang="0">
                  <a:pos x="14" y="5"/>
                </a:cxn>
                <a:cxn ang="0">
                  <a:pos x="24" y="3"/>
                </a:cxn>
                <a:cxn ang="0">
                  <a:pos x="22" y="0"/>
                </a:cxn>
                <a:cxn ang="0">
                  <a:pos x="17" y="0"/>
                </a:cxn>
                <a:cxn ang="0">
                  <a:pos x="10" y="0"/>
                </a:cxn>
                <a:cxn ang="0">
                  <a:pos x="9" y="5"/>
                </a:cxn>
                <a:cxn ang="0">
                  <a:pos x="9" y="8"/>
                </a:cxn>
                <a:cxn ang="0">
                  <a:pos x="7" y="5"/>
                </a:cxn>
                <a:cxn ang="0">
                  <a:pos x="7" y="3"/>
                </a:cxn>
                <a:cxn ang="0">
                  <a:pos x="4" y="5"/>
                </a:cxn>
                <a:cxn ang="0">
                  <a:pos x="0" y="6"/>
                </a:cxn>
              </a:cxnLst>
              <a:rect l="0" t="0" r="r" b="b"/>
              <a:pathLst>
                <a:path w="24" h="18">
                  <a:moveTo>
                    <a:pt x="0" y="6"/>
                  </a:moveTo>
                  <a:lnTo>
                    <a:pt x="5" y="13"/>
                  </a:lnTo>
                  <a:lnTo>
                    <a:pt x="10" y="18"/>
                  </a:lnTo>
                  <a:lnTo>
                    <a:pt x="12" y="11"/>
                  </a:lnTo>
                  <a:lnTo>
                    <a:pt x="14" y="5"/>
                  </a:lnTo>
                  <a:lnTo>
                    <a:pt x="24" y="3"/>
                  </a:lnTo>
                  <a:lnTo>
                    <a:pt x="22" y="0"/>
                  </a:lnTo>
                  <a:lnTo>
                    <a:pt x="17" y="0"/>
                  </a:lnTo>
                  <a:lnTo>
                    <a:pt x="10" y="0"/>
                  </a:lnTo>
                  <a:lnTo>
                    <a:pt x="9" y="5"/>
                  </a:lnTo>
                  <a:lnTo>
                    <a:pt x="9" y="8"/>
                  </a:lnTo>
                  <a:lnTo>
                    <a:pt x="7" y="5"/>
                  </a:lnTo>
                  <a:lnTo>
                    <a:pt x="7" y="3"/>
                  </a:lnTo>
                  <a:lnTo>
                    <a:pt x="4" y="5"/>
                  </a:lnTo>
                  <a:lnTo>
                    <a:pt x="0" y="6"/>
                  </a:lnTo>
                  <a:close/>
                </a:path>
              </a:pathLst>
            </a:custGeom>
            <a:solidFill>
              <a:srgbClr val="1F1A17"/>
            </a:solidFill>
            <a:ln w="9525">
              <a:noFill/>
              <a:round/>
              <a:headEnd/>
              <a:tailEnd/>
            </a:ln>
          </p:spPr>
          <p:txBody>
            <a:bodyPr/>
            <a:lstStyle/>
            <a:p>
              <a:endParaRPr lang="en-US"/>
            </a:p>
          </p:txBody>
        </p:sp>
        <p:sp>
          <p:nvSpPr>
            <p:cNvPr id="4435" name="Freeform 339"/>
            <p:cNvSpPr>
              <a:spLocks/>
            </p:cNvSpPr>
            <p:nvPr/>
          </p:nvSpPr>
          <p:spPr bwMode="auto">
            <a:xfrm>
              <a:off x="2660" y="3185"/>
              <a:ext cx="35" cy="43"/>
            </a:xfrm>
            <a:custGeom>
              <a:avLst/>
              <a:gdLst/>
              <a:ahLst/>
              <a:cxnLst>
                <a:cxn ang="0">
                  <a:pos x="0" y="5"/>
                </a:cxn>
                <a:cxn ang="0">
                  <a:pos x="0" y="13"/>
                </a:cxn>
                <a:cxn ang="0">
                  <a:pos x="2" y="26"/>
                </a:cxn>
                <a:cxn ang="0">
                  <a:pos x="5" y="33"/>
                </a:cxn>
                <a:cxn ang="0">
                  <a:pos x="8" y="36"/>
                </a:cxn>
                <a:cxn ang="0">
                  <a:pos x="18" y="28"/>
                </a:cxn>
                <a:cxn ang="0">
                  <a:pos x="22" y="36"/>
                </a:cxn>
                <a:cxn ang="0">
                  <a:pos x="25" y="43"/>
                </a:cxn>
                <a:cxn ang="0">
                  <a:pos x="30" y="38"/>
                </a:cxn>
                <a:cxn ang="0">
                  <a:pos x="32" y="35"/>
                </a:cxn>
                <a:cxn ang="0">
                  <a:pos x="28" y="31"/>
                </a:cxn>
                <a:cxn ang="0">
                  <a:pos x="27" y="30"/>
                </a:cxn>
                <a:cxn ang="0">
                  <a:pos x="32" y="31"/>
                </a:cxn>
                <a:cxn ang="0">
                  <a:pos x="35" y="25"/>
                </a:cxn>
                <a:cxn ang="0">
                  <a:pos x="23" y="26"/>
                </a:cxn>
                <a:cxn ang="0">
                  <a:pos x="20" y="23"/>
                </a:cxn>
                <a:cxn ang="0">
                  <a:pos x="15" y="21"/>
                </a:cxn>
                <a:cxn ang="0">
                  <a:pos x="12" y="23"/>
                </a:cxn>
                <a:cxn ang="0">
                  <a:pos x="10" y="23"/>
                </a:cxn>
                <a:cxn ang="0">
                  <a:pos x="10" y="21"/>
                </a:cxn>
                <a:cxn ang="0">
                  <a:pos x="12" y="18"/>
                </a:cxn>
                <a:cxn ang="0">
                  <a:pos x="13" y="15"/>
                </a:cxn>
                <a:cxn ang="0">
                  <a:pos x="12" y="13"/>
                </a:cxn>
                <a:cxn ang="0">
                  <a:pos x="5" y="13"/>
                </a:cxn>
                <a:cxn ang="0">
                  <a:pos x="3" y="11"/>
                </a:cxn>
                <a:cxn ang="0">
                  <a:pos x="7" y="0"/>
                </a:cxn>
                <a:cxn ang="0">
                  <a:pos x="0" y="5"/>
                </a:cxn>
              </a:cxnLst>
              <a:rect l="0" t="0" r="r" b="b"/>
              <a:pathLst>
                <a:path w="35" h="43">
                  <a:moveTo>
                    <a:pt x="0" y="5"/>
                  </a:moveTo>
                  <a:lnTo>
                    <a:pt x="0" y="13"/>
                  </a:lnTo>
                  <a:lnTo>
                    <a:pt x="2" y="26"/>
                  </a:lnTo>
                  <a:lnTo>
                    <a:pt x="5" y="33"/>
                  </a:lnTo>
                  <a:lnTo>
                    <a:pt x="8" y="36"/>
                  </a:lnTo>
                  <a:lnTo>
                    <a:pt x="18" y="28"/>
                  </a:lnTo>
                  <a:lnTo>
                    <a:pt x="22" y="36"/>
                  </a:lnTo>
                  <a:lnTo>
                    <a:pt x="25" y="43"/>
                  </a:lnTo>
                  <a:lnTo>
                    <a:pt x="30" y="38"/>
                  </a:lnTo>
                  <a:lnTo>
                    <a:pt x="32" y="35"/>
                  </a:lnTo>
                  <a:lnTo>
                    <a:pt x="28" y="31"/>
                  </a:lnTo>
                  <a:lnTo>
                    <a:pt x="27" y="30"/>
                  </a:lnTo>
                  <a:lnTo>
                    <a:pt x="32" y="31"/>
                  </a:lnTo>
                  <a:lnTo>
                    <a:pt x="35" y="25"/>
                  </a:lnTo>
                  <a:lnTo>
                    <a:pt x="23" y="26"/>
                  </a:lnTo>
                  <a:lnTo>
                    <a:pt x="20" y="23"/>
                  </a:lnTo>
                  <a:lnTo>
                    <a:pt x="15" y="21"/>
                  </a:lnTo>
                  <a:lnTo>
                    <a:pt x="12" y="23"/>
                  </a:lnTo>
                  <a:lnTo>
                    <a:pt x="10" y="23"/>
                  </a:lnTo>
                  <a:lnTo>
                    <a:pt x="10" y="21"/>
                  </a:lnTo>
                  <a:lnTo>
                    <a:pt x="12" y="18"/>
                  </a:lnTo>
                  <a:lnTo>
                    <a:pt x="13" y="15"/>
                  </a:lnTo>
                  <a:lnTo>
                    <a:pt x="12" y="13"/>
                  </a:lnTo>
                  <a:lnTo>
                    <a:pt x="5" y="13"/>
                  </a:lnTo>
                  <a:lnTo>
                    <a:pt x="3" y="11"/>
                  </a:lnTo>
                  <a:lnTo>
                    <a:pt x="7" y="0"/>
                  </a:lnTo>
                  <a:lnTo>
                    <a:pt x="0" y="5"/>
                  </a:lnTo>
                  <a:close/>
                </a:path>
              </a:pathLst>
            </a:custGeom>
            <a:solidFill>
              <a:srgbClr val="1F1A17"/>
            </a:solidFill>
            <a:ln w="9525">
              <a:noFill/>
              <a:round/>
              <a:headEnd/>
              <a:tailEnd/>
            </a:ln>
          </p:spPr>
          <p:txBody>
            <a:bodyPr/>
            <a:lstStyle/>
            <a:p>
              <a:endParaRPr lang="en-US"/>
            </a:p>
          </p:txBody>
        </p:sp>
        <p:sp>
          <p:nvSpPr>
            <p:cNvPr id="4436" name="Freeform 340"/>
            <p:cNvSpPr>
              <a:spLocks/>
            </p:cNvSpPr>
            <p:nvPr/>
          </p:nvSpPr>
          <p:spPr bwMode="auto">
            <a:xfrm>
              <a:off x="2690" y="3156"/>
              <a:ext cx="30" cy="30"/>
            </a:xfrm>
            <a:custGeom>
              <a:avLst/>
              <a:gdLst/>
              <a:ahLst/>
              <a:cxnLst>
                <a:cxn ang="0">
                  <a:pos x="0" y="24"/>
                </a:cxn>
                <a:cxn ang="0">
                  <a:pos x="5" y="20"/>
                </a:cxn>
                <a:cxn ang="0">
                  <a:pos x="13" y="15"/>
                </a:cxn>
                <a:cxn ang="0">
                  <a:pos x="17" y="10"/>
                </a:cxn>
                <a:cxn ang="0">
                  <a:pos x="22" y="7"/>
                </a:cxn>
                <a:cxn ang="0">
                  <a:pos x="28" y="3"/>
                </a:cxn>
                <a:cxn ang="0">
                  <a:pos x="30" y="0"/>
                </a:cxn>
                <a:cxn ang="0">
                  <a:pos x="30" y="5"/>
                </a:cxn>
                <a:cxn ang="0">
                  <a:pos x="30" y="8"/>
                </a:cxn>
                <a:cxn ang="0">
                  <a:pos x="28" y="8"/>
                </a:cxn>
                <a:cxn ang="0">
                  <a:pos x="27" y="10"/>
                </a:cxn>
                <a:cxn ang="0">
                  <a:pos x="28" y="12"/>
                </a:cxn>
                <a:cxn ang="0">
                  <a:pos x="30" y="15"/>
                </a:cxn>
                <a:cxn ang="0">
                  <a:pos x="27" y="13"/>
                </a:cxn>
                <a:cxn ang="0">
                  <a:pos x="23" y="12"/>
                </a:cxn>
                <a:cxn ang="0">
                  <a:pos x="23" y="13"/>
                </a:cxn>
                <a:cxn ang="0">
                  <a:pos x="25" y="17"/>
                </a:cxn>
                <a:cxn ang="0">
                  <a:pos x="23" y="22"/>
                </a:cxn>
                <a:cxn ang="0">
                  <a:pos x="22" y="25"/>
                </a:cxn>
                <a:cxn ang="0">
                  <a:pos x="18" y="22"/>
                </a:cxn>
                <a:cxn ang="0">
                  <a:pos x="15" y="18"/>
                </a:cxn>
                <a:cxn ang="0">
                  <a:pos x="17" y="24"/>
                </a:cxn>
                <a:cxn ang="0">
                  <a:pos x="17" y="27"/>
                </a:cxn>
                <a:cxn ang="0">
                  <a:pos x="12" y="25"/>
                </a:cxn>
                <a:cxn ang="0">
                  <a:pos x="8" y="24"/>
                </a:cxn>
                <a:cxn ang="0">
                  <a:pos x="7" y="24"/>
                </a:cxn>
                <a:cxn ang="0">
                  <a:pos x="5" y="24"/>
                </a:cxn>
                <a:cxn ang="0">
                  <a:pos x="5" y="27"/>
                </a:cxn>
                <a:cxn ang="0">
                  <a:pos x="3" y="30"/>
                </a:cxn>
                <a:cxn ang="0">
                  <a:pos x="2" y="27"/>
                </a:cxn>
                <a:cxn ang="0">
                  <a:pos x="0" y="24"/>
                </a:cxn>
              </a:cxnLst>
              <a:rect l="0" t="0" r="r" b="b"/>
              <a:pathLst>
                <a:path w="30" h="30">
                  <a:moveTo>
                    <a:pt x="0" y="24"/>
                  </a:moveTo>
                  <a:lnTo>
                    <a:pt x="5" y="20"/>
                  </a:lnTo>
                  <a:lnTo>
                    <a:pt x="13" y="15"/>
                  </a:lnTo>
                  <a:lnTo>
                    <a:pt x="17" y="10"/>
                  </a:lnTo>
                  <a:lnTo>
                    <a:pt x="22" y="7"/>
                  </a:lnTo>
                  <a:lnTo>
                    <a:pt x="28" y="3"/>
                  </a:lnTo>
                  <a:lnTo>
                    <a:pt x="30" y="0"/>
                  </a:lnTo>
                  <a:lnTo>
                    <a:pt x="30" y="5"/>
                  </a:lnTo>
                  <a:lnTo>
                    <a:pt x="30" y="8"/>
                  </a:lnTo>
                  <a:lnTo>
                    <a:pt x="28" y="8"/>
                  </a:lnTo>
                  <a:lnTo>
                    <a:pt x="27" y="10"/>
                  </a:lnTo>
                  <a:lnTo>
                    <a:pt x="28" y="12"/>
                  </a:lnTo>
                  <a:lnTo>
                    <a:pt x="30" y="15"/>
                  </a:lnTo>
                  <a:lnTo>
                    <a:pt x="27" y="13"/>
                  </a:lnTo>
                  <a:lnTo>
                    <a:pt x="23" y="12"/>
                  </a:lnTo>
                  <a:lnTo>
                    <a:pt x="23" y="13"/>
                  </a:lnTo>
                  <a:lnTo>
                    <a:pt x="25" y="17"/>
                  </a:lnTo>
                  <a:lnTo>
                    <a:pt x="23" y="22"/>
                  </a:lnTo>
                  <a:lnTo>
                    <a:pt x="22" y="25"/>
                  </a:lnTo>
                  <a:lnTo>
                    <a:pt x="18" y="22"/>
                  </a:lnTo>
                  <a:lnTo>
                    <a:pt x="15" y="18"/>
                  </a:lnTo>
                  <a:lnTo>
                    <a:pt x="17" y="24"/>
                  </a:lnTo>
                  <a:lnTo>
                    <a:pt x="17" y="27"/>
                  </a:lnTo>
                  <a:lnTo>
                    <a:pt x="12" y="25"/>
                  </a:lnTo>
                  <a:lnTo>
                    <a:pt x="8" y="24"/>
                  </a:lnTo>
                  <a:lnTo>
                    <a:pt x="7" y="24"/>
                  </a:lnTo>
                  <a:lnTo>
                    <a:pt x="5" y="24"/>
                  </a:lnTo>
                  <a:lnTo>
                    <a:pt x="5" y="27"/>
                  </a:lnTo>
                  <a:lnTo>
                    <a:pt x="3" y="30"/>
                  </a:lnTo>
                  <a:lnTo>
                    <a:pt x="2" y="27"/>
                  </a:lnTo>
                  <a:lnTo>
                    <a:pt x="0" y="24"/>
                  </a:lnTo>
                  <a:close/>
                </a:path>
              </a:pathLst>
            </a:custGeom>
            <a:solidFill>
              <a:srgbClr val="1F1A17"/>
            </a:solidFill>
            <a:ln w="9525">
              <a:noFill/>
              <a:round/>
              <a:headEnd/>
              <a:tailEnd/>
            </a:ln>
          </p:spPr>
          <p:txBody>
            <a:bodyPr/>
            <a:lstStyle/>
            <a:p>
              <a:endParaRPr lang="en-US"/>
            </a:p>
          </p:txBody>
        </p:sp>
        <p:sp>
          <p:nvSpPr>
            <p:cNvPr id="4437" name="Freeform 341"/>
            <p:cNvSpPr>
              <a:spLocks/>
            </p:cNvSpPr>
            <p:nvPr/>
          </p:nvSpPr>
          <p:spPr bwMode="auto">
            <a:xfrm>
              <a:off x="2610" y="3243"/>
              <a:ext cx="87" cy="50"/>
            </a:xfrm>
            <a:custGeom>
              <a:avLst/>
              <a:gdLst/>
              <a:ahLst/>
              <a:cxnLst>
                <a:cxn ang="0">
                  <a:pos x="3" y="13"/>
                </a:cxn>
                <a:cxn ang="0">
                  <a:pos x="0" y="25"/>
                </a:cxn>
                <a:cxn ang="0">
                  <a:pos x="0" y="33"/>
                </a:cxn>
                <a:cxn ang="0">
                  <a:pos x="3" y="40"/>
                </a:cxn>
                <a:cxn ang="0">
                  <a:pos x="5" y="50"/>
                </a:cxn>
                <a:cxn ang="0">
                  <a:pos x="8" y="47"/>
                </a:cxn>
                <a:cxn ang="0">
                  <a:pos x="13" y="42"/>
                </a:cxn>
                <a:cxn ang="0">
                  <a:pos x="15" y="35"/>
                </a:cxn>
                <a:cxn ang="0">
                  <a:pos x="16" y="32"/>
                </a:cxn>
                <a:cxn ang="0">
                  <a:pos x="20" y="33"/>
                </a:cxn>
                <a:cxn ang="0">
                  <a:pos x="23" y="39"/>
                </a:cxn>
                <a:cxn ang="0">
                  <a:pos x="25" y="28"/>
                </a:cxn>
                <a:cxn ang="0">
                  <a:pos x="27" y="23"/>
                </a:cxn>
                <a:cxn ang="0">
                  <a:pos x="30" y="20"/>
                </a:cxn>
                <a:cxn ang="0">
                  <a:pos x="37" y="20"/>
                </a:cxn>
                <a:cxn ang="0">
                  <a:pos x="38" y="15"/>
                </a:cxn>
                <a:cxn ang="0">
                  <a:pos x="40" y="12"/>
                </a:cxn>
                <a:cxn ang="0">
                  <a:pos x="43" y="10"/>
                </a:cxn>
                <a:cxn ang="0">
                  <a:pos x="48" y="8"/>
                </a:cxn>
                <a:cxn ang="0">
                  <a:pos x="48" y="15"/>
                </a:cxn>
                <a:cxn ang="0">
                  <a:pos x="48" y="20"/>
                </a:cxn>
                <a:cxn ang="0">
                  <a:pos x="52" y="13"/>
                </a:cxn>
                <a:cxn ang="0">
                  <a:pos x="57" y="8"/>
                </a:cxn>
                <a:cxn ang="0">
                  <a:pos x="55" y="18"/>
                </a:cxn>
                <a:cxn ang="0">
                  <a:pos x="57" y="27"/>
                </a:cxn>
                <a:cxn ang="0">
                  <a:pos x="60" y="17"/>
                </a:cxn>
                <a:cxn ang="0">
                  <a:pos x="62" y="8"/>
                </a:cxn>
                <a:cxn ang="0">
                  <a:pos x="65" y="27"/>
                </a:cxn>
                <a:cxn ang="0">
                  <a:pos x="68" y="45"/>
                </a:cxn>
                <a:cxn ang="0">
                  <a:pos x="70" y="45"/>
                </a:cxn>
                <a:cxn ang="0">
                  <a:pos x="73" y="45"/>
                </a:cxn>
                <a:cxn ang="0">
                  <a:pos x="73" y="44"/>
                </a:cxn>
                <a:cxn ang="0">
                  <a:pos x="75" y="40"/>
                </a:cxn>
                <a:cxn ang="0">
                  <a:pos x="73" y="33"/>
                </a:cxn>
                <a:cxn ang="0">
                  <a:pos x="73" y="27"/>
                </a:cxn>
                <a:cxn ang="0">
                  <a:pos x="80" y="30"/>
                </a:cxn>
                <a:cxn ang="0">
                  <a:pos x="87" y="30"/>
                </a:cxn>
                <a:cxn ang="0">
                  <a:pos x="82" y="27"/>
                </a:cxn>
                <a:cxn ang="0">
                  <a:pos x="77" y="22"/>
                </a:cxn>
                <a:cxn ang="0">
                  <a:pos x="72" y="17"/>
                </a:cxn>
                <a:cxn ang="0">
                  <a:pos x="68" y="10"/>
                </a:cxn>
                <a:cxn ang="0">
                  <a:pos x="67" y="7"/>
                </a:cxn>
                <a:cxn ang="0">
                  <a:pos x="65" y="3"/>
                </a:cxn>
                <a:cxn ang="0">
                  <a:pos x="62" y="2"/>
                </a:cxn>
                <a:cxn ang="0">
                  <a:pos x="57" y="0"/>
                </a:cxn>
                <a:cxn ang="0">
                  <a:pos x="48" y="0"/>
                </a:cxn>
                <a:cxn ang="0">
                  <a:pos x="42" y="0"/>
                </a:cxn>
                <a:cxn ang="0">
                  <a:pos x="25" y="12"/>
                </a:cxn>
                <a:cxn ang="0">
                  <a:pos x="10" y="25"/>
                </a:cxn>
                <a:cxn ang="0">
                  <a:pos x="6" y="27"/>
                </a:cxn>
                <a:cxn ang="0">
                  <a:pos x="5" y="27"/>
                </a:cxn>
                <a:cxn ang="0">
                  <a:pos x="5" y="25"/>
                </a:cxn>
                <a:cxn ang="0">
                  <a:pos x="3" y="23"/>
                </a:cxn>
                <a:cxn ang="0">
                  <a:pos x="3" y="20"/>
                </a:cxn>
                <a:cxn ang="0">
                  <a:pos x="3" y="13"/>
                </a:cxn>
              </a:cxnLst>
              <a:rect l="0" t="0" r="r" b="b"/>
              <a:pathLst>
                <a:path w="87" h="50">
                  <a:moveTo>
                    <a:pt x="3" y="13"/>
                  </a:moveTo>
                  <a:lnTo>
                    <a:pt x="0" y="25"/>
                  </a:lnTo>
                  <a:lnTo>
                    <a:pt x="0" y="33"/>
                  </a:lnTo>
                  <a:lnTo>
                    <a:pt x="3" y="40"/>
                  </a:lnTo>
                  <a:lnTo>
                    <a:pt x="5" y="50"/>
                  </a:lnTo>
                  <a:lnTo>
                    <a:pt x="8" y="47"/>
                  </a:lnTo>
                  <a:lnTo>
                    <a:pt x="13" y="42"/>
                  </a:lnTo>
                  <a:lnTo>
                    <a:pt x="15" y="35"/>
                  </a:lnTo>
                  <a:lnTo>
                    <a:pt x="16" y="32"/>
                  </a:lnTo>
                  <a:lnTo>
                    <a:pt x="20" y="33"/>
                  </a:lnTo>
                  <a:lnTo>
                    <a:pt x="23" y="39"/>
                  </a:lnTo>
                  <a:lnTo>
                    <a:pt x="25" y="28"/>
                  </a:lnTo>
                  <a:lnTo>
                    <a:pt x="27" y="23"/>
                  </a:lnTo>
                  <a:lnTo>
                    <a:pt x="30" y="20"/>
                  </a:lnTo>
                  <a:lnTo>
                    <a:pt x="37" y="20"/>
                  </a:lnTo>
                  <a:lnTo>
                    <a:pt x="38" y="15"/>
                  </a:lnTo>
                  <a:lnTo>
                    <a:pt x="40" y="12"/>
                  </a:lnTo>
                  <a:lnTo>
                    <a:pt x="43" y="10"/>
                  </a:lnTo>
                  <a:lnTo>
                    <a:pt x="48" y="8"/>
                  </a:lnTo>
                  <a:lnTo>
                    <a:pt x="48" y="15"/>
                  </a:lnTo>
                  <a:lnTo>
                    <a:pt x="48" y="20"/>
                  </a:lnTo>
                  <a:lnTo>
                    <a:pt x="52" y="13"/>
                  </a:lnTo>
                  <a:lnTo>
                    <a:pt x="57" y="8"/>
                  </a:lnTo>
                  <a:lnTo>
                    <a:pt x="55" y="18"/>
                  </a:lnTo>
                  <a:lnTo>
                    <a:pt x="57" y="27"/>
                  </a:lnTo>
                  <a:lnTo>
                    <a:pt x="60" y="17"/>
                  </a:lnTo>
                  <a:lnTo>
                    <a:pt x="62" y="8"/>
                  </a:lnTo>
                  <a:lnTo>
                    <a:pt x="65" y="27"/>
                  </a:lnTo>
                  <a:lnTo>
                    <a:pt x="68" y="45"/>
                  </a:lnTo>
                  <a:lnTo>
                    <a:pt x="70" y="45"/>
                  </a:lnTo>
                  <a:lnTo>
                    <a:pt x="73" y="45"/>
                  </a:lnTo>
                  <a:lnTo>
                    <a:pt x="73" y="44"/>
                  </a:lnTo>
                  <a:lnTo>
                    <a:pt x="75" y="40"/>
                  </a:lnTo>
                  <a:lnTo>
                    <a:pt x="73" y="33"/>
                  </a:lnTo>
                  <a:lnTo>
                    <a:pt x="73" y="27"/>
                  </a:lnTo>
                  <a:lnTo>
                    <a:pt x="80" y="30"/>
                  </a:lnTo>
                  <a:lnTo>
                    <a:pt x="87" y="30"/>
                  </a:lnTo>
                  <a:lnTo>
                    <a:pt x="82" y="27"/>
                  </a:lnTo>
                  <a:lnTo>
                    <a:pt x="77" y="22"/>
                  </a:lnTo>
                  <a:lnTo>
                    <a:pt x="72" y="17"/>
                  </a:lnTo>
                  <a:lnTo>
                    <a:pt x="68" y="10"/>
                  </a:lnTo>
                  <a:lnTo>
                    <a:pt x="67" y="7"/>
                  </a:lnTo>
                  <a:lnTo>
                    <a:pt x="65" y="3"/>
                  </a:lnTo>
                  <a:lnTo>
                    <a:pt x="62" y="2"/>
                  </a:lnTo>
                  <a:lnTo>
                    <a:pt x="57" y="0"/>
                  </a:lnTo>
                  <a:lnTo>
                    <a:pt x="48" y="0"/>
                  </a:lnTo>
                  <a:lnTo>
                    <a:pt x="42" y="0"/>
                  </a:lnTo>
                  <a:lnTo>
                    <a:pt x="25" y="12"/>
                  </a:lnTo>
                  <a:lnTo>
                    <a:pt x="10" y="25"/>
                  </a:lnTo>
                  <a:lnTo>
                    <a:pt x="6" y="27"/>
                  </a:lnTo>
                  <a:lnTo>
                    <a:pt x="5" y="27"/>
                  </a:lnTo>
                  <a:lnTo>
                    <a:pt x="5" y="25"/>
                  </a:lnTo>
                  <a:lnTo>
                    <a:pt x="3" y="23"/>
                  </a:lnTo>
                  <a:lnTo>
                    <a:pt x="3" y="20"/>
                  </a:lnTo>
                  <a:lnTo>
                    <a:pt x="3" y="13"/>
                  </a:lnTo>
                  <a:close/>
                </a:path>
              </a:pathLst>
            </a:custGeom>
            <a:solidFill>
              <a:srgbClr val="1F1A17"/>
            </a:solidFill>
            <a:ln w="9525">
              <a:noFill/>
              <a:round/>
              <a:headEnd/>
              <a:tailEnd/>
            </a:ln>
          </p:spPr>
          <p:txBody>
            <a:bodyPr/>
            <a:lstStyle/>
            <a:p>
              <a:endParaRPr lang="en-US"/>
            </a:p>
          </p:txBody>
        </p:sp>
        <p:sp>
          <p:nvSpPr>
            <p:cNvPr id="4438" name="Freeform 342"/>
            <p:cNvSpPr>
              <a:spLocks/>
            </p:cNvSpPr>
            <p:nvPr/>
          </p:nvSpPr>
          <p:spPr bwMode="auto">
            <a:xfrm>
              <a:off x="2605" y="3312"/>
              <a:ext cx="15" cy="15"/>
            </a:xfrm>
            <a:custGeom>
              <a:avLst/>
              <a:gdLst/>
              <a:ahLst/>
              <a:cxnLst>
                <a:cxn ang="0">
                  <a:pos x="0" y="15"/>
                </a:cxn>
                <a:cxn ang="0">
                  <a:pos x="1" y="11"/>
                </a:cxn>
                <a:cxn ang="0">
                  <a:pos x="3" y="6"/>
                </a:cxn>
                <a:cxn ang="0">
                  <a:pos x="5" y="3"/>
                </a:cxn>
                <a:cxn ang="0">
                  <a:pos x="6" y="1"/>
                </a:cxn>
                <a:cxn ang="0">
                  <a:pos x="8" y="0"/>
                </a:cxn>
                <a:cxn ang="0">
                  <a:pos x="8" y="0"/>
                </a:cxn>
                <a:cxn ang="0">
                  <a:pos x="13" y="8"/>
                </a:cxn>
                <a:cxn ang="0">
                  <a:pos x="15" y="15"/>
                </a:cxn>
                <a:cxn ang="0">
                  <a:pos x="11" y="13"/>
                </a:cxn>
                <a:cxn ang="0">
                  <a:pos x="6" y="13"/>
                </a:cxn>
                <a:cxn ang="0">
                  <a:pos x="1" y="15"/>
                </a:cxn>
                <a:cxn ang="0">
                  <a:pos x="0" y="15"/>
                </a:cxn>
              </a:cxnLst>
              <a:rect l="0" t="0" r="r" b="b"/>
              <a:pathLst>
                <a:path w="15" h="15">
                  <a:moveTo>
                    <a:pt x="0" y="15"/>
                  </a:moveTo>
                  <a:lnTo>
                    <a:pt x="1" y="11"/>
                  </a:lnTo>
                  <a:lnTo>
                    <a:pt x="3" y="6"/>
                  </a:lnTo>
                  <a:lnTo>
                    <a:pt x="5" y="3"/>
                  </a:lnTo>
                  <a:lnTo>
                    <a:pt x="6" y="1"/>
                  </a:lnTo>
                  <a:lnTo>
                    <a:pt x="8" y="0"/>
                  </a:lnTo>
                  <a:lnTo>
                    <a:pt x="8" y="0"/>
                  </a:lnTo>
                  <a:lnTo>
                    <a:pt x="13" y="8"/>
                  </a:lnTo>
                  <a:lnTo>
                    <a:pt x="15" y="15"/>
                  </a:lnTo>
                  <a:lnTo>
                    <a:pt x="11" y="13"/>
                  </a:lnTo>
                  <a:lnTo>
                    <a:pt x="6" y="13"/>
                  </a:lnTo>
                  <a:lnTo>
                    <a:pt x="1" y="15"/>
                  </a:lnTo>
                  <a:lnTo>
                    <a:pt x="0" y="15"/>
                  </a:lnTo>
                  <a:close/>
                </a:path>
              </a:pathLst>
            </a:custGeom>
            <a:solidFill>
              <a:srgbClr val="1F1A17"/>
            </a:solidFill>
            <a:ln w="9525">
              <a:noFill/>
              <a:round/>
              <a:headEnd/>
              <a:tailEnd/>
            </a:ln>
          </p:spPr>
          <p:txBody>
            <a:bodyPr/>
            <a:lstStyle/>
            <a:p>
              <a:endParaRPr lang="en-US"/>
            </a:p>
          </p:txBody>
        </p:sp>
        <p:sp>
          <p:nvSpPr>
            <p:cNvPr id="4439" name="Freeform 343"/>
            <p:cNvSpPr>
              <a:spLocks/>
            </p:cNvSpPr>
            <p:nvPr/>
          </p:nvSpPr>
          <p:spPr bwMode="auto">
            <a:xfrm>
              <a:off x="2558" y="3271"/>
              <a:ext cx="23" cy="31"/>
            </a:xfrm>
            <a:custGeom>
              <a:avLst/>
              <a:gdLst/>
              <a:ahLst/>
              <a:cxnLst>
                <a:cxn ang="0">
                  <a:pos x="8" y="0"/>
                </a:cxn>
                <a:cxn ang="0">
                  <a:pos x="3" y="4"/>
                </a:cxn>
                <a:cxn ang="0">
                  <a:pos x="0" y="12"/>
                </a:cxn>
                <a:cxn ang="0">
                  <a:pos x="5" y="24"/>
                </a:cxn>
                <a:cxn ang="0">
                  <a:pos x="10" y="31"/>
                </a:cxn>
                <a:cxn ang="0">
                  <a:pos x="10" y="17"/>
                </a:cxn>
                <a:cxn ang="0">
                  <a:pos x="17" y="31"/>
                </a:cxn>
                <a:cxn ang="0">
                  <a:pos x="18" y="29"/>
                </a:cxn>
                <a:cxn ang="0">
                  <a:pos x="18" y="22"/>
                </a:cxn>
                <a:cxn ang="0">
                  <a:pos x="18" y="12"/>
                </a:cxn>
                <a:cxn ang="0">
                  <a:pos x="22" y="5"/>
                </a:cxn>
                <a:cxn ang="0">
                  <a:pos x="23" y="4"/>
                </a:cxn>
                <a:cxn ang="0">
                  <a:pos x="8" y="9"/>
                </a:cxn>
                <a:cxn ang="0">
                  <a:pos x="8" y="0"/>
                </a:cxn>
              </a:cxnLst>
              <a:rect l="0" t="0" r="r" b="b"/>
              <a:pathLst>
                <a:path w="23" h="31">
                  <a:moveTo>
                    <a:pt x="8" y="0"/>
                  </a:moveTo>
                  <a:lnTo>
                    <a:pt x="3" y="4"/>
                  </a:lnTo>
                  <a:lnTo>
                    <a:pt x="0" y="12"/>
                  </a:lnTo>
                  <a:lnTo>
                    <a:pt x="5" y="24"/>
                  </a:lnTo>
                  <a:lnTo>
                    <a:pt x="10" y="31"/>
                  </a:lnTo>
                  <a:lnTo>
                    <a:pt x="10" y="17"/>
                  </a:lnTo>
                  <a:lnTo>
                    <a:pt x="17" y="31"/>
                  </a:lnTo>
                  <a:lnTo>
                    <a:pt x="18" y="29"/>
                  </a:lnTo>
                  <a:lnTo>
                    <a:pt x="18" y="22"/>
                  </a:lnTo>
                  <a:lnTo>
                    <a:pt x="18" y="12"/>
                  </a:lnTo>
                  <a:lnTo>
                    <a:pt x="22" y="5"/>
                  </a:lnTo>
                  <a:lnTo>
                    <a:pt x="23" y="4"/>
                  </a:lnTo>
                  <a:lnTo>
                    <a:pt x="8" y="9"/>
                  </a:lnTo>
                  <a:lnTo>
                    <a:pt x="8" y="0"/>
                  </a:lnTo>
                  <a:close/>
                </a:path>
              </a:pathLst>
            </a:custGeom>
            <a:solidFill>
              <a:srgbClr val="1F1A17"/>
            </a:solidFill>
            <a:ln w="9525">
              <a:noFill/>
              <a:round/>
              <a:headEnd/>
              <a:tailEnd/>
            </a:ln>
          </p:spPr>
          <p:txBody>
            <a:bodyPr/>
            <a:lstStyle/>
            <a:p>
              <a:endParaRPr lang="en-US"/>
            </a:p>
          </p:txBody>
        </p:sp>
        <p:sp>
          <p:nvSpPr>
            <p:cNvPr id="4440" name="Freeform 344"/>
            <p:cNvSpPr>
              <a:spLocks/>
            </p:cNvSpPr>
            <p:nvPr/>
          </p:nvSpPr>
          <p:spPr bwMode="auto">
            <a:xfrm>
              <a:off x="2481" y="3228"/>
              <a:ext cx="45" cy="20"/>
            </a:xfrm>
            <a:custGeom>
              <a:avLst/>
              <a:gdLst/>
              <a:ahLst/>
              <a:cxnLst>
                <a:cxn ang="0">
                  <a:pos x="0" y="2"/>
                </a:cxn>
                <a:cxn ang="0">
                  <a:pos x="3" y="0"/>
                </a:cxn>
                <a:cxn ang="0">
                  <a:pos x="12" y="2"/>
                </a:cxn>
                <a:cxn ang="0">
                  <a:pos x="25" y="7"/>
                </a:cxn>
                <a:cxn ang="0">
                  <a:pos x="32" y="10"/>
                </a:cxn>
                <a:cxn ang="0">
                  <a:pos x="30" y="0"/>
                </a:cxn>
                <a:cxn ang="0">
                  <a:pos x="32" y="0"/>
                </a:cxn>
                <a:cxn ang="0">
                  <a:pos x="37" y="0"/>
                </a:cxn>
                <a:cxn ang="0">
                  <a:pos x="42" y="5"/>
                </a:cxn>
                <a:cxn ang="0">
                  <a:pos x="45" y="10"/>
                </a:cxn>
                <a:cxn ang="0">
                  <a:pos x="44" y="20"/>
                </a:cxn>
                <a:cxn ang="0">
                  <a:pos x="40" y="7"/>
                </a:cxn>
                <a:cxn ang="0">
                  <a:pos x="39" y="10"/>
                </a:cxn>
                <a:cxn ang="0">
                  <a:pos x="30" y="15"/>
                </a:cxn>
                <a:cxn ang="0">
                  <a:pos x="18" y="15"/>
                </a:cxn>
                <a:cxn ang="0">
                  <a:pos x="10" y="12"/>
                </a:cxn>
                <a:cxn ang="0">
                  <a:pos x="8" y="3"/>
                </a:cxn>
                <a:cxn ang="0">
                  <a:pos x="0" y="2"/>
                </a:cxn>
              </a:cxnLst>
              <a:rect l="0" t="0" r="r" b="b"/>
              <a:pathLst>
                <a:path w="45" h="20">
                  <a:moveTo>
                    <a:pt x="0" y="2"/>
                  </a:moveTo>
                  <a:lnTo>
                    <a:pt x="3" y="0"/>
                  </a:lnTo>
                  <a:lnTo>
                    <a:pt x="12" y="2"/>
                  </a:lnTo>
                  <a:lnTo>
                    <a:pt x="25" y="7"/>
                  </a:lnTo>
                  <a:lnTo>
                    <a:pt x="32" y="10"/>
                  </a:lnTo>
                  <a:lnTo>
                    <a:pt x="30" y="0"/>
                  </a:lnTo>
                  <a:lnTo>
                    <a:pt x="32" y="0"/>
                  </a:lnTo>
                  <a:lnTo>
                    <a:pt x="37" y="0"/>
                  </a:lnTo>
                  <a:lnTo>
                    <a:pt x="42" y="5"/>
                  </a:lnTo>
                  <a:lnTo>
                    <a:pt x="45" y="10"/>
                  </a:lnTo>
                  <a:lnTo>
                    <a:pt x="44" y="20"/>
                  </a:lnTo>
                  <a:lnTo>
                    <a:pt x="40" y="7"/>
                  </a:lnTo>
                  <a:lnTo>
                    <a:pt x="39" y="10"/>
                  </a:lnTo>
                  <a:lnTo>
                    <a:pt x="30" y="15"/>
                  </a:lnTo>
                  <a:lnTo>
                    <a:pt x="18" y="15"/>
                  </a:lnTo>
                  <a:lnTo>
                    <a:pt x="10" y="12"/>
                  </a:lnTo>
                  <a:lnTo>
                    <a:pt x="8" y="3"/>
                  </a:lnTo>
                  <a:lnTo>
                    <a:pt x="0" y="2"/>
                  </a:lnTo>
                  <a:close/>
                </a:path>
              </a:pathLst>
            </a:custGeom>
            <a:solidFill>
              <a:srgbClr val="1F1A17"/>
            </a:solidFill>
            <a:ln w="9525">
              <a:noFill/>
              <a:round/>
              <a:headEnd/>
              <a:tailEnd/>
            </a:ln>
          </p:spPr>
          <p:txBody>
            <a:bodyPr/>
            <a:lstStyle/>
            <a:p>
              <a:endParaRPr lang="en-US"/>
            </a:p>
          </p:txBody>
        </p:sp>
        <p:sp>
          <p:nvSpPr>
            <p:cNvPr id="4441" name="Freeform 345"/>
            <p:cNvSpPr>
              <a:spLocks/>
            </p:cNvSpPr>
            <p:nvPr/>
          </p:nvSpPr>
          <p:spPr bwMode="auto">
            <a:xfrm>
              <a:off x="2483" y="3260"/>
              <a:ext cx="33" cy="33"/>
            </a:xfrm>
            <a:custGeom>
              <a:avLst/>
              <a:gdLst/>
              <a:ahLst/>
              <a:cxnLst>
                <a:cxn ang="0">
                  <a:pos x="0" y="0"/>
                </a:cxn>
                <a:cxn ang="0">
                  <a:pos x="6" y="3"/>
                </a:cxn>
                <a:cxn ang="0">
                  <a:pos x="16" y="10"/>
                </a:cxn>
                <a:cxn ang="0">
                  <a:pos x="21" y="15"/>
                </a:cxn>
                <a:cxn ang="0">
                  <a:pos x="27" y="18"/>
                </a:cxn>
                <a:cxn ang="0">
                  <a:pos x="32" y="27"/>
                </a:cxn>
                <a:cxn ang="0">
                  <a:pos x="33" y="32"/>
                </a:cxn>
                <a:cxn ang="0">
                  <a:pos x="32" y="33"/>
                </a:cxn>
                <a:cxn ang="0">
                  <a:pos x="30" y="33"/>
                </a:cxn>
                <a:cxn ang="0">
                  <a:pos x="28" y="32"/>
                </a:cxn>
                <a:cxn ang="0">
                  <a:pos x="27" y="32"/>
                </a:cxn>
                <a:cxn ang="0">
                  <a:pos x="23" y="27"/>
                </a:cxn>
                <a:cxn ang="0">
                  <a:pos x="20" y="23"/>
                </a:cxn>
                <a:cxn ang="0">
                  <a:pos x="20" y="25"/>
                </a:cxn>
                <a:cxn ang="0">
                  <a:pos x="18" y="28"/>
                </a:cxn>
                <a:cxn ang="0">
                  <a:pos x="16" y="28"/>
                </a:cxn>
                <a:cxn ang="0">
                  <a:pos x="15" y="28"/>
                </a:cxn>
                <a:cxn ang="0">
                  <a:pos x="13" y="25"/>
                </a:cxn>
                <a:cxn ang="0">
                  <a:pos x="11" y="22"/>
                </a:cxn>
                <a:cxn ang="0">
                  <a:pos x="10" y="18"/>
                </a:cxn>
                <a:cxn ang="0">
                  <a:pos x="8" y="16"/>
                </a:cxn>
                <a:cxn ang="0">
                  <a:pos x="8" y="13"/>
                </a:cxn>
                <a:cxn ang="0">
                  <a:pos x="8" y="8"/>
                </a:cxn>
                <a:cxn ang="0">
                  <a:pos x="3" y="5"/>
                </a:cxn>
                <a:cxn ang="0">
                  <a:pos x="0" y="0"/>
                </a:cxn>
              </a:cxnLst>
              <a:rect l="0" t="0" r="r" b="b"/>
              <a:pathLst>
                <a:path w="33" h="33">
                  <a:moveTo>
                    <a:pt x="0" y="0"/>
                  </a:moveTo>
                  <a:lnTo>
                    <a:pt x="6" y="3"/>
                  </a:lnTo>
                  <a:lnTo>
                    <a:pt x="16" y="10"/>
                  </a:lnTo>
                  <a:lnTo>
                    <a:pt x="21" y="15"/>
                  </a:lnTo>
                  <a:lnTo>
                    <a:pt x="27" y="18"/>
                  </a:lnTo>
                  <a:lnTo>
                    <a:pt x="32" y="27"/>
                  </a:lnTo>
                  <a:lnTo>
                    <a:pt x="33" y="32"/>
                  </a:lnTo>
                  <a:lnTo>
                    <a:pt x="32" y="33"/>
                  </a:lnTo>
                  <a:lnTo>
                    <a:pt x="30" y="33"/>
                  </a:lnTo>
                  <a:lnTo>
                    <a:pt x="28" y="32"/>
                  </a:lnTo>
                  <a:lnTo>
                    <a:pt x="27" y="32"/>
                  </a:lnTo>
                  <a:lnTo>
                    <a:pt x="23" y="27"/>
                  </a:lnTo>
                  <a:lnTo>
                    <a:pt x="20" y="23"/>
                  </a:lnTo>
                  <a:lnTo>
                    <a:pt x="20" y="25"/>
                  </a:lnTo>
                  <a:lnTo>
                    <a:pt x="18" y="28"/>
                  </a:lnTo>
                  <a:lnTo>
                    <a:pt x="16" y="28"/>
                  </a:lnTo>
                  <a:lnTo>
                    <a:pt x="15" y="28"/>
                  </a:lnTo>
                  <a:lnTo>
                    <a:pt x="13" y="25"/>
                  </a:lnTo>
                  <a:lnTo>
                    <a:pt x="11" y="22"/>
                  </a:lnTo>
                  <a:lnTo>
                    <a:pt x="10" y="18"/>
                  </a:lnTo>
                  <a:lnTo>
                    <a:pt x="8" y="16"/>
                  </a:lnTo>
                  <a:lnTo>
                    <a:pt x="8" y="13"/>
                  </a:lnTo>
                  <a:lnTo>
                    <a:pt x="8" y="8"/>
                  </a:lnTo>
                  <a:lnTo>
                    <a:pt x="3" y="5"/>
                  </a:lnTo>
                  <a:lnTo>
                    <a:pt x="0" y="0"/>
                  </a:lnTo>
                  <a:close/>
                </a:path>
              </a:pathLst>
            </a:custGeom>
            <a:solidFill>
              <a:srgbClr val="1F1A17"/>
            </a:solidFill>
            <a:ln w="9525">
              <a:noFill/>
              <a:round/>
              <a:headEnd/>
              <a:tailEnd/>
            </a:ln>
          </p:spPr>
          <p:txBody>
            <a:bodyPr/>
            <a:lstStyle/>
            <a:p>
              <a:endParaRPr lang="en-US"/>
            </a:p>
          </p:txBody>
        </p:sp>
        <p:sp>
          <p:nvSpPr>
            <p:cNvPr id="4442" name="Freeform 346"/>
            <p:cNvSpPr>
              <a:spLocks/>
            </p:cNvSpPr>
            <p:nvPr/>
          </p:nvSpPr>
          <p:spPr bwMode="auto">
            <a:xfrm>
              <a:off x="2526" y="3263"/>
              <a:ext cx="29" cy="19"/>
            </a:xfrm>
            <a:custGeom>
              <a:avLst/>
              <a:gdLst/>
              <a:ahLst/>
              <a:cxnLst>
                <a:cxn ang="0">
                  <a:pos x="5" y="0"/>
                </a:cxn>
                <a:cxn ang="0">
                  <a:pos x="0" y="2"/>
                </a:cxn>
                <a:cxn ang="0">
                  <a:pos x="0" y="12"/>
                </a:cxn>
                <a:cxn ang="0">
                  <a:pos x="4" y="13"/>
                </a:cxn>
                <a:cxn ang="0">
                  <a:pos x="12" y="19"/>
                </a:cxn>
                <a:cxn ang="0">
                  <a:pos x="22" y="17"/>
                </a:cxn>
                <a:cxn ang="0">
                  <a:pos x="29" y="13"/>
                </a:cxn>
                <a:cxn ang="0">
                  <a:pos x="24" y="13"/>
                </a:cxn>
                <a:cxn ang="0">
                  <a:pos x="14" y="12"/>
                </a:cxn>
                <a:cxn ang="0">
                  <a:pos x="7" y="5"/>
                </a:cxn>
                <a:cxn ang="0">
                  <a:pos x="5" y="0"/>
                </a:cxn>
              </a:cxnLst>
              <a:rect l="0" t="0" r="r" b="b"/>
              <a:pathLst>
                <a:path w="29" h="19">
                  <a:moveTo>
                    <a:pt x="5" y="0"/>
                  </a:moveTo>
                  <a:lnTo>
                    <a:pt x="0" y="2"/>
                  </a:lnTo>
                  <a:lnTo>
                    <a:pt x="0" y="12"/>
                  </a:lnTo>
                  <a:lnTo>
                    <a:pt x="4" y="13"/>
                  </a:lnTo>
                  <a:lnTo>
                    <a:pt x="12" y="19"/>
                  </a:lnTo>
                  <a:lnTo>
                    <a:pt x="22" y="17"/>
                  </a:lnTo>
                  <a:lnTo>
                    <a:pt x="29" y="13"/>
                  </a:lnTo>
                  <a:lnTo>
                    <a:pt x="24" y="13"/>
                  </a:lnTo>
                  <a:lnTo>
                    <a:pt x="14" y="12"/>
                  </a:lnTo>
                  <a:lnTo>
                    <a:pt x="7" y="5"/>
                  </a:lnTo>
                  <a:lnTo>
                    <a:pt x="5" y="0"/>
                  </a:lnTo>
                  <a:close/>
                </a:path>
              </a:pathLst>
            </a:custGeom>
            <a:solidFill>
              <a:srgbClr val="1F1A17"/>
            </a:solidFill>
            <a:ln w="9525">
              <a:noFill/>
              <a:round/>
              <a:headEnd/>
              <a:tailEnd/>
            </a:ln>
          </p:spPr>
          <p:txBody>
            <a:bodyPr/>
            <a:lstStyle/>
            <a:p>
              <a:endParaRPr lang="en-US"/>
            </a:p>
          </p:txBody>
        </p:sp>
        <p:sp>
          <p:nvSpPr>
            <p:cNvPr id="4443" name="Freeform 347"/>
            <p:cNvSpPr>
              <a:spLocks/>
            </p:cNvSpPr>
            <p:nvPr/>
          </p:nvSpPr>
          <p:spPr bwMode="auto">
            <a:xfrm>
              <a:off x="2516" y="3148"/>
              <a:ext cx="62" cy="68"/>
            </a:xfrm>
            <a:custGeom>
              <a:avLst/>
              <a:gdLst/>
              <a:ahLst/>
              <a:cxnLst>
                <a:cxn ang="0">
                  <a:pos x="0" y="0"/>
                </a:cxn>
                <a:cxn ang="0">
                  <a:pos x="9" y="6"/>
                </a:cxn>
                <a:cxn ang="0">
                  <a:pos x="24" y="20"/>
                </a:cxn>
                <a:cxn ang="0">
                  <a:pos x="34" y="32"/>
                </a:cxn>
                <a:cxn ang="0">
                  <a:pos x="42" y="40"/>
                </a:cxn>
                <a:cxn ang="0">
                  <a:pos x="54" y="43"/>
                </a:cxn>
                <a:cxn ang="0">
                  <a:pos x="62" y="47"/>
                </a:cxn>
                <a:cxn ang="0">
                  <a:pos x="60" y="52"/>
                </a:cxn>
                <a:cxn ang="0">
                  <a:pos x="59" y="55"/>
                </a:cxn>
                <a:cxn ang="0">
                  <a:pos x="57" y="57"/>
                </a:cxn>
                <a:cxn ang="0">
                  <a:pos x="52" y="58"/>
                </a:cxn>
                <a:cxn ang="0">
                  <a:pos x="49" y="52"/>
                </a:cxn>
                <a:cxn ang="0">
                  <a:pos x="44" y="47"/>
                </a:cxn>
                <a:cxn ang="0">
                  <a:pos x="47" y="55"/>
                </a:cxn>
                <a:cxn ang="0">
                  <a:pos x="52" y="63"/>
                </a:cxn>
                <a:cxn ang="0">
                  <a:pos x="49" y="65"/>
                </a:cxn>
                <a:cxn ang="0">
                  <a:pos x="45" y="68"/>
                </a:cxn>
                <a:cxn ang="0">
                  <a:pos x="44" y="62"/>
                </a:cxn>
                <a:cxn ang="0">
                  <a:pos x="40" y="57"/>
                </a:cxn>
                <a:cxn ang="0">
                  <a:pos x="39" y="55"/>
                </a:cxn>
                <a:cxn ang="0">
                  <a:pos x="35" y="52"/>
                </a:cxn>
                <a:cxn ang="0">
                  <a:pos x="34" y="45"/>
                </a:cxn>
                <a:cxn ang="0">
                  <a:pos x="30" y="37"/>
                </a:cxn>
                <a:cxn ang="0">
                  <a:pos x="25" y="43"/>
                </a:cxn>
                <a:cxn ang="0">
                  <a:pos x="22" y="52"/>
                </a:cxn>
                <a:cxn ang="0">
                  <a:pos x="20" y="40"/>
                </a:cxn>
                <a:cxn ang="0">
                  <a:pos x="20" y="28"/>
                </a:cxn>
                <a:cxn ang="0">
                  <a:pos x="19" y="35"/>
                </a:cxn>
                <a:cxn ang="0">
                  <a:pos x="15" y="40"/>
                </a:cxn>
                <a:cxn ang="0">
                  <a:pos x="14" y="28"/>
                </a:cxn>
                <a:cxn ang="0">
                  <a:pos x="10" y="18"/>
                </a:cxn>
                <a:cxn ang="0">
                  <a:pos x="5" y="8"/>
                </a:cxn>
                <a:cxn ang="0">
                  <a:pos x="0" y="0"/>
                </a:cxn>
              </a:cxnLst>
              <a:rect l="0" t="0" r="r" b="b"/>
              <a:pathLst>
                <a:path w="62" h="68">
                  <a:moveTo>
                    <a:pt x="0" y="0"/>
                  </a:moveTo>
                  <a:lnTo>
                    <a:pt x="9" y="6"/>
                  </a:lnTo>
                  <a:lnTo>
                    <a:pt x="24" y="20"/>
                  </a:lnTo>
                  <a:lnTo>
                    <a:pt x="34" y="32"/>
                  </a:lnTo>
                  <a:lnTo>
                    <a:pt x="42" y="40"/>
                  </a:lnTo>
                  <a:lnTo>
                    <a:pt x="54" y="43"/>
                  </a:lnTo>
                  <a:lnTo>
                    <a:pt x="62" y="47"/>
                  </a:lnTo>
                  <a:lnTo>
                    <a:pt x="60" y="52"/>
                  </a:lnTo>
                  <a:lnTo>
                    <a:pt x="59" y="55"/>
                  </a:lnTo>
                  <a:lnTo>
                    <a:pt x="57" y="57"/>
                  </a:lnTo>
                  <a:lnTo>
                    <a:pt x="52" y="58"/>
                  </a:lnTo>
                  <a:lnTo>
                    <a:pt x="49" y="52"/>
                  </a:lnTo>
                  <a:lnTo>
                    <a:pt x="44" y="47"/>
                  </a:lnTo>
                  <a:lnTo>
                    <a:pt x="47" y="55"/>
                  </a:lnTo>
                  <a:lnTo>
                    <a:pt x="52" y="63"/>
                  </a:lnTo>
                  <a:lnTo>
                    <a:pt x="49" y="65"/>
                  </a:lnTo>
                  <a:lnTo>
                    <a:pt x="45" y="68"/>
                  </a:lnTo>
                  <a:lnTo>
                    <a:pt x="44" y="62"/>
                  </a:lnTo>
                  <a:lnTo>
                    <a:pt x="40" y="57"/>
                  </a:lnTo>
                  <a:lnTo>
                    <a:pt x="39" y="55"/>
                  </a:lnTo>
                  <a:lnTo>
                    <a:pt x="35" y="52"/>
                  </a:lnTo>
                  <a:lnTo>
                    <a:pt x="34" y="45"/>
                  </a:lnTo>
                  <a:lnTo>
                    <a:pt x="30" y="37"/>
                  </a:lnTo>
                  <a:lnTo>
                    <a:pt x="25" y="43"/>
                  </a:lnTo>
                  <a:lnTo>
                    <a:pt x="22" y="52"/>
                  </a:lnTo>
                  <a:lnTo>
                    <a:pt x="20" y="40"/>
                  </a:lnTo>
                  <a:lnTo>
                    <a:pt x="20" y="28"/>
                  </a:lnTo>
                  <a:lnTo>
                    <a:pt x="19" y="35"/>
                  </a:lnTo>
                  <a:lnTo>
                    <a:pt x="15" y="40"/>
                  </a:lnTo>
                  <a:lnTo>
                    <a:pt x="14" y="28"/>
                  </a:lnTo>
                  <a:lnTo>
                    <a:pt x="10" y="18"/>
                  </a:lnTo>
                  <a:lnTo>
                    <a:pt x="5" y="8"/>
                  </a:lnTo>
                  <a:lnTo>
                    <a:pt x="0" y="0"/>
                  </a:lnTo>
                  <a:close/>
                </a:path>
              </a:pathLst>
            </a:custGeom>
            <a:solidFill>
              <a:srgbClr val="1F1A17"/>
            </a:solidFill>
            <a:ln w="9525">
              <a:noFill/>
              <a:round/>
              <a:headEnd/>
              <a:tailEnd/>
            </a:ln>
          </p:spPr>
          <p:txBody>
            <a:bodyPr/>
            <a:lstStyle/>
            <a:p>
              <a:endParaRPr lang="en-US"/>
            </a:p>
          </p:txBody>
        </p:sp>
        <p:sp>
          <p:nvSpPr>
            <p:cNvPr id="4444" name="Freeform 348"/>
            <p:cNvSpPr>
              <a:spLocks/>
            </p:cNvSpPr>
            <p:nvPr/>
          </p:nvSpPr>
          <p:spPr bwMode="auto">
            <a:xfrm>
              <a:off x="2484" y="3074"/>
              <a:ext cx="51" cy="42"/>
            </a:xfrm>
            <a:custGeom>
              <a:avLst/>
              <a:gdLst/>
              <a:ahLst/>
              <a:cxnLst>
                <a:cxn ang="0">
                  <a:pos x="0" y="0"/>
                </a:cxn>
                <a:cxn ang="0">
                  <a:pos x="9" y="10"/>
                </a:cxn>
                <a:cxn ang="0">
                  <a:pos x="17" y="19"/>
                </a:cxn>
                <a:cxn ang="0">
                  <a:pos x="20" y="20"/>
                </a:cxn>
                <a:cxn ang="0">
                  <a:pos x="26" y="22"/>
                </a:cxn>
                <a:cxn ang="0">
                  <a:pos x="31" y="22"/>
                </a:cxn>
                <a:cxn ang="0">
                  <a:pos x="36" y="22"/>
                </a:cxn>
                <a:cxn ang="0">
                  <a:pos x="39" y="24"/>
                </a:cxn>
                <a:cxn ang="0">
                  <a:pos x="42" y="24"/>
                </a:cxn>
                <a:cxn ang="0">
                  <a:pos x="47" y="34"/>
                </a:cxn>
                <a:cxn ang="0">
                  <a:pos x="51" y="42"/>
                </a:cxn>
                <a:cxn ang="0">
                  <a:pos x="39" y="35"/>
                </a:cxn>
                <a:cxn ang="0">
                  <a:pos x="26" y="27"/>
                </a:cxn>
                <a:cxn ang="0">
                  <a:pos x="26" y="30"/>
                </a:cxn>
                <a:cxn ang="0">
                  <a:pos x="26" y="35"/>
                </a:cxn>
                <a:cxn ang="0">
                  <a:pos x="22" y="35"/>
                </a:cxn>
                <a:cxn ang="0">
                  <a:pos x="19" y="35"/>
                </a:cxn>
                <a:cxn ang="0">
                  <a:pos x="19" y="30"/>
                </a:cxn>
                <a:cxn ang="0">
                  <a:pos x="17" y="25"/>
                </a:cxn>
                <a:cxn ang="0">
                  <a:pos x="12" y="22"/>
                </a:cxn>
                <a:cxn ang="0">
                  <a:pos x="7" y="19"/>
                </a:cxn>
                <a:cxn ang="0">
                  <a:pos x="5" y="14"/>
                </a:cxn>
                <a:cxn ang="0">
                  <a:pos x="5" y="10"/>
                </a:cxn>
                <a:cxn ang="0">
                  <a:pos x="4" y="10"/>
                </a:cxn>
                <a:cxn ang="0">
                  <a:pos x="2" y="10"/>
                </a:cxn>
                <a:cxn ang="0">
                  <a:pos x="0" y="5"/>
                </a:cxn>
                <a:cxn ang="0">
                  <a:pos x="0" y="0"/>
                </a:cxn>
              </a:cxnLst>
              <a:rect l="0" t="0" r="r" b="b"/>
              <a:pathLst>
                <a:path w="51" h="42">
                  <a:moveTo>
                    <a:pt x="0" y="0"/>
                  </a:moveTo>
                  <a:lnTo>
                    <a:pt x="9" y="10"/>
                  </a:lnTo>
                  <a:lnTo>
                    <a:pt x="17" y="19"/>
                  </a:lnTo>
                  <a:lnTo>
                    <a:pt x="20" y="20"/>
                  </a:lnTo>
                  <a:lnTo>
                    <a:pt x="26" y="22"/>
                  </a:lnTo>
                  <a:lnTo>
                    <a:pt x="31" y="22"/>
                  </a:lnTo>
                  <a:lnTo>
                    <a:pt x="36" y="22"/>
                  </a:lnTo>
                  <a:lnTo>
                    <a:pt x="39" y="24"/>
                  </a:lnTo>
                  <a:lnTo>
                    <a:pt x="42" y="24"/>
                  </a:lnTo>
                  <a:lnTo>
                    <a:pt x="47" y="34"/>
                  </a:lnTo>
                  <a:lnTo>
                    <a:pt x="51" y="42"/>
                  </a:lnTo>
                  <a:lnTo>
                    <a:pt x="39" y="35"/>
                  </a:lnTo>
                  <a:lnTo>
                    <a:pt x="26" y="27"/>
                  </a:lnTo>
                  <a:lnTo>
                    <a:pt x="26" y="30"/>
                  </a:lnTo>
                  <a:lnTo>
                    <a:pt x="26" y="35"/>
                  </a:lnTo>
                  <a:lnTo>
                    <a:pt x="22" y="35"/>
                  </a:lnTo>
                  <a:lnTo>
                    <a:pt x="19" y="35"/>
                  </a:lnTo>
                  <a:lnTo>
                    <a:pt x="19" y="30"/>
                  </a:lnTo>
                  <a:lnTo>
                    <a:pt x="17" y="25"/>
                  </a:lnTo>
                  <a:lnTo>
                    <a:pt x="12" y="22"/>
                  </a:lnTo>
                  <a:lnTo>
                    <a:pt x="7" y="19"/>
                  </a:lnTo>
                  <a:lnTo>
                    <a:pt x="5" y="14"/>
                  </a:lnTo>
                  <a:lnTo>
                    <a:pt x="5" y="10"/>
                  </a:lnTo>
                  <a:lnTo>
                    <a:pt x="4" y="10"/>
                  </a:lnTo>
                  <a:lnTo>
                    <a:pt x="2" y="10"/>
                  </a:lnTo>
                  <a:lnTo>
                    <a:pt x="0" y="5"/>
                  </a:lnTo>
                  <a:lnTo>
                    <a:pt x="0" y="0"/>
                  </a:lnTo>
                  <a:close/>
                </a:path>
              </a:pathLst>
            </a:custGeom>
            <a:solidFill>
              <a:srgbClr val="1F1A17"/>
            </a:solidFill>
            <a:ln w="9525">
              <a:noFill/>
              <a:round/>
              <a:headEnd/>
              <a:tailEnd/>
            </a:ln>
          </p:spPr>
          <p:txBody>
            <a:bodyPr/>
            <a:lstStyle/>
            <a:p>
              <a:endParaRPr lang="en-US"/>
            </a:p>
          </p:txBody>
        </p:sp>
        <p:sp>
          <p:nvSpPr>
            <p:cNvPr id="4445" name="Freeform 349"/>
            <p:cNvSpPr>
              <a:spLocks/>
            </p:cNvSpPr>
            <p:nvPr/>
          </p:nvSpPr>
          <p:spPr bwMode="auto">
            <a:xfrm>
              <a:off x="2483" y="3024"/>
              <a:ext cx="10" cy="15"/>
            </a:xfrm>
            <a:custGeom>
              <a:avLst/>
              <a:gdLst/>
              <a:ahLst/>
              <a:cxnLst>
                <a:cxn ang="0">
                  <a:pos x="0" y="0"/>
                </a:cxn>
                <a:cxn ang="0">
                  <a:pos x="0" y="5"/>
                </a:cxn>
                <a:cxn ang="0">
                  <a:pos x="1" y="13"/>
                </a:cxn>
                <a:cxn ang="0">
                  <a:pos x="6" y="15"/>
                </a:cxn>
                <a:cxn ang="0">
                  <a:pos x="10" y="15"/>
                </a:cxn>
                <a:cxn ang="0">
                  <a:pos x="3" y="3"/>
                </a:cxn>
                <a:cxn ang="0">
                  <a:pos x="0" y="0"/>
                </a:cxn>
              </a:cxnLst>
              <a:rect l="0" t="0" r="r" b="b"/>
              <a:pathLst>
                <a:path w="10" h="15">
                  <a:moveTo>
                    <a:pt x="0" y="0"/>
                  </a:moveTo>
                  <a:lnTo>
                    <a:pt x="0" y="5"/>
                  </a:lnTo>
                  <a:lnTo>
                    <a:pt x="1" y="13"/>
                  </a:lnTo>
                  <a:lnTo>
                    <a:pt x="6" y="15"/>
                  </a:lnTo>
                  <a:lnTo>
                    <a:pt x="10" y="15"/>
                  </a:lnTo>
                  <a:lnTo>
                    <a:pt x="3" y="3"/>
                  </a:lnTo>
                  <a:lnTo>
                    <a:pt x="0" y="0"/>
                  </a:lnTo>
                  <a:close/>
                </a:path>
              </a:pathLst>
            </a:custGeom>
            <a:solidFill>
              <a:srgbClr val="1F1A17"/>
            </a:solidFill>
            <a:ln w="9525">
              <a:noFill/>
              <a:round/>
              <a:headEnd/>
              <a:tailEnd/>
            </a:ln>
          </p:spPr>
          <p:txBody>
            <a:bodyPr/>
            <a:lstStyle/>
            <a:p>
              <a:endParaRPr lang="en-US"/>
            </a:p>
          </p:txBody>
        </p:sp>
        <p:sp>
          <p:nvSpPr>
            <p:cNvPr id="4446" name="Freeform 350"/>
            <p:cNvSpPr>
              <a:spLocks/>
            </p:cNvSpPr>
            <p:nvPr/>
          </p:nvSpPr>
          <p:spPr bwMode="auto">
            <a:xfrm>
              <a:off x="2493" y="3042"/>
              <a:ext cx="27" cy="27"/>
            </a:xfrm>
            <a:custGeom>
              <a:avLst/>
              <a:gdLst/>
              <a:ahLst/>
              <a:cxnLst>
                <a:cxn ang="0">
                  <a:pos x="0" y="12"/>
                </a:cxn>
                <a:cxn ang="0">
                  <a:pos x="3" y="0"/>
                </a:cxn>
                <a:cxn ang="0">
                  <a:pos x="6" y="5"/>
                </a:cxn>
                <a:cxn ang="0">
                  <a:pos x="8" y="7"/>
                </a:cxn>
                <a:cxn ang="0">
                  <a:pos x="13" y="7"/>
                </a:cxn>
                <a:cxn ang="0">
                  <a:pos x="18" y="7"/>
                </a:cxn>
                <a:cxn ang="0">
                  <a:pos x="22" y="7"/>
                </a:cxn>
                <a:cxn ang="0">
                  <a:pos x="27" y="24"/>
                </a:cxn>
                <a:cxn ang="0">
                  <a:pos x="25" y="27"/>
                </a:cxn>
                <a:cxn ang="0">
                  <a:pos x="18" y="10"/>
                </a:cxn>
                <a:cxn ang="0">
                  <a:pos x="13" y="10"/>
                </a:cxn>
                <a:cxn ang="0">
                  <a:pos x="5" y="9"/>
                </a:cxn>
                <a:cxn ang="0">
                  <a:pos x="1" y="12"/>
                </a:cxn>
                <a:cxn ang="0">
                  <a:pos x="0" y="12"/>
                </a:cxn>
              </a:cxnLst>
              <a:rect l="0" t="0" r="r" b="b"/>
              <a:pathLst>
                <a:path w="27" h="27">
                  <a:moveTo>
                    <a:pt x="0" y="12"/>
                  </a:moveTo>
                  <a:lnTo>
                    <a:pt x="3" y="0"/>
                  </a:lnTo>
                  <a:lnTo>
                    <a:pt x="6" y="5"/>
                  </a:lnTo>
                  <a:lnTo>
                    <a:pt x="8" y="7"/>
                  </a:lnTo>
                  <a:lnTo>
                    <a:pt x="13" y="7"/>
                  </a:lnTo>
                  <a:lnTo>
                    <a:pt x="18" y="7"/>
                  </a:lnTo>
                  <a:lnTo>
                    <a:pt x="22" y="7"/>
                  </a:lnTo>
                  <a:lnTo>
                    <a:pt x="27" y="24"/>
                  </a:lnTo>
                  <a:lnTo>
                    <a:pt x="25" y="27"/>
                  </a:lnTo>
                  <a:lnTo>
                    <a:pt x="18" y="10"/>
                  </a:lnTo>
                  <a:lnTo>
                    <a:pt x="13" y="10"/>
                  </a:lnTo>
                  <a:lnTo>
                    <a:pt x="5" y="9"/>
                  </a:lnTo>
                  <a:lnTo>
                    <a:pt x="1" y="12"/>
                  </a:lnTo>
                  <a:lnTo>
                    <a:pt x="0" y="12"/>
                  </a:lnTo>
                  <a:close/>
                </a:path>
              </a:pathLst>
            </a:custGeom>
            <a:solidFill>
              <a:srgbClr val="1F1A17"/>
            </a:solidFill>
            <a:ln w="9525">
              <a:noFill/>
              <a:round/>
              <a:headEnd/>
              <a:tailEnd/>
            </a:ln>
          </p:spPr>
          <p:txBody>
            <a:bodyPr/>
            <a:lstStyle/>
            <a:p>
              <a:endParaRPr lang="en-US"/>
            </a:p>
          </p:txBody>
        </p:sp>
        <p:sp>
          <p:nvSpPr>
            <p:cNvPr id="4447" name="Freeform 351"/>
            <p:cNvSpPr>
              <a:spLocks/>
            </p:cNvSpPr>
            <p:nvPr/>
          </p:nvSpPr>
          <p:spPr bwMode="auto">
            <a:xfrm>
              <a:off x="2521" y="3054"/>
              <a:ext cx="9" cy="17"/>
            </a:xfrm>
            <a:custGeom>
              <a:avLst/>
              <a:gdLst/>
              <a:ahLst/>
              <a:cxnLst>
                <a:cxn ang="0">
                  <a:pos x="4" y="0"/>
                </a:cxn>
                <a:cxn ang="0">
                  <a:pos x="0" y="2"/>
                </a:cxn>
                <a:cxn ang="0">
                  <a:pos x="7" y="17"/>
                </a:cxn>
                <a:cxn ang="0">
                  <a:pos x="9" y="15"/>
                </a:cxn>
                <a:cxn ang="0">
                  <a:pos x="7" y="8"/>
                </a:cxn>
                <a:cxn ang="0">
                  <a:pos x="5" y="2"/>
                </a:cxn>
                <a:cxn ang="0">
                  <a:pos x="4" y="0"/>
                </a:cxn>
              </a:cxnLst>
              <a:rect l="0" t="0" r="r" b="b"/>
              <a:pathLst>
                <a:path w="9" h="17">
                  <a:moveTo>
                    <a:pt x="4" y="0"/>
                  </a:moveTo>
                  <a:lnTo>
                    <a:pt x="0" y="2"/>
                  </a:lnTo>
                  <a:lnTo>
                    <a:pt x="7" y="17"/>
                  </a:lnTo>
                  <a:lnTo>
                    <a:pt x="9" y="15"/>
                  </a:lnTo>
                  <a:lnTo>
                    <a:pt x="7" y="8"/>
                  </a:lnTo>
                  <a:lnTo>
                    <a:pt x="5" y="2"/>
                  </a:lnTo>
                  <a:lnTo>
                    <a:pt x="4" y="0"/>
                  </a:lnTo>
                  <a:close/>
                </a:path>
              </a:pathLst>
            </a:custGeom>
            <a:solidFill>
              <a:srgbClr val="1F1A17"/>
            </a:solidFill>
            <a:ln w="9525">
              <a:noFill/>
              <a:round/>
              <a:headEnd/>
              <a:tailEnd/>
            </a:ln>
          </p:spPr>
          <p:txBody>
            <a:bodyPr/>
            <a:lstStyle/>
            <a:p>
              <a:endParaRPr lang="en-US"/>
            </a:p>
          </p:txBody>
        </p:sp>
        <p:sp>
          <p:nvSpPr>
            <p:cNvPr id="4448" name="Freeform 352"/>
            <p:cNvSpPr>
              <a:spLocks/>
            </p:cNvSpPr>
            <p:nvPr/>
          </p:nvSpPr>
          <p:spPr bwMode="auto">
            <a:xfrm>
              <a:off x="2499" y="3066"/>
              <a:ext cx="17" cy="11"/>
            </a:xfrm>
            <a:custGeom>
              <a:avLst/>
              <a:gdLst/>
              <a:ahLst/>
              <a:cxnLst>
                <a:cxn ang="0">
                  <a:pos x="4" y="3"/>
                </a:cxn>
                <a:cxn ang="0">
                  <a:pos x="0" y="11"/>
                </a:cxn>
                <a:cxn ang="0">
                  <a:pos x="4" y="8"/>
                </a:cxn>
                <a:cxn ang="0">
                  <a:pos x="11" y="3"/>
                </a:cxn>
                <a:cxn ang="0">
                  <a:pos x="14" y="3"/>
                </a:cxn>
                <a:cxn ang="0">
                  <a:pos x="17" y="3"/>
                </a:cxn>
                <a:cxn ang="0">
                  <a:pos x="14" y="1"/>
                </a:cxn>
                <a:cxn ang="0">
                  <a:pos x="9" y="0"/>
                </a:cxn>
                <a:cxn ang="0">
                  <a:pos x="5" y="1"/>
                </a:cxn>
                <a:cxn ang="0">
                  <a:pos x="4" y="3"/>
                </a:cxn>
              </a:cxnLst>
              <a:rect l="0" t="0" r="r" b="b"/>
              <a:pathLst>
                <a:path w="17" h="11">
                  <a:moveTo>
                    <a:pt x="4" y="3"/>
                  </a:moveTo>
                  <a:lnTo>
                    <a:pt x="0" y="11"/>
                  </a:lnTo>
                  <a:lnTo>
                    <a:pt x="4" y="8"/>
                  </a:lnTo>
                  <a:lnTo>
                    <a:pt x="11" y="3"/>
                  </a:lnTo>
                  <a:lnTo>
                    <a:pt x="14" y="3"/>
                  </a:lnTo>
                  <a:lnTo>
                    <a:pt x="17" y="3"/>
                  </a:lnTo>
                  <a:lnTo>
                    <a:pt x="14" y="1"/>
                  </a:lnTo>
                  <a:lnTo>
                    <a:pt x="9" y="0"/>
                  </a:lnTo>
                  <a:lnTo>
                    <a:pt x="5" y="1"/>
                  </a:lnTo>
                  <a:lnTo>
                    <a:pt x="4" y="3"/>
                  </a:lnTo>
                  <a:close/>
                </a:path>
              </a:pathLst>
            </a:custGeom>
            <a:solidFill>
              <a:srgbClr val="1F1A17"/>
            </a:solidFill>
            <a:ln w="9525">
              <a:noFill/>
              <a:round/>
              <a:headEnd/>
              <a:tailEnd/>
            </a:ln>
          </p:spPr>
          <p:txBody>
            <a:bodyPr/>
            <a:lstStyle/>
            <a:p>
              <a:endParaRPr lang="en-US"/>
            </a:p>
          </p:txBody>
        </p:sp>
        <p:sp>
          <p:nvSpPr>
            <p:cNvPr id="4449" name="Freeform 353"/>
            <p:cNvSpPr>
              <a:spLocks/>
            </p:cNvSpPr>
            <p:nvPr/>
          </p:nvSpPr>
          <p:spPr bwMode="auto">
            <a:xfrm>
              <a:off x="2469" y="3106"/>
              <a:ext cx="24" cy="28"/>
            </a:xfrm>
            <a:custGeom>
              <a:avLst/>
              <a:gdLst/>
              <a:ahLst/>
              <a:cxnLst>
                <a:cxn ang="0">
                  <a:pos x="2" y="0"/>
                </a:cxn>
                <a:cxn ang="0">
                  <a:pos x="4" y="0"/>
                </a:cxn>
                <a:cxn ang="0">
                  <a:pos x="7" y="2"/>
                </a:cxn>
                <a:cxn ang="0">
                  <a:pos x="9" y="7"/>
                </a:cxn>
                <a:cxn ang="0">
                  <a:pos x="9" y="10"/>
                </a:cxn>
                <a:cxn ang="0">
                  <a:pos x="14" y="12"/>
                </a:cxn>
                <a:cxn ang="0">
                  <a:pos x="17" y="12"/>
                </a:cxn>
                <a:cxn ang="0">
                  <a:pos x="17" y="15"/>
                </a:cxn>
                <a:cxn ang="0">
                  <a:pos x="17" y="18"/>
                </a:cxn>
                <a:cxn ang="0">
                  <a:pos x="20" y="23"/>
                </a:cxn>
                <a:cxn ang="0">
                  <a:pos x="24" y="28"/>
                </a:cxn>
                <a:cxn ang="0">
                  <a:pos x="20" y="28"/>
                </a:cxn>
                <a:cxn ang="0">
                  <a:pos x="17" y="28"/>
                </a:cxn>
                <a:cxn ang="0">
                  <a:pos x="14" y="23"/>
                </a:cxn>
                <a:cxn ang="0">
                  <a:pos x="12" y="18"/>
                </a:cxn>
                <a:cxn ang="0">
                  <a:pos x="10" y="18"/>
                </a:cxn>
                <a:cxn ang="0">
                  <a:pos x="7" y="15"/>
                </a:cxn>
                <a:cxn ang="0">
                  <a:pos x="5" y="8"/>
                </a:cxn>
                <a:cxn ang="0">
                  <a:pos x="5" y="5"/>
                </a:cxn>
                <a:cxn ang="0">
                  <a:pos x="4" y="10"/>
                </a:cxn>
                <a:cxn ang="0">
                  <a:pos x="0" y="10"/>
                </a:cxn>
                <a:cxn ang="0">
                  <a:pos x="2" y="0"/>
                </a:cxn>
              </a:cxnLst>
              <a:rect l="0" t="0" r="r" b="b"/>
              <a:pathLst>
                <a:path w="24" h="28">
                  <a:moveTo>
                    <a:pt x="2" y="0"/>
                  </a:moveTo>
                  <a:lnTo>
                    <a:pt x="4" y="0"/>
                  </a:lnTo>
                  <a:lnTo>
                    <a:pt x="7" y="2"/>
                  </a:lnTo>
                  <a:lnTo>
                    <a:pt x="9" y="7"/>
                  </a:lnTo>
                  <a:lnTo>
                    <a:pt x="9" y="10"/>
                  </a:lnTo>
                  <a:lnTo>
                    <a:pt x="14" y="12"/>
                  </a:lnTo>
                  <a:lnTo>
                    <a:pt x="17" y="12"/>
                  </a:lnTo>
                  <a:lnTo>
                    <a:pt x="17" y="15"/>
                  </a:lnTo>
                  <a:lnTo>
                    <a:pt x="17" y="18"/>
                  </a:lnTo>
                  <a:lnTo>
                    <a:pt x="20" y="23"/>
                  </a:lnTo>
                  <a:lnTo>
                    <a:pt x="24" y="28"/>
                  </a:lnTo>
                  <a:lnTo>
                    <a:pt x="20" y="28"/>
                  </a:lnTo>
                  <a:lnTo>
                    <a:pt x="17" y="28"/>
                  </a:lnTo>
                  <a:lnTo>
                    <a:pt x="14" y="23"/>
                  </a:lnTo>
                  <a:lnTo>
                    <a:pt x="12" y="18"/>
                  </a:lnTo>
                  <a:lnTo>
                    <a:pt x="10" y="18"/>
                  </a:lnTo>
                  <a:lnTo>
                    <a:pt x="7" y="15"/>
                  </a:lnTo>
                  <a:lnTo>
                    <a:pt x="5" y="8"/>
                  </a:lnTo>
                  <a:lnTo>
                    <a:pt x="5" y="5"/>
                  </a:lnTo>
                  <a:lnTo>
                    <a:pt x="4" y="10"/>
                  </a:lnTo>
                  <a:lnTo>
                    <a:pt x="0" y="10"/>
                  </a:lnTo>
                  <a:lnTo>
                    <a:pt x="2" y="0"/>
                  </a:lnTo>
                  <a:close/>
                </a:path>
              </a:pathLst>
            </a:custGeom>
            <a:solidFill>
              <a:srgbClr val="1F1A17"/>
            </a:solidFill>
            <a:ln w="9525">
              <a:noFill/>
              <a:round/>
              <a:headEnd/>
              <a:tailEnd/>
            </a:ln>
          </p:spPr>
          <p:txBody>
            <a:bodyPr/>
            <a:lstStyle/>
            <a:p>
              <a:endParaRPr lang="en-US"/>
            </a:p>
          </p:txBody>
        </p:sp>
        <p:sp>
          <p:nvSpPr>
            <p:cNvPr id="4450" name="Freeform 354"/>
            <p:cNvSpPr>
              <a:spLocks/>
            </p:cNvSpPr>
            <p:nvPr/>
          </p:nvSpPr>
          <p:spPr bwMode="auto">
            <a:xfrm>
              <a:off x="2595" y="3198"/>
              <a:ext cx="21" cy="18"/>
            </a:xfrm>
            <a:custGeom>
              <a:avLst/>
              <a:gdLst/>
              <a:ahLst/>
              <a:cxnLst>
                <a:cxn ang="0">
                  <a:pos x="0" y="8"/>
                </a:cxn>
                <a:cxn ang="0">
                  <a:pos x="3" y="3"/>
                </a:cxn>
                <a:cxn ang="0">
                  <a:pos x="13" y="0"/>
                </a:cxn>
                <a:cxn ang="0">
                  <a:pos x="16" y="2"/>
                </a:cxn>
                <a:cxn ang="0">
                  <a:pos x="20" y="5"/>
                </a:cxn>
                <a:cxn ang="0">
                  <a:pos x="21" y="10"/>
                </a:cxn>
                <a:cxn ang="0">
                  <a:pos x="21" y="12"/>
                </a:cxn>
                <a:cxn ang="0">
                  <a:pos x="21" y="18"/>
                </a:cxn>
                <a:cxn ang="0">
                  <a:pos x="20" y="18"/>
                </a:cxn>
                <a:cxn ang="0">
                  <a:pos x="16" y="7"/>
                </a:cxn>
                <a:cxn ang="0">
                  <a:pos x="11" y="13"/>
                </a:cxn>
                <a:cxn ang="0">
                  <a:pos x="8" y="5"/>
                </a:cxn>
                <a:cxn ang="0">
                  <a:pos x="0" y="8"/>
                </a:cxn>
              </a:cxnLst>
              <a:rect l="0" t="0" r="r" b="b"/>
              <a:pathLst>
                <a:path w="21" h="18">
                  <a:moveTo>
                    <a:pt x="0" y="8"/>
                  </a:moveTo>
                  <a:lnTo>
                    <a:pt x="3" y="3"/>
                  </a:lnTo>
                  <a:lnTo>
                    <a:pt x="13" y="0"/>
                  </a:lnTo>
                  <a:lnTo>
                    <a:pt x="16" y="2"/>
                  </a:lnTo>
                  <a:lnTo>
                    <a:pt x="20" y="5"/>
                  </a:lnTo>
                  <a:lnTo>
                    <a:pt x="21" y="10"/>
                  </a:lnTo>
                  <a:lnTo>
                    <a:pt x="21" y="12"/>
                  </a:lnTo>
                  <a:lnTo>
                    <a:pt x="21" y="18"/>
                  </a:lnTo>
                  <a:lnTo>
                    <a:pt x="20" y="18"/>
                  </a:lnTo>
                  <a:lnTo>
                    <a:pt x="16" y="7"/>
                  </a:lnTo>
                  <a:lnTo>
                    <a:pt x="11" y="13"/>
                  </a:lnTo>
                  <a:lnTo>
                    <a:pt x="8" y="5"/>
                  </a:lnTo>
                  <a:lnTo>
                    <a:pt x="0" y="8"/>
                  </a:lnTo>
                  <a:close/>
                </a:path>
              </a:pathLst>
            </a:custGeom>
            <a:solidFill>
              <a:srgbClr val="1F1A17"/>
            </a:solidFill>
            <a:ln w="9525">
              <a:noFill/>
              <a:round/>
              <a:headEnd/>
              <a:tailEnd/>
            </a:ln>
          </p:spPr>
          <p:txBody>
            <a:bodyPr/>
            <a:lstStyle/>
            <a:p>
              <a:endParaRPr lang="en-US"/>
            </a:p>
          </p:txBody>
        </p:sp>
        <p:sp>
          <p:nvSpPr>
            <p:cNvPr id="4451" name="Freeform 355"/>
            <p:cNvSpPr>
              <a:spLocks/>
            </p:cNvSpPr>
            <p:nvPr/>
          </p:nvSpPr>
          <p:spPr bwMode="auto">
            <a:xfrm>
              <a:off x="2573" y="3113"/>
              <a:ext cx="25" cy="36"/>
            </a:xfrm>
            <a:custGeom>
              <a:avLst/>
              <a:gdLst/>
              <a:ahLst/>
              <a:cxnLst>
                <a:cxn ang="0">
                  <a:pos x="0" y="0"/>
                </a:cxn>
                <a:cxn ang="0">
                  <a:pos x="5" y="13"/>
                </a:cxn>
                <a:cxn ang="0">
                  <a:pos x="5" y="21"/>
                </a:cxn>
                <a:cxn ang="0">
                  <a:pos x="10" y="16"/>
                </a:cxn>
                <a:cxn ang="0">
                  <a:pos x="22" y="36"/>
                </a:cxn>
                <a:cxn ang="0">
                  <a:pos x="25" y="26"/>
                </a:cxn>
                <a:cxn ang="0">
                  <a:pos x="20" y="26"/>
                </a:cxn>
                <a:cxn ang="0">
                  <a:pos x="15" y="15"/>
                </a:cxn>
                <a:cxn ang="0">
                  <a:pos x="13" y="16"/>
                </a:cxn>
                <a:cxn ang="0">
                  <a:pos x="0" y="0"/>
                </a:cxn>
              </a:cxnLst>
              <a:rect l="0" t="0" r="r" b="b"/>
              <a:pathLst>
                <a:path w="25" h="36">
                  <a:moveTo>
                    <a:pt x="0" y="0"/>
                  </a:moveTo>
                  <a:lnTo>
                    <a:pt x="5" y="13"/>
                  </a:lnTo>
                  <a:lnTo>
                    <a:pt x="5" y="21"/>
                  </a:lnTo>
                  <a:lnTo>
                    <a:pt x="10" y="16"/>
                  </a:lnTo>
                  <a:lnTo>
                    <a:pt x="22" y="36"/>
                  </a:lnTo>
                  <a:lnTo>
                    <a:pt x="25" y="26"/>
                  </a:lnTo>
                  <a:lnTo>
                    <a:pt x="20" y="26"/>
                  </a:lnTo>
                  <a:lnTo>
                    <a:pt x="15" y="15"/>
                  </a:lnTo>
                  <a:lnTo>
                    <a:pt x="13" y="16"/>
                  </a:lnTo>
                  <a:lnTo>
                    <a:pt x="0" y="0"/>
                  </a:lnTo>
                  <a:close/>
                </a:path>
              </a:pathLst>
            </a:custGeom>
            <a:solidFill>
              <a:srgbClr val="1F1A17"/>
            </a:solidFill>
            <a:ln w="9525">
              <a:noFill/>
              <a:round/>
              <a:headEnd/>
              <a:tailEnd/>
            </a:ln>
          </p:spPr>
          <p:txBody>
            <a:bodyPr/>
            <a:lstStyle/>
            <a:p>
              <a:endParaRPr lang="en-US"/>
            </a:p>
          </p:txBody>
        </p:sp>
        <p:sp>
          <p:nvSpPr>
            <p:cNvPr id="4452" name="Freeform 356"/>
            <p:cNvSpPr>
              <a:spLocks/>
            </p:cNvSpPr>
            <p:nvPr/>
          </p:nvSpPr>
          <p:spPr bwMode="auto">
            <a:xfrm>
              <a:off x="2543" y="3245"/>
              <a:ext cx="28" cy="21"/>
            </a:xfrm>
            <a:custGeom>
              <a:avLst/>
              <a:gdLst/>
              <a:ahLst/>
              <a:cxnLst>
                <a:cxn ang="0">
                  <a:pos x="0" y="21"/>
                </a:cxn>
                <a:cxn ang="0">
                  <a:pos x="3" y="15"/>
                </a:cxn>
                <a:cxn ang="0">
                  <a:pos x="10" y="11"/>
                </a:cxn>
                <a:cxn ang="0">
                  <a:pos x="5" y="11"/>
                </a:cxn>
                <a:cxn ang="0">
                  <a:pos x="2" y="10"/>
                </a:cxn>
                <a:cxn ang="0">
                  <a:pos x="5" y="8"/>
                </a:cxn>
                <a:cxn ang="0">
                  <a:pos x="8" y="8"/>
                </a:cxn>
                <a:cxn ang="0">
                  <a:pos x="13" y="10"/>
                </a:cxn>
                <a:cxn ang="0">
                  <a:pos x="17" y="10"/>
                </a:cxn>
                <a:cxn ang="0">
                  <a:pos x="15" y="5"/>
                </a:cxn>
                <a:cxn ang="0">
                  <a:pos x="15" y="3"/>
                </a:cxn>
                <a:cxn ang="0">
                  <a:pos x="17" y="0"/>
                </a:cxn>
                <a:cxn ang="0">
                  <a:pos x="18" y="0"/>
                </a:cxn>
                <a:cxn ang="0">
                  <a:pos x="23" y="0"/>
                </a:cxn>
                <a:cxn ang="0">
                  <a:pos x="28" y="0"/>
                </a:cxn>
                <a:cxn ang="0">
                  <a:pos x="25" y="6"/>
                </a:cxn>
                <a:cxn ang="0">
                  <a:pos x="22" y="11"/>
                </a:cxn>
                <a:cxn ang="0">
                  <a:pos x="17" y="13"/>
                </a:cxn>
                <a:cxn ang="0">
                  <a:pos x="10" y="15"/>
                </a:cxn>
                <a:cxn ang="0">
                  <a:pos x="5" y="16"/>
                </a:cxn>
                <a:cxn ang="0">
                  <a:pos x="0" y="21"/>
                </a:cxn>
              </a:cxnLst>
              <a:rect l="0" t="0" r="r" b="b"/>
              <a:pathLst>
                <a:path w="28" h="21">
                  <a:moveTo>
                    <a:pt x="0" y="21"/>
                  </a:moveTo>
                  <a:lnTo>
                    <a:pt x="3" y="15"/>
                  </a:lnTo>
                  <a:lnTo>
                    <a:pt x="10" y="11"/>
                  </a:lnTo>
                  <a:lnTo>
                    <a:pt x="5" y="11"/>
                  </a:lnTo>
                  <a:lnTo>
                    <a:pt x="2" y="10"/>
                  </a:lnTo>
                  <a:lnTo>
                    <a:pt x="5" y="8"/>
                  </a:lnTo>
                  <a:lnTo>
                    <a:pt x="8" y="8"/>
                  </a:lnTo>
                  <a:lnTo>
                    <a:pt x="13" y="10"/>
                  </a:lnTo>
                  <a:lnTo>
                    <a:pt x="17" y="10"/>
                  </a:lnTo>
                  <a:lnTo>
                    <a:pt x="15" y="5"/>
                  </a:lnTo>
                  <a:lnTo>
                    <a:pt x="15" y="3"/>
                  </a:lnTo>
                  <a:lnTo>
                    <a:pt x="17" y="0"/>
                  </a:lnTo>
                  <a:lnTo>
                    <a:pt x="18" y="0"/>
                  </a:lnTo>
                  <a:lnTo>
                    <a:pt x="23" y="0"/>
                  </a:lnTo>
                  <a:lnTo>
                    <a:pt x="28" y="0"/>
                  </a:lnTo>
                  <a:lnTo>
                    <a:pt x="25" y="6"/>
                  </a:lnTo>
                  <a:lnTo>
                    <a:pt x="22" y="11"/>
                  </a:lnTo>
                  <a:lnTo>
                    <a:pt x="17" y="13"/>
                  </a:lnTo>
                  <a:lnTo>
                    <a:pt x="10" y="15"/>
                  </a:lnTo>
                  <a:lnTo>
                    <a:pt x="5" y="16"/>
                  </a:lnTo>
                  <a:lnTo>
                    <a:pt x="0" y="21"/>
                  </a:lnTo>
                  <a:close/>
                </a:path>
              </a:pathLst>
            </a:custGeom>
            <a:solidFill>
              <a:srgbClr val="1F1A17"/>
            </a:solidFill>
            <a:ln w="9525">
              <a:noFill/>
              <a:round/>
              <a:headEnd/>
              <a:tailEnd/>
            </a:ln>
          </p:spPr>
          <p:txBody>
            <a:bodyPr/>
            <a:lstStyle/>
            <a:p>
              <a:endParaRPr lang="en-US"/>
            </a:p>
          </p:txBody>
        </p:sp>
        <p:sp>
          <p:nvSpPr>
            <p:cNvPr id="4453" name="Freeform 357"/>
            <p:cNvSpPr>
              <a:spLocks/>
            </p:cNvSpPr>
            <p:nvPr/>
          </p:nvSpPr>
          <p:spPr bwMode="auto">
            <a:xfrm>
              <a:off x="2595" y="3228"/>
              <a:ext cx="11" cy="12"/>
            </a:xfrm>
            <a:custGeom>
              <a:avLst/>
              <a:gdLst/>
              <a:ahLst/>
              <a:cxnLst>
                <a:cxn ang="0">
                  <a:pos x="0" y="12"/>
                </a:cxn>
                <a:cxn ang="0">
                  <a:pos x="0" y="8"/>
                </a:cxn>
                <a:cxn ang="0">
                  <a:pos x="0" y="2"/>
                </a:cxn>
                <a:cxn ang="0">
                  <a:pos x="1" y="2"/>
                </a:cxn>
                <a:cxn ang="0">
                  <a:pos x="3" y="0"/>
                </a:cxn>
                <a:cxn ang="0">
                  <a:pos x="5" y="2"/>
                </a:cxn>
                <a:cxn ang="0">
                  <a:pos x="8" y="3"/>
                </a:cxn>
                <a:cxn ang="0">
                  <a:pos x="10" y="8"/>
                </a:cxn>
                <a:cxn ang="0">
                  <a:pos x="11" y="10"/>
                </a:cxn>
                <a:cxn ang="0">
                  <a:pos x="0" y="12"/>
                </a:cxn>
              </a:cxnLst>
              <a:rect l="0" t="0" r="r" b="b"/>
              <a:pathLst>
                <a:path w="11" h="12">
                  <a:moveTo>
                    <a:pt x="0" y="12"/>
                  </a:moveTo>
                  <a:lnTo>
                    <a:pt x="0" y="8"/>
                  </a:lnTo>
                  <a:lnTo>
                    <a:pt x="0" y="2"/>
                  </a:lnTo>
                  <a:lnTo>
                    <a:pt x="1" y="2"/>
                  </a:lnTo>
                  <a:lnTo>
                    <a:pt x="3" y="0"/>
                  </a:lnTo>
                  <a:lnTo>
                    <a:pt x="5" y="2"/>
                  </a:lnTo>
                  <a:lnTo>
                    <a:pt x="8" y="3"/>
                  </a:lnTo>
                  <a:lnTo>
                    <a:pt x="10" y="8"/>
                  </a:lnTo>
                  <a:lnTo>
                    <a:pt x="11" y="10"/>
                  </a:lnTo>
                  <a:lnTo>
                    <a:pt x="0" y="12"/>
                  </a:lnTo>
                  <a:close/>
                </a:path>
              </a:pathLst>
            </a:custGeom>
            <a:solidFill>
              <a:srgbClr val="1F1A17"/>
            </a:solidFill>
            <a:ln w="9525">
              <a:noFill/>
              <a:round/>
              <a:headEnd/>
              <a:tailEnd/>
            </a:ln>
          </p:spPr>
          <p:txBody>
            <a:bodyPr/>
            <a:lstStyle/>
            <a:p>
              <a:endParaRPr lang="en-US"/>
            </a:p>
          </p:txBody>
        </p:sp>
        <p:sp>
          <p:nvSpPr>
            <p:cNvPr id="4454" name="Freeform 358"/>
            <p:cNvSpPr>
              <a:spLocks/>
            </p:cNvSpPr>
            <p:nvPr/>
          </p:nvSpPr>
          <p:spPr bwMode="auto">
            <a:xfrm>
              <a:off x="2466" y="3300"/>
              <a:ext cx="15" cy="15"/>
            </a:xfrm>
            <a:custGeom>
              <a:avLst/>
              <a:gdLst/>
              <a:ahLst/>
              <a:cxnLst>
                <a:cxn ang="0">
                  <a:pos x="0" y="8"/>
                </a:cxn>
                <a:cxn ang="0">
                  <a:pos x="15" y="0"/>
                </a:cxn>
                <a:cxn ang="0">
                  <a:pos x="15" y="5"/>
                </a:cxn>
                <a:cxn ang="0">
                  <a:pos x="15" y="13"/>
                </a:cxn>
                <a:cxn ang="0">
                  <a:pos x="12" y="15"/>
                </a:cxn>
                <a:cxn ang="0">
                  <a:pos x="8" y="13"/>
                </a:cxn>
                <a:cxn ang="0">
                  <a:pos x="3" y="10"/>
                </a:cxn>
                <a:cxn ang="0">
                  <a:pos x="0" y="8"/>
                </a:cxn>
              </a:cxnLst>
              <a:rect l="0" t="0" r="r" b="b"/>
              <a:pathLst>
                <a:path w="15" h="15">
                  <a:moveTo>
                    <a:pt x="0" y="8"/>
                  </a:moveTo>
                  <a:lnTo>
                    <a:pt x="15" y="0"/>
                  </a:lnTo>
                  <a:lnTo>
                    <a:pt x="15" y="5"/>
                  </a:lnTo>
                  <a:lnTo>
                    <a:pt x="15" y="13"/>
                  </a:lnTo>
                  <a:lnTo>
                    <a:pt x="12" y="15"/>
                  </a:lnTo>
                  <a:lnTo>
                    <a:pt x="8" y="13"/>
                  </a:lnTo>
                  <a:lnTo>
                    <a:pt x="3" y="10"/>
                  </a:lnTo>
                  <a:lnTo>
                    <a:pt x="0" y="8"/>
                  </a:lnTo>
                  <a:close/>
                </a:path>
              </a:pathLst>
            </a:custGeom>
            <a:solidFill>
              <a:srgbClr val="1F1A17"/>
            </a:solidFill>
            <a:ln w="9525">
              <a:noFill/>
              <a:round/>
              <a:headEnd/>
              <a:tailEnd/>
            </a:ln>
          </p:spPr>
          <p:txBody>
            <a:bodyPr/>
            <a:lstStyle/>
            <a:p>
              <a:endParaRPr lang="en-US"/>
            </a:p>
          </p:txBody>
        </p:sp>
        <p:sp>
          <p:nvSpPr>
            <p:cNvPr id="4455" name="Freeform 359"/>
            <p:cNvSpPr>
              <a:spLocks/>
            </p:cNvSpPr>
            <p:nvPr/>
          </p:nvSpPr>
          <p:spPr bwMode="auto">
            <a:xfrm>
              <a:off x="2635" y="3220"/>
              <a:ext cx="15" cy="16"/>
            </a:xfrm>
            <a:custGeom>
              <a:avLst/>
              <a:gdLst/>
              <a:ahLst/>
              <a:cxnLst>
                <a:cxn ang="0">
                  <a:pos x="13" y="0"/>
                </a:cxn>
                <a:cxn ang="0">
                  <a:pos x="12" y="1"/>
                </a:cxn>
                <a:cxn ang="0">
                  <a:pos x="7" y="6"/>
                </a:cxn>
                <a:cxn ang="0">
                  <a:pos x="2" y="11"/>
                </a:cxn>
                <a:cxn ang="0">
                  <a:pos x="0" y="15"/>
                </a:cxn>
                <a:cxn ang="0">
                  <a:pos x="3" y="16"/>
                </a:cxn>
                <a:cxn ang="0">
                  <a:pos x="7" y="13"/>
                </a:cxn>
                <a:cxn ang="0">
                  <a:pos x="12" y="6"/>
                </a:cxn>
                <a:cxn ang="0">
                  <a:pos x="15" y="1"/>
                </a:cxn>
                <a:cxn ang="0">
                  <a:pos x="13" y="0"/>
                </a:cxn>
              </a:cxnLst>
              <a:rect l="0" t="0" r="r" b="b"/>
              <a:pathLst>
                <a:path w="15" h="16">
                  <a:moveTo>
                    <a:pt x="13" y="0"/>
                  </a:moveTo>
                  <a:lnTo>
                    <a:pt x="12" y="1"/>
                  </a:lnTo>
                  <a:lnTo>
                    <a:pt x="7" y="6"/>
                  </a:lnTo>
                  <a:lnTo>
                    <a:pt x="2" y="11"/>
                  </a:lnTo>
                  <a:lnTo>
                    <a:pt x="0" y="15"/>
                  </a:lnTo>
                  <a:lnTo>
                    <a:pt x="3" y="16"/>
                  </a:lnTo>
                  <a:lnTo>
                    <a:pt x="7" y="13"/>
                  </a:lnTo>
                  <a:lnTo>
                    <a:pt x="12" y="6"/>
                  </a:lnTo>
                  <a:lnTo>
                    <a:pt x="15" y="1"/>
                  </a:lnTo>
                  <a:lnTo>
                    <a:pt x="13" y="0"/>
                  </a:lnTo>
                  <a:close/>
                </a:path>
              </a:pathLst>
            </a:custGeom>
            <a:solidFill>
              <a:srgbClr val="1F1A17"/>
            </a:solidFill>
            <a:ln w="9525">
              <a:noFill/>
              <a:round/>
              <a:headEnd/>
              <a:tailEnd/>
            </a:ln>
          </p:spPr>
          <p:txBody>
            <a:bodyPr/>
            <a:lstStyle/>
            <a:p>
              <a:endParaRPr lang="en-US"/>
            </a:p>
          </p:txBody>
        </p:sp>
        <p:sp>
          <p:nvSpPr>
            <p:cNvPr id="4456" name="Freeform 360"/>
            <p:cNvSpPr>
              <a:spLocks/>
            </p:cNvSpPr>
            <p:nvPr/>
          </p:nvSpPr>
          <p:spPr bwMode="auto">
            <a:xfrm>
              <a:off x="2647" y="3271"/>
              <a:ext cx="85" cy="66"/>
            </a:xfrm>
            <a:custGeom>
              <a:avLst/>
              <a:gdLst/>
              <a:ahLst/>
              <a:cxnLst>
                <a:cxn ang="0">
                  <a:pos x="0" y="46"/>
                </a:cxn>
                <a:cxn ang="0">
                  <a:pos x="6" y="54"/>
                </a:cxn>
                <a:cxn ang="0">
                  <a:pos x="11" y="49"/>
                </a:cxn>
                <a:cxn ang="0">
                  <a:pos x="16" y="46"/>
                </a:cxn>
                <a:cxn ang="0">
                  <a:pos x="20" y="44"/>
                </a:cxn>
                <a:cxn ang="0">
                  <a:pos x="23" y="42"/>
                </a:cxn>
                <a:cxn ang="0">
                  <a:pos x="26" y="46"/>
                </a:cxn>
                <a:cxn ang="0">
                  <a:pos x="28" y="47"/>
                </a:cxn>
                <a:cxn ang="0">
                  <a:pos x="33" y="46"/>
                </a:cxn>
                <a:cxn ang="0">
                  <a:pos x="36" y="47"/>
                </a:cxn>
                <a:cxn ang="0">
                  <a:pos x="36" y="46"/>
                </a:cxn>
                <a:cxn ang="0">
                  <a:pos x="40" y="46"/>
                </a:cxn>
                <a:cxn ang="0">
                  <a:pos x="45" y="49"/>
                </a:cxn>
                <a:cxn ang="0">
                  <a:pos x="48" y="54"/>
                </a:cxn>
                <a:cxn ang="0">
                  <a:pos x="50" y="39"/>
                </a:cxn>
                <a:cxn ang="0">
                  <a:pos x="51" y="61"/>
                </a:cxn>
                <a:cxn ang="0">
                  <a:pos x="56" y="66"/>
                </a:cxn>
                <a:cxn ang="0">
                  <a:pos x="56" y="57"/>
                </a:cxn>
                <a:cxn ang="0">
                  <a:pos x="56" y="47"/>
                </a:cxn>
                <a:cxn ang="0">
                  <a:pos x="63" y="44"/>
                </a:cxn>
                <a:cxn ang="0">
                  <a:pos x="66" y="44"/>
                </a:cxn>
                <a:cxn ang="0">
                  <a:pos x="73" y="37"/>
                </a:cxn>
                <a:cxn ang="0">
                  <a:pos x="68" y="31"/>
                </a:cxn>
                <a:cxn ang="0">
                  <a:pos x="76" y="32"/>
                </a:cxn>
                <a:cxn ang="0">
                  <a:pos x="78" y="26"/>
                </a:cxn>
                <a:cxn ang="0">
                  <a:pos x="75" y="21"/>
                </a:cxn>
                <a:cxn ang="0">
                  <a:pos x="78" y="21"/>
                </a:cxn>
                <a:cxn ang="0">
                  <a:pos x="80" y="14"/>
                </a:cxn>
                <a:cxn ang="0">
                  <a:pos x="75" y="12"/>
                </a:cxn>
                <a:cxn ang="0">
                  <a:pos x="81" y="11"/>
                </a:cxn>
                <a:cxn ang="0">
                  <a:pos x="85" y="0"/>
                </a:cxn>
                <a:cxn ang="0">
                  <a:pos x="75" y="9"/>
                </a:cxn>
                <a:cxn ang="0">
                  <a:pos x="68" y="17"/>
                </a:cxn>
                <a:cxn ang="0">
                  <a:pos x="71" y="24"/>
                </a:cxn>
                <a:cxn ang="0">
                  <a:pos x="66" y="26"/>
                </a:cxn>
                <a:cxn ang="0">
                  <a:pos x="66" y="29"/>
                </a:cxn>
                <a:cxn ang="0">
                  <a:pos x="61" y="34"/>
                </a:cxn>
                <a:cxn ang="0">
                  <a:pos x="56" y="36"/>
                </a:cxn>
                <a:cxn ang="0">
                  <a:pos x="55" y="34"/>
                </a:cxn>
                <a:cxn ang="0">
                  <a:pos x="53" y="32"/>
                </a:cxn>
                <a:cxn ang="0">
                  <a:pos x="53" y="31"/>
                </a:cxn>
                <a:cxn ang="0">
                  <a:pos x="48" y="21"/>
                </a:cxn>
                <a:cxn ang="0">
                  <a:pos x="41" y="24"/>
                </a:cxn>
                <a:cxn ang="0">
                  <a:pos x="33" y="27"/>
                </a:cxn>
                <a:cxn ang="0">
                  <a:pos x="25" y="27"/>
                </a:cxn>
                <a:cxn ang="0">
                  <a:pos x="16" y="31"/>
                </a:cxn>
                <a:cxn ang="0">
                  <a:pos x="6" y="41"/>
                </a:cxn>
                <a:cxn ang="0">
                  <a:pos x="0" y="46"/>
                </a:cxn>
              </a:cxnLst>
              <a:rect l="0" t="0" r="r" b="b"/>
              <a:pathLst>
                <a:path w="85" h="66">
                  <a:moveTo>
                    <a:pt x="0" y="46"/>
                  </a:moveTo>
                  <a:lnTo>
                    <a:pt x="6" y="54"/>
                  </a:lnTo>
                  <a:lnTo>
                    <a:pt x="11" y="49"/>
                  </a:lnTo>
                  <a:lnTo>
                    <a:pt x="16" y="46"/>
                  </a:lnTo>
                  <a:lnTo>
                    <a:pt x="20" y="44"/>
                  </a:lnTo>
                  <a:lnTo>
                    <a:pt x="23" y="42"/>
                  </a:lnTo>
                  <a:lnTo>
                    <a:pt x="26" y="46"/>
                  </a:lnTo>
                  <a:lnTo>
                    <a:pt x="28" y="47"/>
                  </a:lnTo>
                  <a:lnTo>
                    <a:pt x="33" y="46"/>
                  </a:lnTo>
                  <a:lnTo>
                    <a:pt x="36" y="47"/>
                  </a:lnTo>
                  <a:lnTo>
                    <a:pt x="36" y="46"/>
                  </a:lnTo>
                  <a:lnTo>
                    <a:pt x="40" y="46"/>
                  </a:lnTo>
                  <a:lnTo>
                    <a:pt x="45" y="49"/>
                  </a:lnTo>
                  <a:lnTo>
                    <a:pt x="48" y="54"/>
                  </a:lnTo>
                  <a:lnTo>
                    <a:pt x="50" y="39"/>
                  </a:lnTo>
                  <a:lnTo>
                    <a:pt x="51" y="61"/>
                  </a:lnTo>
                  <a:lnTo>
                    <a:pt x="56" y="66"/>
                  </a:lnTo>
                  <a:lnTo>
                    <a:pt x="56" y="57"/>
                  </a:lnTo>
                  <a:lnTo>
                    <a:pt x="56" y="47"/>
                  </a:lnTo>
                  <a:lnTo>
                    <a:pt x="63" y="44"/>
                  </a:lnTo>
                  <a:lnTo>
                    <a:pt x="66" y="44"/>
                  </a:lnTo>
                  <a:lnTo>
                    <a:pt x="73" y="37"/>
                  </a:lnTo>
                  <a:lnTo>
                    <a:pt x="68" y="31"/>
                  </a:lnTo>
                  <a:lnTo>
                    <a:pt x="76" y="32"/>
                  </a:lnTo>
                  <a:lnTo>
                    <a:pt x="78" y="26"/>
                  </a:lnTo>
                  <a:lnTo>
                    <a:pt x="75" y="21"/>
                  </a:lnTo>
                  <a:lnTo>
                    <a:pt x="78" y="21"/>
                  </a:lnTo>
                  <a:lnTo>
                    <a:pt x="80" y="14"/>
                  </a:lnTo>
                  <a:lnTo>
                    <a:pt x="75" y="12"/>
                  </a:lnTo>
                  <a:lnTo>
                    <a:pt x="81" y="11"/>
                  </a:lnTo>
                  <a:lnTo>
                    <a:pt x="85" y="0"/>
                  </a:lnTo>
                  <a:lnTo>
                    <a:pt x="75" y="9"/>
                  </a:lnTo>
                  <a:lnTo>
                    <a:pt x="68" y="17"/>
                  </a:lnTo>
                  <a:lnTo>
                    <a:pt x="71" y="24"/>
                  </a:lnTo>
                  <a:lnTo>
                    <a:pt x="66" y="26"/>
                  </a:lnTo>
                  <a:lnTo>
                    <a:pt x="66" y="29"/>
                  </a:lnTo>
                  <a:lnTo>
                    <a:pt x="61" y="34"/>
                  </a:lnTo>
                  <a:lnTo>
                    <a:pt x="56" y="36"/>
                  </a:lnTo>
                  <a:lnTo>
                    <a:pt x="55" y="34"/>
                  </a:lnTo>
                  <a:lnTo>
                    <a:pt x="53" y="32"/>
                  </a:lnTo>
                  <a:lnTo>
                    <a:pt x="53" y="31"/>
                  </a:lnTo>
                  <a:lnTo>
                    <a:pt x="48" y="21"/>
                  </a:lnTo>
                  <a:lnTo>
                    <a:pt x="41" y="24"/>
                  </a:lnTo>
                  <a:lnTo>
                    <a:pt x="33" y="27"/>
                  </a:lnTo>
                  <a:lnTo>
                    <a:pt x="25" y="27"/>
                  </a:lnTo>
                  <a:lnTo>
                    <a:pt x="16" y="31"/>
                  </a:lnTo>
                  <a:lnTo>
                    <a:pt x="6" y="41"/>
                  </a:lnTo>
                  <a:lnTo>
                    <a:pt x="0" y="46"/>
                  </a:lnTo>
                  <a:close/>
                </a:path>
              </a:pathLst>
            </a:custGeom>
            <a:solidFill>
              <a:srgbClr val="1F1A17"/>
            </a:solidFill>
            <a:ln w="9525">
              <a:noFill/>
              <a:round/>
              <a:headEnd/>
              <a:tailEnd/>
            </a:ln>
          </p:spPr>
          <p:txBody>
            <a:bodyPr/>
            <a:lstStyle/>
            <a:p>
              <a:endParaRPr lang="en-US"/>
            </a:p>
          </p:txBody>
        </p:sp>
        <p:sp>
          <p:nvSpPr>
            <p:cNvPr id="4457" name="Freeform 361"/>
            <p:cNvSpPr>
              <a:spLocks/>
            </p:cNvSpPr>
            <p:nvPr/>
          </p:nvSpPr>
          <p:spPr bwMode="auto">
            <a:xfrm>
              <a:off x="2515" y="3278"/>
              <a:ext cx="105" cy="84"/>
            </a:xfrm>
            <a:custGeom>
              <a:avLst/>
              <a:gdLst/>
              <a:ahLst/>
              <a:cxnLst>
                <a:cxn ang="0">
                  <a:pos x="103" y="19"/>
                </a:cxn>
                <a:cxn ang="0">
                  <a:pos x="105" y="9"/>
                </a:cxn>
                <a:cxn ang="0">
                  <a:pos x="100" y="9"/>
                </a:cxn>
                <a:cxn ang="0">
                  <a:pos x="95" y="7"/>
                </a:cxn>
                <a:cxn ang="0">
                  <a:pos x="88" y="2"/>
                </a:cxn>
                <a:cxn ang="0">
                  <a:pos x="78" y="9"/>
                </a:cxn>
                <a:cxn ang="0">
                  <a:pos x="73" y="15"/>
                </a:cxn>
                <a:cxn ang="0">
                  <a:pos x="76" y="25"/>
                </a:cxn>
                <a:cxn ang="0">
                  <a:pos x="76" y="29"/>
                </a:cxn>
                <a:cxn ang="0">
                  <a:pos x="63" y="25"/>
                </a:cxn>
                <a:cxn ang="0">
                  <a:pos x="46" y="20"/>
                </a:cxn>
                <a:cxn ang="0">
                  <a:pos x="26" y="24"/>
                </a:cxn>
                <a:cxn ang="0">
                  <a:pos x="8" y="25"/>
                </a:cxn>
                <a:cxn ang="0">
                  <a:pos x="3" y="29"/>
                </a:cxn>
                <a:cxn ang="0">
                  <a:pos x="6" y="40"/>
                </a:cxn>
                <a:cxn ang="0">
                  <a:pos x="15" y="44"/>
                </a:cxn>
                <a:cxn ang="0">
                  <a:pos x="23" y="45"/>
                </a:cxn>
                <a:cxn ang="0">
                  <a:pos x="33" y="52"/>
                </a:cxn>
                <a:cxn ang="0">
                  <a:pos x="40" y="49"/>
                </a:cxn>
                <a:cxn ang="0">
                  <a:pos x="38" y="42"/>
                </a:cxn>
                <a:cxn ang="0">
                  <a:pos x="48" y="37"/>
                </a:cxn>
                <a:cxn ang="0">
                  <a:pos x="58" y="42"/>
                </a:cxn>
                <a:cxn ang="0">
                  <a:pos x="56" y="52"/>
                </a:cxn>
                <a:cxn ang="0">
                  <a:pos x="41" y="62"/>
                </a:cxn>
                <a:cxn ang="0">
                  <a:pos x="28" y="70"/>
                </a:cxn>
                <a:cxn ang="0">
                  <a:pos x="30" y="77"/>
                </a:cxn>
                <a:cxn ang="0">
                  <a:pos x="45" y="74"/>
                </a:cxn>
                <a:cxn ang="0">
                  <a:pos x="51" y="72"/>
                </a:cxn>
                <a:cxn ang="0">
                  <a:pos x="53" y="77"/>
                </a:cxn>
                <a:cxn ang="0">
                  <a:pos x="65" y="75"/>
                </a:cxn>
                <a:cxn ang="0">
                  <a:pos x="91" y="72"/>
                </a:cxn>
                <a:cxn ang="0">
                  <a:pos x="100" y="65"/>
                </a:cxn>
                <a:cxn ang="0">
                  <a:pos x="100" y="42"/>
                </a:cxn>
                <a:cxn ang="0">
                  <a:pos x="96" y="39"/>
                </a:cxn>
                <a:cxn ang="0">
                  <a:pos x="85" y="40"/>
                </a:cxn>
                <a:cxn ang="0">
                  <a:pos x="81" y="29"/>
                </a:cxn>
                <a:cxn ang="0">
                  <a:pos x="88" y="24"/>
                </a:cxn>
                <a:cxn ang="0">
                  <a:pos x="96" y="30"/>
                </a:cxn>
                <a:cxn ang="0">
                  <a:pos x="98" y="30"/>
                </a:cxn>
              </a:cxnLst>
              <a:rect l="0" t="0" r="r" b="b"/>
              <a:pathLst>
                <a:path w="105" h="84">
                  <a:moveTo>
                    <a:pt x="100" y="25"/>
                  </a:moveTo>
                  <a:lnTo>
                    <a:pt x="103" y="19"/>
                  </a:lnTo>
                  <a:lnTo>
                    <a:pt x="105" y="12"/>
                  </a:lnTo>
                  <a:lnTo>
                    <a:pt x="105" y="9"/>
                  </a:lnTo>
                  <a:lnTo>
                    <a:pt x="103" y="4"/>
                  </a:lnTo>
                  <a:lnTo>
                    <a:pt x="100" y="9"/>
                  </a:lnTo>
                  <a:lnTo>
                    <a:pt x="96" y="14"/>
                  </a:lnTo>
                  <a:lnTo>
                    <a:pt x="95" y="7"/>
                  </a:lnTo>
                  <a:lnTo>
                    <a:pt x="93" y="0"/>
                  </a:lnTo>
                  <a:lnTo>
                    <a:pt x="88" y="2"/>
                  </a:lnTo>
                  <a:lnTo>
                    <a:pt x="83" y="4"/>
                  </a:lnTo>
                  <a:lnTo>
                    <a:pt x="78" y="9"/>
                  </a:lnTo>
                  <a:lnTo>
                    <a:pt x="73" y="14"/>
                  </a:lnTo>
                  <a:lnTo>
                    <a:pt x="73" y="15"/>
                  </a:lnTo>
                  <a:lnTo>
                    <a:pt x="76" y="22"/>
                  </a:lnTo>
                  <a:lnTo>
                    <a:pt x="76" y="25"/>
                  </a:lnTo>
                  <a:lnTo>
                    <a:pt x="76" y="27"/>
                  </a:lnTo>
                  <a:lnTo>
                    <a:pt x="76" y="29"/>
                  </a:lnTo>
                  <a:lnTo>
                    <a:pt x="75" y="30"/>
                  </a:lnTo>
                  <a:lnTo>
                    <a:pt x="63" y="25"/>
                  </a:lnTo>
                  <a:lnTo>
                    <a:pt x="56" y="19"/>
                  </a:lnTo>
                  <a:lnTo>
                    <a:pt x="46" y="20"/>
                  </a:lnTo>
                  <a:lnTo>
                    <a:pt x="36" y="22"/>
                  </a:lnTo>
                  <a:lnTo>
                    <a:pt x="26" y="24"/>
                  </a:lnTo>
                  <a:lnTo>
                    <a:pt x="18" y="25"/>
                  </a:lnTo>
                  <a:lnTo>
                    <a:pt x="8" y="25"/>
                  </a:lnTo>
                  <a:lnTo>
                    <a:pt x="0" y="24"/>
                  </a:lnTo>
                  <a:lnTo>
                    <a:pt x="3" y="29"/>
                  </a:lnTo>
                  <a:lnTo>
                    <a:pt x="8" y="35"/>
                  </a:lnTo>
                  <a:lnTo>
                    <a:pt x="6" y="40"/>
                  </a:lnTo>
                  <a:lnTo>
                    <a:pt x="6" y="45"/>
                  </a:lnTo>
                  <a:lnTo>
                    <a:pt x="15" y="44"/>
                  </a:lnTo>
                  <a:lnTo>
                    <a:pt x="25" y="42"/>
                  </a:lnTo>
                  <a:lnTo>
                    <a:pt x="23" y="45"/>
                  </a:lnTo>
                  <a:lnTo>
                    <a:pt x="23" y="50"/>
                  </a:lnTo>
                  <a:lnTo>
                    <a:pt x="33" y="52"/>
                  </a:lnTo>
                  <a:lnTo>
                    <a:pt x="41" y="54"/>
                  </a:lnTo>
                  <a:lnTo>
                    <a:pt x="40" y="49"/>
                  </a:lnTo>
                  <a:lnTo>
                    <a:pt x="36" y="44"/>
                  </a:lnTo>
                  <a:lnTo>
                    <a:pt x="38" y="42"/>
                  </a:lnTo>
                  <a:lnTo>
                    <a:pt x="43" y="39"/>
                  </a:lnTo>
                  <a:lnTo>
                    <a:pt x="48" y="37"/>
                  </a:lnTo>
                  <a:lnTo>
                    <a:pt x="51" y="39"/>
                  </a:lnTo>
                  <a:lnTo>
                    <a:pt x="58" y="42"/>
                  </a:lnTo>
                  <a:lnTo>
                    <a:pt x="61" y="44"/>
                  </a:lnTo>
                  <a:lnTo>
                    <a:pt x="56" y="52"/>
                  </a:lnTo>
                  <a:lnTo>
                    <a:pt x="50" y="60"/>
                  </a:lnTo>
                  <a:lnTo>
                    <a:pt x="41" y="62"/>
                  </a:lnTo>
                  <a:lnTo>
                    <a:pt x="33" y="64"/>
                  </a:lnTo>
                  <a:lnTo>
                    <a:pt x="28" y="70"/>
                  </a:lnTo>
                  <a:lnTo>
                    <a:pt x="21" y="77"/>
                  </a:lnTo>
                  <a:lnTo>
                    <a:pt x="30" y="77"/>
                  </a:lnTo>
                  <a:lnTo>
                    <a:pt x="40" y="77"/>
                  </a:lnTo>
                  <a:lnTo>
                    <a:pt x="45" y="74"/>
                  </a:lnTo>
                  <a:lnTo>
                    <a:pt x="50" y="70"/>
                  </a:lnTo>
                  <a:lnTo>
                    <a:pt x="51" y="72"/>
                  </a:lnTo>
                  <a:lnTo>
                    <a:pt x="53" y="74"/>
                  </a:lnTo>
                  <a:lnTo>
                    <a:pt x="53" y="77"/>
                  </a:lnTo>
                  <a:lnTo>
                    <a:pt x="53" y="84"/>
                  </a:lnTo>
                  <a:lnTo>
                    <a:pt x="65" y="75"/>
                  </a:lnTo>
                  <a:lnTo>
                    <a:pt x="81" y="69"/>
                  </a:lnTo>
                  <a:lnTo>
                    <a:pt x="91" y="72"/>
                  </a:lnTo>
                  <a:lnTo>
                    <a:pt x="96" y="74"/>
                  </a:lnTo>
                  <a:lnTo>
                    <a:pt x="100" y="65"/>
                  </a:lnTo>
                  <a:lnTo>
                    <a:pt x="101" y="50"/>
                  </a:lnTo>
                  <a:lnTo>
                    <a:pt x="100" y="42"/>
                  </a:lnTo>
                  <a:lnTo>
                    <a:pt x="100" y="39"/>
                  </a:lnTo>
                  <a:lnTo>
                    <a:pt x="96" y="39"/>
                  </a:lnTo>
                  <a:lnTo>
                    <a:pt x="91" y="40"/>
                  </a:lnTo>
                  <a:lnTo>
                    <a:pt x="85" y="40"/>
                  </a:lnTo>
                  <a:lnTo>
                    <a:pt x="81" y="39"/>
                  </a:lnTo>
                  <a:lnTo>
                    <a:pt x="81" y="29"/>
                  </a:lnTo>
                  <a:lnTo>
                    <a:pt x="83" y="20"/>
                  </a:lnTo>
                  <a:lnTo>
                    <a:pt x="88" y="24"/>
                  </a:lnTo>
                  <a:lnTo>
                    <a:pt x="95" y="25"/>
                  </a:lnTo>
                  <a:lnTo>
                    <a:pt x="96" y="30"/>
                  </a:lnTo>
                  <a:lnTo>
                    <a:pt x="98" y="35"/>
                  </a:lnTo>
                  <a:lnTo>
                    <a:pt x="98" y="30"/>
                  </a:lnTo>
                  <a:lnTo>
                    <a:pt x="100" y="25"/>
                  </a:lnTo>
                  <a:close/>
                </a:path>
              </a:pathLst>
            </a:custGeom>
            <a:solidFill>
              <a:srgbClr val="1F1A17"/>
            </a:solidFill>
            <a:ln w="9525">
              <a:noFill/>
              <a:round/>
              <a:headEnd/>
              <a:tailEnd/>
            </a:ln>
          </p:spPr>
          <p:txBody>
            <a:bodyPr/>
            <a:lstStyle/>
            <a:p>
              <a:endParaRPr lang="en-US"/>
            </a:p>
          </p:txBody>
        </p:sp>
        <p:sp>
          <p:nvSpPr>
            <p:cNvPr id="4458" name="Freeform 362"/>
            <p:cNvSpPr>
              <a:spLocks/>
            </p:cNvSpPr>
            <p:nvPr/>
          </p:nvSpPr>
          <p:spPr bwMode="auto">
            <a:xfrm>
              <a:off x="2393" y="3313"/>
              <a:ext cx="173" cy="96"/>
            </a:xfrm>
            <a:custGeom>
              <a:avLst/>
              <a:gdLst/>
              <a:ahLst/>
              <a:cxnLst>
                <a:cxn ang="0">
                  <a:pos x="0" y="9"/>
                </a:cxn>
                <a:cxn ang="0">
                  <a:pos x="8" y="19"/>
                </a:cxn>
                <a:cxn ang="0">
                  <a:pos x="13" y="32"/>
                </a:cxn>
                <a:cxn ang="0">
                  <a:pos x="15" y="35"/>
                </a:cxn>
                <a:cxn ang="0">
                  <a:pos x="20" y="35"/>
                </a:cxn>
                <a:cxn ang="0">
                  <a:pos x="26" y="37"/>
                </a:cxn>
                <a:cxn ang="0">
                  <a:pos x="30" y="44"/>
                </a:cxn>
                <a:cxn ang="0">
                  <a:pos x="33" y="47"/>
                </a:cxn>
                <a:cxn ang="0">
                  <a:pos x="38" y="50"/>
                </a:cxn>
                <a:cxn ang="0">
                  <a:pos x="41" y="67"/>
                </a:cxn>
                <a:cxn ang="0">
                  <a:pos x="46" y="66"/>
                </a:cxn>
                <a:cxn ang="0">
                  <a:pos x="53" y="57"/>
                </a:cxn>
                <a:cxn ang="0">
                  <a:pos x="66" y="60"/>
                </a:cxn>
                <a:cxn ang="0">
                  <a:pos x="76" y="74"/>
                </a:cxn>
                <a:cxn ang="0">
                  <a:pos x="86" y="89"/>
                </a:cxn>
                <a:cxn ang="0">
                  <a:pos x="96" y="91"/>
                </a:cxn>
                <a:cxn ang="0">
                  <a:pos x="103" y="84"/>
                </a:cxn>
                <a:cxn ang="0">
                  <a:pos x="110" y="84"/>
                </a:cxn>
                <a:cxn ang="0">
                  <a:pos x="117" y="89"/>
                </a:cxn>
                <a:cxn ang="0">
                  <a:pos x="122" y="89"/>
                </a:cxn>
                <a:cxn ang="0">
                  <a:pos x="128" y="87"/>
                </a:cxn>
                <a:cxn ang="0">
                  <a:pos x="138" y="91"/>
                </a:cxn>
                <a:cxn ang="0">
                  <a:pos x="152" y="82"/>
                </a:cxn>
                <a:cxn ang="0">
                  <a:pos x="165" y="77"/>
                </a:cxn>
                <a:cxn ang="0">
                  <a:pos x="167" y="71"/>
                </a:cxn>
                <a:cxn ang="0">
                  <a:pos x="160" y="57"/>
                </a:cxn>
                <a:cxn ang="0">
                  <a:pos x="150" y="54"/>
                </a:cxn>
                <a:cxn ang="0">
                  <a:pos x="137" y="52"/>
                </a:cxn>
                <a:cxn ang="0">
                  <a:pos x="132" y="59"/>
                </a:cxn>
                <a:cxn ang="0">
                  <a:pos x="128" y="74"/>
                </a:cxn>
                <a:cxn ang="0">
                  <a:pos x="123" y="69"/>
                </a:cxn>
                <a:cxn ang="0">
                  <a:pos x="117" y="66"/>
                </a:cxn>
                <a:cxn ang="0">
                  <a:pos x="106" y="66"/>
                </a:cxn>
                <a:cxn ang="0">
                  <a:pos x="98" y="62"/>
                </a:cxn>
                <a:cxn ang="0">
                  <a:pos x="93" y="62"/>
                </a:cxn>
                <a:cxn ang="0">
                  <a:pos x="88" y="54"/>
                </a:cxn>
                <a:cxn ang="0">
                  <a:pos x="83" y="42"/>
                </a:cxn>
                <a:cxn ang="0">
                  <a:pos x="75" y="32"/>
                </a:cxn>
                <a:cxn ang="0">
                  <a:pos x="68" y="30"/>
                </a:cxn>
                <a:cxn ang="0">
                  <a:pos x="50" y="24"/>
                </a:cxn>
                <a:cxn ang="0">
                  <a:pos x="30" y="15"/>
                </a:cxn>
                <a:cxn ang="0">
                  <a:pos x="21" y="12"/>
                </a:cxn>
                <a:cxn ang="0">
                  <a:pos x="18" y="10"/>
                </a:cxn>
                <a:cxn ang="0">
                  <a:pos x="13" y="10"/>
                </a:cxn>
                <a:cxn ang="0">
                  <a:pos x="3" y="5"/>
                </a:cxn>
              </a:cxnLst>
              <a:rect l="0" t="0" r="r" b="b"/>
              <a:pathLst>
                <a:path w="173" h="96">
                  <a:moveTo>
                    <a:pt x="1" y="0"/>
                  </a:moveTo>
                  <a:lnTo>
                    <a:pt x="0" y="9"/>
                  </a:lnTo>
                  <a:lnTo>
                    <a:pt x="0" y="19"/>
                  </a:lnTo>
                  <a:lnTo>
                    <a:pt x="8" y="19"/>
                  </a:lnTo>
                  <a:lnTo>
                    <a:pt x="13" y="22"/>
                  </a:lnTo>
                  <a:lnTo>
                    <a:pt x="13" y="32"/>
                  </a:lnTo>
                  <a:lnTo>
                    <a:pt x="11" y="39"/>
                  </a:lnTo>
                  <a:lnTo>
                    <a:pt x="15" y="35"/>
                  </a:lnTo>
                  <a:lnTo>
                    <a:pt x="16" y="30"/>
                  </a:lnTo>
                  <a:lnTo>
                    <a:pt x="20" y="35"/>
                  </a:lnTo>
                  <a:lnTo>
                    <a:pt x="25" y="39"/>
                  </a:lnTo>
                  <a:lnTo>
                    <a:pt x="26" y="37"/>
                  </a:lnTo>
                  <a:lnTo>
                    <a:pt x="30" y="35"/>
                  </a:lnTo>
                  <a:lnTo>
                    <a:pt x="30" y="44"/>
                  </a:lnTo>
                  <a:lnTo>
                    <a:pt x="28" y="52"/>
                  </a:lnTo>
                  <a:lnTo>
                    <a:pt x="33" y="47"/>
                  </a:lnTo>
                  <a:lnTo>
                    <a:pt x="38" y="45"/>
                  </a:lnTo>
                  <a:lnTo>
                    <a:pt x="38" y="50"/>
                  </a:lnTo>
                  <a:lnTo>
                    <a:pt x="36" y="60"/>
                  </a:lnTo>
                  <a:lnTo>
                    <a:pt x="41" y="67"/>
                  </a:lnTo>
                  <a:lnTo>
                    <a:pt x="46" y="74"/>
                  </a:lnTo>
                  <a:lnTo>
                    <a:pt x="46" y="66"/>
                  </a:lnTo>
                  <a:lnTo>
                    <a:pt x="50" y="60"/>
                  </a:lnTo>
                  <a:lnTo>
                    <a:pt x="53" y="57"/>
                  </a:lnTo>
                  <a:lnTo>
                    <a:pt x="58" y="57"/>
                  </a:lnTo>
                  <a:lnTo>
                    <a:pt x="66" y="60"/>
                  </a:lnTo>
                  <a:lnTo>
                    <a:pt x="75" y="67"/>
                  </a:lnTo>
                  <a:lnTo>
                    <a:pt x="76" y="74"/>
                  </a:lnTo>
                  <a:lnTo>
                    <a:pt x="78" y="81"/>
                  </a:lnTo>
                  <a:lnTo>
                    <a:pt x="86" y="89"/>
                  </a:lnTo>
                  <a:lnTo>
                    <a:pt x="95" y="96"/>
                  </a:lnTo>
                  <a:lnTo>
                    <a:pt x="96" y="91"/>
                  </a:lnTo>
                  <a:lnTo>
                    <a:pt x="98" y="86"/>
                  </a:lnTo>
                  <a:lnTo>
                    <a:pt x="103" y="84"/>
                  </a:lnTo>
                  <a:lnTo>
                    <a:pt x="106" y="82"/>
                  </a:lnTo>
                  <a:lnTo>
                    <a:pt x="110" y="84"/>
                  </a:lnTo>
                  <a:lnTo>
                    <a:pt x="113" y="86"/>
                  </a:lnTo>
                  <a:lnTo>
                    <a:pt x="117" y="89"/>
                  </a:lnTo>
                  <a:lnTo>
                    <a:pt x="117" y="96"/>
                  </a:lnTo>
                  <a:lnTo>
                    <a:pt x="122" y="89"/>
                  </a:lnTo>
                  <a:lnTo>
                    <a:pt x="127" y="82"/>
                  </a:lnTo>
                  <a:lnTo>
                    <a:pt x="128" y="87"/>
                  </a:lnTo>
                  <a:lnTo>
                    <a:pt x="130" y="92"/>
                  </a:lnTo>
                  <a:lnTo>
                    <a:pt x="138" y="91"/>
                  </a:lnTo>
                  <a:lnTo>
                    <a:pt x="145" y="89"/>
                  </a:lnTo>
                  <a:lnTo>
                    <a:pt x="152" y="82"/>
                  </a:lnTo>
                  <a:lnTo>
                    <a:pt x="158" y="76"/>
                  </a:lnTo>
                  <a:lnTo>
                    <a:pt x="165" y="77"/>
                  </a:lnTo>
                  <a:lnTo>
                    <a:pt x="173" y="79"/>
                  </a:lnTo>
                  <a:lnTo>
                    <a:pt x="167" y="71"/>
                  </a:lnTo>
                  <a:lnTo>
                    <a:pt x="160" y="64"/>
                  </a:lnTo>
                  <a:lnTo>
                    <a:pt x="160" y="57"/>
                  </a:lnTo>
                  <a:lnTo>
                    <a:pt x="158" y="50"/>
                  </a:lnTo>
                  <a:lnTo>
                    <a:pt x="150" y="54"/>
                  </a:lnTo>
                  <a:lnTo>
                    <a:pt x="143" y="55"/>
                  </a:lnTo>
                  <a:lnTo>
                    <a:pt x="137" y="52"/>
                  </a:lnTo>
                  <a:lnTo>
                    <a:pt x="128" y="47"/>
                  </a:lnTo>
                  <a:lnTo>
                    <a:pt x="132" y="59"/>
                  </a:lnTo>
                  <a:lnTo>
                    <a:pt x="135" y="71"/>
                  </a:lnTo>
                  <a:lnTo>
                    <a:pt x="128" y="74"/>
                  </a:lnTo>
                  <a:lnTo>
                    <a:pt x="122" y="77"/>
                  </a:lnTo>
                  <a:lnTo>
                    <a:pt x="123" y="69"/>
                  </a:lnTo>
                  <a:lnTo>
                    <a:pt x="123" y="62"/>
                  </a:lnTo>
                  <a:lnTo>
                    <a:pt x="117" y="66"/>
                  </a:lnTo>
                  <a:lnTo>
                    <a:pt x="111" y="67"/>
                  </a:lnTo>
                  <a:lnTo>
                    <a:pt x="106" y="66"/>
                  </a:lnTo>
                  <a:lnTo>
                    <a:pt x="101" y="60"/>
                  </a:lnTo>
                  <a:lnTo>
                    <a:pt x="98" y="62"/>
                  </a:lnTo>
                  <a:lnTo>
                    <a:pt x="95" y="62"/>
                  </a:lnTo>
                  <a:lnTo>
                    <a:pt x="93" y="62"/>
                  </a:lnTo>
                  <a:lnTo>
                    <a:pt x="91" y="59"/>
                  </a:lnTo>
                  <a:lnTo>
                    <a:pt x="88" y="54"/>
                  </a:lnTo>
                  <a:lnTo>
                    <a:pt x="83" y="47"/>
                  </a:lnTo>
                  <a:lnTo>
                    <a:pt x="83" y="42"/>
                  </a:lnTo>
                  <a:lnTo>
                    <a:pt x="83" y="37"/>
                  </a:lnTo>
                  <a:lnTo>
                    <a:pt x="75" y="32"/>
                  </a:lnTo>
                  <a:lnTo>
                    <a:pt x="68" y="27"/>
                  </a:lnTo>
                  <a:lnTo>
                    <a:pt x="68" y="30"/>
                  </a:lnTo>
                  <a:lnTo>
                    <a:pt x="68" y="34"/>
                  </a:lnTo>
                  <a:lnTo>
                    <a:pt x="50" y="24"/>
                  </a:lnTo>
                  <a:lnTo>
                    <a:pt x="31" y="14"/>
                  </a:lnTo>
                  <a:lnTo>
                    <a:pt x="30" y="15"/>
                  </a:lnTo>
                  <a:lnTo>
                    <a:pt x="26" y="19"/>
                  </a:lnTo>
                  <a:lnTo>
                    <a:pt x="21" y="12"/>
                  </a:lnTo>
                  <a:lnTo>
                    <a:pt x="18" y="7"/>
                  </a:lnTo>
                  <a:lnTo>
                    <a:pt x="18" y="10"/>
                  </a:lnTo>
                  <a:lnTo>
                    <a:pt x="18" y="12"/>
                  </a:lnTo>
                  <a:lnTo>
                    <a:pt x="13" y="10"/>
                  </a:lnTo>
                  <a:lnTo>
                    <a:pt x="6" y="9"/>
                  </a:lnTo>
                  <a:lnTo>
                    <a:pt x="3" y="5"/>
                  </a:lnTo>
                  <a:lnTo>
                    <a:pt x="1" y="0"/>
                  </a:lnTo>
                  <a:close/>
                </a:path>
              </a:pathLst>
            </a:custGeom>
            <a:solidFill>
              <a:srgbClr val="1F1A17"/>
            </a:solidFill>
            <a:ln w="9525">
              <a:noFill/>
              <a:round/>
              <a:headEnd/>
              <a:tailEnd/>
            </a:ln>
          </p:spPr>
          <p:txBody>
            <a:bodyPr/>
            <a:lstStyle/>
            <a:p>
              <a:endParaRPr lang="en-US"/>
            </a:p>
          </p:txBody>
        </p:sp>
        <p:sp>
          <p:nvSpPr>
            <p:cNvPr id="4459" name="Freeform 363"/>
            <p:cNvSpPr>
              <a:spLocks/>
            </p:cNvSpPr>
            <p:nvPr/>
          </p:nvSpPr>
          <p:spPr bwMode="auto">
            <a:xfrm>
              <a:off x="2414" y="3258"/>
              <a:ext cx="97" cy="95"/>
            </a:xfrm>
            <a:custGeom>
              <a:avLst/>
              <a:gdLst/>
              <a:ahLst/>
              <a:cxnLst>
                <a:cxn ang="0">
                  <a:pos x="4" y="8"/>
                </a:cxn>
                <a:cxn ang="0">
                  <a:pos x="9" y="15"/>
                </a:cxn>
                <a:cxn ang="0">
                  <a:pos x="10" y="30"/>
                </a:cxn>
                <a:cxn ang="0">
                  <a:pos x="14" y="45"/>
                </a:cxn>
                <a:cxn ang="0">
                  <a:pos x="17" y="59"/>
                </a:cxn>
                <a:cxn ang="0">
                  <a:pos x="22" y="60"/>
                </a:cxn>
                <a:cxn ang="0">
                  <a:pos x="29" y="75"/>
                </a:cxn>
                <a:cxn ang="0">
                  <a:pos x="37" y="95"/>
                </a:cxn>
                <a:cxn ang="0">
                  <a:pos x="45" y="90"/>
                </a:cxn>
                <a:cxn ang="0">
                  <a:pos x="49" y="77"/>
                </a:cxn>
                <a:cxn ang="0">
                  <a:pos x="64" y="84"/>
                </a:cxn>
                <a:cxn ang="0">
                  <a:pos x="74" y="82"/>
                </a:cxn>
                <a:cxn ang="0">
                  <a:pos x="84" y="77"/>
                </a:cxn>
                <a:cxn ang="0">
                  <a:pos x="92" y="75"/>
                </a:cxn>
                <a:cxn ang="0">
                  <a:pos x="96" y="69"/>
                </a:cxn>
                <a:cxn ang="0">
                  <a:pos x="96" y="64"/>
                </a:cxn>
                <a:cxn ang="0">
                  <a:pos x="82" y="67"/>
                </a:cxn>
                <a:cxn ang="0">
                  <a:pos x="65" y="62"/>
                </a:cxn>
                <a:cxn ang="0">
                  <a:pos x="60" y="55"/>
                </a:cxn>
                <a:cxn ang="0">
                  <a:pos x="54" y="49"/>
                </a:cxn>
                <a:cxn ang="0">
                  <a:pos x="49" y="47"/>
                </a:cxn>
                <a:cxn ang="0">
                  <a:pos x="50" y="44"/>
                </a:cxn>
                <a:cxn ang="0">
                  <a:pos x="59" y="44"/>
                </a:cxn>
                <a:cxn ang="0">
                  <a:pos x="79" y="49"/>
                </a:cxn>
                <a:cxn ang="0">
                  <a:pos x="85" y="49"/>
                </a:cxn>
                <a:cxn ang="0">
                  <a:pos x="75" y="39"/>
                </a:cxn>
                <a:cxn ang="0">
                  <a:pos x="59" y="30"/>
                </a:cxn>
                <a:cxn ang="0">
                  <a:pos x="50" y="25"/>
                </a:cxn>
                <a:cxn ang="0">
                  <a:pos x="40" y="18"/>
                </a:cxn>
                <a:cxn ang="0">
                  <a:pos x="32" y="7"/>
                </a:cxn>
                <a:cxn ang="0">
                  <a:pos x="25" y="0"/>
                </a:cxn>
                <a:cxn ang="0">
                  <a:pos x="27" y="10"/>
                </a:cxn>
                <a:cxn ang="0">
                  <a:pos x="39" y="27"/>
                </a:cxn>
                <a:cxn ang="0">
                  <a:pos x="44" y="39"/>
                </a:cxn>
                <a:cxn ang="0">
                  <a:pos x="34" y="37"/>
                </a:cxn>
                <a:cxn ang="0">
                  <a:pos x="17" y="18"/>
                </a:cxn>
                <a:cxn ang="0">
                  <a:pos x="4" y="5"/>
                </a:cxn>
              </a:cxnLst>
              <a:rect l="0" t="0" r="r" b="b"/>
              <a:pathLst>
                <a:path w="97" h="95">
                  <a:moveTo>
                    <a:pt x="0" y="5"/>
                  </a:moveTo>
                  <a:lnTo>
                    <a:pt x="4" y="8"/>
                  </a:lnTo>
                  <a:lnTo>
                    <a:pt x="7" y="12"/>
                  </a:lnTo>
                  <a:lnTo>
                    <a:pt x="9" y="15"/>
                  </a:lnTo>
                  <a:lnTo>
                    <a:pt x="10" y="20"/>
                  </a:lnTo>
                  <a:lnTo>
                    <a:pt x="10" y="30"/>
                  </a:lnTo>
                  <a:lnTo>
                    <a:pt x="10" y="42"/>
                  </a:lnTo>
                  <a:lnTo>
                    <a:pt x="14" y="45"/>
                  </a:lnTo>
                  <a:lnTo>
                    <a:pt x="15" y="50"/>
                  </a:lnTo>
                  <a:lnTo>
                    <a:pt x="17" y="59"/>
                  </a:lnTo>
                  <a:lnTo>
                    <a:pt x="19" y="64"/>
                  </a:lnTo>
                  <a:lnTo>
                    <a:pt x="22" y="60"/>
                  </a:lnTo>
                  <a:lnTo>
                    <a:pt x="24" y="57"/>
                  </a:lnTo>
                  <a:lnTo>
                    <a:pt x="29" y="75"/>
                  </a:lnTo>
                  <a:lnTo>
                    <a:pt x="30" y="94"/>
                  </a:lnTo>
                  <a:lnTo>
                    <a:pt x="37" y="95"/>
                  </a:lnTo>
                  <a:lnTo>
                    <a:pt x="45" y="95"/>
                  </a:lnTo>
                  <a:lnTo>
                    <a:pt x="45" y="90"/>
                  </a:lnTo>
                  <a:lnTo>
                    <a:pt x="47" y="84"/>
                  </a:lnTo>
                  <a:lnTo>
                    <a:pt x="49" y="77"/>
                  </a:lnTo>
                  <a:lnTo>
                    <a:pt x="52" y="75"/>
                  </a:lnTo>
                  <a:lnTo>
                    <a:pt x="64" y="84"/>
                  </a:lnTo>
                  <a:lnTo>
                    <a:pt x="72" y="89"/>
                  </a:lnTo>
                  <a:lnTo>
                    <a:pt x="74" y="82"/>
                  </a:lnTo>
                  <a:lnTo>
                    <a:pt x="75" y="75"/>
                  </a:lnTo>
                  <a:lnTo>
                    <a:pt x="84" y="77"/>
                  </a:lnTo>
                  <a:lnTo>
                    <a:pt x="89" y="77"/>
                  </a:lnTo>
                  <a:lnTo>
                    <a:pt x="92" y="75"/>
                  </a:lnTo>
                  <a:lnTo>
                    <a:pt x="94" y="74"/>
                  </a:lnTo>
                  <a:lnTo>
                    <a:pt x="96" y="69"/>
                  </a:lnTo>
                  <a:lnTo>
                    <a:pt x="97" y="64"/>
                  </a:lnTo>
                  <a:lnTo>
                    <a:pt x="96" y="64"/>
                  </a:lnTo>
                  <a:lnTo>
                    <a:pt x="89" y="65"/>
                  </a:lnTo>
                  <a:lnTo>
                    <a:pt x="82" y="67"/>
                  </a:lnTo>
                  <a:lnTo>
                    <a:pt x="75" y="67"/>
                  </a:lnTo>
                  <a:lnTo>
                    <a:pt x="65" y="62"/>
                  </a:lnTo>
                  <a:lnTo>
                    <a:pt x="62" y="60"/>
                  </a:lnTo>
                  <a:lnTo>
                    <a:pt x="60" y="55"/>
                  </a:lnTo>
                  <a:lnTo>
                    <a:pt x="59" y="49"/>
                  </a:lnTo>
                  <a:lnTo>
                    <a:pt x="54" y="49"/>
                  </a:lnTo>
                  <a:lnTo>
                    <a:pt x="49" y="49"/>
                  </a:lnTo>
                  <a:lnTo>
                    <a:pt x="49" y="47"/>
                  </a:lnTo>
                  <a:lnTo>
                    <a:pt x="49" y="45"/>
                  </a:lnTo>
                  <a:lnTo>
                    <a:pt x="50" y="44"/>
                  </a:lnTo>
                  <a:lnTo>
                    <a:pt x="54" y="42"/>
                  </a:lnTo>
                  <a:lnTo>
                    <a:pt x="59" y="44"/>
                  </a:lnTo>
                  <a:lnTo>
                    <a:pt x="65" y="44"/>
                  </a:lnTo>
                  <a:lnTo>
                    <a:pt x="79" y="49"/>
                  </a:lnTo>
                  <a:lnTo>
                    <a:pt x="85" y="54"/>
                  </a:lnTo>
                  <a:lnTo>
                    <a:pt x="85" y="49"/>
                  </a:lnTo>
                  <a:lnTo>
                    <a:pt x="85" y="44"/>
                  </a:lnTo>
                  <a:lnTo>
                    <a:pt x="75" y="39"/>
                  </a:lnTo>
                  <a:lnTo>
                    <a:pt x="64" y="32"/>
                  </a:lnTo>
                  <a:lnTo>
                    <a:pt x="59" y="30"/>
                  </a:lnTo>
                  <a:lnTo>
                    <a:pt x="52" y="29"/>
                  </a:lnTo>
                  <a:lnTo>
                    <a:pt x="50" y="25"/>
                  </a:lnTo>
                  <a:lnTo>
                    <a:pt x="45" y="20"/>
                  </a:lnTo>
                  <a:lnTo>
                    <a:pt x="40" y="18"/>
                  </a:lnTo>
                  <a:lnTo>
                    <a:pt x="35" y="13"/>
                  </a:lnTo>
                  <a:lnTo>
                    <a:pt x="32" y="7"/>
                  </a:lnTo>
                  <a:lnTo>
                    <a:pt x="29" y="0"/>
                  </a:lnTo>
                  <a:lnTo>
                    <a:pt x="25" y="0"/>
                  </a:lnTo>
                  <a:lnTo>
                    <a:pt x="22" y="0"/>
                  </a:lnTo>
                  <a:lnTo>
                    <a:pt x="27" y="10"/>
                  </a:lnTo>
                  <a:lnTo>
                    <a:pt x="32" y="18"/>
                  </a:lnTo>
                  <a:lnTo>
                    <a:pt x="39" y="27"/>
                  </a:lnTo>
                  <a:lnTo>
                    <a:pt x="47" y="35"/>
                  </a:lnTo>
                  <a:lnTo>
                    <a:pt x="44" y="39"/>
                  </a:lnTo>
                  <a:lnTo>
                    <a:pt x="42" y="42"/>
                  </a:lnTo>
                  <a:lnTo>
                    <a:pt x="34" y="37"/>
                  </a:lnTo>
                  <a:lnTo>
                    <a:pt x="25" y="34"/>
                  </a:lnTo>
                  <a:lnTo>
                    <a:pt x="17" y="18"/>
                  </a:lnTo>
                  <a:lnTo>
                    <a:pt x="9" y="5"/>
                  </a:lnTo>
                  <a:lnTo>
                    <a:pt x="4" y="5"/>
                  </a:lnTo>
                  <a:lnTo>
                    <a:pt x="0" y="5"/>
                  </a:lnTo>
                  <a:close/>
                </a:path>
              </a:pathLst>
            </a:custGeom>
            <a:solidFill>
              <a:srgbClr val="1F1A17"/>
            </a:solidFill>
            <a:ln w="9525">
              <a:noFill/>
              <a:round/>
              <a:headEnd/>
              <a:tailEnd/>
            </a:ln>
          </p:spPr>
          <p:txBody>
            <a:bodyPr/>
            <a:lstStyle/>
            <a:p>
              <a:endParaRPr lang="en-US"/>
            </a:p>
          </p:txBody>
        </p:sp>
        <p:sp>
          <p:nvSpPr>
            <p:cNvPr id="4460" name="Freeform 364"/>
            <p:cNvSpPr>
              <a:spLocks/>
            </p:cNvSpPr>
            <p:nvPr/>
          </p:nvSpPr>
          <p:spPr bwMode="auto">
            <a:xfrm>
              <a:off x="2493" y="3315"/>
              <a:ext cx="52" cy="62"/>
            </a:xfrm>
            <a:custGeom>
              <a:avLst/>
              <a:gdLst/>
              <a:ahLst/>
              <a:cxnLst>
                <a:cxn ang="0">
                  <a:pos x="0" y="38"/>
                </a:cxn>
                <a:cxn ang="0">
                  <a:pos x="5" y="42"/>
                </a:cxn>
                <a:cxn ang="0">
                  <a:pos x="11" y="47"/>
                </a:cxn>
                <a:cxn ang="0">
                  <a:pos x="17" y="55"/>
                </a:cxn>
                <a:cxn ang="0">
                  <a:pos x="18" y="62"/>
                </a:cxn>
                <a:cxn ang="0">
                  <a:pos x="20" y="45"/>
                </a:cxn>
                <a:cxn ang="0">
                  <a:pos x="25" y="43"/>
                </a:cxn>
                <a:cxn ang="0">
                  <a:pos x="25" y="30"/>
                </a:cxn>
                <a:cxn ang="0">
                  <a:pos x="33" y="25"/>
                </a:cxn>
                <a:cxn ang="0">
                  <a:pos x="42" y="35"/>
                </a:cxn>
                <a:cxn ang="0">
                  <a:pos x="52" y="22"/>
                </a:cxn>
                <a:cxn ang="0">
                  <a:pos x="43" y="22"/>
                </a:cxn>
                <a:cxn ang="0">
                  <a:pos x="50" y="13"/>
                </a:cxn>
                <a:cxn ang="0">
                  <a:pos x="45" y="8"/>
                </a:cxn>
                <a:cxn ang="0">
                  <a:pos x="37" y="13"/>
                </a:cxn>
                <a:cxn ang="0">
                  <a:pos x="33" y="0"/>
                </a:cxn>
                <a:cxn ang="0">
                  <a:pos x="27" y="7"/>
                </a:cxn>
                <a:cxn ang="0">
                  <a:pos x="23" y="22"/>
                </a:cxn>
                <a:cxn ang="0">
                  <a:pos x="22" y="2"/>
                </a:cxn>
                <a:cxn ang="0">
                  <a:pos x="15" y="25"/>
                </a:cxn>
                <a:cxn ang="0">
                  <a:pos x="10" y="32"/>
                </a:cxn>
                <a:cxn ang="0">
                  <a:pos x="0" y="38"/>
                </a:cxn>
              </a:cxnLst>
              <a:rect l="0" t="0" r="r" b="b"/>
              <a:pathLst>
                <a:path w="52" h="62">
                  <a:moveTo>
                    <a:pt x="0" y="38"/>
                  </a:moveTo>
                  <a:lnTo>
                    <a:pt x="5" y="42"/>
                  </a:lnTo>
                  <a:lnTo>
                    <a:pt x="11" y="47"/>
                  </a:lnTo>
                  <a:lnTo>
                    <a:pt x="17" y="55"/>
                  </a:lnTo>
                  <a:lnTo>
                    <a:pt x="18" y="62"/>
                  </a:lnTo>
                  <a:lnTo>
                    <a:pt x="20" y="45"/>
                  </a:lnTo>
                  <a:lnTo>
                    <a:pt x="25" y="43"/>
                  </a:lnTo>
                  <a:lnTo>
                    <a:pt x="25" y="30"/>
                  </a:lnTo>
                  <a:lnTo>
                    <a:pt x="33" y="25"/>
                  </a:lnTo>
                  <a:lnTo>
                    <a:pt x="42" y="35"/>
                  </a:lnTo>
                  <a:lnTo>
                    <a:pt x="52" y="22"/>
                  </a:lnTo>
                  <a:lnTo>
                    <a:pt x="43" y="22"/>
                  </a:lnTo>
                  <a:lnTo>
                    <a:pt x="50" y="13"/>
                  </a:lnTo>
                  <a:lnTo>
                    <a:pt x="45" y="8"/>
                  </a:lnTo>
                  <a:lnTo>
                    <a:pt x="37" y="13"/>
                  </a:lnTo>
                  <a:lnTo>
                    <a:pt x="33" y="0"/>
                  </a:lnTo>
                  <a:lnTo>
                    <a:pt x="27" y="7"/>
                  </a:lnTo>
                  <a:lnTo>
                    <a:pt x="23" y="22"/>
                  </a:lnTo>
                  <a:lnTo>
                    <a:pt x="22" y="2"/>
                  </a:lnTo>
                  <a:lnTo>
                    <a:pt x="15" y="25"/>
                  </a:lnTo>
                  <a:lnTo>
                    <a:pt x="10" y="32"/>
                  </a:lnTo>
                  <a:lnTo>
                    <a:pt x="0" y="38"/>
                  </a:lnTo>
                  <a:close/>
                </a:path>
              </a:pathLst>
            </a:custGeom>
            <a:solidFill>
              <a:srgbClr val="1F1A17"/>
            </a:solidFill>
            <a:ln w="9525">
              <a:noFill/>
              <a:round/>
              <a:headEnd/>
              <a:tailEnd/>
            </a:ln>
          </p:spPr>
          <p:txBody>
            <a:bodyPr/>
            <a:lstStyle/>
            <a:p>
              <a:endParaRPr lang="en-US"/>
            </a:p>
          </p:txBody>
        </p:sp>
        <p:sp>
          <p:nvSpPr>
            <p:cNvPr id="4461" name="Freeform 365"/>
            <p:cNvSpPr>
              <a:spLocks/>
            </p:cNvSpPr>
            <p:nvPr/>
          </p:nvSpPr>
          <p:spPr bwMode="auto">
            <a:xfrm>
              <a:off x="2702" y="3275"/>
              <a:ext cx="82" cy="72"/>
            </a:xfrm>
            <a:custGeom>
              <a:avLst/>
              <a:gdLst/>
              <a:ahLst/>
              <a:cxnLst>
                <a:cxn ang="0">
                  <a:pos x="6" y="53"/>
                </a:cxn>
                <a:cxn ang="0">
                  <a:pos x="11" y="48"/>
                </a:cxn>
                <a:cxn ang="0">
                  <a:pos x="16" y="43"/>
                </a:cxn>
                <a:cxn ang="0">
                  <a:pos x="23" y="42"/>
                </a:cxn>
                <a:cxn ang="0">
                  <a:pos x="30" y="38"/>
                </a:cxn>
                <a:cxn ang="0">
                  <a:pos x="36" y="38"/>
                </a:cxn>
                <a:cxn ang="0">
                  <a:pos x="43" y="35"/>
                </a:cxn>
                <a:cxn ang="0">
                  <a:pos x="50" y="33"/>
                </a:cxn>
                <a:cxn ang="0">
                  <a:pos x="57" y="28"/>
                </a:cxn>
                <a:cxn ang="0">
                  <a:pos x="73" y="10"/>
                </a:cxn>
                <a:cxn ang="0">
                  <a:pos x="82" y="0"/>
                </a:cxn>
                <a:cxn ang="0">
                  <a:pos x="80" y="5"/>
                </a:cxn>
                <a:cxn ang="0">
                  <a:pos x="80" y="10"/>
                </a:cxn>
                <a:cxn ang="0">
                  <a:pos x="78" y="10"/>
                </a:cxn>
                <a:cxn ang="0">
                  <a:pos x="77" y="10"/>
                </a:cxn>
                <a:cxn ang="0">
                  <a:pos x="73" y="12"/>
                </a:cxn>
                <a:cxn ang="0">
                  <a:pos x="73" y="17"/>
                </a:cxn>
                <a:cxn ang="0">
                  <a:pos x="72" y="30"/>
                </a:cxn>
                <a:cxn ang="0">
                  <a:pos x="70" y="38"/>
                </a:cxn>
                <a:cxn ang="0">
                  <a:pos x="68" y="35"/>
                </a:cxn>
                <a:cxn ang="0">
                  <a:pos x="65" y="35"/>
                </a:cxn>
                <a:cxn ang="0">
                  <a:pos x="63" y="37"/>
                </a:cxn>
                <a:cxn ang="0">
                  <a:pos x="62" y="38"/>
                </a:cxn>
                <a:cxn ang="0">
                  <a:pos x="62" y="47"/>
                </a:cxn>
                <a:cxn ang="0">
                  <a:pos x="63" y="57"/>
                </a:cxn>
                <a:cxn ang="0">
                  <a:pos x="62" y="53"/>
                </a:cxn>
                <a:cxn ang="0">
                  <a:pos x="57" y="50"/>
                </a:cxn>
                <a:cxn ang="0">
                  <a:pos x="55" y="48"/>
                </a:cxn>
                <a:cxn ang="0">
                  <a:pos x="51" y="48"/>
                </a:cxn>
                <a:cxn ang="0">
                  <a:pos x="50" y="48"/>
                </a:cxn>
                <a:cxn ang="0">
                  <a:pos x="48" y="50"/>
                </a:cxn>
                <a:cxn ang="0">
                  <a:pos x="46" y="63"/>
                </a:cxn>
                <a:cxn ang="0">
                  <a:pos x="46" y="70"/>
                </a:cxn>
                <a:cxn ang="0">
                  <a:pos x="41" y="67"/>
                </a:cxn>
                <a:cxn ang="0">
                  <a:pos x="35" y="65"/>
                </a:cxn>
                <a:cxn ang="0">
                  <a:pos x="30" y="68"/>
                </a:cxn>
                <a:cxn ang="0">
                  <a:pos x="25" y="72"/>
                </a:cxn>
                <a:cxn ang="0">
                  <a:pos x="15" y="72"/>
                </a:cxn>
                <a:cxn ang="0">
                  <a:pos x="6" y="70"/>
                </a:cxn>
                <a:cxn ang="0">
                  <a:pos x="3" y="63"/>
                </a:cxn>
                <a:cxn ang="0">
                  <a:pos x="0" y="58"/>
                </a:cxn>
                <a:cxn ang="0">
                  <a:pos x="3" y="55"/>
                </a:cxn>
                <a:cxn ang="0">
                  <a:pos x="6" y="53"/>
                </a:cxn>
              </a:cxnLst>
              <a:rect l="0" t="0" r="r" b="b"/>
              <a:pathLst>
                <a:path w="82" h="72">
                  <a:moveTo>
                    <a:pt x="6" y="53"/>
                  </a:moveTo>
                  <a:lnTo>
                    <a:pt x="11" y="48"/>
                  </a:lnTo>
                  <a:lnTo>
                    <a:pt x="16" y="43"/>
                  </a:lnTo>
                  <a:lnTo>
                    <a:pt x="23" y="42"/>
                  </a:lnTo>
                  <a:lnTo>
                    <a:pt x="30" y="38"/>
                  </a:lnTo>
                  <a:lnTo>
                    <a:pt x="36" y="38"/>
                  </a:lnTo>
                  <a:lnTo>
                    <a:pt x="43" y="35"/>
                  </a:lnTo>
                  <a:lnTo>
                    <a:pt x="50" y="33"/>
                  </a:lnTo>
                  <a:lnTo>
                    <a:pt x="57" y="28"/>
                  </a:lnTo>
                  <a:lnTo>
                    <a:pt x="73" y="10"/>
                  </a:lnTo>
                  <a:lnTo>
                    <a:pt x="82" y="0"/>
                  </a:lnTo>
                  <a:lnTo>
                    <a:pt x="80" y="5"/>
                  </a:lnTo>
                  <a:lnTo>
                    <a:pt x="80" y="10"/>
                  </a:lnTo>
                  <a:lnTo>
                    <a:pt x="78" y="10"/>
                  </a:lnTo>
                  <a:lnTo>
                    <a:pt x="77" y="10"/>
                  </a:lnTo>
                  <a:lnTo>
                    <a:pt x="73" y="12"/>
                  </a:lnTo>
                  <a:lnTo>
                    <a:pt x="73" y="17"/>
                  </a:lnTo>
                  <a:lnTo>
                    <a:pt x="72" y="30"/>
                  </a:lnTo>
                  <a:lnTo>
                    <a:pt x="70" y="38"/>
                  </a:lnTo>
                  <a:lnTo>
                    <a:pt x="68" y="35"/>
                  </a:lnTo>
                  <a:lnTo>
                    <a:pt x="65" y="35"/>
                  </a:lnTo>
                  <a:lnTo>
                    <a:pt x="63" y="37"/>
                  </a:lnTo>
                  <a:lnTo>
                    <a:pt x="62" y="38"/>
                  </a:lnTo>
                  <a:lnTo>
                    <a:pt x="62" y="47"/>
                  </a:lnTo>
                  <a:lnTo>
                    <a:pt x="63" y="57"/>
                  </a:lnTo>
                  <a:lnTo>
                    <a:pt x="62" y="53"/>
                  </a:lnTo>
                  <a:lnTo>
                    <a:pt x="57" y="50"/>
                  </a:lnTo>
                  <a:lnTo>
                    <a:pt x="55" y="48"/>
                  </a:lnTo>
                  <a:lnTo>
                    <a:pt x="51" y="48"/>
                  </a:lnTo>
                  <a:lnTo>
                    <a:pt x="50" y="48"/>
                  </a:lnTo>
                  <a:lnTo>
                    <a:pt x="48" y="50"/>
                  </a:lnTo>
                  <a:lnTo>
                    <a:pt x="46" y="63"/>
                  </a:lnTo>
                  <a:lnTo>
                    <a:pt x="46" y="70"/>
                  </a:lnTo>
                  <a:lnTo>
                    <a:pt x="41" y="67"/>
                  </a:lnTo>
                  <a:lnTo>
                    <a:pt x="35" y="65"/>
                  </a:lnTo>
                  <a:lnTo>
                    <a:pt x="30" y="68"/>
                  </a:lnTo>
                  <a:lnTo>
                    <a:pt x="25" y="72"/>
                  </a:lnTo>
                  <a:lnTo>
                    <a:pt x="15" y="72"/>
                  </a:lnTo>
                  <a:lnTo>
                    <a:pt x="6" y="70"/>
                  </a:lnTo>
                  <a:lnTo>
                    <a:pt x="3" y="63"/>
                  </a:lnTo>
                  <a:lnTo>
                    <a:pt x="0" y="58"/>
                  </a:lnTo>
                  <a:lnTo>
                    <a:pt x="3" y="55"/>
                  </a:lnTo>
                  <a:lnTo>
                    <a:pt x="6" y="53"/>
                  </a:lnTo>
                  <a:close/>
                </a:path>
              </a:pathLst>
            </a:custGeom>
            <a:solidFill>
              <a:srgbClr val="1F1A17"/>
            </a:solidFill>
            <a:ln w="9525">
              <a:noFill/>
              <a:round/>
              <a:headEnd/>
              <a:tailEnd/>
            </a:ln>
          </p:spPr>
          <p:txBody>
            <a:bodyPr/>
            <a:lstStyle/>
            <a:p>
              <a:endParaRPr lang="en-US"/>
            </a:p>
          </p:txBody>
        </p:sp>
        <p:sp>
          <p:nvSpPr>
            <p:cNvPr id="4462" name="Freeform 366"/>
            <p:cNvSpPr>
              <a:spLocks/>
            </p:cNvSpPr>
            <p:nvPr/>
          </p:nvSpPr>
          <p:spPr bwMode="auto">
            <a:xfrm>
              <a:off x="2702" y="3357"/>
              <a:ext cx="25" cy="23"/>
            </a:xfrm>
            <a:custGeom>
              <a:avLst/>
              <a:gdLst/>
              <a:ahLst/>
              <a:cxnLst>
                <a:cxn ang="0">
                  <a:pos x="16" y="0"/>
                </a:cxn>
                <a:cxn ang="0">
                  <a:pos x="20" y="5"/>
                </a:cxn>
                <a:cxn ang="0">
                  <a:pos x="25" y="10"/>
                </a:cxn>
                <a:cxn ang="0">
                  <a:pos x="25" y="16"/>
                </a:cxn>
                <a:cxn ang="0">
                  <a:pos x="25" y="22"/>
                </a:cxn>
                <a:cxn ang="0">
                  <a:pos x="18" y="10"/>
                </a:cxn>
                <a:cxn ang="0">
                  <a:pos x="18" y="20"/>
                </a:cxn>
                <a:cxn ang="0">
                  <a:pos x="13" y="16"/>
                </a:cxn>
                <a:cxn ang="0">
                  <a:pos x="10" y="13"/>
                </a:cxn>
                <a:cxn ang="0">
                  <a:pos x="8" y="20"/>
                </a:cxn>
                <a:cxn ang="0">
                  <a:pos x="8" y="23"/>
                </a:cxn>
                <a:cxn ang="0">
                  <a:pos x="0" y="15"/>
                </a:cxn>
                <a:cxn ang="0">
                  <a:pos x="1" y="16"/>
                </a:cxn>
                <a:cxn ang="0">
                  <a:pos x="3" y="11"/>
                </a:cxn>
                <a:cxn ang="0">
                  <a:pos x="3" y="5"/>
                </a:cxn>
                <a:cxn ang="0">
                  <a:pos x="1" y="3"/>
                </a:cxn>
                <a:cxn ang="0">
                  <a:pos x="5" y="3"/>
                </a:cxn>
                <a:cxn ang="0">
                  <a:pos x="10" y="5"/>
                </a:cxn>
                <a:cxn ang="0">
                  <a:pos x="13" y="8"/>
                </a:cxn>
                <a:cxn ang="0">
                  <a:pos x="15" y="10"/>
                </a:cxn>
                <a:cxn ang="0">
                  <a:pos x="16" y="0"/>
                </a:cxn>
              </a:cxnLst>
              <a:rect l="0" t="0" r="r" b="b"/>
              <a:pathLst>
                <a:path w="25" h="23">
                  <a:moveTo>
                    <a:pt x="16" y="0"/>
                  </a:moveTo>
                  <a:lnTo>
                    <a:pt x="20" y="5"/>
                  </a:lnTo>
                  <a:lnTo>
                    <a:pt x="25" y="10"/>
                  </a:lnTo>
                  <a:lnTo>
                    <a:pt x="25" y="16"/>
                  </a:lnTo>
                  <a:lnTo>
                    <a:pt x="25" y="22"/>
                  </a:lnTo>
                  <a:lnTo>
                    <a:pt x="18" y="10"/>
                  </a:lnTo>
                  <a:lnTo>
                    <a:pt x="18" y="20"/>
                  </a:lnTo>
                  <a:lnTo>
                    <a:pt x="13" y="16"/>
                  </a:lnTo>
                  <a:lnTo>
                    <a:pt x="10" y="13"/>
                  </a:lnTo>
                  <a:lnTo>
                    <a:pt x="8" y="20"/>
                  </a:lnTo>
                  <a:lnTo>
                    <a:pt x="8" y="23"/>
                  </a:lnTo>
                  <a:lnTo>
                    <a:pt x="0" y="15"/>
                  </a:lnTo>
                  <a:lnTo>
                    <a:pt x="1" y="16"/>
                  </a:lnTo>
                  <a:lnTo>
                    <a:pt x="3" y="11"/>
                  </a:lnTo>
                  <a:lnTo>
                    <a:pt x="3" y="5"/>
                  </a:lnTo>
                  <a:lnTo>
                    <a:pt x="1" y="3"/>
                  </a:lnTo>
                  <a:lnTo>
                    <a:pt x="5" y="3"/>
                  </a:lnTo>
                  <a:lnTo>
                    <a:pt x="10" y="5"/>
                  </a:lnTo>
                  <a:lnTo>
                    <a:pt x="13" y="8"/>
                  </a:lnTo>
                  <a:lnTo>
                    <a:pt x="15" y="10"/>
                  </a:lnTo>
                  <a:lnTo>
                    <a:pt x="16" y="0"/>
                  </a:lnTo>
                  <a:close/>
                </a:path>
              </a:pathLst>
            </a:custGeom>
            <a:solidFill>
              <a:srgbClr val="1F1A17"/>
            </a:solidFill>
            <a:ln w="9525">
              <a:noFill/>
              <a:round/>
              <a:headEnd/>
              <a:tailEnd/>
            </a:ln>
          </p:spPr>
          <p:txBody>
            <a:bodyPr/>
            <a:lstStyle/>
            <a:p>
              <a:endParaRPr lang="en-US"/>
            </a:p>
          </p:txBody>
        </p:sp>
        <p:sp>
          <p:nvSpPr>
            <p:cNvPr id="4463" name="Freeform 367"/>
            <p:cNvSpPr>
              <a:spLocks/>
            </p:cNvSpPr>
            <p:nvPr/>
          </p:nvSpPr>
          <p:spPr bwMode="auto">
            <a:xfrm>
              <a:off x="2723" y="3332"/>
              <a:ext cx="46" cy="38"/>
            </a:xfrm>
            <a:custGeom>
              <a:avLst/>
              <a:gdLst/>
              <a:ahLst/>
              <a:cxnLst>
                <a:cxn ang="0">
                  <a:pos x="0" y="25"/>
                </a:cxn>
                <a:cxn ang="0">
                  <a:pos x="4" y="30"/>
                </a:cxn>
                <a:cxn ang="0">
                  <a:pos x="5" y="36"/>
                </a:cxn>
                <a:cxn ang="0">
                  <a:pos x="5" y="35"/>
                </a:cxn>
                <a:cxn ang="0">
                  <a:pos x="7" y="33"/>
                </a:cxn>
                <a:cxn ang="0">
                  <a:pos x="10" y="36"/>
                </a:cxn>
                <a:cxn ang="0">
                  <a:pos x="12" y="38"/>
                </a:cxn>
                <a:cxn ang="0">
                  <a:pos x="14" y="38"/>
                </a:cxn>
                <a:cxn ang="0">
                  <a:pos x="17" y="33"/>
                </a:cxn>
                <a:cxn ang="0">
                  <a:pos x="22" y="36"/>
                </a:cxn>
                <a:cxn ang="0">
                  <a:pos x="27" y="38"/>
                </a:cxn>
                <a:cxn ang="0">
                  <a:pos x="27" y="31"/>
                </a:cxn>
                <a:cxn ang="0">
                  <a:pos x="29" y="25"/>
                </a:cxn>
                <a:cxn ang="0">
                  <a:pos x="32" y="23"/>
                </a:cxn>
                <a:cxn ang="0">
                  <a:pos x="37" y="21"/>
                </a:cxn>
                <a:cxn ang="0">
                  <a:pos x="34" y="20"/>
                </a:cxn>
                <a:cxn ang="0">
                  <a:pos x="30" y="18"/>
                </a:cxn>
                <a:cxn ang="0">
                  <a:pos x="39" y="15"/>
                </a:cxn>
                <a:cxn ang="0">
                  <a:pos x="46" y="13"/>
                </a:cxn>
                <a:cxn ang="0">
                  <a:pos x="42" y="8"/>
                </a:cxn>
                <a:cxn ang="0">
                  <a:pos x="41" y="5"/>
                </a:cxn>
                <a:cxn ang="0">
                  <a:pos x="37" y="1"/>
                </a:cxn>
                <a:cxn ang="0">
                  <a:pos x="32" y="0"/>
                </a:cxn>
                <a:cxn ang="0">
                  <a:pos x="36" y="5"/>
                </a:cxn>
                <a:cxn ang="0">
                  <a:pos x="37" y="8"/>
                </a:cxn>
                <a:cxn ang="0">
                  <a:pos x="30" y="10"/>
                </a:cxn>
                <a:cxn ang="0">
                  <a:pos x="22" y="10"/>
                </a:cxn>
                <a:cxn ang="0">
                  <a:pos x="19" y="13"/>
                </a:cxn>
                <a:cxn ang="0">
                  <a:pos x="17" y="16"/>
                </a:cxn>
                <a:cxn ang="0">
                  <a:pos x="19" y="21"/>
                </a:cxn>
                <a:cxn ang="0">
                  <a:pos x="20" y="25"/>
                </a:cxn>
                <a:cxn ang="0">
                  <a:pos x="17" y="23"/>
                </a:cxn>
                <a:cxn ang="0">
                  <a:pos x="14" y="21"/>
                </a:cxn>
                <a:cxn ang="0">
                  <a:pos x="10" y="21"/>
                </a:cxn>
                <a:cxn ang="0">
                  <a:pos x="7" y="21"/>
                </a:cxn>
                <a:cxn ang="0">
                  <a:pos x="7" y="26"/>
                </a:cxn>
                <a:cxn ang="0">
                  <a:pos x="9" y="30"/>
                </a:cxn>
                <a:cxn ang="0">
                  <a:pos x="5" y="26"/>
                </a:cxn>
                <a:cxn ang="0">
                  <a:pos x="0" y="25"/>
                </a:cxn>
              </a:cxnLst>
              <a:rect l="0" t="0" r="r" b="b"/>
              <a:pathLst>
                <a:path w="46" h="38">
                  <a:moveTo>
                    <a:pt x="0" y="25"/>
                  </a:moveTo>
                  <a:lnTo>
                    <a:pt x="4" y="30"/>
                  </a:lnTo>
                  <a:lnTo>
                    <a:pt x="5" y="36"/>
                  </a:lnTo>
                  <a:lnTo>
                    <a:pt x="5" y="35"/>
                  </a:lnTo>
                  <a:lnTo>
                    <a:pt x="7" y="33"/>
                  </a:lnTo>
                  <a:lnTo>
                    <a:pt x="10" y="36"/>
                  </a:lnTo>
                  <a:lnTo>
                    <a:pt x="12" y="38"/>
                  </a:lnTo>
                  <a:lnTo>
                    <a:pt x="14" y="38"/>
                  </a:lnTo>
                  <a:lnTo>
                    <a:pt x="17" y="33"/>
                  </a:lnTo>
                  <a:lnTo>
                    <a:pt x="22" y="36"/>
                  </a:lnTo>
                  <a:lnTo>
                    <a:pt x="27" y="38"/>
                  </a:lnTo>
                  <a:lnTo>
                    <a:pt x="27" y="31"/>
                  </a:lnTo>
                  <a:lnTo>
                    <a:pt x="29" y="25"/>
                  </a:lnTo>
                  <a:lnTo>
                    <a:pt x="32" y="23"/>
                  </a:lnTo>
                  <a:lnTo>
                    <a:pt x="37" y="21"/>
                  </a:lnTo>
                  <a:lnTo>
                    <a:pt x="34" y="20"/>
                  </a:lnTo>
                  <a:lnTo>
                    <a:pt x="30" y="18"/>
                  </a:lnTo>
                  <a:lnTo>
                    <a:pt x="39" y="15"/>
                  </a:lnTo>
                  <a:lnTo>
                    <a:pt x="46" y="13"/>
                  </a:lnTo>
                  <a:lnTo>
                    <a:pt x="42" y="8"/>
                  </a:lnTo>
                  <a:lnTo>
                    <a:pt x="41" y="5"/>
                  </a:lnTo>
                  <a:lnTo>
                    <a:pt x="37" y="1"/>
                  </a:lnTo>
                  <a:lnTo>
                    <a:pt x="32" y="0"/>
                  </a:lnTo>
                  <a:lnTo>
                    <a:pt x="36" y="5"/>
                  </a:lnTo>
                  <a:lnTo>
                    <a:pt x="37" y="8"/>
                  </a:lnTo>
                  <a:lnTo>
                    <a:pt x="30" y="10"/>
                  </a:lnTo>
                  <a:lnTo>
                    <a:pt x="22" y="10"/>
                  </a:lnTo>
                  <a:lnTo>
                    <a:pt x="19" y="13"/>
                  </a:lnTo>
                  <a:lnTo>
                    <a:pt x="17" y="16"/>
                  </a:lnTo>
                  <a:lnTo>
                    <a:pt x="19" y="21"/>
                  </a:lnTo>
                  <a:lnTo>
                    <a:pt x="20" y="25"/>
                  </a:lnTo>
                  <a:lnTo>
                    <a:pt x="17" y="23"/>
                  </a:lnTo>
                  <a:lnTo>
                    <a:pt x="14" y="21"/>
                  </a:lnTo>
                  <a:lnTo>
                    <a:pt x="10" y="21"/>
                  </a:lnTo>
                  <a:lnTo>
                    <a:pt x="7" y="21"/>
                  </a:lnTo>
                  <a:lnTo>
                    <a:pt x="7" y="26"/>
                  </a:lnTo>
                  <a:lnTo>
                    <a:pt x="9" y="30"/>
                  </a:lnTo>
                  <a:lnTo>
                    <a:pt x="5" y="26"/>
                  </a:lnTo>
                  <a:lnTo>
                    <a:pt x="0" y="25"/>
                  </a:lnTo>
                  <a:close/>
                </a:path>
              </a:pathLst>
            </a:custGeom>
            <a:solidFill>
              <a:srgbClr val="1F1A17"/>
            </a:solidFill>
            <a:ln w="9525">
              <a:noFill/>
              <a:round/>
              <a:headEnd/>
              <a:tailEnd/>
            </a:ln>
          </p:spPr>
          <p:txBody>
            <a:bodyPr/>
            <a:lstStyle/>
            <a:p>
              <a:endParaRPr lang="en-US"/>
            </a:p>
          </p:txBody>
        </p:sp>
        <p:sp>
          <p:nvSpPr>
            <p:cNvPr id="4464" name="Freeform 368"/>
            <p:cNvSpPr>
              <a:spLocks/>
            </p:cNvSpPr>
            <p:nvPr/>
          </p:nvSpPr>
          <p:spPr bwMode="auto">
            <a:xfrm>
              <a:off x="2615" y="3298"/>
              <a:ext cx="32" cy="45"/>
            </a:xfrm>
            <a:custGeom>
              <a:avLst/>
              <a:gdLst/>
              <a:ahLst/>
              <a:cxnLst>
                <a:cxn ang="0">
                  <a:pos x="10" y="0"/>
                </a:cxn>
                <a:cxn ang="0">
                  <a:pos x="5" y="7"/>
                </a:cxn>
                <a:cxn ang="0">
                  <a:pos x="0" y="15"/>
                </a:cxn>
                <a:cxn ang="0">
                  <a:pos x="1" y="25"/>
                </a:cxn>
                <a:cxn ang="0">
                  <a:pos x="3" y="30"/>
                </a:cxn>
                <a:cxn ang="0">
                  <a:pos x="6" y="27"/>
                </a:cxn>
                <a:cxn ang="0">
                  <a:pos x="11" y="27"/>
                </a:cxn>
                <a:cxn ang="0">
                  <a:pos x="10" y="37"/>
                </a:cxn>
                <a:cxn ang="0">
                  <a:pos x="6" y="45"/>
                </a:cxn>
                <a:cxn ang="0">
                  <a:pos x="10" y="45"/>
                </a:cxn>
                <a:cxn ang="0">
                  <a:pos x="15" y="44"/>
                </a:cxn>
                <a:cxn ang="0">
                  <a:pos x="22" y="42"/>
                </a:cxn>
                <a:cxn ang="0">
                  <a:pos x="27" y="37"/>
                </a:cxn>
                <a:cxn ang="0">
                  <a:pos x="30" y="29"/>
                </a:cxn>
                <a:cxn ang="0">
                  <a:pos x="32" y="25"/>
                </a:cxn>
                <a:cxn ang="0">
                  <a:pos x="27" y="15"/>
                </a:cxn>
                <a:cxn ang="0">
                  <a:pos x="13" y="14"/>
                </a:cxn>
                <a:cxn ang="0">
                  <a:pos x="10" y="0"/>
                </a:cxn>
              </a:cxnLst>
              <a:rect l="0" t="0" r="r" b="b"/>
              <a:pathLst>
                <a:path w="32" h="45">
                  <a:moveTo>
                    <a:pt x="10" y="0"/>
                  </a:moveTo>
                  <a:lnTo>
                    <a:pt x="5" y="7"/>
                  </a:lnTo>
                  <a:lnTo>
                    <a:pt x="0" y="15"/>
                  </a:lnTo>
                  <a:lnTo>
                    <a:pt x="1" y="25"/>
                  </a:lnTo>
                  <a:lnTo>
                    <a:pt x="3" y="30"/>
                  </a:lnTo>
                  <a:lnTo>
                    <a:pt x="6" y="27"/>
                  </a:lnTo>
                  <a:lnTo>
                    <a:pt x="11" y="27"/>
                  </a:lnTo>
                  <a:lnTo>
                    <a:pt x="10" y="37"/>
                  </a:lnTo>
                  <a:lnTo>
                    <a:pt x="6" y="45"/>
                  </a:lnTo>
                  <a:lnTo>
                    <a:pt x="10" y="45"/>
                  </a:lnTo>
                  <a:lnTo>
                    <a:pt x="15" y="44"/>
                  </a:lnTo>
                  <a:lnTo>
                    <a:pt x="22" y="42"/>
                  </a:lnTo>
                  <a:lnTo>
                    <a:pt x="27" y="37"/>
                  </a:lnTo>
                  <a:lnTo>
                    <a:pt x="30" y="29"/>
                  </a:lnTo>
                  <a:lnTo>
                    <a:pt x="32" y="25"/>
                  </a:lnTo>
                  <a:lnTo>
                    <a:pt x="27" y="15"/>
                  </a:lnTo>
                  <a:lnTo>
                    <a:pt x="13" y="14"/>
                  </a:lnTo>
                  <a:lnTo>
                    <a:pt x="10" y="0"/>
                  </a:lnTo>
                  <a:close/>
                </a:path>
              </a:pathLst>
            </a:custGeom>
            <a:solidFill>
              <a:srgbClr val="1F1A17"/>
            </a:solidFill>
            <a:ln w="9525">
              <a:noFill/>
              <a:round/>
              <a:headEnd/>
              <a:tailEnd/>
            </a:ln>
          </p:spPr>
          <p:txBody>
            <a:bodyPr/>
            <a:lstStyle/>
            <a:p>
              <a:endParaRPr lang="en-US"/>
            </a:p>
          </p:txBody>
        </p:sp>
        <p:sp>
          <p:nvSpPr>
            <p:cNvPr id="4465" name="Freeform 369"/>
            <p:cNvSpPr>
              <a:spLocks/>
            </p:cNvSpPr>
            <p:nvPr/>
          </p:nvSpPr>
          <p:spPr bwMode="auto">
            <a:xfrm>
              <a:off x="2568" y="3266"/>
              <a:ext cx="27" cy="36"/>
            </a:xfrm>
            <a:custGeom>
              <a:avLst/>
              <a:gdLst/>
              <a:ahLst/>
              <a:cxnLst>
                <a:cxn ang="0">
                  <a:pos x="15" y="0"/>
                </a:cxn>
                <a:cxn ang="0">
                  <a:pos x="13" y="9"/>
                </a:cxn>
                <a:cxn ang="0">
                  <a:pos x="8" y="19"/>
                </a:cxn>
                <a:cxn ang="0">
                  <a:pos x="3" y="22"/>
                </a:cxn>
                <a:cxn ang="0">
                  <a:pos x="0" y="22"/>
                </a:cxn>
                <a:cxn ang="0">
                  <a:pos x="5" y="29"/>
                </a:cxn>
                <a:cxn ang="0">
                  <a:pos x="15" y="36"/>
                </a:cxn>
                <a:cxn ang="0">
                  <a:pos x="20" y="34"/>
                </a:cxn>
                <a:cxn ang="0">
                  <a:pos x="20" y="32"/>
                </a:cxn>
                <a:cxn ang="0">
                  <a:pos x="15" y="21"/>
                </a:cxn>
                <a:cxn ang="0">
                  <a:pos x="27" y="14"/>
                </a:cxn>
                <a:cxn ang="0">
                  <a:pos x="15" y="0"/>
                </a:cxn>
              </a:cxnLst>
              <a:rect l="0" t="0" r="r" b="b"/>
              <a:pathLst>
                <a:path w="27" h="36">
                  <a:moveTo>
                    <a:pt x="15" y="0"/>
                  </a:moveTo>
                  <a:lnTo>
                    <a:pt x="13" y="9"/>
                  </a:lnTo>
                  <a:lnTo>
                    <a:pt x="8" y="19"/>
                  </a:lnTo>
                  <a:lnTo>
                    <a:pt x="3" y="22"/>
                  </a:lnTo>
                  <a:lnTo>
                    <a:pt x="0" y="22"/>
                  </a:lnTo>
                  <a:lnTo>
                    <a:pt x="5" y="29"/>
                  </a:lnTo>
                  <a:lnTo>
                    <a:pt x="15" y="36"/>
                  </a:lnTo>
                  <a:lnTo>
                    <a:pt x="20" y="34"/>
                  </a:lnTo>
                  <a:lnTo>
                    <a:pt x="20" y="32"/>
                  </a:lnTo>
                  <a:lnTo>
                    <a:pt x="15" y="21"/>
                  </a:lnTo>
                  <a:lnTo>
                    <a:pt x="27" y="14"/>
                  </a:lnTo>
                  <a:lnTo>
                    <a:pt x="15" y="0"/>
                  </a:lnTo>
                  <a:close/>
                </a:path>
              </a:pathLst>
            </a:custGeom>
            <a:solidFill>
              <a:srgbClr val="1F1A17"/>
            </a:solidFill>
            <a:ln w="9525">
              <a:noFill/>
              <a:round/>
              <a:headEnd/>
              <a:tailEnd/>
            </a:ln>
          </p:spPr>
          <p:txBody>
            <a:bodyPr/>
            <a:lstStyle/>
            <a:p>
              <a:endParaRPr lang="en-US"/>
            </a:p>
          </p:txBody>
        </p:sp>
        <p:sp>
          <p:nvSpPr>
            <p:cNvPr id="4466" name="Freeform 370"/>
            <p:cNvSpPr>
              <a:spLocks/>
            </p:cNvSpPr>
            <p:nvPr/>
          </p:nvSpPr>
          <p:spPr bwMode="auto">
            <a:xfrm>
              <a:off x="2675" y="3253"/>
              <a:ext cx="40" cy="50"/>
            </a:xfrm>
            <a:custGeom>
              <a:avLst/>
              <a:gdLst/>
              <a:ahLst/>
              <a:cxnLst>
                <a:cxn ang="0">
                  <a:pos x="0" y="5"/>
                </a:cxn>
                <a:cxn ang="0">
                  <a:pos x="0" y="15"/>
                </a:cxn>
                <a:cxn ang="0">
                  <a:pos x="2" y="30"/>
                </a:cxn>
                <a:cxn ang="0">
                  <a:pos x="7" y="39"/>
                </a:cxn>
                <a:cxn ang="0">
                  <a:pos x="8" y="42"/>
                </a:cxn>
                <a:cxn ang="0">
                  <a:pos x="22" y="34"/>
                </a:cxn>
                <a:cxn ang="0">
                  <a:pos x="23" y="42"/>
                </a:cxn>
                <a:cxn ang="0">
                  <a:pos x="28" y="50"/>
                </a:cxn>
                <a:cxn ang="0">
                  <a:pos x="32" y="49"/>
                </a:cxn>
                <a:cxn ang="0">
                  <a:pos x="35" y="45"/>
                </a:cxn>
                <a:cxn ang="0">
                  <a:pos x="35" y="42"/>
                </a:cxn>
                <a:cxn ang="0">
                  <a:pos x="35" y="40"/>
                </a:cxn>
                <a:cxn ang="0">
                  <a:pos x="32" y="37"/>
                </a:cxn>
                <a:cxn ang="0">
                  <a:pos x="30" y="34"/>
                </a:cxn>
                <a:cxn ang="0">
                  <a:pos x="37" y="37"/>
                </a:cxn>
                <a:cxn ang="0">
                  <a:pos x="40" y="29"/>
                </a:cxn>
                <a:cxn ang="0">
                  <a:pos x="27" y="30"/>
                </a:cxn>
                <a:cxn ang="0">
                  <a:pos x="23" y="27"/>
                </a:cxn>
                <a:cxn ang="0">
                  <a:pos x="18" y="25"/>
                </a:cxn>
                <a:cxn ang="0">
                  <a:pos x="13" y="25"/>
                </a:cxn>
                <a:cxn ang="0">
                  <a:pos x="10" y="25"/>
                </a:cxn>
                <a:cxn ang="0">
                  <a:pos x="12" y="23"/>
                </a:cxn>
                <a:cxn ang="0">
                  <a:pos x="13" y="20"/>
                </a:cxn>
                <a:cxn ang="0">
                  <a:pos x="15" y="18"/>
                </a:cxn>
                <a:cxn ang="0">
                  <a:pos x="15" y="17"/>
                </a:cxn>
                <a:cxn ang="0">
                  <a:pos x="13" y="15"/>
                </a:cxn>
                <a:cxn ang="0">
                  <a:pos x="12" y="15"/>
                </a:cxn>
                <a:cxn ang="0">
                  <a:pos x="7" y="15"/>
                </a:cxn>
                <a:cxn ang="0">
                  <a:pos x="5" y="13"/>
                </a:cxn>
                <a:cxn ang="0">
                  <a:pos x="8" y="0"/>
                </a:cxn>
                <a:cxn ang="0">
                  <a:pos x="0" y="5"/>
                </a:cxn>
              </a:cxnLst>
              <a:rect l="0" t="0" r="r" b="b"/>
              <a:pathLst>
                <a:path w="40" h="50">
                  <a:moveTo>
                    <a:pt x="0" y="5"/>
                  </a:moveTo>
                  <a:lnTo>
                    <a:pt x="0" y="15"/>
                  </a:lnTo>
                  <a:lnTo>
                    <a:pt x="2" y="30"/>
                  </a:lnTo>
                  <a:lnTo>
                    <a:pt x="7" y="39"/>
                  </a:lnTo>
                  <a:lnTo>
                    <a:pt x="8" y="42"/>
                  </a:lnTo>
                  <a:lnTo>
                    <a:pt x="22" y="34"/>
                  </a:lnTo>
                  <a:lnTo>
                    <a:pt x="23" y="42"/>
                  </a:lnTo>
                  <a:lnTo>
                    <a:pt x="28" y="50"/>
                  </a:lnTo>
                  <a:lnTo>
                    <a:pt x="32" y="49"/>
                  </a:lnTo>
                  <a:lnTo>
                    <a:pt x="35" y="45"/>
                  </a:lnTo>
                  <a:lnTo>
                    <a:pt x="35" y="42"/>
                  </a:lnTo>
                  <a:lnTo>
                    <a:pt x="35" y="40"/>
                  </a:lnTo>
                  <a:lnTo>
                    <a:pt x="32" y="37"/>
                  </a:lnTo>
                  <a:lnTo>
                    <a:pt x="30" y="34"/>
                  </a:lnTo>
                  <a:lnTo>
                    <a:pt x="37" y="37"/>
                  </a:lnTo>
                  <a:lnTo>
                    <a:pt x="40" y="29"/>
                  </a:lnTo>
                  <a:lnTo>
                    <a:pt x="27" y="30"/>
                  </a:lnTo>
                  <a:lnTo>
                    <a:pt x="23" y="27"/>
                  </a:lnTo>
                  <a:lnTo>
                    <a:pt x="18" y="25"/>
                  </a:lnTo>
                  <a:lnTo>
                    <a:pt x="13" y="25"/>
                  </a:lnTo>
                  <a:lnTo>
                    <a:pt x="10" y="25"/>
                  </a:lnTo>
                  <a:lnTo>
                    <a:pt x="12" y="23"/>
                  </a:lnTo>
                  <a:lnTo>
                    <a:pt x="13" y="20"/>
                  </a:lnTo>
                  <a:lnTo>
                    <a:pt x="15" y="18"/>
                  </a:lnTo>
                  <a:lnTo>
                    <a:pt x="15" y="17"/>
                  </a:lnTo>
                  <a:lnTo>
                    <a:pt x="13" y="15"/>
                  </a:lnTo>
                  <a:lnTo>
                    <a:pt x="12" y="15"/>
                  </a:lnTo>
                  <a:lnTo>
                    <a:pt x="7" y="15"/>
                  </a:lnTo>
                  <a:lnTo>
                    <a:pt x="5" y="13"/>
                  </a:lnTo>
                  <a:lnTo>
                    <a:pt x="8" y="0"/>
                  </a:lnTo>
                  <a:lnTo>
                    <a:pt x="0" y="5"/>
                  </a:lnTo>
                  <a:close/>
                </a:path>
              </a:pathLst>
            </a:custGeom>
            <a:solidFill>
              <a:srgbClr val="1F1A17"/>
            </a:solidFill>
            <a:ln w="9525">
              <a:noFill/>
              <a:round/>
              <a:headEnd/>
              <a:tailEnd/>
            </a:ln>
          </p:spPr>
          <p:txBody>
            <a:bodyPr/>
            <a:lstStyle/>
            <a:p>
              <a:endParaRPr lang="en-US"/>
            </a:p>
          </p:txBody>
        </p:sp>
        <p:sp>
          <p:nvSpPr>
            <p:cNvPr id="4467" name="Freeform 371"/>
            <p:cNvSpPr>
              <a:spLocks/>
            </p:cNvSpPr>
            <p:nvPr/>
          </p:nvSpPr>
          <p:spPr bwMode="auto">
            <a:xfrm>
              <a:off x="2616" y="3320"/>
              <a:ext cx="102" cy="59"/>
            </a:xfrm>
            <a:custGeom>
              <a:avLst/>
              <a:gdLst/>
              <a:ahLst/>
              <a:cxnLst>
                <a:cxn ang="0">
                  <a:pos x="4" y="17"/>
                </a:cxn>
                <a:cxn ang="0">
                  <a:pos x="0" y="28"/>
                </a:cxn>
                <a:cxn ang="0">
                  <a:pos x="0" y="38"/>
                </a:cxn>
                <a:cxn ang="0">
                  <a:pos x="4" y="47"/>
                </a:cxn>
                <a:cxn ang="0">
                  <a:pos x="7" y="59"/>
                </a:cxn>
                <a:cxn ang="0">
                  <a:pos x="10" y="53"/>
                </a:cxn>
                <a:cxn ang="0">
                  <a:pos x="15" y="48"/>
                </a:cxn>
                <a:cxn ang="0">
                  <a:pos x="17" y="40"/>
                </a:cxn>
                <a:cxn ang="0">
                  <a:pos x="19" y="37"/>
                </a:cxn>
                <a:cxn ang="0">
                  <a:pos x="22" y="38"/>
                </a:cxn>
                <a:cxn ang="0">
                  <a:pos x="27" y="45"/>
                </a:cxn>
                <a:cxn ang="0">
                  <a:pos x="29" y="33"/>
                </a:cxn>
                <a:cxn ang="0">
                  <a:pos x="31" y="27"/>
                </a:cxn>
                <a:cxn ang="0">
                  <a:pos x="36" y="23"/>
                </a:cxn>
                <a:cxn ang="0">
                  <a:pos x="42" y="23"/>
                </a:cxn>
                <a:cxn ang="0">
                  <a:pos x="46" y="18"/>
                </a:cxn>
                <a:cxn ang="0">
                  <a:pos x="47" y="13"/>
                </a:cxn>
                <a:cxn ang="0">
                  <a:pos x="52" y="12"/>
                </a:cxn>
                <a:cxn ang="0">
                  <a:pos x="56" y="10"/>
                </a:cxn>
                <a:cxn ang="0">
                  <a:pos x="56" y="17"/>
                </a:cxn>
                <a:cxn ang="0">
                  <a:pos x="56" y="23"/>
                </a:cxn>
                <a:cxn ang="0">
                  <a:pos x="61" y="17"/>
                </a:cxn>
                <a:cxn ang="0">
                  <a:pos x="66" y="8"/>
                </a:cxn>
                <a:cxn ang="0">
                  <a:pos x="66" y="22"/>
                </a:cxn>
                <a:cxn ang="0">
                  <a:pos x="67" y="32"/>
                </a:cxn>
                <a:cxn ang="0">
                  <a:pos x="69" y="20"/>
                </a:cxn>
                <a:cxn ang="0">
                  <a:pos x="72" y="10"/>
                </a:cxn>
                <a:cxn ang="0">
                  <a:pos x="77" y="30"/>
                </a:cxn>
                <a:cxn ang="0">
                  <a:pos x="79" y="52"/>
                </a:cxn>
                <a:cxn ang="0">
                  <a:pos x="82" y="53"/>
                </a:cxn>
                <a:cxn ang="0">
                  <a:pos x="86" y="52"/>
                </a:cxn>
                <a:cxn ang="0">
                  <a:pos x="86" y="50"/>
                </a:cxn>
                <a:cxn ang="0">
                  <a:pos x="87" y="47"/>
                </a:cxn>
                <a:cxn ang="0">
                  <a:pos x="87" y="40"/>
                </a:cxn>
                <a:cxn ang="0">
                  <a:pos x="84" y="32"/>
                </a:cxn>
                <a:cxn ang="0">
                  <a:pos x="92" y="35"/>
                </a:cxn>
                <a:cxn ang="0">
                  <a:pos x="102" y="35"/>
                </a:cxn>
                <a:cxn ang="0">
                  <a:pos x="94" y="32"/>
                </a:cxn>
                <a:cxn ang="0">
                  <a:pos x="89" y="27"/>
                </a:cxn>
                <a:cxn ang="0">
                  <a:pos x="84" y="20"/>
                </a:cxn>
                <a:cxn ang="0">
                  <a:pos x="79" y="12"/>
                </a:cxn>
                <a:cxn ang="0">
                  <a:pos x="79" y="7"/>
                </a:cxn>
                <a:cxn ang="0">
                  <a:pos x="76" y="3"/>
                </a:cxn>
                <a:cxn ang="0">
                  <a:pos x="72" y="2"/>
                </a:cxn>
                <a:cxn ang="0">
                  <a:pos x="67" y="0"/>
                </a:cxn>
                <a:cxn ang="0">
                  <a:pos x="56" y="0"/>
                </a:cxn>
                <a:cxn ang="0">
                  <a:pos x="49" y="0"/>
                </a:cxn>
                <a:cxn ang="0">
                  <a:pos x="31" y="15"/>
                </a:cxn>
                <a:cxn ang="0">
                  <a:pos x="12" y="30"/>
                </a:cxn>
                <a:cxn ang="0">
                  <a:pos x="9" y="30"/>
                </a:cxn>
                <a:cxn ang="0">
                  <a:pos x="7" y="30"/>
                </a:cxn>
                <a:cxn ang="0">
                  <a:pos x="5" y="30"/>
                </a:cxn>
                <a:cxn ang="0">
                  <a:pos x="4" y="28"/>
                </a:cxn>
                <a:cxn ang="0">
                  <a:pos x="4" y="23"/>
                </a:cxn>
                <a:cxn ang="0">
                  <a:pos x="4" y="17"/>
                </a:cxn>
              </a:cxnLst>
              <a:rect l="0" t="0" r="r" b="b"/>
              <a:pathLst>
                <a:path w="102" h="59">
                  <a:moveTo>
                    <a:pt x="4" y="17"/>
                  </a:moveTo>
                  <a:lnTo>
                    <a:pt x="0" y="28"/>
                  </a:lnTo>
                  <a:lnTo>
                    <a:pt x="0" y="38"/>
                  </a:lnTo>
                  <a:lnTo>
                    <a:pt x="4" y="47"/>
                  </a:lnTo>
                  <a:lnTo>
                    <a:pt x="7" y="59"/>
                  </a:lnTo>
                  <a:lnTo>
                    <a:pt x="10" y="53"/>
                  </a:lnTo>
                  <a:lnTo>
                    <a:pt x="15" y="48"/>
                  </a:lnTo>
                  <a:lnTo>
                    <a:pt x="17" y="40"/>
                  </a:lnTo>
                  <a:lnTo>
                    <a:pt x="19" y="37"/>
                  </a:lnTo>
                  <a:lnTo>
                    <a:pt x="22" y="38"/>
                  </a:lnTo>
                  <a:lnTo>
                    <a:pt x="27" y="45"/>
                  </a:lnTo>
                  <a:lnTo>
                    <a:pt x="29" y="33"/>
                  </a:lnTo>
                  <a:lnTo>
                    <a:pt x="31" y="27"/>
                  </a:lnTo>
                  <a:lnTo>
                    <a:pt x="36" y="23"/>
                  </a:lnTo>
                  <a:lnTo>
                    <a:pt x="42" y="23"/>
                  </a:lnTo>
                  <a:lnTo>
                    <a:pt x="46" y="18"/>
                  </a:lnTo>
                  <a:lnTo>
                    <a:pt x="47" y="13"/>
                  </a:lnTo>
                  <a:lnTo>
                    <a:pt x="52" y="12"/>
                  </a:lnTo>
                  <a:lnTo>
                    <a:pt x="56" y="10"/>
                  </a:lnTo>
                  <a:lnTo>
                    <a:pt x="56" y="17"/>
                  </a:lnTo>
                  <a:lnTo>
                    <a:pt x="56" y="23"/>
                  </a:lnTo>
                  <a:lnTo>
                    <a:pt x="61" y="17"/>
                  </a:lnTo>
                  <a:lnTo>
                    <a:pt x="66" y="8"/>
                  </a:lnTo>
                  <a:lnTo>
                    <a:pt x="66" y="22"/>
                  </a:lnTo>
                  <a:lnTo>
                    <a:pt x="67" y="32"/>
                  </a:lnTo>
                  <a:lnTo>
                    <a:pt x="69" y="20"/>
                  </a:lnTo>
                  <a:lnTo>
                    <a:pt x="72" y="10"/>
                  </a:lnTo>
                  <a:lnTo>
                    <a:pt x="77" y="30"/>
                  </a:lnTo>
                  <a:lnTo>
                    <a:pt x="79" y="52"/>
                  </a:lnTo>
                  <a:lnTo>
                    <a:pt x="82" y="53"/>
                  </a:lnTo>
                  <a:lnTo>
                    <a:pt x="86" y="52"/>
                  </a:lnTo>
                  <a:lnTo>
                    <a:pt x="86" y="50"/>
                  </a:lnTo>
                  <a:lnTo>
                    <a:pt x="87" y="47"/>
                  </a:lnTo>
                  <a:lnTo>
                    <a:pt x="87" y="40"/>
                  </a:lnTo>
                  <a:lnTo>
                    <a:pt x="84" y="32"/>
                  </a:lnTo>
                  <a:lnTo>
                    <a:pt x="92" y="35"/>
                  </a:lnTo>
                  <a:lnTo>
                    <a:pt x="102" y="35"/>
                  </a:lnTo>
                  <a:lnTo>
                    <a:pt x="94" y="32"/>
                  </a:lnTo>
                  <a:lnTo>
                    <a:pt x="89" y="27"/>
                  </a:lnTo>
                  <a:lnTo>
                    <a:pt x="84" y="20"/>
                  </a:lnTo>
                  <a:lnTo>
                    <a:pt x="79" y="12"/>
                  </a:lnTo>
                  <a:lnTo>
                    <a:pt x="79" y="7"/>
                  </a:lnTo>
                  <a:lnTo>
                    <a:pt x="76" y="3"/>
                  </a:lnTo>
                  <a:lnTo>
                    <a:pt x="72" y="2"/>
                  </a:lnTo>
                  <a:lnTo>
                    <a:pt x="67" y="0"/>
                  </a:lnTo>
                  <a:lnTo>
                    <a:pt x="56" y="0"/>
                  </a:lnTo>
                  <a:lnTo>
                    <a:pt x="49" y="0"/>
                  </a:lnTo>
                  <a:lnTo>
                    <a:pt x="31" y="15"/>
                  </a:lnTo>
                  <a:lnTo>
                    <a:pt x="12" y="30"/>
                  </a:lnTo>
                  <a:lnTo>
                    <a:pt x="9" y="30"/>
                  </a:lnTo>
                  <a:lnTo>
                    <a:pt x="7" y="30"/>
                  </a:lnTo>
                  <a:lnTo>
                    <a:pt x="5" y="30"/>
                  </a:lnTo>
                  <a:lnTo>
                    <a:pt x="4" y="28"/>
                  </a:lnTo>
                  <a:lnTo>
                    <a:pt x="4" y="23"/>
                  </a:lnTo>
                  <a:lnTo>
                    <a:pt x="4" y="17"/>
                  </a:lnTo>
                  <a:close/>
                </a:path>
              </a:pathLst>
            </a:custGeom>
            <a:solidFill>
              <a:srgbClr val="1F1A17"/>
            </a:solidFill>
            <a:ln w="9525">
              <a:noFill/>
              <a:round/>
              <a:headEnd/>
              <a:tailEnd/>
            </a:ln>
          </p:spPr>
          <p:txBody>
            <a:bodyPr/>
            <a:lstStyle/>
            <a:p>
              <a:endParaRPr lang="en-US"/>
            </a:p>
          </p:txBody>
        </p:sp>
        <p:sp>
          <p:nvSpPr>
            <p:cNvPr id="4468" name="Freeform 372"/>
            <p:cNvSpPr>
              <a:spLocks/>
            </p:cNvSpPr>
            <p:nvPr/>
          </p:nvSpPr>
          <p:spPr bwMode="auto">
            <a:xfrm>
              <a:off x="2611" y="3400"/>
              <a:ext cx="17" cy="17"/>
            </a:xfrm>
            <a:custGeom>
              <a:avLst/>
              <a:gdLst/>
              <a:ahLst/>
              <a:cxnLst>
                <a:cxn ang="0">
                  <a:pos x="0" y="17"/>
                </a:cxn>
                <a:cxn ang="0">
                  <a:pos x="0" y="14"/>
                </a:cxn>
                <a:cxn ang="0">
                  <a:pos x="4" y="7"/>
                </a:cxn>
                <a:cxn ang="0">
                  <a:pos x="5" y="4"/>
                </a:cxn>
                <a:cxn ang="0">
                  <a:pos x="7" y="2"/>
                </a:cxn>
                <a:cxn ang="0">
                  <a:pos x="9" y="0"/>
                </a:cxn>
                <a:cxn ang="0">
                  <a:pos x="10" y="0"/>
                </a:cxn>
                <a:cxn ang="0">
                  <a:pos x="15" y="10"/>
                </a:cxn>
                <a:cxn ang="0">
                  <a:pos x="17" y="17"/>
                </a:cxn>
                <a:cxn ang="0">
                  <a:pos x="14" y="15"/>
                </a:cxn>
                <a:cxn ang="0">
                  <a:pos x="7" y="15"/>
                </a:cxn>
                <a:cxn ang="0">
                  <a:pos x="2" y="17"/>
                </a:cxn>
                <a:cxn ang="0">
                  <a:pos x="0" y="17"/>
                </a:cxn>
              </a:cxnLst>
              <a:rect l="0" t="0" r="r" b="b"/>
              <a:pathLst>
                <a:path w="17" h="17">
                  <a:moveTo>
                    <a:pt x="0" y="17"/>
                  </a:moveTo>
                  <a:lnTo>
                    <a:pt x="0" y="14"/>
                  </a:lnTo>
                  <a:lnTo>
                    <a:pt x="4" y="7"/>
                  </a:lnTo>
                  <a:lnTo>
                    <a:pt x="5" y="4"/>
                  </a:lnTo>
                  <a:lnTo>
                    <a:pt x="7" y="2"/>
                  </a:lnTo>
                  <a:lnTo>
                    <a:pt x="9" y="0"/>
                  </a:lnTo>
                  <a:lnTo>
                    <a:pt x="10" y="0"/>
                  </a:lnTo>
                  <a:lnTo>
                    <a:pt x="15" y="10"/>
                  </a:lnTo>
                  <a:lnTo>
                    <a:pt x="17" y="17"/>
                  </a:lnTo>
                  <a:lnTo>
                    <a:pt x="14" y="15"/>
                  </a:lnTo>
                  <a:lnTo>
                    <a:pt x="7" y="15"/>
                  </a:lnTo>
                  <a:lnTo>
                    <a:pt x="2" y="17"/>
                  </a:lnTo>
                  <a:lnTo>
                    <a:pt x="0" y="17"/>
                  </a:lnTo>
                  <a:close/>
                </a:path>
              </a:pathLst>
            </a:custGeom>
            <a:solidFill>
              <a:srgbClr val="1F1A17"/>
            </a:solidFill>
            <a:ln w="9525">
              <a:noFill/>
              <a:round/>
              <a:headEnd/>
              <a:tailEnd/>
            </a:ln>
          </p:spPr>
          <p:txBody>
            <a:bodyPr/>
            <a:lstStyle/>
            <a:p>
              <a:endParaRPr lang="en-US"/>
            </a:p>
          </p:txBody>
        </p:sp>
        <p:sp>
          <p:nvSpPr>
            <p:cNvPr id="4469" name="Freeform 373"/>
            <p:cNvSpPr>
              <a:spLocks/>
            </p:cNvSpPr>
            <p:nvPr/>
          </p:nvSpPr>
          <p:spPr bwMode="auto">
            <a:xfrm>
              <a:off x="2556" y="3353"/>
              <a:ext cx="27" cy="36"/>
            </a:xfrm>
            <a:custGeom>
              <a:avLst/>
              <a:gdLst/>
              <a:ahLst/>
              <a:cxnLst>
                <a:cxn ang="0">
                  <a:pos x="9" y="0"/>
                </a:cxn>
                <a:cxn ang="0">
                  <a:pos x="5" y="4"/>
                </a:cxn>
                <a:cxn ang="0">
                  <a:pos x="0" y="14"/>
                </a:cxn>
                <a:cxn ang="0">
                  <a:pos x="7" y="27"/>
                </a:cxn>
                <a:cxn ang="0">
                  <a:pos x="12" y="36"/>
                </a:cxn>
                <a:cxn ang="0">
                  <a:pos x="12" y="20"/>
                </a:cxn>
                <a:cxn ang="0">
                  <a:pos x="20" y="36"/>
                </a:cxn>
                <a:cxn ang="0">
                  <a:pos x="22" y="32"/>
                </a:cxn>
                <a:cxn ang="0">
                  <a:pos x="22" y="26"/>
                </a:cxn>
                <a:cxn ang="0">
                  <a:pos x="22" y="14"/>
                </a:cxn>
                <a:cxn ang="0">
                  <a:pos x="25" y="5"/>
                </a:cxn>
                <a:cxn ang="0">
                  <a:pos x="27" y="4"/>
                </a:cxn>
                <a:cxn ang="0">
                  <a:pos x="10" y="10"/>
                </a:cxn>
                <a:cxn ang="0">
                  <a:pos x="9" y="0"/>
                </a:cxn>
              </a:cxnLst>
              <a:rect l="0" t="0" r="r" b="b"/>
              <a:pathLst>
                <a:path w="27" h="36">
                  <a:moveTo>
                    <a:pt x="9" y="0"/>
                  </a:moveTo>
                  <a:lnTo>
                    <a:pt x="5" y="4"/>
                  </a:lnTo>
                  <a:lnTo>
                    <a:pt x="0" y="14"/>
                  </a:lnTo>
                  <a:lnTo>
                    <a:pt x="7" y="27"/>
                  </a:lnTo>
                  <a:lnTo>
                    <a:pt x="12" y="36"/>
                  </a:lnTo>
                  <a:lnTo>
                    <a:pt x="12" y="20"/>
                  </a:lnTo>
                  <a:lnTo>
                    <a:pt x="20" y="36"/>
                  </a:lnTo>
                  <a:lnTo>
                    <a:pt x="22" y="32"/>
                  </a:lnTo>
                  <a:lnTo>
                    <a:pt x="22" y="26"/>
                  </a:lnTo>
                  <a:lnTo>
                    <a:pt x="22" y="14"/>
                  </a:lnTo>
                  <a:lnTo>
                    <a:pt x="25" y="5"/>
                  </a:lnTo>
                  <a:lnTo>
                    <a:pt x="27" y="4"/>
                  </a:lnTo>
                  <a:lnTo>
                    <a:pt x="10" y="10"/>
                  </a:lnTo>
                  <a:lnTo>
                    <a:pt x="9" y="0"/>
                  </a:lnTo>
                  <a:close/>
                </a:path>
              </a:pathLst>
            </a:custGeom>
            <a:solidFill>
              <a:srgbClr val="1F1A17"/>
            </a:solidFill>
            <a:ln w="9525">
              <a:noFill/>
              <a:round/>
              <a:headEnd/>
              <a:tailEnd/>
            </a:ln>
          </p:spPr>
          <p:txBody>
            <a:bodyPr/>
            <a:lstStyle/>
            <a:p>
              <a:endParaRPr lang="en-US"/>
            </a:p>
          </p:txBody>
        </p:sp>
        <p:sp>
          <p:nvSpPr>
            <p:cNvPr id="4470" name="Freeform 374"/>
            <p:cNvSpPr>
              <a:spLocks/>
            </p:cNvSpPr>
            <p:nvPr/>
          </p:nvSpPr>
          <p:spPr bwMode="auto">
            <a:xfrm>
              <a:off x="2468" y="3302"/>
              <a:ext cx="52" cy="25"/>
            </a:xfrm>
            <a:custGeom>
              <a:avLst/>
              <a:gdLst/>
              <a:ahLst/>
              <a:cxnLst>
                <a:cxn ang="0">
                  <a:pos x="0" y="3"/>
                </a:cxn>
                <a:cxn ang="0">
                  <a:pos x="3" y="1"/>
                </a:cxn>
                <a:cxn ang="0">
                  <a:pos x="13" y="3"/>
                </a:cxn>
                <a:cxn ang="0">
                  <a:pos x="28" y="10"/>
                </a:cxn>
                <a:cxn ang="0">
                  <a:pos x="35" y="13"/>
                </a:cxn>
                <a:cxn ang="0">
                  <a:pos x="35" y="1"/>
                </a:cxn>
                <a:cxn ang="0">
                  <a:pos x="36" y="0"/>
                </a:cxn>
                <a:cxn ang="0">
                  <a:pos x="42" y="1"/>
                </a:cxn>
                <a:cxn ang="0">
                  <a:pos x="48" y="8"/>
                </a:cxn>
                <a:cxn ang="0">
                  <a:pos x="52" y="11"/>
                </a:cxn>
                <a:cxn ang="0">
                  <a:pos x="48" y="25"/>
                </a:cxn>
                <a:cxn ang="0">
                  <a:pos x="45" y="10"/>
                </a:cxn>
                <a:cxn ang="0">
                  <a:pos x="43" y="13"/>
                </a:cxn>
                <a:cxn ang="0">
                  <a:pos x="35" y="18"/>
                </a:cxn>
                <a:cxn ang="0">
                  <a:pos x="20" y="18"/>
                </a:cxn>
                <a:cxn ang="0">
                  <a:pos x="11" y="15"/>
                </a:cxn>
                <a:cxn ang="0">
                  <a:pos x="8" y="3"/>
                </a:cxn>
                <a:cxn ang="0">
                  <a:pos x="0" y="3"/>
                </a:cxn>
              </a:cxnLst>
              <a:rect l="0" t="0" r="r" b="b"/>
              <a:pathLst>
                <a:path w="52" h="25">
                  <a:moveTo>
                    <a:pt x="0" y="3"/>
                  </a:moveTo>
                  <a:lnTo>
                    <a:pt x="3" y="1"/>
                  </a:lnTo>
                  <a:lnTo>
                    <a:pt x="13" y="3"/>
                  </a:lnTo>
                  <a:lnTo>
                    <a:pt x="28" y="10"/>
                  </a:lnTo>
                  <a:lnTo>
                    <a:pt x="35" y="13"/>
                  </a:lnTo>
                  <a:lnTo>
                    <a:pt x="35" y="1"/>
                  </a:lnTo>
                  <a:lnTo>
                    <a:pt x="36" y="0"/>
                  </a:lnTo>
                  <a:lnTo>
                    <a:pt x="42" y="1"/>
                  </a:lnTo>
                  <a:lnTo>
                    <a:pt x="48" y="8"/>
                  </a:lnTo>
                  <a:lnTo>
                    <a:pt x="52" y="11"/>
                  </a:lnTo>
                  <a:lnTo>
                    <a:pt x="48" y="25"/>
                  </a:lnTo>
                  <a:lnTo>
                    <a:pt x="45" y="10"/>
                  </a:lnTo>
                  <a:lnTo>
                    <a:pt x="43" y="13"/>
                  </a:lnTo>
                  <a:lnTo>
                    <a:pt x="35" y="18"/>
                  </a:lnTo>
                  <a:lnTo>
                    <a:pt x="20" y="18"/>
                  </a:lnTo>
                  <a:lnTo>
                    <a:pt x="11" y="15"/>
                  </a:lnTo>
                  <a:lnTo>
                    <a:pt x="8" y="3"/>
                  </a:lnTo>
                  <a:lnTo>
                    <a:pt x="0" y="3"/>
                  </a:lnTo>
                  <a:close/>
                </a:path>
              </a:pathLst>
            </a:custGeom>
            <a:solidFill>
              <a:srgbClr val="1F1A17"/>
            </a:solidFill>
            <a:ln w="9525">
              <a:noFill/>
              <a:round/>
              <a:headEnd/>
              <a:tailEnd/>
            </a:ln>
          </p:spPr>
          <p:txBody>
            <a:bodyPr/>
            <a:lstStyle/>
            <a:p>
              <a:endParaRPr lang="en-US"/>
            </a:p>
          </p:txBody>
        </p:sp>
        <p:sp>
          <p:nvSpPr>
            <p:cNvPr id="4471" name="Freeform 375"/>
            <p:cNvSpPr>
              <a:spLocks/>
            </p:cNvSpPr>
            <p:nvPr/>
          </p:nvSpPr>
          <p:spPr bwMode="auto">
            <a:xfrm>
              <a:off x="2468" y="3340"/>
              <a:ext cx="40" cy="39"/>
            </a:xfrm>
            <a:custGeom>
              <a:avLst/>
              <a:gdLst/>
              <a:ahLst/>
              <a:cxnLst>
                <a:cxn ang="0">
                  <a:pos x="0" y="0"/>
                </a:cxn>
                <a:cxn ang="0">
                  <a:pos x="10" y="3"/>
                </a:cxn>
                <a:cxn ang="0">
                  <a:pos x="21" y="12"/>
                </a:cxn>
                <a:cxn ang="0">
                  <a:pos x="26" y="17"/>
                </a:cxn>
                <a:cxn ang="0">
                  <a:pos x="33" y="22"/>
                </a:cxn>
                <a:cxn ang="0">
                  <a:pos x="38" y="30"/>
                </a:cxn>
                <a:cxn ang="0">
                  <a:pos x="40" y="35"/>
                </a:cxn>
                <a:cxn ang="0">
                  <a:pos x="38" y="39"/>
                </a:cxn>
                <a:cxn ang="0">
                  <a:pos x="36" y="39"/>
                </a:cxn>
                <a:cxn ang="0">
                  <a:pos x="33" y="37"/>
                </a:cxn>
                <a:cxn ang="0">
                  <a:pos x="31" y="35"/>
                </a:cxn>
                <a:cxn ang="0">
                  <a:pos x="28" y="30"/>
                </a:cxn>
                <a:cxn ang="0">
                  <a:pos x="25" y="25"/>
                </a:cxn>
                <a:cxn ang="0">
                  <a:pos x="23" y="28"/>
                </a:cxn>
                <a:cxn ang="0">
                  <a:pos x="23" y="32"/>
                </a:cxn>
                <a:cxn ang="0">
                  <a:pos x="21" y="32"/>
                </a:cxn>
                <a:cxn ang="0">
                  <a:pos x="18" y="33"/>
                </a:cxn>
                <a:cxn ang="0">
                  <a:pos x="16" y="28"/>
                </a:cxn>
                <a:cxn ang="0">
                  <a:pos x="15" y="23"/>
                </a:cxn>
                <a:cxn ang="0">
                  <a:pos x="13" y="22"/>
                </a:cxn>
                <a:cxn ang="0">
                  <a:pos x="10" y="18"/>
                </a:cxn>
                <a:cxn ang="0">
                  <a:pos x="10" y="13"/>
                </a:cxn>
                <a:cxn ang="0">
                  <a:pos x="11" y="10"/>
                </a:cxn>
                <a:cxn ang="0">
                  <a:pos x="5" y="5"/>
                </a:cxn>
                <a:cxn ang="0">
                  <a:pos x="0" y="0"/>
                </a:cxn>
              </a:cxnLst>
              <a:rect l="0" t="0" r="r" b="b"/>
              <a:pathLst>
                <a:path w="40" h="39">
                  <a:moveTo>
                    <a:pt x="0" y="0"/>
                  </a:moveTo>
                  <a:lnTo>
                    <a:pt x="10" y="3"/>
                  </a:lnTo>
                  <a:lnTo>
                    <a:pt x="21" y="12"/>
                  </a:lnTo>
                  <a:lnTo>
                    <a:pt x="26" y="17"/>
                  </a:lnTo>
                  <a:lnTo>
                    <a:pt x="33" y="22"/>
                  </a:lnTo>
                  <a:lnTo>
                    <a:pt x="38" y="30"/>
                  </a:lnTo>
                  <a:lnTo>
                    <a:pt x="40" y="35"/>
                  </a:lnTo>
                  <a:lnTo>
                    <a:pt x="38" y="39"/>
                  </a:lnTo>
                  <a:lnTo>
                    <a:pt x="36" y="39"/>
                  </a:lnTo>
                  <a:lnTo>
                    <a:pt x="33" y="37"/>
                  </a:lnTo>
                  <a:lnTo>
                    <a:pt x="31" y="35"/>
                  </a:lnTo>
                  <a:lnTo>
                    <a:pt x="28" y="30"/>
                  </a:lnTo>
                  <a:lnTo>
                    <a:pt x="25" y="25"/>
                  </a:lnTo>
                  <a:lnTo>
                    <a:pt x="23" y="28"/>
                  </a:lnTo>
                  <a:lnTo>
                    <a:pt x="23" y="32"/>
                  </a:lnTo>
                  <a:lnTo>
                    <a:pt x="21" y="32"/>
                  </a:lnTo>
                  <a:lnTo>
                    <a:pt x="18" y="33"/>
                  </a:lnTo>
                  <a:lnTo>
                    <a:pt x="16" y="28"/>
                  </a:lnTo>
                  <a:lnTo>
                    <a:pt x="15" y="23"/>
                  </a:lnTo>
                  <a:lnTo>
                    <a:pt x="13" y="22"/>
                  </a:lnTo>
                  <a:lnTo>
                    <a:pt x="10" y="18"/>
                  </a:lnTo>
                  <a:lnTo>
                    <a:pt x="10" y="13"/>
                  </a:lnTo>
                  <a:lnTo>
                    <a:pt x="11" y="10"/>
                  </a:lnTo>
                  <a:lnTo>
                    <a:pt x="5" y="5"/>
                  </a:lnTo>
                  <a:lnTo>
                    <a:pt x="0" y="0"/>
                  </a:lnTo>
                  <a:close/>
                </a:path>
              </a:pathLst>
            </a:custGeom>
            <a:solidFill>
              <a:srgbClr val="1F1A17"/>
            </a:solidFill>
            <a:ln w="9525">
              <a:noFill/>
              <a:round/>
              <a:headEnd/>
              <a:tailEnd/>
            </a:ln>
          </p:spPr>
          <p:txBody>
            <a:bodyPr/>
            <a:lstStyle/>
            <a:p>
              <a:endParaRPr lang="en-US"/>
            </a:p>
          </p:txBody>
        </p:sp>
        <p:sp>
          <p:nvSpPr>
            <p:cNvPr id="4472" name="Freeform 376"/>
            <p:cNvSpPr>
              <a:spLocks/>
            </p:cNvSpPr>
            <p:nvPr/>
          </p:nvSpPr>
          <p:spPr bwMode="auto">
            <a:xfrm>
              <a:off x="2520" y="3343"/>
              <a:ext cx="31" cy="22"/>
            </a:xfrm>
            <a:custGeom>
              <a:avLst/>
              <a:gdLst/>
              <a:ahLst/>
              <a:cxnLst>
                <a:cxn ang="0">
                  <a:pos x="6" y="0"/>
                </a:cxn>
                <a:cxn ang="0">
                  <a:pos x="0" y="4"/>
                </a:cxn>
                <a:cxn ang="0">
                  <a:pos x="0" y="14"/>
                </a:cxn>
                <a:cxn ang="0">
                  <a:pos x="5" y="17"/>
                </a:cxn>
                <a:cxn ang="0">
                  <a:pos x="13" y="22"/>
                </a:cxn>
                <a:cxn ang="0">
                  <a:pos x="25" y="20"/>
                </a:cxn>
                <a:cxn ang="0">
                  <a:pos x="31" y="17"/>
                </a:cxn>
                <a:cxn ang="0">
                  <a:pos x="26" y="17"/>
                </a:cxn>
                <a:cxn ang="0">
                  <a:pos x="16" y="14"/>
                </a:cxn>
                <a:cxn ang="0">
                  <a:pos x="8" y="5"/>
                </a:cxn>
                <a:cxn ang="0">
                  <a:pos x="6" y="0"/>
                </a:cxn>
              </a:cxnLst>
              <a:rect l="0" t="0" r="r" b="b"/>
              <a:pathLst>
                <a:path w="31" h="22">
                  <a:moveTo>
                    <a:pt x="6" y="0"/>
                  </a:moveTo>
                  <a:lnTo>
                    <a:pt x="0" y="4"/>
                  </a:lnTo>
                  <a:lnTo>
                    <a:pt x="0" y="14"/>
                  </a:lnTo>
                  <a:lnTo>
                    <a:pt x="5" y="17"/>
                  </a:lnTo>
                  <a:lnTo>
                    <a:pt x="13" y="22"/>
                  </a:lnTo>
                  <a:lnTo>
                    <a:pt x="25" y="20"/>
                  </a:lnTo>
                  <a:lnTo>
                    <a:pt x="31" y="17"/>
                  </a:lnTo>
                  <a:lnTo>
                    <a:pt x="26" y="17"/>
                  </a:lnTo>
                  <a:lnTo>
                    <a:pt x="16" y="14"/>
                  </a:lnTo>
                  <a:lnTo>
                    <a:pt x="8" y="5"/>
                  </a:lnTo>
                  <a:lnTo>
                    <a:pt x="6" y="0"/>
                  </a:lnTo>
                  <a:close/>
                </a:path>
              </a:pathLst>
            </a:custGeom>
            <a:solidFill>
              <a:srgbClr val="1F1A17"/>
            </a:solidFill>
            <a:ln w="9525">
              <a:noFill/>
              <a:round/>
              <a:headEnd/>
              <a:tailEnd/>
            </a:ln>
          </p:spPr>
          <p:txBody>
            <a:bodyPr/>
            <a:lstStyle/>
            <a:p>
              <a:endParaRPr lang="en-US"/>
            </a:p>
          </p:txBody>
        </p:sp>
        <p:sp>
          <p:nvSpPr>
            <p:cNvPr id="4473" name="Freeform 377"/>
            <p:cNvSpPr>
              <a:spLocks/>
            </p:cNvSpPr>
            <p:nvPr/>
          </p:nvSpPr>
          <p:spPr bwMode="auto">
            <a:xfrm>
              <a:off x="2598" y="3266"/>
              <a:ext cx="27" cy="22"/>
            </a:xfrm>
            <a:custGeom>
              <a:avLst/>
              <a:gdLst/>
              <a:ahLst/>
              <a:cxnLst>
                <a:cxn ang="0">
                  <a:pos x="0" y="10"/>
                </a:cxn>
                <a:cxn ang="0">
                  <a:pos x="2" y="9"/>
                </a:cxn>
                <a:cxn ang="0">
                  <a:pos x="5" y="5"/>
                </a:cxn>
                <a:cxn ang="0">
                  <a:pos x="10" y="2"/>
                </a:cxn>
                <a:cxn ang="0">
                  <a:pos x="15" y="0"/>
                </a:cxn>
                <a:cxn ang="0">
                  <a:pos x="20" y="4"/>
                </a:cxn>
                <a:cxn ang="0">
                  <a:pos x="23" y="9"/>
                </a:cxn>
                <a:cxn ang="0">
                  <a:pos x="25" y="12"/>
                </a:cxn>
                <a:cxn ang="0">
                  <a:pos x="25" y="14"/>
                </a:cxn>
                <a:cxn ang="0">
                  <a:pos x="27" y="22"/>
                </a:cxn>
                <a:cxn ang="0">
                  <a:pos x="25" y="22"/>
                </a:cxn>
                <a:cxn ang="0">
                  <a:pos x="20" y="9"/>
                </a:cxn>
                <a:cxn ang="0">
                  <a:pos x="13" y="19"/>
                </a:cxn>
                <a:cxn ang="0">
                  <a:pos x="12" y="7"/>
                </a:cxn>
                <a:cxn ang="0">
                  <a:pos x="0" y="10"/>
                </a:cxn>
              </a:cxnLst>
              <a:rect l="0" t="0" r="r" b="b"/>
              <a:pathLst>
                <a:path w="27" h="22">
                  <a:moveTo>
                    <a:pt x="0" y="10"/>
                  </a:moveTo>
                  <a:lnTo>
                    <a:pt x="2" y="9"/>
                  </a:lnTo>
                  <a:lnTo>
                    <a:pt x="5" y="5"/>
                  </a:lnTo>
                  <a:lnTo>
                    <a:pt x="10" y="2"/>
                  </a:lnTo>
                  <a:lnTo>
                    <a:pt x="15" y="0"/>
                  </a:lnTo>
                  <a:lnTo>
                    <a:pt x="20" y="4"/>
                  </a:lnTo>
                  <a:lnTo>
                    <a:pt x="23" y="9"/>
                  </a:lnTo>
                  <a:lnTo>
                    <a:pt x="25" y="12"/>
                  </a:lnTo>
                  <a:lnTo>
                    <a:pt x="25" y="14"/>
                  </a:lnTo>
                  <a:lnTo>
                    <a:pt x="27" y="22"/>
                  </a:lnTo>
                  <a:lnTo>
                    <a:pt x="25" y="22"/>
                  </a:lnTo>
                  <a:lnTo>
                    <a:pt x="20" y="9"/>
                  </a:lnTo>
                  <a:lnTo>
                    <a:pt x="13" y="19"/>
                  </a:lnTo>
                  <a:lnTo>
                    <a:pt x="12" y="7"/>
                  </a:lnTo>
                  <a:lnTo>
                    <a:pt x="0" y="10"/>
                  </a:lnTo>
                  <a:close/>
                </a:path>
              </a:pathLst>
            </a:custGeom>
            <a:solidFill>
              <a:srgbClr val="1F1A17"/>
            </a:solidFill>
            <a:ln w="9525">
              <a:noFill/>
              <a:round/>
              <a:headEnd/>
              <a:tailEnd/>
            </a:ln>
          </p:spPr>
          <p:txBody>
            <a:bodyPr/>
            <a:lstStyle/>
            <a:p>
              <a:endParaRPr lang="en-US"/>
            </a:p>
          </p:txBody>
        </p:sp>
        <p:sp>
          <p:nvSpPr>
            <p:cNvPr id="4474" name="Freeform 378"/>
            <p:cNvSpPr>
              <a:spLocks/>
            </p:cNvSpPr>
            <p:nvPr/>
          </p:nvSpPr>
          <p:spPr bwMode="auto">
            <a:xfrm>
              <a:off x="2538" y="3322"/>
              <a:ext cx="33" cy="25"/>
            </a:xfrm>
            <a:custGeom>
              <a:avLst/>
              <a:gdLst/>
              <a:ahLst/>
              <a:cxnLst>
                <a:cxn ang="0">
                  <a:pos x="0" y="25"/>
                </a:cxn>
                <a:cxn ang="0">
                  <a:pos x="2" y="21"/>
                </a:cxn>
                <a:cxn ang="0">
                  <a:pos x="5" y="18"/>
                </a:cxn>
                <a:cxn ang="0">
                  <a:pos x="8" y="15"/>
                </a:cxn>
                <a:cxn ang="0">
                  <a:pos x="12" y="13"/>
                </a:cxn>
                <a:cxn ang="0">
                  <a:pos x="7" y="13"/>
                </a:cxn>
                <a:cxn ang="0">
                  <a:pos x="3" y="13"/>
                </a:cxn>
                <a:cxn ang="0">
                  <a:pos x="7" y="11"/>
                </a:cxn>
                <a:cxn ang="0">
                  <a:pos x="12" y="10"/>
                </a:cxn>
                <a:cxn ang="0">
                  <a:pos x="15" y="11"/>
                </a:cxn>
                <a:cxn ang="0">
                  <a:pos x="20" y="11"/>
                </a:cxn>
                <a:cxn ang="0">
                  <a:pos x="18" y="6"/>
                </a:cxn>
                <a:cxn ang="0">
                  <a:pos x="18" y="3"/>
                </a:cxn>
                <a:cxn ang="0">
                  <a:pos x="20" y="1"/>
                </a:cxn>
                <a:cxn ang="0">
                  <a:pos x="23" y="0"/>
                </a:cxn>
                <a:cxn ang="0">
                  <a:pos x="28" y="0"/>
                </a:cxn>
                <a:cxn ang="0">
                  <a:pos x="33" y="1"/>
                </a:cxn>
                <a:cxn ang="0">
                  <a:pos x="30" y="8"/>
                </a:cxn>
                <a:cxn ang="0">
                  <a:pos x="27" y="15"/>
                </a:cxn>
                <a:cxn ang="0">
                  <a:pos x="20" y="15"/>
                </a:cxn>
                <a:cxn ang="0">
                  <a:pos x="13" y="16"/>
                </a:cxn>
                <a:cxn ang="0">
                  <a:pos x="7" y="20"/>
                </a:cxn>
                <a:cxn ang="0">
                  <a:pos x="0" y="25"/>
                </a:cxn>
              </a:cxnLst>
              <a:rect l="0" t="0" r="r" b="b"/>
              <a:pathLst>
                <a:path w="33" h="25">
                  <a:moveTo>
                    <a:pt x="0" y="25"/>
                  </a:moveTo>
                  <a:lnTo>
                    <a:pt x="2" y="21"/>
                  </a:lnTo>
                  <a:lnTo>
                    <a:pt x="5" y="18"/>
                  </a:lnTo>
                  <a:lnTo>
                    <a:pt x="8" y="15"/>
                  </a:lnTo>
                  <a:lnTo>
                    <a:pt x="12" y="13"/>
                  </a:lnTo>
                  <a:lnTo>
                    <a:pt x="7" y="13"/>
                  </a:lnTo>
                  <a:lnTo>
                    <a:pt x="3" y="13"/>
                  </a:lnTo>
                  <a:lnTo>
                    <a:pt x="7" y="11"/>
                  </a:lnTo>
                  <a:lnTo>
                    <a:pt x="12" y="10"/>
                  </a:lnTo>
                  <a:lnTo>
                    <a:pt x="15" y="11"/>
                  </a:lnTo>
                  <a:lnTo>
                    <a:pt x="20" y="11"/>
                  </a:lnTo>
                  <a:lnTo>
                    <a:pt x="18" y="6"/>
                  </a:lnTo>
                  <a:lnTo>
                    <a:pt x="18" y="3"/>
                  </a:lnTo>
                  <a:lnTo>
                    <a:pt x="20" y="1"/>
                  </a:lnTo>
                  <a:lnTo>
                    <a:pt x="23" y="0"/>
                  </a:lnTo>
                  <a:lnTo>
                    <a:pt x="28" y="0"/>
                  </a:lnTo>
                  <a:lnTo>
                    <a:pt x="33" y="1"/>
                  </a:lnTo>
                  <a:lnTo>
                    <a:pt x="30" y="8"/>
                  </a:lnTo>
                  <a:lnTo>
                    <a:pt x="27" y="15"/>
                  </a:lnTo>
                  <a:lnTo>
                    <a:pt x="20" y="15"/>
                  </a:lnTo>
                  <a:lnTo>
                    <a:pt x="13" y="16"/>
                  </a:lnTo>
                  <a:lnTo>
                    <a:pt x="7" y="20"/>
                  </a:lnTo>
                  <a:lnTo>
                    <a:pt x="0" y="25"/>
                  </a:lnTo>
                  <a:close/>
                </a:path>
              </a:pathLst>
            </a:custGeom>
            <a:solidFill>
              <a:srgbClr val="1F1A17"/>
            </a:solidFill>
            <a:ln w="9525">
              <a:noFill/>
              <a:round/>
              <a:headEnd/>
              <a:tailEnd/>
            </a:ln>
          </p:spPr>
          <p:txBody>
            <a:bodyPr/>
            <a:lstStyle/>
            <a:p>
              <a:endParaRPr lang="en-US"/>
            </a:p>
          </p:txBody>
        </p:sp>
        <p:sp>
          <p:nvSpPr>
            <p:cNvPr id="4475" name="Freeform 379"/>
            <p:cNvSpPr>
              <a:spLocks/>
            </p:cNvSpPr>
            <p:nvPr/>
          </p:nvSpPr>
          <p:spPr bwMode="auto">
            <a:xfrm>
              <a:off x="2598" y="3303"/>
              <a:ext cx="13" cy="12"/>
            </a:xfrm>
            <a:custGeom>
              <a:avLst/>
              <a:gdLst/>
              <a:ahLst/>
              <a:cxnLst>
                <a:cxn ang="0">
                  <a:pos x="0" y="12"/>
                </a:cxn>
                <a:cxn ang="0">
                  <a:pos x="0" y="9"/>
                </a:cxn>
                <a:cxn ang="0">
                  <a:pos x="2" y="2"/>
                </a:cxn>
                <a:cxn ang="0">
                  <a:pos x="2" y="0"/>
                </a:cxn>
                <a:cxn ang="0">
                  <a:pos x="5" y="0"/>
                </a:cxn>
                <a:cxn ang="0">
                  <a:pos x="7" y="0"/>
                </a:cxn>
                <a:cxn ang="0">
                  <a:pos x="10" y="4"/>
                </a:cxn>
                <a:cxn ang="0">
                  <a:pos x="13" y="9"/>
                </a:cxn>
                <a:cxn ang="0">
                  <a:pos x="13" y="12"/>
                </a:cxn>
                <a:cxn ang="0">
                  <a:pos x="0" y="12"/>
                </a:cxn>
              </a:cxnLst>
              <a:rect l="0" t="0" r="r" b="b"/>
              <a:pathLst>
                <a:path w="13" h="12">
                  <a:moveTo>
                    <a:pt x="0" y="12"/>
                  </a:moveTo>
                  <a:lnTo>
                    <a:pt x="0" y="9"/>
                  </a:lnTo>
                  <a:lnTo>
                    <a:pt x="2" y="2"/>
                  </a:lnTo>
                  <a:lnTo>
                    <a:pt x="2" y="0"/>
                  </a:lnTo>
                  <a:lnTo>
                    <a:pt x="5" y="0"/>
                  </a:lnTo>
                  <a:lnTo>
                    <a:pt x="7" y="0"/>
                  </a:lnTo>
                  <a:lnTo>
                    <a:pt x="10" y="4"/>
                  </a:lnTo>
                  <a:lnTo>
                    <a:pt x="13" y="9"/>
                  </a:lnTo>
                  <a:lnTo>
                    <a:pt x="13" y="12"/>
                  </a:lnTo>
                  <a:lnTo>
                    <a:pt x="0" y="12"/>
                  </a:lnTo>
                  <a:close/>
                </a:path>
              </a:pathLst>
            </a:custGeom>
            <a:solidFill>
              <a:srgbClr val="1F1A17"/>
            </a:solidFill>
            <a:ln w="9525">
              <a:noFill/>
              <a:round/>
              <a:headEnd/>
              <a:tailEnd/>
            </a:ln>
          </p:spPr>
          <p:txBody>
            <a:bodyPr/>
            <a:lstStyle/>
            <a:p>
              <a:endParaRPr lang="en-US"/>
            </a:p>
          </p:txBody>
        </p:sp>
        <p:sp>
          <p:nvSpPr>
            <p:cNvPr id="4476" name="Freeform 380"/>
            <p:cNvSpPr>
              <a:spLocks/>
            </p:cNvSpPr>
            <p:nvPr/>
          </p:nvSpPr>
          <p:spPr bwMode="auto">
            <a:xfrm>
              <a:off x="2449" y="3385"/>
              <a:ext cx="19" cy="19"/>
            </a:xfrm>
            <a:custGeom>
              <a:avLst/>
              <a:gdLst/>
              <a:ahLst/>
              <a:cxnLst>
                <a:cxn ang="0">
                  <a:pos x="0" y="10"/>
                </a:cxn>
                <a:cxn ang="0">
                  <a:pos x="17" y="0"/>
                </a:cxn>
                <a:cxn ang="0">
                  <a:pos x="19" y="7"/>
                </a:cxn>
                <a:cxn ang="0">
                  <a:pos x="19" y="17"/>
                </a:cxn>
                <a:cxn ang="0">
                  <a:pos x="14" y="19"/>
                </a:cxn>
                <a:cxn ang="0">
                  <a:pos x="10" y="17"/>
                </a:cxn>
                <a:cxn ang="0">
                  <a:pos x="4" y="14"/>
                </a:cxn>
                <a:cxn ang="0">
                  <a:pos x="0" y="10"/>
                </a:cxn>
              </a:cxnLst>
              <a:rect l="0" t="0" r="r" b="b"/>
              <a:pathLst>
                <a:path w="19" h="19">
                  <a:moveTo>
                    <a:pt x="0" y="10"/>
                  </a:moveTo>
                  <a:lnTo>
                    <a:pt x="17" y="0"/>
                  </a:lnTo>
                  <a:lnTo>
                    <a:pt x="19" y="7"/>
                  </a:lnTo>
                  <a:lnTo>
                    <a:pt x="19" y="17"/>
                  </a:lnTo>
                  <a:lnTo>
                    <a:pt x="14" y="19"/>
                  </a:lnTo>
                  <a:lnTo>
                    <a:pt x="10" y="17"/>
                  </a:lnTo>
                  <a:lnTo>
                    <a:pt x="4" y="14"/>
                  </a:lnTo>
                  <a:lnTo>
                    <a:pt x="0" y="10"/>
                  </a:lnTo>
                  <a:close/>
                </a:path>
              </a:pathLst>
            </a:custGeom>
            <a:solidFill>
              <a:srgbClr val="1F1A17"/>
            </a:solidFill>
            <a:ln w="9525">
              <a:noFill/>
              <a:round/>
              <a:headEnd/>
              <a:tailEnd/>
            </a:ln>
          </p:spPr>
          <p:txBody>
            <a:bodyPr/>
            <a:lstStyle/>
            <a:p>
              <a:endParaRPr lang="en-US"/>
            </a:p>
          </p:txBody>
        </p:sp>
        <p:sp>
          <p:nvSpPr>
            <p:cNvPr id="4477" name="Freeform 381"/>
            <p:cNvSpPr>
              <a:spLocks/>
            </p:cNvSpPr>
            <p:nvPr/>
          </p:nvSpPr>
          <p:spPr bwMode="auto">
            <a:xfrm>
              <a:off x="2645" y="3293"/>
              <a:ext cx="17" cy="20"/>
            </a:xfrm>
            <a:custGeom>
              <a:avLst/>
              <a:gdLst/>
              <a:ahLst/>
              <a:cxnLst>
                <a:cxn ang="0">
                  <a:pos x="17" y="0"/>
                </a:cxn>
                <a:cxn ang="0">
                  <a:pos x="13" y="2"/>
                </a:cxn>
                <a:cxn ang="0">
                  <a:pos x="8" y="7"/>
                </a:cxn>
                <a:cxn ang="0">
                  <a:pos x="2" y="14"/>
                </a:cxn>
                <a:cxn ang="0">
                  <a:pos x="0" y="19"/>
                </a:cxn>
                <a:cxn ang="0">
                  <a:pos x="5" y="20"/>
                </a:cxn>
                <a:cxn ang="0">
                  <a:pos x="8" y="15"/>
                </a:cxn>
                <a:cxn ang="0">
                  <a:pos x="15" y="7"/>
                </a:cxn>
                <a:cxn ang="0">
                  <a:pos x="17" y="2"/>
                </a:cxn>
                <a:cxn ang="0">
                  <a:pos x="17" y="0"/>
                </a:cxn>
              </a:cxnLst>
              <a:rect l="0" t="0" r="r" b="b"/>
              <a:pathLst>
                <a:path w="17" h="20">
                  <a:moveTo>
                    <a:pt x="17" y="0"/>
                  </a:moveTo>
                  <a:lnTo>
                    <a:pt x="13" y="2"/>
                  </a:lnTo>
                  <a:lnTo>
                    <a:pt x="8" y="7"/>
                  </a:lnTo>
                  <a:lnTo>
                    <a:pt x="2" y="14"/>
                  </a:lnTo>
                  <a:lnTo>
                    <a:pt x="0" y="19"/>
                  </a:lnTo>
                  <a:lnTo>
                    <a:pt x="5" y="20"/>
                  </a:lnTo>
                  <a:lnTo>
                    <a:pt x="8" y="15"/>
                  </a:lnTo>
                  <a:lnTo>
                    <a:pt x="15" y="7"/>
                  </a:lnTo>
                  <a:lnTo>
                    <a:pt x="17" y="2"/>
                  </a:lnTo>
                  <a:lnTo>
                    <a:pt x="17" y="0"/>
                  </a:lnTo>
                  <a:close/>
                </a:path>
              </a:pathLst>
            </a:custGeom>
            <a:solidFill>
              <a:srgbClr val="1F1A17"/>
            </a:solidFill>
            <a:ln w="9525">
              <a:noFill/>
              <a:round/>
              <a:headEnd/>
              <a:tailEnd/>
            </a:ln>
          </p:spPr>
          <p:txBody>
            <a:bodyPr/>
            <a:lstStyle/>
            <a:p>
              <a:endParaRPr lang="en-US"/>
            </a:p>
          </p:txBody>
        </p:sp>
        <p:sp>
          <p:nvSpPr>
            <p:cNvPr id="4478" name="Freeform 382"/>
            <p:cNvSpPr>
              <a:spLocks/>
            </p:cNvSpPr>
            <p:nvPr/>
          </p:nvSpPr>
          <p:spPr bwMode="auto">
            <a:xfrm>
              <a:off x="2683" y="3290"/>
              <a:ext cx="22" cy="20"/>
            </a:xfrm>
            <a:custGeom>
              <a:avLst/>
              <a:gdLst/>
              <a:ahLst/>
              <a:cxnLst>
                <a:cxn ang="0">
                  <a:pos x="15" y="0"/>
                </a:cxn>
                <a:cxn ang="0">
                  <a:pos x="17" y="2"/>
                </a:cxn>
                <a:cxn ang="0">
                  <a:pos x="22" y="7"/>
                </a:cxn>
                <a:cxn ang="0">
                  <a:pos x="22" y="13"/>
                </a:cxn>
                <a:cxn ang="0">
                  <a:pos x="22" y="17"/>
                </a:cxn>
                <a:cxn ang="0">
                  <a:pos x="15" y="7"/>
                </a:cxn>
                <a:cxn ang="0">
                  <a:pos x="15" y="15"/>
                </a:cxn>
                <a:cxn ang="0">
                  <a:pos x="12" y="13"/>
                </a:cxn>
                <a:cxn ang="0">
                  <a:pos x="9" y="10"/>
                </a:cxn>
                <a:cxn ang="0">
                  <a:pos x="7" y="15"/>
                </a:cxn>
                <a:cxn ang="0">
                  <a:pos x="7" y="20"/>
                </a:cxn>
                <a:cxn ang="0">
                  <a:pos x="0" y="12"/>
                </a:cxn>
                <a:cxn ang="0">
                  <a:pos x="2" y="13"/>
                </a:cxn>
                <a:cxn ang="0">
                  <a:pos x="4" y="10"/>
                </a:cxn>
                <a:cxn ang="0">
                  <a:pos x="4" y="3"/>
                </a:cxn>
                <a:cxn ang="0">
                  <a:pos x="2" y="2"/>
                </a:cxn>
                <a:cxn ang="0">
                  <a:pos x="5" y="2"/>
                </a:cxn>
                <a:cxn ang="0">
                  <a:pos x="9" y="2"/>
                </a:cxn>
                <a:cxn ang="0">
                  <a:pos x="12" y="5"/>
                </a:cxn>
                <a:cxn ang="0">
                  <a:pos x="14" y="7"/>
                </a:cxn>
                <a:cxn ang="0">
                  <a:pos x="15" y="0"/>
                </a:cxn>
              </a:cxnLst>
              <a:rect l="0" t="0" r="r" b="b"/>
              <a:pathLst>
                <a:path w="22" h="20">
                  <a:moveTo>
                    <a:pt x="15" y="0"/>
                  </a:moveTo>
                  <a:lnTo>
                    <a:pt x="17" y="2"/>
                  </a:lnTo>
                  <a:lnTo>
                    <a:pt x="22" y="7"/>
                  </a:lnTo>
                  <a:lnTo>
                    <a:pt x="22" y="13"/>
                  </a:lnTo>
                  <a:lnTo>
                    <a:pt x="22" y="17"/>
                  </a:lnTo>
                  <a:lnTo>
                    <a:pt x="15" y="7"/>
                  </a:lnTo>
                  <a:lnTo>
                    <a:pt x="15" y="15"/>
                  </a:lnTo>
                  <a:lnTo>
                    <a:pt x="12" y="13"/>
                  </a:lnTo>
                  <a:lnTo>
                    <a:pt x="9" y="10"/>
                  </a:lnTo>
                  <a:lnTo>
                    <a:pt x="7" y="15"/>
                  </a:lnTo>
                  <a:lnTo>
                    <a:pt x="7" y="20"/>
                  </a:lnTo>
                  <a:lnTo>
                    <a:pt x="0" y="12"/>
                  </a:lnTo>
                  <a:lnTo>
                    <a:pt x="2" y="13"/>
                  </a:lnTo>
                  <a:lnTo>
                    <a:pt x="4" y="10"/>
                  </a:lnTo>
                  <a:lnTo>
                    <a:pt x="4" y="3"/>
                  </a:lnTo>
                  <a:lnTo>
                    <a:pt x="2" y="2"/>
                  </a:lnTo>
                  <a:lnTo>
                    <a:pt x="5" y="2"/>
                  </a:lnTo>
                  <a:lnTo>
                    <a:pt x="9" y="2"/>
                  </a:lnTo>
                  <a:lnTo>
                    <a:pt x="12" y="5"/>
                  </a:lnTo>
                  <a:lnTo>
                    <a:pt x="14" y="7"/>
                  </a:lnTo>
                  <a:lnTo>
                    <a:pt x="15" y="0"/>
                  </a:lnTo>
                  <a:close/>
                </a:path>
              </a:pathLst>
            </a:custGeom>
            <a:solidFill>
              <a:srgbClr val="1F1A17"/>
            </a:solidFill>
            <a:ln w="9525">
              <a:noFill/>
              <a:round/>
              <a:headEnd/>
              <a:tailEnd/>
            </a:ln>
          </p:spPr>
          <p:txBody>
            <a:bodyPr/>
            <a:lstStyle/>
            <a:p>
              <a:endParaRPr lang="en-US"/>
            </a:p>
          </p:txBody>
        </p:sp>
        <p:sp>
          <p:nvSpPr>
            <p:cNvPr id="4479" name="Freeform 383"/>
            <p:cNvSpPr>
              <a:spLocks/>
            </p:cNvSpPr>
            <p:nvPr/>
          </p:nvSpPr>
          <p:spPr bwMode="auto">
            <a:xfrm>
              <a:off x="2605" y="3325"/>
              <a:ext cx="15" cy="15"/>
            </a:xfrm>
            <a:custGeom>
              <a:avLst/>
              <a:gdLst/>
              <a:ahLst/>
              <a:cxnLst>
                <a:cxn ang="0">
                  <a:pos x="0" y="15"/>
                </a:cxn>
                <a:cxn ang="0">
                  <a:pos x="1" y="12"/>
                </a:cxn>
                <a:cxn ang="0">
                  <a:pos x="3" y="7"/>
                </a:cxn>
                <a:cxn ang="0">
                  <a:pos x="5" y="3"/>
                </a:cxn>
                <a:cxn ang="0">
                  <a:pos x="6" y="2"/>
                </a:cxn>
                <a:cxn ang="0">
                  <a:pos x="8" y="0"/>
                </a:cxn>
                <a:cxn ang="0">
                  <a:pos x="8" y="2"/>
                </a:cxn>
                <a:cxn ang="0">
                  <a:pos x="13" y="10"/>
                </a:cxn>
                <a:cxn ang="0">
                  <a:pos x="15" y="15"/>
                </a:cxn>
                <a:cxn ang="0">
                  <a:pos x="11" y="13"/>
                </a:cxn>
                <a:cxn ang="0">
                  <a:pos x="6" y="13"/>
                </a:cxn>
                <a:cxn ang="0">
                  <a:pos x="1" y="15"/>
                </a:cxn>
                <a:cxn ang="0">
                  <a:pos x="0" y="15"/>
                </a:cxn>
              </a:cxnLst>
              <a:rect l="0" t="0" r="r" b="b"/>
              <a:pathLst>
                <a:path w="15" h="15">
                  <a:moveTo>
                    <a:pt x="0" y="15"/>
                  </a:moveTo>
                  <a:lnTo>
                    <a:pt x="1" y="12"/>
                  </a:lnTo>
                  <a:lnTo>
                    <a:pt x="3" y="7"/>
                  </a:lnTo>
                  <a:lnTo>
                    <a:pt x="5" y="3"/>
                  </a:lnTo>
                  <a:lnTo>
                    <a:pt x="6" y="2"/>
                  </a:lnTo>
                  <a:lnTo>
                    <a:pt x="8" y="0"/>
                  </a:lnTo>
                  <a:lnTo>
                    <a:pt x="8" y="2"/>
                  </a:lnTo>
                  <a:lnTo>
                    <a:pt x="13" y="10"/>
                  </a:lnTo>
                  <a:lnTo>
                    <a:pt x="15" y="15"/>
                  </a:lnTo>
                  <a:lnTo>
                    <a:pt x="11" y="13"/>
                  </a:lnTo>
                  <a:lnTo>
                    <a:pt x="6" y="13"/>
                  </a:lnTo>
                  <a:lnTo>
                    <a:pt x="1" y="15"/>
                  </a:lnTo>
                  <a:lnTo>
                    <a:pt x="0" y="15"/>
                  </a:lnTo>
                  <a:close/>
                </a:path>
              </a:pathLst>
            </a:custGeom>
            <a:solidFill>
              <a:srgbClr val="1F1A17"/>
            </a:solidFill>
            <a:ln w="9525">
              <a:noFill/>
              <a:round/>
              <a:headEnd/>
              <a:tailEnd/>
            </a:ln>
          </p:spPr>
          <p:txBody>
            <a:bodyPr/>
            <a:lstStyle/>
            <a:p>
              <a:endParaRPr lang="en-US"/>
            </a:p>
          </p:txBody>
        </p:sp>
        <p:sp>
          <p:nvSpPr>
            <p:cNvPr id="4480" name="Freeform 384"/>
            <p:cNvSpPr>
              <a:spLocks/>
            </p:cNvSpPr>
            <p:nvPr/>
          </p:nvSpPr>
          <p:spPr bwMode="auto">
            <a:xfrm>
              <a:off x="2558" y="3287"/>
              <a:ext cx="23" cy="30"/>
            </a:xfrm>
            <a:custGeom>
              <a:avLst/>
              <a:gdLst/>
              <a:ahLst/>
              <a:cxnLst>
                <a:cxn ang="0">
                  <a:pos x="8" y="0"/>
                </a:cxn>
                <a:cxn ang="0">
                  <a:pos x="3" y="1"/>
                </a:cxn>
                <a:cxn ang="0">
                  <a:pos x="0" y="10"/>
                </a:cxn>
                <a:cxn ang="0">
                  <a:pos x="5" y="21"/>
                </a:cxn>
                <a:cxn ang="0">
                  <a:pos x="10" y="28"/>
                </a:cxn>
                <a:cxn ang="0">
                  <a:pos x="10" y="16"/>
                </a:cxn>
                <a:cxn ang="0">
                  <a:pos x="17" y="30"/>
                </a:cxn>
                <a:cxn ang="0">
                  <a:pos x="18" y="26"/>
                </a:cxn>
                <a:cxn ang="0">
                  <a:pos x="18" y="20"/>
                </a:cxn>
                <a:cxn ang="0">
                  <a:pos x="18" y="10"/>
                </a:cxn>
                <a:cxn ang="0">
                  <a:pos x="22" y="3"/>
                </a:cxn>
                <a:cxn ang="0">
                  <a:pos x="23" y="3"/>
                </a:cxn>
                <a:cxn ang="0">
                  <a:pos x="8" y="8"/>
                </a:cxn>
                <a:cxn ang="0">
                  <a:pos x="8" y="0"/>
                </a:cxn>
              </a:cxnLst>
              <a:rect l="0" t="0" r="r" b="b"/>
              <a:pathLst>
                <a:path w="23" h="30">
                  <a:moveTo>
                    <a:pt x="8" y="0"/>
                  </a:moveTo>
                  <a:lnTo>
                    <a:pt x="3" y="1"/>
                  </a:lnTo>
                  <a:lnTo>
                    <a:pt x="0" y="10"/>
                  </a:lnTo>
                  <a:lnTo>
                    <a:pt x="5" y="21"/>
                  </a:lnTo>
                  <a:lnTo>
                    <a:pt x="10" y="28"/>
                  </a:lnTo>
                  <a:lnTo>
                    <a:pt x="10" y="16"/>
                  </a:lnTo>
                  <a:lnTo>
                    <a:pt x="17" y="30"/>
                  </a:lnTo>
                  <a:lnTo>
                    <a:pt x="18" y="26"/>
                  </a:lnTo>
                  <a:lnTo>
                    <a:pt x="18" y="20"/>
                  </a:lnTo>
                  <a:lnTo>
                    <a:pt x="18" y="10"/>
                  </a:lnTo>
                  <a:lnTo>
                    <a:pt x="22" y="3"/>
                  </a:lnTo>
                  <a:lnTo>
                    <a:pt x="23" y="3"/>
                  </a:lnTo>
                  <a:lnTo>
                    <a:pt x="8" y="8"/>
                  </a:lnTo>
                  <a:lnTo>
                    <a:pt x="8" y="0"/>
                  </a:lnTo>
                  <a:close/>
                </a:path>
              </a:pathLst>
            </a:custGeom>
            <a:solidFill>
              <a:srgbClr val="1F1A17"/>
            </a:solidFill>
            <a:ln w="9525">
              <a:noFill/>
              <a:round/>
              <a:headEnd/>
              <a:tailEnd/>
            </a:ln>
          </p:spPr>
          <p:txBody>
            <a:bodyPr/>
            <a:lstStyle/>
            <a:p>
              <a:endParaRPr lang="en-US"/>
            </a:p>
          </p:txBody>
        </p:sp>
        <p:sp>
          <p:nvSpPr>
            <p:cNvPr id="4481" name="Freeform 385"/>
            <p:cNvSpPr>
              <a:spLocks/>
            </p:cNvSpPr>
            <p:nvPr/>
          </p:nvSpPr>
          <p:spPr bwMode="auto">
            <a:xfrm>
              <a:off x="2483" y="3273"/>
              <a:ext cx="33" cy="34"/>
            </a:xfrm>
            <a:custGeom>
              <a:avLst/>
              <a:gdLst/>
              <a:ahLst/>
              <a:cxnLst>
                <a:cxn ang="0">
                  <a:pos x="0" y="0"/>
                </a:cxn>
                <a:cxn ang="0">
                  <a:pos x="6" y="5"/>
                </a:cxn>
                <a:cxn ang="0">
                  <a:pos x="16" y="12"/>
                </a:cxn>
                <a:cxn ang="0">
                  <a:pos x="21" y="15"/>
                </a:cxn>
                <a:cxn ang="0">
                  <a:pos x="27" y="20"/>
                </a:cxn>
                <a:cxn ang="0">
                  <a:pos x="32" y="27"/>
                </a:cxn>
                <a:cxn ang="0">
                  <a:pos x="33" y="32"/>
                </a:cxn>
                <a:cxn ang="0">
                  <a:pos x="32" y="34"/>
                </a:cxn>
                <a:cxn ang="0">
                  <a:pos x="30" y="34"/>
                </a:cxn>
                <a:cxn ang="0">
                  <a:pos x="28" y="34"/>
                </a:cxn>
                <a:cxn ang="0">
                  <a:pos x="27" y="32"/>
                </a:cxn>
                <a:cxn ang="0">
                  <a:pos x="23" y="27"/>
                </a:cxn>
                <a:cxn ang="0">
                  <a:pos x="20" y="24"/>
                </a:cxn>
                <a:cxn ang="0">
                  <a:pos x="20" y="25"/>
                </a:cxn>
                <a:cxn ang="0">
                  <a:pos x="18" y="29"/>
                </a:cxn>
                <a:cxn ang="0">
                  <a:pos x="16" y="29"/>
                </a:cxn>
                <a:cxn ang="0">
                  <a:pos x="15" y="30"/>
                </a:cxn>
                <a:cxn ang="0">
                  <a:pos x="13" y="25"/>
                </a:cxn>
                <a:cxn ang="0">
                  <a:pos x="11" y="22"/>
                </a:cxn>
                <a:cxn ang="0">
                  <a:pos x="10" y="19"/>
                </a:cxn>
                <a:cxn ang="0">
                  <a:pos x="8" y="17"/>
                </a:cxn>
                <a:cxn ang="0">
                  <a:pos x="8" y="14"/>
                </a:cxn>
                <a:cxn ang="0">
                  <a:pos x="8" y="10"/>
                </a:cxn>
                <a:cxn ang="0">
                  <a:pos x="3" y="5"/>
                </a:cxn>
                <a:cxn ang="0">
                  <a:pos x="0" y="0"/>
                </a:cxn>
              </a:cxnLst>
              <a:rect l="0" t="0" r="r" b="b"/>
              <a:pathLst>
                <a:path w="33" h="34">
                  <a:moveTo>
                    <a:pt x="0" y="0"/>
                  </a:moveTo>
                  <a:lnTo>
                    <a:pt x="6" y="5"/>
                  </a:lnTo>
                  <a:lnTo>
                    <a:pt x="16" y="12"/>
                  </a:lnTo>
                  <a:lnTo>
                    <a:pt x="21" y="15"/>
                  </a:lnTo>
                  <a:lnTo>
                    <a:pt x="27" y="20"/>
                  </a:lnTo>
                  <a:lnTo>
                    <a:pt x="32" y="27"/>
                  </a:lnTo>
                  <a:lnTo>
                    <a:pt x="33" y="32"/>
                  </a:lnTo>
                  <a:lnTo>
                    <a:pt x="32" y="34"/>
                  </a:lnTo>
                  <a:lnTo>
                    <a:pt x="30" y="34"/>
                  </a:lnTo>
                  <a:lnTo>
                    <a:pt x="28" y="34"/>
                  </a:lnTo>
                  <a:lnTo>
                    <a:pt x="27" y="32"/>
                  </a:lnTo>
                  <a:lnTo>
                    <a:pt x="23" y="27"/>
                  </a:lnTo>
                  <a:lnTo>
                    <a:pt x="20" y="24"/>
                  </a:lnTo>
                  <a:lnTo>
                    <a:pt x="20" y="25"/>
                  </a:lnTo>
                  <a:lnTo>
                    <a:pt x="18" y="29"/>
                  </a:lnTo>
                  <a:lnTo>
                    <a:pt x="16" y="29"/>
                  </a:lnTo>
                  <a:lnTo>
                    <a:pt x="15" y="30"/>
                  </a:lnTo>
                  <a:lnTo>
                    <a:pt x="13" y="25"/>
                  </a:lnTo>
                  <a:lnTo>
                    <a:pt x="11" y="22"/>
                  </a:lnTo>
                  <a:lnTo>
                    <a:pt x="10" y="19"/>
                  </a:lnTo>
                  <a:lnTo>
                    <a:pt x="8" y="17"/>
                  </a:lnTo>
                  <a:lnTo>
                    <a:pt x="8" y="14"/>
                  </a:lnTo>
                  <a:lnTo>
                    <a:pt x="8" y="10"/>
                  </a:lnTo>
                  <a:lnTo>
                    <a:pt x="3" y="5"/>
                  </a:lnTo>
                  <a:lnTo>
                    <a:pt x="0" y="0"/>
                  </a:lnTo>
                  <a:close/>
                </a:path>
              </a:pathLst>
            </a:custGeom>
            <a:solidFill>
              <a:srgbClr val="1F1A17"/>
            </a:solidFill>
            <a:ln w="9525">
              <a:noFill/>
              <a:round/>
              <a:headEnd/>
              <a:tailEnd/>
            </a:ln>
          </p:spPr>
          <p:txBody>
            <a:bodyPr/>
            <a:lstStyle/>
            <a:p>
              <a:endParaRPr lang="en-US"/>
            </a:p>
          </p:txBody>
        </p:sp>
        <p:sp>
          <p:nvSpPr>
            <p:cNvPr id="4482" name="Freeform 386"/>
            <p:cNvSpPr>
              <a:spLocks/>
            </p:cNvSpPr>
            <p:nvPr/>
          </p:nvSpPr>
          <p:spPr bwMode="auto">
            <a:xfrm>
              <a:off x="2526" y="3276"/>
              <a:ext cx="29" cy="19"/>
            </a:xfrm>
            <a:custGeom>
              <a:avLst/>
              <a:gdLst/>
              <a:ahLst/>
              <a:cxnLst>
                <a:cxn ang="0">
                  <a:pos x="5" y="0"/>
                </a:cxn>
                <a:cxn ang="0">
                  <a:pos x="0" y="4"/>
                </a:cxn>
                <a:cxn ang="0">
                  <a:pos x="0" y="12"/>
                </a:cxn>
                <a:cxn ang="0">
                  <a:pos x="4" y="16"/>
                </a:cxn>
                <a:cxn ang="0">
                  <a:pos x="12" y="19"/>
                </a:cxn>
                <a:cxn ang="0">
                  <a:pos x="22" y="17"/>
                </a:cxn>
                <a:cxn ang="0">
                  <a:pos x="29" y="16"/>
                </a:cxn>
                <a:cxn ang="0">
                  <a:pos x="24" y="16"/>
                </a:cxn>
                <a:cxn ang="0">
                  <a:pos x="14" y="12"/>
                </a:cxn>
                <a:cxn ang="0">
                  <a:pos x="7" y="6"/>
                </a:cxn>
                <a:cxn ang="0">
                  <a:pos x="5" y="0"/>
                </a:cxn>
              </a:cxnLst>
              <a:rect l="0" t="0" r="r" b="b"/>
              <a:pathLst>
                <a:path w="29" h="19">
                  <a:moveTo>
                    <a:pt x="5" y="0"/>
                  </a:moveTo>
                  <a:lnTo>
                    <a:pt x="0" y="4"/>
                  </a:lnTo>
                  <a:lnTo>
                    <a:pt x="0" y="12"/>
                  </a:lnTo>
                  <a:lnTo>
                    <a:pt x="4" y="16"/>
                  </a:lnTo>
                  <a:lnTo>
                    <a:pt x="12" y="19"/>
                  </a:lnTo>
                  <a:lnTo>
                    <a:pt x="22" y="17"/>
                  </a:lnTo>
                  <a:lnTo>
                    <a:pt x="29" y="16"/>
                  </a:lnTo>
                  <a:lnTo>
                    <a:pt x="24" y="16"/>
                  </a:lnTo>
                  <a:lnTo>
                    <a:pt x="14" y="12"/>
                  </a:lnTo>
                  <a:lnTo>
                    <a:pt x="7" y="6"/>
                  </a:lnTo>
                  <a:lnTo>
                    <a:pt x="5" y="0"/>
                  </a:lnTo>
                  <a:close/>
                </a:path>
              </a:pathLst>
            </a:custGeom>
            <a:solidFill>
              <a:srgbClr val="1F1A17"/>
            </a:solidFill>
            <a:ln w="9525">
              <a:noFill/>
              <a:round/>
              <a:headEnd/>
              <a:tailEnd/>
            </a:ln>
          </p:spPr>
          <p:txBody>
            <a:bodyPr/>
            <a:lstStyle/>
            <a:p>
              <a:endParaRPr lang="en-US"/>
            </a:p>
          </p:txBody>
        </p:sp>
        <p:sp>
          <p:nvSpPr>
            <p:cNvPr id="4483" name="Freeform 387"/>
            <p:cNvSpPr>
              <a:spLocks/>
            </p:cNvSpPr>
            <p:nvPr/>
          </p:nvSpPr>
          <p:spPr bwMode="auto">
            <a:xfrm>
              <a:off x="2466" y="3313"/>
              <a:ext cx="15" cy="15"/>
            </a:xfrm>
            <a:custGeom>
              <a:avLst/>
              <a:gdLst/>
              <a:ahLst/>
              <a:cxnLst>
                <a:cxn ang="0">
                  <a:pos x="0" y="9"/>
                </a:cxn>
                <a:cxn ang="0">
                  <a:pos x="15" y="0"/>
                </a:cxn>
                <a:cxn ang="0">
                  <a:pos x="15" y="5"/>
                </a:cxn>
                <a:cxn ang="0">
                  <a:pos x="15" y="14"/>
                </a:cxn>
                <a:cxn ang="0">
                  <a:pos x="12" y="15"/>
                </a:cxn>
                <a:cxn ang="0">
                  <a:pos x="8" y="15"/>
                </a:cxn>
                <a:cxn ang="0">
                  <a:pos x="3" y="12"/>
                </a:cxn>
                <a:cxn ang="0">
                  <a:pos x="0" y="9"/>
                </a:cxn>
              </a:cxnLst>
              <a:rect l="0" t="0" r="r" b="b"/>
              <a:pathLst>
                <a:path w="15" h="15">
                  <a:moveTo>
                    <a:pt x="0" y="9"/>
                  </a:moveTo>
                  <a:lnTo>
                    <a:pt x="15" y="0"/>
                  </a:lnTo>
                  <a:lnTo>
                    <a:pt x="15" y="5"/>
                  </a:lnTo>
                  <a:lnTo>
                    <a:pt x="15" y="14"/>
                  </a:lnTo>
                  <a:lnTo>
                    <a:pt x="12" y="15"/>
                  </a:lnTo>
                  <a:lnTo>
                    <a:pt x="8" y="15"/>
                  </a:lnTo>
                  <a:lnTo>
                    <a:pt x="3" y="12"/>
                  </a:lnTo>
                  <a:lnTo>
                    <a:pt x="0" y="9"/>
                  </a:lnTo>
                  <a:close/>
                </a:path>
              </a:pathLst>
            </a:custGeom>
            <a:solidFill>
              <a:srgbClr val="1F1A17"/>
            </a:solidFill>
            <a:ln w="9525">
              <a:noFill/>
              <a:round/>
              <a:headEnd/>
              <a:tailEnd/>
            </a:ln>
          </p:spPr>
          <p:txBody>
            <a:bodyPr/>
            <a:lstStyle/>
            <a:p>
              <a:endParaRPr lang="en-US"/>
            </a:p>
          </p:txBody>
        </p:sp>
        <p:sp>
          <p:nvSpPr>
            <p:cNvPr id="4484" name="Freeform 388"/>
            <p:cNvSpPr>
              <a:spLocks/>
            </p:cNvSpPr>
            <p:nvPr/>
          </p:nvSpPr>
          <p:spPr bwMode="auto">
            <a:xfrm>
              <a:off x="2647" y="3285"/>
              <a:ext cx="85" cy="67"/>
            </a:xfrm>
            <a:custGeom>
              <a:avLst/>
              <a:gdLst/>
              <a:ahLst/>
              <a:cxnLst>
                <a:cxn ang="0">
                  <a:pos x="0" y="47"/>
                </a:cxn>
                <a:cxn ang="0">
                  <a:pos x="6" y="53"/>
                </a:cxn>
                <a:cxn ang="0">
                  <a:pos x="11" y="48"/>
                </a:cxn>
                <a:cxn ang="0">
                  <a:pos x="16" y="47"/>
                </a:cxn>
                <a:cxn ang="0">
                  <a:pos x="20" y="43"/>
                </a:cxn>
                <a:cxn ang="0">
                  <a:pos x="23" y="42"/>
                </a:cxn>
                <a:cxn ang="0">
                  <a:pos x="26" y="47"/>
                </a:cxn>
                <a:cxn ang="0">
                  <a:pos x="28" y="47"/>
                </a:cxn>
                <a:cxn ang="0">
                  <a:pos x="33" y="47"/>
                </a:cxn>
                <a:cxn ang="0">
                  <a:pos x="36" y="47"/>
                </a:cxn>
                <a:cxn ang="0">
                  <a:pos x="36" y="47"/>
                </a:cxn>
                <a:cxn ang="0">
                  <a:pos x="40" y="45"/>
                </a:cxn>
                <a:cxn ang="0">
                  <a:pos x="45" y="50"/>
                </a:cxn>
                <a:cxn ang="0">
                  <a:pos x="48" y="53"/>
                </a:cxn>
                <a:cxn ang="0">
                  <a:pos x="50" y="40"/>
                </a:cxn>
                <a:cxn ang="0">
                  <a:pos x="51" y="60"/>
                </a:cxn>
                <a:cxn ang="0">
                  <a:pos x="56" y="67"/>
                </a:cxn>
                <a:cxn ang="0">
                  <a:pos x="56" y="58"/>
                </a:cxn>
                <a:cxn ang="0">
                  <a:pos x="56" y="47"/>
                </a:cxn>
                <a:cxn ang="0">
                  <a:pos x="63" y="45"/>
                </a:cxn>
                <a:cxn ang="0">
                  <a:pos x="66" y="43"/>
                </a:cxn>
                <a:cxn ang="0">
                  <a:pos x="73" y="37"/>
                </a:cxn>
                <a:cxn ang="0">
                  <a:pos x="68" y="30"/>
                </a:cxn>
                <a:cxn ang="0">
                  <a:pos x="76" y="32"/>
                </a:cxn>
                <a:cxn ang="0">
                  <a:pos x="78" y="27"/>
                </a:cxn>
                <a:cxn ang="0">
                  <a:pos x="75" y="22"/>
                </a:cxn>
                <a:cxn ang="0">
                  <a:pos x="78" y="20"/>
                </a:cxn>
                <a:cxn ang="0">
                  <a:pos x="80" y="15"/>
                </a:cxn>
                <a:cxn ang="0">
                  <a:pos x="75" y="13"/>
                </a:cxn>
                <a:cxn ang="0">
                  <a:pos x="81" y="10"/>
                </a:cxn>
                <a:cxn ang="0">
                  <a:pos x="85" y="0"/>
                </a:cxn>
                <a:cxn ang="0">
                  <a:pos x="75" y="8"/>
                </a:cxn>
                <a:cxn ang="0">
                  <a:pos x="68" y="18"/>
                </a:cxn>
                <a:cxn ang="0">
                  <a:pos x="71" y="25"/>
                </a:cxn>
                <a:cxn ang="0">
                  <a:pos x="66" y="27"/>
                </a:cxn>
                <a:cxn ang="0">
                  <a:pos x="66" y="30"/>
                </a:cxn>
                <a:cxn ang="0">
                  <a:pos x="61" y="35"/>
                </a:cxn>
                <a:cxn ang="0">
                  <a:pos x="56" y="35"/>
                </a:cxn>
                <a:cxn ang="0">
                  <a:pos x="55" y="33"/>
                </a:cxn>
                <a:cxn ang="0">
                  <a:pos x="53" y="32"/>
                </a:cxn>
                <a:cxn ang="0">
                  <a:pos x="53" y="32"/>
                </a:cxn>
                <a:cxn ang="0">
                  <a:pos x="48" y="20"/>
                </a:cxn>
                <a:cxn ang="0">
                  <a:pos x="41" y="23"/>
                </a:cxn>
                <a:cxn ang="0">
                  <a:pos x="33" y="27"/>
                </a:cxn>
                <a:cxn ang="0">
                  <a:pos x="25" y="27"/>
                </a:cxn>
                <a:cxn ang="0">
                  <a:pos x="16" y="30"/>
                </a:cxn>
                <a:cxn ang="0">
                  <a:pos x="6" y="40"/>
                </a:cxn>
                <a:cxn ang="0">
                  <a:pos x="0" y="47"/>
                </a:cxn>
              </a:cxnLst>
              <a:rect l="0" t="0" r="r" b="b"/>
              <a:pathLst>
                <a:path w="85" h="67">
                  <a:moveTo>
                    <a:pt x="0" y="47"/>
                  </a:moveTo>
                  <a:lnTo>
                    <a:pt x="6" y="53"/>
                  </a:lnTo>
                  <a:lnTo>
                    <a:pt x="11" y="48"/>
                  </a:lnTo>
                  <a:lnTo>
                    <a:pt x="16" y="47"/>
                  </a:lnTo>
                  <a:lnTo>
                    <a:pt x="20" y="43"/>
                  </a:lnTo>
                  <a:lnTo>
                    <a:pt x="23" y="42"/>
                  </a:lnTo>
                  <a:lnTo>
                    <a:pt x="26" y="47"/>
                  </a:lnTo>
                  <a:lnTo>
                    <a:pt x="28" y="47"/>
                  </a:lnTo>
                  <a:lnTo>
                    <a:pt x="33" y="47"/>
                  </a:lnTo>
                  <a:lnTo>
                    <a:pt x="36" y="47"/>
                  </a:lnTo>
                  <a:lnTo>
                    <a:pt x="36" y="47"/>
                  </a:lnTo>
                  <a:lnTo>
                    <a:pt x="40" y="45"/>
                  </a:lnTo>
                  <a:lnTo>
                    <a:pt x="45" y="50"/>
                  </a:lnTo>
                  <a:lnTo>
                    <a:pt x="48" y="53"/>
                  </a:lnTo>
                  <a:lnTo>
                    <a:pt x="50" y="40"/>
                  </a:lnTo>
                  <a:lnTo>
                    <a:pt x="51" y="60"/>
                  </a:lnTo>
                  <a:lnTo>
                    <a:pt x="56" y="67"/>
                  </a:lnTo>
                  <a:lnTo>
                    <a:pt x="56" y="58"/>
                  </a:lnTo>
                  <a:lnTo>
                    <a:pt x="56" y="47"/>
                  </a:lnTo>
                  <a:lnTo>
                    <a:pt x="63" y="45"/>
                  </a:lnTo>
                  <a:lnTo>
                    <a:pt x="66" y="43"/>
                  </a:lnTo>
                  <a:lnTo>
                    <a:pt x="73" y="37"/>
                  </a:lnTo>
                  <a:lnTo>
                    <a:pt x="68" y="30"/>
                  </a:lnTo>
                  <a:lnTo>
                    <a:pt x="76" y="32"/>
                  </a:lnTo>
                  <a:lnTo>
                    <a:pt x="78" y="27"/>
                  </a:lnTo>
                  <a:lnTo>
                    <a:pt x="75" y="22"/>
                  </a:lnTo>
                  <a:lnTo>
                    <a:pt x="78" y="20"/>
                  </a:lnTo>
                  <a:lnTo>
                    <a:pt x="80" y="15"/>
                  </a:lnTo>
                  <a:lnTo>
                    <a:pt x="75" y="13"/>
                  </a:lnTo>
                  <a:lnTo>
                    <a:pt x="81" y="10"/>
                  </a:lnTo>
                  <a:lnTo>
                    <a:pt x="85" y="0"/>
                  </a:lnTo>
                  <a:lnTo>
                    <a:pt x="75" y="8"/>
                  </a:lnTo>
                  <a:lnTo>
                    <a:pt x="68" y="18"/>
                  </a:lnTo>
                  <a:lnTo>
                    <a:pt x="71" y="25"/>
                  </a:lnTo>
                  <a:lnTo>
                    <a:pt x="66" y="27"/>
                  </a:lnTo>
                  <a:lnTo>
                    <a:pt x="66" y="30"/>
                  </a:lnTo>
                  <a:lnTo>
                    <a:pt x="61" y="35"/>
                  </a:lnTo>
                  <a:lnTo>
                    <a:pt x="56" y="35"/>
                  </a:lnTo>
                  <a:lnTo>
                    <a:pt x="55" y="33"/>
                  </a:lnTo>
                  <a:lnTo>
                    <a:pt x="53" y="32"/>
                  </a:lnTo>
                  <a:lnTo>
                    <a:pt x="53" y="32"/>
                  </a:lnTo>
                  <a:lnTo>
                    <a:pt x="48" y="20"/>
                  </a:lnTo>
                  <a:lnTo>
                    <a:pt x="41" y="23"/>
                  </a:lnTo>
                  <a:lnTo>
                    <a:pt x="33" y="27"/>
                  </a:lnTo>
                  <a:lnTo>
                    <a:pt x="25" y="27"/>
                  </a:lnTo>
                  <a:lnTo>
                    <a:pt x="16" y="30"/>
                  </a:lnTo>
                  <a:lnTo>
                    <a:pt x="6" y="40"/>
                  </a:lnTo>
                  <a:lnTo>
                    <a:pt x="0" y="47"/>
                  </a:lnTo>
                  <a:close/>
                </a:path>
              </a:pathLst>
            </a:custGeom>
            <a:solidFill>
              <a:srgbClr val="1F1A17"/>
            </a:solidFill>
            <a:ln w="9525">
              <a:noFill/>
              <a:round/>
              <a:headEnd/>
              <a:tailEnd/>
            </a:ln>
          </p:spPr>
          <p:txBody>
            <a:bodyPr/>
            <a:lstStyle/>
            <a:p>
              <a:endParaRPr lang="en-US"/>
            </a:p>
          </p:txBody>
        </p:sp>
        <p:sp>
          <p:nvSpPr>
            <p:cNvPr id="4485" name="Freeform 389"/>
            <p:cNvSpPr>
              <a:spLocks/>
            </p:cNvSpPr>
            <p:nvPr/>
          </p:nvSpPr>
          <p:spPr bwMode="auto">
            <a:xfrm>
              <a:off x="2515" y="3293"/>
              <a:ext cx="105" cy="82"/>
            </a:xfrm>
            <a:custGeom>
              <a:avLst/>
              <a:gdLst/>
              <a:ahLst/>
              <a:cxnLst>
                <a:cxn ang="0">
                  <a:pos x="103" y="17"/>
                </a:cxn>
                <a:cxn ang="0">
                  <a:pos x="105" y="7"/>
                </a:cxn>
                <a:cxn ang="0">
                  <a:pos x="100" y="7"/>
                </a:cxn>
                <a:cxn ang="0">
                  <a:pos x="95" y="5"/>
                </a:cxn>
                <a:cxn ang="0">
                  <a:pos x="88" y="2"/>
                </a:cxn>
                <a:cxn ang="0">
                  <a:pos x="78" y="7"/>
                </a:cxn>
                <a:cxn ang="0">
                  <a:pos x="73" y="14"/>
                </a:cxn>
                <a:cxn ang="0">
                  <a:pos x="76" y="24"/>
                </a:cxn>
                <a:cxn ang="0">
                  <a:pos x="76" y="29"/>
                </a:cxn>
                <a:cxn ang="0">
                  <a:pos x="63" y="24"/>
                </a:cxn>
                <a:cxn ang="0">
                  <a:pos x="46" y="20"/>
                </a:cxn>
                <a:cxn ang="0">
                  <a:pos x="26" y="24"/>
                </a:cxn>
                <a:cxn ang="0">
                  <a:pos x="8" y="24"/>
                </a:cxn>
                <a:cxn ang="0">
                  <a:pos x="3" y="29"/>
                </a:cxn>
                <a:cxn ang="0">
                  <a:pos x="6" y="39"/>
                </a:cxn>
                <a:cxn ang="0">
                  <a:pos x="15" y="42"/>
                </a:cxn>
                <a:cxn ang="0">
                  <a:pos x="23" y="45"/>
                </a:cxn>
                <a:cxn ang="0">
                  <a:pos x="33" y="50"/>
                </a:cxn>
                <a:cxn ang="0">
                  <a:pos x="40" y="47"/>
                </a:cxn>
                <a:cxn ang="0">
                  <a:pos x="38" y="40"/>
                </a:cxn>
                <a:cxn ang="0">
                  <a:pos x="48" y="37"/>
                </a:cxn>
                <a:cxn ang="0">
                  <a:pos x="58" y="40"/>
                </a:cxn>
                <a:cxn ang="0">
                  <a:pos x="56" y="50"/>
                </a:cxn>
                <a:cxn ang="0">
                  <a:pos x="41" y="60"/>
                </a:cxn>
                <a:cxn ang="0">
                  <a:pos x="28" y="69"/>
                </a:cxn>
                <a:cxn ang="0">
                  <a:pos x="30" y="75"/>
                </a:cxn>
                <a:cxn ang="0">
                  <a:pos x="45" y="72"/>
                </a:cxn>
                <a:cxn ang="0">
                  <a:pos x="51" y="70"/>
                </a:cxn>
                <a:cxn ang="0">
                  <a:pos x="53" y="75"/>
                </a:cxn>
                <a:cxn ang="0">
                  <a:pos x="65" y="75"/>
                </a:cxn>
                <a:cxn ang="0">
                  <a:pos x="91" y="70"/>
                </a:cxn>
                <a:cxn ang="0">
                  <a:pos x="100" y="64"/>
                </a:cxn>
                <a:cxn ang="0">
                  <a:pos x="100" y="42"/>
                </a:cxn>
                <a:cxn ang="0">
                  <a:pos x="96" y="39"/>
                </a:cxn>
                <a:cxn ang="0">
                  <a:pos x="85" y="39"/>
                </a:cxn>
                <a:cxn ang="0">
                  <a:pos x="81" y="27"/>
                </a:cxn>
                <a:cxn ang="0">
                  <a:pos x="88" y="22"/>
                </a:cxn>
                <a:cxn ang="0">
                  <a:pos x="96" y="29"/>
                </a:cxn>
                <a:cxn ang="0">
                  <a:pos x="98" y="29"/>
                </a:cxn>
              </a:cxnLst>
              <a:rect l="0" t="0" r="r" b="b"/>
              <a:pathLst>
                <a:path w="105" h="82">
                  <a:moveTo>
                    <a:pt x="100" y="24"/>
                  </a:moveTo>
                  <a:lnTo>
                    <a:pt x="103" y="17"/>
                  </a:lnTo>
                  <a:lnTo>
                    <a:pt x="105" y="12"/>
                  </a:lnTo>
                  <a:lnTo>
                    <a:pt x="105" y="7"/>
                  </a:lnTo>
                  <a:lnTo>
                    <a:pt x="103" y="2"/>
                  </a:lnTo>
                  <a:lnTo>
                    <a:pt x="100" y="7"/>
                  </a:lnTo>
                  <a:lnTo>
                    <a:pt x="96" y="12"/>
                  </a:lnTo>
                  <a:lnTo>
                    <a:pt x="95" y="5"/>
                  </a:lnTo>
                  <a:lnTo>
                    <a:pt x="93" y="0"/>
                  </a:lnTo>
                  <a:lnTo>
                    <a:pt x="88" y="2"/>
                  </a:lnTo>
                  <a:lnTo>
                    <a:pt x="83" y="4"/>
                  </a:lnTo>
                  <a:lnTo>
                    <a:pt x="78" y="7"/>
                  </a:lnTo>
                  <a:lnTo>
                    <a:pt x="73" y="12"/>
                  </a:lnTo>
                  <a:lnTo>
                    <a:pt x="73" y="14"/>
                  </a:lnTo>
                  <a:lnTo>
                    <a:pt x="76" y="20"/>
                  </a:lnTo>
                  <a:lnTo>
                    <a:pt x="76" y="24"/>
                  </a:lnTo>
                  <a:lnTo>
                    <a:pt x="76" y="27"/>
                  </a:lnTo>
                  <a:lnTo>
                    <a:pt x="76" y="29"/>
                  </a:lnTo>
                  <a:lnTo>
                    <a:pt x="75" y="29"/>
                  </a:lnTo>
                  <a:lnTo>
                    <a:pt x="63" y="24"/>
                  </a:lnTo>
                  <a:lnTo>
                    <a:pt x="56" y="19"/>
                  </a:lnTo>
                  <a:lnTo>
                    <a:pt x="46" y="20"/>
                  </a:lnTo>
                  <a:lnTo>
                    <a:pt x="36" y="20"/>
                  </a:lnTo>
                  <a:lnTo>
                    <a:pt x="26" y="24"/>
                  </a:lnTo>
                  <a:lnTo>
                    <a:pt x="18" y="24"/>
                  </a:lnTo>
                  <a:lnTo>
                    <a:pt x="8" y="24"/>
                  </a:lnTo>
                  <a:lnTo>
                    <a:pt x="0" y="22"/>
                  </a:lnTo>
                  <a:lnTo>
                    <a:pt x="3" y="29"/>
                  </a:lnTo>
                  <a:lnTo>
                    <a:pt x="8" y="34"/>
                  </a:lnTo>
                  <a:lnTo>
                    <a:pt x="6" y="39"/>
                  </a:lnTo>
                  <a:lnTo>
                    <a:pt x="6" y="44"/>
                  </a:lnTo>
                  <a:lnTo>
                    <a:pt x="15" y="42"/>
                  </a:lnTo>
                  <a:lnTo>
                    <a:pt x="25" y="40"/>
                  </a:lnTo>
                  <a:lnTo>
                    <a:pt x="23" y="45"/>
                  </a:lnTo>
                  <a:lnTo>
                    <a:pt x="23" y="49"/>
                  </a:lnTo>
                  <a:lnTo>
                    <a:pt x="33" y="50"/>
                  </a:lnTo>
                  <a:lnTo>
                    <a:pt x="41" y="52"/>
                  </a:lnTo>
                  <a:lnTo>
                    <a:pt x="40" y="47"/>
                  </a:lnTo>
                  <a:lnTo>
                    <a:pt x="36" y="42"/>
                  </a:lnTo>
                  <a:lnTo>
                    <a:pt x="38" y="40"/>
                  </a:lnTo>
                  <a:lnTo>
                    <a:pt x="43" y="39"/>
                  </a:lnTo>
                  <a:lnTo>
                    <a:pt x="48" y="37"/>
                  </a:lnTo>
                  <a:lnTo>
                    <a:pt x="51" y="37"/>
                  </a:lnTo>
                  <a:lnTo>
                    <a:pt x="58" y="40"/>
                  </a:lnTo>
                  <a:lnTo>
                    <a:pt x="61" y="42"/>
                  </a:lnTo>
                  <a:lnTo>
                    <a:pt x="56" y="50"/>
                  </a:lnTo>
                  <a:lnTo>
                    <a:pt x="50" y="59"/>
                  </a:lnTo>
                  <a:lnTo>
                    <a:pt x="41" y="60"/>
                  </a:lnTo>
                  <a:lnTo>
                    <a:pt x="33" y="62"/>
                  </a:lnTo>
                  <a:lnTo>
                    <a:pt x="28" y="69"/>
                  </a:lnTo>
                  <a:lnTo>
                    <a:pt x="21" y="75"/>
                  </a:lnTo>
                  <a:lnTo>
                    <a:pt x="30" y="75"/>
                  </a:lnTo>
                  <a:lnTo>
                    <a:pt x="40" y="75"/>
                  </a:lnTo>
                  <a:lnTo>
                    <a:pt x="45" y="72"/>
                  </a:lnTo>
                  <a:lnTo>
                    <a:pt x="50" y="70"/>
                  </a:lnTo>
                  <a:lnTo>
                    <a:pt x="51" y="70"/>
                  </a:lnTo>
                  <a:lnTo>
                    <a:pt x="53" y="72"/>
                  </a:lnTo>
                  <a:lnTo>
                    <a:pt x="53" y="75"/>
                  </a:lnTo>
                  <a:lnTo>
                    <a:pt x="53" y="82"/>
                  </a:lnTo>
                  <a:lnTo>
                    <a:pt x="65" y="75"/>
                  </a:lnTo>
                  <a:lnTo>
                    <a:pt x="81" y="69"/>
                  </a:lnTo>
                  <a:lnTo>
                    <a:pt x="91" y="70"/>
                  </a:lnTo>
                  <a:lnTo>
                    <a:pt x="96" y="74"/>
                  </a:lnTo>
                  <a:lnTo>
                    <a:pt x="100" y="64"/>
                  </a:lnTo>
                  <a:lnTo>
                    <a:pt x="101" y="50"/>
                  </a:lnTo>
                  <a:lnTo>
                    <a:pt x="100" y="42"/>
                  </a:lnTo>
                  <a:lnTo>
                    <a:pt x="100" y="37"/>
                  </a:lnTo>
                  <a:lnTo>
                    <a:pt x="96" y="39"/>
                  </a:lnTo>
                  <a:lnTo>
                    <a:pt x="91" y="39"/>
                  </a:lnTo>
                  <a:lnTo>
                    <a:pt x="85" y="39"/>
                  </a:lnTo>
                  <a:lnTo>
                    <a:pt x="81" y="37"/>
                  </a:lnTo>
                  <a:lnTo>
                    <a:pt x="81" y="27"/>
                  </a:lnTo>
                  <a:lnTo>
                    <a:pt x="83" y="20"/>
                  </a:lnTo>
                  <a:lnTo>
                    <a:pt x="88" y="22"/>
                  </a:lnTo>
                  <a:lnTo>
                    <a:pt x="95" y="24"/>
                  </a:lnTo>
                  <a:lnTo>
                    <a:pt x="96" y="29"/>
                  </a:lnTo>
                  <a:lnTo>
                    <a:pt x="98" y="34"/>
                  </a:lnTo>
                  <a:lnTo>
                    <a:pt x="98" y="29"/>
                  </a:lnTo>
                  <a:lnTo>
                    <a:pt x="100" y="24"/>
                  </a:lnTo>
                  <a:close/>
                </a:path>
              </a:pathLst>
            </a:custGeom>
            <a:solidFill>
              <a:srgbClr val="1F1A17"/>
            </a:solidFill>
            <a:ln w="9525">
              <a:noFill/>
              <a:round/>
              <a:headEnd/>
              <a:tailEnd/>
            </a:ln>
          </p:spPr>
          <p:txBody>
            <a:bodyPr/>
            <a:lstStyle/>
            <a:p>
              <a:endParaRPr lang="en-US"/>
            </a:p>
          </p:txBody>
        </p:sp>
        <p:sp>
          <p:nvSpPr>
            <p:cNvPr id="4486" name="Freeform 390"/>
            <p:cNvSpPr>
              <a:spLocks/>
            </p:cNvSpPr>
            <p:nvPr/>
          </p:nvSpPr>
          <p:spPr bwMode="auto">
            <a:xfrm>
              <a:off x="2393" y="3327"/>
              <a:ext cx="173" cy="97"/>
            </a:xfrm>
            <a:custGeom>
              <a:avLst/>
              <a:gdLst/>
              <a:ahLst/>
              <a:cxnLst>
                <a:cxn ang="0">
                  <a:pos x="0" y="8"/>
                </a:cxn>
                <a:cxn ang="0">
                  <a:pos x="8" y="20"/>
                </a:cxn>
                <a:cxn ang="0">
                  <a:pos x="13" y="31"/>
                </a:cxn>
                <a:cxn ang="0">
                  <a:pos x="15" y="35"/>
                </a:cxn>
                <a:cxn ang="0">
                  <a:pos x="20" y="35"/>
                </a:cxn>
                <a:cxn ang="0">
                  <a:pos x="26" y="36"/>
                </a:cxn>
                <a:cxn ang="0">
                  <a:pos x="30" y="43"/>
                </a:cxn>
                <a:cxn ang="0">
                  <a:pos x="33" y="46"/>
                </a:cxn>
                <a:cxn ang="0">
                  <a:pos x="38" y="52"/>
                </a:cxn>
                <a:cxn ang="0">
                  <a:pos x="41" y="67"/>
                </a:cxn>
                <a:cxn ang="0">
                  <a:pos x="46" y="65"/>
                </a:cxn>
                <a:cxn ang="0">
                  <a:pos x="53" y="57"/>
                </a:cxn>
                <a:cxn ang="0">
                  <a:pos x="66" y="60"/>
                </a:cxn>
                <a:cxn ang="0">
                  <a:pos x="76" y="73"/>
                </a:cxn>
                <a:cxn ang="0">
                  <a:pos x="86" y="88"/>
                </a:cxn>
                <a:cxn ang="0">
                  <a:pos x="96" y="90"/>
                </a:cxn>
                <a:cxn ang="0">
                  <a:pos x="103" y="83"/>
                </a:cxn>
                <a:cxn ang="0">
                  <a:pos x="110" y="83"/>
                </a:cxn>
                <a:cxn ang="0">
                  <a:pos x="117" y="90"/>
                </a:cxn>
                <a:cxn ang="0">
                  <a:pos x="122" y="88"/>
                </a:cxn>
                <a:cxn ang="0">
                  <a:pos x="128" y="87"/>
                </a:cxn>
                <a:cxn ang="0">
                  <a:pos x="138" y="90"/>
                </a:cxn>
                <a:cxn ang="0">
                  <a:pos x="152" y="82"/>
                </a:cxn>
                <a:cxn ang="0">
                  <a:pos x="165" y="77"/>
                </a:cxn>
                <a:cxn ang="0">
                  <a:pos x="167" y="72"/>
                </a:cxn>
                <a:cxn ang="0">
                  <a:pos x="160" y="57"/>
                </a:cxn>
                <a:cxn ang="0">
                  <a:pos x="150" y="53"/>
                </a:cxn>
                <a:cxn ang="0">
                  <a:pos x="137" y="53"/>
                </a:cxn>
                <a:cxn ang="0">
                  <a:pos x="132" y="58"/>
                </a:cxn>
                <a:cxn ang="0">
                  <a:pos x="128" y="73"/>
                </a:cxn>
                <a:cxn ang="0">
                  <a:pos x="123" y="70"/>
                </a:cxn>
                <a:cxn ang="0">
                  <a:pos x="117" y="67"/>
                </a:cxn>
                <a:cxn ang="0">
                  <a:pos x="106" y="67"/>
                </a:cxn>
                <a:cxn ang="0">
                  <a:pos x="98" y="62"/>
                </a:cxn>
                <a:cxn ang="0">
                  <a:pos x="93" y="62"/>
                </a:cxn>
                <a:cxn ang="0">
                  <a:pos x="88" y="53"/>
                </a:cxn>
                <a:cxn ang="0">
                  <a:pos x="83" y="43"/>
                </a:cxn>
                <a:cxn ang="0">
                  <a:pos x="75" y="33"/>
                </a:cxn>
                <a:cxn ang="0">
                  <a:pos x="68" y="30"/>
                </a:cxn>
                <a:cxn ang="0">
                  <a:pos x="50" y="23"/>
                </a:cxn>
                <a:cxn ang="0">
                  <a:pos x="30" y="16"/>
                </a:cxn>
                <a:cxn ang="0">
                  <a:pos x="21" y="13"/>
                </a:cxn>
                <a:cxn ang="0">
                  <a:pos x="18" y="10"/>
                </a:cxn>
                <a:cxn ang="0">
                  <a:pos x="13" y="11"/>
                </a:cxn>
                <a:cxn ang="0">
                  <a:pos x="3" y="5"/>
                </a:cxn>
              </a:cxnLst>
              <a:rect l="0" t="0" r="r" b="b"/>
              <a:pathLst>
                <a:path w="173" h="97">
                  <a:moveTo>
                    <a:pt x="1" y="0"/>
                  </a:moveTo>
                  <a:lnTo>
                    <a:pt x="0" y="8"/>
                  </a:lnTo>
                  <a:lnTo>
                    <a:pt x="0" y="18"/>
                  </a:lnTo>
                  <a:lnTo>
                    <a:pt x="8" y="20"/>
                  </a:lnTo>
                  <a:lnTo>
                    <a:pt x="13" y="21"/>
                  </a:lnTo>
                  <a:lnTo>
                    <a:pt x="13" y="31"/>
                  </a:lnTo>
                  <a:lnTo>
                    <a:pt x="11" y="38"/>
                  </a:lnTo>
                  <a:lnTo>
                    <a:pt x="15" y="35"/>
                  </a:lnTo>
                  <a:lnTo>
                    <a:pt x="16" y="31"/>
                  </a:lnTo>
                  <a:lnTo>
                    <a:pt x="20" y="35"/>
                  </a:lnTo>
                  <a:lnTo>
                    <a:pt x="25" y="40"/>
                  </a:lnTo>
                  <a:lnTo>
                    <a:pt x="26" y="36"/>
                  </a:lnTo>
                  <a:lnTo>
                    <a:pt x="30" y="35"/>
                  </a:lnTo>
                  <a:lnTo>
                    <a:pt x="30" y="43"/>
                  </a:lnTo>
                  <a:lnTo>
                    <a:pt x="28" y="52"/>
                  </a:lnTo>
                  <a:lnTo>
                    <a:pt x="33" y="46"/>
                  </a:lnTo>
                  <a:lnTo>
                    <a:pt x="38" y="46"/>
                  </a:lnTo>
                  <a:lnTo>
                    <a:pt x="38" y="52"/>
                  </a:lnTo>
                  <a:lnTo>
                    <a:pt x="36" y="60"/>
                  </a:lnTo>
                  <a:lnTo>
                    <a:pt x="41" y="67"/>
                  </a:lnTo>
                  <a:lnTo>
                    <a:pt x="46" y="75"/>
                  </a:lnTo>
                  <a:lnTo>
                    <a:pt x="46" y="65"/>
                  </a:lnTo>
                  <a:lnTo>
                    <a:pt x="50" y="60"/>
                  </a:lnTo>
                  <a:lnTo>
                    <a:pt x="53" y="57"/>
                  </a:lnTo>
                  <a:lnTo>
                    <a:pt x="58" y="57"/>
                  </a:lnTo>
                  <a:lnTo>
                    <a:pt x="66" y="60"/>
                  </a:lnTo>
                  <a:lnTo>
                    <a:pt x="75" y="67"/>
                  </a:lnTo>
                  <a:lnTo>
                    <a:pt x="76" y="73"/>
                  </a:lnTo>
                  <a:lnTo>
                    <a:pt x="78" y="80"/>
                  </a:lnTo>
                  <a:lnTo>
                    <a:pt x="86" y="88"/>
                  </a:lnTo>
                  <a:lnTo>
                    <a:pt x="95" y="97"/>
                  </a:lnTo>
                  <a:lnTo>
                    <a:pt x="96" y="90"/>
                  </a:lnTo>
                  <a:lnTo>
                    <a:pt x="98" y="87"/>
                  </a:lnTo>
                  <a:lnTo>
                    <a:pt x="103" y="83"/>
                  </a:lnTo>
                  <a:lnTo>
                    <a:pt x="106" y="83"/>
                  </a:lnTo>
                  <a:lnTo>
                    <a:pt x="110" y="83"/>
                  </a:lnTo>
                  <a:lnTo>
                    <a:pt x="113" y="85"/>
                  </a:lnTo>
                  <a:lnTo>
                    <a:pt x="117" y="90"/>
                  </a:lnTo>
                  <a:lnTo>
                    <a:pt x="117" y="95"/>
                  </a:lnTo>
                  <a:lnTo>
                    <a:pt x="122" y="88"/>
                  </a:lnTo>
                  <a:lnTo>
                    <a:pt x="127" y="82"/>
                  </a:lnTo>
                  <a:lnTo>
                    <a:pt x="128" y="87"/>
                  </a:lnTo>
                  <a:lnTo>
                    <a:pt x="130" y="92"/>
                  </a:lnTo>
                  <a:lnTo>
                    <a:pt x="138" y="90"/>
                  </a:lnTo>
                  <a:lnTo>
                    <a:pt x="145" y="88"/>
                  </a:lnTo>
                  <a:lnTo>
                    <a:pt x="152" y="82"/>
                  </a:lnTo>
                  <a:lnTo>
                    <a:pt x="158" y="75"/>
                  </a:lnTo>
                  <a:lnTo>
                    <a:pt x="165" y="77"/>
                  </a:lnTo>
                  <a:lnTo>
                    <a:pt x="173" y="78"/>
                  </a:lnTo>
                  <a:lnTo>
                    <a:pt x="167" y="72"/>
                  </a:lnTo>
                  <a:lnTo>
                    <a:pt x="160" y="63"/>
                  </a:lnTo>
                  <a:lnTo>
                    <a:pt x="160" y="57"/>
                  </a:lnTo>
                  <a:lnTo>
                    <a:pt x="158" y="50"/>
                  </a:lnTo>
                  <a:lnTo>
                    <a:pt x="150" y="53"/>
                  </a:lnTo>
                  <a:lnTo>
                    <a:pt x="143" y="55"/>
                  </a:lnTo>
                  <a:lnTo>
                    <a:pt x="137" y="53"/>
                  </a:lnTo>
                  <a:lnTo>
                    <a:pt x="128" y="46"/>
                  </a:lnTo>
                  <a:lnTo>
                    <a:pt x="132" y="58"/>
                  </a:lnTo>
                  <a:lnTo>
                    <a:pt x="135" y="70"/>
                  </a:lnTo>
                  <a:lnTo>
                    <a:pt x="128" y="73"/>
                  </a:lnTo>
                  <a:lnTo>
                    <a:pt x="122" y="77"/>
                  </a:lnTo>
                  <a:lnTo>
                    <a:pt x="123" y="70"/>
                  </a:lnTo>
                  <a:lnTo>
                    <a:pt x="123" y="63"/>
                  </a:lnTo>
                  <a:lnTo>
                    <a:pt x="117" y="67"/>
                  </a:lnTo>
                  <a:lnTo>
                    <a:pt x="111" y="68"/>
                  </a:lnTo>
                  <a:lnTo>
                    <a:pt x="106" y="67"/>
                  </a:lnTo>
                  <a:lnTo>
                    <a:pt x="101" y="60"/>
                  </a:lnTo>
                  <a:lnTo>
                    <a:pt x="98" y="62"/>
                  </a:lnTo>
                  <a:lnTo>
                    <a:pt x="95" y="62"/>
                  </a:lnTo>
                  <a:lnTo>
                    <a:pt x="93" y="62"/>
                  </a:lnTo>
                  <a:lnTo>
                    <a:pt x="91" y="60"/>
                  </a:lnTo>
                  <a:lnTo>
                    <a:pt x="88" y="53"/>
                  </a:lnTo>
                  <a:lnTo>
                    <a:pt x="83" y="48"/>
                  </a:lnTo>
                  <a:lnTo>
                    <a:pt x="83" y="43"/>
                  </a:lnTo>
                  <a:lnTo>
                    <a:pt x="83" y="36"/>
                  </a:lnTo>
                  <a:lnTo>
                    <a:pt x="75" y="33"/>
                  </a:lnTo>
                  <a:lnTo>
                    <a:pt x="68" y="28"/>
                  </a:lnTo>
                  <a:lnTo>
                    <a:pt x="68" y="30"/>
                  </a:lnTo>
                  <a:lnTo>
                    <a:pt x="68" y="33"/>
                  </a:lnTo>
                  <a:lnTo>
                    <a:pt x="50" y="23"/>
                  </a:lnTo>
                  <a:lnTo>
                    <a:pt x="31" y="15"/>
                  </a:lnTo>
                  <a:lnTo>
                    <a:pt x="30" y="16"/>
                  </a:lnTo>
                  <a:lnTo>
                    <a:pt x="26" y="18"/>
                  </a:lnTo>
                  <a:lnTo>
                    <a:pt x="21" y="13"/>
                  </a:lnTo>
                  <a:lnTo>
                    <a:pt x="18" y="8"/>
                  </a:lnTo>
                  <a:lnTo>
                    <a:pt x="18" y="10"/>
                  </a:lnTo>
                  <a:lnTo>
                    <a:pt x="18" y="13"/>
                  </a:lnTo>
                  <a:lnTo>
                    <a:pt x="13" y="11"/>
                  </a:lnTo>
                  <a:lnTo>
                    <a:pt x="6" y="10"/>
                  </a:lnTo>
                  <a:lnTo>
                    <a:pt x="3" y="5"/>
                  </a:lnTo>
                  <a:lnTo>
                    <a:pt x="1" y="0"/>
                  </a:lnTo>
                  <a:close/>
                </a:path>
              </a:pathLst>
            </a:custGeom>
            <a:solidFill>
              <a:srgbClr val="1F1A17"/>
            </a:solidFill>
            <a:ln w="9525">
              <a:noFill/>
              <a:round/>
              <a:headEnd/>
              <a:tailEnd/>
            </a:ln>
          </p:spPr>
          <p:txBody>
            <a:bodyPr/>
            <a:lstStyle/>
            <a:p>
              <a:endParaRPr lang="en-US"/>
            </a:p>
          </p:txBody>
        </p:sp>
        <p:sp>
          <p:nvSpPr>
            <p:cNvPr id="4487" name="Freeform 391"/>
            <p:cNvSpPr>
              <a:spLocks/>
            </p:cNvSpPr>
            <p:nvPr/>
          </p:nvSpPr>
          <p:spPr bwMode="auto">
            <a:xfrm>
              <a:off x="2414" y="3271"/>
              <a:ext cx="97" cy="97"/>
            </a:xfrm>
            <a:custGeom>
              <a:avLst/>
              <a:gdLst/>
              <a:ahLst/>
              <a:cxnLst>
                <a:cxn ang="0">
                  <a:pos x="4" y="9"/>
                </a:cxn>
                <a:cxn ang="0">
                  <a:pos x="9" y="17"/>
                </a:cxn>
                <a:cxn ang="0">
                  <a:pos x="10" y="31"/>
                </a:cxn>
                <a:cxn ang="0">
                  <a:pos x="14" y="46"/>
                </a:cxn>
                <a:cxn ang="0">
                  <a:pos x="17" y="59"/>
                </a:cxn>
                <a:cxn ang="0">
                  <a:pos x="22" y="61"/>
                </a:cxn>
                <a:cxn ang="0">
                  <a:pos x="29" y="76"/>
                </a:cxn>
                <a:cxn ang="0">
                  <a:pos x="37" y="97"/>
                </a:cxn>
                <a:cxn ang="0">
                  <a:pos x="45" y="92"/>
                </a:cxn>
                <a:cxn ang="0">
                  <a:pos x="49" y="79"/>
                </a:cxn>
                <a:cxn ang="0">
                  <a:pos x="64" y="84"/>
                </a:cxn>
                <a:cxn ang="0">
                  <a:pos x="74" y="82"/>
                </a:cxn>
                <a:cxn ang="0">
                  <a:pos x="84" y="79"/>
                </a:cxn>
                <a:cxn ang="0">
                  <a:pos x="92" y="77"/>
                </a:cxn>
                <a:cxn ang="0">
                  <a:pos x="96" y="69"/>
                </a:cxn>
                <a:cxn ang="0">
                  <a:pos x="96" y="64"/>
                </a:cxn>
                <a:cxn ang="0">
                  <a:pos x="82" y="67"/>
                </a:cxn>
                <a:cxn ang="0">
                  <a:pos x="65" y="62"/>
                </a:cxn>
                <a:cxn ang="0">
                  <a:pos x="60" y="56"/>
                </a:cxn>
                <a:cxn ang="0">
                  <a:pos x="54" y="51"/>
                </a:cxn>
                <a:cxn ang="0">
                  <a:pos x="49" y="47"/>
                </a:cxn>
                <a:cxn ang="0">
                  <a:pos x="50" y="44"/>
                </a:cxn>
                <a:cxn ang="0">
                  <a:pos x="59" y="44"/>
                </a:cxn>
                <a:cxn ang="0">
                  <a:pos x="79" y="51"/>
                </a:cxn>
                <a:cxn ang="0">
                  <a:pos x="85" y="49"/>
                </a:cxn>
                <a:cxn ang="0">
                  <a:pos x="75" y="39"/>
                </a:cxn>
                <a:cxn ang="0">
                  <a:pos x="59" y="31"/>
                </a:cxn>
                <a:cxn ang="0">
                  <a:pos x="50" y="26"/>
                </a:cxn>
                <a:cxn ang="0">
                  <a:pos x="40" y="19"/>
                </a:cxn>
                <a:cxn ang="0">
                  <a:pos x="32" y="7"/>
                </a:cxn>
                <a:cxn ang="0">
                  <a:pos x="25" y="0"/>
                </a:cxn>
                <a:cxn ang="0">
                  <a:pos x="27" y="11"/>
                </a:cxn>
                <a:cxn ang="0">
                  <a:pos x="39" y="27"/>
                </a:cxn>
                <a:cxn ang="0">
                  <a:pos x="44" y="39"/>
                </a:cxn>
                <a:cxn ang="0">
                  <a:pos x="34" y="39"/>
                </a:cxn>
                <a:cxn ang="0">
                  <a:pos x="17" y="21"/>
                </a:cxn>
                <a:cxn ang="0">
                  <a:pos x="4" y="5"/>
                </a:cxn>
              </a:cxnLst>
              <a:rect l="0" t="0" r="r" b="b"/>
              <a:pathLst>
                <a:path w="97" h="97">
                  <a:moveTo>
                    <a:pt x="0" y="5"/>
                  </a:moveTo>
                  <a:lnTo>
                    <a:pt x="4" y="9"/>
                  </a:lnTo>
                  <a:lnTo>
                    <a:pt x="7" y="12"/>
                  </a:lnTo>
                  <a:lnTo>
                    <a:pt x="9" y="17"/>
                  </a:lnTo>
                  <a:lnTo>
                    <a:pt x="10" y="21"/>
                  </a:lnTo>
                  <a:lnTo>
                    <a:pt x="10" y="31"/>
                  </a:lnTo>
                  <a:lnTo>
                    <a:pt x="10" y="42"/>
                  </a:lnTo>
                  <a:lnTo>
                    <a:pt x="14" y="46"/>
                  </a:lnTo>
                  <a:lnTo>
                    <a:pt x="15" y="51"/>
                  </a:lnTo>
                  <a:lnTo>
                    <a:pt x="17" y="59"/>
                  </a:lnTo>
                  <a:lnTo>
                    <a:pt x="19" y="64"/>
                  </a:lnTo>
                  <a:lnTo>
                    <a:pt x="22" y="61"/>
                  </a:lnTo>
                  <a:lnTo>
                    <a:pt x="24" y="59"/>
                  </a:lnTo>
                  <a:lnTo>
                    <a:pt x="29" y="76"/>
                  </a:lnTo>
                  <a:lnTo>
                    <a:pt x="30" y="94"/>
                  </a:lnTo>
                  <a:lnTo>
                    <a:pt x="37" y="97"/>
                  </a:lnTo>
                  <a:lnTo>
                    <a:pt x="45" y="97"/>
                  </a:lnTo>
                  <a:lnTo>
                    <a:pt x="45" y="92"/>
                  </a:lnTo>
                  <a:lnTo>
                    <a:pt x="47" y="84"/>
                  </a:lnTo>
                  <a:lnTo>
                    <a:pt x="49" y="79"/>
                  </a:lnTo>
                  <a:lnTo>
                    <a:pt x="52" y="77"/>
                  </a:lnTo>
                  <a:lnTo>
                    <a:pt x="64" y="84"/>
                  </a:lnTo>
                  <a:lnTo>
                    <a:pt x="72" y="89"/>
                  </a:lnTo>
                  <a:lnTo>
                    <a:pt x="74" y="82"/>
                  </a:lnTo>
                  <a:lnTo>
                    <a:pt x="75" y="76"/>
                  </a:lnTo>
                  <a:lnTo>
                    <a:pt x="84" y="79"/>
                  </a:lnTo>
                  <a:lnTo>
                    <a:pt x="89" y="79"/>
                  </a:lnTo>
                  <a:lnTo>
                    <a:pt x="92" y="77"/>
                  </a:lnTo>
                  <a:lnTo>
                    <a:pt x="94" y="74"/>
                  </a:lnTo>
                  <a:lnTo>
                    <a:pt x="96" y="69"/>
                  </a:lnTo>
                  <a:lnTo>
                    <a:pt x="97" y="64"/>
                  </a:lnTo>
                  <a:lnTo>
                    <a:pt x="96" y="64"/>
                  </a:lnTo>
                  <a:lnTo>
                    <a:pt x="89" y="67"/>
                  </a:lnTo>
                  <a:lnTo>
                    <a:pt x="82" y="67"/>
                  </a:lnTo>
                  <a:lnTo>
                    <a:pt x="75" y="67"/>
                  </a:lnTo>
                  <a:lnTo>
                    <a:pt x="65" y="62"/>
                  </a:lnTo>
                  <a:lnTo>
                    <a:pt x="62" y="61"/>
                  </a:lnTo>
                  <a:lnTo>
                    <a:pt x="60" y="56"/>
                  </a:lnTo>
                  <a:lnTo>
                    <a:pt x="59" y="51"/>
                  </a:lnTo>
                  <a:lnTo>
                    <a:pt x="54" y="51"/>
                  </a:lnTo>
                  <a:lnTo>
                    <a:pt x="49" y="51"/>
                  </a:lnTo>
                  <a:lnTo>
                    <a:pt x="49" y="47"/>
                  </a:lnTo>
                  <a:lnTo>
                    <a:pt x="49" y="46"/>
                  </a:lnTo>
                  <a:lnTo>
                    <a:pt x="50" y="44"/>
                  </a:lnTo>
                  <a:lnTo>
                    <a:pt x="54" y="44"/>
                  </a:lnTo>
                  <a:lnTo>
                    <a:pt x="59" y="44"/>
                  </a:lnTo>
                  <a:lnTo>
                    <a:pt x="65" y="46"/>
                  </a:lnTo>
                  <a:lnTo>
                    <a:pt x="79" y="51"/>
                  </a:lnTo>
                  <a:lnTo>
                    <a:pt x="85" y="54"/>
                  </a:lnTo>
                  <a:lnTo>
                    <a:pt x="85" y="49"/>
                  </a:lnTo>
                  <a:lnTo>
                    <a:pt x="85" y="46"/>
                  </a:lnTo>
                  <a:lnTo>
                    <a:pt x="75" y="39"/>
                  </a:lnTo>
                  <a:lnTo>
                    <a:pt x="64" y="32"/>
                  </a:lnTo>
                  <a:lnTo>
                    <a:pt x="59" y="31"/>
                  </a:lnTo>
                  <a:lnTo>
                    <a:pt x="52" y="29"/>
                  </a:lnTo>
                  <a:lnTo>
                    <a:pt x="50" y="26"/>
                  </a:lnTo>
                  <a:lnTo>
                    <a:pt x="45" y="22"/>
                  </a:lnTo>
                  <a:lnTo>
                    <a:pt x="40" y="19"/>
                  </a:lnTo>
                  <a:lnTo>
                    <a:pt x="35" y="14"/>
                  </a:lnTo>
                  <a:lnTo>
                    <a:pt x="32" y="7"/>
                  </a:lnTo>
                  <a:lnTo>
                    <a:pt x="29" y="0"/>
                  </a:lnTo>
                  <a:lnTo>
                    <a:pt x="25" y="0"/>
                  </a:lnTo>
                  <a:lnTo>
                    <a:pt x="22" y="2"/>
                  </a:lnTo>
                  <a:lnTo>
                    <a:pt x="27" y="11"/>
                  </a:lnTo>
                  <a:lnTo>
                    <a:pt x="32" y="19"/>
                  </a:lnTo>
                  <a:lnTo>
                    <a:pt x="39" y="27"/>
                  </a:lnTo>
                  <a:lnTo>
                    <a:pt x="47" y="36"/>
                  </a:lnTo>
                  <a:lnTo>
                    <a:pt x="44" y="39"/>
                  </a:lnTo>
                  <a:lnTo>
                    <a:pt x="42" y="42"/>
                  </a:lnTo>
                  <a:lnTo>
                    <a:pt x="34" y="39"/>
                  </a:lnTo>
                  <a:lnTo>
                    <a:pt x="25" y="34"/>
                  </a:lnTo>
                  <a:lnTo>
                    <a:pt x="17" y="21"/>
                  </a:lnTo>
                  <a:lnTo>
                    <a:pt x="9" y="7"/>
                  </a:lnTo>
                  <a:lnTo>
                    <a:pt x="4" y="5"/>
                  </a:lnTo>
                  <a:lnTo>
                    <a:pt x="0" y="5"/>
                  </a:lnTo>
                  <a:close/>
                </a:path>
              </a:pathLst>
            </a:custGeom>
            <a:solidFill>
              <a:srgbClr val="1F1A17"/>
            </a:solidFill>
            <a:ln w="9525">
              <a:noFill/>
              <a:round/>
              <a:headEnd/>
              <a:tailEnd/>
            </a:ln>
          </p:spPr>
          <p:txBody>
            <a:bodyPr/>
            <a:lstStyle/>
            <a:p>
              <a:endParaRPr lang="en-US"/>
            </a:p>
          </p:txBody>
        </p:sp>
        <p:sp>
          <p:nvSpPr>
            <p:cNvPr id="4488" name="Freeform 392"/>
            <p:cNvSpPr>
              <a:spLocks/>
            </p:cNvSpPr>
            <p:nvPr/>
          </p:nvSpPr>
          <p:spPr bwMode="auto">
            <a:xfrm>
              <a:off x="2493" y="3328"/>
              <a:ext cx="52" cy="62"/>
            </a:xfrm>
            <a:custGeom>
              <a:avLst/>
              <a:gdLst/>
              <a:ahLst/>
              <a:cxnLst>
                <a:cxn ang="0">
                  <a:pos x="0" y="40"/>
                </a:cxn>
                <a:cxn ang="0">
                  <a:pos x="5" y="42"/>
                </a:cxn>
                <a:cxn ang="0">
                  <a:pos x="11" y="47"/>
                </a:cxn>
                <a:cxn ang="0">
                  <a:pos x="17" y="57"/>
                </a:cxn>
                <a:cxn ang="0">
                  <a:pos x="18" y="62"/>
                </a:cxn>
                <a:cxn ang="0">
                  <a:pos x="20" y="45"/>
                </a:cxn>
                <a:cxn ang="0">
                  <a:pos x="25" y="45"/>
                </a:cxn>
                <a:cxn ang="0">
                  <a:pos x="25" y="30"/>
                </a:cxn>
                <a:cxn ang="0">
                  <a:pos x="33" y="25"/>
                </a:cxn>
                <a:cxn ang="0">
                  <a:pos x="42" y="35"/>
                </a:cxn>
                <a:cxn ang="0">
                  <a:pos x="52" y="22"/>
                </a:cxn>
                <a:cxn ang="0">
                  <a:pos x="43" y="22"/>
                </a:cxn>
                <a:cxn ang="0">
                  <a:pos x="50" y="14"/>
                </a:cxn>
                <a:cxn ang="0">
                  <a:pos x="45" y="9"/>
                </a:cxn>
                <a:cxn ang="0">
                  <a:pos x="37" y="14"/>
                </a:cxn>
                <a:cxn ang="0">
                  <a:pos x="33" y="0"/>
                </a:cxn>
                <a:cxn ang="0">
                  <a:pos x="27" y="7"/>
                </a:cxn>
                <a:cxn ang="0">
                  <a:pos x="23" y="22"/>
                </a:cxn>
                <a:cxn ang="0">
                  <a:pos x="22" y="4"/>
                </a:cxn>
                <a:cxn ang="0">
                  <a:pos x="15" y="25"/>
                </a:cxn>
                <a:cxn ang="0">
                  <a:pos x="10" y="32"/>
                </a:cxn>
                <a:cxn ang="0">
                  <a:pos x="0" y="40"/>
                </a:cxn>
              </a:cxnLst>
              <a:rect l="0" t="0" r="r" b="b"/>
              <a:pathLst>
                <a:path w="52" h="62">
                  <a:moveTo>
                    <a:pt x="0" y="40"/>
                  </a:moveTo>
                  <a:lnTo>
                    <a:pt x="5" y="42"/>
                  </a:lnTo>
                  <a:lnTo>
                    <a:pt x="11" y="47"/>
                  </a:lnTo>
                  <a:lnTo>
                    <a:pt x="17" y="57"/>
                  </a:lnTo>
                  <a:lnTo>
                    <a:pt x="18" y="62"/>
                  </a:lnTo>
                  <a:lnTo>
                    <a:pt x="20" y="45"/>
                  </a:lnTo>
                  <a:lnTo>
                    <a:pt x="25" y="45"/>
                  </a:lnTo>
                  <a:lnTo>
                    <a:pt x="25" y="30"/>
                  </a:lnTo>
                  <a:lnTo>
                    <a:pt x="33" y="25"/>
                  </a:lnTo>
                  <a:lnTo>
                    <a:pt x="42" y="35"/>
                  </a:lnTo>
                  <a:lnTo>
                    <a:pt x="52" y="22"/>
                  </a:lnTo>
                  <a:lnTo>
                    <a:pt x="43" y="22"/>
                  </a:lnTo>
                  <a:lnTo>
                    <a:pt x="50" y="14"/>
                  </a:lnTo>
                  <a:lnTo>
                    <a:pt x="45" y="9"/>
                  </a:lnTo>
                  <a:lnTo>
                    <a:pt x="37" y="14"/>
                  </a:lnTo>
                  <a:lnTo>
                    <a:pt x="33" y="0"/>
                  </a:lnTo>
                  <a:lnTo>
                    <a:pt x="27" y="7"/>
                  </a:lnTo>
                  <a:lnTo>
                    <a:pt x="23" y="22"/>
                  </a:lnTo>
                  <a:lnTo>
                    <a:pt x="22" y="4"/>
                  </a:lnTo>
                  <a:lnTo>
                    <a:pt x="15" y="25"/>
                  </a:lnTo>
                  <a:lnTo>
                    <a:pt x="10" y="32"/>
                  </a:lnTo>
                  <a:lnTo>
                    <a:pt x="0" y="40"/>
                  </a:lnTo>
                  <a:close/>
                </a:path>
              </a:pathLst>
            </a:custGeom>
            <a:solidFill>
              <a:srgbClr val="1F1A17"/>
            </a:solidFill>
            <a:ln w="9525">
              <a:noFill/>
              <a:round/>
              <a:headEnd/>
              <a:tailEnd/>
            </a:ln>
          </p:spPr>
          <p:txBody>
            <a:bodyPr/>
            <a:lstStyle/>
            <a:p>
              <a:endParaRPr lang="en-US"/>
            </a:p>
          </p:txBody>
        </p:sp>
        <p:sp>
          <p:nvSpPr>
            <p:cNvPr id="4489" name="Freeform 393"/>
            <p:cNvSpPr>
              <a:spLocks/>
            </p:cNvSpPr>
            <p:nvPr/>
          </p:nvSpPr>
          <p:spPr bwMode="auto">
            <a:xfrm>
              <a:off x="2702" y="3288"/>
              <a:ext cx="82" cy="74"/>
            </a:xfrm>
            <a:custGeom>
              <a:avLst/>
              <a:gdLst/>
              <a:ahLst/>
              <a:cxnLst>
                <a:cxn ang="0">
                  <a:pos x="6" y="55"/>
                </a:cxn>
                <a:cxn ang="0">
                  <a:pos x="11" y="49"/>
                </a:cxn>
                <a:cxn ang="0">
                  <a:pos x="16" y="44"/>
                </a:cxn>
                <a:cxn ang="0">
                  <a:pos x="23" y="42"/>
                </a:cxn>
                <a:cxn ang="0">
                  <a:pos x="30" y="40"/>
                </a:cxn>
                <a:cxn ang="0">
                  <a:pos x="36" y="39"/>
                </a:cxn>
                <a:cxn ang="0">
                  <a:pos x="43" y="37"/>
                </a:cxn>
                <a:cxn ang="0">
                  <a:pos x="50" y="34"/>
                </a:cxn>
                <a:cxn ang="0">
                  <a:pos x="57" y="29"/>
                </a:cxn>
                <a:cxn ang="0">
                  <a:pos x="73" y="10"/>
                </a:cxn>
                <a:cxn ang="0">
                  <a:pos x="82" y="0"/>
                </a:cxn>
                <a:cxn ang="0">
                  <a:pos x="80" y="5"/>
                </a:cxn>
                <a:cxn ang="0">
                  <a:pos x="80" y="10"/>
                </a:cxn>
                <a:cxn ang="0">
                  <a:pos x="78" y="10"/>
                </a:cxn>
                <a:cxn ang="0">
                  <a:pos x="77" y="10"/>
                </a:cxn>
                <a:cxn ang="0">
                  <a:pos x="73" y="12"/>
                </a:cxn>
                <a:cxn ang="0">
                  <a:pos x="73" y="17"/>
                </a:cxn>
                <a:cxn ang="0">
                  <a:pos x="72" y="32"/>
                </a:cxn>
                <a:cxn ang="0">
                  <a:pos x="70" y="39"/>
                </a:cxn>
                <a:cxn ang="0">
                  <a:pos x="68" y="37"/>
                </a:cxn>
                <a:cxn ang="0">
                  <a:pos x="65" y="35"/>
                </a:cxn>
                <a:cxn ang="0">
                  <a:pos x="63" y="37"/>
                </a:cxn>
                <a:cxn ang="0">
                  <a:pos x="62" y="40"/>
                </a:cxn>
                <a:cxn ang="0">
                  <a:pos x="62" y="49"/>
                </a:cxn>
                <a:cxn ang="0">
                  <a:pos x="63" y="57"/>
                </a:cxn>
                <a:cxn ang="0">
                  <a:pos x="62" y="55"/>
                </a:cxn>
                <a:cxn ang="0">
                  <a:pos x="57" y="52"/>
                </a:cxn>
                <a:cxn ang="0">
                  <a:pos x="55" y="50"/>
                </a:cxn>
                <a:cxn ang="0">
                  <a:pos x="51" y="49"/>
                </a:cxn>
                <a:cxn ang="0">
                  <a:pos x="50" y="49"/>
                </a:cxn>
                <a:cxn ang="0">
                  <a:pos x="48" y="52"/>
                </a:cxn>
                <a:cxn ang="0">
                  <a:pos x="46" y="64"/>
                </a:cxn>
                <a:cxn ang="0">
                  <a:pos x="46" y="70"/>
                </a:cxn>
                <a:cxn ang="0">
                  <a:pos x="41" y="69"/>
                </a:cxn>
                <a:cxn ang="0">
                  <a:pos x="35" y="65"/>
                </a:cxn>
                <a:cxn ang="0">
                  <a:pos x="30" y="69"/>
                </a:cxn>
                <a:cxn ang="0">
                  <a:pos x="25" y="74"/>
                </a:cxn>
                <a:cxn ang="0">
                  <a:pos x="15" y="72"/>
                </a:cxn>
                <a:cxn ang="0">
                  <a:pos x="6" y="72"/>
                </a:cxn>
                <a:cxn ang="0">
                  <a:pos x="3" y="65"/>
                </a:cxn>
                <a:cxn ang="0">
                  <a:pos x="0" y="59"/>
                </a:cxn>
                <a:cxn ang="0">
                  <a:pos x="3" y="57"/>
                </a:cxn>
                <a:cxn ang="0">
                  <a:pos x="6" y="55"/>
                </a:cxn>
              </a:cxnLst>
              <a:rect l="0" t="0" r="r" b="b"/>
              <a:pathLst>
                <a:path w="82" h="74">
                  <a:moveTo>
                    <a:pt x="6" y="55"/>
                  </a:moveTo>
                  <a:lnTo>
                    <a:pt x="11" y="49"/>
                  </a:lnTo>
                  <a:lnTo>
                    <a:pt x="16" y="44"/>
                  </a:lnTo>
                  <a:lnTo>
                    <a:pt x="23" y="42"/>
                  </a:lnTo>
                  <a:lnTo>
                    <a:pt x="30" y="40"/>
                  </a:lnTo>
                  <a:lnTo>
                    <a:pt x="36" y="39"/>
                  </a:lnTo>
                  <a:lnTo>
                    <a:pt x="43" y="37"/>
                  </a:lnTo>
                  <a:lnTo>
                    <a:pt x="50" y="34"/>
                  </a:lnTo>
                  <a:lnTo>
                    <a:pt x="57" y="29"/>
                  </a:lnTo>
                  <a:lnTo>
                    <a:pt x="73" y="10"/>
                  </a:lnTo>
                  <a:lnTo>
                    <a:pt x="82" y="0"/>
                  </a:lnTo>
                  <a:lnTo>
                    <a:pt x="80" y="5"/>
                  </a:lnTo>
                  <a:lnTo>
                    <a:pt x="80" y="10"/>
                  </a:lnTo>
                  <a:lnTo>
                    <a:pt x="78" y="10"/>
                  </a:lnTo>
                  <a:lnTo>
                    <a:pt x="77" y="10"/>
                  </a:lnTo>
                  <a:lnTo>
                    <a:pt x="73" y="12"/>
                  </a:lnTo>
                  <a:lnTo>
                    <a:pt x="73" y="17"/>
                  </a:lnTo>
                  <a:lnTo>
                    <a:pt x="72" y="32"/>
                  </a:lnTo>
                  <a:lnTo>
                    <a:pt x="70" y="39"/>
                  </a:lnTo>
                  <a:lnTo>
                    <a:pt x="68" y="37"/>
                  </a:lnTo>
                  <a:lnTo>
                    <a:pt x="65" y="35"/>
                  </a:lnTo>
                  <a:lnTo>
                    <a:pt x="63" y="37"/>
                  </a:lnTo>
                  <a:lnTo>
                    <a:pt x="62" y="40"/>
                  </a:lnTo>
                  <a:lnTo>
                    <a:pt x="62" y="49"/>
                  </a:lnTo>
                  <a:lnTo>
                    <a:pt x="63" y="57"/>
                  </a:lnTo>
                  <a:lnTo>
                    <a:pt x="62" y="55"/>
                  </a:lnTo>
                  <a:lnTo>
                    <a:pt x="57" y="52"/>
                  </a:lnTo>
                  <a:lnTo>
                    <a:pt x="55" y="50"/>
                  </a:lnTo>
                  <a:lnTo>
                    <a:pt x="51" y="49"/>
                  </a:lnTo>
                  <a:lnTo>
                    <a:pt x="50" y="49"/>
                  </a:lnTo>
                  <a:lnTo>
                    <a:pt x="48" y="52"/>
                  </a:lnTo>
                  <a:lnTo>
                    <a:pt x="46" y="64"/>
                  </a:lnTo>
                  <a:lnTo>
                    <a:pt x="46" y="70"/>
                  </a:lnTo>
                  <a:lnTo>
                    <a:pt x="41" y="69"/>
                  </a:lnTo>
                  <a:lnTo>
                    <a:pt x="35" y="65"/>
                  </a:lnTo>
                  <a:lnTo>
                    <a:pt x="30" y="69"/>
                  </a:lnTo>
                  <a:lnTo>
                    <a:pt x="25" y="74"/>
                  </a:lnTo>
                  <a:lnTo>
                    <a:pt x="15" y="72"/>
                  </a:lnTo>
                  <a:lnTo>
                    <a:pt x="6" y="72"/>
                  </a:lnTo>
                  <a:lnTo>
                    <a:pt x="3" y="65"/>
                  </a:lnTo>
                  <a:lnTo>
                    <a:pt x="0" y="59"/>
                  </a:lnTo>
                  <a:lnTo>
                    <a:pt x="3" y="57"/>
                  </a:lnTo>
                  <a:lnTo>
                    <a:pt x="6" y="55"/>
                  </a:lnTo>
                  <a:close/>
                </a:path>
              </a:pathLst>
            </a:custGeom>
            <a:solidFill>
              <a:srgbClr val="1F1A17"/>
            </a:solidFill>
            <a:ln w="9525">
              <a:noFill/>
              <a:round/>
              <a:headEnd/>
              <a:tailEnd/>
            </a:ln>
          </p:spPr>
          <p:txBody>
            <a:bodyPr/>
            <a:lstStyle/>
            <a:p>
              <a:endParaRPr lang="en-US"/>
            </a:p>
          </p:txBody>
        </p:sp>
        <p:sp>
          <p:nvSpPr>
            <p:cNvPr id="4490" name="Freeform 394"/>
            <p:cNvSpPr>
              <a:spLocks/>
            </p:cNvSpPr>
            <p:nvPr/>
          </p:nvSpPr>
          <p:spPr bwMode="auto">
            <a:xfrm>
              <a:off x="2702" y="3372"/>
              <a:ext cx="25" cy="23"/>
            </a:xfrm>
            <a:custGeom>
              <a:avLst/>
              <a:gdLst/>
              <a:ahLst/>
              <a:cxnLst>
                <a:cxn ang="0">
                  <a:pos x="16" y="0"/>
                </a:cxn>
                <a:cxn ang="0">
                  <a:pos x="20" y="3"/>
                </a:cxn>
                <a:cxn ang="0">
                  <a:pos x="25" y="8"/>
                </a:cxn>
                <a:cxn ang="0">
                  <a:pos x="25" y="15"/>
                </a:cxn>
                <a:cxn ang="0">
                  <a:pos x="25" y="20"/>
                </a:cxn>
                <a:cxn ang="0">
                  <a:pos x="18" y="8"/>
                </a:cxn>
                <a:cxn ang="0">
                  <a:pos x="18" y="18"/>
                </a:cxn>
                <a:cxn ang="0">
                  <a:pos x="13" y="15"/>
                </a:cxn>
                <a:cxn ang="0">
                  <a:pos x="10" y="13"/>
                </a:cxn>
                <a:cxn ang="0">
                  <a:pos x="8" y="18"/>
                </a:cxn>
                <a:cxn ang="0">
                  <a:pos x="8" y="23"/>
                </a:cxn>
                <a:cxn ang="0">
                  <a:pos x="0" y="15"/>
                </a:cxn>
                <a:cxn ang="0">
                  <a:pos x="1" y="15"/>
                </a:cxn>
                <a:cxn ang="0">
                  <a:pos x="3" y="12"/>
                </a:cxn>
                <a:cxn ang="0">
                  <a:pos x="3" y="3"/>
                </a:cxn>
                <a:cxn ang="0">
                  <a:pos x="1" y="1"/>
                </a:cxn>
                <a:cxn ang="0">
                  <a:pos x="5" y="1"/>
                </a:cxn>
                <a:cxn ang="0">
                  <a:pos x="10" y="3"/>
                </a:cxn>
                <a:cxn ang="0">
                  <a:pos x="13" y="7"/>
                </a:cxn>
                <a:cxn ang="0">
                  <a:pos x="15" y="8"/>
                </a:cxn>
                <a:cxn ang="0">
                  <a:pos x="16" y="0"/>
                </a:cxn>
              </a:cxnLst>
              <a:rect l="0" t="0" r="r" b="b"/>
              <a:pathLst>
                <a:path w="25" h="23">
                  <a:moveTo>
                    <a:pt x="16" y="0"/>
                  </a:moveTo>
                  <a:lnTo>
                    <a:pt x="20" y="3"/>
                  </a:lnTo>
                  <a:lnTo>
                    <a:pt x="25" y="8"/>
                  </a:lnTo>
                  <a:lnTo>
                    <a:pt x="25" y="15"/>
                  </a:lnTo>
                  <a:lnTo>
                    <a:pt x="25" y="20"/>
                  </a:lnTo>
                  <a:lnTo>
                    <a:pt x="18" y="8"/>
                  </a:lnTo>
                  <a:lnTo>
                    <a:pt x="18" y="18"/>
                  </a:lnTo>
                  <a:lnTo>
                    <a:pt x="13" y="15"/>
                  </a:lnTo>
                  <a:lnTo>
                    <a:pt x="10" y="13"/>
                  </a:lnTo>
                  <a:lnTo>
                    <a:pt x="8" y="18"/>
                  </a:lnTo>
                  <a:lnTo>
                    <a:pt x="8" y="23"/>
                  </a:lnTo>
                  <a:lnTo>
                    <a:pt x="0" y="15"/>
                  </a:lnTo>
                  <a:lnTo>
                    <a:pt x="1" y="15"/>
                  </a:lnTo>
                  <a:lnTo>
                    <a:pt x="3" y="12"/>
                  </a:lnTo>
                  <a:lnTo>
                    <a:pt x="3" y="3"/>
                  </a:lnTo>
                  <a:lnTo>
                    <a:pt x="1" y="1"/>
                  </a:lnTo>
                  <a:lnTo>
                    <a:pt x="5" y="1"/>
                  </a:lnTo>
                  <a:lnTo>
                    <a:pt x="10" y="3"/>
                  </a:lnTo>
                  <a:lnTo>
                    <a:pt x="13" y="7"/>
                  </a:lnTo>
                  <a:lnTo>
                    <a:pt x="15" y="8"/>
                  </a:lnTo>
                  <a:lnTo>
                    <a:pt x="16" y="0"/>
                  </a:lnTo>
                  <a:close/>
                </a:path>
              </a:pathLst>
            </a:custGeom>
            <a:solidFill>
              <a:srgbClr val="1F1A17"/>
            </a:solidFill>
            <a:ln w="9525">
              <a:noFill/>
              <a:round/>
              <a:headEnd/>
              <a:tailEnd/>
            </a:ln>
          </p:spPr>
          <p:txBody>
            <a:bodyPr/>
            <a:lstStyle/>
            <a:p>
              <a:endParaRPr lang="en-US"/>
            </a:p>
          </p:txBody>
        </p:sp>
      </p:grpSp>
      <p:grpSp>
        <p:nvGrpSpPr>
          <p:cNvPr id="9" name="Group 395"/>
          <p:cNvGrpSpPr>
            <a:grpSpLocks/>
          </p:cNvGrpSpPr>
          <p:nvPr/>
        </p:nvGrpSpPr>
        <p:grpSpPr bwMode="auto">
          <a:xfrm>
            <a:off x="3346450" y="4424363"/>
            <a:ext cx="1363663" cy="1562100"/>
            <a:chOff x="2336" y="2823"/>
            <a:chExt cx="859" cy="984"/>
          </a:xfrm>
        </p:grpSpPr>
        <p:sp>
          <p:nvSpPr>
            <p:cNvPr id="4492" name="Freeform 396"/>
            <p:cNvSpPr>
              <a:spLocks/>
            </p:cNvSpPr>
            <p:nvPr/>
          </p:nvSpPr>
          <p:spPr bwMode="auto">
            <a:xfrm>
              <a:off x="2625" y="3524"/>
              <a:ext cx="118" cy="72"/>
            </a:xfrm>
            <a:custGeom>
              <a:avLst/>
              <a:gdLst/>
              <a:ahLst/>
              <a:cxnLst>
                <a:cxn ang="0">
                  <a:pos x="1" y="28"/>
                </a:cxn>
                <a:cxn ang="0">
                  <a:pos x="0" y="42"/>
                </a:cxn>
                <a:cxn ang="0">
                  <a:pos x="3" y="59"/>
                </a:cxn>
                <a:cxn ang="0">
                  <a:pos x="12" y="67"/>
                </a:cxn>
                <a:cxn ang="0">
                  <a:pos x="20" y="50"/>
                </a:cxn>
                <a:cxn ang="0">
                  <a:pos x="27" y="48"/>
                </a:cxn>
                <a:cxn ang="0">
                  <a:pos x="33" y="42"/>
                </a:cxn>
                <a:cxn ang="0">
                  <a:pos x="38" y="32"/>
                </a:cxn>
                <a:cxn ang="0">
                  <a:pos x="45" y="30"/>
                </a:cxn>
                <a:cxn ang="0">
                  <a:pos x="52" y="23"/>
                </a:cxn>
                <a:cxn ang="0">
                  <a:pos x="60" y="15"/>
                </a:cxn>
                <a:cxn ang="0">
                  <a:pos x="65" y="22"/>
                </a:cxn>
                <a:cxn ang="0">
                  <a:pos x="70" y="22"/>
                </a:cxn>
                <a:cxn ang="0">
                  <a:pos x="75" y="18"/>
                </a:cxn>
                <a:cxn ang="0">
                  <a:pos x="75" y="35"/>
                </a:cxn>
                <a:cxn ang="0">
                  <a:pos x="80" y="25"/>
                </a:cxn>
                <a:cxn ang="0">
                  <a:pos x="87" y="25"/>
                </a:cxn>
                <a:cxn ang="0">
                  <a:pos x="90" y="50"/>
                </a:cxn>
                <a:cxn ang="0">
                  <a:pos x="95" y="65"/>
                </a:cxn>
                <a:cxn ang="0">
                  <a:pos x="100" y="62"/>
                </a:cxn>
                <a:cxn ang="0">
                  <a:pos x="100" y="50"/>
                </a:cxn>
                <a:cxn ang="0">
                  <a:pos x="103" y="42"/>
                </a:cxn>
                <a:cxn ang="0">
                  <a:pos x="113" y="43"/>
                </a:cxn>
                <a:cxn ang="0">
                  <a:pos x="110" y="38"/>
                </a:cxn>
                <a:cxn ang="0">
                  <a:pos x="98" y="25"/>
                </a:cxn>
                <a:cxn ang="0">
                  <a:pos x="92" y="10"/>
                </a:cxn>
                <a:cxn ang="0">
                  <a:pos x="83" y="2"/>
                </a:cxn>
                <a:cxn ang="0">
                  <a:pos x="65" y="0"/>
                </a:cxn>
                <a:cxn ang="0">
                  <a:pos x="33" y="18"/>
                </a:cxn>
                <a:cxn ang="0">
                  <a:pos x="10" y="38"/>
                </a:cxn>
                <a:cxn ang="0">
                  <a:pos x="5" y="37"/>
                </a:cxn>
                <a:cxn ang="0">
                  <a:pos x="3" y="28"/>
                </a:cxn>
              </a:cxnLst>
              <a:rect l="0" t="0" r="r" b="b"/>
              <a:pathLst>
                <a:path w="118" h="72">
                  <a:moveTo>
                    <a:pt x="3" y="20"/>
                  </a:moveTo>
                  <a:lnTo>
                    <a:pt x="1" y="28"/>
                  </a:lnTo>
                  <a:lnTo>
                    <a:pt x="0" y="37"/>
                  </a:lnTo>
                  <a:lnTo>
                    <a:pt x="0" y="42"/>
                  </a:lnTo>
                  <a:lnTo>
                    <a:pt x="0" y="47"/>
                  </a:lnTo>
                  <a:lnTo>
                    <a:pt x="3" y="59"/>
                  </a:lnTo>
                  <a:lnTo>
                    <a:pt x="6" y="72"/>
                  </a:lnTo>
                  <a:lnTo>
                    <a:pt x="12" y="67"/>
                  </a:lnTo>
                  <a:lnTo>
                    <a:pt x="17" y="60"/>
                  </a:lnTo>
                  <a:lnTo>
                    <a:pt x="20" y="50"/>
                  </a:lnTo>
                  <a:lnTo>
                    <a:pt x="22" y="45"/>
                  </a:lnTo>
                  <a:lnTo>
                    <a:pt x="27" y="48"/>
                  </a:lnTo>
                  <a:lnTo>
                    <a:pt x="32" y="55"/>
                  </a:lnTo>
                  <a:lnTo>
                    <a:pt x="33" y="42"/>
                  </a:lnTo>
                  <a:lnTo>
                    <a:pt x="35" y="33"/>
                  </a:lnTo>
                  <a:lnTo>
                    <a:pt x="38" y="32"/>
                  </a:lnTo>
                  <a:lnTo>
                    <a:pt x="40" y="30"/>
                  </a:lnTo>
                  <a:lnTo>
                    <a:pt x="45" y="30"/>
                  </a:lnTo>
                  <a:lnTo>
                    <a:pt x="50" y="30"/>
                  </a:lnTo>
                  <a:lnTo>
                    <a:pt x="52" y="23"/>
                  </a:lnTo>
                  <a:lnTo>
                    <a:pt x="55" y="17"/>
                  </a:lnTo>
                  <a:lnTo>
                    <a:pt x="60" y="15"/>
                  </a:lnTo>
                  <a:lnTo>
                    <a:pt x="65" y="13"/>
                  </a:lnTo>
                  <a:lnTo>
                    <a:pt x="65" y="22"/>
                  </a:lnTo>
                  <a:lnTo>
                    <a:pt x="65" y="30"/>
                  </a:lnTo>
                  <a:lnTo>
                    <a:pt x="70" y="22"/>
                  </a:lnTo>
                  <a:lnTo>
                    <a:pt x="77" y="12"/>
                  </a:lnTo>
                  <a:lnTo>
                    <a:pt x="75" y="18"/>
                  </a:lnTo>
                  <a:lnTo>
                    <a:pt x="75" y="27"/>
                  </a:lnTo>
                  <a:lnTo>
                    <a:pt x="75" y="35"/>
                  </a:lnTo>
                  <a:lnTo>
                    <a:pt x="78" y="38"/>
                  </a:lnTo>
                  <a:lnTo>
                    <a:pt x="80" y="25"/>
                  </a:lnTo>
                  <a:lnTo>
                    <a:pt x="83" y="12"/>
                  </a:lnTo>
                  <a:lnTo>
                    <a:pt x="87" y="25"/>
                  </a:lnTo>
                  <a:lnTo>
                    <a:pt x="88" y="38"/>
                  </a:lnTo>
                  <a:lnTo>
                    <a:pt x="90" y="50"/>
                  </a:lnTo>
                  <a:lnTo>
                    <a:pt x="92" y="64"/>
                  </a:lnTo>
                  <a:lnTo>
                    <a:pt x="95" y="65"/>
                  </a:lnTo>
                  <a:lnTo>
                    <a:pt x="98" y="65"/>
                  </a:lnTo>
                  <a:lnTo>
                    <a:pt x="100" y="62"/>
                  </a:lnTo>
                  <a:lnTo>
                    <a:pt x="102" y="59"/>
                  </a:lnTo>
                  <a:lnTo>
                    <a:pt x="100" y="50"/>
                  </a:lnTo>
                  <a:lnTo>
                    <a:pt x="98" y="40"/>
                  </a:lnTo>
                  <a:lnTo>
                    <a:pt x="103" y="42"/>
                  </a:lnTo>
                  <a:lnTo>
                    <a:pt x="108" y="43"/>
                  </a:lnTo>
                  <a:lnTo>
                    <a:pt x="113" y="43"/>
                  </a:lnTo>
                  <a:lnTo>
                    <a:pt x="118" y="43"/>
                  </a:lnTo>
                  <a:lnTo>
                    <a:pt x="110" y="38"/>
                  </a:lnTo>
                  <a:lnTo>
                    <a:pt x="103" y="33"/>
                  </a:lnTo>
                  <a:lnTo>
                    <a:pt x="98" y="25"/>
                  </a:lnTo>
                  <a:lnTo>
                    <a:pt x="92" y="17"/>
                  </a:lnTo>
                  <a:lnTo>
                    <a:pt x="92" y="10"/>
                  </a:lnTo>
                  <a:lnTo>
                    <a:pt x="88" y="5"/>
                  </a:lnTo>
                  <a:lnTo>
                    <a:pt x="83" y="2"/>
                  </a:lnTo>
                  <a:lnTo>
                    <a:pt x="77" y="2"/>
                  </a:lnTo>
                  <a:lnTo>
                    <a:pt x="65" y="0"/>
                  </a:lnTo>
                  <a:lnTo>
                    <a:pt x="55" y="2"/>
                  </a:lnTo>
                  <a:lnTo>
                    <a:pt x="33" y="18"/>
                  </a:lnTo>
                  <a:lnTo>
                    <a:pt x="13" y="37"/>
                  </a:lnTo>
                  <a:lnTo>
                    <a:pt x="10" y="38"/>
                  </a:lnTo>
                  <a:lnTo>
                    <a:pt x="6" y="38"/>
                  </a:lnTo>
                  <a:lnTo>
                    <a:pt x="5" y="37"/>
                  </a:lnTo>
                  <a:lnTo>
                    <a:pt x="5" y="35"/>
                  </a:lnTo>
                  <a:lnTo>
                    <a:pt x="3" y="28"/>
                  </a:lnTo>
                  <a:lnTo>
                    <a:pt x="3" y="20"/>
                  </a:lnTo>
                  <a:close/>
                </a:path>
              </a:pathLst>
            </a:custGeom>
            <a:solidFill>
              <a:srgbClr val="1F1A17"/>
            </a:solidFill>
            <a:ln w="9525">
              <a:noFill/>
              <a:round/>
              <a:headEnd/>
              <a:tailEnd/>
            </a:ln>
          </p:spPr>
          <p:txBody>
            <a:bodyPr/>
            <a:lstStyle/>
            <a:p>
              <a:endParaRPr lang="en-US"/>
            </a:p>
          </p:txBody>
        </p:sp>
        <p:sp>
          <p:nvSpPr>
            <p:cNvPr id="4493" name="Freeform 397"/>
            <p:cNvSpPr>
              <a:spLocks/>
            </p:cNvSpPr>
            <p:nvPr/>
          </p:nvSpPr>
          <p:spPr bwMode="auto">
            <a:xfrm>
              <a:off x="2618" y="3623"/>
              <a:ext cx="20" cy="20"/>
            </a:xfrm>
            <a:custGeom>
              <a:avLst/>
              <a:gdLst/>
              <a:ahLst/>
              <a:cxnLst>
                <a:cxn ang="0">
                  <a:pos x="0" y="20"/>
                </a:cxn>
                <a:cxn ang="0">
                  <a:pos x="2" y="16"/>
                </a:cxn>
                <a:cxn ang="0">
                  <a:pos x="3" y="8"/>
                </a:cxn>
                <a:cxn ang="0">
                  <a:pos x="7" y="5"/>
                </a:cxn>
                <a:cxn ang="0">
                  <a:pos x="8" y="1"/>
                </a:cxn>
                <a:cxn ang="0">
                  <a:pos x="10" y="0"/>
                </a:cxn>
                <a:cxn ang="0">
                  <a:pos x="12" y="0"/>
                </a:cxn>
                <a:cxn ang="0">
                  <a:pos x="19" y="11"/>
                </a:cxn>
                <a:cxn ang="0">
                  <a:pos x="20" y="20"/>
                </a:cxn>
                <a:cxn ang="0">
                  <a:pos x="15" y="18"/>
                </a:cxn>
                <a:cxn ang="0">
                  <a:pos x="8" y="18"/>
                </a:cxn>
                <a:cxn ang="0">
                  <a:pos x="3" y="20"/>
                </a:cxn>
                <a:cxn ang="0">
                  <a:pos x="0" y="20"/>
                </a:cxn>
              </a:cxnLst>
              <a:rect l="0" t="0" r="r" b="b"/>
              <a:pathLst>
                <a:path w="20" h="20">
                  <a:moveTo>
                    <a:pt x="0" y="20"/>
                  </a:moveTo>
                  <a:lnTo>
                    <a:pt x="2" y="16"/>
                  </a:lnTo>
                  <a:lnTo>
                    <a:pt x="3" y="8"/>
                  </a:lnTo>
                  <a:lnTo>
                    <a:pt x="7" y="5"/>
                  </a:lnTo>
                  <a:lnTo>
                    <a:pt x="8" y="1"/>
                  </a:lnTo>
                  <a:lnTo>
                    <a:pt x="10" y="0"/>
                  </a:lnTo>
                  <a:lnTo>
                    <a:pt x="12" y="0"/>
                  </a:lnTo>
                  <a:lnTo>
                    <a:pt x="19" y="11"/>
                  </a:lnTo>
                  <a:lnTo>
                    <a:pt x="20" y="20"/>
                  </a:lnTo>
                  <a:lnTo>
                    <a:pt x="15" y="18"/>
                  </a:lnTo>
                  <a:lnTo>
                    <a:pt x="8" y="18"/>
                  </a:lnTo>
                  <a:lnTo>
                    <a:pt x="3" y="20"/>
                  </a:lnTo>
                  <a:lnTo>
                    <a:pt x="0" y="20"/>
                  </a:lnTo>
                  <a:close/>
                </a:path>
              </a:pathLst>
            </a:custGeom>
            <a:solidFill>
              <a:srgbClr val="1F1A17"/>
            </a:solidFill>
            <a:ln w="9525">
              <a:noFill/>
              <a:round/>
              <a:headEnd/>
              <a:tailEnd/>
            </a:ln>
          </p:spPr>
          <p:txBody>
            <a:bodyPr/>
            <a:lstStyle/>
            <a:p>
              <a:endParaRPr lang="en-US"/>
            </a:p>
          </p:txBody>
        </p:sp>
        <p:sp>
          <p:nvSpPr>
            <p:cNvPr id="4494" name="Freeform 398"/>
            <p:cNvSpPr>
              <a:spLocks/>
            </p:cNvSpPr>
            <p:nvPr/>
          </p:nvSpPr>
          <p:spPr bwMode="auto">
            <a:xfrm>
              <a:off x="2555" y="3566"/>
              <a:ext cx="31" cy="43"/>
            </a:xfrm>
            <a:custGeom>
              <a:avLst/>
              <a:gdLst/>
              <a:ahLst/>
              <a:cxnLst>
                <a:cxn ang="0">
                  <a:pos x="10" y="0"/>
                </a:cxn>
                <a:cxn ang="0">
                  <a:pos x="8" y="1"/>
                </a:cxn>
                <a:cxn ang="0">
                  <a:pos x="5" y="5"/>
                </a:cxn>
                <a:cxn ang="0">
                  <a:pos x="1" y="10"/>
                </a:cxn>
                <a:cxn ang="0">
                  <a:pos x="0" y="17"/>
                </a:cxn>
                <a:cxn ang="0">
                  <a:pos x="6" y="33"/>
                </a:cxn>
                <a:cxn ang="0">
                  <a:pos x="13" y="42"/>
                </a:cxn>
                <a:cxn ang="0">
                  <a:pos x="11" y="25"/>
                </a:cxn>
                <a:cxn ang="0">
                  <a:pos x="21" y="43"/>
                </a:cxn>
                <a:cxn ang="0">
                  <a:pos x="25" y="38"/>
                </a:cxn>
                <a:cxn ang="0">
                  <a:pos x="25" y="30"/>
                </a:cxn>
                <a:cxn ang="0">
                  <a:pos x="25" y="15"/>
                </a:cxn>
                <a:cxn ang="0">
                  <a:pos x="30" y="6"/>
                </a:cxn>
                <a:cxn ang="0">
                  <a:pos x="31" y="5"/>
                </a:cxn>
                <a:cxn ang="0">
                  <a:pos x="10" y="12"/>
                </a:cxn>
                <a:cxn ang="0">
                  <a:pos x="10" y="0"/>
                </a:cxn>
              </a:cxnLst>
              <a:rect l="0" t="0" r="r" b="b"/>
              <a:pathLst>
                <a:path w="31" h="43">
                  <a:moveTo>
                    <a:pt x="10" y="0"/>
                  </a:moveTo>
                  <a:lnTo>
                    <a:pt x="8" y="1"/>
                  </a:lnTo>
                  <a:lnTo>
                    <a:pt x="5" y="5"/>
                  </a:lnTo>
                  <a:lnTo>
                    <a:pt x="1" y="10"/>
                  </a:lnTo>
                  <a:lnTo>
                    <a:pt x="0" y="17"/>
                  </a:lnTo>
                  <a:lnTo>
                    <a:pt x="6" y="33"/>
                  </a:lnTo>
                  <a:lnTo>
                    <a:pt x="13" y="42"/>
                  </a:lnTo>
                  <a:lnTo>
                    <a:pt x="11" y="25"/>
                  </a:lnTo>
                  <a:lnTo>
                    <a:pt x="21" y="43"/>
                  </a:lnTo>
                  <a:lnTo>
                    <a:pt x="25" y="38"/>
                  </a:lnTo>
                  <a:lnTo>
                    <a:pt x="25" y="30"/>
                  </a:lnTo>
                  <a:lnTo>
                    <a:pt x="25" y="15"/>
                  </a:lnTo>
                  <a:lnTo>
                    <a:pt x="30" y="6"/>
                  </a:lnTo>
                  <a:lnTo>
                    <a:pt x="31" y="5"/>
                  </a:lnTo>
                  <a:lnTo>
                    <a:pt x="10" y="12"/>
                  </a:lnTo>
                  <a:lnTo>
                    <a:pt x="10" y="0"/>
                  </a:lnTo>
                  <a:close/>
                </a:path>
              </a:pathLst>
            </a:custGeom>
            <a:solidFill>
              <a:srgbClr val="1F1A17"/>
            </a:solidFill>
            <a:ln w="9525">
              <a:noFill/>
              <a:round/>
              <a:headEnd/>
              <a:tailEnd/>
            </a:ln>
          </p:spPr>
          <p:txBody>
            <a:bodyPr/>
            <a:lstStyle/>
            <a:p>
              <a:endParaRPr lang="en-US"/>
            </a:p>
          </p:txBody>
        </p:sp>
        <p:sp>
          <p:nvSpPr>
            <p:cNvPr id="4495" name="Freeform 399"/>
            <p:cNvSpPr>
              <a:spLocks/>
            </p:cNvSpPr>
            <p:nvPr/>
          </p:nvSpPr>
          <p:spPr bwMode="auto">
            <a:xfrm>
              <a:off x="2451" y="3549"/>
              <a:ext cx="47" cy="47"/>
            </a:xfrm>
            <a:custGeom>
              <a:avLst/>
              <a:gdLst/>
              <a:ahLst/>
              <a:cxnLst>
                <a:cxn ang="0">
                  <a:pos x="0" y="0"/>
                </a:cxn>
                <a:cxn ang="0">
                  <a:pos x="12" y="5"/>
                </a:cxn>
                <a:cxn ang="0">
                  <a:pos x="25" y="15"/>
                </a:cxn>
                <a:cxn ang="0">
                  <a:pos x="32" y="22"/>
                </a:cxn>
                <a:cxn ang="0">
                  <a:pos x="38" y="27"/>
                </a:cxn>
                <a:cxn ang="0">
                  <a:pos x="43" y="37"/>
                </a:cxn>
                <a:cxn ang="0">
                  <a:pos x="47" y="44"/>
                </a:cxn>
                <a:cxn ang="0">
                  <a:pos x="45" y="47"/>
                </a:cxn>
                <a:cxn ang="0">
                  <a:pos x="42" y="47"/>
                </a:cxn>
                <a:cxn ang="0">
                  <a:pos x="40" y="45"/>
                </a:cxn>
                <a:cxn ang="0">
                  <a:pos x="37" y="44"/>
                </a:cxn>
                <a:cxn ang="0">
                  <a:pos x="32" y="37"/>
                </a:cxn>
                <a:cxn ang="0">
                  <a:pos x="28" y="32"/>
                </a:cxn>
                <a:cxn ang="0">
                  <a:pos x="28" y="35"/>
                </a:cxn>
                <a:cxn ang="0">
                  <a:pos x="27" y="39"/>
                </a:cxn>
                <a:cxn ang="0">
                  <a:pos x="23" y="40"/>
                </a:cxn>
                <a:cxn ang="0">
                  <a:pos x="22" y="40"/>
                </a:cxn>
                <a:cxn ang="0">
                  <a:pos x="20" y="35"/>
                </a:cxn>
                <a:cxn ang="0">
                  <a:pos x="18" y="30"/>
                </a:cxn>
                <a:cxn ang="0">
                  <a:pos x="15" y="27"/>
                </a:cxn>
                <a:cxn ang="0">
                  <a:pos x="12" y="23"/>
                </a:cxn>
                <a:cxn ang="0">
                  <a:pos x="12" y="17"/>
                </a:cxn>
                <a:cxn ang="0">
                  <a:pos x="12" y="12"/>
                </a:cxn>
                <a:cxn ang="0">
                  <a:pos x="7" y="7"/>
                </a:cxn>
                <a:cxn ang="0">
                  <a:pos x="0" y="0"/>
                </a:cxn>
              </a:cxnLst>
              <a:rect l="0" t="0" r="r" b="b"/>
              <a:pathLst>
                <a:path w="47" h="47">
                  <a:moveTo>
                    <a:pt x="0" y="0"/>
                  </a:moveTo>
                  <a:lnTo>
                    <a:pt x="12" y="5"/>
                  </a:lnTo>
                  <a:lnTo>
                    <a:pt x="25" y="15"/>
                  </a:lnTo>
                  <a:lnTo>
                    <a:pt x="32" y="22"/>
                  </a:lnTo>
                  <a:lnTo>
                    <a:pt x="38" y="27"/>
                  </a:lnTo>
                  <a:lnTo>
                    <a:pt x="43" y="37"/>
                  </a:lnTo>
                  <a:lnTo>
                    <a:pt x="47" y="44"/>
                  </a:lnTo>
                  <a:lnTo>
                    <a:pt x="45" y="47"/>
                  </a:lnTo>
                  <a:lnTo>
                    <a:pt x="42" y="47"/>
                  </a:lnTo>
                  <a:lnTo>
                    <a:pt x="40" y="45"/>
                  </a:lnTo>
                  <a:lnTo>
                    <a:pt x="37" y="44"/>
                  </a:lnTo>
                  <a:lnTo>
                    <a:pt x="32" y="37"/>
                  </a:lnTo>
                  <a:lnTo>
                    <a:pt x="28" y="32"/>
                  </a:lnTo>
                  <a:lnTo>
                    <a:pt x="28" y="35"/>
                  </a:lnTo>
                  <a:lnTo>
                    <a:pt x="27" y="39"/>
                  </a:lnTo>
                  <a:lnTo>
                    <a:pt x="23" y="40"/>
                  </a:lnTo>
                  <a:lnTo>
                    <a:pt x="22" y="40"/>
                  </a:lnTo>
                  <a:lnTo>
                    <a:pt x="20" y="35"/>
                  </a:lnTo>
                  <a:lnTo>
                    <a:pt x="18" y="30"/>
                  </a:lnTo>
                  <a:lnTo>
                    <a:pt x="15" y="27"/>
                  </a:lnTo>
                  <a:lnTo>
                    <a:pt x="12" y="23"/>
                  </a:lnTo>
                  <a:lnTo>
                    <a:pt x="12" y="17"/>
                  </a:lnTo>
                  <a:lnTo>
                    <a:pt x="12" y="12"/>
                  </a:lnTo>
                  <a:lnTo>
                    <a:pt x="7" y="7"/>
                  </a:lnTo>
                  <a:lnTo>
                    <a:pt x="0" y="0"/>
                  </a:lnTo>
                  <a:close/>
                </a:path>
              </a:pathLst>
            </a:custGeom>
            <a:solidFill>
              <a:srgbClr val="1F1A17"/>
            </a:solidFill>
            <a:ln w="9525">
              <a:noFill/>
              <a:round/>
              <a:headEnd/>
              <a:tailEnd/>
            </a:ln>
          </p:spPr>
          <p:txBody>
            <a:bodyPr/>
            <a:lstStyle/>
            <a:p>
              <a:endParaRPr lang="en-US"/>
            </a:p>
          </p:txBody>
        </p:sp>
        <p:sp>
          <p:nvSpPr>
            <p:cNvPr id="4496" name="Freeform 400"/>
            <p:cNvSpPr>
              <a:spLocks/>
            </p:cNvSpPr>
            <p:nvPr/>
          </p:nvSpPr>
          <p:spPr bwMode="auto">
            <a:xfrm>
              <a:off x="2511" y="3552"/>
              <a:ext cx="39" cy="27"/>
            </a:xfrm>
            <a:custGeom>
              <a:avLst/>
              <a:gdLst/>
              <a:ahLst/>
              <a:cxnLst>
                <a:cxn ang="0">
                  <a:pos x="7" y="0"/>
                </a:cxn>
                <a:cxn ang="0">
                  <a:pos x="0" y="5"/>
                </a:cxn>
                <a:cxn ang="0">
                  <a:pos x="0" y="17"/>
                </a:cxn>
                <a:cxn ang="0">
                  <a:pos x="5" y="20"/>
                </a:cxn>
                <a:cxn ang="0">
                  <a:pos x="15" y="27"/>
                </a:cxn>
                <a:cxn ang="0">
                  <a:pos x="30" y="26"/>
                </a:cxn>
                <a:cxn ang="0">
                  <a:pos x="39" y="20"/>
                </a:cxn>
                <a:cxn ang="0">
                  <a:pos x="32" y="20"/>
                </a:cxn>
                <a:cxn ang="0">
                  <a:pos x="19" y="19"/>
                </a:cxn>
                <a:cxn ang="0">
                  <a:pos x="14" y="14"/>
                </a:cxn>
                <a:cxn ang="0">
                  <a:pos x="10" y="9"/>
                </a:cxn>
                <a:cxn ang="0">
                  <a:pos x="9" y="2"/>
                </a:cxn>
                <a:cxn ang="0">
                  <a:pos x="7" y="0"/>
                </a:cxn>
              </a:cxnLst>
              <a:rect l="0" t="0" r="r" b="b"/>
              <a:pathLst>
                <a:path w="39" h="27">
                  <a:moveTo>
                    <a:pt x="7" y="0"/>
                  </a:moveTo>
                  <a:lnTo>
                    <a:pt x="0" y="5"/>
                  </a:lnTo>
                  <a:lnTo>
                    <a:pt x="0" y="17"/>
                  </a:lnTo>
                  <a:lnTo>
                    <a:pt x="5" y="20"/>
                  </a:lnTo>
                  <a:lnTo>
                    <a:pt x="15" y="27"/>
                  </a:lnTo>
                  <a:lnTo>
                    <a:pt x="30" y="26"/>
                  </a:lnTo>
                  <a:lnTo>
                    <a:pt x="39" y="20"/>
                  </a:lnTo>
                  <a:lnTo>
                    <a:pt x="32" y="20"/>
                  </a:lnTo>
                  <a:lnTo>
                    <a:pt x="19" y="19"/>
                  </a:lnTo>
                  <a:lnTo>
                    <a:pt x="14" y="14"/>
                  </a:lnTo>
                  <a:lnTo>
                    <a:pt x="10" y="9"/>
                  </a:lnTo>
                  <a:lnTo>
                    <a:pt x="9" y="2"/>
                  </a:lnTo>
                  <a:lnTo>
                    <a:pt x="7" y="0"/>
                  </a:lnTo>
                  <a:close/>
                </a:path>
              </a:pathLst>
            </a:custGeom>
            <a:solidFill>
              <a:srgbClr val="1F1A17"/>
            </a:solidFill>
            <a:ln w="9525">
              <a:noFill/>
              <a:round/>
              <a:headEnd/>
              <a:tailEnd/>
            </a:ln>
          </p:spPr>
          <p:txBody>
            <a:bodyPr/>
            <a:lstStyle/>
            <a:p>
              <a:endParaRPr lang="en-US"/>
            </a:p>
          </p:txBody>
        </p:sp>
        <p:sp>
          <p:nvSpPr>
            <p:cNvPr id="4497" name="Freeform 401"/>
            <p:cNvSpPr>
              <a:spLocks/>
            </p:cNvSpPr>
            <p:nvPr/>
          </p:nvSpPr>
          <p:spPr bwMode="auto">
            <a:xfrm>
              <a:off x="2533" y="3526"/>
              <a:ext cx="40" cy="31"/>
            </a:xfrm>
            <a:custGeom>
              <a:avLst/>
              <a:gdLst/>
              <a:ahLst/>
              <a:cxnLst>
                <a:cxn ang="0">
                  <a:pos x="0" y="31"/>
                </a:cxn>
                <a:cxn ang="0">
                  <a:pos x="3" y="28"/>
                </a:cxn>
                <a:cxn ang="0">
                  <a:pos x="7" y="23"/>
                </a:cxn>
                <a:cxn ang="0">
                  <a:pos x="10" y="20"/>
                </a:cxn>
                <a:cxn ang="0">
                  <a:pos x="13" y="18"/>
                </a:cxn>
                <a:cxn ang="0">
                  <a:pos x="8" y="18"/>
                </a:cxn>
                <a:cxn ang="0">
                  <a:pos x="3" y="16"/>
                </a:cxn>
                <a:cxn ang="0">
                  <a:pos x="8" y="15"/>
                </a:cxn>
                <a:cxn ang="0">
                  <a:pos x="13" y="13"/>
                </a:cxn>
                <a:cxn ang="0">
                  <a:pos x="18" y="15"/>
                </a:cxn>
                <a:cxn ang="0">
                  <a:pos x="23" y="16"/>
                </a:cxn>
                <a:cxn ang="0">
                  <a:pos x="22" y="10"/>
                </a:cxn>
                <a:cxn ang="0">
                  <a:pos x="22" y="5"/>
                </a:cxn>
                <a:cxn ang="0">
                  <a:pos x="23" y="3"/>
                </a:cxn>
                <a:cxn ang="0">
                  <a:pos x="27" y="1"/>
                </a:cxn>
                <a:cxn ang="0">
                  <a:pos x="33" y="0"/>
                </a:cxn>
                <a:cxn ang="0">
                  <a:pos x="40" y="1"/>
                </a:cxn>
                <a:cxn ang="0">
                  <a:pos x="35" y="10"/>
                </a:cxn>
                <a:cxn ang="0">
                  <a:pos x="30" y="18"/>
                </a:cxn>
                <a:cxn ang="0">
                  <a:pos x="23" y="20"/>
                </a:cxn>
                <a:cxn ang="0">
                  <a:pos x="15" y="21"/>
                </a:cxn>
                <a:cxn ang="0">
                  <a:pos x="8" y="26"/>
                </a:cxn>
                <a:cxn ang="0">
                  <a:pos x="0" y="31"/>
                </a:cxn>
              </a:cxnLst>
              <a:rect l="0" t="0" r="r" b="b"/>
              <a:pathLst>
                <a:path w="40" h="31">
                  <a:moveTo>
                    <a:pt x="0" y="31"/>
                  </a:moveTo>
                  <a:lnTo>
                    <a:pt x="3" y="28"/>
                  </a:lnTo>
                  <a:lnTo>
                    <a:pt x="7" y="23"/>
                  </a:lnTo>
                  <a:lnTo>
                    <a:pt x="10" y="20"/>
                  </a:lnTo>
                  <a:lnTo>
                    <a:pt x="13" y="18"/>
                  </a:lnTo>
                  <a:lnTo>
                    <a:pt x="8" y="18"/>
                  </a:lnTo>
                  <a:lnTo>
                    <a:pt x="3" y="16"/>
                  </a:lnTo>
                  <a:lnTo>
                    <a:pt x="8" y="15"/>
                  </a:lnTo>
                  <a:lnTo>
                    <a:pt x="13" y="13"/>
                  </a:lnTo>
                  <a:lnTo>
                    <a:pt x="18" y="15"/>
                  </a:lnTo>
                  <a:lnTo>
                    <a:pt x="23" y="16"/>
                  </a:lnTo>
                  <a:lnTo>
                    <a:pt x="22" y="10"/>
                  </a:lnTo>
                  <a:lnTo>
                    <a:pt x="22" y="5"/>
                  </a:lnTo>
                  <a:lnTo>
                    <a:pt x="23" y="3"/>
                  </a:lnTo>
                  <a:lnTo>
                    <a:pt x="27" y="1"/>
                  </a:lnTo>
                  <a:lnTo>
                    <a:pt x="33" y="0"/>
                  </a:lnTo>
                  <a:lnTo>
                    <a:pt x="40" y="1"/>
                  </a:lnTo>
                  <a:lnTo>
                    <a:pt x="35" y="10"/>
                  </a:lnTo>
                  <a:lnTo>
                    <a:pt x="30" y="18"/>
                  </a:lnTo>
                  <a:lnTo>
                    <a:pt x="23" y="20"/>
                  </a:lnTo>
                  <a:lnTo>
                    <a:pt x="15" y="21"/>
                  </a:lnTo>
                  <a:lnTo>
                    <a:pt x="8" y="26"/>
                  </a:lnTo>
                  <a:lnTo>
                    <a:pt x="0" y="31"/>
                  </a:lnTo>
                  <a:close/>
                </a:path>
              </a:pathLst>
            </a:custGeom>
            <a:solidFill>
              <a:srgbClr val="1F1A17"/>
            </a:solidFill>
            <a:ln w="9525">
              <a:noFill/>
              <a:round/>
              <a:headEnd/>
              <a:tailEnd/>
            </a:ln>
          </p:spPr>
          <p:txBody>
            <a:bodyPr/>
            <a:lstStyle/>
            <a:p>
              <a:endParaRPr lang="en-US"/>
            </a:p>
          </p:txBody>
        </p:sp>
        <p:sp>
          <p:nvSpPr>
            <p:cNvPr id="4498" name="Freeform 402"/>
            <p:cNvSpPr>
              <a:spLocks/>
            </p:cNvSpPr>
            <p:nvPr/>
          </p:nvSpPr>
          <p:spPr bwMode="auto">
            <a:xfrm>
              <a:off x="2429" y="3604"/>
              <a:ext cx="22" cy="22"/>
            </a:xfrm>
            <a:custGeom>
              <a:avLst/>
              <a:gdLst/>
              <a:ahLst/>
              <a:cxnLst>
                <a:cxn ang="0">
                  <a:pos x="0" y="12"/>
                </a:cxn>
                <a:cxn ang="0">
                  <a:pos x="20" y="0"/>
                </a:cxn>
                <a:cxn ang="0">
                  <a:pos x="22" y="9"/>
                </a:cxn>
                <a:cxn ang="0">
                  <a:pos x="20" y="20"/>
                </a:cxn>
                <a:cxn ang="0">
                  <a:pos x="19" y="22"/>
                </a:cxn>
                <a:cxn ang="0">
                  <a:pos x="17" y="22"/>
                </a:cxn>
                <a:cxn ang="0">
                  <a:pos x="14" y="22"/>
                </a:cxn>
                <a:cxn ang="0">
                  <a:pos x="12" y="20"/>
                </a:cxn>
                <a:cxn ang="0">
                  <a:pos x="5" y="17"/>
                </a:cxn>
                <a:cxn ang="0">
                  <a:pos x="0" y="12"/>
                </a:cxn>
              </a:cxnLst>
              <a:rect l="0" t="0" r="r" b="b"/>
              <a:pathLst>
                <a:path w="22" h="22">
                  <a:moveTo>
                    <a:pt x="0" y="12"/>
                  </a:moveTo>
                  <a:lnTo>
                    <a:pt x="20" y="0"/>
                  </a:lnTo>
                  <a:lnTo>
                    <a:pt x="22" y="9"/>
                  </a:lnTo>
                  <a:lnTo>
                    <a:pt x="20" y="20"/>
                  </a:lnTo>
                  <a:lnTo>
                    <a:pt x="19" y="22"/>
                  </a:lnTo>
                  <a:lnTo>
                    <a:pt x="17" y="22"/>
                  </a:lnTo>
                  <a:lnTo>
                    <a:pt x="14" y="22"/>
                  </a:lnTo>
                  <a:lnTo>
                    <a:pt x="12" y="20"/>
                  </a:lnTo>
                  <a:lnTo>
                    <a:pt x="5" y="17"/>
                  </a:lnTo>
                  <a:lnTo>
                    <a:pt x="0" y="12"/>
                  </a:lnTo>
                  <a:close/>
                </a:path>
              </a:pathLst>
            </a:custGeom>
            <a:solidFill>
              <a:srgbClr val="1F1A17"/>
            </a:solidFill>
            <a:ln w="9525">
              <a:noFill/>
              <a:round/>
              <a:headEnd/>
              <a:tailEnd/>
            </a:ln>
          </p:spPr>
          <p:txBody>
            <a:bodyPr/>
            <a:lstStyle/>
            <a:p>
              <a:endParaRPr lang="en-US"/>
            </a:p>
          </p:txBody>
        </p:sp>
        <p:sp>
          <p:nvSpPr>
            <p:cNvPr id="4499" name="Freeform 403"/>
            <p:cNvSpPr>
              <a:spLocks/>
            </p:cNvSpPr>
            <p:nvPr/>
          </p:nvSpPr>
          <p:spPr bwMode="auto">
            <a:xfrm>
              <a:off x="2720" y="3556"/>
              <a:ext cx="28" cy="28"/>
            </a:xfrm>
            <a:custGeom>
              <a:avLst/>
              <a:gdLst/>
              <a:ahLst/>
              <a:cxnLst>
                <a:cxn ang="0">
                  <a:pos x="18" y="0"/>
                </a:cxn>
                <a:cxn ang="0">
                  <a:pos x="22" y="5"/>
                </a:cxn>
                <a:cxn ang="0">
                  <a:pos x="27" y="11"/>
                </a:cxn>
                <a:cxn ang="0">
                  <a:pos x="28" y="20"/>
                </a:cxn>
                <a:cxn ang="0">
                  <a:pos x="27" y="25"/>
                </a:cxn>
                <a:cxn ang="0">
                  <a:pos x="18" y="11"/>
                </a:cxn>
                <a:cxn ang="0">
                  <a:pos x="18" y="23"/>
                </a:cxn>
                <a:cxn ang="0">
                  <a:pos x="15" y="20"/>
                </a:cxn>
                <a:cxn ang="0">
                  <a:pos x="10" y="16"/>
                </a:cxn>
                <a:cxn ang="0">
                  <a:pos x="8" y="23"/>
                </a:cxn>
                <a:cxn ang="0">
                  <a:pos x="8" y="28"/>
                </a:cxn>
                <a:cxn ang="0">
                  <a:pos x="0" y="18"/>
                </a:cxn>
                <a:cxn ang="0">
                  <a:pos x="0" y="20"/>
                </a:cxn>
                <a:cxn ang="0">
                  <a:pos x="0" y="20"/>
                </a:cxn>
                <a:cxn ang="0">
                  <a:pos x="2" y="18"/>
                </a:cxn>
                <a:cxn ang="0">
                  <a:pos x="3" y="15"/>
                </a:cxn>
                <a:cxn ang="0">
                  <a:pos x="3" y="6"/>
                </a:cxn>
                <a:cxn ang="0">
                  <a:pos x="2" y="3"/>
                </a:cxn>
                <a:cxn ang="0">
                  <a:pos x="5" y="3"/>
                </a:cxn>
                <a:cxn ang="0">
                  <a:pos x="10" y="5"/>
                </a:cxn>
                <a:cxn ang="0">
                  <a:pos x="13" y="10"/>
                </a:cxn>
                <a:cxn ang="0">
                  <a:pos x="15" y="11"/>
                </a:cxn>
                <a:cxn ang="0">
                  <a:pos x="18" y="0"/>
                </a:cxn>
              </a:cxnLst>
              <a:rect l="0" t="0" r="r" b="b"/>
              <a:pathLst>
                <a:path w="28" h="28">
                  <a:moveTo>
                    <a:pt x="18" y="0"/>
                  </a:moveTo>
                  <a:lnTo>
                    <a:pt x="22" y="5"/>
                  </a:lnTo>
                  <a:lnTo>
                    <a:pt x="27" y="11"/>
                  </a:lnTo>
                  <a:lnTo>
                    <a:pt x="28" y="20"/>
                  </a:lnTo>
                  <a:lnTo>
                    <a:pt x="27" y="25"/>
                  </a:lnTo>
                  <a:lnTo>
                    <a:pt x="18" y="11"/>
                  </a:lnTo>
                  <a:lnTo>
                    <a:pt x="18" y="23"/>
                  </a:lnTo>
                  <a:lnTo>
                    <a:pt x="15" y="20"/>
                  </a:lnTo>
                  <a:lnTo>
                    <a:pt x="10" y="16"/>
                  </a:lnTo>
                  <a:lnTo>
                    <a:pt x="8" y="23"/>
                  </a:lnTo>
                  <a:lnTo>
                    <a:pt x="8" y="28"/>
                  </a:lnTo>
                  <a:lnTo>
                    <a:pt x="0" y="18"/>
                  </a:lnTo>
                  <a:lnTo>
                    <a:pt x="0" y="20"/>
                  </a:lnTo>
                  <a:lnTo>
                    <a:pt x="0" y="20"/>
                  </a:lnTo>
                  <a:lnTo>
                    <a:pt x="2" y="18"/>
                  </a:lnTo>
                  <a:lnTo>
                    <a:pt x="3" y="15"/>
                  </a:lnTo>
                  <a:lnTo>
                    <a:pt x="3" y="6"/>
                  </a:lnTo>
                  <a:lnTo>
                    <a:pt x="2" y="3"/>
                  </a:lnTo>
                  <a:lnTo>
                    <a:pt x="5" y="3"/>
                  </a:lnTo>
                  <a:lnTo>
                    <a:pt x="10" y="5"/>
                  </a:lnTo>
                  <a:lnTo>
                    <a:pt x="13" y="10"/>
                  </a:lnTo>
                  <a:lnTo>
                    <a:pt x="15" y="11"/>
                  </a:lnTo>
                  <a:lnTo>
                    <a:pt x="18" y="0"/>
                  </a:lnTo>
                  <a:close/>
                </a:path>
              </a:pathLst>
            </a:custGeom>
            <a:solidFill>
              <a:srgbClr val="1F1A17"/>
            </a:solidFill>
            <a:ln w="9525">
              <a:noFill/>
              <a:round/>
              <a:headEnd/>
              <a:tailEnd/>
            </a:ln>
          </p:spPr>
          <p:txBody>
            <a:bodyPr/>
            <a:lstStyle/>
            <a:p>
              <a:endParaRPr lang="en-US"/>
            </a:p>
          </p:txBody>
        </p:sp>
        <p:sp>
          <p:nvSpPr>
            <p:cNvPr id="4500" name="Freeform 404"/>
            <p:cNvSpPr>
              <a:spLocks/>
            </p:cNvSpPr>
            <p:nvPr/>
          </p:nvSpPr>
          <p:spPr bwMode="auto">
            <a:xfrm>
              <a:off x="2613" y="3608"/>
              <a:ext cx="20" cy="21"/>
            </a:xfrm>
            <a:custGeom>
              <a:avLst/>
              <a:gdLst/>
              <a:ahLst/>
              <a:cxnLst>
                <a:cxn ang="0">
                  <a:pos x="0" y="20"/>
                </a:cxn>
                <a:cxn ang="0">
                  <a:pos x="2" y="16"/>
                </a:cxn>
                <a:cxn ang="0">
                  <a:pos x="3" y="8"/>
                </a:cxn>
                <a:cxn ang="0">
                  <a:pos x="5" y="5"/>
                </a:cxn>
                <a:cxn ang="0">
                  <a:pos x="8" y="1"/>
                </a:cxn>
                <a:cxn ang="0">
                  <a:pos x="10" y="0"/>
                </a:cxn>
                <a:cxn ang="0">
                  <a:pos x="12" y="1"/>
                </a:cxn>
                <a:cxn ang="0">
                  <a:pos x="18" y="13"/>
                </a:cxn>
                <a:cxn ang="0">
                  <a:pos x="20" y="21"/>
                </a:cxn>
                <a:cxn ang="0">
                  <a:pos x="15" y="18"/>
                </a:cxn>
                <a:cxn ang="0">
                  <a:pos x="8" y="20"/>
                </a:cxn>
                <a:cxn ang="0">
                  <a:pos x="3" y="21"/>
                </a:cxn>
                <a:cxn ang="0">
                  <a:pos x="0" y="20"/>
                </a:cxn>
              </a:cxnLst>
              <a:rect l="0" t="0" r="r" b="b"/>
              <a:pathLst>
                <a:path w="20" h="21">
                  <a:moveTo>
                    <a:pt x="0" y="20"/>
                  </a:moveTo>
                  <a:lnTo>
                    <a:pt x="2" y="16"/>
                  </a:lnTo>
                  <a:lnTo>
                    <a:pt x="3" y="8"/>
                  </a:lnTo>
                  <a:lnTo>
                    <a:pt x="5" y="5"/>
                  </a:lnTo>
                  <a:lnTo>
                    <a:pt x="8" y="1"/>
                  </a:lnTo>
                  <a:lnTo>
                    <a:pt x="10" y="0"/>
                  </a:lnTo>
                  <a:lnTo>
                    <a:pt x="12" y="1"/>
                  </a:lnTo>
                  <a:lnTo>
                    <a:pt x="18" y="13"/>
                  </a:lnTo>
                  <a:lnTo>
                    <a:pt x="20" y="21"/>
                  </a:lnTo>
                  <a:lnTo>
                    <a:pt x="15" y="18"/>
                  </a:lnTo>
                  <a:lnTo>
                    <a:pt x="8" y="20"/>
                  </a:lnTo>
                  <a:lnTo>
                    <a:pt x="3" y="21"/>
                  </a:lnTo>
                  <a:lnTo>
                    <a:pt x="0" y="20"/>
                  </a:lnTo>
                  <a:close/>
                </a:path>
              </a:pathLst>
            </a:custGeom>
            <a:solidFill>
              <a:srgbClr val="1F1A17"/>
            </a:solidFill>
            <a:ln w="9525">
              <a:noFill/>
              <a:round/>
              <a:headEnd/>
              <a:tailEnd/>
            </a:ln>
          </p:spPr>
          <p:txBody>
            <a:bodyPr/>
            <a:lstStyle/>
            <a:p>
              <a:endParaRPr lang="en-US"/>
            </a:p>
          </p:txBody>
        </p:sp>
        <p:sp>
          <p:nvSpPr>
            <p:cNvPr id="4501" name="Freeform 405"/>
            <p:cNvSpPr>
              <a:spLocks/>
            </p:cNvSpPr>
            <p:nvPr/>
          </p:nvSpPr>
          <p:spPr bwMode="auto">
            <a:xfrm>
              <a:off x="2551" y="3552"/>
              <a:ext cx="30" cy="42"/>
            </a:xfrm>
            <a:custGeom>
              <a:avLst/>
              <a:gdLst/>
              <a:ahLst/>
              <a:cxnLst>
                <a:cxn ang="0">
                  <a:pos x="9" y="0"/>
                </a:cxn>
                <a:cxn ang="0">
                  <a:pos x="7" y="0"/>
                </a:cxn>
                <a:cxn ang="0">
                  <a:pos x="4" y="4"/>
                </a:cxn>
                <a:cxn ang="0">
                  <a:pos x="0" y="9"/>
                </a:cxn>
                <a:cxn ang="0">
                  <a:pos x="0" y="15"/>
                </a:cxn>
                <a:cxn ang="0">
                  <a:pos x="5" y="32"/>
                </a:cxn>
                <a:cxn ang="0">
                  <a:pos x="12" y="42"/>
                </a:cxn>
                <a:cxn ang="0">
                  <a:pos x="12" y="24"/>
                </a:cxn>
                <a:cxn ang="0">
                  <a:pos x="20" y="42"/>
                </a:cxn>
                <a:cxn ang="0">
                  <a:pos x="24" y="39"/>
                </a:cxn>
                <a:cxn ang="0">
                  <a:pos x="24" y="31"/>
                </a:cxn>
                <a:cxn ang="0">
                  <a:pos x="24" y="15"/>
                </a:cxn>
                <a:cxn ang="0">
                  <a:pos x="29" y="7"/>
                </a:cxn>
                <a:cxn ang="0">
                  <a:pos x="30" y="4"/>
                </a:cxn>
                <a:cxn ang="0">
                  <a:pos x="10" y="12"/>
                </a:cxn>
                <a:cxn ang="0">
                  <a:pos x="9" y="0"/>
                </a:cxn>
              </a:cxnLst>
              <a:rect l="0" t="0" r="r" b="b"/>
              <a:pathLst>
                <a:path w="30" h="42">
                  <a:moveTo>
                    <a:pt x="9" y="0"/>
                  </a:moveTo>
                  <a:lnTo>
                    <a:pt x="7" y="0"/>
                  </a:lnTo>
                  <a:lnTo>
                    <a:pt x="4" y="4"/>
                  </a:lnTo>
                  <a:lnTo>
                    <a:pt x="0" y="9"/>
                  </a:lnTo>
                  <a:lnTo>
                    <a:pt x="0" y="15"/>
                  </a:lnTo>
                  <a:lnTo>
                    <a:pt x="5" y="32"/>
                  </a:lnTo>
                  <a:lnTo>
                    <a:pt x="12" y="42"/>
                  </a:lnTo>
                  <a:lnTo>
                    <a:pt x="12" y="24"/>
                  </a:lnTo>
                  <a:lnTo>
                    <a:pt x="20" y="42"/>
                  </a:lnTo>
                  <a:lnTo>
                    <a:pt x="24" y="39"/>
                  </a:lnTo>
                  <a:lnTo>
                    <a:pt x="24" y="31"/>
                  </a:lnTo>
                  <a:lnTo>
                    <a:pt x="24" y="15"/>
                  </a:lnTo>
                  <a:lnTo>
                    <a:pt x="29" y="7"/>
                  </a:lnTo>
                  <a:lnTo>
                    <a:pt x="30" y="4"/>
                  </a:lnTo>
                  <a:lnTo>
                    <a:pt x="10" y="12"/>
                  </a:lnTo>
                  <a:lnTo>
                    <a:pt x="9" y="0"/>
                  </a:lnTo>
                  <a:close/>
                </a:path>
              </a:pathLst>
            </a:custGeom>
            <a:solidFill>
              <a:srgbClr val="1F1A17"/>
            </a:solidFill>
            <a:ln w="9525">
              <a:noFill/>
              <a:round/>
              <a:headEnd/>
              <a:tailEnd/>
            </a:ln>
          </p:spPr>
          <p:txBody>
            <a:bodyPr/>
            <a:lstStyle/>
            <a:p>
              <a:endParaRPr lang="en-US"/>
            </a:p>
          </p:txBody>
        </p:sp>
        <p:sp>
          <p:nvSpPr>
            <p:cNvPr id="4502" name="Freeform 406"/>
            <p:cNvSpPr>
              <a:spLocks/>
            </p:cNvSpPr>
            <p:nvPr/>
          </p:nvSpPr>
          <p:spPr bwMode="auto">
            <a:xfrm>
              <a:off x="2448" y="3536"/>
              <a:ext cx="45" cy="45"/>
            </a:xfrm>
            <a:custGeom>
              <a:avLst/>
              <a:gdLst/>
              <a:ahLst/>
              <a:cxnLst>
                <a:cxn ang="0">
                  <a:pos x="0" y="0"/>
                </a:cxn>
                <a:cxn ang="0">
                  <a:pos x="10" y="5"/>
                </a:cxn>
                <a:cxn ang="0">
                  <a:pos x="23" y="13"/>
                </a:cxn>
                <a:cxn ang="0">
                  <a:pos x="30" y="20"/>
                </a:cxn>
                <a:cxn ang="0">
                  <a:pos x="38" y="26"/>
                </a:cxn>
                <a:cxn ang="0">
                  <a:pos x="43" y="36"/>
                </a:cxn>
                <a:cxn ang="0">
                  <a:pos x="45" y="43"/>
                </a:cxn>
                <a:cxn ang="0">
                  <a:pos x="43" y="45"/>
                </a:cxn>
                <a:cxn ang="0">
                  <a:pos x="41" y="45"/>
                </a:cxn>
                <a:cxn ang="0">
                  <a:pos x="38" y="45"/>
                </a:cxn>
                <a:cxn ang="0">
                  <a:pos x="36" y="43"/>
                </a:cxn>
                <a:cxn ang="0">
                  <a:pos x="31" y="36"/>
                </a:cxn>
                <a:cxn ang="0">
                  <a:pos x="28" y="30"/>
                </a:cxn>
                <a:cxn ang="0">
                  <a:pos x="26" y="35"/>
                </a:cxn>
                <a:cxn ang="0">
                  <a:pos x="26" y="38"/>
                </a:cxn>
                <a:cxn ang="0">
                  <a:pos x="23" y="38"/>
                </a:cxn>
                <a:cxn ang="0">
                  <a:pos x="20" y="40"/>
                </a:cxn>
                <a:cxn ang="0">
                  <a:pos x="18" y="33"/>
                </a:cxn>
                <a:cxn ang="0">
                  <a:pos x="16" y="28"/>
                </a:cxn>
                <a:cxn ang="0">
                  <a:pos x="15" y="25"/>
                </a:cxn>
                <a:cxn ang="0">
                  <a:pos x="11" y="21"/>
                </a:cxn>
                <a:cxn ang="0">
                  <a:pos x="11" y="16"/>
                </a:cxn>
                <a:cxn ang="0">
                  <a:pos x="11" y="11"/>
                </a:cxn>
                <a:cxn ang="0">
                  <a:pos x="5" y="5"/>
                </a:cxn>
                <a:cxn ang="0">
                  <a:pos x="0" y="0"/>
                </a:cxn>
              </a:cxnLst>
              <a:rect l="0" t="0" r="r" b="b"/>
              <a:pathLst>
                <a:path w="45" h="45">
                  <a:moveTo>
                    <a:pt x="0" y="0"/>
                  </a:moveTo>
                  <a:lnTo>
                    <a:pt x="10" y="5"/>
                  </a:lnTo>
                  <a:lnTo>
                    <a:pt x="23" y="13"/>
                  </a:lnTo>
                  <a:lnTo>
                    <a:pt x="30" y="20"/>
                  </a:lnTo>
                  <a:lnTo>
                    <a:pt x="38" y="26"/>
                  </a:lnTo>
                  <a:lnTo>
                    <a:pt x="43" y="36"/>
                  </a:lnTo>
                  <a:lnTo>
                    <a:pt x="45" y="43"/>
                  </a:lnTo>
                  <a:lnTo>
                    <a:pt x="43" y="45"/>
                  </a:lnTo>
                  <a:lnTo>
                    <a:pt x="41" y="45"/>
                  </a:lnTo>
                  <a:lnTo>
                    <a:pt x="38" y="45"/>
                  </a:lnTo>
                  <a:lnTo>
                    <a:pt x="36" y="43"/>
                  </a:lnTo>
                  <a:lnTo>
                    <a:pt x="31" y="36"/>
                  </a:lnTo>
                  <a:lnTo>
                    <a:pt x="28" y="30"/>
                  </a:lnTo>
                  <a:lnTo>
                    <a:pt x="26" y="35"/>
                  </a:lnTo>
                  <a:lnTo>
                    <a:pt x="26" y="38"/>
                  </a:lnTo>
                  <a:lnTo>
                    <a:pt x="23" y="38"/>
                  </a:lnTo>
                  <a:lnTo>
                    <a:pt x="20" y="40"/>
                  </a:lnTo>
                  <a:lnTo>
                    <a:pt x="18" y="33"/>
                  </a:lnTo>
                  <a:lnTo>
                    <a:pt x="16" y="28"/>
                  </a:lnTo>
                  <a:lnTo>
                    <a:pt x="15" y="25"/>
                  </a:lnTo>
                  <a:lnTo>
                    <a:pt x="11" y="21"/>
                  </a:lnTo>
                  <a:lnTo>
                    <a:pt x="11" y="16"/>
                  </a:lnTo>
                  <a:lnTo>
                    <a:pt x="11" y="11"/>
                  </a:lnTo>
                  <a:lnTo>
                    <a:pt x="5" y="5"/>
                  </a:lnTo>
                  <a:lnTo>
                    <a:pt x="0" y="0"/>
                  </a:lnTo>
                  <a:close/>
                </a:path>
              </a:pathLst>
            </a:custGeom>
            <a:solidFill>
              <a:srgbClr val="1F1A17"/>
            </a:solidFill>
            <a:ln w="9525">
              <a:noFill/>
              <a:round/>
              <a:headEnd/>
              <a:tailEnd/>
            </a:ln>
          </p:spPr>
          <p:txBody>
            <a:bodyPr/>
            <a:lstStyle/>
            <a:p>
              <a:endParaRPr lang="en-US"/>
            </a:p>
          </p:txBody>
        </p:sp>
        <p:sp>
          <p:nvSpPr>
            <p:cNvPr id="4503" name="Freeform 407"/>
            <p:cNvSpPr>
              <a:spLocks/>
            </p:cNvSpPr>
            <p:nvPr/>
          </p:nvSpPr>
          <p:spPr bwMode="auto">
            <a:xfrm>
              <a:off x="2506" y="3539"/>
              <a:ext cx="39" cy="27"/>
            </a:xfrm>
            <a:custGeom>
              <a:avLst/>
              <a:gdLst/>
              <a:ahLst/>
              <a:cxnLst>
                <a:cxn ang="0">
                  <a:pos x="9" y="0"/>
                </a:cxn>
                <a:cxn ang="0">
                  <a:pos x="0" y="3"/>
                </a:cxn>
                <a:cxn ang="0">
                  <a:pos x="0" y="17"/>
                </a:cxn>
                <a:cxn ang="0">
                  <a:pos x="7" y="20"/>
                </a:cxn>
                <a:cxn ang="0">
                  <a:pos x="17" y="27"/>
                </a:cxn>
                <a:cxn ang="0">
                  <a:pos x="30" y="23"/>
                </a:cxn>
                <a:cxn ang="0">
                  <a:pos x="39" y="20"/>
                </a:cxn>
                <a:cxn ang="0">
                  <a:pos x="32" y="20"/>
                </a:cxn>
                <a:cxn ang="0">
                  <a:pos x="20" y="17"/>
                </a:cxn>
                <a:cxn ang="0">
                  <a:pos x="15" y="13"/>
                </a:cxn>
                <a:cxn ang="0">
                  <a:pos x="10" y="7"/>
                </a:cxn>
                <a:cxn ang="0">
                  <a:pos x="9" y="2"/>
                </a:cxn>
                <a:cxn ang="0">
                  <a:pos x="9" y="0"/>
                </a:cxn>
              </a:cxnLst>
              <a:rect l="0" t="0" r="r" b="b"/>
              <a:pathLst>
                <a:path w="39" h="27">
                  <a:moveTo>
                    <a:pt x="9" y="0"/>
                  </a:moveTo>
                  <a:lnTo>
                    <a:pt x="0" y="3"/>
                  </a:lnTo>
                  <a:lnTo>
                    <a:pt x="0" y="17"/>
                  </a:lnTo>
                  <a:lnTo>
                    <a:pt x="7" y="20"/>
                  </a:lnTo>
                  <a:lnTo>
                    <a:pt x="17" y="27"/>
                  </a:lnTo>
                  <a:lnTo>
                    <a:pt x="30" y="23"/>
                  </a:lnTo>
                  <a:lnTo>
                    <a:pt x="39" y="20"/>
                  </a:lnTo>
                  <a:lnTo>
                    <a:pt x="32" y="20"/>
                  </a:lnTo>
                  <a:lnTo>
                    <a:pt x="20" y="17"/>
                  </a:lnTo>
                  <a:lnTo>
                    <a:pt x="15" y="13"/>
                  </a:lnTo>
                  <a:lnTo>
                    <a:pt x="10" y="7"/>
                  </a:lnTo>
                  <a:lnTo>
                    <a:pt x="9" y="2"/>
                  </a:lnTo>
                  <a:lnTo>
                    <a:pt x="9" y="0"/>
                  </a:lnTo>
                  <a:close/>
                </a:path>
              </a:pathLst>
            </a:custGeom>
            <a:solidFill>
              <a:srgbClr val="1F1A17"/>
            </a:solidFill>
            <a:ln w="9525">
              <a:noFill/>
              <a:round/>
              <a:headEnd/>
              <a:tailEnd/>
            </a:ln>
          </p:spPr>
          <p:txBody>
            <a:bodyPr/>
            <a:lstStyle/>
            <a:p>
              <a:endParaRPr lang="en-US"/>
            </a:p>
          </p:txBody>
        </p:sp>
        <p:sp>
          <p:nvSpPr>
            <p:cNvPr id="4504" name="Freeform 408"/>
            <p:cNvSpPr>
              <a:spLocks/>
            </p:cNvSpPr>
            <p:nvPr/>
          </p:nvSpPr>
          <p:spPr bwMode="auto">
            <a:xfrm>
              <a:off x="2426" y="3591"/>
              <a:ext cx="20" cy="22"/>
            </a:xfrm>
            <a:custGeom>
              <a:avLst/>
              <a:gdLst/>
              <a:ahLst/>
              <a:cxnLst>
                <a:cxn ang="0">
                  <a:pos x="0" y="12"/>
                </a:cxn>
                <a:cxn ang="0">
                  <a:pos x="18" y="0"/>
                </a:cxn>
                <a:cxn ang="0">
                  <a:pos x="20" y="8"/>
                </a:cxn>
                <a:cxn ang="0">
                  <a:pos x="20" y="18"/>
                </a:cxn>
                <a:cxn ang="0">
                  <a:pos x="18" y="22"/>
                </a:cxn>
                <a:cxn ang="0">
                  <a:pos x="15" y="22"/>
                </a:cxn>
                <a:cxn ang="0">
                  <a:pos x="13" y="20"/>
                </a:cxn>
                <a:cxn ang="0">
                  <a:pos x="10" y="20"/>
                </a:cxn>
                <a:cxn ang="0">
                  <a:pos x="3" y="15"/>
                </a:cxn>
                <a:cxn ang="0">
                  <a:pos x="0" y="12"/>
                </a:cxn>
              </a:cxnLst>
              <a:rect l="0" t="0" r="r" b="b"/>
              <a:pathLst>
                <a:path w="20" h="22">
                  <a:moveTo>
                    <a:pt x="0" y="12"/>
                  </a:moveTo>
                  <a:lnTo>
                    <a:pt x="18" y="0"/>
                  </a:lnTo>
                  <a:lnTo>
                    <a:pt x="20" y="8"/>
                  </a:lnTo>
                  <a:lnTo>
                    <a:pt x="20" y="18"/>
                  </a:lnTo>
                  <a:lnTo>
                    <a:pt x="18" y="22"/>
                  </a:lnTo>
                  <a:lnTo>
                    <a:pt x="15" y="22"/>
                  </a:lnTo>
                  <a:lnTo>
                    <a:pt x="13" y="20"/>
                  </a:lnTo>
                  <a:lnTo>
                    <a:pt x="10" y="20"/>
                  </a:lnTo>
                  <a:lnTo>
                    <a:pt x="3" y="15"/>
                  </a:lnTo>
                  <a:lnTo>
                    <a:pt x="0" y="12"/>
                  </a:lnTo>
                  <a:close/>
                </a:path>
              </a:pathLst>
            </a:custGeom>
            <a:solidFill>
              <a:srgbClr val="1F1A17"/>
            </a:solidFill>
            <a:ln w="9525">
              <a:noFill/>
              <a:round/>
              <a:headEnd/>
              <a:tailEnd/>
            </a:ln>
          </p:spPr>
          <p:txBody>
            <a:bodyPr/>
            <a:lstStyle/>
            <a:p>
              <a:endParaRPr lang="en-US"/>
            </a:p>
          </p:txBody>
        </p:sp>
        <p:sp>
          <p:nvSpPr>
            <p:cNvPr id="4505" name="Freeform 409"/>
            <p:cNvSpPr>
              <a:spLocks/>
            </p:cNvSpPr>
            <p:nvPr/>
          </p:nvSpPr>
          <p:spPr bwMode="auto">
            <a:xfrm>
              <a:off x="2670" y="3551"/>
              <a:ext cx="115" cy="93"/>
            </a:xfrm>
            <a:custGeom>
              <a:avLst/>
              <a:gdLst/>
              <a:ahLst/>
              <a:cxnLst>
                <a:cxn ang="0">
                  <a:pos x="0" y="65"/>
                </a:cxn>
                <a:cxn ang="0">
                  <a:pos x="8" y="75"/>
                </a:cxn>
                <a:cxn ang="0">
                  <a:pos x="13" y="68"/>
                </a:cxn>
                <a:cxn ang="0">
                  <a:pos x="22" y="65"/>
                </a:cxn>
                <a:cxn ang="0">
                  <a:pos x="27" y="62"/>
                </a:cxn>
                <a:cxn ang="0">
                  <a:pos x="30" y="58"/>
                </a:cxn>
                <a:cxn ang="0">
                  <a:pos x="35" y="65"/>
                </a:cxn>
                <a:cxn ang="0">
                  <a:pos x="38" y="67"/>
                </a:cxn>
                <a:cxn ang="0">
                  <a:pos x="43" y="65"/>
                </a:cxn>
                <a:cxn ang="0">
                  <a:pos x="48" y="65"/>
                </a:cxn>
                <a:cxn ang="0">
                  <a:pos x="50" y="65"/>
                </a:cxn>
                <a:cxn ang="0">
                  <a:pos x="53" y="63"/>
                </a:cxn>
                <a:cxn ang="0">
                  <a:pos x="60" y="70"/>
                </a:cxn>
                <a:cxn ang="0">
                  <a:pos x="63" y="75"/>
                </a:cxn>
                <a:cxn ang="0">
                  <a:pos x="65" y="55"/>
                </a:cxn>
                <a:cxn ang="0">
                  <a:pos x="68" y="85"/>
                </a:cxn>
                <a:cxn ang="0">
                  <a:pos x="77" y="93"/>
                </a:cxn>
                <a:cxn ang="0">
                  <a:pos x="75" y="82"/>
                </a:cxn>
                <a:cxn ang="0">
                  <a:pos x="77" y="67"/>
                </a:cxn>
                <a:cxn ang="0">
                  <a:pos x="83" y="62"/>
                </a:cxn>
                <a:cxn ang="0">
                  <a:pos x="90" y="62"/>
                </a:cxn>
                <a:cxn ang="0">
                  <a:pos x="97" y="52"/>
                </a:cxn>
                <a:cxn ang="0">
                  <a:pos x="92" y="43"/>
                </a:cxn>
                <a:cxn ang="0">
                  <a:pos x="104" y="45"/>
                </a:cxn>
                <a:cxn ang="0">
                  <a:pos x="105" y="37"/>
                </a:cxn>
                <a:cxn ang="0">
                  <a:pos x="100" y="30"/>
                </a:cxn>
                <a:cxn ang="0">
                  <a:pos x="105" y="28"/>
                </a:cxn>
                <a:cxn ang="0">
                  <a:pos x="107" y="20"/>
                </a:cxn>
                <a:cxn ang="0">
                  <a:pos x="102" y="18"/>
                </a:cxn>
                <a:cxn ang="0">
                  <a:pos x="110" y="15"/>
                </a:cxn>
                <a:cxn ang="0">
                  <a:pos x="115" y="0"/>
                </a:cxn>
                <a:cxn ang="0">
                  <a:pos x="100" y="11"/>
                </a:cxn>
                <a:cxn ang="0">
                  <a:pos x="92" y="25"/>
                </a:cxn>
                <a:cxn ang="0">
                  <a:pos x="97" y="33"/>
                </a:cxn>
                <a:cxn ang="0">
                  <a:pos x="89" y="37"/>
                </a:cxn>
                <a:cxn ang="0">
                  <a:pos x="89" y="38"/>
                </a:cxn>
                <a:cxn ang="0">
                  <a:pos x="89" y="42"/>
                </a:cxn>
                <a:cxn ang="0">
                  <a:pos x="87" y="45"/>
                </a:cxn>
                <a:cxn ang="0">
                  <a:pos x="82" y="48"/>
                </a:cxn>
                <a:cxn ang="0">
                  <a:pos x="77" y="48"/>
                </a:cxn>
                <a:cxn ang="0">
                  <a:pos x="73" y="47"/>
                </a:cxn>
                <a:cxn ang="0">
                  <a:pos x="72" y="45"/>
                </a:cxn>
                <a:cxn ang="0">
                  <a:pos x="72" y="43"/>
                </a:cxn>
                <a:cxn ang="0">
                  <a:pos x="65" y="28"/>
                </a:cxn>
                <a:cxn ang="0">
                  <a:pos x="55" y="33"/>
                </a:cxn>
                <a:cxn ang="0">
                  <a:pos x="43" y="38"/>
                </a:cxn>
                <a:cxn ang="0">
                  <a:pos x="40" y="38"/>
                </a:cxn>
                <a:cxn ang="0">
                  <a:pos x="33" y="38"/>
                </a:cxn>
                <a:cxn ang="0">
                  <a:pos x="27" y="40"/>
                </a:cxn>
                <a:cxn ang="0">
                  <a:pos x="20" y="43"/>
                </a:cxn>
                <a:cxn ang="0">
                  <a:pos x="8" y="57"/>
                </a:cxn>
                <a:cxn ang="0">
                  <a:pos x="0" y="65"/>
                </a:cxn>
              </a:cxnLst>
              <a:rect l="0" t="0" r="r" b="b"/>
              <a:pathLst>
                <a:path w="115" h="93">
                  <a:moveTo>
                    <a:pt x="0" y="65"/>
                  </a:moveTo>
                  <a:lnTo>
                    <a:pt x="8" y="75"/>
                  </a:lnTo>
                  <a:lnTo>
                    <a:pt x="13" y="68"/>
                  </a:lnTo>
                  <a:lnTo>
                    <a:pt x="22" y="65"/>
                  </a:lnTo>
                  <a:lnTo>
                    <a:pt x="27" y="62"/>
                  </a:lnTo>
                  <a:lnTo>
                    <a:pt x="30" y="58"/>
                  </a:lnTo>
                  <a:lnTo>
                    <a:pt x="35" y="65"/>
                  </a:lnTo>
                  <a:lnTo>
                    <a:pt x="38" y="67"/>
                  </a:lnTo>
                  <a:lnTo>
                    <a:pt x="43" y="65"/>
                  </a:lnTo>
                  <a:lnTo>
                    <a:pt x="48" y="65"/>
                  </a:lnTo>
                  <a:lnTo>
                    <a:pt x="50" y="65"/>
                  </a:lnTo>
                  <a:lnTo>
                    <a:pt x="53" y="63"/>
                  </a:lnTo>
                  <a:lnTo>
                    <a:pt x="60" y="70"/>
                  </a:lnTo>
                  <a:lnTo>
                    <a:pt x="63" y="75"/>
                  </a:lnTo>
                  <a:lnTo>
                    <a:pt x="65" y="55"/>
                  </a:lnTo>
                  <a:lnTo>
                    <a:pt x="68" y="85"/>
                  </a:lnTo>
                  <a:lnTo>
                    <a:pt x="77" y="93"/>
                  </a:lnTo>
                  <a:lnTo>
                    <a:pt x="75" y="82"/>
                  </a:lnTo>
                  <a:lnTo>
                    <a:pt x="77" y="67"/>
                  </a:lnTo>
                  <a:lnTo>
                    <a:pt x="83" y="62"/>
                  </a:lnTo>
                  <a:lnTo>
                    <a:pt x="90" y="62"/>
                  </a:lnTo>
                  <a:lnTo>
                    <a:pt x="97" y="52"/>
                  </a:lnTo>
                  <a:lnTo>
                    <a:pt x="92" y="43"/>
                  </a:lnTo>
                  <a:lnTo>
                    <a:pt x="104" y="45"/>
                  </a:lnTo>
                  <a:lnTo>
                    <a:pt x="105" y="37"/>
                  </a:lnTo>
                  <a:lnTo>
                    <a:pt x="100" y="30"/>
                  </a:lnTo>
                  <a:lnTo>
                    <a:pt x="105" y="28"/>
                  </a:lnTo>
                  <a:lnTo>
                    <a:pt x="107" y="20"/>
                  </a:lnTo>
                  <a:lnTo>
                    <a:pt x="102" y="18"/>
                  </a:lnTo>
                  <a:lnTo>
                    <a:pt x="110" y="15"/>
                  </a:lnTo>
                  <a:lnTo>
                    <a:pt x="115" y="0"/>
                  </a:lnTo>
                  <a:lnTo>
                    <a:pt x="100" y="11"/>
                  </a:lnTo>
                  <a:lnTo>
                    <a:pt x="92" y="25"/>
                  </a:lnTo>
                  <a:lnTo>
                    <a:pt x="97" y="33"/>
                  </a:lnTo>
                  <a:lnTo>
                    <a:pt x="89" y="37"/>
                  </a:lnTo>
                  <a:lnTo>
                    <a:pt x="89" y="38"/>
                  </a:lnTo>
                  <a:lnTo>
                    <a:pt x="89" y="42"/>
                  </a:lnTo>
                  <a:lnTo>
                    <a:pt x="87" y="45"/>
                  </a:lnTo>
                  <a:lnTo>
                    <a:pt x="82" y="48"/>
                  </a:lnTo>
                  <a:lnTo>
                    <a:pt x="77" y="48"/>
                  </a:lnTo>
                  <a:lnTo>
                    <a:pt x="73" y="47"/>
                  </a:lnTo>
                  <a:lnTo>
                    <a:pt x="72" y="45"/>
                  </a:lnTo>
                  <a:lnTo>
                    <a:pt x="72" y="43"/>
                  </a:lnTo>
                  <a:lnTo>
                    <a:pt x="65" y="28"/>
                  </a:lnTo>
                  <a:lnTo>
                    <a:pt x="55" y="33"/>
                  </a:lnTo>
                  <a:lnTo>
                    <a:pt x="43" y="38"/>
                  </a:lnTo>
                  <a:lnTo>
                    <a:pt x="40" y="38"/>
                  </a:lnTo>
                  <a:lnTo>
                    <a:pt x="33" y="38"/>
                  </a:lnTo>
                  <a:lnTo>
                    <a:pt x="27" y="40"/>
                  </a:lnTo>
                  <a:lnTo>
                    <a:pt x="20" y="43"/>
                  </a:lnTo>
                  <a:lnTo>
                    <a:pt x="8" y="57"/>
                  </a:lnTo>
                  <a:lnTo>
                    <a:pt x="0" y="65"/>
                  </a:lnTo>
                  <a:close/>
                </a:path>
              </a:pathLst>
            </a:custGeom>
            <a:solidFill>
              <a:srgbClr val="1F1A17"/>
            </a:solidFill>
            <a:ln w="9525">
              <a:noFill/>
              <a:round/>
              <a:headEnd/>
              <a:tailEnd/>
            </a:ln>
          </p:spPr>
          <p:txBody>
            <a:bodyPr/>
            <a:lstStyle/>
            <a:p>
              <a:endParaRPr lang="en-US"/>
            </a:p>
          </p:txBody>
        </p:sp>
        <p:sp>
          <p:nvSpPr>
            <p:cNvPr id="4506" name="Freeform 410"/>
            <p:cNvSpPr>
              <a:spLocks/>
            </p:cNvSpPr>
            <p:nvPr/>
          </p:nvSpPr>
          <p:spPr bwMode="auto">
            <a:xfrm>
              <a:off x="2489" y="3561"/>
              <a:ext cx="144" cy="117"/>
            </a:xfrm>
            <a:custGeom>
              <a:avLst/>
              <a:gdLst/>
              <a:ahLst/>
              <a:cxnLst>
                <a:cxn ang="0">
                  <a:pos x="141" y="27"/>
                </a:cxn>
                <a:cxn ang="0">
                  <a:pos x="142" y="10"/>
                </a:cxn>
                <a:cxn ang="0">
                  <a:pos x="136" y="10"/>
                </a:cxn>
                <a:cxn ang="0">
                  <a:pos x="131" y="10"/>
                </a:cxn>
                <a:cxn ang="0">
                  <a:pos x="122" y="3"/>
                </a:cxn>
                <a:cxn ang="0">
                  <a:pos x="107" y="11"/>
                </a:cxn>
                <a:cxn ang="0">
                  <a:pos x="102" y="22"/>
                </a:cxn>
                <a:cxn ang="0">
                  <a:pos x="106" y="33"/>
                </a:cxn>
                <a:cxn ang="0">
                  <a:pos x="106" y="40"/>
                </a:cxn>
                <a:cxn ang="0">
                  <a:pos x="87" y="35"/>
                </a:cxn>
                <a:cxn ang="0">
                  <a:pos x="64" y="28"/>
                </a:cxn>
                <a:cxn ang="0">
                  <a:pos x="37" y="33"/>
                </a:cxn>
                <a:cxn ang="0">
                  <a:pos x="14" y="35"/>
                </a:cxn>
                <a:cxn ang="0">
                  <a:pos x="7" y="40"/>
                </a:cxn>
                <a:cxn ang="0">
                  <a:pos x="12" y="57"/>
                </a:cxn>
                <a:cxn ang="0">
                  <a:pos x="22" y="60"/>
                </a:cxn>
                <a:cxn ang="0">
                  <a:pos x="34" y="63"/>
                </a:cxn>
                <a:cxn ang="0">
                  <a:pos x="46" y="73"/>
                </a:cxn>
                <a:cxn ang="0">
                  <a:pos x="56" y="68"/>
                </a:cxn>
                <a:cxn ang="0">
                  <a:pos x="54" y="58"/>
                </a:cxn>
                <a:cxn ang="0">
                  <a:pos x="64" y="53"/>
                </a:cxn>
                <a:cxn ang="0">
                  <a:pos x="71" y="52"/>
                </a:cxn>
                <a:cxn ang="0">
                  <a:pos x="81" y="58"/>
                </a:cxn>
                <a:cxn ang="0">
                  <a:pos x="77" y="72"/>
                </a:cxn>
                <a:cxn ang="0">
                  <a:pos x="59" y="87"/>
                </a:cxn>
                <a:cxn ang="0">
                  <a:pos x="39" y="98"/>
                </a:cxn>
                <a:cxn ang="0">
                  <a:pos x="44" y="107"/>
                </a:cxn>
                <a:cxn ang="0">
                  <a:pos x="62" y="102"/>
                </a:cxn>
                <a:cxn ang="0">
                  <a:pos x="72" y="100"/>
                </a:cxn>
                <a:cxn ang="0">
                  <a:pos x="76" y="108"/>
                </a:cxn>
                <a:cxn ang="0">
                  <a:pos x="91" y="107"/>
                </a:cxn>
                <a:cxn ang="0">
                  <a:pos x="126" y="100"/>
                </a:cxn>
                <a:cxn ang="0">
                  <a:pos x="137" y="92"/>
                </a:cxn>
                <a:cxn ang="0">
                  <a:pos x="137" y="60"/>
                </a:cxn>
                <a:cxn ang="0">
                  <a:pos x="132" y="55"/>
                </a:cxn>
                <a:cxn ang="0">
                  <a:pos x="121" y="57"/>
                </a:cxn>
                <a:cxn ang="0">
                  <a:pos x="116" y="55"/>
                </a:cxn>
                <a:cxn ang="0">
                  <a:pos x="114" y="38"/>
                </a:cxn>
                <a:cxn ang="0">
                  <a:pos x="122" y="32"/>
                </a:cxn>
                <a:cxn ang="0">
                  <a:pos x="132" y="42"/>
                </a:cxn>
                <a:cxn ang="0">
                  <a:pos x="136" y="42"/>
                </a:cxn>
              </a:cxnLst>
              <a:rect l="0" t="0" r="r" b="b"/>
              <a:pathLst>
                <a:path w="144" h="117">
                  <a:moveTo>
                    <a:pt x="137" y="35"/>
                  </a:moveTo>
                  <a:lnTo>
                    <a:pt x="141" y="27"/>
                  </a:lnTo>
                  <a:lnTo>
                    <a:pt x="144" y="17"/>
                  </a:lnTo>
                  <a:lnTo>
                    <a:pt x="142" y="10"/>
                  </a:lnTo>
                  <a:lnTo>
                    <a:pt x="141" y="3"/>
                  </a:lnTo>
                  <a:lnTo>
                    <a:pt x="136" y="10"/>
                  </a:lnTo>
                  <a:lnTo>
                    <a:pt x="132" y="18"/>
                  </a:lnTo>
                  <a:lnTo>
                    <a:pt x="131" y="10"/>
                  </a:lnTo>
                  <a:lnTo>
                    <a:pt x="129" y="0"/>
                  </a:lnTo>
                  <a:lnTo>
                    <a:pt x="122" y="3"/>
                  </a:lnTo>
                  <a:lnTo>
                    <a:pt x="116" y="5"/>
                  </a:lnTo>
                  <a:lnTo>
                    <a:pt x="107" y="11"/>
                  </a:lnTo>
                  <a:lnTo>
                    <a:pt x="101" y="18"/>
                  </a:lnTo>
                  <a:lnTo>
                    <a:pt x="102" y="22"/>
                  </a:lnTo>
                  <a:lnTo>
                    <a:pt x="106" y="30"/>
                  </a:lnTo>
                  <a:lnTo>
                    <a:pt x="106" y="33"/>
                  </a:lnTo>
                  <a:lnTo>
                    <a:pt x="106" y="38"/>
                  </a:lnTo>
                  <a:lnTo>
                    <a:pt x="106" y="40"/>
                  </a:lnTo>
                  <a:lnTo>
                    <a:pt x="104" y="42"/>
                  </a:lnTo>
                  <a:lnTo>
                    <a:pt x="87" y="35"/>
                  </a:lnTo>
                  <a:lnTo>
                    <a:pt x="77" y="27"/>
                  </a:lnTo>
                  <a:lnTo>
                    <a:pt x="64" y="28"/>
                  </a:lnTo>
                  <a:lnTo>
                    <a:pt x="51" y="30"/>
                  </a:lnTo>
                  <a:lnTo>
                    <a:pt x="37" y="33"/>
                  </a:lnTo>
                  <a:lnTo>
                    <a:pt x="26" y="35"/>
                  </a:lnTo>
                  <a:lnTo>
                    <a:pt x="14" y="35"/>
                  </a:lnTo>
                  <a:lnTo>
                    <a:pt x="0" y="32"/>
                  </a:lnTo>
                  <a:lnTo>
                    <a:pt x="7" y="40"/>
                  </a:lnTo>
                  <a:lnTo>
                    <a:pt x="12" y="50"/>
                  </a:lnTo>
                  <a:lnTo>
                    <a:pt x="12" y="57"/>
                  </a:lnTo>
                  <a:lnTo>
                    <a:pt x="10" y="63"/>
                  </a:lnTo>
                  <a:lnTo>
                    <a:pt x="22" y="60"/>
                  </a:lnTo>
                  <a:lnTo>
                    <a:pt x="36" y="58"/>
                  </a:lnTo>
                  <a:lnTo>
                    <a:pt x="34" y="63"/>
                  </a:lnTo>
                  <a:lnTo>
                    <a:pt x="34" y="70"/>
                  </a:lnTo>
                  <a:lnTo>
                    <a:pt x="46" y="73"/>
                  </a:lnTo>
                  <a:lnTo>
                    <a:pt x="59" y="75"/>
                  </a:lnTo>
                  <a:lnTo>
                    <a:pt x="56" y="68"/>
                  </a:lnTo>
                  <a:lnTo>
                    <a:pt x="52" y="60"/>
                  </a:lnTo>
                  <a:lnTo>
                    <a:pt x="54" y="58"/>
                  </a:lnTo>
                  <a:lnTo>
                    <a:pt x="61" y="55"/>
                  </a:lnTo>
                  <a:lnTo>
                    <a:pt x="64" y="53"/>
                  </a:lnTo>
                  <a:lnTo>
                    <a:pt x="67" y="52"/>
                  </a:lnTo>
                  <a:lnTo>
                    <a:pt x="71" y="52"/>
                  </a:lnTo>
                  <a:lnTo>
                    <a:pt x="72" y="53"/>
                  </a:lnTo>
                  <a:lnTo>
                    <a:pt x="81" y="58"/>
                  </a:lnTo>
                  <a:lnTo>
                    <a:pt x="84" y="60"/>
                  </a:lnTo>
                  <a:lnTo>
                    <a:pt x="77" y="72"/>
                  </a:lnTo>
                  <a:lnTo>
                    <a:pt x="71" y="83"/>
                  </a:lnTo>
                  <a:lnTo>
                    <a:pt x="59" y="87"/>
                  </a:lnTo>
                  <a:lnTo>
                    <a:pt x="47" y="90"/>
                  </a:lnTo>
                  <a:lnTo>
                    <a:pt x="39" y="98"/>
                  </a:lnTo>
                  <a:lnTo>
                    <a:pt x="31" y="107"/>
                  </a:lnTo>
                  <a:lnTo>
                    <a:pt x="44" y="107"/>
                  </a:lnTo>
                  <a:lnTo>
                    <a:pt x="56" y="108"/>
                  </a:lnTo>
                  <a:lnTo>
                    <a:pt x="62" y="102"/>
                  </a:lnTo>
                  <a:lnTo>
                    <a:pt x="71" y="100"/>
                  </a:lnTo>
                  <a:lnTo>
                    <a:pt x="72" y="100"/>
                  </a:lnTo>
                  <a:lnTo>
                    <a:pt x="74" y="103"/>
                  </a:lnTo>
                  <a:lnTo>
                    <a:pt x="76" y="108"/>
                  </a:lnTo>
                  <a:lnTo>
                    <a:pt x="74" y="117"/>
                  </a:lnTo>
                  <a:lnTo>
                    <a:pt x="91" y="107"/>
                  </a:lnTo>
                  <a:lnTo>
                    <a:pt x="112" y="97"/>
                  </a:lnTo>
                  <a:lnTo>
                    <a:pt x="126" y="100"/>
                  </a:lnTo>
                  <a:lnTo>
                    <a:pt x="132" y="103"/>
                  </a:lnTo>
                  <a:lnTo>
                    <a:pt x="137" y="92"/>
                  </a:lnTo>
                  <a:lnTo>
                    <a:pt x="141" y="72"/>
                  </a:lnTo>
                  <a:lnTo>
                    <a:pt x="137" y="60"/>
                  </a:lnTo>
                  <a:lnTo>
                    <a:pt x="136" y="53"/>
                  </a:lnTo>
                  <a:lnTo>
                    <a:pt x="132" y="55"/>
                  </a:lnTo>
                  <a:lnTo>
                    <a:pt x="126" y="57"/>
                  </a:lnTo>
                  <a:lnTo>
                    <a:pt x="121" y="57"/>
                  </a:lnTo>
                  <a:lnTo>
                    <a:pt x="117" y="57"/>
                  </a:lnTo>
                  <a:lnTo>
                    <a:pt x="116" y="55"/>
                  </a:lnTo>
                  <a:lnTo>
                    <a:pt x="114" y="53"/>
                  </a:lnTo>
                  <a:lnTo>
                    <a:pt x="114" y="38"/>
                  </a:lnTo>
                  <a:lnTo>
                    <a:pt x="114" y="30"/>
                  </a:lnTo>
                  <a:lnTo>
                    <a:pt x="122" y="32"/>
                  </a:lnTo>
                  <a:lnTo>
                    <a:pt x="129" y="35"/>
                  </a:lnTo>
                  <a:lnTo>
                    <a:pt x="132" y="42"/>
                  </a:lnTo>
                  <a:lnTo>
                    <a:pt x="136" y="48"/>
                  </a:lnTo>
                  <a:lnTo>
                    <a:pt x="136" y="42"/>
                  </a:lnTo>
                  <a:lnTo>
                    <a:pt x="137" y="35"/>
                  </a:lnTo>
                  <a:close/>
                </a:path>
              </a:pathLst>
            </a:custGeom>
            <a:solidFill>
              <a:srgbClr val="1F1A17"/>
            </a:solidFill>
            <a:ln w="9525">
              <a:noFill/>
              <a:round/>
              <a:headEnd/>
              <a:tailEnd/>
            </a:ln>
          </p:spPr>
          <p:txBody>
            <a:bodyPr/>
            <a:lstStyle/>
            <a:p>
              <a:endParaRPr lang="en-US"/>
            </a:p>
          </p:txBody>
        </p:sp>
        <p:sp>
          <p:nvSpPr>
            <p:cNvPr id="4507" name="Freeform 411"/>
            <p:cNvSpPr>
              <a:spLocks/>
            </p:cNvSpPr>
            <p:nvPr/>
          </p:nvSpPr>
          <p:spPr bwMode="auto">
            <a:xfrm>
              <a:off x="2336" y="3589"/>
              <a:ext cx="232" cy="134"/>
            </a:xfrm>
            <a:custGeom>
              <a:avLst/>
              <a:gdLst/>
              <a:ahLst/>
              <a:cxnLst>
                <a:cxn ang="0">
                  <a:pos x="0" y="10"/>
                </a:cxn>
                <a:cxn ang="0">
                  <a:pos x="10" y="27"/>
                </a:cxn>
                <a:cxn ang="0">
                  <a:pos x="16" y="44"/>
                </a:cxn>
                <a:cxn ang="0">
                  <a:pos x="18" y="49"/>
                </a:cxn>
                <a:cxn ang="0">
                  <a:pos x="26" y="49"/>
                </a:cxn>
                <a:cxn ang="0">
                  <a:pos x="35" y="52"/>
                </a:cxn>
                <a:cxn ang="0">
                  <a:pos x="38" y="60"/>
                </a:cxn>
                <a:cxn ang="0">
                  <a:pos x="41" y="67"/>
                </a:cxn>
                <a:cxn ang="0">
                  <a:pos x="46" y="64"/>
                </a:cxn>
                <a:cxn ang="0">
                  <a:pos x="50" y="70"/>
                </a:cxn>
                <a:cxn ang="0">
                  <a:pos x="55" y="94"/>
                </a:cxn>
                <a:cxn ang="0">
                  <a:pos x="62" y="92"/>
                </a:cxn>
                <a:cxn ang="0">
                  <a:pos x="70" y="79"/>
                </a:cxn>
                <a:cxn ang="0">
                  <a:pos x="83" y="80"/>
                </a:cxn>
                <a:cxn ang="0">
                  <a:pos x="95" y="89"/>
                </a:cxn>
                <a:cxn ang="0">
                  <a:pos x="102" y="102"/>
                </a:cxn>
                <a:cxn ang="0">
                  <a:pos x="115" y="124"/>
                </a:cxn>
                <a:cxn ang="0">
                  <a:pos x="128" y="126"/>
                </a:cxn>
                <a:cxn ang="0">
                  <a:pos x="137" y="117"/>
                </a:cxn>
                <a:cxn ang="0">
                  <a:pos x="147" y="117"/>
                </a:cxn>
                <a:cxn ang="0">
                  <a:pos x="155" y="126"/>
                </a:cxn>
                <a:cxn ang="0">
                  <a:pos x="163" y="124"/>
                </a:cxn>
                <a:cxn ang="0">
                  <a:pos x="174" y="121"/>
                </a:cxn>
                <a:cxn ang="0">
                  <a:pos x="185" y="126"/>
                </a:cxn>
                <a:cxn ang="0">
                  <a:pos x="204" y="114"/>
                </a:cxn>
                <a:cxn ang="0">
                  <a:pos x="222" y="107"/>
                </a:cxn>
                <a:cxn ang="0">
                  <a:pos x="224" y="99"/>
                </a:cxn>
                <a:cxn ang="0">
                  <a:pos x="214" y="79"/>
                </a:cxn>
                <a:cxn ang="0">
                  <a:pos x="207" y="74"/>
                </a:cxn>
                <a:cxn ang="0">
                  <a:pos x="197" y="77"/>
                </a:cxn>
                <a:cxn ang="0">
                  <a:pos x="184" y="74"/>
                </a:cxn>
                <a:cxn ang="0">
                  <a:pos x="177" y="82"/>
                </a:cxn>
                <a:cxn ang="0">
                  <a:pos x="174" y="102"/>
                </a:cxn>
                <a:cxn ang="0">
                  <a:pos x="165" y="97"/>
                </a:cxn>
                <a:cxn ang="0">
                  <a:pos x="157" y="92"/>
                </a:cxn>
                <a:cxn ang="0">
                  <a:pos x="147" y="94"/>
                </a:cxn>
                <a:cxn ang="0">
                  <a:pos x="140" y="89"/>
                </a:cxn>
                <a:cxn ang="0">
                  <a:pos x="132" y="87"/>
                </a:cxn>
                <a:cxn ang="0">
                  <a:pos x="125" y="85"/>
                </a:cxn>
                <a:cxn ang="0">
                  <a:pos x="117" y="75"/>
                </a:cxn>
                <a:cxn ang="0">
                  <a:pos x="112" y="59"/>
                </a:cxn>
                <a:cxn ang="0">
                  <a:pos x="100" y="45"/>
                </a:cxn>
                <a:cxn ang="0">
                  <a:pos x="90" y="42"/>
                </a:cxn>
                <a:cxn ang="0">
                  <a:pos x="67" y="32"/>
                </a:cxn>
                <a:cxn ang="0">
                  <a:pos x="38" y="22"/>
                </a:cxn>
                <a:cxn ang="0">
                  <a:pos x="28" y="17"/>
                </a:cxn>
                <a:cxn ang="0">
                  <a:pos x="23" y="14"/>
                </a:cxn>
                <a:cxn ang="0">
                  <a:pos x="15" y="15"/>
                </a:cxn>
                <a:cxn ang="0">
                  <a:pos x="5" y="7"/>
                </a:cxn>
              </a:cxnLst>
              <a:rect l="0" t="0" r="r" b="b"/>
              <a:pathLst>
                <a:path w="232" h="134">
                  <a:moveTo>
                    <a:pt x="1" y="0"/>
                  </a:moveTo>
                  <a:lnTo>
                    <a:pt x="0" y="10"/>
                  </a:lnTo>
                  <a:lnTo>
                    <a:pt x="0" y="24"/>
                  </a:lnTo>
                  <a:lnTo>
                    <a:pt x="10" y="27"/>
                  </a:lnTo>
                  <a:lnTo>
                    <a:pt x="16" y="30"/>
                  </a:lnTo>
                  <a:lnTo>
                    <a:pt x="16" y="44"/>
                  </a:lnTo>
                  <a:lnTo>
                    <a:pt x="15" y="54"/>
                  </a:lnTo>
                  <a:lnTo>
                    <a:pt x="18" y="49"/>
                  </a:lnTo>
                  <a:lnTo>
                    <a:pt x="21" y="42"/>
                  </a:lnTo>
                  <a:lnTo>
                    <a:pt x="26" y="49"/>
                  </a:lnTo>
                  <a:lnTo>
                    <a:pt x="31" y="55"/>
                  </a:lnTo>
                  <a:lnTo>
                    <a:pt x="35" y="52"/>
                  </a:lnTo>
                  <a:lnTo>
                    <a:pt x="40" y="49"/>
                  </a:lnTo>
                  <a:lnTo>
                    <a:pt x="38" y="60"/>
                  </a:lnTo>
                  <a:lnTo>
                    <a:pt x="36" y="72"/>
                  </a:lnTo>
                  <a:lnTo>
                    <a:pt x="41" y="67"/>
                  </a:lnTo>
                  <a:lnTo>
                    <a:pt x="45" y="65"/>
                  </a:lnTo>
                  <a:lnTo>
                    <a:pt x="46" y="64"/>
                  </a:lnTo>
                  <a:lnTo>
                    <a:pt x="50" y="64"/>
                  </a:lnTo>
                  <a:lnTo>
                    <a:pt x="50" y="70"/>
                  </a:lnTo>
                  <a:lnTo>
                    <a:pt x="48" y="84"/>
                  </a:lnTo>
                  <a:lnTo>
                    <a:pt x="55" y="94"/>
                  </a:lnTo>
                  <a:lnTo>
                    <a:pt x="62" y="104"/>
                  </a:lnTo>
                  <a:lnTo>
                    <a:pt x="62" y="92"/>
                  </a:lnTo>
                  <a:lnTo>
                    <a:pt x="65" y="84"/>
                  </a:lnTo>
                  <a:lnTo>
                    <a:pt x="70" y="79"/>
                  </a:lnTo>
                  <a:lnTo>
                    <a:pt x="77" y="79"/>
                  </a:lnTo>
                  <a:lnTo>
                    <a:pt x="83" y="80"/>
                  </a:lnTo>
                  <a:lnTo>
                    <a:pt x="90" y="84"/>
                  </a:lnTo>
                  <a:lnTo>
                    <a:pt x="95" y="89"/>
                  </a:lnTo>
                  <a:lnTo>
                    <a:pt x="102" y="94"/>
                  </a:lnTo>
                  <a:lnTo>
                    <a:pt x="102" y="102"/>
                  </a:lnTo>
                  <a:lnTo>
                    <a:pt x="103" y="112"/>
                  </a:lnTo>
                  <a:lnTo>
                    <a:pt x="115" y="124"/>
                  </a:lnTo>
                  <a:lnTo>
                    <a:pt x="127" y="134"/>
                  </a:lnTo>
                  <a:lnTo>
                    <a:pt x="128" y="126"/>
                  </a:lnTo>
                  <a:lnTo>
                    <a:pt x="133" y="121"/>
                  </a:lnTo>
                  <a:lnTo>
                    <a:pt x="137" y="117"/>
                  </a:lnTo>
                  <a:lnTo>
                    <a:pt x="142" y="116"/>
                  </a:lnTo>
                  <a:lnTo>
                    <a:pt x="147" y="117"/>
                  </a:lnTo>
                  <a:lnTo>
                    <a:pt x="152" y="121"/>
                  </a:lnTo>
                  <a:lnTo>
                    <a:pt x="155" y="126"/>
                  </a:lnTo>
                  <a:lnTo>
                    <a:pt x="157" y="132"/>
                  </a:lnTo>
                  <a:lnTo>
                    <a:pt x="163" y="124"/>
                  </a:lnTo>
                  <a:lnTo>
                    <a:pt x="170" y="116"/>
                  </a:lnTo>
                  <a:lnTo>
                    <a:pt x="174" y="121"/>
                  </a:lnTo>
                  <a:lnTo>
                    <a:pt x="175" y="127"/>
                  </a:lnTo>
                  <a:lnTo>
                    <a:pt x="185" y="126"/>
                  </a:lnTo>
                  <a:lnTo>
                    <a:pt x="194" y="124"/>
                  </a:lnTo>
                  <a:lnTo>
                    <a:pt x="204" y="114"/>
                  </a:lnTo>
                  <a:lnTo>
                    <a:pt x="212" y="106"/>
                  </a:lnTo>
                  <a:lnTo>
                    <a:pt x="222" y="107"/>
                  </a:lnTo>
                  <a:lnTo>
                    <a:pt x="232" y="111"/>
                  </a:lnTo>
                  <a:lnTo>
                    <a:pt x="224" y="99"/>
                  </a:lnTo>
                  <a:lnTo>
                    <a:pt x="215" y="89"/>
                  </a:lnTo>
                  <a:lnTo>
                    <a:pt x="214" y="79"/>
                  </a:lnTo>
                  <a:lnTo>
                    <a:pt x="214" y="69"/>
                  </a:lnTo>
                  <a:lnTo>
                    <a:pt x="207" y="74"/>
                  </a:lnTo>
                  <a:lnTo>
                    <a:pt x="202" y="75"/>
                  </a:lnTo>
                  <a:lnTo>
                    <a:pt x="197" y="77"/>
                  </a:lnTo>
                  <a:lnTo>
                    <a:pt x="192" y="77"/>
                  </a:lnTo>
                  <a:lnTo>
                    <a:pt x="184" y="74"/>
                  </a:lnTo>
                  <a:lnTo>
                    <a:pt x="172" y="65"/>
                  </a:lnTo>
                  <a:lnTo>
                    <a:pt x="177" y="82"/>
                  </a:lnTo>
                  <a:lnTo>
                    <a:pt x="182" y="97"/>
                  </a:lnTo>
                  <a:lnTo>
                    <a:pt x="174" y="102"/>
                  </a:lnTo>
                  <a:lnTo>
                    <a:pt x="163" y="107"/>
                  </a:lnTo>
                  <a:lnTo>
                    <a:pt x="165" y="97"/>
                  </a:lnTo>
                  <a:lnTo>
                    <a:pt x="165" y="87"/>
                  </a:lnTo>
                  <a:lnTo>
                    <a:pt x="157" y="92"/>
                  </a:lnTo>
                  <a:lnTo>
                    <a:pt x="150" y="94"/>
                  </a:lnTo>
                  <a:lnTo>
                    <a:pt x="147" y="94"/>
                  </a:lnTo>
                  <a:lnTo>
                    <a:pt x="143" y="92"/>
                  </a:lnTo>
                  <a:lnTo>
                    <a:pt x="140" y="89"/>
                  </a:lnTo>
                  <a:lnTo>
                    <a:pt x="137" y="84"/>
                  </a:lnTo>
                  <a:lnTo>
                    <a:pt x="132" y="87"/>
                  </a:lnTo>
                  <a:lnTo>
                    <a:pt x="128" y="87"/>
                  </a:lnTo>
                  <a:lnTo>
                    <a:pt x="125" y="85"/>
                  </a:lnTo>
                  <a:lnTo>
                    <a:pt x="122" y="84"/>
                  </a:lnTo>
                  <a:lnTo>
                    <a:pt x="117" y="75"/>
                  </a:lnTo>
                  <a:lnTo>
                    <a:pt x="112" y="67"/>
                  </a:lnTo>
                  <a:lnTo>
                    <a:pt x="112" y="59"/>
                  </a:lnTo>
                  <a:lnTo>
                    <a:pt x="112" y="52"/>
                  </a:lnTo>
                  <a:lnTo>
                    <a:pt x="100" y="45"/>
                  </a:lnTo>
                  <a:lnTo>
                    <a:pt x="90" y="39"/>
                  </a:lnTo>
                  <a:lnTo>
                    <a:pt x="90" y="42"/>
                  </a:lnTo>
                  <a:lnTo>
                    <a:pt x="90" y="47"/>
                  </a:lnTo>
                  <a:lnTo>
                    <a:pt x="67" y="32"/>
                  </a:lnTo>
                  <a:lnTo>
                    <a:pt x="41" y="19"/>
                  </a:lnTo>
                  <a:lnTo>
                    <a:pt x="38" y="22"/>
                  </a:lnTo>
                  <a:lnTo>
                    <a:pt x="35" y="25"/>
                  </a:lnTo>
                  <a:lnTo>
                    <a:pt x="28" y="17"/>
                  </a:lnTo>
                  <a:lnTo>
                    <a:pt x="23" y="10"/>
                  </a:lnTo>
                  <a:lnTo>
                    <a:pt x="23" y="14"/>
                  </a:lnTo>
                  <a:lnTo>
                    <a:pt x="25" y="17"/>
                  </a:lnTo>
                  <a:lnTo>
                    <a:pt x="15" y="15"/>
                  </a:lnTo>
                  <a:lnTo>
                    <a:pt x="6" y="12"/>
                  </a:lnTo>
                  <a:lnTo>
                    <a:pt x="5" y="7"/>
                  </a:lnTo>
                  <a:lnTo>
                    <a:pt x="1" y="0"/>
                  </a:lnTo>
                  <a:close/>
                </a:path>
              </a:pathLst>
            </a:custGeom>
            <a:solidFill>
              <a:srgbClr val="1F1A17"/>
            </a:solidFill>
            <a:ln w="9525">
              <a:noFill/>
              <a:round/>
              <a:headEnd/>
              <a:tailEnd/>
            </a:ln>
          </p:spPr>
          <p:txBody>
            <a:bodyPr/>
            <a:lstStyle/>
            <a:p>
              <a:endParaRPr lang="en-US"/>
            </a:p>
          </p:txBody>
        </p:sp>
        <p:sp>
          <p:nvSpPr>
            <p:cNvPr id="4508" name="Freeform 412"/>
            <p:cNvSpPr>
              <a:spLocks/>
            </p:cNvSpPr>
            <p:nvPr/>
          </p:nvSpPr>
          <p:spPr bwMode="auto">
            <a:xfrm>
              <a:off x="2356" y="3532"/>
              <a:ext cx="132" cy="137"/>
            </a:xfrm>
            <a:custGeom>
              <a:avLst/>
              <a:gdLst/>
              <a:ahLst/>
              <a:cxnLst>
                <a:cxn ang="0">
                  <a:pos x="5" y="12"/>
                </a:cxn>
                <a:cxn ang="0">
                  <a:pos x="10" y="22"/>
                </a:cxn>
                <a:cxn ang="0">
                  <a:pos x="13" y="42"/>
                </a:cxn>
                <a:cxn ang="0">
                  <a:pos x="15" y="61"/>
                </a:cxn>
                <a:cxn ang="0">
                  <a:pos x="21" y="67"/>
                </a:cxn>
                <a:cxn ang="0">
                  <a:pos x="20" y="76"/>
                </a:cxn>
                <a:cxn ang="0">
                  <a:pos x="23" y="87"/>
                </a:cxn>
                <a:cxn ang="0">
                  <a:pos x="28" y="86"/>
                </a:cxn>
                <a:cxn ang="0">
                  <a:pos x="35" y="94"/>
                </a:cxn>
                <a:cxn ang="0">
                  <a:pos x="38" y="119"/>
                </a:cxn>
                <a:cxn ang="0">
                  <a:pos x="43" y="134"/>
                </a:cxn>
                <a:cxn ang="0">
                  <a:pos x="57" y="137"/>
                </a:cxn>
                <a:cxn ang="0">
                  <a:pos x="60" y="129"/>
                </a:cxn>
                <a:cxn ang="0">
                  <a:pos x="65" y="114"/>
                </a:cxn>
                <a:cxn ang="0">
                  <a:pos x="68" y="107"/>
                </a:cxn>
                <a:cxn ang="0">
                  <a:pos x="85" y="117"/>
                </a:cxn>
                <a:cxn ang="0">
                  <a:pos x="98" y="116"/>
                </a:cxn>
                <a:cxn ang="0">
                  <a:pos x="107" y="107"/>
                </a:cxn>
                <a:cxn ang="0">
                  <a:pos x="117" y="111"/>
                </a:cxn>
                <a:cxn ang="0">
                  <a:pos x="123" y="107"/>
                </a:cxn>
                <a:cxn ang="0">
                  <a:pos x="128" y="97"/>
                </a:cxn>
                <a:cxn ang="0">
                  <a:pos x="127" y="91"/>
                </a:cxn>
                <a:cxn ang="0">
                  <a:pos x="110" y="96"/>
                </a:cxn>
                <a:cxn ang="0">
                  <a:pos x="88" y="87"/>
                </a:cxn>
                <a:cxn ang="0">
                  <a:pos x="82" y="77"/>
                </a:cxn>
                <a:cxn ang="0">
                  <a:pos x="72" y="69"/>
                </a:cxn>
                <a:cxn ang="0">
                  <a:pos x="65" y="66"/>
                </a:cxn>
                <a:cxn ang="0">
                  <a:pos x="68" y="62"/>
                </a:cxn>
                <a:cxn ang="0">
                  <a:pos x="78" y="61"/>
                </a:cxn>
                <a:cxn ang="0">
                  <a:pos x="105" y="69"/>
                </a:cxn>
                <a:cxn ang="0">
                  <a:pos x="115" y="69"/>
                </a:cxn>
                <a:cxn ang="0">
                  <a:pos x="100" y="54"/>
                </a:cxn>
                <a:cxn ang="0">
                  <a:pos x="78" y="42"/>
                </a:cxn>
                <a:cxn ang="0">
                  <a:pos x="68" y="35"/>
                </a:cxn>
                <a:cxn ang="0">
                  <a:pos x="57" y="29"/>
                </a:cxn>
                <a:cxn ang="0">
                  <a:pos x="50" y="24"/>
                </a:cxn>
                <a:cxn ang="0">
                  <a:pos x="42" y="9"/>
                </a:cxn>
                <a:cxn ang="0">
                  <a:pos x="33" y="0"/>
                </a:cxn>
                <a:cxn ang="0">
                  <a:pos x="37" y="14"/>
                </a:cxn>
                <a:cxn ang="0">
                  <a:pos x="52" y="37"/>
                </a:cxn>
                <a:cxn ang="0">
                  <a:pos x="58" y="54"/>
                </a:cxn>
                <a:cxn ang="0">
                  <a:pos x="43" y="54"/>
                </a:cxn>
                <a:cxn ang="0">
                  <a:pos x="21" y="27"/>
                </a:cxn>
                <a:cxn ang="0">
                  <a:pos x="5" y="7"/>
                </a:cxn>
              </a:cxnLst>
              <a:rect l="0" t="0" r="r" b="b"/>
              <a:pathLst>
                <a:path w="132" h="137">
                  <a:moveTo>
                    <a:pt x="0" y="7"/>
                  </a:moveTo>
                  <a:lnTo>
                    <a:pt x="5" y="12"/>
                  </a:lnTo>
                  <a:lnTo>
                    <a:pt x="8" y="17"/>
                  </a:lnTo>
                  <a:lnTo>
                    <a:pt x="10" y="22"/>
                  </a:lnTo>
                  <a:lnTo>
                    <a:pt x="11" y="29"/>
                  </a:lnTo>
                  <a:lnTo>
                    <a:pt x="13" y="42"/>
                  </a:lnTo>
                  <a:lnTo>
                    <a:pt x="13" y="59"/>
                  </a:lnTo>
                  <a:lnTo>
                    <a:pt x="15" y="61"/>
                  </a:lnTo>
                  <a:lnTo>
                    <a:pt x="18" y="64"/>
                  </a:lnTo>
                  <a:lnTo>
                    <a:pt x="21" y="67"/>
                  </a:lnTo>
                  <a:lnTo>
                    <a:pt x="20" y="71"/>
                  </a:lnTo>
                  <a:lnTo>
                    <a:pt x="20" y="76"/>
                  </a:lnTo>
                  <a:lnTo>
                    <a:pt x="21" y="82"/>
                  </a:lnTo>
                  <a:lnTo>
                    <a:pt x="23" y="87"/>
                  </a:lnTo>
                  <a:lnTo>
                    <a:pt x="25" y="91"/>
                  </a:lnTo>
                  <a:lnTo>
                    <a:pt x="28" y="86"/>
                  </a:lnTo>
                  <a:lnTo>
                    <a:pt x="30" y="81"/>
                  </a:lnTo>
                  <a:lnTo>
                    <a:pt x="35" y="94"/>
                  </a:lnTo>
                  <a:lnTo>
                    <a:pt x="37" y="106"/>
                  </a:lnTo>
                  <a:lnTo>
                    <a:pt x="38" y="119"/>
                  </a:lnTo>
                  <a:lnTo>
                    <a:pt x="40" y="132"/>
                  </a:lnTo>
                  <a:lnTo>
                    <a:pt x="43" y="134"/>
                  </a:lnTo>
                  <a:lnTo>
                    <a:pt x="50" y="136"/>
                  </a:lnTo>
                  <a:lnTo>
                    <a:pt x="57" y="137"/>
                  </a:lnTo>
                  <a:lnTo>
                    <a:pt x="60" y="136"/>
                  </a:lnTo>
                  <a:lnTo>
                    <a:pt x="60" y="129"/>
                  </a:lnTo>
                  <a:lnTo>
                    <a:pt x="63" y="119"/>
                  </a:lnTo>
                  <a:lnTo>
                    <a:pt x="65" y="114"/>
                  </a:lnTo>
                  <a:lnTo>
                    <a:pt x="67" y="109"/>
                  </a:lnTo>
                  <a:lnTo>
                    <a:pt x="68" y="107"/>
                  </a:lnTo>
                  <a:lnTo>
                    <a:pt x="70" y="107"/>
                  </a:lnTo>
                  <a:lnTo>
                    <a:pt x="85" y="117"/>
                  </a:lnTo>
                  <a:lnTo>
                    <a:pt x="97" y="124"/>
                  </a:lnTo>
                  <a:lnTo>
                    <a:pt x="98" y="116"/>
                  </a:lnTo>
                  <a:lnTo>
                    <a:pt x="102" y="106"/>
                  </a:lnTo>
                  <a:lnTo>
                    <a:pt x="107" y="107"/>
                  </a:lnTo>
                  <a:lnTo>
                    <a:pt x="112" y="109"/>
                  </a:lnTo>
                  <a:lnTo>
                    <a:pt x="117" y="111"/>
                  </a:lnTo>
                  <a:lnTo>
                    <a:pt x="120" y="109"/>
                  </a:lnTo>
                  <a:lnTo>
                    <a:pt x="123" y="107"/>
                  </a:lnTo>
                  <a:lnTo>
                    <a:pt x="127" y="104"/>
                  </a:lnTo>
                  <a:lnTo>
                    <a:pt x="128" y="97"/>
                  </a:lnTo>
                  <a:lnTo>
                    <a:pt x="132" y="89"/>
                  </a:lnTo>
                  <a:lnTo>
                    <a:pt x="127" y="91"/>
                  </a:lnTo>
                  <a:lnTo>
                    <a:pt x="120" y="94"/>
                  </a:lnTo>
                  <a:lnTo>
                    <a:pt x="110" y="96"/>
                  </a:lnTo>
                  <a:lnTo>
                    <a:pt x="100" y="94"/>
                  </a:lnTo>
                  <a:lnTo>
                    <a:pt x="88" y="87"/>
                  </a:lnTo>
                  <a:lnTo>
                    <a:pt x="83" y="86"/>
                  </a:lnTo>
                  <a:lnTo>
                    <a:pt x="82" y="77"/>
                  </a:lnTo>
                  <a:lnTo>
                    <a:pt x="80" y="71"/>
                  </a:lnTo>
                  <a:lnTo>
                    <a:pt x="72" y="69"/>
                  </a:lnTo>
                  <a:lnTo>
                    <a:pt x="65" y="69"/>
                  </a:lnTo>
                  <a:lnTo>
                    <a:pt x="65" y="66"/>
                  </a:lnTo>
                  <a:lnTo>
                    <a:pt x="67" y="64"/>
                  </a:lnTo>
                  <a:lnTo>
                    <a:pt x="68" y="62"/>
                  </a:lnTo>
                  <a:lnTo>
                    <a:pt x="72" y="61"/>
                  </a:lnTo>
                  <a:lnTo>
                    <a:pt x="78" y="61"/>
                  </a:lnTo>
                  <a:lnTo>
                    <a:pt x="87" y="62"/>
                  </a:lnTo>
                  <a:lnTo>
                    <a:pt x="105" y="69"/>
                  </a:lnTo>
                  <a:lnTo>
                    <a:pt x="115" y="74"/>
                  </a:lnTo>
                  <a:lnTo>
                    <a:pt x="115" y="69"/>
                  </a:lnTo>
                  <a:lnTo>
                    <a:pt x="113" y="62"/>
                  </a:lnTo>
                  <a:lnTo>
                    <a:pt x="100" y="54"/>
                  </a:lnTo>
                  <a:lnTo>
                    <a:pt x="87" y="44"/>
                  </a:lnTo>
                  <a:lnTo>
                    <a:pt x="78" y="42"/>
                  </a:lnTo>
                  <a:lnTo>
                    <a:pt x="70" y="40"/>
                  </a:lnTo>
                  <a:lnTo>
                    <a:pt x="68" y="35"/>
                  </a:lnTo>
                  <a:lnTo>
                    <a:pt x="62" y="29"/>
                  </a:lnTo>
                  <a:lnTo>
                    <a:pt x="57" y="29"/>
                  </a:lnTo>
                  <a:lnTo>
                    <a:pt x="53" y="27"/>
                  </a:lnTo>
                  <a:lnTo>
                    <a:pt x="50" y="24"/>
                  </a:lnTo>
                  <a:lnTo>
                    <a:pt x="47" y="19"/>
                  </a:lnTo>
                  <a:lnTo>
                    <a:pt x="42" y="9"/>
                  </a:lnTo>
                  <a:lnTo>
                    <a:pt x="37" y="0"/>
                  </a:lnTo>
                  <a:lnTo>
                    <a:pt x="33" y="0"/>
                  </a:lnTo>
                  <a:lnTo>
                    <a:pt x="30" y="2"/>
                  </a:lnTo>
                  <a:lnTo>
                    <a:pt x="37" y="14"/>
                  </a:lnTo>
                  <a:lnTo>
                    <a:pt x="42" y="25"/>
                  </a:lnTo>
                  <a:lnTo>
                    <a:pt x="52" y="37"/>
                  </a:lnTo>
                  <a:lnTo>
                    <a:pt x="62" y="49"/>
                  </a:lnTo>
                  <a:lnTo>
                    <a:pt x="58" y="54"/>
                  </a:lnTo>
                  <a:lnTo>
                    <a:pt x="55" y="59"/>
                  </a:lnTo>
                  <a:lnTo>
                    <a:pt x="43" y="54"/>
                  </a:lnTo>
                  <a:lnTo>
                    <a:pt x="32" y="47"/>
                  </a:lnTo>
                  <a:lnTo>
                    <a:pt x="21" y="27"/>
                  </a:lnTo>
                  <a:lnTo>
                    <a:pt x="11" y="9"/>
                  </a:lnTo>
                  <a:lnTo>
                    <a:pt x="5" y="7"/>
                  </a:lnTo>
                  <a:lnTo>
                    <a:pt x="0" y="7"/>
                  </a:lnTo>
                  <a:close/>
                </a:path>
              </a:pathLst>
            </a:custGeom>
            <a:solidFill>
              <a:srgbClr val="1F1A17"/>
            </a:solidFill>
            <a:ln w="9525">
              <a:noFill/>
              <a:round/>
              <a:headEnd/>
              <a:tailEnd/>
            </a:ln>
          </p:spPr>
          <p:txBody>
            <a:bodyPr/>
            <a:lstStyle/>
            <a:p>
              <a:endParaRPr lang="en-US"/>
            </a:p>
          </p:txBody>
        </p:sp>
        <p:sp>
          <p:nvSpPr>
            <p:cNvPr id="4509" name="Freeform 413"/>
            <p:cNvSpPr>
              <a:spLocks/>
            </p:cNvSpPr>
            <p:nvPr/>
          </p:nvSpPr>
          <p:spPr bwMode="auto">
            <a:xfrm>
              <a:off x="2461" y="3613"/>
              <a:ext cx="70" cy="87"/>
            </a:xfrm>
            <a:custGeom>
              <a:avLst/>
              <a:gdLst/>
              <a:ahLst/>
              <a:cxnLst>
                <a:cxn ang="0">
                  <a:pos x="0" y="55"/>
                </a:cxn>
                <a:cxn ang="0">
                  <a:pos x="7" y="58"/>
                </a:cxn>
                <a:cxn ang="0">
                  <a:pos x="17" y="65"/>
                </a:cxn>
                <a:cxn ang="0">
                  <a:pos x="22" y="78"/>
                </a:cxn>
                <a:cxn ang="0">
                  <a:pos x="27" y="87"/>
                </a:cxn>
                <a:cxn ang="0">
                  <a:pos x="28" y="63"/>
                </a:cxn>
                <a:cxn ang="0">
                  <a:pos x="35" y="61"/>
                </a:cxn>
                <a:cxn ang="0">
                  <a:pos x="35" y="41"/>
                </a:cxn>
                <a:cxn ang="0">
                  <a:pos x="45" y="35"/>
                </a:cxn>
                <a:cxn ang="0">
                  <a:pos x="57" y="48"/>
                </a:cxn>
                <a:cxn ang="0">
                  <a:pos x="70" y="30"/>
                </a:cxn>
                <a:cxn ang="0">
                  <a:pos x="59" y="30"/>
                </a:cxn>
                <a:cxn ang="0">
                  <a:pos x="69" y="18"/>
                </a:cxn>
                <a:cxn ang="0">
                  <a:pos x="62" y="11"/>
                </a:cxn>
                <a:cxn ang="0">
                  <a:pos x="50" y="18"/>
                </a:cxn>
                <a:cxn ang="0">
                  <a:pos x="45" y="0"/>
                </a:cxn>
                <a:cxn ang="0">
                  <a:pos x="37" y="8"/>
                </a:cxn>
                <a:cxn ang="0">
                  <a:pos x="33" y="30"/>
                </a:cxn>
                <a:cxn ang="0">
                  <a:pos x="28" y="3"/>
                </a:cxn>
                <a:cxn ang="0">
                  <a:pos x="22" y="35"/>
                </a:cxn>
                <a:cxn ang="0">
                  <a:pos x="13" y="43"/>
                </a:cxn>
                <a:cxn ang="0">
                  <a:pos x="0" y="55"/>
                </a:cxn>
              </a:cxnLst>
              <a:rect l="0" t="0" r="r" b="b"/>
              <a:pathLst>
                <a:path w="70" h="87">
                  <a:moveTo>
                    <a:pt x="0" y="55"/>
                  </a:moveTo>
                  <a:lnTo>
                    <a:pt x="7" y="58"/>
                  </a:lnTo>
                  <a:lnTo>
                    <a:pt x="17" y="65"/>
                  </a:lnTo>
                  <a:lnTo>
                    <a:pt x="22" y="78"/>
                  </a:lnTo>
                  <a:lnTo>
                    <a:pt x="27" y="87"/>
                  </a:lnTo>
                  <a:lnTo>
                    <a:pt x="28" y="63"/>
                  </a:lnTo>
                  <a:lnTo>
                    <a:pt x="35" y="61"/>
                  </a:lnTo>
                  <a:lnTo>
                    <a:pt x="35" y="41"/>
                  </a:lnTo>
                  <a:lnTo>
                    <a:pt x="45" y="35"/>
                  </a:lnTo>
                  <a:lnTo>
                    <a:pt x="57" y="48"/>
                  </a:lnTo>
                  <a:lnTo>
                    <a:pt x="70" y="30"/>
                  </a:lnTo>
                  <a:lnTo>
                    <a:pt x="59" y="30"/>
                  </a:lnTo>
                  <a:lnTo>
                    <a:pt x="69" y="18"/>
                  </a:lnTo>
                  <a:lnTo>
                    <a:pt x="62" y="11"/>
                  </a:lnTo>
                  <a:lnTo>
                    <a:pt x="50" y="18"/>
                  </a:lnTo>
                  <a:lnTo>
                    <a:pt x="45" y="0"/>
                  </a:lnTo>
                  <a:lnTo>
                    <a:pt x="37" y="8"/>
                  </a:lnTo>
                  <a:lnTo>
                    <a:pt x="33" y="30"/>
                  </a:lnTo>
                  <a:lnTo>
                    <a:pt x="28" y="3"/>
                  </a:lnTo>
                  <a:lnTo>
                    <a:pt x="22" y="35"/>
                  </a:lnTo>
                  <a:lnTo>
                    <a:pt x="13" y="43"/>
                  </a:lnTo>
                  <a:lnTo>
                    <a:pt x="0" y="55"/>
                  </a:lnTo>
                  <a:close/>
                </a:path>
              </a:pathLst>
            </a:custGeom>
            <a:solidFill>
              <a:srgbClr val="1F1A17"/>
            </a:solidFill>
            <a:ln w="9525">
              <a:noFill/>
              <a:round/>
              <a:headEnd/>
              <a:tailEnd/>
            </a:ln>
          </p:spPr>
          <p:txBody>
            <a:bodyPr/>
            <a:lstStyle/>
            <a:p>
              <a:endParaRPr lang="en-US"/>
            </a:p>
          </p:txBody>
        </p:sp>
        <p:sp>
          <p:nvSpPr>
            <p:cNvPr id="4510" name="Freeform 414"/>
            <p:cNvSpPr>
              <a:spLocks/>
            </p:cNvSpPr>
            <p:nvPr/>
          </p:nvSpPr>
          <p:spPr bwMode="auto">
            <a:xfrm>
              <a:off x="2718" y="3556"/>
              <a:ext cx="111" cy="102"/>
            </a:xfrm>
            <a:custGeom>
              <a:avLst/>
              <a:gdLst/>
              <a:ahLst/>
              <a:cxnLst>
                <a:cxn ang="0">
                  <a:pos x="10" y="77"/>
                </a:cxn>
                <a:cxn ang="0">
                  <a:pos x="17" y="67"/>
                </a:cxn>
                <a:cxn ang="0">
                  <a:pos x="24" y="62"/>
                </a:cxn>
                <a:cxn ang="0">
                  <a:pos x="34" y="58"/>
                </a:cxn>
                <a:cxn ang="0">
                  <a:pos x="42" y="55"/>
                </a:cxn>
                <a:cxn ang="0">
                  <a:pos x="52" y="53"/>
                </a:cxn>
                <a:cxn ang="0">
                  <a:pos x="61" y="50"/>
                </a:cxn>
                <a:cxn ang="0">
                  <a:pos x="69" y="47"/>
                </a:cxn>
                <a:cxn ang="0">
                  <a:pos x="77" y="40"/>
                </a:cxn>
                <a:cxn ang="0">
                  <a:pos x="99" y="15"/>
                </a:cxn>
                <a:cxn ang="0">
                  <a:pos x="111" y="0"/>
                </a:cxn>
                <a:cxn ang="0">
                  <a:pos x="111" y="6"/>
                </a:cxn>
                <a:cxn ang="0">
                  <a:pos x="109" y="13"/>
                </a:cxn>
                <a:cxn ang="0">
                  <a:pos x="107" y="13"/>
                </a:cxn>
                <a:cxn ang="0">
                  <a:pos x="104" y="13"/>
                </a:cxn>
                <a:cxn ang="0">
                  <a:pos x="102" y="15"/>
                </a:cxn>
                <a:cxn ang="0">
                  <a:pos x="101" y="16"/>
                </a:cxn>
                <a:cxn ang="0">
                  <a:pos x="101" y="20"/>
                </a:cxn>
                <a:cxn ang="0">
                  <a:pos x="101" y="23"/>
                </a:cxn>
                <a:cxn ang="0">
                  <a:pos x="99" y="43"/>
                </a:cxn>
                <a:cxn ang="0">
                  <a:pos x="97" y="55"/>
                </a:cxn>
                <a:cxn ang="0">
                  <a:pos x="92" y="50"/>
                </a:cxn>
                <a:cxn ang="0">
                  <a:pos x="89" y="50"/>
                </a:cxn>
                <a:cxn ang="0">
                  <a:pos x="87" y="52"/>
                </a:cxn>
                <a:cxn ang="0">
                  <a:pos x="86" y="55"/>
                </a:cxn>
                <a:cxn ang="0">
                  <a:pos x="84" y="60"/>
                </a:cxn>
                <a:cxn ang="0">
                  <a:pos x="84" y="67"/>
                </a:cxn>
                <a:cxn ang="0">
                  <a:pos x="84" y="73"/>
                </a:cxn>
                <a:cxn ang="0">
                  <a:pos x="86" y="78"/>
                </a:cxn>
                <a:cxn ang="0">
                  <a:pos x="84" y="77"/>
                </a:cxn>
                <a:cxn ang="0">
                  <a:pos x="79" y="72"/>
                </a:cxn>
                <a:cxn ang="0">
                  <a:pos x="76" y="68"/>
                </a:cxn>
                <a:cxn ang="0">
                  <a:pos x="72" y="68"/>
                </a:cxn>
                <a:cxn ang="0">
                  <a:pos x="69" y="68"/>
                </a:cxn>
                <a:cxn ang="0">
                  <a:pos x="66" y="72"/>
                </a:cxn>
                <a:cxn ang="0">
                  <a:pos x="64" y="80"/>
                </a:cxn>
                <a:cxn ang="0">
                  <a:pos x="64" y="88"/>
                </a:cxn>
                <a:cxn ang="0">
                  <a:pos x="64" y="95"/>
                </a:cxn>
                <a:cxn ang="0">
                  <a:pos x="66" y="98"/>
                </a:cxn>
                <a:cxn ang="0">
                  <a:pos x="57" y="95"/>
                </a:cxn>
                <a:cxn ang="0">
                  <a:pos x="49" y="92"/>
                </a:cxn>
                <a:cxn ang="0">
                  <a:pos x="42" y="97"/>
                </a:cxn>
                <a:cxn ang="0">
                  <a:pos x="34" y="102"/>
                </a:cxn>
                <a:cxn ang="0">
                  <a:pos x="22" y="100"/>
                </a:cxn>
                <a:cxn ang="0">
                  <a:pos x="10" y="100"/>
                </a:cxn>
                <a:cxn ang="0">
                  <a:pos x="5" y="90"/>
                </a:cxn>
                <a:cxn ang="0">
                  <a:pos x="0" y="82"/>
                </a:cxn>
                <a:cxn ang="0">
                  <a:pos x="5" y="78"/>
                </a:cxn>
                <a:cxn ang="0">
                  <a:pos x="10" y="77"/>
                </a:cxn>
              </a:cxnLst>
              <a:rect l="0" t="0" r="r" b="b"/>
              <a:pathLst>
                <a:path w="111" h="102">
                  <a:moveTo>
                    <a:pt x="10" y="77"/>
                  </a:moveTo>
                  <a:lnTo>
                    <a:pt x="17" y="67"/>
                  </a:lnTo>
                  <a:lnTo>
                    <a:pt x="24" y="62"/>
                  </a:lnTo>
                  <a:lnTo>
                    <a:pt x="34" y="58"/>
                  </a:lnTo>
                  <a:lnTo>
                    <a:pt x="42" y="55"/>
                  </a:lnTo>
                  <a:lnTo>
                    <a:pt x="52" y="53"/>
                  </a:lnTo>
                  <a:lnTo>
                    <a:pt x="61" y="50"/>
                  </a:lnTo>
                  <a:lnTo>
                    <a:pt x="69" y="47"/>
                  </a:lnTo>
                  <a:lnTo>
                    <a:pt x="77" y="40"/>
                  </a:lnTo>
                  <a:lnTo>
                    <a:pt x="99" y="15"/>
                  </a:lnTo>
                  <a:lnTo>
                    <a:pt x="111" y="0"/>
                  </a:lnTo>
                  <a:lnTo>
                    <a:pt x="111" y="6"/>
                  </a:lnTo>
                  <a:lnTo>
                    <a:pt x="109" y="13"/>
                  </a:lnTo>
                  <a:lnTo>
                    <a:pt x="107" y="13"/>
                  </a:lnTo>
                  <a:lnTo>
                    <a:pt x="104" y="13"/>
                  </a:lnTo>
                  <a:lnTo>
                    <a:pt x="102" y="15"/>
                  </a:lnTo>
                  <a:lnTo>
                    <a:pt x="101" y="16"/>
                  </a:lnTo>
                  <a:lnTo>
                    <a:pt x="101" y="20"/>
                  </a:lnTo>
                  <a:lnTo>
                    <a:pt x="101" y="23"/>
                  </a:lnTo>
                  <a:lnTo>
                    <a:pt x="99" y="43"/>
                  </a:lnTo>
                  <a:lnTo>
                    <a:pt x="97" y="55"/>
                  </a:lnTo>
                  <a:lnTo>
                    <a:pt x="92" y="50"/>
                  </a:lnTo>
                  <a:lnTo>
                    <a:pt x="89" y="50"/>
                  </a:lnTo>
                  <a:lnTo>
                    <a:pt x="87" y="52"/>
                  </a:lnTo>
                  <a:lnTo>
                    <a:pt x="86" y="55"/>
                  </a:lnTo>
                  <a:lnTo>
                    <a:pt x="84" y="60"/>
                  </a:lnTo>
                  <a:lnTo>
                    <a:pt x="84" y="67"/>
                  </a:lnTo>
                  <a:lnTo>
                    <a:pt x="84" y="73"/>
                  </a:lnTo>
                  <a:lnTo>
                    <a:pt x="86" y="78"/>
                  </a:lnTo>
                  <a:lnTo>
                    <a:pt x="84" y="77"/>
                  </a:lnTo>
                  <a:lnTo>
                    <a:pt x="79" y="72"/>
                  </a:lnTo>
                  <a:lnTo>
                    <a:pt x="76" y="68"/>
                  </a:lnTo>
                  <a:lnTo>
                    <a:pt x="72" y="68"/>
                  </a:lnTo>
                  <a:lnTo>
                    <a:pt x="69" y="68"/>
                  </a:lnTo>
                  <a:lnTo>
                    <a:pt x="66" y="72"/>
                  </a:lnTo>
                  <a:lnTo>
                    <a:pt x="64" y="80"/>
                  </a:lnTo>
                  <a:lnTo>
                    <a:pt x="64" y="88"/>
                  </a:lnTo>
                  <a:lnTo>
                    <a:pt x="64" y="95"/>
                  </a:lnTo>
                  <a:lnTo>
                    <a:pt x="66" y="98"/>
                  </a:lnTo>
                  <a:lnTo>
                    <a:pt x="57" y="95"/>
                  </a:lnTo>
                  <a:lnTo>
                    <a:pt x="49" y="92"/>
                  </a:lnTo>
                  <a:lnTo>
                    <a:pt x="42" y="97"/>
                  </a:lnTo>
                  <a:lnTo>
                    <a:pt x="34" y="102"/>
                  </a:lnTo>
                  <a:lnTo>
                    <a:pt x="22" y="100"/>
                  </a:lnTo>
                  <a:lnTo>
                    <a:pt x="10" y="100"/>
                  </a:lnTo>
                  <a:lnTo>
                    <a:pt x="5" y="90"/>
                  </a:lnTo>
                  <a:lnTo>
                    <a:pt x="0" y="82"/>
                  </a:lnTo>
                  <a:lnTo>
                    <a:pt x="5" y="78"/>
                  </a:lnTo>
                  <a:lnTo>
                    <a:pt x="10" y="77"/>
                  </a:lnTo>
                  <a:close/>
                </a:path>
              </a:pathLst>
            </a:custGeom>
            <a:solidFill>
              <a:srgbClr val="1F1A17"/>
            </a:solidFill>
            <a:ln w="9525">
              <a:noFill/>
              <a:round/>
              <a:headEnd/>
              <a:tailEnd/>
            </a:ln>
          </p:spPr>
          <p:txBody>
            <a:bodyPr/>
            <a:lstStyle/>
            <a:p>
              <a:endParaRPr lang="en-US"/>
            </a:p>
          </p:txBody>
        </p:sp>
        <p:sp>
          <p:nvSpPr>
            <p:cNvPr id="4511" name="Freeform 415"/>
            <p:cNvSpPr>
              <a:spLocks/>
            </p:cNvSpPr>
            <p:nvPr/>
          </p:nvSpPr>
          <p:spPr bwMode="auto">
            <a:xfrm>
              <a:off x="2752" y="3599"/>
              <a:ext cx="60" cy="54"/>
            </a:xfrm>
            <a:custGeom>
              <a:avLst/>
              <a:gdLst/>
              <a:ahLst/>
              <a:cxnLst>
                <a:cxn ang="0">
                  <a:pos x="0" y="35"/>
                </a:cxn>
                <a:cxn ang="0">
                  <a:pos x="3" y="44"/>
                </a:cxn>
                <a:cxn ang="0">
                  <a:pos x="5" y="52"/>
                </a:cxn>
                <a:cxn ang="0">
                  <a:pos x="7" y="49"/>
                </a:cxn>
                <a:cxn ang="0">
                  <a:pos x="8" y="47"/>
                </a:cxn>
                <a:cxn ang="0">
                  <a:pos x="12" y="52"/>
                </a:cxn>
                <a:cxn ang="0">
                  <a:pos x="15" y="54"/>
                </a:cxn>
                <a:cxn ang="0">
                  <a:pos x="18" y="54"/>
                </a:cxn>
                <a:cxn ang="0">
                  <a:pos x="22" y="49"/>
                </a:cxn>
                <a:cxn ang="0">
                  <a:pos x="28" y="50"/>
                </a:cxn>
                <a:cxn ang="0">
                  <a:pos x="35" y="54"/>
                </a:cxn>
                <a:cxn ang="0">
                  <a:pos x="37" y="44"/>
                </a:cxn>
                <a:cxn ang="0">
                  <a:pos x="37" y="34"/>
                </a:cxn>
                <a:cxn ang="0">
                  <a:pos x="42" y="34"/>
                </a:cxn>
                <a:cxn ang="0">
                  <a:pos x="48" y="32"/>
                </a:cxn>
                <a:cxn ang="0">
                  <a:pos x="43" y="29"/>
                </a:cxn>
                <a:cxn ang="0">
                  <a:pos x="40" y="25"/>
                </a:cxn>
                <a:cxn ang="0">
                  <a:pos x="50" y="22"/>
                </a:cxn>
                <a:cxn ang="0">
                  <a:pos x="60" y="19"/>
                </a:cxn>
                <a:cxn ang="0">
                  <a:pos x="57" y="10"/>
                </a:cxn>
                <a:cxn ang="0">
                  <a:pos x="53" y="7"/>
                </a:cxn>
                <a:cxn ang="0">
                  <a:pos x="48" y="4"/>
                </a:cxn>
                <a:cxn ang="0">
                  <a:pos x="43" y="0"/>
                </a:cxn>
                <a:cxn ang="0">
                  <a:pos x="47" y="5"/>
                </a:cxn>
                <a:cxn ang="0">
                  <a:pos x="50" y="12"/>
                </a:cxn>
                <a:cxn ang="0">
                  <a:pos x="40" y="14"/>
                </a:cxn>
                <a:cxn ang="0">
                  <a:pos x="28" y="14"/>
                </a:cxn>
                <a:cxn ang="0">
                  <a:pos x="25" y="19"/>
                </a:cxn>
                <a:cxn ang="0">
                  <a:pos x="22" y="24"/>
                </a:cxn>
                <a:cxn ang="0">
                  <a:pos x="25" y="30"/>
                </a:cxn>
                <a:cxn ang="0">
                  <a:pos x="27" y="35"/>
                </a:cxn>
                <a:cxn ang="0">
                  <a:pos x="22" y="34"/>
                </a:cxn>
                <a:cxn ang="0">
                  <a:pos x="17" y="30"/>
                </a:cxn>
                <a:cxn ang="0">
                  <a:pos x="15" y="30"/>
                </a:cxn>
                <a:cxn ang="0">
                  <a:pos x="13" y="30"/>
                </a:cxn>
                <a:cxn ang="0">
                  <a:pos x="10" y="30"/>
                </a:cxn>
                <a:cxn ang="0">
                  <a:pos x="8" y="32"/>
                </a:cxn>
                <a:cxn ang="0">
                  <a:pos x="10" y="37"/>
                </a:cxn>
                <a:cxn ang="0">
                  <a:pos x="10" y="42"/>
                </a:cxn>
                <a:cxn ang="0">
                  <a:pos x="5" y="39"/>
                </a:cxn>
                <a:cxn ang="0">
                  <a:pos x="0" y="35"/>
                </a:cxn>
              </a:cxnLst>
              <a:rect l="0" t="0" r="r" b="b"/>
              <a:pathLst>
                <a:path w="60" h="54">
                  <a:moveTo>
                    <a:pt x="0" y="35"/>
                  </a:moveTo>
                  <a:lnTo>
                    <a:pt x="3" y="44"/>
                  </a:lnTo>
                  <a:lnTo>
                    <a:pt x="5" y="52"/>
                  </a:lnTo>
                  <a:lnTo>
                    <a:pt x="7" y="49"/>
                  </a:lnTo>
                  <a:lnTo>
                    <a:pt x="8" y="47"/>
                  </a:lnTo>
                  <a:lnTo>
                    <a:pt x="12" y="52"/>
                  </a:lnTo>
                  <a:lnTo>
                    <a:pt x="15" y="54"/>
                  </a:lnTo>
                  <a:lnTo>
                    <a:pt x="18" y="54"/>
                  </a:lnTo>
                  <a:lnTo>
                    <a:pt x="22" y="49"/>
                  </a:lnTo>
                  <a:lnTo>
                    <a:pt x="28" y="50"/>
                  </a:lnTo>
                  <a:lnTo>
                    <a:pt x="35" y="54"/>
                  </a:lnTo>
                  <a:lnTo>
                    <a:pt x="37" y="44"/>
                  </a:lnTo>
                  <a:lnTo>
                    <a:pt x="37" y="34"/>
                  </a:lnTo>
                  <a:lnTo>
                    <a:pt x="42" y="34"/>
                  </a:lnTo>
                  <a:lnTo>
                    <a:pt x="48" y="32"/>
                  </a:lnTo>
                  <a:lnTo>
                    <a:pt x="43" y="29"/>
                  </a:lnTo>
                  <a:lnTo>
                    <a:pt x="40" y="25"/>
                  </a:lnTo>
                  <a:lnTo>
                    <a:pt x="50" y="22"/>
                  </a:lnTo>
                  <a:lnTo>
                    <a:pt x="60" y="19"/>
                  </a:lnTo>
                  <a:lnTo>
                    <a:pt x="57" y="10"/>
                  </a:lnTo>
                  <a:lnTo>
                    <a:pt x="53" y="7"/>
                  </a:lnTo>
                  <a:lnTo>
                    <a:pt x="48" y="4"/>
                  </a:lnTo>
                  <a:lnTo>
                    <a:pt x="43" y="0"/>
                  </a:lnTo>
                  <a:lnTo>
                    <a:pt x="47" y="5"/>
                  </a:lnTo>
                  <a:lnTo>
                    <a:pt x="50" y="12"/>
                  </a:lnTo>
                  <a:lnTo>
                    <a:pt x="40" y="14"/>
                  </a:lnTo>
                  <a:lnTo>
                    <a:pt x="28" y="14"/>
                  </a:lnTo>
                  <a:lnTo>
                    <a:pt x="25" y="19"/>
                  </a:lnTo>
                  <a:lnTo>
                    <a:pt x="22" y="24"/>
                  </a:lnTo>
                  <a:lnTo>
                    <a:pt x="25" y="30"/>
                  </a:lnTo>
                  <a:lnTo>
                    <a:pt x="27" y="35"/>
                  </a:lnTo>
                  <a:lnTo>
                    <a:pt x="22" y="34"/>
                  </a:lnTo>
                  <a:lnTo>
                    <a:pt x="17" y="30"/>
                  </a:lnTo>
                  <a:lnTo>
                    <a:pt x="15" y="30"/>
                  </a:lnTo>
                  <a:lnTo>
                    <a:pt x="13" y="30"/>
                  </a:lnTo>
                  <a:lnTo>
                    <a:pt x="10" y="30"/>
                  </a:lnTo>
                  <a:lnTo>
                    <a:pt x="8" y="32"/>
                  </a:lnTo>
                  <a:lnTo>
                    <a:pt x="10" y="37"/>
                  </a:lnTo>
                  <a:lnTo>
                    <a:pt x="10" y="42"/>
                  </a:lnTo>
                  <a:lnTo>
                    <a:pt x="5" y="39"/>
                  </a:lnTo>
                  <a:lnTo>
                    <a:pt x="0" y="35"/>
                  </a:lnTo>
                  <a:close/>
                </a:path>
              </a:pathLst>
            </a:custGeom>
            <a:solidFill>
              <a:srgbClr val="1F1A17"/>
            </a:solidFill>
            <a:ln w="9525">
              <a:noFill/>
              <a:round/>
              <a:headEnd/>
              <a:tailEnd/>
            </a:ln>
          </p:spPr>
          <p:txBody>
            <a:bodyPr/>
            <a:lstStyle/>
            <a:p>
              <a:endParaRPr lang="en-US"/>
            </a:p>
          </p:txBody>
        </p:sp>
        <p:sp>
          <p:nvSpPr>
            <p:cNvPr id="4512" name="Freeform 416"/>
            <p:cNvSpPr>
              <a:spLocks/>
            </p:cNvSpPr>
            <p:nvPr/>
          </p:nvSpPr>
          <p:spPr bwMode="auto">
            <a:xfrm>
              <a:off x="2626" y="3589"/>
              <a:ext cx="42" cy="62"/>
            </a:xfrm>
            <a:custGeom>
              <a:avLst/>
              <a:gdLst/>
              <a:ahLst/>
              <a:cxnLst>
                <a:cxn ang="0">
                  <a:pos x="12" y="0"/>
                </a:cxn>
                <a:cxn ang="0">
                  <a:pos x="7" y="9"/>
                </a:cxn>
                <a:cxn ang="0">
                  <a:pos x="0" y="20"/>
                </a:cxn>
                <a:cxn ang="0">
                  <a:pos x="4" y="34"/>
                </a:cxn>
                <a:cxn ang="0">
                  <a:pos x="5" y="42"/>
                </a:cxn>
                <a:cxn ang="0">
                  <a:pos x="7" y="40"/>
                </a:cxn>
                <a:cxn ang="0">
                  <a:pos x="11" y="37"/>
                </a:cxn>
                <a:cxn ang="0">
                  <a:pos x="12" y="35"/>
                </a:cxn>
                <a:cxn ang="0">
                  <a:pos x="14" y="35"/>
                </a:cxn>
                <a:cxn ang="0">
                  <a:pos x="16" y="35"/>
                </a:cxn>
                <a:cxn ang="0">
                  <a:pos x="16" y="37"/>
                </a:cxn>
                <a:cxn ang="0">
                  <a:pos x="12" y="52"/>
                </a:cxn>
                <a:cxn ang="0">
                  <a:pos x="11" y="62"/>
                </a:cxn>
                <a:cxn ang="0">
                  <a:pos x="14" y="62"/>
                </a:cxn>
                <a:cxn ang="0">
                  <a:pos x="21" y="62"/>
                </a:cxn>
                <a:cxn ang="0">
                  <a:pos x="26" y="60"/>
                </a:cxn>
                <a:cxn ang="0">
                  <a:pos x="31" y="59"/>
                </a:cxn>
                <a:cxn ang="0">
                  <a:pos x="34" y="55"/>
                </a:cxn>
                <a:cxn ang="0">
                  <a:pos x="37" y="52"/>
                </a:cxn>
                <a:cxn ang="0">
                  <a:pos x="42" y="39"/>
                </a:cxn>
                <a:cxn ang="0">
                  <a:pos x="42" y="34"/>
                </a:cxn>
                <a:cxn ang="0">
                  <a:pos x="36" y="22"/>
                </a:cxn>
                <a:cxn ang="0">
                  <a:pos x="17" y="20"/>
                </a:cxn>
                <a:cxn ang="0">
                  <a:pos x="12" y="0"/>
                </a:cxn>
              </a:cxnLst>
              <a:rect l="0" t="0" r="r" b="b"/>
              <a:pathLst>
                <a:path w="42" h="62">
                  <a:moveTo>
                    <a:pt x="12" y="0"/>
                  </a:moveTo>
                  <a:lnTo>
                    <a:pt x="7" y="9"/>
                  </a:lnTo>
                  <a:lnTo>
                    <a:pt x="0" y="20"/>
                  </a:lnTo>
                  <a:lnTo>
                    <a:pt x="4" y="34"/>
                  </a:lnTo>
                  <a:lnTo>
                    <a:pt x="5" y="42"/>
                  </a:lnTo>
                  <a:lnTo>
                    <a:pt x="7" y="40"/>
                  </a:lnTo>
                  <a:lnTo>
                    <a:pt x="11" y="37"/>
                  </a:lnTo>
                  <a:lnTo>
                    <a:pt x="12" y="35"/>
                  </a:lnTo>
                  <a:lnTo>
                    <a:pt x="14" y="35"/>
                  </a:lnTo>
                  <a:lnTo>
                    <a:pt x="16" y="35"/>
                  </a:lnTo>
                  <a:lnTo>
                    <a:pt x="16" y="37"/>
                  </a:lnTo>
                  <a:lnTo>
                    <a:pt x="12" y="52"/>
                  </a:lnTo>
                  <a:lnTo>
                    <a:pt x="11" y="62"/>
                  </a:lnTo>
                  <a:lnTo>
                    <a:pt x="14" y="62"/>
                  </a:lnTo>
                  <a:lnTo>
                    <a:pt x="21" y="62"/>
                  </a:lnTo>
                  <a:lnTo>
                    <a:pt x="26" y="60"/>
                  </a:lnTo>
                  <a:lnTo>
                    <a:pt x="31" y="59"/>
                  </a:lnTo>
                  <a:lnTo>
                    <a:pt x="34" y="55"/>
                  </a:lnTo>
                  <a:lnTo>
                    <a:pt x="37" y="52"/>
                  </a:lnTo>
                  <a:lnTo>
                    <a:pt x="42" y="39"/>
                  </a:lnTo>
                  <a:lnTo>
                    <a:pt x="42" y="34"/>
                  </a:lnTo>
                  <a:lnTo>
                    <a:pt x="36" y="22"/>
                  </a:lnTo>
                  <a:lnTo>
                    <a:pt x="17" y="20"/>
                  </a:lnTo>
                  <a:lnTo>
                    <a:pt x="12" y="0"/>
                  </a:lnTo>
                  <a:close/>
                </a:path>
              </a:pathLst>
            </a:custGeom>
            <a:solidFill>
              <a:srgbClr val="1F1A17"/>
            </a:solidFill>
            <a:ln w="9525">
              <a:noFill/>
              <a:round/>
              <a:headEnd/>
              <a:tailEnd/>
            </a:ln>
          </p:spPr>
          <p:txBody>
            <a:bodyPr/>
            <a:lstStyle/>
            <a:p>
              <a:endParaRPr lang="en-US"/>
            </a:p>
          </p:txBody>
        </p:sp>
        <p:sp>
          <p:nvSpPr>
            <p:cNvPr id="4513" name="Freeform 417"/>
            <p:cNvSpPr>
              <a:spLocks/>
            </p:cNvSpPr>
            <p:nvPr/>
          </p:nvSpPr>
          <p:spPr bwMode="auto">
            <a:xfrm>
              <a:off x="2565" y="3546"/>
              <a:ext cx="35" cy="48"/>
            </a:xfrm>
            <a:custGeom>
              <a:avLst/>
              <a:gdLst/>
              <a:ahLst/>
              <a:cxnLst>
                <a:cxn ang="0">
                  <a:pos x="18" y="0"/>
                </a:cxn>
                <a:cxn ang="0">
                  <a:pos x="15" y="10"/>
                </a:cxn>
                <a:cxn ang="0">
                  <a:pos x="8" y="23"/>
                </a:cxn>
                <a:cxn ang="0">
                  <a:pos x="1" y="28"/>
                </a:cxn>
                <a:cxn ang="0">
                  <a:pos x="0" y="30"/>
                </a:cxn>
                <a:cxn ang="0">
                  <a:pos x="6" y="38"/>
                </a:cxn>
                <a:cxn ang="0">
                  <a:pos x="18" y="48"/>
                </a:cxn>
                <a:cxn ang="0">
                  <a:pos x="23" y="48"/>
                </a:cxn>
                <a:cxn ang="0">
                  <a:pos x="25" y="47"/>
                </a:cxn>
                <a:cxn ang="0">
                  <a:pos x="25" y="43"/>
                </a:cxn>
                <a:cxn ang="0">
                  <a:pos x="25" y="42"/>
                </a:cxn>
                <a:cxn ang="0">
                  <a:pos x="18" y="26"/>
                </a:cxn>
                <a:cxn ang="0">
                  <a:pos x="35" y="16"/>
                </a:cxn>
                <a:cxn ang="0">
                  <a:pos x="18" y="0"/>
                </a:cxn>
              </a:cxnLst>
              <a:rect l="0" t="0" r="r" b="b"/>
              <a:pathLst>
                <a:path w="35" h="48">
                  <a:moveTo>
                    <a:pt x="18" y="0"/>
                  </a:moveTo>
                  <a:lnTo>
                    <a:pt x="15" y="10"/>
                  </a:lnTo>
                  <a:lnTo>
                    <a:pt x="8" y="23"/>
                  </a:lnTo>
                  <a:lnTo>
                    <a:pt x="1" y="28"/>
                  </a:lnTo>
                  <a:lnTo>
                    <a:pt x="0" y="30"/>
                  </a:lnTo>
                  <a:lnTo>
                    <a:pt x="6" y="38"/>
                  </a:lnTo>
                  <a:lnTo>
                    <a:pt x="18" y="48"/>
                  </a:lnTo>
                  <a:lnTo>
                    <a:pt x="23" y="48"/>
                  </a:lnTo>
                  <a:lnTo>
                    <a:pt x="25" y="47"/>
                  </a:lnTo>
                  <a:lnTo>
                    <a:pt x="25" y="43"/>
                  </a:lnTo>
                  <a:lnTo>
                    <a:pt x="25" y="42"/>
                  </a:lnTo>
                  <a:lnTo>
                    <a:pt x="18" y="26"/>
                  </a:lnTo>
                  <a:lnTo>
                    <a:pt x="35" y="16"/>
                  </a:lnTo>
                  <a:lnTo>
                    <a:pt x="18" y="0"/>
                  </a:lnTo>
                  <a:close/>
                </a:path>
              </a:pathLst>
            </a:custGeom>
            <a:solidFill>
              <a:srgbClr val="1F1A17"/>
            </a:solidFill>
            <a:ln w="9525">
              <a:noFill/>
              <a:round/>
              <a:headEnd/>
              <a:tailEnd/>
            </a:ln>
          </p:spPr>
          <p:txBody>
            <a:bodyPr/>
            <a:lstStyle/>
            <a:p>
              <a:endParaRPr lang="en-US"/>
            </a:p>
          </p:txBody>
        </p:sp>
        <p:sp>
          <p:nvSpPr>
            <p:cNvPr id="4514" name="Freeform 418"/>
            <p:cNvSpPr>
              <a:spLocks/>
            </p:cNvSpPr>
            <p:nvPr/>
          </p:nvSpPr>
          <p:spPr bwMode="auto">
            <a:xfrm>
              <a:off x="2628" y="3619"/>
              <a:ext cx="137" cy="84"/>
            </a:xfrm>
            <a:custGeom>
              <a:avLst/>
              <a:gdLst/>
              <a:ahLst/>
              <a:cxnLst>
                <a:cxn ang="0">
                  <a:pos x="2" y="34"/>
                </a:cxn>
                <a:cxn ang="0">
                  <a:pos x="0" y="49"/>
                </a:cxn>
                <a:cxn ang="0">
                  <a:pos x="5" y="67"/>
                </a:cxn>
                <a:cxn ang="0">
                  <a:pos x="14" y="77"/>
                </a:cxn>
                <a:cxn ang="0">
                  <a:pos x="22" y="62"/>
                </a:cxn>
                <a:cxn ang="0">
                  <a:pos x="25" y="54"/>
                </a:cxn>
                <a:cxn ang="0">
                  <a:pos x="30" y="55"/>
                </a:cxn>
                <a:cxn ang="0">
                  <a:pos x="39" y="47"/>
                </a:cxn>
                <a:cxn ang="0">
                  <a:pos x="44" y="35"/>
                </a:cxn>
                <a:cxn ang="0">
                  <a:pos x="52" y="34"/>
                </a:cxn>
                <a:cxn ang="0">
                  <a:pos x="60" y="25"/>
                </a:cxn>
                <a:cxn ang="0">
                  <a:pos x="69" y="17"/>
                </a:cxn>
                <a:cxn ang="0">
                  <a:pos x="75" y="25"/>
                </a:cxn>
                <a:cxn ang="0">
                  <a:pos x="82" y="24"/>
                </a:cxn>
                <a:cxn ang="0">
                  <a:pos x="89" y="20"/>
                </a:cxn>
                <a:cxn ang="0">
                  <a:pos x="89" y="40"/>
                </a:cxn>
                <a:cxn ang="0">
                  <a:pos x="94" y="29"/>
                </a:cxn>
                <a:cxn ang="0">
                  <a:pos x="100" y="29"/>
                </a:cxn>
                <a:cxn ang="0">
                  <a:pos x="105" y="59"/>
                </a:cxn>
                <a:cxn ang="0">
                  <a:pos x="110" y="76"/>
                </a:cxn>
                <a:cxn ang="0">
                  <a:pos x="117" y="71"/>
                </a:cxn>
                <a:cxn ang="0">
                  <a:pos x="117" y="57"/>
                </a:cxn>
                <a:cxn ang="0">
                  <a:pos x="120" y="49"/>
                </a:cxn>
                <a:cxn ang="0">
                  <a:pos x="131" y="50"/>
                </a:cxn>
                <a:cxn ang="0">
                  <a:pos x="132" y="47"/>
                </a:cxn>
                <a:cxn ang="0">
                  <a:pos x="124" y="42"/>
                </a:cxn>
                <a:cxn ang="0">
                  <a:pos x="114" y="29"/>
                </a:cxn>
                <a:cxn ang="0">
                  <a:pos x="107" y="14"/>
                </a:cxn>
                <a:cxn ang="0">
                  <a:pos x="104" y="7"/>
                </a:cxn>
                <a:cxn ang="0">
                  <a:pos x="97" y="2"/>
                </a:cxn>
                <a:cxn ang="0">
                  <a:pos x="75" y="0"/>
                </a:cxn>
                <a:cxn ang="0">
                  <a:pos x="40" y="20"/>
                </a:cxn>
                <a:cxn ang="0">
                  <a:pos x="12" y="44"/>
                </a:cxn>
                <a:cxn ang="0">
                  <a:pos x="7" y="42"/>
                </a:cxn>
                <a:cxn ang="0">
                  <a:pos x="5" y="32"/>
                </a:cxn>
              </a:cxnLst>
              <a:rect l="0" t="0" r="r" b="b"/>
              <a:pathLst>
                <a:path w="137" h="84">
                  <a:moveTo>
                    <a:pt x="5" y="24"/>
                  </a:moveTo>
                  <a:lnTo>
                    <a:pt x="2" y="34"/>
                  </a:lnTo>
                  <a:lnTo>
                    <a:pt x="0" y="40"/>
                  </a:lnTo>
                  <a:lnTo>
                    <a:pt x="0" y="49"/>
                  </a:lnTo>
                  <a:lnTo>
                    <a:pt x="2" y="54"/>
                  </a:lnTo>
                  <a:lnTo>
                    <a:pt x="5" y="67"/>
                  </a:lnTo>
                  <a:lnTo>
                    <a:pt x="9" y="84"/>
                  </a:lnTo>
                  <a:lnTo>
                    <a:pt x="14" y="77"/>
                  </a:lnTo>
                  <a:lnTo>
                    <a:pt x="20" y="71"/>
                  </a:lnTo>
                  <a:lnTo>
                    <a:pt x="22" y="62"/>
                  </a:lnTo>
                  <a:lnTo>
                    <a:pt x="24" y="57"/>
                  </a:lnTo>
                  <a:lnTo>
                    <a:pt x="25" y="54"/>
                  </a:lnTo>
                  <a:lnTo>
                    <a:pt x="27" y="52"/>
                  </a:lnTo>
                  <a:lnTo>
                    <a:pt x="30" y="55"/>
                  </a:lnTo>
                  <a:lnTo>
                    <a:pt x="37" y="64"/>
                  </a:lnTo>
                  <a:lnTo>
                    <a:pt x="39" y="47"/>
                  </a:lnTo>
                  <a:lnTo>
                    <a:pt x="42" y="39"/>
                  </a:lnTo>
                  <a:lnTo>
                    <a:pt x="44" y="35"/>
                  </a:lnTo>
                  <a:lnTo>
                    <a:pt x="49" y="34"/>
                  </a:lnTo>
                  <a:lnTo>
                    <a:pt x="52" y="34"/>
                  </a:lnTo>
                  <a:lnTo>
                    <a:pt x="57" y="34"/>
                  </a:lnTo>
                  <a:lnTo>
                    <a:pt x="60" y="25"/>
                  </a:lnTo>
                  <a:lnTo>
                    <a:pt x="64" y="19"/>
                  </a:lnTo>
                  <a:lnTo>
                    <a:pt x="69" y="17"/>
                  </a:lnTo>
                  <a:lnTo>
                    <a:pt x="75" y="15"/>
                  </a:lnTo>
                  <a:lnTo>
                    <a:pt x="75" y="25"/>
                  </a:lnTo>
                  <a:lnTo>
                    <a:pt x="75" y="34"/>
                  </a:lnTo>
                  <a:lnTo>
                    <a:pt x="82" y="24"/>
                  </a:lnTo>
                  <a:lnTo>
                    <a:pt x="89" y="14"/>
                  </a:lnTo>
                  <a:lnTo>
                    <a:pt x="89" y="20"/>
                  </a:lnTo>
                  <a:lnTo>
                    <a:pt x="87" y="30"/>
                  </a:lnTo>
                  <a:lnTo>
                    <a:pt x="89" y="40"/>
                  </a:lnTo>
                  <a:lnTo>
                    <a:pt x="90" y="45"/>
                  </a:lnTo>
                  <a:lnTo>
                    <a:pt x="94" y="29"/>
                  </a:lnTo>
                  <a:lnTo>
                    <a:pt x="97" y="14"/>
                  </a:lnTo>
                  <a:lnTo>
                    <a:pt x="100" y="29"/>
                  </a:lnTo>
                  <a:lnTo>
                    <a:pt x="104" y="44"/>
                  </a:lnTo>
                  <a:lnTo>
                    <a:pt x="105" y="59"/>
                  </a:lnTo>
                  <a:lnTo>
                    <a:pt x="107" y="74"/>
                  </a:lnTo>
                  <a:lnTo>
                    <a:pt x="110" y="76"/>
                  </a:lnTo>
                  <a:lnTo>
                    <a:pt x="114" y="74"/>
                  </a:lnTo>
                  <a:lnTo>
                    <a:pt x="117" y="71"/>
                  </a:lnTo>
                  <a:lnTo>
                    <a:pt x="117" y="67"/>
                  </a:lnTo>
                  <a:lnTo>
                    <a:pt x="117" y="57"/>
                  </a:lnTo>
                  <a:lnTo>
                    <a:pt x="114" y="45"/>
                  </a:lnTo>
                  <a:lnTo>
                    <a:pt x="120" y="49"/>
                  </a:lnTo>
                  <a:lnTo>
                    <a:pt x="125" y="50"/>
                  </a:lnTo>
                  <a:lnTo>
                    <a:pt x="131" y="50"/>
                  </a:lnTo>
                  <a:lnTo>
                    <a:pt x="137" y="49"/>
                  </a:lnTo>
                  <a:lnTo>
                    <a:pt x="132" y="47"/>
                  </a:lnTo>
                  <a:lnTo>
                    <a:pt x="127" y="45"/>
                  </a:lnTo>
                  <a:lnTo>
                    <a:pt x="124" y="42"/>
                  </a:lnTo>
                  <a:lnTo>
                    <a:pt x="120" y="37"/>
                  </a:lnTo>
                  <a:lnTo>
                    <a:pt x="114" y="29"/>
                  </a:lnTo>
                  <a:lnTo>
                    <a:pt x="107" y="19"/>
                  </a:lnTo>
                  <a:lnTo>
                    <a:pt x="107" y="14"/>
                  </a:lnTo>
                  <a:lnTo>
                    <a:pt x="105" y="10"/>
                  </a:lnTo>
                  <a:lnTo>
                    <a:pt x="104" y="7"/>
                  </a:lnTo>
                  <a:lnTo>
                    <a:pt x="102" y="5"/>
                  </a:lnTo>
                  <a:lnTo>
                    <a:pt x="97" y="2"/>
                  </a:lnTo>
                  <a:lnTo>
                    <a:pt x="90" y="0"/>
                  </a:lnTo>
                  <a:lnTo>
                    <a:pt x="75" y="0"/>
                  </a:lnTo>
                  <a:lnTo>
                    <a:pt x="65" y="0"/>
                  </a:lnTo>
                  <a:lnTo>
                    <a:pt x="40" y="20"/>
                  </a:lnTo>
                  <a:lnTo>
                    <a:pt x="15" y="42"/>
                  </a:lnTo>
                  <a:lnTo>
                    <a:pt x="12" y="44"/>
                  </a:lnTo>
                  <a:lnTo>
                    <a:pt x="9" y="44"/>
                  </a:lnTo>
                  <a:lnTo>
                    <a:pt x="7" y="42"/>
                  </a:lnTo>
                  <a:lnTo>
                    <a:pt x="5" y="40"/>
                  </a:lnTo>
                  <a:lnTo>
                    <a:pt x="5" y="32"/>
                  </a:lnTo>
                  <a:lnTo>
                    <a:pt x="5" y="24"/>
                  </a:lnTo>
                  <a:close/>
                </a:path>
              </a:pathLst>
            </a:custGeom>
            <a:solidFill>
              <a:srgbClr val="1F1A17"/>
            </a:solidFill>
            <a:ln w="9525">
              <a:noFill/>
              <a:round/>
              <a:headEnd/>
              <a:tailEnd/>
            </a:ln>
          </p:spPr>
          <p:txBody>
            <a:bodyPr/>
            <a:lstStyle/>
            <a:p>
              <a:endParaRPr lang="en-US"/>
            </a:p>
          </p:txBody>
        </p:sp>
        <p:sp>
          <p:nvSpPr>
            <p:cNvPr id="4515" name="Freeform 419"/>
            <p:cNvSpPr>
              <a:spLocks/>
            </p:cNvSpPr>
            <p:nvPr/>
          </p:nvSpPr>
          <p:spPr bwMode="auto">
            <a:xfrm>
              <a:off x="2548" y="3668"/>
              <a:ext cx="35" cy="48"/>
            </a:xfrm>
            <a:custGeom>
              <a:avLst/>
              <a:gdLst/>
              <a:ahLst/>
              <a:cxnLst>
                <a:cxn ang="0">
                  <a:pos x="12" y="0"/>
                </a:cxn>
                <a:cxn ang="0">
                  <a:pos x="10" y="0"/>
                </a:cxn>
                <a:cxn ang="0">
                  <a:pos x="5" y="5"/>
                </a:cxn>
                <a:cxn ang="0">
                  <a:pos x="2" y="10"/>
                </a:cxn>
                <a:cxn ang="0">
                  <a:pos x="0" y="18"/>
                </a:cxn>
                <a:cxn ang="0">
                  <a:pos x="3" y="27"/>
                </a:cxn>
                <a:cxn ang="0">
                  <a:pos x="8" y="37"/>
                </a:cxn>
                <a:cxn ang="0">
                  <a:pos x="13" y="45"/>
                </a:cxn>
                <a:cxn ang="0">
                  <a:pos x="15" y="47"/>
                </a:cxn>
                <a:cxn ang="0">
                  <a:pos x="15" y="27"/>
                </a:cxn>
                <a:cxn ang="0">
                  <a:pos x="25" y="48"/>
                </a:cxn>
                <a:cxn ang="0">
                  <a:pos x="28" y="43"/>
                </a:cxn>
                <a:cxn ang="0">
                  <a:pos x="28" y="35"/>
                </a:cxn>
                <a:cxn ang="0">
                  <a:pos x="30" y="17"/>
                </a:cxn>
                <a:cxn ang="0">
                  <a:pos x="33" y="6"/>
                </a:cxn>
                <a:cxn ang="0">
                  <a:pos x="35" y="5"/>
                </a:cxn>
                <a:cxn ang="0">
                  <a:pos x="12" y="13"/>
                </a:cxn>
                <a:cxn ang="0">
                  <a:pos x="12" y="0"/>
                </a:cxn>
              </a:cxnLst>
              <a:rect l="0" t="0" r="r" b="b"/>
              <a:pathLst>
                <a:path w="35" h="48">
                  <a:moveTo>
                    <a:pt x="12" y="0"/>
                  </a:moveTo>
                  <a:lnTo>
                    <a:pt x="10" y="0"/>
                  </a:lnTo>
                  <a:lnTo>
                    <a:pt x="5" y="5"/>
                  </a:lnTo>
                  <a:lnTo>
                    <a:pt x="2" y="10"/>
                  </a:lnTo>
                  <a:lnTo>
                    <a:pt x="0" y="18"/>
                  </a:lnTo>
                  <a:lnTo>
                    <a:pt x="3" y="27"/>
                  </a:lnTo>
                  <a:lnTo>
                    <a:pt x="8" y="37"/>
                  </a:lnTo>
                  <a:lnTo>
                    <a:pt x="13" y="45"/>
                  </a:lnTo>
                  <a:lnTo>
                    <a:pt x="15" y="47"/>
                  </a:lnTo>
                  <a:lnTo>
                    <a:pt x="15" y="27"/>
                  </a:lnTo>
                  <a:lnTo>
                    <a:pt x="25" y="48"/>
                  </a:lnTo>
                  <a:lnTo>
                    <a:pt x="28" y="43"/>
                  </a:lnTo>
                  <a:lnTo>
                    <a:pt x="28" y="35"/>
                  </a:lnTo>
                  <a:lnTo>
                    <a:pt x="30" y="17"/>
                  </a:lnTo>
                  <a:lnTo>
                    <a:pt x="33" y="6"/>
                  </a:lnTo>
                  <a:lnTo>
                    <a:pt x="35" y="5"/>
                  </a:lnTo>
                  <a:lnTo>
                    <a:pt x="12" y="13"/>
                  </a:lnTo>
                  <a:lnTo>
                    <a:pt x="12" y="0"/>
                  </a:lnTo>
                  <a:close/>
                </a:path>
              </a:pathLst>
            </a:custGeom>
            <a:solidFill>
              <a:srgbClr val="1F1A17"/>
            </a:solidFill>
            <a:ln w="9525">
              <a:noFill/>
              <a:round/>
              <a:headEnd/>
              <a:tailEnd/>
            </a:ln>
          </p:spPr>
          <p:txBody>
            <a:bodyPr/>
            <a:lstStyle/>
            <a:p>
              <a:endParaRPr lang="en-US"/>
            </a:p>
          </p:txBody>
        </p:sp>
        <p:sp>
          <p:nvSpPr>
            <p:cNvPr id="4516" name="Freeform 420"/>
            <p:cNvSpPr>
              <a:spLocks/>
            </p:cNvSpPr>
            <p:nvPr/>
          </p:nvSpPr>
          <p:spPr bwMode="auto">
            <a:xfrm>
              <a:off x="2428" y="3594"/>
              <a:ext cx="68" cy="35"/>
            </a:xfrm>
            <a:custGeom>
              <a:avLst/>
              <a:gdLst/>
              <a:ahLst/>
              <a:cxnLst>
                <a:cxn ang="0">
                  <a:pos x="0" y="5"/>
                </a:cxn>
                <a:cxn ang="0">
                  <a:pos x="0" y="4"/>
                </a:cxn>
                <a:cxn ang="0">
                  <a:pos x="3" y="2"/>
                </a:cxn>
                <a:cxn ang="0">
                  <a:pos x="10" y="2"/>
                </a:cxn>
                <a:cxn ang="0">
                  <a:pos x="18" y="4"/>
                </a:cxn>
                <a:cxn ang="0">
                  <a:pos x="38" y="14"/>
                </a:cxn>
                <a:cxn ang="0">
                  <a:pos x="48" y="19"/>
                </a:cxn>
                <a:cxn ang="0">
                  <a:pos x="46" y="2"/>
                </a:cxn>
                <a:cxn ang="0">
                  <a:pos x="50" y="0"/>
                </a:cxn>
                <a:cxn ang="0">
                  <a:pos x="56" y="2"/>
                </a:cxn>
                <a:cxn ang="0">
                  <a:pos x="65" y="10"/>
                </a:cxn>
                <a:cxn ang="0">
                  <a:pos x="68" y="17"/>
                </a:cxn>
                <a:cxn ang="0">
                  <a:pos x="66" y="35"/>
                </a:cxn>
                <a:cxn ang="0">
                  <a:pos x="61" y="14"/>
                </a:cxn>
                <a:cxn ang="0">
                  <a:pos x="61" y="15"/>
                </a:cxn>
                <a:cxn ang="0">
                  <a:pos x="58" y="19"/>
                </a:cxn>
                <a:cxn ang="0">
                  <a:pos x="53" y="24"/>
                </a:cxn>
                <a:cxn ang="0">
                  <a:pos x="46" y="25"/>
                </a:cxn>
                <a:cxn ang="0">
                  <a:pos x="26" y="25"/>
                </a:cxn>
                <a:cxn ang="0">
                  <a:pos x="15" y="22"/>
                </a:cxn>
                <a:cxn ang="0">
                  <a:pos x="11" y="5"/>
                </a:cxn>
                <a:cxn ang="0">
                  <a:pos x="0" y="5"/>
                </a:cxn>
              </a:cxnLst>
              <a:rect l="0" t="0" r="r" b="b"/>
              <a:pathLst>
                <a:path w="68" h="35">
                  <a:moveTo>
                    <a:pt x="0" y="5"/>
                  </a:moveTo>
                  <a:lnTo>
                    <a:pt x="0" y="4"/>
                  </a:lnTo>
                  <a:lnTo>
                    <a:pt x="3" y="2"/>
                  </a:lnTo>
                  <a:lnTo>
                    <a:pt x="10" y="2"/>
                  </a:lnTo>
                  <a:lnTo>
                    <a:pt x="18" y="4"/>
                  </a:lnTo>
                  <a:lnTo>
                    <a:pt x="38" y="14"/>
                  </a:lnTo>
                  <a:lnTo>
                    <a:pt x="48" y="19"/>
                  </a:lnTo>
                  <a:lnTo>
                    <a:pt x="46" y="2"/>
                  </a:lnTo>
                  <a:lnTo>
                    <a:pt x="50" y="0"/>
                  </a:lnTo>
                  <a:lnTo>
                    <a:pt x="56" y="2"/>
                  </a:lnTo>
                  <a:lnTo>
                    <a:pt x="65" y="10"/>
                  </a:lnTo>
                  <a:lnTo>
                    <a:pt x="68" y="17"/>
                  </a:lnTo>
                  <a:lnTo>
                    <a:pt x="66" y="35"/>
                  </a:lnTo>
                  <a:lnTo>
                    <a:pt x="61" y="14"/>
                  </a:lnTo>
                  <a:lnTo>
                    <a:pt x="61" y="15"/>
                  </a:lnTo>
                  <a:lnTo>
                    <a:pt x="58" y="19"/>
                  </a:lnTo>
                  <a:lnTo>
                    <a:pt x="53" y="24"/>
                  </a:lnTo>
                  <a:lnTo>
                    <a:pt x="46" y="25"/>
                  </a:lnTo>
                  <a:lnTo>
                    <a:pt x="26" y="25"/>
                  </a:lnTo>
                  <a:lnTo>
                    <a:pt x="15" y="22"/>
                  </a:lnTo>
                  <a:lnTo>
                    <a:pt x="11" y="5"/>
                  </a:lnTo>
                  <a:lnTo>
                    <a:pt x="0" y="5"/>
                  </a:lnTo>
                  <a:close/>
                </a:path>
              </a:pathLst>
            </a:custGeom>
            <a:solidFill>
              <a:srgbClr val="1F1A17"/>
            </a:solidFill>
            <a:ln w="9525">
              <a:noFill/>
              <a:round/>
              <a:headEnd/>
              <a:tailEnd/>
            </a:ln>
          </p:spPr>
          <p:txBody>
            <a:bodyPr/>
            <a:lstStyle/>
            <a:p>
              <a:endParaRPr lang="en-US"/>
            </a:p>
          </p:txBody>
        </p:sp>
        <p:sp>
          <p:nvSpPr>
            <p:cNvPr id="4517" name="Freeform 421"/>
            <p:cNvSpPr>
              <a:spLocks/>
            </p:cNvSpPr>
            <p:nvPr/>
          </p:nvSpPr>
          <p:spPr bwMode="auto">
            <a:xfrm>
              <a:off x="2429" y="3648"/>
              <a:ext cx="54" cy="53"/>
            </a:xfrm>
            <a:custGeom>
              <a:avLst/>
              <a:gdLst/>
              <a:ahLst/>
              <a:cxnLst>
                <a:cxn ang="0">
                  <a:pos x="0" y="0"/>
                </a:cxn>
                <a:cxn ang="0">
                  <a:pos x="12" y="5"/>
                </a:cxn>
                <a:cxn ang="0">
                  <a:pos x="27" y="16"/>
                </a:cxn>
                <a:cxn ang="0">
                  <a:pos x="35" y="25"/>
                </a:cxn>
                <a:cxn ang="0">
                  <a:pos x="44" y="30"/>
                </a:cxn>
                <a:cxn ang="0">
                  <a:pos x="50" y="42"/>
                </a:cxn>
                <a:cxn ang="0">
                  <a:pos x="54" y="50"/>
                </a:cxn>
                <a:cxn ang="0">
                  <a:pos x="50" y="53"/>
                </a:cxn>
                <a:cxn ang="0">
                  <a:pos x="49" y="53"/>
                </a:cxn>
                <a:cxn ang="0">
                  <a:pos x="45" y="52"/>
                </a:cxn>
                <a:cxn ang="0">
                  <a:pos x="42" y="50"/>
                </a:cxn>
                <a:cxn ang="0">
                  <a:pos x="37" y="43"/>
                </a:cxn>
                <a:cxn ang="0">
                  <a:pos x="32" y="37"/>
                </a:cxn>
                <a:cxn ang="0">
                  <a:pos x="32" y="40"/>
                </a:cxn>
                <a:cxn ang="0">
                  <a:pos x="30" y="45"/>
                </a:cxn>
                <a:cxn ang="0">
                  <a:pos x="27" y="45"/>
                </a:cxn>
                <a:cxn ang="0">
                  <a:pos x="24" y="47"/>
                </a:cxn>
                <a:cxn ang="0">
                  <a:pos x="22" y="40"/>
                </a:cxn>
                <a:cxn ang="0">
                  <a:pos x="20" y="33"/>
                </a:cxn>
                <a:cxn ang="0">
                  <a:pos x="17" y="30"/>
                </a:cxn>
                <a:cxn ang="0">
                  <a:pos x="14" y="26"/>
                </a:cxn>
                <a:cxn ang="0">
                  <a:pos x="14" y="20"/>
                </a:cxn>
                <a:cxn ang="0">
                  <a:pos x="14" y="13"/>
                </a:cxn>
                <a:cxn ang="0">
                  <a:pos x="7" y="6"/>
                </a:cxn>
                <a:cxn ang="0">
                  <a:pos x="0" y="0"/>
                </a:cxn>
              </a:cxnLst>
              <a:rect l="0" t="0" r="r" b="b"/>
              <a:pathLst>
                <a:path w="54" h="53">
                  <a:moveTo>
                    <a:pt x="0" y="0"/>
                  </a:moveTo>
                  <a:lnTo>
                    <a:pt x="12" y="5"/>
                  </a:lnTo>
                  <a:lnTo>
                    <a:pt x="27" y="16"/>
                  </a:lnTo>
                  <a:lnTo>
                    <a:pt x="35" y="25"/>
                  </a:lnTo>
                  <a:lnTo>
                    <a:pt x="44" y="30"/>
                  </a:lnTo>
                  <a:lnTo>
                    <a:pt x="50" y="42"/>
                  </a:lnTo>
                  <a:lnTo>
                    <a:pt x="54" y="50"/>
                  </a:lnTo>
                  <a:lnTo>
                    <a:pt x="50" y="53"/>
                  </a:lnTo>
                  <a:lnTo>
                    <a:pt x="49" y="53"/>
                  </a:lnTo>
                  <a:lnTo>
                    <a:pt x="45" y="52"/>
                  </a:lnTo>
                  <a:lnTo>
                    <a:pt x="42" y="50"/>
                  </a:lnTo>
                  <a:lnTo>
                    <a:pt x="37" y="43"/>
                  </a:lnTo>
                  <a:lnTo>
                    <a:pt x="32" y="37"/>
                  </a:lnTo>
                  <a:lnTo>
                    <a:pt x="32" y="40"/>
                  </a:lnTo>
                  <a:lnTo>
                    <a:pt x="30" y="45"/>
                  </a:lnTo>
                  <a:lnTo>
                    <a:pt x="27" y="45"/>
                  </a:lnTo>
                  <a:lnTo>
                    <a:pt x="24" y="47"/>
                  </a:lnTo>
                  <a:lnTo>
                    <a:pt x="22" y="40"/>
                  </a:lnTo>
                  <a:lnTo>
                    <a:pt x="20" y="33"/>
                  </a:lnTo>
                  <a:lnTo>
                    <a:pt x="17" y="30"/>
                  </a:lnTo>
                  <a:lnTo>
                    <a:pt x="14" y="26"/>
                  </a:lnTo>
                  <a:lnTo>
                    <a:pt x="14" y="20"/>
                  </a:lnTo>
                  <a:lnTo>
                    <a:pt x="14" y="13"/>
                  </a:lnTo>
                  <a:lnTo>
                    <a:pt x="7" y="6"/>
                  </a:lnTo>
                  <a:lnTo>
                    <a:pt x="0" y="0"/>
                  </a:lnTo>
                  <a:close/>
                </a:path>
              </a:pathLst>
            </a:custGeom>
            <a:solidFill>
              <a:srgbClr val="1F1A17"/>
            </a:solidFill>
            <a:ln w="9525">
              <a:noFill/>
              <a:round/>
              <a:headEnd/>
              <a:tailEnd/>
            </a:ln>
          </p:spPr>
          <p:txBody>
            <a:bodyPr/>
            <a:lstStyle/>
            <a:p>
              <a:endParaRPr lang="en-US"/>
            </a:p>
          </p:txBody>
        </p:sp>
        <p:sp>
          <p:nvSpPr>
            <p:cNvPr id="4518" name="Freeform 422"/>
            <p:cNvSpPr>
              <a:spLocks/>
            </p:cNvSpPr>
            <p:nvPr/>
          </p:nvSpPr>
          <p:spPr bwMode="auto">
            <a:xfrm>
              <a:off x="2496" y="3651"/>
              <a:ext cx="45" cy="32"/>
            </a:xfrm>
            <a:custGeom>
              <a:avLst/>
              <a:gdLst/>
              <a:ahLst/>
              <a:cxnLst>
                <a:cxn ang="0">
                  <a:pos x="10" y="0"/>
                </a:cxn>
                <a:cxn ang="0">
                  <a:pos x="0" y="5"/>
                </a:cxn>
                <a:cxn ang="0">
                  <a:pos x="2" y="20"/>
                </a:cxn>
                <a:cxn ang="0">
                  <a:pos x="8" y="25"/>
                </a:cxn>
                <a:cxn ang="0">
                  <a:pos x="20" y="32"/>
                </a:cxn>
                <a:cxn ang="0">
                  <a:pos x="27" y="32"/>
                </a:cxn>
                <a:cxn ang="0">
                  <a:pos x="35" y="29"/>
                </a:cxn>
                <a:cxn ang="0">
                  <a:pos x="42" y="25"/>
                </a:cxn>
                <a:cxn ang="0">
                  <a:pos x="45" y="25"/>
                </a:cxn>
                <a:cxn ang="0">
                  <a:pos x="39" y="23"/>
                </a:cxn>
                <a:cxn ang="0">
                  <a:pos x="24" y="22"/>
                </a:cxn>
                <a:cxn ang="0">
                  <a:pos x="19" y="17"/>
                </a:cxn>
                <a:cxn ang="0">
                  <a:pos x="14" y="10"/>
                </a:cxn>
                <a:cxn ang="0">
                  <a:pos x="10" y="3"/>
                </a:cxn>
                <a:cxn ang="0">
                  <a:pos x="10" y="0"/>
                </a:cxn>
              </a:cxnLst>
              <a:rect l="0" t="0" r="r" b="b"/>
              <a:pathLst>
                <a:path w="45" h="32">
                  <a:moveTo>
                    <a:pt x="10" y="0"/>
                  </a:moveTo>
                  <a:lnTo>
                    <a:pt x="0" y="5"/>
                  </a:lnTo>
                  <a:lnTo>
                    <a:pt x="2" y="20"/>
                  </a:lnTo>
                  <a:lnTo>
                    <a:pt x="8" y="25"/>
                  </a:lnTo>
                  <a:lnTo>
                    <a:pt x="20" y="32"/>
                  </a:lnTo>
                  <a:lnTo>
                    <a:pt x="27" y="32"/>
                  </a:lnTo>
                  <a:lnTo>
                    <a:pt x="35" y="29"/>
                  </a:lnTo>
                  <a:lnTo>
                    <a:pt x="42" y="25"/>
                  </a:lnTo>
                  <a:lnTo>
                    <a:pt x="45" y="25"/>
                  </a:lnTo>
                  <a:lnTo>
                    <a:pt x="39" y="23"/>
                  </a:lnTo>
                  <a:lnTo>
                    <a:pt x="24" y="22"/>
                  </a:lnTo>
                  <a:lnTo>
                    <a:pt x="19" y="17"/>
                  </a:lnTo>
                  <a:lnTo>
                    <a:pt x="14" y="10"/>
                  </a:lnTo>
                  <a:lnTo>
                    <a:pt x="10" y="3"/>
                  </a:lnTo>
                  <a:lnTo>
                    <a:pt x="10" y="0"/>
                  </a:lnTo>
                  <a:close/>
                </a:path>
              </a:pathLst>
            </a:custGeom>
            <a:solidFill>
              <a:srgbClr val="1F1A17"/>
            </a:solidFill>
            <a:ln w="9525">
              <a:noFill/>
              <a:round/>
              <a:headEnd/>
              <a:tailEnd/>
            </a:ln>
          </p:spPr>
          <p:txBody>
            <a:bodyPr/>
            <a:lstStyle/>
            <a:p>
              <a:endParaRPr lang="en-US"/>
            </a:p>
          </p:txBody>
        </p:sp>
        <p:sp>
          <p:nvSpPr>
            <p:cNvPr id="4519" name="Freeform 423"/>
            <p:cNvSpPr>
              <a:spLocks/>
            </p:cNvSpPr>
            <p:nvPr/>
          </p:nvSpPr>
          <p:spPr bwMode="auto">
            <a:xfrm>
              <a:off x="2603" y="3546"/>
              <a:ext cx="37" cy="30"/>
            </a:xfrm>
            <a:custGeom>
              <a:avLst/>
              <a:gdLst/>
              <a:ahLst/>
              <a:cxnLst>
                <a:cxn ang="0">
                  <a:pos x="0" y="13"/>
                </a:cxn>
                <a:cxn ang="0">
                  <a:pos x="2" y="10"/>
                </a:cxn>
                <a:cxn ang="0">
                  <a:pos x="7" y="5"/>
                </a:cxn>
                <a:cxn ang="0">
                  <a:pos x="13" y="1"/>
                </a:cxn>
                <a:cxn ang="0">
                  <a:pos x="22" y="0"/>
                </a:cxn>
                <a:cxn ang="0">
                  <a:pos x="25" y="0"/>
                </a:cxn>
                <a:cxn ang="0">
                  <a:pos x="28" y="3"/>
                </a:cxn>
                <a:cxn ang="0">
                  <a:pos x="30" y="5"/>
                </a:cxn>
                <a:cxn ang="0">
                  <a:pos x="32" y="8"/>
                </a:cxn>
                <a:cxn ang="0">
                  <a:pos x="35" y="15"/>
                </a:cxn>
                <a:cxn ang="0">
                  <a:pos x="35" y="18"/>
                </a:cxn>
                <a:cxn ang="0">
                  <a:pos x="37" y="30"/>
                </a:cxn>
                <a:cxn ang="0">
                  <a:pos x="34" y="30"/>
                </a:cxn>
                <a:cxn ang="0">
                  <a:pos x="28" y="10"/>
                </a:cxn>
                <a:cxn ang="0">
                  <a:pos x="20" y="23"/>
                </a:cxn>
                <a:cxn ang="0">
                  <a:pos x="15" y="8"/>
                </a:cxn>
                <a:cxn ang="0">
                  <a:pos x="0" y="13"/>
                </a:cxn>
              </a:cxnLst>
              <a:rect l="0" t="0" r="r" b="b"/>
              <a:pathLst>
                <a:path w="37" h="30">
                  <a:moveTo>
                    <a:pt x="0" y="13"/>
                  </a:moveTo>
                  <a:lnTo>
                    <a:pt x="2" y="10"/>
                  </a:lnTo>
                  <a:lnTo>
                    <a:pt x="7" y="5"/>
                  </a:lnTo>
                  <a:lnTo>
                    <a:pt x="13" y="1"/>
                  </a:lnTo>
                  <a:lnTo>
                    <a:pt x="22" y="0"/>
                  </a:lnTo>
                  <a:lnTo>
                    <a:pt x="25" y="0"/>
                  </a:lnTo>
                  <a:lnTo>
                    <a:pt x="28" y="3"/>
                  </a:lnTo>
                  <a:lnTo>
                    <a:pt x="30" y="5"/>
                  </a:lnTo>
                  <a:lnTo>
                    <a:pt x="32" y="8"/>
                  </a:lnTo>
                  <a:lnTo>
                    <a:pt x="35" y="15"/>
                  </a:lnTo>
                  <a:lnTo>
                    <a:pt x="35" y="18"/>
                  </a:lnTo>
                  <a:lnTo>
                    <a:pt x="37" y="30"/>
                  </a:lnTo>
                  <a:lnTo>
                    <a:pt x="34" y="30"/>
                  </a:lnTo>
                  <a:lnTo>
                    <a:pt x="28" y="10"/>
                  </a:lnTo>
                  <a:lnTo>
                    <a:pt x="20" y="23"/>
                  </a:lnTo>
                  <a:lnTo>
                    <a:pt x="15" y="8"/>
                  </a:lnTo>
                  <a:lnTo>
                    <a:pt x="0" y="13"/>
                  </a:lnTo>
                  <a:close/>
                </a:path>
              </a:pathLst>
            </a:custGeom>
            <a:solidFill>
              <a:srgbClr val="1F1A17"/>
            </a:solidFill>
            <a:ln w="9525">
              <a:noFill/>
              <a:round/>
              <a:headEnd/>
              <a:tailEnd/>
            </a:ln>
          </p:spPr>
          <p:txBody>
            <a:bodyPr/>
            <a:lstStyle/>
            <a:p>
              <a:endParaRPr lang="en-US"/>
            </a:p>
          </p:txBody>
        </p:sp>
        <p:sp>
          <p:nvSpPr>
            <p:cNvPr id="4520" name="Freeform 424"/>
            <p:cNvSpPr>
              <a:spLocks/>
            </p:cNvSpPr>
            <p:nvPr/>
          </p:nvSpPr>
          <p:spPr bwMode="auto">
            <a:xfrm>
              <a:off x="2523" y="3621"/>
              <a:ext cx="45" cy="37"/>
            </a:xfrm>
            <a:custGeom>
              <a:avLst/>
              <a:gdLst/>
              <a:ahLst/>
              <a:cxnLst>
                <a:cxn ang="0">
                  <a:pos x="0" y="37"/>
                </a:cxn>
                <a:cxn ang="0">
                  <a:pos x="3" y="32"/>
                </a:cxn>
                <a:cxn ang="0">
                  <a:pos x="7" y="27"/>
                </a:cxn>
                <a:cxn ang="0">
                  <a:pos x="12" y="22"/>
                </a:cxn>
                <a:cxn ang="0">
                  <a:pos x="15" y="22"/>
                </a:cxn>
                <a:cxn ang="0">
                  <a:pos x="10" y="20"/>
                </a:cxn>
                <a:cxn ang="0">
                  <a:pos x="3" y="18"/>
                </a:cxn>
                <a:cxn ang="0">
                  <a:pos x="8" y="17"/>
                </a:cxn>
                <a:cxn ang="0">
                  <a:pos x="15" y="17"/>
                </a:cxn>
                <a:cxn ang="0">
                  <a:pos x="22" y="17"/>
                </a:cxn>
                <a:cxn ang="0">
                  <a:pos x="27" y="18"/>
                </a:cxn>
                <a:cxn ang="0">
                  <a:pos x="25" y="12"/>
                </a:cxn>
                <a:cxn ang="0">
                  <a:pos x="25" y="7"/>
                </a:cxn>
                <a:cxn ang="0">
                  <a:pos x="27" y="3"/>
                </a:cxn>
                <a:cxn ang="0">
                  <a:pos x="30" y="0"/>
                </a:cxn>
                <a:cxn ang="0">
                  <a:pos x="38" y="0"/>
                </a:cxn>
                <a:cxn ang="0">
                  <a:pos x="45" y="2"/>
                </a:cxn>
                <a:cxn ang="0">
                  <a:pos x="40" y="12"/>
                </a:cxn>
                <a:cxn ang="0">
                  <a:pos x="35" y="22"/>
                </a:cxn>
                <a:cxn ang="0">
                  <a:pos x="25" y="22"/>
                </a:cxn>
                <a:cxn ang="0">
                  <a:pos x="17" y="25"/>
                </a:cxn>
                <a:cxn ang="0">
                  <a:pos x="8" y="30"/>
                </a:cxn>
                <a:cxn ang="0">
                  <a:pos x="0" y="37"/>
                </a:cxn>
              </a:cxnLst>
              <a:rect l="0" t="0" r="r" b="b"/>
              <a:pathLst>
                <a:path w="45" h="37">
                  <a:moveTo>
                    <a:pt x="0" y="37"/>
                  </a:moveTo>
                  <a:lnTo>
                    <a:pt x="3" y="32"/>
                  </a:lnTo>
                  <a:lnTo>
                    <a:pt x="7" y="27"/>
                  </a:lnTo>
                  <a:lnTo>
                    <a:pt x="12" y="22"/>
                  </a:lnTo>
                  <a:lnTo>
                    <a:pt x="15" y="22"/>
                  </a:lnTo>
                  <a:lnTo>
                    <a:pt x="10" y="20"/>
                  </a:lnTo>
                  <a:lnTo>
                    <a:pt x="3" y="18"/>
                  </a:lnTo>
                  <a:lnTo>
                    <a:pt x="8" y="17"/>
                  </a:lnTo>
                  <a:lnTo>
                    <a:pt x="15" y="17"/>
                  </a:lnTo>
                  <a:lnTo>
                    <a:pt x="22" y="17"/>
                  </a:lnTo>
                  <a:lnTo>
                    <a:pt x="27" y="18"/>
                  </a:lnTo>
                  <a:lnTo>
                    <a:pt x="25" y="12"/>
                  </a:lnTo>
                  <a:lnTo>
                    <a:pt x="25" y="7"/>
                  </a:lnTo>
                  <a:lnTo>
                    <a:pt x="27" y="3"/>
                  </a:lnTo>
                  <a:lnTo>
                    <a:pt x="30" y="0"/>
                  </a:lnTo>
                  <a:lnTo>
                    <a:pt x="38" y="0"/>
                  </a:lnTo>
                  <a:lnTo>
                    <a:pt x="45" y="2"/>
                  </a:lnTo>
                  <a:lnTo>
                    <a:pt x="40" y="12"/>
                  </a:lnTo>
                  <a:lnTo>
                    <a:pt x="35" y="22"/>
                  </a:lnTo>
                  <a:lnTo>
                    <a:pt x="25" y="22"/>
                  </a:lnTo>
                  <a:lnTo>
                    <a:pt x="17" y="25"/>
                  </a:lnTo>
                  <a:lnTo>
                    <a:pt x="8" y="30"/>
                  </a:lnTo>
                  <a:lnTo>
                    <a:pt x="0" y="37"/>
                  </a:lnTo>
                  <a:close/>
                </a:path>
              </a:pathLst>
            </a:custGeom>
            <a:solidFill>
              <a:srgbClr val="1F1A17"/>
            </a:solidFill>
            <a:ln w="9525">
              <a:noFill/>
              <a:round/>
              <a:headEnd/>
              <a:tailEnd/>
            </a:ln>
          </p:spPr>
          <p:txBody>
            <a:bodyPr/>
            <a:lstStyle/>
            <a:p>
              <a:endParaRPr lang="en-US"/>
            </a:p>
          </p:txBody>
        </p:sp>
        <p:sp>
          <p:nvSpPr>
            <p:cNvPr id="4521" name="Freeform 425"/>
            <p:cNvSpPr>
              <a:spLocks/>
            </p:cNvSpPr>
            <p:nvPr/>
          </p:nvSpPr>
          <p:spPr bwMode="auto">
            <a:xfrm>
              <a:off x="2605" y="3596"/>
              <a:ext cx="18" cy="17"/>
            </a:xfrm>
            <a:custGeom>
              <a:avLst/>
              <a:gdLst/>
              <a:ahLst/>
              <a:cxnLst>
                <a:cxn ang="0">
                  <a:pos x="0" y="17"/>
                </a:cxn>
                <a:cxn ang="0">
                  <a:pos x="0" y="12"/>
                </a:cxn>
                <a:cxn ang="0">
                  <a:pos x="0" y="3"/>
                </a:cxn>
                <a:cxn ang="0">
                  <a:pos x="1" y="2"/>
                </a:cxn>
                <a:cxn ang="0">
                  <a:pos x="5" y="0"/>
                </a:cxn>
                <a:cxn ang="0">
                  <a:pos x="8" y="2"/>
                </a:cxn>
                <a:cxn ang="0">
                  <a:pos x="11" y="3"/>
                </a:cxn>
                <a:cxn ang="0">
                  <a:pos x="16" y="12"/>
                </a:cxn>
                <a:cxn ang="0">
                  <a:pos x="18" y="17"/>
                </a:cxn>
                <a:cxn ang="0">
                  <a:pos x="0" y="17"/>
                </a:cxn>
              </a:cxnLst>
              <a:rect l="0" t="0" r="r" b="b"/>
              <a:pathLst>
                <a:path w="18" h="17">
                  <a:moveTo>
                    <a:pt x="0" y="17"/>
                  </a:moveTo>
                  <a:lnTo>
                    <a:pt x="0" y="12"/>
                  </a:lnTo>
                  <a:lnTo>
                    <a:pt x="0" y="3"/>
                  </a:lnTo>
                  <a:lnTo>
                    <a:pt x="1" y="2"/>
                  </a:lnTo>
                  <a:lnTo>
                    <a:pt x="5" y="0"/>
                  </a:lnTo>
                  <a:lnTo>
                    <a:pt x="8" y="2"/>
                  </a:lnTo>
                  <a:lnTo>
                    <a:pt x="11" y="3"/>
                  </a:lnTo>
                  <a:lnTo>
                    <a:pt x="16" y="12"/>
                  </a:lnTo>
                  <a:lnTo>
                    <a:pt x="18" y="17"/>
                  </a:lnTo>
                  <a:lnTo>
                    <a:pt x="0" y="17"/>
                  </a:lnTo>
                  <a:close/>
                </a:path>
              </a:pathLst>
            </a:custGeom>
            <a:solidFill>
              <a:srgbClr val="1F1A17"/>
            </a:solidFill>
            <a:ln w="9525">
              <a:noFill/>
              <a:round/>
              <a:headEnd/>
              <a:tailEnd/>
            </a:ln>
          </p:spPr>
          <p:txBody>
            <a:bodyPr/>
            <a:lstStyle/>
            <a:p>
              <a:endParaRPr lang="en-US"/>
            </a:p>
          </p:txBody>
        </p:sp>
        <p:sp>
          <p:nvSpPr>
            <p:cNvPr id="4522" name="Freeform 426"/>
            <p:cNvSpPr>
              <a:spLocks/>
            </p:cNvSpPr>
            <p:nvPr/>
          </p:nvSpPr>
          <p:spPr bwMode="auto">
            <a:xfrm>
              <a:off x="2667" y="3581"/>
              <a:ext cx="23" cy="28"/>
            </a:xfrm>
            <a:custGeom>
              <a:avLst/>
              <a:gdLst/>
              <a:ahLst/>
              <a:cxnLst>
                <a:cxn ang="0">
                  <a:pos x="23" y="0"/>
                </a:cxn>
                <a:cxn ang="0">
                  <a:pos x="20" y="3"/>
                </a:cxn>
                <a:cxn ang="0">
                  <a:pos x="10" y="10"/>
                </a:cxn>
                <a:cxn ang="0">
                  <a:pos x="3" y="20"/>
                </a:cxn>
                <a:cxn ang="0">
                  <a:pos x="0" y="27"/>
                </a:cxn>
                <a:cxn ang="0">
                  <a:pos x="6" y="28"/>
                </a:cxn>
                <a:cxn ang="0">
                  <a:pos x="11" y="22"/>
                </a:cxn>
                <a:cxn ang="0">
                  <a:pos x="20" y="12"/>
                </a:cxn>
                <a:cxn ang="0">
                  <a:pos x="23" y="3"/>
                </a:cxn>
                <a:cxn ang="0">
                  <a:pos x="23" y="0"/>
                </a:cxn>
              </a:cxnLst>
              <a:rect l="0" t="0" r="r" b="b"/>
              <a:pathLst>
                <a:path w="23" h="28">
                  <a:moveTo>
                    <a:pt x="23" y="0"/>
                  </a:moveTo>
                  <a:lnTo>
                    <a:pt x="20" y="3"/>
                  </a:lnTo>
                  <a:lnTo>
                    <a:pt x="10" y="10"/>
                  </a:lnTo>
                  <a:lnTo>
                    <a:pt x="3" y="20"/>
                  </a:lnTo>
                  <a:lnTo>
                    <a:pt x="0" y="27"/>
                  </a:lnTo>
                  <a:lnTo>
                    <a:pt x="6" y="28"/>
                  </a:lnTo>
                  <a:lnTo>
                    <a:pt x="11" y="22"/>
                  </a:lnTo>
                  <a:lnTo>
                    <a:pt x="20" y="12"/>
                  </a:lnTo>
                  <a:lnTo>
                    <a:pt x="23" y="3"/>
                  </a:lnTo>
                  <a:lnTo>
                    <a:pt x="23" y="0"/>
                  </a:lnTo>
                  <a:close/>
                </a:path>
              </a:pathLst>
            </a:custGeom>
            <a:solidFill>
              <a:srgbClr val="1F1A17"/>
            </a:solidFill>
            <a:ln w="9525">
              <a:noFill/>
              <a:round/>
              <a:headEnd/>
              <a:tailEnd/>
            </a:ln>
          </p:spPr>
          <p:txBody>
            <a:bodyPr/>
            <a:lstStyle/>
            <a:p>
              <a:endParaRPr lang="en-US"/>
            </a:p>
          </p:txBody>
        </p:sp>
        <p:sp>
          <p:nvSpPr>
            <p:cNvPr id="4523" name="Freeform 427"/>
            <p:cNvSpPr>
              <a:spLocks/>
            </p:cNvSpPr>
            <p:nvPr/>
          </p:nvSpPr>
          <p:spPr bwMode="auto">
            <a:xfrm>
              <a:off x="2835" y="3763"/>
              <a:ext cx="248" cy="44"/>
            </a:xfrm>
            <a:custGeom>
              <a:avLst/>
              <a:gdLst/>
              <a:ahLst/>
              <a:cxnLst>
                <a:cxn ang="0">
                  <a:pos x="112" y="0"/>
                </a:cxn>
                <a:cxn ang="0">
                  <a:pos x="104" y="3"/>
                </a:cxn>
                <a:cxn ang="0">
                  <a:pos x="92" y="7"/>
                </a:cxn>
                <a:cxn ang="0">
                  <a:pos x="84" y="7"/>
                </a:cxn>
                <a:cxn ang="0">
                  <a:pos x="66" y="8"/>
                </a:cxn>
                <a:cxn ang="0">
                  <a:pos x="49" y="8"/>
                </a:cxn>
                <a:cxn ang="0">
                  <a:pos x="35" y="8"/>
                </a:cxn>
                <a:cxn ang="0">
                  <a:pos x="25" y="10"/>
                </a:cxn>
                <a:cxn ang="0">
                  <a:pos x="14" y="12"/>
                </a:cxn>
                <a:cxn ang="0">
                  <a:pos x="7" y="14"/>
                </a:cxn>
                <a:cxn ang="0">
                  <a:pos x="4" y="15"/>
                </a:cxn>
                <a:cxn ang="0">
                  <a:pos x="0" y="19"/>
                </a:cxn>
                <a:cxn ang="0">
                  <a:pos x="2" y="22"/>
                </a:cxn>
                <a:cxn ang="0">
                  <a:pos x="7" y="25"/>
                </a:cxn>
                <a:cxn ang="0">
                  <a:pos x="17" y="27"/>
                </a:cxn>
                <a:cxn ang="0">
                  <a:pos x="30" y="29"/>
                </a:cxn>
                <a:cxn ang="0">
                  <a:pos x="46" y="30"/>
                </a:cxn>
                <a:cxn ang="0">
                  <a:pos x="74" y="32"/>
                </a:cxn>
                <a:cxn ang="0">
                  <a:pos x="89" y="34"/>
                </a:cxn>
                <a:cxn ang="0">
                  <a:pos x="101" y="39"/>
                </a:cxn>
                <a:cxn ang="0">
                  <a:pos x="119" y="44"/>
                </a:cxn>
                <a:cxn ang="0">
                  <a:pos x="139" y="42"/>
                </a:cxn>
                <a:cxn ang="0">
                  <a:pos x="156" y="39"/>
                </a:cxn>
                <a:cxn ang="0">
                  <a:pos x="173" y="37"/>
                </a:cxn>
                <a:cxn ang="0">
                  <a:pos x="201" y="35"/>
                </a:cxn>
                <a:cxn ang="0">
                  <a:pos x="228" y="34"/>
                </a:cxn>
                <a:cxn ang="0">
                  <a:pos x="243" y="30"/>
                </a:cxn>
                <a:cxn ang="0">
                  <a:pos x="246" y="29"/>
                </a:cxn>
                <a:cxn ang="0">
                  <a:pos x="248" y="27"/>
                </a:cxn>
                <a:cxn ang="0">
                  <a:pos x="248" y="25"/>
                </a:cxn>
                <a:cxn ang="0">
                  <a:pos x="246" y="24"/>
                </a:cxn>
                <a:cxn ang="0">
                  <a:pos x="243" y="19"/>
                </a:cxn>
                <a:cxn ang="0">
                  <a:pos x="233" y="15"/>
                </a:cxn>
                <a:cxn ang="0">
                  <a:pos x="209" y="12"/>
                </a:cxn>
                <a:cxn ang="0">
                  <a:pos x="184" y="8"/>
                </a:cxn>
                <a:cxn ang="0">
                  <a:pos x="159" y="5"/>
                </a:cxn>
                <a:cxn ang="0">
                  <a:pos x="134" y="0"/>
                </a:cxn>
                <a:cxn ang="0">
                  <a:pos x="124" y="0"/>
                </a:cxn>
                <a:cxn ang="0">
                  <a:pos x="112" y="0"/>
                </a:cxn>
              </a:cxnLst>
              <a:rect l="0" t="0" r="r" b="b"/>
              <a:pathLst>
                <a:path w="248" h="44">
                  <a:moveTo>
                    <a:pt x="112" y="0"/>
                  </a:moveTo>
                  <a:lnTo>
                    <a:pt x="104" y="3"/>
                  </a:lnTo>
                  <a:lnTo>
                    <a:pt x="92" y="7"/>
                  </a:lnTo>
                  <a:lnTo>
                    <a:pt x="84" y="7"/>
                  </a:lnTo>
                  <a:lnTo>
                    <a:pt x="66" y="8"/>
                  </a:lnTo>
                  <a:lnTo>
                    <a:pt x="49" y="8"/>
                  </a:lnTo>
                  <a:lnTo>
                    <a:pt x="35" y="8"/>
                  </a:lnTo>
                  <a:lnTo>
                    <a:pt x="25" y="10"/>
                  </a:lnTo>
                  <a:lnTo>
                    <a:pt x="14" y="12"/>
                  </a:lnTo>
                  <a:lnTo>
                    <a:pt x="7" y="14"/>
                  </a:lnTo>
                  <a:lnTo>
                    <a:pt x="4" y="15"/>
                  </a:lnTo>
                  <a:lnTo>
                    <a:pt x="0" y="19"/>
                  </a:lnTo>
                  <a:lnTo>
                    <a:pt x="2" y="22"/>
                  </a:lnTo>
                  <a:lnTo>
                    <a:pt x="7" y="25"/>
                  </a:lnTo>
                  <a:lnTo>
                    <a:pt x="17" y="27"/>
                  </a:lnTo>
                  <a:lnTo>
                    <a:pt x="30" y="29"/>
                  </a:lnTo>
                  <a:lnTo>
                    <a:pt x="46" y="30"/>
                  </a:lnTo>
                  <a:lnTo>
                    <a:pt x="74" y="32"/>
                  </a:lnTo>
                  <a:lnTo>
                    <a:pt x="89" y="34"/>
                  </a:lnTo>
                  <a:lnTo>
                    <a:pt x="101" y="39"/>
                  </a:lnTo>
                  <a:lnTo>
                    <a:pt x="119" y="44"/>
                  </a:lnTo>
                  <a:lnTo>
                    <a:pt x="139" y="42"/>
                  </a:lnTo>
                  <a:lnTo>
                    <a:pt x="156" y="39"/>
                  </a:lnTo>
                  <a:lnTo>
                    <a:pt x="173" y="37"/>
                  </a:lnTo>
                  <a:lnTo>
                    <a:pt x="201" y="35"/>
                  </a:lnTo>
                  <a:lnTo>
                    <a:pt x="228" y="34"/>
                  </a:lnTo>
                  <a:lnTo>
                    <a:pt x="243" y="30"/>
                  </a:lnTo>
                  <a:lnTo>
                    <a:pt x="246" y="29"/>
                  </a:lnTo>
                  <a:lnTo>
                    <a:pt x="248" y="27"/>
                  </a:lnTo>
                  <a:lnTo>
                    <a:pt x="248" y="25"/>
                  </a:lnTo>
                  <a:lnTo>
                    <a:pt x="246" y="24"/>
                  </a:lnTo>
                  <a:lnTo>
                    <a:pt x="243" y="19"/>
                  </a:lnTo>
                  <a:lnTo>
                    <a:pt x="233" y="15"/>
                  </a:lnTo>
                  <a:lnTo>
                    <a:pt x="209" y="12"/>
                  </a:lnTo>
                  <a:lnTo>
                    <a:pt x="184" y="8"/>
                  </a:lnTo>
                  <a:lnTo>
                    <a:pt x="159" y="5"/>
                  </a:lnTo>
                  <a:lnTo>
                    <a:pt x="134" y="0"/>
                  </a:lnTo>
                  <a:lnTo>
                    <a:pt x="124" y="0"/>
                  </a:lnTo>
                  <a:lnTo>
                    <a:pt x="112" y="0"/>
                  </a:lnTo>
                  <a:close/>
                </a:path>
              </a:pathLst>
            </a:custGeom>
            <a:solidFill>
              <a:srgbClr val="1F1A17"/>
            </a:solidFill>
            <a:ln w="9525">
              <a:noFill/>
              <a:round/>
              <a:headEnd/>
              <a:tailEnd/>
            </a:ln>
          </p:spPr>
          <p:txBody>
            <a:bodyPr/>
            <a:lstStyle/>
            <a:p>
              <a:endParaRPr lang="en-US"/>
            </a:p>
          </p:txBody>
        </p:sp>
        <p:sp>
          <p:nvSpPr>
            <p:cNvPr id="4524" name="Freeform 428"/>
            <p:cNvSpPr>
              <a:spLocks/>
            </p:cNvSpPr>
            <p:nvPr/>
          </p:nvSpPr>
          <p:spPr bwMode="auto">
            <a:xfrm>
              <a:off x="2897" y="3761"/>
              <a:ext cx="139" cy="39"/>
            </a:xfrm>
            <a:custGeom>
              <a:avLst/>
              <a:gdLst/>
              <a:ahLst/>
              <a:cxnLst>
                <a:cxn ang="0">
                  <a:pos x="45" y="0"/>
                </a:cxn>
                <a:cxn ang="0">
                  <a:pos x="42" y="7"/>
                </a:cxn>
                <a:cxn ang="0">
                  <a:pos x="37" y="12"/>
                </a:cxn>
                <a:cxn ang="0">
                  <a:pos x="32" y="16"/>
                </a:cxn>
                <a:cxn ang="0">
                  <a:pos x="25" y="19"/>
                </a:cxn>
                <a:cxn ang="0">
                  <a:pos x="14" y="22"/>
                </a:cxn>
                <a:cxn ang="0">
                  <a:pos x="0" y="22"/>
                </a:cxn>
                <a:cxn ang="0">
                  <a:pos x="19" y="24"/>
                </a:cxn>
                <a:cxn ang="0">
                  <a:pos x="42" y="26"/>
                </a:cxn>
                <a:cxn ang="0">
                  <a:pos x="49" y="26"/>
                </a:cxn>
                <a:cxn ang="0">
                  <a:pos x="49" y="26"/>
                </a:cxn>
                <a:cxn ang="0">
                  <a:pos x="49" y="34"/>
                </a:cxn>
                <a:cxn ang="0">
                  <a:pos x="49" y="39"/>
                </a:cxn>
                <a:cxn ang="0">
                  <a:pos x="62" y="34"/>
                </a:cxn>
                <a:cxn ang="0">
                  <a:pos x="79" y="27"/>
                </a:cxn>
                <a:cxn ang="0">
                  <a:pos x="89" y="26"/>
                </a:cxn>
                <a:cxn ang="0">
                  <a:pos x="111" y="26"/>
                </a:cxn>
                <a:cxn ang="0">
                  <a:pos x="131" y="24"/>
                </a:cxn>
                <a:cxn ang="0">
                  <a:pos x="139" y="24"/>
                </a:cxn>
                <a:cxn ang="0">
                  <a:pos x="121" y="19"/>
                </a:cxn>
                <a:cxn ang="0">
                  <a:pos x="95" y="10"/>
                </a:cxn>
                <a:cxn ang="0">
                  <a:pos x="84" y="4"/>
                </a:cxn>
                <a:cxn ang="0">
                  <a:pos x="77" y="0"/>
                </a:cxn>
                <a:cxn ang="0">
                  <a:pos x="62" y="0"/>
                </a:cxn>
                <a:cxn ang="0">
                  <a:pos x="45" y="0"/>
                </a:cxn>
              </a:cxnLst>
              <a:rect l="0" t="0" r="r" b="b"/>
              <a:pathLst>
                <a:path w="139" h="39">
                  <a:moveTo>
                    <a:pt x="45" y="0"/>
                  </a:moveTo>
                  <a:lnTo>
                    <a:pt x="42" y="7"/>
                  </a:lnTo>
                  <a:lnTo>
                    <a:pt x="37" y="12"/>
                  </a:lnTo>
                  <a:lnTo>
                    <a:pt x="32" y="16"/>
                  </a:lnTo>
                  <a:lnTo>
                    <a:pt x="25" y="19"/>
                  </a:lnTo>
                  <a:lnTo>
                    <a:pt x="14" y="22"/>
                  </a:lnTo>
                  <a:lnTo>
                    <a:pt x="0" y="22"/>
                  </a:lnTo>
                  <a:lnTo>
                    <a:pt x="19" y="24"/>
                  </a:lnTo>
                  <a:lnTo>
                    <a:pt x="42" y="26"/>
                  </a:lnTo>
                  <a:lnTo>
                    <a:pt x="49" y="26"/>
                  </a:lnTo>
                  <a:lnTo>
                    <a:pt x="49" y="26"/>
                  </a:lnTo>
                  <a:lnTo>
                    <a:pt x="49" y="34"/>
                  </a:lnTo>
                  <a:lnTo>
                    <a:pt x="49" y="39"/>
                  </a:lnTo>
                  <a:lnTo>
                    <a:pt x="62" y="34"/>
                  </a:lnTo>
                  <a:lnTo>
                    <a:pt x="79" y="27"/>
                  </a:lnTo>
                  <a:lnTo>
                    <a:pt x="89" y="26"/>
                  </a:lnTo>
                  <a:lnTo>
                    <a:pt x="111" y="26"/>
                  </a:lnTo>
                  <a:lnTo>
                    <a:pt x="131" y="24"/>
                  </a:lnTo>
                  <a:lnTo>
                    <a:pt x="139" y="24"/>
                  </a:lnTo>
                  <a:lnTo>
                    <a:pt x="121" y="19"/>
                  </a:lnTo>
                  <a:lnTo>
                    <a:pt x="95" y="10"/>
                  </a:lnTo>
                  <a:lnTo>
                    <a:pt x="84" y="4"/>
                  </a:lnTo>
                  <a:lnTo>
                    <a:pt x="77" y="0"/>
                  </a:lnTo>
                  <a:lnTo>
                    <a:pt x="62" y="0"/>
                  </a:lnTo>
                  <a:lnTo>
                    <a:pt x="45" y="0"/>
                  </a:lnTo>
                  <a:close/>
                </a:path>
              </a:pathLst>
            </a:custGeom>
            <a:solidFill>
              <a:srgbClr val="1F1A17"/>
            </a:solidFill>
            <a:ln w="9525">
              <a:noFill/>
              <a:round/>
              <a:headEnd/>
              <a:tailEnd/>
            </a:ln>
          </p:spPr>
          <p:txBody>
            <a:bodyPr/>
            <a:lstStyle/>
            <a:p>
              <a:endParaRPr lang="en-US"/>
            </a:p>
          </p:txBody>
        </p:sp>
        <p:sp>
          <p:nvSpPr>
            <p:cNvPr id="4525" name="Freeform 429"/>
            <p:cNvSpPr>
              <a:spLocks/>
            </p:cNvSpPr>
            <p:nvPr/>
          </p:nvSpPr>
          <p:spPr bwMode="auto">
            <a:xfrm>
              <a:off x="2944" y="3614"/>
              <a:ext cx="62" cy="184"/>
            </a:xfrm>
            <a:custGeom>
              <a:avLst/>
              <a:gdLst/>
              <a:ahLst/>
              <a:cxnLst>
                <a:cxn ang="0">
                  <a:pos x="5" y="0"/>
                </a:cxn>
                <a:cxn ang="0">
                  <a:pos x="0" y="159"/>
                </a:cxn>
                <a:cxn ang="0">
                  <a:pos x="7" y="168"/>
                </a:cxn>
                <a:cxn ang="0">
                  <a:pos x="5" y="184"/>
                </a:cxn>
                <a:cxn ang="0">
                  <a:pos x="12" y="179"/>
                </a:cxn>
                <a:cxn ang="0">
                  <a:pos x="20" y="174"/>
                </a:cxn>
                <a:cxn ang="0">
                  <a:pos x="30" y="171"/>
                </a:cxn>
                <a:cxn ang="0">
                  <a:pos x="42" y="169"/>
                </a:cxn>
                <a:cxn ang="0">
                  <a:pos x="53" y="169"/>
                </a:cxn>
                <a:cxn ang="0">
                  <a:pos x="62" y="169"/>
                </a:cxn>
                <a:cxn ang="0">
                  <a:pos x="48" y="161"/>
                </a:cxn>
                <a:cxn ang="0">
                  <a:pos x="35" y="152"/>
                </a:cxn>
                <a:cxn ang="0">
                  <a:pos x="33" y="127"/>
                </a:cxn>
                <a:cxn ang="0">
                  <a:pos x="32" y="76"/>
                </a:cxn>
                <a:cxn ang="0">
                  <a:pos x="30" y="24"/>
                </a:cxn>
                <a:cxn ang="0">
                  <a:pos x="30" y="0"/>
                </a:cxn>
                <a:cxn ang="0">
                  <a:pos x="5" y="0"/>
                </a:cxn>
              </a:cxnLst>
              <a:rect l="0" t="0" r="r" b="b"/>
              <a:pathLst>
                <a:path w="62" h="184">
                  <a:moveTo>
                    <a:pt x="5" y="0"/>
                  </a:moveTo>
                  <a:lnTo>
                    <a:pt x="0" y="159"/>
                  </a:lnTo>
                  <a:lnTo>
                    <a:pt x="7" y="168"/>
                  </a:lnTo>
                  <a:lnTo>
                    <a:pt x="5" y="184"/>
                  </a:lnTo>
                  <a:lnTo>
                    <a:pt x="12" y="179"/>
                  </a:lnTo>
                  <a:lnTo>
                    <a:pt x="20" y="174"/>
                  </a:lnTo>
                  <a:lnTo>
                    <a:pt x="30" y="171"/>
                  </a:lnTo>
                  <a:lnTo>
                    <a:pt x="42" y="169"/>
                  </a:lnTo>
                  <a:lnTo>
                    <a:pt x="53" y="169"/>
                  </a:lnTo>
                  <a:lnTo>
                    <a:pt x="62" y="169"/>
                  </a:lnTo>
                  <a:lnTo>
                    <a:pt x="48" y="161"/>
                  </a:lnTo>
                  <a:lnTo>
                    <a:pt x="35" y="152"/>
                  </a:lnTo>
                  <a:lnTo>
                    <a:pt x="33" y="127"/>
                  </a:lnTo>
                  <a:lnTo>
                    <a:pt x="32" y="76"/>
                  </a:lnTo>
                  <a:lnTo>
                    <a:pt x="30" y="24"/>
                  </a:lnTo>
                  <a:lnTo>
                    <a:pt x="30" y="0"/>
                  </a:lnTo>
                  <a:lnTo>
                    <a:pt x="5" y="0"/>
                  </a:lnTo>
                  <a:close/>
                </a:path>
              </a:pathLst>
            </a:custGeom>
            <a:solidFill>
              <a:srgbClr val="1F1A17"/>
            </a:solidFill>
            <a:ln w="9525">
              <a:noFill/>
              <a:round/>
              <a:headEnd/>
              <a:tailEnd/>
            </a:ln>
          </p:spPr>
          <p:txBody>
            <a:bodyPr/>
            <a:lstStyle/>
            <a:p>
              <a:endParaRPr lang="en-US"/>
            </a:p>
          </p:txBody>
        </p:sp>
        <p:sp>
          <p:nvSpPr>
            <p:cNvPr id="4526" name="Freeform 430"/>
            <p:cNvSpPr>
              <a:spLocks/>
            </p:cNvSpPr>
            <p:nvPr/>
          </p:nvSpPr>
          <p:spPr bwMode="auto">
            <a:xfrm>
              <a:off x="2924" y="3377"/>
              <a:ext cx="55" cy="420"/>
            </a:xfrm>
            <a:custGeom>
              <a:avLst/>
              <a:gdLst/>
              <a:ahLst/>
              <a:cxnLst>
                <a:cxn ang="0">
                  <a:pos x="18" y="0"/>
                </a:cxn>
                <a:cxn ang="0">
                  <a:pos x="18" y="15"/>
                </a:cxn>
                <a:cxn ang="0">
                  <a:pos x="18" y="57"/>
                </a:cxn>
                <a:cxn ang="0">
                  <a:pos x="20" y="117"/>
                </a:cxn>
                <a:cxn ang="0">
                  <a:pos x="20" y="185"/>
                </a:cxn>
                <a:cxn ang="0">
                  <a:pos x="20" y="256"/>
                </a:cxn>
                <a:cxn ang="0">
                  <a:pos x="18" y="318"/>
                </a:cxn>
                <a:cxn ang="0">
                  <a:pos x="18" y="364"/>
                </a:cxn>
                <a:cxn ang="0">
                  <a:pos x="17" y="386"/>
                </a:cxn>
                <a:cxn ang="0">
                  <a:pos x="15" y="393"/>
                </a:cxn>
                <a:cxn ang="0">
                  <a:pos x="13" y="396"/>
                </a:cxn>
                <a:cxn ang="0">
                  <a:pos x="10" y="401"/>
                </a:cxn>
                <a:cxn ang="0">
                  <a:pos x="7" y="403"/>
                </a:cxn>
                <a:cxn ang="0">
                  <a:pos x="2" y="406"/>
                </a:cxn>
                <a:cxn ang="0">
                  <a:pos x="0" y="406"/>
                </a:cxn>
                <a:cxn ang="0">
                  <a:pos x="17" y="406"/>
                </a:cxn>
                <a:cxn ang="0">
                  <a:pos x="18" y="406"/>
                </a:cxn>
                <a:cxn ang="0">
                  <a:pos x="22" y="405"/>
                </a:cxn>
                <a:cxn ang="0">
                  <a:pos x="27" y="405"/>
                </a:cxn>
                <a:cxn ang="0">
                  <a:pos x="28" y="406"/>
                </a:cxn>
                <a:cxn ang="0">
                  <a:pos x="27" y="415"/>
                </a:cxn>
                <a:cxn ang="0">
                  <a:pos x="27" y="420"/>
                </a:cxn>
                <a:cxn ang="0">
                  <a:pos x="40" y="408"/>
                </a:cxn>
                <a:cxn ang="0">
                  <a:pos x="50" y="406"/>
                </a:cxn>
                <a:cxn ang="0">
                  <a:pos x="55" y="405"/>
                </a:cxn>
                <a:cxn ang="0">
                  <a:pos x="43" y="401"/>
                </a:cxn>
                <a:cxn ang="0">
                  <a:pos x="33" y="400"/>
                </a:cxn>
                <a:cxn ang="0">
                  <a:pos x="32" y="400"/>
                </a:cxn>
                <a:cxn ang="0">
                  <a:pos x="30" y="396"/>
                </a:cxn>
                <a:cxn ang="0">
                  <a:pos x="27" y="391"/>
                </a:cxn>
                <a:cxn ang="0">
                  <a:pos x="27" y="384"/>
                </a:cxn>
                <a:cxn ang="0">
                  <a:pos x="25" y="363"/>
                </a:cxn>
                <a:cxn ang="0">
                  <a:pos x="25" y="324"/>
                </a:cxn>
                <a:cxn ang="0">
                  <a:pos x="23" y="304"/>
                </a:cxn>
                <a:cxn ang="0">
                  <a:pos x="25" y="286"/>
                </a:cxn>
                <a:cxn ang="0">
                  <a:pos x="25" y="272"/>
                </a:cxn>
                <a:cxn ang="0">
                  <a:pos x="27" y="264"/>
                </a:cxn>
                <a:cxn ang="0">
                  <a:pos x="30" y="259"/>
                </a:cxn>
                <a:cxn ang="0">
                  <a:pos x="33" y="257"/>
                </a:cxn>
                <a:cxn ang="0">
                  <a:pos x="37" y="256"/>
                </a:cxn>
                <a:cxn ang="0">
                  <a:pos x="40" y="256"/>
                </a:cxn>
                <a:cxn ang="0">
                  <a:pos x="47" y="257"/>
                </a:cxn>
                <a:cxn ang="0">
                  <a:pos x="50" y="257"/>
                </a:cxn>
                <a:cxn ang="0">
                  <a:pos x="48" y="0"/>
                </a:cxn>
                <a:cxn ang="0">
                  <a:pos x="18" y="0"/>
                </a:cxn>
              </a:cxnLst>
              <a:rect l="0" t="0" r="r" b="b"/>
              <a:pathLst>
                <a:path w="55" h="420">
                  <a:moveTo>
                    <a:pt x="18" y="0"/>
                  </a:moveTo>
                  <a:lnTo>
                    <a:pt x="18" y="15"/>
                  </a:lnTo>
                  <a:lnTo>
                    <a:pt x="18" y="57"/>
                  </a:lnTo>
                  <a:lnTo>
                    <a:pt x="20" y="117"/>
                  </a:lnTo>
                  <a:lnTo>
                    <a:pt x="20" y="185"/>
                  </a:lnTo>
                  <a:lnTo>
                    <a:pt x="20" y="256"/>
                  </a:lnTo>
                  <a:lnTo>
                    <a:pt x="18" y="318"/>
                  </a:lnTo>
                  <a:lnTo>
                    <a:pt x="18" y="364"/>
                  </a:lnTo>
                  <a:lnTo>
                    <a:pt x="17" y="386"/>
                  </a:lnTo>
                  <a:lnTo>
                    <a:pt x="15" y="393"/>
                  </a:lnTo>
                  <a:lnTo>
                    <a:pt x="13" y="396"/>
                  </a:lnTo>
                  <a:lnTo>
                    <a:pt x="10" y="401"/>
                  </a:lnTo>
                  <a:lnTo>
                    <a:pt x="7" y="403"/>
                  </a:lnTo>
                  <a:lnTo>
                    <a:pt x="2" y="406"/>
                  </a:lnTo>
                  <a:lnTo>
                    <a:pt x="0" y="406"/>
                  </a:lnTo>
                  <a:lnTo>
                    <a:pt x="17" y="406"/>
                  </a:lnTo>
                  <a:lnTo>
                    <a:pt x="18" y="406"/>
                  </a:lnTo>
                  <a:lnTo>
                    <a:pt x="22" y="405"/>
                  </a:lnTo>
                  <a:lnTo>
                    <a:pt x="27" y="405"/>
                  </a:lnTo>
                  <a:lnTo>
                    <a:pt x="28" y="406"/>
                  </a:lnTo>
                  <a:lnTo>
                    <a:pt x="27" y="415"/>
                  </a:lnTo>
                  <a:lnTo>
                    <a:pt x="27" y="420"/>
                  </a:lnTo>
                  <a:lnTo>
                    <a:pt x="40" y="408"/>
                  </a:lnTo>
                  <a:lnTo>
                    <a:pt x="50" y="406"/>
                  </a:lnTo>
                  <a:lnTo>
                    <a:pt x="55" y="405"/>
                  </a:lnTo>
                  <a:lnTo>
                    <a:pt x="43" y="401"/>
                  </a:lnTo>
                  <a:lnTo>
                    <a:pt x="33" y="400"/>
                  </a:lnTo>
                  <a:lnTo>
                    <a:pt x="32" y="400"/>
                  </a:lnTo>
                  <a:lnTo>
                    <a:pt x="30" y="396"/>
                  </a:lnTo>
                  <a:lnTo>
                    <a:pt x="27" y="391"/>
                  </a:lnTo>
                  <a:lnTo>
                    <a:pt x="27" y="384"/>
                  </a:lnTo>
                  <a:lnTo>
                    <a:pt x="25" y="363"/>
                  </a:lnTo>
                  <a:lnTo>
                    <a:pt x="25" y="324"/>
                  </a:lnTo>
                  <a:lnTo>
                    <a:pt x="23" y="304"/>
                  </a:lnTo>
                  <a:lnTo>
                    <a:pt x="25" y="286"/>
                  </a:lnTo>
                  <a:lnTo>
                    <a:pt x="25" y="272"/>
                  </a:lnTo>
                  <a:lnTo>
                    <a:pt x="27" y="264"/>
                  </a:lnTo>
                  <a:lnTo>
                    <a:pt x="30" y="259"/>
                  </a:lnTo>
                  <a:lnTo>
                    <a:pt x="33" y="257"/>
                  </a:lnTo>
                  <a:lnTo>
                    <a:pt x="37" y="256"/>
                  </a:lnTo>
                  <a:lnTo>
                    <a:pt x="40" y="256"/>
                  </a:lnTo>
                  <a:lnTo>
                    <a:pt x="47" y="257"/>
                  </a:lnTo>
                  <a:lnTo>
                    <a:pt x="50" y="257"/>
                  </a:lnTo>
                  <a:lnTo>
                    <a:pt x="48" y="0"/>
                  </a:lnTo>
                  <a:lnTo>
                    <a:pt x="18" y="0"/>
                  </a:lnTo>
                  <a:close/>
                </a:path>
              </a:pathLst>
            </a:custGeom>
            <a:solidFill>
              <a:srgbClr val="1F1A17"/>
            </a:solidFill>
            <a:ln w="9525">
              <a:noFill/>
              <a:round/>
              <a:headEnd/>
              <a:tailEnd/>
            </a:ln>
          </p:spPr>
          <p:txBody>
            <a:bodyPr/>
            <a:lstStyle/>
            <a:p>
              <a:endParaRPr lang="en-US"/>
            </a:p>
          </p:txBody>
        </p:sp>
        <p:sp>
          <p:nvSpPr>
            <p:cNvPr id="4527" name="Freeform 431"/>
            <p:cNvSpPr>
              <a:spLocks/>
            </p:cNvSpPr>
            <p:nvPr/>
          </p:nvSpPr>
          <p:spPr bwMode="auto">
            <a:xfrm>
              <a:off x="2956" y="3638"/>
              <a:ext cx="33" cy="142"/>
            </a:xfrm>
            <a:custGeom>
              <a:avLst/>
              <a:gdLst/>
              <a:ahLst/>
              <a:cxnLst>
                <a:cxn ang="0">
                  <a:pos x="10" y="0"/>
                </a:cxn>
                <a:cxn ang="0">
                  <a:pos x="6" y="0"/>
                </a:cxn>
                <a:cxn ang="0">
                  <a:pos x="1" y="1"/>
                </a:cxn>
                <a:cxn ang="0">
                  <a:pos x="0" y="15"/>
                </a:cxn>
                <a:cxn ang="0">
                  <a:pos x="0" y="31"/>
                </a:cxn>
                <a:cxn ang="0">
                  <a:pos x="0" y="53"/>
                </a:cxn>
                <a:cxn ang="0">
                  <a:pos x="0" y="67"/>
                </a:cxn>
                <a:cxn ang="0">
                  <a:pos x="5" y="47"/>
                </a:cxn>
                <a:cxn ang="0">
                  <a:pos x="5" y="63"/>
                </a:cxn>
                <a:cxn ang="0">
                  <a:pos x="0" y="85"/>
                </a:cxn>
                <a:cxn ang="0">
                  <a:pos x="5" y="73"/>
                </a:cxn>
                <a:cxn ang="0">
                  <a:pos x="5" y="90"/>
                </a:cxn>
                <a:cxn ang="0">
                  <a:pos x="1" y="107"/>
                </a:cxn>
                <a:cxn ang="0">
                  <a:pos x="5" y="100"/>
                </a:cxn>
                <a:cxn ang="0">
                  <a:pos x="5" y="112"/>
                </a:cxn>
                <a:cxn ang="0">
                  <a:pos x="3" y="125"/>
                </a:cxn>
                <a:cxn ang="0">
                  <a:pos x="8" y="130"/>
                </a:cxn>
                <a:cxn ang="0">
                  <a:pos x="15" y="135"/>
                </a:cxn>
                <a:cxn ang="0">
                  <a:pos x="25" y="139"/>
                </a:cxn>
                <a:cxn ang="0">
                  <a:pos x="33" y="142"/>
                </a:cxn>
                <a:cxn ang="0">
                  <a:pos x="26" y="135"/>
                </a:cxn>
                <a:cxn ang="0">
                  <a:pos x="18" y="122"/>
                </a:cxn>
                <a:cxn ang="0">
                  <a:pos x="16" y="100"/>
                </a:cxn>
                <a:cxn ang="0">
                  <a:pos x="15" y="60"/>
                </a:cxn>
                <a:cxn ang="0">
                  <a:pos x="15" y="20"/>
                </a:cxn>
                <a:cxn ang="0">
                  <a:pos x="15" y="3"/>
                </a:cxn>
                <a:cxn ang="0">
                  <a:pos x="10" y="0"/>
                </a:cxn>
              </a:cxnLst>
              <a:rect l="0" t="0" r="r" b="b"/>
              <a:pathLst>
                <a:path w="33" h="142">
                  <a:moveTo>
                    <a:pt x="10" y="0"/>
                  </a:moveTo>
                  <a:lnTo>
                    <a:pt x="6" y="0"/>
                  </a:lnTo>
                  <a:lnTo>
                    <a:pt x="1" y="1"/>
                  </a:lnTo>
                  <a:lnTo>
                    <a:pt x="0" y="15"/>
                  </a:lnTo>
                  <a:lnTo>
                    <a:pt x="0" y="31"/>
                  </a:lnTo>
                  <a:lnTo>
                    <a:pt x="0" y="53"/>
                  </a:lnTo>
                  <a:lnTo>
                    <a:pt x="0" y="67"/>
                  </a:lnTo>
                  <a:lnTo>
                    <a:pt x="5" y="47"/>
                  </a:lnTo>
                  <a:lnTo>
                    <a:pt x="5" y="63"/>
                  </a:lnTo>
                  <a:lnTo>
                    <a:pt x="0" y="85"/>
                  </a:lnTo>
                  <a:lnTo>
                    <a:pt x="5" y="73"/>
                  </a:lnTo>
                  <a:lnTo>
                    <a:pt x="5" y="90"/>
                  </a:lnTo>
                  <a:lnTo>
                    <a:pt x="1" y="107"/>
                  </a:lnTo>
                  <a:lnTo>
                    <a:pt x="5" y="100"/>
                  </a:lnTo>
                  <a:lnTo>
                    <a:pt x="5" y="112"/>
                  </a:lnTo>
                  <a:lnTo>
                    <a:pt x="3" y="125"/>
                  </a:lnTo>
                  <a:lnTo>
                    <a:pt x="8" y="130"/>
                  </a:lnTo>
                  <a:lnTo>
                    <a:pt x="15" y="135"/>
                  </a:lnTo>
                  <a:lnTo>
                    <a:pt x="25" y="139"/>
                  </a:lnTo>
                  <a:lnTo>
                    <a:pt x="33" y="142"/>
                  </a:lnTo>
                  <a:lnTo>
                    <a:pt x="26" y="135"/>
                  </a:lnTo>
                  <a:lnTo>
                    <a:pt x="18" y="122"/>
                  </a:lnTo>
                  <a:lnTo>
                    <a:pt x="16" y="100"/>
                  </a:lnTo>
                  <a:lnTo>
                    <a:pt x="15" y="60"/>
                  </a:lnTo>
                  <a:lnTo>
                    <a:pt x="15" y="20"/>
                  </a:lnTo>
                  <a:lnTo>
                    <a:pt x="15" y="3"/>
                  </a:lnTo>
                  <a:lnTo>
                    <a:pt x="10" y="0"/>
                  </a:lnTo>
                  <a:close/>
                </a:path>
              </a:pathLst>
            </a:custGeom>
            <a:solidFill>
              <a:srgbClr val="1F1A17"/>
            </a:solidFill>
            <a:ln w="9525">
              <a:noFill/>
              <a:round/>
              <a:headEnd/>
              <a:tailEnd/>
            </a:ln>
          </p:spPr>
          <p:txBody>
            <a:bodyPr/>
            <a:lstStyle/>
            <a:p>
              <a:endParaRPr lang="en-US"/>
            </a:p>
          </p:txBody>
        </p:sp>
        <p:sp>
          <p:nvSpPr>
            <p:cNvPr id="4528" name="Freeform 432"/>
            <p:cNvSpPr>
              <a:spLocks/>
            </p:cNvSpPr>
            <p:nvPr/>
          </p:nvSpPr>
          <p:spPr bwMode="auto">
            <a:xfrm>
              <a:off x="2730" y="3166"/>
              <a:ext cx="446" cy="234"/>
            </a:xfrm>
            <a:custGeom>
              <a:avLst/>
              <a:gdLst/>
              <a:ahLst/>
              <a:cxnLst>
                <a:cxn ang="0">
                  <a:pos x="140" y="34"/>
                </a:cxn>
                <a:cxn ang="0">
                  <a:pos x="102" y="27"/>
                </a:cxn>
                <a:cxn ang="0">
                  <a:pos x="69" y="2"/>
                </a:cxn>
                <a:cxn ang="0">
                  <a:pos x="67" y="24"/>
                </a:cxn>
                <a:cxn ang="0">
                  <a:pos x="47" y="5"/>
                </a:cxn>
                <a:cxn ang="0">
                  <a:pos x="40" y="17"/>
                </a:cxn>
                <a:cxn ang="0">
                  <a:pos x="49" y="39"/>
                </a:cxn>
                <a:cxn ang="0">
                  <a:pos x="77" y="67"/>
                </a:cxn>
                <a:cxn ang="0">
                  <a:pos x="125" y="97"/>
                </a:cxn>
                <a:cxn ang="0">
                  <a:pos x="120" y="109"/>
                </a:cxn>
                <a:cxn ang="0">
                  <a:pos x="42" y="62"/>
                </a:cxn>
                <a:cxn ang="0">
                  <a:pos x="72" y="110"/>
                </a:cxn>
                <a:cxn ang="0">
                  <a:pos x="87" y="126"/>
                </a:cxn>
                <a:cxn ang="0">
                  <a:pos x="94" y="136"/>
                </a:cxn>
                <a:cxn ang="0">
                  <a:pos x="107" y="149"/>
                </a:cxn>
                <a:cxn ang="0">
                  <a:pos x="49" y="117"/>
                </a:cxn>
                <a:cxn ang="0">
                  <a:pos x="39" y="129"/>
                </a:cxn>
                <a:cxn ang="0">
                  <a:pos x="29" y="136"/>
                </a:cxn>
                <a:cxn ang="0">
                  <a:pos x="35" y="169"/>
                </a:cxn>
                <a:cxn ang="0">
                  <a:pos x="39" y="176"/>
                </a:cxn>
                <a:cxn ang="0">
                  <a:pos x="13" y="166"/>
                </a:cxn>
                <a:cxn ang="0">
                  <a:pos x="52" y="172"/>
                </a:cxn>
                <a:cxn ang="0">
                  <a:pos x="2" y="161"/>
                </a:cxn>
                <a:cxn ang="0">
                  <a:pos x="10" y="171"/>
                </a:cxn>
                <a:cxn ang="0">
                  <a:pos x="30" y="186"/>
                </a:cxn>
                <a:cxn ang="0">
                  <a:pos x="65" y="196"/>
                </a:cxn>
                <a:cxn ang="0">
                  <a:pos x="15" y="192"/>
                </a:cxn>
                <a:cxn ang="0">
                  <a:pos x="34" y="197"/>
                </a:cxn>
                <a:cxn ang="0">
                  <a:pos x="39" y="187"/>
                </a:cxn>
                <a:cxn ang="0">
                  <a:pos x="132" y="206"/>
                </a:cxn>
                <a:cxn ang="0">
                  <a:pos x="154" y="226"/>
                </a:cxn>
                <a:cxn ang="0">
                  <a:pos x="214" y="231"/>
                </a:cxn>
                <a:cxn ang="0">
                  <a:pos x="328" y="219"/>
                </a:cxn>
                <a:cxn ang="0">
                  <a:pos x="351" y="207"/>
                </a:cxn>
                <a:cxn ang="0">
                  <a:pos x="368" y="202"/>
                </a:cxn>
                <a:cxn ang="0">
                  <a:pos x="398" y="189"/>
                </a:cxn>
                <a:cxn ang="0">
                  <a:pos x="411" y="167"/>
                </a:cxn>
                <a:cxn ang="0">
                  <a:pos x="425" y="144"/>
                </a:cxn>
                <a:cxn ang="0">
                  <a:pos x="388" y="157"/>
                </a:cxn>
                <a:cxn ang="0">
                  <a:pos x="369" y="137"/>
                </a:cxn>
                <a:cxn ang="0">
                  <a:pos x="378" y="112"/>
                </a:cxn>
                <a:cxn ang="0">
                  <a:pos x="413" y="80"/>
                </a:cxn>
                <a:cxn ang="0">
                  <a:pos x="423" y="64"/>
                </a:cxn>
                <a:cxn ang="0">
                  <a:pos x="381" y="77"/>
                </a:cxn>
                <a:cxn ang="0">
                  <a:pos x="346" y="85"/>
                </a:cxn>
                <a:cxn ang="0">
                  <a:pos x="359" y="64"/>
                </a:cxn>
                <a:cxn ang="0">
                  <a:pos x="391" y="55"/>
                </a:cxn>
                <a:cxn ang="0">
                  <a:pos x="413" y="50"/>
                </a:cxn>
                <a:cxn ang="0">
                  <a:pos x="435" y="37"/>
                </a:cxn>
                <a:cxn ang="0">
                  <a:pos x="445" y="15"/>
                </a:cxn>
                <a:cxn ang="0">
                  <a:pos x="430" y="17"/>
                </a:cxn>
                <a:cxn ang="0">
                  <a:pos x="334" y="50"/>
                </a:cxn>
                <a:cxn ang="0">
                  <a:pos x="269" y="80"/>
                </a:cxn>
                <a:cxn ang="0">
                  <a:pos x="229" y="82"/>
                </a:cxn>
                <a:cxn ang="0">
                  <a:pos x="217" y="102"/>
                </a:cxn>
                <a:cxn ang="0">
                  <a:pos x="204" y="107"/>
                </a:cxn>
                <a:cxn ang="0">
                  <a:pos x="192" y="94"/>
                </a:cxn>
                <a:cxn ang="0">
                  <a:pos x="171" y="94"/>
                </a:cxn>
                <a:cxn ang="0">
                  <a:pos x="122" y="70"/>
                </a:cxn>
              </a:cxnLst>
              <a:rect l="0" t="0" r="r" b="b"/>
              <a:pathLst>
                <a:path w="446" h="234">
                  <a:moveTo>
                    <a:pt x="156" y="59"/>
                  </a:moveTo>
                  <a:lnTo>
                    <a:pt x="147" y="49"/>
                  </a:lnTo>
                  <a:lnTo>
                    <a:pt x="140" y="42"/>
                  </a:lnTo>
                  <a:lnTo>
                    <a:pt x="140" y="37"/>
                  </a:lnTo>
                  <a:lnTo>
                    <a:pt x="140" y="34"/>
                  </a:lnTo>
                  <a:lnTo>
                    <a:pt x="132" y="30"/>
                  </a:lnTo>
                  <a:lnTo>
                    <a:pt x="122" y="29"/>
                  </a:lnTo>
                  <a:lnTo>
                    <a:pt x="115" y="30"/>
                  </a:lnTo>
                  <a:lnTo>
                    <a:pt x="109" y="29"/>
                  </a:lnTo>
                  <a:lnTo>
                    <a:pt x="102" y="27"/>
                  </a:lnTo>
                  <a:lnTo>
                    <a:pt x="95" y="22"/>
                  </a:lnTo>
                  <a:lnTo>
                    <a:pt x="84" y="12"/>
                  </a:lnTo>
                  <a:lnTo>
                    <a:pt x="74" y="0"/>
                  </a:lnTo>
                  <a:lnTo>
                    <a:pt x="72" y="2"/>
                  </a:lnTo>
                  <a:lnTo>
                    <a:pt x="69" y="2"/>
                  </a:lnTo>
                  <a:lnTo>
                    <a:pt x="72" y="5"/>
                  </a:lnTo>
                  <a:lnTo>
                    <a:pt x="75" y="8"/>
                  </a:lnTo>
                  <a:lnTo>
                    <a:pt x="74" y="19"/>
                  </a:lnTo>
                  <a:lnTo>
                    <a:pt x="74" y="29"/>
                  </a:lnTo>
                  <a:lnTo>
                    <a:pt x="67" y="24"/>
                  </a:lnTo>
                  <a:lnTo>
                    <a:pt x="57" y="14"/>
                  </a:lnTo>
                  <a:lnTo>
                    <a:pt x="55" y="10"/>
                  </a:lnTo>
                  <a:lnTo>
                    <a:pt x="52" y="7"/>
                  </a:lnTo>
                  <a:lnTo>
                    <a:pt x="50" y="5"/>
                  </a:lnTo>
                  <a:lnTo>
                    <a:pt x="47" y="5"/>
                  </a:lnTo>
                  <a:lnTo>
                    <a:pt x="40" y="5"/>
                  </a:lnTo>
                  <a:lnTo>
                    <a:pt x="34" y="7"/>
                  </a:lnTo>
                  <a:lnTo>
                    <a:pt x="39" y="12"/>
                  </a:lnTo>
                  <a:lnTo>
                    <a:pt x="44" y="15"/>
                  </a:lnTo>
                  <a:lnTo>
                    <a:pt x="40" y="17"/>
                  </a:lnTo>
                  <a:lnTo>
                    <a:pt x="37" y="20"/>
                  </a:lnTo>
                  <a:lnTo>
                    <a:pt x="42" y="24"/>
                  </a:lnTo>
                  <a:lnTo>
                    <a:pt x="44" y="29"/>
                  </a:lnTo>
                  <a:lnTo>
                    <a:pt x="45" y="32"/>
                  </a:lnTo>
                  <a:lnTo>
                    <a:pt x="49" y="39"/>
                  </a:lnTo>
                  <a:lnTo>
                    <a:pt x="55" y="44"/>
                  </a:lnTo>
                  <a:lnTo>
                    <a:pt x="62" y="49"/>
                  </a:lnTo>
                  <a:lnTo>
                    <a:pt x="60" y="52"/>
                  </a:lnTo>
                  <a:lnTo>
                    <a:pt x="62" y="57"/>
                  </a:lnTo>
                  <a:lnTo>
                    <a:pt x="77" y="67"/>
                  </a:lnTo>
                  <a:lnTo>
                    <a:pt x="89" y="75"/>
                  </a:lnTo>
                  <a:lnTo>
                    <a:pt x="100" y="80"/>
                  </a:lnTo>
                  <a:lnTo>
                    <a:pt x="114" y="87"/>
                  </a:lnTo>
                  <a:lnTo>
                    <a:pt x="120" y="92"/>
                  </a:lnTo>
                  <a:lnTo>
                    <a:pt x="125" y="97"/>
                  </a:lnTo>
                  <a:lnTo>
                    <a:pt x="125" y="100"/>
                  </a:lnTo>
                  <a:lnTo>
                    <a:pt x="127" y="104"/>
                  </a:lnTo>
                  <a:lnTo>
                    <a:pt x="127" y="107"/>
                  </a:lnTo>
                  <a:lnTo>
                    <a:pt x="125" y="109"/>
                  </a:lnTo>
                  <a:lnTo>
                    <a:pt x="120" y="109"/>
                  </a:lnTo>
                  <a:lnTo>
                    <a:pt x="110" y="107"/>
                  </a:lnTo>
                  <a:lnTo>
                    <a:pt x="97" y="104"/>
                  </a:lnTo>
                  <a:lnTo>
                    <a:pt x="87" y="97"/>
                  </a:lnTo>
                  <a:lnTo>
                    <a:pt x="64" y="80"/>
                  </a:lnTo>
                  <a:lnTo>
                    <a:pt x="42" y="62"/>
                  </a:lnTo>
                  <a:lnTo>
                    <a:pt x="42" y="65"/>
                  </a:lnTo>
                  <a:lnTo>
                    <a:pt x="42" y="67"/>
                  </a:lnTo>
                  <a:lnTo>
                    <a:pt x="50" y="75"/>
                  </a:lnTo>
                  <a:lnTo>
                    <a:pt x="60" y="90"/>
                  </a:lnTo>
                  <a:lnTo>
                    <a:pt x="72" y="110"/>
                  </a:lnTo>
                  <a:lnTo>
                    <a:pt x="80" y="121"/>
                  </a:lnTo>
                  <a:lnTo>
                    <a:pt x="80" y="127"/>
                  </a:lnTo>
                  <a:lnTo>
                    <a:pt x="79" y="134"/>
                  </a:lnTo>
                  <a:lnTo>
                    <a:pt x="84" y="131"/>
                  </a:lnTo>
                  <a:lnTo>
                    <a:pt x="87" y="126"/>
                  </a:lnTo>
                  <a:lnTo>
                    <a:pt x="87" y="131"/>
                  </a:lnTo>
                  <a:lnTo>
                    <a:pt x="85" y="134"/>
                  </a:lnTo>
                  <a:lnTo>
                    <a:pt x="90" y="134"/>
                  </a:lnTo>
                  <a:lnTo>
                    <a:pt x="94" y="132"/>
                  </a:lnTo>
                  <a:lnTo>
                    <a:pt x="94" y="136"/>
                  </a:lnTo>
                  <a:lnTo>
                    <a:pt x="94" y="141"/>
                  </a:lnTo>
                  <a:lnTo>
                    <a:pt x="104" y="141"/>
                  </a:lnTo>
                  <a:lnTo>
                    <a:pt x="112" y="142"/>
                  </a:lnTo>
                  <a:lnTo>
                    <a:pt x="110" y="146"/>
                  </a:lnTo>
                  <a:lnTo>
                    <a:pt x="107" y="149"/>
                  </a:lnTo>
                  <a:lnTo>
                    <a:pt x="85" y="141"/>
                  </a:lnTo>
                  <a:lnTo>
                    <a:pt x="65" y="131"/>
                  </a:lnTo>
                  <a:lnTo>
                    <a:pt x="59" y="124"/>
                  </a:lnTo>
                  <a:lnTo>
                    <a:pt x="54" y="116"/>
                  </a:lnTo>
                  <a:lnTo>
                    <a:pt x="49" y="117"/>
                  </a:lnTo>
                  <a:lnTo>
                    <a:pt x="44" y="119"/>
                  </a:lnTo>
                  <a:lnTo>
                    <a:pt x="47" y="129"/>
                  </a:lnTo>
                  <a:lnTo>
                    <a:pt x="52" y="139"/>
                  </a:lnTo>
                  <a:lnTo>
                    <a:pt x="47" y="136"/>
                  </a:lnTo>
                  <a:lnTo>
                    <a:pt x="39" y="129"/>
                  </a:lnTo>
                  <a:lnTo>
                    <a:pt x="27" y="124"/>
                  </a:lnTo>
                  <a:lnTo>
                    <a:pt x="18" y="124"/>
                  </a:lnTo>
                  <a:lnTo>
                    <a:pt x="22" y="126"/>
                  </a:lnTo>
                  <a:lnTo>
                    <a:pt x="25" y="129"/>
                  </a:lnTo>
                  <a:lnTo>
                    <a:pt x="29" y="136"/>
                  </a:lnTo>
                  <a:lnTo>
                    <a:pt x="29" y="142"/>
                  </a:lnTo>
                  <a:lnTo>
                    <a:pt x="29" y="149"/>
                  </a:lnTo>
                  <a:lnTo>
                    <a:pt x="30" y="156"/>
                  </a:lnTo>
                  <a:lnTo>
                    <a:pt x="34" y="162"/>
                  </a:lnTo>
                  <a:lnTo>
                    <a:pt x="35" y="169"/>
                  </a:lnTo>
                  <a:lnTo>
                    <a:pt x="40" y="171"/>
                  </a:lnTo>
                  <a:lnTo>
                    <a:pt x="44" y="174"/>
                  </a:lnTo>
                  <a:lnTo>
                    <a:pt x="45" y="177"/>
                  </a:lnTo>
                  <a:lnTo>
                    <a:pt x="49" y="182"/>
                  </a:lnTo>
                  <a:lnTo>
                    <a:pt x="39" y="176"/>
                  </a:lnTo>
                  <a:lnTo>
                    <a:pt x="30" y="169"/>
                  </a:lnTo>
                  <a:lnTo>
                    <a:pt x="27" y="171"/>
                  </a:lnTo>
                  <a:lnTo>
                    <a:pt x="25" y="172"/>
                  </a:lnTo>
                  <a:lnTo>
                    <a:pt x="20" y="169"/>
                  </a:lnTo>
                  <a:lnTo>
                    <a:pt x="13" y="166"/>
                  </a:lnTo>
                  <a:lnTo>
                    <a:pt x="13" y="167"/>
                  </a:lnTo>
                  <a:lnTo>
                    <a:pt x="15" y="171"/>
                  </a:lnTo>
                  <a:lnTo>
                    <a:pt x="20" y="171"/>
                  </a:lnTo>
                  <a:lnTo>
                    <a:pt x="35" y="172"/>
                  </a:lnTo>
                  <a:lnTo>
                    <a:pt x="52" y="172"/>
                  </a:lnTo>
                  <a:lnTo>
                    <a:pt x="57" y="172"/>
                  </a:lnTo>
                  <a:lnTo>
                    <a:pt x="49" y="171"/>
                  </a:lnTo>
                  <a:lnTo>
                    <a:pt x="29" y="167"/>
                  </a:lnTo>
                  <a:lnTo>
                    <a:pt x="10" y="164"/>
                  </a:lnTo>
                  <a:lnTo>
                    <a:pt x="2" y="161"/>
                  </a:lnTo>
                  <a:lnTo>
                    <a:pt x="0" y="162"/>
                  </a:lnTo>
                  <a:lnTo>
                    <a:pt x="0" y="164"/>
                  </a:lnTo>
                  <a:lnTo>
                    <a:pt x="2" y="166"/>
                  </a:lnTo>
                  <a:lnTo>
                    <a:pt x="3" y="167"/>
                  </a:lnTo>
                  <a:lnTo>
                    <a:pt x="10" y="171"/>
                  </a:lnTo>
                  <a:lnTo>
                    <a:pt x="20" y="174"/>
                  </a:lnTo>
                  <a:lnTo>
                    <a:pt x="40" y="181"/>
                  </a:lnTo>
                  <a:lnTo>
                    <a:pt x="54" y="187"/>
                  </a:lnTo>
                  <a:lnTo>
                    <a:pt x="47" y="187"/>
                  </a:lnTo>
                  <a:lnTo>
                    <a:pt x="30" y="186"/>
                  </a:lnTo>
                  <a:lnTo>
                    <a:pt x="13" y="184"/>
                  </a:lnTo>
                  <a:lnTo>
                    <a:pt x="7" y="182"/>
                  </a:lnTo>
                  <a:lnTo>
                    <a:pt x="18" y="187"/>
                  </a:lnTo>
                  <a:lnTo>
                    <a:pt x="42" y="191"/>
                  </a:lnTo>
                  <a:lnTo>
                    <a:pt x="65" y="196"/>
                  </a:lnTo>
                  <a:lnTo>
                    <a:pt x="75" y="201"/>
                  </a:lnTo>
                  <a:lnTo>
                    <a:pt x="67" y="197"/>
                  </a:lnTo>
                  <a:lnTo>
                    <a:pt x="45" y="196"/>
                  </a:lnTo>
                  <a:lnTo>
                    <a:pt x="23" y="194"/>
                  </a:lnTo>
                  <a:lnTo>
                    <a:pt x="15" y="192"/>
                  </a:lnTo>
                  <a:lnTo>
                    <a:pt x="22" y="199"/>
                  </a:lnTo>
                  <a:lnTo>
                    <a:pt x="29" y="207"/>
                  </a:lnTo>
                  <a:lnTo>
                    <a:pt x="32" y="204"/>
                  </a:lnTo>
                  <a:lnTo>
                    <a:pt x="34" y="201"/>
                  </a:lnTo>
                  <a:lnTo>
                    <a:pt x="34" y="197"/>
                  </a:lnTo>
                  <a:lnTo>
                    <a:pt x="32" y="194"/>
                  </a:lnTo>
                  <a:lnTo>
                    <a:pt x="29" y="189"/>
                  </a:lnTo>
                  <a:lnTo>
                    <a:pt x="25" y="186"/>
                  </a:lnTo>
                  <a:lnTo>
                    <a:pt x="27" y="184"/>
                  </a:lnTo>
                  <a:lnTo>
                    <a:pt x="39" y="187"/>
                  </a:lnTo>
                  <a:lnTo>
                    <a:pt x="65" y="192"/>
                  </a:lnTo>
                  <a:lnTo>
                    <a:pt x="110" y="201"/>
                  </a:lnTo>
                  <a:lnTo>
                    <a:pt x="115" y="201"/>
                  </a:lnTo>
                  <a:lnTo>
                    <a:pt x="125" y="204"/>
                  </a:lnTo>
                  <a:lnTo>
                    <a:pt x="132" y="206"/>
                  </a:lnTo>
                  <a:lnTo>
                    <a:pt x="135" y="211"/>
                  </a:lnTo>
                  <a:lnTo>
                    <a:pt x="137" y="216"/>
                  </a:lnTo>
                  <a:lnTo>
                    <a:pt x="135" y="223"/>
                  </a:lnTo>
                  <a:lnTo>
                    <a:pt x="145" y="224"/>
                  </a:lnTo>
                  <a:lnTo>
                    <a:pt x="154" y="226"/>
                  </a:lnTo>
                  <a:lnTo>
                    <a:pt x="161" y="228"/>
                  </a:lnTo>
                  <a:lnTo>
                    <a:pt x="169" y="229"/>
                  </a:lnTo>
                  <a:lnTo>
                    <a:pt x="179" y="231"/>
                  </a:lnTo>
                  <a:lnTo>
                    <a:pt x="186" y="231"/>
                  </a:lnTo>
                  <a:lnTo>
                    <a:pt x="214" y="231"/>
                  </a:lnTo>
                  <a:lnTo>
                    <a:pt x="242" y="229"/>
                  </a:lnTo>
                  <a:lnTo>
                    <a:pt x="271" y="228"/>
                  </a:lnTo>
                  <a:lnTo>
                    <a:pt x="299" y="226"/>
                  </a:lnTo>
                  <a:lnTo>
                    <a:pt x="313" y="223"/>
                  </a:lnTo>
                  <a:lnTo>
                    <a:pt x="328" y="219"/>
                  </a:lnTo>
                  <a:lnTo>
                    <a:pt x="336" y="228"/>
                  </a:lnTo>
                  <a:lnTo>
                    <a:pt x="346" y="234"/>
                  </a:lnTo>
                  <a:lnTo>
                    <a:pt x="346" y="224"/>
                  </a:lnTo>
                  <a:lnTo>
                    <a:pt x="346" y="213"/>
                  </a:lnTo>
                  <a:lnTo>
                    <a:pt x="351" y="207"/>
                  </a:lnTo>
                  <a:lnTo>
                    <a:pt x="358" y="204"/>
                  </a:lnTo>
                  <a:lnTo>
                    <a:pt x="361" y="207"/>
                  </a:lnTo>
                  <a:lnTo>
                    <a:pt x="363" y="211"/>
                  </a:lnTo>
                  <a:lnTo>
                    <a:pt x="364" y="206"/>
                  </a:lnTo>
                  <a:lnTo>
                    <a:pt x="368" y="202"/>
                  </a:lnTo>
                  <a:lnTo>
                    <a:pt x="376" y="202"/>
                  </a:lnTo>
                  <a:lnTo>
                    <a:pt x="384" y="202"/>
                  </a:lnTo>
                  <a:lnTo>
                    <a:pt x="388" y="197"/>
                  </a:lnTo>
                  <a:lnTo>
                    <a:pt x="391" y="192"/>
                  </a:lnTo>
                  <a:lnTo>
                    <a:pt x="398" y="189"/>
                  </a:lnTo>
                  <a:lnTo>
                    <a:pt x="406" y="186"/>
                  </a:lnTo>
                  <a:lnTo>
                    <a:pt x="406" y="177"/>
                  </a:lnTo>
                  <a:lnTo>
                    <a:pt x="408" y="171"/>
                  </a:lnTo>
                  <a:lnTo>
                    <a:pt x="410" y="169"/>
                  </a:lnTo>
                  <a:lnTo>
                    <a:pt x="411" y="167"/>
                  </a:lnTo>
                  <a:lnTo>
                    <a:pt x="415" y="166"/>
                  </a:lnTo>
                  <a:lnTo>
                    <a:pt x="418" y="164"/>
                  </a:lnTo>
                  <a:lnTo>
                    <a:pt x="420" y="154"/>
                  </a:lnTo>
                  <a:lnTo>
                    <a:pt x="421" y="144"/>
                  </a:lnTo>
                  <a:lnTo>
                    <a:pt x="425" y="144"/>
                  </a:lnTo>
                  <a:lnTo>
                    <a:pt x="428" y="142"/>
                  </a:lnTo>
                  <a:lnTo>
                    <a:pt x="428" y="136"/>
                  </a:lnTo>
                  <a:lnTo>
                    <a:pt x="430" y="129"/>
                  </a:lnTo>
                  <a:lnTo>
                    <a:pt x="411" y="141"/>
                  </a:lnTo>
                  <a:lnTo>
                    <a:pt x="388" y="157"/>
                  </a:lnTo>
                  <a:lnTo>
                    <a:pt x="366" y="164"/>
                  </a:lnTo>
                  <a:lnTo>
                    <a:pt x="351" y="167"/>
                  </a:lnTo>
                  <a:lnTo>
                    <a:pt x="358" y="161"/>
                  </a:lnTo>
                  <a:lnTo>
                    <a:pt x="366" y="149"/>
                  </a:lnTo>
                  <a:lnTo>
                    <a:pt x="369" y="137"/>
                  </a:lnTo>
                  <a:lnTo>
                    <a:pt x="371" y="129"/>
                  </a:lnTo>
                  <a:lnTo>
                    <a:pt x="358" y="134"/>
                  </a:lnTo>
                  <a:lnTo>
                    <a:pt x="344" y="139"/>
                  </a:lnTo>
                  <a:lnTo>
                    <a:pt x="361" y="126"/>
                  </a:lnTo>
                  <a:lnTo>
                    <a:pt x="378" y="112"/>
                  </a:lnTo>
                  <a:lnTo>
                    <a:pt x="396" y="99"/>
                  </a:lnTo>
                  <a:lnTo>
                    <a:pt x="413" y="85"/>
                  </a:lnTo>
                  <a:lnTo>
                    <a:pt x="411" y="84"/>
                  </a:lnTo>
                  <a:lnTo>
                    <a:pt x="411" y="82"/>
                  </a:lnTo>
                  <a:lnTo>
                    <a:pt x="413" y="80"/>
                  </a:lnTo>
                  <a:lnTo>
                    <a:pt x="415" y="79"/>
                  </a:lnTo>
                  <a:lnTo>
                    <a:pt x="418" y="75"/>
                  </a:lnTo>
                  <a:lnTo>
                    <a:pt x="421" y="74"/>
                  </a:lnTo>
                  <a:lnTo>
                    <a:pt x="423" y="69"/>
                  </a:lnTo>
                  <a:lnTo>
                    <a:pt x="423" y="64"/>
                  </a:lnTo>
                  <a:lnTo>
                    <a:pt x="413" y="69"/>
                  </a:lnTo>
                  <a:lnTo>
                    <a:pt x="400" y="77"/>
                  </a:lnTo>
                  <a:lnTo>
                    <a:pt x="391" y="75"/>
                  </a:lnTo>
                  <a:lnTo>
                    <a:pt x="384" y="72"/>
                  </a:lnTo>
                  <a:lnTo>
                    <a:pt x="381" y="77"/>
                  </a:lnTo>
                  <a:lnTo>
                    <a:pt x="376" y="82"/>
                  </a:lnTo>
                  <a:lnTo>
                    <a:pt x="371" y="84"/>
                  </a:lnTo>
                  <a:lnTo>
                    <a:pt x="368" y="85"/>
                  </a:lnTo>
                  <a:lnTo>
                    <a:pt x="358" y="85"/>
                  </a:lnTo>
                  <a:lnTo>
                    <a:pt x="346" y="85"/>
                  </a:lnTo>
                  <a:lnTo>
                    <a:pt x="344" y="77"/>
                  </a:lnTo>
                  <a:lnTo>
                    <a:pt x="343" y="69"/>
                  </a:lnTo>
                  <a:lnTo>
                    <a:pt x="349" y="69"/>
                  </a:lnTo>
                  <a:lnTo>
                    <a:pt x="354" y="67"/>
                  </a:lnTo>
                  <a:lnTo>
                    <a:pt x="359" y="64"/>
                  </a:lnTo>
                  <a:lnTo>
                    <a:pt x="364" y="59"/>
                  </a:lnTo>
                  <a:lnTo>
                    <a:pt x="373" y="64"/>
                  </a:lnTo>
                  <a:lnTo>
                    <a:pt x="379" y="69"/>
                  </a:lnTo>
                  <a:lnTo>
                    <a:pt x="386" y="64"/>
                  </a:lnTo>
                  <a:lnTo>
                    <a:pt x="391" y="55"/>
                  </a:lnTo>
                  <a:lnTo>
                    <a:pt x="396" y="59"/>
                  </a:lnTo>
                  <a:lnTo>
                    <a:pt x="403" y="62"/>
                  </a:lnTo>
                  <a:lnTo>
                    <a:pt x="403" y="57"/>
                  </a:lnTo>
                  <a:lnTo>
                    <a:pt x="405" y="50"/>
                  </a:lnTo>
                  <a:lnTo>
                    <a:pt x="413" y="50"/>
                  </a:lnTo>
                  <a:lnTo>
                    <a:pt x="418" y="49"/>
                  </a:lnTo>
                  <a:lnTo>
                    <a:pt x="423" y="45"/>
                  </a:lnTo>
                  <a:lnTo>
                    <a:pt x="426" y="39"/>
                  </a:lnTo>
                  <a:lnTo>
                    <a:pt x="431" y="39"/>
                  </a:lnTo>
                  <a:lnTo>
                    <a:pt x="435" y="37"/>
                  </a:lnTo>
                  <a:lnTo>
                    <a:pt x="438" y="34"/>
                  </a:lnTo>
                  <a:lnTo>
                    <a:pt x="441" y="32"/>
                  </a:lnTo>
                  <a:lnTo>
                    <a:pt x="443" y="24"/>
                  </a:lnTo>
                  <a:lnTo>
                    <a:pt x="446" y="15"/>
                  </a:lnTo>
                  <a:lnTo>
                    <a:pt x="445" y="15"/>
                  </a:lnTo>
                  <a:lnTo>
                    <a:pt x="443" y="17"/>
                  </a:lnTo>
                  <a:lnTo>
                    <a:pt x="445" y="8"/>
                  </a:lnTo>
                  <a:lnTo>
                    <a:pt x="446" y="0"/>
                  </a:lnTo>
                  <a:lnTo>
                    <a:pt x="441" y="7"/>
                  </a:lnTo>
                  <a:lnTo>
                    <a:pt x="430" y="17"/>
                  </a:lnTo>
                  <a:lnTo>
                    <a:pt x="411" y="24"/>
                  </a:lnTo>
                  <a:lnTo>
                    <a:pt x="393" y="32"/>
                  </a:lnTo>
                  <a:lnTo>
                    <a:pt x="373" y="37"/>
                  </a:lnTo>
                  <a:lnTo>
                    <a:pt x="354" y="39"/>
                  </a:lnTo>
                  <a:lnTo>
                    <a:pt x="334" y="50"/>
                  </a:lnTo>
                  <a:lnTo>
                    <a:pt x="313" y="59"/>
                  </a:lnTo>
                  <a:lnTo>
                    <a:pt x="306" y="62"/>
                  </a:lnTo>
                  <a:lnTo>
                    <a:pt x="289" y="72"/>
                  </a:lnTo>
                  <a:lnTo>
                    <a:pt x="279" y="77"/>
                  </a:lnTo>
                  <a:lnTo>
                    <a:pt x="269" y="80"/>
                  </a:lnTo>
                  <a:lnTo>
                    <a:pt x="259" y="82"/>
                  </a:lnTo>
                  <a:lnTo>
                    <a:pt x="249" y="82"/>
                  </a:lnTo>
                  <a:lnTo>
                    <a:pt x="242" y="80"/>
                  </a:lnTo>
                  <a:lnTo>
                    <a:pt x="236" y="80"/>
                  </a:lnTo>
                  <a:lnTo>
                    <a:pt x="229" y="82"/>
                  </a:lnTo>
                  <a:lnTo>
                    <a:pt x="226" y="85"/>
                  </a:lnTo>
                  <a:lnTo>
                    <a:pt x="219" y="89"/>
                  </a:lnTo>
                  <a:lnTo>
                    <a:pt x="217" y="92"/>
                  </a:lnTo>
                  <a:lnTo>
                    <a:pt x="217" y="97"/>
                  </a:lnTo>
                  <a:lnTo>
                    <a:pt x="217" y="102"/>
                  </a:lnTo>
                  <a:lnTo>
                    <a:pt x="216" y="105"/>
                  </a:lnTo>
                  <a:lnTo>
                    <a:pt x="214" y="107"/>
                  </a:lnTo>
                  <a:lnTo>
                    <a:pt x="211" y="107"/>
                  </a:lnTo>
                  <a:lnTo>
                    <a:pt x="207" y="107"/>
                  </a:lnTo>
                  <a:lnTo>
                    <a:pt x="204" y="107"/>
                  </a:lnTo>
                  <a:lnTo>
                    <a:pt x="199" y="104"/>
                  </a:lnTo>
                  <a:lnTo>
                    <a:pt x="204" y="95"/>
                  </a:lnTo>
                  <a:lnTo>
                    <a:pt x="207" y="87"/>
                  </a:lnTo>
                  <a:lnTo>
                    <a:pt x="199" y="90"/>
                  </a:lnTo>
                  <a:lnTo>
                    <a:pt x="192" y="94"/>
                  </a:lnTo>
                  <a:lnTo>
                    <a:pt x="192" y="89"/>
                  </a:lnTo>
                  <a:lnTo>
                    <a:pt x="194" y="85"/>
                  </a:lnTo>
                  <a:lnTo>
                    <a:pt x="184" y="92"/>
                  </a:lnTo>
                  <a:lnTo>
                    <a:pt x="174" y="99"/>
                  </a:lnTo>
                  <a:lnTo>
                    <a:pt x="171" y="94"/>
                  </a:lnTo>
                  <a:lnTo>
                    <a:pt x="167" y="87"/>
                  </a:lnTo>
                  <a:lnTo>
                    <a:pt x="154" y="87"/>
                  </a:lnTo>
                  <a:lnTo>
                    <a:pt x="140" y="85"/>
                  </a:lnTo>
                  <a:lnTo>
                    <a:pt x="130" y="79"/>
                  </a:lnTo>
                  <a:lnTo>
                    <a:pt x="122" y="70"/>
                  </a:lnTo>
                  <a:lnTo>
                    <a:pt x="135" y="70"/>
                  </a:lnTo>
                  <a:lnTo>
                    <a:pt x="149" y="70"/>
                  </a:lnTo>
                  <a:lnTo>
                    <a:pt x="152" y="65"/>
                  </a:lnTo>
                  <a:lnTo>
                    <a:pt x="156" y="59"/>
                  </a:lnTo>
                  <a:close/>
                </a:path>
              </a:pathLst>
            </a:custGeom>
            <a:solidFill>
              <a:srgbClr val="1F1A17"/>
            </a:solidFill>
            <a:ln w="9525">
              <a:noFill/>
              <a:round/>
              <a:headEnd/>
              <a:tailEnd/>
            </a:ln>
          </p:spPr>
          <p:txBody>
            <a:bodyPr/>
            <a:lstStyle/>
            <a:p>
              <a:endParaRPr lang="en-US"/>
            </a:p>
          </p:txBody>
        </p:sp>
        <p:sp>
          <p:nvSpPr>
            <p:cNvPr id="4529" name="Freeform 433"/>
            <p:cNvSpPr>
              <a:spLocks/>
            </p:cNvSpPr>
            <p:nvPr/>
          </p:nvSpPr>
          <p:spPr bwMode="auto">
            <a:xfrm>
              <a:off x="2780" y="2994"/>
              <a:ext cx="378" cy="288"/>
            </a:xfrm>
            <a:custGeom>
              <a:avLst/>
              <a:gdLst/>
              <a:ahLst/>
              <a:cxnLst>
                <a:cxn ang="0">
                  <a:pos x="264" y="222"/>
                </a:cxn>
                <a:cxn ang="0">
                  <a:pos x="231" y="239"/>
                </a:cxn>
                <a:cxn ang="0">
                  <a:pos x="233" y="224"/>
                </a:cxn>
                <a:cxn ang="0">
                  <a:pos x="264" y="217"/>
                </a:cxn>
                <a:cxn ang="0">
                  <a:pos x="286" y="204"/>
                </a:cxn>
                <a:cxn ang="0">
                  <a:pos x="311" y="202"/>
                </a:cxn>
                <a:cxn ang="0">
                  <a:pos x="326" y="192"/>
                </a:cxn>
                <a:cxn ang="0">
                  <a:pos x="346" y="184"/>
                </a:cxn>
                <a:cxn ang="0">
                  <a:pos x="366" y="169"/>
                </a:cxn>
                <a:cxn ang="0">
                  <a:pos x="371" y="155"/>
                </a:cxn>
                <a:cxn ang="0">
                  <a:pos x="338" y="164"/>
                </a:cxn>
                <a:cxn ang="0">
                  <a:pos x="333" y="157"/>
                </a:cxn>
                <a:cxn ang="0">
                  <a:pos x="336" y="145"/>
                </a:cxn>
                <a:cxn ang="0">
                  <a:pos x="319" y="165"/>
                </a:cxn>
                <a:cxn ang="0">
                  <a:pos x="291" y="174"/>
                </a:cxn>
                <a:cxn ang="0">
                  <a:pos x="299" y="157"/>
                </a:cxn>
                <a:cxn ang="0">
                  <a:pos x="303" y="149"/>
                </a:cxn>
                <a:cxn ang="0">
                  <a:pos x="321" y="127"/>
                </a:cxn>
                <a:cxn ang="0">
                  <a:pos x="331" y="105"/>
                </a:cxn>
                <a:cxn ang="0">
                  <a:pos x="341" y="83"/>
                </a:cxn>
                <a:cxn ang="0">
                  <a:pos x="334" y="65"/>
                </a:cxn>
                <a:cxn ang="0">
                  <a:pos x="334" y="52"/>
                </a:cxn>
                <a:cxn ang="0">
                  <a:pos x="323" y="48"/>
                </a:cxn>
                <a:cxn ang="0">
                  <a:pos x="311" y="50"/>
                </a:cxn>
                <a:cxn ang="0">
                  <a:pos x="269" y="78"/>
                </a:cxn>
                <a:cxn ang="0">
                  <a:pos x="157" y="53"/>
                </a:cxn>
                <a:cxn ang="0">
                  <a:pos x="114" y="45"/>
                </a:cxn>
                <a:cxn ang="0">
                  <a:pos x="80" y="25"/>
                </a:cxn>
                <a:cxn ang="0">
                  <a:pos x="59" y="0"/>
                </a:cxn>
                <a:cxn ang="0">
                  <a:pos x="49" y="15"/>
                </a:cxn>
                <a:cxn ang="0">
                  <a:pos x="55" y="30"/>
                </a:cxn>
                <a:cxn ang="0">
                  <a:pos x="69" y="47"/>
                </a:cxn>
                <a:cxn ang="0">
                  <a:pos x="35" y="42"/>
                </a:cxn>
                <a:cxn ang="0">
                  <a:pos x="37" y="58"/>
                </a:cxn>
                <a:cxn ang="0">
                  <a:pos x="55" y="60"/>
                </a:cxn>
                <a:cxn ang="0">
                  <a:pos x="59" y="72"/>
                </a:cxn>
                <a:cxn ang="0">
                  <a:pos x="75" y="80"/>
                </a:cxn>
                <a:cxn ang="0">
                  <a:pos x="42" y="80"/>
                </a:cxn>
                <a:cxn ang="0">
                  <a:pos x="17" y="63"/>
                </a:cxn>
                <a:cxn ang="0">
                  <a:pos x="15" y="87"/>
                </a:cxn>
                <a:cxn ang="0">
                  <a:pos x="40" y="110"/>
                </a:cxn>
                <a:cxn ang="0">
                  <a:pos x="57" y="124"/>
                </a:cxn>
                <a:cxn ang="0">
                  <a:pos x="80" y="135"/>
                </a:cxn>
                <a:cxn ang="0">
                  <a:pos x="94" y="142"/>
                </a:cxn>
                <a:cxn ang="0">
                  <a:pos x="116" y="149"/>
                </a:cxn>
                <a:cxn ang="0">
                  <a:pos x="124" y="150"/>
                </a:cxn>
                <a:cxn ang="0">
                  <a:pos x="147" y="165"/>
                </a:cxn>
                <a:cxn ang="0">
                  <a:pos x="121" y="159"/>
                </a:cxn>
                <a:cxn ang="0">
                  <a:pos x="70" y="147"/>
                </a:cxn>
                <a:cxn ang="0">
                  <a:pos x="47" y="147"/>
                </a:cxn>
                <a:cxn ang="0">
                  <a:pos x="25" y="140"/>
                </a:cxn>
                <a:cxn ang="0">
                  <a:pos x="2" y="130"/>
                </a:cxn>
                <a:cxn ang="0">
                  <a:pos x="15" y="154"/>
                </a:cxn>
                <a:cxn ang="0">
                  <a:pos x="20" y="159"/>
                </a:cxn>
                <a:cxn ang="0">
                  <a:pos x="37" y="170"/>
                </a:cxn>
                <a:cxn ang="0">
                  <a:pos x="47" y="182"/>
                </a:cxn>
                <a:cxn ang="0">
                  <a:pos x="75" y="204"/>
                </a:cxn>
                <a:cxn ang="0">
                  <a:pos x="87" y="207"/>
                </a:cxn>
                <a:cxn ang="0">
                  <a:pos x="101" y="206"/>
                </a:cxn>
                <a:cxn ang="0">
                  <a:pos x="174" y="262"/>
                </a:cxn>
              </a:cxnLst>
              <a:rect l="0" t="0" r="r" b="b"/>
              <a:pathLst>
                <a:path w="378" h="288">
                  <a:moveTo>
                    <a:pt x="174" y="262"/>
                  </a:moveTo>
                  <a:lnTo>
                    <a:pt x="214" y="288"/>
                  </a:lnTo>
                  <a:lnTo>
                    <a:pt x="269" y="241"/>
                  </a:lnTo>
                  <a:lnTo>
                    <a:pt x="268" y="232"/>
                  </a:lnTo>
                  <a:lnTo>
                    <a:pt x="268" y="224"/>
                  </a:lnTo>
                  <a:lnTo>
                    <a:pt x="264" y="222"/>
                  </a:lnTo>
                  <a:lnTo>
                    <a:pt x="261" y="221"/>
                  </a:lnTo>
                  <a:lnTo>
                    <a:pt x="256" y="226"/>
                  </a:lnTo>
                  <a:lnTo>
                    <a:pt x="253" y="234"/>
                  </a:lnTo>
                  <a:lnTo>
                    <a:pt x="241" y="236"/>
                  </a:lnTo>
                  <a:lnTo>
                    <a:pt x="238" y="237"/>
                  </a:lnTo>
                  <a:lnTo>
                    <a:pt x="231" y="239"/>
                  </a:lnTo>
                  <a:lnTo>
                    <a:pt x="223" y="241"/>
                  </a:lnTo>
                  <a:lnTo>
                    <a:pt x="217" y="239"/>
                  </a:lnTo>
                  <a:lnTo>
                    <a:pt x="211" y="231"/>
                  </a:lnTo>
                  <a:lnTo>
                    <a:pt x="209" y="226"/>
                  </a:lnTo>
                  <a:lnTo>
                    <a:pt x="221" y="226"/>
                  </a:lnTo>
                  <a:lnTo>
                    <a:pt x="233" y="224"/>
                  </a:lnTo>
                  <a:lnTo>
                    <a:pt x="239" y="221"/>
                  </a:lnTo>
                  <a:lnTo>
                    <a:pt x="244" y="216"/>
                  </a:lnTo>
                  <a:lnTo>
                    <a:pt x="251" y="217"/>
                  </a:lnTo>
                  <a:lnTo>
                    <a:pt x="256" y="217"/>
                  </a:lnTo>
                  <a:lnTo>
                    <a:pt x="261" y="216"/>
                  </a:lnTo>
                  <a:lnTo>
                    <a:pt x="264" y="217"/>
                  </a:lnTo>
                  <a:lnTo>
                    <a:pt x="269" y="219"/>
                  </a:lnTo>
                  <a:lnTo>
                    <a:pt x="273" y="221"/>
                  </a:lnTo>
                  <a:lnTo>
                    <a:pt x="278" y="219"/>
                  </a:lnTo>
                  <a:lnTo>
                    <a:pt x="283" y="216"/>
                  </a:lnTo>
                  <a:lnTo>
                    <a:pt x="284" y="209"/>
                  </a:lnTo>
                  <a:lnTo>
                    <a:pt x="286" y="204"/>
                  </a:lnTo>
                  <a:lnTo>
                    <a:pt x="291" y="202"/>
                  </a:lnTo>
                  <a:lnTo>
                    <a:pt x="296" y="199"/>
                  </a:lnTo>
                  <a:lnTo>
                    <a:pt x="301" y="197"/>
                  </a:lnTo>
                  <a:lnTo>
                    <a:pt x="304" y="197"/>
                  </a:lnTo>
                  <a:lnTo>
                    <a:pt x="308" y="199"/>
                  </a:lnTo>
                  <a:lnTo>
                    <a:pt x="311" y="202"/>
                  </a:lnTo>
                  <a:lnTo>
                    <a:pt x="311" y="199"/>
                  </a:lnTo>
                  <a:lnTo>
                    <a:pt x="313" y="197"/>
                  </a:lnTo>
                  <a:lnTo>
                    <a:pt x="314" y="196"/>
                  </a:lnTo>
                  <a:lnTo>
                    <a:pt x="316" y="194"/>
                  </a:lnTo>
                  <a:lnTo>
                    <a:pt x="321" y="192"/>
                  </a:lnTo>
                  <a:lnTo>
                    <a:pt x="326" y="192"/>
                  </a:lnTo>
                  <a:lnTo>
                    <a:pt x="328" y="189"/>
                  </a:lnTo>
                  <a:lnTo>
                    <a:pt x="331" y="186"/>
                  </a:lnTo>
                  <a:lnTo>
                    <a:pt x="333" y="187"/>
                  </a:lnTo>
                  <a:lnTo>
                    <a:pt x="336" y="189"/>
                  </a:lnTo>
                  <a:lnTo>
                    <a:pt x="341" y="187"/>
                  </a:lnTo>
                  <a:lnTo>
                    <a:pt x="346" y="184"/>
                  </a:lnTo>
                  <a:lnTo>
                    <a:pt x="348" y="180"/>
                  </a:lnTo>
                  <a:lnTo>
                    <a:pt x="351" y="180"/>
                  </a:lnTo>
                  <a:lnTo>
                    <a:pt x="353" y="179"/>
                  </a:lnTo>
                  <a:lnTo>
                    <a:pt x="356" y="179"/>
                  </a:lnTo>
                  <a:lnTo>
                    <a:pt x="361" y="174"/>
                  </a:lnTo>
                  <a:lnTo>
                    <a:pt x="366" y="169"/>
                  </a:lnTo>
                  <a:lnTo>
                    <a:pt x="368" y="169"/>
                  </a:lnTo>
                  <a:lnTo>
                    <a:pt x="371" y="167"/>
                  </a:lnTo>
                  <a:lnTo>
                    <a:pt x="371" y="165"/>
                  </a:lnTo>
                  <a:lnTo>
                    <a:pt x="373" y="162"/>
                  </a:lnTo>
                  <a:lnTo>
                    <a:pt x="373" y="160"/>
                  </a:lnTo>
                  <a:lnTo>
                    <a:pt x="371" y="155"/>
                  </a:lnTo>
                  <a:lnTo>
                    <a:pt x="375" y="147"/>
                  </a:lnTo>
                  <a:lnTo>
                    <a:pt x="378" y="142"/>
                  </a:lnTo>
                  <a:lnTo>
                    <a:pt x="368" y="149"/>
                  </a:lnTo>
                  <a:lnTo>
                    <a:pt x="355" y="159"/>
                  </a:lnTo>
                  <a:lnTo>
                    <a:pt x="345" y="164"/>
                  </a:lnTo>
                  <a:lnTo>
                    <a:pt x="338" y="164"/>
                  </a:lnTo>
                  <a:lnTo>
                    <a:pt x="345" y="157"/>
                  </a:lnTo>
                  <a:lnTo>
                    <a:pt x="351" y="150"/>
                  </a:lnTo>
                  <a:lnTo>
                    <a:pt x="350" y="149"/>
                  </a:lnTo>
                  <a:lnTo>
                    <a:pt x="350" y="147"/>
                  </a:lnTo>
                  <a:lnTo>
                    <a:pt x="341" y="152"/>
                  </a:lnTo>
                  <a:lnTo>
                    <a:pt x="333" y="157"/>
                  </a:lnTo>
                  <a:lnTo>
                    <a:pt x="338" y="150"/>
                  </a:lnTo>
                  <a:lnTo>
                    <a:pt x="343" y="145"/>
                  </a:lnTo>
                  <a:lnTo>
                    <a:pt x="339" y="144"/>
                  </a:lnTo>
                  <a:lnTo>
                    <a:pt x="336" y="142"/>
                  </a:lnTo>
                  <a:lnTo>
                    <a:pt x="336" y="144"/>
                  </a:lnTo>
                  <a:lnTo>
                    <a:pt x="336" y="145"/>
                  </a:lnTo>
                  <a:lnTo>
                    <a:pt x="334" y="149"/>
                  </a:lnTo>
                  <a:lnTo>
                    <a:pt x="329" y="150"/>
                  </a:lnTo>
                  <a:lnTo>
                    <a:pt x="324" y="154"/>
                  </a:lnTo>
                  <a:lnTo>
                    <a:pt x="321" y="159"/>
                  </a:lnTo>
                  <a:lnTo>
                    <a:pt x="319" y="164"/>
                  </a:lnTo>
                  <a:lnTo>
                    <a:pt x="319" y="165"/>
                  </a:lnTo>
                  <a:lnTo>
                    <a:pt x="314" y="169"/>
                  </a:lnTo>
                  <a:lnTo>
                    <a:pt x="309" y="174"/>
                  </a:lnTo>
                  <a:lnTo>
                    <a:pt x="299" y="177"/>
                  </a:lnTo>
                  <a:lnTo>
                    <a:pt x="288" y="182"/>
                  </a:lnTo>
                  <a:lnTo>
                    <a:pt x="289" y="177"/>
                  </a:lnTo>
                  <a:lnTo>
                    <a:pt x="291" y="174"/>
                  </a:lnTo>
                  <a:lnTo>
                    <a:pt x="294" y="172"/>
                  </a:lnTo>
                  <a:lnTo>
                    <a:pt x="298" y="170"/>
                  </a:lnTo>
                  <a:lnTo>
                    <a:pt x="303" y="162"/>
                  </a:lnTo>
                  <a:lnTo>
                    <a:pt x="308" y="152"/>
                  </a:lnTo>
                  <a:lnTo>
                    <a:pt x="304" y="154"/>
                  </a:lnTo>
                  <a:lnTo>
                    <a:pt x="299" y="157"/>
                  </a:lnTo>
                  <a:lnTo>
                    <a:pt x="296" y="159"/>
                  </a:lnTo>
                  <a:lnTo>
                    <a:pt x="294" y="159"/>
                  </a:lnTo>
                  <a:lnTo>
                    <a:pt x="293" y="157"/>
                  </a:lnTo>
                  <a:lnTo>
                    <a:pt x="293" y="155"/>
                  </a:lnTo>
                  <a:lnTo>
                    <a:pt x="298" y="152"/>
                  </a:lnTo>
                  <a:lnTo>
                    <a:pt x="303" y="149"/>
                  </a:lnTo>
                  <a:lnTo>
                    <a:pt x="303" y="145"/>
                  </a:lnTo>
                  <a:lnTo>
                    <a:pt x="304" y="142"/>
                  </a:lnTo>
                  <a:lnTo>
                    <a:pt x="306" y="145"/>
                  </a:lnTo>
                  <a:lnTo>
                    <a:pt x="309" y="147"/>
                  </a:lnTo>
                  <a:lnTo>
                    <a:pt x="314" y="139"/>
                  </a:lnTo>
                  <a:lnTo>
                    <a:pt x="321" y="127"/>
                  </a:lnTo>
                  <a:lnTo>
                    <a:pt x="323" y="122"/>
                  </a:lnTo>
                  <a:lnTo>
                    <a:pt x="324" y="119"/>
                  </a:lnTo>
                  <a:lnTo>
                    <a:pt x="326" y="115"/>
                  </a:lnTo>
                  <a:lnTo>
                    <a:pt x="329" y="114"/>
                  </a:lnTo>
                  <a:lnTo>
                    <a:pt x="331" y="109"/>
                  </a:lnTo>
                  <a:lnTo>
                    <a:pt x="331" y="105"/>
                  </a:lnTo>
                  <a:lnTo>
                    <a:pt x="333" y="104"/>
                  </a:lnTo>
                  <a:lnTo>
                    <a:pt x="336" y="100"/>
                  </a:lnTo>
                  <a:lnTo>
                    <a:pt x="336" y="94"/>
                  </a:lnTo>
                  <a:lnTo>
                    <a:pt x="336" y="90"/>
                  </a:lnTo>
                  <a:lnTo>
                    <a:pt x="338" y="87"/>
                  </a:lnTo>
                  <a:lnTo>
                    <a:pt x="341" y="83"/>
                  </a:lnTo>
                  <a:lnTo>
                    <a:pt x="339" y="78"/>
                  </a:lnTo>
                  <a:lnTo>
                    <a:pt x="341" y="73"/>
                  </a:lnTo>
                  <a:lnTo>
                    <a:pt x="334" y="75"/>
                  </a:lnTo>
                  <a:lnTo>
                    <a:pt x="328" y="77"/>
                  </a:lnTo>
                  <a:lnTo>
                    <a:pt x="329" y="70"/>
                  </a:lnTo>
                  <a:lnTo>
                    <a:pt x="334" y="65"/>
                  </a:lnTo>
                  <a:lnTo>
                    <a:pt x="334" y="63"/>
                  </a:lnTo>
                  <a:lnTo>
                    <a:pt x="333" y="62"/>
                  </a:lnTo>
                  <a:lnTo>
                    <a:pt x="334" y="60"/>
                  </a:lnTo>
                  <a:lnTo>
                    <a:pt x="336" y="57"/>
                  </a:lnTo>
                  <a:lnTo>
                    <a:pt x="334" y="53"/>
                  </a:lnTo>
                  <a:lnTo>
                    <a:pt x="334" y="52"/>
                  </a:lnTo>
                  <a:lnTo>
                    <a:pt x="336" y="48"/>
                  </a:lnTo>
                  <a:lnTo>
                    <a:pt x="336" y="45"/>
                  </a:lnTo>
                  <a:lnTo>
                    <a:pt x="336" y="42"/>
                  </a:lnTo>
                  <a:lnTo>
                    <a:pt x="336" y="38"/>
                  </a:lnTo>
                  <a:lnTo>
                    <a:pt x="328" y="43"/>
                  </a:lnTo>
                  <a:lnTo>
                    <a:pt x="323" y="48"/>
                  </a:lnTo>
                  <a:lnTo>
                    <a:pt x="319" y="55"/>
                  </a:lnTo>
                  <a:lnTo>
                    <a:pt x="316" y="65"/>
                  </a:lnTo>
                  <a:lnTo>
                    <a:pt x="311" y="63"/>
                  </a:lnTo>
                  <a:lnTo>
                    <a:pt x="308" y="63"/>
                  </a:lnTo>
                  <a:lnTo>
                    <a:pt x="309" y="57"/>
                  </a:lnTo>
                  <a:lnTo>
                    <a:pt x="311" y="50"/>
                  </a:lnTo>
                  <a:lnTo>
                    <a:pt x="303" y="53"/>
                  </a:lnTo>
                  <a:lnTo>
                    <a:pt x="291" y="60"/>
                  </a:lnTo>
                  <a:lnTo>
                    <a:pt x="286" y="67"/>
                  </a:lnTo>
                  <a:lnTo>
                    <a:pt x="281" y="72"/>
                  </a:lnTo>
                  <a:lnTo>
                    <a:pt x="276" y="75"/>
                  </a:lnTo>
                  <a:lnTo>
                    <a:pt x="269" y="78"/>
                  </a:lnTo>
                  <a:lnTo>
                    <a:pt x="249" y="73"/>
                  </a:lnTo>
                  <a:lnTo>
                    <a:pt x="229" y="70"/>
                  </a:lnTo>
                  <a:lnTo>
                    <a:pt x="207" y="72"/>
                  </a:lnTo>
                  <a:lnTo>
                    <a:pt x="187" y="72"/>
                  </a:lnTo>
                  <a:lnTo>
                    <a:pt x="172" y="63"/>
                  </a:lnTo>
                  <a:lnTo>
                    <a:pt x="157" y="53"/>
                  </a:lnTo>
                  <a:lnTo>
                    <a:pt x="142" y="45"/>
                  </a:lnTo>
                  <a:lnTo>
                    <a:pt x="126" y="35"/>
                  </a:lnTo>
                  <a:lnTo>
                    <a:pt x="124" y="40"/>
                  </a:lnTo>
                  <a:lnTo>
                    <a:pt x="121" y="42"/>
                  </a:lnTo>
                  <a:lnTo>
                    <a:pt x="117" y="45"/>
                  </a:lnTo>
                  <a:lnTo>
                    <a:pt x="114" y="45"/>
                  </a:lnTo>
                  <a:lnTo>
                    <a:pt x="109" y="43"/>
                  </a:lnTo>
                  <a:lnTo>
                    <a:pt x="106" y="42"/>
                  </a:lnTo>
                  <a:lnTo>
                    <a:pt x="102" y="38"/>
                  </a:lnTo>
                  <a:lnTo>
                    <a:pt x="101" y="35"/>
                  </a:lnTo>
                  <a:lnTo>
                    <a:pt x="90" y="32"/>
                  </a:lnTo>
                  <a:lnTo>
                    <a:pt x="80" y="25"/>
                  </a:lnTo>
                  <a:lnTo>
                    <a:pt x="77" y="18"/>
                  </a:lnTo>
                  <a:lnTo>
                    <a:pt x="74" y="13"/>
                  </a:lnTo>
                  <a:lnTo>
                    <a:pt x="74" y="8"/>
                  </a:lnTo>
                  <a:lnTo>
                    <a:pt x="74" y="5"/>
                  </a:lnTo>
                  <a:lnTo>
                    <a:pt x="65" y="3"/>
                  </a:lnTo>
                  <a:lnTo>
                    <a:pt x="59" y="0"/>
                  </a:lnTo>
                  <a:lnTo>
                    <a:pt x="60" y="7"/>
                  </a:lnTo>
                  <a:lnTo>
                    <a:pt x="64" y="12"/>
                  </a:lnTo>
                  <a:lnTo>
                    <a:pt x="55" y="10"/>
                  </a:lnTo>
                  <a:lnTo>
                    <a:pt x="47" y="7"/>
                  </a:lnTo>
                  <a:lnTo>
                    <a:pt x="47" y="10"/>
                  </a:lnTo>
                  <a:lnTo>
                    <a:pt x="49" y="15"/>
                  </a:lnTo>
                  <a:lnTo>
                    <a:pt x="45" y="15"/>
                  </a:lnTo>
                  <a:lnTo>
                    <a:pt x="45" y="17"/>
                  </a:lnTo>
                  <a:lnTo>
                    <a:pt x="52" y="23"/>
                  </a:lnTo>
                  <a:lnTo>
                    <a:pt x="55" y="27"/>
                  </a:lnTo>
                  <a:lnTo>
                    <a:pt x="54" y="30"/>
                  </a:lnTo>
                  <a:lnTo>
                    <a:pt x="55" y="30"/>
                  </a:lnTo>
                  <a:lnTo>
                    <a:pt x="57" y="32"/>
                  </a:lnTo>
                  <a:lnTo>
                    <a:pt x="60" y="35"/>
                  </a:lnTo>
                  <a:lnTo>
                    <a:pt x="64" y="37"/>
                  </a:lnTo>
                  <a:lnTo>
                    <a:pt x="69" y="38"/>
                  </a:lnTo>
                  <a:lnTo>
                    <a:pt x="69" y="45"/>
                  </a:lnTo>
                  <a:lnTo>
                    <a:pt x="69" y="47"/>
                  </a:lnTo>
                  <a:lnTo>
                    <a:pt x="57" y="40"/>
                  </a:lnTo>
                  <a:lnTo>
                    <a:pt x="47" y="32"/>
                  </a:lnTo>
                  <a:lnTo>
                    <a:pt x="44" y="33"/>
                  </a:lnTo>
                  <a:lnTo>
                    <a:pt x="39" y="33"/>
                  </a:lnTo>
                  <a:lnTo>
                    <a:pt x="37" y="37"/>
                  </a:lnTo>
                  <a:lnTo>
                    <a:pt x="35" y="42"/>
                  </a:lnTo>
                  <a:lnTo>
                    <a:pt x="40" y="43"/>
                  </a:lnTo>
                  <a:lnTo>
                    <a:pt x="44" y="45"/>
                  </a:lnTo>
                  <a:lnTo>
                    <a:pt x="44" y="45"/>
                  </a:lnTo>
                  <a:lnTo>
                    <a:pt x="44" y="47"/>
                  </a:lnTo>
                  <a:lnTo>
                    <a:pt x="40" y="52"/>
                  </a:lnTo>
                  <a:lnTo>
                    <a:pt x="37" y="58"/>
                  </a:lnTo>
                  <a:lnTo>
                    <a:pt x="45" y="60"/>
                  </a:lnTo>
                  <a:lnTo>
                    <a:pt x="52" y="58"/>
                  </a:lnTo>
                  <a:lnTo>
                    <a:pt x="49" y="62"/>
                  </a:lnTo>
                  <a:lnTo>
                    <a:pt x="47" y="65"/>
                  </a:lnTo>
                  <a:lnTo>
                    <a:pt x="50" y="62"/>
                  </a:lnTo>
                  <a:lnTo>
                    <a:pt x="55" y="60"/>
                  </a:lnTo>
                  <a:lnTo>
                    <a:pt x="55" y="65"/>
                  </a:lnTo>
                  <a:lnTo>
                    <a:pt x="54" y="70"/>
                  </a:lnTo>
                  <a:lnTo>
                    <a:pt x="57" y="67"/>
                  </a:lnTo>
                  <a:lnTo>
                    <a:pt x="59" y="63"/>
                  </a:lnTo>
                  <a:lnTo>
                    <a:pt x="59" y="68"/>
                  </a:lnTo>
                  <a:lnTo>
                    <a:pt x="59" y="72"/>
                  </a:lnTo>
                  <a:lnTo>
                    <a:pt x="64" y="68"/>
                  </a:lnTo>
                  <a:lnTo>
                    <a:pt x="65" y="67"/>
                  </a:lnTo>
                  <a:lnTo>
                    <a:pt x="67" y="67"/>
                  </a:lnTo>
                  <a:lnTo>
                    <a:pt x="69" y="68"/>
                  </a:lnTo>
                  <a:lnTo>
                    <a:pt x="72" y="73"/>
                  </a:lnTo>
                  <a:lnTo>
                    <a:pt x="75" y="80"/>
                  </a:lnTo>
                  <a:lnTo>
                    <a:pt x="79" y="80"/>
                  </a:lnTo>
                  <a:lnTo>
                    <a:pt x="80" y="82"/>
                  </a:lnTo>
                  <a:lnTo>
                    <a:pt x="77" y="89"/>
                  </a:lnTo>
                  <a:lnTo>
                    <a:pt x="72" y="92"/>
                  </a:lnTo>
                  <a:lnTo>
                    <a:pt x="59" y="87"/>
                  </a:lnTo>
                  <a:lnTo>
                    <a:pt x="42" y="80"/>
                  </a:lnTo>
                  <a:lnTo>
                    <a:pt x="30" y="67"/>
                  </a:lnTo>
                  <a:lnTo>
                    <a:pt x="20" y="55"/>
                  </a:lnTo>
                  <a:lnTo>
                    <a:pt x="19" y="57"/>
                  </a:lnTo>
                  <a:lnTo>
                    <a:pt x="15" y="57"/>
                  </a:lnTo>
                  <a:lnTo>
                    <a:pt x="17" y="60"/>
                  </a:lnTo>
                  <a:lnTo>
                    <a:pt x="17" y="63"/>
                  </a:lnTo>
                  <a:lnTo>
                    <a:pt x="15" y="67"/>
                  </a:lnTo>
                  <a:lnTo>
                    <a:pt x="15" y="70"/>
                  </a:lnTo>
                  <a:lnTo>
                    <a:pt x="19" y="73"/>
                  </a:lnTo>
                  <a:lnTo>
                    <a:pt x="20" y="75"/>
                  </a:lnTo>
                  <a:lnTo>
                    <a:pt x="19" y="82"/>
                  </a:lnTo>
                  <a:lnTo>
                    <a:pt x="15" y="87"/>
                  </a:lnTo>
                  <a:lnTo>
                    <a:pt x="19" y="89"/>
                  </a:lnTo>
                  <a:lnTo>
                    <a:pt x="24" y="90"/>
                  </a:lnTo>
                  <a:lnTo>
                    <a:pt x="25" y="99"/>
                  </a:lnTo>
                  <a:lnTo>
                    <a:pt x="30" y="107"/>
                  </a:lnTo>
                  <a:lnTo>
                    <a:pt x="37" y="109"/>
                  </a:lnTo>
                  <a:lnTo>
                    <a:pt x="40" y="110"/>
                  </a:lnTo>
                  <a:lnTo>
                    <a:pt x="37" y="115"/>
                  </a:lnTo>
                  <a:lnTo>
                    <a:pt x="34" y="119"/>
                  </a:lnTo>
                  <a:lnTo>
                    <a:pt x="40" y="122"/>
                  </a:lnTo>
                  <a:lnTo>
                    <a:pt x="47" y="127"/>
                  </a:lnTo>
                  <a:lnTo>
                    <a:pt x="52" y="125"/>
                  </a:lnTo>
                  <a:lnTo>
                    <a:pt x="57" y="124"/>
                  </a:lnTo>
                  <a:lnTo>
                    <a:pt x="60" y="130"/>
                  </a:lnTo>
                  <a:lnTo>
                    <a:pt x="67" y="137"/>
                  </a:lnTo>
                  <a:lnTo>
                    <a:pt x="70" y="140"/>
                  </a:lnTo>
                  <a:lnTo>
                    <a:pt x="74" y="140"/>
                  </a:lnTo>
                  <a:lnTo>
                    <a:pt x="77" y="140"/>
                  </a:lnTo>
                  <a:lnTo>
                    <a:pt x="80" y="135"/>
                  </a:lnTo>
                  <a:lnTo>
                    <a:pt x="82" y="139"/>
                  </a:lnTo>
                  <a:lnTo>
                    <a:pt x="84" y="142"/>
                  </a:lnTo>
                  <a:lnTo>
                    <a:pt x="87" y="139"/>
                  </a:lnTo>
                  <a:lnTo>
                    <a:pt x="90" y="135"/>
                  </a:lnTo>
                  <a:lnTo>
                    <a:pt x="90" y="140"/>
                  </a:lnTo>
                  <a:lnTo>
                    <a:pt x="94" y="142"/>
                  </a:lnTo>
                  <a:lnTo>
                    <a:pt x="99" y="142"/>
                  </a:lnTo>
                  <a:lnTo>
                    <a:pt x="102" y="139"/>
                  </a:lnTo>
                  <a:lnTo>
                    <a:pt x="104" y="145"/>
                  </a:lnTo>
                  <a:lnTo>
                    <a:pt x="106" y="149"/>
                  </a:lnTo>
                  <a:lnTo>
                    <a:pt x="109" y="150"/>
                  </a:lnTo>
                  <a:lnTo>
                    <a:pt x="116" y="149"/>
                  </a:lnTo>
                  <a:lnTo>
                    <a:pt x="117" y="145"/>
                  </a:lnTo>
                  <a:lnTo>
                    <a:pt x="119" y="144"/>
                  </a:lnTo>
                  <a:lnTo>
                    <a:pt x="119" y="145"/>
                  </a:lnTo>
                  <a:lnTo>
                    <a:pt x="119" y="145"/>
                  </a:lnTo>
                  <a:lnTo>
                    <a:pt x="121" y="150"/>
                  </a:lnTo>
                  <a:lnTo>
                    <a:pt x="124" y="150"/>
                  </a:lnTo>
                  <a:lnTo>
                    <a:pt x="129" y="145"/>
                  </a:lnTo>
                  <a:lnTo>
                    <a:pt x="132" y="142"/>
                  </a:lnTo>
                  <a:lnTo>
                    <a:pt x="137" y="152"/>
                  </a:lnTo>
                  <a:lnTo>
                    <a:pt x="144" y="159"/>
                  </a:lnTo>
                  <a:lnTo>
                    <a:pt x="147" y="162"/>
                  </a:lnTo>
                  <a:lnTo>
                    <a:pt x="147" y="165"/>
                  </a:lnTo>
                  <a:lnTo>
                    <a:pt x="147" y="167"/>
                  </a:lnTo>
                  <a:lnTo>
                    <a:pt x="146" y="169"/>
                  </a:lnTo>
                  <a:lnTo>
                    <a:pt x="136" y="167"/>
                  </a:lnTo>
                  <a:lnTo>
                    <a:pt x="126" y="167"/>
                  </a:lnTo>
                  <a:lnTo>
                    <a:pt x="122" y="164"/>
                  </a:lnTo>
                  <a:lnTo>
                    <a:pt x="121" y="159"/>
                  </a:lnTo>
                  <a:lnTo>
                    <a:pt x="121" y="160"/>
                  </a:lnTo>
                  <a:lnTo>
                    <a:pt x="119" y="162"/>
                  </a:lnTo>
                  <a:lnTo>
                    <a:pt x="116" y="164"/>
                  </a:lnTo>
                  <a:lnTo>
                    <a:pt x="112" y="162"/>
                  </a:lnTo>
                  <a:lnTo>
                    <a:pt x="92" y="152"/>
                  </a:lnTo>
                  <a:lnTo>
                    <a:pt x="70" y="147"/>
                  </a:lnTo>
                  <a:lnTo>
                    <a:pt x="52" y="137"/>
                  </a:lnTo>
                  <a:lnTo>
                    <a:pt x="40" y="129"/>
                  </a:lnTo>
                  <a:lnTo>
                    <a:pt x="42" y="134"/>
                  </a:lnTo>
                  <a:lnTo>
                    <a:pt x="44" y="139"/>
                  </a:lnTo>
                  <a:lnTo>
                    <a:pt x="47" y="142"/>
                  </a:lnTo>
                  <a:lnTo>
                    <a:pt x="47" y="147"/>
                  </a:lnTo>
                  <a:lnTo>
                    <a:pt x="40" y="144"/>
                  </a:lnTo>
                  <a:lnTo>
                    <a:pt x="37" y="139"/>
                  </a:lnTo>
                  <a:lnTo>
                    <a:pt x="32" y="137"/>
                  </a:lnTo>
                  <a:lnTo>
                    <a:pt x="27" y="134"/>
                  </a:lnTo>
                  <a:lnTo>
                    <a:pt x="25" y="137"/>
                  </a:lnTo>
                  <a:lnTo>
                    <a:pt x="25" y="140"/>
                  </a:lnTo>
                  <a:lnTo>
                    <a:pt x="14" y="129"/>
                  </a:lnTo>
                  <a:lnTo>
                    <a:pt x="2" y="119"/>
                  </a:lnTo>
                  <a:lnTo>
                    <a:pt x="0" y="120"/>
                  </a:lnTo>
                  <a:lnTo>
                    <a:pt x="0" y="124"/>
                  </a:lnTo>
                  <a:lnTo>
                    <a:pt x="0" y="127"/>
                  </a:lnTo>
                  <a:lnTo>
                    <a:pt x="2" y="130"/>
                  </a:lnTo>
                  <a:lnTo>
                    <a:pt x="5" y="137"/>
                  </a:lnTo>
                  <a:lnTo>
                    <a:pt x="7" y="144"/>
                  </a:lnTo>
                  <a:lnTo>
                    <a:pt x="7" y="145"/>
                  </a:lnTo>
                  <a:lnTo>
                    <a:pt x="7" y="149"/>
                  </a:lnTo>
                  <a:lnTo>
                    <a:pt x="10" y="150"/>
                  </a:lnTo>
                  <a:lnTo>
                    <a:pt x="15" y="154"/>
                  </a:lnTo>
                  <a:lnTo>
                    <a:pt x="15" y="154"/>
                  </a:lnTo>
                  <a:lnTo>
                    <a:pt x="15" y="155"/>
                  </a:lnTo>
                  <a:lnTo>
                    <a:pt x="19" y="155"/>
                  </a:lnTo>
                  <a:lnTo>
                    <a:pt x="22" y="155"/>
                  </a:lnTo>
                  <a:lnTo>
                    <a:pt x="22" y="157"/>
                  </a:lnTo>
                  <a:lnTo>
                    <a:pt x="20" y="159"/>
                  </a:lnTo>
                  <a:lnTo>
                    <a:pt x="25" y="162"/>
                  </a:lnTo>
                  <a:lnTo>
                    <a:pt x="30" y="165"/>
                  </a:lnTo>
                  <a:lnTo>
                    <a:pt x="35" y="162"/>
                  </a:lnTo>
                  <a:lnTo>
                    <a:pt x="39" y="162"/>
                  </a:lnTo>
                  <a:lnTo>
                    <a:pt x="39" y="165"/>
                  </a:lnTo>
                  <a:lnTo>
                    <a:pt x="37" y="170"/>
                  </a:lnTo>
                  <a:lnTo>
                    <a:pt x="37" y="172"/>
                  </a:lnTo>
                  <a:lnTo>
                    <a:pt x="37" y="174"/>
                  </a:lnTo>
                  <a:lnTo>
                    <a:pt x="40" y="175"/>
                  </a:lnTo>
                  <a:lnTo>
                    <a:pt x="44" y="177"/>
                  </a:lnTo>
                  <a:lnTo>
                    <a:pt x="45" y="179"/>
                  </a:lnTo>
                  <a:lnTo>
                    <a:pt x="47" y="182"/>
                  </a:lnTo>
                  <a:lnTo>
                    <a:pt x="49" y="187"/>
                  </a:lnTo>
                  <a:lnTo>
                    <a:pt x="49" y="189"/>
                  </a:lnTo>
                  <a:lnTo>
                    <a:pt x="55" y="196"/>
                  </a:lnTo>
                  <a:lnTo>
                    <a:pt x="62" y="201"/>
                  </a:lnTo>
                  <a:lnTo>
                    <a:pt x="69" y="202"/>
                  </a:lnTo>
                  <a:lnTo>
                    <a:pt x="75" y="204"/>
                  </a:lnTo>
                  <a:lnTo>
                    <a:pt x="77" y="201"/>
                  </a:lnTo>
                  <a:lnTo>
                    <a:pt x="79" y="197"/>
                  </a:lnTo>
                  <a:lnTo>
                    <a:pt x="79" y="201"/>
                  </a:lnTo>
                  <a:lnTo>
                    <a:pt x="80" y="204"/>
                  </a:lnTo>
                  <a:lnTo>
                    <a:pt x="84" y="207"/>
                  </a:lnTo>
                  <a:lnTo>
                    <a:pt x="87" y="207"/>
                  </a:lnTo>
                  <a:lnTo>
                    <a:pt x="89" y="207"/>
                  </a:lnTo>
                  <a:lnTo>
                    <a:pt x="92" y="206"/>
                  </a:lnTo>
                  <a:lnTo>
                    <a:pt x="94" y="202"/>
                  </a:lnTo>
                  <a:lnTo>
                    <a:pt x="95" y="199"/>
                  </a:lnTo>
                  <a:lnTo>
                    <a:pt x="99" y="202"/>
                  </a:lnTo>
                  <a:lnTo>
                    <a:pt x="101" y="206"/>
                  </a:lnTo>
                  <a:lnTo>
                    <a:pt x="104" y="207"/>
                  </a:lnTo>
                  <a:lnTo>
                    <a:pt x="109" y="209"/>
                  </a:lnTo>
                  <a:lnTo>
                    <a:pt x="124" y="224"/>
                  </a:lnTo>
                  <a:lnTo>
                    <a:pt x="141" y="237"/>
                  </a:lnTo>
                  <a:lnTo>
                    <a:pt x="157" y="249"/>
                  </a:lnTo>
                  <a:lnTo>
                    <a:pt x="174" y="262"/>
                  </a:lnTo>
                  <a:close/>
                </a:path>
              </a:pathLst>
            </a:custGeom>
            <a:solidFill>
              <a:srgbClr val="1F1A17"/>
            </a:solidFill>
            <a:ln w="9525">
              <a:noFill/>
              <a:round/>
              <a:headEnd/>
              <a:tailEnd/>
            </a:ln>
          </p:spPr>
          <p:txBody>
            <a:bodyPr/>
            <a:lstStyle/>
            <a:p>
              <a:endParaRPr lang="en-US"/>
            </a:p>
          </p:txBody>
        </p:sp>
        <p:sp>
          <p:nvSpPr>
            <p:cNvPr id="4530" name="Freeform 434"/>
            <p:cNvSpPr>
              <a:spLocks/>
            </p:cNvSpPr>
            <p:nvPr/>
          </p:nvSpPr>
          <p:spPr bwMode="auto">
            <a:xfrm>
              <a:off x="2857" y="2823"/>
              <a:ext cx="232" cy="253"/>
            </a:xfrm>
            <a:custGeom>
              <a:avLst/>
              <a:gdLst/>
              <a:ahLst/>
              <a:cxnLst>
                <a:cxn ang="0">
                  <a:pos x="89" y="22"/>
                </a:cxn>
                <a:cxn ang="0">
                  <a:pos x="109" y="2"/>
                </a:cxn>
                <a:cxn ang="0">
                  <a:pos x="115" y="12"/>
                </a:cxn>
                <a:cxn ang="0">
                  <a:pos x="125" y="17"/>
                </a:cxn>
                <a:cxn ang="0">
                  <a:pos x="120" y="49"/>
                </a:cxn>
                <a:cxn ang="0">
                  <a:pos x="124" y="52"/>
                </a:cxn>
                <a:cxn ang="0">
                  <a:pos x="144" y="45"/>
                </a:cxn>
                <a:cxn ang="0">
                  <a:pos x="124" y="59"/>
                </a:cxn>
                <a:cxn ang="0">
                  <a:pos x="125" y="72"/>
                </a:cxn>
                <a:cxn ang="0">
                  <a:pos x="134" y="69"/>
                </a:cxn>
                <a:cxn ang="0">
                  <a:pos x="144" y="55"/>
                </a:cxn>
                <a:cxn ang="0">
                  <a:pos x="154" y="55"/>
                </a:cxn>
                <a:cxn ang="0">
                  <a:pos x="157" y="71"/>
                </a:cxn>
                <a:cxn ang="0">
                  <a:pos x="157" y="81"/>
                </a:cxn>
                <a:cxn ang="0">
                  <a:pos x="151" y="91"/>
                </a:cxn>
                <a:cxn ang="0">
                  <a:pos x="161" y="99"/>
                </a:cxn>
                <a:cxn ang="0">
                  <a:pos x="176" y="91"/>
                </a:cxn>
                <a:cxn ang="0">
                  <a:pos x="172" y="106"/>
                </a:cxn>
                <a:cxn ang="0">
                  <a:pos x="144" y="136"/>
                </a:cxn>
                <a:cxn ang="0">
                  <a:pos x="167" y="127"/>
                </a:cxn>
                <a:cxn ang="0">
                  <a:pos x="186" y="116"/>
                </a:cxn>
                <a:cxn ang="0">
                  <a:pos x="196" y="107"/>
                </a:cxn>
                <a:cxn ang="0">
                  <a:pos x="199" y="117"/>
                </a:cxn>
                <a:cxn ang="0">
                  <a:pos x="196" y="131"/>
                </a:cxn>
                <a:cxn ang="0">
                  <a:pos x="184" y="152"/>
                </a:cxn>
                <a:cxn ang="0">
                  <a:pos x="196" y="174"/>
                </a:cxn>
                <a:cxn ang="0">
                  <a:pos x="196" y="198"/>
                </a:cxn>
                <a:cxn ang="0">
                  <a:pos x="221" y="174"/>
                </a:cxn>
                <a:cxn ang="0">
                  <a:pos x="232" y="171"/>
                </a:cxn>
                <a:cxn ang="0">
                  <a:pos x="231" y="196"/>
                </a:cxn>
                <a:cxn ang="0">
                  <a:pos x="222" y="206"/>
                </a:cxn>
                <a:cxn ang="0">
                  <a:pos x="194" y="224"/>
                </a:cxn>
                <a:cxn ang="0">
                  <a:pos x="169" y="236"/>
                </a:cxn>
                <a:cxn ang="0">
                  <a:pos x="94" y="249"/>
                </a:cxn>
                <a:cxn ang="0">
                  <a:pos x="44" y="204"/>
                </a:cxn>
                <a:cxn ang="0">
                  <a:pos x="7" y="151"/>
                </a:cxn>
                <a:cxn ang="0">
                  <a:pos x="8" y="137"/>
                </a:cxn>
                <a:cxn ang="0">
                  <a:pos x="3" y="124"/>
                </a:cxn>
                <a:cxn ang="0">
                  <a:pos x="24" y="137"/>
                </a:cxn>
                <a:cxn ang="0">
                  <a:pos x="30" y="127"/>
                </a:cxn>
                <a:cxn ang="0">
                  <a:pos x="50" y="129"/>
                </a:cxn>
                <a:cxn ang="0">
                  <a:pos x="24" y="99"/>
                </a:cxn>
                <a:cxn ang="0">
                  <a:pos x="18" y="84"/>
                </a:cxn>
                <a:cxn ang="0">
                  <a:pos x="30" y="87"/>
                </a:cxn>
                <a:cxn ang="0">
                  <a:pos x="47" y="97"/>
                </a:cxn>
                <a:cxn ang="0">
                  <a:pos x="42" y="76"/>
                </a:cxn>
                <a:cxn ang="0">
                  <a:pos x="67" y="82"/>
                </a:cxn>
                <a:cxn ang="0">
                  <a:pos x="85" y="94"/>
                </a:cxn>
                <a:cxn ang="0">
                  <a:pos x="90" y="84"/>
                </a:cxn>
                <a:cxn ang="0">
                  <a:pos x="74" y="71"/>
                </a:cxn>
                <a:cxn ang="0">
                  <a:pos x="82" y="64"/>
                </a:cxn>
                <a:cxn ang="0">
                  <a:pos x="75" y="50"/>
                </a:cxn>
                <a:cxn ang="0">
                  <a:pos x="95" y="44"/>
                </a:cxn>
              </a:cxnLst>
              <a:rect l="0" t="0" r="r" b="b"/>
              <a:pathLst>
                <a:path w="232" h="253">
                  <a:moveTo>
                    <a:pt x="84" y="25"/>
                  </a:moveTo>
                  <a:lnTo>
                    <a:pt x="84" y="24"/>
                  </a:lnTo>
                  <a:lnTo>
                    <a:pt x="85" y="22"/>
                  </a:lnTo>
                  <a:lnTo>
                    <a:pt x="87" y="22"/>
                  </a:lnTo>
                  <a:lnTo>
                    <a:pt x="89" y="22"/>
                  </a:lnTo>
                  <a:lnTo>
                    <a:pt x="94" y="22"/>
                  </a:lnTo>
                  <a:lnTo>
                    <a:pt x="97" y="24"/>
                  </a:lnTo>
                  <a:lnTo>
                    <a:pt x="104" y="14"/>
                  </a:lnTo>
                  <a:lnTo>
                    <a:pt x="109" y="5"/>
                  </a:lnTo>
                  <a:lnTo>
                    <a:pt x="109" y="2"/>
                  </a:lnTo>
                  <a:lnTo>
                    <a:pt x="110" y="0"/>
                  </a:lnTo>
                  <a:lnTo>
                    <a:pt x="114" y="0"/>
                  </a:lnTo>
                  <a:lnTo>
                    <a:pt x="114" y="2"/>
                  </a:lnTo>
                  <a:lnTo>
                    <a:pt x="115" y="9"/>
                  </a:lnTo>
                  <a:lnTo>
                    <a:pt x="115" y="12"/>
                  </a:lnTo>
                  <a:lnTo>
                    <a:pt x="117" y="12"/>
                  </a:lnTo>
                  <a:lnTo>
                    <a:pt x="122" y="9"/>
                  </a:lnTo>
                  <a:lnTo>
                    <a:pt x="127" y="7"/>
                  </a:lnTo>
                  <a:lnTo>
                    <a:pt x="129" y="7"/>
                  </a:lnTo>
                  <a:lnTo>
                    <a:pt x="125" y="17"/>
                  </a:lnTo>
                  <a:lnTo>
                    <a:pt x="122" y="24"/>
                  </a:lnTo>
                  <a:lnTo>
                    <a:pt x="125" y="24"/>
                  </a:lnTo>
                  <a:lnTo>
                    <a:pt x="130" y="27"/>
                  </a:lnTo>
                  <a:lnTo>
                    <a:pt x="125" y="37"/>
                  </a:lnTo>
                  <a:lnTo>
                    <a:pt x="120" y="49"/>
                  </a:lnTo>
                  <a:lnTo>
                    <a:pt x="115" y="49"/>
                  </a:lnTo>
                  <a:lnTo>
                    <a:pt x="115" y="50"/>
                  </a:lnTo>
                  <a:lnTo>
                    <a:pt x="117" y="52"/>
                  </a:lnTo>
                  <a:lnTo>
                    <a:pt x="120" y="54"/>
                  </a:lnTo>
                  <a:lnTo>
                    <a:pt x="124" y="52"/>
                  </a:lnTo>
                  <a:lnTo>
                    <a:pt x="129" y="49"/>
                  </a:lnTo>
                  <a:lnTo>
                    <a:pt x="135" y="44"/>
                  </a:lnTo>
                  <a:lnTo>
                    <a:pt x="142" y="40"/>
                  </a:lnTo>
                  <a:lnTo>
                    <a:pt x="144" y="44"/>
                  </a:lnTo>
                  <a:lnTo>
                    <a:pt x="144" y="45"/>
                  </a:lnTo>
                  <a:lnTo>
                    <a:pt x="142" y="49"/>
                  </a:lnTo>
                  <a:lnTo>
                    <a:pt x="140" y="50"/>
                  </a:lnTo>
                  <a:lnTo>
                    <a:pt x="135" y="54"/>
                  </a:lnTo>
                  <a:lnTo>
                    <a:pt x="129" y="57"/>
                  </a:lnTo>
                  <a:lnTo>
                    <a:pt x="124" y="59"/>
                  </a:lnTo>
                  <a:lnTo>
                    <a:pt x="120" y="62"/>
                  </a:lnTo>
                  <a:lnTo>
                    <a:pt x="119" y="66"/>
                  </a:lnTo>
                  <a:lnTo>
                    <a:pt x="120" y="67"/>
                  </a:lnTo>
                  <a:lnTo>
                    <a:pt x="122" y="69"/>
                  </a:lnTo>
                  <a:lnTo>
                    <a:pt x="125" y="72"/>
                  </a:lnTo>
                  <a:lnTo>
                    <a:pt x="127" y="76"/>
                  </a:lnTo>
                  <a:lnTo>
                    <a:pt x="129" y="77"/>
                  </a:lnTo>
                  <a:lnTo>
                    <a:pt x="130" y="77"/>
                  </a:lnTo>
                  <a:lnTo>
                    <a:pt x="132" y="74"/>
                  </a:lnTo>
                  <a:lnTo>
                    <a:pt x="134" y="69"/>
                  </a:lnTo>
                  <a:lnTo>
                    <a:pt x="135" y="64"/>
                  </a:lnTo>
                  <a:lnTo>
                    <a:pt x="137" y="67"/>
                  </a:lnTo>
                  <a:lnTo>
                    <a:pt x="137" y="71"/>
                  </a:lnTo>
                  <a:lnTo>
                    <a:pt x="140" y="62"/>
                  </a:lnTo>
                  <a:lnTo>
                    <a:pt x="144" y="55"/>
                  </a:lnTo>
                  <a:lnTo>
                    <a:pt x="144" y="61"/>
                  </a:lnTo>
                  <a:lnTo>
                    <a:pt x="144" y="64"/>
                  </a:lnTo>
                  <a:lnTo>
                    <a:pt x="147" y="55"/>
                  </a:lnTo>
                  <a:lnTo>
                    <a:pt x="152" y="50"/>
                  </a:lnTo>
                  <a:lnTo>
                    <a:pt x="154" y="55"/>
                  </a:lnTo>
                  <a:lnTo>
                    <a:pt x="152" y="62"/>
                  </a:lnTo>
                  <a:lnTo>
                    <a:pt x="157" y="61"/>
                  </a:lnTo>
                  <a:lnTo>
                    <a:pt x="159" y="64"/>
                  </a:lnTo>
                  <a:lnTo>
                    <a:pt x="161" y="67"/>
                  </a:lnTo>
                  <a:lnTo>
                    <a:pt x="157" y="71"/>
                  </a:lnTo>
                  <a:lnTo>
                    <a:pt x="162" y="72"/>
                  </a:lnTo>
                  <a:lnTo>
                    <a:pt x="164" y="74"/>
                  </a:lnTo>
                  <a:lnTo>
                    <a:pt x="164" y="76"/>
                  </a:lnTo>
                  <a:lnTo>
                    <a:pt x="162" y="77"/>
                  </a:lnTo>
                  <a:lnTo>
                    <a:pt x="157" y="81"/>
                  </a:lnTo>
                  <a:lnTo>
                    <a:pt x="151" y="82"/>
                  </a:lnTo>
                  <a:lnTo>
                    <a:pt x="154" y="84"/>
                  </a:lnTo>
                  <a:lnTo>
                    <a:pt x="156" y="86"/>
                  </a:lnTo>
                  <a:lnTo>
                    <a:pt x="154" y="89"/>
                  </a:lnTo>
                  <a:lnTo>
                    <a:pt x="151" y="91"/>
                  </a:lnTo>
                  <a:lnTo>
                    <a:pt x="152" y="94"/>
                  </a:lnTo>
                  <a:lnTo>
                    <a:pt x="154" y="96"/>
                  </a:lnTo>
                  <a:lnTo>
                    <a:pt x="154" y="99"/>
                  </a:lnTo>
                  <a:lnTo>
                    <a:pt x="154" y="104"/>
                  </a:lnTo>
                  <a:lnTo>
                    <a:pt x="161" y="99"/>
                  </a:lnTo>
                  <a:lnTo>
                    <a:pt x="167" y="96"/>
                  </a:lnTo>
                  <a:lnTo>
                    <a:pt x="172" y="89"/>
                  </a:lnTo>
                  <a:lnTo>
                    <a:pt x="177" y="81"/>
                  </a:lnTo>
                  <a:lnTo>
                    <a:pt x="176" y="86"/>
                  </a:lnTo>
                  <a:lnTo>
                    <a:pt x="176" y="91"/>
                  </a:lnTo>
                  <a:lnTo>
                    <a:pt x="181" y="92"/>
                  </a:lnTo>
                  <a:lnTo>
                    <a:pt x="181" y="94"/>
                  </a:lnTo>
                  <a:lnTo>
                    <a:pt x="179" y="97"/>
                  </a:lnTo>
                  <a:lnTo>
                    <a:pt x="176" y="101"/>
                  </a:lnTo>
                  <a:lnTo>
                    <a:pt x="172" y="106"/>
                  </a:lnTo>
                  <a:lnTo>
                    <a:pt x="167" y="114"/>
                  </a:lnTo>
                  <a:lnTo>
                    <a:pt x="156" y="117"/>
                  </a:lnTo>
                  <a:lnTo>
                    <a:pt x="146" y="121"/>
                  </a:lnTo>
                  <a:lnTo>
                    <a:pt x="144" y="127"/>
                  </a:lnTo>
                  <a:lnTo>
                    <a:pt x="144" y="136"/>
                  </a:lnTo>
                  <a:lnTo>
                    <a:pt x="154" y="136"/>
                  </a:lnTo>
                  <a:lnTo>
                    <a:pt x="166" y="134"/>
                  </a:lnTo>
                  <a:lnTo>
                    <a:pt x="166" y="134"/>
                  </a:lnTo>
                  <a:lnTo>
                    <a:pt x="166" y="131"/>
                  </a:lnTo>
                  <a:lnTo>
                    <a:pt x="167" y="127"/>
                  </a:lnTo>
                  <a:lnTo>
                    <a:pt x="172" y="124"/>
                  </a:lnTo>
                  <a:lnTo>
                    <a:pt x="177" y="124"/>
                  </a:lnTo>
                  <a:lnTo>
                    <a:pt x="181" y="122"/>
                  </a:lnTo>
                  <a:lnTo>
                    <a:pt x="184" y="121"/>
                  </a:lnTo>
                  <a:lnTo>
                    <a:pt x="186" y="116"/>
                  </a:lnTo>
                  <a:lnTo>
                    <a:pt x="191" y="111"/>
                  </a:lnTo>
                  <a:lnTo>
                    <a:pt x="194" y="107"/>
                  </a:lnTo>
                  <a:lnTo>
                    <a:pt x="194" y="107"/>
                  </a:lnTo>
                  <a:lnTo>
                    <a:pt x="196" y="106"/>
                  </a:lnTo>
                  <a:lnTo>
                    <a:pt x="196" y="107"/>
                  </a:lnTo>
                  <a:lnTo>
                    <a:pt x="196" y="107"/>
                  </a:lnTo>
                  <a:lnTo>
                    <a:pt x="191" y="116"/>
                  </a:lnTo>
                  <a:lnTo>
                    <a:pt x="187" y="121"/>
                  </a:lnTo>
                  <a:lnTo>
                    <a:pt x="194" y="117"/>
                  </a:lnTo>
                  <a:lnTo>
                    <a:pt x="199" y="117"/>
                  </a:lnTo>
                  <a:lnTo>
                    <a:pt x="196" y="122"/>
                  </a:lnTo>
                  <a:lnTo>
                    <a:pt x="194" y="124"/>
                  </a:lnTo>
                  <a:lnTo>
                    <a:pt x="196" y="126"/>
                  </a:lnTo>
                  <a:lnTo>
                    <a:pt x="201" y="127"/>
                  </a:lnTo>
                  <a:lnTo>
                    <a:pt x="196" y="131"/>
                  </a:lnTo>
                  <a:lnTo>
                    <a:pt x="191" y="132"/>
                  </a:lnTo>
                  <a:lnTo>
                    <a:pt x="192" y="141"/>
                  </a:lnTo>
                  <a:lnTo>
                    <a:pt x="192" y="149"/>
                  </a:lnTo>
                  <a:lnTo>
                    <a:pt x="189" y="151"/>
                  </a:lnTo>
                  <a:lnTo>
                    <a:pt x="184" y="152"/>
                  </a:lnTo>
                  <a:lnTo>
                    <a:pt x="191" y="154"/>
                  </a:lnTo>
                  <a:lnTo>
                    <a:pt x="197" y="154"/>
                  </a:lnTo>
                  <a:lnTo>
                    <a:pt x="196" y="161"/>
                  </a:lnTo>
                  <a:lnTo>
                    <a:pt x="194" y="166"/>
                  </a:lnTo>
                  <a:lnTo>
                    <a:pt x="196" y="174"/>
                  </a:lnTo>
                  <a:lnTo>
                    <a:pt x="197" y="179"/>
                  </a:lnTo>
                  <a:lnTo>
                    <a:pt x="196" y="184"/>
                  </a:lnTo>
                  <a:lnTo>
                    <a:pt x="194" y="193"/>
                  </a:lnTo>
                  <a:lnTo>
                    <a:pt x="196" y="194"/>
                  </a:lnTo>
                  <a:lnTo>
                    <a:pt x="196" y="198"/>
                  </a:lnTo>
                  <a:lnTo>
                    <a:pt x="202" y="196"/>
                  </a:lnTo>
                  <a:lnTo>
                    <a:pt x="207" y="193"/>
                  </a:lnTo>
                  <a:lnTo>
                    <a:pt x="212" y="189"/>
                  </a:lnTo>
                  <a:lnTo>
                    <a:pt x="216" y="184"/>
                  </a:lnTo>
                  <a:lnTo>
                    <a:pt x="221" y="174"/>
                  </a:lnTo>
                  <a:lnTo>
                    <a:pt x="227" y="161"/>
                  </a:lnTo>
                  <a:lnTo>
                    <a:pt x="227" y="168"/>
                  </a:lnTo>
                  <a:lnTo>
                    <a:pt x="227" y="173"/>
                  </a:lnTo>
                  <a:lnTo>
                    <a:pt x="229" y="173"/>
                  </a:lnTo>
                  <a:lnTo>
                    <a:pt x="232" y="171"/>
                  </a:lnTo>
                  <a:lnTo>
                    <a:pt x="231" y="176"/>
                  </a:lnTo>
                  <a:lnTo>
                    <a:pt x="231" y="179"/>
                  </a:lnTo>
                  <a:lnTo>
                    <a:pt x="232" y="184"/>
                  </a:lnTo>
                  <a:lnTo>
                    <a:pt x="232" y="189"/>
                  </a:lnTo>
                  <a:lnTo>
                    <a:pt x="231" y="196"/>
                  </a:lnTo>
                  <a:lnTo>
                    <a:pt x="229" y="201"/>
                  </a:lnTo>
                  <a:lnTo>
                    <a:pt x="231" y="203"/>
                  </a:lnTo>
                  <a:lnTo>
                    <a:pt x="231" y="206"/>
                  </a:lnTo>
                  <a:lnTo>
                    <a:pt x="227" y="206"/>
                  </a:lnTo>
                  <a:lnTo>
                    <a:pt x="222" y="206"/>
                  </a:lnTo>
                  <a:lnTo>
                    <a:pt x="217" y="214"/>
                  </a:lnTo>
                  <a:lnTo>
                    <a:pt x="212" y="221"/>
                  </a:lnTo>
                  <a:lnTo>
                    <a:pt x="206" y="221"/>
                  </a:lnTo>
                  <a:lnTo>
                    <a:pt x="197" y="223"/>
                  </a:lnTo>
                  <a:lnTo>
                    <a:pt x="194" y="224"/>
                  </a:lnTo>
                  <a:lnTo>
                    <a:pt x="191" y="224"/>
                  </a:lnTo>
                  <a:lnTo>
                    <a:pt x="189" y="226"/>
                  </a:lnTo>
                  <a:lnTo>
                    <a:pt x="187" y="229"/>
                  </a:lnTo>
                  <a:lnTo>
                    <a:pt x="177" y="233"/>
                  </a:lnTo>
                  <a:lnTo>
                    <a:pt x="169" y="236"/>
                  </a:lnTo>
                  <a:lnTo>
                    <a:pt x="152" y="238"/>
                  </a:lnTo>
                  <a:lnTo>
                    <a:pt x="135" y="241"/>
                  </a:lnTo>
                  <a:lnTo>
                    <a:pt x="119" y="243"/>
                  </a:lnTo>
                  <a:lnTo>
                    <a:pt x="102" y="244"/>
                  </a:lnTo>
                  <a:lnTo>
                    <a:pt x="94" y="249"/>
                  </a:lnTo>
                  <a:lnTo>
                    <a:pt x="85" y="253"/>
                  </a:lnTo>
                  <a:lnTo>
                    <a:pt x="65" y="236"/>
                  </a:lnTo>
                  <a:lnTo>
                    <a:pt x="45" y="218"/>
                  </a:lnTo>
                  <a:lnTo>
                    <a:pt x="45" y="211"/>
                  </a:lnTo>
                  <a:lnTo>
                    <a:pt x="44" y="204"/>
                  </a:lnTo>
                  <a:lnTo>
                    <a:pt x="39" y="198"/>
                  </a:lnTo>
                  <a:lnTo>
                    <a:pt x="30" y="189"/>
                  </a:lnTo>
                  <a:lnTo>
                    <a:pt x="15" y="171"/>
                  </a:lnTo>
                  <a:lnTo>
                    <a:pt x="3" y="152"/>
                  </a:lnTo>
                  <a:lnTo>
                    <a:pt x="7" y="151"/>
                  </a:lnTo>
                  <a:lnTo>
                    <a:pt x="10" y="149"/>
                  </a:lnTo>
                  <a:lnTo>
                    <a:pt x="7" y="146"/>
                  </a:lnTo>
                  <a:lnTo>
                    <a:pt x="5" y="142"/>
                  </a:lnTo>
                  <a:lnTo>
                    <a:pt x="5" y="141"/>
                  </a:lnTo>
                  <a:lnTo>
                    <a:pt x="8" y="137"/>
                  </a:lnTo>
                  <a:lnTo>
                    <a:pt x="7" y="136"/>
                  </a:lnTo>
                  <a:lnTo>
                    <a:pt x="3" y="134"/>
                  </a:lnTo>
                  <a:lnTo>
                    <a:pt x="5" y="131"/>
                  </a:lnTo>
                  <a:lnTo>
                    <a:pt x="5" y="127"/>
                  </a:lnTo>
                  <a:lnTo>
                    <a:pt x="3" y="124"/>
                  </a:lnTo>
                  <a:lnTo>
                    <a:pt x="0" y="121"/>
                  </a:lnTo>
                  <a:lnTo>
                    <a:pt x="5" y="119"/>
                  </a:lnTo>
                  <a:lnTo>
                    <a:pt x="10" y="121"/>
                  </a:lnTo>
                  <a:lnTo>
                    <a:pt x="17" y="129"/>
                  </a:lnTo>
                  <a:lnTo>
                    <a:pt x="24" y="137"/>
                  </a:lnTo>
                  <a:lnTo>
                    <a:pt x="20" y="131"/>
                  </a:lnTo>
                  <a:lnTo>
                    <a:pt x="18" y="124"/>
                  </a:lnTo>
                  <a:lnTo>
                    <a:pt x="27" y="129"/>
                  </a:lnTo>
                  <a:lnTo>
                    <a:pt x="30" y="134"/>
                  </a:lnTo>
                  <a:lnTo>
                    <a:pt x="30" y="127"/>
                  </a:lnTo>
                  <a:lnTo>
                    <a:pt x="30" y="122"/>
                  </a:lnTo>
                  <a:lnTo>
                    <a:pt x="35" y="126"/>
                  </a:lnTo>
                  <a:lnTo>
                    <a:pt x="42" y="129"/>
                  </a:lnTo>
                  <a:lnTo>
                    <a:pt x="47" y="129"/>
                  </a:lnTo>
                  <a:lnTo>
                    <a:pt x="50" y="129"/>
                  </a:lnTo>
                  <a:lnTo>
                    <a:pt x="42" y="119"/>
                  </a:lnTo>
                  <a:lnTo>
                    <a:pt x="34" y="107"/>
                  </a:lnTo>
                  <a:lnTo>
                    <a:pt x="29" y="104"/>
                  </a:lnTo>
                  <a:lnTo>
                    <a:pt x="24" y="101"/>
                  </a:lnTo>
                  <a:lnTo>
                    <a:pt x="24" y="99"/>
                  </a:lnTo>
                  <a:lnTo>
                    <a:pt x="24" y="97"/>
                  </a:lnTo>
                  <a:lnTo>
                    <a:pt x="20" y="96"/>
                  </a:lnTo>
                  <a:lnTo>
                    <a:pt x="18" y="92"/>
                  </a:lnTo>
                  <a:lnTo>
                    <a:pt x="18" y="87"/>
                  </a:lnTo>
                  <a:lnTo>
                    <a:pt x="18" y="84"/>
                  </a:lnTo>
                  <a:lnTo>
                    <a:pt x="20" y="79"/>
                  </a:lnTo>
                  <a:lnTo>
                    <a:pt x="24" y="76"/>
                  </a:lnTo>
                  <a:lnTo>
                    <a:pt x="29" y="79"/>
                  </a:lnTo>
                  <a:lnTo>
                    <a:pt x="32" y="82"/>
                  </a:lnTo>
                  <a:lnTo>
                    <a:pt x="30" y="87"/>
                  </a:lnTo>
                  <a:lnTo>
                    <a:pt x="32" y="92"/>
                  </a:lnTo>
                  <a:lnTo>
                    <a:pt x="37" y="92"/>
                  </a:lnTo>
                  <a:lnTo>
                    <a:pt x="40" y="91"/>
                  </a:lnTo>
                  <a:lnTo>
                    <a:pt x="44" y="94"/>
                  </a:lnTo>
                  <a:lnTo>
                    <a:pt x="47" y="97"/>
                  </a:lnTo>
                  <a:lnTo>
                    <a:pt x="49" y="96"/>
                  </a:lnTo>
                  <a:lnTo>
                    <a:pt x="50" y="94"/>
                  </a:lnTo>
                  <a:lnTo>
                    <a:pt x="47" y="87"/>
                  </a:lnTo>
                  <a:lnTo>
                    <a:pt x="45" y="81"/>
                  </a:lnTo>
                  <a:lnTo>
                    <a:pt x="42" y="76"/>
                  </a:lnTo>
                  <a:lnTo>
                    <a:pt x="40" y="69"/>
                  </a:lnTo>
                  <a:lnTo>
                    <a:pt x="49" y="74"/>
                  </a:lnTo>
                  <a:lnTo>
                    <a:pt x="55" y="79"/>
                  </a:lnTo>
                  <a:lnTo>
                    <a:pt x="62" y="81"/>
                  </a:lnTo>
                  <a:lnTo>
                    <a:pt x="67" y="82"/>
                  </a:lnTo>
                  <a:lnTo>
                    <a:pt x="70" y="87"/>
                  </a:lnTo>
                  <a:lnTo>
                    <a:pt x="74" y="94"/>
                  </a:lnTo>
                  <a:lnTo>
                    <a:pt x="79" y="96"/>
                  </a:lnTo>
                  <a:lnTo>
                    <a:pt x="82" y="96"/>
                  </a:lnTo>
                  <a:lnTo>
                    <a:pt x="85" y="94"/>
                  </a:lnTo>
                  <a:lnTo>
                    <a:pt x="89" y="92"/>
                  </a:lnTo>
                  <a:lnTo>
                    <a:pt x="87" y="89"/>
                  </a:lnTo>
                  <a:lnTo>
                    <a:pt x="87" y="86"/>
                  </a:lnTo>
                  <a:lnTo>
                    <a:pt x="89" y="86"/>
                  </a:lnTo>
                  <a:lnTo>
                    <a:pt x="90" y="84"/>
                  </a:lnTo>
                  <a:lnTo>
                    <a:pt x="87" y="81"/>
                  </a:lnTo>
                  <a:lnTo>
                    <a:pt x="84" y="79"/>
                  </a:lnTo>
                  <a:lnTo>
                    <a:pt x="82" y="79"/>
                  </a:lnTo>
                  <a:lnTo>
                    <a:pt x="80" y="79"/>
                  </a:lnTo>
                  <a:lnTo>
                    <a:pt x="74" y="71"/>
                  </a:lnTo>
                  <a:lnTo>
                    <a:pt x="67" y="62"/>
                  </a:lnTo>
                  <a:lnTo>
                    <a:pt x="67" y="61"/>
                  </a:lnTo>
                  <a:lnTo>
                    <a:pt x="67" y="59"/>
                  </a:lnTo>
                  <a:lnTo>
                    <a:pt x="75" y="62"/>
                  </a:lnTo>
                  <a:lnTo>
                    <a:pt x="82" y="64"/>
                  </a:lnTo>
                  <a:lnTo>
                    <a:pt x="80" y="61"/>
                  </a:lnTo>
                  <a:lnTo>
                    <a:pt x="77" y="57"/>
                  </a:lnTo>
                  <a:lnTo>
                    <a:pt x="75" y="55"/>
                  </a:lnTo>
                  <a:lnTo>
                    <a:pt x="75" y="52"/>
                  </a:lnTo>
                  <a:lnTo>
                    <a:pt x="75" y="50"/>
                  </a:lnTo>
                  <a:lnTo>
                    <a:pt x="77" y="47"/>
                  </a:lnTo>
                  <a:lnTo>
                    <a:pt x="80" y="44"/>
                  </a:lnTo>
                  <a:lnTo>
                    <a:pt x="84" y="42"/>
                  </a:lnTo>
                  <a:lnTo>
                    <a:pt x="90" y="44"/>
                  </a:lnTo>
                  <a:lnTo>
                    <a:pt x="95" y="44"/>
                  </a:lnTo>
                  <a:lnTo>
                    <a:pt x="89" y="35"/>
                  </a:lnTo>
                  <a:lnTo>
                    <a:pt x="84" y="25"/>
                  </a:lnTo>
                  <a:close/>
                </a:path>
              </a:pathLst>
            </a:custGeom>
            <a:solidFill>
              <a:srgbClr val="1F1A17"/>
            </a:solidFill>
            <a:ln w="9525">
              <a:noFill/>
              <a:round/>
              <a:headEnd/>
              <a:tailEnd/>
            </a:ln>
          </p:spPr>
          <p:txBody>
            <a:bodyPr/>
            <a:lstStyle/>
            <a:p>
              <a:endParaRPr lang="en-US"/>
            </a:p>
          </p:txBody>
        </p:sp>
        <p:sp>
          <p:nvSpPr>
            <p:cNvPr id="4531" name="Freeform 435"/>
            <p:cNvSpPr>
              <a:spLocks/>
            </p:cNvSpPr>
            <p:nvPr/>
          </p:nvSpPr>
          <p:spPr bwMode="auto">
            <a:xfrm>
              <a:off x="2926" y="2847"/>
              <a:ext cx="53" cy="60"/>
            </a:xfrm>
            <a:custGeom>
              <a:avLst/>
              <a:gdLst/>
              <a:ahLst/>
              <a:cxnLst>
                <a:cxn ang="0">
                  <a:pos x="13" y="0"/>
                </a:cxn>
                <a:cxn ang="0">
                  <a:pos x="13" y="1"/>
                </a:cxn>
                <a:cxn ang="0">
                  <a:pos x="13" y="5"/>
                </a:cxn>
                <a:cxn ang="0">
                  <a:pos x="15" y="6"/>
                </a:cxn>
                <a:cxn ang="0">
                  <a:pos x="18" y="8"/>
                </a:cxn>
                <a:cxn ang="0">
                  <a:pos x="21" y="8"/>
                </a:cxn>
                <a:cxn ang="0">
                  <a:pos x="23" y="10"/>
                </a:cxn>
                <a:cxn ang="0">
                  <a:pos x="26" y="11"/>
                </a:cxn>
                <a:cxn ang="0">
                  <a:pos x="28" y="15"/>
                </a:cxn>
                <a:cxn ang="0">
                  <a:pos x="30" y="21"/>
                </a:cxn>
                <a:cxn ang="0">
                  <a:pos x="31" y="28"/>
                </a:cxn>
                <a:cxn ang="0">
                  <a:pos x="33" y="33"/>
                </a:cxn>
                <a:cxn ang="0">
                  <a:pos x="35" y="42"/>
                </a:cxn>
                <a:cxn ang="0">
                  <a:pos x="30" y="43"/>
                </a:cxn>
                <a:cxn ang="0">
                  <a:pos x="28" y="42"/>
                </a:cxn>
                <a:cxn ang="0">
                  <a:pos x="23" y="40"/>
                </a:cxn>
                <a:cxn ang="0">
                  <a:pos x="20" y="40"/>
                </a:cxn>
                <a:cxn ang="0">
                  <a:pos x="16" y="42"/>
                </a:cxn>
                <a:cxn ang="0">
                  <a:pos x="15" y="43"/>
                </a:cxn>
                <a:cxn ang="0">
                  <a:pos x="13" y="43"/>
                </a:cxn>
                <a:cxn ang="0">
                  <a:pos x="10" y="43"/>
                </a:cxn>
                <a:cxn ang="0">
                  <a:pos x="5" y="42"/>
                </a:cxn>
                <a:cxn ang="0">
                  <a:pos x="0" y="38"/>
                </a:cxn>
                <a:cxn ang="0">
                  <a:pos x="6" y="47"/>
                </a:cxn>
                <a:cxn ang="0">
                  <a:pos x="13" y="55"/>
                </a:cxn>
                <a:cxn ang="0">
                  <a:pos x="15" y="53"/>
                </a:cxn>
                <a:cxn ang="0">
                  <a:pos x="20" y="53"/>
                </a:cxn>
                <a:cxn ang="0">
                  <a:pos x="30" y="58"/>
                </a:cxn>
                <a:cxn ang="0">
                  <a:pos x="36" y="60"/>
                </a:cxn>
                <a:cxn ang="0">
                  <a:pos x="40" y="58"/>
                </a:cxn>
                <a:cxn ang="0">
                  <a:pos x="43" y="58"/>
                </a:cxn>
                <a:cxn ang="0">
                  <a:pos x="45" y="57"/>
                </a:cxn>
                <a:cxn ang="0">
                  <a:pos x="46" y="53"/>
                </a:cxn>
                <a:cxn ang="0">
                  <a:pos x="50" y="50"/>
                </a:cxn>
                <a:cxn ang="0">
                  <a:pos x="53" y="47"/>
                </a:cxn>
                <a:cxn ang="0">
                  <a:pos x="48" y="45"/>
                </a:cxn>
                <a:cxn ang="0">
                  <a:pos x="45" y="40"/>
                </a:cxn>
                <a:cxn ang="0">
                  <a:pos x="43" y="37"/>
                </a:cxn>
                <a:cxn ang="0">
                  <a:pos x="43" y="30"/>
                </a:cxn>
                <a:cxn ang="0">
                  <a:pos x="41" y="33"/>
                </a:cxn>
                <a:cxn ang="0">
                  <a:pos x="40" y="35"/>
                </a:cxn>
                <a:cxn ang="0">
                  <a:pos x="38" y="33"/>
                </a:cxn>
                <a:cxn ang="0">
                  <a:pos x="38" y="31"/>
                </a:cxn>
                <a:cxn ang="0">
                  <a:pos x="36" y="26"/>
                </a:cxn>
                <a:cxn ang="0">
                  <a:pos x="36" y="21"/>
                </a:cxn>
                <a:cxn ang="0">
                  <a:pos x="40" y="23"/>
                </a:cxn>
                <a:cxn ang="0">
                  <a:pos x="45" y="23"/>
                </a:cxn>
                <a:cxn ang="0">
                  <a:pos x="45" y="16"/>
                </a:cxn>
                <a:cxn ang="0">
                  <a:pos x="41" y="13"/>
                </a:cxn>
                <a:cxn ang="0">
                  <a:pos x="38" y="11"/>
                </a:cxn>
                <a:cxn ang="0">
                  <a:pos x="33" y="11"/>
                </a:cxn>
                <a:cxn ang="0">
                  <a:pos x="28" y="6"/>
                </a:cxn>
                <a:cxn ang="0">
                  <a:pos x="25" y="3"/>
                </a:cxn>
                <a:cxn ang="0">
                  <a:pos x="20" y="1"/>
                </a:cxn>
                <a:cxn ang="0">
                  <a:pos x="13" y="0"/>
                </a:cxn>
              </a:cxnLst>
              <a:rect l="0" t="0" r="r" b="b"/>
              <a:pathLst>
                <a:path w="53" h="60">
                  <a:moveTo>
                    <a:pt x="13" y="0"/>
                  </a:moveTo>
                  <a:lnTo>
                    <a:pt x="13" y="1"/>
                  </a:lnTo>
                  <a:lnTo>
                    <a:pt x="13" y="5"/>
                  </a:lnTo>
                  <a:lnTo>
                    <a:pt x="15" y="6"/>
                  </a:lnTo>
                  <a:lnTo>
                    <a:pt x="18" y="8"/>
                  </a:lnTo>
                  <a:lnTo>
                    <a:pt x="21" y="8"/>
                  </a:lnTo>
                  <a:lnTo>
                    <a:pt x="23" y="10"/>
                  </a:lnTo>
                  <a:lnTo>
                    <a:pt x="26" y="11"/>
                  </a:lnTo>
                  <a:lnTo>
                    <a:pt x="28" y="15"/>
                  </a:lnTo>
                  <a:lnTo>
                    <a:pt x="30" y="21"/>
                  </a:lnTo>
                  <a:lnTo>
                    <a:pt x="31" y="28"/>
                  </a:lnTo>
                  <a:lnTo>
                    <a:pt x="33" y="33"/>
                  </a:lnTo>
                  <a:lnTo>
                    <a:pt x="35" y="42"/>
                  </a:lnTo>
                  <a:lnTo>
                    <a:pt x="30" y="43"/>
                  </a:lnTo>
                  <a:lnTo>
                    <a:pt x="28" y="42"/>
                  </a:lnTo>
                  <a:lnTo>
                    <a:pt x="23" y="40"/>
                  </a:lnTo>
                  <a:lnTo>
                    <a:pt x="20" y="40"/>
                  </a:lnTo>
                  <a:lnTo>
                    <a:pt x="16" y="42"/>
                  </a:lnTo>
                  <a:lnTo>
                    <a:pt x="15" y="43"/>
                  </a:lnTo>
                  <a:lnTo>
                    <a:pt x="13" y="43"/>
                  </a:lnTo>
                  <a:lnTo>
                    <a:pt x="10" y="43"/>
                  </a:lnTo>
                  <a:lnTo>
                    <a:pt x="5" y="42"/>
                  </a:lnTo>
                  <a:lnTo>
                    <a:pt x="0" y="38"/>
                  </a:lnTo>
                  <a:lnTo>
                    <a:pt x="6" y="47"/>
                  </a:lnTo>
                  <a:lnTo>
                    <a:pt x="13" y="55"/>
                  </a:lnTo>
                  <a:lnTo>
                    <a:pt x="15" y="53"/>
                  </a:lnTo>
                  <a:lnTo>
                    <a:pt x="20" y="53"/>
                  </a:lnTo>
                  <a:lnTo>
                    <a:pt x="30" y="58"/>
                  </a:lnTo>
                  <a:lnTo>
                    <a:pt x="36" y="60"/>
                  </a:lnTo>
                  <a:lnTo>
                    <a:pt x="40" y="58"/>
                  </a:lnTo>
                  <a:lnTo>
                    <a:pt x="43" y="58"/>
                  </a:lnTo>
                  <a:lnTo>
                    <a:pt x="45" y="57"/>
                  </a:lnTo>
                  <a:lnTo>
                    <a:pt x="46" y="53"/>
                  </a:lnTo>
                  <a:lnTo>
                    <a:pt x="50" y="50"/>
                  </a:lnTo>
                  <a:lnTo>
                    <a:pt x="53" y="47"/>
                  </a:lnTo>
                  <a:lnTo>
                    <a:pt x="48" y="45"/>
                  </a:lnTo>
                  <a:lnTo>
                    <a:pt x="45" y="40"/>
                  </a:lnTo>
                  <a:lnTo>
                    <a:pt x="43" y="37"/>
                  </a:lnTo>
                  <a:lnTo>
                    <a:pt x="43" y="30"/>
                  </a:lnTo>
                  <a:lnTo>
                    <a:pt x="41" y="33"/>
                  </a:lnTo>
                  <a:lnTo>
                    <a:pt x="40" y="35"/>
                  </a:lnTo>
                  <a:lnTo>
                    <a:pt x="38" y="33"/>
                  </a:lnTo>
                  <a:lnTo>
                    <a:pt x="38" y="31"/>
                  </a:lnTo>
                  <a:lnTo>
                    <a:pt x="36" y="26"/>
                  </a:lnTo>
                  <a:lnTo>
                    <a:pt x="36" y="21"/>
                  </a:lnTo>
                  <a:lnTo>
                    <a:pt x="40" y="23"/>
                  </a:lnTo>
                  <a:lnTo>
                    <a:pt x="45" y="23"/>
                  </a:lnTo>
                  <a:lnTo>
                    <a:pt x="45" y="16"/>
                  </a:lnTo>
                  <a:lnTo>
                    <a:pt x="41" y="13"/>
                  </a:lnTo>
                  <a:lnTo>
                    <a:pt x="38" y="11"/>
                  </a:lnTo>
                  <a:lnTo>
                    <a:pt x="33" y="11"/>
                  </a:lnTo>
                  <a:lnTo>
                    <a:pt x="28" y="6"/>
                  </a:lnTo>
                  <a:lnTo>
                    <a:pt x="25" y="3"/>
                  </a:lnTo>
                  <a:lnTo>
                    <a:pt x="20" y="1"/>
                  </a:lnTo>
                  <a:lnTo>
                    <a:pt x="13" y="0"/>
                  </a:lnTo>
                  <a:close/>
                </a:path>
              </a:pathLst>
            </a:custGeom>
            <a:solidFill>
              <a:srgbClr val="1F1A17"/>
            </a:solidFill>
            <a:ln w="9525">
              <a:noFill/>
              <a:round/>
              <a:headEnd/>
              <a:tailEnd/>
            </a:ln>
          </p:spPr>
          <p:txBody>
            <a:bodyPr/>
            <a:lstStyle/>
            <a:p>
              <a:endParaRPr lang="en-US"/>
            </a:p>
          </p:txBody>
        </p:sp>
        <p:sp>
          <p:nvSpPr>
            <p:cNvPr id="4532" name="Freeform 436"/>
            <p:cNvSpPr>
              <a:spLocks/>
            </p:cNvSpPr>
            <p:nvPr/>
          </p:nvSpPr>
          <p:spPr bwMode="auto">
            <a:xfrm>
              <a:off x="2961" y="2827"/>
              <a:ext cx="11" cy="25"/>
            </a:xfrm>
            <a:custGeom>
              <a:avLst/>
              <a:gdLst/>
              <a:ahLst/>
              <a:cxnLst>
                <a:cxn ang="0">
                  <a:pos x="1" y="25"/>
                </a:cxn>
                <a:cxn ang="0">
                  <a:pos x="0" y="20"/>
                </a:cxn>
                <a:cxn ang="0">
                  <a:pos x="1" y="11"/>
                </a:cxn>
                <a:cxn ang="0">
                  <a:pos x="5" y="3"/>
                </a:cxn>
                <a:cxn ang="0">
                  <a:pos x="8" y="0"/>
                </a:cxn>
                <a:cxn ang="0">
                  <a:pos x="10" y="5"/>
                </a:cxn>
                <a:cxn ang="0">
                  <a:pos x="10" y="8"/>
                </a:cxn>
                <a:cxn ang="0">
                  <a:pos x="10" y="11"/>
                </a:cxn>
                <a:cxn ang="0">
                  <a:pos x="10" y="15"/>
                </a:cxn>
                <a:cxn ang="0">
                  <a:pos x="6" y="16"/>
                </a:cxn>
                <a:cxn ang="0">
                  <a:pos x="6" y="18"/>
                </a:cxn>
                <a:cxn ang="0">
                  <a:pos x="11" y="23"/>
                </a:cxn>
                <a:cxn ang="0">
                  <a:pos x="1" y="25"/>
                </a:cxn>
              </a:cxnLst>
              <a:rect l="0" t="0" r="r" b="b"/>
              <a:pathLst>
                <a:path w="11" h="25">
                  <a:moveTo>
                    <a:pt x="1" y="25"/>
                  </a:moveTo>
                  <a:lnTo>
                    <a:pt x="0" y="20"/>
                  </a:lnTo>
                  <a:lnTo>
                    <a:pt x="1" y="11"/>
                  </a:lnTo>
                  <a:lnTo>
                    <a:pt x="5" y="3"/>
                  </a:lnTo>
                  <a:lnTo>
                    <a:pt x="8" y="0"/>
                  </a:lnTo>
                  <a:lnTo>
                    <a:pt x="10" y="5"/>
                  </a:lnTo>
                  <a:lnTo>
                    <a:pt x="10" y="8"/>
                  </a:lnTo>
                  <a:lnTo>
                    <a:pt x="10" y="11"/>
                  </a:lnTo>
                  <a:lnTo>
                    <a:pt x="10" y="15"/>
                  </a:lnTo>
                  <a:lnTo>
                    <a:pt x="6" y="16"/>
                  </a:lnTo>
                  <a:lnTo>
                    <a:pt x="6" y="18"/>
                  </a:lnTo>
                  <a:lnTo>
                    <a:pt x="11" y="23"/>
                  </a:lnTo>
                  <a:lnTo>
                    <a:pt x="1" y="25"/>
                  </a:lnTo>
                  <a:close/>
                </a:path>
              </a:pathLst>
            </a:custGeom>
            <a:solidFill>
              <a:srgbClr val="1F1A17"/>
            </a:solidFill>
            <a:ln w="9525">
              <a:noFill/>
              <a:round/>
              <a:headEnd/>
              <a:tailEnd/>
            </a:ln>
          </p:spPr>
          <p:txBody>
            <a:bodyPr/>
            <a:lstStyle/>
            <a:p>
              <a:endParaRPr lang="en-US"/>
            </a:p>
          </p:txBody>
        </p:sp>
        <p:sp>
          <p:nvSpPr>
            <p:cNvPr id="4533" name="Freeform 437"/>
            <p:cNvSpPr>
              <a:spLocks/>
            </p:cNvSpPr>
            <p:nvPr/>
          </p:nvSpPr>
          <p:spPr bwMode="auto">
            <a:xfrm>
              <a:off x="2967" y="2850"/>
              <a:ext cx="22" cy="18"/>
            </a:xfrm>
            <a:custGeom>
              <a:avLst/>
              <a:gdLst/>
              <a:ahLst/>
              <a:cxnLst>
                <a:cxn ang="0">
                  <a:pos x="0" y="12"/>
                </a:cxn>
                <a:cxn ang="0">
                  <a:pos x="2" y="5"/>
                </a:cxn>
                <a:cxn ang="0">
                  <a:pos x="7" y="8"/>
                </a:cxn>
                <a:cxn ang="0">
                  <a:pos x="12" y="10"/>
                </a:cxn>
                <a:cxn ang="0">
                  <a:pos x="12" y="3"/>
                </a:cxn>
                <a:cxn ang="0">
                  <a:pos x="12" y="0"/>
                </a:cxn>
                <a:cxn ang="0">
                  <a:pos x="22" y="0"/>
                </a:cxn>
                <a:cxn ang="0">
                  <a:pos x="19" y="2"/>
                </a:cxn>
                <a:cxn ang="0">
                  <a:pos x="17" y="8"/>
                </a:cxn>
                <a:cxn ang="0">
                  <a:pos x="15" y="15"/>
                </a:cxn>
                <a:cxn ang="0">
                  <a:pos x="12" y="18"/>
                </a:cxn>
                <a:cxn ang="0">
                  <a:pos x="0" y="12"/>
                </a:cxn>
              </a:cxnLst>
              <a:rect l="0" t="0" r="r" b="b"/>
              <a:pathLst>
                <a:path w="22" h="18">
                  <a:moveTo>
                    <a:pt x="0" y="12"/>
                  </a:moveTo>
                  <a:lnTo>
                    <a:pt x="2" y="5"/>
                  </a:lnTo>
                  <a:lnTo>
                    <a:pt x="7" y="8"/>
                  </a:lnTo>
                  <a:lnTo>
                    <a:pt x="12" y="10"/>
                  </a:lnTo>
                  <a:lnTo>
                    <a:pt x="12" y="3"/>
                  </a:lnTo>
                  <a:lnTo>
                    <a:pt x="12" y="0"/>
                  </a:lnTo>
                  <a:lnTo>
                    <a:pt x="22" y="0"/>
                  </a:lnTo>
                  <a:lnTo>
                    <a:pt x="19" y="2"/>
                  </a:lnTo>
                  <a:lnTo>
                    <a:pt x="17" y="8"/>
                  </a:lnTo>
                  <a:lnTo>
                    <a:pt x="15" y="15"/>
                  </a:lnTo>
                  <a:lnTo>
                    <a:pt x="12" y="18"/>
                  </a:lnTo>
                  <a:lnTo>
                    <a:pt x="0" y="12"/>
                  </a:lnTo>
                  <a:close/>
                </a:path>
              </a:pathLst>
            </a:custGeom>
            <a:solidFill>
              <a:srgbClr val="1F1A17"/>
            </a:solidFill>
            <a:ln w="9525">
              <a:noFill/>
              <a:round/>
              <a:headEnd/>
              <a:tailEnd/>
            </a:ln>
          </p:spPr>
          <p:txBody>
            <a:bodyPr/>
            <a:lstStyle/>
            <a:p>
              <a:endParaRPr lang="en-US"/>
            </a:p>
          </p:txBody>
        </p:sp>
        <p:sp>
          <p:nvSpPr>
            <p:cNvPr id="4534" name="Freeform 438"/>
            <p:cNvSpPr>
              <a:spLocks/>
            </p:cNvSpPr>
            <p:nvPr/>
          </p:nvSpPr>
          <p:spPr bwMode="auto">
            <a:xfrm>
              <a:off x="2934" y="2868"/>
              <a:ext cx="22" cy="14"/>
            </a:xfrm>
            <a:custGeom>
              <a:avLst/>
              <a:gdLst/>
              <a:ahLst/>
              <a:cxnLst>
                <a:cxn ang="0">
                  <a:pos x="0" y="10"/>
                </a:cxn>
                <a:cxn ang="0">
                  <a:pos x="2" y="5"/>
                </a:cxn>
                <a:cxn ang="0">
                  <a:pos x="5" y="0"/>
                </a:cxn>
                <a:cxn ang="0">
                  <a:pos x="8" y="4"/>
                </a:cxn>
                <a:cxn ang="0">
                  <a:pos x="12" y="5"/>
                </a:cxn>
                <a:cxn ang="0">
                  <a:pos x="13" y="0"/>
                </a:cxn>
                <a:cxn ang="0">
                  <a:pos x="22" y="10"/>
                </a:cxn>
                <a:cxn ang="0">
                  <a:pos x="17" y="14"/>
                </a:cxn>
                <a:cxn ang="0">
                  <a:pos x="13" y="10"/>
                </a:cxn>
                <a:cxn ang="0">
                  <a:pos x="5" y="9"/>
                </a:cxn>
                <a:cxn ang="0">
                  <a:pos x="2" y="10"/>
                </a:cxn>
                <a:cxn ang="0">
                  <a:pos x="0" y="10"/>
                </a:cxn>
              </a:cxnLst>
              <a:rect l="0" t="0" r="r" b="b"/>
              <a:pathLst>
                <a:path w="22" h="14">
                  <a:moveTo>
                    <a:pt x="0" y="10"/>
                  </a:moveTo>
                  <a:lnTo>
                    <a:pt x="2" y="5"/>
                  </a:lnTo>
                  <a:lnTo>
                    <a:pt x="5" y="0"/>
                  </a:lnTo>
                  <a:lnTo>
                    <a:pt x="8" y="4"/>
                  </a:lnTo>
                  <a:lnTo>
                    <a:pt x="12" y="5"/>
                  </a:lnTo>
                  <a:lnTo>
                    <a:pt x="13" y="0"/>
                  </a:lnTo>
                  <a:lnTo>
                    <a:pt x="22" y="10"/>
                  </a:lnTo>
                  <a:lnTo>
                    <a:pt x="17" y="14"/>
                  </a:lnTo>
                  <a:lnTo>
                    <a:pt x="13" y="10"/>
                  </a:lnTo>
                  <a:lnTo>
                    <a:pt x="5" y="9"/>
                  </a:lnTo>
                  <a:lnTo>
                    <a:pt x="2" y="10"/>
                  </a:lnTo>
                  <a:lnTo>
                    <a:pt x="0" y="10"/>
                  </a:lnTo>
                  <a:close/>
                </a:path>
              </a:pathLst>
            </a:custGeom>
            <a:solidFill>
              <a:srgbClr val="1F1A17"/>
            </a:solidFill>
            <a:ln w="9525">
              <a:noFill/>
              <a:round/>
              <a:headEnd/>
              <a:tailEnd/>
            </a:ln>
          </p:spPr>
          <p:txBody>
            <a:bodyPr/>
            <a:lstStyle/>
            <a:p>
              <a:endParaRPr lang="en-US"/>
            </a:p>
          </p:txBody>
        </p:sp>
        <p:sp>
          <p:nvSpPr>
            <p:cNvPr id="4535" name="Freeform 439"/>
            <p:cNvSpPr>
              <a:spLocks/>
            </p:cNvSpPr>
            <p:nvPr/>
          </p:nvSpPr>
          <p:spPr bwMode="auto">
            <a:xfrm>
              <a:off x="2972" y="2867"/>
              <a:ext cx="31" cy="20"/>
            </a:xfrm>
            <a:custGeom>
              <a:avLst/>
              <a:gdLst/>
              <a:ahLst/>
              <a:cxnLst>
                <a:cxn ang="0">
                  <a:pos x="0" y="18"/>
                </a:cxn>
                <a:cxn ang="0">
                  <a:pos x="5" y="13"/>
                </a:cxn>
                <a:cxn ang="0">
                  <a:pos x="10" y="8"/>
                </a:cxn>
                <a:cxn ang="0">
                  <a:pos x="14" y="8"/>
                </a:cxn>
                <a:cxn ang="0">
                  <a:pos x="15" y="8"/>
                </a:cxn>
                <a:cxn ang="0">
                  <a:pos x="19" y="6"/>
                </a:cxn>
                <a:cxn ang="0">
                  <a:pos x="24" y="3"/>
                </a:cxn>
                <a:cxn ang="0">
                  <a:pos x="27" y="0"/>
                </a:cxn>
                <a:cxn ang="0">
                  <a:pos x="29" y="1"/>
                </a:cxn>
                <a:cxn ang="0">
                  <a:pos x="29" y="5"/>
                </a:cxn>
                <a:cxn ang="0">
                  <a:pos x="31" y="5"/>
                </a:cxn>
                <a:cxn ang="0">
                  <a:pos x="12" y="20"/>
                </a:cxn>
                <a:cxn ang="0">
                  <a:pos x="0" y="18"/>
                </a:cxn>
              </a:cxnLst>
              <a:rect l="0" t="0" r="r" b="b"/>
              <a:pathLst>
                <a:path w="31" h="20">
                  <a:moveTo>
                    <a:pt x="0" y="18"/>
                  </a:moveTo>
                  <a:lnTo>
                    <a:pt x="5" y="13"/>
                  </a:lnTo>
                  <a:lnTo>
                    <a:pt x="10" y="8"/>
                  </a:lnTo>
                  <a:lnTo>
                    <a:pt x="14" y="8"/>
                  </a:lnTo>
                  <a:lnTo>
                    <a:pt x="15" y="8"/>
                  </a:lnTo>
                  <a:lnTo>
                    <a:pt x="19" y="6"/>
                  </a:lnTo>
                  <a:lnTo>
                    <a:pt x="24" y="3"/>
                  </a:lnTo>
                  <a:lnTo>
                    <a:pt x="27" y="0"/>
                  </a:lnTo>
                  <a:lnTo>
                    <a:pt x="29" y="1"/>
                  </a:lnTo>
                  <a:lnTo>
                    <a:pt x="29" y="5"/>
                  </a:lnTo>
                  <a:lnTo>
                    <a:pt x="31" y="5"/>
                  </a:lnTo>
                  <a:lnTo>
                    <a:pt x="12" y="20"/>
                  </a:lnTo>
                  <a:lnTo>
                    <a:pt x="0" y="18"/>
                  </a:lnTo>
                  <a:close/>
                </a:path>
              </a:pathLst>
            </a:custGeom>
            <a:solidFill>
              <a:srgbClr val="1F1A17"/>
            </a:solidFill>
            <a:ln w="9525">
              <a:noFill/>
              <a:round/>
              <a:headEnd/>
              <a:tailEnd/>
            </a:ln>
          </p:spPr>
          <p:txBody>
            <a:bodyPr/>
            <a:lstStyle/>
            <a:p>
              <a:endParaRPr lang="en-US"/>
            </a:p>
          </p:txBody>
        </p:sp>
        <p:sp>
          <p:nvSpPr>
            <p:cNvPr id="4536" name="Freeform 440"/>
            <p:cNvSpPr>
              <a:spLocks/>
            </p:cNvSpPr>
            <p:nvPr/>
          </p:nvSpPr>
          <p:spPr bwMode="auto">
            <a:xfrm>
              <a:off x="2899" y="2894"/>
              <a:ext cx="65" cy="85"/>
            </a:xfrm>
            <a:custGeom>
              <a:avLst/>
              <a:gdLst/>
              <a:ahLst/>
              <a:cxnLst>
                <a:cxn ang="0">
                  <a:pos x="5" y="5"/>
                </a:cxn>
                <a:cxn ang="0">
                  <a:pos x="13" y="10"/>
                </a:cxn>
                <a:cxn ang="0">
                  <a:pos x="22" y="13"/>
                </a:cxn>
                <a:cxn ang="0">
                  <a:pos x="28" y="23"/>
                </a:cxn>
                <a:cxn ang="0">
                  <a:pos x="35" y="31"/>
                </a:cxn>
                <a:cxn ang="0">
                  <a:pos x="43" y="35"/>
                </a:cxn>
                <a:cxn ang="0">
                  <a:pos x="45" y="35"/>
                </a:cxn>
                <a:cxn ang="0">
                  <a:pos x="45" y="28"/>
                </a:cxn>
                <a:cxn ang="0">
                  <a:pos x="52" y="30"/>
                </a:cxn>
                <a:cxn ang="0">
                  <a:pos x="58" y="36"/>
                </a:cxn>
                <a:cxn ang="0">
                  <a:pos x="60" y="41"/>
                </a:cxn>
                <a:cxn ang="0">
                  <a:pos x="62" y="58"/>
                </a:cxn>
                <a:cxn ang="0">
                  <a:pos x="62" y="71"/>
                </a:cxn>
                <a:cxn ang="0">
                  <a:pos x="58" y="76"/>
                </a:cxn>
                <a:cxn ang="0">
                  <a:pos x="60" y="81"/>
                </a:cxn>
                <a:cxn ang="0">
                  <a:pos x="57" y="85"/>
                </a:cxn>
                <a:cxn ang="0">
                  <a:pos x="52" y="83"/>
                </a:cxn>
                <a:cxn ang="0">
                  <a:pos x="45" y="76"/>
                </a:cxn>
                <a:cxn ang="0">
                  <a:pos x="43" y="68"/>
                </a:cxn>
                <a:cxn ang="0">
                  <a:pos x="45" y="61"/>
                </a:cxn>
                <a:cxn ang="0">
                  <a:pos x="47" y="60"/>
                </a:cxn>
                <a:cxn ang="0">
                  <a:pos x="53" y="56"/>
                </a:cxn>
                <a:cxn ang="0">
                  <a:pos x="50" y="53"/>
                </a:cxn>
                <a:cxn ang="0">
                  <a:pos x="38" y="50"/>
                </a:cxn>
                <a:cxn ang="0">
                  <a:pos x="32" y="43"/>
                </a:cxn>
                <a:cxn ang="0">
                  <a:pos x="23" y="36"/>
                </a:cxn>
                <a:cxn ang="0">
                  <a:pos x="20" y="33"/>
                </a:cxn>
                <a:cxn ang="0">
                  <a:pos x="18" y="25"/>
                </a:cxn>
                <a:cxn ang="0">
                  <a:pos x="15" y="18"/>
                </a:cxn>
                <a:cxn ang="0">
                  <a:pos x="10" y="18"/>
                </a:cxn>
                <a:cxn ang="0">
                  <a:pos x="7" y="16"/>
                </a:cxn>
                <a:cxn ang="0">
                  <a:pos x="7" y="11"/>
                </a:cxn>
                <a:cxn ang="0">
                  <a:pos x="3" y="6"/>
                </a:cxn>
              </a:cxnLst>
              <a:rect l="0" t="0" r="r" b="b"/>
              <a:pathLst>
                <a:path w="65" h="85">
                  <a:moveTo>
                    <a:pt x="0" y="0"/>
                  </a:moveTo>
                  <a:lnTo>
                    <a:pt x="5" y="5"/>
                  </a:lnTo>
                  <a:lnTo>
                    <a:pt x="8" y="8"/>
                  </a:lnTo>
                  <a:lnTo>
                    <a:pt x="13" y="10"/>
                  </a:lnTo>
                  <a:lnTo>
                    <a:pt x="18" y="10"/>
                  </a:lnTo>
                  <a:lnTo>
                    <a:pt x="22" y="13"/>
                  </a:lnTo>
                  <a:lnTo>
                    <a:pt x="25" y="18"/>
                  </a:lnTo>
                  <a:lnTo>
                    <a:pt x="28" y="23"/>
                  </a:lnTo>
                  <a:lnTo>
                    <a:pt x="28" y="26"/>
                  </a:lnTo>
                  <a:lnTo>
                    <a:pt x="35" y="31"/>
                  </a:lnTo>
                  <a:lnTo>
                    <a:pt x="40" y="31"/>
                  </a:lnTo>
                  <a:lnTo>
                    <a:pt x="43" y="35"/>
                  </a:lnTo>
                  <a:lnTo>
                    <a:pt x="47" y="40"/>
                  </a:lnTo>
                  <a:lnTo>
                    <a:pt x="45" y="35"/>
                  </a:lnTo>
                  <a:lnTo>
                    <a:pt x="45" y="30"/>
                  </a:lnTo>
                  <a:lnTo>
                    <a:pt x="45" y="28"/>
                  </a:lnTo>
                  <a:lnTo>
                    <a:pt x="47" y="28"/>
                  </a:lnTo>
                  <a:lnTo>
                    <a:pt x="52" y="30"/>
                  </a:lnTo>
                  <a:lnTo>
                    <a:pt x="55" y="36"/>
                  </a:lnTo>
                  <a:lnTo>
                    <a:pt x="58" y="36"/>
                  </a:lnTo>
                  <a:lnTo>
                    <a:pt x="62" y="38"/>
                  </a:lnTo>
                  <a:lnTo>
                    <a:pt x="60" y="41"/>
                  </a:lnTo>
                  <a:lnTo>
                    <a:pt x="58" y="45"/>
                  </a:lnTo>
                  <a:lnTo>
                    <a:pt x="62" y="58"/>
                  </a:lnTo>
                  <a:lnTo>
                    <a:pt x="65" y="70"/>
                  </a:lnTo>
                  <a:lnTo>
                    <a:pt x="62" y="71"/>
                  </a:lnTo>
                  <a:lnTo>
                    <a:pt x="57" y="75"/>
                  </a:lnTo>
                  <a:lnTo>
                    <a:pt x="58" y="76"/>
                  </a:lnTo>
                  <a:lnTo>
                    <a:pt x="60" y="80"/>
                  </a:lnTo>
                  <a:lnTo>
                    <a:pt x="60" y="81"/>
                  </a:lnTo>
                  <a:lnTo>
                    <a:pt x="58" y="83"/>
                  </a:lnTo>
                  <a:lnTo>
                    <a:pt x="57" y="85"/>
                  </a:lnTo>
                  <a:lnTo>
                    <a:pt x="55" y="85"/>
                  </a:lnTo>
                  <a:lnTo>
                    <a:pt x="52" y="83"/>
                  </a:lnTo>
                  <a:lnTo>
                    <a:pt x="50" y="81"/>
                  </a:lnTo>
                  <a:lnTo>
                    <a:pt x="45" y="76"/>
                  </a:lnTo>
                  <a:lnTo>
                    <a:pt x="38" y="71"/>
                  </a:lnTo>
                  <a:lnTo>
                    <a:pt x="43" y="68"/>
                  </a:lnTo>
                  <a:lnTo>
                    <a:pt x="48" y="65"/>
                  </a:lnTo>
                  <a:lnTo>
                    <a:pt x="45" y="61"/>
                  </a:lnTo>
                  <a:lnTo>
                    <a:pt x="40" y="58"/>
                  </a:lnTo>
                  <a:lnTo>
                    <a:pt x="47" y="60"/>
                  </a:lnTo>
                  <a:lnTo>
                    <a:pt x="52" y="61"/>
                  </a:lnTo>
                  <a:lnTo>
                    <a:pt x="53" y="56"/>
                  </a:lnTo>
                  <a:lnTo>
                    <a:pt x="53" y="55"/>
                  </a:lnTo>
                  <a:lnTo>
                    <a:pt x="50" y="53"/>
                  </a:lnTo>
                  <a:lnTo>
                    <a:pt x="47" y="51"/>
                  </a:lnTo>
                  <a:lnTo>
                    <a:pt x="38" y="50"/>
                  </a:lnTo>
                  <a:lnTo>
                    <a:pt x="32" y="50"/>
                  </a:lnTo>
                  <a:lnTo>
                    <a:pt x="32" y="43"/>
                  </a:lnTo>
                  <a:lnTo>
                    <a:pt x="28" y="36"/>
                  </a:lnTo>
                  <a:lnTo>
                    <a:pt x="23" y="36"/>
                  </a:lnTo>
                  <a:lnTo>
                    <a:pt x="22" y="35"/>
                  </a:lnTo>
                  <a:lnTo>
                    <a:pt x="20" y="33"/>
                  </a:lnTo>
                  <a:lnTo>
                    <a:pt x="17" y="31"/>
                  </a:lnTo>
                  <a:lnTo>
                    <a:pt x="18" y="25"/>
                  </a:lnTo>
                  <a:lnTo>
                    <a:pt x="18" y="21"/>
                  </a:lnTo>
                  <a:lnTo>
                    <a:pt x="15" y="18"/>
                  </a:lnTo>
                  <a:lnTo>
                    <a:pt x="12" y="16"/>
                  </a:lnTo>
                  <a:lnTo>
                    <a:pt x="10" y="18"/>
                  </a:lnTo>
                  <a:lnTo>
                    <a:pt x="8" y="21"/>
                  </a:lnTo>
                  <a:lnTo>
                    <a:pt x="7" y="16"/>
                  </a:lnTo>
                  <a:lnTo>
                    <a:pt x="5" y="13"/>
                  </a:lnTo>
                  <a:lnTo>
                    <a:pt x="7" y="11"/>
                  </a:lnTo>
                  <a:lnTo>
                    <a:pt x="7" y="11"/>
                  </a:lnTo>
                  <a:lnTo>
                    <a:pt x="3" y="6"/>
                  </a:lnTo>
                  <a:lnTo>
                    <a:pt x="0" y="0"/>
                  </a:lnTo>
                  <a:close/>
                </a:path>
              </a:pathLst>
            </a:custGeom>
            <a:solidFill>
              <a:srgbClr val="1F1A17"/>
            </a:solidFill>
            <a:ln w="9525">
              <a:noFill/>
              <a:round/>
              <a:headEnd/>
              <a:tailEnd/>
            </a:ln>
          </p:spPr>
          <p:txBody>
            <a:bodyPr/>
            <a:lstStyle/>
            <a:p>
              <a:endParaRPr lang="en-US"/>
            </a:p>
          </p:txBody>
        </p:sp>
        <p:sp>
          <p:nvSpPr>
            <p:cNvPr id="4537" name="Freeform 441"/>
            <p:cNvSpPr>
              <a:spLocks/>
            </p:cNvSpPr>
            <p:nvPr/>
          </p:nvSpPr>
          <p:spPr bwMode="auto">
            <a:xfrm>
              <a:off x="2877" y="2904"/>
              <a:ext cx="99" cy="113"/>
            </a:xfrm>
            <a:custGeom>
              <a:avLst/>
              <a:gdLst/>
              <a:ahLst/>
              <a:cxnLst>
                <a:cxn ang="0">
                  <a:pos x="0" y="5"/>
                </a:cxn>
                <a:cxn ang="0">
                  <a:pos x="0" y="11"/>
                </a:cxn>
                <a:cxn ang="0">
                  <a:pos x="4" y="13"/>
                </a:cxn>
                <a:cxn ang="0">
                  <a:pos x="7" y="18"/>
                </a:cxn>
                <a:cxn ang="0">
                  <a:pos x="14" y="25"/>
                </a:cxn>
                <a:cxn ang="0">
                  <a:pos x="22" y="38"/>
                </a:cxn>
                <a:cxn ang="0">
                  <a:pos x="24" y="50"/>
                </a:cxn>
                <a:cxn ang="0">
                  <a:pos x="25" y="60"/>
                </a:cxn>
                <a:cxn ang="0">
                  <a:pos x="35" y="68"/>
                </a:cxn>
                <a:cxn ang="0">
                  <a:pos x="42" y="70"/>
                </a:cxn>
                <a:cxn ang="0">
                  <a:pos x="47" y="73"/>
                </a:cxn>
                <a:cxn ang="0">
                  <a:pos x="50" y="75"/>
                </a:cxn>
                <a:cxn ang="0">
                  <a:pos x="54" y="76"/>
                </a:cxn>
                <a:cxn ang="0">
                  <a:pos x="55" y="85"/>
                </a:cxn>
                <a:cxn ang="0">
                  <a:pos x="47" y="90"/>
                </a:cxn>
                <a:cxn ang="0">
                  <a:pos x="55" y="98"/>
                </a:cxn>
                <a:cxn ang="0">
                  <a:pos x="75" y="107"/>
                </a:cxn>
                <a:cxn ang="0">
                  <a:pos x="82" y="110"/>
                </a:cxn>
                <a:cxn ang="0">
                  <a:pos x="92" y="105"/>
                </a:cxn>
                <a:cxn ang="0">
                  <a:pos x="95" y="87"/>
                </a:cxn>
                <a:cxn ang="0">
                  <a:pos x="87" y="85"/>
                </a:cxn>
                <a:cxn ang="0">
                  <a:pos x="82" y="88"/>
                </a:cxn>
                <a:cxn ang="0">
                  <a:pos x="74" y="85"/>
                </a:cxn>
                <a:cxn ang="0">
                  <a:pos x="60" y="71"/>
                </a:cxn>
                <a:cxn ang="0">
                  <a:pos x="49" y="61"/>
                </a:cxn>
                <a:cxn ang="0">
                  <a:pos x="45" y="56"/>
                </a:cxn>
                <a:cxn ang="0">
                  <a:pos x="45" y="55"/>
                </a:cxn>
                <a:cxn ang="0">
                  <a:pos x="42" y="50"/>
                </a:cxn>
                <a:cxn ang="0">
                  <a:pos x="40" y="45"/>
                </a:cxn>
                <a:cxn ang="0">
                  <a:pos x="30" y="33"/>
                </a:cxn>
                <a:cxn ang="0">
                  <a:pos x="32" y="26"/>
                </a:cxn>
                <a:cxn ang="0">
                  <a:pos x="35" y="23"/>
                </a:cxn>
                <a:cxn ang="0">
                  <a:pos x="32" y="20"/>
                </a:cxn>
                <a:cxn ang="0">
                  <a:pos x="25" y="20"/>
                </a:cxn>
                <a:cxn ang="0">
                  <a:pos x="22" y="16"/>
                </a:cxn>
                <a:cxn ang="0">
                  <a:pos x="19" y="15"/>
                </a:cxn>
                <a:cxn ang="0">
                  <a:pos x="14" y="18"/>
                </a:cxn>
                <a:cxn ang="0">
                  <a:pos x="10" y="11"/>
                </a:cxn>
                <a:cxn ang="0">
                  <a:pos x="7" y="8"/>
                </a:cxn>
                <a:cxn ang="0">
                  <a:pos x="7" y="5"/>
                </a:cxn>
                <a:cxn ang="0">
                  <a:pos x="5" y="0"/>
                </a:cxn>
              </a:cxnLst>
              <a:rect l="0" t="0" r="r" b="b"/>
              <a:pathLst>
                <a:path w="99" h="113">
                  <a:moveTo>
                    <a:pt x="2" y="0"/>
                  </a:moveTo>
                  <a:lnTo>
                    <a:pt x="0" y="5"/>
                  </a:lnTo>
                  <a:lnTo>
                    <a:pt x="0" y="8"/>
                  </a:lnTo>
                  <a:lnTo>
                    <a:pt x="0" y="11"/>
                  </a:lnTo>
                  <a:lnTo>
                    <a:pt x="2" y="13"/>
                  </a:lnTo>
                  <a:lnTo>
                    <a:pt x="4" y="13"/>
                  </a:lnTo>
                  <a:lnTo>
                    <a:pt x="5" y="13"/>
                  </a:lnTo>
                  <a:lnTo>
                    <a:pt x="7" y="18"/>
                  </a:lnTo>
                  <a:lnTo>
                    <a:pt x="7" y="21"/>
                  </a:lnTo>
                  <a:lnTo>
                    <a:pt x="14" y="25"/>
                  </a:lnTo>
                  <a:lnTo>
                    <a:pt x="19" y="28"/>
                  </a:lnTo>
                  <a:lnTo>
                    <a:pt x="22" y="38"/>
                  </a:lnTo>
                  <a:lnTo>
                    <a:pt x="29" y="48"/>
                  </a:lnTo>
                  <a:lnTo>
                    <a:pt x="24" y="50"/>
                  </a:lnTo>
                  <a:lnTo>
                    <a:pt x="17" y="51"/>
                  </a:lnTo>
                  <a:lnTo>
                    <a:pt x="25" y="60"/>
                  </a:lnTo>
                  <a:lnTo>
                    <a:pt x="34" y="65"/>
                  </a:lnTo>
                  <a:lnTo>
                    <a:pt x="35" y="68"/>
                  </a:lnTo>
                  <a:lnTo>
                    <a:pt x="37" y="71"/>
                  </a:lnTo>
                  <a:lnTo>
                    <a:pt x="42" y="70"/>
                  </a:lnTo>
                  <a:lnTo>
                    <a:pt x="47" y="70"/>
                  </a:lnTo>
                  <a:lnTo>
                    <a:pt x="47" y="73"/>
                  </a:lnTo>
                  <a:lnTo>
                    <a:pt x="47" y="76"/>
                  </a:lnTo>
                  <a:lnTo>
                    <a:pt x="50" y="75"/>
                  </a:lnTo>
                  <a:lnTo>
                    <a:pt x="54" y="75"/>
                  </a:lnTo>
                  <a:lnTo>
                    <a:pt x="54" y="76"/>
                  </a:lnTo>
                  <a:lnTo>
                    <a:pt x="55" y="78"/>
                  </a:lnTo>
                  <a:lnTo>
                    <a:pt x="55" y="85"/>
                  </a:lnTo>
                  <a:lnTo>
                    <a:pt x="54" y="90"/>
                  </a:lnTo>
                  <a:lnTo>
                    <a:pt x="47" y="90"/>
                  </a:lnTo>
                  <a:lnTo>
                    <a:pt x="42" y="88"/>
                  </a:lnTo>
                  <a:lnTo>
                    <a:pt x="55" y="98"/>
                  </a:lnTo>
                  <a:lnTo>
                    <a:pt x="67" y="108"/>
                  </a:lnTo>
                  <a:lnTo>
                    <a:pt x="75" y="107"/>
                  </a:lnTo>
                  <a:lnTo>
                    <a:pt x="79" y="107"/>
                  </a:lnTo>
                  <a:lnTo>
                    <a:pt x="82" y="110"/>
                  </a:lnTo>
                  <a:lnTo>
                    <a:pt x="87" y="113"/>
                  </a:lnTo>
                  <a:lnTo>
                    <a:pt x="92" y="105"/>
                  </a:lnTo>
                  <a:lnTo>
                    <a:pt x="99" y="95"/>
                  </a:lnTo>
                  <a:lnTo>
                    <a:pt x="95" y="87"/>
                  </a:lnTo>
                  <a:lnTo>
                    <a:pt x="92" y="80"/>
                  </a:lnTo>
                  <a:lnTo>
                    <a:pt x="87" y="85"/>
                  </a:lnTo>
                  <a:lnTo>
                    <a:pt x="84" y="87"/>
                  </a:lnTo>
                  <a:lnTo>
                    <a:pt x="82" y="88"/>
                  </a:lnTo>
                  <a:lnTo>
                    <a:pt x="79" y="88"/>
                  </a:lnTo>
                  <a:lnTo>
                    <a:pt x="74" y="85"/>
                  </a:lnTo>
                  <a:lnTo>
                    <a:pt x="67" y="80"/>
                  </a:lnTo>
                  <a:lnTo>
                    <a:pt x="60" y="71"/>
                  </a:lnTo>
                  <a:lnTo>
                    <a:pt x="55" y="66"/>
                  </a:lnTo>
                  <a:lnTo>
                    <a:pt x="49" y="61"/>
                  </a:lnTo>
                  <a:lnTo>
                    <a:pt x="39" y="56"/>
                  </a:lnTo>
                  <a:lnTo>
                    <a:pt x="45" y="56"/>
                  </a:lnTo>
                  <a:lnTo>
                    <a:pt x="52" y="56"/>
                  </a:lnTo>
                  <a:lnTo>
                    <a:pt x="45" y="55"/>
                  </a:lnTo>
                  <a:lnTo>
                    <a:pt x="37" y="51"/>
                  </a:lnTo>
                  <a:lnTo>
                    <a:pt x="42" y="50"/>
                  </a:lnTo>
                  <a:lnTo>
                    <a:pt x="45" y="48"/>
                  </a:lnTo>
                  <a:lnTo>
                    <a:pt x="40" y="45"/>
                  </a:lnTo>
                  <a:lnTo>
                    <a:pt x="35" y="40"/>
                  </a:lnTo>
                  <a:lnTo>
                    <a:pt x="30" y="33"/>
                  </a:lnTo>
                  <a:lnTo>
                    <a:pt x="29" y="26"/>
                  </a:lnTo>
                  <a:lnTo>
                    <a:pt x="32" y="26"/>
                  </a:lnTo>
                  <a:lnTo>
                    <a:pt x="35" y="26"/>
                  </a:lnTo>
                  <a:lnTo>
                    <a:pt x="35" y="23"/>
                  </a:lnTo>
                  <a:lnTo>
                    <a:pt x="35" y="21"/>
                  </a:lnTo>
                  <a:lnTo>
                    <a:pt x="32" y="20"/>
                  </a:lnTo>
                  <a:lnTo>
                    <a:pt x="30" y="20"/>
                  </a:lnTo>
                  <a:lnTo>
                    <a:pt x="25" y="20"/>
                  </a:lnTo>
                  <a:lnTo>
                    <a:pt x="24" y="21"/>
                  </a:lnTo>
                  <a:lnTo>
                    <a:pt x="22" y="16"/>
                  </a:lnTo>
                  <a:lnTo>
                    <a:pt x="20" y="11"/>
                  </a:lnTo>
                  <a:lnTo>
                    <a:pt x="19" y="15"/>
                  </a:lnTo>
                  <a:lnTo>
                    <a:pt x="17" y="20"/>
                  </a:lnTo>
                  <a:lnTo>
                    <a:pt x="14" y="18"/>
                  </a:lnTo>
                  <a:lnTo>
                    <a:pt x="10" y="16"/>
                  </a:lnTo>
                  <a:lnTo>
                    <a:pt x="10" y="11"/>
                  </a:lnTo>
                  <a:lnTo>
                    <a:pt x="9" y="6"/>
                  </a:lnTo>
                  <a:lnTo>
                    <a:pt x="7" y="8"/>
                  </a:lnTo>
                  <a:lnTo>
                    <a:pt x="4" y="8"/>
                  </a:lnTo>
                  <a:lnTo>
                    <a:pt x="7" y="5"/>
                  </a:lnTo>
                  <a:lnTo>
                    <a:pt x="9" y="0"/>
                  </a:lnTo>
                  <a:lnTo>
                    <a:pt x="5" y="0"/>
                  </a:lnTo>
                  <a:lnTo>
                    <a:pt x="2" y="0"/>
                  </a:lnTo>
                  <a:close/>
                </a:path>
              </a:pathLst>
            </a:custGeom>
            <a:solidFill>
              <a:srgbClr val="1F1A17"/>
            </a:solidFill>
            <a:ln w="9525">
              <a:noFill/>
              <a:round/>
              <a:headEnd/>
              <a:tailEnd/>
            </a:ln>
          </p:spPr>
          <p:txBody>
            <a:bodyPr/>
            <a:lstStyle/>
            <a:p>
              <a:endParaRPr lang="en-US"/>
            </a:p>
          </p:txBody>
        </p:sp>
        <p:sp>
          <p:nvSpPr>
            <p:cNvPr id="4538" name="Freeform 442"/>
            <p:cNvSpPr>
              <a:spLocks/>
            </p:cNvSpPr>
            <p:nvPr/>
          </p:nvSpPr>
          <p:spPr bwMode="auto">
            <a:xfrm>
              <a:off x="2954" y="2910"/>
              <a:ext cx="22" cy="49"/>
            </a:xfrm>
            <a:custGeom>
              <a:avLst/>
              <a:gdLst/>
              <a:ahLst/>
              <a:cxnLst>
                <a:cxn ang="0">
                  <a:pos x="8" y="2"/>
                </a:cxn>
                <a:cxn ang="0">
                  <a:pos x="7" y="2"/>
                </a:cxn>
                <a:cxn ang="0">
                  <a:pos x="5" y="0"/>
                </a:cxn>
                <a:cxn ang="0">
                  <a:pos x="2" y="0"/>
                </a:cxn>
                <a:cxn ang="0">
                  <a:pos x="0" y="4"/>
                </a:cxn>
                <a:cxn ang="0">
                  <a:pos x="2" y="10"/>
                </a:cxn>
                <a:cxn ang="0">
                  <a:pos x="3" y="14"/>
                </a:cxn>
                <a:cxn ang="0">
                  <a:pos x="7" y="14"/>
                </a:cxn>
                <a:cxn ang="0">
                  <a:pos x="10" y="17"/>
                </a:cxn>
                <a:cxn ang="0">
                  <a:pos x="12" y="25"/>
                </a:cxn>
                <a:cxn ang="0">
                  <a:pos x="13" y="30"/>
                </a:cxn>
                <a:cxn ang="0">
                  <a:pos x="12" y="34"/>
                </a:cxn>
                <a:cxn ang="0">
                  <a:pos x="12" y="40"/>
                </a:cxn>
                <a:cxn ang="0">
                  <a:pos x="13" y="47"/>
                </a:cxn>
                <a:cxn ang="0">
                  <a:pos x="15" y="49"/>
                </a:cxn>
                <a:cxn ang="0">
                  <a:pos x="22" y="32"/>
                </a:cxn>
                <a:cxn ang="0">
                  <a:pos x="17" y="35"/>
                </a:cxn>
                <a:cxn ang="0">
                  <a:pos x="18" y="29"/>
                </a:cxn>
                <a:cxn ang="0">
                  <a:pos x="15" y="32"/>
                </a:cxn>
                <a:cxn ang="0">
                  <a:pos x="13" y="27"/>
                </a:cxn>
                <a:cxn ang="0">
                  <a:pos x="15" y="22"/>
                </a:cxn>
                <a:cxn ang="0">
                  <a:pos x="18" y="20"/>
                </a:cxn>
                <a:cxn ang="0">
                  <a:pos x="18" y="17"/>
                </a:cxn>
                <a:cxn ang="0">
                  <a:pos x="18" y="12"/>
                </a:cxn>
                <a:cxn ang="0">
                  <a:pos x="17" y="10"/>
                </a:cxn>
                <a:cxn ang="0">
                  <a:pos x="10" y="9"/>
                </a:cxn>
                <a:cxn ang="0">
                  <a:pos x="8" y="9"/>
                </a:cxn>
                <a:cxn ang="0">
                  <a:pos x="8" y="2"/>
                </a:cxn>
              </a:cxnLst>
              <a:rect l="0" t="0" r="r" b="b"/>
              <a:pathLst>
                <a:path w="22" h="49">
                  <a:moveTo>
                    <a:pt x="8" y="2"/>
                  </a:moveTo>
                  <a:lnTo>
                    <a:pt x="7" y="2"/>
                  </a:lnTo>
                  <a:lnTo>
                    <a:pt x="5" y="0"/>
                  </a:lnTo>
                  <a:lnTo>
                    <a:pt x="2" y="0"/>
                  </a:lnTo>
                  <a:lnTo>
                    <a:pt x="0" y="4"/>
                  </a:lnTo>
                  <a:lnTo>
                    <a:pt x="2" y="10"/>
                  </a:lnTo>
                  <a:lnTo>
                    <a:pt x="3" y="14"/>
                  </a:lnTo>
                  <a:lnTo>
                    <a:pt x="7" y="14"/>
                  </a:lnTo>
                  <a:lnTo>
                    <a:pt x="10" y="17"/>
                  </a:lnTo>
                  <a:lnTo>
                    <a:pt x="12" y="25"/>
                  </a:lnTo>
                  <a:lnTo>
                    <a:pt x="13" y="30"/>
                  </a:lnTo>
                  <a:lnTo>
                    <a:pt x="12" y="34"/>
                  </a:lnTo>
                  <a:lnTo>
                    <a:pt x="12" y="40"/>
                  </a:lnTo>
                  <a:lnTo>
                    <a:pt x="13" y="47"/>
                  </a:lnTo>
                  <a:lnTo>
                    <a:pt x="15" y="49"/>
                  </a:lnTo>
                  <a:lnTo>
                    <a:pt x="22" y="32"/>
                  </a:lnTo>
                  <a:lnTo>
                    <a:pt x="17" y="35"/>
                  </a:lnTo>
                  <a:lnTo>
                    <a:pt x="18" y="29"/>
                  </a:lnTo>
                  <a:lnTo>
                    <a:pt x="15" y="32"/>
                  </a:lnTo>
                  <a:lnTo>
                    <a:pt x="13" y="27"/>
                  </a:lnTo>
                  <a:lnTo>
                    <a:pt x="15" y="22"/>
                  </a:lnTo>
                  <a:lnTo>
                    <a:pt x="18" y="20"/>
                  </a:lnTo>
                  <a:lnTo>
                    <a:pt x="18" y="17"/>
                  </a:lnTo>
                  <a:lnTo>
                    <a:pt x="18" y="12"/>
                  </a:lnTo>
                  <a:lnTo>
                    <a:pt x="17" y="10"/>
                  </a:lnTo>
                  <a:lnTo>
                    <a:pt x="10" y="9"/>
                  </a:lnTo>
                  <a:lnTo>
                    <a:pt x="8" y="9"/>
                  </a:lnTo>
                  <a:lnTo>
                    <a:pt x="8" y="2"/>
                  </a:lnTo>
                  <a:close/>
                </a:path>
              </a:pathLst>
            </a:custGeom>
            <a:solidFill>
              <a:srgbClr val="1F1A17"/>
            </a:solidFill>
            <a:ln w="9525">
              <a:noFill/>
              <a:round/>
              <a:headEnd/>
              <a:tailEnd/>
            </a:ln>
          </p:spPr>
          <p:txBody>
            <a:bodyPr/>
            <a:lstStyle/>
            <a:p>
              <a:endParaRPr lang="en-US"/>
            </a:p>
          </p:txBody>
        </p:sp>
        <p:sp>
          <p:nvSpPr>
            <p:cNvPr id="4539" name="Freeform 443"/>
            <p:cNvSpPr>
              <a:spLocks/>
            </p:cNvSpPr>
            <p:nvPr/>
          </p:nvSpPr>
          <p:spPr bwMode="auto">
            <a:xfrm>
              <a:off x="2971" y="2885"/>
              <a:ext cx="48" cy="104"/>
            </a:xfrm>
            <a:custGeom>
              <a:avLst/>
              <a:gdLst/>
              <a:ahLst/>
              <a:cxnLst>
                <a:cxn ang="0">
                  <a:pos x="3" y="30"/>
                </a:cxn>
                <a:cxn ang="0">
                  <a:pos x="8" y="39"/>
                </a:cxn>
                <a:cxn ang="0">
                  <a:pos x="13" y="50"/>
                </a:cxn>
                <a:cxn ang="0">
                  <a:pos x="13" y="45"/>
                </a:cxn>
                <a:cxn ang="0">
                  <a:pos x="18" y="39"/>
                </a:cxn>
                <a:cxn ang="0">
                  <a:pos x="21" y="34"/>
                </a:cxn>
                <a:cxn ang="0">
                  <a:pos x="26" y="19"/>
                </a:cxn>
                <a:cxn ang="0">
                  <a:pos x="37" y="7"/>
                </a:cxn>
                <a:cxn ang="0">
                  <a:pos x="40" y="0"/>
                </a:cxn>
                <a:cxn ang="0">
                  <a:pos x="38" y="10"/>
                </a:cxn>
                <a:cxn ang="0">
                  <a:pos x="48" y="10"/>
                </a:cxn>
                <a:cxn ang="0">
                  <a:pos x="37" y="15"/>
                </a:cxn>
                <a:cxn ang="0">
                  <a:pos x="33" y="22"/>
                </a:cxn>
                <a:cxn ang="0">
                  <a:pos x="33" y="29"/>
                </a:cxn>
                <a:cxn ang="0">
                  <a:pos x="35" y="37"/>
                </a:cxn>
                <a:cxn ang="0">
                  <a:pos x="42" y="37"/>
                </a:cxn>
                <a:cxn ang="0">
                  <a:pos x="30" y="44"/>
                </a:cxn>
                <a:cxn ang="0">
                  <a:pos x="38" y="52"/>
                </a:cxn>
                <a:cxn ang="0">
                  <a:pos x="35" y="59"/>
                </a:cxn>
                <a:cxn ang="0">
                  <a:pos x="28" y="67"/>
                </a:cxn>
                <a:cxn ang="0">
                  <a:pos x="25" y="80"/>
                </a:cxn>
                <a:cxn ang="0">
                  <a:pos x="33" y="82"/>
                </a:cxn>
                <a:cxn ang="0">
                  <a:pos x="21" y="89"/>
                </a:cxn>
                <a:cxn ang="0">
                  <a:pos x="16" y="95"/>
                </a:cxn>
                <a:cxn ang="0">
                  <a:pos x="11" y="102"/>
                </a:cxn>
                <a:cxn ang="0">
                  <a:pos x="3" y="99"/>
                </a:cxn>
                <a:cxn ang="0">
                  <a:pos x="3" y="94"/>
                </a:cxn>
                <a:cxn ang="0">
                  <a:pos x="5" y="87"/>
                </a:cxn>
                <a:cxn ang="0">
                  <a:pos x="1" y="75"/>
                </a:cxn>
                <a:cxn ang="0">
                  <a:pos x="5" y="75"/>
                </a:cxn>
                <a:cxn ang="0">
                  <a:pos x="8" y="72"/>
                </a:cxn>
                <a:cxn ang="0">
                  <a:pos x="8" y="52"/>
                </a:cxn>
                <a:cxn ang="0">
                  <a:pos x="3" y="40"/>
                </a:cxn>
              </a:cxnLst>
              <a:rect l="0" t="0" r="r" b="b"/>
              <a:pathLst>
                <a:path w="48" h="104">
                  <a:moveTo>
                    <a:pt x="0" y="32"/>
                  </a:moveTo>
                  <a:lnTo>
                    <a:pt x="3" y="30"/>
                  </a:lnTo>
                  <a:lnTo>
                    <a:pt x="6" y="32"/>
                  </a:lnTo>
                  <a:lnTo>
                    <a:pt x="8" y="39"/>
                  </a:lnTo>
                  <a:lnTo>
                    <a:pt x="11" y="47"/>
                  </a:lnTo>
                  <a:lnTo>
                    <a:pt x="13" y="50"/>
                  </a:lnTo>
                  <a:lnTo>
                    <a:pt x="15" y="52"/>
                  </a:lnTo>
                  <a:lnTo>
                    <a:pt x="13" y="45"/>
                  </a:lnTo>
                  <a:lnTo>
                    <a:pt x="15" y="40"/>
                  </a:lnTo>
                  <a:lnTo>
                    <a:pt x="18" y="39"/>
                  </a:lnTo>
                  <a:lnTo>
                    <a:pt x="20" y="37"/>
                  </a:lnTo>
                  <a:lnTo>
                    <a:pt x="21" y="34"/>
                  </a:lnTo>
                  <a:lnTo>
                    <a:pt x="21" y="29"/>
                  </a:lnTo>
                  <a:lnTo>
                    <a:pt x="26" y="19"/>
                  </a:lnTo>
                  <a:lnTo>
                    <a:pt x="28" y="17"/>
                  </a:lnTo>
                  <a:lnTo>
                    <a:pt x="37" y="7"/>
                  </a:lnTo>
                  <a:lnTo>
                    <a:pt x="38" y="2"/>
                  </a:lnTo>
                  <a:lnTo>
                    <a:pt x="40" y="0"/>
                  </a:lnTo>
                  <a:lnTo>
                    <a:pt x="40" y="7"/>
                  </a:lnTo>
                  <a:lnTo>
                    <a:pt x="38" y="10"/>
                  </a:lnTo>
                  <a:lnTo>
                    <a:pt x="45" y="10"/>
                  </a:lnTo>
                  <a:lnTo>
                    <a:pt x="48" y="10"/>
                  </a:lnTo>
                  <a:lnTo>
                    <a:pt x="42" y="14"/>
                  </a:lnTo>
                  <a:lnTo>
                    <a:pt x="37" y="15"/>
                  </a:lnTo>
                  <a:lnTo>
                    <a:pt x="35" y="17"/>
                  </a:lnTo>
                  <a:lnTo>
                    <a:pt x="33" y="22"/>
                  </a:lnTo>
                  <a:lnTo>
                    <a:pt x="33" y="27"/>
                  </a:lnTo>
                  <a:lnTo>
                    <a:pt x="33" y="29"/>
                  </a:lnTo>
                  <a:lnTo>
                    <a:pt x="33" y="34"/>
                  </a:lnTo>
                  <a:lnTo>
                    <a:pt x="35" y="37"/>
                  </a:lnTo>
                  <a:lnTo>
                    <a:pt x="38" y="39"/>
                  </a:lnTo>
                  <a:lnTo>
                    <a:pt x="42" y="37"/>
                  </a:lnTo>
                  <a:lnTo>
                    <a:pt x="40" y="42"/>
                  </a:lnTo>
                  <a:lnTo>
                    <a:pt x="30" y="44"/>
                  </a:lnTo>
                  <a:lnTo>
                    <a:pt x="42" y="49"/>
                  </a:lnTo>
                  <a:lnTo>
                    <a:pt x="38" y="52"/>
                  </a:lnTo>
                  <a:lnTo>
                    <a:pt x="32" y="50"/>
                  </a:lnTo>
                  <a:lnTo>
                    <a:pt x="35" y="59"/>
                  </a:lnTo>
                  <a:lnTo>
                    <a:pt x="30" y="60"/>
                  </a:lnTo>
                  <a:lnTo>
                    <a:pt x="28" y="67"/>
                  </a:lnTo>
                  <a:lnTo>
                    <a:pt x="26" y="75"/>
                  </a:lnTo>
                  <a:lnTo>
                    <a:pt x="25" y="80"/>
                  </a:lnTo>
                  <a:lnTo>
                    <a:pt x="23" y="84"/>
                  </a:lnTo>
                  <a:lnTo>
                    <a:pt x="33" y="82"/>
                  </a:lnTo>
                  <a:lnTo>
                    <a:pt x="25" y="87"/>
                  </a:lnTo>
                  <a:lnTo>
                    <a:pt x="21" y="89"/>
                  </a:lnTo>
                  <a:lnTo>
                    <a:pt x="18" y="92"/>
                  </a:lnTo>
                  <a:lnTo>
                    <a:pt x="16" y="95"/>
                  </a:lnTo>
                  <a:lnTo>
                    <a:pt x="15" y="99"/>
                  </a:lnTo>
                  <a:lnTo>
                    <a:pt x="11" y="102"/>
                  </a:lnTo>
                  <a:lnTo>
                    <a:pt x="10" y="104"/>
                  </a:lnTo>
                  <a:lnTo>
                    <a:pt x="3" y="99"/>
                  </a:lnTo>
                  <a:lnTo>
                    <a:pt x="0" y="94"/>
                  </a:lnTo>
                  <a:lnTo>
                    <a:pt x="3" y="94"/>
                  </a:lnTo>
                  <a:lnTo>
                    <a:pt x="6" y="90"/>
                  </a:lnTo>
                  <a:lnTo>
                    <a:pt x="5" y="87"/>
                  </a:lnTo>
                  <a:lnTo>
                    <a:pt x="1" y="84"/>
                  </a:lnTo>
                  <a:lnTo>
                    <a:pt x="1" y="75"/>
                  </a:lnTo>
                  <a:lnTo>
                    <a:pt x="3" y="75"/>
                  </a:lnTo>
                  <a:lnTo>
                    <a:pt x="5" y="75"/>
                  </a:lnTo>
                  <a:lnTo>
                    <a:pt x="6" y="75"/>
                  </a:lnTo>
                  <a:lnTo>
                    <a:pt x="8" y="72"/>
                  </a:lnTo>
                  <a:lnTo>
                    <a:pt x="8" y="60"/>
                  </a:lnTo>
                  <a:lnTo>
                    <a:pt x="8" y="52"/>
                  </a:lnTo>
                  <a:lnTo>
                    <a:pt x="3" y="50"/>
                  </a:lnTo>
                  <a:lnTo>
                    <a:pt x="3" y="40"/>
                  </a:lnTo>
                  <a:lnTo>
                    <a:pt x="0" y="32"/>
                  </a:lnTo>
                  <a:close/>
                </a:path>
              </a:pathLst>
            </a:custGeom>
            <a:solidFill>
              <a:srgbClr val="1F1A17"/>
            </a:solidFill>
            <a:ln w="9525">
              <a:noFill/>
              <a:round/>
              <a:headEnd/>
              <a:tailEnd/>
            </a:ln>
          </p:spPr>
          <p:txBody>
            <a:bodyPr/>
            <a:lstStyle/>
            <a:p>
              <a:endParaRPr lang="en-US"/>
            </a:p>
          </p:txBody>
        </p:sp>
        <p:sp>
          <p:nvSpPr>
            <p:cNvPr id="4540" name="Freeform 444"/>
            <p:cNvSpPr>
              <a:spLocks/>
            </p:cNvSpPr>
            <p:nvPr/>
          </p:nvSpPr>
          <p:spPr bwMode="auto">
            <a:xfrm>
              <a:off x="2864" y="2944"/>
              <a:ext cx="93" cy="88"/>
            </a:xfrm>
            <a:custGeom>
              <a:avLst/>
              <a:gdLst/>
              <a:ahLst/>
              <a:cxnLst>
                <a:cxn ang="0">
                  <a:pos x="1" y="0"/>
                </a:cxn>
                <a:cxn ang="0">
                  <a:pos x="11" y="11"/>
                </a:cxn>
                <a:cxn ang="0">
                  <a:pos x="27" y="28"/>
                </a:cxn>
                <a:cxn ang="0">
                  <a:pos x="47" y="48"/>
                </a:cxn>
                <a:cxn ang="0">
                  <a:pos x="62" y="62"/>
                </a:cxn>
                <a:cxn ang="0">
                  <a:pos x="70" y="67"/>
                </a:cxn>
                <a:cxn ang="0">
                  <a:pos x="78" y="72"/>
                </a:cxn>
                <a:cxn ang="0">
                  <a:pos x="85" y="73"/>
                </a:cxn>
                <a:cxn ang="0">
                  <a:pos x="92" y="73"/>
                </a:cxn>
                <a:cxn ang="0">
                  <a:pos x="93" y="77"/>
                </a:cxn>
                <a:cxn ang="0">
                  <a:pos x="92" y="80"/>
                </a:cxn>
                <a:cxn ang="0">
                  <a:pos x="90" y="83"/>
                </a:cxn>
                <a:cxn ang="0">
                  <a:pos x="88" y="85"/>
                </a:cxn>
                <a:cxn ang="0">
                  <a:pos x="83" y="87"/>
                </a:cxn>
                <a:cxn ang="0">
                  <a:pos x="78" y="88"/>
                </a:cxn>
                <a:cxn ang="0">
                  <a:pos x="67" y="88"/>
                </a:cxn>
                <a:cxn ang="0">
                  <a:pos x="58" y="85"/>
                </a:cxn>
                <a:cxn ang="0">
                  <a:pos x="53" y="80"/>
                </a:cxn>
                <a:cxn ang="0">
                  <a:pos x="52" y="78"/>
                </a:cxn>
                <a:cxn ang="0">
                  <a:pos x="55" y="77"/>
                </a:cxn>
                <a:cxn ang="0">
                  <a:pos x="57" y="75"/>
                </a:cxn>
                <a:cxn ang="0">
                  <a:pos x="57" y="73"/>
                </a:cxn>
                <a:cxn ang="0">
                  <a:pos x="53" y="70"/>
                </a:cxn>
                <a:cxn ang="0">
                  <a:pos x="47" y="68"/>
                </a:cxn>
                <a:cxn ang="0">
                  <a:pos x="40" y="65"/>
                </a:cxn>
                <a:cxn ang="0">
                  <a:pos x="42" y="62"/>
                </a:cxn>
                <a:cxn ang="0">
                  <a:pos x="43" y="58"/>
                </a:cxn>
                <a:cxn ang="0">
                  <a:pos x="40" y="60"/>
                </a:cxn>
                <a:cxn ang="0">
                  <a:pos x="35" y="62"/>
                </a:cxn>
                <a:cxn ang="0">
                  <a:pos x="37" y="55"/>
                </a:cxn>
                <a:cxn ang="0">
                  <a:pos x="38" y="50"/>
                </a:cxn>
                <a:cxn ang="0">
                  <a:pos x="33" y="53"/>
                </a:cxn>
                <a:cxn ang="0">
                  <a:pos x="30" y="58"/>
                </a:cxn>
                <a:cxn ang="0">
                  <a:pos x="28" y="55"/>
                </a:cxn>
                <a:cxn ang="0">
                  <a:pos x="25" y="53"/>
                </a:cxn>
                <a:cxn ang="0">
                  <a:pos x="27" y="50"/>
                </a:cxn>
                <a:cxn ang="0">
                  <a:pos x="28" y="47"/>
                </a:cxn>
                <a:cxn ang="0">
                  <a:pos x="25" y="47"/>
                </a:cxn>
                <a:cxn ang="0">
                  <a:pos x="22" y="47"/>
                </a:cxn>
                <a:cxn ang="0">
                  <a:pos x="22" y="43"/>
                </a:cxn>
                <a:cxn ang="0">
                  <a:pos x="22" y="40"/>
                </a:cxn>
                <a:cxn ang="0">
                  <a:pos x="23" y="36"/>
                </a:cxn>
                <a:cxn ang="0">
                  <a:pos x="23" y="35"/>
                </a:cxn>
                <a:cxn ang="0">
                  <a:pos x="18" y="35"/>
                </a:cxn>
                <a:cxn ang="0">
                  <a:pos x="15" y="38"/>
                </a:cxn>
                <a:cxn ang="0">
                  <a:pos x="13" y="33"/>
                </a:cxn>
                <a:cxn ang="0">
                  <a:pos x="11" y="28"/>
                </a:cxn>
                <a:cxn ang="0">
                  <a:pos x="13" y="23"/>
                </a:cxn>
                <a:cxn ang="0">
                  <a:pos x="13" y="18"/>
                </a:cxn>
                <a:cxn ang="0">
                  <a:pos x="8" y="20"/>
                </a:cxn>
                <a:cxn ang="0">
                  <a:pos x="5" y="20"/>
                </a:cxn>
                <a:cxn ang="0">
                  <a:pos x="5" y="18"/>
                </a:cxn>
                <a:cxn ang="0">
                  <a:pos x="6" y="15"/>
                </a:cxn>
                <a:cxn ang="0">
                  <a:pos x="3" y="13"/>
                </a:cxn>
                <a:cxn ang="0">
                  <a:pos x="0" y="13"/>
                </a:cxn>
                <a:cxn ang="0">
                  <a:pos x="1" y="6"/>
                </a:cxn>
                <a:cxn ang="0">
                  <a:pos x="1" y="0"/>
                </a:cxn>
              </a:cxnLst>
              <a:rect l="0" t="0" r="r" b="b"/>
              <a:pathLst>
                <a:path w="93" h="88">
                  <a:moveTo>
                    <a:pt x="1" y="0"/>
                  </a:moveTo>
                  <a:lnTo>
                    <a:pt x="11" y="11"/>
                  </a:lnTo>
                  <a:lnTo>
                    <a:pt x="27" y="28"/>
                  </a:lnTo>
                  <a:lnTo>
                    <a:pt x="47" y="48"/>
                  </a:lnTo>
                  <a:lnTo>
                    <a:pt x="62" y="62"/>
                  </a:lnTo>
                  <a:lnTo>
                    <a:pt x="70" y="67"/>
                  </a:lnTo>
                  <a:lnTo>
                    <a:pt x="78" y="72"/>
                  </a:lnTo>
                  <a:lnTo>
                    <a:pt x="85" y="73"/>
                  </a:lnTo>
                  <a:lnTo>
                    <a:pt x="92" y="73"/>
                  </a:lnTo>
                  <a:lnTo>
                    <a:pt x="93" y="77"/>
                  </a:lnTo>
                  <a:lnTo>
                    <a:pt x="92" y="80"/>
                  </a:lnTo>
                  <a:lnTo>
                    <a:pt x="90" y="83"/>
                  </a:lnTo>
                  <a:lnTo>
                    <a:pt x="88" y="85"/>
                  </a:lnTo>
                  <a:lnTo>
                    <a:pt x="83" y="87"/>
                  </a:lnTo>
                  <a:lnTo>
                    <a:pt x="78" y="88"/>
                  </a:lnTo>
                  <a:lnTo>
                    <a:pt x="67" y="88"/>
                  </a:lnTo>
                  <a:lnTo>
                    <a:pt x="58" y="85"/>
                  </a:lnTo>
                  <a:lnTo>
                    <a:pt x="53" y="80"/>
                  </a:lnTo>
                  <a:lnTo>
                    <a:pt x="52" y="78"/>
                  </a:lnTo>
                  <a:lnTo>
                    <a:pt x="55" y="77"/>
                  </a:lnTo>
                  <a:lnTo>
                    <a:pt x="57" y="75"/>
                  </a:lnTo>
                  <a:lnTo>
                    <a:pt x="57" y="73"/>
                  </a:lnTo>
                  <a:lnTo>
                    <a:pt x="53" y="70"/>
                  </a:lnTo>
                  <a:lnTo>
                    <a:pt x="47" y="68"/>
                  </a:lnTo>
                  <a:lnTo>
                    <a:pt x="40" y="65"/>
                  </a:lnTo>
                  <a:lnTo>
                    <a:pt x="42" y="62"/>
                  </a:lnTo>
                  <a:lnTo>
                    <a:pt x="43" y="58"/>
                  </a:lnTo>
                  <a:lnTo>
                    <a:pt x="40" y="60"/>
                  </a:lnTo>
                  <a:lnTo>
                    <a:pt x="35" y="62"/>
                  </a:lnTo>
                  <a:lnTo>
                    <a:pt x="37" y="55"/>
                  </a:lnTo>
                  <a:lnTo>
                    <a:pt x="38" y="50"/>
                  </a:lnTo>
                  <a:lnTo>
                    <a:pt x="33" y="53"/>
                  </a:lnTo>
                  <a:lnTo>
                    <a:pt x="30" y="58"/>
                  </a:lnTo>
                  <a:lnTo>
                    <a:pt x="28" y="55"/>
                  </a:lnTo>
                  <a:lnTo>
                    <a:pt x="25" y="53"/>
                  </a:lnTo>
                  <a:lnTo>
                    <a:pt x="27" y="50"/>
                  </a:lnTo>
                  <a:lnTo>
                    <a:pt x="28" y="47"/>
                  </a:lnTo>
                  <a:lnTo>
                    <a:pt x="25" y="47"/>
                  </a:lnTo>
                  <a:lnTo>
                    <a:pt x="22" y="47"/>
                  </a:lnTo>
                  <a:lnTo>
                    <a:pt x="22" y="43"/>
                  </a:lnTo>
                  <a:lnTo>
                    <a:pt x="22" y="40"/>
                  </a:lnTo>
                  <a:lnTo>
                    <a:pt x="23" y="36"/>
                  </a:lnTo>
                  <a:lnTo>
                    <a:pt x="23" y="35"/>
                  </a:lnTo>
                  <a:lnTo>
                    <a:pt x="18" y="35"/>
                  </a:lnTo>
                  <a:lnTo>
                    <a:pt x="15" y="38"/>
                  </a:lnTo>
                  <a:lnTo>
                    <a:pt x="13" y="33"/>
                  </a:lnTo>
                  <a:lnTo>
                    <a:pt x="11" y="28"/>
                  </a:lnTo>
                  <a:lnTo>
                    <a:pt x="13" y="23"/>
                  </a:lnTo>
                  <a:lnTo>
                    <a:pt x="13" y="18"/>
                  </a:lnTo>
                  <a:lnTo>
                    <a:pt x="8" y="20"/>
                  </a:lnTo>
                  <a:lnTo>
                    <a:pt x="5" y="20"/>
                  </a:lnTo>
                  <a:lnTo>
                    <a:pt x="5" y="18"/>
                  </a:lnTo>
                  <a:lnTo>
                    <a:pt x="6" y="15"/>
                  </a:lnTo>
                  <a:lnTo>
                    <a:pt x="3" y="13"/>
                  </a:lnTo>
                  <a:lnTo>
                    <a:pt x="0" y="13"/>
                  </a:lnTo>
                  <a:lnTo>
                    <a:pt x="1" y="6"/>
                  </a:lnTo>
                  <a:lnTo>
                    <a:pt x="1" y="0"/>
                  </a:lnTo>
                  <a:close/>
                </a:path>
              </a:pathLst>
            </a:custGeom>
            <a:solidFill>
              <a:srgbClr val="1F1A17"/>
            </a:solidFill>
            <a:ln w="9525">
              <a:noFill/>
              <a:round/>
              <a:headEnd/>
              <a:tailEnd/>
            </a:ln>
          </p:spPr>
          <p:txBody>
            <a:bodyPr/>
            <a:lstStyle/>
            <a:p>
              <a:endParaRPr lang="en-US"/>
            </a:p>
          </p:txBody>
        </p:sp>
        <p:sp>
          <p:nvSpPr>
            <p:cNvPr id="4541" name="Freeform 445"/>
            <p:cNvSpPr>
              <a:spLocks/>
            </p:cNvSpPr>
            <p:nvPr/>
          </p:nvSpPr>
          <p:spPr bwMode="auto">
            <a:xfrm>
              <a:off x="2862" y="2977"/>
              <a:ext cx="44" cy="55"/>
            </a:xfrm>
            <a:custGeom>
              <a:avLst/>
              <a:gdLst/>
              <a:ahLst/>
              <a:cxnLst>
                <a:cxn ang="0">
                  <a:pos x="0" y="0"/>
                </a:cxn>
                <a:cxn ang="0">
                  <a:pos x="2" y="0"/>
                </a:cxn>
                <a:cxn ang="0">
                  <a:pos x="5" y="2"/>
                </a:cxn>
                <a:cxn ang="0">
                  <a:pos x="8" y="3"/>
                </a:cxn>
                <a:cxn ang="0">
                  <a:pos x="10" y="5"/>
                </a:cxn>
                <a:cxn ang="0">
                  <a:pos x="7" y="10"/>
                </a:cxn>
                <a:cxn ang="0">
                  <a:pos x="10" y="9"/>
                </a:cxn>
                <a:cxn ang="0">
                  <a:pos x="13" y="10"/>
                </a:cxn>
                <a:cxn ang="0">
                  <a:pos x="19" y="14"/>
                </a:cxn>
                <a:cxn ang="0">
                  <a:pos x="20" y="15"/>
                </a:cxn>
                <a:cxn ang="0">
                  <a:pos x="15" y="19"/>
                </a:cxn>
                <a:cxn ang="0">
                  <a:pos x="20" y="22"/>
                </a:cxn>
                <a:cxn ang="0">
                  <a:pos x="24" y="24"/>
                </a:cxn>
                <a:cxn ang="0">
                  <a:pos x="29" y="27"/>
                </a:cxn>
                <a:cxn ang="0">
                  <a:pos x="30" y="29"/>
                </a:cxn>
                <a:cxn ang="0">
                  <a:pos x="32" y="30"/>
                </a:cxn>
                <a:cxn ang="0">
                  <a:pos x="30" y="32"/>
                </a:cxn>
                <a:cxn ang="0">
                  <a:pos x="30" y="35"/>
                </a:cxn>
                <a:cxn ang="0">
                  <a:pos x="34" y="42"/>
                </a:cxn>
                <a:cxn ang="0">
                  <a:pos x="34" y="45"/>
                </a:cxn>
                <a:cxn ang="0">
                  <a:pos x="44" y="45"/>
                </a:cxn>
                <a:cxn ang="0">
                  <a:pos x="44" y="54"/>
                </a:cxn>
                <a:cxn ang="0">
                  <a:pos x="40" y="50"/>
                </a:cxn>
                <a:cxn ang="0">
                  <a:pos x="34" y="50"/>
                </a:cxn>
                <a:cxn ang="0">
                  <a:pos x="30" y="54"/>
                </a:cxn>
                <a:cxn ang="0">
                  <a:pos x="27" y="55"/>
                </a:cxn>
                <a:cxn ang="0">
                  <a:pos x="22" y="50"/>
                </a:cxn>
                <a:cxn ang="0">
                  <a:pos x="25" y="47"/>
                </a:cxn>
                <a:cxn ang="0">
                  <a:pos x="27" y="40"/>
                </a:cxn>
                <a:cxn ang="0">
                  <a:pos x="22" y="37"/>
                </a:cxn>
                <a:cxn ang="0">
                  <a:pos x="17" y="35"/>
                </a:cxn>
                <a:cxn ang="0">
                  <a:pos x="17" y="30"/>
                </a:cxn>
                <a:cxn ang="0">
                  <a:pos x="15" y="32"/>
                </a:cxn>
                <a:cxn ang="0">
                  <a:pos x="12" y="32"/>
                </a:cxn>
                <a:cxn ang="0">
                  <a:pos x="10" y="30"/>
                </a:cxn>
                <a:cxn ang="0">
                  <a:pos x="8" y="29"/>
                </a:cxn>
                <a:cxn ang="0">
                  <a:pos x="12" y="29"/>
                </a:cxn>
                <a:cxn ang="0">
                  <a:pos x="12" y="24"/>
                </a:cxn>
                <a:cxn ang="0">
                  <a:pos x="8" y="22"/>
                </a:cxn>
                <a:cxn ang="0">
                  <a:pos x="7" y="22"/>
                </a:cxn>
                <a:cxn ang="0">
                  <a:pos x="2" y="20"/>
                </a:cxn>
                <a:cxn ang="0">
                  <a:pos x="3" y="15"/>
                </a:cxn>
                <a:cxn ang="0">
                  <a:pos x="2" y="9"/>
                </a:cxn>
                <a:cxn ang="0">
                  <a:pos x="3" y="7"/>
                </a:cxn>
                <a:cxn ang="0">
                  <a:pos x="0" y="0"/>
                </a:cxn>
              </a:cxnLst>
              <a:rect l="0" t="0" r="r" b="b"/>
              <a:pathLst>
                <a:path w="44" h="55">
                  <a:moveTo>
                    <a:pt x="0" y="0"/>
                  </a:moveTo>
                  <a:lnTo>
                    <a:pt x="2" y="0"/>
                  </a:lnTo>
                  <a:lnTo>
                    <a:pt x="5" y="2"/>
                  </a:lnTo>
                  <a:lnTo>
                    <a:pt x="8" y="3"/>
                  </a:lnTo>
                  <a:lnTo>
                    <a:pt x="10" y="5"/>
                  </a:lnTo>
                  <a:lnTo>
                    <a:pt x="7" y="10"/>
                  </a:lnTo>
                  <a:lnTo>
                    <a:pt x="10" y="9"/>
                  </a:lnTo>
                  <a:lnTo>
                    <a:pt x="13" y="10"/>
                  </a:lnTo>
                  <a:lnTo>
                    <a:pt x="19" y="14"/>
                  </a:lnTo>
                  <a:lnTo>
                    <a:pt x="20" y="15"/>
                  </a:lnTo>
                  <a:lnTo>
                    <a:pt x="15" y="19"/>
                  </a:lnTo>
                  <a:lnTo>
                    <a:pt x="20" y="22"/>
                  </a:lnTo>
                  <a:lnTo>
                    <a:pt x="24" y="24"/>
                  </a:lnTo>
                  <a:lnTo>
                    <a:pt x="29" y="27"/>
                  </a:lnTo>
                  <a:lnTo>
                    <a:pt x="30" y="29"/>
                  </a:lnTo>
                  <a:lnTo>
                    <a:pt x="32" y="30"/>
                  </a:lnTo>
                  <a:lnTo>
                    <a:pt x="30" y="32"/>
                  </a:lnTo>
                  <a:lnTo>
                    <a:pt x="30" y="35"/>
                  </a:lnTo>
                  <a:lnTo>
                    <a:pt x="34" y="42"/>
                  </a:lnTo>
                  <a:lnTo>
                    <a:pt x="34" y="45"/>
                  </a:lnTo>
                  <a:lnTo>
                    <a:pt x="44" y="45"/>
                  </a:lnTo>
                  <a:lnTo>
                    <a:pt x="44" y="54"/>
                  </a:lnTo>
                  <a:lnTo>
                    <a:pt x="40" y="50"/>
                  </a:lnTo>
                  <a:lnTo>
                    <a:pt x="34" y="50"/>
                  </a:lnTo>
                  <a:lnTo>
                    <a:pt x="30" y="54"/>
                  </a:lnTo>
                  <a:lnTo>
                    <a:pt x="27" y="55"/>
                  </a:lnTo>
                  <a:lnTo>
                    <a:pt x="22" y="50"/>
                  </a:lnTo>
                  <a:lnTo>
                    <a:pt x="25" y="47"/>
                  </a:lnTo>
                  <a:lnTo>
                    <a:pt x="27" y="40"/>
                  </a:lnTo>
                  <a:lnTo>
                    <a:pt x="22" y="37"/>
                  </a:lnTo>
                  <a:lnTo>
                    <a:pt x="17" y="35"/>
                  </a:lnTo>
                  <a:lnTo>
                    <a:pt x="17" y="30"/>
                  </a:lnTo>
                  <a:lnTo>
                    <a:pt x="15" y="32"/>
                  </a:lnTo>
                  <a:lnTo>
                    <a:pt x="12" y="32"/>
                  </a:lnTo>
                  <a:lnTo>
                    <a:pt x="10" y="30"/>
                  </a:lnTo>
                  <a:lnTo>
                    <a:pt x="8" y="29"/>
                  </a:lnTo>
                  <a:lnTo>
                    <a:pt x="12" y="29"/>
                  </a:lnTo>
                  <a:lnTo>
                    <a:pt x="12" y="24"/>
                  </a:lnTo>
                  <a:lnTo>
                    <a:pt x="8" y="22"/>
                  </a:lnTo>
                  <a:lnTo>
                    <a:pt x="7" y="22"/>
                  </a:lnTo>
                  <a:lnTo>
                    <a:pt x="2" y="20"/>
                  </a:lnTo>
                  <a:lnTo>
                    <a:pt x="3" y="15"/>
                  </a:lnTo>
                  <a:lnTo>
                    <a:pt x="2" y="9"/>
                  </a:lnTo>
                  <a:lnTo>
                    <a:pt x="3" y="7"/>
                  </a:lnTo>
                  <a:lnTo>
                    <a:pt x="0" y="0"/>
                  </a:lnTo>
                  <a:close/>
                </a:path>
              </a:pathLst>
            </a:custGeom>
            <a:solidFill>
              <a:srgbClr val="1F1A17"/>
            </a:solidFill>
            <a:ln w="9525">
              <a:noFill/>
              <a:round/>
              <a:headEnd/>
              <a:tailEnd/>
            </a:ln>
          </p:spPr>
          <p:txBody>
            <a:bodyPr/>
            <a:lstStyle/>
            <a:p>
              <a:endParaRPr lang="en-US"/>
            </a:p>
          </p:txBody>
        </p:sp>
        <p:sp>
          <p:nvSpPr>
            <p:cNvPr id="4542" name="Freeform 446"/>
            <p:cNvSpPr>
              <a:spLocks/>
            </p:cNvSpPr>
            <p:nvPr/>
          </p:nvSpPr>
          <p:spPr bwMode="auto">
            <a:xfrm>
              <a:off x="2999" y="2919"/>
              <a:ext cx="35" cy="28"/>
            </a:xfrm>
            <a:custGeom>
              <a:avLst/>
              <a:gdLst/>
              <a:ahLst/>
              <a:cxnLst>
                <a:cxn ang="0">
                  <a:pos x="4" y="25"/>
                </a:cxn>
                <a:cxn ang="0">
                  <a:pos x="12" y="20"/>
                </a:cxn>
                <a:cxn ang="0">
                  <a:pos x="15" y="21"/>
                </a:cxn>
                <a:cxn ang="0">
                  <a:pos x="17" y="20"/>
                </a:cxn>
                <a:cxn ang="0">
                  <a:pos x="19" y="15"/>
                </a:cxn>
                <a:cxn ang="0">
                  <a:pos x="19" y="13"/>
                </a:cxn>
                <a:cxn ang="0">
                  <a:pos x="20" y="13"/>
                </a:cxn>
                <a:cxn ang="0">
                  <a:pos x="22" y="13"/>
                </a:cxn>
                <a:cxn ang="0">
                  <a:pos x="25" y="16"/>
                </a:cxn>
                <a:cxn ang="0">
                  <a:pos x="25" y="10"/>
                </a:cxn>
                <a:cxn ang="0">
                  <a:pos x="30" y="8"/>
                </a:cxn>
                <a:cxn ang="0">
                  <a:pos x="32" y="1"/>
                </a:cxn>
                <a:cxn ang="0">
                  <a:pos x="35" y="0"/>
                </a:cxn>
                <a:cxn ang="0">
                  <a:pos x="34" y="6"/>
                </a:cxn>
                <a:cxn ang="0">
                  <a:pos x="30" y="10"/>
                </a:cxn>
                <a:cxn ang="0">
                  <a:pos x="30" y="16"/>
                </a:cxn>
                <a:cxn ang="0">
                  <a:pos x="22" y="20"/>
                </a:cxn>
                <a:cxn ang="0">
                  <a:pos x="20" y="16"/>
                </a:cxn>
                <a:cxn ang="0">
                  <a:pos x="19" y="23"/>
                </a:cxn>
                <a:cxn ang="0">
                  <a:pos x="0" y="28"/>
                </a:cxn>
                <a:cxn ang="0">
                  <a:pos x="4" y="25"/>
                </a:cxn>
              </a:cxnLst>
              <a:rect l="0" t="0" r="r" b="b"/>
              <a:pathLst>
                <a:path w="35" h="28">
                  <a:moveTo>
                    <a:pt x="4" y="25"/>
                  </a:moveTo>
                  <a:lnTo>
                    <a:pt x="12" y="20"/>
                  </a:lnTo>
                  <a:lnTo>
                    <a:pt x="15" y="21"/>
                  </a:lnTo>
                  <a:lnTo>
                    <a:pt x="17" y="20"/>
                  </a:lnTo>
                  <a:lnTo>
                    <a:pt x="19" y="15"/>
                  </a:lnTo>
                  <a:lnTo>
                    <a:pt x="19" y="13"/>
                  </a:lnTo>
                  <a:lnTo>
                    <a:pt x="20" y="13"/>
                  </a:lnTo>
                  <a:lnTo>
                    <a:pt x="22" y="13"/>
                  </a:lnTo>
                  <a:lnTo>
                    <a:pt x="25" y="16"/>
                  </a:lnTo>
                  <a:lnTo>
                    <a:pt x="25" y="10"/>
                  </a:lnTo>
                  <a:lnTo>
                    <a:pt x="30" y="8"/>
                  </a:lnTo>
                  <a:lnTo>
                    <a:pt x="32" y="1"/>
                  </a:lnTo>
                  <a:lnTo>
                    <a:pt x="35" y="0"/>
                  </a:lnTo>
                  <a:lnTo>
                    <a:pt x="34" y="6"/>
                  </a:lnTo>
                  <a:lnTo>
                    <a:pt x="30" y="10"/>
                  </a:lnTo>
                  <a:lnTo>
                    <a:pt x="30" y="16"/>
                  </a:lnTo>
                  <a:lnTo>
                    <a:pt x="22" y="20"/>
                  </a:lnTo>
                  <a:lnTo>
                    <a:pt x="20" y="16"/>
                  </a:lnTo>
                  <a:lnTo>
                    <a:pt x="19" y="23"/>
                  </a:lnTo>
                  <a:lnTo>
                    <a:pt x="0" y="28"/>
                  </a:lnTo>
                  <a:lnTo>
                    <a:pt x="4" y="25"/>
                  </a:lnTo>
                  <a:close/>
                </a:path>
              </a:pathLst>
            </a:custGeom>
            <a:solidFill>
              <a:srgbClr val="1F1A17"/>
            </a:solidFill>
            <a:ln w="9525">
              <a:noFill/>
              <a:round/>
              <a:headEnd/>
              <a:tailEnd/>
            </a:ln>
          </p:spPr>
          <p:txBody>
            <a:bodyPr/>
            <a:lstStyle/>
            <a:p>
              <a:endParaRPr lang="en-US"/>
            </a:p>
          </p:txBody>
        </p:sp>
        <p:sp>
          <p:nvSpPr>
            <p:cNvPr id="4543" name="Freeform 447"/>
            <p:cNvSpPr>
              <a:spLocks/>
            </p:cNvSpPr>
            <p:nvPr/>
          </p:nvSpPr>
          <p:spPr bwMode="auto">
            <a:xfrm>
              <a:off x="2957" y="2975"/>
              <a:ext cx="74" cy="79"/>
            </a:xfrm>
            <a:custGeom>
              <a:avLst/>
              <a:gdLst/>
              <a:ahLst/>
              <a:cxnLst>
                <a:cxn ang="0">
                  <a:pos x="7" y="44"/>
                </a:cxn>
                <a:cxn ang="0">
                  <a:pos x="9" y="37"/>
                </a:cxn>
                <a:cxn ang="0">
                  <a:pos x="12" y="31"/>
                </a:cxn>
                <a:cxn ang="0">
                  <a:pos x="15" y="36"/>
                </a:cxn>
                <a:cxn ang="0">
                  <a:pos x="17" y="39"/>
                </a:cxn>
                <a:cxn ang="0">
                  <a:pos x="19" y="41"/>
                </a:cxn>
                <a:cxn ang="0">
                  <a:pos x="20" y="41"/>
                </a:cxn>
                <a:cxn ang="0">
                  <a:pos x="22" y="39"/>
                </a:cxn>
                <a:cxn ang="0">
                  <a:pos x="22" y="36"/>
                </a:cxn>
                <a:cxn ang="0">
                  <a:pos x="22" y="34"/>
                </a:cxn>
                <a:cxn ang="0">
                  <a:pos x="22" y="32"/>
                </a:cxn>
                <a:cxn ang="0">
                  <a:pos x="30" y="29"/>
                </a:cxn>
                <a:cxn ang="0">
                  <a:pos x="37" y="27"/>
                </a:cxn>
                <a:cxn ang="0">
                  <a:pos x="40" y="29"/>
                </a:cxn>
                <a:cxn ang="0">
                  <a:pos x="47" y="31"/>
                </a:cxn>
                <a:cxn ang="0">
                  <a:pos x="57" y="16"/>
                </a:cxn>
                <a:cxn ang="0">
                  <a:pos x="66" y="0"/>
                </a:cxn>
                <a:cxn ang="0">
                  <a:pos x="66" y="7"/>
                </a:cxn>
                <a:cxn ang="0">
                  <a:pos x="67" y="14"/>
                </a:cxn>
                <a:cxn ang="0">
                  <a:pos x="72" y="14"/>
                </a:cxn>
                <a:cxn ang="0">
                  <a:pos x="74" y="12"/>
                </a:cxn>
                <a:cxn ang="0">
                  <a:pos x="71" y="17"/>
                </a:cxn>
                <a:cxn ang="0">
                  <a:pos x="66" y="21"/>
                </a:cxn>
                <a:cxn ang="0">
                  <a:pos x="67" y="26"/>
                </a:cxn>
                <a:cxn ang="0">
                  <a:pos x="69" y="32"/>
                </a:cxn>
                <a:cxn ang="0">
                  <a:pos x="64" y="32"/>
                </a:cxn>
                <a:cxn ang="0">
                  <a:pos x="59" y="32"/>
                </a:cxn>
                <a:cxn ang="0">
                  <a:pos x="64" y="37"/>
                </a:cxn>
                <a:cxn ang="0">
                  <a:pos x="69" y="41"/>
                </a:cxn>
                <a:cxn ang="0">
                  <a:pos x="69" y="44"/>
                </a:cxn>
                <a:cxn ang="0">
                  <a:pos x="67" y="46"/>
                </a:cxn>
                <a:cxn ang="0">
                  <a:pos x="62" y="42"/>
                </a:cxn>
                <a:cxn ang="0">
                  <a:pos x="57" y="37"/>
                </a:cxn>
                <a:cxn ang="0">
                  <a:pos x="61" y="44"/>
                </a:cxn>
                <a:cxn ang="0">
                  <a:pos x="64" y="52"/>
                </a:cxn>
                <a:cxn ang="0">
                  <a:pos x="62" y="56"/>
                </a:cxn>
                <a:cxn ang="0">
                  <a:pos x="62" y="57"/>
                </a:cxn>
                <a:cxn ang="0">
                  <a:pos x="59" y="54"/>
                </a:cxn>
                <a:cxn ang="0">
                  <a:pos x="56" y="51"/>
                </a:cxn>
                <a:cxn ang="0">
                  <a:pos x="57" y="57"/>
                </a:cxn>
                <a:cxn ang="0">
                  <a:pos x="57" y="62"/>
                </a:cxn>
                <a:cxn ang="0">
                  <a:pos x="57" y="66"/>
                </a:cxn>
                <a:cxn ang="0">
                  <a:pos x="56" y="67"/>
                </a:cxn>
                <a:cxn ang="0">
                  <a:pos x="49" y="71"/>
                </a:cxn>
                <a:cxn ang="0">
                  <a:pos x="40" y="69"/>
                </a:cxn>
                <a:cxn ang="0">
                  <a:pos x="37" y="62"/>
                </a:cxn>
                <a:cxn ang="0">
                  <a:pos x="35" y="56"/>
                </a:cxn>
                <a:cxn ang="0">
                  <a:pos x="34" y="61"/>
                </a:cxn>
                <a:cxn ang="0">
                  <a:pos x="32" y="66"/>
                </a:cxn>
                <a:cxn ang="0">
                  <a:pos x="27" y="67"/>
                </a:cxn>
                <a:cxn ang="0">
                  <a:pos x="20" y="67"/>
                </a:cxn>
                <a:cxn ang="0">
                  <a:pos x="15" y="74"/>
                </a:cxn>
                <a:cxn ang="0">
                  <a:pos x="12" y="79"/>
                </a:cxn>
                <a:cxn ang="0">
                  <a:pos x="7" y="77"/>
                </a:cxn>
                <a:cxn ang="0">
                  <a:pos x="4" y="76"/>
                </a:cxn>
                <a:cxn ang="0">
                  <a:pos x="0" y="67"/>
                </a:cxn>
                <a:cxn ang="0">
                  <a:pos x="0" y="59"/>
                </a:cxn>
                <a:cxn ang="0">
                  <a:pos x="7" y="52"/>
                </a:cxn>
                <a:cxn ang="0">
                  <a:pos x="12" y="47"/>
                </a:cxn>
                <a:cxn ang="0">
                  <a:pos x="9" y="46"/>
                </a:cxn>
                <a:cxn ang="0">
                  <a:pos x="7" y="44"/>
                </a:cxn>
              </a:cxnLst>
              <a:rect l="0" t="0" r="r" b="b"/>
              <a:pathLst>
                <a:path w="74" h="79">
                  <a:moveTo>
                    <a:pt x="7" y="44"/>
                  </a:moveTo>
                  <a:lnTo>
                    <a:pt x="9" y="37"/>
                  </a:lnTo>
                  <a:lnTo>
                    <a:pt x="12" y="31"/>
                  </a:lnTo>
                  <a:lnTo>
                    <a:pt x="15" y="36"/>
                  </a:lnTo>
                  <a:lnTo>
                    <a:pt x="17" y="39"/>
                  </a:lnTo>
                  <a:lnTo>
                    <a:pt x="19" y="41"/>
                  </a:lnTo>
                  <a:lnTo>
                    <a:pt x="20" y="41"/>
                  </a:lnTo>
                  <a:lnTo>
                    <a:pt x="22" y="39"/>
                  </a:lnTo>
                  <a:lnTo>
                    <a:pt x="22" y="36"/>
                  </a:lnTo>
                  <a:lnTo>
                    <a:pt x="22" y="34"/>
                  </a:lnTo>
                  <a:lnTo>
                    <a:pt x="22" y="32"/>
                  </a:lnTo>
                  <a:lnTo>
                    <a:pt x="30" y="29"/>
                  </a:lnTo>
                  <a:lnTo>
                    <a:pt x="37" y="27"/>
                  </a:lnTo>
                  <a:lnTo>
                    <a:pt x="40" y="29"/>
                  </a:lnTo>
                  <a:lnTo>
                    <a:pt x="47" y="31"/>
                  </a:lnTo>
                  <a:lnTo>
                    <a:pt x="57" y="16"/>
                  </a:lnTo>
                  <a:lnTo>
                    <a:pt x="66" y="0"/>
                  </a:lnTo>
                  <a:lnTo>
                    <a:pt x="66" y="7"/>
                  </a:lnTo>
                  <a:lnTo>
                    <a:pt x="67" y="14"/>
                  </a:lnTo>
                  <a:lnTo>
                    <a:pt x="72" y="14"/>
                  </a:lnTo>
                  <a:lnTo>
                    <a:pt x="74" y="12"/>
                  </a:lnTo>
                  <a:lnTo>
                    <a:pt x="71" y="17"/>
                  </a:lnTo>
                  <a:lnTo>
                    <a:pt x="66" y="21"/>
                  </a:lnTo>
                  <a:lnTo>
                    <a:pt x="67" y="26"/>
                  </a:lnTo>
                  <a:lnTo>
                    <a:pt x="69" y="32"/>
                  </a:lnTo>
                  <a:lnTo>
                    <a:pt x="64" y="32"/>
                  </a:lnTo>
                  <a:lnTo>
                    <a:pt x="59" y="32"/>
                  </a:lnTo>
                  <a:lnTo>
                    <a:pt x="64" y="37"/>
                  </a:lnTo>
                  <a:lnTo>
                    <a:pt x="69" y="41"/>
                  </a:lnTo>
                  <a:lnTo>
                    <a:pt x="69" y="44"/>
                  </a:lnTo>
                  <a:lnTo>
                    <a:pt x="67" y="46"/>
                  </a:lnTo>
                  <a:lnTo>
                    <a:pt x="62" y="42"/>
                  </a:lnTo>
                  <a:lnTo>
                    <a:pt x="57" y="37"/>
                  </a:lnTo>
                  <a:lnTo>
                    <a:pt x="61" y="44"/>
                  </a:lnTo>
                  <a:lnTo>
                    <a:pt x="64" y="52"/>
                  </a:lnTo>
                  <a:lnTo>
                    <a:pt x="62" y="56"/>
                  </a:lnTo>
                  <a:lnTo>
                    <a:pt x="62" y="57"/>
                  </a:lnTo>
                  <a:lnTo>
                    <a:pt x="59" y="54"/>
                  </a:lnTo>
                  <a:lnTo>
                    <a:pt x="56" y="51"/>
                  </a:lnTo>
                  <a:lnTo>
                    <a:pt x="57" y="57"/>
                  </a:lnTo>
                  <a:lnTo>
                    <a:pt x="57" y="62"/>
                  </a:lnTo>
                  <a:lnTo>
                    <a:pt x="57" y="66"/>
                  </a:lnTo>
                  <a:lnTo>
                    <a:pt x="56" y="67"/>
                  </a:lnTo>
                  <a:lnTo>
                    <a:pt x="49" y="71"/>
                  </a:lnTo>
                  <a:lnTo>
                    <a:pt x="40" y="69"/>
                  </a:lnTo>
                  <a:lnTo>
                    <a:pt x="37" y="62"/>
                  </a:lnTo>
                  <a:lnTo>
                    <a:pt x="35" y="56"/>
                  </a:lnTo>
                  <a:lnTo>
                    <a:pt x="34" y="61"/>
                  </a:lnTo>
                  <a:lnTo>
                    <a:pt x="32" y="66"/>
                  </a:lnTo>
                  <a:lnTo>
                    <a:pt x="27" y="67"/>
                  </a:lnTo>
                  <a:lnTo>
                    <a:pt x="20" y="67"/>
                  </a:lnTo>
                  <a:lnTo>
                    <a:pt x="15" y="74"/>
                  </a:lnTo>
                  <a:lnTo>
                    <a:pt x="12" y="79"/>
                  </a:lnTo>
                  <a:lnTo>
                    <a:pt x="7" y="77"/>
                  </a:lnTo>
                  <a:lnTo>
                    <a:pt x="4" y="76"/>
                  </a:lnTo>
                  <a:lnTo>
                    <a:pt x="0" y="67"/>
                  </a:lnTo>
                  <a:lnTo>
                    <a:pt x="0" y="59"/>
                  </a:lnTo>
                  <a:lnTo>
                    <a:pt x="7" y="52"/>
                  </a:lnTo>
                  <a:lnTo>
                    <a:pt x="12" y="47"/>
                  </a:lnTo>
                  <a:lnTo>
                    <a:pt x="9" y="46"/>
                  </a:lnTo>
                  <a:lnTo>
                    <a:pt x="7" y="44"/>
                  </a:lnTo>
                  <a:close/>
                </a:path>
              </a:pathLst>
            </a:custGeom>
            <a:solidFill>
              <a:srgbClr val="1F1A17"/>
            </a:solidFill>
            <a:ln w="9525">
              <a:noFill/>
              <a:round/>
              <a:headEnd/>
              <a:tailEnd/>
            </a:ln>
          </p:spPr>
          <p:txBody>
            <a:bodyPr/>
            <a:lstStyle/>
            <a:p>
              <a:endParaRPr lang="en-US"/>
            </a:p>
          </p:txBody>
        </p:sp>
        <p:sp>
          <p:nvSpPr>
            <p:cNvPr id="4544" name="Freeform 448"/>
            <p:cNvSpPr>
              <a:spLocks/>
            </p:cNvSpPr>
            <p:nvPr/>
          </p:nvSpPr>
          <p:spPr bwMode="auto">
            <a:xfrm>
              <a:off x="2951" y="2989"/>
              <a:ext cx="137" cy="100"/>
            </a:xfrm>
            <a:custGeom>
              <a:avLst/>
              <a:gdLst/>
              <a:ahLst/>
              <a:cxnLst>
                <a:cxn ang="0">
                  <a:pos x="6" y="63"/>
                </a:cxn>
                <a:cxn ang="0">
                  <a:pos x="20" y="63"/>
                </a:cxn>
                <a:cxn ang="0">
                  <a:pos x="28" y="58"/>
                </a:cxn>
                <a:cxn ang="0">
                  <a:pos x="35" y="52"/>
                </a:cxn>
                <a:cxn ang="0">
                  <a:pos x="50" y="57"/>
                </a:cxn>
                <a:cxn ang="0">
                  <a:pos x="63" y="57"/>
                </a:cxn>
                <a:cxn ang="0">
                  <a:pos x="78" y="58"/>
                </a:cxn>
                <a:cxn ang="0">
                  <a:pos x="80" y="57"/>
                </a:cxn>
                <a:cxn ang="0">
                  <a:pos x="82" y="55"/>
                </a:cxn>
                <a:cxn ang="0">
                  <a:pos x="85" y="53"/>
                </a:cxn>
                <a:cxn ang="0">
                  <a:pos x="87" y="50"/>
                </a:cxn>
                <a:cxn ang="0">
                  <a:pos x="90" y="48"/>
                </a:cxn>
                <a:cxn ang="0">
                  <a:pos x="98" y="40"/>
                </a:cxn>
                <a:cxn ang="0">
                  <a:pos x="115" y="28"/>
                </a:cxn>
                <a:cxn ang="0">
                  <a:pos x="123" y="20"/>
                </a:cxn>
                <a:cxn ang="0">
                  <a:pos x="130" y="5"/>
                </a:cxn>
                <a:cxn ang="0">
                  <a:pos x="132" y="5"/>
                </a:cxn>
                <a:cxn ang="0">
                  <a:pos x="133" y="8"/>
                </a:cxn>
                <a:cxn ang="0">
                  <a:pos x="135" y="10"/>
                </a:cxn>
                <a:cxn ang="0">
                  <a:pos x="135" y="15"/>
                </a:cxn>
                <a:cxn ang="0">
                  <a:pos x="137" y="18"/>
                </a:cxn>
                <a:cxn ang="0">
                  <a:pos x="133" y="22"/>
                </a:cxn>
                <a:cxn ang="0">
                  <a:pos x="135" y="25"/>
                </a:cxn>
                <a:cxn ang="0">
                  <a:pos x="135" y="30"/>
                </a:cxn>
                <a:cxn ang="0">
                  <a:pos x="130" y="30"/>
                </a:cxn>
                <a:cxn ang="0">
                  <a:pos x="130" y="35"/>
                </a:cxn>
                <a:cxn ang="0">
                  <a:pos x="128" y="38"/>
                </a:cxn>
                <a:cxn ang="0">
                  <a:pos x="125" y="40"/>
                </a:cxn>
                <a:cxn ang="0">
                  <a:pos x="125" y="43"/>
                </a:cxn>
                <a:cxn ang="0">
                  <a:pos x="120" y="45"/>
                </a:cxn>
                <a:cxn ang="0">
                  <a:pos x="118" y="47"/>
                </a:cxn>
                <a:cxn ang="0">
                  <a:pos x="117" y="53"/>
                </a:cxn>
                <a:cxn ang="0">
                  <a:pos x="103" y="53"/>
                </a:cxn>
                <a:cxn ang="0">
                  <a:pos x="100" y="53"/>
                </a:cxn>
                <a:cxn ang="0">
                  <a:pos x="95" y="60"/>
                </a:cxn>
                <a:cxn ang="0">
                  <a:pos x="93" y="65"/>
                </a:cxn>
                <a:cxn ang="0">
                  <a:pos x="93" y="68"/>
                </a:cxn>
                <a:cxn ang="0">
                  <a:pos x="85" y="72"/>
                </a:cxn>
                <a:cxn ang="0">
                  <a:pos x="77" y="68"/>
                </a:cxn>
                <a:cxn ang="0">
                  <a:pos x="72" y="70"/>
                </a:cxn>
                <a:cxn ang="0">
                  <a:pos x="62" y="73"/>
                </a:cxn>
                <a:cxn ang="0">
                  <a:pos x="50" y="75"/>
                </a:cxn>
                <a:cxn ang="0">
                  <a:pos x="48" y="78"/>
                </a:cxn>
                <a:cxn ang="0">
                  <a:pos x="52" y="82"/>
                </a:cxn>
                <a:cxn ang="0">
                  <a:pos x="58" y="82"/>
                </a:cxn>
                <a:cxn ang="0">
                  <a:pos x="67" y="82"/>
                </a:cxn>
                <a:cxn ang="0">
                  <a:pos x="68" y="87"/>
                </a:cxn>
                <a:cxn ang="0">
                  <a:pos x="60" y="95"/>
                </a:cxn>
                <a:cxn ang="0">
                  <a:pos x="50" y="95"/>
                </a:cxn>
                <a:cxn ang="0">
                  <a:pos x="41" y="95"/>
                </a:cxn>
                <a:cxn ang="0">
                  <a:pos x="33" y="100"/>
                </a:cxn>
                <a:cxn ang="0">
                  <a:pos x="21" y="100"/>
                </a:cxn>
                <a:cxn ang="0">
                  <a:pos x="13" y="99"/>
                </a:cxn>
                <a:cxn ang="0">
                  <a:pos x="11" y="94"/>
                </a:cxn>
                <a:cxn ang="0">
                  <a:pos x="11" y="87"/>
                </a:cxn>
                <a:cxn ang="0">
                  <a:pos x="5" y="78"/>
                </a:cxn>
                <a:cxn ang="0">
                  <a:pos x="5" y="72"/>
                </a:cxn>
                <a:cxn ang="0">
                  <a:pos x="5" y="68"/>
                </a:cxn>
              </a:cxnLst>
              <a:rect l="0" t="0" r="r" b="b"/>
              <a:pathLst>
                <a:path w="137" h="100">
                  <a:moveTo>
                    <a:pt x="1" y="67"/>
                  </a:moveTo>
                  <a:lnTo>
                    <a:pt x="6" y="63"/>
                  </a:lnTo>
                  <a:lnTo>
                    <a:pt x="13" y="60"/>
                  </a:lnTo>
                  <a:lnTo>
                    <a:pt x="20" y="63"/>
                  </a:lnTo>
                  <a:lnTo>
                    <a:pt x="25" y="63"/>
                  </a:lnTo>
                  <a:lnTo>
                    <a:pt x="28" y="58"/>
                  </a:lnTo>
                  <a:lnTo>
                    <a:pt x="30" y="52"/>
                  </a:lnTo>
                  <a:lnTo>
                    <a:pt x="35" y="52"/>
                  </a:lnTo>
                  <a:lnTo>
                    <a:pt x="40" y="52"/>
                  </a:lnTo>
                  <a:lnTo>
                    <a:pt x="50" y="57"/>
                  </a:lnTo>
                  <a:lnTo>
                    <a:pt x="55" y="58"/>
                  </a:lnTo>
                  <a:lnTo>
                    <a:pt x="63" y="57"/>
                  </a:lnTo>
                  <a:lnTo>
                    <a:pt x="72" y="53"/>
                  </a:lnTo>
                  <a:lnTo>
                    <a:pt x="78" y="58"/>
                  </a:lnTo>
                  <a:lnTo>
                    <a:pt x="83" y="62"/>
                  </a:lnTo>
                  <a:lnTo>
                    <a:pt x="80" y="57"/>
                  </a:lnTo>
                  <a:lnTo>
                    <a:pt x="77" y="52"/>
                  </a:lnTo>
                  <a:lnTo>
                    <a:pt x="82" y="55"/>
                  </a:lnTo>
                  <a:lnTo>
                    <a:pt x="87" y="58"/>
                  </a:lnTo>
                  <a:lnTo>
                    <a:pt x="85" y="53"/>
                  </a:lnTo>
                  <a:lnTo>
                    <a:pt x="83" y="48"/>
                  </a:lnTo>
                  <a:lnTo>
                    <a:pt x="87" y="50"/>
                  </a:lnTo>
                  <a:lnTo>
                    <a:pt x="90" y="52"/>
                  </a:lnTo>
                  <a:lnTo>
                    <a:pt x="90" y="48"/>
                  </a:lnTo>
                  <a:lnTo>
                    <a:pt x="88" y="45"/>
                  </a:lnTo>
                  <a:lnTo>
                    <a:pt x="98" y="40"/>
                  </a:lnTo>
                  <a:lnTo>
                    <a:pt x="110" y="32"/>
                  </a:lnTo>
                  <a:lnTo>
                    <a:pt x="115" y="28"/>
                  </a:lnTo>
                  <a:lnTo>
                    <a:pt x="120" y="25"/>
                  </a:lnTo>
                  <a:lnTo>
                    <a:pt x="123" y="20"/>
                  </a:lnTo>
                  <a:lnTo>
                    <a:pt x="125" y="17"/>
                  </a:lnTo>
                  <a:lnTo>
                    <a:pt x="130" y="5"/>
                  </a:lnTo>
                  <a:lnTo>
                    <a:pt x="132" y="0"/>
                  </a:lnTo>
                  <a:lnTo>
                    <a:pt x="132" y="5"/>
                  </a:lnTo>
                  <a:lnTo>
                    <a:pt x="130" y="10"/>
                  </a:lnTo>
                  <a:lnTo>
                    <a:pt x="133" y="8"/>
                  </a:lnTo>
                  <a:lnTo>
                    <a:pt x="137" y="8"/>
                  </a:lnTo>
                  <a:lnTo>
                    <a:pt x="135" y="10"/>
                  </a:lnTo>
                  <a:lnTo>
                    <a:pt x="132" y="13"/>
                  </a:lnTo>
                  <a:lnTo>
                    <a:pt x="135" y="15"/>
                  </a:lnTo>
                  <a:lnTo>
                    <a:pt x="137" y="17"/>
                  </a:lnTo>
                  <a:lnTo>
                    <a:pt x="137" y="18"/>
                  </a:lnTo>
                  <a:lnTo>
                    <a:pt x="135" y="22"/>
                  </a:lnTo>
                  <a:lnTo>
                    <a:pt x="133" y="22"/>
                  </a:lnTo>
                  <a:lnTo>
                    <a:pt x="132" y="23"/>
                  </a:lnTo>
                  <a:lnTo>
                    <a:pt x="135" y="25"/>
                  </a:lnTo>
                  <a:lnTo>
                    <a:pt x="137" y="27"/>
                  </a:lnTo>
                  <a:lnTo>
                    <a:pt x="135" y="30"/>
                  </a:lnTo>
                  <a:lnTo>
                    <a:pt x="133" y="32"/>
                  </a:lnTo>
                  <a:lnTo>
                    <a:pt x="130" y="30"/>
                  </a:lnTo>
                  <a:lnTo>
                    <a:pt x="127" y="30"/>
                  </a:lnTo>
                  <a:lnTo>
                    <a:pt x="130" y="35"/>
                  </a:lnTo>
                  <a:lnTo>
                    <a:pt x="133" y="38"/>
                  </a:lnTo>
                  <a:lnTo>
                    <a:pt x="128" y="38"/>
                  </a:lnTo>
                  <a:lnTo>
                    <a:pt x="123" y="37"/>
                  </a:lnTo>
                  <a:lnTo>
                    <a:pt x="125" y="40"/>
                  </a:lnTo>
                  <a:lnTo>
                    <a:pt x="125" y="42"/>
                  </a:lnTo>
                  <a:lnTo>
                    <a:pt x="125" y="43"/>
                  </a:lnTo>
                  <a:lnTo>
                    <a:pt x="123" y="45"/>
                  </a:lnTo>
                  <a:lnTo>
                    <a:pt x="120" y="45"/>
                  </a:lnTo>
                  <a:lnTo>
                    <a:pt x="118" y="43"/>
                  </a:lnTo>
                  <a:lnTo>
                    <a:pt x="118" y="47"/>
                  </a:lnTo>
                  <a:lnTo>
                    <a:pt x="120" y="50"/>
                  </a:lnTo>
                  <a:lnTo>
                    <a:pt x="117" y="53"/>
                  </a:lnTo>
                  <a:lnTo>
                    <a:pt x="112" y="53"/>
                  </a:lnTo>
                  <a:lnTo>
                    <a:pt x="103" y="53"/>
                  </a:lnTo>
                  <a:lnTo>
                    <a:pt x="100" y="50"/>
                  </a:lnTo>
                  <a:lnTo>
                    <a:pt x="100" y="53"/>
                  </a:lnTo>
                  <a:lnTo>
                    <a:pt x="98" y="57"/>
                  </a:lnTo>
                  <a:lnTo>
                    <a:pt x="95" y="60"/>
                  </a:lnTo>
                  <a:lnTo>
                    <a:pt x="92" y="62"/>
                  </a:lnTo>
                  <a:lnTo>
                    <a:pt x="93" y="65"/>
                  </a:lnTo>
                  <a:lnTo>
                    <a:pt x="93" y="67"/>
                  </a:lnTo>
                  <a:lnTo>
                    <a:pt x="93" y="68"/>
                  </a:lnTo>
                  <a:lnTo>
                    <a:pt x="92" y="70"/>
                  </a:lnTo>
                  <a:lnTo>
                    <a:pt x="85" y="72"/>
                  </a:lnTo>
                  <a:lnTo>
                    <a:pt x="82" y="68"/>
                  </a:lnTo>
                  <a:lnTo>
                    <a:pt x="77" y="68"/>
                  </a:lnTo>
                  <a:lnTo>
                    <a:pt x="73" y="67"/>
                  </a:lnTo>
                  <a:lnTo>
                    <a:pt x="72" y="70"/>
                  </a:lnTo>
                  <a:lnTo>
                    <a:pt x="72" y="72"/>
                  </a:lnTo>
                  <a:lnTo>
                    <a:pt x="62" y="73"/>
                  </a:lnTo>
                  <a:lnTo>
                    <a:pt x="53" y="75"/>
                  </a:lnTo>
                  <a:lnTo>
                    <a:pt x="50" y="75"/>
                  </a:lnTo>
                  <a:lnTo>
                    <a:pt x="48" y="77"/>
                  </a:lnTo>
                  <a:lnTo>
                    <a:pt x="48" y="78"/>
                  </a:lnTo>
                  <a:lnTo>
                    <a:pt x="50" y="80"/>
                  </a:lnTo>
                  <a:lnTo>
                    <a:pt x="52" y="82"/>
                  </a:lnTo>
                  <a:lnTo>
                    <a:pt x="55" y="82"/>
                  </a:lnTo>
                  <a:lnTo>
                    <a:pt x="58" y="82"/>
                  </a:lnTo>
                  <a:lnTo>
                    <a:pt x="62" y="80"/>
                  </a:lnTo>
                  <a:lnTo>
                    <a:pt x="67" y="82"/>
                  </a:lnTo>
                  <a:lnTo>
                    <a:pt x="70" y="82"/>
                  </a:lnTo>
                  <a:lnTo>
                    <a:pt x="68" y="87"/>
                  </a:lnTo>
                  <a:lnTo>
                    <a:pt x="65" y="92"/>
                  </a:lnTo>
                  <a:lnTo>
                    <a:pt x="60" y="95"/>
                  </a:lnTo>
                  <a:lnTo>
                    <a:pt x="53" y="97"/>
                  </a:lnTo>
                  <a:lnTo>
                    <a:pt x="50" y="95"/>
                  </a:lnTo>
                  <a:lnTo>
                    <a:pt x="46" y="95"/>
                  </a:lnTo>
                  <a:lnTo>
                    <a:pt x="41" y="95"/>
                  </a:lnTo>
                  <a:lnTo>
                    <a:pt x="38" y="97"/>
                  </a:lnTo>
                  <a:lnTo>
                    <a:pt x="33" y="100"/>
                  </a:lnTo>
                  <a:lnTo>
                    <a:pt x="26" y="100"/>
                  </a:lnTo>
                  <a:lnTo>
                    <a:pt x="21" y="100"/>
                  </a:lnTo>
                  <a:lnTo>
                    <a:pt x="16" y="100"/>
                  </a:lnTo>
                  <a:lnTo>
                    <a:pt x="13" y="99"/>
                  </a:lnTo>
                  <a:lnTo>
                    <a:pt x="10" y="97"/>
                  </a:lnTo>
                  <a:lnTo>
                    <a:pt x="11" y="94"/>
                  </a:lnTo>
                  <a:lnTo>
                    <a:pt x="11" y="90"/>
                  </a:lnTo>
                  <a:lnTo>
                    <a:pt x="11" y="87"/>
                  </a:lnTo>
                  <a:lnTo>
                    <a:pt x="10" y="83"/>
                  </a:lnTo>
                  <a:lnTo>
                    <a:pt x="5" y="78"/>
                  </a:lnTo>
                  <a:lnTo>
                    <a:pt x="0" y="73"/>
                  </a:lnTo>
                  <a:lnTo>
                    <a:pt x="5" y="72"/>
                  </a:lnTo>
                  <a:lnTo>
                    <a:pt x="10" y="70"/>
                  </a:lnTo>
                  <a:lnTo>
                    <a:pt x="5" y="68"/>
                  </a:lnTo>
                  <a:lnTo>
                    <a:pt x="1" y="67"/>
                  </a:lnTo>
                  <a:close/>
                </a:path>
              </a:pathLst>
            </a:custGeom>
            <a:solidFill>
              <a:srgbClr val="1F1A17"/>
            </a:solidFill>
            <a:ln w="9525">
              <a:noFill/>
              <a:round/>
              <a:headEnd/>
              <a:tailEnd/>
            </a:ln>
          </p:spPr>
          <p:txBody>
            <a:bodyPr/>
            <a:lstStyle/>
            <a:p>
              <a:endParaRPr lang="en-US"/>
            </a:p>
          </p:txBody>
        </p:sp>
        <p:sp>
          <p:nvSpPr>
            <p:cNvPr id="4545" name="Freeform 449"/>
            <p:cNvSpPr>
              <a:spLocks/>
            </p:cNvSpPr>
            <p:nvPr/>
          </p:nvSpPr>
          <p:spPr bwMode="auto">
            <a:xfrm>
              <a:off x="2976" y="3047"/>
              <a:ext cx="117" cy="74"/>
            </a:xfrm>
            <a:custGeom>
              <a:avLst/>
              <a:gdLst/>
              <a:ahLst/>
              <a:cxnLst>
                <a:cxn ang="0">
                  <a:pos x="8" y="54"/>
                </a:cxn>
                <a:cxn ang="0">
                  <a:pos x="23" y="62"/>
                </a:cxn>
                <a:cxn ang="0">
                  <a:pos x="28" y="62"/>
                </a:cxn>
                <a:cxn ang="0">
                  <a:pos x="32" y="59"/>
                </a:cxn>
                <a:cxn ang="0">
                  <a:pos x="35" y="59"/>
                </a:cxn>
                <a:cxn ang="0">
                  <a:pos x="33" y="66"/>
                </a:cxn>
                <a:cxn ang="0">
                  <a:pos x="38" y="71"/>
                </a:cxn>
                <a:cxn ang="0">
                  <a:pos x="45" y="66"/>
                </a:cxn>
                <a:cxn ang="0">
                  <a:pos x="48" y="66"/>
                </a:cxn>
                <a:cxn ang="0">
                  <a:pos x="53" y="69"/>
                </a:cxn>
                <a:cxn ang="0">
                  <a:pos x="57" y="66"/>
                </a:cxn>
                <a:cxn ang="0">
                  <a:pos x="58" y="66"/>
                </a:cxn>
                <a:cxn ang="0">
                  <a:pos x="62" y="71"/>
                </a:cxn>
                <a:cxn ang="0">
                  <a:pos x="65" y="71"/>
                </a:cxn>
                <a:cxn ang="0">
                  <a:pos x="67" y="66"/>
                </a:cxn>
                <a:cxn ang="0">
                  <a:pos x="68" y="69"/>
                </a:cxn>
                <a:cxn ang="0">
                  <a:pos x="73" y="74"/>
                </a:cxn>
                <a:cxn ang="0">
                  <a:pos x="78" y="67"/>
                </a:cxn>
                <a:cxn ang="0">
                  <a:pos x="80" y="66"/>
                </a:cxn>
                <a:cxn ang="0">
                  <a:pos x="88" y="66"/>
                </a:cxn>
                <a:cxn ang="0">
                  <a:pos x="98" y="59"/>
                </a:cxn>
                <a:cxn ang="0">
                  <a:pos x="107" y="49"/>
                </a:cxn>
                <a:cxn ang="0">
                  <a:pos x="107" y="44"/>
                </a:cxn>
                <a:cxn ang="0">
                  <a:pos x="102" y="36"/>
                </a:cxn>
                <a:cxn ang="0">
                  <a:pos x="108" y="36"/>
                </a:cxn>
                <a:cxn ang="0">
                  <a:pos x="115" y="36"/>
                </a:cxn>
                <a:cxn ang="0">
                  <a:pos x="112" y="30"/>
                </a:cxn>
                <a:cxn ang="0">
                  <a:pos x="112" y="29"/>
                </a:cxn>
                <a:cxn ang="0">
                  <a:pos x="117" y="27"/>
                </a:cxn>
                <a:cxn ang="0">
                  <a:pos x="115" y="24"/>
                </a:cxn>
                <a:cxn ang="0">
                  <a:pos x="110" y="22"/>
                </a:cxn>
                <a:cxn ang="0">
                  <a:pos x="110" y="19"/>
                </a:cxn>
                <a:cxn ang="0">
                  <a:pos x="107" y="17"/>
                </a:cxn>
                <a:cxn ang="0">
                  <a:pos x="108" y="10"/>
                </a:cxn>
                <a:cxn ang="0">
                  <a:pos x="102" y="10"/>
                </a:cxn>
                <a:cxn ang="0">
                  <a:pos x="80" y="32"/>
                </a:cxn>
                <a:cxn ang="0">
                  <a:pos x="62" y="44"/>
                </a:cxn>
                <a:cxn ang="0">
                  <a:pos x="60" y="52"/>
                </a:cxn>
                <a:cxn ang="0">
                  <a:pos x="53" y="54"/>
                </a:cxn>
                <a:cxn ang="0">
                  <a:pos x="48" y="49"/>
                </a:cxn>
                <a:cxn ang="0">
                  <a:pos x="45" y="42"/>
                </a:cxn>
                <a:cxn ang="0">
                  <a:pos x="30" y="44"/>
                </a:cxn>
                <a:cxn ang="0">
                  <a:pos x="20" y="47"/>
                </a:cxn>
                <a:cxn ang="0">
                  <a:pos x="21" y="52"/>
                </a:cxn>
                <a:cxn ang="0">
                  <a:pos x="16" y="52"/>
                </a:cxn>
                <a:cxn ang="0">
                  <a:pos x="5" y="52"/>
                </a:cxn>
              </a:cxnLst>
              <a:rect l="0" t="0" r="r" b="b"/>
              <a:pathLst>
                <a:path w="117" h="74">
                  <a:moveTo>
                    <a:pt x="0" y="54"/>
                  </a:moveTo>
                  <a:lnTo>
                    <a:pt x="8" y="54"/>
                  </a:lnTo>
                  <a:lnTo>
                    <a:pt x="18" y="57"/>
                  </a:lnTo>
                  <a:lnTo>
                    <a:pt x="23" y="62"/>
                  </a:lnTo>
                  <a:lnTo>
                    <a:pt x="27" y="66"/>
                  </a:lnTo>
                  <a:lnTo>
                    <a:pt x="28" y="62"/>
                  </a:lnTo>
                  <a:lnTo>
                    <a:pt x="32" y="59"/>
                  </a:lnTo>
                  <a:lnTo>
                    <a:pt x="32" y="59"/>
                  </a:lnTo>
                  <a:lnTo>
                    <a:pt x="33" y="57"/>
                  </a:lnTo>
                  <a:lnTo>
                    <a:pt x="35" y="59"/>
                  </a:lnTo>
                  <a:lnTo>
                    <a:pt x="37" y="61"/>
                  </a:lnTo>
                  <a:lnTo>
                    <a:pt x="33" y="66"/>
                  </a:lnTo>
                  <a:lnTo>
                    <a:pt x="35" y="69"/>
                  </a:lnTo>
                  <a:lnTo>
                    <a:pt x="38" y="71"/>
                  </a:lnTo>
                  <a:lnTo>
                    <a:pt x="43" y="69"/>
                  </a:lnTo>
                  <a:lnTo>
                    <a:pt x="45" y="66"/>
                  </a:lnTo>
                  <a:lnTo>
                    <a:pt x="48" y="62"/>
                  </a:lnTo>
                  <a:lnTo>
                    <a:pt x="48" y="66"/>
                  </a:lnTo>
                  <a:lnTo>
                    <a:pt x="50" y="71"/>
                  </a:lnTo>
                  <a:lnTo>
                    <a:pt x="53" y="69"/>
                  </a:lnTo>
                  <a:lnTo>
                    <a:pt x="57" y="69"/>
                  </a:lnTo>
                  <a:lnTo>
                    <a:pt x="57" y="66"/>
                  </a:lnTo>
                  <a:lnTo>
                    <a:pt x="57" y="61"/>
                  </a:lnTo>
                  <a:lnTo>
                    <a:pt x="58" y="66"/>
                  </a:lnTo>
                  <a:lnTo>
                    <a:pt x="60" y="69"/>
                  </a:lnTo>
                  <a:lnTo>
                    <a:pt x="62" y="71"/>
                  </a:lnTo>
                  <a:lnTo>
                    <a:pt x="63" y="71"/>
                  </a:lnTo>
                  <a:lnTo>
                    <a:pt x="65" y="71"/>
                  </a:lnTo>
                  <a:lnTo>
                    <a:pt x="67" y="67"/>
                  </a:lnTo>
                  <a:lnTo>
                    <a:pt x="67" y="66"/>
                  </a:lnTo>
                  <a:lnTo>
                    <a:pt x="67" y="62"/>
                  </a:lnTo>
                  <a:lnTo>
                    <a:pt x="68" y="69"/>
                  </a:lnTo>
                  <a:lnTo>
                    <a:pt x="70" y="74"/>
                  </a:lnTo>
                  <a:lnTo>
                    <a:pt x="73" y="74"/>
                  </a:lnTo>
                  <a:lnTo>
                    <a:pt x="78" y="72"/>
                  </a:lnTo>
                  <a:lnTo>
                    <a:pt x="78" y="67"/>
                  </a:lnTo>
                  <a:lnTo>
                    <a:pt x="78" y="61"/>
                  </a:lnTo>
                  <a:lnTo>
                    <a:pt x="80" y="66"/>
                  </a:lnTo>
                  <a:lnTo>
                    <a:pt x="82" y="69"/>
                  </a:lnTo>
                  <a:lnTo>
                    <a:pt x="88" y="66"/>
                  </a:lnTo>
                  <a:lnTo>
                    <a:pt x="97" y="62"/>
                  </a:lnTo>
                  <a:lnTo>
                    <a:pt x="98" y="59"/>
                  </a:lnTo>
                  <a:lnTo>
                    <a:pt x="102" y="54"/>
                  </a:lnTo>
                  <a:lnTo>
                    <a:pt x="107" y="49"/>
                  </a:lnTo>
                  <a:lnTo>
                    <a:pt x="108" y="46"/>
                  </a:lnTo>
                  <a:lnTo>
                    <a:pt x="107" y="44"/>
                  </a:lnTo>
                  <a:lnTo>
                    <a:pt x="100" y="42"/>
                  </a:lnTo>
                  <a:lnTo>
                    <a:pt x="102" y="36"/>
                  </a:lnTo>
                  <a:lnTo>
                    <a:pt x="105" y="36"/>
                  </a:lnTo>
                  <a:lnTo>
                    <a:pt x="108" y="36"/>
                  </a:lnTo>
                  <a:lnTo>
                    <a:pt x="113" y="39"/>
                  </a:lnTo>
                  <a:lnTo>
                    <a:pt x="115" y="36"/>
                  </a:lnTo>
                  <a:lnTo>
                    <a:pt x="117" y="32"/>
                  </a:lnTo>
                  <a:lnTo>
                    <a:pt x="112" y="30"/>
                  </a:lnTo>
                  <a:lnTo>
                    <a:pt x="108" y="29"/>
                  </a:lnTo>
                  <a:lnTo>
                    <a:pt x="112" y="29"/>
                  </a:lnTo>
                  <a:lnTo>
                    <a:pt x="115" y="29"/>
                  </a:lnTo>
                  <a:lnTo>
                    <a:pt x="117" y="27"/>
                  </a:lnTo>
                  <a:lnTo>
                    <a:pt x="117" y="22"/>
                  </a:lnTo>
                  <a:lnTo>
                    <a:pt x="115" y="24"/>
                  </a:lnTo>
                  <a:lnTo>
                    <a:pt x="113" y="24"/>
                  </a:lnTo>
                  <a:lnTo>
                    <a:pt x="110" y="22"/>
                  </a:lnTo>
                  <a:lnTo>
                    <a:pt x="108" y="20"/>
                  </a:lnTo>
                  <a:lnTo>
                    <a:pt x="110" y="19"/>
                  </a:lnTo>
                  <a:lnTo>
                    <a:pt x="112" y="15"/>
                  </a:lnTo>
                  <a:lnTo>
                    <a:pt x="107" y="17"/>
                  </a:lnTo>
                  <a:lnTo>
                    <a:pt x="102" y="19"/>
                  </a:lnTo>
                  <a:lnTo>
                    <a:pt x="108" y="10"/>
                  </a:lnTo>
                  <a:lnTo>
                    <a:pt x="113" y="0"/>
                  </a:lnTo>
                  <a:lnTo>
                    <a:pt x="102" y="10"/>
                  </a:lnTo>
                  <a:lnTo>
                    <a:pt x="90" y="22"/>
                  </a:lnTo>
                  <a:lnTo>
                    <a:pt x="80" y="32"/>
                  </a:lnTo>
                  <a:lnTo>
                    <a:pt x="70" y="41"/>
                  </a:lnTo>
                  <a:lnTo>
                    <a:pt x="62" y="44"/>
                  </a:lnTo>
                  <a:lnTo>
                    <a:pt x="60" y="46"/>
                  </a:lnTo>
                  <a:lnTo>
                    <a:pt x="60" y="52"/>
                  </a:lnTo>
                  <a:lnTo>
                    <a:pt x="57" y="56"/>
                  </a:lnTo>
                  <a:lnTo>
                    <a:pt x="53" y="54"/>
                  </a:lnTo>
                  <a:lnTo>
                    <a:pt x="48" y="51"/>
                  </a:lnTo>
                  <a:lnTo>
                    <a:pt x="48" y="49"/>
                  </a:lnTo>
                  <a:lnTo>
                    <a:pt x="47" y="46"/>
                  </a:lnTo>
                  <a:lnTo>
                    <a:pt x="45" y="42"/>
                  </a:lnTo>
                  <a:lnTo>
                    <a:pt x="42" y="42"/>
                  </a:lnTo>
                  <a:lnTo>
                    <a:pt x="30" y="44"/>
                  </a:lnTo>
                  <a:lnTo>
                    <a:pt x="20" y="44"/>
                  </a:lnTo>
                  <a:lnTo>
                    <a:pt x="20" y="47"/>
                  </a:lnTo>
                  <a:lnTo>
                    <a:pt x="18" y="49"/>
                  </a:lnTo>
                  <a:lnTo>
                    <a:pt x="21" y="52"/>
                  </a:lnTo>
                  <a:lnTo>
                    <a:pt x="25" y="54"/>
                  </a:lnTo>
                  <a:lnTo>
                    <a:pt x="16" y="52"/>
                  </a:lnTo>
                  <a:lnTo>
                    <a:pt x="10" y="51"/>
                  </a:lnTo>
                  <a:lnTo>
                    <a:pt x="5" y="52"/>
                  </a:lnTo>
                  <a:lnTo>
                    <a:pt x="0" y="54"/>
                  </a:lnTo>
                  <a:close/>
                </a:path>
              </a:pathLst>
            </a:custGeom>
            <a:solidFill>
              <a:srgbClr val="1F1A17"/>
            </a:solidFill>
            <a:ln w="9525">
              <a:noFill/>
              <a:round/>
              <a:headEnd/>
              <a:tailEnd/>
            </a:ln>
          </p:spPr>
          <p:txBody>
            <a:bodyPr/>
            <a:lstStyle/>
            <a:p>
              <a:endParaRPr lang="en-US"/>
            </a:p>
          </p:txBody>
        </p:sp>
        <p:sp>
          <p:nvSpPr>
            <p:cNvPr id="4546" name="Freeform 450"/>
            <p:cNvSpPr>
              <a:spLocks/>
            </p:cNvSpPr>
            <p:nvPr/>
          </p:nvSpPr>
          <p:spPr bwMode="auto">
            <a:xfrm>
              <a:off x="3008" y="3069"/>
              <a:ext cx="111" cy="85"/>
            </a:xfrm>
            <a:custGeom>
              <a:avLst/>
              <a:gdLst/>
              <a:ahLst/>
              <a:cxnLst>
                <a:cxn ang="0">
                  <a:pos x="8" y="74"/>
                </a:cxn>
                <a:cxn ang="0">
                  <a:pos x="36" y="77"/>
                </a:cxn>
                <a:cxn ang="0">
                  <a:pos x="55" y="82"/>
                </a:cxn>
                <a:cxn ang="0">
                  <a:pos x="60" y="74"/>
                </a:cxn>
                <a:cxn ang="0">
                  <a:pos x="68" y="75"/>
                </a:cxn>
                <a:cxn ang="0">
                  <a:pos x="65" y="65"/>
                </a:cxn>
                <a:cxn ang="0">
                  <a:pos x="73" y="74"/>
                </a:cxn>
                <a:cxn ang="0">
                  <a:pos x="73" y="62"/>
                </a:cxn>
                <a:cxn ang="0">
                  <a:pos x="70" y="55"/>
                </a:cxn>
                <a:cxn ang="0">
                  <a:pos x="83" y="62"/>
                </a:cxn>
                <a:cxn ang="0">
                  <a:pos x="86" y="59"/>
                </a:cxn>
                <a:cxn ang="0">
                  <a:pos x="93" y="40"/>
                </a:cxn>
                <a:cxn ang="0">
                  <a:pos x="100" y="32"/>
                </a:cxn>
                <a:cxn ang="0">
                  <a:pos x="106" y="25"/>
                </a:cxn>
                <a:cxn ang="0">
                  <a:pos x="108" y="17"/>
                </a:cxn>
                <a:cxn ang="0">
                  <a:pos x="111" y="8"/>
                </a:cxn>
                <a:cxn ang="0">
                  <a:pos x="111" y="0"/>
                </a:cxn>
                <a:cxn ang="0">
                  <a:pos x="105" y="8"/>
                </a:cxn>
                <a:cxn ang="0">
                  <a:pos x="98" y="25"/>
                </a:cxn>
                <a:cxn ang="0">
                  <a:pos x="88" y="40"/>
                </a:cxn>
                <a:cxn ang="0">
                  <a:pos x="78" y="50"/>
                </a:cxn>
                <a:cxn ang="0">
                  <a:pos x="60" y="50"/>
                </a:cxn>
                <a:cxn ang="0">
                  <a:pos x="63" y="57"/>
                </a:cxn>
                <a:cxn ang="0">
                  <a:pos x="56" y="57"/>
                </a:cxn>
                <a:cxn ang="0">
                  <a:pos x="55" y="64"/>
                </a:cxn>
                <a:cxn ang="0">
                  <a:pos x="48" y="64"/>
                </a:cxn>
                <a:cxn ang="0">
                  <a:pos x="43" y="69"/>
                </a:cxn>
                <a:cxn ang="0">
                  <a:pos x="40" y="65"/>
                </a:cxn>
                <a:cxn ang="0">
                  <a:pos x="35" y="69"/>
                </a:cxn>
                <a:cxn ang="0">
                  <a:pos x="33" y="69"/>
                </a:cxn>
                <a:cxn ang="0">
                  <a:pos x="25" y="69"/>
                </a:cxn>
                <a:cxn ang="0">
                  <a:pos x="18" y="65"/>
                </a:cxn>
                <a:cxn ang="0">
                  <a:pos x="8" y="65"/>
                </a:cxn>
              </a:cxnLst>
              <a:rect l="0" t="0" r="r" b="b"/>
              <a:pathLst>
                <a:path w="111" h="85">
                  <a:moveTo>
                    <a:pt x="0" y="72"/>
                  </a:moveTo>
                  <a:lnTo>
                    <a:pt x="8" y="74"/>
                  </a:lnTo>
                  <a:lnTo>
                    <a:pt x="21" y="77"/>
                  </a:lnTo>
                  <a:lnTo>
                    <a:pt x="36" y="77"/>
                  </a:lnTo>
                  <a:lnTo>
                    <a:pt x="48" y="79"/>
                  </a:lnTo>
                  <a:lnTo>
                    <a:pt x="55" y="82"/>
                  </a:lnTo>
                  <a:lnTo>
                    <a:pt x="60" y="85"/>
                  </a:lnTo>
                  <a:lnTo>
                    <a:pt x="60" y="74"/>
                  </a:lnTo>
                  <a:lnTo>
                    <a:pt x="70" y="77"/>
                  </a:lnTo>
                  <a:lnTo>
                    <a:pt x="68" y="75"/>
                  </a:lnTo>
                  <a:lnTo>
                    <a:pt x="65" y="72"/>
                  </a:lnTo>
                  <a:lnTo>
                    <a:pt x="65" y="65"/>
                  </a:lnTo>
                  <a:lnTo>
                    <a:pt x="65" y="62"/>
                  </a:lnTo>
                  <a:lnTo>
                    <a:pt x="73" y="74"/>
                  </a:lnTo>
                  <a:lnTo>
                    <a:pt x="73" y="69"/>
                  </a:lnTo>
                  <a:lnTo>
                    <a:pt x="73" y="62"/>
                  </a:lnTo>
                  <a:lnTo>
                    <a:pt x="70" y="57"/>
                  </a:lnTo>
                  <a:lnTo>
                    <a:pt x="70" y="55"/>
                  </a:lnTo>
                  <a:lnTo>
                    <a:pt x="80" y="67"/>
                  </a:lnTo>
                  <a:lnTo>
                    <a:pt x="83" y="62"/>
                  </a:lnTo>
                  <a:lnTo>
                    <a:pt x="83" y="57"/>
                  </a:lnTo>
                  <a:lnTo>
                    <a:pt x="86" y="59"/>
                  </a:lnTo>
                  <a:lnTo>
                    <a:pt x="91" y="47"/>
                  </a:lnTo>
                  <a:lnTo>
                    <a:pt x="93" y="40"/>
                  </a:lnTo>
                  <a:lnTo>
                    <a:pt x="101" y="39"/>
                  </a:lnTo>
                  <a:lnTo>
                    <a:pt x="100" y="32"/>
                  </a:lnTo>
                  <a:lnTo>
                    <a:pt x="105" y="25"/>
                  </a:lnTo>
                  <a:lnTo>
                    <a:pt x="106" y="25"/>
                  </a:lnTo>
                  <a:lnTo>
                    <a:pt x="108" y="22"/>
                  </a:lnTo>
                  <a:lnTo>
                    <a:pt x="108" y="17"/>
                  </a:lnTo>
                  <a:lnTo>
                    <a:pt x="106" y="14"/>
                  </a:lnTo>
                  <a:lnTo>
                    <a:pt x="111" y="8"/>
                  </a:lnTo>
                  <a:lnTo>
                    <a:pt x="108" y="7"/>
                  </a:lnTo>
                  <a:lnTo>
                    <a:pt x="111" y="0"/>
                  </a:lnTo>
                  <a:lnTo>
                    <a:pt x="101" y="3"/>
                  </a:lnTo>
                  <a:lnTo>
                    <a:pt x="105" y="8"/>
                  </a:lnTo>
                  <a:lnTo>
                    <a:pt x="101" y="19"/>
                  </a:lnTo>
                  <a:lnTo>
                    <a:pt x="98" y="25"/>
                  </a:lnTo>
                  <a:lnTo>
                    <a:pt x="88" y="32"/>
                  </a:lnTo>
                  <a:lnTo>
                    <a:pt x="88" y="40"/>
                  </a:lnTo>
                  <a:lnTo>
                    <a:pt x="81" y="42"/>
                  </a:lnTo>
                  <a:lnTo>
                    <a:pt x="78" y="50"/>
                  </a:lnTo>
                  <a:lnTo>
                    <a:pt x="70" y="44"/>
                  </a:lnTo>
                  <a:lnTo>
                    <a:pt x="60" y="50"/>
                  </a:lnTo>
                  <a:lnTo>
                    <a:pt x="65" y="55"/>
                  </a:lnTo>
                  <a:lnTo>
                    <a:pt x="63" y="57"/>
                  </a:lnTo>
                  <a:lnTo>
                    <a:pt x="61" y="57"/>
                  </a:lnTo>
                  <a:lnTo>
                    <a:pt x="56" y="57"/>
                  </a:lnTo>
                  <a:lnTo>
                    <a:pt x="55" y="60"/>
                  </a:lnTo>
                  <a:lnTo>
                    <a:pt x="55" y="64"/>
                  </a:lnTo>
                  <a:lnTo>
                    <a:pt x="51" y="67"/>
                  </a:lnTo>
                  <a:lnTo>
                    <a:pt x="48" y="64"/>
                  </a:lnTo>
                  <a:lnTo>
                    <a:pt x="45" y="62"/>
                  </a:lnTo>
                  <a:lnTo>
                    <a:pt x="43" y="69"/>
                  </a:lnTo>
                  <a:lnTo>
                    <a:pt x="43" y="72"/>
                  </a:lnTo>
                  <a:lnTo>
                    <a:pt x="40" y="65"/>
                  </a:lnTo>
                  <a:lnTo>
                    <a:pt x="36" y="62"/>
                  </a:lnTo>
                  <a:lnTo>
                    <a:pt x="35" y="69"/>
                  </a:lnTo>
                  <a:lnTo>
                    <a:pt x="36" y="72"/>
                  </a:lnTo>
                  <a:lnTo>
                    <a:pt x="33" y="69"/>
                  </a:lnTo>
                  <a:lnTo>
                    <a:pt x="28" y="67"/>
                  </a:lnTo>
                  <a:lnTo>
                    <a:pt x="25" y="69"/>
                  </a:lnTo>
                  <a:lnTo>
                    <a:pt x="25" y="70"/>
                  </a:lnTo>
                  <a:lnTo>
                    <a:pt x="18" y="65"/>
                  </a:lnTo>
                  <a:lnTo>
                    <a:pt x="15" y="70"/>
                  </a:lnTo>
                  <a:lnTo>
                    <a:pt x="8" y="65"/>
                  </a:lnTo>
                  <a:lnTo>
                    <a:pt x="0" y="72"/>
                  </a:lnTo>
                  <a:close/>
                </a:path>
              </a:pathLst>
            </a:custGeom>
            <a:solidFill>
              <a:srgbClr val="1F1A17"/>
            </a:solidFill>
            <a:ln w="9525">
              <a:noFill/>
              <a:round/>
              <a:headEnd/>
              <a:tailEnd/>
            </a:ln>
          </p:spPr>
          <p:txBody>
            <a:bodyPr/>
            <a:lstStyle/>
            <a:p>
              <a:endParaRPr lang="en-US"/>
            </a:p>
          </p:txBody>
        </p:sp>
        <p:sp>
          <p:nvSpPr>
            <p:cNvPr id="4547" name="Freeform 451"/>
            <p:cNvSpPr>
              <a:spLocks/>
            </p:cNvSpPr>
            <p:nvPr/>
          </p:nvSpPr>
          <p:spPr bwMode="auto">
            <a:xfrm>
              <a:off x="3103" y="3034"/>
              <a:ext cx="13" cy="35"/>
            </a:xfrm>
            <a:custGeom>
              <a:avLst/>
              <a:gdLst/>
              <a:ahLst/>
              <a:cxnLst>
                <a:cxn ang="0">
                  <a:pos x="1" y="35"/>
                </a:cxn>
                <a:cxn ang="0">
                  <a:pos x="11" y="27"/>
                </a:cxn>
                <a:cxn ang="0">
                  <a:pos x="10" y="25"/>
                </a:cxn>
                <a:cxn ang="0">
                  <a:pos x="6" y="23"/>
                </a:cxn>
                <a:cxn ang="0">
                  <a:pos x="10" y="18"/>
                </a:cxn>
                <a:cxn ang="0">
                  <a:pos x="11" y="15"/>
                </a:cxn>
                <a:cxn ang="0">
                  <a:pos x="8" y="12"/>
                </a:cxn>
                <a:cxn ang="0">
                  <a:pos x="13" y="7"/>
                </a:cxn>
                <a:cxn ang="0">
                  <a:pos x="13" y="0"/>
                </a:cxn>
                <a:cxn ang="0">
                  <a:pos x="8" y="3"/>
                </a:cxn>
                <a:cxn ang="0">
                  <a:pos x="3" y="7"/>
                </a:cxn>
                <a:cxn ang="0">
                  <a:pos x="3" y="12"/>
                </a:cxn>
                <a:cxn ang="0">
                  <a:pos x="5" y="15"/>
                </a:cxn>
                <a:cxn ang="0">
                  <a:pos x="1" y="18"/>
                </a:cxn>
                <a:cxn ang="0">
                  <a:pos x="0" y="23"/>
                </a:cxn>
                <a:cxn ang="0">
                  <a:pos x="5" y="27"/>
                </a:cxn>
                <a:cxn ang="0">
                  <a:pos x="6" y="28"/>
                </a:cxn>
                <a:cxn ang="0">
                  <a:pos x="1" y="35"/>
                </a:cxn>
              </a:cxnLst>
              <a:rect l="0" t="0" r="r" b="b"/>
              <a:pathLst>
                <a:path w="13" h="35">
                  <a:moveTo>
                    <a:pt x="1" y="35"/>
                  </a:moveTo>
                  <a:lnTo>
                    <a:pt x="11" y="27"/>
                  </a:lnTo>
                  <a:lnTo>
                    <a:pt x="10" y="25"/>
                  </a:lnTo>
                  <a:lnTo>
                    <a:pt x="6" y="23"/>
                  </a:lnTo>
                  <a:lnTo>
                    <a:pt x="10" y="18"/>
                  </a:lnTo>
                  <a:lnTo>
                    <a:pt x="11" y="15"/>
                  </a:lnTo>
                  <a:lnTo>
                    <a:pt x="8" y="12"/>
                  </a:lnTo>
                  <a:lnTo>
                    <a:pt x="13" y="7"/>
                  </a:lnTo>
                  <a:lnTo>
                    <a:pt x="13" y="0"/>
                  </a:lnTo>
                  <a:lnTo>
                    <a:pt x="8" y="3"/>
                  </a:lnTo>
                  <a:lnTo>
                    <a:pt x="3" y="7"/>
                  </a:lnTo>
                  <a:lnTo>
                    <a:pt x="3" y="12"/>
                  </a:lnTo>
                  <a:lnTo>
                    <a:pt x="5" y="15"/>
                  </a:lnTo>
                  <a:lnTo>
                    <a:pt x="1" y="18"/>
                  </a:lnTo>
                  <a:lnTo>
                    <a:pt x="0" y="23"/>
                  </a:lnTo>
                  <a:lnTo>
                    <a:pt x="5" y="27"/>
                  </a:lnTo>
                  <a:lnTo>
                    <a:pt x="6" y="28"/>
                  </a:lnTo>
                  <a:lnTo>
                    <a:pt x="1" y="35"/>
                  </a:lnTo>
                  <a:close/>
                </a:path>
              </a:pathLst>
            </a:custGeom>
            <a:solidFill>
              <a:srgbClr val="1F1A17"/>
            </a:solidFill>
            <a:ln w="9525">
              <a:noFill/>
              <a:round/>
              <a:headEnd/>
              <a:tailEnd/>
            </a:ln>
          </p:spPr>
          <p:txBody>
            <a:bodyPr/>
            <a:lstStyle/>
            <a:p>
              <a:endParaRPr lang="en-US"/>
            </a:p>
          </p:txBody>
        </p:sp>
        <p:sp>
          <p:nvSpPr>
            <p:cNvPr id="4548" name="Freeform 452"/>
            <p:cNvSpPr>
              <a:spLocks/>
            </p:cNvSpPr>
            <p:nvPr/>
          </p:nvSpPr>
          <p:spPr bwMode="auto">
            <a:xfrm>
              <a:off x="2969" y="3134"/>
              <a:ext cx="47" cy="27"/>
            </a:xfrm>
            <a:custGeom>
              <a:avLst/>
              <a:gdLst/>
              <a:ahLst/>
              <a:cxnLst>
                <a:cxn ang="0">
                  <a:pos x="2" y="7"/>
                </a:cxn>
                <a:cxn ang="0">
                  <a:pos x="5" y="4"/>
                </a:cxn>
                <a:cxn ang="0">
                  <a:pos x="12" y="0"/>
                </a:cxn>
                <a:cxn ang="0">
                  <a:pos x="22" y="5"/>
                </a:cxn>
                <a:cxn ang="0">
                  <a:pos x="28" y="9"/>
                </a:cxn>
                <a:cxn ang="0">
                  <a:pos x="25" y="14"/>
                </a:cxn>
                <a:cxn ang="0">
                  <a:pos x="28" y="12"/>
                </a:cxn>
                <a:cxn ang="0">
                  <a:pos x="35" y="10"/>
                </a:cxn>
                <a:cxn ang="0">
                  <a:pos x="39" y="14"/>
                </a:cxn>
                <a:cxn ang="0">
                  <a:pos x="40" y="14"/>
                </a:cxn>
                <a:cxn ang="0">
                  <a:pos x="32" y="17"/>
                </a:cxn>
                <a:cxn ang="0">
                  <a:pos x="35" y="19"/>
                </a:cxn>
                <a:cxn ang="0">
                  <a:pos x="40" y="19"/>
                </a:cxn>
                <a:cxn ang="0">
                  <a:pos x="44" y="17"/>
                </a:cxn>
                <a:cxn ang="0">
                  <a:pos x="47" y="15"/>
                </a:cxn>
                <a:cxn ang="0">
                  <a:pos x="42" y="24"/>
                </a:cxn>
                <a:cxn ang="0">
                  <a:pos x="23" y="27"/>
                </a:cxn>
                <a:cxn ang="0">
                  <a:pos x="20" y="19"/>
                </a:cxn>
                <a:cxn ang="0">
                  <a:pos x="15" y="17"/>
                </a:cxn>
                <a:cxn ang="0">
                  <a:pos x="15" y="10"/>
                </a:cxn>
                <a:cxn ang="0">
                  <a:pos x="12" y="15"/>
                </a:cxn>
                <a:cxn ang="0">
                  <a:pos x="8" y="12"/>
                </a:cxn>
                <a:cxn ang="0">
                  <a:pos x="5" y="10"/>
                </a:cxn>
                <a:cxn ang="0">
                  <a:pos x="5" y="14"/>
                </a:cxn>
                <a:cxn ang="0">
                  <a:pos x="5" y="15"/>
                </a:cxn>
                <a:cxn ang="0">
                  <a:pos x="3" y="17"/>
                </a:cxn>
                <a:cxn ang="0">
                  <a:pos x="3" y="19"/>
                </a:cxn>
                <a:cxn ang="0">
                  <a:pos x="0" y="14"/>
                </a:cxn>
                <a:cxn ang="0">
                  <a:pos x="2" y="7"/>
                </a:cxn>
              </a:cxnLst>
              <a:rect l="0" t="0" r="r" b="b"/>
              <a:pathLst>
                <a:path w="47" h="27">
                  <a:moveTo>
                    <a:pt x="2" y="7"/>
                  </a:moveTo>
                  <a:lnTo>
                    <a:pt x="5" y="4"/>
                  </a:lnTo>
                  <a:lnTo>
                    <a:pt x="12" y="0"/>
                  </a:lnTo>
                  <a:lnTo>
                    <a:pt x="22" y="5"/>
                  </a:lnTo>
                  <a:lnTo>
                    <a:pt x="28" y="9"/>
                  </a:lnTo>
                  <a:lnTo>
                    <a:pt x="25" y="14"/>
                  </a:lnTo>
                  <a:lnTo>
                    <a:pt x="28" y="12"/>
                  </a:lnTo>
                  <a:lnTo>
                    <a:pt x="35" y="10"/>
                  </a:lnTo>
                  <a:lnTo>
                    <a:pt x="39" y="14"/>
                  </a:lnTo>
                  <a:lnTo>
                    <a:pt x="40" y="14"/>
                  </a:lnTo>
                  <a:lnTo>
                    <a:pt x="32" y="17"/>
                  </a:lnTo>
                  <a:lnTo>
                    <a:pt x="35" y="19"/>
                  </a:lnTo>
                  <a:lnTo>
                    <a:pt x="40" y="19"/>
                  </a:lnTo>
                  <a:lnTo>
                    <a:pt x="44" y="17"/>
                  </a:lnTo>
                  <a:lnTo>
                    <a:pt x="47" y="15"/>
                  </a:lnTo>
                  <a:lnTo>
                    <a:pt x="42" y="24"/>
                  </a:lnTo>
                  <a:lnTo>
                    <a:pt x="23" y="27"/>
                  </a:lnTo>
                  <a:lnTo>
                    <a:pt x="20" y="19"/>
                  </a:lnTo>
                  <a:lnTo>
                    <a:pt x="15" y="17"/>
                  </a:lnTo>
                  <a:lnTo>
                    <a:pt x="15" y="10"/>
                  </a:lnTo>
                  <a:lnTo>
                    <a:pt x="12" y="15"/>
                  </a:lnTo>
                  <a:lnTo>
                    <a:pt x="8" y="12"/>
                  </a:lnTo>
                  <a:lnTo>
                    <a:pt x="5" y="10"/>
                  </a:lnTo>
                  <a:lnTo>
                    <a:pt x="5" y="14"/>
                  </a:lnTo>
                  <a:lnTo>
                    <a:pt x="5" y="15"/>
                  </a:lnTo>
                  <a:lnTo>
                    <a:pt x="3" y="17"/>
                  </a:lnTo>
                  <a:lnTo>
                    <a:pt x="3" y="19"/>
                  </a:lnTo>
                  <a:lnTo>
                    <a:pt x="0" y="14"/>
                  </a:lnTo>
                  <a:lnTo>
                    <a:pt x="2" y="7"/>
                  </a:lnTo>
                  <a:close/>
                </a:path>
              </a:pathLst>
            </a:custGeom>
            <a:solidFill>
              <a:srgbClr val="1F1A17"/>
            </a:solidFill>
            <a:ln w="9525">
              <a:noFill/>
              <a:round/>
              <a:headEnd/>
              <a:tailEnd/>
            </a:ln>
          </p:spPr>
          <p:txBody>
            <a:bodyPr/>
            <a:lstStyle/>
            <a:p>
              <a:endParaRPr lang="en-US"/>
            </a:p>
          </p:txBody>
        </p:sp>
        <p:sp>
          <p:nvSpPr>
            <p:cNvPr id="4549" name="Freeform 453"/>
            <p:cNvSpPr>
              <a:spLocks/>
            </p:cNvSpPr>
            <p:nvPr/>
          </p:nvSpPr>
          <p:spPr bwMode="auto">
            <a:xfrm>
              <a:off x="2971" y="3151"/>
              <a:ext cx="98" cy="80"/>
            </a:xfrm>
            <a:custGeom>
              <a:avLst/>
              <a:gdLst/>
              <a:ahLst/>
              <a:cxnLst>
                <a:cxn ang="0">
                  <a:pos x="65" y="2"/>
                </a:cxn>
                <a:cxn ang="0">
                  <a:pos x="87" y="8"/>
                </a:cxn>
                <a:cxn ang="0">
                  <a:pos x="90" y="20"/>
                </a:cxn>
                <a:cxn ang="0">
                  <a:pos x="83" y="18"/>
                </a:cxn>
                <a:cxn ang="0">
                  <a:pos x="82" y="18"/>
                </a:cxn>
                <a:cxn ang="0">
                  <a:pos x="77" y="20"/>
                </a:cxn>
                <a:cxn ang="0">
                  <a:pos x="73" y="15"/>
                </a:cxn>
                <a:cxn ang="0">
                  <a:pos x="70" y="20"/>
                </a:cxn>
                <a:cxn ang="0">
                  <a:pos x="63" y="17"/>
                </a:cxn>
                <a:cxn ang="0">
                  <a:pos x="55" y="18"/>
                </a:cxn>
                <a:cxn ang="0">
                  <a:pos x="53" y="27"/>
                </a:cxn>
                <a:cxn ang="0">
                  <a:pos x="63" y="32"/>
                </a:cxn>
                <a:cxn ang="0">
                  <a:pos x="78" y="30"/>
                </a:cxn>
                <a:cxn ang="0">
                  <a:pos x="90" y="30"/>
                </a:cxn>
                <a:cxn ang="0">
                  <a:pos x="93" y="32"/>
                </a:cxn>
                <a:cxn ang="0">
                  <a:pos x="90" y="39"/>
                </a:cxn>
                <a:cxn ang="0">
                  <a:pos x="87" y="39"/>
                </a:cxn>
                <a:cxn ang="0">
                  <a:pos x="85" y="44"/>
                </a:cxn>
                <a:cxn ang="0">
                  <a:pos x="92" y="47"/>
                </a:cxn>
                <a:cxn ang="0">
                  <a:pos x="93" y="50"/>
                </a:cxn>
                <a:cxn ang="0">
                  <a:pos x="93" y="55"/>
                </a:cxn>
                <a:cxn ang="0">
                  <a:pos x="90" y="57"/>
                </a:cxn>
                <a:cxn ang="0">
                  <a:pos x="87" y="64"/>
                </a:cxn>
                <a:cxn ang="0">
                  <a:pos x="83" y="60"/>
                </a:cxn>
                <a:cxn ang="0">
                  <a:pos x="80" y="60"/>
                </a:cxn>
                <a:cxn ang="0">
                  <a:pos x="75" y="57"/>
                </a:cxn>
                <a:cxn ang="0">
                  <a:pos x="63" y="54"/>
                </a:cxn>
                <a:cxn ang="0">
                  <a:pos x="62" y="60"/>
                </a:cxn>
                <a:cxn ang="0">
                  <a:pos x="58" y="60"/>
                </a:cxn>
                <a:cxn ang="0">
                  <a:pos x="57" y="62"/>
                </a:cxn>
                <a:cxn ang="0">
                  <a:pos x="55" y="67"/>
                </a:cxn>
                <a:cxn ang="0">
                  <a:pos x="55" y="72"/>
                </a:cxn>
                <a:cxn ang="0">
                  <a:pos x="55" y="79"/>
                </a:cxn>
                <a:cxn ang="0">
                  <a:pos x="47" y="74"/>
                </a:cxn>
                <a:cxn ang="0">
                  <a:pos x="35" y="64"/>
                </a:cxn>
                <a:cxn ang="0">
                  <a:pos x="32" y="62"/>
                </a:cxn>
                <a:cxn ang="0">
                  <a:pos x="28" y="64"/>
                </a:cxn>
                <a:cxn ang="0">
                  <a:pos x="28" y="60"/>
                </a:cxn>
                <a:cxn ang="0">
                  <a:pos x="30" y="55"/>
                </a:cxn>
                <a:cxn ang="0">
                  <a:pos x="23" y="47"/>
                </a:cxn>
                <a:cxn ang="0">
                  <a:pos x="28" y="45"/>
                </a:cxn>
                <a:cxn ang="0">
                  <a:pos x="28" y="39"/>
                </a:cxn>
                <a:cxn ang="0">
                  <a:pos x="20" y="32"/>
                </a:cxn>
                <a:cxn ang="0">
                  <a:pos x="11" y="25"/>
                </a:cxn>
                <a:cxn ang="0">
                  <a:pos x="5" y="20"/>
                </a:cxn>
                <a:cxn ang="0">
                  <a:pos x="6" y="18"/>
                </a:cxn>
                <a:cxn ang="0">
                  <a:pos x="16" y="17"/>
                </a:cxn>
                <a:cxn ang="0">
                  <a:pos x="21" y="15"/>
                </a:cxn>
                <a:cxn ang="0">
                  <a:pos x="32" y="13"/>
                </a:cxn>
                <a:cxn ang="0">
                  <a:pos x="48" y="7"/>
                </a:cxn>
                <a:cxn ang="0">
                  <a:pos x="50" y="10"/>
                </a:cxn>
                <a:cxn ang="0">
                  <a:pos x="53" y="7"/>
                </a:cxn>
              </a:cxnLst>
              <a:rect l="0" t="0" r="r" b="b"/>
              <a:pathLst>
                <a:path w="98" h="80">
                  <a:moveTo>
                    <a:pt x="53" y="2"/>
                  </a:moveTo>
                  <a:lnTo>
                    <a:pt x="65" y="2"/>
                  </a:lnTo>
                  <a:lnTo>
                    <a:pt x="78" y="0"/>
                  </a:lnTo>
                  <a:lnTo>
                    <a:pt x="87" y="8"/>
                  </a:lnTo>
                  <a:lnTo>
                    <a:pt x="93" y="20"/>
                  </a:lnTo>
                  <a:lnTo>
                    <a:pt x="90" y="20"/>
                  </a:lnTo>
                  <a:lnTo>
                    <a:pt x="87" y="22"/>
                  </a:lnTo>
                  <a:lnTo>
                    <a:pt x="83" y="18"/>
                  </a:lnTo>
                  <a:lnTo>
                    <a:pt x="82" y="13"/>
                  </a:lnTo>
                  <a:lnTo>
                    <a:pt x="82" y="18"/>
                  </a:lnTo>
                  <a:lnTo>
                    <a:pt x="83" y="23"/>
                  </a:lnTo>
                  <a:lnTo>
                    <a:pt x="77" y="20"/>
                  </a:lnTo>
                  <a:lnTo>
                    <a:pt x="75" y="12"/>
                  </a:lnTo>
                  <a:lnTo>
                    <a:pt x="73" y="15"/>
                  </a:lnTo>
                  <a:lnTo>
                    <a:pt x="73" y="20"/>
                  </a:lnTo>
                  <a:lnTo>
                    <a:pt x="70" y="20"/>
                  </a:lnTo>
                  <a:lnTo>
                    <a:pt x="65" y="20"/>
                  </a:lnTo>
                  <a:lnTo>
                    <a:pt x="63" y="17"/>
                  </a:lnTo>
                  <a:lnTo>
                    <a:pt x="60" y="13"/>
                  </a:lnTo>
                  <a:lnTo>
                    <a:pt x="55" y="18"/>
                  </a:lnTo>
                  <a:lnTo>
                    <a:pt x="50" y="18"/>
                  </a:lnTo>
                  <a:lnTo>
                    <a:pt x="53" y="27"/>
                  </a:lnTo>
                  <a:lnTo>
                    <a:pt x="58" y="30"/>
                  </a:lnTo>
                  <a:lnTo>
                    <a:pt x="63" y="32"/>
                  </a:lnTo>
                  <a:lnTo>
                    <a:pt x="72" y="34"/>
                  </a:lnTo>
                  <a:lnTo>
                    <a:pt x="78" y="30"/>
                  </a:lnTo>
                  <a:lnTo>
                    <a:pt x="85" y="30"/>
                  </a:lnTo>
                  <a:lnTo>
                    <a:pt x="90" y="30"/>
                  </a:lnTo>
                  <a:lnTo>
                    <a:pt x="98" y="30"/>
                  </a:lnTo>
                  <a:lnTo>
                    <a:pt x="93" y="32"/>
                  </a:lnTo>
                  <a:lnTo>
                    <a:pt x="88" y="34"/>
                  </a:lnTo>
                  <a:lnTo>
                    <a:pt x="90" y="39"/>
                  </a:lnTo>
                  <a:lnTo>
                    <a:pt x="90" y="40"/>
                  </a:lnTo>
                  <a:lnTo>
                    <a:pt x="87" y="39"/>
                  </a:lnTo>
                  <a:lnTo>
                    <a:pt x="83" y="37"/>
                  </a:lnTo>
                  <a:lnTo>
                    <a:pt x="85" y="44"/>
                  </a:lnTo>
                  <a:lnTo>
                    <a:pt x="88" y="49"/>
                  </a:lnTo>
                  <a:lnTo>
                    <a:pt x="92" y="47"/>
                  </a:lnTo>
                  <a:lnTo>
                    <a:pt x="95" y="47"/>
                  </a:lnTo>
                  <a:lnTo>
                    <a:pt x="93" y="50"/>
                  </a:lnTo>
                  <a:lnTo>
                    <a:pt x="92" y="52"/>
                  </a:lnTo>
                  <a:lnTo>
                    <a:pt x="93" y="55"/>
                  </a:lnTo>
                  <a:lnTo>
                    <a:pt x="93" y="59"/>
                  </a:lnTo>
                  <a:lnTo>
                    <a:pt x="90" y="57"/>
                  </a:lnTo>
                  <a:lnTo>
                    <a:pt x="87" y="57"/>
                  </a:lnTo>
                  <a:lnTo>
                    <a:pt x="87" y="64"/>
                  </a:lnTo>
                  <a:lnTo>
                    <a:pt x="85" y="64"/>
                  </a:lnTo>
                  <a:lnTo>
                    <a:pt x="83" y="60"/>
                  </a:lnTo>
                  <a:lnTo>
                    <a:pt x="80" y="55"/>
                  </a:lnTo>
                  <a:lnTo>
                    <a:pt x="80" y="60"/>
                  </a:lnTo>
                  <a:lnTo>
                    <a:pt x="80" y="65"/>
                  </a:lnTo>
                  <a:lnTo>
                    <a:pt x="75" y="57"/>
                  </a:lnTo>
                  <a:lnTo>
                    <a:pt x="67" y="49"/>
                  </a:lnTo>
                  <a:lnTo>
                    <a:pt x="63" y="54"/>
                  </a:lnTo>
                  <a:lnTo>
                    <a:pt x="60" y="57"/>
                  </a:lnTo>
                  <a:lnTo>
                    <a:pt x="62" y="60"/>
                  </a:lnTo>
                  <a:lnTo>
                    <a:pt x="63" y="64"/>
                  </a:lnTo>
                  <a:lnTo>
                    <a:pt x="58" y="60"/>
                  </a:lnTo>
                  <a:lnTo>
                    <a:pt x="57" y="60"/>
                  </a:lnTo>
                  <a:lnTo>
                    <a:pt x="57" y="62"/>
                  </a:lnTo>
                  <a:lnTo>
                    <a:pt x="57" y="67"/>
                  </a:lnTo>
                  <a:lnTo>
                    <a:pt x="55" y="67"/>
                  </a:lnTo>
                  <a:lnTo>
                    <a:pt x="53" y="65"/>
                  </a:lnTo>
                  <a:lnTo>
                    <a:pt x="55" y="72"/>
                  </a:lnTo>
                  <a:lnTo>
                    <a:pt x="57" y="77"/>
                  </a:lnTo>
                  <a:lnTo>
                    <a:pt x="55" y="79"/>
                  </a:lnTo>
                  <a:lnTo>
                    <a:pt x="52" y="80"/>
                  </a:lnTo>
                  <a:lnTo>
                    <a:pt x="47" y="74"/>
                  </a:lnTo>
                  <a:lnTo>
                    <a:pt x="38" y="65"/>
                  </a:lnTo>
                  <a:lnTo>
                    <a:pt x="35" y="64"/>
                  </a:lnTo>
                  <a:lnTo>
                    <a:pt x="33" y="62"/>
                  </a:lnTo>
                  <a:lnTo>
                    <a:pt x="32" y="62"/>
                  </a:lnTo>
                  <a:lnTo>
                    <a:pt x="32" y="67"/>
                  </a:lnTo>
                  <a:lnTo>
                    <a:pt x="28" y="64"/>
                  </a:lnTo>
                  <a:lnTo>
                    <a:pt x="25" y="60"/>
                  </a:lnTo>
                  <a:lnTo>
                    <a:pt x="28" y="60"/>
                  </a:lnTo>
                  <a:lnTo>
                    <a:pt x="33" y="59"/>
                  </a:lnTo>
                  <a:lnTo>
                    <a:pt x="30" y="55"/>
                  </a:lnTo>
                  <a:lnTo>
                    <a:pt x="25" y="50"/>
                  </a:lnTo>
                  <a:lnTo>
                    <a:pt x="23" y="47"/>
                  </a:lnTo>
                  <a:lnTo>
                    <a:pt x="23" y="45"/>
                  </a:lnTo>
                  <a:lnTo>
                    <a:pt x="28" y="45"/>
                  </a:lnTo>
                  <a:lnTo>
                    <a:pt x="32" y="45"/>
                  </a:lnTo>
                  <a:lnTo>
                    <a:pt x="28" y="39"/>
                  </a:lnTo>
                  <a:lnTo>
                    <a:pt x="25" y="35"/>
                  </a:lnTo>
                  <a:lnTo>
                    <a:pt x="20" y="32"/>
                  </a:lnTo>
                  <a:lnTo>
                    <a:pt x="13" y="30"/>
                  </a:lnTo>
                  <a:lnTo>
                    <a:pt x="11" y="25"/>
                  </a:lnTo>
                  <a:lnTo>
                    <a:pt x="8" y="22"/>
                  </a:lnTo>
                  <a:lnTo>
                    <a:pt x="5" y="20"/>
                  </a:lnTo>
                  <a:lnTo>
                    <a:pt x="0" y="20"/>
                  </a:lnTo>
                  <a:lnTo>
                    <a:pt x="6" y="18"/>
                  </a:lnTo>
                  <a:lnTo>
                    <a:pt x="15" y="15"/>
                  </a:lnTo>
                  <a:lnTo>
                    <a:pt x="16" y="17"/>
                  </a:lnTo>
                  <a:lnTo>
                    <a:pt x="20" y="18"/>
                  </a:lnTo>
                  <a:lnTo>
                    <a:pt x="21" y="15"/>
                  </a:lnTo>
                  <a:lnTo>
                    <a:pt x="23" y="13"/>
                  </a:lnTo>
                  <a:lnTo>
                    <a:pt x="32" y="13"/>
                  </a:lnTo>
                  <a:lnTo>
                    <a:pt x="43" y="10"/>
                  </a:lnTo>
                  <a:lnTo>
                    <a:pt x="48" y="7"/>
                  </a:lnTo>
                  <a:lnTo>
                    <a:pt x="48" y="7"/>
                  </a:lnTo>
                  <a:lnTo>
                    <a:pt x="50" y="10"/>
                  </a:lnTo>
                  <a:lnTo>
                    <a:pt x="52" y="10"/>
                  </a:lnTo>
                  <a:lnTo>
                    <a:pt x="53" y="7"/>
                  </a:lnTo>
                  <a:lnTo>
                    <a:pt x="53" y="2"/>
                  </a:lnTo>
                  <a:close/>
                </a:path>
              </a:pathLst>
            </a:custGeom>
            <a:solidFill>
              <a:srgbClr val="1F1A17"/>
            </a:solidFill>
            <a:ln w="9525">
              <a:noFill/>
              <a:round/>
              <a:headEnd/>
              <a:tailEnd/>
            </a:ln>
          </p:spPr>
          <p:txBody>
            <a:bodyPr/>
            <a:lstStyle/>
            <a:p>
              <a:endParaRPr lang="en-US"/>
            </a:p>
          </p:txBody>
        </p:sp>
        <p:sp>
          <p:nvSpPr>
            <p:cNvPr id="4550" name="Freeform 454"/>
            <p:cNvSpPr>
              <a:spLocks/>
            </p:cNvSpPr>
            <p:nvPr/>
          </p:nvSpPr>
          <p:spPr bwMode="auto">
            <a:xfrm>
              <a:off x="3064" y="3146"/>
              <a:ext cx="22" cy="23"/>
            </a:xfrm>
            <a:custGeom>
              <a:avLst/>
              <a:gdLst/>
              <a:ahLst/>
              <a:cxnLst>
                <a:cxn ang="0">
                  <a:pos x="0" y="13"/>
                </a:cxn>
                <a:cxn ang="0">
                  <a:pos x="4" y="23"/>
                </a:cxn>
                <a:cxn ang="0">
                  <a:pos x="7" y="22"/>
                </a:cxn>
                <a:cxn ang="0">
                  <a:pos x="10" y="22"/>
                </a:cxn>
                <a:cxn ang="0">
                  <a:pos x="12" y="20"/>
                </a:cxn>
                <a:cxn ang="0">
                  <a:pos x="14" y="20"/>
                </a:cxn>
                <a:cxn ang="0">
                  <a:pos x="10" y="15"/>
                </a:cxn>
                <a:cxn ang="0">
                  <a:pos x="17" y="15"/>
                </a:cxn>
                <a:cxn ang="0">
                  <a:pos x="17" y="12"/>
                </a:cxn>
                <a:cxn ang="0">
                  <a:pos x="19" y="12"/>
                </a:cxn>
                <a:cxn ang="0">
                  <a:pos x="20" y="8"/>
                </a:cxn>
                <a:cxn ang="0">
                  <a:pos x="22" y="2"/>
                </a:cxn>
                <a:cxn ang="0">
                  <a:pos x="22" y="0"/>
                </a:cxn>
                <a:cxn ang="0">
                  <a:pos x="20" y="3"/>
                </a:cxn>
                <a:cxn ang="0">
                  <a:pos x="17" y="8"/>
                </a:cxn>
                <a:cxn ang="0">
                  <a:pos x="10" y="10"/>
                </a:cxn>
                <a:cxn ang="0">
                  <a:pos x="7" y="10"/>
                </a:cxn>
                <a:cxn ang="0">
                  <a:pos x="5" y="15"/>
                </a:cxn>
                <a:cxn ang="0">
                  <a:pos x="5" y="18"/>
                </a:cxn>
                <a:cxn ang="0">
                  <a:pos x="0" y="13"/>
                </a:cxn>
              </a:cxnLst>
              <a:rect l="0" t="0" r="r" b="b"/>
              <a:pathLst>
                <a:path w="22" h="23">
                  <a:moveTo>
                    <a:pt x="0" y="13"/>
                  </a:moveTo>
                  <a:lnTo>
                    <a:pt x="4" y="23"/>
                  </a:lnTo>
                  <a:lnTo>
                    <a:pt x="7" y="22"/>
                  </a:lnTo>
                  <a:lnTo>
                    <a:pt x="10" y="22"/>
                  </a:lnTo>
                  <a:lnTo>
                    <a:pt x="12" y="20"/>
                  </a:lnTo>
                  <a:lnTo>
                    <a:pt x="14" y="20"/>
                  </a:lnTo>
                  <a:lnTo>
                    <a:pt x="10" y="15"/>
                  </a:lnTo>
                  <a:lnTo>
                    <a:pt x="17" y="15"/>
                  </a:lnTo>
                  <a:lnTo>
                    <a:pt x="17" y="12"/>
                  </a:lnTo>
                  <a:lnTo>
                    <a:pt x="19" y="12"/>
                  </a:lnTo>
                  <a:lnTo>
                    <a:pt x="20" y="8"/>
                  </a:lnTo>
                  <a:lnTo>
                    <a:pt x="22" y="2"/>
                  </a:lnTo>
                  <a:lnTo>
                    <a:pt x="22" y="0"/>
                  </a:lnTo>
                  <a:lnTo>
                    <a:pt x="20" y="3"/>
                  </a:lnTo>
                  <a:lnTo>
                    <a:pt x="17" y="8"/>
                  </a:lnTo>
                  <a:lnTo>
                    <a:pt x="10" y="10"/>
                  </a:lnTo>
                  <a:lnTo>
                    <a:pt x="7" y="10"/>
                  </a:lnTo>
                  <a:lnTo>
                    <a:pt x="5" y="15"/>
                  </a:lnTo>
                  <a:lnTo>
                    <a:pt x="5" y="18"/>
                  </a:lnTo>
                  <a:lnTo>
                    <a:pt x="0" y="13"/>
                  </a:lnTo>
                  <a:close/>
                </a:path>
              </a:pathLst>
            </a:custGeom>
            <a:solidFill>
              <a:srgbClr val="1F1A17"/>
            </a:solidFill>
            <a:ln w="9525">
              <a:noFill/>
              <a:round/>
              <a:headEnd/>
              <a:tailEnd/>
            </a:ln>
          </p:spPr>
          <p:txBody>
            <a:bodyPr/>
            <a:lstStyle/>
            <a:p>
              <a:endParaRPr lang="en-US"/>
            </a:p>
          </p:txBody>
        </p:sp>
        <p:sp>
          <p:nvSpPr>
            <p:cNvPr id="4551" name="Freeform 455"/>
            <p:cNvSpPr>
              <a:spLocks/>
            </p:cNvSpPr>
            <p:nvPr/>
          </p:nvSpPr>
          <p:spPr bwMode="auto">
            <a:xfrm>
              <a:off x="3063" y="3163"/>
              <a:ext cx="65" cy="38"/>
            </a:xfrm>
            <a:custGeom>
              <a:avLst/>
              <a:gdLst/>
              <a:ahLst/>
              <a:cxnLst>
                <a:cxn ang="0">
                  <a:pos x="1" y="25"/>
                </a:cxn>
                <a:cxn ang="0">
                  <a:pos x="1" y="28"/>
                </a:cxn>
                <a:cxn ang="0">
                  <a:pos x="3" y="33"/>
                </a:cxn>
                <a:cxn ang="0">
                  <a:pos x="6" y="37"/>
                </a:cxn>
                <a:cxn ang="0">
                  <a:pos x="10" y="38"/>
                </a:cxn>
                <a:cxn ang="0">
                  <a:pos x="8" y="37"/>
                </a:cxn>
                <a:cxn ang="0">
                  <a:pos x="8" y="33"/>
                </a:cxn>
                <a:cxn ang="0">
                  <a:pos x="11" y="35"/>
                </a:cxn>
                <a:cxn ang="0">
                  <a:pos x="13" y="33"/>
                </a:cxn>
                <a:cxn ang="0">
                  <a:pos x="15" y="30"/>
                </a:cxn>
                <a:cxn ang="0">
                  <a:pos x="16" y="27"/>
                </a:cxn>
                <a:cxn ang="0">
                  <a:pos x="23" y="28"/>
                </a:cxn>
                <a:cxn ang="0">
                  <a:pos x="30" y="32"/>
                </a:cxn>
                <a:cxn ang="0">
                  <a:pos x="28" y="28"/>
                </a:cxn>
                <a:cxn ang="0">
                  <a:pos x="28" y="27"/>
                </a:cxn>
                <a:cxn ang="0">
                  <a:pos x="30" y="25"/>
                </a:cxn>
                <a:cxn ang="0">
                  <a:pos x="31" y="23"/>
                </a:cxn>
                <a:cxn ang="0">
                  <a:pos x="36" y="22"/>
                </a:cxn>
                <a:cxn ang="0">
                  <a:pos x="41" y="22"/>
                </a:cxn>
                <a:cxn ang="0">
                  <a:pos x="45" y="17"/>
                </a:cxn>
                <a:cxn ang="0">
                  <a:pos x="48" y="11"/>
                </a:cxn>
                <a:cxn ang="0">
                  <a:pos x="53" y="17"/>
                </a:cxn>
                <a:cxn ang="0">
                  <a:pos x="56" y="18"/>
                </a:cxn>
                <a:cxn ang="0">
                  <a:pos x="60" y="17"/>
                </a:cxn>
                <a:cxn ang="0">
                  <a:pos x="63" y="13"/>
                </a:cxn>
                <a:cxn ang="0">
                  <a:pos x="63" y="11"/>
                </a:cxn>
                <a:cxn ang="0">
                  <a:pos x="65" y="10"/>
                </a:cxn>
                <a:cxn ang="0">
                  <a:pos x="65" y="8"/>
                </a:cxn>
                <a:cxn ang="0">
                  <a:pos x="63" y="6"/>
                </a:cxn>
                <a:cxn ang="0">
                  <a:pos x="58" y="3"/>
                </a:cxn>
                <a:cxn ang="0">
                  <a:pos x="55" y="0"/>
                </a:cxn>
                <a:cxn ang="0">
                  <a:pos x="48" y="1"/>
                </a:cxn>
                <a:cxn ang="0">
                  <a:pos x="43" y="1"/>
                </a:cxn>
                <a:cxn ang="0">
                  <a:pos x="45" y="8"/>
                </a:cxn>
                <a:cxn ang="0">
                  <a:pos x="45" y="10"/>
                </a:cxn>
                <a:cxn ang="0">
                  <a:pos x="43" y="10"/>
                </a:cxn>
                <a:cxn ang="0">
                  <a:pos x="40" y="5"/>
                </a:cxn>
                <a:cxn ang="0">
                  <a:pos x="41" y="10"/>
                </a:cxn>
                <a:cxn ang="0">
                  <a:pos x="40" y="11"/>
                </a:cxn>
                <a:cxn ang="0">
                  <a:pos x="36" y="10"/>
                </a:cxn>
                <a:cxn ang="0">
                  <a:pos x="33" y="8"/>
                </a:cxn>
                <a:cxn ang="0">
                  <a:pos x="30" y="10"/>
                </a:cxn>
                <a:cxn ang="0">
                  <a:pos x="25" y="11"/>
                </a:cxn>
                <a:cxn ang="0">
                  <a:pos x="23" y="11"/>
                </a:cxn>
                <a:cxn ang="0">
                  <a:pos x="21" y="13"/>
                </a:cxn>
                <a:cxn ang="0">
                  <a:pos x="21" y="15"/>
                </a:cxn>
                <a:cxn ang="0">
                  <a:pos x="21" y="18"/>
                </a:cxn>
                <a:cxn ang="0">
                  <a:pos x="23" y="22"/>
                </a:cxn>
                <a:cxn ang="0">
                  <a:pos x="23" y="23"/>
                </a:cxn>
                <a:cxn ang="0">
                  <a:pos x="18" y="20"/>
                </a:cxn>
                <a:cxn ang="0">
                  <a:pos x="13" y="15"/>
                </a:cxn>
                <a:cxn ang="0">
                  <a:pos x="13" y="22"/>
                </a:cxn>
                <a:cxn ang="0">
                  <a:pos x="11" y="23"/>
                </a:cxn>
                <a:cxn ang="0">
                  <a:pos x="8" y="22"/>
                </a:cxn>
                <a:cxn ang="0">
                  <a:pos x="5" y="18"/>
                </a:cxn>
                <a:cxn ang="0">
                  <a:pos x="1" y="20"/>
                </a:cxn>
                <a:cxn ang="0">
                  <a:pos x="0" y="20"/>
                </a:cxn>
                <a:cxn ang="0">
                  <a:pos x="3" y="22"/>
                </a:cxn>
                <a:cxn ang="0">
                  <a:pos x="6" y="25"/>
                </a:cxn>
                <a:cxn ang="0">
                  <a:pos x="3" y="25"/>
                </a:cxn>
                <a:cxn ang="0">
                  <a:pos x="1" y="25"/>
                </a:cxn>
              </a:cxnLst>
              <a:rect l="0" t="0" r="r" b="b"/>
              <a:pathLst>
                <a:path w="65" h="38">
                  <a:moveTo>
                    <a:pt x="1" y="25"/>
                  </a:moveTo>
                  <a:lnTo>
                    <a:pt x="1" y="28"/>
                  </a:lnTo>
                  <a:lnTo>
                    <a:pt x="3" y="33"/>
                  </a:lnTo>
                  <a:lnTo>
                    <a:pt x="6" y="37"/>
                  </a:lnTo>
                  <a:lnTo>
                    <a:pt x="10" y="38"/>
                  </a:lnTo>
                  <a:lnTo>
                    <a:pt x="8" y="37"/>
                  </a:lnTo>
                  <a:lnTo>
                    <a:pt x="8" y="33"/>
                  </a:lnTo>
                  <a:lnTo>
                    <a:pt x="11" y="35"/>
                  </a:lnTo>
                  <a:lnTo>
                    <a:pt x="13" y="33"/>
                  </a:lnTo>
                  <a:lnTo>
                    <a:pt x="15" y="30"/>
                  </a:lnTo>
                  <a:lnTo>
                    <a:pt x="16" y="27"/>
                  </a:lnTo>
                  <a:lnTo>
                    <a:pt x="23" y="28"/>
                  </a:lnTo>
                  <a:lnTo>
                    <a:pt x="30" y="32"/>
                  </a:lnTo>
                  <a:lnTo>
                    <a:pt x="28" y="28"/>
                  </a:lnTo>
                  <a:lnTo>
                    <a:pt x="28" y="27"/>
                  </a:lnTo>
                  <a:lnTo>
                    <a:pt x="30" y="25"/>
                  </a:lnTo>
                  <a:lnTo>
                    <a:pt x="31" y="23"/>
                  </a:lnTo>
                  <a:lnTo>
                    <a:pt x="36" y="22"/>
                  </a:lnTo>
                  <a:lnTo>
                    <a:pt x="41" y="22"/>
                  </a:lnTo>
                  <a:lnTo>
                    <a:pt x="45" y="17"/>
                  </a:lnTo>
                  <a:lnTo>
                    <a:pt x="48" y="11"/>
                  </a:lnTo>
                  <a:lnTo>
                    <a:pt x="53" y="17"/>
                  </a:lnTo>
                  <a:lnTo>
                    <a:pt x="56" y="18"/>
                  </a:lnTo>
                  <a:lnTo>
                    <a:pt x="60" y="17"/>
                  </a:lnTo>
                  <a:lnTo>
                    <a:pt x="63" y="13"/>
                  </a:lnTo>
                  <a:lnTo>
                    <a:pt x="63" y="11"/>
                  </a:lnTo>
                  <a:lnTo>
                    <a:pt x="65" y="10"/>
                  </a:lnTo>
                  <a:lnTo>
                    <a:pt x="65" y="8"/>
                  </a:lnTo>
                  <a:lnTo>
                    <a:pt x="63" y="6"/>
                  </a:lnTo>
                  <a:lnTo>
                    <a:pt x="58" y="3"/>
                  </a:lnTo>
                  <a:lnTo>
                    <a:pt x="55" y="0"/>
                  </a:lnTo>
                  <a:lnTo>
                    <a:pt x="48" y="1"/>
                  </a:lnTo>
                  <a:lnTo>
                    <a:pt x="43" y="1"/>
                  </a:lnTo>
                  <a:lnTo>
                    <a:pt x="45" y="8"/>
                  </a:lnTo>
                  <a:lnTo>
                    <a:pt x="45" y="10"/>
                  </a:lnTo>
                  <a:lnTo>
                    <a:pt x="43" y="10"/>
                  </a:lnTo>
                  <a:lnTo>
                    <a:pt x="40" y="5"/>
                  </a:lnTo>
                  <a:lnTo>
                    <a:pt x="41" y="10"/>
                  </a:lnTo>
                  <a:lnTo>
                    <a:pt x="40" y="11"/>
                  </a:lnTo>
                  <a:lnTo>
                    <a:pt x="36" y="10"/>
                  </a:lnTo>
                  <a:lnTo>
                    <a:pt x="33" y="8"/>
                  </a:lnTo>
                  <a:lnTo>
                    <a:pt x="30" y="10"/>
                  </a:lnTo>
                  <a:lnTo>
                    <a:pt x="25" y="11"/>
                  </a:lnTo>
                  <a:lnTo>
                    <a:pt x="23" y="11"/>
                  </a:lnTo>
                  <a:lnTo>
                    <a:pt x="21" y="13"/>
                  </a:lnTo>
                  <a:lnTo>
                    <a:pt x="21" y="15"/>
                  </a:lnTo>
                  <a:lnTo>
                    <a:pt x="21" y="18"/>
                  </a:lnTo>
                  <a:lnTo>
                    <a:pt x="23" y="22"/>
                  </a:lnTo>
                  <a:lnTo>
                    <a:pt x="23" y="23"/>
                  </a:lnTo>
                  <a:lnTo>
                    <a:pt x="18" y="20"/>
                  </a:lnTo>
                  <a:lnTo>
                    <a:pt x="13" y="15"/>
                  </a:lnTo>
                  <a:lnTo>
                    <a:pt x="13" y="22"/>
                  </a:lnTo>
                  <a:lnTo>
                    <a:pt x="11" y="23"/>
                  </a:lnTo>
                  <a:lnTo>
                    <a:pt x="8" y="22"/>
                  </a:lnTo>
                  <a:lnTo>
                    <a:pt x="5" y="18"/>
                  </a:lnTo>
                  <a:lnTo>
                    <a:pt x="1" y="20"/>
                  </a:lnTo>
                  <a:lnTo>
                    <a:pt x="0" y="20"/>
                  </a:lnTo>
                  <a:lnTo>
                    <a:pt x="3" y="22"/>
                  </a:lnTo>
                  <a:lnTo>
                    <a:pt x="6" y="25"/>
                  </a:lnTo>
                  <a:lnTo>
                    <a:pt x="3" y="25"/>
                  </a:lnTo>
                  <a:lnTo>
                    <a:pt x="1" y="25"/>
                  </a:lnTo>
                  <a:close/>
                </a:path>
              </a:pathLst>
            </a:custGeom>
            <a:solidFill>
              <a:srgbClr val="1F1A17"/>
            </a:solidFill>
            <a:ln w="9525">
              <a:noFill/>
              <a:round/>
              <a:headEnd/>
              <a:tailEnd/>
            </a:ln>
          </p:spPr>
          <p:txBody>
            <a:bodyPr/>
            <a:lstStyle/>
            <a:p>
              <a:endParaRPr lang="en-US"/>
            </a:p>
          </p:txBody>
        </p:sp>
        <p:sp>
          <p:nvSpPr>
            <p:cNvPr id="4552" name="Freeform 456"/>
            <p:cNvSpPr>
              <a:spLocks/>
            </p:cNvSpPr>
            <p:nvPr/>
          </p:nvSpPr>
          <p:spPr bwMode="auto">
            <a:xfrm>
              <a:off x="3123" y="3143"/>
              <a:ext cx="32" cy="28"/>
            </a:xfrm>
            <a:custGeom>
              <a:avLst/>
              <a:gdLst/>
              <a:ahLst/>
              <a:cxnLst>
                <a:cxn ang="0">
                  <a:pos x="0" y="20"/>
                </a:cxn>
                <a:cxn ang="0">
                  <a:pos x="0" y="18"/>
                </a:cxn>
                <a:cxn ang="0">
                  <a:pos x="3" y="18"/>
                </a:cxn>
                <a:cxn ang="0">
                  <a:pos x="8" y="20"/>
                </a:cxn>
                <a:cxn ang="0">
                  <a:pos x="10" y="21"/>
                </a:cxn>
                <a:cxn ang="0">
                  <a:pos x="10" y="16"/>
                </a:cxn>
                <a:cxn ang="0">
                  <a:pos x="17" y="18"/>
                </a:cxn>
                <a:cxn ang="0">
                  <a:pos x="17" y="10"/>
                </a:cxn>
                <a:cxn ang="0">
                  <a:pos x="27" y="3"/>
                </a:cxn>
                <a:cxn ang="0">
                  <a:pos x="32" y="0"/>
                </a:cxn>
                <a:cxn ang="0">
                  <a:pos x="28" y="3"/>
                </a:cxn>
                <a:cxn ang="0">
                  <a:pos x="25" y="8"/>
                </a:cxn>
                <a:cxn ang="0">
                  <a:pos x="28" y="11"/>
                </a:cxn>
                <a:cxn ang="0">
                  <a:pos x="30" y="11"/>
                </a:cxn>
                <a:cxn ang="0">
                  <a:pos x="25" y="13"/>
                </a:cxn>
                <a:cxn ang="0">
                  <a:pos x="25" y="20"/>
                </a:cxn>
                <a:cxn ang="0">
                  <a:pos x="18" y="18"/>
                </a:cxn>
                <a:cxn ang="0">
                  <a:pos x="18" y="23"/>
                </a:cxn>
                <a:cxn ang="0">
                  <a:pos x="13" y="21"/>
                </a:cxn>
                <a:cxn ang="0">
                  <a:pos x="15" y="28"/>
                </a:cxn>
                <a:cxn ang="0">
                  <a:pos x="10" y="28"/>
                </a:cxn>
                <a:cxn ang="0">
                  <a:pos x="0" y="20"/>
                </a:cxn>
              </a:cxnLst>
              <a:rect l="0" t="0" r="r" b="b"/>
              <a:pathLst>
                <a:path w="32" h="28">
                  <a:moveTo>
                    <a:pt x="0" y="20"/>
                  </a:moveTo>
                  <a:lnTo>
                    <a:pt x="0" y="18"/>
                  </a:lnTo>
                  <a:lnTo>
                    <a:pt x="3" y="18"/>
                  </a:lnTo>
                  <a:lnTo>
                    <a:pt x="8" y="20"/>
                  </a:lnTo>
                  <a:lnTo>
                    <a:pt x="10" y="21"/>
                  </a:lnTo>
                  <a:lnTo>
                    <a:pt x="10" y="16"/>
                  </a:lnTo>
                  <a:lnTo>
                    <a:pt x="17" y="18"/>
                  </a:lnTo>
                  <a:lnTo>
                    <a:pt x="17" y="10"/>
                  </a:lnTo>
                  <a:lnTo>
                    <a:pt x="27" y="3"/>
                  </a:lnTo>
                  <a:lnTo>
                    <a:pt x="32" y="0"/>
                  </a:lnTo>
                  <a:lnTo>
                    <a:pt x="28" y="3"/>
                  </a:lnTo>
                  <a:lnTo>
                    <a:pt x="25" y="8"/>
                  </a:lnTo>
                  <a:lnTo>
                    <a:pt x="28" y="11"/>
                  </a:lnTo>
                  <a:lnTo>
                    <a:pt x="30" y="11"/>
                  </a:lnTo>
                  <a:lnTo>
                    <a:pt x="25" y="13"/>
                  </a:lnTo>
                  <a:lnTo>
                    <a:pt x="25" y="20"/>
                  </a:lnTo>
                  <a:lnTo>
                    <a:pt x="18" y="18"/>
                  </a:lnTo>
                  <a:lnTo>
                    <a:pt x="18" y="23"/>
                  </a:lnTo>
                  <a:lnTo>
                    <a:pt x="13" y="21"/>
                  </a:lnTo>
                  <a:lnTo>
                    <a:pt x="15" y="28"/>
                  </a:lnTo>
                  <a:lnTo>
                    <a:pt x="10" y="28"/>
                  </a:lnTo>
                  <a:lnTo>
                    <a:pt x="0" y="20"/>
                  </a:lnTo>
                  <a:close/>
                </a:path>
              </a:pathLst>
            </a:custGeom>
            <a:solidFill>
              <a:srgbClr val="1F1A17"/>
            </a:solidFill>
            <a:ln w="9525">
              <a:noFill/>
              <a:round/>
              <a:headEnd/>
              <a:tailEnd/>
            </a:ln>
          </p:spPr>
          <p:txBody>
            <a:bodyPr/>
            <a:lstStyle/>
            <a:p>
              <a:endParaRPr lang="en-US"/>
            </a:p>
          </p:txBody>
        </p:sp>
        <p:sp>
          <p:nvSpPr>
            <p:cNvPr id="4553" name="Freeform 457"/>
            <p:cNvSpPr>
              <a:spLocks/>
            </p:cNvSpPr>
            <p:nvPr/>
          </p:nvSpPr>
          <p:spPr bwMode="auto">
            <a:xfrm>
              <a:off x="3111" y="3143"/>
              <a:ext cx="19" cy="15"/>
            </a:xfrm>
            <a:custGeom>
              <a:avLst/>
              <a:gdLst/>
              <a:ahLst/>
              <a:cxnLst>
                <a:cxn ang="0">
                  <a:pos x="0" y="15"/>
                </a:cxn>
                <a:cxn ang="0">
                  <a:pos x="2" y="11"/>
                </a:cxn>
                <a:cxn ang="0">
                  <a:pos x="7" y="8"/>
                </a:cxn>
                <a:cxn ang="0">
                  <a:pos x="14" y="3"/>
                </a:cxn>
                <a:cxn ang="0">
                  <a:pos x="17" y="0"/>
                </a:cxn>
                <a:cxn ang="0">
                  <a:pos x="19" y="3"/>
                </a:cxn>
                <a:cxn ang="0">
                  <a:pos x="8" y="11"/>
                </a:cxn>
                <a:cxn ang="0">
                  <a:pos x="7" y="13"/>
                </a:cxn>
                <a:cxn ang="0">
                  <a:pos x="0" y="15"/>
                </a:cxn>
              </a:cxnLst>
              <a:rect l="0" t="0" r="r" b="b"/>
              <a:pathLst>
                <a:path w="19" h="15">
                  <a:moveTo>
                    <a:pt x="0" y="15"/>
                  </a:moveTo>
                  <a:lnTo>
                    <a:pt x="2" y="11"/>
                  </a:lnTo>
                  <a:lnTo>
                    <a:pt x="7" y="8"/>
                  </a:lnTo>
                  <a:lnTo>
                    <a:pt x="14" y="3"/>
                  </a:lnTo>
                  <a:lnTo>
                    <a:pt x="17" y="0"/>
                  </a:lnTo>
                  <a:lnTo>
                    <a:pt x="19" y="3"/>
                  </a:lnTo>
                  <a:lnTo>
                    <a:pt x="8" y="11"/>
                  </a:lnTo>
                  <a:lnTo>
                    <a:pt x="7" y="13"/>
                  </a:lnTo>
                  <a:lnTo>
                    <a:pt x="0" y="15"/>
                  </a:lnTo>
                  <a:close/>
                </a:path>
              </a:pathLst>
            </a:custGeom>
            <a:solidFill>
              <a:srgbClr val="1F1A17"/>
            </a:solidFill>
            <a:ln w="9525">
              <a:noFill/>
              <a:round/>
              <a:headEnd/>
              <a:tailEnd/>
            </a:ln>
          </p:spPr>
          <p:txBody>
            <a:bodyPr/>
            <a:lstStyle/>
            <a:p>
              <a:endParaRPr lang="en-US"/>
            </a:p>
          </p:txBody>
        </p:sp>
        <p:sp>
          <p:nvSpPr>
            <p:cNvPr id="4554" name="Freeform 458"/>
            <p:cNvSpPr>
              <a:spLocks/>
            </p:cNvSpPr>
            <p:nvPr/>
          </p:nvSpPr>
          <p:spPr bwMode="auto">
            <a:xfrm>
              <a:off x="3103" y="3136"/>
              <a:ext cx="20" cy="22"/>
            </a:xfrm>
            <a:custGeom>
              <a:avLst/>
              <a:gdLst/>
              <a:ahLst/>
              <a:cxnLst>
                <a:cxn ang="0">
                  <a:pos x="0" y="22"/>
                </a:cxn>
                <a:cxn ang="0">
                  <a:pos x="0" y="18"/>
                </a:cxn>
                <a:cxn ang="0">
                  <a:pos x="3" y="13"/>
                </a:cxn>
                <a:cxn ang="0">
                  <a:pos x="6" y="12"/>
                </a:cxn>
                <a:cxn ang="0">
                  <a:pos x="6" y="10"/>
                </a:cxn>
                <a:cxn ang="0">
                  <a:pos x="11" y="7"/>
                </a:cxn>
                <a:cxn ang="0">
                  <a:pos x="11" y="0"/>
                </a:cxn>
                <a:cxn ang="0">
                  <a:pos x="20" y="3"/>
                </a:cxn>
                <a:cxn ang="0">
                  <a:pos x="16" y="5"/>
                </a:cxn>
                <a:cxn ang="0">
                  <a:pos x="15" y="7"/>
                </a:cxn>
                <a:cxn ang="0">
                  <a:pos x="11" y="10"/>
                </a:cxn>
                <a:cxn ang="0">
                  <a:pos x="10" y="13"/>
                </a:cxn>
                <a:cxn ang="0">
                  <a:pos x="6" y="20"/>
                </a:cxn>
                <a:cxn ang="0">
                  <a:pos x="0" y="22"/>
                </a:cxn>
              </a:cxnLst>
              <a:rect l="0" t="0" r="r" b="b"/>
              <a:pathLst>
                <a:path w="20" h="22">
                  <a:moveTo>
                    <a:pt x="0" y="22"/>
                  </a:moveTo>
                  <a:lnTo>
                    <a:pt x="0" y="18"/>
                  </a:lnTo>
                  <a:lnTo>
                    <a:pt x="3" y="13"/>
                  </a:lnTo>
                  <a:lnTo>
                    <a:pt x="6" y="12"/>
                  </a:lnTo>
                  <a:lnTo>
                    <a:pt x="6" y="10"/>
                  </a:lnTo>
                  <a:lnTo>
                    <a:pt x="11" y="7"/>
                  </a:lnTo>
                  <a:lnTo>
                    <a:pt x="11" y="0"/>
                  </a:lnTo>
                  <a:lnTo>
                    <a:pt x="20" y="3"/>
                  </a:lnTo>
                  <a:lnTo>
                    <a:pt x="16" y="5"/>
                  </a:lnTo>
                  <a:lnTo>
                    <a:pt x="15" y="7"/>
                  </a:lnTo>
                  <a:lnTo>
                    <a:pt x="11" y="10"/>
                  </a:lnTo>
                  <a:lnTo>
                    <a:pt x="10" y="13"/>
                  </a:lnTo>
                  <a:lnTo>
                    <a:pt x="6" y="20"/>
                  </a:lnTo>
                  <a:lnTo>
                    <a:pt x="0" y="22"/>
                  </a:lnTo>
                  <a:close/>
                </a:path>
              </a:pathLst>
            </a:custGeom>
            <a:solidFill>
              <a:srgbClr val="1F1A17"/>
            </a:solidFill>
            <a:ln w="9525">
              <a:noFill/>
              <a:round/>
              <a:headEnd/>
              <a:tailEnd/>
            </a:ln>
          </p:spPr>
          <p:txBody>
            <a:bodyPr/>
            <a:lstStyle/>
            <a:p>
              <a:endParaRPr lang="en-US"/>
            </a:p>
          </p:txBody>
        </p:sp>
        <p:sp>
          <p:nvSpPr>
            <p:cNvPr id="4555" name="Freeform 459"/>
            <p:cNvSpPr>
              <a:spLocks/>
            </p:cNvSpPr>
            <p:nvPr/>
          </p:nvSpPr>
          <p:spPr bwMode="auto">
            <a:xfrm>
              <a:off x="2829" y="2997"/>
              <a:ext cx="132" cy="139"/>
            </a:xfrm>
            <a:custGeom>
              <a:avLst/>
              <a:gdLst/>
              <a:ahLst/>
              <a:cxnLst>
                <a:cxn ang="0">
                  <a:pos x="18" y="2"/>
                </a:cxn>
                <a:cxn ang="0">
                  <a:pos x="23" y="5"/>
                </a:cxn>
                <a:cxn ang="0">
                  <a:pos x="21" y="10"/>
                </a:cxn>
                <a:cxn ang="0">
                  <a:pos x="28" y="22"/>
                </a:cxn>
                <a:cxn ang="0">
                  <a:pos x="33" y="25"/>
                </a:cxn>
                <a:cxn ang="0">
                  <a:pos x="40" y="30"/>
                </a:cxn>
                <a:cxn ang="0">
                  <a:pos x="48" y="35"/>
                </a:cxn>
                <a:cxn ang="0">
                  <a:pos x="58" y="42"/>
                </a:cxn>
                <a:cxn ang="0">
                  <a:pos x="68" y="42"/>
                </a:cxn>
                <a:cxn ang="0">
                  <a:pos x="80" y="44"/>
                </a:cxn>
                <a:cxn ang="0">
                  <a:pos x="90" y="47"/>
                </a:cxn>
                <a:cxn ang="0">
                  <a:pos x="92" y="50"/>
                </a:cxn>
                <a:cxn ang="0">
                  <a:pos x="92" y="59"/>
                </a:cxn>
                <a:cxn ang="0">
                  <a:pos x="102" y="72"/>
                </a:cxn>
                <a:cxn ang="0">
                  <a:pos x="110" y="77"/>
                </a:cxn>
                <a:cxn ang="0">
                  <a:pos x="118" y="75"/>
                </a:cxn>
                <a:cxn ang="0">
                  <a:pos x="122" y="77"/>
                </a:cxn>
                <a:cxn ang="0">
                  <a:pos x="113" y="82"/>
                </a:cxn>
                <a:cxn ang="0">
                  <a:pos x="115" y="87"/>
                </a:cxn>
                <a:cxn ang="0">
                  <a:pos x="120" y="96"/>
                </a:cxn>
                <a:cxn ang="0">
                  <a:pos x="122" y="104"/>
                </a:cxn>
                <a:cxn ang="0">
                  <a:pos x="122" y="111"/>
                </a:cxn>
                <a:cxn ang="0">
                  <a:pos x="118" y="112"/>
                </a:cxn>
                <a:cxn ang="0">
                  <a:pos x="120" y="121"/>
                </a:cxn>
                <a:cxn ang="0">
                  <a:pos x="127" y="132"/>
                </a:cxn>
                <a:cxn ang="0">
                  <a:pos x="123" y="136"/>
                </a:cxn>
                <a:cxn ang="0">
                  <a:pos x="112" y="124"/>
                </a:cxn>
                <a:cxn ang="0">
                  <a:pos x="105" y="112"/>
                </a:cxn>
                <a:cxn ang="0">
                  <a:pos x="98" y="107"/>
                </a:cxn>
                <a:cxn ang="0">
                  <a:pos x="95" y="104"/>
                </a:cxn>
                <a:cxn ang="0">
                  <a:pos x="93" y="97"/>
                </a:cxn>
                <a:cxn ang="0">
                  <a:pos x="85" y="87"/>
                </a:cxn>
                <a:cxn ang="0">
                  <a:pos x="82" y="74"/>
                </a:cxn>
                <a:cxn ang="0">
                  <a:pos x="77" y="72"/>
                </a:cxn>
                <a:cxn ang="0">
                  <a:pos x="62" y="72"/>
                </a:cxn>
                <a:cxn ang="0">
                  <a:pos x="62" y="65"/>
                </a:cxn>
                <a:cxn ang="0">
                  <a:pos x="67" y="60"/>
                </a:cxn>
                <a:cxn ang="0">
                  <a:pos x="65" y="55"/>
                </a:cxn>
                <a:cxn ang="0">
                  <a:pos x="57" y="59"/>
                </a:cxn>
                <a:cxn ang="0">
                  <a:pos x="46" y="60"/>
                </a:cxn>
                <a:cxn ang="0">
                  <a:pos x="40" y="57"/>
                </a:cxn>
                <a:cxn ang="0">
                  <a:pos x="36" y="49"/>
                </a:cxn>
                <a:cxn ang="0">
                  <a:pos x="30" y="44"/>
                </a:cxn>
                <a:cxn ang="0">
                  <a:pos x="23" y="44"/>
                </a:cxn>
                <a:cxn ang="0">
                  <a:pos x="25" y="37"/>
                </a:cxn>
                <a:cxn ang="0">
                  <a:pos x="21" y="34"/>
                </a:cxn>
                <a:cxn ang="0">
                  <a:pos x="18" y="29"/>
                </a:cxn>
                <a:cxn ang="0">
                  <a:pos x="8" y="20"/>
                </a:cxn>
                <a:cxn ang="0">
                  <a:pos x="1" y="12"/>
                </a:cxn>
                <a:cxn ang="0">
                  <a:pos x="1" y="9"/>
                </a:cxn>
                <a:cxn ang="0">
                  <a:pos x="10" y="12"/>
                </a:cxn>
                <a:cxn ang="0">
                  <a:pos x="16" y="9"/>
                </a:cxn>
              </a:cxnLst>
              <a:rect l="0" t="0" r="r" b="b"/>
              <a:pathLst>
                <a:path w="132" h="139">
                  <a:moveTo>
                    <a:pt x="13" y="0"/>
                  </a:moveTo>
                  <a:lnTo>
                    <a:pt x="18" y="2"/>
                  </a:lnTo>
                  <a:lnTo>
                    <a:pt x="25" y="4"/>
                  </a:lnTo>
                  <a:lnTo>
                    <a:pt x="23" y="5"/>
                  </a:lnTo>
                  <a:lnTo>
                    <a:pt x="21" y="7"/>
                  </a:lnTo>
                  <a:lnTo>
                    <a:pt x="21" y="10"/>
                  </a:lnTo>
                  <a:lnTo>
                    <a:pt x="23" y="14"/>
                  </a:lnTo>
                  <a:lnTo>
                    <a:pt x="28" y="22"/>
                  </a:lnTo>
                  <a:lnTo>
                    <a:pt x="30" y="27"/>
                  </a:lnTo>
                  <a:lnTo>
                    <a:pt x="33" y="25"/>
                  </a:lnTo>
                  <a:lnTo>
                    <a:pt x="38" y="25"/>
                  </a:lnTo>
                  <a:lnTo>
                    <a:pt x="40" y="30"/>
                  </a:lnTo>
                  <a:lnTo>
                    <a:pt x="43" y="34"/>
                  </a:lnTo>
                  <a:lnTo>
                    <a:pt x="48" y="35"/>
                  </a:lnTo>
                  <a:lnTo>
                    <a:pt x="53" y="37"/>
                  </a:lnTo>
                  <a:lnTo>
                    <a:pt x="58" y="42"/>
                  </a:lnTo>
                  <a:lnTo>
                    <a:pt x="63" y="44"/>
                  </a:lnTo>
                  <a:lnTo>
                    <a:pt x="68" y="42"/>
                  </a:lnTo>
                  <a:lnTo>
                    <a:pt x="75" y="40"/>
                  </a:lnTo>
                  <a:lnTo>
                    <a:pt x="80" y="44"/>
                  </a:lnTo>
                  <a:lnTo>
                    <a:pt x="83" y="49"/>
                  </a:lnTo>
                  <a:lnTo>
                    <a:pt x="90" y="47"/>
                  </a:lnTo>
                  <a:lnTo>
                    <a:pt x="95" y="47"/>
                  </a:lnTo>
                  <a:lnTo>
                    <a:pt x="92" y="50"/>
                  </a:lnTo>
                  <a:lnTo>
                    <a:pt x="87" y="52"/>
                  </a:lnTo>
                  <a:lnTo>
                    <a:pt x="92" y="59"/>
                  </a:lnTo>
                  <a:lnTo>
                    <a:pt x="95" y="67"/>
                  </a:lnTo>
                  <a:lnTo>
                    <a:pt x="102" y="72"/>
                  </a:lnTo>
                  <a:lnTo>
                    <a:pt x="105" y="79"/>
                  </a:lnTo>
                  <a:lnTo>
                    <a:pt x="110" y="77"/>
                  </a:lnTo>
                  <a:lnTo>
                    <a:pt x="117" y="75"/>
                  </a:lnTo>
                  <a:lnTo>
                    <a:pt x="118" y="75"/>
                  </a:lnTo>
                  <a:lnTo>
                    <a:pt x="120" y="75"/>
                  </a:lnTo>
                  <a:lnTo>
                    <a:pt x="122" y="77"/>
                  </a:lnTo>
                  <a:lnTo>
                    <a:pt x="120" y="80"/>
                  </a:lnTo>
                  <a:lnTo>
                    <a:pt x="113" y="82"/>
                  </a:lnTo>
                  <a:lnTo>
                    <a:pt x="107" y="84"/>
                  </a:lnTo>
                  <a:lnTo>
                    <a:pt x="115" y="87"/>
                  </a:lnTo>
                  <a:lnTo>
                    <a:pt x="123" y="89"/>
                  </a:lnTo>
                  <a:lnTo>
                    <a:pt x="120" y="96"/>
                  </a:lnTo>
                  <a:lnTo>
                    <a:pt x="117" y="99"/>
                  </a:lnTo>
                  <a:lnTo>
                    <a:pt x="122" y="104"/>
                  </a:lnTo>
                  <a:lnTo>
                    <a:pt x="127" y="111"/>
                  </a:lnTo>
                  <a:lnTo>
                    <a:pt x="122" y="111"/>
                  </a:lnTo>
                  <a:lnTo>
                    <a:pt x="120" y="111"/>
                  </a:lnTo>
                  <a:lnTo>
                    <a:pt x="118" y="112"/>
                  </a:lnTo>
                  <a:lnTo>
                    <a:pt x="118" y="114"/>
                  </a:lnTo>
                  <a:lnTo>
                    <a:pt x="120" y="121"/>
                  </a:lnTo>
                  <a:lnTo>
                    <a:pt x="122" y="126"/>
                  </a:lnTo>
                  <a:lnTo>
                    <a:pt x="127" y="132"/>
                  </a:lnTo>
                  <a:lnTo>
                    <a:pt x="132" y="139"/>
                  </a:lnTo>
                  <a:lnTo>
                    <a:pt x="123" y="136"/>
                  </a:lnTo>
                  <a:lnTo>
                    <a:pt x="113" y="134"/>
                  </a:lnTo>
                  <a:lnTo>
                    <a:pt x="112" y="124"/>
                  </a:lnTo>
                  <a:lnTo>
                    <a:pt x="108" y="116"/>
                  </a:lnTo>
                  <a:lnTo>
                    <a:pt x="105" y="112"/>
                  </a:lnTo>
                  <a:lnTo>
                    <a:pt x="102" y="111"/>
                  </a:lnTo>
                  <a:lnTo>
                    <a:pt x="98" y="107"/>
                  </a:lnTo>
                  <a:lnTo>
                    <a:pt x="93" y="107"/>
                  </a:lnTo>
                  <a:lnTo>
                    <a:pt x="95" y="104"/>
                  </a:lnTo>
                  <a:lnTo>
                    <a:pt x="95" y="102"/>
                  </a:lnTo>
                  <a:lnTo>
                    <a:pt x="93" y="97"/>
                  </a:lnTo>
                  <a:lnTo>
                    <a:pt x="92" y="94"/>
                  </a:lnTo>
                  <a:lnTo>
                    <a:pt x="85" y="87"/>
                  </a:lnTo>
                  <a:lnTo>
                    <a:pt x="80" y="82"/>
                  </a:lnTo>
                  <a:lnTo>
                    <a:pt x="82" y="74"/>
                  </a:lnTo>
                  <a:lnTo>
                    <a:pt x="82" y="67"/>
                  </a:lnTo>
                  <a:lnTo>
                    <a:pt x="77" y="72"/>
                  </a:lnTo>
                  <a:lnTo>
                    <a:pt x="68" y="77"/>
                  </a:lnTo>
                  <a:lnTo>
                    <a:pt x="62" y="72"/>
                  </a:lnTo>
                  <a:lnTo>
                    <a:pt x="57" y="67"/>
                  </a:lnTo>
                  <a:lnTo>
                    <a:pt x="62" y="65"/>
                  </a:lnTo>
                  <a:lnTo>
                    <a:pt x="67" y="62"/>
                  </a:lnTo>
                  <a:lnTo>
                    <a:pt x="67" y="60"/>
                  </a:lnTo>
                  <a:lnTo>
                    <a:pt x="67" y="59"/>
                  </a:lnTo>
                  <a:lnTo>
                    <a:pt x="65" y="55"/>
                  </a:lnTo>
                  <a:lnTo>
                    <a:pt x="63" y="54"/>
                  </a:lnTo>
                  <a:lnTo>
                    <a:pt x="57" y="59"/>
                  </a:lnTo>
                  <a:lnTo>
                    <a:pt x="50" y="60"/>
                  </a:lnTo>
                  <a:lnTo>
                    <a:pt x="46" y="60"/>
                  </a:lnTo>
                  <a:lnTo>
                    <a:pt x="43" y="59"/>
                  </a:lnTo>
                  <a:lnTo>
                    <a:pt x="40" y="57"/>
                  </a:lnTo>
                  <a:lnTo>
                    <a:pt x="36" y="54"/>
                  </a:lnTo>
                  <a:lnTo>
                    <a:pt x="36" y="49"/>
                  </a:lnTo>
                  <a:lnTo>
                    <a:pt x="36" y="45"/>
                  </a:lnTo>
                  <a:lnTo>
                    <a:pt x="30" y="44"/>
                  </a:lnTo>
                  <a:lnTo>
                    <a:pt x="25" y="45"/>
                  </a:lnTo>
                  <a:lnTo>
                    <a:pt x="23" y="44"/>
                  </a:lnTo>
                  <a:lnTo>
                    <a:pt x="21" y="42"/>
                  </a:lnTo>
                  <a:lnTo>
                    <a:pt x="25" y="37"/>
                  </a:lnTo>
                  <a:lnTo>
                    <a:pt x="25" y="35"/>
                  </a:lnTo>
                  <a:lnTo>
                    <a:pt x="21" y="34"/>
                  </a:lnTo>
                  <a:lnTo>
                    <a:pt x="16" y="32"/>
                  </a:lnTo>
                  <a:lnTo>
                    <a:pt x="18" y="29"/>
                  </a:lnTo>
                  <a:lnTo>
                    <a:pt x="18" y="25"/>
                  </a:lnTo>
                  <a:lnTo>
                    <a:pt x="8" y="20"/>
                  </a:lnTo>
                  <a:lnTo>
                    <a:pt x="0" y="12"/>
                  </a:lnTo>
                  <a:lnTo>
                    <a:pt x="1" y="12"/>
                  </a:lnTo>
                  <a:lnTo>
                    <a:pt x="5" y="12"/>
                  </a:lnTo>
                  <a:lnTo>
                    <a:pt x="1" y="9"/>
                  </a:lnTo>
                  <a:lnTo>
                    <a:pt x="0" y="4"/>
                  </a:lnTo>
                  <a:lnTo>
                    <a:pt x="10" y="12"/>
                  </a:lnTo>
                  <a:lnTo>
                    <a:pt x="20" y="19"/>
                  </a:lnTo>
                  <a:lnTo>
                    <a:pt x="16" y="9"/>
                  </a:lnTo>
                  <a:lnTo>
                    <a:pt x="13" y="0"/>
                  </a:lnTo>
                  <a:close/>
                </a:path>
              </a:pathLst>
            </a:custGeom>
            <a:solidFill>
              <a:srgbClr val="1F1A17"/>
            </a:solidFill>
            <a:ln w="9525">
              <a:noFill/>
              <a:round/>
              <a:headEnd/>
              <a:tailEnd/>
            </a:ln>
          </p:spPr>
          <p:txBody>
            <a:bodyPr/>
            <a:lstStyle/>
            <a:p>
              <a:endParaRPr lang="en-US"/>
            </a:p>
          </p:txBody>
        </p:sp>
        <p:sp>
          <p:nvSpPr>
            <p:cNvPr id="4556" name="Freeform 460"/>
            <p:cNvSpPr>
              <a:spLocks/>
            </p:cNvSpPr>
            <p:nvPr/>
          </p:nvSpPr>
          <p:spPr bwMode="auto">
            <a:xfrm>
              <a:off x="2819" y="3029"/>
              <a:ext cx="62" cy="65"/>
            </a:xfrm>
            <a:custGeom>
              <a:avLst/>
              <a:gdLst/>
              <a:ahLst/>
              <a:cxnLst>
                <a:cxn ang="0">
                  <a:pos x="31" y="23"/>
                </a:cxn>
                <a:cxn ang="0">
                  <a:pos x="31" y="22"/>
                </a:cxn>
                <a:cxn ang="0">
                  <a:pos x="31" y="18"/>
                </a:cxn>
                <a:cxn ang="0">
                  <a:pos x="30" y="15"/>
                </a:cxn>
                <a:cxn ang="0">
                  <a:pos x="28" y="12"/>
                </a:cxn>
                <a:cxn ang="0">
                  <a:pos x="15" y="7"/>
                </a:cxn>
                <a:cxn ang="0">
                  <a:pos x="1" y="0"/>
                </a:cxn>
                <a:cxn ang="0">
                  <a:pos x="0" y="3"/>
                </a:cxn>
                <a:cxn ang="0">
                  <a:pos x="0" y="7"/>
                </a:cxn>
                <a:cxn ang="0">
                  <a:pos x="5" y="8"/>
                </a:cxn>
                <a:cxn ang="0">
                  <a:pos x="11" y="12"/>
                </a:cxn>
                <a:cxn ang="0">
                  <a:pos x="5" y="17"/>
                </a:cxn>
                <a:cxn ang="0">
                  <a:pos x="0" y="22"/>
                </a:cxn>
                <a:cxn ang="0">
                  <a:pos x="1" y="22"/>
                </a:cxn>
                <a:cxn ang="0">
                  <a:pos x="3" y="23"/>
                </a:cxn>
                <a:cxn ang="0">
                  <a:pos x="8" y="22"/>
                </a:cxn>
                <a:cxn ang="0">
                  <a:pos x="13" y="18"/>
                </a:cxn>
                <a:cxn ang="0">
                  <a:pos x="11" y="23"/>
                </a:cxn>
                <a:cxn ang="0">
                  <a:pos x="10" y="27"/>
                </a:cxn>
                <a:cxn ang="0">
                  <a:pos x="13" y="25"/>
                </a:cxn>
                <a:cxn ang="0">
                  <a:pos x="18" y="22"/>
                </a:cxn>
                <a:cxn ang="0">
                  <a:pos x="16" y="27"/>
                </a:cxn>
                <a:cxn ang="0">
                  <a:pos x="15" y="33"/>
                </a:cxn>
                <a:cxn ang="0">
                  <a:pos x="20" y="27"/>
                </a:cxn>
                <a:cxn ang="0">
                  <a:pos x="23" y="27"/>
                </a:cxn>
                <a:cxn ang="0">
                  <a:pos x="23" y="30"/>
                </a:cxn>
                <a:cxn ang="0">
                  <a:pos x="20" y="37"/>
                </a:cxn>
                <a:cxn ang="0">
                  <a:pos x="23" y="35"/>
                </a:cxn>
                <a:cxn ang="0">
                  <a:pos x="26" y="33"/>
                </a:cxn>
                <a:cxn ang="0">
                  <a:pos x="28" y="33"/>
                </a:cxn>
                <a:cxn ang="0">
                  <a:pos x="30" y="35"/>
                </a:cxn>
                <a:cxn ang="0">
                  <a:pos x="33" y="38"/>
                </a:cxn>
                <a:cxn ang="0">
                  <a:pos x="36" y="45"/>
                </a:cxn>
                <a:cxn ang="0">
                  <a:pos x="40" y="45"/>
                </a:cxn>
                <a:cxn ang="0">
                  <a:pos x="41" y="45"/>
                </a:cxn>
                <a:cxn ang="0">
                  <a:pos x="43" y="47"/>
                </a:cxn>
                <a:cxn ang="0">
                  <a:pos x="43" y="48"/>
                </a:cxn>
                <a:cxn ang="0">
                  <a:pos x="41" y="52"/>
                </a:cxn>
                <a:cxn ang="0">
                  <a:pos x="38" y="54"/>
                </a:cxn>
                <a:cxn ang="0">
                  <a:pos x="30" y="54"/>
                </a:cxn>
                <a:cxn ang="0">
                  <a:pos x="21" y="52"/>
                </a:cxn>
                <a:cxn ang="0">
                  <a:pos x="15" y="50"/>
                </a:cxn>
                <a:cxn ang="0">
                  <a:pos x="8" y="48"/>
                </a:cxn>
                <a:cxn ang="0">
                  <a:pos x="16" y="54"/>
                </a:cxn>
                <a:cxn ang="0">
                  <a:pos x="25" y="57"/>
                </a:cxn>
                <a:cxn ang="0">
                  <a:pos x="31" y="59"/>
                </a:cxn>
                <a:cxn ang="0">
                  <a:pos x="41" y="60"/>
                </a:cxn>
                <a:cxn ang="0">
                  <a:pos x="45" y="57"/>
                </a:cxn>
                <a:cxn ang="0">
                  <a:pos x="48" y="54"/>
                </a:cxn>
                <a:cxn ang="0">
                  <a:pos x="51" y="60"/>
                </a:cxn>
                <a:cxn ang="0">
                  <a:pos x="56" y="65"/>
                </a:cxn>
                <a:cxn ang="0">
                  <a:pos x="60" y="60"/>
                </a:cxn>
                <a:cxn ang="0">
                  <a:pos x="62" y="54"/>
                </a:cxn>
                <a:cxn ang="0">
                  <a:pos x="55" y="47"/>
                </a:cxn>
                <a:cxn ang="0">
                  <a:pos x="46" y="40"/>
                </a:cxn>
                <a:cxn ang="0">
                  <a:pos x="43" y="35"/>
                </a:cxn>
                <a:cxn ang="0">
                  <a:pos x="43" y="28"/>
                </a:cxn>
                <a:cxn ang="0">
                  <a:pos x="40" y="25"/>
                </a:cxn>
                <a:cxn ang="0">
                  <a:pos x="36" y="22"/>
                </a:cxn>
                <a:cxn ang="0">
                  <a:pos x="33" y="22"/>
                </a:cxn>
                <a:cxn ang="0">
                  <a:pos x="31" y="23"/>
                </a:cxn>
              </a:cxnLst>
              <a:rect l="0" t="0" r="r" b="b"/>
              <a:pathLst>
                <a:path w="62" h="65">
                  <a:moveTo>
                    <a:pt x="31" y="23"/>
                  </a:moveTo>
                  <a:lnTo>
                    <a:pt x="31" y="22"/>
                  </a:lnTo>
                  <a:lnTo>
                    <a:pt x="31" y="18"/>
                  </a:lnTo>
                  <a:lnTo>
                    <a:pt x="30" y="15"/>
                  </a:lnTo>
                  <a:lnTo>
                    <a:pt x="28" y="12"/>
                  </a:lnTo>
                  <a:lnTo>
                    <a:pt x="15" y="7"/>
                  </a:lnTo>
                  <a:lnTo>
                    <a:pt x="1" y="0"/>
                  </a:lnTo>
                  <a:lnTo>
                    <a:pt x="0" y="3"/>
                  </a:lnTo>
                  <a:lnTo>
                    <a:pt x="0" y="7"/>
                  </a:lnTo>
                  <a:lnTo>
                    <a:pt x="5" y="8"/>
                  </a:lnTo>
                  <a:lnTo>
                    <a:pt x="11" y="12"/>
                  </a:lnTo>
                  <a:lnTo>
                    <a:pt x="5" y="17"/>
                  </a:lnTo>
                  <a:lnTo>
                    <a:pt x="0" y="22"/>
                  </a:lnTo>
                  <a:lnTo>
                    <a:pt x="1" y="22"/>
                  </a:lnTo>
                  <a:lnTo>
                    <a:pt x="3" y="23"/>
                  </a:lnTo>
                  <a:lnTo>
                    <a:pt x="8" y="22"/>
                  </a:lnTo>
                  <a:lnTo>
                    <a:pt x="13" y="18"/>
                  </a:lnTo>
                  <a:lnTo>
                    <a:pt x="11" y="23"/>
                  </a:lnTo>
                  <a:lnTo>
                    <a:pt x="10" y="27"/>
                  </a:lnTo>
                  <a:lnTo>
                    <a:pt x="13" y="25"/>
                  </a:lnTo>
                  <a:lnTo>
                    <a:pt x="18" y="22"/>
                  </a:lnTo>
                  <a:lnTo>
                    <a:pt x="16" y="27"/>
                  </a:lnTo>
                  <a:lnTo>
                    <a:pt x="15" y="33"/>
                  </a:lnTo>
                  <a:lnTo>
                    <a:pt x="20" y="27"/>
                  </a:lnTo>
                  <a:lnTo>
                    <a:pt x="23" y="27"/>
                  </a:lnTo>
                  <a:lnTo>
                    <a:pt x="23" y="30"/>
                  </a:lnTo>
                  <a:lnTo>
                    <a:pt x="20" y="37"/>
                  </a:lnTo>
                  <a:lnTo>
                    <a:pt x="23" y="35"/>
                  </a:lnTo>
                  <a:lnTo>
                    <a:pt x="26" y="33"/>
                  </a:lnTo>
                  <a:lnTo>
                    <a:pt x="28" y="33"/>
                  </a:lnTo>
                  <a:lnTo>
                    <a:pt x="30" y="35"/>
                  </a:lnTo>
                  <a:lnTo>
                    <a:pt x="33" y="38"/>
                  </a:lnTo>
                  <a:lnTo>
                    <a:pt x="36" y="45"/>
                  </a:lnTo>
                  <a:lnTo>
                    <a:pt x="40" y="45"/>
                  </a:lnTo>
                  <a:lnTo>
                    <a:pt x="41" y="45"/>
                  </a:lnTo>
                  <a:lnTo>
                    <a:pt x="43" y="47"/>
                  </a:lnTo>
                  <a:lnTo>
                    <a:pt x="43" y="48"/>
                  </a:lnTo>
                  <a:lnTo>
                    <a:pt x="41" y="52"/>
                  </a:lnTo>
                  <a:lnTo>
                    <a:pt x="38" y="54"/>
                  </a:lnTo>
                  <a:lnTo>
                    <a:pt x="30" y="54"/>
                  </a:lnTo>
                  <a:lnTo>
                    <a:pt x="21" y="52"/>
                  </a:lnTo>
                  <a:lnTo>
                    <a:pt x="15" y="50"/>
                  </a:lnTo>
                  <a:lnTo>
                    <a:pt x="8" y="48"/>
                  </a:lnTo>
                  <a:lnTo>
                    <a:pt x="16" y="54"/>
                  </a:lnTo>
                  <a:lnTo>
                    <a:pt x="25" y="57"/>
                  </a:lnTo>
                  <a:lnTo>
                    <a:pt x="31" y="59"/>
                  </a:lnTo>
                  <a:lnTo>
                    <a:pt x="41" y="60"/>
                  </a:lnTo>
                  <a:lnTo>
                    <a:pt x="45" y="57"/>
                  </a:lnTo>
                  <a:lnTo>
                    <a:pt x="48" y="54"/>
                  </a:lnTo>
                  <a:lnTo>
                    <a:pt x="51" y="60"/>
                  </a:lnTo>
                  <a:lnTo>
                    <a:pt x="56" y="65"/>
                  </a:lnTo>
                  <a:lnTo>
                    <a:pt x="60" y="60"/>
                  </a:lnTo>
                  <a:lnTo>
                    <a:pt x="62" y="54"/>
                  </a:lnTo>
                  <a:lnTo>
                    <a:pt x="55" y="47"/>
                  </a:lnTo>
                  <a:lnTo>
                    <a:pt x="46" y="40"/>
                  </a:lnTo>
                  <a:lnTo>
                    <a:pt x="43" y="35"/>
                  </a:lnTo>
                  <a:lnTo>
                    <a:pt x="43" y="28"/>
                  </a:lnTo>
                  <a:lnTo>
                    <a:pt x="40" y="25"/>
                  </a:lnTo>
                  <a:lnTo>
                    <a:pt x="36" y="22"/>
                  </a:lnTo>
                  <a:lnTo>
                    <a:pt x="33" y="22"/>
                  </a:lnTo>
                  <a:lnTo>
                    <a:pt x="31" y="23"/>
                  </a:lnTo>
                  <a:close/>
                </a:path>
              </a:pathLst>
            </a:custGeom>
            <a:solidFill>
              <a:srgbClr val="1F1A17"/>
            </a:solidFill>
            <a:ln w="9525">
              <a:noFill/>
              <a:round/>
              <a:headEnd/>
              <a:tailEnd/>
            </a:ln>
          </p:spPr>
          <p:txBody>
            <a:bodyPr/>
            <a:lstStyle/>
            <a:p>
              <a:endParaRPr lang="en-US"/>
            </a:p>
          </p:txBody>
        </p:sp>
        <p:sp>
          <p:nvSpPr>
            <p:cNvPr id="4557" name="Freeform 461"/>
            <p:cNvSpPr>
              <a:spLocks/>
            </p:cNvSpPr>
            <p:nvPr/>
          </p:nvSpPr>
          <p:spPr bwMode="auto">
            <a:xfrm>
              <a:off x="2795" y="3062"/>
              <a:ext cx="144" cy="94"/>
            </a:xfrm>
            <a:custGeom>
              <a:avLst/>
              <a:gdLst/>
              <a:ahLst/>
              <a:cxnLst>
                <a:cxn ang="0">
                  <a:pos x="2" y="2"/>
                </a:cxn>
                <a:cxn ang="0">
                  <a:pos x="5" y="7"/>
                </a:cxn>
                <a:cxn ang="0">
                  <a:pos x="7" y="9"/>
                </a:cxn>
                <a:cxn ang="0">
                  <a:pos x="4" y="14"/>
                </a:cxn>
                <a:cxn ang="0">
                  <a:pos x="7" y="19"/>
                </a:cxn>
                <a:cxn ang="0">
                  <a:pos x="14" y="27"/>
                </a:cxn>
                <a:cxn ang="0">
                  <a:pos x="15" y="36"/>
                </a:cxn>
                <a:cxn ang="0">
                  <a:pos x="22" y="41"/>
                </a:cxn>
                <a:cxn ang="0">
                  <a:pos x="24" y="44"/>
                </a:cxn>
                <a:cxn ang="0">
                  <a:pos x="27" y="52"/>
                </a:cxn>
                <a:cxn ang="0">
                  <a:pos x="37" y="54"/>
                </a:cxn>
                <a:cxn ang="0">
                  <a:pos x="40" y="57"/>
                </a:cxn>
                <a:cxn ang="0">
                  <a:pos x="45" y="66"/>
                </a:cxn>
                <a:cxn ang="0">
                  <a:pos x="52" y="64"/>
                </a:cxn>
                <a:cxn ang="0">
                  <a:pos x="55" y="66"/>
                </a:cxn>
                <a:cxn ang="0">
                  <a:pos x="59" y="72"/>
                </a:cxn>
                <a:cxn ang="0">
                  <a:pos x="64" y="69"/>
                </a:cxn>
                <a:cxn ang="0">
                  <a:pos x="65" y="69"/>
                </a:cxn>
                <a:cxn ang="0">
                  <a:pos x="70" y="69"/>
                </a:cxn>
                <a:cxn ang="0">
                  <a:pos x="75" y="67"/>
                </a:cxn>
                <a:cxn ang="0">
                  <a:pos x="82" y="71"/>
                </a:cxn>
                <a:cxn ang="0">
                  <a:pos x="89" y="76"/>
                </a:cxn>
                <a:cxn ang="0">
                  <a:pos x="92" y="79"/>
                </a:cxn>
                <a:cxn ang="0">
                  <a:pos x="99" y="74"/>
                </a:cxn>
                <a:cxn ang="0">
                  <a:pos x="102" y="72"/>
                </a:cxn>
                <a:cxn ang="0">
                  <a:pos x="107" y="77"/>
                </a:cxn>
                <a:cxn ang="0">
                  <a:pos x="112" y="77"/>
                </a:cxn>
                <a:cxn ang="0">
                  <a:pos x="117" y="72"/>
                </a:cxn>
                <a:cxn ang="0">
                  <a:pos x="121" y="74"/>
                </a:cxn>
                <a:cxn ang="0">
                  <a:pos x="124" y="81"/>
                </a:cxn>
                <a:cxn ang="0">
                  <a:pos x="127" y="91"/>
                </a:cxn>
                <a:cxn ang="0">
                  <a:pos x="136" y="94"/>
                </a:cxn>
                <a:cxn ang="0">
                  <a:pos x="144" y="91"/>
                </a:cxn>
                <a:cxn ang="0">
                  <a:pos x="144" y="86"/>
                </a:cxn>
                <a:cxn ang="0">
                  <a:pos x="139" y="84"/>
                </a:cxn>
                <a:cxn ang="0">
                  <a:pos x="136" y="82"/>
                </a:cxn>
                <a:cxn ang="0">
                  <a:pos x="134" y="76"/>
                </a:cxn>
                <a:cxn ang="0">
                  <a:pos x="134" y="69"/>
                </a:cxn>
                <a:cxn ang="0">
                  <a:pos x="134" y="64"/>
                </a:cxn>
                <a:cxn ang="0">
                  <a:pos x="122" y="66"/>
                </a:cxn>
                <a:cxn ang="0">
                  <a:pos x="122" y="59"/>
                </a:cxn>
                <a:cxn ang="0">
                  <a:pos x="126" y="52"/>
                </a:cxn>
                <a:cxn ang="0">
                  <a:pos x="119" y="54"/>
                </a:cxn>
                <a:cxn ang="0">
                  <a:pos x="112" y="56"/>
                </a:cxn>
                <a:cxn ang="0">
                  <a:pos x="109" y="51"/>
                </a:cxn>
                <a:cxn ang="0">
                  <a:pos x="97" y="44"/>
                </a:cxn>
                <a:cxn ang="0">
                  <a:pos x="79" y="39"/>
                </a:cxn>
                <a:cxn ang="0">
                  <a:pos x="55" y="36"/>
                </a:cxn>
                <a:cxn ang="0">
                  <a:pos x="32" y="34"/>
                </a:cxn>
                <a:cxn ang="0">
                  <a:pos x="30" y="29"/>
                </a:cxn>
                <a:cxn ang="0">
                  <a:pos x="25" y="27"/>
                </a:cxn>
                <a:cxn ang="0">
                  <a:pos x="22" y="26"/>
                </a:cxn>
                <a:cxn ang="0">
                  <a:pos x="19" y="19"/>
                </a:cxn>
                <a:cxn ang="0">
                  <a:pos x="9" y="7"/>
                </a:cxn>
                <a:cxn ang="0">
                  <a:pos x="4" y="0"/>
                </a:cxn>
              </a:cxnLst>
              <a:rect l="0" t="0" r="r" b="b"/>
              <a:pathLst>
                <a:path w="144" h="94">
                  <a:moveTo>
                    <a:pt x="0" y="0"/>
                  </a:moveTo>
                  <a:lnTo>
                    <a:pt x="2" y="2"/>
                  </a:lnTo>
                  <a:lnTo>
                    <a:pt x="2" y="5"/>
                  </a:lnTo>
                  <a:lnTo>
                    <a:pt x="5" y="7"/>
                  </a:lnTo>
                  <a:lnTo>
                    <a:pt x="7" y="7"/>
                  </a:lnTo>
                  <a:lnTo>
                    <a:pt x="7" y="9"/>
                  </a:lnTo>
                  <a:lnTo>
                    <a:pt x="7" y="10"/>
                  </a:lnTo>
                  <a:lnTo>
                    <a:pt x="4" y="14"/>
                  </a:lnTo>
                  <a:lnTo>
                    <a:pt x="0" y="17"/>
                  </a:lnTo>
                  <a:lnTo>
                    <a:pt x="7" y="19"/>
                  </a:lnTo>
                  <a:lnTo>
                    <a:pt x="14" y="22"/>
                  </a:lnTo>
                  <a:lnTo>
                    <a:pt x="14" y="27"/>
                  </a:lnTo>
                  <a:lnTo>
                    <a:pt x="14" y="32"/>
                  </a:lnTo>
                  <a:lnTo>
                    <a:pt x="15" y="36"/>
                  </a:lnTo>
                  <a:lnTo>
                    <a:pt x="17" y="41"/>
                  </a:lnTo>
                  <a:lnTo>
                    <a:pt x="22" y="41"/>
                  </a:lnTo>
                  <a:lnTo>
                    <a:pt x="27" y="41"/>
                  </a:lnTo>
                  <a:lnTo>
                    <a:pt x="24" y="44"/>
                  </a:lnTo>
                  <a:lnTo>
                    <a:pt x="20" y="47"/>
                  </a:lnTo>
                  <a:lnTo>
                    <a:pt x="27" y="52"/>
                  </a:lnTo>
                  <a:lnTo>
                    <a:pt x="34" y="57"/>
                  </a:lnTo>
                  <a:lnTo>
                    <a:pt x="37" y="54"/>
                  </a:lnTo>
                  <a:lnTo>
                    <a:pt x="39" y="54"/>
                  </a:lnTo>
                  <a:lnTo>
                    <a:pt x="40" y="57"/>
                  </a:lnTo>
                  <a:lnTo>
                    <a:pt x="40" y="62"/>
                  </a:lnTo>
                  <a:lnTo>
                    <a:pt x="45" y="66"/>
                  </a:lnTo>
                  <a:lnTo>
                    <a:pt x="52" y="69"/>
                  </a:lnTo>
                  <a:lnTo>
                    <a:pt x="52" y="64"/>
                  </a:lnTo>
                  <a:lnTo>
                    <a:pt x="54" y="59"/>
                  </a:lnTo>
                  <a:lnTo>
                    <a:pt x="55" y="66"/>
                  </a:lnTo>
                  <a:lnTo>
                    <a:pt x="57" y="71"/>
                  </a:lnTo>
                  <a:lnTo>
                    <a:pt x="59" y="72"/>
                  </a:lnTo>
                  <a:lnTo>
                    <a:pt x="62" y="72"/>
                  </a:lnTo>
                  <a:lnTo>
                    <a:pt x="64" y="69"/>
                  </a:lnTo>
                  <a:lnTo>
                    <a:pt x="64" y="64"/>
                  </a:lnTo>
                  <a:lnTo>
                    <a:pt x="65" y="69"/>
                  </a:lnTo>
                  <a:lnTo>
                    <a:pt x="67" y="72"/>
                  </a:lnTo>
                  <a:lnTo>
                    <a:pt x="70" y="69"/>
                  </a:lnTo>
                  <a:lnTo>
                    <a:pt x="74" y="64"/>
                  </a:lnTo>
                  <a:lnTo>
                    <a:pt x="75" y="67"/>
                  </a:lnTo>
                  <a:lnTo>
                    <a:pt x="77" y="72"/>
                  </a:lnTo>
                  <a:lnTo>
                    <a:pt x="82" y="71"/>
                  </a:lnTo>
                  <a:lnTo>
                    <a:pt x="87" y="69"/>
                  </a:lnTo>
                  <a:lnTo>
                    <a:pt x="89" y="76"/>
                  </a:lnTo>
                  <a:lnTo>
                    <a:pt x="91" y="79"/>
                  </a:lnTo>
                  <a:lnTo>
                    <a:pt x="92" y="79"/>
                  </a:lnTo>
                  <a:lnTo>
                    <a:pt x="99" y="77"/>
                  </a:lnTo>
                  <a:lnTo>
                    <a:pt x="99" y="74"/>
                  </a:lnTo>
                  <a:lnTo>
                    <a:pt x="101" y="72"/>
                  </a:lnTo>
                  <a:lnTo>
                    <a:pt x="102" y="72"/>
                  </a:lnTo>
                  <a:lnTo>
                    <a:pt x="104" y="72"/>
                  </a:lnTo>
                  <a:lnTo>
                    <a:pt x="107" y="77"/>
                  </a:lnTo>
                  <a:lnTo>
                    <a:pt x="109" y="82"/>
                  </a:lnTo>
                  <a:lnTo>
                    <a:pt x="112" y="77"/>
                  </a:lnTo>
                  <a:lnTo>
                    <a:pt x="114" y="72"/>
                  </a:lnTo>
                  <a:lnTo>
                    <a:pt x="117" y="72"/>
                  </a:lnTo>
                  <a:lnTo>
                    <a:pt x="121" y="72"/>
                  </a:lnTo>
                  <a:lnTo>
                    <a:pt x="121" y="74"/>
                  </a:lnTo>
                  <a:lnTo>
                    <a:pt x="122" y="76"/>
                  </a:lnTo>
                  <a:lnTo>
                    <a:pt x="124" y="81"/>
                  </a:lnTo>
                  <a:lnTo>
                    <a:pt x="122" y="86"/>
                  </a:lnTo>
                  <a:lnTo>
                    <a:pt x="127" y="91"/>
                  </a:lnTo>
                  <a:lnTo>
                    <a:pt x="131" y="92"/>
                  </a:lnTo>
                  <a:lnTo>
                    <a:pt x="136" y="94"/>
                  </a:lnTo>
                  <a:lnTo>
                    <a:pt x="141" y="94"/>
                  </a:lnTo>
                  <a:lnTo>
                    <a:pt x="144" y="91"/>
                  </a:lnTo>
                  <a:lnTo>
                    <a:pt x="144" y="87"/>
                  </a:lnTo>
                  <a:lnTo>
                    <a:pt x="144" y="86"/>
                  </a:lnTo>
                  <a:lnTo>
                    <a:pt x="142" y="86"/>
                  </a:lnTo>
                  <a:lnTo>
                    <a:pt x="139" y="84"/>
                  </a:lnTo>
                  <a:lnTo>
                    <a:pt x="132" y="84"/>
                  </a:lnTo>
                  <a:lnTo>
                    <a:pt x="136" y="82"/>
                  </a:lnTo>
                  <a:lnTo>
                    <a:pt x="139" y="79"/>
                  </a:lnTo>
                  <a:lnTo>
                    <a:pt x="134" y="76"/>
                  </a:lnTo>
                  <a:lnTo>
                    <a:pt x="129" y="71"/>
                  </a:lnTo>
                  <a:lnTo>
                    <a:pt x="134" y="69"/>
                  </a:lnTo>
                  <a:lnTo>
                    <a:pt x="139" y="67"/>
                  </a:lnTo>
                  <a:lnTo>
                    <a:pt x="134" y="64"/>
                  </a:lnTo>
                  <a:lnTo>
                    <a:pt x="127" y="64"/>
                  </a:lnTo>
                  <a:lnTo>
                    <a:pt x="122" y="66"/>
                  </a:lnTo>
                  <a:lnTo>
                    <a:pt x="121" y="64"/>
                  </a:lnTo>
                  <a:lnTo>
                    <a:pt x="122" y="59"/>
                  </a:lnTo>
                  <a:lnTo>
                    <a:pt x="126" y="54"/>
                  </a:lnTo>
                  <a:lnTo>
                    <a:pt x="126" y="52"/>
                  </a:lnTo>
                  <a:lnTo>
                    <a:pt x="124" y="49"/>
                  </a:lnTo>
                  <a:lnTo>
                    <a:pt x="119" y="54"/>
                  </a:lnTo>
                  <a:lnTo>
                    <a:pt x="114" y="56"/>
                  </a:lnTo>
                  <a:lnTo>
                    <a:pt x="112" y="56"/>
                  </a:lnTo>
                  <a:lnTo>
                    <a:pt x="111" y="54"/>
                  </a:lnTo>
                  <a:lnTo>
                    <a:pt x="109" y="51"/>
                  </a:lnTo>
                  <a:lnTo>
                    <a:pt x="109" y="47"/>
                  </a:lnTo>
                  <a:lnTo>
                    <a:pt x="97" y="44"/>
                  </a:lnTo>
                  <a:lnTo>
                    <a:pt x="86" y="37"/>
                  </a:lnTo>
                  <a:lnTo>
                    <a:pt x="79" y="39"/>
                  </a:lnTo>
                  <a:lnTo>
                    <a:pt x="69" y="41"/>
                  </a:lnTo>
                  <a:lnTo>
                    <a:pt x="55" y="36"/>
                  </a:lnTo>
                  <a:lnTo>
                    <a:pt x="42" y="34"/>
                  </a:lnTo>
                  <a:lnTo>
                    <a:pt x="32" y="34"/>
                  </a:lnTo>
                  <a:lnTo>
                    <a:pt x="25" y="32"/>
                  </a:lnTo>
                  <a:lnTo>
                    <a:pt x="30" y="29"/>
                  </a:lnTo>
                  <a:lnTo>
                    <a:pt x="34" y="26"/>
                  </a:lnTo>
                  <a:lnTo>
                    <a:pt x="25" y="27"/>
                  </a:lnTo>
                  <a:lnTo>
                    <a:pt x="20" y="27"/>
                  </a:lnTo>
                  <a:lnTo>
                    <a:pt x="22" y="26"/>
                  </a:lnTo>
                  <a:lnTo>
                    <a:pt x="24" y="22"/>
                  </a:lnTo>
                  <a:lnTo>
                    <a:pt x="19" y="19"/>
                  </a:lnTo>
                  <a:lnTo>
                    <a:pt x="14" y="14"/>
                  </a:lnTo>
                  <a:lnTo>
                    <a:pt x="9" y="7"/>
                  </a:lnTo>
                  <a:lnTo>
                    <a:pt x="5" y="2"/>
                  </a:lnTo>
                  <a:lnTo>
                    <a:pt x="4" y="0"/>
                  </a:lnTo>
                  <a:lnTo>
                    <a:pt x="0" y="0"/>
                  </a:lnTo>
                  <a:close/>
                </a:path>
              </a:pathLst>
            </a:custGeom>
            <a:solidFill>
              <a:srgbClr val="1F1A17"/>
            </a:solidFill>
            <a:ln w="9525">
              <a:noFill/>
              <a:round/>
              <a:headEnd/>
              <a:tailEnd/>
            </a:ln>
          </p:spPr>
          <p:txBody>
            <a:bodyPr/>
            <a:lstStyle/>
            <a:p>
              <a:endParaRPr lang="en-US"/>
            </a:p>
          </p:txBody>
        </p:sp>
        <p:sp>
          <p:nvSpPr>
            <p:cNvPr id="4558" name="Freeform 462"/>
            <p:cNvSpPr>
              <a:spLocks/>
            </p:cNvSpPr>
            <p:nvPr/>
          </p:nvSpPr>
          <p:spPr bwMode="auto">
            <a:xfrm>
              <a:off x="2799" y="3049"/>
              <a:ext cx="18" cy="23"/>
            </a:xfrm>
            <a:custGeom>
              <a:avLst/>
              <a:gdLst/>
              <a:ahLst/>
              <a:cxnLst>
                <a:cxn ang="0">
                  <a:pos x="0" y="0"/>
                </a:cxn>
                <a:cxn ang="0">
                  <a:pos x="0" y="3"/>
                </a:cxn>
                <a:cxn ang="0">
                  <a:pos x="3" y="10"/>
                </a:cxn>
                <a:cxn ang="0">
                  <a:pos x="11" y="18"/>
                </a:cxn>
                <a:cxn ang="0">
                  <a:pos x="18" y="23"/>
                </a:cxn>
                <a:cxn ang="0">
                  <a:pos x="13" y="13"/>
                </a:cxn>
                <a:cxn ang="0">
                  <a:pos x="0" y="0"/>
                </a:cxn>
              </a:cxnLst>
              <a:rect l="0" t="0" r="r" b="b"/>
              <a:pathLst>
                <a:path w="18" h="23">
                  <a:moveTo>
                    <a:pt x="0" y="0"/>
                  </a:moveTo>
                  <a:lnTo>
                    <a:pt x="0" y="3"/>
                  </a:lnTo>
                  <a:lnTo>
                    <a:pt x="3" y="10"/>
                  </a:lnTo>
                  <a:lnTo>
                    <a:pt x="11" y="18"/>
                  </a:lnTo>
                  <a:lnTo>
                    <a:pt x="18" y="23"/>
                  </a:lnTo>
                  <a:lnTo>
                    <a:pt x="13" y="13"/>
                  </a:lnTo>
                  <a:lnTo>
                    <a:pt x="0" y="0"/>
                  </a:lnTo>
                  <a:close/>
                </a:path>
              </a:pathLst>
            </a:custGeom>
            <a:solidFill>
              <a:srgbClr val="1F1A17"/>
            </a:solidFill>
            <a:ln w="9525">
              <a:noFill/>
              <a:round/>
              <a:headEnd/>
              <a:tailEnd/>
            </a:ln>
          </p:spPr>
          <p:txBody>
            <a:bodyPr/>
            <a:lstStyle/>
            <a:p>
              <a:endParaRPr lang="en-US"/>
            </a:p>
          </p:txBody>
        </p:sp>
        <p:sp>
          <p:nvSpPr>
            <p:cNvPr id="4559" name="Freeform 463"/>
            <p:cNvSpPr>
              <a:spLocks/>
            </p:cNvSpPr>
            <p:nvPr/>
          </p:nvSpPr>
          <p:spPr bwMode="auto">
            <a:xfrm>
              <a:off x="2886" y="3071"/>
              <a:ext cx="26" cy="45"/>
            </a:xfrm>
            <a:custGeom>
              <a:avLst/>
              <a:gdLst/>
              <a:ahLst/>
              <a:cxnLst>
                <a:cxn ang="0">
                  <a:pos x="0" y="0"/>
                </a:cxn>
                <a:cxn ang="0">
                  <a:pos x="5" y="13"/>
                </a:cxn>
                <a:cxn ang="0">
                  <a:pos x="3" y="17"/>
                </a:cxn>
                <a:cxn ang="0">
                  <a:pos x="3" y="20"/>
                </a:cxn>
                <a:cxn ang="0">
                  <a:pos x="8" y="25"/>
                </a:cxn>
                <a:cxn ang="0">
                  <a:pos x="11" y="28"/>
                </a:cxn>
                <a:cxn ang="0">
                  <a:pos x="13" y="32"/>
                </a:cxn>
                <a:cxn ang="0">
                  <a:pos x="15" y="35"/>
                </a:cxn>
                <a:cxn ang="0">
                  <a:pos x="13" y="40"/>
                </a:cxn>
                <a:cxn ang="0">
                  <a:pos x="15" y="43"/>
                </a:cxn>
                <a:cxn ang="0">
                  <a:pos x="20" y="45"/>
                </a:cxn>
                <a:cxn ang="0">
                  <a:pos x="23" y="38"/>
                </a:cxn>
                <a:cxn ang="0">
                  <a:pos x="26" y="30"/>
                </a:cxn>
                <a:cxn ang="0">
                  <a:pos x="13" y="20"/>
                </a:cxn>
                <a:cxn ang="0">
                  <a:pos x="10" y="20"/>
                </a:cxn>
                <a:cxn ang="0">
                  <a:pos x="11" y="12"/>
                </a:cxn>
                <a:cxn ang="0">
                  <a:pos x="0" y="0"/>
                </a:cxn>
              </a:cxnLst>
              <a:rect l="0" t="0" r="r" b="b"/>
              <a:pathLst>
                <a:path w="26" h="45">
                  <a:moveTo>
                    <a:pt x="0" y="0"/>
                  </a:moveTo>
                  <a:lnTo>
                    <a:pt x="5" y="13"/>
                  </a:lnTo>
                  <a:lnTo>
                    <a:pt x="3" y="17"/>
                  </a:lnTo>
                  <a:lnTo>
                    <a:pt x="3" y="20"/>
                  </a:lnTo>
                  <a:lnTo>
                    <a:pt x="8" y="25"/>
                  </a:lnTo>
                  <a:lnTo>
                    <a:pt x="11" y="28"/>
                  </a:lnTo>
                  <a:lnTo>
                    <a:pt x="13" y="32"/>
                  </a:lnTo>
                  <a:lnTo>
                    <a:pt x="15" y="35"/>
                  </a:lnTo>
                  <a:lnTo>
                    <a:pt x="13" y="40"/>
                  </a:lnTo>
                  <a:lnTo>
                    <a:pt x="15" y="43"/>
                  </a:lnTo>
                  <a:lnTo>
                    <a:pt x="20" y="45"/>
                  </a:lnTo>
                  <a:lnTo>
                    <a:pt x="23" y="38"/>
                  </a:lnTo>
                  <a:lnTo>
                    <a:pt x="26" y="30"/>
                  </a:lnTo>
                  <a:lnTo>
                    <a:pt x="13" y="20"/>
                  </a:lnTo>
                  <a:lnTo>
                    <a:pt x="10" y="20"/>
                  </a:lnTo>
                  <a:lnTo>
                    <a:pt x="11" y="12"/>
                  </a:lnTo>
                  <a:lnTo>
                    <a:pt x="0" y="0"/>
                  </a:lnTo>
                  <a:close/>
                </a:path>
              </a:pathLst>
            </a:custGeom>
            <a:solidFill>
              <a:srgbClr val="1F1A17"/>
            </a:solidFill>
            <a:ln w="9525">
              <a:noFill/>
              <a:round/>
              <a:headEnd/>
              <a:tailEnd/>
            </a:ln>
          </p:spPr>
          <p:txBody>
            <a:bodyPr/>
            <a:lstStyle/>
            <a:p>
              <a:endParaRPr lang="en-US"/>
            </a:p>
          </p:txBody>
        </p:sp>
        <p:sp>
          <p:nvSpPr>
            <p:cNvPr id="4560" name="Freeform 464"/>
            <p:cNvSpPr>
              <a:spLocks/>
            </p:cNvSpPr>
            <p:nvPr/>
          </p:nvSpPr>
          <p:spPr bwMode="auto">
            <a:xfrm>
              <a:off x="2819" y="3121"/>
              <a:ext cx="123" cy="97"/>
            </a:xfrm>
            <a:custGeom>
              <a:avLst/>
              <a:gdLst/>
              <a:ahLst/>
              <a:cxnLst>
                <a:cxn ang="0">
                  <a:pos x="1" y="3"/>
                </a:cxn>
                <a:cxn ang="0">
                  <a:pos x="5" y="10"/>
                </a:cxn>
                <a:cxn ang="0">
                  <a:pos x="8" y="13"/>
                </a:cxn>
                <a:cxn ang="0">
                  <a:pos x="11" y="17"/>
                </a:cxn>
                <a:cxn ang="0">
                  <a:pos x="15" y="15"/>
                </a:cxn>
                <a:cxn ang="0">
                  <a:pos x="18" y="15"/>
                </a:cxn>
                <a:cxn ang="0">
                  <a:pos x="18" y="22"/>
                </a:cxn>
                <a:cxn ang="0">
                  <a:pos x="13" y="25"/>
                </a:cxn>
                <a:cxn ang="0">
                  <a:pos x="11" y="28"/>
                </a:cxn>
                <a:cxn ang="0">
                  <a:pos x="16" y="32"/>
                </a:cxn>
                <a:cxn ang="0">
                  <a:pos x="26" y="33"/>
                </a:cxn>
                <a:cxn ang="0">
                  <a:pos x="35" y="37"/>
                </a:cxn>
                <a:cxn ang="0">
                  <a:pos x="41" y="38"/>
                </a:cxn>
                <a:cxn ang="0">
                  <a:pos x="50" y="42"/>
                </a:cxn>
                <a:cxn ang="0">
                  <a:pos x="53" y="52"/>
                </a:cxn>
                <a:cxn ang="0">
                  <a:pos x="46" y="55"/>
                </a:cxn>
                <a:cxn ang="0">
                  <a:pos x="41" y="53"/>
                </a:cxn>
                <a:cxn ang="0">
                  <a:pos x="31" y="55"/>
                </a:cxn>
                <a:cxn ang="0">
                  <a:pos x="21" y="57"/>
                </a:cxn>
                <a:cxn ang="0">
                  <a:pos x="23" y="60"/>
                </a:cxn>
                <a:cxn ang="0">
                  <a:pos x="21" y="65"/>
                </a:cxn>
                <a:cxn ang="0">
                  <a:pos x="20" y="72"/>
                </a:cxn>
                <a:cxn ang="0">
                  <a:pos x="28" y="77"/>
                </a:cxn>
                <a:cxn ang="0">
                  <a:pos x="36" y="70"/>
                </a:cxn>
                <a:cxn ang="0">
                  <a:pos x="41" y="65"/>
                </a:cxn>
                <a:cxn ang="0">
                  <a:pos x="43" y="69"/>
                </a:cxn>
                <a:cxn ang="0">
                  <a:pos x="48" y="74"/>
                </a:cxn>
                <a:cxn ang="0">
                  <a:pos x="55" y="70"/>
                </a:cxn>
                <a:cxn ang="0">
                  <a:pos x="58" y="69"/>
                </a:cxn>
                <a:cxn ang="0">
                  <a:pos x="63" y="75"/>
                </a:cxn>
                <a:cxn ang="0">
                  <a:pos x="67" y="69"/>
                </a:cxn>
                <a:cxn ang="0">
                  <a:pos x="70" y="67"/>
                </a:cxn>
                <a:cxn ang="0">
                  <a:pos x="73" y="82"/>
                </a:cxn>
                <a:cxn ang="0">
                  <a:pos x="80" y="82"/>
                </a:cxn>
                <a:cxn ang="0">
                  <a:pos x="82" y="87"/>
                </a:cxn>
                <a:cxn ang="0">
                  <a:pos x="85" y="95"/>
                </a:cxn>
                <a:cxn ang="0">
                  <a:pos x="92" y="90"/>
                </a:cxn>
                <a:cxn ang="0">
                  <a:pos x="105" y="89"/>
                </a:cxn>
                <a:cxn ang="0">
                  <a:pos x="117" y="90"/>
                </a:cxn>
                <a:cxn ang="0">
                  <a:pos x="122" y="80"/>
                </a:cxn>
                <a:cxn ang="0">
                  <a:pos x="115" y="74"/>
                </a:cxn>
                <a:cxn ang="0">
                  <a:pos x="110" y="70"/>
                </a:cxn>
                <a:cxn ang="0">
                  <a:pos x="105" y="67"/>
                </a:cxn>
                <a:cxn ang="0">
                  <a:pos x="102" y="65"/>
                </a:cxn>
                <a:cxn ang="0">
                  <a:pos x="98" y="64"/>
                </a:cxn>
                <a:cxn ang="0">
                  <a:pos x="95" y="64"/>
                </a:cxn>
                <a:cxn ang="0">
                  <a:pos x="90" y="59"/>
                </a:cxn>
                <a:cxn ang="0">
                  <a:pos x="80" y="52"/>
                </a:cxn>
                <a:cxn ang="0">
                  <a:pos x="78" y="42"/>
                </a:cxn>
                <a:cxn ang="0">
                  <a:pos x="77" y="35"/>
                </a:cxn>
                <a:cxn ang="0">
                  <a:pos x="70" y="30"/>
                </a:cxn>
                <a:cxn ang="0">
                  <a:pos x="58" y="28"/>
                </a:cxn>
                <a:cxn ang="0">
                  <a:pos x="40" y="22"/>
                </a:cxn>
                <a:cxn ang="0">
                  <a:pos x="36" y="25"/>
                </a:cxn>
                <a:cxn ang="0">
                  <a:pos x="35" y="27"/>
                </a:cxn>
                <a:cxn ang="0">
                  <a:pos x="26" y="20"/>
                </a:cxn>
                <a:cxn ang="0">
                  <a:pos x="20" y="10"/>
                </a:cxn>
                <a:cxn ang="0">
                  <a:pos x="6" y="2"/>
                </a:cxn>
              </a:cxnLst>
              <a:rect l="0" t="0" r="r" b="b"/>
              <a:pathLst>
                <a:path w="123" h="97">
                  <a:moveTo>
                    <a:pt x="0" y="0"/>
                  </a:moveTo>
                  <a:lnTo>
                    <a:pt x="1" y="3"/>
                  </a:lnTo>
                  <a:lnTo>
                    <a:pt x="3" y="7"/>
                  </a:lnTo>
                  <a:lnTo>
                    <a:pt x="5" y="10"/>
                  </a:lnTo>
                  <a:lnTo>
                    <a:pt x="8" y="8"/>
                  </a:lnTo>
                  <a:lnTo>
                    <a:pt x="8" y="13"/>
                  </a:lnTo>
                  <a:lnTo>
                    <a:pt x="10" y="17"/>
                  </a:lnTo>
                  <a:lnTo>
                    <a:pt x="11" y="17"/>
                  </a:lnTo>
                  <a:lnTo>
                    <a:pt x="13" y="18"/>
                  </a:lnTo>
                  <a:lnTo>
                    <a:pt x="15" y="15"/>
                  </a:lnTo>
                  <a:lnTo>
                    <a:pt x="16" y="13"/>
                  </a:lnTo>
                  <a:lnTo>
                    <a:pt x="18" y="15"/>
                  </a:lnTo>
                  <a:lnTo>
                    <a:pt x="20" y="17"/>
                  </a:lnTo>
                  <a:lnTo>
                    <a:pt x="18" y="22"/>
                  </a:lnTo>
                  <a:lnTo>
                    <a:pt x="16" y="27"/>
                  </a:lnTo>
                  <a:lnTo>
                    <a:pt x="13" y="25"/>
                  </a:lnTo>
                  <a:lnTo>
                    <a:pt x="10" y="23"/>
                  </a:lnTo>
                  <a:lnTo>
                    <a:pt x="11" y="28"/>
                  </a:lnTo>
                  <a:lnTo>
                    <a:pt x="15" y="30"/>
                  </a:lnTo>
                  <a:lnTo>
                    <a:pt x="16" y="32"/>
                  </a:lnTo>
                  <a:lnTo>
                    <a:pt x="20" y="33"/>
                  </a:lnTo>
                  <a:lnTo>
                    <a:pt x="26" y="33"/>
                  </a:lnTo>
                  <a:lnTo>
                    <a:pt x="33" y="32"/>
                  </a:lnTo>
                  <a:lnTo>
                    <a:pt x="35" y="37"/>
                  </a:lnTo>
                  <a:lnTo>
                    <a:pt x="36" y="40"/>
                  </a:lnTo>
                  <a:lnTo>
                    <a:pt x="41" y="38"/>
                  </a:lnTo>
                  <a:lnTo>
                    <a:pt x="46" y="37"/>
                  </a:lnTo>
                  <a:lnTo>
                    <a:pt x="50" y="42"/>
                  </a:lnTo>
                  <a:lnTo>
                    <a:pt x="53" y="47"/>
                  </a:lnTo>
                  <a:lnTo>
                    <a:pt x="53" y="52"/>
                  </a:lnTo>
                  <a:lnTo>
                    <a:pt x="50" y="59"/>
                  </a:lnTo>
                  <a:lnTo>
                    <a:pt x="46" y="55"/>
                  </a:lnTo>
                  <a:lnTo>
                    <a:pt x="45" y="50"/>
                  </a:lnTo>
                  <a:lnTo>
                    <a:pt x="41" y="53"/>
                  </a:lnTo>
                  <a:lnTo>
                    <a:pt x="36" y="57"/>
                  </a:lnTo>
                  <a:lnTo>
                    <a:pt x="31" y="55"/>
                  </a:lnTo>
                  <a:lnTo>
                    <a:pt x="26" y="55"/>
                  </a:lnTo>
                  <a:lnTo>
                    <a:pt x="21" y="57"/>
                  </a:lnTo>
                  <a:lnTo>
                    <a:pt x="16" y="60"/>
                  </a:lnTo>
                  <a:lnTo>
                    <a:pt x="23" y="60"/>
                  </a:lnTo>
                  <a:lnTo>
                    <a:pt x="28" y="62"/>
                  </a:lnTo>
                  <a:lnTo>
                    <a:pt x="21" y="65"/>
                  </a:lnTo>
                  <a:lnTo>
                    <a:pt x="16" y="69"/>
                  </a:lnTo>
                  <a:lnTo>
                    <a:pt x="20" y="72"/>
                  </a:lnTo>
                  <a:lnTo>
                    <a:pt x="23" y="75"/>
                  </a:lnTo>
                  <a:lnTo>
                    <a:pt x="28" y="77"/>
                  </a:lnTo>
                  <a:lnTo>
                    <a:pt x="33" y="75"/>
                  </a:lnTo>
                  <a:lnTo>
                    <a:pt x="36" y="70"/>
                  </a:lnTo>
                  <a:lnTo>
                    <a:pt x="40" y="65"/>
                  </a:lnTo>
                  <a:lnTo>
                    <a:pt x="41" y="65"/>
                  </a:lnTo>
                  <a:lnTo>
                    <a:pt x="41" y="65"/>
                  </a:lnTo>
                  <a:lnTo>
                    <a:pt x="43" y="69"/>
                  </a:lnTo>
                  <a:lnTo>
                    <a:pt x="45" y="72"/>
                  </a:lnTo>
                  <a:lnTo>
                    <a:pt x="48" y="74"/>
                  </a:lnTo>
                  <a:lnTo>
                    <a:pt x="50" y="75"/>
                  </a:lnTo>
                  <a:lnTo>
                    <a:pt x="55" y="70"/>
                  </a:lnTo>
                  <a:lnTo>
                    <a:pt x="58" y="64"/>
                  </a:lnTo>
                  <a:lnTo>
                    <a:pt x="58" y="69"/>
                  </a:lnTo>
                  <a:lnTo>
                    <a:pt x="60" y="74"/>
                  </a:lnTo>
                  <a:lnTo>
                    <a:pt x="63" y="75"/>
                  </a:lnTo>
                  <a:lnTo>
                    <a:pt x="65" y="75"/>
                  </a:lnTo>
                  <a:lnTo>
                    <a:pt x="67" y="69"/>
                  </a:lnTo>
                  <a:lnTo>
                    <a:pt x="67" y="60"/>
                  </a:lnTo>
                  <a:lnTo>
                    <a:pt x="70" y="67"/>
                  </a:lnTo>
                  <a:lnTo>
                    <a:pt x="72" y="75"/>
                  </a:lnTo>
                  <a:lnTo>
                    <a:pt x="73" y="82"/>
                  </a:lnTo>
                  <a:lnTo>
                    <a:pt x="77" y="84"/>
                  </a:lnTo>
                  <a:lnTo>
                    <a:pt x="80" y="82"/>
                  </a:lnTo>
                  <a:lnTo>
                    <a:pt x="82" y="82"/>
                  </a:lnTo>
                  <a:lnTo>
                    <a:pt x="82" y="87"/>
                  </a:lnTo>
                  <a:lnTo>
                    <a:pt x="82" y="92"/>
                  </a:lnTo>
                  <a:lnTo>
                    <a:pt x="85" y="95"/>
                  </a:lnTo>
                  <a:lnTo>
                    <a:pt x="88" y="97"/>
                  </a:lnTo>
                  <a:lnTo>
                    <a:pt x="92" y="90"/>
                  </a:lnTo>
                  <a:lnTo>
                    <a:pt x="97" y="85"/>
                  </a:lnTo>
                  <a:lnTo>
                    <a:pt x="105" y="89"/>
                  </a:lnTo>
                  <a:lnTo>
                    <a:pt x="112" y="94"/>
                  </a:lnTo>
                  <a:lnTo>
                    <a:pt x="117" y="90"/>
                  </a:lnTo>
                  <a:lnTo>
                    <a:pt x="123" y="87"/>
                  </a:lnTo>
                  <a:lnTo>
                    <a:pt x="122" y="80"/>
                  </a:lnTo>
                  <a:lnTo>
                    <a:pt x="120" y="74"/>
                  </a:lnTo>
                  <a:lnTo>
                    <a:pt x="115" y="74"/>
                  </a:lnTo>
                  <a:lnTo>
                    <a:pt x="110" y="74"/>
                  </a:lnTo>
                  <a:lnTo>
                    <a:pt x="110" y="70"/>
                  </a:lnTo>
                  <a:lnTo>
                    <a:pt x="108" y="67"/>
                  </a:lnTo>
                  <a:lnTo>
                    <a:pt x="105" y="67"/>
                  </a:lnTo>
                  <a:lnTo>
                    <a:pt x="102" y="69"/>
                  </a:lnTo>
                  <a:lnTo>
                    <a:pt x="102" y="65"/>
                  </a:lnTo>
                  <a:lnTo>
                    <a:pt x="100" y="62"/>
                  </a:lnTo>
                  <a:lnTo>
                    <a:pt x="98" y="64"/>
                  </a:lnTo>
                  <a:lnTo>
                    <a:pt x="97" y="65"/>
                  </a:lnTo>
                  <a:lnTo>
                    <a:pt x="95" y="64"/>
                  </a:lnTo>
                  <a:lnTo>
                    <a:pt x="93" y="62"/>
                  </a:lnTo>
                  <a:lnTo>
                    <a:pt x="90" y="59"/>
                  </a:lnTo>
                  <a:lnTo>
                    <a:pt x="88" y="55"/>
                  </a:lnTo>
                  <a:lnTo>
                    <a:pt x="80" y="52"/>
                  </a:lnTo>
                  <a:lnTo>
                    <a:pt x="75" y="50"/>
                  </a:lnTo>
                  <a:lnTo>
                    <a:pt x="78" y="42"/>
                  </a:lnTo>
                  <a:lnTo>
                    <a:pt x="80" y="38"/>
                  </a:lnTo>
                  <a:lnTo>
                    <a:pt x="77" y="35"/>
                  </a:lnTo>
                  <a:lnTo>
                    <a:pt x="70" y="32"/>
                  </a:lnTo>
                  <a:lnTo>
                    <a:pt x="70" y="30"/>
                  </a:lnTo>
                  <a:lnTo>
                    <a:pt x="67" y="28"/>
                  </a:lnTo>
                  <a:lnTo>
                    <a:pt x="58" y="28"/>
                  </a:lnTo>
                  <a:lnTo>
                    <a:pt x="48" y="27"/>
                  </a:lnTo>
                  <a:lnTo>
                    <a:pt x="40" y="22"/>
                  </a:lnTo>
                  <a:lnTo>
                    <a:pt x="31" y="20"/>
                  </a:lnTo>
                  <a:lnTo>
                    <a:pt x="36" y="25"/>
                  </a:lnTo>
                  <a:lnTo>
                    <a:pt x="43" y="30"/>
                  </a:lnTo>
                  <a:lnTo>
                    <a:pt x="35" y="27"/>
                  </a:lnTo>
                  <a:lnTo>
                    <a:pt x="26" y="23"/>
                  </a:lnTo>
                  <a:lnTo>
                    <a:pt x="26" y="20"/>
                  </a:lnTo>
                  <a:lnTo>
                    <a:pt x="26" y="17"/>
                  </a:lnTo>
                  <a:lnTo>
                    <a:pt x="20" y="10"/>
                  </a:lnTo>
                  <a:lnTo>
                    <a:pt x="11" y="5"/>
                  </a:lnTo>
                  <a:lnTo>
                    <a:pt x="6" y="2"/>
                  </a:lnTo>
                  <a:lnTo>
                    <a:pt x="0" y="0"/>
                  </a:lnTo>
                  <a:close/>
                </a:path>
              </a:pathLst>
            </a:custGeom>
            <a:solidFill>
              <a:srgbClr val="1F1A17"/>
            </a:solidFill>
            <a:ln w="9525">
              <a:noFill/>
              <a:round/>
              <a:headEnd/>
              <a:tailEnd/>
            </a:ln>
          </p:spPr>
          <p:txBody>
            <a:bodyPr/>
            <a:lstStyle/>
            <a:p>
              <a:endParaRPr lang="en-US"/>
            </a:p>
          </p:txBody>
        </p:sp>
        <p:sp>
          <p:nvSpPr>
            <p:cNvPr id="4561" name="Freeform 465"/>
            <p:cNvSpPr>
              <a:spLocks/>
            </p:cNvSpPr>
            <p:nvPr/>
          </p:nvSpPr>
          <p:spPr bwMode="auto">
            <a:xfrm>
              <a:off x="2929" y="3163"/>
              <a:ext cx="42" cy="97"/>
            </a:xfrm>
            <a:custGeom>
              <a:avLst/>
              <a:gdLst/>
              <a:ahLst/>
              <a:cxnLst>
                <a:cxn ang="0">
                  <a:pos x="12" y="0"/>
                </a:cxn>
                <a:cxn ang="0">
                  <a:pos x="10" y="6"/>
                </a:cxn>
                <a:cxn ang="0">
                  <a:pos x="8" y="10"/>
                </a:cxn>
                <a:cxn ang="0">
                  <a:pos x="8" y="15"/>
                </a:cxn>
                <a:cxn ang="0">
                  <a:pos x="10" y="18"/>
                </a:cxn>
                <a:cxn ang="0">
                  <a:pos x="15" y="23"/>
                </a:cxn>
                <a:cxn ang="0">
                  <a:pos x="22" y="28"/>
                </a:cxn>
                <a:cxn ang="0">
                  <a:pos x="22" y="33"/>
                </a:cxn>
                <a:cxn ang="0">
                  <a:pos x="20" y="37"/>
                </a:cxn>
                <a:cxn ang="0">
                  <a:pos x="25" y="45"/>
                </a:cxn>
                <a:cxn ang="0">
                  <a:pos x="30" y="52"/>
                </a:cxn>
                <a:cxn ang="0">
                  <a:pos x="28" y="55"/>
                </a:cxn>
                <a:cxn ang="0">
                  <a:pos x="25" y="58"/>
                </a:cxn>
                <a:cxn ang="0">
                  <a:pos x="18" y="50"/>
                </a:cxn>
                <a:cxn ang="0">
                  <a:pos x="10" y="43"/>
                </a:cxn>
                <a:cxn ang="0">
                  <a:pos x="5" y="47"/>
                </a:cxn>
                <a:cxn ang="0">
                  <a:pos x="0" y="50"/>
                </a:cxn>
                <a:cxn ang="0">
                  <a:pos x="3" y="55"/>
                </a:cxn>
                <a:cxn ang="0">
                  <a:pos x="8" y="60"/>
                </a:cxn>
                <a:cxn ang="0">
                  <a:pos x="10" y="58"/>
                </a:cxn>
                <a:cxn ang="0">
                  <a:pos x="12" y="55"/>
                </a:cxn>
                <a:cxn ang="0">
                  <a:pos x="12" y="60"/>
                </a:cxn>
                <a:cxn ang="0">
                  <a:pos x="13" y="65"/>
                </a:cxn>
                <a:cxn ang="0">
                  <a:pos x="15" y="63"/>
                </a:cxn>
                <a:cxn ang="0">
                  <a:pos x="17" y="60"/>
                </a:cxn>
                <a:cxn ang="0">
                  <a:pos x="20" y="67"/>
                </a:cxn>
                <a:cxn ang="0">
                  <a:pos x="23" y="75"/>
                </a:cxn>
                <a:cxn ang="0">
                  <a:pos x="27" y="73"/>
                </a:cxn>
                <a:cxn ang="0">
                  <a:pos x="32" y="73"/>
                </a:cxn>
                <a:cxn ang="0">
                  <a:pos x="30" y="82"/>
                </a:cxn>
                <a:cxn ang="0">
                  <a:pos x="28" y="88"/>
                </a:cxn>
                <a:cxn ang="0">
                  <a:pos x="35" y="93"/>
                </a:cxn>
                <a:cxn ang="0">
                  <a:pos x="40" y="97"/>
                </a:cxn>
                <a:cxn ang="0">
                  <a:pos x="38" y="80"/>
                </a:cxn>
                <a:cxn ang="0">
                  <a:pos x="37" y="63"/>
                </a:cxn>
                <a:cxn ang="0">
                  <a:pos x="38" y="57"/>
                </a:cxn>
                <a:cxn ang="0">
                  <a:pos x="42" y="52"/>
                </a:cxn>
                <a:cxn ang="0">
                  <a:pos x="37" y="47"/>
                </a:cxn>
                <a:cxn ang="0">
                  <a:pos x="32" y="42"/>
                </a:cxn>
                <a:cxn ang="0">
                  <a:pos x="32" y="37"/>
                </a:cxn>
                <a:cxn ang="0">
                  <a:pos x="33" y="30"/>
                </a:cxn>
                <a:cxn ang="0">
                  <a:pos x="30" y="25"/>
                </a:cxn>
                <a:cxn ang="0">
                  <a:pos x="27" y="18"/>
                </a:cxn>
                <a:cxn ang="0">
                  <a:pos x="28" y="15"/>
                </a:cxn>
                <a:cxn ang="0">
                  <a:pos x="30" y="10"/>
                </a:cxn>
                <a:cxn ang="0">
                  <a:pos x="22" y="5"/>
                </a:cxn>
                <a:cxn ang="0">
                  <a:pos x="12" y="0"/>
                </a:cxn>
              </a:cxnLst>
              <a:rect l="0" t="0" r="r" b="b"/>
              <a:pathLst>
                <a:path w="42" h="97">
                  <a:moveTo>
                    <a:pt x="12" y="0"/>
                  </a:moveTo>
                  <a:lnTo>
                    <a:pt x="10" y="6"/>
                  </a:lnTo>
                  <a:lnTo>
                    <a:pt x="8" y="10"/>
                  </a:lnTo>
                  <a:lnTo>
                    <a:pt x="8" y="15"/>
                  </a:lnTo>
                  <a:lnTo>
                    <a:pt x="10" y="18"/>
                  </a:lnTo>
                  <a:lnTo>
                    <a:pt x="15" y="23"/>
                  </a:lnTo>
                  <a:lnTo>
                    <a:pt x="22" y="28"/>
                  </a:lnTo>
                  <a:lnTo>
                    <a:pt x="22" y="33"/>
                  </a:lnTo>
                  <a:lnTo>
                    <a:pt x="20" y="37"/>
                  </a:lnTo>
                  <a:lnTo>
                    <a:pt x="25" y="45"/>
                  </a:lnTo>
                  <a:lnTo>
                    <a:pt x="30" y="52"/>
                  </a:lnTo>
                  <a:lnTo>
                    <a:pt x="28" y="55"/>
                  </a:lnTo>
                  <a:lnTo>
                    <a:pt x="25" y="58"/>
                  </a:lnTo>
                  <a:lnTo>
                    <a:pt x="18" y="50"/>
                  </a:lnTo>
                  <a:lnTo>
                    <a:pt x="10" y="43"/>
                  </a:lnTo>
                  <a:lnTo>
                    <a:pt x="5" y="47"/>
                  </a:lnTo>
                  <a:lnTo>
                    <a:pt x="0" y="50"/>
                  </a:lnTo>
                  <a:lnTo>
                    <a:pt x="3" y="55"/>
                  </a:lnTo>
                  <a:lnTo>
                    <a:pt x="8" y="60"/>
                  </a:lnTo>
                  <a:lnTo>
                    <a:pt x="10" y="58"/>
                  </a:lnTo>
                  <a:lnTo>
                    <a:pt x="12" y="55"/>
                  </a:lnTo>
                  <a:lnTo>
                    <a:pt x="12" y="60"/>
                  </a:lnTo>
                  <a:lnTo>
                    <a:pt x="13" y="65"/>
                  </a:lnTo>
                  <a:lnTo>
                    <a:pt x="15" y="63"/>
                  </a:lnTo>
                  <a:lnTo>
                    <a:pt x="17" y="60"/>
                  </a:lnTo>
                  <a:lnTo>
                    <a:pt x="20" y="67"/>
                  </a:lnTo>
                  <a:lnTo>
                    <a:pt x="23" y="75"/>
                  </a:lnTo>
                  <a:lnTo>
                    <a:pt x="27" y="73"/>
                  </a:lnTo>
                  <a:lnTo>
                    <a:pt x="32" y="73"/>
                  </a:lnTo>
                  <a:lnTo>
                    <a:pt x="30" y="82"/>
                  </a:lnTo>
                  <a:lnTo>
                    <a:pt x="28" y="88"/>
                  </a:lnTo>
                  <a:lnTo>
                    <a:pt x="35" y="93"/>
                  </a:lnTo>
                  <a:lnTo>
                    <a:pt x="40" y="97"/>
                  </a:lnTo>
                  <a:lnTo>
                    <a:pt x="38" y="80"/>
                  </a:lnTo>
                  <a:lnTo>
                    <a:pt x="37" y="63"/>
                  </a:lnTo>
                  <a:lnTo>
                    <a:pt x="38" y="57"/>
                  </a:lnTo>
                  <a:lnTo>
                    <a:pt x="42" y="52"/>
                  </a:lnTo>
                  <a:lnTo>
                    <a:pt x="37" y="47"/>
                  </a:lnTo>
                  <a:lnTo>
                    <a:pt x="32" y="42"/>
                  </a:lnTo>
                  <a:lnTo>
                    <a:pt x="32" y="37"/>
                  </a:lnTo>
                  <a:lnTo>
                    <a:pt x="33" y="30"/>
                  </a:lnTo>
                  <a:lnTo>
                    <a:pt x="30" y="25"/>
                  </a:lnTo>
                  <a:lnTo>
                    <a:pt x="27" y="18"/>
                  </a:lnTo>
                  <a:lnTo>
                    <a:pt x="28" y="15"/>
                  </a:lnTo>
                  <a:lnTo>
                    <a:pt x="30" y="10"/>
                  </a:lnTo>
                  <a:lnTo>
                    <a:pt x="22" y="5"/>
                  </a:lnTo>
                  <a:lnTo>
                    <a:pt x="12" y="0"/>
                  </a:lnTo>
                  <a:close/>
                </a:path>
              </a:pathLst>
            </a:custGeom>
            <a:solidFill>
              <a:srgbClr val="1F1A17"/>
            </a:solidFill>
            <a:ln w="9525">
              <a:noFill/>
              <a:round/>
              <a:headEnd/>
              <a:tailEnd/>
            </a:ln>
          </p:spPr>
          <p:txBody>
            <a:bodyPr/>
            <a:lstStyle/>
            <a:p>
              <a:endParaRPr lang="en-US"/>
            </a:p>
          </p:txBody>
        </p:sp>
        <p:sp>
          <p:nvSpPr>
            <p:cNvPr id="4562" name="Freeform 466"/>
            <p:cNvSpPr>
              <a:spLocks/>
            </p:cNvSpPr>
            <p:nvPr/>
          </p:nvSpPr>
          <p:spPr bwMode="auto">
            <a:xfrm>
              <a:off x="2769" y="3171"/>
              <a:ext cx="187" cy="94"/>
            </a:xfrm>
            <a:custGeom>
              <a:avLst/>
              <a:gdLst/>
              <a:ahLst/>
              <a:cxnLst>
                <a:cxn ang="0">
                  <a:pos x="16" y="9"/>
                </a:cxn>
                <a:cxn ang="0">
                  <a:pos x="31" y="22"/>
                </a:cxn>
                <a:cxn ang="0">
                  <a:pos x="36" y="17"/>
                </a:cxn>
                <a:cxn ang="0">
                  <a:pos x="36" y="10"/>
                </a:cxn>
                <a:cxn ang="0">
                  <a:pos x="40" y="14"/>
                </a:cxn>
                <a:cxn ang="0">
                  <a:pos x="41" y="17"/>
                </a:cxn>
                <a:cxn ang="0">
                  <a:pos x="43" y="19"/>
                </a:cxn>
                <a:cxn ang="0">
                  <a:pos x="46" y="20"/>
                </a:cxn>
                <a:cxn ang="0">
                  <a:pos x="50" y="24"/>
                </a:cxn>
                <a:cxn ang="0">
                  <a:pos x="58" y="29"/>
                </a:cxn>
                <a:cxn ang="0">
                  <a:pos x="65" y="37"/>
                </a:cxn>
                <a:cxn ang="0">
                  <a:pos x="71" y="42"/>
                </a:cxn>
                <a:cxn ang="0">
                  <a:pos x="78" y="39"/>
                </a:cxn>
                <a:cxn ang="0">
                  <a:pos x="93" y="45"/>
                </a:cxn>
                <a:cxn ang="0">
                  <a:pos x="113" y="47"/>
                </a:cxn>
                <a:cxn ang="0">
                  <a:pos x="120" y="47"/>
                </a:cxn>
                <a:cxn ang="0">
                  <a:pos x="127" y="49"/>
                </a:cxn>
                <a:cxn ang="0">
                  <a:pos x="140" y="49"/>
                </a:cxn>
                <a:cxn ang="0">
                  <a:pos x="150" y="44"/>
                </a:cxn>
                <a:cxn ang="0">
                  <a:pos x="158" y="47"/>
                </a:cxn>
                <a:cxn ang="0">
                  <a:pos x="162" y="60"/>
                </a:cxn>
                <a:cxn ang="0">
                  <a:pos x="165" y="64"/>
                </a:cxn>
                <a:cxn ang="0">
                  <a:pos x="177" y="72"/>
                </a:cxn>
                <a:cxn ang="0">
                  <a:pos x="183" y="85"/>
                </a:cxn>
                <a:cxn ang="0">
                  <a:pos x="168" y="84"/>
                </a:cxn>
                <a:cxn ang="0">
                  <a:pos x="153" y="84"/>
                </a:cxn>
                <a:cxn ang="0">
                  <a:pos x="143" y="85"/>
                </a:cxn>
                <a:cxn ang="0">
                  <a:pos x="133" y="89"/>
                </a:cxn>
                <a:cxn ang="0">
                  <a:pos x="123" y="90"/>
                </a:cxn>
                <a:cxn ang="0">
                  <a:pos x="120" y="80"/>
                </a:cxn>
                <a:cxn ang="0">
                  <a:pos x="115" y="74"/>
                </a:cxn>
                <a:cxn ang="0">
                  <a:pos x="106" y="65"/>
                </a:cxn>
                <a:cxn ang="0">
                  <a:pos x="95" y="62"/>
                </a:cxn>
                <a:cxn ang="0">
                  <a:pos x="78" y="60"/>
                </a:cxn>
                <a:cxn ang="0">
                  <a:pos x="66" y="54"/>
                </a:cxn>
                <a:cxn ang="0">
                  <a:pos x="61" y="52"/>
                </a:cxn>
                <a:cxn ang="0">
                  <a:pos x="56" y="49"/>
                </a:cxn>
                <a:cxn ang="0">
                  <a:pos x="50" y="45"/>
                </a:cxn>
                <a:cxn ang="0">
                  <a:pos x="41" y="45"/>
                </a:cxn>
                <a:cxn ang="0">
                  <a:pos x="35" y="39"/>
                </a:cxn>
                <a:cxn ang="0">
                  <a:pos x="26" y="35"/>
                </a:cxn>
                <a:cxn ang="0">
                  <a:pos x="18" y="29"/>
                </a:cxn>
                <a:cxn ang="0">
                  <a:pos x="15" y="27"/>
                </a:cxn>
                <a:cxn ang="0">
                  <a:pos x="11" y="24"/>
                </a:cxn>
                <a:cxn ang="0">
                  <a:pos x="5" y="15"/>
                </a:cxn>
                <a:cxn ang="0">
                  <a:pos x="5" y="10"/>
                </a:cxn>
                <a:cxn ang="0">
                  <a:pos x="5" y="7"/>
                </a:cxn>
                <a:cxn ang="0">
                  <a:pos x="5" y="2"/>
                </a:cxn>
              </a:cxnLst>
              <a:rect l="0" t="0" r="r" b="b"/>
              <a:pathLst>
                <a:path w="187" h="94">
                  <a:moveTo>
                    <a:pt x="8" y="0"/>
                  </a:moveTo>
                  <a:lnTo>
                    <a:pt x="16" y="9"/>
                  </a:lnTo>
                  <a:lnTo>
                    <a:pt x="25" y="19"/>
                  </a:lnTo>
                  <a:lnTo>
                    <a:pt x="31" y="22"/>
                  </a:lnTo>
                  <a:lnTo>
                    <a:pt x="38" y="25"/>
                  </a:lnTo>
                  <a:lnTo>
                    <a:pt x="36" y="17"/>
                  </a:lnTo>
                  <a:lnTo>
                    <a:pt x="35" y="10"/>
                  </a:lnTo>
                  <a:lnTo>
                    <a:pt x="36" y="10"/>
                  </a:lnTo>
                  <a:lnTo>
                    <a:pt x="38" y="9"/>
                  </a:lnTo>
                  <a:lnTo>
                    <a:pt x="40" y="14"/>
                  </a:lnTo>
                  <a:lnTo>
                    <a:pt x="40" y="17"/>
                  </a:lnTo>
                  <a:lnTo>
                    <a:pt x="41" y="17"/>
                  </a:lnTo>
                  <a:lnTo>
                    <a:pt x="45" y="15"/>
                  </a:lnTo>
                  <a:lnTo>
                    <a:pt x="43" y="19"/>
                  </a:lnTo>
                  <a:lnTo>
                    <a:pt x="43" y="22"/>
                  </a:lnTo>
                  <a:lnTo>
                    <a:pt x="46" y="20"/>
                  </a:lnTo>
                  <a:lnTo>
                    <a:pt x="50" y="19"/>
                  </a:lnTo>
                  <a:lnTo>
                    <a:pt x="50" y="24"/>
                  </a:lnTo>
                  <a:lnTo>
                    <a:pt x="51" y="27"/>
                  </a:lnTo>
                  <a:lnTo>
                    <a:pt x="58" y="29"/>
                  </a:lnTo>
                  <a:lnTo>
                    <a:pt x="65" y="32"/>
                  </a:lnTo>
                  <a:lnTo>
                    <a:pt x="65" y="37"/>
                  </a:lnTo>
                  <a:lnTo>
                    <a:pt x="65" y="42"/>
                  </a:lnTo>
                  <a:lnTo>
                    <a:pt x="71" y="42"/>
                  </a:lnTo>
                  <a:lnTo>
                    <a:pt x="78" y="44"/>
                  </a:lnTo>
                  <a:lnTo>
                    <a:pt x="78" y="39"/>
                  </a:lnTo>
                  <a:lnTo>
                    <a:pt x="78" y="35"/>
                  </a:lnTo>
                  <a:lnTo>
                    <a:pt x="93" y="45"/>
                  </a:lnTo>
                  <a:lnTo>
                    <a:pt x="108" y="52"/>
                  </a:lnTo>
                  <a:lnTo>
                    <a:pt x="113" y="47"/>
                  </a:lnTo>
                  <a:lnTo>
                    <a:pt x="117" y="42"/>
                  </a:lnTo>
                  <a:lnTo>
                    <a:pt x="120" y="47"/>
                  </a:lnTo>
                  <a:lnTo>
                    <a:pt x="122" y="52"/>
                  </a:lnTo>
                  <a:lnTo>
                    <a:pt x="127" y="49"/>
                  </a:lnTo>
                  <a:lnTo>
                    <a:pt x="133" y="49"/>
                  </a:lnTo>
                  <a:lnTo>
                    <a:pt x="140" y="49"/>
                  </a:lnTo>
                  <a:lnTo>
                    <a:pt x="147" y="49"/>
                  </a:lnTo>
                  <a:lnTo>
                    <a:pt x="150" y="44"/>
                  </a:lnTo>
                  <a:lnTo>
                    <a:pt x="153" y="39"/>
                  </a:lnTo>
                  <a:lnTo>
                    <a:pt x="158" y="47"/>
                  </a:lnTo>
                  <a:lnTo>
                    <a:pt x="162" y="55"/>
                  </a:lnTo>
                  <a:lnTo>
                    <a:pt x="162" y="60"/>
                  </a:lnTo>
                  <a:lnTo>
                    <a:pt x="160" y="67"/>
                  </a:lnTo>
                  <a:lnTo>
                    <a:pt x="165" y="64"/>
                  </a:lnTo>
                  <a:lnTo>
                    <a:pt x="168" y="62"/>
                  </a:lnTo>
                  <a:lnTo>
                    <a:pt x="177" y="72"/>
                  </a:lnTo>
                  <a:lnTo>
                    <a:pt x="187" y="84"/>
                  </a:lnTo>
                  <a:lnTo>
                    <a:pt x="183" y="85"/>
                  </a:lnTo>
                  <a:lnTo>
                    <a:pt x="178" y="89"/>
                  </a:lnTo>
                  <a:lnTo>
                    <a:pt x="168" y="84"/>
                  </a:lnTo>
                  <a:lnTo>
                    <a:pt x="158" y="79"/>
                  </a:lnTo>
                  <a:lnTo>
                    <a:pt x="153" y="84"/>
                  </a:lnTo>
                  <a:lnTo>
                    <a:pt x="147" y="89"/>
                  </a:lnTo>
                  <a:lnTo>
                    <a:pt x="143" y="85"/>
                  </a:lnTo>
                  <a:lnTo>
                    <a:pt x="138" y="84"/>
                  </a:lnTo>
                  <a:lnTo>
                    <a:pt x="133" y="89"/>
                  </a:lnTo>
                  <a:lnTo>
                    <a:pt x="130" y="94"/>
                  </a:lnTo>
                  <a:lnTo>
                    <a:pt x="123" y="90"/>
                  </a:lnTo>
                  <a:lnTo>
                    <a:pt x="118" y="87"/>
                  </a:lnTo>
                  <a:lnTo>
                    <a:pt x="120" y="80"/>
                  </a:lnTo>
                  <a:lnTo>
                    <a:pt x="120" y="75"/>
                  </a:lnTo>
                  <a:lnTo>
                    <a:pt x="115" y="74"/>
                  </a:lnTo>
                  <a:lnTo>
                    <a:pt x="110" y="72"/>
                  </a:lnTo>
                  <a:lnTo>
                    <a:pt x="106" y="65"/>
                  </a:lnTo>
                  <a:lnTo>
                    <a:pt x="101" y="59"/>
                  </a:lnTo>
                  <a:lnTo>
                    <a:pt x="95" y="62"/>
                  </a:lnTo>
                  <a:lnTo>
                    <a:pt x="88" y="64"/>
                  </a:lnTo>
                  <a:lnTo>
                    <a:pt x="78" y="60"/>
                  </a:lnTo>
                  <a:lnTo>
                    <a:pt x="68" y="57"/>
                  </a:lnTo>
                  <a:lnTo>
                    <a:pt x="66" y="54"/>
                  </a:lnTo>
                  <a:lnTo>
                    <a:pt x="65" y="50"/>
                  </a:lnTo>
                  <a:lnTo>
                    <a:pt x="61" y="52"/>
                  </a:lnTo>
                  <a:lnTo>
                    <a:pt x="60" y="54"/>
                  </a:lnTo>
                  <a:lnTo>
                    <a:pt x="56" y="49"/>
                  </a:lnTo>
                  <a:lnTo>
                    <a:pt x="55" y="44"/>
                  </a:lnTo>
                  <a:lnTo>
                    <a:pt x="50" y="45"/>
                  </a:lnTo>
                  <a:lnTo>
                    <a:pt x="46" y="45"/>
                  </a:lnTo>
                  <a:lnTo>
                    <a:pt x="41" y="45"/>
                  </a:lnTo>
                  <a:lnTo>
                    <a:pt x="36" y="44"/>
                  </a:lnTo>
                  <a:lnTo>
                    <a:pt x="35" y="39"/>
                  </a:lnTo>
                  <a:lnTo>
                    <a:pt x="31" y="35"/>
                  </a:lnTo>
                  <a:lnTo>
                    <a:pt x="26" y="35"/>
                  </a:lnTo>
                  <a:lnTo>
                    <a:pt x="21" y="34"/>
                  </a:lnTo>
                  <a:lnTo>
                    <a:pt x="18" y="29"/>
                  </a:lnTo>
                  <a:lnTo>
                    <a:pt x="15" y="24"/>
                  </a:lnTo>
                  <a:lnTo>
                    <a:pt x="15" y="27"/>
                  </a:lnTo>
                  <a:lnTo>
                    <a:pt x="13" y="29"/>
                  </a:lnTo>
                  <a:lnTo>
                    <a:pt x="11" y="24"/>
                  </a:lnTo>
                  <a:lnTo>
                    <a:pt x="8" y="19"/>
                  </a:lnTo>
                  <a:lnTo>
                    <a:pt x="5" y="15"/>
                  </a:lnTo>
                  <a:lnTo>
                    <a:pt x="0" y="12"/>
                  </a:lnTo>
                  <a:lnTo>
                    <a:pt x="5" y="10"/>
                  </a:lnTo>
                  <a:lnTo>
                    <a:pt x="8" y="10"/>
                  </a:lnTo>
                  <a:lnTo>
                    <a:pt x="5" y="7"/>
                  </a:lnTo>
                  <a:lnTo>
                    <a:pt x="0" y="2"/>
                  </a:lnTo>
                  <a:lnTo>
                    <a:pt x="5" y="2"/>
                  </a:lnTo>
                  <a:lnTo>
                    <a:pt x="8" y="0"/>
                  </a:lnTo>
                  <a:close/>
                </a:path>
              </a:pathLst>
            </a:custGeom>
            <a:solidFill>
              <a:srgbClr val="1F1A17"/>
            </a:solidFill>
            <a:ln w="9525">
              <a:noFill/>
              <a:round/>
              <a:headEnd/>
              <a:tailEnd/>
            </a:ln>
          </p:spPr>
          <p:txBody>
            <a:bodyPr/>
            <a:lstStyle/>
            <a:p>
              <a:endParaRPr lang="en-US"/>
            </a:p>
          </p:txBody>
        </p:sp>
        <p:sp>
          <p:nvSpPr>
            <p:cNvPr id="4563" name="Freeform 467"/>
            <p:cNvSpPr>
              <a:spLocks/>
            </p:cNvSpPr>
            <p:nvPr/>
          </p:nvSpPr>
          <p:spPr bwMode="auto">
            <a:xfrm>
              <a:off x="2986" y="3215"/>
              <a:ext cx="70" cy="100"/>
            </a:xfrm>
            <a:custGeom>
              <a:avLst/>
              <a:gdLst/>
              <a:ahLst/>
              <a:cxnLst>
                <a:cxn ang="0">
                  <a:pos x="0" y="26"/>
                </a:cxn>
                <a:cxn ang="0">
                  <a:pos x="0" y="28"/>
                </a:cxn>
                <a:cxn ang="0">
                  <a:pos x="0" y="31"/>
                </a:cxn>
                <a:cxn ang="0">
                  <a:pos x="3" y="36"/>
                </a:cxn>
                <a:cxn ang="0">
                  <a:pos x="8" y="38"/>
                </a:cxn>
                <a:cxn ang="0">
                  <a:pos x="11" y="38"/>
                </a:cxn>
                <a:cxn ang="0">
                  <a:pos x="11" y="40"/>
                </a:cxn>
                <a:cxn ang="0">
                  <a:pos x="13" y="41"/>
                </a:cxn>
                <a:cxn ang="0">
                  <a:pos x="13" y="43"/>
                </a:cxn>
                <a:cxn ang="0">
                  <a:pos x="11" y="46"/>
                </a:cxn>
                <a:cxn ang="0">
                  <a:pos x="11" y="48"/>
                </a:cxn>
                <a:cxn ang="0">
                  <a:pos x="15" y="53"/>
                </a:cxn>
                <a:cxn ang="0">
                  <a:pos x="17" y="63"/>
                </a:cxn>
                <a:cxn ang="0">
                  <a:pos x="17" y="72"/>
                </a:cxn>
                <a:cxn ang="0">
                  <a:pos x="17" y="77"/>
                </a:cxn>
                <a:cxn ang="0">
                  <a:pos x="20" y="82"/>
                </a:cxn>
                <a:cxn ang="0">
                  <a:pos x="33" y="88"/>
                </a:cxn>
                <a:cxn ang="0">
                  <a:pos x="25" y="70"/>
                </a:cxn>
                <a:cxn ang="0">
                  <a:pos x="40" y="77"/>
                </a:cxn>
                <a:cxn ang="0">
                  <a:pos x="42" y="85"/>
                </a:cxn>
                <a:cxn ang="0">
                  <a:pos x="35" y="78"/>
                </a:cxn>
                <a:cxn ang="0">
                  <a:pos x="42" y="100"/>
                </a:cxn>
                <a:cxn ang="0">
                  <a:pos x="55" y="100"/>
                </a:cxn>
                <a:cxn ang="0">
                  <a:pos x="50" y="90"/>
                </a:cxn>
                <a:cxn ang="0">
                  <a:pos x="48" y="68"/>
                </a:cxn>
                <a:cxn ang="0">
                  <a:pos x="58" y="58"/>
                </a:cxn>
                <a:cxn ang="0">
                  <a:pos x="60" y="50"/>
                </a:cxn>
                <a:cxn ang="0">
                  <a:pos x="60" y="38"/>
                </a:cxn>
                <a:cxn ang="0">
                  <a:pos x="65" y="30"/>
                </a:cxn>
                <a:cxn ang="0">
                  <a:pos x="70" y="26"/>
                </a:cxn>
                <a:cxn ang="0">
                  <a:pos x="68" y="26"/>
                </a:cxn>
                <a:cxn ang="0">
                  <a:pos x="65" y="21"/>
                </a:cxn>
                <a:cxn ang="0">
                  <a:pos x="67" y="10"/>
                </a:cxn>
                <a:cxn ang="0">
                  <a:pos x="68" y="5"/>
                </a:cxn>
                <a:cxn ang="0">
                  <a:pos x="58" y="0"/>
                </a:cxn>
                <a:cxn ang="0">
                  <a:pos x="60" y="1"/>
                </a:cxn>
                <a:cxn ang="0">
                  <a:pos x="60" y="5"/>
                </a:cxn>
                <a:cxn ang="0">
                  <a:pos x="62" y="8"/>
                </a:cxn>
                <a:cxn ang="0">
                  <a:pos x="58" y="11"/>
                </a:cxn>
                <a:cxn ang="0">
                  <a:pos x="55" y="11"/>
                </a:cxn>
                <a:cxn ang="0">
                  <a:pos x="52" y="11"/>
                </a:cxn>
                <a:cxn ang="0">
                  <a:pos x="52" y="10"/>
                </a:cxn>
                <a:cxn ang="0">
                  <a:pos x="50" y="8"/>
                </a:cxn>
                <a:cxn ang="0">
                  <a:pos x="48" y="25"/>
                </a:cxn>
                <a:cxn ang="0">
                  <a:pos x="38" y="25"/>
                </a:cxn>
                <a:cxn ang="0">
                  <a:pos x="35" y="31"/>
                </a:cxn>
                <a:cxn ang="0">
                  <a:pos x="30" y="38"/>
                </a:cxn>
                <a:cxn ang="0">
                  <a:pos x="23" y="35"/>
                </a:cxn>
                <a:cxn ang="0">
                  <a:pos x="20" y="31"/>
                </a:cxn>
                <a:cxn ang="0">
                  <a:pos x="22" y="43"/>
                </a:cxn>
                <a:cxn ang="0">
                  <a:pos x="15" y="33"/>
                </a:cxn>
                <a:cxn ang="0">
                  <a:pos x="0" y="26"/>
                </a:cxn>
              </a:cxnLst>
              <a:rect l="0" t="0" r="r" b="b"/>
              <a:pathLst>
                <a:path w="70" h="100">
                  <a:moveTo>
                    <a:pt x="0" y="26"/>
                  </a:moveTo>
                  <a:lnTo>
                    <a:pt x="0" y="28"/>
                  </a:lnTo>
                  <a:lnTo>
                    <a:pt x="0" y="31"/>
                  </a:lnTo>
                  <a:lnTo>
                    <a:pt x="3" y="36"/>
                  </a:lnTo>
                  <a:lnTo>
                    <a:pt x="8" y="38"/>
                  </a:lnTo>
                  <a:lnTo>
                    <a:pt x="11" y="38"/>
                  </a:lnTo>
                  <a:lnTo>
                    <a:pt x="11" y="40"/>
                  </a:lnTo>
                  <a:lnTo>
                    <a:pt x="13" y="41"/>
                  </a:lnTo>
                  <a:lnTo>
                    <a:pt x="13" y="43"/>
                  </a:lnTo>
                  <a:lnTo>
                    <a:pt x="11" y="46"/>
                  </a:lnTo>
                  <a:lnTo>
                    <a:pt x="11" y="48"/>
                  </a:lnTo>
                  <a:lnTo>
                    <a:pt x="15" y="53"/>
                  </a:lnTo>
                  <a:lnTo>
                    <a:pt x="17" y="63"/>
                  </a:lnTo>
                  <a:lnTo>
                    <a:pt x="17" y="72"/>
                  </a:lnTo>
                  <a:lnTo>
                    <a:pt x="17" y="77"/>
                  </a:lnTo>
                  <a:lnTo>
                    <a:pt x="20" y="82"/>
                  </a:lnTo>
                  <a:lnTo>
                    <a:pt x="33" y="88"/>
                  </a:lnTo>
                  <a:lnTo>
                    <a:pt x="25" y="70"/>
                  </a:lnTo>
                  <a:lnTo>
                    <a:pt x="40" y="77"/>
                  </a:lnTo>
                  <a:lnTo>
                    <a:pt x="42" y="85"/>
                  </a:lnTo>
                  <a:lnTo>
                    <a:pt x="35" y="78"/>
                  </a:lnTo>
                  <a:lnTo>
                    <a:pt x="42" y="100"/>
                  </a:lnTo>
                  <a:lnTo>
                    <a:pt x="55" y="100"/>
                  </a:lnTo>
                  <a:lnTo>
                    <a:pt x="50" y="90"/>
                  </a:lnTo>
                  <a:lnTo>
                    <a:pt x="48" y="68"/>
                  </a:lnTo>
                  <a:lnTo>
                    <a:pt x="58" y="58"/>
                  </a:lnTo>
                  <a:lnTo>
                    <a:pt x="60" y="50"/>
                  </a:lnTo>
                  <a:lnTo>
                    <a:pt x="60" y="38"/>
                  </a:lnTo>
                  <a:lnTo>
                    <a:pt x="65" y="30"/>
                  </a:lnTo>
                  <a:lnTo>
                    <a:pt x="70" y="26"/>
                  </a:lnTo>
                  <a:lnTo>
                    <a:pt x="68" y="26"/>
                  </a:lnTo>
                  <a:lnTo>
                    <a:pt x="65" y="21"/>
                  </a:lnTo>
                  <a:lnTo>
                    <a:pt x="67" y="10"/>
                  </a:lnTo>
                  <a:lnTo>
                    <a:pt x="68" y="5"/>
                  </a:lnTo>
                  <a:lnTo>
                    <a:pt x="58" y="0"/>
                  </a:lnTo>
                  <a:lnTo>
                    <a:pt x="60" y="1"/>
                  </a:lnTo>
                  <a:lnTo>
                    <a:pt x="60" y="5"/>
                  </a:lnTo>
                  <a:lnTo>
                    <a:pt x="62" y="8"/>
                  </a:lnTo>
                  <a:lnTo>
                    <a:pt x="58" y="11"/>
                  </a:lnTo>
                  <a:lnTo>
                    <a:pt x="55" y="11"/>
                  </a:lnTo>
                  <a:lnTo>
                    <a:pt x="52" y="11"/>
                  </a:lnTo>
                  <a:lnTo>
                    <a:pt x="52" y="10"/>
                  </a:lnTo>
                  <a:lnTo>
                    <a:pt x="50" y="8"/>
                  </a:lnTo>
                  <a:lnTo>
                    <a:pt x="48" y="25"/>
                  </a:lnTo>
                  <a:lnTo>
                    <a:pt x="38" y="25"/>
                  </a:lnTo>
                  <a:lnTo>
                    <a:pt x="35" y="31"/>
                  </a:lnTo>
                  <a:lnTo>
                    <a:pt x="30" y="38"/>
                  </a:lnTo>
                  <a:lnTo>
                    <a:pt x="23" y="35"/>
                  </a:lnTo>
                  <a:lnTo>
                    <a:pt x="20" y="31"/>
                  </a:lnTo>
                  <a:lnTo>
                    <a:pt x="22" y="43"/>
                  </a:lnTo>
                  <a:lnTo>
                    <a:pt x="15" y="33"/>
                  </a:lnTo>
                  <a:lnTo>
                    <a:pt x="0" y="26"/>
                  </a:lnTo>
                  <a:close/>
                </a:path>
              </a:pathLst>
            </a:custGeom>
            <a:solidFill>
              <a:srgbClr val="1F1A17"/>
            </a:solidFill>
            <a:ln w="9525">
              <a:noFill/>
              <a:round/>
              <a:headEnd/>
              <a:tailEnd/>
            </a:ln>
          </p:spPr>
          <p:txBody>
            <a:bodyPr/>
            <a:lstStyle/>
            <a:p>
              <a:endParaRPr lang="en-US"/>
            </a:p>
          </p:txBody>
        </p:sp>
        <p:sp>
          <p:nvSpPr>
            <p:cNvPr id="4564" name="Freeform 468"/>
            <p:cNvSpPr>
              <a:spLocks/>
            </p:cNvSpPr>
            <p:nvPr/>
          </p:nvSpPr>
          <p:spPr bwMode="auto">
            <a:xfrm>
              <a:off x="3053" y="3240"/>
              <a:ext cx="58" cy="36"/>
            </a:xfrm>
            <a:custGeom>
              <a:avLst/>
              <a:gdLst/>
              <a:ahLst/>
              <a:cxnLst>
                <a:cxn ang="0">
                  <a:pos x="1" y="16"/>
                </a:cxn>
                <a:cxn ang="0">
                  <a:pos x="0" y="23"/>
                </a:cxn>
                <a:cxn ang="0">
                  <a:pos x="1" y="33"/>
                </a:cxn>
                <a:cxn ang="0">
                  <a:pos x="10" y="36"/>
                </a:cxn>
                <a:cxn ang="0">
                  <a:pos x="15" y="36"/>
                </a:cxn>
                <a:cxn ang="0">
                  <a:pos x="16" y="26"/>
                </a:cxn>
                <a:cxn ang="0">
                  <a:pos x="16" y="28"/>
                </a:cxn>
                <a:cxn ang="0">
                  <a:pos x="18" y="31"/>
                </a:cxn>
                <a:cxn ang="0">
                  <a:pos x="23" y="33"/>
                </a:cxn>
                <a:cxn ang="0">
                  <a:pos x="28" y="33"/>
                </a:cxn>
                <a:cxn ang="0">
                  <a:pos x="40" y="25"/>
                </a:cxn>
                <a:cxn ang="0">
                  <a:pos x="45" y="20"/>
                </a:cxn>
                <a:cxn ang="0">
                  <a:pos x="56" y="18"/>
                </a:cxn>
                <a:cxn ang="0">
                  <a:pos x="58" y="11"/>
                </a:cxn>
                <a:cxn ang="0">
                  <a:pos x="56" y="11"/>
                </a:cxn>
                <a:cxn ang="0">
                  <a:pos x="55" y="13"/>
                </a:cxn>
                <a:cxn ang="0">
                  <a:pos x="50" y="15"/>
                </a:cxn>
                <a:cxn ang="0">
                  <a:pos x="41" y="13"/>
                </a:cxn>
                <a:cxn ang="0">
                  <a:pos x="35" y="13"/>
                </a:cxn>
                <a:cxn ang="0">
                  <a:pos x="31" y="15"/>
                </a:cxn>
                <a:cxn ang="0">
                  <a:pos x="31" y="16"/>
                </a:cxn>
                <a:cxn ang="0">
                  <a:pos x="31" y="16"/>
                </a:cxn>
                <a:cxn ang="0">
                  <a:pos x="18" y="13"/>
                </a:cxn>
                <a:cxn ang="0">
                  <a:pos x="25" y="3"/>
                </a:cxn>
                <a:cxn ang="0">
                  <a:pos x="20" y="0"/>
                </a:cxn>
                <a:cxn ang="0">
                  <a:pos x="10" y="3"/>
                </a:cxn>
                <a:cxn ang="0">
                  <a:pos x="18" y="6"/>
                </a:cxn>
                <a:cxn ang="0">
                  <a:pos x="1" y="16"/>
                </a:cxn>
              </a:cxnLst>
              <a:rect l="0" t="0" r="r" b="b"/>
              <a:pathLst>
                <a:path w="58" h="36">
                  <a:moveTo>
                    <a:pt x="1" y="16"/>
                  </a:moveTo>
                  <a:lnTo>
                    <a:pt x="0" y="23"/>
                  </a:lnTo>
                  <a:lnTo>
                    <a:pt x="1" y="33"/>
                  </a:lnTo>
                  <a:lnTo>
                    <a:pt x="10" y="36"/>
                  </a:lnTo>
                  <a:lnTo>
                    <a:pt x="15" y="36"/>
                  </a:lnTo>
                  <a:lnTo>
                    <a:pt x="16" y="26"/>
                  </a:lnTo>
                  <a:lnTo>
                    <a:pt x="16" y="28"/>
                  </a:lnTo>
                  <a:lnTo>
                    <a:pt x="18" y="31"/>
                  </a:lnTo>
                  <a:lnTo>
                    <a:pt x="23" y="33"/>
                  </a:lnTo>
                  <a:lnTo>
                    <a:pt x="28" y="33"/>
                  </a:lnTo>
                  <a:lnTo>
                    <a:pt x="40" y="25"/>
                  </a:lnTo>
                  <a:lnTo>
                    <a:pt x="45" y="20"/>
                  </a:lnTo>
                  <a:lnTo>
                    <a:pt x="56" y="18"/>
                  </a:lnTo>
                  <a:lnTo>
                    <a:pt x="58" y="11"/>
                  </a:lnTo>
                  <a:lnTo>
                    <a:pt x="56" y="11"/>
                  </a:lnTo>
                  <a:lnTo>
                    <a:pt x="55" y="13"/>
                  </a:lnTo>
                  <a:lnTo>
                    <a:pt x="50" y="15"/>
                  </a:lnTo>
                  <a:lnTo>
                    <a:pt x="41" y="13"/>
                  </a:lnTo>
                  <a:lnTo>
                    <a:pt x="35" y="13"/>
                  </a:lnTo>
                  <a:lnTo>
                    <a:pt x="31" y="15"/>
                  </a:lnTo>
                  <a:lnTo>
                    <a:pt x="31" y="16"/>
                  </a:lnTo>
                  <a:lnTo>
                    <a:pt x="31" y="16"/>
                  </a:lnTo>
                  <a:lnTo>
                    <a:pt x="18" y="13"/>
                  </a:lnTo>
                  <a:lnTo>
                    <a:pt x="25" y="3"/>
                  </a:lnTo>
                  <a:lnTo>
                    <a:pt x="20" y="0"/>
                  </a:lnTo>
                  <a:lnTo>
                    <a:pt x="10" y="3"/>
                  </a:lnTo>
                  <a:lnTo>
                    <a:pt x="18" y="6"/>
                  </a:lnTo>
                  <a:lnTo>
                    <a:pt x="1" y="16"/>
                  </a:lnTo>
                  <a:close/>
                </a:path>
              </a:pathLst>
            </a:custGeom>
            <a:solidFill>
              <a:srgbClr val="1F1A17"/>
            </a:solidFill>
            <a:ln w="9525">
              <a:noFill/>
              <a:round/>
              <a:headEnd/>
              <a:tailEnd/>
            </a:ln>
          </p:spPr>
          <p:txBody>
            <a:bodyPr/>
            <a:lstStyle/>
            <a:p>
              <a:endParaRPr lang="en-US"/>
            </a:p>
          </p:txBody>
        </p:sp>
        <p:sp>
          <p:nvSpPr>
            <p:cNvPr id="4565" name="Freeform 469"/>
            <p:cNvSpPr>
              <a:spLocks/>
            </p:cNvSpPr>
            <p:nvPr/>
          </p:nvSpPr>
          <p:spPr bwMode="auto">
            <a:xfrm>
              <a:off x="3046" y="3258"/>
              <a:ext cx="84" cy="45"/>
            </a:xfrm>
            <a:custGeom>
              <a:avLst/>
              <a:gdLst/>
              <a:ahLst/>
              <a:cxnLst>
                <a:cxn ang="0">
                  <a:pos x="0" y="32"/>
                </a:cxn>
                <a:cxn ang="0">
                  <a:pos x="7" y="20"/>
                </a:cxn>
                <a:cxn ang="0">
                  <a:pos x="8" y="24"/>
                </a:cxn>
                <a:cxn ang="0">
                  <a:pos x="13" y="25"/>
                </a:cxn>
                <a:cxn ang="0">
                  <a:pos x="17" y="30"/>
                </a:cxn>
                <a:cxn ang="0">
                  <a:pos x="20" y="35"/>
                </a:cxn>
                <a:cxn ang="0">
                  <a:pos x="22" y="27"/>
                </a:cxn>
                <a:cxn ang="0">
                  <a:pos x="27" y="34"/>
                </a:cxn>
                <a:cxn ang="0">
                  <a:pos x="27" y="29"/>
                </a:cxn>
                <a:cxn ang="0">
                  <a:pos x="30" y="24"/>
                </a:cxn>
                <a:cxn ang="0">
                  <a:pos x="32" y="27"/>
                </a:cxn>
                <a:cxn ang="0">
                  <a:pos x="33" y="29"/>
                </a:cxn>
                <a:cxn ang="0">
                  <a:pos x="35" y="22"/>
                </a:cxn>
                <a:cxn ang="0">
                  <a:pos x="37" y="29"/>
                </a:cxn>
                <a:cxn ang="0">
                  <a:pos x="37" y="25"/>
                </a:cxn>
                <a:cxn ang="0">
                  <a:pos x="40" y="20"/>
                </a:cxn>
                <a:cxn ang="0">
                  <a:pos x="43" y="22"/>
                </a:cxn>
                <a:cxn ang="0">
                  <a:pos x="47" y="24"/>
                </a:cxn>
                <a:cxn ang="0">
                  <a:pos x="57" y="25"/>
                </a:cxn>
                <a:cxn ang="0">
                  <a:pos x="60" y="17"/>
                </a:cxn>
                <a:cxn ang="0">
                  <a:pos x="63" y="10"/>
                </a:cxn>
                <a:cxn ang="0">
                  <a:pos x="67" y="12"/>
                </a:cxn>
                <a:cxn ang="0">
                  <a:pos x="70" y="13"/>
                </a:cxn>
                <a:cxn ang="0">
                  <a:pos x="68" y="10"/>
                </a:cxn>
                <a:cxn ang="0">
                  <a:pos x="68" y="7"/>
                </a:cxn>
                <a:cxn ang="0">
                  <a:pos x="72" y="5"/>
                </a:cxn>
                <a:cxn ang="0">
                  <a:pos x="70" y="0"/>
                </a:cxn>
                <a:cxn ang="0">
                  <a:pos x="84" y="7"/>
                </a:cxn>
                <a:cxn ang="0">
                  <a:pos x="80" y="8"/>
                </a:cxn>
                <a:cxn ang="0">
                  <a:pos x="77" y="10"/>
                </a:cxn>
                <a:cxn ang="0">
                  <a:pos x="73" y="15"/>
                </a:cxn>
                <a:cxn ang="0">
                  <a:pos x="72" y="17"/>
                </a:cxn>
                <a:cxn ang="0">
                  <a:pos x="62" y="22"/>
                </a:cxn>
                <a:cxn ang="0">
                  <a:pos x="62" y="29"/>
                </a:cxn>
                <a:cxn ang="0">
                  <a:pos x="53" y="29"/>
                </a:cxn>
                <a:cxn ang="0">
                  <a:pos x="53" y="32"/>
                </a:cxn>
                <a:cxn ang="0">
                  <a:pos x="50" y="32"/>
                </a:cxn>
                <a:cxn ang="0">
                  <a:pos x="50" y="37"/>
                </a:cxn>
                <a:cxn ang="0">
                  <a:pos x="48" y="34"/>
                </a:cxn>
                <a:cxn ang="0">
                  <a:pos x="47" y="32"/>
                </a:cxn>
                <a:cxn ang="0">
                  <a:pos x="43" y="37"/>
                </a:cxn>
                <a:cxn ang="0">
                  <a:pos x="42" y="39"/>
                </a:cxn>
                <a:cxn ang="0">
                  <a:pos x="35" y="40"/>
                </a:cxn>
                <a:cxn ang="0">
                  <a:pos x="32" y="45"/>
                </a:cxn>
                <a:cxn ang="0">
                  <a:pos x="30" y="44"/>
                </a:cxn>
                <a:cxn ang="0">
                  <a:pos x="27" y="42"/>
                </a:cxn>
                <a:cxn ang="0">
                  <a:pos x="23" y="45"/>
                </a:cxn>
                <a:cxn ang="0">
                  <a:pos x="23" y="45"/>
                </a:cxn>
                <a:cxn ang="0">
                  <a:pos x="22" y="44"/>
                </a:cxn>
                <a:cxn ang="0">
                  <a:pos x="18" y="42"/>
                </a:cxn>
                <a:cxn ang="0">
                  <a:pos x="15" y="40"/>
                </a:cxn>
                <a:cxn ang="0">
                  <a:pos x="13" y="40"/>
                </a:cxn>
                <a:cxn ang="0">
                  <a:pos x="8" y="39"/>
                </a:cxn>
                <a:cxn ang="0">
                  <a:pos x="10" y="35"/>
                </a:cxn>
                <a:cxn ang="0">
                  <a:pos x="10" y="32"/>
                </a:cxn>
                <a:cxn ang="0">
                  <a:pos x="3" y="32"/>
                </a:cxn>
                <a:cxn ang="0">
                  <a:pos x="0" y="32"/>
                </a:cxn>
              </a:cxnLst>
              <a:rect l="0" t="0" r="r" b="b"/>
              <a:pathLst>
                <a:path w="84" h="45">
                  <a:moveTo>
                    <a:pt x="0" y="32"/>
                  </a:moveTo>
                  <a:lnTo>
                    <a:pt x="7" y="20"/>
                  </a:lnTo>
                  <a:lnTo>
                    <a:pt x="8" y="24"/>
                  </a:lnTo>
                  <a:lnTo>
                    <a:pt x="13" y="25"/>
                  </a:lnTo>
                  <a:lnTo>
                    <a:pt x="17" y="30"/>
                  </a:lnTo>
                  <a:lnTo>
                    <a:pt x="20" y="35"/>
                  </a:lnTo>
                  <a:lnTo>
                    <a:pt x="22" y="27"/>
                  </a:lnTo>
                  <a:lnTo>
                    <a:pt x="27" y="34"/>
                  </a:lnTo>
                  <a:lnTo>
                    <a:pt x="27" y="29"/>
                  </a:lnTo>
                  <a:lnTo>
                    <a:pt x="30" y="24"/>
                  </a:lnTo>
                  <a:lnTo>
                    <a:pt x="32" y="27"/>
                  </a:lnTo>
                  <a:lnTo>
                    <a:pt x="33" y="29"/>
                  </a:lnTo>
                  <a:lnTo>
                    <a:pt x="35" y="22"/>
                  </a:lnTo>
                  <a:lnTo>
                    <a:pt x="37" y="29"/>
                  </a:lnTo>
                  <a:lnTo>
                    <a:pt x="37" y="25"/>
                  </a:lnTo>
                  <a:lnTo>
                    <a:pt x="40" y="20"/>
                  </a:lnTo>
                  <a:lnTo>
                    <a:pt x="43" y="22"/>
                  </a:lnTo>
                  <a:lnTo>
                    <a:pt x="47" y="24"/>
                  </a:lnTo>
                  <a:lnTo>
                    <a:pt x="57" y="25"/>
                  </a:lnTo>
                  <a:lnTo>
                    <a:pt x="60" y="17"/>
                  </a:lnTo>
                  <a:lnTo>
                    <a:pt x="63" y="10"/>
                  </a:lnTo>
                  <a:lnTo>
                    <a:pt x="67" y="12"/>
                  </a:lnTo>
                  <a:lnTo>
                    <a:pt x="70" y="13"/>
                  </a:lnTo>
                  <a:lnTo>
                    <a:pt x="68" y="10"/>
                  </a:lnTo>
                  <a:lnTo>
                    <a:pt x="68" y="7"/>
                  </a:lnTo>
                  <a:lnTo>
                    <a:pt x="72" y="5"/>
                  </a:lnTo>
                  <a:lnTo>
                    <a:pt x="70" y="0"/>
                  </a:lnTo>
                  <a:lnTo>
                    <a:pt x="84" y="7"/>
                  </a:lnTo>
                  <a:lnTo>
                    <a:pt x="80" y="8"/>
                  </a:lnTo>
                  <a:lnTo>
                    <a:pt x="77" y="10"/>
                  </a:lnTo>
                  <a:lnTo>
                    <a:pt x="73" y="15"/>
                  </a:lnTo>
                  <a:lnTo>
                    <a:pt x="72" y="17"/>
                  </a:lnTo>
                  <a:lnTo>
                    <a:pt x="62" y="22"/>
                  </a:lnTo>
                  <a:lnTo>
                    <a:pt x="62" y="29"/>
                  </a:lnTo>
                  <a:lnTo>
                    <a:pt x="53" y="29"/>
                  </a:lnTo>
                  <a:lnTo>
                    <a:pt x="53" y="32"/>
                  </a:lnTo>
                  <a:lnTo>
                    <a:pt x="50" y="32"/>
                  </a:lnTo>
                  <a:lnTo>
                    <a:pt x="50" y="37"/>
                  </a:lnTo>
                  <a:lnTo>
                    <a:pt x="48" y="34"/>
                  </a:lnTo>
                  <a:lnTo>
                    <a:pt x="47" y="32"/>
                  </a:lnTo>
                  <a:lnTo>
                    <a:pt x="43" y="37"/>
                  </a:lnTo>
                  <a:lnTo>
                    <a:pt x="42" y="39"/>
                  </a:lnTo>
                  <a:lnTo>
                    <a:pt x="35" y="40"/>
                  </a:lnTo>
                  <a:lnTo>
                    <a:pt x="32" y="45"/>
                  </a:lnTo>
                  <a:lnTo>
                    <a:pt x="30" y="44"/>
                  </a:lnTo>
                  <a:lnTo>
                    <a:pt x="27" y="42"/>
                  </a:lnTo>
                  <a:lnTo>
                    <a:pt x="23" y="45"/>
                  </a:lnTo>
                  <a:lnTo>
                    <a:pt x="23" y="45"/>
                  </a:lnTo>
                  <a:lnTo>
                    <a:pt x="22" y="44"/>
                  </a:lnTo>
                  <a:lnTo>
                    <a:pt x="18" y="42"/>
                  </a:lnTo>
                  <a:lnTo>
                    <a:pt x="15" y="40"/>
                  </a:lnTo>
                  <a:lnTo>
                    <a:pt x="13" y="40"/>
                  </a:lnTo>
                  <a:lnTo>
                    <a:pt x="8" y="39"/>
                  </a:lnTo>
                  <a:lnTo>
                    <a:pt x="10" y="35"/>
                  </a:lnTo>
                  <a:lnTo>
                    <a:pt x="10" y="32"/>
                  </a:lnTo>
                  <a:lnTo>
                    <a:pt x="3" y="32"/>
                  </a:lnTo>
                  <a:lnTo>
                    <a:pt x="0" y="32"/>
                  </a:lnTo>
                  <a:close/>
                </a:path>
              </a:pathLst>
            </a:custGeom>
            <a:solidFill>
              <a:srgbClr val="1F1A17"/>
            </a:solidFill>
            <a:ln w="9525">
              <a:noFill/>
              <a:round/>
              <a:headEnd/>
              <a:tailEnd/>
            </a:ln>
          </p:spPr>
          <p:txBody>
            <a:bodyPr/>
            <a:lstStyle/>
            <a:p>
              <a:endParaRPr lang="en-US"/>
            </a:p>
          </p:txBody>
        </p:sp>
        <p:sp>
          <p:nvSpPr>
            <p:cNvPr id="4566" name="Freeform 470"/>
            <p:cNvSpPr>
              <a:spLocks/>
            </p:cNvSpPr>
            <p:nvPr/>
          </p:nvSpPr>
          <p:spPr bwMode="auto">
            <a:xfrm>
              <a:off x="3125" y="3230"/>
              <a:ext cx="30" cy="31"/>
            </a:xfrm>
            <a:custGeom>
              <a:avLst/>
              <a:gdLst/>
              <a:ahLst/>
              <a:cxnLst>
                <a:cxn ang="0">
                  <a:pos x="0" y="23"/>
                </a:cxn>
                <a:cxn ang="0">
                  <a:pos x="1" y="26"/>
                </a:cxn>
                <a:cxn ang="0">
                  <a:pos x="3" y="30"/>
                </a:cxn>
                <a:cxn ang="0">
                  <a:pos x="5" y="30"/>
                </a:cxn>
                <a:cxn ang="0">
                  <a:pos x="10" y="31"/>
                </a:cxn>
                <a:cxn ang="0">
                  <a:pos x="8" y="28"/>
                </a:cxn>
                <a:cxn ang="0">
                  <a:pos x="8" y="25"/>
                </a:cxn>
                <a:cxn ang="0">
                  <a:pos x="10" y="26"/>
                </a:cxn>
                <a:cxn ang="0">
                  <a:pos x="13" y="26"/>
                </a:cxn>
                <a:cxn ang="0">
                  <a:pos x="13" y="25"/>
                </a:cxn>
                <a:cxn ang="0">
                  <a:pos x="15" y="23"/>
                </a:cxn>
                <a:cxn ang="0">
                  <a:pos x="16" y="23"/>
                </a:cxn>
                <a:cxn ang="0">
                  <a:pos x="18" y="23"/>
                </a:cxn>
                <a:cxn ang="0">
                  <a:pos x="18" y="20"/>
                </a:cxn>
                <a:cxn ang="0">
                  <a:pos x="18" y="16"/>
                </a:cxn>
                <a:cxn ang="0">
                  <a:pos x="23" y="15"/>
                </a:cxn>
                <a:cxn ang="0">
                  <a:pos x="28" y="11"/>
                </a:cxn>
                <a:cxn ang="0">
                  <a:pos x="28" y="5"/>
                </a:cxn>
                <a:cxn ang="0">
                  <a:pos x="30" y="0"/>
                </a:cxn>
                <a:cxn ang="0">
                  <a:pos x="28" y="1"/>
                </a:cxn>
                <a:cxn ang="0">
                  <a:pos x="26" y="5"/>
                </a:cxn>
                <a:cxn ang="0">
                  <a:pos x="26" y="6"/>
                </a:cxn>
                <a:cxn ang="0">
                  <a:pos x="25" y="10"/>
                </a:cxn>
                <a:cxn ang="0">
                  <a:pos x="18" y="11"/>
                </a:cxn>
                <a:cxn ang="0">
                  <a:pos x="15" y="15"/>
                </a:cxn>
                <a:cxn ang="0">
                  <a:pos x="13" y="18"/>
                </a:cxn>
                <a:cxn ang="0">
                  <a:pos x="11" y="23"/>
                </a:cxn>
                <a:cxn ang="0">
                  <a:pos x="8" y="21"/>
                </a:cxn>
                <a:cxn ang="0">
                  <a:pos x="6" y="21"/>
                </a:cxn>
                <a:cxn ang="0">
                  <a:pos x="6" y="23"/>
                </a:cxn>
                <a:cxn ang="0">
                  <a:pos x="6" y="25"/>
                </a:cxn>
                <a:cxn ang="0">
                  <a:pos x="3" y="23"/>
                </a:cxn>
                <a:cxn ang="0">
                  <a:pos x="0" y="23"/>
                </a:cxn>
              </a:cxnLst>
              <a:rect l="0" t="0" r="r" b="b"/>
              <a:pathLst>
                <a:path w="30" h="31">
                  <a:moveTo>
                    <a:pt x="0" y="23"/>
                  </a:moveTo>
                  <a:lnTo>
                    <a:pt x="1" y="26"/>
                  </a:lnTo>
                  <a:lnTo>
                    <a:pt x="3" y="30"/>
                  </a:lnTo>
                  <a:lnTo>
                    <a:pt x="5" y="30"/>
                  </a:lnTo>
                  <a:lnTo>
                    <a:pt x="10" y="31"/>
                  </a:lnTo>
                  <a:lnTo>
                    <a:pt x="8" y="28"/>
                  </a:lnTo>
                  <a:lnTo>
                    <a:pt x="8" y="25"/>
                  </a:lnTo>
                  <a:lnTo>
                    <a:pt x="10" y="26"/>
                  </a:lnTo>
                  <a:lnTo>
                    <a:pt x="13" y="26"/>
                  </a:lnTo>
                  <a:lnTo>
                    <a:pt x="13" y="25"/>
                  </a:lnTo>
                  <a:lnTo>
                    <a:pt x="15" y="23"/>
                  </a:lnTo>
                  <a:lnTo>
                    <a:pt x="16" y="23"/>
                  </a:lnTo>
                  <a:lnTo>
                    <a:pt x="18" y="23"/>
                  </a:lnTo>
                  <a:lnTo>
                    <a:pt x="18" y="20"/>
                  </a:lnTo>
                  <a:lnTo>
                    <a:pt x="18" y="16"/>
                  </a:lnTo>
                  <a:lnTo>
                    <a:pt x="23" y="15"/>
                  </a:lnTo>
                  <a:lnTo>
                    <a:pt x="28" y="11"/>
                  </a:lnTo>
                  <a:lnTo>
                    <a:pt x="28" y="5"/>
                  </a:lnTo>
                  <a:lnTo>
                    <a:pt x="30" y="0"/>
                  </a:lnTo>
                  <a:lnTo>
                    <a:pt x="28" y="1"/>
                  </a:lnTo>
                  <a:lnTo>
                    <a:pt x="26" y="5"/>
                  </a:lnTo>
                  <a:lnTo>
                    <a:pt x="26" y="6"/>
                  </a:lnTo>
                  <a:lnTo>
                    <a:pt x="25" y="10"/>
                  </a:lnTo>
                  <a:lnTo>
                    <a:pt x="18" y="11"/>
                  </a:lnTo>
                  <a:lnTo>
                    <a:pt x="15" y="15"/>
                  </a:lnTo>
                  <a:lnTo>
                    <a:pt x="13" y="18"/>
                  </a:lnTo>
                  <a:lnTo>
                    <a:pt x="11" y="23"/>
                  </a:lnTo>
                  <a:lnTo>
                    <a:pt x="8" y="21"/>
                  </a:lnTo>
                  <a:lnTo>
                    <a:pt x="6" y="21"/>
                  </a:lnTo>
                  <a:lnTo>
                    <a:pt x="6" y="23"/>
                  </a:lnTo>
                  <a:lnTo>
                    <a:pt x="6" y="25"/>
                  </a:lnTo>
                  <a:lnTo>
                    <a:pt x="3" y="23"/>
                  </a:lnTo>
                  <a:lnTo>
                    <a:pt x="0" y="23"/>
                  </a:lnTo>
                  <a:close/>
                </a:path>
              </a:pathLst>
            </a:custGeom>
            <a:solidFill>
              <a:srgbClr val="1F1A17"/>
            </a:solidFill>
            <a:ln w="9525">
              <a:noFill/>
              <a:round/>
              <a:headEnd/>
              <a:tailEnd/>
            </a:ln>
          </p:spPr>
          <p:txBody>
            <a:bodyPr/>
            <a:lstStyle/>
            <a:p>
              <a:endParaRPr lang="en-US"/>
            </a:p>
          </p:txBody>
        </p:sp>
        <p:sp>
          <p:nvSpPr>
            <p:cNvPr id="4567" name="Freeform 471"/>
            <p:cNvSpPr>
              <a:spLocks/>
            </p:cNvSpPr>
            <p:nvPr/>
          </p:nvSpPr>
          <p:spPr bwMode="auto">
            <a:xfrm>
              <a:off x="3008" y="3297"/>
              <a:ext cx="93" cy="53"/>
            </a:xfrm>
            <a:custGeom>
              <a:avLst/>
              <a:gdLst/>
              <a:ahLst/>
              <a:cxnLst>
                <a:cxn ang="0">
                  <a:pos x="0" y="36"/>
                </a:cxn>
                <a:cxn ang="0">
                  <a:pos x="5" y="41"/>
                </a:cxn>
                <a:cxn ang="0">
                  <a:pos x="10" y="38"/>
                </a:cxn>
                <a:cxn ang="0">
                  <a:pos x="16" y="36"/>
                </a:cxn>
                <a:cxn ang="0">
                  <a:pos x="20" y="35"/>
                </a:cxn>
                <a:cxn ang="0">
                  <a:pos x="25" y="33"/>
                </a:cxn>
                <a:cxn ang="0">
                  <a:pos x="26" y="36"/>
                </a:cxn>
                <a:cxn ang="0">
                  <a:pos x="30" y="36"/>
                </a:cxn>
                <a:cxn ang="0">
                  <a:pos x="35" y="36"/>
                </a:cxn>
                <a:cxn ang="0">
                  <a:pos x="40" y="36"/>
                </a:cxn>
                <a:cxn ang="0">
                  <a:pos x="40" y="36"/>
                </a:cxn>
                <a:cxn ang="0">
                  <a:pos x="41" y="35"/>
                </a:cxn>
                <a:cxn ang="0">
                  <a:pos x="48" y="40"/>
                </a:cxn>
                <a:cxn ang="0">
                  <a:pos x="50" y="41"/>
                </a:cxn>
                <a:cxn ang="0">
                  <a:pos x="53" y="31"/>
                </a:cxn>
                <a:cxn ang="0">
                  <a:pos x="55" y="48"/>
                </a:cxn>
                <a:cxn ang="0">
                  <a:pos x="61" y="53"/>
                </a:cxn>
                <a:cxn ang="0">
                  <a:pos x="61" y="45"/>
                </a:cxn>
                <a:cxn ang="0">
                  <a:pos x="61" y="36"/>
                </a:cxn>
                <a:cxn ang="0">
                  <a:pos x="68" y="35"/>
                </a:cxn>
                <a:cxn ang="0">
                  <a:pos x="71" y="35"/>
                </a:cxn>
                <a:cxn ang="0">
                  <a:pos x="78" y="28"/>
                </a:cxn>
                <a:cxn ang="0">
                  <a:pos x="75" y="25"/>
                </a:cxn>
                <a:cxn ang="0">
                  <a:pos x="83" y="25"/>
                </a:cxn>
                <a:cxn ang="0">
                  <a:pos x="85" y="20"/>
                </a:cxn>
                <a:cxn ang="0">
                  <a:pos x="81" y="16"/>
                </a:cxn>
                <a:cxn ang="0">
                  <a:pos x="85" y="15"/>
                </a:cxn>
                <a:cxn ang="0">
                  <a:pos x="86" y="11"/>
                </a:cxn>
                <a:cxn ang="0">
                  <a:pos x="81" y="10"/>
                </a:cxn>
                <a:cxn ang="0">
                  <a:pos x="88" y="8"/>
                </a:cxn>
                <a:cxn ang="0">
                  <a:pos x="93" y="0"/>
                </a:cxn>
                <a:cxn ang="0">
                  <a:pos x="80" y="6"/>
                </a:cxn>
                <a:cxn ang="0">
                  <a:pos x="73" y="13"/>
                </a:cxn>
                <a:cxn ang="0">
                  <a:pos x="78" y="20"/>
                </a:cxn>
                <a:cxn ang="0">
                  <a:pos x="71" y="20"/>
                </a:cxn>
                <a:cxn ang="0">
                  <a:pos x="71" y="23"/>
                </a:cxn>
                <a:cxn ang="0">
                  <a:pos x="66" y="26"/>
                </a:cxn>
                <a:cxn ang="0">
                  <a:pos x="58" y="26"/>
                </a:cxn>
                <a:cxn ang="0">
                  <a:pos x="56" y="25"/>
                </a:cxn>
                <a:cxn ang="0">
                  <a:pos x="51" y="16"/>
                </a:cxn>
                <a:cxn ang="0">
                  <a:pos x="45" y="18"/>
                </a:cxn>
                <a:cxn ang="0">
                  <a:pos x="35" y="21"/>
                </a:cxn>
                <a:cxn ang="0">
                  <a:pos x="26" y="21"/>
                </a:cxn>
                <a:cxn ang="0">
                  <a:pos x="16" y="23"/>
                </a:cxn>
                <a:cxn ang="0">
                  <a:pos x="6" y="31"/>
                </a:cxn>
                <a:cxn ang="0">
                  <a:pos x="0" y="36"/>
                </a:cxn>
              </a:cxnLst>
              <a:rect l="0" t="0" r="r" b="b"/>
              <a:pathLst>
                <a:path w="93" h="53">
                  <a:moveTo>
                    <a:pt x="0" y="36"/>
                  </a:moveTo>
                  <a:lnTo>
                    <a:pt x="5" y="41"/>
                  </a:lnTo>
                  <a:lnTo>
                    <a:pt x="10" y="38"/>
                  </a:lnTo>
                  <a:lnTo>
                    <a:pt x="16" y="36"/>
                  </a:lnTo>
                  <a:lnTo>
                    <a:pt x="20" y="35"/>
                  </a:lnTo>
                  <a:lnTo>
                    <a:pt x="25" y="33"/>
                  </a:lnTo>
                  <a:lnTo>
                    <a:pt x="26" y="36"/>
                  </a:lnTo>
                  <a:lnTo>
                    <a:pt x="30" y="36"/>
                  </a:lnTo>
                  <a:lnTo>
                    <a:pt x="35" y="36"/>
                  </a:lnTo>
                  <a:lnTo>
                    <a:pt x="40" y="36"/>
                  </a:lnTo>
                  <a:lnTo>
                    <a:pt x="40" y="36"/>
                  </a:lnTo>
                  <a:lnTo>
                    <a:pt x="41" y="35"/>
                  </a:lnTo>
                  <a:lnTo>
                    <a:pt x="48" y="40"/>
                  </a:lnTo>
                  <a:lnTo>
                    <a:pt x="50" y="41"/>
                  </a:lnTo>
                  <a:lnTo>
                    <a:pt x="53" y="31"/>
                  </a:lnTo>
                  <a:lnTo>
                    <a:pt x="55" y="48"/>
                  </a:lnTo>
                  <a:lnTo>
                    <a:pt x="61" y="53"/>
                  </a:lnTo>
                  <a:lnTo>
                    <a:pt x="61" y="45"/>
                  </a:lnTo>
                  <a:lnTo>
                    <a:pt x="61" y="36"/>
                  </a:lnTo>
                  <a:lnTo>
                    <a:pt x="68" y="35"/>
                  </a:lnTo>
                  <a:lnTo>
                    <a:pt x="71" y="35"/>
                  </a:lnTo>
                  <a:lnTo>
                    <a:pt x="78" y="28"/>
                  </a:lnTo>
                  <a:lnTo>
                    <a:pt x="75" y="25"/>
                  </a:lnTo>
                  <a:lnTo>
                    <a:pt x="83" y="25"/>
                  </a:lnTo>
                  <a:lnTo>
                    <a:pt x="85" y="20"/>
                  </a:lnTo>
                  <a:lnTo>
                    <a:pt x="81" y="16"/>
                  </a:lnTo>
                  <a:lnTo>
                    <a:pt x="85" y="15"/>
                  </a:lnTo>
                  <a:lnTo>
                    <a:pt x="86" y="11"/>
                  </a:lnTo>
                  <a:lnTo>
                    <a:pt x="81" y="10"/>
                  </a:lnTo>
                  <a:lnTo>
                    <a:pt x="88" y="8"/>
                  </a:lnTo>
                  <a:lnTo>
                    <a:pt x="93" y="0"/>
                  </a:lnTo>
                  <a:lnTo>
                    <a:pt x="80" y="6"/>
                  </a:lnTo>
                  <a:lnTo>
                    <a:pt x="73" y="13"/>
                  </a:lnTo>
                  <a:lnTo>
                    <a:pt x="78" y="20"/>
                  </a:lnTo>
                  <a:lnTo>
                    <a:pt x="71" y="20"/>
                  </a:lnTo>
                  <a:lnTo>
                    <a:pt x="71" y="23"/>
                  </a:lnTo>
                  <a:lnTo>
                    <a:pt x="66" y="26"/>
                  </a:lnTo>
                  <a:lnTo>
                    <a:pt x="58" y="26"/>
                  </a:lnTo>
                  <a:lnTo>
                    <a:pt x="56" y="25"/>
                  </a:lnTo>
                  <a:lnTo>
                    <a:pt x="51" y="16"/>
                  </a:lnTo>
                  <a:lnTo>
                    <a:pt x="45" y="18"/>
                  </a:lnTo>
                  <a:lnTo>
                    <a:pt x="35" y="21"/>
                  </a:lnTo>
                  <a:lnTo>
                    <a:pt x="26" y="21"/>
                  </a:lnTo>
                  <a:lnTo>
                    <a:pt x="16" y="23"/>
                  </a:lnTo>
                  <a:lnTo>
                    <a:pt x="6" y="31"/>
                  </a:lnTo>
                  <a:lnTo>
                    <a:pt x="0" y="36"/>
                  </a:lnTo>
                  <a:close/>
                </a:path>
              </a:pathLst>
            </a:custGeom>
            <a:solidFill>
              <a:srgbClr val="1F1A17"/>
            </a:solidFill>
            <a:ln w="9525">
              <a:noFill/>
              <a:round/>
              <a:headEnd/>
              <a:tailEnd/>
            </a:ln>
          </p:spPr>
          <p:txBody>
            <a:bodyPr/>
            <a:lstStyle/>
            <a:p>
              <a:endParaRPr lang="en-US"/>
            </a:p>
          </p:txBody>
        </p:sp>
        <p:sp>
          <p:nvSpPr>
            <p:cNvPr id="4568" name="Freeform 472"/>
            <p:cNvSpPr>
              <a:spLocks/>
            </p:cNvSpPr>
            <p:nvPr/>
          </p:nvSpPr>
          <p:spPr bwMode="auto">
            <a:xfrm>
              <a:off x="2854" y="3238"/>
              <a:ext cx="165" cy="87"/>
            </a:xfrm>
            <a:custGeom>
              <a:avLst/>
              <a:gdLst/>
              <a:ahLst/>
              <a:cxnLst>
                <a:cxn ang="0">
                  <a:pos x="165" y="75"/>
                </a:cxn>
                <a:cxn ang="0">
                  <a:pos x="155" y="69"/>
                </a:cxn>
                <a:cxn ang="0">
                  <a:pos x="143" y="60"/>
                </a:cxn>
                <a:cxn ang="0">
                  <a:pos x="142" y="50"/>
                </a:cxn>
                <a:cxn ang="0">
                  <a:pos x="142" y="42"/>
                </a:cxn>
                <a:cxn ang="0">
                  <a:pos x="138" y="37"/>
                </a:cxn>
                <a:cxn ang="0">
                  <a:pos x="127" y="28"/>
                </a:cxn>
                <a:cxn ang="0">
                  <a:pos x="113" y="18"/>
                </a:cxn>
                <a:cxn ang="0">
                  <a:pos x="105" y="12"/>
                </a:cxn>
                <a:cxn ang="0">
                  <a:pos x="88" y="18"/>
                </a:cxn>
                <a:cxn ang="0">
                  <a:pos x="92" y="20"/>
                </a:cxn>
                <a:cxn ang="0">
                  <a:pos x="95" y="27"/>
                </a:cxn>
                <a:cxn ang="0">
                  <a:pos x="97" y="30"/>
                </a:cxn>
                <a:cxn ang="0">
                  <a:pos x="98" y="33"/>
                </a:cxn>
                <a:cxn ang="0">
                  <a:pos x="98" y="37"/>
                </a:cxn>
                <a:cxn ang="0">
                  <a:pos x="97" y="38"/>
                </a:cxn>
                <a:cxn ang="0">
                  <a:pos x="82" y="40"/>
                </a:cxn>
                <a:cxn ang="0">
                  <a:pos x="70" y="38"/>
                </a:cxn>
                <a:cxn ang="0">
                  <a:pos x="85" y="10"/>
                </a:cxn>
                <a:cxn ang="0">
                  <a:pos x="60" y="37"/>
                </a:cxn>
                <a:cxn ang="0">
                  <a:pos x="68" y="8"/>
                </a:cxn>
                <a:cxn ang="0">
                  <a:pos x="60" y="17"/>
                </a:cxn>
                <a:cxn ang="0">
                  <a:pos x="53" y="32"/>
                </a:cxn>
                <a:cxn ang="0">
                  <a:pos x="27" y="15"/>
                </a:cxn>
                <a:cxn ang="0">
                  <a:pos x="0" y="0"/>
                </a:cxn>
                <a:cxn ang="0">
                  <a:pos x="20" y="15"/>
                </a:cxn>
                <a:cxn ang="0">
                  <a:pos x="43" y="35"/>
                </a:cxn>
                <a:cxn ang="0">
                  <a:pos x="55" y="44"/>
                </a:cxn>
                <a:cxn ang="0">
                  <a:pos x="67" y="47"/>
                </a:cxn>
                <a:cxn ang="0">
                  <a:pos x="77" y="49"/>
                </a:cxn>
                <a:cxn ang="0">
                  <a:pos x="83" y="50"/>
                </a:cxn>
                <a:cxn ang="0">
                  <a:pos x="90" y="55"/>
                </a:cxn>
                <a:cxn ang="0">
                  <a:pos x="100" y="59"/>
                </a:cxn>
                <a:cxn ang="0">
                  <a:pos x="107" y="55"/>
                </a:cxn>
                <a:cxn ang="0">
                  <a:pos x="110" y="55"/>
                </a:cxn>
                <a:cxn ang="0">
                  <a:pos x="113" y="55"/>
                </a:cxn>
                <a:cxn ang="0">
                  <a:pos x="118" y="55"/>
                </a:cxn>
                <a:cxn ang="0">
                  <a:pos x="122" y="55"/>
                </a:cxn>
                <a:cxn ang="0">
                  <a:pos x="125" y="57"/>
                </a:cxn>
                <a:cxn ang="0">
                  <a:pos x="127" y="60"/>
                </a:cxn>
                <a:cxn ang="0">
                  <a:pos x="128" y="64"/>
                </a:cxn>
                <a:cxn ang="0">
                  <a:pos x="132" y="79"/>
                </a:cxn>
                <a:cxn ang="0">
                  <a:pos x="135" y="87"/>
                </a:cxn>
                <a:cxn ang="0">
                  <a:pos x="155" y="84"/>
                </a:cxn>
                <a:cxn ang="0">
                  <a:pos x="165" y="75"/>
                </a:cxn>
              </a:cxnLst>
              <a:rect l="0" t="0" r="r" b="b"/>
              <a:pathLst>
                <a:path w="165" h="87">
                  <a:moveTo>
                    <a:pt x="165" y="75"/>
                  </a:moveTo>
                  <a:lnTo>
                    <a:pt x="155" y="69"/>
                  </a:lnTo>
                  <a:lnTo>
                    <a:pt x="143" y="60"/>
                  </a:lnTo>
                  <a:lnTo>
                    <a:pt x="142" y="50"/>
                  </a:lnTo>
                  <a:lnTo>
                    <a:pt x="142" y="42"/>
                  </a:lnTo>
                  <a:lnTo>
                    <a:pt x="138" y="37"/>
                  </a:lnTo>
                  <a:lnTo>
                    <a:pt x="127" y="28"/>
                  </a:lnTo>
                  <a:lnTo>
                    <a:pt x="113" y="18"/>
                  </a:lnTo>
                  <a:lnTo>
                    <a:pt x="105" y="12"/>
                  </a:lnTo>
                  <a:lnTo>
                    <a:pt x="88" y="18"/>
                  </a:lnTo>
                  <a:lnTo>
                    <a:pt x="92" y="20"/>
                  </a:lnTo>
                  <a:lnTo>
                    <a:pt x="95" y="27"/>
                  </a:lnTo>
                  <a:lnTo>
                    <a:pt x="97" y="30"/>
                  </a:lnTo>
                  <a:lnTo>
                    <a:pt x="98" y="33"/>
                  </a:lnTo>
                  <a:lnTo>
                    <a:pt x="98" y="37"/>
                  </a:lnTo>
                  <a:lnTo>
                    <a:pt x="97" y="38"/>
                  </a:lnTo>
                  <a:lnTo>
                    <a:pt x="82" y="40"/>
                  </a:lnTo>
                  <a:lnTo>
                    <a:pt x="70" y="38"/>
                  </a:lnTo>
                  <a:lnTo>
                    <a:pt x="85" y="10"/>
                  </a:lnTo>
                  <a:lnTo>
                    <a:pt x="60" y="37"/>
                  </a:lnTo>
                  <a:lnTo>
                    <a:pt x="68" y="8"/>
                  </a:lnTo>
                  <a:lnTo>
                    <a:pt x="60" y="17"/>
                  </a:lnTo>
                  <a:lnTo>
                    <a:pt x="53" y="32"/>
                  </a:lnTo>
                  <a:lnTo>
                    <a:pt x="27" y="15"/>
                  </a:lnTo>
                  <a:lnTo>
                    <a:pt x="0" y="0"/>
                  </a:lnTo>
                  <a:lnTo>
                    <a:pt x="20" y="15"/>
                  </a:lnTo>
                  <a:lnTo>
                    <a:pt x="43" y="35"/>
                  </a:lnTo>
                  <a:lnTo>
                    <a:pt x="55" y="44"/>
                  </a:lnTo>
                  <a:lnTo>
                    <a:pt x="67" y="47"/>
                  </a:lnTo>
                  <a:lnTo>
                    <a:pt x="77" y="49"/>
                  </a:lnTo>
                  <a:lnTo>
                    <a:pt x="83" y="50"/>
                  </a:lnTo>
                  <a:lnTo>
                    <a:pt x="90" y="55"/>
                  </a:lnTo>
                  <a:lnTo>
                    <a:pt x="100" y="59"/>
                  </a:lnTo>
                  <a:lnTo>
                    <a:pt x="107" y="55"/>
                  </a:lnTo>
                  <a:lnTo>
                    <a:pt x="110" y="55"/>
                  </a:lnTo>
                  <a:lnTo>
                    <a:pt x="113" y="55"/>
                  </a:lnTo>
                  <a:lnTo>
                    <a:pt x="118" y="55"/>
                  </a:lnTo>
                  <a:lnTo>
                    <a:pt x="122" y="55"/>
                  </a:lnTo>
                  <a:lnTo>
                    <a:pt x="125" y="57"/>
                  </a:lnTo>
                  <a:lnTo>
                    <a:pt x="127" y="60"/>
                  </a:lnTo>
                  <a:lnTo>
                    <a:pt x="128" y="64"/>
                  </a:lnTo>
                  <a:lnTo>
                    <a:pt x="132" y="79"/>
                  </a:lnTo>
                  <a:lnTo>
                    <a:pt x="135" y="87"/>
                  </a:lnTo>
                  <a:lnTo>
                    <a:pt x="155" y="84"/>
                  </a:lnTo>
                  <a:lnTo>
                    <a:pt x="165" y="75"/>
                  </a:lnTo>
                  <a:close/>
                </a:path>
              </a:pathLst>
            </a:custGeom>
            <a:solidFill>
              <a:srgbClr val="1F1A17"/>
            </a:solidFill>
            <a:ln w="9525">
              <a:noFill/>
              <a:round/>
              <a:headEnd/>
              <a:tailEnd/>
            </a:ln>
          </p:spPr>
          <p:txBody>
            <a:bodyPr/>
            <a:lstStyle/>
            <a:p>
              <a:endParaRPr lang="en-US"/>
            </a:p>
          </p:txBody>
        </p:sp>
        <p:sp>
          <p:nvSpPr>
            <p:cNvPr id="4569" name="Freeform 473"/>
            <p:cNvSpPr>
              <a:spLocks/>
            </p:cNvSpPr>
            <p:nvPr/>
          </p:nvSpPr>
          <p:spPr bwMode="auto">
            <a:xfrm>
              <a:off x="2775" y="3198"/>
              <a:ext cx="92" cy="97"/>
            </a:xfrm>
            <a:custGeom>
              <a:avLst/>
              <a:gdLst/>
              <a:ahLst/>
              <a:cxnLst>
                <a:cxn ang="0">
                  <a:pos x="2" y="0"/>
                </a:cxn>
                <a:cxn ang="0">
                  <a:pos x="2" y="3"/>
                </a:cxn>
                <a:cxn ang="0">
                  <a:pos x="7" y="8"/>
                </a:cxn>
                <a:cxn ang="0">
                  <a:pos x="7" y="15"/>
                </a:cxn>
                <a:cxn ang="0">
                  <a:pos x="9" y="18"/>
                </a:cxn>
                <a:cxn ang="0">
                  <a:pos x="15" y="23"/>
                </a:cxn>
                <a:cxn ang="0">
                  <a:pos x="19" y="30"/>
                </a:cxn>
                <a:cxn ang="0">
                  <a:pos x="25" y="35"/>
                </a:cxn>
                <a:cxn ang="0">
                  <a:pos x="30" y="40"/>
                </a:cxn>
                <a:cxn ang="0">
                  <a:pos x="34" y="40"/>
                </a:cxn>
                <a:cxn ang="0">
                  <a:pos x="35" y="43"/>
                </a:cxn>
                <a:cxn ang="0">
                  <a:pos x="40" y="47"/>
                </a:cxn>
                <a:cxn ang="0">
                  <a:pos x="45" y="47"/>
                </a:cxn>
                <a:cxn ang="0">
                  <a:pos x="49" y="50"/>
                </a:cxn>
                <a:cxn ang="0">
                  <a:pos x="52" y="53"/>
                </a:cxn>
                <a:cxn ang="0">
                  <a:pos x="55" y="57"/>
                </a:cxn>
                <a:cxn ang="0">
                  <a:pos x="59" y="60"/>
                </a:cxn>
                <a:cxn ang="0">
                  <a:pos x="65" y="65"/>
                </a:cxn>
                <a:cxn ang="0">
                  <a:pos x="69" y="65"/>
                </a:cxn>
                <a:cxn ang="0">
                  <a:pos x="72" y="68"/>
                </a:cxn>
                <a:cxn ang="0">
                  <a:pos x="80" y="82"/>
                </a:cxn>
                <a:cxn ang="0">
                  <a:pos x="90" y="94"/>
                </a:cxn>
                <a:cxn ang="0">
                  <a:pos x="89" y="89"/>
                </a:cxn>
                <a:cxn ang="0">
                  <a:pos x="90" y="77"/>
                </a:cxn>
                <a:cxn ang="0">
                  <a:pos x="87" y="63"/>
                </a:cxn>
                <a:cxn ang="0">
                  <a:pos x="67" y="45"/>
                </a:cxn>
                <a:cxn ang="0">
                  <a:pos x="60" y="38"/>
                </a:cxn>
                <a:cxn ang="0">
                  <a:pos x="50" y="30"/>
                </a:cxn>
                <a:cxn ang="0">
                  <a:pos x="45" y="32"/>
                </a:cxn>
                <a:cxn ang="0">
                  <a:pos x="45" y="38"/>
                </a:cxn>
                <a:cxn ang="0">
                  <a:pos x="37" y="35"/>
                </a:cxn>
                <a:cxn ang="0">
                  <a:pos x="32" y="30"/>
                </a:cxn>
                <a:cxn ang="0">
                  <a:pos x="24" y="23"/>
                </a:cxn>
                <a:cxn ang="0">
                  <a:pos x="20" y="22"/>
                </a:cxn>
                <a:cxn ang="0">
                  <a:pos x="19" y="17"/>
                </a:cxn>
                <a:cxn ang="0">
                  <a:pos x="10" y="7"/>
                </a:cxn>
              </a:cxnLst>
              <a:rect l="0" t="0" r="r" b="b"/>
              <a:pathLst>
                <a:path w="92" h="97">
                  <a:moveTo>
                    <a:pt x="4" y="0"/>
                  </a:moveTo>
                  <a:lnTo>
                    <a:pt x="2" y="0"/>
                  </a:lnTo>
                  <a:lnTo>
                    <a:pt x="0" y="2"/>
                  </a:lnTo>
                  <a:lnTo>
                    <a:pt x="2" y="3"/>
                  </a:lnTo>
                  <a:lnTo>
                    <a:pt x="2" y="5"/>
                  </a:lnTo>
                  <a:lnTo>
                    <a:pt x="7" y="8"/>
                  </a:lnTo>
                  <a:lnTo>
                    <a:pt x="9" y="12"/>
                  </a:lnTo>
                  <a:lnTo>
                    <a:pt x="7" y="15"/>
                  </a:lnTo>
                  <a:lnTo>
                    <a:pt x="4" y="20"/>
                  </a:lnTo>
                  <a:lnTo>
                    <a:pt x="9" y="18"/>
                  </a:lnTo>
                  <a:lnTo>
                    <a:pt x="15" y="15"/>
                  </a:lnTo>
                  <a:lnTo>
                    <a:pt x="15" y="23"/>
                  </a:lnTo>
                  <a:lnTo>
                    <a:pt x="14" y="32"/>
                  </a:lnTo>
                  <a:lnTo>
                    <a:pt x="19" y="30"/>
                  </a:lnTo>
                  <a:lnTo>
                    <a:pt x="22" y="32"/>
                  </a:lnTo>
                  <a:lnTo>
                    <a:pt x="25" y="35"/>
                  </a:lnTo>
                  <a:lnTo>
                    <a:pt x="27" y="40"/>
                  </a:lnTo>
                  <a:lnTo>
                    <a:pt x="30" y="40"/>
                  </a:lnTo>
                  <a:lnTo>
                    <a:pt x="34" y="38"/>
                  </a:lnTo>
                  <a:lnTo>
                    <a:pt x="34" y="40"/>
                  </a:lnTo>
                  <a:lnTo>
                    <a:pt x="34" y="42"/>
                  </a:lnTo>
                  <a:lnTo>
                    <a:pt x="35" y="43"/>
                  </a:lnTo>
                  <a:lnTo>
                    <a:pt x="37" y="45"/>
                  </a:lnTo>
                  <a:lnTo>
                    <a:pt x="40" y="47"/>
                  </a:lnTo>
                  <a:lnTo>
                    <a:pt x="42" y="47"/>
                  </a:lnTo>
                  <a:lnTo>
                    <a:pt x="45" y="47"/>
                  </a:lnTo>
                  <a:lnTo>
                    <a:pt x="47" y="45"/>
                  </a:lnTo>
                  <a:lnTo>
                    <a:pt x="49" y="50"/>
                  </a:lnTo>
                  <a:lnTo>
                    <a:pt x="49" y="57"/>
                  </a:lnTo>
                  <a:lnTo>
                    <a:pt x="52" y="53"/>
                  </a:lnTo>
                  <a:lnTo>
                    <a:pt x="54" y="52"/>
                  </a:lnTo>
                  <a:lnTo>
                    <a:pt x="55" y="57"/>
                  </a:lnTo>
                  <a:lnTo>
                    <a:pt x="55" y="62"/>
                  </a:lnTo>
                  <a:lnTo>
                    <a:pt x="59" y="60"/>
                  </a:lnTo>
                  <a:lnTo>
                    <a:pt x="64" y="62"/>
                  </a:lnTo>
                  <a:lnTo>
                    <a:pt x="65" y="65"/>
                  </a:lnTo>
                  <a:lnTo>
                    <a:pt x="64" y="70"/>
                  </a:lnTo>
                  <a:lnTo>
                    <a:pt x="69" y="65"/>
                  </a:lnTo>
                  <a:lnTo>
                    <a:pt x="70" y="65"/>
                  </a:lnTo>
                  <a:lnTo>
                    <a:pt x="72" y="68"/>
                  </a:lnTo>
                  <a:lnTo>
                    <a:pt x="74" y="75"/>
                  </a:lnTo>
                  <a:lnTo>
                    <a:pt x="80" y="82"/>
                  </a:lnTo>
                  <a:lnTo>
                    <a:pt x="85" y="89"/>
                  </a:lnTo>
                  <a:lnTo>
                    <a:pt x="90" y="94"/>
                  </a:lnTo>
                  <a:lnTo>
                    <a:pt x="92" y="97"/>
                  </a:lnTo>
                  <a:lnTo>
                    <a:pt x="89" y="89"/>
                  </a:lnTo>
                  <a:lnTo>
                    <a:pt x="87" y="78"/>
                  </a:lnTo>
                  <a:lnTo>
                    <a:pt x="90" y="77"/>
                  </a:lnTo>
                  <a:lnTo>
                    <a:pt x="92" y="77"/>
                  </a:lnTo>
                  <a:lnTo>
                    <a:pt x="87" y="63"/>
                  </a:lnTo>
                  <a:lnTo>
                    <a:pt x="79" y="52"/>
                  </a:lnTo>
                  <a:lnTo>
                    <a:pt x="67" y="45"/>
                  </a:lnTo>
                  <a:lnTo>
                    <a:pt x="62" y="43"/>
                  </a:lnTo>
                  <a:lnTo>
                    <a:pt x="60" y="38"/>
                  </a:lnTo>
                  <a:lnTo>
                    <a:pt x="59" y="33"/>
                  </a:lnTo>
                  <a:lnTo>
                    <a:pt x="50" y="30"/>
                  </a:lnTo>
                  <a:lnTo>
                    <a:pt x="40" y="27"/>
                  </a:lnTo>
                  <a:lnTo>
                    <a:pt x="45" y="32"/>
                  </a:lnTo>
                  <a:lnTo>
                    <a:pt x="50" y="37"/>
                  </a:lnTo>
                  <a:lnTo>
                    <a:pt x="45" y="38"/>
                  </a:lnTo>
                  <a:lnTo>
                    <a:pt x="40" y="38"/>
                  </a:lnTo>
                  <a:lnTo>
                    <a:pt x="37" y="35"/>
                  </a:lnTo>
                  <a:lnTo>
                    <a:pt x="34" y="30"/>
                  </a:lnTo>
                  <a:lnTo>
                    <a:pt x="32" y="30"/>
                  </a:lnTo>
                  <a:lnTo>
                    <a:pt x="27" y="28"/>
                  </a:lnTo>
                  <a:lnTo>
                    <a:pt x="24" y="23"/>
                  </a:lnTo>
                  <a:lnTo>
                    <a:pt x="22" y="22"/>
                  </a:lnTo>
                  <a:lnTo>
                    <a:pt x="20" y="22"/>
                  </a:lnTo>
                  <a:lnTo>
                    <a:pt x="17" y="22"/>
                  </a:lnTo>
                  <a:lnTo>
                    <a:pt x="19" y="17"/>
                  </a:lnTo>
                  <a:lnTo>
                    <a:pt x="19" y="12"/>
                  </a:lnTo>
                  <a:lnTo>
                    <a:pt x="10" y="7"/>
                  </a:lnTo>
                  <a:lnTo>
                    <a:pt x="4" y="0"/>
                  </a:lnTo>
                  <a:close/>
                </a:path>
              </a:pathLst>
            </a:custGeom>
            <a:solidFill>
              <a:srgbClr val="1F1A17"/>
            </a:solidFill>
            <a:ln w="9525">
              <a:noFill/>
              <a:round/>
              <a:headEnd/>
              <a:tailEnd/>
            </a:ln>
          </p:spPr>
          <p:txBody>
            <a:bodyPr/>
            <a:lstStyle/>
            <a:p>
              <a:endParaRPr lang="en-US"/>
            </a:p>
          </p:txBody>
        </p:sp>
        <p:sp>
          <p:nvSpPr>
            <p:cNvPr id="4570" name="Freeform 474"/>
            <p:cNvSpPr>
              <a:spLocks/>
            </p:cNvSpPr>
            <p:nvPr/>
          </p:nvSpPr>
          <p:spPr bwMode="auto">
            <a:xfrm>
              <a:off x="2772" y="3231"/>
              <a:ext cx="154" cy="89"/>
            </a:xfrm>
            <a:custGeom>
              <a:avLst/>
              <a:gdLst/>
              <a:ahLst/>
              <a:cxnLst>
                <a:cxn ang="0">
                  <a:pos x="2" y="4"/>
                </a:cxn>
                <a:cxn ang="0">
                  <a:pos x="2" y="10"/>
                </a:cxn>
                <a:cxn ang="0">
                  <a:pos x="2" y="12"/>
                </a:cxn>
                <a:cxn ang="0">
                  <a:pos x="3" y="15"/>
                </a:cxn>
                <a:cxn ang="0">
                  <a:pos x="5" y="15"/>
                </a:cxn>
                <a:cxn ang="0">
                  <a:pos x="7" y="17"/>
                </a:cxn>
                <a:cxn ang="0">
                  <a:pos x="8" y="19"/>
                </a:cxn>
                <a:cxn ang="0">
                  <a:pos x="13" y="17"/>
                </a:cxn>
                <a:cxn ang="0">
                  <a:pos x="13" y="24"/>
                </a:cxn>
                <a:cxn ang="0">
                  <a:pos x="15" y="30"/>
                </a:cxn>
                <a:cxn ang="0">
                  <a:pos x="18" y="34"/>
                </a:cxn>
                <a:cxn ang="0">
                  <a:pos x="25" y="40"/>
                </a:cxn>
                <a:cxn ang="0">
                  <a:pos x="35" y="59"/>
                </a:cxn>
                <a:cxn ang="0">
                  <a:pos x="40" y="61"/>
                </a:cxn>
                <a:cxn ang="0">
                  <a:pos x="45" y="61"/>
                </a:cxn>
                <a:cxn ang="0">
                  <a:pos x="48" y="66"/>
                </a:cxn>
                <a:cxn ang="0">
                  <a:pos x="52" y="69"/>
                </a:cxn>
                <a:cxn ang="0">
                  <a:pos x="58" y="74"/>
                </a:cxn>
                <a:cxn ang="0">
                  <a:pos x="65" y="72"/>
                </a:cxn>
                <a:cxn ang="0">
                  <a:pos x="70" y="72"/>
                </a:cxn>
                <a:cxn ang="0">
                  <a:pos x="73" y="81"/>
                </a:cxn>
                <a:cxn ang="0">
                  <a:pos x="75" y="84"/>
                </a:cxn>
                <a:cxn ang="0">
                  <a:pos x="82" y="84"/>
                </a:cxn>
                <a:cxn ang="0">
                  <a:pos x="90" y="74"/>
                </a:cxn>
                <a:cxn ang="0">
                  <a:pos x="95" y="81"/>
                </a:cxn>
                <a:cxn ang="0">
                  <a:pos x="98" y="79"/>
                </a:cxn>
                <a:cxn ang="0">
                  <a:pos x="105" y="79"/>
                </a:cxn>
                <a:cxn ang="0">
                  <a:pos x="115" y="82"/>
                </a:cxn>
                <a:cxn ang="0">
                  <a:pos x="127" y="79"/>
                </a:cxn>
                <a:cxn ang="0">
                  <a:pos x="127" y="84"/>
                </a:cxn>
                <a:cxn ang="0">
                  <a:pos x="139" y="89"/>
                </a:cxn>
                <a:cxn ang="0">
                  <a:pos x="150" y="86"/>
                </a:cxn>
                <a:cxn ang="0">
                  <a:pos x="144" y="82"/>
                </a:cxn>
                <a:cxn ang="0">
                  <a:pos x="139" y="84"/>
                </a:cxn>
                <a:cxn ang="0">
                  <a:pos x="135" y="76"/>
                </a:cxn>
                <a:cxn ang="0">
                  <a:pos x="130" y="69"/>
                </a:cxn>
                <a:cxn ang="0">
                  <a:pos x="122" y="62"/>
                </a:cxn>
                <a:cxn ang="0">
                  <a:pos x="112" y="62"/>
                </a:cxn>
                <a:cxn ang="0">
                  <a:pos x="107" y="66"/>
                </a:cxn>
                <a:cxn ang="0">
                  <a:pos x="103" y="59"/>
                </a:cxn>
                <a:cxn ang="0">
                  <a:pos x="100" y="59"/>
                </a:cxn>
                <a:cxn ang="0">
                  <a:pos x="93" y="62"/>
                </a:cxn>
                <a:cxn ang="0">
                  <a:pos x="83" y="57"/>
                </a:cxn>
                <a:cxn ang="0">
                  <a:pos x="73" y="51"/>
                </a:cxn>
                <a:cxn ang="0">
                  <a:pos x="67" y="52"/>
                </a:cxn>
                <a:cxn ang="0">
                  <a:pos x="57" y="49"/>
                </a:cxn>
                <a:cxn ang="0">
                  <a:pos x="48" y="47"/>
                </a:cxn>
                <a:cxn ang="0">
                  <a:pos x="40" y="40"/>
                </a:cxn>
                <a:cxn ang="0">
                  <a:pos x="28" y="32"/>
                </a:cxn>
                <a:cxn ang="0">
                  <a:pos x="20" y="20"/>
                </a:cxn>
                <a:cxn ang="0">
                  <a:pos x="7" y="5"/>
                </a:cxn>
              </a:cxnLst>
              <a:rect l="0" t="0" r="r" b="b"/>
              <a:pathLst>
                <a:path w="154" h="89">
                  <a:moveTo>
                    <a:pt x="0" y="0"/>
                  </a:moveTo>
                  <a:lnTo>
                    <a:pt x="2" y="4"/>
                  </a:lnTo>
                  <a:lnTo>
                    <a:pt x="2" y="7"/>
                  </a:lnTo>
                  <a:lnTo>
                    <a:pt x="2" y="10"/>
                  </a:lnTo>
                  <a:lnTo>
                    <a:pt x="0" y="15"/>
                  </a:lnTo>
                  <a:lnTo>
                    <a:pt x="2" y="12"/>
                  </a:lnTo>
                  <a:lnTo>
                    <a:pt x="5" y="10"/>
                  </a:lnTo>
                  <a:lnTo>
                    <a:pt x="3" y="15"/>
                  </a:lnTo>
                  <a:lnTo>
                    <a:pt x="2" y="19"/>
                  </a:lnTo>
                  <a:lnTo>
                    <a:pt x="5" y="15"/>
                  </a:lnTo>
                  <a:lnTo>
                    <a:pt x="7" y="14"/>
                  </a:lnTo>
                  <a:lnTo>
                    <a:pt x="7" y="17"/>
                  </a:lnTo>
                  <a:lnTo>
                    <a:pt x="5" y="22"/>
                  </a:lnTo>
                  <a:lnTo>
                    <a:pt x="8" y="19"/>
                  </a:lnTo>
                  <a:lnTo>
                    <a:pt x="12" y="17"/>
                  </a:lnTo>
                  <a:lnTo>
                    <a:pt x="13" y="17"/>
                  </a:lnTo>
                  <a:lnTo>
                    <a:pt x="13" y="19"/>
                  </a:lnTo>
                  <a:lnTo>
                    <a:pt x="13" y="24"/>
                  </a:lnTo>
                  <a:lnTo>
                    <a:pt x="12" y="32"/>
                  </a:lnTo>
                  <a:lnTo>
                    <a:pt x="15" y="30"/>
                  </a:lnTo>
                  <a:lnTo>
                    <a:pt x="17" y="29"/>
                  </a:lnTo>
                  <a:lnTo>
                    <a:pt x="18" y="34"/>
                  </a:lnTo>
                  <a:lnTo>
                    <a:pt x="18" y="37"/>
                  </a:lnTo>
                  <a:lnTo>
                    <a:pt x="25" y="40"/>
                  </a:lnTo>
                  <a:lnTo>
                    <a:pt x="33" y="47"/>
                  </a:lnTo>
                  <a:lnTo>
                    <a:pt x="35" y="59"/>
                  </a:lnTo>
                  <a:lnTo>
                    <a:pt x="37" y="67"/>
                  </a:lnTo>
                  <a:lnTo>
                    <a:pt x="40" y="61"/>
                  </a:lnTo>
                  <a:lnTo>
                    <a:pt x="45" y="54"/>
                  </a:lnTo>
                  <a:lnTo>
                    <a:pt x="45" y="61"/>
                  </a:lnTo>
                  <a:lnTo>
                    <a:pt x="43" y="67"/>
                  </a:lnTo>
                  <a:lnTo>
                    <a:pt x="48" y="66"/>
                  </a:lnTo>
                  <a:lnTo>
                    <a:pt x="52" y="64"/>
                  </a:lnTo>
                  <a:lnTo>
                    <a:pt x="52" y="69"/>
                  </a:lnTo>
                  <a:lnTo>
                    <a:pt x="53" y="72"/>
                  </a:lnTo>
                  <a:lnTo>
                    <a:pt x="58" y="74"/>
                  </a:lnTo>
                  <a:lnTo>
                    <a:pt x="63" y="74"/>
                  </a:lnTo>
                  <a:lnTo>
                    <a:pt x="65" y="72"/>
                  </a:lnTo>
                  <a:lnTo>
                    <a:pt x="68" y="72"/>
                  </a:lnTo>
                  <a:lnTo>
                    <a:pt x="70" y="72"/>
                  </a:lnTo>
                  <a:lnTo>
                    <a:pt x="73" y="74"/>
                  </a:lnTo>
                  <a:lnTo>
                    <a:pt x="73" y="81"/>
                  </a:lnTo>
                  <a:lnTo>
                    <a:pt x="73" y="82"/>
                  </a:lnTo>
                  <a:lnTo>
                    <a:pt x="75" y="84"/>
                  </a:lnTo>
                  <a:lnTo>
                    <a:pt x="78" y="84"/>
                  </a:lnTo>
                  <a:lnTo>
                    <a:pt x="82" y="84"/>
                  </a:lnTo>
                  <a:lnTo>
                    <a:pt x="85" y="82"/>
                  </a:lnTo>
                  <a:lnTo>
                    <a:pt x="90" y="74"/>
                  </a:lnTo>
                  <a:lnTo>
                    <a:pt x="92" y="72"/>
                  </a:lnTo>
                  <a:lnTo>
                    <a:pt x="95" y="81"/>
                  </a:lnTo>
                  <a:lnTo>
                    <a:pt x="98" y="87"/>
                  </a:lnTo>
                  <a:lnTo>
                    <a:pt x="98" y="79"/>
                  </a:lnTo>
                  <a:lnTo>
                    <a:pt x="102" y="77"/>
                  </a:lnTo>
                  <a:lnTo>
                    <a:pt x="105" y="79"/>
                  </a:lnTo>
                  <a:lnTo>
                    <a:pt x="109" y="84"/>
                  </a:lnTo>
                  <a:lnTo>
                    <a:pt x="115" y="82"/>
                  </a:lnTo>
                  <a:lnTo>
                    <a:pt x="124" y="77"/>
                  </a:lnTo>
                  <a:lnTo>
                    <a:pt x="127" y="79"/>
                  </a:lnTo>
                  <a:lnTo>
                    <a:pt x="130" y="81"/>
                  </a:lnTo>
                  <a:lnTo>
                    <a:pt x="127" y="84"/>
                  </a:lnTo>
                  <a:lnTo>
                    <a:pt x="125" y="87"/>
                  </a:lnTo>
                  <a:lnTo>
                    <a:pt x="139" y="89"/>
                  </a:lnTo>
                  <a:lnTo>
                    <a:pt x="154" y="89"/>
                  </a:lnTo>
                  <a:lnTo>
                    <a:pt x="150" y="86"/>
                  </a:lnTo>
                  <a:lnTo>
                    <a:pt x="145" y="81"/>
                  </a:lnTo>
                  <a:lnTo>
                    <a:pt x="144" y="82"/>
                  </a:lnTo>
                  <a:lnTo>
                    <a:pt x="140" y="84"/>
                  </a:lnTo>
                  <a:lnTo>
                    <a:pt x="139" y="84"/>
                  </a:lnTo>
                  <a:lnTo>
                    <a:pt x="137" y="82"/>
                  </a:lnTo>
                  <a:lnTo>
                    <a:pt x="135" y="76"/>
                  </a:lnTo>
                  <a:lnTo>
                    <a:pt x="134" y="71"/>
                  </a:lnTo>
                  <a:lnTo>
                    <a:pt x="130" y="69"/>
                  </a:lnTo>
                  <a:lnTo>
                    <a:pt x="125" y="67"/>
                  </a:lnTo>
                  <a:lnTo>
                    <a:pt x="122" y="62"/>
                  </a:lnTo>
                  <a:lnTo>
                    <a:pt x="119" y="56"/>
                  </a:lnTo>
                  <a:lnTo>
                    <a:pt x="112" y="62"/>
                  </a:lnTo>
                  <a:lnTo>
                    <a:pt x="109" y="71"/>
                  </a:lnTo>
                  <a:lnTo>
                    <a:pt x="107" y="66"/>
                  </a:lnTo>
                  <a:lnTo>
                    <a:pt x="105" y="61"/>
                  </a:lnTo>
                  <a:lnTo>
                    <a:pt x="103" y="59"/>
                  </a:lnTo>
                  <a:lnTo>
                    <a:pt x="102" y="57"/>
                  </a:lnTo>
                  <a:lnTo>
                    <a:pt x="100" y="59"/>
                  </a:lnTo>
                  <a:lnTo>
                    <a:pt x="98" y="61"/>
                  </a:lnTo>
                  <a:lnTo>
                    <a:pt x="93" y="62"/>
                  </a:lnTo>
                  <a:lnTo>
                    <a:pt x="88" y="64"/>
                  </a:lnTo>
                  <a:lnTo>
                    <a:pt x="83" y="57"/>
                  </a:lnTo>
                  <a:lnTo>
                    <a:pt x="77" y="52"/>
                  </a:lnTo>
                  <a:lnTo>
                    <a:pt x="73" y="51"/>
                  </a:lnTo>
                  <a:lnTo>
                    <a:pt x="70" y="51"/>
                  </a:lnTo>
                  <a:lnTo>
                    <a:pt x="67" y="52"/>
                  </a:lnTo>
                  <a:lnTo>
                    <a:pt x="63" y="56"/>
                  </a:lnTo>
                  <a:lnTo>
                    <a:pt x="57" y="49"/>
                  </a:lnTo>
                  <a:lnTo>
                    <a:pt x="50" y="44"/>
                  </a:lnTo>
                  <a:lnTo>
                    <a:pt x="48" y="47"/>
                  </a:lnTo>
                  <a:lnTo>
                    <a:pt x="47" y="49"/>
                  </a:lnTo>
                  <a:lnTo>
                    <a:pt x="40" y="40"/>
                  </a:lnTo>
                  <a:lnTo>
                    <a:pt x="32" y="32"/>
                  </a:lnTo>
                  <a:lnTo>
                    <a:pt x="28" y="32"/>
                  </a:lnTo>
                  <a:lnTo>
                    <a:pt x="25" y="32"/>
                  </a:lnTo>
                  <a:lnTo>
                    <a:pt x="20" y="20"/>
                  </a:lnTo>
                  <a:lnTo>
                    <a:pt x="13" y="10"/>
                  </a:lnTo>
                  <a:lnTo>
                    <a:pt x="7" y="5"/>
                  </a:lnTo>
                  <a:lnTo>
                    <a:pt x="0" y="0"/>
                  </a:lnTo>
                  <a:close/>
                </a:path>
              </a:pathLst>
            </a:custGeom>
            <a:solidFill>
              <a:srgbClr val="1F1A17"/>
            </a:solidFill>
            <a:ln w="9525">
              <a:noFill/>
              <a:round/>
              <a:headEnd/>
              <a:tailEnd/>
            </a:ln>
          </p:spPr>
          <p:txBody>
            <a:bodyPr/>
            <a:lstStyle/>
            <a:p>
              <a:endParaRPr lang="en-US"/>
            </a:p>
          </p:txBody>
        </p:sp>
        <p:sp>
          <p:nvSpPr>
            <p:cNvPr id="4571" name="Freeform 475"/>
            <p:cNvSpPr>
              <a:spLocks/>
            </p:cNvSpPr>
            <p:nvPr/>
          </p:nvSpPr>
          <p:spPr bwMode="auto">
            <a:xfrm>
              <a:off x="3056" y="3169"/>
              <a:ext cx="120" cy="66"/>
            </a:xfrm>
            <a:custGeom>
              <a:avLst/>
              <a:gdLst/>
              <a:ahLst/>
              <a:cxnLst>
                <a:cxn ang="0">
                  <a:pos x="12" y="62"/>
                </a:cxn>
                <a:cxn ang="0">
                  <a:pos x="22" y="59"/>
                </a:cxn>
                <a:cxn ang="0">
                  <a:pos x="27" y="59"/>
                </a:cxn>
                <a:cxn ang="0">
                  <a:pos x="30" y="59"/>
                </a:cxn>
                <a:cxn ang="0">
                  <a:pos x="38" y="59"/>
                </a:cxn>
                <a:cxn ang="0">
                  <a:pos x="53" y="61"/>
                </a:cxn>
                <a:cxn ang="0">
                  <a:pos x="60" y="54"/>
                </a:cxn>
                <a:cxn ang="0">
                  <a:pos x="65" y="51"/>
                </a:cxn>
                <a:cxn ang="0">
                  <a:pos x="72" y="54"/>
                </a:cxn>
                <a:cxn ang="0">
                  <a:pos x="75" y="54"/>
                </a:cxn>
                <a:cxn ang="0">
                  <a:pos x="79" y="46"/>
                </a:cxn>
                <a:cxn ang="0">
                  <a:pos x="85" y="46"/>
                </a:cxn>
                <a:cxn ang="0">
                  <a:pos x="92" y="47"/>
                </a:cxn>
                <a:cxn ang="0">
                  <a:pos x="94" y="41"/>
                </a:cxn>
                <a:cxn ang="0">
                  <a:pos x="94" y="37"/>
                </a:cxn>
                <a:cxn ang="0">
                  <a:pos x="97" y="36"/>
                </a:cxn>
                <a:cxn ang="0">
                  <a:pos x="102" y="34"/>
                </a:cxn>
                <a:cxn ang="0">
                  <a:pos x="109" y="29"/>
                </a:cxn>
                <a:cxn ang="0">
                  <a:pos x="115" y="24"/>
                </a:cxn>
                <a:cxn ang="0">
                  <a:pos x="115" y="19"/>
                </a:cxn>
                <a:cxn ang="0">
                  <a:pos x="115" y="16"/>
                </a:cxn>
                <a:cxn ang="0">
                  <a:pos x="117" y="9"/>
                </a:cxn>
                <a:cxn ang="0">
                  <a:pos x="112" y="11"/>
                </a:cxn>
                <a:cxn ang="0">
                  <a:pos x="97" y="27"/>
                </a:cxn>
                <a:cxn ang="0">
                  <a:pos x="87" y="37"/>
                </a:cxn>
                <a:cxn ang="0">
                  <a:pos x="82" y="37"/>
                </a:cxn>
                <a:cxn ang="0">
                  <a:pos x="72" y="36"/>
                </a:cxn>
                <a:cxn ang="0">
                  <a:pos x="67" y="41"/>
                </a:cxn>
                <a:cxn ang="0">
                  <a:pos x="62" y="44"/>
                </a:cxn>
                <a:cxn ang="0">
                  <a:pos x="52" y="47"/>
                </a:cxn>
                <a:cxn ang="0">
                  <a:pos x="37" y="47"/>
                </a:cxn>
                <a:cxn ang="0">
                  <a:pos x="13" y="51"/>
                </a:cxn>
                <a:cxn ang="0">
                  <a:pos x="2" y="59"/>
                </a:cxn>
              </a:cxnLst>
              <a:rect l="0" t="0" r="r" b="b"/>
              <a:pathLst>
                <a:path w="120" h="66">
                  <a:moveTo>
                    <a:pt x="5" y="62"/>
                  </a:moveTo>
                  <a:lnTo>
                    <a:pt x="12" y="62"/>
                  </a:lnTo>
                  <a:lnTo>
                    <a:pt x="17" y="61"/>
                  </a:lnTo>
                  <a:lnTo>
                    <a:pt x="22" y="59"/>
                  </a:lnTo>
                  <a:lnTo>
                    <a:pt x="27" y="56"/>
                  </a:lnTo>
                  <a:lnTo>
                    <a:pt x="27" y="59"/>
                  </a:lnTo>
                  <a:lnTo>
                    <a:pt x="28" y="64"/>
                  </a:lnTo>
                  <a:lnTo>
                    <a:pt x="30" y="59"/>
                  </a:lnTo>
                  <a:lnTo>
                    <a:pt x="32" y="54"/>
                  </a:lnTo>
                  <a:lnTo>
                    <a:pt x="38" y="59"/>
                  </a:lnTo>
                  <a:lnTo>
                    <a:pt x="45" y="66"/>
                  </a:lnTo>
                  <a:lnTo>
                    <a:pt x="53" y="61"/>
                  </a:lnTo>
                  <a:lnTo>
                    <a:pt x="60" y="57"/>
                  </a:lnTo>
                  <a:lnTo>
                    <a:pt x="60" y="54"/>
                  </a:lnTo>
                  <a:lnTo>
                    <a:pt x="60" y="51"/>
                  </a:lnTo>
                  <a:lnTo>
                    <a:pt x="65" y="51"/>
                  </a:lnTo>
                  <a:lnTo>
                    <a:pt x="69" y="49"/>
                  </a:lnTo>
                  <a:lnTo>
                    <a:pt x="72" y="54"/>
                  </a:lnTo>
                  <a:lnTo>
                    <a:pt x="75" y="61"/>
                  </a:lnTo>
                  <a:lnTo>
                    <a:pt x="75" y="54"/>
                  </a:lnTo>
                  <a:lnTo>
                    <a:pt x="75" y="47"/>
                  </a:lnTo>
                  <a:lnTo>
                    <a:pt x="79" y="46"/>
                  </a:lnTo>
                  <a:lnTo>
                    <a:pt x="80" y="44"/>
                  </a:lnTo>
                  <a:lnTo>
                    <a:pt x="85" y="46"/>
                  </a:lnTo>
                  <a:lnTo>
                    <a:pt x="90" y="49"/>
                  </a:lnTo>
                  <a:lnTo>
                    <a:pt x="92" y="47"/>
                  </a:lnTo>
                  <a:lnTo>
                    <a:pt x="95" y="46"/>
                  </a:lnTo>
                  <a:lnTo>
                    <a:pt x="94" y="41"/>
                  </a:lnTo>
                  <a:lnTo>
                    <a:pt x="92" y="37"/>
                  </a:lnTo>
                  <a:lnTo>
                    <a:pt x="94" y="37"/>
                  </a:lnTo>
                  <a:lnTo>
                    <a:pt x="97" y="39"/>
                  </a:lnTo>
                  <a:lnTo>
                    <a:pt x="97" y="36"/>
                  </a:lnTo>
                  <a:lnTo>
                    <a:pt x="99" y="34"/>
                  </a:lnTo>
                  <a:lnTo>
                    <a:pt x="102" y="34"/>
                  </a:lnTo>
                  <a:lnTo>
                    <a:pt x="104" y="34"/>
                  </a:lnTo>
                  <a:lnTo>
                    <a:pt x="109" y="29"/>
                  </a:lnTo>
                  <a:lnTo>
                    <a:pt x="117" y="26"/>
                  </a:lnTo>
                  <a:lnTo>
                    <a:pt x="115" y="24"/>
                  </a:lnTo>
                  <a:lnTo>
                    <a:pt x="114" y="22"/>
                  </a:lnTo>
                  <a:lnTo>
                    <a:pt x="115" y="19"/>
                  </a:lnTo>
                  <a:lnTo>
                    <a:pt x="117" y="16"/>
                  </a:lnTo>
                  <a:lnTo>
                    <a:pt x="115" y="16"/>
                  </a:lnTo>
                  <a:lnTo>
                    <a:pt x="114" y="16"/>
                  </a:lnTo>
                  <a:lnTo>
                    <a:pt x="117" y="9"/>
                  </a:lnTo>
                  <a:lnTo>
                    <a:pt x="120" y="0"/>
                  </a:lnTo>
                  <a:lnTo>
                    <a:pt x="112" y="11"/>
                  </a:lnTo>
                  <a:lnTo>
                    <a:pt x="105" y="19"/>
                  </a:lnTo>
                  <a:lnTo>
                    <a:pt x="97" y="27"/>
                  </a:lnTo>
                  <a:lnTo>
                    <a:pt x="87" y="34"/>
                  </a:lnTo>
                  <a:lnTo>
                    <a:pt x="87" y="37"/>
                  </a:lnTo>
                  <a:lnTo>
                    <a:pt x="87" y="42"/>
                  </a:lnTo>
                  <a:lnTo>
                    <a:pt x="82" y="37"/>
                  </a:lnTo>
                  <a:lnTo>
                    <a:pt x="77" y="34"/>
                  </a:lnTo>
                  <a:lnTo>
                    <a:pt x="72" y="36"/>
                  </a:lnTo>
                  <a:lnTo>
                    <a:pt x="67" y="37"/>
                  </a:lnTo>
                  <a:lnTo>
                    <a:pt x="67" y="41"/>
                  </a:lnTo>
                  <a:lnTo>
                    <a:pt x="67" y="44"/>
                  </a:lnTo>
                  <a:lnTo>
                    <a:pt x="62" y="44"/>
                  </a:lnTo>
                  <a:lnTo>
                    <a:pt x="57" y="44"/>
                  </a:lnTo>
                  <a:lnTo>
                    <a:pt x="52" y="47"/>
                  </a:lnTo>
                  <a:lnTo>
                    <a:pt x="47" y="51"/>
                  </a:lnTo>
                  <a:lnTo>
                    <a:pt x="37" y="47"/>
                  </a:lnTo>
                  <a:lnTo>
                    <a:pt x="27" y="44"/>
                  </a:lnTo>
                  <a:lnTo>
                    <a:pt x="13" y="51"/>
                  </a:lnTo>
                  <a:lnTo>
                    <a:pt x="0" y="56"/>
                  </a:lnTo>
                  <a:lnTo>
                    <a:pt x="2" y="59"/>
                  </a:lnTo>
                  <a:lnTo>
                    <a:pt x="5" y="62"/>
                  </a:lnTo>
                  <a:close/>
                </a:path>
              </a:pathLst>
            </a:custGeom>
            <a:solidFill>
              <a:srgbClr val="1F1A17"/>
            </a:solidFill>
            <a:ln w="9525">
              <a:noFill/>
              <a:round/>
              <a:headEnd/>
              <a:tailEnd/>
            </a:ln>
          </p:spPr>
          <p:txBody>
            <a:bodyPr/>
            <a:lstStyle/>
            <a:p>
              <a:endParaRPr lang="en-US"/>
            </a:p>
          </p:txBody>
        </p:sp>
        <p:sp>
          <p:nvSpPr>
            <p:cNvPr id="4572" name="Freeform 476"/>
            <p:cNvSpPr>
              <a:spLocks/>
            </p:cNvSpPr>
            <p:nvPr/>
          </p:nvSpPr>
          <p:spPr bwMode="auto">
            <a:xfrm>
              <a:off x="2860" y="3303"/>
              <a:ext cx="117" cy="65"/>
            </a:xfrm>
            <a:custGeom>
              <a:avLst/>
              <a:gdLst/>
              <a:ahLst/>
              <a:cxnLst>
                <a:cxn ang="0">
                  <a:pos x="114" y="14"/>
                </a:cxn>
                <a:cxn ang="0">
                  <a:pos x="116" y="5"/>
                </a:cxn>
                <a:cxn ang="0">
                  <a:pos x="111" y="5"/>
                </a:cxn>
                <a:cxn ang="0">
                  <a:pos x="106" y="4"/>
                </a:cxn>
                <a:cxn ang="0">
                  <a:pos x="99" y="0"/>
                </a:cxn>
                <a:cxn ang="0">
                  <a:pos x="87" y="5"/>
                </a:cxn>
                <a:cxn ang="0">
                  <a:pos x="82" y="12"/>
                </a:cxn>
                <a:cxn ang="0">
                  <a:pos x="86" y="19"/>
                </a:cxn>
                <a:cxn ang="0">
                  <a:pos x="86" y="22"/>
                </a:cxn>
                <a:cxn ang="0">
                  <a:pos x="71" y="19"/>
                </a:cxn>
                <a:cxn ang="0">
                  <a:pos x="52" y="15"/>
                </a:cxn>
                <a:cxn ang="0">
                  <a:pos x="31" y="19"/>
                </a:cxn>
                <a:cxn ang="0">
                  <a:pos x="10" y="19"/>
                </a:cxn>
                <a:cxn ang="0">
                  <a:pos x="5" y="22"/>
                </a:cxn>
                <a:cxn ang="0">
                  <a:pos x="9" y="30"/>
                </a:cxn>
                <a:cxn ang="0">
                  <a:pos x="17" y="34"/>
                </a:cxn>
                <a:cxn ang="0">
                  <a:pos x="27" y="35"/>
                </a:cxn>
                <a:cxn ang="0">
                  <a:pos x="37" y="40"/>
                </a:cxn>
                <a:cxn ang="0">
                  <a:pos x="44" y="37"/>
                </a:cxn>
                <a:cxn ang="0">
                  <a:pos x="49" y="30"/>
                </a:cxn>
                <a:cxn ang="0">
                  <a:pos x="66" y="32"/>
                </a:cxn>
                <a:cxn ang="0">
                  <a:pos x="62" y="40"/>
                </a:cxn>
                <a:cxn ang="0">
                  <a:pos x="47" y="49"/>
                </a:cxn>
                <a:cxn ang="0">
                  <a:pos x="31" y="55"/>
                </a:cxn>
                <a:cxn ang="0">
                  <a:pos x="34" y="60"/>
                </a:cxn>
                <a:cxn ang="0">
                  <a:pos x="51" y="57"/>
                </a:cxn>
                <a:cxn ang="0">
                  <a:pos x="59" y="55"/>
                </a:cxn>
                <a:cxn ang="0">
                  <a:pos x="61" y="60"/>
                </a:cxn>
                <a:cxn ang="0">
                  <a:pos x="72" y="60"/>
                </a:cxn>
                <a:cxn ang="0">
                  <a:pos x="101" y="57"/>
                </a:cxn>
                <a:cxn ang="0">
                  <a:pos x="111" y="50"/>
                </a:cxn>
                <a:cxn ang="0">
                  <a:pos x="111" y="34"/>
                </a:cxn>
                <a:cxn ang="0">
                  <a:pos x="102" y="30"/>
                </a:cxn>
                <a:cxn ang="0">
                  <a:pos x="92" y="22"/>
                </a:cxn>
                <a:cxn ang="0">
                  <a:pos x="99" y="17"/>
                </a:cxn>
                <a:cxn ang="0">
                  <a:pos x="107" y="24"/>
                </a:cxn>
                <a:cxn ang="0">
                  <a:pos x="111" y="22"/>
                </a:cxn>
              </a:cxnLst>
              <a:rect l="0" t="0" r="r" b="b"/>
              <a:pathLst>
                <a:path w="117" h="65">
                  <a:moveTo>
                    <a:pt x="111" y="19"/>
                  </a:moveTo>
                  <a:lnTo>
                    <a:pt x="114" y="14"/>
                  </a:lnTo>
                  <a:lnTo>
                    <a:pt x="117" y="9"/>
                  </a:lnTo>
                  <a:lnTo>
                    <a:pt x="116" y="5"/>
                  </a:lnTo>
                  <a:lnTo>
                    <a:pt x="114" y="2"/>
                  </a:lnTo>
                  <a:lnTo>
                    <a:pt x="111" y="5"/>
                  </a:lnTo>
                  <a:lnTo>
                    <a:pt x="107" y="9"/>
                  </a:lnTo>
                  <a:lnTo>
                    <a:pt x="106" y="4"/>
                  </a:lnTo>
                  <a:lnTo>
                    <a:pt x="104" y="0"/>
                  </a:lnTo>
                  <a:lnTo>
                    <a:pt x="99" y="0"/>
                  </a:lnTo>
                  <a:lnTo>
                    <a:pt x="92" y="2"/>
                  </a:lnTo>
                  <a:lnTo>
                    <a:pt x="87" y="5"/>
                  </a:lnTo>
                  <a:lnTo>
                    <a:pt x="81" y="9"/>
                  </a:lnTo>
                  <a:lnTo>
                    <a:pt x="82" y="12"/>
                  </a:lnTo>
                  <a:lnTo>
                    <a:pt x="86" y="15"/>
                  </a:lnTo>
                  <a:lnTo>
                    <a:pt x="86" y="19"/>
                  </a:lnTo>
                  <a:lnTo>
                    <a:pt x="86" y="20"/>
                  </a:lnTo>
                  <a:lnTo>
                    <a:pt x="86" y="22"/>
                  </a:lnTo>
                  <a:lnTo>
                    <a:pt x="84" y="24"/>
                  </a:lnTo>
                  <a:lnTo>
                    <a:pt x="71" y="19"/>
                  </a:lnTo>
                  <a:lnTo>
                    <a:pt x="62" y="14"/>
                  </a:lnTo>
                  <a:lnTo>
                    <a:pt x="52" y="15"/>
                  </a:lnTo>
                  <a:lnTo>
                    <a:pt x="41" y="17"/>
                  </a:lnTo>
                  <a:lnTo>
                    <a:pt x="31" y="19"/>
                  </a:lnTo>
                  <a:lnTo>
                    <a:pt x="21" y="19"/>
                  </a:lnTo>
                  <a:lnTo>
                    <a:pt x="10" y="19"/>
                  </a:lnTo>
                  <a:lnTo>
                    <a:pt x="0" y="17"/>
                  </a:lnTo>
                  <a:lnTo>
                    <a:pt x="5" y="22"/>
                  </a:lnTo>
                  <a:lnTo>
                    <a:pt x="9" y="27"/>
                  </a:lnTo>
                  <a:lnTo>
                    <a:pt x="9" y="30"/>
                  </a:lnTo>
                  <a:lnTo>
                    <a:pt x="7" y="35"/>
                  </a:lnTo>
                  <a:lnTo>
                    <a:pt x="17" y="34"/>
                  </a:lnTo>
                  <a:lnTo>
                    <a:pt x="27" y="32"/>
                  </a:lnTo>
                  <a:lnTo>
                    <a:pt x="27" y="35"/>
                  </a:lnTo>
                  <a:lnTo>
                    <a:pt x="27" y="39"/>
                  </a:lnTo>
                  <a:lnTo>
                    <a:pt x="37" y="40"/>
                  </a:lnTo>
                  <a:lnTo>
                    <a:pt x="47" y="42"/>
                  </a:lnTo>
                  <a:lnTo>
                    <a:pt x="44" y="37"/>
                  </a:lnTo>
                  <a:lnTo>
                    <a:pt x="42" y="34"/>
                  </a:lnTo>
                  <a:lnTo>
                    <a:pt x="49" y="30"/>
                  </a:lnTo>
                  <a:lnTo>
                    <a:pt x="59" y="29"/>
                  </a:lnTo>
                  <a:lnTo>
                    <a:pt x="66" y="32"/>
                  </a:lnTo>
                  <a:lnTo>
                    <a:pt x="69" y="34"/>
                  </a:lnTo>
                  <a:lnTo>
                    <a:pt x="62" y="40"/>
                  </a:lnTo>
                  <a:lnTo>
                    <a:pt x="57" y="47"/>
                  </a:lnTo>
                  <a:lnTo>
                    <a:pt x="47" y="49"/>
                  </a:lnTo>
                  <a:lnTo>
                    <a:pt x="37" y="50"/>
                  </a:lnTo>
                  <a:lnTo>
                    <a:pt x="31" y="55"/>
                  </a:lnTo>
                  <a:lnTo>
                    <a:pt x="26" y="60"/>
                  </a:lnTo>
                  <a:lnTo>
                    <a:pt x="34" y="60"/>
                  </a:lnTo>
                  <a:lnTo>
                    <a:pt x="44" y="60"/>
                  </a:lnTo>
                  <a:lnTo>
                    <a:pt x="51" y="57"/>
                  </a:lnTo>
                  <a:lnTo>
                    <a:pt x="56" y="55"/>
                  </a:lnTo>
                  <a:lnTo>
                    <a:pt x="59" y="55"/>
                  </a:lnTo>
                  <a:lnTo>
                    <a:pt x="61" y="57"/>
                  </a:lnTo>
                  <a:lnTo>
                    <a:pt x="61" y="60"/>
                  </a:lnTo>
                  <a:lnTo>
                    <a:pt x="59" y="65"/>
                  </a:lnTo>
                  <a:lnTo>
                    <a:pt x="72" y="60"/>
                  </a:lnTo>
                  <a:lnTo>
                    <a:pt x="91" y="54"/>
                  </a:lnTo>
                  <a:lnTo>
                    <a:pt x="101" y="57"/>
                  </a:lnTo>
                  <a:lnTo>
                    <a:pt x="107" y="59"/>
                  </a:lnTo>
                  <a:lnTo>
                    <a:pt x="111" y="50"/>
                  </a:lnTo>
                  <a:lnTo>
                    <a:pt x="114" y="40"/>
                  </a:lnTo>
                  <a:lnTo>
                    <a:pt x="111" y="34"/>
                  </a:lnTo>
                  <a:lnTo>
                    <a:pt x="111" y="30"/>
                  </a:lnTo>
                  <a:lnTo>
                    <a:pt x="102" y="30"/>
                  </a:lnTo>
                  <a:lnTo>
                    <a:pt x="92" y="30"/>
                  </a:lnTo>
                  <a:lnTo>
                    <a:pt x="92" y="22"/>
                  </a:lnTo>
                  <a:lnTo>
                    <a:pt x="92" y="15"/>
                  </a:lnTo>
                  <a:lnTo>
                    <a:pt x="99" y="17"/>
                  </a:lnTo>
                  <a:lnTo>
                    <a:pt x="104" y="19"/>
                  </a:lnTo>
                  <a:lnTo>
                    <a:pt x="107" y="24"/>
                  </a:lnTo>
                  <a:lnTo>
                    <a:pt x="109" y="27"/>
                  </a:lnTo>
                  <a:lnTo>
                    <a:pt x="111" y="22"/>
                  </a:lnTo>
                  <a:lnTo>
                    <a:pt x="111" y="19"/>
                  </a:lnTo>
                  <a:close/>
                </a:path>
              </a:pathLst>
            </a:custGeom>
            <a:solidFill>
              <a:srgbClr val="1F1A17"/>
            </a:solidFill>
            <a:ln w="9525">
              <a:noFill/>
              <a:round/>
              <a:headEnd/>
              <a:tailEnd/>
            </a:ln>
          </p:spPr>
          <p:txBody>
            <a:bodyPr/>
            <a:lstStyle/>
            <a:p>
              <a:endParaRPr lang="en-US"/>
            </a:p>
          </p:txBody>
        </p:sp>
        <p:sp>
          <p:nvSpPr>
            <p:cNvPr id="4573" name="Freeform 477"/>
            <p:cNvSpPr>
              <a:spLocks/>
            </p:cNvSpPr>
            <p:nvPr/>
          </p:nvSpPr>
          <p:spPr bwMode="auto">
            <a:xfrm>
              <a:off x="2727" y="3330"/>
              <a:ext cx="190" cy="77"/>
            </a:xfrm>
            <a:custGeom>
              <a:avLst/>
              <a:gdLst/>
              <a:ahLst/>
              <a:cxnLst>
                <a:cxn ang="0">
                  <a:pos x="0" y="7"/>
                </a:cxn>
                <a:cxn ang="0">
                  <a:pos x="8" y="15"/>
                </a:cxn>
                <a:cxn ang="0">
                  <a:pos x="13" y="25"/>
                </a:cxn>
                <a:cxn ang="0">
                  <a:pos x="16" y="28"/>
                </a:cxn>
                <a:cxn ang="0">
                  <a:pos x="23" y="28"/>
                </a:cxn>
                <a:cxn ang="0">
                  <a:pos x="30" y="30"/>
                </a:cxn>
                <a:cxn ang="0">
                  <a:pos x="32" y="35"/>
                </a:cxn>
                <a:cxn ang="0">
                  <a:pos x="37" y="37"/>
                </a:cxn>
                <a:cxn ang="0">
                  <a:pos x="42" y="40"/>
                </a:cxn>
                <a:cxn ang="0">
                  <a:pos x="45" y="54"/>
                </a:cxn>
                <a:cxn ang="0">
                  <a:pos x="52" y="52"/>
                </a:cxn>
                <a:cxn ang="0">
                  <a:pos x="58" y="45"/>
                </a:cxn>
                <a:cxn ang="0">
                  <a:pos x="73" y="49"/>
                </a:cxn>
                <a:cxn ang="0">
                  <a:pos x="85" y="59"/>
                </a:cxn>
                <a:cxn ang="0">
                  <a:pos x="95" y="70"/>
                </a:cxn>
                <a:cxn ang="0">
                  <a:pos x="107" y="72"/>
                </a:cxn>
                <a:cxn ang="0">
                  <a:pos x="113" y="67"/>
                </a:cxn>
                <a:cxn ang="0">
                  <a:pos x="120" y="67"/>
                </a:cxn>
                <a:cxn ang="0">
                  <a:pos x="127" y="72"/>
                </a:cxn>
                <a:cxn ang="0">
                  <a:pos x="135" y="70"/>
                </a:cxn>
                <a:cxn ang="0">
                  <a:pos x="142" y="69"/>
                </a:cxn>
                <a:cxn ang="0">
                  <a:pos x="152" y="72"/>
                </a:cxn>
                <a:cxn ang="0">
                  <a:pos x="167" y="65"/>
                </a:cxn>
                <a:cxn ang="0">
                  <a:pos x="182" y="62"/>
                </a:cxn>
                <a:cxn ang="0">
                  <a:pos x="184" y="57"/>
                </a:cxn>
                <a:cxn ang="0">
                  <a:pos x="175" y="45"/>
                </a:cxn>
                <a:cxn ang="0">
                  <a:pos x="165" y="43"/>
                </a:cxn>
                <a:cxn ang="0">
                  <a:pos x="150" y="42"/>
                </a:cxn>
                <a:cxn ang="0">
                  <a:pos x="145" y="47"/>
                </a:cxn>
                <a:cxn ang="0">
                  <a:pos x="142" y="59"/>
                </a:cxn>
                <a:cxn ang="0">
                  <a:pos x="135" y="55"/>
                </a:cxn>
                <a:cxn ang="0">
                  <a:pos x="128" y="54"/>
                </a:cxn>
                <a:cxn ang="0">
                  <a:pos x="118" y="54"/>
                </a:cxn>
                <a:cxn ang="0">
                  <a:pos x="108" y="50"/>
                </a:cxn>
                <a:cxn ang="0">
                  <a:pos x="102" y="49"/>
                </a:cxn>
                <a:cxn ang="0">
                  <a:pos x="97" y="43"/>
                </a:cxn>
                <a:cxn ang="0">
                  <a:pos x="92" y="33"/>
                </a:cxn>
                <a:cxn ang="0">
                  <a:pos x="83" y="25"/>
                </a:cxn>
                <a:cxn ang="0">
                  <a:pos x="75" y="25"/>
                </a:cxn>
                <a:cxn ang="0">
                  <a:pos x="55" y="18"/>
                </a:cxn>
                <a:cxn ang="0">
                  <a:pos x="32" y="13"/>
                </a:cxn>
                <a:cxn ang="0">
                  <a:pos x="23" y="10"/>
                </a:cxn>
                <a:cxn ang="0">
                  <a:pos x="20" y="8"/>
                </a:cxn>
                <a:cxn ang="0">
                  <a:pos x="13" y="8"/>
                </a:cxn>
                <a:cxn ang="0">
                  <a:pos x="5" y="3"/>
                </a:cxn>
              </a:cxnLst>
              <a:rect l="0" t="0" r="r" b="b"/>
              <a:pathLst>
                <a:path w="190" h="77">
                  <a:moveTo>
                    <a:pt x="1" y="0"/>
                  </a:moveTo>
                  <a:lnTo>
                    <a:pt x="0" y="7"/>
                  </a:lnTo>
                  <a:lnTo>
                    <a:pt x="0" y="15"/>
                  </a:lnTo>
                  <a:lnTo>
                    <a:pt x="8" y="15"/>
                  </a:lnTo>
                  <a:lnTo>
                    <a:pt x="13" y="17"/>
                  </a:lnTo>
                  <a:lnTo>
                    <a:pt x="13" y="25"/>
                  </a:lnTo>
                  <a:lnTo>
                    <a:pt x="13" y="32"/>
                  </a:lnTo>
                  <a:lnTo>
                    <a:pt x="16" y="28"/>
                  </a:lnTo>
                  <a:lnTo>
                    <a:pt x="18" y="25"/>
                  </a:lnTo>
                  <a:lnTo>
                    <a:pt x="23" y="28"/>
                  </a:lnTo>
                  <a:lnTo>
                    <a:pt x="26" y="32"/>
                  </a:lnTo>
                  <a:lnTo>
                    <a:pt x="30" y="30"/>
                  </a:lnTo>
                  <a:lnTo>
                    <a:pt x="33" y="28"/>
                  </a:lnTo>
                  <a:lnTo>
                    <a:pt x="32" y="35"/>
                  </a:lnTo>
                  <a:lnTo>
                    <a:pt x="30" y="42"/>
                  </a:lnTo>
                  <a:lnTo>
                    <a:pt x="37" y="37"/>
                  </a:lnTo>
                  <a:lnTo>
                    <a:pt x="42" y="37"/>
                  </a:lnTo>
                  <a:lnTo>
                    <a:pt x="42" y="40"/>
                  </a:lnTo>
                  <a:lnTo>
                    <a:pt x="40" y="49"/>
                  </a:lnTo>
                  <a:lnTo>
                    <a:pt x="45" y="54"/>
                  </a:lnTo>
                  <a:lnTo>
                    <a:pt x="50" y="59"/>
                  </a:lnTo>
                  <a:lnTo>
                    <a:pt x="52" y="52"/>
                  </a:lnTo>
                  <a:lnTo>
                    <a:pt x="55" y="49"/>
                  </a:lnTo>
                  <a:lnTo>
                    <a:pt x="58" y="45"/>
                  </a:lnTo>
                  <a:lnTo>
                    <a:pt x="63" y="45"/>
                  </a:lnTo>
                  <a:lnTo>
                    <a:pt x="73" y="49"/>
                  </a:lnTo>
                  <a:lnTo>
                    <a:pt x="83" y="54"/>
                  </a:lnTo>
                  <a:lnTo>
                    <a:pt x="85" y="59"/>
                  </a:lnTo>
                  <a:lnTo>
                    <a:pt x="85" y="65"/>
                  </a:lnTo>
                  <a:lnTo>
                    <a:pt x="95" y="70"/>
                  </a:lnTo>
                  <a:lnTo>
                    <a:pt x="103" y="77"/>
                  </a:lnTo>
                  <a:lnTo>
                    <a:pt x="107" y="72"/>
                  </a:lnTo>
                  <a:lnTo>
                    <a:pt x="108" y="69"/>
                  </a:lnTo>
                  <a:lnTo>
                    <a:pt x="113" y="67"/>
                  </a:lnTo>
                  <a:lnTo>
                    <a:pt x="117" y="65"/>
                  </a:lnTo>
                  <a:lnTo>
                    <a:pt x="120" y="67"/>
                  </a:lnTo>
                  <a:lnTo>
                    <a:pt x="125" y="69"/>
                  </a:lnTo>
                  <a:lnTo>
                    <a:pt x="127" y="72"/>
                  </a:lnTo>
                  <a:lnTo>
                    <a:pt x="128" y="75"/>
                  </a:lnTo>
                  <a:lnTo>
                    <a:pt x="135" y="70"/>
                  </a:lnTo>
                  <a:lnTo>
                    <a:pt x="140" y="65"/>
                  </a:lnTo>
                  <a:lnTo>
                    <a:pt x="142" y="69"/>
                  </a:lnTo>
                  <a:lnTo>
                    <a:pt x="143" y="74"/>
                  </a:lnTo>
                  <a:lnTo>
                    <a:pt x="152" y="72"/>
                  </a:lnTo>
                  <a:lnTo>
                    <a:pt x="159" y="70"/>
                  </a:lnTo>
                  <a:lnTo>
                    <a:pt x="167" y="65"/>
                  </a:lnTo>
                  <a:lnTo>
                    <a:pt x="174" y="60"/>
                  </a:lnTo>
                  <a:lnTo>
                    <a:pt x="182" y="62"/>
                  </a:lnTo>
                  <a:lnTo>
                    <a:pt x="190" y="64"/>
                  </a:lnTo>
                  <a:lnTo>
                    <a:pt x="184" y="57"/>
                  </a:lnTo>
                  <a:lnTo>
                    <a:pt x="177" y="50"/>
                  </a:lnTo>
                  <a:lnTo>
                    <a:pt x="175" y="45"/>
                  </a:lnTo>
                  <a:lnTo>
                    <a:pt x="175" y="40"/>
                  </a:lnTo>
                  <a:lnTo>
                    <a:pt x="165" y="43"/>
                  </a:lnTo>
                  <a:lnTo>
                    <a:pt x="157" y="43"/>
                  </a:lnTo>
                  <a:lnTo>
                    <a:pt x="150" y="42"/>
                  </a:lnTo>
                  <a:lnTo>
                    <a:pt x="142" y="37"/>
                  </a:lnTo>
                  <a:lnTo>
                    <a:pt x="145" y="47"/>
                  </a:lnTo>
                  <a:lnTo>
                    <a:pt x="148" y="55"/>
                  </a:lnTo>
                  <a:lnTo>
                    <a:pt x="142" y="59"/>
                  </a:lnTo>
                  <a:lnTo>
                    <a:pt x="135" y="62"/>
                  </a:lnTo>
                  <a:lnTo>
                    <a:pt x="135" y="55"/>
                  </a:lnTo>
                  <a:lnTo>
                    <a:pt x="135" y="50"/>
                  </a:lnTo>
                  <a:lnTo>
                    <a:pt x="128" y="54"/>
                  </a:lnTo>
                  <a:lnTo>
                    <a:pt x="123" y="54"/>
                  </a:lnTo>
                  <a:lnTo>
                    <a:pt x="118" y="54"/>
                  </a:lnTo>
                  <a:lnTo>
                    <a:pt x="112" y="49"/>
                  </a:lnTo>
                  <a:lnTo>
                    <a:pt x="108" y="50"/>
                  </a:lnTo>
                  <a:lnTo>
                    <a:pt x="105" y="50"/>
                  </a:lnTo>
                  <a:lnTo>
                    <a:pt x="102" y="49"/>
                  </a:lnTo>
                  <a:lnTo>
                    <a:pt x="100" y="47"/>
                  </a:lnTo>
                  <a:lnTo>
                    <a:pt x="97" y="43"/>
                  </a:lnTo>
                  <a:lnTo>
                    <a:pt x="92" y="38"/>
                  </a:lnTo>
                  <a:lnTo>
                    <a:pt x="92" y="33"/>
                  </a:lnTo>
                  <a:lnTo>
                    <a:pt x="92" y="30"/>
                  </a:lnTo>
                  <a:lnTo>
                    <a:pt x="83" y="25"/>
                  </a:lnTo>
                  <a:lnTo>
                    <a:pt x="73" y="22"/>
                  </a:lnTo>
                  <a:lnTo>
                    <a:pt x="75" y="25"/>
                  </a:lnTo>
                  <a:lnTo>
                    <a:pt x="75" y="27"/>
                  </a:lnTo>
                  <a:lnTo>
                    <a:pt x="55" y="18"/>
                  </a:lnTo>
                  <a:lnTo>
                    <a:pt x="35" y="12"/>
                  </a:lnTo>
                  <a:lnTo>
                    <a:pt x="32" y="13"/>
                  </a:lnTo>
                  <a:lnTo>
                    <a:pt x="28" y="15"/>
                  </a:lnTo>
                  <a:lnTo>
                    <a:pt x="23" y="10"/>
                  </a:lnTo>
                  <a:lnTo>
                    <a:pt x="20" y="7"/>
                  </a:lnTo>
                  <a:lnTo>
                    <a:pt x="20" y="8"/>
                  </a:lnTo>
                  <a:lnTo>
                    <a:pt x="20" y="10"/>
                  </a:lnTo>
                  <a:lnTo>
                    <a:pt x="13" y="8"/>
                  </a:lnTo>
                  <a:lnTo>
                    <a:pt x="6" y="7"/>
                  </a:lnTo>
                  <a:lnTo>
                    <a:pt x="5" y="3"/>
                  </a:lnTo>
                  <a:lnTo>
                    <a:pt x="1" y="0"/>
                  </a:lnTo>
                  <a:close/>
                </a:path>
              </a:pathLst>
            </a:custGeom>
            <a:solidFill>
              <a:srgbClr val="1F1A17"/>
            </a:solidFill>
            <a:ln w="9525">
              <a:noFill/>
              <a:round/>
              <a:headEnd/>
              <a:tailEnd/>
            </a:ln>
          </p:spPr>
          <p:txBody>
            <a:bodyPr/>
            <a:lstStyle/>
            <a:p>
              <a:endParaRPr lang="en-US"/>
            </a:p>
          </p:txBody>
        </p:sp>
        <p:sp>
          <p:nvSpPr>
            <p:cNvPr id="4574" name="Freeform 478"/>
            <p:cNvSpPr>
              <a:spLocks/>
            </p:cNvSpPr>
            <p:nvPr/>
          </p:nvSpPr>
          <p:spPr bwMode="auto">
            <a:xfrm>
              <a:off x="2750" y="3287"/>
              <a:ext cx="107" cy="76"/>
            </a:xfrm>
            <a:custGeom>
              <a:avLst/>
              <a:gdLst/>
              <a:ahLst/>
              <a:cxnLst>
                <a:cxn ang="0">
                  <a:pos x="3" y="5"/>
                </a:cxn>
                <a:cxn ang="0">
                  <a:pos x="9" y="11"/>
                </a:cxn>
                <a:cxn ang="0">
                  <a:pos x="12" y="23"/>
                </a:cxn>
                <a:cxn ang="0">
                  <a:pos x="15" y="35"/>
                </a:cxn>
                <a:cxn ang="0">
                  <a:pos x="19" y="45"/>
                </a:cxn>
                <a:cxn ang="0">
                  <a:pos x="24" y="48"/>
                </a:cxn>
                <a:cxn ang="0">
                  <a:pos x="30" y="60"/>
                </a:cxn>
                <a:cxn ang="0">
                  <a:pos x="42" y="76"/>
                </a:cxn>
                <a:cxn ang="0">
                  <a:pos x="50" y="71"/>
                </a:cxn>
                <a:cxn ang="0">
                  <a:pos x="54" y="61"/>
                </a:cxn>
                <a:cxn ang="0">
                  <a:pos x="70" y="65"/>
                </a:cxn>
                <a:cxn ang="0">
                  <a:pos x="82" y="65"/>
                </a:cxn>
                <a:cxn ang="0">
                  <a:pos x="92" y="61"/>
                </a:cxn>
                <a:cxn ang="0">
                  <a:pos x="102" y="60"/>
                </a:cxn>
                <a:cxn ang="0">
                  <a:pos x="105" y="55"/>
                </a:cxn>
                <a:cxn ang="0">
                  <a:pos x="99" y="51"/>
                </a:cxn>
                <a:cxn ang="0">
                  <a:pos x="72" y="48"/>
                </a:cxn>
                <a:cxn ang="0">
                  <a:pos x="67" y="43"/>
                </a:cxn>
                <a:cxn ang="0">
                  <a:pos x="59" y="38"/>
                </a:cxn>
                <a:cxn ang="0">
                  <a:pos x="54" y="36"/>
                </a:cxn>
                <a:cxn ang="0">
                  <a:pos x="57" y="33"/>
                </a:cxn>
                <a:cxn ang="0">
                  <a:pos x="65" y="33"/>
                </a:cxn>
                <a:cxn ang="0">
                  <a:pos x="87" y="38"/>
                </a:cxn>
                <a:cxn ang="0">
                  <a:pos x="94" y="38"/>
                </a:cxn>
                <a:cxn ang="0">
                  <a:pos x="82" y="30"/>
                </a:cxn>
                <a:cxn ang="0">
                  <a:pos x="65" y="23"/>
                </a:cxn>
                <a:cxn ang="0">
                  <a:pos x="55" y="18"/>
                </a:cxn>
                <a:cxn ang="0">
                  <a:pos x="45" y="15"/>
                </a:cxn>
                <a:cxn ang="0">
                  <a:pos x="35" y="5"/>
                </a:cxn>
                <a:cxn ang="0">
                  <a:pos x="29" y="0"/>
                </a:cxn>
                <a:cxn ang="0">
                  <a:pos x="30" y="6"/>
                </a:cxn>
                <a:cxn ang="0">
                  <a:pos x="44" y="20"/>
                </a:cxn>
                <a:cxn ang="0">
                  <a:pos x="49" y="30"/>
                </a:cxn>
                <a:cxn ang="0">
                  <a:pos x="37" y="30"/>
                </a:cxn>
                <a:cxn ang="0">
                  <a:pos x="19" y="15"/>
                </a:cxn>
                <a:cxn ang="0">
                  <a:pos x="5" y="3"/>
                </a:cxn>
              </a:cxnLst>
              <a:rect l="0" t="0" r="r" b="b"/>
              <a:pathLst>
                <a:path w="107" h="76">
                  <a:moveTo>
                    <a:pt x="0" y="3"/>
                  </a:moveTo>
                  <a:lnTo>
                    <a:pt x="3" y="5"/>
                  </a:lnTo>
                  <a:lnTo>
                    <a:pt x="7" y="8"/>
                  </a:lnTo>
                  <a:lnTo>
                    <a:pt x="9" y="11"/>
                  </a:lnTo>
                  <a:lnTo>
                    <a:pt x="10" y="15"/>
                  </a:lnTo>
                  <a:lnTo>
                    <a:pt x="12" y="23"/>
                  </a:lnTo>
                  <a:lnTo>
                    <a:pt x="12" y="33"/>
                  </a:lnTo>
                  <a:lnTo>
                    <a:pt x="15" y="35"/>
                  </a:lnTo>
                  <a:lnTo>
                    <a:pt x="17" y="40"/>
                  </a:lnTo>
                  <a:lnTo>
                    <a:pt x="19" y="45"/>
                  </a:lnTo>
                  <a:lnTo>
                    <a:pt x="22" y="50"/>
                  </a:lnTo>
                  <a:lnTo>
                    <a:pt x="24" y="48"/>
                  </a:lnTo>
                  <a:lnTo>
                    <a:pt x="25" y="45"/>
                  </a:lnTo>
                  <a:lnTo>
                    <a:pt x="30" y="60"/>
                  </a:lnTo>
                  <a:lnTo>
                    <a:pt x="34" y="75"/>
                  </a:lnTo>
                  <a:lnTo>
                    <a:pt x="42" y="76"/>
                  </a:lnTo>
                  <a:lnTo>
                    <a:pt x="49" y="75"/>
                  </a:lnTo>
                  <a:lnTo>
                    <a:pt x="50" y="71"/>
                  </a:lnTo>
                  <a:lnTo>
                    <a:pt x="52" y="66"/>
                  </a:lnTo>
                  <a:lnTo>
                    <a:pt x="54" y="61"/>
                  </a:lnTo>
                  <a:lnTo>
                    <a:pt x="57" y="60"/>
                  </a:lnTo>
                  <a:lnTo>
                    <a:pt x="70" y="65"/>
                  </a:lnTo>
                  <a:lnTo>
                    <a:pt x="79" y="70"/>
                  </a:lnTo>
                  <a:lnTo>
                    <a:pt x="82" y="65"/>
                  </a:lnTo>
                  <a:lnTo>
                    <a:pt x="84" y="58"/>
                  </a:lnTo>
                  <a:lnTo>
                    <a:pt x="92" y="61"/>
                  </a:lnTo>
                  <a:lnTo>
                    <a:pt x="99" y="61"/>
                  </a:lnTo>
                  <a:lnTo>
                    <a:pt x="102" y="60"/>
                  </a:lnTo>
                  <a:lnTo>
                    <a:pt x="104" y="58"/>
                  </a:lnTo>
                  <a:lnTo>
                    <a:pt x="105" y="55"/>
                  </a:lnTo>
                  <a:lnTo>
                    <a:pt x="107" y="50"/>
                  </a:lnTo>
                  <a:lnTo>
                    <a:pt x="99" y="51"/>
                  </a:lnTo>
                  <a:lnTo>
                    <a:pt x="82" y="51"/>
                  </a:lnTo>
                  <a:lnTo>
                    <a:pt x="72" y="48"/>
                  </a:lnTo>
                  <a:lnTo>
                    <a:pt x="69" y="48"/>
                  </a:lnTo>
                  <a:lnTo>
                    <a:pt x="67" y="43"/>
                  </a:lnTo>
                  <a:lnTo>
                    <a:pt x="65" y="38"/>
                  </a:lnTo>
                  <a:lnTo>
                    <a:pt x="59" y="38"/>
                  </a:lnTo>
                  <a:lnTo>
                    <a:pt x="54" y="38"/>
                  </a:lnTo>
                  <a:lnTo>
                    <a:pt x="54" y="36"/>
                  </a:lnTo>
                  <a:lnTo>
                    <a:pt x="55" y="35"/>
                  </a:lnTo>
                  <a:lnTo>
                    <a:pt x="57" y="33"/>
                  </a:lnTo>
                  <a:lnTo>
                    <a:pt x="59" y="33"/>
                  </a:lnTo>
                  <a:lnTo>
                    <a:pt x="65" y="33"/>
                  </a:lnTo>
                  <a:lnTo>
                    <a:pt x="72" y="35"/>
                  </a:lnTo>
                  <a:lnTo>
                    <a:pt x="87" y="38"/>
                  </a:lnTo>
                  <a:lnTo>
                    <a:pt x="95" y="41"/>
                  </a:lnTo>
                  <a:lnTo>
                    <a:pt x="94" y="38"/>
                  </a:lnTo>
                  <a:lnTo>
                    <a:pt x="94" y="35"/>
                  </a:lnTo>
                  <a:lnTo>
                    <a:pt x="82" y="30"/>
                  </a:lnTo>
                  <a:lnTo>
                    <a:pt x="72" y="25"/>
                  </a:lnTo>
                  <a:lnTo>
                    <a:pt x="65" y="23"/>
                  </a:lnTo>
                  <a:lnTo>
                    <a:pt x="59" y="21"/>
                  </a:lnTo>
                  <a:lnTo>
                    <a:pt x="55" y="18"/>
                  </a:lnTo>
                  <a:lnTo>
                    <a:pt x="50" y="16"/>
                  </a:lnTo>
                  <a:lnTo>
                    <a:pt x="45" y="15"/>
                  </a:lnTo>
                  <a:lnTo>
                    <a:pt x="39" y="10"/>
                  </a:lnTo>
                  <a:lnTo>
                    <a:pt x="35" y="5"/>
                  </a:lnTo>
                  <a:lnTo>
                    <a:pt x="32" y="0"/>
                  </a:lnTo>
                  <a:lnTo>
                    <a:pt x="29" y="0"/>
                  </a:lnTo>
                  <a:lnTo>
                    <a:pt x="25" y="0"/>
                  </a:lnTo>
                  <a:lnTo>
                    <a:pt x="30" y="6"/>
                  </a:lnTo>
                  <a:lnTo>
                    <a:pt x="35" y="13"/>
                  </a:lnTo>
                  <a:lnTo>
                    <a:pt x="44" y="20"/>
                  </a:lnTo>
                  <a:lnTo>
                    <a:pt x="52" y="26"/>
                  </a:lnTo>
                  <a:lnTo>
                    <a:pt x="49" y="30"/>
                  </a:lnTo>
                  <a:lnTo>
                    <a:pt x="45" y="33"/>
                  </a:lnTo>
                  <a:lnTo>
                    <a:pt x="37" y="30"/>
                  </a:lnTo>
                  <a:lnTo>
                    <a:pt x="27" y="25"/>
                  </a:lnTo>
                  <a:lnTo>
                    <a:pt x="19" y="15"/>
                  </a:lnTo>
                  <a:lnTo>
                    <a:pt x="10" y="3"/>
                  </a:lnTo>
                  <a:lnTo>
                    <a:pt x="5" y="3"/>
                  </a:lnTo>
                  <a:lnTo>
                    <a:pt x="0" y="3"/>
                  </a:lnTo>
                  <a:close/>
                </a:path>
              </a:pathLst>
            </a:custGeom>
            <a:solidFill>
              <a:srgbClr val="1F1A17"/>
            </a:solidFill>
            <a:ln w="9525">
              <a:noFill/>
              <a:round/>
              <a:headEnd/>
              <a:tailEnd/>
            </a:ln>
          </p:spPr>
          <p:txBody>
            <a:bodyPr/>
            <a:lstStyle/>
            <a:p>
              <a:endParaRPr lang="en-US"/>
            </a:p>
          </p:txBody>
        </p:sp>
        <p:sp>
          <p:nvSpPr>
            <p:cNvPr id="4575" name="Freeform 479"/>
            <p:cNvSpPr>
              <a:spLocks/>
            </p:cNvSpPr>
            <p:nvPr/>
          </p:nvSpPr>
          <p:spPr bwMode="auto">
            <a:xfrm>
              <a:off x="2837" y="3332"/>
              <a:ext cx="57" cy="48"/>
            </a:xfrm>
            <a:custGeom>
              <a:avLst/>
              <a:gdLst/>
              <a:ahLst/>
              <a:cxnLst>
                <a:cxn ang="0">
                  <a:pos x="0" y="31"/>
                </a:cxn>
                <a:cxn ang="0">
                  <a:pos x="5" y="33"/>
                </a:cxn>
                <a:cxn ang="0">
                  <a:pos x="13" y="36"/>
                </a:cxn>
                <a:cxn ang="0">
                  <a:pos x="18" y="45"/>
                </a:cxn>
                <a:cxn ang="0">
                  <a:pos x="20" y="48"/>
                </a:cxn>
                <a:cxn ang="0">
                  <a:pos x="22" y="35"/>
                </a:cxn>
                <a:cxn ang="0">
                  <a:pos x="27" y="35"/>
                </a:cxn>
                <a:cxn ang="0">
                  <a:pos x="27" y="23"/>
                </a:cxn>
                <a:cxn ang="0">
                  <a:pos x="37" y="20"/>
                </a:cxn>
                <a:cxn ang="0">
                  <a:pos x="45" y="28"/>
                </a:cxn>
                <a:cxn ang="0">
                  <a:pos x="57" y="16"/>
                </a:cxn>
                <a:cxn ang="0">
                  <a:pos x="47" y="16"/>
                </a:cxn>
                <a:cxn ang="0">
                  <a:pos x="55" y="10"/>
                </a:cxn>
                <a:cxn ang="0">
                  <a:pos x="50" y="6"/>
                </a:cxn>
                <a:cxn ang="0">
                  <a:pos x="40" y="10"/>
                </a:cxn>
                <a:cxn ang="0">
                  <a:pos x="37" y="0"/>
                </a:cxn>
                <a:cxn ang="0">
                  <a:pos x="30" y="5"/>
                </a:cxn>
                <a:cxn ang="0">
                  <a:pos x="27" y="16"/>
                </a:cxn>
                <a:cxn ang="0">
                  <a:pos x="23" y="1"/>
                </a:cxn>
                <a:cxn ang="0">
                  <a:pos x="17" y="20"/>
                </a:cxn>
                <a:cxn ang="0">
                  <a:pos x="10" y="25"/>
                </a:cxn>
                <a:cxn ang="0">
                  <a:pos x="0" y="31"/>
                </a:cxn>
              </a:cxnLst>
              <a:rect l="0" t="0" r="r" b="b"/>
              <a:pathLst>
                <a:path w="57" h="48">
                  <a:moveTo>
                    <a:pt x="0" y="31"/>
                  </a:moveTo>
                  <a:lnTo>
                    <a:pt x="5" y="33"/>
                  </a:lnTo>
                  <a:lnTo>
                    <a:pt x="13" y="36"/>
                  </a:lnTo>
                  <a:lnTo>
                    <a:pt x="18" y="45"/>
                  </a:lnTo>
                  <a:lnTo>
                    <a:pt x="20" y="48"/>
                  </a:lnTo>
                  <a:lnTo>
                    <a:pt x="22" y="35"/>
                  </a:lnTo>
                  <a:lnTo>
                    <a:pt x="27" y="35"/>
                  </a:lnTo>
                  <a:lnTo>
                    <a:pt x="27" y="23"/>
                  </a:lnTo>
                  <a:lnTo>
                    <a:pt x="37" y="20"/>
                  </a:lnTo>
                  <a:lnTo>
                    <a:pt x="45" y="28"/>
                  </a:lnTo>
                  <a:lnTo>
                    <a:pt x="57" y="16"/>
                  </a:lnTo>
                  <a:lnTo>
                    <a:pt x="47" y="16"/>
                  </a:lnTo>
                  <a:lnTo>
                    <a:pt x="55" y="10"/>
                  </a:lnTo>
                  <a:lnTo>
                    <a:pt x="50" y="6"/>
                  </a:lnTo>
                  <a:lnTo>
                    <a:pt x="40" y="10"/>
                  </a:lnTo>
                  <a:lnTo>
                    <a:pt x="37" y="0"/>
                  </a:lnTo>
                  <a:lnTo>
                    <a:pt x="30" y="5"/>
                  </a:lnTo>
                  <a:lnTo>
                    <a:pt x="27" y="16"/>
                  </a:lnTo>
                  <a:lnTo>
                    <a:pt x="23" y="1"/>
                  </a:lnTo>
                  <a:lnTo>
                    <a:pt x="17" y="20"/>
                  </a:lnTo>
                  <a:lnTo>
                    <a:pt x="10" y="25"/>
                  </a:lnTo>
                  <a:lnTo>
                    <a:pt x="0" y="31"/>
                  </a:lnTo>
                  <a:close/>
                </a:path>
              </a:pathLst>
            </a:custGeom>
            <a:solidFill>
              <a:srgbClr val="1F1A17"/>
            </a:solidFill>
            <a:ln w="9525">
              <a:noFill/>
              <a:round/>
              <a:headEnd/>
              <a:tailEnd/>
            </a:ln>
          </p:spPr>
          <p:txBody>
            <a:bodyPr/>
            <a:lstStyle/>
            <a:p>
              <a:endParaRPr lang="en-US"/>
            </a:p>
          </p:txBody>
        </p:sp>
        <p:sp>
          <p:nvSpPr>
            <p:cNvPr id="4576" name="Freeform 480"/>
            <p:cNvSpPr>
              <a:spLocks/>
            </p:cNvSpPr>
            <p:nvPr/>
          </p:nvSpPr>
          <p:spPr bwMode="auto">
            <a:xfrm>
              <a:off x="2989" y="2942"/>
              <a:ext cx="65" cy="40"/>
            </a:xfrm>
            <a:custGeom>
              <a:avLst/>
              <a:gdLst/>
              <a:ahLst/>
              <a:cxnLst>
                <a:cxn ang="0">
                  <a:pos x="0" y="30"/>
                </a:cxn>
                <a:cxn ang="0">
                  <a:pos x="3" y="32"/>
                </a:cxn>
                <a:cxn ang="0">
                  <a:pos x="7" y="37"/>
                </a:cxn>
                <a:cxn ang="0">
                  <a:pos x="8" y="38"/>
                </a:cxn>
                <a:cxn ang="0">
                  <a:pos x="8" y="38"/>
                </a:cxn>
                <a:cxn ang="0">
                  <a:pos x="10" y="37"/>
                </a:cxn>
                <a:cxn ang="0">
                  <a:pos x="12" y="35"/>
                </a:cxn>
                <a:cxn ang="0">
                  <a:pos x="17" y="38"/>
                </a:cxn>
                <a:cxn ang="0">
                  <a:pos x="20" y="40"/>
                </a:cxn>
                <a:cxn ang="0">
                  <a:pos x="20" y="38"/>
                </a:cxn>
                <a:cxn ang="0">
                  <a:pos x="22" y="35"/>
                </a:cxn>
                <a:cxn ang="0">
                  <a:pos x="24" y="35"/>
                </a:cxn>
                <a:cxn ang="0">
                  <a:pos x="27" y="37"/>
                </a:cxn>
                <a:cxn ang="0">
                  <a:pos x="30" y="28"/>
                </a:cxn>
                <a:cxn ang="0">
                  <a:pos x="35" y="32"/>
                </a:cxn>
                <a:cxn ang="0">
                  <a:pos x="42" y="28"/>
                </a:cxn>
                <a:cxn ang="0">
                  <a:pos x="45" y="27"/>
                </a:cxn>
                <a:cxn ang="0">
                  <a:pos x="52" y="27"/>
                </a:cxn>
                <a:cxn ang="0">
                  <a:pos x="57" y="28"/>
                </a:cxn>
                <a:cxn ang="0">
                  <a:pos x="60" y="28"/>
                </a:cxn>
                <a:cxn ang="0">
                  <a:pos x="55" y="23"/>
                </a:cxn>
                <a:cxn ang="0">
                  <a:pos x="60" y="20"/>
                </a:cxn>
                <a:cxn ang="0">
                  <a:pos x="59" y="17"/>
                </a:cxn>
                <a:cxn ang="0">
                  <a:pos x="52" y="18"/>
                </a:cxn>
                <a:cxn ang="0">
                  <a:pos x="52" y="15"/>
                </a:cxn>
                <a:cxn ang="0">
                  <a:pos x="55" y="12"/>
                </a:cxn>
                <a:cxn ang="0">
                  <a:pos x="62" y="10"/>
                </a:cxn>
                <a:cxn ang="0">
                  <a:pos x="64" y="8"/>
                </a:cxn>
                <a:cxn ang="0">
                  <a:pos x="65" y="7"/>
                </a:cxn>
                <a:cxn ang="0">
                  <a:pos x="60" y="7"/>
                </a:cxn>
                <a:cxn ang="0">
                  <a:pos x="64" y="0"/>
                </a:cxn>
                <a:cxn ang="0">
                  <a:pos x="62" y="2"/>
                </a:cxn>
                <a:cxn ang="0">
                  <a:pos x="54" y="7"/>
                </a:cxn>
                <a:cxn ang="0">
                  <a:pos x="45" y="12"/>
                </a:cxn>
                <a:cxn ang="0">
                  <a:pos x="44" y="17"/>
                </a:cxn>
                <a:cxn ang="0">
                  <a:pos x="42" y="22"/>
                </a:cxn>
                <a:cxn ang="0">
                  <a:pos x="39" y="25"/>
                </a:cxn>
                <a:cxn ang="0">
                  <a:pos x="35" y="25"/>
                </a:cxn>
                <a:cxn ang="0">
                  <a:pos x="30" y="23"/>
                </a:cxn>
                <a:cxn ang="0">
                  <a:pos x="20" y="28"/>
                </a:cxn>
                <a:cxn ang="0">
                  <a:pos x="15" y="32"/>
                </a:cxn>
                <a:cxn ang="0">
                  <a:pos x="14" y="30"/>
                </a:cxn>
                <a:cxn ang="0">
                  <a:pos x="10" y="28"/>
                </a:cxn>
                <a:cxn ang="0">
                  <a:pos x="8" y="32"/>
                </a:cxn>
                <a:cxn ang="0">
                  <a:pos x="8" y="33"/>
                </a:cxn>
                <a:cxn ang="0">
                  <a:pos x="5" y="32"/>
                </a:cxn>
                <a:cxn ang="0">
                  <a:pos x="0" y="30"/>
                </a:cxn>
              </a:cxnLst>
              <a:rect l="0" t="0" r="r" b="b"/>
              <a:pathLst>
                <a:path w="65" h="40">
                  <a:moveTo>
                    <a:pt x="0" y="30"/>
                  </a:moveTo>
                  <a:lnTo>
                    <a:pt x="3" y="32"/>
                  </a:lnTo>
                  <a:lnTo>
                    <a:pt x="7" y="37"/>
                  </a:lnTo>
                  <a:lnTo>
                    <a:pt x="8" y="38"/>
                  </a:lnTo>
                  <a:lnTo>
                    <a:pt x="8" y="38"/>
                  </a:lnTo>
                  <a:lnTo>
                    <a:pt x="10" y="37"/>
                  </a:lnTo>
                  <a:lnTo>
                    <a:pt x="12" y="35"/>
                  </a:lnTo>
                  <a:lnTo>
                    <a:pt x="17" y="38"/>
                  </a:lnTo>
                  <a:lnTo>
                    <a:pt x="20" y="40"/>
                  </a:lnTo>
                  <a:lnTo>
                    <a:pt x="20" y="38"/>
                  </a:lnTo>
                  <a:lnTo>
                    <a:pt x="22" y="35"/>
                  </a:lnTo>
                  <a:lnTo>
                    <a:pt x="24" y="35"/>
                  </a:lnTo>
                  <a:lnTo>
                    <a:pt x="27" y="37"/>
                  </a:lnTo>
                  <a:lnTo>
                    <a:pt x="30" y="28"/>
                  </a:lnTo>
                  <a:lnTo>
                    <a:pt x="35" y="32"/>
                  </a:lnTo>
                  <a:lnTo>
                    <a:pt x="42" y="28"/>
                  </a:lnTo>
                  <a:lnTo>
                    <a:pt x="45" y="27"/>
                  </a:lnTo>
                  <a:lnTo>
                    <a:pt x="52" y="27"/>
                  </a:lnTo>
                  <a:lnTo>
                    <a:pt x="57" y="28"/>
                  </a:lnTo>
                  <a:lnTo>
                    <a:pt x="60" y="28"/>
                  </a:lnTo>
                  <a:lnTo>
                    <a:pt x="55" y="23"/>
                  </a:lnTo>
                  <a:lnTo>
                    <a:pt x="60" y="20"/>
                  </a:lnTo>
                  <a:lnTo>
                    <a:pt x="59" y="17"/>
                  </a:lnTo>
                  <a:lnTo>
                    <a:pt x="52" y="18"/>
                  </a:lnTo>
                  <a:lnTo>
                    <a:pt x="52" y="15"/>
                  </a:lnTo>
                  <a:lnTo>
                    <a:pt x="55" y="12"/>
                  </a:lnTo>
                  <a:lnTo>
                    <a:pt x="62" y="10"/>
                  </a:lnTo>
                  <a:lnTo>
                    <a:pt x="64" y="8"/>
                  </a:lnTo>
                  <a:lnTo>
                    <a:pt x="65" y="7"/>
                  </a:lnTo>
                  <a:lnTo>
                    <a:pt x="60" y="7"/>
                  </a:lnTo>
                  <a:lnTo>
                    <a:pt x="64" y="0"/>
                  </a:lnTo>
                  <a:lnTo>
                    <a:pt x="62" y="2"/>
                  </a:lnTo>
                  <a:lnTo>
                    <a:pt x="54" y="7"/>
                  </a:lnTo>
                  <a:lnTo>
                    <a:pt x="45" y="12"/>
                  </a:lnTo>
                  <a:lnTo>
                    <a:pt x="44" y="17"/>
                  </a:lnTo>
                  <a:lnTo>
                    <a:pt x="42" y="22"/>
                  </a:lnTo>
                  <a:lnTo>
                    <a:pt x="39" y="25"/>
                  </a:lnTo>
                  <a:lnTo>
                    <a:pt x="35" y="25"/>
                  </a:lnTo>
                  <a:lnTo>
                    <a:pt x="30" y="23"/>
                  </a:lnTo>
                  <a:lnTo>
                    <a:pt x="20" y="28"/>
                  </a:lnTo>
                  <a:lnTo>
                    <a:pt x="15" y="32"/>
                  </a:lnTo>
                  <a:lnTo>
                    <a:pt x="14" y="30"/>
                  </a:lnTo>
                  <a:lnTo>
                    <a:pt x="10" y="28"/>
                  </a:lnTo>
                  <a:lnTo>
                    <a:pt x="8" y="32"/>
                  </a:lnTo>
                  <a:lnTo>
                    <a:pt x="8" y="33"/>
                  </a:lnTo>
                  <a:lnTo>
                    <a:pt x="5" y="32"/>
                  </a:lnTo>
                  <a:lnTo>
                    <a:pt x="0" y="30"/>
                  </a:lnTo>
                  <a:close/>
                </a:path>
              </a:pathLst>
            </a:custGeom>
            <a:solidFill>
              <a:srgbClr val="1F1A17"/>
            </a:solidFill>
            <a:ln w="9525">
              <a:noFill/>
              <a:round/>
              <a:headEnd/>
              <a:tailEnd/>
            </a:ln>
          </p:spPr>
          <p:txBody>
            <a:bodyPr/>
            <a:lstStyle/>
            <a:p>
              <a:endParaRPr lang="en-US"/>
            </a:p>
          </p:txBody>
        </p:sp>
        <p:sp>
          <p:nvSpPr>
            <p:cNvPr id="4577" name="Freeform 481"/>
            <p:cNvSpPr>
              <a:spLocks/>
            </p:cNvSpPr>
            <p:nvPr/>
          </p:nvSpPr>
          <p:spPr bwMode="auto">
            <a:xfrm>
              <a:off x="3028" y="2979"/>
              <a:ext cx="26" cy="33"/>
            </a:xfrm>
            <a:custGeom>
              <a:avLst/>
              <a:gdLst/>
              <a:ahLst/>
              <a:cxnLst>
                <a:cxn ang="0">
                  <a:pos x="1" y="1"/>
                </a:cxn>
                <a:cxn ang="0">
                  <a:pos x="6" y="1"/>
                </a:cxn>
                <a:cxn ang="0">
                  <a:pos x="13" y="3"/>
                </a:cxn>
                <a:cxn ang="0">
                  <a:pos x="16" y="3"/>
                </a:cxn>
                <a:cxn ang="0">
                  <a:pos x="20" y="3"/>
                </a:cxn>
                <a:cxn ang="0">
                  <a:pos x="23" y="0"/>
                </a:cxn>
                <a:cxn ang="0">
                  <a:pos x="25" y="0"/>
                </a:cxn>
                <a:cxn ang="0">
                  <a:pos x="25" y="1"/>
                </a:cxn>
                <a:cxn ang="0">
                  <a:pos x="20" y="10"/>
                </a:cxn>
                <a:cxn ang="0">
                  <a:pos x="23" y="8"/>
                </a:cxn>
                <a:cxn ang="0">
                  <a:pos x="26" y="10"/>
                </a:cxn>
                <a:cxn ang="0">
                  <a:pos x="25" y="12"/>
                </a:cxn>
                <a:cxn ang="0">
                  <a:pos x="21" y="13"/>
                </a:cxn>
                <a:cxn ang="0">
                  <a:pos x="26" y="17"/>
                </a:cxn>
                <a:cxn ang="0">
                  <a:pos x="23" y="22"/>
                </a:cxn>
                <a:cxn ang="0">
                  <a:pos x="20" y="20"/>
                </a:cxn>
                <a:cxn ang="0">
                  <a:pos x="15" y="22"/>
                </a:cxn>
                <a:cxn ang="0">
                  <a:pos x="16" y="25"/>
                </a:cxn>
                <a:cxn ang="0">
                  <a:pos x="16" y="27"/>
                </a:cxn>
                <a:cxn ang="0">
                  <a:pos x="11" y="33"/>
                </a:cxn>
                <a:cxn ang="0">
                  <a:pos x="6" y="32"/>
                </a:cxn>
                <a:cxn ang="0">
                  <a:pos x="10" y="27"/>
                </a:cxn>
                <a:cxn ang="0">
                  <a:pos x="5" y="23"/>
                </a:cxn>
                <a:cxn ang="0">
                  <a:pos x="8" y="22"/>
                </a:cxn>
                <a:cxn ang="0">
                  <a:pos x="15" y="18"/>
                </a:cxn>
                <a:cxn ang="0">
                  <a:pos x="18" y="17"/>
                </a:cxn>
                <a:cxn ang="0">
                  <a:pos x="20" y="17"/>
                </a:cxn>
                <a:cxn ang="0">
                  <a:pos x="13" y="12"/>
                </a:cxn>
                <a:cxn ang="0">
                  <a:pos x="13" y="10"/>
                </a:cxn>
                <a:cxn ang="0">
                  <a:pos x="11" y="7"/>
                </a:cxn>
                <a:cxn ang="0">
                  <a:pos x="6" y="7"/>
                </a:cxn>
                <a:cxn ang="0">
                  <a:pos x="0" y="5"/>
                </a:cxn>
                <a:cxn ang="0">
                  <a:pos x="1" y="1"/>
                </a:cxn>
              </a:cxnLst>
              <a:rect l="0" t="0" r="r" b="b"/>
              <a:pathLst>
                <a:path w="26" h="33">
                  <a:moveTo>
                    <a:pt x="1" y="1"/>
                  </a:moveTo>
                  <a:lnTo>
                    <a:pt x="6" y="1"/>
                  </a:lnTo>
                  <a:lnTo>
                    <a:pt x="13" y="3"/>
                  </a:lnTo>
                  <a:lnTo>
                    <a:pt x="16" y="3"/>
                  </a:lnTo>
                  <a:lnTo>
                    <a:pt x="20" y="3"/>
                  </a:lnTo>
                  <a:lnTo>
                    <a:pt x="23" y="0"/>
                  </a:lnTo>
                  <a:lnTo>
                    <a:pt x="25" y="0"/>
                  </a:lnTo>
                  <a:lnTo>
                    <a:pt x="25" y="1"/>
                  </a:lnTo>
                  <a:lnTo>
                    <a:pt x="20" y="10"/>
                  </a:lnTo>
                  <a:lnTo>
                    <a:pt x="23" y="8"/>
                  </a:lnTo>
                  <a:lnTo>
                    <a:pt x="26" y="10"/>
                  </a:lnTo>
                  <a:lnTo>
                    <a:pt x="25" y="12"/>
                  </a:lnTo>
                  <a:lnTo>
                    <a:pt x="21" y="13"/>
                  </a:lnTo>
                  <a:lnTo>
                    <a:pt x="26" y="17"/>
                  </a:lnTo>
                  <a:lnTo>
                    <a:pt x="23" y="22"/>
                  </a:lnTo>
                  <a:lnTo>
                    <a:pt x="20" y="20"/>
                  </a:lnTo>
                  <a:lnTo>
                    <a:pt x="15" y="22"/>
                  </a:lnTo>
                  <a:lnTo>
                    <a:pt x="16" y="25"/>
                  </a:lnTo>
                  <a:lnTo>
                    <a:pt x="16" y="27"/>
                  </a:lnTo>
                  <a:lnTo>
                    <a:pt x="11" y="33"/>
                  </a:lnTo>
                  <a:lnTo>
                    <a:pt x="6" y="32"/>
                  </a:lnTo>
                  <a:lnTo>
                    <a:pt x="10" y="27"/>
                  </a:lnTo>
                  <a:lnTo>
                    <a:pt x="5" y="23"/>
                  </a:lnTo>
                  <a:lnTo>
                    <a:pt x="8" y="22"/>
                  </a:lnTo>
                  <a:lnTo>
                    <a:pt x="15" y="18"/>
                  </a:lnTo>
                  <a:lnTo>
                    <a:pt x="18" y="17"/>
                  </a:lnTo>
                  <a:lnTo>
                    <a:pt x="20" y="17"/>
                  </a:lnTo>
                  <a:lnTo>
                    <a:pt x="13" y="12"/>
                  </a:lnTo>
                  <a:lnTo>
                    <a:pt x="13" y="10"/>
                  </a:lnTo>
                  <a:lnTo>
                    <a:pt x="11" y="7"/>
                  </a:lnTo>
                  <a:lnTo>
                    <a:pt x="6" y="7"/>
                  </a:lnTo>
                  <a:lnTo>
                    <a:pt x="0" y="5"/>
                  </a:lnTo>
                  <a:lnTo>
                    <a:pt x="1" y="1"/>
                  </a:lnTo>
                  <a:close/>
                </a:path>
              </a:pathLst>
            </a:custGeom>
            <a:solidFill>
              <a:srgbClr val="1F1A17"/>
            </a:solidFill>
            <a:ln w="9525">
              <a:noFill/>
              <a:round/>
              <a:headEnd/>
              <a:tailEnd/>
            </a:ln>
          </p:spPr>
          <p:txBody>
            <a:bodyPr/>
            <a:lstStyle/>
            <a:p>
              <a:endParaRPr lang="en-US"/>
            </a:p>
          </p:txBody>
        </p:sp>
        <p:sp>
          <p:nvSpPr>
            <p:cNvPr id="4578" name="Freeform 482"/>
            <p:cNvSpPr>
              <a:spLocks/>
            </p:cNvSpPr>
            <p:nvPr/>
          </p:nvSpPr>
          <p:spPr bwMode="auto">
            <a:xfrm>
              <a:off x="3028" y="3006"/>
              <a:ext cx="28" cy="25"/>
            </a:xfrm>
            <a:custGeom>
              <a:avLst/>
              <a:gdLst/>
              <a:ahLst/>
              <a:cxnLst>
                <a:cxn ang="0">
                  <a:pos x="13" y="11"/>
                </a:cxn>
                <a:cxn ang="0">
                  <a:pos x="15" y="6"/>
                </a:cxn>
                <a:cxn ang="0">
                  <a:pos x="20" y="1"/>
                </a:cxn>
                <a:cxn ang="0">
                  <a:pos x="26" y="0"/>
                </a:cxn>
                <a:cxn ang="0">
                  <a:pos x="28" y="0"/>
                </a:cxn>
                <a:cxn ang="0">
                  <a:pos x="25" y="5"/>
                </a:cxn>
                <a:cxn ang="0">
                  <a:pos x="21" y="6"/>
                </a:cxn>
                <a:cxn ang="0">
                  <a:pos x="18" y="8"/>
                </a:cxn>
                <a:cxn ang="0">
                  <a:pos x="16" y="13"/>
                </a:cxn>
                <a:cxn ang="0">
                  <a:pos x="15" y="15"/>
                </a:cxn>
                <a:cxn ang="0">
                  <a:pos x="23" y="13"/>
                </a:cxn>
                <a:cxn ang="0">
                  <a:pos x="21" y="16"/>
                </a:cxn>
                <a:cxn ang="0">
                  <a:pos x="20" y="18"/>
                </a:cxn>
                <a:cxn ang="0">
                  <a:pos x="16" y="20"/>
                </a:cxn>
                <a:cxn ang="0">
                  <a:pos x="13" y="21"/>
                </a:cxn>
                <a:cxn ang="0">
                  <a:pos x="10" y="23"/>
                </a:cxn>
                <a:cxn ang="0">
                  <a:pos x="10" y="25"/>
                </a:cxn>
                <a:cxn ang="0">
                  <a:pos x="0" y="23"/>
                </a:cxn>
                <a:cxn ang="0">
                  <a:pos x="1" y="21"/>
                </a:cxn>
                <a:cxn ang="0">
                  <a:pos x="5" y="18"/>
                </a:cxn>
                <a:cxn ang="0">
                  <a:pos x="10" y="18"/>
                </a:cxn>
                <a:cxn ang="0">
                  <a:pos x="11" y="16"/>
                </a:cxn>
                <a:cxn ang="0">
                  <a:pos x="13" y="11"/>
                </a:cxn>
              </a:cxnLst>
              <a:rect l="0" t="0" r="r" b="b"/>
              <a:pathLst>
                <a:path w="28" h="25">
                  <a:moveTo>
                    <a:pt x="13" y="11"/>
                  </a:moveTo>
                  <a:lnTo>
                    <a:pt x="15" y="6"/>
                  </a:lnTo>
                  <a:lnTo>
                    <a:pt x="20" y="1"/>
                  </a:lnTo>
                  <a:lnTo>
                    <a:pt x="26" y="0"/>
                  </a:lnTo>
                  <a:lnTo>
                    <a:pt x="28" y="0"/>
                  </a:lnTo>
                  <a:lnTo>
                    <a:pt x="25" y="5"/>
                  </a:lnTo>
                  <a:lnTo>
                    <a:pt x="21" y="6"/>
                  </a:lnTo>
                  <a:lnTo>
                    <a:pt x="18" y="8"/>
                  </a:lnTo>
                  <a:lnTo>
                    <a:pt x="16" y="13"/>
                  </a:lnTo>
                  <a:lnTo>
                    <a:pt x="15" y="15"/>
                  </a:lnTo>
                  <a:lnTo>
                    <a:pt x="23" y="13"/>
                  </a:lnTo>
                  <a:lnTo>
                    <a:pt x="21" y="16"/>
                  </a:lnTo>
                  <a:lnTo>
                    <a:pt x="20" y="18"/>
                  </a:lnTo>
                  <a:lnTo>
                    <a:pt x="16" y="20"/>
                  </a:lnTo>
                  <a:lnTo>
                    <a:pt x="13" y="21"/>
                  </a:lnTo>
                  <a:lnTo>
                    <a:pt x="10" y="23"/>
                  </a:lnTo>
                  <a:lnTo>
                    <a:pt x="10" y="25"/>
                  </a:lnTo>
                  <a:lnTo>
                    <a:pt x="0" y="23"/>
                  </a:lnTo>
                  <a:lnTo>
                    <a:pt x="1" y="21"/>
                  </a:lnTo>
                  <a:lnTo>
                    <a:pt x="5" y="18"/>
                  </a:lnTo>
                  <a:lnTo>
                    <a:pt x="10" y="18"/>
                  </a:lnTo>
                  <a:lnTo>
                    <a:pt x="11" y="16"/>
                  </a:lnTo>
                  <a:lnTo>
                    <a:pt x="13" y="11"/>
                  </a:lnTo>
                  <a:close/>
                </a:path>
              </a:pathLst>
            </a:custGeom>
            <a:solidFill>
              <a:srgbClr val="1F1A17"/>
            </a:solidFill>
            <a:ln w="9525">
              <a:noFill/>
              <a:round/>
              <a:headEnd/>
              <a:tailEnd/>
            </a:ln>
          </p:spPr>
          <p:txBody>
            <a:bodyPr/>
            <a:lstStyle/>
            <a:p>
              <a:endParaRPr lang="en-US"/>
            </a:p>
          </p:txBody>
        </p:sp>
        <p:sp>
          <p:nvSpPr>
            <p:cNvPr id="4579" name="Freeform 483"/>
            <p:cNvSpPr>
              <a:spLocks/>
            </p:cNvSpPr>
            <p:nvPr/>
          </p:nvSpPr>
          <p:spPr bwMode="auto">
            <a:xfrm>
              <a:off x="3066" y="3298"/>
              <a:ext cx="90" cy="59"/>
            </a:xfrm>
            <a:custGeom>
              <a:avLst/>
              <a:gdLst/>
              <a:ahLst/>
              <a:cxnLst>
                <a:cxn ang="0">
                  <a:pos x="8" y="44"/>
                </a:cxn>
                <a:cxn ang="0">
                  <a:pos x="13" y="40"/>
                </a:cxn>
                <a:cxn ang="0">
                  <a:pos x="20" y="37"/>
                </a:cxn>
                <a:cxn ang="0">
                  <a:pos x="27" y="34"/>
                </a:cxn>
                <a:cxn ang="0">
                  <a:pos x="33" y="32"/>
                </a:cxn>
                <a:cxn ang="0">
                  <a:pos x="42" y="32"/>
                </a:cxn>
                <a:cxn ang="0">
                  <a:pos x="50" y="30"/>
                </a:cxn>
                <a:cxn ang="0">
                  <a:pos x="57" y="27"/>
                </a:cxn>
                <a:cxn ang="0">
                  <a:pos x="64" y="24"/>
                </a:cxn>
                <a:cxn ang="0">
                  <a:pos x="80" y="10"/>
                </a:cxn>
                <a:cxn ang="0">
                  <a:pos x="90" y="0"/>
                </a:cxn>
                <a:cxn ang="0">
                  <a:pos x="90" y="5"/>
                </a:cxn>
                <a:cxn ang="0">
                  <a:pos x="89" y="9"/>
                </a:cxn>
                <a:cxn ang="0">
                  <a:pos x="87" y="9"/>
                </a:cxn>
                <a:cxn ang="0">
                  <a:pos x="85" y="9"/>
                </a:cxn>
                <a:cxn ang="0">
                  <a:pos x="82" y="10"/>
                </a:cxn>
                <a:cxn ang="0">
                  <a:pos x="82" y="15"/>
                </a:cxn>
                <a:cxn ang="0">
                  <a:pos x="80" y="25"/>
                </a:cxn>
                <a:cxn ang="0">
                  <a:pos x="79" y="32"/>
                </a:cxn>
                <a:cxn ang="0">
                  <a:pos x="75" y="30"/>
                </a:cxn>
                <a:cxn ang="0">
                  <a:pos x="74" y="29"/>
                </a:cxn>
                <a:cxn ang="0">
                  <a:pos x="70" y="30"/>
                </a:cxn>
                <a:cxn ang="0">
                  <a:pos x="69" y="32"/>
                </a:cxn>
                <a:cxn ang="0">
                  <a:pos x="69" y="39"/>
                </a:cxn>
                <a:cxn ang="0">
                  <a:pos x="70" y="47"/>
                </a:cxn>
                <a:cxn ang="0">
                  <a:pos x="69" y="45"/>
                </a:cxn>
                <a:cxn ang="0">
                  <a:pos x="64" y="42"/>
                </a:cxn>
                <a:cxn ang="0">
                  <a:pos x="60" y="40"/>
                </a:cxn>
                <a:cxn ang="0">
                  <a:pos x="59" y="40"/>
                </a:cxn>
                <a:cxn ang="0">
                  <a:pos x="55" y="40"/>
                </a:cxn>
                <a:cxn ang="0">
                  <a:pos x="53" y="42"/>
                </a:cxn>
                <a:cxn ang="0">
                  <a:pos x="52" y="52"/>
                </a:cxn>
                <a:cxn ang="0">
                  <a:pos x="53" y="57"/>
                </a:cxn>
                <a:cxn ang="0">
                  <a:pos x="47" y="55"/>
                </a:cxn>
                <a:cxn ang="0">
                  <a:pos x="40" y="54"/>
                </a:cxn>
                <a:cxn ang="0">
                  <a:pos x="33" y="57"/>
                </a:cxn>
                <a:cxn ang="0">
                  <a:pos x="28" y="59"/>
                </a:cxn>
                <a:cxn ang="0">
                  <a:pos x="18" y="59"/>
                </a:cxn>
                <a:cxn ang="0">
                  <a:pos x="8" y="57"/>
                </a:cxn>
                <a:cxn ang="0">
                  <a:pos x="5" y="52"/>
                </a:cxn>
                <a:cxn ang="0">
                  <a:pos x="0" y="47"/>
                </a:cxn>
                <a:cxn ang="0">
                  <a:pos x="5" y="45"/>
                </a:cxn>
                <a:cxn ang="0">
                  <a:pos x="8" y="44"/>
                </a:cxn>
              </a:cxnLst>
              <a:rect l="0" t="0" r="r" b="b"/>
              <a:pathLst>
                <a:path w="90" h="59">
                  <a:moveTo>
                    <a:pt x="8" y="44"/>
                  </a:moveTo>
                  <a:lnTo>
                    <a:pt x="13" y="40"/>
                  </a:lnTo>
                  <a:lnTo>
                    <a:pt x="20" y="37"/>
                  </a:lnTo>
                  <a:lnTo>
                    <a:pt x="27" y="34"/>
                  </a:lnTo>
                  <a:lnTo>
                    <a:pt x="33" y="32"/>
                  </a:lnTo>
                  <a:lnTo>
                    <a:pt x="42" y="32"/>
                  </a:lnTo>
                  <a:lnTo>
                    <a:pt x="50" y="30"/>
                  </a:lnTo>
                  <a:lnTo>
                    <a:pt x="57" y="27"/>
                  </a:lnTo>
                  <a:lnTo>
                    <a:pt x="64" y="24"/>
                  </a:lnTo>
                  <a:lnTo>
                    <a:pt x="80" y="10"/>
                  </a:lnTo>
                  <a:lnTo>
                    <a:pt x="90" y="0"/>
                  </a:lnTo>
                  <a:lnTo>
                    <a:pt x="90" y="5"/>
                  </a:lnTo>
                  <a:lnTo>
                    <a:pt x="89" y="9"/>
                  </a:lnTo>
                  <a:lnTo>
                    <a:pt x="87" y="9"/>
                  </a:lnTo>
                  <a:lnTo>
                    <a:pt x="85" y="9"/>
                  </a:lnTo>
                  <a:lnTo>
                    <a:pt x="82" y="10"/>
                  </a:lnTo>
                  <a:lnTo>
                    <a:pt x="82" y="15"/>
                  </a:lnTo>
                  <a:lnTo>
                    <a:pt x="80" y="25"/>
                  </a:lnTo>
                  <a:lnTo>
                    <a:pt x="79" y="32"/>
                  </a:lnTo>
                  <a:lnTo>
                    <a:pt x="75" y="30"/>
                  </a:lnTo>
                  <a:lnTo>
                    <a:pt x="74" y="29"/>
                  </a:lnTo>
                  <a:lnTo>
                    <a:pt x="70" y="30"/>
                  </a:lnTo>
                  <a:lnTo>
                    <a:pt x="69" y="32"/>
                  </a:lnTo>
                  <a:lnTo>
                    <a:pt x="69" y="39"/>
                  </a:lnTo>
                  <a:lnTo>
                    <a:pt x="70" y="47"/>
                  </a:lnTo>
                  <a:lnTo>
                    <a:pt x="69" y="45"/>
                  </a:lnTo>
                  <a:lnTo>
                    <a:pt x="64" y="42"/>
                  </a:lnTo>
                  <a:lnTo>
                    <a:pt x="60" y="40"/>
                  </a:lnTo>
                  <a:lnTo>
                    <a:pt x="59" y="40"/>
                  </a:lnTo>
                  <a:lnTo>
                    <a:pt x="55" y="40"/>
                  </a:lnTo>
                  <a:lnTo>
                    <a:pt x="53" y="42"/>
                  </a:lnTo>
                  <a:lnTo>
                    <a:pt x="52" y="52"/>
                  </a:lnTo>
                  <a:lnTo>
                    <a:pt x="53" y="57"/>
                  </a:lnTo>
                  <a:lnTo>
                    <a:pt x="47" y="55"/>
                  </a:lnTo>
                  <a:lnTo>
                    <a:pt x="40" y="54"/>
                  </a:lnTo>
                  <a:lnTo>
                    <a:pt x="33" y="57"/>
                  </a:lnTo>
                  <a:lnTo>
                    <a:pt x="28" y="59"/>
                  </a:lnTo>
                  <a:lnTo>
                    <a:pt x="18" y="59"/>
                  </a:lnTo>
                  <a:lnTo>
                    <a:pt x="8" y="57"/>
                  </a:lnTo>
                  <a:lnTo>
                    <a:pt x="5" y="52"/>
                  </a:lnTo>
                  <a:lnTo>
                    <a:pt x="0" y="47"/>
                  </a:lnTo>
                  <a:lnTo>
                    <a:pt x="5" y="45"/>
                  </a:lnTo>
                  <a:lnTo>
                    <a:pt x="8" y="44"/>
                  </a:lnTo>
                  <a:close/>
                </a:path>
              </a:pathLst>
            </a:custGeom>
            <a:solidFill>
              <a:srgbClr val="1F1A17"/>
            </a:solidFill>
            <a:ln w="9525">
              <a:noFill/>
              <a:round/>
              <a:headEnd/>
              <a:tailEnd/>
            </a:ln>
          </p:spPr>
          <p:txBody>
            <a:bodyPr/>
            <a:lstStyle/>
            <a:p>
              <a:endParaRPr lang="en-US"/>
            </a:p>
          </p:txBody>
        </p:sp>
        <p:sp>
          <p:nvSpPr>
            <p:cNvPr id="4580" name="Freeform 484"/>
            <p:cNvSpPr>
              <a:spLocks/>
            </p:cNvSpPr>
            <p:nvPr/>
          </p:nvSpPr>
          <p:spPr bwMode="auto">
            <a:xfrm>
              <a:off x="3068" y="3365"/>
              <a:ext cx="26" cy="19"/>
            </a:xfrm>
            <a:custGeom>
              <a:avLst/>
              <a:gdLst/>
              <a:ahLst/>
              <a:cxnLst>
                <a:cxn ang="0">
                  <a:pos x="18" y="0"/>
                </a:cxn>
                <a:cxn ang="0">
                  <a:pos x="21" y="3"/>
                </a:cxn>
                <a:cxn ang="0">
                  <a:pos x="25" y="8"/>
                </a:cxn>
                <a:cxn ang="0">
                  <a:pos x="26" y="14"/>
                </a:cxn>
                <a:cxn ang="0">
                  <a:pos x="26" y="17"/>
                </a:cxn>
                <a:cxn ang="0">
                  <a:pos x="18" y="7"/>
                </a:cxn>
                <a:cxn ang="0">
                  <a:pos x="18" y="15"/>
                </a:cxn>
                <a:cxn ang="0">
                  <a:pos x="15" y="14"/>
                </a:cxn>
                <a:cxn ang="0">
                  <a:pos x="10" y="12"/>
                </a:cxn>
                <a:cxn ang="0">
                  <a:pos x="8" y="15"/>
                </a:cxn>
                <a:cxn ang="0">
                  <a:pos x="8" y="19"/>
                </a:cxn>
                <a:cxn ang="0">
                  <a:pos x="0" y="12"/>
                </a:cxn>
                <a:cxn ang="0">
                  <a:pos x="1" y="14"/>
                </a:cxn>
                <a:cxn ang="0">
                  <a:pos x="3" y="10"/>
                </a:cxn>
                <a:cxn ang="0">
                  <a:pos x="3" y="3"/>
                </a:cxn>
                <a:cxn ang="0">
                  <a:pos x="1" y="2"/>
                </a:cxn>
                <a:cxn ang="0">
                  <a:pos x="5" y="2"/>
                </a:cxn>
                <a:cxn ang="0">
                  <a:pos x="10" y="3"/>
                </a:cxn>
                <a:cxn ang="0">
                  <a:pos x="13" y="7"/>
                </a:cxn>
                <a:cxn ang="0">
                  <a:pos x="15" y="8"/>
                </a:cxn>
                <a:cxn ang="0">
                  <a:pos x="18" y="0"/>
                </a:cxn>
              </a:cxnLst>
              <a:rect l="0" t="0" r="r" b="b"/>
              <a:pathLst>
                <a:path w="26" h="19">
                  <a:moveTo>
                    <a:pt x="18" y="0"/>
                  </a:moveTo>
                  <a:lnTo>
                    <a:pt x="21" y="3"/>
                  </a:lnTo>
                  <a:lnTo>
                    <a:pt x="25" y="8"/>
                  </a:lnTo>
                  <a:lnTo>
                    <a:pt x="26" y="14"/>
                  </a:lnTo>
                  <a:lnTo>
                    <a:pt x="26" y="17"/>
                  </a:lnTo>
                  <a:lnTo>
                    <a:pt x="18" y="7"/>
                  </a:lnTo>
                  <a:lnTo>
                    <a:pt x="18" y="15"/>
                  </a:lnTo>
                  <a:lnTo>
                    <a:pt x="15" y="14"/>
                  </a:lnTo>
                  <a:lnTo>
                    <a:pt x="10" y="12"/>
                  </a:lnTo>
                  <a:lnTo>
                    <a:pt x="8" y="15"/>
                  </a:lnTo>
                  <a:lnTo>
                    <a:pt x="8" y="19"/>
                  </a:lnTo>
                  <a:lnTo>
                    <a:pt x="0" y="12"/>
                  </a:lnTo>
                  <a:lnTo>
                    <a:pt x="1" y="14"/>
                  </a:lnTo>
                  <a:lnTo>
                    <a:pt x="3" y="10"/>
                  </a:lnTo>
                  <a:lnTo>
                    <a:pt x="3" y="3"/>
                  </a:lnTo>
                  <a:lnTo>
                    <a:pt x="1" y="2"/>
                  </a:lnTo>
                  <a:lnTo>
                    <a:pt x="5" y="2"/>
                  </a:lnTo>
                  <a:lnTo>
                    <a:pt x="10" y="3"/>
                  </a:lnTo>
                  <a:lnTo>
                    <a:pt x="13" y="7"/>
                  </a:lnTo>
                  <a:lnTo>
                    <a:pt x="15" y="8"/>
                  </a:lnTo>
                  <a:lnTo>
                    <a:pt x="18" y="0"/>
                  </a:lnTo>
                  <a:close/>
                </a:path>
              </a:pathLst>
            </a:custGeom>
            <a:solidFill>
              <a:srgbClr val="1F1A17"/>
            </a:solidFill>
            <a:ln w="9525">
              <a:noFill/>
              <a:round/>
              <a:headEnd/>
              <a:tailEnd/>
            </a:ln>
          </p:spPr>
          <p:txBody>
            <a:bodyPr/>
            <a:lstStyle/>
            <a:p>
              <a:endParaRPr lang="en-US"/>
            </a:p>
          </p:txBody>
        </p:sp>
        <p:sp>
          <p:nvSpPr>
            <p:cNvPr id="4581" name="Freeform 485"/>
            <p:cNvSpPr>
              <a:spLocks/>
            </p:cNvSpPr>
            <p:nvPr/>
          </p:nvSpPr>
          <p:spPr bwMode="auto">
            <a:xfrm>
              <a:off x="3091" y="3345"/>
              <a:ext cx="49" cy="30"/>
            </a:xfrm>
            <a:custGeom>
              <a:avLst/>
              <a:gdLst/>
              <a:ahLst/>
              <a:cxnLst>
                <a:cxn ang="0">
                  <a:pos x="0" y="20"/>
                </a:cxn>
                <a:cxn ang="0">
                  <a:pos x="2" y="23"/>
                </a:cxn>
                <a:cxn ang="0">
                  <a:pos x="5" y="28"/>
                </a:cxn>
                <a:cxn ang="0">
                  <a:pos x="5" y="28"/>
                </a:cxn>
                <a:cxn ang="0">
                  <a:pos x="7" y="27"/>
                </a:cxn>
                <a:cxn ang="0">
                  <a:pos x="10" y="28"/>
                </a:cxn>
                <a:cxn ang="0">
                  <a:pos x="12" y="30"/>
                </a:cxn>
                <a:cxn ang="0">
                  <a:pos x="15" y="30"/>
                </a:cxn>
                <a:cxn ang="0">
                  <a:pos x="18" y="27"/>
                </a:cxn>
                <a:cxn ang="0">
                  <a:pos x="23" y="28"/>
                </a:cxn>
                <a:cxn ang="0">
                  <a:pos x="28" y="30"/>
                </a:cxn>
                <a:cxn ang="0">
                  <a:pos x="30" y="25"/>
                </a:cxn>
                <a:cxn ang="0">
                  <a:pos x="30" y="18"/>
                </a:cxn>
                <a:cxn ang="0">
                  <a:pos x="35" y="18"/>
                </a:cxn>
                <a:cxn ang="0">
                  <a:pos x="39" y="18"/>
                </a:cxn>
                <a:cxn ang="0">
                  <a:pos x="35" y="15"/>
                </a:cxn>
                <a:cxn ang="0">
                  <a:pos x="34" y="13"/>
                </a:cxn>
                <a:cxn ang="0">
                  <a:pos x="42" y="12"/>
                </a:cxn>
                <a:cxn ang="0">
                  <a:pos x="49" y="10"/>
                </a:cxn>
                <a:cxn ang="0">
                  <a:pos x="47" y="7"/>
                </a:cxn>
                <a:cxn ang="0">
                  <a:pos x="44" y="3"/>
                </a:cxn>
                <a:cxn ang="0">
                  <a:pos x="40" y="2"/>
                </a:cxn>
                <a:cxn ang="0">
                  <a:pos x="35" y="0"/>
                </a:cxn>
                <a:cxn ang="0">
                  <a:pos x="39" y="3"/>
                </a:cxn>
                <a:cxn ang="0">
                  <a:pos x="40" y="7"/>
                </a:cxn>
                <a:cxn ang="0">
                  <a:pos x="32" y="7"/>
                </a:cxn>
                <a:cxn ang="0">
                  <a:pos x="23" y="8"/>
                </a:cxn>
                <a:cxn ang="0">
                  <a:pos x="20" y="10"/>
                </a:cxn>
                <a:cxn ang="0">
                  <a:pos x="18" y="13"/>
                </a:cxn>
                <a:cxn ang="0">
                  <a:pos x="20" y="17"/>
                </a:cxn>
                <a:cxn ang="0">
                  <a:pos x="22" y="20"/>
                </a:cxn>
                <a:cxn ang="0">
                  <a:pos x="13" y="17"/>
                </a:cxn>
                <a:cxn ang="0">
                  <a:pos x="7" y="18"/>
                </a:cxn>
                <a:cxn ang="0">
                  <a:pos x="8" y="20"/>
                </a:cxn>
                <a:cxn ang="0">
                  <a:pos x="8" y="23"/>
                </a:cxn>
                <a:cxn ang="0">
                  <a:pos x="5" y="22"/>
                </a:cxn>
                <a:cxn ang="0">
                  <a:pos x="0" y="20"/>
                </a:cxn>
              </a:cxnLst>
              <a:rect l="0" t="0" r="r" b="b"/>
              <a:pathLst>
                <a:path w="49" h="30">
                  <a:moveTo>
                    <a:pt x="0" y="20"/>
                  </a:moveTo>
                  <a:lnTo>
                    <a:pt x="2" y="23"/>
                  </a:lnTo>
                  <a:lnTo>
                    <a:pt x="5" y="28"/>
                  </a:lnTo>
                  <a:lnTo>
                    <a:pt x="5" y="28"/>
                  </a:lnTo>
                  <a:lnTo>
                    <a:pt x="7" y="27"/>
                  </a:lnTo>
                  <a:lnTo>
                    <a:pt x="10" y="28"/>
                  </a:lnTo>
                  <a:lnTo>
                    <a:pt x="12" y="30"/>
                  </a:lnTo>
                  <a:lnTo>
                    <a:pt x="15" y="30"/>
                  </a:lnTo>
                  <a:lnTo>
                    <a:pt x="18" y="27"/>
                  </a:lnTo>
                  <a:lnTo>
                    <a:pt x="23" y="28"/>
                  </a:lnTo>
                  <a:lnTo>
                    <a:pt x="28" y="30"/>
                  </a:lnTo>
                  <a:lnTo>
                    <a:pt x="30" y="25"/>
                  </a:lnTo>
                  <a:lnTo>
                    <a:pt x="30" y="18"/>
                  </a:lnTo>
                  <a:lnTo>
                    <a:pt x="35" y="18"/>
                  </a:lnTo>
                  <a:lnTo>
                    <a:pt x="39" y="18"/>
                  </a:lnTo>
                  <a:lnTo>
                    <a:pt x="35" y="15"/>
                  </a:lnTo>
                  <a:lnTo>
                    <a:pt x="34" y="13"/>
                  </a:lnTo>
                  <a:lnTo>
                    <a:pt x="42" y="12"/>
                  </a:lnTo>
                  <a:lnTo>
                    <a:pt x="49" y="10"/>
                  </a:lnTo>
                  <a:lnTo>
                    <a:pt x="47" y="7"/>
                  </a:lnTo>
                  <a:lnTo>
                    <a:pt x="44" y="3"/>
                  </a:lnTo>
                  <a:lnTo>
                    <a:pt x="40" y="2"/>
                  </a:lnTo>
                  <a:lnTo>
                    <a:pt x="35" y="0"/>
                  </a:lnTo>
                  <a:lnTo>
                    <a:pt x="39" y="3"/>
                  </a:lnTo>
                  <a:lnTo>
                    <a:pt x="40" y="7"/>
                  </a:lnTo>
                  <a:lnTo>
                    <a:pt x="32" y="7"/>
                  </a:lnTo>
                  <a:lnTo>
                    <a:pt x="23" y="8"/>
                  </a:lnTo>
                  <a:lnTo>
                    <a:pt x="20" y="10"/>
                  </a:lnTo>
                  <a:lnTo>
                    <a:pt x="18" y="13"/>
                  </a:lnTo>
                  <a:lnTo>
                    <a:pt x="20" y="17"/>
                  </a:lnTo>
                  <a:lnTo>
                    <a:pt x="22" y="20"/>
                  </a:lnTo>
                  <a:lnTo>
                    <a:pt x="13" y="17"/>
                  </a:lnTo>
                  <a:lnTo>
                    <a:pt x="7" y="18"/>
                  </a:lnTo>
                  <a:lnTo>
                    <a:pt x="8" y="20"/>
                  </a:lnTo>
                  <a:lnTo>
                    <a:pt x="8" y="23"/>
                  </a:lnTo>
                  <a:lnTo>
                    <a:pt x="5" y="22"/>
                  </a:lnTo>
                  <a:lnTo>
                    <a:pt x="0" y="20"/>
                  </a:lnTo>
                  <a:close/>
                </a:path>
              </a:pathLst>
            </a:custGeom>
            <a:solidFill>
              <a:srgbClr val="1F1A17"/>
            </a:solidFill>
            <a:ln w="9525">
              <a:noFill/>
              <a:round/>
              <a:headEnd/>
              <a:tailEnd/>
            </a:ln>
          </p:spPr>
          <p:txBody>
            <a:bodyPr/>
            <a:lstStyle/>
            <a:p>
              <a:endParaRPr lang="en-US"/>
            </a:p>
          </p:txBody>
        </p:sp>
        <p:sp>
          <p:nvSpPr>
            <p:cNvPr id="4582" name="Freeform 486"/>
            <p:cNvSpPr>
              <a:spLocks/>
            </p:cNvSpPr>
            <p:nvPr/>
          </p:nvSpPr>
          <p:spPr bwMode="auto">
            <a:xfrm>
              <a:off x="2949" y="3133"/>
              <a:ext cx="22" cy="30"/>
            </a:xfrm>
            <a:custGeom>
              <a:avLst/>
              <a:gdLst/>
              <a:ahLst/>
              <a:cxnLst>
                <a:cxn ang="0">
                  <a:pos x="2" y="0"/>
                </a:cxn>
                <a:cxn ang="0">
                  <a:pos x="3" y="0"/>
                </a:cxn>
                <a:cxn ang="0">
                  <a:pos x="7" y="0"/>
                </a:cxn>
                <a:cxn ang="0">
                  <a:pos x="10" y="1"/>
                </a:cxn>
                <a:cxn ang="0">
                  <a:pos x="12" y="6"/>
                </a:cxn>
                <a:cxn ang="0">
                  <a:pos x="13" y="10"/>
                </a:cxn>
                <a:cxn ang="0">
                  <a:pos x="17" y="13"/>
                </a:cxn>
                <a:cxn ang="0">
                  <a:pos x="20" y="15"/>
                </a:cxn>
                <a:cxn ang="0">
                  <a:pos x="22" y="15"/>
                </a:cxn>
                <a:cxn ang="0">
                  <a:pos x="12" y="18"/>
                </a:cxn>
                <a:cxn ang="0">
                  <a:pos x="17" y="18"/>
                </a:cxn>
                <a:cxn ang="0">
                  <a:pos x="22" y="23"/>
                </a:cxn>
                <a:cxn ang="0">
                  <a:pos x="20" y="25"/>
                </a:cxn>
                <a:cxn ang="0">
                  <a:pos x="12" y="25"/>
                </a:cxn>
                <a:cxn ang="0">
                  <a:pos x="8" y="28"/>
                </a:cxn>
                <a:cxn ang="0">
                  <a:pos x="7" y="30"/>
                </a:cxn>
                <a:cxn ang="0">
                  <a:pos x="2" y="21"/>
                </a:cxn>
                <a:cxn ang="0">
                  <a:pos x="3" y="15"/>
                </a:cxn>
                <a:cxn ang="0">
                  <a:pos x="8" y="11"/>
                </a:cxn>
                <a:cxn ang="0">
                  <a:pos x="0" y="6"/>
                </a:cxn>
                <a:cxn ang="0">
                  <a:pos x="5" y="5"/>
                </a:cxn>
                <a:cxn ang="0">
                  <a:pos x="2" y="0"/>
                </a:cxn>
              </a:cxnLst>
              <a:rect l="0" t="0" r="r" b="b"/>
              <a:pathLst>
                <a:path w="22" h="30">
                  <a:moveTo>
                    <a:pt x="2" y="0"/>
                  </a:moveTo>
                  <a:lnTo>
                    <a:pt x="3" y="0"/>
                  </a:lnTo>
                  <a:lnTo>
                    <a:pt x="7" y="0"/>
                  </a:lnTo>
                  <a:lnTo>
                    <a:pt x="10" y="1"/>
                  </a:lnTo>
                  <a:lnTo>
                    <a:pt x="12" y="6"/>
                  </a:lnTo>
                  <a:lnTo>
                    <a:pt x="13" y="10"/>
                  </a:lnTo>
                  <a:lnTo>
                    <a:pt x="17" y="13"/>
                  </a:lnTo>
                  <a:lnTo>
                    <a:pt x="20" y="15"/>
                  </a:lnTo>
                  <a:lnTo>
                    <a:pt x="22" y="15"/>
                  </a:lnTo>
                  <a:lnTo>
                    <a:pt x="12" y="18"/>
                  </a:lnTo>
                  <a:lnTo>
                    <a:pt x="17" y="18"/>
                  </a:lnTo>
                  <a:lnTo>
                    <a:pt x="22" y="23"/>
                  </a:lnTo>
                  <a:lnTo>
                    <a:pt x="20" y="25"/>
                  </a:lnTo>
                  <a:lnTo>
                    <a:pt x="12" y="25"/>
                  </a:lnTo>
                  <a:lnTo>
                    <a:pt x="8" y="28"/>
                  </a:lnTo>
                  <a:lnTo>
                    <a:pt x="7" y="30"/>
                  </a:lnTo>
                  <a:lnTo>
                    <a:pt x="2" y="21"/>
                  </a:lnTo>
                  <a:lnTo>
                    <a:pt x="3" y="15"/>
                  </a:lnTo>
                  <a:lnTo>
                    <a:pt x="8" y="11"/>
                  </a:lnTo>
                  <a:lnTo>
                    <a:pt x="0" y="6"/>
                  </a:lnTo>
                  <a:lnTo>
                    <a:pt x="5" y="5"/>
                  </a:lnTo>
                  <a:lnTo>
                    <a:pt x="2" y="0"/>
                  </a:lnTo>
                  <a:close/>
                </a:path>
              </a:pathLst>
            </a:custGeom>
            <a:solidFill>
              <a:srgbClr val="1F1A17"/>
            </a:solidFill>
            <a:ln w="9525">
              <a:noFill/>
              <a:round/>
              <a:headEnd/>
              <a:tailEnd/>
            </a:ln>
          </p:spPr>
          <p:txBody>
            <a:bodyPr/>
            <a:lstStyle/>
            <a:p>
              <a:endParaRPr lang="en-US"/>
            </a:p>
          </p:txBody>
        </p:sp>
        <p:sp>
          <p:nvSpPr>
            <p:cNvPr id="4583" name="Freeform 487"/>
            <p:cNvSpPr>
              <a:spLocks/>
            </p:cNvSpPr>
            <p:nvPr/>
          </p:nvSpPr>
          <p:spPr bwMode="auto">
            <a:xfrm>
              <a:off x="2954" y="3111"/>
              <a:ext cx="22" cy="27"/>
            </a:xfrm>
            <a:custGeom>
              <a:avLst/>
              <a:gdLst/>
              <a:ahLst/>
              <a:cxnLst>
                <a:cxn ang="0">
                  <a:pos x="0" y="7"/>
                </a:cxn>
                <a:cxn ang="0">
                  <a:pos x="12" y="27"/>
                </a:cxn>
                <a:cxn ang="0">
                  <a:pos x="18" y="22"/>
                </a:cxn>
                <a:cxn ang="0">
                  <a:pos x="22" y="18"/>
                </a:cxn>
                <a:cxn ang="0">
                  <a:pos x="22" y="15"/>
                </a:cxn>
                <a:cxn ang="0">
                  <a:pos x="17" y="15"/>
                </a:cxn>
                <a:cxn ang="0">
                  <a:pos x="12" y="12"/>
                </a:cxn>
                <a:cxn ang="0">
                  <a:pos x="8" y="5"/>
                </a:cxn>
                <a:cxn ang="0">
                  <a:pos x="5" y="0"/>
                </a:cxn>
                <a:cxn ang="0">
                  <a:pos x="8" y="12"/>
                </a:cxn>
                <a:cxn ang="0">
                  <a:pos x="0" y="7"/>
                </a:cxn>
              </a:cxnLst>
              <a:rect l="0" t="0" r="r" b="b"/>
              <a:pathLst>
                <a:path w="22" h="27">
                  <a:moveTo>
                    <a:pt x="0" y="7"/>
                  </a:moveTo>
                  <a:lnTo>
                    <a:pt x="12" y="27"/>
                  </a:lnTo>
                  <a:lnTo>
                    <a:pt x="18" y="22"/>
                  </a:lnTo>
                  <a:lnTo>
                    <a:pt x="22" y="18"/>
                  </a:lnTo>
                  <a:lnTo>
                    <a:pt x="22" y="15"/>
                  </a:lnTo>
                  <a:lnTo>
                    <a:pt x="17" y="15"/>
                  </a:lnTo>
                  <a:lnTo>
                    <a:pt x="12" y="12"/>
                  </a:lnTo>
                  <a:lnTo>
                    <a:pt x="8" y="5"/>
                  </a:lnTo>
                  <a:lnTo>
                    <a:pt x="5" y="0"/>
                  </a:lnTo>
                  <a:lnTo>
                    <a:pt x="8" y="12"/>
                  </a:lnTo>
                  <a:lnTo>
                    <a:pt x="0" y="7"/>
                  </a:lnTo>
                  <a:close/>
                </a:path>
              </a:pathLst>
            </a:custGeom>
            <a:solidFill>
              <a:srgbClr val="1F1A17"/>
            </a:solidFill>
            <a:ln w="9525">
              <a:noFill/>
              <a:round/>
              <a:headEnd/>
              <a:tailEnd/>
            </a:ln>
          </p:spPr>
          <p:txBody>
            <a:bodyPr/>
            <a:lstStyle/>
            <a:p>
              <a:endParaRPr lang="en-US"/>
            </a:p>
          </p:txBody>
        </p:sp>
        <p:sp>
          <p:nvSpPr>
            <p:cNvPr id="4584" name="Freeform 488"/>
            <p:cNvSpPr>
              <a:spLocks/>
            </p:cNvSpPr>
            <p:nvPr/>
          </p:nvSpPr>
          <p:spPr bwMode="auto">
            <a:xfrm>
              <a:off x="2957" y="3096"/>
              <a:ext cx="10" cy="18"/>
            </a:xfrm>
            <a:custGeom>
              <a:avLst/>
              <a:gdLst/>
              <a:ahLst/>
              <a:cxnLst>
                <a:cxn ang="0">
                  <a:pos x="0" y="0"/>
                </a:cxn>
                <a:cxn ang="0">
                  <a:pos x="5" y="2"/>
                </a:cxn>
                <a:cxn ang="0">
                  <a:pos x="10" y="5"/>
                </a:cxn>
                <a:cxn ang="0">
                  <a:pos x="9" y="13"/>
                </a:cxn>
                <a:cxn ang="0">
                  <a:pos x="7" y="18"/>
                </a:cxn>
                <a:cxn ang="0">
                  <a:pos x="5" y="10"/>
                </a:cxn>
                <a:cxn ang="0">
                  <a:pos x="0" y="0"/>
                </a:cxn>
              </a:cxnLst>
              <a:rect l="0" t="0" r="r" b="b"/>
              <a:pathLst>
                <a:path w="10" h="18">
                  <a:moveTo>
                    <a:pt x="0" y="0"/>
                  </a:moveTo>
                  <a:lnTo>
                    <a:pt x="5" y="2"/>
                  </a:lnTo>
                  <a:lnTo>
                    <a:pt x="10" y="5"/>
                  </a:lnTo>
                  <a:lnTo>
                    <a:pt x="9" y="13"/>
                  </a:lnTo>
                  <a:lnTo>
                    <a:pt x="7" y="18"/>
                  </a:lnTo>
                  <a:lnTo>
                    <a:pt x="5" y="10"/>
                  </a:lnTo>
                  <a:lnTo>
                    <a:pt x="0" y="0"/>
                  </a:lnTo>
                  <a:close/>
                </a:path>
              </a:pathLst>
            </a:custGeom>
            <a:solidFill>
              <a:srgbClr val="1F1A17"/>
            </a:solidFill>
            <a:ln w="9525">
              <a:noFill/>
              <a:round/>
              <a:headEnd/>
              <a:tailEnd/>
            </a:ln>
          </p:spPr>
          <p:txBody>
            <a:bodyPr/>
            <a:lstStyle/>
            <a:p>
              <a:endParaRPr lang="en-US"/>
            </a:p>
          </p:txBody>
        </p:sp>
        <p:sp>
          <p:nvSpPr>
            <p:cNvPr id="4585" name="Freeform 489"/>
            <p:cNvSpPr>
              <a:spLocks/>
            </p:cNvSpPr>
            <p:nvPr/>
          </p:nvSpPr>
          <p:spPr bwMode="auto">
            <a:xfrm>
              <a:off x="2782" y="3114"/>
              <a:ext cx="70" cy="67"/>
            </a:xfrm>
            <a:custGeom>
              <a:avLst/>
              <a:gdLst/>
              <a:ahLst/>
              <a:cxnLst>
                <a:cxn ang="0">
                  <a:pos x="0" y="0"/>
                </a:cxn>
                <a:cxn ang="0">
                  <a:pos x="0" y="4"/>
                </a:cxn>
                <a:cxn ang="0">
                  <a:pos x="0" y="10"/>
                </a:cxn>
                <a:cxn ang="0">
                  <a:pos x="5" y="17"/>
                </a:cxn>
                <a:cxn ang="0">
                  <a:pos x="7" y="20"/>
                </a:cxn>
                <a:cxn ang="0">
                  <a:pos x="5" y="27"/>
                </a:cxn>
                <a:cxn ang="0">
                  <a:pos x="12" y="30"/>
                </a:cxn>
                <a:cxn ang="0">
                  <a:pos x="18" y="27"/>
                </a:cxn>
                <a:cxn ang="0">
                  <a:pos x="15" y="34"/>
                </a:cxn>
                <a:cxn ang="0">
                  <a:pos x="23" y="32"/>
                </a:cxn>
                <a:cxn ang="0">
                  <a:pos x="22" y="40"/>
                </a:cxn>
                <a:cxn ang="0">
                  <a:pos x="23" y="40"/>
                </a:cxn>
                <a:cxn ang="0">
                  <a:pos x="28" y="42"/>
                </a:cxn>
                <a:cxn ang="0">
                  <a:pos x="35" y="40"/>
                </a:cxn>
                <a:cxn ang="0">
                  <a:pos x="40" y="40"/>
                </a:cxn>
                <a:cxn ang="0">
                  <a:pos x="38" y="47"/>
                </a:cxn>
                <a:cxn ang="0">
                  <a:pos x="38" y="54"/>
                </a:cxn>
                <a:cxn ang="0">
                  <a:pos x="43" y="55"/>
                </a:cxn>
                <a:cxn ang="0">
                  <a:pos x="47" y="55"/>
                </a:cxn>
                <a:cxn ang="0">
                  <a:pos x="47" y="67"/>
                </a:cxn>
                <a:cxn ang="0">
                  <a:pos x="52" y="59"/>
                </a:cxn>
                <a:cxn ang="0">
                  <a:pos x="62" y="57"/>
                </a:cxn>
                <a:cxn ang="0">
                  <a:pos x="70" y="59"/>
                </a:cxn>
                <a:cxn ang="0">
                  <a:pos x="65" y="49"/>
                </a:cxn>
                <a:cxn ang="0">
                  <a:pos x="48" y="45"/>
                </a:cxn>
                <a:cxn ang="0">
                  <a:pos x="40" y="50"/>
                </a:cxn>
                <a:cxn ang="0">
                  <a:pos x="43" y="37"/>
                </a:cxn>
                <a:cxn ang="0">
                  <a:pos x="38" y="35"/>
                </a:cxn>
                <a:cxn ang="0">
                  <a:pos x="33" y="35"/>
                </a:cxn>
                <a:cxn ang="0">
                  <a:pos x="28" y="35"/>
                </a:cxn>
                <a:cxn ang="0">
                  <a:pos x="27" y="29"/>
                </a:cxn>
                <a:cxn ang="0">
                  <a:pos x="25" y="25"/>
                </a:cxn>
                <a:cxn ang="0">
                  <a:pos x="17" y="20"/>
                </a:cxn>
                <a:cxn ang="0">
                  <a:pos x="8" y="14"/>
                </a:cxn>
                <a:cxn ang="0">
                  <a:pos x="0" y="0"/>
                </a:cxn>
              </a:cxnLst>
              <a:rect l="0" t="0" r="r" b="b"/>
              <a:pathLst>
                <a:path w="70" h="67">
                  <a:moveTo>
                    <a:pt x="0" y="0"/>
                  </a:moveTo>
                  <a:lnTo>
                    <a:pt x="0" y="4"/>
                  </a:lnTo>
                  <a:lnTo>
                    <a:pt x="0" y="10"/>
                  </a:lnTo>
                  <a:lnTo>
                    <a:pt x="5" y="17"/>
                  </a:lnTo>
                  <a:lnTo>
                    <a:pt x="7" y="20"/>
                  </a:lnTo>
                  <a:lnTo>
                    <a:pt x="5" y="27"/>
                  </a:lnTo>
                  <a:lnTo>
                    <a:pt x="12" y="30"/>
                  </a:lnTo>
                  <a:lnTo>
                    <a:pt x="18" y="27"/>
                  </a:lnTo>
                  <a:lnTo>
                    <a:pt x="15" y="34"/>
                  </a:lnTo>
                  <a:lnTo>
                    <a:pt x="23" y="32"/>
                  </a:lnTo>
                  <a:lnTo>
                    <a:pt x="22" y="40"/>
                  </a:lnTo>
                  <a:lnTo>
                    <a:pt x="23" y="40"/>
                  </a:lnTo>
                  <a:lnTo>
                    <a:pt x="28" y="42"/>
                  </a:lnTo>
                  <a:lnTo>
                    <a:pt x="35" y="40"/>
                  </a:lnTo>
                  <a:lnTo>
                    <a:pt x="40" y="40"/>
                  </a:lnTo>
                  <a:lnTo>
                    <a:pt x="38" y="47"/>
                  </a:lnTo>
                  <a:lnTo>
                    <a:pt x="38" y="54"/>
                  </a:lnTo>
                  <a:lnTo>
                    <a:pt x="43" y="55"/>
                  </a:lnTo>
                  <a:lnTo>
                    <a:pt x="47" y="55"/>
                  </a:lnTo>
                  <a:lnTo>
                    <a:pt x="47" y="67"/>
                  </a:lnTo>
                  <a:lnTo>
                    <a:pt x="52" y="59"/>
                  </a:lnTo>
                  <a:lnTo>
                    <a:pt x="62" y="57"/>
                  </a:lnTo>
                  <a:lnTo>
                    <a:pt x="70" y="59"/>
                  </a:lnTo>
                  <a:lnTo>
                    <a:pt x="65" y="49"/>
                  </a:lnTo>
                  <a:lnTo>
                    <a:pt x="48" y="45"/>
                  </a:lnTo>
                  <a:lnTo>
                    <a:pt x="40" y="50"/>
                  </a:lnTo>
                  <a:lnTo>
                    <a:pt x="43" y="37"/>
                  </a:lnTo>
                  <a:lnTo>
                    <a:pt x="38" y="35"/>
                  </a:lnTo>
                  <a:lnTo>
                    <a:pt x="33" y="35"/>
                  </a:lnTo>
                  <a:lnTo>
                    <a:pt x="28" y="35"/>
                  </a:lnTo>
                  <a:lnTo>
                    <a:pt x="27" y="29"/>
                  </a:lnTo>
                  <a:lnTo>
                    <a:pt x="25" y="25"/>
                  </a:lnTo>
                  <a:lnTo>
                    <a:pt x="17" y="20"/>
                  </a:lnTo>
                  <a:lnTo>
                    <a:pt x="8" y="14"/>
                  </a:lnTo>
                  <a:lnTo>
                    <a:pt x="0" y="0"/>
                  </a:lnTo>
                  <a:close/>
                </a:path>
              </a:pathLst>
            </a:custGeom>
            <a:solidFill>
              <a:srgbClr val="1F1A17"/>
            </a:solidFill>
            <a:ln w="9525">
              <a:noFill/>
              <a:round/>
              <a:headEnd/>
              <a:tailEnd/>
            </a:ln>
          </p:spPr>
          <p:txBody>
            <a:bodyPr/>
            <a:lstStyle/>
            <a:p>
              <a:endParaRPr lang="en-US"/>
            </a:p>
          </p:txBody>
        </p:sp>
        <p:sp>
          <p:nvSpPr>
            <p:cNvPr id="4586" name="Freeform 490"/>
            <p:cNvSpPr>
              <a:spLocks/>
            </p:cNvSpPr>
            <p:nvPr/>
          </p:nvSpPr>
          <p:spPr bwMode="auto">
            <a:xfrm>
              <a:off x="2897" y="2967"/>
              <a:ext cx="32" cy="24"/>
            </a:xfrm>
            <a:custGeom>
              <a:avLst/>
              <a:gdLst/>
              <a:ahLst/>
              <a:cxnLst>
                <a:cxn ang="0">
                  <a:pos x="0" y="2"/>
                </a:cxn>
                <a:cxn ang="0">
                  <a:pos x="4" y="0"/>
                </a:cxn>
                <a:cxn ang="0">
                  <a:pos x="9" y="0"/>
                </a:cxn>
                <a:cxn ang="0">
                  <a:pos x="14" y="5"/>
                </a:cxn>
                <a:cxn ang="0">
                  <a:pos x="15" y="8"/>
                </a:cxn>
                <a:cxn ang="0">
                  <a:pos x="20" y="8"/>
                </a:cxn>
                <a:cxn ang="0">
                  <a:pos x="25" y="8"/>
                </a:cxn>
                <a:cxn ang="0">
                  <a:pos x="27" y="13"/>
                </a:cxn>
                <a:cxn ang="0">
                  <a:pos x="27" y="15"/>
                </a:cxn>
                <a:cxn ang="0">
                  <a:pos x="29" y="13"/>
                </a:cxn>
                <a:cxn ang="0">
                  <a:pos x="32" y="15"/>
                </a:cxn>
                <a:cxn ang="0">
                  <a:pos x="32" y="20"/>
                </a:cxn>
                <a:cxn ang="0">
                  <a:pos x="30" y="22"/>
                </a:cxn>
                <a:cxn ang="0">
                  <a:pos x="22" y="24"/>
                </a:cxn>
                <a:cxn ang="0">
                  <a:pos x="22" y="17"/>
                </a:cxn>
                <a:cxn ang="0">
                  <a:pos x="17" y="15"/>
                </a:cxn>
                <a:cxn ang="0">
                  <a:pos x="15" y="17"/>
                </a:cxn>
                <a:cxn ang="0">
                  <a:pos x="12" y="15"/>
                </a:cxn>
                <a:cxn ang="0">
                  <a:pos x="5" y="8"/>
                </a:cxn>
                <a:cxn ang="0">
                  <a:pos x="0" y="2"/>
                </a:cxn>
              </a:cxnLst>
              <a:rect l="0" t="0" r="r" b="b"/>
              <a:pathLst>
                <a:path w="32" h="24">
                  <a:moveTo>
                    <a:pt x="0" y="2"/>
                  </a:moveTo>
                  <a:lnTo>
                    <a:pt x="4" y="0"/>
                  </a:lnTo>
                  <a:lnTo>
                    <a:pt x="9" y="0"/>
                  </a:lnTo>
                  <a:lnTo>
                    <a:pt x="14" y="5"/>
                  </a:lnTo>
                  <a:lnTo>
                    <a:pt x="15" y="8"/>
                  </a:lnTo>
                  <a:lnTo>
                    <a:pt x="20" y="8"/>
                  </a:lnTo>
                  <a:lnTo>
                    <a:pt x="25" y="8"/>
                  </a:lnTo>
                  <a:lnTo>
                    <a:pt x="27" y="13"/>
                  </a:lnTo>
                  <a:lnTo>
                    <a:pt x="27" y="15"/>
                  </a:lnTo>
                  <a:lnTo>
                    <a:pt x="29" y="13"/>
                  </a:lnTo>
                  <a:lnTo>
                    <a:pt x="32" y="15"/>
                  </a:lnTo>
                  <a:lnTo>
                    <a:pt x="32" y="20"/>
                  </a:lnTo>
                  <a:lnTo>
                    <a:pt x="30" y="22"/>
                  </a:lnTo>
                  <a:lnTo>
                    <a:pt x="22" y="24"/>
                  </a:lnTo>
                  <a:lnTo>
                    <a:pt x="22" y="17"/>
                  </a:lnTo>
                  <a:lnTo>
                    <a:pt x="17" y="15"/>
                  </a:lnTo>
                  <a:lnTo>
                    <a:pt x="15" y="17"/>
                  </a:lnTo>
                  <a:lnTo>
                    <a:pt x="12" y="15"/>
                  </a:lnTo>
                  <a:lnTo>
                    <a:pt x="5" y="8"/>
                  </a:lnTo>
                  <a:lnTo>
                    <a:pt x="0" y="2"/>
                  </a:lnTo>
                  <a:close/>
                </a:path>
              </a:pathLst>
            </a:custGeom>
            <a:solidFill>
              <a:srgbClr val="1F1A17"/>
            </a:solidFill>
            <a:ln w="9525">
              <a:noFill/>
              <a:round/>
              <a:headEnd/>
              <a:tailEnd/>
            </a:ln>
          </p:spPr>
          <p:txBody>
            <a:bodyPr/>
            <a:lstStyle/>
            <a:p>
              <a:endParaRPr lang="en-US"/>
            </a:p>
          </p:txBody>
        </p:sp>
        <p:sp>
          <p:nvSpPr>
            <p:cNvPr id="4587" name="Freeform 491"/>
            <p:cNvSpPr>
              <a:spLocks/>
            </p:cNvSpPr>
            <p:nvPr/>
          </p:nvSpPr>
          <p:spPr bwMode="auto">
            <a:xfrm>
              <a:off x="2984" y="2980"/>
              <a:ext cx="32" cy="16"/>
            </a:xfrm>
            <a:custGeom>
              <a:avLst/>
              <a:gdLst/>
              <a:ahLst/>
              <a:cxnLst>
                <a:cxn ang="0">
                  <a:pos x="0" y="12"/>
                </a:cxn>
                <a:cxn ang="0">
                  <a:pos x="2" y="6"/>
                </a:cxn>
                <a:cxn ang="0">
                  <a:pos x="5" y="0"/>
                </a:cxn>
                <a:cxn ang="0">
                  <a:pos x="10" y="0"/>
                </a:cxn>
                <a:cxn ang="0">
                  <a:pos x="13" y="2"/>
                </a:cxn>
                <a:cxn ang="0">
                  <a:pos x="13" y="0"/>
                </a:cxn>
                <a:cxn ang="0">
                  <a:pos x="17" y="0"/>
                </a:cxn>
                <a:cxn ang="0">
                  <a:pos x="22" y="2"/>
                </a:cxn>
                <a:cxn ang="0">
                  <a:pos x="27" y="4"/>
                </a:cxn>
                <a:cxn ang="0">
                  <a:pos x="27" y="2"/>
                </a:cxn>
                <a:cxn ang="0">
                  <a:pos x="29" y="0"/>
                </a:cxn>
                <a:cxn ang="0">
                  <a:pos x="30" y="0"/>
                </a:cxn>
                <a:cxn ang="0">
                  <a:pos x="32" y="0"/>
                </a:cxn>
                <a:cxn ang="0">
                  <a:pos x="27" y="7"/>
                </a:cxn>
                <a:cxn ang="0">
                  <a:pos x="15" y="16"/>
                </a:cxn>
                <a:cxn ang="0">
                  <a:pos x="5" y="14"/>
                </a:cxn>
                <a:cxn ang="0">
                  <a:pos x="0" y="12"/>
                </a:cxn>
              </a:cxnLst>
              <a:rect l="0" t="0" r="r" b="b"/>
              <a:pathLst>
                <a:path w="32" h="16">
                  <a:moveTo>
                    <a:pt x="0" y="12"/>
                  </a:moveTo>
                  <a:lnTo>
                    <a:pt x="2" y="6"/>
                  </a:lnTo>
                  <a:lnTo>
                    <a:pt x="5" y="0"/>
                  </a:lnTo>
                  <a:lnTo>
                    <a:pt x="10" y="0"/>
                  </a:lnTo>
                  <a:lnTo>
                    <a:pt x="13" y="2"/>
                  </a:lnTo>
                  <a:lnTo>
                    <a:pt x="13" y="0"/>
                  </a:lnTo>
                  <a:lnTo>
                    <a:pt x="17" y="0"/>
                  </a:lnTo>
                  <a:lnTo>
                    <a:pt x="22" y="2"/>
                  </a:lnTo>
                  <a:lnTo>
                    <a:pt x="27" y="4"/>
                  </a:lnTo>
                  <a:lnTo>
                    <a:pt x="27" y="2"/>
                  </a:lnTo>
                  <a:lnTo>
                    <a:pt x="29" y="0"/>
                  </a:lnTo>
                  <a:lnTo>
                    <a:pt x="30" y="0"/>
                  </a:lnTo>
                  <a:lnTo>
                    <a:pt x="32" y="0"/>
                  </a:lnTo>
                  <a:lnTo>
                    <a:pt x="27" y="7"/>
                  </a:lnTo>
                  <a:lnTo>
                    <a:pt x="15" y="16"/>
                  </a:lnTo>
                  <a:lnTo>
                    <a:pt x="5" y="14"/>
                  </a:lnTo>
                  <a:lnTo>
                    <a:pt x="0" y="12"/>
                  </a:lnTo>
                  <a:close/>
                </a:path>
              </a:pathLst>
            </a:custGeom>
            <a:solidFill>
              <a:srgbClr val="1F1A17"/>
            </a:solidFill>
            <a:ln w="9525">
              <a:noFill/>
              <a:round/>
              <a:headEnd/>
              <a:tailEnd/>
            </a:ln>
          </p:spPr>
          <p:txBody>
            <a:bodyPr/>
            <a:lstStyle/>
            <a:p>
              <a:endParaRPr lang="en-US"/>
            </a:p>
          </p:txBody>
        </p:sp>
        <p:sp>
          <p:nvSpPr>
            <p:cNvPr id="4588" name="Freeform 492"/>
            <p:cNvSpPr>
              <a:spLocks/>
            </p:cNvSpPr>
            <p:nvPr/>
          </p:nvSpPr>
          <p:spPr bwMode="auto">
            <a:xfrm>
              <a:off x="2967" y="2900"/>
              <a:ext cx="14" cy="12"/>
            </a:xfrm>
            <a:custGeom>
              <a:avLst/>
              <a:gdLst/>
              <a:ahLst/>
              <a:cxnLst>
                <a:cxn ang="0">
                  <a:pos x="0" y="10"/>
                </a:cxn>
                <a:cxn ang="0">
                  <a:pos x="2" y="9"/>
                </a:cxn>
                <a:cxn ang="0">
                  <a:pos x="4" y="7"/>
                </a:cxn>
                <a:cxn ang="0">
                  <a:pos x="5" y="7"/>
                </a:cxn>
                <a:cxn ang="0">
                  <a:pos x="7" y="7"/>
                </a:cxn>
                <a:cxn ang="0">
                  <a:pos x="7" y="4"/>
                </a:cxn>
                <a:cxn ang="0">
                  <a:pos x="7" y="0"/>
                </a:cxn>
                <a:cxn ang="0">
                  <a:pos x="10" y="2"/>
                </a:cxn>
                <a:cxn ang="0">
                  <a:pos x="12" y="5"/>
                </a:cxn>
                <a:cxn ang="0">
                  <a:pos x="14" y="7"/>
                </a:cxn>
                <a:cxn ang="0">
                  <a:pos x="14" y="12"/>
                </a:cxn>
                <a:cxn ang="0">
                  <a:pos x="7" y="12"/>
                </a:cxn>
                <a:cxn ang="0">
                  <a:pos x="0" y="10"/>
                </a:cxn>
              </a:cxnLst>
              <a:rect l="0" t="0" r="r" b="b"/>
              <a:pathLst>
                <a:path w="14" h="12">
                  <a:moveTo>
                    <a:pt x="0" y="10"/>
                  </a:moveTo>
                  <a:lnTo>
                    <a:pt x="2" y="9"/>
                  </a:lnTo>
                  <a:lnTo>
                    <a:pt x="4" y="7"/>
                  </a:lnTo>
                  <a:lnTo>
                    <a:pt x="5" y="7"/>
                  </a:lnTo>
                  <a:lnTo>
                    <a:pt x="7" y="7"/>
                  </a:lnTo>
                  <a:lnTo>
                    <a:pt x="7" y="4"/>
                  </a:lnTo>
                  <a:lnTo>
                    <a:pt x="7" y="0"/>
                  </a:lnTo>
                  <a:lnTo>
                    <a:pt x="10" y="2"/>
                  </a:lnTo>
                  <a:lnTo>
                    <a:pt x="12" y="5"/>
                  </a:lnTo>
                  <a:lnTo>
                    <a:pt x="14" y="7"/>
                  </a:lnTo>
                  <a:lnTo>
                    <a:pt x="14" y="12"/>
                  </a:lnTo>
                  <a:lnTo>
                    <a:pt x="7" y="12"/>
                  </a:lnTo>
                  <a:lnTo>
                    <a:pt x="0" y="10"/>
                  </a:lnTo>
                  <a:close/>
                </a:path>
              </a:pathLst>
            </a:custGeom>
            <a:solidFill>
              <a:srgbClr val="1F1A17"/>
            </a:solidFill>
            <a:ln w="9525">
              <a:noFill/>
              <a:round/>
              <a:headEnd/>
              <a:tailEnd/>
            </a:ln>
          </p:spPr>
          <p:txBody>
            <a:bodyPr/>
            <a:lstStyle/>
            <a:p>
              <a:endParaRPr lang="en-US"/>
            </a:p>
          </p:txBody>
        </p:sp>
        <p:sp>
          <p:nvSpPr>
            <p:cNvPr id="4589" name="Freeform 493"/>
            <p:cNvSpPr>
              <a:spLocks/>
            </p:cNvSpPr>
            <p:nvPr/>
          </p:nvSpPr>
          <p:spPr bwMode="auto">
            <a:xfrm>
              <a:off x="2952" y="2882"/>
              <a:ext cx="7" cy="7"/>
            </a:xfrm>
            <a:custGeom>
              <a:avLst/>
              <a:gdLst/>
              <a:ahLst/>
              <a:cxnLst>
                <a:cxn ang="0">
                  <a:pos x="0" y="5"/>
                </a:cxn>
                <a:cxn ang="0">
                  <a:pos x="2" y="2"/>
                </a:cxn>
                <a:cxn ang="0">
                  <a:pos x="4" y="0"/>
                </a:cxn>
                <a:cxn ang="0">
                  <a:pos x="5" y="5"/>
                </a:cxn>
                <a:cxn ang="0">
                  <a:pos x="7" y="7"/>
                </a:cxn>
                <a:cxn ang="0">
                  <a:pos x="0" y="5"/>
                </a:cxn>
              </a:cxnLst>
              <a:rect l="0" t="0" r="r" b="b"/>
              <a:pathLst>
                <a:path w="7" h="7">
                  <a:moveTo>
                    <a:pt x="0" y="5"/>
                  </a:moveTo>
                  <a:lnTo>
                    <a:pt x="2" y="2"/>
                  </a:lnTo>
                  <a:lnTo>
                    <a:pt x="4" y="0"/>
                  </a:lnTo>
                  <a:lnTo>
                    <a:pt x="5" y="5"/>
                  </a:lnTo>
                  <a:lnTo>
                    <a:pt x="7" y="7"/>
                  </a:lnTo>
                  <a:lnTo>
                    <a:pt x="0" y="5"/>
                  </a:lnTo>
                  <a:close/>
                </a:path>
              </a:pathLst>
            </a:custGeom>
            <a:solidFill>
              <a:srgbClr val="1F1A17"/>
            </a:solidFill>
            <a:ln w="9525">
              <a:noFill/>
              <a:round/>
              <a:headEnd/>
              <a:tailEnd/>
            </a:ln>
          </p:spPr>
          <p:txBody>
            <a:bodyPr/>
            <a:lstStyle/>
            <a:p>
              <a:endParaRPr lang="en-US"/>
            </a:p>
          </p:txBody>
        </p:sp>
        <p:sp>
          <p:nvSpPr>
            <p:cNvPr id="4590" name="Freeform 494"/>
            <p:cNvSpPr>
              <a:spLocks/>
            </p:cNvSpPr>
            <p:nvPr/>
          </p:nvSpPr>
          <p:spPr bwMode="auto">
            <a:xfrm>
              <a:off x="2947" y="2912"/>
              <a:ext cx="7" cy="8"/>
            </a:xfrm>
            <a:custGeom>
              <a:avLst/>
              <a:gdLst/>
              <a:ahLst/>
              <a:cxnLst>
                <a:cxn ang="0">
                  <a:pos x="0" y="0"/>
                </a:cxn>
                <a:cxn ang="0">
                  <a:pos x="0" y="2"/>
                </a:cxn>
                <a:cxn ang="0">
                  <a:pos x="2" y="5"/>
                </a:cxn>
                <a:cxn ang="0">
                  <a:pos x="5" y="8"/>
                </a:cxn>
                <a:cxn ang="0">
                  <a:pos x="7" y="8"/>
                </a:cxn>
                <a:cxn ang="0">
                  <a:pos x="5" y="3"/>
                </a:cxn>
                <a:cxn ang="0">
                  <a:pos x="0" y="0"/>
                </a:cxn>
              </a:cxnLst>
              <a:rect l="0" t="0" r="r" b="b"/>
              <a:pathLst>
                <a:path w="7" h="8">
                  <a:moveTo>
                    <a:pt x="0" y="0"/>
                  </a:moveTo>
                  <a:lnTo>
                    <a:pt x="0" y="2"/>
                  </a:lnTo>
                  <a:lnTo>
                    <a:pt x="2" y="5"/>
                  </a:lnTo>
                  <a:lnTo>
                    <a:pt x="5" y="8"/>
                  </a:lnTo>
                  <a:lnTo>
                    <a:pt x="7" y="8"/>
                  </a:lnTo>
                  <a:lnTo>
                    <a:pt x="5" y="3"/>
                  </a:lnTo>
                  <a:lnTo>
                    <a:pt x="0" y="0"/>
                  </a:lnTo>
                  <a:close/>
                </a:path>
              </a:pathLst>
            </a:custGeom>
            <a:solidFill>
              <a:srgbClr val="1F1A17"/>
            </a:solidFill>
            <a:ln w="9525">
              <a:noFill/>
              <a:round/>
              <a:headEnd/>
              <a:tailEnd/>
            </a:ln>
          </p:spPr>
          <p:txBody>
            <a:bodyPr/>
            <a:lstStyle/>
            <a:p>
              <a:endParaRPr lang="en-US"/>
            </a:p>
          </p:txBody>
        </p:sp>
        <p:sp>
          <p:nvSpPr>
            <p:cNvPr id="4591" name="Freeform 495"/>
            <p:cNvSpPr>
              <a:spLocks/>
            </p:cNvSpPr>
            <p:nvPr/>
          </p:nvSpPr>
          <p:spPr bwMode="auto">
            <a:xfrm>
              <a:off x="2972" y="3318"/>
              <a:ext cx="34" cy="35"/>
            </a:xfrm>
            <a:custGeom>
              <a:avLst/>
              <a:gdLst/>
              <a:ahLst/>
              <a:cxnLst>
                <a:cxn ang="0">
                  <a:pos x="9" y="0"/>
                </a:cxn>
                <a:cxn ang="0">
                  <a:pos x="4" y="5"/>
                </a:cxn>
                <a:cxn ang="0">
                  <a:pos x="0" y="12"/>
                </a:cxn>
                <a:cxn ang="0">
                  <a:pos x="2" y="20"/>
                </a:cxn>
                <a:cxn ang="0">
                  <a:pos x="4" y="24"/>
                </a:cxn>
                <a:cxn ang="0">
                  <a:pos x="7" y="22"/>
                </a:cxn>
                <a:cxn ang="0">
                  <a:pos x="12" y="20"/>
                </a:cxn>
                <a:cxn ang="0">
                  <a:pos x="9" y="30"/>
                </a:cxn>
                <a:cxn ang="0">
                  <a:pos x="7" y="35"/>
                </a:cxn>
                <a:cxn ang="0">
                  <a:pos x="15" y="35"/>
                </a:cxn>
                <a:cxn ang="0">
                  <a:pos x="29" y="30"/>
                </a:cxn>
                <a:cxn ang="0">
                  <a:pos x="32" y="22"/>
                </a:cxn>
                <a:cxn ang="0">
                  <a:pos x="34" y="20"/>
                </a:cxn>
                <a:cxn ang="0">
                  <a:pos x="27" y="12"/>
                </a:cxn>
                <a:cxn ang="0">
                  <a:pos x="14" y="12"/>
                </a:cxn>
                <a:cxn ang="0">
                  <a:pos x="9" y="0"/>
                </a:cxn>
              </a:cxnLst>
              <a:rect l="0" t="0" r="r" b="b"/>
              <a:pathLst>
                <a:path w="34" h="35">
                  <a:moveTo>
                    <a:pt x="9" y="0"/>
                  </a:moveTo>
                  <a:lnTo>
                    <a:pt x="4" y="5"/>
                  </a:lnTo>
                  <a:lnTo>
                    <a:pt x="0" y="12"/>
                  </a:lnTo>
                  <a:lnTo>
                    <a:pt x="2" y="20"/>
                  </a:lnTo>
                  <a:lnTo>
                    <a:pt x="4" y="24"/>
                  </a:lnTo>
                  <a:lnTo>
                    <a:pt x="7" y="22"/>
                  </a:lnTo>
                  <a:lnTo>
                    <a:pt x="12" y="20"/>
                  </a:lnTo>
                  <a:lnTo>
                    <a:pt x="9" y="30"/>
                  </a:lnTo>
                  <a:lnTo>
                    <a:pt x="7" y="35"/>
                  </a:lnTo>
                  <a:lnTo>
                    <a:pt x="15" y="35"/>
                  </a:lnTo>
                  <a:lnTo>
                    <a:pt x="29" y="30"/>
                  </a:lnTo>
                  <a:lnTo>
                    <a:pt x="32" y="22"/>
                  </a:lnTo>
                  <a:lnTo>
                    <a:pt x="34" y="20"/>
                  </a:lnTo>
                  <a:lnTo>
                    <a:pt x="27" y="12"/>
                  </a:lnTo>
                  <a:lnTo>
                    <a:pt x="14" y="12"/>
                  </a:lnTo>
                  <a:lnTo>
                    <a:pt x="9" y="0"/>
                  </a:lnTo>
                  <a:close/>
                </a:path>
              </a:pathLst>
            </a:custGeom>
            <a:solidFill>
              <a:srgbClr val="1F1A17"/>
            </a:solidFill>
            <a:ln w="9525">
              <a:noFill/>
              <a:round/>
              <a:headEnd/>
              <a:tailEnd/>
            </a:ln>
          </p:spPr>
          <p:txBody>
            <a:bodyPr/>
            <a:lstStyle/>
            <a:p>
              <a:endParaRPr lang="en-US"/>
            </a:p>
          </p:txBody>
        </p:sp>
        <p:sp>
          <p:nvSpPr>
            <p:cNvPr id="4592" name="Freeform 496"/>
            <p:cNvSpPr>
              <a:spLocks/>
            </p:cNvSpPr>
            <p:nvPr/>
          </p:nvSpPr>
          <p:spPr bwMode="auto">
            <a:xfrm>
              <a:off x="2921" y="3293"/>
              <a:ext cx="28" cy="29"/>
            </a:xfrm>
            <a:custGeom>
              <a:avLst/>
              <a:gdLst/>
              <a:ahLst/>
              <a:cxnLst>
                <a:cxn ang="0">
                  <a:pos x="15" y="0"/>
                </a:cxn>
                <a:cxn ang="0">
                  <a:pos x="13" y="7"/>
                </a:cxn>
                <a:cxn ang="0">
                  <a:pos x="8" y="14"/>
                </a:cxn>
                <a:cxn ang="0">
                  <a:pos x="1" y="17"/>
                </a:cxn>
                <a:cxn ang="0">
                  <a:pos x="0" y="17"/>
                </a:cxn>
                <a:cxn ang="0">
                  <a:pos x="5" y="22"/>
                </a:cxn>
                <a:cxn ang="0">
                  <a:pos x="15" y="29"/>
                </a:cxn>
                <a:cxn ang="0">
                  <a:pos x="20" y="27"/>
                </a:cxn>
                <a:cxn ang="0">
                  <a:pos x="21" y="25"/>
                </a:cxn>
                <a:cxn ang="0">
                  <a:pos x="15" y="15"/>
                </a:cxn>
                <a:cxn ang="0">
                  <a:pos x="28" y="10"/>
                </a:cxn>
                <a:cxn ang="0">
                  <a:pos x="15" y="0"/>
                </a:cxn>
              </a:cxnLst>
              <a:rect l="0" t="0" r="r" b="b"/>
              <a:pathLst>
                <a:path w="28" h="29">
                  <a:moveTo>
                    <a:pt x="15" y="0"/>
                  </a:moveTo>
                  <a:lnTo>
                    <a:pt x="13" y="7"/>
                  </a:lnTo>
                  <a:lnTo>
                    <a:pt x="8" y="14"/>
                  </a:lnTo>
                  <a:lnTo>
                    <a:pt x="1" y="17"/>
                  </a:lnTo>
                  <a:lnTo>
                    <a:pt x="0" y="17"/>
                  </a:lnTo>
                  <a:lnTo>
                    <a:pt x="5" y="22"/>
                  </a:lnTo>
                  <a:lnTo>
                    <a:pt x="15" y="29"/>
                  </a:lnTo>
                  <a:lnTo>
                    <a:pt x="20" y="27"/>
                  </a:lnTo>
                  <a:lnTo>
                    <a:pt x="21" y="25"/>
                  </a:lnTo>
                  <a:lnTo>
                    <a:pt x="15" y="15"/>
                  </a:lnTo>
                  <a:lnTo>
                    <a:pt x="28" y="10"/>
                  </a:lnTo>
                  <a:lnTo>
                    <a:pt x="15" y="0"/>
                  </a:lnTo>
                  <a:close/>
                </a:path>
              </a:pathLst>
            </a:custGeom>
            <a:solidFill>
              <a:srgbClr val="1F1A17"/>
            </a:solidFill>
            <a:ln w="9525">
              <a:noFill/>
              <a:round/>
              <a:headEnd/>
              <a:tailEnd/>
            </a:ln>
          </p:spPr>
          <p:txBody>
            <a:bodyPr/>
            <a:lstStyle/>
            <a:p>
              <a:endParaRPr lang="en-US"/>
            </a:p>
          </p:txBody>
        </p:sp>
        <p:sp>
          <p:nvSpPr>
            <p:cNvPr id="4593" name="Freeform 497"/>
            <p:cNvSpPr>
              <a:spLocks/>
            </p:cNvSpPr>
            <p:nvPr/>
          </p:nvSpPr>
          <p:spPr bwMode="auto">
            <a:xfrm>
              <a:off x="2971" y="3104"/>
              <a:ext cx="23" cy="12"/>
            </a:xfrm>
            <a:custGeom>
              <a:avLst/>
              <a:gdLst/>
              <a:ahLst/>
              <a:cxnLst>
                <a:cxn ang="0">
                  <a:pos x="0" y="9"/>
                </a:cxn>
                <a:cxn ang="0">
                  <a:pos x="1" y="4"/>
                </a:cxn>
                <a:cxn ang="0">
                  <a:pos x="6" y="0"/>
                </a:cxn>
                <a:cxn ang="0">
                  <a:pos x="15" y="0"/>
                </a:cxn>
                <a:cxn ang="0">
                  <a:pos x="20" y="2"/>
                </a:cxn>
                <a:cxn ang="0">
                  <a:pos x="23" y="9"/>
                </a:cxn>
                <a:cxn ang="0">
                  <a:pos x="11" y="12"/>
                </a:cxn>
                <a:cxn ang="0">
                  <a:pos x="0" y="9"/>
                </a:cxn>
              </a:cxnLst>
              <a:rect l="0" t="0" r="r" b="b"/>
              <a:pathLst>
                <a:path w="23" h="12">
                  <a:moveTo>
                    <a:pt x="0" y="9"/>
                  </a:moveTo>
                  <a:lnTo>
                    <a:pt x="1" y="4"/>
                  </a:lnTo>
                  <a:lnTo>
                    <a:pt x="6" y="0"/>
                  </a:lnTo>
                  <a:lnTo>
                    <a:pt x="15" y="0"/>
                  </a:lnTo>
                  <a:lnTo>
                    <a:pt x="20" y="2"/>
                  </a:lnTo>
                  <a:lnTo>
                    <a:pt x="23" y="9"/>
                  </a:lnTo>
                  <a:lnTo>
                    <a:pt x="11" y="12"/>
                  </a:lnTo>
                  <a:lnTo>
                    <a:pt x="0" y="9"/>
                  </a:lnTo>
                  <a:close/>
                </a:path>
              </a:pathLst>
            </a:custGeom>
            <a:solidFill>
              <a:srgbClr val="1F1A17"/>
            </a:solidFill>
            <a:ln w="9525">
              <a:noFill/>
              <a:round/>
              <a:headEnd/>
              <a:tailEnd/>
            </a:ln>
          </p:spPr>
          <p:txBody>
            <a:bodyPr/>
            <a:lstStyle/>
            <a:p>
              <a:endParaRPr lang="en-US"/>
            </a:p>
          </p:txBody>
        </p:sp>
        <p:sp>
          <p:nvSpPr>
            <p:cNvPr id="4594" name="Freeform 498"/>
            <p:cNvSpPr>
              <a:spLocks/>
            </p:cNvSpPr>
            <p:nvPr/>
          </p:nvSpPr>
          <p:spPr bwMode="auto">
            <a:xfrm>
              <a:off x="2921" y="3042"/>
              <a:ext cx="25" cy="15"/>
            </a:xfrm>
            <a:custGeom>
              <a:avLst/>
              <a:gdLst/>
              <a:ahLst/>
              <a:cxnLst>
                <a:cxn ang="0">
                  <a:pos x="6" y="2"/>
                </a:cxn>
                <a:cxn ang="0">
                  <a:pos x="8" y="0"/>
                </a:cxn>
                <a:cxn ang="0">
                  <a:pos x="13" y="0"/>
                </a:cxn>
                <a:cxn ang="0">
                  <a:pos x="21" y="5"/>
                </a:cxn>
                <a:cxn ang="0">
                  <a:pos x="25" y="7"/>
                </a:cxn>
                <a:cxn ang="0">
                  <a:pos x="18" y="15"/>
                </a:cxn>
                <a:cxn ang="0">
                  <a:pos x="8" y="10"/>
                </a:cxn>
                <a:cxn ang="0">
                  <a:pos x="0" y="7"/>
                </a:cxn>
                <a:cxn ang="0">
                  <a:pos x="6" y="2"/>
                </a:cxn>
              </a:cxnLst>
              <a:rect l="0" t="0" r="r" b="b"/>
              <a:pathLst>
                <a:path w="25" h="15">
                  <a:moveTo>
                    <a:pt x="6" y="2"/>
                  </a:moveTo>
                  <a:lnTo>
                    <a:pt x="8" y="0"/>
                  </a:lnTo>
                  <a:lnTo>
                    <a:pt x="13" y="0"/>
                  </a:lnTo>
                  <a:lnTo>
                    <a:pt x="21" y="5"/>
                  </a:lnTo>
                  <a:lnTo>
                    <a:pt x="25" y="7"/>
                  </a:lnTo>
                  <a:lnTo>
                    <a:pt x="18" y="15"/>
                  </a:lnTo>
                  <a:lnTo>
                    <a:pt x="8" y="10"/>
                  </a:lnTo>
                  <a:lnTo>
                    <a:pt x="0" y="7"/>
                  </a:lnTo>
                  <a:lnTo>
                    <a:pt x="6" y="2"/>
                  </a:lnTo>
                  <a:close/>
                </a:path>
              </a:pathLst>
            </a:custGeom>
            <a:solidFill>
              <a:srgbClr val="1F1A17"/>
            </a:solidFill>
            <a:ln w="9525">
              <a:noFill/>
              <a:round/>
              <a:headEnd/>
              <a:tailEnd/>
            </a:ln>
          </p:spPr>
          <p:txBody>
            <a:bodyPr/>
            <a:lstStyle/>
            <a:p>
              <a:endParaRPr lang="en-US"/>
            </a:p>
          </p:txBody>
        </p:sp>
        <p:sp>
          <p:nvSpPr>
            <p:cNvPr id="4595" name="Freeform 499"/>
            <p:cNvSpPr>
              <a:spLocks/>
            </p:cNvSpPr>
            <p:nvPr/>
          </p:nvSpPr>
          <p:spPr bwMode="auto">
            <a:xfrm>
              <a:off x="2971" y="3191"/>
              <a:ext cx="28" cy="34"/>
            </a:xfrm>
            <a:custGeom>
              <a:avLst/>
              <a:gdLst/>
              <a:ahLst/>
              <a:cxnLst>
                <a:cxn ang="0">
                  <a:pos x="0" y="24"/>
                </a:cxn>
                <a:cxn ang="0">
                  <a:pos x="1" y="17"/>
                </a:cxn>
                <a:cxn ang="0">
                  <a:pos x="5" y="9"/>
                </a:cxn>
                <a:cxn ang="0">
                  <a:pos x="8" y="7"/>
                </a:cxn>
                <a:cxn ang="0">
                  <a:pos x="11" y="7"/>
                </a:cxn>
                <a:cxn ang="0">
                  <a:pos x="11" y="4"/>
                </a:cxn>
                <a:cxn ang="0">
                  <a:pos x="15" y="0"/>
                </a:cxn>
                <a:cxn ang="0">
                  <a:pos x="16" y="7"/>
                </a:cxn>
                <a:cxn ang="0">
                  <a:pos x="18" y="12"/>
                </a:cxn>
                <a:cxn ang="0">
                  <a:pos x="21" y="12"/>
                </a:cxn>
                <a:cxn ang="0">
                  <a:pos x="25" y="14"/>
                </a:cxn>
                <a:cxn ang="0">
                  <a:pos x="26" y="19"/>
                </a:cxn>
                <a:cxn ang="0">
                  <a:pos x="28" y="22"/>
                </a:cxn>
                <a:cxn ang="0">
                  <a:pos x="25" y="20"/>
                </a:cxn>
                <a:cxn ang="0">
                  <a:pos x="16" y="22"/>
                </a:cxn>
                <a:cxn ang="0">
                  <a:pos x="13" y="29"/>
                </a:cxn>
                <a:cxn ang="0">
                  <a:pos x="13" y="34"/>
                </a:cxn>
                <a:cxn ang="0">
                  <a:pos x="10" y="34"/>
                </a:cxn>
                <a:cxn ang="0">
                  <a:pos x="5" y="29"/>
                </a:cxn>
                <a:cxn ang="0">
                  <a:pos x="1" y="25"/>
                </a:cxn>
                <a:cxn ang="0">
                  <a:pos x="0" y="24"/>
                </a:cxn>
              </a:cxnLst>
              <a:rect l="0" t="0" r="r" b="b"/>
              <a:pathLst>
                <a:path w="28" h="34">
                  <a:moveTo>
                    <a:pt x="0" y="24"/>
                  </a:moveTo>
                  <a:lnTo>
                    <a:pt x="1" y="17"/>
                  </a:lnTo>
                  <a:lnTo>
                    <a:pt x="5" y="9"/>
                  </a:lnTo>
                  <a:lnTo>
                    <a:pt x="8" y="7"/>
                  </a:lnTo>
                  <a:lnTo>
                    <a:pt x="11" y="7"/>
                  </a:lnTo>
                  <a:lnTo>
                    <a:pt x="11" y="4"/>
                  </a:lnTo>
                  <a:lnTo>
                    <a:pt x="15" y="0"/>
                  </a:lnTo>
                  <a:lnTo>
                    <a:pt x="16" y="7"/>
                  </a:lnTo>
                  <a:lnTo>
                    <a:pt x="18" y="12"/>
                  </a:lnTo>
                  <a:lnTo>
                    <a:pt x="21" y="12"/>
                  </a:lnTo>
                  <a:lnTo>
                    <a:pt x="25" y="14"/>
                  </a:lnTo>
                  <a:lnTo>
                    <a:pt x="26" y="19"/>
                  </a:lnTo>
                  <a:lnTo>
                    <a:pt x="28" y="22"/>
                  </a:lnTo>
                  <a:lnTo>
                    <a:pt x="25" y="20"/>
                  </a:lnTo>
                  <a:lnTo>
                    <a:pt x="16" y="22"/>
                  </a:lnTo>
                  <a:lnTo>
                    <a:pt x="13" y="29"/>
                  </a:lnTo>
                  <a:lnTo>
                    <a:pt x="13" y="34"/>
                  </a:lnTo>
                  <a:lnTo>
                    <a:pt x="10" y="34"/>
                  </a:lnTo>
                  <a:lnTo>
                    <a:pt x="5" y="29"/>
                  </a:lnTo>
                  <a:lnTo>
                    <a:pt x="1" y="25"/>
                  </a:lnTo>
                  <a:lnTo>
                    <a:pt x="0" y="24"/>
                  </a:lnTo>
                  <a:close/>
                </a:path>
              </a:pathLst>
            </a:custGeom>
            <a:solidFill>
              <a:srgbClr val="1F1A17"/>
            </a:solidFill>
            <a:ln w="9525">
              <a:noFill/>
              <a:round/>
              <a:headEnd/>
              <a:tailEnd/>
            </a:ln>
          </p:spPr>
          <p:txBody>
            <a:bodyPr/>
            <a:lstStyle/>
            <a:p>
              <a:endParaRPr lang="en-US"/>
            </a:p>
          </p:txBody>
        </p:sp>
        <p:sp>
          <p:nvSpPr>
            <p:cNvPr id="4596" name="Freeform 500"/>
            <p:cNvSpPr>
              <a:spLocks/>
            </p:cNvSpPr>
            <p:nvPr/>
          </p:nvSpPr>
          <p:spPr bwMode="auto">
            <a:xfrm>
              <a:off x="2911" y="2932"/>
              <a:ext cx="38" cy="32"/>
            </a:xfrm>
            <a:custGeom>
              <a:avLst/>
              <a:gdLst/>
              <a:ahLst/>
              <a:cxnLst>
                <a:cxn ang="0">
                  <a:pos x="0" y="2"/>
                </a:cxn>
                <a:cxn ang="0">
                  <a:pos x="1" y="5"/>
                </a:cxn>
                <a:cxn ang="0">
                  <a:pos x="5" y="12"/>
                </a:cxn>
                <a:cxn ang="0">
                  <a:pos x="10" y="15"/>
                </a:cxn>
                <a:cxn ang="0">
                  <a:pos x="13" y="15"/>
                </a:cxn>
                <a:cxn ang="0">
                  <a:pos x="16" y="20"/>
                </a:cxn>
                <a:cxn ang="0">
                  <a:pos x="13" y="23"/>
                </a:cxn>
                <a:cxn ang="0">
                  <a:pos x="20" y="25"/>
                </a:cxn>
                <a:cxn ang="0">
                  <a:pos x="20" y="32"/>
                </a:cxn>
                <a:cxn ang="0">
                  <a:pos x="23" y="32"/>
                </a:cxn>
                <a:cxn ang="0">
                  <a:pos x="28" y="28"/>
                </a:cxn>
                <a:cxn ang="0">
                  <a:pos x="28" y="25"/>
                </a:cxn>
                <a:cxn ang="0">
                  <a:pos x="25" y="23"/>
                </a:cxn>
                <a:cxn ang="0">
                  <a:pos x="21" y="22"/>
                </a:cxn>
                <a:cxn ang="0">
                  <a:pos x="23" y="20"/>
                </a:cxn>
                <a:cxn ang="0">
                  <a:pos x="26" y="17"/>
                </a:cxn>
                <a:cxn ang="0">
                  <a:pos x="33" y="18"/>
                </a:cxn>
                <a:cxn ang="0">
                  <a:pos x="38" y="20"/>
                </a:cxn>
                <a:cxn ang="0">
                  <a:pos x="36" y="17"/>
                </a:cxn>
                <a:cxn ang="0">
                  <a:pos x="33" y="13"/>
                </a:cxn>
                <a:cxn ang="0">
                  <a:pos x="25" y="13"/>
                </a:cxn>
                <a:cxn ang="0">
                  <a:pos x="16" y="15"/>
                </a:cxn>
                <a:cxn ang="0">
                  <a:pos x="13" y="8"/>
                </a:cxn>
                <a:cxn ang="0">
                  <a:pos x="11" y="2"/>
                </a:cxn>
                <a:cxn ang="0">
                  <a:pos x="8" y="0"/>
                </a:cxn>
                <a:cxn ang="0">
                  <a:pos x="6" y="2"/>
                </a:cxn>
                <a:cxn ang="0">
                  <a:pos x="8" y="5"/>
                </a:cxn>
                <a:cxn ang="0">
                  <a:pos x="10" y="8"/>
                </a:cxn>
                <a:cxn ang="0">
                  <a:pos x="0" y="2"/>
                </a:cxn>
              </a:cxnLst>
              <a:rect l="0" t="0" r="r" b="b"/>
              <a:pathLst>
                <a:path w="38" h="32">
                  <a:moveTo>
                    <a:pt x="0" y="2"/>
                  </a:moveTo>
                  <a:lnTo>
                    <a:pt x="1" y="5"/>
                  </a:lnTo>
                  <a:lnTo>
                    <a:pt x="5" y="12"/>
                  </a:lnTo>
                  <a:lnTo>
                    <a:pt x="10" y="15"/>
                  </a:lnTo>
                  <a:lnTo>
                    <a:pt x="13" y="15"/>
                  </a:lnTo>
                  <a:lnTo>
                    <a:pt x="16" y="20"/>
                  </a:lnTo>
                  <a:lnTo>
                    <a:pt x="13" y="23"/>
                  </a:lnTo>
                  <a:lnTo>
                    <a:pt x="20" y="25"/>
                  </a:lnTo>
                  <a:lnTo>
                    <a:pt x="20" y="32"/>
                  </a:lnTo>
                  <a:lnTo>
                    <a:pt x="23" y="32"/>
                  </a:lnTo>
                  <a:lnTo>
                    <a:pt x="28" y="28"/>
                  </a:lnTo>
                  <a:lnTo>
                    <a:pt x="28" y="25"/>
                  </a:lnTo>
                  <a:lnTo>
                    <a:pt x="25" y="23"/>
                  </a:lnTo>
                  <a:lnTo>
                    <a:pt x="21" y="22"/>
                  </a:lnTo>
                  <a:lnTo>
                    <a:pt x="23" y="20"/>
                  </a:lnTo>
                  <a:lnTo>
                    <a:pt x="26" y="17"/>
                  </a:lnTo>
                  <a:lnTo>
                    <a:pt x="33" y="18"/>
                  </a:lnTo>
                  <a:lnTo>
                    <a:pt x="38" y="20"/>
                  </a:lnTo>
                  <a:lnTo>
                    <a:pt x="36" y="17"/>
                  </a:lnTo>
                  <a:lnTo>
                    <a:pt x="33" y="13"/>
                  </a:lnTo>
                  <a:lnTo>
                    <a:pt x="25" y="13"/>
                  </a:lnTo>
                  <a:lnTo>
                    <a:pt x="16" y="15"/>
                  </a:lnTo>
                  <a:lnTo>
                    <a:pt x="13" y="8"/>
                  </a:lnTo>
                  <a:lnTo>
                    <a:pt x="11" y="2"/>
                  </a:lnTo>
                  <a:lnTo>
                    <a:pt x="8" y="0"/>
                  </a:lnTo>
                  <a:lnTo>
                    <a:pt x="6" y="2"/>
                  </a:lnTo>
                  <a:lnTo>
                    <a:pt x="8" y="5"/>
                  </a:lnTo>
                  <a:lnTo>
                    <a:pt x="10" y="8"/>
                  </a:lnTo>
                  <a:lnTo>
                    <a:pt x="0" y="2"/>
                  </a:lnTo>
                  <a:close/>
                </a:path>
              </a:pathLst>
            </a:custGeom>
            <a:solidFill>
              <a:srgbClr val="1F1A17"/>
            </a:solidFill>
            <a:ln w="9525">
              <a:noFill/>
              <a:round/>
              <a:headEnd/>
              <a:tailEnd/>
            </a:ln>
          </p:spPr>
          <p:txBody>
            <a:bodyPr/>
            <a:lstStyle/>
            <a:p>
              <a:endParaRPr lang="en-US"/>
            </a:p>
          </p:txBody>
        </p:sp>
        <p:sp>
          <p:nvSpPr>
            <p:cNvPr id="4597" name="Freeform 501"/>
            <p:cNvSpPr>
              <a:spLocks/>
            </p:cNvSpPr>
            <p:nvPr/>
          </p:nvSpPr>
          <p:spPr bwMode="auto">
            <a:xfrm>
              <a:off x="2939" y="2967"/>
              <a:ext cx="37" cy="22"/>
            </a:xfrm>
            <a:custGeom>
              <a:avLst/>
              <a:gdLst/>
              <a:ahLst/>
              <a:cxnLst>
                <a:cxn ang="0">
                  <a:pos x="0" y="3"/>
                </a:cxn>
                <a:cxn ang="0">
                  <a:pos x="3" y="5"/>
                </a:cxn>
                <a:cxn ang="0">
                  <a:pos x="7" y="8"/>
                </a:cxn>
                <a:cxn ang="0">
                  <a:pos x="10" y="15"/>
                </a:cxn>
                <a:cxn ang="0">
                  <a:pos x="13" y="17"/>
                </a:cxn>
                <a:cxn ang="0">
                  <a:pos x="18" y="17"/>
                </a:cxn>
                <a:cxn ang="0">
                  <a:pos x="22" y="12"/>
                </a:cxn>
                <a:cxn ang="0">
                  <a:pos x="22" y="7"/>
                </a:cxn>
                <a:cxn ang="0">
                  <a:pos x="20" y="2"/>
                </a:cxn>
                <a:cxn ang="0">
                  <a:pos x="23" y="0"/>
                </a:cxn>
                <a:cxn ang="0">
                  <a:pos x="28" y="0"/>
                </a:cxn>
                <a:cxn ang="0">
                  <a:pos x="33" y="5"/>
                </a:cxn>
                <a:cxn ang="0">
                  <a:pos x="37" y="8"/>
                </a:cxn>
                <a:cxn ang="0">
                  <a:pos x="25" y="5"/>
                </a:cxn>
                <a:cxn ang="0">
                  <a:pos x="27" y="8"/>
                </a:cxn>
                <a:cxn ang="0">
                  <a:pos x="27" y="15"/>
                </a:cxn>
                <a:cxn ang="0">
                  <a:pos x="25" y="19"/>
                </a:cxn>
                <a:cxn ang="0">
                  <a:pos x="22" y="20"/>
                </a:cxn>
                <a:cxn ang="0">
                  <a:pos x="18" y="22"/>
                </a:cxn>
                <a:cxn ang="0">
                  <a:pos x="15" y="22"/>
                </a:cxn>
                <a:cxn ang="0">
                  <a:pos x="8" y="17"/>
                </a:cxn>
                <a:cxn ang="0">
                  <a:pos x="5" y="13"/>
                </a:cxn>
                <a:cxn ang="0">
                  <a:pos x="0" y="3"/>
                </a:cxn>
              </a:cxnLst>
              <a:rect l="0" t="0" r="r" b="b"/>
              <a:pathLst>
                <a:path w="37" h="22">
                  <a:moveTo>
                    <a:pt x="0" y="3"/>
                  </a:moveTo>
                  <a:lnTo>
                    <a:pt x="3" y="5"/>
                  </a:lnTo>
                  <a:lnTo>
                    <a:pt x="7" y="8"/>
                  </a:lnTo>
                  <a:lnTo>
                    <a:pt x="10" y="15"/>
                  </a:lnTo>
                  <a:lnTo>
                    <a:pt x="13" y="17"/>
                  </a:lnTo>
                  <a:lnTo>
                    <a:pt x="18" y="17"/>
                  </a:lnTo>
                  <a:lnTo>
                    <a:pt x="22" y="12"/>
                  </a:lnTo>
                  <a:lnTo>
                    <a:pt x="22" y="7"/>
                  </a:lnTo>
                  <a:lnTo>
                    <a:pt x="20" y="2"/>
                  </a:lnTo>
                  <a:lnTo>
                    <a:pt x="23" y="0"/>
                  </a:lnTo>
                  <a:lnTo>
                    <a:pt x="28" y="0"/>
                  </a:lnTo>
                  <a:lnTo>
                    <a:pt x="33" y="5"/>
                  </a:lnTo>
                  <a:lnTo>
                    <a:pt x="37" y="8"/>
                  </a:lnTo>
                  <a:lnTo>
                    <a:pt x="25" y="5"/>
                  </a:lnTo>
                  <a:lnTo>
                    <a:pt x="27" y="8"/>
                  </a:lnTo>
                  <a:lnTo>
                    <a:pt x="27" y="15"/>
                  </a:lnTo>
                  <a:lnTo>
                    <a:pt x="25" y="19"/>
                  </a:lnTo>
                  <a:lnTo>
                    <a:pt x="22" y="20"/>
                  </a:lnTo>
                  <a:lnTo>
                    <a:pt x="18" y="22"/>
                  </a:lnTo>
                  <a:lnTo>
                    <a:pt x="15" y="22"/>
                  </a:lnTo>
                  <a:lnTo>
                    <a:pt x="8" y="17"/>
                  </a:lnTo>
                  <a:lnTo>
                    <a:pt x="5" y="13"/>
                  </a:lnTo>
                  <a:lnTo>
                    <a:pt x="0" y="3"/>
                  </a:lnTo>
                  <a:close/>
                </a:path>
              </a:pathLst>
            </a:custGeom>
            <a:solidFill>
              <a:srgbClr val="1F1A17"/>
            </a:solidFill>
            <a:ln w="9525">
              <a:noFill/>
              <a:round/>
              <a:headEnd/>
              <a:tailEnd/>
            </a:ln>
          </p:spPr>
          <p:txBody>
            <a:bodyPr/>
            <a:lstStyle/>
            <a:p>
              <a:endParaRPr lang="en-US"/>
            </a:p>
          </p:txBody>
        </p:sp>
        <p:sp>
          <p:nvSpPr>
            <p:cNvPr id="4598" name="Freeform 502"/>
            <p:cNvSpPr>
              <a:spLocks/>
            </p:cNvSpPr>
            <p:nvPr/>
          </p:nvSpPr>
          <p:spPr bwMode="auto">
            <a:xfrm>
              <a:off x="2981" y="2878"/>
              <a:ext cx="28" cy="46"/>
            </a:xfrm>
            <a:custGeom>
              <a:avLst/>
              <a:gdLst/>
              <a:ahLst/>
              <a:cxnLst>
                <a:cxn ang="0">
                  <a:pos x="11" y="14"/>
                </a:cxn>
                <a:cxn ang="0">
                  <a:pos x="11" y="19"/>
                </a:cxn>
                <a:cxn ang="0">
                  <a:pos x="10" y="26"/>
                </a:cxn>
                <a:cxn ang="0">
                  <a:pos x="3" y="24"/>
                </a:cxn>
                <a:cxn ang="0">
                  <a:pos x="0" y="21"/>
                </a:cxn>
                <a:cxn ang="0">
                  <a:pos x="1" y="26"/>
                </a:cxn>
                <a:cxn ang="0">
                  <a:pos x="3" y="32"/>
                </a:cxn>
                <a:cxn ang="0">
                  <a:pos x="1" y="37"/>
                </a:cxn>
                <a:cxn ang="0">
                  <a:pos x="0" y="41"/>
                </a:cxn>
                <a:cxn ang="0">
                  <a:pos x="1" y="42"/>
                </a:cxn>
                <a:cxn ang="0">
                  <a:pos x="1" y="44"/>
                </a:cxn>
                <a:cxn ang="0">
                  <a:pos x="5" y="46"/>
                </a:cxn>
                <a:cxn ang="0">
                  <a:pos x="6" y="44"/>
                </a:cxn>
                <a:cxn ang="0">
                  <a:pos x="11" y="34"/>
                </a:cxn>
                <a:cxn ang="0">
                  <a:pos x="13" y="26"/>
                </a:cxn>
                <a:cxn ang="0">
                  <a:pos x="18" y="22"/>
                </a:cxn>
                <a:cxn ang="0">
                  <a:pos x="22" y="17"/>
                </a:cxn>
                <a:cxn ang="0">
                  <a:pos x="25" y="7"/>
                </a:cxn>
                <a:cxn ang="0">
                  <a:pos x="28" y="0"/>
                </a:cxn>
                <a:cxn ang="0">
                  <a:pos x="20" y="14"/>
                </a:cxn>
                <a:cxn ang="0">
                  <a:pos x="18" y="9"/>
                </a:cxn>
                <a:cxn ang="0">
                  <a:pos x="13" y="21"/>
                </a:cxn>
                <a:cxn ang="0">
                  <a:pos x="11" y="14"/>
                </a:cxn>
              </a:cxnLst>
              <a:rect l="0" t="0" r="r" b="b"/>
              <a:pathLst>
                <a:path w="28" h="46">
                  <a:moveTo>
                    <a:pt x="11" y="14"/>
                  </a:moveTo>
                  <a:lnTo>
                    <a:pt x="11" y="19"/>
                  </a:lnTo>
                  <a:lnTo>
                    <a:pt x="10" y="26"/>
                  </a:lnTo>
                  <a:lnTo>
                    <a:pt x="3" y="24"/>
                  </a:lnTo>
                  <a:lnTo>
                    <a:pt x="0" y="21"/>
                  </a:lnTo>
                  <a:lnTo>
                    <a:pt x="1" y="26"/>
                  </a:lnTo>
                  <a:lnTo>
                    <a:pt x="3" y="32"/>
                  </a:lnTo>
                  <a:lnTo>
                    <a:pt x="1" y="37"/>
                  </a:lnTo>
                  <a:lnTo>
                    <a:pt x="0" y="41"/>
                  </a:lnTo>
                  <a:lnTo>
                    <a:pt x="1" y="42"/>
                  </a:lnTo>
                  <a:lnTo>
                    <a:pt x="1" y="44"/>
                  </a:lnTo>
                  <a:lnTo>
                    <a:pt x="5" y="46"/>
                  </a:lnTo>
                  <a:lnTo>
                    <a:pt x="6" y="44"/>
                  </a:lnTo>
                  <a:lnTo>
                    <a:pt x="11" y="34"/>
                  </a:lnTo>
                  <a:lnTo>
                    <a:pt x="13" y="26"/>
                  </a:lnTo>
                  <a:lnTo>
                    <a:pt x="18" y="22"/>
                  </a:lnTo>
                  <a:lnTo>
                    <a:pt x="22" y="17"/>
                  </a:lnTo>
                  <a:lnTo>
                    <a:pt x="25" y="7"/>
                  </a:lnTo>
                  <a:lnTo>
                    <a:pt x="28" y="0"/>
                  </a:lnTo>
                  <a:lnTo>
                    <a:pt x="20" y="14"/>
                  </a:lnTo>
                  <a:lnTo>
                    <a:pt x="18" y="9"/>
                  </a:lnTo>
                  <a:lnTo>
                    <a:pt x="13" y="21"/>
                  </a:lnTo>
                  <a:lnTo>
                    <a:pt x="11" y="14"/>
                  </a:lnTo>
                  <a:close/>
                </a:path>
              </a:pathLst>
            </a:custGeom>
            <a:solidFill>
              <a:srgbClr val="1F1A17"/>
            </a:solidFill>
            <a:ln w="9525">
              <a:noFill/>
              <a:round/>
              <a:headEnd/>
              <a:tailEnd/>
            </a:ln>
          </p:spPr>
          <p:txBody>
            <a:bodyPr/>
            <a:lstStyle/>
            <a:p>
              <a:endParaRPr lang="en-US"/>
            </a:p>
          </p:txBody>
        </p:sp>
        <p:sp>
          <p:nvSpPr>
            <p:cNvPr id="4599" name="Freeform 503"/>
            <p:cNvSpPr>
              <a:spLocks/>
            </p:cNvSpPr>
            <p:nvPr/>
          </p:nvSpPr>
          <p:spPr bwMode="auto">
            <a:xfrm>
              <a:off x="2959" y="2927"/>
              <a:ext cx="7" cy="35"/>
            </a:xfrm>
            <a:custGeom>
              <a:avLst/>
              <a:gdLst/>
              <a:ahLst/>
              <a:cxnLst>
                <a:cxn ang="0">
                  <a:pos x="2" y="0"/>
                </a:cxn>
                <a:cxn ang="0">
                  <a:pos x="2" y="5"/>
                </a:cxn>
                <a:cxn ang="0">
                  <a:pos x="0" y="12"/>
                </a:cxn>
                <a:cxn ang="0">
                  <a:pos x="2" y="18"/>
                </a:cxn>
                <a:cxn ang="0">
                  <a:pos x="3" y="25"/>
                </a:cxn>
                <a:cxn ang="0">
                  <a:pos x="7" y="35"/>
                </a:cxn>
                <a:cxn ang="0">
                  <a:pos x="7" y="32"/>
                </a:cxn>
                <a:cxn ang="0">
                  <a:pos x="3" y="22"/>
                </a:cxn>
                <a:cxn ang="0">
                  <a:pos x="5" y="18"/>
                </a:cxn>
                <a:cxn ang="0">
                  <a:pos x="5" y="10"/>
                </a:cxn>
                <a:cxn ang="0">
                  <a:pos x="3" y="3"/>
                </a:cxn>
                <a:cxn ang="0">
                  <a:pos x="2" y="0"/>
                </a:cxn>
              </a:cxnLst>
              <a:rect l="0" t="0" r="r" b="b"/>
              <a:pathLst>
                <a:path w="7" h="35">
                  <a:moveTo>
                    <a:pt x="2" y="0"/>
                  </a:moveTo>
                  <a:lnTo>
                    <a:pt x="2" y="5"/>
                  </a:lnTo>
                  <a:lnTo>
                    <a:pt x="0" y="12"/>
                  </a:lnTo>
                  <a:lnTo>
                    <a:pt x="2" y="18"/>
                  </a:lnTo>
                  <a:lnTo>
                    <a:pt x="3" y="25"/>
                  </a:lnTo>
                  <a:lnTo>
                    <a:pt x="7" y="35"/>
                  </a:lnTo>
                  <a:lnTo>
                    <a:pt x="7" y="32"/>
                  </a:lnTo>
                  <a:lnTo>
                    <a:pt x="3" y="22"/>
                  </a:lnTo>
                  <a:lnTo>
                    <a:pt x="5" y="18"/>
                  </a:lnTo>
                  <a:lnTo>
                    <a:pt x="5" y="10"/>
                  </a:lnTo>
                  <a:lnTo>
                    <a:pt x="3" y="3"/>
                  </a:lnTo>
                  <a:lnTo>
                    <a:pt x="2" y="0"/>
                  </a:lnTo>
                  <a:close/>
                </a:path>
              </a:pathLst>
            </a:custGeom>
            <a:solidFill>
              <a:srgbClr val="1F1A17"/>
            </a:solidFill>
            <a:ln w="9525">
              <a:noFill/>
              <a:round/>
              <a:headEnd/>
              <a:tailEnd/>
            </a:ln>
          </p:spPr>
          <p:txBody>
            <a:bodyPr/>
            <a:lstStyle/>
            <a:p>
              <a:endParaRPr lang="en-US"/>
            </a:p>
          </p:txBody>
        </p:sp>
        <p:sp>
          <p:nvSpPr>
            <p:cNvPr id="4600" name="Freeform 504"/>
            <p:cNvSpPr>
              <a:spLocks/>
            </p:cNvSpPr>
            <p:nvPr/>
          </p:nvSpPr>
          <p:spPr bwMode="auto">
            <a:xfrm>
              <a:off x="2972" y="2947"/>
              <a:ext cx="5" cy="12"/>
            </a:xfrm>
            <a:custGeom>
              <a:avLst/>
              <a:gdLst/>
              <a:ahLst/>
              <a:cxnLst>
                <a:cxn ang="0">
                  <a:pos x="5" y="0"/>
                </a:cxn>
                <a:cxn ang="0">
                  <a:pos x="0" y="12"/>
                </a:cxn>
                <a:cxn ang="0">
                  <a:pos x="2" y="12"/>
                </a:cxn>
                <a:cxn ang="0">
                  <a:pos x="5" y="12"/>
                </a:cxn>
                <a:cxn ang="0">
                  <a:pos x="5" y="5"/>
                </a:cxn>
                <a:cxn ang="0">
                  <a:pos x="5" y="0"/>
                </a:cxn>
              </a:cxnLst>
              <a:rect l="0" t="0" r="r" b="b"/>
              <a:pathLst>
                <a:path w="5" h="12">
                  <a:moveTo>
                    <a:pt x="5" y="0"/>
                  </a:moveTo>
                  <a:lnTo>
                    <a:pt x="0" y="12"/>
                  </a:lnTo>
                  <a:lnTo>
                    <a:pt x="2" y="12"/>
                  </a:lnTo>
                  <a:lnTo>
                    <a:pt x="5" y="12"/>
                  </a:lnTo>
                  <a:lnTo>
                    <a:pt x="5" y="5"/>
                  </a:lnTo>
                  <a:lnTo>
                    <a:pt x="5" y="0"/>
                  </a:lnTo>
                  <a:close/>
                </a:path>
              </a:pathLst>
            </a:custGeom>
            <a:solidFill>
              <a:srgbClr val="1F1A17"/>
            </a:solidFill>
            <a:ln w="9525">
              <a:noFill/>
              <a:round/>
              <a:headEnd/>
              <a:tailEnd/>
            </a:ln>
          </p:spPr>
          <p:txBody>
            <a:bodyPr/>
            <a:lstStyle/>
            <a:p>
              <a:endParaRPr lang="en-US"/>
            </a:p>
          </p:txBody>
        </p:sp>
        <p:sp>
          <p:nvSpPr>
            <p:cNvPr id="4601" name="Freeform 505"/>
            <p:cNvSpPr>
              <a:spLocks/>
            </p:cNvSpPr>
            <p:nvPr/>
          </p:nvSpPr>
          <p:spPr bwMode="auto">
            <a:xfrm>
              <a:off x="2907" y="2912"/>
              <a:ext cx="10" cy="20"/>
            </a:xfrm>
            <a:custGeom>
              <a:avLst/>
              <a:gdLst/>
              <a:ahLst/>
              <a:cxnLst>
                <a:cxn ang="0">
                  <a:pos x="4" y="0"/>
                </a:cxn>
                <a:cxn ang="0">
                  <a:pos x="0" y="8"/>
                </a:cxn>
                <a:cxn ang="0">
                  <a:pos x="2" y="8"/>
                </a:cxn>
                <a:cxn ang="0">
                  <a:pos x="5" y="12"/>
                </a:cxn>
                <a:cxn ang="0">
                  <a:pos x="7" y="17"/>
                </a:cxn>
                <a:cxn ang="0">
                  <a:pos x="7" y="20"/>
                </a:cxn>
                <a:cxn ang="0">
                  <a:pos x="9" y="10"/>
                </a:cxn>
                <a:cxn ang="0">
                  <a:pos x="10" y="8"/>
                </a:cxn>
                <a:cxn ang="0">
                  <a:pos x="9" y="3"/>
                </a:cxn>
                <a:cxn ang="0">
                  <a:pos x="5" y="2"/>
                </a:cxn>
                <a:cxn ang="0">
                  <a:pos x="4" y="0"/>
                </a:cxn>
              </a:cxnLst>
              <a:rect l="0" t="0" r="r" b="b"/>
              <a:pathLst>
                <a:path w="10" h="20">
                  <a:moveTo>
                    <a:pt x="4" y="0"/>
                  </a:moveTo>
                  <a:lnTo>
                    <a:pt x="0" y="8"/>
                  </a:lnTo>
                  <a:lnTo>
                    <a:pt x="2" y="8"/>
                  </a:lnTo>
                  <a:lnTo>
                    <a:pt x="5" y="12"/>
                  </a:lnTo>
                  <a:lnTo>
                    <a:pt x="7" y="17"/>
                  </a:lnTo>
                  <a:lnTo>
                    <a:pt x="7" y="20"/>
                  </a:lnTo>
                  <a:lnTo>
                    <a:pt x="9" y="10"/>
                  </a:lnTo>
                  <a:lnTo>
                    <a:pt x="10" y="8"/>
                  </a:lnTo>
                  <a:lnTo>
                    <a:pt x="9" y="3"/>
                  </a:lnTo>
                  <a:lnTo>
                    <a:pt x="5" y="2"/>
                  </a:lnTo>
                  <a:lnTo>
                    <a:pt x="4" y="0"/>
                  </a:lnTo>
                  <a:close/>
                </a:path>
              </a:pathLst>
            </a:custGeom>
            <a:solidFill>
              <a:srgbClr val="1F1A17"/>
            </a:solidFill>
            <a:ln w="9525">
              <a:noFill/>
              <a:round/>
              <a:headEnd/>
              <a:tailEnd/>
            </a:ln>
          </p:spPr>
          <p:txBody>
            <a:bodyPr/>
            <a:lstStyle/>
            <a:p>
              <a:endParaRPr lang="en-US"/>
            </a:p>
          </p:txBody>
        </p:sp>
        <p:sp>
          <p:nvSpPr>
            <p:cNvPr id="4602" name="Freeform 506"/>
            <p:cNvSpPr>
              <a:spLocks/>
            </p:cNvSpPr>
            <p:nvPr/>
          </p:nvSpPr>
          <p:spPr bwMode="auto">
            <a:xfrm>
              <a:off x="2954" y="2835"/>
              <a:ext cx="27" cy="23"/>
            </a:xfrm>
            <a:custGeom>
              <a:avLst/>
              <a:gdLst/>
              <a:ahLst/>
              <a:cxnLst>
                <a:cxn ang="0">
                  <a:pos x="0" y="15"/>
                </a:cxn>
                <a:cxn ang="0">
                  <a:pos x="2" y="18"/>
                </a:cxn>
                <a:cxn ang="0">
                  <a:pos x="5" y="22"/>
                </a:cxn>
                <a:cxn ang="0">
                  <a:pos x="10" y="23"/>
                </a:cxn>
                <a:cxn ang="0">
                  <a:pos x="13" y="23"/>
                </a:cxn>
                <a:cxn ang="0">
                  <a:pos x="13" y="18"/>
                </a:cxn>
                <a:cxn ang="0">
                  <a:pos x="18" y="20"/>
                </a:cxn>
                <a:cxn ang="0">
                  <a:pos x="23" y="23"/>
                </a:cxn>
                <a:cxn ang="0">
                  <a:pos x="22" y="13"/>
                </a:cxn>
                <a:cxn ang="0">
                  <a:pos x="22" y="12"/>
                </a:cxn>
                <a:cxn ang="0">
                  <a:pos x="23" y="7"/>
                </a:cxn>
                <a:cxn ang="0">
                  <a:pos x="27" y="2"/>
                </a:cxn>
                <a:cxn ang="0">
                  <a:pos x="23" y="0"/>
                </a:cxn>
                <a:cxn ang="0">
                  <a:pos x="22" y="2"/>
                </a:cxn>
                <a:cxn ang="0">
                  <a:pos x="17" y="10"/>
                </a:cxn>
                <a:cxn ang="0">
                  <a:pos x="20" y="15"/>
                </a:cxn>
                <a:cxn ang="0">
                  <a:pos x="8" y="18"/>
                </a:cxn>
                <a:cxn ang="0">
                  <a:pos x="5" y="15"/>
                </a:cxn>
                <a:cxn ang="0">
                  <a:pos x="7" y="3"/>
                </a:cxn>
                <a:cxn ang="0">
                  <a:pos x="3" y="15"/>
                </a:cxn>
                <a:cxn ang="0">
                  <a:pos x="0" y="15"/>
                </a:cxn>
              </a:cxnLst>
              <a:rect l="0" t="0" r="r" b="b"/>
              <a:pathLst>
                <a:path w="27" h="23">
                  <a:moveTo>
                    <a:pt x="0" y="15"/>
                  </a:moveTo>
                  <a:lnTo>
                    <a:pt x="2" y="18"/>
                  </a:lnTo>
                  <a:lnTo>
                    <a:pt x="5" y="22"/>
                  </a:lnTo>
                  <a:lnTo>
                    <a:pt x="10" y="23"/>
                  </a:lnTo>
                  <a:lnTo>
                    <a:pt x="13" y="23"/>
                  </a:lnTo>
                  <a:lnTo>
                    <a:pt x="13" y="18"/>
                  </a:lnTo>
                  <a:lnTo>
                    <a:pt x="18" y="20"/>
                  </a:lnTo>
                  <a:lnTo>
                    <a:pt x="23" y="23"/>
                  </a:lnTo>
                  <a:lnTo>
                    <a:pt x="22" y="13"/>
                  </a:lnTo>
                  <a:lnTo>
                    <a:pt x="22" y="12"/>
                  </a:lnTo>
                  <a:lnTo>
                    <a:pt x="23" y="7"/>
                  </a:lnTo>
                  <a:lnTo>
                    <a:pt x="27" y="2"/>
                  </a:lnTo>
                  <a:lnTo>
                    <a:pt x="23" y="0"/>
                  </a:lnTo>
                  <a:lnTo>
                    <a:pt x="22" y="2"/>
                  </a:lnTo>
                  <a:lnTo>
                    <a:pt x="17" y="10"/>
                  </a:lnTo>
                  <a:lnTo>
                    <a:pt x="20" y="15"/>
                  </a:lnTo>
                  <a:lnTo>
                    <a:pt x="8" y="18"/>
                  </a:lnTo>
                  <a:lnTo>
                    <a:pt x="5" y="15"/>
                  </a:lnTo>
                  <a:lnTo>
                    <a:pt x="7" y="3"/>
                  </a:lnTo>
                  <a:lnTo>
                    <a:pt x="3" y="15"/>
                  </a:lnTo>
                  <a:lnTo>
                    <a:pt x="0" y="15"/>
                  </a:lnTo>
                  <a:close/>
                </a:path>
              </a:pathLst>
            </a:custGeom>
            <a:solidFill>
              <a:srgbClr val="1F1A17"/>
            </a:solidFill>
            <a:ln w="9525">
              <a:noFill/>
              <a:round/>
              <a:headEnd/>
              <a:tailEnd/>
            </a:ln>
          </p:spPr>
          <p:txBody>
            <a:bodyPr/>
            <a:lstStyle/>
            <a:p>
              <a:endParaRPr lang="en-US"/>
            </a:p>
          </p:txBody>
        </p:sp>
        <p:sp>
          <p:nvSpPr>
            <p:cNvPr id="4603" name="Freeform 507"/>
            <p:cNvSpPr>
              <a:spLocks/>
            </p:cNvSpPr>
            <p:nvPr/>
          </p:nvSpPr>
          <p:spPr bwMode="auto">
            <a:xfrm>
              <a:off x="2939" y="2878"/>
              <a:ext cx="12" cy="9"/>
            </a:xfrm>
            <a:custGeom>
              <a:avLst/>
              <a:gdLst/>
              <a:ahLst/>
              <a:cxnLst>
                <a:cxn ang="0">
                  <a:pos x="0" y="2"/>
                </a:cxn>
                <a:cxn ang="0">
                  <a:pos x="3" y="9"/>
                </a:cxn>
                <a:cxn ang="0">
                  <a:pos x="3" y="7"/>
                </a:cxn>
                <a:cxn ang="0">
                  <a:pos x="7" y="6"/>
                </a:cxn>
                <a:cxn ang="0">
                  <a:pos x="10" y="7"/>
                </a:cxn>
                <a:cxn ang="0">
                  <a:pos x="12" y="7"/>
                </a:cxn>
                <a:cxn ang="0">
                  <a:pos x="10" y="4"/>
                </a:cxn>
                <a:cxn ang="0">
                  <a:pos x="5" y="0"/>
                </a:cxn>
                <a:cxn ang="0">
                  <a:pos x="2" y="2"/>
                </a:cxn>
                <a:cxn ang="0">
                  <a:pos x="0" y="2"/>
                </a:cxn>
              </a:cxnLst>
              <a:rect l="0" t="0" r="r" b="b"/>
              <a:pathLst>
                <a:path w="12" h="9">
                  <a:moveTo>
                    <a:pt x="0" y="2"/>
                  </a:moveTo>
                  <a:lnTo>
                    <a:pt x="3" y="9"/>
                  </a:lnTo>
                  <a:lnTo>
                    <a:pt x="3" y="7"/>
                  </a:lnTo>
                  <a:lnTo>
                    <a:pt x="7" y="6"/>
                  </a:lnTo>
                  <a:lnTo>
                    <a:pt x="10" y="7"/>
                  </a:lnTo>
                  <a:lnTo>
                    <a:pt x="12" y="7"/>
                  </a:lnTo>
                  <a:lnTo>
                    <a:pt x="10" y="4"/>
                  </a:lnTo>
                  <a:lnTo>
                    <a:pt x="5" y="0"/>
                  </a:lnTo>
                  <a:lnTo>
                    <a:pt x="2" y="2"/>
                  </a:lnTo>
                  <a:lnTo>
                    <a:pt x="0" y="2"/>
                  </a:lnTo>
                  <a:close/>
                </a:path>
              </a:pathLst>
            </a:custGeom>
            <a:solidFill>
              <a:srgbClr val="1F1A17"/>
            </a:solidFill>
            <a:ln w="9525">
              <a:noFill/>
              <a:round/>
              <a:headEnd/>
              <a:tailEnd/>
            </a:ln>
          </p:spPr>
          <p:txBody>
            <a:bodyPr/>
            <a:lstStyle/>
            <a:p>
              <a:endParaRPr lang="en-US"/>
            </a:p>
          </p:txBody>
        </p:sp>
        <p:sp>
          <p:nvSpPr>
            <p:cNvPr id="4604" name="Freeform 508"/>
            <p:cNvSpPr>
              <a:spLocks/>
            </p:cNvSpPr>
            <p:nvPr/>
          </p:nvSpPr>
          <p:spPr bwMode="auto">
            <a:xfrm>
              <a:off x="3009" y="2914"/>
              <a:ext cx="24" cy="25"/>
            </a:xfrm>
            <a:custGeom>
              <a:avLst/>
              <a:gdLst/>
              <a:ahLst/>
              <a:cxnLst>
                <a:cxn ang="0">
                  <a:pos x="0" y="16"/>
                </a:cxn>
                <a:cxn ang="0">
                  <a:pos x="4" y="15"/>
                </a:cxn>
                <a:cxn ang="0">
                  <a:pos x="10" y="11"/>
                </a:cxn>
                <a:cxn ang="0">
                  <a:pos x="17" y="5"/>
                </a:cxn>
                <a:cxn ang="0">
                  <a:pos x="22" y="0"/>
                </a:cxn>
                <a:cxn ang="0">
                  <a:pos x="24" y="0"/>
                </a:cxn>
                <a:cxn ang="0">
                  <a:pos x="24" y="1"/>
                </a:cxn>
                <a:cxn ang="0">
                  <a:pos x="22" y="5"/>
                </a:cxn>
                <a:cxn ang="0">
                  <a:pos x="19" y="6"/>
                </a:cxn>
                <a:cxn ang="0">
                  <a:pos x="19" y="8"/>
                </a:cxn>
                <a:cxn ang="0">
                  <a:pos x="17" y="11"/>
                </a:cxn>
                <a:cxn ang="0">
                  <a:pos x="15" y="15"/>
                </a:cxn>
                <a:cxn ang="0">
                  <a:pos x="14" y="18"/>
                </a:cxn>
                <a:cxn ang="0">
                  <a:pos x="9" y="16"/>
                </a:cxn>
                <a:cxn ang="0">
                  <a:pos x="5" y="18"/>
                </a:cxn>
                <a:cxn ang="0">
                  <a:pos x="7" y="21"/>
                </a:cxn>
                <a:cxn ang="0">
                  <a:pos x="7" y="25"/>
                </a:cxn>
                <a:cxn ang="0">
                  <a:pos x="4" y="25"/>
                </a:cxn>
                <a:cxn ang="0">
                  <a:pos x="0" y="23"/>
                </a:cxn>
                <a:cxn ang="0">
                  <a:pos x="4" y="20"/>
                </a:cxn>
                <a:cxn ang="0">
                  <a:pos x="0" y="16"/>
                </a:cxn>
              </a:cxnLst>
              <a:rect l="0" t="0" r="r" b="b"/>
              <a:pathLst>
                <a:path w="24" h="25">
                  <a:moveTo>
                    <a:pt x="0" y="16"/>
                  </a:moveTo>
                  <a:lnTo>
                    <a:pt x="4" y="15"/>
                  </a:lnTo>
                  <a:lnTo>
                    <a:pt x="10" y="11"/>
                  </a:lnTo>
                  <a:lnTo>
                    <a:pt x="17" y="5"/>
                  </a:lnTo>
                  <a:lnTo>
                    <a:pt x="22" y="0"/>
                  </a:lnTo>
                  <a:lnTo>
                    <a:pt x="24" y="0"/>
                  </a:lnTo>
                  <a:lnTo>
                    <a:pt x="24" y="1"/>
                  </a:lnTo>
                  <a:lnTo>
                    <a:pt x="22" y="5"/>
                  </a:lnTo>
                  <a:lnTo>
                    <a:pt x="19" y="6"/>
                  </a:lnTo>
                  <a:lnTo>
                    <a:pt x="19" y="8"/>
                  </a:lnTo>
                  <a:lnTo>
                    <a:pt x="17" y="11"/>
                  </a:lnTo>
                  <a:lnTo>
                    <a:pt x="15" y="15"/>
                  </a:lnTo>
                  <a:lnTo>
                    <a:pt x="14" y="18"/>
                  </a:lnTo>
                  <a:lnTo>
                    <a:pt x="9" y="16"/>
                  </a:lnTo>
                  <a:lnTo>
                    <a:pt x="5" y="18"/>
                  </a:lnTo>
                  <a:lnTo>
                    <a:pt x="7" y="21"/>
                  </a:lnTo>
                  <a:lnTo>
                    <a:pt x="7" y="25"/>
                  </a:lnTo>
                  <a:lnTo>
                    <a:pt x="4" y="25"/>
                  </a:lnTo>
                  <a:lnTo>
                    <a:pt x="0" y="23"/>
                  </a:lnTo>
                  <a:lnTo>
                    <a:pt x="4" y="20"/>
                  </a:lnTo>
                  <a:lnTo>
                    <a:pt x="0" y="16"/>
                  </a:lnTo>
                  <a:close/>
                </a:path>
              </a:pathLst>
            </a:custGeom>
            <a:solidFill>
              <a:srgbClr val="1F1A17"/>
            </a:solidFill>
            <a:ln w="9525">
              <a:noFill/>
              <a:round/>
              <a:headEnd/>
              <a:tailEnd/>
            </a:ln>
          </p:spPr>
          <p:txBody>
            <a:bodyPr/>
            <a:lstStyle/>
            <a:p>
              <a:endParaRPr lang="en-US"/>
            </a:p>
          </p:txBody>
        </p:sp>
        <p:sp>
          <p:nvSpPr>
            <p:cNvPr id="4605" name="Freeform 509"/>
            <p:cNvSpPr>
              <a:spLocks/>
            </p:cNvSpPr>
            <p:nvPr/>
          </p:nvSpPr>
          <p:spPr bwMode="auto">
            <a:xfrm>
              <a:off x="3004" y="2937"/>
              <a:ext cx="5" cy="3"/>
            </a:xfrm>
            <a:custGeom>
              <a:avLst/>
              <a:gdLst/>
              <a:ahLst/>
              <a:cxnLst>
                <a:cxn ang="0">
                  <a:pos x="0" y="0"/>
                </a:cxn>
                <a:cxn ang="0">
                  <a:pos x="2" y="3"/>
                </a:cxn>
                <a:cxn ang="0">
                  <a:pos x="5" y="2"/>
                </a:cxn>
                <a:cxn ang="0">
                  <a:pos x="0" y="0"/>
                </a:cxn>
              </a:cxnLst>
              <a:rect l="0" t="0" r="r" b="b"/>
              <a:pathLst>
                <a:path w="5" h="3">
                  <a:moveTo>
                    <a:pt x="0" y="0"/>
                  </a:moveTo>
                  <a:lnTo>
                    <a:pt x="2" y="3"/>
                  </a:lnTo>
                  <a:lnTo>
                    <a:pt x="5" y="2"/>
                  </a:lnTo>
                  <a:lnTo>
                    <a:pt x="0" y="0"/>
                  </a:lnTo>
                  <a:close/>
                </a:path>
              </a:pathLst>
            </a:custGeom>
            <a:solidFill>
              <a:srgbClr val="1F1A17"/>
            </a:solidFill>
            <a:ln w="9525">
              <a:noFill/>
              <a:round/>
              <a:headEnd/>
              <a:tailEnd/>
            </a:ln>
          </p:spPr>
          <p:txBody>
            <a:bodyPr/>
            <a:lstStyle/>
            <a:p>
              <a:endParaRPr lang="en-US"/>
            </a:p>
          </p:txBody>
        </p:sp>
        <p:sp>
          <p:nvSpPr>
            <p:cNvPr id="4606" name="Freeform 510"/>
            <p:cNvSpPr>
              <a:spLocks/>
            </p:cNvSpPr>
            <p:nvPr/>
          </p:nvSpPr>
          <p:spPr bwMode="auto">
            <a:xfrm>
              <a:off x="2997" y="2947"/>
              <a:ext cx="42" cy="23"/>
            </a:xfrm>
            <a:custGeom>
              <a:avLst/>
              <a:gdLst/>
              <a:ahLst/>
              <a:cxnLst>
                <a:cxn ang="0">
                  <a:pos x="2" y="17"/>
                </a:cxn>
                <a:cxn ang="0">
                  <a:pos x="9" y="17"/>
                </a:cxn>
                <a:cxn ang="0">
                  <a:pos x="17" y="13"/>
                </a:cxn>
                <a:cxn ang="0">
                  <a:pos x="24" y="13"/>
                </a:cxn>
                <a:cxn ang="0">
                  <a:pos x="27" y="13"/>
                </a:cxn>
                <a:cxn ang="0">
                  <a:pos x="27" y="10"/>
                </a:cxn>
                <a:cxn ang="0">
                  <a:pos x="29" y="5"/>
                </a:cxn>
                <a:cxn ang="0">
                  <a:pos x="37" y="2"/>
                </a:cxn>
                <a:cxn ang="0">
                  <a:pos x="42" y="0"/>
                </a:cxn>
                <a:cxn ang="0">
                  <a:pos x="39" y="2"/>
                </a:cxn>
                <a:cxn ang="0">
                  <a:pos x="34" y="7"/>
                </a:cxn>
                <a:cxn ang="0">
                  <a:pos x="32" y="13"/>
                </a:cxn>
                <a:cxn ang="0">
                  <a:pos x="31" y="17"/>
                </a:cxn>
                <a:cxn ang="0">
                  <a:pos x="26" y="17"/>
                </a:cxn>
                <a:cxn ang="0">
                  <a:pos x="19" y="18"/>
                </a:cxn>
                <a:cxn ang="0">
                  <a:pos x="12" y="22"/>
                </a:cxn>
                <a:cxn ang="0">
                  <a:pos x="9" y="23"/>
                </a:cxn>
                <a:cxn ang="0">
                  <a:pos x="6" y="20"/>
                </a:cxn>
                <a:cxn ang="0">
                  <a:pos x="11" y="18"/>
                </a:cxn>
                <a:cxn ang="0">
                  <a:pos x="0" y="18"/>
                </a:cxn>
                <a:cxn ang="0">
                  <a:pos x="2" y="17"/>
                </a:cxn>
              </a:cxnLst>
              <a:rect l="0" t="0" r="r" b="b"/>
              <a:pathLst>
                <a:path w="42" h="23">
                  <a:moveTo>
                    <a:pt x="2" y="17"/>
                  </a:moveTo>
                  <a:lnTo>
                    <a:pt x="9" y="17"/>
                  </a:lnTo>
                  <a:lnTo>
                    <a:pt x="17" y="13"/>
                  </a:lnTo>
                  <a:lnTo>
                    <a:pt x="24" y="13"/>
                  </a:lnTo>
                  <a:lnTo>
                    <a:pt x="27" y="13"/>
                  </a:lnTo>
                  <a:lnTo>
                    <a:pt x="27" y="10"/>
                  </a:lnTo>
                  <a:lnTo>
                    <a:pt x="29" y="5"/>
                  </a:lnTo>
                  <a:lnTo>
                    <a:pt x="37" y="2"/>
                  </a:lnTo>
                  <a:lnTo>
                    <a:pt x="42" y="0"/>
                  </a:lnTo>
                  <a:lnTo>
                    <a:pt x="39" y="2"/>
                  </a:lnTo>
                  <a:lnTo>
                    <a:pt x="34" y="7"/>
                  </a:lnTo>
                  <a:lnTo>
                    <a:pt x="32" y="13"/>
                  </a:lnTo>
                  <a:lnTo>
                    <a:pt x="31" y="17"/>
                  </a:lnTo>
                  <a:lnTo>
                    <a:pt x="26" y="17"/>
                  </a:lnTo>
                  <a:lnTo>
                    <a:pt x="19" y="18"/>
                  </a:lnTo>
                  <a:lnTo>
                    <a:pt x="12" y="22"/>
                  </a:lnTo>
                  <a:lnTo>
                    <a:pt x="9" y="23"/>
                  </a:lnTo>
                  <a:lnTo>
                    <a:pt x="6" y="20"/>
                  </a:lnTo>
                  <a:lnTo>
                    <a:pt x="11" y="18"/>
                  </a:lnTo>
                  <a:lnTo>
                    <a:pt x="0" y="18"/>
                  </a:lnTo>
                  <a:lnTo>
                    <a:pt x="2" y="17"/>
                  </a:lnTo>
                  <a:close/>
                </a:path>
              </a:pathLst>
            </a:custGeom>
            <a:solidFill>
              <a:srgbClr val="1F1A17"/>
            </a:solidFill>
            <a:ln w="9525">
              <a:noFill/>
              <a:round/>
              <a:headEnd/>
              <a:tailEnd/>
            </a:ln>
          </p:spPr>
          <p:txBody>
            <a:bodyPr/>
            <a:lstStyle/>
            <a:p>
              <a:endParaRPr lang="en-US"/>
            </a:p>
          </p:txBody>
        </p:sp>
        <p:sp>
          <p:nvSpPr>
            <p:cNvPr id="4607" name="Freeform 511"/>
            <p:cNvSpPr>
              <a:spLocks/>
            </p:cNvSpPr>
            <p:nvPr/>
          </p:nvSpPr>
          <p:spPr bwMode="auto">
            <a:xfrm>
              <a:off x="2864" y="2964"/>
              <a:ext cx="22" cy="28"/>
            </a:xfrm>
            <a:custGeom>
              <a:avLst/>
              <a:gdLst/>
              <a:ahLst/>
              <a:cxnLst>
                <a:cxn ang="0">
                  <a:pos x="0" y="1"/>
                </a:cxn>
                <a:cxn ang="0">
                  <a:pos x="1" y="0"/>
                </a:cxn>
                <a:cxn ang="0">
                  <a:pos x="3" y="1"/>
                </a:cxn>
                <a:cxn ang="0">
                  <a:pos x="8" y="1"/>
                </a:cxn>
                <a:cxn ang="0">
                  <a:pos x="11" y="0"/>
                </a:cxn>
                <a:cxn ang="0">
                  <a:pos x="10" y="5"/>
                </a:cxn>
                <a:cxn ang="0">
                  <a:pos x="10" y="11"/>
                </a:cxn>
                <a:cxn ang="0">
                  <a:pos x="13" y="16"/>
                </a:cxn>
                <a:cxn ang="0">
                  <a:pos x="15" y="20"/>
                </a:cxn>
                <a:cxn ang="0">
                  <a:pos x="18" y="16"/>
                </a:cxn>
                <a:cxn ang="0">
                  <a:pos x="22" y="15"/>
                </a:cxn>
                <a:cxn ang="0">
                  <a:pos x="20" y="22"/>
                </a:cxn>
                <a:cxn ang="0">
                  <a:pos x="18" y="23"/>
                </a:cxn>
                <a:cxn ang="0">
                  <a:pos x="22" y="28"/>
                </a:cxn>
                <a:cxn ang="0">
                  <a:pos x="17" y="25"/>
                </a:cxn>
                <a:cxn ang="0">
                  <a:pos x="11" y="22"/>
                </a:cxn>
                <a:cxn ang="0">
                  <a:pos x="8" y="22"/>
                </a:cxn>
                <a:cxn ang="0">
                  <a:pos x="6" y="22"/>
                </a:cxn>
                <a:cxn ang="0">
                  <a:pos x="10" y="15"/>
                </a:cxn>
                <a:cxn ang="0">
                  <a:pos x="6" y="16"/>
                </a:cxn>
                <a:cxn ang="0">
                  <a:pos x="5" y="13"/>
                </a:cxn>
                <a:cxn ang="0">
                  <a:pos x="5" y="8"/>
                </a:cxn>
                <a:cxn ang="0">
                  <a:pos x="5" y="6"/>
                </a:cxn>
                <a:cxn ang="0">
                  <a:pos x="0" y="1"/>
                </a:cxn>
              </a:cxnLst>
              <a:rect l="0" t="0" r="r" b="b"/>
              <a:pathLst>
                <a:path w="22" h="28">
                  <a:moveTo>
                    <a:pt x="0" y="1"/>
                  </a:moveTo>
                  <a:lnTo>
                    <a:pt x="1" y="0"/>
                  </a:lnTo>
                  <a:lnTo>
                    <a:pt x="3" y="1"/>
                  </a:lnTo>
                  <a:lnTo>
                    <a:pt x="8" y="1"/>
                  </a:lnTo>
                  <a:lnTo>
                    <a:pt x="11" y="0"/>
                  </a:lnTo>
                  <a:lnTo>
                    <a:pt x="10" y="5"/>
                  </a:lnTo>
                  <a:lnTo>
                    <a:pt x="10" y="11"/>
                  </a:lnTo>
                  <a:lnTo>
                    <a:pt x="13" y="16"/>
                  </a:lnTo>
                  <a:lnTo>
                    <a:pt x="15" y="20"/>
                  </a:lnTo>
                  <a:lnTo>
                    <a:pt x="18" y="16"/>
                  </a:lnTo>
                  <a:lnTo>
                    <a:pt x="22" y="15"/>
                  </a:lnTo>
                  <a:lnTo>
                    <a:pt x="20" y="22"/>
                  </a:lnTo>
                  <a:lnTo>
                    <a:pt x="18" y="23"/>
                  </a:lnTo>
                  <a:lnTo>
                    <a:pt x="22" y="28"/>
                  </a:lnTo>
                  <a:lnTo>
                    <a:pt x="17" y="25"/>
                  </a:lnTo>
                  <a:lnTo>
                    <a:pt x="11" y="22"/>
                  </a:lnTo>
                  <a:lnTo>
                    <a:pt x="8" y="22"/>
                  </a:lnTo>
                  <a:lnTo>
                    <a:pt x="6" y="22"/>
                  </a:lnTo>
                  <a:lnTo>
                    <a:pt x="10" y="15"/>
                  </a:lnTo>
                  <a:lnTo>
                    <a:pt x="6" y="16"/>
                  </a:lnTo>
                  <a:lnTo>
                    <a:pt x="5" y="13"/>
                  </a:lnTo>
                  <a:lnTo>
                    <a:pt x="5" y="8"/>
                  </a:lnTo>
                  <a:lnTo>
                    <a:pt x="5" y="6"/>
                  </a:lnTo>
                  <a:lnTo>
                    <a:pt x="0" y="1"/>
                  </a:lnTo>
                  <a:close/>
                </a:path>
              </a:pathLst>
            </a:custGeom>
            <a:solidFill>
              <a:srgbClr val="1F1A17"/>
            </a:solidFill>
            <a:ln w="9525">
              <a:noFill/>
              <a:round/>
              <a:headEnd/>
              <a:tailEnd/>
            </a:ln>
          </p:spPr>
          <p:txBody>
            <a:bodyPr/>
            <a:lstStyle/>
            <a:p>
              <a:endParaRPr lang="en-US"/>
            </a:p>
          </p:txBody>
        </p:sp>
        <p:sp>
          <p:nvSpPr>
            <p:cNvPr id="4608" name="Freeform 512"/>
            <p:cNvSpPr>
              <a:spLocks/>
            </p:cNvSpPr>
            <p:nvPr/>
          </p:nvSpPr>
          <p:spPr bwMode="auto">
            <a:xfrm>
              <a:off x="2894" y="2996"/>
              <a:ext cx="63" cy="51"/>
            </a:xfrm>
            <a:custGeom>
              <a:avLst/>
              <a:gdLst/>
              <a:ahLst/>
              <a:cxnLst>
                <a:cxn ang="0">
                  <a:pos x="7" y="0"/>
                </a:cxn>
                <a:cxn ang="0">
                  <a:pos x="3" y="3"/>
                </a:cxn>
                <a:cxn ang="0">
                  <a:pos x="2" y="6"/>
                </a:cxn>
                <a:cxn ang="0">
                  <a:pos x="2" y="11"/>
                </a:cxn>
                <a:cxn ang="0">
                  <a:pos x="0" y="13"/>
                </a:cxn>
                <a:cxn ang="0">
                  <a:pos x="0" y="16"/>
                </a:cxn>
                <a:cxn ang="0">
                  <a:pos x="2" y="20"/>
                </a:cxn>
                <a:cxn ang="0">
                  <a:pos x="8" y="23"/>
                </a:cxn>
                <a:cxn ang="0">
                  <a:pos x="12" y="25"/>
                </a:cxn>
                <a:cxn ang="0">
                  <a:pos x="10" y="26"/>
                </a:cxn>
                <a:cxn ang="0">
                  <a:pos x="10" y="33"/>
                </a:cxn>
                <a:cxn ang="0">
                  <a:pos x="12" y="36"/>
                </a:cxn>
                <a:cxn ang="0">
                  <a:pos x="13" y="40"/>
                </a:cxn>
                <a:cxn ang="0">
                  <a:pos x="13" y="40"/>
                </a:cxn>
                <a:cxn ang="0">
                  <a:pos x="17" y="41"/>
                </a:cxn>
                <a:cxn ang="0">
                  <a:pos x="22" y="40"/>
                </a:cxn>
                <a:cxn ang="0">
                  <a:pos x="23" y="38"/>
                </a:cxn>
                <a:cxn ang="0">
                  <a:pos x="22" y="45"/>
                </a:cxn>
                <a:cxn ang="0">
                  <a:pos x="25" y="46"/>
                </a:cxn>
                <a:cxn ang="0">
                  <a:pos x="30" y="45"/>
                </a:cxn>
                <a:cxn ang="0">
                  <a:pos x="35" y="43"/>
                </a:cxn>
                <a:cxn ang="0">
                  <a:pos x="42" y="41"/>
                </a:cxn>
                <a:cxn ang="0">
                  <a:pos x="47" y="43"/>
                </a:cxn>
                <a:cxn ang="0">
                  <a:pos x="52" y="45"/>
                </a:cxn>
                <a:cxn ang="0">
                  <a:pos x="57" y="51"/>
                </a:cxn>
                <a:cxn ang="0">
                  <a:pos x="63" y="51"/>
                </a:cxn>
                <a:cxn ang="0">
                  <a:pos x="58" y="36"/>
                </a:cxn>
                <a:cxn ang="0">
                  <a:pos x="47" y="38"/>
                </a:cxn>
                <a:cxn ang="0">
                  <a:pos x="33" y="38"/>
                </a:cxn>
                <a:cxn ang="0">
                  <a:pos x="23" y="33"/>
                </a:cxn>
                <a:cxn ang="0">
                  <a:pos x="20" y="28"/>
                </a:cxn>
                <a:cxn ang="0">
                  <a:pos x="15" y="30"/>
                </a:cxn>
                <a:cxn ang="0">
                  <a:pos x="15" y="28"/>
                </a:cxn>
                <a:cxn ang="0">
                  <a:pos x="17" y="25"/>
                </a:cxn>
                <a:cxn ang="0">
                  <a:pos x="22" y="23"/>
                </a:cxn>
                <a:cxn ang="0">
                  <a:pos x="23" y="21"/>
                </a:cxn>
                <a:cxn ang="0">
                  <a:pos x="17" y="21"/>
                </a:cxn>
                <a:cxn ang="0">
                  <a:pos x="8" y="18"/>
                </a:cxn>
                <a:cxn ang="0">
                  <a:pos x="7" y="15"/>
                </a:cxn>
                <a:cxn ang="0">
                  <a:pos x="7" y="11"/>
                </a:cxn>
                <a:cxn ang="0">
                  <a:pos x="3" y="11"/>
                </a:cxn>
                <a:cxn ang="0">
                  <a:pos x="7" y="0"/>
                </a:cxn>
              </a:cxnLst>
              <a:rect l="0" t="0" r="r" b="b"/>
              <a:pathLst>
                <a:path w="63" h="51">
                  <a:moveTo>
                    <a:pt x="7" y="0"/>
                  </a:moveTo>
                  <a:lnTo>
                    <a:pt x="3" y="3"/>
                  </a:lnTo>
                  <a:lnTo>
                    <a:pt x="2" y="6"/>
                  </a:lnTo>
                  <a:lnTo>
                    <a:pt x="2" y="11"/>
                  </a:lnTo>
                  <a:lnTo>
                    <a:pt x="0" y="13"/>
                  </a:lnTo>
                  <a:lnTo>
                    <a:pt x="0" y="16"/>
                  </a:lnTo>
                  <a:lnTo>
                    <a:pt x="2" y="20"/>
                  </a:lnTo>
                  <a:lnTo>
                    <a:pt x="8" y="23"/>
                  </a:lnTo>
                  <a:lnTo>
                    <a:pt x="12" y="25"/>
                  </a:lnTo>
                  <a:lnTo>
                    <a:pt x="10" y="26"/>
                  </a:lnTo>
                  <a:lnTo>
                    <a:pt x="10" y="33"/>
                  </a:lnTo>
                  <a:lnTo>
                    <a:pt x="12" y="36"/>
                  </a:lnTo>
                  <a:lnTo>
                    <a:pt x="13" y="40"/>
                  </a:lnTo>
                  <a:lnTo>
                    <a:pt x="13" y="40"/>
                  </a:lnTo>
                  <a:lnTo>
                    <a:pt x="17" y="41"/>
                  </a:lnTo>
                  <a:lnTo>
                    <a:pt x="22" y="40"/>
                  </a:lnTo>
                  <a:lnTo>
                    <a:pt x="23" y="38"/>
                  </a:lnTo>
                  <a:lnTo>
                    <a:pt x="22" y="45"/>
                  </a:lnTo>
                  <a:lnTo>
                    <a:pt x="25" y="46"/>
                  </a:lnTo>
                  <a:lnTo>
                    <a:pt x="30" y="45"/>
                  </a:lnTo>
                  <a:lnTo>
                    <a:pt x="35" y="43"/>
                  </a:lnTo>
                  <a:lnTo>
                    <a:pt x="42" y="41"/>
                  </a:lnTo>
                  <a:lnTo>
                    <a:pt x="47" y="43"/>
                  </a:lnTo>
                  <a:lnTo>
                    <a:pt x="52" y="45"/>
                  </a:lnTo>
                  <a:lnTo>
                    <a:pt x="57" y="51"/>
                  </a:lnTo>
                  <a:lnTo>
                    <a:pt x="63" y="51"/>
                  </a:lnTo>
                  <a:lnTo>
                    <a:pt x="58" y="36"/>
                  </a:lnTo>
                  <a:lnTo>
                    <a:pt x="47" y="38"/>
                  </a:lnTo>
                  <a:lnTo>
                    <a:pt x="33" y="38"/>
                  </a:lnTo>
                  <a:lnTo>
                    <a:pt x="23" y="33"/>
                  </a:lnTo>
                  <a:lnTo>
                    <a:pt x="20" y="28"/>
                  </a:lnTo>
                  <a:lnTo>
                    <a:pt x="15" y="30"/>
                  </a:lnTo>
                  <a:lnTo>
                    <a:pt x="15" y="28"/>
                  </a:lnTo>
                  <a:lnTo>
                    <a:pt x="17" y="25"/>
                  </a:lnTo>
                  <a:lnTo>
                    <a:pt x="22" y="23"/>
                  </a:lnTo>
                  <a:lnTo>
                    <a:pt x="23" y="21"/>
                  </a:lnTo>
                  <a:lnTo>
                    <a:pt x="17" y="21"/>
                  </a:lnTo>
                  <a:lnTo>
                    <a:pt x="8" y="18"/>
                  </a:lnTo>
                  <a:lnTo>
                    <a:pt x="7" y="15"/>
                  </a:lnTo>
                  <a:lnTo>
                    <a:pt x="7" y="11"/>
                  </a:lnTo>
                  <a:lnTo>
                    <a:pt x="3" y="11"/>
                  </a:lnTo>
                  <a:lnTo>
                    <a:pt x="7" y="0"/>
                  </a:lnTo>
                  <a:close/>
                </a:path>
              </a:pathLst>
            </a:custGeom>
            <a:solidFill>
              <a:srgbClr val="1F1A17"/>
            </a:solidFill>
            <a:ln w="9525">
              <a:noFill/>
              <a:round/>
              <a:headEnd/>
              <a:tailEnd/>
            </a:ln>
          </p:spPr>
          <p:txBody>
            <a:bodyPr/>
            <a:lstStyle/>
            <a:p>
              <a:endParaRPr lang="en-US"/>
            </a:p>
          </p:txBody>
        </p:sp>
        <p:sp>
          <p:nvSpPr>
            <p:cNvPr id="4609" name="Freeform 513"/>
            <p:cNvSpPr>
              <a:spLocks/>
            </p:cNvSpPr>
            <p:nvPr/>
          </p:nvSpPr>
          <p:spPr bwMode="auto">
            <a:xfrm>
              <a:off x="2974" y="2991"/>
              <a:ext cx="37" cy="13"/>
            </a:xfrm>
            <a:custGeom>
              <a:avLst/>
              <a:gdLst/>
              <a:ahLst/>
              <a:cxnLst>
                <a:cxn ang="0">
                  <a:pos x="5" y="5"/>
                </a:cxn>
                <a:cxn ang="0">
                  <a:pos x="0" y="13"/>
                </a:cxn>
                <a:cxn ang="0">
                  <a:pos x="8" y="11"/>
                </a:cxn>
                <a:cxn ang="0">
                  <a:pos x="18" y="10"/>
                </a:cxn>
                <a:cxn ang="0">
                  <a:pos x="23" y="11"/>
                </a:cxn>
                <a:cxn ang="0">
                  <a:pos x="27" y="13"/>
                </a:cxn>
                <a:cxn ang="0">
                  <a:pos x="34" y="6"/>
                </a:cxn>
                <a:cxn ang="0">
                  <a:pos x="37" y="0"/>
                </a:cxn>
                <a:cxn ang="0">
                  <a:pos x="32" y="3"/>
                </a:cxn>
                <a:cxn ang="0">
                  <a:pos x="23" y="6"/>
                </a:cxn>
                <a:cxn ang="0">
                  <a:pos x="12" y="5"/>
                </a:cxn>
                <a:cxn ang="0">
                  <a:pos x="5" y="5"/>
                </a:cxn>
              </a:cxnLst>
              <a:rect l="0" t="0" r="r" b="b"/>
              <a:pathLst>
                <a:path w="37" h="13">
                  <a:moveTo>
                    <a:pt x="5" y="5"/>
                  </a:moveTo>
                  <a:lnTo>
                    <a:pt x="0" y="13"/>
                  </a:lnTo>
                  <a:lnTo>
                    <a:pt x="8" y="11"/>
                  </a:lnTo>
                  <a:lnTo>
                    <a:pt x="18" y="10"/>
                  </a:lnTo>
                  <a:lnTo>
                    <a:pt x="23" y="11"/>
                  </a:lnTo>
                  <a:lnTo>
                    <a:pt x="27" y="13"/>
                  </a:lnTo>
                  <a:lnTo>
                    <a:pt x="34" y="6"/>
                  </a:lnTo>
                  <a:lnTo>
                    <a:pt x="37" y="0"/>
                  </a:lnTo>
                  <a:lnTo>
                    <a:pt x="32" y="3"/>
                  </a:lnTo>
                  <a:lnTo>
                    <a:pt x="23" y="6"/>
                  </a:lnTo>
                  <a:lnTo>
                    <a:pt x="12" y="5"/>
                  </a:lnTo>
                  <a:lnTo>
                    <a:pt x="5" y="5"/>
                  </a:lnTo>
                  <a:close/>
                </a:path>
              </a:pathLst>
            </a:custGeom>
            <a:solidFill>
              <a:srgbClr val="1F1A17"/>
            </a:solidFill>
            <a:ln w="9525">
              <a:noFill/>
              <a:round/>
              <a:headEnd/>
              <a:tailEnd/>
            </a:ln>
          </p:spPr>
          <p:txBody>
            <a:bodyPr/>
            <a:lstStyle/>
            <a:p>
              <a:endParaRPr lang="en-US"/>
            </a:p>
          </p:txBody>
        </p:sp>
        <p:sp>
          <p:nvSpPr>
            <p:cNvPr id="4610" name="Freeform 514"/>
            <p:cNvSpPr>
              <a:spLocks/>
            </p:cNvSpPr>
            <p:nvPr/>
          </p:nvSpPr>
          <p:spPr bwMode="auto">
            <a:xfrm>
              <a:off x="3013" y="2989"/>
              <a:ext cx="30" cy="57"/>
            </a:xfrm>
            <a:custGeom>
              <a:avLst/>
              <a:gdLst/>
              <a:ahLst/>
              <a:cxnLst>
                <a:cxn ang="0">
                  <a:pos x="25" y="0"/>
                </a:cxn>
                <a:cxn ang="0">
                  <a:pos x="18" y="3"/>
                </a:cxn>
                <a:cxn ang="0">
                  <a:pos x="13" y="8"/>
                </a:cxn>
                <a:cxn ang="0">
                  <a:pos x="15" y="15"/>
                </a:cxn>
                <a:cxn ang="0">
                  <a:pos x="16" y="18"/>
                </a:cxn>
                <a:cxn ang="0">
                  <a:pos x="13" y="22"/>
                </a:cxn>
                <a:cxn ang="0">
                  <a:pos x="15" y="23"/>
                </a:cxn>
                <a:cxn ang="0">
                  <a:pos x="15" y="25"/>
                </a:cxn>
                <a:cxn ang="0">
                  <a:pos x="15" y="30"/>
                </a:cxn>
                <a:cxn ang="0">
                  <a:pos x="13" y="33"/>
                </a:cxn>
                <a:cxn ang="0">
                  <a:pos x="8" y="32"/>
                </a:cxn>
                <a:cxn ang="0">
                  <a:pos x="10" y="35"/>
                </a:cxn>
                <a:cxn ang="0">
                  <a:pos x="10" y="38"/>
                </a:cxn>
                <a:cxn ang="0">
                  <a:pos x="8" y="43"/>
                </a:cxn>
                <a:cxn ang="0">
                  <a:pos x="6" y="48"/>
                </a:cxn>
                <a:cxn ang="0">
                  <a:pos x="3" y="43"/>
                </a:cxn>
                <a:cxn ang="0">
                  <a:pos x="3" y="47"/>
                </a:cxn>
                <a:cxn ang="0">
                  <a:pos x="3" y="50"/>
                </a:cxn>
                <a:cxn ang="0">
                  <a:pos x="1" y="55"/>
                </a:cxn>
                <a:cxn ang="0">
                  <a:pos x="0" y="57"/>
                </a:cxn>
                <a:cxn ang="0">
                  <a:pos x="3" y="55"/>
                </a:cxn>
                <a:cxn ang="0">
                  <a:pos x="10" y="52"/>
                </a:cxn>
                <a:cxn ang="0">
                  <a:pos x="11" y="45"/>
                </a:cxn>
                <a:cxn ang="0">
                  <a:pos x="13" y="42"/>
                </a:cxn>
                <a:cxn ang="0">
                  <a:pos x="15" y="38"/>
                </a:cxn>
                <a:cxn ang="0">
                  <a:pos x="16" y="33"/>
                </a:cxn>
                <a:cxn ang="0">
                  <a:pos x="20" y="33"/>
                </a:cxn>
                <a:cxn ang="0">
                  <a:pos x="21" y="32"/>
                </a:cxn>
                <a:cxn ang="0">
                  <a:pos x="21" y="25"/>
                </a:cxn>
                <a:cxn ang="0">
                  <a:pos x="20" y="22"/>
                </a:cxn>
                <a:cxn ang="0">
                  <a:pos x="21" y="18"/>
                </a:cxn>
                <a:cxn ang="0">
                  <a:pos x="18" y="13"/>
                </a:cxn>
                <a:cxn ang="0">
                  <a:pos x="20" y="10"/>
                </a:cxn>
                <a:cxn ang="0">
                  <a:pos x="23" y="7"/>
                </a:cxn>
                <a:cxn ang="0">
                  <a:pos x="28" y="7"/>
                </a:cxn>
                <a:cxn ang="0">
                  <a:pos x="30" y="7"/>
                </a:cxn>
                <a:cxn ang="0">
                  <a:pos x="25" y="0"/>
                </a:cxn>
              </a:cxnLst>
              <a:rect l="0" t="0" r="r" b="b"/>
              <a:pathLst>
                <a:path w="30" h="57">
                  <a:moveTo>
                    <a:pt x="25" y="0"/>
                  </a:moveTo>
                  <a:lnTo>
                    <a:pt x="18" y="3"/>
                  </a:lnTo>
                  <a:lnTo>
                    <a:pt x="13" y="8"/>
                  </a:lnTo>
                  <a:lnTo>
                    <a:pt x="15" y="15"/>
                  </a:lnTo>
                  <a:lnTo>
                    <a:pt x="16" y="18"/>
                  </a:lnTo>
                  <a:lnTo>
                    <a:pt x="13" y="22"/>
                  </a:lnTo>
                  <a:lnTo>
                    <a:pt x="15" y="23"/>
                  </a:lnTo>
                  <a:lnTo>
                    <a:pt x="15" y="25"/>
                  </a:lnTo>
                  <a:lnTo>
                    <a:pt x="15" y="30"/>
                  </a:lnTo>
                  <a:lnTo>
                    <a:pt x="13" y="33"/>
                  </a:lnTo>
                  <a:lnTo>
                    <a:pt x="8" y="32"/>
                  </a:lnTo>
                  <a:lnTo>
                    <a:pt x="10" y="35"/>
                  </a:lnTo>
                  <a:lnTo>
                    <a:pt x="10" y="38"/>
                  </a:lnTo>
                  <a:lnTo>
                    <a:pt x="8" y="43"/>
                  </a:lnTo>
                  <a:lnTo>
                    <a:pt x="6" y="48"/>
                  </a:lnTo>
                  <a:lnTo>
                    <a:pt x="3" y="43"/>
                  </a:lnTo>
                  <a:lnTo>
                    <a:pt x="3" y="47"/>
                  </a:lnTo>
                  <a:lnTo>
                    <a:pt x="3" y="50"/>
                  </a:lnTo>
                  <a:lnTo>
                    <a:pt x="1" y="55"/>
                  </a:lnTo>
                  <a:lnTo>
                    <a:pt x="0" y="57"/>
                  </a:lnTo>
                  <a:lnTo>
                    <a:pt x="3" y="55"/>
                  </a:lnTo>
                  <a:lnTo>
                    <a:pt x="10" y="52"/>
                  </a:lnTo>
                  <a:lnTo>
                    <a:pt x="11" y="45"/>
                  </a:lnTo>
                  <a:lnTo>
                    <a:pt x="13" y="42"/>
                  </a:lnTo>
                  <a:lnTo>
                    <a:pt x="15" y="38"/>
                  </a:lnTo>
                  <a:lnTo>
                    <a:pt x="16" y="33"/>
                  </a:lnTo>
                  <a:lnTo>
                    <a:pt x="20" y="33"/>
                  </a:lnTo>
                  <a:lnTo>
                    <a:pt x="21" y="32"/>
                  </a:lnTo>
                  <a:lnTo>
                    <a:pt x="21" y="25"/>
                  </a:lnTo>
                  <a:lnTo>
                    <a:pt x="20" y="22"/>
                  </a:lnTo>
                  <a:lnTo>
                    <a:pt x="21" y="18"/>
                  </a:lnTo>
                  <a:lnTo>
                    <a:pt x="18" y="13"/>
                  </a:lnTo>
                  <a:lnTo>
                    <a:pt x="20" y="10"/>
                  </a:lnTo>
                  <a:lnTo>
                    <a:pt x="23" y="7"/>
                  </a:lnTo>
                  <a:lnTo>
                    <a:pt x="28" y="7"/>
                  </a:lnTo>
                  <a:lnTo>
                    <a:pt x="30" y="7"/>
                  </a:lnTo>
                  <a:lnTo>
                    <a:pt x="25" y="0"/>
                  </a:lnTo>
                  <a:close/>
                </a:path>
              </a:pathLst>
            </a:custGeom>
            <a:solidFill>
              <a:srgbClr val="1F1A17"/>
            </a:solidFill>
            <a:ln w="9525">
              <a:noFill/>
              <a:round/>
              <a:headEnd/>
              <a:tailEnd/>
            </a:ln>
          </p:spPr>
          <p:txBody>
            <a:bodyPr/>
            <a:lstStyle/>
            <a:p>
              <a:endParaRPr lang="en-US"/>
            </a:p>
          </p:txBody>
        </p:sp>
        <p:sp>
          <p:nvSpPr>
            <p:cNvPr id="4611" name="Freeform 515"/>
            <p:cNvSpPr>
              <a:spLocks/>
            </p:cNvSpPr>
            <p:nvPr/>
          </p:nvSpPr>
          <p:spPr bwMode="auto">
            <a:xfrm>
              <a:off x="3026" y="2970"/>
              <a:ext cx="22" cy="10"/>
            </a:xfrm>
            <a:custGeom>
              <a:avLst/>
              <a:gdLst/>
              <a:ahLst/>
              <a:cxnLst>
                <a:cxn ang="0">
                  <a:pos x="0" y="9"/>
                </a:cxn>
                <a:cxn ang="0">
                  <a:pos x="2" y="7"/>
                </a:cxn>
                <a:cxn ang="0">
                  <a:pos x="8" y="2"/>
                </a:cxn>
                <a:cxn ang="0">
                  <a:pos x="15" y="0"/>
                </a:cxn>
                <a:cxn ang="0">
                  <a:pos x="18" y="2"/>
                </a:cxn>
                <a:cxn ang="0">
                  <a:pos x="10" y="5"/>
                </a:cxn>
                <a:cxn ang="0">
                  <a:pos x="22" y="9"/>
                </a:cxn>
                <a:cxn ang="0">
                  <a:pos x="20" y="10"/>
                </a:cxn>
                <a:cxn ang="0">
                  <a:pos x="17" y="10"/>
                </a:cxn>
                <a:cxn ang="0">
                  <a:pos x="10" y="9"/>
                </a:cxn>
                <a:cxn ang="0">
                  <a:pos x="3" y="9"/>
                </a:cxn>
                <a:cxn ang="0">
                  <a:pos x="0" y="9"/>
                </a:cxn>
              </a:cxnLst>
              <a:rect l="0" t="0" r="r" b="b"/>
              <a:pathLst>
                <a:path w="22" h="10">
                  <a:moveTo>
                    <a:pt x="0" y="9"/>
                  </a:moveTo>
                  <a:lnTo>
                    <a:pt x="2" y="7"/>
                  </a:lnTo>
                  <a:lnTo>
                    <a:pt x="8" y="2"/>
                  </a:lnTo>
                  <a:lnTo>
                    <a:pt x="15" y="0"/>
                  </a:lnTo>
                  <a:lnTo>
                    <a:pt x="18" y="2"/>
                  </a:lnTo>
                  <a:lnTo>
                    <a:pt x="10" y="5"/>
                  </a:lnTo>
                  <a:lnTo>
                    <a:pt x="22" y="9"/>
                  </a:lnTo>
                  <a:lnTo>
                    <a:pt x="20" y="10"/>
                  </a:lnTo>
                  <a:lnTo>
                    <a:pt x="17" y="10"/>
                  </a:lnTo>
                  <a:lnTo>
                    <a:pt x="10" y="9"/>
                  </a:lnTo>
                  <a:lnTo>
                    <a:pt x="3" y="9"/>
                  </a:lnTo>
                  <a:lnTo>
                    <a:pt x="0" y="9"/>
                  </a:lnTo>
                  <a:close/>
                </a:path>
              </a:pathLst>
            </a:custGeom>
            <a:solidFill>
              <a:srgbClr val="1F1A17"/>
            </a:solidFill>
            <a:ln w="9525">
              <a:noFill/>
              <a:round/>
              <a:headEnd/>
              <a:tailEnd/>
            </a:ln>
          </p:spPr>
          <p:txBody>
            <a:bodyPr/>
            <a:lstStyle/>
            <a:p>
              <a:endParaRPr lang="en-US"/>
            </a:p>
          </p:txBody>
        </p:sp>
        <p:sp>
          <p:nvSpPr>
            <p:cNvPr id="4612" name="Freeform 516"/>
            <p:cNvSpPr>
              <a:spLocks/>
            </p:cNvSpPr>
            <p:nvPr/>
          </p:nvSpPr>
          <p:spPr bwMode="auto">
            <a:xfrm>
              <a:off x="3026" y="3022"/>
              <a:ext cx="27" cy="19"/>
            </a:xfrm>
            <a:custGeom>
              <a:avLst/>
              <a:gdLst/>
              <a:ahLst/>
              <a:cxnLst>
                <a:cxn ang="0">
                  <a:pos x="3" y="10"/>
                </a:cxn>
                <a:cxn ang="0">
                  <a:pos x="12" y="10"/>
                </a:cxn>
                <a:cxn ang="0">
                  <a:pos x="13" y="7"/>
                </a:cxn>
                <a:cxn ang="0">
                  <a:pos x="18" y="4"/>
                </a:cxn>
                <a:cxn ang="0">
                  <a:pos x="23" y="2"/>
                </a:cxn>
                <a:cxn ang="0">
                  <a:pos x="27" y="0"/>
                </a:cxn>
                <a:cxn ang="0">
                  <a:pos x="13" y="10"/>
                </a:cxn>
                <a:cxn ang="0">
                  <a:pos x="12" y="14"/>
                </a:cxn>
                <a:cxn ang="0">
                  <a:pos x="13" y="15"/>
                </a:cxn>
                <a:cxn ang="0">
                  <a:pos x="7" y="14"/>
                </a:cxn>
                <a:cxn ang="0">
                  <a:pos x="8" y="19"/>
                </a:cxn>
                <a:cxn ang="0">
                  <a:pos x="3" y="15"/>
                </a:cxn>
                <a:cxn ang="0">
                  <a:pos x="0" y="19"/>
                </a:cxn>
                <a:cxn ang="0">
                  <a:pos x="0" y="14"/>
                </a:cxn>
                <a:cxn ang="0">
                  <a:pos x="3" y="10"/>
                </a:cxn>
              </a:cxnLst>
              <a:rect l="0" t="0" r="r" b="b"/>
              <a:pathLst>
                <a:path w="27" h="19">
                  <a:moveTo>
                    <a:pt x="3" y="10"/>
                  </a:moveTo>
                  <a:lnTo>
                    <a:pt x="12" y="10"/>
                  </a:lnTo>
                  <a:lnTo>
                    <a:pt x="13" y="7"/>
                  </a:lnTo>
                  <a:lnTo>
                    <a:pt x="18" y="4"/>
                  </a:lnTo>
                  <a:lnTo>
                    <a:pt x="23" y="2"/>
                  </a:lnTo>
                  <a:lnTo>
                    <a:pt x="27" y="0"/>
                  </a:lnTo>
                  <a:lnTo>
                    <a:pt x="13" y="10"/>
                  </a:lnTo>
                  <a:lnTo>
                    <a:pt x="12" y="14"/>
                  </a:lnTo>
                  <a:lnTo>
                    <a:pt x="13" y="15"/>
                  </a:lnTo>
                  <a:lnTo>
                    <a:pt x="7" y="14"/>
                  </a:lnTo>
                  <a:lnTo>
                    <a:pt x="8" y="19"/>
                  </a:lnTo>
                  <a:lnTo>
                    <a:pt x="3" y="15"/>
                  </a:lnTo>
                  <a:lnTo>
                    <a:pt x="0" y="19"/>
                  </a:lnTo>
                  <a:lnTo>
                    <a:pt x="0" y="14"/>
                  </a:lnTo>
                  <a:lnTo>
                    <a:pt x="3" y="10"/>
                  </a:lnTo>
                  <a:close/>
                </a:path>
              </a:pathLst>
            </a:custGeom>
            <a:solidFill>
              <a:srgbClr val="1F1A17"/>
            </a:solidFill>
            <a:ln w="9525">
              <a:noFill/>
              <a:round/>
              <a:headEnd/>
              <a:tailEnd/>
            </a:ln>
          </p:spPr>
          <p:txBody>
            <a:bodyPr/>
            <a:lstStyle/>
            <a:p>
              <a:endParaRPr lang="en-US"/>
            </a:p>
          </p:txBody>
        </p:sp>
        <p:sp>
          <p:nvSpPr>
            <p:cNvPr id="4613" name="Freeform 517"/>
            <p:cNvSpPr>
              <a:spLocks/>
            </p:cNvSpPr>
            <p:nvPr/>
          </p:nvSpPr>
          <p:spPr bwMode="auto">
            <a:xfrm>
              <a:off x="3004" y="3071"/>
              <a:ext cx="50" cy="28"/>
            </a:xfrm>
            <a:custGeom>
              <a:avLst/>
              <a:gdLst/>
              <a:ahLst/>
              <a:cxnLst>
                <a:cxn ang="0">
                  <a:pos x="0" y="17"/>
                </a:cxn>
                <a:cxn ang="0">
                  <a:pos x="7" y="15"/>
                </a:cxn>
                <a:cxn ang="0">
                  <a:pos x="15" y="13"/>
                </a:cxn>
                <a:cxn ang="0">
                  <a:pos x="19" y="5"/>
                </a:cxn>
                <a:cxn ang="0">
                  <a:pos x="19" y="0"/>
                </a:cxn>
                <a:cxn ang="0">
                  <a:pos x="24" y="1"/>
                </a:cxn>
                <a:cxn ang="0">
                  <a:pos x="32" y="3"/>
                </a:cxn>
                <a:cxn ang="0">
                  <a:pos x="42" y="3"/>
                </a:cxn>
                <a:cxn ang="0">
                  <a:pos x="50" y="5"/>
                </a:cxn>
                <a:cxn ang="0">
                  <a:pos x="35" y="15"/>
                </a:cxn>
                <a:cxn ang="0">
                  <a:pos x="34" y="12"/>
                </a:cxn>
                <a:cxn ang="0">
                  <a:pos x="30" y="10"/>
                </a:cxn>
                <a:cxn ang="0">
                  <a:pos x="29" y="20"/>
                </a:cxn>
                <a:cxn ang="0">
                  <a:pos x="29" y="28"/>
                </a:cxn>
                <a:cxn ang="0">
                  <a:pos x="25" y="28"/>
                </a:cxn>
                <a:cxn ang="0">
                  <a:pos x="24" y="23"/>
                </a:cxn>
                <a:cxn ang="0">
                  <a:pos x="24" y="13"/>
                </a:cxn>
                <a:cxn ang="0">
                  <a:pos x="24" y="8"/>
                </a:cxn>
                <a:cxn ang="0">
                  <a:pos x="20" y="12"/>
                </a:cxn>
                <a:cxn ang="0">
                  <a:pos x="15" y="17"/>
                </a:cxn>
                <a:cxn ang="0">
                  <a:pos x="7" y="17"/>
                </a:cxn>
                <a:cxn ang="0">
                  <a:pos x="0" y="17"/>
                </a:cxn>
              </a:cxnLst>
              <a:rect l="0" t="0" r="r" b="b"/>
              <a:pathLst>
                <a:path w="50" h="28">
                  <a:moveTo>
                    <a:pt x="0" y="17"/>
                  </a:moveTo>
                  <a:lnTo>
                    <a:pt x="7" y="15"/>
                  </a:lnTo>
                  <a:lnTo>
                    <a:pt x="15" y="13"/>
                  </a:lnTo>
                  <a:lnTo>
                    <a:pt x="19" y="5"/>
                  </a:lnTo>
                  <a:lnTo>
                    <a:pt x="19" y="0"/>
                  </a:lnTo>
                  <a:lnTo>
                    <a:pt x="24" y="1"/>
                  </a:lnTo>
                  <a:lnTo>
                    <a:pt x="32" y="3"/>
                  </a:lnTo>
                  <a:lnTo>
                    <a:pt x="42" y="3"/>
                  </a:lnTo>
                  <a:lnTo>
                    <a:pt x="50" y="5"/>
                  </a:lnTo>
                  <a:lnTo>
                    <a:pt x="35" y="15"/>
                  </a:lnTo>
                  <a:lnTo>
                    <a:pt x="34" y="12"/>
                  </a:lnTo>
                  <a:lnTo>
                    <a:pt x="30" y="10"/>
                  </a:lnTo>
                  <a:lnTo>
                    <a:pt x="29" y="20"/>
                  </a:lnTo>
                  <a:lnTo>
                    <a:pt x="29" y="28"/>
                  </a:lnTo>
                  <a:lnTo>
                    <a:pt x="25" y="28"/>
                  </a:lnTo>
                  <a:lnTo>
                    <a:pt x="24" y="23"/>
                  </a:lnTo>
                  <a:lnTo>
                    <a:pt x="24" y="13"/>
                  </a:lnTo>
                  <a:lnTo>
                    <a:pt x="24" y="8"/>
                  </a:lnTo>
                  <a:lnTo>
                    <a:pt x="20" y="12"/>
                  </a:lnTo>
                  <a:lnTo>
                    <a:pt x="15" y="17"/>
                  </a:lnTo>
                  <a:lnTo>
                    <a:pt x="7" y="17"/>
                  </a:lnTo>
                  <a:lnTo>
                    <a:pt x="0" y="17"/>
                  </a:lnTo>
                  <a:close/>
                </a:path>
              </a:pathLst>
            </a:custGeom>
            <a:solidFill>
              <a:srgbClr val="1F1A17"/>
            </a:solidFill>
            <a:ln w="9525">
              <a:noFill/>
              <a:round/>
              <a:headEnd/>
              <a:tailEnd/>
            </a:ln>
          </p:spPr>
          <p:txBody>
            <a:bodyPr/>
            <a:lstStyle/>
            <a:p>
              <a:endParaRPr lang="en-US"/>
            </a:p>
          </p:txBody>
        </p:sp>
        <p:sp>
          <p:nvSpPr>
            <p:cNvPr id="4614" name="Freeform 518"/>
            <p:cNvSpPr>
              <a:spLocks/>
            </p:cNvSpPr>
            <p:nvPr/>
          </p:nvSpPr>
          <p:spPr bwMode="auto">
            <a:xfrm>
              <a:off x="2929" y="3059"/>
              <a:ext cx="32" cy="34"/>
            </a:xfrm>
            <a:custGeom>
              <a:avLst/>
              <a:gdLst/>
              <a:ahLst/>
              <a:cxnLst>
                <a:cxn ang="0">
                  <a:pos x="0" y="3"/>
                </a:cxn>
                <a:cxn ang="0">
                  <a:pos x="5" y="0"/>
                </a:cxn>
                <a:cxn ang="0">
                  <a:pos x="8" y="0"/>
                </a:cxn>
                <a:cxn ang="0">
                  <a:pos x="12" y="0"/>
                </a:cxn>
                <a:cxn ang="0">
                  <a:pos x="15" y="0"/>
                </a:cxn>
                <a:cxn ang="0">
                  <a:pos x="22" y="3"/>
                </a:cxn>
                <a:cxn ang="0">
                  <a:pos x="27" y="12"/>
                </a:cxn>
                <a:cxn ang="0">
                  <a:pos x="32" y="17"/>
                </a:cxn>
                <a:cxn ang="0">
                  <a:pos x="32" y="22"/>
                </a:cxn>
                <a:cxn ang="0">
                  <a:pos x="28" y="27"/>
                </a:cxn>
                <a:cxn ang="0">
                  <a:pos x="25" y="34"/>
                </a:cxn>
                <a:cxn ang="0">
                  <a:pos x="25" y="27"/>
                </a:cxn>
                <a:cxn ang="0">
                  <a:pos x="23" y="22"/>
                </a:cxn>
                <a:cxn ang="0">
                  <a:pos x="18" y="24"/>
                </a:cxn>
                <a:cxn ang="0">
                  <a:pos x="13" y="24"/>
                </a:cxn>
                <a:cxn ang="0">
                  <a:pos x="18" y="20"/>
                </a:cxn>
                <a:cxn ang="0">
                  <a:pos x="23" y="15"/>
                </a:cxn>
                <a:cxn ang="0">
                  <a:pos x="22" y="13"/>
                </a:cxn>
                <a:cxn ang="0">
                  <a:pos x="18" y="10"/>
                </a:cxn>
                <a:cxn ang="0">
                  <a:pos x="13" y="12"/>
                </a:cxn>
                <a:cxn ang="0">
                  <a:pos x="7" y="12"/>
                </a:cxn>
                <a:cxn ang="0">
                  <a:pos x="7" y="10"/>
                </a:cxn>
                <a:cxn ang="0">
                  <a:pos x="5" y="8"/>
                </a:cxn>
                <a:cxn ang="0">
                  <a:pos x="8" y="7"/>
                </a:cxn>
                <a:cxn ang="0">
                  <a:pos x="10" y="5"/>
                </a:cxn>
                <a:cxn ang="0">
                  <a:pos x="5" y="5"/>
                </a:cxn>
                <a:cxn ang="0">
                  <a:pos x="0" y="3"/>
                </a:cxn>
              </a:cxnLst>
              <a:rect l="0" t="0" r="r" b="b"/>
              <a:pathLst>
                <a:path w="32" h="34">
                  <a:moveTo>
                    <a:pt x="0" y="3"/>
                  </a:moveTo>
                  <a:lnTo>
                    <a:pt x="5" y="0"/>
                  </a:lnTo>
                  <a:lnTo>
                    <a:pt x="8" y="0"/>
                  </a:lnTo>
                  <a:lnTo>
                    <a:pt x="12" y="0"/>
                  </a:lnTo>
                  <a:lnTo>
                    <a:pt x="15" y="0"/>
                  </a:lnTo>
                  <a:lnTo>
                    <a:pt x="22" y="3"/>
                  </a:lnTo>
                  <a:lnTo>
                    <a:pt x="27" y="12"/>
                  </a:lnTo>
                  <a:lnTo>
                    <a:pt x="32" y="17"/>
                  </a:lnTo>
                  <a:lnTo>
                    <a:pt x="32" y="22"/>
                  </a:lnTo>
                  <a:lnTo>
                    <a:pt x="28" y="27"/>
                  </a:lnTo>
                  <a:lnTo>
                    <a:pt x="25" y="34"/>
                  </a:lnTo>
                  <a:lnTo>
                    <a:pt x="25" y="27"/>
                  </a:lnTo>
                  <a:lnTo>
                    <a:pt x="23" y="22"/>
                  </a:lnTo>
                  <a:lnTo>
                    <a:pt x="18" y="24"/>
                  </a:lnTo>
                  <a:lnTo>
                    <a:pt x="13" y="24"/>
                  </a:lnTo>
                  <a:lnTo>
                    <a:pt x="18" y="20"/>
                  </a:lnTo>
                  <a:lnTo>
                    <a:pt x="23" y="15"/>
                  </a:lnTo>
                  <a:lnTo>
                    <a:pt x="22" y="13"/>
                  </a:lnTo>
                  <a:lnTo>
                    <a:pt x="18" y="10"/>
                  </a:lnTo>
                  <a:lnTo>
                    <a:pt x="13" y="12"/>
                  </a:lnTo>
                  <a:lnTo>
                    <a:pt x="7" y="12"/>
                  </a:lnTo>
                  <a:lnTo>
                    <a:pt x="7" y="10"/>
                  </a:lnTo>
                  <a:lnTo>
                    <a:pt x="5" y="8"/>
                  </a:lnTo>
                  <a:lnTo>
                    <a:pt x="8" y="7"/>
                  </a:lnTo>
                  <a:lnTo>
                    <a:pt x="10" y="5"/>
                  </a:lnTo>
                  <a:lnTo>
                    <a:pt x="5" y="5"/>
                  </a:lnTo>
                  <a:lnTo>
                    <a:pt x="0" y="3"/>
                  </a:lnTo>
                  <a:close/>
                </a:path>
              </a:pathLst>
            </a:custGeom>
            <a:solidFill>
              <a:srgbClr val="1F1A17"/>
            </a:solidFill>
            <a:ln w="9525">
              <a:noFill/>
              <a:round/>
              <a:headEnd/>
              <a:tailEnd/>
            </a:ln>
          </p:spPr>
          <p:txBody>
            <a:bodyPr/>
            <a:lstStyle/>
            <a:p>
              <a:endParaRPr lang="en-US"/>
            </a:p>
          </p:txBody>
        </p:sp>
        <p:sp>
          <p:nvSpPr>
            <p:cNvPr id="4615" name="Freeform 519"/>
            <p:cNvSpPr>
              <a:spLocks/>
            </p:cNvSpPr>
            <p:nvPr/>
          </p:nvSpPr>
          <p:spPr bwMode="auto">
            <a:xfrm>
              <a:off x="2964" y="3089"/>
              <a:ext cx="27" cy="17"/>
            </a:xfrm>
            <a:custGeom>
              <a:avLst/>
              <a:gdLst/>
              <a:ahLst/>
              <a:cxnLst>
                <a:cxn ang="0">
                  <a:pos x="0" y="4"/>
                </a:cxn>
                <a:cxn ang="0">
                  <a:pos x="3" y="7"/>
                </a:cxn>
                <a:cxn ang="0">
                  <a:pos x="7" y="10"/>
                </a:cxn>
                <a:cxn ang="0">
                  <a:pos x="5" y="15"/>
                </a:cxn>
                <a:cxn ang="0">
                  <a:pos x="5" y="17"/>
                </a:cxn>
                <a:cxn ang="0">
                  <a:pos x="8" y="12"/>
                </a:cxn>
                <a:cxn ang="0">
                  <a:pos x="17" y="7"/>
                </a:cxn>
                <a:cxn ang="0">
                  <a:pos x="25" y="5"/>
                </a:cxn>
                <a:cxn ang="0">
                  <a:pos x="27" y="4"/>
                </a:cxn>
                <a:cxn ang="0">
                  <a:pos x="25" y="0"/>
                </a:cxn>
                <a:cxn ang="0">
                  <a:pos x="18" y="2"/>
                </a:cxn>
                <a:cxn ang="0">
                  <a:pos x="8" y="4"/>
                </a:cxn>
                <a:cxn ang="0">
                  <a:pos x="3" y="4"/>
                </a:cxn>
                <a:cxn ang="0">
                  <a:pos x="0" y="4"/>
                </a:cxn>
              </a:cxnLst>
              <a:rect l="0" t="0" r="r" b="b"/>
              <a:pathLst>
                <a:path w="27" h="17">
                  <a:moveTo>
                    <a:pt x="0" y="4"/>
                  </a:moveTo>
                  <a:lnTo>
                    <a:pt x="3" y="7"/>
                  </a:lnTo>
                  <a:lnTo>
                    <a:pt x="7" y="10"/>
                  </a:lnTo>
                  <a:lnTo>
                    <a:pt x="5" y="15"/>
                  </a:lnTo>
                  <a:lnTo>
                    <a:pt x="5" y="17"/>
                  </a:lnTo>
                  <a:lnTo>
                    <a:pt x="8" y="12"/>
                  </a:lnTo>
                  <a:lnTo>
                    <a:pt x="17" y="7"/>
                  </a:lnTo>
                  <a:lnTo>
                    <a:pt x="25" y="5"/>
                  </a:lnTo>
                  <a:lnTo>
                    <a:pt x="27" y="4"/>
                  </a:lnTo>
                  <a:lnTo>
                    <a:pt x="25" y="0"/>
                  </a:lnTo>
                  <a:lnTo>
                    <a:pt x="18" y="2"/>
                  </a:lnTo>
                  <a:lnTo>
                    <a:pt x="8" y="4"/>
                  </a:lnTo>
                  <a:lnTo>
                    <a:pt x="3" y="4"/>
                  </a:lnTo>
                  <a:lnTo>
                    <a:pt x="0" y="4"/>
                  </a:lnTo>
                  <a:close/>
                </a:path>
              </a:pathLst>
            </a:custGeom>
            <a:solidFill>
              <a:srgbClr val="1F1A17"/>
            </a:solidFill>
            <a:ln w="9525">
              <a:noFill/>
              <a:round/>
              <a:headEnd/>
              <a:tailEnd/>
            </a:ln>
          </p:spPr>
          <p:txBody>
            <a:bodyPr/>
            <a:lstStyle/>
            <a:p>
              <a:endParaRPr lang="en-US"/>
            </a:p>
          </p:txBody>
        </p:sp>
        <p:sp>
          <p:nvSpPr>
            <p:cNvPr id="4616" name="Freeform 520"/>
            <p:cNvSpPr>
              <a:spLocks/>
            </p:cNvSpPr>
            <p:nvPr/>
          </p:nvSpPr>
          <p:spPr bwMode="auto">
            <a:xfrm>
              <a:off x="2967" y="3111"/>
              <a:ext cx="74" cy="28"/>
            </a:xfrm>
            <a:custGeom>
              <a:avLst/>
              <a:gdLst/>
              <a:ahLst/>
              <a:cxnLst>
                <a:cxn ang="0">
                  <a:pos x="0" y="5"/>
                </a:cxn>
                <a:cxn ang="0">
                  <a:pos x="7" y="8"/>
                </a:cxn>
                <a:cxn ang="0">
                  <a:pos x="15" y="10"/>
                </a:cxn>
                <a:cxn ang="0">
                  <a:pos x="25" y="7"/>
                </a:cxn>
                <a:cxn ang="0">
                  <a:pos x="32" y="7"/>
                </a:cxn>
                <a:cxn ang="0">
                  <a:pos x="36" y="3"/>
                </a:cxn>
                <a:cxn ang="0">
                  <a:pos x="39" y="0"/>
                </a:cxn>
                <a:cxn ang="0">
                  <a:pos x="39" y="5"/>
                </a:cxn>
                <a:cxn ang="0">
                  <a:pos x="42" y="10"/>
                </a:cxn>
                <a:cxn ang="0">
                  <a:pos x="47" y="10"/>
                </a:cxn>
                <a:cxn ang="0">
                  <a:pos x="56" y="10"/>
                </a:cxn>
                <a:cxn ang="0">
                  <a:pos x="66" y="10"/>
                </a:cxn>
                <a:cxn ang="0">
                  <a:pos x="74" y="8"/>
                </a:cxn>
                <a:cxn ang="0">
                  <a:pos x="74" y="15"/>
                </a:cxn>
                <a:cxn ang="0">
                  <a:pos x="74" y="23"/>
                </a:cxn>
                <a:cxn ang="0">
                  <a:pos x="72" y="20"/>
                </a:cxn>
                <a:cxn ang="0">
                  <a:pos x="71" y="18"/>
                </a:cxn>
                <a:cxn ang="0">
                  <a:pos x="67" y="20"/>
                </a:cxn>
                <a:cxn ang="0">
                  <a:pos x="66" y="23"/>
                </a:cxn>
                <a:cxn ang="0">
                  <a:pos x="64" y="20"/>
                </a:cxn>
                <a:cxn ang="0">
                  <a:pos x="61" y="17"/>
                </a:cxn>
                <a:cxn ang="0">
                  <a:pos x="57" y="18"/>
                </a:cxn>
                <a:cxn ang="0">
                  <a:pos x="56" y="22"/>
                </a:cxn>
                <a:cxn ang="0">
                  <a:pos x="52" y="20"/>
                </a:cxn>
                <a:cxn ang="0">
                  <a:pos x="51" y="18"/>
                </a:cxn>
                <a:cxn ang="0">
                  <a:pos x="49" y="18"/>
                </a:cxn>
                <a:cxn ang="0">
                  <a:pos x="47" y="18"/>
                </a:cxn>
                <a:cxn ang="0">
                  <a:pos x="44" y="23"/>
                </a:cxn>
                <a:cxn ang="0">
                  <a:pos x="39" y="27"/>
                </a:cxn>
                <a:cxn ang="0">
                  <a:pos x="37" y="18"/>
                </a:cxn>
                <a:cxn ang="0">
                  <a:pos x="37" y="12"/>
                </a:cxn>
                <a:cxn ang="0">
                  <a:pos x="34" y="12"/>
                </a:cxn>
                <a:cxn ang="0">
                  <a:pos x="32" y="13"/>
                </a:cxn>
                <a:cxn ang="0">
                  <a:pos x="32" y="15"/>
                </a:cxn>
                <a:cxn ang="0">
                  <a:pos x="32" y="18"/>
                </a:cxn>
                <a:cxn ang="0">
                  <a:pos x="32" y="23"/>
                </a:cxn>
                <a:cxn ang="0">
                  <a:pos x="32" y="28"/>
                </a:cxn>
                <a:cxn ang="0">
                  <a:pos x="27" y="25"/>
                </a:cxn>
                <a:cxn ang="0">
                  <a:pos x="25" y="22"/>
                </a:cxn>
                <a:cxn ang="0">
                  <a:pos x="24" y="17"/>
                </a:cxn>
                <a:cxn ang="0">
                  <a:pos x="24" y="12"/>
                </a:cxn>
                <a:cxn ang="0">
                  <a:pos x="22" y="17"/>
                </a:cxn>
                <a:cxn ang="0">
                  <a:pos x="20" y="20"/>
                </a:cxn>
                <a:cxn ang="0">
                  <a:pos x="17" y="17"/>
                </a:cxn>
                <a:cxn ang="0">
                  <a:pos x="12" y="15"/>
                </a:cxn>
                <a:cxn ang="0">
                  <a:pos x="9" y="12"/>
                </a:cxn>
                <a:cxn ang="0">
                  <a:pos x="4" y="12"/>
                </a:cxn>
                <a:cxn ang="0">
                  <a:pos x="2" y="8"/>
                </a:cxn>
                <a:cxn ang="0">
                  <a:pos x="0" y="5"/>
                </a:cxn>
              </a:cxnLst>
              <a:rect l="0" t="0" r="r" b="b"/>
              <a:pathLst>
                <a:path w="74" h="28">
                  <a:moveTo>
                    <a:pt x="0" y="5"/>
                  </a:moveTo>
                  <a:lnTo>
                    <a:pt x="7" y="8"/>
                  </a:lnTo>
                  <a:lnTo>
                    <a:pt x="15" y="10"/>
                  </a:lnTo>
                  <a:lnTo>
                    <a:pt x="25" y="7"/>
                  </a:lnTo>
                  <a:lnTo>
                    <a:pt x="32" y="7"/>
                  </a:lnTo>
                  <a:lnTo>
                    <a:pt x="36" y="3"/>
                  </a:lnTo>
                  <a:lnTo>
                    <a:pt x="39" y="0"/>
                  </a:lnTo>
                  <a:lnTo>
                    <a:pt x="39" y="5"/>
                  </a:lnTo>
                  <a:lnTo>
                    <a:pt x="42" y="10"/>
                  </a:lnTo>
                  <a:lnTo>
                    <a:pt x="47" y="10"/>
                  </a:lnTo>
                  <a:lnTo>
                    <a:pt x="56" y="10"/>
                  </a:lnTo>
                  <a:lnTo>
                    <a:pt x="66" y="10"/>
                  </a:lnTo>
                  <a:lnTo>
                    <a:pt x="74" y="8"/>
                  </a:lnTo>
                  <a:lnTo>
                    <a:pt x="74" y="15"/>
                  </a:lnTo>
                  <a:lnTo>
                    <a:pt x="74" y="23"/>
                  </a:lnTo>
                  <a:lnTo>
                    <a:pt x="72" y="20"/>
                  </a:lnTo>
                  <a:lnTo>
                    <a:pt x="71" y="18"/>
                  </a:lnTo>
                  <a:lnTo>
                    <a:pt x="67" y="20"/>
                  </a:lnTo>
                  <a:lnTo>
                    <a:pt x="66" y="23"/>
                  </a:lnTo>
                  <a:lnTo>
                    <a:pt x="64" y="20"/>
                  </a:lnTo>
                  <a:lnTo>
                    <a:pt x="61" y="17"/>
                  </a:lnTo>
                  <a:lnTo>
                    <a:pt x="57" y="18"/>
                  </a:lnTo>
                  <a:lnTo>
                    <a:pt x="56" y="22"/>
                  </a:lnTo>
                  <a:lnTo>
                    <a:pt x="52" y="20"/>
                  </a:lnTo>
                  <a:lnTo>
                    <a:pt x="51" y="18"/>
                  </a:lnTo>
                  <a:lnTo>
                    <a:pt x="49" y="18"/>
                  </a:lnTo>
                  <a:lnTo>
                    <a:pt x="47" y="18"/>
                  </a:lnTo>
                  <a:lnTo>
                    <a:pt x="44" y="23"/>
                  </a:lnTo>
                  <a:lnTo>
                    <a:pt x="39" y="27"/>
                  </a:lnTo>
                  <a:lnTo>
                    <a:pt x="37" y="18"/>
                  </a:lnTo>
                  <a:lnTo>
                    <a:pt x="37" y="12"/>
                  </a:lnTo>
                  <a:lnTo>
                    <a:pt x="34" y="12"/>
                  </a:lnTo>
                  <a:lnTo>
                    <a:pt x="32" y="13"/>
                  </a:lnTo>
                  <a:lnTo>
                    <a:pt x="32" y="15"/>
                  </a:lnTo>
                  <a:lnTo>
                    <a:pt x="32" y="18"/>
                  </a:lnTo>
                  <a:lnTo>
                    <a:pt x="32" y="23"/>
                  </a:lnTo>
                  <a:lnTo>
                    <a:pt x="32" y="28"/>
                  </a:lnTo>
                  <a:lnTo>
                    <a:pt x="27" y="25"/>
                  </a:lnTo>
                  <a:lnTo>
                    <a:pt x="25" y="22"/>
                  </a:lnTo>
                  <a:lnTo>
                    <a:pt x="24" y="17"/>
                  </a:lnTo>
                  <a:lnTo>
                    <a:pt x="24" y="12"/>
                  </a:lnTo>
                  <a:lnTo>
                    <a:pt x="22" y="17"/>
                  </a:lnTo>
                  <a:lnTo>
                    <a:pt x="20" y="20"/>
                  </a:lnTo>
                  <a:lnTo>
                    <a:pt x="17" y="17"/>
                  </a:lnTo>
                  <a:lnTo>
                    <a:pt x="12" y="15"/>
                  </a:lnTo>
                  <a:lnTo>
                    <a:pt x="9" y="12"/>
                  </a:lnTo>
                  <a:lnTo>
                    <a:pt x="4" y="12"/>
                  </a:lnTo>
                  <a:lnTo>
                    <a:pt x="2" y="8"/>
                  </a:lnTo>
                  <a:lnTo>
                    <a:pt x="0" y="5"/>
                  </a:lnTo>
                  <a:close/>
                </a:path>
              </a:pathLst>
            </a:custGeom>
            <a:solidFill>
              <a:srgbClr val="1F1A17"/>
            </a:solidFill>
            <a:ln w="9525">
              <a:noFill/>
              <a:round/>
              <a:headEnd/>
              <a:tailEnd/>
            </a:ln>
          </p:spPr>
          <p:txBody>
            <a:bodyPr/>
            <a:lstStyle/>
            <a:p>
              <a:endParaRPr lang="en-US"/>
            </a:p>
          </p:txBody>
        </p:sp>
        <p:sp>
          <p:nvSpPr>
            <p:cNvPr id="4617" name="Freeform 521"/>
            <p:cNvSpPr>
              <a:spLocks/>
            </p:cNvSpPr>
            <p:nvPr/>
          </p:nvSpPr>
          <p:spPr bwMode="auto">
            <a:xfrm>
              <a:off x="3074" y="3057"/>
              <a:ext cx="34" cy="56"/>
            </a:xfrm>
            <a:custGeom>
              <a:avLst/>
              <a:gdLst/>
              <a:ahLst/>
              <a:cxnLst>
                <a:cxn ang="0">
                  <a:pos x="25" y="0"/>
                </a:cxn>
                <a:cxn ang="0">
                  <a:pos x="20" y="10"/>
                </a:cxn>
                <a:cxn ang="0">
                  <a:pos x="29" y="7"/>
                </a:cxn>
                <a:cxn ang="0">
                  <a:pos x="25" y="12"/>
                </a:cxn>
                <a:cxn ang="0">
                  <a:pos x="22" y="19"/>
                </a:cxn>
                <a:cxn ang="0">
                  <a:pos x="17" y="31"/>
                </a:cxn>
                <a:cxn ang="0">
                  <a:pos x="10" y="42"/>
                </a:cxn>
                <a:cxn ang="0">
                  <a:pos x="4" y="51"/>
                </a:cxn>
                <a:cxn ang="0">
                  <a:pos x="0" y="56"/>
                </a:cxn>
                <a:cxn ang="0">
                  <a:pos x="7" y="52"/>
                </a:cxn>
                <a:cxn ang="0">
                  <a:pos x="10" y="56"/>
                </a:cxn>
                <a:cxn ang="0">
                  <a:pos x="14" y="51"/>
                </a:cxn>
                <a:cxn ang="0">
                  <a:pos x="15" y="41"/>
                </a:cxn>
                <a:cxn ang="0">
                  <a:pos x="20" y="37"/>
                </a:cxn>
                <a:cxn ang="0">
                  <a:pos x="29" y="32"/>
                </a:cxn>
                <a:cxn ang="0">
                  <a:pos x="32" y="27"/>
                </a:cxn>
                <a:cxn ang="0">
                  <a:pos x="34" y="24"/>
                </a:cxn>
                <a:cxn ang="0">
                  <a:pos x="25" y="24"/>
                </a:cxn>
                <a:cxn ang="0">
                  <a:pos x="34" y="15"/>
                </a:cxn>
                <a:cxn ang="0">
                  <a:pos x="29" y="14"/>
                </a:cxn>
                <a:cxn ang="0">
                  <a:pos x="32" y="4"/>
                </a:cxn>
                <a:cxn ang="0">
                  <a:pos x="25" y="0"/>
                </a:cxn>
              </a:cxnLst>
              <a:rect l="0" t="0" r="r" b="b"/>
              <a:pathLst>
                <a:path w="34" h="56">
                  <a:moveTo>
                    <a:pt x="25" y="0"/>
                  </a:moveTo>
                  <a:lnTo>
                    <a:pt x="20" y="10"/>
                  </a:lnTo>
                  <a:lnTo>
                    <a:pt x="29" y="7"/>
                  </a:lnTo>
                  <a:lnTo>
                    <a:pt x="25" y="12"/>
                  </a:lnTo>
                  <a:lnTo>
                    <a:pt x="22" y="19"/>
                  </a:lnTo>
                  <a:lnTo>
                    <a:pt x="17" y="31"/>
                  </a:lnTo>
                  <a:lnTo>
                    <a:pt x="10" y="42"/>
                  </a:lnTo>
                  <a:lnTo>
                    <a:pt x="4" y="51"/>
                  </a:lnTo>
                  <a:lnTo>
                    <a:pt x="0" y="56"/>
                  </a:lnTo>
                  <a:lnTo>
                    <a:pt x="7" y="52"/>
                  </a:lnTo>
                  <a:lnTo>
                    <a:pt x="10" y="56"/>
                  </a:lnTo>
                  <a:lnTo>
                    <a:pt x="14" y="51"/>
                  </a:lnTo>
                  <a:lnTo>
                    <a:pt x="15" y="41"/>
                  </a:lnTo>
                  <a:lnTo>
                    <a:pt x="20" y="37"/>
                  </a:lnTo>
                  <a:lnTo>
                    <a:pt x="29" y="32"/>
                  </a:lnTo>
                  <a:lnTo>
                    <a:pt x="32" y="27"/>
                  </a:lnTo>
                  <a:lnTo>
                    <a:pt x="34" y="24"/>
                  </a:lnTo>
                  <a:lnTo>
                    <a:pt x="25" y="24"/>
                  </a:lnTo>
                  <a:lnTo>
                    <a:pt x="34" y="15"/>
                  </a:lnTo>
                  <a:lnTo>
                    <a:pt x="29" y="14"/>
                  </a:lnTo>
                  <a:lnTo>
                    <a:pt x="32" y="4"/>
                  </a:lnTo>
                  <a:lnTo>
                    <a:pt x="25" y="0"/>
                  </a:lnTo>
                  <a:close/>
                </a:path>
              </a:pathLst>
            </a:custGeom>
            <a:solidFill>
              <a:srgbClr val="1F1A17"/>
            </a:solidFill>
            <a:ln w="9525">
              <a:noFill/>
              <a:round/>
              <a:headEnd/>
              <a:tailEnd/>
            </a:ln>
          </p:spPr>
          <p:txBody>
            <a:bodyPr/>
            <a:lstStyle/>
            <a:p>
              <a:endParaRPr lang="en-US"/>
            </a:p>
          </p:txBody>
        </p:sp>
        <p:sp>
          <p:nvSpPr>
            <p:cNvPr id="4618" name="Freeform 522"/>
            <p:cNvSpPr>
              <a:spLocks/>
            </p:cNvSpPr>
            <p:nvPr/>
          </p:nvSpPr>
          <p:spPr bwMode="auto">
            <a:xfrm>
              <a:off x="3046" y="3116"/>
              <a:ext cx="25" cy="20"/>
            </a:xfrm>
            <a:custGeom>
              <a:avLst/>
              <a:gdLst/>
              <a:ahLst/>
              <a:cxnLst>
                <a:cxn ang="0">
                  <a:pos x="0" y="8"/>
                </a:cxn>
                <a:cxn ang="0">
                  <a:pos x="5" y="20"/>
                </a:cxn>
                <a:cxn ang="0">
                  <a:pos x="5" y="15"/>
                </a:cxn>
                <a:cxn ang="0">
                  <a:pos x="8" y="12"/>
                </a:cxn>
                <a:cxn ang="0">
                  <a:pos x="10" y="15"/>
                </a:cxn>
                <a:cxn ang="0">
                  <a:pos x="12" y="17"/>
                </a:cxn>
                <a:cxn ang="0">
                  <a:pos x="13" y="12"/>
                </a:cxn>
                <a:cxn ang="0">
                  <a:pos x="17" y="8"/>
                </a:cxn>
                <a:cxn ang="0">
                  <a:pos x="23" y="8"/>
                </a:cxn>
                <a:cxn ang="0">
                  <a:pos x="25" y="8"/>
                </a:cxn>
                <a:cxn ang="0">
                  <a:pos x="18" y="0"/>
                </a:cxn>
                <a:cxn ang="0">
                  <a:pos x="15" y="3"/>
                </a:cxn>
                <a:cxn ang="0">
                  <a:pos x="10" y="2"/>
                </a:cxn>
                <a:cxn ang="0">
                  <a:pos x="10" y="7"/>
                </a:cxn>
                <a:cxn ang="0">
                  <a:pos x="8" y="5"/>
                </a:cxn>
                <a:cxn ang="0">
                  <a:pos x="3" y="5"/>
                </a:cxn>
                <a:cxn ang="0">
                  <a:pos x="0" y="8"/>
                </a:cxn>
                <a:cxn ang="0">
                  <a:pos x="0" y="8"/>
                </a:cxn>
              </a:cxnLst>
              <a:rect l="0" t="0" r="r" b="b"/>
              <a:pathLst>
                <a:path w="25" h="20">
                  <a:moveTo>
                    <a:pt x="0" y="8"/>
                  </a:moveTo>
                  <a:lnTo>
                    <a:pt x="5" y="20"/>
                  </a:lnTo>
                  <a:lnTo>
                    <a:pt x="5" y="15"/>
                  </a:lnTo>
                  <a:lnTo>
                    <a:pt x="8" y="12"/>
                  </a:lnTo>
                  <a:lnTo>
                    <a:pt x="10" y="15"/>
                  </a:lnTo>
                  <a:lnTo>
                    <a:pt x="12" y="17"/>
                  </a:lnTo>
                  <a:lnTo>
                    <a:pt x="13" y="12"/>
                  </a:lnTo>
                  <a:lnTo>
                    <a:pt x="17" y="8"/>
                  </a:lnTo>
                  <a:lnTo>
                    <a:pt x="23" y="8"/>
                  </a:lnTo>
                  <a:lnTo>
                    <a:pt x="25" y="8"/>
                  </a:lnTo>
                  <a:lnTo>
                    <a:pt x="18" y="0"/>
                  </a:lnTo>
                  <a:lnTo>
                    <a:pt x="15" y="3"/>
                  </a:lnTo>
                  <a:lnTo>
                    <a:pt x="10" y="2"/>
                  </a:lnTo>
                  <a:lnTo>
                    <a:pt x="10" y="7"/>
                  </a:lnTo>
                  <a:lnTo>
                    <a:pt x="8" y="5"/>
                  </a:lnTo>
                  <a:lnTo>
                    <a:pt x="3" y="5"/>
                  </a:lnTo>
                  <a:lnTo>
                    <a:pt x="0" y="8"/>
                  </a:lnTo>
                  <a:lnTo>
                    <a:pt x="0" y="8"/>
                  </a:lnTo>
                  <a:close/>
                </a:path>
              </a:pathLst>
            </a:custGeom>
            <a:solidFill>
              <a:srgbClr val="1F1A17"/>
            </a:solidFill>
            <a:ln w="9525">
              <a:noFill/>
              <a:round/>
              <a:headEnd/>
              <a:tailEnd/>
            </a:ln>
          </p:spPr>
          <p:txBody>
            <a:bodyPr/>
            <a:lstStyle/>
            <a:p>
              <a:endParaRPr lang="en-US"/>
            </a:p>
          </p:txBody>
        </p:sp>
        <p:sp>
          <p:nvSpPr>
            <p:cNvPr id="4619" name="Freeform 523"/>
            <p:cNvSpPr>
              <a:spLocks/>
            </p:cNvSpPr>
            <p:nvPr/>
          </p:nvSpPr>
          <p:spPr bwMode="auto">
            <a:xfrm>
              <a:off x="2805" y="3066"/>
              <a:ext cx="67" cy="32"/>
            </a:xfrm>
            <a:custGeom>
              <a:avLst/>
              <a:gdLst/>
              <a:ahLst/>
              <a:cxnLst>
                <a:cxn ang="0">
                  <a:pos x="0" y="0"/>
                </a:cxn>
                <a:cxn ang="0">
                  <a:pos x="9" y="6"/>
                </a:cxn>
                <a:cxn ang="0">
                  <a:pos x="17" y="11"/>
                </a:cxn>
                <a:cxn ang="0">
                  <a:pos x="17" y="10"/>
                </a:cxn>
                <a:cxn ang="0">
                  <a:pos x="15" y="8"/>
                </a:cxn>
                <a:cxn ang="0">
                  <a:pos x="25" y="15"/>
                </a:cxn>
                <a:cxn ang="0">
                  <a:pos x="37" y="22"/>
                </a:cxn>
                <a:cxn ang="0">
                  <a:pos x="44" y="23"/>
                </a:cxn>
                <a:cxn ang="0">
                  <a:pos x="50" y="25"/>
                </a:cxn>
                <a:cxn ang="0">
                  <a:pos x="57" y="25"/>
                </a:cxn>
                <a:cxn ang="0">
                  <a:pos x="62" y="22"/>
                </a:cxn>
                <a:cxn ang="0">
                  <a:pos x="64" y="25"/>
                </a:cxn>
                <a:cxn ang="0">
                  <a:pos x="67" y="28"/>
                </a:cxn>
                <a:cxn ang="0">
                  <a:pos x="64" y="30"/>
                </a:cxn>
                <a:cxn ang="0">
                  <a:pos x="55" y="32"/>
                </a:cxn>
                <a:cxn ang="0">
                  <a:pos x="44" y="30"/>
                </a:cxn>
                <a:cxn ang="0">
                  <a:pos x="35" y="27"/>
                </a:cxn>
                <a:cxn ang="0">
                  <a:pos x="27" y="28"/>
                </a:cxn>
                <a:cxn ang="0">
                  <a:pos x="20" y="28"/>
                </a:cxn>
                <a:cxn ang="0">
                  <a:pos x="27" y="25"/>
                </a:cxn>
                <a:cxn ang="0">
                  <a:pos x="32" y="23"/>
                </a:cxn>
                <a:cxn ang="0">
                  <a:pos x="24" y="20"/>
                </a:cxn>
                <a:cxn ang="0">
                  <a:pos x="15" y="22"/>
                </a:cxn>
                <a:cxn ang="0">
                  <a:pos x="17" y="20"/>
                </a:cxn>
                <a:cxn ang="0">
                  <a:pos x="20" y="18"/>
                </a:cxn>
                <a:cxn ang="0">
                  <a:pos x="14" y="15"/>
                </a:cxn>
                <a:cxn ang="0">
                  <a:pos x="7" y="11"/>
                </a:cxn>
                <a:cxn ang="0">
                  <a:pos x="4" y="6"/>
                </a:cxn>
                <a:cxn ang="0">
                  <a:pos x="0" y="0"/>
                </a:cxn>
              </a:cxnLst>
              <a:rect l="0" t="0" r="r" b="b"/>
              <a:pathLst>
                <a:path w="67" h="32">
                  <a:moveTo>
                    <a:pt x="0" y="0"/>
                  </a:moveTo>
                  <a:lnTo>
                    <a:pt x="9" y="6"/>
                  </a:lnTo>
                  <a:lnTo>
                    <a:pt x="17" y="11"/>
                  </a:lnTo>
                  <a:lnTo>
                    <a:pt x="17" y="10"/>
                  </a:lnTo>
                  <a:lnTo>
                    <a:pt x="15" y="8"/>
                  </a:lnTo>
                  <a:lnTo>
                    <a:pt x="25" y="15"/>
                  </a:lnTo>
                  <a:lnTo>
                    <a:pt x="37" y="22"/>
                  </a:lnTo>
                  <a:lnTo>
                    <a:pt x="44" y="23"/>
                  </a:lnTo>
                  <a:lnTo>
                    <a:pt x="50" y="25"/>
                  </a:lnTo>
                  <a:lnTo>
                    <a:pt x="57" y="25"/>
                  </a:lnTo>
                  <a:lnTo>
                    <a:pt x="62" y="22"/>
                  </a:lnTo>
                  <a:lnTo>
                    <a:pt x="64" y="25"/>
                  </a:lnTo>
                  <a:lnTo>
                    <a:pt x="67" y="28"/>
                  </a:lnTo>
                  <a:lnTo>
                    <a:pt x="64" y="30"/>
                  </a:lnTo>
                  <a:lnTo>
                    <a:pt x="55" y="32"/>
                  </a:lnTo>
                  <a:lnTo>
                    <a:pt x="44" y="30"/>
                  </a:lnTo>
                  <a:lnTo>
                    <a:pt x="35" y="27"/>
                  </a:lnTo>
                  <a:lnTo>
                    <a:pt x="27" y="28"/>
                  </a:lnTo>
                  <a:lnTo>
                    <a:pt x="20" y="28"/>
                  </a:lnTo>
                  <a:lnTo>
                    <a:pt x="27" y="25"/>
                  </a:lnTo>
                  <a:lnTo>
                    <a:pt x="32" y="23"/>
                  </a:lnTo>
                  <a:lnTo>
                    <a:pt x="24" y="20"/>
                  </a:lnTo>
                  <a:lnTo>
                    <a:pt x="15" y="22"/>
                  </a:lnTo>
                  <a:lnTo>
                    <a:pt x="17" y="20"/>
                  </a:lnTo>
                  <a:lnTo>
                    <a:pt x="20" y="18"/>
                  </a:lnTo>
                  <a:lnTo>
                    <a:pt x="14" y="15"/>
                  </a:lnTo>
                  <a:lnTo>
                    <a:pt x="7" y="11"/>
                  </a:lnTo>
                  <a:lnTo>
                    <a:pt x="4" y="6"/>
                  </a:lnTo>
                  <a:lnTo>
                    <a:pt x="0" y="0"/>
                  </a:lnTo>
                  <a:close/>
                </a:path>
              </a:pathLst>
            </a:custGeom>
            <a:solidFill>
              <a:srgbClr val="1F1A17"/>
            </a:solidFill>
            <a:ln w="9525">
              <a:noFill/>
              <a:round/>
              <a:headEnd/>
              <a:tailEnd/>
            </a:ln>
          </p:spPr>
          <p:txBody>
            <a:bodyPr/>
            <a:lstStyle/>
            <a:p>
              <a:endParaRPr lang="en-US"/>
            </a:p>
          </p:txBody>
        </p:sp>
        <p:sp>
          <p:nvSpPr>
            <p:cNvPr id="4620" name="Freeform 524"/>
            <p:cNvSpPr>
              <a:spLocks/>
            </p:cNvSpPr>
            <p:nvPr/>
          </p:nvSpPr>
          <p:spPr bwMode="auto">
            <a:xfrm>
              <a:off x="2855" y="3042"/>
              <a:ext cx="36" cy="42"/>
            </a:xfrm>
            <a:custGeom>
              <a:avLst/>
              <a:gdLst/>
              <a:ahLst/>
              <a:cxnLst>
                <a:cxn ang="0">
                  <a:pos x="2" y="0"/>
                </a:cxn>
                <a:cxn ang="0">
                  <a:pos x="0" y="4"/>
                </a:cxn>
                <a:cxn ang="0">
                  <a:pos x="4" y="9"/>
                </a:cxn>
                <a:cxn ang="0">
                  <a:pos x="7" y="12"/>
                </a:cxn>
                <a:cxn ang="0">
                  <a:pos x="9" y="14"/>
                </a:cxn>
                <a:cxn ang="0">
                  <a:pos x="9" y="19"/>
                </a:cxn>
                <a:cxn ang="0">
                  <a:pos x="10" y="22"/>
                </a:cxn>
                <a:cxn ang="0">
                  <a:pos x="12" y="24"/>
                </a:cxn>
                <a:cxn ang="0">
                  <a:pos x="14" y="25"/>
                </a:cxn>
                <a:cxn ang="0">
                  <a:pos x="19" y="30"/>
                </a:cxn>
                <a:cxn ang="0">
                  <a:pos x="24" y="34"/>
                </a:cxn>
                <a:cxn ang="0">
                  <a:pos x="26" y="39"/>
                </a:cxn>
                <a:cxn ang="0">
                  <a:pos x="27" y="41"/>
                </a:cxn>
                <a:cxn ang="0">
                  <a:pos x="29" y="42"/>
                </a:cxn>
                <a:cxn ang="0">
                  <a:pos x="32" y="42"/>
                </a:cxn>
                <a:cxn ang="0">
                  <a:pos x="29" y="35"/>
                </a:cxn>
                <a:cxn ang="0">
                  <a:pos x="27" y="27"/>
                </a:cxn>
                <a:cxn ang="0">
                  <a:pos x="29" y="27"/>
                </a:cxn>
                <a:cxn ang="0">
                  <a:pos x="31" y="27"/>
                </a:cxn>
                <a:cxn ang="0">
                  <a:pos x="27" y="25"/>
                </a:cxn>
                <a:cxn ang="0">
                  <a:pos x="26" y="24"/>
                </a:cxn>
                <a:cxn ang="0">
                  <a:pos x="29" y="22"/>
                </a:cxn>
                <a:cxn ang="0">
                  <a:pos x="32" y="19"/>
                </a:cxn>
                <a:cxn ang="0">
                  <a:pos x="36" y="15"/>
                </a:cxn>
                <a:cxn ang="0">
                  <a:pos x="36" y="12"/>
                </a:cxn>
                <a:cxn ang="0">
                  <a:pos x="29" y="15"/>
                </a:cxn>
                <a:cxn ang="0">
                  <a:pos x="22" y="17"/>
                </a:cxn>
                <a:cxn ang="0">
                  <a:pos x="15" y="15"/>
                </a:cxn>
                <a:cxn ang="0">
                  <a:pos x="9" y="12"/>
                </a:cxn>
                <a:cxn ang="0">
                  <a:pos x="9" y="7"/>
                </a:cxn>
                <a:cxn ang="0">
                  <a:pos x="9" y="2"/>
                </a:cxn>
                <a:cxn ang="0">
                  <a:pos x="5" y="2"/>
                </a:cxn>
                <a:cxn ang="0">
                  <a:pos x="2" y="0"/>
                </a:cxn>
              </a:cxnLst>
              <a:rect l="0" t="0" r="r" b="b"/>
              <a:pathLst>
                <a:path w="36" h="42">
                  <a:moveTo>
                    <a:pt x="2" y="0"/>
                  </a:moveTo>
                  <a:lnTo>
                    <a:pt x="0" y="4"/>
                  </a:lnTo>
                  <a:lnTo>
                    <a:pt x="4" y="9"/>
                  </a:lnTo>
                  <a:lnTo>
                    <a:pt x="7" y="12"/>
                  </a:lnTo>
                  <a:lnTo>
                    <a:pt x="9" y="14"/>
                  </a:lnTo>
                  <a:lnTo>
                    <a:pt x="9" y="19"/>
                  </a:lnTo>
                  <a:lnTo>
                    <a:pt x="10" y="22"/>
                  </a:lnTo>
                  <a:lnTo>
                    <a:pt x="12" y="24"/>
                  </a:lnTo>
                  <a:lnTo>
                    <a:pt x="14" y="25"/>
                  </a:lnTo>
                  <a:lnTo>
                    <a:pt x="19" y="30"/>
                  </a:lnTo>
                  <a:lnTo>
                    <a:pt x="24" y="34"/>
                  </a:lnTo>
                  <a:lnTo>
                    <a:pt x="26" y="39"/>
                  </a:lnTo>
                  <a:lnTo>
                    <a:pt x="27" y="41"/>
                  </a:lnTo>
                  <a:lnTo>
                    <a:pt x="29" y="42"/>
                  </a:lnTo>
                  <a:lnTo>
                    <a:pt x="32" y="42"/>
                  </a:lnTo>
                  <a:lnTo>
                    <a:pt x="29" y="35"/>
                  </a:lnTo>
                  <a:lnTo>
                    <a:pt x="27" y="27"/>
                  </a:lnTo>
                  <a:lnTo>
                    <a:pt x="29" y="27"/>
                  </a:lnTo>
                  <a:lnTo>
                    <a:pt x="31" y="27"/>
                  </a:lnTo>
                  <a:lnTo>
                    <a:pt x="27" y="25"/>
                  </a:lnTo>
                  <a:lnTo>
                    <a:pt x="26" y="24"/>
                  </a:lnTo>
                  <a:lnTo>
                    <a:pt x="29" y="22"/>
                  </a:lnTo>
                  <a:lnTo>
                    <a:pt x="32" y="19"/>
                  </a:lnTo>
                  <a:lnTo>
                    <a:pt x="36" y="15"/>
                  </a:lnTo>
                  <a:lnTo>
                    <a:pt x="36" y="12"/>
                  </a:lnTo>
                  <a:lnTo>
                    <a:pt x="29" y="15"/>
                  </a:lnTo>
                  <a:lnTo>
                    <a:pt x="22" y="17"/>
                  </a:lnTo>
                  <a:lnTo>
                    <a:pt x="15" y="15"/>
                  </a:lnTo>
                  <a:lnTo>
                    <a:pt x="9" y="12"/>
                  </a:lnTo>
                  <a:lnTo>
                    <a:pt x="9" y="7"/>
                  </a:lnTo>
                  <a:lnTo>
                    <a:pt x="9" y="2"/>
                  </a:lnTo>
                  <a:lnTo>
                    <a:pt x="5" y="2"/>
                  </a:lnTo>
                  <a:lnTo>
                    <a:pt x="2" y="0"/>
                  </a:lnTo>
                  <a:close/>
                </a:path>
              </a:pathLst>
            </a:custGeom>
            <a:solidFill>
              <a:srgbClr val="1F1A17"/>
            </a:solidFill>
            <a:ln w="9525">
              <a:noFill/>
              <a:round/>
              <a:headEnd/>
              <a:tailEnd/>
            </a:ln>
          </p:spPr>
          <p:txBody>
            <a:bodyPr/>
            <a:lstStyle/>
            <a:p>
              <a:endParaRPr lang="en-US"/>
            </a:p>
          </p:txBody>
        </p:sp>
        <p:sp>
          <p:nvSpPr>
            <p:cNvPr id="4621" name="Freeform 525"/>
            <p:cNvSpPr>
              <a:spLocks/>
            </p:cNvSpPr>
            <p:nvPr/>
          </p:nvSpPr>
          <p:spPr bwMode="auto">
            <a:xfrm>
              <a:off x="2894" y="3069"/>
              <a:ext cx="28" cy="42"/>
            </a:xfrm>
            <a:custGeom>
              <a:avLst/>
              <a:gdLst/>
              <a:ahLst/>
              <a:cxnLst>
                <a:cxn ang="0">
                  <a:pos x="0" y="7"/>
                </a:cxn>
                <a:cxn ang="0">
                  <a:pos x="3" y="7"/>
                </a:cxn>
                <a:cxn ang="0">
                  <a:pos x="7" y="7"/>
                </a:cxn>
                <a:cxn ang="0">
                  <a:pos x="13" y="2"/>
                </a:cxn>
                <a:cxn ang="0">
                  <a:pos x="15" y="0"/>
                </a:cxn>
                <a:cxn ang="0">
                  <a:pos x="15" y="5"/>
                </a:cxn>
                <a:cxn ang="0">
                  <a:pos x="13" y="12"/>
                </a:cxn>
                <a:cxn ang="0">
                  <a:pos x="18" y="17"/>
                </a:cxn>
                <a:cxn ang="0">
                  <a:pos x="25" y="25"/>
                </a:cxn>
                <a:cxn ang="0">
                  <a:pos x="27" y="29"/>
                </a:cxn>
                <a:cxn ang="0">
                  <a:pos x="28" y="30"/>
                </a:cxn>
                <a:cxn ang="0">
                  <a:pos x="28" y="34"/>
                </a:cxn>
                <a:cxn ang="0">
                  <a:pos x="27" y="35"/>
                </a:cxn>
                <a:cxn ang="0">
                  <a:pos x="22" y="40"/>
                </a:cxn>
                <a:cxn ang="0">
                  <a:pos x="18" y="42"/>
                </a:cxn>
                <a:cxn ang="0">
                  <a:pos x="20" y="35"/>
                </a:cxn>
                <a:cxn ang="0">
                  <a:pos x="20" y="29"/>
                </a:cxn>
                <a:cxn ang="0">
                  <a:pos x="13" y="24"/>
                </a:cxn>
                <a:cxn ang="0">
                  <a:pos x="7" y="20"/>
                </a:cxn>
                <a:cxn ang="0">
                  <a:pos x="7" y="17"/>
                </a:cxn>
                <a:cxn ang="0">
                  <a:pos x="5" y="12"/>
                </a:cxn>
                <a:cxn ang="0">
                  <a:pos x="2" y="8"/>
                </a:cxn>
                <a:cxn ang="0">
                  <a:pos x="0" y="7"/>
                </a:cxn>
              </a:cxnLst>
              <a:rect l="0" t="0" r="r" b="b"/>
              <a:pathLst>
                <a:path w="28" h="42">
                  <a:moveTo>
                    <a:pt x="0" y="7"/>
                  </a:moveTo>
                  <a:lnTo>
                    <a:pt x="3" y="7"/>
                  </a:lnTo>
                  <a:lnTo>
                    <a:pt x="7" y="7"/>
                  </a:lnTo>
                  <a:lnTo>
                    <a:pt x="13" y="2"/>
                  </a:lnTo>
                  <a:lnTo>
                    <a:pt x="15" y="0"/>
                  </a:lnTo>
                  <a:lnTo>
                    <a:pt x="15" y="5"/>
                  </a:lnTo>
                  <a:lnTo>
                    <a:pt x="13" y="12"/>
                  </a:lnTo>
                  <a:lnTo>
                    <a:pt x="18" y="17"/>
                  </a:lnTo>
                  <a:lnTo>
                    <a:pt x="25" y="25"/>
                  </a:lnTo>
                  <a:lnTo>
                    <a:pt x="27" y="29"/>
                  </a:lnTo>
                  <a:lnTo>
                    <a:pt x="28" y="30"/>
                  </a:lnTo>
                  <a:lnTo>
                    <a:pt x="28" y="34"/>
                  </a:lnTo>
                  <a:lnTo>
                    <a:pt x="27" y="35"/>
                  </a:lnTo>
                  <a:lnTo>
                    <a:pt x="22" y="40"/>
                  </a:lnTo>
                  <a:lnTo>
                    <a:pt x="18" y="42"/>
                  </a:lnTo>
                  <a:lnTo>
                    <a:pt x="20" y="35"/>
                  </a:lnTo>
                  <a:lnTo>
                    <a:pt x="20" y="29"/>
                  </a:lnTo>
                  <a:lnTo>
                    <a:pt x="13" y="24"/>
                  </a:lnTo>
                  <a:lnTo>
                    <a:pt x="7" y="20"/>
                  </a:lnTo>
                  <a:lnTo>
                    <a:pt x="7" y="17"/>
                  </a:lnTo>
                  <a:lnTo>
                    <a:pt x="5" y="12"/>
                  </a:lnTo>
                  <a:lnTo>
                    <a:pt x="2" y="8"/>
                  </a:lnTo>
                  <a:lnTo>
                    <a:pt x="0" y="7"/>
                  </a:lnTo>
                  <a:close/>
                </a:path>
              </a:pathLst>
            </a:custGeom>
            <a:solidFill>
              <a:srgbClr val="1F1A17"/>
            </a:solidFill>
            <a:ln w="9525">
              <a:noFill/>
              <a:round/>
              <a:headEnd/>
              <a:tailEnd/>
            </a:ln>
          </p:spPr>
          <p:txBody>
            <a:bodyPr/>
            <a:lstStyle/>
            <a:p>
              <a:endParaRPr lang="en-US"/>
            </a:p>
          </p:txBody>
        </p:sp>
        <p:sp>
          <p:nvSpPr>
            <p:cNvPr id="4622" name="Freeform 526"/>
            <p:cNvSpPr>
              <a:spLocks/>
            </p:cNvSpPr>
            <p:nvPr/>
          </p:nvSpPr>
          <p:spPr bwMode="auto">
            <a:xfrm>
              <a:off x="2921" y="3108"/>
              <a:ext cx="20" cy="23"/>
            </a:xfrm>
            <a:custGeom>
              <a:avLst/>
              <a:gdLst/>
              <a:ahLst/>
              <a:cxnLst>
                <a:cxn ang="0">
                  <a:pos x="1" y="0"/>
                </a:cxn>
                <a:cxn ang="0">
                  <a:pos x="3" y="0"/>
                </a:cxn>
                <a:cxn ang="0">
                  <a:pos x="6" y="0"/>
                </a:cxn>
                <a:cxn ang="0">
                  <a:pos x="11" y="5"/>
                </a:cxn>
                <a:cxn ang="0">
                  <a:pos x="15" y="10"/>
                </a:cxn>
                <a:cxn ang="0">
                  <a:pos x="16" y="16"/>
                </a:cxn>
                <a:cxn ang="0">
                  <a:pos x="20" y="23"/>
                </a:cxn>
                <a:cxn ang="0">
                  <a:pos x="16" y="21"/>
                </a:cxn>
                <a:cxn ang="0">
                  <a:pos x="15" y="20"/>
                </a:cxn>
                <a:cxn ang="0">
                  <a:pos x="11" y="15"/>
                </a:cxn>
                <a:cxn ang="0">
                  <a:pos x="8" y="13"/>
                </a:cxn>
                <a:cxn ang="0">
                  <a:pos x="3" y="15"/>
                </a:cxn>
                <a:cxn ang="0">
                  <a:pos x="0" y="16"/>
                </a:cxn>
                <a:cxn ang="0">
                  <a:pos x="1" y="11"/>
                </a:cxn>
                <a:cxn ang="0">
                  <a:pos x="1" y="8"/>
                </a:cxn>
                <a:cxn ang="0">
                  <a:pos x="1" y="5"/>
                </a:cxn>
                <a:cxn ang="0">
                  <a:pos x="1" y="0"/>
                </a:cxn>
              </a:cxnLst>
              <a:rect l="0" t="0" r="r" b="b"/>
              <a:pathLst>
                <a:path w="20" h="23">
                  <a:moveTo>
                    <a:pt x="1" y="0"/>
                  </a:moveTo>
                  <a:lnTo>
                    <a:pt x="3" y="0"/>
                  </a:lnTo>
                  <a:lnTo>
                    <a:pt x="6" y="0"/>
                  </a:lnTo>
                  <a:lnTo>
                    <a:pt x="11" y="5"/>
                  </a:lnTo>
                  <a:lnTo>
                    <a:pt x="15" y="10"/>
                  </a:lnTo>
                  <a:lnTo>
                    <a:pt x="16" y="16"/>
                  </a:lnTo>
                  <a:lnTo>
                    <a:pt x="20" y="23"/>
                  </a:lnTo>
                  <a:lnTo>
                    <a:pt x="16" y="21"/>
                  </a:lnTo>
                  <a:lnTo>
                    <a:pt x="15" y="20"/>
                  </a:lnTo>
                  <a:lnTo>
                    <a:pt x="11" y="15"/>
                  </a:lnTo>
                  <a:lnTo>
                    <a:pt x="8" y="13"/>
                  </a:lnTo>
                  <a:lnTo>
                    <a:pt x="3" y="15"/>
                  </a:lnTo>
                  <a:lnTo>
                    <a:pt x="0" y="16"/>
                  </a:lnTo>
                  <a:lnTo>
                    <a:pt x="1" y="11"/>
                  </a:lnTo>
                  <a:lnTo>
                    <a:pt x="1" y="8"/>
                  </a:lnTo>
                  <a:lnTo>
                    <a:pt x="1" y="5"/>
                  </a:lnTo>
                  <a:lnTo>
                    <a:pt x="1" y="0"/>
                  </a:lnTo>
                  <a:close/>
                </a:path>
              </a:pathLst>
            </a:custGeom>
            <a:solidFill>
              <a:srgbClr val="1F1A17"/>
            </a:solidFill>
            <a:ln w="9525">
              <a:noFill/>
              <a:round/>
              <a:headEnd/>
              <a:tailEnd/>
            </a:ln>
          </p:spPr>
          <p:txBody>
            <a:bodyPr/>
            <a:lstStyle/>
            <a:p>
              <a:endParaRPr lang="en-US"/>
            </a:p>
          </p:txBody>
        </p:sp>
        <p:sp>
          <p:nvSpPr>
            <p:cNvPr id="4623" name="Freeform 527"/>
            <p:cNvSpPr>
              <a:spLocks/>
            </p:cNvSpPr>
            <p:nvPr/>
          </p:nvSpPr>
          <p:spPr bwMode="auto">
            <a:xfrm>
              <a:off x="2902" y="3159"/>
              <a:ext cx="40" cy="32"/>
            </a:xfrm>
            <a:custGeom>
              <a:avLst/>
              <a:gdLst/>
              <a:ahLst/>
              <a:cxnLst>
                <a:cxn ang="0">
                  <a:pos x="0" y="5"/>
                </a:cxn>
                <a:cxn ang="0">
                  <a:pos x="7" y="5"/>
                </a:cxn>
                <a:cxn ang="0">
                  <a:pos x="15" y="5"/>
                </a:cxn>
                <a:cxn ang="0">
                  <a:pos x="24" y="4"/>
                </a:cxn>
                <a:cxn ang="0">
                  <a:pos x="30" y="0"/>
                </a:cxn>
                <a:cxn ang="0">
                  <a:pos x="32" y="5"/>
                </a:cxn>
                <a:cxn ang="0">
                  <a:pos x="32" y="10"/>
                </a:cxn>
                <a:cxn ang="0">
                  <a:pos x="32" y="15"/>
                </a:cxn>
                <a:cxn ang="0">
                  <a:pos x="30" y="21"/>
                </a:cxn>
                <a:cxn ang="0">
                  <a:pos x="37" y="24"/>
                </a:cxn>
                <a:cxn ang="0">
                  <a:pos x="40" y="29"/>
                </a:cxn>
                <a:cxn ang="0">
                  <a:pos x="39" y="31"/>
                </a:cxn>
                <a:cxn ang="0">
                  <a:pos x="37" y="31"/>
                </a:cxn>
                <a:cxn ang="0">
                  <a:pos x="34" y="32"/>
                </a:cxn>
                <a:cxn ang="0">
                  <a:pos x="29" y="32"/>
                </a:cxn>
                <a:cxn ang="0">
                  <a:pos x="30" y="29"/>
                </a:cxn>
                <a:cxn ang="0">
                  <a:pos x="30" y="24"/>
                </a:cxn>
                <a:cxn ang="0">
                  <a:pos x="25" y="27"/>
                </a:cxn>
                <a:cxn ang="0">
                  <a:pos x="22" y="29"/>
                </a:cxn>
                <a:cxn ang="0">
                  <a:pos x="22" y="22"/>
                </a:cxn>
                <a:cxn ang="0">
                  <a:pos x="25" y="15"/>
                </a:cxn>
                <a:cxn ang="0">
                  <a:pos x="20" y="15"/>
                </a:cxn>
                <a:cxn ang="0">
                  <a:pos x="14" y="19"/>
                </a:cxn>
                <a:cxn ang="0">
                  <a:pos x="14" y="24"/>
                </a:cxn>
                <a:cxn ang="0">
                  <a:pos x="12" y="24"/>
                </a:cxn>
                <a:cxn ang="0">
                  <a:pos x="10" y="17"/>
                </a:cxn>
                <a:cxn ang="0">
                  <a:pos x="9" y="14"/>
                </a:cxn>
                <a:cxn ang="0">
                  <a:pos x="5" y="10"/>
                </a:cxn>
                <a:cxn ang="0">
                  <a:pos x="0" y="5"/>
                </a:cxn>
              </a:cxnLst>
              <a:rect l="0" t="0" r="r" b="b"/>
              <a:pathLst>
                <a:path w="40" h="32">
                  <a:moveTo>
                    <a:pt x="0" y="5"/>
                  </a:moveTo>
                  <a:lnTo>
                    <a:pt x="7" y="5"/>
                  </a:lnTo>
                  <a:lnTo>
                    <a:pt x="15" y="5"/>
                  </a:lnTo>
                  <a:lnTo>
                    <a:pt x="24" y="4"/>
                  </a:lnTo>
                  <a:lnTo>
                    <a:pt x="30" y="0"/>
                  </a:lnTo>
                  <a:lnTo>
                    <a:pt x="32" y="5"/>
                  </a:lnTo>
                  <a:lnTo>
                    <a:pt x="32" y="10"/>
                  </a:lnTo>
                  <a:lnTo>
                    <a:pt x="32" y="15"/>
                  </a:lnTo>
                  <a:lnTo>
                    <a:pt x="30" y="21"/>
                  </a:lnTo>
                  <a:lnTo>
                    <a:pt x="37" y="24"/>
                  </a:lnTo>
                  <a:lnTo>
                    <a:pt x="40" y="29"/>
                  </a:lnTo>
                  <a:lnTo>
                    <a:pt x="39" y="31"/>
                  </a:lnTo>
                  <a:lnTo>
                    <a:pt x="37" y="31"/>
                  </a:lnTo>
                  <a:lnTo>
                    <a:pt x="34" y="32"/>
                  </a:lnTo>
                  <a:lnTo>
                    <a:pt x="29" y="32"/>
                  </a:lnTo>
                  <a:lnTo>
                    <a:pt x="30" y="29"/>
                  </a:lnTo>
                  <a:lnTo>
                    <a:pt x="30" y="24"/>
                  </a:lnTo>
                  <a:lnTo>
                    <a:pt x="25" y="27"/>
                  </a:lnTo>
                  <a:lnTo>
                    <a:pt x="22" y="29"/>
                  </a:lnTo>
                  <a:lnTo>
                    <a:pt x="22" y="22"/>
                  </a:lnTo>
                  <a:lnTo>
                    <a:pt x="25" y="15"/>
                  </a:lnTo>
                  <a:lnTo>
                    <a:pt x="20" y="15"/>
                  </a:lnTo>
                  <a:lnTo>
                    <a:pt x="14" y="19"/>
                  </a:lnTo>
                  <a:lnTo>
                    <a:pt x="14" y="24"/>
                  </a:lnTo>
                  <a:lnTo>
                    <a:pt x="12" y="24"/>
                  </a:lnTo>
                  <a:lnTo>
                    <a:pt x="10" y="17"/>
                  </a:lnTo>
                  <a:lnTo>
                    <a:pt x="9" y="14"/>
                  </a:lnTo>
                  <a:lnTo>
                    <a:pt x="5" y="10"/>
                  </a:lnTo>
                  <a:lnTo>
                    <a:pt x="0" y="5"/>
                  </a:lnTo>
                  <a:close/>
                </a:path>
              </a:pathLst>
            </a:custGeom>
            <a:solidFill>
              <a:srgbClr val="1F1A17"/>
            </a:solidFill>
            <a:ln w="9525">
              <a:noFill/>
              <a:round/>
              <a:headEnd/>
              <a:tailEnd/>
            </a:ln>
          </p:spPr>
          <p:txBody>
            <a:bodyPr/>
            <a:lstStyle/>
            <a:p>
              <a:endParaRPr lang="en-US"/>
            </a:p>
          </p:txBody>
        </p:sp>
        <p:sp>
          <p:nvSpPr>
            <p:cNvPr id="4624" name="Freeform 528"/>
            <p:cNvSpPr>
              <a:spLocks/>
            </p:cNvSpPr>
            <p:nvPr/>
          </p:nvSpPr>
          <p:spPr bwMode="auto">
            <a:xfrm>
              <a:off x="2957" y="3153"/>
              <a:ext cx="32" cy="16"/>
            </a:xfrm>
            <a:custGeom>
              <a:avLst/>
              <a:gdLst/>
              <a:ahLst/>
              <a:cxnLst>
                <a:cxn ang="0">
                  <a:pos x="0" y="15"/>
                </a:cxn>
                <a:cxn ang="0">
                  <a:pos x="2" y="11"/>
                </a:cxn>
                <a:cxn ang="0">
                  <a:pos x="5" y="6"/>
                </a:cxn>
                <a:cxn ang="0">
                  <a:pos x="14" y="8"/>
                </a:cxn>
                <a:cxn ang="0">
                  <a:pos x="17" y="10"/>
                </a:cxn>
                <a:cxn ang="0">
                  <a:pos x="17" y="6"/>
                </a:cxn>
                <a:cxn ang="0">
                  <a:pos x="19" y="3"/>
                </a:cxn>
                <a:cxn ang="0">
                  <a:pos x="22" y="3"/>
                </a:cxn>
                <a:cxn ang="0">
                  <a:pos x="24" y="5"/>
                </a:cxn>
                <a:cxn ang="0">
                  <a:pos x="24" y="0"/>
                </a:cxn>
                <a:cxn ang="0">
                  <a:pos x="29" y="1"/>
                </a:cxn>
                <a:cxn ang="0">
                  <a:pos x="32" y="5"/>
                </a:cxn>
                <a:cxn ang="0">
                  <a:pos x="32" y="10"/>
                </a:cxn>
                <a:cxn ang="0">
                  <a:pos x="32" y="11"/>
                </a:cxn>
                <a:cxn ang="0">
                  <a:pos x="24" y="10"/>
                </a:cxn>
                <a:cxn ang="0">
                  <a:pos x="22" y="13"/>
                </a:cxn>
                <a:cxn ang="0">
                  <a:pos x="9" y="16"/>
                </a:cxn>
                <a:cxn ang="0">
                  <a:pos x="7" y="15"/>
                </a:cxn>
                <a:cxn ang="0">
                  <a:pos x="0" y="15"/>
                </a:cxn>
              </a:cxnLst>
              <a:rect l="0" t="0" r="r" b="b"/>
              <a:pathLst>
                <a:path w="32" h="16">
                  <a:moveTo>
                    <a:pt x="0" y="15"/>
                  </a:moveTo>
                  <a:lnTo>
                    <a:pt x="2" y="11"/>
                  </a:lnTo>
                  <a:lnTo>
                    <a:pt x="5" y="6"/>
                  </a:lnTo>
                  <a:lnTo>
                    <a:pt x="14" y="8"/>
                  </a:lnTo>
                  <a:lnTo>
                    <a:pt x="17" y="10"/>
                  </a:lnTo>
                  <a:lnTo>
                    <a:pt x="17" y="6"/>
                  </a:lnTo>
                  <a:lnTo>
                    <a:pt x="19" y="3"/>
                  </a:lnTo>
                  <a:lnTo>
                    <a:pt x="22" y="3"/>
                  </a:lnTo>
                  <a:lnTo>
                    <a:pt x="24" y="5"/>
                  </a:lnTo>
                  <a:lnTo>
                    <a:pt x="24" y="0"/>
                  </a:lnTo>
                  <a:lnTo>
                    <a:pt x="29" y="1"/>
                  </a:lnTo>
                  <a:lnTo>
                    <a:pt x="32" y="5"/>
                  </a:lnTo>
                  <a:lnTo>
                    <a:pt x="32" y="10"/>
                  </a:lnTo>
                  <a:lnTo>
                    <a:pt x="32" y="11"/>
                  </a:lnTo>
                  <a:lnTo>
                    <a:pt x="24" y="10"/>
                  </a:lnTo>
                  <a:lnTo>
                    <a:pt x="22" y="13"/>
                  </a:lnTo>
                  <a:lnTo>
                    <a:pt x="9" y="16"/>
                  </a:lnTo>
                  <a:lnTo>
                    <a:pt x="7" y="15"/>
                  </a:lnTo>
                  <a:lnTo>
                    <a:pt x="0" y="15"/>
                  </a:lnTo>
                  <a:close/>
                </a:path>
              </a:pathLst>
            </a:custGeom>
            <a:solidFill>
              <a:srgbClr val="1F1A17"/>
            </a:solidFill>
            <a:ln w="9525">
              <a:noFill/>
              <a:round/>
              <a:headEnd/>
              <a:tailEnd/>
            </a:ln>
          </p:spPr>
          <p:txBody>
            <a:bodyPr/>
            <a:lstStyle/>
            <a:p>
              <a:endParaRPr lang="en-US"/>
            </a:p>
          </p:txBody>
        </p:sp>
        <p:sp>
          <p:nvSpPr>
            <p:cNvPr id="4625" name="Freeform 529"/>
            <p:cNvSpPr>
              <a:spLocks/>
            </p:cNvSpPr>
            <p:nvPr/>
          </p:nvSpPr>
          <p:spPr bwMode="auto">
            <a:xfrm>
              <a:off x="2961" y="3176"/>
              <a:ext cx="20" cy="30"/>
            </a:xfrm>
            <a:custGeom>
              <a:avLst/>
              <a:gdLst/>
              <a:ahLst/>
              <a:cxnLst>
                <a:cxn ang="0">
                  <a:pos x="0" y="7"/>
                </a:cxn>
                <a:cxn ang="0">
                  <a:pos x="1" y="4"/>
                </a:cxn>
                <a:cxn ang="0">
                  <a:pos x="3" y="2"/>
                </a:cxn>
                <a:cxn ang="0">
                  <a:pos x="5" y="0"/>
                </a:cxn>
                <a:cxn ang="0">
                  <a:pos x="8" y="0"/>
                </a:cxn>
                <a:cxn ang="0">
                  <a:pos x="15" y="4"/>
                </a:cxn>
                <a:cxn ang="0">
                  <a:pos x="20" y="7"/>
                </a:cxn>
                <a:cxn ang="0">
                  <a:pos x="20" y="14"/>
                </a:cxn>
                <a:cxn ang="0">
                  <a:pos x="20" y="19"/>
                </a:cxn>
                <a:cxn ang="0">
                  <a:pos x="15" y="22"/>
                </a:cxn>
                <a:cxn ang="0">
                  <a:pos x="10" y="24"/>
                </a:cxn>
                <a:cxn ang="0">
                  <a:pos x="8" y="29"/>
                </a:cxn>
                <a:cxn ang="0">
                  <a:pos x="6" y="30"/>
                </a:cxn>
                <a:cxn ang="0">
                  <a:pos x="5" y="30"/>
                </a:cxn>
                <a:cxn ang="0">
                  <a:pos x="5" y="24"/>
                </a:cxn>
                <a:cxn ang="0">
                  <a:pos x="6" y="14"/>
                </a:cxn>
                <a:cxn ang="0">
                  <a:pos x="10" y="12"/>
                </a:cxn>
                <a:cxn ang="0">
                  <a:pos x="5" y="12"/>
                </a:cxn>
                <a:cxn ang="0">
                  <a:pos x="1" y="12"/>
                </a:cxn>
                <a:cxn ang="0">
                  <a:pos x="1" y="9"/>
                </a:cxn>
                <a:cxn ang="0">
                  <a:pos x="0" y="7"/>
                </a:cxn>
              </a:cxnLst>
              <a:rect l="0" t="0" r="r" b="b"/>
              <a:pathLst>
                <a:path w="20" h="30">
                  <a:moveTo>
                    <a:pt x="0" y="7"/>
                  </a:moveTo>
                  <a:lnTo>
                    <a:pt x="1" y="4"/>
                  </a:lnTo>
                  <a:lnTo>
                    <a:pt x="3" y="2"/>
                  </a:lnTo>
                  <a:lnTo>
                    <a:pt x="5" y="0"/>
                  </a:lnTo>
                  <a:lnTo>
                    <a:pt x="8" y="0"/>
                  </a:lnTo>
                  <a:lnTo>
                    <a:pt x="15" y="4"/>
                  </a:lnTo>
                  <a:lnTo>
                    <a:pt x="20" y="7"/>
                  </a:lnTo>
                  <a:lnTo>
                    <a:pt x="20" y="14"/>
                  </a:lnTo>
                  <a:lnTo>
                    <a:pt x="20" y="19"/>
                  </a:lnTo>
                  <a:lnTo>
                    <a:pt x="15" y="22"/>
                  </a:lnTo>
                  <a:lnTo>
                    <a:pt x="10" y="24"/>
                  </a:lnTo>
                  <a:lnTo>
                    <a:pt x="8" y="29"/>
                  </a:lnTo>
                  <a:lnTo>
                    <a:pt x="6" y="30"/>
                  </a:lnTo>
                  <a:lnTo>
                    <a:pt x="5" y="30"/>
                  </a:lnTo>
                  <a:lnTo>
                    <a:pt x="5" y="24"/>
                  </a:lnTo>
                  <a:lnTo>
                    <a:pt x="6" y="14"/>
                  </a:lnTo>
                  <a:lnTo>
                    <a:pt x="10" y="12"/>
                  </a:lnTo>
                  <a:lnTo>
                    <a:pt x="5" y="12"/>
                  </a:lnTo>
                  <a:lnTo>
                    <a:pt x="1" y="12"/>
                  </a:lnTo>
                  <a:lnTo>
                    <a:pt x="1" y="9"/>
                  </a:lnTo>
                  <a:lnTo>
                    <a:pt x="0" y="7"/>
                  </a:lnTo>
                  <a:close/>
                </a:path>
              </a:pathLst>
            </a:custGeom>
            <a:solidFill>
              <a:srgbClr val="1F1A17"/>
            </a:solidFill>
            <a:ln w="9525">
              <a:noFill/>
              <a:round/>
              <a:headEnd/>
              <a:tailEnd/>
            </a:ln>
          </p:spPr>
          <p:txBody>
            <a:bodyPr/>
            <a:lstStyle/>
            <a:p>
              <a:endParaRPr lang="en-US"/>
            </a:p>
          </p:txBody>
        </p:sp>
        <p:sp>
          <p:nvSpPr>
            <p:cNvPr id="4626" name="Freeform 530"/>
            <p:cNvSpPr>
              <a:spLocks/>
            </p:cNvSpPr>
            <p:nvPr/>
          </p:nvSpPr>
          <p:spPr bwMode="auto">
            <a:xfrm>
              <a:off x="2986" y="3185"/>
              <a:ext cx="11" cy="8"/>
            </a:xfrm>
            <a:custGeom>
              <a:avLst/>
              <a:gdLst/>
              <a:ahLst/>
              <a:cxnLst>
                <a:cxn ang="0">
                  <a:pos x="0" y="0"/>
                </a:cxn>
                <a:cxn ang="0">
                  <a:pos x="0" y="3"/>
                </a:cxn>
                <a:cxn ang="0">
                  <a:pos x="3" y="8"/>
                </a:cxn>
                <a:cxn ang="0">
                  <a:pos x="8" y="8"/>
                </a:cxn>
                <a:cxn ang="0">
                  <a:pos x="11" y="8"/>
                </a:cxn>
                <a:cxn ang="0">
                  <a:pos x="10" y="6"/>
                </a:cxn>
                <a:cxn ang="0">
                  <a:pos x="6" y="1"/>
                </a:cxn>
                <a:cxn ang="0">
                  <a:pos x="1" y="0"/>
                </a:cxn>
                <a:cxn ang="0">
                  <a:pos x="0" y="0"/>
                </a:cxn>
              </a:cxnLst>
              <a:rect l="0" t="0" r="r" b="b"/>
              <a:pathLst>
                <a:path w="11" h="8">
                  <a:moveTo>
                    <a:pt x="0" y="0"/>
                  </a:moveTo>
                  <a:lnTo>
                    <a:pt x="0" y="3"/>
                  </a:lnTo>
                  <a:lnTo>
                    <a:pt x="3" y="8"/>
                  </a:lnTo>
                  <a:lnTo>
                    <a:pt x="8" y="8"/>
                  </a:lnTo>
                  <a:lnTo>
                    <a:pt x="11" y="8"/>
                  </a:lnTo>
                  <a:lnTo>
                    <a:pt x="10" y="6"/>
                  </a:lnTo>
                  <a:lnTo>
                    <a:pt x="6" y="1"/>
                  </a:lnTo>
                  <a:lnTo>
                    <a:pt x="1" y="0"/>
                  </a:lnTo>
                  <a:lnTo>
                    <a:pt x="0" y="0"/>
                  </a:lnTo>
                  <a:close/>
                </a:path>
              </a:pathLst>
            </a:custGeom>
            <a:solidFill>
              <a:srgbClr val="1F1A17"/>
            </a:solidFill>
            <a:ln w="9525">
              <a:noFill/>
              <a:round/>
              <a:headEnd/>
              <a:tailEnd/>
            </a:ln>
          </p:spPr>
          <p:txBody>
            <a:bodyPr/>
            <a:lstStyle/>
            <a:p>
              <a:endParaRPr lang="en-US"/>
            </a:p>
          </p:txBody>
        </p:sp>
        <p:sp>
          <p:nvSpPr>
            <p:cNvPr id="4627" name="Freeform 531"/>
            <p:cNvSpPr>
              <a:spLocks/>
            </p:cNvSpPr>
            <p:nvPr/>
          </p:nvSpPr>
          <p:spPr bwMode="auto">
            <a:xfrm>
              <a:off x="2969" y="3221"/>
              <a:ext cx="32" cy="55"/>
            </a:xfrm>
            <a:custGeom>
              <a:avLst/>
              <a:gdLst/>
              <a:ahLst/>
              <a:cxnLst>
                <a:cxn ang="0">
                  <a:pos x="3" y="0"/>
                </a:cxn>
                <a:cxn ang="0">
                  <a:pos x="2" y="4"/>
                </a:cxn>
                <a:cxn ang="0">
                  <a:pos x="0" y="7"/>
                </a:cxn>
                <a:cxn ang="0">
                  <a:pos x="0" y="12"/>
                </a:cxn>
                <a:cxn ang="0">
                  <a:pos x="2" y="17"/>
                </a:cxn>
                <a:cxn ang="0">
                  <a:pos x="3" y="25"/>
                </a:cxn>
                <a:cxn ang="0">
                  <a:pos x="5" y="34"/>
                </a:cxn>
                <a:cxn ang="0">
                  <a:pos x="17" y="44"/>
                </a:cxn>
                <a:cxn ang="0">
                  <a:pos x="27" y="55"/>
                </a:cxn>
                <a:cxn ang="0">
                  <a:pos x="28" y="54"/>
                </a:cxn>
                <a:cxn ang="0">
                  <a:pos x="30" y="52"/>
                </a:cxn>
                <a:cxn ang="0">
                  <a:pos x="27" y="45"/>
                </a:cxn>
                <a:cxn ang="0">
                  <a:pos x="25" y="40"/>
                </a:cxn>
                <a:cxn ang="0">
                  <a:pos x="27" y="37"/>
                </a:cxn>
                <a:cxn ang="0">
                  <a:pos x="28" y="35"/>
                </a:cxn>
                <a:cxn ang="0">
                  <a:pos x="25" y="37"/>
                </a:cxn>
                <a:cxn ang="0">
                  <a:pos x="22" y="35"/>
                </a:cxn>
                <a:cxn ang="0">
                  <a:pos x="18" y="34"/>
                </a:cxn>
                <a:cxn ang="0">
                  <a:pos x="17" y="32"/>
                </a:cxn>
                <a:cxn ang="0">
                  <a:pos x="12" y="25"/>
                </a:cxn>
                <a:cxn ang="0">
                  <a:pos x="10" y="19"/>
                </a:cxn>
                <a:cxn ang="0">
                  <a:pos x="13" y="17"/>
                </a:cxn>
                <a:cxn ang="0">
                  <a:pos x="17" y="15"/>
                </a:cxn>
                <a:cxn ang="0">
                  <a:pos x="25" y="20"/>
                </a:cxn>
                <a:cxn ang="0">
                  <a:pos x="32" y="24"/>
                </a:cxn>
                <a:cxn ang="0">
                  <a:pos x="27" y="17"/>
                </a:cxn>
                <a:cxn ang="0">
                  <a:pos x="23" y="12"/>
                </a:cxn>
                <a:cxn ang="0">
                  <a:pos x="18" y="9"/>
                </a:cxn>
                <a:cxn ang="0">
                  <a:pos x="10" y="7"/>
                </a:cxn>
                <a:cxn ang="0">
                  <a:pos x="7" y="4"/>
                </a:cxn>
                <a:cxn ang="0">
                  <a:pos x="3" y="0"/>
                </a:cxn>
              </a:cxnLst>
              <a:rect l="0" t="0" r="r" b="b"/>
              <a:pathLst>
                <a:path w="32" h="55">
                  <a:moveTo>
                    <a:pt x="3" y="0"/>
                  </a:moveTo>
                  <a:lnTo>
                    <a:pt x="2" y="4"/>
                  </a:lnTo>
                  <a:lnTo>
                    <a:pt x="0" y="7"/>
                  </a:lnTo>
                  <a:lnTo>
                    <a:pt x="0" y="12"/>
                  </a:lnTo>
                  <a:lnTo>
                    <a:pt x="2" y="17"/>
                  </a:lnTo>
                  <a:lnTo>
                    <a:pt x="3" y="25"/>
                  </a:lnTo>
                  <a:lnTo>
                    <a:pt x="5" y="34"/>
                  </a:lnTo>
                  <a:lnTo>
                    <a:pt x="17" y="44"/>
                  </a:lnTo>
                  <a:lnTo>
                    <a:pt x="27" y="55"/>
                  </a:lnTo>
                  <a:lnTo>
                    <a:pt x="28" y="54"/>
                  </a:lnTo>
                  <a:lnTo>
                    <a:pt x="30" y="52"/>
                  </a:lnTo>
                  <a:lnTo>
                    <a:pt x="27" y="45"/>
                  </a:lnTo>
                  <a:lnTo>
                    <a:pt x="25" y="40"/>
                  </a:lnTo>
                  <a:lnTo>
                    <a:pt x="27" y="37"/>
                  </a:lnTo>
                  <a:lnTo>
                    <a:pt x="28" y="35"/>
                  </a:lnTo>
                  <a:lnTo>
                    <a:pt x="25" y="37"/>
                  </a:lnTo>
                  <a:lnTo>
                    <a:pt x="22" y="35"/>
                  </a:lnTo>
                  <a:lnTo>
                    <a:pt x="18" y="34"/>
                  </a:lnTo>
                  <a:lnTo>
                    <a:pt x="17" y="32"/>
                  </a:lnTo>
                  <a:lnTo>
                    <a:pt x="12" y="25"/>
                  </a:lnTo>
                  <a:lnTo>
                    <a:pt x="10" y="19"/>
                  </a:lnTo>
                  <a:lnTo>
                    <a:pt x="13" y="17"/>
                  </a:lnTo>
                  <a:lnTo>
                    <a:pt x="17" y="15"/>
                  </a:lnTo>
                  <a:lnTo>
                    <a:pt x="25" y="20"/>
                  </a:lnTo>
                  <a:lnTo>
                    <a:pt x="32" y="24"/>
                  </a:lnTo>
                  <a:lnTo>
                    <a:pt x="27" y="17"/>
                  </a:lnTo>
                  <a:lnTo>
                    <a:pt x="23" y="12"/>
                  </a:lnTo>
                  <a:lnTo>
                    <a:pt x="18" y="9"/>
                  </a:lnTo>
                  <a:lnTo>
                    <a:pt x="10" y="7"/>
                  </a:lnTo>
                  <a:lnTo>
                    <a:pt x="7" y="4"/>
                  </a:lnTo>
                  <a:lnTo>
                    <a:pt x="3" y="0"/>
                  </a:lnTo>
                  <a:close/>
                </a:path>
              </a:pathLst>
            </a:custGeom>
            <a:solidFill>
              <a:srgbClr val="1F1A17"/>
            </a:solidFill>
            <a:ln w="9525">
              <a:noFill/>
              <a:round/>
              <a:headEnd/>
              <a:tailEnd/>
            </a:ln>
          </p:spPr>
          <p:txBody>
            <a:bodyPr/>
            <a:lstStyle/>
            <a:p>
              <a:endParaRPr lang="en-US"/>
            </a:p>
          </p:txBody>
        </p:sp>
        <p:sp>
          <p:nvSpPr>
            <p:cNvPr id="4628" name="Freeform 532"/>
            <p:cNvSpPr>
              <a:spLocks/>
            </p:cNvSpPr>
            <p:nvPr/>
          </p:nvSpPr>
          <p:spPr bwMode="auto">
            <a:xfrm>
              <a:off x="3024" y="3173"/>
              <a:ext cx="37" cy="8"/>
            </a:xfrm>
            <a:custGeom>
              <a:avLst/>
              <a:gdLst/>
              <a:ahLst/>
              <a:cxnLst>
                <a:cxn ang="0">
                  <a:pos x="0" y="0"/>
                </a:cxn>
                <a:cxn ang="0">
                  <a:pos x="4" y="3"/>
                </a:cxn>
                <a:cxn ang="0">
                  <a:pos x="7" y="7"/>
                </a:cxn>
                <a:cxn ang="0">
                  <a:pos x="12" y="8"/>
                </a:cxn>
                <a:cxn ang="0">
                  <a:pos x="17" y="8"/>
                </a:cxn>
                <a:cxn ang="0">
                  <a:pos x="29" y="7"/>
                </a:cxn>
                <a:cxn ang="0">
                  <a:pos x="37" y="7"/>
                </a:cxn>
                <a:cxn ang="0">
                  <a:pos x="29" y="3"/>
                </a:cxn>
                <a:cxn ang="0">
                  <a:pos x="19" y="0"/>
                </a:cxn>
                <a:cxn ang="0">
                  <a:pos x="10" y="0"/>
                </a:cxn>
                <a:cxn ang="0">
                  <a:pos x="0" y="0"/>
                </a:cxn>
              </a:cxnLst>
              <a:rect l="0" t="0" r="r" b="b"/>
              <a:pathLst>
                <a:path w="37" h="8">
                  <a:moveTo>
                    <a:pt x="0" y="0"/>
                  </a:moveTo>
                  <a:lnTo>
                    <a:pt x="4" y="3"/>
                  </a:lnTo>
                  <a:lnTo>
                    <a:pt x="7" y="7"/>
                  </a:lnTo>
                  <a:lnTo>
                    <a:pt x="12" y="8"/>
                  </a:lnTo>
                  <a:lnTo>
                    <a:pt x="17" y="8"/>
                  </a:lnTo>
                  <a:lnTo>
                    <a:pt x="29" y="7"/>
                  </a:lnTo>
                  <a:lnTo>
                    <a:pt x="37" y="7"/>
                  </a:lnTo>
                  <a:lnTo>
                    <a:pt x="29" y="3"/>
                  </a:lnTo>
                  <a:lnTo>
                    <a:pt x="19" y="0"/>
                  </a:lnTo>
                  <a:lnTo>
                    <a:pt x="10" y="0"/>
                  </a:lnTo>
                  <a:lnTo>
                    <a:pt x="0" y="0"/>
                  </a:lnTo>
                  <a:close/>
                </a:path>
              </a:pathLst>
            </a:custGeom>
            <a:solidFill>
              <a:srgbClr val="1F1A17"/>
            </a:solidFill>
            <a:ln w="9525">
              <a:noFill/>
              <a:round/>
              <a:headEnd/>
              <a:tailEnd/>
            </a:ln>
          </p:spPr>
          <p:txBody>
            <a:bodyPr/>
            <a:lstStyle/>
            <a:p>
              <a:endParaRPr lang="en-US"/>
            </a:p>
          </p:txBody>
        </p:sp>
        <p:sp>
          <p:nvSpPr>
            <p:cNvPr id="4629" name="Freeform 533"/>
            <p:cNvSpPr>
              <a:spLocks/>
            </p:cNvSpPr>
            <p:nvPr/>
          </p:nvSpPr>
          <p:spPr bwMode="auto">
            <a:xfrm>
              <a:off x="3083" y="3188"/>
              <a:ext cx="73" cy="28"/>
            </a:xfrm>
            <a:custGeom>
              <a:avLst/>
              <a:gdLst/>
              <a:ahLst/>
              <a:cxnLst>
                <a:cxn ang="0">
                  <a:pos x="0" y="20"/>
                </a:cxn>
                <a:cxn ang="0">
                  <a:pos x="3" y="18"/>
                </a:cxn>
                <a:cxn ang="0">
                  <a:pos x="13" y="17"/>
                </a:cxn>
                <a:cxn ang="0">
                  <a:pos x="26" y="17"/>
                </a:cxn>
                <a:cxn ang="0">
                  <a:pos x="40" y="13"/>
                </a:cxn>
                <a:cxn ang="0">
                  <a:pos x="43" y="10"/>
                </a:cxn>
                <a:cxn ang="0">
                  <a:pos x="52" y="8"/>
                </a:cxn>
                <a:cxn ang="0">
                  <a:pos x="67" y="3"/>
                </a:cxn>
                <a:cxn ang="0">
                  <a:pos x="73" y="0"/>
                </a:cxn>
                <a:cxn ang="0">
                  <a:pos x="58" y="12"/>
                </a:cxn>
                <a:cxn ang="0">
                  <a:pos x="58" y="18"/>
                </a:cxn>
                <a:cxn ang="0">
                  <a:pos x="58" y="17"/>
                </a:cxn>
                <a:cxn ang="0">
                  <a:pos x="57" y="13"/>
                </a:cxn>
                <a:cxn ang="0">
                  <a:pos x="53" y="12"/>
                </a:cxn>
                <a:cxn ang="0">
                  <a:pos x="50" y="12"/>
                </a:cxn>
                <a:cxn ang="0">
                  <a:pos x="40" y="17"/>
                </a:cxn>
                <a:cxn ang="0">
                  <a:pos x="35" y="17"/>
                </a:cxn>
                <a:cxn ang="0">
                  <a:pos x="38" y="23"/>
                </a:cxn>
                <a:cxn ang="0">
                  <a:pos x="26" y="20"/>
                </a:cxn>
                <a:cxn ang="0">
                  <a:pos x="21" y="20"/>
                </a:cxn>
                <a:cxn ang="0">
                  <a:pos x="23" y="25"/>
                </a:cxn>
                <a:cxn ang="0">
                  <a:pos x="13" y="22"/>
                </a:cxn>
                <a:cxn ang="0">
                  <a:pos x="20" y="28"/>
                </a:cxn>
                <a:cxn ang="0">
                  <a:pos x="0" y="20"/>
                </a:cxn>
              </a:cxnLst>
              <a:rect l="0" t="0" r="r" b="b"/>
              <a:pathLst>
                <a:path w="73" h="28">
                  <a:moveTo>
                    <a:pt x="0" y="20"/>
                  </a:moveTo>
                  <a:lnTo>
                    <a:pt x="3" y="18"/>
                  </a:lnTo>
                  <a:lnTo>
                    <a:pt x="13" y="17"/>
                  </a:lnTo>
                  <a:lnTo>
                    <a:pt x="26" y="17"/>
                  </a:lnTo>
                  <a:lnTo>
                    <a:pt x="40" y="13"/>
                  </a:lnTo>
                  <a:lnTo>
                    <a:pt x="43" y="10"/>
                  </a:lnTo>
                  <a:lnTo>
                    <a:pt x="52" y="8"/>
                  </a:lnTo>
                  <a:lnTo>
                    <a:pt x="67" y="3"/>
                  </a:lnTo>
                  <a:lnTo>
                    <a:pt x="73" y="0"/>
                  </a:lnTo>
                  <a:lnTo>
                    <a:pt x="58" y="12"/>
                  </a:lnTo>
                  <a:lnTo>
                    <a:pt x="58" y="18"/>
                  </a:lnTo>
                  <a:lnTo>
                    <a:pt x="58" y="17"/>
                  </a:lnTo>
                  <a:lnTo>
                    <a:pt x="57" y="13"/>
                  </a:lnTo>
                  <a:lnTo>
                    <a:pt x="53" y="12"/>
                  </a:lnTo>
                  <a:lnTo>
                    <a:pt x="50" y="12"/>
                  </a:lnTo>
                  <a:lnTo>
                    <a:pt x="40" y="17"/>
                  </a:lnTo>
                  <a:lnTo>
                    <a:pt x="35" y="17"/>
                  </a:lnTo>
                  <a:lnTo>
                    <a:pt x="38" y="23"/>
                  </a:lnTo>
                  <a:lnTo>
                    <a:pt x="26" y="20"/>
                  </a:lnTo>
                  <a:lnTo>
                    <a:pt x="21" y="20"/>
                  </a:lnTo>
                  <a:lnTo>
                    <a:pt x="23" y="25"/>
                  </a:lnTo>
                  <a:lnTo>
                    <a:pt x="13" y="22"/>
                  </a:lnTo>
                  <a:lnTo>
                    <a:pt x="20" y="28"/>
                  </a:lnTo>
                  <a:lnTo>
                    <a:pt x="0" y="20"/>
                  </a:lnTo>
                  <a:close/>
                </a:path>
              </a:pathLst>
            </a:custGeom>
            <a:solidFill>
              <a:srgbClr val="1F1A17"/>
            </a:solidFill>
            <a:ln w="9525">
              <a:noFill/>
              <a:round/>
              <a:headEnd/>
              <a:tailEnd/>
            </a:ln>
          </p:spPr>
          <p:txBody>
            <a:bodyPr/>
            <a:lstStyle/>
            <a:p>
              <a:endParaRPr lang="en-US"/>
            </a:p>
          </p:txBody>
        </p:sp>
        <p:sp>
          <p:nvSpPr>
            <p:cNvPr id="4630" name="Freeform 534"/>
            <p:cNvSpPr>
              <a:spLocks/>
            </p:cNvSpPr>
            <p:nvPr/>
          </p:nvSpPr>
          <p:spPr bwMode="auto">
            <a:xfrm>
              <a:off x="3003" y="3233"/>
              <a:ext cx="30" cy="18"/>
            </a:xfrm>
            <a:custGeom>
              <a:avLst/>
              <a:gdLst/>
              <a:ahLst/>
              <a:cxnLst>
                <a:cxn ang="0">
                  <a:pos x="0" y="7"/>
                </a:cxn>
                <a:cxn ang="0">
                  <a:pos x="5" y="12"/>
                </a:cxn>
                <a:cxn ang="0">
                  <a:pos x="13" y="18"/>
                </a:cxn>
                <a:cxn ang="0">
                  <a:pos x="16" y="12"/>
                </a:cxn>
                <a:cxn ang="0">
                  <a:pos x="16" y="5"/>
                </a:cxn>
                <a:cxn ang="0">
                  <a:pos x="30" y="3"/>
                </a:cxn>
                <a:cxn ang="0">
                  <a:pos x="26" y="0"/>
                </a:cxn>
                <a:cxn ang="0">
                  <a:pos x="21" y="0"/>
                </a:cxn>
                <a:cxn ang="0">
                  <a:pos x="13" y="0"/>
                </a:cxn>
                <a:cxn ang="0">
                  <a:pos x="11" y="5"/>
                </a:cxn>
                <a:cxn ang="0">
                  <a:pos x="10" y="8"/>
                </a:cxn>
                <a:cxn ang="0">
                  <a:pos x="10" y="5"/>
                </a:cxn>
                <a:cxn ang="0">
                  <a:pos x="8" y="3"/>
                </a:cxn>
                <a:cxn ang="0">
                  <a:pos x="3" y="5"/>
                </a:cxn>
                <a:cxn ang="0">
                  <a:pos x="0" y="7"/>
                </a:cxn>
              </a:cxnLst>
              <a:rect l="0" t="0" r="r" b="b"/>
              <a:pathLst>
                <a:path w="30" h="18">
                  <a:moveTo>
                    <a:pt x="0" y="7"/>
                  </a:moveTo>
                  <a:lnTo>
                    <a:pt x="5" y="12"/>
                  </a:lnTo>
                  <a:lnTo>
                    <a:pt x="13" y="18"/>
                  </a:lnTo>
                  <a:lnTo>
                    <a:pt x="16" y="12"/>
                  </a:lnTo>
                  <a:lnTo>
                    <a:pt x="16" y="5"/>
                  </a:lnTo>
                  <a:lnTo>
                    <a:pt x="30" y="3"/>
                  </a:lnTo>
                  <a:lnTo>
                    <a:pt x="26" y="0"/>
                  </a:lnTo>
                  <a:lnTo>
                    <a:pt x="21" y="0"/>
                  </a:lnTo>
                  <a:lnTo>
                    <a:pt x="13" y="0"/>
                  </a:lnTo>
                  <a:lnTo>
                    <a:pt x="11" y="5"/>
                  </a:lnTo>
                  <a:lnTo>
                    <a:pt x="10" y="8"/>
                  </a:lnTo>
                  <a:lnTo>
                    <a:pt x="10" y="5"/>
                  </a:lnTo>
                  <a:lnTo>
                    <a:pt x="8" y="3"/>
                  </a:lnTo>
                  <a:lnTo>
                    <a:pt x="3" y="5"/>
                  </a:lnTo>
                  <a:lnTo>
                    <a:pt x="0" y="7"/>
                  </a:lnTo>
                  <a:close/>
                </a:path>
              </a:pathLst>
            </a:custGeom>
            <a:solidFill>
              <a:srgbClr val="1F1A17"/>
            </a:solidFill>
            <a:ln w="9525">
              <a:noFill/>
              <a:round/>
              <a:headEnd/>
              <a:tailEnd/>
            </a:ln>
          </p:spPr>
          <p:txBody>
            <a:bodyPr/>
            <a:lstStyle/>
            <a:p>
              <a:endParaRPr lang="en-US"/>
            </a:p>
          </p:txBody>
        </p:sp>
        <p:sp>
          <p:nvSpPr>
            <p:cNvPr id="4631" name="Freeform 535"/>
            <p:cNvSpPr>
              <a:spLocks/>
            </p:cNvSpPr>
            <p:nvPr/>
          </p:nvSpPr>
          <p:spPr bwMode="auto">
            <a:xfrm>
              <a:off x="3038" y="3282"/>
              <a:ext cx="45" cy="40"/>
            </a:xfrm>
            <a:custGeom>
              <a:avLst/>
              <a:gdLst/>
              <a:ahLst/>
              <a:cxnLst>
                <a:cxn ang="0">
                  <a:pos x="0" y="5"/>
                </a:cxn>
                <a:cxn ang="0">
                  <a:pos x="0" y="13"/>
                </a:cxn>
                <a:cxn ang="0">
                  <a:pos x="1" y="25"/>
                </a:cxn>
                <a:cxn ang="0">
                  <a:pos x="6" y="30"/>
                </a:cxn>
                <a:cxn ang="0">
                  <a:pos x="8" y="33"/>
                </a:cxn>
                <a:cxn ang="0">
                  <a:pos x="23" y="26"/>
                </a:cxn>
                <a:cxn ang="0">
                  <a:pos x="26" y="33"/>
                </a:cxn>
                <a:cxn ang="0">
                  <a:pos x="31" y="40"/>
                </a:cxn>
                <a:cxn ang="0">
                  <a:pos x="38" y="36"/>
                </a:cxn>
                <a:cxn ang="0">
                  <a:pos x="38" y="31"/>
                </a:cxn>
                <a:cxn ang="0">
                  <a:pos x="35" y="30"/>
                </a:cxn>
                <a:cxn ang="0">
                  <a:pos x="33" y="26"/>
                </a:cxn>
                <a:cxn ang="0">
                  <a:pos x="40" y="30"/>
                </a:cxn>
                <a:cxn ang="0">
                  <a:pos x="45" y="23"/>
                </a:cxn>
                <a:cxn ang="0">
                  <a:pos x="30" y="25"/>
                </a:cxn>
                <a:cxn ang="0">
                  <a:pos x="25" y="21"/>
                </a:cxn>
                <a:cxn ang="0">
                  <a:pos x="18" y="20"/>
                </a:cxn>
                <a:cxn ang="0">
                  <a:pos x="13" y="21"/>
                </a:cxn>
                <a:cxn ang="0">
                  <a:pos x="11" y="21"/>
                </a:cxn>
                <a:cxn ang="0">
                  <a:pos x="11" y="20"/>
                </a:cxn>
                <a:cxn ang="0">
                  <a:pos x="15" y="16"/>
                </a:cxn>
                <a:cxn ang="0">
                  <a:pos x="15" y="15"/>
                </a:cxn>
                <a:cxn ang="0">
                  <a:pos x="16" y="13"/>
                </a:cxn>
                <a:cxn ang="0">
                  <a:pos x="15" y="13"/>
                </a:cxn>
                <a:cxn ang="0">
                  <a:pos x="13" y="13"/>
                </a:cxn>
                <a:cxn ang="0">
                  <a:pos x="6" y="11"/>
                </a:cxn>
                <a:cxn ang="0">
                  <a:pos x="5" y="11"/>
                </a:cxn>
                <a:cxn ang="0">
                  <a:pos x="8" y="0"/>
                </a:cxn>
                <a:cxn ang="0">
                  <a:pos x="0" y="5"/>
                </a:cxn>
              </a:cxnLst>
              <a:rect l="0" t="0" r="r" b="b"/>
              <a:pathLst>
                <a:path w="45" h="40">
                  <a:moveTo>
                    <a:pt x="0" y="5"/>
                  </a:moveTo>
                  <a:lnTo>
                    <a:pt x="0" y="13"/>
                  </a:lnTo>
                  <a:lnTo>
                    <a:pt x="1" y="25"/>
                  </a:lnTo>
                  <a:lnTo>
                    <a:pt x="6" y="30"/>
                  </a:lnTo>
                  <a:lnTo>
                    <a:pt x="8" y="33"/>
                  </a:lnTo>
                  <a:lnTo>
                    <a:pt x="23" y="26"/>
                  </a:lnTo>
                  <a:lnTo>
                    <a:pt x="26" y="33"/>
                  </a:lnTo>
                  <a:lnTo>
                    <a:pt x="31" y="40"/>
                  </a:lnTo>
                  <a:lnTo>
                    <a:pt x="38" y="36"/>
                  </a:lnTo>
                  <a:lnTo>
                    <a:pt x="38" y="31"/>
                  </a:lnTo>
                  <a:lnTo>
                    <a:pt x="35" y="30"/>
                  </a:lnTo>
                  <a:lnTo>
                    <a:pt x="33" y="26"/>
                  </a:lnTo>
                  <a:lnTo>
                    <a:pt x="40" y="30"/>
                  </a:lnTo>
                  <a:lnTo>
                    <a:pt x="45" y="23"/>
                  </a:lnTo>
                  <a:lnTo>
                    <a:pt x="30" y="25"/>
                  </a:lnTo>
                  <a:lnTo>
                    <a:pt x="25" y="21"/>
                  </a:lnTo>
                  <a:lnTo>
                    <a:pt x="18" y="20"/>
                  </a:lnTo>
                  <a:lnTo>
                    <a:pt x="13" y="21"/>
                  </a:lnTo>
                  <a:lnTo>
                    <a:pt x="11" y="21"/>
                  </a:lnTo>
                  <a:lnTo>
                    <a:pt x="11" y="20"/>
                  </a:lnTo>
                  <a:lnTo>
                    <a:pt x="15" y="16"/>
                  </a:lnTo>
                  <a:lnTo>
                    <a:pt x="15" y="15"/>
                  </a:lnTo>
                  <a:lnTo>
                    <a:pt x="16" y="13"/>
                  </a:lnTo>
                  <a:lnTo>
                    <a:pt x="15" y="13"/>
                  </a:lnTo>
                  <a:lnTo>
                    <a:pt x="13" y="13"/>
                  </a:lnTo>
                  <a:lnTo>
                    <a:pt x="6" y="11"/>
                  </a:lnTo>
                  <a:lnTo>
                    <a:pt x="5" y="11"/>
                  </a:lnTo>
                  <a:lnTo>
                    <a:pt x="8" y="0"/>
                  </a:lnTo>
                  <a:lnTo>
                    <a:pt x="0" y="5"/>
                  </a:lnTo>
                  <a:close/>
                </a:path>
              </a:pathLst>
            </a:custGeom>
            <a:solidFill>
              <a:srgbClr val="1F1A17"/>
            </a:solidFill>
            <a:ln w="9525">
              <a:noFill/>
              <a:round/>
              <a:headEnd/>
              <a:tailEnd/>
            </a:ln>
          </p:spPr>
          <p:txBody>
            <a:bodyPr/>
            <a:lstStyle/>
            <a:p>
              <a:endParaRPr lang="en-US"/>
            </a:p>
          </p:txBody>
        </p:sp>
        <p:sp>
          <p:nvSpPr>
            <p:cNvPr id="4632" name="Freeform 536"/>
            <p:cNvSpPr>
              <a:spLocks/>
            </p:cNvSpPr>
            <p:nvPr/>
          </p:nvSpPr>
          <p:spPr bwMode="auto">
            <a:xfrm>
              <a:off x="3076" y="3255"/>
              <a:ext cx="38" cy="28"/>
            </a:xfrm>
            <a:custGeom>
              <a:avLst/>
              <a:gdLst/>
              <a:ahLst/>
              <a:cxnLst>
                <a:cxn ang="0">
                  <a:pos x="0" y="21"/>
                </a:cxn>
                <a:cxn ang="0">
                  <a:pos x="5" y="18"/>
                </a:cxn>
                <a:cxn ang="0">
                  <a:pos x="15" y="13"/>
                </a:cxn>
                <a:cxn ang="0">
                  <a:pos x="20" y="10"/>
                </a:cxn>
                <a:cxn ang="0">
                  <a:pos x="27" y="6"/>
                </a:cxn>
                <a:cxn ang="0">
                  <a:pos x="35" y="3"/>
                </a:cxn>
                <a:cxn ang="0">
                  <a:pos x="38" y="0"/>
                </a:cxn>
                <a:cxn ang="0">
                  <a:pos x="37" y="5"/>
                </a:cxn>
                <a:cxn ang="0">
                  <a:pos x="37" y="8"/>
                </a:cxn>
                <a:cxn ang="0">
                  <a:pos x="35" y="8"/>
                </a:cxn>
                <a:cxn ang="0">
                  <a:pos x="33" y="8"/>
                </a:cxn>
                <a:cxn ang="0">
                  <a:pos x="35" y="11"/>
                </a:cxn>
                <a:cxn ang="0">
                  <a:pos x="38" y="15"/>
                </a:cxn>
                <a:cxn ang="0">
                  <a:pos x="33" y="13"/>
                </a:cxn>
                <a:cxn ang="0">
                  <a:pos x="30" y="11"/>
                </a:cxn>
                <a:cxn ang="0">
                  <a:pos x="30" y="13"/>
                </a:cxn>
                <a:cxn ang="0">
                  <a:pos x="30" y="15"/>
                </a:cxn>
                <a:cxn ang="0">
                  <a:pos x="28" y="20"/>
                </a:cxn>
                <a:cxn ang="0">
                  <a:pos x="27" y="23"/>
                </a:cxn>
                <a:cxn ang="0">
                  <a:pos x="22" y="20"/>
                </a:cxn>
                <a:cxn ang="0">
                  <a:pos x="18" y="16"/>
                </a:cxn>
                <a:cxn ang="0">
                  <a:pos x="20" y="21"/>
                </a:cxn>
                <a:cxn ang="0">
                  <a:pos x="20" y="25"/>
                </a:cxn>
                <a:cxn ang="0">
                  <a:pos x="15" y="23"/>
                </a:cxn>
                <a:cxn ang="0">
                  <a:pos x="10" y="21"/>
                </a:cxn>
                <a:cxn ang="0">
                  <a:pos x="8" y="21"/>
                </a:cxn>
                <a:cxn ang="0">
                  <a:pos x="7" y="23"/>
                </a:cxn>
                <a:cxn ang="0">
                  <a:pos x="5" y="25"/>
                </a:cxn>
                <a:cxn ang="0">
                  <a:pos x="3" y="28"/>
                </a:cxn>
                <a:cxn ang="0">
                  <a:pos x="2" y="25"/>
                </a:cxn>
                <a:cxn ang="0">
                  <a:pos x="0" y="21"/>
                </a:cxn>
              </a:cxnLst>
              <a:rect l="0" t="0" r="r" b="b"/>
              <a:pathLst>
                <a:path w="38" h="28">
                  <a:moveTo>
                    <a:pt x="0" y="21"/>
                  </a:moveTo>
                  <a:lnTo>
                    <a:pt x="5" y="18"/>
                  </a:lnTo>
                  <a:lnTo>
                    <a:pt x="15" y="13"/>
                  </a:lnTo>
                  <a:lnTo>
                    <a:pt x="20" y="10"/>
                  </a:lnTo>
                  <a:lnTo>
                    <a:pt x="27" y="6"/>
                  </a:lnTo>
                  <a:lnTo>
                    <a:pt x="35" y="3"/>
                  </a:lnTo>
                  <a:lnTo>
                    <a:pt x="38" y="0"/>
                  </a:lnTo>
                  <a:lnTo>
                    <a:pt x="37" y="5"/>
                  </a:lnTo>
                  <a:lnTo>
                    <a:pt x="37" y="8"/>
                  </a:lnTo>
                  <a:lnTo>
                    <a:pt x="35" y="8"/>
                  </a:lnTo>
                  <a:lnTo>
                    <a:pt x="33" y="8"/>
                  </a:lnTo>
                  <a:lnTo>
                    <a:pt x="35" y="11"/>
                  </a:lnTo>
                  <a:lnTo>
                    <a:pt x="38" y="15"/>
                  </a:lnTo>
                  <a:lnTo>
                    <a:pt x="33" y="13"/>
                  </a:lnTo>
                  <a:lnTo>
                    <a:pt x="30" y="11"/>
                  </a:lnTo>
                  <a:lnTo>
                    <a:pt x="30" y="13"/>
                  </a:lnTo>
                  <a:lnTo>
                    <a:pt x="30" y="15"/>
                  </a:lnTo>
                  <a:lnTo>
                    <a:pt x="28" y="20"/>
                  </a:lnTo>
                  <a:lnTo>
                    <a:pt x="27" y="23"/>
                  </a:lnTo>
                  <a:lnTo>
                    <a:pt x="22" y="20"/>
                  </a:lnTo>
                  <a:lnTo>
                    <a:pt x="18" y="16"/>
                  </a:lnTo>
                  <a:lnTo>
                    <a:pt x="20" y="21"/>
                  </a:lnTo>
                  <a:lnTo>
                    <a:pt x="20" y="25"/>
                  </a:lnTo>
                  <a:lnTo>
                    <a:pt x="15" y="23"/>
                  </a:lnTo>
                  <a:lnTo>
                    <a:pt x="10" y="21"/>
                  </a:lnTo>
                  <a:lnTo>
                    <a:pt x="8" y="21"/>
                  </a:lnTo>
                  <a:lnTo>
                    <a:pt x="7" y="23"/>
                  </a:lnTo>
                  <a:lnTo>
                    <a:pt x="5" y="25"/>
                  </a:lnTo>
                  <a:lnTo>
                    <a:pt x="3" y="28"/>
                  </a:lnTo>
                  <a:lnTo>
                    <a:pt x="2" y="25"/>
                  </a:lnTo>
                  <a:lnTo>
                    <a:pt x="0" y="21"/>
                  </a:lnTo>
                  <a:close/>
                </a:path>
              </a:pathLst>
            </a:custGeom>
            <a:solidFill>
              <a:srgbClr val="1F1A17"/>
            </a:solidFill>
            <a:ln w="9525">
              <a:noFill/>
              <a:round/>
              <a:headEnd/>
              <a:tailEnd/>
            </a:ln>
          </p:spPr>
          <p:txBody>
            <a:bodyPr/>
            <a:lstStyle/>
            <a:p>
              <a:endParaRPr lang="en-US"/>
            </a:p>
          </p:txBody>
        </p:sp>
        <p:sp>
          <p:nvSpPr>
            <p:cNvPr id="4633" name="Freeform 537"/>
            <p:cNvSpPr>
              <a:spLocks/>
            </p:cNvSpPr>
            <p:nvPr/>
          </p:nvSpPr>
          <p:spPr bwMode="auto">
            <a:xfrm>
              <a:off x="2974" y="3335"/>
              <a:ext cx="110" cy="47"/>
            </a:xfrm>
            <a:custGeom>
              <a:avLst/>
              <a:gdLst/>
              <a:ahLst/>
              <a:cxnLst>
                <a:cxn ang="0">
                  <a:pos x="3" y="13"/>
                </a:cxn>
                <a:cxn ang="0">
                  <a:pos x="0" y="23"/>
                </a:cxn>
                <a:cxn ang="0">
                  <a:pos x="0" y="32"/>
                </a:cxn>
                <a:cxn ang="0">
                  <a:pos x="2" y="38"/>
                </a:cxn>
                <a:cxn ang="0">
                  <a:pos x="5" y="47"/>
                </a:cxn>
                <a:cxn ang="0">
                  <a:pos x="10" y="44"/>
                </a:cxn>
                <a:cxn ang="0">
                  <a:pos x="15" y="40"/>
                </a:cxn>
                <a:cxn ang="0">
                  <a:pos x="17" y="32"/>
                </a:cxn>
                <a:cxn ang="0">
                  <a:pos x="20" y="30"/>
                </a:cxn>
                <a:cxn ang="0">
                  <a:pos x="23" y="32"/>
                </a:cxn>
                <a:cxn ang="0">
                  <a:pos x="29" y="37"/>
                </a:cxn>
                <a:cxn ang="0">
                  <a:pos x="30" y="27"/>
                </a:cxn>
                <a:cxn ang="0">
                  <a:pos x="32" y="22"/>
                </a:cxn>
                <a:cxn ang="0">
                  <a:pos x="37" y="20"/>
                </a:cxn>
                <a:cxn ang="0">
                  <a:pos x="45" y="18"/>
                </a:cxn>
                <a:cxn ang="0">
                  <a:pos x="49" y="15"/>
                </a:cxn>
                <a:cxn ang="0">
                  <a:pos x="50" y="10"/>
                </a:cxn>
                <a:cxn ang="0">
                  <a:pos x="55" y="10"/>
                </a:cxn>
                <a:cxn ang="0">
                  <a:pos x="60" y="8"/>
                </a:cxn>
                <a:cxn ang="0">
                  <a:pos x="60" y="15"/>
                </a:cxn>
                <a:cxn ang="0">
                  <a:pos x="60" y="20"/>
                </a:cxn>
                <a:cxn ang="0">
                  <a:pos x="65" y="13"/>
                </a:cxn>
                <a:cxn ang="0">
                  <a:pos x="70" y="8"/>
                </a:cxn>
                <a:cxn ang="0">
                  <a:pos x="70" y="12"/>
                </a:cxn>
                <a:cxn ang="0">
                  <a:pos x="70" y="17"/>
                </a:cxn>
                <a:cxn ang="0">
                  <a:pos x="70" y="23"/>
                </a:cxn>
                <a:cxn ang="0">
                  <a:pos x="72" y="25"/>
                </a:cxn>
                <a:cxn ang="0">
                  <a:pos x="75" y="17"/>
                </a:cxn>
                <a:cxn ang="0">
                  <a:pos x="79" y="8"/>
                </a:cxn>
                <a:cxn ang="0">
                  <a:pos x="82" y="25"/>
                </a:cxn>
                <a:cxn ang="0">
                  <a:pos x="85" y="42"/>
                </a:cxn>
                <a:cxn ang="0">
                  <a:pos x="89" y="44"/>
                </a:cxn>
                <a:cxn ang="0">
                  <a:pos x="92" y="42"/>
                </a:cxn>
                <a:cxn ang="0">
                  <a:pos x="94" y="40"/>
                </a:cxn>
                <a:cxn ang="0">
                  <a:pos x="94" y="38"/>
                </a:cxn>
                <a:cxn ang="0">
                  <a:pos x="94" y="32"/>
                </a:cxn>
                <a:cxn ang="0">
                  <a:pos x="92" y="27"/>
                </a:cxn>
                <a:cxn ang="0">
                  <a:pos x="100" y="28"/>
                </a:cxn>
                <a:cxn ang="0">
                  <a:pos x="110" y="28"/>
                </a:cxn>
                <a:cxn ang="0">
                  <a:pos x="102" y="25"/>
                </a:cxn>
                <a:cxn ang="0">
                  <a:pos x="97" y="22"/>
                </a:cxn>
                <a:cxn ang="0">
                  <a:pos x="92" y="17"/>
                </a:cxn>
                <a:cxn ang="0">
                  <a:pos x="85" y="10"/>
                </a:cxn>
                <a:cxn ang="0">
                  <a:pos x="85" y="7"/>
                </a:cxn>
                <a:cxn ang="0">
                  <a:pos x="82" y="3"/>
                </a:cxn>
                <a:cxn ang="0">
                  <a:pos x="77" y="2"/>
                </a:cxn>
                <a:cxn ang="0">
                  <a:pos x="72" y="0"/>
                </a:cxn>
                <a:cxn ang="0">
                  <a:pos x="60" y="0"/>
                </a:cxn>
                <a:cxn ang="0">
                  <a:pos x="52" y="0"/>
                </a:cxn>
                <a:cxn ang="0">
                  <a:pos x="32" y="12"/>
                </a:cxn>
                <a:cxn ang="0">
                  <a:pos x="12" y="23"/>
                </a:cxn>
                <a:cxn ang="0">
                  <a:pos x="8" y="25"/>
                </a:cxn>
                <a:cxn ang="0">
                  <a:pos x="7" y="25"/>
                </a:cxn>
                <a:cxn ang="0">
                  <a:pos x="5" y="25"/>
                </a:cxn>
                <a:cxn ang="0">
                  <a:pos x="3" y="23"/>
                </a:cxn>
                <a:cxn ang="0">
                  <a:pos x="3" y="18"/>
                </a:cxn>
                <a:cxn ang="0">
                  <a:pos x="3" y="13"/>
                </a:cxn>
              </a:cxnLst>
              <a:rect l="0" t="0" r="r" b="b"/>
              <a:pathLst>
                <a:path w="110" h="47">
                  <a:moveTo>
                    <a:pt x="3" y="13"/>
                  </a:moveTo>
                  <a:lnTo>
                    <a:pt x="0" y="23"/>
                  </a:lnTo>
                  <a:lnTo>
                    <a:pt x="0" y="32"/>
                  </a:lnTo>
                  <a:lnTo>
                    <a:pt x="2" y="38"/>
                  </a:lnTo>
                  <a:lnTo>
                    <a:pt x="5" y="47"/>
                  </a:lnTo>
                  <a:lnTo>
                    <a:pt x="10" y="44"/>
                  </a:lnTo>
                  <a:lnTo>
                    <a:pt x="15" y="40"/>
                  </a:lnTo>
                  <a:lnTo>
                    <a:pt x="17" y="32"/>
                  </a:lnTo>
                  <a:lnTo>
                    <a:pt x="20" y="30"/>
                  </a:lnTo>
                  <a:lnTo>
                    <a:pt x="23" y="32"/>
                  </a:lnTo>
                  <a:lnTo>
                    <a:pt x="29" y="37"/>
                  </a:lnTo>
                  <a:lnTo>
                    <a:pt x="30" y="27"/>
                  </a:lnTo>
                  <a:lnTo>
                    <a:pt x="32" y="22"/>
                  </a:lnTo>
                  <a:lnTo>
                    <a:pt x="37" y="20"/>
                  </a:lnTo>
                  <a:lnTo>
                    <a:pt x="45" y="18"/>
                  </a:lnTo>
                  <a:lnTo>
                    <a:pt x="49" y="15"/>
                  </a:lnTo>
                  <a:lnTo>
                    <a:pt x="50" y="10"/>
                  </a:lnTo>
                  <a:lnTo>
                    <a:pt x="55" y="10"/>
                  </a:lnTo>
                  <a:lnTo>
                    <a:pt x="60" y="8"/>
                  </a:lnTo>
                  <a:lnTo>
                    <a:pt x="60" y="15"/>
                  </a:lnTo>
                  <a:lnTo>
                    <a:pt x="60" y="20"/>
                  </a:lnTo>
                  <a:lnTo>
                    <a:pt x="65" y="13"/>
                  </a:lnTo>
                  <a:lnTo>
                    <a:pt x="70" y="8"/>
                  </a:lnTo>
                  <a:lnTo>
                    <a:pt x="70" y="12"/>
                  </a:lnTo>
                  <a:lnTo>
                    <a:pt x="70" y="17"/>
                  </a:lnTo>
                  <a:lnTo>
                    <a:pt x="70" y="23"/>
                  </a:lnTo>
                  <a:lnTo>
                    <a:pt x="72" y="25"/>
                  </a:lnTo>
                  <a:lnTo>
                    <a:pt x="75" y="17"/>
                  </a:lnTo>
                  <a:lnTo>
                    <a:pt x="79" y="8"/>
                  </a:lnTo>
                  <a:lnTo>
                    <a:pt x="82" y="25"/>
                  </a:lnTo>
                  <a:lnTo>
                    <a:pt x="85" y="42"/>
                  </a:lnTo>
                  <a:lnTo>
                    <a:pt x="89" y="44"/>
                  </a:lnTo>
                  <a:lnTo>
                    <a:pt x="92" y="42"/>
                  </a:lnTo>
                  <a:lnTo>
                    <a:pt x="94" y="40"/>
                  </a:lnTo>
                  <a:lnTo>
                    <a:pt x="94" y="38"/>
                  </a:lnTo>
                  <a:lnTo>
                    <a:pt x="94" y="32"/>
                  </a:lnTo>
                  <a:lnTo>
                    <a:pt x="92" y="27"/>
                  </a:lnTo>
                  <a:lnTo>
                    <a:pt x="100" y="28"/>
                  </a:lnTo>
                  <a:lnTo>
                    <a:pt x="110" y="28"/>
                  </a:lnTo>
                  <a:lnTo>
                    <a:pt x="102" y="25"/>
                  </a:lnTo>
                  <a:lnTo>
                    <a:pt x="97" y="22"/>
                  </a:lnTo>
                  <a:lnTo>
                    <a:pt x="92" y="17"/>
                  </a:lnTo>
                  <a:lnTo>
                    <a:pt x="85" y="10"/>
                  </a:lnTo>
                  <a:lnTo>
                    <a:pt x="85" y="7"/>
                  </a:lnTo>
                  <a:lnTo>
                    <a:pt x="82" y="3"/>
                  </a:lnTo>
                  <a:lnTo>
                    <a:pt x="77" y="2"/>
                  </a:lnTo>
                  <a:lnTo>
                    <a:pt x="72" y="0"/>
                  </a:lnTo>
                  <a:lnTo>
                    <a:pt x="60" y="0"/>
                  </a:lnTo>
                  <a:lnTo>
                    <a:pt x="52" y="0"/>
                  </a:lnTo>
                  <a:lnTo>
                    <a:pt x="32" y="12"/>
                  </a:lnTo>
                  <a:lnTo>
                    <a:pt x="12" y="23"/>
                  </a:lnTo>
                  <a:lnTo>
                    <a:pt x="8" y="25"/>
                  </a:lnTo>
                  <a:lnTo>
                    <a:pt x="7" y="25"/>
                  </a:lnTo>
                  <a:lnTo>
                    <a:pt x="5" y="25"/>
                  </a:lnTo>
                  <a:lnTo>
                    <a:pt x="3" y="23"/>
                  </a:lnTo>
                  <a:lnTo>
                    <a:pt x="3" y="18"/>
                  </a:lnTo>
                  <a:lnTo>
                    <a:pt x="3" y="13"/>
                  </a:lnTo>
                  <a:close/>
                </a:path>
              </a:pathLst>
            </a:custGeom>
            <a:solidFill>
              <a:srgbClr val="1F1A17"/>
            </a:solidFill>
            <a:ln w="9525">
              <a:noFill/>
              <a:round/>
              <a:headEnd/>
              <a:tailEnd/>
            </a:ln>
          </p:spPr>
          <p:txBody>
            <a:bodyPr/>
            <a:lstStyle/>
            <a:p>
              <a:endParaRPr lang="en-US"/>
            </a:p>
          </p:txBody>
        </p:sp>
        <p:sp>
          <p:nvSpPr>
            <p:cNvPr id="4634" name="Freeform 538"/>
            <p:cNvSpPr>
              <a:spLocks/>
            </p:cNvSpPr>
            <p:nvPr/>
          </p:nvSpPr>
          <p:spPr bwMode="auto">
            <a:xfrm>
              <a:off x="2967" y="3399"/>
              <a:ext cx="19" cy="15"/>
            </a:xfrm>
            <a:custGeom>
              <a:avLst/>
              <a:gdLst/>
              <a:ahLst/>
              <a:cxnLst>
                <a:cxn ang="0">
                  <a:pos x="0" y="13"/>
                </a:cxn>
                <a:cxn ang="0">
                  <a:pos x="2" y="11"/>
                </a:cxn>
                <a:cxn ang="0">
                  <a:pos x="4" y="6"/>
                </a:cxn>
                <a:cxn ang="0">
                  <a:pos x="5" y="3"/>
                </a:cxn>
                <a:cxn ang="0">
                  <a:pos x="7" y="1"/>
                </a:cxn>
                <a:cxn ang="0">
                  <a:pos x="9" y="0"/>
                </a:cxn>
                <a:cxn ang="0">
                  <a:pos x="10" y="1"/>
                </a:cxn>
                <a:cxn ang="0">
                  <a:pos x="17" y="8"/>
                </a:cxn>
                <a:cxn ang="0">
                  <a:pos x="19" y="15"/>
                </a:cxn>
                <a:cxn ang="0">
                  <a:pos x="14" y="13"/>
                </a:cxn>
                <a:cxn ang="0">
                  <a:pos x="7" y="13"/>
                </a:cxn>
                <a:cxn ang="0">
                  <a:pos x="2" y="15"/>
                </a:cxn>
                <a:cxn ang="0">
                  <a:pos x="0" y="13"/>
                </a:cxn>
              </a:cxnLst>
              <a:rect l="0" t="0" r="r" b="b"/>
              <a:pathLst>
                <a:path w="19" h="15">
                  <a:moveTo>
                    <a:pt x="0" y="13"/>
                  </a:moveTo>
                  <a:lnTo>
                    <a:pt x="2" y="11"/>
                  </a:lnTo>
                  <a:lnTo>
                    <a:pt x="4" y="6"/>
                  </a:lnTo>
                  <a:lnTo>
                    <a:pt x="5" y="3"/>
                  </a:lnTo>
                  <a:lnTo>
                    <a:pt x="7" y="1"/>
                  </a:lnTo>
                  <a:lnTo>
                    <a:pt x="9" y="0"/>
                  </a:lnTo>
                  <a:lnTo>
                    <a:pt x="10" y="1"/>
                  </a:lnTo>
                  <a:lnTo>
                    <a:pt x="17" y="8"/>
                  </a:lnTo>
                  <a:lnTo>
                    <a:pt x="19" y="15"/>
                  </a:lnTo>
                  <a:lnTo>
                    <a:pt x="14" y="13"/>
                  </a:lnTo>
                  <a:lnTo>
                    <a:pt x="7" y="13"/>
                  </a:lnTo>
                  <a:lnTo>
                    <a:pt x="2" y="15"/>
                  </a:lnTo>
                  <a:lnTo>
                    <a:pt x="0" y="13"/>
                  </a:lnTo>
                  <a:close/>
                </a:path>
              </a:pathLst>
            </a:custGeom>
            <a:solidFill>
              <a:srgbClr val="1F1A17"/>
            </a:solidFill>
            <a:ln w="9525">
              <a:noFill/>
              <a:round/>
              <a:headEnd/>
              <a:tailEnd/>
            </a:ln>
          </p:spPr>
          <p:txBody>
            <a:bodyPr/>
            <a:lstStyle/>
            <a:p>
              <a:endParaRPr lang="en-US"/>
            </a:p>
          </p:txBody>
        </p:sp>
        <p:sp>
          <p:nvSpPr>
            <p:cNvPr id="4635" name="Freeform 539"/>
            <p:cNvSpPr>
              <a:spLocks/>
            </p:cNvSpPr>
            <p:nvPr/>
          </p:nvSpPr>
          <p:spPr bwMode="auto">
            <a:xfrm>
              <a:off x="2907" y="3362"/>
              <a:ext cx="29" cy="28"/>
            </a:xfrm>
            <a:custGeom>
              <a:avLst/>
              <a:gdLst/>
              <a:ahLst/>
              <a:cxnLst>
                <a:cxn ang="0">
                  <a:pos x="9" y="0"/>
                </a:cxn>
                <a:cxn ang="0">
                  <a:pos x="5" y="3"/>
                </a:cxn>
                <a:cxn ang="0">
                  <a:pos x="0" y="11"/>
                </a:cxn>
                <a:cxn ang="0">
                  <a:pos x="7" y="22"/>
                </a:cxn>
                <a:cxn ang="0">
                  <a:pos x="12" y="28"/>
                </a:cxn>
                <a:cxn ang="0">
                  <a:pos x="12" y="17"/>
                </a:cxn>
                <a:cxn ang="0">
                  <a:pos x="20" y="28"/>
                </a:cxn>
                <a:cxn ang="0">
                  <a:pos x="24" y="25"/>
                </a:cxn>
                <a:cxn ang="0">
                  <a:pos x="24" y="20"/>
                </a:cxn>
                <a:cxn ang="0">
                  <a:pos x="24" y="10"/>
                </a:cxn>
                <a:cxn ang="0">
                  <a:pos x="27" y="5"/>
                </a:cxn>
                <a:cxn ang="0">
                  <a:pos x="29" y="3"/>
                </a:cxn>
                <a:cxn ang="0">
                  <a:pos x="10" y="8"/>
                </a:cxn>
                <a:cxn ang="0">
                  <a:pos x="9" y="0"/>
                </a:cxn>
              </a:cxnLst>
              <a:rect l="0" t="0" r="r" b="b"/>
              <a:pathLst>
                <a:path w="29" h="28">
                  <a:moveTo>
                    <a:pt x="9" y="0"/>
                  </a:moveTo>
                  <a:lnTo>
                    <a:pt x="5" y="3"/>
                  </a:lnTo>
                  <a:lnTo>
                    <a:pt x="0" y="11"/>
                  </a:lnTo>
                  <a:lnTo>
                    <a:pt x="7" y="22"/>
                  </a:lnTo>
                  <a:lnTo>
                    <a:pt x="12" y="28"/>
                  </a:lnTo>
                  <a:lnTo>
                    <a:pt x="12" y="17"/>
                  </a:lnTo>
                  <a:lnTo>
                    <a:pt x="20" y="28"/>
                  </a:lnTo>
                  <a:lnTo>
                    <a:pt x="24" y="25"/>
                  </a:lnTo>
                  <a:lnTo>
                    <a:pt x="24" y="20"/>
                  </a:lnTo>
                  <a:lnTo>
                    <a:pt x="24" y="10"/>
                  </a:lnTo>
                  <a:lnTo>
                    <a:pt x="27" y="5"/>
                  </a:lnTo>
                  <a:lnTo>
                    <a:pt x="29" y="3"/>
                  </a:lnTo>
                  <a:lnTo>
                    <a:pt x="10" y="8"/>
                  </a:lnTo>
                  <a:lnTo>
                    <a:pt x="9" y="0"/>
                  </a:lnTo>
                  <a:close/>
                </a:path>
              </a:pathLst>
            </a:custGeom>
            <a:solidFill>
              <a:srgbClr val="1F1A17"/>
            </a:solidFill>
            <a:ln w="9525">
              <a:noFill/>
              <a:round/>
              <a:headEnd/>
              <a:tailEnd/>
            </a:ln>
          </p:spPr>
          <p:txBody>
            <a:bodyPr/>
            <a:lstStyle/>
            <a:p>
              <a:endParaRPr lang="en-US"/>
            </a:p>
          </p:txBody>
        </p:sp>
        <p:sp>
          <p:nvSpPr>
            <p:cNvPr id="4636" name="Freeform 540"/>
            <p:cNvSpPr>
              <a:spLocks/>
            </p:cNvSpPr>
            <p:nvPr/>
          </p:nvSpPr>
          <p:spPr bwMode="auto">
            <a:xfrm>
              <a:off x="2809" y="3322"/>
              <a:ext cx="56" cy="18"/>
            </a:xfrm>
            <a:custGeom>
              <a:avLst/>
              <a:gdLst/>
              <a:ahLst/>
              <a:cxnLst>
                <a:cxn ang="0">
                  <a:pos x="0" y="1"/>
                </a:cxn>
                <a:cxn ang="0">
                  <a:pos x="3" y="0"/>
                </a:cxn>
                <a:cxn ang="0">
                  <a:pos x="15" y="1"/>
                </a:cxn>
                <a:cxn ang="0">
                  <a:pos x="31" y="6"/>
                </a:cxn>
                <a:cxn ang="0">
                  <a:pos x="40" y="10"/>
                </a:cxn>
                <a:cxn ang="0">
                  <a:pos x="38" y="0"/>
                </a:cxn>
                <a:cxn ang="0">
                  <a:pos x="41" y="0"/>
                </a:cxn>
                <a:cxn ang="0">
                  <a:pos x="46" y="0"/>
                </a:cxn>
                <a:cxn ang="0">
                  <a:pos x="53" y="5"/>
                </a:cxn>
                <a:cxn ang="0">
                  <a:pos x="56" y="8"/>
                </a:cxn>
                <a:cxn ang="0">
                  <a:pos x="55" y="18"/>
                </a:cxn>
                <a:cxn ang="0">
                  <a:pos x="51" y="6"/>
                </a:cxn>
                <a:cxn ang="0">
                  <a:pos x="48" y="10"/>
                </a:cxn>
                <a:cxn ang="0">
                  <a:pos x="38" y="13"/>
                </a:cxn>
                <a:cxn ang="0">
                  <a:pos x="21" y="13"/>
                </a:cxn>
                <a:cxn ang="0">
                  <a:pos x="13" y="11"/>
                </a:cxn>
                <a:cxn ang="0">
                  <a:pos x="10" y="1"/>
                </a:cxn>
                <a:cxn ang="0">
                  <a:pos x="0" y="1"/>
                </a:cxn>
              </a:cxnLst>
              <a:rect l="0" t="0" r="r" b="b"/>
              <a:pathLst>
                <a:path w="56" h="18">
                  <a:moveTo>
                    <a:pt x="0" y="1"/>
                  </a:moveTo>
                  <a:lnTo>
                    <a:pt x="3" y="0"/>
                  </a:lnTo>
                  <a:lnTo>
                    <a:pt x="15" y="1"/>
                  </a:lnTo>
                  <a:lnTo>
                    <a:pt x="31" y="6"/>
                  </a:lnTo>
                  <a:lnTo>
                    <a:pt x="40" y="10"/>
                  </a:lnTo>
                  <a:lnTo>
                    <a:pt x="38" y="0"/>
                  </a:lnTo>
                  <a:lnTo>
                    <a:pt x="41" y="0"/>
                  </a:lnTo>
                  <a:lnTo>
                    <a:pt x="46" y="0"/>
                  </a:lnTo>
                  <a:lnTo>
                    <a:pt x="53" y="5"/>
                  </a:lnTo>
                  <a:lnTo>
                    <a:pt x="56" y="8"/>
                  </a:lnTo>
                  <a:lnTo>
                    <a:pt x="55" y="18"/>
                  </a:lnTo>
                  <a:lnTo>
                    <a:pt x="51" y="6"/>
                  </a:lnTo>
                  <a:lnTo>
                    <a:pt x="48" y="10"/>
                  </a:lnTo>
                  <a:lnTo>
                    <a:pt x="38" y="13"/>
                  </a:lnTo>
                  <a:lnTo>
                    <a:pt x="21" y="13"/>
                  </a:lnTo>
                  <a:lnTo>
                    <a:pt x="13" y="11"/>
                  </a:lnTo>
                  <a:lnTo>
                    <a:pt x="10" y="1"/>
                  </a:lnTo>
                  <a:lnTo>
                    <a:pt x="0" y="1"/>
                  </a:lnTo>
                  <a:close/>
                </a:path>
              </a:pathLst>
            </a:custGeom>
            <a:solidFill>
              <a:srgbClr val="1F1A17"/>
            </a:solidFill>
            <a:ln w="9525">
              <a:noFill/>
              <a:round/>
              <a:headEnd/>
              <a:tailEnd/>
            </a:ln>
          </p:spPr>
          <p:txBody>
            <a:bodyPr/>
            <a:lstStyle/>
            <a:p>
              <a:endParaRPr lang="en-US"/>
            </a:p>
          </p:txBody>
        </p:sp>
        <p:sp>
          <p:nvSpPr>
            <p:cNvPr id="4637" name="Freeform 541"/>
            <p:cNvSpPr>
              <a:spLocks/>
            </p:cNvSpPr>
            <p:nvPr/>
          </p:nvSpPr>
          <p:spPr bwMode="auto">
            <a:xfrm>
              <a:off x="2810" y="3352"/>
              <a:ext cx="44" cy="30"/>
            </a:xfrm>
            <a:custGeom>
              <a:avLst/>
              <a:gdLst/>
              <a:ahLst/>
              <a:cxnLst>
                <a:cxn ang="0">
                  <a:pos x="0" y="0"/>
                </a:cxn>
                <a:cxn ang="0">
                  <a:pos x="10" y="3"/>
                </a:cxn>
                <a:cxn ang="0">
                  <a:pos x="22" y="10"/>
                </a:cxn>
                <a:cxn ang="0">
                  <a:pos x="29" y="13"/>
                </a:cxn>
                <a:cxn ang="0">
                  <a:pos x="35" y="16"/>
                </a:cxn>
                <a:cxn ang="0">
                  <a:pos x="40" y="23"/>
                </a:cxn>
                <a:cxn ang="0">
                  <a:pos x="44" y="28"/>
                </a:cxn>
                <a:cxn ang="0">
                  <a:pos x="42" y="30"/>
                </a:cxn>
                <a:cxn ang="0">
                  <a:pos x="39" y="30"/>
                </a:cxn>
                <a:cxn ang="0">
                  <a:pos x="37" y="30"/>
                </a:cxn>
                <a:cxn ang="0">
                  <a:pos x="34" y="28"/>
                </a:cxn>
                <a:cxn ang="0">
                  <a:pos x="30" y="23"/>
                </a:cxn>
                <a:cxn ang="0">
                  <a:pos x="27" y="20"/>
                </a:cxn>
                <a:cxn ang="0">
                  <a:pos x="25" y="23"/>
                </a:cxn>
                <a:cxn ang="0">
                  <a:pos x="25" y="25"/>
                </a:cxn>
                <a:cxn ang="0">
                  <a:pos x="22" y="25"/>
                </a:cxn>
                <a:cxn ang="0">
                  <a:pos x="20" y="27"/>
                </a:cxn>
                <a:cxn ang="0">
                  <a:pos x="19" y="21"/>
                </a:cxn>
                <a:cxn ang="0">
                  <a:pos x="17" y="18"/>
                </a:cxn>
                <a:cxn ang="0">
                  <a:pos x="14" y="16"/>
                </a:cxn>
                <a:cxn ang="0">
                  <a:pos x="10" y="15"/>
                </a:cxn>
                <a:cxn ang="0">
                  <a:pos x="10" y="11"/>
                </a:cxn>
                <a:cxn ang="0">
                  <a:pos x="12" y="8"/>
                </a:cxn>
                <a:cxn ang="0">
                  <a:pos x="5" y="3"/>
                </a:cxn>
                <a:cxn ang="0">
                  <a:pos x="0" y="0"/>
                </a:cxn>
              </a:cxnLst>
              <a:rect l="0" t="0" r="r" b="b"/>
              <a:pathLst>
                <a:path w="44" h="30">
                  <a:moveTo>
                    <a:pt x="0" y="0"/>
                  </a:moveTo>
                  <a:lnTo>
                    <a:pt x="10" y="3"/>
                  </a:lnTo>
                  <a:lnTo>
                    <a:pt x="22" y="10"/>
                  </a:lnTo>
                  <a:lnTo>
                    <a:pt x="29" y="13"/>
                  </a:lnTo>
                  <a:lnTo>
                    <a:pt x="35" y="16"/>
                  </a:lnTo>
                  <a:lnTo>
                    <a:pt x="40" y="23"/>
                  </a:lnTo>
                  <a:lnTo>
                    <a:pt x="44" y="28"/>
                  </a:lnTo>
                  <a:lnTo>
                    <a:pt x="42" y="30"/>
                  </a:lnTo>
                  <a:lnTo>
                    <a:pt x="39" y="30"/>
                  </a:lnTo>
                  <a:lnTo>
                    <a:pt x="37" y="30"/>
                  </a:lnTo>
                  <a:lnTo>
                    <a:pt x="34" y="28"/>
                  </a:lnTo>
                  <a:lnTo>
                    <a:pt x="30" y="23"/>
                  </a:lnTo>
                  <a:lnTo>
                    <a:pt x="27" y="20"/>
                  </a:lnTo>
                  <a:lnTo>
                    <a:pt x="25" y="23"/>
                  </a:lnTo>
                  <a:lnTo>
                    <a:pt x="25" y="25"/>
                  </a:lnTo>
                  <a:lnTo>
                    <a:pt x="22" y="25"/>
                  </a:lnTo>
                  <a:lnTo>
                    <a:pt x="20" y="27"/>
                  </a:lnTo>
                  <a:lnTo>
                    <a:pt x="19" y="21"/>
                  </a:lnTo>
                  <a:lnTo>
                    <a:pt x="17" y="18"/>
                  </a:lnTo>
                  <a:lnTo>
                    <a:pt x="14" y="16"/>
                  </a:lnTo>
                  <a:lnTo>
                    <a:pt x="10" y="15"/>
                  </a:lnTo>
                  <a:lnTo>
                    <a:pt x="10" y="11"/>
                  </a:lnTo>
                  <a:lnTo>
                    <a:pt x="12" y="8"/>
                  </a:lnTo>
                  <a:lnTo>
                    <a:pt x="5" y="3"/>
                  </a:lnTo>
                  <a:lnTo>
                    <a:pt x="0" y="0"/>
                  </a:lnTo>
                  <a:close/>
                </a:path>
              </a:pathLst>
            </a:custGeom>
            <a:solidFill>
              <a:srgbClr val="1F1A17"/>
            </a:solidFill>
            <a:ln w="9525">
              <a:noFill/>
              <a:round/>
              <a:headEnd/>
              <a:tailEnd/>
            </a:ln>
          </p:spPr>
          <p:txBody>
            <a:bodyPr/>
            <a:lstStyle/>
            <a:p>
              <a:endParaRPr lang="en-US"/>
            </a:p>
          </p:txBody>
        </p:sp>
        <p:sp>
          <p:nvSpPr>
            <p:cNvPr id="4638" name="Freeform 542"/>
            <p:cNvSpPr>
              <a:spLocks/>
            </p:cNvSpPr>
            <p:nvPr/>
          </p:nvSpPr>
          <p:spPr bwMode="auto">
            <a:xfrm>
              <a:off x="2865" y="3353"/>
              <a:ext cx="37" cy="19"/>
            </a:xfrm>
            <a:custGeom>
              <a:avLst/>
              <a:gdLst/>
              <a:ahLst/>
              <a:cxnLst>
                <a:cxn ang="0">
                  <a:pos x="7" y="0"/>
                </a:cxn>
                <a:cxn ang="0">
                  <a:pos x="0" y="4"/>
                </a:cxn>
                <a:cxn ang="0">
                  <a:pos x="2" y="12"/>
                </a:cxn>
                <a:cxn ang="0">
                  <a:pos x="5" y="14"/>
                </a:cxn>
                <a:cxn ang="0">
                  <a:pos x="16" y="19"/>
                </a:cxn>
                <a:cxn ang="0">
                  <a:pos x="29" y="17"/>
                </a:cxn>
                <a:cxn ang="0">
                  <a:pos x="37" y="14"/>
                </a:cxn>
                <a:cxn ang="0">
                  <a:pos x="31" y="14"/>
                </a:cxn>
                <a:cxn ang="0">
                  <a:pos x="19" y="12"/>
                </a:cxn>
                <a:cxn ang="0">
                  <a:pos x="10" y="5"/>
                </a:cxn>
                <a:cxn ang="0">
                  <a:pos x="7" y="0"/>
                </a:cxn>
              </a:cxnLst>
              <a:rect l="0" t="0" r="r" b="b"/>
              <a:pathLst>
                <a:path w="37" h="19">
                  <a:moveTo>
                    <a:pt x="7" y="0"/>
                  </a:moveTo>
                  <a:lnTo>
                    <a:pt x="0" y="4"/>
                  </a:lnTo>
                  <a:lnTo>
                    <a:pt x="2" y="12"/>
                  </a:lnTo>
                  <a:lnTo>
                    <a:pt x="5" y="14"/>
                  </a:lnTo>
                  <a:lnTo>
                    <a:pt x="16" y="19"/>
                  </a:lnTo>
                  <a:lnTo>
                    <a:pt x="29" y="17"/>
                  </a:lnTo>
                  <a:lnTo>
                    <a:pt x="37" y="14"/>
                  </a:lnTo>
                  <a:lnTo>
                    <a:pt x="31" y="14"/>
                  </a:lnTo>
                  <a:lnTo>
                    <a:pt x="19" y="12"/>
                  </a:lnTo>
                  <a:lnTo>
                    <a:pt x="10" y="5"/>
                  </a:lnTo>
                  <a:lnTo>
                    <a:pt x="7" y="0"/>
                  </a:lnTo>
                  <a:close/>
                </a:path>
              </a:pathLst>
            </a:custGeom>
            <a:solidFill>
              <a:srgbClr val="1F1A17"/>
            </a:solidFill>
            <a:ln w="9525">
              <a:noFill/>
              <a:round/>
              <a:headEnd/>
              <a:tailEnd/>
            </a:ln>
          </p:spPr>
          <p:txBody>
            <a:bodyPr/>
            <a:lstStyle/>
            <a:p>
              <a:endParaRPr lang="en-US"/>
            </a:p>
          </p:txBody>
        </p:sp>
        <p:sp>
          <p:nvSpPr>
            <p:cNvPr id="4639" name="Freeform 543"/>
            <p:cNvSpPr>
              <a:spLocks/>
            </p:cNvSpPr>
            <p:nvPr/>
          </p:nvSpPr>
          <p:spPr bwMode="auto">
            <a:xfrm>
              <a:off x="2854" y="3246"/>
              <a:ext cx="78" cy="64"/>
            </a:xfrm>
            <a:custGeom>
              <a:avLst/>
              <a:gdLst/>
              <a:ahLst/>
              <a:cxnLst>
                <a:cxn ang="0">
                  <a:pos x="0" y="0"/>
                </a:cxn>
                <a:cxn ang="0">
                  <a:pos x="10" y="7"/>
                </a:cxn>
                <a:cxn ang="0">
                  <a:pos x="28" y="20"/>
                </a:cxn>
                <a:cxn ang="0">
                  <a:pos x="42" y="30"/>
                </a:cxn>
                <a:cxn ang="0">
                  <a:pos x="53" y="39"/>
                </a:cxn>
                <a:cxn ang="0">
                  <a:pos x="68" y="42"/>
                </a:cxn>
                <a:cxn ang="0">
                  <a:pos x="78" y="44"/>
                </a:cxn>
                <a:cxn ang="0">
                  <a:pos x="77" y="51"/>
                </a:cxn>
                <a:cxn ang="0">
                  <a:pos x="75" y="54"/>
                </a:cxn>
                <a:cxn ang="0">
                  <a:pos x="72" y="54"/>
                </a:cxn>
                <a:cxn ang="0">
                  <a:pos x="67" y="56"/>
                </a:cxn>
                <a:cxn ang="0">
                  <a:pos x="60" y="51"/>
                </a:cxn>
                <a:cxn ang="0">
                  <a:pos x="55" y="44"/>
                </a:cxn>
                <a:cxn ang="0">
                  <a:pos x="60" y="52"/>
                </a:cxn>
                <a:cxn ang="0">
                  <a:pos x="65" y="61"/>
                </a:cxn>
                <a:cxn ang="0">
                  <a:pos x="62" y="62"/>
                </a:cxn>
                <a:cxn ang="0">
                  <a:pos x="57" y="64"/>
                </a:cxn>
                <a:cxn ang="0">
                  <a:pos x="55" y="59"/>
                </a:cxn>
                <a:cxn ang="0">
                  <a:pos x="52" y="54"/>
                </a:cxn>
                <a:cxn ang="0">
                  <a:pos x="48" y="52"/>
                </a:cxn>
                <a:cxn ang="0">
                  <a:pos x="45" y="51"/>
                </a:cxn>
                <a:cxn ang="0">
                  <a:pos x="42" y="44"/>
                </a:cxn>
                <a:cxn ang="0">
                  <a:pos x="38" y="36"/>
                </a:cxn>
                <a:cxn ang="0">
                  <a:pos x="32" y="42"/>
                </a:cxn>
                <a:cxn ang="0">
                  <a:pos x="27" y="49"/>
                </a:cxn>
                <a:cxn ang="0">
                  <a:pos x="25" y="39"/>
                </a:cxn>
                <a:cxn ang="0">
                  <a:pos x="25" y="29"/>
                </a:cxn>
                <a:cxn ang="0">
                  <a:pos x="21" y="34"/>
                </a:cxn>
                <a:cxn ang="0">
                  <a:pos x="20" y="39"/>
                </a:cxn>
                <a:cxn ang="0">
                  <a:pos x="16" y="27"/>
                </a:cxn>
                <a:cxn ang="0">
                  <a:pos x="11" y="19"/>
                </a:cxn>
                <a:cxn ang="0">
                  <a:pos x="6" y="9"/>
                </a:cxn>
                <a:cxn ang="0">
                  <a:pos x="0" y="0"/>
                </a:cxn>
              </a:cxnLst>
              <a:rect l="0" t="0" r="r" b="b"/>
              <a:pathLst>
                <a:path w="78" h="64">
                  <a:moveTo>
                    <a:pt x="0" y="0"/>
                  </a:moveTo>
                  <a:lnTo>
                    <a:pt x="10" y="7"/>
                  </a:lnTo>
                  <a:lnTo>
                    <a:pt x="28" y="20"/>
                  </a:lnTo>
                  <a:lnTo>
                    <a:pt x="42" y="30"/>
                  </a:lnTo>
                  <a:lnTo>
                    <a:pt x="53" y="39"/>
                  </a:lnTo>
                  <a:lnTo>
                    <a:pt x="68" y="42"/>
                  </a:lnTo>
                  <a:lnTo>
                    <a:pt x="78" y="44"/>
                  </a:lnTo>
                  <a:lnTo>
                    <a:pt x="77" y="51"/>
                  </a:lnTo>
                  <a:lnTo>
                    <a:pt x="75" y="54"/>
                  </a:lnTo>
                  <a:lnTo>
                    <a:pt x="72" y="54"/>
                  </a:lnTo>
                  <a:lnTo>
                    <a:pt x="67" y="56"/>
                  </a:lnTo>
                  <a:lnTo>
                    <a:pt x="60" y="51"/>
                  </a:lnTo>
                  <a:lnTo>
                    <a:pt x="55" y="44"/>
                  </a:lnTo>
                  <a:lnTo>
                    <a:pt x="60" y="52"/>
                  </a:lnTo>
                  <a:lnTo>
                    <a:pt x="65" y="61"/>
                  </a:lnTo>
                  <a:lnTo>
                    <a:pt x="62" y="62"/>
                  </a:lnTo>
                  <a:lnTo>
                    <a:pt x="57" y="64"/>
                  </a:lnTo>
                  <a:lnTo>
                    <a:pt x="55" y="59"/>
                  </a:lnTo>
                  <a:lnTo>
                    <a:pt x="52" y="54"/>
                  </a:lnTo>
                  <a:lnTo>
                    <a:pt x="48" y="52"/>
                  </a:lnTo>
                  <a:lnTo>
                    <a:pt x="45" y="51"/>
                  </a:lnTo>
                  <a:lnTo>
                    <a:pt x="42" y="44"/>
                  </a:lnTo>
                  <a:lnTo>
                    <a:pt x="38" y="36"/>
                  </a:lnTo>
                  <a:lnTo>
                    <a:pt x="32" y="42"/>
                  </a:lnTo>
                  <a:lnTo>
                    <a:pt x="27" y="49"/>
                  </a:lnTo>
                  <a:lnTo>
                    <a:pt x="25" y="39"/>
                  </a:lnTo>
                  <a:lnTo>
                    <a:pt x="25" y="29"/>
                  </a:lnTo>
                  <a:lnTo>
                    <a:pt x="21" y="34"/>
                  </a:lnTo>
                  <a:lnTo>
                    <a:pt x="20" y="39"/>
                  </a:lnTo>
                  <a:lnTo>
                    <a:pt x="16" y="27"/>
                  </a:lnTo>
                  <a:lnTo>
                    <a:pt x="11" y="19"/>
                  </a:lnTo>
                  <a:lnTo>
                    <a:pt x="6" y="9"/>
                  </a:lnTo>
                  <a:lnTo>
                    <a:pt x="0" y="0"/>
                  </a:lnTo>
                  <a:close/>
                </a:path>
              </a:pathLst>
            </a:custGeom>
            <a:solidFill>
              <a:srgbClr val="1F1A17"/>
            </a:solidFill>
            <a:ln w="9525">
              <a:noFill/>
              <a:round/>
              <a:headEnd/>
              <a:tailEnd/>
            </a:ln>
          </p:spPr>
          <p:txBody>
            <a:bodyPr/>
            <a:lstStyle/>
            <a:p>
              <a:endParaRPr lang="en-US"/>
            </a:p>
          </p:txBody>
        </p:sp>
        <p:sp>
          <p:nvSpPr>
            <p:cNvPr id="4640" name="Freeform 544"/>
            <p:cNvSpPr>
              <a:spLocks/>
            </p:cNvSpPr>
            <p:nvPr/>
          </p:nvSpPr>
          <p:spPr bwMode="auto">
            <a:xfrm>
              <a:off x="2812" y="3180"/>
              <a:ext cx="65" cy="38"/>
            </a:xfrm>
            <a:custGeom>
              <a:avLst/>
              <a:gdLst/>
              <a:ahLst/>
              <a:cxnLst>
                <a:cxn ang="0">
                  <a:pos x="0" y="0"/>
                </a:cxn>
                <a:cxn ang="0">
                  <a:pos x="10" y="8"/>
                </a:cxn>
                <a:cxn ang="0">
                  <a:pos x="22" y="16"/>
                </a:cxn>
                <a:cxn ang="0">
                  <a:pos x="27" y="18"/>
                </a:cxn>
                <a:cxn ang="0">
                  <a:pos x="33" y="20"/>
                </a:cxn>
                <a:cxn ang="0">
                  <a:pos x="38" y="20"/>
                </a:cxn>
                <a:cxn ang="0">
                  <a:pos x="45" y="18"/>
                </a:cxn>
                <a:cxn ang="0">
                  <a:pos x="50" y="20"/>
                </a:cxn>
                <a:cxn ang="0">
                  <a:pos x="53" y="21"/>
                </a:cxn>
                <a:cxn ang="0">
                  <a:pos x="60" y="30"/>
                </a:cxn>
                <a:cxn ang="0">
                  <a:pos x="65" y="38"/>
                </a:cxn>
                <a:cxn ang="0">
                  <a:pos x="48" y="31"/>
                </a:cxn>
                <a:cxn ang="0">
                  <a:pos x="32" y="25"/>
                </a:cxn>
                <a:cxn ang="0">
                  <a:pos x="32" y="28"/>
                </a:cxn>
                <a:cxn ang="0">
                  <a:pos x="32" y="31"/>
                </a:cxn>
                <a:cxn ang="0">
                  <a:pos x="28" y="31"/>
                </a:cxn>
                <a:cxn ang="0">
                  <a:pos x="25" y="31"/>
                </a:cxn>
                <a:cxn ang="0">
                  <a:pos x="23" y="26"/>
                </a:cxn>
                <a:cxn ang="0">
                  <a:pos x="23" y="23"/>
                </a:cxn>
                <a:cxn ang="0">
                  <a:pos x="17" y="20"/>
                </a:cxn>
                <a:cxn ang="0">
                  <a:pos x="10" y="16"/>
                </a:cxn>
                <a:cxn ang="0">
                  <a:pos x="8" y="11"/>
                </a:cxn>
                <a:cxn ang="0">
                  <a:pos x="7" y="8"/>
                </a:cxn>
                <a:cxn ang="0">
                  <a:pos x="5" y="8"/>
                </a:cxn>
                <a:cxn ang="0">
                  <a:pos x="3" y="10"/>
                </a:cxn>
                <a:cxn ang="0">
                  <a:pos x="2" y="5"/>
                </a:cxn>
                <a:cxn ang="0">
                  <a:pos x="0" y="0"/>
                </a:cxn>
              </a:cxnLst>
              <a:rect l="0" t="0" r="r" b="b"/>
              <a:pathLst>
                <a:path w="65" h="38">
                  <a:moveTo>
                    <a:pt x="0" y="0"/>
                  </a:moveTo>
                  <a:lnTo>
                    <a:pt x="10" y="8"/>
                  </a:lnTo>
                  <a:lnTo>
                    <a:pt x="22" y="16"/>
                  </a:lnTo>
                  <a:lnTo>
                    <a:pt x="27" y="18"/>
                  </a:lnTo>
                  <a:lnTo>
                    <a:pt x="33" y="20"/>
                  </a:lnTo>
                  <a:lnTo>
                    <a:pt x="38" y="20"/>
                  </a:lnTo>
                  <a:lnTo>
                    <a:pt x="45" y="18"/>
                  </a:lnTo>
                  <a:lnTo>
                    <a:pt x="50" y="20"/>
                  </a:lnTo>
                  <a:lnTo>
                    <a:pt x="53" y="21"/>
                  </a:lnTo>
                  <a:lnTo>
                    <a:pt x="60" y="30"/>
                  </a:lnTo>
                  <a:lnTo>
                    <a:pt x="65" y="38"/>
                  </a:lnTo>
                  <a:lnTo>
                    <a:pt x="48" y="31"/>
                  </a:lnTo>
                  <a:lnTo>
                    <a:pt x="32" y="25"/>
                  </a:lnTo>
                  <a:lnTo>
                    <a:pt x="32" y="28"/>
                  </a:lnTo>
                  <a:lnTo>
                    <a:pt x="32" y="31"/>
                  </a:lnTo>
                  <a:lnTo>
                    <a:pt x="28" y="31"/>
                  </a:lnTo>
                  <a:lnTo>
                    <a:pt x="25" y="31"/>
                  </a:lnTo>
                  <a:lnTo>
                    <a:pt x="23" y="26"/>
                  </a:lnTo>
                  <a:lnTo>
                    <a:pt x="23" y="23"/>
                  </a:lnTo>
                  <a:lnTo>
                    <a:pt x="17" y="20"/>
                  </a:lnTo>
                  <a:lnTo>
                    <a:pt x="10" y="16"/>
                  </a:lnTo>
                  <a:lnTo>
                    <a:pt x="8" y="11"/>
                  </a:lnTo>
                  <a:lnTo>
                    <a:pt x="7" y="8"/>
                  </a:lnTo>
                  <a:lnTo>
                    <a:pt x="5" y="8"/>
                  </a:lnTo>
                  <a:lnTo>
                    <a:pt x="3" y="10"/>
                  </a:lnTo>
                  <a:lnTo>
                    <a:pt x="2" y="5"/>
                  </a:lnTo>
                  <a:lnTo>
                    <a:pt x="0" y="0"/>
                  </a:lnTo>
                  <a:close/>
                </a:path>
              </a:pathLst>
            </a:custGeom>
            <a:solidFill>
              <a:srgbClr val="1F1A17"/>
            </a:solidFill>
            <a:ln w="9525">
              <a:noFill/>
              <a:round/>
              <a:headEnd/>
              <a:tailEnd/>
            </a:ln>
          </p:spPr>
          <p:txBody>
            <a:bodyPr/>
            <a:lstStyle/>
            <a:p>
              <a:endParaRPr lang="en-US"/>
            </a:p>
          </p:txBody>
        </p:sp>
        <p:sp>
          <p:nvSpPr>
            <p:cNvPr id="4641" name="Freeform 545"/>
            <p:cNvSpPr>
              <a:spLocks/>
            </p:cNvSpPr>
            <p:nvPr/>
          </p:nvSpPr>
          <p:spPr bwMode="auto">
            <a:xfrm>
              <a:off x="2810" y="3133"/>
              <a:ext cx="14" cy="13"/>
            </a:xfrm>
            <a:custGeom>
              <a:avLst/>
              <a:gdLst/>
              <a:ahLst/>
              <a:cxnLst>
                <a:cxn ang="0">
                  <a:pos x="0" y="0"/>
                </a:cxn>
                <a:cxn ang="0">
                  <a:pos x="0" y="5"/>
                </a:cxn>
                <a:cxn ang="0">
                  <a:pos x="2" y="13"/>
                </a:cxn>
                <a:cxn ang="0">
                  <a:pos x="9" y="13"/>
                </a:cxn>
                <a:cxn ang="0">
                  <a:pos x="14" y="13"/>
                </a:cxn>
                <a:cxn ang="0">
                  <a:pos x="5" y="3"/>
                </a:cxn>
                <a:cxn ang="0">
                  <a:pos x="0" y="0"/>
                </a:cxn>
              </a:cxnLst>
              <a:rect l="0" t="0" r="r" b="b"/>
              <a:pathLst>
                <a:path w="14" h="13">
                  <a:moveTo>
                    <a:pt x="0" y="0"/>
                  </a:moveTo>
                  <a:lnTo>
                    <a:pt x="0" y="5"/>
                  </a:lnTo>
                  <a:lnTo>
                    <a:pt x="2" y="13"/>
                  </a:lnTo>
                  <a:lnTo>
                    <a:pt x="9" y="13"/>
                  </a:lnTo>
                  <a:lnTo>
                    <a:pt x="14" y="13"/>
                  </a:lnTo>
                  <a:lnTo>
                    <a:pt x="5" y="3"/>
                  </a:lnTo>
                  <a:lnTo>
                    <a:pt x="0" y="0"/>
                  </a:lnTo>
                  <a:close/>
                </a:path>
              </a:pathLst>
            </a:custGeom>
            <a:solidFill>
              <a:srgbClr val="1F1A17"/>
            </a:solidFill>
            <a:ln w="9525">
              <a:noFill/>
              <a:round/>
              <a:headEnd/>
              <a:tailEnd/>
            </a:ln>
          </p:spPr>
          <p:txBody>
            <a:bodyPr/>
            <a:lstStyle/>
            <a:p>
              <a:endParaRPr lang="en-US"/>
            </a:p>
          </p:txBody>
        </p:sp>
        <p:sp>
          <p:nvSpPr>
            <p:cNvPr id="4642" name="Freeform 546"/>
            <p:cNvSpPr>
              <a:spLocks/>
            </p:cNvSpPr>
            <p:nvPr/>
          </p:nvSpPr>
          <p:spPr bwMode="auto">
            <a:xfrm>
              <a:off x="2824" y="3149"/>
              <a:ext cx="35" cy="25"/>
            </a:xfrm>
            <a:custGeom>
              <a:avLst/>
              <a:gdLst/>
              <a:ahLst/>
              <a:cxnLst>
                <a:cxn ang="0">
                  <a:pos x="0" y="12"/>
                </a:cxn>
                <a:cxn ang="0">
                  <a:pos x="5" y="0"/>
                </a:cxn>
                <a:cxn ang="0">
                  <a:pos x="6" y="5"/>
                </a:cxn>
                <a:cxn ang="0">
                  <a:pos x="10" y="7"/>
                </a:cxn>
                <a:cxn ang="0">
                  <a:pos x="16" y="7"/>
                </a:cxn>
                <a:cxn ang="0">
                  <a:pos x="25" y="7"/>
                </a:cxn>
                <a:cxn ang="0">
                  <a:pos x="28" y="7"/>
                </a:cxn>
                <a:cxn ang="0">
                  <a:pos x="35" y="22"/>
                </a:cxn>
                <a:cxn ang="0">
                  <a:pos x="31" y="25"/>
                </a:cxn>
                <a:cxn ang="0">
                  <a:pos x="23" y="10"/>
                </a:cxn>
                <a:cxn ang="0">
                  <a:pos x="15" y="9"/>
                </a:cxn>
                <a:cxn ang="0">
                  <a:pos x="6" y="9"/>
                </a:cxn>
                <a:cxn ang="0">
                  <a:pos x="1" y="10"/>
                </a:cxn>
                <a:cxn ang="0">
                  <a:pos x="0" y="12"/>
                </a:cxn>
              </a:cxnLst>
              <a:rect l="0" t="0" r="r" b="b"/>
              <a:pathLst>
                <a:path w="35" h="25">
                  <a:moveTo>
                    <a:pt x="0" y="12"/>
                  </a:moveTo>
                  <a:lnTo>
                    <a:pt x="5" y="0"/>
                  </a:lnTo>
                  <a:lnTo>
                    <a:pt x="6" y="5"/>
                  </a:lnTo>
                  <a:lnTo>
                    <a:pt x="10" y="7"/>
                  </a:lnTo>
                  <a:lnTo>
                    <a:pt x="16" y="7"/>
                  </a:lnTo>
                  <a:lnTo>
                    <a:pt x="25" y="7"/>
                  </a:lnTo>
                  <a:lnTo>
                    <a:pt x="28" y="7"/>
                  </a:lnTo>
                  <a:lnTo>
                    <a:pt x="35" y="22"/>
                  </a:lnTo>
                  <a:lnTo>
                    <a:pt x="31" y="25"/>
                  </a:lnTo>
                  <a:lnTo>
                    <a:pt x="23" y="10"/>
                  </a:lnTo>
                  <a:lnTo>
                    <a:pt x="15" y="9"/>
                  </a:lnTo>
                  <a:lnTo>
                    <a:pt x="6" y="9"/>
                  </a:lnTo>
                  <a:lnTo>
                    <a:pt x="1" y="10"/>
                  </a:lnTo>
                  <a:lnTo>
                    <a:pt x="0" y="12"/>
                  </a:lnTo>
                  <a:close/>
                </a:path>
              </a:pathLst>
            </a:custGeom>
            <a:solidFill>
              <a:srgbClr val="1F1A17"/>
            </a:solidFill>
            <a:ln w="9525">
              <a:noFill/>
              <a:round/>
              <a:headEnd/>
              <a:tailEnd/>
            </a:ln>
          </p:spPr>
          <p:txBody>
            <a:bodyPr/>
            <a:lstStyle/>
            <a:p>
              <a:endParaRPr lang="en-US"/>
            </a:p>
          </p:txBody>
        </p:sp>
        <p:sp>
          <p:nvSpPr>
            <p:cNvPr id="4643" name="Freeform 547"/>
            <p:cNvSpPr>
              <a:spLocks/>
            </p:cNvSpPr>
            <p:nvPr/>
          </p:nvSpPr>
          <p:spPr bwMode="auto">
            <a:xfrm>
              <a:off x="2860" y="3159"/>
              <a:ext cx="10" cy="17"/>
            </a:xfrm>
            <a:custGeom>
              <a:avLst/>
              <a:gdLst/>
              <a:ahLst/>
              <a:cxnLst>
                <a:cxn ang="0">
                  <a:pos x="5" y="0"/>
                </a:cxn>
                <a:cxn ang="0">
                  <a:pos x="0" y="4"/>
                </a:cxn>
                <a:cxn ang="0">
                  <a:pos x="9" y="17"/>
                </a:cxn>
                <a:cxn ang="0">
                  <a:pos x="10" y="15"/>
                </a:cxn>
                <a:cxn ang="0">
                  <a:pos x="9" y="10"/>
                </a:cxn>
                <a:cxn ang="0">
                  <a:pos x="5" y="4"/>
                </a:cxn>
                <a:cxn ang="0">
                  <a:pos x="5" y="0"/>
                </a:cxn>
              </a:cxnLst>
              <a:rect l="0" t="0" r="r" b="b"/>
              <a:pathLst>
                <a:path w="10" h="17">
                  <a:moveTo>
                    <a:pt x="5" y="0"/>
                  </a:moveTo>
                  <a:lnTo>
                    <a:pt x="0" y="4"/>
                  </a:lnTo>
                  <a:lnTo>
                    <a:pt x="9" y="17"/>
                  </a:lnTo>
                  <a:lnTo>
                    <a:pt x="10" y="15"/>
                  </a:lnTo>
                  <a:lnTo>
                    <a:pt x="9" y="10"/>
                  </a:lnTo>
                  <a:lnTo>
                    <a:pt x="5" y="4"/>
                  </a:lnTo>
                  <a:lnTo>
                    <a:pt x="5" y="0"/>
                  </a:lnTo>
                  <a:close/>
                </a:path>
              </a:pathLst>
            </a:custGeom>
            <a:solidFill>
              <a:srgbClr val="1F1A17"/>
            </a:solidFill>
            <a:ln w="9525">
              <a:noFill/>
              <a:round/>
              <a:headEnd/>
              <a:tailEnd/>
            </a:ln>
          </p:spPr>
          <p:txBody>
            <a:bodyPr/>
            <a:lstStyle/>
            <a:p>
              <a:endParaRPr lang="en-US"/>
            </a:p>
          </p:txBody>
        </p:sp>
        <p:sp>
          <p:nvSpPr>
            <p:cNvPr id="4644" name="Freeform 548"/>
            <p:cNvSpPr>
              <a:spLocks/>
            </p:cNvSpPr>
            <p:nvPr/>
          </p:nvSpPr>
          <p:spPr bwMode="auto">
            <a:xfrm>
              <a:off x="2832" y="3171"/>
              <a:ext cx="20" cy="10"/>
            </a:xfrm>
            <a:custGeom>
              <a:avLst/>
              <a:gdLst/>
              <a:ahLst/>
              <a:cxnLst>
                <a:cxn ang="0">
                  <a:pos x="5" y="3"/>
                </a:cxn>
                <a:cxn ang="0">
                  <a:pos x="0" y="10"/>
                </a:cxn>
                <a:cxn ang="0">
                  <a:pos x="5" y="9"/>
                </a:cxn>
                <a:cxn ang="0">
                  <a:pos x="12" y="3"/>
                </a:cxn>
                <a:cxn ang="0">
                  <a:pos x="17" y="3"/>
                </a:cxn>
                <a:cxn ang="0">
                  <a:pos x="20" y="3"/>
                </a:cxn>
                <a:cxn ang="0">
                  <a:pos x="17" y="2"/>
                </a:cxn>
                <a:cxn ang="0">
                  <a:pos x="12" y="0"/>
                </a:cxn>
                <a:cxn ang="0">
                  <a:pos x="7" y="2"/>
                </a:cxn>
                <a:cxn ang="0">
                  <a:pos x="5" y="3"/>
                </a:cxn>
              </a:cxnLst>
              <a:rect l="0" t="0" r="r" b="b"/>
              <a:pathLst>
                <a:path w="20" h="10">
                  <a:moveTo>
                    <a:pt x="5" y="3"/>
                  </a:moveTo>
                  <a:lnTo>
                    <a:pt x="0" y="10"/>
                  </a:lnTo>
                  <a:lnTo>
                    <a:pt x="5" y="9"/>
                  </a:lnTo>
                  <a:lnTo>
                    <a:pt x="12" y="3"/>
                  </a:lnTo>
                  <a:lnTo>
                    <a:pt x="17" y="3"/>
                  </a:lnTo>
                  <a:lnTo>
                    <a:pt x="20" y="3"/>
                  </a:lnTo>
                  <a:lnTo>
                    <a:pt x="17" y="2"/>
                  </a:lnTo>
                  <a:lnTo>
                    <a:pt x="12" y="0"/>
                  </a:lnTo>
                  <a:lnTo>
                    <a:pt x="7" y="2"/>
                  </a:lnTo>
                  <a:lnTo>
                    <a:pt x="5" y="3"/>
                  </a:lnTo>
                  <a:close/>
                </a:path>
              </a:pathLst>
            </a:custGeom>
            <a:solidFill>
              <a:srgbClr val="1F1A17"/>
            </a:solidFill>
            <a:ln w="9525">
              <a:noFill/>
              <a:round/>
              <a:headEnd/>
              <a:tailEnd/>
            </a:ln>
          </p:spPr>
          <p:txBody>
            <a:bodyPr/>
            <a:lstStyle/>
            <a:p>
              <a:endParaRPr lang="en-US"/>
            </a:p>
          </p:txBody>
        </p:sp>
        <p:sp>
          <p:nvSpPr>
            <p:cNvPr id="4645" name="Freeform 549"/>
            <p:cNvSpPr>
              <a:spLocks/>
            </p:cNvSpPr>
            <p:nvPr/>
          </p:nvSpPr>
          <p:spPr bwMode="auto">
            <a:xfrm>
              <a:off x="2795" y="3208"/>
              <a:ext cx="29" cy="27"/>
            </a:xfrm>
            <a:custGeom>
              <a:avLst/>
              <a:gdLst/>
              <a:ahLst/>
              <a:cxnLst>
                <a:cxn ang="0">
                  <a:pos x="2" y="0"/>
                </a:cxn>
                <a:cxn ang="0">
                  <a:pos x="4" y="0"/>
                </a:cxn>
                <a:cxn ang="0">
                  <a:pos x="7" y="2"/>
                </a:cxn>
                <a:cxn ang="0">
                  <a:pos x="9" y="7"/>
                </a:cxn>
                <a:cxn ang="0">
                  <a:pos x="10" y="10"/>
                </a:cxn>
                <a:cxn ang="0">
                  <a:pos x="15" y="12"/>
                </a:cxn>
                <a:cxn ang="0">
                  <a:pos x="19" y="12"/>
                </a:cxn>
                <a:cxn ang="0">
                  <a:pos x="19" y="15"/>
                </a:cxn>
                <a:cxn ang="0">
                  <a:pos x="20" y="18"/>
                </a:cxn>
                <a:cxn ang="0">
                  <a:pos x="24" y="23"/>
                </a:cxn>
                <a:cxn ang="0">
                  <a:pos x="29" y="27"/>
                </a:cxn>
                <a:cxn ang="0">
                  <a:pos x="25" y="27"/>
                </a:cxn>
                <a:cxn ang="0">
                  <a:pos x="20" y="27"/>
                </a:cxn>
                <a:cxn ang="0">
                  <a:pos x="17" y="22"/>
                </a:cxn>
                <a:cxn ang="0">
                  <a:pos x="14" y="18"/>
                </a:cxn>
                <a:cxn ang="0">
                  <a:pos x="12" y="18"/>
                </a:cxn>
                <a:cxn ang="0">
                  <a:pos x="7" y="15"/>
                </a:cxn>
                <a:cxn ang="0">
                  <a:pos x="5" y="8"/>
                </a:cxn>
                <a:cxn ang="0">
                  <a:pos x="4" y="5"/>
                </a:cxn>
                <a:cxn ang="0">
                  <a:pos x="2" y="10"/>
                </a:cxn>
                <a:cxn ang="0">
                  <a:pos x="0" y="10"/>
                </a:cxn>
                <a:cxn ang="0">
                  <a:pos x="2" y="0"/>
                </a:cxn>
              </a:cxnLst>
              <a:rect l="0" t="0" r="r" b="b"/>
              <a:pathLst>
                <a:path w="29" h="27">
                  <a:moveTo>
                    <a:pt x="2" y="0"/>
                  </a:moveTo>
                  <a:lnTo>
                    <a:pt x="4" y="0"/>
                  </a:lnTo>
                  <a:lnTo>
                    <a:pt x="7" y="2"/>
                  </a:lnTo>
                  <a:lnTo>
                    <a:pt x="9" y="7"/>
                  </a:lnTo>
                  <a:lnTo>
                    <a:pt x="10" y="10"/>
                  </a:lnTo>
                  <a:lnTo>
                    <a:pt x="15" y="12"/>
                  </a:lnTo>
                  <a:lnTo>
                    <a:pt x="19" y="12"/>
                  </a:lnTo>
                  <a:lnTo>
                    <a:pt x="19" y="15"/>
                  </a:lnTo>
                  <a:lnTo>
                    <a:pt x="20" y="18"/>
                  </a:lnTo>
                  <a:lnTo>
                    <a:pt x="24" y="23"/>
                  </a:lnTo>
                  <a:lnTo>
                    <a:pt x="29" y="27"/>
                  </a:lnTo>
                  <a:lnTo>
                    <a:pt x="25" y="27"/>
                  </a:lnTo>
                  <a:lnTo>
                    <a:pt x="20" y="27"/>
                  </a:lnTo>
                  <a:lnTo>
                    <a:pt x="17" y="22"/>
                  </a:lnTo>
                  <a:lnTo>
                    <a:pt x="14" y="18"/>
                  </a:lnTo>
                  <a:lnTo>
                    <a:pt x="12" y="18"/>
                  </a:lnTo>
                  <a:lnTo>
                    <a:pt x="7" y="15"/>
                  </a:lnTo>
                  <a:lnTo>
                    <a:pt x="5" y="8"/>
                  </a:lnTo>
                  <a:lnTo>
                    <a:pt x="4" y="5"/>
                  </a:lnTo>
                  <a:lnTo>
                    <a:pt x="2" y="10"/>
                  </a:lnTo>
                  <a:lnTo>
                    <a:pt x="0" y="10"/>
                  </a:lnTo>
                  <a:lnTo>
                    <a:pt x="2" y="0"/>
                  </a:lnTo>
                  <a:close/>
                </a:path>
              </a:pathLst>
            </a:custGeom>
            <a:solidFill>
              <a:srgbClr val="1F1A17"/>
            </a:solidFill>
            <a:ln w="9525">
              <a:noFill/>
              <a:round/>
              <a:headEnd/>
              <a:tailEnd/>
            </a:ln>
          </p:spPr>
          <p:txBody>
            <a:bodyPr/>
            <a:lstStyle/>
            <a:p>
              <a:endParaRPr lang="en-US"/>
            </a:p>
          </p:txBody>
        </p:sp>
        <p:sp>
          <p:nvSpPr>
            <p:cNvPr id="4646" name="Freeform 550"/>
            <p:cNvSpPr>
              <a:spLocks/>
            </p:cNvSpPr>
            <p:nvPr/>
          </p:nvSpPr>
          <p:spPr bwMode="auto">
            <a:xfrm>
              <a:off x="2952" y="3293"/>
              <a:ext cx="30" cy="17"/>
            </a:xfrm>
            <a:custGeom>
              <a:avLst/>
              <a:gdLst/>
              <a:ahLst/>
              <a:cxnLst>
                <a:cxn ang="0">
                  <a:pos x="0" y="9"/>
                </a:cxn>
                <a:cxn ang="0">
                  <a:pos x="5" y="4"/>
                </a:cxn>
                <a:cxn ang="0">
                  <a:pos x="19" y="0"/>
                </a:cxn>
                <a:cxn ang="0">
                  <a:pos x="24" y="2"/>
                </a:cxn>
                <a:cxn ang="0">
                  <a:pos x="27" y="5"/>
                </a:cxn>
                <a:cxn ang="0">
                  <a:pos x="29" y="9"/>
                </a:cxn>
                <a:cxn ang="0">
                  <a:pos x="29" y="10"/>
                </a:cxn>
                <a:cxn ang="0">
                  <a:pos x="30" y="17"/>
                </a:cxn>
                <a:cxn ang="0">
                  <a:pos x="27" y="17"/>
                </a:cxn>
                <a:cxn ang="0">
                  <a:pos x="24" y="7"/>
                </a:cxn>
                <a:cxn ang="0">
                  <a:pos x="15" y="14"/>
                </a:cxn>
                <a:cxn ang="0">
                  <a:pos x="12" y="5"/>
                </a:cxn>
                <a:cxn ang="0">
                  <a:pos x="0" y="9"/>
                </a:cxn>
              </a:cxnLst>
              <a:rect l="0" t="0" r="r" b="b"/>
              <a:pathLst>
                <a:path w="30" h="17">
                  <a:moveTo>
                    <a:pt x="0" y="9"/>
                  </a:moveTo>
                  <a:lnTo>
                    <a:pt x="5" y="4"/>
                  </a:lnTo>
                  <a:lnTo>
                    <a:pt x="19" y="0"/>
                  </a:lnTo>
                  <a:lnTo>
                    <a:pt x="24" y="2"/>
                  </a:lnTo>
                  <a:lnTo>
                    <a:pt x="27" y="5"/>
                  </a:lnTo>
                  <a:lnTo>
                    <a:pt x="29" y="9"/>
                  </a:lnTo>
                  <a:lnTo>
                    <a:pt x="29" y="10"/>
                  </a:lnTo>
                  <a:lnTo>
                    <a:pt x="30" y="17"/>
                  </a:lnTo>
                  <a:lnTo>
                    <a:pt x="27" y="17"/>
                  </a:lnTo>
                  <a:lnTo>
                    <a:pt x="24" y="7"/>
                  </a:lnTo>
                  <a:lnTo>
                    <a:pt x="15" y="14"/>
                  </a:lnTo>
                  <a:lnTo>
                    <a:pt x="12" y="5"/>
                  </a:lnTo>
                  <a:lnTo>
                    <a:pt x="0" y="9"/>
                  </a:lnTo>
                  <a:close/>
                </a:path>
              </a:pathLst>
            </a:custGeom>
            <a:solidFill>
              <a:srgbClr val="1F1A17"/>
            </a:solidFill>
            <a:ln w="9525">
              <a:noFill/>
              <a:round/>
              <a:headEnd/>
              <a:tailEnd/>
            </a:ln>
          </p:spPr>
          <p:txBody>
            <a:bodyPr/>
            <a:lstStyle/>
            <a:p>
              <a:endParaRPr lang="en-US"/>
            </a:p>
          </p:txBody>
        </p:sp>
        <p:sp>
          <p:nvSpPr>
            <p:cNvPr id="4647" name="Freeform 551"/>
            <p:cNvSpPr>
              <a:spLocks/>
            </p:cNvSpPr>
            <p:nvPr/>
          </p:nvSpPr>
          <p:spPr bwMode="auto">
            <a:xfrm>
              <a:off x="2927" y="3215"/>
              <a:ext cx="32" cy="35"/>
            </a:xfrm>
            <a:custGeom>
              <a:avLst/>
              <a:gdLst/>
              <a:ahLst/>
              <a:cxnLst>
                <a:cxn ang="0">
                  <a:pos x="0" y="0"/>
                </a:cxn>
                <a:cxn ang="0">
                  <a:pos x="5" y="11"/>
                </a:cxn>
                <a:cxn ang="0">
                  <a:pos x="4" y="20"/>
                </a:cxn>
                <a:cxn ang="0">
                  <a:pos x="12" y="15"/>
                </a:cxn>
                <a:cxn ang="0">
                  <a:pos x="27" y="35"/>
                </a:cxn>
                <a:cxn ang="0">
                  <a:pos x="32" y="25"/>
                </a:cxn>
                <a:cxn ang="0">
                  <a:pos x="24" y="25"/>
                </a:cxn>
                <a:cxn ang="0">
                  <a:pos x="19" y="13"/>
                </a:cxn>
                <a:cxn ang="0">
                  <a:pos x="15" y="16"/>
                </a:cxn>
                <a:cxn ang="0">
                  <a:pos x="0" y="0"/>
                </a:cxn>
              </a:cxnLst>
              <a:rect l="0" t="0" r="r" b="b"/>
              <a:pathLst>
                <a:path w="32" h="35">
                  <a:moveTo>
                    <a:pt x="0" y="0"/>
                  </a:moveTo>
                  <a:lnTo>
                    <a:pt x="5" y="11"/>
                  </a:lnTo>
                  <a:lnTo>
                    <a:pt x="4" y="20"/>
                  </a:lnTo>
                  <a:lnTo>
                    <a:pt x="12" y="15"/>
                  </a:lnTo>
                  <a:lnTo>
                    <a:pt x="27" y="35"/>
                  </a:lnTo>
                  <a:lnTo>
                    <a:pt x="32" y="25"/>
                  </a:lnTo>
                  <a:lnTo>
                    <a:pt x="24" y="25"/>
                  </a:lnTo>
                  <a:lnTo>
                    <a:pt x="19" y="13"/>
                  </a:lnTo>
                  <a:lnTo>
                    <a:pt x="15" y="16"/>
                  </a:lnTo>
                  <a:lnTo>
                    <a:pt x="0" y="0"/>
                  </a:lnTo>
                  <a:close/>
                </a:path>
              </a:pathLst>
            </a:custGeom>
            <a:solidFill>
              <a:srgbClr val="1F1A17"/>
            </a:solidFill>
            <a:ln w="9525">
              <a:noFill/>
              <a:round/>
              <a:headEnd/>
              <a:tailEnd/>
            </a:ln>
          </p:spPr>
          <p:txBody>
            <a:bodyPr/>
            <a:lstStyle/>
            <a:p>
              <a:endParaRPr lang="en-US"/>
            </a:p>
          </p:txBody>
        </p:sp>
        <p:sp>
          <p:nvSpPr>
            <p:cNvPr id="4648" name="Freeform 552"/>
            <p:cNvSpPr>
              <a:spLocks/>
            </p:cNvSpPr>
            <p:nvPr/>
          </p:nvSpPr>
          <p:spPr bwMode="auto">
            <a:xfrm>
              <a:off x="2887" y="3337"/>
              <a:ext cx="37" cy="20"/>
            </a:xfrm>
            <a:custGeom>
              <a:avLst/>
              <a:gdLst/>
              <a:ahLst/>
              <a:cxnLst>
                <a:cxn ang="0">
                  <a:pos x="0" y="20"/>
                </a:cxn>
                <a:cxn ang="0">
                  <a:pos x="5" y="15"/>
                </a:cxn>
                <a:cxn ang="0">
                  <a:pos x="12" y="11"/>
                </a:cxn>
                <a:cxn ang="0">
                  <a:pos x="7" y="11"/>
                </a:cxn>
                <a:cxn ang="0">
                  <a:pos x="2" y="10"/>
                </a:cxn>
                <a:cxn ang="0">
                  <a:pos x="12" y="8"/>
                </a:cxn>
                <a:cxn ang="0">
                  <a:pos x="22" y="10"/>
                </a:cxn>
                <a:cxn ang="0">
                  <a:pos x="20" y="6"/>
                </a:cxn>
                <a:cxn ang="0">
                  <a:pos x="20" y="3"/>
                </a:cxn>
                <a:cxn ang="0">
                  <a:pos x="22" y="1"/>
                </a:cxn>
                <a:cxn ang="0">
                  <a:pos x="24" y="0"/>
                </a:cxn>
                <a:cxn ang="0">
                  <a:pos x="30" y="0"/>
                </a:cxn>
                <a:cxn ang="0">
                  <a:pos x="37" y="1"/>
                </a:cxn>
                <a:cxn ang="0">
                  <a:pos x="34" y="6"/>
                </a:cxn>
                <a:cxn ang="0">
                  <a:pos x="29" y="11"/>
                </a:cxn>
                <a:cxn ang="0">
                  <a:pos x="20" y="11"/>
                </a:cxn>
                <a:cxn ang="0">
                  <a:pos x="14" y="13"/>
                </a:cxn>
                <a:cxn ang="0">
                  <a:pos x="7" y="16"/>
                </a:cxn>
                <a:cxn ang="0">
                  <a:pos x="0" y="20"/>
                </a:cxn>
              </a:cxnLst>
              <a:rect l="0" t="0" r="r" b="b"/>
              <a:pathLst>
                <a:path w="37" h="20">
                  <a:moveTo>
                    <a:pt x="0" y="20"/>
                  </a:moveTo>
                  <a:lnTo>
                    <a:pt x="5" y="15"/>
                  </a:lnTo>
                  <a:lnTo>
                    <a:pt x="12" y="11"/>
                  </a:lnTo>
                  <a:lnTo>
                    <a:pt x="7" y="11"/>
                  </a:lnTo>
                  <a:lnTo>
                    <a:pt x="2" y="10"/>
                  </a:lnTo>
                  <a:lnTo>
                    <a:pt x="12" y="8"/>
                  </a:lnTo>
                  <a:lnTo>
                    <a:pt x="22" y="10"/>
                  </a:lnTo>
                  <a:lnTo>
                    <a:pt x="20" y="6"/>
                  </a:lnTo>
                  <a:lnTo>
                    <a:pt x="20" y="3"/>
                  </a:lnTo>
                  <a:lnTo>
                    <a:pt x="22" y="1"/>
                  </a:lnTo>
                  <a:lnTo>
                    <a:pt x="24" y="0"/>
                  </a:lnTo>
                  <a:lnTo>
                    <a:pt x="30" y="0"/>
                  </a:lnTo>
                  <a:lnTo>
                    <a:pt x="37" y="1"/>
                  </a:lnTo>
                  <a:lnTo>
                    <a:pt x="34" y="6"/>
                  </a:lnTo>
                  <a:lnTo>
                    <a:pt x="29" y="11"/>
                  </a:lnTo>
                  <a:lnTo>
                    <a:pt x="20" y="11"/>
                  </a:lnTo>
                  <a:lnTo>
                    <a:pt x="14" y="13"/>
                  </a:lnTo>
                  <a:lnTo>
                    <a:pt x="7" y="16"/>
                  </a:lnTo>
                  <a:lnTo>
                    <a:pt x="0" y="20"/>
                  </a:lnTo>
                  <a:close/>
                </a:path>
              </a:pathLst>
            </a:custGeom>
            <a:solidFill>
              <a:srgbClr val="1F1A17"/>
            </a:solidFill>
            <a:ln w="9525">
              <a:noFill/>
              <a:round/>
              <a:headEnd/>
              <a:tailEnd/>
            </a:ln>
          </p:spPr>
          <p:txBody>
            <a:bodyPr/>
            <a:lstStyle/>
            <a:p>
              <a:endParaRPr lang="en-US"/>
            </a:p>
          </p:txBody>
        </p:sp>
        <p:sp>
          <p:nvSpPr>
            <p:cNvPr id="4649" name="Freeform 553"/>
            <p:cNvSpPr>
              <a:spLocks/>
            </p:cNvSpPr>
            <p:nvPr/>
          </p:nvSpPr>
          <p:spPr bwMode="auto">
            <a:xfrm>
              <a:off x="2952" y="3322"/>
              <a:ext cx="15" cy="10"/>
            </a:xfrm>
            <a:custGeom>
              <a:avLst/>
              <a:gdLst/>
              <a:ahLst/>
              <a:cxnLst>
                <a:cxn ang="0">
                  <a:pos x="2" y="10"/>
                </a:cxn>
                <a:cxn ang="0">
                  <a:pos x="0" y="6"/>
                </a:cxn>
                <a:cxn ang="0">
                  <a:pos x="2" y="1"/>
                </a:cxn>
                <a:cxn ang="0">
                  <a:pos x="4" y="1"/>
                </a:cxn>
                <a:cxn ang="0">
                  <a:pos x="5" y="0"/>
                </a:cxn>
                <a:cxn ang="0">
                  <a:pos x="9" y="1"/>
                </a:cxn>
                <a:cxn ang="0">
                  <a:pos x="12" y="3"/>
                </a:cxn>
                <a:cxn ang="0">
                  <a:pos x="15" y="6"/>
                </a:cxn>
                <a:cxn ang="0">
                  <a:pos x="15" y="10"/>
                </a:cxn>
                <a:cxn ang="0">
                  <a:pos x="2" y="10"/>
                </a:cxn>
              </a:cxnLst>
              <a:rect l="0" t="0" r="r" b="b"/>
              <a:pathLst>
                <a:path w="15" h="10">
                  <a:moveTo>
                    <a:pt x="2" y="10"/>
                  </a:moveTo>
                  <a:lnTo>
                    <a:pt x="0" y="6"/>
                  </a:lnTo>
                  <a:lnTo>
                    <a:pt x="2" y="1"/>
                  </a:lnTo>
                  <a:lnTo>
                    <a:pt x="4" y="1"/>
                  </a:lnTo>
                  <a:lnTo>
                    <a:pt x="5" y="0"/>
                  </a:lnTo>
                  <a:lnTo>
                    <a:pt x="9" y="1"/>
                  </a:lnTo>
                  <a:lnTo>
                    <a:pt x="12" y="3"/>
                  </a:lnTo>
                  <a:lnTo>
                    <a:pt x="15" y="6"/>
                  </a:lnTo>
                  <a:lnTo>
                    <a:pt x="15" y="10"/>
                  </a:lnTo>
                  <a:lnTo>
                    <a:pt x="2" y="10"/>
                  </a:lnTo>
                  <a:close/>
                </a:path>
              </a:pathLst>
            </a:custGeom>
            <a:solidFill>
              <a:srgbClr val="1F1A17"/>
            </a:solidFill>
            <a:ln w="9525">
              <a:noFill/>
              <a:round/>
              <a:headEnd/>
              <a:tailEnd/>
            </a:ln>
          </p:spPr>
          <p:txBody>
            <a:bodyPr/>
            <a:lstStyle/>
            <a:p>
              <a:endParaRPr lang="en-US"/>
            </a:p>
          </p:txBody>
        </p:sp>
        <p:sp>
          <p:nvSpPr>
            <p:cNvPr id="4650" name="Freeform 554"/>
            <p:cNvSpPr>
              <a:spLocks/>
            </p:cNvSpPr>
            <p:nvPr/>
          </p:nvSpPr>
          <p:spPr bwMode="auto">
            <a:xfrm>
              <a:off x="2789" y="3389"/>
              <a:ext cx="20" cy="13"/>
            </a:xfrm>
            <a:custGeom>
              <a:avLst/>
              <a:gdLst/>
              <a:ahLst/>
              <a:cxnLst>
                <a:cxn ang="0">
                  <a:pos x="0" y="6"/>
                </a:cxn>
                <a:cxn ang="0">
                  <a:pos x="18" y="0"/>
                </a:cxn>
                <a:cxn ang="0">
                  <a:pos x="20" y="5"/>
                </a:cxn>
                <a:cxn ang="0">
                  <a:pos x="20" y="11"/>
                </a:cxn>
                <a:cxn ang="0">
                  <a:pos x="15" y="13"/>
                </a:cxn>
                <a:cxn ang="0">
                  <a:pos x="11" y="13"/>
                </a:cxn>
                <a:cxn ang="0">
                  <a:pos x="5" y="10"/>
                </a:cxn>
                <a:cxn ang="0">
                  <a:pos x="0" y="6"/>
                </a:cxn>
              </a:cxnLst>
              <a:rect l="0" t="0" r="r" b="b"/>
              <a:pathLst>
                <a:path w="20" h="13">
                  <a:moveTo>
                    <a:pt x="0" y="6"/>
                  </a:moveTo>
                  <a:lnTo>
                    <a:pt x="18" y="0"/>
                  </a:lnTo>
                  <a:lnTo>
                    <a:pt x="20" y="5"/>
                  </a:lnTo>
                  <a:lnTo>
                    <a:pt x="20" y="11"/>
                  </a:lnTo>
                  <a:lnTo>
                    <a:pt x="15" y="13"/>
                  </a:lnTo>
                  <a:lnTo>
                    <a:pt x="11" y="13"/>
                  </a:lnTo>
                  <a:lnTo>
                    <a:pt x="5" y="10"/>
                  </a:lnTo>
                  <a:lnTo>
                    <a:pt x="0" y="6"/>
                  </a:lnTo>
                  <a:close/>
                </a:path>
              </a:pathLst>
            </a:custGeom>
            <a:solidFill>
              <a:srgbClr val="1F1A17"/>
            </a:solidFill>
            <a:ln w="9525">
              <a:noFill/>
              <a:round/>
              <a:headEnd/>
              <a:tailEnd/>
            </a:ln>
          </p:spPr>
          <p:txBody>
            <a:bodyPr/>
            <a:lstStyle/>
            <a:p>
              <a:endParaRPr lang="en-US"/>
            </a:p>
          </p:txBody>
        </p:sp>
        <p:sp>
          <p:nvSpPr>
            <p:cNvPr id="4651" name="Freeform 555"/>
            <p:cNvSpPr>
              <a:spLocks/>
            </p:cNvSpPr>
            <p:nvPr/>
          </p:nvSpPr>
          <p:spPr bwMode="auto">
            <a:xfrm>
              <a:off x="3004" y="3313"/>
              <a:ext cx="19" cy="17"/>
            </a:xfrm>
            <a:custGeom>
              <a:avLst/>
              <a:gdLst/>
              <a:ahLst/>
              <a:cxnLst>
                <a:cxn ang="0">
                  <a:pos x="19" y="0"/>
                </a:cxn>
                <a:cxn ang="0">
                  <a:pos x="15" y="2"/>
                </a:cxn>
                <a:cxn ang="0">
                  <a:pos x="9" y="7"/>
                </a:cxn>
                <a:cxn ang="0">
                  <a:pos x="2" y="12"/>
                </a:cxn>
                <a:cxn ang="0">
                  <a:pos x="0" y="15"/>
                </a:cxn>
                <a:cxn ang="0">
                  <a:pos x="5" y="17"/>
                </a:cxn>
                <a:cxn ang="0">
                  <a:pos x="9" y="12"/>
                </a:cxn>
                <a:cxn ang="0">
                  <a:pos x="17" y="7"/>
                </a:cxn>
                <a:cxn ang="0">
                  <a:pos x="19" y="4"/>
                </a:cxn>
                <a:cxn ang="0">
                  <a:pos x="19" y="0"/>
                </a:cxn>
              </a:cxnLst>
              <a:rect l="0" t="0" r="r" b="b"/>
              <a:pathLst>
                <a:path w="19" h="17">
                  <a:moveTo>
                    <a:pt x="19" y="0"/>
                  </a:moveTo>
                  <a:lnTo>
                    <a:pt x="15" y="2"/>
                  </a:lnTo>
                  <a:lnTo>
                    <a:pt x="9" y="7"/>
                  </a:lnTo>
                  <a:lnTo>
                    <a:pt x="2" y="12"/>
                  </a:lnTo>
                  <a:lnTo>
                    <a:pt x="0" y="15"/>
                  </a:lnTo>
                  <a:lnTo>
                    <a:pt x="5" y="17"/>
                  </a:lnTo>
                  <a:lnTo>
                    <a:pt x="9" y="12"/>
                  </a:lnTo>
                  <a:lnTo>
                    <a:pt x="17" y="7"/>
                  </a:lnTo>
                  <a:lnTo>
                    <a:pt x="19" y="4"/>
                  </a:lnTo>
                  <a:lnTo>
                    <a:pt x="19" y="0"/>
                  </a:lnTo>
                  <a:close/>
                </a:path>
              </a:pathLst>
            </a:custGeom>
            <a:solidFill>
              <a:srgbClr val="1F1A17"/>
            </a:solidFill>
            <a:ln w="9525">
              <a:noFill/>
              <a:round/>
              <a:headEnd/>
              <a:tailEnd/>
            </a:ln>
          </p:spPr>
          <p:txBody>
            <a:bodyPr/>
            <a:lstStyle/>
            <a:p>
              <a:endParaRPr lang="en-US"/>
            </a:p>
          </p:txBody>
        </p:sp>
        <p:sp>
          <p:nvSpPr>
            <p:cNvPr id="4652" name="Freeform 556"/>
            <p:cNvSpPr>
              <a:spLocks/>
            </p:cNvSpPr>
            <p:nvPr/>
          </p:nvSpPr>
          <p:spPr bwMode="auto">
            <a:xfrm>
              <a:off x="3021" y="3362"/>
              <a:ext cx="109" cy="62"/>
            </a:xfrm>
            <a:custGeom>
              <a:avLst/>
              <a:gdLst/>
              <a:ahLst/>
              <a:cxnLst>
                <a:cxn ang="0">
                  <a:pos x="0" y="42"/>
                </a:cxn>
                <a:cxn ang="0">
                  <a:pos x="7" y="50"/>
                </a:cxn>
                <a:cxn ang="0">
                  <a:pos x="13" y="45"/>
                </a:cxn>
                <a:cxn ang="0">
                  <a:pos x="20" y="42"/>
                </a:cxn>
                <a:cxn ang="0">
                  <a:pos x="25" y="40"/>
                </a:cxn>
                <a:cxn ang="0">
                  <a:pos x="28" y="38"/>
                </a:cxn>
                <a:cxn ang="0">
                  <a:pos x="32" y="42"/>
                </a:cxn>
                <a:cxn ang="0">
                  <a:pos x="35" y="43"/>
                </a:cxn>
                <a:cxn ang="0">
                  <a:pos x="40" y="42"/>
                </a:cxn>
                <a:cxn ang="0">
                  <a:pos x="47" y="43"/>
                </a:cxn>
                <a:cxn ang="0">
                  <a:pos x="47" y="43"/>
                </a:cxn>
                <a:cxn ang="0">
                  <a:pos x="50" y="42"/>
                </a:cxn>
                <a:cxn ang="0">
                  <a:pos x="55" y="45"/>
                </a:cxn>
                <a:cxn ang="0">
                  <a:pos x="60" y="50"/>
                </a:cxn>
                <a:cxn ang="0">
                  <a:pos x="62" y="37"/>
                </a:cxn>
                <a:cxn ang="0">
                  <a:pos x="65" y="55"/>
                </a:cxn>
                <a:cxn ang="0">
                  <a:pos x="72" y="62"/>
                </a:cxn>
                <a:cxn ang="0">
                  <a:pos x="72" y="53"/>
                </a:cxn>
                <a:cxn ang="0">
                  <a:pos x="72" y="43"/>
                </a:cxn>
                <a:cxn ang="0">
                  <a:pos x="78" y="42"/>
                </a:cxn>
                <a:cxn ang="0">
                  <a:pos x="83" y="40"/>
                </a:cxn>
                <a:cxn ang="0">
                  <a:pos x="92" y="33"/>
                </a:cxn>
                <a:cxn ang="0">
                  <a:pos x="87" y="28"/>
                </a:cxn>
                <a:cxn ang="0">
                  <a:pos x="98" y="30"/>
                </a:cxn>
                <a:cxn ang="0">
                  <a:pos x="100" y="23"/>
                </a:cxn>
                <a:cxn ang="0">
                  <a:pos x="95" y="18"/>
                </a:cxn>
                <a:cxn ang="0">
                  <a:pos x="98" y="18"/>
                </a:cxn>
                <a:cxn ang="0">
                  <a:pos x="100" y="13"/>
                </a:cxn>
                <a:cxn ang="0">
                  <a:pos x="95" y="11"/>
                </a:cxn>
                <a:cxn ang="0">
                  <a:pos x="104" y="10"/>
                </a:cxn>
                <a:cxn ang="0">
                  <a:pos x="109" y="0"/>
                </a:cxn>
                <a:cxn ang="0">
                  <a:pos x="93" y="8"/>
                </a:cxn>
                <a:cxn ang="0">
                  <a:pos x="87" y="17"/>
                </a:cxn>
                <a:cxn ang="0">
                  <a:pos x="90" y="22"/>
                </a:cxn>
                <a:cxn ang="0">
                  <a:pos x="83" y="23"/>
                </a:cxn>
                <a:cxn ang="0">
                  <a:pos x="83" y="27"/>
                </a:cxn>
                <a:cxn ang="0">
                  <a:pos x="77" y="32"/>
                </a:cxn>
                <a:cxn ang="0">
                  <a:pos x="68" y="32"/>
                </a:cxn>
                <a:cxn ang="0">
                  <a:pos x="67" y="28"/>
                </a:cxn>
                <a:cxn ang="0">
                  <a:pos x="62" y="18"/>
                </a:cxn>
                <a:cxn ang="0">
                  <a:pos x="52" y="22"/>
                </a:cxn>
                <a:cxn ang="0">
                  <a:pos x="42" y="25"/>
                </a:cxn>
                <a:cxn ang="0">
                  <a:pos x="32" y="25"/>
                </a:cxn>
                <a:cxn ang="0">
                  <a:pos x="20" y="28"/>
                </a:cxn>
                <a:cxn ang="0">
                  <a:pos x="7" y="37"/>
                </a:cxn>
                <a:cxn ang="0">
                  <a:pos x="0" y="42"/>
                </a:cxn>
              </a:cxnLst>
              <a:rect l="0" t="0" r="r" b="b"/>
              <a:pathLst>
                <a:path w="109" h="62">
                  <a:moveTo>
                    <a:pt x="0" y="42"/>
                  </a:moveTo>
                  <a:lnTo>
                    <a:pt x="7" y="50"/>
                  </a:lnTo>
                  <a:lnTo>
                    <a:pt x="13" y="45"/>
                  </a:lnTo>
                  <a:lnTo>
                    <a:pt x="20" y="42"/>
                  </a:lnTo>
                  <a:lnTo>
                    <a:pt x="25" y="40"/>
                  </a:lnTo>
                  <a:lnTo>
                    <a:pt x="28" y="38"/>
                  </a:lnTo>
                  <a:lnTo>
                    <a:pt x="32" y="42"/>
                  </a:lnTo>
                  <a:lnTo>
                    <a:pt x="35" y="43"/>
                  </a:lnTo>
                  <a:lnTo>
                    <a:pt x="40" y="42"/>
                  </a:lnTo>
                  <a:lnTo>
                    <a:pt x="47" y="43"/>
                  </a:lnTo>
                  <a:lnTo>
                    <a:pt x="47" y="43"/>
                  </a:lnTo>
                  <a:lnTo>
                    <a:pt x="50" y="42"/>
                  </a:lnTo>
                  <a:lnTo>
                    <a:pt x="55" y="45"/>
                  </a:lnTo>
                  <a:lnTo>
                    <a:pt x="60" y="50"/>
                  </a:lnTo>
                  <a:lnTo>
                    <a:pt x="62" y="37"/>
                  </a:lnTo>
                  <a:lnTo>
                    <a:pt x="65" y="55"/>
                  </a:lnTo>
                  <a:lnTo>
                    <a:pt x="72" y="62"/>
                  </a:lnTo>
                  <a:lnTo>
                    <a:pt x="72" y="53"/>
                  </a:lnTo>
                  <a:lnTo>
                    <a:pt x="72" y="43"/>
                  </a:lnTo>
                  <a:lnTo>
                    <a:pt x="78" y="42"/>
                  </a:lnTo>
                  <a:lnTo>
                    <a:pt x="83" y="40"/>
                  </a:lnTo>
                  <a:lnTo>
                    <a:pt x="92" y="33"/>
                  </a:lnTo>
                  <a:lnTo>
                    <a:pt x="87" y="28"/>
                  </a:lnTo>
                  <a:lnTo>
                    <a:pt x="98" y="30"/>
                  </a:lnTo>
                  <a:lnTo>
                    <a:pt x="100" y="23"/>
                  </a:lnTo>
                  <a:lnTo>
                    <a:pt x="95" y="18"/>
                  </a:lnTo>
                  <a:lnTo>
                    <a:pt x="98" y="18"/>
                  </a:lnTo>
                  <a:lnTo>
                    <a:pt x="100" y="13"/>
                  </a:lnTo>
                  <a:lnTo>
                    <a:pt x="95" y="11"/>
                  </a:lnTo>
                  <a:lnTo>
                    <a:pt x="104" y="10"/>
                  </a:lnTo>
                  <a:lnTo>
                    <a:pt x="109" y="0"/>
                  </a:lnTo>
                  <a:lnTo>
                    <a:pt x="93" y="8"/>
                  </a:lnTo>
                  <a:lnTo>
                    <a:pt x="87" y="17"/>
                  </a:lnTo>
                  <a:lnTo>
                    <a:pt x="90" y="22"/>
                  </a:lnTo>
                  <a:lnTo>
                    <a:pt x="83" y="23"/>
                  </a:lnTo>
                  <a:lnTo>
                    <a:pt x="83" y="27"/>
                  </a:lnTo>
                  <a:lnTo>
                    <a:pt x="77" y="32"/>
                  </a:lnTo>
                  <a:lnTo>
                    <a:pt x="68" y="32"/>
                  </a:lnTo>
                  <a:lnTo>
                    <a:pt x="67" y="28"/>
                  </a:lnTo>
                  <a:lnTo>
                    <a:pt x="62" y="18"/>
                  </a:lnTo>
                  <a:lnTo>
                    <a:pt x="52" y="22"/>
                  </a:lnTo>
                  <a:lnTo>
                    <a:pt x="42" y="25"/>
                  </a:lnTo>
                  <a:lnTo>
                    <a:pt x="32" y="25"/>
                  </a:lnTo>
                  <a:lnTo>
                    <a:pt x="20" y="28"/>
                  </a:lnTo>
                  <a:lnTo>
                    <a:pt x="7" y="37"/>
                  </a:lnTo>
                  <a:lnTo>
                    <a:pt x="0" y="42"/>
                  </a:lnTo>
                  <a:close/>
                </a:path>
              </a:pathLst>
            </a:custGeom>
            <a:solidFill>
              <a:srgbClr val="1F1A17"/>
            </a:solidFill>
            <a:ln w="9525">
              <a:noFill/>
              <a:round/>
              <a:headEnd/>
              <a:tailEnd/>
            </a:ln>
          </p:spPr>
          <p:txBody>
            <a:bodyPr/>
            <a:lstStyle/>
            <a:p>
              <a:endParaRPr lang="en-US"/>
            </a:p>
          </p:txBody>
        </p:sp>
        <p:sp>
          <p:nvSpPr>
            <p:cNvPr id="4653" name="Freeform 557"/>
            <p:cNvSpPr>
              <a:spLocks/>
            </p:cNvSpPr>
            <p:nvPr/>
          </p:nvSpPr>
          <p:spPr bwMode="auto">
            <a:xfrm>
              <a:off x="2850" y="3368"/>
              <a:ext cx="136" cy="77"/>
            </a:xfrm>
            <a:custGeom>
              <a:avLst/>
              <a:gdLst/>
              <a:ahLst/>
              <a:cxnLst>
                <a:cxn ang="0">
                  <a:pos x="132" y="17"/>
                </a:cxn>
                <a:cxn ang="0">
                  <a:pos x="134" y="7"/>
                </a:cxn>
                <a:cxn ang="0">
                  <a:pos x="129" y="7"/>
                </a:cxn>
                <a:cxn ang="0">
                  <a:pos x="122" y="7"/>
                </a:cxn>
                <a:cxn ang="0">
                  <a:pos x="114" y="2"/>
                </a:cxn>
                <a:cxn ang="0">
                  <a:pos x="101" y="7"/>
                </a:cxn>
                <a:cxn ang="0">
                  <a:pos x="96" y="14"/>
                </a:cxn>
                <a:cxn ang="0">
                  <a:pos x="99" y="22"/>
                </a:cxn>
                <a:cxn ang="0">
                  <a:pos x="99" y="27"/>
                </a:cxn>
                <a:cxn ang="0">
                  <a:pos x="82" y="22"/>
                </a:cxn>
                <a:cxn ang="0">
                  <a:pos x="61" y="19"/>
                </a:cxn>
                <a:cxn ang="0">
                  <a:pos x="36" y="22"/>
                </a:cxn>
                <a:cxn ang="0">
                  <a:pos x="12" y="22"/>
                </a:cxn>
                <a:cxn ang="0">
                  <a:pos x="5" y="27"/>
                </a:cxn>
                <a:cxn ang="0">
                  <a:pos x="10" y="37"/>
                </a:cxn>
                <a:cxn ang="0">
                  <a:pos x="20" y="41"/>
                </a:cxn>
                <a:cxn ang="0">
                  <a:pos x="32" y="42"/>
                </a:cxn>
                <a:cxn ang="0">
                  <a:pos x="44" y="49"/>
                </a:cxn>
                <a:cxn ang="0">
                  <a:pos x="52" y="46"/>
                </a:cxn>
                <a:cxn ang="0">
                  <a:pos x="56" y="37"/>
                </a:cxn>
                <a:cxn ang="0">
                  <a:pos x="76" y="39"/>
                </a:cxn>
                <a:cxn ang="0">
                  <a:pos x="72" y="47"/>
                </a:cxn>
                <a:cxn ang="0">
                  <a:pos x="56" y="57"/>
                </a:cxn>
                <a:cxn ang="0">
                  <a:pos x="37" y="66"/>
                </a:cxn>
                <a:cxn ang="0">
                  <a:pos x="41" y="71"/>
                </a:cxn>
                <a:cxn ang="0">
                  <a:pos x="59" y="67"/>
                </a:cxn>
                <a:cxn ang="0">
                  <a:pos x="69" y="66"/>
                </a:cxn>
                <a:cxn ang="0">
                  <a:pos x="71" y="71"/>
                </a:cxn>
                <a:cxn ang="0">
                  <a:pos x="86" y="71"/>
                </a:cxn>
                <a:cxn ang="0">
                  <a:pos x="117" y="67"/>
                </a:cxn>
                <a:cxn ang="0">
                  <a:pos x="129" y="61"/>
                </a:cxn>
                <a:cxn ang="0">
                  <a:pos x="129" y="39"/>
                </a:cxn>
                <a:cxn ang="0">
                  <a:pos x="117" y="37"/>
                </a:cxn>
                <a:cxn ang="0">
                  <a:pos x="107" y="26"/>
                </a:cxn>
                <a:cxn ang="0">
                  <a:pos x="114" y="22"/>
                </a:cxn>
                <a:cxn ang="0">
                  <a:pos x="124" y="27"/>
                </a:cxn>
                <a:cxn ang="0">
                  <a:pos x="127" y="27"/>
                </a:cxn>
              </a:cxnLst>
              <a:rect l="0" t="0" r="r" b="b"/>
              <a:pathLst>
                <a:path w="136" h="77">
                  <a:moveTo>
                    <a:pt x="129" y="24"/>
                  </a:moveTo>
                  <a:lnTo>
                    <a:pt x="132" y="17"/>
                  </a:lnTo>
                  <a:lnTo>
                    <a:pt x="136" y="12"/>
                  </a:lnTo>
                  <a:lnTo>
                    <a:pt x="134" y="7"/>
                  </a:lnTo>
                  <a:lnTo>
                    <a:pt x="132" y="2"/>
                  </a:lnTo>
                  <a:lnTo>
                    <a:pt x="129" y="7"/>
                  </a:lnTo>
                  <a:lnTo>
                    <a:pt x="124" y="12"/>
                  </a:lnTo>
                  <a:lnTo>
                    <a:pt x="122" y="7"/>
                  </a:lnTo>
                  <a:lnTo>
                    <a:pt x="121" y="0"/>
                  </a:lnTo>
                  <a:lnTo>
                    <a:pt x="114" y="2"/>
                  </a:lnTo>
                  <a:lnTo>
                    <a:pt x="109" y="4"/>
                  </a:lnTo>
                  <a:lnTo>
                    <a:pt x="101" y="7"/>
                  </a:lnTo>
                  <a:lnTo>
                    <a:pt x="94" y="12"/>
                  </a:lnTo>
                  <a:lnTo>
                    <a:pt x="96" y="14"/>
                  </a:lnTo>
                  <a:lnTo>
                    <a:pt x="99" y="21"/>
                  </a:lnTo>
                  <a:lnTo>
                    <a:pt x="99" y="22"/>
                  </a:lnTo>
                  <a:lnTo>
                    <a:pt x="101" y="26"/>
                  </a:lnTo>
                  <a:lnTo>
                    <a:pt x="99" y="27"/>
                  </a:lnTo>
                  <a:lnTo>
                    <a:pt x="97" y="27"/>
                  </a:lnTo>
                  <a:lnTo>
                    <a:pt x="82" y="22"/>
                  </a:lnTo>
                  <a:lnTo>
                    <a:pt x="72" y="17"/>
                  </a:lnTo>
                  <a:lnTo>
                    <a:pt x="61" y="19"/>
                  </a:lnTo>
                  <a:lnTo>
                    <a:pt x="47" y="21"/>
                  </a:lnTo>
                  <a:lnTo>
                    <a:pt x="36" y="22"/>
                  </a:lnTo>
                  <a:lnTo>
                    <a:pt x="24" y="24"/>
                  </a:lnTo>
                  <a:lnTo>
                    <a:pt x="12" y="22"/>
                  </a:lnTo>
                  <a:lnTo>
                    <a:pt x="0" y="21"/>
                  </a:lnTo>
                  <a:lnTo>
                    <a:pt x="5" y="27"/>
                  </a:lnTo>
                  <a:lnTo>
                    <a:pt x="12" y="32"/>
                  </a:lnTo>
                  <a:lnTo>
                    <a:pt x="10" y="37"/>
                  </a:lnTo>
                  <a:lnTo>
                    <a:pt x="9" y="42"/>
                  </a:lnTo>
                  <a:lnTo>
                    <a:pt x="20" y="41"/>
                  </a:lnTo>
                  <a:lnTo>
                    <a:pt x="32" y="39"/>
                  </a:lnTo>
                  <a:lnTo>
                    <a:pt x="32" y="42"/>
                  </a:lnTo>
                  <a:lnTo>
                    <a:pt x="31" y="47"/>
                  </a:lnTo>
                  <a:lnTo>
                    <a:pt x="44" y="49"/>
                  </a:lnTo>
                  <a:lnTo>
                    <a:pt x="56" y="51"/>
                  </a:lnTo>
                  <a:lnTo>
                    <a:pt x="52" y="46"/>
                  </a:lnTo>
                  <a:lnTo>
                    <a:pt x="49" y="41"/>
                  </a:lnTo>
                  <a:lnTo>
                    <a:pt x="56" y="37"/>
                  </a:lnTo>
                  <a:lnTo>
                    <a:pt x="67" y="36"/>
                  </a:lnTo>
                  <a:lnTo>
                    <a:pt x="76" y="39"/>
                  </a:lnTo>
                  <a:lnTo>
                    <a:pt x="79" y="39"/>
                  </a:lnTo>
                  <a:lnTo>
                    <a:pt x="72" y="47"/>
                  </a:lnTo>
                  <a:lnTo>
                    <a:pt x="66" y="56"/>
                  </a:lnTo>
                  <a:lnTo>
                    <a:pt x="56" y="57"/>
                  </a:lnTo>
                  <a:lnTo>
                    <a:pt x="44" y="59"/>
                  </a:lnTo>
                  <a:lnTo>
                    <a:pt x="37" y="66"/>
                  </a:lnTo>
                  <a:lnTo>
                    <a:pt x="29" y="71"/>
                  </a:lnTo>
                  <a:lnTo>
                    <a:pt x="41" y="71"/>
                  </a:lnTo>
                  <a:lnTo>
                    <a:pt x="52" y="71"/>
                  </a:lnTo>
                  <a:lnTo>
                    <a:pt x="59" y="67"/>
                  </a:lnTo>
                  <a:lnTo>
                    <a:pt x="66" y="66"/>
                  </a:lnTo>
                  <a:lnTo>
                    <a:pt x="69" y="66"/>
                  </a:lnTo>
                  <a:lnTo>
                    <a:pt x="71" y="67"/>
                  </a:lnTo>
                  <a:lnTo>
                    <a:pt x="71" y="71"/>
                  </a:lnTo>
                  <a:lnTo>
                    <a:pt x="69" y="77"/>
                  </a:lnTo>
                  <a:lnTo>
                    <a:pt x="86" y="71"/>
                  </a:lnTo>
                  <a:lnTo>
                    <a:pt x="106" y="64"/>
                  </a:lnTo>
                  <a:lnTo>
                    <a:pt x="117" y="67"/>
                  </a:lnTo>
                  <a:lnTo>
                    <a:pt x="124" y="69"/>
                  </a:lnTo>
                  <a:lnTo>
                    <a:pt x="129" y="61"/>
                  </a:lnTo>
                  <a:lnTo>
                    <a:pt x="132" y="47"/>
                  </a:lnTo>
                  <a:lnTo>
                    <a:pt x="129" y="39"/>
                  </a:lnTo>
                  <a:lnTo>
                    <a:pt x="129" y="36"/>
                  </a:lnTo>
                  <a:lnTo>
                    <a:pt x="117" y="37"/>
                  </a:lnTo>
                  <a:lnTo>
                    <a:pt x="107" y="36"/>
                  </a:lnTo>
                  <a:lnTo>
                    <a:pt x="107" y="26"/>
                  </a:lnTo>
                  <a:lnTo>
                    <a:pt x="107" y="19"/>
                  </a:lnTo>
                  <a:lnTo>
                    <a:pt x="114" y="22"/>
                  </a:lnTo>
                  <a:lnTo>
                    <a:pt x="122" y="24"/>
                  </a:lnTo>
                  <a:lnTo>
                    <a:pt x="124" y="27"/>
                  </a:lnTo>
                  <a:lnTo>
                    <a:pt x="127" y="32"/>
                  </a:lnTo>
                  <a:lnTo>
                    <a:pt x="127" y="27"/>
                  </a:lnTo>
                  <a:lnTo>
                    <a:pt x="129" y="24"/>
                  </a:lnTo>
                  <a:close/>
                </a:path>
              </a:pathLst>
            </a:custGeom>
            <a:solidFill>
              <a:srgbClr val="1F1A17"/>
            </a:solidFill>
            <a:ln w="9525">
              <a:noFill/>
              <a:round/>
              <a:headEnd/>
              <a:tailEnd/>
            </a:ln>
          </p:spPr>
          <p:txBody>
            <a:bodyPr/>
            <a:lstStyle/>
            <a:p>
              <a:endParaRPr lang="en-US"/>
            </a:p>
          </p:txBody>
        </p:sp>
        <p:sp>
          <p:nvSpPr>
            <p:cNvPr id="4654" name="Freeform 558"/>
            <p:cNvSpPr>
              <a:spLocks/>
            </p:cNvSpPr>
            <p:nvPr/>
          </p:nvSpPr>
          <p:spPr bwMode="auto">
            <a:xfrm>
              <a:off x="2697" y="3400"/>
              <a:ext cx="220" cy="89"/>
            </a:xfrm>
            <a:custGeom>
              <a:avLst/>
              <a:gdLst/>
              <a:ahLst/>
              <a:cxnLst>
                <a:cxn ang="0">
                  <a:pos x="0" y="7"/>
                </a:cxn>
                <a:cxn ang="0">
                  <a:pos x="8" y="19"/>
                </a:cxn>
                <a:cxn ang="0">
                  <a:pos x="15" y="30"/>
                </a:cxn>
                <a:cxn ang="0">
                  <a:pos x="18" y="32"/>
                </a:cxn>
                <a:cxn ang="0">
                  <a:pos x="25" y="34"/>
                </a:cxn>
                <a:cxn ang="0">
                  <a:pos x="33" y="35"/>
                </a:cxn>
                <a:cxn ang="0">
                  <a:pos x="36" y="40"/>
                </a:cxn>
                <a:cxn ang="0">
                  <a:pos x="41" y="44"/>
                </a:cxn>
                <a:cxn ang="0">
                  <a:pos x="48" y="47"/>
                </a:cxn>
                <a:cxn ang="0">
                  <a:pos x="51" y="62"/>
                </a:cxn>
                <a:cxn ang="0">
                  <a:pos x="58" y="60"/>
                </a:cxn>
                <a:cxn ang="0">
                  <a:pos x="67" y="54"/>
                </a:cxn>
                <a:cxn ang="0">
                  <a:pos x="85" y="55"/>
                </a:cxn>
                <a:cxn ang="0">
                  <a:pos x="97" y="69"/>
                </a:cxn>
                <a:cxn ang="0">
                  <a:pos x="108" y="82"/>
                </a:cxn>
                <a:cxn ang="0">
                  <a:pos x="122" y="84"/>
                </a:cxn>
                <a:cxn ang="0">
                  <a:pos x="130" y="77"/>
                </a:cxn>
                <a:cxn ang="0">
                  <a:pos x="140" y="77"/>
                </a:cxn>
                <a:cxn ang="0">
                  <a:pos x="147" y="84"/>
                </a:cxn>
                <a:cxn ang="0">
                  <a:pos x="155" y="82"/>
                </a:cxn>
                <a:cxn ang="0">
                  <a:pos x="163" y="81"/>
                </a:cxn>
                <a:cxn ang="0">
                  <a:pos x="175" y="84"/>
                </a:cxn>
                <a:cxn ang="0">
                  <a:pos x="192" y="77"/>
                </a:cxn>
                <a:cxn ang="0">
                  <a:pos x="210" y="72"/>
                </a:cxn>
                <a:cxn ang="0">
                  <a:pos x="212" y="65"/>
                </a:cxn>
                <a:cxn ang="0">
                  <a:pos x="202" y="54"/>
                </a:cxn>
                <a:cxn ang="0">
                  <a:pos x="190" y="50"/>
                </a:cxn>
                <a:cxn ang="0">
                  <a:pos x="173" y="49"/>
                </a:cxn>
                <a:cxn ang="0">
                  <a:pos x="167" y="55"/>
                </a:cxn>
                <a:cxn ang="0">
                  <a:pos x="163" y="69"/>
                </a:cxn>
                <a:cxn ang="0">
                  <a:pos x="155" y="65"/>
                </a:cxn>
                <a:cxn ang="0">
                  <a:pos x="148" y="62"/>
                </a:cxn>
                <a:cxn ang="0">
                  <a:pos x="135" y="62"/>
                </a:cxn>
                <a:cxn ang="0">
                  <a:pos x="125" y="59"/>
                </a:cxn>
                <a:cxn ang="0">
                  <a:pos x="118" y="57"/>
                </a:cxn>
                <a:cxn ang="0">
                  <a:pos x="112" y="50"/>
                </a:cxn>
                <a:cxn ang="0">
                  <a:pos x="105" y="40"/>
                </a:cxn>
                <a:cxn ang="0">
                  <a:pos x="95" y="30"/>
                </a:cxn>
                <a:cxn ang="0">
                  <a:pos x="85" y="29"/>
                </a:cxn>
                <a:cxn ang="0">
                  <a:pos x="63" y="22"/>
                </a:cxn>
                <a:cxn ang="0">
                  <a:pos x="36" y="15"/>
                </a:cxn>
                <a:cxn ang="0">
                  <a:pos x="26" y="12"/>
                </a:cxn>
                <a:cxn ang="0">
                  <a:pos x="21" y="10"/>
                </a:cxn>
                <a:cxn ang="0">
                  <a:pos x="15" y="10"/>
                </a:cxn>
                <a:cxn ang="0">
                  <a:pos x="3" y="5"/>
                </a:cxn>
              </a:cxnLst>
              <a:rect l="0" t="0" r="r" b="b"/>
              <a:pathLst>
                <a:path w="220" h="89">
                  <a:moveTo>
                    <a:pt x="1" y="0"/>
                  </a:moveTo>
                  <a:lnTo>
                    <a:pt x="0" y="7"/>
                  </a:lnTo>
                  <a:lnTo>
                    <a:pt x="0" y="17"/>
                  </a:lnTo>
                  <a:lnTo>
                    <a:pt x="8" y="19"/>
                  </a:lnTo>
                  <a:lnTo>
                    <a:pt x="15" y="20"/>
                  </a:lnTo>
                  <a:lnTo>
                    <a:pt x="15" y="30"/>
                  </a:lnTo>
                  <a:lnTo>
                    <a:pt x="15" y="37"/>
                  </a:lnTo>
                  <a:lnTo>
                    <a:pt x="18" y="32"/>
                  </a:lnTo>
                  <a:lnTo>
                    <a:pt x="20" y="29"/>
                  </a:lnTo>
                  <a:lnTo>
                    <a:pt x="25" y="34"/>
                  </a:lnTo>
                  <a:lnTo>
                    <a:pt x="30" y="37"/>
                  </a:lnTo>
                  <a:lnTo>
                    <a:pt x="33" y="35"/>
                  </a:lnTo>
                  <a:lnTo>
                    <a:pt x="38" y="34"/>
                  </a:lnTo>
                  <a:lnTo>
                    <a:pt x="36" y="40"/>
                  </a:lnTo>
                  <a:lnTo>
                    <a:pt x="35" y="49"/>
                  </a:lnTo>
                  <a:lnTo>
                    <a:pt x="41" y="44"/>
                  </a:lnTo>
                  <a:lnTo>
                    <a:pt x="46" y="44"/>
                  </a:lnTo>
                  <a:lnTo>
                    <a:pt x="48" y="47"/>
                  </a:lnTo>
                  <a:lnTo>
                    <a:pt x="45" y="57"/>
                  </a:lnTo>
                  <a:lnTo>
                    <a:pt x="51" y="62"/>
                  </a:lnTo>
                  <a:lnTo>
                    <a:pt x="58" y="69"/>
                  </a:lnTo>
                  <a:lnTo>
                    <a:pt x="58" y="60"/>
                  </a:lnTo>
                  <a:lnTo>
                    <a:pt x="62" y="55"/>
                  </a:lnTo>
                  <a:lnTo>
                    <a:pt x="67" y="54"/>
                  </a:lnTo>
                  <a:lnTo>
                    <a:pt x="72" y="52"/>
                  </a:lnTo>
                  <a:lnTo>
                    <a:pt x="85" y="55"/>
                  </a:lnTo>
                  <a:lnTo>
                    <a:pt x="95" y="62"/>
                  </a:lnTo>
                  <a:lnTo>
                    <a:pt x="97" y="69"/>
                  </a:lnTo>
                  <a:lnTo>
                    <a:pt x="98" y="75"/>
                  </a:lnTo>
                  <a:lnTo>
                    <a:pt x="108" y="82"/>
                  </a:lnTo>
                  <a:lnTo>
                    <a:pt x="120" y="89"/>
                  </a:lnTo>
                  <a:lnTo>
                    <a:pt x="122" y="84"/>
                  </a:lnTo>
                  <a:lnTo>
                    <a:pt x="125" y="81"/>
                  </a:lnTo>
                  <a:lnTo>
                    <a:pt x="130" y="77"/>
                  </a:lnTo>
                  <a:lnTo>
                    <a:pt x="135" y="77"/>
                  </a:lnTo>
                  <a:lnTo>
                    <a:pt x="140" y="77"/>
                  </a:lnTo>
                  <a:lnTo>
                    <a:pt x="143" y="81"/>
                  </a:lnTo>
                  <a:lnTo>
                    <a:pt x="147" y="84"/>
                  </a:lnTo>
                  <a:lnTo>
                    <a:pt x="148" y="89"/>
                  </a:lnTo>
                  <a:lnTo>
                    <a:pt x="155" y="82"/>
                  </a:lnTo>
                  <a:lnTo>
                    <a:pt x="162" y="77"/>
                  </a:lnTo>
                  <a:lnTo>
                    <a:pt x="163" y="81"/>
                  </a:lnTo>
                  <a:lnTo>
                    <a:pt x="165" y="86"/>
                  </a:lnTo>
                  <a:lnTo>
                    <a:pt x="175" y="84"/>
                  </a:lnTo>
                  <a:lnTo>
                    <a:pt x="184" y="82"/>
                  </a:lnTo>
                  <a:lnTo>
                    <a:pt x="192" y="77"/>
                  </a:lnTo>
                  <a:lnTo>
                    <a:pt x="200" y="70"/>
                  </a:lnTo>
                  <a:lnTo>
                    <a:pt x="210" y="72"/>
                  </a:lnTo>
                  <a:lnTo>
                    <a:pt x="220" y="74"/>
                  </a:lnTo>
                  <a:lnTo>
                    <a:pt x="212" y="65"/>
                  </a:lnTo>
                  <a:lnTo>
                    <a:pt x="204" y="59"/>
                  </a:lnTo>
                  <a:lnTo>
                    <a:pt x="202" y="54"/>
                  </a:lnTo>
                  <a:lnTo>
                    <a:pt x="202" y="47"/>
                  </a:lnTo>
                  <a:lnTo>
                    <a:pt x="190" y="50"/>
                  </a:lnTo>
                  <a:lnTo>
                    <a:pt x="182" y="52"/>
                  </a:lnTo>
                  <a:lnTo>
                    <a:pt x="173" y="49"/>
                  </a:lnTo>
                  <a:lnTo>
                    <a:pt x="163" y="44"/>
                  </a:lnTo>
                  <a:lnTo>
                    <a:pt x="167" y="55"/>
                  </a:lnTo>
                  <a:lnTo>
                    <a:pt x="172" y="65"/>
                  </a:lnTo>
                  <a:lnTo>
                    <a:pt x="163" y="69"/>
                  </a:lnTo>
                  <a:lnTo>
                    <a:pt x="155" y="72"/>
                  </a:lnTo>
                  <a:lnTo>
                    <a:pt x="155" y="65"/>
                  </a:lnTo>
                  <a:lnTo>
                    <a:pt x="157" y="59"/>
                  </a:lnTo>
                  <a:lnTo>
                    <a:pt x="148" y="62"/>
                  </a:lnTo>
                  <a:lnTo>
                    <a:pt x="142" y="64"/>
                  </a:lnTo>
                  <a:lnTo>
                    <a:pt x="135" y="62"/>
                  </a:lnTo>
                  <a:lnTo>
                    <a:pt x="128" y="57"/>
                  </a:lnTo>
                  <a:lnTo>
                    <a:pt x="125" y="59"/>
                  </a:lnTo>
                  <a:lnTo>
                    <a:pt x="120" y="59"/>
                  </a:lnTo>
                  <a:lnTo>
                    <a:pt x="118" y="57"/>
                  </a:lnTo>
                  <a:lnTo>
                    <a:pt x="115" y="55"/>
                  </a:lnTo>
                  <a:lnTo>
                    <a:pt x="112" y="50"/>
                  </a:lnTo>
                  <a:lnTo>
                    <a:pt x="105" y="45"/>
                  </a:lnTo>
                  <a:lnTo>
                    <a:pt x="105" y="40"/>
                  </a:lnTo>
                  <a:lnTo>
                    <a:pt x="105" y="35"/>
                  </a:lnTo>
                  <a:lnTo>
                    <a:pt x="95" y="30"/>
                  </a:lnTo>
                  <a:lnTo>
                    <a:pt x="85" y="25"/>
                  </a:lnTo>
                  <a:lnTo>
                    <a:pt x="85" y="29"/>
                  </a:lnTo>
                  <a:lnTo>
                    <a:pt x="85" y="32"/>
                  </a:lnTo>
                  <a:lnTo>
                    <a:pt x="63" y="22"/>
                  </a:lnTo>
                  <a:lnTo>
                    <a:pt x="40" y="14"/>
                  </a:lnTo>
                  <a:lnTo>
                    <a:pt x="36" y="15"/>
                  </a:lnTo>
                  <a:lnTo>
                    <a:pt x="33" y="17"/>
                  </a:lnTo>
                  <a:lnTo>
                    <a:pt x="26" y="12"/>
                  </a:lnTo>
                  <a:lnTo>
                    <a:pt x="21" y="7"/>
                  </a:lnTo>
                  <a:lnTo>
                    <a:pt x="21" y="10"/>
                  </a:lnTo>
                  <a:lnTo>
                    <a:pt x="23" y="12"/>
                  </a:lnTo>
                  <a:lnTo>
                    <a:pt x="15" y="10"/>
                  </a:lnTo>
                  <a:lnTo>
                    <a:pt x="6" y="9"/>
                  </a:lnTo>
                  <a:lnTo>
                    <a:pt x="3" y="5"/>
                  </a:lnTo>
                  <a:lnTo>
                    <a:pt x="1" y="0"/>
                  </a:lnTo>
                  <a:close/>
                </a:path>
              </a:pathLst>
            </a:custGeom>
            <a:solidFill>
              <a:srgbClr val="1F1A17"/>
            </a:solidFill>
            <a:ln w="9525">
              <a:noFill/>
              <a:round/>
              <a:headEnd/>
              <a:tailEnd/>
            </a:ln>
          </p:spPr>
          <p:txBody>
            <a:bodyPr/>
            <a:lstStyle/>
            <a:p>
              <a:endParaRPr lang="en-US"/>
            </a:p>
          </p:txBody>
        </p:sp>
        <p:sp>
          <p:nvSpPr>
            <p:cNvPr id="4655" name="Freeform 559"/>
            <p:cNvSpPr>
              <a:spLocks/>
            </p:cNvSpPr>
            <p:nvPr/>
          </p:nvSpPr>
          <p:spPr bwMode="auto">
            <a:xfrm>
              <a:off x="2723" y="3350"/>
              <a:ext cx="124" cy="89"/>
            </a:xfrm>
            <a:custGeom>
              <a:avLst/>
              <a:gdLst/>
              <a:ahLst/>
              <a:cxnLst>
                <a:cxn ang="0">
                  <a:pos x="5" y="7"/>
                </a:cxn>
                <a:cxn ang="0">
                  <a:pos x="10" y="13"/>
                </a:cxn>
                <a:cxn ang="0">
                  <a:pos x="14" y="27"/>
                </a:cxn>
                <a:cxn ang="0">
                  <a:pos x="17" y="42"/>
                </a:cxn>
                <a:cxn ang="0">
                  <a:pos x="20" y="54"/>
                </a:cxn>
                <a:cxn ang="0">
                  <a:pos x="27" y="55"/>
                </a:cxn>
                <a:cxn ang="0">
                  <a:pos x="36" y="69"/>
                </a:cxn>
                <a:cxn ang="0">
                  <a:pos x="47" y="89"/>
                </a:cxn>
                <a:cxn ang="0">
                  <a:pos x="57" y="84"/>
                </a:cxn>
                <a:cxn ang="0">
                  <a:pos x="62" y="72"/>
                </a:cxn>
                <a:cxn ang="0">
                  <a:pos x="81" y="77"/>
                </a:cxn>
                <a:cxn ang="0">
                  <a:pos x="94" y="75"/>
                </a:cxn>
                <a:cxn ang="0">
                  <a:pos x="106" y="72"/>
                </a:cxn>
                <a:cxn ang="0">
                  <a:pos x="117" y="70"/>
                </a:cxn>
                <a:cxn ang="0">
                  <a:pos x="122" y="64"/>
                </a:cxn>
                <a:cxn ang="0">
                  <a:pos x="114" y="60"/>
                </a:cxn>
                <a:cxn ang="0">
                  <a:pos x="84" y="57"/>
                </a:cxn>
                <a:cxn ang="0">
                  <a:pos x="77" y="50"/>
                </a:cxn>
                <a:cxn ang="0">
                  <a:pos x="69" y="45"/>
                </a:cxn>
                <a:cxn ang="0">
                  <a:pos x="62" y="42"/>
                </a:cxn>
                <a:cxn ang="0">
                  <a:pos x="66" y="40"/>
                </a:cxn>
                <a:cxn ang="0">
                  <a:pos x="76" y="39"/>
                </a:cxn>
                <a:cxn ang="0">
                  <a:pos x="101" y="45"/>
                </a:cxn>
                <a:cxn ang="0">
                  <a:pos x="109" y="45"/>
                </a:cxn>
                <a:cxn ang="0">
                  <a:pos x="96" y="35"/>
                </a:cxn>
                <a:cxn ang="0">
                  <a:pos x="76" y="27"/>
                </a:cxn>
                <a:cxn ang="0">
                  <a:pos x="64" y="22"/>
                </a:cxn>
                <a:cxn ang="0">
                  <a:pos x="51" y="17"/>
                </a:cxn>
                <a:cxn ang="0">
                  <a:pos x="41" y="5"/>
                </a:cxn>
                <a:cxn ang="0">
                  <a:pos x="32" y="0"/>
                </a:cxn>
                <a:cxn ang="0">
                  <a:pos x="34" y="8"/>
                </a:cxn>
                <a:cxn ang="0">
                  <a:pos x="49" y="23"/>
                </a:cxn>
                <a:cxn ang="0">
                  <a:pos x="56" y="35"/>
                </a:cxn>
                <a:cxn ang="0">
                  <a:pos x="42" y="34"/>
                </a:cxn>
                <a:cxn ang="0">
                  <a:pos x="20" y="17"/>
                </a:cxn>
                <a:cxn ang="0">
                  <a:pos x="5" y="3"/>
                </a:cxn>
              </a:cxnLst>
              <a:rect l="0" t="0" r="r" b="b"/>
              <a:pathLst>
                <a:path w="124" h="89">
                  <a:moveTo>
                    <a:pt x="0" y="3"/>
                  </a:moveTo>
                  <a:lnTo>
                    <a:pt x="5" y="7"/>
                  </a:lnTo>
                  <a:lnTo>
                    <a:pt x="9" y="10"/>
                  </a:lnTo>
                  <a:lnTo>
                    <a:pt x="10" y="13"/>
                  </a:lnTo>
                  <a:lnTo>
                    <a:pt x="12" y="18"/>
                  </a:lnTo>
                  <a:lnTo>
                    <a:pt x="14" y="27"/>
                  </a:lnTo>
                  <a:lnTo>
                    <a:pt x="14" y="39"/>
                  </a:lnTo>
                  <a:lnTo>
                    <a:pt x="17" y="42"/>
                  </a:lnTo>
                  <a:lnTo>
                    <a:pt x="20" y="45"/>
                  </a:lnTo>
                  <a:lnTo>
                    <a:pt x="20" y="54"/>
                  </a:lnTo>
                  <a:lnTo>
                    <a:pt x="24" y="59"/>
                  </a:lnTo>
                  <a:lnTo>
                    <a:pt x="27" y="55"/>
                  </a:lnTo>
                  <a:lnTo>
                    <a:pt x="29" y="52"/>
                  </a:lnTo>
                  <a:lnTo>
                    <a:pt x="36" y="69"/>
                  </a:lnTo>
                  <a:lnTo>
                    <a:pt x="39" y="87"/>
                  </a:lnTo>
                  <a:lnTo>
                    <a:pt x="47" y="89"/>
                  </a:lnTo>
                  <a:lnTo>
                    <a:pt x="57" y="89"/>
                  </a:lnTo>
                  <a:lnTo>
                    <a:pt x="57" y="84"/>
                  </a:lnTo>
                  <a:lnTo>
                    <a:pt x="61" y="77"/>
                  </a:lnTo>
                  <a:lnTo>
                    <a:pt x="62" y="72"/>
                  </a:lnTo>
                  <a:lnTo>
                    <a:pt x="67" y="70"/>
                  </a:lnTo>
                  <a:lnTo>
                    <a:pt x="81" y="77"/>
                  </a:lnTo>
                  <a:lnTo>
                    <a:pt x="92" y="82"/>
                  </a:lnTo>
                  <a:lnTo>
                    <a:pt x="94" y="75"/>
                  </a:lnTo>
                  <a:lnTo>
                    <a:pt x="97" y="69"/>
                  </a:lnTo>
                  <a:lnTo>
                    <a:pt x="106" y="72"/>
                  </a:lnTo>
                  <a:lnTo>
                    <a:pt x="114" y="72"/>
                  </a:lnTo>
                  <a:lnTo>
                    <a:pt x="117" y="70"/>
                  </a:lnTo>
                  <a:lnTo>
                    <a:pt x="121" y="67"/>
                  </a:lnTo>
                  <a:lnTo>
                    <a:pt x="122" y="64"/>
                  </a:lnTo>
                  <a:lnTo>
                    <a:pt x="124" y="57"/>
                  </a:lnTo>
                  <a:lnTo>
                    <a:pt x="114" y="60"/>
                  </a:lnTo>
                  <a:lnTo>
                    <a:pt x="96" y="60"/>
                  </a:lnTo>
                  <a:lnTo>
                    <a:pt x="84" y="57"/>
                  </a:lnTo>
                  <a:lnTo>
                    <a:pt x="79" y="55"/>
                  </a:lnTo>
                  <a:lnTo>
                    <a:pt x="77" y="50"/>
                  </a:lnTo>
                  <a:lnTo>
                    <a:pt x="76" y="45"/>
                  </a:lnTo>
                  <a:lnTo>
                    <a:pt x="69" y="45"/>
                  </a:lnTo>
                  <a:lnTo>
                    <a:pt x="62" y="45"/>
                  </a:lnTo>
                  <a:lnTo>
                    <a:pt x="62" y="42"/>
                  </a:lnTo>
                  <a:lnTo>
                    <a:pt x="64" y="40"/>
                  </a:lnTo>
                  <a:lnTo>
                    <a:pt x="66" y="40"/>
                  </a:lnTo>
                  <a:lnTo>
                    <a:pt x="67" y="39"/>
                  </a:lnTo>
                  <a:lnTo>
                    <a:pt x="76" y="39"/>
                  </a:lnTo>
                  <a:lnTo>
                    <a:pt x="84" y="40"/>
                  </a:lnTo>
                  <a:lnTo>
                    <a:pt x="101" y="45"/>
                  </a:lnTo>
                  <a:lnTo>
                    <a:pt x="111" y="49"/>
                  </a:lnTo>
                  <a:lnTo>
                    <a:pt x="109" y="45"/>
                  </a:lnTo>
                  <a:lnTo>
                    <a:pt x="109" y="40"/>
                  </a:lnTo>
                  <a:lnTo>
                    <a:pt x="96" y="35"/>
                  </a:lnTo>
                  <a:lnTo>
                    <a:pt x="82" y="29"/>
                  </a:lnTo>
                  <a:lnTo>
                    <a:pt x="76" y="27"/>
                  </a:lnTo>
                  <a:lnTo>
                    <a:pt x="67" y="25"/>
                  </a:lnTo>
                  <a:lnTo>
                    <a:pt x="64" y="22"/>
                  </a:lnTo>
                  <a:lnTo>
                    <a:pt x="59" y="18"/>
                  </a:lnTo>
                  <a:lnTo>
                    <a:pt x="51" y="17"/>
                  </a:lnTo>
                  <a:lnTo>
                    <a:pt x="46" y="12"/>
                  </a:lnTo>
                  <a:lnTo>
                    <a:pt x="41" y="5"/>
                  </a:lnTo>
                  <a:lnTo>
                    <a:pt x="36" y="0"/>
                  </a:lnTo>
                  <a:lnTo>
                    <a:pt x="32" y="0"/>
                  </a:lnTo>
                  <a:lnTo>
                    <a:pt x="29" y="0"/>
                  </a:lnTo>
                  <a:lnTo>
                    <a:pt x="34" y="8"/>
                  </a:lnTo>
                  <a:lnTo>
                    <a:pt x="41" y="17"/>
                  </a:lnTo>
                  <a:lnTo>
                    <a:pt x="49" y="23"/>
                  </a:lnTo>
                  <a:lnTo>
                    <a:pt x="59" y="32"/>
                  </a:lnTo>
                  <a:lnTo>
                    <a:pt x="56" y="35"/>
                  </a:lnTo>
                  <a:lnTo>
                    <a:pt x="52" y="39"/>
                  </a:lnTo>
                  <a:lnTo>
                    <a:pt x="42" y="34"/>
                  </a:lnTo>
                  <a:lnTo>
                    <a:pt x="30" y="30"/>
                  </a:lnTo>
                  <a:lnTo>
                    <a:pt x="20" y="17"/>
                  </a:lnTo>
                  <a:lnTo>
                    <a:pt x="10" y="5"/>
                  </a:lnTo>
                  <a:lnTo>
                    <a:pt x="5" y="3"/>
                  </a:lnTo>
                  <a:lnTo>
                    <a:pt x="0" y="3"/>
                  </a:lnTo>
                  <a:close/>
                </a:path>
              </a:pathLst>
            </a:custGeom>
            <a:solidFill>
              <a:srgbClr val="1F1A17"/>
            </a:solidFill>
            <a:ln w="9525">
              <a:noFill/>
              <a:round/>
              <a:headEnd/>
              <a:tailEnd/>
            </a:ln>
          </p:spPr>
          <p:txBody>
            <a:bodyPr/>
            <a:lstStyle/>
            <a:p>
              <a:endParaRPr lang="en-US"/>
            </a:p>
          </p:txBody>
        </p:sp>
        <p:sp>
          <p:nvSpPr>
            <p:cNvPr id="4656" name="Freeform 560"/>
            <p:cNvSpPr>
              <a:spLocks/>
            </p:cNvSpPr>
            <p:nvPr/>
          </p:nvSpPr>
          <p:spPr bwMode="auto">
            <a:xfrm>
              <a:off x="2824" y="3402"/>
              <a:ext cx="65" cy="57"/>
            </a:xfrm>
            <a:custGeom>
              <a:avLst/>
              <a:gdLst/>
              <a:ahLst/>
              <a:cxnLst>
                <a:cxn ang="0">
                  <a:pos x="0" y="37"/>
                </a:cxn>
                <a:cxn ang="0">
                  <a:pos x="6" y="38"/>
                </a:cxn>
                <a:cxn ang="0">
                  <a:pos x="15" y="43"/>
                </a:cxn>
                <a:cxn ang="0">
                  <a:pos x="20" y="52"/>
                </a:cxn>
                <a:cxn ang="0">
                  <a:pos x="23" y="57"/>
                </a:cxn>
                <a:cxn ang="0">
                  <a:pos x="25" y="42"/>
                </a:cxn>
                <a:cxn ang="0">
                  <a:pos x="31" y="42"/>
                </a:cxn>
                <a:cxn ang="0">
                  <a:pos x="31" y="28"/>
                </a:cxn>
                <a:cxn ang="0">
                  <a:pos x="41" y="23"/>
                </a:cxn>
                <a:cxn ang="0">
                  <a:pos x="51" y="33"/>
                </a:cxn>
                <a:cxn ang="0">
                  <a:pos x="65" y="20"/>
                </a:cxn>
                <a:cxn ang="0">
                  <a:pos x="53" y="20"/>
                </a:cxn>
                <a:cxn ang="0">
                  <a:pos x="65" y="12"/>
                </a:cxn>
                <a:cxn ang="0">
                  <a:pos x="58" y="8"/>
                </a:cxn>
                <a:cxn ang="0">
                  <a:pos x="45" y="13"/>
                </a:cxn>
                <a:cxn ang="0">
                  <a:pos x="43" y="0"/>
                </a:cxn>
                <a:cxn ang="0">
                  <a:pos x="35" y="5"/>
                </a:cxn>
                <a:cxn ang="0">
                  <a:pos x="30" y="20"/>
                </a:cxn>
                <a:cxn ang="0">
                  <a:pos x="26" y="2"/>
                </a:cxn>
                <a:cxn ang="0">
                  <a:pos x="20" y="23"/>
                </a:cxn>
                <a:cxn ang="0">
                  <a:pos x="11" y="28"/>
                </a:cxn>
                <a:cxn ang="0">
                  <a:pos x="0" y="37"/>
                </a:cxn>
              </a:cxnLst>
              <a:rect l="0" t="0" r="r" b="b"/>
              <a:pathLst>
                <a:path w="65" h="57">
                  <a:moveTo>
                    <a:pt x="0" y="37"/>
                  </a:moveTo>
                  <a:lnTo>
                    <a:pt x="6" y="38"/>
                  </a:lnTo>
                  <a:lnTo>
                    <a:pt x="15" y="43"/>
                  </a:lnTo>
                  <a:lnTo>
                    <a:pt x="20" y="52"/>
                  </a:lnTo>
                  <a:lnTo>
                    <a:pt x="23" y="57"/>
                  </a:lnTo>
                  <a:lnTo>
                    <a:pt x="25" y="42"/>
                  </a:lnTo>
                  <a:lnTo>
                    <a:pt x="31" y="42"/>
                  </a:lnTo>
                  <a:lnTo>
                    <a:pt x="31" y="28"/>
                  </a:lnTo>
                  <a:lnTo>
                    <a:pt x="41" y="23"/>
                  </a:lnTo>
                  <a:lnTo>
                    <a:pt x="51" y="33"/>
                  </a:lnTo>
                  <a:lnTo>
                    <a:pt x="65" y="20"/>
                  </a:lnTo>
                  <a:lnTo>
                    <a:pt x="53" y="20"/>
                  </a:lnTo>
                  <a:lnTo>
                    <a:pt x="65" y="12"/>
                  </a:lnTo>
                  <a:lnTo>
                    <a:pt x="58" y="8"/>
                  </a:lnTo>
                  <a:lnTo>
                    <a:pt x="45" y="13"/>
                  </a:lnTo>
                  <a:lnTo>
                    <a:pt x="43" y="0"/>
                  </a:lnTo>
                  <a:lnTo>
                    <a:pt x="35" y="5"/>
                  </a:lnTo>
                  <a:lnTo>
                    <a:pt x="30" y="20"/>
                  </a:lnTo>
                  <a:lnTo>
                    <a:pt x="26" y="2"/>
                  </a:lnTo>
                  <a:lnTo>
                    <a:pt x="20" y="23"/>
                  </a:lnTo>
                  <a:lnTo>
                    <a:pt x="11" y="28"/>
                  </a:lnTo>
                  <a:lnTo>
                    <a:pt x="0" y="37"/>
                  </a:lnTo>
                  <a:close/>
                </a:path>
              </a:pathLst>
            </a:custGeom>
            <a:solidFill>
              <a:srgbClr val="1F1A17"/>
            </a:solidFill>
            <a:ln w="9525">
              <a:noFill/>
              <a:round/>
              <a:headEnd/>
              <a:tailEnd/>
            </a:ln>
          </p:spPr>
          <p:txBody>
            <a:bodyPr/>
            <a:lstStyle/>
            <a:p>
              <a:endParaRPr lang="en-US"/>
            </a:p>
          </p:txBody>
        </p:sp>
        <p:sp>
          <p:nvSpPr>
            <p:cNvPr id="4657" name="Freeform 561"/>
            <p:cNvSpPr>
              <a:spLocks/>
            </p:cNvSpPr>
            <p:nvPr/>
          </p:nvSpPr>
          <p:spPr bwMode="auto">
            <a:xfrm>
              <a:off x="3089" y="3365"/>
              <a:ext cx="106" cy="67"/>
            </a:xfrm>
            <a:custGeom>
              <a:avLst/>
              <a:gdLst/>
              <a:ahLst/>
              <a:cxnLst>
                <a:cxn ang="0">
                  <a:pos x="10" y="50"/>
                </a:cxn>
                <a:cxn ang="0">
                  <a:pos x="15" y="44"/>
                </a:cxn>
                <a:cxn ang="0">
                  <a:pos x="24" y="40"/>
                </a:cxn>
                <a:cxn ang="0">
                  <a:pos x="30" y="39"/>
                </a:cxn>
                <a:cxn ang="0">
                  <a:pos x="41" y="37"/>
                </a:cxn>
                <a:cxn ang="0">
                  <a:pos x="49" y="35"/>
                </a:cxn>
                <a:cxn ang="0">
                  <a:pos x="57" y="34"/>
                </a:cxn>
                <a:cxn ang="0">
                  <a:pos x="66" y="30"/>
                </a:cxn>
                <a:cxn ang="0">
                  <a:pos x="72" y="27"/>
                </a:cxn>
                <a:cxn ang="0">
                  <a:pos x="94" y="10"/>
                </a:cxn>
                <a:cxn ang="0">
                  <a:pos x="106" y="0"/>
                </a:cxn>
                <a:cxn ang="0">
                  <a:pos x="104" y="5"/>
                </a:cxn>
                <a:cxn ang="0">
                  <a:pos x="104" y="8"/>
                </a:cxn>
                <a:cxn ang="0">
                  <a:pos x="102" y="8"/>
                </a:cxn>
                <a:cxn ang="0">
                  <a:pos x="99" y="8"/>
                </a:cxn>
                <a:cxn ang="0">
                  <a:pos x="97" y="10"/>
                </a:cxn>
                <a:cxn ang="0">
                  <a:pos x="96" y="10"/>
                </a:cxn>
                <a:cxn ang="0">
                  <a:pos x="94" y="12"/>
                </a:cxn>
                <a:cxn ang="0">
                  <a:pos x="94" y="15"/>
                </a:cxn>
                <a:cxn ang="0">
                  <a:pos x="94" y="29"/>
                </a:cxn>
                <a:cxn ang="0">
                  <a:pos x="92" y="35"/>
                </a:cxn>
                <a:cxn ang="0">
                  <a:pos x="87" y="34"/>
                </a:cxn>
                <a:cxn ang="0">
                  <a:pos x="86" y="32"/>
                </a:cxn>
                <a:cxn ang="0">
                  <a:pos x="82" y="34"/>
                </a:cxn>
                <a:cxn ang="0">
                  <a:pos x="81" y="37"/>
                </a:cxn>
                <a:cxn ang="0">
                  <a:pos x="79" y="40"/>
                </a:cxn>
                <a:cxn ang="0">
                  <a:pos x="79" y="44"/>
                </a:cxn>
                <a:cxn ang="0">
                  <a:pos x="81" y="49"/>
                </a:cxn>
                <a:cxn ang="0">
                  <a:pos x="82" y="52"/>
                </a:cxn>
                <a:cxn ang="0">
                  <a:pos x="79" y="50"/>
                </a:cxn>
                <a:cxn ang="0">
                  <a:pos x="74" y="47"/>
                </a:cxn>
                <a:cxn ang="0">
                  <a:pos x="71" y="45"/>
                </a:cxn>
                <a:cxn ang="0">
                  <a:pos x="67" y="45"/>
                </a:cxn>
                <a:cxn ang="0">
                  <a:pos x="66" y="45"/>
                </a:cxn>
                <a:cxn ang="0">
                  <a:pos x="62" y="47"/>
                </a:cxn>
                <a:cxn ang="0">
                  <a:pos x="61" y="54"/>
                </a:cxn>
                <a:cxn ang="0">
                  <a:pos x="61" y="59"/>
                </a:cxn>
                <a:cxn ang="0">
                  <a:pos x="61" y="64"/>
                </a:cxn>
                <a:cxn ang="0">
                  <a:pos x="62" y="65"/>
                </a:cxn>
                <a:cxn ang="0">
                  <a:pos x="54" y="62"/>
                </a:cxn>
                <a:cxn ang="0">
                  <a:pos x="46" y="60"/>
                </a:cxn>
                <a:cxn ang="0">
                  <a:pos x="39" y="64"/>
                </a:cxn>
                <a:cxn ang="0">
                  <a:pos x="32" y="67"/>
                </a:cxn>
                <a:cxn ang="0">
                  <a:pos x="20" y="67"/>
                </a:cxn>
                <a:cxn ang="0">
                  <a:pos x="10" y="65"/>
                </a:cxn>
                <a:cxn ang="0">
                  <a:pos x="5" y="60"/>
                </a:cxn>
                <a:cxn ang="0">
                  <a:pos x="0" y="54"/>
                </a:cxn>
                <a:cxn ang="0">
                  <a:pos x="5" y="52"/>
                </a:cxn>
                <a:cxn ang="0">
                  <a:pos x="10" y="50"/>
                </a:cxn>
              </a:cxnLst>
              <a:rect l="0" t="0" r="r" b="b"/>
              <a:pathLst>
                <a:path w="106" h="67">
                  <a:moveTo>
                    <a:pt x="10" y="50"/>
                  </a:moveTo>
                  <a:lnTo>
                    <a:pt x="15" y="44"/>
                  </a:lnTo>
                  <a:lnTo>
                    <a:pt x="24" y="40"/>
                  </a:lnTo>
                  <a:lnTo>
                    <a:pt x="30" y="39"/>
                  </a:lnTo>
                  <a:lnTo>
                    <a:pt x="41" y="37"/>
                  </a:lnTo>
                  <a:lnTo>
                    <a:pt x="49" y="35"/>
                  </a:lnTo>
                  <a:lnTo>
                    <a:pt x="57" y="34"/>
                  </a:lnTo>
                  <a:lnTo>
                    <a:pt x="66" y="30"/>
                  </a:lnTo>
                  <a:lnTo>
                    <a:pt x="72" y="27"/>
                  </a:lnTo>
                  <a:lnTo>
                    <a:pt x="94" y="10"/>
                  </a:lnTo>
                  <a:lnTo>
                    <a:pt x="106" y="0"/>
                  </a:lnTo>
                  <a:lnTo>
                    <a:pt x="104" y="5"/>
                  </a:lnTo>
                  <a:lnTo>
                    <a:pt x="104" y="8"/>
                  </a:lnTo>
                  <a:lnTo>
                    <a:pt x="102" y="8"/>
                  </a:lnTo>
                  <a:lnTo>
                    <a:pt x="99" y="8"/>
                  </a:lnTo>
                  <a:lnTo>
                    <a:pt x="97" y="10"/>
                  </a:lnTo>
                  <a:lnTo>
                    <a:pt x="96" y="10"/>
                  </a:lnTo>
                  <a:lnTo>
                    <a:pt x="94" y="12"/>
                  </a:lnTo>
                  <a:lnTo>
                    <a:pt x="94" y="15"/>
                  </a:lnTo>
                  <a:lnTo>
                    <a:pt x="94" y="29"/>
                  </a:lnTo>
                  <a:lnTo>
                    <a:pt x="92" y="35"/>
                  </a:lnTo>
                  <a:lnTo>
                    <a:pt x="87" y="34"/>
                  </a:lnTo>
                  <a:lnTo>
                    <a:pt x="86" y="32"/>
                  </a:lnTo>
                  <a:lnTo>
                    <a:pt x="82" y="34"/>
                  </a:lnTo>
                  <a:lnTo>
                    <a:pt x="81" y="37"/>
                  </a:lnTo>
                  <a:lnTo>
                    <a:pt x="79" y="40"/>
                  </a:lnTo>
                  <a:lnTo>
                    <a:pt x="79" y="44"/>
                  </a:lnTo>
                  <a:lnTo>
                    <a:pt x="81" y="49"/>
                  </a:lnTo>
                  <a:lnTo>
                    <a:pt x="82" y="52"/>
                  </a:lnTo>
                  <a:lnTo>
                    <a:pt x="79" y="50"/>
                  </a:lnTo>
                  <a:lnTo>
                    <a:pt x="74" y="47"/>
                  </a:lnTo>
                  <a:lnTo>
                    <a:pt x="71" y="45"/>
                  </a:lnTo>
                  <a:lnTo>
                    <a:pt x="67" y="45"/>
                  </a:lnTo>
                  <a:lnTo>
                    <a:pt x="66" y="45"/>
                  </a:lnTo>
                  <a:lnTo>
                    <a:pt x="62" y="47"/>
                  </a:lnTo>
                  <a:lnTo>
                    <a:pt x="61" y="54"/>
                  </a:lnTo>
                  <a:lnTo>
                    <a:pt x="61" y="59"/>
                  </a:lnTo>
                  <a:lnTo>
                    <a:pt x="61" y="64"/>
                  </a:lnTo>
                  <a:lnTo>
                    <a:pt x="62" y="65"/>
                  </a:lnTo>
                  <a:lnTo>
                    <a:pt x="54" y="62"/>
                  </a:lnTo>
                  <a:lnTo>
                    <a:pt x="46" y="60"/>
                  </a:lnTo>
                  <a:lnTo>
                    <a:pt x="39" y="64"/>
                  </a:lnTo>
                  <a:lnTo>
                    <a:pt x="32" y="67"/>
                  </a:lnTo>
                  <a:lnTo>
                    <a:pt x="20" y="67"/>
                  </a:lnTo>
                  <a:lnTo>
                    <a:pt x="10" y="65"/>
                  </a:lnTo>
                  <a:lnTo>
                    <a:pt x="5" y="60"/>
                  </a:lnTo>
                  <a:lnTo>
                    <a:pt x="0" y="54"/>
                  </a:lnTo>
                  <a:lnTo>
                    <a:pt x="5" y="52"/>
                  </a:lnTo>
                  <a:lnTo>
                    <a:pt x="10" y="50"/>
                  </a:lnTo>
                  <a:close/>
                </a:path>
              </a:pathLst>
            </a:custGeom>
            <a:solidFill>
              <a:srgbClr val="1F1A17"/>
            </a:solidFill>
            <a:ln w="9525">
              <a:noFill/>
              <a:round/>
              <a:headEnd/>
              <a:tailEnd/>
            </a:ln>
          </p:spPr>
          <p:txBody>
            <a:bodyPr/>
            <a:lstStyle/>
            <a:p>
              <a:endParaRPr lang="en-US"/>
            </a:p>
          </p:txBody>
        </p:sp>
        <p:sp>
          <p:nvSpPr>
            <p:cNvPr id="4658" name="Freeform 562"/>
            <p:cNvSpPr>
              <a:spLocks/>
            </p:cNvSpPr>
            <p:nvPr/>
          </p:nvSpPr>
          <p:spPr bwMode="auto">
            <a:xfrm>
              <a:off x="3091" y="3442"/>
              <a:ext cx="30" cy="22"/>
            </a:xfrm>
            <a:custGeom>
              <a:avLst/>
              <a:gdLst/>
              <a:ahLst/>
              <a:cxnLst>
                <a:cxn ang="0">
                  <a:pos x="20" y="0"/>
                </a:cxn>
                <a:cxn ang="0">
                  <a:pos x="25" y="3"/>
                </a:cxn>
                <a:cxn ang="0">
                  <a:pos x="30" y="8"/>
                </a:cxn>
                <a:cxn ang="0">
                  <a:pos x="30" y="15"/>
                </a:cxn>
                <a:cxn ang="0">
                  <a:pos x="30" y="18"/>
                </a:cxn>
                <a:cxn ang="0">
                  <a:pos x="22" y="8"/>
                </a:cxn>
                <a:cxn ang="0">
                  <a:pos x="22" y="17"/>
                </a:cxn>
                <a:cxn ang="0">
                  <a:pos x="17" y="15"/>
                </a:cxn>
                <a:cxn ang="0">
                  <a:pos x="12" y="12"/>
                </a:cxn>
                <a:cxn ang="0">
                  <a:pos x="10" y="17"/>
                </a:cxn>
                <a:cxn ang="0">
                  <a:pos x="10" y="22"/>
                </a:cxn>
                <a:cxn ang="0">
                  <a:pos x="0" y="13"/>
                </a:cxn>
                <a:cxn ang="0">
                  <a:pos x="2" y="15"/>
                </a:cxn>
                <a:cxn ang="0">
                  <a:pos x="3" y="10"/>
                </a:cxn>
                <a:cxn ang="0">
                  <a:pos x="3" y="3"/>
                </a:cxn>
                <a:cxn ang="0">
                  <a:pos x="2" y="2"/>
                </a:cxn>
                <a:cxn ang="0">
                  <a:pos x="5" y="2"/>
                </a:cxn>
                <a:cxn ang="0">
                  <a:pos x="12" y="3"/>
                </a:cxn>
                <a:cxn ang="0">
                  <a:pos x="15" y="7"/>
                </a:cxn>
                <a:cxn ang="0">
                  <a:pos x="18" y="8"/>
                </a:cxn>
                <a:cxn ang="0">
                  <a:pos x="20" y="0"/>
                </a:cxn>
              </a:cxnLst>
              <a:rect l="0" t="0" r="r" b="b"/>
              <a:pathLst>
                <a:path w="30" h="22">
                  <a:moveTo>
                    <a:pt x="20" y="0"/>
                  </a:moveTo>
                  <a:lnTo>
                    <a:pt x="25" y="3"/>
                  </a:lnTo>
                  <a:lnTo>
                    <a:pt x="30" y="8"/>
                  </a:lnTo>
                  <a:lnTo>
                    <a:pt x="30" y="15"/>
                  </a:lnTo>
                  <a:lnTo>
                    <a:pt x="30" y="18"/>
                  </a:lnTo>
                  <a:lnTo>
                    <a:pt x="22" y="8"/>
                  </a:lnTo>
                  <a:lnTo>
                    <a:pt x="22" y="17"/>
                  </a:lnTo>
                  <a:lnTo>
                    <a:pt x="17" y="15"/>
                  </a:lnTo>
                  <a:lnTo>
                    <a:pt x="12" y="12"/>
                  </a:lnTo>
                  <a:lnTo>
                    <a:pt x="10" y="17"/>
                  </a:lnTo>
                  <a:lnTo>
                    <a:pt x="10" y="22"/>
                  </a:lnTo>
                  <a:lnTo>
                    <a:pt x="0" y="13"/>
                  </a:lnTo>
                  <a:lnTo>
                    <a:pt x="2" y="15"/>
                  </a:lnTo>
                  <a:lnTo>
                    <a:pt x="3" y="10"/>
                  </a:lnTo>
                  <a:lnTo>
                    <a:pt x="3" y="3"/>
                  </a:lnTo>
                  <a:lnTo>
                    <a:pt x="2" y="2"/>
                  </a:lnTo>
                  <a:lnTo>
                    <a:pt x="5" y="2"/>
                  </a:lnTo>
                  <a:lnTo>
                    <a:pt x="12" y="3"/>
                  </a:lnTo>
                  <a:lnTo>
                    <a:pt x="15" y="7"/>
                  </a:lnTo>
                  <a:lnTo>
                    <a:pt x="18" y="8"/>
                  </a:lnTo>
                  <a:lnTo>
                    <a:pt x="20" y="0"/>
                  </a:lnTo>
                  <a:close/>
                </a:path>
              </a:pathLst>
            </a:custGeom>
            <a:solidFill>
              <a:srgbClr val="1F1A17"/>
            </a:solidFill>
            <a:ln w="9525">
              <a:noFill/>
              <a:round/>
              <a:headEnd/>
              <a:tailEnd/>
            </a:ln>
          </p:spPr>
          <p:txBody>
            <a:bodyPr/>
            <a:lstStyle/>
            <a:p>
              <a:endParaRPr lang="en-US"/>
            </a:p>
          </p:txBody>
        </p:sp>
        <p:sp>
          <p:nvSpPr>
            <p:cNvPr id="4659" name="Freeform 563"/>
            <p:cNvSpPr>
              <a:spLocks/>
            </p:cNvSpPr>
            <p:nvPr/>
          </p:nvSpPr>
          <p:spPr bwMode="auto">
            <a:xfrm>
              <a:off x="3119" y="3417"/>
              <a:ext cx="56" cy="37"/>
            </a:xfrm>
            <a:custGeom>
              <a:avLst/>
              <a:gdLst/>
              <a:ahLst/>
              <a:cxnLst>
                <a:cxn ang="0">
                  <a:pos x="0" y="23"/>
                </a:cxn>
                <a:cxn ang="0">
                  <a:pos x="2" y="28"/>
                </a:cxn>
                <a:cxn ang="0">
                  <a:pos x="4" y="35"/>
                </a:cxn>
                <a:cxn ang="0">
                  <a:pos x="6" y="33"/>
                </a:cxn>
                <a:cxn ang="0">
                  <a:pos x="7" y="32"/>
                </a:cxn>
                <a:cxn ang="0">
                  <a:pos x="11" y="35"/>
                </a:cxn>
                <a:cxn ang="0">
                  <a:pos x="14" y="37"/>
                </a:cxn>
                <a:cxn ang="0">
                  <a:pos x="17" y="35"/>
                </a:cxn>
                <a:cxn ang="0">
                  <a:pos x="21" y="32"/>
                </a:cxn>
                <a:cxn ang="0">
                  <a:pos x="27" y="33"/>
                </a:cxn>
                <a:cxn ang="0">
                  <a:pos x="34" y="37"/>
                </a:cxn>
                <a:cxn ang="0">
                  <a:pos x="34" y="30"/>
                </a:cxn>
                <a:cxn ang="0">
                  <a:pos x="34" y="23"/>
                </a:cxn>
                <a:cxn ang="0">
                  <a:pos x="39" y="22"/>
                </a:cxn>
                <a:cxn ang="0">
                  <a:pos x="46" y="22"/>
                </a:cxn>
                <a:cxn ang="0">
                  <a:pos x="41" y="20"/>
                </a:cxn>
                <a:cxn ang="0">
                  <a:pos x="37" y="17"/>
                </a:cxn>
                <a:cxn ang="0">
                  <a:pos x="47" y="15"/>
                </a:cxn>
                <a:cxn ang="0">
                  <a:pos x="56" y="13"/>
                </a:cxn>
                <a:cxn ang="0">
                  <a:pos x="52" y="8"/>
                </a:cxn>
                <a:cxn ang="0">
                  <a:pos x="49" y="5"/>
                </a:cxn>
                <a:cxn ang="0">
                  <a:pos x="46" y="3"/>
                </a:cxn>
                <a:cxn ang="0">
                  <a:pos x="41" y="0"/>
                </a:cxn>
                <a:cxn ang="0">
                  <a:pos x="44" y="5"/>
                </a:cxn>
                <a:cxn ang="0">
                  <a:pos x="47" y="8"/>
                </a:cxn>
                <a:cxn ang="0">
                  <a:pos x="37" y="10"/>
                </a:cxn>
                <a:cxn ang="0">
                  <a:pos x="27" y="10"/>
                </a:cxn>
                <a:cxn ang="0">
                  <a:pos x="24" y="13"/>
                </a:cxn>
                <a:cxn ang="0">
                  <a:pos x="21" y="17"/>
                </a:cxn>
                <a:cxn ang="0">
                  <a:pos x="22" y="20"/>
                </a:cxn>
                <a:cxn ang="0">
                  <a:pos x="24" y="23"/>
                </a:cxn>
                <a:cxn ang="0">
                  <a:pos x="16" y="22"/>
                </a:cxn>
                <a:cxn ang="0">
                  <a:pos x="7" y="22"/>
                </a:cxn>
                <a:cxn ang="0">
                  <a:pos x="9" y="25"/>
                </a:cxn>
                <a:cxn ang="0">
                  <a:pos x="9" y="28"/>
                </a:cxn>
                <a:cxn ang="0">
                  <a:pos x="6" y="27"/>
                </a:cxn>
                <a:cxn ang="0">
                  <a:pos x="0" y="23"/>
                </a:cxn>
              </a:cxnLst>
              <a:rect l="0" t="0" r="r" b="b"/>
              <a:pathLst>
                <a:path w="56" h="37">
                  <a:moveTo>
                    <a:pt x="0" y="23"/>
                  </a:moveTo>
                  <a:lnTo>
                    <a:pt x="2" y="28"/>
                  </a:lnTo>
                  <a:lnTo>
                    <a:pt x="4" y="35"/>
                  </a:lnTo>
                  <a:lnTo>
                    <a:pt x="6" y="33"/>
                  </a:lnTo>
                  <a:lnTo>
                    <a:pt x="7" y="32"/>
                  </a:lnTo>
                  <a:lnTo>
                    <a:pt x="11" y="35"/>
                  </a:lnTo>
                  <a:lnTo>
                    <a:pt x="14" y="37"/>
                  </a:lnTo>
                  <a:lnTo>
                    <a:pt x="17" y="35"/>
                  </a:lnTo>
                  <a:lnTo>
                    <a:pt x="21" y="32"/>
                  </a:lnTo>
                  <a:lnTo>
                    <a:pt x="27" y="33"/>
                  </a:lnTo>
                  <a:lnTo>
                    <a:pt x="34" y="37"/>
                  </a:lnTo>
                  <a:lnTo>
                    <a:pt x="34" y="30"/>
                  </a:lnTo>
                  <a:lnTo>
                    <a:pt x="34" y="23"/>
                  </a:lnTo>
                  <a:lnTo>
                    <a:pt x="39" y="22"/>
                  </a:lnTo>
                  <a:lnTo>
                    <a:pt x="46" y="22"/>
                  </a:lnTo>
                  <a:lnTo>
                    <a:pt x="41" y="20"/>
                  </a:lnTo>
                  <a:lnTo>
                    <a:pt x="37" y="17"/>
                  </a:lnTo>
                  <a:lnTo>
                    <a:pt x="47" y="15"/>
                  </a:lnTo>
                  <a:lnTo>
                    <a:pt x="56" y="13"/>
                  </a:lnTo>
                  <a:lnTo>
                    <a:pt x="52" y="8"/>
                  </a:lnTo>
                  <a:lnTo>
                    <a:pt x="49" y="5"/>
                  </a:lnTo>
                  <a:lnTo>
                    <a:pt x="46" y="3"/>
                  </a:lnTo>
                  <a:lnTo>
                    <a:pt x="41" y="0"/>
                  </a:lnTo>
                  <a:lnTo>
                    <a:pt x="44" y="5"/>
                  </a:lnTo>
                  <a:lnTo>
                    <a:pt x="47" y="8"/>
                  </a:lnTo>
                  <a:lnTo>
                    <a:pt x="37" y="10"/>
                  </a:lnTo>
                  <a:lnTo>
                    <a:pt x="27" y="10"/>
                  </a:lnTo>
                  <a:lnTo>
                    <a:pt x="24" y="13"/>
                  </a:lnTo>
                  <a:lnTo>
                    <a:pt x="21" y="17"/>
                  </a:lnTo>
                  <a:lnTo>
                    <a:pt x="22" y="20"/>
                  </a:lnTo>
                  <a:lnTo>
                    <a:pt x="24" y="23"/>
                  </a:lnTo>
                  <a:lnTo>
                    <a:pt x="16" y="22"/>
                  </a:lnTo>
                  <a:lnTo>
                    <a:pt x="7" y="22"/>
                  </a:lnTo>
                  <a:lnTo>
                    <a:pt x="9" y="25"/>
                  </a:lnTo>
                  <a:lnTo>
                    <a:pt x="9" y="28"/>
                  </a:lnTo>
                  <a:lnTo>
                    <a:pt x="6" y="27"/>
                  </a:lnTo>
                  <a:lnTo>
                    <a:pt x="0" y="23"/>
                  </a:lnTo>
                  <a:close/>
                </a:path>
              </a:pathLst>
            </a:custGeom>
            <a:solidFill>
              <a:srgbClr val="1F1A17"/>
            </a:solidFill>
            <a:ln w="9525">
              <a:noFill/>
              <a:round/>
              <a:headEnd/>
              <a:tailEnd/>
            </a:ln>
          </p:spPr>
          <p:txBody>
            <a:bodyPr/>
            <a:lstStyle/>
            <a:p>
              <a:endParaRPr lang="en-US"/>
            </a:p>
          </p:txBody>
        </p:sp>
        <p:sp>
          <p:nvSpPr>
            <p:cNvPr id="4660" name="Freeform 564"/>
            <p:cNvSpPr>
              <a:spLocks/>
            </p:cNvSpPr>
            <p:nvPr/>
          </p:nvSpPr>
          <p:spPr bwMode="auto">
            <a:xfrm>
              <a:off x="2979" y="3387"/>
              <a:ext cx="40" cy="42"/>
            </a:xfrm>
            <a:custGeom>
              <a:avLst/>
              <a:gdLst/>
              <a:ahLst/>
              <a:cxnLst>
                <a:cxn ang="0">
                  <a:pos x="12" y="0"/>
                </a:cxn>
                <a:cxn ang="0">
                  <a:pos x="7" y="5"/>
                </a:cxn>
                <a:cxn ang="0">
                  <a:pos x="0" y="13"/>
                </a:cxn>
                <a:cxn ang="0">
                  <a:pos x="3" y="22"/>
                </a:cxn>
                <a:cxn ang="0">
                  <a:pos x="5" y="28"/>
                </a:cxn>
                <a:cxn ang="0">
                  <a:pos x="10" y="25"/>
                </a:cxn>
                <a:cxn ang="0">
                  <a:pos x="15" y="25"/>
                </a:cxn>
                <a:cxn ang="0">
                  <a:pos x="12" y="33"/>
                </a:cxn>
                <a:cxn ang="0">
                  <a:pos x="10" y="42"/>
                </a:cxn>
                <a:cxn ang="0">
                  <a:pos x="13" y="42"/>
                </a:cxn>
                <a:cxn ang="0">
                  <a:pos x="20" y="40"/>
                </a:cxn>
                <a:cxn ang="0">
                  <a:pos x="29" y="38"/>
                </a:cxn>
                <a:cxn ang="0">
                  <a:pos x="35" y="35"/>
                </a:cxn>
                <a:cxn ang="0">
                  <a:pos x="39" y="25"/>
                </a:cxn>
                <a:cxn ang="0">
                  <a:pos x="40" y="22"/>
                </a:cxn>
                <a:cxn ang="0">
                  <a:pos x="34" y="15"/>
                </a:cxn>
                <a:cxn ang="0">
                  <a:pos x="17" y="13"/>
                </a:cxn>
                <a:cxn ang="0">
                  <a:pos x="12" y="0"/>
                </a:cxn>
              </a:cxnLst>
              <a:rect l="0" t="0" r="r" b="b"/>
              <a:pathLst>
                <a:path w="40" h="42">
                  <a:moveTo>
                    <a:pt x="12" y="0"/>
                  </a:moveTo>
                  <a:lnTo>
                    <a:pt x="7" y="5"/>
                  </a:lnTo>
                  <a:lnTo>
                    <a:pt x="0" y="13"/>
                  </a:lnTo>
                  <a:lnTo>
                    <a:pt x="3" y="22"/>
                  </a:lnTo>
                  <a:lnTo>
                    <a:pt x="5" y="28"/>
                  </a:lnTo>
                  <a:lnTo>
                    <a:pt x="10" y="25"/>
                  </a:lnTo>
                  <a:lnTo>
                    <a:pt x="15" y="25"/>
                  </a:lnTo>
                  <a:lnTo>
                    <a:pt x="12" y="33"/>
                  </a:lnTo>
                  <a:lnTo>
                    <a:pt x="10" y="42"/>
                  </a:lnTo>
                  <a:lnTo>
                    <a:pt x="13" y="42"/>
                  </a:lnTo>
                  <a:lnTo>
                    <a:pt x="20" y="40"/>
                  </a:lnTo>
                  <a:lnTo>
                    <a:pt x="29" y="38"/>
                  </a:lnTo>
                  <a:lnTo>
                    <a:pt x="35" y="35"/>
                  </a:lnTo>
                  <a:lnTo>
                    <a:pt x="39" y="25"/>
                  </a:lnTo>
                  <a:lnTo>
                    <a:pt x="40" y="22"/>
                  </a:lnTo>
                  <a:lnTo>
                    <a:pt x="34" y="15"/>
                  </a:lnTo>
                  <a:lnTo>
                    <a:pt x="17" y="13"/>
                  </a:lnTo>
                  <a:lnTo>
                    <a:pt x="12" y="0"/>
                  </a:lnTo>
                  <a:close/>
                </a:path>
              </a:pathLst>
            </a:custGeom>
            <a:solidFill>
              <a:srgbClr val="1F1A17"/>
            </a:solidFill>
            <a:ln w="9525">
              <a:noFill/>
              <a:round/>
              <a:headEnd/>
              <a:tailEnd/>
            </a:ln>
          </p:spPr>
          <p:txBody>
            <a:bodyPr/>
            <a:lstStyle/>
            <a:p>
              <a:endParaRPr lang="en-US"/>
            </a:p>
          </p:txBody>
        </p:sp>
        <p:sp>
          <p:nvSpPr>
            <p:cNvPr id="4661" name="Freeform 565"/>
            <p:cNvSpPr>
              <a:spLocks/>
            </p:cNvSpPr>
            <p:nvPr/>
          </p:nvSpPr>
          <p:spPr bwMode="auto">
            <a:xfrm>
              <a:off x="2921" y="3358"/>
              <a:ext cx="33" cy="32"/>
            </a:xfrm>
            <a:custGeom>
              <a:avLst/>
              <a:gdLst/>
              <a:ahLst/>
              <a:cxnLst>
                <a:cxn ang="0">
                  <a:pos x="18" y="0"/>
                </a:cxn>
                <a:cxn ang="0">
                  <a:pos x="15" y="7"/>
                </a:cxn>
                <a:cxn ang="0">
                  <a:pos x="8" y="15"/>
                </a:cxn>
                <a:cxn ang="0">
                  <a:pos x="1" y="19"/>
                </a:cxn>
                <a:cxn ang="0">
                  <a:pos x="0" y="21"/>
                </a:cxn>
                <a:cxn ang="0">
                  <a:pos x="6" y="26"/>
                </a:cxn>
                <a:cxn ang="0">
                  <a:pos x="18" y="32"/>
                </a:cxn>
                <a:cxn ang="0">
                  <a:pos x="23" y="31"/>
                </a:cxn>
                <a:cxn ang="0">
                  <a:pos x="25" y="29"/>
                </a:cxn>
                <a:cxn ang="0">
                  <a:pos x="18" y="17"/>
                </a:cxn>
                <a:cxn ang="0">
                  <a:pos x="33" y="10"/>
                </a:cxn>
                <a:cxn ang="0">
                  <a:pos x="18" y="0"/>
                </a:cxn>
              </a:cxnLst>
              <a:rect l="0" t="0" r="r" b="b"/>
              <a:pathLst>
                <a:path w="33" h="32">
                  <a:moveTo>
                    <a:pt x="18" y="0"/>
                  </a:moveTo>
                  <a:lnTo>
                    <a:pt x="15" y="7"/>
                  </a:lnTo>
                  <a:lnTo>
                    <a:pt x="8" y="15"/>
                  </a:lnTo>
                  <a:lnTo>
                    <a:pt x="1" y="19"/>
                  </a:lnTo>
                  <a:lnTo>
                    <a:pt x="0" y="21"/>
                  </a:lnTo>
                  <a:lnTo>
                    <a:pt x="6" y="26"/>
                  </a:lnTo>
                  <a:lnTo>
                    <a:pt x="18" y="32"/>
                  </a:lnTo>
                  <a:lnTo>
                    <a:pt x="23" y="31"/>
                  </a:lnTo>
                  <a:lnTo>
                    <a:pt x="25" y="29"/>
                  </a:lnTo>
                  <a:lnTo>
                    <a:pt x="18" y="17"/>
                  </a:lnTo>
                  <a:lnTo>
                    <a:pt x="33" y="10"/>
                  </a:lnTo>
                  <a:lnTo>
                    <a:pt x="18" y="0"/>
                  </a:lnTo>
                  <a:close/>
                </a:path>
              </a:pathLst>
            </a:custGeom>
            <a:solidFill>
              <a:srgbClr val="1F1A17"/>
            </a:solidFill>
            <a:ln w="9525">
              <a:noFill/>
              <a:round/>
              <a:headEnd/>
              <a:tailEnd/>
            </a:ln>
          </p:spPr>
          <p:txBody>
            <a:bodyPr/>
            <a:lstStyle/>
            <a:p>
              <a:endParaRPr lang="en-US"/>
            </a:p>
          </p:txBody>
        </p:sp>
        <p:sp>
          <p:nvSpPr>
            <p:cNvPr id="4662" name="Freeform 566"/>
            <p:cNvSpPr>
              <a:spLocks/>
            </p:cNvSpPr>
            <p:nvPr/>
          </p:nvSpPr>
          <p:spPr bwMode="auto">
            <a:xfrm>
              <a:off x="3056" y="3345"/>
              <a:ext cx="52" cy="45"/>
            </a:xfrm>
            <a:custGeom>
              <a:avLst/>
              <a:gdLst/>
              <a:ahLst/>
              <a:cxnLst>
                <a:cxn ang="0">
                  <a:pos x="0" y="5"/>
                </a:cxn>
                <a:cxn ang="0">
                  <a:pos x="0" y="13"/>
                </a:cxn>
                <a:cxn ang="0">
                  <a:pos x="3" y="28"/>
                </a:cxn>
                <a:cxn ang="0">
                  <a:pos x="8" y="35"/>
                </a:cxn>
                <a:cxn ang="0">
                  <a:pos x="12" y="39"/>
                </a:cxn>
                <a:cxn ang="0">
                  <a:pos x="27" y="30"/>
                </a:cxn>
                <a:cxn ang="0">
                  <a:pos x="30" y="39"/>
                </a:cxn>
                <a:cxn ang="0">
                  <a:pos x="37" y="45"/>
                </a:cxn>
                <a:cxn ang="0">
                  <a:pos x="42" y="44"/>
                </a:cxn>
                <a:cxn ang="0">
                  <a:pos x="43" y="42"/>
                </a:cxn>
                <a:cxn ang="0">
                  <a:pos x="45" y="39"/>
                </a:cxn>
                <a:cxn ang="0">
                  <a:pos x="45" y="37"/>
                </a:cxn>
                <a:cxn ang="0">
                  <a:pos x="42" y="34"/>
                </a:cxn>
                <a:cxn ang="0">
                  <a:pos x="38" y="32"/>
                </a:cxn>
                <a:cxn ang="0">
                  <a:pos x="48" y="34"/>
                </a:cxn>
                <a:cxn ang="0">
                  <a:pos x="52" y="27"/>
                </a:cxn>
                <a:cxn ang="0">
                  <a:pos x="35" y="28"/>
                </a:cxn>
                <a:cxn ang="0">
                  <a:pos x="30" y="25"/>
                </a:cxn>
                <a:cxn ang="0">
                  <a:pos x="23" y="23"/>
                </a:cxn>
                <a:cxn ang="0">
                  <a:pos x="17" y="23"/>
                </a:cxn>
                <a:cxn ang="0">
                  <a:pos x="13" y="23"/>
                </a:cxn>
                <a:cxn ang="0">
                  <a:pos x="15" y="22"/>
                </a:cxn>
                <a:cxn ang="0">
                  <a:pos x="18" y="18"/>
                </a:cxn>
                <a:cxn ang="0">
                  <a:pos x="18" y="17"/>
                </a:cxn>
                <a:cxn ang="0">
                  <a:pos x="18" y="15"/>
                </a:cxn>
                <a:cxn ang="0">
                  <a:pos x="18" y="13"/>
                </a:cxn>
                <a:cxn ang="0">
                  <a:pos x="17" y="13"/>
                </a:cxn>
                <a:cxn ang="0">
                  <a:pos x="8" y="13"/>
                </a:cxn>
                <a:cxn ang="0">
                  <a:pos x="5" y="12"/>
                </a:cxn>
                <a:cxn ang="0">
                  <a:pos x="10" y="0"/>
                </a:cxn>
                <a:cxn ang="0">
                  <a:pos x="0" y="5"/>
                </a:cxn>
              </a:cxnLst>
              <a:rect l="0" t="0" r="r" b="b"/>
              <a:pathLst>
                <a:path w="52" h="45">
                  <a:moveTo>
                    <a:pt x="0" y="5"/>
                  </a:moveTo>
                  <a:lnTo>
                    <a:pt x="0" y="13"/>
                  </a:lnTo>
                  <a:lnTo>
                    <a:pt x="3" y="28"/>
                  </a:lnTo>
                  <a:lnTo>
                    <a:pt x="8" y="35"/>
                  </a:lnTo>
                  <a:lnTo>
                    <a:pt x="12" y="39"/>
                  </a:lnTo>
                  <a:lnTo>
                    <a:pt x="27" y="30"/>
                  </a:lnTo>
                  <a:lnTo>
                    <a:pt x="30" y="39"/>
                  </a:lnTo>
                  <a:lnTo>
                    <a:pt x="37" y="45"/>
                  </a:lnTo>
                  <a:lnTo>
                    <a:pt x="42" y="44"/>
                  </a:lnTo>
                  <a:lnTo>
                    <a:pt x="43" y="42"/>
                  </a:lnTo>
                  <a:lnTo>
                    <a:pt x="45" y="39"/>
                  </a:lnTo>
                  <a:lnTo>
                    <a:pt x="45" y="37"/>
                  </a:lnTo>
                  <a:lnTo>
                    <a:pt x="42" y="34"/>
                  </a:lnTo>
                  <a:lnTo>
                    <a:pt x="38" y="32"/>
                  </a:lnTo>
                  <a:lnTo>
                    <a:pt x="48" y="34"/>
                  </a:lnTo>
                  <a:lnTo>
                    <a:pt x="52" y="27"/>
                  </a:lnTo>
                  <a:lnTo>
                    <a:pt x="35" y="28"/>
                  </a:lnTo>
                  <a:lnTo>
                    <a:pt x="30" y="25"/>
                  </a:lnTo>
                  <a:lnTo>
                    <a:pt x="23" y="23"/>
                  </a:lnTo>
                  <a:lnTo>
                    <a:pt x="17" y="23"/>
                  </a:lnTo>
                  <a:lnTo>
                    <a:pt x="13" y="23"/>
                  </a:lnTo>
                  <a:lnTo>
                    <a:pt x="15" y="22"/>
                  </a:lnTo>
                  <a:lnTo>
                    <a:pt x="18" y="18"/>
                  </a:lnTo>
                  <a:lnTo>
                    <a:pt x="18" y="17"/>
                  </a:lnTo>
                  <a:lnTo>
                    <a:pt x="18" y="15"/>
                  </a:lnTo>
                  <a:lnTo>
                    <a:pt x="18" y="13"/>
                  </a:lnTo>
                  <a:lnTo>
                    <a:pt x="17" y="13"/>
                  </a:lnTo>
                  <a:lnTo>
                    <a:pt x="8" y="13"/>
                  </a:lnTo>
                  <a:lnTo>
                    <a:pt x="5" y="12"/>
                  </a:lnTo>
                  <a:lnTo>
                    <a:pt x="10" y="0"/>
                  </a:lnTo>
                  <a:lnTo>
                    <a:pt x="0" y="5"/>
                  </a:lnTo>
                  <a:close/>
                </a:path>
              </a:pathLst>
            </a:custGeom>
            <a:solidFill>
              <a:srgbClr val="1F1A17"/>
            </a:solidFill>
            <a:ln w="9525">
              <a:noFill/>
              <a:round/>
              <a:headEnd/>
              <a:tailEnd/>
            </a:ln>
          </p:spPr>
          <p:txBody>
            <a:bodyPr/>
            <a:lstStyle/>
            <a:p>
              <a:endParaRPr lang="en-US"/>
            </a:p>
          </p:txBody>
        </p:sp>
        <p:sp>
          <p:nvSpPr>
            <p:cNvPr id="4663" name="Freeform 567"/>
            <p:cNvSpPr>
              <a:spLocks/>
            </p:cNvSpPr>
            <p:nvPr/>
          </p:nvSpPr>
          <p:spPr bwMode="auto">
            <a:xfrm>
              <a:off x="2981" y="3407"/>
              <a:ext cx="130" cy="55"/>
            </a:xfrm>
            <a:custGeom>
              <a:avLst/>
              <a:gdLst/>
              <a:ahLst/>
              <a:cxnLst>
                <a:cxn ang="0">
                  <a:pos x="5" y="15"/>
                </a:cxn>
                <a:cxn ang="0">
                  <a:pos x="1" y="22"/>
                </a:cxn>
                <a:cxn ang="0">
                  <a:pos x="1" y="27"/>
                </a:cxn>
                <a:cxn ang="0">
                  <a:pos x="0" y="32"/>
                </a:cxn>
                <a:cxn ang="0">
                  <a:pos x="1" y="35"/>
                </a:cxn>
                <a:cxn ang="0">
                  <a:pos x="5" y="43"/>
                </a:cxn>
                <a:cxn ang="0">
                  <a:pos x="8" y="55"/>
                </a:cxn>
                <a:cxn ang="0">
                  <a:pos x="13" y="50"/>
                </a:cxn>
                <a:cxn ang="0">
                  <a:pos x="20" y="45"/>
                </a:cxn>
                <a:cxn ang="0">
                  <a:pos x="22" y="37"/>
                </a:cxn>
                <a:cxn ang="0">
                  <a:pos x="25" y="33"/>
                </a:cxn>
                <a:cxn ang="0">
                  <a:pos x="28" y="37"/>
                </a:cxn>
                <a:cxn ang="0">
                  <a:pos x="35" y="42"/>
                </a:cxn>
                <a:cxn ang="0">
                  <a:pos x="37" y="32"/>
                </a:cxn>
                <a:cxn ang="0">
                  <a:pos x="40" y="25"/>
                </a:cxn>
                <a:cxn ang="0">
                  <a:pos x="45" y="22"/>
                </a:cxn>
                <a:cxn ang="0">
                  <a:pos x="55" y="22"/>
                </a:cxn>
                <a:cxn ang="0">
                  <a:pos x="57" y="17"/>
                </a:cxn>
                <a:cxn ang="0">
                  <a:pos x="60" y="12"/>
                </a:cxn>
                <a:cxn ang="0">
                  <a:pos x="65" y="10"/>
                </a:cxn>
                <a:cxn ang="0">
                  <a:pos x="70" y="10"/>
                </a:cxn>
                <a:cxn ang="0">
                  <a:pos x="72" y="17"/>
                </a:cxn>
                <a:cxn ang="0">
                  <a:pos x="72" y="22"/>
                </a:cxn>
                <a:cxn ang="0">
                  <a:pos x="78" y="15"/>
                </a:cxn>
                <a:cxn ang="0">
                  <a:pos x="83" y="8"/>
                </a:cxn>
                <a:cxn ang="0">
                  <a:pos x="83" y="13"/>
                </a:cxn>
                <a:cxn ang="0">
                  <a:pos x="83" y="20"/>
                </a:cxn>
                <a:cxn ang="0">
                  <a:pos x="83" y="27"/>
                </a:cxn>
                <a:cxn ang="0">
                  <a:pos x="85" y="28"/>
                </a:cxn>
                <a:cxn ang="0">
                  <a:pos x="88" y="18"/>
                </a:cxn>
                <a:cxn ang="0">
                  <a:pos x="92" y="8"/>
                </a:cxn>
                <a:cxn ang="0">
                  <a:pos x="97" y="28"/>
                </a:cxn>
                <a:cxn ang="0">
                  <a:pos x="100" y="48"/>
                </a:cxn>
                <a:cxn ang="0">
                  <a:pos x="105" y="48"/>
                </a:cxn>
                <a:cxn ang="0">
                  <a:pos x="108" y="48"/>
                </a:cxn>
                <a:cxn ang="0">
                  <a:pos x="110" y="47"/>
                </a:cxn>
                <a:cxn ang="0">
                  <a:pos x="112" y="43"/>
                </a:cxn>
                <a:cxn ang="0">
                  <a:pos x="110" y="37"/>
                </a:cxn>
                <a:cxn ang="0">
                  <a:pos x="108" y="30"/>
                </a:cxn>
                <a:cxn ang="0">
                  <a:pos x="118" y="32"/>
                </a:cxn>
                <a:cxn ang="0">
                  <a:pos x="130" y="32"/>
                </a:cxn>
                <a:cxn ang="0">
                  <a:pos x="120" y="28"/>
                </a:cxn>
                <a:cxn ang="0">
                  <a:pos x="113" y="25"/>
                </a:cxn>
                <a:cxn ang="0">
                  <a:pos x="108" y="18"/>
                </a:cxn>
                <a:cxn ang="0">
                  <a:pos x="100" y="12"/>
                </a:cxn>
                <a:cxn ang="0">
                  <a:pos x="100" y="7"/>
                </a:cxn>
                <a:cxn ang="0">
                  <a:pos x="97" y="3"/>
                </a:cxn>
                <a:cxn ang="0">
                  <a:pos x="92" y="2"/>
                </a:cxn>
                <a:cxn ang="0">
                  <a:pos x="85" y="0"/>
                </a:cxn>
                <a:cxn ang="0">
                  <a:pos x="72" y="0"/>
                </a:cxn>
                <a:cxn ang="0">
                  <a:pos x="62" y="0"/>
                </a:cxn>
                <a:cxn ang="0">
                  <a:pos x="38" y="13"/>
                </a:cxn>
                <a:cxn ang="0">
                  <a:pos x="15" y="27"/>
                </a:cxn>
                <a:cxn ang="0">
                  <a:pos x="11" y="28"/>
                </a:cxn>
                <a:cxn ang="0">
                  <a:pos x="8" y="28"/>
                </a:cxn>
                <a:cxn ang="0">
                  <a:pos x="6" y="28"/>
                </a:cxn>
                <a:cxn ang="0">
                  <a:pos x="5" y="27"/>
                </a:cxn>
                <a:cxn ang="0">
                  <a:pos x="5" y="22"/>
                </a:cxn>
                <a:cxn ang="0">
                  <a:pos x="5" y="15"/>
                </a:cxn>
              </a:cxnLst>
              <a:rect l="0" t="0" r="r" b="b"/>
              <a:pathLst>
                <a:path w="130" h="55">
                  <a:moveTo>
                    <a:pt x="5" y="15"/>
                  </a:moveTo>
                  <a:lnTo>
                    <a:pt x="1" y="22"/>
                  </a:lnTo>
                  <a:lnTo>
                    <a:pt x="1" y="27"/>
                  </a:lnTo>
                  <a:lnTo>
                    <a:pt x="0" y="32"/>
                  </a:lnTo>
                  <a:lnTo>
                    <a:pt x="1" y="35"/>
                  </a:lnTo>
                  <a:lnTo>
                    <a:pt x="5" y="43"/>
                  </a:lnTo>
                  <a:lnTo>
                    <a:pt x="8" y="55"/>
                  </a:lnTo>
                  <a:lnTo>
                    <a:pt x="13" y="50"/>
                  </a:lnTo>
                  <a:lnTo>
                    <a:pt x="20" y="45"/>
                  </a:lnTo>
                  <a:lnTo>
                    <a:pt x="22" y="37"/>
                  </a:lnTo>
                  <a:lnTo>
                    <a:pt x="25" y="33"/>
                  </a:lnTo>
                  <a:lnTo>
                    <a:pt x="28" y="37"/>
                  </a:lnTo>
                  <a:lnTo>
                    <a:pt x="35" y="42"/>
                  </a:lnTo>
                  <a:lnTo>
                    <a:pt x="37" y="32"/>
                  </a:lnTo>
                  <a:lnTo>
                    <a:pt x="40" y="25"/>
                  </a:lnTo>
                  <a:lnTo>
                    <a:pt x="45" y="22"/>
                  </a:lnTo>
                  <a:lnTo>
                    <a:pt x="55" y="22"/>
                  </a:lnTo>
                  <a:lnTo>
                    <a:pt x="57" y="17"/>
                  </a:lnTo>
                  <a:lnTo>
                    <a:pt x="60" y="12"/>
                  </a:lnTo>
                  <a:lnTo>
                    <a:pt x="65" y="10"/>
                  </a:lnTo>
                  <a:lnTo>
                    <a:pt x="70" y="10"/>
                  </a:lnTo>
                  <a:lnTo>
                    <a:pt x="72" y="17"/>
                  </a:lnTo>
                  <a:lnTo>
                    <a:pt x="72" y="22"/>
                  </a:lnTo>
                  <a:lnTo>
                    <a:pt x="78" y="15"/>
                  </a:lnTo>
                  <a:lnTo>
                    <a:pt x="83" y="8"/>
                  </a:lnTo>
                  <a:lnTo>
                    <a:pt x="83" y="13"/>
                  </a:lnTo>
                  <a:lnTo>
                    <a:pt x="83" y="20"/>
                  </a:lnTo>
                  <a:lnTo>
                    <a:pt x="83" y="27"/>
                  </a:lnTo>
                  <a:lnTo>
                    <a:pt x="85" y="28"/>
                  </a:lnTo>
                  <a:lnTo>
                    <a:pt x="88" y="18"/>
                  </a:lnTo>
                  <a:lnTo>
                    <a:pt x="92" y="8"/>
                  </a:lnTo>
                  <a:lnTo>
                    <a:pt x="97" y="28"/>
                  </a:lnTo>
                  <a:lnTo>
                    <a:pt x="100" y="48"/>
                  </a:lnTo>
                  <a:lnTo>
                    <a:pt x="105" y="48"/>
                  </a:lnTo>
                  <a:lnTo>
                    <a:pt x="108" y="48"/>
                  </a:lnTo>
                  <a:lnTo>
                    <a:pt x="110" y="47"/>
                  </a:lnTo>
                  <a:lnTo>
                    <a:pt x="112" y="43"/>
                  </a:lnTo>
                  <a:lnTo>
                    <a:pt x="110" y="37"/>
                  </a:lnTo>
                  <a:lnTo>
                    <a:pt x="108" y="30"/>
                  </a:lnTo>
                  <a:lnTo>
                    <a:pt x="118" y="32"/>
                  </a:lnTo>
                  <a:lnTo>
                    <a:pt x="130" y="32"/>
                  </a:lnTo>
                  <a:lnTo>
                    <a:pt x="120" y="28"/>
                  </a:lnTo>
                  <a:lnTo>
                    <a:pt x="113" y="25"/>
                  </a:lnTo>
                  <a:lnTo>
                    <a:pt x="108" y="18"/>
                  </a:lnTo>
                  <a:lnTo>
                    <a:pt x="100" y="12"/>
                  </a:lnTo>
                  <a:lnTo>
                    <a:pt x="100" y="7"/>
                  </a:lnTo>
                  <a:lnTo>
                    <a:pt x="97" y="3"/>
                  </a:lnTo>
                  <a:lnTo>
                    <a:pt x="92" y="2"/>
                  </a:lnTo>
                  <a:lnTo>
                    <a:pt x="85" y="0"/>
                  </a:lnTo>
                  <a:lnTo>
                    <a:pt x="72" y="0"/>
                  </a:lnTo>
                  <a:lnTo>
                    <a:pt x="62" y="0"/>
                  </a:lnTo>
                  <a:lnTo>
                    <a:pt x="38" y="13"/>
                  </a:lnTo>
                  <a:lnTo>
                    <a:pt x="15" y="27"/>
                  </a:lnTo>
                  <a:lnTo>
                    <a:pt x="11" y="28"/>
                  </a:lnTo>
                  <a:lnTo>
                    <a:pt x="8" y="28"/>
                  </a:lnTo>
                  <a:lnTo>
                    <a:pt x="6" y="28"/>
                  </a:lnTo>
                  <a:lnTo>
                    <a:pt x="5" y="27"/>
                  </a:lnTo>
                  <a:lnTo>
                    <a:pt x="5" y="22"/>
                  </a:lnTo>
                  <a:lnTo>
                    <a:pt x="5" y="15"/>
                  </a:lnTo>
                  <a:close/>
                </a:path>
              </a:pathLst>
            </a:custGeom>
            <a:solidFill>
              <a:srgbClr val="1F1A17"/>
            </a:solidFill>
            <a:ln w="9525">
              <a:noFill/>
              <a:round/>
              <a:headEnd/>
              <a:tailEnd/>
            </a:ln>
          </p:spPr>
          <p:txBody>
            <a:bodyPr/>
            <a:lstStyle/>
            <a:p>
              <a:endParaRPr lang="en-US"/>
            </a:p>
          </p:txBody>
        </p:sp>
        <p:sp>
          <p:nvSpPr>
            <p:cNvPr id="4664" name="Freeform 568"/>
            <p:cNvSpPr>
              <a:spLocks/>
            </p:cNvSpPr>
            <p:nvPr/>
          </p:nvSpPr>
          <p:spPr bwMode="auto">
            <a:xfrm>
              <a:off x="2974" y="3481"/>
              <a:ext cx="23" cy="16"/>
            </a:xfrm>
            <a:custGeom>
              <a:avLst/>
              <a:gdLst/>
              <a:ahLst/>
              <a:cxnLst>
                <a:cxn ang="0">
                  <a:pos x="0" y="15"/>
                </a:cxn>
                <a:cxn ang="0">
                  <a:pos x="2" y="13"/>
                </a:cxn>
                <a:cxn ang="0">
                  <a:pos x="5" y="6"/>
                </a:cxn>
                <a:cxn ang="0">
                  <a:pos x="7" y="3"/>
                </a:cxn>
                <a:cxn ang="0">
                  <a:pos x="8" y="1"/>
                </a:cxn>
                <a:cxn ang="0">
                  <a:pos x="12" y="0"/>
                </a:cxn>
                <a:cxn ang="0">
                  <a:pos x="13" y="1"/>
                </a:cxn>
                <a:cxn ang="0">
                  <a:pos x="20" y="10"/>
                </a:cxn>
                <a:cxn ang="0">
                  <a:pos x="23" y="16"/>
                </a:cxn>
                <a:cxn ang="0">
                  <a:pos x="17" y="15"/>
                </a:cxn>
                <a:cxn ang="0">
                  <a:pos x="8" y="15"/>
                </a:cxn>
                <a:cxn ang="0">
                  <a:pos x="3" y="16"/>
                </a:cxn>
                <a:cxn ang="0">
                  <a:pos x="0" y="15"/>
                </a:cxn>
              </a:cxnLst>
              <a:rect l="0" t="0" r="r" b="b"/>
              <a:pathLst>
                <a:path w="23" h="16">
                  <a:moveTo>
                    <a:pt x="0" y="15"/>
                  </a:moveTo>
                  <a:lnTo>
                    <a:pt x="2" y="13"/>
                  </a:lnTo>
                  <a:lnTo>
                    <a:pt x="5" y="6"/>
                  </a:lnTo>
                  <a:lnTo>
                    <a:pt x="7" y="3"/>
                  </a:lnTo>
                  <a:lnTo>
                    <a:pt x="8" y="1"/>
                  </a:lnTo>
                  <a:lnTo>
                    <a:pt x="12" y="0"/>
                  </a:lnTo>
                  <a:lnTo>
                    <a:pt x="13" y="1"/>
                  </a:lnTo>
                  <a:lnTo>
                    <a:pt x="20" y="10"/>
                  </a:lnTo>
                  <a:lnTo>
                    <a:pt x="23" y="16"/>
                  </a:lnTo>
                  <a:lnTo>
                    <a:pt x="17" y="15"/>
                  </a:lnTo>
                  <a:lnTo>
                    <a:pt x="8" y="15"/>
                  </a:lnTo>
                  <a:lnTo>
                    <a:pt x="3" y="16"/>
                  </a:lnTo>
                  <a:lnTo>
                    <a:pt x="0" y="15"/>
                  </a:lnTo>
                  <a:close/>
                </a:path>
              </a:pathLst>
            </a:custGeom>
            <a:solidFill>
              <a:srgbClr val="1F1A17"/>
            </a:solidFill>
            <a:ln w="9525">
              <a:noFill/>
              <a:round/>
              <a:headEnd/>
              <a:tailEnd/>
            </a:ln>
          </p:spPr>
          <p:txBody>
            <a:bodyPr/>
            <a:lstStyle/>
            <a:p>
              <a:endParaRPr lang="en-US"/>
            </a:p>
          </p:txBody>
        </p:sp>
        <p:sp>
          <p:nvSpPr>
            <p:cNvPr id="4665" name="Freeform 569"/>
            <p:cNvSpPr>
              <a:spLocks/>
            </p:cNvSpPr>
            <p:nvPr/>
          </p:nvSpPr>
          <p:spPr bwMode="auto">
            <a:xfrm>
              <a:off x="2906" y="3439"/>
              <a:ext cx="33" cy="31"/>
            </a:xfrm>
            <a:custGeom>
              <a:avLst/>
              <a:gdLst/>
              <a:ahLst/>
              <a:cxnLst>
                <a:cxn ang="0">
                  <a:pos x="10" y="0"/>
                </a:cxn>
                <a:cxn ang="0">
                  <a:pos x="8" y="0"/>
                </a:cxn>
                <a:cxn ang="0">
                  <a:pos x="5" y="3"/>
                </a:cxn>
                <a:cxn ang="0">
                  <a:pos x="1" y="6"/>
                </a:cxn>
                <a:cxn ang="0">
                  <a:pos x="0" y="11"/>
                </a:cxn>
                <a:cxn ang="0">
                  <a:pos x="6" y="25"/>
                </a:cxn>
                <a:cxn ang="0">
                  <a:pos x="13" y="31"/>
                </a:cxn>
                <a:cxn ang="0">
                  <a:pos x="13" y="18"/>
                </a:cxn>
                <a:cxn ang="0">
                  <a:pos x="23" y="31"/>
                </a:cxn>
                <a:cxn ang="0">
                  <a:pos x="26" y="28"/>
                </a:cxn>
                <a:cxn ang="0">
                  <a:pos x="26" y="23"/>
                </a:cxn>
                <a:cxn ang="0">
                  <a:pos x="26" y="11"/>
                </a:cxn>
                <a:cxn ang="0">
                  <a:pos x="31" y="5"/>
                </a:cxn>
                <a:cxn ang="0">
                  <a:pos x="33" y="3"/>
                </a:cxn>
                <a:cxn ang="0">
                  <a:pos x="11" y="8"/>
                </a:cxn>
                <a:cxn ang="0">
                  <a:pos x="10" y="0"/>
                </a:cxn>
              </a:cxnLst>
              <a:rect l="0" t="0" r="r" b="b"/>
              <a:pathLst>
                <a:path w="33" h="31">
                  <a:moveTo>
                    <a:pt x="10" y="0"/>
                  </a:moveTo>
                  <a:lnTo>
                    <a:pt x="8" y="0"/>
                  </a:lnTo>
                  <a:lnTo>
                    <a:pt x="5" y="3"/>
                  </a:lnTo>
                  <a:lnTo>
                    <a:pt x="1" y="6"/>
                  </a:lnTo>
                  <a:lnTo>
                    <a:pt x="0" y="11"/>
                  </a:lnTo>
                  <a:lnTo>
                    <a:pt x="6" y="25"/>
                  </a:lnTo>
                  <a:lnTo>
                    <a:pt x="13" y="31"/>
                  </a:lnTo>
                  <a:lnTo>
                    <a:pt x="13" y="18"/>
                  </a:lnTo>
                  <a:lnTo>
                    <a:pt x="23" y="31"/>
                  </a:lnTo>
                  <a:lnTo>
                    <a:pt x="26" y="28"/>
                  </a:lnTo>
                  <a:lnTo>
                    <a:pt x="26" y="23"/>
                  </a:lnTo>
                  <a:lnTo>
                    <a:pt x="26" y="11"/>
                  </a:lnTo>
                  <a:lnTo>
                    <a:pt x="31" y="5"/>
                  </a:lnTo>
                  <a:lnTo>
                    <a:pt x="33" y="3"/>
                  </a:lnTo>
                  <a:lnTo>
                    <a:pt x="11" y="8"/>
                  </a:lnTo>
                  <a:lnTo>
                    <a:pt x="10" y="0"/>
                  </a:lnTo>
                  <a:close/>
                </a:path>
              </a:pathLst>
            </a:custGeom>
            <a:solidFill>
              <a:srgbClr val="1F1A17"/>
            </a:solidFill>
            <a:ln w="9525">
              <a:noFill/>
              <a:round/>
              <a:headEnd/>
              <a:tailEnd/>
            </a:ln>
          </p:spPr>
          <p:txBody>
            <a:bodyPr/>
            <a:lstStyle/>
            <a:p>
              <a:endParaRPr lang="en-US"/>
            </a:p>
          </p:txBody>
        </p:sp>
        <p:sp>
          <p:nvSpPr>
            <p:cNvPr id="4666" name="Freeform 570"/>
            <p:cNvSpPr>
              <a:spLocks/>
            </p:cNvSpPr>
            <p:nvPr/>
          </p:nvSpPr>
          <p:spPr bwMode="auto">
            <a:xfrm>
              <a:off x="2790" y="3390"/>
              <a:ext cx="67" cy="24"/>
            </a:xfrm>
            <a:custGeom>
              <a:avLst/>
              <a:gdLst/>
              <a:ahLst/>
              <a:cxnLst>
                <a:cxn ang="0">
                  <a:pos x="0" y="4"/>
                </a:cxn>
                <a:cxn ang="0">
                  <a:pos x="5" y="2"/>
                </a:cxn>
                <a:cxn ang="0">
                  <a:pos x="19" y="2"/>
                </a:cxn>
                <a:cxn ang="0">
                  <a:pos x="37" y="9"/>
                </a:cxn>
                <a:cxn ang="0">
                  <a:pos x="47" y="12"/>
                </a:cxn>
                <a:cxn ang="0">
                  <a:pos x="45" y="0"/>
                </a:cxn>
                <a:cxn ang="0">
                  <a:pos x="49" y="0"/>
                </a:cxn>
                <a:cxn ang="0">
                  <a:pos x="55" y="2"/>
                </a:cxn>
                <a:cxn ang="0">
                  <a:pos x="64" y="7"/>
                </a:cxn>
                <a:cxn ang="0">
                  <a:pos x="67" y="10"/>
                </a:cxn>
                <a:cxn ang="0">
                  <a:pos x="64" y="24"/>
                </a:cxn>
                <a:cxn ang="0">
                  <a:pos x="60" y="9"/>
                </a:cxn>
                <a:cxn ang="0">
                  <a:pos x="57" y="12"/>
                </a:cxn>
                <a:cxn ang="0">
                  <a:pos x="45" y="17"/>
                </a:cxn>
                <a:cxn ang="0">
                  <a:pos x="27" y="17"/>
                </a:cxn>
                <a:cxn ang="0">
                  <a:pos x="15" y="14"/>
                </a:cxn>
                <a:cxn ang="0">
                  <a:pos x="12" y="4"/>
                </a:cxn>
                <a:cxn ang="0">
                  <a:pos x="0" y="4"/>
                </a:cxn>
              </a:cxnLst>
              <a:rect l="0" t="0" r="r" b="b"/>
              <a:pathLst>
                <a:path w="67" h="24">
                  <a:moveTo>
                    <a:pt x="0" y="4"/>
                  </a:moveTo>
                  <a:lnTo>
                    <a:pt x="5" y="2"/>
                  </a:lnTo>
                  <a:lnTo>
                    <a:pt x="19" y="2"/>
                  </a:lnTo>
                  <a:lnTo>
                    <a:pt x="37" y="9"/>
                  </a:lnTo>
                  <a:lnTo>
                    <a:pt x="47" y="12"/>
                  </a:lnTo>
                  <a:lnTo>
                    <a:pt x="45" y="0"/>
                  </a:lnTo>
                  <a:lnTo>
                    <a:pt x="49" y="0"/>
                  </a:lnTo>
                  <a:lnTo>
                    <a:pt x="55" y="2"/>
                  </a:lnTo>
                  <a:lnTo>
                    <a:pt x="64" y="7"/>
                  </a:lnTo>
                  <a:lnTo>
                    <a:pt x="67" y="10"/>
                  </a:lnTo>
                  <a:lnTo>
                    <a:pt x="64" y="24"/>
                  </a:lnTo>
                  <a:lnTo>
                    <a:pt x="60" y="9"/>
                  </a:lnTo>
                  <a:lnTo>
                    <a:pt x="57" y="12"/>
                  </a:lnTo>
                  <a:lnTo>
                    <a:pt x="45" y="17"/>
                  </a:lnTo>
                  <a:lnTo>
                    <a:pt x="27" y="17"/>
                  </a:lnTo>
                  <a:lnTo>
                    <a:pt x="15" y="14"/>
                  </a:lnTo>
                  <a:lnTo>
                    <a:pt x="12" y="4"/>
                  </a:lnTo>
                  <a:lnTo>
                    <a:pt x="0" y="4"/>
                  </a:lnTo>
                  <a:close/>
                </a:path>
              </a:pathLst>
            </a:custGeom>
            <a:solidFill>
              <a:srgbClr val="1F1A17"/>
            </a:solidFill>
            <a:ln w="9525">
              <a:noFill/>
              <a:round/>
              <a:headEnd/>
              <a:tailEnd/>
            </a:ln>
          </p:spPr>
          <p:txBody>
            <a:bodyPr/>
            <a:lstStyle/>
            <a:p>
              <a:endParaRPr lang="en-US"/>
            </a:p>
          </p:txBody>
        </p:sp>
        <p:sp>
          <p:nvSpPr>
            <p:cNvPr id="4667" name="Freeform 571"/>
            <p:cNvSpPr>
              <a:spLocks/>
            </p:cNvSpPr>
            <p:nvPr/>
          </p:nvSpPr>
          <p:spPr bwMode="auto">
            <a:xfrm>
              <a:off x="2792" y="3425"/>
              <a:ext cx="52" cy="35"/>
            </a:xfrm>
            <a:custGeom>
              <a:avLst/>
              <a:gdLst/>
              <a:ahLst/>
              <a:cxnLst>
                <a:cxn ang="0">
                  <a:pos x="0" y="0"/>
                </a:cxn>
                <a:cxn ang="0">
                  <a:pos x="12" y="4"/>
                </a:cxn>
                <a:cxn ang="0">
                  <a:pos x="27" y="12"/>
                </a:cxn>
                <a:cxn ang="0">
                  <a:pos x="35" y="17"/>
                </a:cxn>
                <a:cxn ang="0">
                  <a:pos x="42" y="20"/>
                </a:cxn>
                <a:cxn ang="0">
                  <a:pos x="48" y="29"/>
                </a:cxn>
                <a:cxn ang="0">
                  <a:pos x="52" y="34"/>
                </a:cxn>
                <a:cxn ang="0">
                  <a:pos x="48" y="35"/>
                </a:cxn>
                <a:cxn ang="0">
                  <a:pos x="47" y="35"/>
                </a:cxn>
                <a:cxn ang="0">
                  <a:pos x="43" y="35"/>
                </a:cxn>
                <a:cxn ang="0">
                  <a:pos x="40" y="34"/>
                </a:cxn>
                <a:cxn ang="0">
                  <a:pos x="35" y="29"/>
                </a:cxn>
                <a:cxn ang="0">
                  <a:pos x="32" y="24"/>
                </a:cxn>
                <a:cxn ang="0">
                  <a:pos x="30" y="27"/>
                </a:cxn>
                <a:cxn ang="0">
                  <a:pos x="30" y="30"/>
                </a:cxn>
                <a:cxn ang="0">
                  <a:pos x="27" y="30"/>
                </a:cxn>
                <a:cxn ang="0">
                  <a:pos x="23" y="32"/>
                </a:cxn>
                <a:cxn ang="0">
                  <a:pos x="22" y="27"/>
                </a:cxn>
                <a:cxn ang="0">
                  <a:pos x="20" y="22"/>
                </a:cxn>
                <a:cxn ang="0">
                  <a:pos x="17" y="20"/>
                </a:cxn>
                <a:cxn ang="0">
                  <a:pos x="13" y="17"/>
                </a:cxn>
                <a:cxn ang="0">
                  <a:pos x="13" y="14"/>
                </a:cxn>
                <a:cxn ang="0">
                  <a:pos x="13" y="10"/>
                </a:cxn>
                <a:cxn ang="0">
                  <a:pos x="7" y="5"/>
                </a:cxn>
                <a:cxn ang="0">
                  <a:pos x="0" y="0"/>
                </a:cxn>
              </a:cxnLst>
              <a:rect l="0" t="0" r="r" b="b"/>
              <a:pathLst>
                <a:path w="52" h="35">
                  <a:moveTo>
                    <a:pt x="0" y="0"/>
                  </a:moveTo>
                  <a:lnTo>
                    <a:pt x="12" y="4"/>
                  </a:lnTo>
                  <a:lnTo>
                    <a:pt x="27" y="12"/>
                  </a:lnTo>
                  <a:lnTo>
                    <a:pt x="35" y="17"/>
                  </a:lnTo>
                  <a:lnTo>
                    <a:pt x="42" y="20"/>
                  </a:lnTo>
                  <a:lnTo>
                    <a:pt x="48" y="29"/>
                  </a:lnTo>
                  <a:lnTo>
                    <a:pt x="52" y="34"/>
                  </a:lnTo>
                  <a:lnTo>
                    <a:pt x="48" y="35"/>
                  </a:lnTo>
                  <a:lnTo>
                    <a:pt x="47" y="35"/>
                  </a:lnTo>
                  <a:lnTo>
                    <a:pt x="43" y="35"/>
                  </a:lnTo>
                  <a:lnTo>
                    <a:pt x="40" y="34"/>
                  </a:lnTo>
                  <a:lnTo>
                    <a:pt x="35" y="29"/>
                  </a:lnTo>
                  <a:lnTo>
                    <a:pt x="32" y="24"/>
                  </a:lnTo>
                  <a:lnTo>
                    <a:pt x="30" y="27"/>
                  </a:lnTo>
                  <a:lnTo>
                    <a:pt x="30" y="30"/>
                  </a:lnTo>
                  <a:lnTo>
                    <a:pt x="27" y="30"/>
                  </a:lnTo>
                  <a:lnTo>
                    <a:pt x="23" y="32"/>
                  </a:lnTo>
                  <a:lnTo>
                    <a:pt x="22" y="27"/>
                  </a:lnTo>
                  <a:lnTo>
                    <a:pt x="20" y="22"/>
                  </a:lnTo>
                  <a:lnTo>
                    <a:pt x="17" y="20"/>
                  </a:lnTo>
                  <a:lnTo>
                    <a:pt x="13" y="17"/>
                  </a:lnTo>
                  <a:lnTo>
                    <a:pt x="13" y="14"/>
                  </a:lnTo>
                  <a:lnTo>
                    <a:pt x="13" y="10"/>
                  </a:lnTo>
                  <a:lnTo>
                    <a:pt x="7" y="5"/>
                  </a:lnTo>
                  <a:lnTo>
                    <a:pt x="0" y="0"/>
                  </a:lnTo>
                  <a:close/>
                </a:path>
              </a:pathLst>
            </a:custGeom>
            <a:solidFill>
              <a:srgbClr val="1F1A17"/>
            </a:solidFill>
            <a:ln w="9525">
              <a:noFill/>
              <a:round/>
              <a:headEnd/>
              <a:tailEnd/>
            </a:ln>
          </p:spPr>
          <p:txBody>
            <a:bodyPr/>
            <a:lstStyle/>
            <a:p>
              <a:endParaRPr lang="en-US"/>
            </a:p>
          </p:txBody>
        </p:sp>
        <p:sp>
          <p:nvSpPr>
            <p:cNvPr id="4668" name="Freeform 572"/>
            <p:cNvSpPr>
              <a:spLocks/>
            </p:cNvSpPr>
            <p:nvPr/>
          </p:nvSpPr>
          <p:spPr bwMode="auto">
            <a:xfrm>
              <a:off x="2857" y="3429"/>
              <a:ext cx="42" cy="20"/>
            </a:xfrm>
            <a:custGeom>
              <a:avLst/>
              <a:gdLst/>
              <a:ahLst/>
              <a:cxnLst>
                <a:cxn ang="0">
                  <a:pos x="8" y="0"/>
                </a:cxn>
                <a:cxn ang="0">
                  <a:pos x="0" y="3"/>
                </a:cxn>
                <a:cxn ang="0">
                  <a:pos x="0" y="11"/>
                </a:cxn>
                <a:cxn ang="0">
                  <a:pos x="7" y="15"/>
                </a:cxn>
                <a:cxn ang="0">
                  <a:pos x="18" y="20"/>
                </a:cxn>
                <a:cxn ang="0">
                  <a:pos x="32" y="18"/>
                </a:cxn>
                <a:cxn ang="0">
                  <a:pos x="42" y="15"/>
                </a:cxn>
                <a:cxn ang="0">
                  <a:pos x="35" y="15"/>
                </a:cxn>
                <a:cxn ang="0">
                  <a:pos x="22" y="13"/>
                </a:cxn>
                <a:cxn ang="0">
                  <a:pos x="12" y="5"/>
                </a:cxn>
                <a:cxn ang="0">
                  <a:pos x="8" y="0"/>
                </a:cxn>
              </a:cxnLst>
              <a:rect l="0" t="0" r="r" b="b"/>
              <a:pathLst>
                <a:path w="42" h="20">
                  <a:moveTo>
                    <a:pt x="8" y="0"/>
                  </a:moveTo>
                  <a:lnTo>
                    <a:pt x="0" y="3"/>
                  </a:lnTo>
                  <a:lnTo>
                    <a:pt x="0" y="11"/>
                  </a:lnTo>
                  <a:lnTo>
                    <a:pt x="7" y="15"/>
                  </a:lnTo>
                  <a:lnTo>
                    <a:pt x="18" y="20"/>
                  </a:lnTo>
                  <a:lnTo>
                    <a:pt x="32" y="18"/>
                  </a:lnTo>
                  <a:lnTo>
                    <a:pt x="42" y="15"/>
                  </a:lnTo>
                  <a:lnTo>
                    <a:pt x="35" y="15"/>
                  </a:lnTo>
                  <a:lnTo>
                    <a:pt x="22" y="13"/>
                  </a:lnTo>
                  <a:lnTo>
                    <a:pt x="12" y="5"/>
                  </a:lnTo>
                  <a:lnTo>
                    <a:pt x="8" y="0"/>
                  </a:lnTo>
                  <a:close/>
                </a:path>
              </a:pathLst>
            </a:custGeom>
            <a:solidFill>
              <a:srgbClr val="1F1A17"/>
            </a:solidFill>
            <a:ln w="9525">
              <a:noFill/>
              <a:round/>
              <a:headEnd/>
              <a:tailEnd/>
            </a:ln>
          </p:spPr>
          <p:txBody>
            <a:bodyPr/>
            <a:lstStyle/>
            <a:p>
              <a:endParaRPr lang="en-US"/>
            </a:p>
          </p:txBody>
        </p:sp>
        <p:sp>
          <p:nvSpPr>
            <p:cNvPr id="4669" name="Freeform 573"/>
            <p:cNvSpPr>
              <a:spLocks/>
            </p:cNvSpPr>
            <p:nvPr/>
          </p:nvSpPr>
          <p:spPr bwMode="auto">
            <a:xfrm>
              <a:off x="2957" y="3358"/>
              <a:ext cx="35" cy="21"/>
            </a:xfrm>
            <a:custGeom>
              <a:avLst/>
              <a:gdLst/>
              <a:ahLst/>
              <a:cxnLst>
                <a:cxn ang="0">
                  <a:pos x="0" y="9"/>
                </a:cxn>
                <a:cxn ang="0">
                  <a:pos x="2" y="7"/>
                </a:cxn>
                <a:cxn ang="0">
                  <a:pos x="7" y="4"/>
                </a:cxn>
                <a:cxn ang="0">
                  <a:pos x="14" y="0"/>
                </a:cxn>
                <a:cxn ang="0">
                  <a:pos x="20" y="0"/>
                </a:cxn>
                <a:cxn ang="0">
                  <a:pos x="27" y="2"/>
                </a:cxn>
                <a:cxn ang="0">
                  <a:pos x="30" y="7"/>
                </a:cxn>
                <a:cxn ang="0">
                  <a:pos x="34" y="10"/>
                </a:cxn>
                <a:cxn ang="0">
                  <a:pos x="34" y="12"/>
                </a:cxn>
                <a:cxn ang="0">
                  <a:pos x="35" y="21"/>
                </a:cxn>
                <a:cxn ang="0">
                  <a:pos x="32" y="21"/>
                </a:cxn>
                <a:cxn ang="0">
                  <a:pos x="27" y="7"/>
                </a:cxn>
                <a:cxn ang="0">
                  <a:pos x="19" y="15"/>
                </a:cxn>
                <a:cxn ang="0">
                  <a:pos x="15" y="5"/>
                </a:cxn>
                <a:cxn ang="0">
                  <a:pos x="0" y="9"/>
                </a:cxn>
              </a:cxnLst>
              <a:rect l="0" t="0" r="r" b="b"/>
              <a:pathLst>
                <a:path w="35" h="21">
                  <a:moveTo>
                    <a:pt x="0" y="9"/>
                  </a:moveTo>
                  <a:lnTo>
                    <a:pt x="2" y="7"/>
                  </a:lnTo>
                  <a:lnTo>
                    <a:pt x="7" y="4"/>
                  </a:lnTo>
                  <a:lnTo>
                    <a:pt x="14" y="0"/>
                  </a:lnTo>
                  <a:lnTo>
                    <a:pt x="20" y="0"/>
                  </a:lnTo>
                  <a:lnTo>
                    <a:pt x="27" y="2"/>
                  </a:lnTo>
                  <a:lnTo>
                    <a:pt x="30" y="7"/>
                  </a:lnTo>
                  <a:lnTo>
                    <a:pt x="34" y="10"/>
                  </a:lnTo>
                  <a:lnTo>
                    <a:pt x="34" y="12"/>
                  </a:lnTo>
                  <a:lnTo>
                    <a:pt x="35" y="21"/>
                  </a:lnTo>
                  <a:lnTo>
                    <a:pt x="32" y="21"/>
                  </a:lnTo>
                  <a:lnTo>
                    <a:pt x="27" y="7"/>
                  </a:lnTo>
                  <a:lnTo>
                    <a:pt x="19" y="15"/>
                  </a:lnTo>
                  <a:lnTo>
                    <a:pt x="15" y="5"/>
                  </a:lnTo>
                  <a:lnTo>
                    <a:pt x="0" y="9"/>
                  </a:lnTo>
                  <a:close/>
                </a:path>
              </a:pathLst>
            </a:custGeom>
            <a:solidFill>
              <a:srgbClr val="1F1A17"/>
            </a:solidFill>
            <a:ln w="9525">
              <a:noFill/>
              <a:round/>
              <a:headEnd/>
              <a:tailEnd/>
            </a:ln>
          </p:spPr>
          <p:txBody>
            <a:bodyPr/>
            <a:lstStyle/>
            <a:p>
              <a:endParaRPr lang="en-US"/>
            </a:p>
          </p:txBody>
        </p:sp>
        <p:sp>
          <p:nvSpPr>
            <p:cNvPr id="4670" name="Freeform 574"/>
            <p:cNvSpPr>
              <a:spLocks/>
            </p:cNvSpPr>
            <p:nvPr/>
          </p:nvSpPr>
          <p:spPr bwMode="auto">
            <a:xfrm>
              <a:off x="2882" y="3409"/>
              <a:ext cx="42" cy="23"/>
            </a:xfrm>
            <a:custGeom>
              <a:avLst/>
              <a:gdLst/>
              <a:ahLst/>
              <a:cxnLst>
                <a:cxn ang="0">
                  <a:pos x="0" y="23"/>
                </a:cxn>
                <a:cxn ang="0">
                  <a:pos x="2" y="20"/>
                </a:cxn>
                <a:cxn ang="0">
                  <a:pos x="7" y="16"/>
                </a:cxn>
                <a:cxn ang="0">
                  <a:pos x="10" y="13"/>
                </a:cxn>
                <a:cxn ang="0">
                  <a:pos x="14" y="13"/>
                </a:cxn>
                <a:cxn ang="0">
                  <a:pos x="9" y="11"/>
                </a:cxn>
                <a:cxn ang="0">
                  <a:pos x="2" y="11"/>
                </a:cxn>
                <a:cxn ang="0">
                  <a:pos x="9" y="10"/>
                </a:cxn>
                <a:cxn ang="0">
                  <a:pos x="14" y="10"/>
                </a:cxn>
                <a:cxn ang="0">
                  <a:pos x="19" y="10"/>
                </a:cxn>
                <a:cxn ang="0">
                  <a:pos x="25" y="11"/>
                </a:cxn>
                <a:cxn ang="0">
                  <a:pos x="24" y="6"/>
                </a:cxn>
                <a:cxn ang="0">
                  <a:pos x="24" y="3"/>
                </a:cxn>
                <a:cxn ang="0">
                  <a:pos x="25" y="1"/>
                </a:cxn>
                <a:cxn ang="0">
                  <a:pos x="29" y="0"/>
                </a:cxn>
                <a:cxn ang="0">
                  <a:pos x="35" y="0"/>
                </a:cxn>
                <a:cxn ang="0">
                  <a:pos x="42" y="0"/>
                </a:cxn>
                <a:cxn ang="0">
                  <a:pos x="37" y="6"/>
                </a:cxn>
                <a:cxn ang="0">
                  <a:pos x="34" y="13"/>
                </a:cxn>
                <a:cxn ang="0">
                  <a:pos x="24" y="13"/>
                </a:cxn>
                <a:cxn ang="0">
                  <a:pos x="15" y="16"/>
                </a:cxn>
                <a:cxn ang="0">
                  <a:pos x="7" y="18"/>
                </a:cxn>
                <a:cxn ang="0">
                  <a:pos x="0" y="23"/>
                </a:cxn>
              </a:cxnLst>
              <a:rect l="0" t="0" r="r" b="b"/>
              <a:pathLst>
                <a:path w="42" h="23">
                  <a:moveTo>
                    <a:pt x="0" y="23"/>
                  </a:moveTo>
                  <a:lnTo>
                    <a:pt x="2" y="20"/>
                  </a:lnTo>
                  <a:lnTo>
                    <a:pt x="7" y="16"/>
                  </a:lnTo>
                  <a:lnTo>
                    <a:pt x="10" y="13"/>
                  </a:lnTo>
                  <a:lnTo>
                    <a:pt x="14" y="13"/>
                  </a:lnTo>
                  <a:lnTo>
                    <a:pt x="9" y="11"/>
                  </a:lnTo>
                  <a:lnTo>
                    <a:pt x="2" y="11"/>
                  </a:lnTo>
                  <a:lnTo>
                    <a:pt x="9" y="10"/>
                  </a:lnTo>
                  <a:lnTo>
                    <a:pt x="14" y="10"/>
                  </a:lnTo>
                  <a:lnTo>
                    <a:pt x="19" y="10"/>
                  </a:lnTo>
                  <a:lnTo>
                    <a:pt x="25" y="11"/>
                  </a:lnTo>
                  <a:lnTo>
                    <a:pt x="24" y="6"/>
                  </a:lnTo>
                  <a:lnTo>
                    <a:pt x="24" y="3"/>
                  </a:lnTo>
                  <a:lnTo>
                    <a:pt x="25" y="1"/>
                  </a:lnTo>
                  <a:lnTo>
                    <a:pt x="29" y="0"/>
                  </a:lnTo>
                  <a:lnTo>
                    <a:pt x="35" y="0"/>
                  </a:lnTo>
                  <a:lnTo>
                    <a:pt x="42" y="0"/>
                  </a:lnTo>
                  <a:lnTo>
                    <a:pt x="37" y="6"/>
                  </a:lnTo>
                  <a:lnTo>
                    <a:pt x="34" y="13"/>
                  </a:lnTo>
                  <a:lnTo>
                    <a:pt x="24" y="13"/>
                  </a:lnTo>
                  <a:lnTo>
                    <a:pt x="15" y="16"/>
                  </a:lnTo>
                  <a:lnTo>
                    <a:pt x="7" y="18"/>
                  </a:lnTo>
                  <a:lnTo>
                    <a:pt x="0" y="23"/>
                  </a:lnTo>
                  <a:close/>
                </a:path>
              </a:pathLst>
            </a:custGeom>
            <a:solidFill>
              <a:srgbClr val="1F1A17"/>
            </a:solidFill>
            <a:ln w="9525">
              <a:noFill/>
              <a:round/>
              <a:headEnd/>
              <a:tailEnd/>
            </a:ln>
          </p:spPr>
          <p:txBody>
            <a:bodyPr/>
            <a:lstStyle/>
            <a:p>
              <a:endParaRPr lang="en-US"/>
            </a:p>
          </p:txBody>
        </p:sp>
        <p:sp>
          <p:nvSpPr>
            <p:cNvPr id="4671" name="Freeform 575"/>
            <p:cNvSpPr>
              <a:spLocks/>
            </p:cNvSpPr>
            <p:nvPr/>
          </p:nvSpPr>
          <p:spPr bwMode="auto">
            <a:xfrm>
              <a:off x="2959" y="3392"/>
              <a:ext cx="17" cy="12"/>
            </a:xfrm>
            <a:custGeom>
              <a:avLst/>
              <a:gdLst/>
              <a:ahLst/>
              <a:cxnLst>
                <a:cxn ang="0">
                  <a:pos x="0" y="12"/>
                </a:cxn>
                <a:cxn ang="0">
                  <a:pos x="0" y="7"/>
                </a:cxn>
                <a:cxn ang="0">
                  <a:pos x="0" y="2"/>
                </a:cxn>
                <a:cxn ang="0">
                  <a:pos x="2" y="0"/>
                </a:cxn>
                <a:cxn ang="0">
                  <a:pos x="5" y="0"/>
                </a:cxn>
                <a:cxn ang="0">
                  <a:pos x="8" y="0"/>
                </a:cxn>
                <a:cxn ang="0">
                  <a:pos x="12" y="2"/>
                </a:cxn>
                <a:cxn ang="0">
                  <a:pos x="15" y="8"/>
                </a:cxn>
                <a:cxn ang="0">
                  <a:pos x="17" y="10"/>
                </a:cxn>
                <a:cxn ang="0">
                  <a:pos x="0" y="12"/>
                </a:cxn>
              </a:cxnLst>
              <a:rect l="0" t="0" r="r" b="b"/>
              <a:pathLst>
                <a:path w="17" h="12">
                  <a:moveTo>
                    <a:pt x="0" y="12"/>
                  </a:moveTo>
                  <a:lnTo>
                    <a:pt x="0" y="7"/>
                  </a:lnTo>
                  <a:lnTo>
                    <a:pt x="0" y="2"/>
                  </a:lnTo>
                  <a:lnTo>
                    <a:pt x="2" y="0"/>
                  </a:lnTo>
                  <a:lnTo>
                    <a:pt x="5" y="0"/>
                  </a:lnTo>
                  <a:lnTo>
                    <a:pt x="8" y="0"/>
                  </a:lnTo>
                  <a:lnTo>
                    <a:pt x="12" y="2"/>
                  </a:lnTo>
                  <a:lnTo>
                    <a:pt x="15" y="8"/>
                  </a:lnTo>
                  <a:lnTo>
                    <a:pt x="17" y="10"/>
                  </a:lnTo>
                  <a:lnTo>
                    <a:pt x="0" y="12"/>
                  </a:lnTo>
                  <a:close/>
                </a:path>
              </a:pathLst>
            </a:custGeom>
            <a:solidFill>
              <a:srgbClr val="1F1A17"/>
            </a:solidFill>
            <a:ln w="9525">
              <a:noFill/>
              <a:round/>
              <a:headEnd/>
              <a:tailEnd/>
            </a:ln>
          </p:spPr>
          <p:txBody>
            <a:bodyPr/>
            <a:lstStyle/>
            <a:p>
              <a:endParaRPr lang="en-US"/>
            </a:p>
          </p:txBody>
        </p:sp>
        <p:sp>
          <p:nvSpPr>
            <p:cNvPr id="4672" name="Freeform 576"/>
            <p:cNvSpPr>
              <a:spLocks/>
            </p:cNvSpPr>
            <p:nvPr/>
          </p:nvSpPr>
          <p:spPr bwMode="auto">
            <a:xfrm>
              <a:off x="2769" y="3467"/>
              <a:ext cx="23" cy="17"/>
            </a:xfrm>
            <a:custGeom>
              <a:avLst/>
              <a:gdLst/>
              <a:ahLst/>
              <a:cxnLst>
                <a:cxn ang="0">
                  <a:pos x="0" y="10"/>
                </a:cxn>
                <a:cxn ang="0">
                  <a:pos x="21" y="0"/>
                </a:cxn>
                <a:cxn ang="0">
                  <a:pos x="23" y="7"/>
                </a:cxn>
                <a:cxn ang="0">
                  <a:pos x="21" y="15"/>
                </a:cxn>
                <a:cxn ang="0">
                  <a:pos x="16" y="17"/>
                </a:cxn>
                <a:cxn ang="0">
                  <a:pos x="11" y="17"/>
                </a:cxn>
                <a:cxn ang="0">
                  <a:pos x="5" y="12"/>
                </a:cxn>
                <a:cxn ang="0">
                  <a:pos x="0" y="10"/>
                </a:cxn>
              </a:cxnLst>
              <a:rect l="0" t="0" r="r" b="b"/>
              <a:pathLst>
                <a:path w="23" h="17">
                  <a:moveTo>
                    <a:pt x="0" y="10"/>
                  </a:moveTo>
                  <a:lnTo>
                    <a:pt x="21" y="0"/>
                  </a:lnTo>
                  <a:lnTo>
                    <a:pt x="23" y="7"/>
                  </a:lnTo>
                  <a:lnTo>
                    <a:pt x="21" y="15"/>
                  </a:lnTo>
                  <a:lnTo>
                    <a:pt x="16" y="17"/>
                  </a:lnTo>
                  <a:lnTo>
                    <a:pt x="11" y="17"/>
                  </a:lnTo>
                  <a:lnTo>
                    <a:pt x="5" y="12"/>
                  </a:lnTo>
                  <a:lnTo>
                    <a:pt x="0" y="10"/>
                  </a:lnTo>
                  <a:close/>
                </a:path>
              </a:pathLst>
            </a:custGeom>
            <a:solidFill>
              <a:srgbClr val="1F1A17"/>
            </a:solidFill>
            <a:ln w="9525">
              <a:noFill/>
              <a:round/>
              <a:headEnd/>
              <a:tailEnd/>
            </a:ln>
          </p:spPr>
          <p:txBody>
            <a:bodyPr/>
            <a:lstStyle/>
            <a:p>
              <a:endParaRPr lang="en-US"/>
            </a:p>
          </p:txBody>
        </p:sp>
        <p:sp>
          <p:nvSpPr>
            <p:cNvPr id="4673" name="Freeform 577"/>
            <p:cNvSpPr>
              <a:spLocks/>
            </p:cNvSpPr>
            <p:nvPr/>
          </p:nvSpPr>
          <p:spPr bwMode="auto">
            <a:xfrm>
              <a:off x="3018" y="3382"/>
              <a:ext cx="21" cy="18"/>
            </a:xfrm>
            <a:custGeom>
              <a:avLst/>
              <a:gdLst/>
              <a:ahLst/>
              <a:cxnLst>
                <a:cxn ang="0">
                  <a:pos x="21" y="0"/>
                </a:cxn>
                <a:cxn ang="0">
                  <a:pos x="18" y="2"/>
                </a:cxn>
                <a:cxn ang="0">
                  <a:pos x="10" y="7"/>
                </a:cxn>
                <a:cxn ang="0">
                  <a:pos x="3" y="13"/>
                </a:cxn>
                <a:cxn ang="0">
                  <a:pos x="0" y="17"/>
                </a:cxn>
                <a:cxn ang="0">
                  <a:pos x="5" y="18"/>
                </a:cxn>
                <a:cxn ang="0">
                  <a:pos x="10" y="13"/>
                </a:cxn>
                <a:cxn ang="0">
                  <a:pos x="18" y="7"/>
                </a:cxn>
                <a:cxn ang="0">
                  <a:pos x="21" y="2"/>
                </a:cxn>
                <a:cxn ang="0">
                  <a:pos x="21" y="0"/>
                </a:cxn>
              </a:cxnLst>
              <a:rect l="0" t="0" r="r" b="b"/>
              <a:pathLst>
                <a:path w="21" h="18">
                  <a:moveTo>
                    <a:pt x="21" y="0"/>
                  </a:moveTo>
                  <a:lnTo>
                    <a:pt x="18" y="2"/>
                  </a:lnTo>
                  <a:lnTo>
                    <a:pt x="10" y="7"/>
                  </a:lnTo>
                  <a:lnTo>
                    <a:pt x="3" y="13"/>
                  </a:lnTo>
                  <a:lnTo>
                    <a:pt x="0" y="17"/>
                  </a:lnTo>
                  <a:lnTo>
                    <a:pt x="5" y="18"/>
                  </a:lnTo>
                  <a:lnTo>
                    <a:pt x="10" y="13"/>
                  </a:lnTo>
                  <a:lnTo>
                    <a:pt x="18" y="7"/>
                  </a:lnTo>
                  <a:lnTo>
                    <a:pt x="21" y="2"/>
                  </a:lnTo>
                  <a:lnTo>
                    <a:pt x="21" y="0"/>
                  </a:lnTo>
                  <a:close/>
                </a:path>
              </a:pathLst>
            </a:custGeom>
            <a:solidFill>
              <a:srgbClr val="1F1A17"/>
            </a:solidFill>
            <a:ln w="9525">
              <a:noFill/>
              <a:round/>
              <a:headEnd/>
              <a:tailEnd/>
            </a:ln>
          </p:spPr>
          <p:txBody>
            <a:bodyPr/>
            <a:lstStyle/>
            <a:p>
              <a:endParaRPr lang="en-US"/>
            </a:p>
          </p:txBody>
        </p:sp>
        <p:sp>
          <p:nvSpPr>
            <p:cNvPr id="4674" name="Freeform 578"/>
            <p:cNvSpPr>
              <a:spLocks/>
            </p:cNvSpPr>
            <p:nvPr/>
          </p:nvSpPr>
          <p:spPr bwMode="auto">
            <a:xfrm>
              <a:off x="3068" y="3379"/>
              <a:ext cx="26" cy="18"/>
            </a:xfrm>
            <a:custGeom>
              <a:avLst/>
              <a:gdLst/>
              <a:ahLst/>
              <a:cxnLst>
                <a:cxn ang="0">
                  <a:pos x="18" y="0"/>
                </a:cxn>
                <a:cxn ang="0">
                  <a:pos x="21" y="3"/>
                </a:cxn>
                <a:cxn ang="0">
                  <a:pos x="25" y="6"/>
                </a:cxn>
                <a:cxn ang="0">
                  <a:pos x="26" y="13"/>
                </a:cxn>
                <a:cxn ang="0">
                  <a:pos x="26" y="16"/>
                </a:cxn>
                <a:cxn ang="0">
                  <a:pos x="18" y="6"/>
                </a:cxn>
                <a:cxn ang="0">
                  <a:pos x="18" y="15"/>
                </a:cxn>
                <a:cxn ang="0">
                  <a:pos x="15" y="11"/>
                </a:cxn>
                <a:cxn ang="0">
                  <a:pos x="10" y="10"/>
                </a:cxn>
                <a:cxn ang="0">
                  <a:pos x="8" y="15"/>
                </a:cxn>
                <a:cxn ang="0">
                  <a:pos x="8" y="18"/>
                </a:cxn>
                <a:cxn ang="0">
                  <a:pos x="0" y="11"/>
                </a:cxn>
                <a:cxn ang="0">
                  <a:pos x="1" y="13"/>
                </a:cxn>
                <a:cxn ang="0">
                  <a:pos x="3" y="8"/>
                </a:cxn>
                <a:cxn ang="0">
                  <a:pos x="3" y="3"/>
                </a:cxn>
                <a:cxn ang="0">
                  <a:pos x="1" y="1"/>
                </a:cxn>
                <a:cxn ang="0">
                  <a:pos x="5" y="1"/>
                </a:cxn>
                <a:cxn ang="0">
                  <a:pos x="10" y="3"/>
                </a:cxn>
                <a:cxn ang="0">
                  <a:pos x="13" y="5"/>
                </a:cxn>
                <a:cxn ang="0">
                  <a:pos x="15" y="6"/>
                </a:cxn>
                <a:cxn ang="0">
                  <a:pos x="18" y="0"/>
                </a:cxn>
              </a:cxnLst>
              <a:rect l="0" t="0" r="r" b="b"/>
              <a:pathLst>
                <a:path w="26" h="18">
                  <a:moveTo>
                    <a:pt x="18" y="0"/>
                  </a:moveTo>
                  <a:lnTo>
                    <a:pt x="21" y="3"/>
                  </a:lnTo>
                  <a:lnTo>
                    <a:pt x="25" y="6"/>
                  </a:lnTo>
                  <a:lnTo>
                    <a:pt x="26" y="13"/>
                  </a:lnTo>
                  <a:lnTo>
                    <a:pt x="26" y="16"/>
                  </a:lnTo>
                  <a:lnTo>
                    <a:pt x="18" y="6"/>
                  </a:lnTo>
                  <a:lnTo>
                    <a:pt x="18" y="15"/>
                  </a:lnTo>
                  <a:lnTo>
                    <a:pt x="15" y="11"/>
                  </a:lnTo>
                  <a:lnTo>
                    <a:pt x="10" y="10"/>
                  </a:lnTo>
                  <a:lnTo>
                    <a:pt x="8" y="15"/>
                  </a:lnTo>
                  <a:lnTo>
                    <a:pt x="8" y="18"/>
                  </a:lnTo>
                  <a:lnTo>
                    <a:pt x="0" y="11"/>
                  </a:lnTo>
                  <a:lnTo>
                    <a:pt x="1" y="13"/>
                  </a:lnTo>
                  <a:lnTo>
                    <a:pt x="3" y="8"/>
                  </a:lnTo>
                  <a:lnTo>
                    <a:pt x="3" y="3"/>
                  </a:lnTo>
                  <a:lnTo>
                    <a:pt x="1" y="1"/>
                  </a:lnTo>
                  <a:lnTo>
                    <a:pt x="5" y="1"/>
                  </a:lnTo>
                  <a:lnTo>
                    <a:pt x="10" y="3"/>
                  </a:lnTo>
                  <a:lnTo>
                    <a:pt x="13" y="5"/>
                  </a:lnTo>
                  <a:lnTo>
                    <a:pt x="15" y="6"/>
                  </a:lnTo>
                  <a:lnTo>
                    <a:pt x="18" y="0"/>
                  </a:lnTo>
                  <a:close/>
                </a:path>
              </a:pathLst>
            </a:custGeom>
            <a:solidFill>
              <a:srgbClr val="1F1A17"/>
            </a:solidFill>
            <a:ln w="9525">
              <a:noFill/>
              <a:round/>
              <a:headEnd/>
              <a:tailEnd/>
            </a:ln>
          </p:spPr>
          <p:txBody>
            <a:bodyPr/>
            <a:lstStyle/>
            <a:p>
              <a:endParaRPr lang="en-US"/>
            </a:p>
          </p:txBody>
        </p:sp>
        <p:sp>
          <p:nvSpPr>
            <p:cNvPr id="4675" name="Freeform 579"/>
            <p:cNvSpPr>
              <a:spLocks/>
            </p:cNvSpPr>
            <p:nvPr/>
          </p:nvSpPr>
          <p:spPr bwMode="auto">
            <a:xfrm>
              <a:off x="2967" y="3412"/>
              <a:ext cx="19" cy="13"/>
            </a:xfrm>
            <a:custGeom>
              <a:avLst/>
              <a:gdLst/>
              <a:ahLst/>
              <a:cxnLst>
                <a:cxn ang="0">
                  <a:pos x="0" y="13"/>
                </a:cxn>
                <a:cxn ang="0">
                  <a:pos x="2" y="12"/>
                </a:cxn>
                <a:cxn ang="0">
                  <a:pos x="4" y="5"/>
                </a:cxn>
                <a:cxn ang="0">
                  <a:pos x="5" y="3"/>
                </a:cxn>
                <a:cxn ang="0">
                  <a:pos x="7" y="2"/>
                </a:cxn>
                <a:cxn ang="0">
                  <a:pos x="9" y="0"/>
                </a:cxn>
                <a:cxn ang="0">
                  <a:pos x="10" y="0"/>
                </a:cxn>
                <a:cxn ang="0">
                  <a:pos x="17" y="8"/>
                </a:cxn>
                <a:cxn ang="0">
                  <a:pos x="19" y="13"/>
                </a:cxn>
                <a:cxn ang="0">
                  <a:pos x="14" y="12"/>
                </a:cxn>
                <a:cxn ang="0">
                  <a:pos x="7" y="13"/>
                </a:cxn>
                <a:cxn ang="0">
                  <a:pos x="2" y="13"/>
                </a:cxn>
                <a:cxn ang="0">
                  <a:pos x="0" y="13"/>
                </a:cxn>
              </a:cxnLst>
              <a:rect l="0" t="0" r="r" b="b"/>
              <a:pathLst>
                <a:path w="19" h="13">
                  <a:moveTo>
                    <a:pt x="0" y="13"/>
                  </a:moveTo>
                  <a:lnTo>
                    <a:pt x="2" y="12"/>
                  </a:lnTo>
                  <a:lnTo>
                    <a:pt x="4" y="5"/>
                  </a:lnTo>
                  <a:lnTo>
                    <a:pt x="5" y="3"/>
                  </a:lnTo>
                  <a:lnTo>
                    <a:pt x="7" y="2"/>
                  </a:lnTo>
                  <a:lnTo>
                    <a:pt x="9" y="0"/>
                  </a:lnTo>
                  <a:lnTo>
                    <a:pt x="10" y="0"/>
                  </a:lnTo>
                  <a:lnTo>
                    <a:pt x="17" y="8"/>
                  </a:lnTo>
                  <a:lnTo>
                    <a:pt x="19" y="13"/>
                  </a:lnTo>
                  <a:lnTo>
                    <a:pt x="14" y="12"/>
                  </a:lnTo>
                  <a:lnTo>
                    <a:pt x="7" y="13"/>
                  </a:lnTo>
                  <a:lnTo>
                    <a:pt x="2" y="13"/>
                  </a:lnTo>
                  <a:lnTo>
                    <a:pt x="0" y="13"/>
                  </a:lnTo>
                  <a:close/>
                </a:path>
              </a:pathLst>
            </a:custGeom>
            <a:solidFill>
              <a:srgbClr val="1F1A17"/>
            </a:solidFill>
            <a:ln w="9525">
              <a:noFill/>
              <a:round/>
              <a:headEnd/>
              <a:tailEnd/>
            </a:ln>
          </p:spPr>
          <p:txBody>
            <a:bodyPr/>
            <a:lstStyle/>
            <a:p>
              <a:endParaRPr lang="en-US"/>
            </a:p>
          </p:txBody>
        </p:sp>
        <p:sp>
          <p:nvSpPr>
            <p:cNvPr id="4676" name="Freeform 580"/>
            <p:cNvSpPr>
              <a:spLocks/>
            </p:cNvSpPr>
            <p:nvPr/>
          </p:nvSpPr>
          <p:spPr bwMode="auto">
            <a:xfrm>
              <a:off x="2907" y="3375"/>
              <a:ext cx="29" cy="29"/>
            </a:xfrm>
            <a:custGeom>
              <a:avLst/>
              <a:gdLst/>
              <a:ahLst/>
              <a:cxnLst>
                <a:cxn ang="0">
                  <a:pos x="9" y="0"/>
                </a:cxn>
                <a:cxn ang="0">
                  <a:pos x="5" y="4"/>
                </a:cxn>
                <a:cxn ang="0">
                  <a:pos x="0" y="10"/>
                </a:cxn>
                <a:cxn ang="0">
                  <a:pos x="7" y="22"/>
                </a:cxn>
                <a:cxn ang="0">
                  <a:pos x="12" y="27"/>
                </a:cxn>
                <a:cxn ang="0">
                  <a:pos x="12" y="17"/>
                </a:cxn>
                <a:cxn ang="0">
                  <a:pos x="20" y="29"/>
                </a:cxn>
                <a:cxn ang="0">
                  <a:pos x="24" y="25"/>
                </a:cxn>
                <a:cxn ang="0">
                  <a:pos x="24" y="20"/>
                </a:cxn>
                <a:cxn ang="0">
                  <a:pos x="24" y="10"/>
                </a:cxn>
                <a:cxn ang="0">
                  <a:pos x="27" y="5"/>
                </a:cxn>
                <a:cxn ang="0">
                  <a:pos x="29" y="4"/>
                </a:cxn>
                <a:cxn ang="0">
                  <a:pos x="10" y="9"/>
                </a:cxn>
                <a:cxn ang="0">
                  <a:pos x="9" y="0"/>
                </a:cxn>
              </a:cxnLst>
              <a:rect l="0" t="0" r="r" b="b"/>
              <a:pathLst>
                <a:path w="29" h="29">
                  <a:moveTo>
                    <a:pt x="9" y="0"/>
                  </a:moveTo>
                  <a:lnTo>
                    <a:pt x="5" y="4"/>
                  </a:lnTo>
                  <a:lnTo>
                    <a:pt x="0" y="10"/>
                  </a:lnTo>
                  <a:lnTo>
                    <a:pt x="7" y="22"/>
                  </a:lnTo>
                  <a:lnTo>
                    <a:pt x="12" y="27"/>
                  </a:lnTo>
                  <a:lnTo>
                    <a:pt x="12" y="17"/>
                  </a:lnTo>
                  <a:lnTo>
                    <a:pt x="20" y="29"/>
                  </a:lnTo>
                  <a:lnTo>
                    <a:pt x="24" y="25"/>
                  </a:lnTo>
                  <a:lnTo>
                    <a:pt x="24" y="20"/>
                  </a:lnTo>
                  <a:lnTo>
                    <a:pt x="24" y="10"/>
                  </a:lnTo>
                  <a:lnTo>
                    <a:pt x="27" y="5"/>
                  </a:lnTo>
                  <a:lnTo>
                    <a:pt x="29" y="4"/>
                  </a:lnTo>
                  <a:lnTo>
                    <a:pt x="10" y="9"/>
                  </a:lnTo>
                  <a:lnTo>
                    <a:pt x="9" y="0"/>
                  </a:lnTo>
                  <a:close/>
                </a:path>
              </a:pathLst>
            </a:custGeom>
            <a:solidFill>
              <a:srgbClr val="1F1A17"/>
            </a:solidFill>
            <a:ln w="9525">
              <a:noFill/>
              <a:round/>
              <a:headEnd/>
              <a:tailEnd/>
            </a:ln>
          </p:spPr>
          <p:txBody>
            <a:bodyPr/>
            <a:lstStyle/>
            <a:p>
              <a:endParaRPr lang="en-US"/>
            </a:p>
          </p:txBody>
        </p:sp>
        <p:sp>
          <p:nvSpPr>
            <p:cNvPr id="4677" name="Freeform 581"/>
            <p:cNvSpPr>
              <a:spLocks/>
            </p:cNvSpPr>
            <p:nvPr/>
          </p:nvSpPr>
          <p:spPr bwMode="auto">
            <a:xfrm>
              <a:off x="2810" y="3363"/>
              <a:ext cx="44" cy="32"/>
            </a:xfrm>
            <a:custGeom>
              <a:avLst/>
              <a:gdLst/>
              <a:ahLst/>
              <a:cxnLst>
                <a:cxn ang="0">
                  <a:pos x="0" y="0"/>
                </a:cxn>
                <a:cxn ang="0">
                  <a:pos x="10" y="4"/>
                </a:cxn>
                <a:cxn ang="0">
                  <a:pos x="22" y="10"/>
                </a:cxn>
                <a:cxn ang="0">
                  <a:pos x="29" y="16"/>
                </a:cxn>
                <a:cxn ang="0">
                  <a:pos x="35" y="19"/>
                </a:cxn>
                <a:cxn ang="0">
                  <a:pos x="40" y="26"/>
                </a:cxn>
                <a:cxn ang="0">
                  <a:pos x="44" y="31"/>
                </a:cxn>
                <a:cxn ang="0">
                  <a:pos x="42" y="32"/>
                </a:cxn>
                <a:cxn ang="0">
                  <a:pos x="39" y="32"/>
                </a:cxn>
                <a:cxn ang="0">
                  <a:pos x="37" y="31"/>
                </a:cxn>
                <a:cxn ang="0">
                  <a:pos x="34" y="29"/>
                </a:cxn>
                <a:cxn ang="0">
                  <a:pos x="30" y="26"/>
                </a:cxn>
                <a:cxn ang="0">
                  <a:pos x="27" y="22"/>
                </a:cxn>
                <a:cxn ang="0">
                  <a:pos x="25" y="24"/>
                </a:cxn>
                <a:cxn ang="0">
                  <a:pos x="25" y="27"/>
                </a:cxn>
                <a:cxn ang="0">
                  <a:pos x="22" y="27"/>
                </a:cxn>
                <a:cxn ang="0">
                  <a:pos x="20" y="27"/>
                </a:cxn>
                <a:cxn ang="0">
                  <a:pos x="19" y="24"/>
                </a:cxn>
                <a:cxn ang="0">
                  <a:pos x="17" y="21"/>
                </a:cxn>
                <a:cxn ang="0">
                  <a:pos x="14" y="19"/>
                </a:cxn>
                <a:cxn ang="0">
                  <a:pos x="10" y="16"/>
                </a:cxn>
                <a:cxn ang="0">
                  <a:pos x="10" y="12"/>
                </a:cxn>
                <a:cxn ang="0">
                  <a:pos x="12" y="9"/>
                </a:cxn>
                <a:cxn ang="0">
                  <a:pos x="5" y="5"/>
                </a:cxn>
                <a:cxn ang="0">
                  <a:pos x="0" y="0"/>
                </a:cxn>
              </a:cxnLst>
              <a:rect l="0" t="0" r="r" b="b"/>
              <a:pathLst>
                <a:path w="44" h="32">
                  <a:moveTo>
                    <a:pt x="0" y="0"/>
                  </a:moveTo>
                  <a:lnTo>
                    <a:pt x="10" y="4"/>
                  </a:lnTo>
                  <a:lnTo>
                    <a:pt x="22" y="10"/>
                  </a:lnTo>
                  <a:lnTo>
                    <a:pt x="29" y="16"/>
                  </a:lnTo>
                  <a:lnTo>
                    <a:pt x="35" y="19"/>
                  </a:lnTo>
                  <a:lnTo>
                    <a:pt x="40" y="26"/>
                  </a:lnTo>
                  <a:lnTo>
                    <a:pt x="44" y="31"/>
                  </a:lnTo>
                  <a:lnTo>
                    <a:pt x="42" y="32"/>
                  </a:lnTo>
                  <a:lnTo>
                    <a:pt x="39" y="32"/>
                  </a:lnTo>
                  <a:lnTo>
                    <a:pt x="37" y="31"/>
                  </a:lnTo>
                  <a:lnTo>
                    <a:pt x="34" y="29"/>
                  </a:lnTo>
                  <a:lnTo>
                    <a:pt x="30" y="26"/>
                  </a:lnTo>
                  <a:lnTo>
                    <a:pt x="27" y="22"/>
                  </a:lnTo>
                  <a:lnTo>
                    <a:pt x="25" y="24"/>
                  </a:lnTo>
                  <a:lnTo>
                    <a:pt x="25" y="27"/>
                  </a:lnTo>
                  <a:lnTo>
                    <a:pt x="22" y="27"/>
                  </a:lnTo>
                  <a:lnTo>
                    <a:pt x="20" y="27"/>
                  </a:lnTo>
                  <a:lnTo>
                    <a:pt x="19" y="24"/>
                  </a:lnTo>
                  <a:lnTo>
                    <a:pt x="17" y="21"/>
                  </a:lnTo>
                  <a:lnTo>
                    <a:pt x="14" y="19"/>
                  </a:lnTo>
                  <a:lnTo>
                    <a:pt x="10" y="16"/>
                  </a:lnTo>
                  <a:lnTo>
                    <a:pt x="10" y="12"/>
                  </a:lnTo>
                  <a:lnTo>
                    <a:pt x="12" y="9"/>
                  </a:lnTo>
                  <a:lnTo>
                    <a:pt x="5" y="5"/>
                  </a:lnTo>
                  <a:lnTo>
                    <a:pt x="0" y="0"/>
                  </a:lnTo>
                  <a:close/>
                </a:path>
              </a:pathLst>
            </a:custGeom>
            <a:solidFill>
              <a:srgbClr val="1F1A17"/>
            </a:solidFill>
            <a:ln w="9525">
              <a:noFill/>
              <a:round/>
              <a:headEnd/>
              <a:tailEnd/>
            </a:ln>
          </p:spPr>
          <p:txBody>
            <a:bodyPr/>
            <a:lstStyle/>
            <a:p>
              <a:endParaRPr lang="en-US"/>
            </a:p>
          </p:txBody>
        </p:sp>
        <p:sp>
          <p:nvSpPr>
            <p:cNvPr id="4678" name="Freeform 582"/>
            <p:cNvSpPr>
              <a:spLocks/>
            </p:cNvSpPr>
            <p:nvPr/>
          </p:nvSpPr>
          <p:spPr bwMode="auto">
            <a:xfrm>
              <a:off x="2865" y="3367"/>
              <a:ext cx="37" cy="17"/>
            </a:xfrm>
            <a:custGeom>
              <a:avLst/>
              <a:gdLst/>
              <a:ahLst/>
              <a:cxnLst>
                <a:cxn ang="0">
                  <a:pos x="7" y="0"/>
                </a:cxn>
                <a:cxn ang="0">
                  <a:pos x="0" y="3"/>
                </a:cxn>
                <a:cxn ang="0">
                  <a:pos x="2" y="10"/>
                </a:cxn>
                <a:cxn ang="0">
                  <a:pos x="5" y="13"/>
                </a:cxn>
                <a:cxn ang="0">
                  <a:pos x="16" y="17"/>
                </a:cxn>
                <a:cxn ang="0">
                  <a:pos x="29" y="15"/>
                </a:cxn>
                <a:cxn ang="0">
                  <a:pos x="37" y="13"/>
                </a:cxn>
                <a:cxn ang="0">
                  <a:pos x="31" y="13"/>
                </a:cxn>
                <a:cxn ang="0">
                  <a:pos x="19" y="12"/>
                </a:cxn>
                <a:cxn ang="0">
                  <a:pos x="10" y="5"/>
                </a:cxn>
                <a:cxn ang="0">
                  <a:pos x="7" y="0"/>
                </a:cxn>
              </a:cxnLst>
              <a:rect l="0" t="0" r="r" b="b"/>
              <a:pathLst>
                <a:path w="37" h="17">
                  <a:moveTo>
                    <a:pt x="7" y="0"/>
                  </a:moveTo>
                  <a:lnTo>
                    <a:pt x="0" y="3"/>
                  </a:lnTo>
                  <a:lnTo>
                    <a:pt x="2" y="10"/>
                  </a:lnTo>
                  <a:lnTo>
                    <a:pt x="5" y="13"/>
                  </a:lnTo>
                  <a:lnTo>
                    <a:pt x="16" y="17"/>
                  </a:lnTo>
                  <a:lnTo>
                    <a:pt x="29" y="15"/>
                  </a:lnTo>
                  <a:lnTo>
                    <a:pt x="37" y="13"/>
                  </a:lnTo>
                  <a:lnTo>
                    <a:pt x="31" y="13"/>
                  </a:lnTo>
                  <a:lnTo>
                    <a:pt x="19" y="12"/>
                  </a:lnTo>
                  <a:lnTo>
                    <a:pt x="10" y="5"/>
                  </a:lnTo>
                  <a:lnTo>
                    <a:pt x="7" y="0"/>
                  </a:lnTo>
                  <a:close/>
                </a:path>
              </a:pathLst>
            </a:custGeom>
            <a:solidFill>
              <a:srgbClr val="1F1A17"/>
            </a:solidFill>
            <a:ln w="9525">
              <a:noFill/>
              <a:round/>
              <a:headEnd/>
              <a:tailEnd/>
            </a:ln>
          </p:spPr>
          <p:txBody>
            <a:bodyPr/>
            <a:lstStyle/>
            <a:p>
              <a:endParaRPr lang="en-US"/>
            </a:p>
          </p:txBody>
        </p:sp>
        <p:sp>
          <p:nvSpPr>
            <p:cNvPr id="4679" name="Freeform 583"/>
            <p:cNvSpPr>
              <a:spLocks/>
            </p:cNvSpPr>
            <p:nvPr/>
          </p:nvSpPr>
          <p:spPr bwMode="auto">
            <a:xfrm>
              <a:off x="2789" y="3400"/>
              <a:ext cx="20" cy="15"/>
            </a:xfrm>
            <a:custGeom>
              <a:avLst/>
              <a:gdLst/>
              <a:ahLst/>
              <a:cxnLst>
                <a:cxn ang="0">
                  <a:pos x="0" y="9"/>
                </a:cxn>
                <a:cxn ang="0">
                  <a:pos x="18" y="0"/>
                </a:cxn>
                <a:cxn ang="0">
                  <a:pos x="20" y="7"/>
                </a:cxn>
                <a:cxn ang="0">
                  <a:pos x="20" y="14"/>
                </a:cxn>
                <a:cxn ang="0">
                  <a:pos x="15" y="15"/>
                </a:cxn>
                <a:cxn ang="0">
                  <a:pos x="11" y="14"/>
                </a:cxn>
                <a:cxn ang="0">
                  <a:pos x="5" y="10"/>
                </a:cxn>
                <a:cxn ang="0">
                  <a:pos x="0" y="9"/>
                </a:cxn>
              </a:cxnLst>
              <a:rect l="0" t="0" r="r" b="b"/>
              <a:pathLst>
                <a:path w="20" h="15">
                  <a:moveTo>
                    <a:pt x="0" y="9"/>
                  </a:moveTo>
                  <a:lnTo>
                    <a:pt x="18" y="0"/>
                  </a:lnTo>
                  <a:lnTo>
                    <a:pt x="20" y="7"/>
                  </a:lnTo>
                  <a:lnTo>
                    <a:pt x="20" y="14"/>
                  </a:lnTo>
                  <a:lnTo>
                    <a:pt x="15" y="15"/>
                  </a:lnTo>
                  <a:lnTo>
                    <a:pt x="11" y="14"/>
                  </a:lnTo>
                  <a:lnTo>
                    <a:pt x="5" y="10"/>
                  </a:lnTo>
                  <a:lnTo>
                    <a:pt x="0" y="9"/>
                  </a:lnTo>
                  <a:close/>
                </a:path>
              </a:pathLst>
            </a:custGeom>
            <a:solidFill>
              <a:srgbClr val="1F1A17"/>
            </a:solidFill>
            <a:ln w="9525">
              <a:noFill/>
              <a:round/>
              <a:headEnd/>
              <a:tailEnd/>
            </a:ln>
          </p:spPr>
          <p:txBody>
            <a:bodyPr/>
            <a:lstStyle/>
            <a:p>
              <a:endParaRPr lang="en-US"/>
            </a:p>
          </p:txBody>
        </p:sp>
        <p:sp>
          <p:nvSpPr>
            <p:cNvPr id="4680" name="Freeform 584"/>
            <p:cNvSpPr>
              <a:spLocks/>
            </p:cNvSpPr>
            <p:nvPr/>
          </p:nvSpPr>
          <p:spPr bwMode="auto">
            <a:xfrm>
              <a:off x="3021" y="3375"/>
              <a:ext cx="109" cy="60"/>
            </a:xfrm>
            <a:custGeom>
              <a:avLst/>
              <a:gdLst/>
              <a:ahLst/>
              <a:cxnLst>
                <a:cxn ang="0">
                  <a:pos x="0" y="42"/>
                </a:cxn>
                <a:cxn ang="0">
                  <a:pos x="7" y="49"/>
                </a:cxn>
                <a:cxn ang="0">
                  <a:pos x="13" y="44"/>
                </a:cxn>
                <a:cxn ang="0">
                  <a:pos x="20" y="42"/>
                </a:cxn>
                <a:cxn ang="0">
                  <a:pos x="25" y="40"/>
                </a:cxn>
                <a:cxn ang="0">
                  <a:pos x="28" y="39"/>
                </a:cxn>
                <a:cxn ang="0">
                  <a:pos x="32" y="42"/>
                </a:cxn>
                <a:cxn ang="0">
                  <a:pos x="35" y="44"/>
                </a:cxn>
                <a:cxn ang="0">
                  <a:pos x="40" y="42"/>
                </a:cxn>
                <a:cxn ang="0">
                  <a:pos x="47" y="42"/>
                </a:cxn>
                <a:cxn ang="0">
                  <a:pos x="47" y="42"/>
                </a:cxn>
                <a:cxn ang="0">
                  <a:pos x="50" y="42"/>
                </a:cxn>
                <a:cxn ang="0">
                  <a:pos x="55" y="45"/>
                </a:cxn>
                <a:cxn ang="0">
                  <a:pos x="60" y="49"/>
                </a:cxn>
                <a:cxn ang="0">
                  <a:pos x="62" y="35"/>
                </a:cxn>
                <a:cxn ang="0">
                  <a:pos x="65" y="55"/>
                </a:cxn>
                <a:cxn ang="0">
                  <a:pos x="72" y="60"/>
                </a:cxn>
                <a:cxn ang="0">
                  <a:pos x="72" y="54"/>
                </a:cxn>
                <a:cxn ang="0">
                  <a:pos x="72" y="44"/>
                </a:cxn>
                <a:cxn ang="0">
                  <a:pos x="78" y="40"/>
                </a:cxn>
                <a:cxn ang="0">
                  <a:pos x="83" y="40"/>
                </a:cxn>
                <a:cxn ang="0">
                  <a:pos x="92" y="34"/>
                </a:cxn>
                <a:cxn ang="0">
                  <a:pos x="87" y="29"/>
                </a:cxn>
                <a:cxn ang="0">
                  <a:pos x="98" y="29"/>
                </a:cxn>
                <a:cxn ang="0">
                  <a:pos x="100" y="24"/>
                </a:cxn>
                <a:cxn ang="0">
                  <a:pos x="95" y="19"/>
                </a:cxn>
                <a:cxn ang="0">
                  <a:pos x="98" y="17"/>
                </a:cxn>
                <a:cxn ang="0">
                  <a:pos x="100" y="14"/>
                </a:cxn>
                <a:cxn ang="0">
                  <a:pos x="95" y="12"/>
                </a:cxn>
                <a:cxn ang="0">
                  <a:pos x="104" y="9"/>
                </a:cxn>
                <a:cxn ang="0">
                  <a:pos x="109" y="0"/>
                </a:cxn>
                <a:cxn ang="0">
                  <a:pos x="93" y="7"/>
                </a:cxn>
                <a:cxn ang="0">
                  <a:pos x="87" y="15"/>
                </a:cxn>
                <a:cxn ang="0">
                  <a:pos x="90" y="22"/>
                </a:cxn>
                <a:cxn ang="0">
                  <a:pos x="83" y="24"/>
                </a:cxn>
                <a:cxn ang="0">
                  <a:pos x="83" y="27"/>
                </a:cxn>
                <a:cxn ang="0">
                  <a:pos x="77" y="32"/>
                </a:cxn>
                <a:cxn ang="0">
                  <a:pos x="68" y="30"/>
                </a:cxn>
                <a:cxn ang="0">
                  <a:pos x="67" y="29"/>
                </a:cxn>
                <a:cxn ang="0">
                  <a:pos x="62" y="19"/>
                </a:cxn>
                <a:cxn ang="0">
                  <a:pos x="52" y="22"/>
                </a:cxn>
                <a:cxn ang="0">
                  <a:pos x="42" y="25"/>
                </a:cxn>
                <a:cxn ang="0">
                  <a:pos x="32" y="25"/>
                </a:cxn>
                <a:cxn ang="0">
                  <a:pos x="20" y="27"/>
                </a:cxn>
                <a:cxn ang="0">
                  <a:pos x="7" y="37"/>
                </a:cxn>
                <a:cxn ang="0">
                  <a:pos x="0" y="42"/>
                </a:cxn>
              </a:cxnLst>
              <a:rect l="0" t="0" r="r" b="b"/>
              <a:pathLst>
                <a:path w="109" h="60">
                  <a:moveTo>
                    <a:pt x="0" y="42"/>
                  </a:moveTo>
                  <a:lnTo>
                    <a:pt x="7" y="49"/>
                  </a:lnTo>
                  <a:lnTo>
                    <a:pt x="13" y="44"/>
                  </a:lnTo>
                  <a:lnTo>
                    <a:pt x="20" y="42"/>
                  </a:lnTo>
                  <a:lnTo>
                    <a:pt x="25" y="40"/>
                  </a:lnTo>
                  <a:lnTo>
                    <a:pt x="28" y="39"/>
                  </a:lnTo>
                  <a:lnTo>
                    <a:pt x="32" y="42"/>
                  </a:lnTo>
                  <a:lnTo>
                    <a:pt x="35" y="44"/>
                  </a:lnTo>
                  <a:lnTo>
                    <a:pt x="40" y="42"/>
                  </a:lnTo>
                  <a:lnTo>
                    <a:pt x="47" y="42"/>
                  </a:lnTo>
                  <a:lnTo>
                    <a:pt x="47" y="42"/>
                  </a:lnTo>
                  <a:lnTo>
                    <a:pt x="50" y="42"/>
                  </a:lnTo>
                  <a:lnTo>
                    <a:pt x="55" y="45"/>
                  </a:lnTo>
                  <a:lnTo>
                    <a:pt x="60" y="49"/>
                  </a:lnTo>
                  <a:lnTo>
                    <a:pt x="62" y="35"/>
                  </a:lnTo>
                  <a:lnTo>
                    <a:pt x="65" y="55"/>
                  </a:lnTo>
                  <a:lnTo>
                    <a:pt x="72" y="60"/>
                  </a:lnTo>
                  <a:lnTo>
                    <a:pt x="72" y="54"/>
                  </a:lnTo>
                  <a:lnTo>
                    <a:pt x="72" y="44"/>
                  </a:lnTo>
                  <a:lnTo>
                    <a:pt x="78" y="40"/>
                  </a:lnTo>
                  <a:lnTo>
                    <a:pt x="83" y="40"/>
                  </a:lnTo>
                  <a:lnTo>
                    <a:pt x="92" y="34"/>
                  </a:lnTo>
                  <a:lnTo>
                    <a:pt x="87" y="29"/>
                  </a:lnTo>
                  <a:lnTo>
                    <a:pt x="98" y="29"/>
                  </a:lnTo>
                  <a:lnTo>
                    <a:pt x="100" y="24"/>
                  </a:lnTo>
                  <a:lnTo>
                    <a:pt x="95" y="19"/>
                  </a:lnTo>
                  <a:lnTo>
                    <a:pt x="98" y="17"/>
                  </a:lnTo>
                  <a:lnTo>
                    <a:pt x="100" y="14"/>
                  </a:lnTo>
                  <a:lnTo>
                    <a:pt x="95" y="12"/>
                  </a:lnTo>
                  <a:lnTo>
                    <a:pt x="104" y="9"/>
                  </a:lnTo>
                  <a:lnTo>
                    <a:pt x="109" y="0"/>
                  </a:lnTo>
                  <a:lnTo>
                    <a:pt x="93" y="7"/>
                  </a:lnTo>
                  <a:lnTo>
                    <a:pt x="87" y="15"/>
                  </a:lnTo>
                  <a:lnTo>
                    <a:pt x="90" y="22"/>
                  </a:lnTo>
                  <a:lnTo>
                    <a:pt x="83" y="24"/>
                  </a:lnTo>
                  <a:lnTo>
                    <a:pt x="83" y="27"/>
                  </a:lnTo>
                  <a:lnTo>
                    <a:pt x="77" y="32"/>
                  </a:lnTo>
                  <a:lnTo>
                    <a:pt x="68" y="30"/>
                  </a:lnTo>
                  <a:lnTo>
                    <a:pt x="67" y="29"/>
                  </a:lnTo>
                  <a:lnTo>
                    <a:pt x="62" y="19"/>
                  </a:lnTo>
                  <a:lnTo>
                    <a:pt x="52" y="22"/>
                  </a:lnTo>
                  <a:lnTo>
                    <a:pt x="42" y="25"/>
                  </a:lnTo>
                  <a:lnTo>
                    <a:pt x="32" y="25"/>
                  </a:lnTo>
                  <a:lnTo>
                    <a:pt x="20" y="27"/>
                  </a:lnTo>
                  <a:lnTo>
                    <a:pt x="7" y="37"/>
                  </a:lnTo>
                  <a:lnTo>
                    <a:pt x="0" y="42"/>
                  </a:lnTo>
                  <a:close/>
                </a:path>
              </a:pathLst>
            </a:custGeom>
            <a:solidFill>
              <a:srgbClr val="1F1A17"/>
            </a:solidFill>
            <a:ln w="9525">
              <a:noFill/>
              <a:round/>
              <a:headEnd/>
              <a:tailEnd/>
            </a:ln>
          </p:spPr>
          <p:txBody>
            <a:bodyPr/>
            <a:lstStyle/>
            <a:p>
              <a:endParaRPr lang="en-US"/>
            </a:p>
          </p:txBody>
        </p:sp>
        <p:sp>
          <p:nvSpPr>
            <p:cNvPr id="4681" name="Freeform 585"/>
            <p:cNvSpPr>
              <a:spLocks/>
            </p:cNvSpPr>
            <p:nvPr/>
          </p:nvSpPr>
          <p:spPr bwMode="auto">
            <a:xfrm>
              <a:off x="2850" y="3382"/>
              <a:ext cx="136" cy="75"/>
            </a:xfrm>
            <a:custGeom>
              <a:avLst/>
              <a:gdLst/>
              <a:ahLst/>
              <a:cxnLst>
                <a:cxn ang="0">
                  <a:pos x="132" y="17"/>
                </a:cxn>
                <a:cxn ang="0">
                  <a:pos x="134" y="7"/>
                </a:cxn>
                <a:cxn ang="0">
                  <a:pos x="129" y="7"/>
                </a:cxn>
                <a:cxn ang="0">
                  <a:pos x="122" y="5"/>
                </a:cxn>
                <a:cxn ang="0">
                  <a:pos x="114" y="2"/>
                </a:cxn>
                <a:cxn ang="0">
                  <a:pos x="101" y="7"/>
                </a:cxn>
                <a:cxn ang="0">
                  <a:pos x="96" y="13"/>
                </a:cxn>
                <a:cxn ang="0">
                  <a:pos x="99" y="22"/>
                </a:cxn>
                <a:cxn ang="0">
                  <a:pos x="99" y="27"/>
                </a:cxn>
                <a:cxn ang="0">
                  <a:pos x="82" y="22"/>
                </a:cxn>
                <a:cxn ang="0">
                  <a:pos x="61" y="18"/>
                </a:cxn>
                <a:cxn ang="0">
                  <a:pos x="36" y="22"/>
                </a:cxn>
                <a:cxn ang="0">
                  <a:pos x="12" y="22"/>
                </a:cxn>
                <a:cxn ang="0">
                  <a:pos x="5" y="27"/>
                </a:cxn>
                <a:cxn ang="0">
                  <a:pos x="10" y="37"/>
                </a:cxn>
                <a:cxn ang="0">
                  <a:pos x="20" y="38"/>
                </a:cxn>
                <a:cxn ang="0">
                  <a:pos x="32" y="42"/>
                </a:cxn>
                <a:cxn ang="0">
                  <a:pos x="44" y="47"/>
                </a:cxn>
                <a:cxn ang="0">
                  <a:pos x="52" y="43"/>
                </a:cxn>
                <a:cxn ang="0">
                  <a:pos x="56" y="35"/>
                </a:cxn>
                <a:cxn ang="0">
                  <a:pos x="76" y="37"/>
                </a:cxn>
                <a:cxn ang="0">
                  <a:pos x="72" y="47"/>
                </a:cxn>
                <a:cxn ang="0">
                  <a:pos x="56" y="57"/>
                </a:cxn>
                <a:cxn ang="0">
                  <a:pos x="37" y="63"/>
                </a:cxn>
                <a:cxn ang="0">
                  <a:pos x="41" y="70"/>
                </a:cxn>
                <a:cxn ang="0">
                  <a:pos x="59" y="67"/>
                </a:cxn>
                <a:cxn ang="0">
                  <a:pos x="69" y="65"/>
                </a:cxn>
                <a:cxn ang="0">
                  <a:pos x="71" y="70"/>
                </a:cxn>
                <a:cxn ang="0">
                  <a:pos x="86" y="70"/>
                </a:cxn>
                <a:cxn ang="0">
                  <a:pos x="117" y="65"/>
                </a:cxn>
                <a:cxn ang="0">
                  <a:pos x="129" y="58"/>
                </a:cxn>
                <a:cxn ang="0">
                  <a:pos x="129" y="38"/>
                </a:cxn>
                <a:cxn ang="0">
                  <a:pos x="117" y="37"/>
                </a:cxn>
                <a:cxn ang="0">
                  <a:pos x="107" y="25"/>
                </a:cxn>
                <a:cxn ang="0">
                  <a:pos x="114" y="20"/>
                </a:cxn>
                <a:cxn ang="0">
                  <a:pos x="124" y="27"/>
                </a:cxn>
                <a:cxn ang="0">
                  <a:pos x="127" y="27"/>
                </a:cxn>
              </a:cxnLst>
              <a:rect l="0" t="0" r="r" b="b"/>
              <a:pathLst>
                <a:path w="136" h="75">
                  <a:moveTo>
                    <a:pt x="129" y="22"/>
                  </a:moveTo>
                  <a:lnTo>
                    <a:pt x="132" y="17"/>
                  </a:lnTo>
                  <a:lnTo>
                    <a:pt x="136" y="10"/>
                  </a:lnTo>
                  <a:lnTo>
                    <a:pt x="134" y="7"/>
                  </a:lnTo>
                  <a:lnTo>
                    <a:pt x="132" y="2"/>
                  </a:lnTo>
                  <a:lnTo>
                    <a:pt x="129" y="7"/>
                  </a:lnTo>
                  <a:lnTo>
                    <a:pt x="124" y="10"/>
                  </a:lnTo>
                  <a:lnTo>
                    <a:pt x="122" y="5"/>
                  </a:lnTo>
                  <a:lnTo>
                    <a:pt x="121" y="0"/>
                  </a:lnTo>
                  <a:lnTo>
                    <a:pt x="114" y="2"/>
                  </a:lnTo>
                  <a:lnTo>
                    <a:pt x="109" y="3"/>
                  </a:lnTo>
                  <a:lnTo>
                    <a:pt x="101" y="7"/>
                  </a:lnTo>
                  <a:lnTo>
                    <a:pt x="94" y="10"/>
                  </a:lnTo>
                  <a:lnTo>
                    <a:pt x="96" y="13"/>
                  </a:lnTo>
                  <a:lnTo>
                    <a:pt x="99" y="18"/>
                  </a:lnTo>
                  <a:lnTo>
                    <a:pt x="99" y="22"/>
                  </a:lnTo>
                  <a:lnTo>
                    <a:pt x="101" y="25"/>
                  </a:lnTo>
                  <a:lnTo>
                    <a:pt x="99" y="27"/>
                  </a:lnTo>
                  <a:lnTo>
                    <a:pt x="97" y="27"/>
                  </a:lnTo>
                  <a:lnTo>
                    <a:pt x="82" y="22"/>
                  </a:lnTo>
                  <a:lnTo>
                    <a:pt x="72" y="17"/>
                  </a:lnTo>
                  <a:lnTo>
                    <a:pt x="61" y="18"/>
                  </a:lnTo>
                  <a:lnTo>
                    <a:pt x="47" y="20"/>
                  </a:lnTo>
                  <a:lnTo>
                    <a:pt x="36" y="22"/>
                  </a:lnTo>
                  <a:lnTo>
                    <a:pt x="24" y="22"/>
                  </a:lnTo>
                  <a:lnTo>
                    <a:pt x="12" y="22"/>
                  </a:lnTo>
                  <a:lnTo>
                    <a:pt x="0" y="20"/>
                  </a:lnTo>
                  <a:lnTo>
                    <a:pt x="5" y="27"/>
                  </a:lnTo>
                  <a:lnTo>
                    <a:pt x="12" y="32"/>
                  </a:lnTo>
                  <a:lnTo>
                    <a:pt x="10" y="37"/>
                  </a:lnTo>
                  <a:lnTo>
                    <a:pt x="9" y="40"/>
                  </a:lnTo>
                  <a:lnTo>
                    <a:pt x="20" y="38"/>
                  </a:lnTo>
                  <a:lnTo>
                    <a:pt x="32" y="37"/>
                  </a:lnTo>
                  <a:lnTo>
                    <a:pt x="32" y="42"/>
                  </a:lnTo>
                  <a:lnTo>
                    <a:pt x="31" y="45"/>
                  </a:lnTo>
                  <a:lnTo>
                    <a:pt x="44" y="47"/>
                  </a:lnTo>
                  <a:lnTo>
                    <a:pt x="56" y="48"/>
                  </a:lnTo>
                  <a:lnTo>
                    <a:pt x="52" y="43"/>
                  </a:lnTo>
                  <a:lnTo>
                    <a:pt x="49" y="40"/>
                  </a:lnTo>
                  <a:lnTo>
                    <a:pt x="56" y="35"/>
                  </a:lnTo>
                  <a:lnTo>
                    <a:pt x="67" y="33"/>
                  </a:lnTo>
                  <a:lnTo>
                    <a:pt x="76" y="37"/>
                  </a:lnTo>
                  <a:lnTo>
                    <a:pt x="79" y="38"/>
                  </a:lnTo>
                  <a:lnTo>
                    <a:pt x="72" y="47"/>
                  </a:lnTo>
                  <a:lnTo>
                    <a:pt x="66" y="53"/>
                  </a:lnTo>
                  <a:lnTo>
                    <a:pt x="56" y="57"/>
                  </a:lnTo>
                  <a:lnTo>
                    <a:pt x="44" y="58"/>
                  </a:lnTo>
                  <a:lnTo>
                    <a:pt x="37" y="63"/>
                  </a:lnTo>
                  <a:lnTo>
                    <a:pt x="29" y="70"/>
                  </a:lnTo>
                  <a:lnTo>
                    <a:pt x="41" y="70"/>
                  </a:lnTo>
                  <a:lnTo>
                    <a:pt x="52" y="70"/>
                  </a:lnTo>
                  <a:lnTo>
                    <a:pt x="59" y="67"/>
                  </a:lnTo>
                  <a:lnTo>
                    <a:pt x="66" y="65"/>
                  </a:lnTo>
                  <a:lnTo>
                    <a:pt x="69" y="65"/>
                  </a:lnTo>
                  <a:lnTo>
                    <a:pt x="71" y="67"/>
                  </a:lnTo>
                  <a:lnTo>
                    <a:pt x="71" y="70"/>
                  </a:lnTo>
                  <a:lnTo>
                    <a:pt x="69" y="75"/>
                  </a:lnTo>
                  <a:lnTo>
                    <a:pt x="86" y="70"/>
                  </a:lnTo>
                  <a:lnTo>
                    <a:pt x="106" y="63"/>
                  </a:lnTo>
                  <a:lnTo>
                    <a:pt x="117" y="65"/>
                  </a:lnTo>
                  <a:lnTo>
                    <a:pt x="124" y="68"/>
                  </a:lnTo>
                  <a:lnTo>
                    <a:pt x="129" y="58"/>
                  </a:lnTo>
                  <a:lnTo>
                    <a:pt x="132" y="47"/>
                  </a:lnTo>
                  <a:lnTo>
                    <a:pt x="129" y="38"/>
                  </a:lnTo>
                  <a:lnTo>
                    <a:pt x="129" y="35"/>
                  </a:lnTo>
                  <a:lnTo>
                    <a:pt x="117" y="37"/>
                  </a:lnTo>
                  <a:lnTo>
                    <a:pt x="107" y="35"/>
                  </a:lnTo>
                  <a:lnTo>
                    <a:pt x="107" y="25"/>
                  </a:lnTo>
                  <a:lnTo>
                    <a:pt x="107" y="18"/>
                  </a:lnTo>
                  <a:lnTo>
                    <a:pt x="114" y="20"/>
                  </a:lnTo>
                  <a:lnTo>
                    <a:pt x="122" y="23"/>
                  </a:lnTo>
                  <a:lnTo>
                    <a:pt x="124" y="27"/>
                  </a:lnTo>
                  <a:lnTo>
                    <a:pt x="127" y="32"/>
                  </a:lnTo>
                  <a:lnTo>
                    <a:pt x="127" y="27"/>
                  </a:lnTo>
                  <a:lnTo>
                    <a:pt x="129" y="22"/>
                  </a:lnTo>
                  <a:close/>
                </a:path>
              </a:pathLst>
            </a:custGeom>
            <a:solidFill>
              <a:srgbClr val="1F1A17"/>
            </a:solidFill>
            <a:ln w="9525">
              <a:noFill/>
              <a:round/>
              <a:headEnd/>
              <a:tailEnd/>
            </a:ln>
          </p:spPr>
          <p:txBody>
            <a:bodyPr/>
            <a:lstStyle/>
            <a:p>
              <a:endParaRPr lang="en-US"/>
            </a:p>
          </p:txBody>
        </p:sp>
        <p:sp>
          <p:nvSpPr>
            <p:cNvPr id="4682" name="Freeform 586"/>
            <p:cNvSpPr>
              <a:spLocks/>
            </p:cNvSpPr>
            <p:nvPr/>
          </p:nvSpPr>
          <p:spPr bwMode="auto">
            <a:xfrm>
              <a:off x="2697" y="3414"/>
              <a:ext cx="220" cy="88"/>
            </a:xfrm>
            <a:custGeom>
              <a:avLst/>
              <a:gdLst/>
              <a:ahLst/>
              <a:cxnLst>
                <a:cxn ang="0">
                  <a:pos x="0" y="6"/>
                </a:cxn>
                <a:cxn ang="0">
                  <a:pos x="8" y="18"/>
                </a:cxn>
                <a:cxn ang="0">
                  <a:pos x="15" y="30"/>
                </a:cxn>
                <a:cxn ang="0">
                  <a:pos x="18" y="31"/>
                </a:cxn>
                <a:cxn ang="0">
                  <a:pos x="25" y="31"/>
                </a:cxn>
                <a:cxn ang="0">
                  <a:pos x="33" y="35"/>
                </a:cxn>
                <a:cxn ang="0">
                  <a:pos x="36" y="40"/>
                </a:cxn>
                <a:cxn ang="0">
                  <a:pos x="41" y="43"/>
                </a:cxn>
                <a:cxn ang="0">
                  <a:pos x="48" y="46"/>
                </a:cxn>
                <a:cxn ang="0">
                  <a:pos x="51" y="61"/>
                </a:cxn>
                <a:cxn ang="0">
                  <a:pos x="58" y="60"/>
                </a:cxn>
                <a:cxn ang="0">
                  <a:pos x="67" y="51"/>
                </a:cxn>
                <a:cxn ang="0">
                  <a:pos x="85" y="55"/>
                </a:cxn>
                <a:cxn ang="0">
                  <a:pos x="97" y="68"/>
                </a:cxn>
                <a:cxn ang="0">
                  <a:pos x="108" y="82"/>
                </a:cxn>
                <a:cxn ang="0">
                  <a:pos x="122" y="83"/>
                </a:cxn>
                <a:cxn ang="0">
                  <a:pos x="130" y="77"/>
                </a:cxn>
                <a:cxn ang="0">
                  <a:pos x="140" y="77"/>
                </a:cxn>
                <a:cxn ang="0">
                  <a:pos x="147" y="82"/>
                </a:cxn>
                <a:cxn ang="0">
                  <a:pos x="155" y="82"/>
                </a:cxn>
                <a:cxn ang="0">
                  <a:pos x="163" y="80"/>
                </a:cxn>
                <a:cxn ang="0">
                  <a:pos x="175" y="83"/>
                </a:cxn>
                <a:cxn ang="0">
                  <a:pos x="192" y="75"/>
                </a:cxn>
                <a:cxn ang="0">
                  <a:pos x="210" y="70"/>
                </a:cxn>
                <a:cxn ang="0">
                  <a:pos x="212" y="65"/>
                </a:cxn>
                <a:cxn ang="0">
                  <a:pos x="202" y="51"/>
                </a:cxn>
                <a:cxn ang="0">
                  <a:pos x="190" y="50"/>
                </a:cxn>
                <a:cxn ang="0">
                  <a:pos x="173" y="48"/>
                </a:cxn>
                <a:cxn ang="0">
                  <a:pos x="167" y="53"/>
                </a:cxn>
                <a:cxn ang="0">
                  <a:pos x="163" y="67"/>
                </a:cxn>
                <a:cxn ang="0">
                  <a:pos x="155" y="63"/>
                </a:cxn>
                <a:cxn ang="0">
                  <a:pos x="148" y="61"/>
                </a:cxn>
                <a:cxn ang="0">
                  <a:pos x="135" y="60"/>
                </a:cxn>
                <a:cxn ang="0">
                  <a:pos x="125" y="56"/>
                </a:cxn>
                <a:cxn ang="0">
                  <a:pos x="118" y="56"/>
                </a:cxn>
                <a:cxn ang="0">
                  <a:pos x="112" y="50"/>
                </a:cxn>
                <a:cxn ang="0">
                  <a:pos x="105" y="38"/>
                </a:cxn>
                <a:cxn ang="0">
                  <a:pos x="95" y="30"/>
                </a:cxn>
                <a:cxn ang="0">
                  <a:pos x="85" y="28"/>
                </a:cxn>
                <a:cxn ang="0">
                  <a:pos x="63" y="21"/>
                </a:cxn>
                <a:cxn ang="0">
                  <a:pos x="36" y="15"/>
                </a:cxn>
                <a:cxn ang="0">
                  <a:pos x="26" y="11"/>
                </a:cxn>
                <a:cxn ang="0">
                  <a:pos x="21" y="8"/>
                </a:cxn>
                <a:cxn ang="0">
                  <a:pos x="15" y="10"/>
                </a:cxn>
                <a:cxn ang="0">
                  <a:pos x="3" y="5"/>
                </a:cxn>
              </a:cxnLst>
              <a:rect l="0" t="0" r="r" b="b"/>
              <a:pathLst>
                <a:path w="220" h="88">
                  <a:moveTo>
                    <a:pt x="1" y="0"/>
                  </a:moveTo>
                  <a:lnTo>
                    <a:pt x="0" y="6"/>
                  </a:lnTo>
                  <a:lnTo>
                    <a:pt x="0" y="16"/>
                  </a:lnTo>
                  <a:lnTo>
                    <a:pt x="8" y="18"/>
                  </a:lnTo>
                  <a:lnTo>
                    <a:pt x="15" y="20"/>
                  </a:lnTo>
                  <a:lnTo>
                    <a:pt x="15" y="30"/>
                  </a:lnTo>
                  <a:lnTo>
                    <a:pt x="15" y="35"/>
                  </a:lnTo>
                  <a:lnTo>
                    <a:pt x="18" y="31"/>
                  </a:lnTo>
                  <a:lnTo>
                    <a:pt x="20" y="28"/>
                  </a:lnTo>
                  <a:lnTo>
                    <a:pt x="25" y="31"/>
                  </a:lnTo>
                  <a:lnTo>
                    <a:pt x="30" y="36"/>
                  </a:lnTo>
                  <a:lnTo>
                    <a:pt x="33" y="35"/>
                  </a:lnTo>
                  <a:lnTo>
                    <a:pt x="38" y="31"/>
                  </a:lnTo>
                  <a:lnTo>
                    <a:pt x="36" y="40"/>
                  </a:lnTo>
                  <a:lnTo>
                    <a:pt x="35" y="48"/>
                  </a:lnTo>
                  <a:lnTo>
                    <a:pt x="41" y="43"/>
                  </a:lnTo>
                  <a:lnTo>
                    <a:pt x="46" y="41"/>
                  </a:lnTo>
                  <a:lnTo>
                    <a:pt x="48" y="46"/>
                  </a:lnTo>
                  <a:lnTo>
                    <a:pt x="45" y="55"/>
                  </a:lnTo>
                  <a:lnTo>
                    <a:pt x="51" y="61"/>
                  </a:lnTo>
                  <a:lnTo>
                    <a:pt x="58" y="68"/>
                  </a:lnTo>
                  <a:lnTo>
                    <a:pt x="58" y="60"/>
                  </a:lnTo>
                  <a:lnTo>
                    <a:pt x="62" y="55"/>
                  </a:lnTo>
                  <a:lnTo>
                    <a:pt x="67" y="51"/>
                  </a:lnTo>
                  <a:lnTo>
                    <a:pt x="72" y="51"/>
                  </a:lnTo>
                  <a:lnTo>
                    <a:pt x="85" y="55"/>
                  </a:lnTo>
                  <a:lnTo>
                    <a:pt x="95" y="61"/>
                  </a:lnTo>
                  <a:lnTo>
                    <a:pt x="97" y="68"/>
                  </a:lnTo>
                  <a:lnTo>
                    <a:pt x="98" y="75"/>
                  </a:lnTo>
                  <a:lnTo>
                    <a:pt x="108" y="82"/>
                  </a:lnTo>
                  <a:lnTo>
                    <a:pt x="120" y="88"/>
                  </a:lnTo>
                  <a:lnTo>
                    <a:pt x="122" y="83"/>
                  </a:lnTo>
                  <a:lnTo>
                    <a:pt x="125" y="78"/>
                  </a:lnTo>
                  <a:lnTo>
                    <a:pt x="130" y="77"/>
                  </a:lnTo>
                  <a:lnTo>
                    <a:pt x="135" y="77"/>
                  </a:lnTo>
                  <a:lnTo>
                    <a:pt x="140" y="77"/>
                  </a:lnTo>
                  <a:lnTo>
                    <a:pt x="143" y="78"/>
                  </a:lnTo>
                  <a:lnTo>
                    <a:pt x="147" y="82"/>
                  </a:lnTo>
                  <a:lnTo>
                    <a:pt x="148" y="87"/>
                  </a:lnTo>
                  <a:lnTo>
                    <a:pt x="155" y="82"/>
                  </a:lnTo>
                  <a:lnTo>
                    <a:pt x="162" y="75"/>
                  </a:lnTo>
                  <a:lnTo>
                    <a:pt x="163" y="80"/>
                  </a:lnTo>
                  <a:lnTo>
                    <a:pt x="165" y="85"/>
                  </a:lnTo>
                  <a:lnTo>
                    <a:pt x="175" y="83"/>
                  </a:lnTo>
                  <a:lnTo>
                    <a:pt x="184" y="82"/>
                  </a:lnTo>
                  <a:lnTo>
                    <a:pt x="192" y="75"/>
                  </a:lnTo>
                  <a:lnTo>
                    <a:pt x="200" y="68"/>
                  </a:lnTo>
                  <a:lnTo>
                    <a:pt x="210" y="70"/>
                  </a:lnTo>
                  <a:lnTo>
                    <a:pt x="220" y="73"/>
                  </a:lnTo>
                  <a:lnTo>
                    <a:pt x="212" y="65"/>
                  </a:lnTo>
                  <a:lnTo>
                    <a:pt x="204" y="58"/>
                  </a:lnTo>
                  <a:lnTo>
                    <a:pt x="202" y="51"/>
                  </a:lnTo>
                  <a:lnTo>
                    <a:pt x="202" y="46"/>
                  </a:lnTo>
                  <a:lnTo>
                    <a:pt x="190" y="50"/>
                  </a:lnTo>
                  <a:lnTo>
                    <a:pt x="182" y="50"/>
                  </a:lnTo>
                  <a:lnTo>
                    <a:pt x="173" y="48"/>
                  </a:lnTo>
                  <a:lnTo>
                    <a:pt x="163" y="43"/>
                  </a:lnTo>
                  <a:lnTo>
                    <a:pt x="167" y="53"/>
                  </a:lnTo>
                  <a:lnTo>
                    <a:pt x="172" y="65"/>
                  </a:lnTo>
                  <a:lnTo>
                    <a:pt x="163" y="67"/>
                  </a:lnTo>
                  <a:lnTo>
                    <a:pt x="155" y="70"/>
                  </a:lnTo>
                  <a:lnTo>
                    <a:pt x="155" y="63"/>
                  </a:lnTo>
                  <a:lnTo>
                    <a:pt x="157" y="58"/>
                  </a:lnTo>
                  <a:lnTo>
                    <a:pt x="148" y="61"/>
                  </a:lnTo>
                  <a:lnTo>
                    <a:pt x="142" y="61"/>
                  </a:lnTo>
                  <a:lnTo>
                    <a:pt x="135" y="60"/>
                  </a:lnTo>
                  <a:lnTo>
                    <a:pt x="128" y="55"/>
                  </a:lnTo>
                  <a:lnTo>
                    <a:pt x="125" y="56"/>
                  </a:lnTo>
                  <a:lnTo>
                    <a:pt x="120" y="56"/>
                  </a:lnTo>
                  <a:lnTo>
                    <a:pt x="118" y="56"/>
                  </a:lnTo>
                  <a:lnTo>
                    <a:pt x="115" y="55"/>
                  </a:lnTo>
                  <a:lnTo>
                    <a:pt x="112" y="50"/>
                  </a:lnTo>
                  <a:lnTo>
                    <a:pt x="105" y="43"/>
                  </a:lnTo>
                  <a:lnTo>
                    <a:pt x="105" y="38"/>
                  </a:lnTo>
                  <a:lnTo>
                    <a:pt x="105" y="35"/>
                  </a:lnTo>
                  <a:lnTo>
                    <a:pt x="95" y="30"/>
                  </a:lnTo>
                  <a:lnTo>
                    <a:pt x="85" y="25"/>
                  </a:lnTo>
                  <a:lnTo>
                    <a:pt x="85" y="28"/>
                  </a:lnTo>
                  <a:lnTo>
                    <a:pt x="85" y="31"/>
                  </a:lnTo>
                  <a:lnTo>
                    <a:pt x="63" y="21"/>
                  </a:lnTo>
                  <a:lnTo>
                    <a:pt x="40" y="13"/>
                  </a:lnTo>
                  <a:lnTo>
                    <a:pt x="36" y="15"/>
                  </a:lnTo>
                  <a:lnTo>
                    <a:pt x="33" y="16"/>
                  </a:lnTo>
                  <a:lnTo>
                    <a:pt x="26" y="11"/>
                  </a:lnTo>
                  <a:lnTo>
                    <a:pt x="21" y="6"/>
                  </a:lnTo>
                  <a:lnTo>
                    <a:pt x="21" y="8"/>
                  </a:lnTo>
                  <a:lnTo>
                    <a:pt x="23" y="11"/>
                  </a:lnTo>
                  <a:lnTo>
                    <a:pt x="15" y="10"/>
                  </a:lnTo>
                  <a:lnTo>
                    <a:pt x="6" y="8"/>
                  </a:lnTo>
                  <a:lnTo>
                    <a:pt x="3" y="5"/>
                  </a:lnTo>
                  <a:lnTo>
                    <a:pt x="1" y="0"/>
                  </a:lnTo>
                  <a:close/>
                </a:path>
              </a:pathLst>
            </a:custGeom>
            <a:solidFill>
              <a:srgbClr val="1F1A17"/>
            </a:solidFill>
            <a:ln w="9525">
              <a:noFill/>
              <a:round/>
              <a:headEnd/>
              <a:tailEnd/>
            </a:ln>
          </p:spPr>
          <p:txBody>
            <a:bodyPr/>
            <a:lstStyle/>
            <a:p>
              <a:endParaRPr lang="en-US"/>
            </a:p>
          </p:txBody>
        </p:sp>
        <p:sp>
          <p:nvSpPr>
            <p:cNvPr id="4683" name="Freeform 587"/>
            <p:cNvSpPr>
              <a:spLocks/>
            </p:cNvSpPr>
            <p:nvPr/>
          </p:nvSpPr>
          <p:spPr bwMode="auto">
            <a:xfrm>
              <a:off x="2723" y="3362"/>
              <a:ext cx="124" cy="90"/>
            </a:xfrm>
            <a:custGeom>
              <a:avLst/>
              <a:gdLst/>
              <a:ahLst/>
              <a:cxnLst>
                <a:cxn ang="0">
                  <a:pos x="5" y="8"/>
                </a:cxn>
                <a:cxn ang="0">
                  <a:pos x="10" y="15"/>
                </a:cxn>
                <a:cxn ang="0">
                  <a:pos x="14" y="28"/>
                </a:cxn>
                <a:cxn ang="0">
                  <a:pos x="17" y="42"/>
                </a:cxn>
                <a:cxn ang="0">
                  <a:pos x="20" y="53"/>
                </a:cxn>
                <a:cxn ang="0">
                  <a:pos x="27" y="57"/>
                </a:cxn>
                <a:cxn ang="0">
                  <a:pos x="36" y="70"/>
                </a:cxn>
                <a:cxn ang="0">
                  <a:pos x="47" y="90"/>
                </a:cxn>
                <a:cxn ang="0">
                  <a:pos x="57" y="85"/>
                </a:cxn>
                <a:cxn ang="0">
                  <a:pos x="62" y="72"/>
                </a:cxn>
                <a:cxn ang="0">
                  <a:pos x="81" y="77"/>
                </a:cxn>
                <a:cxn ang="0">
                  <a:pos x="94" y="77"/>
                </a:cxn>
                <a:cxn ang="0">
                  <a:pos x="106" y="72"/>
                </a:cxn>
                <a:cxn ang="0">
                  <a:pos x="117" y="70"/>
                </a:cxn>
                <a:cxn ang="0">
                  <a:pos x="122" y="63"/>
                </a:cxn>
                <a:cxn ang="0">
                  <a:pos x="114" y="62"/>
                </a:cxn>
                <a:cxn ang="0">
                  <a:pos x="84" y="58"/>
                </a:cxn>
                <a:cxn ang="0">
                  <a:pos x="77" y="52"/>
                </a:cxn>
                <a:cxn ang="0">
                  <a:pos x="69" y="47"/>
                </a:cxn>
                <a:cxn ang="0">
                  <a:pos x="62" y="43"/>
                </a:cxn>
                <a:cxn ang="0">
                  <a:pos x="66" y="40"/>
                </a:cxn>
                <a:cxn ang="0">
                  <a:pos x="76" y="40"/>
                </a:cxn>
                <a:cxn ang="0">
                  <a:pos x="101" y="45"/>
                </a:cxn>
                <a:cxn ang="0">
                  <a:pos x="109" y="45"/>
                </a:cxn>
                <a:cxn ang="0">
                  <a:pos x="96" y="35"/>
                </a:cxn>
                <a:cxn ang="0">
                  <a:pos x="76" y="28"/>
                </a:cxn>
                <a:cxn ang="0">
                  <a:pos x="64" y="23"/>
                </a:cxn>
                <a:cxn ang="0">
                  <a:pos x="51" y="18"/>
                </a:cxn>
                <a:cxn ang="0">
                  <a:pos x="41" y="6"/>
                </a:cxn>
                <a:cxn ang="0">
                  <a:pos x="32" y="1"/>
                </a:cxn>
                <a:cxn ang="0">
                  <a:pos x="34" y="8"/>
                </a:cxn>
                <a:cxn ang="0">
                  <a:pos x="49" y="25"/>
                </a:cxn>
                <a:cxn ang="0">
                  <a:pos x="56" y="37"/>
                </a:cxn>
                <a:cxn ang="0">
                  <a:pos x="42" y="35"/>
                </a:cxn>
                <a:cxn ang="0">
                  <a:pos x="20" y="18"/>
                </a:cxn>
                <a:cxn ang="0">
                  <a:pos x="5" y="5"/>
                </a:cxn>
              </a:cxnLst>
              <a:rect l="0" t="0" r="r" b="b"/>
              <a:pathLst>
                <a:path w="124" h="90">
                  <a:moveTo>
                    <a:pt x="0" y="5"/>
                  </a:moveTo>
                  <a:lnTo>
                    <a:pt x="5" y="8"/>
                  </a:lnTo>
                  <a:lnTo>
                    <a:pt x="9" y="11"/>
                  </a:lnTo>
                  <a:lnTo>
                    <a:pt x="10" y="15"/>
                  </a:lnTo>
                  <a:lnTo>
                    <a:pt x="12" y="18"/>
                  </a:lnTo>
                  <a:lnTo>
                    <a:pt x="14" y="28"/>
                  </a:lnTo>
                  <a:lnTo>
                    <a:pt x="14" y="38"/>
                  </a:lnTo>
                  <a:lnTo>
                    <a:pt x="17" y="42"/>
                  </a:lnTo>
                  <a:lnTo>
                    <a:pt x="20" y="47"/>
                  </a:lnTo>
                  <a:lnTo>
                    <a:pt x="20" y="53"/>
                  </a:lnTo>
                  <a:lnTo>
                    <a:pt x="24" y="60"/>
                  </a:lnTo>
                  <a:lnTo>
                    <a:pt x="27" y="57"/>
                  </a:lnTo>
                  <a:lnTo>
                    <a:pt x="29" y="53"/>
                  </a:lnTo>
                  <a:lnTo>
                    <a:pt x="36" y="70"/>
                  </a:lnTo>
                  <a:lnTo>
                    <a:pt x="39" y="87"/>
                  </a:lnTo>
                  <a:lnTo>
                    <a:pt x="47" y="90"/>
                  </a:lnTo>
                  <a:lnTo>
                    <a:pt x="57" y="88"/>
                  </a:lnTo>
                  <a:lnTo>
                    <a:pt x="57" y="85"/>
                  </a:lnTo>
                  <a:lnTo>
                    <a:pt x="61" y="78"/>
                  </a:lnTo>
                  <a:lnTo>
                    <a:pt x="62" y="72"/>
                  </a:lnTo>
                  <a:lnTo>
                    <a:pt x="67" y="72"/>
                  </a:lnTo>
                  <a:lnTo>
                    <a:pt x="81" y="77"/>
                  </a:lnTo>
                  <a:lnTo>
                    <a:pt x="92" y="82"/>
                  </a:lnTo>
                  <a:lnTo>
                    <a:pt x="94" y="77"/>
                  </a:lnTo>
                  <a:lnTo>
                    <a:pt x="97" y="70"/>
                  </a:lnTo>
                  <a:lnTo>
                    <a:pt x="106" y="72"/>
                  </a:lnTo>
                  <a:lnTo>
                    <a:pt x="114" y="72"/>
                  </a:lnTo>
                  <a:lnTo>
                    <a:pt x="117" y="70"/>
                  </a:lnTo>
                  <a:lnTo>
                    <a:pt x="121" y="68"/>
                  </a:lnTo>
                  <a:lnTo>
                    <a:pt x="122" y="63"/>
                  </a:lnTo>
                  <a:lnTo>
                    <a:pt x="124" y="58"/>
                  </a:lnTo>
                  <a:lnTo>
                    <a:pt x="114" y="62"/>
                  </a:lnTo>
                  <a:lnTo>
                    <a:pt x="96" y="62"/>
                  </a:lnTo>
                  <a:lnTo>
                    <a:pt x="84" y="58"/>
                  </a:lnTo>
                  <a:lnTo>
                    <a:pt x="79" y="57"/>
                  </a:lnTo>
                  <a:lnTo>
                    <a:pt x="77" y="52"/>
                  </a:lnTo>
                  <a:lnTo>
                    <a:pt x="76" y="47"/>
                  </a:lnTo>
                  <a:lnTo>
                    <a:pt x="69" y="47"/>
                  </a:lnTo>
                  <a:lnTo>
                    <a:pt x="62" y="45"/>
                  </a:lnTo>
                  <a:lnTo>
                    <a:pt x="62" y="43"/>
                  </a:lnTo>
                  <a:lnTo>
                    <a:pt x="64" y="42"/>
                  </a:lnTo>
                  <a:lnTo>
                    <a:pt x="66" y="40"/>
                  </a:lnTo>
                  <a:lnTo>
                    <a:pt x="67" y="40"/>
                  </a:lnTo>
                  <a:lnTo>
                    <a:pt x="76" y="40"/>
                  </a:lnTo>
                  <a:lnTo>
                    <a:pt x="84" y="42"/>
                  </a:lnTo>
                  <a:lnTo>
                    <a:pt x="101" y="45"/>
                  </a:lnTo>
                  <a:lnTo>
                    <a:pt x="111" y="50"/>
                  </a:lnTo>
                  <a:lnTo>
                    <a:pt x="109" y="45"/>
                  </a:lnTo>
                  <a:lnTo>
                    <a:pt x="109" y="42"/>
                  </a:lnTo>
                  <a:lnTo>
                    <a:pt x="96" y="35"/>
                  </a:lnTo>
                  <a:lnTo>
                    <a:pt x="82" y="30"/>
                  </a:lnTo>
                  <a:lnTo>
                    <a:pt x="76" y="28"/>
                  </a:lnTo>
                  <a:lnTo>
                    <a:pt x="67" y="27"/>
                  </a:lnTo>
                  <a:lnTo>
                    <a:pt x="64" y="23"/>
                  </a:lnTo>
                  <a:lnTo>
                    <a:pt x="59" y="20"/>
                  </a:lnTo>
                  <a:lnTo>
                    <a:pt x="51" y="18"/>
                  </a:lnTo>
                  <a:lnTo>
                    <a:pt x="46" y="13"/>
                  </a:lnTo>
                  <a:lnTo>
                    <a:pt x="41" y="6"/>
                  </a:lnTo>
                  <a:lnTo>
                    <a:pt x="36" y="0"/>
                  </a:lnTo>
                  <a:lnTo>
                    <a:pt x="32" y="1"/>
                  </a:lnTo>
                  <a:lnTo>
                    <a:pt x="29" y="1"/>
                  </a:lnTo>
                  <a:lnTo>
                    <a:pt x="34" y="8"/>
                  </a:lnTo>
                  <a:lnTo>
                    <a:pt x="41" y="17"/>
                  </a:lnTo>
                  <a:lnTo>
                    <a:pt x="49" y="25"/>
                  </a:lnTo>
                  <a:lnTo>
                    <a:pt x="59" y="33"/>
                  </a:lnTo>
                  <a:lnTo>
                    <a:pt x="56" y="37"/>
                  </a:lnTo>
                  <a:lnTo>
                    <a:pt x="52" y="40"/>
                  </a:lnTo>
                  <a:lnTo>
                    <a:pt x="42" y="35"/>
                  </a:lnTo>
                  <a:lnTo>
                    <a:pt x="30" y="32"/>
                  </a:lnTo>
                  <a:lnTo>
                    <a:pt x="20" y="18"/>
                  </a:lnTo>
                  <a:lnTo>
                    <a:pt x="10" y="6"/>
                  </a:lnTo>
                  <a:lnTo>
                    <a:pt x="5" y="5"/>
                  </a:lnTo>
                  <a:lnTo>
                    <a:pt x="0" y="5"/>
                  </a:lnTo>
                  <a:close/>
                </a:path>
              </a:pathLst>
            </a:custGeom>
            <a:solidFill>
              <a:srgbClr val="1F1A17"/>
            </a:solidFill>
            <a:ln w="9525">
              <a:noFill/>
              <a:round/>
              <a:headEnd/>
              <a:tailEnd/>
            </a:ln>
          </p:spPr>
          <p:txBody>
            <a:bodyPr/>
            <a:lstStyle/>
            <a:p>
              <a:endParaRPr lang="en-US"/>
            </a:p>
          </p:txBody>
        </p:sp>
        <p:sp>
          <p:nvSpPr>
            <p:cNvPr id="4684" name="Freeform 588"/>
            <p:cNvSpPr>
              <a:spLocks/>
            </p:cNvSpPr>
            <p:nvPr/>
          </p:nvSpPr>
          <p:spPr bwMode="auto">
            <a:xfrm>
              <a:off x="2824" y="3415"/>
              <a:ext cx="65" cy="57"/>
            </a:xfrm>
            <a:custGeom>
              <a:avLst/>
              <a:gdLst/>
              <a:ahLst/>
              <a:cxnLst>
                <a:cxn ang="0">
                  <a:pos x="0" y="37"/>
                </a:cxn>
                <a:cxn ang="0">
                  <a:pos x="6" y="39"/>
                </a:cxn>
                <a:cxn ang="0">
                  <a:pos x="15" y="44"/>
                </a:cxn>
                <a:cxn ang="0">
                  <a:pos x="20" y="52"/>
                </a:cxn>
                <a:cxn ang="0">
                  <a:pos x="23" y="57"/>
                </a:cxn>
                <a:cxn ang="0">
                  <a:pos x="25" y="42"/>
                </a:cxn>
                <a:cxn ang="0">
                  <a:pos x="31" y="40"/>
                </a:cxn>
                <a:cxn ang="0">
                  <a:pos x="31" y="27"/>
                </a:cxn>
                <a:cxn ang="0">
                  <a:pos x="41" y="24"/>
                </a:cxn>
                <a:cxn ang="0">
                  <a:pos x="51" y="32"/>
                </a:cxn>
                <a:cxn ang="0">
                  <a:pos x="65" y="20"/>
                </a:cxn>
                <a:cxn ang="0">
                  <a:pos x="53" y="20"/>
                </a:cxn>
                <a:cxn ang="0">
                  <a:pos x="65" y="12"/>
                </a:cxn>
                <a:cxn ang="0">
                  <a:pos x="58" y="9"/>
                </a:cxn>
                <a:cxn ang="0">
                  <a:pos x="45" y="12"/>
                </a:cxn>
                <a:cxn ang="0">
                  <a:pos x="43" y="0"/>
                </a:cxn>
                <a:cxn ang="0">
                  <a:pos x="35" y="5"/>
                </a:cxn>
                <a:cxn ang="0">
                  <a:pos x="30" y="20"/>
                </a:cxn>
                <a:cxn ang="0">
                  <a:pos x="26" y="2"/>
                </a:cxn>
                <a:cxn ang="0">
                  <a:pos x="20" y="24"/>
                </a:cxn>
                <a:cxn ang="0">
                  <a:pos x="11" y="29"/>
                </a:cxn>
                <a:cxn ang="0">
                  <a:pos x="0" y="37"/>
                </a:cxn>
              </a:cxnLst>
              <a:rect l="0" t="0" r="r" b="b"/>
              <a:pathLst>
                <a:path w="65" h="57">
                  <a:moveTo>
                    <a:pt x="0" y="37"/>
                  </a:moveTo>
                  <a:lnTo>
                    <a:pt x="6" y="39"/>
                  </a:lnTo>
                  <a:lnTo>
                    <a:pt x="15" y="44"/>
                  </a:lnTo>
                  <a:lnTo>
                    <a:pt x="20" y="52"/>
                  </a:lnTo>
                  <a:lnTo>
                    <a:pt x="23" y="57"/>
                  </a:lnTo>
                  <a:lnTo>
                    <a:pt x="25" y="42"/>
                  </a:lnTo>
                  <a:lnTo>
                    <a:pt x="31" y="40"/>
                  </a:lnTo>
                  <a:lnTo>
                    <a:pt x="31" y="27"/>
                  </a:lnTo>
                  <a:lnTo>
                    <a:pt x="41" y="24"/>
                  </a:lnTo>
                  <a:lnTo>
                    <a:pt x="51" y="32"/>
                  </a:lnTo>
                  <a:lnTo>
                    <a:pt x="65" y="20"/>
                  </a:lnTo>
                  <a:lnTo>
                    <a:pt x="53" y="20"/>
                  </a:lnTo>
                  <a:lnTo>
                    <a:pt x="65" y="12"/>
                  </a:lnTo>
                  <a:lnTo>
                    <a:pt x="58" y="9"/>
                  </a:lnTo>
                  <a:lnTo>
                    <a:pt x="45" y="12"/>
                  </a:lnTo>
                  <a:lnTo>
                    <a:pt x="43" y="0"/>
                  </a:lnTo>
                  <a:lnTo>
                    <a:pt x="35" y="5"/>
                  </a:lnTo>
                  <a:lnTo>
                    <a:pt x="30" y="20"/>
                  </a:lnTo>
                  <a:lnTo>
                    <a:pt x="26" y="2"/>
                  </a:lnTo>
                  <a:lnTo>
                    <a:pt x="20" y="24"/>
                  </a:lnTo>
                  <a:lnTo>
                    <a:pt x="11" y="29"/>
                  </a:lnTo>
                  <a:lnTo>
                    <a:pt x="0" y="37"/>
                  </a:lnTo>
                  <a:close/>
                </a:path>
              </a:pathLst>
            </a:custGeom>
            <a:solidFill>
              <a:srgbClr val="1F1A17"/>
            </a:solidFill>
            <a:ln w="9525">
              <a:noFill/>
              <a:round/>
              <a:headEnd/>
              <a:tailEnd/>
            </a:ln>
          </p:spPr>
          <p:txBody>
            <a:bodyPr/>
            <a:lstStyle/>
            <a:p>
              <a:endParaRPr lang="en-US"/>
            </a:p>
          </p:txBody>
        </p:sp>
        <p:sp>
          <p:nvSpPr>
            <p:cNvPr id="4685" name="Freeform 589"/>
            <p:cNvSpPr>
              <a:spLocks/>
            </p:cNvSpPr>
            <p:nvPr/>
          </p:nvSpPr>
          <p:spPr bwMode="auto">
            <a:xfrm>
              <a:off x="3089" y="3377"/>
              <a:ext cx="106" cy="68"/>
            </a:xfrm>
            <a:custGeom>
              <a:avLst/>
              <a:gdLst/>
              <a:ahLst/>
              <a:cxnLst>
                <a:cxn ang="0">
                  <a:pos x="10" y="52"/>
                </a:cxn>
                <a:cxn ang="0">
                  <a:pos x="15" y="45"/>
                </a:cxn>
                <a:cxn ang="0">
                  <a:pos x="24" y="42"/>
                </a:cxn>
                <a:cxn ang="0">
                  <a:pos x="30" y="38"/>
                </a:cxn>
                <a:cxn ang="0">
                  <a:pos x="41" y="37"/>
                </a:cxn>
                <a:cxn ang="0">
                  <a:pos x="49" y="37"/>
                </a:cxn>
                <a:cxn ang="0">
                  <a:pos x="57" y="35"/>
                </a:cxn>
                <a:cxn ang="0">
                  <a:pos x="66" y="32"/>
                </a:cxn>
                <a:cxn ang="0">
                  <a:pos x="72" y="27"/>
                </a:cxn>
                <a:cxn ang="0">
                  <a:pos x="94" y="10"/>
                </a:cxn>
                <a:cxn ang="0">
                  <a:pos x="106" y="0"/>
                </a:cxn>
                <a:cxn ang="0">
                  <a:pos x="104" y="5"/>
                </a:cxn>
                <a:cxn ang="0">
                  <a:pos x="104" y="10"/>
                </a:cxn>
                <a:cxn ang="0">
                  <a:pos x="102" y="10"/>
                </a:cxn>
                <a:cxn ang="0">
                  <a:pos x="99" y="10"/>
                </a:cxn>
                <a:cxn ang="0">
                  <a:pos x="97" y="10"/>
                </a:cxn>
                <a:cxn ang="0">
                  <a:pos x="96" y="12"/>
                </a:cxn>
                <a:cxn ang="0">
                  <a:pos x="94" y="13"/>
                </a:cxn>
                <a:cxn ang="0">
                  <a:pos x="94" y="17"/>
                </a:cxn>
                <a:cxn ang="0">
                  <a:pos x="94" y="30"/>
                </a:cxn>
                <a:cxn ang="0">
                  <a:pos x="92" y="37"/>
                </a:cxn>
                <a:cxn ang="0">
                  <a:pos x="87" y="33"/>
                </a:cxn>
                <a:cxn ang="0">
                  <a:pos x="86" y="33"/>
                </a:cxn>
                <a:cxn ang="0">
                  <a:pos x="82" y="35"/>
                </a:cxn>
                <a:cxn ang="0">
                  <a:pos x="81" y="37"/>
                </a:cxn>
                <a:cxn ang="0">
                  <a:pos x="79" y="40"/>
                </a:cxn>
                <a:cxn ang="0">
                  <a:pos x="79" y="45"/>
                </a:cxn>
                <a:cxn ang="0">
                  <a:pos x="81" y="48"/>
                </a:cxn>
                <a:cxn ang="0">
                  <a:pos x="82" y="53"/>
                </a:cxn>
                <a:cxn ang="0">
                  <a:pos x="79" y="52"/>
                </a:cxn>
                <a:cxn ang="0">
                  <a:pos x="74" y="48"/>
                </a:cxn>
                <a:cxn ang="0">
                  <a:pos x="71" y="47"/>
                </a:cxn>
                <a:cxn ang="0">
                  <a:pos x="67" y="45"/>
                </a:cxn>
                <a:cxn ang="0">
                  <a:pos x="66" y="47"/>
                </a:cxn>
                <a:cxn ang="0">
                  <a:pos x="62" y="48"/>
                </a:cxn>
                <a:cxn ang="0">
                  <a:pos x="61" y="53"/>
                </a:cxn>
                <a:cxn ang="0">
                  <a:pos x="61" y="60"/>
                </a:cxn>
                <a:cxn ang="0">
                  <a:pos x="61" y="63"/>
                </a:cxn>
                <a:cxn ang="0">
                  <a:pos x="62" y="65"/>
                </a:cxn>
                <a:cxn ang="0">
                  <a:pos x="54" y="63"/>
                </a:cxn>
                <a:cxn ang="0">
                  <a:pos x="46" y="62"/>
                </a:cxn>
                <a:cxn ang="0">
                  <a:pos x="39" y="65"/>
                </a:cxn>
                <a:cxn ang="0">
                  <a:pos x="32" y="68"/>
                </a:cxn>
                <a:cxn ang="0">
                  <a:pos x="20" y="67"/>
                </a:cxn>
                <a:cxn ang="0">
                  <a:pos x="10" y="67"/>
                </a:cxn>
                <a:cxn ang="0">
                  <a:pos x="5" y="60"/>
                </a:cxn>
                <a:cxn ang="0">
                  <a:pos x="0" y="55"/>
                </a:cxn>
                <a:cxn ang="0">
                  <a:pos x="5" y="53"/>
                </a:cxn>
                <a:cxn ang="0">
                  <a:pos x="10" y="52"/>
                </a:cxn>
              </a:cxnLst>
              <a:rect l="0" t="0" r="r" b="b"/>
              <a:pathLst>
                <a:path w="106" h="68">
                  <a:moveTo>
                    <a:pt x="10" y="52"/>
                  </a:moveTo>
                  <a:lnTo>
                    <a:pt x="15" y="45"/>
                  </a:lnTo>
                  <a:lnTo>
                    <a:pt x="24" y="42"/>
                  </a:lnTo>
                  <a:lnTo>
                    <a:pt x="30" y="38"/>
                  </a:lnTo>
                  <a:lnTo>
                    <a:pt x="41" y="37"/>
                  </a:lnTo>
                  <a:lnTo>
                    <a:pt x="49" y="37"/>
                  </a:lnTo>
                  <a:lnTo>
                    <a:pt x="57" y="35"/>
                  </a:lnTo>
                  <a:lnTo>
                    <a:pt x="66" y="32"/>
                  </a:lnTo>
                  <a:lnTo>
                    <a:pt x="72" y="27"/>
                  </a:lnTo>
                  <a:lnTo>
                    <a:pt x="94" y="10"/>
                  </a:lnTo>
                  <a:lnTo>
                    <a:pt x="106" y="0"/>
                  </a:lnTo>
                  <a:lnTo>
                    <a:pt x="104" y="5"/>
                  </a:lnTo>
                  <a:lnTo>
                    <a:pt x="104" y="10"/>
                  </a:lnTo>
                  <a:lnTo>
                    <a:pt x="102" y="10"/>
                  </a:lnTo>
                  <a:lnTo>
                    <a:pt x="99" y="10"/>
                  </a:lnTo>
                  <a:lnTo>
                    <a:pt x="97" y="10"/>
                  </a:lnTo>
                  <a:lnTo>
                    <a:pt x="96" y="12"/>
                  </a:lnTo>
                  <a:lnTo>
                    <a:pt x="94" y="13"/>
                  </a:lnTo>
                  <a:lnTo>
                    <a:pt x="94" y="17"/>
                  </a:lnTo>
                  <a:lnTo>
                    <a:pt x="94" y="30"/>
                  </a:lnTo>
                  <a:lnTo>
                    <a:pt x="92" y="37"/>
                  </a:lnTo>
                  <a:lnTo>
                    <a:pt x="87" y="33"/>
                  </a:lnTo>
                  <a:lnTo>
                    <a:pt x="86" y="33"/>
                  </a:lnTo>
                  <a:lnTo>
                    <a:pt x="82" y="35"/>
                  </a:lnTo>
                  <a:lnTo>
                    <a:pt x="81" y="37"/>
                  </a:lnTo>
                  <a:lnTo>
                    <a:pt x="79" y="40"/>
                  </a:lnTo>
                  <a:lnTo>
                    <a:pt x="79" y="45"/>
                  </a:lnTo>
                  <a:lnTo>
                    <a:pt x="81" y="48"/>
                  </a:lnTo>
                  <a:lnTo>
                    <a:pt x="82" y="53"/>
                  </a:lnTo>
                  <a:lnTo>
                    <a:pt x="79" y="52"/>
                  </a:lnTo>
                  <a:lnTo>
                    <a:pt x="74" y="48"/>
                  </a:lnTo>
                  <a:lnTo>
                    <a:pt x="71" y="47"/>
                  </a:lnTo>
                  <a:lnTo>
                    <a:pt x="67" y="45"/>
                  </a:lnTo>
                  <a:lnTo>
                    <a:pt x="66" y="47"/>
                  </a:lnTo>
                  <a:lnTo>
                    <a:pt x="62" y="48"/>
                  </a:lnTo>
                  <a:lnTo>
                    <a:pt x="61" y="53"/>
                  </a:lnTo>
                  <a:lnTo>
                    <a:pt x="61" y="60"/>
                  </a:lnTo>
                  <a:lnTo>
                    <a:pt x="61" y="63"/>
                  </a:lnTo>
                  <a:lnTo>
                    <a:pt x="62" y="65"/>
                  </a:lnTo>
                  <a:lnTo>
                    <a:pt x="54" y="63"/>
                  </a:lnTo>
                  <a:lnTo>
                    <a:pt x="46" y="62"/>
                  </a:lnTo>
                  <a:lnTo>
                    <a:pt x="39" y="65"/>
                  </a:lnTo>
                  <a:lnTo>
                    <a:pt x="32" y="68"/>
                  </a:lnTo>
                  <a:lnTo>
                    <a:pt x="20" y="67"/>
                  </a:lnTo>
                  <a:lnTo>
                    <a:pt x="10" y="67"/>
                  </a:lnTo>
                  <a:lnTo>
                    <a:pt x="5" y="60"/>
                  </a:lnTo>
                  <a:lnTo>
                    <a:pt x="0" y="55"/>
                  </a:lnTo>
                  <a:lnTo>
                    <a:pt x="5" y="53"/>
                  </a:lnTo>
                  <a:lnTo>
                    <a:pt x="10" y="52"/>
                  </a:lnTo>
                  <a:close/>
                </a:path>
              </a:pathLst>
            </a:custGeom>
            <a:solidFill>
              <a:srgbClr val="1F1A17"/>
            </a:solidFill>
            <a:ln w="9525">
              <a:noFill/>
              <a:round/>
              <a:headEnd/>
              <a:tailEnd/>
            </a:ln>
          </p:spPr>
          <p:txBody>
            <a:bodyPr/>
            <a:lstStyle/>
            <a:p>
              <a:endParaRPr lang="en-US"/>
            </a:p>
          </p:txBody>
        </p:sp>
        <p:sp>
          <p:nvSpPr>
            <p:cNvPr id="4686" name="Freeform 590"/>
            <p:cNvSpPr>
              <a:spLocks/>
            </p:cNvSpPr>
            <p:nvPr/>
          </p:nvSpPr>
          <p:spPr bwMode="auto">
            <a:xfrm>
              <a:off x="3091" y="3454"/>
              <a:ext cx="30" cy="21"/>
            </a:xfrm>
            <a:custGeom>
              <a:avLst/>
              <a:gdLst/>
              <a:ahLst/>
              <a:cxnLst>
                <a:cxn ang="0">
                  <a:pos x="20" y="0"/>
                </a:cxn>
                <a:cxn ang="0">
                  <a:pos x="25" y="3"/>
                </a:cxn>
                <a:cxn ang="0">
                  <a:pos x="30" y="10"/>
                </a:cxn>
                <a:cxn ang="0">
                  <a:pos x="30" y="15"/>
                </a:cxn>
                <a:cxn ang="0">
                  <a:pos x="30" y="20"/>
                </a:cxn>
                <a:cxn ang="0">
                  <a:pos x="22" y="8"/>
                </a:cxn>
                <a:cxn ang="0">
                  <a:pos x="22" y="18"/>
                </a:cxn>
                <a:cxn ang="0">
                  <a:pos x="17" y="15"/>
                </a:cxn>
                <a:cxn ang="0">
                  <a:pos x="12" y="13"/>
                </a:cxn>
                <a:cxn ang="0">
                  <a:pos x="10" y="18"/>
                </a:cxn>
                <a:cxn ang="0">
                  <a:pos x="10" y="21"/>
                </a:cxn>
                <a:cxn ang="0">
                  <a:pos x="0" y="15"/>
                </a:cxn>
                <a:cxn ang="0">
                  <a:pos x="2" y="15"/>
                </a:cxn>
                <a:cxn ang="0">
                  <a:pos x="3" y="11"/>
                </a:cxn>
                <a:cxn ang="0">
                  <a:pos x="3" y="5"/>
                </a:cxn>
                <a:cxn ang="0">
                  <a:pos x="2" y="3"/>
                </a:cxn>
                <a:cxn ang="0">
                  <a:pos x="5" y="3"/>
                </a:cxn>
                <a:cxn ang="0">
                  <a:pos x="12" y="3"/>
                </a:cxn>
                <a:cxn ang="0">
                  <a:pos x="15" y="6"/>
                </a:cxn>
                <a:cxn ang="0">
                  <a:pos x="18" y="10"/>
                </a:cxn>
                <a:cxn ang="0">
                  <a:pos x="20" y="0"/>
                </a:cxn>
              </a:cxnLst>
              <a:rect l="0" t="0" r="r" b="b"/>
              <a:pathLst>
                <a:path w="30" h="21">
                  <a:moveTo>
                    <a:pt x="20" y="0"/>
                  </a:moveTo>
                  <a:lnTo>
                    <a:pt x="25" y="3"/>
                  </a:lnTo>
                  <a:lnTo>
                    <a:pt x="30" y="10"/>
                  </a:lnTo>
                  <a:lnTo>
                    <a:pt x="30" y="15"/>
                  </a:lnTo>
                  <a:lnTo>
                    <a:pt x="30" y="20"/>
                  </a:lnTo>
                  <a:lnTo>
                    <a:pt x="22" y="8"/>
                  </a:lnTo>
                  <a:lnTo>
                    <a:pt x="22" y="18"/>
                  </a:lnTo>
                  <a:lnTo>
                    <a:pt x="17" y="15"/>
                  </a:lnTo>
                  <a:lnTo>
                    <a:pt x="12" y="13"/>
                  </a:lnTo>
                  <a:lnTo>
                    <a:pt x="10" y="18"/>
                  </a:lnTo>
                  <a:lnTo>
                    <a:pt x="10" y="21"/>
                  </a:lnTo>
                  <a:lnTo>
                    <a:pt x="0" y="15"/>
                  </a:lnTo>
                  <a:lnTo>
                    <a:pt x="2" y="15"/>
                  </a:lnTo>
                  <a:lnTo>
                    <a:pt x="3" y="11"/>
                  </a:lnTo>
                  <a:lnTo>
                    <a:pt x="3" y="5"/>
                  </a:lnTo>
                  <a:lnTo>
                    <a:pt x="2" y="3"/>
                  </a:lnTo>
                  <a:lnTo>
                    <a:pt x="5" y="3"/>
                  </a:lnTo>
                  <a:lnTo>
                    <a:pt x="12" y="3"/>
                  </a:lnTo>
                  <a:lnTo>
                    <a:pt x="15" y="6"/>
                  </a:lnTo>
                  <a:lnTo>
                    <a:pt x="18" y="10"/>
                  </a:lnTo>
                  <a:lnTo>
                    <a:pt x="20" y="0"/>
                  </a:lnTo>
                  <a:close/>
                </a:path>
              </a:pathLst>
            </a:custGeom>
            <a:solidFill>
              <a:srgbClr val="1F1A17"/>
            </a:solidFill>
            <a:ln w="9525">
              <a:noFill/>
              <a:round/>
              <a:headEnd/>
              <a:tailEnd/>
            </a:ln>
          </p:spPr>
          <p:txBody>
            <a:bodyPr/>
            <a:lstStyle/>
            <a:p>
              <a:endParaRPr lang="en-US"/>
            </a:p>
          </p:txBody>
        </p:sp>
        <p:sp>
          <p:nvSpPr>
            <p:cNvPr id="4687" name="Freeform 591"/>
            <p:cNvSpPr>
              <a:spLocks/>
            </p:cNvSpPr>
            <p:nvPr/>
          </p:nvSpPr>
          <p:spPr bwMode="auto">
            <a:xfrm>
              <a:off x="3119" y="3430"/>
              <a:ext cx="56" cy="35"/>
            </a:xfrm>
            <a:custGeom>
              <a:avLst/>
              <a:gdLst/>
              <a:ahLst/>
              <a:cxnLst>
                <a:cxn ang="0">
                  <a:pos x="0" y="24"/>
                </a:cxn>
                <a:cxn ang="0">
                  <a:pos x="2" y="29"/>
                </a:cxn>
                <a:cxn ang="0">
                  <a:pos x="4" y="34"/>
                </a:cxn>
                <a:cxn ang="0">
                  <a:pos x="6" y="34"/>
                </a:cxn>
                <a:cxn ang="0">
                  <a:pos x="7" y="30"/>
                </a:cxn>
                <a:cxn ang="0">
                  <a:pos x="11" y="34"/>
                </a:cxn>
                <a:cxn ang="0">
                  <a:pos x="14" y="35"/>
                </a:cxn>
                <a:cxn ang="0">
                  <a:pos x="17" y="35"/>
                </a:cxn>
                <a:cxn ang="0">
                  <a:pos x="21" y="32"/>
                </a:cxn>
                <a:cxn ang="0">
                  <a:pos x="27" y="34"/>
                </a:cxn>
                <a:cxn ang="0">
                  <a:pos x="34" y="35"/>
                </a:cxn>
                <a:cxn ang="0">
                  <a:pos x="34" y="29"/>
                </a:cxn>
                <a:cxn ang="0">
                  <a:pos x="34" y="24"/>
                </a:cxn>
                <a:cxn ang="0">
                  <a:pos x="39" y="22"/>
                </a:cxn>
                <a:cxn ang="0">
                  <a:pos x="46" y="22"/>
                </a:cxn>
                <a:cxn ang="0">
                  <a:pos x="41" y="19"/>
                </a:cxn>
                <a:cxn ang="0">
                  <a:pos x="37" y="17"/>
                </a:cxn>
                <a:cxn ang="0">
                  <a:pos x="47" y="15"/>
                </a:cxn>
                <a:cxn ang="0">
                  <a:pos x="56" y="12"/>
                </a:cxn>
                <a:cxn ang="0">
                  <a:pos x="52" y="7"/>
                </a:cxn>
                <a:cxn ang="0">
                  <a:pos x="49" y="5"/>
                </a:cxn>
                <a:cxn ang="0">
                  <a:pos x="46" y="2"/>
                </a:cxn>
                <a:cxn ang="0">
                  <a:pos x="41" y="0"/>
                </a:cxn>
                <a:cxn ang="0">
                  <a:pos x="44" y="4"/>
                </a:cxn>
                <a:cxn ang="0">
                  <a:pos x="47" y="9"/>
                </a:cxn>
                <a:cxn ang="0">
                  <a:pos x="37" y="9"/>
                </a:cxn>
                <a:cxn ang="0">
                  <a:pos x="27" y="10"/>
                </a:cxn>
                <a:cxn ang="0">
                  <a:pos x="24" y="12"/>
                </a:cxn>
                <a:cxn ang="0">
                  <a:pos x="21" y="15"/>
                </a:cxn>
                <a:cxn ang="0">
                  <a:pos x="22" y="20"/>
                </a:cxn>
                <a:cxn ang="0">
                  <a:pos x="24" y="24"/>
                </a:cxn>
                <a:cxn ang="0">
                  <a:pos x="16" y="20"/>
                </a:cxn>
                <a:cxn ang="0">
                  <a:pos x="7" y="22"/>
                </a:cxn>
                <a:cxn ang="0">
                  <a:pos x="9" y="25"/>
                </a:cxn>
                <a:cxn ang="0">
                  <a:pos x="9" y="29"/>
                </a:cxn>
                <a:cxn ang="0">
                  <a:pos x="6" y="25"/>
                </a:cxn>
                <a:cxn ang="0">
                  <a:pos x="0" y="24"/>
                </a:cxn>
              </a:cxnLst>
              <a:rect l="0" t="0" r="r" b="b"/>
              <a:pathLst>
                <a:path w="56" h="35">
                  <a:moveTo>
                    <a:pt x="0" y="24"/>
                  </a:moveTo>
                  <a:lnTo>
                    <a:pt x="2" y="29"/>
                  </a:lnTo>
                  <a:lnTo>
                    <a:pt x="4" y="34"/>
                  </a:lnTo>
                  <a:lnTo>
                    <a:pt x="6" y="34"/>
                  </a:lnTo>
                  <a:lnTo>
                    <a:pt x="7" y="30"/>
                  </a:lnTo>
                  <a:lnTo>
                    <a:pt x="11" y="34"/>
                  </a:lnTo>
                  <a:lnTo>
                    <a:pt x="14" y="35"/>
                  </a:lnTo>
                  <a:lnTo>
                    <a:pt x="17" y="35"/>
                  </a:lnTo>
                  <a:lnTo>
                    <a:pt x="21" y="32"/>
                  </a:lnTo>
                  <a:lnTo>
                    <a:pt x="27" y="34"/>
                  </a:lnTo>
                  <a:lnTo>
                    <a:pt x="34" y="35"/>
                  </a:lnTo>
                  <a:lnTo>
                    <a:pt x="34" y="29"/>
                  </a:lnTo>
                  <a:lnTo>
                    <a:pt x="34" y="24"/>
                  </a:lnTo>
                  <a:lnTo>
                    <a:pt x="39" y="22"/>
                  </a:lnTo>
                  <a:lnTo>
                    <a:pt x="46" y="22"/>
                  </a:lnTo>
                  <a:lnTo>
                    <a:pt x="41" y="19"/>
                  </a:lnTo>
                  <a:lnTo>
                    <a:pt x="37" y="17"/>
                  </a:lnTo>
                  <a:lnTo>
                    <a:pt x="47" y="15"/>
                  </a:lnTo>
                  <a:lnTo>
                    <a:pt x="56" y="12"/>
                  </a:lnTo>
                  <a:lnTo>
                    <a:pt x="52" y="7"/>
                  </a:lnTo>
                  <a:lnTo>
                    <a:pt x="49" y="5"/>
                  </a:lnTo>
                  <a:lnTo>
                    <a:pt x="46" y="2"/>
                  </a:lnTo>
                  <a:lnTo>
                    <a:pt x="41" y="0"/>
                  </a:lnTo>
                  <a:lnTo>
                    <a:pt x="44" y="4"/>
                  </a:lnTo>
                  <a:lnTo>
                    <a:pt x="47" y="9"/>
                  </a:lnTo>
                  <a:lnTo>
                    <a:pt x="37" y="9"/>
                  </a:lnTo>
                  <a:lnTo>
                    <a:pt x="27" y="10"/>
                  </a:lnTo>
                  <a:lnTo>
                    <a:pt x="24" y="12"/>
                  </a:lnTo>
                  <a:lnTo>
                    <a:pt x="21" y="15"/>
                  </a:lnTo>
                  <a:lnTo>
                    <a:pt x="22" y="20"/>
                  </a:lnTo>
                  <a:lnTo>
                    <a:pt x="24" y="24"/>
                  </a:lnTo>
                  <a:lnTo>
                    <a:pt x="16" y="20"/>
                  </a:lnTo>
                  <a:lnTo>
                    <a:pt x="7" y="22"/>
                  </a:lnTo>
                  <a:lnTo>
                    <a:pt x="9" y="25"/>
                  </a:lnTo>
                  <a:lnTo>
                    <a:pt x="9" y="29"/>
                  </a:lnTo>
                  <a:lnTo>
                    <a:pt x="6" y="25"/>
                  </a:lnTo>
                  <a:lnTo>
                    <a:pt x="0" y="24"/>
                  </a:lnTo>
                  <a:close/>
                </a:path>
              </a:pathLst>
            </a:custGeom>
            <a:solidFill>
              <a:srgbClr val="1F1A17"/>
            </a:solidFill>
            <a:ln w="9525">
              <a:noFill/>
              <a:round/>
              <a:headEnd/>
              <a:tailEnd/>
            </a:ln>
          </p:spPr>
          <p:txBody>
            <a:bodyPr/>
            <a:lstStyle/>
            <a:p>
              <a:endParaRPr lang="en-US"/>
            </a:p>
          </p:txBody>
        </p:sp>
        <p:sp>
          <p:nvSpPr>
            <p:cNvPr id="4688" name="Freeform 592"/>
            <p:cNvSpPr>
              <a:spLocks/>
            </p:cNvSpPr>
            <p:nvPr/>
          </p:nvSpPr>
          <p:spPr bwMode="auto">
            <a:xfrm>
              <a:off x="2979" y="3400"/>
              <a:ext cx="40" cy="40"/>
            </a:xfrm>
            <a:custGeom>
              <a:avLst/>
              <a:gdLst/>
              <a:ahLst/>
              <a:cxnLst>
                <a:cxn ang="0">
                  <a:pos x="12" y="0"/>
                </a:cxn>
                <a:cxn ang="0">
                  <a:pos x="7" y="5"/>
                </a:cxn>
                <a:cxn ang="0">
                  <a:pos x="0" y="14"/>
                </a:cxn>
                <a:cxn ang="0">
                  <a:pos x="3" y="22"/>
                </a:cxn>
                <a:cxn ang="0">
                  <a:pos x="5" y="27"/>
                </a:cxn>
                <a:cxn ang="0">
                  <a:pos x="10" y="24"/>
                </a:cxn>
                <a:cxn ang="0">
                  <a:pos x="15" y="24"/>
                </a:cxn>
                <a:cxn ang="0">
                  <a:pos x="12" y="34"/>
                </a:cxn>
                <a:cxn ang="0">
                  <a:pos x="10" y="40"/>
                </a:cxn>
                <a:cxn ang="0">
                  <a:pos x="13" y="40"/>
                </a:cxn>
                <a:cxn ang="0">
                  <a:pos x="20" y="40"/>
                </a:cxn>
                <a:cxn ang="0">
                  <a:pos x="29" y="39"/>
                </a:cxn>
                <a:cxn ang="0">
                  <a:pos x="35" y="34"/>
                </a:cxn>
                <a:cxn ang="0">
                  <a:pos x="39" y="25"/>
                </a:cxn>
                <a:cxn ang="0">
                  <a:pos x="40" y="22"/>
                </a:cxn>
                <a:cxn ang="0">
                  <a:pos x="34" y="14"/>
                </a:cxn>
                <a:cxn ang="0">
                  <a:pos x="17" y="12"/>
                </a:cxn>
                <a:cxn ang="0">
                  <a:pos x="12" y="0"/>
                </a:cxn>
              </a:cxnLst>
              <a:rect l="0" t="0" r="r" b="b"/>
              <a:pathLst>
                <a:path w="40" h="40">
                  <a:moveTo>
                    <a:pt x="12" y="0"/>
                  </a:moveTo>
                  <a:lnTo>
                    <a:pt x="7" y="5"/>
                  </a:lnTo>
                  <a:lnTo>
                    <a:pt x="0" y="14"/>
                  </a:lnTo>
                  <a:lnTo>
                    <a:pt x="3" y="22"/>
                  </a:lnTo>
                  <a:lnTo>
                    <a:pt x="5" y="27"/>
                  </a:lnTo>
                  <a:lnTo>
                    <a:pt x="10" y="24"/>
                  </a:lnTo>
                  <a:lnTo>
                    <a:pt x="15" y="24"/>
                  </a:lnTo>
                  <a:lnTo>
                    <a:pt x="12" y="34"/>
                  </a:lnTo>
                  <a:lnTo>
                    <a:pt x="10" y="40"/>
                  </a:lnTo>
                  <a:lnTo>
                    <a:pt x="13" y="40"/>
                  </a:lnTo>
                  <a:lnTo>
                    <a:pt x="20" y="40"/>
                  </a:lnTo>
                  <a:lnTo>
                    <a:pt x="29" y="39"/>
                  </a:lnTo>
                  <a:lnTo>
                    <a:pt x="35" y="34"/>
                  </a:lnTo>
                  <a:lnTo>
                    <a:pt x="39" y="25"/>
                  </a:lnTo>
                  <a:lnTo>
                    <a:pt x="40" y="22"/>
                  </a:lnTo>
                  <a:lnTo>
                    <a:pt x="34" y="14"/>
                  </a:lnTo>
                  <a:lnTo>
                    <a:pt x="17" y="12"/>
                  </a:lnTo>
                  <a:lnTo>
                    <a:pt x="12" y="0"/>
                  </a:lnTo>
                  <a:close/>
                </a:path>
              </a:pathLst>
            </a:custGeom>
            <a:solidFill>
              <a:srgbClr val="1F1A17"/>
            </a:solidFill>
            <a:ln w="9525">
              <a:noFill/>
              <a:round/>
              <a:headEnd/>
              <a:tailEnd/>
            </a:ln>
          </p:spPr>
          <p:txBody>
            <a:bodyPr/>
            <a:lstStyle/>
            <a:p>
              <a:endParaRPr lang="en-US"/>
            </a:p>
          </p:txBody>
        </p:sp>
        <p:sp>
          <p:nvSpPr>
            <p:cNvPr id="4689" name="Freeform 593"/>
            <p:cNvSpPr>
              <a:spLocks/>
            </p:cNvSpPr>
            <p:nvPr/>
          </p:nvSpPr>
          <p:spPr bwMode="auto">
            <a:xfrm>
              <a:off x="2921" y="3370"/>
              <a:ext cx="33" cy="34"/>
            </a:xfrm>
            <a:custGeom>
              <a:avLst/>
              <a:gdLst/>
              <a:ahLst/>
              <a:cxnLst>
                <a:cxn ang="0">
                  <a:pos x="18" y="0"/>
                </a:cxn>
                <a:cxn ang="0">
                  <a:pos x="15" y="7"/>
                </a:cxn>
                <a:cxn ang="0">
                  <a:pos x="8" y="17"/>
                </a:cxn>
                <a:cxn ang="0">
                  <a:pos x="1" y="20"/>
                </a:cxn>
                <a:cxn ang="0">
                  <a:pos x="0" y="20"/>
                </a:cxn>
                <a:cxn ang="0">
                  <a:pos x="6" y="27"/>
                </a:cxn>
                <a:cxn ang="0">
                  <a:pos x="18" y="34"/>
                </a:cxn>
                <a:cxn ang="0">
                  <a:pos x="23" y="32"/>
                </a:cxn>
                <a:cxn ang="0">
                  <a:pos x="25" y="29"/>
                </a:cxn>
                <a:cxn ang="0">
                  <a:pos x="18" y="19"/>
                </a:cxn>
                <a:cxn ang="0">
                  <a:pos x="33" y="12"/>
                </a:cxn>
                <a:cxn ang="0">
                  <a:pos x="18" y="0"/>
                </a:cxn>
              </a:cxnLst>
              <a:rect l="0" t="0" r="r" b="b"/>
              <a:pathLst>
                <a:path w="33" h="34">
                  <a:moveTo>
                    <a:pt x="18" y="0"/>
                  </a:moveTo>
                  <a:lnTo>
                    <a:pt x="15" y="7"/>
                  </a:lnTo>
                  <a:lnTo>
                    <a:pt x="8" y="17"/>
                  </a:lnTo>
                  <a:lnTo>
                    <a:pt x="1" y="20"/>
                  </a:lnTo>
                  <a:lnTo>
                    <a:pt x="0" y="20"/>
                  </a:lnTo>
                  <a:lnTo>
                    <a:pt x="6" y="27"/>
                  </a:lnTo>
                  <a:lnTo>
                    <a:pt x="18" y="34"/>
                  </a:lnTo>
                  <a:lnTo>
                    <a:pt x="23" y="32"/>
                  </a:lnTo>
                  <a:lnTo>
                    <a:pt x="25" y="29"/>
                  </a:lnTo>
                  <a:lnTo>
                    <a:pt x="18" y="19"/>
                  </a:lnTo>
                  <a:lnTo>
                    <a:pt x="33" y="12"/>
                  </a:lnTo>
                  <a:lnTo>
                    <a:pt x="18" y="0"/>
                  </a:lnTo>
                  <a:close/>
                </a:path>
              </a:pathLst>
            </a:custGeom>
            <a:solidFill>
              <a:srgbClr val="1F1A17"/>
            </a:solidFill>
            <a:ln w="9525">
              <a:noFill/>
              <a:round/>
              <a:headEnd/>
              <a:tailEnd/>
            </a:ln>
          </p:spPr>
          <p:txBody>
            <a:bodyPr/>
            <a:lstStyle/>
            <a:p>
              <a:endParaRPr lang="en-US"/>
            </a:p>
          </p:txBody>
        </p:sp>
        <p:sp>
          <p:nvSpPr>
            <p:cNvPr id="4690" name="Freeform 594"/>
            <p:cNvSpPr>
              <a:spLocks/>
            </p:cNvSpPr>
            <p:nvPr/>
          </p:nvSpPr>
          <p:spPr bwMode="auto">
            <a:xfrm>
              <a:off x="2981" y="3420"/>
              <a:ext cx="130" cy="54"/>
            </a:xfrm>
            <a:custGeom>
              <a:avLst/>
              <a:gdLst/>
              <a:ahLst/>
              <a:cxnLst>
                <a:cxn ang="0">
                  <a:pos x="5" y="15"/>
                </a:cxn>
                <a:cxn ang="0">
                  <a:pos x="1" y="22"/>
                </a:cxn>
                <a:cxn ang="0">
                  <a:pos x="1" y="27"/>
                </a:cxn>
                <a:cxn ang="0">
                  <a:pos x="0" y="30"/>
                </a:cxn>
                <a:cxn ang="0">
                  <a:pos x="1" y="35"/>
                </a:cxn>
                <a:cxn ang="0">
                  <a:pos x="5" y="44"/>
                </a:cxn>
                <a:cxn ang="0">
                  <a:pos x="8" y="54"/>
                </a:cxn>
                <a:cxn ang="0">
                  <a:pos x="13" y="50"/>
                </a:cxn>
                <a:cxn ang="0">
                  <a:pos x="20" y="45"/>
                </a:cxn>
                <a:cxn ang="0">
                  <a:pos x="22" y="37"/>
                </a:cxn>
                <a:cxn ang="0">
                  <a:pos x="25" y="34"/>
                </a:cxn>
                <a:cxn ang="0">
                  <a:pos x="28" y="35"/>
                </a:cxn>
                <a:cxn ang="0">
                  <a:pos x="35" y="42"/>
                </a:cxn>
                <a:cxn ang="0">
                  <a:pos x="37" y="30"/>
                </a:cxn>
                <a:cxn ang="0">
                  <a:pos x="40" y="25"/>
                </a:cxn>
                <a:cxn ang="0">
                  <a:pos x="45" y="22"/>
                </a:cxn>
                <a:cxn ang="0">
                  <a:pos x="55" y="22"/>
                </a:cxn>
                <a:cxn ang="0">
                  <a:pos x="57" y="17"/>
                </a:cxn>
                <a:cxn ang="0">
                  <a:pos x="60" y="12"/>
                </a:cxn>
                <a:cxn ang="0">
                  <a:pos x="65" y="10"/>
                </a:cxn>
                <a:cxn ang="0">
                  <a:pos x="70" y="10"/>
                </a:cxn>
                <a:cxn ang="0">
                  <a:pos x="72" y="15"/>
                </a:cxn>
                <a:cxn ang="0">
                  <a:pos x="72" y="22"/>
                </a:cxn>
                <a:cxn ang="0">
                  <a:pos x="78" y="15"/>
                </a:cxn>
                <a:cxn ang="0">
                  <a:pos x="83" y="9"/>
                </a:cxn>
                <a:cxn ang="0">
                  <a:pos x="83" y="12"/>
                </a:cxn>
                <a:cxn ang="0">
                  <a:pos x="83" y="19"/>
                </a:cxn>
                <a:cxn ang="0">
                  <a:pos x="83" y="25"/>
                </a:cxn>
                <a:cxn ang="0">
                  <a:pos x="85" y="29"/>
                </a:cxn>
                <a:cxn ang="0">
                  <a:pos x="88" y="19"/>
                </a:cxn>
                <a:cxn ang="0">
                  <a:pos x="92" y="9"/>
                </a:cxn>
                <a:cxn ang="0">
                  <a:pos x="97" y="27"/>
                </a:cxn>
                <a:cxn ang="0">
                  <a:pos x="100" y="47"/>
                </a:cxn>
                <a:cxn ang="0">
                  <a:pos x="105" y="49"/>
                </a:cxn>
                <a:cxn ang="0">
                  <a:pos x="108" y="49"/>
                </a:cxn>
                <a:cxn ang="0">
                  <a:pos x="110" y="47"/>
                </a:cxn>
                <a:cxn ang="0">
                  <a:pos x="112" y="44"/>
                </a:cxn>
                <a:cxn ang="0">
                  <a:pos x="110" y="37"/>
                </a:cxn>
                <a:cxn ang="0">
                  <a:pos x="108" y="29"/>
                </a:cxn>
                <a:cxn ang="0">
                  <a:pos x="118" y="32"/>
                </a:cxn>
                <a:cxn ang="0">
                  <a:pos x="130" y="32"/>
                </a:cxn>
                <a:cxn ang="0">
                  <a:pos x="120" y="29"/>
                </a:cxn>
                <a:cxn ang="0">
                  <a:pos x="113" y="24"/>
                </a:cxn>
                <a:cxn ang="0">
                  <a:pos x="108" y="19"/>
                </a:cxn>
                <a:cxn ang="0">
                  <a:pos x="100" y="12"/>
                </a:cxn>
                <a:cxn ang="0">
                  <a:pos x="100" y="7"/>
                </a:cxn>
                <a:cxn ang="0">
                  <a:pos x="97" y="4"/>
                </a:cxn>
                <a:cxn ang="0">
                  <a:pos x="92" y="0"/>
                </a:cxn>
                <a:cxn ang="0">
                  <a:pos x="85" y="0"/>
                </a:cxn>
                <a:cxn ang="0">
                  <a:pos x="72" y="0"/>
                </a:cxn>
                <a:cxn ang="0">
                  <a:pos x="62" y="0"/>
                </a:cxn>
                <a:cxn ang="0">
                  <a:pos x="38" y="14"/>
                </a:cxn>
                <a:cxn ang="0">
                  <a:pos x="15" y="27"/>
                </a:cxn>
                <a:cxn ang="0">
                  <a:pos x="11" y="29"/>
                </a:cxn>
                <a:cxn ang="0">
                  <a:pos x="8" y="29"/>
                </a:cxn>
                <a:cxn ang="0">
                  <a:pos x="6" y="27"/>
                </a:cxn>
                <a:cxn ang="0">
                  <a:pos x="5" y="25"/>
                </a:cxn>
                <a:cxn ang="0">
                  <a:pos x="5" y="20"/>
                </a:cxn>
                <a:cxn ang="0">
                  <a:pos x="5" y="15"/>
                </a:cxn>
              </a:cxnLst>
              <a:rect l="0" t="0" r="r" b="b"/>
              <a:pathLst>
                <a:path w="130" h="54">
                  <a:moveTo>
                    <a:pt x="5" y="15"/>
                  </a:moveTo>
                  <a:lnTo>
                    <a:pt x="1" y="22"/>
                  </a:lnTo>
                  <a:lnTo>
                    <a:pt x="1" y="27"/>
                  </a:lnTo>
                  <a:lnTo>
                    <a:pt x="0" y="30"/>
                  </a:lnTo>
                  <a:lnTo>
                    <a:pt x="1" y="35"/>
                  </a:lnTo>
                  <a:lnTo>
                    <a:pt x="5" y="44"/>
                  </a:lnTo>
                  <a:lnTo>
                    <a:pt x="8" y="54"/>
                  </a:lnTo>
                  <a:lnTo>
                    <a:pt x="13" y="50"/>
                  </a:lnTo>
                  <a:lnTo>
                    <a:pt x="20" y="45"/>
                  </a:lnTo>
                  <a:lnTo>
                    <a:pt x="22" y="37"/>
                  </a:lnTo>
                  <a:lnTo>
                    <a:pt x="25" y="34"/>
                  </a:lnTo>
                  <a:lnTo>
                    <a:pt x="28" y="35"/>
                  </a:lnTo>
                  <a:lnTo>
                    <a:pt x="35" y="42"/>
                  </a:lnTo>
                  <a:lnTo>
                    <a:pt x="37" y="30"/>
                  </a:lnTo>
                  <a:lnTo>
                    <a:pt x="40" y="25"/>
                  </a:lnTo>
                  <a:lnTo>
                    <a:pt x="45" y="22"/>
                  </a:lnTo>
                  <a:lnTo>
                    <a:pt x="55" y="22"/>
                  </a:lnTo>
                  <a:lnTo>
                    <a:pt x="57" y="17"/>
                  </a:lnTo>
                  <a:lnTo>
                    <a:pt x="60" y="12"/>
                  </a:lnTo>
                  <a:lnTo>
                    <a:pt x="65" y="10"/>
                  </a:lnTo>
                  <a:lnTo>
                    <a:pt x="70" y="10"/>
                  </a:lnTo>
                  <a:lnTo>
                    <a:pt x="72" y="15"/>
                  </a:lnTo>
                  <a:lnTo>
                    <a:pt x="72" y="22"/>
                  </a:lnTo>
                  <a:lnTo>
                    <a:pt x="78" y="15"/>
                  </a:lnTo>
                  <a:lnTo>
                    <a:pt x="83" y="9"/>
                  </a:lnTo>
                  <a:lnTo>
                    <a:pt x="83" y="12"/>
                  </a:lnTo>
                  <a:lnTo>
                    <a:pt x="83" y="19"/>
                  </a:lnTo>
                  <a:lnTo>
                    <a:pt x="83" y="25"/>
                  </a:lnTo>
                  <a:lnTo>
                    <a:pt x="85" y="29"/>
                  </a:lnTo>
                  <a:lnTo>
                    <a:pt x="88" y="19"/>
                  </a:lnTo>
                  <a:lnTo>
                    <a:pt x="92" y="9"/>
                  </a:lnTo>
                  <a:lnTo>
                    <a:pt x="97" y="27"/>
                  </a:lnTo>
                  <a:lnTo>
                    <a:pt x="100" y="47"/>
                  </a:lnTo>
                  <a:lnTo>
                    <a:pt x="105" y="49"/>
                  </a:lnTo>
                  <a:lnTo>
                    <a:pt x="108" y="49"/>
                  </a:lnTo>
                  <a:lnTo>
                    <a:pt x="110" y="47"/>
                  </a:lnTo>
                  <a:lnTo>
                    <a:pt x="112" y="44"/>
                  </a:lnTo>
                  <a:lnTo>
                    <a:pt x="110" y="37"/>
                  </a:lnTo>
                  <a:lnTo>
                    <a:pt x="108" y="29"/>
                  </a:lnTo>
                  <a:lnTo>
                    <a:pt x="118" y="32"/>
                  </a:lnTo>
                  <a:lnTo>
                    <a:pt x="130" y="32"/>
                  </a:lnTo>
                  <a:lnTo>
                    <a:pt x="120" y="29"/>
                  </a:lnTo>
                  <a:lnTo>
                    <a:pt x="113" y="24"/>
                  </a:lnTo>
                  <a:lnTo>
                    <a:pt x="108" y="19"/>
                  </a:lnTo>
                  <a:lnTo>
                    <a:pt x="100" y="12"/>
                  </a:lnTo>
                  <a:lnTo>
                    <a:pt x="100" y="7"/>
                  </a:lnTo>
                  <a:lnTo>
                    <a:pt x="97" y="4"/>
                  </a:lnTo>
                  <a:lnTo>
                    <a:pt x="92" y="0"/>
                  </a:lnTo>
                  <a:lnTo>
                    <a:pt x="85" y="0"/>
                  </a:lnTo>
                  <a:lnTo>
                    <a:pt x="72" y="0"/>
                  </a:lnTo>
                  <a:lnTo>
                    <a:pt x="62" y="0"/>
                  </a:lnTo>
                  <a:lnTo>
                    <a:pt x="38" y="14"/>
                  </a:lnTo>
                  <a:lnTo>
                    <a:pt x="15" y="27"/>
                  </a:lnTo>
                  <a:lnTo>
                    <a:pt x="11" y="29"/>
                  </a:lnTo>
                  <a:lnTo>
                    <a:pt x="8" y="29"/>
                  </a:lnTo>
                  <a:lnTo>
                    <a:pt x="6" y="27"/>
                  </a:lnTo>
                  <a:lnTo>
                    <a:pt x="5" y="25"/>
                  </a:lnTo>
                  <a:lnTo>
                    <a:pt x="5" y="20"/>
                  </a:lnTo>
                  <a:lnTo>
                    <a:pt x="5" y="15"/>
                  </a:lnTo>
                  <a:close/>
                </a:path>
              </a:pathLst>
            </a:custGeom>
            <a:solidFill>
              <a:srgbClr val="1F1A17"/>
            </a:solidFill>
            <a:ln w="9525">
              <a:noFill/>
              <a:round/>
              <a:headEnd/>
              <a:tailEnd/>
            </a:ln>
          </p:spPr>
          <p:txBody>
            <a:bodyPr/>
            <a:lstStyle/>
            <a:p>
              <a:endParaRPr lang="en-US"/>
            </a:p>
          </p:txBody>
        </p:sp>
        <p:sp>
          <p:nvSpPr>
            <p:cNvPr id="4691" name="Freeform 595"/>
            <p:cNvSpPr>
              <a:spLocks/>
            </p:cNvSpPr>
            <p:nvPr/>
          </p:nvSpPr>
          <p:spPr bwMode="auto">
            <a:xfrm>
              <a:off x="2974" y="3494"/>
              <a:ext cx="23" cy="15"/>
            </a:xfrm>
            <a:custGeom>
              <a:avLst/>
              <a:gdLst/>
              <a:ahLst/>
              <a:cxnLst>
                <a:cxn ang="0">
                  <a:pos x="0" y="15"/>
                </a:cxn>
                <a:cxn ang="0">
                  <a:pos x="2" y="12"/>
                </a:cxn>
                <a:cxn ang="0">
                  <a:pos x="5" y="7"/>
                </a:cxn>
                <a:cxn ang="0">
                  <a:pos x="7" y="3"/>
                </a:cxn>
                <a:cxn ang="0">
                  <a:pos x="8" y="2"/>
                </a:cxn>
                <a:cxn ang="0">
                  <a:pos x="12" y="0"/>
                </a:cxn>
                <a:cxn ang="0">
                  <a:pos x="13" y="0"/>
                </a:cxn>
                <a:cxn ang="0">
                  <a:pos x="20" y="10"/>
                </a:cxn>
                <a:cxn ang="0">
                  <a:pos x="23" y="15"/>
                </a:cxn>
                <a:cxn ang="0">
                  <a:pos x="17" y="13"/>
                </a:cxn>
                <a:cxn ang="0">
                  <a:pos x="8" y="15"/>
                </a:cxn>
                <a:cxn ang="0">
                  <a:pos x="3" y="15"/>
                </a:cxn>
                <a:cxn ang="0">
                  <a:pos x="0" y="15"/>
                </a:cxn>
              </a:cxnLst>
              <a:rect l="0" t="0" r="r" b="b"/>
              <a:pathLst>
                <a:path w="23" h="15">
                  <a:moveTo>
                    <a:pt x="0" y="15"/>
                  </a:moveTo>
                  <a:lnTo>
                    <a:pt x="2" y="12"/>
                  </a:lnTo>
                  <a:lnTo>
                    <a:pt x="5" y="7"/>
                  </a:lnTo>
                  <a:lnTo>
                    <a:pt x="7" y="3"/>
                  </a:lnTo>
                  <a:lnTo>
                    <a:pt x="8" y="2"/>
                  </a:lnTo>
                  <a:lnTo>
                    <a:pt x="12" y="0"/>
                  </a:lnTo>
                  <a:lnTo>
                    <a:pt x="13" y="0"/>
                  </a:lnTo>
                  <a:lnTo>
                    <a:pt x="20" y="10"/>
                  </a:lnTo>
                  <a:lnTo>
                    <a:pt x="23" y="15"/>
                  </a:lnTo>
                  <a:lnTo>
                    <a:pt x="17" y="13"/>
                  </a:lnTo>
                  <a:lnTo>
                    <a:pt x="8" y="15"/>
                  </a:lnTo>
                  <a:lnTo>
                    <a:pt x="3" y="15"/>
                  </a:lnTo>
                  <a:lnTo>
                    <a:pt x="0" y="15"/>
                  </a:lnTo>
                  <a:close/>
                </a:path>
              </a:pathLst>
            </a:custGeom>
            <a:solidFill>
              <a:srgbClr val="1F1A17"/>
            </a:solidFill>
            <a:ln w="9525">
              <a:noFill/>
              <a:round/>
              <a:headEnd/>
              <a:tailEnd/>
            </a:ln>
          </p:spPr>
          <p:txBody>
            <a:bodyPr/>
            <a:lstStyle/>
            <a:p>
              <a:endParaRPr lang="en-US"/>
            </a:p>
          </p:txBody>
        </p:sp>
      </p:grpSp>
      <p:grpSp>
        <p:nvGrpSpPr>
          <p:cNvPr id="10" name="Group 596"/>
          <p:cNvGrpSpPr>
            <a:grpSpLocks/>
          </p:cNvGrpSpPr>
          <p:nvPr/>
        </p:nvGrpSpPr>
        <p:grpSpPr bwMode="auto">
          <a:xfrm>
            <a:off x="4168775" y="5340350"/>
            <a:ext cx="1028700" cy="615950"/>
            <a:chOff x="2620" y="3370"/>
            <a:chExt cx="648" cy="388"/>
          </a:xfrm>
        </p:grpSpPr>
        <p:sp>
          <p:nvSpPr>
            <p:cNvPr id="4693" name="Freeform 597"/>
            <p:cNvSpPr>
              <a:spLocks/>
            </p:cNvSpPr>
            <p:nvPr/>
          </p:nvSpPr>
          <p:spPr bwMode="auto">
            <a:xfrm>
              <a:off x="2906" y="3450"/>
              <a:ext cx="33" cy="34"/>
            </a:xfrm>
            <a:custGeom>
              <a:avLst/>
              <a:gdLst/>
              <a:ahLst/>
              <a:cxnLst>
                <a:cxn ang="0">
                  <a:pos x="10" y="0"/>
                </a:cxn>
                <a:cxn ang="0">
                  <a:pos x="8" y="2"/>
                </a:cxn>
                <a:cxn ang="0">
                  <a:pos x="5" y="4"/>
                </a:cxn>
                <a:cxn ang="0">
                  <a:pos x="1" y="9"/>
                </a:cxn>
                <a:cxn ang="0">
                  <a:pos x="0" y="14"/>
                </a:cxn>
                <a:cxn ang="0">
                  <a:pos x="6" y="25"/>
                </a:cxn>
                <a:cxn ang="0">
                  <a:pos x="13" y="32"/>
                </a:cxn>
                <a:cxn ang="0">
                  <a:pos x="13" y="19"/>
                </a:cxn>
                <a:cxn ang="0">
                  <a:pos x="23" y="34"/>
                </a:cxn>
                <a:cxn ang="0">
                  <a:pos x="26" y="31"/>
                </a:cxn>
                <a:cxn ang="0">
                  <a:pos x="26" y="24"/>
                </a:cxn>
                <a:cxn ang="0">
                  <a:pos x="26" y="12"/>
                </a:cxn>
                <a:cxn ang="0">
                  <a:pos x="31" y="5"/>
                </a:cxn>
                <a:cxn ang="0">
                  <a:pos x="33" y="4"/>
                </a:cxn>
                <a:cxn ang="0">
                  <a:pos x="11" y="10"/>
                </a:cxn>
                <a:cxn ang="0">
                  <a:pos x="10" y="0"/>
                </a:cxn>
              </a:cxnLst>
              <a:rect l="0" t="0" r="r" b="b"/>
              <a:pathLst>
                <a:path w="33" h="34">
                  <a:moveTo>
                    <a:pt x="10" y="0"/>
                  </a:moveTo>
                  <a:lnTo>
                    <a:pt x="8" y="2"/>
                  </a:lnTo>
                  <a:lnTo>
                    <a:pt x="5" y="4"/>
                  </a:lnTo>
                  <a:lnTo>
                    <a:pt x="1" y="9"/>
                  </a:lnTo>
                  <a:lnTo>
                    <a:pt x="0" y="14"/>
                  </a:lnTo>
                  <a:lnTo>
                    <a:pt x="6" y="25"/>
                  </a:lnTo>
                  <a:lnTo>
                    <a:pt x="13" y="32"/>
                  </a:lnTo>
                  <a:lnTo>
                    <a:pt x="13" y="19"/>
                  </a:lnTo>
                  <a:lnTo>
                    <a:pt x="23" y="34"/>
                  </a:lnTo>
                  <a:lnTo>
                    <a:pt x="26" y="31"/>
                  </a:lnTo>
                  <a:lnTo>
                    <a:pt x="26" y="24"/>
                  </a:lnTo>
                  <a:lnTo>
                    <a:pt x="26" y="12"/>
                  </a:lnTo>
                  <a:lnTo>
                    <a:pt x="31" y="5"/>
                  </a:lnTo>
                  <a:lnTo>
                    <a:pt x="33" y="4"/>
                  </a:lnTo>
                  <a:lnTo>
                    <a:pt x="11" y="10"/>
                  </a:lnTo>
                  <a:lnTo>
                    <a:pt x="10" y="0"/>
                  </a:lnTo>
                  <a:close/>
                </a:path>
              </a:pathLst>
            </a:custGeom>
            <a:solidFill>
              <a:srgbClr val="1F1A17"/>
            </a:solidFill>
            <a:ln w="9525">
              <a:noFill/>
              <a:round/>
              <a:headEnd/>
              <a:tailEnd/>
            </a:ln>
          </p:spPr>
          <p:txBody>
            <a:bodyPr/>
            <a:lstStyle/>
            <a:p>
              <a:endParaRPr lang="en-US"/>
            </a:p>
          </p:txBody>
        </p:sp>
        <p:sp>
          <p:nvSpPr>
            <p:cNvPr id="4694" name="Freeform 598"/>
            <p:cNvSpPr>
              <a:spLocks/>
            </p:cNvSpPr>
            <p:nvPr/>
          </p:nvSpPr>
          <p:spPr bwMode="auto">
            <a:xfrm>
              <a:off x="2790" y="3404"/>
              <a:ext cx="67" cy="21"/>
            </a:xfrm>
            <a:custGeom>
              <a:avLst/>
              <a:gdLst/>
              <a:ahLst/>
              <a:cxnLst>
                <a:cxn ang="0">
                  <a:pos x="0" y="1"/>
                </a:cxn>
                <a:cxn ang="0">
                  <a:pos x="5" y="0"/>
                </a:cxn>
                <a:cxn ang="0">
                  <a:pos x="19" y="1"/>
                </a:cxn>
                <a:cxn ang="0">
                  <a:pos x="37" y="8"/>
                </a:cxn>
                <a:cxn ang="0">
                  <a:pos x="47" y="11"/>
                </a:cxn>
                <a:cxn ang="0">
                  <a:pos x="45" y="0"/>
                </a:cxn>
                <a:cxn ang="0">
                  <a:pos x="49" y="0"/>
                </a:cxn>
                <a:cxn ang="0">
                  <a:pos x="55" y="1"/>
                </a:cxn>
                <a:cxn ang="0">
                  <a:pos x="64" y="6"/>
                </a:cxn>
                <a:cxn ang="0">
                  <a:pos x="67" y="10"/>
                </a:cxn>
                <a:cxn ang="0">
                  <a:pos x="64" y="21"/>
                </a:cxn>
                <a:cxn ang="0">
                  <a:pos x="60" y="8"/>
                </a:cxn>
                <a:cxn ang="0">
                  <a:pos x="57" y="11"/>
                </a:cxn>
                <a:cxn ang="0">
                  <a:pos x="45" y="16"/>
                </a:cxn>
                <a:cxn ang="0">
                  <a:pos x="27" y="15"/>
                </a:cxn>
                <a:cxn ang="0">
                  <a:pos x="15" y="13"/>
                </a:cxn>
                <a:cxn ang="0">
                  <a:pos x="12" y="3"/>
                </a:cxn>
                <a:cxn ang="0">
                  <a:pos x="0" y="1"/>
                </a:cxn>
              </a:cxnLst>
              <a:rect l="0" t="0" r="r" b="b"/>
              <a:pathLst>
                <a:path w="67" h="21">
                  <a:moveTo>
                    <a:pt x="0" y="1"/>
                  </a:moveTo>
                  <a:lnTo>
                    <a:pt x="5" y="0"/>
                  </a:lnTo>
                  <a:lnTo>
                    <a:pt x="19" y="1"/>
                  </a:lnTo>
                  <a:lnTo>
                    <a:pt x="37" y="8"/>
                  </a:lnTo>
                  <a:lnTo>
                    <a:pt x="47" y="11"/>
                  </a:lnTo>
                  <a:lnTo>
                    <a:pt x="45" y="0"/>
                  </a:lnTo>
                  <a:lnTo>
                    <a:pt x="49" y="0"/>
                  </a:lnTo>
                  <a:lnTo>
                    <a:pt x="55" y="1"/>
                  </a:lnTo>
                  <a:lnTo>
                    <a:pt x="64" y="6"/>
                  </a:lnTo>
                  <a:lnTo>
                    <a:pt x="67" y="10"/>
                  </a:lnTo>
                  <a:lnTo>
                    <a:pt x="64" y="21"/>
                  </a:lnTo>
                  <a:lnTo>
                    <a:pt x="60" y="8"/>
                  </a:lnTo>
                  <a:lnTo>
                    <a:pt x="57" y="11"/>
                  </a:lnTo>
                  <a:lnTo>
                    <a:pt x="45" y="16"/>
                  </a:lnTo>
                  <a:lnTo>
                    <a:pt x="27" y="15"/>
                  </a:lnTo>
                  <a:lnTo>
                    <a:pt x="15" y="13"/>
                  </a:lnTo>
                  <a:lnTo>
                    <a:pt x="12" y="3"/>
                  </a:lnTo>
                  <a:lnTo>
                    <a:pt x="0" y="1"/>
                  </a:lnTo>
                  <a:close/>
                </a:path>
              </a:pathLst>
            </a:custGeom>
            <a:solidFill>
              <a:srgbClr val="1F1A17"/>
            </a:solidFill>
            <a:ln w="9525">
              <a:noFill/>
              <a:round/>
              <a:headEnd/>
              <a:tailEnd/>
            </a:ln>
          </p:spPr>
          <p:txBody>
            <a:bodyPr/>
            <a:lstStyle/>
            <a:p>
              <a:endParaRPr lang="en-US"/>
            </a:p>
          </p:txBody>
        </p:sp>
        <p:sp>
          <p:nvSpPr>
            <p:cNvPr id="4695" name="Freeform 599"/>
            <p:cNvSpPr>
              <a:spLocks/>
            </p:cNvSpPr>
            <p:nvPr/>
          </p:nvSpPr>
          <p:spPr bwMode="auto">
            <a:xfrm>
              <a:off x="2792" y="3439"/>
              <a:ext cx="52" cy="35"/>
            </a:xfrm>
            <a:custGeom>
              <a:avLst/>
              <a:gdLst/>
              <a:ahLst/>
              <a:cxnLst>
                <a:cxn ang="0">
                  <a:pos x="0" y="0"/>
                </a:cxn>
                <a:cxn ang="0">
                  <a:pos x="12" y="3"/>
                </a:cxn>
                <a:cxn ang="0">
                  <a:pos x="27" y="10"/>
                </a:cxn>
                <a:cxn ang="0">
                  <a:pos x="35" y="15"/>
                </a:cxn>
                <a:cxn ang="0">
                  <a:pos x="42" y="20"/>
                </a:cxn>
                <a:cxn ang="0">
                  <a:pos x="48" y="26"/>
                </a:cxn>
                <a:cxn ang="0">
                  <a:pos x="52" y="33"/>
                </a:cxn>
                <a:cxn ang="0">
                  <a:pos x="48" y="35"/>
                </a:cxn>
                <a:cxn ang="0">
                  <a:pos x="47" y="35"/>
                </a:cxn>
                <a:cxn ang="0">
                  <a:pos x="43" y="33"/>
                </a:cxn>
                <a:cxn ang="0">
                  <a:pos x="40" y="31"/>
                </a:cxn>
                <a:cxn ang="0">
                  <a:pos x="35" y="28"/>
                </a:cxn>
                <a:cxn ang="0">
                  <a:pos x="32" y="23"/>
                </a:cxn>
                <a:cxn ang="0">
                  <a:pos x="30" y="26"/>
                </a:cxn>
                <a:cxn ang="0">
                  <a:pos x="30" y="28"/>
                </a:cxn>
                <a:cxn ang="0">
                  <a:pos x="27" y="30"/>
                </a:cxn>
                <a:cxn ang="0">
                  <a:pos x="23" y="30"/>
                </a:cxn>
                <a:cxn ang="0">
                  <a:pos x="22" y="25"/>
                </a:cxn>
                <a:cxn ang="0">
                  <a:pos x="20" y="21"/>
                </a:cxn>
                <a:cxn ang="0">
                  <a:pos x="17" y="18"/>
                </a:cxn>
                <a:cxn ang="0">
                  <a:pos x="13" y="16"/>
                </a:cxn>
                <a:cxn ang="0">
                  <a:pos x="13" y="13"/>
                </a:cxn>
                <a:cxn ang="0">
                  <a:pos x="13" y="8"/>
                </a:cxn>
                <a:cxn ang="0">
                  <a:pos x="7" y="3"/>
                </a:cxn>
                <a:cxn ang="0">
                  <a:pos x="0" y="0"/>
                </a:cxn>
              </a:cxnLst>
              <a:rect l="0" t="0" r="r" b="b"/>
              <a:pathLst>
                <a:path w="52" h="35">
                  <a:moveTo>
                    <a:pt x="0" y="0"/>
                  </a:moveTo>
                  <a:lnTo>
                    <a:pt x="12" y="3"/>
                  </a:lnTo>
                  <a:lnTo>
                    <a:pt x="27" y="10"/>
                  </a:lnTo>
                  <a:lnTo>
                    <a:pt x="35" y="15"/>
                  </a:lnTo>
                  <a:lnTo>
                    <a:pt x="42" y="20"/>
                  </a:lnTo>
                  <a:lnTo>
                    <a:pt x="48" y="26"/>
                  </a:lnTo>
                  <a:lnTo>
                    <a:pt x="52" y="33"/>
                  </a:lnTo>
                  <a:lnTo>
                    <a:pt x="48" y="35"/>
                  </a:lnTo>
                  <a:lnTo>
                    <a:pt x="47" y="35"/>
                  </a:lnTo>
                  <a:lnTo>
                    <a:pt x="43" y="33"/>
                  </a:lnTo>
                  <a:lnTo>
                    <a:pt x="40" y="31"/>
                  </a:lnTo>
                  <a:lnTo>
                    <a:pt x="35" y="28"/>
                  </a:lnTo>
                  <a:lnTo>
                    <a:pt x="32" y="23"/>
                  </a:lnTo>
                  <a:lnTo>
                    <a:pt x="30" y="26"/>
                  </a:lnTo>
                  <a:lnTo>
                    <a:pt x="30" y="28"/>
                  </a:lnTo>
                  <a:lnTo>
                    <a:pt x="27" y="30"/>
                  </a:lnTo>
                  <a:lnTo>
                    <a:pt x="23" y="30"/>
                  </a:lnTo>
                  <a:lnTo>
                    <a:pt x="22" y="25"/>
                  </a:lnTo>
                  <a:lnTo>
                    <a:pt x="20" y="21"/>
                  </a:lnTo>
                  <a:lnTo>
                    <a:pt x="17" y="18"/>
                  </a:lnTo>
                  <a:lnTo>
                    <a:pt x="13" y="16"/>
                  </a:lnTo>
                  <a:lnTo>
                    <a:pt x="13" y="13"/>
                  </a:lnTo>
                  <a:lnTo>
                    <a:pt x="13" y="8"/>
                  </a:lnTo>
                  <a:lnTo>
                    <a:pt x="7" y="3"/>
                  </a:lnTo>
                  <a:lnTo>
                    <a:pt x="0" y="0"/>
                  </a:lnTo>
                  <a:close/>
                </a:path>
              </a:pathLst>
            </a:custGeom>
            <a:solidFill>
              <a:srgbClr val="1F1A17"/>
            </a:solidFill>
            <a:ln w="9525">
              <a:noFill/>
              <a:round/>
              <a:headEnd/>
              <a:tailEnd/>
            </a:ln>
          </p:spPr>
          <p:txBody>
            <a:bodyPr/>
            <a:lstStyle/>
            <a:p>
              <a:endParaRPr lang="en-US"/>
            </a:p>
          </p:txBody>
        </p:sp>
        <p:sp>
          <p:nvSpPr>
            <p:cNvPr id="4696" name="Freeform 600"/>
            <p:cNvSpPr>
              <a:spLocks/>
            </p:cNvSpPr>
            <p:nvPr/>
          </p:nvSpPr>
          <p:spPr bwMode="auto">
            <a:xfrm>
              <a:off x="2857" y="3440"/>
              <a:ext cx="42" cy="20"/>
            </a:xfrm>
            <a:custGeom>
              <a:avLst/>
              <a:gdLst/>
              <a:ahLst/>
              <a:cxnLst>
                <a:cxn ang="0">
                  <a:pos x="8" y="0"/>
                </a:cxn>
                <a:cxn ang="0">
                  <a:pos x="0" y="4"/>
                </a:cxn>
                <a:cxn ang="0">
                  <a:pos x="0" y="14"/>
                </a:cxn>
                <a:cxn ang="0">
                  <a:pos x="7" y="17"/>
                </a:cxn>
                <a:cxn ang="0">
                  <a:pos x="18" y="20"/>
                </a:cxn>
                <a:cxn ang="0">
                  <a:pos x="32" y="19"/>
                </a:cxn>
                <a:cxn ang="0">
                  <a:pos x="42" y="17"/>
                </a:cxn>
                <a:cxn ang="0">
                  <a:pos x="35" y="17"/>
                </a:cxn>
                <a:cxn ang="0">
                  <a:pos x="22" y="14"/>
                </a:cxn>
                <a:cxn ang="0">
                  <a:pos x="12" y="7"/>
                </a:cxn>
                <a:cxn ang="0">
                  <a:pos x="8" y="0"/>
                </a:cxn>
              </a:cxnLst>
              <a:rect l="0" t="0" r="r" b="b"/>
              <a:pathLst>
                <a:path w="42" h="20">
                  <a:moveTo>
                    <a:pt x="8" y="0"/>
                  </a:moveTo>
                  <a:lnTo>
                    <a:pt x="0" y="4"/>
                  </a:lnTo>
                  <a:lnTo>
                    <a:pt x="0" y="14"/>
                  </a:lnTo>
                  <a:lnTo>
                    <a:pt x="7" y="17"/>
                  </a:lnTo>
                  <a:lnTo>
                    <a:pt x="18" y="20"/>
                  </a:lnTo>
                  <a:lnTo>
                    <a:pt x="32" y="19"/>
                  </a:lnTo>
                  <a:lnTo>
                    <a:pt x="42" y="17"/>
                  </a:lnTo>
                  <a:lnTo>
                    <a:pt x="35" y="17"/>
                  </a:lnTo>
                  <a:lnTo>
                    <a:pt x="22" y="14"/>
                  </a:lnTo>
                  <a:lnTo>
                    <a:pt x="12" y="7"/>
                  </a:lnTo>
                  <a:lnTo>
                    <a:pt x="8" y="0"/>
                  </a:lnTo>
                  <a:close/>
                </a:path>
              </a:pathLst>
            </a:custGeom>
            <a:solidFill>
              <a:srgbClr val="1F1A17"/>
            </a:solidFill>
            <a:ln w="9525">
              <a:noFill/>
              <a:round/>
              <a:headEnd/>
              <a:tailEnd/>
            </a:ln>
          </p:spPr>
          <p:txBody>
            <a:bodyPr/>
            <a:lstStyle/>
            <a:p>
              <a:endParaRPr lang="en-US"/>
            </a:p>
          </p:txBody>
        </p:sp>
        <p:sp>
          <p:nvSpPr>
            <p:cNvPr id="4697" name="Freeform 601"/>
            <p:cNvSpPr>
              <a:spLocks/>
            </p:cNvSpPr>
            <p:nvPr/>
          </p:nvSpPr>
          <p:spPr bwMode="auto">
            <a:xfrm>
              <a:off x="2957" y="3370"/>
              <a:ext cx="35" cy="20"/>
            </a:xfrm>
            <a:custGeom>
              <a:avLst/>
              <a:gdLst/>
              <a:ahLst/>
              <a:cxnLst>
                <a:cxn ang="0">
                  <a:pos x="0" y="10"/>
                </a:cxn>
                <a:cxn ang="0">
                  <a:pos x="2" y="9"/>
                </a:cxn>
                <a:cxn ang="0">
                  <a:pos x="7" y="5"/>
                </a:cxn>
                <a:cxn ang="0">
                  <a:pos x="14" y="2"/>
                </a:cxn>
                <a:cxn ang="0">
                  <a:pos x="20" y="0"/>
                </a:cxn>
                <a:cxn ang="0">
                  <a:pos x="27" y="3"/>
                </a:cxn>
                <a:cxn ang="0">
                  <a:pos x="30" y="7"/>
                </a:cxn>
                <a:cxn ang="0">
                  <a:pos x="34" y="12"/>
                </a:cxn>
                <a:cxn ang="0">
                  <a:pos x="34" y="14"/>
                </a:cxn>
                <a:cxn ang="0">
                  <a:pos x="35" y="20"/>
                </a:cxn>
                <a:cxn ang="0">
                  <a:pos x="32" y="20"/>
                </a:cxn>
                <a:cxn ang="0">
                  <a:pos x="27" y="9"/>
                </a:cxn>
                <a:cxn ang="0">
                  <a:pos x="19" y="17"/>
                </a:cxn>
                <a:cxn ang="0">
                  <a:pos x="15" y="7"/>
                </a:cxn>
                <a:cxn ang="0">
                  <a:pos x="0" y="10"/>
                </a:cxn>
              </a:cxnLst>
              <a:rect l="0" t="0" r="r" b="b"/>
              <a:pathLst>
                <a:path w="35" h="20">
                  <a:moveTo>
                    <a:pt x="0" y="10"/>
                  </a:moveTo>
                  <a:lnTo>
                    <a:pt x="2" y="9"/>
                  </a:lnTo>
                  <a:lnTo>
                    <a:pt x="7" y="5"/>
                  </a:lnTo>
                  <a:lnTo>
                    <a:pt x="14" y="2"/>
                  </a:lnTo>
                  <a:lnTo>
                    <a:pt x="20" y="0"/>
                  </a:lnTo>
                  <a:lnTo>
                    <a:pt x="27" y="3"/>
                  </a:lnTo>
                  <a:lnTo>
                    <a:pt x="30" y="7"/>
                  </a:lnTo>
                  <a:lnTo>
                    <a:pt x="34" y="12"/>
                  </a:lnTo>
                  <a:lnTo>
                    <a:pt x="34" y="14"/>
                  </a:lnTo>
                  <a:lnTo>
                    <a:pt x="35" y="20"/>
                  </a:lnTo>
                  <a:lnTo>
                    <a:pt x="32" y="20"/>
                  </a:lnTo>
                  <a:lnTo>
                    <a:pt x="27" y="9"/>
                  </a:lnTo>
                  <a:lnTo>
                    <a:pt x="19" y="17"/>
                  </a:lnTo>
                  <a:lnTo>
                    <a:pt x="15" y="7"/>
                  </a:lnTo>
                  <a:lnTo>
                    <a:pt x="0" y="10"/>
                  </a:lnTo>
                  <a:close/>
                </a:path>
              </a:pathLst>
            </a:custGeom>
            <a:solidFill>
              <a:srgbClr val="1F1A17"/>
            </a:solidFill>
            <a:ln w="9525">
              <a:noFill/>
              <a:round/>
              <a:headEnd/>
              <a:tailEnd/>
            </a:ln>
          </p:spPr>
          <p:txBody>
            <a:bodyPr/>
            <a:lstStyle/>
            <a:p>
              <a:endParaRPr lang="en-US"/>
            </a:p>
          </p:txBody>
        </p:sp>
        <p:sp>
          <p:nvSpPr>
            <p:cNvPr id="4698" name="Freeform 602"/>
            <p:cNvSpPr>
              <a:spLocks/>
            </p:cNvSpPr>
            <p:nvPr/>
          </p:nvSpPr>
          <p:spPr bwMode="auto">
            <a:xfrm>
              <a:off x="2882" y="3420"/>
              <a:ext cx="42" cy="25"/>
            </a:xfrm>
            <a:custGeom>
              <a:avLst/>
              <a:gdLst/>
              <a:ahLst/>
              <a:cxnLst>
                <a:cxn ang="0">
                  <a:pos x="0" y="25"/>
                </a:cxn>
                <a:cxn ang="0">
                  <a:pos x="2" y="22"/>
                </a:cxn>
                <a:cxn ang="0">
                  <a:pos x="7" y="19"/>
                </a:cxn>
                <a:cxn ang="0">
                  <a:pos x="10" y="15"/>
                </a:cxn>
                <a:cxn ang="0">
                  <a:pos x="14" y="14"/>
                </a:cxn>
                <a:cxn ang="0">
                  <a:pos x="9" y="14"/>
                </a:cxn>
                <a:cxn ang="0">
                  <a:pos x="2" y="14"/>
                </a:cxn>
                <a:cxn ang="0">
                  <a:pos x="9" y="12"/>
                </a:cxn>
                <a:cxn ang="0">
                  <a:pos x="14" y="12"/>
                </a:cxn>
                <a:cxn ang="0">
                  <a:pos x="19" y="12"/>
                </a:cxn>
                <a:cxn ang="0">
                  <a:pos x="25" y="14"/>
                </a:cxn>
                <a:cxn ang="0">
                  <a:pos x="24" y="9"/>
                </a:cxn>
                <a:cxn ang="0">
                  <a:pos x="24" y="5"/>
                </a:cxn>
                <a:cxn ang="0">
                  <a:pos x="25" y="2"/>
                </a:cxn>
                <a:cxn ang="0">
                  <a:pos x="29" y="2"/>
                </a:cxn>
                <a:cxn ang="0">
                  <a:pos x="35" y="0"/>
                </a:cxn>
                <a:cxn ang="0">
                  <a:pos x="42" y="2"/>
                </a:cxn>
                <a:cxn ang="0">
                  <a:pos x="37" y="9"/>
                </a:cxn>
                <a:cxn ang="0">
                  <a:pos x="34" y="15"/>
                </a:cxn>
                <a:cxn ang="0">
                  <a:pos x="24" y="15"/>
                </a:cxn>
                <a:cxn ang="0">
                  <a:pos x="15" y="17"/>
                </a:cxn>
                <a:cxn ang="0">
                  <a:pos x="7" y="20"/>
                </a:cxn>
                <a:cxn ang="0">
                  <a:pos x="0" y="25"/>
                </a:cxn>
              </a:cxnLst>
              <a:rect l="0" t="0" r="r" b="b"/>
              <a:pathLst>
                <a:path w="42" h="25">
                  <a:moveTo>
                    <a:pt x="0" y="25"/>
                  </a:moveTo>
                  <a:lnTo>
                    <a:pt x="2" y="22"/>
                  </a:lnTo>
                  <a:lnTo>
                    <a:pt x="7" y="19"/>
                  </a:lnTo>
                  <a:lnTo>
                    <a:pt x="10" y="15"/>
                  </a:lnTo>
                  <a:lnTo>
                    <a:pt x="14" y="14"/>
                  </a:lnTo>
                  <a:lnTo>
                    <a:pt x="9" y="14"/>
                  </a:lnTo>
                  <a:lnTo>
                    <a:pt x="2" y="14"/>
                  </a:lnTo>
                  <a:lnTo>
                    <a:pt x="9" y="12"/>
                  </a:lnTo>
                  <a:lnTo>
                    <a:pt x="14" y="12"/>
                  </a:lnTo>
                  <a:lnTo>
                    <a:pt x="19" y="12"/>
                  </a:lnTo>
                  <a:lnTo>
                    <a:pt x="25" y="14"/>
                  </a:lnTo>
                  <a:lnTo>
                    <a:pt x="24" y="9"/>
                  </a:lnTo>
                  <a:lnTo>
                    <a:pt x="24" y="5"/>
                  </a:lnTo>
                  <a:lnTo>
                    <a:pt x="25" y="2"/>
                  </a:lnTo>
                  <a:lnTo>
                    <a:pt x="29" y="2"/>
                  </a:lnTo>
                  <a:lnTo>
                    <a:pt x="35" y="0"/>
                  </a:lnTo>
                  <a:lnTo>
                    <a:pt x="42" y="2"/>
                  </a:lnTo>
                  <a:lnTo>
                    <a:pt x="37" y="9"/>
                  </a:lnTo>
                  <a:lnTo>
                    <a:pt x="34" y="15"/>
                  </a:lnTo>
                  <a:lnTo>
                    <a:pt x="24" y="15"/>
                  </a:lnTo>
                  <a:lnTo>
                    <a:pt x="15" y="17"/>
                  </a:lnTo>
                  <a:lnTo>
                    <a:pt x="7" y="20"/>
                  </a:lnTo>
                  <a:lnTo>
                    <a:pt x="0" y="25"/>
                  </a:lnTo>
                  <a:close/>
                </a:path>
              </a:pathLst>
            </a:custGeom>
            <a:solidFill>
              <a:srgbClr val="1F1A17"/>
            </a:solidFill>
            <a:ln w="9525">
              <a:noFill/>
              <a:round/>
              <a:headEnd/>
              <a:tailEnd/>
            </a:ln>
          </p:spPr>
          <p:txBody>
            <a:bodyPr/>
            <a:lstStyle/>
            <a:p>
              <a:endParaRPr lang="en-US"/>
            </a:p>
          </p:txBody>
        </p:sp>
        <p:sp>
          <p:nvSpPr>
            <p:cNvPr id="4699" name="Freeform 603"/>
            <p:cNvSpPr>
              <a:spLocks/>
            </p:cNvSpPr>
            <p:nvPr/>
          </p:nvSpPr>
          <p:spPr bwMode="auto">
            <a:xfrm>
              <a:off x="2959" y="3404"/>
              <a:ext cx="17" cy="11"/>
            </a:xfrm>
            <a:custGeom>
              <a:avLst/>
              <a:gdLst/>
              <a:ahLst/>
              <a:cxnLst>
                <a:cxn ang="0">
                  <a:pos x="0" y="11"/>
                </a:cxn>
                <a:cxn ang="0">
                  <a:pos x="0" y="8"/>
                </a:cxn>
                <a:cxn ang="0">
                  <a:pos x="0" y="3"/>
                </a:cxn>
                <a:cxn ang="0">
                  <a:pos x="2" y="1"/>
                </a:cxn>
                <a:cxn ang="0">
                  <a:pos x="5" y="0"/>
                </a:cxn>
                <a:cxn ang="0">
                  <a:pos x="8" y="1"/>
                </a:cxn>
                <a:cxn ang="0">
                  <a:pos x="12" y="3"/>
                </a:cxn>
                <a:cxn ang="0">
                  <a:pos x="15" y="8"/>
                </a:cxn>
                <a:cxn ang="0">
                  <a:pos x="17" y="11"/>
                </a:cxn>
                <a:cxn ang="0">
                  <a:pos x="0" y="11"/>
                </a:cxn>
              </a:cxnLst>
              <a:rect l="0" t="0" r="r" b="b"/>
              <a:pathLst>
                <a:path w="17" h="11">
                  <a:moveTo>
                    <a:pt x="0" y="11"/>
                  </a:moveTo>
                  <a:lnTo>
                    <a:pt x="0" y="8"/>
                  </a:lnTo>
                  <a:lnTo>
                    <a:pt x="0" y="3"/>
                  </a:lnTo>
                  <a:lnTo>
                    <a:pt x="2" y="1"/>
                  </a:lnTo>
                  <a:lnTo>
                    <a:pt x="5" y="0"/>
                  </a:lnTo>
                  <a:lnTo>
                    <a:pt x="8" y="1"/>
                  </a:lnTo>
                  <a:lnTo>
                    <a:pt x="12" y="3"/>
                  </a:lnTo>
                  <a:lnTo>
                    <a:pt x="15" y="8"/>
                  </a:lnTo>
                  <a:lnTo>
                    <a:pt x="17" y="11"/>
                  </a:lnTo>
                  <a:lnTo>
                    <a:pt x="0" y="11"/>
                  </a:lnTo>
                  <a:close/>
                </a:path>
              </a:pathLst>
            </a:custGeom>
            <a:solidFill>
              <a:srgbClr val="1F1A17"/>
            </a:solidFill>
            <a:ln w="9525">
              <a:noFill/>
              <a:round/>
              <a:headEnd/>
              <a:tailEnd/>
            </a:ln>
          </p:spPr>
          <p:txBody>
            <a:bodyPr/>
            <a:lstStyle/>
            <a:p>
              <a:endParaRPr lang="en-US"/>
            </a:p>
          </p:txBody>
        </p:sp>
        <p:sp>
          <p:nvSpPr>
            <p:cNvPr id="4700" name="Freeform 604"/>
            <p:cNvSpPr>
              <a:spLocks/>
            </p:cNvSpPr>
            <p:nvPr/>
          </p:nvSpPr>
          <p:spPr bwMode="auto">
            <a:xfrm>
              <a:off x="2769" y="3481"/>
              <a:ext cx="23" cy="16"/>
            </a:xfrm>
            <a:custGeom>
              <a:avLst/>
              <a:gdLst/>
              <a:ahLst/>
              <a:cxnLst>
                <a:cxn ang="0">
                  <a:pos x="0" y="8"/>
                </a:cxn>
                <a:cxn ang="0">
                  <a:pos x="21" y="0"/>
                </a:cxn>
                <a:cxn ang="0">
                  <a:pos x="23" y="6"/>
                </a:cxn>
                <a:cxn ang="0">
                  <a:pos x="21" y="15"/>
                </a:cxn>
                <a:cxn ang="0">
                  <a:pos x="16" y="16"/>
                </a:cxn>
                <a:cxn ang="0">
                  <a:pos x="11" y="15"/>
                </a:cxn>
                <a:cxn ang="0">
                  <a:pos x="5" y="11"/>
                </a:cxn>
                <a:cxn ang="0">
                  <a:pos x="0" y="8"/>
                </a:cxn>
              </a:cxnLst>
              <a:rect l="0" t="0" r="r" b="b"/>
              <a:pathLst>
                <a:path w="23" h="16">
                  <a:moveTo>
                    <a:pt x="0" y="8"/>
                  </a:moveTo>
                  <a:lnTo>
                    <a:pt x="21" y="0"/>
                  </a:lnTo>
                  <a:lnTo>
                    <a:pt x="23" y="6"/>
                  </a:lnTo>
                  <a:lnTo>
                    <a:pt x="21" y="15"/>
                  </a:lnTo>
                  <a:lnTo>
                    <a:pt x="16" y="16"/>
                  </a:lnTo>
                  <a:lnTo>
                    <a:pt x="11" y="15"/>
                  </a:lnTo>
                  <a:lnTo>
                    <a:pt x="5" y="11"/>
                  </a:lnTo>
                  <a:lnTo>
                    <a:pt x="0" y="8"/>
                  </a:lnTo>
                  <a:close/>
                </a:path>
              </a:pathLst>
            </a:custGeom>
            <a:solidFill>
              <a:srgbClr val="1F1A17"/>
            </a:solidFill>
            <a:ln w="9525">
              <a:noFill/>
              <a:round/>
              <a:headEnd/>
              <a:tailEnd/>
            </a:ln>
          </p:spPr>
          <p:txBody>
            <a:bodyPr/>
            <a:lstStyle/>
            <a:p>
              <a:endParaRPr lang="en-US"/>
            </a:p>
          </p:txBody>
        </p:sp>
        <p:sp>
          <p:nvSpPr>
            <p:cNvPr id="4701" name="Freeform 605"/>
            <p:cNvSpPr>
              <a:spLocks/>
            </p:cNvSpPr>
            <p:nvPr/>
          </p:nvSpPr>
          <p:spPr bwMode="auto">
            <a:xfrm>
              <a:off x="3018" y="3395"/>
              <a:ext cx="21" cy="19"/>
            </a:xfrm>
            <a:custGeom>
              <a:avLst/>
              <a:gdLst/>
              <a:ahLst/>
              <a:cxnLst>
                <a:cxn ang="0">
                  <a:pos x="21" y="0"/>
                </a:cxn>
                <a:cxn ang="0">
                  <a:pos x="18" y="2"/>
                </a:cxn>
                <a:cxn ang="0">
                  <a:pos x="10" y="7"/>
                </a:cxn>
                <a:cxn ang="0">
                  <a:pos x="3" y="14"/>
                </a:cxn>
                <a:cxn ang="0">
                  <a:pos x="0" y="17"/>
                </a:cxn>
                <a:cxn ang="0">
                  <a:pos x="5" y="19"/>
                </a:cxn>
                <a:cxn ang="0">
                  <a:pos x="10" y="14"/>
                </a:cxn>
                <a:cxn ang="0">
                  <a:pos x="18" y="7"/>
                </a:cxn>
                <a:cxn ang="0">
                  <a:pos x="21" y="2"/>
                </a:cxn>
                <a:cxn ang="0">
                  <a:pos x="21" y="0"/>
                </a:cxn>
              </a:cxnLst>
              <a:rect l="0" t="0" r="r" b="b"/>
              <a:pathLst>
                <a:path w="21" h="19">
                  <a:moveTo>
                    <a:pt x="21" y="0"/>
                  </a:moveTo>
                  <a:lnTo>
                    <a:pt x="18" y="2"/>
                  </a:lnTo>
                  <a:lnTo>
                    <a:pt x="10" y="7"/>
                  </a:lnTo>
                  <a:lnTo>
                    <a:pt x="3" y="14"/>
                  </a:lnTo>
                  <a:lnTo>
                    <a:pt x="0" y="17"/>
                  </a:lnTo>
                  <a:lnTo>
                    <a:pt x="5" y="19"/>
                  </a:lnTo>
                  <a:lnTo>
                    <a:pt x="10" y="14"/>
                  </a:lnTo>
                  <a:lnTo>
                    <a:pt x="18" y="7"/>
                  </a:lnTo>
                  <a:lnTo>
                    <a:pt x="21" y="2"/>
                  </a:lnTo>
                  <a:lnTo>
                    <a:pt x="21" y="0"/>
                  </a:lnTo>
                  <a:close/>
                </a:path>
              </a:pathLst>
            </a:custGeom>
            <a:solidFill>
              <a:srgbClr val="1F1A17"/>
            </a:solidFill>
            <a:ln w="9525">
              <a:noFill/>
              <a:round/>
              <a:headEnd/>
              <a:tailEnd/>
            </a:ln>
          </p:spPr>
          <p:txBody>
            <a:bodyPr/>
            <a:lstStyle/>
            <a:p>
              <a:endParaRPr lang="en-US"/>
            </a:p>
          </p:txBody>
        </p:sp>
        <p:sp>
          <p:nvSpPr>
            <p:cNvPr id="4702" name="Freeform 606"/>
            <p:cNvSpPr>
              <a:spLocks/>
            </p:cNvSpPr>
            <p:nvPr/>
          </p:nvSpPr>
          <p:spPr bwMode="auto">
            <a:xfrm>
              <a:off x="3108" y="3432"/>
              <a:ext cx="33" cy="22"/>
            </a:xfrm>
            <a:custGeom>
              <a:avLst/>
              <a:gdLst/>
              <a:ahLst/>
              <a:cxnLst>
                <a:cxn ang="0">
                  <a:pos x="22" y="0"/>
                </a:cxn>
                <a:cxn ang="0">
                  <a:pos x="27" y="3"/>
                </a:cxn>
                <a:cxn ang="0">
                  <a:pos x="32" y="8"/>
                </a:cxn>
                <a:cxn ang="0">
                  <a:pos x="33" y="15"/>
                </a:cxn>
                <a:cxn ang="0">
                  <a:pos x="33" y="20"/>
                </a:cxn>
                <a:cxn ang="0">
                  <a:pos x="23" y="8"/>
                </a:cxn>
                <a:cxn ang="0">
                  <a:pos x="23" y="18"/>
                </a:cxn>
                <a:cxn ang="0">
                  <a:pos x="18" y="15"/>
                </a:cxn>
                <a:cxn ang="0">
                  <a:pos x="11" y="13"/>
                </a:cxn>
                <a:cxn ang="0">
                  <a:pos x="11" y="18"/>
                </a:cxn>
                <a:cxn ang="0">
                  <a:pos x="11" y="22"/>
                </a:cxn>
                <a:cxn ang="0">
                  <a:pos x="0" y="15"/>
                </a:cxn>
                <a:cxn ang="0">
                  <a:pos x="1" y="15"/>
                </a:cxn>
                <a:cxn ang="0">
                  <a:pos x="1" y="15"/>
                </a:cxn>
                <a:cxn ang="0">
                  <a:pos x="3" y="15"/>
                </a:cxn>
                <a:cxn ang="0">
                  <a:pos x="5" y="12"/>
                </a:cxn>
                <a:cxn ang="0">
                  <a:pos x="5" y="3"/>
                </a:cxn>
                <a:cxn ang="0">
                  <a:pos x="3" y="2"/>
                </a:cxn>
                <a:cxn ang="0">
                  <a:pos x="6" y="2"/>
                </a:cxn>
                <a:cxn ang="0">
                  <a:pos x="13" y="3"/>
                </a:cxn>
                <a:cxn ang="0">
                  <a:pos x="17" y="7"/>
                </a:cxn>
                <a:cxn ang="0">
                  <a:pos x="20" y="8"/>
                </a:cxn>
                <a:cxn ang="0">
                  <a:pos x="22" y="0"/>
                </a:cxn>
              </a:cxnLst>
              <a:rect l="0" t="0" r="r" b="b"/>
              <a:pathLst>
                <a:path w="33" h="22">
                  <a:moveTo>
                    <a:pt x="22" y="0"/>
                  </a:moveTo>
                  <a:lnTo>
                    <a:pt x="27" y="3"/>
                  </a:lnTo>
                  <a:lnTo>
                    <a:pt x="32" y="8"/>
                  </a:lnTo>
                  <a:lnTo>
                    <a:pt x="33" y="15"/>
                  </a:lnTo>
                  <a:lnTo>
                    <a:pt x="33" y="20"/>
                  </a:lnTo>
                  <a:lnTo>
                    <a:pt x="23" y="8"/>
                  </a:lnTo>
                  <a:lnTo>
                    <a:pt x="23" y="18"/>
                  </a:lnTo>
                  <a:lnTo>
                    <a:pt x="18" y="15"/>
                  </a:lnTo>
                  <a:lnTo>
                    <a:pt x="11" y="13"/>
                  </a:lnTo>
                  <a:lnTo>
                    <a:pt x="11" y="18"/>
                  </a:lnTo>
                  <a:lnTo>
                    <a:pt x="11" y="22"/>
                  </a:lnTo>
                  <a:lnTo>
                    <a:pt x="0" y="15"/>
                  </a:lnTo>
                  <a:lnTo>
                    <a:pt x="1" y="15"/>
                  </a:lnTo>
                  <a:lnTo>
                    <a:pt x="1" y="15"/>
                  </a:lnTo>
                  <a:lnTo>
                    <a:pt x="3" y="15"/>
                  </a:lnTo>
                  <a:lnTo>
                    <a:pt x="5" y="12"/>
                  </a:lnTo>
                  <a:lnTo>
                    <a:pt x="5" y="3"/>
                  </a:lnTo>
                  <a:lnTo>
                    <a:pt x="3" y="2"/>
                  </a:lnTo>
                  <a:lnTo>
                    <a:pt x="6" y="2"/>
                  </a:lnTo>
                  <a:lnTo>
                    <a:pt x="13" y="3"/>
                  </a:lnTo>
                  <a:lnTo>
                    <a:pt x="17" y="7"/>
                  </a:lnTo>
                  <a:lnTo>
                    <a:pt x="20" y="8"/>
                  </a:lnTo>
                  <a:lnTo>
                    <a:pt x="22" y="0"/>
                  </a:lnTo>
                  <a:close/>
                </a:path>
              </a:pathLst>
            </a:custGeom>
            <a:solidFill>
              <a:srgbClr val="1F1A17"/>
            </a:solidFill>
            <a:ln w="9525">
              <a:noFill/>
              <a:round/>
              <a:headEnd/>
              <a:tailEnd/>
            </a:ln>
          </p:spPr>
          <p:txBody>
            <a:bodyPr/>
            <a:lstStyle/>
            <a:p>
              <a:endParaRPr lang="en-US"/>
            </a:p>
          </p:txBody>
        </p:sp>
        <p:sp>
          <p:nvSpPr>
            <p:cNvPr id="4703" name="Freeform 607"/>
            <p:cNvSpPr>
              <a:spLocks/>
            </p:cNvSpPr>
            <p:nvPr/>
          </p:nvSpPr>
          <p:spPr bwMode="auto">
            <a:xfrm>
              <a:off x="2986" y="3474"/>
              <a:ext cx="23" cy="17"/>
            </a:xfrm>
            <a:custGeom>
              <a:avLst/>
              <a:gdLst/>
              <a:ahLst/>
              <a:cxnLst>
                <a:cxn ang="0">
                  <a:pos x="0" y="15"/>
                </a:cxn>
                <a:cxn ang="0">
                  <a:pos x="1" y="12"/>
                </a:cxn>
                <a:cxn ang="0">
                  <a:pos x="5" y="7"/>
                </a:cxn>
                <a:cxn ang="0">
                  <a:pos x="6" y="3"/>
                </a:cxn>
                <a:cxn ang="0">
                  <a:pos x="8" y="0"/>
                </a:cxn>
                <a:cxn ang="0">
                  <a:pos x="11" y="0"/>
                </a:cxn>
                <a:cxn ang="0">
                  <a:pos x="13" y="0"/>
                </a:cxn>
                <a:cxn ang="0">
                  <a:pos x="22" y="10"/>
                </a:cxn>
                <a:cxn ang="0">
                  <a:pos x="23" y="17"/>
                </a:cxn>
                <a:cxn ang="0">
                  <a:pos x="18" y="15"/>
                </a:cxn>
                <a:cxn ang="0">
                  <a:pos x="8" y="15"/>
                </a:cxn>
                <a:cxn ang="0">
                  <a:pos x="3" y="17"/>
                </a:cxn>
                <a:cxn ang="0">
                  <a:pos x="0" y="15"/>
                </a:cxn>
              </a:cxnLst>
              <a:rect l="0" t="0" r="r" b="b"/>
              <a:pathLst>
                <a:path w="23" h="17">
                  <a:moveTo>
                    <a:pt x="0" y="15"/>
                  </a:moveTo>
                  <a:lnTo>
                    <a:pt x="1" y="12"/>
                  </a:lnTo>
                  <a:lnTo>
                    <a:pt x="5" y="7"/>
                  </a:lnTo>
                  <a:lnTo>
                    <a:pt x="6" y="3"/>
                  </a:lnTo>
                  <a:lnTo>
                    <a:pt x="8" y="0"/>
                  </a:lnTo>
                  <a:lnTo>
                    <a:pt x="11" y="0"/>
                  </a:lnTo>
                  <a:lnTo>
                    <a:pt x="13" y="0"/>
                  </a:lnTo>
                  <a:lnTo>
                    <a:pt x="22" y="10"/>
                  </a:lnTo>
                  <a:lnTo>
                    <a:pt x="23" y="17"/>
                  </a:lnTo>
                  <a:lnTo>
                    <a:pt x="18" y="15"/>
                  </a:lnTo>
                  <a:lnTo>
                    <a:pt x="8" y="15"/>
                  </a:lnTo>
                  <a:lnTo>
                    <a:pt x="3" y="17"/>
                  </a:lnTo>
                  <a:lnTo>
                    <a:pt x="0" y="15"/>
                  </a:lnTo>
                  <a:close/>
                </a:path>
              </a:pathLst>
            </a:custGeom>
            <a:solidFill>
              <a:srgbClr val="1F1A17"/>
            </a:solidFill>
            <a:ln w="9525">
              <a:noFill/>
              <a:round/>
              <a:headEnd/>
              <a:tailEnd/>
            </a:ln>
          </p:spPr>
          <p:txBody>
            <a:bodyPr/>
            <a:lstStyle/>
            <a:p>
              <a:endParaRPr lang="en-US"/>
            </a:p>
          </p:txBody>
        </p:sp>
        <p:sp>
          <p:nvSpPr>
            <p:cNvPr id="4704" name="Freeform 608"/>
            <p:cNvSpPr>
              <a:spLocks/>
            </p:cNvSpPr>
            <p:nvPr/>
          </p:nvSpPr>
          <p:spPr bwMode="auto">
            <a:xfrm>
              <a:off x="2914" y="3429"/>
              <a:ext cx="35" cy="33"/>
            </a:xfrm>
            <a:custGeom>
              <a:avLst/>
              <a:gdLst/>
              <a:ahLst/>
              <a:cxnLst>
                <a:cxn ang="0">
                  <a:pos x="10" y="0"/>
                </a:cxn>
                <a:cxn ang="0">
                  <a:pos x="8" y="0"/>
                </a:cxn>
                <a:cxn ang="0">
                  <a:pos x="5" y="3"/>
                </a:cxn>
                <a:cxn ang="0">
                  <a:pos x="0" y="6"/>
                </a:cxn>
                <a:cxn ang="0">
                  <a:pos x="0" y="11"/>
                </a:cxn>
                <a:cxn ang="0">
                  <a:pos x="2" y="18"/>
                </a:cxn>
                <a:cxn ang="0">
                  <a:pos x="7" y="25"/>
                </a:cxn>
                <a:cxn ang="0">
                  <a:pos x="12" y="30"/>
                </a:cxn>
                <a:cxn ang="0">
                  <a:pos x="13" y="33"/>
                </a:cxn>
                <a:cxn ang="0">
                  <a:pos x="13" y="18"/>
                </a:cxn>
                <a:cxn ang="0">
                  <a:pos x="23" y="33"/>
                </a:cxn>
                <a:cxn ang="0">
                  <a:pos x="28" y="30"/>
                </a:cxn>
                <a:cxn ang="0">
                  <a:pos x="27" y="23"/>
                </a:cxn>
                <a:cxn ang="0">
                  <a:pos x="28" y="11"/>
                </a:cxn>
                <a:cxn ang="0">
                  <a:pos x="32" y="5"/>
                </a:cxn>
                <a:cxn ang="0">
                  <a:pos x="35" y="3"/>
                </a:cxn>
                <a:cxn ang="0">
                  <a:pos x="12" y="8"/>
                </a:cxn>
                <a:cxn ang="0">
                  <a:pos x="10" y="0"/>
                </a:cxn>
              </a:cxnLst>
              <a:rect l="0" t="0" r="r" b="b"/>
              <a:pathLst>
                <a:path w="35" h="33">
                  <a:moveTo>
                    <a:pt x="10" y="0"/>
                  </a:moveTo>
                  <a:lnTo>
                    <a:pt x="8" y="0"/>
                  </a:lnTo>
                  <a:lnTo>
                    <a:pt x="5" y="3"/>
                  </a:lnTo>
                  <a:lnTo>
                    <a:pt x="0" y="6"/>
                  </a:lnTo>
                  <a:lnTo>
                    <a:pt x="0" y="11"/>
                  </a:lnTo>
                  <a:lnTo>
                    <a:pt x="2" y="18"/>
                  </a:lnTo>
                  <a:lnTo>
                    <a:pt x="7" y="25"/>
                  </a:lnTo>
                  <a:lnTo>
                    <a:pt x="12" y="30"/>
                  </a:lnTo>
                  <a:lnTo>
                    <a:pt x="13" y="33"/>
                  </a:lnTo>
                  <a:lnTo>
                    <a:pt x="13" y="18"/>
                  </a:lnTo>
                  <a:lnTo>
                    <a:pt x="23" y="33"/>
                  </a:lnTo>
                  <a:lnTo>
                    <a:pt x="28" y="30"/>
                  </a:lnTo>
                  <a:lnTo>
                    <a:pt x="27" y="23"/>
                  </a:lnTo>
                  <a:lnTo>
                    <a:pt x="28" y="11"/>
                  </a:lnTo>
                  <a:lnTo>
                    <a:pt x="32" y="5"/>
                  </a:lnTo>
                  <a:lnTo>
                    <a:pt x="35" y="3"/>
                  </a:lnTo>
                  <a:lnTo>
                    <a:pt x="12" y="8"/>
                  </a:lnTo>
                  <a:lnTo>
                    <a:pt x="10" y="0"/>
                  </a:lnTo>
                  <a:close/>
                </a:path>
              </a:pathLst>
            </a:custGeom>
            <a:solidFill>
              <a:srgbClr val="1F1A17"/>
            </a:solidFill>
            <a:ln w="9525">
              <a:noFill/>
              <a:round/>
              <a:headEnd/>
              <a:tailEnd/>
            </a:ln>
          </p:spPr>
          <p:txBody>
            <a:bodyPr/>
            <a:lstStyle/>
            <a:p>
              <a:endParaRPr lang="en-US"/>
            </a:p>
          </p:txBody>
        </p:sp>
        <p:sp>
          <p:nvSpPr>
            <p:cNvPr id="4705" name="Freeform 609"/>
            <p:cNvSpPr>
              <a:spLocks/>
            </p:cNvSpPr>
            <p:nvPr/>
          </p:nvSpPr>
          <p:spPr bwMode="auto">
            <a:xfrm>
              <a:off x="2794" y="3415"/>
              <a:ext cx="53" cy="37"/>
            </a:xfrm>
            <a:custGeom>
              <a:avLst/>
              <a:gdLst/>
              <a:ahLst/>
              <a:cxnLst>
                <a:cxn ang="0">
                  <a:pos x="0" y="0"/>
                </a:cxn>
                <a:cxn ang="0">
                  <a:pos x="13" y="4"/>
                </a:cxn>
                <a:cxn ang="0">
                  <a:pos x="28" y="12"/>
                </a:cxn>
                <a:cxn ang="0">
                  <a:pos x="36" y="17"/>
                </a:cxn>
                <a:cxn ang="0">
                  <a:pos x="43" y="20"/>
                </a:cxn>
                <a:cxn ang="0">
                  <a:pos x="50" y="29"/>
                </a:cxn>
                <a:cxn ang="0">
                  <a:pos x="53" y="34"/>
                </a:cxn>
                <a:cxn ang="0">
                  <a:pos x="51" y="37"/>
                </a:cxn>
                <a:cxn ang="0">
                  <a:pos x="48" y="37"/>
                </a:cxn>
                <a:cxn ang="0">
                  <a:pos x="45" y="35"/>
                </a:cxn>
                <a:cxn ang="0">
                  <a:pos x="41" y="34"/>
                </a:cxn>
                <a:cxn ang="0">
                  <a:pos x="36" y="29"/>
                </a:cxn>
                <a:cxn ang="0">
                  <a:pos x="33" y="25"/>
                </a:cxn>
                <a:cxn ang="0">
                  <a:pos x="31" y="29"/>
                </a:cxn>
                <a:cxn ang="0">
                  <a:pos x="31" y="30"/>
                </a:cxn>
                <a:cxn ang="0">
                  <a:pos x="28" y="32"/>
                </a:cxn>
                <a:cxn ang="0">
                  <a:pos x="25" y="32"/>
                </a:cxn>
                <a:cxn ang="0">
                  <a:pos x="23" y="27"/>
                </a:cxn>
                <a:cxn ang="0">
                  <a:pos x="20" y="24"/>
                </a:cxn>
                <a:cxn ang="0">
                  <a:pos x="18" y="20"/>
                </a:cxn>
                <a:cxn ang="0">
                  <a:pos x="13" y="17"/>
                </a:cxn>
                <a:cxn ang="0">
                  <a:pos x="13" y="14"/>
                </a:cxn>
                <a:cxn ang="0">
                  <a:pos x="15" y="9"/>
                </a:cxn>
                <a:cxn ang="0">
                  <a:pos x="6" y="5"/>
                </a:cxn>
                <a:cxn ang="0">
                  <a:pos x="0" y="0"/>
                </a:cxn>
              </a:cxnLst>
              <a:rect l="0" t="0" r="r" b="b"/>
              <a:pathLst>
                <a:path w="53" h="37">
                  <a:moveTo>
                    <a:pt x="0" y="0"/>
                  </a:moveTo>
                  <a:lnTo>
                    <a:pt x="13" y="4"/>
                  </a:lnTo>
                  <a:lnTo>
                    <a:pt x="28" y="12"/>
                  </a:lnTo>
                  <a:lnTo>
                    <a:pt x="36" y="17"/>
                  </a:lnTo>
                  <a:lnTo>
                    <a:pt x="43" y="20"/>
                  </a:lnTo>
                  <a:lnTo>
                    <a:pt x="50" y="29"/>
                  </a:lnTo>
                  <a:lnTo>
                    <a:pt x="53" y="34"/>
                  </a:lnTo>
                  <a:lnTo>
                    <a:pt x="51" y="37"/>
                  </a:lnTo>
                  <a:lnTo>
                    <a:pt x="48" y="37"/>
                  </a:lnTo>
                  <a:lnTo>
                    <a:pt x="45" y="35"/>
                  </a:lnTo>
                  <a:lnTo>
                    <a:pt x="41" y="34"/>
                  </a:lnTo>
                  <a:lnTo>
                    <a:pt x="36" y="29"/>
                  </a:lnTo>
                  <a:lnTo>
                    <a:pt x="33" y="25"/>
                  </a:lnTo>
                  <a:lnTo>
                    <a:pt x="31" y="29"/>
                  </a:lnTo>
                  <a:lnTo>
                    <a:pt x="31" y="30"/>
                  </a:lnTo>
                  <a:lnTo>
                    <a:pt x="28" y="32"/>
                  </a:lnTo>
                  <a:lnTo>
                    <a:pt x="25" y="32"/>
                  </a:lnTo>
                  <a:lnTo>
                    <a:pt x="23" y="27"/>
                  </a:lnTo>
                  <a:lnTo>
                    <a:pt x="20" y="24"/>
                  </a:lnTo>
                  <a:lnTo>
                    <a:pt x="18" y="20"/>
                  </a:lnTo>
                  <a:lnTo>
                    <a:pt x="13" y="17"/>
                  </a:lnTo>
                  <a:lnTo>
                    <a:pt x="13" y="14"/>
                  </a:lnTo>
                  <a:lnTo>
                    <a:pt x="15" y="9"/>
                  </a:lnTo>
                  <a:lnTo>
                    <a:pt x="6" y="5"/>
                  </a:lnTo>
                  <a:lnTo>
                    <a:pt x="0" y="0"/>
                  </a:lnTo>
                  <a:close/>
                </a:path>
              </a:pathLst>
            </a:custGeom>
            <a:solidFill>
              <a:srgbClr val="1F1A17"/>
            </a:solidFill>
            <a:ln w="9525">
              <a:noFill/>
              <a:round/>
              <a:headEnd/>
              <a:tailEnd/>
            </a:ln>
          </p:spPr>
          <p:txBody>
            <a:bodyPr/>
            <a:lstStyle/>
            <a:p>
              <a:endParaRPr lang="en-US"/>
            </a:p>
          </p:txBody>
        </p:sp>
        <p:sp>
          <p:nvSpPr>
            <p:cNvPr id="4706" name="Freeform 610"/>
            <p:cNvSpPr>
              <a:spLocks/>
            </p:cNvSpPr>
            <p:nvPr/>
          </p:nvSpPr>
          <p:spPr bwMode="auto">
            <a:xfrm>
              <a:off x="2862" y="3417"/>
              <a:ext cx="45" cy="22"/>
            </a:xfrm>
            <a:custGeom>
              <a:avLst/>
              <a:gdLst/>
              <a:ahLst/>
              <a:cxnLst>
                <a:cxn ang="0">
                  <a:pos x="8" y="0"/>
                </a:cxn>
                <a:cxn ang="0">
                  <a:pos x="0" y="3"/>
                </a:cxn>
                <a:cxn ang="0">
                  <a:pos x="0" y="13"/>
                </a:cxn>
                <a:cxn ang="0">
                  <a:pos x="7" y="17"/>
                </a:cxn>
                <a:cxn ang="0">
                  <a:pos x="19" y="22"/>
                </a:cxn>
                <a:cxn ang="0">
                  <a:pos x="35" y="20"/>
                </a:cxn>
                <a:cxn ang="0">
                  <a:pos x="45" y="17"/>
                </a:cxn>
                <a:cxn ang="0">
                  <a:pos x="37" y="17"/>
                </a:cxn>
                <a:cxn ang="0">
                  <a:pos x="22" y="15"/>
                </a:cxn>
                <a:cxn ang="0">
                  <a:pos x="17" y="12"/>
                </a:cxn>
                <a:cxn ang="0">
                  <a:pos x="12" y="7"/>
                </a:cxn>
                <a:cxn ang="0">
                  <a:pos x="10" y="2"/>
                </a:cxn>
                <a:cxn ang="0">
                  <a:pos x="8" y="0"/>
                </a:cxn>
              </a:cxnLst>
              <a:rect l="0" t="0" r="r" b="b"/>
              <a:pathLst>
                <a:path w="45" h="22">
                  <a:moveTo>
                    <a:pt x="8" y="0"/>
                  </a:moveTo>
                  <a:lnTo>
                    <a:pt x="0" y="3"/>
                  </a:lnTo>
                  <a:lnTo>
                    <a:pt x="0" y="13"/>
                  </a:lnTo>
                  <a:lnTo>
                    <a:pt x="7" y="17"/>
                  </a:lnTo>
                  <a:lnTo>
                    <a:pt x="19" y="22"/>
                  </a:lnTo>
                  <a:lnTo>
                    <a:pt x="35" y="20"/>
                  </a:lnTo>
                  <a:lnTo>
                    <a:pt x="45" y="17"/>
                  </a:lnTo>
                  <a:lnTo>
                    <a:pt x="37" y="17"/>
                  </a:lnTo>
                  <a:lnTo>
                    <a:pt x="22" y="15"/>
                  </a:lnTo>
                  <a:lnTo>
                    <a:pt x="17" y="12"/>
                  </a:lnTo>
                  <a:lnTo>
                    <a:pt x="12" y="7"/>
                  </a:lnTo>
                  <a:lnTo>
                    <a:pt x="10" y="2"/>
                  </a:lnTo>
                  <a:lnTo>
                    <a:pt x="8" y="0"/>
                  </a:lnTo>
                  <a:close/>
                </a:path>
              </a:pathLst>
            </a:custGeom>
            <a:solidFill>
              <a:srgbClr val="1F1A17"/>
            </a:solidFill>
            <a:ln w="9525">
              <a:noFill/>
              <a:round/>
              <a:headEnd/>
              <a:tailEnd/>
            </a:ln>
          </p:spPr>
          <p:txBody>
            <a:bodyPr/>
            <a:lstStyle/>
            <a:p>
              <a:endParaRPr lang="en-US"/>
            </a:p>
          </p:txBody>
        </p:sp>
        <p:sp>
          <p:nvSpPr>
            <p:cNvPr id="4707" name="Freeform 611"/>
            <p:cNvSpPr>
              <a:spLocks/>
            </p:cNvSpPr>
            <p:nvPr/>
          </p:nvSpPr>
          <p:spPr bwMode="auto">
            <a:xfrm>
              <a:off x="2769" y="3459"/>
              <a:ext cx="25" cy="18"/>
            </a:xfrm>
            <a:custGeom>
              <a:avLst/>
              <a:gdLst/>
              <a:ahLst/>
              <a:cxnLst>
                <a:cxn ang="0">
                  <a:pos x="0" y="10"/>
                </a:cxn>
                <a:cxn ang="0">
                  <a:pos x="23" y="0"/>
                </a:cxn>
                <a:cxn ang="0">
                  <a:pos x="25" y="6"/>
                </a:cxn>
                <a:cxn ang="0">
                  <a:pos x="23" y="16"/>
                </a:cxn>
                <a:cxn ang="0">
                  <a:pos x="18" y="18"/>
                </a:cxn>
                <a:cxn ang="0">
                  <a:pos x="13" y="16"/>
                </a:cxn>
                <a:cxn ang="0">
                  <a:pos x="5" y="13"/>
                </a:cxn>
                <a:cxn ang="0">
                  <a:pos x="0" y="10"/>
                </a:cxn>
              </a:cxnLst>
              <a:rect l="0" t="0" r="r" b="b"/>
              <a:pathLst>
                <a:path w="25" h="18">
                  <a:moveTo>
                    <a:pt x="0" y="10"/>
                  </a:moveTo>
                  <a:lnTo>
                    <a:pt x="23" y="0"/>
                  </a:lnTo>
                  <a:lnTo>
                    <a:pt x="25" y="6"/>
                  </a:lnTo>
                  <a:lnTo>
                    <a:pt x="23" y="16"/>
                  </a:lnTo>
                  <a:lnTo>
                    <a:pt x="18" y="18"/>
                  </a:lnTo>
                  <a:lnTo>
                    <a:pt x="13" y="16"/>
                  </a:lnTo>
                  <a:lnTo>
                    <a:pt x="5" y="13"/>
                  </a:lnTo>
                  <a:lnTo>
                    <a:pt x="0" y="10"/>
                  </a:lnTo>
                  <a:close/>
                </a:path>
              </a:pathLst>
            </a:custGeom>
            <a:solidFill>
              <a:srgbClr val="1F1A17"/>
            </a:solidFill>
            <a:ln w="9525">
              <a:noFill/>
              <a:round/>
              <a:headEnd/>
              <a:tailEnd/>
            </a:ln>
          </p:spPr>
          <p:txBody>
            <a:bodyPr/>
            <a:lstStyle/>
            <a:p>
              <a:endParaRPr lang="en-US"/>
            </a:p>
          </p:txBody>
        </p:sp>
        <p:sp>
          <p:nvSpPr>
            <p:cNvPr id="4708" name="Freeform 612"/>
            <p:cNvSpPr>
              <a:spLocks/>
            </p:cNvSpPr>
            <p:nvPr/>
          </p:nvSpPr>
          <p:spPr bwMode="auto">
            <a:xfrm>
              <a:off x="3051" y="3427"/>
              <a:ext cx="134" cy="75"/>
            </a:xfrm>
            <a:custGeom>
              <a:avLst/>
              <a:gdLst/>
              <a:ahLst/>
              <a:cxnLst>
                <a:cxn ang="0">
                  <a:pos x="0" y="52"/>
                </a:cxn>
                <a:cxn ang="0">
                  <a:pos x="10" y="60"/>
                </a:cxn>
                <a:cxn ang="0">
                  <a:pos x="17" y="55"/>
                </a:cxn>
                <a:cxn ang="0">
                  <a:pos x="25" y="52"/>
                </a:cxn>
                <a:cxn ang="0">
                  <a:pos x="30" y="50"/>
                </a:cxn>
                <a:cxn ang="0">
                  <a:pos x="35" y="48"/>
                </a:cxn>
                <a:cxn ang="0">
                  <a:pos x="40" y="52"/>
                </a:cxn>
                <a:cxn ang="0">
                  <a:pos x="43" y="54"/>
                </a:cxn>
                <a:cxn ang="0">
                  <a:pos x="50" y="52"/>
                </a:cxn>
                <a:cxn ang="0">
                  <a:pos x="57" y="54"/>
                </a:cxn>
                <a:cxn ang="0">
                  <a:pos x="57" y="52"/>
                </a:cxn>
                <a:cxn ang="0">
                  <a:pos x="62" y="52"/>
                </a:cxn>
                <a:cxn ang="0">
                  <a:pos x="68" y="57"/>
                </a:cxn>
                <a:cxn ang="0">
                  <a:pos x="74" y="60"/>
                </a:cxn>
                <a:cxn ang="0">
                  <a:pos x="77" y="45"/>
                </a:cxn>
                <a:cxn ang="0">
                  <a:pos x="80" y="69"/>
                </a:cxn>
                <a:cxn ang="0">
                  <a:pos x="89" y="75"/>
                </a:cxn>
                <a:cxn ang="0">
                  <a:pos x="89" y="65"/>
                </a:cxn>
                <a:cxn ang="0">
                  <a:pos x="89" y="54"/>
                </a:cxn>
                <a:cxn ang="0">
                  <a:pos x="97" y="50"/>
                </a:cxn>
                <a:cxn ang="0">
                  <a:pos x="104" y="48"/>
                </a:cxn>
                <a:cxn ang="0">
                  <a:pos x="114" y="42"/>
                </a:cxn>
                <a:cxn ang="0">
                  <a:pos x="107" y="35"/>
                </a:cxn>
                <a:cxn ang="0">
                  <a:pos x="120" y="37"/>
                </a:cxn>
                <a:cxn ang="0">
                  <a:pos x="122" y="30"/>
                </a:cxn>
                <a:cxn ang="0">
                  <a:pos x="117" y="23"/>
                </a:cxn>
                <a:cxn ang="0">
                  <a:pos x="122" y="22"/>
                </a:cxn>
                <a:cxn ang="0">
                  <a:pos x="124" y="17"/>
                </a:cxn>
                <a:cxn ang="0">
                  <a:pos x="117" y="15"/>
                </a:cxn>
                <a:cxn ang="0">
                  <a:pos x="127" y="12"/>
                </a:cxn>
                <a:cxn ang="0">
                  <a:pos x="134" y="0"/>
                </a:cxn>
                <a:cxn ang="0">
                  <a:pos x="115" y="10"/>
                </a:cxn>
                <a:cxn ang="0">
                  <a:pos x="105" y="20"/>
                </a:cxn>
                <a:cxn ang="0">
                  <a:pos x="112" y="28"/>
                </a:cxn>
                <a:cxn ang="0">
                  <a:pos x="104" y="30"/>
                </a:cxn>
                <a:cxn ang="0">
                  <a:pos x="104" y="30"/>
                </a:cxn>
                <a:cxn ang="0">
                  <a:pos x="102" y="33"/>
                </a:cxn>
                <a:cxn ang="0">
                  <a:pos x="100" y="37"/>
                </a:cxn>
                <a:cxn ang="0">
                  <a:pos x="95" y="40"/>
                </a:cxn>
                <a:cxn ang="0">
                  <a:pos x="89" y="40"/>
                </a:cxn>
                <a:cxn ang="0">
                  <a:pos x="85" y="38"/>
                </a:cxn>
                <a:cxn ang="0">
                  <a:pos x="84" y="37"/>
                </a:cxn>
                <a:cxn ang="0">
                  <a:pos x="82" y="35"/>
                </a:cxn>
                <a:cxn ang="0">
                  <a:pos x="75" y="23"/>
                </a:cxn>
                <a:cxn ang="0">
                  <a:pos x="65" y="27"/>
                </a:cxn>
                <a:cxn ang="0">
                  <a:pos x="52" y="32"/>
                </a:cxn>
                <a:cxn ang="0">
                  <a:pos x="38" y="32"/>
                </a:cxn>
                <a:cxn ang="0">
                  <a:pos x="23" y="35"/>
                </a:cxn>
                <a:cxn ang="0">
                  <a:pos x="10" y="45"/>
                </a:cxn>
                <a:cxn ang="0">
                  <a:pos x="0" y="52"/>
                </a:cxn>
              </a:cxnLst>
              <a:rect l="0" t="0" r="r" b="b"/>
              <a:pathLst>
                <a:path w="134" h="75">
                  <a:moveTo>
                    <a:pt x="0" y="52"/>
                  </a:moveTo>
                  <a:lnTo>
                    <a:pt x="10" y="60"/>
                  </a:lnTo>
                  <a:lnTo>
                    <a:pt x="17" y="55"/>
                  </a:lnTo>
                  <a:lnTo>
                    <a:pt x="25" y="52"/>
                  </a:lnTo>
                  <a:lnTo>
                    <a:pt x="30" y="50"/>
                  </a:lnTo>
                  <a:lnTo>
                    <a:pt x="35" y="48"/>
                  </a:lnTo>
                  <a:lnTo>
                    <a:pt x="40" y="52"/>
                  </a:lnTo>
                  <a:lnTo>
                    <a:pt x="43" y="54"/>
                  </a:lnTo>
                  <a:lnTo>
                    <a:pt x="50" y="52"/>
                  </a:lnTo>
                  <a:lnTo>
                    <a:pt x="57" y="54"/>
                  </a:lnTo>
                  <a:lnTo>
                    <a:pt x="57" y="52"/>
                  </a:lnTo>
                  <a:lnTo>
                    <a:pt x="62" y="52"/>
                  </a:lnTo>
                  <a:lnTo>
                    <a:pt x="68" y="57"/>
                  </a:lnTo>
                  <a:lnTo>
                    <a:pt x="74" y="60"/>
                  </a:lnTo>
                  <a:lnTo>
                    <a:pt x="77" y="45"/>
                  </a:lnTo>
                  <a:lnTo>
                    <a:pt x="80" y="69"/>
                  </a:lnTo>
                  <a:lnTo>
                    <a:pt x="89" y="75"/>
                  </a:lnTo>
                  <a:lnTo>
                    <a:pt x="89" y="65"/>
                  </a:lnTo>
                  <a:lnTo>
                    <a:pt x="89" y="54"/>
                  </a:lnTo>
                  <a:lnTo>
                    <a:pt x="97" y="50"/>
                  </a:lnTo>
                  <a:lnTo>
                    <a:pt x="104" y="48"/>
                  </a:lnTo>
                  <a:lnTo>
                    <a:pt x="114" y="42"/>
                  </a:lnTo>
                  <a:lnTo>
                    <a:pt x="107" y="35"/>
                  </a:lnTo>
                  <a:lnTo>
                    <a:pt x="120" y="37"/>
                  </a:lnTo>
                  <a:lnTo>
                    <a:pt x="122" y="30"/>
                  </a:lnTo>
                  <a:lnTo>
                    <a:pt x="117" y="23"/>
                  </a:lnTo>
                  <a:lnTo>
                    <a:pt x="122" y="22"/>
                  </a:lnTo>
                  <a:lnTo>
                    <a:pt x="124" y="17"/>
                  </a:lnTo>
                  <a:lnTo>
                    <a:pt x="117" y="15"/>
                  </a:lnTo>
                  <a:lnTo>
                    <a:pt x="127" y="12"/>
                  </a:lnTo>
                  <a:lnTo>
                    <a:pt x="134" y="0"/>
                  </a:lnTo>
                  <a:lnTo>
                    <a:pt x="115" y="10"/>
                  </a:lnTo>
                  <a:lnTo>
                    <a:pt x="105" y="20"/>
                  </a:lnTo>
                  <a:lnTo>
                    <a:pt x="112" y="28"/>
                  </a:lnTo>
                  <a:lnTo>
                    <a:pt x="104" y="30"/>
                  </a:lnTo>
                  <a:lnTo>
                    <a:pt x="104" y="30"/>
                  </a:lnTo>
                  <a:lnTo>
                    <a:pt x="102" y="33"/>
                  </a:lnTo>
                  <a:lnTo>
                    <a:pt x="100" y="37"/>
                  </a:lnTo>
                  <a:lnTo>
                    <a:pt x="95" y="40"/>
                  </a:lnTo>
                  <a:lnTo>
                    <a:pt x="89" y="40"/>
                  </a:lnTo>
                  <a:lnTo>
                    <a:pt x="85" y="38"/>
                  </a:lnTo>
                  <a:lnTo>
                    <a:pt x="84" y="37"/>
                  </a:lnTo>
                  <a:lnTo>
                    <a:pt x="82" y="35"/>
                  </a:lnTo>
                  <a:lnTo>
                    <a:pt x="75" y="23"/>
                  </a:lnTo>
                  <a:lnTo>
                    <a:pt x="65" y="27"/>
                  </a:lnTo>
                  <a:lnTo>
                    <a:pt x="52" y="32"/>
                  </a:lnTo>
                  <a:lnTo>
                    <a:pt x="38" y="32"/>
                  </a:lnTo>
                  <a:lnTo>
                    <a:pt x="23" y="35"/>
                  </a:lnTo>
                  <a:lnTo>
                    <a:pt x="10" y="45"/>
                  </a:lnTo>
                  <a:lnTo>
                    <a:pt x="0" y="52"/>
                  </a:lnTo>
                  <a:close/>
                </a:path>
              </a:pathLst>
            </a:custGeom>
            <a:solidFill>
              <a:srgbClr val="1F1A17"/>
            </a:solidFill>
            <a:ln w="9525">
              <a:noFill/>
              <a:round/>
              <a:headEnd/>
              <a:tailEnd/>
            </a:ln>
          </p:spPr>
          <p:txBody>
            <a:bodyPr/>
            <a:lstStyle/>
            <a:p>
              <a:endParaRPr lang="en-US"/>
            </a:p>
          </p:txBody>
        </p:sp>
        <p:sp>
          <p:nvSpPr>
            <p:cNvPr id="4709" name="Freeform 613"/>
            <p:cNvSpPr>
              <a:spLocks/>
            </p:cNvSpPr>
            <p:nvPr/>
          </p:nvSpPr>
          <p:spPr bwMode="auto">
            <a:xfrm>
              <a:off x="2844" y="3435"/>
              <a:ext cx="165" cy="94"/>
            </a:xfrm>
            <a:custGeom>
              <a:avLst/>
              <a:gdLst/>
              <a:ahLst/>
              <a:cxnLst>
                <a:cxn ang="0">
                  <a:pos x="160" y="20"/>
                </a:cxn>
                <a:cxn ang="0">
                  <a:pos x="164" y="9"/>
                </a:cxn>
                <a:cxn ang="0">
                  <a:pos x="155" y="9"/>
                </a:cxn>
                <a:cxn ang="0">
                  <a:pos x="148" y="7"/>
                </a:cxn>
                <a:cxn ang="0">
                  <a:pos x="138" y="2"/>
                </a:cxn>
                <a:cxn ang="0">
                  <a:pos x="123" y="9"/>
                </a:cxn>
                <a:cxn ang="0">
                  <a:pos x="117" y="17"/>
                </a:cxn>
                <a:cxn ang="0">
                  <a:pos x="120" y="27"/>
                </a:cxn>
                <a:cxn ang="0">
                  <a:pos x="120" y="34"/>
                </a:cxn>
                <a:cxn ang="0">
                  <a:pos x="98" y="27"/>
                </a:cxn>
                <a:cxn ang="0">
                  <a:pos x="72" y="24"/>
                </a:cxn>
                <a:cxn ang="0">
                  <a:pos x="42" y="27"/>
                </a:cxn>
                <a:cxn ang="0">
                  <a:pos x="15" y="27"/>
                </a:cxn>
                <a:cxn ang="0">
                  <a:pos x="6" y="32"/>
                </a:cxn>
                <a:cxn ang="0">
                  <a:pos x="11" y="46"/>
                </a:cxn>
                <a:cxn ang="0">
                  <a:pos x="25" y="49"/>
                </a:cxn>
                <a:cxn ang="0">
                  <a:pos x="38" y="52"/>
                </a:cxn>
                <a:cxn ang="0">
                  <a:pos x="52" y="59"/>
                </a:cxn>
                <a:cxn ang="0">
                  <a:pos x="62" y="56"/>
                </a:cxn>
                <a:cxn ang="0">
                  <a:pos x="62" y="47"/>
                </a:cxn>
                <a:cxn ang="0">
                  <a:pos x="75" y="42"/>
                </a:cxn>
                <a:cxn ang="0">
                  <a:pos x="92" y="47"/>
                </a:cxn>
                <a:cxn ang="0">
                  <a:pos x="88" y="57"/>
                </a:cxn>
                <a:cxn ang="0">
                  <a:pos x="67" y="71"/>
                </a:cxn>
                <a:cxn ang="0">
                  <a:pos x="43" y="79"/>
                </a:cxn>
                <a:cxn ang="0">
                  <a:pos x="48" y="87"/>
                </a:cxn>
                <a:cxn ang="0">
                  <a:pos x="70" y="82"/>
                </a:cxn>
                <a:cxn ang="0">
                  <a:pos x="82" y="81"/>
                </a:cxn>
                <a:cxn ang="0">
                  <a:pos x="85" y="87"/>
                </a:cxn>
                <a:cxn ang="0">
                  <a:pos x="102" y="86"/>
                </a:cxn>
                <a:cxn ang="0">
                  <a:pos x="143" y="81"/>
                </a:cxn>
                <a:cxn ang="0">
                  <a:pos x="153" y="81"/>
                </a:cxn>
                <a:cxn ang="0">
                  <a:pos x="160" y="66"/>
                </a:cxn>
                <a:cxn ang="0">
                  <a:pos x="157" y="49"/>
                </a:cxn>
                <a:cxn ang="0">
                  <a:pos x="152" y="44"/>
                </a:cxn>
                <a:cxn ang="0">
                  <a:pos x="133" y="46"/>
                </a:cxn>
                <a:cxn ang="0">
                  <a:pos x="128" y="32"/>
                </a:cxn>
                <a:cxn ang="0">
                  <a:pos x="138" y="27"/>
                </a:cxn>
                <a:cxn ang="0">
                  <a:pos x="150" y="34"/>
                </a:cxn>
                <a:cxn ang="0">
                  <a:pos x="155" y="34"/>
                </a:cxn>
              </a:cxnLst>
              <a:rect l="0" t="0" r="r" b="b"/>
              <a:pathLst>
                <a:path w="165" h="94">
                  <a:moveTo>
                    <a:pt x="157" y="29"/>
                  </a:moveTo>
                  <a:lnTo>
                    <a:pt x="160" y="20"/>
                  </a:lnTo>
                  <a:lnTo>
                    <a:pt x="165" y="14"/>
                  </a:lnTo>
                  <a:lnTo>
                    <a:pt x="164" y="9"/>
                  </a:lnTo>
                  <a:lnTo>
                    <a:pt x="160" y="4"/>
                  </a:lnTo>
                  <a:lnTo>
                    <a:pt x="155" y="9"/>
                  </a:lnTo>
                  <a:lnTo>
                    <a:pt x="150" y="14"/>
                  </a:lnTo>
                  <a:lnTo>
                    <a:pt x="148" y="7"/>
                  </a:lnTo>
                  <a:lnTo>
                    <a:pt x="147" y="0"/>
                  </a:lnTo>
                  <a:lnTo>
                    <a:pt x="138" y="2"/>
                  </a:lnTo>
                  <a:lnTo>
                    <a:pt x="132" y="4"/>
                  </a:lnTo>
                  <a:lnTo>
                    <a:pt x="123" y="9"/>
                  </a:lnTo>
                  <a:lnTo>
                    <a:pt x="115" y="14"/>
                  </a:lnTo>
                  <a:lnTo>
                    <a:pt x="117" y="17"/>
                  </a:lnTo>
                  <a:lnTo>
                    <a:pt x="120" y="24"/>
                  </a:lnTo>
                  <a:lnTo>
                    <a:pt x="120" y="27"/>
                  </a:lnTo>
                  <a:lnTo>
                    <a:pt x="122" y="30"/>
                  </a:lnTo>
                  <a:lnTo>
                    <a:pt x="120" y="34"/>
                  </a:lnTo>
                  <a:lnTo>
                    <a:pt x="117" y="34"/>
                  </a:lnTo>
                  <a:lnTo>
                    <a:pt x="98" y="27"/>
                  </a:lnTo>
                  <a:lnTo>
                    <a:pt x="88" y="22"/>
                  </a:lnTo>
                  <a:lnTo>
                    <a:pt x="72" y="24"/>
                  </a:lnTo>
                  <a:lnTo>
                    <a:pt x="57" y="25"/>
                  </a:lnTo>
                  <a:lnTo>
                    <a:pt x="42" y="27"/>
                  </a:lnTo>
                  <a:lnTo>
                    <a:pt x="28" y="29"/>
                  </a:lnTo>
                  <a:lnTo>
                    <a:pt x="15" y="27"/>
                  </a:lnTo>
                  <a:lnTo>
                    <a:pt x="0" y="25"/>
                  </a:lnTo>
                  <a:lnTo>
                    <a:pt x="6" y="32"/>
                  </a:lnTo>
                  <a:lnTo>
                    <a:pt x="13" y="40"/>
                  </a:lnTo>
                  <a:lnTo>
                    <a:pt x="11" y="46"/>
                  </a:lnTo>
                  <a:lnTo>
                    <a:pt x="10" y="51"/>
                  </a:lnTo>
                  <a:lnTo>
                    <a:pt x="25" y="49"/>
                  </a:lnTo>
                  <a:lnTo>
                    <a:pt x="38" y="47"/>
                  </a:lnTo>
                  <a:lnTo>
                    <a:pt x="38" y="52"/>
                  </a:lnTo>
                  <a:lnTo>
                    <a:pt x="37" y="57"/>
                  </a:lnTo>
                  <a:lnTo>
                    <a:pt x="52" y="59"/>
                  </a:lnTo>
                  <a:lnTo>
                    <a:pt x="67" y="61"/>
                  </a:lnTo>
                  <a:lnTo>
                    <a:pt x="62" y="56"/>
                  </a:lnTo>
                  <a:lnTo>
                    <a:pt x="58" y="49"/>
                  </a:lnTo>
                  <a:lnTo>
                    <a:pt x="62" y="47"/>
                  </a:lnTo>
                  <a:lnTo>
                    <a:pt x="68" y="44"/>
                  </a:lnTo>
                  <a:lnTo>
                    <a:pt x="75" y="42"/>
                  </a:lnTo>
                  <a:lnTo>
                    <a:pt x="82" y="42"/>
                  </a:lnTo>
                  <a:lnTo>
                    <a:pt x="92" y="47"/>
                  </a:lnTo>
                  <a:lnTo>
                    <a:pt x="97" y="49"/>
                  </a:lnTo>
                  <a:lnTo>
                    <a:pt x="88" y="57"/>
                  </a:lnTo>
                  <a:lnTo>
                    <a:pt x="80" y="67"/>
                  </a:lnTo>
                  <a:lnTo>
                    <a:pt x="67" y="71"/>
                  </a:lnTo>
                  <a:lnTo>
                    <a:pt x="53" y="72"/>
                  </a:lnTo>
                  <a:lnTo>
                    <a:pt x="43" y="79"/>
                  </a:lnTo>
                  <a:lnTo>
                    <a:pt x="35" y="87"/>
                  </a:lnTo>
                  <a:lnTo>
                    <a:pt x="48" y="87"/>
                  </a:lnTo>
                  <a:lnTo>
                    <a:pt x="62" y="87"/>
                  </a:lnTo>
                  <a:lnTo>
                    <a:pt x="70" y="82"/>
                  </a:lnTo>
                  <a:lnTo>
                    <a:pt x="78" y="81"/>
                  </a:lnTo>
                  <a:lnTo>
                    <a:pt x="82" y="81"/>
                  </a:lnTo>
                  <a:lnTo>
                    <a:pt x="85" y="82"/>
                  </a:lnTo>
                  <a:lnTo>
                    <a:pt x="85" y="87"/>
                  </a:lnTo>
                  <a:lnTo>
                    <a:pt x="83" y="94"/>
                  </a:lnTo>
                  <a:lnTo>
                    <a:pt x="102" y="86"/>
                  </a:lnTo>
                  <a:lnTo>
                    <a:pt x="128" y="79"/>
                  </a:lnTo>
                  <a:lnTo>
                    <a:pt x="143" y="81"/>
                  </a:lnTo>
                  <a:lnTo>
                    <a:pt x="152" y="84"/>
                  </a:lnTo>
                  <a:lnTo>
                    <a:pt x="153" y="81"/>
                  </a:lnTo>
                  <a:lnTo>
                    <a:pt x="157" y="74"/>
                  </a:lnTo>
                  <a:lnTo>
                    <a:pt x="160" y="66"/>
                  </a:lnTo>
                  <a:lnTo>
                    <a:pt x="160" y="57"/>
                  </a:lnTo>
                  <a:lnTo>
                    <a:pt x="157" y="49"/>
                  </a:lnTo>
                  <a:lnTo>
                    <a:pt x="155" y="44"/>
                  </a:lnTo>
                  <a:lnTo>
                    <a:pt x="152" y="44"/>
                  </a:lnTo>
                  <a:lnTo>
                    <a:pt x="143" y="46"/>
                  </a:lnTo>
                  <a:lnTo>
                    <a:pt x="133" y="46"/>
                  </a:lnTo>
                  <a:lnTo>
                    <a:pt x="130" y="44"/>
                  </a:lnTo>
                  <a:lnTo>
                    <a:pt x="128" y="32"/>
                  </a:lnTo>
                  <a:lnTo>
                    <a:pt x="130" y="24"/>
                  </a:lnTo>
                  <a:lnTo>
                    <a:pt x="138" y="27"/>
                  </a:lnTo>
                  <a:lnTo>
                    <a:pt x="147" y="29"/>
                  </a:lnTo>
                  <a:lnTo>
                    <a:pt x="150" y="34"/>
                  </a:lnTo>
                  <a:lnTo>
                    <a:pt x="153" y="39"/>
                  </a:lnTo>
                  <a:lnTo>
                    <a:pt x="155" y="34"/>
                  </a:lnTo>
                  <a:lnTo>
                    <a:pt x="157" y="29"/>
                  </a:lnTo>
                  <a:close/>
                </a:path>
              </a:pathLst>
            </a:custGeom>
            <a:solidFill>
              <a:srgbClr val="1F1A17"/>
            </a:solidFill>
            <a:ln w="9525">
              <a:noFill/>
              <a:round/>
              <a:headEnd/>
              <a:tailEnd/>
            </a:ln>
          </p:spPr>
          <p:txBody>
            <a:bodyPr/>
            <a:lstStyle/>
            <a:p>
              <a:endParaRPr lang="en-US"/>
            </a:p>
          </p:txBody>
        </p:sp>
        <p:sp>
          <p:nvSpPr>
            <p:cNvPr id="4710" name="Freeform 614"/>
            <p:cNvSpPr>
              <a:spLocks/>
            </p:cNvSpPr>
            <p:nvPr/>
          </p:nvSpPr>
          <p:spPr bwMode="auto">
            <a:xfrm>
              <a:off x="2653" y="3475"/>
              <a:ext cx="273" cy="109"/>
            </a:xfrm>
            <a:custGeom>
              <a:avLst/>
              <a:gdLst/>
              <a:ahLst/>
              <a:cxnLst>
                <a:cxn ang="0">
                  <a:pos x="4" y="2"/>
                </a:cxn>
                <a:cxn ang="0">
                  <a:pos x="0" y="16"/>
                </a:cxn>
                <a:cxn ang="0">
                  <a:pos x="14" y="22"/>
                </a:cxn>
                <a:cxn ang="0">
                  <a:pos x="20" y="36"/>
                </a:cxn>
                <a:cxn ang="0">
                  <a:pos x="24" y="39"/>
                </a:cxn>
                <a:cxn ang="0">
                  <a:pos x="34" y="39"/>
                </a:cxn>
                <a:cxn ang="0">
                  <a:pos x="44" y="42"/>
                </a:cxn>
                <a:cxn ang="0">
                  <a:pos x="47" y="49"/>
                </a:cxn>
                <a:cxn ang="0">
                  <a:pos x="50" y="54"/>
                </a:cxn>
                <a:cxn ang="0">
                  <a:pos x="57" y="51"/>
                </a:cxn>
                <a:cxn ang="0">
                  <a:pos x="60" y="54"/>
                </a:cxn>
                <a:cxn ang="0">
                  <a:pos x="60" y="62"/>
                </a:cxn>
                <a:cxn ang="0">
                  <a:pos x="65" y="76"/>
                </a:cxn>
                <a:cxn ang="0">
                  <a:pos x="74" y="77"/>
                </a:cxn>
                <a:cxn ang="0">
                  <a:pos x="77" y="71"/>
                </a:cxn>
                <a:cxn ang="0">
                  <a:pos x="84" y="64"/>
                </a:cxn>
                <a:cxn ang="0">
                  <a:pos x="99" y="64"/>
                </a:cxn>
                <a:cxn ang="0">
                  <a:pos x="114" y="71"/>
                </a:cxn>
                <a:cxn ang="0">
                  <a:pos x="121" y="82"/>
                </a:cxn>
                <a:cxn ang="0">
                  <a:pos x="136" y="99"/>
                </a:cxn>
                <a:cxn ang="0">
                  <a:pos x="152" y="103"/>
                </a:cxn>
                <a:cxn ang="0">
                  <a:pos x="161" y="94"/>
                </a:cxn>
                <a:cxn ang="0">
                  <a:pos x="172" y="94"/>
                </a:cxn>
                <a:cxn ang="0">
                  <a:pos x="182" y="101"/>
                </a:cxn>
                <a:cxn ang="0">
                  <a:pos x="192" y="99"/>
                </a:cxn>
                <a:cxn ang="0">
                  <a:pos x="202" y="97"/>
                </a:cxn>
                <a:cxn ang="0">
                  <a:pos x="216" y="103"/>
                </a:cxn>
                <a:cxn ang="0">
                  <a:pos x="238" y="92"/>
                </a:cxn>
                <a:cxn ang="0">
                  <a:pos x="259" y="87"/>
                </a:cxn>
                <a:cxn ang="0">
                  <a:pos x="263" y="81"/>
                </a:cxn>
                <a:cxn ang="0">
                  <a:pos x="251" y="64"/>
                </a:cxn>
                <a:cxn ang="0">
                  <a:pos x="236" y="61"/>
                </a:cxn>
                <a:cxn ang="0">
                  <a:pos x="214" y="59"/>
                </a:cxn>
                <a:cxn ang="0">
                  <a:pos x="207" y="66"/>
                </a:cxn>
                <a:cxn ang="0">
                  <a:pos x="202" y="82"/>
                </a:cxn>
                <a:cxn ang="0">
                  <a:pos x="192" y="79"/>
                </a:cxn>
                <a:cxn ang="0">
                  <a:pos x="184" y="74"/>
                </a:cxn>
                <a:cxn ang="0">
                  <a:pos x="172" y="76"/>
                </a:cxn>
                <a:cxn ang="0">
                  <a:pos x="164" y="72"/>
                </a:cxn>
                <a:cxn ang="0">
                  <a:pos x="156" y="71"/>
                </a:cxn>
                <a:cxn ang="0">
                  <a:pos x="147" y="69"/>
                </a:cxn>
                <a:cxn ang="0">
                  <a:pos x="139" y="61"/>
                </a:cxn>
                <a:cxn ang="0">
                  <a:pos x="132" y="47"/>
                </a:cxn>
                <a:cxn ang="0">
                  <a:pos x="119" y="36"/>
                </a:cxn>
                <a:cxn ang="0">
                  <a:pos x="107" y="34"/>
                </a:cxn>
                <a:cxn ang="0">
                  <a:pos x="94" y="32"/>
                </a:cxn>
                <a:cxn ang="0">
                  <a:pos x="65" y="21"/>
                </a:cxn>
                <a:cxn ang="0">
                  <a:pos x="47" y="17"/>
                </a:cxn>
                <a:cxn ang="0">
                  <a:pos x="35" y="14"/>
                </a:cxn>
                <a:cxn ang="0">
                  <a:pos x="30" y="11"/>
                </a:cxn>
                <a:cxn ang="0">
                  <a:pos x="20" y="12"/>
                </a:cxn>
                <a:cxn ang="0">
                  <a:pos x="7" y="6"/>
                </a:cxn>
              </a:cxnLst>
              <a:rect l="0" t="0" r="r" b="b"/>
              <a:pathLst>
                <a:path w="273" h="109">
                  <a:moveTo>
                    <a:pt x="4" y="0"/>
                  </a:moveTo>
                  <a:lnTo>
                    <a:pt x="4" y="2"/>
                  </a:lnTo>
                  <a:lnTo>
                    <a:pt x="2" y="9"/>
                  </a:lnTo>
                  <a:lnTo>
                    <a:pt x="0" y="16"/>
                  </a:lnTo>
                  <a:lnTo>
                    <a:pt x="2" y="21"/>
                  </a:lnTo>
                  <a:lnTo>
                    <a:pt x="14" y="22"/>
                  </a:lnTo>
                  <a:lnTo>
                    <a:pt x="22" y="24"/>
                  </a:lnTo>
                  <a:lnTo>
                    <a:pt x="20" y="36"/>
                  </a:lnTo>
                  <a:lnTo>
                    <a:pt x="20" y="44"/>
                  </a:lnTo>
                  <a:lnTo>
                    <a:pt x="24" y="39"/>
                  </a:lnTo>
                  <a:lnTo>
                    <a:pt x="29" y="34"/>
                  </a:lnTo>
                  <a:lnTo>
                    <a:pt x="34" y="39"/>
                  </a:lnTo>
                  <a:lnTo>
                    <a:pt x="39" y="44"/>
                  </a:lnTo>
                  <a:lnTo>
                    <a:pt x="44" y="42"/>
                  </a:lnTo>
                  <a:lnTo>
                    <a:pt x="49" y="39"/>
                  </a:lnTo>
                  <a:lnTo>
                    <a:pt x="47" y="49"/>
                  </a:lnTo>
                  <a:lnTo>
                    <a:pt x="45" y="59"/>
                  </a:lnTo>
                  <a:lnTo>
                    <a:pt x="50" y="54"/>
                  </a:lnTo>
                  <a:lnTo>
                    <a:pt x="54" y="52"/>
                  </a:lnTo>
                  <a:lnTo>
                    <a:pt x="57" y="51"/>
                  </a:lnTo>
                  <a:lnTo>
                    <a:pt x="60" y="52"/>
                  </a:lnTo>
                  <a:lnTo>
                    <a:pt x="60" y="54"/>
                  </a:lnTo>
                  <a:lnTo>
                    <a:pt x="60" y="57"/>
                  </a:lnTo>
                  <a:lnTo>
                    <a:pt x="60" y="62"/>
                  </a:lnTo>
                  <a:lnTo>
                    <a:pt x="59" y="67"/>
                  </a:lnTo>
                  <a:lnTo>
                    <a:pt x="65" y="76"/>
                  </a:lnTo>
                  <a:lnTo>
                    <a:pt x="74" y="84"/>
                  </a:lnTo>
                  <a:lnTo>
                    <a:pt x="74" y="77"/>
                  </a:lnTo>
                  <a:lnTo>
                    <a:pt x="75" y="74"/>
                  </a:lnTo>
                  <a:lnTo>
                    <a:pt x="77" y="71"/>
                  </a:lnTo>
                  <a:lnTo>
                    <a:pt x="79" y="67"/>
                  </a:lnTo>
                  <a:lnTo>
                    <a:pt x="84" y="64"/>
                  </a:lnTo>
                  <a:lnTo>
                    <a:pt x="90" y="64"/>
                  </a:lnTo>
                  <a:lnTo>
                    <a:pt x="99" y="64"/>
                  </a:lnTo>
                  <a:lnTo>
                    <a:pt x="106" y="67"/>
                  </a:lnTo>
                  <a:lnTo>
                    <a:pt x="114" y="71"/>
                  </a:lnTo>
                  <a:lnTo>
                    <a:pt x="119" y="76"/>
                  </a:lnTo>
                  <a:lnTo>
                    <a:pt x="121" y="82"/>
                  </a:lnTo>
                  <a:lnTo>
                    <a:pt x="122" y="91"/>
                  </a:lnTo>
                  <a:lnTo>
                    <a:pt x="136" y="99"/>
                  </a:lnTo>
                  <a:lnTo>
                    <a:pt x="149" y="109"/>
                  </a:lnTo>
                  <a:lnTo>
                    <a:pt x="152" y="103"/>
                  </a:lnTo>
                  <a:lnTo>
                    <a:pt x="156" y="97"/>
                  </a:lnTo>
                  <a:lnTo>
                    <a:pt x="161" y="94"/>
                  </a:lnTo>
                  <a:lnTo>
                    <a:pt x="167" y="92"/>
                  </a:lnTo>
                  <a:lnTo>
                    <a:pt x="172" y="94"/>
                  </a:lnTo>
                  <a:lnTo>
                    <a:pt x="179" y="97"/>
                  </a:lnTo>
                  <a:lnTo>
                    <a:pt x="182" y="101"/>
                  </a:lnTo>
                  <a:lnTo>
                    <a:pt x="184" y="108"/>
                  </a:lnTo>
                  <a:lnTo>
                    <a:pt x="192" y="99"/>
                  </a:lnTo>
                  <a:lnTo>
                    <a:pt x="201" y="92"/>
                  </a:lnTo>
                  <a:lnTo>
                    <a:pt x="202" y="97"/>
                  </a:lnTo>
                  <a:lnTo>
                    <a:pt x="204" y="103"/>
                  </a:lnTo>
                  <a:lnTo>
                    <a:pt x="216" y="103"/>
                  </a:lnTo>
                  <a:lnTo>
                    <a:pt x="228" y="101"/>
                  </a:lnTo>
                  <a:lnTo>
                    <a:pt x="238" y="92"/>
                  </a:lnTo>
                  <a:lnTo>
                    <a:pt x="248" y="84"/>
                  </a:lnTo>
                  <a:lnTo>
                    <a:pt x="259" y="87"/>
                  </a:lnTo>
                  <a:lnTo>
                    <a:pt x="273" y="89"/>
                  </a:lnTo>
                  <a:lnTo>
                    <a:pt x="263" y="81"/>
                  </a:lnTo>
                  <a:lnTo>
                    <a:pt x="251" y="71"/>
                  </a:lnTo>
                  <a:lnTo>
                    <a:pt x="251" y="64"/>
                  </a:lnTo>
                  <a:lnTo>
                    <a:pt x="249" y="56"/>
                  </a:lnTo>
                  <a:lnTo>
                    <a:pt x="236" y="61"/>
                  </a:lnTo>
                  <a:lnTo>
                    <a:pt x="226" y="62"/>
                  </a:lnTo>
                  <a:lnTo>
                    <a:pt x="214" y="59"/>
                  </a:lnTo>
                  <a:lnTo>
                    <a:pt x="202" y="52"/>
                  </a:lnTo>
                  <a:lnTo>
                    <a:pt x="207" y="66"/>
                  </a:lnTo>
                  <a:lnTo>
                    <a:pt x="212" y="79"/>
                  </a:lnTo>
                  <a:lnTo>
                    <a:pt x="202" y="82"/>
                  </a:lnTo>
                  <a:lnTo>
                    <a:pt x="192" y="86"/>
                  </a:lnTo>
                  <a:lnTo>
                    <a:pt x="192" y="79"/>
                  </a:lnTo>
                  <a:lnTo>
                    <a:pt x="194" y="71"/>
                  </a:lnTo>
                  <a:lnTo>
                    <a:pt x="184" y="74"/>
                  </a:lnTo>
                  <a:lnTo>
                    <a:pt x="176" y="76"/>
                  </a:lnTo>
                  <a:lnTo>
                    <a:pt x="172" y="76"/>
                  </a:lnTo>
                  <a:lnTo>
                    <a:pt x="169" y="74"/>
                  </a:lnTo>
                  <a:lnTo>
                    <a:pt x="164" y="72"/>
                  </a:lnTo>
                  <a:lnTo>
                    <a:pt x="161" y="69"/>
                  </a:lnTo>
                  <a:lnTo>
                    <a:pt x="156" y="71"/>
                  </a:lnTo>
                  <a:lnTo>
                    <a:pt x="151" y="71"/>
                  </a:lnTo>
                  <a:lnTo>
                    <a:pt x="147" y="69"/>
                  </a:lnTo>
                  <a:lnTo>
                    <a:pt x="144" y="67"/>
                  </a:lnTo>
                  <a:lnTo>
                    <a:pt x="139" y="61"/>
                  </a:lnTo>
                  <a:lnTo>
                    <a:pt x="132" y="54"/>
                  </a:lnTo>
                  <a:lnTo>
                    <a:pt x="132" y="47"/>
                  </a:lnTo>
                  <a:lnTo>
                    <a:pt x="132" y="42"/>
                  </a:lnTo>
                  <a:lnTo>
                    <a:pt x="119" y="36"/>
                  </a:lnTo>
                  <a:lnTo>
                    <a:pt x="107" y="31"/>
                  </a:lnTo>
                  <a:lnTo>
                    <a:pt x="107" y="34"/>
                  </a:lnTo>
                  <a:lnTo>
                    <a:pt x="107" y="37"/>
                  </a:lnTo>
                  <a:lnTo>
                    <a:pt x="94" y="32"/>
                  </a:lnTo>
                  <a:lnTo>
                    <a:pt x="79" y="27"/>
                  </a:lnTo>
                  <a:lnTo>
                    <a:pt x="65" y="21"/>
                  </a:lnTo>
                  <a:lnTo>
                    <a:pt x="52" y="16"/>
                  </a:lnTo>
                  <a:lnTo>
                    <a:pt x="47" y="17"/>
                  </a:lnTo>
                  <a:lnTo>
                    <a:pt x="42" y="21"/>
                  </a:lnTo>
                  <a:lnTo>
                    <a:pt x="35" y="14"/>
                  </a:lnTo>
                  <a:lnTo>
                    <a:pt x="29" y="7"/>
                  </a:lnTo>
                  <a:lnTo>
                    <a:pt x="30" y="11"/>
                  </a:lnTo>
                  <a:lnTo>
                    <a:pt x="30" y="14"/>
                  </a:lnTo>
                  <a:lnTo>
                    <a:pt x="20" y="12"/>
                  </a:lnTo>
                  <a:lnTo>
                    <a:pt x="10" y="11"/>
                  </a:lnTo>
                  <a:lnTo>
                    <a:pt x="7" y="6"/>
                  </a:lnTo>
                  <a:lnTo>
                    <a:pt x="4" y="0"/>
                  </a:lnTo>
                  <a:close/>
                </a:path>
              </a:pathLst>
            </a:custGeom>
            <a:solidFill>
              <a:srgbClr val="1F1A17"/>
            </a:solidFill>
            <a:ln w="9525">
              <a:noFill/>
              <a:round/>
              <a:headEnd/>
              <a:tailEnd/>
            </a:ln>
          </p:spPr>
          <p:txBody>
            <a:bodyPr/>
            <a:lstStyle/>
            <a:p>
              <a:endParaRPr lang="en-US"/>
            </a:p>
          </p:txBody>
        </p:sp>
        <p:sp>
          <p:nvSpPr>
            <p:cNvPr id="4711" name="Freeform 615"/>
            <p:cNvSpPr>
              <a:spLocks/>
            </p:cNvSpPr>
            <p:nvPr/>
          </p:nvSpPr>
          <p:spPr bwMode="auto">
            <a:xfrm>
              <a:off x="2688" y="3412"/>
              <a:ext cx="152" cy="109"/>
            </a:xfrm>
            <a:custGeom>
              <a:avLst/>
              <a:gdLst/>
              <a:ahLst/>
              <a:cxnLst>
                <a:cxn ang="0">
                  <a:pos x="5" y="10"/>
                </a:cxn>
                <a:cxn ang="0">
                  <a:pos x="12" y="18"/>
                </a:cxn>
                <a:cxn ang="0">
                  <a:pos x="15" y="33"/>
                </a:cxn>
                <a:cxn ang="0">
                  <a:pos x="17" y="48"/>
                </a:cxn>
                <a:cxn ang="0">
                  <a:pos x="25" y="55"/>
                </a:cxn>
                <a:cxn ang="0">
                  <a:pos x="24" y="60"/>
                </a:cxn>
                <a:cxn ang="0">
                  <a:pos x="29" y="70"/>
                </a:cxn>
                <a:cxn ang="0">
                  <a:pos x="32" y="69"/>
                </a:cxn>
                <a:cxn ang="0">
                  <a:pos x="40" y="75"/>
                </a:cxn>
                <a:cxn ang="0">
                  <a:pos x="45" y="95"/>
                </a:cxn>
                <a:cxn ang="0">
                  <a:pos x="59" y="109"/>
                </a:cxn>
                <a:cxn ang="0">
                  <a:pos x="71" y="104"/>
                </a:cxn>
                <a:cxn ang="0">
                  <a:pos x="74" y="92"/>
                </a:cxn>
                <a:cxn ang="0">
                  <a:pos x="79" y="87"/>
                </a:cxn>
                <a:cxn ang="0">
                  <a:pos x="99" y="94"/>
                </a:cxn>
                <a:cxn ang="0">
                  <a:pos x="116" y="92"/>
                </a:cxn>
                <a:cxn ang="0">
                  <a:pos x="129" y="89"/>
                </a:cxn>
                <a:cxn ang="0">
                  <a:pos x="144" y="87"/>
                </a:cxn>
                <a:cxn ang="0">
                  <a:pos x="149" y="79"/>
                </a:cxn>
                <a:cxn ang="0">
                  <a:pos x="147" y="72"/>
                </a:cxn>
                <a:cxn ang="0">
                  <a:pos x="127" y="77"/>
                </a:cxn>
                <a:cxn ang="0">
                  <a:pos x="102" y="70"/>
                </a:cxn>
                <a:cxn ang="0">
                  <a:pos x="94" y="62"/>
                </a:cxn>
                <a:cxn ang="0">
                  <a:pos x="84" y="55"/>
                </a:cxn>
                <a:cxn ang="0">
                  <a:pos x="76" y="53"/>
                </a:cxn>
                <a:cxn ang="0">
                  <a:pos x="79" y="50"/>
                </a:cxn>
                <a:cxn ang="0">
                  <a:pos x="91" y="48"/>
                </a:cxn>
                <a:cxn ang="0">
                  <a:pos x="122" y="55"/>
                </a:cxn>
                <a:cxn ang="0">
                  <a:pos x="132" y="55"/>
                </a:cxn>
                <a:cxn ang="0">
                  <a:pos x="116" y="43"/>
                </a:cxn>
                <a:cxn ang="0">
                  <a:pos x="91" y="35"/>
                </a:cxn>
                <a:cxn ang="0">
                  <a:pos x="79" y="28"/>
                </a:cxn>
                <a:cxn ang="0">
                  <a:pos x="67" y="23"/>
                </a:cxn>
                <a:cxn ang="0">
                  <a:pos x="59" y="18"/>
                </a:cxn>
                <a:cxn ang="0">
                  <a:pos x="49" y="8"/>
                </a:cxn>
                <a:cxn ang="0">
                  <a:pos x="39" y="0"/>
                </a:cxn>
                <a:cxn ang="0">
                  <a:pos x="42" y="12"/>
                </a:cxn>
                <a:cxn ang="0">
                  <a:pos x="60" y="30"/>
                </a:cxn>
                <a:cxn ang="0">
                  <a:pos x="69" y="43"/>
                </a:cxn>
                <a:cxn ang="0">
                  <a:pos x="50" y="43"/>
                </a:cxn>
                <a:cxn ang="0">
                  <a:pos x="25" y="22"/>
                </a:cxn>
                <a:cxn ang="0">
                  <a:pos x="7" y="7"/>
                </a:cxn>
              </a:cxnLst>
              <a:rect l="0" t="0" r="r" b="b"/>
              <a:pathLst>
                <a:path w="152" h="109">
                  <a:moveTo>
                    <a:pt x="0" y="5"/>
                  </a:moveTo>
                  <a:lnTo>
                    <a:pt x="5" y="10"/>
                  </a:lnTo>
                  <a:lnTo>
                    <a:pt x="10" y="13"/>
                  </a:lnTo>
                  <a:lnTo>
                    <a:pt x="12" y="18"/>
                  </a:lnTo>
                  <a:lnTo>
                    <a:pt x="15" y="23"/>
                  </a:lnTo>
                  <a:lnTo>
                    <a:pt x="15" y="33"/>
                  </a:lnTo>
                  <a:lnTo>
                    <a:pt x="15" y="47"/>
                  </a:lnTo>
                  <a:lnTo>
                    <a:pt x="17" y="48"/>
                  </a:lnTo>
                  <a:lnTo>
                    <a:pt x="22" y="52"/>
                  </a:lnTo>
                  <a:lnTo>
                    <a:pt x="25" y="55"/>
                  </a:lnTo>
                  <a:lnTo>
                    <a:pt x="24" y="57"/>
                  </a:lnTo>
                  <a:lnTo>
                    <a:pt x="24" y="60"/>
                  </a:lnTo>
                  <a:lnTo>
                    <a:pt x="25" y="65"/>
                  </a:lnTo>
                  <a:lnTo>
                    <a:pt x="29" y="70"/>
                  </a:lnTo>
                  <a:lnTo>
                    <a:pt x="30" y="72"/>
                  </a:lnTo>
                  <a:lnTo>
                    <a:pt x="32" y="69"/>
                  </a:lnTo>
                  <a:lnTo>
                    <a:pt x="35" y="65"/>
                  </a:lnTo>
                  <a:lnTo>
                    <a:pt x="40" y="75"/>
                  </a:lnTo>
                  <a:lnTo>
                    <a:pt x="44" y="85"/>
                  </a:lnTo>
                  <a:lnTo>
                    <a:pt x="45" y="95"/>
                  </a:lnTo>
                  <a:lnTo>
                    <a:pt x="47" y="107"/>
                  </a:lnTo>
                  <a:lnTo>
                    <a:pt x="59" y="109"/>
                  </a:lnTo>
                  <a:lnTo>
                    <a:pt x="69" y="109"/>
                  </a:lnTo>
                  <a:lnTo>
                    <a:pt x="71" y="104"/>
                  </a:lnTo>
                  <a:lnTo>
                    <a:pt x="72" y="95"/>
                  </a:lnTo>
                  <a:lnTo>
                    <a:pt x="74" y="92"/>
                  </a:lnTo>
                  <a:lnTo>
                    <a:pt x="77" y="89"/>
                  </a:lnTo>
                  <a:lnTo>
                    <a:pt x="79" y="87"/>
                  </a:lnTo>
                  <a:lnTo>
                    <a:pt x="81" y="87"/>
                  </a:lnTo>
                  <a:lnTo>
                    <a:pt x="99" y="94"/>
                  </a:lnTo>
                  <a:lnTo>
                    <a:pt x="112" y="100"/>
                  </a:lnTo>
                  <a:lnTo>
                    <a:pt x="116" y="92"/>
                  </a:lnTo>
                  <a:lnTo>
                    <a:pt x="117" y="85"/>
                  </a:lnTo>
                  <a:lnTo>
                    <a:pt x="129" y="89"/>
                  </a:lnTo>
                  <a:lnTo>
                    <a:pt x="139" y="89"/>
                  </a:lnTo>
                  <a:lnTo>
                    <a:pt x="144" y="87"/>
                  </a:lnTo>
                  <a:lnTo>
                    <a:pt x="147" y="84"/>
                  </a:lnTo>
                  <a:lnTo>
                    <a:pt x="149" y="79"/>
                  </a:lnTo>
                  <a:lnTo>
                    <a:pt x="152" y="72"/>
                  </a:lnTo>
                  <a:lnTo>
                    <a:pt x="147" y="72"/>
                  </a:lnTo>
                  <a:lnTo>
                    <a:pt x="139" y="75"/>
                  </a:lnTo>
                  <a:lnTo>
                    <a:pt x="127" y="77"/>
                  </a:lnTo>
                  <a:lnTo>
                    <a:pt x="116" y="75"/>
                  </a:lnTo>
                  <a:lnTo>
                    <a:pt x="102" y="70"/>
                  </a:lnTo>
                  <a:lnTo>
                    <a:pt x="96" y="69"/>
                  </a:lnTo>
                  <a:lnTo>
                    <a:pt x="94" y="62"/>
                  </a:lnTo>
                  <a:lnTo>
                    <a:pt x="92" y="57"/>
                  </a:lnTo>
                  <a:lnTo>
                    <a:pt x="84" y="55"/>
                  </a:lnTo>
                  <a:lnTo>
                    <a:pt x="76" y="55"/>
                  </a:lnTo>
                  <a:lnTo>
                    <a:pt x="76" y="53"/>
                  </a:lnTo>
                  <a:lnTo>
                    <a:pt x="77" y="50"/>
                  </a:lnTo>
                  <a:lnTo>
                    <a:pt x="79" y="50"/>
                  </a:lnTo>
                  <a:lnTo>
                    <a:pt x="82" y="48"/>
                  </a:lnTo>
                  <a:lnTo>
                    <a:pt x="91" y="48"/>
                  </a:lnTo>
                  <a:lnTo>
                    <a:pt x="102" y="50"/>
                  </a:lnTo>
                  <a:lnTo>
                    <a:pt x="122" y="55"/>
                  </a:lnTo>
                  <a:lnTo>
                    <a:pt x="134" y="60"/>
                  </a:lnTo>
                  <a:lnTo>
                    <a:pt x="132" y="55"/>
                  </a:lnTo>
                  <a:lnTo>
                    <a:pt x="132" y="50"/>
                  </a:lnTo>
                  <a:lnTo>
                    <a:pt x="116" y="43"/>
                  </a:lnTo>
                  <a:lnTo>
                    <a:pt x="101" y="37"/>
                  </a:lnTo>
                  <a:lnTo>
                    <a:pt x="91" y="35"/>
                  </a:lnTo>
                  <a:lnTo>
                    <a:pt x="82" y="32"/>
                  </a:lnTo>
                  <a:lnTo>
                    <a:pt x="79" y="28"/>
                  </a:lnTo>
                  <a:lnTo>
                    <a:pt x="71" y="23"/>
                  </a:lnTo>
                  <a:lnTo>
                    <a:pt x="67" y="23"/>
                  </a:lnTo>
                  <a:lnTo>
                    <a:pt x="62" y="22"/>
                  </a:lnTo>
                  <a:lnTo>
                    <a:pt x="59" y="18"/>
                  </a:lnTo>
                  <a:lnTo>
                    <a:pt x="55" y="15"/>
                  </a:lnTo>
                  <a:lnTo>
                    <a:pt x="49" y="8"/>
                  </a:lnTo>
                  <a:lnTo>
                    <a:pt x="44" y="0"/>
                  </a:lnTo>
                  <a:lnTo>
                    <a:pt x="39" y="0"/>
                  </a:lnTo>
                  <a:lnTo>
                    <a:pt x="35" y="2"/>
                  </a:lnTo>
                  <a:lnTo>
                    <a:pt x="42" y="12"/>
                  </a:lnTo>
                  <a:lnTo>
                    <a:pt x="49" y="20"/>
                  </a:lnTo>
                  <a:lnTo>
                    <a:pt x="60" y="30"/>
                  </a:lnTo>
                  <a:lnTo>
                    <a:pt x="72" y="40"/>
                  </a:lnTo>
                  <a:lnTo>
                    <a:pt x="69" y="43"/>
                  </a:lnTo>
                  <a:lnTo>
                    <a:pt x="64" y="48"/>
                  </a:lnTo>
                  <a:lnTo>
                    <a:pt x="50" y="43"/>
                  </a:lnTo>
                  <a:lnTo>
                    <a:pt x="37" y="38"/>
                  </a:lnTo>
                  <a:lnTo>
                    <a:pt x="25" y="22"/>
                  </a:lnTo>
                  <a:lnTo>
                    <a:pt x="12" y="7"/>
                  </a:lnTo>
                  <a:lnTo>
                    <a:pt x="7" y="7"/>
                  </a:lnTo>
                  <a:lnTo>
                    <a:pt x="0" y="5"/>
                  </a:lnTo>
                  <a:close/>
                </a:path>
              </a:pathLst>
            </a:custGeom>
            <a:solidFill>
              <a:srgbClr val="1F1A17"/>
            </a:solidFill>
            <a:ln w="9525">
              <a:noFill/>
              <a:round/>
              <a:headEnd/>
              <a:tailEnd/>
            </a:ln>
          </p:spPr>
          <p:txBody>
            <a:bodyPr/>
            <a:lstStyle/>
            <a:p>
              <a:endParaRPr lang="en-US"/>
            </a:p>
          </p:txBody>
        </p:sp>
        <p:sp>
          <p:nvSpPr>
            <p:cNvPr id="4712" name="Freeform 616"/>
            <p:cNvSpPr>
              <a:spLocks/>
            </p:cNvSpPr>
            <p:nvPr/>
          </p:nvSpPr>
          <p:spPr bwMode="auto">
            <a:xfrm>
              <a:off x="2810" y="3475"/>
              <a:ext cx="81" cy="71"/>
            </a:xfrm>
            <a:custGeom>
              <a:avLst/>
              <a:gdLst/>
              <a:ahLst/>
              <a:cxnLst>
                <a:cxn ang="0">
                  <a:pos x="0" y="46"/>
                </a:cxn>
                <a:cxn ang="0">
                  <a:pos x="9" y="49"/>
                </a:cxn>
                <a:cxn ang="0">
                  <a:pos x="19" y="54"/>
                </a:cxn>
                <a:cxn ang="0">
                  <a:pos x="25" y="66"/>
                </a:cxn>
                <a:cxn ang="0">
                  <a:pos x="30" y="71"/>
                </a:cxn>
                <a:cxn ang="0">
                  <a:pos x="32" y="52"/>
                </a:cxn>
                <a:cxn ang="0">
                  <a:pos x="39" y="52"/>
                </a:cxn>
                <a:cxn ang="0">
                  <a:pos x="39" y="36"/>
                </a:cxn>
                <a:cxn ang="0">
                  <a:pos x="52" y="31"/>
                </a:cxn>
                <a:cxn ang="0">
                  <a:pos x="65" y="41"/>
                </a:cxn>
                <a:cxn ang="0">
                  <a:pos x="81" y="26"/>
                </a:cxn>
                <a:cxn ang="0">
                  <a:pos x="67" y="26"/>
                </a:cxn>
                <a:cxn ang="0">
                  <a:pos x="81" y="17"/>
                </a:cxn>
                <a:cxn ang="0">
                  <a:pos x="71" y="12"/>
                </a:cxn>
                <a:cxn ang="0">
                  <a:pos x="57" y="17"/>
                </a:cxn>
                <a:cxn ang="0">
                  <a:pos x="52" y="0"/>
                </a:cxn>
                <a:cxn ang="0">
                  <a:pos x="44" y="9"/>
                </a:cxn>
                <a:cxn ang="0">
                  <a:pos x="37" y="26"/>
                </a:cxn>
                <a:cxn ang="0">
                  <a:pos x="34" y="4"/>
                </a:cxn>
                <a:cxn ang="0">
                  <a:pos x="24" y="31"/>
                </a:cxn>
                <a:cxn ang="0">
                  <a:pos x="15" y="37"/>
                </a:cxn>
                <a:cxn ang="0">
                  <a:pos x="0" y="46"/>
                </a:cxn>
              </a:cxnLst>
              <a:rect l="0" t="0" r="r" b="b"/>
              <a:pathLst>
                <a:path w="81" h="71">
                  <a:moveTo>
                    <a:pt x="0" y="46"/>
                  </a:moveTo>
                  <a:lnTo>
                    <a:pt x="9" y="49"/>
                  </a:lnTo>
                  <a:lnTo>
                    <a:pt x="19" y="54"/>
                  </a:lnTo>
                  <a:lnTo>
                    <a:pt x="25" y="66"/>
                  </a:lnTo>
                  <a:lnTo>
                    <a:pt x="30" y="71"/>
                  </a:lnTo>
                  <a:lnTo>
                    <a:pt x="32" y="52"/>
                  </a:lnTo>
                  <a:lnTo>
                    <a:pt x="39" y="52"/>
                  </a:lnTo>
                  <a:lnTo>
                    <a:pt x="39" y="36"/>
                  </a:lnTo>
                  <a:lnTo>
                    <a:pt x="52" y="31"/>
                  </a:lnTo>
                  <a:lnTo>
                    <a:pt x="65" y="41"/>
                  </a:lnTo>
                  <a:lnTo>
                    <a:pt x="81" y="26"/>
                  </a:lnTo>
                  <a:lnTo>
                    <a:pt x="67" y="26"/>
                  </a:lnTo>
                  <a:lnTo>
                    <a:pt x="81" y="17"/>
                  </a:lnTo>
                  <a:lnTo>
                    <a:pt x="71" y="12"/>
                  </a:lnTo>
                  <a:lnTo>
                    <a:pt x="57" y="17"/>
                  </a:lnTo>
                  <a:lnTo>
                    <a:pt x="52" y="0"/>
                  </a:lnTo>
                  <a:lnTo>
                    <a:pt x="44" y="9"/>
                  </a:lnTo>
                  <a:lnTo>
                    <a:pt x="37" y="26"/>
                  </a:lnTo>
                  <a:lnTo>
                    <a:pt x="34" y="4"/>
                  </a:lnTo>
                  <a:lnTo>
                    <a:pt x="24" y="31"/>
                  </a:lnTo>
                  <a:lnTo>
                    <a:pt x="15" y="37"/>
                  </a:lnTo>
                  <a:lnTo>
                    <a:pt x="0" y="46"/>
                  </a:lnTo>
                  <a:close/>
                </a:path>
              </a:pathLst>
            </a:custGeom>
            <a:solidFill>
              <a:srgbClr val="1F1A17"/>
            </a:solidFill>
            <a:ln w="9525">
              <a:noFill/>
              <a:round/>
              <a:headEnd/>
              <a:tailEnd/>
            </a:ln>
          </p:spPr>
          <p:txBody>
            <a:bodyPr/>
            <a:lstStyle/>
            <a:p>
              <a:endParaRPr lang="en-US"/>
            </a:p>
          </p:txBody>
        </p:sp>
        <p:sp>
          <p:nvSpPr>
            <p:cNvPr id="4713" name="Freeform 617"/>
            <p:cNvSpPr>
              <a:spLocks/>
            </p:cNvSpPr>
            <p:nvPr/>
          </p:nvSpPr>
          <p:spPr bwMode="auto">
            <a:xfrm>
              <a:off x="3108" y="3481"/>
              <a:ext cx="149" cy="55"/>
            </a:xfrm>
            <a:custGeom>
              <a:avLst/>
              <a:gdLst/>
              <a:ahLst/>
              <a:cxnLst>
                <a:cxn ang="0">
                  <a:pos x="11" y="18"/>
                </a:cxn>
                <a:cxn ang="0">
                  <a:pos x="22" y="15"/>
                </a:cxn>
                <a:cxn ang="0">
                  <a:pos x="32" y="13"/>
                </a:cxn>
                <a:cxn ang="0">
                  <a:pos x="43" y="13"/>
                </a:cxn>
                <a:cxn ang="0">
                  <a:pos x="53" y="15"/>
                </a:cxn>
                <a:cxn ang="0">
                  <a:pos x="63" y="16"/>
                </a:cxn>
                <a:cxn ang="0">
                  <a:pos x="75" y="18"/>
                </a:cxn>
                <a:cxn ang="0">
                  <a:pos x="85" y="20"/>
                </a:cxn>
                <a:cxn ang="0">
                  <a:pos x="97" y="18"/>
                </a:cxn>
                <a:cxn ang="0">
                  <a:pos x="113" y="13"/>
                </a:cxn>
                <a:cxn ang="0">
                  <a:pos x="130" y="6"/>
                </a:cxn>
                <a:cxn ang="0">
                  <a:pos x="144" y="3"/>
                </a:cxn>
                <a:cxn ang="0">
                  <a:pos x="149" y="0"/>
                </a:cxn>
                <a:cxn ang="0">
                  <a:pos x="145" y="5"/>
                </a:cxn>
                <a:cxn ang="0">
                  <a:pos x="140" y="10"/>
                </a:cxn>
                <a:cxn ang="0">
                  <a:pos x="139" y="10"/>
                </a:cxn>
                <a:cxn ang="0">
                  <a:pos x="135" y="8"/>
                </a:cxn>
                <a:cxn ang="0">
                  <a:pos x="133" y="8"/>
                </a:cxn>
                <a:cxn ang="0">
                  <a:pos x="130" y="10"/>
                </a:cxn>
                <a:cxn ang="0">
                  <a:pos x="128" y="11"/>
                </a:cxn>
                <a:cxn ang="0">
                  <a:pos x="127" y="13"/>
                </a:cxn>
                <a:cxn ang="0">
                  <a:pos x="118" y="28"/>
                </a:cxn>
                <a:cxn ang="0">
                  <a:pos x="112" y="35"/>
                </a:cxn>
                <a:cxn ang="0">
                  <a:pos x="108" y="31"/>
                </a:cxn>
                <a:cxn ang="0">
                  <a:pos x="107" y="28"/>
                </a:cxn>
                <a:cxn ang="0">
                  <a:pos x="102" y="30"/>
                </a:cxn>
                <a:cxn ang="0">
                  <a:pos x="98" y="31"/>
                </a:cxn>
                <a:cxn ang="0">
                  <a:pos x="95" y="35"/>
                </a:cxn>
                <a:cxn ang="0">
                  <a:pos x="93" y="40"/>
                </a:cxn>
                <a:cxn ang="0">
                  <a:pos x="92" y="45"/>
                </a:cxn>
                <a:cxn ang="0">
                  <a:pos x="90" y="50"/>
                </a:cxn>
                <a:cxn ang="0">
                  <a:pos x="90" y="46"/>
                </a:cxn>
                <a:cxn ang="0">
                  <a:pos x="85" y="41"/>
                </a:cxn>
                <a:cxn ang="0">
                  <a:pos x="83" y="38"/>
                </a:cxn>
                <a:cxn ang="0">
                  <a:pos x="80" y="36"/>
                </a:cxn>
                <a:cxn ang="0">
                  <a:pos x="77" y="35"/>
                </a:cxn>
                <a:cxn ang="0">
                  <a:pos x="72" y="36"/>
                </a:cxn>
                <a:cxn ang="0">
                  <a:pos x="67" y="41"/>
                </a:cxn>
                <a:cxn ang="0">
                  <a:pos x="63" y="48"/>
                </a:cxn>
                <a:cxn ang="0">
                  <a:pos x="62" y="53"/>
                </a:cxn>
                <a:cxn ang="0">
                  <a:pos x="60" y="55"/>
                </a:cxn>
                <a:cxn ang="0">
                  <a:pos x="53" y="50"/>
                </a:cxn>
                <a:cxn ang="0">
                  <a:pos x="47" y="45"/>
                </a:cxn>
                <a:cxn ang="0">
                  <a:pos x="37" y="46"/>
                </a:cxn>
                <a:cxn ang="0">
                  <a:pos x="27" y="46"/>
                </a:cxn>
                <a:cxn ang="0">
                  <a:pos x="15" y="41"/>
                </a:cxn>
                <a:cxn ang="0">
                  <a:pos x="3" y="35"/>
                </a:cxn>
                <a:cxn ang="0">
                  <a:pos x="1" y="26"/>
                </a:cxn>
                <a:cxn ang="0">
                  <a:pos x="0" y="18"/>
                </a:cxn>
                <a:cxn ang="0">
                  <a:pos x="6" y="18"/>
                </a:cxn>
                <a:cxn ang="0">
                  <a:pos x="11" y="18"/>
                </a:cxn>
              </a:cxnLst>
              <a:rect l="0" t="0" r="r" b="b"/>
              <a:pathLst>
                <a:path w="149" h="55">
                  <a:moveTo>
                    <a:pt x="11" y="18"/>
                  </a:moveTo>
                  <a:lnTo>
                    <a:pt x="22" y="15"/>
                  </a:lnTo>
                  <a:lnTo>
                    <a:pt x="32" y="13"/>
                  </a:lnTo>
                  <a:lnTo>
                    <a:pt x="43" y="13"/>
                  </a:lnTo>
                  <a:lnTo>
                    <a:pt x="53" y="15"/>
                  </a:lnTo>
                  <a:lnTo>
                    <a:pt x="63" y="16"/>
                  </a:lnTo>
                  <a:lnTo>
                    <a:pt x="75" y="18"/>
                  </a:lnTo>
                  <a:lnTo>
                    <a:pt x="85" y="20"/>
                  </a:lnTo>
                  <a:lnTo>
                    <a:pt x="97" y="18"/>
                  </a:lnTo>
                  <a:lnTo>
                    <a:pt x="113" y="13"/>
                  </a:lnTo>
                  <a:lnTo>
                    <a:pt x="130" y="6"/>
                  </a:lnTo>
                  <a:lnTo>
                    <a:pt x="144" y="3"/>
                  </a:lnTo>
                  <a:lnTo>
                    <a:pt x="149" y="0"/>
                  </a:lnTo>
                  <a:lnTo>
                    <a:pt x="145" y="5"/>
                  </a:lnTo>
                  <a:lnTo>
                    <a:pt x="140" y="10"/>
                  </a:lnTo>
                  <a:lnTo>
                    <a:pt x="139" y="10"/>
                  </a:lnTo>
                  <a:lnTo>
                    <a:pt x="135" y="8"/>
                  </a:lnTo>
                  <a:lnTo>
                    <a:pt x="133" y="8"/>
                  </a:lnTo>
                  <a:lnTo>
                    <a:pt x="130" y="10"/>
                  </a:lnTo>
                  <a:lnTo>
                    <a:pt x="128" y="11"/>
                  </a:lnTo>
                  <a:lnTo>
                    <a:pt x="127" y="13"/>
                  </a:lnTo>
                  <a:lnTo>
                    <a:pt x="118" y="28"/>
                  </a:lnTo>
                  <a:lnTo>
                    <a:pt x="112" y="35"/>
                  </a:lnTo>
                  <a:lnTo>
                    <a:pt x="108" y="31"/>
                  </a:lnTo>
                  <a:lnTo>
                    <a:pt x="107" y="28"/>
                  </a:lnTo>
                  <a:lnTo>
                    <a:pt x="102" y="30"/>
                  </a:lnTo>
                  <a:lnTo>
                    <a:pt x="98" y="31"/>
                  </a:lnTo>
                  <a:lnTo>
                    <a:pt x="95" y="35"/>
                  </a:lnTo>
                  <a:lnTo>
                    <a:pt x="93" y="40"/>
                  </a:lnTo>
                  <a:lnTo>
                    <a:pt x="92" y="45"/>
                  </a:lnTo>
                  <a:lnTo>
                    <a:pt x="90" y="50"/>
                  </a:lnTo>
                  <a:lnTo>
                    <a:pt x="90" y="46"/>
                  </a:lnTo>
                  <a:lnTo>
                    <a:pt x="85" y="41"/>
                  </a:lnTo>
                  <a:lnTo>
                    <a:pt x="83" y="38"/>
                  </a:lnTo>
                  <a:lnTo>
                    <a:pt x="80" y="36"/>
                  </a:lnTo>
                  <a:lnTo>
                    <a:pt x="77" y="35"/>
                  </a:lnTo>
                  <a:lnTo>
                    <a:pt x="72" y="36"/>
                  </a:lnTo>
                  <a:lnTo>
                    <a:pt x="67" y="41"/>
                  </a:lnTo>
                  <a:lnTo>
                    <a:pt x="63" y="48"/>
                  </a:lnTo>
                  <a:lnTo>
                    <a:pt x="62" y="53"/>
                  </a:lnTo>
                  <a:lnTo>
                    <a:pt x="60" y="55"/>
                  </a:lnTo>
                  <a:lnTo>
                    <a:pt x="53" y="50"/>
                  </a:lnTo>
                  <a:lnTo>
                    <a:pt x="47" y="45"/>
                  </a:lnTo>
                  <a:lnTo>
                    <a:pt x="37" y="46"/>
                  </a:lnTo>
                  <a:lnTo>
                    <a:pt x="27" y="46"/>
                  </a:lnTo>
                  <a:lnTo>
                    <a:pt x="15" y="41"/>
                  </a:lnTo>
                  <a:lnTo>
                    <a:pt x="3" y="35"/>
                  </a:lnTo>
                  <a:lnTo>
                    <a:pt x="1" y="26"/>
                  </a:lnTo>
                  <a:lnTo>
                    <a:pt x="0" y="18"/>
                  </a:lnTo>
                  <a:lnTo>
                    <a:pt x="6" y="18"/>
                  </a:lnTo>
                  <a:lnTo>
                    <a:pt x="11" y="18"/>
                  </a:lnTo>
                  <a:close/>
                </a:path>
              </a:pathLst>
            </a:custGeom>
            <a:solidFill>
              <a:srgbClr val="1F1A17"/>
            </a:solidFill>
            <a:ln w="9525">
              <a:noFill/>
              <a:round/>
              <a:headEnd/>
              <a:tailEnd/>
            </a:ln>
          </p:spPr>
          <p:txBody>
            <a:bodyPr/>
            <a:lstStyle/>
            <a:p>
              <a:endParaRPr lang="en-US"/>
            </a:p>
          </p:txBody>
        </p:sp>
        <p:sp>
          <p:nvSpPr>
            <p:cNvPr id="4714" name="Freeform 618"/>
            <p:cNvSpPr>
              <a:spLocks/>
            </p:cNvSpPr>
            <p:nvPr/>
          </p:nvSpPr>
          <p:spPr bwMode="auto">
            <a:xfrm>
              <a:off x="3136" y="3526"/>
              <a:ext cx="39" cy="25"/>
            </a:xfrm>
            <a:custGeom>
              <a:avLst/>
              <a:gdLst/>
              <a:ahLst/>
              <a:cxnLst>
                <a:cxn ang="0">
                  <a:pos x="27" y="0"/>
                </a:cxn>
                <a:cxn ang="0">
                  <a:pos x="32" y="3"/>
                </a:cxn>
                <a:cxn ang="0">
                  <a:pos x="39" y="10"/>
                </a:cxn>
                <a:cxn ang="0">
                  <a:pos x="39" y="16"/>
                </a:cxn>
                <a:cxn ang="0">
                  <a:pos x="39" y="23"/>
                </a:cxn>
                <a:cxn ang="0">
                  <a:pos x="27" y="10"/>
                </a:cxn>
                <a:cxn ang="0">
                  <a:pos x="27" y="21"/>
                </a:cxn>
                <a:cxn ang="0">
                  <a:pos x="22" y="16"/>
                </a:cxn>
                <a:cxn ang="0">
                  <a:pos x="15" y="15"/>
                </a:cxn>
                <a:cxn ang="0">
                  <a:pos x="14" y="20"/>
                </a:cxn>
                <a:cxn ang="0">
                  <a:pos x="14" y="25"/>
                </a:cxn>
                <a:cxn ang="0">
                  <a:pos x="0" y="16"/>
                </a:cxn>
                <a:cxn ang="0">
                  <a:pos x="2" y="16"/>
                </a:cxn>
                <a:cxn ang="0">
                  <a:pos x="4" y="16"/>
                </a:cxn>
                <a:cxn ang="0">
                  <a:pos x="5" y="16"/>
                </a:cxn>
                <a:cxn ang="0">
                  <a:pos x="7" y="11"/>
                </a:cxn>
                <a:cxn ang="0">
                  <a:pos x="5" y="5"/>
                </a:cxn>
                <a:cxn ang="0">
                  <a:pos x="4" y="1"/>
                </a:cxn>
                <a:cxn ang="0">
                  <a:pos x="9" y="1"/>
                </a:cxn>
                <a:cxn ang="0">
                  <a:pos x="15" y="3"/>
                </a:cxn>
                <a:cxn ang="0">
                  <a:pos x="20" y="6"/>
                </a:cxn>
                <a:cxn ang="0">
                  <a:pos x="24" y="10"/>
                </a:cxn>
                <a:cxn ang="0">
                  <a:pos x="27" y="0"/>
                </a:cxn>
              </a:cxnLst>
              <a:rect l="0" t="0" r="r" b="b"/>
              <a:pathLst>
                <a:path w="39" h="25">
                  <a:moveTo>
                    <a:pt x="27" y="0"/>
                  </a:moveTo>
                  <a:lnTo>
                    <a:pt x="32" y="3"/>
                  </a:lnTo>
                  <a:lnTo>
                    <a:pt x="39" y="10"/>
                  </a:lnTo>
                  <a:lnTo>
                    <a:pt x="39" y="16"/>
                  </a:lnTo>
                  <a:lnTo>
                    <a:pt x="39" y="23"/>
                  </a:lnTo>
                  <a:lnTo>
                    <a:pt x="27" y="10"/>
                  </a:lnTo>
                  <a:lnTo>
                    <a:pt x="27" y="21"/>
                  </a:lnTo>
                  <a:lnTo>
                    <a:pt x="22" y="16"/>
                  </a:lnTo>
                  <a:lnTo>
                    <a:pt x="15" y="15"/>
                  </a:lnTo>
                  <a:lnTo>
                    <a:pt x="14" y="20"/>
                  </a:lnTo>
                  <a:lnTo>
                    <a:pt x="14" y="25"/>
                  </a:lnTo>
                  <a:lnTo>
                    <a:pt x="0" y="16"/>
                  </a:lnTo>
                  <a:lnTo>
                    <a:pt x="2" y="16"/>
                  </a:lnTo>
                  <a:lnTo>
                    <a:pt x="4" y="16"/>
                  </a:lnTo>
                  <a:lnTo>
                    <a:pt x="5" y="16"/>
                  </a:lnTo>
                  <a:lnTo>
                    <a:pt x="7" y="11"/>
                  </a:lnTo>
                  <a:lnTo>
                    <a:pt x="5" y="5"/>
                  </a:lnTo>
                  <a:lnTo>
                    <a:pt x="4" y="1"/>
                  </a:lnTo>
                  <a:lnTo>
                    <a:pt x="9" y="1"/>
                  </a:lnTo>
                  <a:lnTo>
                    <a:pt x="15" y="3"/>
                  </a:lnTo>
                  <a:lnTo>
                    <a:pt x="20" y="6"/>
                  </a:lnTo>
                  <a:lnTo>
                    <a:pt x="24" y="10"/>
                  </a:lnTo>
                  <a:lnTo>
                    <a:pt x="27" y="0"/>
                  </a:lnTo>
                  <a:close/>
                </a:path>
              </a:pathLst>
            </a:custGeom>
            <a:solidFill>
              <a:srgbClr val="1F1A17"/>
            </a:solidFill>
            <a:ln w="9525">
              <a:noFill/>
              <a:round/>
              <a:headEnd/>
              <a:tailEnd/>
            </a:ln>
          </p:spPr>
          <p:txBody>
            <a:bodyPr/>
            <a:lstStyle/>
            <a:p>
              <a:endParaRPr lang="en-US"/>
            </a:p>
          </p:txBody>
        </p:sp>
        <p:sp>
          <p:nvSpPr>
            <p:cNvPr id="4715" name="Freeform 619"/>
            <p:cNvSpPr>
              <a:spLocks/>
            </p:cNvSpPr>
            <p:nvPr/>
          </p:nvSpPr>
          <p:spPr bwMode="auto">
            <a:xfrm>
              <a:off x="3171" y="3496"/>
              <a:ext cx="69" cy="43"/>
            </a:xfrm>
            <a:custGeom>
              <a:avLst/>
              <a:gdLst/>
              <a:ahLst/>
              <a:cxnLst>
                <a:cxn ang="0">
                  <a:pos x="0" y="28"/>
                </a:cxn>
                <a:cxn ang="0">
                  <a:pos x="4" y="35"/>
                </a:cxn>
                <a:cxn ang="0">
                  <a:pos x="5" y="41"/>
                </a:cxn>
                <a:cxn ang="0">
                  <a:pos x="7" y="40"/>
                </a:cxn>
                <a:cxn ang="0">
                  <a:pos x="9" y="36"/>
                </a:cxn>
                <a:cxn ang="0">
                  <a:pos x="14" y="41"/>
                </a:cxn>
                <a:cxn ang="0">
                  <a:pos x="17" y="43"/>
                </a:cxn>
                <a:cxn ang="0">
                  <a:pos x="20" y="43"/>
                </a:cxn>
                <a:cxn ang="0">
                  <a:pos x="25" y="38"/>
                </a:cxn>
                <a:cxn ang="0">
                  <a:pos x="34" y="40"/>
                </a:cxn>
                <a:cxn ang="0">
                  <a:pos x="40" y="43"/>
                </a:cxn>
                <a:cxn ang="0">
                  <a:pos x="42" y="35"/>
                </a:cxn>
                <a:cxn ang="0">
                  <a:pos x="42" y="28"/>
                </a:cxn>
                <a:cxn ang="0">
                  <a:pos x="49" y="26"/>
                </a:cxn>
                <a:cxn ang="0">
                  <a:pos x="55" y="25"/>
                </a:cxn>
                <a:cxn ang="0">
                  <a:pos x="50" y="23"/>
                </a:cxn>
                <a:cxn ang="0">
                  <a:pos x="47" y="20"/>
                </a:cxn>
                <a:cxn ang="0">
                  <a:pos x="59" y="16"/>
                </a:cxn>
                <a:cxn ang="0">
                  <a:pos x="69" y="15"/>
                </a:cxn>
                <a:cxn ang="0">
                  <a:pos x="65" y="8"/>
                </a:cxn>
                <a:cxn ang="0">
                  <a:pos x="60" y="5"/>
                </a:cxn>
                <a:cxn ang="0">
                  <a:pos x="55" y="3"/>
                </a:cxn>
                <a:cxn ang="0">
                  <a:pos x="50" y="0"/>
                </a:cxn>
                <a:cxn ang="0">
                  <a:pos x="54" y="5"/>
                </a:cxn>
                <a:cxn ang="0">
                  <a:pos x="57" y="10"/>
                </a:cxn>
                <a:cxn ang="0">
                  <a:pos x="45" y="10"/>
                </a:cxn>
                <a:cxn ang="0">
                  <a:pos x="34" y="11"/>
                </a:cxn>
                <a:cxn ang="0">
                  <a:pos x="29" y="15"/>
                </a:cxn>
                <a:cxn ang="0">
                  <a:pos x="25" y="18"/>
                </a:cxn>
                <a:cxn ang="0">
                  <a:pos x="29" y="23"/>
                </a:cxn>
                <a:cxn ang="0">
                  <a:pos x="30" y="28"/>
                </a:cxn>
                <a:cxn ang="0">
                  <a:pos x="24" y="26"/>
                </a:cxn>
                <a:cxn ang="0">
                  <a:pos x="19" y="25"/>
                </a:cxn>
                <a:cxn ang="0">
                  <a:pos x="15" y="23"/>
                </a:cxn>
                <a:cxn ang="0">
                  <a:pos x="9" y="25"/>
                </a:cxn>
                <a:cxn ang="0">
                  <a:pos x="10" y="30"/>
                </a:cxn>
                <a:cxn ang="0">
                  <a:pos x="12" y="35"/>
                </a:cxn>
                <a:cxn ang="0">
                  <a:pos x="7" y="31"/>
                </a:cxn>
                <a:cxn ang="0">
                  <a:pos x="0" y="28"/>
                </a:cxn>
              </a:cxnLst>
              <a:rect l="0" t="0" r="r" b="b"/>
              <a:pathLst>
                <a:path w="69" h="43">
                  <a:moveTo>
                    <a:pt x="0" y="28"/>
                  </a:moveTo>
                  <a:lnTo>
                    <a:pt x="4" y="35"/>
                  </a:lnTo>
                  <a:lnTo>
                    <a:pt x="5" y="41"/>
                  </a:lnTo>
                  <a:lnTo>
                    <a:pt x="7" y="40"/>
                  </a:lnTo>
                  <a:lnTo>
                    <a:pt x="9" y="36"/>
                  </a:lnTo>
                  <a:lnTo>
                    <a:pt x="14" y="41"/>
                  </a:lnTo>
                  <a:lnTo>
                    <a:pt x="17" y="43"/>
                  </a:lnTo>
                  <a:lnTo>
                    <a:pt x="20" y="43"/>
                  </a:lnTo>
                  <a:lnTo>
                    <a:pt x="25" y="38"/>
                  </a:lnTo>
                  <a:lnTo>
                    <a:pt x="34" y="40"/>
                  </a:lnTo>
                  <a:lnTo>
                    <a:pt x="40" y="43"/>
                  </a:lnTo>
                  <a:lnTo>
                    <a:pt x="42" y="35"/>
                  </a:lnTo>
                  <a:lnTo>
                    <a:pt x="42" y="28"/>
                  </a:lnTo>
                  <a:lnTo>
                    <a:pt x="49" y="26"/>
                  </a:lnTo>
                  <a:lnTo>
                    <a:pt x="55" y="25"/>
                  </a:lnTo>
                  <a:lnTo>
                    <a:pt x="50" y="23"/>
                  </a:lnTo>
                  <a:lnTo>
                    <a:pt x="47" y="20"/>
                  </a:lnTo>
                  <a:lnTo>
                    <a:pt x="59" y="16"/>
                  </a:lnTo>
                  <a:lnTo>
                    <a:pt x="69" y="15"/>
                  </a:lnTo>
                  <a:lnTo>
                    <a:pt x="65" y="8"/>
                  </a:lnTo>
                  <a:lnTo>
                    <a:pt x="60" y="5"/>
                  </a:lnTo>
                  <a:lnTo>
                    <a:pt x="55" y="3"/>
                  </a:lnTo>
                  <a:lnTo>
                    <a:pt x="50" y="0"/>
                  </a:lnTo>
                  <a:lnTo>
                    <a:pt x="54" y="5"/>
                  </a:lnTo>
                  <a:lnTo>
                    <a:pt x="57" y="10"/>
                  </a:lnTo>
                  <a:lnTo>
                    <a:pt x="45" y="10"/>
                  </a:lnTo>
                  <a:lnTo>
                    <a:pt x="34" y="11"/>
                  </a:lnTo>
                  <a:lnTo>
                    <a:pt x="29" y="15"/>
                  </a:lnTo>
                  <a:lnTo>
                    <a:pt x="25" y="18"/>
                  </a:lnTo>
                  <a:lnTo>
                    <a:pt x="29" y="23"/>
                  </a:lnTo>
                  <a:lnTo>
                    <a:pt x="30" y="28"/>
                  </a:lnTo>
                  <a:lnTo>
                    <a:pt x="24" y="26"/>
                  </a:lnTo>
                  <a:lnTo>
                    <a:pt x="19" y="25"/>
                  </a:lnTo>
                  <a:lnTo>
                    <a:pt x="15" y="23"/>
                  </a:lnTo>
                  <a:lnTo>
                    <a:pt x="9" y="25"/>
                  </a:lnTo>
                  <a:lnTo>
                    <a:pt x="10" y="30"/>
                  </a:lnTo>
                  <a:lnTo>
                    <a:pt x="12" y="35"/>
                  </a:lnTo>
                  <a:lnTo>
                    <a:pt x="7" y="31"/>
                  </a:lnTo>
                  <a:lnTo>
                    <a:pt x="0" y="28"/>
                  </a:lnTo>
                  <a:close/>
                </a:path>
              </a:pathLst>
            </a:custGeom>
            <a:solidFill>
              <a:srgbClr val="1F1A17"/>
            </a:solidFill>
            <a:ln w="9525">
              <a:noFill/>
              <a:round/>
              <a:headEnd/>
              <a:tailEnd/>
            </a:ln>
          </p:spPr>
          <p:txBody>
            <a:bodyPr/>
            <a:lstStyle/>
            <a:p>
              <a:endParaRPr lang="en-US"/>
            </a:p>
          </p:txBody>
        </p:sp>
        <p:sp>
          <p:nvSpPr>
            <p:cNvPr id="4716" name="Freeform 620"/>
            <p:cNvSpPr>
              <a:spLocks/>
            </p:cNvSpPr>
            <p:nvPr/>
          </p:nvSpPr>
          <p:spPr bwMode="auto">
            <a:xfrm>
              <a:off x="3001" y="3459"/>
              <a:ext cx="48" cy="50"/>
            </a:xfrm>
            <a:custGeom>
              <a:avLst/>
              <a:gdLst/>
              <a:ahLst/>
              <a:cxnLst>
                <a:cxn ang="0">
                  <a:pos x="15" y="0"/>
                </a:cxn>
                <a:cxn ang="0">
                  <a:pos x="7" y="6"/>
                </a:cxn>
                <a:cxn ang="0">
                  <a:pos x="0" y="16"/>
                </a:cxn>
                <a:cxn ang="0">
                  <a:pos x="3" y="27"/>
                </a:cxn>
                <a:cxn ang="0">
                  <a:pos x="7" y="33"/>
                </a:cxn>
                <a:cxn ang="0">
                  <a:pos x="8" y="32"/>
                </a:cxn>
                <a:cxn ang="0">
                  <a:pos x="12" y="30"/>
                </a:cxn>
                <a:cxn ang="0">
                  <a:pos x="15" y="27"/>
                </a:cxn>
                <a:cxn ang="0">
                  <a:pos x="17" y="28"/>
                </a:cxn>
                <a:cxn ang="0">
                  <a:pos x="15" y="42"/>
                </a:cxn>
                <a:cxn ang="0">
                  <a:pos x="12" y="50"/>
                </a:cxn>
                <a:cxn ang="0">
                  <a:pos x="15" y="48"/>
                </a:cxn>
                <a:cxn ang="0">
                  <a:pos x="23" y="48"/>
                </a:cxn>
                <a:cxn ang="0">
                  <a:pos x="33" y="45"/>
                </a:cxn>
                <a:cxn ang="0">
                  <a:pos x="42" y="42"/>
                </a:cxn>
                <a:cxn ang="0">
                  <a:pos x="47" y="30"/>
                </a:cxn>
                <a:cxn ang="0">
                  <a:pos x="48" y="27"/>
                </a:cxn>
                <a:cxn ang="0">
                  <a:pos x="40" y="16"/>
                </a:cxn>
                <a:cxn ang="0">
                  <a:pos x="20" y="15"/>
                </a:cxn>
                <a:cxn ang="0">
                  <a:pos x="15" y="0"/>
                </a:cxn>
              </a:cxnLst>
              <a:rect l="0" t="0" r="r" b="b"/>
              <a:pathLst>
                <a:path w="48" h="50">
                  <a:moveTo>
                    <a:pt x="15" y="0"/>
                  </a:moveTo>
                  <a:lnTo>
                    <a:pt x="7" y="6"/>
                  </a:lnTo>
                  <a:lnTo>
                    <a:pt x="0" y="16"/>
                  </a:lnTo>
                  <a:lnTo>
                    <a:pt x="3" y="27"/>
                  </a:lnTo>
                  <a:lnTo>
                    <a:pt x="7" y="33"/>
                  </a:lnTo>
                  <a:lnTo>
                    <a:pt x="8" y="32"/>
                  </a:lnTo>
                  <a:lnTo>
                    <a:pt x="12" y="30"/>
                  </a:lnTo>
                  <a:lnTo>
                    <a:pt x="15" y="27"/>
                  </a:lnTo>
                  <a:lnTo>
                    <a:pt x="17" y="28"/>
                  </a:lnTo>
                  <a:lnTo>
                    <a:pt x="15" y="42"/>
                  </a:lnTo>
                  <a:lnTo>
                    <a:pt x="12" y="50"/>
                  </a:lnTo>
                  <a:lnTo>
                    <a:pt x="15" y="48"/>
                  </a:lnTo>
                  <a:lnTo>
                    <a:pt x="23" y="48"/>
                  </a:lnTo>
                  <a:lnTo>
                    <a:pt x="33" y="45"/>
                  </a:lnTo>
                  <a:lnTo>
                    <a:pt x="42" y="42"/>
                  </a:lnTo>
                  <a:lnTo>
                    <a:pt x="47" y="30"/>
                  </a:lnTo>
                  <a:lnTo>
                    <a:pt x="48" y="27"/>
                  </a:lnTo>
                  <a:lnTo>
                    <a:pt x="40" y="16"/>
                  </a:lnTo>
                  <a:lnTo>
                    <a:pt x="20" y="15"/>
                  </a:lnTo>
                  <a:lnTo>
                    <a:pt x="15" y="0"/>
                  </a:lnTo>
                  <a:close/>
                </a:path>
              </a:pathLst>
            </a:custGeom>
            <a:solidFill>
              <a:srgbClr val="1F1A17"/>
            </a:solidFill>
            <a:ln w="9525">
              <a:noFill/>
              <a:round/>
              <a:headEnd/>
              <a:tailEnd/>
            </a:ln>
          </p:spPr>
          <p:txBody>
            <a:bodyPr/>
            <a:lstStyle/>
            <a:p>
              <a:endParaRPr lang="en-US"/>
            </a:p>
          </p:txBody>
        </p:sp>
        <p:sp>
          <p:nvSpPr>
            <p:cNvPr id="4717" name="Freeform 621"/>
            <p:cNvSpPr>
              <a:spLocks/>
            </p:cNvSpPr>
            <p:nvPr/>
          </p:nvSpPr>
          <p:spPr bwMode="auto">
            <a:xfrm>
              <a:off x="2929" y="3422"/>
              <a:ext cx="40" cy="40"/>
            </a:xfrm>
            <a:custGeom>
              <a:avLst/>
              <a:gdLst/>
              <a:ahLst/>
              <a:cxnLst>
                <a:cxn ang="0">
                  <a:pos x="22" y="0"/>
                </a:cxn>
                <a:cxn ang="0">
                  <a:pos x="18" y="8"/>
                </a:cxn>
                <a:cxn ang="0">
                  <a:pos x="12" y="20"/>
                </a:cxn>
                <a:cxn ang="0">
                  <a:pos x="3" y="23"/>
                </a:cxn>
                <a:cxn ang="0">
                  <a:pos x="0" y="25"/>
                </a:cxn>
                <a:cxn ang="0">
                  <a:pos x="8" y="32"/>
                </a:cxn>
                <a:cxn ang="0">
                  <a:pos x="22" y="40"/>
                </a:cxn>
                <a:cxn ang="0">
                  <a:pos x="27" y="40"/>
                </a:cxn>
                <a:cxn ang="0">
                  <a:pos x="30" y="38"/>
                </a:cxn>
                <a:cxn ang="0">
                  <a:pos x="30" y="37"/>
                </a:cxn>
                <a:cxn ang="0">
                  <a:pos x="30" y="35"/>
                </a:cxn>
                <a:cxn ang="0">
                  <a:pos x="22" y="22"/>
                </a:cxn>
                <a:cxn ang="0">
                  <a:pos x="40" y="15"/>
                </a:cxn>
                <a:cxn ang="0">
                  <a:pos x="22" y="0"/>
                </a:cxn>
              </a:cxnLst>
              <a:rect l="0" t="0" r="r" b="b"/>
              <a:pathLst>
                <a:path w="40" h="40">
                  <a:moveTo>
                    <a:pt x="22" y="0"/>
                  </a:moveTo>
                  <a:lnTo>
                    <a:pt x="18" y="8"/>
                  </a:lnTo>
                  <a:lnTo>
                    <a:pt x="12" y="20"/>
                  </a:lnTo>
                  <a:lnTo>
                    <a:pt x="3" y="23"/>
                  </a:lnTo>
                  <a:lnTo>
                    <a:pt x="0" y="25"/>
                  </a:lnTo>
                  <a:lnTo>
                    <a:pt x="8" y="32"/>
                  </a:lnTo>
                  <a:lnTo>
                    <a:pt x="22" y="40"/>
                  </a:lnTo>
                  <a:lnTo>
                    <a:pt x="27" y="40"/>
                  </a:lnTo>
                  <a:lnTo>
                    <a:pt x="30" y="38"/>
                  </a:lnTo>
                  <a:lnTo>
                    <a:pt x="30" y="37"/>
                  </a:lnTo>
                  <a:lnTo>
                    <a:pt x="30" y="35"/>
                  </a:lnTo>
                  <a:lnTo>
                    <a:pt x="22" y="22"/>
                  </a:lnTo>
                  <a:lnTo>
                    <a:pt x="40" y="15"/>
                  </a:lnTo>
                  <a:lnTo>
                    <a:pt x="22" y="0"/>
                  </a:lnTo>
                  <a:close/>
                </a:path>
              </a:pathLst>
            </a:custGeom>
            <a:solidFill>
              <a:srgbClr val="1F1A17"/>
            </a:solidFill>
            <a:ln w="9525">
              <a:noFill/>
              <a:round/>
              <a:headEnd/>
              <a:tailEnd/>
            </a:ln>
          </p:spPr>
          <p:txBody>
            <a:bodyPr/>
            <a:lstStyle/>
            <a:p>
              <a:endParaRPr lang="en-US"/>
            </a:p>
          </p:txBody>
        </p:sp>
        <p:sp>
          <p:nvSpPr>
            <p:cNvPr id="4718" name="Freeform 622"/>
            <p:cNvSpPr>
              <a:spLocks/>
            </p:cNvSpPr>
            <p:nvPr/>
          </p:nvSpPr>
          <p:spPr bwMode="auto">
            <a:xfrm>
              <a:off x="3004" y="3482"/>
              <a:ext cx="157" cy="67"/>
            </a:xfrm>
            <a:custGeom>
              <a:avLst/>
              <a:gdLst/>
              <a:ahLst/>
              <a:cxnLst>
                <a:cxn ang="0">
                  <a:pos x="2" y="27"/>
                </a:cxn>
                <a:cxn ang="0">
                  <a:pos x="0" y="39"/>
                </a:cxn>
                <a:cxn ang="0">
                  <a:pos x="4" y="54"/>
                </a:cxn>
                <a:cxn ang="0">
                  <a:pos x="15" y="62"/>
                </a:cxn>
                <a:cxn ang="0">
                  <a:pos x="24" y="50"/>
                </a:cxn>
                <a:cxn ang="0">
                  <a:pos x="27" y="44"/>
                </a:cxn>
                <a:cxn ang="0">
                  <a:pos x="34" y="45"/>
                </a:cxn>
                <a:cxn ang="0">
                  <a:pos x="44" y="39"/>
                </a:cxn>
                <a:cxn ang="0">
                  <a:pos x="50" y="29"/>
                </a:cxn>
                <a:cxn ang="0">
                  <a:pos x="59" y="27"/>
                </a:cxn>
                <a:cxn ang="0">
                  <a:pos x="69" y="20"/>
                </a:cxn>
                <a:cxn ang="0">
                  <a:pos x="79" y="14"/>
                </a:cxn>
                <a:cxn ang="0">
                  <a:pos x="85" y="20"/>
                </a:cxn>
                <a:cxn ang="0">
                  <a:pos x="94" y="19"/>
                </a:cxn>
                <a:cxn ang="0">
                  <a:pos x="100" y="17"/>
                </a:cxn>
                <a:cxn ang="0">
                  <a:pos x="100" y="29"/>
                </a:cxn>
                <a:cxn ang="0">
                  <a:pos x="102" y="35"/>
                </a:cxn>
                <a:cxn ang="0">
                  <a:pos x="107" y="24"/>
                </a:cxn>
                <a:cxn ang="0">
                  <a:pos x="117" y="35"/>
                </a:cxn>
                <a:cxn ang="0">
                  <a:pos x="127" y="60"/>
                </a:cxn>
                <a:cxn ang="0">
                  <a:pos x="134" y="57"/>
                </a:cxn>
                <a:cxn ang="0">
                  <a:pos x="134" y="45"/>
                </a:cxn>
                <a:cxn ang="0">
                  <a:pos x="137" y="39"/>
                </a:cxn>
                <a:cxn ang="0">
                  <a:pos x="151" y="40"/>
                </a:cxn>
                <a:cxn ang="0">
                  <a:pos x="146" y="35"/>
                </a:cxn>
                <a:cxn ang="0">
                  <a:pos x="131" y="24"/>
                </a:cxn>
                <a:cxn ang="0">
                  <a:pos x="122" y="12"/>
                </a:cxn>
                <a:cxn ang="0">
                  <a:pos x="119" y="7"/>
                </a:cxn>
                <a:cxn ang="0">
                  <a:pos x="110" y="2"/>
                </a:cxn>
                <a:cxn ang="0">
                  <a:pos x="85" y="0"/>
                </a:cxn>
                <a:cxn ang="0">
                  <a:pos x="59" y="9"/>
                </a:cxn>
                <a:cxn ang="0">
                  <a:pos x="32" y="25"/>
                </a:cxn>
                <a:cxn ang="0">
                  <a:pos x="12" y="35"/>
                </a:cxn>
                <a:cxn ang="0">
                  <a:pos x="7" y="34"/>
                </a:cxn>
                <a:cxn ang="0">
                  <a:pos x="5" y="25"/>
                </a:cxn>
              </a:cxnLst>
              <a:rect l="0" t="0" r="r" b="b"/>
              <a:pathLst>
                <a:path w="157" h="67">
                  <a:moveTo>
                    <a:pt x="5" y="19"/>
                  </a:moveTo>
                  <a:lnTo>
                    <a:pt x="2" y="27"/>
                  </a:lnTo>
                  <a:lnTo>
                    <a:pt x="0" y="34"/>
                  </a:lnTo>
                  <a:lnTo>
                    <a:pt x="0" y="39"/>
                  </a:lnTo>
                  <a:lnTo>
                    <a:pt x="0" y="44"/>
                  </a:lnTo>
                  <a:lnTo>
                    <a:pt x="4" y="54"/>
                  </a:lnTo>
                  <a:lnTo>
                    <a:pt x="9" y="67"/>
                  </a:lnTo>
                  <a:lnTo>
                    <a:pt x="15" y="62"/>
                  </a:lnTo>
                  <a:lnTo>
                    <a:pt x="22" y="55"/>
                  </a:lnTo>
                  <a:lnTo>
                    <a:pt x="24" y="50"/>
                  </a:lnTo>
                  <a:lnTo>
                    <a:pt x="25" y="45"/>
                  </a:lnTo>
                  <a:lnTo>
                    <a:pt x="27" y="44"/>
                  </a:lnTo>
                  <a:lnTo>
                    <a:pt x="29" y="42"/>
                  </a:lnTo>
                  <a:lnTo>
                    <a:pt x="34" y="45"/>
                  </a:lnTo>
                  <a:lnTo>
                    <a:pt x="40" y="52"/>
                  </a:lnTo>
                  <a:lnTo>
                    <a:pt x="44" y="39"/>
                  </a:lnTo>
                  <a:lnTo>
                    <a:pt x="47" y="30"/>
                  </a:lnTo>
                  <a:lnTo>
                    <a:pt x="50" y="29"/>
                  </a:lnTo>
                  <a:lnTo>
                    <a:pt x="54" y="27"/>
                  </a:lnTo>
                  <a:lnTo>
                    <a:pt x="59" y="27"/>
                  </a:lnTo>
                  <a:lnTo>
                    <a:pt x="65" y="27"/>
                  </a:lnTo>
                  <a:lnTo>
                    <a:pt x="69" y="20"/>
                  </a:lnTo>
                  <a:lnTo>
                    <a:pt x="72" y="15"/>
                  </a:lnTo>
                  <a:lnTo>
                    <a:pt x="79" y="14"/>
                  </a:lnTo>
                  <a:lnTo>
                    <a:pt x="85" y="12"/>
                  </a:lnTo>
                  <a:lnTo>
                    <a:pt x="85" y="20"/>
                  </a:lnTo>
                  <a:lnTo>
                    <a:pt x="87" y="27"/>
                  </a:lnTo>
                  <a:lnTo>
                    <a:pt x="94" y="19"/>
                  </a:lnTo>
                  <a:lnTo>
                    <a:pt x="102" y="10"/>
                  </a:lnTo>
                  <a:lnTo>
                    <a:pt x="100" y="17"/>
                  </a:lnTo>
                  <a:lnTo>
                    <a:pt x="100" y="25"/>
                  </a:lnTo>
                  <a:lnTo>
                    <a:pt x="100" y="29"/>
                  </a:lnTo>
                  <a:lnTo>
                    <a:pt x="100" y="32"/>
                  </a:lnTo>
                  <a:lnTo>
                    <a:pt x="102" y="35"/>
                  </a:lnTo>
                  <a:lnTo>
                    <a:pt x="104" y="35"/>
                  </a:lnTo>
                  <a:lnTo>
                    <a:pt x="107" y="24"/>
                  </a:lnTo>
                  <a:lnTo>
                    <a:pt x="110" y="12"/>
                  </a:lnTo>
                  <a:lnTo>
                    <a:pt x="117" y="35"/>
                  </a:lnTo>
                  <a:lnTo>
                    <a:pt x="122" y="59"/>
                  </a:lnTo>
                  <a:lnTo>
                    <a:pt x="127" y="60"/>
                  </a:lnTo>
                  <a:lnTo>
                    <a:pt x="131" y="59"/>
                  </a:lnTo>
                  <a:lnTo>
                    <a:pt x="134" y="57"/>
                  </a:lnTo>
                  <a:lnTo>
                    <a:pt x="134" y="54"/>
                  </a:lnTo>
                  <a:lnTo>
                    <a:pt x="134" y="45"/>
                  </a:lnTo>
                  <a:lnTo>
                    <a:pt x="131" y="37"/>
                  </a:lnTo>
                  <a:lnTo>
                    <a:pt x="137" y="39"/>
                  </a:lnTo>
                  <a:lnTo>
                    <a:pt x="144" y="40"/>
                  </a:lnTo>
                  <a:lnTo>
                    <a:pt x="151" y="40"/>
                  </a:lnTo>
                  <a:lnTo>
                    <a:pt x="157" y="40"/>
                  </a:lnTo>
                  <a:lnTo>
                    <a:pt x="146" y="35"/>
                  </a:lnTo>
                  <a:lnTo>
                    <a:pt x="137" y="30"/>
                  </a:lnTo>
                  <a:lnTo>
                    <a:pt x="131" y="24"/>
                  </a:lnTo>
                  <a:lnTo>
                    <a:pt x="122" y="15"/>
                  </a:lnTo>
                  <a:lnTo>
                    <a:pt x="122" y="12"/>
                  </a:lnTo>
                  <a:lnTo>
                    <a:pt x="121" y="9"/>
                  </a:lnTo>
                  <a:lnTo>
                    <a:pt x="119" y="7"/>
                  </a:lnTo>
                  <a:lnTo>
                    <a:pt x="117" y="5"/>
                  </a:lnTo>
                  <a:lnTo>
                    <a:pt x="110" y="2"/>
                  </a:lnTo>
                  <a:lnTo>
                    <a:pt x="102" y="0"/>
                  </a:lnTo>
                  <a:lnTo>
                    <a:pt x="85" y="0"/>
                  </a:lnTo>
                  <a:lnTo>
                    <a:pt x="74" y="0"/>
                  </a:lnTo>
                  <a:lnTo>
                    <a:pt x="59" y="9"/>
                  </a:lnTo>
                  <a:lnTo>
                    <a:pt x="45" y="17"/>
                  </a:lnTo>
                  <a:lnTo>
                    <a:pt x="32" y="25"/>
                  </a:lnTo>
                  <a:lnTo>
                    <a:pt x="17" y="34"/>
                  </a:lnTo>
                  <a:lnTo>
                    <a:pt x="12" y="35"/>
                  </a:lnTo>
                  <a:lnTo>
                    <a:pt x="9" y="35"/>
                  </a:lnTo>
                  <a:lnTo>
                    <a:pt x="7" y="34"/>
                  </a:lnTo>
                  <a:lnTo>
                    <a:pt x="5" y="32"/>
                  </a:lnTo>
                  <a:lnTo>
                    <a:pt x="5" y="25"/>
                  </a:lnTo>
                  <a:lnTo>
                    <a:pt x="5" y="19"/>
                  </a:lnTo>
                  <a:close/>
                </a:path>
              </a:pathLst>
            </a:custGeom>
            <a:solidFill>
              <a:srgbClr val="1F1A17"/>
            </a:solidFill>
            <a:ln w="9525">
              <a:noFill/>
              <a:round/>
              <a:headEnd/>
              <a:tailEnd/>
            </a:ln>
          </p:spPr>
          <p:txBody>
            <a:bodyPr/>
            <a:lstStyle/>
            <a:p>
              <a:endParaRPr lang="en-US"/>
            </a:p>
          </p:txBody>
        </p:sp>
        <p:sp>
          <p:nvSpPr>
            <p:cNvPr id="4719" name="Freeform 623"/>
            <p:cNvSpPr>
              <a:spLocks/>
            </p:cNvSpPr>
            <p:nvPr/>
          </p:nvSpPr>
          <p:spPr bwMode="auto">
            <a:xfrm>
              <a:off x="2996" y="3572"/>
              <a:ext cx="27" cy="21"/>
            </a:xfrm>
            <a:custGeom>
              <a:avLst/>
              <a:gdLst/>
              <a:ahLst/>
              <a:cxnLst>
                <a:cxn ang="0">
                  <a:pos x="0" y="19"/>
                </a:cxn>
                <a:cxn ang="0">
                  <a:pos x="0" y="16"/>
                </a:cxn>
                <a:cxn ang="0">
                  <a:pos x="5" y="9"/>
                </a:cxn>
                <a:cxn ang="0">
                  <a:pos x="7" y="6"/>
                </a:cxn>
                <a:cxn ang="0">
                  <a:pos x="8" y="2"/>
                </a:cxn>
                <a:cxn ang="0">
                  <a:pos x="12" y="0"/>
                </a:cxn>
                <a:cxn ang="0">
                  <a:pos x="15" y="2"/>
                </a:cxn>
                <a:cxn ang="0">
                  <a:pos x="23" y="12"/>
                </a:cxn>
                <a:cxn ang="0">
                  <a:pos x="27" y="21"/>
                </a:cxn>
                <a:cxn ang="0">
                  <a:pos x="20" y="19"/>
                </a:cxn>
                <a:cxn ang="0">
                  <a:pos x="8" y="19"/>
                </a:cxn>
                <a:cxn ang="0">
                  <a:pos x="1" y="21"/>
                </a:cxn>
                <a:cxn ang="0">
                  <a:pos x="0" y="19"/>
                </a:cxn>
              </a:cxnLst>
              <a:rect l="0" t="0" r="r" b="b"/>
              <a:pathLst>
                <a:path w="27" h="21">
                  <a:moveTo>
                    <a:pt x="0" y="19"/>
                  </a:moveTo>
                  <a:lnTo>
                    <a:pt x="0" y="16"/>
                  </a:lnTo>
                  <a:lnTo>
                    <a:pt x="5" y="9"/>
                  </a:lnTo>
                  <a:lnTo>
                    <a:pt x="7" y="6"/>
                  </a:lnTo>
                  <a:lnTo>
                    <a:pt x="8" y="2"/>
                  </a:lnTo>
                  <a:lnTo>
                    <a:pt x="12" y="0"/>
                  </a:lnTo>
                  <a:lnTo>
                    <a:pt x="15" y="2"/>
                  </a:lnTo>
                  <a:lnTo>
                    <a:pt x="23" y="12"/>
                  </a:lnTo>
                  <a:lnTo>
                    <a:pt x="27" y="21"/>
                  </a:lnTo>
                  <a:lnTo>
                    <a:pt x="20" y="19"/>
                  </a:lnTo>
                  <a:lnTo>
                    <a:pt x="8" y="19"/>
                  </a:lnTo>
                  <a:lnTo>
                    <a:pt x="1" y="21"/>
                  </a:lnTo>
                  <a:lnTo>
                    <a:pt x="0" y="19"/>
                  </a:lnTo>
                  <a:close/>
                </a:path>
              </a:pathLst>
            </a:custGeom>
            <a:solidFill>
              <a:srgbClr val="1F1A17"/>
            </a:solidFill>
            <a:ln w="9525">
              <a:noFill/>
              <a:round/>
              <a:headEnd/>
              <a:tailEnd/>
            </a:ln>
          </p:spPr>
          <p:txBody>
            <a:bodyPr/>
            <a:lstStyle/>
            <a:p>
              <a:endParaRPr lang="en-US"/>
            </a:p>
          </p:txBody>
        </p:sp>
        <p:sp>
          <p:nvSpPr>
            <p:cNvPr id="4720" name="Freeform 624"/>
            <p:cNvSpPr>
              <a:spLocks/>
            </p:cNvSpPr>
            <p:nvPr/>
          </p:nvSpPr>
          <p:spPr bwMode="auto">
            <a:xfrm>
              <a:off x="2911" y="3521"/>
              <a:ext cx="40" cy="40"/>
            </a:xfrm>
            <a:custGeom>
              <a:avLst/>
              <a:gdLst/>
              <a:ahLst/>
              <a:cxnLst>
                <a:cxn ang="0">
                  <a:pos x="13" y="0"/>
                </a:cxn>
                <a:cxn ang="0">
                  <a:pos x="10" y="1"/>
                </a:cxn>
                <a:cxn ang="0">
                  <a:pos x="6" y="3"/>
                </a:cxn>
                <a:cxn ang="0">
                  <a:pos x="1" y="8"/>
                </a:cxn>
                <a:cxn ang="0">
                  <a:pos x="0" y="15"/>
                </a:cxn>
                <a:cxn ang="0">
                  <a:pos x="3" y="21"/>
                </a:cxn>
                <a:cxn ang="0">
                  <a:pos x="8" y="30"/>
                </a:cxn>
                <a:cxn ang="0">
                  <a:pos x="15" y="36"/>
                </a:cxn>
                <a:cxn ang="0">
                  <a:pos x="16" y="38"/>
                </a:cxn>
                <a:cxn ang="0">
                  <a:pos x="16" y="21"/>
                </a:cxn>
                <a:cxn ang="0">
                  <a:pos x="28" y="40"/>
                </a:cxn>
                <a:cxn ang="0">
                  <a:pos x="33" y="35"/>
                </a:cxn>
                <a:cxn ang="0">
                  <a:pos x="31" y="28"/>
                </a:cxn>
                <a:cxn ang="0">
                  <a:pos x="33" y="15"/>
                </a:cxn>
                <a:cxn ang="0">
                  <a:pos x="38" y="6"/>
                </a:cxn>
                <a:cxn ang="0">
                  <a:pos x="40" y="5"/>
                </a:cxn>
                <a:cxn ang="0">
                  <a:pos x="13" y="11"/>
                </a:cxn>
                <a:cxn ang="0">
                  <a:pos x="13" y="0"/>
                </a:cxn>
              </a:cxnLst>
              <a:rect l="0" t="0" r="r" b="b"/>
              <a:pathLst>
                <a:path w="40" h="40">
                  <a:moveTo>
                    <a:pt x="13" y="0"/>
                  </a:moveTo>
                  <a:lnTo>
                    <a:pt x="10" y="1"/>
                  </a:lnTo>
                  <a:lnTo>
                    <a:pt x="6" y="3"/>
                  </a:lnTo>
                  <a:lnTo>
                    <a:pt x="1" y="8"/>
                  </a:lnTo>
                  <a:lnTo>
                    <a:pt x="0" y="15"/>
                  </a:lnTo>
                  <a:lnTo>
                    <a:pt x="3" y="21"/>
                  </a:lnTo>
                  <a:lnTo>
                    <a:pt x="8" y="30"/>
                  </a:lnTo>
                  <a:lnTo>
                    <a:pt x="15" y="36"/>
                  </a:lnTo>
                  <a:lnTo>
                    <a:pt x="16" y="38"/>
                  </a:lnTo>
                  <a:lnTo>
                    <a:pt x="16" y="21"/>
                  </a:lnTo>
                  <a:lnTo>
                    <a:pt x="28" y="40"/>
                  </a:lnTo>
                  <a:lnTo>
                    <a:pt x="33" y="35"/>
                  </a:lnTo>
                  <a:lnTo>
                    <a:pt x="31" y="28"/>
                  </a:lnTo>
                  <a:lnTo>
                    <a:pt x="33" y="15"/>
                  </a:lnTo>
                  <a:lnTo>
                    <a:pt x="38" y="6"/>
                  </a:lnTo>
                  <a:lnTo>
                    <a:pt x="40" y="5"/>
                  </a:lnTo>
                  <a:lnTo>
                    <a:pt x="13" y="11"/>
                  </a:lnTo>
                  <a:lnTo>
                    <a:pt x="13" y="0"/>
                  </a:lnTo>
                  <a:close/>
                </a:path>
              </a:pathLst>
            </a:custGeom>
            <a:solidFill>
              <a:srgbClr val="1F1A17"/>
            </a:solidFill>
            <a:ln w="9525">
              <a:noFill/>
              <a:round/>
              <a:headEnd/>
              <a:tailEnd/>
            </a:ln>
          </p:spPr>
          <p:txBody>
            <a:bodyPr/>
            <a:lstStyle/>
            <a:p>
              <a:endParaRPr lang="en-US"/>
            </a:p>
          </p:txBody>
        </p:sp>
        <p:sp>
          <p:nvSpPr>
            <p:cNvPr id="4721" name="Freeform 625"/>
            <p:cNvSpPr>
              <a:spLocks/>
            </p:cNvSpPr>
            <p:nvPr/>
          </p:nvSpPr>
          <p:spPr bwMode="auto">
            <a:xfrm>
              <a:off x="2770" y="3462"/>
              <a:ext cx="80" cy="29"/>
            </a:xfrm>
            <a:custGeom>
              <a:avLst/>
              <a:gdLst/>
              <a:ahLst/>
              <a:cxnLst>
                <a:cxn ang="0">
                  <a:pos x="0" y="3"/>
                </a:cxn>
                <a:cxn ang="0">
                  <a:pos x="2" y="3"/>
                </a:cxn>
                <a:cxn ang="0">
                  <a:pos x="5" y="2"/>
                </a:cxn>
                <a:cxn ang="0">
                  <a:pos x="12" y="2"/>
                </a:cxn>
                <a:cxn ang="0">
                  <a:pos x="22" y="3"/>
                </a:cxn>
                <a:cxn ang="0">
                  <a:pos x="45" y="10"/>
                </a:cxn>
                <a:cxn ang="0">
                  <a:pos x="57" y="15"/>
                </a:cxn>
                <a:cxn ang="0">
                  <a:pos x="55" y="0"/>
                </a:cxn>
                <a:cxn ang="0">
                  <a:pos x="59" y="0"/>
                </a:cxn>
                <a:cxn ang="0">
                  <a:pos x="67" y="2"/>
                </a:cxn>
                <a:cxn ang="0">
                  <a:pos x="77" y="8"/>
                </a:cxn>
                <a:cxn ang="0">
                  <a:pos x="80" y="13"/>
                </a:cxn>
                <a:cxn ang="0">
                  <a:pos x="77" y="29"/>
                </a:cxn>
                <a:cxn ang="0">
                  <a:pos x="72" y="10"/>
                </a:cxn>
                <a:cxn ang="0">
                  <a:pos x="72" y="12"/>
                </a:cxn>
                <a:cxn ang="0">
                  <a:pos x="69" y="15"/>
                </a:cxn>
                <a:cxn ang="0">
                  <a:pos x="64" y="19"/>
                </a:cxn>
                <a:cxn ang="0">
                  <a:pos x="55" y="20"/>
                </a:cxn>
                <a:cxn ang="0">
                  <a:pos x="32" y="20"/>
                </a:cxn>
                <a:cxn ang="0">
                  <a:pos x="19" y="17"/>
                </a:cxn>
                <a:cxn ang="0">
                  <a:pos x="15" y="5"/>
                </a:cxn>
                <a:cxn ang="0">
                  <a:pos x="0" y="3"/>
                </a:cxn>
              </a:cxnLst>
              <a:rect l="0" t="0" r="r" b="b"/>
              <a:pathLst>
                <a:path w="80" h="29">
                  <a:moveTo>
                    <a:pt x="0" y="3"/>
                  </a:moveTo>
                  <a:lnTo>
                    <a:pt x="2" y="3"/>
                  </a:lnTo>
                  <a:lnTo>
                    <a:pt x="5" y="2"/>
                  </a:lnTo>
                  <a:lnTo>
                    <a:pt x="12" y="2"/>
                  </a:lnTo>
                  <a:lnTo>
                    <a:pt x="22" y="3"/>
                  </a:lnTo>
                  <a:lnTo>
                    <a:pt x="45" y="10"/>
                  </a:lnTo>
                  <a:lnTo>
                    <a:pt x="57" y="15"/>
                  </a:lnTo>
                  <a:lnTo>
                    <a:pt x="55" y="0"/>
                  </a:lnTo>
                  <a:lnTo>
                    <a:pt x="59" y="0"/>
                  </a:lnTo>
                  <a:lnTo>
                    <a:pt x="67" y="2"/>
                  </a:lnTo>
                  <a:lnTo>
                    <a:pt x="77" y="8"/>
                  </a:lnTo>
                  <a:lnTo>
                    <a:pt x="80" y="13"/>
                  </a:lnTo>
                  <a:lnTo>
                    <a:pt x="77" y="29"/>
                  </a:lnTo>
                  <a:lnTo>
                    <a:pt x="72" y="10"/>
                  </a:lnTo>
                  <a:lnTo>
                    <a:pt x="72" y="12"/>
                  </a:lnTo>
                  <a:lnTo>
                    <a:pt x="69" y="15"/>
                  </a:lnTo>
                  <a:lnTo>
                    <a:pt x="64" y="19"/>
                  </a:lnTo>
                  <a:lnTo>
                    <a:pt x="55" y="20"/>
                  </a:lnTo>
                  <a:lnTo>
                    <a:pt x="32" y="20"/>
                  </a:lnTo>
                  <a:lnTo>
                    <a:pt x="19" y="17"/>
                  </a:lnTo>
                  <a:lnTo>
                    <a:pt x="15" y="5"/>
                  </a:lnTo>
                  <a:lnTo>
                    <a:pt x="0" y="3"/>
                  </a:lnTo>
                  <a:close/>
                </a:path>
              </a:pathLst>
            </a:custGeom>
            <a:solidFill>
              <a:srgbClr val="1F1A17"/>
            </a:solidFill>
            <a:ln w="9525">
              <a:noFill/>
              <a:round/>
              <a:headEnd/>
              <a:tailEnd/>
            </a:ln>
          </p:spPr>
          <p:txBody>
            <a:bodyPr/>
            <a:lstStyle/>
            <a:p>
              <a:endParaRPr lang="en-US"/>
            </a:p>
          </p:txBody>
        </p:sp>
        <p:sp>
          <p:nvSpPr>
            <p:cNvPr id="4722" name="Freeform 626"/>
            <p:cNvSpPr>
              <a:spLocks/>
            </p:cNvSpPr>
            <p:nvPr/>
          </p:nvSpPr>
          <p:spPr bwMode="auto">
            <a:xfrm>
              <a:off x="2772" y="3506"/>
              <a:ext cx="62" cy="43"/>
            </a:xfrm>
            <a:custGeom>
              <a:avLst/>
              <a:gdLst/>
              <a:ahLst/>
              <a:cxnLst>
                <a:cxn ang="0">
                  <a:pos x="0" y="0"/>
                </a:cxn>
                <a:cxn ang="0">
                  <a:pos x="15" y="3"/>
                </a:cxn>
                <a:cxn ang="0">
                  <a:pos x="32" y="13"/>
                </a:cxn>
                <a:cxn ang="0">
                  <a:pos x="42" y="18"/>
                </a:cxn>
                <a:cxn ang="0">
                  <a:pos x="52" y="23"/>
                </a:cxn>
                <a:cxn ang="0">
                  <a:pos x="58" y="33"/>
                </a:cxn>
                <a:cxn ang="0">
                  <a:pos x="62" y="40"/>
                </a:cxn>
                <a:cxn ang="0">
                  <a:pos x="60" y="41"/>
                </a:cxn>
                <a:cxn ang="0">
                  <a:pos x="57" y="43"/>
                </a:cxn>
                <a:cxn ang="0">
                  <a:pos x="53" y="41"/>
                </a:cxn>
                <a:cxn ang="0">
                  <a:pos x="50" y="40"/>
                </a:cxn>
                <a:cxn ang="0">
                  <a:pos x="43" y="33"/>
                </a:cxn>
                <a:cxn ang="0">
                  <a:pos x="38" y="28"/>
                </a:cxn>
                <a:cxn ang="0">
                  <a:pos x="37" y="31"/>
                </a:cxn>
                <a:cxn ang="0">
                  <a:pos x="37" y="35"/>
                </a:cxn>
                <a:cxn ang="0">
                  <a:pos x="32" y="36"/>
                </a:cxn>
                <a:cxn ang="0">
                  <a:pos x="28" y="36"/>
                </a:cxn>
                <a:cxn ang="0">
                  <a:pos x="27" y="31"/>
                </a:cxn>
                <a:cxn ang="0">
                  <a:pos x="23" y="26"/>
                </a:cxn>
                <a:cxn ang="0">
                  <a:pos x="20" y="23"/>
                </a:cxn>
                <a:cxn ang="0">
                  <a:pos x="15" y="20"/>
                </a:cxn>
                <a:cxn ang="0">
                  <a:pos x="17" y="15"/>
                </a:cxn>
                <a:cxn ang="0">
                  <a:pos x="17" y="10"/>
                </a:cxn>
                <a:cxn ang="0">
                  <a:pos x="8" y="5"/>
                </a:cxn>
                <a:cxn ang="0">
                  <a:pos x="0" y="0"/>
                </a:cxn>
              </a:cxnLst>
              <a:rect l="0" t="0" r="r" b="b"/>
              <a:pathLst>
                <a:path w="62" h="43">
                  <a:moveTo>
                    <a:pt x="0" y="0"/>
                  </a:moveTo>
                  <a:lnTo>
                    <a:pt x="15" y="3"/>
                  </a:lnTo>
                  <a:lnTo>
                    <a:pt x="32" y="13"/>
                  </a:lnTo>
                  <a:lnTo>
                    <a:pt x="42" y="18"/>
                  </a:lnTo>
                  <a:lnTo>
                    <a:pt x="52" y="23"/>
                  </a:lnTo>
                  <a:lnTo>
                    <a:pt x="58" y="33"/>
                  </a:lnTo>
                  <a:lnTo>
                    <a:pt x="62" y="40"/>
                  </a:lnTo>
                  <a:lnTo>
                    <a:pt x="60" y="41"/>
                  </a:lnTo>
                  <a:lnTo>
                    <a:pt x="57" y="43"/>
                  </a:lnTo>
                  <a:lnTo>
                    <a:pt x="53" y="41"/>
                  </a:lnTo>
                  <a:lnTo>
                    <a:pt x="50" y="40"/>
                  </a:lnTo>
                  <a:lnTo>
                    <a:pt x="43" y="33"/>
                  </a:lnTo>
                  <a:lnTo>
                    <a:pt x="38" y="28"/>
                  </a:lnTo>
                  <a:lnTo>
                    <a:pt x="37" y="31"/>
                  </a:lnTo>
                  <a:lnTo>
                    <a:pt x="37" y="35"/>
                  </a:lnTo>
                  <a:lnTo>
                    <a:pt x="32" y="36"/>
                  </a:lnTo>
                  <a:lnTo>
                    <a:pt x="28" y="36"/>
                  </a:lnTo>
                  <a:lnTo>
                    <a:pt x="27" y="31"/>
                  </a:lnTo>
                  <a:lnTo>
                    <a:pt x="23" y="26"/>
                  </a:lnTo>
                  <a:lnTo>
                    <a:pt x="20" y="23"/>
                  </a:lnTo>
                  <a:lnTo>
                    <a:pt x="15" y="20"/>
                  </a:lnTo>
                  <a:lnTo>
                    <a:pt x="17" y="15"/>
                  </a:lnTo>
                  <a:lnTo>
                    <a:pt x="17" y="10"/>
                  </a:lnTo>
                  <a:lnTo>
                    <a:pt x="8" y="5"/>
                  </a:lnTo>
                  <a:lnTo>
                    <a:pt x="0" y="0"/>
                  </a:lnTo>
                  <a:close/>
                </a:path>
              </a:pathLst>
            </a:custGeom>
            <a:solidFill>
              <a:srgbClr val="1F1A17"/>
            </a:solidFill>
            <a:ln w="9525">
              <a:noFill/>
              <a:round/>
              <a:headEnd/>
              <a:tailEnd/>
            </a:ln>
          </p:spPr>
          <p:txBody>
            <a:bodyPr/>
            <a:lstStyle/>
            <a:p>
              <a:endParaRPr lang="en-US"/>
            </a:p>
          </p:txBody>
        </p:sp>
        <p:sp>
          <p:nvSpPr>
            <p:cNvPr id="4723" name="Freeform 627"/>
            <p:cNvSpPr>
              <a:spLocks/>
            </p:cNvSpPr>
            <p:nvPr/>
          </p:nvSpPr>
          <p:spPr bwMode="auto">
            <a:xfrm>
              <a:off x="2850" y="3509"/>
              <a:ext cx="52" cy="23"/>
            </a:xfrm>
            <a:custGeom>
              <a:avLst/>
              <a:gdLst/>
              <a:ahLst/>
              <a:cxnLst>
                <a:cxn ang="0">
                  <a:pos x="12" y="0"/>
                </a:cxn>
                <a:cxn ang="0">
                  <a:pos x="0" y="3"/>
                </a:cxn>
                <a:cxn ang="0">
                  <a:pos x="2" y="15"/>
                </a:cxn>
                <a:cxn ang="0">
                  <a:pos x="9" y="18"/>
                </a:cxn>
                <a:cxn ang="0">
                  <a:pos x="22" y="23"/>
                </a:cxn>
                <a:cxn ang="0">
                  <a:pos x="41" y="22"/>
                </a:cxn>
                <a:cxn ang="0">
                  <a:pos x="52" y="18"/>
                </a:cxn>
                <a:cxn ang="0">
                  <a:pos x="44" y="18"/>
                </a:cxn>
                <a:cxn ang="0">
                  <a:pos x="27" y="15"/>
                </a:cxn>
                <a:cxn ang="0">
                  <a:pos x="20" y="12"/>
                </a:cxn>
                <a:cxn ang="0">
                  <a:pos x="15" y="7"/>
                </a:cxn>
                <a:cxn ang="0">
                  <a:pos x="12" y="2"/>
                </a:cxn>
                <a:cxn ang="0">
                  <a:pos x="12" y="0"/>
                </a:cxn>
              </a:cxnLst>
              <a:rect l="0" t="0" r="r" b="b"/>
              <a:pathLst>
                <a:path w="52" h="23">
                  <a:moveTo>
                    <a:pt x="12" y="0"/>
                  </a:moveTo>
                  <a:lnTo>
                    <a:pt x="0" y="3"/>
                  </a:lnTo>
                  <a:lnTo>
                    <a:pt x="2" y="15"/>
                  </a:lnTo>
                  <a:lnTo>
                    <a:pt x="9" y="18"/>
                  </a:lnTo>
                  <a:lnTo>
                    <a:pt x="22" y="23"/>
                  </a:lnTo>
                  <a:lnTo>
                    <a:pt x="41" y="22"/>
                  </a:lnTo>
                  <a:lnTo>
                    <a:pt x="52" y="18"/>
                  </a:lnTo>
                  <a:lnTo>
                    <a:pt x="44" y="18"/>
                  </a:lnTo>
                  <a:lnTo>
                    <a:pt x="27" y="15"/>
                  </a:lnTo>
                  <a:lnTo>
                    <a:pt x="20" y="12"/>
                  </a:lnTo>
                  <a:lnTo>
                    <a:pt x="15" y="7"/>
                  </a:lnTo>
                  <a:lnTo>
                    <a:pt x="12" y="2"/>
                  </a:lnTo>
                  <a:lnTo>
                    <a:pt x="12" y="0"/>
                  </a:lnTo>
                  <a:close/>
                </a:path>
              </a:pathLst>
            </a:custGeom>
            <a:solidFill>
              <a:srgbClr val="1F1A17"/>
            </a:solidFill>
            <a:ln w="9525">
              <a:noFill/>
              <a:round/>
              <a:headEnd/>
              <a:tailEnd/>
            </a:ln>
          </p:spPr>
          <p:txBody>
            <a:bodyPr/>
            <a:lstStyle/>
            <a:p>
              <a:endParaRPr lang="en-US"/>
            </a:p>
          </p:txBody>
        </p:sp>
        <p:sp>
          <p:nvSpPr>
            <p:cNvPr id="4724" name="Freeform 628"/>
            <p:cNvSpPr>
              <a:spLocks/>
            </p:cNvSpPr>
            <p:nvPr/>
          </p:nvSpPr>
          <p:spPr bwMode="auto">
            <a:xfrm>
              <a:off x="2974" y="3422"/>
              <a:ext cx="42" cy="25"/>
            </a:xfrm>
            <a:custGeom>
              <a:avLst/>
              <a:gdLst/>
              <a:ahLst/>
              <a:cxnLst>
                <a:cxn ang="0">
                  <a:pos x="0" y="12"/>
                </a:cxn>
                <a:cxn ang="0">
                  <a:pos x="3" y="10"/>
                </a:cxn>
                <a:cxn ang="0">
                  <a:pos x="8" y="5"/>
                </a:cxn>
                <a:cxn ang="0">
                  <a:pos x="17" y="2"/>
                </a:cxn>
                <a:cxn ang="0">
                  <a:pos x="25" y="0"/>
                </a:cxn>
                <a:cxn ang="0">
                  <a:pos x="29" y="2"/>
                </a:cxn>
                <a:cxn ang="0">
                  <a:pos x="32" y="3"/>
                </a:cxn>
                <a:cxn ang="0">
                  <a:pos x="35" y="5"/>
                </a:cxn>
                <a:cxn ang="0">
                  <a:pos x="37" y="8"/>
                </a:cxn>
                <a:cxn ang="0">
                  <a:pos x="40" y="13"/>
                </a:cxn>
                <a:cxn ang="0">
                  <a:pos x="40" y="15"/>
                </a:cxn>
                <a:cxn ang="0">
                  <a:pos x="42" y="25"/>
                </a:cxn>
                <a:cxn ang="0">
                  <a:pos x="39" y="25"/>
                </a:cxn>
                <a:cxn ang="0">
                  <a:pos x="32" y="10"/>
                </a:cxn>
                <a:cxn ang="0">
                  <a:pos x="22" y="20"/>
                </a:cxn>
                <a:cxn ang="0">
                  <a:pos x="18" y="7"/>
                </a:cxn>
                <a:cxn ang="0">
                  <a:pos x="0" y="12"/>
                </a:cxn>
              </a:cxnLst>
              <a:rect l="0" t="0" r="r" b="b"/>
              <a:pathLst>
                <a:path w="42" h="25">
                  <a:moveTo>
                    <a:pt x="0" y="12"/>
                  </a:moveTo>
                  <a:lnTo>
                    <a:pt x="3" y="10"/>
                  </a:lnTo>
                  <a:lnTo>
                    <a:pt x="8" y="5"/>
                  </a:lnTo>
                  <a:lnTo>
                    <a:pt x="17" y="2"/>
                  </a:lnTo>
                  <a:lnTo>
                    <a:pt x="25" y="0"/>
                  </a:lnTo>
                  <a:lnTo>
                    <a:pt x="29" y="2"/>
                  </a:lnTo>
                  <a:lnTo>
                    <a:pt x="32" y="3"/>
                  </a:lnTo>
                  <a:lnTo>
                    <a:pt x="35" y="5"/>
                  </a:lnTo>
                  <a:lnTo>
                    <a:pt x="37" y="8"/>
                  </a:lnTo>
                  <a:lnTo>
                    <a:pt x="40" y="13"/>
                  </a:lnTo>
                  <a:lnTo>
                    <a:pt x="40" y="15"/>
                  </a:lnTo>
                  <a:lnTo>
                    <a:pt x="42" y="25"/>
                  </a:lnTo>
                  <a:lnTo>
                    <a:pt x="39" y="25"/>
                  </a:lnTo>
                  <a:lnTo>
                    <a:pt x="32" y="10"/>
                  </a:lnTo>
                  <a:lnTo>
                    <a:pt x="22" y="20"/>
                  </a:lnTo>
                  <a:lnTo>
                    <a:pt x="18" y="7"/>
                  </a:lnTo>
                  <a:lnTo>
                    <a:pt x="0" y="12"/>
                  </a:lnTo>
                  <a:close/>
                </a:path>
              </a:pathLst>
            </a:custGeom>
            <a:solidFill>
              <a:srgbClr val="1F1A17"/>
            </a:solidFill>
            <a:ln w="9525">
              <a:noFill/>
              <a:round/>
              <a:headEnd/>
              <a:tailEnd/>
            </a:ln>
          </p:spPr>
          <p:txBody>
            <a:bodyPr/>
            <a:lstStyle/>
            <a:p>
              <a:endParaRPr lang="en-US"/>
            </a:p>
          </p:txBody>
        </p:sp>
        <p:sp>
          <p:nvSpPr>
            <p:cNvPr id="4725" name="Freeform 629"/>
            <p:cNvSpPr>
              <a:spLocks/>
            </p:cNvSpPr>
            <p:nvPr/>
          </p:nvSpPr>
          <p:spPr bwMode="auto">
            <a:xfrm>
              <a:off x="2881" y="3484"/>
              <a:ext cx="53" cy="30"/>
            </a:xfrm>
            <a:custGeom>
              <a:avLst/>
              <a:gdLst/>
              <a:ahLst/>
              <a:cxnLst>
                <a:cxn ang="0">
                  <a:pos x="0" y="30"/>
                </a:cxn>
                <a:cxn ang="0">
                  <a:pos x="3" y="25"/>
                </a:cxn>
                <a:cxn ang="0">
                  <a:pos x="8" y="20"/>
                </a:cxn>
                <a:cxn ang="0">
                  <a:pos x="13" y="17"/>
                </a:cxn>
                <a:cxn ang="0">
                  <a:pos x="18" y="17"/>
                </a:cxn>
                <a:cxn ang="0">
                  <a:pos x="11" y="15"/>
                </a:cxn>
                <a:cxn ang="0">
                  <a:pos x="5" y="15"/>
                </a:cxn>
                <a:cxn ang="0">
                  <a:pos x="11" y="13"/>
                </a:cxn>
                <a:cxn ang="0">
                  <a:pos x="18" y="13"/>
                </a:cxn>
                <a:cxn ang="0">
                  <a:pos x="25" y="13"/>
                </a:cxn>
                <a:cxn ang="0">
                  <a:pos x="31" y="15"/>
                </a:cxn>
                <a:cxn ang="0">
                  <a:pos x="30" y="8"/>
                </a:cxn>
                <a:cxn ang="0">
                  <a:pos x="30" y="5"/>
                </a:cxn>
                <a:cxn ang="0">
                  <a:pos x="31" y="2"/>
                </a:cxn>
                <a:cxn ang="0">
                  <a:pos x="35" y="0"/>
                </a:cxn>
                <a:cxn ang="0">
                  <a:pos x="45" y="0"/>
                </a:cxn>
                <a:cxn ang="0">
                  <a:pos x="53" y="2"/>
                </a:cxn>
                <a:cxn ang="0">
                  <a:pos x="46" y="10"/>
                </a:cxn>
                <a:cxn ang="0">
                  <a:pos x="41" y="17"/>
                </a:cxn>
                <a:cxn ang="0">
                  <a:pos x="30" y="18"/>
                </a:cxn>
                <a:cxn ang="0">
                  <a:pos x="20" y="20"/>
                </a:cxn>
                <a:cxn ang="0">
                  <a:pos x="10" y="23"/>
                </a:cxn>
                <a:cxn ang="0">
                  <a:pos x="0" y="30"/>
                </a:cxn>
              </a:cxnLst>
              <a:rect l="0" t="0" r="r" b="b"/>
              <a:pathLst>
                <a:path w="53" h="30">
                  <a:moveTo>
                    <a:pt x="0" y="30"/>
                  </a:moveTo>
                  <a:lnTo>
                    <a:pt x="3" y="25"/>
                  </a:lnTo>
                  <a:lnTo>
                    <a:pt x="8" y="20"/>
                  </a:lnTo>
                  <a:lnTo>
                    <a:pt x="13" y="17"/>
                  </a:lnTo>
                  <a:lnTo>
                    <a:pt x="18" y="17"/>
                  </a:lnTo>
                  <a:lnTo>
                    <a:pt x="11" y="15"/>
                  </a:lnTo>
                  <a:lnTo>
                    <a:pt x="5" y="15"/>
                  </a:lnTo>
                  <a:lnTo>
                    <a:pt x="11" y="13"/>
                  </a:lnTo>
                  <a:lnTo>
                    <a:pt x="18" y="13"/>
                  </a:lnTo>
                  <a:lnTo>
                    <a:pt x="25" y="13"/>
                  </a:lnTo>
                  <a:lnTo>
                    <a:pt x="31" y="15"/>
                  </a:lnTo>
                  <a:lnTo>
                    <a:pt x="30" y="8"/>
                  </a:lnTo>
                  <a:lnTo>
                    <a:pt x="30" y="5"/>
                  </a:lnTo>
                  <a:lnTo>
                    <a:pt x="31" y="2"/>
                  </a:lnTo>
                  <a:lnTo>
                    <a:pt x="35" y="0"/>
                  </a:lnTo>
                  <a:lnTo>
                    <a:pt x="45" y="0"/>
                  </a:lnTo>
                  <a:lnTo>
                    <a:pt x="53" y="2"/>
                  </a:lnTo>
                  <a:lnTo>
                    <a:pt x="46" y="10"/>
                  </a:lnTo>
                  <a:lnTo>
                    <a:pt x="41" y="17"/>
                  </a:lnTo>
                  <a:lnTo>
                    <a:pt x="30" y="18"/>
                  </a:lnTo>
                  <a:lnTo>
                    <a:pt x="20" y="20"/>
                  </a:lnTo>
                  <a:lnTo>
                    <a:pt x="10" y="23"/>
                  </a:lnTo>
                  <a:lnTo>
                    <a:pt x="0" y="30"/>
                  </a:lnTo>
                  <a:close/>
                </a:path>
              </a:pathLst>
            </a:custGeom>
            <a:solidFill>
              <a:srgbClr val="1F1A17"/>
            </a:solidFill>
            <a:ln w="9525">
              <a:noFill/>
              <a:round/>
              <a:headEnd/>
              <a:tailEnd/>
            </a:ln>
          </p:spPr>
          <p:txBody>
            <a:bodyPr/>
            <a:lstStyle/>
            <a:p>
              <a:endParaRPr lang="en-US"/>
            </a:p>
          </p:txBody>
        </p:sp>
        <p:sp>
          <p:nvSpPr>
            <p:cNvPr id="4726" name="Freeform 630"/>
            <p:cNvSpPr>
              <a:spLocks/>
            </p:cNvSpPr>
            <p:nvPr/>
          </p:nvSpPr>
          <p:spPr bwMode="auto">
            <a:xfrm>
              <a:off x="2976" y="3464"/>
              <a:ext cx="20" cy="13"/>
            </a:xfrm>
            <a:custGeom>
              <a:avLst/>
              <a:gdLst/>
              <a:ahLst/>
              <a:cxnLst>
                <a:cxn ang="0">
                  <a:pos x="0" y="13"/>
                </a:cxn>
                <a:cxn ang="0">
                  <a:pos x="0" y="8"/>
                </a:cxn>
                <a:cxn ang="0">
                  <a:pos x="0" y="1"/>
                </a:cxn>
                <a:cxn ang="0">
                  <a:pos x="1" y="0"/>
                </a:cxn>
                <a:cxn ang="0">
                  <a:pos x="5" y="0"/>
                </a:cxn>
                <a:cxn ang="0">
                  <a:pos x="10" y="0"/>
                </a:cxn>
                <a:cxn ang="0">
                  <a:pos x="13" y="3"/>
                </a:cxn>
                <a:cxn ang="0">
                  <a:pos x="18" y="10"/>
                </a:cxn>
                <a:cxn ang="0">
                  <a:pos x="20" y="11"/>
                </a:cxn>
                <a:cxn ang="0">
                  <a:pos x="0" y="13"/>
                </a:cxn>
              </a:cxnLst>
              <a:rect l="0" t="0" r="r" b="b"/>
              <a:pathLst>
                <a:path w="20" h="13">
                  <a:moveTo>
                    <a:pt x="0" y="13"/>
                  </a:moveTo>
                  <a:lnTo>
                    <a:pt x="0" y="8"/>
                  </a:lnTo>
                  <a:lnTo>
                    <a:pt x="0" y="1"/>
                  </a:lnTo>
                  <a:lnTo>
                    <a:pt x="1" y="0"/>
                  </a:lnTo>
                  <a:lnTo>
                    <a:pt x="5" y="0"/>
                  </a:lnTo>
                  <a:lnTo>
                    <a:pt x="10" y="0"/>
                  </a:lnTo>
                  <a:lnTo>
                    <a:pt x="13" y="3"/>
                  </a:lnTo>
                  <a:lnTo>
                    <a:pt x="18" y="10"/>
                  </a:lnTo>
                  <a:lnTo>
                    <a:pt x="20" y="11"/>
                  </a:lnTo>
                  <a:lnTo>
                    <a:pt x="0" y="13"/>
                  </a:lnTo>
                  <a:close/>
                </a:path>
              </a:pathLst>
            </a:custGeom>
            <a:solidFill>
              <a:srgbClr val="1F1A17"/>
            </a:solidFill>
            <a:ln w="9525">
              <a:noFill/>
              <a:round/>
              <a:headEnd/>
              <a:tailEnd/>
            </a:ln>
          </p:spPr>
          <p:txBody>
            <a:bodyPr/>
            <a:lstStyle/>
            <a:p>
              <a:endParaRPr lang="en-US"/>
            </a:p>
          </p:txBody>
        </p:sp>
        <p:sp>
          <p:nvSpPr>
            <p:cNvPr id="4727" name="Freeform 631"/>
            <p:cNvSpPr>
              <a:spLocks/>
            </p:cNvSpPr>
            <p:nvPr/>
          </p:nvSpPr>
          <p:spPr bwMode="auto">
            <a:xfrm>
              <a:off x="2743" y="3557"/>
              <a:ext cx="29" cy="21"/>
            </a:xfrm>
            <a:custGeom>
              <a:avLst/>
              <a:gdLst/>
              <a:ahLst/>
              <a:cxnLst>
                <a:cxn ang="0">
                  <a:pos x="0" y="10"/>
                </a:cxn>
                <a:cxn ang="0">
                  <a:pos x="26" y="0"/>
                </a:cxn>
                <a:cxn ang="0">
                  <a:pos x="29" y="7"/>
                </a:cxn>
                <a:cxn ang="0">
                  <a:pos x="27" y="17"/>
                </a:cxn>
                <a:cxn ang="0">
                  <a:pos x="26" y="19"/>
                </a:cxn>
                <a:cxn ang="0">
                  <a:pos x="22" y="21"/>
                </a:cxn>
                <a:cxn ang="0">
                  <a:pos x="17" y="19"/>
                </a:cxn>
                <a:cxn ang="0">
                  <a:pos x="16" y="19"/>
                </a:cxn>
                <a:cxn ang="0">
                  <a:pos x="5" y="14"/>
                </a:cxn>
                <a:cxn ang="0">
                  <a:pos x="0" y="10"/>
                </a:cxn>
              </a:cxnLst>
              <a:rect l="0" t="0" r="r" b="b"/>
              <a:pathLst>
                <a:path w="29" h="21">
                  <a:moveTo>
                    <a:pt x="0" y="10"/>
                  </a:moveTo>
                  <a:lnTo>
                    <a:pt x="26" y="0"/>
                  </a:lnTo>
                  <a:lnTo>
                    <a:pt x="29" y="7"/>
                  </a:lnTo>
                  <a:lnTo>
                    <a:pt x="27" y="17"/>
                  </a:lnTo>
                  <a:lnTo>
                    <a:pt x="26" y="19"/>
                  </a:lnTo>
                  <a:lnTo>
                    <a:pt x="22" y="21"/>
                  </a:lnTo>
                  <a:lnTo>
                    <a:pt x="17" y="19"/>
                  </a:lnTo>
                  <a:lnTo>
                    <a:pt x="16" y="19"/>
                  </a:lnTo>
                  <a:lnTo>
                    <a:pt x="5" y="14"/>
                  </a:lnTo>
                  <a:lnTo>
                    <a:pt x="0" y="10"/>
                  </a:lnTo>
                  <a:close/>
                </a:path>
              </a:pathLst>
            </a:custGeom>
            <a:solidFill>
              <a:srgbClr val="1F1A17"/>
            </a:solidFill>
            <a:ln w="9525">
              <a:noFill/>
              <a:round/>
              <a:headEnd/>
              <a:tailEnd/>
            </a:ln>
          </p:spPr>
          <p:txBody>
            <a:bodyPr/>
            <a:lstStyle/>
            <a:p>
              <a:endParaRPr lang="en-US"/>
            </a:p>
          </p:txBody>
        </p:sp>
        <p:sp>
          <p:nvSpPr>
            <p:cNvPr id="4728" name="Freeform 632"/>
            <p:cNvSpPr>
              <a:spLocks/>
            </p:cNvSpPr>
            <p:nvPr/>
          </p:nvSpPr>
          <p:spPr bwMode="auto">
            <a:xfrm>
              <a:off x="3048" y="3452"/>
              <a:ext cx="26" cy="22"/>
            </a:xfrm>
            <a:custGeom>
              <a:avLst/>
              <a:gdLst/>
              <a:ahLst/>
              <a:cxnLst>
                <a:cxn ang="0">
                  <a:pos x="26" y="0"/>
                </a:cxn>
                <a:cxn ang="0">
                  <a:pos x="21" y="2"/>
                </a:cxn>
                <a:cxn ang="0">
                  <a:pos x="11" y="8"/>
                </a:cxn>
                <a:cxn ang="0">
                  <a:pos x="3" y="17"/>
                </a:cxn>
                <a:cxn ang="0">
                  <a:pos x="0" y="20"/>
                </a:cxn>
                <a:cxn ang="0">
                  <a:pos x="6" y="22"/>
                </a:cxn>
                <a:cxn ang="0">
                  <a:pos x="13" y="17"/>
                </a:cxn>
                <a:cxn ang="0">
                  <a:pos x="23" y="8"/>
                </a:cxn>
                <a:cxn ang="0">
                  <a:pos x="26" y="2"/>
                </a:cxn>
                <a:cxn ang="0">
                  <a:pos x="26" y="0"/>
                </a:cxn>
              </a:cxnLst>
              <a:rect l="0" t="0" r="r" b="b"/>
              <a:pathLst>
                <a:path w="26" h="22">
                  <a:moveTo>
                    <a:pt x="26" y="0"/>
                  </a:moveTo>
                  <a:lnTo>
                    <a:pt x="21" y="2"/>
                  </a:lnTo>
                  <a:lnTo>
                    <a:pt x="11" y="8"/>
                  </a:lnTo>
                  <a:lnTo>
                    <a:pt x="3" y="17"/>
                  </a:lnTo>
                  <a:lnTo>
                    <a:pt x="0" y="20"/>
                  </a:lnTo>
                  <a:lnTo>
                    <a:pt x="6" y="22"/>
                  </a:lnTo>
                  <a:lnTo>
                    <a:pt x="13" y="17"/>
                  </a:lnTo>
                  <a:lnTo>
                    <a:pt x="23" y="8"/>
                  </a:lnTo>
                  <a:lnTo>
                    <a:pt x="26" y="2"/>
                  </a:lnTo>
                  <a:lnTo>
                    <a:pt x="26" y="0"/>
                  </a:lnTo>
                  <a:close/>
                </a:path>
              </a:pathLst>
            </a:custGeom>
            <a:solidFill>
              <a:srgbClr val="1F1A17"/>
            </a:solidFill>
            <a:ln w="9525">
              <a:noFill/>
              <a:round/>
              <a:headEnd/>
              <a:tailEnd/>
            </a:ln>
          </p:spPr>
          <p:txBody>
            <a:bodyPr/>
            <a:lstStyle/>
            <a:p>
              <a:endParaRPr lang="en-US"/>
            </a:p>
          </p:txBody>
        </p:sp>
        <p:sp>
          <p:nvSpPr>
            <p:cNvPr id="4729" name="Freeform 633"/>
            <p:cNvSpPr>
              <a:spLocks/>
            </p:cNvSpPr>
            <p:nvPr/>
          </p:nvSpPr>
          <p:spPr bwMode="auto">
            <a:xfrm>
              <a:off x="3106" y="3452"/>
              <a:ext cx="34" cy="22"/>
            </a:xfrm>
            <a:custGeom>
              <a:avLst/>
              <a:gdLst/>
              <a:ahLst/>
              <a:cxnLst>
                <a:cxn ang="0">
                  <a:pos x="22" y="0"/>
                </a:cxn>
                <a:cxn ang="0">
                  <a:pos x="27" y="3"/>
                </a:cxn>
                <a:cxn ang="0">
                  <a:pos x="32" y="8"/>
                </a:cxn>
                <a:cxn ang="0">
                  <a:pos x="34" y="15"/>
                </a:cxn>
                <a:cxn ang="0">
                  <a:pos x="34" y="20"/>
                </a:cxn>
                <a:cxn ang="0">
                  <a:pos x="24" y="8"/>
                </a:cxn>
                <a:cxn ang="0">
                  <a:pos x="24" y="18"/>
                </a:cxn>
                <a:cxn ang="0">
                  <a:pos x="19" y="15"/>
                </a:cxn>
                <a:cxn ang="0">
                  <a:pos x="12" y="13"/>
                </a:cxn>
                <a:cxn ang="0">
                  <a:pos x="12" y="18"/>
                </a:cxn>
                <a:cxn ang="0">
                  <a:pos x="12" y="22"/>
                </a:cxn>
                <a:cxn ang="0">
                  <a:pos x="0" y="15"/>
                </a:cxn>
                <a:cxn ang="0">
                  <a:pos x="2" y="15"/>
                </a:cxn>
                <a:cxn ang="0">
                  <a:pos x="2" y="15"/>
                </a:cxn>
                <a:cxn ang="0">
                  <a:pos x="3" y="15"/>
                </a:cxn>
                <a:cxn ang="0">
                  <a:pos x="5" y="12"/>
                </a:cxn>
                <a:cxn ang="0">
                  <a:pos x="5" y="3"/>
                </a:cxn>
                <a:cxn ang="0">
                  <a:pos x="3" y="2"/>
                </a:cxn>
                <a:cxn ang="0">
                  <a:pos x="7" y="2"/>
                </a:cxn>
                <a:cxn ang="0">
                  <a:pos x="13" y="3"/>
                </a:cxn>
                <a:cxn ang="0">
                  <a:pos x="17" y="7"/>
                </a:cxn>
                <a:cxn ang="0">
                  <a:pos x="20" y="8"/>
                </a:cxn>
                <a:cxn ang="0">
                  <a:pos x="22" y="0"/>
                </a:cxn>
              </a:cxnLst>
              <a:rect l="0" t="0" r="r" b="b"/>
              <a:pathLst>
                <a:path w="34" h="22">
                  <a:moveTo>
                    <a:pt x="22" y="0"/>
                  </a:moveTo>
                  <a:lnTo>
                    <a:pt x="27" y="3"/>
                  </a:lnTo>
                  <a:lnTo>
                    <a:pt x="32" y="8"/>
                  </a:lnTo>
                  <a:lnTo>
                    <a:pt x="34" y="15"/>
                  </a:lnTo>
                  <a:lnTo>
                    <a:pt x="34" y="20"/>
                  </a:lnTo>
                  <a:lnTo>
                    <a:pt x="24" y="8"/>
                  </a:lnTo>
                  <a:lnTo>
                    <a:pt x="24" y="18"/>
                  </a:lnTo>
                  <a:lnTo>
                    <a:pt x="19" y="15"/>
                  </a:lnTo>
                  <a:lnTo>
                    <a:pt x="12" y="13"/>
                  </a:lnTo>
                  <a:lnTo>
                    <a:pt x="12" y="18"/>
                  </a:lnTo>
                  <a:lnTo>
                    <a:pt x="12" y="22"/>
                  </a:lnTo>
                  <a:lnTo>
                    <a:pt x="0" y="15"/>
                  </a:lnTo>
                  <a:lnTo>
                    <a:pt x="2" y="15"/>
                  </a:lnTo>
                  <a:lnTo>
                    <a:pt x="2" y="15"/>
                  </a:lnTo>
                  <a:lnTo>
                    <a:pt x="3" y="15"/>
                  </a:lnTo>
                  <a:lnTo>
                    <a:pt x="5" y="12"/>
                  </a:lnTo>
                  <a:lnTo>
                    <a:pt x="5" y="3"/>
                  </a:lnTo>
                  <a:lnTo>
                    <a:pt x="3" y="2"/>
                  </a:lnTo>
                  <a:lnTo>
                    <a:pt x="7" y="2"/>
                  </a:lnTo>
                  <a:lnTo>
                    <a:pt x="13" y="3"/>
                  </a:lnTo>
                  <a:lnTo>
                    <a:pt x="17" y="7"/>
                  </a:lnTo>
                  <a:lnTo>
                    <a:pt x="20" y="8"/>
                  </a:lnTo>
                  <a:lnTo>
                    <a:pt x="22" y="0"/>
                  </a:lnTo>
                  <a:close/>
                </a:path>
              </a:pathLst>
            </a:custGeom>
            <a:solidFill>
              <a:srgbClr val="1F1A17"/>
            </a:solidFill>
            <a:ln w="9525">
              <a:noFill/>
              <a:round/>
              <a:headEnd/>
              <a:tailEnd/>
            </a:ln>
          </p:spPr>
          <p:txBody>
            <a:bodyPr/>
            <a:lstStyle/>
            <a:p>
              <a:endParaRPr lang="en-US"/>
            </a:p>
          </p:txBody>
        </p:sp>
        <p:sp>
          <p:nvSpPr>
            <p:cNvPr id="4730" name="Freeform 634"/>
            <p:cNvSpPr>
              <a:spLocks/>
            </p:cNvSpPr>
            <p:nvPr/>
          </p:nvSpPr>
          <p:spPr bwMode="auto">
            <a:xfrm>
              <a:off x="2984" y="3494"/>
              <a:ext cx="24" cy="17"/>
            </a:xfrm>
            <a:custGeom>
              <a:avLst/>
              <a:gdLst/>
              <a:ahLst/>
              <a:cxnLst>
                <a:cxn ang="0">
                  <a:pos x="0" y="15"/>
                </a:cxn>
                <a:cxn ang="0">
                  <a:pos x="2" y="12"/>
                </a:cxn>
                <a:cxn ang="0">
                  <a:pos x="5" y="7"/>
                </a:cxn>
                <a:cxn ang="0">
                  <a:pos x="7" y="3"/>
                </a:cxn>
                <a:cxn ang="0">
                  <a:pos x="8" y="0"/>
                </a:cxn>
                <a:cxn ang="0">
                  <a:pos x="12" y="0"/>
                </a:cxn>
                <a:cxn ang="0">
                  <a:pos x="13" y="0"/>
                </a:cxn>
                <a:cxn ang="0">
                  <a:pos x="22" y="10"/>
                </a:cxn>
                <a:cxn ang="0">
                  <a:pos x="24" y="17"/>
                </a:cxn>
                <a:cxn ang="0">
                  <a:pos x="19" y="15"/>
                </a:cxn>
                <a:cxn ang="0">
                  <a:pos x="8" y="15"/>
                </a:cxn>
                <a:cxn ang="0">
                  <a:pos x="3" y="17"/>
                </a:cxn>
                <a:cxn ang="0">
                  <a:pos x="0" y="15"/>
                </a:cxn>
              </a:cxnLst>
              <a:rect l="0" t="0" r="r" b="b"/>
              <a:pathLst>
                <a:path w="24" h="17">
                  <a:moveTo>
                    <a:pt x="0" y="15"/>
                  </a:moveTo>
                  <a:lnTo>
                    <a:pt x="2" y="12"/>
                  </a:lnTo>
                  <a:lnTo>
                    <a:pt x="5" y="7"/>
                  </a:lnTo>
                  <a:lnTo>
                    <a:pt x="7" y="3"/>
                  </a:lnTo>
                  <a:lnTo>
                    <a:pt x="8" y="0"/>
                  </a:lnTo>
                  <a:lnTo>
                    <a:pt x="12" y="0"/>
                  </a:lnTo>
                  <a:lnTo>
                    <a:pt x="13" y="0"/>
                  </a:lnTo>
                  <a:lnTo>
                    <a:pt x="22" y="10"/>
                  </a:lnTo>
                  <a:lnTo>
                    <a:pt x="24" y="17"/>
                  </a:lnTo>
                  <a:lnTo>
                    <a:pt x="19" y="15"/>
                  </a:lnTo>
                  <a:lnTo>
                    <a:pt x="8" y="15"/>
                  </a:lnTo>
                  <a:lnTo>
                    <a:pt x="3" y="17"/>
                  </a:lnTo>
                  <a:lnTo>
                    <a:pt x="0" y="15"/>
                  </a:lnTo>
                  <a:close/>
                </a:path>
              </a:pathLst>
            </a:custGeom>
            <a:solidFill>
              <a:srgbClr val="1F1A17"/>
            </a:solidFill>
            <a:ln w="9525">
              <a:noFill/>
              <a:round/>
              <a:headEnd/>
              <a:tailEnd/>
            </a:ln>
          </p:spPr>
          <p:txBody>
            <a:bodyPr/>
            <a:lstStyle/>
            <a:p>
              <a:endParaRPr lang="en-US"/>
            </a:p>
          </p:txBody>
        </p:sp>
        <p:sp>
          <p:nvSpPr>
            <p:cNvPr id="4731" name="Freeform 635"/>
            <p:cNvSpPr>
              <a:spLocks/>
            </p:cNvSpPr>
            <p:nvPr/>
          </p:nvSpPr>
          <p:spPr bwMode="auto">
            <a:xfrm>
              <a:off x="2911" y="3449"/>
              <a:ext cx="36" cy="33"/>
            </a:xfrm>
            <a:custGeom>
              <a:avLst/>
              <a:gdLst/>
              <a:ahLst/>
              <a:cxnLst>
                <a:cxn ang="0">
                  <a:pos x="11" y="0"/>
                </a:cxn>
                <a:cxn ang="0">
                  <a:pos x="10" y="0"/>
                </a:cxn>
                <a:cxn ang="0">
                  <a:pos x="6" y="3"/>
                </a:cxn>
                <a:cxn ang="0">
                  <a:pos x="1" y="6"/>
                </a:cxn>
                <a:cxn ang="0">
                  <a:pos x="0" y="11"/>
                </a:cxn>
                <a:cxn ang="0">
                  <a:pos x="3" y="18"/>
                </a:cxn>
                <a:cxn ang="0">
                  <a:pos x="8" y="25"/>
                </a:cxn>
                <a:cxn ang="0">
                  <a:pos x="13" y="30"/>
                </a:cxn>
                <a:cxn ang="0">
                  <a:pos x="15" y="33"/>
                </a:cxn>
                <a:cxn ang="0">
                  <a:pos x="15" y="18"/>
                </a:cxn>
                <a:cxn ang="0">
                  <a:pos x="25" y="33"/>
                </a:cxn>
                <a:cxn ang="0">
                  <a:pos x="30" y="30"/>
                </a:cxn>
                <a:cxn ang="0">
                  <a:pos x="28" y="23"/>
                </a:cxn>
                <a:cxn ang="0">
                  <a:pos x="30" y="11"/>
                </a:cxn>
                <a:cxn ang="0">
                  <a:pos x="33" y="5"/>
                </a:cxn>
                <a:cxn ang="0">
                  <a:pos x="36" y="3"/>
                </a:cxn>
                <a:cxn ang="0">
                  <a:pos x="13" y="8"/>
                </a:cxn>
                <a:cxn ang="0">
                  <a:pos x="11" y="0"/>
                </a:cxn>
              </a:cxnLst>
              <a:rect l="0" t="0" r="r" b="b"/>
              <a:pathLst>
                <a:path w="36" h="33">
                  <a:moveTo>
                    <a:pt x="11" y="0"/>
                  </a:moveTo>
                  <a:lnTo>
                    <a:pt x="10" y="0"/>
                  </a:lnTo>
                  <a:lnTo>
                    <a:pt x="6" y="3"/>
                  </a:lnTo>
                  <a:lnTo>
                    <a:pt x="1" y="6"/>
                  </a:lnTo>
                  <a:lnTo>
                    <a:pt x="0" y="11"/>
                  </a:lnTo>
                  <a:lnTo>
                    <a:pt x="3" y="18"/>
                  </a:lnTo>
                  <a:lnTo>
                    <a:pt x="8" y="25"/>
                  </a:lnTo>
                  <a:lnTo>
                    <a:pt x="13" y="30"/>
                  </a:lnTo>
                  <a:lnTo>
                    <a:pt x="15" y="33"/>
                  </a:lnTo>
                  <a:lnTo>
                    <a:pt x="15" y="18"/>
                  </a:lnTo>
                  <a:lnTo>
                    <a:pt x="25" y="33"/>
                  </a:lnTo>
                  <a:lnTo>
                    <a:pt x="30" y="30"/>
                  </a:lnTo>
                  <a:lnTo>
                    <a:pt x="28" y="23"/>
                  </a:lnTo>
                  <a:lnTo>
                    <a:pt x="30" y="11"/>
                  </a:lnTo>
                  <a:lnTo>
                    <a:pt x="33" y="5"/>
                  </a:lnTo>
                  <a:lnTo>
                    <a:pt x="36" y="3"/>
                  </a:lnTo>
                  <a:lnTo>
                    <a:pt x="13" y="8"/>
                  </a:lnTo>
                  <a:lnTo>
                    <a:pt x="11" y="0"/>
                  </a:lnTo>
                  <a:close/>
                </a:path>
              </a:pathLst>
            </a:custGeom>
            <a:solidFill>
              <a:srgbClr val="1F1A17"/>
            </a:solidFill>
            <a:ln w="9525">
              <a:noFill/>
              <a:round/>
              <a:headEnd/>
              <a:tailEnd/>
            </a:ln>
          </p:spPr>
          <p:txBody>
            <a:bodyPr/>
            <a:lstStyle/>
            <a:p>
              <a:endParaRPr lang="en-US"/>
            </a:p>
          </p:txBody>
        </p:sp>
        <p:sp>
          <p:nvSpPr>
            <p:cNvPr id="4732" name="Freeform 636"/>
            <p:cNvSpPr>
              <a:spLocks/>
            </p:cNvSpPr>
            <p:nvPr/>
          </p:nvSpPr>
          <p:spPr bwMode="auto">
            <a:xfrm>
              <a:off x="2792" y="3434"/>
              <a:ext cx="53" cy="38"/>
            </a:xfrm>
            <a:custGeom>
              <a:avLst/>
              <a:gdLst/>
              <a:ahLst/>
              <a:cxnLst>
                <a:cxn ang="0">
                  <a:pos x="0" y="0"/>
                </a:cxn>
                <a:cxn ang="0">
                  <a:pos x="12" y="5"/>
                </a:cxn>
                <a:cxn ang="0">
                  <a:pos x="28" y="13"/>
                </a:cxn>
                <a:cxn ang="0">
                  <a:pos x="37" y="18"/>
                </a:cxn>
                <a:cxn ang="0">
                  <a:pos x="43" y="21"/>
                </a:cxn>
                <a:cxn ang="0">
                  <a:pos x="50" y="30"/>
                </a:cxn>
                <a:cxn ang="0">
                  <a:pos x="53" y="35"/>
                </a:cxn>
                <a:cxn ang="0">
                  <a:pos x="52" y="38"/>
                </a:cxn>
                <a:cxn ang="0">
                  <a:pos x="48" y="38"/>
                </a:cxn>
                <a:cxn ang="0">
                  <a:pos x="45" y="36"/>
                </a:cxn>
                <a:cxn ang="0">
                  <a:pos x="42" y="35"/>
                </a:cxn>
                <a:cxn ang="0">
                  <a:pos x="37" y="30"/>
                </a:cxn>
                <a:cxn ang="0">
                  <a:pos x="32" y="26"/>
                </a:cxn>
                <a:cxn ang="0">
                  <a:pos x="32" y="30"/>
                </a:cxn>
                <a:cxn ang="0">
                  <a:pos x="32" y="31"/>
                </a:cxn>
                <a:cxn ang="0">
                  <a:pos x="28" y="33"/>
                </a:cxn>
                <a:cxn ang="0">
                  <a:pos x="25" y="33"/>
                </a:cxn>
                <a:cxn ang="0">
                  <a:pos x="23" y="28"/>
                </a:cxn>
                <a:cxn ang="0">
                  <a:pos x="20" y="25"/>
                </a:cxn>
                <a:cxn ang="0">
                  <a:pos x="18" y="21"/>
                </a:cxn>
                <a:cxn ang="0">
                  <a:pos x="13" y="18"/>
                </a:cxn>
                <a:cxn ang="0">
                  <a:pos x="13" y="15"/>
                </a:cxn>
                <a:cxn ang="0">
                  <a:pos x="13" y="10"/>
                </a:cxn>
                <a:cxn ang="0">
                  <a:pos x="7" y="5"/>
                </a:cxn>
                <a:cxn ang="0">
                  <a:pos x="0" y="0"/>
                </a:cxn>
              </a:cxnLst>
              <a:rect l="0" t="0" r="r" b="b"/>
              <a:pathLst>
                <a:path w="53" h="38">
                  <a:moveTo>
                    <a:pt x="0" y="0"/>
                  </a:moveTo>
                  <a:lnTo>
                    <a:pt x="12" y="5"/>
                  </a:lnTo>
                  <a:lnTo>
                    <a:pt x="28" y="13"/>
                  </a:lnTo>
                  <a:lnTo>
                    <a:pt x="37" y="18"/>
                  </a:lnTo>
                  <a:lnTo>
                    <a:pt x="43" y="21"/>
                  </a:lnTo>
                  <a:lnTo>
                    <a:pt x="50" y="30"/>
                  </a:lnTo>
                  <a:lnTo>
                    <a:pt x="53" y="35"/>
                  </a:lnTo>
                  <a:lnTo>
                    <a:pt x="52" y="38"/>
                  </a:lnTo>
                  <a:lnTo>
                    <a:pt x="48" y="38"/>
                  </a:lnTo>
                  <a:lnTo>
                    <a:pt x="45" y="36"/>
                  </a:lnTo>
                  <a:lnTo>
                    <a:pt x="42" y="35"/>
                  </a:lnTo>
                  <a:lnTo>
                    <a:pt x="37" y="30"/>
                  </a:lnTo>
                  <a:lnTo>
                    <a:pt x="32" y="26"/>
                  </a:lnTo>
                  <a:lnTo>
                    <a:pt x="32" y="30"/>
                  </a:lnTo>
                  <a:lnTo>
                    <a:pt x="32" y="31"/>
                  </a:lnTo>
                  <a:lnTo>
                    <a:pt x="28" y="33"/>
                  </a:lnTo>
                  <a:lnTo>
                    <a:pt x="25" y="33"/>
                  </a:lnTo>
                  <a:lnTo>
                    <a:pt x="23" y="28"/>
                  </a:lnTo>
                  <a:lnTo>
                    <a:pt x="20" y="25"/>
                  </a:lnTo>
                  <a:lnTo>
                    <a:pt x="18" y="21"/>
                  </a:lnTo>
                  <a:lnTo>
                    <a:pt x="13" y="18"/>
                  </a:lnTo>
                  <a:lnTo>
                    <a:pt x="13" y="15"/>
                  </a:lnTo>
                  <a:lnTo>
                    <a:pt x="13" y="10"/>
                  </a:lnTo>
                  <a:lnTo>
                    <a:pt x="7" y="5"/>
                  </a:lnTo>
                  <a:lnTo>
                    <a:pt x="0" y="0"/>
                  </a:lnTo>
                  <a:close/>
                </a:path>
              </a:pathLst>
            </a:custGeom>
            <a:solidFill>
              <a:srgbClr val="1F1A17"/>
            </a:solidFill>
            <a:ln w="9525">
              <a:noFill/>
              <a:round/>
              <a:headEnd/>
              <a:tailEnd/>
            </a:ln>
          </p:spPr>
          <p:txBody>
            <a:bodyPr/>
            <a:lstStyle/>
            <a:p>
              <a:endParaRPr lang="en-US"/>
            </a:p>
          </p:txBody>
        </p:sp>
        <p:sp>
          <p:nvSpPr>
            <p:cNvPr id="4733" name="Freeform 637"/>
            <p:cNvSpPr>
              <a:spLocks/>
            </p:cNvSpPr>
            <p:nvPr/>
          </p:nvSpPr>
          <p:spPr bwMode="auto">
            <a:xfrm>
              <a:off x="2860" y="3437"/>
              <a:ext cx="44" cy="22"/>
            </a:xfrm>
            <a:custGeom>
              <a:avLst/>
              <a:gdLst/>
              <a:ahLst/>
              <a:cxnLst>
                <a:cxn ang="0">
                  <a:pos x="9" y="0"/>
                </a:cxn>
                <a:cxn ang="0">
                  <a:pos x="0" y="3"/>
                </a:cxn>
                <a:cxn ang="0">
                  <a:pos x="0" y="13"/>
                </a:cxn>
                <a:cxn ang="0">
                  <a:pos x="7" y="17"/>
                </a:cxn>
                <a:cxn ang="0">
                  <a:pos x="19" y="22"/>
                </a:cxn>
                <a:cxn ang="0">
                  <a:pos x="34" y="20"/>
                </a:cxn>
                <a:cxn ang="0">
                  <a:pos x="44" y="17"/>
                </a:cxn>
                <a:cxn ang="0">
                  <a:pos x="37" y="17"/>
                </a:cxn>
                <a:cxn ang="0">
                  <a:pos x="22" y="15"/>
                </a:cxn>
                <a:cxn ang="0">
                  <a:pos x="17" y="12"/>
                </a:cxn>
                <a:cxn ang="0">
                  <a:pos x="12" y="7"/>
                </a:cxn>
                <a:cxn ang="0">
                  <a:pos x="10" y="2"/>
                </a:cxn>
                <a:cxn ang="0">
                  <a:pos x="9" y="0"/>
                </a:cxn>
              </a:cxnLst>
              <a:rect l="0" t="0" r="r" b="b"/>
              <a:pathLst>
                <a:path w="44" h="22">
                  <a:moveTo>
                    <a:pt x="9" y="0"/>
                  </a:moveTo>
                  <a:lnTo>
                    <a:pt x="0" y="3"/>
                  </a:lnTo>
                  <a:lnTo>
                    <a:pt x="0" y="13"/>
                  </a:lnTo>
                  <a:lnTo>
                    <a:pt x="7" y="17"/>
                  </a:lnTo>
                  <a:lnTo>
                    <a:pt x="19" y="22"/>
                  </a:lnTo>
                  <a:lnTo>
                    <a:pt x="34" y="20"/>
                  </a:lnTo>
                  <a:lnTo>
                    <a:pt x="44" y="17"/>
                  </a:lnTo>
                  <a:lnTo>
                    <a:pt x="37" y="17"/>
                  </a:lnTo>
                  <a:lnTo>
                    <a:pt x="22" y="15"/>
                  </a:lnTo>
                  <a:lnTo>
                    <a:pt x="17" y="12"/>
                  </a:lnTo>
                  <a:lnTo>
                    <a:pt x="12" y="7"/>
                  </a:lnTo>
                  <a:lnTo>
                    <a:pt x="10" y="2"/>
                  </a:lnTo>
                  <a:lnTo>
                    <a:pt x="9" y="0"/>
                  </a:lnTo>
                  <a:close/>
                </a:path>
              </a:pathLst>
            </a:custGeom>
            <a:solidFill>
              <a:srgbClr val="1F1A17"/>
            </a:solidFill>
            <a:ln w="9525">
              <a:noFill/>
              <a:round/>
              <a:headEnd/>
              <a:tailEnd/>
            </a:ln>
          </p:spPr>
          <p:txBody>
            <a:bodyPr/>
            <a:lstStyle/>
            <a:p>
              <a:endParaRPr lang="en-US"/>
            </a:p>
          </p:txBody>
        </p:sp>
        <p:sp>
          <p:nvSpPr>
            <p:cNvPr id="4734" name="Freeform 638"/>
            <p:cNvSpPr>
              <a:spLocks/>
            </p:cNvSpPr>
            <p:nvPr/>
          </p:nvSpPr>
          <p:spPr bwMode="auto">
            <a:xfrm>
              <a:off x="2767" y="3479"/>
              <a:ext cx="25" cy="18"/>
            </a:xfrm>
            <a:custGeom>
              <a:avLst/>
              <a:gdLst/>
              <a:ahLst/>
              <a:cxnLst>
                <a:cxn ang="0">
                  <a:pos x="0" y="10"/>
                </a:cxn>
                <a:cxn ang="0">
                  <a:pos x="22" y="0"/>
                </a:cxn>
                <a:cxn ang="0">
                  <a:pos x="25" y="7"/>
                </a:cxn>
                <a:cxn ang="0">
                  <a:pos x="23" y="17"/>
                </a:cxn>
                <a:cxn ang="0">
                  <a:pos x="18" y="18"/>
                </a:cxn>
                <a:cxn ang="0">
                  <a:pos x="13" y="17"/>
                </a:cxn>
                <a:cxn ang="0">
                  <a:pos x="5" y="13"/>
                </a:cxn>
                <a:cxn ang="0">
                  <a:pos x="0" y="10"/>
                </a:cxn>
              </a:cxnLst>
              <a:rect l="0" t="0" r="r" b="b"/>
              <a:pathLst>
                <a:path w="25" h="18">
                  <a:moveTo>
                    <a:pt x="0" y="10"/>
                  </a:moveTo>
                  <a:lnTo>
                    <a:pt x="22" y="0"/>
                  </a:lnTo>
                  <a:lnTo>
                    <a:pt x="25" y="7"/>
                  </a:lnTo>
                  <a:lnTo>
                    <a:pt x="23" y="17"/>
                  </a:lnTo>
                  <a:lnTo>
                    <a:pt x="18" y="18"/>
                  </a:lnTo>
                  <a:lnTo>
                    <a:pt x="13" y="17"/>
                  </a:lnTo>
                  <a:lnTo>
                    <a:pt x="5" y="13"/>
                  </a:lnTo>
                  <a:lnTo>
                    <a:pt x="0" y="10"/>
                  </a:lnTo>
                  <a:close/>
                </a:path>
              </a:pathLst>
            </a:custGeom>
            <a:solidFill>
              <a:srgbClr val="1F1A17"/>
            </a:solidFill>
            <a:ln w="9525">
              <a:noFill/>
              <a:round/>
              <a:headEnd/>
              <a:tailEnd/>
            </a:ln>
          </p:spPr>
          <p:txBody>
            <a:bodyPr/>
            <a:lstStyle/>
            <a:p>
              <a:endParaRPr lang="en-US"/>
            </a:p>
          </p:txBody>
        </p:sp>
        <p:sp>
          <p:nvSpPr>
            <p:cNvPr id="4735" name="Freeform 639"/>
            <p:cNvSpPr>
              <a:spLocks/>
            </p:cNvSpPr>
            <p:nvPr/>
          </p:nvSpPr>
          <p:spPr bwMode="auto">
            <a:xfrm>
              <a:off x="3049" y="3447"/>
              <a:ext cx="134" cy="75"/>
            </a:xfrm>
            <a:custGeom>
              <a:avLst/>
              <a:gdLst/>
              <a:ahLst/>
              <a:cxnLst>
                <a:cxn ang="0">
                  <a:pos x="0" y="52"/>
                </a:cxn>
                <a:cxn ang="0">
                  <a:pos x="10" y="60"/>
                </a:cxn>
                <a:cxn ang="0">
                  <a:pos x="17" y="55"/>
                </a:cxn>
                <a:cxn ang="0">
                  <a:pos x="25" y="52"/>
                </a:cxn>
                <a:cxn ang="0">
                  <a:pos x="30" y="50"/>
                </a:cxn>
                <a:cxn ang="0">
                  <a:pos x="35" y="49"/>
                </a:cxn>
                <a:cxn ang="0">
                  <a:pos x="40" y="52"/>
                </a:cxn>
                <a:cxn ang="0">
                  <a:pos x="44" y="54"/>
                </a:cxn>
                <a:cxn ang="0">
                  <a:pos x="50" y="52"/>
                </a:cxn>
                <a:cxn ang="0">
                  <a:pos x="57" y="54"/>
                </a:cxn>
                <a:cxn ang="0">
                  <a:pos x="57" y="52"/>
                </a:cxn>
                <a:cxn ang="0">
                  <a:pos x="62" y="52"/>
                </a:cxn>
                <a:cxn ang="0">
                  <a:pos x="69" y="57"/>
                </a:cxn>
                <a:cxn ang="0">
                  <a:pos x="74" y="60"/>
                </a:cxn>
                <a:cxn ang="0">
                  <a:pos x="77" y="45"/>
                </a:cxn>
                <a:cxn ang="0">
                  <a:pos x="79" y="69"/>
                </a:cxn>
                <a:cxn ang="0">
                  <a:pos x="89" y="75"/>
                </a:cxn>
                <a:cxn ang="0">
                  <a:pos x="89" y="65"/>
                </a:cxn>
                <a:cxn ang="0">
                  <a:pos x="89" y="54"/>
                </a:cxn>
                <a:cxn ang="0">
                  <a:pos x="97" y="50"/>
                </a:cxn>
                <a:cxn ang="0">
                  <a:pos x="104" y="49"/>
                </a:cxn>
                <a:cxn ang="0">
                  <a:pos x="114" y="42"/>
                </a:cxn>
                <a:cxn ang="0">
                  <a:pos x="107" y="35"/>
                </a:cxn>
                <a:cxn ang="0">
                  <a:pos x="121" y="37"/>
                </a:cxn>
                <a:cxn ang="0">
                  <a:pos x="122" y="30"/>
                </a:cxn>
                <a:cxn ang="0">
                  <a:pos x="116" y="23"/>
                </a:cxn>
                <a:cxn ang="0">
                  <a:pos x="122" y="22"/>
                </a:cxn>
                <a:cxn ang="0">
                  <a:pos x="124" y="17"/>
                </a:cxn>
                <a:cxn ang="0">
                  <a:pos x="117" y="15"/>
                </a:cxn>
                <a:cxn ang="0">
                  <a:pos x="127" y="12"/>
                </a:cxn>
                <a:cxn ang="0">
                  <a:pos x="134" y="0"/>
                </a:cxn>
                <a:cxn ang="0">
                  <a:pos x="116" y="10"/>
                </a:cxn>
                <a:cxn ang="0">
                  <a:pos x="106" y="20"/>
                </a:cxn>
                <a:cxn ang="0">
                  <a:pos x="112" y="28"/>
                </a:cxn>
                <a:cxn ang="0">
                  <a:pos x="104" y="30"/>
                </a:cxn>
                <a:cxn ang="0">
                  <a:pos x="104" y="30"/>
                </a:cxn>
                <a:cxn ang="0">
                  <a:pos x="102" y="34"/>
                </a:cxn>
                <a:cxn ang="0">
                  <a:pos x="101" y="37"/>
                </a:cxn>
                <a:cxn ang="0">
                  <a:pos x="96" y="39"/>
                </a:cxn>
                <a:cxn ang="0">
                  <a:pos x="89" y="40"/>
                </a:cxn>
                <a:cxn ang="0">
                  <a:pos x="86" y="39"/>
                </a:cxn>
                <a:cxn ang="0">
                  <a:pos x="84" y="37"/>
                </a:cxn>
                <a:cxn ang="0">
                  <a:pos x="82" y="35"/>
                </a:cxn>
                <a:cxn ang="0">
                  <a:pos x="76" y="23"/>
                </a:cxn>
                <a:cxn ang="0">
                  <a:pos x="65" y="27"/>
                </a:cxn>
                <a:cxn ang="0">
                  <a:pos x="52" y="32"/>
                </a:cxn>
                <a:cxn ang="0">
                  <a:pos x="39" y="32"/>
                </a:cxn>
                <a:cxn ang="0">
                  <a:pos x="24" y="35"/>
                </a:cxn>
                <a:cxn ang="0">
                  <a:pos x="10" y="45"/>
                </a:cxn>
                <a:cxn ang="0">
                  <a:pos x="0" y="52"/>
                </a:cxn>
              </a:cxnLst>
              <a:rect l="0" t="0" r="r" b="b"/>
              <a:pathLst>
                <a:path w="134" h="75">
                  <a:moveTo>
                    <a:pt x="0" y="52"/>
                  </a:moveTo>
                  <a:lnTo>
                    <a:pt x="10" y="60"/>
                  </a:lnTo>
                  <a:lnTo>
                    <a:pt x="17" y="55"/>
                  </a:lnTo>
                  <a:lnTo>
                    <a:pt x="25" y="52"/>
                  </a:lnTo>
                  <a:lnTo>
                    <a:pt x="30" y="50"/>
                  </a:lnTo>
                  <a:lnTo>
                    <a:pt x="35" y="49"/>
                  </a:lnTo>
                  <a:lnTo>
                    <a:pt x="40" y="52"/>
                  </a:lnTo>
                  <a:lnTo>
                    <a:pt x="44" y="54"/>
                  </a:lnTo>
                  <a:lnTo>
                    <a:pt x="50" y="52"/>
                  </a:lnTo>
                  <a:lnTo>
                    <a:pt x="57" y="54"/>
                  </a:lnTo>
                  <a:lnTo>
                    <a:pt x="57" y="52"/>
                  </a:lnTo>
                  <a:lnTo>
                    <a:pt x="62" y="52"/>
                  </a:lnTo>
                  <a:lnTo>
                    <a:pt x="69" y="57"/>
                  </a:lnTo>
                  <a:lnTo>
                    <a:pt x="74" y="60"/>
                  </a:lnTo>
                  <a:lnTo>
                    <a:pt x="77" y="45"/>
                  </a:lnTo>
                  <a:lnTo>
                    <a:pt x="79" y="69"/>
                  </a:lnTo>
                  <a:lnTo>
                    <a:pt x="89" y="75"/>
                  </a:lnTo>
                  <a:lnTo>
                    <a:pt x="89" y="65"/>
                  </a:lnTo>
                  <a:lnTo>
                    <a:pt x="89" y="54"/>
                  </a:lnTo>
                  <a:lnTo>
                    <a:pt x="97" y="50"/>
                  </a:lnTo>
                  <a:lnTo>
                    <a:pt x="104" y="49"/>
                  </a:lnTo>
                  <a:lnTo>
                    <a:pt x="114" y="42"/>
                  </a:lnTo>
                  <a:lnTo>
                    <a:pt x="107" y="35"/>
                  </a:lnTo>
                  <a:lnTo>
                    <a:pt x="121" y="37"/>
                  </a:lnTo>
                  <a:lnTo>
                    <a:pt x="122" y="30"/>
                  </a:lnTo>
                  <a:lnTo>
                    <a:pt x="116" y="23"/>
                  </a:lnTo>
                  <a:lnTo>
                    <a:pt x="122" y="22"/>
                  </a:lnTo>
                  <a:lnTo>
                    <a:pt x="124" y="17"/>
                  </a:lnTo>
                  <a:lnTo>
                    <a:pt x="117" y="15"/>
                  </a:lnTo>
                  <a:lnTo>
                    <a:pt x="127" y="12"/>
                  </a:lnTo>
                  <a:lnTo>
                    <a:pt x="134" y="0"/>
                  </a:lnTo>
                  <a:lnTo>
                    <a:pt x="116" y="10"/>
                  </a:lnTo>
                  <a:lnTo>
                    <a:pt x="106" y="20"/>
                  </a:lnTo>
                  <a:lnTo>
                    <a:pt x="112" y="28"/>
                  </a:lnTo>
                  <a:lnTo>
                    <a:pt x="104" y="30"/>
                  </a:lnTo>
                  <a:lnTo>
                    <a:pt x="104" y="30"/>
                  </a:lnTo>
                  <a:lnTo>
                    <a:pt x="102" y="34"/>
                  </a:lnTo>
                  <a:lnTo>
                    <a:pt x="101" y="37"/>
                  </a:lnTo>
                  <a:lnTo>
                    <a:pt x="96" y="39"/>
                  </a:lnTo>
                  <a:lnTo>
                    <a:pt x="89" y="40"/>
                  </a:lnTo>
                  <a:lnTo>
                    <a:pt x="86" y="39"/>
                  </a:lnTo>
                  <a:lnTo>
                    <a:pt x="84" y="37"/>
                  </a:lnTo>
                  <a:lnTo>
                    <a:pt x="82" y="35"/>
                  </a:lnTo>
                  <a:lnTo>
                    <a:pt x="76" y="23"/>
                  </a:lnTo>
                  <a:lnTo>
                    <a:pt x="65" y="27"/>
                  </a:lnTo>
                  <a:lnTo>
                    <a:pt x="52" y="32"/>
                  </a:lnTo>
                  <a:lnTo>
                    <a:pt x="39" y="32"/>
                  </a:lnTo>
                  <a:lnTo>
                    <a:pt x="24" y="35"/>
                  </a:lnTo>
                  <a:lnTo>
                    <a:pt x="10" y="45"/>
                  </a:lnTo>
                  <a:lnTo>
                    <a:pt x="0" y="52"/>
                  </a:lnTo>
                  <a:close/>
                </a:path>
              </a:pathLst>
            </a:custGeom>
            <a:solidFill>
              <a:srgbClr val="1F1A17"/>
            </a:solidFill>
            <a:ln w="9525">
              <a:noFill/>
              <a:round/>
              <a:headEnd/>
              <a:tailEnd/>
            </a:ln>
          </p:spPr>
          <p:txBody>
            <a:bodyPr/>
            <a:lstStyle/>
            <a:p>
              <a:endParaRPr lang="en-US"/>
            </a:p>
          </p:txBody>
        </p:sp>
        <p:sp>
          <p:nvSpPr>
            <p:cNvPr id="4736" name="Freeform 640"/>
            <p:cNvSpPr>
              <a:spLocks/>
            </p:cNvSpPr>
            <p:nvPr/>
          </p:nvSpPr>
          <p:spPr bwMode="auto">
            <a:xfrm>
              <a:off x="2842" y="3455"/>
              <a:ext cx="166" cy="94"/>
            </a:xfrm>
            <a:custGeom>
              <a:avLst/>
              <a:gdLst/>
              <a:ahLst/>
              <a:cxnLst>
                <a:cxn ang="0">
                  <a:pos x="161" y="20"/>
                </a:cxn>
                <a:cxn ang="0">
                  <a:pos x="164" y="9"/>
                </a:cxn>
                <a:cxn ang="0">
                  <a:pos x="155" y="9"/>
                </a:cxn>
                <a:cxn ang="0">
                  <a:pos x="149" y="7"/>
                </a:cxn>
                <a:cxn ang="0">
                  <a:pos x="139" y="2"/>
                </a:cxn>
                <a:cxn ang="0">
                  <a:pos x="124" y="9"/>
                </a:cxn>
                <a:cxn ang="0">
                  <a:pos x="117" y="17"/>
                </a:cxn>
                <a:cxn ang="0">
                  <a:pos x="120" y="27"/>
                </a:cxn>
                <a:cxn ang="0">
                  <a:pos x="120" y="34"/>
                </a:cxn>
                <a:cxn ang="0">
                  <a:pos x="99" y="27"/>
                </a:cxn>
                <a:cxn ang="0">
                  <a:pos x="72" y="24"/>
                </a:cxn>
                <a:cxn ang="0">
                  <a:pos x="42" y="27"/>
                </a:cxn>
                <a:cxn ang="0">
                  <a:pos x="15" y="27"/>
                </a:cxn>
                <a:cxn ang="0">
                  <a:pos x="7" y="32"/>
                </a:cxn>
                <a:cxn ang="0">
                  <a:pos x="12" y="46"/>
                </a:cxn>
                <a:cxn ang="0">
                  <a:pos x="25" y="49"/>
                </a:cxn>
                <a:cxn ang="0">
                  <a:pos x="39" y="52"/>
                </a:cxn>
                <a:cxn ang="0">
                  <a:pos x="52" y="59"/>
                </a:cxn>
                <a:cxn ang="0">
                  <a:pos x="62" y="56"/>
                </a:cxn>
                <a:cxn ang="0">
                  <a:pos x="62" y="47"/>
                </a:cxn>
                <a:cxn ang="0">
                  <a:pos x="75" y="42"/>
                </a:cxn>
                <a:cxn ang="0">
                  <a:pos x="92" y="47"/>
                </a:cxn>
                <a:cxn ang="0">
                  <a:pos x="89" y="57"/>
                </a:cxn>
                <a:cxn ang="0">
                  <a:pos x="67" y="71"/>
                </a:cxn>
                <a:cxn ang="0">
                  <a:pos x="44" y="79"/>
                </a:cxn>
                <a:cxn ang="0">
                  <a:pos x="49" y="87"/>
                </a:cxn>
                <a:cxn ang="0">
                  <a:pos x="70" y="82"/>
                </a:cxn>
                <a:cxn ang="0">
                  <a:pos x="82" y="81"/>
                </a:cxn>
                <a:cxn ang="0">
                  <a:pos x="85" y="87"/>
                </a:cxn>
                <a:cxn ang="0">
                  <a:pos x="102" y="86"/>
                </a:cxn>
                <a:cxn ang="0">
                  <a:pos x="144" y="81"/>
                </a:cxn>
                <a:cxn ang="0">
                  <a:pos x="154" y="81"/>
                </a:cxn>
                <a:cxn ang="0">
                  <a:pos x="161" y="66"/>
                </a:cxn>
                <a:cxn ang="0">
                  <a:pos x="157" y="49"/>
                </a:cxn>
                <a:cxn ang="0">
                  <a:pos x="152" y="44"/>
                </a:cxn>
                <a:cxn ang="0">
                  <a:pos x="134" y="46"/>
                </a:cxn>
                <a:cxn ang="0">
                  <a:pos x="129" y="32"/>
                </a:cxn>
                <a:cxn ang="0">
                  <a:pos x="139" y="27"/>
                </a:cxn>
                <a:cxn ang="0">
                  <a:pos x="150" y="34"/>
                </a:cxn>
                <a:cxn ang="0">
                  <a:pos x="155" y="34"/>
                </a:cxn>
              </a:cxnLst>
              <a:rect l="0" t="0" r="r" b="b"/>
              <a:pathLst>
                <a:path w="166" h="94">
                  <a:moveTo>
                    <a:pt x="157" y="29"/>
                  </a:moveTo>
                  <a:lnTo>
                    <a:pt x="161" y="20"/>
                  </a:lnTo>
                  <a:lnTo>
                    <a:pt x="166" y="14"/>
                  </a:lnTo>
                  <a:lnTo>
                    <a:pt x="164" y="9"/>
                  </a:lnTo>
                  <a:lnTo>
                    <a:pt x="161" y="4"/>
                  </a:lnTo>
                  <a:lnTo>
                    <a:pt x="155" y="9"/>
                  </a:lnTo>
                  <a:lnTo>
                    <a:pt x="150" y="14"/>
                  </a:lnTo>
                  <a:lnTo>
                    <a:pt x="149" y="7"/>
                  </a:lnTo>
                  <a:lnTo>
                    <a:pt x="147" y="0"/>
                  </a:lnTo>
                  <a:lnTo>
                    <a:pt x="139" y="2"/>
                  </a:lnTo>
                  <a:lnTo>
                    <a:pt x="132" y="4"/>
                  </a:lnTo>
                  <a:lnTo>
                    <a:pt x="124" y="9"/>
                  </a:lnTo>
                  <a:lnTo>
                    <a:pt x="115" y="14"/>
                  </a:lnTo>
                  <a:lnTo>
                    <a:pt x="117" y="17"/>
                  </a:lnTo>
                  <a:lnTo>
                    <a:pt x="120" y="24"/>
                  </a:lnTo>
                  <a:lnTo>
                    <a:pt x="120" y="27"/>
                  </a:lnTo>
                  <a:lnTo>
                    <a:pt x="122" y="31"/>
                  </a:lnTo>
                  <a:lnTo>
                    <a:pt x="120" y="34"/>
                  </a:lnTo>
                  <a:lnTo>
                    <a:pt x="117" y="34"/>
                  </a:lnTo>
                  <a:lnTo>
                    <a:pt x="99" y="27"/>
                  </a:lnTo>
                  <a:lnTo>
                    <a:pt x="89" y="22"/>
                  </a:lnTo>
                  <a:lnTo>
                    <a:pt x="72" y="24"/>
                  </a:lnTo>
                  <a:lnTo>
                    <a:pt x="57" y="26"/>
                  </a:lnTo>
                  <a:lnTo>
                    <a:pt x="42" y="27"/>
                  </a:lnTo>
                  <a:lnTo>
                    <a:pt x="28" y="29"/>
                  </a:lnTo>
                  <a:lnTo>
                    <a:pt x="15" y="27"/>
                  </a:lnTo>
                  <a:lnTo>
                    <a:pt x="0" y="26"/>
                  </a:lnTo>
                  <a:lnTo>
                    <a:pt x="7" y="32"/>
                  </a:lnTo>
                  <a:lnTo>
                    <a:pt x="13" y="41"/>
                  </a:lnTo>
                  <a:lnTo>
                    <a:pt x="12" y="46"/>
                  </a:lnTo>
                  <a:lnTo>
                    <a:pt x="10" y="51"/>
                  </a:lnTo>
                  <a:lnTo>
                    <a:pt x="25" y="49"/>
                  </a:lnTo>
                  <a:lnTo>
                    <a:pt x="39" y="47"/>
                  </a:lnTo>
                  <a:lnTo>
                    <a:pt x="39" y="52"/>
                  </a:lnTo>
                  <a:lnTo>
                    <a:pt x="37" y="57"/>
                  </a:lnTo>
                  <a:lnTo>
                    <a:pt x="52" y="59"/>
                  </a:lnTo>
                  <a:lnTo>
                    <a:pt x="67" y="61"/>
                  </a:lnTo>
                  <a:lnTo>
                    <a:pt x="62" y="56"/>
                  </a:lnTo>
                  <a:lnTo>
                    <a:pt x="59" y="49"/>
                  </a:lnTo>
                  <a:lnTo>
                    <a:pt x="62" y="47"/>
                  </a:lnTo>
                  <a:lnTo>
                    <a:pt x="69" y="44"/>
                  </a:lnTo>
                  <a:lnTo>
                    <a:pt x="75" y="42"/>
                  </a:lnTo>
                  <a:lnTo>
                    <a:pt x="82" y="42"/>
                  </a:lnTo>
                  <a:lnTo>
                    <a:pt x="92" y="47"/>
                  </a:lnTo>
                  <a:lnTo>
                    <a:pt x="95" y="49"/>
                  </a:lnTo>
                  <a:lnTo>
                    <a:pt x="89" y="57"/>
                  </a:lnTo>
                  <a:lnTo>
                    <a:pt x="80" y="67"/>
                  </a:lnTo>
                  <a:lnTo>
                    <a:pt x="67" y="71"/>
                  </a:lnTo>
                  <a:lnTo>
                    <a:pt x="54" y="72"/>
                  </a:lnTo>
                  <a:lnTo>
                    <a:pt x="44" y="79"/>
                  </a:lnTo>
                  <a:lnTo>
                    <a:pt x="35" y="86"/>
                  </a:lnTo>
                  <a:lnTo>
                    <a:pt x="49" y="87"/>
                  </a:lnTo>
                  <a:lnTo>
                    <a:pt x="62" y="87"/>
                  </a:lnTo>
                  <a:lnTo>
                    <a:pt x="70" y="82"/>
                  </a:lnTo>
                  <a:lnTo>
                    <a:pt x="79" y="81"/>
                  </a:lnTo>
                  <a:lnTo>
                    <a:pt x="82" y="81"/>
                  </a:lnTo>
                  <a:lnTo>
                    <a:pt x="85" y="82"/>
                  </a:lnTo>
                  <a:lnTo>
                    <a:pt x="85" y="87"/>
                  </a:lnTo>
                  <a:lnTo>
                    <a:pt x="84" y="94"/>
                  </a:lnTo>
                  <a:lnTo>
                    <a:pt x="102" y="86"/>
                  </a:lnTo>
                  <a:lnTo>
                    <a:pt x="129" y="79"/>
                  </a:lnTo>
                  <a:lnTo>
                    <a:pt x="144" y="81"/>
                  </a:lnTo>
                  <a:lnTo>
                    <a:pt x="152" y="84"/>
                  </a:lnTo>
                  <a:lnTo>
                    <a:pt x="154" y="81"/>
                  </a:lnTo>
                  <a:lnTo>
                    <a:pt x="157" y="74"/>
                  </a:lnTo>
                  <a:lnTo>
                    <a:pt x="161" y="66"/>
                  </a:lnTo>
                  <a:lnTo>
                    <a:pt x="161" y="57"/>
                  </a:lnTo>
                  <a:lnTo>
                    <a:pt x="157" y="49"/>
                  </a:lnTo>
                  <a:lnTo>
                    <a:pt x="155" y="44"/>
                  </a:lnTo>
                  <a:lnTo>
                    <a:pt x="152" y="44"/>
                  </a:lnTo>
                  <a:lnTo>
                    <a:pt x="144" y="46"/>
                  </a:lnTo>
                  <a:lnTo>
                    <a:pt x="134" y="46"/>
                  </a:lnTo>
                  <a:lnTo>
                    <a:pt x="129" y="44"/>
                  </a:lnTo>
                  <a:lnTo>
                    <a:pt x="129" y="32"/>
                  </a:lnTo>
                  <a:lnTo>
                    <a:pt x="130" y="24"/>
                  </a:lnTo>
                  <a:lnTo>
                    <a:pt x="139" y="27"/>
                  </a:lnTo>
                  <a:lnTo>
                    <a:pt x="147" y="29"/>
                  </a:lnTo>
                  <a:lnTo>
                    <a:pt x="150" y="34"/>
                  </a:lnTo>
                  <a:lnTo>
                    <a:pt x="154" y="39"/>
                  </a:lnTo>
                  <a:lnTo>
                    <a:pt x="155" y="34"/>
                  </a:lnTo>
                  <a:lnTo>
                    <a:pt x="157" y="29"/>
                  </a:lnTo>
                  <a:close/>
                </a:path>
              </a:pathLst>
            </a:custGeom>
            <a:solidFill>
              <a:srgbClr val="1F1A17"/>
            </a:solidFill>
            <a:ln w="9525">
              <a:noFill/>
              <a:round/>
              <a:headEnd/>
              <a:tailEnd/>
            </a:ln>
          </p:spPr>
          <p:txBody>
            <a:bodyPr/>
            <a:lstStyle/>
            <a:p>
              <a:endParaRPr lang="en-US"/>
            </a:p>
          </p:txBody>
        </p:sp>
        <p:sp>
          <p:nvSpPr>
            <p:cNvPr id="4737" name="Freeform 641"/>
            <p:cNvSpPr>
              <a:spLocks/>
            </p:cNvSpPr>
            <p:nvPr/>
          </p:nvSpPr>
          <p:spPr bwMode="auto">
            <a:xfrm>
              <a:off x="2652" y="3496"/>
              <a:ext cx="272" cy="108"/>
            </a:xfrm>
            <a:custGeom>
              <a:avLst/>
              <a:gdLst/>
              <a:ahLst/>
              <a:cxnLst>
                <a:cxn ang="0">
                  <a:pos x="3" y="1"/>
                </a:cxn>
                <a:cxn ang="0">
                  <a:pos x="0" y="15"/>
                </a:cxn>
                <a:cxn ang="0">
                  <a:pos x="13" y="20"/>
                </a:cxn>
                <a:cxn ang="0">
                  <a:pos x="20" y="35"/>
                </a:cxn>
                <a:cxn ang="0">
                  <a:pos x="23" y="38"/>
                </a:cxn>
                <a:cxn ang="0">
                  <a:pos x="33" y="38"/>
                </a:cxn>
                <a:cxn ang="0">
                  <a:pos x="43" y="41"/>
                </a:cxn>
                <a:cxn ang="0">
                  <a:pos x="46" y="48"/>
                </a:cxn>
                <a:cxn ang="0">
                  <a:pos x="50" y="53"/>
                </a:cxn>
                <a:cxn ang="0">
                  <a:pos x="56" y="50"/>
                </a:cxn>
                <a:cxn ang="0">
                  <a:pos x="60" y="53"/>
                </a:cxn>
                <a:cxn ang="0">
                  <a:pos x="60" y="61"/>
                </a:cxn>
                <a:cxn ang="0">
                  <a:pos x="65" y="75"/>
                </a:cxn>
                <a:cxn ang="0">
                  <a:pos x="73" y="76"/>
                </a:cxn>
                <a:cxn ang="0">
                  <a:pos x="75" y="70"/>
                </a:cxn>
                <a:cxn ang="0">
                  <a:pos x="83" y="63"/>
                </a:cxn>
                <a:cxn ang="0">
                  <a:pos x="98" y="63"/>
                </a:cxn>
                <a:cxn ang="0">
                  <a:pos x="113" y="70"/>
                </a:cxn>
                <a:cxn ang="0">
                  <a:pos x="120" y="82"/>
                </a:cxn>
                <a:cxn ang="0">
                  <a:pos x="135" y="98"/>
                </a:cxn>
                <a:cxn ang="0">
                  <a:pos x="152" y="100"/>
                </a:cxn>
                <a:cxn ang="0">
                  <a:pos x="160" y="93"/>
                </a:cxn>
                <a:cxn ang="0">
                  <a:pos x="172" y="93"/>
                </a:cxn>
                <a:cxn ang="0">
                  <a:pos x="182" y="100"/>
                </a:cxn>
                <a:cxn ang="0">
                  <a:pos x="192" y="98"/>
                </a:cxn>
                <a:cxn ang="0">
                  <a:pos x="202" y="97"/>
                </a:cxn>
                <a:cxn ang="0">
                  <a:pos x="215" y="100"/>
                </a:cxn>
                <a:cxn ang="0">
                  <a:pos x="237" y="92"/>
                </a:cxn>
                <a:cxn ang="0">
                  <a:pos x="259" y="87"/>
                </a:cxn>
                <a:cxn ang="0">
                  <a:pos x="260" y="78"/>
                </a:cxn>
                <a:cxn ang="0">
                  <a:pos x="250" y="63"/>
                </a:cxn>
                <a:cxn ang="0">
                  <a:pos x="235" y="60"/>
                </a:cxn>
                <a:cxn ang="0">
                  <a:pos x="213" y="58"/>
                </a:cxn>
                <a:cxn ang="0">
                  <a:pos x="207" y="65"/>
                </a:cxn>
                <a:cxn ang="0">
                  <a:pos x="202" y="82"/>
                </a:cxn>
                <a:cxn ang="0">
                  <a:pos x="192" y="78"/>
                </a:cxn>
                <a:cxn ang="0">
                  <a:pos x="183" y="73"/>
                </a:cxn>
                <a:cxn ang="0">
                  <a:pos x="172" y="75"/>
                </a:cxn>
                <a:cxn ang="0">
                  <a:pos x="163" y="71"/>
                </a:cxn>
                <a:cxn ang="0">
                  <a:pos x="155" y="68"/>
                </a:cxn>
                <a:cxn ang="0">
                  <a:pos x="147" y="68"/>
                </a:cxn>
                <a:cxn ang="0">
                  <a:pos x="138" y="60"/>
                </a:cxn>
                <a:cxn ang="0">
                  <a:pos x="132" y="46"/>
                </a:cxn>
                <a:cxn ang="0">
                  <a:pos x="118" y="35"/>
                </a:cxn>
                <a:cxn ang="0">
                  <a:pos x="107" y="33"/>
                </a:cxn>
                <a:cxn ang="0">
                  <a:pos x="93" y="31"/>
                </a:cxn>
                <a:cxn ang="0">
                  <a:pos x="65" y="20"/>
                </a:cxn>
                <a:cxn ang="0">
                  <a:pos x="46" y="16"/>
                </a:cxn>
                <a:cxn ang="0">
                  <a:pos x="35" y="13"/>
                </a:cxn>
                <a:cxn ang="0">
                  <a:pos x="30" y="10"/>
                </a:cxn>
                <a:cxn ang="0">
                  <a:pos x="20" y="11"/>
                </a:cxn>
                <a:cxn ang="0">
                  <a:pos x="6" y="5"/>
                </a:cxn>
              </a:cxnLst>
              <a:rect l="0" t="0" r="r" b="b"/>
              <a:pathLst>
                <a:path w="272" h="108">
                  <a:moveTo>
                    <a:pt x="3" y="0"/>
                  </a:moveTo>
                  <a:lnTo>
                    <a:pt x="3" y="1"/>
                  </a:lnTo>
                  <a:lnTo>
                    <a:pt x="1" y="8"/>
                  </a:lnTo>
                  <a:lnTo>
                    <a:pt x="0" y="15"/>
                  </a:lnTo>
                  <a:lnTo>
                    <a:pt x="1" y="20"/>
                  </a:lnTo>
                  <a:lnTo>
                    <a:pt x="13" y="20"/>
                  </a:lnTo>
                  <a:lnTo>
                    <a:pt x="21" y="23"/>
                  </a:lnTo>
                  <a:lnTo>
                    <a:pt x="20" y="35"/>
                  </a:lnTo>
                  <a:lnTo>
                    <a:pt x="20" y="43"/>
                  </a:lnTo>
                  <a:lnTo>
                    <a:pt x="23" y="38"/>
                  </a:lnTo>
                  <a:lnTo>
                    <a:pt x="28" y="33"/>
                  </a:lnTo>
                  <a:lnTo>
                    <a:pt x="33" y="38"/>
                  </a:lnTo>
                  <a:lnTo>
                    <a:pt x="38" y="43"/>
                  </a:lnTo>
                  <a:lnTo>
                    <a:pt x="43" y="41"/>
                  </a:lnTo>
                  <a:lnTo>
                    <a:pt x="48" y="38"/>
                  </a:lnTo>
                  <a:lnTo>
                    <a:pt x="46" y="48"/>
                  </a:lnTo>
                  <a:lnTo>
                    <a:pt x="45" y="58"/>
                  </a:lnTo>
                  <a:lnTo>
                    <a:pt x="50" y="53"/>
                  </a:lnTo>
                  <a:lnTo>
                    <a:pt x="53" y="51"/>
                  </a:lnTo>
                  <a:lnTo>
                    <a:pt x="56" y="50"/>
                  </a:lnTo>
                  <a:lnTo>
                    <a:pt x="60" y="51"/>
                  </a:lnTo>
                  <a:lnTo>
                    <a:pt x="60" y="53"/>
                  </a:lnTo>
                  <a:lnTo>
                    <a:pt x="60" y="56"/>
                  </a:lnTo>
                  <a:lnTo>
                    <a:pt x="60" y="61"/>
                  </a:lnTo>
                  <a:lnTo>
                    <a:pt x="58" y="66"/>
                  </a:lnTo>
                  <a:lnTo>
                    <a:pt x="65" y="75"/>
                  </a:lnTo>
                  <a:lnTo>
                    <a:pt x="73" y="83"/>
                  </a:lnTo>
                  <a:lnTo>
                    <a:pt x="73" y="76"/>
                  </a:lnTo>
                  <a:lnTo>
                    <a:pt x="73" y="73"/>
                  </a:lnTo>
                  <a:lnTo>
                    <a:pt x="75" y="70"/>
                  </a:lnTo>
                  <a:lnTo>
                    <a:pt x="78" y="66"/>
                  </a:lnTo>
                  <a:lnTo>
                    <a:pt x="83" y="63"/>
                  </a:lnTo>
                  <a:lnTo>
                    <a:pt x="90" y="63"/>
                  </a:lnTo>
                  <a:lnTo>
                    <a:pt x="98" y="63"/>
                  </a:lnTo>
                  <a:lnTo>
                    <a:pt x="105" y="66"/>
                  </a:lnTo>
                  <a:lnTo>
                    <a:pt x="113" y="70"/>
                  </a:lnTo>
                  <a:lnTo>
                    <a:pt x="118" y="75"/>
                  </a:lnTo>
                  <a:lnTo>
                    <a:pt x="120" y="82"/>
                  </a:lnTo>
                  <a:lnTo>
                    <a:pt x="122" y="90"/>
                  </a:lnTo>
                  <a:lnTo>
                    <a:pt x="135" y="98"/>
                  </a:lnTo>
                  <a:lnTo>
                    <a:pt x="148" y="108"/>
                  </a:lnTo>
                  <a:lnTo>
                    <a:pt x="152" y="100"/>
                  </a:lnTo>
                  <a:lnTo>
                    <a:pt x="155" y="97"/>
                  </a:lnTo>
                  <a:lnTo>
                    <a:pt x="160" y="93"/>
                  </a:lnTo>
                  <a:lnTo>
                    <a:pt x="167" y="92"/>
                  </a:lnTo>
                  <a:lnTo>
                    <a:pt x="172" y="93"/>
                  </a:lnTo>
                  <a:lnTo>
                    <a:pt x="178" y="97"/>
                  </a:lnTo>
                  <a:lnTo>
                    <a:pt x="182" y="100"/>
                  </a:lnTo>
                  <a:lnTo>
                    <a:pt x="183" y="107"/>
                  </a:lnTo>
                  <a:lnTo>
                    <a:pt x="192" y="98"/>
                  </a:lnTo>
                  <a:lnTo>
                    <a:pt x="200" y="92"/>
                  </a:lnTo>
                  <a:lnTo>
                    <a:pt x="202" y="97"/>
                  </a:lnTo>
                  <a:lnTo>
                    <a:pt x="203" y="102"/>
                  </a:lnTo>
                  <a:lnTo>
                    <a:pt x="215" y="100"/>
                  </a:lnTo>
                  <a:lnTo>
                    <a:pt x="227" y="100"/>
                  </a:lnTo>
                  <a:lnTo>
                    <a:pt x="237" y="92"/>
                  </a:lnTo>
                  <a:lnTo>
                    <a:pt x="247" y="83"/>
                  </a:lnTo>
                  <a:lnTo>
                    <a:pt x="259" y="87"/>
                  </a:lnTo>
                  <a:lnTo>
                    <a:pt x="272" y="88"/>
                  </a:lnTo>
                  <a:lnTo>
                    <a:pt x="260" y="78"/>
                  </a:lnTo>
                  <a:lnTo>
                    <a:pt x="250" y="70"/>
                  </a:lnTo>
                  <a:lnTo>
                    <a:pt x="250" y="63"/>
                  </a:lnTo>
                  <a:lnTo>
                    <a:pt x="249" y="55"/>
                  </a:lnTo>
                  <a:lnTo>
                    <a:pt x="235" y="60"/>
                  </a:lnTo>
                  <a:lnTo>
                    <a:pt x="225" y="61"/>
                  </a:lnTo>
                  <a:lnTo>
                    <a:pt x="213" y="58"/>
                  </a:lnTo>
                  <a:lnTo>
                    <a:pt x="202" y="51"/>
                  </a:lnTo>
                  <a:lnTo>
                    <a:pt x="207" y="65"/>
                  </a:lnTo>
                  <a:lnTo>
                    <a:pt x="212" y="78"/>
                  </a:lnTo>
                  <a:lnTo>
                    <a:pt x="202" y="82"/>
                  </a:lnTo>
                  <a:lnTo>
                    <a:pt x="192" y="85"/>
                  </a:lnTo>
                  <a:lnTo>
                    <a:pt x="192" y="78"/>
                  </a:lnTo>
                  <a:lnTo>
                    <a:pt x="193" y="70"/>
                  </a:lnTo>
                  <a:lnTo>
                    <a:pt x="183" y="73"/>
                  </a:lnTo>
                  <a:lnTo>
                    <a:pt x="175" y="75"/>
                  </a:lnTo>
                  <a:lnTo>
                    <a:pt x="172" y="75"/>
                  </a:lnTo>
                  <a:lnTo>
                    <a:pt x="168" y="73"/>
                  </a:lnTo>
                  <a:lnTo>
                    <a:pt x="163" y="71"/>
                  </a:lnTo>
                  <a:lnTo>
                    <a:pt x="160" y="66"/>
                  </a:lnTo>
                  <a:lnTo>
                    <a:pt x="155" y="68"/>
                  </a:lnTo>
                  <a:lnTo>
                    <a:pt x="150" y="70"/>
                  </a:lnTo>
                  <a:lnTo>
                    <a:pt x="147" y="68"/>
                  </a:lnTo>
                  <a:lnTo>
                    <a:pt x="143" y="66"/>
                  </a:lnTo>
                  <a:lnTo>
                    <a:pt x="138" y="60"/>
                  </a:lnTo>
                  <a:lnTo>
                    <a:pt x="132" y="53"/>
                  </a:lnTo>
                  <a:lnTo>
                    <a:pt x="132" y="46"/>
                  </a:lnTo>
                  <a:lnTo>
                    <a:pt x="132" y="41"/>
                  </a:lnTo>
                  <a:lnTo>
                    <a:pt x="118" y="35"/>
                  </a:lnTo>
                  <a:lnTo>
                    <a:pt x="107" y="30"/>
                  </a:lnTo>
                  <a:lnTo>
                    <a:pt x="107" y="33"/>
                  </a:lnTo>
                  <a:lnTo>
                    <a:pt x="107" y="36"/>
                  </a:lnTo>
                  <a:lnTo>
                    <a:pt x="93" y="31"/>
                  </a:lnTo>
                  <a:lnTo>
                    <a:pt x="78" y="26"/>
                  </a:lnTo>
                  <a:lnTo>
                    <a:pt x="65" y="20"/>
                  </a:lnTo>
                  <a:lnTo>
                    <a:pt x="51" y="15"/>
                  </a:lnTo>
                  <a:lnTo>
                    <a:pt x="46" y="16"/>
                  </a:lnTo>
                  <a:lnTo>
                    <a:pt x="41" y="20"/>
                  </a:lnTo>
                  <a:lnTo>
                    <a:pt x="35" y="13"/>
                  </a:lnTo>
                  <a:lnTo>
                    <a:pt x="28" y="6"/>
                  </a:lnTo>
                  <a:lnTo>
                    <a:pt x="30" y="10"/>
                  </a:lnTo>
                  <a:lnTo>
                    <a:pt x="30" y="13"/>
                  </a:lnTo>
                  <a:lnTo>
                    <a:pt x="20" y="11"/>
                  </a:lnTo>
                  <a:lnTo>
                    <a:pt x="10" y="10"/>
                  </a:lnTo>
                  <a:lnTo>
                    <a:pt x="6" y="5"/>
                  </a:lnTo>
                  <a:lnTo>
                    <a:pt x="3" y="0"/>
                  </a:lnTo>
                  <a:close/>
                </a:path>
              </a:pathLst>
            </a:custGeom>
            <a:solidFill>
              <a:srgbClr val="1F1A17"/>
            </a:solidFill>
            <a:ln w="9525">
              <a:noFill/>
              <a:round/>
              <a:headEnd/>
              <a:tailEnd/>
            </a:ln>
          </p:spPr>
          <p:txBody>
            <a:bodyPr/>
            <a:lstStyle/>
            <a:p>
              <a:endParaRPr lang="en-US"/>
            </a:p>
          </p:txBody>
        </p:sp>
        <p:sp>
          <p:nvSpPr>
            <p:cNvPr id="4738" name="Freeform 642"/>
            <p:cNvSpPr>
              <a:spLocks/>
            </p:cNvSpPr>
            <p:nvPr/>
          </p:nvSpPr>
          <p:spPr bwMode="auto">
            <a:xfrm>
              <a:off x="2685" y="3432"/>
              <a:ext cx="154" cy="109"/>
            </a:xfrm>
            <a:custGeom>
              <a:avLst/>
              <a:gdLst/>
              <a:ahLst/>
              <a:cxnLst>
                <a:cxn ang="0">
                  <a:pos x="7" y="8"/>
                </a:cxn>
                <a:cxn ang="0">
                  <a:pos x="13" y="18"/>
                </a:cxn>
                <a:cxn ang="0">
                  <a:pos x="17" y="33"/>
                </a:cxn>
                <a:cxn ang="0">
                  <a:pos x="18" y="49"/>
                </a:cxn>
                <a:cxn ang="0">
                  <a:pos x="25" y="55"/>
                </a:cxn>
                <a:cxn ang="0">
                  <a:pos x="25" y="60"/>
                </a:cxn>
                <a:cxn ang="0">
                  <a:pos x="30" y="70"/>
                </a:cxn>
                <a:cxn ang="0">
                  <a:pos x="33" y="69"/>
                </a:cxn>
                <a:cxn ang="0">
                  <a:pos x="42" y="75"/>
                </a:cxn>
                <a:cxn ang="0">
                  <a:pos x="47" y="95"/>
                </a:cxn>
                <a:cxn ang="0">
                  <a:pos x="60" y="109"/>
                </a:cxn>
                <a:cxn ang="0">
                  <a:pos x="72" y="104"/>
                </a:cxn>
                <a:cxn ang="0">
                  <a:pos x="75" y="92"/>
                </a:cxn>
                <a:cxn ang="0">
                  <a:pos x="80" y="87"/>
                </a:cxn>
                <a:cxn ang="0">
                  <a:pos x="100" y="94"/>
                </a:cxn>
                <a:cxn ang="0">
                  <a:pos x="117" y="92"/>
                </a:cxn>
                <a:cxn ang="0">
                  <a:pos x="130" y="89"/>
                </a:cxn>
                <a:cxn ang="0">
                  <a:pos x="145" y="87"/>
                </a:cxn>
                <a:cxn ang="0">
                  <a:pos x="150" y="79"/>
                </a:cxn>
                <a:cxn ang="0">
                  <a:pos x="149" y="72"/>
                </a:cxn>
                <a:cxn ang="0">
                  <a:pos x="129" y="77"/>
                </a:cxn>
                <a:cxn ang="0">
                  <a:pos x="104" y="70"/>
                </a:cxn>
                <a:cxn ang="0">
                  <a:pos x="95" y="62"/>
                </a:cxn>
                <a:cxn ang="0">
                  <a:pos x="85" y="55"/>
                </a:cxn>
                <a:cxn ang="0">
                  <a:pos x="77" y="54"/>
                </a:cxn>
                <a:cxn ang="0">
                  <a:pos x="80" y="50"/>
                </a:cxn>
                <a:cxn ang="0">
                  <a:pos x="92" y="49"/>
                </a:cxn>
                <a:cxn ang="0">
                  <a:pos x="124" y="55"/>
                </a:cxn>
                <a:cxn ang="0">
                  <a:pos x="134" y="55"/>
                </a:cxn>
                <a:cxn ang="0">
                  <a:pos x="117" y="43"/>
                </a:cxn>
                <a:cxn ang="0">
                  <a:pos x="92" y="33"/>
                </a:cxn>
                <a:cxn ang="0">
                  <a:pos x="80" y="28"/>
                </a:cxn>
                <a:cxn ang="0">
                  <a:pos x="68" y="23"/>
                </a:cxn>
                <a:cxn ang="0">
                  <a:pos x="60" y="18"/>
                </a:cxn>
                <a:cxn ang="0">
                  <a:pos x="50" y="7"/>
                </a:cxn>
                <a:cxn ang="0">
                  <a:pos x="40" y="0"/>
                </a:cxn>
                <a:cxn ang="0">
                  <a:pos x="43" y="10"/>
                </a:cxn>
                <a:cxn ang="0">
                  <a:pos x="62" y="30"/>
                </a:cxn>
                <a:cxn ang="0">
                  <a:pos x="68" y="43"/>
                </a:cxn>
                <a:cxn ang="0">
                  <a:pos x="52" y="43"/>
                </a:cxn>
                <a:cxn ang="0">
                  <a:pos x="27" y="22"/>
                </a:cxn>
                <a:cxn ang="0">
                  <a:pos x="7" y="7"/>
                </a:cxn>
              </a:cxnLst>
              <a:rect l="0" t="0" r="r" b="b"/>
              <a:pathLst>
                <a:path w="154" h="109">
                  <a:moveTo>
                    <a:pt x="0" y="5"/>
                  </a:moveTo>
                  <a:lnTo>
                    <a:pt x="7" y="8"/>
                  </a:lnTo>
                  <a:lnTo>
                    <a:pt x="12" y="13"/>
                  </a:lnTo>
                  <a:lnTo>
                    <a:pt x="13" y="18"/>
                  </a:lnTo>
                  <a:lnTo>
                    <a:pt x="15" y="23"/>
                  </a:lnTo>
                  <a:lnTo>
                    <a:pt x="17" y="33"/>
                  </a:lnTo>
                  <a:lnTo>
                    <a:pt x="17" y="47"/>
                  </a:lnTo>
                  <a:lnTo>
                    <a:pt x="18" y="49"/>
                  </a:lnTo>
                  <a:lnTo>
                    <a:pt x="23" y="52"/>
                  </a:lnTo>
                  <a:lnTo>
                    <a:pt x="25" y="55"/>
                  </a:lnTo>
                  <a:lnTo>
                    <a:pt x="25" y="57"/>
                  </a:lnTo>
                  <a:lnTo>
                    <a:pt x="25" y="60"/>
                  </a:lnTo>
                  <a:lnTo>
                    <a:pt x="27" y="65"/>
                  </a:lnTo>
                  <a:lnTo>
                    <a:pt x="30" y="70"/>
                  </a:lnTo>
                  <a:lnTo>
                    <a:pt x="32" y="72"/>
                  </a:lnTo>
                  <a:lnTo>
                    <a:pt x="33" y="69"/>
                  </a:lnTo>
                  <a:lnTo>
                    <a:pt x="37" y="65"/>
                  </a:lnTo>
                  <a:lnTo>
                    <a:pt x="42" y="75"/>
                  </a:lnTo>
                  <a:lnTo>
                    <a:pt x="45" y="85"/>
                  </a:lnTo>
                  <a:lnTo>
                    <a:pt x="47" y="95"/>
                  </a:lnTo>
                  <a:lnTo>
                    <a:pt x="48" y="107"/>
                  </a:lnTo>
                  <a:lnTo>
                    <a:pt x="60" y="109"/>
                  </a:lnTo>
                  <a:lnTo>
                    <a:pt x="70" y="109"/>
                  </a:lnTo>
                  <a:lnTo>
                    <a:pt x="72" y="104"/>
                  </a:lnTo>
                  <a:lnTo>
                    <a:pt x="74" y="95"/>
                  </a:lnTo>
                  <a:lnTo>
                    <a:pt x="75" y="92"/>
                  </a:lnTo>
                  <a:lnTo>
                    <a:pt x="79" y="89"/>
                  </a:lnTo>
                  <a:lnTo>
                    <a:pt x="80" y="87"/>
                  </a:lnTo>
                  <a:lnTo>
                    <a:pt x="82" y="87"/>
                  </a:lnTo>
                  <a:lnTo>
                    <a:pt x="100" y="94"/>
                  </a:lnTo>
                  <a:lnTo>
                    <a:pt x="114" y="100"/>
                  </a:lnTo>
                  <a:lnTo>
                    <a:pt x="117" y="92"/>
                  </a:lnTo>
                  <a:lnTo>
                    <a:pt x="119" y="85"/>
                  </a:lnTo>
                  <a:lnTo>
                    <a:pt x="130" y="89"/>
                  </a:lnTo>
                  <a:lnTo>
                    <a:pt x="140" y="89"/>
                  </a:lnTo>
                  <a:lnTo>
                    <a:pt x="145" y="87"/>
                  </a:lnTo>
                  <a:lnTo>
                    <a:pt x="149" y="84"/>
                  </a:lnTo>
                  <a:lnTo>
                    <a:pt x="150" y="79"/>
                  </a:lnTo>
                  <a:lnTo>
                    <a:pt x="154" y="72"/>
                  </a:lnTo>
                  <a:lnTo>
                    <a:pt x="149" y="72"/>
                  </a:lnTo>
                  <a:lnTo>
                    <a:pt x="140" y="75"/>
                  </a:lnTo>
                  <a:lnTo>
                    <a:pt x="129" y="77"/>
                  </a:lnTo>
                  <a:lnTo>
                    <a:pt x="117" y="75"/>
                  </a:lnTo>
                  <a:lnTo>
                    <a:pt x="104" y="70"/>
                  </a:lnTo>
                  <a:lnTo>
                    <a:pt x="97" y="69"/>
                  </a:lnTo>
                  <a:lnTo>
                    <a:pt x="95" y="62"/>
                  </a:lnTo>
                  <a:lnTo>
                    <a:pt x="94" y="57"/>
                  </a:lnTo>
                  <a:lnTo>
                    <a:pt x="85" y="55"/>
                  </a:lnTo>
                  <a:lnTo>
                    <a:pt x="77" y="55"/>
                  </a:lnTo>
                  <a:lnTo>
                    <a:pt x="77" y="54"/>
                  </a:lnTo>
                  <a:lnTo>
                    <a:pt x="79" y="50"/>
                  </a:lnTo>
                  <a:lnTo>
                    <a:pt x="80" y="50"/>
                  </a:lnTo>
                  <a:lnTo>
                    <a:pt x="84" y="49"/>
                  </a:lnTo>
                  <a:lnTo>
                    <a:pt x="92" y="49"/>
                  </a:lnTo>
                  <a:lnTo>
                    <a:pt x="102" y="50"/>
                  </a:lnTo>
                  <a:lnTo>
                    <a:pt x="124" y="55"/>
                  </a:lnTo>
                  <a:lnTo>
                    <a:pt x="135" y="60"/>
                  </a:lnTo>
                  <a:lnTo>
                    <a:pt x="134" y="55"/>
                  </a:lnTo>
                  <a:lnTo>
                    <a:pt x="134" y="50"/>
                  </a:lnTo>
                  <a:lnTo>
                    <a:pt x="117" y="43"/>
                  </a:lnTo>
                  <a:lnTo>
                    <a:pt x="102" y="35"/>
                  </a:lnTo>
                  <a:lnTo>
                    <a:pt x="92" y="33"/>
                  </a:lnTo>
                  <a:lnTo>
                    <a:pt x="84" y="32"/>
                  </a:lnTo>
                  <a:lnTo>
                    <a:pt x="80" y="28"/>
                  </a:lnTo>
                  <a:lnTo>
                    <a:pt x="72" y="23"/>
                  </a:lnTo>
                  <a:lnTo>
                    <a:pt x="68" y="23"/>
                  </a:lnTo>
                  <a:lnTo>
                    <a:pt x="63" y="22"/>
                  </a:lnTo>
                  <a:lnTo>
                    <a:pt x="60" y="18"/>
                  </a:lnTo>
                  <a:lnTo>
                    <a:pt x="57" y="15"/>
                  </a:lnTo>
                  <a:lnTo>
                    <a:pt x="50" y="7"/>
                  </a:lnTo>
                  <a:lnTo>
                    <a:pt x="45" y="0"/>
                  </a:lnTo>
                  <a:lnTo>
                    <a:pt x="40" y="0"/>
                  </a:lnTo>
                  <a:lnTo>
                    <a:pt x="37" y="2"/>
                  </a:lnTo>
                  <a:lnTo>
                    <a:pt x="43" y="10"/>
                  </a:lnTo>
                  <a:lnTo>
                    <a:pt x="50" y="20"/>
                  </a:lnTo>
                  <a:lnTo>
                    <a:pt x="62" y="30"/>
                  </a:lnTo>
                  <a:lnTo>
                    <a:pt x="74" y="40"/>
                  </a:lnTo>
                  <a:lnTo>
                    <a:pt x="68" y="43"/>
                  </a:lnTo>
                  <a:lnTo>
                    <a:pt x="65" y="49"/>
                  </a:lnTo>
                  <a:lnTo>
                    <a:pt x="52" y="43"/>
                  </a:lnTo>
                  <a:lnTo>
                    <a:pt x="38" y="37"/>
                  </a:lnTo>
                  <a:lnTo>
                    <a:pt x="27" y="22"/>
                  </a:lnTo>
                  <a:lnTo>
                    <a:pt x="13" y="7"/>
                  </a:lnTo>
                  <a:lnTo>
                    <a:pt x="7" y="7"/>
                  </a:lnTo>
                  <a:lnTo>
                    <a:pt x="0" y="5"/>
                  </a:lnTo>
                  <a:close/>
                </a:path>
              </a:pathLst>
            </a:custGeom>
            <a:solidFill>
              <a:srgbClr val="1F1A17"/>
            </a:solidFill>
            <a:ln w="9525">
              <a:noFill/>
              <a:round/>
              <a:headEnd/>
              <a:tailEnd/>
            </a:ln>
          </p:spPr>
          <p:txBody>
            <a:bodyPr/>
            <a:lstStyle/>
            <a:p>
              <a:endParaRPr lang="en-US"/>
            </a:p>
          </p:txBody>
        </p:sp>
        <p:sp>
          <p:nvSpPr>
            <p:cNvPr id="4739" name="Freeform 643"/>
            <p:cNvSpPr>
              <a:spLocks/>
            </p:cNvSpPr>
            <p:nvPr/>
          </p:nvSpPr>
          <p:spPr bwMode="auto">
            <a:xfrm>
              <a:off x="2809" y="3496"/>
              <a:ext cx="80" cy="70"/>
            </a:xfrm>
            <a:custGeom>
              <a:avLst/>
              <a:gdLst/>
              <a:ahLst/>
              <a:cxnLst>
                <a:cxn ang="0">
                  <a:pos x="0" y="45"/>
                </a:cxn>
                <a:cxn ang="0">
                  <a:pos x="8" y="48"/>
                </a:cxn>
                <a:cxn ang="0">
                  <a:pos x="18" y="53"/>
                </a:cxn>
                <a:cxn ang="0">
                  <a:pos x="25" y="65"/>
                </a:cxn>
                <a:cxn ang="0">
                  <a:pos x="30" y="70"/>
                </a:cxn>
                <a:cxn ang="0">
                  <a:pos x="31" y="51"/>
                </a:cxn>
                <a:cxn ang="0">
                  <a:pos x="38" y="51"/>
                </a:cxn>
                <a:cxn ang="0">
                  <a:pos x="38" y="35"/>
                </a:cxn>
                <a:cxn ang="0">
                  <a:pos x="51" y="30"/>
                </a:cxn>
                <a:cxn ang="0">
                  <a:pos x="65" y="40"/>
                </a:cxn>
                <a:cxn ang="0">
                  <a:pos x="80" y="25"/>
                </a:cxn>
                <a:cxn ang="0">
                  <a:pos x="66" y="25"/>
                </a:cxn>
                <a:cxn ang="0">
                  <a:pos x="80" y="16"/>
                </a:cxn>
                <a:cxn ang="0">
                  <a:pos x="70" y="10"/>
                </a:cxn>
                <a:cxn ang="0">
                  <a:pos x="56" y="16"/>
                </a:cxn>
                <a:cxn ang="0">
                  <a:pos x="51" y="0"/>
                </a:cxn>
                <a:cxn ang="0">
                  <a:pos x="41" y="8"/>
                </a:cxn>
                <a:cxn ang="0">
                  <a:pos x="36" y="25"/>
                </a:cxn>
                <a:cxn ang="0">
                  <a:pos x="33" y="3"/>
                </a:cxn>
                <a:cxn ang="0">
                  <a:pos x="23" y="28"/>
                </a:cxn>
                <a:cxn ang="0">
                  <a:pos x="15" y="36"/>
                </a:cxn>
                <a:cxn ang="0">
                  <a:pos x="0" y="45"/>
                </a:cxn>
              </a:cxnLst>
              <a:rect l="0" t="0" r="r" b="b"/>
              <a:pathLst>
                <a:path w="80" h="70">
                  <a:moveTo>
                    <a:pt x="0" y="45"/>
                  </a:moveTo>
                  <a:lnTo>
                    <a:pt x="8" y="48"/>
                  </a:lnTo>
                  <a:lnTo>
                    <a:pt x="18" y="53"/>
                  </a:lnTo>
                  <a:lnTo>
                    <a:pt x="25" y="65"/>
                  </a:lnTo>
                  <a:lnTo>
                    <a:pt x="30" y="70"/>
                  </a:lnTo>
                  <a:lnTo>
                    <a:pt x="31" y="51"/>
                  </a:lnTo>
                  <a:lnTo>
                    <a:pt x="38" y="51"/>
                  </a:lnTo>
                  <a:lnTo>
                    <a:pt x="38" y="35"/>
                  </a:lnTo>
                  <a:lnTo>
                    <a:pt x="51" y="30"/>
                  </a:lnTo>
                  <a:lnTo>
                    <a:pt x="65" y="40"/>
                  </a:lnTo>
                  <a:lnTo>
                    <a:pt x="80" y="25"/>
                  </a:lnTo>
                  <a:lnTo>
                    <a:pt x="66" y="25"/>
                  </a:lnTo>
                  <a:lnTo>
                    <a:pt x="80" y="16"/>
                  </a:lnTo>
                  <a:lnTo>
                    <a:pt x="70" y="10"/>
                  </a:lnTo>
                  <a:lnTo>
                    <a:pt x="56" y="16"/>
                  </a:lnTo>
                  <a:lnTo>
                    <a:pt x="51" y="0"/>
                  </a:lnTo>
                  <a:lnTo>
                    <a:pt x="41" y="8"/>
                  </a:lnTo>
                  <a:lnTo>
                    <a:pt x="36" y="25"/>
                  </a:lnTo>
                  <a:lnTo>
                    <a:pt x="33" y="3"/>
                  </a:lnTo>
                  <a:lnTo>
                    <a:pt x="23" y="28"/>
                  </a:lnTo>
                  <a:lnTo>
                    <a:pt x="15" y="36"/>
                  </a:lnTo>
                  <a:lnTo>
                    <a:pt x="0" y="45"/>
                  </a:lnTo>
                  <a:close/>
                </a:path>
              </a:pathLst>
            </a:custGeom>
            <a:solidFill>
              <a:srgbClr val="1F1A17"/>
            </a:solidFill>
            <a:ln w="9525">
              <a:noFill/>
              <a:round/>
              <a:headEnd/>
              <a:tailEnd/>
            </a:ln>
          </p:spPr>
          <p:txBody>
            <a:bodyPr/>
            <a:lstStyle/>
            <a:p>
              <a:endParaRPr lang="en-US"/>
            </a:p>
          </p:txBody>
        </p:sp>
        <p:sp>
          <p:nvSpPr>
            <p:cNvPr id="4740" name="Freeform 644"/>
            <p:cNvSpPr>
              <a:spLocks/>
            </p:cNvSpPr>
            <p:nvPr/>
          </p:nvSpPr>
          <p:spPr bwMode="auto">
            <a:xfrm>
              <a:off x="3106" y="3474"/>
              <a:ext cx="129" cy="82"/>
            </a:xfrm>
            <a:custGeom>
              <a:avLst/>
              <a:gdLst/>
              <a:ahLst/>
              <a:cxnLst>
                <a:cxn ang="0">
                  <a:pos x="12" y="62"/>
                </a:cxn>
                <a:cxn ang="0">
                  <a:pos x="19" y="55"/>
                </a:cxn>
                <a:cxn ang="0">
                  <a:pos x="29" y="50"/>
                </a:cxn>
                <a:cxn ang="0">
                  <a:pos x="37" y="47"/>
                </a:cxn>
                <a:cxn ang="0">
                  <a:pos x="49" y="45"/>
                </a:cxn>
                <a:cxn ang="0">
                  <a:pos x="59" y="43"/>
                </a:cxn>
                <a:cxn ang="0">
                  <a:pos x="70" y="40"/>
                </a:cxn>
                <a:cxn ang="0">
                  <a:pos x="80" y="38"/>
                </a:cxn>
                <a:cxn ang="0">
                  <a:pos x="89" y="33"/>
                </a:cxn>
                <a:cxn ang="0">
                  <a:pos x="114" y="12"/>
                </a:cxn>
                <a:cxn ang="0">
                  <a:pos x="129" y="0"/>
                </a:cxn>
                <a:cxn ang="0">
                  <a:pos x="127" y="5"/>
                </a:cxn>
                <a:cxn ang="0">
                  <a:pos x="125" y="12"/>
                </a:cxn>
                <a:cxn ang="0">
                  <a:pos x="124" y="12"/>
                </a:cxn>
                <a:cxn ang="0">
                  <a:pos x="120" y="12"/>
                </a:cxn>
                <a:cxn ang="0">
                  <a:pos x="117" y="12"/>
                </a:cxn>
                <a:cxn ang="0">
                  <a:pos x="115" y="13"/>
                </a:cxn>
                <a:cxn ang="0">
                  <a:pos x="115" y="15"/>
                </a:cxn>
                <a:cxn ang="0">
                  <a:pos x="115" y="18"/>
                </a:cxn>
                <a:cxn ang="0">
                  <a:pos x="114" y="35"/>
                </a:cxn>
                <a:cxn ang="0">
                  <a:pos x="112" y="43"/>
                </a:cxn>
                <a:cxn ang="0">
                  <a:pos x="107" y="40"/>
                </a:cxn>
                <a:cxn ang="0">
                  <a:pos x="104" y="40"/>
                </a:cxn>
                <a:cxn ang="0">
                  <a:pos x="100" y="42"/>
                </a:cxn>
                <a:cxn ang="0">
                  <a:pos x="97" y="45"/>
                </a:cxn>
                <a:cxn ang="0">
                  <a:pos x="97" y="48"/>
                </a:cxn>
                <a:cxn ang="0">
                  <a:pos x="95" y="53"/>
                </a:cxn>
                <a:cxn ang="0">
                  <a:pos x="97" y="58"/>
                </a:cxn>
                <a:cxn ang="0">
                  <a:pos x="99" y="63"/>
                </a:cxn>
                <a:cxn ang="0">
                  <a:pos x="97" y="62"/>
                </a:cxn>
                <a:cxn ang="0">
                  <a:pos x="90" y="57"/>
                </a:cxn>
                <a:cxn ang="0">
                  <a:pos x="85" y="55"/>
                </a:cxn>
                <a:cxn ang="0">
                  <a:pos x="82" y="55"/>
                </a:cxn>
                <a:cxn ang="0">
                  <a:pos x="79" y="55"/>
                </a:cxn>
                <a:cxn ang="0">
                  <a:pos x="75" y="58"/>
                </a:cxn>
                <a:cxn ang="0">
                  <a:pos x="72" y="65"/>
                </a:cxn>
                <a:cxn ang="0">
                  <a:pos x="72" y="72"/>
                </a:cxn>
                <a:cxn ang="0">
                  <a:pos x="74" y="77"/>
                </a:cxn>
                <a:cxn ang="0">
                  <a:pos x="74" y="78"/>
                </a:cxn>
                <a:cxn ang="0">
                  <a:pos x="65" y="77"/>
                </a:cxn>
                <a:cxn ang="0">
                  <a:pos x="55" y="73"/>
                </a:cxn>
                <a:cxn ang="0">
                  <a:pos x="47" y="78"/>
                </a:cxn>
                <a:cxn ang="0">
                  <a:pos x="40" y="82"/>
                </a:cxn>
                <a:cxn ang="0">
                  <a:pos x="25" y="82"/>
                </a:cxn>
                <a:cxn ang="0">
                  <a:pos x="12" y="80"/>
                </a:cxn>
                <a:cxn ang="0">
                  <a:pos x="5" y="73"/>
                </a:cxn>
                <a:cxn ang="0">
                  <a:pos x="0" y="65"/>
                </a:cxn>
                <a:cxn ang="0">
                  <a:pos x="7" y="63"/>
                </a:cxn>
                <a:cxn ang="0">
                  <a:pos x="12" y="62"/>
                </a:cxn>
              </a:cxnLst>
              <a:rect l="0" t="0" r="r" b="b"/>
              <a:pathLst>
                <a:path w="129" h="82">
                  <a:moveTo>
                    <a:pt x="12" y="62"/>
                  </a:moveTo>
                  <a:lnTo>
                    <a:pt x="19" y="55"/>
                  </a:lnTo>
                  <a:lnTo>
                    <a:pt x="29" y="50"/>
                  </a:lnTo>
                  <a:lnTo>
                    <a:pt x="37" y="47"/>
                  </a:lnTo>
                  <a:lnTo>
                    <a:pt x="49" y="45"/>
                  </a:lnTo>
                  <a:lnTo>
                    <a:pt x="59" y="43"/>
                  </a:lnTo>
                  <a:lnTo>
                    <a:pt x="70" y="40"/>
                  </a:lnTo>
                  <a:lnTo>
                    <a:pt x="80" y="38"/>
                  </a:lnTo>
                  <a:lnTo>
                    <a:pt x="89" y="33"/>
                  </a:lnTo>
                  <a:lnTo>
                    <a:pt x="114" y="12"/>
                  </a:lnTo>
                  <a:lnTo>
                    <a:pt x="129" y="0"/>
                  </a:lnTo>
                  <a:lnTo>
                    <a:pt x="127" y="5"/>
                  </a:lnTo>
                  <a:lnTo>
                    <a:pt x="125" y="12"/>
                  </a:lnTo>
                  <a:lnTo>
                    <a:pt x="124" y="12"/>
                  </a:lnTo>
                  <a:lnTo>
                    <a:pt x="120" y="12"/>
                  </a:lnTo>
                  <a:lnTo>
                    <a:pt x="117" y="12"/>
                  </a:lnTo>
                  <a:lnTo>
                    <a:pt x="115" y="13"/>
                  </a:lnTo>
                  <a:lnTo>
                    <a:pt x="115" y="15"/>
                  </a:lnTo>
                  <a:lnTo>
                    <a:pt x="115" y="18"/>
                  </a:lnTo>
                  <a:lnTo>
                    <a:pt x="114" y="35"/>
                  </a:lnTo>
                  <a:lnTo>
                    <a:pt x="112" y="43"/>
                  </a:lnTo>
                  <a:lnTo>
                    <a:pt x="107" y="40"/>
                  </a:lnTo>
                  <a:lnTo>
                    <a:pt x="104" y="40"/>
                  </a:lnTo>
                  <a:lnTo>
                    <a:pt x="100" y="42"/>
                  </a:lnTo>
                  <a:lnTo>
                    <a:pt x="97" y="45"/>
                  </a:lnTo>
                  <a:lnTo>
                    <a:pt x="97" y="48"/>
                  </a:lnTo>
                  <a:lnTo>
                    <a:pt x="95" y="53"/>
                  </a:lnTo>
                  <a:lnTo>
                    <a:pt x="97" y="58"/>
                  </a:lnTo>
                  <a:lnTo>
                    <a:pt x="99" y="63"/>
                  </a:lnTo>
                  <a:lnTo>
                    <a:pt x="97" y="62"/>
                  </a:lnTo>
                  <a:lnTo>
                    <a:pt x="90" y="57"/>
                  </a:lnTo>
                  <a:lnTo>
                    <a:pt x="85" y="55"/>
                  </a:lnTo>
                  <a:lnTo>
                    <a:pt x="82" y="55"/>
                  </a:lnTo>
                  <a:lnTo>
                    <a:pt x="79" y="55"/>
                  </a:lnTo>
                  <a:lnTo>
                    <a:pt x="75" y="58"/>
                  </a:lnTo>
                  <a:lnTo>
                    <a:pt x="72" y="65"/>
                  </a:lnTo>
                  <a:lnTo>
                    <a:pt x="72" y="72"/>
                  </a:lnTo>
                  <a:lnTo>
                    <a:pt x="74" y="77"/>
                  </a:lnTo>
                  <a:lnTo>
                    <a:pt x="74" y="78"/>
                  </a:lnTo>
                  <a:lnTo>
                    <a:pt x="65" y="77"/>
                  </a:lnTo>
                  <a:lnTo>
                    <a:pt x="55" y="73"/>
                  </a:lnTo>
                  <a:lnTo>
                    <a:pt x="47" y="78"/>
                  </a:lnTo>
                  <a:lnTo>
                    <a:pt x="40" y="82"/>
                  </a:lnTo>
                  <a:lnTo>
                    <a:pt x="25" y="82"/>
                  </a:lnTo>
                  <a:lnTo>
                    <a:pt x="12" y="80"/>
                  </a:lnTo>
                  <a:lnTo>
                    <a:pt x="5" y="73"/>
                  </a:lnTo>
                  <a:lnTo>
                    <a:pt x="0" y="65"/>
                  </a:lnTo>
                  <a:lnTo>
                    <a:pt x="7" y="63"/>
                  </a:lnTo>
                  <a:lnTo>
                    <a:pt x="12" y="62"/>
                  </a:lnTo>
                  <a:close/>
                </a:path>
              </a:pathLst>
            </a:custGeom>
            <a:solidFill>
              <a:srgbClr val="1F1A17"/>
            </a:solidFill>
            <a:ln w="9525">
              <a:noFill/>
              <a:round/>
              <a:headEnd/>
              <a:tailEnd/>
            </a:ln>
          </p:spPr>
          <p:txBody>
            <a:bodyPr/>
            <a:lstStyle/>
            <a:p>
              <a:endParaRPr lang="en-US"/>
            </a:p>
          </p:txBody>
        </p:sp>
        <p:sp>
          <p:nvSpPr>
            <p:cNvPr id="4741" name="Freeform 645"/>
            <p:cNvSpPr>
              <a:spLocks/>
            </p:cNvSpPr>
            <p:nvPr/>
          </p:nvSpPr>
          <p:spPr bwMode="auto">
            <a:xfrm>
              <a:off x="3135" y="3544"/>
              <a:ext cx="38" cy="27"/>
            </a:xfrm>
            <a:custGeom>
              <a:avLst/>
              <a:gdLst/>
              <a:ahLst/>
              <a:cxnLst>
                <a:cxn ang="0">
                  <a:pos x="26" y="0"/>
                </a:cxn>
                <a:cxn ang="0">
                  <a:pos x="31" y="5"/>
                </a:cxn>
                <a:cxn ang="0">
                  <a:pos x="38" y="12"/>
                </a:cxn>
                <a:cxn ang="0">
                  <a:pos x="38" y="18"/>
                </a:cxn>
                <a:cxn ang="0">
                  <a:pos x="38" y="25"/>
                </a:cxn>
                <a:cxn ang="0">
                  <a:pos x="26" y="12"/>
                </a:cxn>
                <a:cxn ang="0">
                  <a:pos x="26" y="23"/>
                </a:cxn>
                <a:cxn ang="0">
                  <a:pos x="21" y="18"/>
                </a:cxn>
                <a:cxn ang="0">
                  <a:pos x="15" y="15"/>
                </a:cxn>
                <a:cxn ang="0">
                  <a:pos x="13" y="22"/>
                </a:cxn>
                <a:cxn ang="0">
                  <a:pos x="13" y="27"/>
                </a:cxn>
                <a:cxn ang="0">
                  <a:pos x="0" y="18"/>
                </a:cxn>
                <a:cxn ang="0">
                  <a:pos x="1" y="18"/>
                </a:cxn>
                <a:cxn ang="0">
                  <a:pos x="3" y="18"/>
                </a:cxn>
                <a:cxn ang="0">
                  <a:pos x="5" y="18"/>
                </a:cxn>
                <a:cxn ang="0">
                  <a:pos x="6" y="13"/>
                </a:cxn>
                <a:cxn ang="0">
                  <a:pos x="5" y="5"/>
                </a:cxn>
                <a:cxn ang="0">
                  <a:pos x="3" y="3"/>
                </a:cxn>
                <a:cxn ang="0">
                  <a:pos x="8" y="3"/>
                </a:cxn>
                <a:cxn ang="0">
                  <a:pos x="15" y="5"/>
                </a:cxn>
                <a:cxn ang="0">
                  <a:pos x="20" y="8"/>
                </a:cxn>
                <a:cxn ang="0">
                  <a:pos x="23" y="12"/>
                </a:cxn>
                <a:cxn ang="0">
                  <a:pos x="26" y="0"/>
                </a:cxn>
              </a:cxnLst>
              <a:rect l="0" t="0" r="r" b="b"/>
              <a:pathLst>
                <a:path w="38" h="27">
                  <a:moveTo>
                    <a:pt x="26" y="0"/>
                  </a:moveTo>
                  <a:lnTo>
                    <a:pt x="31" y="5"/>
                  </a:lnTo>
                  <a:lnTo>
                    <a:pt x="38" y="12"/>
                  </a:lnTo>
                  <a:lnTo>
                    <a:pt x="38" y="18"/>
                  </a:lnTo>
                  <a:lnTo>
                    <a:pt x="38" y="25"/>
                  </a:lnTo>
                  <a:lnTo>
                    <a:pt x="26" y="12"/>
                  </a:lnTo>
                  <a:lnTo>
                    <a:pt x="26" y="23"/>
                  </a:lnTo>
                  <a:lnTo>
                    <a:pt x="21" y="18"/>
                  </a:lnTo>
                  <a:lnTo>
                    <a:pt x="15" y="15"/>
                  </a:lnTo>
                  <a:lnTo>
                    <a:pt x="13" y="22"/>
                  </a:lnTo>
                  <a:lnTo>
                    <a:pt x="13" y="27"/>
                  </a:lnTo>
                  <a:lnTo>
                    <a:pt x="0" y="18"/>
                  </a:lnTo>
                  <a:lnTo>
                    <a:pt x="1" y="18"/>
                  </a:lnTo>
                  <a:lnTo>
                    <a:pt x="3" y="18"/>
                  </a:lnTo>
                  <a:lnTo>
                    <a:pt x="5" y="18"/>
                  </a:lnTo>
                  <a:lnTo>
                    <a:pt x="6" y="13"/>
                  </a:lnTo>
                  <a:lnTo>
                    <a:pt x="5" y="5"/>
                  </a:lnTo>
                  <a:lnTo>
                    <a:pt x="3" y="3"/>
                  </a:lnTo>
                  <a:lnTo>
                    <a:pt x="8" y="3"/>
                  </a:lnTo>
                  <a:lnTo>
                    <a:pt x="15" y="5"/>
                  </a:lnTo>
                  <a:lnTo>
                    <a:pt x="20" y="8"/>
                  </a:lnTo>
                  <a:lnTo>
                    <a:pt x="23" y="12"/>
                  </a:lnTo>
                  <a:lnTo>
                    <a:pt x="26" y="0"/>
                  </a:lnTo>
                  <a:close/>
                </a:path>
              </a:pathLst>
            </a:custGeom>
            <a:solidFill>
              <a:srgbClr val="1F1A17"/>
            </a:solidFill>
            <a:ln w="9525">
              <a:noFill/>
              <a:round/>
              <a:headEnd/>
              <a:tailEnd/>
            </a:ln>
          </p:spPr>
          <p:txBody>
            <a:bodyPr/>
            <a:lstStyle/>
            <a:p>
              <a:endParaRPr lang="en-US"/>
            </a:p>
          </p:txBody>
        </p:sp>
        <p:sp>
          <p:nvSpPr>
            <p:cNvPr id="4742" name="Freeform 646"/>
            <p:cNvSpPr>
              <a:spLocks/>
            </p:cNvSpPr>
            <p:nvPr/>
          </p:nvSpPr>
          <p:spPr bwMode="auto">
            <a:xfrm>
              <a:off x="3170" y="3516"/>
              <a:ext cx="68" cy="43"/>
            </a:xfrm>
            <a:custGeom>
              <a:avLst/>
              <a:gdLst/>
              <a:ahLst/>
              <a:cxnLst>
                <a:cxn ang="0">
                  <a:pos x="0" y="28"/>
                </a:cxn>
                <a:cxn ang="0">
                  <a:pos x="3" y="35"/>
                </a:cxn>
                <a:cxn ang="0">
                  <a:pos x="5" y="41"/>
                </a:cxn>
                <a:cxn ang="0">
                  <a:pos x="6" y="40"/>
                </a:cxn>
                <a:cxn ang="0">
                  <a:pos x="8" y="36"/>
                </a:cxn>
                <a:cxn ang="0">
                  <a:pos x="13" y="41"/>
                </a:cxn>
                <a:cxn ang="0">
                  <a:pos x="16" y="43"/>
                </a:cxn>
                <a:cxn ang="0">
                  <a:pos x="20" y="43"/>
                </a:cxn>
                <a:cxn ang="0">
                  <a:pos x="25" y="38"/>
                </a:cxn>
                <a:cxn ang="0">
                  <a:pos x="33" y="40"/>
                </a:cxn>
                <a:cxn ang="0">
                  <a:pos x="40" y="43"/>
                </a:cxn>
                <a:cxn ang="0">
                  <a:pos x="41" y="35"/>
                </a:cxn>
                <a:cxn ang="0">
                  <a:pos x="41" y="26"/>
                </a:cxn>
                <a:cxn ang="0">
                  <a:pos x="48" y="26"/>
                </a:cxn>
                <a:cxn ang="0">
                  <a:pos x="55" y="25"/>
                </a:cxn>
                <a:cxn ang="0">
                  <a:pos x="50" y="23"/>
                </a:cxn>
                <a:cxn ang="0">
                  <a:pos x="45" y="20"/>
                </a:cxn>
                <a:cxn ang="0">
                  <a:pos x="58" y="16"/>
                </a:cxn>
                <a:cxn ang="0">
                  <a:pos x="68" y="15"/>
                </a:cxn>
                <a:cxn ang="0">
                  <a:pos x="65" y="8"/>
                </a:cxn>
                <a:cxn ang="0">
                  <a:pos x="60" y="5"/>
                </a:cxn>
                <a:cxn ang="0">
                  <a:pos x="55" y="1"/>
                </a:cxn>
                <a:cxn ang="0">
                  <a:pos x="48" y="0"/>
                </a:cxn>
                <a:cxn ang="0">
                  <a:pos x="53" y="5"/>
                </a:cxn>
                <a:cxn ang="0">
                  <a:pos x="56" y="10"/>
                </a:cxn>
                <a:cxn ang="0">
                  <a:pos x="45" y="10"/>
                </a:cxn>
                <a:cxn ang="0">
                  <a:pos x="33" y="11"/>
                </a:cxn>
                <a:cxn ang="0">
                  <a:pos x="28" y="15"/>
                </a:cxn>
                <a:cxn ang="0">
                  <a:pos x="25" y="18"/>
                </a:cxn>
                <a:cxn ang="0">
                  <a:pos x="28" y="23"/>
                </a:cxn>
                <a:cxn ang="0">
                  <a:pos x="30" y="28"/>
                </a:cxn>
                <a:cxn ang="0">
                  <a:pos x="23" y="26"/>
                </a:cxn>
                <a:cxn ang="0">
                  <a:pos x="18" y="25"/>
                </a:cxn>
                <a:cxn ang="0">
                  <a:pos x="15" y="23"/>
                </a:cxn>
                <a:cxn ang="0">
                  <a:pos x="8" y="25"/>
                </a:cxn>
                <a:cxn ang="0">
                  <a:pos x="10" y="30"/>
                </a:cxn>
                <a:cxn ang="0">
                  <a:pos x="11" y="35"/>
                </a:cxn>
                <a:cxn ang="0">
                  <a:pos x="5" y="31"/>
                </a:cxn>
                <a:cxn ang="0">
                  <a:pos x="0" y="28"/>
                </a:cxn>
              </a:cxnLst>
              <a:rect l="0" t="0" r="r" b="b"/>
              <a:pathLst>
                <a:path w="68" h="43">
                  <a:moveTo>
                    <a:pt x="0" y="28"/>
                  </a:moveTo>
                  <a:lnTo>
                    <a:pt x="3" y="35"/>
                  </a:lnTo>
                  <a:lnTo>
                    <a:pt x="5" y="41"/>
                  </a:lnTo>
                  <a:lnTo>
                    <a:pt x="6" y="40"/>
                  </a:lnTo>
                  <a:lnTo>
                    <a:pt x="8" y="36"/>
                  </a:lnTo>
                  <a:lnTo>
                    <a:pt x="13" y="41"/>
                  </a:lnTo>
                  <a:lnTo>
                    <a:pt x="16" y="43"/>
                  </a:lnTo>
                  <a:lnTo>
                    <a:pt x="20" y="43"/>
                  </a:lnTo>
                  <a:lnTo>
                    <a:pt x="25" y="38"/>
                  </a:lnTo>
                  <a:lnTo>
                    <a:pt x="33" y="40"/>
                  </a:lnTo>
                  <a:lnTo>
                    <a:pt x="40" y="43"/>
                  </a:lnTo>
                  <a:lnTo>
                    <a:pt x="41" y="35"/>
                  </a:lnTo>
                  <a:lnTo>
                    <a:pt x="41" y="26"/>
                  </a:lnTo>
                  <a:lnTo>
                    <a:pt x="48" y="26"/>
                  </a:lnTo>
                  <a:lnTo>
                    <a:pt x="55" y="25"/>
                  </a:lnTo>
                  <a:lnTo>
                    <a:pt x="50" y="23"/>
                  </a:lnTo>
                  <a:lnTo>
                    <a:pt x="45" y="20"/>
                  </a:lnTo>
                  <a:lnTo>
                    <a:pt x="58" y="16"/>
                  </a:lnTo>
                  <a:lnTo>
                    <a:pt x="68" y="15"/>
                  </a:lnTo>
                  <a:lnTo>
                    <a:pt x="65" y="8"/>
                  </a:lnTo>
                  <a:lnTo>
                    <a:pt x="60" y="5"/>
                  </a:lnTo>
                  <a:lnTo>
                    <a:pt x="55" y="1"/>
                  </a:lnTo>
                  <a:lnTo>
                    <a:pt x="48" y="0"/>
                  </a:lnTo>
                  <a:lnTo>
                    <a:pt x="53" y="5"/>
                  </a:lnTo>
                  <a:lnTo>
                    <a:pt x="56" y="10"/>
                  </a:lnTo>
                  <a:lnTo>
                    <a:pt x="45" y="10"/>
                  </a:lnTo>
                  <a:lnTo>
                    <a:pt x="33" y="11"/>
                  </a:lnTo>
                  <a:lnTo>
                    <a:pt x="28" y="15"/>
                  </a:lnTo>
                  <a:lnTo>
                    <a:pt x="25" y="18"/>
                  </a:lnTo>
                  <a:lnTo>
                    <a:pt x="28" y="23"/>
                  </a:lnTo>
                  <a:lnTo>
                    <a:pt x="30" y="28"/>
                  </a:lnTo>
                  <a:lnTo>
                    <a:pt x="23" y="26"/>
                  </a:lnTo>
                  <a:lnTo>
                    <a:pt x="18" y="25"/>
                  </a:lnTo>
                  <a:lnTo>
                    <a:pt x="15" y="23"/>
                  </a:lnTo>
                  <a:lnTo>
                    <a:pt x="8" y="25"/>
                  </a:lnTo>
                  <a:lnTo>
                    <a:pt x="10" y="30"/>
                  </a:lnTo>
                  <a:lnTo>
                    <a:pt x="11" y="35"/>
                  </a:lnTo>
                  <a:lnTo>
                    <a:pt x="5" y="31"/>
                  </a:lnTo>
                  <a:lnTo>
                    <a:pt x="0" y="28"/>
                  </a:lnTo>
                  <a:close/>
                </a:path>
              </a:pathLst>
            </a:custGeom>
            <a:solidFill>
              <a:srgbClr val="1F1A17"/>
            </a:solidFill>
            <a:ln w="9525">
              <a:noFill/>
              <a:round/>
              <a:headEnd/>
              <a:tailEnd/>
            </a:ln>
          </p:spPr>
          <p:txBody>
            <a:bodyPr/>
            <a:lstStyle/>
            <a:p>
              <a:endParaRPr lang="en-US"/>
            </a:p>
          </p:txBody>
        </p:sp>
        <p:sp>
          <p:nvSpPr>
            <p:cNvPr id="4743" name="Freeform 647"/>
            <p:cNvSpPr>
              <a:spLocks/>
            </p:cNvSpPr>
            <p:nvPr/>
          </p:nvSpPr>
          <p:spPr bwMode="auto">
            <a:xfrm>
              <a:off x="2999" y="3479"/>
              <a:ext cx="49" cy="48"/>
            </a:xfrm>
            <a:custGeom>
              <a:avLst/>
              <a:gdLst/>
              <a:ahLst/>
              <a:cxnLst>
                <a:cxn ang="0">
                  <a:pos x="15" y="0"/>
                </a:cxn>
                <a:cxn ang="0">
                  <a:pos x="7" y="7"/>
                </a:cxn>
                <a:cxn ang="0">
                  <a:pos x="0" y="17"/>
                </a:cxn>
                <a:cxn ang="0">
                  <a:pos x="4" y="27"/>
                </a:cxn>
                <a:cxn ang="0">
                  <a:pos x="7" y="33"/>
                </a:cxn>
                <a:cxn ang="0">
                  <a:pos x="9" y="32"/>
                </a:cxn>
                <a:cxn ang="0">
                  <a:pos x="12" y="28"/>
                </a:cxn>
                <a:cxn ang="0">
                  <a:pos x="15" y="27"/>
                </a:cxn>
                <a:cxn ang="0">
                  <a:pos x="17" y="28"/>
                </a:cxn>
                <a:cxn ang="0">
                  <a:pos x="15" y="40"/>
                </a:cxn>
                <a:cxn ang="0">
                  <a:pos x="12" y="48"/>
                </a:cxn>
                <a:cxn ang="0">
                  <a:pos x="15" y="48"/>
                </a:cxn>
                <a:cxn ang="0">
                  <a:pos x="24" y="48"/>
                </a:cxn>
                <a:cxn ang="0">
                  <a:pos x="34" y="45"/>
                </a:cxn>
                <a:cxn ang="0">
                  <a:pos x="42" y="42"/>
                </a:cxn>
                <a:cxn ang="0">
                  <a:pos x="47" y="30"/>
                </a:cxn>
                <a:cxn ang="0">
                  <a:pos x="49" y="27"/>
                </a:cxn>
                <a:cxn ang="0">
                  <a:pos x="40" y="17"/>
                </a:cxn>
                <a:cxn ang="0">
                  <a:pos x="20" y="15"/>
                </a:cxn>
                <a:cxn ang="0">
                  <a:pos x="15" y="0"/>
                </a:cxn>
              </a:cxnLst>
              <a:rect l="0" t="0" r="r" b="b"/>
              <a:pathLst>
                <a:path w="49" h="48">
                  <a:moveTo>
                    <a:pt x="15" y="0"/>
                  </a:moveTo>
                  <a:lnTo>
                    <a:pt x="7" y="7"/>
                  </a:lnTo>
                  <a:lnTo>
                    <a:pt x="0" y="17"/>
                  </a:lnTo>
                  <a:lnTo>
                    <a:pt x="4" y="27"/>
                  </a:lnTo>
                  <a:lnTo>
                    <a:pt x="7" y="33"/>
                  </a:lnTo>
                  <a:lnTo>
                    <a:pt x="9" y="32"/>
                  </a:lnTo>
                  <a:lnTo>
                    <a:pt x="12" y="28"/>
                  </a:lnTo>
                  <a:lnTo>
                    <a:pt x="15" y="27"/>
                  </a:lnTo>
                  <a:lnTo>
                    <a:pt x="17" y="28"/>
                  </a:lnTo>
                  <a:lnTo>
                    <a:pt x="15" y="40"/>
                  </a:lnTo>
                  <a:lnTo>
                    <a:pt x="12" y="48"/>
                  </a:lnTo>
                  <a:lnTo>
                    <a:pt x="15" y="48"/>
                  </a:lnTo>
                  <a:lnTo>
                    <a:pt x="24" y="48"/>
                  </a:lnTo>
                  <a:lnTo>
                    <a:pt x="34" y="45"/>
                  </a:lnTo>
                  <a:lnTo>
                    <a:pt x="42" y="42"/>
                  </a:lnTo>
                  <a:lnTo>
                    <a:pt x="47" y="30"/>
                  </a:lnTo>
                  <a:lnTo>
                    <a:pt x="49" y="27"/>
                  </a:lnTo>
                  <a:lnTo>
                    <a:pt x="40" y="17"/>
                  </a:lnTo>
                  <a:lnTo>
                    <a:pt x="20" y="15"/>
                  </a:lnTo>
                  <a:lnTo>
                    <a:pt x="15" y="0"/>
                  </a:lnTo>
                  <a:close/>
                </a:path>
              </a:pathLst>
            </a:custGeom>
            <a:solidFill>
              <a:srgbClr val="1F1A17"/>
            </a:solidFill>
            <a:ln w="9525">
              <a:noFill/>
              <a:round/>
              <a:headEnd/>
              <a:tailEnd/>
            </a:ln>
          </p:spPr>
          <p:txBody>
            <a:bodyPr/>
            <a:lstStyle/>
            <a:p>
              <a:endParaRPr lang="en-US"/>
            </a:p>
          </p:txBody>
        </p:sp>
        <p:sp>
          <p:nvSpPr>
            <p:cNvPr id="4744" name="Freeform 648"/>
            <p:cNvSpPr>
              <a:spLocks/>
            </p:cNvSpPr>
            <p:nvPr/>
          </p:nvSpPr>
          <p:spPr bwMode="auto">
            <a:xfrm>
              <a:off x="2927" y="3442"/>
              <a:ext cx="40" cy="40"/>
            </a:xfrm>
            <a:custGeom>
              <a:avLst/>
              <a:gdLst/>
              <a:ahLst/>
              <a:cxnLst>
                <a:cxn ang="0">
                  <a:pos x="22" y="0"/>
                </a:cxn>
                <a:cxn ang="0">
                  <a:pos x="19" y="8"/>
                </a:cxn>
                <a:cxn ang="0">
                  <a:pos x="10" y="20"/>
                </a:cxn>
                <a:cxn ang="0">
                  <a:pos x="4" y="23"/>
                </a:cxn>
                <a:cxn ang="0">
                  <a:pos x="0" y="25"/>
                </a:cxn>
                <a:cxn ang="0">
                  <a:pos x="9" y="32"/>
                </a:cxn>
                <a:cxn ang="0">
                  <a:pos x="22" y="40"/>
                </a:cxn>
                <a:cxn ang="0">
                  <a:pos x="27" y="40"/>
                </a:cxn>
                <a:cxn ang="0">
                  <a:pos x="29" y="39"/>
                </a:cxn>
                <a:cxn ang="0">
                  <a:pos x="30" y="37"/>
                </a:cxn>
                <a:cxn ang="0">
                  <a:pos x="30" y="35"/>
                </a:cxn>
                <a:cxn ang="0">
                  <a:pos x="22" y="22"/>
                </a:cxn>
                <a:cxn ang="0">
                  <a:pos x="40" y="15"/>
                </a:cxn>
                <a:cxn ang="0">
                  <a:pos x="22" y="0"/>
                </a:cxn>
              </a:cxnLst>
              <a:rect l="0" t="0" r="r" b="b"/>
              <a:pathLst>
                <a:path w="40" h="40">
                  <a:moveTo>
                    <a:pt x="22" y="0"/>
                  </a:moveTo>
                  <a:lnTo>
                    <a:pt x="19" y="8"/>
                  </a:lnTo>
                  <a:lnTo>
                    <a:pt x="10" y="20"/>
                  </a:lnTo>
                  <a:lnTo>
                    <a:pt x="4" y="23"/>
                  </a:lnTo>
                  <a:lnTo>
                    <a:pt x="0" y="25"/>
                  </a:lnTo>
                  <a:lnTo>
                    <a:pt x="9" y="32"/>
                  </a:lnTo>
                  <a:lnTo>
                    <a:pt x="22" y="40"/>
                  </a:lnTo>
                  <a:lnTo>
                    <a:pt x="27" y="40"/>
                  </a:lnTo>
                  <a:lnTo>
                    <a:pt x="29" y="39"/>
                  </a:lnTo>
                  <a:lnTo>
                    <a:pt x="30" y="37"/>
                  </a:lnTo>
                  <a:lnTo>
                    <a:pt x="30" y="35"/>
                  </a:lnTo>
                  <a:lnTo>
                    <a:pt x="22" y="22"/>
                  </a:lnTo>
                  <a:lnTo>
                    <a:pt x="40" y="15"/>
                  </a:lnTo>
                  <a:lnTo>
                    <a:pt x="22" y="0"/>
                  </a:lnTo>
                  <a:close/>
                </a:path>
              </a:pathLst>
            </a:custGeom>
            <a:solidFill>
              <a:srgbClr val="1F1A17"/>
            </a:solidFill>
            <a:ln w="9525">
              <a:noFill/>
              <a:round/>
              <a:headEnd/>
              <a:tailEnd/>
            </a:ln>
          </p:spPr>
          <p:txBody>
            <a:bodyPr/>
            <a:lstStyle/>
            <a:p>
              <a:endParaRPr lang="en-US"/>
            </a:p>
          </p:txBody>
        </p:sp>
        <p:sp>
          <p:nvSpPr>
            <p:cNvPr id="4745" name="Freeform 649"/>
            <p:cNvSpPr>
              <a:spLocks/>
            </p:cNvSpPr>
            <p:nvPr/>
          </p:nvSpPr>
          <p:spPr bwMode="auto">
            <a:xfrm>
              <a:off x="3003" y="3502"/>
              <a:ext cx="157" cy="67"/>
            </a:xfrm>
            <a:custGeom>
              <a:avLst/>
              <a:gdLst/>
              <a:ahLst/>
              <a:cxnLst>
                <a:cxn ang="0">
                  <a:pos x="1" y="27"/>
                </a:cxn>
                <a:cxn ang="0">
                  <a:pos x="0" y="39"/>
                </a:cxn>
                <a:cxn ang="0">
                  <a:pos x="3" y="54"/>
                </a:cxn>
                <a:cxn ang="0">
                  <a:pos x="15" y="62"/>
                </a:cxn>
                <a:cxn ang="0">
                  <a:pos x="23" y="50"/>
                </a:cxn>
                <a:cxn ang="0">
                  <a:pos x="26" y="44"/>
                </a:cxn>
                <a:cxn ang="0">
                  <a:pos x="33" y="44"/>
                </a:cxn>
                <a:cxn ang="0">
                  <a:pos x="43" y="39"/>
                </a:cxn>
                <a:cxn ang="0">
                  <a:pos x="50" y="29"/>
                </a:cxn>
                <a:cxn ang="0">
                  <a:pos x="58" y="27"/>
                </a:cxn>
                <a:cxn ang="0">
                  <a:pos x="68" y="20"/>
                </a:cxn>
                <a:cxn ang="0">
                  <a:pos x="78" y="14"/>
                </a:cxn>
                <a:cxn ang="0">
                  <a:pos x="85" y="20"/>
                </a:cxn>
                <a:cxn ang="0">
                  <a:pos x="93" y="19"/>
                </a:cxn>
                <a:cxn ang="0">
                  <a:pos x="100" y="17"/>
                </a:cxn>
                <a:cxn ang="0">
                  <a:pos x="100" y="29"/>
                </a:cxn>
                <a:cxn ang="0">
                  <a:pos x="101" y="35"/>
                </a:cxn>
                <a:cxn ang="0">
                  <a:pos x="106" y="24"/>
                </a:cxn>
                <a:cxn ang="0">
                  <a:pos x="116" y="35"/>
                </a:cxn>
                <a:cxn ang="0">
                  <a:pos x="127" y="60"/>
                </a:cxn>
                <a:cxn ang="0">
                  <a:pos x="133" y="57"/>
                </a:cxn>
                <a:cxn ang="0">
                  <a:pos x="133" y="45"/>
                </a:cxn>
                <a:cxn ang="0">
                  <a:pos x="137" y="39"/>
                </a:cxn>
                <a:cxn ang="0">
                  <a:pos x="150" y="40"/>
                </a:cxn>
                <a:cxn ang="0">
                  <a:pos x="145" y="35"/>
                </a:cxn>
                <a:cxn ang="0">
                  <a:pos x="130" y="24"/>
                </a:cxn>
                <a:cxn ang="0">
                  <a:pos x="122" y="12"/>
                </a:cxn>
                <a:cxn ang="0">
                  <a:pos x="118" y="7"/>
                </a:cxn>
                <a:cxn ang="0">
                  <a:pos x="110" y="2"/>
                </a:cxn>
                <a:cxn ang="0">
                  <a:pos x="85" y="0"/>
                </a:cxn>
                <a:cxn ang="0">
                  <a:pos x="58" y="9"/>
                </a:cxn>
                <a:cxn ang="0">
                  <a:pos x="31" y="25"/>
                </a:cxn>
                <a:cxn ang="0">
                  <a:pos x="11" y="35"/>
                </a:cxn>
                <a:cxn ang="0">
                  <a:pos x="6" y="34"/>
                </a:cxn>
                <a:cxn ang="0">
                  <a:pos x="5" y="25"/>
                </a:cxn>
              </a:cxnLst>
              <a:rect l="0" t="0" r="r" b="b"/>
              <a:pathLst>
                <a:path w="157" h="67">
                  <a:moveTo>
                    <a:pt x="5" y="19"/>
                  </a:moveTo>
                  <a:lnTo>
                    <a:pt x="1" y="27"/>
                  </a:lnTo>
                  <a:lnTo>
                    <a:pt x="0" y="34"/>
                  </a:lnTo>
                  <a:lnTo>
                    <a:pt x="0" y="39"/>
                  </a:lnTo>
                  <a:lnTo>
                    <a:pt x="0" y="44"/>
                  </a:lnTo>
                  <a:lnTo>
                    <a:pt x="3" y="54"/>
                  </a:lnTo>
                  <a:lnTo>
                    <a:pt x="8" y="67"/>
                  </a:lnTo>
                  <a:lnTo>
                    <a:pt x="15" y="62"/>
                  </a:lnTo>
                  <a:lnTo>
                    <a:pt x="21" y="55"/>
                  </a:lnTo>
                  <a:lnTo>
                    <a:pt x="23" y="50"/>
                  </a:lnTo>
                  <a:lnTo>
                    <a:pt x="25" y="45"/>
                  </a:lnTo>
                  <a:lnTo>
                    <a:pt x="26" y="44"/>
                  </a:lnTo>
                  <a:lnTo>
                    <a:pt x="28" y="42"/>
                  </a:lnTo>
                  <a:lnTo>
                    <a:pt x="33" y="44"/>
                  </a:lnTo>
                  <a:lnTo>
                    <a:pt x="40" y="52"/>
                  </a:lnTo>
                  <a:lnTo>
                    <a:pt x="43" y="39"/>
                  </a:lnTo>
                  <a:lnTo>
                    <a:pt x="46" y="30"/>
                  </a:lnTo>
                  <a:lnTo>
                    <a:pt x="50" y="29"/>
                  </a:lnTo>
                  <a:lnTo>
                    <a:pt x="53" y="27"/>
                  </a:lnTo>
                  <a:lnTo>
                    <a:pt x="58" y="27"/>
                  </a:lnTo>
                  <a:lnTo>
                    <a:pt x="65" y="27"/>
                  </a:lnTo>
                  <a:lnTo>
                    <a:pt x="68" y="20"/>
                  </a:lnTo>
                  <a:lnTo>
                    <a:pt x="71" y="15"/>
                  </a:lnTo>
                  <a:lnTo>
                    <a:pt x="78" y="14"/>
                  </a:lnTo>
                  <a:lnTo>
                    <a:pt x="85" y="12"/>
                  </a:lnTo>
                  <a:lnTo>
                    <a:pt x="85" y="20"/>
                  </a:lnTo>
                  <a:lnTo>
                    <a:pt x="86" y="27"/>
                  </a:lnTo>
                  <a:lnTo>
                    <a:pt x="93" y="19"/>
                  </a:lnTo>
                  <a:lnTo>
                    <a:pt x="100" y="10"/>
                  </a:lnTo>
                  <a:lnTo>
                    <a:pt x="100" y="17"/>
                  </a:lnTo>
                  <a:lnTo>
                    <a:pt x="100" y="25"/>
                  </a:lnTo>
                  <a:lnTo>
                    <a:pt x="100" y="29"/>
                  </a:lnTo>
                  <a:lnTo>
                    <a:pt x="100" y="32"/>
                  </a:lnTo>
                  <a:lnTo>
                    <a:pt x="101" y="35"/>
                  </a:lnTo>
                  <a:lnTo>
                    <a:pt x="103" y="35"/>
                  </a:lnTo>
                  <a:lnTo>
                    <a:pt x="106" y="24"/>
                  </a:lnTo>
                  <a:lnTo>
                    <a:pt x="110" y="12"/>
                  </a:lnTo>
                  <a:lnTo>
                    <a:pt x="116" y="35"/>
                  </a:lnTo>
                  <a:lnTo>
                    <a:pt x="122" y="59"/>
                  </a:lnTo>
                  <a:lnTo>
                    <a:pt x="127" y="60"/>
                  </a:lnTo>
                  <a:lnTo>
                    <a:pt x="130" y="59"/>
                  </a:lnTo>
                  <a:lnTo>
                    <a:pt x="133" y="57"/>
                  </a:lnTo>
                  <a:lnTo>
                    <a:pt x="133" y="54"/>
                  </a:lnTo>
                  <a:lnTo>
                    <a:pt x="133" y="45"/>
                  </a:lnTo>
                  <a:lnTo>
                    <a:pt x="130" y="37"/>
                  </a:lnTo>
                  <a:lnTo>
                    <a:pt x="137" y="39"/>
                  </a:lnTo>
                  <a:lnTo>
                    <a:pt x="143" y="40"/>
                  </a:lnTo>
                  <a:lnTo>
                    <a:pt x="150" y="40"/>
                  </a:lnTo>
                  <a:lnTo>
                    <a:pt x="157" y="40"/>
                  </a:lnTo>
                  <a:lnTo>
                    <a:pt x="145" y="35"/>
                  </a:lnTo>
                  <a:lnTo>
                    <a:pt x="137" y="30"/>
                  </a:lnTo>
                  <a:lnTo>
                    <a:pt x="130" y="24"/>
                  </a:lnTo>
                  <a:lnTo>
                    <a:pt x="122" y="15"/>
                  </a:lnTo>
                  <a:lnTo>
                    <a:pt x="122" y="12"/>
                  </a:lnTo>
                  <a:lnTo>
                    <a:pt x="120" y="9"/>
                  </a:lnTo>
                  <a:lnTo>
                    <a:pt x="118" y="7"/>
                  </a:lnTo>
                  <a:lnTo>
                    <a:pt x="116" y="4"/>
                  </a:lnTo>
                  <a:lnTo>
                    <a:pt x="110" y="2"/>
                  </a:lnTo>
                  <a:lnTo>
                    <a:pt x="101" y="0"/>
                  </a:lnTo>
                  <a:lnTo>
                    <a:pt x="85" y="0"/>
                  </a:lnTo>
                  <a:lnTo>
                    <a:pt x="73" y="0"/>
                  </a:lnTo>
                  <a:lnTo>
                    <a:pt x="58" y="9"/>
                  </a:lnTo>
                  <a:lnTo>
                    <a:pt x="45" y="17"/>
                  </a:lnTo>
                  <a:lnTo>
                    <a:pt x="31" y="25"/>
                  </a:lnTo>
                  <a:lnTo>
                    <a:pt x="16" y="34"/>
                  </a:lnTo>
                  <a:lnTo>
                    <a:pt x="11" y="35"/>
                  </a:lnTo>
                  <a:lnTo>
                    <a:pt x="8" y="35"/>
                  </a:lnTo>
                  <a:lnTo>
                    <a:pt x="6" y="34"/>
                  </a:lnTo>
                  <a:lnTo>
                    <a:pt x="5" y="32"/>
                  </a:lnTo>
                  <a:lnTo>
                    <a:pt x="5" y="25"/>
                  </a:lnTo>
                  <a:lnTo>
                    <a:pt x="5" y="19"/>
                  </a:lnTo>
                  <a:close/>
                </a:path>
              </a:pathLst>
            </a:custGeom>
            <a:solidFill>
              <a:srgbClr val="1F1A17"/>
            </a:solidFill>
            <a:ln w="9525">
              <a:noFill/>
              <a:round/>
              <a:headEnd/>
              <a:tailEnd/>
            </a:ln>
          </p:spPr>
          <p:txBody>
            <a:bodyPr/>
            <a:lstStyle/>
            <a:p>
              <a:endParaRPr lang="en-US"/>
            </a:p>
          </p:txBody>
        </p:sp>
        <p:sp>
          <p:nvSpPr>
            <p:cNvPr id="4746" name="Freeform 650"/>
            <p:cNvSpPr>
              <a:spLocks/>
            </p:cNvSpPr>
            <p:nvPr/>
          </p:nvSpPr>
          <p:spPr bwMode="auto">
            <a:xfrm>
              <a:off x="2994" y="3593"/>
              <a:ext cx="27" cy="20"/>
            </a:xfrm>
            <a:custGeom>
              <a:avLst/>
              <a:gdLst/>
              <a:ahLst/>
              <a:cxnLst>
                <a:cxn ang="0">
                  <a:pos x="0" y="18"/>
                </a:cxn>
                <a:cxn ang="0">
                  <a:pos x="0" y="15"/>
                </a:cxn>
                <a:cxn ang="0">
                  <a:pos x="5" y="8"/>
                </a:cxn>
                <a:cxn ang="0">
                  <a:pos x="7" y="5"/>
                </a:cxn>
                <a:cxn ang="0">
                  <a:pos x="9" y="1"/>
                </a:cxn>
                <a:cxn ang="0">
                  <a:pos x="12" y="0"/>
                </a:cxn>
                <a:cxn ang="0">
                  <a:pos x="15" y="1"/>
                </a:cxn>
                <a:cxn ang="0">
                  <a:pos x="24" y="11"/>
                </a:cxn>
                <a:cxn ang="0">
                  <a:pos x="27" y="20"/>
                </a:cxn>
                <a:cxn ang="0">
                  <a:pos x="20" y="18"/>
                </a:cxn>
                <a:cxn ang="0">
                  <a:pos x="9" y="18"/>
                </a:cxn>
                <a:cxn ang="0">
                  <a:pos x="2" y="20"/>
                </a:cxn>
                <a:cxn ang="0">
                  <a:pos x="0" y="18"/>
                </a:cxn>
              </a:cxnLst>
              <a:rect l="0" t="0" r="r" b="b"/>
              <a:pathLst>
                <a:path w="27" h="20">
                  <a:moveTo>
                    <a:pt x="0" y="18"/>
                  </a:moveTo>
                  <a:lnTo>
                    <a:pt x="0" y="15"/>
                  </a:lnTo>
                  <a:lnTo>
                    <a:pt x="5" y="8"/>
                  </a:lnTo>
                  <a:lnTo>
                    <a:pt x="7" y="5"/>
                  </a:lnTo>
                  <a:lnTo>
                    <a:pt x="9" y="1"/>
                  </a:lnTo>
                  <a:lnTo>
                    <a:pt x="12" y="0"/>
                  </a:lnTo>
                  <a:lnTo>
                    <a:pt x="15" y="1"/>
                  </a:lnTo>
                  <a:lnTo>
                    <a:pt x="24" y="11"/>
                  </a:lnTo>
                  <a:lnTo>
                    <a:pt x="27" y="20"/>
                  </a:lnTo>
                  <a:lnTo>
                    <a:pt x="20" y="18"/>
                  </a:lnTo>
                  <a:lnTo>
                    <a:pt x="9" y="18"/>
                  </a:lnTo>
                  <a:lnTo>
                    <a:pt x="2" y="20"/>
                  </a:lnTo>
                  <a:lnTo>
                    <a:pt x="0" y="18"/>
                  </a:lnTo>
                  <a:close/>
                </a:path>
              </a:pathLst>
            </a:custGeom>
            <a:solidFill>
              <a:srgbClr val="1F1A17"/>
            </a:solidFill>
            <a:ln w="9525">
              <a:noFill/>
              <a:round/>
              <a:headEnd/>
              <a:tailEnd/>
            </a:ln>
          </p:spPr>
          <p:txBody>
            <a:bodyPr/>
            <a:lstStyle/>
            <a:p>
              <a:endParaRPr lang="en-US"/>
            </a:p>
          </p:txBody>
        </p:sp>
        <p:sp>
          <p:nvSpPr>
            <p:cNvPr id="4747" name="Freeform 651"/>
            <p:cNvSpPr>
              <a:spLocks/>
            </p:cNvSpPr>
            <p:nvPr/>
          </p:nvSpPr>
          <p:spPr bwMode="auto">
            <a:xfrm>
              <a:off x="2909" y="3541"/>
              <a:ext cx="40" cy="40"/>
            </a:xfrm>
            <a:custGeom>
              <a:avLst/>
              <a:gdLst/>
              <a:ahLst/>
              <a:cxnLst>
                <a:cxn ang="0">
                  <a:pos x="12" y="0"/>
                </a:cxn>
                <a:cxn ang="0">
                  <a:pos x="10" y="1"/>
                </a:cxn>
                <a:cxn ang="0">
                  <a:pos x="7" y="3"/>
                </a:cxn>
                <a:cxn ang="0">
                  <a:pos x="2" y="8"/>
                </a:cxn>
                <a:cxn ang="0">
                  <a:pos x="0" y="15"/>
                </a:cxn>
                <a:cxn ang="0">
                  <a:pos x="3" y="21"/>
                </a:cxn>
                <a:cxn ang="0">
                  <a:pos x="8" y="30"/>
                </a:cxn>
                <a:cxn ang="0">
                  <a:pos x="15" y="37"/>
                </a:cxn>
                <a:cxn ang="0">
                  <a:pos x="17" y="38"/>
                </a:cxn>
                <a:cxn ang="0">
                  <a:pos x="17" y="21"/>
                </a:cxn>
                <a:cxn ang="0">
                  <a:pos x="28" y="40"/>
                </a:cxn>
                <a:cxn ang="0">
                  <a:pos x="33" y="35"/>
                </a:cxn>
                <a:cxn ang="0">
                  <a:pos x="32" y="28"/>
                </a:cxn>
                <a:cxn ang="0">
                  <a:pos x="33" y="15"/>
                </a:cxn>
                <a:cxn ang="0">
                  <a:pos x="38" y="6"/>
                </a:cxn>
                <a:cxn ang="0">
                  <a:pos x="40" y="3"/>
                </a:cxn>
                <a:cxn ang="0">
                  <a:pos x="13" y="11"/>
                </a:cxn>
                <a:cxn ang="0">
                  <a:pos x="12" y="0"/>
                </a:cxn>
              </a:cxnLst>
              <a:rect l="0" t="0" r="r" b="b"/>
              <a:pathLst>
                <a:path w="40" h="40">
                  <a:moveTo>
                    <a:pt x="12" y="0"/>
                  </a:moveTo>
                  <a:lnTo>
                    <a:pt x="10" y="1"/>
                  </a:lnTo>
                  <a:lnTo>
                    <a:pt x="7" y="3"/>
                  </a:lnTo>
                  <a:lnTo>
                    <a:pt x="2" y="8"/>
                  </a:lnTo>
                  <a:lnTo>
                    <a:pt x="0" y="15"/>
                  </a:lnTo>
                  <a:lnTo>
                    <a:pt x="3" y="21"/>
                  </a:lnTo>
                  <a:lnTo>
                    <a:pt x="8" y="30"/>
                  </a:lnTo>
                  <a:lnTo>
                    <a:pt x="15" y="37"/>
                  </a:lnTo>
                  <a:lnTo>
                    <a:pt x="17" y="38"/>
                  </a:lnTo>
                  <a:lnTo>
                    <a:pt x="17" y="21"/>
                  </a:lnTo>
                  <a:lnTo>
                    <a:pt x="28" y="40"/>
                  </a:lnTo>
                  <a:lnTo>
                    <a:pt x="33" y="35"/>
                  </a:lnTo>
                  <a:lnTo>
                    <a:pt x="32" y="28"/>
                  </a:lnTo>
                  <a:lnTo>
                    <a:pt x="33" y="15"/>
                  </a:lnTo>
                  <a:lnTo>
                    <a:pt x="38" y="6"/>
                  </a:lnTo>
                  <a:lnTo>
                    <a:pt x="40" y="3"/>
                  </a:lnTo>
                  <a:lnTo>
                    <a:pt x="13" y="11"/>
                  </a:lnTo>
                  <a:lnTo>
                    <a:pt x="12" y="0"/>
                  </a:lnTo>
                  <a:close/>
                </a:path>
              </a:pathLst>
            </a:custGeom>
            <a:solidFill>
              <a:srgbClr val="1F1A17"/>
            </a:solidFill>
            <a:ln w="9525">
              <a:noFill/>
              <a:round/>
              <a:headEnd/>
              <a:tailEnd/>
            </a:ln>
          </p:spPr>
          <p:txBody>
            <a:bodyPr/>
            <a:lstStyle/>
            <a:p>
              <a:endParaRPr lang="en-US"/>
            </a:p>
          </p:txBody>
        </p:sp>
        <p:sp>
          <p:nvSpPr>
            <p:cNvPr id="4748" name="Freeform 652"/>
            <p:cNvSpPr>
              <a:spLocks/>
            </p:cNvSpPr>
            <p:nvPr/>
          </p:nvSpPr>
          <p:spPr bwMode="auto">
            <a:xfrm>
              <a:off x="2769" y="3482"/>
              <a:ext cx="80" cy="29"/>
            </a:xfrm>
            <a:custGeom>
              <a:avLst/>
              <a:gdLst/>
              <a:ahLst/>
              <a:cxnLst>
                <a:cxn ang="0">
                  <a:pos x="0" y="4"/>
                </a:cxn>
                <a:cxn ang="0">
                  <a:pos x="1" y="4"/>
                </a:cxn>
                <a:cxn ang="0">
                  <a:pos x="5" y="2"/>
                </a:cxn>
                <a:cxn ang="0">
                  <a:pos x="11" y="2"/>
                </a:cxn>
                <a:cxn ang="0">
                  <a:pos x="21" y="4"/>
                </a:cxn>
                <a:cxn ang="0">
                  <a:pos x="45" y="10"/>
                </a:cxn>
                <a:cxn ang="0">
                  <a:pos x="56" y="15"/>
                </a:cxn>
                <a:cxn ang="0">
                  <a:pos x="55" y="0"/>
                </a:cxn>
                <a:cxn ang="0">
                  <a:pos x="58" y="0"/>
                </a:cxn>
                <a:cxn ang="0">
                  <a:pos x="66" y="2"/>
                </a:cxn>
                <a:cxn ang="0">
                  <a:pos x="76" y="9"/>
                </a:cxn>
                <a:cxn ang="0">
                  <a:pos x="80" y="14"/>
                </a:cxn>
                <a:cxn ang="0">
                  <a:pos x="76" y="29"/>
                </a:cxn>
                <a:cxn ang="0">
                  <a:pos x="71" y="10"/>
                </a:cxn>
                <a:cxn ang="0">
                  <a:pos x="71" y="12"/>
                </a:cxn>
                <a:cxn ang="0">
                  <a:pos x="68" y="15"/>
                </a:cxn>
                <a:cxn ang="0">
                  <a:pos x="63" y="19"/>
                </a:cxn>
                <a:cxn ang="0">
                  <a:pos x="55" y="20"/>
                </a:cxn>
                <a:cxn ang="0">
                  <a:pos x="31" y="20"/>
                </a:cxn>
                <a:cxn ang="0">
                  <a:pos x="18" y="17"/>
                </a:cxn>
                <a:cxn ang="0">
                  <a:pos x="15" y="4"/>
                </a:cxn>
                <a:cxn ang="0">
                  <a:pos x="0" y="4"/>
                </a:cxn>
              </a:cxnLst>
              <a:rect l="0" t="0" r="r" b="b"/>
              <a:pathLst>
                <a:path w="80" h="29">
                  <a:moveTo>
                    <a:pt x="0" y="4"/>
                  </a:moveTo>
                  <a:lnTo>
                    <a:pt x="1" y="4"/>
                  </a:lnTo>
                  <a:lnTo>
                    <a:pt x="5" y="2"/>
                  </a:lnTo>
                  <a:lnTo>
                    <a:pt x="11" y="2"/>
                  </a:lnTo>
                  <a:lnTo>
                    <a:pt x="21" y="4"/>
                  </a:lnTo>
                  <a:lnTo>
                    <a:pt x="45" y="10"/>
                  </a:lnTo>
                  <a:lnTo>
                    <a:pt x="56" y="15"/>
                  </a:lnTo>
                  <a:lnTo>
                    <a:pt x="55" y="0"/>
                  </a:lnTo>
                  <a:lnTo>
                    <a:pt x="58" y="0"/>
                  </a:lnTo>
                  <a:lnTo>
                    <a:pt x="66" y="2"/>
                  </a:lnTo>
                  <a:lnTo>
                    <a:pt x="76" y="9"/>
                  </a:lnTo>
                  <a:lnTo>
                    <a:pt x="80" y="14"/>
                  </a:lnTo>
                  <a:lnTo>
                    <a:pt x="76" y="29"/>
                  </a:lnTo>
                  <a:lnTo>
                    <a:pt x="71" y="10"/>
                  </a:lnTo>
                  <a:lnTo>
                    <a:pt x="71" y="12"/>
                  </a:lnTo>
                  <a:lnTo>
                    <a:pt x="68" y="15"/>
                  </a:lnTo>
                  <a:lnTo>
                    <a:pt x="63" y="19"/>
                  </a:lnTo>
                  <a:lnTo>
                    <a:pt x="55" y="20"/>
                  </a:lnTo>
                  <a:lnTo>
                    <a:pt x="31" y="20"/>
                  </a:lnTo>
                  <a:lnTo>
                    <a:pt x="18" y="17"/>
                  </a:lnTo>
                  <a:lnTo>
                    <a:pt x="15" y="4"/>
                  </a:lnTo>
                  <a:lnTo>
                    <a:pt x="0" y="4"/>
                  </a:lnTo>
                  <a:close/>
                </a:path>
              </a:pathLst>
            </a:custGeom>
            <a:solidFill>
              <a:srgbClr val="1F1A17"/>
            </a:solidFill>
            <a:ln w="9525">
              <a:noFill/>
              <a:round/>
              <a:headEnd/>
              <a:tailEnd/>
            </a:ln>
          </p:spPr>
          <p:txBody>
            <a:bodyPr/>
            <a:lstStyle/>
            <a:p>
              <a:endParaRPr lang="en-US"/>
            </a:p>
          </p:txBody>
        </p:sp>
        <p:sp>
          <p:nvSpPr>
            <p:cNvPr id="4749" name="Freeform 653"/>
            <p:cNvSpPr>
              <a:spLocks/>
            </p:cNvSpPr>
            <p:nvPr/>
          </p:nvSpPr>
          <p:spPr bwMode="auto">
            <a:xfrm>
              <a:off x="2770" y="3524"/>
              <a:ext cx="62" cy="45"/>
            </a:xfrm>
            <a:custGeom>
              <a:avLst/>
              <a:gdLst/>
              <a:ahLst/>
              <a:cxnLst>
                <a:cxn ang="0">
                  <a:pos x="0" y="0"/>
                </a:cxn>
                <a:cxn ang="0">
                  <a:pos x="15" y="5"/>
                </a:cxn>
                <a:cxn ang="0">
                  <a:pos x="32" y="15"/>
                </a:cxn>
                <a:cxn ang="0">
                  <a:pos x="42" y="20"/>
                </a:cxn>
                <a:cxn ang="0">
                  <a:pos x="52" y="25"/>
                </a:cxn>
                <a:cxn ang="0">
                  <a:pos x="59" y="35"/>
                </a:cxn>
                <a:cxn ang="0">
                  <a:pos x="62" y="42"/>
                </a:cxn>
                <a:cxn ang="0">
                  <a:pos x="60" y="43"/>
                </a:cxn>
                <a:cxn ang="0">
                  <a:pos x="57" y="45"/>
                </a:cxn>
                <a:cxn ang="0">
                  <a:pos x="54" y="43"/>
                </a:cxn>
                <a:cxn ang="0">
                  <a:pos x="49" y="42"/>
                </a:cxn>
                <a:cxn ang="0">
                  <a:pos x="44" y="35"/>
                </a:cxn>
                <a:cxn ang="0">
                  <a:pos x="39" y="30"/>
                </a:cxn>
                <a:cxn ang="0">
                  <a:pos x="37" y="33"/>
                </a:cxn>
                <a:cxn ang="0">
                  <a:pos x="37" y="37"/>
                </a:cxn>
                <a:cxn ang="0">
                  <a:pos x="32" y="38"/>
                </a:cxn>
                <a:cxn ang="0">
                  <a:pos x="29" y="38"/>
                </a:cxn>
                <a:cxn ang="0">
                  <a:pos x="27" y="33"/>
                </a:cxn>
                <a:cxn ang="0">
                  <a:pos x="24" y="28"/>
                </a:cxn>
                <a:cxn ang="0">
                  <a:pos x="20" y="25"/>
                </a:cxn>
                <a:cxn ang="0">
                  <a:pos x="15" y="22"/>
                </a:cxn>
                <a:cxn ang="0">
                  <a:pos x="17" y="17"/>
                </a:cxn>
                <a:cxn ang="0">
                  <a:pos x="17" y="12"/>
                </a:cxn>
                <a:cxn ang="0">
                  <a:pos x="9" y="7"/>
                </a:cxn>
                <a:cxn ang="0">
                  <a:pos x="0" y="0"/>
                </a:cxn>
              </a:cxnLst>
              <a:rect l="0" t="0" r="r" b="b"/>
              <a:pathLst>
                <a:path w="62" h="45">
                  <a:moveTo>
                    <a:pt x="0" y="0"/>
                  </a:moveTo>
                  <a:lnTo>
                    <a:pt x="15" y="5"/>
                  </a:lnTo>
                  <a:lnTo>
                    <a:pt x="32" y="15"/>
                  </a:lnTo>
                  <a:lnTo>
                    <a:pt x="42" y="20"/>
                  </a:lnTo>
                  <a:lnTo>
                    <a:pt x="52" y="25"/>
                  </a:lnTo>
                  <a:lnTo>
                    <a:pt x="59" y="35"/>
                  </a:lnTo>
                  <a:lnTo>
                    <a:pt x="62" y="42"/>
                  </a:lnTo>
                  <a:lnTo>
                    <a:pt x="60" y="43"/>
                  </a:lnTo>
                  <a:lnTo>
                    <a:pt x="57" y="45"/>
                  </a:lnTo>
                  <a:lnTo>
                    <a:pt x="54" y="43"/>
                  </a:lnTo>
                  <a:lnTo>
                    <a:pt x="49" y="42"/>
                  </a:lnTo>
                  <a:lnTo>
                    <a:pt x="44" y="35"/>
                  </a:lnTo>
                  <a:lnTo>
                    <a:pt x="39" y="30"/>
                  </a:lnTo>
                  <a:lnTo>
                    <a:pt x="37" y="33"/>
                  </a:lnTo>
                  <a:lnTo>
                    <a:pt x="37" y="37"/>
                  </a:lnTo>
                  <a:lnTo>
                    <a:pt x="32" y="38"/>
                  </a:lnTo>
                  <a:lnTo>
                    <a:pt x="29" y="38"/>
                  </a:lnTo>
                  <a:lnTo>
                    <a:pt x="27" y="33"/>
                  </a:lnTo>
                  <a:lnTo>
                    <a:pt x="24" y="28"/>
                  </a:lnTo>
                  <a:lnTo>
                    <a:pt x="20" y="25"/>
                  </a:lnTo>
                  <a:lnTo>
                    <a:pt x="15" y="22"/>
                  </a:lnTo>
                  <a:lnTo>
                    <a:pt x="17" y="17"/>
                  </a:lnTo>
                  <a:lnTo>
                    <a:pt x="17" y="12"/>
                  </a:lnTo>
                  <a:lnTo>
                    <a:pt x="9" y="7"/>
                  </a:lnTo>
                  <a:lnTo>
                    <a:pt x="0" y="0"/>
                  </a:lnTo>
                  <a:close/>
                </a:path>
              </a:pathLst>
            </a:custGeom>
            <a:solidFill>
              <a:srgbClr val="1F1A17"/>
            </a:solidFill>
            <a:ln w="9525">
              <a:noFill/>
              <a:round/>
              <a:headEnd/>
              <a:tailEnd/>
            </a:ln>
          </p:spPr>
          <p:txBody>
            <a:bodyPr/>
            <a:lstStyle/>
            <a:p>
              <a:endParaRPr lang="en-US"/>
            </a:p>
          </p:txBody>
        </p:sp>
        <p:sp>
          <p:nvSpPr>
            <p:cNvPr id="4750" name="Freeform 654"/>
            <p:cNvSpPr>
              <a:spLocks/>
            </p:cNvSpPr>
            <p:nvPr/>
          </p:nvSpPr>
          <p:spPr bwMode="auto">
            <a:xfrm>
              <a:off x="2849" y="3527"/>
              <a:ext cx="52" cy="25"/>
            </a:xfrm>
            <a:custGeom>
              <a:avLst/>
              <a:gdLst/>
              <a:ahLst/>
              <a:cxnLst>
                <a:cxn ang="0">
                  <a:pos x="10" y="0"/>
                </a:cxn>
                <a:cxn ang="0">
                  <a:pos x="0" y="5"/>
                </a:cxn>
                <a:cxn ang="0">
                  <a:pos x="1" y="17"/>
                </a:cxn>
                <a:cxn ang="0">
                  <a:pos x="8" y="20"/>
                </a:cxn>
                <a:cxn ang="0">
                  <a:pos x="21" y="25"/>
                </a:cxn>
                <a:cxn ang="0">
                  <a:pos x="40" y="24"/>
                </a:cxn>
                <a:cxn ang="0">
                  <a:pos x="52" y="20"/>
                </a:cxn>
                <a:cxn ang="0">
                  <a:pos x="43" y="20"/>
                </a:cxn>
                <a:cxn ang="0">
                  <a:pos x="26" y="17"/>
                </a:cxn>
                <a:cxn ang="0">
                  <a:pos x="20" y="14"/>
                </a:cxn>
                <a:cxn ang="0">
                  <a:pos x="15" y="9"/>
                </a:cxn>
                <a:cxn ang="0">
                  <a:pos x="11" y="4"/>
                </a:cxn>
                <a:cxn ang="0">
                  <a:pos x="10" y="0"/>
                </a:cxn>
              </a:cxnLst>
              <a:rect l="0" t="0" r="r" b="b"/>
              <a:pathLst>
                <a:path w="52" h="25">
                  <a:moveTo>
                    <a:pt x="10" y="0"/>
                  </a:moveTo>
                  <a:lnTo>
                    <a:pt x="0" y="5"/>
                  </a:lnTo>
                  <a:lnTo>
                    <a:pt x="1" y="17"/>
                  </a:lnTo>
                  <a:lnTo>
                    <a:pt x="8" y="20"/>
                  </a:lnTo>
                  <a:lnTo>
                    <a:pt x="21" y="25"/>
                  </a:lnTo>
                  <a:lnTo>
                    <a:pt x="40" y="24"/>
                  </a:lnTo>
                  <a:lnTo>
                    <a:pt x="52" y="20"/>
                  </a:lnTo>
                  <a:lnTo>
                    <a:pt x="43" y="20"/>
                  </a:lnTo>
                  <a:lnTo>
                    <a:pt x="26" y="17"/>
                  </a:lnTo>
                  <a:lnTo>
                    <a:pt x="20" y="14"/>
                  </a:lnTo>
                  <a:lnTo>
                    <a:pt x="15" y="9"/>
                  </a:lnTo>
                  <a:lnTo>
                    <a:pt x="11" y="4"/>
                  </a:lnTo>
                  <a:lnTo>
                    <a:pt x="10" y="0"/>
                  </a:lnTo>
                  <a:close/>
                </a:path>
              </a:pathLst>
            </a:custGeom>
            <a:solidFill>
              <a:srgbClr val="1F1A17"/>
            </a:solidFill>
            <a:ln w="9525">
              <a:noFill/>
              <a:round/>
              <a:headEnd/>
              <a:tailEnd/>
            </a:ln>
          </p:spPr>
          <p:txBody>
            <a:bodyPr/>
            <a:lstStyle/>
            <a:p>
              <a:endParaRPr lang="en-US"/>
            </a:p>
          </p:txBody>
        </p:sp>
        <p:sp>
          <p:nvSpPr>
            <p:cNvPr id="4751" name="Freeform 655"/>
            <p:cNvSpPr>
              <a:spLocks/>
            </p:cNvSpPr>
            <p:nvPr/>
          </p:nvSpPr>
          <p:spPr bwMode="auto">
            <a:xfrm>
              <a:off x="2972" y="3442"/>
              <a:ext cx="42" cy="25"/>
            </a:xfrm>
            <a:custGeom>
              <a:avLst/>
              <a:gdLst/>
              <a:ahLst/>
              <a:cxnLst>
                <a:cxn ang="0">
                  <a:pos x="0" y="12"/>
                </a:cxn>
                <a:cxn ang="0">
                  <a:pos x="4" y="10"/>
                </a:cxn>
                <a:cxn ang="0">
                  <a:pos x="9" y="5"/>
                </a:cxn>
                <a:cxn ang="0">
                  <a:pos x="15" y="2"/>
                </a:cxn>
                <a:cxn ang="0">
                  <a:pos x="25" y="0"/>
                </a:cxn>
                <a:cxn ang="0">
                  <a:pos x="29" y="2"/>
                </a:cxn>
                <a:cxn ang="0">
                  <a:pos x="32" y="3"/>
                </a:cxn>
                <a:cxn ang="0">
                  <a:pos x="36" y="5"/>
                </a:cxn>
                <a:cxn ang="0">
                  <a:pos x="37" y="8"/>
                </a:cxn>
                <a:cxn ang="0">
                  <a:pos x="41" y="13"/>
                </a:cxn>
                <a:cxn ang="0">
                  <a:pos x="41" y="15"/>
                </a:cxn>
                <a:cxn ang="0">
                  <a:pos x="42" y="25"/>
                </a:cxn>
                <a:cxn ang="0">
                  <a:pos x="39" y="25"/>
                </a:cxn>
                <a:cxn ang="0">
                  <a:pos x="32" y="10"/>
                </a:cxn>
                <a:cxn ang="0">
                  <a:pos x="22" y="20"/>
                </a:cxn>
                <a:cxn ang="0">
                  <a:pos x="19" y="7"/>
                </a:cxn>
                <a:cxn ang="0">
                  <a:pos x="0" y="12"/>
                </a:cxn>
              </a:cxnLst>
              <a:rect l="0" t="0" r="r" b="b"/>
              <a:pathLst>
                <a:path w="42" h="25">
                  <a:moveTo>
                    <a:pt x="0" y="12"/>
                  </a:moveTo>
                  <a:lnTo>
                    <a:pt x="4" y="10"/>
                  </a:lnTo>
                  <a:lnTo>
                    <a:pt x="9" y="5"/>
                  </a:lnTo>
                  <a:lnTo>
                    <a:pt x="15" y="2"/>
                  </a:lnTo>
                  <a:lnTo>
                    <a:pt x="25" y="0"/>
                  </a:lnTo>
                  <a:lnTo>
                    <a:pt x="29" y="2"/>
                  </a:lnTo>
                  <a:lnTo>
                    <a:pt x="32" y="3"/>
                  </a:lnTo>
                  <a:lnTo>
                    <a:pt x="36" y="5"/>
                  </a:lnTo>
                  <a:lnTo>
                    <a:pt x="37" y="8"/>
                  </a:lnTo>
                  <a:lnTo>
                    <a:pt x="41" y="13"/>
                  </a:lnTo>
                  <a:lnTo>
                    <a:pt x="41" y="15"/>
                  </a:lnTo>
                  <a:lnTo>
                    <a:pt x="42" y="25"/>
                  </a:lnTo>
                  <a:lnTo>
                    <a:pt x="39" y="25"/>
                  </a:lnTo>
                  <a:lnTo>
                    <a:pt x="32" y="10"/>
                  </a:lnTo>
                  <a:lnTo>
                    <a:pt x="22" y="20"/>
                  </a:lnTo>
                  <a:lnTo>
                    <a:pt x="19" y="7"/>
                  </a:lnTo>
                  <a:lnTo>
                    <a:pt x="0" y="12"/>
                  </a:lnTo>
                  <a:close/>
                </a:path>
              </a:pathLst>
            </a:custGeom>
            <a:solidFill>
              <a:srgbClr val="1F1A17"/>
            </a:solidFill>
            <a:ln w="9525">
              <a:noFill/>
              <a:round/>
              <a:headEnd/>
              <a:tailEnd/>
            </a:ln>
          </p:spPr>
          <p:txBody>
            <a:bodyPr/>
            <a:lstStyle/>
            <a:p>
              <a:endParaRPr lang="en-US"/>
            </a:p>
          </p:txBody>
        </p:sp>
        <p:sp>
          <p:nvSpPr>
            <p:cNvPr id="4752" name="Freeform 656"/>
            <p:cNvSpPr>
              <a:spLocks/>
            </p:cNvSpPr>
            <p:nvPr/>
          </p:nvSpPr>
          <p:spPr bwMode="auto">
            <a:xfrm>
              <a:off x="2879" y="3504"/>
              <a:ext cx="53" cy="30"/>
            </a:xfrm>
            <a:custGeom>
              <a:avLst/>
              <a:gdLst/>
              <a:ahLst/>
              <a:cxnLst>
                <a:cxn ang="0">
                  <a:pos x="0" y="30"/>
                </a:cxn>
                <a:cxn ang="0">
                  <a:pos x="3" y="25"/>
                </a:cxn>
                <a:cxn ang="0">
                  <a:pos x="8" y="20"/>
                </a:cxn>
                <a:cxn ang="0">
                  <a:pos x="13" y="17"/>
                </a:cxn>
                <a:cxn ang="0">
                  <a:pos x="18" y="17"/>
                </a:cxn>
                <a:cxn ang="0">
                  <a:pos x="12" y="15"/>
                </a:cxn>
                <a:cxn ang="0">
                  <a:pos x="5" y="15"/>
                </a:cxn>
                <a:cxn ang="0">
                  <a:pos x="12" y="13"/>
                </a:cxn>
                <a:cxn ang="0">
                  <a:pos x="18" y="12"/>
                </a:cxn>
                <a:cxn ang="0">
                  <a:pos x="25" y="13"/>
                </a:cxn>
                <a:cxn ang="0">
                  <a:pos x="32" y="15"/>
                </a:cxn>
                <a:cxn ang="0">
                  <a:pos x="30" y="8"/>
                </a:cxn>
                <a:cxn ang="0">
                  <a:pos x="30" y="5"/>
                </a:cxn>
                <a:cxn ang="0">
                  <a:pos x="32" y="2"/>
                </a:cxn>
                <a:cxn ang="0">
                  <a:pos x="35" y="0"/>
                </a:cxn>
                <a:cxn ang="0">
                  <a:pos x="45" y="0"/>
                </a:cxn>
                <a:cxn ang="0">
                  <a:pos x="53" y="2"/>
                </a:cxn>
                <a:cxn ang="0">
                  <a:pos x="47" y="8"/>
                </a:cxn>
                <a:cxn ang="0">
                  <a:pos x="42" y="17"/>
                </a:cxn>
                <a:cxn ang="0">
                  <a:pos x="30" y="18"/>
                </a:cxn>
                <a:cxn ang="0">
                  <a:pos x="20" y="20"/>
                </a:cxn>
                <a:cxn ang="0">
                  <a:pos x="10" y="23"/>
                </a:cxn>
                <a:cxn ang="0">
                  <a:pos x="0" y="30"/>
                </a:cxn>
              </a:cxnLst>
              <a:rect l="0" t="0" r="r" b="b"/>
              <a:pathLst>
                <a:path w="53" h="30">
                  <a:moveTo>
                    <a:pt x="0" y="30"/>
                  </a:moveTo>
                  <a:lnTo>
                    <a:pt x="3" y="25"/>
                  </a:lnTo>
                  <a:lnTo>
                    <a:pt x="8" y="20"/>
                  </a:lnTo>
                  <a:lnTo>
                    <a:pt x="13" y="17"/>
                  </a:lnTo>
                  <a:lnTo>
                    <a:pt x="18" y="17"/>
                  </a:lnTo>
                  <a:lnTo>
                    <a:pt x="12" y="15"/>
                  </a:lnTo>
                  <a:lnTo>
                    <a:pt x="5" y="15"/>
                  </a:lnTo>
                  <a:lnTo>
                    <a:pt x="12" y="13"/>
                  </a:lnTo>
                  <a:lnTo>
                    <a:pt x="18" y="12"/>
                  </a:lnTo>
                  <a:lnTo>
                    <a:pt x="25" y="13"/>
                  </a:lnTo>
                  <a:lnTo>
                    <a:pt x="32" y="15"/>
                  </a:lnTo>
                  <a:lnTo>
                    <a:pt x="30" y="8"/>
                  </a:lnTo>
                  <a:lnTo>
                    <a:pt x="30" y="5"/>
                  </a:lnTo>
                  <a:lnTo>
                    <a:pt x="32" y="2"/>
                  </a:lnTo>
                  <a:lnTo>
                    <a:pt x="35" y="0"/>
                  </a:lnTo>
                  <a:lnTo>
                    <a:pt x="45" y="0"/>
                  </a:lnTo>
                  <a:lnTo>
                    <a:pt x="53" y="2"/>
                  </a:lnTo>
                  <a:lnTo>
                    <a:pt x="47" y="8"/>
                  </a:lnTo>
                  <a:lnTo>
                    <a:pt x="42" y="17"/>
                  </a:lnTo>
                  <a:lnTo>
                    <a:pt x="30" y="18"/>
                  </a:lnTo>
                  <a:lnTo>
                    <a:pt x="20" y="20"/>
                  </a:lnTo>
                  <a:lnTo>
                    <a:pt x="10" y="23"/>
                  </a:lnTo>
                  <a:lnTo>
                    <a:pt x="0" y="30"/>
                  </a:lnTo>
                  <a:close/>
                </a:path>
              </a:pathLst>
            </a:custGeom>
            <a:solidFill>
              <a:srgbClr val="1F1A17"/>
            </a:solidFill>
            <a:ln w="9525">
              <a:noFill/>
              <a:round/>
              <a:headEnd/>
              <a:tailEnd/>
            </a:ln>
          </p:spPr>
          <p:txBody>
            <a:bodyPr/>
            <a:lstStyle/>
            <a:p>
              <a:endParaRPr lang="en-US"/>
            </a:p>
          </p:txBody>
        </p:sp>
        <p:sp>
          <p:nvSpPr>
            <p:cNvPr id="4753" name="Freeform 657"/>
            <p:cNvSpPr>
              <a:spLocks/>
            </p:cNvSpPr>
            <p:nvPr/>
          </p:nvSpPr>
          <p:spPr bwMode="auto">
            <a:xfrm>
              <a:off x="2974" y="3484"/>
              <a:ext cx="20" cy="13"/>
            </a:xfrm>
            <a:custGeom>
              <a:avLst/>
              <a:gdLst/>
              <a:ahLst/>
              <a:cxnLst>
                <a:cxn ang="0">
                  <a:pos x="0" y="13"/>
                </a:cxn>
                <a:cxn ang="0">
                  <a:pos x="0" y="8"/>
                </a:cxn>
                <a:cxn ang="0">
                  <a:pos x="0" y="2"/>
                </a:cxn>
                <a:cxn ang="0">
                  <a:pos x="2" y="0"/>
                </a:cxn>
                <a:cxn ang="0">
                  <a:pos x="5" y="0"/>
                </a:cxn>
                <a:cxn ang="0">
                  <a:pos x="10" y="0"/>
                </a:cxn>
                <a:cxn ang="0">
                  <a:pos x="13" y="3"/>
                </a:cxn>
                <a:cxn ang="0">
                  <a:pos x="18" y="10"/>
                </a:cxn>
                <a:cxn ang="0">
                  <a:pos x="20" y="12"/>
                </a:cxn>
                <a:cxn ang="0">
                  <a:pos x="0" y="13"/>
                </a:cxn>
              </a:cxnLst>
              <a:rect l="0" t="0" r="r" b="b"/>
              <a:pathLst>
                <a:path w="20" h="13">
                  <a:moveTo>
                    <a:pt x="0" y="13"/>
                  </a:moveTo>
                  <a:lnTo>
                    <a:pt x="0" y="8"/>
                  </a:lnTo>
                  <a:lnTo>
                    <a:pt x="0" y="2"/>
                  </a:lnTo>
                  <a:lnTo>
                    <a:pt x="2" y="0"/>
                  </a:lnTo>
                  <a:lnTo>
                    <a:pt x="5" y="0"/>
                  </a:lnTo>
                  <a:lnTo>
                    <a:pt x="10" y="0"/>
                  </a:lnTo>
                  <a:lnTo>
                    <a:pt x="13" y="3"/>
                  </a:lnTo>
                  <a:lnTo>
                    <a:pt x="18" y="10"/>
                  </a:lnTo>
                  <a:lnTo>
                    <a:pt x="20" y="12"/>
                  </a:lnTo>
                  <a:lnTo>
                    <a:pt x="0" y="13"/>
                  </a:lnTo>
                  <a:close/>
                </a:path>
              </a:pathLst>
            </a:custGeom>
            <a:solidFill>
              <a:srgbClr val="1F1A17"/>
            </a:solidFill>
            <a:ln w="9525">
              <a:noFill/>
              <a:round/>
              <a:headEnd/>
              <a:tailEnd/>
            </a:ln>
          </p:spPr>
          <p:txBody>
            <a:bodyPr/>
            <a:lstStyle/>
            <a:p>
              <a:endParaRPr lang="en-US"/>
            </a:p>
          </p:txBody>
        </p:sp>
        <p:sp>
          <p:nvSpPr>
            <p:cNvPr id="4754" name="Freeform 658"/>
            <p:cNvSpPr>
              <a:spLocks/>
            </p:cNvSpPr>
            <p:nvPr/>
          </p:nvSpPr>
          <p:spPr bwMode="auto">
            <a:xfrm>
              <a:off x="2742" y="3578"/>
              <a:ext cx="28" cy="20"/>
            </a:xfrm>
            <a:custGeom>
              <a:avLst/>
              <a:gdLst/>
              <a:ahLst/>
              <a:cxnLst>
                <a:cxn ang="0">
                  <a:pos x="0" y="10"/>
                </a:cxn>
                <a:cxn ang="0">
                  <a:pos x="25" y="0"/>
                </a:cxn>
                <a:cxn ang="0">
                  <a:pos x="28" y="6"/>
                </a:cxn>
                <a:cxn ang="0">
                  <a:pos x="27" y="16"/>
                </a:cxn>
                <a:cxn ang="0">
                  <a:pos x="25" y="18"/>
                </a:cxn>
                <a:cxn ang="0">
                  <a:pos x="22" y="20"/>
                </a:cxn>
                <a:cxn ang="0">
                  <a:pos x="17" y="18"/>
                </a:cxn>
                <a:cxn ang="0">
                  <a:pos x="13" y="18"/>
                </a:cxn>
                <a:cxn ang="0">
                  <a:pos x="5" y="13"/>
                </a:cxn>
                <a:cxn ang="0">
                  <a:pos x="0" y="10"/>
                </a:cxn>
              </a:cxnLst>
              <a:rect l="0" t="0" r="r" b="b"/>
              <a:pathLst>
                <a:path w="28" h="20">
                  <a:moveTo>
                    <a:pt x="0" y="10"/>
                  </a:moveTo>
                  <a:lnTo>
                    <a:pt x="25" y="0"/>
                  </a:lnTo>
                  <a:lnTo>
                    <a:pt x="28" y="6"/>
                  </a:lnTo>
                  <a:lnTo>
                    <a:pt x="27" y="16"/>
                  </a:lnTo>
                  <a:lnTo>
                    <a:pt x="25" y="18"/>
                  </a:lnTo>
                  <a:lnTo>
                    <a:pt x="22" y="20"/>
                  </a:lnTo>
                  <a:lnTo>
                    <a:pt x="17" y="18"/>
                  </a:lnTo>
                  <a:lnTo>
                    <a:pt x="13" y="18"/>
                  </a:lnTo>
                  <a:lnTo>
                    <a:pt x="5" y="13"/>
                  </a:lnTo>
                  <a:lnTo>
                    <a:pt x="0" y="10"/>
                  </a:lnTo>
                  <a:close/>
                </a:path>
              </a:pathLst>
            </a:custGeom>
            <a:solidFill>
              <a:srgbClr val="1F1A17"/>
            </a:solidFill>
            <a:ln w="9525">
              <a:noFill/>
              <a:round/>
              <a:headEnd/>
              <a:tailEnd/>
            </a:ln>
          </p:spPr>
          <p:txBody>
            <a:bodyPr/>
            <a:lstStyle/>
            <a:p>
              <a:endParaRPr lang="en-US"/>
            </a:p>
          </p:txBody>
        </p:sp>
        <p:sp>
          <p:nvSpPr>
            <p:cNvPr id="4755" name="Freeform 659"/>
            <p:cNvSpPr>
              <a:spLocks/>
            </p:cNvSpPr>
            <p:nvPr/>
          </p:nvSpPr>
          <p:spPr bwMode="auto">
            <a:xfrm>
              <a:off x="3046" y="3472"/>
              <a:ext cx="27" cy="22"/>
            </a:xfrm>
            <a:custGeom>
              <a:avLst/>
              <a:gdLst/>
              <a:ahLst/>
              <a:cxnLst>
                <a:cxn ang="0">
                  <a:pos x="27" y="0"/>
                </a:cxn>
                <a:cxn ang="0">
                  <a:pos x="22" y="2"/>
                </a:cxn>
                <a:cxn ang="0">
                  <a:pos x="12" y="9"/>
                </a:cxn>
                <a:cxn ang="0">
                  <a:pos x="3" y="15"/>
                </a:cxn>
                <a:cxn ang="0">
                  <a:pos x="0" y="20"/>
                </a:cxn>
                <a:cxn ang="0">
                  <a:pos x="7" y="22"/>
                </a:cxn>
                <a:cxn ang="0">
                  <a:pos x="13" y="17"/>
                </a:cxn>
                <a:cxn ang="0">
                  <a:pos x="23" y="9"/>
                </a:cxn>
                <a:cxn ang="0">
                  <a:pos x="27" y="2"/>
                </a:cxn>
                <a:cxn ang="0">
                  <a:pos x="27" y="0"/>
                </a:cxn>
              </a:cxnLst>
              <a:rect l="0" t="0" r="r" b="b"/>
              <a:pathLst>
                <a:path w="27" h="22">
                  <a:moveTo>
                    <a:pt x="27" y="0"/>
                  </a:moveTo>
                  <a:lnTo>
                    <a:pt x="22" y="2"/>
                  </a:lnTo>
                  <a:lnTo>
                    <a:pt x="12" y="9"/>
                  </a:lnTo>
                  <a:lnTo>
                    <a:pt x="3" y="15"/>
                  </a:lnTo>
                  <a:lnTo>
                    <a:pt x="0" y="20"/>
                  </a:lnTo>
                  <a:lnTo>
                    <a:pt x="7" y="22"/>
                  </a:lnTo>
                  <a:lnTo>
                    <a:pt x="13" y="17"/>
                  </a:lnTo>
                  <a:lnTo>
                    <a:pt x="23" y="9"/>
                  </a:lnTo>
                  <a:lnTo>
                    <a:pt x="27" y="2"/>
                  </a:lnTo>
                  <a:lnTo>
                    <a:pt x="27" y="0"/>
                  </a:lnTo>
                  <a:close/>
                </a:path>
              </a:pathLst>
            </a:custGeom>
            <a:solidFill>
              <a:srgbClr val="1F1A17"/>
            </a:solidFill>
            <a:ln w="9525">
              <a:noFill/>
              <a:round/>
              <a:headEnd/>
              <a:tailEnd/>
            </a:ln>
          </p:spPr>
          <p:txBody>
            <a:bodyPr/>
            <a:lstStyle/>
            <a:p>
              <a:endParaRPr lang="en-US"/>
            </a:p>
          </p:txBody>
        </p:sp>
        <p:sp>
          <p:nvSpPr>
            <p:cNvPr id="4756" name="Freeform 660"/>
            <p:cNvSpPr>
              <a:spLocks/>
            </p:cNvSpPr>
            <p:nvPr/>
          </p:nvSpPr>
          <p:spPr bwMode="auto">
            <a:xfrm>
              <a:off x="3078" y="3417"/>
              <a:ext cx="31" cy="23"/>
            </a:xfrm>
            <a:custGeom>
              <a:avLst/>
              <a:gdLst/>
              <a:ahLst/>
              <a:cxnLst>
                <a:cxn ang="0">
                  <a:pos x="21" y="0"/>
                </a:cxn>
                <a:cxn ang="0">
                  <a:pos x="26" y="3"/>
                </a:cxn>
                <a:cxn ang="0">
                  <a:pos x="31" y="10"/>
                </a:cxn>
                <a:cxn ang="0">
                  <a:pos x="31" y="17"/>
                </a:cxn>
                <a:cxn ang="0">
                  <a:pos x="31" y="20"/>
                </a:cxn>
                <a:cxn ang="0">
                  <a:pos x="21" y="10"/>
                </a:cxn>
                <a:cxn ang="0">
                  <a:pos x="21" y="20"/>
                </a:cxn>
                <a:cxn ang="0">
                  <a:pos x="16" y="17"/>
                </a:cxn>
                <a:cxn ang="0">
                  <a:pos x="11" y="13"/>
                </a:cxn>
                <a:cxn ang="0">
                  <a:pos x="10" y="18"/>
                </a:cxn>
                <a:cxn ang="0">
                  <a:pos x="10" y="23"/>
                </a:cxn>
                <a:cxn ang="0">
                  <a:pos x="0" y="15"/>
                </a:cxn>
                <a:cxn ang="0">
                  <a:pos x="0" y="15"/>
                </a:cxn>
                <a:cxn ang="0">
                  <a:pos x="1" y="17"/>
                </a:cxn>
                <a:cxn ang="0">
                  <a:pos x="3" y="15"/>
                </a:cxn>
                <a:cxn ang="0">
                  <a:pos x="3" y="12"/>
                </a:cxn>
                <a:cxn ang="0">
                  <a:pos x="3" y="5"/>
                </a:cxn>
                <a:cxn ang="0">
                  <a:pos x="1" y="3"/>
                </a:cxn>
                <a:cxn ang="0">
                  <a:pos x="6" y="3"/>
                </a:cxn>
                <a:cxn ang="0">
                  <a:pos x="11" y="3"/>
                </a:cxn>
                <a:cxn ang="0">
                  <a:pos x="16" y="7"/>
                </a:cxn>
                <a:cxn ang="0">
                  <a:pos x="18" y="10"/>
                </a:cxn>
                <a:cxn ang="0">
                  <a:pos x="21" y="0"/>
                </a:cxn>
              </a:cxnLst>
              <a:rect l="0" t="0" r="r" b="b"/>
              <a:pathLst>
                <a:path w="31" h="23">
                  <a:moveTo>
                    <a:pt x="21" y="0"/>
                  </a:moveTo>
                  <a:lnTo>
                    <a:pt x="26" y="3"/>
                  </a:lnTo>
                  <a:lnTo>
                    <a:pt x="31" y="10"/>
                  </a:lnTo>
                  <a:lnTo>
                    <a:pt x="31" y="17"/>
                  </a:lnTo>
                  <a:lnTo>
                    <a:pt x="31" y="20"/>
                  </a:lnTo>
                  <a:lnTo>
                    <a:pt x="21" y="10"/>
                  </a:lnTo>
                  <a:lnTo>
                    <a:pt x="21" y="20"/>
                  </a:lnTo>
                  <a:lnTo>
                    <a:pt x="16" y="17"/>
                  </a:lnTo>
                  <a:lnTo>
                    <a:pt x="11" y="13"/>
                  </a:lnTo>
                  <a:lnTo>
                    <a:pt x="10" y="18"/>
                  </a:lnTo>
                  <a:lnTo>
                    <a:pt x="10" y="23"/>
                  </a:lnTo>
                  <a:lnTo>
                    <a:pt x="0" y="15"/>
                  </a:lnTo>
                  <a:lnTo>
                    <a:pt x="0" y="15"/>
                  </a:lnTo>
                  <a:lnTo>
                    <a:pt x="1" y="17"/>
                  </a:lnTo>
                  <a:lnTo>
                    <a:pt x="3" y="15"/>
                  </a:lnTo>
                  <a:lnTo>
                    <a:pt x="3" y="12"/>
                  </a:lnTo>
                  <a:lnTo>
                    <a:pt x="3" y="5"/>
                  </a:lnTo>
                  <a:lnTo>
                    <a:pt x="1" y="3"/>
                  </a:lnTo>
                  <a:lnTo>
                    <a:pt x="6" y="3"/>
                  </a:lnTo>
                  <a:lnTo>
                    <a:pt x="11" y="3"/>
                  </a:lnTo>
                  <a:lnTo>
                    <a:pt x="16" y="7"/>
                  </a:lnTo>
                  <a:lnTo>
                    <a:pt x="18" y="10"/>
                  </a:lnTo>
                  <a:lnTo>
                    <a:pt x="21" y="0"/>
                  </a:lnTo>
                  <a:close/>
                </a:path>
              </a:pathLst>
            </a:custGeom>
            <a:solidFill>
              <a:srgbClr val="1F1A17"/>
            </a:solidFill>
            <a:ln w="9525">
              <a:noFill/>
              <a:round/>
              <a:headEnd/>
              <a:tailEnd/>
            </a:ln>
          </p:spPr>
          <p:txBody>
            <a:bodyPr/>
            <a:lstStyle/>
            <a:p>
              <a:endParaRPr lang="en-US"/>
            </a:p>
          </p:txBody>
        </p:sp>
        <p:sp>
          <p:nvSpPr>
            <p:cNvPr id="4757" name="Freeform 661"/>
            <p:cNvSpPr>
              <a:spLocks/>
            </p:cNvSpPr>
            <p:nvPr/>
          </p:nvSpPr>
          <p:spPr bwMode="auto">
            <a:xfrm>
              <a:off x="2956" y="3459"/>
              <a:ext cx="23" cy="16"/>
            </a:xfrm>
            <a:custGeom>
              <a:avLst/>
              <a:gdLst/>
              <a:ahLst/>
              <a:cxnLst>
                <a:cxn ang="0">
                  <a:pos x="0" y="16"/>
                </a:cxn>
                <a:cxn ang="0">
                  <a:pos x="0" y="13"/>
                </a:cxn>
                <a:cxn ang="0">
                  <a:pos x="3" y="6"/>
                </a:cxn>
                <a:cxn ang="0">
                  <a:pos x="5" y="3"/>
                </a:cxn>
                <a:cxn ang="0">
                  <a:pos x="8" y="1"/>
                </a:cxn>
                <a:cxn ang="0">
                  <a:pos x="10" y="0"/>
                </a:cxn>
                <a:cxn ang="0">
                  <a:pos x="11" y="0"/>
                </a:cxn>
                <a:cxn ang="0">
                  <a:pos x="20" y="10"/>
                </a:cxn>
                <a:cxn ang="0">
                  <a:pos x="23" y="16"/>
                </a:cxn>
                <a:cxn ang="0">
                  <a:pos x="16" y="15"/>
                </a:cxn>
                <a:cxn ang="0">
                  <a:pos x="8" y="15"/>
                </a:cxn>
                <a:cxn ang="0">
                  <a:pos x="1" y="16"/>
                </a:cxn>
                <a:cxn ang="0">
                  <a:pos x="0" y="16"/>
                </a:cxn>
              </a:cxnLst>
              <a:rect l="0" t="0" r="r" b="b"/>
              <a:pathLst>
                <a:path w="23" h="16">
                  <a:moveTo>
                    <a:pt x="0" y="16"/>
                  </a:moveTo>
                  <a:lnTo>
                    <a:pt x="0" y="13"/>
                  </a:lnTo>
                  <a:lnTo>
                    <a:pt x="3" y="6"/>
                  </a:lnTo>
                  <a:lnTo>
                    <a:pt x="5" y="3"/>
                  </a:lnTo>
                  <a:lnTo>
                    <a:pt x="8" y="1"/>
                  </a:lnTo>
                  <a:lnTo>
                    <a:pt x="10" y="0"/>
                  </a:lnTo>
                  <a:lnTo>
                    <a:pt x="11" y="0"/>
                  </a:lnTo>
                  <a:lnTo>
                    <a:pt x="20" y="10"/>
                  </a:lnTo>
                  <a:lnTo>
                    <a:pt x="23" y="16"/>
                  </a:lnTo>
                  <a:lnTo>
                    <a:pt x="16" y="15"/>
                  </a:lnTo>
                  <a:lnTo>
                    <a:pt x="8" y="15"/>
                  </a:lnTo>
                  <a:lnTo>
                    <a:pt x="1" y="16"/>
                  </a:lnTo>
                  <a:lnTo>
                    <a:pt x="0" y="16"/>
                  </a:lnTo>
                  <a:close/>
                </a:path>
              </a:pathLst>
            </a:custGeom>
            <a:solidFill>
              <a:srgbClr val="1F1A17"/>
            </a:solidFill>
            <a:ln w="9525">
              <a:noFill/>
              <a:round/>
              <a:headEnd/>
              <a:tailEnd/>
            </a:ln>
          </p:spPr>
          <p:txBody>
            <a:bodyPr/>
            <a:lstStyle/>
            <a:p>
              <a:endParaRPr lang="en-US"/>
            </a:p>
          </p:txBody>
        </p:sp>
        <p:sp>
          <p:nvSpPr>
            <p:cNvPr id="4758" name="Freeform 662"/>
            <p:cNvSpPr>
              <a:spLocks/>
            </p:cNvSpPr>
            <p:nvPr/>
          </p:nvSpPr>
          <p:spPr bwMode="auto">
            <a:xfrm>
              <a:off x="2882" y="3414"/>
              <a:ext cx="35" cy="35"/>
            </a:xfrm>
            <a:custGeom>
              <a:avLst/>
              <a:gdLst/>
              <a:ahLst/>
              <a:cxnLst>
                <a:cxn ang="0">
                  <a:pos x="10" y="0"/>
                </a:cxn>
                <a:cxn ang="0">
                  <a:pos x="9" y="1"/>
                </a:cxn>
                <a:cxn ang="0">
                  <a:pos x="5" y="3"/>
                </a:cxn>
                <a:cxn ang="0">
                  <a:pos x="2" y="8"/>
                </a:cxn>
                <a:cxn ang="0">
                  <a:pos x="0" y="13"/>
                </a:cxn>
                <a:cxn ang="0">
                  <a:pos x="2" y="20"/>
                </a:cxn>
                <a:cxn ang="0">
                  <a:pos x="7" y="26"/>
                </a:cxn>
                <a:cxn ang="0">
                  <a:pos x="12" y="31"/>
                </a:cxn>
                <a:cxn ang="0">
                  <a:pos x="15" y="33"/>
                </a:cxn>
                <a:cxn ang="0">
                  <a:pos x="14" y="20"/>
                </a:cxn>
                <a:cxn ang="0">
                  <a:pos x="25" y="35"/>
                </a:cxn>
                <a:cxn ang="0">
                  <a:pos x="29" y="31"/>
                </a:cxn>
                <a:cxn ang="0">
                  <a:pos x="29" y="25"/>
                </a:cxn>
                <a:cxn ang="0">
                  <a:pos x="29" y="13"/>
                </a:cxn>
                <a:cxn ang="0">
                  <a:pos x="34" y="5"/>
                </a:cxn>
                <a:cxn ang="0">
                  <a:pos x="35" y="3"/>
                </a:cxn>
                <a:cxn ang="0">
                  <a:pos x="12" y="10"/>
                </a:cxn>
                <a:cxn ang="0">
                  <a:pos x="10" y="0"/>
                </a:cxn>
              </a:cxnLst>
              <a:rect l="0" t="0" r="r" b="b"/>
              <a:pathLst>
                <a:path w="35" h="35">
                  <a:moveTo>
                    <a:pt x="10" y="0"/>
                  </a:moveTo>
                  <a:lnTo>
                    <a:pt x="9" y="1"/>
                  </a:lnTo>
                  <a:lnTo>
                    <a:pt x="5" y="3"/>
                  </a:lnTo>
                  <a:lnTo>
                    <a:pt x="2" y="8"/>
                  </a:lnTo>
                  <a:lnTo>
                    <a:pt x="0" y="13"/>
                  </a:lnTo>
                  <a:lnTo>
                    <a:pt x="2" y="20"/>
                  </a:lnTo>
                  <a:lnTo>
                    <a:pt x="7" y="26"/>
                  </a:lnTo>
                  <a:lnTo>
                    <a:pt x="12" y="31"/>
                  </a:lnTo>
                  <a:lnTo>
                    <a:pt x="15" y="33"/>
                  </a:lnTo>
                  <a:lnTo>
                    <a:pt x="14" y="20"/>
                  </a:lnTo>
                  <a:lnTo>
                    <a:pt x="25" y="35"/>
                  </a:lnTo>
                  <a:lnTo>
                    <a:pt x="29" y="31"/>
                  </a:lnTo>
                  <a:lnTo>
                    <a:pt x="29" y="25"/>
                  </a:lnTo>
                  <a:lnTo>
                    <a:pt x="29" y="13"/>
                  </a:lnTo>
                  <a:lnTo>
                    <a:pt x="34" y="5"/>
                  </a:lnTo>
                  <a:lnTo>
                    <a:pt x="35" y="3"/>
                  </a:lnTo>
                  <a:lnTo>
                    <a:pt x="12" y="10"/>
                  </a:lnTo>
                  <a:lnTo>
                    <a:pt x="10" y="0"/>
                  </a:lnTo>
                  <a:close/>
                </a:path>
              </a:pathLst>
            </a:custGeom>
            <a:solidFill>
              <a:srgbClr val="1F1A17"/>
            </a:solidFill>
            <a:ln w="9525">
              <a:noFill/>
              <a:round/>
              <a:headEnd/>
              <a:tailEnd/>
            </a:ln>
          </p:spPr>
          <p:txBody>
            <a:bodyPr/>
            <a:lstStyle/>
            <a:p>
              <a:endParaRPr lang="en-US"/>
            </a:p>
          </p:txBody>
        </p:sp>
        <p:sp>
          <p:nvSpPr>
            <p:cNvPr id="4759" name="Freeform 663"/>
            <p:cNvSpPr>
              <a:spLocks/>
            </p:cNvSpPr>
            <p:nvPr/>
          </p:nvSpPr>
          <p:spPr bwMode="auto">
            <a:xfrm>
              <a:off x="2764" y="3400"/>
              <a:ext cx="53" cy="37"/>
            </a:xfrm>
            <a:custGeom>
              <a:avLst/>
              <a:gdLst/>
              <a:ahLst/>
              <a:cxnLst>
                <a:cxn ang="0">
                  <a:pos x="0" y="0"/>
                </a:cxn>
                <a:cxn ang="0">
                  <a:pos x="11" y="4"/>
                </a:cxn>
                <a:cxn ang="0">
                  <a:pos x="26" y="12"/>
                </a:cxn>
                <a:cxn ang="0">
                  <a:pos x="35" y="17"/>
                </a:cxn>
                <a:cxn ang="0">
                  <a:pos x="43" y="22"/>
                </a:cxn>
                <a:cxn ang="0">
                  <a:pos x="50" y="30"/>
                </a:cxn>
                <a:cxn ang="0">
                  <a:pos x="53" y="35"/>
                </a:cxn>
                <a:cxn ang="0">
                  <a:pos x="50" y="37"/>
                </a:cxn>
                <a:cxn ang="0">
                  <a:pos x="46" y="37"/>
                </a:cxn>
                <a:cxn ang="0">
                  <a:pos x="45" y="37"/>
                </a:cxn>
                <a:cxn ang="0">
                  <a:pos x="41" y="35"/>
                </a:cxn>
                <a:cxn ang="0">
                  <a:pos x="35" y="30"/>
                </a:cxn>
                <a:cxn ang="0">
                  <a:pos x="31" y="25"/>
                </a:cxn>
                <a:cxn ang="0">
                  <a:pos x="31" y="29"/>
                </a:cxn>
                <a:cxn ang="0">
                  <a:pos x="30" y="32"/>
                </a:cxn>
                <a:cxn ang="0">
                  <a:pos x="26" y="32"/>
                </a:cxn>
                <a:cxn ang="0">
                  <a:pos x="23" y="34"/>
                </a:cxn>
                <a:cxn ang="0">
                  <a:pos x="21" y="29"/>
                </a:cxn>
                <a:cxn ang="0">
                  <a:pos x="20" y="24"/>
                </a:cxn>
                <a:cxn ang="0">
                  <a:pos x="16" y="20"/>
                </a:cxn>
                <a:cxn ang="0">
                  <a:pos x="11" y="19"/>
                </a:cxn>
                <a:cxn ang="0">
                  <a:pos x="13" y="14"/>
                </a:cxn>
                <a:cxn ang="0">
                  <a:pos x="13" y="10"/>
                </a:cxn>
                <a:cxn ang="0">
                  <a:pos x="6" y="5"/>
                </a:cxn>
                <a:cxn ang="0">
                  <a:pos x="0" y="0"/>
                </a:cxn>
              </a:cxnLst>
              <a:rect l="0" t="0" r="r" b="b"/>
              <a:pathLst>
                <a:path w="53" h="37">
                  <a:moveTo>
                    <a:pt x="0" y="0"/>
                  </a:moveTo>
                  <a:lnTo>
                    <a:pt x="11" y="4"/>
                  </a:lnTo>
                  <a:lnTo>
                    <a:pt x="26" y="12"/>
                  </a:lnTo>
                  <a:lnTo>
                    <a:pt x="35" y="17"/>
                  </a:lnTo>
                  <a:lnTo>
                    <a:pt x="43" y="22"/>
                  </a:lnTo>
                  <a:lnTo>
                    <a:pt x="50" y="30"/>
                  </a:lnTo>
                  <a:lnTo>
                    <a:pt x="53" y="35"/>
                  </a:lnTo>
                  <a:lnTo>
                    <a:pt x="50" y="37"/>
                  </a:lnTo>
                  <a:lnTo>
                    <a:pt x="46" y="37"/>
                  </a:lnTo>
                  <a:lnTo>
                    <a:pt x="45" y="37"/>
                  </a:lnTo>
                  <a:lnTo>
                    <a:pt x="41" y="35"/>
                  </a:lnTo>
                  <a:lnTo>
                    <a:pt x="35" y="30"/>
                  </a:lnTo>
                  <a:lnTo>
                    <a:pt x="31" y="25"/>
                  </a:lnTo>
                  <a:lnTo>
                    <a:pt x="31" y="29"/>
                  </a:lnTo>
                  <a:lnTo>
                    <a:pt x="30" y="32"/>
                  </a:lnTo>
                  <a:lnTo>
                    <a:pt x="26" y="32"/>
                  </a:lnTo>
                  <a:lnTo>
                    <a:pt x="23" y="34"/>
                  </a:lnTo>
                  <a:lnTo>
                    <a:pt x="21" y="29"/>
                  </a:lnTo>
                  <a:lnTo>
                    <a:pt x="20" y="24"/>
                  </a:lnTo>
                  <a:lnTo>
                    <a:pt x="16" y="20"/>
                  </a:lnTo>
                  <a:lnTo>
                    <a:pt x="11" y="19"/>
                  </a:lnTo>
                  <a:lnTo>
                    <a:pt x="13" y="14"/>
                  </a:lnTo>
                  <a:lnTo>
                    <a:pt x="13" y="10"/>
                  </a:lnTo>
                  <a:lnTo>
                    <a:pt x="6" y="5"/>
                  </a:lnTo>
                  <a:lnTo>
                    <a:pt x="0" y="0"/>
                  </a:lnTo>
                  <a:close/>
                </a:path>
              </a:pathLst>
            </a:custGeom>
            <a:solidFill>
              <a:srgbClr val="1F1A17"/>
            </a:solidFill>
            <a:ln w="9525">
              <a:noFill/>
              <a:round/>
              <a:headEnd/>
              <a:tailEnd/>
            </a:ln>
          </p:spPr>
          <p:txBody>
            <a:bodyPr/>
            <a:lstStyle/>
            <a:p>
              <a:endParaRPr lang="en-US"/>
            </a:p>
          </p:txBody>
        </p:sp>
        <p:sp>
          <p:nvSpPr>
            <p:cNvPr id="4760" name="Freeform 664"/>
            <p:cNvSpPr>
              <a:spLocks/>
            </p:cNvSpPr>
            <p:nvPr/>
          </p:nvSpPr>
          <p:spPr bwMode="auto">
            <a:xfrm>
              <a:off x="2830" y="3404"/>
              <a:ext cx="45" cy="20"/>
            </a:xfrm>
            <a:custGeom>
              <a:avLst/>
              <a:gdLst/>
              <a:ahLst/>
              <a:cxnLst>
                <a:cxn ang="0">
                  <a:pos x="9" y="0"/>
                </a:cxn>
                <a:cxn ang="0">
                  <a:pos x="0" y="3"/>
                </a:cxn>
                <a:cxn ang="0">
                  <a:pos x="2" y="13"/>
                </a:cxn>
                <a:cxn ang="0">
                  <a:pos x="7" y="16"/>
                </a:cxn>
                <a:cxn ang="0">
                  <a:pos x="19" y="20"/>
                </a:cxn>
                <a:cxn ang="0">
                  <a:pos x="35" y="18"/>
                </a:cxn>
                <a:cxn ang="0">
                  <a:pos x="45" y="16"/>
                </a:cxn>
                <a:cxn ang="0">
                  <a:pos x="37" y="15"/>
                </a:cxn>
                <a:cxn ang="0">
                  <a:pos x="24" y="13"/>
                </a:cxn>
                <a:cxn ang="0">
                  <a:pos x="17" y="10"/>
                </a:cxn>
                <a:cxn ang="0">
                  <a:pos x="14" y="5"/>
                </a:cxn>
                <a:cxn ang="0">
                  <a:pos x="10" y="1"/>
                </a:cxn>
                <a:cxn ang="0">
                  <a:pos x="9" y="0"/>
                </a:cxn>
              </a:cxnLst>
              <a:rect l="0" t="0" r="r" b="b"/>
              <a:pathLst>
                <a:path w="45" h="20">
                  <a:moveTo>
                    <a:pt x="9" y="0"/>
                  </a:moveTo>
                  <a:lnTo>
                    <a:pt x="0" y="3"/>
                  </a:lnTo>
                  <a:lnTo>
                    <a:pt x="2" y="13"/>
                  </a:lnTo>
                  <a:lnTo>
                    <a:pt x="7" y="16"/>
                  </a:lnTo>
                  <a:lnTo>
                    <a:pt x="19" y="20"/>
                  </a:lnTo>
                  <a:lnTo>
                    <a:pt x="35" y="18"/>
                  </a:lnTo>
                  <a:lnTo>
                    <a:pt x="45" y="16"/>
                  </a:lnTo>
                  <a:lnTo>
                    <a:pt x="37" y="15"/>
                  </a:lnTo>
                  <a:lnTo>
                    <a:pt x="24" y="13"/>
                  </a:lnTo>
                  <a:lnTo>
                    <a:pt x="17" y="10"/>
                  </a:lnTo>
                  <a:lnTo>
                    <a:pt x="14" y="5"/>
                  </a:lnTo>
                  <a:lnTo>
                    <a:pt x="10" y="1"/>
                  </a:lnTo>
                  <a:lnTo>
                    <a:pt x="9" y="0"/>
                  </a:lnTo>
                  <a:close/>
                </a:path>
              </a:pathLst>
            </a:custGeom>
            <a:solidFill>
              <a:srgbClr val="1F1A17"/>
            </a:solidFill>
            <a:ln w="9525">
              <a:noFill/>
              <a:round/>
              <a:headEnd/>
              <a:tailEnd/>
            </a:ln>
          </p:spPr>
          <p:txBody>
            <a:bodyPr/>
            <a:lstStyle/>
            <a:p>
              <a:endParaRPr lang="en-US"/>
            </a:p>
          </p:txBody>
        </p:sp>
        <p:sp>
          <p:nvSpPr>
            <p:cNvPr id="4761" name="Freeform 665"/>
            <p:cNvSpPr>
              <a:spLocks/>
            </p:cNvSpPr>
            <p:nvPr/>
          </p:nvSpPr>
          <p:spPr bwMode="auto">
            <a:xfrm>
              <a:off x="2737" y="3445"/>
              <a:ext cx="25" cy="17"/>
            </a:xfrm>
            <a:custGeom>
              <a:avLst/>
              <a:gdLst/>
              <a:ahLst/>
              <a:cxnLst>
                <a:cxn ang="0">
                  <a:pos x="0" y="9"/>
                </a:cxn>
                <a:cxn ang="0">
                  <a:pos x="23" y="0"/>
                </a:cxn>
                <a:cxn ang="0">
                  <a:pos x="25" y="7"/>
                </a:cxn>
                <a:cxn ang="0">
                  <a:pos x="25" y="15"/>
                </a:cxn>
                <a:cxn ang="0">
                  <a:pos x="20" y="17"/>
                </a:cxn>
                <a:cxn ang="0">
                  <a:pos x="13" y="15"/>
                </a:cxn>
                <a:cxn ang="0">
                  <a:pos x="5" y="12"/>
                </a:cxn>
                <a:cxn ang="0">
                  <a:pos x="0" y="9"/>
                </a:cxn>
              </a:cxnLst>
              <a:rect l="0" t="0" r="r" b="b"/>
              <a:pathLst>
                <a:path w="25" h="17">
                  <a:moveTo>
                    <a:pt x="0" y="9"/>
                  </a:moveTo>
                  <a:lnTo>
                    <a:pt x="23" y="0"/>
                  </a:lnTo>
                  <a:lnTo>
                    <a:pt x="25" y="7"/>
                  </a:lnTo>
                  <a:lnTo>
                    <a:pt x="25" y="15"/>
                  </a:lnTo>
                  <a:lnTo>
                    <a:pt x="20" y="17"/>
                  </a:lnTo>
                  <a:lnTo>
                    <a:pt x="13" y="15"/>
                  </a:lnTo>
                  <a:lnTo>
                    <a:pt x="5" y="12"/>
                  </a:lnTo>
                  <a:lnTo>
                    <a:pt x="0" y="9"/>
                  </a:lnTo>
                  <a:close/>
                </a:path>
              </a:pathLst>
            </a:custGeom>
            <a:solidFill>
              <a:srgbClr val="1F1A17"/>
            </a:solidFill>
            <a:ln w="9525">
              <a:noFill/>
              <a:round/>
              <a:headEnd/>
              <a:tailEnd/>
            </a:ln>
          </p:spPr>
          <p:txBody>
            <a:bodyPr/>
            <a:lstStyle/>
            <a:p>
              <a:endParaRPr lang="en-US"/>
            </a:p>
          </p:txBody>
        </p:sp>
        <p:sp>
          <p:nvSpPr>
            <p:cNvPr id="4762" name="Freeform 666"/>
            <p:cNvSpPr>
              <a:spLocks/>
            </p:cNvSpPr>
            <p:nvPr/>
          </p:nvSpPr>
          <p:spPr bwMode="auto">
            <a:xfrm>
              <a:off x="3021" y="3414"/>
              <a:ext cx="132" cy="73"/>
            </a:xfrm>
            <a:custGeom>
              <a:avLst/>
              <a:gdLst/>
              <a:ahLst/>
              <a:cxnLst>
                <a:cxn ang="0">
                  <a:pos x="0" y="51"/>
                </a:cxn>
                <a:cxn ang="0">
                  <a:pos x="8" y="60"/>
                </a:cxn>
                <a:cxn ang="0">
                  <a:pos x="15" y="53"/>
                </a:cxn>
                <a:cxn ang="0">
                  <a:pos x="23" y="51"/>
                </a:cxn>
                <a:cxn ang="0">
                  <a:pos x="30" y="48"/>
                </a:cxn>
                <a:cxn ang="0">
                  <a:pos x="35" y="46"/>
                </a:cxn>
                <a:cxn ang="0">
                  <a:pos x="38" y="51"/>
                </a:cxn>
                <a:cxn ang="0">
                  <a:pos x="43" y="51"/>
                </a:cxn>
                <a:cxn ang="0">
                  <a:pos x="50" y="51"/>
                </a:cxn>
                <a:cxn ang="0">
                  <a:pos x="55" y="51"/>
                </a:cxn>
                <a:cxn ang="0">
                  <a:pos x="57" y="51"/>
                </a:cxn>
                <a:cxn ang="0">
                  <a:pos x="60" y="50"/>
                </a:cxn>
                <a:cxn ang="0">
                  <a:pos x="68" y="55"/>
                </a:cxn>
                <a:cxn ang="0">
                  <a:pos x="72" y="60"/>
                </a:cxn>
                <a:cxn ang="0">
                  <a:pos x="75" y="43"/>
                </a:cxn>
                <a:cxn ang="0">
                  <a:pos x="78" y="67"/>
                </a:cxn>
                <a:cxn ang="0">
                  <a:pos x="87" y="73"/>
                </a:cxn>
                <a:cxn ang="0">
                  <a:pos x="87" y="65"/>
                </a:cxn>
                <a:cxn ang="0">
                  <a:pos x="88" y="53"/>
                </a:cxn>
                <a:cxn ang="0">
                  <a:pos x="97" y="50"/>
                </a:cxn>
                <a:cxn ang="0">
                  <a:pos x="102" y="48"/>
                </a:cxn>
                <a:cxn ang="0">
                  <a:pos x="112" y="40"/>
                </a:cxn>
                <a:cxn ang="0">
                  <a:pos x="107" y="33"/>
                </a:cxn>
                <a:cxn ang="0">
                  <a:pos x="119" y="35"/>
                </a:cxn>
                <a:cxn ang="0">
                  <a:pos x="120" y="28"/>
                </a:cxn>
                <a:cxn ang="0">
                  <a:pos x="115" y="23"/>
                </a:cxn>
                <a:cxn ang="0">
                  <a:pos x="120" y="21"/>
                </a:cxn>
                <a:cxn ang="0">
                  <a:pos x="124" y="15"/>
                </a:cxn>
                <a:cxn ang="0">
                  <a:pos x="117" y="13"/>
                </a:cxn>
                <a:cxn ang="0">
                  <a:pos x="127" y="11"/>
                </a:cxn>
                <a:cxn ang="0">
                  <a:pos x="132" y="0"/>
                </a:cxn>
                <a:cxn ang="0">
                  <a:pos x="114" y="8"/>
                </a:cxn>
                <a:cxn ang="0">
                  <a:pos x="105" y="20"/>
                </a:cxn>
                <a:cxn ang="0">
                  <a:pos x="110" y="26"/>
                </a:cxn>
                <a:cxn ang="0">
                  <a:pos x="102" y="28"/>
                </a:cxn>
                <a:cxn ang="0">
                  <a:pos x="102" y="30"/>
                </a:cxn>
                <a:cxn ang="0">
                  <a:pos x="102" y="31"/>
                </a:cxn>
                <a:cxn ang="0">
                  <a:pos x="98" y="35"/>
                </a:cxn>
                <a:cxn ang="0">
                  <a:pos x="93" y="38"/>
                </a:cxn>
                <a:cxn ang="0">
                  <a:pos x="88" y="38"/>
                </a:cxn>
                <a:cxn ang="0">
                  <a:pos x="83" y="36"/>
                </a:cxn>
                <a:cxn ang="0">
                  <a:pos x="82" y="35"/>
                </a:cxn>
                <a:cxn ang="0">
                  <a:pos x="82" y="35"/>
                </a:cxn>
                <a:cxn ang="0">
                  <a:pos x="75" y="21"/>
                </a:cxn>
                <a:cxn ang="0">
                  <a:pos x="63" y="25"/>
                </a:cxn>
                <a:cxn ang="0">
                  <a:pos x="50" y="30"/>
                </a:cxn>
                <a:cxn ang="0">
                  <a:pos x="38" y="30"/>
                </a:cxn>
                <a:cxn ang="0">
                  <a:pos x="23" y="33"/>
                </a:cxn>
                <a:cxn ang="0">
                  <a:pos x="8" y="45"/>
                </a:cxn>
                <a:cxn ang="0">
                  <a:pos x="0" y="51"/>
                </a:cxn>
              </a:cxnLst>
              <a:rect l="0" t="0" r="r" b="b"/>
              <a:pathLst>
                <a:path w="132" h="73">
                  <a:moveTo>
                    <a:pt x="0" y="51"/>
                  </a:moveTo>
                  <a:lnTo>
                    <a:pt x="8" y="60"/>
                  </a:lnTo>
                  <a:lnTo>
                    <a:pt x="15" y="53"/>
                  </a:lnTo>
                  <a:lnTo>
                    <a:pt x="23" y="51"/>
                  </a:lnTo>
                  <a:lnTo>
                    <a:pt x="30" y="48"/>
                  </a:lnTo>
                  <a:lnTo>
                    <a:pt x="35" y="46"/>
                  </a:lnTo>
                  <a:lnTo>
                    <a:pt x="38" y="51"/>
                  </a:lnTo>
                  <a:lnTo>
                    <a:pt x="43" y="51"/>
                  </a:lnTo>
                  <a:lnTo>
                    <a:pt x="50" y="51"/>
                  </a:lnTo>
                  <a:lnTo>
                    <a:pt x="55" y="51"/>
                  </a:lnTo>
                  <a:lnTo>
                    <a:pt x="57" y="51"/>
                  </a:lnTo>
                  <a:lnTo>
                    <a:pt x="60" y="50"/>
                  </a:lnTo>
                  <a:lnTo>
                    <a:pt x="68" y="55"/>
                  </a:lnTo>
                  <a:lnTo>
                    <a:pt x="72" y="60"/>
                  </a:lnTo>
                  <a:lnTo>
                    <a:pt x="75" y="43"/>
                  </a:lnTo>
                  <a:lnTo>
                    <a:pt x="78" y="67"/>
                  </a:lnTo>
                  <a:lnTo>
                    <a:pt x="87" y="73"/>
                  </a:lnTo>
                  <a:lnTo>
                    <a:pt x="87" y="65"/>
                  </a:lnTo>
                  <a:lnTo>
                    <a:pt x="88" y="53"/>
                  </a:lnTo>
                  <a:lnTo>
                    <a:pt x="97" y="50"/>
                  </a:lnTo>
                  <a:lnTo>
                    <a:pt x="102" y="48"/>
                  </a:lnTo>
                  <a:lnTo>
                    <a:pt x="112" y="40"/>
                  </a:lnTo>
                  <a:lnTo>
                    <a:pt x="107" y="33"/>
                  </a:lnTo>
                  <a:lnTo>
                    <a:pt x="119" y="35"/>
                  </a:lnTo>
                  <a:lnTo>
                    <a:pt x="120" y="28"/>
                  </a:lnTo>
                  <a:lnTo>
                    <a:pt x="115" y="23"/>
                  </a:lnTo>
                  <a:lnTo>
                    <a:pt x="120" y="21"/>
                  </a:lnTo>
                  <a:lnTo>
                    <a:pt x="124" y="15"/>
                  </a:lnTo>
                  <a:lnTo>
                    <a:pt x="117" y="13"/>
                  </a:lnTo>
                  <a:lnTo>
                    <a:pt x="127" y="11"/>
                  </a:lnTo>
                  <a:lnTo>
                    <a:pt x="132" y="0"/>
                  </a:lnTo>
                  <a:lnTo>
                    <a:pt x="114" y="8"/>
                  </a:lnTo>
                  <a:lnTo>
                    <a:pt x="105" y="20"/>
                  </a:lnTo>
                  <a:lnTo>
                    <a:pt x="110" y="26"/>
                  </a:lnTo>
                  <a:lnTo>
                    <a:pt x="102" y="28"/>
                  </a:lnTo>
                  <a:lnTo>
                    <a:pt x="102" y="30"/>
                  </a:lnTo>
                  <a:lnTo>
                    <a:pt x="102" y="31"/>
                  </a:lnTo>
                  <a:lnTo>
                    <a:pt x="98" y="35"/>
                  </a:lnTo>
                  <a:lnTo>
                    <a:pt x="93" y="38"/>
                  </a:lnTo>
                  <a:lnTo>
                    <a:pt x="88" y="38"/>
                  </a:lnTo>
                  <a:lnTo>
                    <a:pt x="83" y="36"/>
                  </a:lnTo>
                  <a:lnTo>
                    <a:pt x="82" y="35"/>
                  </a:lnTo>
                  <a:lnTo>
                    <a:pt x="82" y="35"/>
                  </a:lnTo>
                  <a:lnTo>
                    <a:pt x="75" y="21"/>
                  </a:lnTo>
                  <a:lnTo>
                    <a:pt x="63" y="25"/>
                  </a:lnTo>
                  <a:lnTo>
                    <a:pt x="50" y="30"/>
                  </a:lnTo>
                  <a:lnTo>
                    <a:pt x="38" y="30"/>
                  </a:lnTo>
                  <a:lnTo>
                    <a:pt x="23" y="33"/>
                  </a:lnTo>
                  <a:lnTo>
                    <a:pt x="8" y="45"/>
                  </a:lnTo>
                  <a:lnTo>
                    <a:pt x="0" y="51"/>
                  </a:lnTo>
                  <a:close/>
                </a:path>
              </a:pathLst>
            </a:custGeom>
            <a:solidFill>
              <a:srgbClr val="1F1A17"/>
            </a:solidFill>
            <a:ln w="9525">
              <a:noFill/>
              <a:round/>
              <a:headEnd/>
              <a:tailEnd/>
            </a:ln>
          </p:spPr>
          <p:txBody>
            <a:bodyPr/>
            <a:lstStyle/>
            <a:p>
              <a:endParaRPr lang="en-US"/>
            </a:p>
          </p:txBody>
        </p:sp>
        <p:sp>
          <p:nvSpPr>
            <p:cNvPr id="4763" name="Freeform 667"/>
            <p:cNvSpPr>
              <a:spLocks/>
            </p:cNvSpPr>
            <p:nvPr/>
          </p:nvSpPr>
          <p:spPr bwMode="auto">
            <a:xfrm>
              <a:off x="2812" y="3422"/>
              <a:ext cx="167" cy="92"/>
            </a:xfrm>
            <a:custGeom>
              <a:avLst/>
              <a:gdLst/>
              <a:ahLst/>
              <a:cxnLst>
                <a:cxn ang="0">
                  <a:pos x="162" y="20"/>
                </a:cxn>
                <a:cxn ang="0">
                  <a:pos x="164" y="7"/>
                </a:cxn>
                <a:cxn ang="0">
                  <a:pos x="157" y="8"/>
                </a:cxn>
                <a:cxn ang="0">
                  <a:pos x="149" y="7"/>
                </a:cxn>
                <a:cxn ang="0">
                  <a:pos x="140" y="2"/>
                </a:cxn>
                <a:cxn ang="0">
                  <a:pos x="124" y="8"/>
                </a:cxn>
                <a:cxn ang="0">
                  <a:pos x="117" y="17"/>
                </a:cxn>
                <a:cxn ang="0">
                  <a:pos x="122" y="27"/>
                </a:cxn>
                <a:cxn ang="0">
                  <a:pos x="120" y="32"/>
                </a:cxn>
                <a:cxn ang="0">
                  <a:pos x="100" y="27"/>
                </a:cxn>
                <a:cxn ang="0">
                  <a:pos x="74" y="22"/>
                </a:cxn>
                <a:cxn ang="0">
                  <a:pos x="43" y="27"/>
                </a:cxn>
                <a:cxn ang="0">
                  <a:pos x="15" y="27"/>
                </a:cxn>
                <a:cxn ang="0">
                  <a:pos x="7" y="32"/>
                </a:cxn>
                <a:cxn ang="0">
                  <a:pos x="12" y="43"/>
                </a:cxn>
                <a:cxn ang="0">
                  <a:pos x="25" y="48"/>
                </a:cxn>
                <a:cxn ang="0">
                  <a:pos x="38" y="50"/>
                </a:cxn>
                <a:cxn ang="0">
                  <a:pos x="52" y="59"/>
                </a:cxn>
                <a:cxn ang="0">
                  <a:pos x="63" y="53"/>
                </a:cxn>
                <a:cxn ang="0">
                  <a:pos x="62" y="47"/>
                </a:cxn>
                <a:cxn ang="0">
                  <a:pos x="77" y="42"/>
                </a:cxn>
                <a:cxn ang="0">
                  <a:pos x="92" y="45"/>
                </a:cxn>
                <a:cxn ang="0">
                  <a:pos x="89" y="57"/>
                </a:cxn>
                <a:cxn ang="0">
                  <a:pos x="67" y="69"/>
                </a:cxn>
                <a:cxn ang="0">
                  <a:pos x="45" y="79"/>
                </a:cxn>
                <a:cxn ang="0">
                  <a:pos x="48" y="85"/>
                </a:cxn>
                <a:cxn ang="0">
                  <a:pos x="72" y="82"/>
                </a:cxn>
                <a:cxn ang="0">
                  <a:pos x="84" y="80"/>
                </a:cxn>
                <a:cxn ang="0">
                  <a:pos x="85" y="85"/>
                </a:cxn>
                <a:cxn ang="0">
                  <a:pos x="104" y="85"/>
                </a:cxn>
                <a:cxn ang="0">
                  <a:pos x="144" y="80"/>
                </a:cxn>
                <a:cxn ang="0">
                  <a:pos x="154" y="80"/>
                </a:cxn>
                <a:cxn ang="0">
                  <a:pos x="160" y="64"/>
                </a:cxn>
                <a:cxn ang="0">
                  <a:pos x="157" y="47"/>
                </a:cxn>
                <a:cxn ang="0">
                  <a:pos x="152" y="43"/>
                </a:cxn>
                <a:cxn ang="0">
                  <a:pos x="135" y="45"/>
                </a:cxn>
                <a:cxn ang="0">
                  <a:pos x="130" y="30"/>
                </a:cxn>
                <a:cxn ang="0">
                  <a:pos x="140" y="25"/>
                </a:cxn>
                <a:cxn ang="0">
                  <a:pos x="152" y="33"/>
                </a:cxn>
                <a:cxn ang="0">
                  <a:pos x="155" y="32"/>
                </a:cxn>
              </a:cxnLst>
              <a:rect l="0" t="0" r="r" b="b"/>
              <a:pathLst>
                <a:path w="167" h="92">
                  <a:moveTo>
                    <a:pt x="157" y="27"/>
                  </a:moveTo>
                  <a:lnTo>
                    <a:pt x="162" y="20"/>
                  </a:lnTo>
                  <a:lnTo>
                    <a:pt x="167" y="13"/>
                  </a:lnTo>
                  <a:lnTo>
                    <a:pt x="164" y="7"/>
                  </a:lnTo>
                  <a:lnTo>
                    <a:pt x="162" y="2"/>
                  </a:lnTo>
                  <a:lnTo>
                    <a:pt x="157" y="8"/>
                  </a:lnTo>
                  <a:lnTo>
                    <a:pt x="152" y="13"/>
                  </a:lnTo>
                  <a:lnTo>
                    <a:pt x="149" y="7"/>
                  </a:lnTo>
                  <a:lnTo>
                    <a:pt x="147" y="0"/>
                  </a:lnTo>
                  <a:lnTo>
                    <a:pt x="140" y="2"/>
                  </a:lnTo>
                  <a:lnTo>
                    <a:pt x="132" y="3"/>
                  </a:lnTo>
                  <a:lnTo>
                    <a:pt x="124" y="8"/>
                  </a:lnTo>
                  <a:lnTo>
                    <a:pt x="115" y="13"/>
                  </a:lnTo>
                  <a:lnTo>
                    <a:pt x="117" y="17"/>
                  </a:lnTo>
                  <a:lnTo>
                    <a:pt x="120" y="23"/>
                  </a:lnTo>
                  <a:lnTo>
                    <a:pt x="122" y="27"/>
                  </a:lnTo>
                  <a:lnTo>
                    <a:pt x="122" y="30"/>
                  </a:lnTo>
                  <a:lnTo>
                    <a:pt x="120" y="32"/>
                  </a:lnTo>
                  <a:lnTo>
                    <a:pt x="119" y="33"/>
                  </a:lnTo>
                  <a:lnTo>
                    <a:pt x="100" y="27"/>
                  </a:lnTo>
                  <a:lnTo>
                    <a:pt x="89" y="20"/>
                  </a:lnTo>
                  <a:lnTo>
                    <a:pt x="74" y="22"/>
                  </a:lnTo>
                  <a:lnTo>
                    <a:pt x="57" y="23"/>
                  </a:lnTo>
                  <a:lnTo>
                    <a:pt x="43" y="27"/>
                  </a:lnTo>
                  <a:lnTo>
                    <a:pt x="28" y="27"/>
                  </a:lnTo>
                  <a:lnTo>
                    <a:pt x="15" y="27"/>
                  </a:lnTo>
                  <a:lnTo>
                    <a:pt x="0" y="25"/>
                  </a:lnTo>
                  <a:lnTo>
                    <a:pt x="7" y="32"/>
                  </a:lnTo>
                  <a:lnTo>
                    <a:pt x="13" y="38"/>
                  </a:lnTo>
                  <a:lnTo>
                    <a:pt x="12" y="43"/>
                  </a:lnTo>
                  <a:lnTo>
                    <a:pt x="12" y="50"/>
                  </a:lnTo>
                  <a:lnTo>
                    <a:pt x="25" y="48"/>
                  </a:lnTo>
                  <a:lnTo>
                    <a:pt x="38" y="45"/>
                  </a:lnTo>
                  <a:lnTo>
                    <a:pt x="38" y="50"/>
                  </a:lnTo>
                  <a:lnTo>
                    <a:pt x="37" y="55"/>
                  </a:lnTo>
                  <a:lnTo>
                    <a:pt x="52" y="59"/>
                  </a:lnTo>
                  <a:lnTo>
                    <a:pt x="67" y="60"/>
                  </a:lnTo>
                  <a:lnTo>
                    <a:pt x="63" y="53"/>
                  </a:lnTo>
                  <a:lnTo>
                    <a:pt x="58" y="48"/>
                  </a:lnTo>
                  <a:lnTo>
                    <a:pt x="62" y="47"/>
                  </a:lnTo>
                  <a:lnTo>
                    <a:pt x="69" y="43"/>
                  </a:lnTo>
                  <a:lnTo>
                    <a:pt x="77" y="42"/>
                  </a:lnTo>
                  <a:lnTo>
                    <a:pt x="82" y="42"/>
                  </a:lnTo>
                  <a:lnTo>
                    <a:pt x="92" y="45"/>
                  </a:lnTo>
                  <a:lnTo>
                    <a:pt x="97" y="47"/>
                  </a:lnTo>
                  <a:lnTo>
                    <a:pt x="89" y="57"/>
                  </a:lnTo>
                  <a:lnTo>
                    <a:pt x="80" y="67"/>
                  </a:lnTo>
                  <a:lnTo>
                    <a:pt x="67" y="69"/>
                  </a:lnTo>
                  <a:lnTo>
                    <a:pt x="53" y="72"/>
                  </a:lnTo>
                  <a:lnTo>
                    <a:pt x="45" y="79"/>
                  </a:lnTo>
                  <a:lnTo>
                    <a:pt x="35" y="85"/>
                  </a:lnTo>
                  <a:lnTo>
                    <a:pt x="48" y="85"/>
                  </a:lnTo>
                  <a:lnTo>
                    <a:pt x="62" y="85"/>
                  </a:lnTo>
                  <a:lnTo>
                    <a:pt x="72" y="82"/>
                  </a:lnTo>
                  <a:lnTo>
                    <a:pt x="80" y="79"/>
                  </a:lnTo>
                  <a:lnTo>
                    <a:pt x="84" y="80"/>
                  </a:lnTo>
                  <a:lnTo>
                    <a:pt x="85" y="82"/>
                  </a:lnTo>
                  <a:lnTo>
                    <a:pt x="85" y="85"/>
                  </a:lnTo>
                  <a:lnTo>
                    <a:pt x="85" y="92"/>
                  </a:lnTo>
                  <a:lnTo>
                    <a:pt x="104" y="85"/>
                  </a:lnTo>
                  <a:lnTo>
                    <a:pt x="129" y="77"/>
                  </a:lnTo>
                  <a:lnTo>
                    <a:pt x="144" y="80"/>
                  </a:lnTo>
                  <a:lnTo>
                    <a:pt x="152" y="84"/>
                  </a:lnTo>
                  <a:lnTo>
                    <a:pt x="154" y="80"/>
                  </a:lnTo>
                  <a:lnTo>
                    <a:pt x="157" y="72"/>
                  </a:lnTo>
                  <a:lnTo>
                    <a:pt x="160" y="64"/>
                  </a:lnTo>
                  <a:lnTo>
                    <a:pt x="160" y="57"/>
                  </a:lnTo>
                  <a:lnTo>
                    <a:pt x="157" y="47"/>
                  </a:lnTo>
                  <a:lnTo>
                    <a:pt x="157" y="42"/>
                  </a:lnTo>
                  <a:lnTo>
                    <a:pt x="152" y="43"/>
                  </a:lnTo>
                  <a:lnTo>
                    <a:pt x="144" y="43"/>
                  </a:lnTo>
                  <a:lnTo>
                    <a:pt x="135" y="45"/>
                  </a:lnTo>
                  <a:lnTo>
                    <a:pt x="130" y="42"/>
                  </a:lnTo>
                  <a:lnTo>
                    <a:pt x="130" y="30"/>
                  </a:lnTo>
                  <a:lnTo>
                    <a:pt x="130" y="22"/>
                  </a:lnTo>
                  <a:lnTo>
                    <a:pt x="140" y="25"/>
                  </a:lnTo>
                  <a:lnTo>
                    <a:pt x="149" y="28"/>
                  </a:lnTo>
                  <a:lnTo>
                    <a:pt x="152" y="33"/>
                  </a:lnTo>
                  <a:lnTo>
                    <a:pt x="155" y="38"/>
                  </a:lnTo>
                  <a:lnTo>
                    <a:pt x="155" y="32"/>
                  </a:lnTo>
                  <a:lnTo>
                    <a:pt x="157" y="27"/>
                  </a:lnTo>
                  <a:close/>
                </a:path>
              </a:pathLst>
            </a:custGeom>
            <a:solidFill>
              <a:srgbClr val="1F1A17"/>
            </a:solidFill>
            <a:ln w="9525">
              <a:noFill/>
              <a:round/>
              <a:headEnd/>
              <a:tailEnd/>
            </a:ln>
          </p:spPr>
          <p:txBody>
            <a:bodyPr/>
            <a:lstStyle/>
            <a:p>
              <a:endParaRPr lang="en-US"/>
            </a:p>
          </p:txBody>
        </p:sp>
        <p:sp>
          <p:nvSpPr>
            <p:cNvPr id="4764" name="Freeform 668"/>
            <p:cNvSpPr>
              <a:spLocks/>
            </p:cNvSpPr>
            <p:nvPr/>
          </p:nvSpPr>
          <p:spPr bwMode="auto">
            <a:xfrm>
              <a:off x="2623" y="3460"/>
              <a:ext cx="271" cy="109"/>
            </a:xfrm>
            <a:custGeom>
              <a:avLst/>
              <a:gdLst/>
              <a:ahLst/>
              <a:cxnLst>
                <a:cxn ang="0">
                  <a:pos x="2" y="4"/>
                </a:cxn>
                <a:cxn ang="0">
                  <a:pos x="0" y="15"/>
                </a:cxn>
                <a:cxn ang="0">
                  <a:pos x="12" y="22"/>
                </a:cxn>
                <a:cxn ang="0">
                  <a:pos x="20" y="37"/>
                </a:cxn>
                <a:cxn ang="0">
                  <a:pos x="24" y="41"/>
                </a:cxn>
                <a:cxn ang="0">
                  <a:pos x="32" y="41"/>
                </a:cxn>
                <a:cxn ang="0">
                  <a:pos x="44" y="42"/>
                </a:cxn>
                <a:cxn ang="0">
                  <a:pos x="45" y="49"/>
                </a:cxn>
                <a:cxn ang="0">
                  <a:pos x="49" y="56"/>
                </a:cxn>
                <a:cxn ang="0">
                  <a:pos x="57" y="52"/>
                </a:cxn>
                <a:cxn ang="0">
                  <a:pos x="60" y="54"/>
                </a:cxn>
                <a:cxn ang="0">
                  <a:pos x="59" y="62"/>
                </a:cxn>
                <a:cxn ang="0">
                  <a:pos x="65" y="77"/>
                </a:cxn>
                <a:cxn ang="0">
                  <a:pos x="72" y="79"/>
                </a:cxn>
                <a:cxn ang="0">
                  <a:pos x="75" y="71"/>
                </a:cxn>
                <a:cxn ang="0">
                  <a:pos x="84" y="66"/>
                </a:cxn>
                <a:cxn ang="0">
                  <a:pos x="97" y="66"/>
                </a:cxn>
                <a:cxn ang="0">
                  <a:pos x="112" y="72"/>
                </a:cxn>
                <a:cxn ang="0">
                  <a:pos x="120" y="84"/>
                </a:cxn>
                <a:cxn ang="0">
                  <a:pos x="136" y="101"/>
                </a:cxn>
                <a:cxn ang="0">
                  <a:pos x="151" y="102"/>
                </a:cxn>
                <a:cxn ang="0">
                  <a:pos x="161" y="94"/>
                </a:cxn>
                <a:cxn ang="0">
                  <a:pos x="172" y="94"/>
                </a:cxn>
                <a:cxn ang="0">
                  <a:pos x="181" y="102"/>
                </a:cxn>
                <a:cxn ang="0">
                  <a:pos x="191" y="101"/>
                </a:cxn>
                <a:cxn ang="0">
                  <a:pos x="201" y="99"/>
                </a:cxn>
                <a:cxn ang="0">
                  <a:pos x="216" y="102"/>
                </a:cxn>
                <a:cxn ang="0">
                  <a:pos x="236" y="92"/>
                </a:cxn>
                <a:cxn ang="0">
                  <a:pos x="259" y="87"/>
                </a:cxn>
                <a:cxn ang="0">
                  <a:pos x="261" y="81"/>
                </a:cxn>
                <a:cxn ang="0">
                  <a:pos x="249" y="64"/>
                </a:cxn>
                <a:cxn ang="0">
                  <a:pos x="234" y="62"/>
                </a:cxn>
                <a:cxn ang="0">
                  <a:pos x="214" y="59"/>
                </a:cxn>
                <a:cxn ang="0">
                  <a:pos x="206" y="66"/>
                </a:cxn>
                <a:cxn ang="0">
                  <a:pos x="202" y="84"/>
                </a:cxn>
                <a:cxn ang="0">
                  <a:pos x="192" y="79"/>
                </a:cxn>
                <a:cxn ang="0">
                  <a:pos x="184" y="76"/>
                </a:cxn>
                <a:cxn ang="0">
                  <a:pos x="171" y="77"/>
                </a:cxn>
                <a:cxn ang="0">
                  <a:pos x="164" y="72"/>
                </a:cxn>
                <a:cxn ang="0">
                  <a:pos x="154" y="71"/>
                </a:cxn>
                <a:cxn ang="0">
                  <a:pos x="146" y="69"/>
                </a:cxn>
                <a:cxn ang="0">
                  <a:pos x="137" y="62"/>
                </a:cxn>
                <a:cxn ang="0">
                  <a:pos x="130" y="49"/>
                </a:cxn>
                <a:cxn ang="0">
                  <a:pos x="119" y="37"/>
                </a:cxn>
                <a:cxn ang="0">
                  <a:pos x="105" y="36"/>
                </a:cxn>
                <a:cxn ang="0">
                  <a:pos x="92" y="32"/>
                </a:cxn>
                <a:cxn ang="0">
                  <a:pos x="64" y="22"/>
                </a:cxn>
                <a:cxn ang="0">
                  <a:pos x="45" y="19"/>
                </a:cxn>
                <a:cxn ang="0">
                  <a:pos x="35" y="15"/>
                </a:cxn>
                <a:cxn ang="0">
                  <a:pos x="29" y="12"/>
                </a:cxn>
                <a:cxn ang="0">
                  <a:pos x="20" y="12"/>
                </a:cxn>
                <a:cxn ang="0">
                  <a:pos x="7" y="5"/>
                </a:cxn>
              </a:cxnLst>
              <a:rect l="0" t="0" r="r" b="b"/>
              <a:pathLst>
                <a:path w="271" h="109">
                  <a:moveTo>
                    <a:pt x="3" y="0"/>
                  </a:moveTo>
                  <a:lnTo>
                    <a:pt x="2" y="4"/>
                  </a:lnTo>
                  <a:lnTo>
                    <a:pt x="0" y="9"/>
                  </a:lnTo>
                  <a:lnTo>
                    <a:pt x="0" y="15"/>
                  </a:lnTo>
                  <a:lnTo>
                    <a:pt x="2" y="21"/>
                  </a:lnTo>
                  <a:lnTo>
                    <a:pt x="12" y="22"/>
                  </a:lnTo>
                  <a:lnTo>
                    <a:pt x="20" y="26"/>
                  </a:lnTo>
                  <a:lnTo>
                    <a:pt x="20" y="37"/>
                  </a:lnTo>
                  <a:lnTo>
                    <a:pt x="19" y="44"/>
                  </a:lnTo>
                  <a:lnTo>
                    <a:pt x="24" y="41"/>
                  </a:lnTo>
                  <a:lnTo>
                    <a:pt x="27" y="36"/>
                  </a:lnTo>
                  <a:lnTo>
                    <a:pt x="32" y="41"/>
                  </a:lnTo>
                  <a:lnTo>
                    <a:pt x="39" y="46"/>
                  </a:lnTo>
                  <a:lnTo>
                    <a:pt x="44" y="42"/>
                  </a:lnTo>
                  <a:lnTo>
                    <a:pt x="47" y="41"/>
                  </a:lnTo>
                  <a:lnTo>
                    <a:pt x="45" y="49"/>
                  </a:lnTo>
                  <a:lnTo>
                    <a:pt x="44" y="59"/>
                  </a:lnTo>
                  <a:lnTo>
                    <a:pt x="49" y="56"/>
                  </a:lnTo>
                  <a:lnTo>
                    <a:pt x="54" y="52"/>
                  </a:lnTo>
                  <a:lnTo>
                    <a:pt x="57" y="52"/>
                  </a:lnTo>
                  <a:lnTo>
                    <a:pt x="59" y="52"/>
                  </a:lnTo>
                  <a:lnTo>
                    <a:pt x="60" y="54"/>
                  </a:lnTo>
                  <a:lnTo>
                    <a:pt x="60" y="57"/>
                  </a:lnTo>
                  <a:lnTo>
                    <a:pt x="59" y="62"/>
                  </a:lnTo>
                  <a:lnTo>
                    <a:pt x="57" y="69"/>
                  </a:lnTo>
                  <a:lnTo>
                    <a:pt x="65" y="77"/>
                  </a:lnTo>
                  <a:lnTo>
                    <a:pt x="72" y="84"/>
                  </a:lnTo>
                  <a:lnTo>
                    <a:pt x="72" y="79"/>
                  </a:lnTo>
                  <a:lnTo>
                    <a:pt x="74" y="74"/>
                  </a:lnTo>
                  <a:lnTo>
                    <a:pt x="75" y="71"/>
                  </a:lnTo>
                  <a:lnTo>
                    <a:pt x="77" y="67"/>
                  </a:lnTo>
                  <a:lnTo>
                    <a:pt x="84" y="66"/>
                  </a:lnTo>
                  <a:lnTo>
                    <a:pt x="90" y="64"/>
                  </a:lnTo>
                  <a:lnTo>
                    <a:pt x="97" y="66"/>
                  </a:lnTo>
                  <a:lnTo>
                    <a:pt x="105" y="69"/>
                  </a:lnTo>
                  <a:lnTo>
                    <a:pt x="112" y="72"/>
                  </a:lnTo>
                  <a:lnTo>
                    <a:pt x="119" y="76"/>
                  </a:lnTo>
                  <a:lnTo>
                    <a:pt x="120" y="84"/>
                  </a:lnTo>
                  <a:lnTo>
                    <a:pt x="122" y="92"/>
                  </a:lnTo>
                  <a:lnTo>
                    <a:pt x="136" y="101"/>
                  </a:lnTo>
                  <a:lnTo>
                    <a:pt x="149" y="109"/>
                  </a:lnTo>
                  <a:lnTo>
                    <a:pt x="151" y="102"/>
                  </a:lnTo>
                  <a:lnTo>
                    <a:pt x="156" y="97"/>
                  </a:lnTo>
                  <a:lnTo>
                    <a:pt x="161" y="94"/>
                  </a:lnTo>
                  <a:lnTo>
                    <a:pt x="166" y="94"/>
                  </a:lnTo>
                  <a:lnTo>
                    <a:pt x="172" y="94"/>
                  </a:lnTo>
                  <a:lnTo>
                    <a:pt x="177" y="97"/>
                  </a:lnTo>
                  <a:lnTo>
                    <a:pt x="181" y="102"/>
                  </a:lnTo>
                  <a:lnTo>
                    <a:pt x="184" y="107"/>
                  </a:lnTo>
                  <a:lnTo>
                    <a:pt x="191" y="101"/>
                  </a:lnTo>
                  <a:lnTo>
                    <a:pt x="199" y="92"/>
                  </a:lnTo>
                  <a:lnTo>
                    <a:pt x="201" y="99"/>
                  </a:lnTo>
                  <a:lnTo>
                    <a:pt x="204" y="104"/>
                  </a:lnTo>
                  <a:lnTo>
                    <a:pt x="216" y="102"/>
                  </a:lnTo>
                  <a:lnTo>
                    <a:pt x="226" y="101"/>
                  </a:lnTo>
                  <a:lnTo>
                    <a:pt x="236" y="92"/>
                  </a:lnTo>
                  <a:lnTo>
                    <a:pt x="247" y="86"/>
                  </a:lnTo>
                  <a:lnTo>
                    <a:pt x="259" y="87"/>
                  </a:lnTo>
                  <a:lnTo>
                    <a:pt x="271" y="89"/>
                  </a:lnTo>
                  <a:lnTo>
                    <a:pt x="261" y="81"/>
                  </a:lnTo>
                  <a:lnTo>
                    <a:pt x="251" y="72"/>
                  </a:lnTo>
                  <a:lnTo>
                    <a:pt x="249" y="64"/>
                  </a:lnTo>
                  <a:lnTo>
                    <a:pt x="247" y="57"/>
                  </a:lnTo>
                  <a:lnTo>
                    <a:pt x="234" y="62"/>
                  </a:lnTo>
                  <a:lnTo>
                    <a:pt x="224" y="62"/>
                  </a:lnTo>
                  <a:lnTo>
                    <a:pt x="214" y="59"/>
                  </a:lnTo>
                  <a:lnTo>
                    <a:pt x="201" y="54"/>
                  </a:lnTo>
                  <a:lnTo>
                    <a:pt x="206" y="66"/>
                  </a:lnTo>
                  <a:lnTo>
                    <a:pt x="212" y="79"/>
                  </a:lnTo>
                  <a:lnTo>
                    <a:pt x="202" y="84"/>
                  </a:lnTo>
                  <a:lnTo>
                    <a:pt x="191" y="87"/>
                  </a:lnTo>
                  <a:lnTo>
                    <a:pt x="192" y="79"/>
                  </a:lnTo>
                  <a:lnTo>
                    <a:pt x="192" y="71"/>
                  </a:lnTo>
                  <a:lnTo>
                    <a:pt x="184" y="76"/>
                  </a:lnTo>
                  <a:lnTo>
                    <a:pt x="176" y="77"/>
                  </a:lnTo>
                  <a:lnTo>
                    <a:pt x="171" y="77"/>
                  </a:lnTo>
                  <a:lnTo>
                    <a:pt x="167" y="76"/>
                  </a:lnTo>
                  <a:lnTo>
                    <a:pt x="164" y="72"/>
                  </a:lnTo>
                  <a:lnTo>
                    <a:pt x="159" y="69"/>
                  </a:lnTo>
                  <a:lnTo>
                    <a:pt x="154" y="71"/>
                  </a:lnTo>
                  <a:lnTo>
                    <a:pt x="149" y="71"/>
                  </a:lnTo>
                  <a:lnTo>
                    <a:pt x="146" y="69"/>
                  </a:lnTo>
                  <a:lnTo>
                    <a:pt x="142" y="67"/>
                  </a:lnTo>
                  <a:lnTo>
                    <a:pt x="137" y="62"/>
                  </a:lnTo>
                  <a:lnTo>
                    <a:pt x="130" y="54"/>
                  </a:lnTo>
                  <a:lnTo>
                    <a:pt x="130" y="49"/>
                  </a:lnTo>
                  <a:lnTo>
                    <a:pt x="130" y="42"/>
                  </a:lnTo>
                  <a:lnTo>
                    <a:pt x="119" y="37"/>
                  </a:lnTo>
                  <a:lnTo>
                    <a:pt x="105" y="32"/>
                  </a:lnTo>
                  <a:lnTo>
                    <a:pt x="105" y="36"/>
                  </a:lnTo>
                  <a:lnTo>
                    <a:pt x="105" y="39"/>
                  </a:lnTo>
                  <a:lnTo>
                    <a:pt x="92" y="32"/>
                  </a:lnTo>
                  <a:lnTo>
                    <a:pt x="79" y="27"/>
                  </a:lnTo>
                  <a:lnTo>
                    <a:pt x="64" y="22"/>
                  </a:lnTo>
                  <a:lnTo>
                    <a:pt x="50" y="15"/>
                  </a:lnTo>
                  <a:lnTo>
                    <a:pt x="45" y="19"/>
                  </a:lnTo>
                  <a:lnTo>
                    <a:pt x="42" y="21"/>
                  </a:lnTo>
                  <a:lnTo>
                    <a:pt x="35" y="15"/>
                  </a:lnTo>
                  <a:lnTo>
                    <a:pt x="29" y="9"/>
                  </a:lnTo>
                  <a:lnTo>
                    <a:pt x="29" y="12"/>
                  </a:lnTo>
                  <a:lnTo>
                    <a:pt x="30" y="15"/>
                  </a:lnTo>
                  <a:lnTo>
                    <a:pt x="20" y="12"/>
                  </a:lnTo>
                  <a:lnTo>
                    <a:pt x="10" y="10"/>
                  </a:lnTo>
                  <a:lnTo>
                    <a:pt x="7" y="5"/>
                  </a:lnTo>
                  <a:lnTo>
                    <a:pt x="3" y="0"/>
                  </a:lnTo>
                  <a:close/>
                </a:path>
              </a:pathLst>
            </a:custGeom>
            <a:solidFill>
              <a:srgbClr val="1F1A17"/>
            </a:solidFill>
            <a:ln w="9525">
              <a:noFill/>
              <a:round/>
              <a:headEnd/>
              <a:tailEnd/>
            </a:ln>
          </p:spPr>
          <p:txBody>
            <a:bodyPr/>
            <a:lstStyle/>
            <a:p>
              <a:endParaRPr lang="en-US"/>
            </a:p>
          </p:txBody>
        </p:sp>
        <p:sp>
          <p:nvSpPr>
            <p:cNvPr id="4765" name="Freeform 669"/>
            <p:cNvSpPr>
              <a:spLocks/>
            </p:cNvSpPr>
            <p:nvPr/>
          </p:nvSpPr>
          <p:spPr bwMode="auto">
            <a:xfrm>
              <a:off x="2657" y="3399"/>
              <a:ext cx="152" cy="108"/>
            </a:xfrm>
            <a:custGeom>
              <a:avLst/>
              <a:gdLst/>
              <a:ahLst/>
              <a:cxnLst>
                <a:cxn ang="0">
                  <a:pos x="5" y="8"/>
                </a:cxn>
                <a:cxn ang="0">
                  <a:pos x="13" y="16"/>
                </a:cxn>
                <a:cxn ang="0">
                  <a:pos x="16" y="33"/>
                </a:cxn>
                <a:cxn ang="0">
                  <a:pos x="18" y="48"/>
                </a:cxn>
                <a:cxn ang="0">
                  <a:pos x="25" y="53"/>
                </a:cxn>
                <a:cxn ang="0">
                  <a:pos x="23" y="60"/>
                </a:cxn>
                <a:cxn ang="0">
                  <a:pos x="28" y="70"/>
                </a:cxn>
                <a:cxn ang="0">
                  <a:pos x="33" y="68"/>
                </a:cxn>
                <a:cxn ang="0">
                  <a:pos x="40" y="75"/>
                </a:cxn>
                <a:cxn ang="0">
                  <a:pos x="45" y="93"/>
                </a:cxn>
                <a:cxn ang="0">
                  <a:pos x="58" y="108"/>
                </a:cxn>
                <a:cxn ang="0">
                  <a:pos x="70" y="102"/>
                </a:cxn>
                <a:cxn ang="0">
                  <a:pos x="75" y="90"/>
                </a:cxn>
                <a:cxn ang="0">
                  <a:pos x="78" y="85"/>
                </a:cxn>
                <a:cxn ang="0">
                  <a:pos x="98" y="93"/>
                </a:cxn>
                <a:cxn ang="0">
                  <a:pos x="115" y="92"/>
                </a:cxn>
                <a:cxn ang="0">
                  <a:pos x="130" y="87"/>
                </a:cxn>
                <a:cxn ang="0">
                  <a:pos x="143" y="85"/>
                </a:cxn>
                <a:cxn ang="0">
                  <a:pos x="150" y="76"/>
                </a:cxn>
                <a:cxn ang="0">
                  <a:pos x="148" y="71"/>
                </a:cxn>
                <a:cxn ang="0">
                  <a:pos x="127" y="75"/>
                </a:cxn>
                <a:cxn ang="0">
                  <a:pos x="102" y="70"/>
                </a:cxn>
                <a:cxn ang="0">
                  <a:pos x="95" y="61"/>
                </a:cxn>
                <a:cxn ang="0">
                  <a:pos x="83" y="55"/>
                </a:cxn>
                <a:cxn ang="0">
                  <a:pos x="75" y="51"/>
                </a:cxn>
                <a:cxn ang="0">
                  <a:pos x="80" y="48"/>
                </a:cxn>
                <a:cxn ang="0">
                  <a:pos x="91" y="48"/>
                </a:cxn>
                <a:cxn ang="0">
                  <a:pos x="122" y="55"/>
                </a:cxn>
                <a:cxn ang="0">
                  <a:pos x="133" y="55"/>
                </a:cxn>
                <a:cxn ang="0">
                  <a:pos x="117" y="41"/>
                </a:cxn>
                <a:cxn ang="0">
                  <a:pos x="91" y="33"/>
                </a:cxn>
                <a:cxn ang="0">
                  <a:pos x="78" y="26"/>
                </a:cxn>
                <a:cxn ang="0">
                  <a:pos x="66" y="21"/>
                </a:cxn>
                <a:cxn ang="0">
                  <a:pos x="58" y="18"/>
                </a:cxn>
                <a:cxn ang="0">
                  <a:pos x="48" y="6"/>
                </a:cxn>
                <a:cxn ang="0">
                  <a:pos x="40" y="0"/>
                </a:cxn>
                <a:cxn ang="0">
                  <a:pos x="41" y="10"/>
                </a:cxn>
                <a:cxn ang="0">
                  <a:pos x="60" y="30"/>
                </a:cxn>
                <a:cxn ang="0">
                  <a:pos x="68" y="43"/>
                </a:cxn>
                <a:cxn ang="0">
                  <a:pos x="51" y="41"/>
                </a:cxn>
                <a:cxn ang="0">
                  <a:pos x="25" y="21"/>
                </a:cxn>
                <a:cxn ang="0">
                  <a:pos x="6" y="5"/>
                </a:cxn>
              </a:cxnLst>
              <a:rect l="0" t="0" r="r" b="b"/>
              <a:pathLst>
                <a:path w="152" h="108">
                  <a:moveTo>
                    <a:pt x="0" y="5"/>
                  </a:moveTo>
                  <a:lnTo>
                    <a:pt x="5" y="8"/>
                  </a:lnTo>
                  <a:lnTo>
                    <a:pt x="10" y="13"/>
                  </a:lnTo>
                  <a:lnTo>
                    <a:pt x="13" y="16"/>
                  </a:lnTo>
                  <a:lnTo>
                    <a:pt x="15" y="21"/>
                  </a:lnTo>
                  <a:lnTo>
                    <a:pt x="16" y="33"/>
                  </a:lnTo>
                  <a:lnTo>
                    <a:pt x="16" y="46"/>
                  </a:lnTo>
                  <a:lnTo>
                    <a:pt x="18" y="48"/>
                  </a:lnTo>
                  <a:lnTo>
                    <a:pt x="21" y="50"/>
                  </a:lnTo>
                  <a:lnTo>
                    <a:pt x="25" y="53"/>
                  </a:lnTo>
                  <a:lnTo>
                    <a:pt x="25" y="56"/>
                  </a:lnTo>
                  <a:lnTo>
                    <a:pt x="23" y="60"/>
                  </a:lnTo>
                  <a:lnTo>
                    <a:pt x="25" y="65"/>
                  </a:lnTo>
                  <a:lnTo>
                    <a:pt x="28" y="70"/>
                  </a:lnTo>
                  <a:lnTo>
                    <a:pt x="30" y="71"/>
                  </a:lnTo>
                  <a:lnTo>
                    <a:pt x="33" y="68"/>
                  </a:lnTo>
                  <a:lnTo>
                    <a:pt x="36" y="63"/>
                  </a:lnTo>
                  <a:lnTo>
                    <a:pt x="40" y="75"/>
                  </a:lnTo>
                  <a:lnTo>
                    <a:pt x="43" y="85"/>
                  </a:lnTo>
                  <a:lnTo>
                    <a:pt x="45" y="93"/>
                  </a:lnTo>
                  <a:lnTo>
                    <a:pt x="46" y="105"/>
                  </a:lnTo>
                  <a:lnTo>
                    <a:pt x="58" y="108"/>
                  </a:lnTo>
                  <a:lnTo>
                    <a:pt x="70" y="108"/>
                  </a:lnTo>
                  <a:lnTo>
                    <a:pt x="70" y="102"/>
                  </a:lnTo>
                  <a:lnTo>
                    <a:pt x="73" y="95"/>
                  </a:lnTo>
                  <a:lnTo>
                    <a:pt x="75" y="90"/>
                  </a:lnTo>
                  <a:lnTo>
                    <a:pt x="76" y="87"/>
                  </a:lnTo>
                  <a:lnTo>
                    <a:pt x="78" y="85"/>
                  </a:lnTo>
                  <a:lnTo>
                    <a:pt x="81" y="85"/>
                  </a:lnTo>
                  <a:lnTo>
                    <a:pt x="98" y="93"/>
                  </a:lnTo>
                  <a:lnTo>
                    <a:pt x="112" y="98"/>
                  </a:lnTo>
                  <a:lnTo>
                    <a:pt x="115" y="92"/>
                  </a:lnTo>
                  <a:lnTo>
                    <a:pt x="118" y="83"/>
                  </a:lnTo>
                  <a:lnTo>
                    <a:pt x="130" y="87"/>
                  </a:lnTo>
                  <a:lnTo>
                    <a:pt x="140" y="87"/>
                  </a:lnTo>
                  <a:lnTo>
                    <a:pt x="143" y="85"/>
                  </a:lnTo>
                  <a:lnTo>
                    <a:pt x="147" y="82"/>
                  </a:lnTo>
                  <a:lnTo>
                    <a:pt x="150" y="76"/>
                  </a:lnTo>
                  <a:lnTo>
                    <a:pt x="152" y="70"/>
                  </a:lnTo>
                  <a:lnTo>
                    <a:pt x="148" y="71"/>
                  </a:lnTo>
                  <a:lnTo>
                    <a:pt x="138" y="73"/>
                  </a:lnTo>
                  <a:lnTo>
                    <a:pt x="127" y="75"/>
                  </a:lnTo>
                  <a:lnTo>
                    <a:pt x="117" y="75"/>
                  </a:lnTo>
                  <a:lnTo>
                    <a:pt x="102" y="70"/>
                  </a:lnTo>
                  <a:lnTo>
                    <a:pt x="96" y="68"/>
                  </a:lnTo>
                  <a:lnTo>
                    <a:pt x="95" y="61"/>
                  </a:lnTo>
                  <a:lnTo>
                    <a:pt x="91" y="55"/>
                  </a:lnTo>
                  <a:lnTo>
                    <a:pt x="83" y="55"/>
                  </a:lnTo>
                  <a:lnTo>
                    <a:pt x="75" y="55"/>
                  </a:lnTo>
                  <a:lnTo>
                    <a:pt x="75" y="51"/>
                  </a:lnTo>
                  <a:lnTo>
                    <a:pt x="76" y="50"/>
                  </a:lnTo>
                  <a:lnTo>
                    <a:pt x="80" y="48"/>
                  </a:lnTo>
                  <a:lnTo>
                    <a:pt x="83" y="48"/>
                  </a:lnTo>
                  <a:lnTo>
                    <a:pt x="91" y="48"/>
                  </a:lnTo>
                  <a:lnTo>
                    <a:pt x="102" y="50"/>
                  </a:lnTo>
                  <a:lnTo>
                    <a:pt x="122" y="55"/>
                  </a:lnTo>
                  <a:lnTo>
                    <a:pt x="133" y="58"/>
                  </a:lnTo>
                  <a:lnTo>
                    <a:pt x="133" y="55"/>
                  </a:lnTo>
                  <a:lnTo>
                    <a:pt x="132" y="50"/>
                  </a:lnTo>
                  <a:lnTo>
                    <a:pt x="117" y="41"/>
                  </a:lnTo>
                  <a:lnTo>
                    <a:pt x="100" y="35"/>
                  </a:lnTo>
                  <a:lnTo>
                    <a:pt x="91" y="33"/>
                  </a:lnTo>
                  <a:lnTo>
                    <a:pt x="81" y="31"/>
                  </a:lnTo>
                  <a:lnTo>
                    <a:pt x="78" y="26"/>
                  </a:lnTo>
                  <a:lnTo>
                    <a:pt x="71" y="23"/>
                  </a:lnTo>
                  <a:lnTo>
                    <a:pt x="66" y="21"/>
                  </a:lnTo>
                  <a:lnTo>
                    <a:pt x="63" y="20"/>
                  </a:lnTo>
                  <a:lnTo>
                    <a:pt x="58" y="18"/>
                  </a:lnTo>
                  <a:lnTo>
                    <a:pt x="55" y="15"/>
                  </a:lnTo>
                  <a:lnTo>
                    <a:pt x="48" y="6"/>
                  </a:lnTo>
                  <a:lnTo>
                    <a:pt x="43" y="0"/>
                  </a:lnTo>
                  <a:lnTo>
                    <a:pt x="40" y="0"/>
                  </a:lnTo>
                  <a:lnTo>
                    <a:pt x="35" y="0"/>
                  </a:lnTo>
                  <a:lnTo>
                    <a:pt x="41" y="10"/>
                  </a:lnTo>
                  <a:lnTo>
                    <a:pt x="48" y="20"/>
                  </a:lnTo>
                  <a:lnTo>
                    <a:pt x="60" y="30"/>
                  </a:lnTo>
                  <a:lnTo>
                    <a:pt x="71" y="38"/>
                  </a:lnTo>
                  <a:lnTo>
                    <a:pt x="68" y="43"/>
                  </a:lnTo>
                  <a:lnTo>
                    <a:pt x="65" y="46"/>
                  </a:lnTo>
                  <a:lnTo>
                    <a:pt x="51" y="41"/>
                  </a:lnTo>
                  <a:lnTo>
                    <a:pt x="38" y="36"/>
                  </a:lnTo>
                  <a:lnTo>
                    <a:pt x="25" y="21"/>
                  </a:lnTo>
                  <a:lnTo>
                    <a:pt x="13" y="6"/>
                  </a:lnTo>
                  <a:lnTo>
                    <a:pt x="6" y="5"/>
                  </a:lnTo>
                  <a:lnTo>
                    <a:pt x="0" y="5"/>
                  </a:lnTo>
                  <a:close/>
                </a:path>
              </a:pathLst>
            </a:custGeom>
            <a:solidFill>
              <a:srgbClr val="1F1A17"/>
            </a:solidFill>
            <a:ln w="9525">
              <a:noFill/>
              <a:round/>
              <a:headEnd/>
              <a:tailEnd/>
            </a:ln>
          </p:spPr>
          <p:txBody>
            <a:bodyPr/>
            <a:lstStyle/>
            <a:p>
              <a:endParaRPr lang="en-US"/>
            </a:p>
          </p:txBody>
        </p:sp>
        <p:sp>
          <p:nvSpPr>
            <p:cNvPr id="4766" name="Freeform 670"/>
            <p:cNvSpPr>
              <a:spLocks/>
            </p:cNvSpPr>
            <p:nvPr/>
          </p:nvSpPr>
          <p:spPr bwMode="auto">
            <a:xfrm>
              <a:off x="2779" y="3462"/>
              <a:ext cx="81" cy="70"/>
            </a:xfrm>
            <a:custGeom>
              <a:avLst/>
              <a:gdLst/>
              <a:ahLst/>
              <a:cxnLst>
                <a:cxn ang="0">
                  <a:pos x="0" y="45"/>
                </a:cxn>
                <a:cxn ang="0">
                  <a:pos x="8" y="47"/>
                </a:cxn>
                <a:cxn ang="0">
                  <a:pos x="18" y="54"/>
                </a:cxn>
                <a:cxn ang="0">
                  <a:pos x="26" y="64"/>
                </a:cxn>
                <a:cxn ang="0">
                  <a:pos x="30" y="70"/>
                </a:cxn>
                <a:cxn ang="0">
                  <a:pos x="31" y="52"/>
                </a:cxn>
                <a:cxn ang="0">
                  <a:pos x="40" y="50"/>
                </a:cxn>
                <a:cxn ang="0">
                  <a:pos x="40" y="34"/>
                </a:cxn>
                <a:cxn ang="0">
                  <a:pos x="53" y="29"/>
                </a:cxn>
                <a:cxn ang="0">
                  <a:pos x="65" y="40"/>
                </a:cxn>
                <a:cxn ang="0">
                  <a:pos x="81" y="25"/>
                </a:cxn>
                <a:cxn ang="0">
                  <a:pos x="66" y="25"/>
                </a:cxn>
                <a:cxn ang="0">
                  <a:pos x="80" y="15"/>
                </a:cxn>
                <a:cxn ang="0">
                  <a:pos x="71" y="10"/>
                </a:cxn>
                <a:cxn ang="0">
                  <a:pos x="56" y="15"/>
                </a:cxn>
                <a:cxn ang="0">
                  <a:pos x="53" y="0"/>
                </a:cxn>
                <a:cxn ang="0">
                  <a:pos x="43" y="7"/>
                </a:cxn>
                <a:cxn ang="0">
                  <a:pos x="38" y="25"/>
                </a:cxn>
                <a:cxn ang="0">
                  <a:pos x="33" y="3"/>
                </a:cxn>
                <a:cxn ang="0">
                  <a:pos x="25" y="29"/>
                </a:cxn>
                <a:cxn ang="0">
                  <a:pos x="15" y="35"/>
                </a:cxn>
                <a:cxn ang="0">
                  <a:pos x="0" y="45"/>
                </a:cxn>
              </a:cxnLst>
              <a:rect l="0" t="0" r="r" b="b"/>
              <a:pathLst>
                <a:path w="81" h="70">
                  <a:moveTo>
                    <a:pt x="0" y="45"/>
                  </a:moveTo>
                  <a:lnTo>
                    <a:pt x="8" y="47"/>
                  </a:lnTo>
                  <a:lnTo>
                    <a:pt x="18" y="54"/>
                  </a:lnTo>
                  <a:lnTo>
                    <a:pt x="26" y="64"/>
                  </a:lnTo>
                  <a:lnTo>
                    <a:pt x="30" y="70"/>
                  </a:lnTo>
                  <a:lnTo>
                    <a:pt x="31" y="52"/>
                  </a:lnTo>
                  <a:lnTo>
                    <a:pt x="40" y="50"/>
                  </a:lnTo>
                  <a:lnTo>
                    <a:pt x="40" y="34"/>
                  </a:lnTo>
                  <a:lnTo>
                    <a:pt x="53" y="29"/>
                  </a:lnTo>
                  <a:lnTo>
                    <a:pt x="65" y="40"/>
                  </a:lnTo>
                  <a:lnTo>
                    <a:pt x="81" y="25"/>
                  </a:lnTo>
                  <a:lnTo>
                    <a:pt x="66" y="25"/>
                  </a:lnTo>
                  <a:lnTo>
                    <a:pt x="80" y="15"/>
                  </a:lnTo>
                  <a:lnTo>
                    <a:pt x="71" y="10"/>
                  </a:lnTo>
                  <a:lnTo>
                    <a:pt x="56" y="15"/>
                  </a:lnTo>
                  <a:lnTo>
                    <a:pt x="53" y="0"/>
                  </a:lnTo>
                  <a:lnTo>
                    <a:pt x="43" y="7"/>
                  </a:lnTo>
                  <a:lnTo>
                    <a:pt x="38" y="25"/>
                  </a:lnTo>
                  <a:lnTo>
                    <a:pt x="33" y="3"/>
                  </a:lnTo>
                  <a:lnTo>
                    <a:pt x="25" y="29"/>
                  </a:lnTo>
                  <a:lnTo>
                    <a:pt x="15" y="35"/>
                  </a:lnTo>
                  <a:lnTo>
                    <a:pt x="0" y="45"/>
                  </a:lnTo>
                  <a:close/>
                </a:path>
              </a:pathLst>
            </a:custGeom>
            <a:solidFill>
              <a:srgbClr val="1F1A17"/>
            </a:solidFill>
            <a:ln w="9525">
              <a:noFill/>
              <a:round/>
              <a:headEnd/>
              <a:tailEnd/>
            </a:ln>
          </p:spPr>
          <p:txBody>
            <a:bodyPr/>
            <a:lstStyle/>
            <a:p>
              <a:endParaRPr lang="en-US"/>
            </a:p>
          </p:txBody>
        </p:sp>
        <p:sp>
          <p:nvSpPr>
            <p:cNvPr id="4767" name="Freeform 671"/>
            <p:cNvSpPr>
              <a:spLocks/>
            </p:cNvSpPr>
            <p:nvPr/>
          </p:nvSpPr>
          <p:spPr bwMode="auto">
            <a:xfrm>
              <a:off x="3104" y="3417"/>
              <a:ext cx="129" cy="82"/>
            </a:xfrm>
            <a:custGeom>
              <a:avLst/>
              <a:gdLst/>
              <a:ahLst/>
              <a:cxnLst>
                <a:cxn ang="0">
                  <a:pos x="12" y="62"/>
                </a:cxn>
                <a:cxn ang="0">
                  <a:pos x="19" y="53"/>
                </a:cxn>
                <a:cxn ang="0">
                  <a:pos x="29" y="50"/>
                </a:cxn>
                <a:cxn ang="0">
                  <a:pos x="37" y="47"/>
                </a:cxn>
                <a:cxn ang="0">
                  <a:pos x="49" y="45"/>
                </a:cxn>
                <a:cxn ang="0">
                  <a:pos x="59" y="43"/>
                </a:cxn>
                <a:cxn ang="0">
                  <a:pos x="71" y="40"/>
                </a:cxn>
                <a:cxn ang="0">
                  <a:pos x="81" y="37"/>
                </a:cxn>
                <a:cxn ang="0">
                  <a:pos x="89" y="32"/>
                </a:cxn>
                <a:cxn ang="0">
                  <a:pos x="114" y="12"/>
                </a:cxn>
                <a:cxn ang="0">
                  <a:pos x="129" y="0"/>
                </a:cxn>
                <a:cxn ang="0">
                  <a:pos x="127" y="5"/>
                </a:cxn>
                <a:cxn ang="0">
                  <a:pos x="126" y="12"/>
                </a:cxn>
                <a:cxn ang="0">
                  <a:pos x="124" y="12"/>
                </a:cxn>
                <a:cxn ang="0">
                  <a:pos x="121" y="12"/>
                </a:cxn>
                <a:cxn ang="0">
                  <a:pos x="117" y="12"/>
                </a:cxn>
                <a:cxn ang="0">
                  <a:pos x="116" y="13"/>
                </a:cxn>
                <a:cxn ang="0">
                  <a:pos x="116" y="15"/>
                </a:cxn>
                <a:cxn ang="0">
                  <a:pos x="116" y="18"/>
                </a:cxn>
                <a:cxn ang="0">
                  <a:pos x="114" y="35"/>
                </a:cxn>
                <a:cxn ang="0">
                  <a:pos x="112" y="43"/>
                </a:cxn>
                <a:cxn ang="0">
                  <a:pos x="107" y="40"/>
                </a:cxn>
                <a:cxn ang="0">
                  <a:pos x="104" y="40"/>
                </a:cxn>
                <a:cxn ang="0">
                  <a:pos x="101" y="42"/>
                </a:cxn>
                <a:cxn ang="0">
                  <a:pos x="97" y="43"/>
                </a:cxn>
                <a:cxn ang="0">
                  <a:pos x="96" y="48"/>
                </a:cxn>
                <a:cxn ang="0">
                  <a:pos x="96" y="53"/>
                </a:cxn>
                <a:cxn ang="0">
                  <a:pos x="97" y="58"/>
                </a:cxn>
                <a:cxn ang="0">
                  <a:pos x="99" y="64"/>
                </a:cxn>
                <a:cxn ang="0">
                  <a:pos x="97" y="62"/>
                </a:cxn>
                <a:cxn ang="0">
                  <a:pos x="91" y="57"/>
                </a:cxn>
                <a:cxn ang="0">
                  <a:pos x="86" y="55"/>
                </a:cxn>
                <a:cxn ang="0">
                  <a:pos x="82" y="55"/>
                </a:cxn>
                <a:cxn ang="0">
                  <a:pos x="79" y="55"/>
                </a:cxn>
                <a:cxn ang="0">
                  <a:pos x="76" y="57"/>
                </a:cxn>
                <a:cxn ang="0">
                  <a:pos x="72" y="65"/>
                </a:cxn>
                <a:cxn ang="0">
                  <a:pos x="72" y="72"/>
                </a:cxn>
                <a:cxn ang="0">
                  <a:pos x="74" y="77"/>
                </a:cxn>
                <a:cxn ang="0">
                  <a:pos x="74" y="79"/>
                </a:cxn>
                <a:cxn ang="0">
                  <a:pos x="66" y="77"/>
                </a:cxn>
                <a:cxn ang="0">
                  <a:pos x="56" y="74"/>
                </a:cxn>
                <a:cxn ang="0">
                  <a:pos x="47" y="79"/>
                </a:cxn>
                <a:cxn ang="0">
                  <a:pos x="41" y="82"/>
                </a:cxn>
                <a:cxn ang="0">
                  <a:pos x="26" y="80"/>
                </a:cxn>
                <a:cxn ang="0">
                  <a:pos x="12" y="80"/>
                </a:cxn>
                <a:cxn ang="0">
                  <a:pos x="5" y="72"/>
                </a:cxn>
                <a:cxn ang="0">
                  <a:pos x="0" y="65"/>
                </a:cxn>
                <a:cxn ang="0">
                  <a:pos x="7" y="64"/>
                </a:cxn>
                <a:cxn ang="0">
                  <a:pos x="12" y="62"/>
                </a:cxn>
              </a:cxnLst>
              <a:rect l="0" t="0" r="r" b="b"/>
              <a:pathLst>
                <a:path w="129" h="82">
                  <a:moveTo>
                    <a:pt x="12" y="62"/>
                  </a:moveTo>
                  <a:lnTo>
                    <a:pt x="19" y="53"/>
                  </a:lnTo>
                  <a:lnTo>
                    <a:pt x="29" y="50"/>
                  </a:lnTo>
                  <a:lnTo>
                    <a:pt x="37" y="47"/>
                  </a:lnTo>
                  <a:lnTo>
                    <a:pt x="49" y="45"/>
                  </a:lnTo>
                  <a:lnTo>
                    <a:pt x="59" y="43"/>
                  </a:lnTo>
                  <a:lnTo>
                    <a:pt x="71" y="40"/>
                  </a:lnTo>
                  <a:lnTo>
                    <a:pt x="81" y="37"/>
                  </a:lnTo>
                  <a:lnTo>
                    <a:pt x="89" y="32"/>
                  </a:lnTo>
                  <a:lnTo>
                    <a:pt x="114" y="12"/>
                  </a:lnTo>
                  <a:lnTo>
                    <a:pt x="129" y="0"/>
                  </a:lnTo>
                  <a:lnTo>
                    <a:pt x="127" y="5"/>
                  </a:lnTo>
                  <a:lnTo>
                    <a:pt x="126" y="12"/>
                  </a:lnTo>
                  <a:lnTo>
                    <a:pt x="124" y="12"/>
                  </a:lnTo>
                  <a:lnTo>
                    <a:pt x="121" y="12"/>
                  </a:lnTo>
                  <a:lnTo>
                    <a:pt x="117" y="12"/>
                  </a:lnTo>
                  <a:lnTo>
                    <a:pt x="116" y="13"/>
                  </a:lnTo>
                  <a:lnTo>
                    <a:pt x="116" y="15"/>
                  </a:lnTo>
                  <a:lnTo>
                    <a:pt x="116" y="18"/>
                  </a:lnTo>
                  <a:lnTo>
                    <a:pt x="114" y="35"/>
                  </a:lnTo>
                  <a:lnTo>
                    <a:pt x="112" y="43"/>
                  </a:lnTo>
                  <a:lnTo>
                    <a:pt x="107" y="40"/>
                  </a:lnTo>
                  <a:lnTo>
                    <a:pt x="104" y="40"/>
                  </a:lnTo>
                  <a:lnTo>
                    <a:pt x="101" y="42"/>
                  </a:lnTo>
                  <a:lnTo>
                    <a:pt x="97" y="43"/>
                  </a:lnTo>
                  <a:lnTo>
                    <a:pt x="96" y="48"/>
                  </a:lnTo>
                  <a:lnTo>
                    <a:pt x="96" y="53"/>
                  </a:lnTo>
                  <a:lnTo>
                    <a:pt x="97" y="58"/>
                  </a:lnTo>
                  <a:lnTo>
                    <a:pt x="99" y="64"/>
                  </a:lnTo>
                  <a:lnTo>
                    <a:pt x="97" y="62"/>
                  </a:lnTo>
                  <a:lnTo>
                    <a:pt x="91" y="57"/>
                  </a:lnTo>
                  <a:lnTo>
                    <a:pt x="86" y="55"/>
                  </a:lnTo>
                  <a:lnTo>
                    <a:pt x="82" y="55"/>
                  </a:lnTo>
                  <a:lnTo>
                    <a:pt x="79" y="55"/>
                  </a:lnTo>
                  <a:lnTo>
                    <a:pt x="76" y="57"/>
                  </a:lnTo>
                  <a:lnTo>
                    <a:pt x="72" y="65"/>
                  </a:lnTo>
                  <a:lnTo>
                    <a:pt x="72" y="72"/>
                  </a:lnTo>
                  <a:lnTo>
                    <a:pt x="74" y="77"/>
                  </a:lnTo>
                  <a:lnTo>
                    <a:pt x="74" y="79"/>
                  </a:lnTo>
                  <a:lnTo>
                    <a:pt x="66" y="77"/>
                  </a:lnTo>
                  <a:lnTo>
                    <a:pt x="56" y="74"/>
                  </a:lnTo>
                  <a:lnTo>
                    <a:pt x="47" y="79"/>
                  </a:lnTo>
                  <a:lnTo>
                    <a:pt x="41" y="82"/>
                  </a:lnTo>
                  <a:lnTo>
                    <a:pt x="26" y="80"/>
                  </a:lnTo>
                  <a:lnTo>
                    <a:pt x="12" y="80"/>
                  </a:lnTo>
                  <a:lnTo>
                    <a:pt x="5" y="72"/>
                  </a:lnTo>
                  <a:lnTo>
                    <a:pt x="0" y="65"/>
                  </a:lnTo>
                  <a:lnTo>
                    <a:pt x="7" y="64"/>
                  </a:lnTo>
                  <a:lnTo>
                    <a:pt x="12" y="62"/>
                  </a:lnTo>
                  <a:close/>
                </a:path>
              </a:pathLst>
            </a:custGeom>
            <a:solidFill>
              <a:srgbClr val="1F1A17"/>
            </a:solidFill>
            <a:ln w="9525">
              <a:noFill/>
              <a:round/>
              <a:headEnd/>
              <a:tailEnd/>
            </a:ln>
          </p:spPr>
          <p:txBody>
            <a:bodyPr/>
            <a:lstStyle/>
            <a:p>
              <a:endParaRPr lang="en-US"/>
            </a:p>
          </p:txBody>
        </p:sp>
        <p:sp>
          <p:nvSpPr>
            <p:cNvPr id="4768" name="Freeform 672"/>
            <p:cNvSpPr>
              <a:spLocks/>
            </p:cNvSpPr>
            <p:nvPr/>
          </p:nvSpPr>
          <p:spPr bwMode="auto">
            <a:xfrm>
              <a:off x="3106" y="3511"/>
              <a:ext cx="39" cy="26"/>
            </a:xfrm>
            <a:custGeom>
              <a:avLst/>
              <a:gdLst/>
              <a:ahLst/>
              <a:cxnLst>
                <a:cxn ang="0">
                  <a:pos x="25" y="0"/>
                </a:cxn>
                <a:cxn ang="0">
                  <a:pos x="30" y="3"/>
                </a:cxn>
                <a:cxn ang="0">
                  <a:pos x="37" y="10"/>
                </a:cxn>
                <a:cxn ang="0">
                  <a:pos x="39" y="18"/>
                </a:cxn>
                <a:cxn ang="0">
                  <a:pos x="37" y="23"/>
                </a:cxn>
                <a:cxn ang="0">
                  <a:pos x="27" y="10"/>
                </a:cxn>
                <a:cxn ang="0">
                  <a:pos x="27" y="21"/>
                </a:cxn>
                <a:cxn ang="0">
                  <a:pos x="20" y="18"/>
                </a:cxn>
                <a:cxn ang="0">
                  <a:pos x="13" y="15"/>
                </a:cxn>
                <a:cxn ang="0">
                  <a:pos x="12" y="21"/>
                </a:cxn>
                <a:cxn ang="0">
                  <a:pos x="12" y="26"/>
                </a:cxn>
                <a:cxn ang="0">
                  <a:pos x="0" y="16"/>
                </a:cxn>
                <a:cxn ang="0">
                  <a:pos x="0" y="18"/>
                </a:cxn>
                <a:cxn ang="0">
                  <a:pos x="2" y="18"/>
                </a:cxn>
                <a:cxn ang="0">
                  <a:pos x="3" y="16"/>
                </a:cxn>
                <a:cxn ang="0">
                  <a:pos x="5" y="13"/>
                </a:cxn>
                <a:cxn ang="0">
                  <a:pos x="5" y="5"/>
                </a:cxn>
                <a:cxn ang="0">
                  <a:pos x="3" y="3"/>
                </a:cxn>
                <a:cxn ang="0">
                  <a:pos x="7" y="3"/>
                </a:cxn>
                <a:cxn ang="0">
                  <a:pos x="15" y="3"/>
                </a:cxn>
                <a:cxn ang="0">
                  <a:pos x="20" y="8"/>
                </a:cxn>
                <a:cxn ang="0">
                  <a:pos x="22" y="10"/>
                </a:cxn>
                <a:cxn ang="0">
                  <a:pos x="25" y="0"/>
                </a:cxn>
              </a:cxnLst>
              <a:rect l="0" t="0" r="r" b="b"/>
              <a:pathLst>
                <a:path w="39" h="26">
                  <a:moveTo>
                    <a:pt x="25" y="0"/>
                  </a:moveTo>
                  <a:lnTo>
                    <a:pt x="30" y="3"/>
                  </a:lnTo>
                  <a:lnTo>
                    <a:pt x="37" y="10"/>
                  </a:lnTo>
                  <a:lnTo>
                    <a:pt x="39" y="18"/>
                  </a:lnTo>
                  <a:lnTo>
                    <a:pt x="37" y="23"/>
                  </a:lnTo>
                  <a:lnTo>
                    <a:pt x="27" y="10"/>
                  </a:lnTo>
                  <a:lnTo>
                    <a:pt x="27" y="21"/>
                  </a:lnTo>
                  <a:lnTo>
                    <a:pt x="20" y="18"/>
                  </a:lnTo>
                  <a:lnTo>
                    <a:pt x="13" y="15"/>
                  </a:lnTo>
                  <a:lnTo>
                    <a:pt x="12" y="21"/>
                  </a:lnTo>
                  <a:lnTo>
                    <a:pt x="12" y="26"/>
                  </a:lnTo>
                  <a:lnTo>
                    <a:pt x="0" y="16"/>
                  </a:lnTo>
                  <a:lnTo>
                    <a:pt x="0" y="18"/>
                  </a:lnTo>
                  <a:lnTo>
                    <a:pt x="2" y="18"/>
                  </a:lnTo>
                  <a:lnTo>
                    <a:pt x="3" y="16"/>
                  </a:lnTo>
                  <a:lnTo>
                    <a:pt x="5" y="13"/>
                  </a:lnTo>
                  <a:lnTo>
                    <a:pt x="5" y="5"/>
                  </a:lnTo>
                  <a:lnTo>
                    <a:pt x="3" y="3"/>
                  </a:lnTo>
                  <a:lnTo>
                    <a:pt x="7" y="3"/>
                  </a:lnTo>
                  <a:lnTo>
                    <a:pt x="15" y="3"/>
                  </a:lnTo>
                  <a:lnTo>
                    <a:pt x="20" y="8"/>
                  </a:lnTo>
                  <a:lnTo>
                    <a:pt x="22" y="10"/>
                  </a:lnTo>
                  <a:lnTo>
                    <a:pt x="25" y="0"/>
                  </a:lnTo>
                  <a:close/>
                </a:path>
              </a:pathLst>
            </a:custGeom>
            <a:solidFill>
              <a:srgbClr val="1F1A17"/>
            </a:solidFill>
            <a:ln w="9525">
              <a:noFill/>
              <a:round/>
              <a:headEnd/>
              <a:tailEnd/>
            </a:ln>
          </p:spPr>
          <p:txBody>
            <a:bodyPr/>
            <a:lstStyle/>
            <a:p>
              <a:endParaRPr lang="en-US"/>
            </a:p>
          </p:txBody>
        </p:sp>
        <p:sp>
          <p:nvSpPr>
            <p:cNvPr id="4769" name="Freeform 673"/>
            <p:cNvSpPr>
              <a:spLocks/>
            </p:cNvSpPr>
            <p:nvPr/>
          </p:nvSpPr>
          <p:spPr bwMode="auto">
            <a:xfrm>
              <a:off x="3140" y="3481"/>
              <a:ext cx="70" cy="43"/>
            </a:xfrm>
            <a:custGeom>
              <a:avLst/>
              <a:gdLst/>
              <a:ahLst/>
              <a:cxnLst>
                <a:cxn ang="0">
                  <a:pos x="0" y="28"/>
                </a:cxn>
                <a:cxn ang="0">
                  <a:pos x="3" y="35"/>
                </a:cxn>
                <a:cxn ang="0">
                  <a:pos x="6" y="41"/>
                </a:cxn>
                <a:cxn ang="0">
                  <a:pos x="8" y="40"/>
                </a:cxn>
                <a:cxn ang="0">
                  <a:pos x="8" y="38"/>
                </a:cxn>
                <a:cxn ang="0">
                  <a:pos x="13" y="41"/>
                </a:cxn>
                <a:cxn ang="0">
                  <a:pos x="18" y="43"/>
                </a:cxn>
                <a:cxn ang="0">
                  <a:pos x="21" y="43"/>
                </a:cxn>
                <a:cxn ang="0">
                  <a:pos x="25" y="40"/>
                </a:cxn>
                <a:cxn ang="0">
                  <a:pos x="33" y="41"/>
                </a:cxn>
                <a:cxn ang="0">
                  <a:pos x="41" y="43"/>
                </a:cxn>
                <a:cxn ang="0">
                  <a:pos x="41" y="36"/>
                </a:cxn>
                <a:cxn ang="0">
                  <a:pos x="41" y="28"/>
                </a:cxn>
                <a:cxn ang="0">
                  <a:pos x="48" y="26"/>
                </a:cxn>
                <a:cxn ang="0">
                  <a:pos x="55" y="26"/>
                </a:cxn>
                <a:cxn ang="0">
                  <a:pos x="50" y="23"/>
                </a:cxn>
                <a:cxn ang="0">
                  <a:pos x="46" y="20"/>
                </a:cxn>
                <a:cxn ang="0">
                  <a:pos x="58" y="18"/>
                </a:cxn>
                <a:cxn ang="0">
                  <a:pos x="70" y="15"/>
                </a:cxn>
                <a:cxn ang="0">
                  <a:pos x="65" y="10"/>
                </a:cxn>
                <a:cxn ang="0">
                  <a:pos x="61" y="6"/>
                </a:cxn>
                <a:cxn ang="0">
                  <a:pos x="56" y="3"/>
                </a:cxn>
                <a:cxn ang="0">
                  <a:pos x="50" y="0"/>
                </a:cxn>
                <a:cxn ang="0">
                  <a:pos x="53" y="5"/>
                </a:cxn>
                <a:cxn ang="0">
                  <a:pos x="58" y="11"/>
                </a:cxn>
                <a:cxn ang="0">
                  <a:pos x="45" y="11"/>
                </a:cxn>
                <a:cxn ang="0">
                  <a:pos x="33" y="11"/>
                </a:cxn>
                <a:cxn ang="0">
                  <a:pos x="28" y="15"/>
                </a:cxn>
                <a:cxn ang="0">
                  <a:pos x="25" y="20"/>
                </a:cxn>
                <a:cxn ang="0">
                  <a:pos x="28" y="25"/>
                </a:cxn>
                <a:cxn ang="0">
                  <a:pos x="30" y="28"/>
                </a:cxn>
                <a:cxn ang="0">
                  <a:pos x="25" y="28"/>
                </a:cxn>
                <a:cxn ang="0">
                  <a:pos x="20" y="25"/>
                </a:cxn>
                <a:cxn ang="0">
                  <a:pos x="15" y="25"/>
                </a:cxn>
                <a:cxn ang="0">
                  <a:pos x="10" y="26"/>
                </a:cxn>
                <a:cxn ang="0">
                  <a:pos x="11" y="30"/>
                </a:cxn>
                <a:cxn ang="0">
                  <a:pos x="13" y="35"/>
                </a:cxn>
                <a:cxn ang="0">
                  <a:pos x="6" y="31"/>
                </a:cxn>
                <a:cxn ang="0">
                  <a:pos x="0" y="28"/>
                </a:cxn>
              </a:cxnLst>
              <a:rect l="0" t="0" r="r" b="b"/>
              <a:pathLst>
                <a:path w="70" h="43">
                  <a:moveTo>
                    <a:pt x="0" y="28"/>
                  </a:moveTo>
                  <a:lnTo>
                    <a:pt x="3" y="35"/>
                  </a:lnTo>
                  <a:lnTo>
                    <a:pt x="6" y="41"/>
                  </a:lnTo>
                  <a:lnTo>
                    <a:pt x="8" y="40"/>
                  </a:lnTo>
                  <a:lnTo>
                    <a:pt x="8" y="38"/>
                  </a:lnTo>
                  <a:lnTo>
                    <a:pt x="13" y="41"/>
                  </a:lnTo>
                  <a:lnTo>
                    <a:pt x="18" y="43"/>
                  </a:lnTo>
                  <a:lnTo>
                    <a:pt x="21" y="43"/>
                  </a:lnTo>
                  <a:lnTo>
                    <a:pt x="25" y="40"/>
                  </a:lnTo>
                  <a:lnTo>
                    <a:pt x="33" y="41"/>
                  </a:lnTo>
                  <a:lnTo>
                    <a:pt x="41" y="43"/>
                  </a:lnTo>
                  <a:lnTo>
                    <a:pt x="41" y="36"/>
                  </a:lnTo>
                  <a:lnTo>
                    <a:pt x="41" y="28"/>
                  </a:lnTo>
                  <a:lnTo>
                    <a:pt x="48" y="26"/>
                  </a:lnTo>
                  <a:lnTo>
                    <a:pt x="55" y="26"/>
                  </a:lnTo>
                  <a:lnTo>
                    <a:pt x="50" y="23"/>
                  </a:lnTo>
                  <a:lnTo>
                    <a:pt x="46" y="20"/>
                  </a:lnTo>
                  <a:lnTo>
                    <a:pt x="58" y="18"/>
                  </a:lnTo>
                  <a:lnTo>
                    <a:pt x="70" y="15"/>
                  </a:lnTo>
                  <a:lnTo>
                    <a:pt x="65" y="10"/>
                  </a:lnTo>
                  <a:lnTo>
                    <a:pt x="61" y="6"/>
                  </a:lnTo>
                  <a:lnTo>
                    <a:pt x="56" y="3"/>
                  </a:lnTo>
                  <a:lnTo>
                    <a:pt x="50" y="0"/>
                  </a:lnTo>
                  <a:lnTo>
                    <a:pt x="53" y="5"/>
                  </a:lnTo>
                  <a:lnTo>
                    <a:pt x="58" y="11"/>
                  </a:lnTo>
                  <a:lnTo>
                    <a:pt x="45" y="11"/>
                  </a:lnTo>
                  <a:lnTo>
                    <a:pt x="33" y="11"/>
                  </a:lnTo>
                  <a:lnTo>
                    <a:pt x="28" y="15"/>
                  </a:lnTo>
                  <a:lnTo>
                    <a:pt x="25" y="20"/>
                  </a:lnTo>
                  <a:lnTo>
                    <a:pt x="28" y="25"/>
                  </a:lnTo>
                  <a:lnTo>
                    <a:pt x="30" y="28"/>
                  </a:lnTo>
                  <a:lnTo>
                    <a:pt x="25" y="28"/>
                  </a:lnTo>
                  <a:lnTo>
                    <a:pt x="20" y="25"/>
                  </a:lnTo>
                  <a:lnTo>
                    <a:pt x="15" y="25"/>
                  </a:lnTo>
                  <a:lnTo>
                    <a:pt x="10" y="26"/>
                  </a:lnTo>
                  <a:lnTo>
                    <a:pt x="11" y="30"/>
                  </a:lnTo>
                  <a:lnTo>
                    <a:pt x="13" y="35"/>
                  </a:lnTo>
                  <a:lnTo>
                    <a:pt x="6" y="31"/>
                  </a:lnTo>
                  <a:lnTo>
                    <a:pt x="0" y="28"/>
                  </a:lnTo>
                  <a:close/>
                </a:path>
              </a:pathLst>
            </a:custGeom>
            <a:solidFill>
              <a:srgbClr val="1F1A17"/>
            </a:solidFill>
            <a:ln w="9525">
              <a:noFill/>
              <a:round/>
              <a:headEnd/>
              <a:tailEnd/>
            </a:ln>
          </p:spPr>
          <p:txBody>
            <a:bodyPr/>
            <a:lstStyle/>
            <a:p>
              <a:endParaRPr lang="en-US"/>
            </a:p>
          </p:txBody>
        </p:sp>
        <p:sp>
          <p:nvSpPr>
            <p:cNvPr id="4770" name="Freeform 674"/>
            <p:cNvSpPr>
              <a:spLocks/>
            </p:cNvSpPr>
            <p:nvPr/>
          </p:nvSpPr>
          <p:spPr bwMode="auto">
            <a:xfrm>
              <a:off x="2971" y="3444"/>
              <a:ext cx="47" cy="50"/>
            </a:xfrm>
            <a:custGeom>
              <a:avLst/>
              <a:gdLst/>
              <a:ahLst/>
              <a:cxnLst>
                <a:cxn ang="0">
                  <a:pos x="13" y="0"/>
                </a:cxn>
                <a:cxn ang="0">
                  <a:pos x="6" y="6"/>
                </a:cxn>
                <a:cxn ang="0">
                  <a:pos x="0" y="16"/>
                </a:cxn>
                <a:cxn ang="0">
                  <a:pos x="1" y="26"/>
                </a:cxn>
                <a:cxn ang="0">
                  <a:pos x="5" y="33"/>
                </a:cxn>
                <a:cxn ang="0">
                  <a:pos x="6" y="33"/>
                </a:cxn>
                <a:cxn ang="0">
                  <a:pos x="10" y="30"/>
                </a:cxn>
                <a:cxn ang="0">
                  <a:pos x="15" y="28"/>
                </a:cxn>
                <a:cxn ang="0">
                  <a:pos x="16" y="30"/>
                </a:cxn>
                <a:cxn ang="0">
                  <a:pos x="13" y="42"/>
                </a:cxn>
                <a:cxn ang="0">
                  <a:pos x="10" y="50"/>
                </a:cxn>
                <a:cxn ang="0">
                  <a:pos x="13" y="50"/>
                </a:cxn>
                <a:cxn ang="0">
                  <a:pos x="23" y="48"/>
                </a:cxn>
                <a:cxn ang="0">
                  <a:pos x="33" y="47"/>
                </a:cxn>
                <a:cxn ang="0">
                  <a:pos x="40" y="42"/>
                </a:cxn>
                <a:cxn ang="0">
                  <a:pos x="47" y="31"/>
                </a:cxn>
                <a:cxn ang="0">
                  <a:pos x="47" y="26"/>
                </a:cxn>
                <a:cxn ang="0">
                  <a:pos x="40" y="16"/>
                </a:cxn>
                <a:cxn ang="0">
                  <a:pos x="18" y="15"/>
                </a:cxn>
                <a:cxn ang="0">
                  <a:pos x="13" y="0"/>
                </a:cxn>
              </a:cxnLst>
              <a:rect l="0" t="0" r="r" b="b"/>
              <a:pathLst>
                <a:path w="47" h="50">
                  <a:moveTo>
                    <a:pt x="13" y="0"/>
                  </a:moveTo>
                  <a:lnTo>
                    <a:pt x="6" y="6"/>
                  </a:lnTo>
                  <a:lnTo>
                    <a:pt x="0" y="16"/>
                  </a:lnTo>
                  <a:lnTo>
                    <a:pt x="1" y="26"/>
                  </a:lnTo>
                  <a:lnTo>
                    <a:pt x="5" y="33"/>
                  </a:lnTo>
                  <a:lnTo>
                    <a:pt x="6" y="33"/>
                  </a:lnTo>
                  <a:lnTo>
                    <a:pt x="10" y="30"/>
                  </a:lnTo>
                  <a:lnTo>
                    <a:pt x="15" y="28"/>
                  </a:lnTo>
                  <a:lnTo>
                    <a:pt x="16" y="30"/>
                  </a:lnTo>
                  <a:lnTo>
                    <a:pt x="13" y="42"/>
                  </a:lnTo>
                  <a:lnTo>
                    <a:pt x="10" y="50"/>
                  </a:lnTo>
                  <a:lnTo>
                    <a:pt x="13" y="50"/>
                  </a:lnTo>
                  <a:lnTo>
                    <a:pt x="23" y="48"/>
                  </a:lnTo>
                  <a:lnTo>
                    <a:pt x="33" y="47"/>
                  </a:lnTo>
                  <a:lnTo>
                    <a:pt x="40" y="42"/>
                  </a:lnTo>
                  <a:lnTo>
                    <a:pt x="47" y="31"/>
                  </a:lnTo>
                  <a:lnTo>
                    <a:pt x="47" y="26"/>
                  </a:lnTo>
                  <a:lnTo>
                    <a:pt x="40" y="16"/>
                  </a:lnTo>
                  <a:lnTo>
                    <a:pt x="18" y="15"/>
                  </a:lnTo>
                  <a:lnTo>
                    <a:pt x="13" y="0"/>
                  </a:lnTo>
                  <a:close/>
                </a:path>
              </a:pathLst>
            </a:custGeom>
            <a:solidFill>
              <a:srgbClr val="1F1A17"/>
            </a:solidFill>
            <a:ln w="9525">
              <a:noFill/>
              <a:round/>
              <a:headEnd/>
              <a:tailEnd/>
            </a:ln>
          </p:spPr>
          <p:txBody>
            <a:bodyPr/>
            <a:lstStyle/>
            <a:p>
              <a:endParaRPr lang="en-US"/>
            </a:p>
          </p:txBody>
        </p:sp>
        <p:sp>
          <p:nvSpPr>
            <p:cNvPr id="4771" name="Freeform 675"/>
            <p:cNvSpPr>
              <a:spLocks/>
            </p:cNvSpPr>
            <p:nvPr/>
          </p:nvSpPr>
          <p:spPr bwMode="auto">
            <a:xfrm>
              <a:off x="2897" y="3409"/>
              <a:ext cx="42" cy="38"/>
            </a:xfrm>
            <a:custGeom>
              <a:avLst/>
              <a:gdLst/>
              <a:ahLst/>
              <a:cxnLst>
                <a:cxn ang="0">
                  <a:pos x="22" y="0"/>
                </a:cxn>
                <a:cxn ang="0">
                  <a:pos x="20" y="8"/>
                </a:cxn>
                <a:cxn ang="0">
                  <a:pos x="12" y="18"/>
                </a:cxn>
                <a:cxn ang="0">
                  <a:pos x="4" y="23"/>
                </a:cxn>
                <a:cxn ang="0">
                  <a:pos x="0" y="25"/>
                </a:cxn>
                <a:cxn ang="0">
                  <a:pos x="9" y="31"/>
                </a:cxn>
                <a:cxn ang="0">
                  <a:pos x="24" y="38"/>
                </a:cxn>
                <a:cxn ang="0">
                  <a:pos x="29" y="38"/>
                </a:cxn>
                <a:cxn ang="0">
                  <a:pos x="30" y="36"/>
                </a:cxn>
                <a:cxn ang="0">
                  <a:pos x="30" y="35"/>
                </a:cxn>
                <a:cxn ang="0">
                  <a:pos x="30" y="35"/>
                </a:cxn>
                <a:cxn ang="0">
                  <a:pos x="24" y="21"/>
                </a:cxn>
                <a:cxn ang="0">
                  <a:pos x="42" y="13"/>
                </a:cxn>
                <a:cxn ang="0">
                  <a:pos x="22" y="0"/>
                </a:cxn>
              </a:cxnLst>
              <a:rect l="0" t="0" r="r" b="b"/>
              <a:pathLst>
                <a:path w="42" h="38">
                  <a:moveTo>
                    <a:pt x="22" y="0"/>
                  </a:moveTo>
                  <a:lnTo>
                    <a:pt x="20" y="8"/>
                  </a:lnTo>
                  <a:lnTo>
                    <a:pt x="12" y="18"/>
                  </a:lnTo>
                  <a:lnTo>
                    <a:pt x="4" y="23"/>
                  </a:lnTo>
                  <a:lnTo>
                    <a:pt x="0" y="25"/>
                  </a:lnTo>
                  <a:lnTo>
                    <a:pt x="9" y="31"/>
                  </a:lnTo>
                  <a:lnTo>
                    <a:pt x="24" y="38"/>
                  </a:lnTo>
                  <a:lnTo>
                    <a:pt x="29" y="38"/>
                  </a:lnTo>
                  <a:lnTo>
                    <a:pt x="30" y="36"/>
                  </a:lnTo>
                  <a:lnTo>
                    <a:pt x="30" y="35"/>
                  </a:lnTo>
                  <a:lnTo>
                    <a:pt x="30" y="35"/>
                  </a:lnTo>
                  <a:lnTo>
                    <a:pt x="24" y="21"/>
                  </a:lnTo>
                  <a:lnTo>
                    <a:pt x="42" y="13"/>
                  </a:lnTo>
                  <a:lnTo>
                    <a:pt x="22" y="0"/>
                  </a:lnTo>
                  <a:close/>
                </a:path>
              </a:pathLst>
            </a:custGeom>
            <a:solidFill>
              <a:srgbClr val="1F1A17"/>
            </a:solidFill>
            <a:ln w="9525">
              <a:noFill/>
              <a:round/>
              <a:headEnd/>
              <a:tailEnd/>
            </a:ln>
          </p:spPr>
          <p:txBody>
            <a:bodyPr/>
            <a:lstStyle/>
            <a:p>
              <a:endParaRPr lang="en-US"/>
            </a:p>
          </p:txBody>
        </p:sp>
        <p:sp>
          <p:nvSpPr>
            <p:cNvPr id="4772" name="Freeform 676"/>
            <p:cNvSpPr>
              <a:spLocks/>
            </p:cNvSpPr>
            <p:nvPr/>
          </p:nvSpPr>
          <p:spPr bwMode="auto">
            <a:xfrm>
              <a:off x="2972" y="3469"/>
              <a:ext cx="159" cy="65"/>
            </a:xfrm>
            <a:custGeom>
              <a:avLst/>
              <a:gdLst/>
              <a:ahLst/>
              <a:cxnLst>
                <a:cxn ang="0">
                  <a:pos x="2" y="25"/>
                </a:cxn>
                <a:cxn ang="0">
                  <a:pos x="0" y="38"/>
                </a:cxn>
                <a:cxn ang="0">
                  <a:pos x="5" y="53"/>
                </a:cxn>
                <a:cxn ang="0">
                  <a:pos x="15" y="60"/>
                </a:cxn>
                <a:cxn ang="0">
                  <a:pos x="24" y="48"/>
                </a:cxn>
                <a:cxn ang="0">
                  <a:pos x="27" y="42"/>
                </a:cxn>
                <a:cxn ang="0">
                  <a:pos x="36" y="43"/>
                </a:cxn>
                <a:cxn ang="0">
                  <a:pos x="44" y="37"/>
                </a:cxn>
                <a:cxn ang="0">
                  <a:pos x="51" y="28"/>
                </a:cxn>
                <a:cxn ang="0">
                  <a:pos x="61" y="27"/>
                </a:cxn>
                <a:cxn ang="0">
                  <a:pos x="69" y="20"/>
                </a:cxn>
                <a:cxn ang="0">
                  <a:pos x="79" y="13"/>
                </a:cxn>
                <a:cxn ang="0">
                  <a:pos x="87" y="18"/>
                </a:cxn>
                <a:cxn ang="0">
                  <a:pos x="94" y="18"/>
                </a:cxn>
                <a:cxn ang="0">
                  <a:pos x="101" y="15"/>
                </a:cxn>
                <a:cxn ang="0">
                  <a:pos x="101" y="28"/>
                </a:cxn>
                <a:cxn ang="0">
                  <a:pos x="102" y="33"/>
                </a:cxn>
                <a:cxn ang="0">
                  <a:pos x="107" y="22"/>
                </a:cxn>
                <a:cxn ang="0">
                  <a:pos x="119" y="33"/>
                </a:cxn>
                <a:cxn ang="0">
                  <a:pos x="127" y="58"/>
                </a:cxn>
                <a:cxn ang="0">
                  <a:pos x="134" y="57"/>
                </a:cxn>
                <a:cxn ang="0">
                  <a:pos x="134" y="45"/>
                </a:cxn>
                <a:cxn ang="0">
                  <a:pos x="137" y="38"/>
                </a:cxn>
                <a:cxn ang="0">
                  <a:pos x="151" y="38"/>
                </a:cxn>
                <a:cxn ang="0">
                  <a:pos x="147" y="35"/>
                </a:cxn>
                <a:cxn ang="0">
                  <a:pos x="131" y="22"/>
                </a:cxn>
                <a:cxn ang="0">
                  <a:pos x="122" y="10"/>
                </a:cxn>
                <a:cxn ang="0">
                  <a:pos x="121" y="5"/>
                </a:cxn>
                <a:cxn ang="0">
                  <a:pos x="111" y="1"/>
                </a:cxn>
                <a:cxn ang="0">
                  <a:pos x="87" y="0"/>
                </a:cxn>
                <a:cxn ang="0">
                  <a:pos x="61" y="6"/>
                </a:cxn>
                <a:cxn ang="0">
                  <a:pos x="32" y="25"/>
                </a:cxn>
                <a:cxn ang="0">
                  <a:pos x="14" y="35"/>
                </a:cxn>
                <a:cxn ang="0">
                  <a:pos x="7" y="33"/>
                </a:cxn>
                <a:cxn ang="0">
                  <a:pos x="5" y="25"/>
                </a:cxn>
              </a:cxnLst>
              <a:rect l="0" t="0" r="r" b="b"/>
              <a:pathLst>
                <a:path w="159" h="65">
                  <a:moveTo>
                    <a:pt x="5" y="18"/>
                  </a:moveTo>
                  <a:lnTo>
                    <a:pt x="2" y="25"/>
                  </a:lnTo>
                  <a:lnTo>
                    <a:pt x="0" y="32"/>
                  </a:lnTo>
                  <a:lnTo>
                    <a:pt x="0" y="38"/>
                  </a:lnTo>
                  <a:lnTo>
                    <a:pt x="0" y="43"/>
                  </a:lnTo>
                  <a:lnTo>
                    <a:pt x="5" y="53"/>
                  </a:lnTo>
                  <a:lnTo>
                    <a:pt x="9" y="65"/>
                  </a:lnTo>
                  <a:lnTo>
                    <a:pt x="15" y="60"/>
                  </a:lnTo>
                  <a:lnTo>
                    <a:pt x="24" y="55"/>
                  </a:lnTo>
                  <a:lnTo>
                    <a:pt x="24" y="48"/>
                  </a:lnTo>
                  <a:lnTo>
                    <a:pt x="25" y="45"/>
                  </a:lnTo>
                  <a:lnTo>
                    <a:pt x="27" y="42"/>
                  </a:lnTo>
                  <a:lnTo>
                    <a:pt x="31" y="42"/>
                  </a:lnTo>
                  <a:lnTo>
                    <a:pt x="36" y="43"/>
                  </a:lnTo>
                  <a:lnTo>
                    <a:pt x="42" y="50"/>
                  </a:lnTo>
                  <a:lnTo>
                    <a:pt x="44" y="37"/>
                  </a:lnTo>
                  <a:lnTo>
                    <a:pt x="47" y="30"/>
                  </a:lnTo>
                  <a:lnTo>
                    <a:pt x="51" y="28"/>
                  </a:lnTo>
                  <a:lnTo>
                    <a:pt x="56" y="27"/>
                  </a:lnTo>
                  <a:lnTo>
                    <a:pt x="61" y="27"/>
                  </a:lnTo>
                  <a:lnTo>
                    <a:pt x="66" y="25"/>
                  </a:lnTo>
                  <a:lnTo>
                    <a:pt x="69" y="20"/>
                  </a:lnTo>
                  <a:lnTo>
                    <a:pt x="74" y="13"/>
                  </a:lnTo>
                  <a:lnTo>
                    <a:pt x="79" y="13"/>
                  </a:lnTo>
                  <a:lnTo>
                    <a:pt x="86" y="12"/>
                  </a:lnTo>
                  <a:lnTo>
                    <a:pt x="87" y="18"/>
                  </a:lnTo>
                  <a:lnTo>
                    <a:pt x="87" y="27"/>
                  </a:lnTo>
                  <a:lnTo>
                    <a:pt x="94" y="18"/>
                  </a:lnTo>
                  <a:lnTo>
                    <a:pt x="102" y="10"/>
                  </a:lnTo>
                  <a:lnTo>
                    <a:pt x="101" y="15"/>
                  </a:lnTo>
                  <a:lnTo>
                    <a:pt x="101" y="23"/>
                  </a:lnTo>
                  <a:lnTo>
                    <a:pt x="101" y="28"/>
                  </a:lnTo>
                  <a:lnTo>
                    <a:pt x="101" y="32"/>
                  </a:lnTo>
                  <a:lnTo>
                    <a:pt x="102" y="33"/>
                  </a:lnTo>
                  <a:lnTo>
                    <a:pt x="104" y="35"/>
                  </a:lnTo>
                  <a:lnTo>
                    <a:pt x="107" y="22"/>
                  </a:lnTo>
                  <a:lnTo>
                    <a:pt x="112" y="10"/>
                  </a:lnTo>
                  <a:lnTo>
                    <a:pt x="119" y="33"/>
                  </a:lnTo>
                  <a:lnTo>
                    <a:pt x="122" y="58"/>
                  </a:lnTo>
                  <a:lnTo>
                    <a:pt x="127" y="58"/>
                  </a:lnTo>
                  <a:lnTo>
                    <a:pt x="132" y="58"/>
                  </a:lnTo>
                  <a:lnTo>
                    <a:pt x="134" y="57"/>
                  </a:lnTo>
                  <a:lnTo>
                    <a:pt x="136" y="53"/>
                  </a:lnTo>
                  <a:lnTo>
                    <a:pt x="134" y="45"/>
                  </a:lnTo>
                  <a:lnTo>
                    <a:pt x="131" y="35"/>
                  </a:lnTo>
                  <a:lnTo>
                    <a:pt x="137" y="38"/>
                  </a:lnTo>
                  <a:lnTo>
                    <a:pt x="144" y="38"/>
                  </a:lnTo>
                  <a:lnTo>
                    <a:pt x="151" y="38"/>
                  </a:lnTo>
                  <a:lnTo>
                    <a:pt x="159" y="38"/>
                  </a:lnTo>
                  <a:lnTo>
                    <a:pt x="147" y="35"/>
                  </a:lnTo>
                  <a:lnTo>
                    <a:pt x="139" y="28"/>
                  </a:lnTo>
                  <a:lnTo>
                    <a:pt x="131" y="22"/>
                  </a:lnTo>
                  <a:lnTo>
                    <a:pt x="122" y="13"/>
                  </a:lnTo>
                  <a:lnTo>
                    <a:pt x="122" y="10"/>
                  </a:lnTo>
                  <a:lnTo>
                    <a:pt x="122" y="6"/>
                  </a:lnTo>
                  <a:lnTo>
                    <a:pt x="121" y="5"/>
                  </a:lnTo>
                  <a:lnTo>
                    <a:pt x="117" y="3"/>
                  </a:lnTo>
                  <a:lnTo>
                    <a:pt x="111" y="1"/>
                  </a:lnTo>
                  <a:lnTo>
                    <a:pt x="104" y="0"/>
                  </a:lnTo>
                  <a:lnTo>
                    <a:pt x="87" y="0"/>
                  </a:lnTo>
                  <a:lnTo>
                    <a:pt x="76" y="0"/>
                  </a:lnTo>
                  <a:lnTo>
                    <a:pt x="61" y="6"/>
                  </a:lnTo>
                  <a:lnTo>
                    <a:pt x="46" y="15"/>
                  </a:lnTo>
                  <a:lnTo>
                    <a:pt x="32" y="25"/>
                  </a:lnTo>
                  <a:lnTo>
                    <a:pt x="17" y="33"/>
                  </a:lnTo>
                  <a:lnTo>
                    <a:pt x="14" y="35"/>
                  </a:lnTo>
                  <a:lnTo>
                    <a:pt x="10" y="35"/>
                  </a:lnTo>
                  <a:lnTo>
                    <a:pt x="7" y="33"/>
                  </a:lnTo>
                  <a:lnTo>
                    <a:pt x="7" y="32"/>
                  </a:lnTo>
                  <a:lnTo>
                    <a:pt x="5" y="25"/>
                  </a:lnTo>
                  <a:lnTo>
                    <a:pt x="5" y="18"/>
                  </a:lnTo>
                  <a:close/>
                </a:path>
              </a:pathLst>
            </a:custGeom>
            <a:solidFill>
              <a:srgbClr val="1F1A17"/>
            </a:solidFill>
            <a:ln w="9525">
              <a:noFill/>
              <a:round/>
              <a:headEnd/>
              <a:tailEnd/>
            </a:ln>
          </p:spPr>
          <p:txBody>
            <a:bodyPr/>
            <a:lstStyle/>
            <a:p>
              <a:endParaRPr lang="en-US"/>
            </a:p>
          </p:txBody>
        </p:sp>
        <p:sp>
          <p:nvSpPr>
            <p:cNvPr id="4773" name="Freeform 677"/>
            <p:cNvSpPr>
              <a:spLocks/>
            </p:cNvSpPr>
            <p:nvPr/>
          </p:nvSpPr>
          <p:spPr bwMode="auto">
            <a:xfrm>
              <a:off x="2964" y="3559"/>
              <a:ext cx="27" cy="19"/>
            </a:xfrm>
            <a:custGeom>
              <a:avLst/>
              <a:gdLst/>
              <a:ahLst/>
              <a:cxnLst>
                <a:cxn ang="0">
                  <a:pos x="0" y="19"/>
                </a:cxn>
                <a:cxn ang="0">
                  <a:pos x="2" y="15"/>
                </a:cxn>
                <a:cxn ang="0">
                  <a:pos x="5" y="7"/>
                </a:cxn>
                <a:cxn ang="0">
                  <a:pos x="7" y="3"/>
                </a:cxn>
                <a:cxn ang="0">
                  <a:pos x="10" y="2"/>
                </a:cxn>
                <a:cxn ang="0">
                  <a:pos x="12" y="0"/>
                </a:cxn>
                <a:cxn ang="0">
                  <a:pos x="15" y="0"/>
                </a:cxn>
                <a:cxn ang="0">
                  <a:pos x="23" y="12"/>
                </a:cxn>
                <a:cxn ang="0">
                  <a:pos x="27" y="19"/>
                </a:cxn>
                <a:cxn ang="0">
                  <a:pos x="20" y="17"/>
                </a:cxn>
                <a:cxn ang="0">
                  <a:pos x="10" y="17"/>
                </a:cxn>
                <a:cxn ang="0">
                  <a:pos x="3" y="19"/>
                </a:cxn>
                <a:cxn ang="0">
                  <a:pos x="0" y="19"/>
                </a:cxn>
              </a:cxnLst>
              <a:rect l="0" t="0" r="r" b="b"/>
              <a:pathLst>
                <a:path w="27" h="19">
                  <a:moveTo>
                    <a:pt x="0" y="19"/>
                  </a:moveTo>
                  <a:lnTo>
                    <a:pt x="2" y="15"/>
                  </a:lnTo>
                  <a:lnTo>
                    <a:pt x="5" y="7"/>
                  </a:lnTo>
                  <a:lnTo>
                    <a:pt x="7" y="3"/>
                  </a:lnTo>
                  <a:lnTo>
                    <a:pt x="10" y="2"/>
                  </a:lnTo>
                  <a:lnTo>
                    <a:pt x="12" y="0"/>
                  </a:lnTo>
                  <a:lnTo>
                    <a:pt x="15" y="0"/>
                  </a:lnTo>
                  <a:lnTo>
                    <a:pt x="23" y="12"/>
                  </a:lnTo>
                  <a:lnTo>
                    <a:pt x="27" y="19"/>
                  </a:lnTo>
                  <a:lnTo>
                    <a:pt x="20" y="17"/>
                  </a:lnTo>
                  <a:lnTo>
                    <a:pt x="10" y="17"/>
                  </a:lnTo>
                  <a:lnTo>
                    <a:pt x="3" y="19"/>
                  </a:lnTo>
                  <a:lnTo>
                    <a:pt x="0" y="19"/>
                  </a:lnTo>
                  <a:close/>
                </a:path>
              </a:pathLst>
            </a:custGeom>
            <a:solidFill>
              <a:srgbClr val="1F1A17"/>
            </a:solidFill>
            <a:ln w="9525">
              <a:noFill/>
              <a:round/>
              <a:headEnd/>
              <a:tailEnd/>
            </a:ln>
          </p:spPr>
          <p:txBody>
            <a:bodyPr/>
            <a:lstStyle/>
            <a:p>
              <a:endParaRPr lang="en-US"/>
            </a:p>
          </p:txBody>
        </p:sp>
        <p:sp>
          <p:nvSpPr>
            <p:cNvPr id="4774" name="Freeform 678"/>
            <p:cNvSpPr>
              <a:spLocks/>
            </p:cNvSpPr>
            <p:nvPr/>
          </p:nvSpPr>
          <p:spPr bwMode="auto">
            <a:xfrm>
              <a:off x="2879" y="3507"/>
              <a:ext cx="42" cy="39"/>
            </a:xfrm>
            <a:custGeom>
              <a:avLst/>
              <a:gdLst/>
              <a:ahLst/>
              <a:cxnLst>
                <a:cxn ang="0">
                  <a:pos x="13" y="0"/>
                </a:cxn>
                <a:cxn ang="0">
                  <a:pos x="12" y="0"/>
                </a:cxn>
                <a:cxn ang="0">
                  <a:pos x="7" y="4"/>
                </a:cxn>
                <a:cxn ang="0">
                  <a:pos x="3" y="9"/>
                </a:cxn>
                <a:cxn ang="0">
                  <a:pos x="0" y="14"/>
                </a:cxn>
                <a:cxn ang="0">
                  <a:pos x="3" y="22"/>
                </a:cxn>
                <a:cxn ang="0">
                  <a:pos x="8" y="30"/>
                </a:cxn>
                <a:cxn ang="0">
                  <a:pos x="15" y="35"/>
                </a:cxn>
                <a:cxn ang="0">
                  <a:pos x="18" y="39"/>
                </a:cxn>
                <a:cxn ang="0">
                  <a:pos x="17" y="22"/>
                </a:cxn>
                <a:cxn ang="0">
                  <a:pos x="30" y="39"/>
                </a:cxn>
                <a:cxn ang="0">
                  <a:pos x="33" y="35"/>
                </a:cxn>
                <a:cxn ang="0">
                  <a:pos x="33" y="27"/>
                </a:cxn>
                <a:cxn ang="0">
                  <a:pos x="33" y="14"/>
                </a:cxn>
                <a:cxn ang="0">
                  <a:pos x="38" y="5"/>
                </a:cxn>
                <a:cxn ang="0">
                  <a:pos x="42" y="4"/>
                </a:cxn>
                <a:cxn ang="0">
                  <a:pos x="15" y="10"/>
                </a:cxn>
                <a:cxn ang="0">
                  <a:pos x="13" y="0"/>
                </a:cxn>
              </a:cxnLst>
              <a:rect l="0" t="0" r="r" b="b"/>
              <a:pathLst>
                <a:path w="42" h="39">
                  <a:moveTo>
                    <a:pt x="13" y="0"/>
                  </a:moveTo>
                  <a:lnTo>
                    <a:pt x="12" y="0"/>
                  </a:lnTo>
                  <a:lnTo>
                    <a:pt x="7" y="4"/>
                  </a:lnTo>
                  <a:lnTo>
                    <a:pt x="3" y="9"/>
                  </a:lnTo>
                  <a:lnTo>
                    <a:pt x="0" y="14"/>
                  </a:lnTo>
                  <a:lnTo>
                    <a:pt x="3" y="22"/>
                  </a:lnTo>
                  <a:lnTo>
                    <a:pt x="8" y="30"/>
                  </a:lnTo>
                  <a:lnTo>
                    <a:pt x="15" y="35"/>
                  </a:lnTo>
                  <a:lnTo>
                    <a:pt x="18" y="39"/>
                  </a:lnTo>
                  <a:lnTo>
                    <a:pt x="17" y="22"/>
                  </a:lnTo>
                  <a:lnTo>
                    <a:pt x="30" y="39"/>
                  </a:lnTo>
                  <a:lnTo>
                    <a:pt x="33" y="35"/>
                  </a:lnTo>
                  <a:lnTo>
                    <a:pt x="33" y="27"/>
                  </a:lnTo>
                  <a:lnTo>
                    <a:pt x="33" y="14"/>
                  </a:lnTo>
                  <a:lnTo>
                    <a:pt x="38" y="5"/>
                  </a:lnTo>
                  <a:lnTo>
                    <a:pt x="42" y="4"/>
                  </a:lnTo>
                  <a:lnTo>
                    <a:pt x="15" y="10"/>
                  </a:lnTo>
                  <a:lnTo>
                    <a:pt x="13" y="0"/>
                  </a:lnTo>
                  <a:close/>
                </a:path>
              </a:pathLst>
            </a:custGeom>
            <a:solidFill>
              <a:srgbClr val="1F1A17"/>
            </a:solidFill>
            <a:ln w="9525">
              <a:noFill/>
              <a:round/>
              <a:headEnd/>
              <a:tailEnd/>
            </a:ln>
          </p:spPr>
          <p:txBody>
            <a:bodyPr/>
            <a:lstStyle/>
            <a:p>
              <a:endParaRPr lang="en-US"/>
            </a:p>
          </p:txBody>
        </p:sp>
        <p:sp>
          <p:nvSpPr>
            <p:cNvPr id="4775" name="Freeform 679"/>
            <p:cNvSpPr>
              <a:spLocks/>
            </p:cNvSpPr>
            <p:nvPr/>
          </p:nvSpPr>
          <p:spPr bwMode="auto">
            <a:xfrm>
              <a:off x="2740" y="3449"/>
              <a:ext cx="80" cy="26"/>
            </a:xfrm>
            <a:custGeom>
              <a:avLst/>
              <a:gdLst/>
              <a:ahLst/>
              <a:cxnLst>
                <a:cxn ang="0">
                  <a:pos x="0" y="3"/>
                </a:cxn>
                <a:cxn ang="0">
                  <a:pos x="0" y="1"/>
                </a:cxn>
                <a:cxn ang="0">
                  <a:pos x="5" y="0"/>
                </a:cxn>
                <a:cxn ang="0">
                  <a:pos x="12" y="0"/>
                </a:cxn>
                <a:cxn ang="0">
                  <a:pos x="20" y="1"/>
                </a:cxn>
                <a:cxn ang="0">
                  <a:pos x="44" y="10"/>
                </a:cxn>
                <a:cxn ang="0">
                  <a:pos x="55" y="13"/>
                </a:cxn>
                <a:cxn ang="0">
                  <a:pos x="54" y="0"/>
                </a:cxn>
                <a:cxn ang="0">
                  <a:pos x="59" y="0"/>
                </a:cxn>
                <a:cxn ang="0">
                  <a:pos x="67" y="1"/>
                </a:cxn>
                <a:cxn ang="0">
                  <a:pos x="75" y="6"/>
                </a:cxn>
                <a:cxn ang="0">
                  <a:pos x="80" y="11"/>
                </a:cxn>
                <a:cxn ang="0">
                  <a:pos x="77" y="26"/>
                </a:cxn>
                <a:cxn ang="0">
                  <a:pos x="72" y="10"/>
                </a:cxn>
                <a:cxn ang="0">
                  <a:pos x="70" y="10"/>
                </a:cxn>
                <a:cxn ang="0">
                  <a:pos x="69" y="13"/>
                </a:cxn>
                <a:cxn ang="0">
                  <a:pos x="62" y="16"/>
                </a:cxn>
                <a:cxn ang="0">
                  <a:pos x="55" y="20"/>
                </a:cxn>
                <a:cxn ang="0">
                  <a:pos x="32" y="18"/>
                </a:cxn>
                <a:cxn ang="0">
                  <a:pos x="17" y="16"/>
                </a:cxn>
                <a:cxn ang="0">
                  <a:pos x="13" y="3"/>
                </a:cxn>
                <a:cxn ang="0">
                  <a:pos x="0" y="3"/>
                </a:cxn>
              </a:cxnLst>
              <a:rect l="0" t="0" r="r" b="b"/>
              <a:pathLst>
                <a:path w="80" h="26">
                  <a:moveTo>
                    <a:pt x="0" y="3"/>
                  </a:moveTo>
                  <a:lnTo>
                    <a:pt x="0" y="1"/>
                  </a:lnTo>
                  <a:lnTo>
                    <a:pt x="5" y="0"/>
                  </a:lnTo>
                  <a:lnTo>
                    <a:pt x="12" y="0"/>
                  </a:lnTo>
                  <a:lnTo>
                    <a:pt x="20" y="1"/>
                  </a:lnTo>
                  <a:lnTo>
                    <a:pt x="44" y="10"/>
                  </a:lnTo>
                  <a:lnTo>
                    <a:pt x="55" y="13"/>
                  </a:lnTo>
                  <a:lnTo>
                    <a:pt x="54" y="0"/>
                  </a:lnTo>
                  <a:lnTo>
                    <a:pt x="59" y="0"/>
                  </a:lnTo>
                  <a:lnTo>
                    <a:pt x="67" y="1"/>
                  </a:lnTo>
                  <a:lnTo>
                    <a:pt x="75" y="6"/>
                  </a:lnTo>
                  <a:lnTo>
                    <a:pt x="80" y="11"/>
                  </a:lnTo>
                  <a:lnTo>
                    <a:pt x="77" y="26"/>
                  </a:lnTo>
                  <a:lnTo>
                    <a:pt x="72" y="10"/>
                  </a:lnTo>
                  <a:lnTo>
                    <a:pt x="70" y="10"/>
                  </a:lnTo>
                  <a:lnTo>
                    <a:pt x="69" y="13"/>
                  </a:lnTo>
                  <a:lnTo>
                    <a:pt x="62" y="16"/>
                  </a:lnTo>
                  <a:lnTo>
                    <a:pt x="55" y="20"/>
                  </a:lnTo>
                  <a:lnTo>
                    <a:pt x="32" y="18"/>
                  </a:lnTo>
                  <a:lnTo>
                    <a:pt x="17" y="16"/>
                  </a:lnTo>
                  <a:lnTo>
                    <a:pt x="13" y="3"/>
                  </a:lnTo>
                  <a:lnTo>
                    <a:pt x="0" y="3"/>
                  </a:lnTo>
                  <a:close/>
                </a:path>
              </a:pathLst>
            </a:custGeom>
            <a:solidFill>
              <a:srgbClr val="1F1A17"/>
            </a:solidFill>
            <a:ln w="9525">
              <a:noFill/>
              <a:round/>
              <a:headEnd/>
              <a:tailEnd/>
            </a:ln>
          </p:spPr>
          <p:txBody>
            <a:bodyPr/>
            <a:lstStyle/>
            <a:p>
              <a:endParaRPr lang="en-US"/>
            </a:p>
          </p:txBody>
        </p:sp>
        <p:sp>
          <p:nvSpPr>
            <p:cNvPr id="4776" name="Freeform 680"/>
            <p:cNvSpPr>
              <a:spLocks/>
            </p:cNvSpPr>
            <p:nvPr/>
          </p:nvSpPr>
          <p:spPr bwMode="auto">
            <a:xfrm>
              <a:off x="2742" y="3491"/>
              <a:ext cx="62" cy="43"/>
            </a:xfrm>
            <a:custGeom>
              <a:avLst/>
              <a:gdLst/>
              <a:ahLst/>
              <a:cxnLst>
                <a:cxn ang="0">
                  <a:pos x="0" y="0"/>
                </a:cxn>
                <a:cxn ang="0">
                  <a:pos x="13" y="5"/>
                </a:cxn>
                <a:cxn ang="0">
                  <a:pos x="32" y="13"/>
                </a:cxn>
                <a:cxn ang="0">
                  <a:pos x="40" y="20"/>
                </a:cxn>
                <a:cxn ang="0">
                  <a:pos x="50" y="25"/>
                </a:cxn>
                <a:cxn ang="0">
                  <a:pos x="57" y="35"/>
                </a:cxn>
                <a:cxn ang="0">
                  <a:pos x="62" y="40"/>
                </a:cxn>
                <a:cxn ang="0">
                  <a:pos x="58" y="43"/>
                </a:cxn>
                <a:cxn ang="0">
                  <a:pos x="55" y="43"/>
                </a:cxn>
                <a:cxn ang="0">
                  <a:pos x="52" y="41"/>
                </a:cxn>
                <a:cxn ang="0">
                  <a:pos x="48" y="40"/>
                </a:cxn>
                <a:cxn ang="0">
                  <a:pos x="42" y="35"/>
                </a:cxn>
                <a:cxn ang="0">
                  <a:pos x="37" y="30"/>
                </a:cxn>
                <a:cxn ang="0">
                  <a:pos x="37" y="33"/>
                </a:cxn>
                <a:cxn ang="0">
                  <a:pos x="35" y="36"/>
                </a:cxn>
                <a:cxn ang="0">
                  <a:pos x="32" y="36"/>
                </a:cxn>
                <a:cxn ang="0">
                  <a:pos x="27" y="38"/>
                </a:cxn>
                <a:cxn ang="0">
                  <a:pos x="25" y="31"/>
                </a:cxn>
                <a:cxn ang="0">
                  <a:pos x="23" y="28"/>
                </a:cxn>
                <a:cxn ang="0">
                  <a:pos x="20" y="23"/>
                </a:cxn>
                <a:cxn ang="0">
                  <a:pos x="15" y="21"/>
                </a:cxn>
                <a:cxn ang="0">
                  <a:pos x="15" y="16"/>
                </a:cxn>
                <a:cxn ang="0">
                  <a:pos x="15" y="11"/>
                </a:cxn>
                <a:cxn ang="0">
                  <a:pos x="8" y="5"/>
                </a:cxn>
                <a:cxn ang="0">
                  <a:pos x="0" y="0"/>
                </a:cxn>
              </a:cxnLst>
              <a:rect l="0" t="0" r="r" b="b"/>
              <a:pathLst>
                <a:path w="62" h="43">
                  <a:moveTo>
                    <a:pt x="0" y="0"/>
                  </a:moveTo>
                  <a:lnTo>
                    <a:pt x="13" y="5"/>
                  </a:lnTo>
                  <a:lnTo>
                    <a:pt x="32" y="13"/>
                  </a:lnTo>
                  <a:lnTo>
                    <a:pt x="40" y="20"/>
                  </a:lnTo>
                  <a:lnTo>
                    <a:pt x="50" y="25"/>
                  </a:lnTo>
                  <a:lnTo>
                    <a:pt x="57" y="35"/>
                  </a:lnTo>
                  <a:lnTo>
                    <a:pt x="62" y="40"/>
                  </a:lnTo>
                  <a:lnTo>
                    <a:pt x="58" y="43"/>
                  </a:lnTo>
                  <a:lnTo>
                    <a:pt x="55" y="43"/>
                  </a:lnTo>
                  <a:lnTo>
                    <a:pt x="52" y="41"/>
                  </a:lnTo>
                  <a:lnTo>
                    <a:pt x="48" y="40"/>
                  </a:lnTo>
                  <a:lnTo>
                    <a:pt x="42" y="35"/>
                  </a:lnTo>
                  <a:lnTo>
                    <a:pt x="37" y="30"/>
                  </a:lnTo>
                  <a:lnTo>
                    <a:pt x="37" y="33"/>
                  </a:lnTo>
                  <a:lnTo>
                    <a:pt x="35" y="36"/>
                  </a:lnTo>
                  <a:lnTo>
                    <a:pt x="32" y="36"/>
                  </a:lnTo>
                  <a:lnTo>
                    <a:pt x="27" y="38"/>
                  </a:lnTo>
                  <a:lnTo>
                    <a:pt x="25" y="31"/>
                  </a:lnTo>
                  <a:lnTo>
                    <a:pt x="23" y="28"/>
                  </a:lnTo>
                  <a:lnTo>
                    <a:pt x="20" y="23"/>
                  </a:lnTo>
                  <a:lnTo>
                    <a:pt x="15" y="21"/>
                  </a:lnTo>
                  <a:lnTo>
                    <a:pt x="15" y="16"/>
                  </a:lnTo>
                  <a:lnTo>
                    <a:pt x="15" y="11"/>
                  </a:lnTo>
                  <a:lnTo>
                    <a:pt x="8" y="5"/>
                  </a:lnTo>
                  <a:lnTo>
                    <a:pt x="0" y="0"/>
                  </a:lnTo>
                  <a:close/>
                </a:path>
              </a:pathLst>
            </a:custGeom>
            <a:solidFill>
              <a:srgbClr val="1F1A17"/>
            </a:solidFill>
            <a:ln w="9525">
              <a:noFill/>
              <a:round/>
              <a:headEnd/>
              <a:tailEnd/>
            </a:ln>
          </p:spPr>
          <p:txBody>
            <a:bodyPr/>
            <a:lstStyle/>
            <a:p>
              <a:endParaRPr lang="en-US"/>
            </a:p>
          </p:txBody>
        </p:sp>
        <p:sp>
          <p:nvSpPr>
            <p:cNvPr id="4777" name="Freeform 681"/>
            <p:cNvSpPr>
              <a:spLocks/>
            </p:cNvSpPr>
            <p:nvPr/>
          </p:nvSpPr>
          <p:spPr bwMode="auto">
            <a:xfrm>
              <a:off x="2820" y="3494"/>
              <a:ext cx="52" cy="25"/>
            </a:xfrm>
            <a:custGeom>
              <a:avLst/>
              <a:gdLst/>
              <a:ahLst/>
              <a:cxnLst>
                <a:cxn ang="0">
                  <a:pos x="10" y="0"/>
                </a:cxn>
                <a:cxn ang="0">
                  <a:pos x="0" y="3"/>
                </a:cxn>
                <a:cxn ang="0">
                  <a:pos x="2" y="15"/>
                </a:cxn>
                <a:cxn ang="0">
                  <a:pos x="9" y="20"/>
                </a:cxn>
                <a:cxn ang="0">
                  <a:pos x="22" y="25"/>
                </a:cxn>
                <a:cxn ang="0">
                  <a:pos x="40" y="23"/>
                </a:cxn>
                <a:cxn ang="0">
                  <a:pos x="52" y="18"/>
                </a:cxn>
                <a:cxn ang="0">
                  <a:pos x="44" y="18"/>
                </a:cxn>
                <a:cxn ang="0">
                  <a:pos x="27" y="17"/>
                </a:cxn>
                <a:cxn ang="0">
                  <a:pos x="20" y="13"/>
                </a:cxn>
                <a:cxn ang="0">
                  <a:pos x="14" y="7"/>
                </a:cxn>
                <a:cxn ang="0">
                  <a:pos x="12" y="2"/>
                </a:cxn>
                <a:cxn ang="0">
                  <a:pos x="10" y="0"/>
                </a:cxn>
              </a:cxnLst>
              <a:rect l="0" t="0" r="r" b="b"/>
              <a:pathLst>
                <a:path w="52" h="25">
                  <a:moveTo>
                    <a:pt x="10" y="0"/>
                  </a:moveTo>
                  <a:lnTo>
                    <a:pt x="0" y="3"/>
                  </a:lnTo>
                  <a:lnTo>
                    <a:pt x="2" y="15"/>
                  </a:lnTo>
                  <a:lnTo>
                    <a:pt x="9" y="20"/>
                  </a:lnTo>
                  <a:lnTo>
                    <a:pt x="22" y="25"/>
                  </a:lnTo>
                  <a:lnTo>
                    <a:pt x="40" y="23"/>
                  </a:lnTo>
                  <a:lnTo>
                    <a:pt x="52" y="18"/>
                  </a:lnTo>
                  <a:lnTo>
                    <a:pt x="44" y="18"/>
                  </a:lnTo>
                  <a:lnTo>
                    <a:pt x="27" y="17"/>
                  </a:lnTo>
                  <a:lnTo>
                    <a:pt x="20" y="13"/>
                  </a:lnTo>
                  <a:lnTo>
                    <a:pt x="14" y="7"/>
                  </a:lnTo>
                  <a:lnTo>
                    <a:pt x="12" y="2"/>
                  </a:lnTo>
                  <a:lnTo>
                    <a:pt x="10" y="0"/>
                  </a:lnTo>
                  <a:close/>
                </a:path>
              </a:pathLst>
            </a:custGeom>
            <a:solidFill>
              <a:srgbClr val="1F1A17"/>
            </a:solidFill>
            <a:ln w="9525">
              <a:noFill/>
              <a:round/>
              <a:headEnd/>
              <a:tailEnd/>
            </a:ln>
          </p:spPr>
          <p:txBody>
            <a:bodyPr/>
            <a:lstStyle/>
            <a:p>
              <a:endParaRPr lang="en-US"/>
            </a:p>
          </p:txBody>
        </p:sp>
        <p:sp>
          <p:nvSpPr>
            <p:cNvPr id="4778" name="Freeform 682"/>
            <p:cNvSpPr>
              <a:spLocks/>
            </p:cNvSpPr>
            <p:nvPr/>
          </p:nvSpPr>
          <p:spPr bwMode="auto">
            <a:xfrm>
              <a:off x="2944" y="3409"/>
              <a:ext cx="42" cy="25"/>
            </a:xfrm>
            <a:custGeom>
              <a:avLst/>
              <a:gdLst/>
              <a:ahLst/>
              <a:cxnLst>
                <a:cxn ang="0">
                  <a:pos x="0" y="10"/>
                </a:cxn>
                <a:cxn ang="0">
                  <a:pos x="2" y="8"/>
                </a:cxn>
                <a:cxn ang="0">
                  <a:pos x="7" y="5"/>
                </a:cxn>
                <a:cxn ang="0">
                  <a:pos x="15" y="1"/>
                </a:cxn>
                <a:cxn ang="0">
                  <a:pos x="23" y="0"/>
                </a:cxn>
                <a:cxn ang="0">
                  <a:pos x="28" y="0"/>
                </a:cxn>
                <a:cxn ang="0">
                  <a:pos x="32" y="3"/>
                </a:cxn>
                <a:cxn ang="0">
                  <a:pos x="35" y="5"/>
                </a:cxn>
                <a:cxn ang="0">
                  <a:pos x="37" y="8"/>
                </a:cxn>
                <a:cxn ang="0">
                  <a:pos x="38" y="13"/>
                </a:cxn>
                <a:cxn ang="0">
                  <a:pos x="40" y="15"/>
                </a:cxn>
                <a:cxn ang="0">
                  <a:pos x="42" y="25"/>
                </a:cxn>
                <a:cxn ang="0">
                  <a:pos x="37" y="25"/>
                </a:cxn>
                <a:cxn ang="0">
                  <a:pos x="32" y="8"/>
                </a:cxn>
                <a:cxn ang="0">
                  <a:pos x="22" y="18"/>
                </a:cxn>
                <a:cxn ang="0">
                  <a:pos x="17" y="6"/>
                </a:cxn>
                <a:cxn ang="0">
                  <a:pos x="0" y="10"/>
                </a:cxn>
              </a:cxnLst>
              <a:rect l="0" t="0" r="r" b="b"/>
              <a:pathLst>
                <a:path w="42" h="25">
                  <a:moveTo>
                    <a:pt x="0" y="10"/>
                  </a:moveTo>
                  <a:lnTo>
                    <a:pt x="2" y="8"/>
                  </a:lnTo>
                  <a:lnTo>
                    <a:pt x="7" y="5"/>
                  </a:lnTo>
                  <a:lnTo>
                    <a:pt x="15" y="1"/>
                  </a:lnTo>
                  <a:lnTo>
                    <a:pt x="23" y="0"/>
                  </a:lnTo>
                  <a:lnTo>
                    <a:pt x="28" y="0"/>
                  </a:lnTo>
                  <a:lnTo>
                    <a:pt x="32" y="3"/>
                  </a:lnTo>
                  <a:lnTo>
                    <a:pt x="35" y="5"/>
                  </a:lnTo>
                  <a:lnTo>
                    <a:pt x="37" y="8"/>
                  </a:lnTo>
                  <a:lnTo>
                    <a:pt x="38" y="13"/>
                  </a:lnTo>
                  <a:lnTo>
                    <a:pt x="40" y="15"/>
                  </a:lnTo>
                  <a:lnTo>
                    <a:pt x="42" y="25"/>
                  </a:lnTo>
                  <a:lnTo>
                    <a:pt x="37" y="25"/>
                  </a:lnTo>
                  <a:lnTo>
                    <a:pt x="32" y="8"/>
                  </a:lnTo>
                  <a:lnTo>
                    <a:pt x="22" y="18"/>
                  </a:lnTo>
                  <a:lnTo>
                    <a:pt x="17" y="6"/>
                  </a:lnTo>
                  <a:lnTo>
                    <a:pt x="0" y="10"/>
                  </a:lnTo>
                  <a:close/>
                </a:path>
              </a:pathLst>
            </a:custGeom>
            <a:solidFill>
              <a:srgbClr val="1F1A17"/>
            </a:solidFill>
            <a:ln w="9525">
              <a:noFill/>
              <a:round/>
              <a:headEnd/>
              <a:tailEnd/>
            </a:ln>
          </p:spPr>
          <p:txBody>
            <a:bodyPr/>
            <a:lstStyle/>
            <a:p>
              <a:endParaRPr lang="en-US"/>
            </a:p>
          </p:txBody>
        </p:sp>
        <p:sp>
          <p:nvSpPr>
            <p:cNvPr id="4779" name="Freeform 683"/>
            <p:cNvSpPr>
              <a:spLocks/>
            </p:cNvSpPr>
            <p:nvPr/>
          </p:nvSpPr>
          <p:spPr bwMode="auto">
            <a:xfrm>
              <a:off x="2850" y="3470"/>
              <a:ext cx="52" cy="29"/>
            </a:xfrm>
            <a:custGeom>
              <a:avLst/>
              <a:gdLst/>
              <a:ahLst/>
              <a:cxnLst>
                <a:cxn ang="0">
                  <a:pos x="0" y="29"/>
                </a:cxn>
                <a:cxn ang="0">
                  <a:pos x="4" y="26"/>
                </a:cxn>
                <a:cxn ang="0">
                  <a:pos x="9" y="21"/>
                </a:cxn>
                <a:cxn ang="0">
                  <a:pos x="14" y="17"/>
                </a:cxn>
                <a:cxn ang="0">
                  <a:pos x="19" y="16"/>
                </a:cxn>
                <a:cxn ang="0">
                  <a:pos x="10" y="16"/>
                </a:cxn>
                <a:cxn ang="0">
                  <a:pos x="4" y="16"/>
                </a:cxn>
                <a:cxn ang="0">
                  <a:pos x="10" y="12"/>
                </a:cxn>
                <a:cxn ang="0">
                  <a:pos x="17" y="12"/>
                </a:cxn>
                <a:cxn ang="0">
                  <a:pos x="24" y="14"/>
                </a:cxn>
                <a:cxn ang="0">
                  <a:pos x="31" y="14"/>
                </a:cxn>
                <a:cxn ang="0">
                  <a:pos x="29" y="9"/>
                </a:cxn>
                <a:cxn ang="0">
                  <a:pos x="31" y="4"/>
                </a:cxn>
                <a:cxn ang="0">
                  <a:pos x="32" y="2"/>
                </a:cxn>
                <a:cxn ang="0">
                  <a:pos x="36" y="0"/>
                </a:cxn>
                <a:cxn ang="0">
                  <a:pos x="44" y="0"/>
                </a:cxn>
                <a:cxn ang="0">
                  <a:pos x="52" y="0"/>
                </a:cxn>
                <a:cxn ang="0">
                  <a:pos x="47" y="9"/>
                </a:cxn>
                <a:cxn ang="0">
                  <a:pos x="41" y="17"/>
                </a:cxn>
                <a:cxn ang="0">
                  <a:pos x="31" y="17"/>
                </a:cxn>
                <a:cxn ang="0">
                  <a:pos x="20" y="19"/>
                </a:cxn>
                <a:cxn ang="0">
                  <a:pos x="10" y="24"/>
                </a:cxn>
                <a:cxn ang="0">
                  <a:pos x="0" y="29"/>
                </a:cxn>
              </a:cxnLst>
              <a:rect l="0" t="0" r="r" b="b"/>
              <a:pathLst>
                <a:path w="52" h="29">
                  <a:moveTo>
                    <a:pt x="0" y="29"/>
                  </a:moveTo>
                  <a:lnTo>
                    <a:pt x="4" y="26"/>
                  </a:lnTo>
                  <a:lnTo>
                    <a:pt x="9" y="21"/>
                  </a:lnTo>
                  <a:lnTo>
                    <a:pt x="14" y="17"/>
                  </a:lnTo>
                  <a:lnTo>
                    <a:pt x="19" y="16"/>
                  </a:lnTo>
                  <a:lnTo>
                    <a:pt x="10" y="16"/>
                  </a:lnTo>
                  <a:lnTo>
                    <a:pt x="4" y="16"/>
                  </a:lnTo>
                  <a:lnTo>
                    <a:pt x="10" y="12"/>
                  </a:lnTo>
                  <a:lnTo>
                    <a:pt x="17" y="12"/>
                  </a:lnTo>
                  <a:lnTo>
                    <a:pt x="24" y="14"/>
                  </a:lnTo>
                  <a:lnTo>
                    <a:pt x="31" y="14"/>
                  </a:lnTo>
                  <a:lnTo>
                    <a:pt x="29" y="9"/>
                  </a:lnTo>
                  <a:lnTo>
                    <a:pt x="31" y="4"/>
                  </a:lnTo>
                  <a:lnTo>
                    <a:pt x="32" y="2"/>
                  </a:lnTo>
                  <a:lnTo>
                    <a:pt x="36" y="0"/>
                  </a:lnTo>
                  <a:lnTo>
                    <a:pt x="44" y="0"/>
                  </a:lnTo>
                  <a:lnTo>
                    <a:pt x="52" y="0"/>
                  </a:lnTo>
                  <a:lnTo>
                    <a:pt x="47" y="9"/>
                  </a:lnTo>
                  <a:lnTo>
                    <a:pt x="41" y="17"/>
                  </a:lnTo>
                  <a:lnTo>
                    <a:pt x="31" y="17"/>
                  </a:lnTo>
                  <a:lnTo>
                    <a:pt x="20" y="19"/>
                  </a:lnTo>
                  <a:lnTo>
                    <a:pt x="10" y="24"/>
                  </a:lnTo>
                  <a:lnTo>
                    <a:pt x="0" y="29"/>
                  </a:lnTo>
                  <a:close/>
                </a:path>
              </a:pathLst>
            </a:custGeom>
            <a:solidFill>
              <a:srgbClr val="1F1A17"/>
            </a:solidFill>
            <a:ln w="9525">
              <a:noFill/>
              <a:round/>
              <a:headEnd/>
              <a:tailEnd/>
            </a:ln>
          </p:spPr>
          <p:txBody>
            <a:bodyPr/>
            <a:lstStyle/>
            <a:p>
              <a:endParaRPr lang="en-US"/>
            </a:p>
          </p:txBody>
        </p:sp>
        <p:sp>
          <p:nvSpPr>
            <p:cNvPr id="4780" name="Freeform 684"/>
            <p:cNvSpPr>
              <a:spLocks/>
            </p:cNvSpPr>
            <p:nvPr/>
          </p:nvSpPr>
          <p:spPr bwMode="auto">
            <a:xfrm>
              <a:off x="2944" y="3449"/>
              <a:ext cx="22" cy="15"/>
            </a:xfrm>
            <a:custGeom>
              <a:avLst/>
              <a:gdLst/>
              <a:ahLst/>
              <a:cxnLst>
                <a:cxn ang="0">
                  <a:pos x="0" y="15"/>
                </a:cxn>
                <a:cxn ang="0">
                  <a:pos x="0" y="10"/>
                </a:cxn>
                <a:cxn ang="0">
                  <a:pos x="0" y="3"/>
                </a:cxn>
                <a:cxn ang="0">
                  <a:pos x="3" y="1"/>
                </a:cxn>
                <a:cxn ang="0">
                  <a:pos x="7" y="0"/>
                </a:cxn>
                <a:cxn ang="0">
                  <a:pos x="10" y="1"/>
                </a:cxn>
                <a:cxn ang="0">
                  <a:pos x="15" y="3"/>
                </a:cxn>
                <a:cxn ang="0">
                  <a:pos x="20" y="10"/>
                </a:cxn>
                <a:cxn ang="0">
                  <a:pos x="22" y="13"/>
                </a:cxn>
                <a:cxn ang="0">
                  <a:pos x="0" y="15"/>
                </a:cxn>
              </a:cxnLst>
              <a:rect l="0" t="0" r="r" b="b"/>
              <a:pathLst>
                <a:path w="22" h="15">
                  <a:moveTo>
                    <a:pt x="0" y="15"/>
                  </a:moveTo>
                  <a:lnTo>
                    <a:pt x="0" y="10"/>
                  </a:lnTo>
                  <a:lnTo>
                    <a:pt x="0" y="3"/>
                  </a:lnTo>
                  <a:lnTo>
                    <a:pt x="3" y="1"/>
                  </a:lnTo>
                  <a:lnTo>
                    <a:pt x="7" y="0"/>
                  </a:lnTo>
                  <a:lnTo>
                    <a:pt x="10" y="1"/>
                  </a:lnTo>
                  <a:lnTo>
                    <a:pt x="15" y="3"/>
                  </a:lnTo>
                  <a:lnTo>
                    <a:pt x="20" y="10"/>
                  </a:lnTo>
                  <a:lnTo>
                    <a:pt x="22" y="13"/>
                  </a:lnTo>
                  <a:lnTo>
                    <a:pt x="0" y="15"/>
                  </a:lnTo>
                  <a:close/>
                </a:path>
              </a:pathLst>
            </a:custGeom>
            <a:solidFill>
              <a:srgbClr val="1F1A17"/>
            </a:solidFill>
            <a:ln w="9525">
              <a:noFill/>
              <a:round/>
              <a:headEnd/>
              <a:tailEnd/>
            </a:ln>
          </p:spPr>
          <p:txBody>
            <a:bodyPr/>
            <a:lstStyle/>
            <a:p>
              <a:endParaRPr lang="en-US"/>
            </a:p>
          </p:txBody>
        </p:sp>
        <p:sp>
          <p:nvSpPr>
            <p:cNvPr id="4781" name="Freeform 685"/>
            <p:cNvSpPr>
              <a:spLocks/>
            </p:cNvSpPr>
            <p:nvPr/>
          </p:nvSpPr>
          <p:spPr bwMode="auto">
            <a:xfrm>
              <a:off x="2712" y="3542"/>
              <a:ext cx="28" cy="20"/>
            </a:xfrm>
            <a:custGeom>
              <a:avLst/>
              <a:gdLst/>
              <a:ahLst/>
              <a:cxnLst>
                <a:cxn ang="0">
                  <a:pos x="0" y="10"/>
                </a:cxn>
                <a:cxn ang="0">
                  <a:pos x="26" y="0"/>
                </a:cxn>
                <a:cxn ang="0">
                  <a:pos x="28" y="9"/>
                </a:cxn>
                <a:cxn ang="0">
                  <a:pos x="28" y="19"/>
                </a:cxn>
                <a:cxn ang="0">
                  <a:pos x="25" y="20"/>
                </a:cxn>
                <a:cxn ang="0">
                  <a:pos x="21" y="20"/>
                </a:cxn>
                <a:cxn ang="0">
                  <a:pos x="18" y="20"/>
                </a:cxn>
                <a:cxn ang="0">
                  <a:pos x="15" y="19"/>
                </a:cxn>
                <a:cxn ang="0">
                  <a:pos x="6" y="15"/>
                </a:cxn>
                <a:cxn ang="0">
                  <a:pos x="0" y="10"/>
                </a:cxn>
              </a:cxnLst>
              <a:rect l="0" t="0" r="r" b="b"/>
              <a:pathLst>
                <a:path w="28" h="20">
                  <a:moveTo>
                    <a:pt x="0" y="10"/>
                  </a:moveTo>
                  <a:lnTo>
                    <a:pt x="26" y="0"/>
                  </a:lnTo>
                  <a:lnTo>
                    <a:pt x="28" y="9"/>
                  </a:lnTo>
                  <a:lnTo>
                    <a:pt x="28" y="19"/>
                  </a:lnTo>
                  <a:lnTo>
                    <a:pt x="25" y="20"/>
                  </a:lnTo>
                  <a:lnTo>
                    <a:pt x="21" y="20"/>
                  </a:lnTo>
                  <a:lnTo>
                    <a:pt x="18" y="20"/>
                  </a:lnTo>
                  <a:lnTo>
                    <a:pt x="15" y="19"/>
                  </a:lnTo>
                  <a:lnTo>
                    <a:pt x="6" y="15"/>
                  </a:lnTo>
                  <a:lnTo>
                    <a:pt x="0" y="10"/>
                  </a:lnTo>
                  <a:close/>
                </a:path>
              </a:pathLst>
            </a:custGeom>
            <a:solidFill>
              <a:srgbClr val="1F1A17"/>
            </a:solidFill>
            <a:ln w="9525">
              <a:noFill/>
              <a:round/>
              <a:headEnd/>
              <a:tailEnd/>
            </a:ln>
          </p:spPr>
          <p:txBody>
            <a:bodyPr/>
            <a:lstStyle/>
            <a:p>
              <a:endParaRPr lang="en-US"/>
            </a:p>
          </p:txBody>
        </p:sp>
        <p:sp>
          <p:nvSpPr>
            <p:cNvPr id="4782" name="Freeform 686"/>
            <p:cNvSpPr>
              <a:spLocks/>
            </p:cNvSpPr>
            <p:nvPr/>
          </p:nvSpPr>
          <p:spPr bwMode="auto">
            <a:xfrm>
              <a:off x="3016" y="3437"/>
              <a:ext cx="27" cy="23"/>
            </a:xfrm>
            <a:custGeom>
              <a:avLst/>
              <a:gdLst/>
              <a:ahLst/>
              <a:cxnLst>
                <a:cxn ang="0">
                  <a:pos x="27" y="0"/>
                </a:cxn>
                <a:cxn ang="0">
                  <a:pos x="23" y="3"/>
                </a:cxn>
                <a:cxn ang="0">
                  <a:pos x="13" y="8"/>
                </a:cxn>
                <a:cxn ang="0">
                  <a:pos x="3" y="17"/>
                </a:cxn>
                <a:cxn ang="0">
                  <a:pos x="0" y="22"/>
                </a:cxn>
                <a:cxn ang="0">
                  <a:pos x="7" y="23"/>
                </a:cxn>
                <a:cxn ang="0">
                  <a:pos x="13" y="17"/>
                </a:cxn>
                <a:cxn ang="0">
                  <a:pos x="23" y="8"/>
                </a:cxn>
                <a:cxn ang="0">
                  <a:pos x="27" y="3"/>
                </a:cxn>
                <a:cxn ang="0">
                  <a:pos x="27" y="0"/>
                </a:cxn>
              </a:cxnLst>
              <a:rect l="0" t="0" r="r" b="b"/>
              <a:pathLst>
                <a:path w="27" h="23">
                  <a:moveTo>
                    <a:pt x="27" y="0"/>
                  </a:moveTo>
                  <a:lnTo>
                    <a:pt x="23" y="3"/>
                  </a:lnTo>
                  <a:lnTo>
                    <a:pt x="13" y="8"/>
                  </a:lnTo>
                  <a:lnTo>
                    <a:pt x="3" y="17"/>
                  </a:lnTo>
                  <a:lnTo>
                    <a:pt x="0" y="22"/>
                  </a:lnTo>
                  <a:lnTo>
                    <a:pt x="7" y="23"/>
                  </a:lnTo>
                  <a:lnTo>
                    <a:pt x="13" y="17"/>
                  </a:lnTo>
                  <a:lnTo>
                    <a:pt x="23" y="8"/>
                  </a:lnTo>
                  <a:lnTo>
                    <a:pt x="27" y="3"/>
                  </a:lnTo>
                  <a:lnTo>
                    <a:pt x="27" y="0"/>
                  </a:lnTo>
                  <a:close/>
                </a:path>
              </a:pathLst>
            </a:custGeom>
            <a:solidFill>
              <a:srgbClr val="1F1A17"/>
            </a:solidFill>
            <a:ln w="9525">
              <a:noFill/>
              <a:round/>
              <a:headEnd/>
              <a:tailEnd/>
            </a:ln>
          </p:spPr>
          <p:txBody>
            <a:bodyPr/>
            <a:lstStyle/>
            <a:p>
              <a:endParaRPr lang="en-US"/>
            </a:p>
          </p:txBody>
        </p:sp>
        <p:sp>
          <p:nvSpPr>
            <p:cNvPr id="4783" name="Freeform 687"/>
            <p:cNvSpPr>
              <a:spLocks/>
            </p:cNvSpPr>
            <p:nvPr/>
          </p:nvSpPr>
          <p:spPr bwMode="auto">
            <a:xfrm>
              <a:off x="3074" y="3524"/>
              <a:ext cx="32" cy="23"/>
            </a:xfrm>
            <a:custGeom>
              <a:avLst/>
              <a:gdLst/>
              <a:ahLst/>
              <a:cxnLst>
                <a:cxn ang="0">
                  <a:pos x="22" y="0"/>
                </a:cxn>
                <a:cxn ang="0">
                  <a:pos x="27" y="3"/>
                </a:cxn>
                <a:cxn ang="0">
                  <a:pos x="32" y="10"/>
                </a:cxn>
                <a:cxn ang="0">
                  <a:pos x="32" y="17"/>
                </a:cxn>
                <a:cxn ang="0">
                  <a:pos x="32" y="20"/>
                </a:cxn>
                <a:cxn ang="0">
                  <a:pos x="22" y="10"/>
                </a:cxn>
                <a:cxn ang="0">
                  <a:pos x="22" y="20"/>
                </a:cxn>
                <a:cxn ang="0">
                  <a:pos x="17" y="17"/>
                </a:cxn>
                <a:cxn ang="0">
                  <a:pos x="12" y="13"/>
                </a:cxn>
                <a:cxn ang="0">
                  <a:pos x="10" y="18"/>
                </a:cxn>
                <a:cxn ang="0">
                  <a:pos x="10" y="23"/>
                </a:cxn>
                <a:cxn ang="0">
                  <a:pos x="0" y="15"/>
                </a:cxn>
                <a:cxn ang="0">
                  <a:pos x="0" y="15"/>
                </a:cxn>
                <a:cxn ang="0">
                  <a:pos x="2" y="17"/>
                </a:cxn>
                <a:cxn ang="0">
                  <a:pos x="4" y="15"/>
                </a:cxn>
                <a:cxn ang="0">
                  <a:pos x="4" y="12"/>
                </a:cxn>
                <a:cxn ang="0">
                  <a:pos x="4" y="5"/>
                </a:cxn>
                <a:cxn ang="0">
                  <a:pos x="2" y="3"/>
                </a:cxn>
                <a:cxn ang="0">
                  <a:pos x="5" y="3"/>
                </a:cxn>
                <a:cxn ang="0">
                  <a:pos x="12" y="3"/>
                </a:cxn>
                <a:cxn ang="0">
                  <a:pos x="17" y="7"/>
                </a:cxn>
                <a:cxn ang="0">
                  <a:pos x="19" y="10"/>
                </a:cxn>
                <a:cxn ang="0">
                  <a:pos x="22" y="0"/>
                </a:cxn>
              </a:cxnLst>
              <a:rect l="0" t="0" r="r" b="b"/>
              <a:pathLst>
                <a:path w="32" h="23">
                  <a:moveTo>
                    <a:pt x="22" y="0"/>
                  </a:moveTo>
                  <a:lnTo>
                    <a:pt x="27" y="3"/>
                  </a:lnTo>
                  <a:lnTo>
                    <a:pt x="32" y="10"/>
                  </a:lnTo>
                  <a:lnTo>
                    <a:pt x="32" y="17"/>
                  </a:lnTo>
                  <a:lnTo>
                    <a:pt x="32" y="20"/>
                  </a:lnTo>
                  <a:lnTo>
                    <a:pt x="22" y="10"/>
                  </a:lnTo>
                  <a:lnTo>
                    <a:pt x="22" y="20"/>
                  </a:lnTo>
                  <a:lnTo>
                    <a:pt x="17" y="17"/>
                  </a:lnTo>
                  <a:lnTo>
                    <a:pt x="12" y="13"/>
                  </a:lnTo>
                  <a:lnTo>
                    <a:pt x="10" y="18"/>
                  </a:lnTo>
                  <a:lnTo>
                    <a:pt x="10" y="23"/>
                  </a:lnTo>
                  <a:lnTo>
                    <a:pt x="0" y="15"/>
                  </a:lnTo>
                  <a:lnTo>
                    <a:pt x="0" y="15"/>
                  </a:lnTo>
                  <a:lnTo>
                    <a:pt x="2" y="17"/>
                  </a:lnTo>
                  <a:lnTo>
                    <a:pt x="4" y="15"/>
                  </a:lnTo>
                  <a:lnTo>
                    <a:pt x="4" y="12"/>
                  </a:lnTo>
                  <a:lnTo>
                    <a:pt x="4" y="5"/>
                  </a:lnTo>
                  <a:lnTo>
                    <a:pt x="2" y="3"/>
                  </a:lnTo>
                  <a:lnTo>
                    <a:pt x="5" y="3"/>
                  </a:lnTo>
                  <a:lnTo>
                    <a:pt x="12" y="3"/>
                  </a:lnTo>
                  <a:lnTo>
                    <a:pt x="17" y="7"/>
                  </a:lnTo>
                  <a:lnTo>
                    <a:pt x="19" y="10"/>
                  </a:lnTo>
                  <a:lnTo>
                    <a:pt x="22" y="0"/>
                  </a:lnTo>
                  <a:close/>
                </a:path>
              </a:pathLst>
            </a:custGeom>
            <a:solidFill>
              <a:srgbClr val="1F1A17"/>
            </a:solidFill>
            <a:ln w="9525">
              <a:noFill/>
              <a:round/>
              <a:headEnd/>
              <a:tailEnd/>
            </a:ln>
          </p:spPr>
          <p:txBody>
            <a:bodyPr/>
            <a:lstStyle/>
            <a:p>
              <a:endParaRPr lang="en-US"/>
            </a:p>
          </p:txBody>
        </p:sp>
        <p:sp>
          <p:nvSpPr>
            <p:cNvPr id="4784" name="Freeform 688"/>
            <p:cNvSpPr>
              <a:spLocks/>
            </p:cNvSpPr>
            <p:nvPr/>
          </p:nvSpPr>
          <p:spPr bwMode="auto">
            <a:xfrm>
              <a:off x="2952" y="3566"/>
              <a:ext cx="22" cy="17"/>
            </a:xfrm>
            <a:custGeom>
              <a:avLst/>
              <a:gdLst/>
              <a:ahLst/>
              <a:cxnLst>
                <a:cxn ang="0">
                  <a:pos x="0" y="17"/>
                </a:cxn>
                <a:cxn ang="0">
                  <a:pos x="0" y="13"/>
                </a:cxn>
                <a:cxn ang="0">
                  <a:pos x="4" y="6"/>
                </a:cxn>
                <a:cxn ang="0">
                  <a:pos x="5" y="3"/>
                </a:cxn>
                <a:cxn ang="0">
                  <a:pos x="9" y="1"/>
                </a:cxn>
                <a:cxn ang="0">
                  <a:pos x="10" y="0"/>
                </a:cxn>
                <a:cxn ang="0">
                  <a:pos x="12" y="0"/>
                </a:cxn>
                <a:cxn ang="0">
                  <a:pos x="20" y="10"/>
                </a:cxn>
                <a:cxn ang="0">
                  <a:pos x="22" y="17"/>
                </a:cxn>
                <a:cxn ang="0">
                  <a:pos x="17" y="15"/>
                </a:cxn>
                <a:cxn ang="0">
                  <a:pos x="9" y="15"/>
                </a:cxn>
                <a:cxn ang="0">
                  <a:pos x="2" y="17"/>
                </a:cxn>
                <a:cxn ang="0">
                  <a:pos x="0" y="17"/>
                </a:cxn>
              </a:cxnLst>
              <a:rect l="0" t="0" r="r" b="b"/>
              <a:pathLst>
                <a:path w="22" h="17">
                  <a:moveTo>
                    <a:pt x="0" y="17"/>
                  </a:moveTo>
                  <a:lnTo>
                    <a:pt x="0" y="13"/>
                  </a:lnTo>
                  <a:lnTo>
                    <a:pt x="4" y="6"/>
                  </a:lnTo>
                  <a:lnTo>
                    <a:pt x="5" y="3"/>
                  </a:lnTo>
                  <a:lnTo>
                    <a:pt x="9" y="1"/>
                  </a:lnTo>
                  <a:lnTo>
                    <a:pt x="10" y="0"/>
                  </a:lnTo>
                  <a:lnTo>
                    <a:pt x="12" y="0"/>
                  </a:lnTo>
                  <a:lnTo>
                    <a:pt x="20" y="10"/>
                  </a:lnTo>
                  <a:lnTo>
                    <a:pt x="22" y="17"/>
                  </a:lnTo>
                  <a:lnTo>
                    <a:pt x="17" y="15"/>
                  </a:lnTo>
                  <a:lnTo>
                    <a:pt x="9" y="15"/>
                  </a:lnTo>
                  <a:lnTo>
                    <a:pt x="2" y="17"/>
                  </a:lnTo>
                  <a:lnTo>
                    <a:pt x="0" y="17"/>
                  </a:lnTo>
                  <a:close/>
                </a:path>
              </a:pathLst>
            </a:custGeom>
            <a:solidFill>
              <a:srgbClr val="1F1A17"/>
            </a:solidFill>
            <a:ln w="9525">
              <a:noFill/>
              <a:round/>
              <a:headEnd/>
              <a:tailEnd/>
            </a:ln>
          </p:spPr>
          <p:txBody>
            <a:bodyPr/>
            <a:lstStyle/>
            <a:p>
              <a:endParaRPr lang="en-US"/>
            </a:p>
          </p:txBody>
        </p:sp>
        <p:sp>
          <p:nvSpPr>
            <p:cNvPr id="4785" name="Freeform 689"/>
            <p:cNvSpPr>
              <a:spLocks/>
            </p:cNvSpPr>
            <p:nvPr/>
          </p:nvSpPr>
          <p:spPr bwMode="auto">
            <a:xfrm>
              <a:off x="2879" y="3521"/>
              <a:ext cx="35" cy="35"/>
            </a:xfrm>
            <a:custGeom>
              <a:avLst/>
              <a:gdLst/>
              <a:ahLst/>
              <a:cxnLst>
                <a:cxn ang="0">
                  <a:pos x="10" y="0"/>
                </a:cxn>
                <a:cxn ang="0">
                  <a:pos x="8" y="1"/>
                </a:cxn>
                <a:cxn ang="0">
                  <a:pos x="5" y="3"/>
                </a:cxn>
                <a:cxn ang="0">
                  <a:pos x="2" y="8"/>
                </a:cxn>
                <a:cxn ang="0">
                  <a:pos x="0" y="13"/>
                </a:cxn>
                <a:cxn ang="0">
                  <a:pos x="2" y="20"/>
                </a:cxn>
                <a:cxn ang="0">
                  <a:pos x="7" y="26"/>
                </a:cxn>
                <a:cxn ang="0">
                  <a:pos x="12" y="31"/>
                </a:cxn>
                <a:cxn ang="0">
                  <a:pos x="15" y="33"/>
                </a:cxn>
                <a:cxn ang="0">
                  <a:pos x="13" y="20"/>
                </a:cxn>
                <a:cxn ang="0">
                  <a:pos x="25" y="35"/>
                </a:cxn>
                <a:cxn ang="0">
                  <a:pos x="28" y="31"/>
                </a:cxn>
                <a:cxn ang="0">
                  <a:pos x="27" y="25"/>
                </a:cxn>
                <a:cxn ang="0">
                  <a:pos x="28" y="13"/>
                </a:cxn>
                <a:cxn ang="0">
                  <a:pos x="33" y="5"/>
                </a:cxn>
                <a:cxn ang="0">
                  <a:pos x="35" y="3"/>
                </a:cxn>
                <a:cxn ang="0">
                  <a:pos x="12" y="10"/>
                </a:cxn>
                <a:cxn ang="0">
                  <a:pos x="10" y="0"/>
                </a:cxn>
              </a:cxnLst>
              <a:rect l="0" t="0" r="r" b="b"/>
              <a:pathLst>
                <a:path w="35" h="35">
                  <a:moveTo>
                    <a:pt x="10" y="0"/>
                  </a:moveTo>
                  <a:lnTo>
                    <a:pt x="8" y="1"/>
                  </a:lnTo>
                  <a:lnTo>
                    <a:pt x="5" y="3"/>
                  </a:lnTo>
                  <a:lnTo>
                    <a:pt x="2" y="8"/>
                  </a:lnTo>
                  <a:lnTo>
                    <a:pt x="0" y="13"/>
                  </a:lnTo>
                  <a:lnTo>
                    <a:pt x="2" y="20"/>
                  </a:lnTo>
                  <a:lnTo>
                    <a:pt x="7" y="26"/>
                  </a:lnTo>
                  <a:lnTo>
                    <a:pt x="12" y="31"/>
                  </a:lnTo>
                  <a:lnTo>
                    <a:pt x="15" y="33"/>
                  </a:lnTo>
                  <a:lnTo>
                    <a:pt x="13" y="20"/>
                  </a:lnTo>
                  <a:lnTo>
                    <a:pt x="25" y="35"/>
                  </a:lnTo>
                  <a:lnTo>
                    <a:pt x="28" y="31"/>
                  </a:lnTo>
                  <a:lnTo>
                    <a:pt x="27" y="25"/>
                  </a:lnTo>
                  <a:lnTo>
                    <a:pt x="28" y="13"/>
                  </a:lnTo>
                  <a:lnTo>
                    <a:pt x="33" y="5"/>
                  </a:lnTo>
                  <a:lnTo>
                    <a:pt x="35" y="3"/>
                  </a:lnTo>
                  <a:lnTo>
                    <a:pt x="12" y="10"/>
                  </a:lnTo>
                  <a:lnTo>
                    <a:pt x="10" y="0"/>
                  </a:lnTo>
                  <a:close/>
                </a:path>
              </a:pathLst>
            </a:custGeom>
            <a:solidFill>
              <a:srgbClr val="1F1A17"/>
            </a:solidFill>
            <a:ln w="9525">
              <a:noFill/>
              <a:round/>
              <a:headEnd/>
              <a:tailEnd/>
            </a:ln>
          </p:spPr>
          <p:txBody>
            <a:bodyPr/>
            <a:lstStyle/>
            <a:p>
              <a:endParaRPr lang="en-US"/>
            </a:p>
          </p:txBody>
        </p:sp>
        <p:sp>
          <p:nvSpPr>
            <p:cNvPr id="4786" name="Freeform 690"/>
            <p:cNvSpPr>
              <a:spLocks/>
            </p:cNvSpPr>
            <p:nvPr/>
          </p:nvSpPr>
          <p:spPr bwMode="auto">
            <a:xfrm>
              <a:off x="2759" y="3507"/>
              <a:ext cx="53" cy="37"/>
            </a:xfrm>
            <a:custGeom>
              <a:avLst/>
              <a:gdLst/>
              <a:ahLst/>
              <a:cxnLst>
                <a:cxn ang="0">
                  <a:pos x="0" y="0"/>
                </a:cxn>
                <a:cxn ang="0">
                  <a:pos x="13" y="4"/>
                </a:cxn>
                <a:cxn ang="0">
                  <a:pos x="28" y="12"/>
                </a:cxn>
                <a:cxn ang="0">
                  <a:pos x="36" y="17"/>
                </a:cxn>
                <a:cxn ang="0">
                  <a:pos x="45" y="22"/>
                </a:cxn>
                <a:cxn ang="0">
                  <a:pos x="50" y="30"/>
                </a:cxn>
                <a:cxn ang="0">
                  <a:pos x="53" y="35"/>
                </a:cxn>
                <a:cxn ang="0">
                  <a:pos x="51" y="37"/>
                </a:cxn>
                <a:cxn ang="0">
                  <a:pos x="48" y="37"/>
                </a:cxn>
                <a:cxn ang="0">
                  <a:pos x="46" y="37"/>
                </a:cxn>
                <a:cxn ang="0">
                  <a:pos x="43" y="35"/>
                </a:cxn>
                <a:cxn ang="0">
                  <a:pos x="36" y="30"/>
                </a:cxn>
                <a:cxn ang="0">
                  <a:pos x="33" y="25"/>
                </a:cxn>
                <a:cxn ang="0">
                  <a:pos x="31" y="29"/>
                </a:cxn>
                <a:cxn ang="0">
                  <a:pos x="31" y="32"/>
                </a:cxn>
                <a:cxn ang="0">
                  <a:pos x="28" y="32"/>
                </a:cxn>
                <a:cxn ang="0">
                  <a:pos x="25" y="34"/>
                </a:cxn>
                <a:cxn ang="0">
                  <a:pos x="23" y="29"/>
                </a:cxn>
                <a:cxn ang="0">
                  <a:pos x="21" y="24"/>
                </a:cxn>
                <a:cxn ang="0">
                  <a:pos x="18" y="20"/>
                </a:cxn>
                <a:cxn ang="0">
                  <a:pos x="13" y="19"/>
                </a:cxn>
                <a:cxn ang="0">
                  <a:pos x="15" y="14"/>
                </a:cxn>
                <a:cxn ang="0">
                  <a:pos x="15" y="10"/>
                </a:cxn>
                <a:cxn ang="0">
                  <a:pos x="8" y="5"/>
                </a:cxn>
                <a:cxn ang="0">
                  <a:pos x="0" y="0"/>
                </a:cxn>
              </a:cxnLst>
              <a:rect l="0" t="0" r="r" b="b"/>
              <a:pathLst>
                <a:path w="53" h="37">
                  <a:moveTo>
                    <a:pt x="0" y="0"/>
                  </a:moveTo>
                  <a:lnTo>
                    <a:pt x="13" y="4"/>
                  </a:lnTo>
                  <a:lnTo>
                    <a:pt x="28" y="12"/>
                  </a:lnTo>
                  <a:lnTo>
                    <a:pt x="36" y="17"/>
                  </a:lnTo>
                  <a:lnTo>
                    <a:pt x="45" y="22"/>
                  </a:lnTo>
                  <a:lnTo>
                    <a:pt x="50" y="30"/>
                  </a:lnTo>
                  <a:lnTo>
                    <a:pt x="53" y="35"/>
                  </a:lnTo>
                  <a:lnTo>
                    <a:pt x="51" y="37"/>
                  </a:lnTo>
                  <a:lnTo>
                    <a:pt x="48" y="37"/>
                  </a:lnTo>
                  <a:lnTo>
                    <a:pt x="46" y="37"/>
                  </a:lnTo>
                  <a:lnTo>
                    <a:pt x="43" y="35"/>
                  </a:lnTo>
                  <a:lnTo>
                    <a:pt x="36" y="30"/>
                  </a:lnTo>
                  <a:lnTo>
                    <a:pt x="33" y="25"/>
                  </a:lnTo>
                  <a:lnTo>
                    <a:pt x="31" y="29"/>
                  </a:lnTo>
                  <a:lnTo>
                    <a:pt x="31" y="32"/>
                  </a:lnTo>
                  <a:lnTo>
                    <a:pt x="28" y="32"/>
                  </a:lnTo>
                  <a:lnTo>
                    <a:pt x="25" y="34"/>
                  </a:lnTo>
                  <a:lnTo>
                    <a:pt x="23" y="29"/>
                  </a:lnTo>
                  <a:lnTo>
                    <a:pt x="21" y="24"/>
                  </a:lnTo>
                  <a:lnTo>
                    <a:pt x="18" y="20"/>
                  </a:lnTo>
                  <a:lnTo>
                    <a:pt x="13" y="19"/>
                  </a:lnTo>
                  <a:lnTo>
                    <a:pt x="15" y="14"/>
                  </a:lnTo>
                  <a:lnTo>
                    <a:pt x="15" y="10"/>
                  </a:lnTo>
                  <a:lnTo>
                    <a:pt x="8" y="5"/>
                  </a:lnTo>
                  <a:lnTo>
                    <a:pt x="0" y="0"/>
                  </a:lnTo>
                  <a:close/>
                </a:path>
              </a:pathLst>
            </a:custGeom>
            <a:solidFill>
              <a:srgbClr val="1F1A17"/>
            </a:solidFill>
            <a:ln w="9525">
              <a:noFill/>
              <a:round/>
              <a:headEnd/>
              <a:tailEnd/>
            </a:ln>
          </p:spPr>
          <p:txBody>
            <a:bodyPr/>
            <a:lstStyle/>
            <a:p>
              <a:endParaRPr lang="en-US"/>
            </a:p>
          </p:txBody>
        </p:sp>
        <p:sp>
          <p:nvSpPr>
            <p:cNvPr id="4787" name="Freeform 691"/>
            <p:cNvSpPr>
              <a:spLocks/>
            </p:cNvSpPr>
            <p:nvPr/>
          </p:nvSpPr>
          <p:spPr bwMode="auto">
            <a:xfrm>
              <a:off x="2827" y="3511"/>
              <a:ext cx="45" cy="20"/>
            </a:xfrm>
            <a:custGeom>
              <a:avLst/>
              <a:gdLst/>
              <a:ahLst/>
              <a:cxnLst>
                <a:cxn ang="0">
                  <a:pos x="8" y="0"/>
                </a:cxn>
                <a:cxn ang="0">
                  <a:pos x="0" y="3"/>
                </a:cxn>
                <a:cxn ang="0">
                  <a:pos x="2" y="13"/>
                </a:cxn>
                <a:cxn ang="0">
                  <a:pos x="7" y="16"/>
                </a:cxn>
                <a:cxn ang="0">
                  <a:pos x="18" y="20"/>
                </a:cxn>
                <a:cxn ang="0">
                  <a:pos x="35" y="18"/>
                </a:cxn>
                <a:cxn ang="0">
                  <a:pos x="45" y="16"/>
                </a:cxn>
                <a:cxn ang="0">
                  <a:pos x="37" y="15"/>
                </a:cxn>
                <a:cxn ang="0">
                  <a:pos x="23" y="13"/>
                </a:cxn>
                <a:cxn ang="0">
                  <a:pos x="17" y="10"/>
                </a:cxn>
                <a:cxn ang="0">
                  <a:pos x="13" y="5"/>
                </a:cxn>
                <a:cxn ang="0">
                  <a:pos x="10" y="1"/>
                </a:cxn>
                <a:cxn ang="0">
                  <a:pos x="8" y="0"/>
                </a:cxn>
              </a:cxnLst>
              <a:rect l="0" t="0" r="r" b="b"/>
              <a:pathLst>
                <a:path w="45" h="20">
                  <a:moveTo>
                    <a:pt x="8" y="0"/>
                  </a:moveTo>
                  <a:lnTo>
                    <a:pt x="0" y="3"/>
                  </a:lnTo>
                  <a:lnTo>
                    <a:pt x="2" y="13"/>
                  </a:lnTo>
                  <a:lnTo>
                    <a:pt x="7" y="16"/>
                  </a:lnTo>
                  <a:lnTo>
                    <a:pt x="18" y="20"/>
                  </a:lnTo>
                  <a:lnTo>
                    <a:pt x="35" y="18"/>
                  </a:lnTo>
                  <a:lnTo>
                    <a:pt x="45" y="16"/>
                  </a:lnTo>
                  <a:lnTo>
                    <a:pt x="37" y="15"/>
                  </a:lnTo>
                  <a:lnTo>
                    <a:pt x="23" y="13"/>
                  </a:lnTo>
                  <a:lnTo>
                    <a:pt x="17" y="10"/>
                  </a:lnTo>
                  <a:lnTo>
                    <a:pt x="13" y="5"/>
                  </a:lnTo>
                  <a:lnTo>
                    <a:pt x="10" y="1"/>
                  </a:lnTo>
                  <a:lnTo>
                    <a:pt x="8" y="0"/>
                  </a:lnTo>
                  <a:close/>
                </a:path>
              </a:pathLst>
            </a:custGeom>
            <a:solidFill>
              <a:srgbClr val="1F1A17"/>
            </a:solidFill>
            <a:ln w="9525">
              <a:noFill/>
              <a:round/>
              <a:headEnd/>
              <a:tailEnd/>
            </a:ln>
          </p:spPr>
          <p:txBody>
            <a:bodyPr/>
            <a:lstStyle/>
            <a:p>
              <a:endParaRPr lang="en-US"/>
            </a:p>
          </p:txBody>
        </p:sp>
        <p:sp>
          <p:nvSpPr>
            <p:cNvPr id="4788" name="Freeform 692"/>
            <p:cNvSpPr>
              <a:spLocks/>
            </p:cNvSpPr>
            <p:nvPr/>
          </p:nvSpPr>
          <p:spPr bwMode="auto">
            <a:xfrm>
              <a:off x="2733" y="3552"/>
              <a:ext cx="26" cy="17"/>
            </a:xfrm>
            <a:custGeom>
              <a:avLst/>
              <a:gdLst/>
              <a:ahLst/>
              <a:cxnLst>
                <a:cxn ang="0">
                  <a:pos x="0" y="9"/>
                </a:cxn>
                <a:cxn ang="0">
                  <a:pos x="24" y="0"/>
                </a:cxn>
                <a:cxn ang="0">
                  <a:pos x="26" y="7"/>
                </a:cxn>
                <a:cxn ang="0">
                  <a:pos x="26" y="15"/>
                </a:cxn>
                <a:cxn ang="0">
                  <a:pos x="19" y="17"/>
                </a:cxn>
                <a:cxn ang="0">
                  <a:pos x="14" y="15"/>
                </a:cxn>
                <a:cxn ang="0">
                  <a:pos x="5" y="12"/>
                </a:cxn>
                <a:cxn ang="0">
                  <a:pos x="0" y="9"/>
                </a:cxn>
              </a:cxnLst>
              <a:rect l="0" t="0" r="r" b="b"/>
              <a:pathLst>
                <a:path w="26" h="17">
                  <a:moveTo>
                    <a:pt x="0" y="9"/>
                  </a:moveTo>
                  <a:lnTo>
                    <a:pt x="24" y="0"/>
                  </a:lnTo>
                  <a:lnTo>
                    <a:pt x="26" y="7"/>
                  </a:lnTo>
                  <a:lnTo>
                    <a:pt x="26" y="15"/>
                  </a:lnTo>
                  <a:lnTo>
                    <a:pt x="19" y="17"/>
                  </a:lnTo>
                  <a:lnTo>
                    <a:pt x="14" y="15"/>
                  </a:lnTo>
                  <a:lnTo>
                    <a:pt x="5" y="12"/>
                  </a:lnTo>
                  <a:lnTo>
                    <a:pt x="0" y="9"/>
                  </a:lnTo>
                  <a:close/>
                </a:path>
              </a:pathLst>
            </a:custGeom>
            <a:solidFill>
              <a:srgbClr val="1F1A17"/>
            </a:solidFill>
            <a:ln w="9525">
              <a:noFill/>
              <a:round/>
              <a:headEnd/>
              <a:tailEnd/>
            </a:ln>
          </p:spPr>
          <p:txBody>
            <a:bodyPr/>
            <a:lstStyle/>
            <a:p>
              <a:endParaRPr lang="en-US"/>
            </a:p>
          </p:txBody>
        </p:sp>
        <p:sp>
          <p:nvSpPr>
            <p:cNvPr id="4789" name="Freeform 693"/>
            <p:cNvSpPr>
              <a:spLocks/>
            </p:cNvSpPr>
            <p:nvPr/>
          </p:nvSpPr>
          <p:spPr bwMode="auto">
            <a:xfrm>
              <a:off x="3016" y="3521"/>
              <a:ext cx="134" cy="73"/>
            </a:xfrm>
            <a:custGeom>
              <a:avLst/>
              <a:gdLst/>
              <a:ahLst/>
              <a:cxnLst>
                <a:cxn ang="0">
                  <a:pos x="0" y="51"/>
                </a:cxn>
                <a:cxn ang="0">
                  <a:pos x="10" y="60"/>
                </a:cxn>
                <a:cxn ang="0">
                  <a:pos x="17" y="53"/>
                </a:cxn>
                <a:cxn ang="0">
                  <a:pos x="25" y="51"/>
                </a:cxn>
                <a:cxn ang="0">
                  <a:pos x="32" y="48"/>
                </a:cxn>
                <a:cxn ang="0">
                  <a:pos x="37" y="46"/>
                </a:cxn>
                <a:cxn ang="0">
                  <a:pos x="40" y="51"/>
                </a:cxn>
                <a:cxn ang="0">
                  <a:pos x="45" y="51"/>
                </a:cxn>
                <a:cxn ang="0">
                  <a:pos x="52" y="51"/>
                </a:cxn>
                <a:cxn ang="0">
                  <a:pos x="57" y="51"/>
                </a:cxn>
                <a:cxn ang="0">
                  <a:pos x="58" y="51"/>
                </a:cxn>
                <a:cxn ang="0">
                  <a:pos x="62" y="50"/>
                </a:cxn>
                <a:cxn ang="0">
                  <a:pos x="70" y="55"/>
                </a:cxn>
                <a:cxn ang="0">
                  <a:pos x="73" y="60"/>
                </a:cxn>
                <a:cxn ang="0">
                  <a:pos x="77" y="43"/>
                </a:cxn>
                <a:cxn ang="0">
                  <a:pos x="80" y="67"/>
                </a:cxn>
                <a:cxn ang="0">
                  <a:pos x="88" y="73"/>
                </a:cxn>
                <a:cxn ang="0">
                  <a:pos x="88" y="65"/>
                </a:cxn>
                <a:cxn ang="0">
                  <a:pos x="90" y="53"/>
                </a:cxn>
                <a:cxn ang="0">
                  <a:pos x="98" y="50"/>
                </a:cxn>
                <a:cxn ang="0">
                  <a:pos x="103" y="48"/>
                </a:cxn>
                <a:cxn ang="0">
                  <a:pos x="114" y="40"/>
                </a:cxn>
                <a:cxn ang="0">
                  <a:pos x="107" y="33"/>
                </a:cxn>
                <a:cxn ang="0">
                  <a:pos x="120" y="35"/>
                </a:cxn>
                <a:cxn ang="0">
                  <a:pos x="122" y="28"/>
                </a:cxn>
                <a:cxn ang="0">
                  <a:pos x="117" y="23"/>
                </a:cxn>
                <a:cxn ang="0">
                  <a:pos x="122" y="21"/>
                </a:cxn>
                <a:cxn ang="0">
                  <a:pos x="124" y="15"/>
                </a:cxn>
                <a:cxn ang="0">
                  <a:pos x="117" y="13"/>
                </a:cxn>
                <a:cxn ang="0">
                  <a:pos x="129" y="11"/>
                </a:cxn>
                <a:cxn ang="0">
                  <a:pos x="134" y="0"/>
                </a:cxn>
                <a:cxn ang="0">
                  <a:pos x="115" y="8"/>
                </a:cxn>
                <a:cxn ang="0">
                  <a:pos x="107" y="20"/>
                </a:cxn>
                <a:cxn ang="0">
                  <a:pos x="112" y="26"/>
                </a:cxn>
                <a:cxn ang="0">
                  <a:pos x="103" y="28"/>
                </a:cxn>
                <a:cxn ang="0">
                  <a:pos x="103" y="30"/>
                </a:cxn>
                <a:cxn ang="0">
                  <a:pos x="103" y="31"/>
                </a:cxn>
                <a:cxn ang="0">
                  <a:pos x="100" y="35"/>
                </a:cxn>
                <a:cxn ang="0">
                  <a:pos x="95" y="38"/>
                </a:cxn>
                <a:cxn ang="0">
                  <a:pos x="90" y="38"/>
                </a:cxn>
                <a:cxn ang="0">
                  <a:pos x="85" y="36"/>
                </a:cxn>
                <a:cxn ang="0">
                  <a:pos x="83" y="35"/>
                </a:cxn>
                <a:cxn ang="0">
                  <a:pos x="83" y="35"/>
                </a:cxn>
                <a:cxn ang="0">
                  <a:pos x="75" y="21"/>
                </a:cxn>
                <a:cxn ang="0">
                  <a:pos x="65" y="25"/>
                </a:cxn>
                <a:cxn ang="0">
                  <a:pos x="52" y="30"/>
                </a:cxn>
                <a:cxn ang="0">
                  <a:pos x="40" y="30"/>
                </a:cxn>
                <a:cxn ang="0">
                  <a:pos x="25" y="33"/>
                </a:cxn>
                <a:cxn ang="0">
                  <a:pos x="10" y="45"/>
                </a:cxn>
                <a:cxn ang="0">
                  <a:pos x="0" y="51"/>
                </a:cxn>
              </a:cxnLst>
              <a:rect l="0" t="0" r="r" b="b"/>
              <a:pathLst>
                <a:path w="134" h="73">
                  <a:moveTo>
                    <a:pt x="0" y="51"/>
                  </a:moveTo>
                  <a:lnTo>
                    <a:pt x="10" y="60"/>
                  </a:lnTo>
                  <a:lnTo>
                    <a:pt x="17" y="53"/>
                  </a:lnTo>
                  <a:lnTo>
                    <a:pt x="25" y="51"/>
                  </a:lnTo>
                  <a:lnTo>
                    <a:pt x="32" y="48"/>
                  </a:lnTo>
                  <a:lnTo>
                    <a:pt x="37" y="46"/>
                  </a:lnTo>
                  <a:lnTo>
                    <a:pt x="40" y="51"/>
                  </a:lnTo>
                  <a:lnTo>
                    <a:pt x="45" y="51"/>
                  </a:lnTo>
                  <a:lnTo>
                    <a:pt x="52" y="51"/>
                  </a:lnTo>
                  <a:lnTo>
                    <a:pt x="57" y="51"/>
                  </a:lnTo>
                  <a:lnTo>
                    <a:pt x="58" y="51"/>
                  </a:lnTo>
                  <a:lnTo>
                    <a:pt x="62" y="50"/>
                  </a:lnTo>
                  <a:lnTo>
                    <a:pt x="70" y="55"/>
                  </a:lnTo>
                  <a:lnTo>
                    <a:pt x="73" y="60"/>
                  </a:lnTo>
                  <a:lnTo>
                    <a:pt x="77" y="43"/>
                  </a:lnTo>
                  <a:lnTo>
                    <a:pt x="80" y="67"/>
                  </a:lnTo>
                  <a:lnTo>
                    <a:pt x="88" y="73"/>
                  </a:lnTo>
                  <a:lnTo>
                    <a:pt x="88" y="65"/>
                  </a:lnTo>
                  <a:lnTo>
                    <a:pt x="90" y="53"/>
                  </a:lnTo>
                  <a:lnTo>
                    <a:pt x="98" y="50"/>
                  </a:lnTo>
                  <a:lnTo>
                    <a:pt x="103" y="48"/>
                  </a:lnTo>
                  <a:lnTo>
                    <a:pt x="114" y="40"/>
                  </a:lnTo>
                  <a:lnTo>
                    <a:pt x="107" y="33"/>
                  </a:lnTo>
                  <a:lnTo>
                    <a:pt x="120" y="35"/>
                  </a:lnTo>
                  <a:lnTo>
                    <a:pt x="122" y="28"/>
                  </a:lnTo>
                  <a:lnTo>
                    <a:pt x="117" y="23"/>
                  </a:lnTo>
                  <a:lnTo>
                    <a:pt x="122" y="21"/>
                  </a:lnTo>
                  <a:lnTo>
                    <a:pt x="124" y="15"/>
                  </a:lnTo>
                  <a:lnTo>
                    <a:pt x="117" y="13"/>
                  </a:lnTo>
                  <a:lnTo>
                    <a:pt x="129" y="11"/>
                  </a:lnTo>
                  <a:lnTo>
                    <a:pt x="134" y="0"/>
                  </a:lnTo>
                  <a:lnTo>
                    <a:pt x="115" y="8"/>
                  </a:lnTo>
                  <a:lnTo>
                    <a:pt x="107" y="20"/>
                  </a:lnTo>
                  <a:lnTo>
                    <a:pt x="112" y="26"/>
                  </a:lnTo>
                  <a:lnTo>
                    <a:pt x="103" y="28"/>
                  </a:lnTo>
                  <a:lnTo>
                    <a:pt x="103" y="30"/>
                  </a:lnTo>
                  <a:lnTo>
                    <a:pt x="103" y="31"/>
                  </a:lnTo>
                  <a:lnTo>
                    <a:pt x="100" y="35"/>
                  </a:lnTo>
                  <a:lnTo>
                    <a:pt x="95" y="38"/>
                  </a:lnTo>
                  <a:lnTo>
                    <a:pt x="90" y="38"/>
                  </a:lnTo>
                  <a:lnTo>
                    <a:pt x="85" y="36"/>
                  </a:lnTo>
                  <a:lnTo>
                    <a:pt x="83" y="35"/>
                  </a:lnTo>
                  <a:lnTo>
                    <a:pt x="83" y="35"/>
                  </a:lnTo>
                  <a:lnTo>
                    <a:pt x="75" y="21"/>
                  </a:lnTo>
                  <a:lnTo>
                    <a:pt x="65" y="25"/>
                  </a:lnTo>
                  <a:lnTo>
                    <a:pt x="52" y="30"/>
                  </a:lnTo>
                  <a:lnTo>
                    <a:pt x="40" y="30"/>
                  </a:lnTo>
                  <a:lnTo>
                    <a:pt x="25" y="33"/>
                  </a:lnTo>
                  <a:lnTo>
                    <a:pt x="10" y="45"/>
                  </a:lnTo>
                  <a:lnTo>
                    <a:pt x="0" y="51"/>
                  </a:lnTo>
                  <a:close/>
                </a:path>
              </a:pathLst>
            </a:custGeom>
            <a:solidFill>
              <a:srgbClr val="1F1A17"/>
            </a:solidFill>
            <a:ln w="9525">
              <a:noFill/>
              <a:round/>
              <a:headEnd/>
              <a:tailEnd/>
            </a:ln>
          </p:spPr>
          <p:txBody>
            <a:bodyPr/>
            <a:lstStyle/>
            <a:p>
              <a:endParaRPr lang="en-US"/>
            </a:p>
          </p:txBody>
        </p:sp>
        <p:sp>
          <p:nvSpPr>
            <p:cNvPr id="4790" name="Freeform 694"/>
            <p:cNvSpPr>
              <a:spLocks/>
            </p:cNvSpPr>
            <p:nvPr/>
          </p:nvSpPr>
          <p:spPr bwMode="auto">
            <a:xfrm>
              <a:off x="2809" y="3529"/>
              <a:ext cx="167" cy="92"/>
            </a:xfrm>
            <a:custGeom>
              <a:avLst/>
              <a:gdLst/>
              <a:ahLst/>
              <a:cxnLst>
                <a:cxn ang="0">
                  <a:pos x="162" y="20"/>
                </a:cxn>
                <a:cxn ang="0">
                  <a:pos x="163" y="8"/>
                </a:cxn>
                <a:cxn ang="0">
                  <a:pos x="157" y="8"/>
                </a:cxn>
                <a:cxn ang="0">
                  <a:pos x="148" y="7"/>
                </a:cxn>
                <a:cxn ang="0">
                  <a:pos x="140" y="2"/>
                </a:cxn>
                <a:cxn ang="0">
                  <a:pos x="123" y="8"/>
                </a:cxn>
                <a:cxn ang="0">
                  <a:pos x="117" y="17"/>
                </a:cxn>
                <a:cxn ang="0">
                  <a:pos x="122" y="27"/>
                </a:cxn>
                <a:cxn ang="0">
                  <a:pos x="120" y="32"/>
                </a:cxn>
                <a:cxn ang="0">
                  <a:pos x="100" y="27"/>
                </a:cxn>
                <a:cxn ang="0">
                  <a:pos x="73" y="22"/>
                </a:cxn>
                <a:cxn ang="0">
                  <a:pos x="43" y="27"/>
                </a:cxn>
                <a:cxn ang="0">
                  <a:pos x="15" y="27"/>
                </a:cxn>
                <a:cxn ang="0">
                  <a:pos x="6" y="32"/>
                </a:cxn>
                <a:cxn ang="0">
                  <a:pos x="11" y="43"/>
                </a:cxn>
                <a:cxn ang="0">
                  <a:pos x="25" y="49"/>
                </a:cxn>
                <a:cxn ang="0">
                  <a:pos x="38" y="50"/>
                </a:cxn>
                <a:cxn ang="0">
                  <a:pos x="51" y="59"/>
                </a:cxn>
                <a:cxn ang="0">
                  <a:pos x="63" y="54"/>
                </a:cxn>
                <a:cxn ang="0">
                  <a:pos x="61" y="47"/>
                </a:cxn>
                <a:cxn ang="0">
                  <a:pos x="77" y="42"/>
                </a:cxn>
                <a:cxn ang="0">
                  <a:pos x="92" y="45"/>
                </a:cxn>
                <a:cxn ang="0">
                  <a:pos x="88" y="57"/>
                </a:cxn>
                <a:cxn ang="0">
                  <a:pos x="66" y="69"/>
                </a:cxn>
                <a:cxn ang="0">
                  <a:pos x="43" y="79"/>
                </a:cxn>
                <a:cxn ang="0">
                  <a:pos x="48" y="85"/>
                </a:cxn>
                <a:cxn ang="0">
                  <a:pos x="72" y="82"/>
                </a:cxn>
                <a:cxn ang="0">
                  <a:pos x="83" y="80"/>
                </a:cxn>
                <a:cxn ang="0">
                  <a:pos x="85" y="85"/>
                </a:cxn>
                <a:cxn ang="0">
                  <a:pos x="103" y="85"/>
                </a:cxn>
                <a:cxn ang="0">
                  <a:pos x="143" y="80"/>
                </a:cxn>
                <a:cxn ang="0">
                  <a:pos x="153" y="80"/>
                </a:cxn>
                <a:cxn ang="0">
                  <a:pos x="160" y="64"/>
                </a:cxn>
                <a:cxn ang="0">
                  <a:pos x="157" y="47"/>
                </a:cxn>
                <a:cxn ang="0">
                  <a:pos x="152" y="43"/>
                </a:cxn>
                <a:cxn ang="0">
                  <a:pos x="135" y="45"/>
                </a:cxn>
                <a:cxn ang="0">
                  <a:pos x="130" y="30"/>
                </a:cxn>
                <a:cxn ang="0">
                  <a:pos x="140" y="25"/>
                </a:cxn>
                <a:cxn ang="0">
                  <a:pos x="152" y="33"/>
                </a:cxn>
                <a:cxn ang="0">
                  <a:pos x="155" y="32"/>
                </a:cxn>
              </a:cxnLst>
              <a:rect l="0" t="0" r="r" b="b"/>
              <a:pathLst>
                <a:path w="167" h="92">
                  <a:moveTo>
                    <a:pt x="157" y="27"/>
                  </a:moveTo>
                  <a:lnTo>
                    <a:pt x="162" y="20"/>
                  </a:lnTo>
                  <a:lnTo>
                    <a:pt x="167" y="13"/>
                  </a:lnTo>
                  <a:lnTo>
                    <a:pt x="163" y="8"/>
                  </a:lnTo>
                  <a:lnTo>
                    <a:pt x="162" y="2"/>
                  </a:lnTo>
                  <a:lnTo>
                    <a:pt x="157" y="8"/>
                  </a:lnTo>
                  <a:lnTo>
                    <a:pt x="150" y="13"/>
                  </a:lnTo>
                  <a:lnTo>
                    <a:pt x="148" y="7"/>
                  </a:lnTo>
                  <a:lnTo>
                    <a:pt x="147" y="0"/>
                  </a:lnTo>
                  <a:lnTo>
                    <a:pt x="140" y="2"/>
                  </a:lnTo>
                  <a:lnTo>
                    <a:pt x="132" y="3"/>
                  </a:lnTo>
                  <a:lnTo>
                    <a:pt x="123" y="8"/>
                  </a:lnTo>
                  <a:lnTo>
                    <a:pt x="115" y="13"/>
                  </a:lnTo>
                  <a:lnTo>
                    <a:pt x="117" y="17"/>
                  </a:lnTo>
                  <a:lnTo>
                    <a:pt x="120" y="23"/>
                  </a:lnTo>
                  <a:lnTo>
                    <a:pt x="122" y="27"/>
                  </a:lnTo>
                  <a:lnTo>
                    <a:pt x="122" y="30"/>
                  </a:lnTo>
                  <a:lnTo>
                    <a:pt x="120" y="32"/>
                  </a:lnTo>
                  <a:lnTo>
                    <a:pt x="118" y="33"/>
                  </a:lnTo>
                  <a:lnTo>
                    <a:pt x="100" y="27"/>
                  </a:lnTo>
                  <a:lnTo>
                    <a:pt x="88" y="20"/>
                  </a:lnTo>
                  <a:lnTo>
                    <a:pt x="73" y="22"/>
                  </a:lnTo>
                  <a:lnTo>
                    <a:pt x="56" y="23"/>
                  </a:lnTo>
                  <a:lnTo>
                    <a:pt x="43" y="27"/>
                  </a:lnTo>
                  <a:lnTo>
                    <a:pt x="28" y="27"/>
                  </a:lnTo>
                  <a:lnTo>
                    <a:pt x="15" y="27"/>
                  </a:lnTo>
                  <a:lnTo>
                    <a:pt x="0" y="25"/>
                  </a:lnTo>
                  <a:lnTo>
                    <a:pt x="6" y="32"/>
                  </a:lnTo>
                  <a:lnTo>
                    <a:pt x="13" y="38"/>
                  </a:lnTo>
                  <a:lnTo>
                    <a:pt x="11" y="43"/>
                  </a:lnTo>
                  <a:lnTo>
                    <a:pt x="10" y="50"/>
                  </a:lnTo>
                  <a:lnTo>
                    <a:pt x="25" y="49"/>
                  </a:lnTo>
                  <a:lnTo>
                    <a:pt x="38" y="45"/>
                  </a:lnTo>
                  <a:lnTo>
                    <a:pt x="38" y="50"/>
                  </a:lnTo>
                  <a:lnTo>
                    <a:pt x="36" y="55"/>
                  </a:lnTo>
                  <a:lnTo>
                    <a:pt x="51" y="59"/>
                  </a:lnTo>
                  <a:lnTo>
                    <a:pt x="66" y="60"/>
                  </a:lnTo>
                  <a:lnTo>
                    <a:pt x="63" y="54"/>
                  </a:lnTo>
                  <a:lnTo>
                    <a:pt x="58" y="49"/>
                  </a:lnTo>
                  <a:lnTo>
                    <a:pt x="61" y="47"/>
                  </a:lnTo>
                  <a:lnTo>
                    <a:pt x="68" y="43"/>
                  </a:lnTo>
                  <a:lnTo>
                    <a:pt x="77" y="42"/>
                  </a:lnTo>
                  <a:lnTo>
                    <a:pt x="82" y="42"/>
                  </a:lnTo>
                  <a:lnTo>
                    <a:pt x="92" y="45"/>
                  </a:lnTo>
                  <a:lnTo>
                    <a:pt x="97" y="47"/>
                  </a:lnTo>
                  <a:lnTo>
                    <a:pt x="88" y="57"/>
                  </a:lnTo>
                  <a:lnTo>
                    <a:pt x="80" y="67"/>
                  </a:lnTo>
                  <a:lnTo>
                    <a:pt x="66" y="69"/>
                  </a:lnTo>
                  <a:lnTo>
                    <a:pt x="53" y="72"/>
                  </a:lnTo>
                  <a:lnTo>
                    <a:pt x="43" y="79"/>
                  </a:lnTo>
                  <a:lnTo>
                    <a:pt x="35" y="85"/>
                  </a:lnTo>
                  <a:lnTo>
                    <a:pt x="48" y="85"/>
                  </a:lnTo>
                  <a:lnTo>
                    <a:pt x="61" y="85"/>
                  </a:lnTo>
                  <a:lnTo>
                    <a:pt x="72" y="82"/>
                  </a:lnTo>
                  <a:lnTo>
                    <a:pt x="80" y="79"/>
                  </a:lnTo>
                  <a:lnTo>
                    <a:pt x="83" y="80"/>
                  </a:lnTo>
                  <a:lnTo>
                    <a:pt x="85" y="82"/>
                  </a:lnTo>
                  <a:lnTo>
                    <a:pt x="85" y="85"/>
                  </a:lnTo>
                  <a:lnTo>
                    <a:pt x="83" y="92"/>
                  </a:lnTo>
                  <a:lnTo>
                    <a:pt x="103" y="85"/>
                  </a:lnTo>
                  <a:lnTo>
                    <a:pt x="128" y="77"/>
                  </a:lnTo>
                  <a:lnTo>
                    <a:pt x="143" y="80"/>
                  </a:lnTo>
                  <a:lnTo>
                    <a:pt x="152" y="84"/>
                  </a:lnTo>
                  <a:lnTo>
                    <a:pt x="153" y="80"/>
                  </a:lnTo>
                  <a:lnTo>
                    <a:pt x="157" y="72"/>
                  </a:lnTo>
                  <a:lnTo>
                    <a:pt x="160" y="64"/>
                  </a:lnTo>
                  <a:lnTo>
                    <a:pt x="160" y="57"/>
                  </a:lnTo>
                  <a:lnTo>
                    <a:pt x="157" y="47"/>
                  </a:lnTo>
                  <a:lnTo>
                    <a:pt x="157" y="43"/>
                  </a:lnTo>
                  <a:lnTo>
                    <a:pt x="152" y="43"/>
                  </a:lnTo>
                  <a:lnTo>
                    <a:pt x="143" y="45"/>
                  </a:lnTo>
                  <a:lnTo>
                    <a:pt x="135" y="45"/>
                  </a:lnTo>
                  <a:lnTo>
                    <a:pt x="130" y="42"/>
                  </a:lnTo>
                  <a:lnTo>
                    <a:pt x="130" y="30"/>
                  </a:lnTo>
                  <a:lnTo>
                    <a:pt x="130" y="22"/>
                  </a:lnTo>
                  <a:lnTo>
                    <a:pt x="140" y="25"/>
                  </a:lnTo>
                  <a:lnTo>
                    <a:pt x="148" y="28"/>
                  </a:lnTo>
                  <a:lnTo>
                    <a:pt x="152" y="33"/>
                  </a:lnTo>
                  <a:lnTo>
                    <a:pt x="155" y="38"/>
                  </a:lnTo>
                  <a:lnTo>
                    <a:pt x="155" y="32"/>
                  </a:lnTo>
                  <a:lnTo>
                    <a:pt x="157" y="27"/>
                  </a:lnTo>
                  <a:close/>
                </a:path>
              </a:pathLst>
            </a:custGeom>
            <a:solidFill>
              <a:srgbClr val="1F1A17"/>
            </a:solidFill>
            <a:ln w="9525">
              <a:noFill/>
              <a:round/>
              <a:headEnd/>
              <a:tailEnd/>
            </a:ln>
          </p:spPr>
          <p:txBody>
            <a:bodyPr/>
            <a:lstStyle/>
            <a:p>
              <a:endParaRPr lang="en-US"/>
            </a:p>
          </p:txBody>
        </p:sp>
        <p:sp>
          <p:nvSpPr>
            <p:cNvPr id="4791" name="Freeform 695"/>
            <p:cNvSpPr>
              <a:spLocks/>
            </p:cNvSpPr>
            <p:nvPr/>
          </p:nvSpPr>
          <p:spPr bwMode="auto">
            <a:xfrm>
              <a:off x="2620" y="3567"/>
              <a:ext cx="271" cy="109"/>
            </a:xfrm>
            <a:custGeom>
              <a:avLst/>
              <a:gdLst/>
              <a:ahLst/>
              <a:cxnLst>
                <a:cxn ang="0">
                  <a:pos x="1" y="4"/>
                </a:cxn>
                <a:cxn ang="0">
                  <a:pos x="0" y="16"/>
                </a:cxn>
                <a:cxn ang="0">
                  <a:pos x="11" y="22"/>
                </a:cxn>
                <a:cxn ang="0">
                  <a:pos x="20" y="37"/>
                </a:cxn>
                <a:cxn ang="0">
                  <a:pos x="23" y="41"/>
                </a:cxn>
                <a:cxn ang="0">
                  <a:pos x="32" y="41"/>
                </a:cxn>
                <a:cxn ang="0">
                  <a:pos x="42" y="42"/>
                </a:cxn>
                <a:cxn ang="0">
                  <a:pos x="45" y="49"/>
                </a:cxn>
                <a:cxn ang="0">
                  <a:pos x="48" y="56"/>
                </a:cxn>
                <a:cxn ang="0">
                  <a:pos x="57" y="52"/>
                </a:cxn>
                <a:cxn ang="0">
                  <a:pos x="60" y="54"/>
                </a:cxn>
                <a:cxn ang="0">
                  <a:pos x="58" y="62"/>
                </a:cxn>
                <a:cxn ang="0">
                  <a:pos x="65" y="77"/>
                </a:cxn>
                <a:cxn ang="0">
                  <a:pos x="72" y="79"/>
                </a:cxn>
                <a:cxn ang="0">
                  <a:pos x="75" y="71"/>
                </a:cxn>
                <a:cxn ang="0">
                  <a:pos x="83" y="66"/>
                </a:cxn>
                <a:cxn ang="0">
                  <a:pos x="97" y="66"/>
                </a:cxn>
                <a:cxn ang="0">
                  <a:pos x="112" y="72"/>
                </a:cxn>
                <a:cxn ang="0">
                  <a:pos x="120" y="84"/>
                </a:cxn>
                <a:cxn ang="0">
                  <a:pos x="135" y="101"/>
                </a:cxn>
                <a:cxn ang="0">
                  <a:pos x="150" y="102"/>
                </a:cxn>
                <a:cxn ang="0">
                  <a:pos x="160" y="94"/>
                </a:cxn>
                <a:cxn ang="0">
                  <a:pos x="172" y="94"/>
                </a:cxn>
                <a:cxn ang="0">
                  <a:pos x="180" y="102"/>
                </a:cxn>
                <a:cxn ang="0">
                  <a:pos x="190" y="101"/>
                </a:cxn>
                <a:cxn ang="0">
                  <a:pos x="200" y="99"/>
                </a:cxn>
                <a:cxn ang="0">
                  <a:pos x="215" y="102"/>
                </a:cxn>
                <a:cxn ang="0">
                  <a:pos x="235" y="92"/>
                </a:cxn>
                <a:cxn ang="0">
                  <a:pos x="259" y="87"/>
                </a:cxn>
                <a:cxn ang="0">
                  <a:pos x="261" y="81"/>
                </a:cxn>
                <a:cxn ang="0">
                  <a:pos x="249" y="64"/>
                </a:cxn>
                <a:cxn ang="0">
                  <a:pos x="234" y="62"/>
                </a:cxn>
                <a:cxn ang="0">
                  <a:pos x="212" y="59"/>
                </a:cxn>
                <a:cxn ang="0">
                  <a:pos x="205" y="66"/>
                </a:cxn>
                <a:cxn ang="0">
                  <a:pos x="200" y="84"/>
                </a:cxn>
                <a:cxn ang="0">
                  <a:pos x="192" y="79"/>
                </a:cxn>
                <a:cxn ang="0">
                  <a:pos x="184" y="76"/>
                </a:cxn>
                <a:cxn ang="0">
                  <a:pos x="170" y="77"/>
                </a:cxn>
                <a:cxn ang="0">
                  <a:pos x="164" y="72"/>
                </a:cxn>
                <a:cxn ang="0">
                  <a:pos x="154" y="71"/>
                </a:cxn>
                <a:cxn ang="0">
                  <a:pos x="145" y="69"/>
                </a:cxn>
                <a:cxn ang="0">
                  <a:pos x="137" y="62"/>
                </a:cxn>
                <a:cxn ang="0">
                  <a:pos x="130" y="49"/>
                </a:cxn>
                <a:cxn ang="0">
                  <a:pos x="117" y="37"/>
                </a:cxn>
                <a:cxn ang="0">
                  <a:pos x="105" y="36"/>
                </a:cxn>
                <a:cxn ang="0">
                  <a:pos x="92" y="32"/>
                </a:cxn>
                <a:cxn ang="0">
                  <a:pos x="63" y="22"/>
                </a:cxn>
                <a:cxn ang="0">
                  <a:pos x="45" y="19"/>
                </a:cxn>
                <a:cxn ang="0">
                  <a:pos x="35" y="16"/>
                </a:cxn>
                <a:cxn ang="0">
                  <a:pos x="28" y="12"/>
                </a:cxn>
                <a:cxn ang="0">
                  <a:pos x="20" y="12"/>
                </a:cxn>
                <a:cxn ang="0">
                  <a:pos x="6" y="5"/>
                </a:cxn>
              </a:cxnLst>
              <a:rect l="0" t="0" r="r" b="b"/>
              <a:pathLst>
                <a:path w="271" h="109">
                  <a:moveTo>
                    <a:pt x="3" y="0"/>
                  </a:moveTo>
                  <a:lnTo>
                    <a:pt x="1" y="4"/>
                  </a:lnTo>
                  <a:lnTo>
                    <a:pt x="0" y="9"/>
                  </a:lnTo>
                  <a:lnTo>
                    <a:pt x="0" y="16"/>
                  </a:lnTo>
                  <a:lnTo>
                    <a:pt x="1" y="21"/>
                  </a:lnTo>
                  <a:lnTo>
                    <a:pt x="11" y="22"/>
                  </a:lnTo>
                  <a:lnTo>
                    <a:pt x="20" y="26"/>
                  </a:lnTo>
                  <a:lnTo>
                    <a:pt x="20" y="37"/>
                  </a:lnTo>
                  <a:lnTo>
                    <a:pt x="18" y="44"/>
                  </a:lnTo>
                  <a:lnTo>
                    <a:pt x="23" y="41"/>
                  </a:lnTo>
                  <a:lnTo>
                    <a:pt x="27" y="36"/>
                  </a:lnTo>
                  <a:lnTo>
                    <a:pt x="32" y="41"/>
                  </a:lnTo>
                  <a:lnTo>
                    <a:pt x="37" y="46"/>
                  </a:lnTo>
                  <a:lnTo>
                    <a:pt x="42" y="42"/>
                  </a:lnTo>
                  <a:lnTo>
                    <a:pt x="47" y="41"/>
                  </a:lnTo>
                  <a:lnTo>
                    <a:pt x="45" y="49"/>
                  </a:lnTo>
                  <a:lnTo>
                    <a:pt x="43" y="59"/>
                  </a:lnTo>
                  <a:lnTo>
                    <a:pt x="48" y="56"/>
                  </a:lnTo>
                  <a:lnTo>
                    <a:pt x="53" y="54"/>
                  </a:lnTo>
                  <a:lnTo>
                    <a:pt x="57" y="52"/>
                  </a:lnTo>
                  <a:lnTo>
                    <a:pt x="58" y="52"/>
                  </a:lnTo>
                  <a:lnTo>
                    <a:pt x="60" y="54"/>
                  </a:lnTo>
                  <a:lnTo>
                    <a:pt x="60" y="57"/>
                  </a:lnTo>
                  <a:lnTo>
                    <a:pt x="58" y="62"/>
                  </a:lnTo>
                  <a:lnTo>
                    <a:pt x="57" y="69"/>
                  </a:lnTo>
                  <a:lnTo>
                    <a:pt x="65" y="77"/>
                  </a:lnTo>
                  <a:lnTo>
                    <a:pt x="72" y="84"/>
                  </a:lnTo>
                  <a:lnTo>
                    <a:pt x="72" y="79"/>
                  </a:lnTo>
                  <a:lnTo>
                    <a:pt x="73" y="74"/>
                  </a:lnTo>
                  <a:lnTo>
                    <a:pt x="75" y="71"/>
                  </a:lnTo>
                  <a:lnTo>
                    <a:pt x="77" y="67"/>
                  </a:lnTo>
                  <a:lnTo>
                    <a:pt x="83" y="66"/>
                  </a:lnTo>
                  <a:lnTo>
                    <a:pt x="90" y="64"/>
                  </a:lnTo>
                  <a:lnTo>
                    <a:pt x="97" y="66"/>
                  </a:lnTo>
                  <a:lnTo>
                    <a:pt x="105" y="69"/>
                  </a:lnTo>
                  <a:lnTo>
                    <a:pt x="112" y="72"/>
                  </a:lnTo>
                  <a:lnTo>
                    <a:pt x="118" y="76"/>
                  </a:lnTo>
                  <a:lnTo>
                    <a:pt x="120" y="84"/>
                  </a:lnTo>
                  <a:lnTo>
                    <a:pt x="122" y="92"/>
                  </a:lnTo>
                  <a:lnTo>
                    <a:pt x="135" y="101"/>
                  </a:lnTo>
                  <a:lnTo>
                    <a:pt x="149" y="109"/>
                  </a:lnTo>
                  <a:lnTo>
                    <a:pt x="150" y="102"/>
                  </a:lnTo>
                  <a:lnTo>
                    <a:pt x="155" y="97"/>
                  </a:lnTo>
                  <a:lnTo>
                    <a:pt x="160" y="94"/>
                  </a:lnTo>
                  <a:lnTo>
                    <a:pt x="165" y="94"/>
                  </a:lnTo>
                  <a:lnTo>
                    <a:pt x="172" y="94"/>
                  </a:lnTo>
                  <a:lnTo>
                    <a:pt x="177" y="97"/>
                  </a:lnTo>
                  <a:lnTo>
                    <a:pt x="180" y="102"/>
                  </a:lnTo>
                  <a:lnTo>
                    <a:pt x="184" y="107"/>
                  </a:lnTo>
                  <a:lnTo>
                    <a:pt x="190" y="101"/>
                  </a:lnTo>
                  <a:lnTo>
                    <a:pt x="199" y="92"/>
                  </a:lnTo>
                  <a:lnTo>
                    <a:pt x="200" y="99"/>
                  </a:lnTo>
                  <a:lnTo>
                    <a:pt x="204" y="104"/>
                  </a:lnTo>
                  <a:lnTo>
                    <a:pt x="215" y="102"/>
                  </a:lnTo>
                  <a:lnTo>
                    <a:pt x="225" y="101"/>
                  </a:lnTo>
                  <a:lnTo>
                    <a:pt x="235" y="92"/>
                  </a:lnTo>
                  <a:lnTo>
                    <a:pt x="247" y="86"/>
                  </a:lnTo>
                  <a:lnTo>
                    <a:pt x="259" y="87"/>
                  </a:lnTo>
                  <a:lnTo>
                    <a:pt x="271" y="89"/>
                  </a:lnTo>
                  <a:lnTo>
                    <a:pt x="261" y="81"/>
                  </a:lnTo>
                  <a:lnTo>
                    <a:pt x="250" y="72"/>
                  </a:lnTo>
                  <a:lnTo>
                    <a:pt x="249" y="64"/>
                  </a:lnTo>
                  <a:lnTo>
                    <a:pt x="247" y="57"/>
                  </a:lnTo>
                  <a:lnTo>
                    <a:pt x="234" y="62"/>
                  </a:lnTo>
                  <a:lnTo>
                    <a:pt x="224" y="62"/>
                  </a:lnTo>
                  <a:lnTo>
                    <a:pt x="212" y="59"/>
                  </a:lnTo>
                  <a:lnTo>
                    <a:pt x="200" y="54"/>
                  </a:lnTo>
                  <a:lnTo>
                    <a:pt x="205" y="66"/>
                  </a:lnTo>
                  <a:lnTo>
                    <a:pt x="212" y="79"/>
                  </a:lnTo>
                  <a:lnTo>
                    <a:pt x="200" y="84"/>
                  </a:lnTo>
                  <a:lnTo>
                    <a:pt x="190" y="87"/>
                  </a:lnTo>
                  <a:lnTo>
                    <a:pt x="192" y="79"/>
                  </a:lnTo>
                  <a:lnTo>
                    <a:pt x="192" y="71"/>
                  </a:lnTo>
                  <a:lnTo>
                    <a:pt x="184" y="76"/>
                  </a:lnTo>
                  <a:lnTo>
                    <a:pt x="175" y="77"/>
                  </a:lnTo>
                  <a:lnTo>
                    <a:pt x="170" y="77"/>
                  </a:lnTo>
                  <a:lnTo>
                    <a:pt x="167" y="76"/>
                  </a:lnTo>
                  <a:lnTo>
                    <a:pt x="164" y="72"/>
                  </a:lnTo>
                  <a:lnTo>
                    <a:pt x="159" y="69"/>
                  </a:lnTo>
                  <a:lnTo>
                    <a:pt x="154" y="71"/>
                  </a:lnTo>
                  <a:lnTo>
                    <a:pt x="149" y="71"/>
                  </a:lnTo>
                  <a:lnTo>
                    <a:pt x="145" y="69"/>
                  </a:lnTo>
                  <a:lnTo>
                    <a:pt x="142" y="67"/>
                  </a:lnTo>
                  <a:lnTo>
                    <a:pt x="137" y="62"/>
                  </a:lnTo>
                  <a:lnTo>
                    <a:pt x="130" y="54"/>
                  </a:lnTo>
                  <a:lnTo>
                    <a:pt x="130" y="49"/>
                  </a:lnTo>
                  <a:lnTo>
                    <a:pt x="130" y="42"/>
                  </a:lnTo>
                  <a:lnTo>
                    <a:pt x="117" y="37"/>
                  </a:lnTo>
                  <a:lnTo>
                    <a:pt x="105" y="32"/>
                  </a:lnTo>
                  <a:lnTo>
                    <a:pt x="105" y="36"/>
                  </a:lnTo>
                  <a:lnTo>
                    <a:pt x="105" y="39"/>
                  </a:lnTo>
                  <a:lnTo>
                    <a:pt x="92" y="32"/>
                  </a:lnTo>
                  <a:lnTo>
                    <a:pt x="78" y="27"/>
                  </a:lnTo>
                  <a:lnTo>
                    <a:pt x="63" y="22"/>
                  </a:lnTo>
                  <a:lnTo>
                    <a:pt x="50" y="16"/>
                  </a:lnTo>
                  <a:lnTo>
                    <a:pt x="45" y="19"/>
                  </a:lnTo>
                  <a:lnTo>
                    <a:pt x="42" y="21"/>
                  </a:lnTo>
                  <a:lnTo>
                    <a:pt x="35" y="16"/>
                  </a:lnTo>
                  <a:lnTo>
                    <a:pt x="28" y="9"/>
                  </a:lnTo>
                  <a:lnTo>
                    <a:pt x="28" y="12"/>
                  </a:lnTo>
                  <a:lnTo>
                    <a:pt x="30" y="16"/>
                  </a:lnTo>
                  <a:lnTo>
                    <a:pt x="20" y="12"/>
                  </a:lnTo>
                  <a:lnTo>
                    <a:pt x="10" y="11"/>
                  </a:lnTo>
                  <a:lnTo>
                    <a:pt x="6" y="5"/>
                  </a:lnTo>
                  <a:lnTo>
                    <a:pt x="3" y="0"/>
                  </a:lnTo>
                  <a:close/>
                </a:path>
              </a:pathLst>
            </a:custGeom>
            <a:solidFill>
              <a:srgbClr val="1F1A17"/>
            </a:solidFill>
            <a:ln w="9525">
              <a:noFill/>
              <a:round/>
              <a:headEnd/>
              <a:tailEnd/>
            </a:ln>
          </p:spPr>
          <p:txBody>
            <a:bodyPr/>
            <a:lstStyle/>
            <a:p>
              <a:endParaRPr lang="en-US"/>
            </a:p>
          </p:txBody>
        </p:sp>
        <p:sp>
          <p:nvSpPr>
            <p:cNvPr id="4792" name="Freeform 696"/>
            <p:cNvSpPr>
              <a:spLocks/>
            </p:cNvSpPr>
            <p:nvPr/>
          </p:nvSpPr>
          <p:spPr bwMode="auto">
            <a:xfrm>
              <a:off x="2653" y="3506"/>
              <a:ext cx="152" cy="108"/>
            </a:xfrm>
            <a:custGeom>
              <a:avLst/>
              <a:gdLst/>
              <a:ahLst/>
              <a:cxnLst>
                <a:cxn ang="0">
                  <a:pos x="5" y="8"/>
                </a:cxn>
                <a:cxn ang="0">
                  <a:pos x="14" y="16"/>
                </a:cxn>
                <a:cxn ang="0">
                  <a:pos x="17" y="33"/>
                </a:cxn>
                <a:cxn ang="0">
                  <a:pos x="19" y="48"/>
                </a:cxn>
                <a:cxn ang="0">
                  <a:pos x="25" y="53"/>
                </a:cxn>
                <a:cxn ang="0">
                  <a:pos x="24" y="60"/>
                </a:cxn>
                <a:cxn ang="0">
                  <a:pos x="29" y="70"/>
                </a:cxn>
                <a:cxn ang="0">
                  <a:pos x="34" y="68"/>
                </a:cxn>
                <a:cxn ang="0">
                  <a:pos x="40" y="75"/>
                </a:cxn>
                <a:cxn ang="0">
                  <a:pos x="45" y="93"/>
                </a:cxn>
                <a:cxn ang="0">
                  <a:pos x="59" y="108"/>
                </a:cxn>
                <a:cxn ang="0">
                  <a:pos x="70" y="102"/>
                </a:cxn>
                <a:cxn ang="0">
                  <a:pos x="75" y="90"/>
                </a:cxn>
                <a:cxn ang="0">
                  <a:pos x="79" y="85"/>
                </a:cxn>
                <a:cxn ang="0">
                  <a:pos x="99" y="93"/>
                </a:cxn>
                <a:cxn ang="0">
                  <a:pos x="116" y="92"/>
                </a:cxn>
                <a:cxn ang="0">
                  <a:pos x="131" y="87"/>
                </a:cxn>
                <a:cxn ang="0">
                  <a:pos x="144" y="85"/>
                </a:cxn>
                <a:cxn ang="0">
                  <a:pos x="151" y="77"/>
                </a:cxn>
                <a:cxn ang="0">
                  <a:pos x="149" y="72"/>
                </a:cxn>
                <a:cxn ang="0">
                  <a:pos x="127" y="75"/>
                </a:cxn>
                <a:cxn ang="0">
                  <a:pos x="102" y="70"/>
                </a:cxn>
                <a:cxn ang="0">
                  <a:pos x="94" y="61"/>
                </a:cxn>
                <a:cxn ang="0">
                  <a:pos x="84" y="55"/>
                </a:cxn>
                <a:cxn ang="0">
                  <a:pos x="75" y="51"/>
                </a:cxn>
                <a:cxn ang="0">
                  <a:pos x="80" y="48"/>
                </a:cxn>
                <a:cxn ang="0">
                  <a:pos x="92" y="48"/>
                </a:cxn>
                <a:cxn ang="0">
                  <a:pos x="122" y="55"/>
                </a:cxn>
                <a:cxn ang="0">
                  <a:pos x="134" y="55"/>
                </a:cxn>
                <a:cxn ang="0">
                  <a:pos x="117" y="41"/>
                </a:cxn>
                <a:cxn ang="0">
                  <a:pos x="92" y="33"/>
                </a:cxn>
                <a:cxn ang="0">
                  <a:pos x="79" y="26"/>
                </a:cxn>
                <a:cxn ang="0">
                  <a:pos x="67" y="21"/>
                </a:cxn>
                <a:cxn ang="0">
                  <a:pos x="59" y="18"/>
                </a:cxn>
                <a:cxn ang="0">
                  <a:pos x="49" y="6"/>
                </a:cxn>
                <a:cxn ang="0">
                  <a:pos x="40" y="0"/>
                </a:cxn>
                <a:cxn ang="0">
                  <a:pos x="42" y="10"/>
                </a:cxn>
                <a:cxn ang="0">
                  <a:pos x="60" y="30"/>
                </a:cxn>
                <a:cxn ang="0">
                  <a:pos x="69" y="43"/>
                </a:cxn>
                <a:cxn ang="0">
                  <a:pos x="52" y="41"/>
                </a:cxn>
                <a:cxn ang="0">
                  <a:pos x="25" y="21"/>
                </a:cxn>
                <a:cxn ang="0">
                  <a:pos x="7" y="5"/>
                </a:cxn>
              </a:cxnLst>
              <a:rect l="0" t="0" r="r" b="b"/>
              <a:pathLst>
                <a:path w="152" h="108">
                  <a:moveTo>
                    <a:pt x="0" y="5"/>
                  </a:moveTo>
                  <a:lnTo>
                    <a:pt x="5" y="8"/>
                  </a:lnTo>
                  <a:lnTo>
                    <a:pt x="10" y="13"/>
                  </a:lnTo>
                  <a:lnTo>
                    <a:pt x="14" y="16"/>
                  </a:lnTo>
                  <a:lnTo>
                    <a:pt x="15" y="21"/>
                  </a:lnTo>
                  <a:lnTo>
                    <a:pt x="17" y="33"/>
                  </a:lnTo>
                  <a:lnTo>
                    <a:pt x="15" y="46"/>
                  </a:lnTo>
                  <a:lnTo>
                    <a:pt x="19" y="48"/>
                  </a:lnTo>
                  <a:lnTo>
                    <a:pt x="22" y="50"/>
                  </a:lnTo>
                  <a:lnTo>
                    <a:pt x="25" y="53"/>
                  </a:lnTo>
                  <a:lnTo>
                    <a:pt x="24" y="56"/>
                  </a:lnTo>
                  <a:lnTo>
                    <a:pt x="24" y="60"/>
                  </a:lnTo>
                  <a:lnTo>
                    <a:pt x="25" y="65"/>
                  </a:lnTo>
                  <a:lnTo>
                    <a:pt x="29" y="70"/>
                  </a:lnTo>
                  <a:lnTo>
                    <a:pt x="30" y="72"/>
                  </a:lnTo>
                  <a:lnTo>
                    <a:pt x="34" y="68"/>
                  </a:lnTo>
                  <a:lnTo>
                    <a:pt x="37" y="63"/>
                  </a:lnTo>
                  <a:lnTo>
                    <a:pt x="40" y="75"/>
                  </a:lnTo>
                  <a:lnTo>
                    <a:pt x="44" y="85"/>
                  </a:lnTo>
                  <a:lnTo>
                    <a:pt x="45" y="93"/>
                  </a:lnTo>
                  <a:lnTo>
                    <a:pt x="47" y="105"/>
                  </a:lnTo>
                  <a:lnTo>
                    <a:pt x="59" y="108"/>
                  </a:lnTo>
                  <a:lnTo>
                    <a:pt x="70" y="108"/>
                  </a:lnTo>
                  <a:lnTo>
                    <a:pt x="70" y="102"/>
                  </a:lnTo>
                  <a:lnTo>
                    <a:pt x="74" y="95"/>
                  </a:lnTo>
                  <a:lnTo>
                    <a:pt x="75" y="90"/>
                  </a:lnTo>
                  <a:lnTo>
                    <a:pt x="77" y="87"/>
                  </a:lnTo>
                  <a:lnTo>
                    <a:pt x="79" y="85"/>
                  </a:lnTo>
                  <a:lnTo>
                    <a:pt x="82" y="85"/>
                  </a:lnTo>
                  <a:lnTo>
                    <a:pt x="99" y="93"/>
                  </a:lnTo>
                  <a:lnTo>
                    <a:pt x="112" y="98"/>
                  </a:lnTo>
                  <a:lnTo>
                    <a:pt x="116" y="92"/>
                  </a:lnTo>
                  <a:lnTo>
                    <a:pt x="119" y="83"/>
                  </a:lnTo>
                  <a:lnTo>
                    <a:pt x="131" y="87"/>
                  </a:lnTo>
                  <a:lnTo>
                    <a:pt x="139" y="87"/>
                  </a:lnTo>
                  <a:lnTo>
                    <a:pt x="144" y="85"/>
                  </a:lnTo>
                  <a:lnTo>
                    <a:pt x="147" y="82"/>
                  </a:lnTo>
                  <a:lnTo>
                    <a:pt x="151" y="77"/>
                  </a:lnTo>
                  <a:lnTo>
                    <a:pt x="152" y="70"/>
                  </a:lnTo>
                  <a:lnTo>
                    <a:pt x="149" y="72"/>
                  </a:lnTo>
                  <a:lnTo>
                    <a:pt x="139" y="73"/>
                  </a:lnTo>
                  <a:lnTo>
                    <a:pt x="127" y="75"/>
                  </a:lnTo>
                  <a:lnTo>
                    <a:pt x="117" y="75"/>
                  </a:lnTo>
                  <a:lnTo>
                    <a:pt x="102" y="70"/>
                  </a:lnTo>
                  <a:lnTo>
                    <a:pt x="97" y="68"/>
                  </a:lnTo>
                  <a:lnTo>
                    <a:pt x="94" y="61"/>
                  </a:lnTo>
                  <a:lnTo>
                    <a:pt x="92" y="55"/>
                  </a:lnTo>
                  <a:lnTo>
                    <a:pt x="84" y="55"/>
                  </a:lnTo>
                  <a:lnTo>
                    <a:pt x="75" y="55"/>
                  </a:lnTo>
                  <a:lnTo>
                    <a:pt x="75" y="51"/>
                  </a:lnTo>
                  <a:lnTo>
                    <a:pt x="77" y="50"/>
                  </a:lnTo>
                  <a:lnTo>
                    <a:pt x="80" y="48"/>
                  </a:lnTo>
                  <a:lnTo>
                    <a:pt x="84" y="48"/>
                  </a:lnTo>
                  <a:lnTo>
                    <a:pt x="92" y="48"/>
                  </a:lnTo>
                  <a:lnTo>
                    <a:pt x="102" y="50"/>
                  </a:lnTo>
                  <a:lnTo>
                    <a:pt x="122" y="55"/>
                  </a:lnTo>
                  <a:lnTo>
                    <a:pt x="134" y="58"/>
                  </a:lnTo>
                  <a:lnTo>
                    <a:pt x="134" y="55"/>
                  </a:lnTo>
                  <a:lnTo>
                    <a:pt x="132" y="50"/>
                  </a:lnTo>
                  <a:lnTo>
                    <a:pt x="117" y="41"/>
                  </a:lnTo>
                  <a:lnTo>
                    <a:pt x="100" y="35"/>
                  </a:lnTo>
                  <a:lnTo>
                    <a:pt x="92" y="33"/>
                  </a:lnTo>
                  <a:lnTo>
                    <a:pt x="82" y="31"/>
                  </a:lnTo>
                  <a:lnTo>
                    <a:pt x="79" y="26"/>
                  </a:lnTo>
                  <a:lnTo>
                    <a:pt x="70" y="23"/>
                  </a:lnTo>
                  <a:lnTo>
                    <a:pt x="67" y="21"/>
                  </a:lnTo>
                  <a:lnTo>
                    <a:pt x="62" y="20"/>
                  </a:lnTo>
                  <a:lnTo>
                    <a:pt x="59" y="18"/>
                  </a:lnTo>
                  <a:lnTo>
                    <a:pt x="55" y="15"/>
                  </a:lnTo>
                  <a:lnTo>
                    <a:pt x="49" y="6"/>
                  </a:lnTo>
                  <a:lnTo>
                    <a:pt x="44" y="0"/>
                  </a:lnTo>
                  <a:lnTo>
                    <a:pt x="40" y="0"/>
                  </a:lnTo>
                  <a:lnTo>
                    <a:pt x="35" y="0"/>
                  </a:lnTo>
                  <a:lnTo>
                    <a:pt x="42" y="10"/>
                  </a:lnTo>
                  <a:lnTo>
                    <a:pt x="49" y="20"/>
                  </a:lnTo>
                  <a:lnTo>
                    <a:pt x="60" y="30"/>
                  </a:lnTo>
                  <a:lnTo>
                    <a:pt x="72" y="38"/>
                  </a:lnTo>
                  <a:lnTo>
                    <a:pt x="69" y="43"/>
                  </a:lnTo>
                  <a:lnTo>
                    <a:pt x="65" y="46"/>
                  </a:lnTo>
                  <a:lnTo>
                    <a:pt x="52" y="41"/>
                  </a:lnTo>
                  <a:lnTo>
                    <a:pt x="39" y="36"/>
                  </a:lnTo>
                  <a:lnTo>
                    <a:pt x="25" y="21"/>
                  </a:lnTo>
                  <a:lnTo>
                    <a:pt x="14" y="6"/>
                  </a:lnTo>
                  <a:lnTo>
                    <a:pt x="7" y="5"/>
                  </a:lnTo>
                  <a:lnTo>
                    <a:pt x="0" y="5"/>
                  </a:lnTo>
                  <a:close/>
                </a:path>
              </a:pathLst>
            </a:custGeom>
            <a:solidFill>
              <a:srgbClr val="1F1A17"/>
            </a:solidFill>
            <a:ln w="9525">
              <a:noFill/>
              <a:round/>
              <a:headEnd/>
              <a:tailEnd/>
            </a:ln>
          </p:spPr>
          <p:txBody>
            <a:bodyPr/>
            <a:lstStyle/>
            <a:p>
              <a:endParaRPr lang="en-US"/>
            </a:p>
          </p:txBody>
        </p:sp>
        <p:sp>
          <p:nvSpPr>
            <p:cNvPr id="4793" name="Freeform 697"/>
            <p:cNvSpPr>
              <a:spLocks/>
            </p:cNvSpPr>
            <p:nvPr/>
          </p:nvSpPr>
          <p:spPr bwMode="auto">
            <a:xfrm>
              <a:off x="2775" y="3569"/>
              <a:ext cx="80" cy="70"/>
            </a:xfrm>
            <a:custGeom>
              <a:avLst/>
              <a:gdLst/>
              <a:ahLst/>
              <a:cxnLst>
                <a:cxn ang="0">
                  <a:pos x="0" y="45"/>
                </a:cxn>
                <a:cxn ang="0">
                  <a:pos x="9" y="47"/>
                </a:cxn>
                <a:cxn ang="0">
                  <a:pos x="19" y="54"/>
                </a:cxn>
                <a:cxn ang="0">
                  <a:pos x="25" y="64"/>
                </a:cxn>
                <a:cxn ang="0">
                  <a:pos x="30" y="70"/>
                </a:cxn>
                <a:cxn ang="0">
                  <a:pos x="32" y="52"/>
                </a:cxn>
                <a:cxn ang="0">
                  <a:pos x="40" y="50"/>
                </a:cxn>
                <a:cxn ang="0">
                  <a:pos x="40" y="34"/>
                </a:cxn>
                <a:cxn ang="0">
                  <a:pos x="52" y="29"/>
                </a:cxn>
                <a:cxn ang="0">
                  <a:pos x="65" y="40"/>
                </a:cxn>
                <a:cxn ang="0">
                  <a:pos x="80" y="25"/>
                </a:cxn>
                <a:cxn ang="0">
                  <a:pos x="67" y="25"/>
                </a:cxn>
                <a:cxn ang="0">
                  <a:pos x="80" y="15"/>
                </a:cxn>
                <a:cxn ang="0">
                  <a:pos x="72" y="10"/>
                </a:cxn>
                <a:cxn ang="0">
                  <a:pos x="57" y="15"/>
                </a:cxn>
                <a:cxn ang="0">
                  <a:pos x="54" y="0"/>
                </a:cxn>
                <a:cxn ang="0">
                  <a:pos x="44" y="7"/>
                </a:cxn>
                <a:cxn ang="0">
                  <a:pos x="39" y="25"/>
                </a:cxn>
                <a:cxn ang="0">
                  <a:pos x="34" y="3"/>
                </a:cxn>
                <a:cxn ang="0">
                  <a:pos x="25" y="29"/>
                </a:cxn>
                <a:cxn ang="0">
                  <a:pos x="15" y="35"/>
                </a:cxn>
                <a:cxn ang="0">
                  <a:pos x="0" y="45"/>
                </a:cxn>
              </a:cxnLst>
              <a:rect l="0" t="0" r="r" b="b"/>
              <a:pathLst>
                <a:path w="80" h="70">
                  <a:moveTo>
                    <a:pt x="0" y="45"/>
                  </a:moveTo>
                  <a:lnTo>
                    <a:pt x="9" y="47"/>
                  </a:lnTo>
                  <a:lnTo>
                    <a:pt x="19" y="54"/>
                  </a:lnTo>
                  <a:lnTo>
                    <a:pt x="25" y="64"/>
                  </a:lnTo>
                  <a:lnTo>
                    <a:pt x="30" y="70"/>
                  </a:lnTo>
                  <a:lnTo>
                    <a:pt x="32" y="52"/>
                  </a:lnTo>
                  <a:lnTo>
                    <a:pt x="40" y="50"/>
                  </a:lnTo>
                  <a:lnTo>
                    <a:pt x="40" y="34"/>
                  </a:lnTo>
                  <a:lnTo>
                    <a:pt x="52" y="29"/>
                  </a:lnTo>
                  <a:lnTo>
                    <a:pt x="65" y="40"/>
                  </a:lnTo>
                  <a:lnTo>
                    <a:pt x="80" y="25"/>
                  </a:lnTo>
                  <a:lnTo>
                    <a:pt x="67" y="25"/>
                  </a:lnTo>
                  <a:lnTo>
                    <a:pt x="80" y="15"/>
                  </a:lnTo>
                  <a:lnTo>
                    <a:pt x="72" y="10"/>
                  </a:lnTo>
                  <a:lnTo>
                    <a:pt x="57" y="15"/>
                  </a:lnTo>
                  <a:lnTo>
                    <a:pt x="54" y="0"/>
                  </a:lnTo>
                  <a:lnTo>
                    <a:pt x="44" y="7"/>
                  </a:lnTo>
                  <a:lnTo>
                    <a:pt x="39" y="25"/>
                  </a:lnTo>
                  <a:lnTo>
                    <a:pt x="34" y="3"/>
                  </a:lnTo>
                  <a:lnTo>
                    <a:pt x="25" y="29"/>
                  </a:lnTo>
                  <a:lnTo>
                    <a:pt x="15" y="35"/>
                  </a:lnTo>
                  <a:lnTo>
                    <a:pt x="0" y="45"/>
                  </a:lnTo>
                  <a:close/>
                </a:path>
              </a:pathLst>
            </a:custGeom>
            <a:solidFill>
              <a:srgbClr val="1F1A17"/>
            </a:solidFill>
            <a:ln w="9525">
              <a:noFill/>
              <a:round/>
              <a:headEnd/>
              <a:tailEnd/>
            </a:ln>
          </p:spPr>
          <p:txBody>
            <a:bodyPr/>
            <a:lstStyle/>
            <a:p>
              <a:endParaRPr lang="en-US"/>
            </a:p>
          </p:txBody>
        </p:sp>
        <p:sp>
          <p:nvSpPr>
            <p:cNvPr id="4794" name="Freeform 698"/>
            <p:cNvSpPr>
              <a:spLocks/>
            </p:cNvSpPr>
            <p:nvPr/>
          </p:nvSpPr>
          <p:spPr bwMode="auto">
            <a:xfrm>
              <a:off x="3101" y="3524"/>
              <a:ext cx="129" cy="82"/>
            </a:xfrm>
            <a:custGeom>
              <a:avLst/>
              <a:gdLst/>
              <a:ahLst/>
              <a:cxnLst>
                <a:cxn ang="0">
                  <a:pos x="12" y="62"/>
                </a:cxn>
                <a:cxn ang="0">
                  <a:pos x="18" y="54"/>
                </a:cxn>
                <a:cxn ang="0">
                  <a:pos x="27" y="50"/>
                </a:cxn>
                <a:cxn ang="0">
                  <a:pos x="37" y="47"/>
                </a:cxn>
                <a:cxn ang="0">
                  <a:pos x="49" y="45"/>
                </a:cxn>
                <a:cxn ang="0">
                  <a:pos x="59" y="43"/>
                </a:cxn>
                <a:cxn ang="0">
                  <a:pos x="69" y="40"/>
                </a:cxn>
                <a:cxn ang="0">
                  <a:pos x="79" y="37"/>
                </a:cxn>
                <a:cxn ang="0">
                  <a:pos x="89" y="32"/>
                </a:cxn>
                <a:cxn ang="0">
                  <a:pos x="114" y="12"/>
                </a:cxn>
                <a:cxn ang="0">
                  <a:pos x="129" y="0"/>
                </a:cxn>
                <a:cxn ang="0">
                  <a:pos x="127" y="5"/>
                </a:cxn>
                <a:cxn ang="0">
                  <a:pos x="125" y="12"/>
                </a:cxn>
                <a:cxn ang="0">
                  <a:pos x="124" y="12"/>
                </a:cxn>
                <a:cxn ang="0">
                  <a:pos x="119" y="12"/>
                </a:cxn>
                <a:cxn ang="0">
                  <a:pos x="117" y="12"/>
                </a:cxn>
                <a:cxn ang="0">
                  <a:pos x="115" y="13"/>
                </a:cxn>
                <a:cxn ang="0">
                  <a:pos x="115" y="15"/>
                </a:cxn>
                <a:cxn ang="0">
                  <a:pos x="115" y="18"/>
                </a:cxn>
                <a:cxn ang="0">
                  <a:pos x="114" y="35"/>
                </a:cxn>
                <a:cxn ang="0">
                  <a:pos x="110" y="43"/>
                </a:cxn>
                <a:cxn ang="0">
                  <a:pos x="107" y="40"/>
                </a:cxn>
                <a:cxn ang="0">
                  <a:pos x="102" y="40"/>
                </a:cxn>
                <a:cxn ang="0">
                  <a:pos x="100" y="42"/>
                </a:cxn>
                <a:cxn ang="0">
                  <a:pos x="97" y="43"/>
                </a:cxn>
                <a:cxn ang="0">
                  <a:pos x="95" y="48"/>
                </a:cxn>
                <a:cxn ang="0">
                  <a:pos x="95" y="54"/>
                </a:cxn>
                <a:cxn ang="0">
                  <a:pos x="97" y="59"/>
                </a:cxn>
                <a:cxn ang="0">
                  <a:pos x="99" y="64"/>
                </a:cxn>
                <a:cxn ang="0">
                  <a:pos x="97" y="62"/>
                </a:cxn>
                <a:cxn ang="0">
                  <a:pos x="90" y="57"/>
                </a:cxn>
                <a:cxn ang="0">
                  <a:pos x="85" y="55"/>
                </a:cxn>
                <a:cxn ang="0">
                  <a:pos x="82" y="55"/>
                </a:cxn>
                <a:cxn ang="0">
                  <a:pos x="79" y="55"/>
                </a:cxn>
                <a:cxn ang="0">
                  <a:pos x="75" y="57"/>
                </a:cxn>
                <a:cxn ang="0">
                  <a:pos x="72" y="65"/>
                </a:cxn>
                <a:cxn ang="0">
                  <a:pos x="72" y="72"/>
                </a:cxn>
                <a:cxn ang="0">
                  <a:pos x="74" y="77"/>
                </a:cxn>
                <a:cxn ang="0">
                  <a:pos x="74" y="79"/>
                </a:cxn>
                <a:cxn ang="0">
                  <a:pos x="65" y="77"/>
                </a:cxn>
                <a:cxn ang="0">
                  <a:pos x="55" y="74"/>
                </a:cxn>
                <a:cxn ang="0">
                  <a:pos x="47" y="79"/>
                </a:cxn>
                <a:cxn ang="0">
                  <a:pos x="39" y="82"/>
                </a:cxn>
                <a:cxn ang="0">
                  <a:pos x="25" y="80"/>
                </a:cxn>
                <a:cxn ang="0">
                  <a:pos x="12" y="80"/>
                </a:cxn>
                <a:cxn ang="0">
                  <a:pos x="5" y="74"/>
                </a:cxn>
                <a:cxn ang="0">
                  <a:pos x="0" y="65"/>
                </a:cxn>
                <a:cxn ang="0">
                  <a:pos x="5" y="64"/>
                </a:cxn>
                <a:cxn ang="0">
                  <a:pos x="12" y="62"/>
                </a:cxn>
              </a:cxnLst>
              <a:rect l="0" t="0" r="r" b="b"/>
              <a:pathLst>
                <a:path w="129" h="82">
                  <a:moveTo>
                    <a:pt x="12" y="62"/>
                  </a:moveTo>
                  <a:lnTo>
                    <a:pt x="18" y="54"/>
                  </a:lnTo>
                  <a:lnTo>
                    <a:pt x="27" y="50"/>
                  </a:lnTo>
                  <a:lnTo>
                    <a:pt x="37" y="47"/>
                  </a:lnTo>
                  <a:lnTo>
                    <a:pt x="49" y="45"/>
                  </a:lnTo>
                  <a:lnTo>
                    <a:pt x="59" y="43"/>
                  </a:lnTo>
                  <a:lnTo>
                    <a:pt x="69" y="40"/>
                  </a:lnTo>
                  <a:lnTo>
                    <a:pt x="79" y="37"/>
                  </a:lnTo>
                  <a:lnTo>
                    <a:pt x="89" y="32"/>
                  </a:lnTo>
                  <a:lnTo>
                    <a:pt x="114" y="12"/>
                  </a:lnTo>
                  <a:lnTo>
                    <a:pt x="129" y="0"/>
                  </a:lnTo>
                  <a:lnTo>
                    <a:pt x="127" y="5"/>
                  </a:lnTo>
                  <a:lnTo>
                    <a:pt x="125" y="12"/>
                  </a:lnTo>
                  <a:lnTo>
                    <a:pt x="124" y="12"/>
                  </a:lnTo>
                  <a:lnTo>
                    <a:pt x="119" y="12"/>
                  </a:lnTo>
                  <a:lnTo>
                    <a:pt x="117" y="12"/>
                  </a:lnTo>
                  <a:lnTo>
                    <a:pt x="115" y="13"/>
                  </a:lnTo>
                  <a:lnTo>
                    <a:pt x="115" y="15"/>
                  </a:lnTo>
                  <a:lnTo>
                    <a:pt x="115" y="18"/>
                  </a:lnTo>
                  <a:lnTo>
                    <a:pt x="114" y="35"/>
                  </a:lnTo>
                  <a:lnTo>
                    <a:pt x="110" y="43"/>
                  </a:lnTo>
                  <a:lnTo>
                    <a:pt x="107" y="40"/>
                  </a:lnTo>
                  <a:lnTo>
                    <a:pt x="102" y="40"/>
                  </a:lnTo>
                  <a:lnTo>
                    <a:pt x="100" y="42"/>
                  </a:lnTo>
                  <a:lnTo>
                    <a:pt x="97" y="43"/>
                  </a:lnTo>
                  <a:lnTo>
                    <a:pt x="95" y="48"/>
                  </a:lnTo>
                  <a:lnTo>
                    <a:pt x="95" y="54"/>
                  </a:lnTo>
                  <a:lnTo>
                    <a:pt x="97" y="59"/>
                  </a:lnTo>
                  <a:lnTo>
                    <a:pt x="99" y="64"/>
                  </a:lnTo>
                  <a:lnTo>
                    <a:pt x="97" y="62"/>
                  </a:lnTo>
                  <a:lnTo>
                    <a:pt x="90" y="57"/>
                  </a:lnTo>
                  <a:lnTo>
                    <a:pt x="85" y="55"/>
                  </a:lnTo>
                  <a:lnTo>
                    <a:pt x="82" y="55"/>
                  </a:lnTo>
                  <a:lnTo>
                    <a:pt x="79" y="55"/>
                  </a:lnTo>
                  <a:lnTo>
                    <a:pt x="75" y="57"/>
                  </a:lnTo>
                  <a:lnTo>
                    <a:pt x="72" y="65"/>
                  </a:lnTo>
                  <a:lnTo>
                    <a:pt x="72" y="72"/>
                  </a:lnTo>
                  <a:lnTo>
                    <a:pt x="74" y="77"/>
                  </a:lnTo>
                  <a:lnTo>
                    <a:pt x="74" y="79"/>
                  </a:lnTo>
                  <a:lnTo>
                    <a:pt x="65" y="77"/>
                  </a:lnTo>
                  <a:lnTo>
                    <a:pt x="55" y="74"/>
                  </a:lnTo>
                  <a:lnTo>
                    <a:pt x="47" y="79"/>
                  </a:lnTo>
                  <a:lnTo>
                    <a:pt x="39" y="82"/>
                  </a:lnTo>
                  <a:lnTo>
                    <a:pt x="25" y="80"/>
                  </a:lnTo>
                  <a:lnTo>
                    <a:pt x="12" y="80"/>
                  </a:lnTo>
                  <a:lnTo>
                    <a:pt x="5" y="74"/>
                  </a:lnTo>
                  <a:lnTo>
                    <a:pt x="0" y="65"/>
                  </a:lnTo>
                  <a:lnTo>
                    <a:pt x="5" y="64"/>
                  </a:lnTo>
                  <a:lnTo>
                    <a:pt x="12" y="62"/>
                  </a:lnTo>
                  <a:close/>
                </a:path>
              </a:pathLst>
            </a:custGeom>
            <a:solidFill>
              <a:srgbClr val="1F1A17"/>
            </a:solidFill>
            <a:ln w="9525">
              <a:noFill/>
              <a:round/>
              <a:headEnd/>
              <a:tailEnd/>
            </a:ln>
          </p:spPr>
          <p:txBody>
            <a:bodyPr/>
            <a:lstStyle/>
            <a:p>
              <a:endParaRPr lang="en-US"/>
            </a:p>
          </p:txBody>
        </p:sp>
        <p:sp>
          <p:nvSpPr>
            <p:cNvPr id="4795" name="Freeform 699"/>
            <p:cNvSpPr>
              <a:spLocks/>
            </p:cNvSpPr>
            <p:nvPr/>
          </p:nvSpPr>
          <p:spPr bwMode="auto">
            <a:xfrm>
              <a:off x="3103" y="3618"/>
              <a:ext cx="38" cy="26"/>
            </a:xfrm>
            <a:custGeom>
              <a:avLst/>
              <a:gdLst/>
              <a:ahLst/>
              <a:cxnLst>
                <a:cxn ang="0">
                  <a:pos x="25" y="0"/>
                </a:cxn>
                <a:cxn ang="0">
                  <a:pos x="30" y="3"/>
                </a:cxn>
                <a:cxn ang="0">
                  <a:pos x="37" y="10"/>
                </a:cxn>
                <a:cxn ang="0">
                  <a:pos x="38" y="18"/>
                </a:cxn>
                <a:cxn ang="0">
                  <a:pos x="37" y="23"/>
                </a:cxn>
                <a:cxn ang="0">
                  <a:pos x="27" y="10"/>
                </a:cxn>
                <a:cxn ang="0">
                  <a:pos x="27" y="21"/>
                </a:cxn>
                <a:cxn ang="0">
                  <a:pos x="20" y="18"/>
                </a:cxn>
                <a:cxn ang="0">
                  <a:pos x="13" y="15"/>
                </a:cxn>
                <a:cxn ang="0">
                  <a:pos x="11" y="21"/>
                </a:cxn>
                <a:cxn ang="0">
                  <a:pos x="11" y="26"/>
                </a:cxn>
                <a:cxn ang="0">
                  <a:pos x="0" y="16"/>
                </a:cxn>
                <a:cxn ang="0">
                  <a:pos x="0" y="18"/>
                </a:cxn>
                <a:cxn ang="0">
                  <a:pos x="1" y="18"/>
                </a:cxn>
                <a:cxn ang="0">
                  <a:pos x="3" y="16"/>
                </a:cxn>
                <a:cxn ang="0">
                  <a:pos x="5" y="13"/>
                </a:cxn>
                <a:cxn ang="0">
                  <a:pos x="5" y="5"/>
                </a:cxn>
                <a:cxn ang="0">
                  <a:pos x="3" y="3"/>
                </a:cxn>
                <a:cxn ang="0">
                  <a:pos x="6" y="3"/>
                </a:cxn>
                <a:cxn ang="0">
                  <a:pos x="13" y="3"/>
                </a:cxn>
                <a:cxn ang="0">
                  <a:pos x="20" y="8"/>
                </a:cxn>
                <a:cxn ang="0">
                  <a:pos x="22" y="10"/>
                </a:cxn>
                <a:cxn ang="0">
                  <a:pos x="25" y="0"/>
                </a:cxn>
              </a:cxnLst>
              <a:rect l="0" t="0" r="r" b="b"/>
              <a:pathLst>
                <a:path w="38" h="26">
                  <a:moveTo>
                    <a:pt x="25" y="0"/>
                  </a:moveTo>
                  <a:lnTo>
                    <a:pt x="30" y="3"/>
                  </a:lnTo>
                  <a:lnTo>
                    <a:pt x="37" y="10"/>
                  </a:lnTo>
                  <a:lnTo>
                    <a:pt x="38" y="18"/>
                  </a:lnTo>
                  <a:lnTo>
                    <a:pt x="37" y="23"/>
                  </a:lnTo>
                  <a:lnTo>
                    <a:pt x="27" y="10"/>
                  </a:lnTo>
                  <a:lnTo>
                    <a:pt x="27" y="21"/>
                  </a:lnTo>
                  <a:lnTo>
                    <a:pt x="20" y="18"/>
                  </a:lnTo>
                  <a:lnTo>
                    <a:pt x="13" y="15"/>
                  </a:lnTo>
                  <a:lnTo>
                    <a:pt x="11" y="21"/>
                  </a:lnTo>
                  <a:lnTo>
                    <a:pt x="11" y="26"/>
                  </a:lnTo>
                  <a:lnTo>
                    <a:pt x="0" y="16"/>
                  </a:lnTo>
                  <a:lnTo>
                    <a:pt x="0" y="18"/>
                  </a:lnTo>
                  <a:lnTo>
                    <a:pt x="1" y="18"/>
                  </a:lnTo>
                  <a:lnTo>
                    <a:pt x="3" y="16"/>
                  </a:lnTo>
                  <a:lnTo>
                    <a:pt x="5" y="13"/>
                  </a:lnTo>
                  <a:lnTo>
                    <a:pt x="5" y="5"/>
                  </a:lnTo>
                  <a:lnTo>
                    <a:pt x="3" y="3"/>
                  </a:lnTo>
                  <a:lnTo>
                    <a:pt x="6" y="3"/>
                  </a:lnTo>
                  <a:lnTo>
                    <a:pt x="13" y="3"/>
                  </a:lnTo>
                  <a:lnTo>
                    <a:pt x="20" y="8"/>
                  </a:lnTo>
                  <a:lnTo>
                    <a:pt x="22" y="10"/>
                  </a:lnTo>
                  <a:lnTo>
                    <a:pt x="25" y="0"/>
                  </a:lnTo>
                  <a:close/>
                </a:path>
              </a:pathLst>
            </a:custGeom>
            <a:solidFill>
              <a:srgbClr val="1F1A17"/>
            </a:solidFill>
            <a:ln w="9525">
              <a:noFill/>
              <a:round/>
              <a:headEnd/>
              <a:tailEnd/>
            </a:ln>
          </p:spPr>
          <p:txBody>
            <a:bodyPr/>
            <a:lstStyle/>
            <a:p>
              <a:endParaRPr lang="en-US"/>
            </a:p>
          </p:txBody>
        </p:sp>
        <p:sp>
          <p:nvSpPr>
            <p:cNvPr id="4796" name="Freeform 700"/>
            <p:cNvSpPr>
              <a:spLocks/>
            </p:cNvSpPr>
            <p:nvPr/>
          </p:nvSpPr>
          <p:spPr bwMode="auto">
            <a:xfrm>
              <a:off x="3136" y="3588"/>
              <a:ext cx="70" cy="43"/>
            </a:xfrm>
            <a:custGeom>
              <a:avLst/>
              <a:gdLst/>
              <a:ahLst/>
              <a:cxnLst>
                <a:cxn ang="0">
                  <a:pos x="0" y="28"/>
                </a:cxn>
                <a:cxn ang="0">
                  <a:pos x="4" y="35"/>
                </a:cxn>
                <a:cxn ang="0">
                  <a:pos x="7" y="41"/>
                </a:cxn>
                <a:cxn ang="0">
                  <a:pos x="9" y="40"/>
                </a:cxn>
                <a:cxn ang="0">
                  <a:pos x="9" y="38"/>
                </a:cxn>
                <a:cxn ang="0">
                  <a:pos x="14" y="41"/>
                </a:cxn>
                <a:cxn ang="0">
                  <a:pos x="17" y="43"/>
                </a:cxn>
                <a:cxn ang="0">
                  <a:pos x="22" y="43"/>
                </a:cxn>
                <a:cxn ang="0">
                  <a:pos x="25" y="40"/>
                </a:cxn>
                <a:cxn ang="0">
                  <a:pos x="34" y="41"/>
                </a:cxn>
                <a:cxn ang="0">
                  <a:pos x="42" y="43"/>
                </a:cxn>
                <a:cxn ang="0">
                  <a:pos x="42" y="36"/>
                </a:cxn>
                <a:cxn ang="0">
                  <a:pos x="42" y="28"/>
                </a:cxn>
                <a:cxn ang="0">
                  <a:pos x="49" y="26"/>
                </a:cxn>
                <a:cxn ang="0">
                  <a:pos x="55" y="26"/>
                </a:cxn>
                <a:cxn ang="0">
                  <a:pos x="50" y="23"/>
                </a:cxn>
                <a:cxn ang="0">
                  <a:pos x="47" y="21"/>
                </a:cxn>
                <a:cxn ang="0">
                  <a:pos x="59" y="18"/>
                </a:cxn>
                <a:cxn ang="0">
                  <a:pos x="70" y="15"/>
                </a:cxn>
                <a:cxn ang="0">
                  <a:pos x="65" y="10"/>
                </a:cxn>
                <a:cxn ang="0">
                  <a:pos x="62" y="6"/>
                </a:cxn>
                <a:cxn ang="0">
                  <a:pos x="57" y="3"/>
                </a:cxn>
                <a:cxn ang="0">
                  <a:pos x="50" y="0"/>
                </a:cxn>
                <a:cxn ang="0">
                  <a:pos x="54" y="5"/>
                </a:cxn>
                <a:cxn ang="0">
                  <a:pos x="57" y="11"/>
                </a:cxn>
                <a:cxn ang="0">
                  <a:pos x="45" y="11"/>
                </a:cxn>
                <a:cxn ang="0">
                  <a:pos x="34" y="11"/>
                </a:cxn>
                <a:cxn ang="0">
                  <a:pos x="29" y="15"/>
                </a:cxn>
                <a:cxn ang="0">
                  <a:pos x="25" y="20"/>
                </a:cxn>
                <a:cxn ang="0">
                  <a:pos x="29" y="25"/>
                </a:cxn>
                <a:cxn ang="0">
                  <a:pos x="30" y="28"/>
                </a:cxn>
                <a:cxn ang="0">
                  <a:pos x="25" y="28"/>
                </a:cxn>
                <a:cxn ang="0">
                  <a:pos x="20" y="25"/>
                </a:cxn>
                <a:cxn ang="0">
                  <a:pos x="15" y="25"/>
                </a:cxn>
                <a:cxn ang="0">
                  <a:pos x="9" y="26"/>
                </a:cxn>
                <a:cxn ang="0">
                  <a:pos x="10" y="30"/>
                </a:cxn>
                <a:cxn ang="0">
                  <a:pos x="12" y="35"/>
                </a:cxn>
                <a:cxn ang="0">
                  <a:pos x="7" y="31"/>
                </a:cxn>
                <a:cxn ang="0">
                  <a:pos x="0" y="28"/>
                </a:cxn>
              </a:cxnLst>
              <a:rect l="0" t="0" r="r" b="b"/>
              <a:pathLst>
                <a:path w="70" h="43">
                  <a:moveTo>
                    <a:pt x="0" y="28"/>
                  </a:moveTo>
                  <a:lnTo>
                    <a:pt x="4" y="35"/>
                  </a:lnTo>
                  <a:lnTo>
                    <a:pt x="7" y="41"/>
                  </a:lnTo>
                  <a:lnTo>
                    <a:pt x="9" y="40"/>
                  </a:lnTo>
                  <a:lnTo>
                    <a:pt x="9" y="38"/>
                  </a:lnTo>
                  <a:lnTo>
                    <a:pt x="14" y="41"/>
                  </a:lnTo>
                  <a:lnTo>
                    <a:pt x="17" y="43"/>
                  </a:lnTo>
                  <a:lnTo>
                    <a:pt x="22" y="43"/>
                  </a:lnTo>
                  <a:lnTo>
                    <a:pt x="25" y="40"/>
                  </a:lnTo>
                  <a:lnTo>
                    <a:pt x="34" y="41"/>
                  </a:lnTo>
                  <a:lnTo>
                    <a:pt x="42" y="43"/>
                  </a:lnTo>
                  <a:lnTo>
                    <a:pt x="42" y="36"/>
                  </a:lnTo>
                  <a:lnTo>
                    <a:pt x="42" y="28"/>
                  </a:lnTo>
                  <a:lnTo>
                    <a:pt x="49" y="26"/>
                  </a:lnTo>
                  <a:lnTo>
                    <a:pt x="55" y="26"/>
                  </a:lnTo>
                  <a:lnTo>
                    <a:pt x="50" y="23"/>
                  </a:lnTo>
                  <a:lnTo>
                    <a:pt x="47" y="21"/>
                  </a:lnTo>
                  <a:lnTo>
                    <a:pt x="59" y="18"/>
                  </a:lnTo>
                  <a:lnTo>
                    <a:pt x="70" y="15"/>
                  </a:lnTo>
                  <a:lnTo>
                    <a:pt x="65" y="10"/>
                  </a:lnTo>
                  <a:lnTo>
                    <a:pt x="62" y="6"/>
                  </a:lnTo>
                  <a:lnTo>
                    <a:pt x="57" y="3"/>
                  </a:lnTo>
                  <a:lnTo>
                    <a:pt x="50" y="0"/>
                  </a:lnTo>
                  <a:lnTo>
                    <a:pt x="54" y="5"/>
                  </a:lnTo>
                  <a:lnTo>
                    <a:pt x="57" y="11"/>
                  </a:lnTo>
                  <a:lnTo>
                    <a:pt x="45" y="11"/>
                  </a:lnTo>
                  <a:lnTo>
                    <a:pt x="34" y="11"/>
                  </a:lnTo>
                  <a:lnTo>
                    <a:pt x="29" y="15"/>
                  </a:lnTo>
                  <a:lnTo>
                    <a:pt x="25" y="20"/>
                  </a:lnTo>
                  <a:lnTo>
                    <a:pt x="29" y="25"/>
                  </a:lnTo>
                  <a:lnTo>
                    <a:pt x="30" y="28"/>
                  </a:lnTo>
                  <a:lnTo>
                    <a:pt x="25" y="28"/>
                  </a:lnTo>
                  <a:lnTo>
                    <a:pt x="20" y="25"/>
                  </a:lnTo>
                  <a:lnTo>
                    <a:pt x="15" y="25"/>
                  </a:lnTo>
                  <a:lnTo>
                    <a:pt x="9" y="26"/>
                  </a:lnTo>
                  <a:lnTo>
                    <a:pt x="10" y="30"/>
                  </a:lnTo>
                  <a:lnTo>
                    <a:pt x="12" y="35"/>
                  </a:lnTo>
                  <a:lnTo>
                    <a:pt x="7" y="31"/>
                  </a:lnTo>
                  <a:lnTo>
                    <a:pt x="0" y="28"/>
                  </a:lnTo>
                  <a:close/>
                </a:path>
              </a:pathLst>
            </a:custGeom>
            <a:solidFill>
              <a:srgbClr val="1F1A17"/>
            </a:solidFill>
            <a:ln w="9525">
              <a:noFill/>
              <a:round/>
              <a:headEnd/>
              <a:tailEnd/>
            </a:ln>
          </p:spPr>
          <p:txBody>
            <a:bodyPr/>
            <a:lstStyle/>
            <a:p>
              <a:endParaRPr lang="en-US"/>
            </a:p>
          </p:txBody>
        </p:sp>
        <p:sp>
          <p:nvSpPr>
            <p:cNvPr id="4797" name="Freeform 701"/>
            <p:cNvSpPr>
              <a:spLocks/>
            </p:cNvSpPr>
            <p:nvPr/>
          </p:nvSpPr>
          <p:spPr bwMode="auto">
            <a:xfrm>
              <a:off x="2967" y="3551"/>
              <a:ext cx="47" cy="50"/>
            </a:xfrm>
            <a:custGeom>
              <a:avLst/>
              <a:gdLst/>
              <a:ahLst/>
              <a:cxnLst>
                <a:cxn ang="0">
                  <a:pos x="14" y="0"/>
                </a:cxn>
                <a:cxn ang="0">
                  <a:pos x="7" y="6"/>
                </a:cxn>
                <a:cxn ang="0">
                  <a:pos x="0" y="16"/>
                </a:cxn>
                <a:cxn ang="0">
                  <a:pos x="2" y="27"/>
                </a:cxn>
                <a:cxn ang="0">
                  <a:pos x="5" y="33"/>
                </a:cxn>
                <a:cxn ang="0">
                  <a:pos x="7" y="33"/>
                </a:cxn>
                <a:cxn ang="0">
                  <a:pos x="10" y="30"/>
                </a:cxn>
                <a:cxn ang="0">
                  <a:pos x="15" y="28"/>
                </a:cxn>
                <a:cxn ang="0">
                  <a:pos x="17" y="30"/>
                </a:cxn>
                <a:cxn ang="0">
                  <a:pos x="14" y="42"/>
                </a:cxn>
                <a:cxn ang="0">
                  <a:pos x="10" y="50"/>
                </a:cxn>
                <a:cxn ang="0">
                  <a:pos x="14" y="50"/>
                </a:cxn>
                <a:cxn ang="0">
                  <a:pos x="24" y="48"/>
                </a:cxn>
                <a:cxn ang="0">
                  <a:pos x="34" y="47"/>
                </a:cxn>
                <a:cxn ang="0">
                  <a:pos x="41" y="42"/>
                </a:cxn>
                <a:cxn ang="0">
                  <a:pos x="47" y="32"/>
                </a:cxn>
                <a:cxn ang="0">
                  <a:pos x="47" y="27"/>
                </a:cxn>
                <a:cxn ang="0">
                  <a:pos x="41" y="16"/>
                </a:cxn>
                <a:cxn ang="0">
                  <a:pos x="19" y="15"/>
                </a:cxn>
                <a:cxn ang="0">
                  <a:pos x="14" y="0"/>
                </a:cxn>
              </a:cxnLst>
              <a:rect l="0" t="0" r="r" b="b"/>
              <a:pathLst>
                <a:path w="47" h="50">
                  <a:moveTo>
                    <a:pt x="14" y="0"/>
                  </a:moveTo>
                  <a:lnTo>
                    <a:pt x="7" y="6"/>
                  </a:lnTo>
                  <a:lnTo>
                    <a:pt x="0" y="16"/>
                  </a:lnTo>
                  <a:lnTo>
                    <a:pt x="2" y="27"/>
                  </a:lnTo>
                  <a:lnTo>
                    <a:pt x="5" y="33"/>
                  </a:lnTo>
                  <a:lnTo>
                    <a:pt x="7" y="33"/>
                  </a:lnTo>
                  <a:lnTo>
                    <a:pt x="10" y="30"/>
                  </a:lnTo>
                  <a:lnTo>
                    <a:pt x="15" y="28"/>
                  </a:lnTo>
                  <a:lnTo>
                    <a:pt x="17" y="30"/>
                  </a:lnTo>
                  <a:lnTo>
                    <a:pt x="14" y="42"/>
                  </a:lnTo>
                  <a:lnTo>
                    <a:pt x="10" y="50"/>
                  </a:lnTo>
                  <a:lnTo>
                    <a:pt x="14" y="50"/>
                  </a:lnTo>
                  <a:lnTo>
                    <a:pt x="24" y="48"/>
                  </a:lnTo>
                  <a:lnTo>
                    <a:pt x="34" y="47"/>
                  </a:lnTo>
                  <a:lnTo>
                    <a:pt x="41" y="42"/>
                  </a:lnTo>
                  <a:lnTo>
                    <a:pt x="47" y="32"/>
                  </a:lnTo>
                  <a:lnTo>
                    <a:pt x="47" y="27"/>
                  </a:lnTo>
                  <a:lnTo>
                    <a:pt x="41" y="16"/>
                  </a:lnTo>
                  <a:lnTo>
                    <a:pt x="19" y="15"/>
                  </a:lnTo>
                  <a:lnTo>
                    <a:pt x="14" y="0"/>
                  </a:lnTo>
                  <a:close/>
                </a:path>
              </a:pathLst>
            </a:custGeom>
            <a:solidFill>
              <a:srgbClr val="1F1A17"/>
            </a:solidFill>
            <a:ln w="9525">
              <a:noFill/>
              <a:round/>
              <a:headEnd/>
              <a:tailEnd/>
            </a:ln>
          </p:spPr>
          <p:txBody>
            <a:bodyPr/>
            <a:lstStyle/>
            <a:p>
              <a:endParaRPr lang="en-US"/>
            </a:p>
          </p:txBody>
        </p:sp>
        <p:sp>
          <p:nvSpPr>
            <p:cNvPr id="4798" name="Freeform 702"/>
            <p:cNvSpPr>
              <a:spLocks/>
            </p:cNvSpPr>
            <p:nvPr/>
          </p:nvSpPr>
          <p:spPr bwMode="auto">
            <a:xfrm>
              <a:off x="2894" y="3516"/>
              <a:ext cx="40" cy="38"/>
            </a:xfrm>
            <a:custGeom>
              <a:avLst/>
              <a:gdLst/>
              <a:ahLst/>
              <a:cxnLst>
                <a:cxn ang="0">
                  <a:pos x="22" y="0"/>
                </a:cxn>
                <a:cxn ang="0">
                  <a:pos x="20" y="8"/>
                </a:cxn>
                <a:cxn ang="0">
                  <a:pos x="12" y="20"/>
                </a:cxn>
                <a:cxn ang="0">
                  <a:pos x="3" y="23"/>
                </a:cxn>
                <a:cxn ang="0">
                  <a:pos x="0" y="25"/>
                </a:cxn>
                <a:cxn ang="0">
                  <a:pos x="8" y="31"/>
                </a:cxn>
                <a:cxn ang="0">
                  <a:pos x="23" y="38"/>
                </a:cxn>
                <a:cxn ang="0">
                  <a:pos x="27" y="38"/>
                </a:cxn>
                <a:cxn ang="0">
                  <a:pos x="30" y="36"/>
                </a:cxn>
                <a:cxn ang="0">
                  <a:pos x="30" y="35"/>
                </a:cxn>
                <a:cxn ang="0">
                  <a:pos x="30" y="35"/>
                </a:cxn>
                <a:cxn ang="0">
                  <a:pos x="23" y="21"/>
                </a:cxn>
                <a:cxn ang="0">
                  <a:pos x="40" y="13"/>
                </a:cxn>
                <a:cxn ang="0">
                  <a:pos x="22" y="0"/>
                </a:cxn>
              </a:cxnLst>
              <a:rect l="0" t="0" r="r" b="b"/>
              <a:pathLst>
                <a:path w="40" h="38">
                  <a:moveTo>
                    <a:pt x="22" y="0"/>
                  </a:moveTo>
                  <a:lnTo>
                    <a:pt x="20" y="8"/>
                  </a:lnTo>
                  <a:lnTo>
                    <a:pt x="12" y="20"/>
                  </a:lnTo>
                  <a:lnTo>
                    <a:pt x="3" y="23"/>
                  </a:lnTo>
                  <a:lnTo>
                    <a:pt x="0" y="25"/>
                  </a:lnTo>
                  <a:lnTo>
                    <a:pt x="8" y="31"/>
                  </a:lnTo>
                  <a:lnTo>
                    <a:pt x="23" y="38"/>
                  </a:lnTo>
                  <a:lnTo>
                    <a:pt x="27" y="38"/>
                  </a:lnTo>
                  <a:lnTo>
                    <a:pt x="30" y="36"/>
                  </a:lnTo>
                  <a:lnTo>
                    <a:pt x="30" y="35"/>
                  </a:lnTo>
                  <a:lnTo>
                    <a:pt x="30" y="35"/>
                  </a:lnTo>
                  <a:lnTo>
                    <a:pt x="23" y="21"/>
                  </a:lnTo>
                  <a:lnTo>
                    <a:pt x="40" y="13"/>
                  </a:lnTo>
                  <a:lnTo>
                    <a:pt x="22" y="0"/>
                  </a:lnTo>
                  <a:close/>
                </a:path>
              </a:pathLst>
            </a:custGeom>
            <a:solidFill>
              <a:srgbClr val="1F1A17"/>
            </a:solidFill>
            <a:ln w="9525">
              <a:noFill/>
              <a:round/>
              <a:headEnd/>
              <a:tailEnd/>
            </a:ln>
          </p:spPr>
          <p:txBody>
            <a:bodyPr/>
            <a:lstStyle/>
            <a:p>
              <a:endParaRPr lang="en-US"/>
            </a:p>
          </p:txBody>
        </p:sp>
        <p:sp>
          <p:nvSpPr>
            <p:cNvPr id="4799" name="Freeform 703"/>
            <p:cNvSpPr>
              <a:spLocks/>
            </p:cNvSpPr>
            <p:nvPr/>
          </p:nvSpPr>
          <p:spPr bwMode="auto">
            <a:xfrm>
              <a:off x="2969" y="3576"/>
              <a:ext cx="159" cy="65"/>
            </a:xfrm>
            <a:custGeom>
              <a:avLst/>
              <a:gdLst/>
              <a:ahLst/>
              <a:cxnLst>
                <a:cxn ang="0">
                  <a:pos x="2" y="25"/>
                </a:cxn>
                <a:cxn ang="0">
                  <a:pos x="0" y="38"/>
                </a:cxn>
                <a:cxn ang="0">
                  <a:pos x="5" y="53"/>
                </a:cxn>
                <a:cxn ang="0">
                  <a:pos x="15" y="60"/>
                </a:cxn>
                <a:cxn ang="0">
                  <a:pos x="23" y="48"/>
                </a:cxn>
                <a:cxn ang="0">
                  <a:pos x="27" y="42"/>
                </a:cxn>
                <a:cxn ang="0">
                  <a:pos x="35" y="43"/>
                </a:cxn>
                <a:cxn ang="0">
                  <a:pos x="44" y="37"/>
                </a:cxn>
                <a:cxn ang="0">
                  <a:pos x="50" y="28"/>
                </a:cxn>
                <a:cxn ang="0">
                  <a:pos x="60" y="27"/>
                </a:cxn>
                <a:cxn ang="0">
                  <a:pos x="69" y="20"/>
                </a:cxn>
                <a:cxn ang="0">
                  <a:pos x="79" y="13"/>
                </a:cxn>
                <a:cxn ang="0">
                  <a:pos x="87" y="18"/>
                </a:cxn>
                <a:cxn ang="0">
                  <a:pos x="94" y="18"/>
                </a:cxn>
                <a:cxn ang="0">
                  <a:pos x="100" y="15"/>
                </a:cxn>
                <a:cxn ang="0">
                  <a:pos x="100" y="28"/>
                </a:cxn>
                <a:cxn ang="0">
                  <a:pos x="102" y="33"/>
                </a:cxn>
                <a:cxn ang="0">
                  <a:pos x="107" y="22"/>
                </a:cxn>
                <a:cxn ang="0">
                  <a:pos x="119" y="33"/>
                </a:cxn>
                <a:cxn ang="0">
                  <a:pos x="127" y="58"/>
                </a:cxn>
                <a:cxn ang="0">
                  <a:pos x="134" y="57"/>
                </a:cxn>
                <a:cxn ang="0">
                  <a:pos x="134" y="45"/>
                </a:cxn>
                <a:cxn ang="0">
                  <a:pos x="137" y="38"/>
                </a:cxn>
                <a:cxn ang="0">
                  <a:pos x="150" y="38"/>
                </a:cxn>
                <a:cxn ang="0">
                  <a:pos x="147" y="35"/>
                </a:cxn>
                <a:cxn ang="0">
                  <a:pos x="130" y="22"/>
                </a:cxn>
                <a:cxn ang="0">
                  <a:pos x="122" y="10"/>
                </a:cxn>
                <a:cxn ang="0">
                  <a:pos x="120" y="5"/>
                </a:cxn>
                <a:cxn ang="0">
                  <a:pos x="110" y="2"/>
                </a:cxn>
                <a:cxn ang="0">
                  <a:pos x="87" y="0"/>
                </a:cxn>
                <a:cxn ang="0">
                  <a:pos x="59" y="7"/>
                </a:cxn>
                <a:cxn ang="0">
                  <a:pos x="32" y="25"/>
                </a:cxn>
                <a:cxn ang="0">
                  <a:pos x="13" y="35"/>
                </a:cxn>
                <a:cxn ang="0">
                  <a:pos x="7" y="33"/>
                </a:cxn>
                <a:cxn ang="0">
                  <a:pos x="5" y="25"/>
                </a:cxn>
              </a:cxnLst>
              <a:rect l="0" t="0" r="r" b="b"/>
              <a:pathLst>
                <a:path w="159" h="65">
                  <a:moveTo>
                    <a:pt x="5" y="18"/>
                  </a:moveTo>
                  <a:lnTo>
                    <a:pt x="2" y="25"/>
                  </a:lnTo>
                  <a:lnTo>
                    <a:pt x="0" y="32"/>
                  </a:lnTo>
                  <a:lnTo>
                    <a:pt x="0" y="38"/>
                  </a:lnTo>
                  <a:lnTo>
                    <a:pt x="0" y="43"/>
                  </a:lnTo>
                  <a:lnTo>
                    <a:pt x="5" y="53"/>
                  </a:lnTo>
                  <a:lnTo>
                    <a:pt x="8" y="65"/>
                  </a:lnTo>
                  <a:lnTo>
                    <a:pt x="15" y="60"/>
                  </a:lnTo>
                  <a:lnTo>
                    <a:pt x="22" y="55"/>
                  </a:lnTo>
                  <a:lnTo>
                    <a:pt x="23" y="48"/>
                  </a:lnTo>
                  <a:lnTo>
                    <a:pt x="25" y="45"/>
                  </a:lnTo>
                  <a:lnTo>
                    <a:pt x="27" y="42"/>
                  </a:lnTo>
                  <a:lnTo>
                    <a:pt x="30" y="42"/>
                  </a:lnTo>
                  <a:lnTo>
                    <a:pt x="35" y="43"/>
                  </a:lnTo>
                  <a:lnTo>
                    <a:pt x="42" y="50"/>
                  </a:lnTo>
                  <a:lnTo>
                    <a:pt x="44" y="37"/>
                  </a:lnTo>
                  <a:lnTo>
                    <a:pt x="47" y="30"/>
                  </a:lnTo>
                  <a:lnTo>
                    <a:pt x="50" y="28"/>
                  </a:lnTo>
                  <a:lnTo>
                    <a:pt x="55" y="27"/>
                  </a:lnTo>
                  <a:lnTo>
                    <a:pt x="60" y="27"/>
                  </a:lnTo>
                  <a:lnTo>
                    <a:pt x="65" y="25"/>
                  </a:lnTo>
                  <a:lnTo>
                    <a:pt x="69" y="20"/>
                  </a:lnTo>
                  <a:lnTo>
                    <a:pt x="72" y="13"/>
                  </a:lnTo>
                  <a:lnTo>
                    <a:pt x="79" y="13"/>
                  </a:lnTo>
                  <a:lnTo>
                    <a:pt x="85" y="12"/>
                  </a:lnTo>
                  <a:lnTo>
                    <a:pt x="87" y="18"/>
                  </a:lnTo>
                  <a:lnTo>
                    <a:pt x="87" y="27"/>
                  </a:lnTo>
                  <a:lnTo>
                    <a:pt x="94" y="18"/>
                  </a:lnTo>
                  <a:lnTo>
                    <a:pt x="102" y="10"/>
                  </a:lnTo>
                  <a:lnTo>
                    <a:pt x="100" y="15"/>
                  </a:lnTo>
                  <a:lnTo>
                    <a:pt x="100" y="23"/>
                  </a:lnTo>
                  <a:lnTo>
                    <a:pt x="100" y="28"/>
                  </a:lnTo>
                  <a:lnTo>
                    <a:pt x="100" y="32"/>
                  </a:lnTo>
                  <a:lnTo>
                    <a:pt x="102" y="33"/>
                  </a:lnTo>
                  <a:lnTo>
                    <a:pt x="104" y="35"/>
                  </a:lnTo>
                  <a:lnTo>
                    <a:pt x="107" y="22"/>
                  </a:lnTo>
                  <a:lnTo>
                    <a:pt x="112" y="10"/>
                  </a:lnTo>
                  <a:lnTo>
                    <a:pt x="119" y="33"/>
                  </a:lnTo>
                  <a:lnTo>
                    <a:pt x="122" y="58"/>
                  </a:lnTo>
                  <a:lnTo>
                    <a:pt x="127" y="58"/>
                  </a:lnTo>
                  <a:lnTo>
                    <a:pt x="132" y="58"/>
                  </a:lnTo>
                  <a:lnTo>
                    <a:pt x="134" y="57"/>
                  </a:lnTo>
                  <a:lnTo>
                    <a:pt x="135" y="53"/>
                  </a:lnTo>
                  <a:lnTo>
                    <a:pt x="134" y="45"/>
                  </a:lnTo>
                  <a:lnTo>
                    <a:pt x="130" y="35"/>
                  </a:lnTo>
                  <a:lnTo>
                    <a:pt x="137" y="38"/>
                  </a:lnTo>
                  <a:lnTo>
                    <a:pt x="144" y="38"/>
                  </a:lnTo>
                  <a:lnTo>
                    <a:pt x="150" y="38"/>
                  </a:lnTo>
                  <a:lnTo>
                    <a:pt x="159" y="38"/>
                  </a:lnTo>
                  <a:lnTo>
                    <a:pt x="147" y="35"/>
                  </a:lnTo>
                  <a:lnTo>
                    <a:pt x="139" y="28"/>
                  </a:lnTo>
                  <a:lnTo>
                    <a:pt x="130" y="22"/>
                  </a:lnTo>
                  <a:lnTo>
                    <a:pt x="122" y="13"/>
                  </a:lnTo>
                  <a:lnTo>
                    <a:pt x="122" y="10"/>
                  </a:lnTo>
                  <a:lnTo>
                    <a:pt x="122" y="7"/>
                  </a:lnTo>
                  <a:lnTo>
                    <a:pt x="120" y="5"/>
                  </a:lnTo>
                  <a:lnTo>
                    <a:pt x="117" y="3"/>
                  </a:lnTo>
                  <a:lnTo>
                    <a:pt x="110" y="2"/>
                  </a:lnTo>
                  <a:lnTo>
                    <a:pt x="104" y="0"/>
                  </a:lnTo>
                  <a:lnTo>
                    <a:pt x="87" y="0"/>
                  </a:lnTo>
                  <a:lnTo>
                    <a:pt x="75" y="0"/>
                  </a:lnTo>
                  <a:lnTo>
                    <a:pt x="59" y="7"/>
                  </a:lnTo>
                  <a:lnTo>
                    <a:pt x="45" y="15"/>
                  </a:lnTo>
                  <a:lnTo>
                    <a:pt x="32" y="25"/>
                  </a:lnTo>
                  <a:lnTo>
                    <a:pt x="17" y="33"/>
                  </a:lnTo>
                  <a:lnTo>
                    <a:pt x="13" y="35"/>
                  </a:lnTo>
                  <a:lnTo>
                    <a:pt x="10" y="35"/>
                  </a:lnTo>
                  <a:lnTo>
                    <a:pt x="7" y="33"/>
                  </a:lnTo>
                  <a:lnTo>
                    <a:pt x="7" y="32"/>
                  </a:lnTo>
                  <a:lnTo>
                    <a:pt x="5" y="25"/>
                  </a:lnTo>
                  <a:lnTo>
                    <a:pt x="5" y="18"/>
                  </a:lnTo>
                  <a:close/>
                </a:path>
              </a:pathLst>
            </a:custGeom>
            <a:solidFill>
              <a:srgbClr val="1F1A17"/>
            </a:solidFill>
            <a:ln w="9525">
              <a:noFill/>
              <a:round/>
              <a:headEnd/>
              <a:tailEnd/>
            </a:ln>
          </p:spPr>
          <p:txBody>
            <a:bodyPr/>
            <a:lstStyle/>
            <a:p>
              <a:endParaRPr lang="en-US"/>
            </a:p>
          </p:txBody>
        </p:sp>
        <p:sp>
          <p:nvSpPr>
            <p:cNvPr id="4800" name="Freeform 704"/>
            <p:cNvSpPr>
              <a:spLocks/>
            </p:cNvSpPr>
            <p:nvPr/>
          </p:nvSpPr>
          <p:spPr bwMode="auto">
            <a:xfrm>
              <a:off x="2961" y="3666"/>
              <a:ext cx="26" cy="19"/>
            </a:xfrm>
            <a:custGeom>
              <a:avLst/>
              <a:gdLst/>
              <a:ahLst/>
              <a:cxnLst>
                <a:cxn ang="0">
                  <a:pos x="0" y="19"/>
                </a:cxn>
                <a:cxn ang="0">
                  <a:pos x="1" y="15"/>
                </a:cxn>
                <a:cxn ang="0">
                  <a:pos x="5" y="7"/>
                </a:cxn>
                <a:cxn ang="0">
                  <a:pos x="6" y="3"/>
                </a:cxn>
                <a:cxn ang="0">
                  <a:pos x="10" y="2"/>
                </a:cxn>
                <a:cxn ang="0">
                  <a:pos x="11" y="0"/>
                </a:cxn>
                <a:cxn ang="0">
                  <a:pos x="15" y="0"/>
                </a:cxn>
                <a:cxn ang="0">
                  <a:pos x="23" y="12"/>
                </a:cxn>
                <a:cxn ang="0">
                  <a:pos x="26" y="19"/>
                </a:cxn>
                <a:cxn ang="0">
                  <a:pos x="20" y="17"/>
                </a:cxn>
                <a:cxn ang="0">
                  <a:pos x="10" y="17"/>
                </a:cxn>
                <a:cxn ang="0">
                  <a:pos x="3" y="19"/>
                </a:cxn>
                <a:cxn ang="0">
                  <a:pos x="0" y="19"/>
                </a:cxn>
              </a:cxnLst>
              <a:rect l="0" t="0" r="r" b="b"/>
              <a:pathLst>
                <a:path w="26" h="19">
                  <a:moveTo>
                    <a:pt x="0" y="19"/>
                  </a:moveTo>
                  <a:lnTo>
                    <a:pt x="1" y="15"/>
                  </a:lnTo>
                  <a:lnTo>
                    <a:pt x="5" y="7"/>
                  </a:lnTo>
                  <a:lnTo>
                    <a:pt x="6" y="3"/>
                  </a:lnTo>
                  <a:lnTo>
                    <a:pt x="10" y="2"/>
                  </a:lnTo>
                  <a:lnTo>
                    <a:pt x="11" y="0"/>
                  </a:lnTo>
                  <a:lnTo>
                    <a:pt x="15" y="0"/>
                  </a:lnTo>
                  <a:lnTo>
                    <a:pt x="23" y="12"/>
                  </a:lnTo>
                  <a:lnTo>
                    <a:pt x="26" y="19"/>
                  </a:lnTo>
                  <a:lnTo>
                    <a:pt x="20" y="17"/>
                  </a:lnTo>
                  <a:lnTo>
                    <a:pt x="10" y="17"/>
                  </a:lnTo>
                  <a:lnTo>
                    <a:pt x="3" y="19"/>
                  </a:lnTo>
                  <a:lnTo>
                    <a:pt x="0" y="19"/>
                  </a:lnTo>
                  <a:close/>
                </a:path>
              </a:pathLst>
            </a:custGeom>
            <a:solidFill>
              <a:srgbClr val="1F1A17"/>
            </a:solidFill>
            <a:ln w="9525">
              <a:noFill/>
              <a:round/>
              <a:headEnd/>
              <a:tailEnd/>
            </a:ln>
          </p:spPr>
          <p:txBody>
            <a:bodyPr/>
            <a:lstStyle/>
            <a:p>
              <a:endParaRPr lang="en-US"/>
            </a:p>
          </p:txBody>
        </p:sp>
        <p:sp>
          <p:nvSpPr>
            <p:cNvPr id="4801" name="Freeform 705"/>
            <p:cNvSpPr>
              <a:spLocks/>
            </p:cNvSpPr>
            <p:nvPr/>
          </p:nvSpPr>
          <p:spPr bwMode="auto">
            <a:xfrm>
              <a:off x="2875" y="3614"/>
              <a:ext cx="42" cy="39"/>
            </a:xfrm>
            <a:custGeom>
              <a:avLst/>
              <a:gdLst/>
              <a:ahLst/>
              <a:cxnLst>
                <a:cxn ang="0">
                  <a:pos x="14" y="0"/>
                </a:cxn>
                <a:cxn ang="0">
                  <a:pos x="12" y="0"/>
                </a:cxn>
                <a:cxn ang="0">
                  <a:pos x="7" y="4"/>
                </a:cxn>
                <a:cxn ang="0">
                  <a:pos x="2" y="9"/>
                </a:cxn>
                <a:cxn ang="0">
                  <a:pos x="0" y="14"/>
                </a:cxn>
                <a:cxn ang="0">
                  <a:pos x="4" y="22"/>
                </a:cxn>
                <a:cxn ang="0">
                  <a:pos x="9" y="30"/>
                </a:cxn>
                <a:cxn ang="0">
                  <a:pos x="16" y="35"/>
                </a:cxn>
                <a:cxn ang="0">
                  <a:pos x="17" y="39"/>
                </a:cxn>
                <a:cxn ang="0">
                  <a:pos x="17" y="22"/>
                </a:cxn>
                <a:cxn ang="0">
                  <a:pos x="31" y="39"/>
                </a:cxn>
                <a:cxn ang="0">
                  <a:pos x="34" y="35"/>
                </a:cxn>
                <a:cxn ang="0">
                  <a:pos x="34" y="27"/>
                </a:cxn>
                <a:cxn ang="0">
                  <a:pos x="34" y="14"/>
                </a:cxn>
                <a:cxn ang="0">
                  <a:pos x="39" y="5"/>
                </a:cxn>
                <a:cxn ang="0">
                  <a:pos x="42" y="4"/>
                </a:cxn>
                <a:cxn ang="0">
                  <a:pos x="14" y="10"/>
                </a:cxn>
                <a:cxn ang="0">
                  <a:pos x="14" y="0"/>
                </a:cxn>
              </a:cxnLst>
              <a:rect l="0" t="0" r="r" b="b"/>
              <a:pathLst>
                <a:path w="42" h="39">
                  <a:moveTo>
                    <a:pt x="14" y="0"/>
                  </a:moveTo>
                  <a:lnTo>
                    <a:pt x="12" y="0"/>
                  </a:lnTo>
                  <a:lnTo>
                    <a:pt x="7" y="4"/>
                  </a:lnTo>
                  <a:lnTo>
                    <a:pt x="2" y="9"/>
                  </a:lnTo>
                  <a:lnTo>
                    <a:pt x="0" y="14"/>
                  </a:lnTo>
                  <a:lnTo>
                    <a:pt x="4" y="22"/>
                  </a:lnTo>
                  <a:lnTo>
                    <a:pt x="9" y="30"/>
                  </a:lnTo>
                  <a:lnTo>
                    <a:pt x="16" y="35"/>
                  </a:lnTo>
                  <a:lnTo>
                    <a:pt x="17" y="39"/>
                  </a:lnTo>
                  <a:lnTo>
                    <a:pt x="17" y="22"/>
                  </a:lnTo>
                  <a:lnTo>
                    <a:pt x="31" y="39"/>
                  </a:lnTo>
                  <a:lnTo>
                    <a:pt x="34" y="35"/>
                  </a:lnTo>
                  <a:lnTo>
                    <a:pt x="34" y="27"/>
                  </a:lnTo>
                  <a:lnTo>
                    <a:pt x="34" y="14"/>
                  </a:lnTo>
                  <a:lnTo>
                    <a:pt x="39" y="5"/>
                  </a:lnTo>
                  <a:lnTo>
                    <a:pt x="42" y="4"/>
                  </a:lnTo>
                  <a:lnTo>
                    <a:pt x="14" y="10"/>
                  </a:lnTo>
                  <a:lnTo>
                    <a:pt x="14" y="0"/>
                  </a:lnTo>
                  <a:close/>
                </a:path>
              </a:pathLst>
            </a:custGeom>
            <a:solidFill>
              <a:srgbClr val="1F1A17"/>
            </a:solidFill>
            <a:ln w="9525">
              <a:noFill/>
              <a:round/>
              <a:headEnd/>
              <a:tailEnd/>
            </a:ln>
          </p:spPr>
          <p:txBody>
            <a:bodyPr/>
            <a:lstStyle/>
            <a:p>
              <a:endParaRPr lang="en-US"/>
            </a:p>
          </p:txBody>
        </p:sp>
        <p:sp>
          <p:nvSpPr>
            <p:cNvPr id="4802" name="Freeform 706"/>
            <p:cNvSpPr>
              <a:spLocks/>
            </p:cNvSpPr>
            <p:nvPr/>
          </p:nvSpPr>
          <p:spPr bwMode="auto">
            <a:xfrm>
              <a:off x="2735" y="3556"/>
              <a:ext cx="82" cy="27"/>
            </a:xfrm>
            <a:custGeom>
              <a:avLst/>
              <a:gdLst/>
              <a:ahLst/>
              <a:cxnLst>
                <a:cxn ang="0">
                  <a:pos x="0" y="3"/>
                </a:cxn>
                <a:cxn ang="0">
                  <a:pos x="2" y="1"/>
                </a:cxn>
                <a:cxn ang="0">
                  <a:pos x="7" y="0"/>
                </a:cxn>
                <a:cxn ang="0">
                  <a:pos x="13" y="0"/>
                </a:cxn>
                <a:cxn ang="0">
                  <a:pos x="22" y="1"/>
                </a:cxn>
                <a:cxn ang="0">
                  <a:pos x="45" y="10"/>
                </a:cxn>
                <a:cxn ang="0">
                  <a:pos x="57" y="13"/>
                </a:cxn>
                <a:cxn ang="0">
                  <a:pos x="55" y="0"/>
                </a:cxn>
                <a:cxn ang="0">
                  <a:pos x="60" y="0"/>
                </a:cxn>
                <a:cxn ang="0">
                  <a:pos x="69" y="1"/>
                </a:cxn>
                <a:cxn ang="0">
                  <a:pos x="77" y="6"/>
                </a:cxn>
                <a:cxn ang="0">
                  <a:pos x="82" y="11"/>
                </a:cxn>
                <a:cxn ang="0">
                  <a:pos x="79" y="27"/>
                </a:cxn>
                <a:cxn ang="0">
                  <a:pos x="74" y="10"/>
                </a:cxn>
                <a:cxn ang="0">
                  <a:pos x="72" y="10"/>
                </a:cxn>
                <a:cxn ang="0">
                  <a:pos x="69" y="13"/>
                </a:cxn>
                <a:cxn ang="0">
                  <a:pos x="64" y="16"/>
                </a:cxn>
                <a:cxn ang="0">
                  <a:pos x="57" y="20"/>
                </a:cxn>
                <a:cxn ang="0">
                  <a:pos x="34" y="18"/>
                </a:cxn>
                <a:cxn ang="0">
                  <a:pos x="18" y="16"/>
                </a:cxn>
                <a:cxn ang="0">
                  <a:pos x="15" y="3"/>
                </a:cxn>
                <a:cxn ang="0">
                  <a:pos x="0" y="3"/>
                </a:cxn>
              </a:cxnLst>
              <a:rect l="0" t="0" r="r" b="b"/>
              <a:pathLst>
                <a:path w="82" h="27">
                  <a:moveTo>
                    <a:pt x="0" y="3"/>
                  </a:moveTo>
                  <a:lnTo>
                    <a:pt x="2" y="1"/>
                  </a:lnTo>
                  <a:lnTo>
                    <a:pt x="7" y="0"/>
                  </a:lnTo>
                  <a:lnTo>
                    <a:pt x="13" y="0"/>
                  </a:lnTo>
                  <a:lnTo>
                    <a:pt x="22" y="1"/>
                  </a:lnTo>
                  <a:lnTo>
                    <a:pt x="45" y="10"/>
                  </a:lnTo>
                  <a:lnTo>
                    <a:pt x="57" y="13"/>
                  </a:lnTo>
                  <a:lnTo>
                    <a:pt x="55" y="0"/>
                  </a:lnTo>
                  <a:lnTo>
                    <a:pt x="60" y="0"/>
                  </a:lnTo>
                  <a:lnTo>
                    <a:pt x="69" y="1"/>
                  </a:lnTo>
                  <a:lnTo>
                    <a:pt x="77" y="6"/>
                  </a:lnTo>
                  <a:lnTo>
                    <a:pt x="82" y="11"/>
                  </a:lnTo>
                  <a:lnTo>
                    <a:pt x="79" y="27"/>
                  </a:lnTo>
                  <a:lnTo>
                    <a:pt x="74" y="10"/>
                  </a:lnTo>
                  <a:lnTo>
                    <a:pt x="72" y="10"/>
                  </a:lnTo>
                  <a:lnTo>
                    <a:pt x="69" y="13"/>
                  </a:lnTo>
                  <a:lnTo>
                    <a:pt x="64" y="16"/>
                  </a:lnTo>
                  <a:lnTo>
                    <a:pt x="57" y="20"/>
                  </a:lnTo>
                  <a:lnTo>
                    <a:pt x="34" y="18"/>
                  </a:lnTo>
                  <a:lnTo>
                    <a:pt x="18" y="16"/>
                  </a:lnTo>
                  <a:lnTo>
                    <a:pt x="15" y="3"/>
                  </a:lnTo>
                  <a:lnTo>
                    <a:pt x="0" y="3"/>
                  </a:lnTo>
                  <a:close/>
                </a:path>
              </a:pathLst>
            </a:custGeom>
            <a:solidFill>
              <a:srgbClr val="1F1A17"/>
            </a:solidFill>
            <a:ln w="9525">
              <a:noFill/>
              <a:round/>
              <a:headEnd/>
              <a:tailEnd/>
            </a:ln>
          </p:spPr>
          <p:txBody>
            <a:bodyPr/>
            <a:lstStyle/>
            <a:p>
              <a:endParaRPr lang="en-US"/>
            </a:p>
          </p:txBody>
        </p:sp>
        <p:sp>
          <p:nvSpPr>
            <p:cNvPr id="4803" name="Freeform 707"/>
            <p:cNvSpPr>
              <a:spLocks/>
            </p:cNvSpPr>
            <p:nvPr/>
          </p:nvSpPr>
          <p:spPr bwMode="auto">
            <a:xfrm>
              <a:off x="2738" y="3598"/>
              <a:ext cx="62" cy="43"/>
            </a:xfrm>
            <a:custGeom>
              <a:avLst/>
              <a:gdLst/>
              <a:ahLst/>
              <a:cxnLst>
                <a:cxn ang="0">
                  <a:pos x="0" y="0"/>
                </a:cxn>
                <a:cxn ang="0">
                  <a:pos x="14" y="5"/>
                </a:cxn>
                <a:cxn ang="0">
                  <a:pos x="32" y="13"/>
                </a:cxn>
                <a:cxn ang="0">
                  <a:pos x="41" y="20"/>
                </a:cxn>
                <a:cxn ang="0">
                  <a:pos x="51" y="25"/>
                </a:cxn>
                <a:cxn ang="0">
                  <a:pos x="57" y="35"/>
                </a:cxn>
                <a:cxn ang="0">
                  <a:pos x="62" y="40"/>
                </a:cxn>
                <a:cxn ang="0">
                  <a:pos x="59" y="43"/>
                </a:cxn>
                <a:cxn ang="0">
                  <a:pos x="56" y="43"/>
                </a:cxn>
                <a:cxn ang="0">
                  <a:pos x="52" y="41"/>
                </a:cxn>
                <a:cxn ang="0">
                  <a:pos x="49" y="40"/>
                </a:cxn>
                <a:cxn ang="0">
                  <a:pos x="42" y="35"/>
                </a:cxn>
                <a:cxn ang="0">
                  <a:pos x="37" y="30"/>
                </a:cxn>
                <a:cxn ang="0">
                  <a:pos x="37" y="33"/>
                </a:cxn>
                <a:cxn ang="0">
                  <a:pos x="36" y="36"/>
                </a:cxn>
                <a:cxn ang="0">
                  <a:pos x="32" y="36"/>
                </a:cxn>
                <a:cxn ang="0">
                  <a:pos x="27" y="38"/>
                </a:cxn>
                <a:cxn ang="0">
                  <a:pos x="26" y="31"/>
                </a:cxn>
                <a:cxn ang="0">
                  <a:pos x="24" y="28"/>
                </a:cxn>
                <a:cxn ang="0">
                  <a:pos x="21" y="23"/>
                </a:cxn>
                <a:cxn ang="0">
                  <a:pos x="15" y="21"/>
                </a:cxn>
                <a:cxn ang="0">
                  <a:pos x="15" y="16"/>
                </a:cxn>
                <a:cxn ang="0">
                  <a:pos x="15" y="11"/>
                </a:cxn>
                <a:cxn ang="0">
                  <a:pos x="7" y="5"/>
                </a:cxn>
                <a:cxn ang="0">
                  <a:pos x="0" y="0"/>
                </a:cxn>
              </a:cxnLst>
              <a:rect l="0" t="0" r="r" b="b"/>
              <a:pathLst>
                <a:path w="62" h="43">
                  <a:moveTo>
                    <a:pt x="0" y="0"/>
                  </a:moveTo>
                  <a:lnTo>
                    <a:pt x="14" y="5"/>
                  </a:lnTo>
                  <a:lnTo>
                    <a:pt x="32" y="13"/>
                  </a:lnTo>
                  <a:lnTo>
                    <a:pt x="41" y="20"/>
                  </a:lnTo>
                  <a:lnTo>
                    <a:pt x="51" y="25"/>
                  </a:lnTo>
                  <a:lnTo>
                    <a:pt x="57" y="35"/>
                  </a:lnTo>
                  <a:lnTo>
                    <a:pt x="62" y="40"/>
                  </a:lnTo>
                  <a:lnTo>
                    <a:pt x="59" y="43"/>
                  </a:lnTo>
                  <a:lnTo>
                    <a:pt x="56" y="43"/>
                  </a:lnTo>
                  <a:lnTo>
                    <a:pt x="52" y="41"/>
                  </a:lnTo>
                  <a:lnTo>
                    <a:pt x="49" y="40"/>
                  </a:lnTo>
                  <a:lnTo>
                    <a:pt x="42" y="35"/>
                  </a:lnTo>
                  <a:lnTo>
                    <a:pt x="37" y="30"/>
                  </a:lnTo>
                  <a:lnTo>
                    <a:pt x="37" y="33"/>
                  </a:lnTo>
                  <a:lnTo>
                    <a:pt x="36" y="36"/>
                  </a:lnTo>
                  <a:lnTo>
                    <a:pt x="32" y="36"/>
                  </a:lnTo>
                  <a:lnTo>
                    <a:pt x="27" y="38"/>
                  </a:lnTo>
                  <a:lnTo>
                    <a:pt x="26" y="31"/>
                  </a:lnTo>
                  <a:lnTo>
                    <a:pt x="24" y="28"/>
                  </a:lnTo>
                  <a:lnTo>
                    <a:pt x="21" y="23"/>
                  </a:lnTo>
                  <a:lnTo>
                    <a:pt x="15" y="21"/>
                  </a:lnTo>
                  <a:lnTo>
                    <a:pt x="15" y="16"/>
                  </a:lnTo>
                  <a:lnTo>
                    <a:pt x="15" y="11"/>
                  </a:lnTo>
                  <a:lnTo>
                    <a:pt x="7" y="5"/>
                  </a:lnTo>
                  <a:lnTo>
                    <a:pt x="0" y="0"/>
                  </a:lnTo>
                  <a:close/>
                </a:path>
              </a:pathLst>
            </a:custGeom>
            <a:solidFill>
              <a:srgbClr val="1F1A17"/>
            </a:solidFill>
            <a:ln w="9525">
              <a:noFill/>
              <a:round/>
              <a:headEnd/>
              <a:tailEnd/>
            </a:ln>
          </p:spPr>
          <p:txBody>
            <a:bodyPr/>
            <a:lstStyle/>
            <a:p>
              <a:endParaRPr lang="en-US"/>
            </a:p>
          </p:txBody>
        </p:sp>
        <p:sp>
          <p:nvSpPr>
            <p:cNvPr id="4804" name="Freeform 708"/>
            <p:cNvSpPr>
              <a:spLocks/>
            </p:cNvSpPr>
            <p:nvPr/>
          </p:nvSpPr>
          <p:spPr bwMode="auto">
            <a:xfrm>
              <a:off x="2817" y="3601"/>
              <a:ext cx="52" cy="25"/>
            </a:xfrm>
            <a:custGeom>
              <a:avLst/>
              <a:gdLst/>
              <a:ahLst/>
              <a:cxnLst>
                <a:cxn ang="0">
                  <a:pos x="10" y="0"/>
                </a:cxn>
                <a:cxn ang="0">
                  <a:pos x="0" y="3"/>
                </a:cxn>
                <a:cxn ang="0">
                  <a:pos x="0" y="15"/>
                </a:cxn>
                <a:cxn ang="0">
                  <a:pos x="8" y="20"/>
                </a:cxn>
                <a:cxn ang="0">
                  <a:pos x="22" y="25"/>
                </a:cxn>
                <a:cxn ang="0">
                  <a:pos x="40" y="23"/>
                </a:cxn>
                <a:cxn ang="0">
                  <a:pos x="52" y="18"/>
                </a:cxn>
                <a:cxn ang="0">
                  <a:pos x="42" y="18"/>
                </a:cxn>
                <a:cxn ang="0">
                  <a:pos x="27" y="17"/>
                </a:cxn>
                <a:cxn ang="0">
                  <a:pos x="18" y="13"/>
                </a:cxn>
                <a:cxn ang="0">
                  <a:pos x="13" y="7"/>
                </a:cxn>
                <a:cxn ang="0">
                  <a:pos x="10" y="2"/>
                </a:cxn>
                <a:cxn ang="0">
                  <a:pos x="10" y="0"/>
                </a:cxn>
              </a:cxnLst>
              <a:rect l="0" t="0" r="r" b="b"/>
              <a:pathLst>
                <a:path w="52" h="25">
                  <a:moveTo>
                    <a:pt x="10" y="0"/>
                  </a:moveTo>
                  <a:lnTo>
                    <a:pt x="0" y="3"/>
                  </a:lnTo>
                  <a:lnTo>
                    <a:pt x="0" y="15"/>
                  </a:lnTo>
                  <a:lnTo>
                    <a:pt x="8" y="20"/>
                  </a:lnTo>
                  <a:lnTo>
                    <a:pt x="22" y="25"/>
                  </a:lnTo>
                  <a:lnTo>
                    <a:pt x="40" y="23"/>
                  </a:lnTo>
                  <a:lnTo>
                    <a:pt x="52" y="18"/>
                  </a:lnTo>
                  <a:lnTo>
                    <a:pt x="42" y="18"/>
                  </a:lnTo>
                  <a:lnTo>
                    <a:pt x="27" y="17"/>
                  </a:lnTo>
                  <a:lnTo>
                    <a:pt x="18" y="13"/>
                  </a:lnTo>
                  <a:lnTo>
                    <a:pt x="13" y="7"/>
                  </a:lnTo>
                  <a:lnTo>
                    <a:pt x="10" y="2"/>
                  </a:lnTo>
                  <a:lnTo>
                    <a:pt x="10" y="0"/>
                  </a:lnTo>
                  <a:close/>
                </a:path>
              </a:pathLst>
            </a:custGeom>
            <a:solidFill>
              <a:srgbClr val="1F1A17"/>
            </a:solidFill>
            <a:ln w="9525">
              <a:noFill/>
              <a:round/>
              <a:headEnd/>
              <a:tailEnd/>
            </a:ln>
          </p:spPr>
          <p:txBody>
            <a:bodyPr/>
            <a:lstStyle/>
            <a:p>
              <a:endParaRPr lang="en-US"/>
            </a:p>
          </p:txBody>
        </p:sp>
        <p:sp>
          <p:nvSpPr>
            <p:cNvPr id="4805" name="Freeform 709"/>
            <p:cNvSpPr>
              <a:spLocks/>
            </p:cNvSpPr>
            <p:nvPr/>
          </p:nvSpPr>
          <p:spPr bwMode="auto">
            <a:xfrm>
              <a:off x="2941" y="3516"/>
              <a:ext cx="41" cy="25"/>
            </a:xfrm>
            <a:custGeom>
              <a:avLst/>
              <a:gdLst/>
              <a:ahLst/>
              <a:cxnLst>
                <a:cxn ang="0">
                  <a:pos x="0" y="10"/>
                </a:cxn>
                <a:cxn ang="0">
                  <a:pos x="1" y="8"/>
                </a:cxn>
                <a:cxn ang="0">
                  <a:pos x="6" y="5"/>
                </a:cxn>
                <a:cxn ang="0">
                  <a:pos x="15" y="1"/>
                </a:cxn>
                <a:cxn ang="0">
                  <a:pos x="23" y="0"/>
                </a:cxn>
                <a:cxn ang="0">
                  <a:pos x="28" y="0"/>
                </a:cxn>
                <a:cxn ang="0">
                  <a:pos x="31" y="3"/>
                </a:cxn>
                <a:cxn ang="0">
                  <a:pos x="33" y="5"/>
                </a:cxn>
                <a:cxn ang="0">
                  <a:pos x="36" y="8"/>
                </a:cxn>
                <a:cxn ang="0">
                  <a:pos x="38" y="13"/>
                </a:cxn>
                <a:cxn ang="0">
                  <a:pos x="40" y="15"/>
                </a:cxn>
                <a:cxn ang="0">
                  <a:pos x="41" y="25"/>
                </a:cxn>
                <a:cxn ang="0">
                  <a:pos x="36" y="25"/>
                </a:cxn>
                <a:cxn ang="0">
                  <a:pos x="31" y="8"/>
                </a:cxn>
                <a:cxn ang="0">
                  <a:pos x="21" y="18"/>
                </a:cxn>
                <a:cxn ang="0">
                  <a:pos x="16" y="6"/>
                </a:cxn>
                <a:cxn ang="0">
                  <a:pos x="0" y="10"/>
                </a:cxn>
              </a:cxnLst>
              <a:rect l="0" t="0" r="r" b="b"/>
              <a:pathLst>
                <a:path w="41" h="25">
                  <a:moveTo>
                    <a:pt x="0" y="10"/>
                  </a:moveTo>
                  <a:lnTo>
                    <a:pt x="1" y="8"/>
                  </a:lnTo>
                  <a:lnTo>
                    <a:pt x="6" y="5"/>
                  </a:lnTo>
                  <a:lnTo>
                    <a:pt x="15" y="1"/>
                  </a:lnTo>
                  <a:lnTo>
                    <a:pt x="23" y="0"/>
                  </a:lnTo>
                  <a:lnTo>
                    <a:pt x="28" y="0"/>
                  </a:lnTo>
                  <a:lnTo>
                    <a:pt x="31" y="3"/>
                  </a:lnTo>
                  <a:lnTo>
                    <a:pt x="33" y="5"/>
                  </a:lnTo>
                  <a:lnTo>
                    <a:pt x="36" y="8"/>
                  </a:lnTo>
                  <a:lnTo>
                    <a:pt x="38" y="13"/>
                  </a:lnTo>
                  <a:lnTo>
                    <a:pt x="40" y="15"/>
                  </a:lnTo>
                  <a:lnTo>
                    <a:pt x="41" y="25"/>
                  </a:lnTo>
                  <a:lnTo>
                    <a:pt x="36" y="25"/>
                  </a:lnTo>
                  <a:lnTo>
                    <a:pt x="31" y="8"/>
                  </a:lnTo>
                  <a:lnTo>
                    <a:pt x="21" y="18"/>
                  </a:lnTo>
                  <a:lnTo>
                    <a:pt x="16" y="6"/>
                  </a:lnTo>
                  <a:lnTo>
                    <a:pt x="0" y="10"/>
                  </a:lnTo>
                  <a:close/>
                </a:path>
              </a:pathLst>
            </a:custGeom>
            <a:solidFill>
              <a:srgbClr val="1F1A17"/>
            </a:solidFill>
            <a:ln w="9525">
              <a:noFill/>
              <a:round/>
              <a:headEnd/>
              <a:tailEnd/>
            </a:ln>
          </p:spPr>
          <p:txBody>
            <a:bodyPr/>
            <a:lstStyle/>
            <a:p>
              <a:endParaRPr lang="en-US"/>
            </a:p>
          </p:txBody>
        </p:sp>
        <p:sp>
          <p:nvSpPr>
            <p:cNvPr id="4806" name="Freeform 710"/>
            <p:cNvSpPr>
              <a:spLocks/>
            </p:cNvSpPr>
            <p:nvPr/>
          </p:nvSpPr>
          <p:spPr bwMode="auto">
            <a:xfrm>
              <a:off x="2847" y="3578"/>
              <a:ext cx="52" cy="28"/>
            </a:xfrm>
            <a:custGeom>
              <a:avLst/>
              <a:gdLst/>
              <a:ahLst/>
              <a:cxnLst>
                <a:cxn ang="0">
                  <a:pos x="0" y="28"/>
                </a:cxn>
                <a:cxn ang="0">
                  <a:pos x="3" y="25"/>
                </a:cxn>
                <a:cxn ang="0">
                  <a:pos x="8" y="20"/>
                </a:cxn>
                <a:cxn ang="0">
                  <a:pos x="13" y="16"/>
                </a:cxn>
                <a:cxn ang="0">
                  <a:pos x="17" y="15"/>
                </a:cxn>
                <a:cxn ang="0">
                  <a:pos x="10" y="15"/>
                </a:cxn>
                <a:cxn ang="0">
                  <a:pos x="3" y="15"/>
                </a:cxn>
                <a:cxn ang="0">
                  <a:pos x="10" y="11"/>
                </a:cxn>
                <a:cxn ang="0">
                  <a:pos x="17" y="11"/>
                </a:cxn>
                <a:cxn ang="0">
                  <a:pos x="23" y="13"/>
                </a:cxn>
                <a:cxn ang="0">
                  <a:pos x="30" y="13"/>
                </a:cxn>
                <a:cxn ang="0">
                  <a:pos x="28" y="8"/>
                </a:cxn>
                <a:cxn ang="0">
                  <a:pos x="28" y="3"/>
                </a:cxn>
                <a:cxn ang="0">
                  <a:pos x="32" y="1"/>
                </a:cxn>
                <a:cxn ang="0">
                  <a:pos x="35" y="0"/>
                </a:cxn>
                <a:cxn ang="0">
                  <a:pos x="44" y="0"/>
                </a:cxn>
                <a:cxn ang="0">
                  <a:pos x="52" y="0"/>
                </a:cxn>
                <a:cxn ang="0">
                  <a:pos x="47" y="8"/>
                </a:cxn>
                <a:cxn ang="0">
                  <a:pos x="40" y="16"/>
                </a:cxn>
                <a:cxn ang="0">
                  <a:pos x="30" y="16"/>
                </a:cxn>
                <a:cxn ang="0">
                  <a:pos x="20" y="20"/>
                </a:cxn>
                <a:cxn ang="0">
                  <a:pos x="10" y="23"/>
                </a:cxn>
                <a:cxn ang="0">
                  <a:pos x="0" y="28"/>
                </a:cxn>
              </a:cxnLst>
              <a:rect l="0" t="0" r="r" b="b"/>
              <a:pathLst>
                <a:path w="52" h="28">
                  <a:moveTo>
                    <a:pt x="0" y="28"/>
                  </a:moveTo>
                  <a:lnTo>
                    <a:pt x="3" y="25"/>
                  </a:lnTo>
                  <a:lnTo>
                    <a:pt x="8" y="20"/>
                  </a:lnTo>
                  <a:lnTo>
                    <a:pt x="13" y="16"/>
                  </a:lnTo>
                  <a:lnTo>
                    <a:pt x="17" y="15"/>
                  </a:lnTo>
                  <a:lnTo>
                    <a:pt x="10" y="15"/>
                  </a:lnTo>
                  <a:lnTo>
                    <a:pt x="3" y="15"/>
                  </a:lnTo>
                  <a:lnTo>
                    <a:pt x="10" y="11"/>
                  </a:lnTo>
                  <a:lnTo>
                    <a:pt x="17" y="11"/>
                  </a:lnTo>
                  <a:lnTo>
                    <a:pt x="23" y="13"/>
                  </a:lnTo>
                  <a:lnTo>
                    <a:pt x="30" y="13"/>
                  </a:lnTo>
                  <a:lnTo>
                    <a:pt x="28" y="8"/>
                  </a:lnTo>
                  <a:lnTo>
                    <a:pt x="28" y="3"/>
                  </a:lnTo>
                  <a:lnTo>
                    <a:pt x="32" y="1"/>
                  </a:lnTo>
                  <a:lnTo>
                    <a:pt x="35" y="0"/>
                  </a:lnTo>
                  <a:lnTo>
                    <a:pt x="44" y="0"/>
                  </a:lnTo>
                  <a:lnTo>
                    <a:pt x="52" y="0"/>
                  </a:lnTo>
                  <a:lnTo>
                    <a:pt x="47" y="8"/>
                  </a:lnTo>
                  <a:lnTo>
                    <a:pt x="40" y="16"/>
                  </a:lnTo>
                  <a:lnTo>
                    <a:pt x="30" y="16"/>
                  </a:lnTo>
                  <a:lnTo>
                    <a:pt x="20" y="20"/>
                  </a:lnTo>
                  <a:lnTo>
                    <a:pt x="10" y="23"/>
                  </a:lnTo>
                  <a:lnTo>
                    <a:pt x="0" y="28"/>
                  </a:lnTo>
                  <a:close/>
                </a:path>
              </a:pathLst>
            </a:custGeom>
            <a:solidFill>
              <a:srgbClr val="1F1A17"/>
            </a:solidFill>
            <a:ln w="9525">
              <a:noFill/>
              <a:round/>
              <a:headEnd/>
              <a:tailEnd/>
            </a:ln>
          </p:spPr>
          <p:txBody>
            <a:bodyPr/>
            <a:lstStyle/>
            <a:p>
              <a:endParaRPr lang="en-US"/>
            </a:p>
          </p:txBody>
        </p:sp>
        <p:sp>
          <p:nvSpPr>
            <p:cNvPr id="4807" name="Freeform 711"/>
            <p:cNvSpPr>
              <a:spLocks/>
            </p:cNvSpPr>
            <p:nvPr/>
          </p:nvSpPr>
          <p:spPr bwMode="auto">
            <a:xfrm>
              <a:off x="2941" y="3556"/>
              <a:ext cx="21" cy="15"/>
            </a:xfrm>
            <a:custGeom>
              <a:avLst/>
              <a:gdLst/>
              <a:ahLst/>
              <a:cxnLst>
                <a:cxn ang="0">
                  <a:pos x="0" y="15"/>
                </a:cxn>
                <a:cxn ang="0">
                  <a:pos x="0" y="10"/>
                </a:cxn>
                <a:cxn ang="0">
                  <a:pos x="0" y="3"/>
                </a:cxn>
                <a:cxn ang="0">
                  <a:pos x="3" y="1"/>
                </a:cxn>
                <a:cxn ang="0">
                  <a:pos x="6" y="0"/>
                </a:cxn>
                <a:cxn ang="0">
                  <a:pos x="10" y="1"/>
                </a:cxn>
                <a:cxn ang="0">
                  <a:pos x="15" y="3"/>
                </a:cxn>
                <a:cxn ang="0">
                  <a:pos x="20" y="10"/>
                </a:cxn>
                <a:cxn ang="0">
                  <a:pos x="21" y="13"/>
                </a:cxn>
                <a:cxn ang="0">
                  <a:pos x="0" y="15"/>
                </a:cxn>
              </a:cxnLst>
              <a:rect l="0" t="0" r="r" b="b"/>
              <a:pathLst>
                <a:path w="21" h="15">
                  <a:moveTo>
                    <a:pt x="0" y="15"/>
                  </a:moveTo>
                  <a:lnTo>
                    <a:pt x="0" y="10"/>
                  </a:lnTo>
                  <a:lnTo>
                    <a:pt x="0" y="3"/>
                  </a:lnTo>
                  <a:lnTo>
                    <a:pt x="3" y="1"/>
                  </a:lnTo>
                  <a:lnTo>
                    <a:pt x="6" y="0"/>
                  </a:lnTo>
                  <a:lnTo>
                    <a:pt x="10" y="1"/>
                  </a:lnTo>
                  <a:lnTo>
                    <a:pt x="15" y="3"/>
                  </a:lnTo>
                  <a:lnTo>
                    <a:pt x="20" y="10"/>
                  </a:lnTo>
                  <a:lnTo>
                    <a:pt x="21" y="13"/>
                  </a:lnTo>
                  <a:lnTo>
                    <a:pt x="0" y="15"/>
                  </a:lnTo>
                  <a:close/>
                </a:path>
              </a:pathLst>
            </a:custGeom>
            <a:solidFill>
              <a:srgbClr val="1F1A17"/>
            </a:solidFill>
            <a:ln w="9525">
              <a:noFill/>
              <a:round/>
              <a:headEnd/>
              <a:tailEnd/>
            </a:ln>
          </p:spPr>
          <p:txBody>
            <a:bodyPr/>
            <a:lstStyle/>
            <a:p>
              <a:endParaRPr lang="en-US"/>
            </a:p>
          </p:txBody>
        </p:sp>
        <p:sp>
          <p:nvSpPr>
            <p:cNvPr id="4808" name="Freeform 712"/>
            <p:cNvSpPr>
              <a:spLocks/>
            </p:cNvSpPr>
            <p:nvPr/>
          </p:nvSpPr>
          <p:spPr bwMode="auto">
            <a:xfrm>
              <a:off x="2708" y="3649"/>
              <a:ext cx="29" cy="20"/>
            </a:xfrm>
            <a:custGeom>
              <a:avLst/>
              <a:gdLst/>
              <a:ahLst/>
              <a:cxnLst>
                <a:cxn ang="0">
                  <a:pos x="0" y="10"/>
                </a:cxn>
                <a:cxn ang="0">
                  <a:pos x="27" y="0"/>
                </a:cxn>
                <a:cxn ang="0">
                  <a:pos x="29" y="9"/>
                </a:cxn>
                <a:cxn ang="0">
                  <a:pos x="29" y="19"/>
                </a:cxn>
                <a:cxn ang="0">
                  <a:pos x="25" y="20"/>
                </a:cxn>
                <a:cxn ang="0">
                  <a:pos x="22" y="20"/>
                </a:cxn>
                <a:cxn ang="0">
                  <a:pos x="19" y="20"/>
                </a:cxn>
                <a:cxn ang="0">
                  <a:pos x="15" y="19"/>
                </a:cxn>
                <a:cxn ang="0">
                  <a:pos x="5" y="15"/>
                </a:cxn>
                <a:cxn ang="0">
                  <a:pos x="0" y="10"/>
                </a:cxn>
              </a:cxnLst>
              <a:rect l="0" t="0" r="r" b="b"/>
              <a:pathLst>
                <a:path w="29" h="20">
                  <a:moveTo>
                    <a:pt x="0" y="10"/>
                  </a:moveTo>
                  <a:lnTo>
                    <a:pt x="27" y="0"/>
                  </a:lnTo>
                  <a:lnTo>
                    <a:pt x="29" y="9"/>
                  </a:lnTo>
                  <a:lnTo>
                    <a:pt x="29" y="19"/>
                  </a:lnTo>
                  <a:lnTo>
                    <a:pt x="25" y="20"/>
                  </a:lnTo>
                  <a:lnTo>
                    <a:pt x="22" y="20"/>
                  </a:lnTo>
                  <a:lnTo>
                    <a:pt x="19" y="20"/>
                  </a:lnTo>
                  <a:lnTo>
                    <a:pt x="15" y="19"/>
                  </a:lnTo>
                  <a:lnTo>
                    <a:pt x="5" y="15"/>
                  </a:lnTo>
                  <a:lnTo>
                    <a:pt x="0" y="10"/>
                  </a:lnTo>
                  <a:close/>
                </a:path>
              </a:pathLst>
            </a:custGeom>
            <a:solidFill>
              <a:srgbClr val="1F1A17"/>
            </a:solidFill>
            <a:ln w="9525">
              <a:noFill/>
              <a:round/>
              <a:headEnd/>
              <a:tailEnd/>
            </a:ln>
          </p:spPr>
          <p:txBody>
            <a:bodyPr/>
            <a:lstStyle/>
            <a:p>
              <a:endParaRPr lang="en-US"/>
            </a:p>
          </p:txBody>
        </p:sp>
        <p:sp>
          <p:nvSpPr>
            <p:cNvPr id="4809" name="Freeform 713"/>
            <p:cNvSpPr>
              <a:spLocks/>
            </p:cNvSpPr>
            <p:nvPr/>
          </p:nvSpPr>
          <p:spPr bwMode="auto">
            <a:xfrm>
              <a:off x="3013" y="3544"/>
              <a:ext cx="26" cy="23"/>
            </a:xfrm>
            <a:custGeom>
              <a:avLst/>
              <a:gdLst/>
              <a:ahLst/>
              <a:cxnLst>
                <a:cxn ang="0">
                  <a:pos x="26" y="0"/>
                </a:cxn>
                <a:cxn ang="0">
                  <a:pos x="21" y="3"/>
                </a:cxn>
                <a:cxn ang="0">
                  <a:pos x="11" y="8"/>
                </a:cxn>
                <a:cxn ang="0">
                  <a:pos x="3" y="17"/>
                </a:cxn>
                <a:cxn ang="0">
                  <a:pos x="0" y="22"/>
                </a:cxn>
                <a:cxn ang="0">
                  <a:pos x="6" y="23"/>
                </a:cxn>
                <a:cxn ang="0">
                  <a:pos x="13" y="17"/>
                </a:cxn>
                <a:cxn ang="0">
                  <a:pos x="23" y="10"/>
                </a:cxn>
                <a:cxn ang="0">
                  <a:pos x="26" y="3"/>
                </a:cxn>
                <a:cxn ang="0">
                  <a:pos x="26" y="0"/>
                </a:cxn>
              </a:cxnLst>
              <a:rect l="0" t="0" r="r" b="b"/>
              <a:pathLst>
                <a:path w="26" h="23">
                  <a:moveTo>
                    <a:pt x="26" y="0"/>
                  </a:moveTo>
                  <a:lnTo>
                    <a:pt x="21" y="3"/>
                  </a:lnTo>
                  <a:lnTo>
                    <a:pt x="11" y="8"/>
                  </a:lnTo>
                  <a:lnTo>
                    <a:pt x="3" y="17"/>
                  </a:lnTo>
                  <a:lnTo>
                    <a:pt x="0" y="22"/>
                  </a:lnTo>
                  <a:lnTo>
                    <a:pt x="6" y="23"/>
                  </a:lnTo>
                  <a:lnTo>
                    <a:pt x="13" y="17"/>
                  </a:lnTo>
                  <a:lnTo>
                    <a:pt x="23" y="10"/>
                  </a:lnTo>
                  <a:lnTo>
                    <a:pt x="26" y="3"/>
                  </a:lnTo>
                  <a:lnTo>
                    <a:pt x="26" y="0"/>
                  </a:lnTo>
                  <a:close/>
                </a:path>
              </a:pathLst>
            </a:custGeom>
            <a:solidFill>
              <a:srgbClr val="1F1A17"/>
            </a:solidFill>
            <a:ln w="9525">
              <a:noFill/>
              <a:round/>
              <a:headEnd/>
              <a:tailEnd/>
            </a:ln>
          </p:spPr>
          <p:txBody>
            <a:bodyPr/>
            <a:lstStyle/>
            <a:p>
              <a:endParaRPr lang="en-US"/>
            </a:p>
          </p:txBody>
        </p:sp>
        <p:sp>
          <p:nvSpPr>
            <p:cNvPr id="4810" name="Freeform 714"/>
            <p:cNvSpPr>
              <a:spLocks/>
            </p:cNvSpPr>
            <p:nvPr/>
          </p:nvSpPr>
          <p:spPr bwMode="auto">
            <a:xfrm>
              <a:off x="3113" y="3511"/>
              <a:ext cx="33" cy="21"/>
            </a:xfrm>
            <a:custGeom>
              <a:avLst/>
              <a:gdLst/>
              <a:ahLst/>
              <a:cxnLst>
                <a:cxn ang="0">
                  <a:pos x="23" y="0"/>
                </a:cxn>
                <a:cxn ang="0">
                  <a:pos x="27" y="3"/>
                </a:cxn>
                <a:cxn ang="0">
                  <a:pos x="33" y="8"/>
                </a:cxn>
                <a:cxn ang="0">
                  <a:pos x="33" y="15"/>
                </a:cxn>
                <a:cxn ang="0">
                  <a:pos x="33" y="20"/>
                </a:cxn>
                <a:cxn ang="0">
                  <a:pos x="23" y="8"/>
                </a:cxn>
                <a:cxn ang="0">
                  <a:pos x="23" y="18"/>
                </a:cxn>
                <a:cxn ang="0">
                  <a:pos x="18" y="15"/>
                </a:cxn>
                <a:cxn ang="0">
                  <a:pos x="12" y="13"/>
                </a:cxn>
                <a:cxn ang="0">
                  <a:pos x="12" y="18"/>
                </a:cxn>
                <a:cxn ang="0">
                  <a:pos x="12" y="21"/>
                </a:cxn>
                <a:cxn ang="0">
                  <a:pos x="0" y="15"/>
                </a:cxn>
                <a:cxn ang="0">
                  <a:pos x="1" y="15"/>
                </a:cxn>
                <a:cxn ang="0">
                  <a:pos x="1" y="15"/>
                </a:cxn>
                <a:cxn ang="0">
                  <a:pos x="3" y="15"/>
                </a:cxn>
                <a:cxn ang="0">
                  <a:pos x="5" y="11"/>
                </a:cxn>
                <a:cxn ang="0">
                  <a:pos x="5" y="3"/>
                </a:cxn>
                <a:cxn ang="0">
                  <a:pos x="3" y="1"/>
                </a:cxn>
                <a:cxn ang="0">
                  <a:pos x="6" y="1"/>
                </a:cxn>
                <a:cxn ang="0">
                  <a:pos x="13" y="3"/>
                </a:cxn>
                <a:cxn ang="0">
                  <a:pos x="18" y="6"/>
                </a:cxn>
                <a:cxn ang="0">
                  <a:pos x="20" y="8"/>
                </a:cxn>
                <a:cxn ang="0">
                  <a:pos x="23" y="0"/>
                </a:cxn>
              </a:cxnLst>
              <a:rect l="0" t="0" r="r" b="b"/>
              <a:pathLst>
                <a:path w="33" h="21">
                  <a:moveTo>
                    <a:pt x="23" y="0"/>
                  </a:moveTo>
                  <a:lnTo>
                    <a:pt x="27" y="3"/>
                  </a:lnTo>
                  <a:lnTo>
                    <a:pt x="33" y="8"/>
                  </a:lnTo>
                  <a:lnTo>
                    <a:pt x="33" y="15"/>
                  </a:lnTo>
                  <a:lnTo>
                    <a:pt x="33" y="20"/>
                  </a:lnTo>
                  <a:lnTo>
                    <a:pt x="23" y="8"/>
                  </a:lnTo>
                  <a:lnTo>
                    <a:pt x="23" y="18"/>
                  </a:lnTo>
                  <a:lnTo>
                    <a:pt x="18" y="15"/>
                  </a:lnTo>
                  <a:lnTo>
                    <a:pt x="12" y="13"/>
                  </a:lnTo>
                  <a:lnTo>
                    <a:pt x="12" y="18"/>
                  </a:lnTo>
                  <a:lnTo>
                    <a:pt x="12" y="21"/>
                  </a:lnTo>
                  <a:lnTo>
                    <a:pt x="0" y="15"/>
                  </a:lnTo>
                  <a:lnTo>
                    <a:pt x="1" y="15"/>
                  </a:lnTo>
                  <a:lnTo>
                    <a:pt x="1" y="15"/>
                  </a:lnTo>
                  <a:lnTo>
                    <a:pt x="3" y="15"/>
                  </a:lnTo>
                  <a:lnTo>
                    <a:pt x="5" y="11"/>
                  </a:lnTo>
                  <a:lnTo>
                    <a:pt x="5" y="3"/>
                  </a:lnTo>
                  <a:lnTo>
                    <a:pt x="3" y="1"/>
                  </a:lnTo>
                  <a:lnTo>
                    <a:pt x="6" y="1"/>
                  </a:lnTo>
                  <a:lnTo>
                    <a:pt x="13" y="3"/>
                  </a:lnTo>
                  <a:lnTo>
                    <a:pt x="18" y="6"/>
                  </a:lnTo>
                  <a:lnTo>
                    <a:pt x="20" y="8"/>
                  </a:lnTo>
                  <a:lnTo>
                    <a:pt x="23" y="0"/>
                  </a:lnTo>
                  <a:close/>
                </a:path>
              </a:pathLst>
            </a:custGeom>
            <a:solidFill>
              <a:srgbClr val="1F1A17"/>
            </a:solidFill>
            <a:ln w="9525">
              <a:noFill/>
              <a:round/>
              <a:headEnd/>
              <a:tailEnd/>
            </a:ln>
          </p:spPr>
          <p:txBody>
            <a:bodyPr/>
            <a:lstStyle/>
            <a:p>
              <a:endParaRPr lang="en-US"/>
            </a:p>
          </p:txBody>
        </p:sp>
        <p:sp>
          <p:nvSpPr>
            <p:cNvPr id="4811" name="Freeform 715"/>
            <p:cNvSpPr>
              <a:spLocks/>
            </p:cNvSpPr>
            <p:nvPr/>
          </p:nvSpPr>
          <p:spPr bwMode="auto">
            <a:xfrm>
              <a:off x="2991" y="3552"/>
              <a:ext cx="23" cy="17"/>
            </a:xfrm>
            <a:custGeom>
              <a:avLst/>
              <a:gdLst/>
              <a:ahLst/>
              <a:cxnLst>
                <a:cxn ang="0">
                  <a:pos x="0" y="15"/>
                </a:cxn>
                <a:cxn ang="0">
                  <a:pos x="1" y="12"/>
                </a:cxn>
                <a:cxn ang="0">
                  <a:pos x="5" y="7"/>
                </a:cxn>
                <a:cxn ang="0">
                  <a:pos x="6" y="4"/>
                </a:cxn>
                <a:cxn ang="0">
                  <a:pos x="8" y="0"/>
                </a:cxn>
                <a:cxn ang="0">
                  <a:pos x="12" y="0"/>
                </a:cxn>
                <a:cxn ang="0">
                  <a:pos x="13" y="0"/>
                </a:cxn>
                <a:cxn ang="0">
                  <a:pos x="22" y="10"/>
                </a:cxn>
                <a:cxn ang="0">
                  <a:pos x="23" y="15"/>
                </a:cxn>
                <a:cxn ang="0">
                  <a:pos x="18" y="15"/>
                </a:cxn>
                <a:cxn ang="0">
                  <a:pos x="8" y="15"/>
                </a:cxn>
                <a:cxn ang="0">
                  <a:pos x="3" y="17"/>
                </a:cxn>
                <a:cxn ang="0">
                  <a:pos x="0" y="15"/>
                </a:cxn>
              </a:cxnLst>
              <a:rect l="0" t="0" r="r" b="b"/>
              <a:pathLst>
                <a:path w="23" h="17">
                  <a:moveTo>
                    <a:pt x="0" y="15"/>
                  </a:moveTo>
                  <a:lnTo>
                    <a:pt x="1" y="12"/>
                  </a:lnTo>
                  <a:lnTo>
                    <a:pt x="5" y="7"/>
                  </a:lnTo>
                  <a:lnTo>
                    <a:pt x="6" y="4"/>
                  </a:lnTo>
                  <a:lnTo>
                    <a:pt x="8" y="0"/>
                  </a:lnTo>
                  <a:lnTo>
                    <a:pt x="12" y="0"/>
                  </a:lnTo>
                  <a:lnTo>
                    <a:pt x="13" y="0"/>
                  </a:lnTo>
                  <a:lnTo>
                    <a:pt x="22" y="10"/>
                  </a:lnTo>
                  <a:lnTo>
                    <a:pt x="23" y="15"/>
                  </a:lnTo>
                  <a:lnTo>
                    <a:pt x="18" y="15"/>
                  </a:lnTo>
                  <a:lnTo>
                    <a:pt x="8" y="15"/>
                  </a:lnTo>
                  <a:lnTo>
                    <a:pt x="3" y="17"/>
                  </a:lnTo>
                  <a:lnTo>
                    <a:pt x="0" y="15"/>
                  </a:lnTo>
                  <a:close/>
                </a:path>
              </a:pathLst>
            </a:custGeom>
            <a:solidFill>
              <a:srgbClr val="1F1A17"/>
            </a:solidFill>
            <a:ln w="9525">
              <a:noFill/>
              <a:round/>
              <a:headEnd/>
              <a:tailEnd/>
            </a:ln>
          </p:spPr>
          <p:txBody>
            <a:bodyPr/>
            <a:lstStyle/>
            <a:p>
              <a:endParaRPr lang="en-US"/>
            </a:p>
          </p:txBody>
        </p:sp>
        <p:sp>
          <p:nvSpPr>
            <p:cNvPr id="4812" name="Freeform 716"/>
            <p:cNvSpPr>
              <a:spLocks/>
            </p:cNvSpPr>
            <p:nvPr/>
          </p:nvSpPr>
          <p:spPr bwMode="auto">
            <a:xfrm>
              <a:off x="2919" y="3507"/>
              <a:ext cx="35" cy="34"/>
            </a:xfrm>
            <a:custGeom>
              <a:avLst/>
              <a:gdLst/>
              <a:ahLst/>
              <a:cxnLst>
                <a:cxn ang="0">
                  <a:pos x="10" y="0"/>
                </a:cxn>
                <a:cxn ang="0">
                  <a:pos x="8" y="0"/>
                </a:cxn>
                <a:cxn ang="0">
                  <a:pos x="5" y="4"/>
                </a:cxn>
                <a:cxn ang="0">
                  <a:pos x="2" y="7"/>
                </a:cxn>
                <a:cxn ang="0">
                  <a:pos x="0" y="12"/>
                </a:cxn>
                <a:cxn ang="0">
                  <a:pos x="2" y="19"/>
                </a:cxn>
                <a:cxn ang="0">
                  <a:pos x="7" y="25"/>
                </a:cxn>
                <a:cxn ang="0">
                  <a:pos x="12" y="30"/>
                </a:cxn>
                <a:cxn ang="0">
                  <a:pos x="13" y="34"/>
                </a:cxn>
                <a:cxn ang="0">
                  <a:pos x="13" y="19"/>
                </a:cxn>
                <a:cxn ang="0">
                  <a:pos x="25" y="34"/>
                </a:cxn>
                <a:cxn ang="0">
                  <a:pos x="28" y="30"/>
                </a:cxn>
                <a:cxn ang="0">
                  <a:pos x="27" y="24"/>
                </a:cxn>
                <a:cxn ang="0">
                  <a:pos x="28" y="12"/>
                </a:cxn>
                <a:cxn ang="0">
                  <a:pos x="32" y="5"/>
                </a:cxn>
                <a:cxn ang="0">
                  <a:pos x="35" y="4"/>
                </a:cxn>
                <a:cxn ang="0">
                  <a:pos x="12" y="9"/>
                </a:cxn>
                <a:cxn ang="0">
                  <a:pos x="10" y="0"/>
                </a:cxn>
              </a:cxnLst>
              <a:rect l="0" t="0" r="r" b="b"/>
              <a:pathLst>
                <a:path w="35" h="34">
                  <a:moveTo>
                    <a:pt x="10" y="0"/>
                  </a:moveTo>
                  <a:lnTo>
                    <a:pt x="8" y="0"/>
                  </a:lnTo>
                  <a:lnTo>
                    <a:pt x="5" y="4"/>
                  </a:lnTo>
                  <a:lnTo>
                    <a:pt x="2" y="7"/>
                  </a:lnTo>
                  <a:lnTo>
                    <a:pt x="0" y="12"/>
                  </a:lnTo>
                  <a:lnTo>
                    <a:pt x="2" y="19"/>
                  </a:lnTo>
                  <a:lnTo>
                    <a:pt x="7" y="25"/>
                  </a:lnTo>
                  <a:lnTo>
                    <a:pt x="12" y="30"/>
                  </a:lnTo>
                  <a:lnTo>
                    <a:pt x="13" y="34"/>
                  </a:lnTo>
                  <a:lnTo>
                    <a:pt x="13" y="19"/>
                  </a:lnTo>
                  <a:lnTo>
                    <a:pt x="25" y="34"/>
                  </a:lnTo>
                  <a:lnTo>
                    <a:pt x="28" y="30"/>
                  </a:lnTo>
                  <a:lnTo>
                    <a:pt x="27" y="24"/>
                  </a:lnTo>
                  <a:lnTo>
                    <a:pt x="28" y="12"/>
                  </a:lnTo>
                  <a:lnTo>
                    <a:pt x="32" y="5"/>
                  </a:lnTo>
                  <a:lnTo>
                    <a:pt x="35" y="4"/>
                  </a:lnTo>
                  <a:lnTo>
                    <a:pt x="12" y="9"/>
                  </a:lnTo>
                  <a:lnTo>
                    <a:pt x="10" y="0"/>
                  </a:lnTo>
                  <a:close/>
                </a:path>
              </a:pathLst>
            </a:custGeom>
            <a:solidFill>
              <a:srgbClr val="1F1A17"/>
            </a:solidFill>
            <a:ln w="9525">
              <a:noFill/>
              <a:round/>
              <a:headEnd/>
              <a:tailEnd/>
            </a:ln>
          </p:spPr>
          <p:txBody>
            <a:bodyPr/>
            <a:lstStyle/>
            <a:p>
              <a:endParaRPr lang="en-US"/>
            </a:p>
          </p:txBody>
        </p:sp>
        <p:sp>
          <p:nvSpPr>
            <p:cNvPr id="4813" name="Freeform 717"/>
            <p:cNvSpPr>
              <a:spLocks/>
            </p:cNvSpPr>
            <p:nvPr/>
          </p:nvSpPr>
          <p:spPr bwMode="auto">
            <a:xfrm>
              <a:off x="2799" y="3492"/>
              <a:ext cx="53" cy="39"/>
            </a:xfrm>
            <a:custGeom>
              <a:avLst/>
              <a:gdLst/>
              <a:ahLst/>
              <a:cxnLst>
                <a:cxn ang="0">
                  <a:pos x="0" y="0"/>
                </a:cxn>
                <a:cxn ang="0">
                  <a:pos x="13" y="5"/>
                </a:cxn>
                <a:cxn ang="0">
                  <a:pos x="28" y="14"/>
                </a:cxn>
                <a:cxn ang="0">
                  <a:pos x="36" y="19"/>
                </a:cxn>
                <a:cxn ang="0">
                  <a:pos x="45" y="22"/>
                </a:cxn>
                <a:cxn ang="0">
                  <a:pos x="50" y="30"/>
                </a:cxn>
                <a:cxn ang="0">
                  <a:pos x="53" y="35"/>
                </a:cxn>
                <a:cxn ang="0">
                  <a:pos x="51" y="39"/>
                </a:cxn>
                <a:cxn ang="0">
                  <a:pos x="48" y="39"/>
                </a:cxn>
                <a:cxn ang="0">
                  <a:pos x="45" y="37"/>
                </a:cxn>
                <a:cxn ang="0">
                  <a:pos x="41" y="35"/>
                </a:cxn>
                <a:cxn ang="0">
                  <a:pos x="36" y="30"/>
                </a:cxn>
                <a:cxn ang="0">
                  <a:pos x="33" y="27"/>
                </a:cxn>
                <a:cxn ang="0">
                  <a:pos x="31" y="30"/>
                </a:cxn>
                <a:cxn ang="0">
                  <a:pos x="31" y="32"/>
                </a:cxn>
                <a:cxn ang="0">
                  <a:pos x="28" y="34"/>
                </a:cxn>
                <a:cxn ang="0">
                  <a:pos x="25" y="34"/>
                </a:cxn>
                <a:cxn ang="0">
                  <a:pos x="23" y="29"/>
                </a:cxn>
                <a:cxn ang="0">
                  <a:pos x="20" y="25"/>
                </a:cxn>
                <a:cxn ang="0">
                  <a:pos x="18" y="22"/>
                </a:cxn>
                <a:cxn ang="0">
                  <a:pos x="13" y="19"/>
                </a:cxn>
                <a:cxn ang="0">
                  <a:pos x="13" y="15"/>
                </a:cxn>
                <a:cxn ang="0">
                  <a:pos x="15" y="10"/>
                </a:cxn>
                <a:cxn ang="0">
                  <a:pos x="6" y="5"/>
                </a:cxn>
                <a:cxn ang="0">
                  <a:pos x="0" y="0"/>
                </a:cxn>
              </a:cxnLst>
              <a:rect l="0" t="0" r="r" b="b"/>
              <a:pathLst>
                <a:path w="53" h="39">
                  <a:moveTo>
                    <a:pt x="0" y="0"/>
                  </a:moveTo>
                  <a:lnTo>
                    <a:pt x="13" y="5"/>
                  </a:lnTo>
                  <a:lnTo>
                    <a:pt x="28" y="14"/>
                  </a:lnTo>
                  <a:lnTo>
                    <a:pt x="36" y="19"/>
                  </a:lnTo>
                  <a:lnTo>
                    <a:pt x="45" y="22"/>
                  </a:lnTo>
                  <a:lnTo>
                    <a:pt x="50" y="30"/>
                  </a:lnTo>
                  <a:lnTo>
                    <a:pt x="53" y="35"/>
                  </a:lnTo>
                  <a:lnTo>
                    <a:pt x="51" y="39"/>
                  </a:lnTo>
                  <a:lnTo>
                    <a:pt x="48" y="39"/>
                  </a:lnTo>
                  <a:lnTo>
                    <a:pt x="45" y="37"/>
                  </a:lnTo>
                  <a:lnTo>
                    <a:pt x="41" y="35"/>
                  </a:lnTo>
                  <a:lnTo>
                    <a:pt x="36" y="30"/>
                  </a:lnTo>
                  <a:lnTo>
                    <a:pt x="33" y="27"/>
                  </a:lnTo>
                  <a:lnTo>
                    <a:pt x="31" y="30"/>
                  </a:lnTo>
                  <a:lnTo>
                    <a:pt x="31" y="32"/>
                  </a:lnTo>
                  <a:lnTo>
                    <a:pt x="28" y="34"/>
                  </a:lnTo>
                  <a:lnTo>
                    <a:pt x="25" y="34"/>
                  </a:lnTo>
                  <a:lnTo>
                    <a:pt x="23" y="29"/>
                  </a:lnTo>
                  <a:lnTo>
                    <a:pt x="20" y="25"/>
                  </a:lnTo>
                  <a:lnTo>
                    <a:pt x="18" y="22"/>
                  </a:lnTo>
                  <a:lnTo>
                    <a:pt x="13" y="19"/>
                  </a:lnTo>
                  <a:lnTo>
                    <a:pt x="13" y="15"/>
                  </a:lnTo>
                  <a:lnTo>
                    <a:pt x="15" y="10"/>
                  </a:lnTo>
                  <a:lnTo>
                    <a:pt x="6" y="5"/>
                  </a:lnTo>
                  <a:lnTo>
                    <a:pt x="0" y="0"/>
                  </a:lnTo>
                  <a:close/>
                </a:path>
              </a:pathLst>
            </a:custGeom>
            <a:solidFill>
              <a:srgbClr val="1F1A17"/>
            </a:solidFill>
            <a:ln w="9525">
              <a:noFill/>
              <a:round/>
              <a:headEnd/>
              <a:tailEnd/>
            </a:ln>
          </p:spPr>
          <p:txBody>
            <a:bodyPr/>
            <a:lstStyle/>
            <a:p>
              <a:endParaRPr lang="en-US"/>
            </a:p>
          </p:txBody>
        </p:sp>
        <p:sp>
          <p:nvSpPr>
            <p:cNvPr id="4814" name="Freeform 718"/>
            <p:cNvSpPr>
              <a:spLocks/>
            </p:cNvSpPr>
            <p:nvPr/>
          </p:nvSpPr>
          <p:spPr bwMode="auto">
            <a:xfrm>
              <a:off x="2867" y="3496"/>
              <a:ext cx="45" cy="21"/>
            </a:xfrm>
            <a:custGeom>
              <a:avLst/>
              <a:gdLst/>
              <a:ahLst/>
              <a:cxnLst>
                <a:cxn ang="0">
                  <a:pos x="8" y="0"/>
                </a:cxn>
                <a:cxn ang="0">
                  <a:pos x="0" y="3"/>
                </a:cxn>
                <a:cxn ang="0">
                  <a:pos x="2" y="13"/>
                </a:cxn>
                <a:cxn ang="0">
                  <a:pos x="7" y="16"/>
                </a:cxn>
                <a:cxn ang="0">
                  <a:pos x="19" y="21"/>
                </a:cxn>
                <a:cxn ang="0">
                  <a:pos x="35" y="20"/>
                </a:cxn>
                <a:cxn ang="0">
                  <a:pos x="45" y="16"/>
                </a:cxn>
                <a:cxn ang="0">
                  <a:pos x="37" y="16"/>
                </a:cxn>
                <a:cxn ang="0">
                  <a:pos x="24" y="15"/>
                </a:cxn>
                <a:cxn ang="0">
                  <a:pos x="17" y="11"/>
                </a:cxn>
                <a:cxn ang="0">
                  <a:pos x="12" y="6"/>
                </a:cxn>
                <a:cxn ang="0">
                  <a:pos x="10" y="1"/>
                </a:cxn>
                <a:cxn ang="0">
                  <a:pos x="8" y="0"/>
                </a:cxn>
              </a:cxnLst>
              <a:rect l="0" t="0" r="r" b="b"/>
              <a:pathLst>
                <a:path w="45" h="21">
                  <a:moveTo>
                    <a:pt x="8" y="0"/>
                  </a:moveTo>
                  <a:lnTo>
                    <a:pt x="0" y="3"/>
                  </a:lnTo>
                  <a:lnTo>
                    <a:pt x="2" y="13"/>
                  </a:lnTo>
                  <a:lnTo>
                    <a:pt x="7" y="16"/>
                  </a:lnTo>
                  <a:lnTo>
                    <a:pt x="19" y="21"/>
                  </a:lnTo>
                  <a:lnTo>
                    <a:pt x="35" y="20"/>
                  </a:lnTo>
                  <a:lnTo>
                    <a:pt x="45" y="16"/>
                  </a:lnTo>
                  <a:lnTo>
                    <a:pt x="37" y="16"/>
                  </a:lnTo>
                  <a:lnTo>
                    <a:pt x="24" y="15"/>
                  </a:lnTo>
                  <a:lnTo>
                    <a:pt x="17" y="11"/>
                  </a:lnTo>
                  <a:lnTo>
                    <a:pt x="12" y="6"/>
                  </a:lnTo>
                  <a:lnTo>
                    <a:pt x="10" y="1"/>
                  </a:lnTo>
                  <a:lnTo>
                    <a:pt x="8" y="0"/>
                  </a:lnTo>
                  <a:close/>
                </a:path>
              </a:pathLst>
            </a:custGeom>
            <a:solidFill>
              <a:srgbClr val="1F1A17"/>
            </a:solidFill>
            <a:ln w="9525">
              <a:noFill/>
              <a:round/>
              <a:headEnd/>
              <a:tailEnd/>
            </a:ln>
          </p:spPr>
          <p:txBody>
            <a:bodyPr/>
            <a:lstStyle/>
            <a:p>
              <a:endParaRPr lang="en-US"/>
            </a:p>
          </p:txBody>
        </p:sp>
        <p:sp>
          <p:nvSpPr>
            <p:cNvPr id="4815" name="Freeform 719"/>
            <p:cNvSpPr>
              <a:spLocks/>
            </p:cNvSpPr>
            <p:nvPr/>
          </p:nvSpPr>
          <p:spPr bwMode="auto">
            <a:xfrm>
              <a:off x="2774" y="3537"/>
              <a:ext cx="25" cy="19"/>
            </a:xfrm>
            <a:custGeom>
              <a:avLst/>
              <a:gdLst/>
              <a:ahLst/>
              <a:cxnLst>
                <a:cxn ang="0">
                  <a:pos x="0" y="10"/>
                </a:cxn>
                <a:cxn ang="0">
                  <a:pos x="23" y="0"/>
                </a:cxn>
                <a:cxn ang="0">
                  <a:pos x="25" y="7"/>
                </a:cxn>
                <a:cxn ang="0">
                  <a:pos x="23" y="17"/>
                </a:cxn>
                <a:cxn ang="0">
                  <a:pos x="18" y="19"/>
                </a:cxn>
                <a:cxn ang="0">
                  <a:pos x="13" y="17"/>
                </a:cxn>
                <a:cxn ang="0">
                  <a:pos x="5" y="14"/>
                </a:cxn>
                <a:cxn ang="0">
                  <a:pos x="0" y="10"/>
                </a:cxn>
              </a:cxnLst>
              <a:rect l="0" t="0" r="r" b="b"/>
              <a:pathLst>
                <a:path w="25" h="19">
                  <a:moveTo>
                    <a:pt x="0" y="10"/>
                  </a:moveTo>
                  <a:lnTo>
                    <a:pt x="23" y="0"/>
                  </a:lnTo>
                  <a:lnTo>
                    <a:pt x="25" y="7"/>
                  </a:lnTo>
                  <a:lnTo>
                    <a:pt x="23" y="17"/>
                  </a:lnTo>
                  <a:lnTo>
                    <a:pt x="18" y="19"/>
                  </a:lnTo>
                  <a:lnTo>
                    <a:pt x="13" y="17"/>
                  </a:lnTo>
                  <a:lnTo>
                    <a:pt x="5" y="14"/>
                  </a:lnTo>
                  <a:lnTo>
                    <a:pt x="0" y="10"/>
                  </a:lnTo>
                  <a:close/>
                </a:path>
              </a:pathLst>
            </a:custGeom>
            <a:solidFill>
              <a:srgbClr val="1F1A17"/>
            </a:solidFill>
            <a:ln w="9525">
              <a:noFill/>
              <a:round/>
              <a:headEnd/>
              <a:tailEnd/>
            </a:ln>
          </p:spPr>
          <p:txBody>
            <a:bodyPr/>
            <a:lstStyle/>
            <a:p>
              <a:endParaRPr lang="en-US"/>
            </a:p>
          </p:txBody>
        </p:sp>
        <p:sp>
          <p:nvSpPr>
            <p:cNvPr id="4816" name="Freeform 720"/>
            <p:cNvSpPr>
              <a:spLocks/>
            </p:cNvSpPr>
            <p:nvPr/>
          </p:nvSpPr>
          <p:spPr bwMode="auto">
            <a:xfrm>
              <a:off x="3056" y="3506"/>
              <a:ext cx="134" cy="75"/>
            </a:xfrm>
            <a:custGeom>
              <a:avLst/>
              <a:gdLst/>
              <a:ahLst/>
              <a:cxnLst>
                <a:cxn ang="0">
                  <a:pos x="0" y="51"/>
                </a:cxn>
                <a:cxn ang="0">
                  <a:pos x="10" y="60"/>
                </a:cxn>
                <a:cxn ang="0">
                  <a:pos x="17" y="55"/>
                </a:cxn>
                <a:cxn ang="0">
                  <a:pos x="25" y="51"/>
                </a:cxn>
                <a:cxn ang="0">
                  <a:pos x="30" y="50"/>
                </a:cxn>
                <a:cxn ang="0">
                  <a:pos x="35" y="48"/>
                </a:cxn>
                <a:cxn ang="0">
                  <a:pos x="40" y="51"/>
                </a:cxn>
                <a:cxn ang="0">
                  <a:pos x="43" y="53"/>
                </a:cxn>
                <a:cxn ang="0">
                  <a:pos x="50" y="51"/>
                </a:cxn>
                <a:cxn ang="0">
                  <a:pos x="57" y="53"/>
                </a:cxn>
                <a:cxn ang="0">
                  <a:pos x="58" y="51"/>
                </a:cxn>
                <a:cxn ang="0">
                  <a:pos x="62" y="51"/>
                </a:cxn>
                <a:cxn ang="0">
                  <a:pos x="69" y="56"/>
                </a:cxn>
                <a:cxn ang="0">
                  <a:pos x="74" y="60"/>
                </a:cxn>
                <a:cxn ang="0">
                  <a:pos x="77" y="45"/>
                </a:cxn>
                <a:cxn ang="0">
                  <a:pos x="80" y="68"/>
                </a:cxn>
                <a:cxn ang="0">
                  <a:pos x="89" y="75"/>
                </a:cxn>
                <a:cxn ang="0">
                  <a:pos x="89" y="65"/>
                </a:cxn>
                <a:cxn ang="0">
                  <a:pos x="89" y="53"/>
                </a:cxn>
                <a:cxn ang="0">
                  <a:pos x="97" y="50"/>
                </a:cxn>
                <a:cxn ang="0">
                  <a:pos x="104" y="48"/>
                </a:cxn>
                <a:cxn ang="0">
                  <a:pos x="114" y="41"/>
                </a:cxn>
                <a:cxn ang="0">
                  <a:pos x="107" y="35"/>
                </a:cxn>
                <a:cxn ang="0">
                  <a:pos x="120" y="36"/>
                </a:cxn>
                <a:cxn ang="0">
                  <a:pos x="122" y="30"/>
                </a:cxn>
                <a:cxn ang="0">
                  <a:pos x="117" y="23"/>
                </a:cxn>
                <a:cxn ang="0">
                  <a:pos x="122" y="21"/>
                </a:cxn>
                <a:cxn ang="0">
                  <a:pos x="124" y="16"/>
                </a:cxn>
                <a:cxn ang="0">
                  <a:pos x="117" y="15"/>
                </a:cxn>
                <a:cxn ang="0">
                  <a:pos x="127" y="11"/>
                </a:cxn>
                <a:cxn ang="0">
                  <a:pos x="134" y="0"/>
                </a:cxn>
                <a:cxn ang="0">
                  <a:pos x="115" y="10"/>
                </a:cxn>
                <a:cxn ang="0">
                  <a:pos x="105" y="20"/>
                </a:cxn>
                <a:cxn ang="0">
                  <a:pos x="112" y="28"/>
                </a:cxn>
                <a:cxn ang="0">
                  <a:pos x="104" y="30"/>
                </a:cxn>
                <a:cxn ang="0">
                  <a:pos x="104" y="30"/>
                </a:cxn>
                <a:cxn ang="0">
                  <a:pos x="102" y="33"/>
                </a:cxn>
                <a:cxn ang="0">
                  <a:pos x="100" y="36"/>
                </a:cxn>
                <a:cxn ang="0">
                  <a:pos x="95" y="38"/>
                </a:cxn>
                <a:cxn ang="0">
                  <a:pos x="89" y="40"/>
                </a:cxn>
                <a:cxn ang="0">
                  <a:pos x="85" y="38"/>
                </a:cxn>
                <a:cxn ang="0">
                  <a:pos x="84" y="36"/>
                </a:cxn>
                <a:cxn ang="0">
                  <a:pos x="82" y="35"/>
                </a:cxn>
                <a:cxn ang="0">
                  <a:pos x="75" y="23"/>
                </a:cxn>
                <a:cxn ang="0">
                  <a:pos x="65" y="26"/>
                </a:cxn>
                <a:cxn ang="0">
                  <a:pos x="52" y="31"/>
                </a:cxn>
                <a:cxn ang="0">
                  <a:pos x="38" y="31"/>
                </a:cxn>
                <a:cxn ang="0">
                  <a:pos x="25" y="35"/>
                </a:cxn>
                <a:cxn ang="0">
                  <a:pos x="10" y="45"/>
                </a:cxn>
                <a:cxn ang="0">
                  <a:pos x="0" y="51"/>
                </a:cxn>
              </a:cxnLst>
              <a:rect l="0" t="0" r="r" b="b"/>
              <a:pathLst>
                <a:path w="134" h="75">
                  <a:moveTo>
                    <a:pt x="0" y="51"/>
                  </a:moveTo>
                  <a:lnTo>
                    <a:pt x="10" y="60"/>
                  </a:lnTo>
                  <a:lnTo>
                    <a:pt x="17" y="55"/>
                  </a:lnTo>
                  <a:lnTo>
                    <a:pt x="25" y="51"/>
                  </a:lnTo>
                  <a:lnTo>
                    <a:pt x="30" y="50"/>
                  </a:lnTo>
                  <a:lnTo>
                    <a:pt x="35" y="48"/>
                  </a:lnTo>
                  <a:lnTo>
                    <a:pt x="40" y="51"/>
                  </a:lnTo>
                  <a:lnTo>
                    <a:pt x="43" y="53"/>
                  </a:lnTo>
                  <a:lnTo>
                    <a:pt x="50" y="51"/>
                  </a:lnTo>
                  <a:lnTo>
                    <a:pt x="57" y="53"/>
                  </a:lnTo>
                  <a:lnTo>
                    <a:pt x="58" y="51"/>
                  </a:lnTo>
                  <a:lnTo>
                    <a:pt x="62" y="51"/>
                  </a:lnTo>
                  <a:lnTo>
                    <a:pt x="69" y="56"/>
                  </a:lnTo>
                  <a:lnTo>
                    <a:pt x="74" y="60"/>
                  </a:lnTo>
                  <a:lnTo>
                    <a:pt x="77" y="45"/>
                  </a:lnTo>
                  <a:lnTo>
                    <a:pt x="80" y="68"/>
                  </a:lnTo>
                  <a:lnTo>
                    <a:pt x="89" y="75"/>
                  </a:lnTo>
                  <a:lnTo>
                    <a:pt x="89" y="65"/>
                  </a:lnTo>
                  <a:lnTo>
                    <a:pt x="89" y="53"/>
                  </a:lnTo>
                  <a:lnTo>
                    <a:pt x="97" y="50"/>
                  </a:lnTo>
                  <a:lnTo>
                    <a:pt x="104" y="48"/>
                  </a:lnTo>
                  <a:lnTo>
                    <a:pt x="114" y="41"/>
                  </a:lnTo>
                  <a:lnTo>
                    <a:pt x="107" y="35"/>
                  </a:lnTo>
                  <a:lnTo>
                    <a:pt x="120" y="36"/>
                  </a:lnTo>
                  <a:lnTo>
                    <a:pt x="122" y="30"/>
                  </a:lnTo>
                  <a:lnTo>
                    <a:pt x="117" y="23"/>
                  </a:lnTo>
                  <a:lnTo>
                    <a:pt x="122" y="21"/>
                  </a:lnTo>
                  <a:lnTo>
                    <a:pt x="124" y="16"/>
                  </a:lnTo>
                  <a:lnTo>
                    <a:pt x="117" y="15"/>
                  </a:lnTo>
                  <a:lnTo>
                    <a:pt x="127" y="11"/>
                  </a:lnTo>
                  <a:lnTo>
                    <a:pt x="134" y="0"/>
                  </a:lnTo>
                  <a:lnTo>
                    <a:pt x="115" y="10"/>
                  </a:lnTo>
                  <a:lnTo>
                    <a:pt x="105" y="20"/>
                  </a:lnTo>
                  <a:lnTo>
                    <a:pt x="112" y="28"/>
                  </a:lnTo>
                  <a:lnTo>
                    <a:pt x="104" y="30"/>
                  </a:lnTo>
                  <a:lnTo>
                    <a:pt x="104" y="30"/>
                  </a:lnTo>
                  <a:lnTo>
                    <a:pt x="102" y="33"/>
                  </a:lnTo>
                  <a:lnTo>
                    <a:pt x="100" y="36"/>
                  </a:lnTo>
                  <a:lnTo>
                    <a:pt x="95" y="38"/>
                  </a:lnTo>
                  <a:lnTo>
                    <a:pt x="89" y="40"/>
                  </a:lnTo>
                  <a:lnTo>
                    <a:pt x="85" y="38"/>
                  </a:lnTo>
                  <a:lnTo>
                    <a:pt x="84" y="36"/>
                  </a:lnTo>
                  <a:lnTo>
                    <a:pt x="82" y="35"/>
                  </a:lnTo>
                  <a:lnTo>
                    <a:pt x="75" y="23"/>
                  </a:lnTo>
                  <a:lnTo>
                    <a:pt x="65" y="26"/>
                  </a:lnTo>
                  <a:lnTo>
                    <a:pt x="52" y="31"/>
                  </a:lnTo>
                  <a:lnTo>
                    <a:pt x="38" y="31"/>
                  </a:lnTo>
                  <a:lnTo>
                    <a:pt x="25" y="35"/>
                  </a:lnTo>
                  <a:lnTo>
                    <a:pt x="10" y="45"/>
                  </a:lnTo>
                  <a:lnTo>
                    <a:pt x="0" y="51"/>
                  </a:lnTo>
                  <a:close/>
                </a:path>
              </a:pathLst>
            </a:custGeom>
            <a:solidFill>
              <a:srgbClr val="1F1A17"/>
            </a:solidFill>
            <a:ln w="9525">
              <a:noFill/>
              <a:round/>
              <a:headEnd/>
              <a:tailEnd/>
            </a:ln>
          </p:spPr>
          <p:txBody>
            <a:bodyPr/>
            <a:lstStyle/>
            <a:p>
              <a:endParaRPr lang="en-US"/>
            </a:p>
          </p:txBody>
        </p:sp>
        <p:sp>
          <p:nvSpPr>
            <p:cNvPr id="4817" name="Freeform 721"/>
            <p:cNvSpPr>
              <a:spLocks/>
            </p:cNvSpPr>
            <p:nvPr/>
          </p:nvSpPr>
          <p:spPr bwMode="auto">
            <a:xfrm>
              <a:off x="2849" y="3514"/>
              <a:ext cx="165" cy="94"/>
            </a:xfrm>
            <a:custGeom>
              <a:avLst/>
              <a:gdLst/>
              <a:ahLst/>
              <a:cxnLst>
                <a:cxn ang="0">
                  <a:pos x="162" y="20"/>
                </a:cxn>
                <a:cxn ang="0">
                  <a:pos x="164" y="8"/>
                </a:cxn>
                <a:cxn ang="0">
                  <a:pos x="155" y="8"/>
                </a:cxn>
                <a:cxn ang="0">
                  <a:pos x="148" y="7"/>
                </a:cxn>
                <a:cxn ang="0">
                  <a:pos x="138" y="2"/>
                </a:cxn>
                <a:cxn ang="0">
                  <a:pos x="123" y="8"/>
                </a:cxn>
                <a:cxn ang="0">
                  <a:pos x="117" y="17"/>
                </a:cxn>
                <a:cxn ang="0">
                  <a:pos x="122" y="27"/>
                </a:cxn>
                <a:cxn ang="0">
                  <a:pos x="120" y="33"/>
                </a:cxn>
                <a:cxn ang="0">
                  <a:pos x="98" y="27"/>
                </a:cxn>
                <a:cxn ang="0">
                  <a:pos x="72" y="23"/>
                </a:cxn>
                <a:cxn ang="0">
                  <a:pos x="42" y="27"/>
                </a:cxn>
                <a:cxn ang="0">
                  <a:pos x="15" y="27"/>
                </a:cxn>
                <a:cxn ang="0">
                  <a:pos x="6" y="32"/>
                </a:cxn>
                <a:cxn ang="0">
                  <a:pos x="11" y="45"/>
                </a:cxn>
                <a:cxn ang="0">
                  <a:pos x="25" y="48"/>
                </a:cxn>
                <a:cxn ang="0">
                  <a:pos x="38" y="52"/>
                </a:cxn>
                <a:cxn ang="0">
                  <a:pos x="52" y="58"/>
                </a:cxn>
                <a:cxn ang="0">
                  <a:pos x="62" y="55"/>
                </a:cxn>
                <a:cxn ang="0">
                  <a:pos x="62" y="47"/>
                </a:cxn>
                <a:cxn ang="0">
                  <a:pos x="75" y="42"/>
                </a:cxn>
                <a:cxn ang="0">
                  <a:pos x="92" y="47"/>
                </a:cxn>
                <a:cxn ang="0">
                  <a:pos x="88" y="57"/>
                </a:cxn>
                <a:cxn ang="0">
                  <a:pos x="67" y="70"/>
                </a:cxn>
                <a:cxn ang="0">
                  <a:pos x="43" y="79"/>
                </a:cxn>
                <a:cxn ang="0">
                  <a:pos x="48" y="87"/>
                </a:cxn>
                <a:cxn ang="0">
                  <a:pos x="70" y="82"/>
                </a:cxn>
                <a:cxn ang="0">
                  <a:pos x="82" y="80"/>
                </a:cxn>
                <a:cxn ang="0">
                  <a:pos x="85" y="87"/>
                </a:cxn>
                <a:cxn ang="0">
                  <a:pos x="103" y="85"/>
                </a:cxn>
                <a:cxn ang="0">
                  <a:pos x="143" y="80"/>
                </a:cxn>
                <a:cxn ang="0">
                  <a:pos x="154" y="80"/>
                </a:cxn>
                <a:cxn ang="0">
                  <a:pos x="160" y="65"/>
                </a:cxn>
                <a:cxn ang="0">
                  <a:pos x="157" y="48"/>
                </a:cxn>
                <a:cxn ang="0">
                  <a:pos x="152" y="43"/>
                </a:cxn>
                <a:cxn ang="0">
                  <a:pos x="135" y="45"/>
                </a:cxn>
                <a:cxn ang="0">
                  <a:pos x="130" y="32"/>
                </a:cxn>
                <a:cxn ang="0">
                  <a:pos x="138" y="27"/>
                </a:cxn>
                <a:cxn ang="0">
                  <a:pos x="152" y="33"/>
                </a:cxn>
                <a:cxn ang="0">
                  <a:pos x="155" y="33"/>
                </a:cxn>
              </a:cxnLst>
              <a:rect l="0" t="0" r="r" b="b"/>
              <a:pathLst>
                <a:path w="165" h="94">
                  <a:moveTo>
                    <a:pt x="157" y="28"/>
                  </a:moveTo>
                  <a:lnTo>
                    <a:pt x="162" y="20"/>
                  </a:lnTo>
                  <a:lnTo>
                    <a:pt x="165" y="13"/>
                  </a:lnTo>
                  <a:lnTo>
                    <a:pt x="164" y="8"/>
                  </a:lnTo>
                  <a:lnTo>
                    <a:pt x="162" y="3"/>
                  </a:lnTo>
                  <a:lnTo>
                    <a:pt x="155" y="8"/>
                  </a:lnTo>
                  <a:lnTo>
                    <a:pt x="150" y="13"/>
                  </a:lnTo>
                  <a:lnTo>
                    <a:pt x="148" y="7"/>
                  </a:lnTo>
                  <a:lnTo>
                    <a:pt x="147" y="0"/>
                  </a:lnTo>
                  <a:lnTo>
                    <a:pt x="138" y="2"/>
                  </a:lnTo>
                  <a:lnTo>
                    <a:pt x="132" y="3"/>
                  </a:lnTo>
                  <a:lnTo>
                    <a:pt x="123" y="8"/>
                  </a:lnTo>
                  <a:lnTo>
                    <a:pt x="115" y="13"/>
                  </a:lnTo>
                  <a:lnTo>
                    <a:pt x="117" y="17"/>
                  </a:lnTo>
                  <a:lnTo>
                    <a:pt x="120" y="23"/>
                  </a:lnTo>
                  <a:lnTo>
                    <a:pt x="122" y="27"/>
                  </a:lnTo>
                  <a:lnTo>
                    <a:pt x="122" y="30"/>
                  </a:lnTo>
                  <a:lnTo>
                    <a:pt x="120" y="33"/>
                  </a:lnTo>
                  <a:lnTo>
                    <a:pt x="118" y="33"/>
                  </a:lnTo>
                  <a:lnTo>
                    <a:pt x="98" y="27"/>
                  </a:lnTo>
                  <a:lnTo>
                    <a:pt x="88" y="22"/>
                  </a:lnTo>
                  <a:lnTo>
                    <a:pt x="72" y="23"/>
                  </a:lnTo>
                  <a:lnTo>
                    <a:pt x="57" y="25"/>
                  </a:lnTo>
                  <a:lnTo>
                    <a:pt x="42" y="27"/>
                  </a:lnTo>
                  <a:lnTo>
                    <a:pt x="28" y="28"/>
                  </a:lnTo>
                  <a:lnTo>
                    <a:pt x="15" y="27"/>
                  </a:lnTo>
                  <a:lnTo>
                    <a:pt x="0" y="25"/>
                  </a:lnTo>
                  <a:lnTo>
                    <a:pt x="6" y="32"/>
                  </a:lnTo>
                  <a:lnTo>
                    <a:pt x="13" y="40"/>
                  </a:lnTo>
                  <a:lnTo>
                    <a:pt x="11" y="45"/>
                  </a:lnTo>
                  <a:lnTo>
                    <a:pt x="10" y="50"/>
                  </a:lnTo>
                  <a:lnTo>
                    <a:pt x="25" y="48"/>
                  </a:lnTo>
                  <a:lnTo>
                    <a:pt x="38" y="47"/>
                  </a:lnTo>
                  <a:lnTo>
                    <a:pt x="38" y="52"/>
                  </a:lnTo>
                  <a:lnTo>
                    <a:pt x="37" y="57"/>
                  </a:lnTo>
                  <a:lnTo>
                    <a:pt x="52" y="58"/>
                  </a:lnTo>
                  <a:lnTo>
                    <a:pt x="67" y="60"/>
                  </a:lnTo>
                  <a:lnTo>
                    <a:pt x="62" y="55"/>
                  </a:lnTo>
                  <a:lnTo>
                    <a:pt x="58" y="48"/>
                  </a:lnTo>
                  <a:lnTo>
                    <a:pt x="62" y="47"/>
                  </a:lnTo>
                  <a:lnTo>
                    <a:pt x="68" y="43"/>
                  </a:lnTo>
                  <a:lnTo>
                    <a:pt x="75" y="42"/>
                  </a:lnTo>
                  <a:lnTo>
                    <a:pt x="82" y="42"/>
                  </a:lnTo>
                  <a:lnTo>
                    <a:pt x="92" y="47"/>
                  </a:lnTo>
                  <a:lnTo>
                    <a:pt x="97" y="48"/>
                  </a:lnTo>
                  <a:lnTo>
                    <a:pt x="88" y="57"/>
                  </a:lnTo>
                  <a:lnTo>
                    <a:pt x="80" y="67"/>
                  </a:lnTo>
                  <a:lnTo>
                    <a:pt x="67" y="70"/>
                  </a:lnTo>
                  <a:lnTo>
                    <a:pt x="53" y="72"/>
                  </a:lnTo>
                  <a:lnTo>
                    <a:pt x="43" y="79"/>
                  </a:lnTo>
                  <a:lnTo>
                    <a:pt x="35" y="85"/>
                  </a:lnTo>
                  <a:lnTo>
                    <a:pt x="48" y="87"/>
                  </a:lnTo>
                  <a:lnTo>
                    <a:pt x="62" y="87"/>
                  </a:lnTo>
                  <a:lnTo>
                    <a:pt x="70" y="82"/>
                  </a:lnTo>
                  <a:lnTo>
                    <a:pt x="80" y="80"/>
                  </a:lnTo>
                  <a:lnTo>
                    <a:pt x="82" y="80"/>
                  </a:lnTo>
                  <a:lnTo>
                    <a:pt x="85" y="82"/>
                  </a:lnTo>
                  <a:lnTo>
                    <a:pt x="85" y="87"/>
                  </a:lnTo>
                  <a:lnTo>
                    <a:pt x="83" y="94"/>
                  </a:lnTo>
                  <a:lnTo>
                    <a:pt x="103" y="85"/>
                  </a:lnTo>
                  <a:lnTo>
                    <a:pt x="128" y="79"/>
                  </a:lnTo>
                  <a:lnTo>
                    <a:pt x="143" y="80"/>
                  </a:lnTo>
                  <a:lnTo>
                    <a:pt x="152" y="84"/>
                  </a:lnTo>
                  <a:lnTo>
                    <a:pt x="154" y="80"/>
                  </a:lnTo>
                  <a:lnTo>
                    <a:pt x="157" y="74"/>
                  </a:lnTo>
                  <a:lnTo>
                    <a:pt x="160" y="65"/>
                  </a:lnTo>
                  <a:lnTo>
                    <a:pt x="160" y="57"/>
                  </a:lnTo>
                  <a:lnTo>
                    <a:pt x="157" y="48"/>
                  </a:lnTo>
                  <a:lnTo>
                    <a:pt x="155" y="43"/>
                  </a:lnTo>
                  <a:lnTo>
                    <a:pt x="152" y="43"/>
                  </a:lnTo>
                  <a:lnTo>
                    <a:pt x="143" y="45"/>
                  </a:lnTo>
                  <a:lnTo>
                    <a:pt x="135" y="45"/>
                  </a:lnTo>
                  <a:lnTo>
                    <a:pt x="130" y="43"/>
                  </a:lnTo>
                  <a:lnTo>
                    <a:pt x="130" y="32"/>
                  </a:lnTo>
                  <a:lnTo>
                    <a:pt x="130" y="23"/>
                  </a:lnTo>
                  <a:lnTo>
                    <a:pt x="138" y="27"/>
                  </a:lnTo>
                  <a:lnTo>
                    <a:pt x="148" y="28"/>
                  </a:lnTo>
                  <a:lnTo>
                    <a:pt x="152" y="33"/>
                  </a:lnTo>
                  <a:lnTo>
                    <a:pt x="155" y="38"/>
                  </a:lnTo>
                  <a:lnTo>
                    <a:pt x="155" y="33"/>
                  </a:lnTo>
                  <a:lnTo>
                    <a:pt x="157" y="28"/>
                  </a:lnTo>
                  <a:close/>
                </a:path>
              </a:pathLst>
            </a:custGeom>
            <a:solidFill>
              <a:srgbClr val="1F1A17"/>
            </a:solidFill>
            <a:ln w="9525">
              <a:noFill/>
              <a:round/>
              <a:headEnd/>
              <a:tailEnd/>
            </a:ln>
          </p:spPr>
          <p:txBody>
            <a:bodyPr/>
            <a:lstStyle/>
            <a:p>
              <a:endParaRPr lang="en-US"/>
            </a:p>
          </p:txBody>
        </p:sp>
        <p:sp>
          <p:nvSpPr>
            <p:cNvPr id="4818" name="Freeform 722"/>
            <p:cNvSpPr>
              <a:spLocks/>
            </p:cNvSpPr>
            <p:nvPr/>
          </p:nvSpPr>
          <p:spPr bwMode="auto">
            <a:xfrm>
              <a:off x="2658" y="3554"/>
              <a:ext cx="273" cy="109"/>
            </a:xfrm>
            <a:custGeom>
              <a:avLst/>
              <a:gdLst/>
              <a:ahLst/>
              <a:cxnLst>
                <a:cxn ang="0">
                  <a:pos x="4" y="2"/>
                </a:cxn>
                <a:cxn ang="0">
                  <a:pos x="0" y="15"/>
                </a:cxn>
                <a:cxn ang="0">
                  <a:pos x="14" y="20"/>
                </a:cxn>
                <a:cxn ang="0">
                  <a:pos x="22" y="35"/>
                </a:cxn>
                <a:cxn ang="0">
                  <a:pos x="24" y="39"/>
                </a:cxn>
                <a:cxn ang="0">
                  <a:pos x="34" y="39"/>
                </a:cxn>
                <a:cxn ang="0">
                  <a:pos x="44" y="42"/>
                </a:cxn>
                <a:cxn ang="0">
                  <a:pos x="47" y="49"/>
                </a:cxn>
                <a:cxn ang="0">
                  <a:pos x="50" y="54"/>
                </a:cxn>
                <a:cxn ang="0">
                  <a:pos x="57" y="50"/>
                </a:cxn>
                <a:cxn ang="0">
                  <a:pos x="60" y="54"/>
                </a:cxn>
                <a:cxn ang="0">
                  <a:pos x="60" y="62"/>
                </a:cxn>
                <a:cxn ang="0">
                  <a:pos x="65" y="75"/>
                </a:cxn>
                <a:cxn ang="0">
                  <a:pos x="74" y="77"/>
                </a:cxn>
                <a:cxn ang="0">
                  <a:pos x="77" y="70"/>
                </a:cxn>
                <a:cxn ang="0">
                  <a:pos x="84" y="64"/>
                </a:cxn>
                <a:cxn ang="0">
                  <a:pos x="99" y="64"/>
                </a:cxn>
                <a:cxn ang="0">
                  <a:pos x="114" y="70"/>
                </a:cxn>
                <a:cxn ang="0">
                  <a:pos x="122" y="82"/>
                </a:cxn>
                <a:cxn ang="0">
                  <a:pos x="136" y="99"/>
                </a:cxn>
                <a:cxn ang="0">
                  <a:pos x="152" y="100"/>
                </a:cxn>
                <a:cxn ang="0">
                  <a:pos x="162" y="94"/>
                </a:cxn>
                <a:cxn ang="0">
                  <a:pos x="174" y="94"/>
                </a:cxn>
                <a:cxn ang="0">
                  <a:pos x="182" y="100"/>
                </a:cxn>
                <a:cxn ang="0">
                  <a:pos x="192" y="99"/>
                </a:cxn>
                <a:cxn ang="0">
                  <a:pos x="202" y="97"/>
                </a:cxn>
                <a:cxn ang="0">
                  <a:pos x="216" y="100"/>
                </a:cxn>
                <a:cxn ang="0">
                  <a:pos x="238" y="92"/>
                </a:cxn>
                <a:cxn ang="0">
                  <a:pos x="259" y="85"/>
                </a:cxn>
                <a:cxn ang="0">
                  <a:pos x="263" y="79"/>
                </a:cxn>
                <a:cxn ang="0">
                  <a:pos x="251" y="64"/>
                </a:cxn>
                <a:cxn ang="0">
                  <a:pos x="236" y="60"/>
                </a:cxn>
                <a:cxn ang="0">
                  <a:pos x="214" y="59"/>
                </a:cxn>
                <a:cxn ang="0">
                  <a:pos x="207" y="65"/>
                </a:cxn>
                <a:cxn ang="0">
                  <a:pos x="202" y="82"/>
                </a:cxn>
                <a:cxn ang="0">
                  <a:pos x="192" y="79"/>
                </a:cxn>
                <a:cxn ang="0">
                  <a:pos x="184" y="74"/>
                </a:cxn>
                <a:cxn ang="0">
                  <a:pos x="172" y="75"/>
                </a:cxn>
                <a:cxn ang="0">
                  <a:pos x="164" y="72"/>
                </a:cxn>
                <a:cxn ang="0">
                  <a:pos x="156" y="69"/>
                </a:cxn>
                <a:cxn ang="0">
                  <a:pos x="147" y="69"/>
                </a:cxn>
                <a:cxn ang="0">
                  <a:pos x="139" y="60"/>
                </a:cxn>
                <a:cxn ang="0">
                  <a:pos x="132" y="47"/>
                </a:cxn>
                <a:cxn ang="0">
                  <a:pos x="119" y="35"/>
                </a:cxn>
                <a:cxn ang="0">
                  <a:pos x="107" y="34"/>
                </a:cxn>
                <a:cxn ang="0">
                  <a:pos x="94" y="32"/>
                </a:cxn>
                <a:cxn ang="0">
                  <a:pos x="65" y="20"/>
                </a:cxn>
                <a:cxn ang="0">
                  <a:pos x="47" y="17"/>
                </a:cxn>
                <a:cxn ang="0">
                  <a:pos x="35" y="13"/>
                </a:cxn>
                <a:cxn ang="0">
                  <a:pos x="30" y="10"/>
                </a:cxn>
                <a:cxn ang="0">
                  <a:pos x="20" y="12"/>
                </a:cxn>
                <a:cxn ang="0">
                  <a:pos x="7" y="5"/>
                </a:cxn>
              </a:cxnLst>
              <a:rect l="0" t="0" r="r" b="b"/>
              <a:pathLst>
                <a:path w="273" h="109">
                  <a:moveTo>
                    <a:pt x="5" y="0"/>
                  </a:moveTo>
                  <a:lnTo>
                    <a:pt x="4" y="2"/>
                  </a:lnTo>
                  <a:lnTo>
                    <a:pt x="2" y="8"/>
                  </a:lnTo>
                  <a:lnTo>
                    <a:pt x="0" y="15"/>
                  </a:lnTo>
                  <a:lnTo>
                    <a:pt x="2" y="20"/>
                  </a:lnTo>
                  <a:lnTo>
                    <a:pt x="14" y="20"/>
                  </a:lnTo>
                  <a:lnTo>
                    <a:pt x="22" y="24"/>
                  </a:lnTo>
                  <a:lnTo>
                    <a:pt x="22" y="35"/>
                  </a:lnTo>
                  <a:lnTo>
                    <a:pt x="20" y="44"/>
                  </a:lnTo>
                  <a:lnTo>
                    <a:pt x="24" y="39"/>
                  </a:lnTo>
                  <a:lnTo>
                    <a:pt x="29" y="34"/>
                  </a:lnTo>
                  <a:lnTo>
                    <a:pt x="34" y="39"/>
                  </a:lnTo>
                  <a:lnTo>
                    <a:pt x="39" y="44"/>
                  </a:lnTo>
                  <a:lnTo>
                    <a:pt x="44" y="42"/>
                  </a:lnTo>
                  <a:lnTo>
                    <a:pt x="49" y="39"/>
                  </a:lnTo>
                  <a:lnTo>
                    <a:pt x="47" y="49"/>
                  </a:lnTo>
                  <a:lnTo>
                    <a:pt x="45" y="59"/>
                  </a:lnTo>
                  <a:lnTo>
                    <a:pt x="50" y="54"/>
                  </a:lnTo>
                  <a:lnTo>
                    <a:pt x="54" y="52"/>
                  </a:lnTo>
                  <a:lnTo>
                    <a:pt x="57" y="50"/>
                  </a:lnTo>
                  <a:lnTo>
                    <a:pt x="60" y="52"/>
                  </a:lnTo>
                  <a:lnTo>
                    <a:pt x="60" y="54"/>
                  </a:lnTo>
                  <a:lnTo>
                    <a:pt x="62" y="57"/>
                  </a:lnTo>
                  <a:lnTo>
                    <a:pt x="60" y="62"/>
                  </a:lnTo>
                  <a:lnTo>
                    <a:pt x="59" y="67"/>
                  </a:lnTo>
                  <a:lnTo>
                    <a:pt x="65" y="75"/>
                  </a:lnTo>
                  <a:lnTo>
                    <a:pt x="74" y="84"/>
                  </a:lnTo>
                  <a:lnTo>
                    <a:pt x="74" y="77"/>
                  </a:lnTo>
                  <a:lnTo>
                    <a:pt x="75" y="74"/>
                  </a:lnTo>
                  <a:lnTo>
                    <a:pt x="77" y="70"/>
                  </a:lnTo>
                  <a:lnTo>
                    <a:pt x="79" y="67"/>
                  </a:lnTo>
                  <a:lnTo>
                    <a:pt x="84" y="64"/>
                  </a:lnTo>
                  <a:lnTo>
                    <a:pt x="90" y="64"/>
                  </a:lnTo>
                  <a:lnTo>
                    <a:pt x="99" y="64"/>
                  </a:lnTo>
                  <a:lnTo>
                    <a:pt x="107" y="67"/>
                  </a:lnTo>
                  <a:lnTo>
                    <a:pt x="114" y="70"/>
                  </a:lnTo>
                  <a:lnTo>
                    <a:pt x="119" y="75"/>
                  </a:lnTo>
                  <a:lnTo>
                    <a:pt x="122" y="82"/>
                  </a:lnTo>
                  <a:lnTo>
                    <a:pt x="124" y="90"/>
                  </a:lnTo>
                  <a:lnTo>
                    <a:pt x="136" y="99"/>
                  </a:lnTo>
                  <a:lnTo>
                    <a:pt x="149" y="109"/>
                  </a:lnTo>
                  <a:lnTo>
                    <a:pt x="152" y="100"/>
                  </a:lnTo>
                  <a:lnTo>
                    <a:pt x="156" y="97"/>
                  </a:lnTo>
                  <a:lnTo>
                    <a:pt x="162" y="94"/>
                  </a:lnTo>
                  <a:lnTo>
                    <a:pt x="167" y="92"/>
                  </a:lnTo>
                  <a:lnTo>
                    <a:pt x="174" y="94"/>
                  </a:lnTo>
                  <a:lnTo>
                    <a:pt x="179" y="97"/>
                  </a:lnTo>
                  <a:lnTo>
                    <a:pt x="182" y="100"/>
                  </a:lnTo>
                  <a:lnTo>
                    <a:pt x="186" y="107"/>
                  </a:lnTo>
                  <a:lnTo>
                    <a:pt x="192" y="99"/>
                  </a:lnTo>
                  <a:lnTo>
                    <a:pt x="201" y="92"/>
                  </a:lnTo>
                  <a:lnTo>
                    <a:pt x="202" y="97"/>
                  </a:lnTo>
                  <a:lnTo>
                    <a:pt x="206" y="102"/>
                  </a:lnTo>
                  <a:lnTo>
                    <a:pt x="216" y="100"/>
                  </a:lnTo>
                  <a:lnTo>
                    <a:pt x="228" y="100"/>
                  </a:lnTo>
                  <a:lnTo>
                    <a:pt x="238" y="92"/>
                  </a:lnTo>
                  <a:lnTo>
                    <a:pt x="248" y="84"/>
                  </a:lnTo>
                  <a:lnTo>
                    <a:pt x="259" y="85"/>
                  </a:lnTo>
                  <a:lnTo>
                    <a:pt x="273" y="89"/>
                  </a:lnTo>
                  <a:lnTo>
                    <a:pt x="263" y="79"/>
                  </a:lnTo>
                  <a:lnTo>
                    <a:pt x="253" y="70"/>
                  </a:lnTo>
                  <a:lnTo>
                    <a:pt x="251" y="64"/>
                  </a:lnTo>
                  <a:lnTo>
                    <a:pt x="249" y="55"/>
                  </a:lnTo>
                  <a:lnTo>
                    <a:pt x="236" y="60"/>
                  </a:lnTo>
                  <a:lnTo>
                    <a:pt x="226" y="62"/>
                  </a:lnTo>
                  <a:lnTo>
                    <a:pt x="214" y="59"/>
                  </a:lnTo>
                  <a:lnTo>
                    <a:pt x="202" y="52"/>
                  </a:lnTo>
                  <a:lnTo>
                    <a:pt x="207" y="65"/>
                  </a:lnTo>
                  <a:lnTo>
                    <a:pt x="214" y="79"/>
                  </a:lnTo>
                  <a:lnTo>
                    <a:pt x="202" y="82"/>
                  </a:lnTo>
                  <a:lnTo>
                    <a:pt x="192" y="85"/>
                  </a:lnTo>
                  <a:lnTo>
                    <a:pt x="192" y="79"/>
                  </a:lnTo>
                  <a:lnTo>
                    <a:pt x="194" y="70"/>
                  </a:lnTo>
                  <a:lnTo>
                    <a:pt x="184" y="74"/>
                  </a:lnTo>
                  <a:lnTo>
                    <a:pt x="177" y="75"/>
                  </a:lnTo>
                  <a:lnTo>
                    <a:pt x="172" y="75"/>
                  </a:lnTo>
                  <a:lnTo>
                    <a:pt x="169" y="74"/>
                  </a:lnTo>
                  <a:lnTo>
                    <a:pt x="164" y="72"/>
                  </a:lnTo>
                  <a:lnTo>
                    <a:pt x="161" y="67"/>
                  </a:lnTo>
                  <a:lnTo>
                    <a:pt x="156" y="69"/>
                  </a:lnTo>
                  <a:lnTo>
                    <a:pt x="151" y="70"/>
                  </a:lnTo>
                  <a:lnTo>
                    <a:pt x="147" y="69"/>
                  </a:lnTo>
                  <a:lnTo>
                    <a:pt x="144" y="67"/>
                  </a:lnTo>
                  <a:lnTo>
                    <a:pt x="139" y="60"/>
                  </a:lnTo>
                  <a:lnTo>
                    <a:pt x="132" y="54"/>
                  </a:lnTo>
                  <a:lnTo>
                    <a:pt x="132" y="47"/>
                  </a:lnTo>
                  <a:lnTo>
                    <a:pt x="132" y="42"/>
                  </a:lnTo>
                  <a:lnTo>
                    <a:pt x="119" y="35"/>
                  </a:lnTo>
                  <a:lnTo>
                    <a:pt x="107" y="30"/>
                  </a:lnTo>
                  <a:lnTo>
                    <a:pt x="107" y="34"/>
                  </a:lnTo>
                  <a:lnTo>
                    <a:pt x="107" y="37"/>
                  </a:lnTo>
                  <a:lnTo>
                    <a:pt x="94" y="32"/>
                  </a:lnTo>
                  <a:lnTo>
                    <a:pt x="79" y="27"/>
                  </a:lnTo>
                  <a:lnTo>
                    <a:pt x="65" y="20"/>
                  </a:lnTo>
                  <a:lnTo>
                    <a:pt x="52" y="15"/>
                  </a:lnTo>
                  <a:lnTo>
                    <a:pt x="47" y="17"/>
                  </a:lnTo>
                  <a:lnTo>
                    <a:pt x="42" y="20"/>
                  </a:lnTo>
                  <a:lnTo>
                    <a:pt x="35" y="13"/>
                  </a:lnTo>
                  <a:lnTo>
                    <a:pt x="29" y="7"/>
                  </a:lnTo>
                  <a:lnTo>
                    <a:pt x="30" y="10"/>
                  </a:lnTo>
                  <a:lnTo>
                    <a:pt x="30" y="13"/>
                  </a:lnTo>
                  <a:lnTo>
                    <a:pt x="20" y="12"/>
                  </a:lnTo>
                  <a:lnTo>
                    <a:pt x="10" y="10"/>
                  </a:lnTo>
                  <a:lnTo>
                    <a:pt x="7" y="5"/>
                  </a:lnTo>
                  <a:lnTo>
                    <a:pt x="5" y="0"/>
                  </a:lnTo>
                  <a:close/>
                </a:path>
              </a:pathLst>
            </a:custGeom>
            <a:solidFill>
              <a:srgbClr val="1F1A17"/>
            </a:solidFill>
            <a:ln w="9525">
              <a:noFill/>
              <a:round/>
              <a:headEnd/>
              <a:tailEnd/>
            </a:ln>
          </p:spPr>
          <p:txBody>
            <a:bodyPr/>
            <a:lstStyle/>
            <a:p>
              <a:endParaRPr lang="en-US"/>
            </a:p>
          </p:txBody>
        </p:sp>
        <p:sp>
          <p:nvSpPr>
            <p:cNvPr id="4819" name="Freeform 723"/>
            <p:cNvSpPr>
              <a:spLocks/>
            </p:cNvSpPr>
            <p:nvPr/>
          </p:nvSpPr>
          <p:spPr bwMode="auto">
            <a:xfrm>
              <a:off x="2693" y="3491"/>
              <a:ext cx="152" cy="108"/>
            </a:xfrm>
            <a:custGeom>
              <a:avLst/>
              <a:gdLst/>
              <a:ahLst/>
              <a:cxnLst>
                <a:cxn ang="0">
                  <a:pos x="5" y="8"/>
                </a:cxn>
                <a:cxn ang="0">
                  <a:pos x="12" y="18"/>
                </a:cxn>
                <a:cxn ang="0">
                  <a:pos x="15" y="33"/>
                </a:cxn>
                <a:cxn ang="0">
                  <a:pos x="17" y="48"/>
                </a:cxn>
                <a:cxn ang="0">
                  <a:pos x="25" y="55"/>
                </a:cxn>
                <a:cxn ang="0">
                  <a:pos x="24" y="60"/>
                </a:cxn>
                <a:cxn ang="0">
                  <a:pos x="29" y="70"/>
                </a:cxn>
                <a:cxn ang="0">
                  <a:pos x="34" y="68"/>
                </a:cxn>
                <a:cxn ang="0">
                  <a:pos x="40" y="75"/>
                </a:cxn>
                <a:cxn ang="0">
                  <a:pos x="45" y="95"/>
                </a:cxn>
                <a:cxn ang="0">
                  <a:pos x="59" y="108"/>
                </a:cxn>
                <a:cxn ang="0">
                  <a:pos x="71" y="103"/>
                </a:cxn>
                <a:cxn ang="0">
                  <a:pos x="76" y="92"/>
                </a:cxn>
                <a:cxn ang="0">
                  <a:pos x="79" y="87"/>
                </a:cxn>
                <a:cxn ang="0">
                  <a:pos x="99" y="93"/>
                </a:cxn>
                <a:cxn ang="0">
                  <a:pos x="116" y="92"/>
                </a:cxn>
                <a:cxn ang="0">
                  <a:pos x="129" y="88"/>
                </a:cxn>
                <a:cxn ang="0">
                  <a:pos x="144" y="87"/>
                </a:cxn>
                <a:cxn ang="0">
                  <a:pos x="149" y="78"/>
                </a:cxn>
                <a:cxn ang="0">
                  <a:pos x="147" y="71"/>
                </a:cxn>
                <a:cxn ang="0">
                  <a:pos x="127" y="76"/>
                </a:cxn>
                <a:cxn ang="0">
                  <a:pos x="102" y="70"/>
                </a:cxn>
                <a:cxn ang="0">
                  <a:pos x="94" y="61"/>
                </a:cxn>
                <a:cxn ang="0">
                  <a:pos x="84" y="55"/>
                </a:cxn>
                <a:cxn ang="0">
                  <a:pos x="76" y="53"/>
                </a:cxn>
                <a:cxn ang="0">
                  <a:pos x="79" y="50"/>
                </a:cxn>
                <a:cxn ang="0">
                  <a:pos x="92" y="48"/>
                </a:cxn>
                <a:cxn ang="0">
                  <a:pos x="122" y="55"/>
                </a:cxn>
                <a:cxn ang="0">
                  <a:pos x="134" y="55"/>
                </a:cxn>
                <a:cxn ang="0">
                  <a:pos x="116" y="43"/>
                </a:cxn>
                <a:cxn ang="0">
                  <a:pos x="91" y="33"/>
                </a:cxn>
                <a:cxn ang="0">
                  <a:pos x="79" y="28"/>
                </a:cxn>
                <a:cxn ang="0">
                  <a:pos x="67" y="23"/>
                </a:cxn>
                <a:cxn ang="0">
                  <a:pos x="59" y="18"/>
                </a:cxn>
                <a:cxn ang="0">
                  <a:pos x="49" y="6"/>
                </a:cxn>
                <a:cxn ang="0">
                  <a:pos x="39" y="0"/>
                </a:cxn>
                <a:cxn ang="0">
                  <a:pos x="42" y="10"/>
                </a:cxn>
                <a:cxn ang="0">
                  <a:pos x="60" y="30"/>
                </a:cxn>
                <a:cxn ang="0">
                  <a:pos x="69" y="43"/>
                </a:cxn>
                <a:cxn ang="0">
                  <a:pos x="50" y="43"/>
                </a:cxn>
                <a:cxn ang="0">
                  <a:pos x="25" y="21"/>
                </a:cxn>
                <a:cxn ang="0">
                  <a:pos x="7" y="6"/>
                </a:cxn>
              </a:cxnLst>
              <a:rect l="0" t="0" r="r" b="b"/>
              <a:pathLst>
                <a:path w="152" h="108">
                  <a:moveTo>
                    <a:pt x="0" y="5"/>
                  </a:moveTo>
                  <a:lnTo>
                    <a:pt x="5" y="8"/>
                  </a:lnTo>
                  <a:lnTo>
                    <a:pt x="10" y="13"/>
                  </a:lnTo>
                  <a:lnTo>
                    <a:pt x="12" y="18"/>
                  </a:lnTo>
                  <a:lnTo>
                    <a:pt x="15" y="23"/>
                  </a:lnTo>
                  <a:lnTo>
                    <a:pt x="15" y="33"/>
                  </a:lnTo>
                  <a:lnTo>
                    <a:pt x="15" y="46"/>
                  </a:lnTo>
                  <a:lnTo>
                    <a:pt x="17" y="48"/>
                  </a:lnTo>
                  <a:lnTo>
                    <a:pt x="22" y="51"/>
                  </a:lnTo>
                  <a:lnTo>
                    <a:pt x="25" y="55"/>
                  </a:lnTo>
                  <a:lnTo>
                    <a:pt x="24" y="56"/>
                  </a:lnTo>
                  <a:lnTo>
                    <a:pt x="24" y="60"/>
                  </a:lnTo>
                  <a:lnTo>
                    <a:pt x="25" y="65"/>
                  </a:lnTo>
                  <a:lnTo>
                    <a:pt x="29" y="70"/>
                  </a:lnTo>
                  <a:lnTo>
                    <a:pt x="30" y="71"/>
                  </a:lnTo>
                  <a:lnTo>
                    <a:pt x="34" y="68"/>
                  </a:lnTo>
                  <a:lnTo>
                    <a:pt x="35" y="65"/>
                  </a:lnTo>
                  <a:lnTo>
                    <a:pt x="40" y="75"/>
                  </a:lnTo>
                  <a:lnTo>
                    <a:pt x="44" y="85"/>
                  </a:lnTo>
                  <a:lnTo>
                    <a:pt x="45" y="95"/>
                  </a:lnTo>
                  <a:lnTo>
                    <a:pt x="47" y="107"/>
                  </a:lnTo>
                  <a:lnTo>
                    <a:pt x="59" y="108"/>
                  </a:lnTo>
                  <a:lnTo>
                    <a:pt x="69" y="108"/>
                  </a:lnTo>
                  <a:lnTo>
                    <a:pt x="71" y="103"/>
                  </a:lnTo>
                  <a:lnTo>
                    <a:pt x="74" y="95"/>
                  </a:lnTo>
                  <a:lnTo>
                    <a:pt x="76" y="92"/>
                  </a:lnTo>
                  <a:lnTo>
                    <a:pt x="77" y="88"/>
                  </a:lnTo>
                  <a:lnTo>
                    <a:pt x="79" y="87"/>
                  </a:lnTo>
                  <a:lnTo>
                    <a:pt x="81" y="87"/>
                  </a:lnTo>
                  <a:lnTo>
                    <a:pt x="99" y="93"/>
                  </a:lnTo>
                  <a:lnTo>
                    <a:pt x="112" y="100"/>
                  </a:lnTo>
                  <a:lnTo>
                    <a:pt x="116" y="92"/>
                  </a:lnTo>
                  <a:lnTo>
                    <a:pt x="117" y="85"/>
                  </a:lnTo>
                  <a:lnTo>
                    <a:pt x="129" y="88"/>
                  </a:lnTo>
                  <a:lnTo>
                    <a:pt x="139" y="88"/>
                  </a:lnTo>
                  <a:lnTo>
                    <a:pt x="144" y="87"/>
                  </a:lnTo>
                  <a:lnTo>
                    <a:pt x="147" y="83"/>
                  </a:lnTo>
                  <a:lnTo>
                    <a:pt x="149" y="78"/>
                  </a:lnTo>
                  <a:lnTo>
                    <a:pt x="152" y="71"/>
                  </a:lnTo>
                  <a:lnTo>
                    <a:pt x="147" y="71"/>
                  </a:lnTo>
                  <a:lnTo>
                    <a:pt x="139" y="75"/>
                  </a:lnTo>
                  <a:lnTo>
                    <a:pt x="127" y="76"/>
                  </a:lnTo>
                  <a:lnTo>
                    <a:pt x="117" y="75"/>
                  </a:lnTo>
                  <a:lnTo>
                    <a:pt x="102" y="70"/>
                  </a:lnTo>
                  <a:lnTo>
                    <a:pt x="96" y="68"/>
                  </a:lnTo>
                  <a:lnTo>
                    <a:pt x="94" y="61"/>
                  </a:lnTo>
                  <a:lnTo>
                    <a:pt x="92" y="56"/>
                  </a:lnTo>
                  <a:lnTo>
                    <a:pt x="84" y="55"/>
                  </a:lnTo>
                  <a:lnTo>
                    <a:pt x="76" y="55"/>
                  </a:lnTo>
                  <a:lnTo>
                    <a:pt x="76" y="53"/>
                  </a:lnTo>
                  <a:lnTo>
                    <a:pt x="77" y="50"/>
                  </a:lnTo>
                  <a:lnTo>
                    <a:pt x="79" y="50"/>
                  </a:lnTo>
                  <a:lnTo>
                    <a:pt x="82" y="48"/>
                  </a:lnTo>
                  <a:lnTo>
                    <a:pt x="92" y="48"/>
                  </a:lnTo>
                  <a:lnTo>
                    <a:pt x="102" y="50"/>
                  </a:lnTo>
                  <a:lnTo>
                    <a:pt x="122" y="55"/>
                  </a:lnTo>
                  <a:lnTo>
                    <a:pt x="134" y="60"/>
                  </a:lnTo>
                  <a:lnTo>
                    <a:pt x="134" y="55"/>
                  </a:lnTo>
                  <a:lnTo>
                    <a:pt x="132" y="50"/>
                  </a:lnTo>
                  <a:lnTo>
                    <a:pt x="116" y="43"/>
                  </a:lnTo>
                  <a:lnTo>
                    <a:pt x="101" y="35"/>
                  </a:lnTo>
                  <a:lnTo>
                    <a:pt x="91" y="33"/>
                  </a:lnTo>
                  <a:lnTo>
                    <a:pt x="82" y="31"/>
                  </a:lnTo>
                  <a:lnTo>
                    <a:pt x="79" y="28"/>
                  </a:lnTo>
                  <a:lnTo>
                    <a:pt x="71" y="23"/>
                  </a:lnTo>
                  <a:lnTo>
                    <a:pt x="67" y="23"/>
                  </a:lnTo>
                  <a:lnTo>
                    <a:pt x="62" y="21"/>
                  </a:lnTo>
                  <a:lnTo>
                    <a:pt x="59" y="18"/>
                  </a:lnTo>
                  <a:lnTo>
                    <a:pt x="55" y="15"/>
                  </a:lnTo>
                  <a:lnTo>
                    <a:pt x="49" y="6"/>
                  </a:lnTo>
                  <a:lnTo>
                    <a:pt x="44" y="0"/>
                  </a:lnTo>
                  <a:lnTo>
                    <a:pt x="39" y="0"/>
                  </a:lnTo>
                  <a:lnTo>
                    <a:pt x="35" y="1"/>
                  </a:lnTo>
                  <a:lnTo>
                    <a:pt x="42" y="10"/>
                  </a:lnTo>
                  <a:lnTo>
                    <a:pt x="49" y="20"/>
                  </a:lnTo>
                  <a:lnTo>
                    <a:pt x="60" y="30"/>
                  </a:lnTo>
                  <a:lnTo>
                    <a:pt x="72" y="40"/>
                  </a:lnTo>
                  <a:lnTo>
                    <a:pt x="69" y="43"/>
                  </a:lnTo>
                  <a:lnTo>
                    <a:pt x="64" y="48"/>
                  </a:lnTo>
                  <a:lnTo>
                    <a:pt x="50" y="43"/>
                  </a:lnTo>
                  <a:lnTo>
                    <a:pt x="39" y="36"/>
                  </a:lnTo>
                  <a:lnTo>
                    <a:pt x="25" y="21"/>
                  </a:lnTo>
                  <a:lnTo>
                    <a:pt x="14" y="6"/>
                  </a:lnTo>
                  <a:lnTo>
                    <a:pt x="7" y="6"/>
                  </a:lnTo>
                  <a:lnTo>
                    <a:pt x="0" y="5"/>
                  </a:lnTo>
                  <a:close/>
                </a:path>
              </a:pathLst>
            </a:custGeom>
            <a:solidFill>
              <a:srgbClr val="1F1A17"/>
            </a:solidFill>
            <a:ln w="9525">
              <a:noFill/>
              <a:round/>
              <a:headEnd/>
              <a:tailEnd/>
            </a:ln>
          </p:spPr>
          <p:txBody>
            <a:bodyPr/>
            <a:lstStyle/>
            <a:p>
              <a:endParaRPr lang="en-US"/>
            </a:p>
          </p:txBody>
        </p:sp>
        <p:sp>
          <p:nvSpPr>
            <p:cNvPr id="4820" name="Freeform 724"/>
            <p:cNvSpPr>
              <a:spLocks/>
            </p:cNvSpPr>
            <p:nvPr/>
          </p:nvSpPr>
          <p:spPr bwMode="auto">
            <a:xfrm>
              <a:off x="2815" y="3554"/>
              <a:ext cx="81" cy="70"/>
            </a:xfrm>
            <a:custGeom>
              <a:avLst/>
              <a:gdLst/>
              <a:ahLst/>
              <a:cxnLst>
                <a:cxn ang="0">
                  <a:pos x="0" y="45"/>
                </a:cxn>
                <a:cxn ang="0">
                  <a:pos x="9" y="49"/>
                </a:cxn>
                <a:cxn ang="0">
                  <a:pos x="19" y="54"/>
                </a:cxn>
                <a:cxn ang="0">
                  <a:pos x="25" y="65"/>
                </a:cxn>
                <a:cxn ang="0">
                  <a:pos x="30" y="70"/>
                </a:cxn>
                <a:cxn ang="0">
                  <a:pos x="32" y="52"/>
                </a:cxn>
                <a:cxn ang="0">
                  <a:pos x="40" y="52"/>
                </a:cxn>
                <a:cxn ang="0">
                  <a:pos x="40" y="35"/>
                </a:cxn>
                <a:cxn ang="0">
                  <a:pos x="52" y="30"/>
                </a:cxn>
                <a:cxn ang="0">
                  <a:pos x="66" y="40"/>
                </a:cxn>
                <a:cxn ang="0">
                  <a:pos x="81" y="25"/>
                </a:cxn>
                <a:cxn ang="0">
                  <a:pos x="67" y="25"/>
                </a:cxn>
                <a:cxn ang="0">
                  <a:pos x="81" y="17"/>
                </a:cxn>
                <a:cxn ang="0">
                  <a:pos x="72" y="10"/>
                </a:cxn>
                <a:cxn ang="0">
                  <a:pos x="57" y="17"/>
                </a:cxn>
                <a:cxn ang="0">
                  <a:pos x="54" y="0"/>
                </a:cxn>
                <a:cxn ang="0">
                  <a:pos x="44" y="8"/>
                </a:cxn>
                <a:cxn ang="0">
                  <a:pos x="37" y="25"/>
                </a:cxn>
                <a:cxn ang="0">
                  <a:pos x="34" y="3"/>
                </a:cxn>
                <a:cxn ang="0">
                  <a:pos x="25" y="29"/>
                </a:cxn>
                <a:cxn ang="0">
                  <a:pos x="15" y="37"/>
                </a:cxn>
                <a:cxn ang="0">
                  <a:pos x="0" y="45"/>
                </a:cxn>
              </a:cxnLst>
              <a:rect l="0" t="0" r="r" b="b"/>
              <a:pathLst>
                <a:path w="81" h="70">
                  <a:moveTo>
                    <a:pt x="0" y="45"/>
                  </a:moveTo>
                  <a:lnTo>
                    <a:pt x="9" y="49"/>
                  </a:lnTo>
                  <a:lnTo>
                    <a:pt x="19" y="54"/>
                  </a:lnTo>
                  <a:lnTo>
                    <a:pt x="25" y="65"/>
                  </a:lnTo>
                  <a:lnTo>
                    <a:pt x="30" y="70"/>
                  </a:lnTo>
                  <a:lnTo>
                    <a:pt x="32" y="52"/>
                  </a:lnTo>
                  <a:lnTo>
                    <a:pt x="40" y="52"/>
                  </a:lnTo>
                  <a:lnTo>
                    <a:pt x="40" y="35"/>
                  </a:lnTo>
                  <a:lnTo>
                    <a:pt x="52" y="30"/>
                  </a:lnTo>
                  <a:lnTo>
                    <a:pt x="66" y="40"/>
                  </a:lnTo>
                  <a:lnTo>
                    <a:pt x="81" y="25"/>
                  </a:lnTo>
                  <a:lnTo>
                    <a:pt x="67" y="25"/>
                  </a:lnTo>
                  <a:lnTo>
                    <a:pt x="81" y="17"/>
                  </a:lnTo>
                  <a:lnTo>
                    <a:pt x="72" y="10"/>
                  </a:lnTo>
                  <a:lnTo>
                    <a:pt x="57" y="17"/>
                  </a:lnTo>
                  <a:lnTo>
                    <a:pt x="54" y="0"/>
                  </a:lnTo>
                  <a:lnTo>
                    <a:pt x="44" y="8"/>
                  </a:lnTo>
                  <a:lnTo>
                    <a:pt x="37" y="25"/>
                  </a:lnTo>
                  <a:lnTo>
                    <a:pt x="34" y="3"/>
                  </a:lnTo>
                  <a:lnTo>
                    <a:pt x="25" y="29"/>
                  </a:lnTo>
                  <a:lnTo>
                    <a:pt x="15" y="37"/>
                  </a:lnTo>
                  <a:lnTo>
                    <a:pt x="0" y="45"/>
                  </a:lnTo>
                  <a:close/>
                </a:path>
              </a:pathLst>
            </a:custGeom>
            <a:solidFill>
              <a:srgbClr val="1F1A17"/>
            </a:solidFill>
            <a:ln w="9525">
              <a:noFill/>
              <a:round/>
              <a:headEnd/>
              <a:tailEnd/>
            </a:ln>
          </p:spPr>
          <p:txBody>
            <a:bodyPr/>
            <a:lstStyle/>
            <a:p>
              <a:endParaRPr lang="en-US"/>
            </a:p>
          </p:txBody>
        </p:sp>
        <p:sp>
          <p:nvSpPr>
            <p:cNvPr id="4821" name="Freeform 725"/>
            <p:cNvSpPr>
              <a:spLocks/>
            </p:cNvSpPr>
            <p:nvPr/>
          </p:nvSpPr>
          <p:spPr bwMode="auto">
            <a:xfrm>
              <a:off x="3141" y="3509"/>
              <a:ext cx="127" cy="84"/>
            </a:xfrm>
            <a:custGeom>
              <a:avLst/>
              <a:gdLst/>
              <a:ahLst/>
              <a:cxnLst>
                <a:cxn ang="0">
                  <a:pos x="12" y="62"/>
                </a:cxn>
                <a:cxn ang="0">
                  <a:pos x="19" y="55"/>
                </a:cxn>
                <a:cxn ang="0">
                  <a:pos x="27" y="50"/>
                </a:cxn>
                <a:cxn ang="0">
                  <a:pos x="37" y="47"/>
                </a:cxn>
                <a:cxn ang="0">
                  <a:pos x="47" y="45"/>
                </a:cxn>
                <a:cxn ang="0">
                  <a:pos x="59" y="43"/>
                </a:cxn>
                <a:cxn ang="0">
                  <a:pos x="69" y="42"/>
                </a:cxn>
                <a:cxn ang="0">
                  <a:pos x="79" y="38"/>
                </a:cxn>
                <a:cxn ang="0">
                  <a:pos x="89" y="33"/>
                </a:cxn>
                <a:cxn ang="0">
                  <a:pos x="114" y="12"/>
                </a:cxn>
                <a:cxn ang="0">
                  <a:pos x="127" y="0"/>
                </a:cxn>
                <a:cxn ang="0">
                  <a:pos x="127" y="7"/>
                </a:cxn>
                <a:cxn ang="0">
                  <a:pos x="126" y="12"/>
                </a:cxn>
                <a:cxn ang="0">
                  <a:pos x="124" y="12"/>
                </a:cxn>
                <a:cxn ang="0">
                  <a:pos x="119" y="12"/>
                </a:cxn>
                <a:cxn ang="0">
                  <a:pos x="117" y="13"/>
                </a:cxn>
                <a:cxn ang="0">
                  <a:pos x="116" y="13"/>
                </a:cxn>
                <a:cxn ang="0">
                  <a:pos x="114" y="17"/>
                </a:cxn>
                <a:cxn ang="0">
                  <a:pos x="114" y="20"/>
                </a:cxn>
                <a:cxn ang="0">
                  <a:pos x="114" y="35"/>
                </a:cxn>
                <a:cxn ang="0">
                  <a:pos x="111" y="45"/>
                </a:cxn>
                <a:cxn ang="0">
                  <a:pos x="107" y="42"/>
                </a:cxn>
                <a:cxn ang="0">
                  <a:pos x="102" y="40"/>
                </a:cxn>
                <a:cxn ang="0">
                  <a:pos x="99" y="42"/>
                </a:cxn>
                <a:cxn ang="0">
                  <a:pos x="97" y="45"/>
                </a:cxn>
                <a:cxn ang="0">
                  <a:pos x="95" y="50"/>
                </a:cxn>
                <a:cxn ang="0">
                  <a:pos x="95" y="55"/>
                </a:cxn>
                <a:cxn ang="0">
                  <a:pos x="97" y="60"/>
                </a:cxn>
                <a:cxn ang="0">
                  <a:pos x="99" y="65"/>
                </a:cxn>
                <a:cxn ang="0">
                  <a:pos x="95" y="62"/>
                </a:cxn>
                <a:cxn ang="0">
                  <a:pos x="89" y="58"/>
                </a:cxn>
                <a:cxn ang="0">
                  <a:pos x="85" y="57"/>
                </a:cxn>
                <a:cxn ang="0">
                  <a:pos x="82" y="55"/>
                </a:cxn>
                <a:cxn ang="0">
                  <a:pos x="79" y="57"/>
                </a:cxn>
                <a:cxn ang="0">
                  <a:pos x="75" y="58"/>
                </a:cxn>
                <a:cxn ang="0">
                  <a:pos x="72" y="65"/>
                </a:cxn>
                <a:cxn ang="0">
                  <a:pos x="72" y="72"/>
                </a:cxn>
                <a:cxn ang="0">
                  <a:pos x="74" y="79"/>
                </a:cxn>
                <a:cxn ang="0">
                  <a:pos x="74" y="80"/>
                </a:cxn>
                <a:cxn ang="0">
                  <a:pos x="64" y="77"/>
                </a:cxn>
                <a:cxn ang="0">
                  <a:pos x="55" y="75"/>
                </a:cxn>
                <a:cxn ang="0">
                  <a:pos x="47" y="79"/>
                </a:cxn>
                <a:cxn ang="0">
                  <a:pos x="39" y="84"/>
                </a:cxn>
                <a:cxn ang="0">
                  <a:pos x="25" y="82"/>
                </a:cxn>
                <a:cxn ang="0">
                  <a:pos x="10" y="80"/>
                </a:cxn>
                <a:cxn ang="0">
                  <a:pos x="5" y="74"/>
                </a:cxn>
                <a:cxn ang="0">
                  <a:pos x="0" y="67"/>
                </a:cxn>
                <a:cxn ang="0">
                  <a:pos x="5" y="63"/>
                </a:cxn>
                <a:cxn ang="0">
                  <a:pos x="12" y="62"/>
                </a:cxn>
              </a:cxnLst>
              <a:rect l="0" t="0" r="r" b="b"/>
              <a:pathLst>
                <a:path w="127" h="84">
                  <a:moveTo>
                    <a:pt x="12" y="62"/>
                  </a:moveTo>
                  <a:lnTo>
                    <a:pt x="19" y="55"/>
                  </a:lnTo>
                  <a:lnTo>
                    <a:pt x="27" y="50"/>
                  </a:lnTo>
                  <a:lnTo>
                    <a:pt x="37" y="47"/>
                  </a:lnTo>
                  <a:lnTo>
                    <a:pt x="47" y="45"/>
                  </a:lnTo>
                  <a:lnTo>
                    <a:pt x="59" y="43"/>
                  </a:lnTo>
                  <a:lnTo>
                    <a:pt x="69" y="42"/>
                  </a:lnTo>
                  <a:lnTo>
                    <a:pt x="79" y="38"/>
                  </a:lnTo>
                  <a:lnTo>
                    <a:pt x="89" y="33"/>
                  </a:lnTo>
                  <a:lnTo>
                    <a:pt x="114" y="12"/>
                  </a:lnTo>
                  <a:lnTo>
                    <a:pt x="127" y="0"/>
                  </a:lnTo>
                  <a:lnTo>
                    <a:pt x="127" y="7"/>
                  </a:lnTo>
                  <a:lnTo>
                    <a:pt x="126" y="12"/>
                  </a:lnTo>
                  <a:lnTo>
                    <a:pt x="124" y="12"/>
                  </a:lnTo>
                  <a:lnTo>
                    <a:pt x="119" y="12"/>
                  </a:lnTo>
                  <a:lnTo>
                    <a:pt x="117" y="13"/>
                  </a:lnTo>
                  <a:lnTo>
                    <a:pt x="116" y="13"/>
                  </a:lnTo>
                  <a:lnTo>
                    <a:pt x="114" y="17"/>
                  </a:lnTo>
                  <a:lnTo>
                    <a:pt x="114" y="20"/>
                  </a:lnTo>
                  <a:lnTo>
                    <a:pt x="114" y="35"/>
                  </a:lnTo>
                  <a:lnTo>
                    <a:pt x="111" y="45"/>
                  </a:lnTo>
                  <a:lnTo>
                    <a:pt x="107" y="42"/>
                  </a:lnTo>
                  <a:lnTo>
                    <a:pt x="102" y="40"/>
                  </a:lnTo>
                  <a:lnTo>
                    <a:pt x="99" y="42"/>
                  </a:lnTo>
                  <a:lnTo>
                    <a:pt x="97" y="45"/>
                  </a:lnTo>
                  <a:lnTo>
                    <a:pt x="95" y="50"/>
                  </a:lnTo>
                  <a:lnTo>
                    <a:pt x="95" y="55"/>
                  </a:lnTo>
                  <a:lnTo>
                    <a:pt x="97" y="60"/>
                  </a:lnTo>
                  <a:lnTo>
                    <a:pt x="99" y="65"/>
                  </a:lnTo>
                  <a:lnTo>
                    <a:pt x="95" y="62"/>
                  </a:lnTo>
                  <a:lnTo>
                    <a:pt x="89" y="58"/>
                  </a:lnTo>
                  <a:lnTo>
                    <a:pt x="85" y="57"/>
                  </a:lnTo>
                  <a:lnTo>
                    <a:pt x="82" y="55"/>
                  </a:lnTo>
                  <a:lnTo>
                    <a:pt x="79" y="57"/>
                  </a:lnTo>
                  <a:lnTo>
                    <a:pt x="75" y="58"/>
                  </a:lnTo>
                  <a:lnTo>
                    <a:pt x="72" y="65"/>
                  </a:lnTo>
                  <a:lnTo>
                    <a:pt x="72" y="72"/>
                  </a:lnTo>
                  <a:lnTo>
                    <a:pt x="74" y="79"/>
                  </a:lnTo>
                  <a:lnTo>
                    <a:pt x="74" y="80"/>
                  </a:lnTo>
                  <a:lnTo>
                    <a:pt x="64" y="77"/>
                  </a:lnTo>
                  <a:lnTo>
                    <a:pt x="55" y="75"/>
                  </a:lnTo>
                  <a:lnTo>
                    <a:pt x="47" y="79"/>
                  </a:lnTo>
                  <a:lnTo>
                    <a:pt x="39" y="84"/>
                  </a:lnTo>
                  <a:lnTo>
                    <a:pt x="25" y="82"/>
                  </a:lnTo>
                  <a:lnTo>
                    <a:pt x="10" y="80"/>
                  </a:lnTo>
                  <a:lnTo>
                    <a:pt x="5" y="74"/>
                  </a:lnTo>
                  <a:lnTo>
                    <a:pt x="0" y="67"/>
                  </a:lnTo>
                  <a:lnTo>
                    <a:pt x="5" y="63"/>
                  </a:lnTo>
                  <a:lnTo>
                    <a:pt x="12" y="62"/>
                  </a:lnTo>
                  <a:close/>
                </a:path>
              </a:pathLst>
            </a:custGeom>
            <a:solidFill>
              <a:srgbClr val="1F1A17"/>
            </a:solidFill>
            <a:ln w="9525">
              <a:noFill/>
              <a:round/>
              <a:headEnd/>
              <a:tailEnd/>
            </a:ln>
          </p:spPr>
          <p:txBody>
            <a:bodyPr/>
            <a:lstStyle/>
            <a:p>
              <a:endParaRPr lang="en-US"/>
            </a:p>
          </p:txBody>
        </p:sp>
        <p:sp>
          <p:nvSpPr>
            <p:cNvPr id="4822" name="Freeform 726"/>
            <p:cNvSpPr>
              <a:spLocks/>
            </p:cNvSpPr>
            <p:nvPr/>
          </p:nvSpPr>
          <p:spPr bwMode="auto">
            <a:xfrm>
              <a:off x="3143" y="3603"/>
              <a:ext cx="37" cy="26"/>
            </a:xfrm>
            <a:custGeom>
              <a:avLst/>
              <a:gdLst/>
              <a:ahLst/>
              <a:cxnLst>
                <a:cxn ang="0">
                  <a:pos x="25" y="0"/>
                </a:cxn>
                <a:cxn ang="0">
                  <a:pos x="30" y="5"/>
                </a:cxn>
                <a:cxn ang="0">
                  <a:pos x="37" y="11"/>
                </a:cxn>
                <a:cxn ang="0">
                  <a:pos x="37" y="18"/>
                </a:cxn>
                <a:cxn ang="0">
                  <a:pos x="37" y="25"/>
                </a:cxn>
                <a:cxn ang="0">
                  <a:pos x="27" y="11"/>
                </a:cxn>
                <a:cxn ang="0">
                  <a:pos x="27" y="23"/>
                </a:cxn>
                <a:cxn ang="0">
                  <a:pos x="20" y="18"/>
                </a:cxn>
                <a:cxn ang="0">
                  <a:pos x="13" y="15"/>
                </a:cxn>
                <a:cxn ang="0">
                  <a:pos x="12" y="21"/>
                </a:cxn>
                <a:cxn ang="0">
                  <a:pos x="12" y="26"/>
                </a:cxn>
                <a:cxn ang="0">
                  <a:pos x="0" y="18"/>
                </a:cxn>
                <a:cxn ang="0">
                  <a:pos x="0" y="18"/>
                </a:cxn>
                <a:cxn ang="0">
                  <a:pos x="2" y="18"/>
                </a:cxn>
                <a:cxn ang="0">
                  <a:pos x="3" y="18"/>
                </a:cxn>
                <a:cxn ang="0">
                  <a:pos x="5" y="13"/>
                </a:cxn>
                <a:cxn ang="0">
                  <a:pos x="5" y="5"/>
                </a:cxn>
                <a:cxn ang="0">
                  <a:pos x="2" y="3"/>
                </a:cxn>
                <a:cxn ang="0">
                  <a:pos x="7" y="3"/>
                </a:cxn>
                <a:cxn ang="0">
                  <a:pos x="13" y="5"/>
                </a:cxn>
                <a:cxn ang="0">
                  <a:pos x="18" y="8"/>
                </a:cxn>
                <a:cxn ang="0">
                  <a:pos x="22" y="11"/>
                </a:cxn>
                <a:cxn ang="0">
                  <a:pos x="25" y="0"/>
                </a:cxn>
              </a:cxnLst>
              <a:rect l="0" t="0" r="r" b="b"/>
              <a:pathLst>
                <a:path w="37" h="26">
                  <a:moveTo>
                    <a:pt x="25" y="0"/>
                  </a:moveTo>
                  <a:lnTo>
                    <a:pt x="30" y="5"/>
                  </a:lnTo>
                  <a:lnTo>
                    <a:pt x="37" y="11"/>
                  </a:lnTo>
                  <a:lnTo>
                    <a:pt x="37" y="18"/>
                  </a:lnTo>
                  <a:lnTo>
                    <a:pt x="37" y="25"/>
                  </a:lnTo>
                  <a:lnTo>
                    <a:pt x="27" y="11"/>
                  </a:lnTo>
                  <a:lnTo>
                    <a:pt x="27" y="23"/>
                  </a:lnTo>
                  <a:lnTo>
                    <a:pt x="20" y="18"/>
                  </a:lnTo>
                  <a:lnTo>
                    <a:pt x="13" y="15"/>
                  </a:lnTo>
                  <a:lnTo>
                    <a:pt x="12" y="21"/>
                  </a:lnTo>
                  <a:lnTo>
                    <a:pt x="12" y="26"/>
                  </a:lnTo>
                  <a:lnTo>
                    <a:pt x="0" y="18"/>
                  </a:lnTo>
                  <a:lnTo>
                    <a:pt x="0" y="18"/>
                  </a:lnTo>
                  <a:lnTo>
                    <a:pt x="2" y="18"/>
                  </a:lnTo>
                  <a:lnTo>
                    <a:pt x="3" y="18"/>
                  </a:lnTo>
                  <a:lnTo>
                    <a:pt x="5" y="13"/>
                  </a:lnTo>
                  <a:lnTo>
                    <a:pt x="5" y="5"/>
                  </a:lnTo>
                  <a:lnTo>
                    <a:pt x="2" y="3"/>
                  </a:lnTo>
                  <a:lnTo>
                    <a:pt x="7" y="3"/>
                  </a:lnTo>
                  <a:lnTo>
                    <a:pt x="13" y="5"/>
                  </a:lnTo>
                  <a:lnTo>
                    <a:pt x="18" y="8"/>
                  </a:lnTo>
                  <a:lnTo>
                    <a:pt x="22" y="11"/>
                  </a:lnTo>
                  <a:lnTo>
                    <a:pt x="25" y="0"/>
                  </a:lnTo>
                  <a:close/>
                </a:path>
              </a:pathLst>
            </a:custGeom>
            <a:solidFill>
              <a:srgbClr val="1F1A17"/>
            </a:solidFill>
            <a:ln w="9525">
              <a:noFill/>
              <a:round/>
              <a:headEnd/>
              <a:tailEnd/>
            </a:ln>
          </p:spPr>
          <p:txBody>
            <a:bodyPr/>
            <a:lstStyle/>
            <a:p>
              <a:endParaRPr lang="en-US"/>
            </a:p>
          </p:txBody>
        </p:sp>
        <p:sp>
          <p:nvSpPr>
            <p:cNvPr id="4823" name="Freeform 727"/>
            <p:cNvSpPr>
              <a:spLocks/>
            </p:cNvSpPr>
            <p:nvPr/>
          </p:nvSpPr>
          <p:spPr bwMode="auto">
            <a:xfrm>
              <a:off x="3176" y="3574"/>
              <a:ext cx="69" cy="44"/>
            </a:xfrm>
            <a:custGeom>
              <a:avLst/>
              <a:gdLst/>
              <a:ahLst/>
              <a:cxnLst>
                <a:cxn ang="0">
                  <a:pos x="0" y="29"/>
                </a:cxn>
                <a:cxn ang="0">
                  <a:pos x="4" y="35"/>
                </a:cxn>
                <a:cxn ang="0">
                  <a:pos x="5" y="42"/>
                </a:cxn>
                <a:cxn ang="0">
                  <a:pos x="7" y="40"/>
                </a:cxn>
                <a:cxn ang="0">
                  <a:pos x="9" y="37"/>
                </a:cxn>
                <a:cxn ang="0">
                  <a:pos x="14" y="42"/>
                </a:cxn>
                <a:cxn ang="0">
                  <a:pos x="17" y="44"/>
                </a:cxn>
                <a:cxn ang="0">
                  <a:pos x="20" y="44"/>
                </a:cxn>
                <a:cxn ang="0">
                  <a:pos x="25" y="39"/>
                </a:cxn>
                <a:cxn ang="0">
                  <a:pos x="34" y="40"/>
                </a:cxn>
                <a:cxn ang="0">
                  <a:pos x="40" y="44"/>
                </a:cxn>
                <a:cxn ang="0">
                  <a:pos x="42" y="35"/>
                </a:cxn>
                <a:cxn ang="0">
                  <a:pos x="42" y="27"/>
                </a:cxn>
                <a:cxn ang="0">
                  <a:pos x="49" y="27"/>
                </a:cxn>
                <a:cxn ang="0">
                  <a:pos x="55" y="25"/>
                </a:cxn>
                <a:cxn ang="0">
                  <a:pos x="50" y="24"/>
                </a:cxn>
                <a:cxn ang="0">
                  <a:pos x="47" y="20"/>
                </a:cxn>
                <a:cxn ang="0">
                  <a:pos x="59" y="17"/>
                </a:cxn>
                <a:cxn ang="0">
                  <a:pos x="69" y="15"/>
                </a:cxn>
                <a:cxn ang="0">
                  <a:pos x="65" y="9"/>
                </a:cxn>
                <a:cxn ang="0">
                  <a:pos x="60" y="5"/>
                </a:cxn>
                <a:cxn ang="0">
                  <a:pos x="55" y="2"/>
                </a:cxn>
                <a:cxn ang="0">
                  <a:pos x="50" y="0"/>
                </a:cxn>
                <a:cxn ang="0">
                  <a:pos x="54" y="5"/>
                </a:cxn>
                <a:cxn ang="0">
                  <a:pos x="57" y="10"/>
                </a:cxn>
                <a:cxn ang="0">
                  <a:pos x="45" y="10"/>
                </a:cxn>
                <a:cxn ang="0">
                  <a:pos x="34" y="12"/>
                </a:cxn>
                <a:cxn ang="0">
                  <a:pos x="29" y="15"/>
                </a:cxn>
                <a:cxn ang="0">
                  <a:pos x="25" y="19"/>
                </a:cxn>
                <a:cxn ang="0">
                  <a:pos x="29" y="24"/>
                </a:cxn>
                <a:cxn ang="0">
                  <a:pos x="30" y="29"/>
                </a:cxn>
                <a:cxn ang="0">
                  <a:pos x="24" y="27"/>
                </a:cxn>
                <a:cxn ang="0">
                  <a:pos x="20" y="25"/>
                </a:cxn>
                <a:cxn ang="0">
                  <a:pos x="15" y="24"/>
                </a:cxn>
                <a:cxn ang="0">
                  <a:pos x="9" y="25"/>
                </a:cxn>
                <a:cxn ang="0">
                  <a:pos x="10" y="30"/>
                </a:cxn>
                <a:cxn ang="0">
                  <a:pos x="12" y="35"/>
                </a:cxn>
                <a:cxn ang="0">
                  <a:pos x="7" y="32"/>
                </a:cxn>
                <a:cxn ang="0">
                  <a:pos x="0" y="29"/>
                </a:cxn>
              </a:cxnLst>
              <a:rect l="0" t="0" r="r" b="b"/>
              <a:pathLst>
                <a:path w="69" h="44">
                  <a:moveTo>
                    <a:pt x="0" y="29"/>
                  </a:moveTo>
                  <a:lnTo>
                    <a:pt x="4" y="35"/>
                  </a:lnTo>
                  <a:lnTo>
                    <a:pt x="5" y="42"/>
                  </a:lnTo>
                  <a:lnTo>
                    <a:pt x="7" y="40"/>
                  </a:lnTo>
                  <a:lnTo>
                    <a:pt x="9" y="37"/>
                  </a:lnTo>
                  <a:lnTo>
                    <a:pt x="14" y="42"/>
                  </a:lnTo>
                  <a:lnTo>
                    <a:pt x="17" y="44"/>
                  </a:lnTo>
                  <a:lnTo>
                    <a:pt x="20" y="44"/>
                  </a:lnTo>
                  <a:lnTo>
                    <a:pt x="25" y="39"/>
                  </a:lnTo>
                  <a:lnTo>
                    <a:pt x="34" y="40"/>
                  </a:lnTo>
                  <a:lnTo>
                    <a:pt x="40" y="44"/>
                  </a:lnTo>
                  <a:lnTo>
                    <a:pt x="42" y="35"/>
                  </a:lnTo>
                  <a:lnTo>
                    <a:pt x="42" y="27"/>
                  </a:lnTo>
                  <a:lnTo>
                    <a:pt x="49" y="27"/>
                  </a:lnTo>
                  <a:lnTo>
                    <a:pt x="55" y="25"/>
                  </a:lnTo>
                  <a:lnTo>
                    <a:pt x="50" y="24"/>
                  </a:lnTo>
                  <a:lnTo>
                    <a:pt x="47" y="20"/>
                  </a:lnTo>
                  <a:lnTo>
                    <a:pt x="59" y="17"/>
                  </a:lnTo>
                  <a:lnTo>
                    <a:pt x="69" y="15"/>
                  </a:lnTo>
                  <a:lnTo>
                    <a:pt x="65" y="9"/>
                  </a:lnTo>
                  <a:lnTo>
                    <a:pt x="60" y="5"/>
                  </a:lnTo>
                  <a:lnTo>
                    <a:pt x="55" y="2"/>
                  </a:lnTo>
                  <a:lnTo>
                    <a:pt x="50" y="0"/>
                  </a:lnTo>
                  <a:lnTo>
                    <a:pt x="54" y="5"/>
                  </a:lnTo>
                  <a:lnTo>
                    <a:pt x="57" y="10"/>
                  </a:lnTo>
                  <a:lnTo>
                    <a:pt x="45" y="10"/>
                  </a:lnTo>
                  <a:lnTo>
                    <a:pt x="34" y="12"/>
                  </a:lnTo>
                  <a:lnTo>
                    <a:pt x="29" y="15"/>
                  </a:lnTo>
                  <a:lnTo>
                    <a:pt x="25" y="19"/>
                  </a:lnTo>
                  <a:lnTo>
                    <a:pt x="29" y="24"/>
                  </a:lnTo>
                  <a:lnTo>
                    <a:pt x="30" y="29"/>
                  </a:lnTo>
                  <a:lnTo>
                    <a:pt x="24" y="27"/>
                  </a:lnTo>
                  <a:lnTo>
                    <a:pt x="20" y="25"/>
                  </a:lnTo>
                  <a:lnTo>
                    <a:pt x="15" y="24"/>
                  </a:lnTo>
                  <a:lnTo>
                    <a:pt x="9" y="25"/>
                  </a:lnTo>
                  <a:lnTo>
                    <a:pt x="10" y="30"/>
                  </a:lnTo>
                  <a:lnTo>
                    <a:pt x="12" y="35"/>
                  </a:lnTo>
                  <a:lnTo>
                    <a:pt x="7" y="32"/>
                  </a:lnTo>
                  <a:lnTo>
                    <a:pt x="0" y="29"/>
                  </a:lnTo>
                  <a:close/>
                </a:path>
              </a:pathLst>
            </a:custGeom>
            <a:solidFill>
              <a:srgbClr val="1F1A17"/>
            </a:solidFill>
            <a:ln w="9525">
              <a:noFill/>
              <a:round/>
              <a:headEnd/>
              <a:tailEnd/>
            </a:ln>
          </p:spPr>
          <p:txBody>
            <a:bodyPr/>
            <a:lstStyle/>
            <a:p>
              <a:endParaRPr lang="en-US"/>
            </a:p>
          </p:txBody>
        </p:sp>
        <p:sp>
          <p:nvSpPr>
            <p:cNvPr id="4824" name="Freeform 728"/>
            <p:cNvSpPr>
              <a:spLocks/>
            </p:cNvSpPr>
            <p:nvPr/>
          </p:nvSpPr>
          <p:spPr bwMode="auto">
            <a:xfrm>
              <a:off x="3006" y="3537"/>
              <a:ext cx="48" cy="49"/>
            </a:xfrm>
            <a:custGeom>
              <a:avLst/>
              <a:gdLst/>
              <a:ahLst/>
              <a:cxnLst>
                <a:cxn ang="0">
                  <a:pos x="15" y="0"/>
                </a:cxn>
                <a:cxn ang="0">
                  <a:pos x="8" y="7"/>
                </a:cxn>
                <a:cxn ang="0">
                  <a:pos x="0" y="17"/>
                </a:cxn>
                <a:cxn ang="0">
                  <a:pos x="3" y="27"/>
                </a:cxn>
                <a:cxn ang="0">
                  <a:pos x="7" y="34"/>
                </a:cxn>
                <a:cxn ang="0">
                  <a:pos x="8" y="32"/>
                </a:cxn>
                <a:cxn ang="0">
                  <a:pos x="12" y="29"/>
                </a:cxn>
                <a:cxn ang="0">
                  <a:pos x="15" y="27"/>
                </a:cxn>
                <a:cxn ang="0">
                  <a:pos x="17" y="29"/>
                </a:cxn>
                <a:cxn ang="0">
                  <a:pos x="15" y="41"/>
                </a:cxn>
                <a:cxn ang="0">
                  <a:pos x="12" y="49"/>
                </a:cxn>
                <a:cxn ang="0">
                  <a:pos x="15" y="49"/>
                </a:cxn>
                <a:cxn ang="0">
                  <a:pos x="23" y="49"/>
                </a:cxn>
                <a:cxn ang="0">
                  <a:pos x="35" y="46"/>
                </a:cxn>
                <a:cxn ang="0">
                  <a:pos x="42" y="42"/>
                </a:cxn>
                <a:cxn ang="0">
                  <a:pos x="48" y="30"/>
                </a:cxn>
                <a:cxn ang="0">
                  <a:pos x="48" y="27"/>
                </a:cxn>
                <a:cxn ang="0">
                  <a:pos x="40" y="17"/>
                </a:cxn>
                <a:cxn ang="0">
                  <a:pos x="20" y="15"/>
                </a:cxn>
                <a:cxn ang="0">
                  <a:pos x="15" y="0"/>
                </a:cxn>
              </a:cxnLst>
              <a:rect l="0" t="0" r="r" b="b"/>
              <a:pathLst>
                <a:path w="48" h="49">
                  <a:moveTo>
                    <a:pt x="15" y="0"/>
                  </a:moveTo>
                  <a:lnTo>
                    <a:pt x="8" y="7"/>
                  </a:lnTo>
                  <a:lnTo>
                    <a:pt x="0" y="17"/>
                  </a:lnTo>
                  <a:lnTo>
                    <a:pt x="3" y="27"/>
                  </a:lnTo>
                  <a:lnTo>
                    <a:pt x="7" y="34"/>
                  </a:lnTo>
                  <a:lnTo>
                    <a:pt x="8" y="32"/>
                  </a:lnTo>
                  <a:lnTo>
                    <a:pt x="12" y="29"/>
                  </a:lnTo>
                  <a:lnTo>
                    <a:pt x="15" y="27"/>
                  </a:lnTo>
                  <a:lnTo>
                    <a:pt x="17" y="29"/>
                  </a:lnTo>
                  <a:lnTo>
                    <a:pt x="15" y="41"/>
                  </a:lnTo>
                  <a:lnTo>
                    <a:pt x="12" y="49"/>
                  </a:lnTo>
                  <a:lnTo>
                    <a:pt x="15" y="49"/>
                  </a:lnTo>
                  <a:lnTo>
                    <a:pt x="23" y="49"/>
                  </a:lnTo>
                  <a:lnTo>
                    <a:pt x="35" y="46"/>
                  </a:lnTo>
                  <a:lnTo>
                    <a:pt x="42" y="42"/>
                  </a:lnTo>
                  <a:lnTo>
                    <a:pt x="48" y="30"/>
                  </a:lnTo>
                  <a:lnTo>
                    <a:pt x="48" y="27"/>
                  </a:lnTo>
                  <a:lnTo>
                    <a:pt x="40" y="17"/>
                  </a:lnTo>
                  <a:lnTo>
                    <a:pt x="20" y="15"/>
                  </a:lnTo>
                  <a:lnTo>
                    <a:pt x="15" y="0"/>
                  </a:lnTo>
                  <a:close/>
                </a:path>
              </a:pathLst>
            </a:custGeom>
            <a:solidFill>
              <a:srgbClr val="1F1A17"/>
            </a:solidFill>
            <a:ln w="9525">
              <a:noFill/>
              <a:round/>
              <a:headEnd/>
              <a:tailEnd/>
            </a:ln>
          </p:spPr>
          <p:txBody>
            <a:bodyPr/>
            <a:lstStyle/>
            <a:p>
              <a:endParaRPr lang="en-US"/>
            </a:p>
          </p:txBody>
        </p:sp>
        <p:sp>
          <p:nvSpPr>
            <p:cNvPr id="4825" name="Freeform 729"/>
            <p:cNvSpPr>
              <a:spLocks/>
            </p:cNvSpPr>
            <p:nvPr/>
          </p:nvSpPr>
          <p:spPr bwMode="auto">
            <a:xfrm>
              <a:off x="2934" y="3501"/>
              <a:ext cx="40" cy="40"/>
            </a:xfrm>
            <a:custGeom>
              <a:avLst/>
              <a:gdLst/>
              <a:ahLst/>
              <a:cxnLst>
                <a:cxn ang="0">
                  <a:pos x="22" y="0"/>
                </a:cxn>
                <a:cxn ang="0">
                  <a:pos x="18" y="8"/>
                </a:cxn>
                <a:cxn ang="0">
                  <a:pos x="12" y="20"/>
                </a:cxn>
                <a:cxn ang="0">
                  <a:pos x="3" y="23"/>
                </a:cxn>
                <a:cxn ang="0">
                  <a:pos x="0" y="25"/>
                </a:cxn>
                <a:cxn ang="0">
                  <a:pos x="8" y="31"/>
                </a:cxn>
                <a:cxn ang="0">
                  <a:pos x="22" y="40"/>
                </a:cxn>
                <a:cxn ang="0">
                  <a:pos x="27" y="40"/>
                </a:cxn>
                <a:cxn ang="0">
                  <a:pos x="30" y="38"/>
                </a:cxn>
                <a:cxn ang="0">
                  <a:pos x="30" y="36"/>
                </a:cxn>
                <a:cxn ang="0">
                  <a:pos x="30" y="35"/>
                </a:cxn>
                <a:cxn ang="0">
                  <a:pos x="22" y="21"/>
                </a:cxn>
                <a:cxn ang="0">
                  <a:pos x="40" y="15"/>
                </a:cxn>
                <a:cxn ang="0">
                  <a:pos x="22" y="0"/>
                </a:cxn>
              </a:cxnLst>
              <a:rect l="0" t="0" r="r" b="b"/>
              <a:pathLst>
                <a:path w="40" h="40">
                  <a:moveTo>
                    <a:pt x="22" y="0"/>
                  </a:moveTo>
                  <a:lnTo>
                    <a:pt x="18" y="8"/>
                  </a:lnTo>
                  <a:lnTo>
                    <a:pt x="12" y="20"/>
                  </a:lnTo>
                  <a:lnTo>
                    <a:pt x="3" y="23"/>
                  </a:lnTo>
                  <a:lnTo>
                    <a:pt x="0" y="25"/>
                  </a:lnTo>
                  <a:lnTo>
                    <a:pt x="8" y="31"/>
                  </a:lnTo>
                  <a:lnTo>
                    <a:pt x="22" y="40"/>
                  </a:lnTo>
                  <a:lnTo>
                    <a:pt x="27" y="40"/>
                  </a:lnTo>
                  <a:lnTo>
                    <a:pt x="30" y="38"/>
                  </a:lnTo>
                  <a:lnTo>
                    <a:pt x="30" y="36"/>
                  </a:lnTo>
                  <a:lnTo>
                    <a:pt x="30" y="35"/>
                  </a:lnTo>
                  <a:lnTo>
                    <a:pt x="22" y="21"/>
                  </a:lnTo>
                  <a:lnTo>
                    <a:pt x="40" y="15"/>
                  </a:lnTo>
                  <a:lnTo>
                    <a:pt x="22" y="0"/>
                  </a:lnTo>
                  <a:close/>
                </a:path>
              </a:pathLst>
            </a:custGeom>
            <a:solidFill>
              <a:srgbClr val="1F1A17"/>
            </a:solidFill>
            <a:ln w="9525">
              <a:noFill/>
              <a:round/>
              <a:headEnd/>
              <a:tailEnd/>
            </a:ln>
          </p:spPr>
          <p:txBody>
            <a:bodyPr/>
            <a:lstStyle/>
            <a:p>
              <a:endParaRPr lang="en-US"/>
            </a:p>
          </p:txBody>
        </p:sp>
        <p:sp>
          <p:nvSpPr>
            <p:cNvPr id="4826" name="Freeform 730"/>
            <p:cNvSpPr>
              <a:spLocks/>
            </p:cNvSpPr>
            <p:nvPr/>
          </p:nvSpPr>
          <p:spPr bwMode="auto">
            <a:xfrm>
              <a:off x="3009" y="3561"/>
              <a:ext cx="157" cy="67"/>
            </a:xfrm>
            <a:custGeom>
              <a:avLst/>
              <a:gdLst/>
              <a:ahLst/>
              <a:cxnLst>
                <a:cxn ang="0">
                  <a:pos x="2" y="27"/>
                </a:cxn>
                <a:cxn ang="0">
                  <a:pos x="0" y="38"/>
                </a:cxn>
                <a:cxn ang="0">
                  <a:pos x="4" y="53"/>
                </a:cxn>
                <a:cxn ang="0">
                  <a:pos x="15" y="62"/>
                </a:cxn>
                <a:cxn ang="0">
                  <a:pos x="24" y="50"/>
                </a:cxn>
                <a:cxn ang="0">
                  <a:pos x="27" y="43"/>
                </a:cxn>
                <a:cxn ang="0">
                  <a:pos x="34" y="43"/>
                </a:cxn>
                <a:cxn ang="0">
                  <a:pos x="44" y="38"/>
                </a:cxn>
                <a:cxn ang="0">
                  <a:pos x="50" y="28"/>
                </a:cxn>
                <a:cxn ang="0">
                  <a:pos x="59" y="27"/>
                </a:cxn>
                <a:cxn ang="0">
                  <a:pos x="69" y="20"/>
                </a:cxn>
                <a:cxn ang="0">
                  <a:pos x="79" y="13"/>
                </a:cxn>
                <a:cxn ang="0">
                  <a:pos x="85" y="20"/>
                </a:cxn>
                <a:cxn ang="0">
                  <a:pos x="94" y="18"/>
                </a:cxn>
                <a:cxn ang="0">
                  <a:pos x="100" y="17"/>
                </a:cxn>
                <a:cxn ang="0">
                  <a:pos x="100" y="28"/>
                </a:cxn>
                <a:cxn ang="0">
                  <a:pos x="102" y="35"/>
                </a:cxn>
                <a:cxn ang="0">
                  <a:pos x="107" y="23"/>
                </a:cxn>
                <a:cxn ang="0">
                  <a:pos x="119" y="35"/>
                </a:cxn>
                <a:cxn ang="0">
                  <a:pos x="127" y="60"/>
                </a:cxn>
                <a:cxn ang="0">
                  <a:pos x="134" y="57"/>
                </a:cxn>
                <a:cxn ang="0">
                  <a:pos x="134" y="45"/>
                </a:cxn>
                <a:cxn ang="0">
                  <a:pos x="137" y="38"/>
                </a:cxn>
                <a:cxn ang="0">
                  <a:pos x="151" y="40"/>
                </a:cxn>
                <a:cxn ang="0">
                  <a:pos x="147" y="35"/>
                </a:cxn>
                <a:cxn ang="0">
                  <a:pos x="131" y="23"/>
                </a:cxn>
                <a:cxn ang="0">
                  <a:pos x="122" y="11"/>
                </a:cxn>
                <a:cxn ang="0">
                  <a:pos x="119" y="6"/>
                </a:cxn>
                <a:cxn ang="0">
                  <a:pos x="110" y="1"/>
                </a:cxn>
                <a:cxn ang="0">
                  <a:pos x="85" y="0"/>
                </a:cxn>
                <a:cxn ang="0">
                  <a:pos x="59" y="8"/>
                </a:cxn>
                <a:cxn ang="0">
                  <a:pos x="32" y="25"/>
                </a:cxn>
                <a:cxn ang="0">
                  <a:pos x="12" y="35"/>
                </a:cxn>
                <a:cxn ang="0">
                  <a:pos x="7" y="33"/>
                </a:cxn>
                <a:cxn ang="0">
                  <a:pos x="5" y="25"/>
                </a:cxn>
              </a:cxnLst>
              <a:rect l="0" t="0" r="r" b="b"/>
              <a:pathLst>
                <a:path w="157" h="67">
                  <a:moveTo>
                    <a:pt x="5" y="18"/>
                  </a:moveTo>
                  <a:lnTo>
                    <a:pt x="2" y="27"/>
                  </a:lnTo>
                  <a:lnTo>
                    <a:pt x="0" y="33"/>
                  </a:lnTo>
                  <a:lnTo>
                    <a:pt x="0" y="38"/>
                  </a:lnTo>
                  <a:lnTo>
                    <a:pt x="0" y="43"/>
                  </a:lnTo>
                  <a:lnTo>
                    <a:pt x="4" y="53"/>
                  </a:lnTo>
                  <a:lnTo>
                    <a:pt x="9" y="67"/>
                  </a:lnTo>
                  <a:lnTo>
                    <a:pt x="15" y="62"/>
                  </a:lnTo>
                  <a:lnTo>
                    <a:pt x="22" y="55"/>
                  </a:lnTo>
                  <a:lnTo>
                    <a:pt x="24" y="50"/>
                  </a:lnTo>
                  <a:lnTo>
                    <a:pt x="25" y="45"/>
                  </a:lnTo>
                  <a:lnTo>
                    <a:pt x="27" y="43"/>
                  </a:lnTo>
                  <a:lnTo>
                    <a:pt x="29" y="42"/>
                  </a:lnTo>
                  <a:lnTo>
                    <a:pt x="34" y="43"/>
                  </a:lnTo>
                  <a:lnTo>
                    <a:pt x="42" y="52"/>
                  </a:lnTo>
                  <a:lnTo>
                    <a:pt x="44" y="38"/>
                  </a:lnTo>
                  <a:lnTo>
                    <a:pt x="47" y="30"/>
                  </a:lnTo>
                  <a:lnTo>
                    <a:pt x="50" y="28"/>
                  </a:lnTo>
                  <a:lnTo>
                    <a:pt x="54" y="27"/>
                  </a:lnTo>
                  <a:lnTo>
                    <a:pt x="59" y="27"/>
                  </a:lnTo>
                  <a:lnTo>
                    <a:pt x="65" y="27"/>
                  </a:lnTo>
                  <a:lnTo>
                    <a:pt x="69" y="20"/>
                  </a:lnTo>
                  <a:lnTo>
                    <a:pt x="72" y="15"/>
                  </a:lnTo>
                  <a:lnTo>
                    <a:pt x="79" y="13"/>
                  </a:lnTo>
                  <a:lnTo>
                    <a:pt x="85" y="11"/>
                  </a:lnTo>
                  <a:lnTo>
                    <a:pt x="85" y="20"/>
                  </a:lnTo>
                  <a:lnTo>
                    <a:pt x="87" y="27"/>
                  </a:lnTo>
                  <a:lnTo>
                    <a:pt x="94" y="18"/>
                  </a:lnTo>
                  <a:lnTo>
                    <a:pt x="102" y="10"/>
                  </a:lnTo>
                  <a:lnTo>
                    <a:pt x="100" y="17"/>
                  </a:lnTo>
                  <a:lnTo>
                    <a:pt x="100" y="25"/>
                  </a:lnTo>
                  <a:lnTo>
                    <a:pt x="100" y="28"/>
                  </a:lnTo>
                  <a:lnTo>
                    <a:pt x="100" y="32"/>
                  </a:lnTo>
                  <a:lnTo>
                    <a:pt x="102" y="35"/>
                  </a:lnTo>
                  <a:lnTo>
                    <a:pt x="104" y="35"/>
                  </a:lnTo>
                  <a:lnTo>
                    <a:pt x="107" y="23"/>
                  </a:lnTo>
                  <a:lnTo>
                    <a:pt x="112" y="11"/>
                  </a:lnTo>
                  <a:lnTo>
                    <a:pt x="119" y="35"/>
                  </a:lnTo>
                  <a:lnTo>
                    <a:pt x="122" y="58"/>
                  </a:lnTo>
                  <a:lnTo>
                    <a:pt x="127" y="60"/>
                  </a:lnTo>
                  <a:lnTo>
                    <a:pt x="131" y="58"/>
                  </a:lnTo>
                  <a:lnTo>
                    <a:pt x="134" y="57"/>
                  </a:lnTo>
                  <a:lnTo>
                    <a:pt x="134" y="53"/>
                  </a:lnTo>
                  <a:lnTo>
                    <a:pt x="134" y="45"/>
                  </a:lnTo>
                  <a:lnTo>
                    <a:pt x="131" y="37"/>
                  </a:lnTo>
                  <a:lnTo>
                    <a:pt x="137" y="38"/>
                  </a:lnTo>
                  <a:lnTo>
                    <a:pt x="144" y="40"/>
                  </a:lnTo>
                  <a:lnTo>
                    <a:pt x="151" y="40"/>
                  </a:lnTo>
                  <a:lnTo>
                    <a:pt x="157" y="40"/>
                  </a:lnTo>
                  <a:lnTo>
                    <a:pt x="147" y="35"/>
                  </a:lnTo>
                  <a:lnTo>
                    <a:pt x="139" y="30"/>
                  </a:lnTo>
                  <a:lnTo>
                    <a:pt x="131" y="23"/>
                  </a:lnTo>
                  <a:lnTo>
                    <a:pt x="122" y="15"/>
                  </a:lnTo>
                  <a:lnTo>
                    <a:pt x="122" y="11"/>
                  </a:lnTo>
                  <a:lnTo>
                    <a:pt x="121" y="8"/>
                  </a:lnTo>
                  <a:lnTo>
                    <a:pt x="119" y="6"/>
                  </a:lnTo>
                  <a:lnTo>
                    <a:pt x="117" y="3"/>
                  </a:lnTo>
                  <a:lnTo>
                    <a:pt x="110" y="1"/>
                  </a:lnTo>
                  <a:lnTo>
                    <a:pt x="102" y="0"/>
                  </a:lnTo>
                  <a:lnTo>
                    <a:pt x="85" y="0"/>
                  </a:lnTo>
                  <a:lnTo>
                    <a:pt x="74" y="0"/>
                  </a:lnTo>
                  <a:lnTo>
                    <a:pt x="59" y="8"/>
                  </a:lnTo>
                  <a:lnTo>
                    <a:pt x="45" y="17"/>
                  </a:lnTo>
                  <a:lnTo>
                    <a:pt x="32" y="25"/>
                  </a:lnTo>
                  <a:lnTo>
                    <a:pt x="17" y="33"/>
                  </a:lnTo>
                  <a:lnTo>
                    <a:pt x="12" y="35"/>
                  </a:lnTo>
                  <a:lnTo>
                    <a:pt x="10" y="35"/>
                  </a:lnTo>
                  <a:lnTo>
                    <a:pt x="7" y="33"/>
                  </a:lnTo>
                  <a:lnTo>
                    <a:pt x="5" y="32"/>
                  </a:lnTo>
                  <a:lnTo>
                    <a:pt x="5" y="25"/>
                  </a:lnTo>
                  <a:lnTo>
                    <a:pt x="5" y="18"/>
                  </a:lnTo>
                  <a:close/>
                </a:path>
              </a:pathLst>
            </a:custGeom>
            <a:solidFill>
              <a:srgbClr val="1F1A17"/>
            </a:solidFill>
            <a:ln w="9525">
              <a:noFill/>
              <a:round/>
              <a:headEnd/>
              <a:tailEnd/>
            </a:ln>
          </p:spPr>
          <p:txBody>
            <a:bodyPr/>
            <a:lstStyle/>
            <a:p>
              <a:endParaRPr lang="en-US"/>
            </a:p>
          </p:txBody>
        </p:sp>
        <p:sp>
          <p:nvSpPr>
            <p:cNvPr id="4827" name="Freeform 731"/>
            <p:cNvSpPr>
              <a:spLocks/>
            </p:cNvSpPr>
            <p:nvPr/>
          </p:nvSpPr>
          <p:spPr bwMode="auto">
            <a:xfrm>
              <a:off x="3001" y="3651"/>
              <a:ext cx="27" cy="20"/>
            </a:xfrm>
            <a:custGeom>
              <a:avLst/>
              <a:gdLst/>
              <a:ahLst/>
              <a:cxnLst>
                <a:cxn ang="0">
                  <a:pos x="0" y="18"/>
                </a:cxn>
                <a:cxn ang="0">
                  <a:pos x="2" y="15"/>
                </a:cxn>
                <a:cxn ang="0">
                  <a:pos x="5" y="8"/>
                </a:cxn>
                <a:cxn ang="0">
                  <a:pos x="7" y="5"/>
                </a:cxn>
                <a:cxn ang="0">
                  <a:pos x="10" y="2"/>
                </a:cxn>
                <a:cxn ang="0">
                  <a:pos x="12" y="0"/>
                </a:cxn>
                <a:cxn ang="0">
                  <a:pos x="15" y="2"/>
                </a:cxn>
                <a:cxn ang="0">
                  <a:pos x="23" y="12"/>
                </a:cxn>
                <a:cxn ang="0">
                  <a:pos x="27" y="20"/>
                </a:cxn>
                <a:cxn ang="0">
                  <a:pos x="20" y="18"/>
                </a:cxn>
                <a:cxn ang="0">
                  <a:pos x="10" y="18"/>
                </a:cxn>
                <a:cxn ang="0">
                  <a:pos x="3" y="20"/>
                </a:cxn>
                <a:cxn ang="0">
                  <a:pos x="0" y="18"/>
                </a:cxn>
              </a:cxnLst>
              <a:rect l="0" t="0" r="r" b="b"/>
              <a:pathLst>
                <a:path w="27" h="20">
                  <a:moveTo>
                    <a:pt x="0" y="18"/>
                  </a:moveTo>
                  <a:lnTo>
                    <a:pt x="2" y="15"/>
                  </a:lnTo>
                  <a:lnTo>
                    <a:pt x="5" y="8"/>
                  </a:lnTo>
                  <a:lnTo>
                    <a:pt x="7" y="5"/>
                  </a:lnTo>
                  <a:lnTo>
                    <a:pt x="10" y="2"/>
                  </a:lnTo>
                  <a:lnTo>
                    <a:pt x="12" y="0"/>
                  </a:lnTo>
                  <a:lnTo>
                    <a:pt x="15" y="2"/>
                  </a:lnTo>
                  <a:lnTo>
                    <a:pt x="23" y="12"/>
                  </a:lnTo>
                  <a:lnTo>
                    <a:pt x="27" y="20"/>
                  </a:lnTo>
                  <a:lnTo>
                    <a:pt x="20" y="18"/>
                  </a:lnTo>
                  <a:lnTo>
                    <a:pt x="10" y="18"/>
                  </a:lnTo>
                  <a:lnTo>
                    <a:pt x="3" y="20"/>
                  </a:lnTo>
                  <a:lnTo>
                    <a:pt x="0" y="18"/>
                  </a:lnTo>
                  <a:close/>
                </a:path>
              </a:pathLst>
            </a:custGeom>
            <a:solidFill>
              <a:srgbClr val="1F1A17"/>
            </a:solidFill>
            <a:ln w="9525">
              <a:noFill/>
              <a:round/>
              <a:headEnd/>
              <a:tailEnd/>
            </a:ln>
          </p:spPr>
          <p:txBody>
            <a:bodyPr/>
            <a:lstStyle/>
            <a:p>
              <a:endParaRPr lang="en-US"/>
            </a:p>
          </p:txBody>
        </p:sp>
        <p:sp>
          <p:nvSpPr>
            <p:cNvPr id="4828" name="Freeform 732"/>
            <p:cNvSpPr>
              <a:spLocks/>
            </p:cNvSpPr>
            <p:nvPr/>
          </p:nvSpPr>
          <p:spPr bwMode="auto">
            <a:xfrm>
              <a:off x="2916" y="3599"/>
              <a:ext cx="41" cy="40"/>
            </a:xfrm>
            <a:custGeom>
              <a:avLst/>
              <a:gdLst/>
              <a:ahLst/>
              <a:cxnLst>
                <a:cxn ang="0">
                  <a:pos x="13" y="0"/>
                </a:cxn>
                <a:cxn ang="0">
                  <a:pos x="10" y="2"/>
                </a:cxn>
                <a:cxn ang="0">
                  <a:pos x="6" y="4"/>
                </a:cxn>
                <a:cxn ang="0">
                  <a:pos x="1" y="9"/>
                </a:cxn>
                <a:cxn ang="0">
                  <a:pos x="0" y="15"/>
                </a:cxn>
                <a:cxn ang="0">
                  <a:pos x="3" y="22"/>
                </a:cxn>
                <a:cxn ang="0">
                  <a:pos x="8" y="30"/>
                </a:cxn>
                <a:cxn ang="0">
                  <a:pos x="15" y="37"/>
                </a:cxn>
                <a:cxn ang="0">
                  <a:pos x="16" y="39"/>
                </a:cxn>
                <a:cxn ang="0">
                  <a:pos x="16" y="22"/>
                </a:cxn>
                <a:cxn ang="0">
                  <a:pos x="28" y="40"/>
                </a:cxn>
                <a:cxn ang="0">
                  <a:pos x="33" y="35"/>
                </a:cxn>
                <a:cxn ang="0">
                  <a:pos x="31" y="29"/>
                </a:cxn>
                <a:cxn ang="0">
                  <a:pos x="33" y="15"/>
                </a:cxn>
                <a:cxn ang="0">
                  <a:pos x="38" y="7"/>
                </a:cxn>
                <a:cxn ang="0">
                  <a:pos x="41" y="4"/>
                </a:cxn>
                <a:cxn ang="0">
                  <a:pos x="13" y="12"/>
                </a:cxn>
                <a:cxn ang="0">
                  <a:pos x="13" y="0"/>
                </a:cxn>
              </a:cxnLst>
              <a:rect l="0" t="0" r="r" b="b"/>
              <a:pathLst>
                <a:path w="41" h="40">
                  <a:moveTo>
                    <a:pt x="13" y="0"/>
                  </a:moveTo>
                  <a:lnTo>
                    <a:pt x="10" y="2"/>
                  </a:lnTo>
                  <a:lnTo>
                    <a:pt x="6" y="4"/>
                  </a:lnTo>
                  <a:lnTo>
                    <a:pt x="1" y="9"/>
                  </a:lnTo>
                  <a:lnTo>
                    <a:pt x="0" y="15"/>
                  </a:lnTo>
                  <a:lnTo>
                    <a:pt x="3" y="22"/>
                  </a:lnTo>
                  <a:lnTo>
                    <a:pt x="8" y="30"/>
                  </a:lnTo>
                  <a:lnTo>
                    <a:pt x="15" y="37"/>
                  </a:lnTo>
                  <a:lnTo>
                    <a:pt x="16" y="39"/>
                  </a:lnTo>
                  <a:lnTo>
                    <a:pt x="16" y="22"/>
                  </a:lnTo>
                  <a:lnTo>
                    <a:pt x="28" y="40"/>
                  </a:lnTo>
                  <a:lnTo>
                    <a:pt x="33" y="35"/>
                  </a:lnTo>
                  <a:lnTo>
                    <a:pt x="31" y="29"/>
                  </a:lnTo>
                  <a:lnTo>
                    <a:pt x="33" y="15"/>
                  </a:lnTo>
                  <a:lnTo>
                    <a:pt x="38" y="7"/>
                  </a:lnTo>
                  <a:lnTo>
                    <a:pt x="41" y="4"/>
                  </a:lnTo>
                  <a:lnTo>
                    <a:pt x="13" y="12"/>
                  </a:lnTo>
                  <a:lnTo>
                    <a:pt x="13" y="0"/>
                  </a:lnTo>
                  <a:close/>
                </a:path>
              </a:pathLst>
            </a:custGeom>
            <a:solidFill>
              <a:srgbClr val="1F1A17"/>
            </a:solidFill>
            <a:ln w="9525">
              <a:noFill/>
              <a:round/>
              <a:headEnd/>
              <a:tailEnd/>
            </a:ln>
          </p:spPr>
          <p:txBody>
            <a:bodyPr/>
            <a:lstStyle/>
            <a:p>
              <a:endParaRPr lang="en-US"/>
            </a:p>
          </p:txBody>
        </p:sp>
        <p:sp>
          <p:nvSpPr>
            <p:cNvPr id="4829" name="Freeform 733"/>
            <p:cNvSpPr>
              <a:spLocks/>
            </p:cNvSpPr>
            <p:nvPr/>
          </p:nvSpPr>
          <p:spPr bwMode="auto">
            <a:xfrm>
              <a:off x="2775" y="3541"/>
              <a:ext cx="80" cy="28"/>
            </a:xfrm>
            <a:custGeom>
              <a:avLst/>
              <a:gdLst/>
              <a:ahLst/>
              <a:cxnLst>
                <a:cxn ang="0">
                  <a:pos x="0" y="3"/>
                </a:cxn>
                <a:cxn ang="0">
                  <a:pos x="2" y="3"/>
                </a:cxn>
                <a:cxn ang="0">
                  <a:pos x="5" y="1"/>
                </a:cxn>
                <a:cxn ang="0">
                  <a:pos x="12" y="1"/>
                </a:cxn>
                <a:cxn ang="0">
                  <a:pos x="22" y="3"/>
                </a:cxn>
                <a:cxn ang="0">
                  <a:pos x="45" y="10"/>
                </a:cxn>
                <a:cxn ang="0">
                  <a:pos x="57" y="15"/>
                </a:cxn>
                <a:cxn ang="0">
                  <a:pos x="55" y="0"/>
                </a:cxn>
                <a:cxn ang="0">
                  <a:pos x="59" y="0"/>
                </a:cxn>
                <a:cxn ang="0">
                  <a:pos x="69" y="1"/>
                </a:cxn>
                <a:cxn ang="0">
                  <a:pos x="77" y="8"/>
                </a:cxn>
                <a:cxn ang="0">
                  <a:pos x="80" y="13"/>
                </a:cxn>
                <a:cxn ang="0">
                  <a:pos x="79" y="28"/>
                </a:cxn>
                <a:cxn ang="0">
                  <a:pos x="74" y="10"/>
                </a:cxn>
                <a:cxn ang="0">
                  <a:pos x="72" y="11"/>
                </a:cxn>
                <a:cxn ang="0">
                  <a:pos x="69" y="15"/>
                </a:cxn>
                <a:cxn ang="0">
                  <a:pos x="64" y="18"/>
                </a:cxn>
                <a:cxn ang="0">
                  <a:pos x="55" y="20"/>
                </a:cxn>
                <a:cxn ang="0">
                  <a:pos x="32" y="20"/>
                </a:cxn>
                <a:cxn ang="0">
                  <a:pos x="19" y="16"/>
                </a:cxn>
                <a:cxn ang="0">
                  <a:pos x="15" y="3"/>
                </a:cxn>
                <a:cxn ang="0">
                  <a:pos x="0" y="3"/>
                </a:cxn>
              </a:cxnLst>
              <a:rect l="0" t="0" r="r" b="b"/>
              <a:pathLst>
                <a:path w="80" h="28">
                  <a:moveTo>
                    <a:pt x="0" y="3"/>
                  </a:moveTo>
                  <a:lnTo>
                    <a:pt x="2" y="3"/>
                  </a:lnTo>
                  <a:lnTo>
                    <a:pt x="5" y="1"/>
                  </a:lnTo>
                  <a:lnTo>
                    <a:pt x="12" y="1"/>
                  </a:lnTo>
                  <a:lnTo>
                    <a:pt x="22" y="3"/>
                  </a:lnTo>
                  <a:lnTo>
                    <a:pt x="45" y="10"/>
                  </a:lnTo>
                  <a:lnTo>
                    <a:pt x="57" y="15"/>
                  </a:lnTo>
                  <a:lnTo>
                    <a:pt x="55" y="0"/>
                  </a:lnTo>
                  <a:lnTo>
                    <a:pt x="59" y="0"/>
                  </a:lnTo>
                  <a:lnTo>
                    <a:pt x="69" y="1"/>
                  </a:lnTo>
                  <a:lnTo>
                    <a:pt x="77" y="8"/>
                  </a:lnTo>
                  <a:lnTo>
                    <a:pt x="80" y="13"/>
                  </a:lnTo>
                  <a:lnTo>
                    <a:pt x="79" y="28"/>
                  </a:lnTo>
                  <a:lnTo>
                    <a:pt x="74" y="10"/>
                  </a:lnTo>
                  <a:lnTo>
                    <a:pt x="72" y="11"/>
                  </a:lnTo>
                  <a:lnTo>
                    <a:pt x="69" y="15"/>
                  </a:lnTo>
                  <a:lnTo>
                    <a:pt x="64" y="18"/>
                  </a:lnTo>
                  <a:lnTo>
                    <a:pt x="55" y="20"/>
                  </a:lnTo>
                  <a:lnTo>
                    <a:pt x="32" y="20"/>
                  </a:lnTo>
                  <a:lnTo>
                    <a:pt x="19" y="16"/>
                  </a:lnTo>
                  <a:lnTo>
                    <a:pt x="15" y="3"/>
                  </a:lnTo>
                  <a:lnTo>
                    <a:pt x="0" y="3"/>
                  </a:lnTo>
                  <a:close/>
                </a:path>
              </a:pathLst>
            </a:custGeom>
            <a:solidFill>
              <a:srgbClr val="1F1A17"/>
            </a:solidFill>
            <a:ln w="9525">
              <a:noFill/>
              <a:round/>
              <a:headEnd/>
              <a:tailEnd/>
            </a:ln>
          </p:spPr>
          <p:txBody>
            <a:bodyPr/>
            <a:lstStyle/>
            <a:p>
              <a:endParaRPr lang="en-US"/>
            </a:p>
          </p:txBody>
        </p:sp>
        <p:sp>
          <p:nvSpPr>
            <p:cNvPr id="4830" name="Freeform 734"/>
            <p:cNvSpPr>
              <a:spLocks/>
            </p:cNvSpPr>
            <p:nvPr/>
          </p:nvSpPr>
          <p:spPr bwMode="auto">
            <a:xfrm>
              <a:off x="2777" y="3583"/>
              <a:ext cx="62" cy="45"/>
            </a:xfrm>
            <a:custGeom>
              <a:avLst/>
              <a:gdLst/>
              <a:ahLst/>
              <a:cxnLst>
                <a:cxn ang="0">
                  <a:pos x="0" y="0"/>
                </a:cxn>
                <a:cxn ang="0">
                  <a:pos x="15" y="5"/>
                </a:cxn>
                <a:cxn ang="0">
                  <a:pos x="33" y="15"/>
                </a:cxn>
                <a:cxn ang="0">
                  <a:pos x="42" y="20"/>
                </a:cxn>
                <a:cxn ang="0">
                  <a:pos x="52" y="25"/>
                </a:cxn>
                <a:cxn ang="0">
                  <a:pos x="58" y="35"/>
                </a:cxn>
                <a:cxn ang="0">
                  <a:pos x="62" y="41"/>
                </a:cxn>
                <a:cxn ang="0">
                  <a:pos x="60" y="43"/>
                </a:cxn>
                <a:cxn ang="0">
                  <a:pos x="57" y="45"/>
                </a:cxn>
                <a:cxn ang="0">
                  <a:pos x="53" y="43"/>
                </a:cxn>
                <a:cxn ang="0">
                  <a:pos x="50" y="41"/>
                </a:cxn>
                <a:cxn ang="0">
                  <a:pos x="43" y="35"/>
                </a:cxn>
                <a:cxn ang="0">
                  <a:pos x="38" y="30"/>
                </a:cxn>
                <a:cxn ang="0">
                  <a:pos x="37" y="33"/>
                </a:cxn>
                <a:cxn ang="0">
                  <a:pos x="37" y="36"/>
                </a:cxn>
                <a:cxn ang="0">
                  <a:pos x="32" y="38"/>
                </a:cxn>
                <a:cxn ang="0">
                  <a:pos x="28" y="38"/>
                </a:cxn>
                <a:cxn ang="0">
                  <a:pos x="27" y="33"/>
                </a:cxn>
                <a:cxn ang="0">
                  <a:pos x="25" y="28"/>
                </a:cxn>
                <a:cxn ang="0">
                  <a:pos x="20" y="25"/>
                </a:cxn>
                <a:cxn ang="0">
                  <a:pos x="17" y="21"/>
                </a:cxn>
                <a:cxn ang="0">
                  <a:pos x="17" y="16"/>
                </a:cxn>
                <a:cxn ang="0">
                  <a:pos x="17" y="11"/>
                </a:cxn>
                <a:cxn ang="0">
                  <a:pos x="8" y="6"/>
                </a:cxn>
                <a:cxn ang="0">
                  <a:pos x="0" y="0"/>
                </a:cxn>
              </a:cxnLst>
              <a:rect l="0" t="0" r="r" b="b"/>
              <a:pathLst>
                <a:path w="62" h="45">
                  <a:moveTo>
                    <a:pt x="0" y="0"/>
                  </a:moveTo>
                  <a:lnTo>
                    <a:pt x="15" y="5"/>
                  </a:lnTo>
                  <a:lnTo>
                    <a:pt x="33" y="15"/>
                  </a:lnTo>
                  <a:lnTo>
                    <a:pt x="42" y="20"/>
                  </a:lnTo>
                  <a:lnTo>
                    <a:pt x="52" y="25"/>
                  </a:lnTo>
                  <a:lnTo>
                    <a:pt x="58" y="35"/>
                  </a:lnTo>
                  <a:lnTo>
                    <a:pt x="62" y="41"/>
                  </a:lnTo>
                  <a:lnTo>
                    <a:pt x="60" y="43"/>
                  </a:lnTo>
                  <a:lnTo>
                    <a:pt x="57" y="45"/>
                  </a:lnTo>
                  <a:lnTo>
                    <a:pt x="53" y="43"/>
                  </a:lnTo>
                  <a:lnTo>
                    <a:pt x="50" y="41"/>
                  </a:lnTo>
                  <a:lnTo>
                    <a:pt x="43" y="35"/>
                  </a:lnTo>
                  <a:lnTo>
                    <a:pt x="38" y="30"/>
                  </a:lnTo>
                  <a:lnTo>
                    <a:pt x="37" y="33"/>
                  </a:lnTo>
                  <a:lnTo>
                    <a:pt x="37" y="36"/>
                  </a:lnTo>
                  <a:lnTo>
                    <a:pt x="32" y="38"/>
                  </a:lnTo>
                  <a:lnTo>
                    <a:pt x="28" y="38"/>
                  </a:lnTo>
                  <a:lnTo>
                    <a:pt x="27" y="33"/>
                  </a:lnTo>
                  <a:lnTo>
                    <a:pt x="25" y="28"/>
                  </a:lnTo>
                  <a:lnTo>
                    <a:pt x="20" y="25"/>
                  </a:lnTo>
                  <a:lnTo>
                    <a:pt x="17" y="21"/>
                  </a:lnTo>
                  <a:lnTo>
                    <a:pt x="17" y="16"/>
                  </a:lnTo>
                  <a:lnTo>
                    <a:pt x="17" y="11"/>
                  </a:lnTo>
                  <a:lnTo>
                    <a:pt x="8" y="6"/>
                  </a:lnTo>
                  <a:lnTo>
                    <a:pt x="0" y="0"/>
                  </a:lnTo>
                  <a:close/>
                </a:path>
              </a:pathLst>
            </a:custGeom>
            <a:solidFill>
              <a:srgbClr val="1F1A17"/>
            </a:solidFill>
            <a:ln w="9525">
              <a:noFill/>
              <a:round/>
              <a:headEnd/>
              <a:tailEnd/>
            </a:ln>
          </p:spPr>
          <p:txBody>
            <a:bodyPr/>
            <a:lstStyle/>
            <a:p>
              <a:endParaRPr lang="en-US"/>
            </a:p>
          </p:txBody>
        </p:sp>
        <p:sp>
          <p:nvSpPr>
            <p:cNvPr id="4831" name="Freeform 735"/>
            <p:cNvSpPr>
              <a:spLocks/>
            </p:cNvSpPr>
            <p:nvPr/>
          </p:nvSpPr>
          <p:spPr bwMode="auto">
            <a:xfrm>
              <a:off x="2857" y="3586"/>
              <a:ext cx="50" cy="25"/>
            </a:xfrm>
            <a:custGeom>
              <a:avLst/>
              <a:gdLst/>
              <a:ahLst/>
              <a:cxnLst>
                <a:cxn ang="0">
                  <a:pos x="10" y="0"/>
                </a:cxn>
                <a:cxn ang="0">
                  <a:pos x="0" y="5"/>
                </a:cxn>
                <a:cxn ang="0">
                  <a:pos x="0" y="17"/>
                </a:cxn>
                <a:cxn ang="0">
                  <a:pos x="7" y="20"/>
                </a:cxn>
                <a:cxn ang="0">
                  <a:pos x="22" y="25"/>
                </a:cxn>
                <a:cxn ang="0">
                  <a:pos x="40" y="23"/>
                </a:cxn>
                <a:cxn ang="0">
                  <a:pos x="50" y="20"/>
                </a:cxn>
                <a:cxn ang="0">
                  <a:pos x="42" y="20"/>
                </a:cxn>
                <a:cxn ang="0">
                  <a:pos x="25" y="17"/>
                </a:cxn>
                <a:cxn ang="0">
                  <a:pos x="18" y="13"/>
                </a:cxn>
                <a:cxn ang="0">
                  <a:pos x="13" y="8"/>
                </a:cxn>
                <a:cxn ang="0">
                  <a:pos x="10" y="3"/>
                </a:cxn>
                <a:cxn ang="0">
                  <a:pos x="10" y="0"/>
                </a:cxn>
              </a:cxnLst>
              <a:rect l="0" t="0" r="r" b="b"/>
              <a:pathLst>
                <a:path w="50" h="25">
                  <a:moveTo>
                    <a:pt x="10" y="0"/>
                  </a:moveTo>
                  <a:lnTo>
                    <a:pt x="0" y="5"/>
                  </a:lnTo>
                  <a:lnTo>
                    <a:pt x="0" y="17"/>
                  </a:lnTo>
                  <a:lnTo>
                    <a:pt x="7" y="20"/>
                  </a:lnTo>
                  <a:lnTo>
                    <a:pt x="22" y="25"/>
                  </a:lnTo>
                  <a:lnTo>
                    <a:pt x="40" y="23"/>
                  </a:lnTo>
                  <a:lnTo>
                    <a:pt x="50" y="20"/>
                  </a:lnTo>
                  <a:lnTo>
                    <a:pt x="42" y="20"/>
                  </a:lnTo>
                  <a:lnTo>
                    <a:pt x="25" y="17"/>
                  </a:lnTo>
                  <a:lnTo>
                    <a:pt x="18" y="13"/>
                  </a:lnTo>
                  <a:lnTo>
                    <a:pt x="13" y="8"/>
                  </a:lnTo>
                  <a:lnTo>
                    <a:pt x="10" y="3"/>
                  </a:lnTo>
                  <a:lnTo>
                    <a:pt x="10" y="0"/>
                  </a:lnTo>
                  <a:close/>
                </a:path>
              </a:pathLst>
            </a:custGeom>
            <a:solidFill>
              <a:srgbClr val="1F1A17"/>
            </a:solidFill>
            <a:ln w="9525">
              <a:noFill/>
              <a:round/>
              <a:headEnd/>
              <a:tailEnd/>
            </a:ln>
          </p:spPr>
          <p:txBody>
            <a:bodyPr/>
            <a:lstStyle/>
            <a:p>
              <a:endParaRPr lang="en-US"/>
            </a:p>
          </p:txBody>
        </p:sp>
        <p:sp>
          <p:nvSpPr>
            <p:cNvPr id="4832" name="Freeform 736"/>
            <p:cNvSpPr>
              <a:spLocks/>
            </p:cNvSpPr>
            <p:nvPr/>
          </p:nvSpPr>
          <p:spPr bwMode="auto">
            <a:xfrm>
              <a:off x="2979" y="3501"/>
              <a:ext cx="42" cy="25"/>
            </a:xfrm>
            <a:custGeom>
              <a:avLst/>
              <a:gdLst/>
              <a:ahLst/>
              <a:cxnLst>
                <a:cxn ang="0">
                  <a:pos x="0" y="11"/>
                </a:cxn>
                <a:cxn ang="0">
                  <a:pos x="3" y="10"/>
                </a:cxn>
                <a:cxn ang="0">
                  <a:pos x="8" y="5"/>
                </a:cxn>
                <a:cxn ang="0">
                  <a:pos x="17" y="1"/>
                </a:cxn>
                <a:cxn ang="0">
                  <a:pos x="25" y="0"/>
                </a:cxn>
                <a:cxn ang="0">
                  <a:pos x="30" y="1"/>
                </a:cxn>
                <a:cxn ang="0">
                  <a:pos x="34" y="3"/>
                </a:cxn>
                <a:cxn ang="0">
                  <a:pos x="35" y="5"/>
                </a:cxn>
                <a:cxn ang="0">
                  <a:pos x="37" y="8"/>
                </a:cxn>
                <a:cxn ang="0">
                  <a:pos x="40" y="13"/>
                </a:cxn>
                <a:cxn ang="0">
                  <a:pos x="42" y="15"/>
                </a:cxn>
                <a:cxn ang="0">
                  <a:pos x="42" y="25"/>
                </a:cxn>
                <a:cxn ang="0">
                  <a:pos x="39" y="25"/>
                </a:cxn>
                <a:cxn ang="0">
                  <a:pos x="32" y="10"/>
                </a:cxn>
                <a:cxn ang="0">
                  <a:pos x="22" y="20"/>
                </a:cxn>
                <a:cxn ang="0">
                  <a:pos x="18" y="6"/>
                </a:cxn>
                <a:cxn ang="0">
                  <a:pos x="0" y="11"/>
                </a:cxn>
              </a:cxnLst>
              <a:rect l="0" t="0" r="r" b="b"/>
              <a:pathLst>
                <a:path w="42" h="25">
                  <a:moveTo>
                    <a:pt x="0" y="11"/>
                  </a:moveTo>
                  <a:lnTo>
                    <a:pt x="3" y="10"/>
                  </a:lnTo>
                  <a:lnTo>
                    <a:pt x="8" y="5"/>
                  </a:lnTo>
                  <a:lnTo>
                    <a:pt x="17" y="1"/>
                  </a:lnTo>
                  <a:lnTo>
                    <a:pt x="25" y="0"/>
                  </a:lnTo>
                  <a:lnTo>
                    <a:pt x="30" y="1"/>
                  </a:lnTo>
                  <a:lnTo>
                    <a:pt x="34" y="3"/>
                  </a:lnTo>
                  <a:lnTo>
                    <a:pt x="35" y="5"/>
                  </a:lnTo>
                  <a:lnTo>
                    <a:pt x="37" y="8"/>
                  </a:lnTo>
                  <a:lnTo>
                    <a:pt x="40" y="13"/>
                  </a:lnTo>
                  <a:lnTo>
                    <a:pt x="42" y="15"/>
                  </a:lnTo>
                  <a:lnTo>
                    <a:pt x="42" y="25"/>
                  </a:lnTo>
                  <a:lnTo>
                    <a:pt x="39" y="25"/>
                  </a:lnTo>
                  <a:lnTo>
                    <a:pt x="32" y="10"/>
                  </a:lnTo>
                  <a:lnTo>
                    <a:pt x="22" y="20"/>
                  </a:lnTo>
                  <a:lnTo>
                    <a:pt x="18" y="6"/>
                  </a:lnTo>
                  <a:lnTo>
                    <a:pt x="0" y="11"/>
                  </a:lnTo>
                  <a:close/>
                </a:path>
              </a:pathLst>
            </a:custGeom>
            <a:solidFill>
              <a:srgbClr val="1F1A17"/>
            </a:solidFill>
            <a:ln w="9525">
              <a:noFill/>
              <a:round/>
              <a:headEnd/>
              <a:tailEnd/>
            </a:ln>
          </p:spPr>
          <p:txBody>
            <a:bodyPr/>
            <a:lstStyle/>
            <a:p>
              <a:endParaRPr lang="en-US"/>
            </a:p>
          </p:txBody>
        </p:sp>
        <p:sp>
          <p:nvSpPr>
            <p:cNvPr id="4833" name="Freeform 737"/>
            <p:cNvSpPr>
              <a:spLocks/>
            </p:cNvSpPr>
            <p:nvPr/>
          </p:nvSpPr>
          <p:spPr bwMode="auto">
            <a:xfrm>
              <a:off x="2887" y="3562"/>
              <a:ext cx="52" cy="31"/>
            </a:xfrm>
            <a:custGeom>
              <a:avLst/>
              <a:gdLst/>
              <a:ahLst/>
              <a:cxnLst>
                <a:cxn ang="0">
                  <a:pos x="0" y="31"/>
                </a:cxn>
                <a:cxn ang="0">
                  <a:pos x="4" y="26"/>
                </a:cxn>
                <a:cxn ang="0">
                  <a:pos x="7" y="21"/>
                </a:cxn>
                <a:cxn ang="0">
                  <a:pos x="12" y="17"/>
                </a:cxn>
                <a:cxn ang="0">
                  <a:pos x="17" y="17"/>
                </a:cxn>
                <a:cxn ang="0">
                  <a:pos x="10" y="16"/>
                </a:cxn>
                <a:cxn ang="0">
                  <a:pos x="4" y="16"/>
                </a:cxn>
                <a:cxn ang="0">
                  <a:pos x="10" y="14"/>
                </a:cxn>
                <a:cxn ang="0">
                  <a:pos x="17" y="12"/>
                </a:cxn>
                <a:cxn ang="0">
                  <a:pos x="24" y="14"/>
                </a:cxn>
                <a:cxn ang="0">
                  <a:pos x="30" y="16"/>
                </a:cxn>
                <a:cxn ang="0">
                  <a:pos x="29" y="9"/>
                </a:cxn>
                <a:cxn ang="0">
                  <a:pos x="29" y="5"/>
                </a:cxn>
                <a:cxn ang="0">
                  <a:pos x="30" y="2"/>
                </a:cxn>
                <a:cxn ang="0">
                  <a:pos x="34" y="0"/>
                </a:cxn>
                <a:cxn ang="0">
                  <a:pos x="44" y="0"/>
                </a:cxn>
                <a:cxn ang="0">
                  <a:pos x="52" y="2"/>
                </a:cxn>
                <a:cxn ang="0">
                  <a:pos x="47" y="9"/>
                </a:cxn>
                <a:cxn ang="0">
                  <a:pos x="40" y="17"/>
                </a:cxn>
                <a:cxn ang="0">
                  <a:pos x="29" y="19"/>
                </a:cxn>
                <a:cxn ang="0">
                  <a:pos x="19" y="21"/>
                </a:cxn>
                <a:cxn ang="0">
                  <a:pos x="10" y="24"/>
                </a:cxn>
                <a:cxn ang="0">
                  <a:pos x="0" y="31"/>
                </a:cxn>
              </a:cxnLst>
              <a:rect l="0" t="0" r="r" b="b"/>
              <a:pathLst>
                <a:path w="52" h="31">
                  <a:moveTo>
                    <a:pt x="0" y="31"/>
                  </a:moveTo>
                  <a:lnTo>
                    <a:pt x="4" y="26"/>
                  </a:lnTo>
                  <a:lnTo>
                    <a:pt x="7" y="21"/>
                  </a:lnTo>
                  <a:lnTo>
                    <a:pt x="12" y="17"/>
                  </a:lnTo>
                  <a:lnTo>
                    <a:pt x="17" y="17"/>
                  </a:lnTo>
                  <a:lnTo>
                    <a:pt x="10" y="16"/>
                  </a:lnTo>
                  <a:lnTo>
                    <a:pt x="4" y="16"/>
                  </a:lnTo>
                  <a:lnTo>
                    <a:pt x="10" y="14"/>
                  </a:lnTo>
                  <a:lnTo>
                    <a:pt x="17" y="12"/>
                  </a:lnTo>
                  <a:lnTo>
                    <a:pt x="24" y="14"/>
                  </a:lnTo>
                  <a:lnTo>
                    <a:pt x="30" y="16"/>
                  </a:lnTo>
                  <a:lnTo>
                    <a:pt x="29" y="9"/>
                  </a:lnTo>
                  <a:lnTo>
                    <a:pt x="29" y="5"/>
                  </a:lnTo>
                  <a:lnTo>
                    <a:pt x="30" y="2"/>
                  </a:lnTo>
                  <a:lnTo>
                    <a:pt x="34" y="0"/>
                  </a:lnTo>
                  <a:lnTo>
                    <a:pt x="44" y="0"/>
                  </a:lnTo>
                  <a:lnTo>
                    <a:pt x="52" y="2"/>
                  </a:lnTo>
                  <a:lnTo>
                    <a:pt x="47" y="9"/>
                  </a:lnTo>
                  <a:lnTo>
                    <a:pt x="40" y="17"/>
                  </a:lnTo>
                  <a:lnTo>
                    <a:pt x="29" y="19"/>
                  </a:lnTo>
                  <a:lnTo>
                    <a:pt x="19" y="21"/>
                  </a:lnTo>
                  <a:lnTo>
                    <a:pt x="10" y="24"/>
                  </a:lnTo>
                  <a:lnTo>
                    <a:pt x="0" y="31"/>
                  </a:lnTo>
                  <a:close/>
                </a:path>
              </a:pathLst>
            </a:custGeom>
            <a:solidFill>
              <a:srgbClr val="1F1A17"/>
            </a:solidFill>
            <a:ln w="9525">
              <a:noFill/>
              <a:round/>
              <a:headEnd/>
              <a:tailEnd/>
            </a:ln>
          </p:spPr>
          <p:txBody>
            <a:bodyPr/>
            <a:lstStyle/>
            <a:p>
              <a:endParaRPr lang="en-US"/>
            </a:p>
          </p:txBody>
        </p:sp>
        <p:sp>
          <p:nvSpPr>
            <p:cNvPr id="4834" name="Freeform 738"/>
            <p:cNvSpPr>
              <a:spLocks/>
            </p:cNvSpPr>
            <p:nvPr/>
          </p:nvSpPr>
          <p:spPr bwMode="auto">
            <a:xfrm>
              <a:off x="2981" y="3542"/>
              <a:ext cx="20" cy="14"/>
            </a:xfrm>
            <a:custGeom>
              <a:avLst/>
              <a:gdLst/>
              <a:ahLst/>
              <a:cxnLst>
                <a:cxn ang="0">
                  <a:pos x="0" y="14"/>
                </a:cxn>
                <a:cxn ang="0">
                  <a:pos x="0" y="9"/>
                </a:cxn>
                <a:cxn ang="0">
                  <a:pos x="0" y="2"/>
                </a:cxn>
                <a:cxn ang="0">
                  <a:pos x="3" y="0"/>
                </a:cxn>
                <a:cxn ang="0">
                  <a:pos x="6" y="0"/>
                </a:cxn>
                <a:cxn ang="0">
                  <a:pos x="10" y="0"/>
                </a:cxn>
                <a:cxn ang="0">
                  <a:pos x="13" y="4"/>
                </a:cxn>
                <a:cxn ang="0">
                  <a:pos x="18" y="10"/>
                </a:cxn>
                <a:cxn ang="0">
                  <a:pos x="20" y="12"/>
                </a:cxn>
                <a:cxn ang="0">
                  <a:pos x="0" y="14"/>
                </a:cxn>
              </a:cxnLst>
              <a:rect l="0" t="0" r="r" b="b"/>
              <a:pathLst>
                <a:path w="20" h="14">
                  <a:moveTo>
                    <a:pt x="0" y="14"/>
                  </a:moveTo>
                  <a:lnTo>
                    <a:pt x="0" y="9"/>
                  </a:lnTo>
                  <a:lnTo>
                    <a:pt x="0" y="2"/>
                  </a:lnTo>
                  <a:lnTo>
                    <a:pt x="3" y="0"/>
                  </a:lnTo>
                  <a:lnTo>
                    <a:pt x="6" y="0"/>
                  </a:lnTo>
                  <a:lnTo>
                    <a:pt x="10" y="0"/>
                  </a:lnTo>
                  <a:lnTo>
                    <a:pt x="13" y="4"/>
                  </a:lnTo>
                  <a:lnTo>
                    <a:pt x="18" y="10"/>
                  </a:lnTo>
                  <a:lnTo>
                    <a:pt x="20" y="12"/>
                  </a:lnTo>
                  <a:lnTo>
                    <a:pt x="0" y="14"/>
                  </a:lnTo>
                  <a:close/>
                </a:path>
              </a:pathLst>
            </a:custGeom>
            <a:solidFill>
              <a:srgbClr val="1F1A17"/>
            </a:solidFill>
            <a:ln w="9525">
              <a:noFill/>
              <a:round/>
              <a:headEnd/>
              <a:tailEnd/>
            </a:ln>
          </p:spPr>
          <p:txBody>
            <a:bodyPr/>
            <a:lstStyle/>
            <a:p>
              <a:endParaRPr lang="en-US"/>
            </a:p>
          </p:txBody>
        </p:sp>
        <p:sp>
          <p:nvSpPr>
            <p:cNvPr id="4835" name="Freeform 739"/>
            <p:cNvSpPr>
              <a:spLocks/>
            </p:cNvSpPr>
            <p:nvPr/>
          </p:nvSpPr>
          <p:spPr bwMode="auto">
            <a:xfrm>
              <a:off x="2748" y="3636"/>
              <a:ext cx="29" cy="20"/>
            </a:xfrm>
            <a:custGeom>
              <a:avLst/>
              <a:gdLst/>
              <a:ahLst/>
              <a:cxnLst>
                <a:cxn ang="0">
                  <a:pos x="0" y="10"/>
                </a:cxn>
                <a:cxn ang="0">
                  <a:pos x="26" y="0"/>
                </a:cxn>
                <a:cxn ang="0">
                  <a:pos x="29" y="7"/>
                </a:cxn>
                <a:cxn ang="0">
                  <a:pos x="27" y="17"/>
                </a:cxn>
                <a:cxn ang="0">
                  <a:pos x="26" y="18"/>
                </a:cxn>
                <a:cxn ang="0">
                  <a:pos x="22" y="20"/>
                </a:cxn>
                <a:cxn ang="0">
                  <a:pos x="19" y="18"/>
                </a:cxn>
                <a:cxn ang="0">
                  <a:pos x="16" y="18"/>
                </a:cxn>
                <a:cxn ang="0">
                  <a:pos x="5" y="13"/>
                </a:cxn>
                <a:cxn ang="0">
                  <a:pos x="0" y="10"/>
                </a:cxn>
              </a:cxnLst>
              <a:rect l="0" t="0" r="r" b="b"/>
              <a:pathLst>
                <a:path w="29" h="20">
                  <a:moveTo>
                    <a:pt x="0" y="10"/>
                  </a:moveTo>
                  <a:lnTo>
                    <a:pt x="26" y="0"/>
                  </a:lnTo>
                  <a:lnTo>
                    <a:pt x="29" y="7"/>
                  </a:lnTo>
                  <a:lnTo>
                    <a:pt x="27" y="17"/>
                  </a:lnTo>
                  <a:lnTo>
                    <a:pt x="26" y="18"/>
                  </a:lnTo>
                  <a:lnTo>
                    <a:pt x="22" y="20"/>
                  </a:lnTo>
                  <a:lnTo>
                    <a:pt x="19" y="18"/>
                  </a:lnTo>
                  <a:lnTo>
                    <a:pt x="16" y="18"/>
                  </a:lnTo>
                  <a:lnTo>
                    <a:pt x="5" y="13"/>
                  </a:lnTo>
                  <a:lnTo>
                    <a:pt x="0" y="10"/>
                  </a:lnTo>
                  <a:close/>
                </a:path>
              </a:pathLst>
            </a:custGeom>
            <a:solidFill>
              <a:srgbClr val="1F1A17"/>
            </a:solidFill>
            <a:ln w="9525">
              <a:noFill/>
              <a:round/>
              <a:headEnd/>
              <a:tailEnd/>
            </a:ln>
          </p:spPr>
          <p:txBody>
            <a:bodyPr/>
            <a:lstStyle/>
            <a:p>
              <a:endParaRPr lang="en-US"/>
            </a:p>
          </p:txBody>
        </p:sp>
        <p:sp>
          <p:nvSpPr>
            <p:cNvPr id="4836" name="Freeform 740"/>
            <p:cNvSpPr>
              <a:spLocks/>
            </p:cNvSpPr>
            <p:nvPr/>
          </p:nvSpPr>
          <p:spPr bwMode="auto">
            <a:xfrm>
              <a:off x="3053" y="3531"/>
              <a:ext cx="26" cy="21"/>
            </a:xfrm>
            <a:custGeom>
              <a:avLst/>
              <a:gdLst/>
              <a:ahLst/>
              <a:cxnLst>
                <a:cxn ang="0">
                  <a:pos x="26" y="0"/>
                </a:cxn>
                <a:cxn ang="0">
                  <a:pos x="21" y="1"/>
                </a:cxn>
                <a:cxn ang="0">
                  <a:pos x="11" y="8"/>
                </a:cxn>
                <a:cxn ang="0">
                  <a:pos x="3" y="15"/>
                </a:cxn>
                <a:cxn ang="0">
                  <a:pos x="0" y="20"/>
                </a:cxn>
                <a:cxn ang="0">
                  <a:pos x="6" y="21"/>
                </a:cxn>
                <a:cxn ang="0">
                  <a:pos x="13" y="16"/>
                </a:cxn>
                <a:cxn ang="0">
                  <a:pos x="23" y="8"/>
                </a:cxn>
                <a:cxn ang="0">
                  <a:pos x="26" y="1"/>
                </a:cxn>
                <a:cxn ang="0">
                  <a:pos x="26" y="0"/>
                </a:cxn>
              </a:cxnLst>
              <a:rect l="0" t="0" r="r" b="b"/>
              <a:pathLst>
                <a:path w="26" h="21">
                  <a:moveTo>
                    <a:pt x="26" y="0"/>
                  </a:moveTo>
                  <a:lnTo>
                    <a:pt x="21" y="1"/>
                  </a:lnTo>
                  <a:lnTo>
                    <a:pt x="11" y="8"/>
                  </a:lnTo>
                  <a:lnTo>
                    <a:pt x="3" y="15"/>
                  </a:lnTo>
                  <a:lnTo>
                    <a:pt x="0" y="20"/>
                  </a:lnTo>
                  <a:lnTo>
                    <a:pt x="6" y="21"/>
                  </a:lnTo>
                  <a:lnTo>
                    <a:pt x="13" y="16"/>
                  </a:lnTo>
                  <a:lnTo>
                    <a:pt x="23" y="8"/>
                  </a:lnTo>
                  <a:lnTo>
                    <a:pt x="26" y="1"/>
                  </a:lnTo>
                  <a:lnTo>
                    <a:pt x="26" y="0"/>
                  </a:lnTo>
                  <a:close/>
                </a:path>
              </a:pathLst>
            </a:custGeom>
            <a:solidFill>
              <a:srgbClr val="1F1A17"/>
            </a:solidFill>
            <a:ln w="9525">
              <a:noFill/>
              <a:round/>
              <a:headEnd/>
              <a:tailEnd/>
            </a:ln>
          </p:spPr>
          <p:txBody>
            <a:bodyPr/>
            <a:lstStyle/>
            <a:p>
              <a:endParaRPr lang="en-US"/>
            </a:p>
          </p:txBody>
        </p:sp>
        <p:sp>
          <p:nvSpPr>
            <p:cNvPr id="4837" name="Freeform 741"/>
            <p:cNvSpPr>
              <a:spLocks/>
            </p:cNvSpPr>
            <p:nvPr/>
          </p:nvSpPr>
          <p:spPr bwMode="auto">
            <a:xfrm>
              <a:off x="3135" y="3591"/>
              <a:ext cx="38" cy="25"/>
            </a:xfrm>
            <a:custGeom>
              <a:avLst/>
              <a:gdLst/>
              <a:ahLst/>
              <a:cxnLst>
                <a:cxn ang="0">
                  <a:pos x="25" y="0"/>
                </a:cxn>
                <a:cxn ang="0">
                  <a:pos x="30" y="3"/>
                </a:cxn>
                <a:cxn ang="0">
                  <a:pos x="36" y="10"/>
                </a:cxn>
                <a:cxn ang="0">
                  <a:pos x="38" y="17"/>
                </a:cxn>
                <a:cxn ang="0">
                  <a:pos x="36" y="23"/>
                </a:cxn>
                <a:cxn ang="0">
                  <a:pos x="26" y="10"/>
                </a:cxn>
                <a:cxn ang="0">
                  <a:pos x="26" y="22"/>
                </a:cxn>
                <a:cxn ang="0">
                  <a:pos x="20" y="17"/>
                </a:cxn>
                <a:cxn ang="0">
                  <a:pos x="13" y="15"/>
                </a:cxn>
                <a:cxn ang="0">
                  <a:pos x="13" y="20"/>
                </a:cxn>
                <a:cxn ang="0">
                  <a:pos x="13" y="25"/>
                </a:cxn>
                <a:cxn ang="0">
                  <a:pos x="0" y="17"/>
                </a:cxn>
                <a:cxn ang="0">
                  <a:pos x="0" y="17"/>
                </a:cxn>
                <a:cxn ang="0">
                  <a:pos x="1" y="17"/>
                </a:cxn>
                <a:cxn ang="0">
                  <a:pos x="3" y="17"/>
                </a:cxn>
                <a:cxn ang="0">
                  <a:pos x="5" y="13"/>
                </a:cxn>
                <a:cxn ang="0">
                  <a:pos x="5" y="5"/>
                </a:cxn>
                <a:cxn ang="0">
                  <a:pos x="3" y="2"/>
                </a:cxn>
                <a:cxn ang="0">
                  <a:pos x="6" y="2"/>
                </a:cxn>
                <a:cxn ang="0">
                  <a:pos x="15" y="3"/>
                </a:cxn>
                <a:cxn ang="0">
                  <a:pos x="20" y="7"/>
                </a:cxn>
                <a:cxn ang="0">
                  <a:pos x="21" y="10"/>
                </a:cxn>
                <a:cxn ang="0">
                  <a:pos x="25" y="0"/>
                </a:cxn>
              </a:cxnLst>
              <a:rect l="0" t="0" r="r" b="b"/>
              <a:pathLst>
                <a:path w="38" h="25">
                  <a:moveTo>
                    <a:pt x="25" y="0"/>
                  </a:moveTo>
                  <a:lnTo>
                    <a:pt x="30" y="3"/>
                  </a:lnTo>
                  <a:lnTo>
                    <a:pt x="36" y="10"/>
                  </a:lnTo>
                  <a:lnTo>
                    <a:pt x="38" y="17"/>
                  </a:lnTo>
                  <a:lnTo>
                    <a:pt x="36" y="23"/>
                  </a:lnTo>
                  <a:lnTo>
                    <a:pt x="26" y="10"/>
                  </a:lnTo>
                  <a:lnTo>
                    <a:pt x="26" y="22"/>
                  </a:lnTo>
                  <a:lnTo>
                    <a:pt x="20" y="17"/>
                  </a:lnTo>
                  <a:lnTo>
                    <a:pt x="13" y="15"/>
                  </a:lnTo>
                  <a:lnTo>
                    <a:pt x="13" y="20"/>
                  </a:lnTo>
                  <a:lnTo>
                    <a:pt x="13" y="25"/>
                  </a:lnTo>
                  <a:lnTo>
                    <a:pt x="0" y="17"/>
                  </a:lnTo>
                  <a:lnTo>
                    <a:pt x="0" y="17"/>
                  </a:lnTo>
                  <a:lnTo>
                    <a:pt x="1" y="17"/>
                  </a:lnTo>
                  <a:lnTo>
                    <a:pt x="3" y="17"/>
                  </a:lnTo>
                  <a:lnTo>
                    <a:pt x="5" y="13"/>
                  </a:lnTo>
                  <a:lnTo>
                    <a:pt x="5" y="5"/>
                  </a:lnTo>
                  <a:lnTo>
                    <a:pt x="3" y="2"/>
                  </a:lnTo>
                  <a:lnTo>
                    <a:pt x="6" y="2"/>
                  </a:lnTo>
                  <a:lnTo>
                    <a:pt x="15" y="3"/>
                  </a:lnTo>
                  <a:lnTo>
                    <a:pt x="20" y="7"/>
                  </a:lnTo>
                  <a:lnTo>
                    <a:pt x="21" y="10"/>
                  </a:lnTo>
                  <a:lnTo>
                    <a:pt x="25" y="0"/>
                  </a:lnTo>
                  <a:close/>
                </a:path>
              </a:pathLst>
            </a:custGeom>
            <a:solidFill>
              <a:srgbClr val="1F1A17"/>
            </a:solidFill>
            <a:ln w="9525">
              <a:noFill/>
              <a:round/>
              <a:headEnd/>
              <a:tailEnd/>
            </a:ln>
          </p:spPr>
          <p:txBody>
            <a:bodyPr/>
            <a:lstStyle/>
            <a:p>
              <a:endParaRPr lang="en-US"/>
            </a:p>
          </p:txBody>
        </p:sp>
        <p:sp>
          <p:nvSpPr>
            <p:cNvPr id="4838" name="Freeform 742"/>
            <p:cNvSpPr>
              <a:spLocks/>
            </p:cNvSpPr>
            <p:nvPr/>
          </p:nvSpPr>
          <p:spPr bwMode="auto">
            <a:xfrm>
              <a:off x="2994" y="3638"/>
              <a:ext cx="27" cy="20"/>
            </a:xfrm>
            <a:custGeom>
              <a:avLst/>
              <a:gdLst/>
              <a:ahLst/>
              <a:cxnLst>
                <a:cxn ang="0">
                  <a:pos x="0" y="18"/>
                </a:cxn>
                <a:cxn ang="0">
                  <a:pos x="2" y="15"/>
                </a:cxn>
                <a:cxn ang="0">
                  <a:pos x="5" y="8"/>
                </a:cxn>
                <a:cxn ang="0">
                  <a:pos x="7" y="5"/>
                </a:cxn>
                <a:cxn ang="0">
                  <a:pos x="10" y="1"/>
                </a:cxn>
                <a:cxn ang="0">
                  <a:pos x="12" y="0"/>
                </a:cxn>
                <a:cxn ang="0">
                  <a:pos x="15" y="1"/>
                </a:cxn>
                <a:cxn ang="0">
                  <a:pos x="24" y="11"/>
                </a:cxn>
                <a:cxn ang="0">
                  <a:pos x="27" y="20"/>
                </a:cxn>
                <a:cxn ang="0">
                  <a:pos x="20" y="18"/>
                </a:cxn>
                <a:cxn ang="0">
                  <a:pos x="10" y="18"/>
                </a:cxn>
                <a:cxn ang="0">
                  <a:pos x="3" y="20"/>
                </a:cxn>
                <a:cxn ang="0">
                  <a:pos x="0" y="18"/>
                </a:cxn>
              </a:cxnLst>
              <a:rect l="0" t="0" r="r" b="b"/>
              <a:pathLst>
                <a:path w="27" h="20">
                  <a:moveTo>
                    <a:pt x="0" y="18"/>
                  </a:moveTo>
                  <a:lnTo>
                    <a:pt x="2" y="15"/>
                  </a:lnTo>
                  <a:lnTo>
                    <a:pt x="5" y="8"/>
                  </a:lnTo>
                  <a:lnTo>
                    <a:pt x="7" y="5"/>
                  </a:lnTo>
                  <a:lnTo>
                    <a:pt x="10" y="1"/>
                  </a:lnTo>
                  <a:lnTo>
                    <a:pt x="12" y="0"/>
                  </a:lnTo>
                  <a:lnTo>
                    <a:pt x="15" y="1"/>
                  </a:lnTo>
                  <a:lnTo>
                    <a:pt x="24" y="11"/>
                  </a:lnTo>
                  <a:lnTo>
                    <a:pt x="27" y="20"/>
                  </a:lnTo>
                  <a:lnTo>
                    <a:pt x="20" y="18"/>
                  </a:lnTo>
                  <a:lnTo>
                    <a:pt x="10" y="18"/>
                  </a:lnTo>
                  <a:lnTo>
                    <a:pt x="3" y="20"/>
                  </a:lnTo>
                  <a:lnTo>
                    <a:pt x="0" y="18"/>
                  </a:lnTo>
                  <a:close/>
                </a:path>
              </a:pathLst>
            </a:custGeom>
            <a:solidFill>
              <a:srgbClr val="1F1A17"/>
            </a:solidFill>
            <a:ln w="9525">
              <a:noFill/>
              <a:round/>
              <a:headEnd/>
              <a:tailEnd/>
            </a:ln>
          </p:spPr>
          <p:txBody>
            <a:bodyPr/>
            <a:lstStyle/>
            <a:p>
              <a:endParaRPr lang="en-US"/>
            </a:p>
          </p:txBody>
        </p:sp>
        <p:sp>
          <p:nvSpPr>
            <p:cNvPr id="4839" name="Freeform 743"/>
            <p:cNvSpPr>
              <a:spLocks/>
            </p:cNvSpPr>
            <p:nvPr/>
          </p:nvSpPr>
          <p:spPr bwMode="auto">
            <a:xfrm>
              <a:off x="2909" y="3586"/>
              <a:ext cx="42" cy="40"/>
            </a:xfrm>
            <a:custGeom>
              <a:avLst/>
              <a:gdLst/>
              <a:ahLst/>
              <a:cxnLst>
                <a:cxn ang="0">
                  <a:pos x="13" y="0"/>
                </a:cxn>
                <a:cxn ang="0">
                  <a:pos x="12" y="2"/>
                </a:cxn>
                <a:cxn ang="0">
                  <a:pos x="7" y="5"/>
                </a:cxn>
                <a:cxn ang="0">
                  <a:pos x="3" y="8"/>
                </a:cxn>
                <a:cxn ang="0">
                  <a:pos x="0" y="15"/>
                </a:cxn>
                <a:cxn ang="0">
                  <a:pos x="3" y="23"/>
                </a:cxn>
                <a:cxn ang="0">
                  <a:pos x="8" y="30"/>
                </a:cxn>
                <a:cxn ang="0">
                  <a:pos x="15" y="37"/>
                </a:cxn>
                <a:cxn ang="0">
                  <a:pos x="17" y="38"/>
                </a:cxn>
                <a:cxn ang="0">
                  <a:pos x="17" y="22"/>
                </a:cxn>
                <a:cxn ang="0">
                  <a:pos x="30" y="40"/>
                </a:cxn>
                <a:cxn ang="0">
                  <a:pos x="33" y="35"/>
                </a:cxn>
                <a:cxn ang="0">
                  <a:pos x="33" y="28"/>
                </a:cxn>
                <a:cxn ang="0">
                  <a:pos x="33" y="15"/>
                </a:cxn>
                <a:cxn ang="0">
                  <a:pos x="38" y="7"/>
                </a:cxn>
                <a:cxn ang="0">
                  <a:pos x="42" y="5"/>
                </a:cxn>
                <a:cxn ang="0">
                  <a:pos x="15" y="12"/>
                </a:cxn>
                <a:cxn ang="0">
                  <a:pos x="13" y="0"/>
                </a:cxn>
              </a:cxnLst>
              <a:rect l="0" t="0" r="r" b="b"/>
              <a:pathLst>
                <a:path w="42" h="40">
                  <a:moveTo>
                    <a:pt x="13" y="0"/>
                  </a:moveTo>
                  <a:lnTo>
                    <a:pt x="12" y="2"/>
                  </a:lnTo>
                  <a:lnTo>
                    <a:pt x="7" y="5"/>
                  </a:lnTo>
                  <a:lnTo>
                    <a:pt x="3" y="8"/>
                  </a:lnTo>
                  <a:lnTo>
                    <a:pt x="0" y="15"/>
                  </a:lnTo>
                  <a:lnTo>
                    <a:pt x="3" y="23"/>
                  </a:lnTo>
                  <a:lnTo>
                    <a:pt x="8" y="30"/>
                  </a:lnTo>
                  <a:lnTo>
                    <a:pt x="15" y="37"/>
                  </a:lnTo>
                  <a:lnTo>
                    <a:pt x="17" y="38"/>
                  </a:lnTo>
                  <a:lnTo>
                    <a:pt x="17" y="22"/>
                  </a:lnTo>
                  <a:lnTo>
                    <a:pt x="30" y="40"/>
                  </a:lnTo>
                  <a:lnTo>
                    <a:pt x="33" y="35"/>
                  </a:lnTo>
                  <a:lnTo>
                    <a:pt x="33" y="28"/>
                  </a:lnTo>
                  <a:lnTo>
                    <a:pt x="33" y="15"/>
                  </a:lnTo>
                  <a:lnTo>
                    <a:pt x="38" y="7"/>
                  </a:lnTo>
                  <a:lnTo>
                    <a:pt x="42" y="5"/>
                  </a:lnTo>
                  <a:lnTo>
                    <a:pt x="15" y="12"/>
                  </a:lnTo>
                  <a:lnTo>
                    <a:pt x="13" y="0"/>
                  </a:lnTo>
                  <a:close/>
                </a:path>
              </a:pathLst>
            </a:custGeom>
            <a:solidFill>
              <a:srgbClr val="1F1A17"/>
            </a:solidFill>
            <a:ln w="9525">
              <a:noFill/>
              <a:round/>
              <a:headEnd/>
              <a:tailEnd/>
            </a:ln>
          </p:spPr>
          <p:txBody>
            <a:bodyPr/>
            <a:lstStyle/>
            <a:p>
              <a:endParaRPr lang="en-US"/>
            </a:p>
          </p:txBody>
        </p:sp>
        <p:sp>
          <p:nvSpPr>
            <p:cNvPr id="4840" name="Freeform 744"/>
            <p:cNvSpPr>
              <a:spLocks/>
            </p:cNvSpPr>
            <p:nvPr/>
          </p:nvSpPr>
          <p:spPr bwMode="auto">
            <a:xfrm>
              <a:off x="2772" y="3571"/>
              <a:ext cx="62" cy="43"/>
            </a:xfrm>
            <a:custGeom>
              <a:avLst/>
              <a:gdLst/>
              <a:ahLst/>
              <a:cxnLst>
                <a:cxn ang="0">
                  <a:pos x="0" y="0"/>
                </a:cxn>
                <a:cxn ang="0">
                  <a:pos x="15" y="5"/>
                </a:cxn>
                <a:cxn ang="0">
                  <a:pos x="32" y="13"/>
                </a:cxn>
                <a:cxn ang="0">
                  <a:pos x="42" y="20"/>
                </a:cxn>
                <a:cxn ang="0">
                  <a:pos x="50" y="25"/>
                </a:cxn>
                <a:cxn ang="0">
                  <a:pos x="58" y="33"/>
                </a:cxn>
                <a:cxn ang="0">
                  <a:pos x="62" y="40"/>
                </a:cxn>
                <a:cxn ang="0">
                  <a:pos x="58" y="42"/>
                </a:cxn>
                <a:cxn ang="0">
                  <a:pos x="55" y="43"/>
                </a:cxn>
                <a:cxn ang="0">
                  <a:pos x="52" y="42"/>
                </a:cxn>
                <a:cxn ang="0">
                  <a:pos x="48" y="40"/>
                </a:cxn>
                <a:cxn ang="0">
                  <a:pos x="42" y="33"/>
                </a:cxn>
                <a:cxn ang="0">
                  <a:pos x="37" y="28"/>
                </a:cxn>
                <a:cxn ang="0">
                  <a:pos x="37" y="32"/>
                </a:cxn>
                <a:cxn ang="0">
                  <a:pos x="35" y="35"/>
                </a:cxn>
                <a:cxn ang="0">
                  <a:pos x="32" y="37"/>
                </a:cxn>
                <a:cxn ang="0">
                  <a:pos x="28" y="37"/>
                </a:cxn>
                <a:cxn ang="0">
                  <a:pos x="27" y="32"/>
                </a:cxn>
                <a:cxn ang="0">
                  <a:pos x="23" y="27"/>
                </a:cxn>
                <a:cxn ang="0">
                  <a:pos x="20" y="23"/>
                </a:cxn>
                <a:cxn ang="0">
                  <a:pos x="15" y="20"/>
                </a:cxn>
                <a:cxn ang="0">
                  <a:pos x="17" y="15"/>
                </a:cxn>
                <a:cxn ang="0">
                  <a:pos x="17" y="12"/>
                </a:cxn>
                <a:cxn ang="0">
                  <a:pos x="8" y="5"/>
                </a:cxn>
                <a:cxn ang="0">
                  <a:pos x="0" y="0"/>
                </a:cxn>
              </a:cxnLst>
              <a:rect l="0" t="0" r="r" b="b"/>
              <a:pathLst>
                <a:path w="62" h="43">
                  <a:moveTo>
                    <a:pt x="0" y="0"/>
                  </a:moveTo>
                  <a:lnTo>
                    <a:pt x="15" y="5"/>
                  </a:lnTo>
                  <a:lnTo>
                    <a:pt x="32" y="13"/>
                  </a:lnTo>
                  <a:lnTo>
                    <a:pt x="42" y="20"/>
                  </a:lnTo>
                  <a:lnTo>
                    <a:pt x="50" y="25"/>
                  </a:lnTo>
                  <a:lnTo>
                    <a:pt x="58" y="33"/>
                  </a:lnTo>
                  <a:lnTo>
                    <a:pt x="62" y="40"/>
                  </a:lnTo>
                  <a:lnTo>
                    <a:pt x="58" y="42"/>
                  </a:lnTo>
                  <a:lnTo>
                    <a:pt x="55" y="43"/>
                  </a:lnTo>
                  <a:lnTo>
                    <a:pt x="52" y="42"/>
                  </a:lnTo>
                  <a:lnTo>
                    <a:pt x="48" y="40"/>
                  </a:lnTo>
                  <a:lnTo>
                    <a:pt x="42" y="33"/>
                  </a:lnTo>
                  <a:lnTo>
                    <a:pt x="37" y="28"/>
                  </a:lnTo>
                  <a:lnTo>
                    <a:pt x="37" y="32"/>
                  </a:lnTo>
                  <a:lnTo>
                    <a:pt x="35" y="35"/>
                  </a:lnTo>
                  <a:lnTo>
                    <a:pt x="32" y="37"/>
                  </a:lnTo>
                  <a:lnTo>
                    <a:pt x="28" y="37"/>
                  </a:lnTo>
                  <a:lnTo>
                    <a:pt x="27" y="32"/>
                  </a:lnTo>
                  <a:lnTo>
                    <a:pt x="23" y="27"/>
                  </a:lnTo>
                  <a:lnTo>
                    <a:pt x="20" y="23"/>
                  </a:lnTo>
                  <a:lnTo>
                    <a:pt x="15" y="20"/>
                  </a:lnTo>
                  <a:lnTo>
                    <a:pt x="17" y="15"/>
                  </a:lnTo>
                  <a:lnTo>
                    <a:pt x="17" y="12"/>
                  </a:lnTo>
                  <a:lnTo>
                    <a:pt x="8" y="5"/>
                  </a:lnTo>
                  <a:lnTo>
                    <a:pt x="0" y="0"/>
                  </a:lnTo>
                  <a:close/>
                </a:path>
              </a:pathLst>
            </a:custGeom>
            <a:solidFill>
              <a:srgbClr val="1F1A17"/>
            </a:solidFill>
            <a:ln w="9525">
              <a:noFill/>
              <a:round/>
              <a:headEnd/>
              <a:tailEnd/>
            </a:ln>
          </p:spPr>
          <p:txBody>
            <a:bodyPr/>
            <a:lstStyle/>
            <a:p>
              <a:endParaRPr lang="en-US"/>
            </a:p>
          </p:txBody>
        </p:sp>
        <p:sp>
          <p:nvSpPr>
            <p:cNvPr id="4841" name="Freeform 745"/>
            <p:cNvSpPr>
              <a:spLocks/>
            </p:cNvSpPr>
            <p:nvPr/>
          </p:nvSpPr>
          <p:spPr bwMode="auto">
            <a:xfrm>
              <a:off x="2850" y="3574"/>
              <a:ext cx="52" cy="24"/>
            </a:xfrm>
            <a:custGeom>
              <a:avLst/>
              <a:gdLst/>
              <a:ahLst/>
              <a:cxnLst>
                <a:cxn ang="0">
                  <a:pos x="10" y="0"/>
                </a:cxn>
                <a:cxn ang="0">
                  <a:pos x="0" y="4"/>
                </a:cxn>
                <a:cxn ang="0">
                  <a:pos x="2" y="15"/>
                </a:cxn>
                <a:cxn ang="0">
                  <a:pos x="9" y="19"/>
                </a:cxn>
                <a:cxn ang="0">
                  <a:pos x="22" y="24"/>
                </a:cxn>
                <a:cxn ang="0">
                  <a:pos x="41" y="22"/>
                </a:cxn>
                <a:cxn ang="0">
                  <a:pos x="52" y="19"/>
                </a:cxn>
                <a:cxn ang="0">
                  <a:pos x="44" y="19"/>
                </a:cxn>
                <a:cxn ang="0">
                  <a:pos x="27" y="17"/>
                </a:cxn>
                <a:cxn ang="0">
                  <a:pos x="20" y="12"/>
                </a:cxn>
                <a:cxn ang="0">
                  <a:pos x="15" y="7"/>
                </a:cxn>
                <a:cxn ang="0">
                  <a:pos x="12" y="2"/>
                </a:cxn>
                <a:cxn ang="0">
                  <a:pos x="10" y="0"/>
                </a:cxn>
              </a:cxnLst>
              <a:rect l="0" t="0" r="r" b="b"/>
              <a:pathLst>
                <a:path w="52" h="24">
                  <a:moveTo>
                    <a:pt x="10" y="0"/>
                  </a:moveTo>
                  <a:lnTo>
                    <a:pt x="0" y="4"/>
                  </a:lnTo>
                  <a:lnTo>
                    <a:pt x="2" y="15"/>
                  </a:lnTo>
                  <a:lnTo>
                    <a:pt x="9" y="19"/>
                  </a:lnTo>
                  <a:lnTo>
                    <a:pt x="22" y="24"/>
                  </a:lnTo>
                  <a:lnTo>
                    <a:pt x="41" y="22"/>
                  </a:lnTo>
                  <a:lnTo>
                    <a:pt x="52" y="19"/>
                  </a:lnTo>
                  <a:lnTo>
                    <a:pt x="44" y="19"/>
                  </a:lnTo>
                  <a:lnTo>
                    <a:pt x="27" y="17"/>
                  </a:lnTo>
                  <a:lnTo>
                    <a:pt x="20" y="12"/>
                  </a:lnTo>
                  <a:lnTo>
                    <a:pt x="15" y="7"/>
                  </a:lnTo>
                  <a:lnTo>
                    <a:pt x="12" y="2"/>
                  </a:lnTo>
                  <a:lnTo>
                    <a:pt x="10" y="0"/>
                  </a:lnTo>
                  <a:close/>
                </a:path>
              </a:pathLst>
            </a:custGeom>
            <a:solidFill>
              <a:srgbClr val="1F1A17"/>
            </a:solidFill>
            <a:ln w="9525">
              <a:noFill/>
              <a:round/>
              <a:headEnd/>
              <a:tailEnd/>
            </a:ln>
          </p:spPr>
          <p:txBody>
            <a:bodyPr/>
            <a:lstStyle/>
            <a:p>
              <a:endParaRPr lang="en-US"/>
            </a:p>
          </p:txBody>
        </p:sp>
        <p:sp>
          <p:nvSpPr>
            <p:cNvPr id="4842" name="Freeform 746"/>
            <p:cNvSpPr>
              <a:spLocks/>
            </p:cNvSpPr>
            <p:nvPr/>
          </p:nvSpPr>
          <p:spPr bwMode="auto">
            <a:xfrm>
              <a:off x="2743" y="3623"/>
              <a:ext cx="29" cy="20"/>
            </a:xfrm>
            <a:custGeom>
              <a:avLst/>
              <a:gdLst/>
              <a:ahLst/>
              <a:cxnLst>
                <a:cxn ang="0">
                  <a:pos x="0" y="10"/>
                </a:cxn>
                <a:cxn ang="0">
                  <a:pos x="26" y="0"/>
                </a:cxn>
                <a:cxn ang="0">
                  <a:pos x="29" y="6"/>
                </a:cxn>
                <a:cxn ang="0">
                  <a:pos x="27" y="16"/>
                </a:cxn>
                <a:cxn ang="0">
                  <a:pos x="24" y="18"/>
                </a:cxn>
                <a:cxn ang="0">
                  <a:pos x="22" y="20"/>
                </a:cxn>
                <a:cxn ang="0">
                  <a:pos x="17" y="18"/>
                </a:cxn>
                <a:cxn ang="0">
                  <a:pos x="14" y="18"/>
                </a:cxn>
                <a:cxn ang="0">
                  <a:pos x="5" y="13"/>
                </a:cxn>
                <a:cxn ang="0">
                  <a:pos x="0" y="10"/>
                </a:cxn>
              </a:cxnLst>
              <a:rect l="0" t="0" r="r" b="b"/>
              <a:pathLst>
                <a:path w="29" h="20">
                  <a:moveTo>
                    <a:pt x="0" y="10"/>
                  </a:moveTo>
                  <a:lnTo>
                    <a:pt x="26" y="0"/>
                  </a:lnTo>
                  <a:lnTo>
                    <a:pt x="29" y="6"/>
                  </a:lnTo>
                  <a:lnTo>
                    <a:pt x="27" y="16"/>
                  </a:lnTo>
                  <a:lnTo>
                    <a:pt x="24" y="18"/>
                  </a:lnTo>
                  <a:lnTo>
                    <a:pt x="22" y="20"/>
                  </a:lnTo>
                  <a:lnTo>
                    <a:pt x="17" y="18"/>
                  </a:lnTo>
                  <a:lnTo>
                    <a:pt x="14" y="18"/>
                  </a:lnTo>
                  <a:lnTo>
                    <a:pt x="5" y="13"/>
                  </a:lnTo>
                  <a:lnTo>
                    <a:pt x="0" y="10"/>
                  </a:lnTo>
                  <a:close/>
                </a:path>
              </a:pathLst>
            </a:custGeom>
            <a:solidFill>
              <a:srgbClr val="1F1A17"/>
            </a:solidFill>
            <a:ln w="9525">
              <a:noFill/>
              <a:round/>
              <a:headEnd/>
              <a:tailEnd/>
            </a:ln>
          </p:spPr>
          <p:txBody>
            <a:bodyPr/>
            <a:lstStyle/>
            <a:p>
              <a:endParaRPr lang="en-US"/>
            </a:p>
          </p:txBody>
        </p:sp>
        <p:sp>
          <p:nvSpPr>
            <p:cNvPr id="4843" name="Freeform 747"/>
            <p:cNvSpPr>
              <a:spLocks/>
            </p:cNvSpPr>
            <p:nvPr/>
          </p:nvSpPr>
          <p:spPr bwMode="auto">
            <a:xfrm>
              <a:off x="3069" y="3584"/>
              <a:ext cx="152" cy="87"/>
            </a:xfrm>
            <a:custGeom>
              <a:avLst/>
              <a:gdLst/>
              <a:ahLst/>
              <a:cxnLst>
                <a:cxn ang="0">
                  <a:pos x="0" y="60"/>
                </a:cxn>
                <a:cxn ang="0">
                  <a:pos x="10" y="70"/>
                </a:cxn>
                <a:cxn ang="0">
                  <a:pos x="19" y="64"/>
                </a:cxn>
                <a:cxn ang="0">
                  <a:pos x="29" y="60"/>
                </a:cxn>
                <a:cxn ang="0">
                  <a:pos x="35" y="59"/>
                </a:cxn>
                <a:cxn ang="0">
                  <a:pos x="40" y="55"/>
                </a:cxn>
                <a:cxn ang="0">
                  <a:pos x="45" y="60"/>
                </a:cxn>
                <a:cxn ang="0">
                  <a:pos x="50" y="62"/>
                </a:cxn>
                <a:cxn ang="0">
                  <a:pos x="57" y="60"/>
                </a:cxn>
                <a:cxn ang="0">
                  <a:pos x="66" y="62"/>
                </a:cxn>
                <a:cxn ang="0">
                  <a:pos x="66" y="62"/>
                </a:cxn>
                <a:cxn ang="0">
                  <a:pos x="71" y="60"/>
                </a:cxn>
                <a:cxn ang="0">
                  <a:pos x="79" y="65"/>
                </a:cxn>
                <a:cxn ang="0">
                  <a:pos x="84" y="70"/>
                </a:cxn>
                <a:cxn ang="0">
                  <a:pos x="87" y="52"/>
                </a:cxn>
                <a:cxn ang="0">
                  <a:pos x="91" y="80"/>
                </a:cxn>
                <a:cxn ang="0">
                  <a:pos x="102" y="87"/>
                </a:cxn>
                <a:cxn ang="0">
                  <a:pos x="101" y="75"/>
                </a:cxn>
                <a:cxn ang="0">
                  <a:pos x="102" y="62"/>
                </a:cxn>
                <a:cxn ang="0">
                  <a:pos x="112" y="59"/>
                </a:cxn>
                <a:cxn ang="0">
                  <a:pos x="119" y="57"/>
                </a:cxn>
                <a:cxn ang="0">
                  <a:pos x="131" y="49"/>
                </a:cxn>
                <a:cxn ang="0">
                  <a:pos x="122" y="40"/>
                </a:cxn>
                <a:cxn ang="0">
                  <a:pos x="139" y="42"/>
                </a:cxn>
                <a:cxn ang="0">
                  <a:pos x="141" y="35"/>
                </a:cxn>
                <a:cxn ang="0">
                  <a:pos x="134" y="29"/>
                </a:cxn>
                <a:cxn ang="0">
                  <a:pos x="139" y="27"/>
                </a:cxn>
                <a:cxn ang="0">
                  <a:pos x="142" y="20"/>
                </a:cxn>
                <a:cxn ang="0">
                  <a:pos x="134" y="17"/>
                </a:cxn>
                <a:cxn ang="0">
                  <a:pos x="146" y="15"/>
                </a:cxn>
                <a:cxn ang="0">
                  <a:pos x="152" y="0"/>
                </a:cxn>
                <a:cxn ang="0">
                  <a:pos x="132" y="12"/>
                </a:cxn>
                <a:cxn ang="0">
                  <a:pos x="122" y="24"/>
                </a:cxn>
                <a:cxn ang="0">
                  <a:pos x="127" y="32"/>
                </a:cxn>
                <a:cxn ang="0">
                  <a:pos x="119" y="35"/>
                </a:cxn>
                <a:cxn ang="0">
                  <a:pos x="119" y="35"/>
                </a:cxn>
                <a:cxn ang="0">
                  <a:pos x="117" y="39"/>
                </a:cxn>
                <a:cxn ang="0">
                  <a:pos x="114" y="44"/>
                </a:cxn>
                <a:cxn ang="0">
                  <a:pos x="109" y="45"/>
                </a:cxn>
                <a:cxn ang="0">
                  <a:pos x="102" y="47"/>
                </a:cxn>
                <a:cxn ang="0">
                  <a:pos x="97" y="45"/>
                </a:cxn>
                <a:cxn ang="0">
                  <a:pos x="96" y="42"/>
                </a:cxn>
                <a:cxn ang="0">
                  <a:pos x="94" y="42"/>
                </a:cxn>
                <a:cxn ang="0">
                  <a:pos x="87" y="27"/>
                </a:cxn>
                <a:cxn ang="0">
                  <a:pos x="74" y="32"/>
                </a:cxn>
                <a:cxn ang="0">
                  <a:pos x="59" y="37"/>
                </a:cxn>
                <a:cxn ang="0">
                  <a:pos x="54" y="37"/>
                </a:cxn>
                <a:cxn ang="0">
                  <a:pos x="44" y="37"/>
                </a:cxn>
                <a:cxn ang="0">
                  <a:pos x="35" y="37"/>
                </a:cxn>
                <a:cxn ang="0">
                  <a:pos x="27" y="40"/>
                </a:cxn>
                <a:cxn ang="0">
                  <a:pos x="10" y="54"/>
                </a:cxn>
                <a:cxn ang="0">
                  <a:pos x="0" y="60"/>
                </a:cxn>
              </a:cxnLst>
              <a:rect l="0" t="0" r="r" b="b"/>
              <a:pathLst>
                <a:path w="152" h="87">
                  <a:moveTo>
                    <a:pt x="0" y="60"/>
                  </a:moveTo>
                  <a:lnTo>
                    <a:pt x="10" y="70"/>
                  </a:lnTo>
                  <a:lnTo>
                    <a:pt x="19" y="64"/>
                  </a:lnTo>
                  <a:lnTo>
                    <a:pt x="29" y="60"/>
                  </a:lnTo>
                  <a:lnTo>
                    <a:pt x="35" y="59"/>
                  </a:lnTo>
                  <a:lnTo>
                    <a:pt x="40" y="55"/>
                  </a:lnTo>
                  <a:lnTo>
                    <a:pt x="45" y="60"/>
                  </a:lnTo>
                  <a:lnTo>
                    <a:pt x="50" y="62"/>
                  </a:lnTo>
                  <a:lnTo>
                    <a:pt x="57" y="60"/>
                  </a:lnTo>
                  <a:lnTo>
                    <a:pt x="66" y="62"/>
                  </a:lnTo>
                  <a:lnTo>
                    <a:pt x="66" y="62"/>
                  </a:lnTo>
                  <a:lnTo>
                    <a:pt x="71" y="60"/>
                  </a:lnTo>
                  <a:lnTo>
                    <a:pt x="79" y="65"/>
                  </a:lnTo>
                  <a:lnTo>
                    <a:pt x="84" y="70"/>
                  </a:lnTo>
                  <a:lnTo>
                    <a:pt x="87" y="52"/>
                  </a:lnTo>
                  <a:lnTo>
                    <a:pt x="91" y="80"/>
                  </a:lnTo>
                  <a:lnTo>
                    <a:pt x="102" y="87"/>
                  </a:lnTo>
                  <a:lnTo>
                    <a:pt x="101" y="75"/>
                  </a:lnTo>
                  <a:lnTo>
                    <a:pt x="102" y="62"/>
                  </a:lnTo>
                  <a:lnTo>
                    <a:pt x="112" y="59"/>
                  </a:lnTo>
                  <a:lnTo>
                    <a:pt x="119" y="57"/>
                  </a:lnTo>
                  <a:lnTo>
                    <a:pt x="131" y="49"/>
                  </a:lnTo>
                  <a:lnTo>
                    <a:pt x="122" y="40"/>
                  </a:lnTo>
                  <a:lnTo>
                    <a:pt x="139" y="42"/>
                  </a:lnTo>
                  <a:lnTo>
                    <a:pt x="141" y="35"/>
                  </a:lnTo>
                  <a:lnTo>
                    <a:pt x="134" y="29"/>
                  </a:lnTo>
                  <a:lnTo>
                    <a:pt x="139" y="27"/>
                  </a:lnTo>
                  <a:lnTo>
                    <a:pt x="142" y="20"/>
                  </a:lnTo>
                  <a:lnTo>
                    <a:pt x="134" y="17"/>
                  </a:lnTo>
                  <a:lnTo>
                    <a:pt x="146" y="15"/>
                  </a:lnTo>
                  <a:lnTo>
                    <a:pt x="152" y="0"/>
                  </a:lnTo>
                  <a:lnTo>
                    <a:pt x="132" y="12"/>
                  </a:lnTo>
                  <a:lnTo>
                    <a:pt x="122" y="24"/>
                  </a:lnTo>
                  <a:lnTo>
                    <a:pt x="127" y="32"/>
                  </a:lnTo>
                  <a:lnTo>
                    <a:pt x="119" y="35"/>
                  </a:lnTo>
                  <a:lnTo>
                    <a:pt x="119" y="35"/>
                  </a:lnTo>
                  <a:lnTo>
                    <a:pt x="117" y="39"/>
                  </a:lnTo>
                  <a:lnTo>
                    <a:pt x="114" y="44"/>
                  </a:lnTo>
                  <a:lnTo>
                    <a:pt x="109" y="45"/>
                  </a:lnTo>
                  <a:lnTo>
                    <a:pt x="102" y="47"/>
                  </a:lnTo>
                  <a:lnTo>
                    <a:pt x="97" y="45"/>
                  </a:lnTo>
                  <a:lnTo>
                    <a:pt x="96" y="42"/>
                  </a:lnTo>
                  <a:lnTo>
                    <a:pt x="94" y="42"/>
                  </a:lnTo>
                  <a:lnTo>
                    <a:pt x="87" y="27"/>
                  </a:lnTo>
                  <a:lnTo>
                    <a:pt x="74" y="32"/>
                  </a:lnTo>
                  <a:lnTo>
                    <a:pt x="59" y="37"/>
                  </a:lnTo>
                  <a:lnTo>
                    <a:pt x="54" y="37"/>
                  </a:lnTo>
                  <a:lnTo>
                    <a:pt x="44" y="37"/>
                  </a:lnTo>
                  <a:lnTo>
                    <a:pt x="35" y="37"/>
                  </a:lnTo>
                  <a:lnTo>
                    <a:pt x="27" y="40"/>
                  </a:lnTo>
                  <a:lnTo>
                    <a:pt x="10" y="54"/>
                  </a:lnTo>
                  <a:lnTo>
                    <a:pt x="0" y="60"/>
                  </a:lnTo>
                  <a:close/>
                </a:path>
              </a:pathLst>
            </a:custGeom>
            <a:solidFill>
              <a:srgbClr val="1F1A17"/>
            </a:solidFill>
            <a:ln w="9525">
              <a:noFill/>
              <a:round/>
              <a:headEnd/>
              <a:tailEnd/>
            </a:ln>
          </p:spPr>
          <p:txBody>
            <a:bodyPr/>
            <a:lstStyle/>
            <a:p>
              <a:endParaRPr lang="en-US"/>
            </a:p>
          </p:txBody>
        </p:sp>
        <p:sp>
          <p:nvSpPr>
            <p:cNvPr id="4844" name="Freeform 748"/>
            <p:cNvSpPr>
              <a:spLocks/>
            </p:cNvSpPr>
            <p:nvPr/>
          </p:nvSpPr>
          <p:spPr bwMode="auto">
            <a:xfrm>
              <a:off x="2829" y="3594"/>
              <a:ext cx="192" cy="109"/>
            </a:xfrm>
            <a:custGeom>
              <a:avLst/>
              <a:gdLst/>
              <a:ahLst/>
              <a:cxnLst>
                <a:cxn ang="0">
                  <a:pos x="187" y="25"/>
                </a:cxn>
                <a:cxn ang="0">
                  <a:pos x="189" y="10"/>
                </a:cxn>
                <a:cxn ang="0">
                  <a:pos x="180" y="10"/>
                </a:cxn>
                <a:cxn ang="0">
                  <a:pos x="172" y="9"/>
                </a:cxn>
                <a:cxn ang="0">
                  <a:pos x="162" y="4"/>
                </a:cxn>
                <a:cxn ang="0">
                  <a:pos x="142" y="10"/>
                </a:cxn>
                <a:cxn ang="0">
                  <a:pos x="135" y="20"/>
                </a:cxn>
                <a:cxn ang="0">
                  <a:pos x="140" y="32"/>
                </a:cxn>
                <a:cxn ang="0">
                  <a:pos x="140" y="39"/>
                </a:cxn>
                <a:cxn ang="0">
                  <a:pos x="115" y="32"/>
                </a:cxn>
                <a:cxn ang="0">
                  <a:pos x="85" y="27"/>
                </a:cxn>
                <a:cxn ang="0">
                  <a:pos x="50" y="32"/>
                </a:cxn>
                <a:cxn ang="0">
                  <a:pos x="18" y="32"/>
                </a:cxn>
                <a:cxn ang="0">
                  <a:pos x="8" y="39"/>
                </a:cxn>
                <a:cxn ang="0">
                  <a:pos x="15" y="52"/>
                </a:cxn>
                <a:cxn ang="0">
                  <a:pos x="28" y="57"/>
                </a:cxn>
                <a:cxn ang="0">
                  <a:pos x="45" y="60"/>
                </a:cxn>
                <a:cxn ang="0">
                  <a:pos x="60" y="69"/>
                </a:cxn>
                <a:cxn ang="0">
                  <a:pos x="73" y="64"/>
                </a:cxn>
                <a:cxn ang="0">
                  <a:pos x="72" y="55"/>
                </a:cxn>
                <a:cxn ang="0">
                  <a:pos x="88" y="49"/>
                </a:cxn>
                <a:cxn ang="0">
                  <a:pos x="107" y="54"/>
                </a:cxn>
                <a:cxn ang="0">
                  <a:pos x="102" y="67"/>
                </a:cxn>
                <a:cxn ang="0">
                  <a:pos x="77" y="80"/>
                </a:cxn>
                <a:cxn ang="0">
                  <a:pos x="52" y="92"/>
                </a:cxn>
                <a:cxn ang="0">
                  <a:pos x="57" y="101"/>
                </a:cxn>
                <a:cxn ang="0">
                  <a:pos x="82" y="96"/>
                </a:cxn>
                <a:cxn ang="0">
                  <a:pos x="95" y="94"/>
                </a:cxn>
                <a:cxn ang="0">
                  <a:pos x="98" y="101"/>
                </a:cxn>
                <a:cxn ang="0">
                  <a:pos x="103" y="106"/>
                </a:cxn>
                <a:cxn ang="0">
                  <a:pos x="137" y="94"/>
                </a:cxn>
                <a:cxn ang="0">
                  <a:pos x="165" y="94"/>
                </a:cxn>
                <a:cxn ang="0">
                  <a:pos x="177" y="94"/>
                </a:cxn>
                <a:cxn ang="0">
                  <a:pos x="185" y="75"/>
                </a:cxn>
                <a:cxn ang="0">
                  <a:pos x="182" y="55"/>
                </a:cxn>
                <a:cxn ang="0">
                  <a:pos x="175" y="52"/>
                </a:cxn>
                <a:cxn ang="0">
                  <a:pos x="160" y="52"/>
                </a:cxn>
                <a:cxn ang="0">
                  <a:pos x="152" y="52"/>
                </a:cxn>
                <a:cxn ang="0">
                  <a:pos x="150" y="37"/>
                </a:cxn>
                <a:cxn ang="0">
                  <a:pos x="162" y="30"/>
                </a:cxn>
                <a:cxn ang="0">
                  <a:pos x="175" y="39"/>
                </a:cxn>
                <a:cxn ang="0">
                  <a:pos x="180" y="39"/>
                </a:cxn>
              </a:cxnLst>
              <a:rect l="0" t="0" r="r" b="b"/>
              <a:pathLst>
                <a:path w="192" h="109">
                  <a:moveTo>
                    <a:pt x="180" y="32"/>
                  </a:moveTo>
                  <a:lnTo>
                    <a:pt x="187" y="25"/>
                  </a:lnTo>
                  <a:lnTo>
                    <a:pt x="192" y="17"/>
                  </a:lnTo>
                  <a:lnTo>
                    <a:pt x="189" y="10"/>
                  </a:lnTo>
                  <a:lnTo>
                    <a:pt x="187" y="4"/>
                  </a:lnTo>
                  <a:lnTo>
                    <a:pt x="180" y="10"/>
                  </a:lnTo>
                  <a:lnTo>
                    <a:pt x="175" y="17"/>
                  </a:lnTo>
                  <a:lnTo>
                    <a:pt x="172" y="9"/>
                  </a:lnTo>
                  <a:lnTo>
                    <a:pt x="170" y="0"/>
                  </a:lnTo>
                  <a:lnTo>
                    <a:pt x="162" y="4"/>
                  </a:lnTo>
                  <a:lnTo>
                    <a:pt x="152" y="5"/>
                  </a:lnTo>
                  <a:lnTo>
                    <a:pt x="142" y="10"/>
                  </a:lnTo>
                  <a:lnTo>
                    <a:pt x="133" y="17"/>
                  </a:lnTo>
                  <a:lnTo>
                    <a:pt x="135" y="20"/>
                  </a:lnTo>
                  <a:lnTo>
                    <a:pt x="138" y="29"/>
                  </a:lnTo>
                  <a:lnTo>
                    <a:pt x="140" y="32"/>
                  </a:lnTo>
                  <a:lnTo>
                    <a:pt x="140" y="35"/>
                  </a:lnTo>
                  <a:lnTo>
                    <a:pt x="140" y="39"/>
                  </a:lnTo>
                  <a:lnTo>
                    <a:pt x="137" y="39"/>
                  </a:lnTo>
                  <a:lnTo>
                    <a:pt x="115" y="32"/>
                  </a:lnTo>
                  <a:lnTo>
                    <a:pt x="102" y="25"/>
                  </a:lnTo>
                  <a:lnTo>
                    <a:pt x="85" y="27"/>
                  </a:lnTo>
                  <a:lnTo>
                    <a:pt x="67" y="29"/>
                  </a:lnTo>
                  <a:lnTo>
                    <a:pt x="50" y="32"/>
                  </a:lnTo>
                  <a:lnTo>
                    <a:pt x="33" y="34"/>
                  </a:lnTo>
                  <a:lnTo>
                    <a:pt x="18" y="32"/>
                  </a:lnTo>
                  <a:lnTo>
                    <a:pt x="0" y="30"/>
                  </a:lnTo>
                  <a:lnTo>
                    <a:pt x="8" y="39"/>
                  </a:lnTo>
                  <a:lnTo>
                    <a:pt x="15" y="47"/>
                  </a:lnTo>
                  <a:lnTo>
                    <a:pt x="15" y="52"/>
                  </a:lnTo>
                  <a:lnTo>
                    <a:pt x="13" y="59"/>
                  </a:lnTo>
                  <a:lnTo>
                    <a:pt x="28" y="57"/>
                  </a:lnTo>
                  <a:lnTo>
                    <a:pt x="45" y="54"/>
                  </a:lnTo>
                  <a:lnTo>
                    <a:pt x="45" y="60"/>
                  </a:lnTo>
                  <a:lnTo>
                    <a:pt x="43" y="65"/>
                  </a:lnTo>
                  <a:lnTo>
                    <a:pt x="60" y="69"/>
                  </a:lnTo>
                  <a:lnTo>
                    <a:pt x="77" y="70"/>
                  </a:lnTo>
                  <a:lnTo>
                    <a:pt x="73" y="64"/>
                  </a:lnTo>
                  <a:lnTo>
                    <a:pt x="68" y="57"/>
                  </a:lnTo>
                  <a:lnTo>
                    <a:pt x="72" y="55"/>
                  </a:lnTo>
                  <a:lnTo>
                    <a:pt x="78" y="52"/>
                  </a:lnTo>
                  <a:lnTo>
                    <a:pt x="88" y="49"/>
                  </a:lnTo>
                  <a:lnTo>
                    <a:pt x="95" y="50"/>
                  </a:lnTo>
                  <a:lnTo>
                    <a:pt x="107" y="54"/>
                  </a:lnTo>
                  <a:lnTo>
                    <a:pt x="112" y="55"/>
                  </a:lnTo>
                  <a:lnTo>
                    <a:pt x="102" y="67"/>
                  </a:lnTo>
                  <a:lnTo>
                    <a:pt x="93" y="77"/>
                  </a:lnTo>
                  <a:lnTo>
                    <a:pt x="77" y="80"/>
                  </a:lnTo>
                  <a:lnTo>
                    <a:pt x="62" y="84"/>
                  </a:lnTo>
                  <a:lnTo>
                    <a:pt x="52" y="92"/>
                  </a:lnTo>
                  <a:lnTo>
                    <a:pt x="40" y="101"/>
                  </a:lnTo>
                  <a:lnTo>
                    <a:pt x="57" y="101"/>
                  </a:lnTo>
                  <a:lnTo>
                    <a:pt x="72" y="101"/>
                  </a:lnTo>
                  <a:lnTo>
                    <a:pt x="82" y="96"/>
                  </a:lnTo>
                  <a:lnTo>
                    <a:pt x="92" y="92"/>
                  </a:lnTo>
                  <a:lnTo>
                    <a:pt x="95" y="94"/>
                  </a:lnTo>
                  <a:lnTo>
                    <a:pt x="98" y="96"/>
                  </a:lnTo>
                  <a:lnTo>
                    <a:pt x="98" y="101"/>
                  </a:lnTo>
                  <a:lnTo>
                    <a:pt x="97" y="109"/>
                  </a:lnTo>
                  <a:lnTo>
                    <a:pt x="103" y="106"/>
                  </a:lnTo>
                  <a:lnTo>
                    <a:pt x="118" y="99"/>
                  </a:lnTo>
                  <a:lnTo>
                    <a:pt x="137" y="94"/>
                  </a:lnTo>
                  <a:lnTo>
                    <a:pt x="148" y="91"/>
                  </a:lnTo>
                  <a:lnTo>
                    <a:pt x="165" y="94"/>
                  </a:lnTo>
                  <a:lnTo>
                    <a:pt x="175" y="97"/>
                  </a:lnTo>
                  <a:lnTo>
                    <a:pt x="177" y="94"/>
                  </a:lnTo>
                  <a:lnTo>
                    <a:pt x="182" y="86"/>
                  </a:lnTo>
                  <a:lnTo>
                    <a:pt x="185" y="75"/>
                  </a:lnTo>
                  <a:lnTo>
                    <a:pt x="185" y="67"/>
                  </a:lnTo>
                  <a:lnTo>
                    <a:pt x="182" y="55"/>
                  </a:lnTo>
                  <a:lnTo>
                    <a:pt x="180" y="50"/>
                  </a:lnTo>
                  <a:lnTo>
                    <a:pt x="175" y="52"/>
                  </a:lnTo>
                  <a:lnTo>
                    <a:pt x="165" y="52"/>
                  </a:lnTo>
                  <a:lnTo>
                    <a:pt x="160" y="52"/>
                  </a:lnTo>
                  <a:lnTo>
                    <a:pt x="155" y="52"/>
                  </a:lnTo>
                  <a:lnTo>
                    <a:pt x="152" y="52"/>
                  </a:lnTo>
                  <a:lnTo>
                    <a:pt x="150" y="50"/>
                  </a:lnTo>
                  <a:lnTo>
                    <a:pt x="150" y="37"/>
                  </a:lnTo>
                  <a:lnTo>
                    <a:pt x="152" y="27"/>
                  </a:lnTo>
                  <a:lnTo>
                    <a:pt x="162" y="30"/>
                  </a:lnTo>
                  <a:lnTo>
                    <a:pt x="172" y="34"/>
                  </a:lnTo>
                  <a:lnTo>
                    <a:pt x="175" y="39"/>
                  </a:lnTo>
                  <a:lnTo>
                    <a:pt x="179" y="45"/>
                  </a:lnTo>
                  <a:lnTo>
                    <a:pt x="180" y="39"/>
                  </a:lnTo>
                  <a:lnTo>
                    <a:pt x="180" y="32"/>
                  </a:lnTo>
                  <a:close/>
                </a:path>
              </a:pathLst>
            </a:custGeom>
            <a:solidFill>
              <a:srgbClr val="1F1A17"/>
            </a:solidFill>
            <a:ln w="9525">
              <a:noFill/>
              <a:round/>
              <a:headEnd/>
              <a:tailEnd/>
            </a:ln>
          </p:spPr>
          <p:txBody>
            <a:bodyPr/>
            <a:lstStyle/>
            <a:p>
              <a:endParaRPr lang="en-US"/>
            </a:p>
          </p:txBody>
        </p:sp>
        <p:sp>
          <p:nvSpPr>
            <p:cNvPr id="4845" name="Freeform 749"/>
            <p:cNvSpPr>
              <a:spLocks/>
            </p:cNvSpPr>
            <p:nvPr/>
          </p:nvSpPr>
          <p:spPr bwMode="auto">
            <a:xfrm>
              <a:off x="2642" y="3621"/>
              <a:ext cx="312" cy="124"/>
            </a:xfrm>
            <a:custGeom>
              <a:avLst/>
              <a:gdLst/>
              <a:ahLst/>
              <a:cxnLst>
                <a:cxn ang="0">
                  <a:pos x="3" y="2"/>
                </a:cxn>
                <a:cxn ang="0">
                  <a:pos x="0" y="17"/>
                </a:cxn>
                <a:cxn ang="0">
                  <a:pos x="15" y="23"/>
                </a:cxn>
                <a:cxn ang="0">
                  <a:pos x="23" y="40"/>
                </a:cxn>
                <a:cxn ang="0">
                  <a:pos x="26" y="43"/>
                </a:cxn>
                <a:cxn ang="0">
                  <a:pos x="38" y="45"/>
                </a:cxn>
                <a:cxn ang="0">
                  <a:pos x="50" y="47"/>
                </a:cxn>
                <a:cxn ang="0">
                  <a:pos x="53" y="55"/>
                </a:cxn>
                <a:cxn ang="0">
                  <a:pos x="56" y="62"/>
                </a:cxn>
                <a:cxn ang="0">
                  <a:pos x="65" y="59"/>
                </a:cxn>
                <a:cxn ang="0">
                  <a:pos x="70" y="62"/>
                </a:cxn>
                <a:cxn ang="0">
                  <a:pos x="68" y="70"/>
                </a:cxn>
                <a:cxn ang="0">
                  <a:pos x="75" y="87"/>
                </a:cxn>
                <a:cxn ang="0">
                  <a:pos x="83" y="89"/>
                </a:cxn>
                <a:cxn ang="0">
                  <a:pos x="86" y="80"/>
                </a:cxn>
                <a:cxn ang="0">
                  <a:pos x="96" y="74"/>
                </a:cxn>
                <a:cxn ang="0">
                  <a:pos x="113" y="74"/>
                </a:cxn>
                <a:cxn ang="0">
                  <a:pos x="130" y="82"/>
                </a:cxn>
                <a:cxn ang="0">
                  <a:pos x="138" y="95"/>
                </a:cxn>
                <a:cxn ang="0">
                  <a:pos x="155" y="114"/>
                </a:cxn>
                <a:cxn ang="0">
                  <a:pos x="173" y="117"/>
                </a:cxn>
                <a:cxn ang="0">
                  <a:pos x="185" y="107"/>
                </a:cxn>
                <a:cxn ang="0">
                  <a:pos x="198" y="107"/>
                </a:cxn>
                <a:cxn ang="0">
                  <a:pos x="208" y="115"/>
                </a:cxn>
                <a:cxn ang="0">
                  <a:pos x="220" y="114"/>
                </a:cxn>
                <a:cxn ang="0">
                  <a:pos x="232" y="112"/>
                </a:cxn>
                <a:cxn ang="0">
                  <a:pos x="249" y="117"/>
                </a:cxn>
                <a:cxn ang="0">
                  <a:pos x="272" y="105"/>
                </a:cxn>
                <a:cxn ang="0">
                  <a:pos x="299" y="99"/>
                </a:cxn>
                <a:cxn ang="0">
                  <a:pos x="300" y="92"/>
                </a:cxn>
                <a:cxn ang="0">
                  <a:pos x="287" y="74"/>
                </a:cxn>
                <a:cxn ang="0">
                  <a:pos x="279" y="67"/>
                </a:cxn>
                <a:cxn ang="0">
                  <a:pos x="265" y="70"/>
                </a:cxn>
                <a:cxn ang="0">
                  <a:pos x="245" y="67"/>
                </a:cxn>
                <a:cxn ang="0">
                  <a:pos x="239" y="75"/>
                </a:cxn>
                <a:cxn ang="0">
                  <a:pos x="232" y="95"/>
                </a:cxn>
                <a:cxn ang="0">
                  <a:pos x="222" y="90"/>
                </a:cxn>
                <a:cxn ang="0">
                  <a:pos x="212" y="85"/>
                </a:cxn>
                <a:cxn ang="0">
                  <a:pos x="198" y="87"/>
                </a:cxn>
                <a:cxn ang="0">
                  <a:pos x="188" y="82"/>
                </a:cxn>
                <a:cxn ang="0">
                  <a:pos x="177" y="80"/>
                </a:cxn>
                <a:cxn ang="0">
                  <a:pos x="168" y="79"/>
                </a:cxn>
                <a:cxn ang="0">
                  <a:pos x="158" y="69"/>
                </a:cxn>
                <a:cxn ang="0">
                  <a:pos x="150" y="53"/>
                </a:cxn>
                <a:cxn ang="0">
                  <a:pos x="137" y="42"/>
                </a:cxn>
                <a:cxn ang="0">
                  <a:pos x="122" y="38"/>
                </a:cxn>
                <a:cxn ang="0">
                  <a:pos x="106" y="37"/>
                </a:cxn>
                <a:cxn ang="0">
                  <a:pos x="75" y="23"/>
                </a:cxn>
                <a:cxn ang="0">
                  <a:pos x="53" y="20"/>
                </a:cxn>
                <a:cxn ang="0">
                  <a:pos x="40" y="15"/>
                </a:cxn>
                <a:cxn ang="0">
                  <a:pos x="33" y="12"/>
                </a:cxn>
                <a:cxn ang="0">
                  <a:pos x="23" y="13"/>
                </a:cxn>
                <a:cxn ang="0">
                  <a:pos x="8" y="5"/>
                </a:cxn>
              </a:cxnLst>
              <a:rect l="0" t="0" r="r" b="b"/>
              <a:pathLst>
                <a:path w="312" h="124">
                  <a:moveTo>
                    <a:pt x="5" y="0"/>
                  </a:moveTo>
                  <a:lnTo>
                    <a:pt x="3" y="2"/>
                  </a:lnTo>
                  <a:lnTo>
                    <a:pt x="1" y="8"/>
                  </a:lnTo>
                  <a:lnTo>
                    <a:pt x="0" y="17"/>
                  </a:lnTo>
                  <a:lnTo>
                    <a:pt x="1" y="22"/>
                  </a:lnTo>
                  <a:lnTo>
                    <a:pt x="15" y="23"/>
                  </a:lnTo>
                  <a:lnTo>
                    <a:pt x="23" y="27"/>
                  </a:lnTo>
                  <a:lnTo>
                    <a:pt x="23" y="40"/>
                  </a:lnTo>
                  <a:lnTo>
                    <a:pt x="23" y="50"/>
                  </a:lnTo>
                  <a:lnTo>
                    <a:pt x="26" y="43"/>
                  </a:lnTo>
                  <a:lnTo>
                    <a:pt x="31" y="38"/>
                  </a:lnTo>
                  <a:lnTo>
                    <a:pt x="38" y="45"/>
                  </a:lnTo>
                  <a:lnTo>
                    <a:pt x="43" y="50"/>
                  </a:lnTo>
                  <a:lnTo>
                    <a:pt x="50" y="47"/>
                  </a:lnTo>
                  <a:lnTo>
                    <a:pt x="55" y="45"/>
                  </a:lnTo>
                  <a:lnTo>
                    <a:pt x="53" y="55"/>
                  </a:lnTo>
                  <a:lnTo>
                    <a:pt x="51" y="67"/>
                  </a:lnTo>
                  <a:lnTo>
                    <a:pt x="56" y="62"/>
                  </a:lnTo>
                  <a:lnTo>
                    <a:pt x="61" y="60"/>
                  </a:lnTo>
                  <a:lnTo>
                    <a:pt x="65" y="59"/>
                  </a:lnTo>
                  <a:lnTo>
                    <a:pt x="68" y="59"/>
                  </a:lnTo>
                  <a:lnTo>
                    <a:pt x="70" y="62"/>
                  </a:lnTo>
                  <a:lnTo>
                    <a:pt x="70" y="65"/>
                  </a:lnTo>
                  <a:lnTo>
                    <a:pt x="68" y="70"/>
                  </a:lnTo>
                  <a:lnTo>
                    <a:pt x="66" y="77"/>
                  </a:lnTo>
                  <a:lnTo>
                    <a:pt x="75" y="87"/>
                  </a:lnTo>
                  <a:lnTo>
                    <a:pt x="83" y="95"/>
                  </a:lnTo>
                  <a:lnTo>
                    <a:pt x="83" y="89"/>
                  </a:lnTo>
                  <a:lnTo>
                    <a:pt x="85" y="84"/>
                  </a:lnTo>
                  <a:lnTo>
                    <a:pt x="86" y="80"/>
                  </a:lnTo>
                  <a:lnTo>
                    <a:pt x="90" y="77"/>
                  </a:lnTo>
                  <a:lnTo>
                    <a:pt x="96" y="74"/>
                  </a:lnTo>
                  <a:lnTo>
                    <a:pt x="103" y="72"/>
                  </a:lnTo>
                  <a:lnTo>
                    <a:pt x="113" y="74"/>
                  </a:lnTo>
                  <a:lnTo>
                    <a:pt x="122" y="77"/>
                  </a:lnTo>
                  <a:lnTo>
                    <a:pt x="130" y="82"/>
                  </a:lnTo>
                  <a:lnTo>
                    <a:pt x="137" y="85"/>
                  </a:lnTo>
                  <a:lnTo>
                    <a:pt x="138" y="95"/>
                  </a:lnTo>
                  <a:lnTo>
                    <a:pt x="140" y="104"/>
                  </a:lnTo>
                  <a:lnTo>
                    <a:pt x="155" y="114"/>
                  </a:lnTo>
                  <a:lnTo>
                    <a:pt x="172" y="124"/>
                  </a:lnTo>
                  <a:lnTo>
                    <a:pt x="173" y="117"/>
                  </a:lnTo>
                  <a:lnTo>
                    <a:pt x="178" y="110"/>
                  </a:lnTo>
                  <a:lnTo>
                    <a:pt x="185" y="107"/>
                  </a:lnTo>
                  <a:lnTo>
                    <a:pt x="192" y="107"/>
                  </a:lnTo>
                  <a:lnTo>
                    <a:pt x="198" y="107"/>
                  </a:lnTo>
                  <a:lnTo>
                    <a:pt x="205" y="110"/>
                  </a:lnTo>
                  <a:lnTo>
                    <a:pt x="208" y="115"/>
                  </a:lnTo>
                  <a:lnTo>
                    <a:pt x="212" y="122"/>
                  </a:lnTo>
                  <a:lnTo>
                    <a:pt x="220" y="114"/>
                  </a:lnTo>
                  <a:lnTo>
                    <a:pt x="230" y="105"/>
                  </a:lnTo>
                  <a:lnTo>
                    <a:pt x="232" y="112"/>
                  </a:lnTo>
                  <a:lnTo>
                    <a:pt x="235" y="119"/>
                  </a:lnTo>
                  <a:lnTo>
                    <a:pt x="249" y="117"/>
                  </a:lnTo>
                  <a:lnTo>
                    <a:pt x="260" y="115"/>
                  </a:lnTo>
                  <a:lnTo>
                    <a:pt x="272" y="105"/>
                  </a:lnTo>
                  <a:lnTo>
                    <a:pt x="285" y="97"/>
                  </a:lnTo>
                  <a:lnTo>
                    <a:pt x="299" y="99"/>
                  </a:lnTo>
                  <a:lnTo>
                    <a:pt x="312" y="102"/>
                  </a:lnTo>
                  <a:lnTo>
                    <a:pt x="300" y="92"/>
                  </a:lnTo>
                  <a:lnTo>
                    <a:pt x="289" y="82"/>
                  </a:lnTo>
                  <a:lnTo>
                    <a:pt x="287" y="74"/>
                  </a:lnTo>
                  <a:lnTo>
                    <a:pt x="285" y="64"/>
                  </a:lnTo>
                  <a:lnTo>
                    <a:pt x="279" y="67"/>
                  </a:lnTo>
                  <a:lnTo>
                    <a:pt x="270" y="69"/>
                  </a:lnTo>
                  <a:lnTo>
                    <a:pt x="265" y="70"/>
                  </a:lnTo>
                  <a:lnTo>
                    <a:pt x="259" y="70"/>
                  </a:lnTo>
                  <a:lnTo>
                    <a:pt x="245" y="67"/>
                  </a:lnTo>
                  <a:lnTo>
                    <a:pt x="232" y="60"/>
                  </a:lnTo>
                  <a:lnTo>
                    <a:pt x="239" y="75"/>
                  </a:lnTo>
                  <a:lnTo>
                    <a:pt x="245" y="90"/>
                  </a:lnTo>
                  <a:lnTo>
                    <a:pt x="232" y="95"/>
                  </a:lnTo>
                  <a:lnTo>
                    <a:pt x="220" y="99"/>
                  </a:lnTo>
                  <a:lnTo>
                    <a:pt x="222" y="90"/>
                  </a:lnTo>
                  <a:lnTo>
                    <a:pt x="222" y="80"/>
                  </a:lnTo>
                  <a:lnTo>
                    <a:pt x="212" y="85"/>
                  </a:lnTo>
                  <a:lnTo>
                    <a:pt x="202" y="87"/>
                  </a:lnTo>
                  <a:lnTo>
                    <a:pt x="198" y="87"/>
                  </a:lnTo>
                  <a:lnTo>
                    <a:pt x="193" y="85"/>
                  </a:lnTo>
                  <a:lnTo>
                    <a:pt x="188" y="82"/>
                  </a:lnTo>
                  <a:lnTo>
                    <a:pt x="183" y="79"/>
                  </a:lnTo>
                  <a:lnTo>
                    <a:pt x="177" y="80"/>
                  </a:lnTo>
                  <a:lnTo>
                    <a:pt x="172" y="80"/>
                  </a:lnTo>
                  <a:lnTo>
                    <a:pt x="168" y="79"/>
                  </a:lnTo>
                  <a:lnTo>
                    <a:pt x="165" y="77"/>
                  </a:lnTo>
                  <a:lnTo>
                    <a:pt x="158" y="69"/>
                  </a:lnTo>
                  <a:lnTo>
                    <a:pt x="150" y="60"/>
                  </a:lnTo>
                  <a:lnTo>
                    <a:pt x="150" y="53"/>
                  </a:lnTo>
                  <a:lnTo>
                    <a:pt x="150" y="47"/>
                  </a:lnTo>
                  <a:lnTo>
                    <a:pt x="137" y="42"/>
                  </a:lnTo>
                  <a:lnTo>
                    <a:pt x="122" y="35"/>
                  </a:lnTo>
                  <a:lnTo>
                    <a:pt x="122" y="38"/>
                  </a:lnTo>
                  <a:lnTo>
                    <a:pt x="122" y="43"/>
                  </a:lnTo>
                  <a:lnTo>
                    <a:pt x="106" y="37"/>
                  </a:lnTo>
                  <a:lnTo>
                    <a:pt x="90" y="30"/>
                  </a:lnTo>
                  <a:lnTo>
                    <a:pt x="75" y="23"/>
                  </a:lnTo>
                  <a:lnTo>
                    <a:pt x="58" y="17"/>
                  </a:lnTo>
                  <a:lnTo>
                    <a:pt x="53" y="20"/>
                  </a:lnTo>
                  <a:lnTo>
                    <a:pt x="48" y="22"/>
                  </a:lnTo>
                  <a:lnTo>
                    <a:pt x="40" y="15"/>
                  </a:lnTo>
                  <a:lnTo>
                    <a:pt x="33" y="8"/>
                  </a:lnTo>
                  <a:lnTo>
                    <a:pt x="33" y="12"/>
                  </a:lnTo>
                  <a:lnTo>
                    <a:pt x="35" y="15"/>
                  </a:lnTo>
                  <a:lnTo>
                    <a:pt x="23" y="13"/>
                  </a:lnTo>
                  <a:lnTo>
                    <a:pt x="11" y="12"/>
                  </a:lnTo>
                  <a:lnTo>
                    <a:pt x="8" y="5"/>
                  </a:lnTo>
                  <a:lnTo>
                    <a:pt x="5" y="0"/>
                  </a:lnTo>
                  <a:close/>
                </a:path>
              </a:pathLst>
            </a:custGeom>
            <a:solidFill>
              <a:srgbClr val="1F1A17"/>
            </a:solidFill>
            <a:ln w="9525">
              <a:noFill/>
              <a:round/>
              <a:headEnd/>
              <a:tailEnd/>
            </a:ln>
          </p:spPr>
          <p:txBody>
            <a:bodyPr/>
            <a:lstStyle/>
            <a:p>
              <a:endParaRPr lang="en-US"/>
            </a:p>
          </p:txBody>
        </p:sp>
        <p:sp>
          <p:nvSpPr>
            <p:cNvPr id="4846" name="Freeform 750"/>
            <p:cNvSpPr>
              <a:spLocks/>
            </p:cNvSpPr>
            <p:nvPr/>
          </p:nvSpPr>
          <p:spPr bwMode="auto">
            <a:xfrm>
              <a:off x="2650" y="3567"/>
              <a:ext cx="175" cy="126"/>
            </a:xfrm>
            <a:custGeom>
              <a:avLst/>
              <a:gdLst/>
              <a:ahLst/>
              <a:cxnLst>
                <a:cxn ang="0">
                  <a:pos x="7" y="11"/>
                </a:cxn>
                <a:cxn ang="0">
                  <a:pos x="15" y="21"/>
                </a:cxn>
                <a:cxn ang="0">
                  <a:pos x="18" y="41"/>
                </a:cxn>
                <a:cxn ang="0">
                  <a:pos x="20" y="57"/>
                </a:cxn>
                <a:cxn ang="0">
                  <a:pos x="27" y="62"/>
                </a:cxn>
                <a:cxn ang="0">
                  <a:pos x="28" y="66"/>
                </a:cxn>
                <a:cxn ang="0">
                  <a:pos x="27" y="71"/>
                </a:cxn>
                <a:cxn ang="0">
                  <a:pos x="33" y="82"/>
                </a:cxn>
                <a:cxn ang="0">
                  <a:pos x="38" y="81"/>
                </a:cxn>
                <a:cxn ang="0">
                  <a:pos x="47" y="87"/>
                </a:cxn>
                <a:cxn ang="0">
                  <a:pos x="53" y="111"/>
                </a:cxn>
                <a:cxn ang="0">
                  <a:pos x="67" y="126"/>
                </a:cxn>
                <a:cxn ang="0">
                  <a:pos x="82" y="119"/>
                </a:cxn>
                <a:cxn ang="0">
                  <a:pos x="87" y="106"/>
                </a:cxn>
                <a:cxn ang="0">
                  <a:pos x="90" y="101"/>
                </a:cxn>
                <a:cxn ang="0">
                  <a:pos x="114" y="109"/>
                </a:cxn>
                <a:cxn ang="0">
                  <a:pos x="132" y="107"/>
                </a:cxn>
                <a:cxn ang="0">
                  <a:pos x="149" y="102"/>
                </a:cxn>
                <a:cxn ang="0">
                  <a:pos x="165" y="101"/>
                </a:cxn>
                <a:cxn ang="0">
                  <a:pos x="172" y="91"/>
                </a:cxn>
                <a:cxn ang="0">
                  <a:pos x="170" y="84"/>
                </a:cxn>
                <a:cxn ang="0">
                  <a:pos x="147" y="89"/>
                </a:cxn>
                <a:cxn ang="0">
                  <a:pos x="117" y="82"/>
                </a:cxn>
                <a:cxn ang="0">
                  <a:pos x="109" y="72"/>
                </a:cxn>
                <a:cxn ang="0">
                  <a:pos x="97" y="66"/>
                </a:cxn>
                <a:cxn ang="0">
                  <a:pos x="87" y="62"/>
                </a:cxn>
                <a:cxn ang="0">
                  <a:pos x="92" y="57"/>
                </a:cxn>
                <a:cxn ang="0">
                  <a:pos x="105" y="57"/>
                </a:cxn>
                <a:cxn ang="0">
                  <a:pos x="140" y="66"/>
                </a:cxn>
                <a:cxn ang="0">
                  <a:pos x="154" y="64"/>
                </a:cxn>
                <a:cxn ang="0">
                  <a:pos x="134" y="51"/>
                </a:cxn>
                <a:cxn ang="0">
                  <a:pos x="105" y="41"/>
                </a:cxn>
                <a:cxn ang="0">
                  <a:pos x="90" y="32"/>
                </a:cxn>
                <a:cxn ang="0">
                  <a:pos x="77" y="27"/>
                </a:cxn>
                <a:cxn ang="0">
                  <a:pos x="68" y="22"/>
                </a:cxn>
                <a:cxn ang="0">
                  <a:pos x="57" y="9"/>
                </a:cxn>
                <a:cxn ang="0">
                  <a:pos x="45" y="2"/>
                </a:cxn>
                <a:cxn ang="0">
                  <a:pos x="48" y="14"/>
                </a:cxn>
                <a:cxn ang="0">
                  <a:pos x="70" y="36"/>
                </a:cxn>
                <a:cxn ang="0">
                  <a:pos x="78" y="51"/>
                </a:cxn>
                <a:cxn ang="0">
                  <a:pos x="58" y="51"/>
                </a:cxn>
                <a:cxn ang="0">
                  <a:pos x="30" y="26"/>
                </a:cxn>
                <a:cxn ang="0">
                  <a:pos x="7" y="7"/>
                </a:cxn>
              </a:cxnLst>
              <a:rect l="0" t="0" r="r" b="b"/>
              <a:pathLst>
                <a:path w="175" h="126">
                  <a:moveTo>
                    <a:pt x="0" y="7"/>
                  </a:moveTo>
                  <a:lnTo>
                    <a:pt x="7" y="11"/>
                  </a:lnTo>
                  <a:lnTo>
                    <a:pt x="12" y="16"/>
                  </a:lnTo>
                  <a:lnTo>
                    <a:pt x="15" y="21"/>
                  </a:lnTo>
                  <a:lnTo>
                    <a:pt x="17" y="27"/>
                  </a:lnTo>
                  <a:lnTo>
                    <a:pt x="18" y="41"/>
                  </a:lnTo>
                  <a:lnTo>
                    <a:pt x="18" y="56"/>
                  </a:lnTo>
                  <a:lnTo>
                    <a:pt x="20" y="57"/>
                  </a:lnTo>
                  <a:lnTo>
                    <a:pt x="25" y="59"/>
                  </a:lnTo>
                  <a:lnTo>
                    <a:pt x="27" y="62"/>
                  </a:lnTo>
                  <a:lnTo>
                    <a:pt x="28" y="64"/>
                  </a:lnTo>
                  <a:lnTo>
                    <a:pt x="28" y="66"/>
                  </a:lnTo>
                  <a:lnTo>
                    <a:pt x="28" y="67"/>
                  </a:lnTo>
                  <a:lnTo>
                    <a:pt x="27" y="71"/>
                  </a:lnTo>
                  <a:lnTo>
                    <a:pt x="28" y="76"/>
                  </a:lnTo>
                  <a:lnTo>
                    <a:pt x="33" y="82"/>
                  </a:lnTo>
                  <a:lnTo>
                    <a:pt x="35" y="84"/>
                  </a:lnTo>
                  <a:lnTo>
                    <a:pt x="38" y="81"/>
                  </a:lnTo>
                  <a:lnTo>
                    <a:pt x="42" y="76"/>
                  </a:lnTo>
                  <a:lnTo>
                    <a:pt x="47" y="87"/>
                  </a:lnTo>
                  <a:lnTo>
                    <a:pt x="50" y="99"/>
                  </a:lnTo>
                  <a:lnTo>
                    <a:pt x="53" y="111"/>
                  </a:lnTo>
                  <a:lnTo>
                    <a:pt x="55" y="124"/>
                  </a:lnTo>
                  <a:lnTo>
                    <a:pt x="67" y="126"/>
                  </a:lnTo>
                  <a:lnTo>
                    <a:pt x="80" y="126"/>
                  </a:lnTo>
                  <a:lnTo>
                    <a:pt x="82" y="119"/>
                  </a:lnTo>
                  <a:lnTo>
                    <a:pt x="83" y="111"/>
                  </a:lnTo>
                  <a:lnTo>
                    <a:pt x="87" y="106"/>
                  </a:lnTo>
                  <a:lnTo>
                    <a:pt x="88" y="102"/>
                  </a:lnTo>
                  <a:lnTo>
                    <a:pt x="90" y="101"/>
                  </a:lnTo>
                  <a:lnTo>
                    <a:pt x="93" y="101"/>
                  </a:lnTo>
                  <a:lnTo>
                    <a:pt x="114" y="109"/>
                  </a:lnTo>
                  <a:lnTo>
                    <a:pt x="129" y="116"/>
                  </a:lnTo>
                  <a:lnTo>
                    <a:pt x="132" y="107"/>
                  </a:lnTo>
                  <a:lnTo>
                    <a:pt x="135" y="99"/>
                  </a:lnTo>
                  <a:lnTo>
                    <a:pt x="149" y="102"/>
                  </a:lnTo>
                  <a:lnTo>
                    <a:pt x="160" y="102"/>
                  </a:lnTo>
                  <a:lnTo>
                    <a:pt x="165" y="101"/>
                  </a:lnTo>
                  <a:lnTo>
                    <a:pt x="169" y="96"/>
                  </a:lnTo>
                  <a:lnTo>
                    <a:pt x="172" y="91"/>
                  </a:lnTo>
                  <a:lnTo>
                    <a:pt x="175" y="82"/>
                  </a:lnTo>
                  <a:lnTo>
                    <a:pt x="170" y="84"/>
                  </a:lnTo>
                  <a:lnTo>
                    <a:pt x="160" y="87"/>
                  </a:lnTo>
                  <a:lnTo>
                    <a:pt x="147" y="89"/>
                  </a:lnTo>
                  <a:lnTo>
                    <a:pt x="134" y="87"/>
                  </a:lnTo>
                  <a:lnTo>
                    <a:pt x="117" y="82"/>
                  </a:lnTo>
                  <a:lnTo>
                    <a:pt x="110" y="81"/>
                  </a:lnTo>
                  <a:lnTo>
                    <a:pt x="109" y="72"/>
                  </a:lnTo>
                  <a:lnTo>
                    <a:pt x="107" y="66"/>
                  </a:lnTo>
                  <a:lnTo>
                    <a:pt x="97" y="66"/>
                  </a:lnTo>
                  <a:lnTo>
                    <a:pt x="87" y="64"/>
                  </a:lnTo>
                  <a:lnTo>
                    <a:pt x="87" y="62"/>
                  </a:lnTo>
                  <a:lnTo>
                    <a:pt x="88" y="59"/>
                  </a:lnTo>
                  <a:lnTo>
                    <a:pt x="92" y="57"/>
                  </a:lnTo>
                  <a:lnTo>
                    <a:pt x="95" y="57"/>
                  </a:lnTo>
                  <a:lnTo>
                    <a:pt x="105" y="57"/>
                  </a:lnTo>
                  <a:lnTo>
                    <a:pt x="117" y="59"/>
                  </a:lnTo>
                  <a:lnTo>
                    <a:pt x="140" y="66"/>
                  </a:lnTo>
                  <a:lnTo>
                    <a:pt x="155" y="71"/>
                  </a:lnTo>
                  <a:lnTo>
                    <a:pt x="154" y="64"/>
                  </a:lnTo>
                  <a:lnTo>
                    <a:pt x="152" y="59"/>
                  </a:lnTo>
                  <a:lnTo>
                    <a:pt x="134" y="51"/>
                  </a:lnTo>
                  <a:lnTo>
                    <a:pt x="115" y="42"/>
                  </a:lnTo>
                  <a:lnTo>
                    <a:pt x="105" y="41"/>
                  </a:lnTo>
                  <a:lnTo>
                    <a:pt x="95" y="37"/>
                  </a:lnTo>
                  <a:lnTo>
                    <a:pt x="90" y="32"/>
                  </a:lnTo>
                  <a:lnTo>
                    <a:pt x="82" y="27"/>
                  </a:lnTo>
                  <a:lnTo>
                    <a:pt x="77" y="27"/>
                  </a:lnTo>
                  <a:lnTo>
                    <a:pt x="72" y="26"/>
                  </a:lnTo>
                  <a:lnTo>
                    <a:pt x="68" y="22"/>
                  </a:lnTo>
                  <a:lnTo>
                    <a:pt x="63" y="19"/>
                  </a:lnTo>
                  <a:lnTo>
                    <a:pt x="57" y="9"/>
                  </a:lnTo>
                  <a:lnTo>
                    <a:pt x="50" y="0"/>
                  </a:lnTo>
                  <a:lnTo>
                    <a:pt x="45" y="2"/>
                  </a:lnTo>
                  <a:lnTo>
                    <a:pt x="40" y="2"/>
                  </a:lnTo>
                  <a:lnTo>
                    <a:pt x="48" y="14"/>
                  </a:lnTo>
                  <a:lnTo>
                    <a:pt x="57" y="24"/>
                  </a:lnTo>
                  <a:lnTo>
                    <a:pt x="70" y="36"/>
                  </a:lnTo>
                  <a:lnTo>
                    <a:pt x="83" y="46"/>
                  </a:lnTo>
                  <a:lnTo>
                    <a:pt x="78" y="51"/>
                  </a:lnTo>
                  <a:lnTo>
                    <a:pt x="73" y="56"/>
                  </a:lnTo>
                  <a:lnTo>
                    <a:pt x="58" y="51"/>
                  </a:lnTo>
                  <a:lnTo>
                    <a:pt x="43" y="44"/>
                  </a:lnTo>
                  <a:lnTo>
                    <a:pt x="30" y="26"/>
                  </a:lnTo>
                  <a:lnTo>
                    <a:pt x="15" y="9"/>
                  </a:lnTo>
                  <a:lnTo>
                    <a:pt x="7" y="7"/>
                  </a:lnTo>
                  <a:lnTo>
                    <a:pt x="0" y="7"/>
                  </a:lnTo>
                  <a:close/>
                </a:path>
              </a:pathLst>
            </a:custGeom>
            <a:solidFill>
              <a:srgbClr val="1F1A17"/>
            </a:solidFill>
            <a:ln w="9525">
              <a:noFill/>
              <a:round/>
              <a:headEnd/>
              <a:tailEnd/>
            </a:ln>
          </p:spPr>
          <p:txBody>
            <a:bodyPr/>
            <a:lstStyle/>
            <a:p>
              <a:endParaRPr lang="en-US"/>
            </a:p>
          </p:txBody>
        </p:sp>
        <p:sp>
          <p:nvSpPr>
            <p:cNvPr id="4847" name="Freeform 751"/>
            <p:cNvSpPr>
              <a:spLocks/>
            </p:cNvSpPr>
            <p:nvPr/>
          </p:nvSpPr>
          <p:spPr bwMode="auto">
            <a:xfrm>
              <a:off x="2790" y="3641"/>
              <a:ext cx="94" cy="82"/>
            </a:xfrm>
            <a:custGeom>
              <a:avLst/>
              <a:gdLst/>
              <a:ahLst/>
              <a:cxnLst>
                <a:cxn ang="0">
                  <a:pos x="0" y="52"/>
                </a:cxn>
                <a:cxn ang="0">
                  <a:pos x="10" y="55"/>
                </a:cxn>
                <a:cxn ang="0">
                  <a:pos x="22" y="62"/>
                </a:cxn>
                <a:cxn ang="0">
                  <a:pos x="30" y="74"/>
                </a:cxn>
                <a:cxn ang="0">
                  <a:pos x="35" y="82"/>
                </a:cxn>
                <a:cxn ang="0">
                  <a:pos x="37" y="60"/>
                </a:cxn>
                <a:cxn ang="0">
                  <a:pos x="45" y="59"/>
                </a:cxn>
                <a:cxn ang="0">
                  <a:pos x="45" y="40"/>
                </a:cxn>
                <a:cxn ang="0">
                  <a:pos x="60" y="33"/>
                </a:cxn>
                <a:cxn ang="0">
                  <a:pos x="75" y="47"/>
                </a:cxn>
                <a:cxn ang="0">
                  <a:pos x="94" y="30"/>
                </a:cxn>
                <a:cxn ang="0">
                  <a:pos x="77" y="30"/>
                </a:cxn>
                <a:cxn ang="0">
                  <a:pos x="92" y="18"/>
                </a:cxn>
                <a:cxn ang="0">
                  <a:pos x="82" y="12"/>
                </a:cxn>
                <a:cxn ang="0">
                  <a:pos x="65" y="18"/>
                </a:cxn>
                <a:cxn ang="0">
                  <a:pos x="62" y="0"/>
                </a:cxn>
                <a:cxn ang="0">
                  <a:pos x="50" y="8"/>
                </a:cxn>
                <a:cxn ang="0">
                  <a:pos x="44" y="28"/>
                </a:cxn>
                <a:cxn ang="0">
                  <a:pos x="39" y="3"/>
                </a:cxn>
                <a:cxn ang="0">
                  <a:pos x="29" y="33"/>
                </a:cxn>
                <a:cxn ang="0">
                  <a:pos x="19" y="42"/>
                </a:cxn>
                <a:cxn ang="0">
                  <a:pos x="0" y="52"/>
                </a:cxn>
              </a:cxnLst>
              <a:rect l="0" t="0" r="r" b="b"/>
              <a:pathLst>
                <a:path w="94" h="82">
                  <a:moveTo>
                    <a:pt x="0" y="52"/>
                  </a:moveTo>
                  <a:lnTo>
                    <a:pt x="10" y="55"/>
                  </a:lnTo>
                  <a:lnTo>
                    <a:pt x="22" y="62"/>
                  </a:lnTo>
                  <a:lnTo>
                    <a:pt x="30" y="74"/>
                  </a:lnTo>
                  <a:lnTo>
                    <a:pt x="35" y="82"/>
                  </a:lnTo>
                  <a:lnTo>
                    <a:pt x="37" y="60"/>
                  </a:lnTo>
                  <a:lnTo>
                    <a:pt x="45" y="59"/>
                  </a:lnTo>
                  <a:lnTo>
                    <a:pt x="45" y="40"/>
                  </a:lnTo>
                  <a:lnTo>
                    <a:pt x="60" y="33"/>
                  </a:lnTo>
                  <a:lnTo>
                    <a:pt x="75" y="47"/>
                  </a:lnTo>
                  <a:lnTo>
                    <a:pt x="94" y="30"/>
                  </a:lnTo>
                  <a:lnTo>
                    <a:pt x="77" y="30"/>
                  </a:lnTo>
                  <a:lnTo>
                    <a:pt x="92" y="18"/>
                  </a:lnTo>
                  <a:lnTo>
                    <a:pt x="82" y="12"/>
                  </a:lnTo>
                  <a:lnTo>
                    <a:pt x="65" y="18"/>
                  </a:lnTo>
                  <a:lnTo>
                    <a:pt x="62" y="0"/>
                  </a:lnTo>
                  <a:lnTo>
                    <a:pt x="50" y="8"/>
                  </a:lnTo>
                  <a:lnTo>
                    <a:pt x="44" y="28"/>
                  </a:lnTo>
                  <a:lnTo>
                    <a:pt x="39" y="3"/>
                  </a:lnTo>
                  <a:lnTo>
                    <a:pt x="29" y="33"/>
                  </a:lnTo>
                  <a:lnTo>
                    <a:pt x="19" y="42"/>
                  </a:lnTo>
                  <a:lnTo>
                    <a:pt x="0" y="52"/>
                  </a:lnTo>
                  <a:close/>
                </a:path>
              </a:pathLst>
            </a:custGeom>
            <a:solidFill>
              <a:srgbClr val="1F1A17"/>
            </a:solidFill>
            <a:ln w="9525">
              <a:noFill/>
              <a:round/>
              <a:headEnd/>
              <a:tailEnd/>
            </a:ln>
          </p:spPr>
          <p:txBody>
            <a:bodyPr/>
            <a:lstStyle/>
            <a:p>
              <a:endParaRPr lang="en-US"/>
            </a:p>
          </p:txBody>
        </p:sp>
        <p:sp>
          <p:nvSpPr>
            <p:cNvPr id="4848" name="Freeform 752"/>
            <p:cNvSpPr>
              <a:spLocks/>
            </p:cNvSpPr>
            <p:nvPr/>
          </p:nvSpPr>
          <p:spPr bwMode="auto">
            <a:xfrm>
              <a:off x="3121" y="3593"/>
              <a:ext cx="147" cy="95"/>
            </a:xfrm>
            <a:custGeom>
              <a:avLst/>
              <a:gdLst/>
              <a:ahLst/>
              <a:cxnLst>
                <a:cxn ang="0">
                  <a:pos x="14" y="70"/>
                </a:cxn>
                <a:cxn ang="0">
                  <a:pos x="22" y="61"/>
                </a:cxn>
                <a:cxn ang="0">
                  <a:pos x="32" y="56"/>
                </a:cxn>
                <a:cxn ang="0">
                  <a:pos x="44" y="53"/>
                </a:cxn>
                <a:cxn ang="0">
                  <a:pos x="55" y="51"/>
                </a:cxn>
                <a:cxn ang="0">
                  <a:pos x="69" y="50"/>
                </a:cxn>
                <a:cxn ang="0">
                  <a:pos x="80" y="46"/>
                </a:cxn>
                <a:cxn ang="0">
                  <a:pos x="92" y="43"/>
                </a:cxn>
                <a:cxn ang="0">
                  <a:pos x="102" y="36"/>
                </a:cxn>
                <a:cxn ang="0">
                  <a:pos x="132" y="13"/>
                </a:cxn>
                <a:cxn ang="0">
                  <a:pos x="147" y="0"/>
                </a:cxn>
                <a:cxn ang="0">
                  <a:pos x="146" y="6"/>
                </a:cxn>
                <a:cxn ang="0">
                  <a:pos x="146" y="13"/>
                </a:cxn>
                <a:cxn ang="0">
                  <a:pos x="142" y="13"/>
                </a:cxn>
                <a:cxn ang="0">
                  <a:pos x="137" y="13"/>
                </a:cxn>
                <a:cxn ang="0">
                  <a:pos x="136" y="13"/>
                </a:cxn>
                <a:cxn ang="0">
                  <a:pos x="134" y="15"/>
                </a:cxn>
                <a:cxn ang="0">
                  <a:pos x="132" y="18"/>
                </a:cxn>
                <a:cxn ang="0">
                  <a:pos x="132" y="21"/>
                </a:cxn>
                <a:cxn ang="0">
                  <a:pos x="131" y="40"/>
                </a:cxn>
                <a:cxn ang="0">
                  <a:pos x="129" y="50"/>
                </a:cxn>
                <a:cxn ang="0">
                  <a:pos x="124" y="46"/>
                </a:cxn>
                <a:cxn ang="0">
                  <a:pos x="119" y="45"/>
                </a:cxn>
                <a:cxn ang="0">
                  <a:pos x="115" y="46"/>
                </a:cxn>
                <a:cxn ang="0">
                  <a:pos x="112" y="51"/>
                </a:cxn>
                <a:cxn ang="0">
                  <a:pos x="110" y="56"/>
                </a:cxn>
                <a:cxn ang="0">
                  <a:pos x="110" y="61"/>
                </a:cxn>
                <a:cxn ang="0">
                  <a:pos x="112" y="68"/>
                </a:cxn>
                <a:cxn ang="0">
                  <a:pos x="114" y="73"/>
                </a:cxn>
                <a:cxn ang="0">
                  <a:pos x="110" y="70"/>
                </a:cxn>
                <a:cxn ang="0">
                  <a:pos x="104" y="66"/>
                </a:cxn>
                <a:cxn ang="0">
                  <a:pos x="99" y="63"/>
                </a:cxn>
                <a:cxn ang="0">
                  <a:pos x="95" y="63"/>
                </a:cxn>
                <a:cxn ang="0">
                  <a:pos x="90" y="63"/>
                </a:cxn>
                <a:cxn ang="0">
                  <a:pos x="87" y="66"/>
                </a:cxn>
                <a:cxn ang="0">
                  <a:pos x="84" y="75"/>
                </a:cxn>
                <a:cxn ang="0">
                  <a:pos x="84" y="81"/>
                </a:cxn>
                <a:cxn ang="0">
                  <a:pos x="85" y="88"/>
                </a:cxn>
                <a:cxn ang="0">
                  <a:pos x="85" y="92"/>
                </a:cxn>
                <a:cxn ang="0">
                  <a:pos x="75" y="88"/>
                </a:cxn>
                <a:cxn ang="0">
                  <a:pos x="64" y="85"/>
                </a:cxn>
                <a:cxn ang="0">
                  <a:pos x="55" y="90"/>
                </a:cxn>
                <a:cxn ang="0">
                  <a:pos x="45" y="95"/>
                </a:cxn>
                <a:cxn ang="0">
                  <a:pos x="29" y="93"/>
                </a:cxn>
                <a:cxn ang="0">
                  <a:pos x="14" y="92"/>
                </a:cxn>
                <a:cxn ang="0">
                  <a:pos x="7" y="83"/>
                </a:cxn>
                <a:cxn ang="0">
                  <a:pos x="0" y="75"/>
                </a:cxn>
                <a:cxn ang="0">
                  <a:pos x="7" y="73"/>
                </a:cxn>
                <a:cxn ang="0">
                  <a:pos x="14" y="70"/>
                </a:cxn>
              </a:cxnLst>
              <a:rect l="0" t="0" r="r" b="b"/>
              <a:pathLst>
                <a:path w="147" h="95">
                  <a:moveTo>
                    <a:pt x="14" y="70"/>
                  </a:moveTo>
                  <a:lnTo>
                    <a:pt x="22" y="61"/>
                  </a:lnTo>
                  <a:lnTo>
                    <a:pt x="32" y="56"/>
                  </a:lnTo>
                  <a:lnTo>
                    <a:pt x="44" y="53"/>
                  </a:lnTo>
                  <a:lnTo>
                    <a:pt x="55" y="51"/>
                  </a:lnTo>
                  <a:lnTo>
                    <a:pt x="69" y="50"/>
                  </a:lnTo>
                  <a:lnTo>
                    <a:pt x="80" y="46"/>
                  </a:lnTo>
                  <a:lnTo>
                    <a:pt x="92" y="43"/>
                  </a:lnTo>
                  <a:lnTo>
                    <a:pt x="102" y="36"/>
                  </a:lnTo>
                  <a:lnTo>
                    <a:pt x="132" y="13"/>
                  </a:lnTo>
                  <a:lnTo>
                    <a:pt x="147" y="0"/>
                  </a:lnTo>
                  <a:lnTo>
                    <a:pt x="146" y="6"/>
                  </a:lnTo>
                  <a:lnTo>
                    <a:pt x="146" y="13"/>
                  </a:lnTo>
                  <a:lnTo>
                    <a:pt x="142" y="13"/>
                  </a:lnTo>
                  <a:lnTo>
                    <a:pt x="137" y="13"/>
                  </a:lnTo>
                  <a:lnTo>
                    <a:pt x="136" y="13"/>
                  </a:lnTo>
                  <a:lnTo>
                    <a:pt x="134" y="15"/>
                  </a:lnTo>
                  <a:lnTo>
                    <a:pt x="132" y="18"/>
                  </a:lnTo>
                  <a:lnTo>
                    <a:pt x="132" y="21"/>
                  </a:lnTo>
                  <a:lnTo>
                    <a:pt x="131" y="40"/>
                  </a:lnTo>
                  <a:lnTo>
                    <a:pt x="129" y="50"/>
                  </a:lnTo>
                  <a:lnTo>
                    <a:pt x="124" y="46"/>
                  </a:lnTo>
                  <a:lnTo>
                    <a:pt x="119" y="45"/>
                  </a:lnTo>
                  <a:lnTo>
                    <a:pt x="115" y="46"/>
                  </a:lnTo>
                  <a:lnTo>
                    <a:pt x="112" y="51"/>
                  </a:lnTo>
                  <a:lnTo>
                    <a:pt x="110" y="56"/>
                  </a:lnTo>
                  <a:lnTo>
                    <a:pt x="110" y="61"/>
                  </a:lnTo>
                  <a:lnTo>
                    <a:pt x="112" y="68"/>
                  </a:lnTo>
                  <a:lnTo>
                    <a:pt x="114" y="73"/>
                  </a:lnTo>
                  <a:lnTo>
                    <a:pt x="110" y="70"/>
                  </a:lnTo>
                  <a:lnTo>
                    <a:pt x="104" y="66"/>
                  </a:lnTo>
                  <a:lnTo>
                    <a:pt x="99" y="63"/>
                  </a:lnTo>
                  <a:lnTo>
                    <a:pt x="95" y="63"/>
                  </a:lnTo>
                  <a:lnTo>
                    <a:pt x="90" y="63"/>
                  </a:lnTo>
                  <a:lnTo>
                    <a:pt x="87" y="66"/>
                  </a:lnTo>
                  <a:lnTo>
                    <a:pt x="84" y="75"/>
                  </a:lnTo>
                  <a:lnTo>
                    <a:pt x="84" y="81"/>
                  </a:lnTo>
                  <a:lnTo>
                    <a:pt x="85" y="88"/>
                  </a:lnTo>
                  <a:lnTo>
                    <a:pt x="85" y="92"/>
                  </a:lnTo>
                  <a:lnTo>
                    <a:pt x="75" y="88"/>
                  </a:lnTo>
                  <a:lnTo>
                    <a:pt x="64" y="85"/>
                  </a:lnTo>
                  <a:lnTo>
                    <a:pt x="55" y="90"/>
                  </a:lnTo>
                  <a:lnTo>
                    <a:pt x="45" y="95"/>
                  </a:lnTo>
                  <a:lnTo>
                    <a:pt x="29" y="93"/>
                  </a:lnTo>
                  <a:lnTo>
                    <a:pt x="14" y="92"/>
                  </a:lnTo>
                  <a:lnTo>
                    <a:pt x="7" y="83"/>
                  </a:lnTo>
                  <a:lnTo>
                    <a:pt x="0" y="75"/>
                  </a:lnTo>
                  <a:lnTo>
                    <a:pt x="7" y="73"/>
                  </a:lnTo>
                  <a:lnTo>
                    <a:pt x="14" y="70"/>
                  </a:lnTo>
                  <a:close/>
                </a:path>
              </a:pathLst>
            </a:custGeom>
            <a:solidFill>
              <a:srgbClr val="1F1A17"/>
            </a:solidFill>
            <a:ln w="9525">
              <a:noFill/>
              <a:round/>
              <a:headEnd/>
              <a:tailEnd/>
            </a:ln>
          </p:spPr>
          <p:txBody>
            <a:bodyPr/>
            <a:lstStyle/>
            <a:p>
              <a:endParaRPr lang="en-US"/>
            </a:p>
          </p:txBody>
        </p:sp>
        <p:sp>
          <p:nvSpPr>
            <p:cNvPr id="4849" name="Freeform 753"/>
            <p:cNvSpPr>
              <a:spLocks/>
            </p:cNvSpPr>
            <p:nvPr/>
          </p:nvSpPr>
          <p:spPr bwMode="auto">
            <a:xfrm>
              <a:off x="3168" y="3698"/>
              <a:ext cx="43" cy="30"/>
            </a:xfrm>
            <a:custGeom>
              <a:avLst/>
              <a:gdLst/>
              <a:ahLst/>
              <a:cxnLst>
                <a:cxn ang="0">
                  <a:pos x="28" y="0"/>
                </a:cxn>
                <a:cxn ang="0">
                  <a:pos x="35" y="5"/>
                </a:cxn>
                <a:cxn ang="0">
                  <a:pos x="43" y="12"/>
                </a:cxn>
                <a:cxn ang="0">
                  <a:pos x="43" y="20"/>
                </a:cxn>
                <a:cxn ang="0">
                  <a:pos x="43" y="27"/>
                </a:cxn>
                <a:cxn ang="0">
                  <a:pos x="30" y="12"/>
                </a:cxn>
                <a:cxn ang="0">
                  <a:pos x="30" y="25"/>
                </a:cxn>
                <a:cxn ang="0">
                  <a:pos x="23" y="20"/>
                </a:cxn>
                <a:cxn ang="0">
                  <a:pos x="15" y="17"/>
                </a:cxn>
                <a:cxn ang="0">
                  <a:pos x="15" y="23"/>
                </a:cxn>
                <a:cxn ang="0">
                  <a:pos x="15" y="30"/>
                </a:cxn>
                <a:cxn ang="0">
                  <a:pos x="0" y="20"/>
                </a:cxn>
                <a:cxn ang="0">
                  <a:pos x="0" y="20"/>
                </a:cxn>
                <a:cxn ang="0">
                  <a:pos x="2" y="20"/>
                </a:cxn>
                <a:cxn ang="0">
                  <a:pos x="3" y="20"/>
                </a:cxn>
                <a:cxn ang="0">
                  <a:pos x="7" y="15"/>
                </a:cxn>
                <a:cxn ang="0">
                  <a:pos x="5" y="5"/>
                </a:cxn>
                <a:cxn ang="0">
                  <a:pos x="3" y="3"/>
                </a:cxn>
                <a:cxn ang="0">
                  <a:pos x="8" y="3"/>
                </a:cxn>
                <a:cxn ang="0">
                  <a:pos x="17" y="5"/>
                </a:cxn>
                <a:cxn ang="0">
                  <a:pos x="22" y="8"/>
                </a:cxn>
                <a:cxn ang="0">
                  <a:pos x="25" y="12"/>
                </a:cxn>
                <a:cxn ang="0">
                  <a:pos x="28" y="0"/>
                </a:cxn>
              </a:cxnLst>
              <a:rect l="0" t="0" r="r" b="b"/>
              <a:pathLst>
                <a:path w="43" h="30">
                  <a:moveTo>
                    <a:pt x="28" y="0"/>
                  </a:moveTo>
                  <a:lnTo>
                    <a:pt x="35" y="5"/>
                  </a:lnTo>
                  <a:lnTo>
                    <a:pt x="43" y="12"/>
                  </a:lnTo>
                  <a:lnTo>
                    <a:pt x="43" y="20"/>
                  </a:lnTo>
                  <a:lnTo>
                    <a:pt x="43" y="27"/>
                  </a:lnTo>
                  <a:lnTo>
                    <a:pt x="30" y="12"/>
                  </a:lnTo>
                  <a:lnTo>
                    <a:pt x="30" y="25"/>
                  </a:lnTo>
                  <a:lnTo>
                    <a:pt x="23" y="20"/>
                  </a:lnTo>
                  <a:lnTo>
                    <a:pt x="15" y="17"/>
                  </a:lnTo>
                  <a:lnTo>
                    <a:pt x="15" y="23"/>
                  </a:lnTo>
                  <a:lnTo>
                    <a:pt x="15" y="30"/>
                  </a:lnTo>
                  <a:lnTo>
                    <a:pt x="0" y="20"/>
                  </a:lnTo>
                  <a:lnTo>
                    <a:pt x="0" y="20"/>
                  </a:lnTo>
                  <a:lnTo>
                    <a:pt x="2" y="20"/>
                  </a:lnTo>
                  <a:lnTo>
                    <a:pt x="3" y="20"/>
                  </a:lnTo>
                  <a:lnTo>
                    <a:pt x="7" y="15"/>
                  </a:lnTo>
                  <a:lnTo>
                    <a:pt x="5" y="5"/>
                  </a:lnTo>
                  <a:lnTo>
                    <a:pt x="3" y="3"/>
                  </a:lnTo>
                  <a:lnTo>
                    <a:pt x="8" y="3"/>
                  </a:lnTo>
                  <a:lnTo>
                    <a:pt x="17" y="5"/>
                  </a:lnTo>
                  <a:lnTo>
                    <a:pt x="22" y="8"/>
                  </a:lnTo>
                  <a:lnTo>
                    <a:pt x="25" y="12"/>
                  </a:lnTo>
                  <a:lnTo>
                    <a:pt x="28" y="0"/>
                  </a:lnTo>
                  <a:close/>
                </a:path>
              </a:pathLst>
            </a:custGeom>
            <a:solidFill>
              <a:srgbClr val="1F1A17"/>
            </a:solidFill>
            <a:ln w="9525">
              <a:noFill/>
              <a:round/>
              <a:headEnd/>
              <a:tailEnd/>
            </a:ln>
          </p:spPr>
          <p:txBody>
            <a:bodyPr/>
            <a:lstStyle/>
            <a:p>
              <a:endParaRPr lang="en-US"/>
            </a:p>
          </p:txBody>
        </p:sp>
        <p:sp>
          <p:nvSpPr>
            <p:cNvPr id="4850" name="Freeform 754"/>
            <p:cNvSpPr>
              <a:spLocks/>
            </p:cNvSpPr>
            <p:nvPr/>
          </p:nvSpPr>
          <p:spPr bwMode="auto">
            <a:xfrm>
              <a:off x="3186" y="3654"/>
              <a:ext cx="81" cy="51"/>
            </a:xfrm>
            <a:custGeom>
              <a:avLst/>
              <a:gdLst/>
              <a:ahLst/>
              <a:cxnLst>
                <a:cxn ang="0">
                  <a:pos x="0" y="34"/>
                </a:cxn>
                <a:cxn ang="0">
                  <a:pos x="4" y="42"/>
                </a:cxn>
                <a:cxn ang="0">
                  <a:pos x="7" y="49"/>
                </a:cxn>
                <a:cxn ang="0">
                  <a:pos x="9" y="47"/>
                </a:cxn>
                <a:cxn ang="0">
                  <a:pos x="10" y="44"/>
                </a:cxn>
                <a:cxn ang="0">
                  <a:pos x="15" y="49"/>
                </a:cxn>
                <a:cxn ang="0">
                  <a:pos x="20" y="51"/>
                </a:cxn>
                <a:cxn ang="0">
                  <a:pos x="24" y="51"/>
                </a:cxn>
                <a:cxn ang="0">
                  <a:pos x="29" y="46"/>
                </a:cxn>
                <a:cxn ang="0">
                  <a:pos x="39" y="49"/>
                </a:cxn>
                <a:cxn ang="0">
                  <a:pos x="47" y="51"/>
                </a:cxn>
                <a:cxn ang="0">
                  <a:pos x="49" y="42"/>
                </a:cxn>
                <a:cxn ang="0">
                  <a:pos x="49" y="34"/>
                </a:cxn>
                <a:cxn ang="0">
                  <a:pos x="55" y="32"/>
                </a:cxn>
                <a:cxn ang="0">
                  <a:pos x="64" y="31"/>
                </a:cxn>
                <a:cxn ang="0">
                  <a:pos x="59" y="27"/>
                </a:cxn>
                <a:cxn ang="0">
                  <a:pos x="54" y="24"/>
                </a:cxn>
                <a:cxn ang="0">
                  <a:pos x="67" y="20"/>
                </a:cxn>
                <a:cxn ang="0">
                  <a:pos x="81" y="19"/>
                </a:cxn>
                <a:cxn ang="0">
                  <a:pos x="76" y="12"/>
                </a:cxn>
                <a:cxn ang="0">
                  <a:pos x="71" y="7"/>
                </a:cxn>
                <a:cxn ang="0">
                  <a:pos x="66" y="4"/>
                </a:cxn>
                <a:cxn ang="0">
                  <a:pos x="57" y="0"/>
                </a:cxn>
                <a:cxn ang="0">
                  <a:pos x="62" y="7"/>
                </a:cxn>
                <a:cxn ang="0">
                  <a:pos x="66" y="14"/>
                </a:cxn>
                <a:cxn ang="0">
                  <a:pos x="52" y="14"/>
                </a:cxn>
                <a:cxn ang="0">
                  <a:pos x="39" y="14"/>
                </a:cxn>
                <a:cxn ang="0">
                  <a:pos x="34" y="19"/>
                </a:cxn>
                <a:cxn ang="0">
                  <a:pos x="29" y="24"/>
                </a:cxn>
                <a:cxn ang="0">
                  <a:pos x="32" y="29"/>
                </a:cxn>
                <a:cxn ang="0">
                  <a:pos x="35" y="34"/>
                </a:cxn>
                <a:cxn ang="0">
                  <a:pos x="29" y="32"/>
                </a:cxn>
                <a:cxn ang="0">
                  <a:pos x="22" y="31"/>
                </a:cxn>
                <a:cxn ang="0">
                  <a:pos x="17" y="29"/>
                </a:cxn>
                <a:cxn ang="0">
                  <a:pos x="10" y="31"/>
                </a:cxn>
                <a:cxn ang="0">
                  <a:pos x="12" y="36"/>
                </a:cxn>
                <a:cxn ang="0">
                  <a:pos x="14" y="41"/>
                </a:cxn>
                <a:cxn ang="0">
                  <a:pos x="7" y="37"/>
                </a:cxn>
                <a:cxn ang="0">
                  <a:pos x="0" y="34"/>
                </a:cxn>
              </a:cxnLst>
              <a:rect l="0" t="0" r="r" b="b"/>
              <a:pathLst>
                <a:path w="81" h="51">
                  <a:moveTo>
                    <a:pt x="0" y="34"/>
                  </a:moveTo>
                  <a:lnTo>
                    <a:pt x="4" y="42"/>
                  </a:lnTo>
                  <a:lnTo>
                    <a:pt x="7" y="49"/>
                  </a:lnTo>
                  <a:lnTo>
                    <a:pt x="9" y="47"/>
                  </a:lnTo>
                  <a:lnTo>
                    <a:pt x="10" y="44"/>
                  </a:lnTo>
                  <a:lnTo>
                    <a:pt x="15" y="49"/>
                  </a:lnTo>
                  <a:lnTo>
                    <a:pt x="20" y="51"/>
                  </a:lnTo>
                  <a:lnTo>
                    <a:pt x="24" y="51"/>
                  </a:lnTo>
                  <a:lnTo>
                    <a:pt x="29" y="46"/>
                  </a:lnTo>
                  <a:lnTo>
                    <a:pt x="39" y="49"/>
                  </a:lnTo>
                  <a:lnTo>
                    <a:pt x="47" y="51"/>
                  </a:lnTo>
                  <a:lnTo>
                    <a:pt x="49" y="42"/>
                  </a:lnTo>
                  <a:lnTo>
                    <a:pt x="49" y="34"/>
                  </a:lnTo>
                  <a:lnTo>
                    <a:pt x="55" y="32"/>
                  </a:lnTo>
                  <a:lnTo>
                    <a:pt x="64" y="31"/>
                  </a:lnTo>
                  <a:lnTo>
                    <a:pt x="59" y="27"/>
                  </a:lnTo>
                  <a:lnTo>
                    <a:pt x="54" y="24"/>
                  </a:lnTo>
                  <a:lnTo>
                    <a:pt x="67" y="20"/>
                  </a:lnTo>
                  <a:lnTo>
                    <a:pt x="81" y="19"/>
                  </a:lnTo>
                  <a:lnTo>
                    <a:pt x="76" y="12"/>
                  </a:lnTo>
                  <a:lnTo>
                    <a:pt x="71" y="7"/>
                  </a:lnTo>
                  <a:lnTo>
                    <a:pt x="66" y="4"/>
                  </a:lnTo>
                  <a:lnTo>
                    <a:pt x="57" y="0"/>
                  </a:lnTo>
                  <a:lnTo>
                    <a:pt x="62" y="7"/>
                  </a:lnTo>
                  <a:lnTo>
                    <a:pt x="66" y="14"/>
                  </a:lnTo>
                  <a:lnTo>
                    <a:pt x="52" y="14"/>
                  </a:lnTo>
                  <a:lnTo>
                    <a:pt x="39" y="14"/>
                  </a:lnTo>
                  <a:lnTo>
                    <a:pt x="34" y="19"/>
                  </a:lnTo>
                  <a:lnTo>
                    <a:pt x="29" y="24"/>
                  </a:lnTo>
                  <a:lnTo>
                    <a:pt x="32" y="29"/>
                  </a:lnTo>
                  <a:lnTo>
                    <a:pt x="35" y="34"/>
                  </a:lnTo>
                  <a:lnTo>
                    <a:pt x="29" y="32"/>
                  </a:lnTo>
                  <a:lnTo>
                    <a:pt x="22" y="31"/>
                  </a:lnTo>
                  <a:lnTo>
                    <a:pt x="17" y="29"/>
                  </a:lnTo>
                  <a:lnTo>
                    <a:pt x="10" y="31"/>
                  </a:lnTo>
                  <a:lnTo>
                    <a:pt x="12" y="36"/>
                  </a:lnTo>
                  <a:lnTo>
                    <a:pt x="14" y="41"/>
                  </a:lnTo>
                  <a:lnTo>
                    <a:pt x="7" y="37"/>
                  </a:lnTo>
                  <a:lnTo>
                    <a:pt x="0" y="34"/>
                  </a:lnTo>
                  <a:close/>
                </a:path>
              </a:pathLst>
            </a:custGeom>
            <a:solidFill>
              <a:srgbClr val="1F1A17"/>
            </a:solidFill>
            <a:ln w="9525">
              <a:noFill/>
              <a:round/>
              <a:headEnd/>
              <a:tailEnd/>
            </a:ln>
          </p:spPr>
          <p:txBody>
            <a:bodyPr/>
            <a:lstStyle/>
            <a:p>
              <a:endParaRPr lang="en-US"/>
            </a:p>
          </p:txBody>
        </p:sp>
        <p:sp>
          <p:nvSpPr>
            <p:cNvPr id="4851" name="Freeform 755"/>
            <p:cNvSpPr>
              <a:spLocks/>
            </p:cNvSpPr>
            <p:nvPr/>
          </p:nvSpPr>
          <p:spPr bwMode="auto">
            <a:xfrm>
              <a:off x="3011" y="3621"/>
              <a:ext cx="55" cy="57"/>
            </a:xfrm>
            <a:custGeom>
              <a:avLst/>
              <a:gdLst/>
              <a:ahLst/>
              <a:cxnLst>
                <a:cxn ang="0">
                  <a:pos x="17" y="0"/>
                </a:cxn>
                <a:cxn ang="0">
                  <a:pos x="8" y="7"/>
                </a:cxn>
                <a:cxn ang="0">
                  <a:pos x="0" y="18"/>
                </a:cxn>
                <a:cxn ang="0">
                  <a:pos x="3" y="32"/>
                </a:cxn>
                <a:cxn ang="0">
                  <a:pos x="7" y="38"/>
                </a:cxn>
                <a:cxn ang="0">
                  <a:pos x="8" y="37"/>
                </a:cxn>
                <a:cxn ang="0">
                  <a:pos x="13" y="35"/>
                </a:cxn>
                <a:cxn ang="0">
                  <a:pos x="15" y="33"/>
                </a:cxn>
                <a:cxn ang="0">
                  <a:pos x="18" y="32"/>
                </a:cxn>
                <a:cxn ang="0">
                  <a:pos x="20" y="32"/>
                </a:cxn>
                <a:cxn ang="0">
                  <a:pos x="20" y="33"/>
                </a:cxn>
                <a:cxn ang="0">
                  <a:pos x="17" y="48"/>
                </a:cxn>
                <a:cxn ang="0">
                  <a:pos x="13" y="57"/>
                </a:cxn>
                <a:cxn ang="0">
                  <a:pos x="17" y="57"/>
                </a:cxn>
                <a:cxn ang="0">
                  <a:pos x="28" y="57"/>
                </a:cxn>
                <a:cxn ang="0">
                  <a:pos x="33" y="55"/>
                </a:cxn>
                <a:cxn ang="0">
                  <a:pos x="38" y="53"/>
                </a:cxn>
                <a:cxn ang="0">
                  <a:pos x="43" y="52"/>
                </a:cxn>
                <a:cxn ang="0">
                  <a:pos x="48" y="48"/>
                </a:cxn>
                <a:cxn ang="0">
                  <a:pos x="55" y="37"/>
                </a:cxn>
                <a:cxn ang="0">
                  <a:pos x="55" y="32"/>
                </a:cxn>
                <a:cxn ang="0">
                  <a:pos x="47" y="20"/>
                </a:cxn>
                <a:cxn ang="0">
                  <a:pos x="22" y="18"/>
                </a:cxn>
                <a:cxn ang="0">
                  <a:pos x="17" y="0"/>
                </a:cxn>
              </a:cxnLst>
              <a:rect l="0" t="0" r="r" b="b"/>
              <a:pathLst>
                <a:path w="55" h="57">
                  <a:moveTo>
                    <a:pt x="17" y="0"/>
                  </a:moveTo>
                  <a:lnTo>
                    <a:pt x="8" y="7"/>
                  </a:lnTo>
                  <a:lnTo>
                    <a:pt x="0" y="18"/>
                  </a:lnTo>
                  <a:lnTo>
                    <a:pt x="3" y="32"/>
                  </a:lnTo>
                  <a:lnTo>
                    <a:pt x="7" y="38"/>
                  </a:lnTo>
                  <a:lnTo>
                    <a:pt x="8" y="37"/>
                  </a:lnTo>
                  <a:lnTo>
                    <a:pt x="13" y="35"/>
                  </a:lnTo>
                  <a:lnTo>
                    <a:pt x="15" y="33"/>
                  </a:lnTo>
                  <a:lnTo>
                    <a:pt x="18" y="32"/>
                  </a:lnTo>
                  <a:lnTo>
                    <a:pt x="20" y="32"/>
                  </a:lnTo>
                  <a:lnTo>
                    <a:pt x="20" y="33"/>
                  </a:lnTo>
                  <a:lnTo>
                    <a:pt x="17" y="48"/>
                  </a:lnTo>
                  <a:lnTo>
                    <a:pt x="13" y="57"/>
                  </a:lnTo>
                  <a:lnTo>
                    <a:pt x="17" y="57"/>
                  </a:lnTo>
                  <a:lnTo>
                    <a:pt x="28" y="57"/>
                  </a:lnTo>
                  <a:lnTo>
                    <a:pt x="33" y="55"/>
                  </a:lnTo>
                  <a:lnTo>
                    <a:pt x="38" y="53"/>
                  </a:lnTo>
                  <a:lnTo>
                    <a:pt x="43" y="52"/>
                  </a:lnTo>
                  <a:lnTo>
                    <a:pt x="48" y="48"/>
                  </a:lnTo>
                  <a:lnTo>
                    <a:pt x="55" y="37"/>
                  </a:lnTo>
                  <a:lnTo>
                    <a:pt x="55" y="32"/>
                  </a:lnTo>
                  <a:lnTo>
                    <a:pt x="47" y="20"/>
                  </a:lnTo>
                  <a:lnTo>
                    <a:pt x="22" y="18"/>
                  </a:lnTo>
                  <a:lnTo>
                    <a:pt x="17" y="0"/>
                  </a:lnTo>
                  <a:close/>
                </a:path>
              </a:pathLst>
            </a:custGeom>
            <a:solidFill>
              <a:srgbClr val="1F1A17"/>
            </a:solidFill>
            <a:ln w="9525">
              <a:noFill/>
              <a:round/>
              <a:headEnd/>
              <a:tailEnd/>
            </a:ln>
          </p:spPr>
          <p:txBody>
            <a:bodyPr/>
            <a:lstStyle/>
            <a:p>
              <a:endParaRPr lang="en-US"/>
            </a:p>
          </p:txBody>
        </p:sp>
        <p:sp>
          <p:nvSpPr>
            <p:cNvPr id="4852" name="Freeform 756"/>
            <p:cNvSpPr>
              <a:spLocks/>
            </p:cNvSpPr>
            <p:nvPr/>
          </p:nvSpPr>
          <p:spPr bwMode="auto">
            <a:xfrm>
              <a:off x="2927" y="3579"/>
              <a:ext cx="47" cy="45"/>
            </a:xfrm>
            <a:custGeom>
              <a:avLst/>
              <a:gdLst/>
              <a:ahLst/>
              <a:cxnLst>
                <a:cxn ang="0">
                  <a:pos x="25" y="0"/>
                </a:cxn>
                <a:cxn ang="0">
                  <a:pos x="25" y="4"/>
                </a:cxn>
                <a:cxn ang="0">
                  <a:pos x="22" y="10"/>
                </a:cxn>
                <a:cxn ang="0">
                  <a:pos x="19" y="19"/>
                </a:cxn>
                <a:cxn ang="0">
                  <a:pos x="14" y="24"/>
                </a:cxn>
                <a:cxn ang="0">
                  <a:pos x="4" y="29"/>
                </a:cxn>
                <a:cxn ang="0">
                  <a:pos x="0" y="29"/>
                </a:cxn>
                <a:cxn ang="0">
                  <a:pos x="10" y="37"/>
                </a:cxn>
                <a:cxn ang="0">
                  <a:pos x="27" y="45"/>
                </a:cxn>
                <a:cxn ang="0">
                  <a:pos x="32" y="45"/>
                </a:cxn>
                <a:cxn ang="0">
                  <a:pos x="35" y="44"/>
                </a:cxn>
                <a:cxn ang="0">
                  <a:pos x="35" y="42"/>
                </a:cxn>
                <a:cxn ang="0">
                  <a:pos x="35" y="40"/>
                </a:cxn>
                <a:cxn ang="0">
                  <a:pos x="27" y="25"/>
                </a:cxn>
                <a:cxn ang="0">
                  <a:pos x="47" y="17"/>
                </a:cxn>
                <a:cxn ang="0">
                  <a:pos x="25" y="0"/>
                </a:cxn>
              </a:cxnLst>
              <a:rect l="0" t="0" r="r" b="b"/>
              <a:pathLst>
                <a:path w="47" h="45">
                  <a:moveTo>
                    <a:pt x="25" y="0"/>
                  </a:moveTo>
                  <a:lnTo>
                    <a:pt x="25" y="4"/>
                  </a:lnTo>
                  <a:lnTo>
                    <a:pt x="22" y="10"/>
                  </a:lnTo>
                  <a:lnTo>
                    <a:pt x="19" y="19"/>
                  </a:lnTo>
                  <a:lnTo>
                    <a:pt x="14" y="24"/>
                  </a:lnTo>
                  <a:lnTo>
                    <a:pt x="4" y="29"/>
                  </a:lnTo>
                  <a:lnTo>
                    <a:pt x="0" y="29"/>
                  </a:lnTo>
                  <a:lnTo>
                    <a:pt x="10" y="37"/>
                  </a:lnTo>
                  <a:lnTo>
                    <a:pt x="27" y="45"/>
                  </a:lnTo>
                  <a:lnTo>
                    <a:pt x="32" y="45"/>
                  </a:lnTo>
                  <a:lnTo>
                    <a:pt x="35" y="44"/>
                  </a:lnTo>
                  <a:lnTo>
                    <a:pt x="35" y="42"/>
                  </a:lnTo>
                  <a:lnTo>
                    <a:pt x="35" y="40"/>
                  </a:lnTo>
                  <a:lnTo>
                    <a:pt x="27" y="25"/>
                  </a:lnTo>
                  <a:lnTo>
                    <a:pt x="47" y="17"/>
                  </a:lnTo>
                  <a:lnTo>
                    <a:pt x="25" y="0"/>
                  </a:lnTo>
                  <a:close/>
                </a:path>
              </a:pathLst>
            </a:custGeom>
            <a:solidFill>
              <a:srgbClr val="1F1A17"/>
            </a:solidFill>
            <a:ln w="9525">
              <a:noFill/>
              <a:round/>
              <a:headEnd/>
              <a:tailEnd/>
            </a:ln>
          </p:spPr>
          <p:txBody>
            <a:bodyPr/>
            <a:lstStyle/>
            <a:p>
              <a:endParaRPr lang="en-US"/>
            </a:p>
          </p:txBody>
        </p:sp>
        <p:sp>
          <p:nvSpPr>
            <p:cNvPr id="4853" name="Freeform 757"/>
            <p:cNvSpPr>
              <a:spLocks/>
            </p:cNvSpPr>
            <p:nvPr/>
          </p:nvSpPr>
          <p:spPr bwMode="auto">
            <a:xfrm>
              <a:off x="3014" y="3649"/>
              <a:ext cx="182" cy="77"/>
            </a:xfrm>
            <a:custGeom>
              <a:avLst/>
              <a:gdLst/>
              <a:ahLst/>
              <a:cxnLst>
                <a:cxn ang="0">
                  <a:pos x="2" y="31"/>
                </a:cxn>
                <a:cxn ang="0">
                  <a:pos x="0" y="44"/>
                </a:cxn>
                <a:cxn ang="0">
                  <a:pos x="5" y="62"/>
                </a:cxn>
                <a:cxn ang="0">
                  <a:pos x="19" y="71"/>
                </a:cxn>
                <a:cxn ang="0">
                  <a:pos x="27" y="57"/>
                </a:cxn>
                <a:cxn ang="0">
                  <a:pos x="32" y="49"/>
                </a:cxn>
                <a:cxn ang="0">
                  <a:pos x="40" y="51"/>
                </a:cxn>
                <a:cxn ang="0">
                  <a:pos x="49" y="51"/>
                </a:cxn>
                <a:cxn ang="0">
                  <a:pos x="52" y="39"/>
                </a:cxn>
                <a:cxn ang="0">
                  <a:pos x="59" y="32"/>
                </a:cxn>
                <a:cxn ang="0">
                  <a:pos x="69" y="31"/>
                </a:cxn>
                <a:cxn ang="0">
                  <a:pos x="80" y="24"/>
                </a:cxn>
                <a:cxn ang="0">
                  <a:pos x="90" y="15"/>
                </a:cxn>
                <a:cxn ang="0">
                  <a:pos x="99" y="22"/>
                </a:cxn>
                <a:cxn ang="0">
                  <a:pos x="109" y="22"/>
                </a:cxn>
                <a:cxn ang="0">
                  <a:pos x="116" y="19"/>
                </a:cxn>
                <a:cxn ang="0">
                  <a:pos x="116" y="32"/>
                </a:cxn>
                <a:cxn ang="0">
                  <a:pos x="117" y="39"/>
                </a:cxn>
                <a:cxn ang="0">
                  <a:pos x="124" y="27"/>
                </a:cxn>
                <a:cxn ang="0">
                  <a:pos x="134" y="25"/>
                </a:cxn>
                <a:cxn ang="0">
                  <a:pos x="139" y="52"/>
                </a:cxn>
                <a:cxn ang="0">
                  <a:pos x="147" y="69"/>
                </a:cxn>
                <a:cxn ang="0">
                  <a:pos x="154" y="66"/>
                </a:cxn>
                <a:cxn ang="0">
                  <a:pos x="154" y="52"/>
                </a:cxn>
                <a:cxn ang="0">
                  <a:pos x="159" y="44"/>
                </a:cxn>
                <a:cxn ang="0">
                  <a:pos x="174" y="46"/>
                </a:cxn>
                <a:cxn ang="0">
                  <a:pos x="176" y="44"/>
                </a:cxn>
                <a:cxn ang="0">
                  <a:pos x="164" y="37"/>
                </a:cxn>
                <a:cxn ang="0">
                  <a:pos x="151" y="25"/>
                </a:cxn>
                <a:cxn ang="0">
                  <a:pos x="141" y="12"/>
                </a:cxn>
                <a:cxn ang="0">
                  <a:pos x="137" y="7"/>
                </a:cxn>
                <a:cxn ang="0">
                  <a:pos x="127" y="2"/>
                </a:cxn>
                <a:cxn ang="0">
                  <a:pos x="99" y="0"/>
                </a:cxn>
                <a:cxn ang="0">
                  <a:pos x="69" y="9"/>
                </a:cxn>
                <a:cxn ang="0">
                  <a:pos x="37" y="29"/>
                </a:cxn>
                <a:cxn ang="0">
                  <a:pos x="15" y="41"/>
                </a:cxn>
                <a:cxn ang="0">
                  <a:pos x="9" y="39"/>
                </a:cxn>
                <a:cxn ang="0">
                  <a:pos x="5" y="29"/>
                </a:cxn>
              </a:cxnLst>
              <a:rect l="0" t="0" r="r" b="b"/>
              <a:pathLst>
                <a:path w="182" h="77">
                  <a:moveTo>
                    <a:pt x="5" y="20"/>
                  </a:moveTo>
                  <a:lnTo>
                    <a:pt x="2" y="31"/>
                  </a:lnTo>
                  <a:lnTo>
                    <a:pt x="0" y="37"/>
                  </a:lnTo>
                  <a:lnTo>
                    <a:pt x="0" y="44"/>
                  </a:lnTo>
                  <a:lnTo>
                    <a:pt x="0" y="51"/>
                  </a:lnTo>
                  <a:lnTo>
                    <a:pt x="5" y="62"/>
                  </a:lnTo>
                  <a:lnTo>
                    <a:pt x="10" y="77"/>
                  </a:lnTo>
                  <a:lnTo>
                    <a:pt x="19" y="71"/>
                  </a:lnTo>
                  <a:lnTo>
                    <a:pt x="25" y="64"/>
                  </a:lnTo>
                  <a:lnTo>
                    <a:pt x="27" y="57"/>
                  </a:lnTo>
                  <a:lnTo>
                    <a:pt x="29" y="52"/>
                  </a:lnTo>
                  <a:lnTo>
                    <a:pt x="32" y="49"/>
                  </a:lnTo>
                  <a:lnTo>
                    <a:pt x="34" y="47"/>
                  </a:lnTo>
                  <a:lnTo>
                    <a:pt x="40" y="51"/>
                  </a:lnTo>
                  <a:lnTo>
                    <a:pt x="47" y="59"/>
                  </a:lnTo>
                  <a:lnTo>
                    <a:pt x="49" y="51"/>
                  </a:lnTo>
                  <a:lnTo>
                    <a:pt x="50" y="44"/>
                  </a:lnTo>
                  <a:lnTo>
                    <a:pt x="52" y="39"/>
                  </a:lnTo>
                  <a:lnTo>
                    <a:pt x="55" y="36"/>
                  </a:lnTo>
                  <a:lnTo>
                    <a:pt x="59" y="32"/>
                  </a:lnTo>
                  <a:lnTo>
                    <a:pt x="62" y="31"/>
                  </a:lnTo>
                  <a:lnTo>
                    <a:pt x="69" y="31"/>
                  </a:lnTo>
                  <a:lnTo>
                    <a:pt x="75" y="31"/>
                  </a:lnTo>
                  <a:lnTo>
                    <a:pt x="80" y="24"/>
                  </a:lnTo>
                  <a:lnTo>
                    <a:pt x="84" y="17"/>
                  </a:lnTo>
                  <a:lnTo>
                    <a:pt x="90" y="15"/>
                  </a:lnTo>
                  <a:lnTo>
                    <a:pt x="99" y="14"/>
                  </a:lnTo>
                  <a:lnTo>
                    <a:pt x="99" y="22"/>
                  </a:lnTo>
                  <a:lnTo>
                    <a:pt x="100" y="31"/>
                  </a:lnTo>
                  <a:lnTo>
                    <a:pt x="109" y="22"/>
                  </a:lnTo>
                  <a:lnTo>
                    <a:pt x="117" y="12"/>
                  </a:lnTo>
                  <a:lnTo>
                    <a:pt x="116" y="19"/>
                  </a:lnTo>
                  <a:lnTo>
                    <a:pt x="116" y="27"/>
                  </a:lnTo>
                  <a:lnTo>
                    <a:pt x="116" y="32"/>
                  </a:lnTo>
                  <a:lnTo>
                    <a:pt x="116" y="37"/>
                  </a:lnTo>
                  <a:lnTo>
                    <a:pt x="117" y="39"/>
                  </a:lnTo>
                  <a:lnTo>
                    <a:pt x="119" y="41"/>
                  </a:lnTo>
                  <a:lnTo>
                    <a:pt x="124" y="27"/>
                  </a:lnTo>
                  <a:lnTo>
                    <a:pt x="129" y="12"/>
                  </a:lnTo>
                  <a:lnTo>
                    <a:pt x="134" y="25"/>
                  </a:lnTo>
                  <a:lnTo>
                    <a:pt x="136" y="39"/>
                  </a:lnTo>
                  <a:lnTo>
                    <a:pt x="139" y="52"/>
                  </a:lnTo>
                  <a:lnTo>
                    <a:pt x="141" y="67"/>
                  </a:lnTo>
                  <a:lnTo>
                    <a:pt x="147" y="69"/>
                  </a:lnTo>
                  <a:lnTo>
                    <a:pt x="152" y="67"/>
                  </a:lnTo>
                  <a:lnTo>
                    <a:pt x="154" y="66"/>
                  </a:lnTo>
                  <a:lnTo>
                    <a:pt x="156" y="62"/>
                  </a:lnTo>
                  <a:lnTo>
                    <a:pt x="154" y="52"/>
                  </a:lnTo>
                  <a:lnTo>
                    <a:pt x="151" y="42"/>
                  </a:lnTo>
                  <a:lnTo>
                    <a:pt x="159" y="44"/>
                  </a:lnTo>
                  <a:lnTo>
                    <a:pt x="166" y="46"/>
                  </a:lnTo>
                  <a:lnTo>
                    <a:pt x="174" y="46"/>
                  </a:lnTo>
                  <a:lnTo>
                    <a:pt x="182" y="46"/>
                  </a:lnTo>
                  <a:lnTo>
                    <a:pt x="176" y="44"/>
                  </a:lnTo>
                  <a:lnTo>
                    <a:pt x="169" y="41"/>
                  </a:lnTo>
                  <a:lnTo>
                    <a:pt x="164" y="37"/>
                  </a:lnTo>
                  <a:lnTo>
                    <a:pt x="159" y="34"/>
                  </a:lnTo>
                  <a:lnTo>
                    <a:pt x="151" y="25"/>
                  </a:lnTo>
                  <a:lnTo>
                    <a:pt x="141" y="15"/>
                  </a:lnTo>
                  <a:lnTo>
                    <a:pt x="141" y="12"/>
                  </a:lnTo>
                  <a:lnTo>
                    <a:pt x="141" y="9"/>
                  </a:lnTo>
                  <a:lnTo>
                    <a:pt x="137" y="7"/>
                  </a:lnTo>
                  <a:lnTo>
                    <a:pt x="136" y="4"/>
                  </a:lnTo>
                  <a:lnTo>
                    <a:pt x="127" y="2"/>
                  </a:lnTo>
                  <a:lnTo>
                    <a:pt x="119" y="0"/>
                  </a:lnTo>
                  <a:lnTo>
                    <a:pt x="99" y="0"/>
                  </a:lnTo>
                  <a:lnTo>
                    <a:pt x="85" y="0"/>
                  </a:lnTo>
                  <a:lnTo>
                    <a:pt x="69" y="9"/>
                  </a:lnTo>
                  <a:lnTo>
                    <a:pt x="52" y="19"/>
                  </a:lnTo>
                  <a:lnTo>
                    <a:pt x="37" y="29"/>
                  </a:lnTo>
                  <a:lnTo>
                    <a:pt x="20" y="39"/>
                  </a:lnTo>
                  <a:lnTo>
                    <a:pt x="15" y="41"/>
                  </a:lnTo>
                  <a:lnTo>
                    <a:pt x="10" y="41"/>
                  </a:lnTo>
                  <a:lnTo>
                    <a:pt x="9" y="39"/>
                  </a:lnTo>
                  <a:lnTo>
                    <a:pt x="7" y="37"/>
                  </a:lnTo>
                  <a:lnTo>
                    <a:pt x="5" y="29"/>
                  </a:lnTo>
                  <a:lnTo>
                    <a:pt x="5" y="20"/>
                  </a:lnTo>
                  <a:close/>
                </a:path>
              </a:pathLst>
            </a:custGeom>
            <a:solidFill>
              <a:srgbClr val="1F1A17"/>
            </a:solidFill>
            <a:ln w="9525">
              <a:noFill/>
              <a:round/>
              <a:headEnd/>
              <a:tailEnd/>
            </a:ln>
          </p:spPr>
          <p:txBody>
            <a:bodyPr/>
            <a:lstStyle/>
            <a:p>
              <a:endParaRPr lang="en-US"/>
            </a:p>
          </p:txBody>
        </p:sp>
        <p:sp>
          <p:nvSpPr>
            <p:cNvPr id="4854" name="Freeform 758"/>
            <p:cNvSpPr>
              <a:spLocks/>
            </p:cNvSpPr>
            <p:nvPr/>
          </p:nvSpPr>
          <p:spPr bwMode="auto">
            <a:xfrm>
              <a:off x="2907" y="3693"/>
              <a:ext cx="47" cy="45"/>
            </a:xfrm>
            <a:custGeom>
              <a:avLst/>
              <a:gdLst/>
              <a:ahLst/>
              <a:cxnLst>
                <a:cxn ang="0">
                  <a:pos x="14" y="0"/>
                </a:cxn>
                <a:cxn ang="0">
                  <a:pos x="12" y="2"/>
                </a:cxn>
                <a:cxn ang="0">
                  <a:pos x="7" y="5"/>
                </a:cxn>
                <a:cxn ang="0">
                  <a:pos x="2" y="10"/>
                </a:cxn>
                <a:cxn ang="0">
                  <a:pos x="0" y="17"/>
                </a:cxn>
                <a:cxn ang="0">
                  <a:pos x="2" y="25"/>
                </a:cxn>
                <a:cxn ang="0">
                  <a:pos x="10" y="35"/>
                </a:cxn>
                <a:cxn ang="0">
                  <a:pos x="17" y="42"/>
                </a:cxn>
                <a:cxn ang="0">
                  <a:pos x="19" y="45"/>
                </a:cxn>
                <a:cxn ang="0">
                  <a:pos x="19" y="25"/>
                </a:cxn>
                <a:cxn ang="0">
                  <a:pos x="34" y="45"/>
                </a:cxn>
                <a:cxn ang="0">
                  <a:pos x="39" y="42"/>
                </a:cxn>
                <a:cxn ang="0">
                  <a:pos x="37" y="32"/>
                </a:cxn>
                <a:cxn ang="0">
                  <a:pos x="39" y="17"/>
                </a:cxn>
                <a:cxn ang="0">
                  <a:pos x="44" y="7"/>
                </a:cxn>
                <a:cxn ang="0">
                  <a:pos x="47" y="5"/>
                </a:cxn>
                <a:cxn ang="0">
                  <a:pos x="15" y="13"/>
                </a:cxn>
                <a:cxn ang="0">
                  <a:pos x="14" y="0"/>
                </a:cxn>
              </a:cxnLst>
              <a:rect l="0" t="0" r="r" b="b"/>
              <a:pathLst>
                <a:path w="47" h="45">
                  <a:moveTo>
                    <a:pt x="14" y="0"/>
                  </a:moveTo>
                  <a:lnTo>
                    <a:pt x="12" y="2"/>
                  </a:lnTo>
                  <a:lnTo>
                    <a:pt x="7" y="5"/>
                  </a:lnTo>
                  <a:lnTo>
                    <a:pt x="2" y="10"/>
                  </a:lnTo>
                  <a:lnTo>
                    <a:pt x="0" y="17"/>
                  </a:lnTo>
                  <a:lnTo>
                    <a:pt x="2" y="25"/>
                  </a:lnTo>
                  <a:lnTo>
                    <a:pt x="10" y="35"/>
                  </a:lnTo>
                  <a:lnTo>
                    <a:pt x="17" y="42"/>
                  </a:lnTo>
                  <a:lnTo>
                    <a:pt x="19" y="45"/>
                  </a:lnTo>
                  <a:lnTo>
                    <a:pt x="19" y="25"/>
                  </a:lnTo>
                  <a:lnTo>
                    <a:pt x="34" y="45"/>
                  </a:lnTo>
                  <a:lnTo>
                    <a:pt x="39" y="42"/>
                  </a:lnTo>
                  <a:lnTo>
                    <a:pt x="37" y="32"/>
                  </a:lnTo>
                  <a:lnTo>
                    <a:pt x="39" y="17"/>
                  </a:lnTo>
                  <a:lnTo>
                    <a:pt x="44" y="7"/>
                  </a:lnTo>
                  <a:lnTo>
                    <a:pt x="47" y="5"/>
                  </a:lnTo>
                  <a:lnTo>
                    <a:pt x="15" y="13"/>
                  </a:lnTo>
                  <a:lnTo>
                    <a:pt x="14" y="0"/>
                  </a:lnTo>
                  <a:close/>
                </a:path>
              </a:pathLst>
            </a:custGeom>
            <a:solidFill>
              <a:srgbClr val="1F1A17"/>
            </a:solidFill>
            <a:ln w="9525">
              <a:noFill/>
              <a:round/>
              <a:headEnd/>
              <a:tailEnd/>
            </a:ln>
          </p:spPr>
          <p:txBody>
            <a:bodyPr/>
            <a:lstStyle/>
            <a:p>
              <a:endParaRPr lang="en-US"/>
            </a:p>
          </p:txBody>
        </p:sp>
        <p:sp>
          <p:nvSpPr>
            <p:cNvPr id="4855" name="Freeform 759"/>
            <p:cNvSpPr>
              <a:spLocks/>
            </p:cNvSpPr>
            <p:nvPr/>
          </p:nvSpPr>
          <p:spPr bwMode="auto">
            <a:xfrm>
              <a:off x="2745" y="3626"/>
              <a:ext cx="94" cy="32"/>
            </a:xfrm>
            <a:custGeom>
              <a:avLst/>
              <a:gdLst/>
              <a:ahLst/>
              <a:cxnLst>
                <a:cxn ang="0">
                  <a:pos x="0" y="3"/>
                </a:cxn>
                <a:cxn ang="0">
                  <a:pos x="2" y="2"/>
                </a:cxn>
                <a:cxn ang="0">
                  <a:pos x="5" y="2"/>
                </a:cxn>
                <a:cxn ang="0">
                  <a:pos x="14" y="0"/>
                </a:cxn>
                <a:cxn ang="0">
                  <a:pos x="25" y="2"/>
                </a:cxn>
                <a:cxn ang="0">
                  <a:pos x="52" y="12"/>
                </a:cxn>
                <a:cxn ang="0">
                  <a:pos x="65" y="17"/>
                </a:cxn>
                <a:cxn ang="0">
                  <a:pos x="64" y="0"/>
                </a:cxn>
                <a:cxn ang="0">
                  <a:pos x="69" y="0"/>
                </a:cxn>
                <a:cxn ang="0">
                  <a:pos x="77" y="2"/>
                </a:cxn>
                <a:cxn ang="0">
                  <a:pos x="89" y="8"/>
                </a:cxn>
                <a:cxn ang="0">
                  <a:pos x="94" y="15"/>
                </a:cxn>
                <a:cxn ang="0">
                  <a:pos x="89" y="32"/>
                </a:cxn>
                <a:cxn ang="0">
                  <a:pos x="84" y="12"/>
                </a:cxn>
                <a:cxn ang="0">
                  <a:pos x="82" y="13"/>
                </a:cxn>
                <a:cxn ang="0">
                  <a:pos x="79" y="17"/>
                </a:cxn>
                <a:cxn ang="0">
                  <a:pos x="74" y="20"/>
                </a:cxn>
                <a:cxn ang="0">
                  <a:pos x="64" y="23"/>
                </a:cxn>
                <a:cxn ang="0">
                  <a:pos x="37" y="22"/>
                </a:cxn>
                <a:cxn ang="0">
                  <a:pos x="20" y="20"/>
                </a:cxn>
                <a:cxn ang="0">
                  <a:pos x="17" y="3"/>
                </a:cxn>
                <a:cxn ang="0">
                  <a:pos x="0" y="3"/>
                </a:cxn>
              </a:cxnLst>
              <a:rect l="0" t="0" r="r" b="b"/>
              <a:pathLst>
                <a:path w="94" h="32">
                  <a:moveTo>
                    <a:pt x="0" y="3"/>
                  </a:moveTo>
                  <a:lnTo>
                    <a:pt x="2" y="2"/>
                  </a:lnTo>
                  <a:lnTo>
                    <a:pt x="5" y="2"/>
                  </a:lnTo>
                  <a:lnTo>
                    <a:pt x="14" y="0"/>
                  </a:lnTo>
                  <a:lnTo>
                    <a:pt x="25" y="2"/>
                  </a:lnTo>
                  <a:lnTo>
                    <a:pt x="52" y="12"/>
                  </a:lnTo>
                  <a:lnTo>
                    <a:pt x="65" y="17"/>
                  </a:lnTo>
                  <a:lnTo>
                    <a:pt x="64" y="0"/>
                  </a:lnTo>
                  <a:lnTo>
                    <a:pt x="69" y="0"/>
                  </a:lnTo>
                  <a:lnTo>
                    <a:pt x="77" y="2"/>
                  </a:lnTo>
                  <a:lnTo>
                    <a:pt x="89" y="8"/>
                  </a:lnTo>
                  <a:lnTo>
                    <a:pt x="94" y="15"/>
                  </a:lnTo>
                  <a:lnTo>
                    <a:pt x="89" y="32"/>
                  </a:lnTo>
                  <a:lnTo>
                    <a:pt x="84" y="12"/>
                  </a:lnTo>
                  <a:lnTo>
                    <a:pt x="82" y="13"/>
                  </a:lnTo>
                  <a:lnTo>
                    <a:pt x="79" y="17"/>
                  </a:lnTo>
                  <a:lnTo>
                    <a:pt x="74" y="20"/>
                  </a:lnTo>
                  <a:lnTo>
                    <a:pt x="64" y="23"/>
                  </a:lnTo>
                  <a:lnTo>
                    <a:pt x="37" y="22"/>
                  </a:lnTo>
                  <a:lnTo>
                    <a:pt x="20" y="20"/>
                  </a:lnTo>
                  <a:lnTo>
                    <a:pt x="17" y="3"/>
                  </a:lnTo>
                  <a:lnTo>
                    <a:pt x="0" y="3"/>
                  </a:lnTo>
                  <a:close/>
                </a:path>
              </a:pathLst>
            </a:custGeom>
            <a:solidFill>
              <a:srgbClr val="1F1A17"/>
            </a:solidFill>
            <a:ln w="9525">
              <a:noFill/>
              <a:round/>
              <a:headEnd/>
              <a:tailEnd/>
            </a:ln>
          </p:spPr>
          <p:txBody>
            <a:bodyPr/>
            <a:lstStyle/>
            <a:p>
              <a:endParaRPr lang="en-US"/>
            </a:p>
          </p:txBody>
        </p:sp>
        <p:sp>
          <p:nvSpPr>
            <p:cNvPr id="4856" name="Freeform 760"/>
            <p:cNvSpPr>
              <a:spLocks/>
            </p:cNvSpPr>
            <p:nvPr/>
          </p:nvSpPr>
          <p:spPr bwMode="auto">
            <a:xfrm>
              <a:off x="2747" y="3674"/>
              <a:ext cx="72" cy="51"/>
            </a:xfrm>
            <a:custGeom>
              <a:avLst/>
              <a:gdLst/>
              <a:ahLst/>
              <a:cxnLst>
                <a:cxn ang="0">
                  <a:pos x="0" y="0"/>
                </a:cxn>
                <a:cxn ang="0">
                  <a:pos x="17" y="6"/>
                </a:cxn>
                <a:cxn ang="0">
                  <a:pos x="37" y="17"/>
                </a:cxn>
                <a:cxn ang="0">
                  <a:pos x="48" y="24"/>
                </a:cxn>
                <a:cxn ang="0">
                  <a:pos x="58" y="29"/>
                </a:cxn>
                <a:cxn ang="0">
                  <a:pos x="67" y="41"/>
                </a:cxn>
                <a:cxn ang="0">
                  <a:pos x="72" y="47"/>
                </a:cxn>
                <a:cxn ang="0">
                  <a:pos x="68" y="51"/>
                </a:cxn>
                <a:cxn ang="0">
                  <a:pos x="65" y="51"/>
                </a:cxn>
                <a:cxn ang="0">
                  <a:pos x="60" y="49"/>
                </a:cxn>
                <a:cxn ang="0">
                  <a:pos x="57" y="47"/>
                </a:cxn>
                <a:cxn ang="0">
                  <a:pos x="50" y="41"/>
                </a:cxn>
                <a:cxn ang="0">
                  <a:pos x="43" y="34"/>
                </a:cxn>
                <a:cxn ang="0">
                  <a:pos x="43" y="39"/>
                </a:cxn>
                <a:cxn ang="0">
                  <a:pos x="42" y="42"/>
                </a:cxn>
                <a:cxn ang="0">
                  <a:pos x="37" y="44"/>
                </a:cxn>
                <a:cxn ang="0">
                  <a:pos x="33" y="44"/>
                </a:cxn>
                <a:cxn ang="0">
                  <a:pos x="30" y="37"/>
                </a:cxn>
                <a:cxn ang="0">
                  <a:pos x="28" y="32"/>
                </a:cxn>
                <a:cxn ang="0">
                  <a:pos x="23" y="29"/>
                </a:cxn>
                <a:cxn ang="0">
                  <a:pos x="18" y="26"/>
                </a:cxn>
                <a:cxn ang="0">
                  <a:pos x="18" y="19"/>
                </a:cxn>
                <a:cxn ang="0">
                  <a:pos x="18" y="14"/>
                </a:cxn>
                <a:cxn ang="0">
                  <a:pos x="10" y="7"/>
                </a:cxn>
                <a:cxn ang="0">
                  <a:pos x="0" y="0"/>
                </a:cxn>
              </a:cxnLst>
              <a:rect l="0" t="0" r="r" b="b"/>
              <a:pathLst>
                <a:path w="72" h="51">
                  <a:moveTo>
                    <a:pt x="0" y="0"/>
                  </a:moveTo>
                  <a:lnTo>
                    <a:pt x="17" y="6"/>
                  </a:lnTo>
                  <a:lnTo>
                    <a:pt x="37" y="17"/>
                  </a:lnTo>
                  <a:lnTo>
                    <a:pt x="48" y="24"/>
                  </a:lnTo>
                  <a:lnTo>
                    <a:pt x="58" y="29"/>
                  </a:lnTo>
                  <a:lnTo>
                    <a:pt x="67" y="41"/>
                  </a:lnTo>
                  <a:lnTo>
                    <a:pt x="72" y="47"/>
                  </a:lnTo>
                  <a:lnTo>
                    <a:pt x="68" y="51"/>
                  </a:lnTo>
                  <a:lnTo>
                    <a:pt x="65" y="51"/>
                  </a:lnTo>
                  <a:lnTo>
                    <a:pt x="60" y="49"/>
                  </a:lnTo>
                  <a:lnTo>
                    <a:pt x="57" y="47"/>
                  </a:lnTo>
                  <a:lnTo>
                    <a:pt x="50" y="41"/>
                  </a:lnTo>
                  <a:lnTo>
                    <a:pt x="43" y="34"/>
                  </a:lnTo>
                  <a:lnTo>
                    <a:pt x="43" y="39"/>
                  </a:lnTo>
                  <a:lnTo>
                    <a:pt x="42" y="42"/>
                  </a:lnTo>
                  <a:lnTo>
                    <a:pt x="37" y="44"/>
                  </a:lnTo>
                  <a:lnTo>
                    <a:pt x="33" y="44"/>
                  </a:lnTo>
                  <a:lnTo>
                    <a:pt x="30" y="37"/>
                  </a:lnTo>
                  <a:lnTo>
                    <a:pt x="28" y="32"/>
                  </a:lnTo>
                  <a:lnTo>
                    <a:pt x="23" y="29"/>
                  </a:lnTo>
                  <a:lnTo>
                    <a:pt x="18" y="26"/>
                  </a:lnTo>
                  <a:lnTo>
                    <a:pt x="18" y="19"/>
                  </a:lnTo>
                  <a:lnTo>
                    <a:pt x="18" y="14"/>
                  </a:lnTo>
                  <a:lnTo>
                    <a:pt x="10" y="7"/>
                  </a:lnTo>
                  <a:lnTo>
                    <a:pt x="0" y="0"/>
                  </a:lnTo>
                  <a:close/>
                </a:path>
              </a:pathLst>
            </a:custGeom>
            <a:solidFill>
              <a:srgbClr val="1F1A17"/>
            </a:solidFill>
            <a:ln w="9525">
              <a:noFill/>
              <a:round/>
              <a:headEnd/>
              <a:tailEnd/>
            </a:ln>
          </p:spPr>
          <p:txBody>
            <a:bodyPr/>
            <a:lstStyle/>
            <a:p>
              <a:endParaRPr lang="en-US"/>
            </a:p>
          </p:txBody>
        </p:sp>
        <p:sp>
          <p:nvSpPr>
            <p:cNvPr id="4857" name="Freeform 761"/>
            <p:cNvSpPr>
              <a:spLocks/>
            </p:cNvSpPr>
            <p:nvPr/>
          </p:nvSpPr>
          <p:spPr bwMode="auto">
            <a:xfrm>
              <a:off x="2839" y="3678"/>
              <a:ext cx="58" cy="28"/>
            </a:xfrm>
            <a:custGeom>
              <a:avLst/>
              <a:gdLst/>
              <a:ahLst/>
              <a:cxnLst>
                <a:cxn ang="0">
                  <a:pos x="11" y="0"/>
                </a:cxn>
                <a:cxn ang="0">
                  <a:pos x="0" y="5"/>
                </a:cxn>
                <a:cxn ang="0">
                  <a:pos x="0" y="18"/>
                </a:cxn>
                <a:cxn ang="0">
                  <a:pos x="8" y="23"/>
                </a:cxn>
                <a:cxn ang="0">
                  <a:pos x="25" y="28"/>
                </a:cxn>
                <a:cxn ang="0">
                  <a:pos x="45" y="27"/>
                </a:cxn>
                <a:cxn ang="0">
                  <a:pos x="58" y="23"/>
                </a:cxn>
                <a:cxn ang="0">
                  <a:pos x="48" y="22"/>
                </a:cxn>
                <a:cxn ang="0">
                  <a:pos x="30" y="20"/>
                </a:cxn>
                <a:cxn ang="0">
                  <a:pos x="21" y="15"/>
                </a:cxn>
                <a:cxn ang="0">
                  <a:pos x="16" y="8"/>
                </a:cxn>
                <a:cxn ang="0">
                  <a:pos x="11" y="3"/>
                </a:cxn>
                <a:cxn ang="0">
                  <a:pos x="11" y="0"/>
                </a:cxn>
              </a:cxnLst>
              <a:rect l="0" t="0" r="r" b="b"/>
              <a:pathLst>
                <a:path w="58" h="28">
                  <a:moveTo>
                    <a:pt x="11" y="0"/>
                  </a:moveTo>
                  <a:lnTo>
                    <a:pt x="0" y="5"/>
                  </a:lnTo>
                  <a:lnTo>
                    <a:pt x="0" y="18"/>
                  </a:lnTo>
                  <a:lnTo>
                    <a:pt x="8" y="23"/>
                  </a:lnTo>
                  <a:lnTo>
                    <a:pt x="25" y="28"/>
                  </a:lnTo>
                  <a:lnTo>
                    <a:pt x="45" y="27"/>
                  </a:lnTo>
                  <a:lnTo>
                    <a:pt x="58" y="23"/>
                  </a:lnTo>
                  <a:lnTo>
                    <a:pt x="48" y="22"/>
                  </a:lnTo>
                  <a:lnTo>
                    <a:pt x="30" y="20"/>
                  </a:lnTo>
                  <a:lnTo>
                    <a:pt x="21" y="15"/>
                  </a:lnTo>
                  <a:lnTo>
                    <a:pt x="16" y="8"/>
                  </a:lnTo>
                  <a:lnTo>
                    <a:pt x="11" y="3"/>
                  </a:lnTo>
                  <a:lnTo>
                    <a:pt x="11" y="0"/>
                  </a:lnTo>
                  <a:close/>
                </a:path>
              </a:pathLst>
            </a:custGeom>
            <a:solidFill>
              <a:srgbClr val="1F1A17"/>
            </a:solidFill>
            <a:ln w="9525">
              <a:noFill/>
              <a:round/>
              <a:headEnd/>
              <a:tailEnd/>
            </a:ln>
          </p:spPr>
          <p:txBody>
            <a:bodyPr/>
            <a:lstStyle/>
            <a:p>
              <a:endParaRPr lang="en-US"/>
            </a:p>
          </p:txBody>
        </p:sp>
        <p:sp>
          <p:nvSpPr>
            <p:cNvPr id="4858" name="Freeform 762"/>
            <p:cNvSpPr>
              <a:spLocks/>
            </p:cNvSpPr>
            <p:nvPr/>
          </p:nvSpPr>
          <p:spPr bwMode="auto">
            <a:xfrm>
              <a:off x="2981" y="3579"/>
              <a:ext cx="48" cy="29"/>
            </a:xfrm>
            <a:custGeom>
              <a:avLst/>
              <a:gdLst/>
              <a:ahLst/>
              <a:cxnLst>
                <a:cxn ang="0">
                  <a:pos x="0" y="14"/>
                </a:cxn>
                <a:cxn ang="0">
                  <a:pos x="1" y="12"/>
                </a:cxn>
                <a:cxn ang="0">
                  <a:pos x="8" y="7"/>
                </a:cxn>
                <a:cxn ang="0">
                  <a:pos x="16" y="2"/>
                </a:cxn>
                <a:cxn ang="0">
                  <a:pos x="28" y="0"/>
                </a:cxn>
                <a:cxn ang="0">
                  <a:pos x="33" y="2"/>
                </a:cxn>
                <a:cxn ang="0">
                  <a:pos x="37" y="4"/>
                </a:cxn>
                <a:cxn ang="0">
                  <a:pos x="40" y="7"/>
                </a:cxn>
                <a:cxn ang="0">
                  <a:pos x="42" y="10"/>
                </a:cxn>
                <a:cxn ang="0">
                  <a:pos x="45" y="15"/>
                </a:cxn>
                <a:cxn ang="0">
                  <a:pos x="47" y="19"/>
                </a:cxn>
                <a:cxn ang="0">
                  <a:pos x="48" y="29"/>
                </a:cxn>
                <a:cxn ang="0">
                  <a:pos x="43" y="29"/>
                </a:cxn>
                <a:cxn ang="0">
                  <a:pos x="37" y="12"/>
                </a:cxn>
                <a:cxn ang="0">
                  <a:pos x="25" y="24"/>
                </a:cxn>
                <a:cxn ang="0">
                  <a:pos x="20" y="9"/>
                </a:cxn>
                <a:cxn ang="0">
                  <a:pos x="0" y="14"/>
                </a:cxn>
              </a:cxnLst>
              <a:rect l="0" t="0" r="r" b="b"/>
              <a:pathLst>
                <a:path w="48" h="29">
                  <a:moveTo>
                    <a:pt x="0" y="14"/>
                  </a:moveTo>
                  <a:lnTo>
                    <a:pt x="1" y="12"/>
                  </a:lnTo>
                  <a:lnTo>
                    <a:pt x="8" y="7"/>
                  </a:lnTo>
                  <a:lnTo>
                    <a:pt x="16" y="2"/>
                  </a:lnTo>
                  <a:lnTo>
                    <a:pt x="28" y="0"/>
                  </a:lnTo>
                  <a:lnTo>
                    <a:pt x="33" y="2"/>
                  </a:lnTo>
                  <a:lnTo>
                    <a:pt x="37" y="4"/>
                  </a:lnTo>
                  <a:lnTo>
                    <a:pt x="40" y="7"/>
                  </a:lnTo>
                  <a:lnTo>
                    <a:pt x="42" y="10"/>
                  </a:lnTo>
                  <a:lnTo>
                    <a:pt x="45" y="15"/>
                  </a:lnTo>
                  <a:lnTo>
                    <a:pt x="47" y="19"/>
                  </a:lnTo>
                  <a:lnTo>
                    <a:pt x="48" y="29"/>
                  </a:lnTo>
                  <a:lnTo>
                    <a:pt x="43" y="29"/>
                  </a:lnTo>
                  <a:lnTo>
                    <a:pt x="37" y="12"/>
                  </a:lnTo>
                  <a:lnTo>
                    <a:pt x="25" y="24"/>
                  </a:lnTo>
                  <a:lnTo>
                    <a:pt x="20" y="9"/>
                  </a:lnTo>
                  <a:lnTo>
                    <a:pt x="0" y="14"/>
                  </a:lnTo>
                  <a:close/>
                </a:path>
              </a:pathLst>
            </a:custGeom>
            <a:solidFill>
              <a:srgbClr val="1F1A17"/>
            </a:solidFill>
            <a:ln w="9525">
              <a:noFill/>
              <a:round/>
              <a:headEnd/>
              <a:tailEnd/>
            </a:ln>
          </p:spPr>
          <p:txBody>
            <a:bodyPr/>
            <a:lstStyle/>
            <a:p>
              <a:endParaRPr lang="en-US"/>
            </a:p>
          </p:txBody>
        </p:sp>
        <p:sp>
          <p:nvSpPr>
            <p:cNvPr id="4859" name="Freeform 763"/>
            <p:cNvSpPr>
              <a:spLocks/>
            </p:cNvSpPr>
            <p:nvPr/>
          </p:nvSpPr>
          <p:spPr bwMode="auto">
            <a:xfrm>
              <a:off x="2872" y="3651"/>
              <a:ext cx="62" cy="34"/>
            </a:xfrm>
            <a:custGeom>
              <a:avLst/>
              <a:gdLst/>
              <a:ahLst/>
              <a:cxnLst>
                <a:cxn ang="0">
                  <a:pos x="0" y="34"/>
                </a:cxn>
                <a:cxn ang="0">
                  <a:pos x="5" y="29"/>
                </a:cxn>
                <a:cxn ang="0">
                  <a:pos x="10" y="23"/>
                </a:cxn>
                <a:cxn ang="0">
                  <a:pos x="17" y="20"/>
                </a:cxn>
                <a:cxn ang="0">
                  <a:pos x="22" y="18"/>
                </a:cxn>
                <a:cxn ang="0">
                  <a:pos x="14" y="17"/>
                </a:cxn>
                <a:cxn ang="0">
                  <a:pos x="5" y="17"/>
                </a:cxn>
                <a:cxn ang="0">
                  <a:pos x="14" y="13"/>
                </a:cxn>
                <a:cxn ang="0">
                  <a:pos x="20" y="13"/>
                </a:cxn>
                <a:cxn ang="0">
                  <a:pos x="29" y="15"/>
                </a:cxn>
                <a:cxn ang="0">
                  <a:pos x="37" y="17"/>
                </a:cxn>
                <a:cxn ang="0">
                  <a:pos x="35" y="10"/>
                </a:cxn>
                <a:cxn ang="0">
                  <a:pos x="35" y="5"/>
                </a:cxn>
                <a:cxn ang="0">
                  <a:pos x="37" y="2"/>
                </a:cxn>
                <a:cxn ang="0">
                  <a:pos x="40" y="0"/>
                </a:cxn>
                <a:cxn ang="0">
                  <a:pos x="52" y="0"/>
                </a:cxn>
                <a:cxn ang="0">
                  <a:pos x="62" y="2"/>
                </a:cxn>
                <a:cxn ang="0">
                  <a:pos x="55" y="10"/>
                </a:cxn>
                <a:cxn ang="0">
                  <a:pos x="49" y="18"/>
                </a:cxn>
                <a:cxn ang="0">
                  <a:pos x="35" y="20"/>
                </a:cxn>
                <a:cxn ang="0">
                  <a:pos x="24" y="22"/>
                </a:cxn>
                <a:cxn ang="0">
                  <a:pos x="12" y="27"/>
                </a:cxn>
                <a:cxn ang="0">
                  <a:pos x="0" y="34"/>
                </a:cxn>
              </a:cxnLst>
              <a:rect l="0" t="0" r="r" b="b"/>
              <a:pathLst>
                <a:path w="62" h="34">
                  <a:moveTo>
                    <a:pt x="0" y="34"/>
                  </a:moveTo>
                  <a:lnTo>
                    <a:pt x="5" y="29"/>
                  </a:lnTo>
                  <a:lnTo>
                    <a:pt x="10" y="23"/>
                  </a:lnTo>
                  <a:lnTo>
                    <a:pt x="17" y="20"/>
                  </a:lnTo>
                  <a:lnTo>
                    <a:pt x="22" y="18"/>
                  </a:lnTo>
                  <a:lnTo>
                    <a:pt x="14" y="17"/>
                  </a:lnTo>
                  <a:lnTo>
                    <a:pt x="5" y="17"/>
                  </a:lnTo>
                  <a:lnTo>
                    <a:pt x="14" y="13"/>
                  </a:lnTo>
                  <a:lnTo>
                    <a:pt x="20" y="13"/>
                  </a:lnTo>
                  <a:lnTo>
                    <a:pt x="29" y="15"/>
                  </a:lnTo>
                  <a:lnTo>
                    <a:pt x="37" y="17"/>
                  </a:lnTo>
                  <a:lnTo>
                    <a:pt x="35" y="10"/>
                  </a:lnTo>
                  <a:lnTo>
                    <a:pt x="35" y="5"/>
                  </a:lnTo>
                  <a:lnTo>
                    <a:pt x="37" y="2"/>
                  </a:lnTo>
                  <a:lnTo>
                    <a:pt x="40" y="0"/>
                  </a:lnTo>
                  <a:lnTo>
                    <a:pt x="52" y="0"/>
                  </a:lnTo>
                  <a:lnTo>
                    <a:pt x="62" y="2"/>
                  </a:lnTo>
                  <a:lnTo>
                    <a:pt x="55" y="10"/>
                  </a:lnTo>
                  <a:lnTo>
                    <a:pt x="49" y="18"/>
                  </a:lnTo>
                  <a:lnTo>
                    <a:pt x="35" y="20"/>
                  </a:lnTo>
                  <a:lnTo>
                    <a:pt x="24" y="22"/>
                  </a:lnTo>
                  <a:lnTo>
                    <a:pt x="12" y="27"/>
                  </a:lnTo>
                  <a:lnTo>
                    <a:pt x="0" y="34"/>
                  </a:lnTo>
                  <a:close/>
                </a:path>
              </a:pathLst>
            </a:custGeom>
            <a:solidFill>
              <a:srgbClr val="1F1A17"/>
            </a:solidFill>
            <a:ln w="9525">
              <a:noFill/>
              <a:round/>
              <a:headEnd/>
              <a:tailEnd/>
            </a:ln>
          </p:spPr>
          <p:txBody>
            <a:bodyPr/>
            <a:lstStyle/>
            <a:p>
              <a:endParaRPr lang="en-US"/>
            </a:p>
          </p:txBody>
        </p:sp>
        <p:sp>
          <p:nvSpPr>
            <p:cNvPr id="4860" name="Freeform 764"/>
            <p:cNvSpPr>
              <a:spLocks/>
            </p:cNvSpPr>
            <p:nvPr/>
          </p:nvSpPr>
          <p:spPr bwMode="auto">
            <a:xfrm>
              <a:off x="2981" y="3628"/>
              <a:ext cx="25" cy="15"/>
            </a:xfrm>
            <a:custGeom>
              <a:avLst/>
              <a:gdLst/>
              <a:ahLst/>
              <a:cxnLst>
                <a:cxn ang="0">
                  <a:pos x="0" y="15"/>
                </a:cxn>
                <a:cxn ang="0">
                  <a:pos x="0" y="10"/>
                </a:cxn>
                <a:cxn ang="0">
                  <a:pos x="1" y="1"/>
                </a:cxn>
                <a:cxn ang="0">
                  <a:pos x="3" y="0"/>
                </a:cxn>
                <a:cxn ang="0">
                  <a:pos x="8" y="0"/>
                </a:cxn>
                <a:cxn ang="0">
                  <a:pos x="11" y="0"/>
                </a:cxn>
                <a:cxn ang="0">
                  <a:pos x="16" y="3"/>
                </a:cxn>
                <a:cxn ang="0">
                  <a:pos x="23" y="10"/>
                </a:cxn>
                <a:cxn ang="0">
                  <a:pos x="25" y="13"/>
                </a:cxn>
                <a:cxn ang="0">
                  <a:pos x="0" y="15"/>
                </a:cxn>
              </a:cxnLst>
              <a:rect l="0" t="0" r="r" b="b"/>
              <a:pathLst>
                <a:path w="25" h="15">
                  <a:moveTo>
                    <a:pt x="0" y="15"/>
                  </a:moveTo>
                  <a:lnTo>
                    <a:pt x="0" y="10"/>
                  </a:lnTo>
                  <a:lnTo>
                    <a:pt x="1" y="1"/>
                  </a:lnTo>
                  <a:lnTo>
                    <a:pt x="3" y="0"/>
                  </a:lnTo>
                  <a:lnTo>
                    <a:pt x="8" y="0"/>
                  </a:lnTo>
                  <a:lnTo>
                    <a:pt x="11" y="0"/>
                  </a:lnTo>
                  <a:lnTo>
                    <a:pt x="16" y="3"/>
                  </a:lnTo>
                  <a:lnTo>
                    <a:pt x="23" y="10"/>
                  </a:lnTo>
                  <a:lnTo>
                    <a:pt x="25" y="13"/>
                  </a:lnTo>
                  <a:lnTo>
                    <a:pt x="0" y="15"/>
                  </a:lnTo>
                  <a:close/>
                </a:path>
              </a:pathLst>
            </a:custGeom>
            <a:solidFill>
              <a:srgbClr val="1F1A17"/>
            </a:solidFill>
            <a:ln w="9525">
              <a:noFill/>
              <a:round/>
              <a:headEnd/>
              <a:tailEnd/>
            </a:ln>
          </p:spPr>
          <p:txBody>
            <a:bodyPr/>
            <a:lstStyle/>
            <a:p>
              <a:endParaRPr lang="en-US"/>
            </a:p>
          </p:txBody>
        </p:sp>
        <p:sp>
          <p:nvSpPr>
            <p:cNvPr id="4861" name="Freeform 765"/>
            <p:cNvSpPr>
              <a:spLocks/>
            </p:cNvSpPr>
            <p:nvPr/>
          </p:nvSpPr>
          <p:spPr bwMode="auto">
            <a:xfrm>
              <a:off x="2713" y="3735"/>
              <a:ext cx="34" cy="23"/>
            </a:xfrm>
            <a:custGeom>
              <a:avLst/>
              <a:gdLst/>
              <a:ahLst/>
              <a:cxnLst>
                <a:cxn ang="0">
                  <a:pos x="0" y="11"/>
                </a:cxn>
                <a:cxn ang="0">
                  <a:pos x="30" y="0"/>
                </a:cxn>
                <a:cxn ang="0">
                  <a:pos x="34" y="8"/>
                </a:cxn>
                <a:cxn ang="0">
                  <a:pos x="32" y="20"/>
                </a:cxn>
                <a:cxn ang="0">
                  <a:pos x="29" y="23"/>
                </a:cxn>
                <a:cxn ang="0">
                  <a:pos x="25" y="23"/>
                </a:cxn>
                <a:cxn ang="0">
                  <a:pos x="20" y="21"/>
                </a:cxn>
                <a:cxn ang="0">
                  <a:pos x="17" y="21"/>
                </a:cxn>
                <a:cxn ang="0">
                  <a:pos x="7" y="16"/>
                </a:cxn>
                <a:cxn ang="0">
                  <a:pos x="0" y="11"/>
                </a:cxn>
              </a:cxnLst>
              <a:rect l="0" t="0" r="r" b="b"/>
              <a:pathLst>
                <a:path w="34" h="23">
                  <a:moveTo>
                    <a:pt x="0" y="11"/>
                  </a:moveTo>
                  <a:lnTo>
                    <a:pt x="30" y="0"/>
                  </a:lnTo>
                  <a:lnTo>
                    <a:pt x="34" y="8"/>
                  </a:lnTo>
                  <a:lnTo>
                    <a:pt x="32" y="20"/>
                  </a:lnTo>
                  <a:lnTo>
                    <a:pt x="29" y="23"/>
                  </a:lnTo>
                  <a:lnTo>
                    <a:pt x="25" y="23"/>
                  </a:lnTo>
                  <a:lnTo>
                    <a:pt x="20" y="21"/>
                  </a:lnTo>
                  <a:lnTo>
                    <a:pt x="17" y="21"/>
                  </a:lnTo>
                  <a:lnTo>
                    <a:pt x="7" y="16"/>
                  </a:lnTo>
                  <a:lnTo>
                    <a:pt x="0" y="11"/>
                  </a:lnTo>
                  <a:close/>
                </a:path>
              </a:pathLst>
            </a:custGeom>
            <a:solidFill>
              <a:srgbClr val="1F1A17"/>
            </a:solidFill>
            <a:ln w="9525">
              <a:noFill/>
              <a:round/>
              <a:headEnd/>
              <a:tailEnd/>
            </a:ln>
          </p:spPr>
          <p:txBody>
            <a:bodyPr/>
            <a:lstStyle/>
            <a:p>
              <a:endParaRPr lang="en-US"/>
            </a:p>
          </p:txBody>
        </p:sp>
        <p:sp>
          <p:nvSpPr>
            <p:cNvPr id="4862" name="Freeform 766"/>
            <p:cNvSpPr>
              <a:spLocks/>
            </p:cNvSpPr>
            <p:nvPr/>
          </p:nvSpPr>
          <p:spPr bwMode="auto">
            <a:xfrm>
              <a:off x="3064" y="3613"/>
              <a:ext cx="32" cy="26"/>
            </a:xfrm>
            <a:custGeom>
              <a:avLst/>
              <a:gdLst/>
              <a:ahLst/>
              <a:cxnLst>
                <a:cxn ang="0">
                  <a:pos x="30" y="0"/>
                </a:cxn>
                <a:cxn ang="0">
                  <a:pos x="25" y="3"/>
                </a:cxn>
                <a:cxn ang="0">
                  <a:pos x="14" y="10"/>
                </a:cxn>
                <a:cxn ang="0">
                  <a:pos x="4" y="20"/>
                </a:cxn>
                <a:cxn ang="0">
                  <a:pos x="0" y="25"/>
                </a:cxn>
                <a:cxn ang="0">
                  <a:pos x="9" y="26"/>
                </a:cxn>
                <a:cxn ang="0">
                  <a:pos x="15" y="20"/>
                </a:cxn>
                <a:cxn ang="0">
                  <a:pos x="27" y="10"/>
                </a:cxn>
                <a:cxn ang="0">
                  <a:pos x="30" y="6"/>
                </a:cxn>
                <a:cxn ang="0">
                  <a:pos x="32" y="3"/>
                </a:cxn>
                <a:cxn ang="0">
                  <a:pos x="32" y="1"/>
                </a:cxn>
                <a:cxn ang="0">
                  <a:pos x="30" y="0"/>
                </a:cxn>
              </a:cxnLst>
              <a:rect l="0" t="0" r="r" b="b"/>
              <a:pathLst>
                <a:path w="32" h="26">
                  <a:moveTo>
                    <a:pt x="30" y="0"/>
                  </a:moveTo>
                  <a:lnTo>
                    <a:pt x="25" y="3"/>
                  </a:lnTo>
                  <a:lnTo>
                    <a:pt x="14" y="10"/>
                  </a:lnTo>
                  <a:lnTo>
                    <a:pt x="4" y="20"/>
                  </a:lnTo>
                  <a:lnTo>
                    <a:pt x="0" y="25"/>
                  </a:lnTo>
                  <a:lnTo>
                    <a:pt x="9" y="26"/>
                  </a:lnTo>
                  <a:lnTo>
                    <a:pt x="15" y="20"/>
                  </a:lnTo>
                  <a:lnTo>
                    <a:pt x="27" y="10"/>
                  </a:lnTo>
                  <a:lnTo>
                    <a:pt x="30" y="6"/>
                  </a:lnTo>
                  <a:lnTo>
                    <a:pt x="32" y="3"/>
                  </a:lnTo>
                  <a:lnTo>
                    <a:pt x="32" y="1"/>
                  </a:lnTo>
                  <a:lnTo>
                    <a:pt x="30" y="0"/>
                  </a:lnTo>
                  <a:close/>
                </a:path>
              </a:pathLst>
            </a:custGeom>
            <a:solidFill>
              <a:srgbClr val="1F1A17"/>
            </a:solidFill>
            <a:ln w="9525">
              <a:noFill/>
              <a:round/>
              <a:headEnd/>
              <a:tailEnd/>
            </a:ln>
          </p:spPr>
          <p:txBody>
            <a:bodyPr/>
            <a:lstStyle/>
            <a:p>
              <a:endParaRPr lang="en-US"/>
            </a:p>
          </p:txBody>
        </p:sp>
        <p:sp>
          <p:nvSpPr>
            <p:cNvPr id="4863" name="Freeform 767"/>
            <p:cNvSpPr>
              <a:spLocks/>
            </p:cNvSpPr>
            <p:nvPr/>
          </p:nvSpPr>
          <p:spPr bwMode="auto">
            <a:xfrm>
              <a:off x="2979" y="3609"/>
              <a:ext cx="27" cy="19"/>
            </a:xfrm>
            <a:custGeom>
              <a:avLst/>
              <a:gdLst/>
              <a:ahLst/>
              <a:cxnLst>
                <a:cxn ang="0">
                  <a:pos x="0" y="19"/>
                </a:cxn>
                <a:cxn ang="0">
                  <a:pos x="2" y="15"/>
                </a:cxn>
                <a:cxn ang="0">
                  <a:pos x="5" y="7"/>
                </a:cxn>
                <a:cxn ang="0">
                  <a:pos x="7" y="4"/>
                </a:cxn>
                <a:cxn ang="0">
                  <a:pos x="10" y="0"/>
                </a:cxn>
                <a:cxn ang="0">
                  <a:pos x="12" y="0"/>
                </a:cxn>
                <a:cxn ang="0">
                  <a:pos x="15" y="0"/>
                </a:cxn>
                <a:cxn ang="0">
                  <a:pos x="24" y="12"/>
                </a:cxn>
                <a:cxn ang="0">
                  <a:pos x="27" y="19"/>
                </a:cxn>
                <a:cxn ang="0">
                  <a:pos x="20" y="17"/>
                </a:cxn>
                <a:cxn ang="0">
                  <a:pos x="10" y="17"/>
                </a:cxn>
                <a:cxn ang="0">
                  <a:pos x="3" y="19"/>
                </a:cxn>
                <a:cxn ang="0">
                  <a:pos x="0" y="19"/>
                </a:cxn>
              </a:cxnLst>
              <a:rect l="0" t="0" r="r" b="b"/>
              <a:pathLst>
                <a:path w="27" h="19">
                  <a:moveTo>
                    <a:pt x="0" y="19"/>
                  </a:moveTo>
                  <a:lnTo>
                    <a:pt x="2" y="15"/>
                  </a:lnTo>
                  <a:lnTo>
                    <a:pt x="5" y="7"/>
                  </a:lnTo>
                  <a:lnTo>
                    <a:pt x="7" y="4"/>
                  </a:lnTo>
                  <a:lnTo>
                    <a:pt x="10" y="0"/>
                  </a:lnTo>
                  <a:lnTo>
                    <a:pt x="12" y="0"/>
                  </a:lnTo>
                  <a:lnTo>
                    <a:pt x="15" y="0"/>
                  </a:lnTo>
                  <a:lnTo>
                    <a:pt x="24" y="12"/>
                  </a:lnTo>
                  <a:lnTo>
                    <a:pt x="27" y="19"/>
                  </a:lnTo>
                  <a:lnTo>
                    <a:pt x="20" y="17"/>
                  </a:lnTo>
                  <a:lnTo>
                    <a:pt x="10" y="17"/>
                  </a:lnTo>
                  <a:lnTo>
                    <a:pt x="3" y="19"/>
                  </a:lnTo>
                  <a:lnTo>
                    <a:pt x="0" y="19"/>
                  </a:lnTo>
                  <a:close/>
                </a:path>
              </a:pathLst>
            </a:custGeom>
            <a:solidFill>
              <a:srgbClr val="1F1A17"/>
            </a:solidFill>
            <a:ln w="9525">
              <a:noFill/>
              <a:round/>
              <a:headEnd/>
              <a:tailEnd/>
            </a:ln>
          </p:spPr>
          <p:txBody>
            <a:bodyPr/>
            <a:lstStyle/>
            <a:p>
              <a:endParaRPr lang="en-US"/>
            </a:p>
          </p:txBody>
        </p:sp>
        <p:sp>
          <p:nvSpPr>
            <p:cNvPr id="4864" name="Freeform 768"/>
            <p:cNvSpPr>
              <a:spLocks/>
            </p:cNvSpPr>
            <p:nvPr/>
          </p:nvSpPr>
          <p:spPr bwMode="auto">
            <a:xfrm>
              <a:off x="2737" y="3593"/>
              <a:ext cx="28" cy="20"/>
            </a:xfrm>
            <a:custGeom>
              <a:avLst/>
              <a:gdLst/>
              <a:ahLst/>
              <a:cxnLst>
                <a:cxn ang="0">
                  <a:pos x="0" y="10"/>
                </a:cxn>
                <a:cxn ang="0">
                  <a:pos x="25" y="0"/>
                </a:cxn>
                <a:cxn ang="0">
                  <a:pos x="28" y="6"/>
                </a:cxn>
                <a:cxn ang="0">
                  <a:pos x="27" y="18"/>
                </a:cxn>
                <a:cxn ang="0">
                  <a:pos x="25" y="20"/>
                </a:cxn>
                <a:cxn ang="0">
                  <a:pos x="22" y="20"/>
                </a:cxn>
                <a:cxn ang="0">
                  <a:pos x="18" y="20"/>
                </a:cxn>
                <a:cxn ang="0">
                  <a:pos x="15" y="18"/>
                </a:cxn>
                <a:cxn ang="0">
                  <a:pos x="6" y="13"/>
                </a:cxn>
                <a:cxn ang="0">
                  <a:pos x="0" y="10"/>
                </a:cxn>
              </a:cxnLst>
              <a:rect l="0" t="0" r="r" b="b"/>
              <a:pathLst>
                <a:path w="28" h="20">
                  <a:moveTo>
                    <a:pt x="0" y="10"/>
                  </a:moveTo>
                  <a:lnTo>
                    <a:pt x="25" y="0"/>
                  </a:lnTo>
                  <a:lnTo>
                    <a:pt x="28" y="6"/>
                  </a:lnTo>
                  <a:lnTo>
                    <a:pt x="27" y="18"/>
                  </a:lnTo>
                  <a:lnTo>
                    <a:pt x="25" y="20"/>
                  </a:lnTo>
                  <a:lnTo>
                    <a:pt x="22" y="20"/>
                  </a:lnTo>
                  <a:lnTo>
                    <a:pt x="18" y="20"/>
                  </a:lnTo>
                  <a:lnTo>
                    <a:pt x="15" y="18"/>
                  </a:lnTo>
                  <a:lnTo>
                    <a:pt x="6" y="13"/>
                  </a:lnTo>
                  <a:lnTo>
                    <a:pt x="0" y="10"/>
                  </a:lnTo>
                  <a:close/>
                </a:path>
              </a:pathLst>
            </a:custGeom>
            <a:solidFill>
              <a:srgbClr val="1F1A17"/>
            </a:solidFill>
            <a:ln w="9525">
              <a:noFill/>
              <a:round/>
              <a:headEnd/>
              <a:tailEnd/>
            </a:ln>
          </p:spPr>
          <p:txBody>
            <a:bodyPr/>
            <a:lstStyle/>
            <a:p>
              <a:endParaRPr lang="en-US"/>
            </a:p>
          </p:txBody>
        </p:sp>
        <p:sp>
          <p:nvSpPr>
            <p:cNvPr id="4865" name="Freeform 769"/>
            <p:cNvSpPr>
              <a:spLocks/>
            </p:cNvSpPr>
            <p:nvPr/>
          </p:nvSpPr>
          <p:spPr bwMode="auto">
            <a:xfrm>
              <a:off x="2977" y="3629"/>
              <a:ext cx="27" cy="19"/>
            </a:xfrm>
            <a:custGeom>
              <a:avLst/>
              <a:gdLst/>
              <a:ahLst/>
              <a:cxnLst>
                <a:cxn ang="0">
                  <a:pos x="0" y="19"/>
                </a:cxn>
                <a:cxn ang="0">
                  <a:pos x="2" y="15"/>
                </a:cxn>
                <a:cxn ang="0">
                  <a:pos x="5" y="7"/>
                </a:cxn>
                <a:cxn ang="0">
                  <a:pos x="7" y="4"/>
                </a:cxn>
                <a:cxn ang="0">
                  <a:pos x="10" y="0"/>
                </a:cxn>
                <a:cxn ang="0">
                  <a:pos x="12" y="0"/>
                </a:cxn>
                <a:cxn ang="0">
                  <a:pos x="15" y="0"/>
                </a:cxn>
                <a:cxn ang="0">
                  <a:pos x="24" y="12"/>
                </a:cxn>
                <a:cxn ang="0">
                  <a:pos x="27" y="19"/>
                </a:cxn>
                <a:cxn ang="0">
                  <a:pos x="20" y="17"/>
                </a:cxn>
                <a:cxn ang="0">
                  <a:pos x="10" y="17"/>
                </a:cxn>
                <a:cxn ang="0">
                  <a:pos x="4" y="19"/>
                </a:cxn>
                <a:cxn ang="0">
                  <a:pos x="0" y="19"/>
                </a:cxn>
              </a:cxnLst>
              <a:rect l="0" t="0" r="r" b="b"/>
              <a:pathLst>
                <a:path w="27" h="19">
                  <a:moveTo>
                    <a:pt x="0" y="19"/>
                  </a:moveTo>
                  <a:lnTo>
                    <a:pt x="2" y="15"/>
                  </a:lnTo>
                  <a:lnTo>
                    <a:pt x="5" y="7"/>
                  </a:lnTo>
                  <a:lnTo>
                    <a:pt x="7" y="4"/>
                  </a:lnTo>
                  <a:lnTo>
                    <a:pt x="10" y="0"/>
                  </a:lnTo>
                  <a:lnTo>
                    <a:pt x="12" y="0"/>
                  </a:lnTo>
                  <a:lnTo>
                    <a:pt x="15" y="0"/>
                  </a:lnTo>
                  <a:lnTo>
                    <a:pt x="24" y="12"/>
                  </a:lnTo>
                  <a:lnTo>
                    <a:pt x="27" y="19"/>
                  </a:lnTo>
                  <a:lnTo>
                    <a:pt x="20" y="17"/>
                  </a:lnTo>
                  <a:lnTo>
                    <a:pt x="10" y="17"/>
                  </a:lnTo>
                  <a:lnTo>
                    <a:pt x="4" y="19"/>
                  </a:lnTo>
                  <a:lnTo>
                    <a:pt x="0" y="19"/>
                  </a:lnTo>
                  <a:close/>
                </a:path>
              </a:pathLst>
            </a:custGeom>
            <a:solidFill>
              <a:srgbClr val="1F1A17"/>
            </a:solidFill>
            <a:ln w="9525">
              <a:noFill/>
              <a:round/>
              <a:headEnd/>
              <a:tailEnd/>
            </a:ln>
          </p:spPr>
          <p:txBody>
            <a:bodyPr/>
            <a:lstStyle/>
            <a:p>
              <a:endParaRPr lang="en-US"/>
            </a:p>
          </p:txBody>
        </p:sp>
        <p:sp>
          <p:nvSpPr>
            <p:cNvPr id="4866" name="Freeform 770"/>
            <p:cNvSpPr>
              <a:spLocks/>
            </p:cNvSpPr>
            <p:nvPr/>
          </p:nvSpPr>
          <p:spPr bwMode="auto">
            <a:xfrm>
              <a:off x="2735" y="3613"/>
              <a:ext cx="29" cy="20"/>
            </a:xfrm>
            <a:custGeom>
              <a:avLst/>
              <a:gdLst/>
              <a:ahLst/>
              <a:cxnLst>
                <a:cxn ang="0">
                  <a:pos x="0" y="10"/>
                </a:cxn>
                <a:cxn ang="0">
                  <a:pos x="25" y="0"/>
                </a:cxn>
                <a:cxn ang="0">
                  <a:pos x="29" y="6"/>
                </a:cxn>
                <a:cxn ang="0">
                  <a:pos x="27" y="18"/>
                </a:cxn>
                <a:cxn ang="0">
                  <a:pos x="25" y="20"/>
                </a:cxn>
                <a:cxn ang="0">
                  <a:pos x="22" y="20"/>
                </a:cxn>
                <a:cxn ang="0">
                  <a:pos x="18" y="20"/>
                </a:cxn>
                <a:cxn ang="0">
                  <a:pos x="15" y="18"/>
                </a:cxn>
                <a:cxn ang="0">
                  <a:pos x="7" y="13"/>
                </a:cxn>
                <a:cxn ang="0">
                  <a:pos x="0" y="10"/>
                </a:cxn>
              </a:cxnLst>
              <a:rect l="0" t="0" r="r" b="b"/>
              <a:pathLst>
                <a:path w="29" h="20">
                  <a:moveTo>
                    <a:pt x="0" y="10"/>
                  </a:moveTo>
                  <a:lnTo>
                    <a:pt x="25" y="0"/>
                  </a:lnTo>
                  <a:lnTo>
                    <a:pt x="29" y="6"/>
                  </a:lnTo>
                  <a:lnTo>
                    <a:pt x="27" y="18"/>
                  </a:lnTo>
                  <a:lnTo>
                    <a:pt x="25" y="20"/>
                  </a:lnTo>
                  <a:lnTo>
                    <a:pt x="22" y="20"/>
                  </a:lnTo>
                  <a:lnTo>
                    <a:pt x="18" y="20"/>
                  </a:lnTo>
                  <a:lnTo>
                    <a:pt x="15" y="18"/>
                  </a:lnTo>
                  <a:lnTo>
                    <a:pt x="7" y="13"/>
                  </a:lnTo>
                  <a:lnTo>
                    <a:pt x="0" y="10"/>
                  </a:lnTo>
                  <a:close/>
                </a:path>
              </a:pathLst>
            </a:custGeom>
            <a:solidFill>
              <a:srgbClr val="1F1A17"/>
            </a:solidFill>
            <a:ln w="9525">
              <a:noFill/>
              <a:round/>
              <a:headEnd/>
              <a:tailEnd/>
            </a:ln>
          </p:spPr>
          <p:txBody>
            <a:bodyPr/>
            <a:lstStyle/>
            <a:p>
              <a:endParaRPr lang="en-US"/>
            </a:p>
          </p:txBody>
        </p:sp>
        <p:sp>
          <p:nvSpPr>
            <p:cNvPr id="4867" name="Freeform 771"/>
            <p:cNvSpPr>
              <a:spLocks/>
            </p:cNvSpPr>
            <p:nvPr/>
          </p:nvSpPr>
          <p:spPr bwMode="auto">
            <a:xfrm>
              <a:off x="2949" y="3594"/>
              <a:ext cx="27" cy="20"/>
            </a:xfrm>
            <a:custGeom>
              <a:avLst/>
              <a:gdLst/>
              <a:ahLst/>
              <a:cxnLst>
                <a:cxn ang="0">
                  <a:pos x="0" y="19"/>
                </a:cxn>
                <a:cxn ang="0">
                  <a:pos x="2" y="15"/>
                </a:cxn>
                <a:cxn ang="0">
                  <a:pos x="5" y="9"/>
                </a:cxn>
                <a:cxn ang="0">
                  <a:pos x="7" y="5"/>
                </a:cxn>
                <a:cxn ang="0">
                  <a:pos x="10" y="2"/>
                </a:cxn>
                <a:cxn ang="0">
                  <a:pos x="12" y="0"/>
                </a:cxn>
                <a:cxn ang="0">
                  <a:pos x="15" y="0"/>
                </a:cxn>
                <a:cxn ang="0">
                  <a:pos x="23" y="12"/>
                </a:cxn>
                <a:cxn ang="0">
                  <a:pos x="27" y="20"/>
                </a:cxn>
                <a:cxn ang="0">
                  <a:pos x="20" y="17"/>
                </a:cxn>
                <a:cxn ang="0">
                  <a:pos x="10" y="19"/>
                </a:cxn>
                <a:cxn ang="0">
                  <a:pos x="3" y="20"/>
                </a:cxn>
                <a:cxn ang="0">
                  <a:pos x="0" y="19"/>
                </a:cxn>
              </a:cxnLst>
              <a:rect l="0" t="0" r="r" b="b"/>
              <a:pathLst>
                <a:path w="27" h="20">
                  <a:moveTo>
                    <a:pt x="0" y="19"/>
                  </a:moveTo>
                  <a:lnTo>
                    <a:pt x="2" y="15"/>
                  </a:lnTo>
                  <a:lnTo>
                    <a:pt x="5" y="9"/>
                  </a:lnTo>
                  <a:lnTo>
                    <a:pt x="7" y="5"/>
                  </a:lnTo>
                  <a:lnTo>
                    <a:pt x="10" y="2"/>
                  </a:lnTo>
                  <a:lnTo>
                    <a:pt x="12" y="0"/>
                  </a:lnTo>
                  <a:lnTo>
                    <a:pt x="15" y="0"/>
                  </a:lnTo>
                  <a:lnTo>
                    <a:pt x="23" y="12"/>
                  </a:lnTo>
                  <a:lnTo>
                    <a:pt x="27" y="20"/>
                  </a:lnTo>
                  <a:lnTo>
                    <a:pt x="20" y="17"/>
                  </a:lnTo>
                  <a:lnTo>
                    <a:pt x="10" y="19"/>
                  </a:lnTo>
                  <a:lnTo>
                    <a:pt x="3" y="20"/>
                  </a:lnTo>
                  <a:lnTo>
                    <a:pt x="0" y="19"/>
                  </a:lnTo>
                  <a:close/>
                </a:path>
              </a:pathLst>
            </a:custGeom>
            <a:solidFill>
              <a:srgbClr val="1F1A17"/>
            </a:solidFill>
            <a:ln w="9525">
              <a:noFill/>
              <a:round/>
              <a:headEnd/>
              <a:tailEnd/>
            </a:ln>
          </p:spPr>
          <p:txBody>
            <a:bodyPr/>
            <a:lstStyle/>
            <a:p>
              <a:endParaRPr lang="en-US"/>
            </a:p>
          </p:txBody>
        </p:sp>
        <p:sp>
          <p:nvSpPr>
            <p:cNvPr id="4868" name="Freeform 772"/>
            <p:cNvSpPr>
              <a:spLocks/>
            </p:cNvSpPr>
            <p:nvPr/>
          </p:nvSpPr>
          <p:spPr bwMode="auto">
            <a:xfrm>
              <a:off x="2937" y="3601"/>
              <a:ext cx="22" cy="17"/>
            </a:xfrm>
            <a:custGeom>
              <a:avLst/>
              <a:gdLst/>
              <a:ahLst/>
              <a:cxnLst>
                <a:cxn ang="0">
                  <a:pos x="0" y="17"/>
                </a:cxn>
                <a:cxn ang="0">
                  <a:pos x="2" y="13"/>
                </a:cxn>
                <a:cxn ang="0">
                  <a:pos x="4" y="8"/>
                </a:cxn>
                <a:cxn ang="0">
                  <a:pos x="7" y="5"/>
                </a:cxn>
                <a:cxn ang="0">
                  <a:pos x="9" y="2"/>
                </a:cxn>
                <a:cxn ang="0">
                  <a:pos x="10" y="0"/>
                </a:cxn>
                <a:cxn ang="0">
                  <a:pos x="14" y="2"/>
                </a:cxn>
                <a:cxn ang="0">
                  <a:pos x="20" y="10"/>
                </a:cxn>
                <a:cxn ang="0">
                  <a:pos x="22" y="17"/>
                </a:cxn>
                <a:cxn ang="0">
                  <a:pos x="17" y="15"/>
                </a:cxn>
                <a:cxn ang="0">
                  <a:pos x="9" y="15"/>
                </a:cxn>
                <a:cxn ang="0">
                  <a:pos x="4" y="17"/>
                </a:cxn>
                <a:cxn ang="0">
                  <a:pos x="0" y="17"/>
                </a:cxn>
              </a:cxnLst>
              <a:rect l="0" t="0" r="r" b="b"/>
              <a:pathLst>
                <a:path w="22" h="17">
                  <a:moveTo>
                    <a:pt x="0" y="17"/>
                  </a:moveTo>
                  <a:lnTo>
                    <a:pt x="2" y="13"/>
                  </a:lnTo>
                  <a:lnTo>
                    <a:pt x="4" y="8"/>
                  </a:lnTo>
                  <a:lnTo>
                    <a:pt x="7" y="5"/>
                  </a:lnTo>
                  <a:lnTo>
                    <a:pt x="9" y="2"/>
                  </a:lnTo>
                  <a:lnTo>
                    <a:pt x="10" y="0"/>
                  </a:lnTo>
                  <a:lnTo>
                    <a:pt x="14" y="2"/>
                  </a:lnTo>
                  <a:lnTo>
                    <a:pt x="20" y="10"/>
                  </a:lnTo>
                  <a:lnTo>
                    <a:pt x="22" y="17"/>
                  </a:lnTo>
                  <a:lnTo>
                    <a:pt x="17" y="15"/>
                  </a:lnTo>
                  <a:lnTo>
                    <a:pt x="9" y="15"/>
                  </a:lnTo>
                  <a:lnTo>
                    <a:pt x="4" y="17"/>
                  </a:lnTo>
                  <a:lnTo>
                    <a:pt x="0" y="17"/>
                  </a:lnTo>
                  <a:close/>
                </a:path>
              </a:pathLst>
            </a:custGeom>
            <a:solidFill>
              <a:srgbClr val="1F1A17"/>
            </a:solidFill>
            <a:ln w="9525">
              <a:noFill/>
              <a:round/>
              <a:headEnd/>
              <a:tailEnd/>
            </a:ln>
          </p:spPr>
          <p:txBody>
            <a:bodyPr/>
            <a:lstStyle/>
            <a:p>
              <a:endParaRPr lang="en-US"/>
            </a:p>
          </p:txBody>
        </p:sp>
        <p:sp>
          <p:nvSpPr>
            <p:cNvPr id="4869" name="Freeform 773"/>
            <p:cNvSpPr>
              <a:spLocks/>
            </p:cNvSpPr>
            <p:nvPr/>
          </p:nvSpPr>
          <p:spPr bwMode="auto">
            <a:xfrm>
              <a:off x="2728" y="3588"/>
              <a:ext cx="24" cy="18"/>
            </a:xfrm>
            <a:custGeom>
              <a:avLst/>
              <a:gdLst/>
              <a:ahLst/>
              <a:cxnLst>
                <a:cxn ang="0">
                  <a:pos x="0" y="10"/>
                </a:cxn>
                <a:cxn ang="0">
                  <a:pos x="22" y="0"/>
                </a:cxn>
                <a:cxn ang="0">
                  <a:pos x="24" y="6"/>
                </a:cxn>
                <a:cxn ang="0">
                  <a:pos x="24" y="15"/>
                </a:cxn>
                <a:cxn ang="0">
                  <a:pos x="19" y="18"/>
                </a:cxn>
                <a:cxn ang="0">
                  <a:pos x="14" y="16"/>
                </a:cxn>
                <a:cxn ang="0">
                  <a:pos x="5" y="11"/>
                </a:cxn>
                <a:cxn ang="0">
                  <a:pos x="0" y="10"/>
                </a:cxn>
              </a:cxnLst>
              <a:rect l="0" t="0" r="r" b="b"/>
              <a:pathLst>
                <a:path w="24" h="18">
                  <a:moveTo>
                    <a:pt x="0" y="10"/>
                  </a:moveTo>
                  <a:lnTo>
                    <a:pt x="22" y="0"/>
                  </a:lnTo>
                  <a:lnTo>
                    <a:pt x="24" y="6"/>
                  </a:lnTo>
                  <a:lnTo>
                    <a:pt x="24" y="15"/>
                  </a:lnTo>
                  <a:lnTo>
                    <a:pt x="19" y="18"/>
                  </a:lnTo>
                  <a:lnTo>
                    <a:pt x="14" y="16"/>
                  </a:lnTo>
                  <a:lnTo>
                    <a:pt x="5" y="11"/>
                  </a:lnTo>
                  <a:lnTo>
                    <a:pt x="0" y="10"/>
                  </a:lnTo>
                  <a:close/>
                </a:path>
              </a:pathLst>
            </a:custGeom>
            <a:solidFill>
              <a:srgbClr val="1F1A17"/>
            </a:solidFill>
            <a:ln w="9525">
              <a:noFill/>
              <a:round/>
              <a:headEnd/>
              <a:tailEnd/>
            </a:ln>
          </p:spPr>
          <p:txBody>
            <a:bodyPr/>
            <a:lstStyle/>
            <a:p>
              <a:endParaRPr lang="en-US"/>
            </a:p>
          </p:txBody>
        </p:sp>
        <p:sp>
          <p:nvSpPr>
            <p:cNvPr id="4870" name="Freeform 774"/>
            <p:cNvSpPr>
              <a:spLocks/>
            </p:cNvSpPr>
            <p:nvPr/>
          </p:nvSpPr>
          <p:spPr bwMode="auto">
            <a:xfrm>
              <a:off x="2769" y="3604"/>
              <a:ext cx="76" cy="70"/>
            </a:xfrm>
            <a:custGeom>
              <a:avLst/>
              <a:gdLst/>
              <a:ahLst/>
              <a:cxnLst>
                <a:cxn ang="0">
                  <a:pos x="0" y="45"/>
                </a:cxn>
                <a:cxn ang="0">
                  <a:pos x="8" y="47"/>
                </a:cxn>
                <a:cxn ang="0">
                  <a:pos x="18" y="54"/>
                </a:cxn>
                <a:cxn ang="0">
                  <a:pos x="25" y="64"/>
                </a:cxn>
                <a:cxn ang="0">
                  <a:pos x="28" y="70"/>
                </a:cxn>
                <a:cxn ang="0">
                  <a:pos x="30" y="52"/>
                </a:cxn>
                <a:cxn ang="0">
                  <a:pos x="38" y="52"/>
                </a:cxn>
                <a:cxn ang="0">
                  <a:pos x="38" y="35"/>
                </a:cxn>
                <a:cxn ang="0">
                  <a:pos x="50" y="29"/>
                </a:cxn>
                <a:cxn ang="0">
                  <a:pos x="61" y="40"/>
                </a:cxn>
                <a:cxn ang="0">
                  <a:pos x="76" y="25"/>
                </a:cxn>
                <a:cxn ang="0">
                  <a:pos x="63" y="25"/>
                </a:cxn>
                <a:cxn ang="0">
                  <a:pos x="76" y="15"/>
                </a:cxn>
                <a:cxn ang="0">
                  <a:pos x="68" y="10"/>
                </a:cxn>
                <a:cxn ang="0">
                  <a:pos x="55" y="17"/>
                </a:cxn>
                <a:cxn ang="0">
                  <a:pos x="50" y="0"/>
                </a:cxn>
                <a:cxn ang="0">
                  <a:pos x="41" y="9"/>
                </a:cxn>
                <a:cxn ang="0">
                  <a:pos x="36" y="25"/>
                </a:cxn>
                <a:cxn ang="0">
                  <a:pos x="31" y="4"/>
                </a:cxn>
                <a:cxn ang="0">
                  <a:pos x="23" y="29"/>
                </a:cxn>
                <a:cxn ang="0">
                  <a:pos x="15" y="37"/>
                </a:cxn>
                <a:cxn ang="0">
                  <a:pos x="0" y="45"/>
                </a:cxn>
              </a:cxnLst>
              <a:rect l="0" t="0" r="r" b="b"/>
              <a:pathLst>
                <a:path w="76" h="70">
                  <a:moveTo>
                    <a:pt x="0" y="45"/>
                  </a:moveTo>
                  <a:lnTo>
                    <a:pt x="8" y="47"/>
                  </a:lnTo>
                  <a:lnTo>
                    <a:pt x="18" y="54"/>
                  </a:lnTo>
                  <a:lnTo>
                    <a:pt x="25" y="64"/>
                  </a:lnTo>
                  <a:lnTo>
                    <a:pt x="28" y="70"/>
                  </a:lnTo>
                  <a:lnTo>
                    <a:pt x="30" y="52"/>
                  </a:lnTo>
                  <a:lnTo>
                    <a:pt x="38" y="52"/>
                  </a:lnTo>
                  <a:lnTo>
                    <a:pt x="38" y="35"/>
                  </a:lnTo>
                  <a:lnTo>
                    <a:pt x="50" y="29"/>
                  </a:lnTo>
                  <a:lnTo>
                    <a:pt x="61" y="40"/>
                  </a:lnTo>
                  <a:lnTo>
                    <a:pt x="76" y="25"/>
                  </a:lnTo>
                  <a:lnTo>
                    <a:pt x="63" y="25"/>
                  </a:lnTo>
                  <a:lnTo>
                    <a:pt x="76" y="15"/>
                  </a:lnTo>
                  <a:lnTo>
                    <a:pt x="68" y="10"/>
                  </a:lnTo>
                  <a:lnTo>
                    <a:pt x="55" y="17"/>
                  </a:lnTo>
                  <a:lnTo>
                    <a:pt x="50" y="0"/>
                  </a:lnTo>
                  <a:lnTo>
                    <a:pt x="41" y="9"/>
                  </a:lnTo>
                  <a:lnTo>
                    <a:pt x="36" y="25"/>
                  </a:lnTo>
                  <a:lnTo>
                    <a:pt x="31" y="4"/>
                  </a:lnTo>
                  <a:lnTo>
                    <a:pt x="23" y="29"/>
                  </a:lnTo>
                  <a:lnTo>
                    <a:pt x="15" y="37"/>
                  </a:lnTo>
                  <a:lnTo>
                    <a:pt x="0" y="45"/>
                  </a:lnTo>
                  <a:close/>
                </a:path>
              </a:pathLst>
            </a:custGeom>
            <a:solidFill>
              <a:srgbClr val="1F1A17"/>
            </a:solidFill>
            <a:ln w="9525">
              <a:noFill/>
              <a:round/>
              <a:headEnd/>
              <a:tailEnd/>
            </a:ln>
          </p:spPr>
          <p:txBody>
            <a:bodyPr/>
            <a:lstStyle/>
            <a:p>
              <a:endParaRPr lang="en-US"/>
            </a:p>
          </p:txBody>
        </p:sp>
        <p:sp>
          <p:nvSpPr>
            <p:cNvPr id="4871" name="Freeform 775"/>
            <p:cNvSpPr>
              <a:spLocks/>
            </p:cNvSpPr>
            <p:nvPr/>
          </p:nvSpPr>
          <p:spPr bwMode="auto">
            <a:xfrm>
              <a:off x="3083" y="3653"/>
              <a:ext cx="35" cy="27"/>
            </a:xfrm>
            <a:custGeom>
              <a:avLst/>
              <a:gdLst/>
              <a:ahLst/>
              <a:cxnLst>
                <a:cxn ang="0">
                  <a:pos x="23" y="0"/>
                </a:cxn>
                <a:cxn ang="0">
                  <a:pos x="28" y="5"/>
                </a:cxn>
                <a:cxn ang="0">
                  <a:pos x="35" y="11"/>
                </a:cxn>
                <a:cxn ang="0">
                  <a:pos x="35" y="18"/>
                </a:cxn>
                <a:cxn ang="0">
                  <a:pos x="35" y="23"/>
                </a:cxn>
                <a:cxn ang="0">
                  <a:pos x="25" y="10"/>
                </a:cxn>
                <a:cxn ang="0">
                  <a:pos x="25" y="21"/>
                </a:cxn>
                <a:cxn ang="0">
                  <a:pos x="18" y="18"/>
                </a:cxn>
                <a:cxn ang="0">
                  <a:pos x="11" y="15"/>
                </a:cxn>
                <a:cxn ang="0">
                  <a:pos x="11" y="21"/>
                </a:cxn>
                <a:cxn ang="0">
                  <a:pos x="11" y="27"/>
                </a:cxn>
                <a:cxn ang="0">
                  <a:pos x="0" y="18"/>
                </a:cxn>
                <a:cxn ang="0">
                  <a:pos x="0" y="18"/>
                </a:cxn>
                <a:cxn ang="0">
                  <a:pos x="1" y="18"/>
                </a:cxn>
                <a:cxn ang="0">
                  <a:pos x="3" y="18"/>
                </a:cxn>
                <a:cxn ang="0">
                  <a:pos x="5" y="13"/>
                </a:cxn>
                <a:cxn ang="0">
                  <a:pos x="3" y="5"/>
                </a:cxn>
                <a:cxn ang="0">
                  <a:pos x="1" y="3"/>
                </a:cxn>
                <a:cxn ang="0">
                  <a:pos x="6" y="3"/>
                </a:cxn>
                <a:cxn ang="0">
                  <a:pos x="13" y="5"/>
                </a:cxn>
                <a:cxn ang="0">
                  <a:pos x="18" y="8"/>
                </a:cxn>
                <a:cxn ang="0">
                  <a:pos x="20" y="11"/>
                </a:cxn>
                <a:cxn ang="0">
                  <a:pos x="23" y="0"/>
                </a:cxn>
              </a:cxnLst>
              <a:rect l="0" t="0" r="r" b="b"/>
              <a:pathLst>
                <a:path w="35" h="27">
                  <a:moveTo>
                    <a:pt x="23" y="0"/>
                  </a:moveTo>
                  <a:lnTo>
                    <a:pt x="28" y="5"/>
                  </a:lnTo>
                  <a:lnTo>
                    <a:pt x="35" y="11"/>
                  </a:lnTo>
                  <a:lnTo>
                    <a:pt x="35" y="18"/>
                  </a:lnTo>
                  <a:lnTo>
                    <a:pt x="35" y="23"/>
                  </a:lnTo>
                  <a:lnTo>
                    <a:pt x="25" y="10"/>
                  </a:lnTo>
                  <a:lnTo>
                    <a:pt x="25" y="21"/>
                  </a:lnTo>
                  <a:lnTo>
                    <a:pt x="18" y="18"/>
                  </a:lnTo>
                  <a:lnTo>
                    <a:pt x="11" y="15"/>
                  </a:lnTo>
                  <a:lnTo>
                    <a:pt x="11" y="21"/>
                  </a:lnTo>
                  <a:lnTo>
                    <a:pt x="11" y="27"/>
                  </a:lnTo>
                  <a:lnTo>
                    <a:pt x="0" y="18"/>
                  </a:lnTo>
                  <a:lnTo>
                    <a:pt x="0" y="18"/>
                  </a:lnTo>
                  <a:lnTo>
                    <a:pt x="1" y="18"/>
                  </a:lnTo>
                  <a:lnTo>
                    <a:pt x="3" y="18"/>
                  </a:lnTo>
                  <a:lnTo>
                    <a:pt x="5" y="13"/>
                  </a:lnTo>
                  <a:lnTo>
                    <a:pt x="3" y="5"/>
                  </a:lnTo>
                  <a:lnTo>
                    <a:pt x="1" y="3"/>
                  </a:lnTo>
                  <a:lnTo>
                    <a:pt x="6" y="3"/>
                  </a:lnTo>
                  <a:lnTo>
                    <a:pt x="13" y="5"/>
                  </a:lnTo>
                  <a:lnTo>
                    <a:pt x="18" y="8"/>
                  </a:lnTo>
                  <a:lnTo>
                    <a:pt x="20" y="11"/>
                  </a:lnTo>
                  <a:lnTo>
                    <a:pt x="23" y="0"/>
                  </a:lnTo>
                  <a:close/>
                </a:path>
              </a:pathLst>
            </a:custGeom>
            <a:solidFill>
              <a:srgbClr val="1F1A17"/>
            </a:solidFill>
            <a:ln w="9525">
              <a:noFill/>
              <a:round/>
              <a:headEnd/>
              <a:tailEnd/>
            </a:ln>
          </p:spPr>
          <p:txBody>
            <a:bodyPr/>
            <a:lstStyle/>
            <a:p>
              <a:endParaRPr lang="en-US"/>
            </a:p>
          </p:txBody>
        </p:sp>
        <p:sp>
          <p:nvSpPr>
            <p:cNvPr id="4872" name="Freeform 776"/>
            <p:cNvSpPr>
              <a:spLocks/>
            </p:cNvSpPr>
            <p:nvPr/>
          </p:nvSpPr>
          <p:spPr bwMode="auto">
            <a:xfrm>
              <a:off x="3114" y="3624"/>
              <a:ext cx="67" cy="44"/>
            </a:xfrm>
            <a:custGeom>
              <a:avLst/>
              <a:gdLst/>
              <a:ahLst/>
              <a:cxnLst>
                <a:cxn ang="0">
                  <a:pos x="0" y="29"/>
                </a:cxn>
                <a:cxn ang="0">
                  <a:pos x="4" y="35"/>
                </a:cxn>
                <a:cxn ang="0">
                  <a:pos x="5" y="42"/>
                </a:cxn>
                <a:cxn ang="0">
                  <a:pos x="7" y="40"/>
                </a:cxn>
                <a:cxn ang="0">
                  <a:pos x="9" y="37"/>
                </a:cxn>
                <a:cxn ang="0">
                  <a:pos x="14" y="42"/>
                </a:cxn>
                <a:cxn ang="0">
                  <a:pos x="17" y="44"/>
                </a:cxn>
                <a:cxn ang="0">
                  <a:pos x="21" y="42"/>
                </a:cxn>
                <a:cxn ang="0">
                  <a:pos x="26" y="39"/>
                </a:cxn>
                <a:cxn ang="0">
                  <a:pos x="32" y="40"/>
                </a:cxn>
                <a:cxn ang="0">
                  <a:pos x="41" y="44"/>
                </a:cxn>
                <a:cxn ang="0">
                  <a:pos x="41" y="35"/>
                </a:cxn>
                <a:cxn ang="0">
                  <a:pos x="41" y="27"/>
                </a:cxn>
                <a:cxn ang="0">
                  <a:pos x="47" y="27"/>
                </a:cxn>
                <a:cxn ang="0">
                  <a:pos x="54" y="25"/>
                </a:cxn>
                <a:cxn ang="0">
                  <a:pos x="49" y="24"/>
                </a:cxn>
                <a:cxn ang="0">
                  <a:pos x="46" y="20"/>
                </a:cxn>
                <a:cxn ang="0">
                  <a:pos x="56" y="17"/>
                </a:cxn>
                <a:cxn ang="0">
                  <a:pos x="67" y="15"/>
                </a:cxn>
                <a:cxn ang="0">
                  <a:pos x="62" y="9"/>
                </a:cxn>
                <a:cxn ang="0">
                  <a:pos x="59" y="5"/>
                </a:cxn>
                <a:cxn ang="0">
                  <a:pos x="54" y="2"/>
                </a:cxn>
                <a:cxn ang="0">
                  <a:pos x="47" y="0"/>
                </a:cxn>
                <a:cxn ang="0">
                  <a:pos x="52" y="5"/>
                </a:cxn>
                <a:cxn ang="0">
                  <a:pos x="56" y="10"/>
                </a:cxn>
                <a:cxn ang="0">
                  <a:pos x="44" y="10"/>
                </a:cxn>
                <a:cxn ang="0">
                  <a:pos x="32" y="10"/>
                </a:cxn>
                <a:cxn ang="0">
                  <a:pos x="29" y="15"/>
                </a:cxn>
                <a:cxn ang="0">
                  <a:pos x="24" y="19"/>
                </a:cxn>
                <a:cxn ang="0">
                  <a:pos x="27" y="24"/>
                </a:cxn>
                <a:cxn ang="0">
                  <a:pos x="29" y="29"/>
                </a:cxn>
                <a:cxn ang="0">
                  <a:pos x="24" y="27"/>
                </a:cxn>
                <a:cxn ang="0">
                  <a:pos x="19" y="25"/>
                </a:cxn>
                <a:cxn ang="0">
                  <a:pos x="14" y="24"/>
                </a:cxn>
                <a:cxn ang="0">
                  <a:pos x="9" y="25"/>
                </a:cxn>
                <a:cxn ang="0">
                  <a:pos x="11" y="30"/>
                </a:cxn>
                <a:cxn ang="0">
                  <a:pos x="12" y="34"/>
                </a:cxn>
                <a:cxn ang="0">
                  <a:pos x="7" y="30"/>
                </a:cxn>
                <a:cxn ang="0">
                  <a:pos x="0" y="29"/>
                </a:cxn>
              </a:cxnLst>
              <a:rect l="0" t="0" r="r" b="b"/>
              <a:pathLst>
                <a:path w="67" h="44">
                  <a:moveTo>
                    <a:pt x="0" y="29"/>
                  </a:moveTo>
                  <a:lnTo>
                    <a:pt x="4" y="35"/>
                  </a:lnTo>
                  <a:lnTo>
                    <a:pt x="5" y="42"/>
                  </a:lnTo>
                  <a:lnTo>
                    <a:pt x="7" y="40"/>
                  </a:lnTo>
                  <a:lnTo>
                    <a:pt x="9" y="37"/>
                  </a:lnTo>
                  <a:lnTo>
                    <a:pt x="14" y="42"/>
                  </a:lnTo>
                  <a:lnTo>
                    <a:pt x="17" y="44"/>
                  </a:lnTo>
                  <a:lnTo>
                    <a:pt x="21" y="42"/>
                  </a:lnTo>
                  <a:lnTo>
                    <a:pt x="26" y="39"/>
                  </a:lnTo>
                  <a:lnTo>
                    <a:pt x="32" y="40"/>
                  </a:lnTo>
                  <a:lnTo>
                    <a:pt x="41" y="44"/>
                  </a:lnTo>
                  <a:lnTo>
                    <a:pt x="41" y="35"/>
                  </a:lnTo>
                  <a:lnTo>
                    <a:pt x="41" y="27"/>
                  </a:lnTo>
                  <a:lnTo>
                    <a:pt x="47" y="27"/>
                  </a:lnTo>
                  <a:lnTo>
                    <a:pt x="54" y="25"/>
                  </a:lnTo>
                  <a:lnTo>
                    <a:pt x="49" y="24"/>
                  </a:lnTo>
                  <a:lnTo>
                    <a:pt x="46" y="20"/>
                  </a:lnTo>
                  <a:lnTo>
                    <a:pt x="56" y="17"/>
                  </a:lnTo>
                  <a:lnTo>
                    <a:pt x="67" y="15"/>
                  </a:lnTo>
                  <a:lnTo>
                    <a:pt x="62" y="9"/>
                  </a:lnTo>
                  <a:lnTo>
                    <a:pt x="59" y="5"/>
                  </a:lnTo>
                  <a:lnTo>
                    <a:pt x="54" y="2"/>
                  </a:lnTo>
                  <a:lnTo>
                    <a:pt x="47" y="0"/>
                  </a:lnTo>
                  <a:lnTo>
                    <a:pt x="52" y="5"/>
                  </a:lnTo>
                  <a:lnTo>
                    <a:pt x="56" y="10"/>
                  </a:lnTo>
                  <a:lnTo>
                    <a:pt x="44" y="10"/>
                  </a:lnTo>
                  <a:lnTo>
                    <a:pt x="32" y="10"/>
                  </a:lnTo>
                  <a:lnTo>
                    <a:pt x="29" y="15"/>
                  </a:lnTo>
                  <a:lnTo>
                    <a:pt x="24" y="19"/>
                  </a:lnTo>
                  <a:lnTo>
                    <a:pt x="27" y="24"/>
                  </a:lnTo>
                  <a:lnTo>
                    <a:pt x="29" y="29"/>
                  </a:lnTo>
                  <a:lnTo>
                    <a:pt x="24" y="27"/>
                  </a:lnTo>
                  <a:lnTo>
                    <a:pt x="19" y="25"/>
                  </a:lnTo>
                  <a:lnTo>
                    <a:pt x="14" y="24"/>
                  </a:lnTo>
                  <a:lnTo>
                    <a:pt x="9" y="25"/>
                  </a:lnTo>
                  <a:lnTo>
                    <a:pt x="11" y="30"/>
                  </a:lnTo>
                  <a:lnTo>
                    <a:pt x="12" y="34"/>
                  </a:lnTo>
                  <a:lnTo>
                    <a:pt x="7" y="30"/>
                  </a:lnTo>
                  <a:lnTo>
                    <a:pt x="0" y="29"/>
                  </a:lnTo>
                  <a:close/>
                </a:path>
              </a:pathLst>
            </a:custGeom>
            <a:solidFill>
              <a:srgbClr val="1F1A17"/>
            </a:solidFill>
            <a:ln w="9525">
              <a:noFill/>
              <a:round/>
              <a:headEnd/>
              <a:tailEnd/>
            </a:ln>
          </p:spPr>
          <p:txBody>
            <a:bodyPr/>
            <a:lstStyle/>
            <a:p>
              <a:endParaRPr lang="en-US"/>
            </a:p>
          </p:txBody>
        </p:sp>
        <p:sp>
          <p:nvSpPr>
            <p:cNvPr id="4873" name="Freeform 777"/>
            <p:cNvSpPr>
              <a:spLocks/>
            </p:cNvSpPr>
            <p:nvPr/>
          </p:nvSpPr>
          <p:spPr bwMode="auto">
            <a:xfrm>
              <a:off x="2952" y="3588"/>
              <a:ext cx="45" cy="48"/>
            </a:xfrm>
            <a:custGeom>
              <a:avLst/>
              <a:gdLst/>
              <a:ahLst/>
              <a:cxnLst>
                <a:cxn ang="0">
                  <a:pos x="14" y="0"/>
                </a:cxn>
                <a:cxn ang="0">
                  <a:pos x="7" y="5"/>
                </a:cxn>
                <a:cxn ang="0">
                  <a:pos x="0" y="15"/>
                </a:cxn>
                <a:cxn ang="0">
                  <a:pos x="2" y="26"/>
                </a:cxn>
                <a:cxn ang="0">
                  <a:pos x="5" y="33"/>
                </a:cxn>
                <a:cxn ang="0">
                  <a:pos x="7" y="31"/>
                </a:cxn>
                <a:cxn ang="0">
                  <a:pos x="10" y="28"/>
                </a:cxn>
                <a:cxn ang="0">
                  <a:pos x="14" y="26"/>
                </a:cxn>
                <a:cxn ang="0">
                  <a:pos x="15" y="28"/>
                </a:cxn>
                <a:cxn ang="0">
                  <a:pos x="14" y="40"/>
                </a:cxn>
                <a:cxn ang="0">
                  <a:pos x="10" y="48"/>
                </a:cxn>
                <a:cxn ang="0">
                  <a:pos x="14" y="48"/>
                </a:cxn>
                <a:cxn ang="0">
                  <a:pos x="22" y="48"/>
                </a:cxn>
                <a:cxn ang="0">
                  <a:pos x="32" y="45"/>
                </a:cxn>
                <a:cxn ang="0">
                  <a:pos x="39" y="40"/>
                </a:cxn>
                <a:cxn ang="0">
                  <a:pos x="45" y="30"/>
                </a:cxn>
                <a:cxn ang="0">
                  <a:pos x="45" y="26"/>
                </a:cxn>
                <a:cxn ang="0">
                  <a:pos x="39" y="16"/>
                </a:cxn>
                <a:cxn ang="0">
                  <a:pos x="19" y="15"/>
                </a:cxn>
                <a:cxn ang="0">
                  <a:pos x="14" y="0"/>
                </a:cxn>
              </a:cxnLst>
              <a:rect l="0" t="0" r="r" b="b"/>
              <a:pathLst>
                <a:path w="45" h="48">
                  <a:moveTo>
                    <a:pt x="14" y="0"/>
                  </a:moveTo>
                  <a:lnTo>
                    <a:pt x="7" y="5"/>
                  </a:lnTo>
                  <a:lnTo>
                    <a:pt x="0" y="15"/>
                  </a:lnTo>
                  <a:lnTo>
                    <a:pt x="2" y="26"/>
                  </a:lnTo>
                  <a:lnTo>
                    <a:pt x="5" y="33"/>
                  </a:lnTo>
                  <a:lnTo>
                    <a:pt x="7" y="31"/>
                  </a:lnTo>
                  <a:lnTo>
                    <a:pt x="10" y="28"/>
                  </a:lnTo>
                  <a:lnTo>
                    <a:pt x="14" y="26"/>
                  </a:lnTo>
                  <a:lnTo>
                    <a:pt x="15" y="28"/>
                  </a:lnTo>
                  <a:lnTo>
                    <a:pt x="14" y="40"/>
                  </a:lnTo>
                  <a:lnTo>
                    <a:pt x="10" y="48"/>
                  </a:lnTo>
                  <a:lnTo>
                    <a:pt x="14" y="48"/>
                  </a:lnTo>
                  <a:lnTo>
                    <a:pt x="22" y="48"/>
                  </a:lnTo>
                  <a:lnTo>
                    <a:pt x="32" y="45"/>
                  </a:lnTo>
                  <a:lnTo>
                    <a:pt x="39" y="40"/>
                  </a:lnTo>
                  <a:lnTo>
                    <a:pt x="45" y="30"/>
                  </a:lnTo>
                  <a:lnTo>
                    <a:pt x="45" y="26"/>
                  </a:lnTo>
                  <a:lnTo>
                    <a:pt x="39" y="16"/>
                  </a:lnTo>
                  <a:lnTo>
                    <a:pt x="19" y="15"/>
                  </a:lnTo>
                  <a:lnTo>
                    <a:pt x="14" y="0"/>
                  </a:lnTo>
                  <a:close/>
                </a:path>
              </a:pathLst>
            </a:custGeom>
            <a:solidFill>
              <a:srgbClr val="1F1A17"/>
            </a:solidFill>
            <a:ln w="9525">
              <a:noFill/>
              <a:round/>
              <a:headEnd/>
              <a:tailEnd/>
            </a:ln>
          </p:spPr>
          <p:txBody>
            <a:bodyPr/>
            <a:lstStyle/>
            <a:p>
              <a:endParaRPr lang="en-US"/>
            </a:p>
          </p:txBody>
        </p:sp>
        <p:sp>
          <p:nvSpPr>
            <p:cNvPr id="4874" name="Freeform 778"/>
            <p:cNvSpPr>
              <a:spLocks/>
            </p:cNvSpPr>
            <p:nvPr/>
          </p:nvSpPr>
          <p:spPr bwMode="auto">
            <a:xfrm>
              <a:off x="2954" y="3611"/>
              <a:ext cx="152" cy="67"/>
            </a:xfrm>
            <a:custGeom>
              <a:avLst/>
              <a:gdLst/>
              <a:ahLst/>
              <a:cxnLst>
                <a:cxn ang="0">
                  <a:pos x="2" y="27"/>
                </a:cxn>
                <a:cxn ang="0">
                  <a:pos x="0" y="38"/>
                </a:cxn>
                <a:cxn ang="0">
                  <a:pos x="3" y="53"/>
                </a:cxn>
                <a:cxn ang="0">
                  <a:pos x="15" y="62"/>
                </a:cxn>
                <a:cxn ang="0">
                  <a:pos x="23" y="50"/>
                </a:cxn>
                <a:cxn ang="0">
                  <a:pos x="27" y="43"/>
                </a:cxn>
                <a:cxn ang="0">
                  <a:pos x="33" y="43"/>
                </a:cxn>
                <a:cxn ang="0">
                  <a:pos x="42" y="38"/>
                </a:cxn>
                <a:cxn ang="0">
                  <a:pos x="52" y="27"/>
                </a:cxn>
                <a:cxn ang="0">
                  <a:pos x="67" y="20"/>
                </a:cxn>
                <a:cxn ang="0">
                  <a:pos x="75" y="13"/>
                </a:cxn>
                <a:cxn ang="0">
                  <a:pos x="82" y="20"/>
                </a:cxn>
                <a:cxn ang="0">
                  <a:pos x="90" y="18"/>
                </a:cxn>
                <a:cxn ang="0">
                  <a:pos x="97" y="15"/>
                </a:cxn>
                <a:cxn ang="0">
                  <a:pos x="95" y="28"/>
                </a:cxn>
                <a:cxn ang="0">
                  <a:pos x="97" y="35"/>
                </a:cxn>
                <a:cxn ang="0">
                  <a:pos x="104" y="23"/>
                </a:cxn>
                <a:cxn ang="0">
                  <a:pos x="114" y="33"/>
                </a:cxn>
                <a:cxn ang="0">
                  <a:pos x="122" y="60"/>
                </a:cxn>
                <a:cxn ang="0">
                  <a:pos x="129" y="57"/>
                </a:cxn>
                <a:cxn ang="0">
                  <a:pos x="129" y="45"/>
                </a:cxn>
                <a:cxn ang="0">
                  <a:pos x="132" y="38"/>
                </a:cxn>
                <a:cxn ang="0">
                  <a:pos x="144" y="40"/>
                </a:cxn>
                <a:cxn ang="0">
                  <a:pos x="140" y="35"/>
                </a:cxn>
                <a:cxn ang="0">
                  <a:pos x="125" y="22"/>
                </a:cxn>
                <a:cxn ang="0">
                  <a:pos x="117" y="10"/>
                </a:cxn>
                <a:cxn ang="0">
                  <a:pos x="115" y="5"/>
                </a:cxn>
                <a:cxn ang="0">
                  <a:pos x="105" y="2"/>
                </a:cxn>
                <a:cxn ang="0">
                  <a:pos x="84" y="0"/>
                </a:cxn>
                <a:cxn ang="0">
                  <a:pos x="57" y="7"/>
                </a:cxn>
                <a:cxn ang="0">
                  <a:pos x="30" y="25"/>
                </a:cxn>
                <a:cxn ang="0">
                  <a:pos x="12" y="35"/>
                </a:cxn>
                <a:cxn ang="0">
                  <a:pos x="7" y="33"/>
                </a:cxn>
                <a:cxn ang="0">
                  <a:pos x="5" y="25"/>
                </a:cxn>
              </a:cxnLst>
              <a:rect l="0" t="0" r="r" b="b"/>
              <a:pathLst>
                <a:path w="152" h="67">
                  <a:moveTo>
                    <a:pt x="5" y="18"/>
                  </a:moveTo>
                  <a:lnTo>
                    <a:pt x="2" y="27"/>
                  </a:lnTo>
                  <a:lnTo>
                    <a:pt x="0" y="33"/>
                  </a:lnTo>
                  <a:lnTo>
                    <a:pt x="0" y="38"/>
                  </a:lnTo>
                  <a:lnTo>
                    <a:pt x="0" y="43"/>
                  </a:lnTo>
                  <a:lnTo>
                    <a:pt x="3" y="53"/>
                  </a:lnTo>
                  <a:lnTo>
                    <a:pt x="8" y="67"/>
                  </a:lnTo>
                  <a:lnTo>
                    <a:pt x="15" y="62"/>
                  </a:lnTo>
                  <a:lnTo>
                    <a:pt x="22" y="55"/>
                  </a:lnTo>
                  <a:lnTo>
                    <a:pt x="23" y="50"/>
                  </a:lnTo>
                  <a:lnTo>
                    <a:pt x="25" y="45"/>
                  </a:lnTo>
                  <a:lnTo>
                    <a:pt x="27" y="43"/>
                  </a:lnTo>
                  <a:lnTo>
                    <a:pt x="28" y="42"/>
                  </a:lnTo>
                  <a:lnTo>
                    <a:pt x="33" y="43"/>
                  </a:lnTo>
                  <a:lnTo>
                    <a:pt x="40" y="52"/>
                  </a:lnTo>
                  <a:lnTo>
                    <a:pt x="42" y="38"/>
                  </a:lnTo>
                  <a:lnTo>
                    <a:pt x="45" y="30"/>
                  </a:lnTo>
                  <a:lnTo>
                    <a:pt x="52" y="27"/>
                  </a:lnTo>
                  <a:lnTo>
                    <a:pt x="64" y="27"/>
                  </a:lnTo>
                  <a:lnTo>
                    <a:pt x="67" y="20"/>
                  </a:lnTo>
                  <a:lnTo>
                    <a:pt x="70" y="15"/>
                  </a:lnTo>
                  <a:lnTo>
                    <a:pt x="75" y="13"/>
                  </a:lnTo>
                  <a:lnTo>
                    <a:pt x="82" y="12"/>
                  </a:lnTo>
                  <a:lnTo>
                    <a:pt x="82" y="20"/>
                  </a:lnTo>
                  <a:lnTo>
                    <a:pt x="84" y="27"/>
                  </a:lnTo>
                  <a:lnTo>
                    <a:pt x="90" y="18"/>
                  </a:lnTo>
                  <a:lnTo>
                    <a:pt x="97" y="10"/>
                  </a:lnTo>
                  <a:lnTo>
                    <a:pt x="97" y="15"/>
                  </a:lnTo>
                  <a:lnTo>
                    <a:pt x="95" y="23"/>
                  </a:lnTo>
                  <a:lnTo>
                    <a:pt x="95" y="28"/>
                  </a:lnTo>
                  <a:lnTo>
                    <a:pt x="97" y="32"/>
                  </a:lnTo>
                  <a:lnTo>
                    <a:pt x="97" y="35"/>
                  </a:lnTo>
                  <a:lnTo>
                    <a:pt x="99" y="35"/>
                  </a:lnTo>
                  <a:lnTo>
                    <a:pt x="104" y="23"/>
                  </a:lnTo>
                  <a:lnTo>
                    <a:pt x="107" y="10"/>
                  </a:lnTo>
                  <a:lnTo>
                    <a:pt x="114" y="33"/>
                  </a:lnTo>
                  <a:lnTo>
                    <a:pt x="117" y="58"/>
                  </a:lnTo>
                  <a:lnTo>
                    <a:pt x="122" y="60"/>
                  </a:lnTo>
                  <a:lnTo>
                    <a:pt x="125" y="58"/>
                  </a:lnTo>
                  <a:lnTo>
                    <a:pt x="129" y="57"/>
                  </a:lnTo>
                  <a:lnTo>
                    <a:pt x="129" y="53"/>
                  </a:lnTo>
                  <a:lnTo>
                    <a:pt x="129" y="45"/>
                  </a:lnTo>
                  <a:lnTo>
                    <a:pt x="125" y="37"/>
                  </a:lnTo>
                  <a:lnTo>
                    <a:pt x="132" y="38"/>
                  </a:lnTo>
                  <a:lnTo>
                    <a:pt x="139" y="40"/>
                  </a:lnTo>
                  <a:lnTo>
                    <a:pt x="144" y="40"/>
                  </a:lnTo>
                  <a:lnTo>
                    <a:pt x="152" y="38"/>
                  </a:lnTo>
                  <a:lnTo>
                    <a:pt x="140" y="35"/>
                  </a:lnTo>
                  <a:lnTo>
                    <a:pt x="132" y="30"/>
                  </a:lnTo>
                  <a:lnTo>
                    <a:pt x="125" y="22"/>
                  </a:lnTo>
                  <a:lnTo>
                    <a:pt x="117" y="13"/>
                  </a:lnTo>
                  <a:lnTo>
                    <a:pt x="117" y="10"/>
                  </a:lnTo>
                  <a:lnTo>
                    <a:pt x="117" y="8"/>
                  </a:lnTo>
                  <a:lnTo>
                    <a:pt x="115" y="5"/>
                  </a:lnTo>
                  <a:lnTo>
                    <a:pt x="112" y="3"/>
                  </a:lnTo>
                  <a:lnTo>
                    <a:pt x="105" y="2"/>
                  </a:lnTo>
                  <a:lnTo>
                    <a:pt x="99" y="0"/>
                  </a:lnTo>
                  <a:lnTo>
                    <a:pt x="84" y="0"/>
                  </a:lnTo>
                  <a:lnTo>
                    <a:pt x="72" y="0"/>
                  </a:lnTo>
                  <a:lnTo>
                    <a:pt x="57" y="7"/>
                  </a:lnTo>
                  <a:lnTo>
                    <a:pt x="43" y="17"/>
                  </a:lnTo>
                  <a:lnTo>
                    <a:pt x="30" y="25"/>
                  </a:lnTo>
                  <a:lnTo>
                    <a:pt x="17" y="33"/>
                  </a:lnTo>
                  <a:lnTo>
                    <a:pt x="12" y="35"/>
                  </a:lnTo>
                  <a:lnTo>
                    <a:pt x="10" y="35"/>
                  </a:lnTo>
                  <a:lnTo>
                    <a:pt x="7" y="33"/>
                  </a:lnTo>
                  <a:lnTo>
                    <a:pt x="5" y="32"/>
                  </a:lnTo>
                  <a:lnTo>
                    <a:pt x="5" y="25"/>
                  </a:lnTo>
                  <a:lnTo>
                    <a:pt x="5" y="18"/>
                  </a:lnTo>
                  <a:close/>
                </a:path>
              </a:pathLst>
            </a:custGeom>
            <a:solidFill>
              <a:srgbClr val="1F1A17"/>
            </a:solidFill>
            <a:ln w="9525">
              <a:noFill/>
              <a:round/>
              <a:headEnd/>
              <a:tailEnd/>
            </a:ln>
          </p:spPr>
          <p:txBody>
            <a:bodyPr/>
            <a:lstStyle/>
            <a:p>
              <a:endParaRPr lang="en-US"/>
            </a:p>
          </p:txBody>
        </p:sp>
        <p:sp>
          <p:nvSpPr>
            <p:cNvPr id="4875" name="Freeform 779"/>
            <p:cNvSpPr>
              <a:spLocks/>
            </p:cNvSpPr>
            <p:nvPr/>
          </p:nvSpPr>
          <p:spPr bwMode="auto">
            <a:xfrm>
              <a:off x="2946" y="3701"/>
              <a:ext cx="26" cy="20"/>
            </a:xfrm>
            <a:custGeom>
              <a:avLst/>
              <a:gdLst/>
              <a:ahLst/>
              <a:cxnLst>
                <a:cxn ang="0">
                  <a:pos x="0" y="19"/>
                </a:cxn>
                <a:cxn ang="0">
                  <a:pos x="1" y="15"/>
                </a:cxn>
                <a:cxn ang="0">
                  <a:pos x="5" y="9"/>
                </a:cxn>
                <a:cxn ang="0">
                  <a:pos x="6" y="5"/>
                </a:cxn>
                <a:cxn ang="0">
                  <a:pos x="10" y="2"/>
                </a:cxn>
                <a:cxn ang="0">
                  <a:pos x="11" y="0"/>
                </a:cxn>
                <a:cxn ang="0">
                  <a:pos x="15" y="0"/>
                </a:cxn>
                <a:cxn ang="0">
                  <a:pos x="23" y="12"/>
                </a:cxn>
                <a:cxn ang="0">
                  <a:pos x="26" y="20"/>
                </a:cxn>
                <a:cxn ang="0">
                  <a:pos x="20" y="17"/>
                </a:cxn>
                <a:cxn ang="0">
                  <a:pos x="10" y="19"/>
                </a:cxn>
                <a:cxn ang="0">
                  <a:pos x="3" y="20"/>
                </a:cxn>
                <a:cxn ang="0">
                  <a:pos x="0" y="19"/>
                </a:cxn>
              </a:cxnLst>
              <a:rect l="0" t="0" r="r" b="b"/>
              <a:pathLst>
                <a:path w="26" h="20">
                  <a:moveTo>
                    <a:pt x="0" y="19"/>
                  </a:moveTo>
                  <a:lnTo>
                    <a:pt x="1" y="15"/>
                  </a:lnTo>
                  <a:lnTo>
                    <a:pt x="5" y="9"/>
                  </a:lnTo>
                  <a:lnTo>
                    <a:pt x="6" y="5"/>
                  </a:lnTo>
                  <a:lnTo>
                    <a:pt x="10" y="2"/>
                  </a:lnTo>
                  <a:lnTo>
                    <a:pt x="11" y="0"/>
                  </a:lnTo>
                  <a:lnTo>
                    <a:pt x="15" y="0"/>
                  </a:lnTo>
                  <a:lnTo>
                    <a:pt x="23" y="12"/>
                  </a:lnTo>
                  <a:lnTo>
                    <a:pt x="26" y="20"/>
                  </a:lnTo>
                  <a:lnTo>
                    <a:pt x="20" y="17"/>
                  </a:lnTo>
                  <a:lnTo>
                    <a:pt x="10" y="19"/>
                  </a:lnTo>
                  <a:lnTo>
                    <a:pt x="3" y="20"/>
                  </a:lnTo>
                  <a:lnTo>
                    <a:pt x="0" y="19"/>
                  </a:lnTo>
                  <a:close/>
                </a:path>
              </a:pathLst>
            </a:custGeom>
            <a:solidFill>
              <a:srgbClr val="1F1A17"/>
            </a:solidFill>
            <a:ln w="9525">
              <a:noFill/>
              <a:round/>
              <a:headEnd/>
              <a:tailEnd/>
            </a:ln>
          </p:spPr>
          <p:txBody>
            <a:bodyPr/>
            <a:lstStyle/>
            <a:p>
              <a:endParaRPr lang="en-US"/>
            </a:p>
          </p:txBody>
        </p:sp>
        <p:sp>
          <p:nvSpPr>
            <p:cNvPr id="4876" name="Freeform 780"/>
            <p:cNvSpPr>
              <a:spLocks/>
            </p:cNvSpPr>
            <p:nvPr/>
          </p:nvSpPr>
          <p:spPr bwMode="auto">
            <a:xfrm>
              <a:off x="2865" y="3649"/>
              <a:ext cx="39" cy="41"/>
            </a:xfrm>
            <a:custGeom>
              <a:avLst/>
              <a:gdLst/>
              <a:ahLst/>
              <a:cxnLst>
                <a:cxn ang="0">
                  <a:pos x="12" y="0"/>
                </a:cxn>
                <a:cxn ang="0">
                  <a:pos x="10" y="0"/>
                </a:cxn>
                <a:cxn ang="0">
                  <a:pos x="5" y="4"/>
                </a:cxn>
                <a:cxn ang="0">
                  <a:pos x="2" y="9"/>
                </a:cxn>
                <a:cxn ang="0">
                  <a:pos x="0" y="15"/>
                </a:cxn>
                <a:cxn ang="0">
                  <a:pos x="2" y="22"/>
                </a:cxn>
                <a:cxn ang="0">
                  <a:pos x="9" y="31"/>
                </a:cxn>
                <a:cxn ang="0">
                  <a:pos x="14" y="37"/>
                </a:cxn>
                <a:cxn ang="0">
                  <a:pos x="16" y="39"/>
                </a:cxn>
                <a:cxn ang="0">
                  <a:pos x="16" y="22"/>
                </a:cxn>
                <a:cxn ang="0">
                  <a:pos x="27" y="41"/>
                </a:cxn>
                <a:cxn ang="0">
                  <a:pos x="32" y="36"/>
                </a:cxn>
                <a:cxn ang="0">
                  <a:pos x="31" y="29"/>
                </a:cxn>
                <a:cxn ang="0">
                  <a:pos x="32" y="14"/>
                </a:cxn>
                <a:cxn ang="0">
                  <a:pos x="37" y="5"/>
                </a:cxn>
                <a:cxn ang="0">
                  <a:pos x="39" y="4"/>
                </a:cxn>
                <a:cxn ang="0">
                  <a:pos x="14" y="12"/>
                </a:cxn>
                <a:cxn ang="0">
                  <a:pos x="12" y="0"/>
                </a:cxn>
              </a:cxnLst>
              <a:rect l="0" t="0" r="r" b="b"/>
              <a:pathLst>
                <a:path w="39" h="41">
                  <a:moveTo>
                    <a:pt x="12" y="0"/>
                  </a:moveTo>
                  <a:lnTo>
                    <a:pt x="10" y="0"/>
                  </a:lnTo>
                  <a:lnTo>
                    <a:pt x="5" y="4"/>
                  </a:lnTo>
                  <a:lnTo>
                    <a:pt x="2" y="9"/>
                  </a:lnTo>
                  <a:lnTo>
                    <a:pt x="0" y="15"/>
                  </a:lnTo>
                  <a:lnTo>
                    <a:pt x="2" y="22"/>
                  </a:lnTo>
                  <a:lnTo>
                    <a:pt x="9" y="31"/>
                  </a:lnTo>
                  <a:lnTo>
                    <a:pt x="14" y="37"/>
                  </a:lnTo>
                  <a:lnTo>
                    <a:pt x="16" y="39"/>
                  </a:lnTo>
                  <a:lnTo>
                    <a:pt x="16" y="22"/>
                  </a:lnTo>
                  <a:lnTo>
                    <a:pt x="27" y="41"/>
                  </a:lnTo>
                  <a:lnTo>
                    <a:pt x="32" y="36"/>
                  </a:lnTo>
                  <a:lnTo>
                    <a:pt x="31" y="29"/>
                  </a:lnTo>
                  <a:lnTo>
                    <a:pt x="32" y="14"/>
                  </a:lnTo>
                  <a:lnTo>
                    <a:pt x="37" y="5"/>
                  </a:lnTo>
                  <a:lnTo>
                    <a:pt x="39" y="4"/>
                  </a:lnTo>
                  <a:lnTo>
                    <a:pt x="14" y="12"/>
                  </a:lnTo>
                  <a:lnTo>
                    <a:pt x="12" y="0"/>
                  </a:lnTo>
                  <a:close/>
                </a:path>
              </a:pathLst>
            </a:custGeom>
            <a:solidFill>
              <a:srgbClr val="1F1A17"/>
            </a:solidFill>
            <a:ln w="9525">
              <a:noFill/>
              <a:round/>
              <a:headEnd/>
              <a:tailEnd/>
            </a:ln>
          </p:spPr>
          <p:txBody>
            <a:bodyPr/>
            <a:lstStyle/>
            <a:p>
              <a:endParaRPr lang="en-US"/>
            </a:p>
          </p:txBody>
        </p:sp>
        <p:sp>
          <p:nvSpPr>
            <p:cNvPr id="4877" name="Freeform 781"/>
            <p:cNvSpPr>
              <a:spLocks/>
            </p:cNvSpPr>
            <p:nvPr/>
          </p:nvSpPr>
          <p:spPr bwMode="auto">
            <a:xfrm>
              <a:off x="2730" y="3591"/>
              <a:ext cx="79" cy="28"/>
            </a:xfrm>
            <a:custGeom>
              <a:avLst/>
              <a:gdLst/>
              <a:ahLst/>
              <a:cxnLst>
                <a:cxn ang="0">
                  <a:pos x="0" y="3"/>
                </a:cxn>
                <a:cxn ang="0">
                  <a:pos x="2" y="2"/>
                </a:cxn>
                <a:cxn ang="0">
                  <a:pos x="5" y="2"/>
                </a:cxn>
                <a:cxn ang="0">
                  <a:pos x="12" y="0"/>
                </a:cxn>
                <a:cxn ang="0">
                  <a:pos x="22" y="2"/>
                </a:cxn>
                <a:cxn ang="0">
                  <a:pos x="44" y="10"/>
                </a:cxn>
                <a:cxn ang="0">
                  <a:pos x="55" y="13"/>
                </a:cxn>
                <a:cxn ang="0">
                  <a:pos x="54" y="0"/>
                </a:cxn>
                <a:cxn ang="0">
                  <a:pos x="57" y="0"/>
                </a:cxn>
                <a:cxn ang="0">
                  <a:pos x="65" y="2"/>
                </a:cxn>
                <a:cxn ang="0">
                  <a:pos x="74" y="8"/>
                </a:cxn>
                <a:cxn ang="0">
                  <a:pos x="79" y="13"/>
                </a:cxn>
                <a:cxn ang="0">
                  <a:pos x="75" y="28"/>
                </a:cxn>
                <a:cxn ang="0">
                  <a:pos x="70" y="10"/>
                </a:cxn>
                <a:cxn ang="0">
                  <a:pos x="69" y="12"/>
                </a:cxn>
                <a:cxn ang="0">
                  <a:pos x="67" y="15"/>
                </a:cxn>
                <a:cxn ang="0">
                  <a:pos x="62" y="18"/>
                </a:cxn>
                <a:cxn ang="0">
                  <a:pos x="54" y="20"/>
                </a:cxn>
                <a:cxn ang="0">
                  <a:pos x="32" y="18"/>
                </a:cxn>
                <a:cxn ang="0">
                  <a:pos x="18" y="17"/>
                </a:cxn>
                <a:cxn ang="0">
                  <a:pos x="13" y="3"/>
                </a:cxn>
                <a:cxn ang="0">
                  <a:pos x="0" y="3"/>
                </a:cxn>
              </a:cxnLst>
              <a:rect l="0" t="0" r="r" b="b"/>
              <a:pathLst>
                <a:path w="79" h="28">
                  <a:moveTo>
                    <a:pt x="0" y="3"/>
                  </a:moveTo>
                  <a:lnTo>
                    <a:pt x="2" y="2"/>
                  </a:lnTo>
                  <a:lnTo>
                    <a:pt x="5" y="2"/>
                  </a:lnTo>
                  <a:lnTo>
                    <a:pt x="12" y="0"/>
                  </a:lnTo>
                  <a:lnTo>
                    <a:pt x="22" y="2"/>
                  </a:lnTo>
                  <a:lnTo>
                    <a:pt x="44" y="10"/>
                  </a:lnTo>
                  <a:lnTo>
                    <a:pt x="55" y="13"/>
                  </a:lnTo>
                  <a:lnTo>
                    <a:pt x="54" y="0"/>
                  </a:lnTo>
                  <a:lnTo>
                    <a:pt x="57" y="0"/>
                  </a:lnTo>
                  <a:lnTo>
                    <a:pt x="65" y="2"/>
                  </a:lnTo>
                  <a:lnTo>
                    <a:pt x="74" y="8"/>
                  </a:lnTo>
                  <a:lnTo>
                    <a:pt x="79" y="13"/>
                  </a:lnTo>
                  <a:lnTo>
                    <a:pt x="75" y="28"/>
                  </a:lnTo>
                  <a:lnTo>
                    <a:pt x="70" y="10"/>
                  </a:lnTo>
                  <a:lnTo>
                    <a:pt x="69" y="12"/>
                  </a:lnTo>
                  <a:lnTo>
                    <a:pt x="67" y="15"/>
                  </a:lnTo>
                  <a:lnTo>
                    <a:pt x="62" y="18"/>
                  </a:lnTo>
                  <a:lnTo>
                    <a:pt x="54" y="20"/>
                  </a:lnTo>
                  <a:lnTo>
                    <a:pt x="32" y="18"/>
                  </a:lnTo>
                  <a:lnTo>
                    <a:pt x="18" y="17"/>
                  </a:lnTo>
                  <a:lnTo>
                    <a:pt x="13" y="3"/>
                  </a:lnTo>
                  <a:lnTo>
                    <a:pt x="0" y="3"/>
                  </a:lnTo>
                  <a:close/>
                </a:path>
              </a:pathLst>
            </a:custGeom>
            <a:solidFill>
              <a:srgbClr val="1F1A17"/>
            </a:solidFill>
            <a:ln w="9525">
              <a:noFill/>
              <a:round/>
              <a:headEnd/>
              <a:tailEnd/>
            </a:ln>
          </p:spPr>
          <p:txBody>
            <a:bodyPr/>
            <a:lstStyle/>
            <a:p>
              <a:endParaRPr lang="en-US"/>
            </a:p>
          </p:txBody>
        </p:sp>
        <p:sp>
          <p:nvSpPr>
            <p:cNvPr id="4878" name="Freeform 782"/>
            <p:cNvSpPr>
              <a:spLocks/>
            </p:cNvSpPr>
            <p:nvPr/>
          </p:nvSpPr>
          <p:spPr bwMode="auto">
            <a:xfrm>
              <a:off x="2732" y="3633"/>
              <a:ext cx="60" cy="43"/>
            </a:xfrm>
            <a:custGeom>
              <a:avLst/>
              <a:gdLst/>
              <a:ahLst/>
              <a:cxnLst>
                <a:cxn ang="0">
                  <a:pos x="0" y="0"/>
                </a:cxn>
                <a:cxn ang="0">
                  <a:pos x="15" y="5"/>
                </a:cxn>
                <a:cxn ang="0">
                  <a:pos x="32" y="15"/>
                </a:cxn>
                <a:cxn ang="0">
                  <a:pos x="40" y="20"/>
                </a:cxn>
                <a:cxn ang="0">
                  <a:pos x="50" y="25"/>
                </a:cxn>
                <a:cxn ang="0">
                  <a:pos x="57" y="35"/>
                </a:cxn>
                <a:cxn ang="0">
                  <a:pos x="60" y="41"/>
                </a:cxn>
                <a:cxn ang="0">
                  <a:pos x="57" y="43"/>
                </a:cxn>
                <a:cxn ang="0">
                  <a:pos x="53" y="43"/>
                </a:cxn>
                <a:cxn ang="0">
                  <a:pos x="50" y="43"/>
                </a:cxn>
                <a:cxn ang="0">
                  <a:pos x="47" y="41"/>
                </a:cxn>
                <a:cxn ang="0">
                  <a:pos x="42" y="35"/>
                </a:cxn>
                <a:cxn ang="0">
                  <a:pos x="37" y="30"/>
                </a:cxn>
                <a:cxn ang="0">
                  <a:pos x="35" y="33"/>
                </a:cxn>
                <a:cxn ang="0">
                  <a:pos x="35" y="36"/>
                </a:cxn>
                <a:cxn ang="0">
                  <a:pos x="32" y="38"/>
                </a:cxn>
                <a:cxn ang="0">
                  <a:pos x="27" y="38"/>
                </a:cxn>
                <a:cxn ang="0">
                  <a:pos x="25" y="33"/>
                </a:cxn>
                <a:cxn ang="0">
                  <a:pos x="23" y="28"/>
                </a:cxn>
                <a:cxn ang="0">
                  <a:pos x="20" y="25"/>
                </a:cxn>
                <a:cxn ang="0">
                  <a:pos x="15" y="21"/>
                </a:cxn>
                <a:cxn ang="0">
                  <a:pos x="15" y="16"/>
                </a:cxn>
                <a:cxn ang="0">
                  <a:pos x="16" y="11"/>
                </a:cxn>
                <a:cxn ang="0">
                  <a:pos x="8" y="6"/>
                </a:cxn>
                <a:cxn ang="0">
                  <a:pos x="0" y="0"/>
                </a:cxn>
              </a:cxnLst>
              <a:rect l="0" t="0" r="r" b="b"/>
              <a:pathLst>
                <a:path w="60" h="43">
                  <a:moveTo>
                    <a:pt x="0" y="0"/>
                  </a:moveTo>
                  <a:lnTo>
                    <a:pt x="15" y="5"/>
                  </a:lnTo>
                  <a:lnTo>
                    <a:pt x="32" y="15"/>
                  </a:lnTo>
                  <a:lnTo>
                    <a:pt x="40" y="20"/>
                  </a:lnTo>
                  <a:lnTo>
                    <a:pt x="50" y="25"/>
                  </a:lnTo>
                  <a:lnTo>
                    <a:pt x="57" y="35"/>
                  </a:lnTo>
                  <a:lnTo>
                    <a:pt x="60" y="41"/>
                  </a:lnTo>
                  <a:lnTo>
                    <a:pt x="57" y="43"/>
                  </a:lnTo>
                  <a:lnTo>
                    <a:pt x="53" y="43"/>
                  </a:lnTo>
                  <a:lnTo>
                    <a:pt x="50" y="43"/>
                  </a:lnTo>
                  <a:lnTo>
                    <a:pt x="47" y="41"/>
                  </a:lnTo>
                  <a:lnTo>
                    <a:pt x="42" y="35"/>
                  </a:lnTo>
                  <a:lnTo>
                    <a:pt x="37" y="30"/>
                  </a:lnTo>
                  <a:lnTo>
                    <a:pt x="35" y="33"/>
                  </a:lnTo>
                  <a:lnTo>
                    <a:pt x="35" y="36"/>
                  </a:lnTo>
                  <a:lnTo>
                    <a:pt x="32" y="38"/>
                  </a:lnTo>
                  <a:lnTo>
                    <a:pt x="27" y="38"/>
                  </a:lnTo>
                  <a:lnTo>
                    <a:pt x="25" y="33"/>
                  </a:lnTo>
                  <a:lnTo>
                    <a:pt x="23" y="28"/>
                  </a:lnTo>
                  <a:lnTo>
                    <a:pt x="20" y="25"/>
                  </a:lnTo>
                  <a:lnTo>
                    <a:pt x="15" y="21"/>
                  </a:lnTo>
                  <a:lnTo>
                    <a:pt x="15" y="16"/>
                  </a:lnTo>
                  <a:lnTo>
                    <a:pt x="16" y="11"/>
                  </a:lnTo>
                  <a:lnTo>
                    <a:pt x="8" y="6"/>
                  </a:lnTo>
                  <a:lnTo>
                    <a:pt x="0" y="0"/>
                  </a:lnTo>
                  <a:close/>
                </a:path>
              </a:pathLst>
            </a:custGeom>
            <a:solidFill>
              <a:srgbClr val="1F1A17"/>
            </a:solidFill>
            <a:ln w="9525">
              <a:noFill/>
              <a:round/>
              <a:headEnd/>
              <a:tailEnd/>
            </a:ln>
          </p:spPr>
          <p:txBody>
            <a:bodyPr/>
            <a:lstStyle/>
            <a:p>
              <a:endParaRPr lang="en-US"/>
            </a:p>
          </p:txBody>
        </p:sp>
        <p:sp>
          <p:nvSpPr>
            <p:cNvPr id="4879" name="Freeform 783"/>
            <p:cNvSpPr>
              <a:spLocks/>
            </p:cNvSpPr>
            <p:nvPr/>
          </p:nvSpPr>
          <p:spPr bwMode="auto">
            <a:xfrm>
              <a:off x="2809" y="3636"/>
              <a:ext cx="48" cy="25"/>
            </a:xfrm>
            <a:custGeom>
              <a:avLst/>
              <a:gdLst/>
              <a:ahLst/>
              <a:cxnLst>
                <a:cxn ang="0">
                  <a:pos x="8" y="0"/>
                </a:cxn>
                <a:cxn ang="0">
                  <a:pos x="0" y="5"/>
                </a:cxn>
                <a:cxn ang="0">
                  <a:pos x="0" y="17"/>
                </a:cxn>
                <a:cxn ang="0">
                  <a:pos x="6" y="20"/>
                </a:cxn>
                <a:cxn ang="0">
                  <a:pos x="20" y="25"/>
                </a:cxn>
                <a:cxn ang="0">
                  <a:pos x="38" y="23"/>
                </a:cxn>
                <a:cxn ang="0">
                  <a:pos x="48" y="20"/>
                </a:cxn>
                <a:cxn ang="0">
                  <a:pos x="40" y="20"/>
                </a:cxn>
                <a:cxn ang="0">
                  <a:pos x="25" y="17"/>
                </a:cxn>
                <a:cxn ang="0">
                  <a:pos x="18" y="13"/>
                </a:cxn>
                <a:cxn ang="0">
                  <a:pos x="13" y="8"/>
                </a:cxn>
                <a:cxn ang="0">
                  <a:pos x="10" y="3"/>
                </a:cxn>
                <a:cxn ang="0">
                  <a:pos x="8" y="0"/>
                </a:cxn>
              </a:cxnLst>
              <a:rect l="0" t="0" r="r" b="b"/>
              <a:pathLst>
                <a:path w="48" h="25">
                  <a:moveTo>
                    <a:pt x="8" y="0"/>
                  </a:moveTo>
                  <a:lnTo>
                    <a:pt x="0" y="5"/>
                  </a:lnTo>
                  <a:lnTo>
                    <a:pt x="0" y="17"/>
                  </a:lnTo>
                  <a:lnTo>
                    <a:pt x="6" y="20"/>
                  </a:lnTo>
                  <a:lnTo>
                    <a:pt x="20" y="25"/>
                  </a:lnTo>
                  <a:lnTo>
                    <a:pt x="38" y="23"/>
                  </a:lnTo>
                  <a:lnTo>
                    <a:pt x="48" y="20"/>
                  </a:lnTo>
                  <a:lnTo>
                    <a:pt x="40" y="20"/>
                  </a:lnTo>
                  <a:lnTo>
                    <a:pt x="25" y="17"/>
                  </a:lnTo>
                  <a:lnTo>
                    <a:pt x="18" y="13"/>
                  </a:lnTo>
                  <a:lnTo>
                    <a:pt x="13" y="8"/>
                  </a:lnTo>
                  <a:lnTo>
                    <a:pt x="10" y="3"/>
                  </a:lnTo>
                  <a:lnTo>
                    <a:pt x="8" y="0"/>
                  </a:lnTo>
                  <a:close/>
                </a:path>
              </a:pathLst>
            </a:custGeom>
            <a:solidFill>
              <a:srgbClr val="1F1A17"/>
            </a:solidFill>
            <a:ln w="9525">
              <a:noFill/>
              <a:round/>
              <a:headEnd/>
              <a:tailEnd/>
            </a:ln>
          </p:spPr>
          <p:txBody>
            <a:bodyPr/>
            <a:lstStyle/>
            <a:p>
              <a:endParaRPr lang="en-US"/>
            </a:p>
          </p:txBody>
        </p:sp>
        <p:sp>
          <p:nvSpPr>
            <p:cNvPr id="4880" name="Freeform 784"/>
            <p:cNvSpPr>
              <a:spLocks/>
            </p:cNvSpPr>
            <p:nvPr/>
          </p:nvSpPr>
          <p:spPr bwMode="auto">
            <a:xfrm>
              <a:off x="2837" y="3613"/>
              <a:ext cx="50" cy="28"/>
            </a:xfrm>
            <a:custGeom>
              <a:avLst/>
              <a:gdLst/>
              <a:ahLst/>
              <a:cxnLst>
                <a:cxn ang="0">
                  <a:pos x="0" y="28"/>
                </a:cxn>
                <a:cxn ang="0">
                  <a:pos x="3" y="25"/>
                </a:cxn>
                <a:cxn ang="0">
                  <a:pos x="8" y="20"/>
                </a:cxn>
                <a:cxn ang="0">
                  <a:pos x="12" y="16"/>
                </a:cxn>
                <a:cxn ang="0">
                  <a:pos x="17" y="16"/>
                </a:cxn>
                <a:cxn ang="0">
                  <a:pos x="10" y="15"/>
                </a:cxn>
                <a:cxn ang="0">
                  <a:pos x="3" y="15"/>
                </a:cxn>
                <a:cxn ang="0">
                  <a:pos x="10" y="11"/>
                </a:cxn>
                <a:cxn ang="0">
                  <a:pos x="17" y="11"/>
                </a:cxn>
                <a:cxn ang="0">
                  <a:pos x="23" y="13"/>
                </a:cxn>
                <a:cxn ang="0">
                  <a:pos x="30" y="15"/>
                </a:cxn>
                <a:cxn ang="0">
                  <a:pos x="28" y="8"/>
                </a:cxn>
                <a:cxn ang="0">
                  <a:pos x="28" y="3"/>
                </a:cxn>
                <a:cxn ang="0">
                  <a:pos x="30" y="1"/>
                </a:cxn>
                <a:cxn ang="0">
                  <a:pos x="33" y="0"/>
                </a:cxn>
                <a:cxn ang="0">
                  <a:pos x="42" y="0"/>
                </a:cxn>
                <a:cxn ang="0">
                  <a:pos x="50" y="1"/>
                </a:cxn>
                <a:cxn ang="0">
                  <a:pos x="45" y="8"/>
                </a:cxn>
                <a:cxn ang="0">
                  <a:pos x="38" y="16"/>
                </a:cxn>
                <a:cxn ang="0">
                  <a:pos x="28" y="16"/>
                </a:cxn>
                <a:cxn ang="0">
                  <a:pos x="18" y="20"/>
                </a:cxn>
                <a:cxn ang="0">
                  <a:pos x="10" y="23"/>
                </a:cxn>
                <a:cxn ang="0">
                  <a:pos x="0" y="28"/>
                </a:cxn>
              </a:cxnLst>
              <a:rect l="0" t="0" r="r" b="b"/>
              <a:pathLst>
                <a:path w="50" h="28">
                  <a:moveTo>
                    <a:pt x="0" y="28"/>
                  </a:moveTo>
                  <a:lnTo>
                    <a:pt x="3" y="25"/>
                  </a:lnTo>
                  <a:lnTo>
                    <a:pt x="8" y="20"/>
                  </a:lnTo>
                  <a:lnTo>
                    <a:pt x="12" y="16"/>
                  </a:lnTo>
                  <a:lnTo>
                    <a:pt x="17" y="16"/>
                  </a:lnTo>
                  <a:lnTo>
                    <a:pt x="10" y="15"/>
                  </a:lnTo>
                  <a:lnTo>
                    <a:pt x="3" y="15"/>
                  </a:lnTo>
                  <a:lnTo>
                    <a:pt x="10" y="11"/>
                  </a:lnTo>
                  <a:lnTo>
                    <a:pt x="17" y="11"/>
                  </a:lnTo>
                  <a:lnTo>
                    <a:pt x="23" y="13"/>
                  </a:lnTo>
                  <a:lnTo>
                    <a:pt x="30" y="15"/>
                  </a:lnTo>
                  <a:lnTo>
                    <a:pt x="28" y="8"/>
                  </a:lnTo>
                  <a:lnTo>
                    <a:pt x="28" y="3"/>
                  </a:lnTo>
                  <a:lnTo>
                    <a:pt x="30" y="1"/>
                  </a:lnTo>
                  <a:lnTo>
                    <a:pt x="33" y="0"/>
                  </a:lnTo>
                  <a:lnTo>
                    <a:pt x="42" y="0"/>
                  </a:lnTo>
                  <a:lnTo>
                    <a:pt x="50" y="1"/>
                  </a:lnTo>
                  <a:lnTo>
                    <a:pt x="45" y="8"/>
                  </a:lnTo>
                  <a:lnTo>
                    <a:pt x="38" y="16"/>
                  </a:lnTo>
                  <a:lnTo>
                    <a:pt x="28" y="16"/>
                  </a:lnTo>
                  <a:lnTo>
                    <a:pt x="18" y="20"/>
                  </a:lnTo>
                  <a:lnTo>
                    <a:pt x="10" y="23"/>
                  </a:lnTo>
                  <a:lnTo>
                    <a:pt x="0" y="28"/>
                  </a:lnTo>
                  <a:close/>
                </a:path>
              </a:pathLst>
            </a:custGeom>
            <a:solidFill>
              <a:srgbClr val="1F1A17"/>
            </a:solidFill>
            <a:ln w="9525">
              <a:noFill/>
              <a:round/>
              <a:headEnd/>
              <a:tailEnd/>
            </a:ln>
          </p:spPr>
          <p:txBody>
            <a:bodyPr/>
            <a:lstStyle/>
            <a:p>
              <a:endParaRPr lang="en-US"/>
            </a:p>
          </p:txBody>
        </p:sp>
        <p:sp>
          <p:nvSpPr>
            <p:cNvPr id="4881" name="Freeform 785"/>
            <p:cNvSpPr>
              <a:spLocks/>
            </p:cNvSpPr>
            <p:nvPr/>
          </p:nvSpPr>
          <p:spPr bwMode="auto">
            <a:xfrm>
              <a:off x="2927" y="3593"/>
              <a:ext cx="20" cy="13"/>
            </a:xfrm>
            <a:custGeom>
              <a:avLst/>
              <a:gdLst/>
              <a:ahLst/>
              <a:cxnLst>
                <a:cxn ang="0">
                  <a:pos x="0" y="13"/>
                </a:cxn>
                <a:cxn ang="0">
                  <a:pos x="0" y="8"/>
                </a:cxn>
                <a:cxn ang="0">
                  <a:pos x="0" y="1"/>
                </a:cxn>
                <a:cxn ang="0">
                  <a:pos x="2" y="0"/>
                </a:cxn>
                <a:cxn ang="0">
                  <a:pos x="5" y="0"/>
                </a:cxn>
                <a:cxn ang="0">
                  <a:pos x="10" y="0"/>
                </a:cxn>
                <a:cxn ang="0">
                  <a:pos x="14" y="3"/>
                </a:cxn>
                <a:cxn ang="0">
                  <a:pos x="19" y="10"/>
                </a:cxn>
                <a:cxn ang="0">
                  <a:pos x="20" y="11"/>
                </a:cxn>
                <a:cxn ang="0">
                  <a:pos x="0" y="13"/>
                </a:cxn>
              </a:cxnLst>
              <a:rect l="0" t="0" r="r" b="b"/>
              <a:pathLst>
                <a:path w="20" h="13">
                  <a:moveTo>
                    <a:pt x="0" y="13"/>
                  </a:moveTo>
                  <a:lnTo>
                    <a:pt x="0" y="8"/>
                  </a:lnTo>
                  <a:lnTo>
                    <a:pt x="0" y="1"/>
                  </a:lnTo>
                  <a:lnTo>
                    <a:pt x="2" y="0"/>
                  </a:lnTo>
                  <a:lnTo>
                    <a:pt x="5" y="0"/>
                  </a:lnTo>
                  <a:lnTo>
                    <a:pt x="10" y="0"/>
                  </a:lnTo>
                  <a:lnTo>
                    <a:pt x="14" y="3"/>
                  </a:lnTo>
                  <a:lnTo>
                    <a:pt x="19" y="10"/>
                  </a:lnTo>
                  <a:lnTo>
                    <a:pt x="20" y="11"/>
                  </a:lnTo>
                  <a:lnTo>
                    <a:pt x="0" y="13"/>
                  </a:lnTo>
                  <a:close/>
                </a:path>
              </a:pathLst>
            </a:custGeom>
            <a:solidFill>
              <a:srgbClr val="1F1A17"/>
            </a:solidFill>
            <a:ln w="9525">
              <a:noFill/>
              <a:round/>
              <a:headEnd/>
              <a:tailEnd/>
            </a:ln>
          </p:spPr>
          <p:txBody>
            <a:bodyPr/>
            <a:lstStyle/>
            <a:p>
              <a:endParaRPr lang="en-US"/>
            </a:p>
          </p:txBody>
        </p:sp>
        <p:sp>
          <p:nvSpPr>
            <p:cNvPr id="4882" name="Freeform 786"/>
            <p:cNvSpPr>
              <a:spLocks/>
            </p:cNvSpPr>
            <p:nvPr/>
          </p:nvSpPr>
          <p:spPr bwMode="auto">
            <a:xfrm>
              <a:off x="2705" y="3685"/>
              <a:ext cx="27" cy="20"/>
            </a:xfrm>
            <a:custGeom>
              <a:avLst/>
              <a:gdLst/>
              <a:ahLst/>
              <a:cxnLst>
                <a:cxn ang="0">
                  <a:pos x="0" y="11"/>
                </a:cxn>
                <a:cxn ang="0">
                  <a:pos x="25" y="0"/>
                </a:cxn>
                <a:cxn ang="0">
                  <a:pos x="27" y="8"/>
                </a:cxn>
                <a:cxn ang="0">
                  <a:pos x="25" y="18"/>
                </a:cxn>
                <a:cxn ang="0">
                  <a:pos x="23" y="20"/>
                </a:cxn>
                <a:cxn ang="0">
                  <a:pos x="20" y="20"/>
                </a:cxn>
                <a:cxn ang="0">
                  <a:pos x="17" y="20"/>
                </a:cxn>
                <a:cxn ang="0">
                  <a:pos x="13" y="20"/>
                </a:cxn>
                <a:cxn ang="0">
                  <a:pos x="5" y="15"/>
                </a:cxn>
                <a:cxn ang="0">
                  <a:pos x="0" y="11"/>
                </a:cxn>
              </a:cxnLst>
              <a:rect l="0" t="0" r="r" b="b"/>
              <a:pathLst>
                <a:path w="27" h="20">
                  <a:moveTo>
                    <a:pt x="0" y="11"/>
                  </a:moveTo>
                  <a:lnTo>
                    <a:pt x="25" y="0"/>
                  </a:lnTo>
                  <a:lnTo>
                    <a:pt x="27" y="8"/>
                  </a:lnTo>
                  <a:lnTo>
                    <a:pt x="25" y="18"/>
                  </a:lnTo>
                  <a:lnTo>
                    <a:pt x="23" y="20"/>
                  </a:lnTo>
                  <a:lnTo>
                    <a:pt x="20" y="20"/>
                  </a:lnTo>
                  <a:lnTo>
                    <a:pt x="17" y="20"/>
                  </a:lnTo>
                  <a:lnTo>
                    <a:pt x="13" y="20"/>
                  </a:lnTo>
                  <a:lnTo>
                    <a:pt x="5" y="15"/>
                  </a:lnTo>
                  <a:lnTo>
                    <a:pt x="0" y="11"/>
                  </a:lnTo>
                  <a:close/>
                </a:path>
              </a:pathLst>
            </a:custGeom>
            <a:solidFill>
              <a:srgbClr val="1F1A17"/>
            </a:solidFill>
            <a:ln w="9525">
              <a:noFill/>
              <a:round/>
              <a:headEnd/>
              <a:tailEnd/>
            </a:ln>
          </p:spPr>
          <p:txBody>
            <a:bodyPr/>
            <a:lstStyle/>
            <a:p>
              <a:endParaRPr lang="en-US"/>
            </a:p>
          </p:txBody>
        </p:sp>
        <p:sp>
          <p:nvSpPr>
            <p:cNvPr id="4883" name="Freeform 787"/>
            <p:cNvSpPr>
              <a:spLocks/>
            </p:cNvSpPr>
            <p:nvPr/>
          </p:nvSpPr>
          <p:spPr bwMode="auto">
            <a:xfrm>
              <a:off x="2976" y="3588"/>
              <a:ext cx="21" cy="16"/>
            </a:xfrm>
            <a:custGeom>
              <a:avLst/>
              <a:gdLst/>
              <a:ahLst/>
              <a:cxnLst>
                <a:cxn ang="0">
                  <a:pos x="0" y="16"/>
                </a:cxn>
                <a:cxn ang="0">
                  <a:pos x="0" y="13"/>
                </a:cxn>
                <a:cxn ang="0">
                  <a:pos x="3" y="6"/>
                </a:cxn>
                <a:cxn ang="0">
                  <a:pos x="5" y="3"/>
                </a:cxn>
                <a:cxn ang="0">
                  <a:pos x="8" y="1"/>
                </a:cxn>
                <a:cxn ang="0">
                  <a:pos x="10" y="0"/>
                </a:cxn>
                <a:cxn ang="0">
                  <a:pos x="11" y="0"/>
                </a:cxn>
                <a:cxn ang="0">
                  <a:pos x="20" y="10"/>
                </a:cxn>
                <a:cxn ang="0">
                  <a:pos x="21" y="16"/>
                </a:cxn>
                <a:cxn ang="0">
                  <a:pos x="16" y="15"/>
                </a:cxn>
                <a:cxn ang="0">
                  <a:pos x="8" y="15"/>
                </a:cxn>
                <a:cxn ang="0">
                  <a:pos x="1" y="16"/>
                </a:cxn>
                <a:cxn ang="0">
                  <a:pos x="0" y="16"/>
                </a:cxn>
              </a:cxnLst>
              <a:rect l="0" t="0" r="r" b="b"/>
              <a:pathLst>
                <a:path w="21" h="16">
                  <a:moveTo>
                    <a:pt x="0" y="16"/>
                  </a:moveTo>
                  <a:lnTo>
                    <a:pt x="0" y="13"/>
                  </a:lnTo>
                  <a:lnTo>
                    <a:pt x="3" y="6"/>
                  </a:lnTo>
                  <a:lnTo>
                    <a:pt x="5" y="3"/>
                  </a:lnTo>
                  <a:lnTo>
                    <a:pt x="8" y="1"/>
                  </a:lnTo>
                  <a:lnTo>
                    <a:pt x="10" y="0"/>
                  </a:lnTo>
                  <a:lnTo>
                    <a:pt x="11" y="0"/>
                  </a:lnTo>
                  <a:lnTo>
                    <a:pt x="20" y="10"/>
                  </a:lnTo>
                  <a:lnTo>
                    <a:pt x="21" y="16"/>
                  </a:lnTo>
                  <a:lnTo>
                    <a:pt x="16" y="15"/>
                  </a:lnTo>
                  <a:lnTo>
                    <a:pt x="8" y="15"/>
                  </a:lnTo>
                  <a:lnTo>
                    <a:pt x="1" y="16"/>
                  </a:lnTo>
                  <a:lnTo>
                    <a:pt x="0" y="16"/>
                  </a:lnTo>
                  <a:close/>
                </a:path>
              </a:pathLst>
            </a:custGeom>
            <a:solidFill>
              <a:srgbClr val="1F1A17"/>
            </a:solidFill>
            <a:ln w="9525">
              <a:noFill/>
              <a:round/>
              <a:headEnd/>
              <a:tailEnd/>
            </a:ln>
          </p:spPr>
          <p:txBody>
            <a:bodyPr/>
            <a:lstStyle/>
            <a:p>
              <a:endParaRPr lang="en-US"/>
            </a:p>
          </p:txBody>
        </p:sp>
        <p:sp>
          <p:nvSpPr>
            <p:cNvPr id="4884" name="Freeform 788"/>
            <p:cNvSpPr>
              <a:spLocks/>
            </p:cNvSpPr>
            <p:nvPr/>
          </p:nvSpPr>
          <p:spPr bwMode="auto">
            <a:xfrm>
              <a:off x="2657" y="3589"/>
              <a:ext cx="260" cy="109"/>
            </a:xfrm>
            <a:custGeom>
              <a:avLst/>
              <a:gdLst/>
              <a:ahLst/>
              <a:cxnLst>
                <a:cxn ang="0">
                  <a:pos x="3" y="4"/>
                </a:cxn>
                <a:cxn ang="0">
                  <a:pos x="0" y="15"/>
                </a:cxn>
                <a:cxn ang="0">
                  <a:pos x="13" y="22"/>
                </a:cxn>
                <a:cxn ang="0">
                  <a:pos x="20" y="35"/>
                </a:cxn>
                <a:cxn ang="0">
                  <a:pos x="23" y="39"/>
                </a:cxn>
                <a:cxn ang="0">
                  <a:pos x="31" y="40"/>
                </a:cxn>
                <a:cxn ang="0">
                  <a:pos x="41" y="42"/>
                </a:cxn>
                <a:cxn ang="0">
                  <a:pos x="45" y="49"/>
                </a:cxn>
                <a:cxn ang="0">
                  <a:pos x="48" y="55"/>
                </a:cxn>
                <a:cxn ang="0">
                  <a:pos x="55" y="52"/>
                </a:cxn>
                <a:cxn ang="0">
                  <a:pos x="58" y="54"/>
                </a:cxn>
                <a:cxn ang="0">
                  <a:pos x="56" y="62"/>
                </a:cxn>
                <a:cxn ang="0">
                  <a:pos x="63" y="75"/>
                </a:cxn>
                <a:cxn ang="0">
                  <a:pos x="71" y="74"/>
                </a:cxn>
                <a:cxn ang="0">
                  <a:pos x="80" y="64"/>
                </a:cxn>
                <a:cxn ang="0">
                  <a:pos x="93" y="65"/>
                </a:cxn>
                <a:cxn ang="0">
                  <a:pos x="108" y="72"/>
                </a:cxn>
                <a:cxn ang="0">
                  <a:pos x="115" y="84"/>
                </a:cxn>
                <a:cxn ang="0">
                  <a:pos x="130" y="101"/>
                </a:cxn>
                <a:cxn ang="0">
                  <a:pos x="145" y="102"/>
                </a:cxn>
                <a:cxn ang="0">
                  <a:pos x="153" y="94"/>
                </a:cxn>
                <a:cxn ang="0">
                  <a:pos x="165" y="94"/>
                </a:cxn>
                <a:cxn ang="0">
                  <a:pos x="173" y="101"/>
                </a:cxn>
                <a:cxn ang="0">
                  <a:pos x="183" y="101"/>
                </a:cxn>
                <a:cxn ang="0">
                  <a:pos x="193" y="97"/>
                </a:cxn>
                <a:cxn ang="0">
                  <a:pos x="207" y="102"/>
                </a:cxn>
                <a:cxn ang="0">
                  <a:pos x="227" y="92"/>
                </a:cxn>
                <a:cxn ang="0">
                  <a:pos x="249" y="87"/>
                </a:cxn>
                <a:cxn ang="0">
                  <a:pos x="250" y="80"/>
                </a:cxn>
                <a:cxn ang="0">
                  <a:pos x="239" y="64"/>
                </a:cxn>
                <a:cxn ang="0">
                  <a:pos x="225" y="60"/>
                </a:cxn>
                <a:cxn ang="0">
                  <a:pos x="205" y="59"/>
                </a:cxn>
                <a:cxn ang="0">
                  <a:pos x="198" y="65"/>
                </a:cxn>
                <a:cxn ang="0">
                  <a:pos x="193" y="82"/>
                </a:cxn>
                <a:cxn ang="0">
                  <a:pos x="183" y="79"/>
                </a:cxn>
                <a:cxn ang="0">
                  <a:pos x="177" y="75"/>
                </a:cxn>
                <a:cxn ang="0">
                  <a:pos x="165" y="75"/>
                </a:cxn>
                <a:cxn ang="0">
                  <a:pos x="157" y="72"/>
                </a:cxn>
                <a:cxn ang="0">
                  <a:pos x="148" y="70"/>
                </a:cxn>
                <a:cxn ang="0">
                  <a:pos x="140" y="69"/>
                </a:cxn>
                <a:cxn ang="0">
                  <a:pos x="132" y="60"/>
                </a:cxn>
                <a:cxn ang="0">
                  <a:pos x="125" y="49"/>
                </a:cxn>
                <a:cxn ang="0">
                  <a:pos x="113" y="37"/>
                </a:cxn>
                <a:cxn ang="0">
                  <a:pos x="102" y="34"/>
                </a:cxn>
                <a:cxn ang="0">
                  <a:pos x="88" y="32"/>
                </a:cxn>
                <a:cxn ang="0">
                  <a:pos x="61" y="22"/>
                </a:cxn>
                <a:cxn ang="0">
                  <a:pos x="45" y="19"/>
                </a:cxn>
                <a:cxn ang="0">
                  <a:pos x="33" y="14"/>
                </a:cxn>
                <a:cxn ang="0">
                  <a:pos x="28" y="12"/>
                </a:cxn>
                <a:cxn ang="0">
                  <a:pos x="20" y="12"/>
                </a:cxn>
                <a:cxn ang="0">
                  <a:pos x="6" y="5"/>
                </a:cxn>
              </a:cxnLst>
              <a:rect l="0" t="0" r="r" b="b"/>
              <a:pathLst>
                <a:path w="260" h="109">
                  <a:moveTo>
                    <a:pt x="3" y="0"/>
                  </a:moveTo>
                  <a:lnTo>
                    <a:pt x="3" y="4"/>
                  </a:lnTo>
                  <a:lnTo>
                    <a:pt x="1" y="9"/>
                  </a:lnTo>
                  <a:lnTo>
                    <a:pt x="0" y="15"/>
                  </a:lnTo>
                  <a:lnTo>
                    <a:pt x="1" y="20"/>
                  </a:lnTo>
                  <a:lnTo>
                    <a:pt x="13" y="22"/>
                  </a:lnTo>
                  <a:lnTo>
                    <a:pt x="20" y="24"/>
                  </a:lnTo>
                  <a:lnTo>
                    <a:pt x="20" y="35"/>
                  </a:lnTo>
                  <a:lnTo>
                    <a:pt x="18" y="44"/>
                  </a:lnTo>
                  <a:lnTo>
                    <a:pt x="23" y="39"/>
                  </a:lnTo>
                  <a:lnTo>
                    <a:pt x="26" y="35"/>
                  </a:lnTo>
                  <a:lnTo>
                    <a:pt x="31" y="40"/>
                  </a:lnTo>
                  <a:lnTo>
                    <a:pt x="36" y="44"/>
                  </a:lnTo>
                  <a:lnTo>
                    <a:pt x="41" y="42"/>
                  </a:lnTo>
                  <a:lnTo>
                    <a:pt x="46" y="40"/>
                  </a:lnTo>
                  <a:lnTo>
                    <a:pt x="45" y="49"/>
                  </a:lnTo>
                  <a:lnTo>
                    <a:pt x="43" y="59"/>
                  </a:lnTo>
                  <a:lnTo>
                    <a:pt x="48" y="55"/>
                  </a:lnTo>
                  <a:lnTo>
                    <a:pt x="51" y="52"/>
                  </a:lnTo>
                  <a:lnTo>
                    <a:pt x="55" y="52"/>
                  </a:lnTo>
                  <a:lnTo>
                    <a:pt x="56" y="52"/>
                  </a:lnTo>
                  <a:lnTo>
                    <a:pt x="58" y="54"/>
                  </a:lnTo>
                  <a:lnTo>
                    <a:pt x="58" y="57"/>
                  </a:lnTo>
                  <a:lnTo>
                    <a:pt x="56" y="62"/>
                  </a:lnTo>
                  <a:lnTo>
                    <a:pt x="55" y="69"/>
                  </a:lnTo>
                  <a:lnTo>
                    <a:pt x="63" y="75"/>
                  </a:lnTo>
                  <a:lnTo>
                    <a:pt x="70" y="84"/>
                  </a:lnTo>
                  <a:lnTo>
                    <a:pt x="71" y="74"/>
                  </a:lnTo>
                  <a:lnTo>
                    <a:pt x="75" y="67"/>
                  </a:lnTo>
                  <a:lnTo>
                    <a:pt x="80" y="64"/>
                  </a:lnTo>
                  <a:lnTo>
                    <a:pt x="86" y="64"/>
                  </a:lnTo>
                  <a:lnTo>
                    <a:pt x="93" y="65"/>
                  </a:lnTo>
                  <a:lnTo>
                    <a:pt x="102" y="67"/>
                  </a:lnTo>
                  <a:lnTo>
                    <a:pt x="108" y="72"/>
                  </a:lnTo>
                  <a:lnTo>
                    <a:pt x="113" y="75"/>
                  </a:lnTo>
                  <a:lnTo>
                    <a:pt x="115" y="84"/>
                  </a:lnTo>
                  <a:lnTo>
                    <a:pt x="117" y="91"/>
                  </a:lnTo>
                  <a:lnTo>
                    <a:pt x="130" y="101"/>
                  </a:lnTo>
                  <a:lnTo>
                    <a:pt x="142" y="109"/>
                  </a:lnTo>
                  <a:lnTo>
                    <a:pt x="145" y="102"/>
                  </a:lnTo>
                  <a:lnTo>
                    <a:pt x="148" y="97"/>
                  </a:lnTo>
                  <a:lnTo>
                    <a:pt x="153" y="94"/>
                  </a:lnTo>
                  <a:lnTo>
                    <a:pt x="160" y="94"/>
                  </a:lnTo>
                  <a:lnTo>
                    <a:pt x="165" y="94"/>
                  </a:lnTo>
                  <a:lnTo>
                    <a:pt x="170" y="97"/>
                  </a:lnTo>
                  <a:lnTo>
                    <a:pt x="173" y="101"/>
                  </a:lnTo>
                  <a:lnTo>
                    <a:pt x="177" y="107"/>
                  </a:lnTo>
                  <a:lnTo>
                    <a:pt x="183" y="101"/>
                  </a:lnTo>
                  <a:lnTo>
                    <a:pt x="192" y="92"/>
                  </a:lnTo>
                  <a:lnTo>
                    <a:pt x="193" y="97"/>
                  </a:lnTo>
                  <a:lnTo>
                    <a:pt x="195" y="104"/>
                  </a:lnTo>
                  <a:lnTo>
                    <a:pt x="207" y="102"/>
                  </a:lnTo>
                  <a:lnTo>
                    <a:pt x="217" y="101"/>
                  </a:lnTo>
                  <a:lnTo>
                    <a:pt x="227" y="92"/>
                  </a:lnTo>
                  <a:lnTo>
                    <a:pt x="237" y="85"/>
                  </a:lnTo>
                  <a:lnTo>
                    <a:pt x="249" y="87"/>
                  </a:lnTo>
                  <a:lnTo>
                    <a:pt x="260" y="89"/>
                  </a:lnTo>
                  <a:lnTo>
                    <a:pt x="250" y="80"/>
                  </a:lnTo>
                  <a:lnTo>
                    <a:pt x="240" y="72"/>
                  </a:lnTo>
                  <a:lnTo>
                    <a:pt x="239" y="64"/>
                  </a:lnTo>
                  <a:lnTo>
                    <a:pt x="239" y="57"/>
                  </a:lnTo>
                  <a:lnTo>
                    <a:pt x="225" y="60"/>
                  </a:lnTo>
                  <a:lnTo>
                    <a:pt x="215" y="62"/>
                  </a:lnTo>
                  <a:lnTo>
                    <a:pt x="205" y="59"/>
                  </a:lnTo>
                  <a:lnTo>
                    <a:pt x="193" y="52"/>
                  </a:lnTo>
                  <a:lnTo>
                    <a:pt x="198" y="65"/>
                  </a:lnTo>
                  <a:lnTo>
                    <a:pt x="203" y="79"/>
                  </a:lnTo>
                  <a:lnTo>
                    <a:pt x="193" y="82"/>
                  </a:lnTo>
                  <a:lnTo>
                    <a:pt x="183" y="87"/>
                  </a:lnTo>
                  <a:lnTo>
                    <a:pt x="183" y="79"/>
                  </a:lnTo>
                  <a:lnTo>
                    <a:pt x="185" y="70"/>
                  </a:lnTo>
                  <a:lnTo>
                    <a:pt x="177" y="75"/>
                  </a:lnTo>
                  <a:lnTo>
                    <a:pt x="168" y="77"/>
                  </a:lnTo>
                  <a:lnTo>
                    <a:pt x="165" y="75"/>
                  </a:lnTo>
                  <a:lnTo>
                    <a:pt x="160" y="75"/>
                  </a:lnTo>
                  <a:lnTo>
                    <a:pt x="157" y="72"/>
                  </a:lnTo>
                  <a:lnTo>
                    <a:pt x="153" y="69"/>
                  </a:lnTo>
                  <a:lnTo>
                    <a:pt x="148" y="70"/>
                  </a:lnTo>
                  <a:lnTo>
                    <a:pt x="143" y="70"/>
                  </a:lnTo>
                  <a:lnTo>
                    <a:pt x="140" y="69"/>
                  </a:lnTo>
                  <a:lnTo>
                    <a:pt x="137" y="67"/>
                  </a:lnTo>
                  <a:lnTo>
                    <a:pt x="132" y="60"/>
                  </a:lnTo>
                  <a:lnTo>
                    <a:pt x="125" y="54"/>
                  </a:lnTo>
                  <a:lnTo>
                    <a:pt x="125" y="49"/>
                  </a:lnTo>
                  <a:lnTo>
                    <a:pt x="125" y="42"/>
                  </a:lnTo>
                  <a:lnTo>
                    <a:pt x="113" y="37"/>
                  </a:lnTo>
                  <a:lnTo>
                    <a:pt x="102" y="30"/>
                  </a:lnTo>
                  <a:lnTo>
                    <a:pt x="102" y="34"/>
                  </a:lnTo>
                  <a:lnTo>
                    <a:pt x="102" y="39"/>
                  </a:lnTo>
                  <a:lnTo>
                    <a:pt x="88" y="32"/>
                  </a:lnTo>
                  <a:lnTo>
                    <a:pt x="75" y="27"/>
                  </a:lnTo>
                  <a:lnTo>
                    <a:pt x="61" y="22"/>
                  </a:lnTo>
                  <a:lnTo>
                    <a:pt x="48" y="15"/>
                  </a:lnTo>
                  <a:lnTo>
                    <a:pt x="45" y="19"/>
                  </a:lnTo>
                  <a:lnTo>
                    <a:pt x="40" y="20"/>
                  </a:lnTo>
                  <a:lnTo>
                    <a:pt x="33" y="14"/>
                  </a:lnTo>
                  <a:lnTo>
                    <a:pt x="26" y="9"/>
                  </a:lnTo>
                  <a:lnTo>
                    <a:pt x="28" y="12"/>
                  </a:lnTo>
                  <a:lnTo>
                    <a:pt x="28" y="14"/>
                  </a:lnTo>
                  <a:lnTo>
                    <a:pt x="20" y="12"/>
                  </a:lnTo>
                  <a:lnTo>
                    <a:pt x="10" y="10"/>
                  </a:lnTo>
                  <a:lnTo>
                    <a:pt x="6" y="5"/>
                  </a:lnTo>
                  <a:lnTo>
                    <a:pt x="3" y="0"/>
                  </a:lnTo>
                  <a:close/>
                </a:path>
              </a:pathLst>
            </a:custGeom>
            <a:solidFill>
              <a:srgbClr val="1F1A17"/>
            </a:solidFill>
            <a:ln w="9525">
              <a:noFill/>
              <a:round/>
              <a:headEnd/>
              <a:tailEnd/>
            </a:ln>
          </p:spPr>
          <p:txBody>
            <a:bodyPr/>
            <a:lstStyle/>
            <a:p>
              <a:endParaRPr lang="en-US"/>
            </a:p>
          </p:txBody>
        </p:sp>
        <p:sp>
          <p:nvSpPr>
            <p:cNvPr id="4885" name="Freeform 789"/>
            <p:cNvSpPr>
              <a:spLocks/>
            </p:cNvSpPr>
            <p:nvPr/>
          </p:nvSpPr>
          <p:spPr bwMode="auto">
            <a:xfrm>
              <a:off x="2807" y="3591"/>
              <a:ext cx="77" cy="70"/>
            </a:xfrm>
            <a:custGeom>
              <a:avLst/>
              <a:gdLst/>
              <a:ahLst/>
              <a:cxnLst>
                <a:cxn ang="0">
                  <a:pos x="0" y="43"/>
                </a:cxn>
                <a:cxn ang="0">
                  <a:pos x="7" y="47"/>
                </a:cxn>
                <a:cxn ang="0">
                  <a:pos x="18" y="53"/>
                </a:cxn>
                <a:cxn ang="0">
                  <a:pos x="25" y="63"/>
                </a:cxn>
                <a:cxn ang="0">
                  <a:pos x="28" y="70"/>
                </a:cxn>
                <a:cxn ang="0">
                  <a:pos x="30" y="52"/>
                </a:cxn>
                <a:cxn ang="0">
                  <a:pos x="37" y="50"/>
                </a:cxn>
                <a:cxn ang="0">
                  <a:pos x="37" y="33"/>
                </a:cxn>
                <a:cxn ang="0">
                  <a:pos x="50" y="28"/>
                </a:cxn>
                <a:cxn ang="0">
                  <a:pos x="62" y="40"/>
                </a:cxn>
                <a:cxn ang="0">
                  <a:pos x="77" y="25"/>
                </a:cxn>
                <a:cxn ang="0">
                  <a:pos x="63" y="25"/>
                </a:cxn>
                <a:cxn ang="0">
                  <a:pos x="77" y="15"/>
                </a:cxn>
                <a:cxn ang="0">
                  <a:pos x="68" y="10"/>
                </a:cxn>
                <a:cxn ang="0">
                  <a:pos x="53" y="15"/>
                </a:cxn>
                <a:cxn ang="0">
                  <a:pos x="50" y="0"/>
                </a:cxn>
                <a:cxn ang="0">
                  <a:pos x="40" y="7"/>
                </a:cxn>
                <a:cxn ang="0">
                  <a:pos x="35" y="23"/>
                </a:cxn>
                <a:cxn ang="0">
                  <a:pos x="32" y="2"/>
                </a:cxn>
                <a:cxn ang="0">
                  <a:pos x="23" y="28"/>
                </a:cxn>
                <a:cxn ang="0">
                  <a:pos x="15" y="35"/>
                </a:cxn>
                <a:cxn ang="0">
                  <a:pos x="0" y="43"/>
                </a:cxn>
              </a:cxnLst>
              <a:rect l="0" t="0" r="r" b="b"/>
              <a:pathLst>
                <a:path w="77" h="70">
                  <a:moveTo>
                    <a:pt x="0" y="43"/>
                  </a:moveTo>
                  <a:lnTo>
                    <a:pt x="7" y="47"/>
                  </a:lnTo>
                  <a:lnTo>
                    <a:pt x="18" y="53"/>
                  </a:lnTo>
                  <a:lnTo>
                    <a:pt x="25" y="63"/>
                  </a:lnTo>
                  <a:lnTo>
                    <a:pt x="28" y="70"/>
                  </a:lnTo>
                  <a:lnTo>
                    <a:pt x="30" y="52"/>
                  </a:lnTo>
                  <a:lnTo>
                    <a:pt x="37" y="50"/>
                  </a:lnTo>
                  <a:lnTo>
                    <a:pt x="37" y="33"/>
                  </a:lnTo>
                  <a:lnTo>
                    <a:pt x="50" y="28"/>
                  </a:lnTo>
                  <a:lnTo>
                    <a:pt x="62" y="40"/>
                  </a:lnTo>
                  <a:lnTo>
                    <a:pt x="77" y="25"/>
                  </a:lnTo>
                  <a:lnTo>
                    <a:pt x="63" y="25"/>
                  </a:lnTo>
                  <a:lnTo>
                    <a:pt x="77" y="15"/>
                  </a:lnTo>
                  <a:lnTo>
                    <a:pt x="68" y="10"/>
                  </a:lnTo>
                  <a:lnTo>
                    <a:pt x="53" y="15"/>
                  </a:lnTo>
                  <a:lnTo>
                    <a:pt x="50" y="0"/>
                  </a:lnTo>
                  <a:lnTo>
                    <a:pt x="40" y="7"/>
                  </a:lnTo>
                  <a:lnTo>
                    <a:pt x="35" y="23"/>
                  </a:lnTo>
                  <a:lnTo>
                    <a:pt x="32" y="2"/>
                  </a:lnTo>
                  <a:lnTo>
                    <a:pt x="23" y="28"/>
                  </a:lnTo>
                  <a:lnTo>
                    <a:pt x="15" y="35"/>
                  </a:lnTo>
                  <a:lnTo>
                    <a:pt x="0" y="43"/>
                  </a:lnTo>
                  <a:close/>
                </a:path>
              </a:pathLst>
            </a:custGeom>
            <a:solidFill>
              <a:srgbClr val="1F1A17"/>
            </a:solidFill>
            <a:ln w="9525">
              <a:noFill/>
              <a:round/>
              <a:headEnd/>
              <a:tailEnd/>
            </a:ln>
          </p:spPr>
          <p:txBody>
            <a:bodyPr/>
            <a:lstStyle/>
            <a:p>
              <a:endParaRPr lang="en-US"/>
            </a:p>
          </p:txBody>
        </p:sp>
        <p:sp>
          <p:nvSpPr>
            <p:cNvPr id="4886" name="Freeform 790"/>
            <p:cNvSpPr>
              <a:spLocks/>
            </p:cNvSpPr>
            <p:nvPr/>
          </p:nvSpPr>
          <p:spPr bwMode="auto">
            <a:xfrm>
              <a:off x="3119" y="3639"/>
              <a:ext cx="37" cy="27"/>
            </a:xfrm>
            <a:custGeom>
              <a:avLst/>
              <a:gdLst/>
              <a:ahLst/>
              <a:cxnLst>
                <a:cxn ang="0">
                  <a:pos x="26" y="0"/>
                </a:cxn>
                <a:cxn ang="0">
                  <a:pos x="31" y="4"/>
                </a:cxn>
                <a:cxn ang="0">
                  <a:pos x="37" y="10"/>
                </a:cxn>
                <a:cxn ang="0">
                  <a:pos x="37" y="19"/>
                </a:cxn>
                <a:cxn ang="0">
                  <a:pos x="37" y="24"/>
                </a:cxn>
                <a:cxn ang="0">
                  <a:pos x="27" y="10"/>
                </a:cxn>
                <a:cxn ang="0">
                  <a:pos x="27" y="22"/>
                </a:cxn>
                <a:cxn ang="0">
                  <a:pos x="21" y="19"/>
                </a:cxn>
                <a:cxn ang="0">
                  <a:pos x="14" y="15"/>
                </a:cxn>
                <a:cxn ang="0">
                  <a:pos x="14" y="20"/>
                </a:cxn>
                <a:cxn ang="0">
                  <a:pos x="12" y="27"/>
                </a:cxn>
                <a:cxn ang="0">
                  <a:pos x="0" y="17"/>
                </a:cxn>
                <a:cxn ang="0">
                  <a:pos x="2" y="17"/>
                </a:cxn>
                <a:cxn ang="0">
                  <a:pos x="2" y="19"/>
                </a:cxn>
                <a:cxn ang="0">
                  <a:pos x="4" y="17"/>
                </a:cxn>
                <a:cxn ang="0">
                  <a:pos x="6" y="14"/>
                </a:cxn>
                <a:cxn ang="0">
                  <a:pos x="6" y="5"/>
                </a:cxn>
                <a:cxn ang="0">
                  <a:pos x="4" y="4"/>
                </a:cxn>
                <a:cxn ang="0">
                  <a:pos x="9" y="2"/>
                </a:cxn>
                <a:cxn ang="0">
                  <a:pos x="16" y="4"/>
                </a:cxn>
                <a:cxn ang="0">
                  <a:pos x="21" y="9"/>
                </a:cxn>
                <a:cxn ang="0">
                  <a:pos x="22" y="10"/>
                </a:cxn>
                <a:cxn ang="0">
                  <a:pos x="26" y="0"/>
                </a:cxn>
              </a:cxnLst>
              <a:rect l="0" t="0" r="r" b="b"/>
              <a:pathLst>
                <a:path w="37" h="27">
                  <a:moveTo>
                    <a:pt x="26" y="0"/>
                  </a:moveTo>
                  <a:lnTo>
                    <a:pt x="31" y="4"/>
                  </a:lnTo>
                  <a:lnTo>
                    <a:pt x="37" y="10"/>
                  </a:lnTo>
                  <a:lnTo>
                    <a:pt x="37" y="19"/>
                  </a:lnTo>
                  <a:lnTo>
                    <a:pt x="37" y="24"/>
                  </a:lnTo>
                  <a:lnTo>
                    <a:pt x="27" y="10"/>
                  </a:lnTo>
                  <a:lnTo>
                    <a:pt x="27" y="22"/>
                  </a:lnTo>
                  <a:lnTo>
                    <a:pt x="21" y="19"/>
                  </a:lnTo>
                  <a:lnTo>
                    <a:pt x="14" y="15"/>
                  </a:lnTo>
                  <a:lnTo>
                    <a:pt x="14" y="20"/>
                  </a:lnTo>
                  <a:lnTo>
                    <a:pt x="12" y="27"/>
                  </a:lnTo>
                  <a:lnTo>
                    <a:pt x="0" y="17"/>
                  </a:lnTo>
                  <a:lnTo>
                    <a:pt x="2" y="17"/>
                  </a:lnTo>
                  <a:lnTo>
                    <a:pt x="2" y="19"/>
                  </a:lnTo>
                  <a:lnTo>
                    <a:pt x="4" y="17"/>
                  </a:lnTo>
                  <a:lnTo>
                    <a:pt x="6" y="14"/>
                  </a:lnTo>
                  <a:lnTo>
                    <a:pt x="6" y="5"/>
                  </a:lnTo>
                  <a:lnTo>
                    <a:pt x="4" y="4"/>
                  </a:lnTo>
                  <a:lnTo>
                    <a:pt x="9" y="2"/>
                  </a:lnTo>
                  <a:lnTo>
                    <a:pt x="16" y="4"/>
                  </a:lnTo>
                  <a:lnTo>
                    <a:pt x="21" y="9"/>
                  </a:lnTo>
                  <a:lnTo>
                    <a:pt x="22" y="10"/>
                  </a:lnTo>
                  <a:lnTo>
                    <a:pt x="26" y="0"/>
                  </a:lnTo>
                  <a:close/>
                </a:path>
              </a:pathLst>
            </a:custGeom>
            <a:solidFill>
              <a:srgbClr val="1F1A17"/>
            </a:solidFill>
            <a:ln w="9525">
              <a:noFill/>
              <a:round/>
              <a:headEnd/>
              <a:tailEnd/>
            </a:ln>
          </p:spPr>
          <p:txBody>
            <a:bodyPr/>
            <a:lstStyle/>
            <a:p>
              <a:endParaRPr lang="en-US"/>
            </a:p>
          </p:txBody>
        </p:sp>
        <p:sp>
          <p:nvSpPr>
            <p:cNvPr id="4887" name="Freeform 791"/>
            <p:cNvSpPr>
              <a:spLocks/>
            </p:cNvSpPr>
            <p:nvPr/>
          </p:nvSpPr>
          <p:spPr bwMode="auto">
            <a:xfrm>
              <a:off x="3153" y="3609"/>
              <a:ext cx="65" cy="44"/>
            </a:xfrm>
            <a:custGeom>
              <a:avLst/>
              <a:gdLst/>
              <a:ahLst/>
              <a:cxnLst>
                <a:cxn ang="0">
                  <a:pos x="0" y="29"/>
                </a:cxn>
                <a:cxn ang="0">
                  <a:pos x="3" y="35"/>
                </a:cxn>
                <a:cxn ang="0">
                  <a:pos x="5" y="42"/>
                </a:cxn>
                <a:cxn ang="0">
                  <a:pos x="7" y="40"/>
                </a:cxn>
                <a:cxn ang="0">
                  <a:pos x="8" y="39"/>
                </a:cxn>
                <a:cxn ang="0">
                  <a:pos x="13" y="42"/>
                </a:cxn>
                <a:cxn ang="0">
                  <a:pos x="17" y="44"/>
                </a:cxn>
                <a:cxn ang="0">
                  <a:pos x="20" y="44"/>
                </a:cxn>
                <a:cxn ang="0">
                  <a:pos x="23" y="39"/>
                </a:cxn>
                <a:cxn ang="0">
                  <a:pos x="32" y="42"/>
                </a:cxn>
                <a:cxn ang="0">
                  <a:pos x="38" y="44"/>
                </a:cxn>
                <a:cxn ang="0">
                  <a:pos x="40" y="35"/>
                </a:cxn>
                <a:cxn ang="0">
                  <a:pos x="40" y="29"/>
                </a:cxn>
                <a:cxn ang="0">
                  <a:pos x="47" y="27"/>
                </a:cxn>
                <a:cxn ang="0">
                  <a:pos x="52" y="27"/>
                </a:cxn>
                <a:cxn ang="0">
                  <a:pos x="48" y="24"/>
                </a:cxn>
                <a:cxn ang="0">
                  <a:pos x="43" y="20"/>
                </a:cxn>
                <a:cxn ang="0">
                  <a:pos x="55" y="19"/>
                </a:cxn>
                <a:cxn ang="0">
                  <a:pos x="65" y="15"/>
                </a:cxn>
                <a:cxn ang="0">
                  <a:pos x="62" y="10"/>
                </a:cxn>
                <a:cxn ang="0">
                  <a:pos x="58" y="5"/>
                </a:cxn>
                <a:cxn ang="0">
                  <a:pos x="53" y="4"/>
                </a:cxn>
                <a:cxn ang="0">
                  <a:pos x="47" y="0"/>
                </a:cxn>
                <a:cxn ang="0">
                  <a:pos x="50" y="5"/>
                </a:cxn>
                <a:cxn ang="0">
                  <a:pos x="55" y="10"/>
                </a:cxn>
                <a:cxn ang="0">
                  <a:pos x="43" y="12"/>
                </a:cxn>
                <a:cxn ang="0">
                  <a:pos x="32" y="12"/>
                </a:cxn>
                <a:cxn ang="0">
                  <a:pos x="27" y="15"/>
                </a:cxn>
                <a:cxn ang="0">
                  <a:pos x="23" y="20"/>
                </a:cxn>
                <a:cxn ang="0">
                  <a:pos x="27" y="25"/>
                </a:cxn>
                <a:cxn ang="0">
                  <a:pos x="28" y="29"/>
                </a:cxn>
                <a:cxn ang="0">
                  <a:pos x="23" y="27"/>
                </a:cxn>
                <a:cxn ang="0">
                  <a:pos x="18" y="25"/>
                </a:cxn>
                <a:cxn ang="0">
                  <a:pos x="13" y="25"/>
                </a:cxn>
                <a:cxn ang="0">
                  <a:pos x="8" y="27"/>
                </a:cxn>
                <a:cxn ang="0">
                  <a:pos x="10" y="30"/>
                </a:cxn>
                <a:cxn ang="0">
                  <a:pos x="12" y="35"/>
                </a:cxn>
                <a:cxn ang="0">
                  <a:pos x="5" y="32"/>
                </a:cxn>
                <a:cxn ang="0">
                  <a:pos x="0" y="29"/>
                </a:cxn>
              </a:cxnLst>
              <a:rect l="0" t="0" r="r" b="b"/>
              <a:pathLst>
                <a:path w="65" h="44">
                  <a:moveTo>
                    <a:pt x="0" y="29"/>
                  </a:moveTo>
                  <a:lnTo>
                    <a:pt x="3" y="35"/>
                  </a:lnTo>
                  <a:lnTo>
                    <a:pt x="5" y="42"/>
                  </a:lnTo>
                  <a:lnTo>
                    <a:pt x="7" y="40"/>
                  </a:lnTo>
                  <a:lnTo>
                    <a:pt x="8" y="39"/>
                  </a:lnTo>
                  <a:lnTo>
                    <a:pt x="13" y="42"/>
                  </a:lnTo>
                  <a:lnTo>
                    <a:pt x="17" y="44"/>
                  </a:lnTo>
                  <a:lnTo>
                    <a:pt x="20" y="44"/>
                  </a:lnTo>
                  <a:lnTo>
                    <a:pt x="23" y="39"/>
                  </a:lnTo>
                  <a:lnTo>
                    <a:pt x="32" y="42"/>
                  </a:lnTo>
                  <a:lnTo>
                    <a:pt x="38" y="44"/>
                  </a:lnTo>
                  <a:lnTo>
                    <a:pt x="40" y="35"/>
                  </a:lnTo>
                  <a:lnTo>
                    <a:pt x="40" y="29"/>
                  </a:lnTo>
                  <a:lnTo>
                    <a:pt x="47" y="27"/>
                  </a:lnTo>
                  <a:lnTo>
                    <a:pt x="52" y="27"/>
                  </a:lnTo>
                  <a:lnTo>
                    <a:pt x="48" y="24"/>
                  </a:lnTo>
                  <a:lnTo>
                    <a:pt x="43" y="20"/>
                  </a:lnTo>
                  <a:lnTo>
                    <a:pt x="55" y="19"/>
                  </a:lnTo>
                  <a:lnTo>
                    <a:pt x="65" y="15"/>
                  </a:lnTo>
                  <a:lnTo>
                    <a:pt x="62" y="10"/>
                  </a:lnTo>
                  <a:lnTo>
                    <a:pt x="58" y="5"/>
                  </a:lnTo>
                  <a:lnTo>
                    <a:pt x="53" y="4"/>
                  </a:lnTo>
                  <a:lnTo>
                    <a:pt x="47" y="0"/>
                  </a:lnTo>
                  <a:lnTo>
                    <a:pt x="50" y="5"/>
                  </a:lnTo>
                  <a:lnTo>
                    <a:pt x="55" y="10"/>
                  </a:lnTo>
                  <a:lnTo>
                    <a:pt x="43" y="12"/>
                  </a:lnTo>
                  <a:lnTo>
                    <a:pt x="32" y="12"/>
                  </a:lnTo>
                  <a:lnTo>
                    <a:pt x="27" y="15"/>
                  </a:lnTo>
                  <a:lnTo>
                    <a:pt x="23" y="20"/>
                  </a:lnTo>
                  <a:lnTo>
                    <a:pt x="27" y="25"/>
                  </a:lnTo>
                  <a:lnTo>
                    <a:pt x="28" y="29"/>
                  </a:lnTo>
                  <a:lnTo>
                    <a:pt x="23" y="27"/>
                  </a:lnTo>
                  <a:lnTo>
                    <a:pt x="18" y="25"/>
                  </a:lnTo>
                  <a:lnTo>
                    <a:pt x="13" y="25"/>
                  </a:lnTo>
                  <a:lnTo>
                    <a:pt x="8" y="27"/>
                  </a:lnTo>
                  <a:lnTo>
                    <a:pt x="10" y="30"/>
                  </a:lnTo>
                  <a:lnTo>
                    <a:pt x="12" y="35"/>
                  </a:lnTo>
                  <a:lnTo>
                    <a:pt x="5" y="32"/>
                  </a:lnTo>
                  <a:lnTo>
                    <a:pt x="0" y="29"/>
                  </a:lnTo>
                  <a:close/>
                </a:path>
              </a:pathLst>
            </a:custGeom>
            <a:solidFill>
              <a:srgbClr val="1F1A17"/>
            </a:solidFill>
            <a:ln w="9525">
              <a:noFill/>
              <a:round/>
              <a:headEnd/>
              <a:tailEnd/>
            </a:ln>
          </p:spPr>
          <p:txBody>
            <a:bodyPr/>
            <a:lstStyle/>
            <a:p>
              <a:endParaRPr lang="en-US"/>
            </a:p>
          </p:txBody>
        </p:sp>
        <p:sp>
          <p:nvSpPr>
            <p:cNvPr id="4888" name="Freeform 792"/>
            <p:cNvSpPr>
              <a:spLocks/>
            </p:cNvSpPr>
            <p:nvPr/>
          </p:nvSpPr>
          <p:spPr bwMode="auto">
            <a:xfrm>
              <a:off x="2992" y="3596"/>
              <a:ext cx="151" cy="67"/>
            </a:xfrm>
            <a:custGeom>
              <a:avLst/>
              <a:gdLst/>
              <a:ahLst/>
              <a:cxnLst>
                <a:cxn ang="0">
                  <a:pos x="2" y="27"/>
                </a:cxn>
                <a:cxn ang="0">
                  <a:pos x="0" y="38"/>
                </a:cxn>
                <a:cxn ang="0">
                  <a:pos x="4" y="55"/>
                </a:cxn>
                <a:cxn ang="0">
                  <a:pos x="16" y="62"/>
                </a:cxn>
                <a:cxn ang="0">
                  <a:pos x="24" y="50"/>
                </a:cxn>
                <a:cxn ang="0">
                  <a:pos x="26" y="43"/>
                </a:cxn>
                <a:cxn ang="0">
                  <a:pos x="34" y="45"/>
                </a:cxn>
                <a:cxn ang="0">
                  <a:pos x="42" y="38"/>
                </a:cxn>
                <a:cxn ang="0">
                  <a:pos x="52" y="28"/>
                </a:cxn>
                <a:cxn ang="0">
                  <a:pos x="67" y="22"/>
                </a:cxn>
                <a:cxn ang="0">
                  <a:pos x="76" y="13"/>
                </a:cxn>
                <a:cxn ang="0">
                  <a:pos x="82" y="20"/>
                </a:cxn>
                <a:cxn ang="0">
                  <a:pos x="91" y="20"/>
                </a:cxn>
                <a:cxn ang="0">
                  <a:pos x="97" y="17"/>
                </a:cxn>
                <a:cxn ang="0">
                  <a:pos x="96" y="28"/>
                </a:cxn>
                <a:cxn ang="0">
                  <a:pos x="97" y="35"/>
                </a:cxn>
                <a:cxn ang="0">
                  <a:pos x="104" y="23"/>
                </a:cxn>
                <a:cxn ang="0">
                  <a:pos x="114" y="35"/>
                </a:cxn>
                <a:cxn ang="0">
                  <a:pos x="122" y="60"/>
                </a:cxn>
                <a:cxn ang="0">
                  <a:pos x="127" y="57"/>
                </a:cxn>
                <a:cxn ang="0">
                  <a:pos x="129" y="45"/>
                </a:cxn>
                <a:cxn ang="0">
                  <a:pos x="133" y="40"/>
                </a:cxn>
                <a:cxn ang="0">
                  <a:pos x="144" y="40"/>
                </a:cxn>
                <a:cxn ang="0">
                  <a:pos x="141" y="37"/>
                </a:cxn>
                <a:cxn ang="0">
                  <a:pos x="126" y="23"/>
                </a:cxn>
                <a:cxn ang="0">
                  <a:pos x="117" y="12"/>
                </a:cxn>
                <a:cxn ang="0">
                  <a:pos x="114" y="7"/>
                </a:cxn>
                <a:cxn ang="0">
                  <a:pos x="106" y="2"/>
                </a:cxn>
                <a:cxn ang="0">
                  <a:pos x="82" y="0"/>
                </a:cxn>
                <a:cxn ang="0">
                  <a:pos x="57" y="8"/>
                </a:cxn>
                <a:cxn ang="0">
                  <a:pos x="31" y="27"/>
                </a:cxn>
                <a:cxn ang="0">
                  <a:pos x="12" y="35"/>
                </a:cxn>
                <a:cxn ang="0">
                  <a:pos x="7" y="35"/>
                </a:cxn>
                <a:cxn ang="0">
                  <a:pos x="5" y="27"/>
                </a:cxn>
              </a:cxnLst>
              <a:rect l="0" t="0" r="r" b="b"/>
              <a:pathLst>
                <a:path w="151" h="67">
                  <a:moveTo>
                    <a:pt x="5" y="18"/>
                  </a:moveTo>
                  <a:lnTo>
                    <a:pt x="2" y="27"/>
                  </a:lnTo>
                  <a:lnTo>
                    <a:pt x="0" y="33"/>
                  </a:lnTo>
                  <a:lnTo>
                    <a:pt x="0" y="38"/>
                  </a:lnTo>
                  <a:lnTo>
                    <a:pt x="0" y="43"/>
                  </a:lnTo>
                  <a:lnTo>
                    <a:pt x="4" y="55"/>
                  </a:lnTo>
                  <a:lnTo>
                    <a:pt x="9" y="67"/>
                  </a:lnTo>
                  <a:lnTo>
                    <a:pt x="16" y="62"/>
                  </a:lnTo>
                  <a:lnTo>
                    <a:pt x="22" y="57"/>
                  </a:lnTo>
                  <a:lnTo>
                    <a:pt x="24" y="50"/>
                  </a:lnTo>
                  <a:lnTo>
                    <a:pt x="24" y="47"/>
                  </a:lnTo>
                  <a:lnTo>
                    <a:pt x="26" y="43"/>
                  </a:lnTo>
                  <a:lnTo>
                    <a:pt x="29" y="42"/>
                  </a:lnTo>
                  <a:lnTo>
                    <a:pt x="34" y="45"/>
                  </a:lnTo>
                  <a:lnTo>
                    <a:pt x="41" y="52"/>
                  </a:lnTo>
                  <a:lnTo>
                    <a:pt x="42" y="38"/>
                  </a:lnTo>
                  <a:lnTo>
                    <a:pt x="46" y="32"/>
                  </a:lnTo>
                  <a:lnTo>
                    <a:pt x="52" y="28"/>
                  </a:lnTo>
                  <a:lnTo>
                    <a:pt x="64" y="27"/>
                  </a:lnTo>
                  <a:lnTo>
                    <a:pt x="67" y="22"/>
                  </a:lnTo>
                  <a:lnTo>
                    <a:pt x="69" y="15"/>
                  </a:lnTo>
                  <a:lnTo>
                    <a:pt x="76" y="13"/>
                  </a:lnTo>
                  <a:lnTo>
                    <a:pt x="82" y="13"/>
                  </a:lnTo>
                  <a:lnTo>
                    <a:pt x="82" y="20"/>
                  </a:lnTo>
                  <a:lnTo>
                    <a:pt x="84" y="28"/>
                  </a:lnTo>
                  <a:lnTo>
                    <a:pt x="91" y="20"/>
                  </a:lnTo>
                  <a:lnTo>
                    <a:pt x="97" y="12"/>
                  </a:lnTo>
                  <a:lnTo>
                    <a:pt x="97" y="17"/>
                  </a:lnTo>
                  <a:lnTo>
                    <a:pt x="96" y="25"/>
                  </a:lnTo>
                  <a:lnTo>
                    <a:pt x="96" y="28"/>
                  </a:lnTo>
                  <a:lnTo>
                    <a:pt x="97" y="32"/>
                  </a:lnTo>
                  <a:lnTo>
                    <a:pt x="97" y="35"/>
                  </a:lnTo>
                  <a:lnTo>
                    <a:pt x="99" y="37"/>
                  </a:lnTo>
                  <a:lnTo>
                    <a:pt x="104" y="23"/>
                  </a:lnTo>
                  <a:lnTo>
                    <a:pt x="107" y="12"/>
                  </a:lnTo>
                  <a:lnTo>
                    <a:pt x="114" y="35"/>
                  </a:lnTo>
                  <a:lnTo>
                    <a:pt x="117" y="60"/>
                  </a:lnTo>
                  <a:lnTo>
                    <a:pt x="122" y="60"/>
                  </a:lnTo>
                  <a:lnTo>
                    <a:pt x="126" y="60"/>
                  </a:lnTo>
                  <a:lnTo>
                    <a:pt x="127" y="57"/>
                  </a:lnTo>
                  <a:lnTo>
                    <a:pt x="129" y="55"/>
                  </a:lnTo>
                  <a:lnTo>
                    <a:pt x="129" y="45"/>
                  </a:lnTo>
                  <a:lnTo>
                    <a:pt x="126" y="37"/>
                  </a:lnTo>
                  <a:lnTo>
                    <a:pt x="133" y="40"/>
                  </a:lnTo>
                  <a:lnTo>
                    <a:pt x="138" y="40"/>
                  </a:lnTo>
                  <a:lnTo>
                    <a:pt x="144" y="40"/>
                  </a:lnTo>
                  <a:lnTo>
                    <a:pt x="151" y="40"/>
                  </a:lnTo>
                  <a:lnTo>
                    <a:pt x="141" y="37"/>
                  </a:lnTo>
                  <a:lnTo>
                    <a:pt x="133" y="30"/>
                  </a:lnTo>
                  <a:lnTo>
                    <a:pt x="126" y="23"/>
                  </a:lnTo>
                  <a:lnTo>
                    <a:pt x="117" y="15"/>
                  </a:lnTo>
                  <a:lnTo>
                    <a:pt x="117" y="12"/>
                  </a:lnTo>
                  <a:lnTo>
                    <a:pt x="116" y="8"/>
                  </a:lnTo>
                  <a:lnTo>
                    <a:pt x="114" y="7"/>
                  </a:lnTo>
                  <a:lnTo>
                    <a:pt x="112" y="5"/>
                  </a:lnTo>
                  <a:lnTo>
                    <a:pt x="106" y="2"/>
                  </a:lnTo>
                  <a:lnTo>
                    <a:pt x="99" y="2"/>
                  </a:lnTo>
                  <a:lnTo>
                    <a:pt x="82" y="0"/>
                  </a:lnTo>
                  <a:lnTo>
                    <a:pt x="71" y="2"/>
                  </a:lnTo>
                  <a:lnTo>
                    <a:pt x="57" y="8"/>
                  </a:lnTo>
                  <a:lnTo>
                    <a:pt x="44" y="17"/>
                  </a:lnTo>
                  <a:lnTo>
                    <a:pt x="31" y="27"/>
                  </a:lnTo>
                  <a:lnTo>
                    <a:pt x="17" y="33"/>
                  </a:lnTo>
                  <a:lnTo>
                    <a:pt x="12" y="35"/>
                  </a:lnTo>
                  <a:lnTo>
                    <a:pt x="9" y="35"/>
                  </a:lnTo>
                  <a:lnTo>
                    <a:pt x="7" y="35"/>
                  </a:lnTo>
                  <a:lnTo>
                    <a:pt x="5" y="32"/>
                  </a:lnTo>
                  <a:lnTo>
                    <a:pt x="5" y="27"/>
                  </a:lnTo>
                  <a:lnTo>
                    <a:pt x="5" y="18"/>
                  </a:lnTo>
                  <a:close/>
                </a:path>
              </a:pathLst>
            </a:custGeom>
            <a:solidFill>
              <a:srgbClr val="1F1A17"/>
            </a:solidFill>
            <a:ln w="9525">
              <a:noFill/>
              <a:round/>
              <a:headEnd/>
              <a:tailEnd/>
            </a:ln>
          </p:spPr>
          <p:txBody>
            <a:bodyPr/>
            <a:lstStyle/>
            <a:p>
              <a:endParaRPr lang="en-US"/>
            </a:p>
          </p:txBody>
        </p:sp>
        <p:sp>
          <p:nvSpPr>
            <p:cNvPr id="4889" name="Freeform 793"/>
            <p:cNvSpPr>
              <a:spLocks/>
            </p:cNvSpPr>
            <p:nvPr/>
          </p:nvSpPr>
          <p:spPr bwMode="auto">
            <a:xfrm>
              <a:off x="2984" y="3688"/>
              <a:ext cx="27" cy="18"/>
            </a:xfrm>
            <a:custGeom>
              <a:avLst/>
              <a:gdLst/>
              <a:ahLst/>
              <a:cxnLst>
                <a:cxn ang="0">
                  <a:pos x="0" y="18"/>
                </a:cxn>
                <a:cxn ang="0">
                  <a:pos x="2" y="15"/>
                </a:cxn>
                <a:cxn ang="0">
                  <a:pos x="5" y="7"/>
                </a:cxn>
                <a:cxn ang="0">
                  <a:pos x="7" y="3"/>
                </a:cxn>
                <a:cxn ang="0">
                  <a:pos x="10" y="0"/>
                </a:cxn>
                <a:cxn ang="0">
                  <a:pos x="12" y="0"/>
                </a:cxn>
                <a:cxn ang="0">
                  <a:pos x="15" y="0"/>
                </a:cxn>
                <a:cxn ang="0">
                  <a:pos x="24" y="12"/>
                </a:cxn>
                <a:cxn ang="0">
                  <a:pos x="27" y="18"/>
                </a:cxn>
                <a:cxn ang="0">
                  <a:pos x="20" y="17"/>
                </a:cxn>
                <a:cxn ang="0">
                  <a:pos x="10" y="17"/>
                </a:cxn>
                <a:cxn ang="0">
                  <a:pos x="3" y="18"/>
                </a:cxn>
                <a:cxn ang="0">
                  <a:pos x="0" y="18"/>
                </a:cxn>
              </a:cxnLst>
              <a:rect l="0" t="0" r="r" b="b"/>
              <a:pathLst>
                <a:path w="27" h="18">
                  <a:moveTo>
                    <a:pt x="0" y="18"/>
                  </a:moveTo>
                  <a:lnTo>
                    <a:pt x="2" y="15"/>
                  </a:lnTo>
                  <a:lnTo>
                    <a:pt x="5" y="7"/>
                  </a:lnTo>
                  <a:lnTo>
                    <a:pt x="7" y="3"/>
                  </a:lnTo>
                  <a:lnTo>
                    <a:pt x="10" y="0"/>
                  </a:lnTo>
                  <a:lnTo>
                    <a:pt x="12" y="0"/>
                  </a:lnTo>
                  <a:lnTo>
                    <a:pt x="15" y="0"/>
                  </a:lnTo>
                  <a:lnTo>
                    <a:pt x="24" y="12"/>
                  </a:lnTo>
                  <a:lnTo>
                    <a:pt x="27" y="18"/>
                  </a:lnTo>
                  <a:lnTo>
                    <a:pt x="20" y="17"/>
                  </a:lnTo>
                  <a:lnTo>
                    <a:pt x="10" y="17"/>
                  </a:lnTo>
                  <a:lnTo>
                    <a:pt x="3" y="18"/>
                  </a:lnTo>
                  <a:lnTo>
                    <a:pt x="0" y="18"/>
                  </a:lnTo>
                  <a:close/>
                </a:path>
              </a:pathLst>
            </a:custGeom>
            <a:solidFill>
              <a:srgbClr val="1F1A17"/>
            </a:solidFill>
            <a:ln w="9525">
              <a:noFill/>
              <a:round/>
              <a:headEnd/>
              <a:tailEnd/>
            </a:ln>
          </p:spPr>
          <p:txBody>
            <a:bodyPr/>
            <a:lstStyle/>
            <a:p>
              <a:endParaRPr lang="en-US"/>
            </a:p>
          </p:txBody>
        </p:sp>
        <p:sp>
          <p:nvSpPr>
            <p:cNvPr id="4890" name="Freeform 794"/>
            <p:cNvSpPr>
              <a:spLocks/>
            </p:cNvSpPr>
            <p:nvPr/>
          </p:nvSpPr>
          <p:spPr bwMode="auto">
            <a:xfrm>
              <a:off x="2902" y="3634"/>
              <a:ext cx="40" cy="40"/>
            </a:xfrm>
            <a:custGeom>
              <a:avLst/>
              <a:gdLst/>
              <a:ahLst/>
              <a:cxnLst>
                <a:cxn ang="0">
                  <a:pos x="14" y="0"/>
                </a:cxn>
                <a:cxn ang="0">
                  <a:pos x="12" y="2"/>
                </a:cxn>
                <a:cxn ang="0">
                  <a:pos x="7" y="5"/>
                </a:cxn>
                <a:cxn ang="0">
                  <a:pos x="4" y="9"/>
                </a:cxn>
                <a:cxn ang="0">
                  <a:pos x="0" y="15"/>
                </a:cxn>
                <a:cxn ang="0">
                  <a:pos x="4" y="24"/>
                </a:cxn>
                <a:cxn ang="0">
                  <a:pos x="9" y="30"/>
                </a:cxn>
                <a:cxn ang="0">
                  <a:pos x="15" y="37"/>
                </a:cxn>
                <a:cxn ang="0">
                  <a:pos x="17" y="40"/>
                </a:cxn>
                <a:cxn ang="0">
                  <a:pos x="17" y="24"/>
                </a:cxn>
                <a:cxn ang="0">
                  <a:pos x="29" y="40"/>
                </a:cxn>
                <a:cxn ang="0">
                  <a:pos x="34" y="37"/>
                </a:cxn>
                <a:cxn ang="0">
                  <a:pos x="32" y="29"/>
                </a:cxn>
                <a:cxn ang="0">
                  <a:pos x="34" y="15"/>
                </a:cxn>
                <a:cxn ang="0">
                  <a:pos x="37" y="7"/>
                </a:cxn>
                <a:cxn ang="0">
                  <a:pos x="40" y="5"/>
                </a:cxn>
                <a:cxn ang="0">
                  <a:pos x="14" y="12"/>
                </a:cxn>
                <a:cxn ang="0">
                  <a:pos x="14" y="0"/>
                </a:cxn>
              </a:cxnLst>
              <a:rect l="0" t="0" r="r" b="b"/>
              <a:pathLst>
                <a:path w="40" h="40">
                  <a:moveTo>
                    <a:pt x="14" y="0"/>
                  </a:moveTo>
                  <a:lnTo>
                    <a:pt x="12" y="2"/>
                  </a:lnTo>
                  <a:lnTo>
                    <a:pt x="7" y="5"/>
                  </a:lnTo>
                  <a:lnTo>
                    <a:pt x="4" y="9"/>
                  </a:lnTo>
                  <a:lnTo>
                    <a:pt x="0" y="15"/>
                  </a:lnTo>
                  <a:lnTo>
                    <a:pt x="4" y="24"/>
                  </a:lnTo>
                  <a:lnTo>
                    <a:pt x="9" y="30"/>
                  </a:lnTo>
                  <a:lnTo>
                    <a:pt x="15" y="37"/>
                  </a:lnTo>
                  <a:lnTo>
                    <a:pt x="17" y="40"/>
                  </a:lnTo>
                  <a:lnTo>
                    <a:pt x="17" y="24"/>
                  </a:lnTo>
                  <a:lnTo>
                    <a:pt x="29" y="40"/>
                  </a:lnTo>
                  <a:lnTo>
                    <a:pt x="34" y="37"/>
                  </a:lnTo>
                  <a:lnTo>
                    <a:pt x="32" y="29"/>
                  </a:lnTo>
                  <a:lnTo>
                    <a:pt x="34" y="15"/>
                  </a:lnTo>
                  <a:lnTo>
                    <a:pt x="37" y="7"/>
                  </a:lnTo>
                  <a:lnTo>
                    <a:pt x="40" y="5"/>
                  </a:lnTo>
                  <a:lnTo>
                    <a:pt x="14" y="12"/>
                  </a:lnTo>
                  <a:lnTo>
                    <a:pt x="14" y="0"/>
                  </a:lnTo>
                  <a:close/>
                </a:path>
              </a:pathLst>
            </a:custGeom>
            <a:solidFill>
              <a:srgbClr val="1F1A17"/>
            </a:solidFill>
            <a:ln w="9525">
              <a:noFill/>
              <a:round/>
              <a:headEnd/>
              <a:tailEnd/>
            </a:ln>
          </p:spPr>
          <p:txBody>
            <a:bodyPr/>
            <a:lstStyle/>
            <a:p>
              <a:endParaRPr lang="en-US"/>
            </a:p>
          </p:txBody>
        </p:sp>
        <p:sp>
          <p:nvSpPr>
            <p:cNvPr id="4891" name="Freeform 795"/>
            <p:cNvSpPr>
              <a:spLocks/>
            </p:cNvSpPr>
            <p:nvPr/>
          </p:nvSpPr>
          <p:spPr bwMode="auto">
            <a:xfrm>
              <a:off x="2770" y="3619"/>
              <a:ext cx="60" cy="44"/>
            </a:xfrm>
            <a:custGeom>
              <a:avLst/>
              <a:gdLst/>
              <a:ahLst/>
              <a:cxnLst>
                <a:cxn ang="0">
                  <a:pos x="0" y="0"/>
                </a:cxn>
                <a:cxn ang="0">
                  <a:pos x="14" y="5"/>
                </a:cxn>
                <a:cxn ang="0">
                  <a:pos x="32" y="14"/>
                </a:cxn>
                <a:cxn ang="0">
                  <a:pos x="40" y="20"/>
                </a:cxn>
                <a:cxn ang="0">
                  <a:pos x="49" y="25"/>
                </a:cxn>
                <a:cxn ang="0">
                  <a:pos x="55" y="34"/>
                </a:cxn>
                <a:cxn ang="0">
                  <a:pos x="60" y="40"/>
                </a:cxn>
                <a:cxn ang="0">
                  <a:pos x="57" y="44"/>
                </a:cxn>
                <a:cxn ang="0">
                  <a:pos x="54" y="44"/>
                </a:cxn>
                <a:cxn ang="0">
                  <a:pos x="50" y="42"/>
                </a:cxn>
                <a:cxn ang="0">
                  <a:pos x="47" y="40"/>
                </a:cxn>
                <a:cxn ang="0">
                  <a:pos x="40" y="35"/>
                </a:cxn>
                <a:cxn ang="0">
                  <a:pos x="37" y="29"/>
                </a:cxn>
                <a:cxn ang="0">
                  <a:pos x="35" y="34"/>
                </a:cxn>
                <a:cxn ang="0">
                  <a:pos x="35" y="37"/>
                </a:cxn>
                <a:cxn ang="0">
                  <a:pos x="30" y="37"/>
                </a:cxn>
                <a:cxn ang="0">
                  <a:pos x="27" y="39"/>
                </a:cxn>
                <a:cxn ang="0">
                  <a:pos x="25" y="32"/>
                </a:cxn>
                <a:cxn ang="0">
                  <a:pos x="24" y="27"/>
                </a:cxn>
                <a:cxn ang="0">
                  <a:pos x="20" y="24"/>
                </a:cxn>
                <a:cxn ang="0">
                  <a:pos x="15" y="22"/>
                </a:cxn>
                <a:cxn ang="0">
                  <a:pos x="15" y="17"/>
                </a:cxn>
                <a:cxn ang="0">
                  <a:pos x="15" y="12"/>
                </a:cxn>
                <a:cxn ang="0">
                  <a:pos x="9" y="5"/>
                </a:cxn>
                <a:cxn ang="0">
                  <a:pos x="0" y="0"/>
                </a:cxn>
              </a:cxnLst>
              <a:rect l="0" t="0" r="r" b="b"/>
              <a:pathLst>
                <a:path w="60" h="44">
                  <a:moveTo>
                    <a:pt x="0" y="0"/>
                  </a:moveTo>
                  <a:lnTo>
                    <a:pt x="14" y="5"/>
                  </a:lnTo>
                  <a:lnTo>
                    <a:pt x="32" y="14"/>
                  </a:lnTo>
                  <a:lnTo>
                    <a:pt x="40" y="20"/>
                  </a:lnTo>
                  <a:lnTo>
                    <a:pt x="49" y="25"/>
                  </a:lnTo>
                  <a:lnTo>
                    <a:pt x="55" y="34"/>
                  </a:lnTo>
                  <a:lnTo>
                    <a:pt x="60" y="40"/>
                  </a:lnTo>
                  <a:lnTo>
                    <a:pt x="57" y="44"/>
                  </a:lnTo>
                  <a:lnTo>
                    <a:pt x="54" y="44"/>
                  </a:lnTo>
                  <a:lnTo>
                    <a:pt x="50" y="42"/>
                  </a:lnTo>
                  <a:lnTo>
                    <a:pt x="47" y="40"/>
                  </a:lnTo>
                  <a:lnTo>
                    <a:pt x="40" y="35"/>
                  </a:lnTo>
                  <a:lnTo>
                    <a:pt x="37" y="29"/>
                  </a:lnTo>
                  <a:lnTo>
                    <a:pt x="35" y="34"/>
                  </a:lnTo>
                  <a:lnTo>
                    <a:pt x="35" y="37"/>
                  </a:lnTo>
                  <a:lnTo>
                    <a:pt x="30" y="37"/>
                  </a:lnTo>
                  <a:lnTo>
                    <a:pt x="27" y="39"/>
                  </a:lnTo>
                  <a:lnTo>
                    <a:pt x="25" y="32"/>
                  </a:lnTo>
                  <a:lnTo>
                    <a:pt x="24" y="27"/>
                  </a:lnTo>
                  <a:lnTo>
                    <a:pt x="20" y="24"/>
                  </a:lnTo>
                  <a:lnTo>
                    <a:pt x="15" y="22"/>
                  </a:lnTo>
                  <a:lnTo>
                    <a:pt x="15" y="17"/>
                  </a:lnTo>
                  <a:lnTo>
                    <a:pt x="15" y="12"/>
                  </a:lnTo>
                  <a:lnTo>
                    <a:pt x="9" y="5"/>
                  </a:lnTo>
                  <a:lnTo>
                    <a:pt x="0" y="0"/>
                  </a:lnTo>
                  <a:close/>
                </a:path>
              </a:pathLst>
            </a:custGeom>
            <a:solidFill>
              <a:srgbClr val="1F1A17"/>
            </a:solidFill>
            <a:ln w="9525">
              <a:noFill/>
              <a:round/>
              <a:headEnd/>
              <a:tailEnd/>
            </a:ln>
          </p:spPr>
          <p:txBody>
            <a:bodyPr/>
            <a:lstStyle/>
            <a:p>
              <a:endParaRPr lang="en-US"/>
            </a:p>
          </p:txBody>
        </p:sp>
        <p:sp>
          <p:nvSpPr>
            <p:cNvPr id="4892" name="Freeform 796"/>
            <p:cNvSpPr>
              <a:spLocks/>
            </p:cNvSpPr>
            <p:nvPr/>
          </p:nvSpPr>
          <p:spPr bwMode="auto">
            <a:xfrm>
              <a:off x="2845" y="3623"/>
              <a:ext cx="51" cy="25"/>
            </a:xfrm>
            <a:custGeom>
              <a:avLst/>
              <a:gdLst/>
              <a:ahLst/>
              <a:cxnLst>
                <a:cxn ang="0">
                  <a:pos x="10" y="0"/>
                </a:cxn>
                <a:cxn ang="0">
                  <a:pos x="0" y="3"/>
                </a:cxn>
                <a:cxn ang="0">
                  <a:pos x="2" y="15"/>
                </a:cxn>
                <a:cxn ang="0">
                  <a:pos x="9" y="18"/>
                </a:cxn>
                <a:cxn ang="0">
                  <a:pos x="22" y="25"/>
                </a:cxn>
                <a:cxn ang="0">
                  <a:pos x="39" y="21"/>
                </a:cxn>
                <a:cxn ang="0">
                  <a:pos x="51" y="18"/>
                </a:cxn>
                <a:cxn ang="0">
                  <a:pos x="42" y="18"/>
                </a:cxn>
                <a:cxn ang="0">
                  <a:pos x="27" y="16"/>
                </a:cxn>
                <a:cxn ang="0">
                  <a:pos x="20" y="11"/>
                </a:cxn>
                <a:cxn ang="0">
                  <a:pos x="15" y="6"/>
                </a:cxn>
                <a:cxn ang="0">
                  <a:pos x="12" y="1"/>
                </a:cxn>
                <a:cxn ang="0">
                  <a:pos x="10" y="0"/>
                </a:cxn>
              </a:cxnLst>
              <a:rect l="0" t="0" r="r" b="b"/>
              <a:pathLst>
                <a:path w="51" h="25">
                  <a:moveTo>
                    <a:pt x="10" y="0"/>
                  </a:moveTo>
                  <a:lnTo>
                    <a:pt x="0" y="3"/>
                  </a:lnTo>
                  <a:lnTo>
                    <a:pt x="2" y="15"/>
                  </a:lnTo>
                  <a:lnTo>
                    <a:pt x="9" y="18"/>
                  </a:lnTo>
                  <a:lnTo>
                    <a:pt x="22" y="25"/>
                  </a:lnTo>
                  <a:lnTo>
                    <a:pt x="39" y="21"/>
                  </a:lnTo>
                  <a:lnTo>
                    <a:pt x="51" y="18"/>
                  </a:lnTo>
                  <a:lnTo>
                    <a:pt x="42" y="18"/>
                  </a:lnTo>
                  <a:lnTo>
                    <a:pt x="27" y="16"/>
                  </a:lnTo>
                  <a:lnTo>
                    <a:pt x="20" y="11"/>
                  </a:lnTo>
                  <a:lnTo>
                    <a:pt x="15" y="6"/>
                  </a:lnTo>
                  <a:lnTo>
                    <a:pt x="12" y="1"/>
                  </a:lnTo>
                  <a:lnTo>
                    <a:pt x="10" y="0"/>
                  </a:lnTo>
                  <a:close/>
                </a:path>
              </a:pathLst>
            </a:custGeom>
            <a:solidFill>
              <a:srgbClr val="1F1A17"/>
            </a:solidFill>
            <a:ln w="9525">
              <a:noFill/>
              <a:round/>
              <a:headEnd/>
              <a:tailEnd/>
            </a:ln>
          </p:spPr>
          <p:txBody>
            <a:bodyPr/>
            <a:lstStyle/>
            <a:p>
              <a:endParaRPr lang="en-US"/>
            </a:p>
          </p:txBody>
        </p:sp>
      </p:grpSp>
      <p:grpSp>
        <p:nvGrpSpPr>
          <p:cNvPr id="11" name="Group 797"/>
          <p:cNvGrpSpPr>
            <a:grpSpLocks/>
          </p:cNvGrpSpPr>
          <p:nvPr/>
        </p:nvGrpSpPr>
        <p:grpSpPr bwMode="auto">
          <a:xfrm>
            <a:off x="4179888" y="4405313"/>
            <a:ext cx="1160462" cy="1474787"/>
            <a:chOff x="2621" y="2853"/>
            <a:chExt cx="731" cy="929"/>
          </a:xfrm>
        </p:grpSpPr>
        <p:sp>
          <p:nvSpPr>
            <p:cNvPr id="4894" name="Freeform 798"/>
            <p:cNvSpPr>
              <a:spLocks/>
            </p:cNvSpPr>
            <p:nvPr/>
          </p:nvSpPr>
          <p:spPr bwMode="auto">
            <a:xfrm>
              <a:off x="2875" y="3598"/>
              <a:ext cx="51" cy="30"/>
            </a:xfrm>
            <a:custGeom>
              <a:avLst/>
              <a:gdLst/>
              <a:ahLst/>
              <a:cxnLst>
                <a:cxn ang="0">
                  <a:pos x="0" y="30"/>
                </a:cxn>
                <a:cxn ang="0">
                  <a:pos x="4" y="25"/>
                </a:cxn>
                <a:cxn ang="0">
                  <a:pos x="7" y="21"/>
                </a:cxn>
                <a:cxn ang="0">
                  <a:pos x="12" y="18"/>
                </a:cxn>
                <a:cxn ang="0">
                  <a:pos x="17" y="16"/>
                </a:cxn>
                <a:cxn ang="0">
                  <a:pos x="11" y="16"/>
                </a:cxn>
                <a:cxn ang="0">
                  <a:pos x="4" y="15"/>
                </a:cxn>
                <a:cxn ang="0">
                  <a:pos x="11" y="13"/>
                </a:cxn>
                <a:cxn ang="0">
                  <a:pos x="17" y="13"/>
                </a:cxn>
                <a:cxn ang="0">
                  <a:pos x="22" y="13"/>
                </a:cxn>
                <a:cxn ang="0">
                  <a:pos x="29" y="15"/>
                </a:cxn>
                <a:cxn ang="0">
                  <a:pos x="27" y="8"/>
                </a:cxn>
                <a:cxn ang="0">
                  <a:pos x="29" y="5"/>
                </a:cxn>
                <a:cxn ang="0">
                  <a:pos x="31" y="1"/>
                </a:cxn>
                <a:cxn ang="0">
                  <a:pos x="34" y="1"/>
                </a:cxn>
                <a:cxn ang="0">
                  <a:pos x="42" y="0"/>
                </a:cxn>
                <a:cxn ang="0">
                  <a:pos x="51" y="1"/>
                </a:cxn>
                <a:cxn ang="0">
                  <a:pos x="44" y="10"/>
                </a:cxn>
                <a:cxn ang="0">
                  <a:pos x="39" y="16"/>
                </a:cxn>
                <a:cxn ang="0">
                  <a:pos x="29" y="18"/>
                </a:cxn>
                <a:cxn ang="0">
                  <a:pos x="19" y="20"/>
                </a:cxn>
                <a:cxn ang="0">
                  <a:pos x="9" y="25"/>
                </a:cxn>
                <a:cxn ang="0">
                  <a:pos x="0" y="30"/>
                </a:cxn>
              </a:cxnLst>
              <a:rect l="0" t="0" r="r" b="b"/>
              <a:pathLst>
                <a:path w="51" h="30">
                  <a:moveTo>
                    <a:pt x="0" y="30"/>
                  </a:moveTo>
                  <a:lnTo>
                    <a:pt x="4" y="25"/>
                  </a:lnTo>
                  <a:lnTo>
                    <a:pt x="7" y="21"/>
                  </a:lnTo>
                  <a:lnTo>
                    <a:pt x="12" y="18"/>
                  </a:lnTo>
                  <a:lnTo>
                    <a:pt x="17" y="16"/>
                  </a:lnTo>
                  <a:lnTo>
                    <a:pt x="11" y="16"/>
                  </a:lnTo>
                  <a:lnTo>
                    <a:pt x="4" y="15"/>
                  </a:lnTo>
                  <a:lnTo>
                    <a:pt x="11" y="13"/>
                  </a:lnTo>
                  <a:lnTo>
                    <a:pt x="17" y="13"/>
                  </a:lnTo>
                  <a:lnTo>
                    <a:pt x="22" y="13"/>
                  </a:lnTo>
                  <a:lnTo>
                    <a:pt x="29" y="15"/>
                  </a:lnTo>
                  <a:lnTo>
                    <a:pt x="27" y="8"/>
                  </a:lnTo>
                  <a:lnTo>
                    <a:pt x="29" y="5"/>
                  </a:lnTo>
                  <a:lnTo>
                    <a:pt x="31" y="1"/>
                  </a:lnTo>
                  <a:lnTo>
                    <a:pt x="34" y="1"/>
                  </a:lnTo>
                  <a:lnTo>
                    <a:pt x="42" y="0"/>
                  </a:lnTo>
                  <a:lnTo>
                    <a:pt x="51" y="1"/>
                  </a:lnTo>
                  <a:lnTo>
                    <a:pt x="44" y="10"/>
                  </a:lnTo>
                  <a:lnTo>
                    <a:pt x="39" y="16"/>
                  </a:lnTo>
                  <a:lnTo>
                    <a:pt x="29" y="18"/>
                  </a:lnTo>
                  <a:lnTo>
                    <a:pt x="19" y="20"/>
                  </a:lnTo>
                  <a:lnTo>
                    <a:pt x="9" y="25"/>
                  </a:lnTo>
                  <a:lnTo>
                    <a:pt x="0" y="30"/>
                  </a:lnTo>
                  <a:close/>
                </a:path>
              </a:pathLst>
            </a:custGeom>
            <a:solidFill>
              <a:srgbClr val="1F1A17"/>
            </a:solidFill>
            <a:ln w="9525">
              <a:noFill/>
              <a:round/>
              <a:headEnd/>
              <a:tailEnd/>
            </a:ln>
          </p:spPr>
          <p:txBody>
            <a:bodyPr/>
            <a:lstStyle/>
            <a:p>
              <a:endParaRPr lang="en-US"/>
            </a:p>
          </p:txBody>
        </p:sp>
        <p:sp>
          <p:nvSpPr>
            <p:cNvPr id="4895" name="Freeform 799"/>
            <p:cNvSpPr>
              <a:spLocks/>
            </p:cNvSpPr>
            <p:nvPr/>
          </p:nvSpPr>
          <p:spPr bwMode="auto">
            <a:xfrm>
              <a:off x="2742" y="3671"/>
              <a:ext cx="28" cy="20"/>
            </a:xfrm>
            <a:custGeom>
              <a:avLst/>
              <a:gdLst/>
              <a:ahLst/>
              <a:cxnLst>
                <a:cxn ang="0">
                  <a:pos x="0" y="10"/>
                </a:cxn>
                <a:cxn ang="0">
                  <a:pos x="25" y="0"/>
                </a:cxn>
                <a:cxn ang="0">
                  <a:pos x="28" y="7"/>
                </a:cxn>
                <a:cxn ang="0">
                  <a:pos x="27" y="19"/>
                </a:cxn>
                <a:cxn ang="0">
                  <a:pos x="25" y="20"/>
                </a:cxn>
                <a:cxn ang="0">
                  <a:pos x="22" y="20"/>
                </a:cxn>
                <a:cxn ang="0">
                  <a:pos x="18" y="20"/>
                </a:cxn>
                <a:cxn ang="0">
                  <a:pos x="15" y="19"/>
                </a:cxn>
                <a:cxn ang="0">
                  <a:pos x="6" y="14"/>
                </a:cxn>
                <a:cxn ang="0">
                  <a:pos x="0" y="10"/>
                </a:cxn>
              </a:cxnLst>
              <a:rect l="0" t="0" r="r" b="b"/>
              <a:pathLst>
                <a:path w="28" h="20">
                  <a:moveTo>
                    <a:pt x="0" y="10"/>
                  </a:moveTo>
                  <a:lnTo>
                    <a:pt x="25" y="0"/>
                  </a:lnTo>
                  <a:lnTo>
                    <a:pt x="28" y="7"/>
                  </a:lnTo>
                  <a:lnTo>
                    <a:pt x="27" y="19"/>
                  </a:lnTo>
                  <a:lnTo>
                    <a:pt x="25" y="20"/>
                  </a:lnTo>
                  <a:lnTo>
                    <a:pt x="22" y="20"/>
                  </a:lnTo>
                  <a:lnTo>
                    <a:pt x="18" y="20"/>
                  </a:lnTo>
                  <a:lnTo>
                    <a:pt x="15" y="19"/>
                  </a:lnTo>
                  <a:lnTo>
                    <a:pt x="6" y="14"/>
                  </a:lnTo>
                  <a:lnTo>
                    <a:pt x="0" y="10"/>
                  </a:lnTo>
                  <a:close/>
                </a:path>
              </a:pathLst>
            </a:custGeom>
            <a:solidFill>
              <a:srgbClr val="1F1A17"/>
            </a:solidFill>
            <a:ln w="9525">
              <a:noFill/>
              <a:round/>
              <a:headEnd/>
              <a:tailEnd/>
            </a:ln>
          </p:spPr>
          <p:txBody>
            <a:bodyPr/>
            <a:lstStyle/>
            <a:p>
              <a:endParaRPr lang="en-US"/>
            </a:p>
          </p:txBody>
        </p:sp>
        <p:sp>
          <p:nvSpPr>
            <p:cNvPr id="4896" name="Freeform 800"/>
            <p:cNvSpPr>
              <a:spLocks/>
            </p:cNvSpPr>
            <p:nvPr/>
          </p:nvSpPr>
          <p:spPr bwMode="auto">
            <a:xfrm>
              <a:off x="3113" y="3626"/>
              <a:ext cx="37" cy="27"/>
            </a:xfrm>
            <a:custGeom>
              <a:avLst/>
              <a:gdLst/>
              <a:ahLst/>
              <a:cxnLst>
                <a:cxn ang="0">
                  <a:pos x="25" y="0"/>
                </a:cxn>
                <a:cxn ang="0">
                  <a:pos x="30" y="3"/>
                </a:cxn>
                <a:cxn ang="0">
                  <a:pos x="35" y="10"/>
                </a:cxn>
                <a:cxn ang="0">
                  <a:pos x="37" y="18"/>
                </a:cxn>
                <a:cxn ang="0">
                  <a:pos x="35" y="23"/>
                </a:cxn>
                <a:cxn ang="0">
                  <a:pos x="25" y="10"/>
                </a:cxn>
                <a:cxn ang="0">
                  <a:pos x="25" y="22"/>
                </a:cxn>
                <a:cxn ang="0">
                  <a:pos x="20" y="18"/>
                </a:cxn>
                <a:cxn ang="0">
                  <a:pos x="13" y="15"/>
                </a:cxn>
                <a:cxn ang="0">
                  <a:pos x="12" y="22"/>
                </a:cxn>
                <a:cxn ang="0">
                  <a:pos x="12" y="27"/>
                </a:cxn>
                <a:cxn ang="0">
                  <a:pos x="0" y="17"/>
                </a:cxn>
                <a:cxn ang="0">
                  <a:pos x="0" y="18"/>
                </a:cxn>
                <a:cxn ang="0">
                  <a:pos x="1" y="18"/>
                </a:cxn>
                <a:cxn ang="0">
                  <a:pos x="3" y="17"/>
                </a:cxn>
                <a:cxn ang="0">
                  <a:pos x="5" y="13"/>
                </a:cxn>
                <a:cxn ang="0">
                  <a:pos x="5" y="5"/>
                </a:cxn>
                <a:cxn ang="0">
                  <a:pos x="3" y="3"/>
                </a:cxn>
                <a:cxn ang="0">
                  <a:pos x="6" y="3"/>
                </a:cxn>
                <a:cxn ang="0">
                  <a:pos x="13" y="3"/>
                </a:cxn>
                <a:cxn ang="0">
                  <a:pos x="18" y="8"/>
                </a:cxn>
                <a:cxn ang="0">
                  <a:pos x="22" y="10"/>
                </a:cxn>
                <a:cxn ang="0">
                  <a:pos x="25" y="0"/>
                </a:cxn>
              </a:cxnLst>
              <a:rect l="0" t="0" r="r" b="b"/>
              <a:pathLst>
                <a:path w="37" h="27">
                  <a:moveTo>
                    <a:pt x="25" y="0"/>
                  </a:moveTo>
                  <a:lnTo>
                    <a:pt x="30" y="3"/>
                  </a:lnTo>
                  <a:lnTo>
                    <a:pt x="35" y="10"/>
                  </a:lnTo>
                  <a:lnTo>
                    <a:pt x="37" y="18"/>
                  </a:lnTo>
                  <a:lnTo>
                    <a:pt x="35" y="23"/>
                  </a:lnTo>
                  <a:lnTo>
                    <a:pt x="25" y="10"/>
                  </a:lnTo>
                  <a:lnTo>
                    <a:pt x="25" y="22"/>
                  </a:lnTo>
                  <a:lnTo>
                    <a:pt x="20" y="18"/>
                  </a:lnTo>
                  <a:lnTo>
                    <a:pt x="13" y="15"/>
                  </a:lnTo>
                  <a:lnTo>
                    <a:pt x="12" y="22"/>
                  </a:lnTo>
                  <a:lnTo>
                    <a:pt x="12" y="27"/>
                  </a:lnTo>
                  <a:lnTo>
                    <a:pt x="0" y="17"/>
                  </a:lnTo>
                  <a:lnTo>
                    <a:pt x="0" y="18"/>
                  </a:lnTo>
                  <a:lnTo>
                    <a:pt x="1" y="18"/>
                  </a:lnTo>
                  <a:lnTo>
                    <a:pt x="3" y="17"/>
                  </a:lnTo>
                  <a:lnTo>
                    <a:pt x="5" y="13"/>
                  </a:lnTo>
                  <a:lnTo>
                    <a:pt x="5" y="5"/>
                  </a:lnTo>
                  <a:lnTo>
                    <a:pt x="3" y="3"/>
                  </a:lnTo>
                  <a:lnTo>
                    <a:pt x="6" y="3"/>
                  </a:lnTo>
                  <a:lnTo>
                    <a:pt x="13" y="3"/>
                  </a:lnTo>
                  <a:lnTo>
                    <a:pt x="18" y="8"/>
                  </a:lnTo>
                  <a:lnTo>
                    <a:pt x="22" y="10"/>
                  </a:lnTo>
                  <a:lnTo>
                    <a:pt x="25" y="0"/>
                  </a:lnTo>
                  <a:close/>
                </a:path>
              </a:pathLst>
            </a:custGeom>
            <a:solidFill>
              <a:srgbClr val="1F1A17"/>
            </a:solidFill>
            <a:ln w="9525">
              <a:noFill/>
              <a:round/>
              <a:headEnd/>
              <a:tailEnd/>
            </a:ln>
          </p:spPr>
          <p:txBody>
            <a:bodyPr/>
            <a:lstStyle/>
            <a:p>
              <a:endParaRPr lang="en-US"/>
            </a:p>
          </p:txBody>
        </p:sp>
        <p:sp>
          <p:nvSpPr>
            <p:cNvPr id="4897" name="Freeform 801"/>
            <p:cNvSpPr>
              <a:spLocks/>
            </p:cNvSpPr>
            <p:nvPr/>
          </p:nvSpPr>
          <p:spPr bwMode="auto">
            <a:xfrm>
              <a:off x="2977" y="3674"/>
              <a:ext cx="27" cy="19"/>
            </a:xfrm>
            <a:custGeom>
              <a:avLst/>
              <a:gdLst/>
              <a:ahLst/>
              <a:cxnLst>
                <a:cxn ang="0">
                  <a:pos x="0" y="19"/>
                </a:cxn>
                <a:cxn ang="0">
                  <a:pos x="2" y="16"/>
                </a:cxn>
                <a:cxn ang="0">
                  <a:pos x="5" y="7"/>
                </a:cxn>
                <a:cxn ang="0">
                  <a:pos x="7" y="4"/>
                </a:cxn>
                <a:cxn ang="0">
                  <a:pos x="10" y="0"/>
                </a:cxn>
                <a:cxn ang="0">
                  <a:pos x="12" y="0"/>
                </a:cxn>
                <a:cxn ang="0">
                  <a:pos x="15" y="0"/>
                </a:cxn>
                <a:cxn ang="0">
                  <a:pos x="24" y="12"/>
                </a:cxn>
                <a:cxn ang="0">
                  <a:pos x="27" y="19"/>
                </a:cxn>
                <a:cxn ang="0">
                  <a:pos x="20" y="17"/>
                </a:cxn>
                <a:cxn ang="0">
                  <a:pos x="10" y="17"/>
                </a:cxn>
                <a:cxn ang="0">
                  <a:pos x="4" y="19"/>
                </a:cxn>
                <a:cxn ang="0">
                  <a:pos x="0" y="19"/>
                </a:cxn>
              </a:cxnLst>
              <a:rect l="0" t="0" r="r" b="b"/>
              <a:pathLst>
                <a:path w="27" h="19">
                  <a:moveTo>
                    <a:pt x="0" y="19"/>
                  </a:moveTo>
                  <a:lnTo>
                    <a:pt x="2" y="16"/>
                  </a:lnTo>
                  <a:lnTo>
                    <a:pt x="5" y="7"/>
                  </a:lnTo>
                  <a:lnTo>
                    <a:pt x="7" y="4"/>
                  </a:lnTo>
                  <a:lnTo>
                    <a:pt x="10" y="0"/>
                  </a:lnTo>
                  <a:lnTo>
                    <a:pt x="12" y="0"/>
                  </a:lnTo>
                  <a:lnTo>
                    <a:pt x="15" y="0"/>
                  </a:lnTo>
                  <a:lnTo>
                    <a:pt x="24" y="12"/>
                  </a:lnTo>
                  <a:lnTo>
                    <a:pt x="27" y="19"/>
                  </a:lnTo>
                  <a:lnTo>
                    <a:pt x="20" y="17"/>
                  </a:lnTo>
                  <a:lnTo>
                    <a:pt x="10" y="17"/>
                  </a:lnTo>
                  <a:lnTo>
                    <a:pt x="4" y="19"/>
                  </a:lnTo>
                  <a:lnTo>
                    <a:pt x="0" y="19"/>
                  </a:lnTo>
                  <a:close/>
                </a:path>
              </a:pathLst>
            </a:custGeom>
            <a:solidFill>
              <a:srgbClr val="1F1A17"/>
            </a:solidFill>
            <a:ln w="9525">
              <a:noFill/>
              <a:round/>
              <a:headEnd/>
              <a:tailEnd/>
            </a:ln>
          </p:spPr>
          <p:txBody>
            <a:bodyPr/>
            <a:lstStyle/>
            <a:p>
              <a:endParaRPr lang="en-US"/>
            </a:p>
          </p:txBody>
        </p:sp>
        <p:sp>
          <p:nvSpPr>
            <p:cNvPr id="4898" name="Freeform 802"/>
            <p:cNvSpPr>
              <a:spLocks/>
            </p:cNvSpPr>
            <p:nvPr/>
          </p:nvSpPr>
          <p:spPr bwMode="auto">
            <a:xfrm>
              <a:off x="2897" y="3623"/>
              <a:ext cx="39" cy="38"/>
            </a:xfrm>
            <a:custGeom>
              <a:avLst/>
              <a:gdLst/>
              <a:ahLst/>
              <a:cxnLst>
                <a:cxn ang="0">
                  <a:pos x="12" y="0"/>
                </a:cxn>
                <a:cxn ang="0">
                  <a:pos x="10" y="0"/>
                </a:cxn>
                <a:cxn ang="0">
                  <a:pos x="5" y="3"/>
                </a:cxn>
                <a:cxn ang="0">
                  <a:pos x="2" y="8"/>
                </a:cxn>
                <a:cxn ang="0">
                  <a:pos x="0" y="13"/>
                </a:cxn>
                <a:cxn ang="0">
                  <a:pos x="2" y="21"/>
                </a:cxn>
                <a:cxn ang="0">
                  <a:pos x="9" y="30"/>
                </a:cxn>
                <a:cxn ang="0">
                  <a:pos x="14" y="35"/>
                </a:cxn>
                <a:cxn ang="0">
                  <a:pos x="17" y="38"/>
                </a:cxn>
                <a:cxn ang="0">
                  <a:pos x="15" y="21"/>
                </a:cxn>
                <a:cxn ang="0">
                  <a:pos x="27" y="38"/>
                </a:cxn>
                <a:cxn ang="0">
                  <a:pos x="32" y="35"/>
                </a:cxn>
                <a:cxn ang="0">
                  <a:pos x="30" y="26"/>
                </a:cxn>
                <a:cxn ang="0">
                  <a:pos x="32" y="13"/>
                </a:cxn>
                <a:cxn ang="0">
                  <a:pos x="37" y="5"/>
                </a:cxn>
                <a:cxn ang="0">
                  <a:pos x="39" y="3"/>
                </a:cxn>
                <a:cxn ang="0">
                  <a:pos x="14" y="10"/>
                </a:cxn>
                <a:cxn ang="0">
                  <a:pos x="12" y="0"/>
                </a:cxn>
              </a:cxnLst>
              <a:rect l="0" t="0" r="r" b="b"/>
              <a:pathLst>
                <a:path w="39" h="38">
                  <a:moveTo>
                    <a:pt x="12" y="0"/>
                  </a:moveTo>
                  <a:lnTo>
                    <a:pt x="10" y="0"/>
                  </a:lnTo>
                  <a:lnTo>
                    <a:pt x="5" y="3"/>
                  </a:lnTo>
                  <a:lnTo>
                    <a:pt x="2" y="8"/>
                  </a:lnTo>
                  <a:lnTo>
                    <a:pt x="0" y="13"/>
                  </a:lnTo>
                  <a:lnTo>
                    <a:pt x="2" y="21"/>
                  </a:lnTo>
                  <a:lnTo>
                    <a:pt x="9" y="30"/>
                  </a:lnTo>
                  <a:lnTo>
                    <a:pt x="14" y="35"/>
                  </a:lnTo>
                  <a:lnTo>
                    <a:pt x="17" y="38"/>
                  </a:lnTo>
                  <a:lnTo>
                    <a:pt x="15" y="21"/>
                  </a:lnTo>
                  <a:lnTo>
                    <a:pt x="27" y="38"/>
                  </a:lnTo>
                  <a:lnTo>
                    <a:pt x="32" y="35"/>
                  </a:lnTo>
                  <a:lnTo>
                    <a:pt x="30" y="26"/>
                  </a:lnTo>
                  <a:lnTo>
                    <a:pt x="32" y="13"/>
                  </a:lnTo>
                  <a:lnTo>
                    <a:pt x="37" y="5"/>
                  </a:lnTo>
                  <a:lnTo>
                    <a:pt x="39" y="3"/>
                  </a:lnTo>
                  <a:lnTo>
                    <a:pt x="14" y="10"/>
                  </a:lnTo>
                  <a:lnTo>
                    <a:pt x="12" y="0"/>
                  </a:lnTo>
                  <a:close/>
                </a:path>
              </a:pathLst>
            </a:custGeom>
            <a:solidFill>
              <a:srgbClr val="1F1A17"/>
            </a:solidFill>
            <a:ln w="9525">
              <a:noFill/>
              <a:round/>
              <a:headEnd/>
              <a:tailEnd/>
            </a:ln>
          </p:spPr>
          <p:txBody>
            <a:bodyPr/>
            <a:lstStyle/>
            <a:p>
              <a:endParaRPr lang="en-US"/>
            </a:p>
          </p:txBody>
        </p:sp>
        <p:sp>
          <p:nvSpPr>
            <p:cNvPr id="4899" name="Freeform 803"/>
            <p:cNvSpPr>
              <a:spLocks/>
            </p:cNvSpPr>
            <p:nvPr/>
          </p:nvSpPr>
          <p:spPr bwMode="auto">
            <a:xfrm>
              <a:off x="2765" y="3606"/>
              <a:ext cx="59" cy="43"/>
            </a:xfrm>
            <a:custGeom>
              <a:avLst/>
              <a:gdLst/>
              <a:ahLst/>
              <a:cxnLst>
                <a:cxn ang="0">
                  <a:pos x="0" y="0"/>
                </a:cxn>
                <a:cxn ang="0">
                  <a:pos x="14" y="5"/>
                </a:cxn>
                <a:cxn ang="0">
                  <a:pos x="30" y="13"/>
                </a:cxn>
                <a:cxn ang="0">
                  <a:pos x="40" y="20"/>
                </a:cxn>
                <a:cxn ang="0">
                  <a:pos x="49" y="25"/>
                </a:cxn>
                <a:cxn ang="0">
                  <a:pos x="55" y="35"/>
                </a:cxn>
                <a:cxn ang="0">
                  <a:pos x="59" y="40"/>
                </a:cxn>
                <a:cxn ang="0">
                  <a:pos x="57" y="43"/>
                </a:cxn>
                <a:cxn ang="0">
                  <a:pos x="54" y="43"/>
                </a:cxn>
                <a:cxn ang="0">
                  <a:pos x="50" y="42"/>
                </a:cxn>
                <a:cxn ang="0">
                  <a:pos x="47" y="40"/>
                </a:cxn>
                <a:cxn ang="0">
                  <a:pos x="40" y="35"/>
                </a:cxn>
                <a:cxn ang="0">
                  <a:pos x="35" y="30"/>
                </a:cxn>
                <a:cxn ang="0">
                  <a:pos x="35" y="33"/>
                </a:cxn>
                <a:cxn ang="0">
                  <a:pos x="34" y="37"/>
                </a:cxn>
                <a:cxn ang="0">
                  <a:pos x="30" y="37"/>
                </a:cxn>
                <a:cxn ang="0">
                  <a:pos x="27" y="38"/>
                </a:cxn>
                <a:cxn ang="0">
                  <a:pos x="25" y="32"/>
                </a:cxn>
                <a:cxn ang="0">
                  <a:pos x="24" y="28"/>
                </a:cxn>
                <a:cxn ang="0">
                  <a:pos x="20" y="25"/>
                </a:cxn>
                <a:cxn ang="0">
                  <a:pos x="15" y="22"/>
                </a:cxn>
                <a:cxn ang="0">
                  <a:pos x="15" y="17"/>
                </a:cxn>
                <a:cxn ang="0">
                  <a:pos x="15" y="12"/>
                </a:cxn>
                <a:cxn ang="0">
                  <a:pos x="9" y="7"/>
                </a:cxn>
                <a:cxn ang="0">
                  <a:pos x="0" y="0"/>
                </a:cxn>
              </a:cxnLst>
              <a:rect l="0" t="0" r="r" b="b"/>
              <a:pathLst>
                <a:path w="59" h="43">
                  <a:moveTo>
                    <a:pt x="0" y="0"/>
                  </a:moveTo>
                  <a:lnTo>
                    <a:pt x="14" y="5"/>
                  </a:lnTo>
                  <a:lnTo>
                    <a:pt x="30" y="13"/>
                  </a:lnTo>
                  <a:lnTo>
                    <a:pt x="40" y="20"/>
                  </a:lnTo>
                  <a:lnTo>
                    <a:pt x="49" y="25"/>
                  </a:lnTo>
                  <a:lnTo>
                    <a:pt x="55" y="35"/>
                  </a:lnTo>
                  <a:lnTo>
                    <a:pt x="59" y="40"/>
                  </a:lnTo>
                  <a:lnTo>
                    <a:pt x="57" y="43"/>
                  </a:lnTo>
                  <a:lnTo>
                    <a:pt x="54" y="43"/>
                  </a:lnTo>
                  <a:lnTo>
                    <a:pt x="50" y="42"/>
                  </a:lnTo>
                  <a:lnTo>
                    <a:pt x="47" y="40"/>
                  </a:lnTo>
                  <a:lnTo>
                    <a:pt x="40" y="35"/>
                  </a:lnTo>
                  <a:lnTo>
                    <a:pt x="35" y="30"/>
                  </a:lnTo>
                  <a:lnTo>
                    <a:pt x="35" y="33"/>
                  </a:lnTo>
                  <a:lnTo>
                    <a:pt x="34" y="37"/>
                  </a:lnTo>
                  <a:lnTo>
                    <a:pt x="30" y="37"/>
                  </a:lnTo>
                  <a:lnTo>
                    <a:pt x="27" y="38"/>
                  </a:lnTo>
                  <a:lnTo>
                    <a:pt x="25" y="32"/>
                  </a:lnTo>
                  <a:lnTo>
                    <a:pt x="24" y="28"/>
                  </a:lnTo>
                  <a:lnTo>
                    <a:pt x="20" y="25"/>
                  </a:lnTo>
                  <a:lnTo>
                    <a:pt x="15" y="22"/>
                  </a:lnTo>
                  <a:lnTo>
                    <a:pt x="15" y="17"/>
                  </a:lnTo>
                  <a:lnTo>
                    <a:pt x="15" y="12"/>
                  </a:lnTo>
                  <a:lnTo>
                    <a:pt x="9" y="7"/>
                  </a:lnTo>
                  <a:lnTo>
                    <a:pt x="0" y="0"/>
                  </a:lnTo>
                  <a:close/>
                </a:path>
              </a:pathLst>
            </a:custGeom>
            <a:solidFill>
              <a:srgbClr val="1F1A17"/>
            </a:solidFill>
            <a:ln w="9525">
              <a:noFill/>
              <a:round/>
              <a:headEnd/>
              <a:tailEnd/>
            </a:ln>
          </p:spPr>
          <p:txBody>
            <a:bodyPr/>
            <a:lstStyle/>
            <a:p>
              <a:endParaRPr lang="en-US"/>
            </a:p>
          </p:txBody>
        </p:sp>
        <p:sp>
          <p:nvSpPr>
            <p:cNvPr id="4900" name="Freeform 804"/>
            <p:cNvSpPr>
              <a:spLocks/>
            </p:cNvSpPr>
            <p:nvPr/>
          </p:nvSpPr>
          <p:spPr bwMode="auto">
            <a:xfrm>
              <a:off x="2840" y="3609"/>
              <a:ext cx="51" cy="25"/>
            </a:xfrm>
            <a:custGeom>
              <a:avLst/>
              <a:gdLst/>
              <a:ahLst/>
              <a:cxnLst>
                <a:cxn ang="0">
                  <a:pos x="10" y="0"/>
                </a:cxn>
                <a:cxn ang="0">
                  <a:pos x="0" y="5"/>
                </a:cxn>
                <a:cxn ang="0">
                  <a:pos x="2" y="15"/>
                </a:cxn>
                <a:cxn ang="0">
                  <a:pos x="9" y="20"/>
                </a:cxn>
                <a:cxn ang="0">
                  <a:pos x="20" y="25"/>
                </a:cxn>
                <a:cxn ang="0">
                  <a:pos x="39" y="24"/>
                </a:cxn>
                <a:cxn ang="0">
                  <a:pos x="51" y="19"/>
                </a:cxn>
                <a:cxn ang="0">
                  <a:pos x="42" y="19"/>
                </a:cxn>
                <a:cxn ang="0">
                  <a:pos x="25" y="17"/>
                </a:cxn>
                <a:cxn ang="0">
                  <a:pos x="19" y="14"/>
                </a:cxn>
                <a:cxn ang="0">
                  <a:pos x="14" y="7"/>
                </a:cxn>
                <a:cxn ang="0">
                  <a:pos x="10" y="2"/>
                </a:cxn>
                <a:cxn ang="0">
                  <a:pos x="10" y="0"/>
                </a:cxn>
              </a:cxnLst>
              <a:rect l="0" t="0" r="r" b="b"/>
              <a:pathLst>
                <a:path w="51" h="25">
                  <a:moveTo>
                    <a:pt x="10" y="0"/>
                  </a:moveTo>
                  <a:lnTo>
                    <a:pt x="0" y="5"/>
                  </a:lnTo>
                  <a:lnTo>
                    <a:pt x="2" y="15"/>
                  </a:lnTo>
                  <a:lnTo>
                    <a:pt x="9" y="20"/>
                  </a:lnTo>
                  <a:lnTo>
                    <a:pt x="20" y="25"/>
                  </a:lnTo>
                  <a:lnTo>
                    <a:pt x="39" y="24"/>
                  </a:lnTo>
                  <a:lnTo>
                    <a:pt x="51" y="19"/>
                  </a:lnTo>
                  <a:lnTo>
                    <a:pt x="42" y="19"/>
                  </a:lnTo>
                  <a:lnTo>
                    <a:pt x="25" y="17"/>
                  </a:lnTo>
                  <a:lnTo>
                    <a:pt x="19" y="14"/>
                  </a:lnTo>
                  <a:lnTo>
                    <a:pt x="14" y="7"/>
                  </a:lnTo>
                  <a:lnTo>
                    <a:pt x="10" y="2"/>
                  </a:lnTo>
                  <a:lnTo>
                    <a:pt x="10" y="0"/>
                  </a:lnTo>
                  <a:close/>
                </a:path>
              </a:pathLst>
            </a:custGeom>
            <a:solidFill>
              <a:srgbClr val="1F1A17"/>
            </a:solidFill>
            <a:ln w="9525">
              <a:noFill/>
              <a:round/>
              <a:headEnd/>
              <a:tailEnd/>
            </a:ln>
          </p:spPr>
          <p:txBody>
            <a:bodyPr/>
            <a:lstStyle/>
            <a:p>
              <a:endParaRPr lang="en-US"/>
            </a:p>
          </p:txBody>
        </p:sp>
        <p:sp>
          <p:nvSpPr>
            <p:cNvPr id="4901" name="Freeform 805"/>
            <p:cNvSpPr>
              <a:spLocks/>
            </p:cNvSpPr>
            <p:nvPr/>
          </p:nvSpPr>
          <p:spPr bwMode="auto">
            <a:xfrm>
              <a:off x="2737" y="3658"/>
              <a:ext cx="27" cy="20"/>
            </a:xfrm>
            <a:custGeom>
              <a:avLst/>
              <a:gdLst/>
              <a:ahLst/>
              <a:cxnLst>
                <a:cxn ang="0">
                  <a:pos x="0" y="10"/>
                </a:cxn>
                <a:cxn ang="0">
                  <a:pos x="25" y="0"/>
                </a:cxn>
                <a:cxn ang="0">
                  <a:pos x="27" y="6"/>
                </a:cxn>
                <a:cxn ang="0">
                  <a:pos x="27" y="18"/>
                </a:cxn>
                <a:cxn ang="0">
                  <a:pos x="25" y="20"/>
                </a:cxn>
                <a:cxn ang="0">
                  <a:pos x="22" y="20"/>
                </a:cxn>
                <a:cxn ang="0">
                  <a:pos x="18" y="20"/>
                </a:cxn>
                <a:cxn ang="0">
                  <a:pos x="15" y="18"/>
                </a:cxn>
                <a:cxn ang="0">
                  <a:pos x="6" y="13"/>
                </a:cxn>
                <a:cxn ang="0">
                  <a:pos x="0" y="10"/>
                </a:cxn>
              </a:cxnLst>
              <a:rect l="0" t="0" r="r" b="b"/>
              <a:pathLst>
                <a:path w="27" h="20">
                  <a:moveTo>
                    <a:pt x="0" y="10"/>
                  </a:moveTo>
                  <a:lnTo>
                    <a:pt x="25" y="0"/>
                  </a:lnTo>
                  <a:lnTo>
                    <a:pt x="27" y="6"/>
                  </a:lnTo>
                  <a:lnTo>
                    <a:pt x="27" y="18"/>
                  </a:lnTo>
                  <a:lnTo>
                    <a:pt x="25" y="20"/>
                  </a:lnTo>
                  <a:lnTo>
                    <a:pt x="22" y="20"/>
                  </a:lnTo>
                  <a:lnTo>
                    <a:pt x="18" y="20"/>
                  </a:lnTo>
                  <a:lnTo>
                    <a:pt x="15" y="18"/>
                  </a:lnTo>
                  <a:lnTo>
                    <a:pt x="6" y="13"/>
                  </a:lnTo>
                  <a:lnTo>
                    <a:pt x="0" y="10"/>
                  </a:lnTo>
                  <a:close/>
                </a:path>
              </a:pathLst>
            </a:custGeom>
            <a:solidFill>
              <a:srgbClr val="1F1A17"/>
            </a:solidFill>
            <a:ln w="9525">
              <a:noFill/>
              <a:round/>
              <a:headEnd/>
              <a:tailEnd/>
            </a:ln>
          </p:spPr>
          <p:txBody>
            <a:bodyPr/>
            <a:lstStyle/>
            <a:p>
              <a:endParaRPr lang="en-US"/>
            </a:p>
          </p:txBody>
        </p:sp>
        <p:sp>
          <p:nvSpPr>
            <p:cNvPr id="4902" name="Freeform 806"/>
            <p:cNvSpPr>
              <a:spLocks/>
            </p:cNvSpPr>
            <p:nvPr/>
          </p:nvSpPr>
          <p:spPr bwMode="auto">
            <a:xfrm>
              <a:off x="3049" y="3621"/>
              <a:ext cx="147" cy="87"/>
            </a:xfrm>
            <a:custGeom>
              <a:avLst/>
              <a:gdLst/>
              <a:ahLst/>
              <a:cxnLst>
                <a:cxn ang="0">
                  <a:pos x="0" y="60"/>
                </a:cxn>
                <a:cxn ang="0">
                  <a:pos x="10" y="70"/>
                </a:cxn>
                <a:cxn ang="0">
                  <a:pos x="19" y="64"/>
                </a:cxn>
                <a:cxn ang="0">
                  <a:pos x="27" y="60"/>
                </a:cxn>
                <a:cxn ang="0">
                  <a:pos x="34" y="57"/>
                </a:cxn>
                <a:cxn ang="0">
                  <a:pos x="40" y="55"/>
                </a:cxn>
                <a:cxn ang="0">
                  <a:pos x="45" y="60"/>
                </a:cxn>
                <a:cxn ang="0">
                  <a:pos x="49" y="62"/>
                </a:cxn>
                <a:cxn ang="0">
                  <a:pos x="55" y="60"/>
                </a:cxn>
                <a:cxn ang="0">
                  <a:pos x="64" y="60"/>
                </a:cxn>
                <a:cxn ang="0">
                  <a:pos x="64" y="60"/>
                </a:cxn>
                <a:cxn ang="0">
                  <a:pos x="69" y="59"/>
                </a:cxn>
                <a:cxn ang="0">
                  <a:pos x="77" y="64"/>
                </a:cxn>
                <a:cxn ang="0">
                  <a:pos x="82" y="70"/>
                </a:cxn>
                <a:cxn ang="0">
                  <a:pos x="84" y="52"/>
                </a:cxn>
                <a:cxn ang="0">
                  <a:pos x="89" y="79"/>
                </a:cxn>
                <a:cxn ang="0">
                  <a:pos x="99" y="87"/>
                </a:cxn>
                <a:cxn ang="0">
                  <a:pos x="97" y="75"/>
                </a:cxn>
                <a:cxn ang="0">
                  <a:pos x="99" y="62"/>
                </a:cxn>
                <a:cxn ang="0">
                  <a:pos x="107" y="59"/>
                </a:cxn>
                <a:cxn ang="0">
                  <a:pos x="116" y="57"/>
                </a:cxn>
                <a:cxn ang="0">
                  <a:pos x="126" y="47"/>
                </a:cxn>
                <a:cxn ang="0">
                  <a:pos x="119" y="40"/>
                </a:cxn>
                <a:cxn ang="0">
                  <a:pos x="134" y="42"/>
                </a:cxn>
                <a:cxn ang="0">
                  <a:pos x="136" y="33"/>
                </a:cxn>
                <a:cxn ang="0">
                  <a:pos x="129" y="27"/>
                </a:cxn>
                <a:cxn ang="0">
                  <a:pos x="136" y="25"/>
                </a:cxn>
                <a:cxn ang="0">
                  <a:pos x="137" y="18"/>
                </a:cxn>
                <a:cxn ang="0">
                  <a:pos x="131" y="17"/>
                </a:cxn>
                <a:cxn ang="0">
                  <a:pos x="141" y="13"/>
                </a:cxn>
                <a:cxn ang="0">
                  <a:pos x="147" y="0"/>
                </a:cxn>
                <a:cxn ang="0">
                  <a:pos x="127" y="10"/>
                </a:cxn>
                <a:cxn ang="0">
                  <a:pos x="117" y="23"/>
                </a:cxn>
                <a:cxn ang="0">
                  <a:pos x="124" y="32"/>
                </a:cxn>
                <a:cxn ang="0">
                  <a:pos x="114" y="33"/>
                </a:cxn>
                <a:cxn ang="0">
                  <a:pos x="114" y="35"/>
                </a:cxn>
                <a:cxn ang="0">
                  <a:pos x="114" y="38"/>
                </a:cxn>
                <a:cxn ang="0">
                  <a:pos x="111" y="42"/>
                </a:cxn>
                <a:cxn ang="0">
                  <a:pos x="106" y="45"/>
                </a:cxn>
                <a:cxn ang="0">
                  <a:pos x="99" y="45"/>
                </a:cxn>
                <a:cxn ang="0">
                  <a:pos x="94" y="43"/>
                </a:cxn>
                <a:cxn ang="0">
                  <a:pos x="92" y="42"/>
                </a:cxn>
                <a:cxn ang="0">
                  <a:pos x="91" y="40"/>
                </a:cxn>
                <a:cxn ang="0">
                  <a:pos x="84" y="25"/>
                </a:cxn>
                <a:cxn ang="0">
                  <a:pos x="72" y="30"/>
                </a:cxn>
                <a:cxn ang="0">
                  <a:pos x="57" y="35"/>
                </a:cxn>
                <a:cxn ang="0">
                  <a:pos x="52" y="35"/>
                </a:cxn>
                <a:cxn ang="0">
                  <a:pos x="44" y="35"/>
                </a:cxn>
                <a:cxn ang="0">
                  <a:pos x="34" y="37"/>
                </a:cxn>
                <a:cxn ang="0">
                  <a:pos x="27" y="38"/>
                </a:cxn>
                <a:cxn ang="0">
                  <a:pos x="12" y="52"/>
                </a:cxn>
                <a:cxn ang="0">
                  <a:pos x="0" y="60"/>
                </a:cxn>
              </a:cxnLst>
              <a:rect l="0" t="0" r="r" b="b"/>
              <a:pathLst>
                <a:path w="147" h="87">
                  <a:moveTo>
                    <a:pt x="0" y="60"/>
                  </a:moveTo>
                  <a:lnTo>
                    <a:pt x="10" y="70"/>
                  </a:lnTo>
                  <a:lnTo>
                    <a:pt x="19" y="64"/>
                  </a:lnTo>
                  <a:lnTo>
                    <a:pt x="27" y="60"/>
                  </a:lnTo>
                  <a:lnTo>
                    <a:pt x="34" y="57"/>
                  </a:lnTo>
                  <a:lnTo>
                    <a:pt x="40" y="55"/>
                  </a:lnTo>
                  <a:lnTo>
                    <a:pt x="45" y="60"/>
                  </a:lnTo>
                  <a:lnTo>
                    <a:pt x="49" y="62"/>
                  </a:lnTo>
                  <a:lnTo>
                    <a:pt x="55" y="60"/>
                  </a:lnTo>
                  <a:lnTo>
                    <a:pt x="64" y="60"/>
                  </a:lnTo>
                  <a:lnTo>
                    <a:pt x="64" y="60"/>
                  </a:lnTo>
                  <a:lnTo>
                    <a:pt x="69" y="59"/>
                  </a:lnTo>
                  <a:lnTo>
                    <a:pt x="77" y="64"/>
                  </a:lnTo>
                  <a:lnTo>
                    <a:pt x="82" y="70"/>
                  </a:lnTo>
                  <a:lnTo>
                    <a:pt x="84" y="52"/>
                  </a:lnTo>
                  <a:lnTo>
                    <a:pt x="89" y="79"/>
                  </a:lnTo>
                  <a:lnTo>
                    <a:pt x="99" y="87"/>
                  </a:lnTo>
                  <a:lnTo>
                    <a:pt x="97" y="75"/>
                  </a:lnTo>
                  <a:lnTo>
                    <a:pt x="99" y="62"/>
                  </a:lnTo>
                  <a:lnTo>
                    <a:pt x="107" y="59"/>
                  </a:lnTo>
                  <a:lnTo>
                    <a:pt x="116" y="57"/>
                  </a:lnTo>
                  <a:lnTo>
                    <a:pt x="126" y="47"/>
                  </a:lnTo>
                  <a:lnTo>
                    <a:pt x="119" y="40"/>
                  </a:lnTo>
                  <a:lnTo>
                    <a:pt x="134" y="42"/>
                  </a:lnTo>
                  <a:lnTo>
                    <a:pt x="136" y="33"/>
                  </a:lnTo>
                  <a:lnTo>
                    <a:pt x="129" y="27"/>
                  </a:lnTo>
                  <a:lnTo>
                    <a:pt x="136" y="25"/>
                  </a:lnTo>
                  <a:lnTo>
                    <a:pt x="137" y="18"/>
                  </a:lnTo>
                  <a:lnTo>
                    <a:pt x="131" y="17"/>
                  </a:lnTo>
                  <a:lnTo>
                    <a:pt x="141" y="13"/>
                  </a:lnTo>
                  <a:lnTo>
                    <a:pt x="147" y="0"/>
                  </a:lnTo>
                  <a:lnTo>
                    <a:pt x="127" y="10"/>
                  </a:lnTo>
                  <a:lnTo>
                    <a:pt x="117" y="23"/>
                  </a:lnTo>
                  <a:lnTo>
                    <a:pt x="124" y="32"/>
                  </a:lnTo>
                  <a:lnTo>
                    <a:pt x="114" y="33"/>
                  </a:lnTo>
                  <a:lnTo>
                    <a:pt x="114" y="35"/>
                  </a:lnTo>
                  <a:lnTo>
                    <a:pt x="114" y="38"/>
                  </a:lnTo>
                  <a:lnTo>
                    <a:pt x="111" y="42"/>
                  </a:lnTo>
                  <a:lnTo>
                    <a:pt x="106" y="45"/>
                  </a:lnTo>
                  <a:lnTo>
                    <a:pt x="99" y="45"/>
                  </a:lnTo>
                  <a:lnTo>
                    <a:pt x="94" y="43"/>
                  </a:lnTo>
                  <a:lnTo>
                    <a:pt x="92" y="42"/>
                  </a:lnTo>
                  <a:lnTo>
                    <a:pt x="91" y="40"/>
                  </a:lnTo>
                  <a:lnTo>
                    <a:pt x="84" y="25"/>
                  </a:lnTo>
                  <a:lnTo>
                    <a:pt x="72" y="30"/>
                  </a:lnTo>
                  <a:lnTo>
                    <a:pt x="57" y="35"/>
                  </a:lnTo>
                  <a:lnTo>
                    <a:pt x="52" y="35"/>
                  </a:lnTo>
                  <a:lnTo>
                    <a:pt x="44" y="35"/>
                  </a:lnTo>
                  <a:lnTo>
                    <a:pt x="34" y="37"/>
                  </a:lnTo>
                  <a:lnTo>
                    <a:pt x="27" y="38"/>
                  </a:lnTo>
                  <a:lnTo>
                    <a:pt x="12" y="52"/>
                  </a:lnTo>
                  <a:lnTo>
                    <a:pt x="0" y="60"/>
                  </a:lnTo>
                  <a:close/>
                </a:path>
              </a:pathLst>
            </a:custGeom>
            <a:solidFill>
              <a:srgbClr val="1F1A17"/>
            </a:solidFill>
            <a:ln w="9525">
              <a:noFill/>
              <a:round/>
              <a:headEnd/>
              <a:tailEnd/>
            </a:ln>
          </p:spPr>
          <p:txBody>
            <a:bodyPr/>
            <a:lstStyle/>
            <a:p>
              <a:endParaRPr lang="en-US"/>
            </a:p>
          </p:txBody>
        </p:sp>
        <p:sp>
          <p:nvSpPr>
            <p:cNvPr id="4903" name="Freeform 807"/>
            <p:cNvSpPr>
              <a:spLocks/>
            </p:cNvSpPr>
            <p:nvPr/>
          </p:nvSpPr>
          <p:spPr bwMode="auto">
            <a:xfrm>
              <a:off x="2820" y="3631"/>
              <a:ext cx="184" cy="107"/>
            </a:xfrm>
            <a:custGeom>
              <a:avLst/>
              <a:gdLst/>
              <a:ahLst/>
              <a:cxnLst>
                <a:cxn ang="0">
                  <a:pos x="179" y="23"/>
                </a:cxn>
                <a:cxn ang="0">
                  <a:pos x="181" y="8"/>
                </a:cxn>
                <a:cxn ang="0">
                  <a:pos x="172" y="8"/>
                </a:cxn>
                <a:cxn ang="0">
                  <a:pos x="164" y="8"/>
                </a:cxn>
                <a:cxn ang="0">
                  <a:pos x="154" y="2"/>
                </a:cxn>
                <a:cxn ang="0">
                  <a:pos x="136" y="10"/>
                </a:cxn>
                <a:cxn ang="0">
                  <a:pos x="129" y="18"/>
                </a:cxn>
                <a:cxn ang="0">
                  <a:pos x="134" y="30"/>
                </a:cxn>
                <a:cxn ang="0">
                  <a:pos x="134" y="37"/>
                </a:cxn>
                <a:cxn ang="0">
                  <a:pos x="111" y="32"/>
                </a:cxn>
                <a:cxn ang="0">
                  <a:pos x="81" y="25"/>
                </a:cxn>
                <a:cxn ang="0">
                  <a:pos x="47" y="30"/>
                </a:cxn>
                <a:cxn ang="0">
                  <a:pos x="17" y="32"/>
                </a:cxn>
                <a:cxn ang="0">
                  <a:pos x="7" y="37"/>
                </a:cxn>
                <a:cxn ang="0">
                  <a:pos x="14" y="52"/>
                </a:cxn>
                <a:cxn ang="0">
                  <a:pos x="27" y="55"/>
                </a:cxn>
                <a:cxn ang="0">
                  <a:pos x="42" y="59"/>
                </a:cxn>
                <a:cxn ang="0">
                  <a:pos x="57" y="67"/>
                </a:cxn>
                <a:cxn ang="0">
                  <a:pos x="69" y="62"/>
                </a:cxn>
                <a:cxn ang="0">
                  <a:pos x="67" y="54"/>
                </a:cxn>
                <a:cxn ang="0">
                  <a:pos x="84" y="47"/>
                </a:cxn>
                <a:cxn ang="0">
                  <a:pos x="102" y="54"/>
                </a:cxn>
                <a:cxn ang="0">
                  <a:pos x="97" y="65"/>
                </a:cxn>
                <a:cxn ang="0">
                  <a:pos x="74" y="79"/>
                </a:cxn>
                <a:cxn ang="0">
                  <a:pos x="49" y="90"/>
                </a:cxn>
                <a:cxn ang="0">
                  <a:pos x="54" y="99"/>
                </a:cxn>
                <a:cxn ang="0">
                  <a:pos x="79" y="94"/>
                </a:cxn>
                <a:cxn ang="0">
                  <a:pos x="92" y="92"/>
                </a:cxn>
                <a:cxn ang="0">
                  <a:pos x="94" y="99"/>
                </a:cxn>
                <a:cxn ang="0">
                  <a:pos x="114" y="99"/>
                </a:cxn>
                <a:cxn ang="0">
                  <a:pos x="159" y="92"/>
                </a:cxn>
                <a:cxn ang="0">
                  <a:pos x="169" y="92"/>
                </a:cxn>
                <a:cxn ang="0">
                  <a:pos x="177" y="74"/>
                </a:cxn>
                <a:cxn ang="0">
                  <a:pos x="174" y="55"/>
                </a:cxn>
                <a:cxn ang="0">
                  <a:pos x="169" y="50"/>
                </a:cxn>
                <a:cxn ang="0">
                  <a:pos x="149" y="52"/>
                </a:cxn>
                <a:cxn ang="0">
                  <a:pos x="144" y="35"/>
                </a:cxn>
                <a:cxn ang="0">
                  <a:pos x="154" y="28"/>
                </a:cxn>
                <a:cxn ang="0">
                  <a:pos x="167" y="38"/>
                </a:cxn>
                <a:cxn ang="0">
                  <a:pos x="172" y="37"/>
                </a:cxn>
              </a:cxnLst>
              <a:rect l="0" t="0" r="r" b="b"/>
              <a:pathLst>
                <a:path w="184" h="107">
                  <a:moveTo>
                    <a:pt x="172" y="32"/>
                  </a:moveTo>
                  <a:lnTo>
                    <a:pt x="179" y="23"/>
                  </a:lnTo>
                  <a:lnTo>
                    <a:pt x="184" y="15"/>
                  </a:lnTo>
                  <a:lnTo>
                    <a:pt x="181" y="8"/>
                  </a:lnTo>
                  <a:lnTo>
                    <a:pt x="179" y="2"/>
                  </a:lnTo>
                  <a:lnTo>
                    <a:pt x="172" y="8"/>
                  </a:lnTo>
                  <a:lnTo>
                    <a:pt x="167" y="15"/>
                  </a:lnTo>
                  <a:lnTo>
                    <a:pt x="164" y="8"/>
                  </a:lnTo>
                  <a:lnTo>
                    <a:pt x="162" y="0"/>
                  </a:lnTo>
                  <a:lnTo>
                    <a:pt x="154" y="2"/>
                  </a:lnTo>
                  <a:lnTo>
                    <a:pt x="146" y="3"/>
                  </a:lnTo>
                  <a:lnTo>
                    <a:pt x="136" y="10"/>
                  </a:lnTo>
                  <a:lnTo>
                    <a:pt x="127" y="15"/>
                  </a:lnTo>
                  <a:lnTo>
                    <a:pt x="129" y="18"/>
                  </a:lnTo>
                  <a:lnTo>
                    <a:pt x="132" y="27"/>
                  </a:lnTo>
                  <a:lnTo>
                    <a:pt x="134" y="30"/>
                  </a:lnTo>
                  <a:lnTo>
                    <a:pt x="134" y="35"/>
                  </a:lnTo>
                  <a:lnTo>
                    <a:pt x="134" y="37"/>
                  </a:lnTo>
                  <a:lnTo>
                    <a:pt x="131" y="38"/>
                  </a:lnTo>
                  <a:lnTo>
                    <a:pt x="111" y="32"/>
                  </a:lnTo>
                  <a:lnTo>
                    <a:pt x="97" y="23"/>
                  </a:lnTo>
                  <a:lnTo>
                    <a:pt x="81" y="25"/>
                  </a:lnTo>
                  <a:lnTo>
                    <a:pt x="64" y="27"/>
                  </a:lnTo>
                  <a:lnTo>
                    <a:pt x="47" y="30"/>
                  </a:lnTo>
                  <a:lnTo>
                    <a:pt x="32" y="32"/>
                  </a:lnTo>
                  <a:lnTo>
                    <a:pt x="17" y="32"/>
                  </a:lnTo>
                  <a:lnTo>
                    <a:pt x="0" y="28"/>
                  </a:lnTo>
                  <a:lnTo>
                    <a:pt x="7" y="37"/>
                  </a:lnTo>
                  <a:lnTo>
                    <a:pt x="15" y="45"/>
                  </a:lnTo>
                  <a:lnTo>
                    <a:pt x="14" y="52"/>
                  </a:lnTo>
                  <a:lnTo>
                    <a:pt x="12" y="59"/>
                  </a:lnTo>
                  <a:lnTo>
                    <a:pt x="27" y="55"/>
                  </a:lnTo>
                  <a:lnTo>
                    <a:pt x="44" y="54"/>
                  </a:lnTo>
                  <a:lnTo>
                    <a:pt x="42" y="59"/>
                  </a:lnTo>
                  <a:lnTo>
                    <a:pt x="40" y="65"/>
                  </a:lnTo>
                  <a:lnTo>
                    <a:pt x="57" y="67"/>
                  </a:lnTo>
                  <a:lnTo>
                    <a:pt x="74" y="69"/>
                  </a:lnTo>
                  <a:lnTo>
                    <a:pt x="69" y="62"/>
                  </a:lnTo>
                  <a:lnTo>
                    <a:pt x="66" y="55"/>
                  </a:lnTo>
                  <a:lnTo>
                    <a:pt x="67" y="54"/>
                  </a:lnTo>
                  <a:lnTo>
                    <a:pt x="76" y="50"/>
                  </a:lnTo>
                  <a:lnTo>
                    <a:pt x="84" y="47"/>
                  </a:lnTo>
                  <a:lnTo>
                    <a:pt x="91" y="49"/>
                  </a:lnTo>
                  <a:lnTo>
                    <a:pt x="102" y="54"/>
                  </a:lnTo>
                  <a:lnTo>
                    <a:pt x="107" y="55"/>
                  </a:lnTo>
                  <a:lnTo>
                    <a:pt x="97" y="65"/>
                  </a:lnTo>
                  <a:lnTo>
                    <a:pt x="89" y="77"/>
                  </a:lnTo>
                  <a:lnTo>
                    <a:pt x="74" y="79"/>
                  </a:lnTo>
                  <a:lnTo>
                    <a:pt x="59" y="82"/>
                  </a:lnTo>
                  <a:lnTo>
                    <a:pt x="49" y="90"/>
                  </a:lnTo>
                  <a:lnTo>
                    <a:pt x="39" y="99"/>
                  </a:lnTo>
                  <a:lnTo>
                    <a:pt x="54" y="99"/>
                  </a:lnTo>
                  <a:lnTo>
                    <a:pt x="69" y="99"/>
                  </a:lnTo>
                  <a:lnTo>
                    <a:pt x="79" y="94"/>
                  </a:lnTo>
                  <a:lnTo>
                    <a:pt x="87" y="92"/>
                  </a:lnTo>
                  <a:lnTo>
                    <a:pt x="92" y="92"/>
                  </a:lnTo>
                  <a:lnTo>
                    <a:pt x="94" y="94"/>
                  </a:lnTo>
                  <a:lnTo>
                    <a:pt x="94" y="99"/>
                  </a:lnTo>
                  <a:lnTo>
                    <a:pt x="92" y="107"/>
                  </a:lnTo>
                  <a:lnTo>
                    <a:pt x="114" y="99"/>
                  </a:lnTo>
                  <a:lnTo>
                    <a:pt x="142" y="89"/>
                  </a:lnTo>
                  <a:lnTo>
                    <a:pt x="159" y="92"/>
                  </a:lnTo>
                  <a:lnTo>
                    <a:pt x="167" y="95"/>
                  </a:lnTo>
                  <a:lnTo>
                    <a:pt x="169" y="92"/>
                  </a:lnTo>
                  <a:lnTo>
                    <a:pt x="174" y="84"/>
                  </a:lnTo>
                  <a:lnTo>
                    <a:pt x="177" y="74"/>
                  </a:lnTo>
                  <a:lnTo>
                    <a:pt x="177" y="65"/>
                  </a:lnTo>
                  <a:lnTo>
                    <a:pt x="174" y="55"/>
                  </a:lnTo>
                  <a:lnTo>
                    <a:pt x="172" y="50"/>
                  </a:lnTo>
                  <a:lnTo>
                    <a:pt x="169" y="50"/>
                  </a:lnTo>
                  <a:lnTo>
                    <a:pt x="159" y="52"/>
                  </a:lnTo>
                  <a:lnTo>
                    <a:pt x="149" y="52"/>
                  </a:lnTo>
                  <a:lnTo>
                    <a:pt x="144" y="49"/>
                  </a:lnTo>
                  <a:lnTo>
                    <a:pt x="144" y="35"/>
                  </a:lnTo>
                  <a:lnTo>
                    <a:pt x="144" y="27"/>
                  </a:lnTo>
                  <a:lnTo>
                    <a:pt x="154" y="28"/>
                  </a:lnTo>
                  <a:lnTo>
                    <a:pt x="164" y="32"/>
                  </a:lnTo>
                  <a:lnTo>
                    <a:pt x="167" y="38"/>
                  </a:lnTo>
                  <a:lnTo>
                    <a:pt x="171" y="43"/>
                  </a:lnTo>
                  <a:lnTo>
                    <a:pt x="172" y="37"/>
                  </a:lnTo>
                  <a:lnTo>
                    <a:pt x="172" y="32"/>
                  </a:lnTo>
                  <a:close/>
                </a:path>
              </a:pathLst>
            </a:custGeom>
            <a:solidFill>
              <a:srgbClr val="1F1A17"/>
            </a:solidFill>
            <a:ln w="9525">
              <a:noFill/>
              <a:round/>
              <a:headEnd/>
              <a:tailEnd/>
            </a:ln>
          </p:spPr>
          <p:txBody>
            <a:bodyPr/>
            <a:lstStyle/>
            <a:p>
              <a:endParaRPr lang="en-US"/>
            </a:p>
          </p:txBody>
        </p:sp>
        <p:sp>
          <p:nvSpPr>
            <p:cNvPr id="4904" name="Freeform 808"/>
            <p:cNvSpPr>
              <a:spLocks/>
            </p:cNvSpPr>
            <p:nvPr/>
          </p:nvSpPr>
          <p:spPr bwMode="auto">
            <a:xfrm>
              <a:off x="2621" y="3656"/>
              <a:ext cx="300" cy="126"/>
            </a:xfrm>
            <a:custGeom>
              <a:avLst/>
              <a:gdLst/>
              <a:ahLst/>
              <a:cxnLst>
                <a:cxn ang="0">
                  <a:pos x="2" y="3"/>
                </a:cxn>
                <a:cxn ang="0">
                  <a:pos x="0" y="17"/>
                </a:cxn>
                <a:cxn ang="0">
                  <a:pos x="14" y="25"/>
                </a:cxn>
                <a:cxn ang="0">
                  <a:pos x="22" y="42"/>
                </a:cxn>
                <a:cxn ang="0">
                  <a:pos x="26" y="45"/>
                </a:cxn>
                <a:cxn ang="0">
                  <a:pos x="36" y="45"/>
                </a:cxn>
                <a:cxn ang="0">
                  <a:pos x="47" y="49"/>
                </a:cxn>
                <a:cxn ang="0">
                  <a:pos x="51" y="57"/>
                </a:cxn>
                <a:cxn ang="0">
                  <a:pos x="54" y="64"/>
                </a:cxn>
                <a:cxn ang="0">
                  <a:pos x="62" y="59"/>
                </a:cxn>
                <a:cxn ang="0">
                  <a:pos x="66" y="62"/>
                </a:cxn>
                <a:cxn ang="0">
                  <a:pos x="66" y="72"/>
                </a:cxn>
                <a:cxn ang="0">
                  <a:pos x="72" y="87"/>
                </a:cxn>
                <a:cxn ang="0">
                  <a:pos x="81" y="90"/>
                </a:cxn>
                <a:cxn ang="0">
                  <a:pos x="84" y="80"/>
                </a:cxn>
                <a:cxn ang="0">
                  <a:pos x="92" y="74"/>
                </a:cxn>
                <a:cxn ang="0">
                  <a:pos x="107" y="75"/>
                </a:cxn>
                <a:cxn ang="0">
                  <a:pos x="124" y="82"/>
                </a:cxn>
                <a:cxn ang="0">
                  <a:pos x="132" y="95"/>
                </a:cxn>
                <a:cxn ang="0">
                  <a:pos x="149" y="115"/>
                </a:cxn>
                <a:cxn ang="0">
                  <a:pos x="168" y="117"/>
                </a:cxn>
                <a:cxn ang="0">
                  <a:pos x="178" y="109"/>
                </a:cxn>
                <a:cxn ang="0">
                  <a:pos x="191" y="109"/>
                </a:cxn>
                <a:cxn ang="0">
                  <a:pos x="201" y="117"/>
                </a:cxn>
                <a:cxn ang="0">
                  <a:pos x="211" y="115"/>
                </a:cxn>
                <a:cxn ang="0">
                  <a:pos x="223" y="112"/>
                </a:cxn>
                <a:cxn ang="0">
                  <a:pos x="238" y="117"/>
                </a:cxn>
                <a:cxn ang="0">
                  <a:pos x="261" y="107"/>
                </a:cxn>
                <a:cxn ang="0">
                  <a:pos x="286" y="100"/>
                </a:cxn>
                <a:cxn ang="0">
                  <a:pos x="288" y="92"/>
                </a:cxn>
                <a:cxn ang="0">
                  <a:pos x="276" y="74"/>
                </a:cxn>
                <a:cxn ang="0">
                  <a:pos x="266" y="69"/>
                </a:cxn>
                <a:cxn ang="0">
                  <a:pos x="254" y="70"/>
                </a:cxn>
                <a:cxn ang="0">
                  <a:pos x="236" y="69"/>
                </a:cxn>
                <a:cxn ang="0">
                  <a:pos x="228" y="75"/>
                </a:cxn>
                <a:cxn ang="0">
                  <a:pos x="223" y="95"/>
                </a:cxn>
                <a:cxn ang="0">
                  <a:pos x="213" y="90"/>
                </a:cxn>
                <a:cxn ang="0">
                  <a:pos x="203" y="85"/>
                </a:cxn>
                <a:cxn ang="0">
                  <a:pos x="189" y="87"/>
                </a:cxn>
                <a:cxn ang="0">
                  <a:pos x="181" y="84"/>
                </a:cxn>
                <a:cxn ang="0">
                  <a:pos x="171" y="80"/>
                </a:cxn>
                <a:cxn ang="0">
                  <a:pos x="161" y="79"/>
                </a:cxn>
                <a:cxn ang="0">
                  <a:pos x="153" y="70"/>
                </a:cxn>
                <a:cxn ang="0">
                  <a:pos x="144" y="55"/>
                </a:cxn>
                <a:cxn ang="0">
                  <a:pos x="131" y="42"/>
                </a:cxn>
                <a:cxn ang="0">
                  <a:pos x="117" y="40"/>
                </a:cxn>
                <a:cxn ang="0">
                  <a:pos x="102" y="37"/>
                </a:cxn>
                <a:cxn ang="0">
                  <a:pos x="71" y="24"/>
                </a:cxn>
                <a:cxn ang="0">
                  <a:pos x="51" y="20"/>
                </a:cxn>
                <a:cxn ang="0">
                  <a:pos x="39" y="17"/>
                </a:cxn>
                <a:cxn ang="0">
                  <a:pos x="32" y="12"/>
                </a:cxn>
                <a:cxn ang="0">
                  <a:pos x="22" y="13"/>
                </a:cxn>
                <a:cxn ang="0">
                  <a:pos x="7" y="7"/>
                </a:cxn>
              </a:cxnLst>
              <a:rect l="0" t="0" r="r" b="b"/>
              <a:pathLst>
                <a:path w="300" h="126">
                  <a:moveTo>
                    <a:pt x="4" y="0"/>
                  </a:moveTo>
                  <a:lnTo>
                    <a:pt x="2" y="3"/>
                  </a:lnTo>
                  <a:lnTo>
                    <a:pt x="0" y="10"/>
                  </a:lnTo>
                  <a:lnTo>
                    <a:pt x="0" y="17"/>
                  </a:lnTo>
                  <a:lnTo>
                    <a:pt x="2" y="24"/>
                  </a:lnTo>
                  <a:lnTo>
                    <a:pt x="14" y="25"/>
                  </a:lnTo>
                  <a:lnTo>
                    <a:pt x="22" y="27"/>
                  </a:lnTo>
                  <a:lnTo>
                    <a:pt x="22" y="42"/>
                  </a:lnTo>
                  <a:lnTo>
                    <a:pt x="22" y="50"/>
                  </a:lnTo>
                  <a:lnTo>
                    <a:pt x="26" y="45"/>
                  </a:lnTo>
                  <a:lnTo>
                    <a:pt x="31" y="40"/>
                  </a:lnTo>
                  <a:lnTo>
                    <a:pt x="36" y="45"/>
                  </a:lnTo>
                  <a:lnTo>
                    <a:pt x="42" y="50"/>
                  </a:lnTo>
                  <a:lnTo>
                    <a:pt x="47" y="49"/>
                  </a:lnTo>
                  <a:lnTo>
                    <a:pt x="52" y="45"/>
                  </a:lnTo>
                  <a:lnTo>
                    <a:pt x="51" y="57"/>
                  </a:lnTo>
                  <a:lnTo>
                    <a:pt x="49" y="67"/>
                  </a:lnTo>
                  <a:lnTo>
                    <a:pt x="54" y="64"/>
                  </a:lnTo>
                  <a:lnTo>
                    <a:pt x="59" y="60"/>
                  </a:lnTo>
                  <a:lnTo>
                    <a:pt x="62" y="59"/>
                  </a:lnTo>
                  <a:lnTo>
                    <a:pt x="66" y="60"/>
                  </a:lnTo>
                  <a:lnTo>
                    <a:pt x="66" y="62"/>
                  </a:lnTo>
                  <a:lnTo>
                    <a:pt x="67" y="65"/>
                  </a:lnTo>
                  <a:lnTo>
                    <a:pt x="66" y="72"/>
                  </a:lnTo>
                  <a:lnTo>
                    <a:pt x="64" y="79"/>
                  </a:lnTo>
                  <a:lnTo>
                    <a:pt x="72" y="87"/>
                  </a:lnTo>
                  <a:lnTo>
                    <a:pt x="81" y="97"/>
                  </a:lnTo>
                  <a:lnTo>
                    <a:pt x="81" y="90"/>
                  </a:lnTo>
                  <a:lnTo>
                    <a:pt x="82" y="85"/>
                  </a:lnTo>
                  <a:lnTo>
                    <a:pt x="84" y="80"/>
                  </a:lnTo>
                  <a:lnTo>
                    <a:pt x="86" y="77"/>
                  </a:lnTo>
                  <a:lnTo>
                    <a:pt x="92" y="74"/>
                  </a:lnTo>
                  <a:lnTo>
                    <a:pt x="99" y="74"/>
                  </a:lnTo>
                  <a:lnTo>
                    <a:pt x="107" y="75"/>
                  </a:lnTo>
                  <a:lnTo>
                    <a:pt x="116" y="77"/>
                  </a:lnTo>
                  <a:lnTo>
                    <a:pt x="124" y="82"/>
                  </a:lnTo>
                  <a:lnTo>
                    <a:pt x="131" y="87"/>
                  </a:lnTo>
                  <a:lnTo>
                    <a:pt x="132" y="95"/>
                  </a:lnTo>
                  <a:lnTo>
                    <a:pt x="134" y="105"/>
                  </a:lnTo>
                  <a:lnTo>
                    <a:pt x="149" y="115"/>
                  </a:lnTo>
                  <a:lnTo>
                    <a:pt x="164" y="126"/>
                  </a:lnTo>
                  <a:lnTo>
                    <a:pt x="168" y="117"/>
                  </a:lnTo>
                  <a:lnTo>
                    <a:pt x="171" y="112"/>
                  </a:lnTo>
                  <a:lnTo>
                    <a:pt x="178" y="109"/>
                  </a:lnTo>
                  <a:lnTo>
                    <a:pt x="184" y="107"/>
                  </a:lnTo>
                  <a:lnTo>
                    <a:pt x="191" y="109"/>
                  </a:lnTo>
                  <a:lnTo>
                    <a:pt x="196" y="112"/>
                  </a:lnTo>
                  <a:lnTo>
                    <a:pt x="201" y="117"/>
                  </a:lnTo>
                  <a:lnTo>
                    <a:pt x="203" y="124"/>
                  </a:lnTo>
                  <a:lnTo>
                    <a:pt x="211" y="115"/>
                  </a:lnTo>
                  <a:lnTo>
                    <a:pt x="221" y="107"/>
                  </a:lnTo>
                  <a:lnTo>
                    <a:pt x="223" y="112"/>
                  </a:lnTo>
                  <a:lnTo>
                    <a:pt x="226" y="119"/>
                  </a:lnTo>
                  <a:lnTo>
                    <a:pt x="238" y="117"/>
                  </a:lnTo>
                  <a:lnTo>
                    <a:pt x="249" y="115"/>
                  </a:lnTo>
                  <a:lnTo>
                    <a:pt x="261" y="107"/>
                  </a:lnTo>
                  <a:lnTo>
                    <a:pt x="273" y="97"/>
                  </a:lnTo>
                  <a:lnTo>
                    <a:pt x="286" y="100"/>
                  </a:lnTo>
                  <a:lnTo>
                    <a:pt x="300" y="102"/>
                  </a:lnTo>
                  <a:lnTo>
                    <a:pt x="288" y="92"/>
                  </a:lnTo>
                  <a:lnTo>
                    <a:pt x="278" y="82"/>
                  </a:lnTo>
                  <a:lnTo>
                    <a:pt x="276" y="74"/>
                  </a:lnTo>
                  <a:lnTo>
                    <a:pt x="275" y="65"/>
                  </a:lnTo>
                  <a:lnTo>
                    <a:pt x="266" y="69"/>
                  </a:lnTo>
                  <a:lnTo>
                    <a:pt x="260" y="70"/>
                  </a:lnTo>
                  <a:lnTo>
                    <a:pt x="254" y="70"/>
                  </a:lnTo>
                  <a:lnTo>
                    <a:pt x="248" y="70"/>
                  </a:lnTo>
                  <a:lnTo>
                    <a:pt x="236" y="69"/>
                  </a:lnTo>
                  <a:lnTo>
                    <a:pt x="223" y="60"/>
                  </a:lnTo>
                  <a:lnTo>
                    <a:pt x="228" y="75"/>
                  </a:lnTo>
                  <a:lnTo>
                    <a:pt x="234" y="90"/>
                  </a:lnTo>
                  <a:lnTo>
                    <a:pt x="223" y="95"/>
                  </a:lnTo>
                  <a:lnTo>
                    <a:pt x="211" y="99"/>
                  </a:lnTo>
                  <a:lnTo>
                    <a:pt x="213" y="90"/>
                  </a:lnTo>
                  <a:lnTo>
                    <a:pt x="213" y="80"/>
                  </a:lnTo>
                  <a:lnTo>
                    <a:pt x="203" y="85"/>
                  </a:lnTo>
                  <a:lnTo>
                    <a:pt x="194" y="87"/>
                  </a:lnTo>
                  <a:lnTo>
                    <a:pt x="189" y="87"/>
                  </a:lnTo>
                  <a:lnTo>
                    <a:pt x="186" y="85"/>
                  </a:lnTo>
                  <a:lnTo>
                    <a:pt x="181" y="84"/>
                  </a:lnTo>
                  <a:lnTo>
                    <a:pt x="176" y="79"/>
                  </a:lnTo>
                  <a:lnTo>
                    <a:pt x="171" y="80"/>
                  </a:lnTo>
                  <a:lnTo>
                    <a:pt x="166" y="80"/>
                  </a:lnTo>
                  <a:lnTo>
                    <a:pt x="161" y="79"/>
                  </a:lnTo>
                  <a:lnTo>
                    <a:pt x="158" y="77"/>
                  </a:lnTo>
                  <a:lnTo>
                    <a:pt x="153" y="70"/>
                  </a:lnTo>
                  <a:lnTo>
                    <a:pt x="144" y="62"/>
                  </a:lnTo>
                  <a:lnTo>
                    <a:pt x="144" y="55"/>
                  </a:lnTo>
                  <a:lnTo>
                    <a:pt x="144" y="49"/>
                  </a:lnTo>
                  <a:lnTo>
                    <a:pt x="131" y="42"/>
                  </a:lnTo>
                  <a:lnTo>
                    <a:pt x="117" y="35"/>
                  </a:lnTo>
                  <a:lnTo>
                    <a:pt x="117" y="40"/>
                  </a:lnTo>
                  <a:lnTo>
                    <a:pt x="117" y="44"/>
                  </a:lnTo>
                  <a:lnTo>
                    <a:pt x="102" y="37"/>
                  </a:lnTo>
                  <a:lnTo>
                    <a:pt x="87" y="30"/>
                  </a:lnTo>
                  <a:lnTo>
                    <a:pt x="71" y="24"/>
                  </a:lnTo>
                  <a:lnTo>
                    <a:pt x="56" y="18"/>
                  </a:lnTo>
                  <a:lnTo>
                    <a:pt x="51" y="20"/>
                  </a:lnTo>
                  <a:lnTo>
                    <a:pt x="46" y="24"/>
                  </a:lnTo>
                  <a:lnTo>
                    <a:pt x="39" y="17"/>
                  </a:lnTo>
                  <a:lnTo>
                    <a:pt x="31" y="8"/>
                  </a:lnTo>
                  <a:lnTo>
                    <a:pt x="32" y="12"/>
                  </a:lnTo>
                  <a:lnTo>
                    <a:pt x="34" y="17"/>
                  </a:lnTo>
                  <a:lnTo>
                    <a:pt x="22" y="13"/>
                  </a:lnTo>
                  <a:lnTo>
                    <a:pt x="10" y="12"/>
                  </a:lnTo>
                  <a:lnTo>
                    <a:pt x="7" y="7"/>
                  </a:lnTo>
                  <a:lnTo>
                    <a:pt x="4" y="0"/>
                  </a:lnTo>
                  <a:close/>
                </a:path>
              </a:pathLst>
            </a:custGeom>
            <a:solidFill>
              <a:srgbClr val="1F1A17"/>
            </a:solidFill>
            <a:ln w="9525">
              <a:noFill/>
              <a:round/>
              <a:headEnd/>
              <a:tailEnd/>
            </a:ln>
          </p:spPr>
          <p:txBody>
            <a:bodyPr/>
            <a:lstStyle/>
            <a:p>
              <a:endParaRPr lang="en-US"/>
            </a:p>
          </p:txBody>
        </p:sp>
        <p:sp>
          <p:nvSpPr>
            <p:cNvPr id="4905" name="Freeform 809"/>
            <p:cNvSpPr>
              <a:spLocks/>
            </p:cNvSpPr>
            <p:nvPr/>
          </p:nvSpPr>
          <p:spPr bwMode="auto">
            <a:xfrm>
              <a:off x="2648" y="3603"/>
              <a:ext cx="167" cy="127"/>
            </a:xfrm>
            <a:custGeom>
              <a:avLst/>
              <a:gdLst/>
              <a:ahLst/>
              <a:cxnLst>
                <a:cxn ang="0">
                  <a:pos x="7" y="11"/>
                </a:cxn>
                <a:cxn ang="0">
                  <a:pos x="14" y="21"/>
                </a:cxn>
                <a:cxn ang="0">
                  <a:pos x="19" y="40"/>
                </a:cxn>
                <a:cxn ang="0">
                  <a:pos x="20" y="56"/>
                </a:cxn>
                <a:cxn ang="0">
                  <a:pos x="27" y="61"/>
                </a:cxn>
                <a:cxn ang="0">
                  <a:pos x="29" y="65"/>
                </a:cxn>
                <a:cxn ang="0">
                  <a:pos x="25" y="70"/>
                </a:cxn>
                <a:cxn ang="0">
                  <a:pos x="32" y="82"/>
                </a:cxn>
                <a:cxn ang="0">
                  <a:pos x="37" y="80"/>
                </a:cxn>
                <a:cxn ang="0">
                  <a:pos x="45" y="88"/>
                </a:cxn>
                <a:cxn ang="0">
                  <a:pos x="50" y="110"/>
                </a:cxn>
                <a:cxn ang="0">
                  <a:pos x="65" y="127"/>
                </a:cxn>
                <a:cxn ang="0">
                  <a:pos x="79" y="120"/>
                </a:cxn>
                <a:cxn ang="0">
                  <a:pos x="82" y="105"/>
                </a:cxn>
                <a:cxn ang="0">
                  <a:pos x="87" y="100"/>
                </a:cxn>
                <a:cxn ang="0">
                  <a:pos x="109" y="108"/>
                </a:cxn>
                <a:cxn ang="0">
                  <a:pos x="127" y="107"/>
                </a:cxn>
                <a:cxn ang="0">
                  <a:pos x="144" y="102"/>
                </a:cxn>
                <a:cxn ang="0">
                  <a:pos x="159" y="100"/>
                </a:cxn>
                <a:cxn ang="0">
                  <a:pos x="166" y="90"/>
                </a:cxn>
                <a:cxn ang="0">
                  <a:pos x="164" y="85"/>
                </a:cxn>
                <a:cxn ang="0">
                  <a:pos x="141" y="88"/>
                </a:cxn>
                <a:cxn ang="0">
                  <a:pos x="112" y="82"/>
                </a:cxn>
                <a:cxn ang="0">
                  <a:pos x="104" y="73"/>
                </a:cxn>
                <a:cxn ang="0">
                  <a:pos x="92" y="65"/>
                </a:cxn>
                <a:cxn ang="0">
                  <a:pos x="84" y="61"/>
                </a:cxn>
                <a:cxn ang="0">
                  <a:pos x="89" y="56"/>
                </a:cxn>
                <a:cxn ang="0">
                  <a:pos x="100" y="56"/>
                </a:cxn>
                <a:cxn ang="0">
                  <a:pos x="136" y="65"/>
                </a:cxn>
                <a:cxn ang="0">
                  <a:pos x="147" y="65"/>
                </a:cxn>
                <a:cxn ang="0">
                  <a:pos x="129" y="50"/>
                </a:cxn>
                <a:cxn ang="0">
                  <a:pos x="100" y="40"/>
                </a:cxn>
                <a:cxn ang="0">
                  <a:pos x="87" y="33"/>
                </a:cxn>
                <a:cxn ang="0">
                  <a:pos x="74" y="26"/>
                </a:cxn>
                <a:cxn ang="0">
                  <a:pos x="65" y="21"/>
                </a:cxn>
                <a:cxn ang="0">
                  <a:pos x="54" y="10"/>
                </a:cxn>
                <a:cxn ang="0">
                  <a:pos x="44" y="1"/>
                </a:cxn>
                <a:cxn ang="0">
                  <a:pos x="47" y="13"/>
                </a:cxn>
                <a:cxn ang="0">
                  <a:pos x="67" y="35"/>
                </a:cxn>
                <a:cxn ang="0">
                  <a:pos x="75" y="51"/>
                </a:cxn>
                <a:cxn ang="0">
                  <a:pos x="57" y="50"/>
                </a:cxn>
                <a:cxn ang="0">
                  <a:pos x="29" y="25"/>
                </a:cxn>
                <a:cxn ang="0">
                  <a:pos x="7" y="8"/>
                </a:cxn>
              </a:cxnLst>
              <a:rect l="0" t="0" r="r" b="b"/>
              <a:pathLst>
                <a:path w="167" h="127">
                  <a:moveTo>
                    <a:pt x="0" y="6"/>
                  </a:moveTo>
                  <a:lnTo>
                    <a:pt x="7" y="11"/>
                  </a:lnTo>
                  <a:lnTo>
                    <a:pt x="10" y="16"/>
                  </a:lnTo>
                  <a:lnTo>
                    <a:pt x="14" y="21"/>
                  </a:lnTo>
                  <a:lnTo>
                    <a:pt x="17" y="26"/>
                  </a:lnTo>
                  <a:lnTo>
                    <a:pt x="19" y="40"/>
                  </a:lnTo>
                  <a:lnTo>
                    <a:pt x="17" y="55"/>
                  </a:lnTo>
                  <a:lnTo>
                    <a:pt x="20" y="56"/>
                  </a:lnTo>
                  <a:lnTo>
                    <a:pt x="24" y="60"/>
                  </a:lnTo>
                  <a:lnTo>
                    <a:pt x="27" y="61"/>
                  </a:lnTo>
                  <a:lnTo>
                    <a:pt x="27" y="63"/>
                  </a:lnTo>
                  <a:lnTo>
                    <a:pt x="29" y="65"/>
                  </a:lnTo>
                  <a:lnTo>
                    <a:pt x="27" y="66"/>
                  </a:lnTo>
                  <a:lnTo>
                    <a:pt x="25" y="70"/>
                  </a:lnTo>
                  <a:lnTo>
                    <a:pt x="29" y="77"/>
                  </a:lnTo>
                  <a:lnTo>
                    <a:pt x="32" y="82"/>
                  </a:lnTo>
                  <a:lnTo>
                    <a:pt x="34" y="83"/>
                  </a:lnTo>
                  <a:lnTo>
                    <a:pt x="37" y="80"/>
                  </a:lnTo>
                  <a:lnTo>
                    <a:pt x="40" y="75"/>
                  </a:lnTo>
                  <a:lnTo>
                    <a:pt x="45" y="88"/>
                  </a:lnTo>
                  <a:lnTo>
                    <a:pt x="49" y="98"/>
                  </a:lnTo>
                  <a:lnTo>
                    <a:pt x="50" y="110"/>
                  </a:lnTo>
                  <a:lnTo>
                    <a:pt x="52" y="123"/>
                  </a:lnTo>
                  <a:lnTo>
                    <a:pt x="65" y="127"/>
                  </a:lnTo>
                  <a:lnTo>
                    <a:pt x="77" y="125"/>
                  </a:lnTo>
                  <a:lnTo>
                    <a:pt x="79" y="120"/>
                  </a:lnTo>
                  <a:lnTo>
                    <a:pt x="80" y="110"/>
                  </a:lnTo>
                  <a:lnTo>
                    <a:pt x="82" y="105"/>
                  </a:lnTo>
                  <a:lnTo>
                    <a:pt x="85" y="102"/>
                  </a:lnTo>
                  <a:lnTo>
                    <a:pt x="87" y="100"/>
                  </a:lnTo>
                  <a:lnTo>
                    <a:pt x="90" y="100"/>
                  </a:lnTo>
                  <a:lnTo>
                    <a:pt x="109" y="108"/>
                  </a:lnTo>
                  <a:lnTo>
                    <a:pt x="124" y="117"/>
                  </a:lnTo>
                  <a:lnTo>
                    <a:pt x="127" y="107"/>
                  </a:lnTo>
                  <a:lnTo>
                    <a:pt x="131" y="98"/>
                  </a:lnTo>
                  <a:lnTo>
                    <a:pt x="144" y="102"/>
                  </a:lnTo>
                  <a:lnTo>
                    <a:pt x="154" y="102"/>
                  </a:lnTo>
                  <a:lnTo>
                    <a:pt x="159" y="100"/>
                  </a:lnTo>
                  <a:lnTo>
                    <a:pt x="162" y="97"/>
                  </a:lnTo>
                  <a:lnTo>
                    <a:pt x="166" y="90"/>
                  </a:lnTo>
                  <a:lnTo>
                    <a:pt x="167" y="83"/>
                  </a:lnTo>
                  <a:lnTo>
                    <a:pt x="164" y="85"/>
                  </a:lnTo>
                  <a:lnTo>
                    <a:pt x="154" y="87"/>
                  </a:lnTo>
                  <a:lnTo>
                    <a:pt x="141" y="88"/>
                  </a:lnTo>
                  <a:lnTo>
                    <a:pt x="129" y="87"/>
                  </a:lnTo>
                  <a:lnTo>
                    <a:pt x="112" y="82"/>
                  </a:lnTo>
                  <a:lnTo>
                    <a:pt x="107" y="80"/>
                  </a:lnTo>
                  <a:lnTo>
                    <a:pt x="104" y="73"/>
                  </a:lnTo>
                  <a:lnTo>
                    <a:pt x="102" y="65"/>
                  </a:lnTo>
                  <a:lnTo>
                    <a:pt x="92" y="65"/>
                  </a:lnTo>
                  <a:lnTo>
                    <a:pt x="84" y="65"/>
                  </a:lnTo>
                  <a:lnTo>
                    <a:pt x="84" y="61"/>
                  </a:lnTo>
                  <a:lnTo>
                    <a:pt x="85" y="58"/>
                  </a:lnTo>
                  <a:lnTo>
                    <a:pt x="89" y="56"/>
                  </a:lnTo>
                  <a:lnTo>
                    <a:pt x="92" y="56"/>
                  </a:lnTo>
                  <a:lnTo>
                    <a:pt x="100" y="56"/>
                  </a:lnTo>
                  <a:lnTo>
                    <a:pt x="112" y="58"/>
                  </a:lnTo>
                  <a:lnTo>
                    <a:pt x="136" y="65"/>
                  </a:lnTo>
                  <a:lnTo>
                    <a:pt x="149" y="70"/>
                  </a:lnTo>
                  <a:lnTo>
                    <a:pt x="147" y="65"/>
                  </a:lnTo>
                  <a:lnTo>
                    <a:pt x="146" y="58"/>
                  </a:lnTo>
                  <a:lnTo>
                    <a:pt x="129" y="50"/>
                  </a:lnTo>
                  <a:lnTo>
                    <a:pt x="111" y="41"/>
                  </a:lnTo>
                  <a:lnTo>
                    <a:pt x="100" y="40"/>
                  </a:lnTo>
                  <a:lnTo>
                    <a:pt x="90" y="38"/>
                  </a:lnTo>
                  <a:lnTo>
                    <a:pt x="87" y="33"/>
                  </a:lnTo>
                  <a:lnTo>
                    <a:pt x="79" y="28"/>
                  </a:lnTo>
                  <a:lnTo>
                    <a:pt x="74" y="26"/>
                  </a:lnTo>
                  <a:lnTo>
                    <a:pt x="69" y="25"/>
                  </a:lnTo>
                  <a:lnTo>
                    <a:pt x="65" y="21"/>
                  </a:lnTo>
                  <a:lnTo>
                    <a:pt x="62" y="18"/>
                  </a:lnTo>
                  <a:lnTo>
                    <a:pt x="54" y="10"/>
                  </a:lnTo>
                  <a:lnTo>
                    <a:pt x="49" y="0"/>
                  </a:lnTo>
                  <a:lnTo>
                    <a:pt x="44" y="1"/>
                  </a:lnTo>
                  <a:lnTo>
                    <a:pt x="39" y="1"/>
                  </a:lnTo>
                  <a:lnTo>
                    <a:pt x="47" y="13"/>
                  </a:lnTo>
                  <a:lnTo>
                    <a:pt x="54" y="25"/>
                  </a:lnTo>
                  <a:lnTo>
                    <a:pt x="67" y="35"/>
                  </a:lnTo>
                  <a:lnTo>
                    <a:pt x="80" y="46"/>
                  </a:lnTo>
                  <a:lnTo>
                    <a:pt x="75" y="51"/>
                  </a:lnTo>
                  <a:lnTo>
                    <a:pt x="72" y="55"/>
                  </a:lnTo>
                  <a:lnTo>
                    <a:pt x="57" y="50"/>
                  </a:lnTo>
                  <a:lnTo>
                    <a:pt x="42" y="43"/>
                  </a:lnTo>
                  <a:lnTo>
                    <a:pt x="29" y="25"/>
                  </a:lnTo>
                  <a:lnTo>
                    <a:pt x="15" y="8"/>
                  </a:lnTo>
                  <a:lnTo>
                    <a:pt x="7" y="8"/>
                  </a:lnTo>
                  <a:lnTo>
                    <a:pt x="0" y="6"/>
                  </a:lnTo>
                  <a:close/>
                </a:path>
              </a:pathLst>
            </a:custGeom>
            <a:solidFill>
              <a:srgbClr val="1F1A17"/>
            </a:solidFill>
            <a:ln w="9525">
              <a:noFill/>
              <a:round/>
              <a:headEnd/>
              <a:tailEnd/>
            </a:ln>
          </p:spPr>
          <p:txBody>
            <a:bodyPr/>
            <a:lstStyle/>
            <a:p>
              <a:endParaRPr lang="en-US"/>
            </a:p>
          </p:txBody>
        </p:sp>
        <p:sp>
          <p:nvSpPr>
            <p:cNvPr id="4906" name="Freeform 810"/>
            <p:cNvSpPr>
              <a:spLocks/>
            </p:cNvSpPr>
            <p:nvPr/>
          </p:nvSpPr>
          <p:spPr bwMode="auto">
            <a:xfrm>
              <a:off x="2784" y="3678"/>
              <a:ext cx="88" cy="80"/>
            </a:xfrm>
            <a:custGeom>
              <a:avLst/>
              <a:gdLst/>
              <a:ahLst/>
              <a:cxnLst>
                <a:cxn ang="0">
                  <a:pos x="0" y="52"/>
                </a:cxn>
                <a:cxn ang="0">
                  <a:pos x="8" y="53"/>
                </a:cxn>
                <a:cxn ang="0">
                  <a:pos x="20" y="62"/>
                </a:cxn>
                <a:cxn ang="0">
                  <a:pos x="28" y="73"/>
                </a:cxn>
                <a:cxn ang="0">
                  <a:pos x="31" y="80"/>
                </a:cxn>
                <a:cxn ang="0">
                  <a:pos x="35" y="58"/>
                </a:cxn>
                <a:cxn ang="0">
                  <a:pos x="43" y="58"/>
                </a:cxn>
                <a:cxn ang="0">
                  <a:pos x="43" y="38"/>
                </a:cxn>
                <a:cxn ang="0">
                  <a:pos x="56" y="33"/>
                </a:cxn>
                <a:cxn ang="0">
                  <a:pos x="71" y="45"/>
                </a:cxn>
                <a:cxn ang="0">
                  <a:pos x="88" y="28"/>
                </a:cxn>
                <a:cxn ang="0">
                  <a:pos x="73" y="28"/>
                </a:cxn>
                <a:cxn ang="0">
                  <a:pos x="88" y="17"/>
                </a:cxn>
                <a:cxn ang="0">
                  <a:pos x="78" y="12"/>
                </a:cxn>
                <a:cxn ang="0">
                  <a:pos x="61" y="17"/>
                </a:cxn>
                <a:cxn ang="0">
                  <a:pos x="58" y="0"/>
                </a:cxn>
                <a:cxn ang="0">
                  <a:pos x="46" y="8"/>
                </a:cxn>
                <a:cxn ang="0">
                  <a:pos x="41" y="28"/>
                </a:cxn>
                <a:cxn ang="0">
                  <a:pos x="36" y="3"/>
                </a:cxn>
                <a:cxn ang="0">
                  <a:pos x="26" y="32"/>
                </a:cxn>
                <a:cxn ang="0">
                  <a:pos x="16" y="40"/>
                </a:cxn>
                <a:cxn ang="0">
                  <a:pos x="0" y="52"/>
                </a:cxn>
              </a:cxnLst>
              <a:rect l="0" t="0" r="r" b="b"/>
              <a:pathLst>
                <a:path w="88" h="80">
                  <a:moveTo>
                    <a:pt x="0" y="52"/>
                  </a:moveTo>
                  <a:lnTo>
                    <a:pt x="8" y="53"/>
                  </a:lnTo>
                  <a:lnTo>
                    <a:pt x="20" y="62"/>
                  </a:lnTo>
                  <a:lnTo>
                    <a:pt x="28" y="73"/>
                  </a:lnTo>
                  <a:lnTo>
                    <a:pt x="31" y="80"/>
                  </a:lnTo>
                  <a:lnTo>
                    <a:pt x="35" y="58"/>
                  </a:lnTo>
                  <a:lnTo>
                    <a:pt x="43" y="58"/>
                  </a:lnTo>
                  <a:lnTo>
                    <a:pt x="43" y="38"/>
                  </a:lnTo>
                  <a:lnTo>
                    <a:pt x="56" y="33"/>
                  </a:lnTo>
                  <a:lnTo>
                    <a:pt x="71" y="45"/>
                  </a:lnTo>
                  <a:lnTo>
                    <a:pt x="88" y="28"/>
                  </a:lnTo>
                  <a:lnTo>
                    <a:pt x="73" y="28"/>
                  </a:lnTo>
                  <a:lnTo>
                    <a:pt x="88" y="17"/>
                  </a:lnTo>
                  <a:lnTo>
                    <a:pt x="78" y="12"/>
                  </a:lnTo>
                  <a:lnTo>
                    <a:pt x="61" y="17"/>
                  </a:lnTo>
                  <a:lnTo>
                    <a:pt x="58" y="0"/>
                  </a:lnTo>
                  <a:lnTo>
                    <a:pt x="46" y="8"/>
                  </a:lnTo>
                  <a:lnTo>
                    <a:pt x="41" y="28"/>
                  </a:lnTo>
                  <a:lnTo>
                    <a:pt x="36" y="3"/>
                  </a:lnTo>
                  <a:lnTo>
                    <a:pt x="26" y="32"/>
                  </a:lnTo>
                  <a:lnTo>
                    <a:pt x="16" y="40"/>
                  </a:lnTo>
                  <a:lnTo>
                    <a:pt x="0" y="52"/>
                  </a:lnTo>
                  <a:close/>
                </a:path>
              </a:pathLst>
            </a:custGeom>
            <a:solidFill>
              <a:srgbClr val="1F1A17"/>
            </a:solidFill>
            <a:ln w="9525">
              <a:noFill/>
              <a:round/>
              <a:headEnd/>
              <a:tailEnd/>
            </a:ln>
          </p:spPr>
          <p:txBody>
            <a:bodyPr/>
            <a:lstStyle/>
            <a:p>
              <a:endParaRPr lang="en-US"/>
            </a:p>
          </p:txBody>
        </p:sp>
        <p:sp>
          <p:nvSpPr>
            <p:cNvPr id="4907" name="Freeform 811"/>
            <p:cNvSpPr>
              <a:spLocks/>
            </p:cNvSpPr>
            <p:nvPr/>
          </p:nvSpPr>
          <p:spPr bwMode="auto">
            <a:xfrm>
              <a:off x="3111" y="3624"/>
              <a:ext cx="142" cy="96"/>
            </a:xfrm>
            <a:custGeom>
              <a:avLst/>
              <a:gdLst/>
              <a:ahLst/>
              <a:cxnLst>
                <a:cxn ang="0">
                  <a:pos x="14" y="72"/>
                </a:cxn>
                <a:cxn ang="0">
                  <a:pos x="22" y="64"/>
                </a:cxn>
                <a:cxn ang="0">
                  <a:pos x="32" y="59"/>
                </a:cxn>
                <a:cxn ang="0">
                  <a:pos x="42" y="56"/>
                </a:cxn>
                <a:cxn ang="0">
                  <a:pos x="54" y="52"/>
                </a:cxn>
                <a:cxn ang="0">
                  <a:pos x="65" y="50"/>
                </a:cxn>
                <a:cxn ang="0">
                  <a:pos x="77" y="49"/>
                </a:cxn>
                <a:cxn ang="0">
                  <a:pos x="89" y="44"/>
                </a:cxn>
                <a:cxn ang="0">
                  <a:pos x="99" y="39"/>
                </a:cxn>
                <a:cxn ang="0">
                  <a:pos x="127" y="15"/>
                </a:cxn>
                <a:cxn ang="0">
                  <a:pos x="142" y="0"/>
                </a:cxn>
                <a:cxn ang="0">
                  <a:pos x="141" y="7"/>
                </a:cxn>
                <a:cxn ang="0">
                  <a:pos x="139" y="14"/>
                </a:cxn>
                <a:cxn ang="0">
                  <a:pos x="137" y="14"/>
                </a:cxn>
                <a:cxn ang="0">
                  <a:pos x="132" y="14"/>
                </a:cxn>
                <a:cxn ang="0">
                  <a:pos x="130" y="15"/>
                </a:cxn>
                <a:cxn ang="0">
                  <a:pos x="129" y="17"/>
                </a:cxn>
                <a:cxn ang="0">
                  <a:pos x="127" y="19"/>
                </a:cxn>
                <a:cxn ang="0">
                  <a:pos x="127" y="22"/>
                </a:cxn>
                <a:cxn ang="0">
                  <a:pos x="127" y="42"/>
                </a:cxn>
                <a:cxn ang="0">
                  <a:pos x="124" y="52"/>
                </a:cxn>
                <a:cxn ang="0">
                  <a:pos x="119" y="49"/>
                </a:cxn>
                <a:cxn ang="0">
                  <a:pos x="114" y="47"/>
                </a:cxn>
                <a:cxn ang="0">
                  <a:pos x="110" y="49"/>
                </a:cxn>
                <a:cxn ang="0">
                  <a:pos x="109" y="52"/>
                </a:cxn>
                <a:cxn ang="0">
                  <a:pos x="107" y="57"/>
                </a:cxn>
                <a:cxn ang="0">
                  <a:pos x="107" y="64"/>
                </a:cxn>
                <a:cxn ang="0">
                  <a:pos x="107" y="69"/>
                </a:cxn>
                <a:cxn ang="0">
                  <a:pos x="110" y="76"/>
                </a:cxn>
                <a:cxn ang="0">
                  <a:pos x="107" y="72"/>
                </a:cxn>
                <a:cxn ang="0">
                  <a:pos x="100" y="67"/>
                </a:cxn>
                <a:cxn ang="0">
                  <a:pos x="95" y="66"/>
                </a:cxn>
                <a:cxn ang="0">
                  <a:pos x="92" y="64"/>
                </a:cxn>
                <a:cxn ang="0">
                  <a:pos x="87" y="66"/>
                </a:cxn>
                <a:cxn ang="0">
                  <a:pos x="84" y="67"/>
                </a:cxn>
                <a:cxn ang="0">
                  <a:pos x="80" y="76"/>
                </a:cxn>
                <a:cxn ang="0">
                  <a:pos x="80" y="84"/>
                </a:cxn>
                <a:cxn ang="0">
                  <a:pos x="82" y="91"/>
                </a:cxn>
                <a:cxn ang="0">
                  <a:pos x="82" y="92"/>
                </a:cxn>
                <a:cxn ang="0">
                  <a:pos x="72" y="89"/>
                </a:cxn>
                <a:cxn ang="0">
                  <a:pos x="62" y="87"/>
                </a:cxn>
                <a:cxn ang="0">
                  <a:pos x="54" y="91"/>
                </a:cxn>
                <a:cxn ang="0">
                  <a:pos x="44" y="96"/>
                </a:cxn>
                <a:cxn ang="0">
                  <a:pos x="29" y="96"/>
                </a:cxn>
                <a:cxn ang="0">
                  <a:pos x="14" y="94"/>
                </a:cxn>
                <a:cxn ang="0">
                  <a:pos x="7" y="86"/>
                </a:cxn>
                <a:cxn ang="0">
                  <a:pos x="0" y="77"/>
                </a:cxn>
                <a:cxn ang="0">
                  <a:pos x="7" y="74"/>
                </a:cxn>
                <a:cxn ang="0">
                  <a:pos x="14" y="72"/>
                </a:cxn>
              </a:cxnLst>
              <a:rect l="0" t="0" r="r" b="b"/>
              <a:pathLst>
                <a:path w="142" h="96">
                  <a:moveTo>
                    <a:pt x="14" y="72"/>
                  </a:moveTo>
                  <a:lnTo>
                    <a:pt x="22" y="64"/>
                  </a:lnTo>
                  <a:lnTo>
                    <a:pt x="32" y="59"/>
                  </a:lnTo>
                  <a:lnTo>
                    <a:pt x="42" y="56"/>
                  </a:lnTo>
                  <a:lnTo>
                    <a:pt x="54" y="52"/>
                  </a:lnTo>
                  <a:lnTo>
                    <a:pt x="65" y="50"/>
                  </a:lnTo>
                  <a:lnTo>
                    <a:pt x="77" y="49"/>
                  </a:lnTo>
                  <a:lnTo>
                    <a:pt x="89" y="44"/>
                  </a:lnTo>
                  <a:lnTo>
                    <a:pt x="99" y="39"/>
                  </a:lnTo>
                  <a:lnTo>
                    <a:pt x="127" y="15"/>
                  </a:lnTo>
                  <a:lnTo>
                    <a:pt x="142" y="0"/>
                  </a:lnTo>
                  <a:lnTo>
                    <a:pt x="141" y="7"/>
                  </a:lnTo>
                  <a:lnTo>
                    <a:pt x="139" y="14"/>
                  </a:lnTo>
                  <a:lnTo>
                    <a:pt x="137" y="14"/>
                  </a:lnTo>
                  <a:lnTo>
                    <a:pt x="132" y="14"/>
                  </a:lnTo>
                  <a:lnTo>
                    <a:pt x="130" y="15"/>
                  </a:lnTo>
                  <a:lnTo>
                    <a:pt x="129" y="17"/>
                  </a:lnTo>
                  <a:lnTo>
                    <a:pt x="127" y="19"/>
                  </a:lnTo>
                  <a:lnTo>
                    <a:pt x="127" y="22"/>
                  </a:lnTo>
                  <a:lnTo>
                    <a:pt x="127" y="42"/>
                  </a:lnTo>
                  <a:lnTo>
                    <a:pt x="124" y="52"/>
                  </a:lnTo>
                  <a:lnTo>
                    <a:pt x="119" y="49"/>
                  </a:lnTo>
                  <a:lnTo>
                    <a:pt x="114" y="47"/>
                  </a:lnTo>
                  <a:lnTo>
                    <a:pt x="110" y="49"/>
                  </a:lnTo>
                  <a:lnTo>
                    <a:pt x="109" y="52"/>
                  </a:lnTo>
                  <a:lnTo>
                    <a:pt x="107" y="57"/>
                  </a:lnTo>
                  <a:lnTo>
                    <a:pt x="107" y="64"/>
                  </a:lnTo>
                  <a:lnTo>
                    <a:pt x="107" y="69"/>
                  </a:lnTo>
                  <a:lnTo>
                    <a:pt x="110" y="76"/>
                  </a:lnTo>
                  <a:lnTo>
                    <a:pt x="107" y="72"/>
                  </a:lnTo>
                  <a:lnTo>
                    <a:pt x="100" y="67"/>
                  </a:lnTo>
                  <a:lnTo>
                    <a:pt x="95" y="66"/>
                  </a:lnTo>
                  <a:lnTo>
                    <a:pt x="92" y="64"/>
                  </a:lnTo>
                  <a:lnTo>
                    <a:pt x="87" y="66"/>
                  </a:lnTo>
                  <a:lnTo>
                    <a:pt x="84" y="67"/>
                  </a:lnTo>
                  <a:lnTo>
                    <a:pt x="80" y="76"/>
                  </a:lnTo>
                  <a:lnTo>
                    <a:pt x="80" y="84"/>
                  </a:lnTo>
                  <a:lnTo>
                    <a:pt x="82" y="91"/>
                  </a:lnTo>
                  <a:lnTo>
                    <a:pt x="82" y="92"/>
                  </a:lnTo>
                  <a:lnTo>
                    <a:pt x="72" y="89"/>
                  </a:lnTo>
                  <a:lnTo>
                    <a:pt x="62" y="87"/>
                  </a:lnTo>
                  <a:lnTo>
                    <a:pt x="54" y="91"/>
                  </a:lnTo>
                  <a:lnTo>
                    <a:pt x="44" y="96"/>
                  </a:lnTo>
                  <a:lnTo>
                    <a:pt x="29" y="96"/>
                  </a:lnTo>
                  <a:lnTo>
                    <a:pt x="14" y="94"/>
                  </a:lnTo>
                  <a:lnTo>
                    <a:pt x="7" y="86"/>
                  </a:lnTo>
                  <a:lnTo>
                    <a:pt x="0" y="77"/>
                  </a:lnTo>
                  <a:lnTo>
                    <a:pt x="7" y="74"/>
                  </a:lnTo>
                  <a:lnTo>
                    <a:pt x="14" y="72"/>
                  </a:lnTo>
                  <a:close/>
                </a:path>
              </a:pathLst>
            </a:custGeom>
            <a:solidFill>
              <a:srgbClr val="1F1A17"/>
            </a:solidFill>
            <a:ln w="9525">
              <a:noFill/>
              <a:round/>
              <a:headEnd/>
              <a:tailEnd/>
            </a:ln>
          </p:spPr>
          <p:txBody>
            <a:bodyPr/>
            <a:lstStyle/>
            <a:p>
              <a:endParaRPr lang="en-US"/>
            </a:p>
          </p:txBody>
        </p:sp>
        <p:sp>
          <p:nvSpPr>
            <p:cNvPr id="4908" name="Freeform 812"/>
            <p:cNvSpPr>
              <a:spLocks/>
            </p:cNvSpPr>
            <p:nvPr/>
          </p:nvSpPr>
          <p:spPr bwMode="auto">
            <a:xfrm>
              <a:off x="3155" y="3664"/>
              <a:ext cx="76" cy="51"/>
            </a:xfrm>
            <a:custGeom>
              <a:avLst/>
              <a:gdLst/>
              <a:ahLst/>
              <a:cxnLst>
                <a:cxn ang="0">
                  <a:pos x="0" y="34"/>
                </a:cxn>
                <a:cxn ang="0">
                  <a:pos x="3" y="42"/>
                </a:cxn>
                <a:cxn ang="0">
                  <a:pos x="6" y="49"/>
                </a:cxn>
                <a:cxn ang="0">
                  <a:pos x="8" y="47"/>
                </a:cxn>
                <a:cxn ang="0">
                  <a:pos x="10" y="44"/>
                </a:cxn>
                <a:cxn ang="0">
                  <a:pos x="15" y="49"/>
                </a:cxn>
                <a:cxn ang="0">
                  <a:pos x="18" y="51"/>
                </a:cxn>
                <a:cxn ang="0">
                  <a:pos x="23" y="51"/>
                </a:cxn>
                <a:cxn ang="0">
                  <a:pos x="28" y="46"/>
                </a:cxn>
                <a:cxn ang="0">
                  <a:pos x="36" y="49"/>
                </a:cxn>
                <a:cxn ang="0">
                  <a:pos x="45" y="51"/>
                </a:cxn>
                <a:cxn ang="0">
                  <a:pos x="45" y="42"/>
                </a:cxn>
                <a:cxn ang="0">
                  <a:pos x="46" y="34"/>
                </a:cxn>
                <a:cxn ang="0">
                  <a:pos x="53" y="32"/>
                </a:cxn>
                <a:cxn ang="0">
                  <a:pos x="60" y="31"/>
                </a:cxn>
                <a:cxn ang="0">
                  <a:pos x="55" y="27"/>
                </a:cxn>
                <a:cxn ang="0">
                  <a:pos x="50" y="24"/>
                </a:cxn>
                <a:cxn ang="0">
                  <a:pos x="63" y="21"/>
                </a:cxn>
                <a:cxn ang="0">
                  <a:pos x="76" y="19"/>
                </a:cxn>
                <a:cxn ang="0">
                  <a:pos x="71" y="12"/>
                </a:cxn>
                <a:cxn ang="0">
                  <a:pos x="66" y="7"/>
                </a:cxn>
                <a:cxn ang="0">
                  <a:pos x="61" y="4"/>
                </a:cxn>
                <a:cxn ang="0">
                  <a:pos x="55" y="0"/>
                </a:cxn>
                <a:cxn ang="0">
                  <a:pos x="58" y="7"/>
                </a:cxn>
                <a:cxn ang="0">
                  <a:pos x="63" y="14"/>
                </a:cxn>
                <a:cxn ang="0">
                  <a:pos x="50" y="14"/>
                </a:cxn>
                <a:cxn ang="0">
                  <a:pos x="36" y="14"/>
                </a:cxn>
                <a:cxn ang="0">
                  <a:pos x="31" y="19"/>
                </a:cxn>
                <a:cxn ang="0">
                  <a:pos x="26" y="24"/>
                </a:cxn>
                <a:cxn ang="0">
                  <a:pos x="30" y="29"/>
                </a:cxn>
                <a:cxn ang="0">
                  <a:pos x="33" y="34"/>
                </a:cxn>
                <a:cxn ang="0">
                  <a:pos x="26" y="32"/>
                </a:cxn>
                <a:cxn ang="0">
                  <a:pos x="21" y="31"/>
                </a:cxn>
                <a:cxn ang="0">
                  <a:pos x="16" y="29"/>
                </a:cxn>
                <a:cxn ang="0">
                  <a:pos x="10" y="31"/>
                </a:cxn>
                <a:cxn ang="0">
                  <a:pos x="11" y="36"/>
                </a:cxn>
                <a:cxn ang="0">
                  <a:pos x="13" y="41"/>
                </a:cxn>
                <a:cxn ang="0">
                  <a:pos x="6" y="37"/>
                </a:cxn>
                <a:cxn ang="0">
                  <a:pos x="0" y="34"/>
                </a:cxn>
              </a:cxnLst>
              <a:rect l="0" t="0" r="r" b="b"/>
              <a:pathLst>
                <a:path w="76" h="51">
                  <a:moveTo>
                    <a:pt x="0" y="34"/>
                  </a:moveTo>
                  <a:lnTo>
                    <a:pt x="3" y="42"/>
                  </a:lnTo>
                  <a:lnTo>
                    <a:pt x="6" y="49"/>
                  </a:lnTo>
                  <a:lnTo>
                    <a:pt x="8" y="47"/>
                  </a:lnTo>
                  <a:lnTo>
                    <a:pt x="10" y="44"/>
                  </a:lnTo>
                  <a:lnTo>
                    <a:pt x="15" y="49"/>
                  </a:lnTo>
                  <a:lnTo>
                    <a:pt x="18" y="51"/>
                  </a:lnTo>
                  <a:lnTo>
                    <a:pt x="23" y="51"/>
                  </a:lnTo>
                  <a:lnTo>
                    <a:pt x="28" y="46"/>
                  </a:lnTo>
                  <a:lnTo>
                    <a:pt x="36" y="49"/>
                  </a:lnTo>
                  <a:lnTo>
                    <a:pt x="45" y="51"/>
                  </a:lnTo>
                  <a:lnTo>
                    <a:pt x="45" y="42"/>
                  </a:lnTo>
                  <a:lnTo>
                    <a:pt x="46" y="34"/>
                  </a:lnTo>
                  <a:lnTo>
                    <a:pt x="53" y="32"/>
                  </a:lnTo>
                  <a:lnTo>
                    <a:pt x="60" y="31"/>
                  </a:lnTo>
                  <a:lnTo>
                    <a:pt x="55" y="27"/>
                  </a:lnTo>
                  <a:lnTo>
                    <a:pt x="50" y="24"/>
                  </a:lnTo>
                  <a:lnTo>
                    <a:pt x="63" y="21"/>
                  </a:lnTo>
                  <a:lnTo>
                    <a:pt x="76" y="19"/>
                  </a:lnTo>
                  <a:lnTo>
                    <a:pt x="71" y="12"/>
                  </a:lnTo>
                  <a:lnTo>
                    <a:pt x="66" y="7"/>
                  </a:lnTo>
                  <a:lnTo>
                    <a:pt x="61" y="4"/>
                  </a:lnTo>
                  <a:lnTo>
                    <a:pt x="55" y="0"/>
                  </a:lnTo>
                  <a:lnTo>
                    <a:pt x="58" y="7"/>
                  </a:lnTo>
                  <a:lnTo>
                    <a:pt x="63" y="14"/>
                  </a:lnTo>
                  <a:lnTo>
                    <a:pt x="50" y="14"/>
                  </a:lnTo>
                  <a:lnTo>
                    <a:pt x="36" y="14"/>
                  </a:lnTo>
                  <a:lnTo>
                    <a:pt x="31" y="19"/>
                  </a:lnTo>
                  <a:lnTo>
                    <a:pt x="26" y="24"/>
                  </a:lnTo>
                  <a:lnTo>
                    <a:pt x="30" y="29"/>
                  </a:lnTo>
                  <a:lnTo>
                    <a:pt x="33" y="34"/>
                  </a:lnTo>
                  <a:lnTo>
                    <a:pt x="26" y="32"/>
                  </a:lnTo>
                  <a:lnTo>
                    <a:pt x="21" y="31"/>
                  </a:lnTo>
                  <a:lnTo>
                    <a:pt x="16" y="29"/>
                  </a:lnTo>
                  <a:lnTo>
                    <a:pt x="10" y="31"/>
                  </a:lnTo>
                  <a:lnTo>
                    <a:pt x="11" y="36"/>
                  </a:lnTo>
                  <a:lnTo>
                    <a:pt x="13" y="41"/>
                  </a:lnTo>
                  <a:lnTo>
                    <a:pt x="6" y="37"/>
                  </a:lnTo>
                  <a:lnTo>
                    <a:pt x="0" y="34"/>
                  </a:lnTo>
                  <a:close/>
                </a:path>
              </a:pathLst>
            </a:custGeom>
            <a:solidFill>
              <a:srgbClr val="1F1A17"/>
            </a:solidFill>
            <a:ln w="9525">
              <a:noFill/>
              <a:round/>
              <a:headEnd/>
              <a:tailEnd/>
            </a:ln>
          </p:spPr>
          <p:txBody>
            <a:bodyPr/>
            <a:lstStyle/>
            <a:p>
              <a:endParaRPr lang="en-US"/>
            </a:p>
          </p:txBody>
        </p:sp>
        <p:sp>
          <p:nvSpPr>
            <p:cNvPr id="4909" name="Freeform 813"/>
            <p:cNvSpPr>
              <a:spLocks/>
            </p:cNvSpPr>
            <p:nvPr/>
          </p:nvSpPr>
          <p:spPr bwMode="auto">
            <a:xfrm>
              <a:off x="2994" y="3656"/>
              <a:ext cx="54" cy="59"/>
            </a:xfrm>
            <a:custGeom>
              <a:avLst/>
              <a:gdLst/>
              <a:ahLst/>
              <a:cxnLst>
                <a:cxn ang="0">
                  <a:pos x="15" y="0"/>
                </a:cxn>
                <a:cxn ang="0">
                  <a:pos x="9" y="8"/>
                </a:cxn>
                <a:cxn ang="0">
                  <a:pos x="0" y="20"/>
                </a:cxn>
                <a:cxn ang="0">
                  <a:pos x="3" y="32"/>
                </a:cxn>
                <a:cxn ang="0">
                  <a:pos x="7" y="40"/>
                </a:cxn>
                <a:cxn ang="0">
                  <a:pos x="9" y="39"/>
                </a:cxn>
                <a:cxn ang="0">
                  <a:pos x="14" y="35"/>
                </a:cxn>
                <a:cxn ang="0">
                  <a:pos x="15" y="34"/>
                </a:cxn>
                <a:cxn ang="0">
                  <a:pos x="17" y="34"/>
                </a:cxn>
                <a:cxn ang="0">
                  <a:pos x="19" y="34"/>
                </a:cxn>
                <a:cxn ang="0">
                  <a:pos x="19" y="35"/>
                </a:cxn>
                <a:cxn ang="0">
                  <a:pos x="15" y="49"/>
                </a:cxn>
                <a:cxn ang="0">
                  <a:pos x="12" y="59"/>
                </a:cxn>
                <a:cxn ang="0">
                  <a:pos x="17" y="59"/>
                </a:cxn>
                <a:cxn ang="0">
                  <a:pos x="27" y="57"/>
                </a:cxn>
                <a:cxn ang="0">
                  <a:pos x="32" y="55"/>
                </a:cxn>
                <a:cxn ang="0">
                  <a:pos x="39" y="54"/>
                </a:cxn>
                <a:cxn ang="0">
                  <a:pos x="42" y="52"/>
                </a:cxn>
                <a:cxn ang="0">
                  <a:pos x="47" y="49"/>
                </a:cxn>
                <a:cxn ang="0">
                  <a:pos x="52" y="37"/>
                </a:cxn>
                <a:cxn ang="0">
                  <a:pos x="54" y="32"/>
                </a:cxn>
                <a:cxn ang="0">
                  <a:pos x="45" y="20"/>
                </a:cxn>
                <a:cxn ang="0">
                  <a:pos x="22" y="18"/>
                </a:cxn>
                <a:cxn ang="0">
                  <a:pos x="15" y="0"/>
                </a:cxn>
              </a:cxnLst>
              <a:rect l="0" t="0" r="r" b="b"/>
              <a:pathLst>
                <a:path w="54" h="59">
                  <a:moveTo>
                    <a:pt x="15" y="0"/>
                  </a:moveTo>
                  <a:lnTo>
                    <a:pt x="9" y="8"/>
                  </a:lnTo>
                  <a:lnTo>
                    <a:pt x="0" y="20"/>
                  </a:lnTo>
                  <a:lnTo>
                    <a:pt x="3" y="32"/>
                  </a:lnTo>
                  <a:lnTo>
                    <a:pt x="7" y="40"/>
                  </a:lnTo>
                  <a:lnTo>
                    <a:pt x="9" y="39"/>
                  </a:lnTo>
                  <a:lnTo>
                    <a:pt x="14" y="35"/>
                  </a:lnTo>
                  <a:lnTo>
                    <a:pt x="15" y="34"/>
                  </a:lnTo>
                  <a:lnTo>
                    <a:pt x="17" y="34"/>
                  </a:lnTo>
                  <a:lnTo>
                    <a:pt x="19" y="34"/>
                  </a:lnTo>
                  <a:lnTo>
                    <a:pt x="19" y="35"/>
                  </a:lnTo>
                  <a:lnTo>
                    <a:pt x="15" y="49"/>
                  </a:lnTo>
                  <a:lnTo>
                    <a:pt x="12" y="59"/>
                  </a:lnTo>
                  <a:lnTo>
                    <a:pt x="17" y="59"/>
                  </a:lnTo>
                  <a:lnTo>
                    <a:pt x="27" y="57"/>
                  </a:lnTo>
                  <a:lnTo>
                    <a:pt x="32" y="55"/>
                  </a:lnTo>
                  <a:lnTo>
                    <a:pt x="39" y="54"/>
                  </a:lnTo>
                  <a:lnTo>
                    <a:pt x="42" y="52"/>
                  </a:lnTo>
                  <a:lnTo>
                    <a:pt x="47" y="49"/>
                  </a:lnTo>
                  <a:lnTo>
                    <a:pt x="52" y="37"/>
                  </a:lnTo>
                  <a:lnTo>
                    <a:pt x="54" y="32"/>
                  </a:lnTo>
                  <a:lnTo>
                    <a:pt x="45" y="20"/>
                  </a:lnTo>
                  <a:lnTo>
                    <a:pt x="22" y="18"/>
                  </a:lnTo>
                  <a:lnTo>
                    <a:pt x="15" y="0"/>
                  </a:lnTo>
                  <a:close/>
                </a:path>
              </a:pathLst>
            </a:custGeom>
            <a:solidFill>
              <a:srgbClr val="1F1A17"/>
            </a:solidFill>
            <a:ln w="9525">
              <a:noFill/>
              <a:round/>
              <a:headEnd/>
              <a:tailEnd/>
            </a:ln>
          </p:spPr>
          <p:txBody>
            <a:bodyPr/>
            <a:lstStyle/>
            <a:p>
              <a:endParaRPr lang="en-US"/>
            </a:p>
          </p:txBody>
        </p:sp>
        <p:sp>
          <p:nvSpPr>
            <p:cNvPr id="4910" name="Freeform 814"/>
            <p:cNvSpPr>
              <a:spLocks/>
            </p:cNvSpPr>
            <p:nvPr/>
          </p:nvSpPr>
          <p:spPr bwMode="auto">
            <a:xfrm>
              <a:off x="2914" y="3616"/>
              <a:ext cx="45" cy="45"/>
            </a:xfrm>
            <a:custGeom>
              <a:avLst/>
              <a:gdLst/>
              <a:ahLst/>
              <a:cxnLst>
                <a:cxn ang="0">
                  <a:pos x="25" y="0"/>
                </a:cxn>
                <a:cxn ang="0">
                  <a:pos x="23" y="2"/>
                </a:cxn>
                <a:cxn ang="0">
                  <a:pos x="22" y="8"/>
                </a:cxn>
                <a:cxn ang="0">
                  <a:pos x="18" y="17"/>
                </a:cxn>
                <a:cxn ang="0">
                  <a:pos x="13" y="22"/>
                </a:cxn>
                <a:cxn ang="0">
                  <a:pos x="3" y="27"/>
                </a:cxn>
                <a:cxn ang="0">
                  <a:pos x="0" y="28"/>
                </a:cxn>
                <a:cxn ang="0">
                  <a:pos x="10" y="35"/>
                </a:cxn>
                <a:cxn ang="0">
                  <a:pos x="25" y="45"/>
                </a:cxn>
                <a:cxn ang="0">
                  <a:pos x="30" y="45"/>
                </a:cxn>
                <a:cxn ang="0">
                  <a:pos x="33" y="43"/>
                </a:cxn>
                <a:cxn ang="0">
                  <a:pos x="33" y="40"/>
                </a:cxn>
                <a:cxn ang="0">
                  <a:pos x="33" y="40"/>
                </a:cxn>
                <a:cxn ang="0">
                  <a:pos x="25" y="25"/>
                </a:cxn>
                <a:cxn ang="0">
                  <a:pos x="45" y="15"/>
                </a:cxn>
                <a:cxn ang="0">
                  <a:pos x="25" y="0"/>
                </a:cxn>
              </a:cxnLst>
              <a:rect l="0" t="0" r="r" b="b"/>
              <a:pathLst>
                <a:path w="45" h="45">
                  <a:moveTo>
                    <a:pt x="25" y="0"/>
                  </a:moveTo>
                  <a:lnTo>
                    <a:pt x="23" y="2"/>
                  </a:lnTo>
                  <a:lnTo>
                    <a:pt x="22" y="8"/>
                  </a:lnTo>
                  <a:lnTo>
                    <a:pt x="18" y="17"/>
                  </a:lnTo>
                  <a:lnTo>
                    <a:pt x="13" y="22"/>
                  </a:lnTo>
                  <a:lnTo>
                    <a:pt x="3" y="27"/>
                  </a:lnTo>
                  <a:lnTo>
                    <a:pt x="0" y="28"/>
                  </a:lnTo>
                  <a:lnTo>
                    <a:pt x="10" y="35"/>
                  </a:lnTo>
                  <a:lnTo>
                    <a:pt x="25" y="45"/>
                  </a:lnTo>
                  <a:lnTo>
                    <a:pt x="30" y="45"/>
                  </a:lnTo>
                  <a:lnTo>
                    <a:pt x="33" y="43"/>
                  </a:lnTo>
                  <a:lnTo>
                    <a:pt x="33" y="40"/>
                  </a:lnTo>
                  <a:lnTo>
                    <a:pt x="33" y="40"/>
                  </a:lnTo>
                  <a:lnTo>
                    <a:pt x="25" y="25"/>
                  </a:lnTo>
                  <a:lnTo>
                    <a:pt x="45" y="15"/>
                  </a:lnTo>
                  <a:lnTo>
                    <a:pt x="25" y="0"/>
                  </a:lnTo>
                  <a:close/>
                </a:path>
              </a:pathLst>
            </a:custGeom>
            <a:solidFill>
              <a:srgbClr val="1F1A17"/>
            </a:solidFill>
            <a:ln w="9525">
              <a:noFill/>
              <a:round/>
              <a:headEnd/>
              <a:tailEnd/>
            </a:ln>
          </p:spPr>
          <p:txBody>
            <a:bodyPr/>
            <a:lstStyle/>
            <a:p>
              <a:endParaRPr lang="en-US"/>
            </a:p>
          </p:txBody>
        </p:sp>
        <p:sp>
          <p:nvSpPr>
            <p:cNvPr id="4911" name="Freeform 815"/>
            <p:cNvSpPr>
              <a:spLocks/>
            </p:cNvSpPr>
            <p:nvPr/>
          </p:nvSpPr>
          <p:spPr bwMode="auto">
            <a:xfrm>
              <a:off x="2997" y="3685"/>
              <a:ext cx="174" cy="76"/>
            </a:xfrm>
            <a:custGeom>
              <a:avLst/>
              <a:gdLst/>
              <a:ahLst/>
              <a:cxnLst>
                <a:cxn ang="0">
                  <a:pos x="2" y="30"/>
                </a:cxn>
                <a:cxn ang="0">
                  <a:pos x="0" y="43"/>
                </a:cxn>
                <a:cxn ang="0">
                  <a:pos x="6" y="61"/>
                </a:cxn>
                <a:cxn ang="0">
                  <a:pos x="17" y="70"/>
                </a:cxn>
                <a:cxn ang="0">
                  <a:pos x="27" y="56"/>
                </a:cxn>
                <a:cxn ang="0">
                  <a:pos x="31" y="48"/>
                </a:cxn>
                <a:cxn ang="0">
                  <a:pos x="39" y="50"/>
                </a:cxn>
                <a:cxn ang="0">
                  <a:pos x="47" y="50"/>
                </a:cxn>
                <a:cxn ang="0">
                  <a:pos x="51" y="38"/>
                </a:cxn>
                <a:cxn ang="0">
                  <a:pos x="56" y="33"/>
                </a:cxn>
                <a:cxn ang="0">
                  <a:pos x="66" y="30"/>
                </a:cxn>
                <a:cxn ang="0">
                  <a:pos x="77" y="23"/>
                </a:cxn>
                <a:cxn ang="0">
                  <a:pos x="87" y="15"/>
                </a:cxn>
                <a:cxn ang="0">
                  <a:pos x="96" y="21"/>
                </a:cxn>
                <a:cxn ang="0">
                  <a:pos x="104" y="21"/>
                </a:cxn>
                <a:cxn ang="0">
                  <a:pos x="112" y="18"/>
                </a:cxn>
                <a:cxn ang="0">
                  <a:pos x="111" y="31"/>
                </a:cxn>
                <a:cxn ang="0">
                  <a:pos x="112" y="40"/>
                </a:cxn>
                <a:cxn ang="0">
                  <a:pos x="119" y="26"/>
                </a:cxn>
                <a:cxn ang="0">
                  <a:pos x="128" y="26"/>
                </a:cxn>
                <a:cxn ang="0">
                  <a:pos x="133" y="53"/>
                </a:cxn>
                <a:cxn ang="0">
                  <a:pos x="141" y="68"/>
                </a:cxn>
                <a:cxn ang="0">
                  <a:pos x="148" y="65"/>
                </a:cxn>
                <a:cxn ang="0">
                  <a:pos x="148" y="51"/>
                </a:cxn>
                <a:cxn ang="0">
                  <a:pos x="153" y="45"/>
                </a:cxn>
                <a:cxn ang="0">
                  <a:pos x="166" y="45"/>
                </a:cxn>
                <a:cxn ang="0">
                  <a:pos x="168" y="43"/>
                </a:cxn>
                <a:cxn ang="0">
                  <a:pos x="158" y="38"/>
                </a:cxn>
                <a:cxn ang="0">
                  <a:pos x="144" y="25"/>
                </a:cxn>
                <a:cxn ang="0">
                  <a:pos x="136" y="11"/>
                </a:cxn>
                <a:cxn ang="0">
                  <a:pos x="133" y="6"/>
                </a:cxn>
                <a:cxn ang="0">
                  <a:pos x="122" y="1"/>
                </a:cxn>
                <a:cxn ang="0">
                  <a:pos x="96" y="0"/>
                </a:cxn>
                <a:cxn ang="0">
                  <a:pos x="66" y="8"/>
                </a:cxn>
                <a:cxn ang="0">
                  <a:pos x="36" y="30"/>
                </a:cxn>
                <a:cxn ang="0">
                  <a:pos x="14" y="40"/>
                </a:cxn>
                <a:cxn ang="0">
                  <a:pos x="9" y="38"/>
                </a:cxn>
                <a:cxn ang="0">
                  <a:pos x="6" y="30"/>
                </a:cxn>
              </a:cxnLst>
              <a:rect l="0" t="0" r="r" b="b"/>
              <a:pathLst>
                <a:path w="174" h="76">
                  <a:moveTo>
                    <a:pt x="6" y="21"/>
                  </a:moveTo>
                  <a:lnTo>
                    <a:pt x="2" y="30"/>
                  </a:lnTo>
                  <a:lnTo>
                    <a:pt x="0" y="38"/>
                  </a:lnTo>
                  <a:lnTo>
                    <a:pt x="0" y="43"/>
                  </a:lnTo>
                  <a:lnTo>
                    <a:pt x="0" y="50"/>
                  </a:lnTo>
                  <a:lnTo>
                    <a:pt x="6" y="61"/>
                  </a:lnTo>
                  <a:lnTo>
                    <a:pt x="11" y="76"/>
                  </a:lnTo>
                  <a:lnTo>
                    <a:pt x="17" y="70"/>
                  </a:lnTo>
                  <a:lnTo>
                    <a:pt x="26" y="63"/>
                  </a:lnTo>
                  <a:lnTo>
                    <a:pt x="27" y="56"/>
                  </a:lnTo>
                  <a:lnTo>
                    <a:pt x="29" y="51"/>
                  </a:lnTo>
                  <a:lnTo>
                    <a:pt x="31" y="48"/>
                  </a:lnTo>
                  <a:lnTo>
                    <a:pt x="32" y="48"/>
                  </a:lnTo>
                  <a:lnTo>
                    <a:pt x="39" y="50"/>
                  </a:lnTo>
                  <a:lnTo>
                    <a:pt x="46" y="58"/>
                  </a:lnTo>
                  <a:lnTo>
                    <a:pt x="47" y="50"/>
                  </a:lnTo>
                  <a:lnTo>
                    <a:pt x="49" y="43"/>
                  </a:lnTo>
                  <a:lnTo>
                    <a:pt x="51" y="38"/>
                  </a:lnTo>
                  <a:lnTo>
                    <a:pt x="52" y="35"/>
                  </a:lnTo>
                  <a:lnTo>
                    <a:pt x="56" y="33"/>
                  </a:lnTo>
                  <a:lnTo>
                    <a:pt x="61" y="31"/>
                  </a:lnTo>
                  <a:lnTo>
                    <a:pt x="66" y="30"/>
                  </a:lnTo>
                  <a:lnTo>
                    <a:pt x="72" y="30"/>
                  </a:lnTo>
                  <a:lnTo>
                    <a:pt x="77" y="23"/>
                  </a:lnTo>
                  <a:lnTo>
                    <a:pt x="81" y="16"/>
                  </a:lnTo>
                  <a:lnTo>
                    <a:pt x="87" y="15"/>
                  </a:lnTo>
                  <a:lnTo>
                    <a:pt x="94" y="13"/>
                  </a:lnTo>
                  <a:lnTo>
                    <a:pt x="96" y="21"/>
                  </a:lnTo>
                  <a:lnTo>
                    <a:pt x="96" y="31"/>
                  </a:lnTo>
                  <a:lnTo>
                    <a:pt x="104" y="21"/>
                  </a:lnTo>
                  <a:lnTo>
                    <a:pt x="112" y="11"/>
                  </a:lnTo>
                  <a:lnTo>
                    <a:pt x="112" y="18"/>
                  </a:lnTo>
                  <a:lnTo>
                    <a:pt x="111" y="28"/>
                  </a:lnTo>
                  <a:lnTo>
                    <a:pt x="111" y="31"/>
                  </a:lnTo>
                  <a:lnTo>
                    <a:pt x="111" y="36"/>
                  </a:lnTo>
                  <a:lnTo>
                    <a:pt x="112" y="40"/>
                  </a:lnTo>
                  <a:lnTo>
                    <a:pt x="114" y="41"/>
                  </a:lnTo>
                  <a:lnTo>
                    <a:pt x="119" y="26"/>
                  </a:lnTo>
                  <a:lnTo>
                    <a:pt x="124" y="11"/>
                  </a:lnTo>
                  <a:lnTo>
                    <a:pt x="128" y="26"/>
                  </a:lnTo>
                  <a:lnTo>
                    <a:pt x="131" y="40"/>
                  </a:lnTo>
                  <a:lnTo>
                    <a:pt x="133" y="53"/>
                  </a:lnTo>
                  <a:lnTo>
                    <a:pt x="134" y="68"/>
                  </a:lnTo>
                  <a:lnTo>
                    <a:pt x="141" y="68"/>
                  </a:lnTo>
                  <a:lnTo>
                    <a:pt x="146" y="68"/>
                  </a:lnTo>
                  <a:lnTo>
                    <a:pt x="148" y="65"/>
                  </a:lnTo>
                  <a:lnTo>
                    <a:pt x="149" y="61"/>
                  </a:lnTo>
                  <a:lnTo>
                    <a:pt x="148" y="51"/>
                  </a:lnTo>
                  <a:lnTo>
                    <a:pt x="144" y="41"/>
                  </a:lnTo>
                  <a:lnTo>
                    <a:pt x="153" y="45"/>
                  </a:lnTo>
                  <a:lnTo>
                    <a:pt x="159" y="45"/>
                  </a:lnTo>
                  <a:lnTo>
                    <a:pt x="166" y="45"/>
                  </a:lnTo>
                  <a:lnTo>
                    <a:pt x="174" y="45"/>
                  </a:lnTo>
                  <a:lnTo>
                    <a:pt x="168" y="43"/>
                  </a:lnTo>
                  <a:lnTo>
                    <a:pt x="163" y="40"/>
                  </a:lnTo>
                  <a:lnTo>
                    <a:pt x="158" y="38"/>
                  </a:lnTo>
                  <a:lnTo>
                    <a:pt x="153" y="33"/>
                  </a:lnTo>
                  <a:lnTo>
                    <a:pt x="144" y="25"/>
                  </a:lnTo>
                  <a:lnTo>
                    <a:pt x="136" y="16"/>
                  </a:lnTo>
                  <a:lnTo>
                    <a:pt x="136" y="11"/>
                  </a:lnTo>
                  <a:lnTo>
                    <a:pt x="134" y="10"/>
                  </a:lnTo>
                  <a:lnTo>
                    <a:pt x="133" y="6"/>
                  </a:lnTo>
                  <a:lnTo>
                    <a:pt x="129" y="5"/>
                  </a:lnTo>
                  <a:lnTo>
                    <a:pt x="122" y="1"/>
                  </a:lnTo>
                  <a:lnTo>
                    <a:pt x="114" y="0"/>
                  </a:lnTo>
                  <a:lnTo>
                    <a:pt x="96" y="0"/>
                  </a:lnTo>
                  <a:lnTo>
                    <a:pt x="82" y="0"/>
                  </a:lnTo>
                  <a:lnTo>
                    <a:pt x="66" y="8"/>
                  </a:lnTo>
                  <a:lnTo>
                    <a:pt x="51" y="18"/>
                  </a:lnTo>
                  <a:lnTo>
                    <a:pt x="36" y="30"/>
                  </a:lnTo>
                  <a:lnTo>
                    <a:pt x="19" y="38"/>
                  </a:lnTo>
                  <a:lnTo>
                    <a:pt x="14" y="40"/>
                  </a:lnTo>
                  <a:lnTo>
                    <a:pt x="11" y="40"/>
                  </a:lnTo>
                  <a:lnTo>
                    <a:pt x="9" y="38"/>
                  </a:lnTo>
                  <a:lnTo>
                    <a:pt x="7" y="36"/>
                  </a:lnTo>
                  <a:lnTo>
                    <a:pt x="6" y="30"/>
                  </a:lnTo>
                  <a:lnTo>
                    <a:pt x="6" y="21"/>
                  </a:lnTo>
                  <a:close/>
                </a:path>
              </a:pathLst>
            </a:custGeom>
            <a:solidFill>
              <a:srgbClr val="1F1A17"/>
            </a:solidFill>
            <a:ln w="9525">
              <a:noFill/>
              <a:round/>
              <a:headEnd/>
              <a:tailEnd/>
            </a:ln>
          </p:spPr>
          <p:txBody>
            <a:bodyPr/>
            <a:lstStyle/>
            <a:p>
              <a:endParaRPr lang="en-US"/>
            </a:p>
          </p:txBody>
        </p:sp>
        <p:sp>
          <p:nvSpPr>
            <p:cNvPr id="4912" name="Freeform 816"/>
            <p:cNvSpPr>
              <a:spLocks/>
            </p:cNvSpPr>
            <p:nvPr/>
          </p:nvSpPr>
          <p:spPr bwMode="auto">
            <a:xfrm>
              <a:off x="2894" y="3728"/>
              <a:ext cx="45" cy="47"/>
            </a:xfrm>
            <a:custGeom>
              <a:avLst/>
              <a:gdLst/>
              <a:ahLst/>
              <a:cxnLst>
                <a:cxn ang="0">
                  <a:pos x="15" y="0"/>
                </a:cxn>
                <a:cxn ang="0">
                  <a:pos x="12" y="2"/>
                </a:cxn>
                <a:cxn ang="0">
                  <a:pos x="7" y="5"/>
                </a:cxn>
                <a:cxn ang="0">
                  <a:pos x="3" y="10"/>
                </a:cxn>
                <a:cxn ang="0">
                  <a:pos x="0" y="18"/>
                </a:cxn>
                <a:cxn ang="0">
                  <a:pos x="3" y="27"/>
                </a:cxn>
                <a:cxn ang="0">
                  <a:pos x="10" y="35"/>
                </a:cxn>
                <a:cxn ang="0">
                  <a:pos x="17" y="42"/>
                </a:cxn>
                <a:cxn ang="0">
                  <a:pos x="18" y="45"/>
                </a:cxn>
                <a:cxn ang="0">
                  <a:pos x="18" y="27"/>
                </a:cxn>
                <a:cxn ang="0">
                  <a:pos x="32" y="47"/>
                </a:cxn>
                <a:cxn ang="0">
                  <a:pos x="37" y="42"/>
                </a:cxn>
                <a:cxn ang="0">
                  <a:pos x="37" y="33"/>
                </a:cxn>
                <a:cxn ang="0">
                  <a:pos x="37" y="17"/>
                </a:cxn>
                <a:cxn ang="0">
                  <a:pos x="43" y="7"/>
                </a:cxn>
                <a:cxn ang="0">
                  <a:pos x="45" y="5"/>
                </a:cxn>
                <a:cxn ang="0">
                  <a:pos x="15" y="13"/>
                </a:cxn>
                <a:cxn ang="0">
                  <a:pos x="15" y="0"/>
                </a:cxn>
              </a:cxnLst>
              <a:rect l="0" t="0" r="r" b="b"/>
              <a:pathLst>
                <a:path w="45" h="47">
                  <a:moveTo>
                    <a:pt x="15" y="0"/>
                  </a:moveTo>
                  <a:lnTo>
                    <a:pt x="12" y="2"/>
                  </a:lnTo>
                  <a:lnTo>
                    <a:pt x="7" y="5"/>
                  </a:lnTo>
                  <a:lnTo>
                    <a:pt x="3" y="10"/>
                  </a:lnTo>
                  <a:lnTo>
                    <a:pt x="0" y="18"/>
                  </a:lnTo>
                  <a:lnTo>
                    <a:pt x="3" y="27"/>
                  </a:lnTo>
                  <a:lnTo>
                    <a:pt x="10" y="35"/>
                  </a:lnTo>
                  <a:lnTo>
                    <a:pt x="17" y="42"/>
                  </a:lnTo>
                  <a:lnTo>
                    <a:pt x="18" y="45"/>
                  </a:lnTo>
                  <a:lnTo>
                    <a:pt x="18" y="27"/>
                  </a:lnTo>
                  <a:lnTo>
                    <a:pt x="32" y="47"/>
                  </a:lnTo>
                  <a:lnTo>
                    <a:pt x="37" y="42"/>
                  </a:lnTo>
                  <a:lnTo>
                    <a:pt x="37" y="33"/>
                  </a:lnTo>
                  <a:lnTo>
                    <a:pt x="37" y="17"/>
                  </a:lnTo>
                  <a:lnTo>
                    <a:pt x="43" y="7"/>
                  </a:lnTo>
                  <a:lnTo>
                    <a:pt x="45" y="5"/>
                  </a:lnTo>
                  <a:lnTo>
                    <a:pt x="15" y="13"/>
                  </a:lnTo>
                  <a:lnTo>
                    <a:pt x="15" y="0"/>
                  </a:lnTo>
                  <a:close/>
                </a:path>
              </a:pathLst>
            </a:custGeom>
            <a:solidFill>
              <a:srgbClr val="1F1A17"/>
            </a:solidFill>
            <a:ln w="9525">
              <a:noFill/>
              <a:round/>
              <a:headEnd/>
              <a:tailEnd/>
            </a:ln>
          </p:spPr>
          <p:txBody>
            <a:bodyPr/>
            <a:lstStyle/>
            <a:p>
              <a:endParaRPr lang="en-US"/>
            </a:p>
          </p:txBody>
        </p:sp>
        <p:sp>
          <p:nvSpPr>
            <p:cNvPr id="4913" name="Freeform 817"/>
            <p:cNvSpPr>
              <a:spLocks/>
            </p:cNvSpPr>
            <p:nvPr/>
          </p:nvSpPr>
          <p:spPr bwMode="auto">
            <a:xfrm>
              <a:off x="2740" y="3661"/>
              <a:ext cx="89" cy="32"/>
            </a:xfrm>
            <a:custGeom>
              <a:avLst/>
              <a:gdLst/>
              <a:ahLst/>
              <a:cxnLst>
                <a:cxn ang="0">
                  <a:pos x="0" y="3"/>
                </a:cxn>
                <a:cxn ang="0">
                  <a:pos x="0" y="3"/>
                </a:cxn>
                <a:cxn ang="0">
                  <a:pos x="5" y="2"/>
                </a:cxn>
                <a:cxn ang="0">
                  <a:pos x="12" y="2"/>
                </a:cxn>
                <a:cxn ang="0">
                  <a:pos x="24" y="3"/>
                </a:cxn>
                <a:cxn ang="0">
                  <a:pos x="49" y="12"/>
                </a:cxn>
                <a:cxn ang="0">
                  <a:pos x="62" y="17"/>
                </a:cxn>
                <a:cxn ang="0">
                  <a:pos x="60" y="0"/>
                </a:cxn>
                <a:cxn ang="0">
                  <a:pos x="64" y="0"/>
                </a:cxn>
                <a:cxn ang="0">
                  <a:pos x="74" y="2"/>
                </a:cxn>
                <a:cxn ang="0">
                  <a:pos x="84" y="10"/>
                </a:cxn>
                <a:cxn ang="0">
                  <a:pos x="89" y="15"/>
                </a:cxn>
                <a:cxn ang="0">
                  <a:pos x="85" y="32"/>
                </a:cxn>
                <a:cxn ang="0">
                  <a:pos x="79" y="12"/>
                </a:cxn>
                <a:cxn ang="0">
                  <a:pos x="79" y="13"/>
                </a:cxn>
                <a:cxn ang="0">
                  <a:pos x="75" y="17"/>
                </a:cxn>
                <a:cxn ang="0">
                  <a:pos x="69" y="22"/>
                </a:cxn>
                <a:cxn ang="0">
                  <a:pos x="60" y="24"/>
                </a:cxn>
                <a:cxn ang="0">
                  <a:pos x="35" y="22"/>
                </a:cxn>
                <a:cxn ang="0">
                  <a:pos x="20" y="20"/>
                </a:cxn>
                <a:cxn ang="0">
                  <a:pos x="15" y="5"/>
                </a:cxn>
                <a:cxn ang="0">
                  <a:pos x="0" y="3"/>
                </a:cxn>
              </a:cxnLst>
              <a:rect l="0" t="0" r="r" b="b"/>
              <a:pathLst>
                <a:path w="89" h="32">
                  <a:moveTo>
                    <a:pt x="0" y="3"/>
                  </a:moveTo>
                  <a:lnTo>
                    <a:pt x="0" y="3"/>
                  </a:lnTo>
                  <a:lnTo>
                    <a:pt x="5" y="2"/>
                  </a:lnTo>
                  <a:lnTo>
                    <a:pt x="12" y="2"/>
                  </a:lnTo>
                  <a:lnTo>
                    <a:pt x="24" y="3"/>
                  </a:lnTo>
                  <a:lnTo>
                    <a:pt x="49" y="12"/>
                  </a:lnTo>
                  <a:lnTo>
                    <a:pt x="62" y="17"/>
                  </a:lnTo>
                  <a:lnTo>
                    <a:pt x="60" y="0"/>
                  </a:lnTo>
                  <a:lnTo>
                    <a:pt x="64" y="0"/>
                  </a:lnTo>
                  <a:lnTo>
                    <a:pt x="74" y="2"/>
                  </a:lnTo>
                  <a:lnTo>
                    <a:pt x="84" y="10"/>
                  </a:lnTo>
                  <a:lnTo>
                    <a:pt x="89" y="15"/>
                  </a:lnTo>
                  <a:lnTo>
                    <a:pt x="85" y="32"/>
                  </a:lnTo>
                  <a:lnTo>
                    <a:pt x="79" y="12"/>
                  </a:lnTo>
                  <a:lnTo>
                    <a:pt x="79" y="13"/>
                  </a:lnTo>
                  <a:lnTo>
                    <a:pt x="75" y="17"/>
                  </a:lnTo>
                  <a:lnTo>
                    <a:pt x="69" y="22"/>
                  </a:lnTo>
                  <a:lnTo>
                    <a:pt x="60" y="24"/>
                  </a:lnTo>
                  <a:lnTo>
                    <a:pt x="35" y="22"/>
                  </a:lnTo>
                  <a:lnTo>
                    <a:pt x="20" y="20"/>
                  </a:lnTo>
                  <a:lnTo>
                    <a:pt x="15" y="5"/>
                  </a:lnTo>
                  <a:lnTo>
                    <a:pt x="0" y="3"/>
                  </a:lnTo>
                  <a:close/>
                </a:path>
              </a:pathLst>
            </a:custGeom>
            <a:solidFill>
              <a:srgbClr val="1F1A17"/>
            </a:solidFill>
            <a:ln w="9525">
              <a:noFill/>
              <a:round/>
              <a:headEnd/>
              <a:tailEnd/>
            </a:ln>
          </p:spPr>
          <p:txBody>
            <a:bodyPr/>
            <a:lstStyle/>
            <a:p>
              <a:endParaRPr lang="en-US"/>
            </a:p>
          </p:txBody>
        </p:sp>
        <p:sp>
          <p:nvSpPr>
            <p:cNvPr id="4914" name="Freeform 818"/>
            <p:cNvSpPr>
              <a:spLocks/>
            </p:cNvSpPr>
            <p:nvPr/>
          </p:nvSpPr>
          <p:spPr bwMode="auto">
            <a:xfrm>
              <a:off x="2742" y="3710"/>
              <a:ext cx="68" cy="50"/>
            </a:xfrm>
            <a:custGeom>
              <a:avLst/>
              <a:gdLst/>
              <a:ahLst/>
              <a:cxnLst>
                <a:cxn ang="0">
                  <a:pos x="0" y="0"/>
                </a:cxn>
                <a:cxn ang="0">
                  <a:pos x="15" y="6"/>
                </a:cxn>
                <a:cxn ang="0">
                  <a:pos x="35" y="16"/>
                </a:cxn>
                <a:cxn ang="0">
                  <a:pos x="45" y="23"/>
                </a:cxn>
                <a:cxn ang="0">
                  <a:pos x="57" y="30"/>
                </a:cxn>
                <a:cxn ang="0">
                  <a:pos x="63" y="40"/>
                </a:cxn>
                <a:cxn ang="0">
                  <a:pos x="68" y="46"/>
                </a:cxn>
                <a:cxn ang="0">
                  <a:pos x="65" y="50"/>
                </a:cxn>
                <a:cxn ang="0">
                  <a:pos x="62" y="50"/>
                </a:cxn>
                <a:cxn ang="0">
                  <a:pos x="57" y="50"/>
                </a:cxn>
                <a:cxn ang="0">
                  <a:pos x="53" y="46"/>
                </a:cxn>
                <a:cxn ang="0">
                  <a:pos x="47" y="40"/>
                </a:cxn>
                <a:cxn ang="0">
                  <a:pos x="42" y="35"/>
                </a:cxn>
                <a:cxn ang="0">
                  <a:pos x="40" y="38"/>
                </a:cxn>
                <a:cxn ang="0">
                  <a:pos x="38" y="43"/>
                </a:cxn>
                <a:cxn ang="0">
                  <a:pos x="35" y="43"/>
                </a:cxn>
                <a:cxn ang="0">
                  <a:pos x="30" y="45"/>
                </a:cxn>
                <a:cxn ang="0">
                  <a:pos x="28" y="36"/>
                </a:cxn>
                <a:cxn ang="0">
                  <a:pos x="25" y="31"/>
                </a:cxn>
                <a:cxn ang="0">
                  <a:pos x="22" y="28"/>
                </a:cxn>
                <a:cxn ang="0">
                  <a:pos x="17" y="25"/>
                </a:cxn>
                <a:cxn ang="0">
                  <a:pos x="17" y="20"/>
                </a:cxn>
                <a:cxn ang="0">
                  <a:pos x="18" y="13"/>
                </a:cxn>
                <a:cxn ang="0">
                  <a:pos x="8" y="6"/>
                </a:cxn>
                <a:cxn ang="0">
                  <a:pos x="0" y="0"/>
                </a:cxn>
              </a:cxnLst>
              <a:rect l="0" t="0" r="r" b="b"/>
              <a:pathLst>
                <a:path w="68" h="50">
                  <a:moveTo>
                    <a:pt x="0" y="0"/>
                  </a:moveTo>
                  <a:lnTo>
                    <a:pt x="15" y="6"/>
                  </a:lnTo>
                  <a:lnTo>
                    <a:pt x="35" y="16"/>
                  </a:lnTo>
                  <a:lnTo>
                    <a:pt x="45" y="23"/>
                  </a:lnTo>
                  <a:lnTo>
                    <a:pt x="57" y="30"/>
                  </a:lnTo>
                  <a:lnTo>
                    <a:pt x="63" y="40"/>
                  </a:lnTo>
                  <a:lnTo>
                    <a:pt x="68" y="46"/>
                  </a:lnTo>
                  <a:lnTo>
                    <a:pt x="65" y="50"/>
                  </a:lnTo>
                  <a:lnTo>
                    <a:pt x="62" y="50"/>
                  </a:lnTo>
                  <a:lnTo>
                    <a:pt x="57" y="50"/>
                  </a:lnTo>
                  <a:lnTo>
                    <a:pt x="53" y="46"/>
                  </a:lnTo>
                  <a:lnTo>
                    <a:pt x="47" y="40"/>
                  </a:lnTo>
                  <a:lnTo>
                    <a:pt x="42" y="35"/>
                  </a:lnTo>
                  <a:lnTo>
                    <a:pt x="40" y="38"/>
                  </a:lnTo>
                  <a:lnTo>
                    <a:pt x="38" y="43"/>
                  </a:lnTo>
                  <a:lnTo>
                    <a:pt x="35" y="43"/>
                  </a:lnTo>
                  <a:lnTo>
                    <a:pt x="30" y="45"/>
                  </a:lnTo>
                  <a:lnTo>
                    <a:pt x="28" y="36"/>
                  </a:lnTo>
                  <a:lnTo>
                    <a:pt x="25" y="31"/>
                  </a:lnTo>
                  <a:lnTo>
                    <a:pt x="22" y="28"/>
                  </a:lnTo>
                  <a:lnTo>
                    <a:pt x="17" y="25"/>
                  </a:lnTo>
                  <a:lnTo>
                    <a:pt x="17" y="20"/>
                  </a:lnTo>
                  <a:lnTo>
                    <a:pt x="18" y="13"/>
                  </a:lnTo>
                  <a:lnTo>
                    <a:pt x="8" y="6"/>
                  </a:lnTo>
                  <a:lnTo>
                    <a:pt x="0" y="0"/>
                  </a:lnTo>
                  <a:close/>
                </a:path>
              </a:pathLst>
            </a:custGeom>
            <a:solidFill>
              <a:srgbClr val="1F1A17"/>
            </a:solidFill>
            <a:ln w="9525">
              <a:noFill/>
              <a:round/>
              <a:headEnd/>
              <a:tailEnd/>
            </a:ln>
          </p:spPr>
          <p:txBody>
            <a:bodyPr/>
            <a:lstStyle/>
            <a:p>
              <a:endParaRPr lang="en-US"/>
            </a:p>
          </p:txBody>
        </p:sp>
        <p:sp>
          <p:nvSpPr>
            <p:cNvPr id="4915" name="Freeform 819"/>
            <p:cNvSpPr>
              <a:spLocks/>
            </p:cNvSpPr>
            <p:nvPr/>
          </p:nvSpPr>
          <p:spPr bwMode="auto">
            <a:xfrm>
              <a:off x="2829" y="3715"/>
              <a:ext cx="57" cy="28"/>
            </a:xfrm>
            <a:custGeom>
              <a:avLst/>
              <a:gdLst/>
              <a:ahLst/>
              <a:cxnLst>
                <a:cxn ang="0">
                  <a:pos x="11" y="0"/>
                </a:cxn>
                <a:cxn ang="0">
                  <a:pos x="0" y="5"/>
                </a:cxn>
                <a:cxn ang="0">
                  <a:pos x="1" y="16"/>
                </a:cxn>
                <a:cxn ang="0">
                  <a:pos x="8" y="21"/>
                </a:cxn>
                <a:cxn ang="0">
                  <a:pos x="23" y="28"/>
                </a:cxn>
                <a:cxn ang="0">
                  <a:pos x="43" y="25"/>
                </a:cxn>
                <a:cxn ang="0">
                  <a:pos x="57" y="21"/>
                </a:cxn>
                <a:cxn ang="0">
                  <a:pos x="46" y="21"/>
                </a:cxn>
                <a:cxn ang="0">
                  <a:pos x="28" y="18"/>
                </a:cxn>
                <a:cxn ang="0">
                  <a:pos x="21" y="13"/>
                </a:cxn>
                <a:cxn ang="0">
                  <a:pos x="16" y="8"/>
                </a:cxn>
                <a:cxn ang="0">
                  <a:pos x="11" y="1"/>
                </a:cxn>
                <a:cxn ang="0">
                  <a:pos x="11" y="0"/>
                </a:cxn>
              </a:cxnLst>
              <a:rect l="0" t="0" r="r" b="b"/>
              <a:pathLst>
                <a:path w="57" h="28">
                  <a:moveTo>
                    <a:pt x="11" y="0"/>
                  </a:moveTo>
                  <a:lnTo>
                    <a:pt x="0" y="5"/>
                  </a:lnTo>
                  <a:lnTo>
                    <a:pt x="1" y="16"/>
                  </a:lnTo>
                  <a:lnTo>
                    <a:pt x="8" y="21"/>
                  </a:lnTo>
                  <a:lnTo>
                    <a:pt x="23" y="28"/>
                  </a:lnTo>
                  <a:lnTo>
                    <a:pt x="43" y="25"/>
                  </a:lnTo>
                  <a:lnTo>
                    <a:pt x="57" y="21"/>
                  </a:lnTo>
                  <a:lnTo>
                    <a:pt x="46" y="21"/>
                  </a:lnTo>
                  <a:lnTo>
                    <a:pt x="28" y="18"/>
                  </a:lnTo>
                  <a:lnTo>
                    <a:pt x="21" y="13"/>
                  </a:lnTo>
                  <a:lnTo>
                    <a:pt x="16" y="8"/>
                  </a:lnTo>
                  <a:lnTo>
                    <a:pt x="11" y="1"/>
                  </a:lnTo>
                  <a:lnTo>
                    <a:pt x="11" y="0"/>
                  </a:lnTo>
                  <a:close/>
                </a:path>
              </a:pathLst>
            </a:custGeom>
            <a:solidFill>
              <a:srgbClr val="1F1A17"/>
            </a:solidFill>
            <a:ln w="9525">
              <a:noFill/>
              <a:round/>
              <a:headEnd/>
              <a:tailEnd/>
            </a:ln>
          </p:spPr>
          <p:txBody>
            <a:bodyPr/>
            <a:lstStyle/>
            <a:p>
              <a:endParaRPr lang="en-US"/>
            </a:p>
          </p:txBody>
        </p:sp>
        <p:sp>
          <p:nvSpPr>
            <p:cNvPr id="4916" name="Freeform 820"/>
            <p:cNvSpPr>
              <a:spLocks/>
            </p:cNvSpPr>
            <p:nvPr/>
          </p:nvSpPr>
          <p:spPr bwMode="auto">
            <a:xfrm>
              <a:off x="2966" y="3616"/>
              <a:ext cx="45" cy="28"/>
            </a:xfrm>
            <a:custGeom>
              <a:avLst/>
              <a:gdLst/>
              <a:ahLst/>
              <a:cxnLst>
                <a:cxn ang="0">
                  <a:pos x="0" y="12"/>
                </a:cxn>
                <a:cxn ang="0">
                  <a:pos x="1" y="10"/>
                </a:cxn>
                <a:cxn ang="0">
                  <a:pos x="8" y="5"/>
                </a:cxn>
                <a:cxn ang="0">
                  <a:pos x="16" y="2"/>
                </a:cxn>
                <a:cxn ang="0">
                  <a:pos x="26" y="0"/>
                </a:cxn>
                <a:cxn ang="0">
                  <a:pos x="30" y="0"/>
                </a:cxn>
                <a:cxn ang="0">
                  <a:pos x="35" y="3"/>
                </a:cxn>
                <a:cxn ang="0">
                  <a:pos x="38" y="5"/>
                </a:cxn>
                <a:cxn ang="0">
                  <a:pos x="40" y="8"/>
                </a:cxn>
                <a:cxn ang="0">
                  <a:pos x="43" y="15"/>
                </a:cxn>
                <a:cxn ang="0">
                  <a:pos x="43" y="17"/>
                </a:cxn>
                <a:cxn ang="0">
                  <a:pos x="45" y="28"/>
                </a:cxn>
                <a:cxn ang="0">
                  <a:pos x="42" y="28"/>
                </a:cxn>
                <a:cxn ang="0">
                  <a:pos x="35" y="10"/>
                </a:cxn>
                <a:cxn ang="0">
                  <a:pos x="23" y="22"/>
                </a:cxn>
                <a:cxn ang="0">
                  <a:pos x="18" y="7"/>
                </a:cxn>
                <a:cxn ang="0">
                  <a:pos x="0" y="12"/>
                </a:cxn>
              </a:cxnLst>
              <a:rect l="0" t="0" r="r" b="b"/>
              <a:pathLst>
                <a:path w="45" h="28">
                  <a:moveTo>
                    <a:pt x="0" y="12"/>
                  </a:moveTo>
                  <a:lnTo>
                    <a:pt x="1" y="10"/>
                  </a:lnTo>
                  <a:lnTo>
                    <a:pt x="8" y="5"/>
                  </a:lnTo>
                  <a:lnTo>
                    <a:pt x="16" y="2"/>
                  </a:lnTo>
                  <a:lnTo>
                    <a:pt x="26" y="0"/>
                  </a:lnTo>
                  <a:lnTo>
                    <a:pt x="30" y="0"/>
                  </a:lnTo>
                  <a:lnTo>
                    <a:pt x="35" y="3"/>
                  </a:lnTo>
                  <a:lnTo>
                    <a:pt x="38" y="5"/>
                  </a:lnTo>
                  <a:lnTo>
                    <a:pt x="40" y="8"/>
                  </a:lnTo>
                  <a:lnTo>
                    <a:pt x="43" y="15"/>
                  </a:lnTo>
                  <a:lnTo>
                    <a:pt x="43" y="17"/>
                  </a:lnTo>
                  <a:lnTo>
                    <a:pt x="45" y="28"/>
                  </a:lnTo>
                  <a:lnTo>
                    <a:pt x="42" y="28"/>
                  </a:lnTo>
                  <a:lnTo>
                    <a:pt x="35" y="10"/>
                  </a:lnTo>
                  <a:lnTo>
                    <a:pt x="23" y="22"/>
                  </a:lnTo>
                  <a:lnTo>
                    <a:pt x="18" y="7"/>
                  </a:lnTo>
                  <a:lnTo>
                    <a:pt x="0" y="12"/>
                  </a:lnTo>
                  <a:close/>
                </a:path>
              </a:pathLst>
            </a:custGeom>
            <a:solidFill>
              <a:srgbClr val="1F1A17"/>
            </a:solidFill>
            <a:ln w="9525">
              <a:noFill/>
              <a:round/>
              <a:headEnd/>
              <a:tailEnd/>
            </a:ln>
          </p:spPr>
          <p:txBody>
            <a:bodyPr/>
            <a:lstStyle/>
            <a:p>
              <a:endParaRPr lang="en-US"/>
            </a:p>
          </p:txBody>
        </p:sp>
        <p:sp>
          <p:nvSpPr>
            <p:cNvPr id="4917" name="Freeform 821"/>
            <p:cNvSpPr>
              <a:spLocks/>
            </p:cNvSpPr>
            <p:nvPr/>
          </p:nvSpPr>
          <p:spPr bwMode="auto">
            <a:xfrm>
              <a:off x="2862" y="3686"/>
              <a:ext cx="59" cy="34"/>
            </a:xfrm>
            <a:custGeom>
              <a:avLst/>
              <a:gdLst/>
              <a:ahLst/>
              <a:cxnLst>
                <a:cxn ang="0">
                  <a:pos x="0" y="34"/>
                </a:cxn>
                <a:cxn ang="0">
                  <a:pos x="3" y="29"/>
                </a:cxn>
                <a:cxn ang="0">
                  <a:pos x="8" y="24"/>
                </a:cxn>
                <a:cxn ang="0">
                  <a:pos x="15" y="20"/>
                </a:cxn>
                <a:cxn ang="0">
                  <a:pos x="20" y="19"/>
                </a:cxn>
                <a:cxn ang="0">
                  <a:pos x="12" y="19"/>
                </a:cxn>
                <a:cxn ang="0">
                  <a:pos x="3" y="17"/>
                </a:cxn>
                <a:cxn ang="0">
                  <a:pos x="12" y="15"/>
                </a:cxn>
                <a:cxn ang="0">
                  <a:pos x="19" y="15"/>
                </a:cxn>
                <a:cxn ang="0">
                  <a:pos x="27" y="15"/>
                </a:cxn>
                <a:cxn ang="0">
                  <a:pos x="34" y="17"/>
                </a:cxn>
                <a:cxn ang="0">
                  <a:pos x="32" y="10"/>
                </a:cxn>
                <a:cxn ang="0">
                  <a:pos x="32" y="5"/>
                </a:cxn>
                <a:cxn ang="0">
                  <a:pos x="35" y="2"/>
                </a:cxn>
                <a:cxn ang="0">
                  <a:pos x="39" y="0"/>
                </a:cxn>
                <a:cxn ang="0">
                  <a:pos x="49" y="0"/>
                </a:cxn>
                <a:cxn ang="0">
                  <a:pos x="59" y="2"/>
                </a:cxn>
                <a:cxn ang="0">
                  <a:pos x="52" y="10"/>
                </a:cxn>
                <a:cxn ang="0">
                  <a:pos x="45" y="20"/>
                </a:cxn>
                <a:cxn ang="0">
                  <a:pos x="34" y="20"/>
                </a:cxn>
                <a:cxn ang="0">
                  <a:pos x="22" y="24"/>
                </a:cxn>
                <a:cxn ang="0">
                  <a:pos x="12" y="27"/>
                </a:cxn>
                <a:cxn ang="0">
                  <a:pos x="0" y="34"/>
                </a:cxn>
              </a:cxnLst>
              <a:rect l="0" t="0" r="r" b="b"/>
              <a:pathLst>
                <a:path w="59" h="34">
                  <a:moveTo>
                    <a:pt x="0" y="34"/>
                  </a:moveTo>
                  <a:lnTo>
                    <a:pt x="3" y="29"/>
                  </a:lnTo>
                  <a:lnTo>
                    <a:pt x="8" y="24"/>
                  </a:lnTo>
                  <a:lnTo>
                    <a:pt x="15" y="20"/>
                  </a:lnTo>
                  <a:lnTo>
                    <a:pt x="20" y="19"/>
                  </a:lnTo>
                  <a:lnTo>
                    <a:pt x="12" y="19"/>
                  </a:lnTo>
                  <a:lnTo>
                    <a:pt x="3" y="17"/>
                  </a:lnTo>
                  <a:lnTo>
                    <a:pt x="12" y="15"/>
                  </a:lnTo>
                  <a:lnTo>
                    <a:pt x="19" y="15"/>
                  </a:lnTo>
                  <a:lnTo>
                    <a:pt x="27" y="15"/>
                  </a:lnTo>
                  <a:lnTo>
                    <a:pt x="34" y="17"/>
                  </a:lnTo>
                  <a:lnTo>
                    <a:pt x="32" y="10"/>
                  </a:lnTo>
                  <a:lnTo>
                    <a:pt x="32" y="5"/>
                  </a:lnTo>
                  <a:lnTo>
                    <a:pt x="35" y="2"/>
                  </a:lnTo>
                  <a:lnTo>
                    <a:pt x="39" y="0"/>
                  </a:lnTo>
                  <a:lnTo>
                    <a:pt x="49" y="0"/>
                  </a:lnTo>
                  <a:lnTo>
                    <a:pt x="59" y="2"/>
                  </a:lnTo>
                  <a:lnTo>
                    <a:pt x="52" y="10"/>
                  </a:lnTo>
                  <a:lnTo>
                    <a:pt x="45" y="20"/>
                  </a:lnTo>
                  <a:lnTo>
                    <a:pt x="34" y="20"/>
                  </a:lnTo>
                  <a:lnTo>
                    <a:pt x="22" y="24"/>
                  </a:lnTo>
                  <a:lnTo>
                    <a:pt x="12" y="27"/>
                  </a:lnTo>
                  <a:lnTo>
                    <a:pt x="0" y="34"/>
                  </a:lnTo>
                  <a:close/>
                </a:path>
              </a:pathLst>
            </a:custGeom>
            <a:solidFill>
              <a:srgbClr val="1F1A17"/>
            </a:solidFill>
            <a:ln w="9525">
              <a:noFill/>
              <a:round/>
              <a:headEnd/>
              <a:tailEnd/>
            </a:ln>
          </p:spPr>
          <p:txBody>
            <a:bodyPr/>
            <a:lstStyle/>
            <a:p>
              <a:endParaRPr lang="en-US"/>
            </a:p>
          </p:txBody>
        </p:sp>
        <p:sp>
          <p:nvSpPr>
            <p:cNvPr id="4918" name="Freeform 822"/>
            <p:cNvSpPr>
              <a:spLocks/>
            </p:cNvSpPr>
            <p:nvPr/>
          </p:nvSpPr>
          <p:spPr bwMode="auto">
            <a:xfrm>
              <a:off x="2966" y="3663"/>
              <a:ext cx="23" cy="17"/>
            </a:xfrm>
            <a:custGeom>
              <a:avLst/>
              <a:gdLst/>
              <a:ahLst/>
              <a:cxnLst>
                <a:cxn ang="0">
                  <a:pos x="0" y="17"/>
                </a:cxn>
                <a:cxn ang="0">
                  <a:pos x="0" y="10"/>
                </a:cxn>
                <a:cxn ang="0">
                  <a:pos x="0" y="3"/>
                </a:cxn>
                <a:cxn ang="0">
                  <a:pos x="3" y="1"/>
                </a:cxn>
                <a:cxn ang="0">
                  <a:pos x="6" y="0"/>
                </a:cxn>
                <a:cxn ang="0">
                  <a:pos x="11" y="0"/>
                </a:cxn>
                <a:cxn ang="0">
                  <a:pos x="15" y="3"/>
                </a:cxn>
                <a:cxn ang="0">
                  <a:pos x="21" y="11"/>
                </a:cxn>
                <a:cxn ang="0">
                  <a:pos x="23" y="15"/>
                </a:cxn>
                <a:cxn ang="0">
                  <a:pos x="0" y="17"/>
                </a:cxn>
              </a:cxnLst>
              <a:rect l="0" t="0" r="r" b="b"/>
              <a:pathLst>
                <a:path w="23" h="17">
                  <a:moveTo>
                    <a:pt x="0" y="17"/>
                  </a:moveTo>
                  <a:lnTo>
                    <a:pt x="0" y="10"/>
                  </a:lnTo>
                  <a:lnTo>
                    <a:pt x="0" y="3"/>
                  </a:lnTo>
                  <a:lnTo>
                    <a:pt x="3" y="1"/>
                  </a:lnTo>
                  <a:lnTo>
                    <a:pt x="6" y="0"/>
                  </a:lnTo>
                  <a:lnTo>
                    <a:pt x="11" y="0"/>
                  </a:lnTo>
                  <a:lnTo>
                    <a:pt x="15" y="3"/>
                  </a:lnTo>
                  <a:lnTo>
                    <a:pt x="21" y="11"/>
                  </a:lnTo>
                  <a:lnTo>
                    <a:pt x="23" y="15"/>
                  </a:lnTo>
                  <a:lnTo>
                    <a:pt x="0" y="17"/>
                  </a:lnTo>
                  <a:close/>
                </a:path>
              </a:pathLst>
            </a:custGeom>
            <a:solidFill>
              <a:srgbClr val="1F1A17"/>
            </a:solidFill>
            <a:ln w="9525">
              <a:noFill/>
              <a:round/>
              <a:headEnd/>
              <a:tailEnd/>
            </a:ln>
          </p:spPr>
          <p:txBody>
            <a:bodyPr/>
            <a:lstStyle/>
            <a:p>
              <a:endParaRPr lang="en-US"/>
            </a:p>
          </p:txBody>
        </p:sp>
        <p:sp>
          <p:nvSpPr>
            <p:cNvPr id="4919" name="Freeform 823"/>
            <p:cNvSpPr>
              <a:spLocks/>
            </p:cNvSpPr>
            <p:nvPr/>
          </p:nvSpPr>
          <p:spPr bwMode="auto">
            <a:xfrm>
              <a:off x="3046" y="3649"/>
              <a:ext cx="30" cy="25"/>
            </a:xfrm>
            <a:custGeom>
              <a:avLst/>
              <a:gdLst/>
              <a:ahLst/>
              <a:cxnLst>
                <a:cxn ang="0">
                  <a:pos x="28" y="0"/>
                </a:cxn>
                <a:cxn ang="0">
                  <a:pos x="23" y="2"/>
                </a:cxn>
                <a:cxn ang="0">
                  <a:pos x="13" y="9"/>
                </a:cxn>
                <a:cxn ang="0">
                  <a:pos x="3" y="19"/>
                </a:cxn>
                <a:cxn ang="0">
                  <a:pos x="0" y="24"/>
                </a:cxn>
                <a:cxn ang="0">
                  <a:pos x="7" y="25"/>
                </a:cxn>
                <a:cxn ang="0">
                  <a:pos x="13" y="20"/>
                </a:cxn>
                <a:cxn ang="0">
                  <a:pos x="25" y="10"/>
                </a:cxn>
                <a:cxn ang="0">
                  <a:pos x="30" y="4"/>
                </a:cxn>
                <a:cxn ang="0">
                  <a:pos x="28" y="0"/>
                </a:cxn>
              </a:cxnLst>
              <a:rect l="0" t="0" r="r" b="b"/>
              <a:pathLst>
                <a:path w="30" h="25">
                  <a:moveTo>
                    <a:pt x="28" y="0"/>
                  </a:moveTo>
                  <a:lnTo>
                    <a:pt x="23" y="2"/>
                  </a:lnTo>
                  <a:lnTo>
                    <a:pt x="13" y="9"/>
                  </a:lnTo>
                  <a:lnTo>
                    <a:pt x="3" y="19"/>
                  </a:lnTo>
                  <a:lnTo>
                    <a:pt x="0" y="24"/>
                  </a:lnTo>
                  <a:lnTo>
                    <a:pt x="7" y="25"/>
                  </a:lnTo>
                  <a:lnTo>
                    <a:pt x="13" y="20"/>
                  </a:lnTo>
                  <a:lnTo>
                    <a:pt x="25" y="10"/>
                  </a:lnTo>
                  <a:lnTo>
                    <a:pt x="30" y="4"/>
                  </a:lnTo>
                  <a:lnTo>
                    <a:pt x="28" y="0"/>
                  </a:lnTo>
                  <a:close/>
                </a:path>
              </a:pathLst>
            </a:custGeom>
            <a:solidFill>
              <a:srgbClr val="1F1A17"/>
            </a:solidFill>
            <a:ln w="9525">
              <a:noFill/>
              <a:round/>
              <a:headEnd/>
              <a:tailEnd/>
            </a:ln>
          </p:spPr>
          <p:txBody>
            <a:bodyPr/>
            <a:lstStyle/>
            <a:p>
              <a:endParaRPr lang="en-US"/>
            </a:p>
          </p:txBody>
        </p:sp>
        <p:sp>
          <p:nvSpPr>
            <p:cNvPr id="4920" name="Freeform 824"/>
            <p:cNvSpPr>
              <a:spLocks/>
            </p:cNvSpPr>
            <p:nvPr/>
          </p:nvSpPr>
          <p:spPr bwMode="auto">
            <a:xfrm>
              <a:off x="3119" y="3628"/>
              <a:ext cx="159" cy="35"/>
            </a:xfrm>
            <a:custGeom>
              <a:avLst/>
              <a:gdLst/>
              <a:ahLst/>
              <a:cxnLst>
                <a:cxn ang="0">
                  <a:pos x="72" y="0"/>
                </a:cxn>
                <a:cxn ang="0">
                  <a:pos x="67" y="3"/>
                </a:cxn>
                <a:cxn ang="0">
                  <a:pos x="59" y="5"/>
                </a:cxn>
                <a:cxn ang="0">
                  <a:pos x="42" y="6"/>
                </a:cxn>
                <a:cxn ang="0">
                  <a:pos x="22" y="6"/>
                </a:cxn>
                <a:cxn ang="0">
                  <a:pos x="16" y="8"/>
                </a:cxn>
                <a:cxn ang="0">
                  <a:pos x="7" y="10"/>
                </a:cxn>
                <a:cxn ang="0">
                  <a:pos x="4" y="10"/>
                </a:cxn>
                <a:cxn ang="0">
                  <a:pos x="0" y="11"/>
                </a:cxn>
                <a:cxn ang="0">
                  <a:pos x="0" y="15"/>
                </a:cxn>
                <a:cxn ang="0">
                  <a:pos x="0" y="18"/>
                </a:cxn>
                <a:cxn ang="0">
                  <a:pos x="4" y="20"/>
                </a:cxn>
                <a:cxn ang="0">
                  <a:pos x="11" y="21"/>
                </a:cxn>
                <a:cxn ang="0">
                  <a:pos x="19" y="23"/>
                </a:cxn>
                <a:cxn ang="0">
                  <a:pos x="29" y="25"/>
                </a:cxn>
                <a:cxn ang="0">
                  <a:pos x="47" y="25"/>
                </a:cxn>
                <a:cxn ang="0">
                  <a:pos x="57" y="26"/>
                </a:cxn>
                <a:cxn ang="0">
                  <a:pos x="64" y="31"/>
                </a:cxn>
                <a:cxn ang="0">
                  <a:pos x="77" y="35"/>
                </a:cxn>
                <a:cxn ang="0">
                  <a:pos x="89" y="33"/>
                </a:cxn>
                <a:cxn ang="0">
                  <a:pos x="101" y="31"/>
                </a:cxn>
                <a:cxn ang="0">
                  <a:pos x="111" y="30"/>
                </a:cxn>
                <a:cxn ang="0">
                  <a:pos x="129" y="28"/>
                </a:cxn>
                <a:cxn ang="0">
                  <a:pos x="148" y="26"/>
                </a:cxn>
                <a:cxn ang="0">
                  <a:pos x="158" y="25"/>
                </a:cxn>
                <a:cxn ang="0">
                  <a:pos x="159" y="21"/>
                </a:cxn>
                <a:cxn ang="0">
                  <a:pos x="159" y="18"/>
                </a:cxn>
                <a:cxn ang="0">
                  <a:pos x="158" y="15"/>
                </a:cxn>
                <a:cxn ang="0">
                  <a:pos x="151" y="13"/>
                </a:cxn>
                <a:cxn ang="0">
                  <a:pos x="134" y="10"/>
                </a:cxn>
                <a:cxn ang="0">
                  <a:pos x="119" y="6"/>
                </a:cxn>
                <a:cxn ang="0">
                  <a:pos x="102" y="3"/>
                </a:cxn>
                <a:cxn ang="0">
                  <a:pos x="87" y="0"/>
                </a:cxn>
                <a:cxn ang="0">
                  <a:pos x="79" y="0"/>
                </a:cxn>
                <a:cxn ang="0">
                  <a:pos x="72" y="0"/>
                </a:cxn>
              </a:cxnLst>
              <a:rect l="0" t="0" r="r" b="b"/>
              <a:pathLst>
                <a:path w="159" h="35">
                  <a:moveTo>
                    <a:pt x="72" y="0"/>
                  </a:moveTo>
                  <a:lnTo>
                    <a:pt x="67" y="3"/>
                  </a:lnTo>
                  <a:lnTo>
                    <a:pt x="59" y="5"/>
                  </a:lnTo>
                  <a:lnTo>
                    <a:pt x="42" y="6"/>
                  </a:lnTo>
                  <a:lnTo>
                    <a:pt x="22" y="6"/>
                  </a:lnTo>
                  <a:lnTo>
                    <a:pt x="16" y="8"/>
                  </a:lnTo>
                  <a:lnTo>
                    <a:pt x="7" y="10"/>
                  </a:lnTo>
                  <a:lnTo>
                    <a:pt x="4" y="10"/>
                  </a:lnTo>
                  <a:lnTo>
                    <a:pt x="0" y="11"/>
                  </a:lnTo>
                  <a:lnTo>
                    <a:pt x="0" y="15"/>
                  </a:lnTo>
                  <a:lnTo>
                    <a:pt x="0" y="18"/>
                  </a:lnTo>
                  <a:lnTo>
                    <a:pt x="4" y="20"/>
                  </a:lnTo>
                  <a:lnTo>
                    <a:pt x="11" y="21"/>
                  </a:lnTo>
                  <a:lnTo>
                    <a:pt x="19" y="23"/>
                  </a:lnTo>
                  <a:lnTo>
                    <a:pt x="29" y="25"/>
                  </a:lnTo>
                  <a:lnTo>
                    <a:pt x="47" y="25"/>
                  </a:lnTo>
                  <a:lnTo>
                    <a:pt x="57" y="26"/>
                  </a:lnTo>
                  <a:lnTo>
                    <a:pt x="64" y="31"/>
                  </a:lnTo>
                  <a:lnTo>
                    <a:pt x="77" y="35"/>
                  </a:lnTo>
                  <a:lnTo>
                    <a:pt x="89" y="33"/>
                  </a:lnTo>
                  <a:lnTo>
                    <a:pt x="101" y="31"/>
                  </a:lnTo>
                  <a:lnTo>
                    <a:pt x="111" y="30"/>
                  </a:lnTo>
                  <a:lnTo>
                    <a:pt x="129" y="28"/>
                  </a:lnTo>
                  <a:lnTo>
                    <a:pt x="148" y="26"/>
                  </a:lnTo>
                  <a:lnTo>
                    <a:pt x="158" y="25"/>
                  </a:lnTo>
                  <a:lnTo>
                    <a:pt x="159" y="21"/>
                  </a:lnTo>
                  <a:lnTo>
                    <a:pt x="159" y="18"/>
                  </a:lnTo>
                  <a:lnTo>
                    <a:pt x="158" y="15"/>
                  </a:lnTo>
                  <a:lnTo>
                    <a:pt x="151" y="13"/>
                  </a:lnTo>
                  <a:lnTo>
                    <a:pt x="134" y="10"/>
                  </a:lnTo>
                  <a:lnTo>
                    <a:pt x="119" y="6"/>
                  </a:lnTo>
                  <a:lnTo>
                    <a:pt x="102" y="3"/>
                  </a:lnTo>
                  <a:lnTo>
                    <a:pt x="87" y="0"/>
                  </a:lnTo>
                  <a:lnTo>
                    <a:pt x="79" y="0"/>
                  </a:lnTo>
                  <a:lnTo>
                    <a:pt x="72" y="0"/>
                  </a:lnTo>
                  <a:close/>
                </a:path>
              </a:pathLst>
            </a:custGeom>
            <a:solidFill>
              <a:srgbClr val="1F1A17"/>
            </a:solidFill>
            <a:ln w="9525">
              <a:noFill/>
              <a:round/>
              <a:headEnd/>
              <a:tailEnd/>
            </a:ln>
          </p:spPr>
          <p:txBody>
            <a:bodyPr/>
            <a:lstStyle/>
            <a:p>
              <a:endParaRPr lang="en-US"/>
            </a:p>
          </p:txBody>
        </p:sp>
        <p:sp>
          <p:nvSpPr>
            <p:cNvPr id="4921" name="Freeform 825"/>
            <p:cNvSpPr>
              <a:spLocks/>
            </p:cNvSpPr>
            <p:nvPr/>
          </p:nvSpPr>
          <p:spPr bwMode="auto">
            <a:xfrm>
              <a:off x="3158" y="3626"/>
              <a:ext cx="92" cy="32"/>
            </a:xfrm>
            <a:custGeom>
              <a:avLst/>
              <a:gdLst/>
              <a:ahLst/>
              <a:cxnLst>
                <a:cxn ang="0">
                  <a:pos x="30" y="0"/>
                </a:cxn>
                <a:cxn ang="0">
                  <a:pos x="27" y="5"/>
                </a:cxn>
                <a:cxn ang="0">
                  <a:pos x="25" y="10"/>
                </a:cxn>
                <a:cxn ang="0">
                  <a:pos x="22" y="12"/>
                </a:cxn>
                <a:cxn ang="0">
                  <a:pos x="17" y="15"/>
                </a:cxn>
                <a:cxn ang="0">
                  <a:pos x="10" y="17"/>
                </a:cxn>
                <a:cxn ang="0">
                  <a:pos x="0" y="18"/>
                </a:cxn>
                <a:cxn ang="0">
                  <a:pos x="13" y="20"/>
                </a:cxn>
                <a:cxn ang="0">
                  <a:pos x="28" y="22"/>
                </a:cxn>
                <a:cxn ang="0">
                  <a:pos x="32" y="20"/>
                </a:cxn>
                <a:cxn ang="0">
                  <a:pos x="32" y="22"/>
                </a:cxn>
                <a:cxn ang="0">
                  <a:pos x="33" y="28"/>
                </a:cxn>
                <a:cxn ang="0">
                  <a:pos x="33" y="32"/>
                </a:cxn>
                <a:cxn ang="0">
                  <a:pos x="40" y="27"/>
                </a:cxn>
                <a:cxn ang="0">
                  <a:pos x="52" y="22"/>
                </a:cxn>
                <a:cxn ang="0">
                  <a:pos x="72" y="20"/>
                </a:cxn>
                <a:cxn ang="0">
                  <a:pos x="92" y="20"/>
                </a:cxn>
                <a:cxn ang="0">
                  <a:pos x="78" y="15"/>
                </a:cxn>
                <a:cxn ang="0">
                  <a:pos x="63" y="8"/>
                </a:cxn>
                <a:cxn ang="0">
                  <a:pos x="55" y="2"/>
                </a:cxn>
                <a:cxn ang="0">
                  <a:pos x="52" y="0"/>
                </a:cxn>
                <a:cxn ang="0">
                  <a:pos x="40" y="0"/>
                </a:cxn>
                <a:cxn ang="0">
                  <a:pos x="30" y="0"/>
                </a:cxn>
              </a:cxnLst>
              <a:rect l="0" t="0" r="r" b="b"/>
              <a:pathLst>
                <a:path w="92" h="32">
                  <a:moveTo>
                    <a:pt x="30" y="0"/>
                  </a:moveTo>
                  <a:lnTo>
                    <a:pt x="27" y="5"/>
                  </a:lnTo>
                  <a:lnTo>
                    <a:pt x="25" y="10"/>
                  </a:lnTo>
                  <a:lnTo>
                    <a:pt x="22" y="12"/>
                  </a:lnTo>
                  <a:lnTo>
                    <a:pt x="17" y="15"/>
                  </a:lnTo>
                  <a:lnTo>
                    <a:pt x="10" y="17"/>
                  </a:lnTo>
                  <a:lnTo>
                    <a:pt x="0" y="18"/>
                  </a:lnTo>
                  <a:lnTo>
                    <a:pt x="13" y="20"/>
                  </a:lnTo>
                  <a:lnTo>
                    <a:pt x="28" y="22"/>
                  </a:lnTo>
                  <a:lnTo>
                    <a:pt x="32" y="20"/>
                  </a:lnTo>
                  <a:lnTo>
                    <a:pt x="32" y="22"/>
                  </a:lnTo>
                  <a:lnTo>
                    <a:pt x="33" y="28"/>
                  </a:lnTo>
                  <a:lnTo>
                    <a:pt x="33" y="32"/>
                  </a:lnTo>
                  <a:lnTo>
                    <a:pt x="40" y="27"/>
                  </a:lnTo>
                  <a:lnTo>
                    <a:pt x="52" y="22"/>
                  </a:lnTo>
                  <a:lnTo>
                    <a:pt x="72" y="20"/>
                  </a:lnTo>
                  <a:lnTo>
                    <a:pt x="92" y="20"/>
                  </a:lnTo>
                  <a:lnTo>
                    <a:pt x="78" y="15"/>
                  </a:lnTo>
                  <a:lnTo>
                    <a:pt x="63" y="8"/>
                  </a:lnTo>
                  <a:lnTo>
                    <a:pt x="55" y="2"/>
                  </a:lnTo>
                  <a:lnTo>
                    <a:pt x="52" y="0"/>
                  </a:lnTo>
                  <a:lnTo>
                    <a:pt x="40" y="0"/>
                  </a:lnTo>
                  <a:lnTo>
                    <a:pt x="30" y="0"/>
                  </a:lnTo>
                  <a:close/>
                </a:path>
              </a:pathLst>
            </a:custGeom>
            <a:solidFill>
              <a:srgbClr val="1F1A17"/>
            </a:solidFill>
            <a:ln w="9525">
              <a:noFill/>
              <a:round/>
              <a:headEnd/>
              <a:tailEnd/>
            </a:ln>
          </p:spPr>
          <p:txBody>
            <a:bodyPr/>
            <a:lstStyle/>
            <a:p>
              <a:endParaRPr lang="en-US"/>
            </a:p>
          </p:txBody>
        </p:sp>
        <p:sp>
          <p:nvSpPr>
            <p:cNvPr id="4922" name="Freeform 826"/>
            <p:cNvSpPr>
              <a:spLocks/>
            </p:cNvSpPr>
            <p:nvPr/>
          </p:nvSpPr>
          <p:spPr bwMode="auto">
            <a:xfrm>
              <a:off x="3190" y="3504"/>
              <a:ext cx="38" cy="152"/>
            </a:xfrm>
            <a:custGeom>
              <a:avLst/>
              <a:gdLst/>
              <a:ahLst/>
              <a:cxnLst>
                <a:cxn ang="0">
                  <a:pos x="1" y="0"/>
                </a:cxn>
                <a:cxn ang="0">
                  <a:pos x="0" y="132"/>
                </a:cxn>
                <a:cxn ang="0">
                  <a:pos x="3" y="139"/>
                </a:cxn>
                <a:cxn ang="0">
                  <a:pos x="1" y="152"/>
                </a:cxn>
                <a:cxn ang="0">
                  <a:pos x="6" y="147"/>
                </a:cxn>
                <a:cxn ang="0">
                  <a:pos x="13" y="144"/>
                </a:cxn>
                <a:cxn ang="0">
                  <a:pos x="18" y="142"/>
                </a:cxn>
                <a:cxn ang="0">
                  <a:pos x="26" y="139"/>
                </a:cxn>
                <a:cxn ang="0">
                  <a:pos x="35" y="140"/>
                </a:cxn>
                <a:cxn ang="0">
                  <a:pos x="38" y="139"/>
                </a:cxn>
                <a:cxn ang="0">
                  <a:pos x="31" y="134"/>
                </a:cxn>
                <a:cxn ang="0">
                  <a:pos x="21" y="127"/>
                </a:cxn>
                <a:cxn ang="0">
                  <a:pos x="21" y="105"/>
                </a:cxn>
                <a:cxn ang="0">
                  <a:pos x="20" y="63"/>
                </a:cxn>
                <a:cxn ang="0">
                  <a:pos x="18" y="20"/>
                </a:cxn>
                <a:cxn ang="0">
                  <a:pos x="18" y="2"/>
                </a:cxn>
                <a:cxn ang="0">
                  <a:pos x="1" y="0"/>
                </a:cxn>
              </a:cxnLst>
              <a:rect l="0" t="0" r="r" b="b"/>
              <a:pathLst>
                <a:path w="38" h="152">
                  <a:moveTo>
                    <a:pt x="1" y="0"/>
                  </a:moveTo>
                  <a:lnTo>
                    <a:pt x="0" y="132"/>
                  </a:lnTo>
                  <a:lnTo>
                    <a:pt x="3" y="139"/>
                  </a:lnTo>
                  <a:lnTo>
                    <a:pt x="1" y="152"/>
                  </a:lnTo>
                  <a:lnTo>
                    <a:pt x="6" y="147"/>
                  </a:lnTo>
                  <a:lnTo>
                    <a:pt x="13" y="144"/>
                  </a:lnTo>
                  <a:lnTo>
                    <a:pt x="18" y="142"/>
                  </a:lnTo>
                  <a:lnTo>
                    <a:pt x="26" y="139"/>
                  </a:lnTo>
                  <a:lnTo>
                    <a:pt x="35" y="140"/>
                  </a:lnTo>
                  <a:lnTo>
                    <a:pt x="38" y="139"/>
                  </a:lnTo>
                  <a:lnTo>
                    <a:pt x="31" y="134"/>
                  </a:lnTo>
                  <a:lnTo>
                    <a:pt x="21" y="127"/>
                  </a:lnTo>
                  <a:lnTo>
                    <a:pt x="21" y="105"/>
                  </a:lnTo>
                  <a:lnTo>
                    <a:pt x="20" y="63"/>
                  </a:lnTo>
                  <a:lnTo>
                    <a:pt x="18" y="20"/>
                  </a:lnTo>
                  <a:lnTo>
                    <a:pt x="18" y="2"/>
                  </a:lnTo>
                  <a:lnTo>
                    <a:pt x="1" y="0"/>
                  </a:lnTo>
                  <a:close/>
                </a:path>
              </a:pathLst>
            </a:custGeom>
            <a:solidFill>
              <a:srgbClr val="1F1A17"/>
            </a:solidFill>
            <a:ln w="9525">
              <a:noFill/>
              <a:round/>
              <a:headEnd/>
              <a:tailEnd/>
            </a:ln>
          </p:spPr>
          <p:txBody>
            <a:bodyPr/>
            <a:lstStyle/>
            <a:p>
              <a:endParaRPr lang="en-US"/>
            </a:p>
          </p:txBody>
        </p:sp>
        <p:sp>
          <p:nvSpPr>
            <p:cNvPr id="4923" name="Freeform 827"/>
            <p:cNvSpPr>
              <a:spLocks/>
            </p:cNvSpPr>
            <p:nvPr/>
          </p:nvSpPr>
          <p:spPr bwMode="auto">
            <a:xfrm>
              <a:off x="3176" y="3308"/>
              <a:ext cx="37" cy="346"/>
            </a:xfrm>
            <a:custGeom>
              <a:avLst/>
              <a:gdLst/>
              <a:ahLst/>
              <a:cxnLst>
                <a:cxn ang="0">
                  <a:pos x="12" y="0"/>
                </a:cxn>
                <a:cxn ang="0">
                  <a:pos x="12" y="14"/>
                </a:cxn>
                <a:cxn ang="0">
                  <a:pos x="12" y="49"/>
                </a:cxn>
                <a:cxn ang="0">
                  <a:pos x="12" y="97"/>
                </a:cxn>
                <a:cxn ang="0">
                  <a:pos x="12" y="154"/>
                </a:cxn>
                <a:cxn ang="0">
                  <a:pos x="12" y="211"/>
                </a:cxn>
                <a:cxn ang="0">
                  <a:pos x="12" y="263"/>
                </a:cxn>
                <a:cxn ang="0">
                  <a:pos x="12" y="301"/>
                </a:cxn>
                <a:cxn ang="0">
                  <a:pos x="12" y="320"/>
                </a:cxn>
                <a:cxn ang="0">
                  <a:pos x="9" y="328"/>
                </a:cxn>
                <a:cxn ang="0">
                  <a:pos x="5" y="333"/>
                </a:cxn>
                <a:cxn ang="0">
                  <a:pos x="2" y="336"/>
                </a:cxn>
                <a:cxn ang="0">
                  <a:pos x="0" y="336"/>
                </a:cxn>
                <a:cxn ang="0">
                  <a:pos x="10" y="336"/>
                </a:cxn>
                <a:cxn ang="0">
                  <a:pos x="14" y="335"/>
                </a:cxn>
                <a:cxn ang="0">
                  <a:pos x="19" y="336"/>
                </a:cxn>
                <a:cxn ang="0">
                  <a:pos x="17" y="343"/>
                </a:cxn>
                <a:cxn ang="0">
                  <a:pos x="17" y="346"/>
                </a:cxn>
                <a:cxn ang="0">
                  <a:pos x="25" y="338"/>
                </a:cxn>
                <a:cxn ang="0">
                  <a:pos x="32" y="336"/>
                </a:cxn>
                <a:cxn ang="0">
                  <a:pos x="37" y="335"/>
                </a:cxn>
                <a:cxn ang="0">
                  <a:pos x="27" y="333"/>
                </a:cxn>
                <a:cxn ang="0">
                  <a:pos x="22" y="331"/>
                </a:cxn>
                <a:cxn ang="0">
                  <a:pos x="19" y="328"/>
                </a:cxn>
                <a:cxn ang="0">
                  <a:pos x="17" y="318"/>
                </a:cxn>
                <a:cxn ang="0">
                  <a:pos x="17" y="300"/>
                </a:cxn>
                <a:cxn ang="0">
                  <a:pos x="15" y="268"/>
                </a:cxn>
                <a:cxn ang="0">
                  <a:pos x="15" y="238"/>
                </a:cxn>
                <a:cxn ang="0">
                  <a:pos x="17" y="218"/>
                </a:cxn>
                <a:cxn ang="0">
                  <a:pos x="19" y="216"/>
                </a:cxn>
                <a:cxn ang="0">
                  <a:pos x="22" y="213"/>
                </a:cxn>
                <a:cxn ang="0">
                  <a:pos x="24" y="213"/>
                </a:cxn>
                <a:cxn ang="0">
                  <a:pos x="27" y="213"/>
                </a:cxn>
                <a:cxn ang="0">
                  <a:pos x="30" y="213"/>
                </a:cxn>
                <a:cxn ang="0">
                  <a:pos x="32" y="214"/>
                </a:cxn>
                <a:cxn ang="0">
                  <a:pos x="32" y="2"/>
                </a:cxn>
                <a:cxn ang="0">
                  <a:pos x="12" y="0"/>
                </a:cxn>
              </a:cxnLst>
              <a:rect l="0" t="0" r="r" b="b"/>
              <a:pathLst>
                <a:path w="37" h="346">
                  <a:moveTo>
                    <a:pt x="12" y="0"/>
                  </a:moveTo>
                  <a:lnTo>
                    <a:pt x="12" y="14"/>
                  </a:lnTo>
                  <a:lnTo>
                    <a:pt x="12" y="49"/>
                  </a:lnTo>
                  <a:lnTo>
                    <a:pt x="12" y="97"/>
                  </a:lnTo>
                  <a:lnTo>
                    <a:pt x="12" y="154"/>
                  </a:lnTo>
                  <a:lnTo>
                    <a:pt x="12" y="211"/>
                  </a:lnTo>
                  <a:lnTo>
                    <a:pt x="12" y="263"/>
                  </a:lnTo>
                  <a:lnTo>
                    <a:pt x="12" y="301"/>
                  </a:lnTo>
                  <a:lnTo>
                    <a:pt x="12" y="320"/>
                  </a:lnTo>
                  <a:lnTo>
                    <a:pt x="9" y="328"/>
                  </a:lnTo>
                  <a:lnTo>
                    <a:pt x="5" y="333"/>
                  </a:lnTo>
                  <a:lnTo>
                    <a:pt x="2" y="336"/>
                  </a:lnTo>
                  <a:lnTo>
                    <a:pt x="0" y="336"/>
                  </a:lnTo>
                  <a:lnTo>
                    <a:pt x="10" y="336"/>
                  </a:lnTo>
                  <a:lnTo>
                    <a:pt x="14" y="335"/>
                  </a:lnTo>
                  <a:lnTo>
                    <a:pt x="19" y="336"/>
                  </a:lnTo>
                  <a:lnTo>
                    <a:pt x="17" y="343"/>
                  </a:lnTo>
                  <a:lnTo>
                    <a:pt x="17" y="346"/>
                  </a:lnTo>
                  <a:lnTo>
                    <a:pt x="25" y="338"/>
                  </a:lnTo>
                  <a:lnTo>
                    <a:pt x="32" y="336"/>
                  </a:lnTo>
                  <a:lnTo>
                    <a:pt x="37" y="335"/>
                  </a:lnTo>
                  <a:lnTo>
                    <a:pt x="27" y="333"/>
                  </a:lnTo>
                  <a:lnTo>
                    <a:pt x="22" y="331"/>
                  </a:lnTo>
                  <a:lnTo>
                    <a:pt x="19" y="328"/>
                  </a:lnTo>
                  <a:lnTo>
                    <a:pt x="17" y="318"/>
                  </a:lnTo>
                  <a:lnTo>
                    <a:pt x="17" y="300"/>
                  </a:lnTo>
                  <a:lnTo>
                    <a:pt x="15" y="268"/>
                  </a:lnTo>
                  <a:lnTo>
                    <a:pt x="15" y="238"/>
                  </a:lnTo>
                  <a:lnTo>
                    <a:pt x="17" y="218"/>
                  </a:lnTo>
                  <a:lnTo>
                    <a:pt x="19" y="216"/>
                  </a:lnTo>
                  <a:lnTo>
                    <a:pt x="22" y="213"/>
                  </a:lnTo>
                  <a:lnTo>
                    <a:pt x="24" y="213"/>
                  </a:lnTo>
                  <a:lnTo>
                    <a:pt x="27" y="213"/>
                  </a:lnTo>
                  <a:lnTo>
                    <a:pt x="30" y="213"/>
                  </a:lnTo>
                  <a:lnTo>
                    <a:pt x="32" y="214"/>
                  </a:lnTo>
                  <a:lnTo>
                    <a:pt x="32" y="2"/>
                  </a:lnTo>
                  <a:lnTo>
                    <a:pt x="12" y="0"/>
                  </a:lnTo>
                  <a:close/>
                </a:path>
              </a:pathLst>
            </a:custGeom>
            <a:solidFill>
              <a:srgbClr val="1F1A17"/>
            </a:solidFill>
            <a:ln w="9525">
              <a:noFill/>
              <a:round/>
              <a:headEnd/>
              <a:tailEnd/>
            </a:ln>
          </p:spPr>
          <p:txBody>
            <a:bodyPr/>
            <a:lstStyle/>
            <a:p>
              <a:endParaRPr lang="en-US"/>
            </a:p>
          </p:txBody>
        </p:sp>
        <p:sp>
          <p:nvSpPr>
            <p:cNvPr id="4924" name="Freeform 828"/>
            <p:cNvSpPr>
              <a:spLocks/>
            </p:cNvSpPr>
            <p:nvPr/>
          </p:nvSpPr>
          <p:spPr bwMode="auto">
            <a:xfrm>
              <a:off x="3196" y="3524"/>
              <a:ext cx="22" cy="117"/>
            </a:xfrm>
            <a:custGeom>
              <a:avLst/>
              <a:gdLst/>
              <a:ahLst/>
              <a:cxnLst>
                <a:cxn ang="0">
                  <a:pos x="7" y="0"/>
                </a:cxn>
                <a:cxn ang="0">
                  <a:pos x="5" y="0"/>
                </a:cxn>
                <a:cxn ang="0">
                  <a:pos x="2" y="2"/>
                </a:cxn>
                <a:cxn ang="0">
                  <a:pos x="0" y="13"/>
                </a:cxn>
                <a:cxn ang="0">
                  <a:pos x="0" y="27"/>
                </a:cxn>
                <a:cxn ang="0">
                  <a:pos x="0" y="43"/>
                </a:cxn>
                <a:cxn ang="0">
                  <a:pos x="0" y="55"/>
                </a:cxn>
                <a:cxn ang="0">
                  <a:pos x="4" y="38"/>
                </a:cxn>
                <a:cxn ang="0">
                  <a:pos x="4" y="54"/>
                </a:cxn>
                <a:cxn ang="0">
                  <a:pos x="0" y="70"/>
                </a:cxn>
                <a:cxn ang="0">
                  <a:pos x="4" y="60"/>
                </a:cxn>
                <a:cxn ang="0">
                  <a:pos x="4" y="75"/>
                </a:cxn>
                <a:cxn ang="0">
                  <a:pos x="0" y="89"/>
                </a:cxn>
                <a:cxn ang="0">
                  <a:pos x="4" y="82"/>
                </a:cxn>
                <a:cxn ang="0">
                  <a:pos x="4" y="92"/>
                </a:cxn>
                <a:cxn ang="0">
                  <a:pos x="4" y="104"/>
                </a:cxn>
                <a:cxn ang="0">
                  <a:pos x="5" y="109"/>
                </a:cxn>
                <a:cxn ang="0">
                  <a:pos x="10" y="112"/>
                </a:cxn>
                <a:cxn ang="0">
                  <a:pos x="17" y="115"/>
                </a:cxn>
                <a:cxn ang="0">
                  <a:pos x="22" y="117"/>
                </a:cxn>
                <a:cxn ang="0">
                  <a:pos x="19" y="112"/>
                </a:cxn>
                <a:cxn ang="0">
                  <a:pos x="12" y="102"/>
                </a:cxn>
                <a:cxn ang="0">
                  <a:pos x="12" y="84"/>
                </a:cxn>
                <a:cxn ang="0">
                  <a:pos x="10" y="48"/>
                </a:cxn>
                <a:cxn ang="0">
                  <a:pos x="10" y="17"/>
                </a:cxn>
                <a:cxn ang="0">
                  <a:pos x="10" y="2"/>
                </a:cxn>
                <a:cxn ang="0">
                  <a:pos x="7" y="0"/>
                </a:cxn>
              </a:cxnLst>
              <a:rect l="0" t="0" r="r" b="b"/>
              <a:pathLst>
                <a:path w="22" h="117">
                  <a:moveTo>
                    <a:pt x="7" y="0"/>
                  </a:moveTo>
                  <a:lnTo>
                    <a:pt x="5" y="0"/>
                  </a:lnTo>
                  <a:lnTo>
                    <a:pt x="2" y="2"/>
                  </a:lnTo>
                  <a:lnTo>
                    <a:pt x="0" y="13"/>
                  </a:lnTo>
                  <a:lnTo>
                    <a:pt x="0" y="27"/>
                  </a:lnTo>
                  <a:lnTo>
                    <a:pt x="0" y="43"/>
                  </a:lnTo>
                  <a:lnTo>
                    <a:pt x="0" y="55"/>
                  </a:lnTo>
                  <a:lnTo>
                    <a:pt x="4" y="38"/>
                  </a:lnTo>
                  <a:lnTo>
                    <a:pt x="4" y="54"/>
                  </a:lnTo>
                  <a:lnTo>
                    <a:pt x="0" y="70"/>
                  </a:lnTo>
                  <a:lnTo>
                    <a:pt x="4" y="60"/>
                  </a:lnTo>
                  <a:lnTo>
                    <a:pt x="4" y="75"/>
                  </a:lnTo>
                  <a:lnTo>
                    <a:pt x="0" y="89"/>
                  </a:lnTo>
                  <a:lnTo>
                    <a:pt x="4" y="82"/>
                  </a:lnTo>
                  <a:lnTo>
                    <a:pt x="4" y="92"/>
                  </a:lnTo>
                  <a:lnTo>
                    <a:pt x="4" y="104"/>
                  </a:lnTo>
                  <a:lnTo>
                    <a:pt x="5" y="109"/>
                  </a:lnTo>
                  <a:lnTo>
                    <a:pt x="10" y="112"/>
                  </a:lnTo>
                  <a:lnTo>
                    <a:pt x="17" y="115"/>
                  </a:lnTo>
                  <a:lnTo>
                    <a:pt x="22" y="117"/>
                  </a:lnTo>
                  <a:lnTo>
                    <a:pt x="19" y="112"/>
                  </a:lnTo>
                  <a:lnTo>
                    <a:pt x="12" y="102"/>
                  </a:lnTo>
                  <a:lnTo>
                    <a:pt x="12" y="84"/>
                  </a:lnTo>
                  <a:lnTo>
                    <a:pt x="10" y="48"/>
                  </a:lnTo>
                  <a:lnTo>
                    <a:pt x="10" y="17"/>
                  </a:lnTo>
                  <a:lnTo>
                    <a:pt x="10" y="2"/>
                  </a:lnTo>
                  <a:lnTo>
                    <a:pt x="7" y="0"/>
                  </a:lnTo>
                  <a:close/>
                </a:path>
              </a:pathLst>
            </a:custGeom>
            <a:solidFill>
              <a:srgbClr val="1F1A17"/>
            </a:solidFill>
            <a:ln w="9525">
              <a:noFill/>
              <a:round/>
              <a:headEnd/>
              <a:tailEnd/>
            </a:ln>
          </p:spPr>
          <p:txBody>
            <a:bodyPr/>
            <a:lstStyle/>
            <a:p>
              <a:endParaRPr lang="en-US"/>
            </a:p>
          </p:txBody>
        </p:sp>
        <p:sp>
          <p:nvSpPr>
            <p:cNvPr id="4925" name="Freeform 829"/>
            <p:cNvSpPr>
              <a:spLocks/>
            </p:cNvSpPr>
            <p:nvPr/>
          </p:nvSpPr>
          <p:spPr bwMode="auto">
            <a:xfrm>
              <a:off x="3049" y="3136"/>
              <a:ext cx="293" cy="192"/>
            </a:xfrm>
            <a:custGeom>
              <a:avLst/>
              <a:gdLst/>
              <a:ahLst/>
              <a:cxnLst>
                <a:cxn ang="0">
                  <a:pos x="92" y="27"/>
                </a:cxn>
                <a:cxn ang="0">
                  <a:pos x="67" y="22"/>
                </a:cxn>
                <a:cxn ang="0">
                  <a:pos x="45" y="2"/>
                </a:cxn>
                <a:cxn ang="0">
                  <a:pos x="44" y="20"/>
                </a:cxn>
                <a:cxn ang="0">
                  <a:pos x="22" y="5"/>
                </a:cxn>
                <a:cxn ang="0">
                  <a:pos x="29" y="22"/>
                </a:cxn>
                <a:cxn ang="0">
                  <a:pos x="40" y="47"/>
                </a:cxn>
                <a:cxn ang="0">
                  <a:pos x="79" y="75"/>
                </a:cxn>
                <a:cxn ang="0">
                  <a:pos x="57" y="80"/>
                </a:cxn>
                <a:cxn ang="0">
                  <a:pos x="32" y="62"/>
                </a:cxn>
                <a:cxn ang="0">
                  <a:pos x="52" y="110"/>
                </a:cxn>
                <a:cxn ang="0">
                  <a:pos x="59" y="109"/>
                </a:cxn>
                <a:cxn ang="0">
                  <a:pos x="74" y="117"/>
                </a:cxn>
                <a:cxn ang="0">
                  <a:pos x="39" y="102"/>
                </a:cxn>
                <a:cxn ang="0">
                  <a:pos x="34" y="114"/>
                </a:cxn>
                <a:cxn ang="0">
                  <a:pos x="14" y="102"/>
                </a:cxn>
                <a:cxn ang="0">
                  <a:pos x="24" y="139"/>
                </a:cxn>
                <a:cxn ang="0">
                  <a:pos x="19" y="140"/>
                </a:cxn>
                <a:cxn ang="0">
                  <a:pos x="10" y="140"/>
                </a:cxn>
                <a:cxn ang="0">
                  <a:pos x="0" y="134"/>
                </a:cxn>
                <a:cxn ang="0">
                  <a:pos x="35" y="154"/>
                </a:cxn>
                <a:cxn ang="0">
                  <a:pos x="30" y="161"/>
                </a:cxn>
                <a:cxn ang="0">
                  <a:pos x="22" y="164"/>
                </a:cxn>
                <a:cxn ang="0">
                  <a:pos x="25" y="154"/>
                </a:cxn>
                <a:cxn ang="0">
                  <a:pos x="89" y="172"/>
                </a:cxn>
                <a:cxn ang="0">
                  <a:pos x="106" y="187"/>
                </a:cxn>
                <a:cxn ang="0">
                  <a:pos x="159" y="187"/>
                </a:cxn>
                <a:cxn ang="0">
                  <a:pos x="219" y="187"/>
                </a:cxn>
                <a:cxn ang="0">
                  <a:pos x="234" y="167"/>
                </a:cxn>
                <a:cxn ang="0">
                  <a:pos x="246" y="167"/>
                </a:cxn>
                <a:cxn ang="0">
                  <a:pos x="264" y="152"/>
                </a:cxn>
                <a:cxn ang="0">
                  <a:pos x="274" y="127"/>
                </a:cxn>
                <a:cxn ang="0">
                  <a:pos x="281" y="105"/>
                </a:cxn>
                <a:cxn ang="0">
                  <a:pos x="234" y="132"/>
                </a:cxn>
                <a:cxn ang="0">
                  <a:pos x="224" y="114"/>
                </a:cxn>
                <a:cxn ang="0">
                  <a:pos x="273" y="62"/>
                </a:cxn>
                <a:cxn ang="0">
                  <a:pos x="261" y="62"/>
                </a:cxn>
                <a:cxn ang="0">
                  <a:pos x="243" y="69"/>
                </a:cxn>
                <a:cxn ang="0">
                  <a:pos x="224" y="57"/>
                </a:cxn>
                <a:cxn ang="0">
                  <a:pos x="243" y="52"/>
                </a:cxn>
                <a:cxn ang="0">
                  <a:pos x="263" y="50"/>
                </a:cxn>
                <a:cxn ang="0">
                  <a:pos x="276" y="37"/>
                </a:cxn>
                <a:cxn ang="0">
                  <a:pos x="291" y="12"/>
                </a:cxn>
                <a:cxn ang="0">
                  <a:pos x="288" y="5"/>
                </a:cxn>
                <a:cxn ang="0">
                  <a:pos x="233" y="32"/>
                </a:cxn>
                <a:cxn ang="0">
                  <a:pos x="182" y="64"/>
                </a:cxn>
                <a:cxn ang="0">
                  <a:pos x="154" y="67"/>
                </a:cxn>
                <a:cxn ang="0">
                  <a:pos x="142" y="84"/>
                </a:cxn>
                <a:cxn ang="0">
                  <a:pos x="136" y="70"/>
                </a:cxn>
                <a:cxn ang="0">
                  <a:pos x="121" y="75"/>
                </a:cxn>
                <a:cxn ang="0">
                  <a:pos x="92" y="70"/>
                </a:cxn>
                <a:cxn ang="0">
                  <a:pos x="99" y="54"/>
                </a:cxn>
              </a:cxnLst>
              <a:rect l="0" t="0" r="r" b="b"/>
              <a:pathLst>
                <a:path w="293" h="192">
                  <a:moveTo>
                    <a:pt x="102" y="49"/>
                  </a:moveTo>
                  <a:lnTo>
                    <a:pt x="96" y="40"/>
                  </a:lnTo>
                  <a:lnTo>
                    <a:pt x="92" y="33"/>
                  </a:lnTo>
                  <a:lnTo>
                    <a:pt x="92" y="30"/>
                  </a:lnTo>
                  <a:lnTo>
                    <a:pt x="92" y="27"/>
                  </a:lnTo>
                  <a:lnTo>
                    <a:pt x="86" y="25"/>
                  </a:lnTo>
                  <a:lnTo>
                    <a:pt x="81" y="23"/>
                  </a:lnTo>
                  <a:lnTo>
                    <a:pt x="76" y="23"/>
                  </a:lnTo>
                  <a:lnTo>
                    <a:pt x="70" y="23"/>
                  </a:lnTo>
                  <a:lnTo>
                    <a:pt x="67" y="22"/>
                  </a:lnTo>
                  <a:lnTo>
                    <a:pt x="62" y="18"/>
                  </a:lnTo>
                  <a:lnTo>
                    <a:pt x="55" y="8"/>
                  </a:lnTo>
                  <a:lnTo>
                    <a:pt x="49" y="0"/>
                  </a:lnTo>
                  <a:lnTo>
                    <a:pt x="47" y="0"/>
                  </a:lnTo>
                  <a:lnTo>
                    <a:pt x="45" y="2"/>
                  </a:lnTo>
                  <a:lnTo>
                    <a:pt x="47" y="5"/>
                  </a:lnTo>
                  <a:lnTo>
                    <a:pt x="50" y="7"/>
                  </a:lnTo>
                  <a:lnTo>
                    <a:pt x="49" y="15"/>
                  </a:lnTo>
                  <a:lnTo>
                    <a:pt x="49" y="23"/>
                  </a:lnTo>
                  <a:lnTo>
                    <a:pt x="44" y="20"/>
                  </a:lnTo>
                  <a:lnTo>
                    <a:pt x="37" y="10"/>
                  </a:lnTo>
                  <a:lnTo>
                    <a:pt x="35" y="5"/>
                  </a:lnTo>
                  <a:lnTo>
                    <a:pt x="30" y="3"/>
                  </a:lnTo>
                  <a:lnTo>
                    <a:pt x="27" y="3"/>
                  </a:lnTo>
                  <a:lnTo>
                    <a:pt x="22" y="5"/>
                  </a:lnTo>
                  <a:lnTo>
                    <a:pt x="25" y="8"/>
                  </a:lnTo>
                  <a:lnTo>
                    <a:pt x="29" y="12"/>
                  </a:lnTo>
                  <a:lnTo>
                    <a:pt x="27" y="13"/>
                  </a:lnTo>
                  <a:lnTo>
                    <a:pt x="24" y="15"/>
                  </a:lnTo>
                  <a:lnTo>
                    <a:pt x="29" y="22"/>
                  </a:lnTo>
                  <a:lnTo>
                    <a:pt x="32" y="30"/>
                  </a:lnTo>
                  <a:lnTo>
                    <a:pt x="37" y="35"/>
                  </a:lnTo>
                  <a:lnTo>
                    <a:pt x="40" y="38"/>
                  </a:lnTo>
                  <a:lnTo>
                    <a:pt x="40" y="44"/>
                  </a:lnTo>
                  <a:lnTo>
                    <a:pt x="40" y="47"/>
                  </a:lnTo>
                  <a:lnTo>
                    <a:pt x="50" y="55"/>
                  </a:lnTo>
                  <a:lnTo>
                    <a:pt x="59" y="62"/>
                  </a:lnTo>
                  <a:lnTo>
                    <a:pt x="65" y="65"/>
                  </a:lnTo>
                  <a:lnTo>
                    <a:pt x="76" y="72"/>
                  </a:lnTo>
                  <a:lnTo>
                    <a:pt x="79" y="75"/>
                  </a:lnTo>
                  <a:lnTo>
                    <a:pt x="82" y="80"/>
                  </a:lnTo>
                  <a:lnTo>
                    <a:pt x="84" y="85"/>
                  </a:lnTo>
                  <a:lnTo>
                    <a:pt x="82" y="90"/>
                  </a:lnTo>
                  <a:lnTo>
                    <a:pt x="72" y="87"/>
                  </a:lnTo>
                  <a:lnTo>
                    <a:pt x="57" y="80"/>
                  </a:lnTo>
                  <a:lnTo>
                    <a:pt x="42" y="65"/>
                  </a:lnTo>
                  <a:lnTo>
                    <a:pt x="29" y="50"/>
                  </a:lnTo>
                  <a:lnTo>
                    <a:pt x="29" y="54"/>
                  </a:lnTo>
                  <a:lnTo>
                    <a:pt x="29" y="55"/>
                  </a:lnTo>
                  <a:lnTo>
                    <a:pt x="32" y="62"/>
                  </a:lnTo>
                  <a:lnTo>
                    <a:pt x="39" y="74"/>
                  </a:lnTo>
                  <a:lnTo>
                    <a:pt x="47" y="90"/>
                  </a:lnTo>
                  <a:lnTo>
                    <a:pt x="52" y="100"/>
                  </a:lnTo>
                  <a:lnTo>
                    <a:pt x="52" y="105"/>
                  </a:lnTo>
                  <a:lnTo>
                    <a:pt x="52" y="110"/>
                  </a:lnTo>
                  <a:lnTo>
                    <a:pt x="55" y="107"/>
                  </a:lnTo>
                  <a:lnTo>
                    <a:pt x="57" y="104"/>
                  </a:lnTo>
                  <a:lnTo>
                    <a:pt x="57" y="107"/>
                  </a:lnTo>
                  <a:lnTo>
                    <a:pt x="57" y="110"/>
                  </a:lnTo>
                  <a:lnTo>
                    <a:pt x="59" y="109"/>
                  </a:lnTo>
                  <a:lnTo>
                    <a:pt x="62" y="109"/>
                  </a:lnTo>
                  <a:lnTo>
                    <a:pt x="62" y="112"/>
                  </a:lnTo>
                  <a:lnTo>
                    <a:pt x="62" y="115"/>
                  </a:lnTo>
                  <a:lnTo>
                    <a:pt x="67" y="115"/>
                  </a:lnTo>
                  <a:lnTo>
                    <a:pt x="74" y="117"/>
                  </a:lnTo>
                  <a:lnTo>
                    <a:pt x="72" y="119"/>
                  </a:lnTo>
                  <a:lnTo>
                    <a:pt x="70" y="122"/>
                  </a:lnTo>
                  <a:lnTo>
                    <a:pt x="57" y="115"/>
                  </a:lnTo>
                  <a:lnTo>
                    <a:pt x="44" y="107"/>
                  </a:lnTo>
                  <a:lnTo>
                    <a:pt x="39" y="102"/>
                  </a:lnTo>
                  <a:lnTo>
                    <a:pt x="35" y="95"/>
                  </a:lnTo>
                  <a:lnTo>
                    <a:pt x="32" y="95"/>
                  </a:lnTo>
                  <a:lnTo>
                    <a:pt x="29" y="97"/>
                  </a:lnTo>
                  <a:lnTo>
                    <a:pt x="30" y="107"/>
                  </a:lnTo>
                  <a:lnTo>
                    <a:pt x="34" y="114"/>
                  </a:lnTo>
                  <a:lnTo>
                    <a:pt x="30" y="112"/>
                  </a:lnTo>
                  <a:lnTo>
                    <a:pt x="25" y="105"/>
                  </a:lnTo>
                  <a:lnTo>
                    <a:pt x="19" y="102"/>
                  </a:lnTo>
                  <a:lnTo>
                    <a:pt x="14" y="102"/>
                  </a:lnTo>
                  <a:lnTo>
                    <a:pt x="14" y="102"/>
                  </a:lnTo>
                  <a:lnTo>
                    <a:pt x="17" y="107"/>
                  </a:lnTo>
                  <a:lnTo>
                    <a:pt x="19" y="112"/>
                  </a:lnTo>
                  <a:lnTo>
                    <a:pt x="19" y="117"/>
                  </a:lnTo>
                  <a:lnTo>
                    <a:pt x="20" y="129"/>
                  </a:lnTo>
                  <a:lnTo>
                    <a:pt x="24" y="139"/>
                  </a:lnTo>
                  <a:lnTo>
                    <a:pt x="29" y="142"/>
                  </a:lnTo>
                  <a:lnTo>
                    <a:pt x="32" y="151"/>
                  </a:lnTo>
                  <a:lnTo>
                    <a:pt x="25" y="144"/>
                  </a:lnTo>
                  <a:lnTo>
                    <a:pt x="20" y="139"/>
                  </a:lnTo>
                  <a:lnTo>
                    <a:pt x="19" y="140"/>
                  </a:lnTo>
                  <a:lnTo>
                    <a:pt x="17" y="140"/>
                  </a:lnTo>
                  <a:lnTo>
                    <a:pt x="14" y="139"/>
                  </a:lnTo>
                  <a:lnTo>
                    <a:pt x="10" y="135"/>
                  </a:lnTo>
                  <a:lnTo>
                    <a:pt x="10" y="137"/>
                  </a:lnTo>
                  <a:lnTo>
                    <a:pt x="10" y="140"/>
                  </a:lnTo>
                  <a:lnTo>
                    <a:pt x="24" y="140"/>
                  </a:lnTo>
                  <a:lnTo>
                    <a:pt x="37" y="142"/>
                  </a:lnTo>
                  <a:lnTo>
                    <a:pt x="19" y="137"/>
                  </a:lnTo>
                  <a:lnTo>
                    <a:pt x="2" y="132"/>
                  </a:lnTo>
                  <a:lnTo>
                    <a:pt x="0" y="134"/>
                  </a:lnTo>
                  <a:lnTo>
                    <a:pt x="2" y="137"/>
                  </a:lnTo>
                  <a:lnTo>
                    <a:pt x="7" y="140"/>
                  </a:lnTo>
                  <a:lnTo>
                    <a:pt x="14" y="142"/>
                  </a:lnTo>
                  <a:lnTo>
                    <a:pt x="27" y="149"/>
                  </a:lnTo>
                  <a:lnTo>
                    <a:pt x="35" y="154"/>
                  </a:lnTo>
                  <a:lnTo>
                    <a:pt x="20" y="152"/>
                  </a:lnTo>
                  <a:lnTo>
                    <a:pt x="5" y="151"/>
                  </a:lnTo>
                  <a:lnTo>
                    <a:pt x="27" y="157"/>
                  </a:lnTo>
                  <a:lnTo>
                    <a:pt x="50" y="164"/>
                  </a:lnTo>
                  <a:lnTo>
                    <a:pt x="30" y="161"/>
                  </a:lnTo>
                  <a:lnTo>
                    <a:pt x="10" y="157"/>
                  </a:lnTo>
                  <a:lnTo>
                    <a:pt x="15" y="164"/>
                  </a:lnTo>
                  <a:lnTo>
                    <a:pt x="19" y="171"/>
                  </a:lnTo>
                  <a:lnTo>
                    <a:pt x="22" y="167"/>
                  </a:lnTo>
                  <a:lnTo>
                    <a:pt x="22" y="164"/>
                  </a:lnTo>
                  <a:lnTo>
                    <a:pt x="22" y="162"/>
                  </a:lnTo>
                  <a:lnTo>
                    <a:pt x="22" y="159"/>
                  </a:lnTo>
                  <a:lnTo>
                    <a:pt x="19" y="156"/>
                  </a:lnTo>
                  <a:lnTo>
                    <a:pt x="17" y="152"/>
                  </a:lnTo>
                  <a:lnTo>
                    <a:pt x="25" y="154"/>
                  </a:lnTo>
                  <a:lnTo>
                    <a:pt x="72" y="166"/>
                  </a:lnTo>
                  <a:lnTo>
                    <a:pt x="76" y="166"/>
                  </a:lnTo>
                  <a:lnTo>
                    <a:pt x="82" y="167"/>
                  </a:lnTo>
                  <a:lnTo>
                    <a:pt x="86" y="169"/>
                  </a:lnTo>
                  <a:lnTo>
                    <a:pt x="89" y="172"/>
                  </a:lnTo>
                  <a:lnTo>
                    <a:pt x="91" y="177"/>
                  </a:lnTo>
                  <a:lnTo>
                    <a:pt x="89" y="182"/>
                  </a:lnTo>
                  <a:lnTo>
                    <a:pt x="96" y="184"/>
                  </a:lnTo>
                  <a:lnTo>
                    <a:pt x="101" y="186"/>
                  </a:lnTo>
                  <a:lnTo>
                    <a:pt x="106" y="187"/>
                  </a:lnTo>
                  <a:lnTo>
                    <a:pt x="111" y="187"/>
                  </a:lnTo>
                  <a:lnTo>
                    <a:pt x="117" y="189"/>
                  </a:lnTo>
                  <a:lnTo>
                    <a:pt x="122" y="191"/>
                  </a:lnTo>
                  <a:lnTo>
                    <a:pt x="141" y="189"/>
                  </a:lnTo>
                  <a:lnTo>
                    <a:pt x="159" y="187"/>
                  </a:lnTo>
                  <a:lnTo>
                    <a:pt x="177" y="186"/>
                  </a:lnTo>
                  <a:lnTo>
                    <a:pt x="196" y="186"/>
                  </a:lnTo>
                  <a:lnTo>
                    <a:pt x="204" y="182"/>
                  </a:lnTo>
                  <a:lnTo>
                    <a:pt x="214" y="181"/>
                  </a:lnTo>
                  <a:lnTo>
                    <a:pt x="219" y="187"/>
                  </a:lnTo>
                  <a:lnTo>
                    <a:pt x="226" y="192"/>
                  </a:lnTo>
                  <a:lnTo>
                    <a:pt x="226" y="186"/>
                  </a:lnTo>
                  <a:lnTo>
                    <a:pt x="226" y="176"/>
                  </a:lnTo>
                  <a:lnTo>
                    <a:pt x="229" y="171"/>
                  </a:lnTo>
                  <a:lnTo>
                    <a:pt x="234" y="167"/>
                  </a:lnTo>
                  <a:lnTo>
                    <a:pt x="236" y="171"/>
                  </a:lnTo>
                  <a:lnTo>
                    <a:pt x="238" y="174"/>
                  </a:lnTo>
                  <a:lnTo>
                    <a:pt x="239" y="171"/>
                  </a:lnTo>
                  <a:lnTo>
                    <a:pt x="239" y="166"/>
                  </a:lnTo>
                  <a:lnTo>
                    <a:pt x="246" y="167"/>
                  </a:lnTo>
                  <a:lnTo>
                    <a:pt x="251" y="167"/>
                  </a:lnTo>
                  <a:lnTo>
                    <a:pt x="253" y="162"/>
                  </a:lnTo>
                  <a:lnTo>
                    <a:pt x="254" y="159"/>
                  </a:lnTo>
                  <a:lnTo>
                    <a:pt x="259" y="156"/>
                  </a:lnTo>
                  <a:lnTo>
                    <a:pt x="264" y="152"/>
                  </a:lnTo>
                  <a:lnTo>
                    <a:pt x="266" y="147"/>
                  </a:lnTo>
                  <a:lnTo>
                    <a:pt x="266" y="140"/>
                  </a:lnTo>
                  <a:lnTo>
                    <a:pt x="269" y="137"/>
                  </a:lnTo>
                  <a:lnTo>
                    <a:pt x="273" y="135"/>
                  </a:lnTo>
                  <a:lnTo>
                    <a:pt x="274" y="127"/>
                  </a:lnTo>
                  <a:lnTo>
                    <a:pt x="274" y="119"/>
                  </a:lnTo>
                  <a:lnTo>
                    <a:pt x="278" y="117"/>
                  </a:lnTo>
                  <a:lnTo>
                    <a:pt x="279" y="117"/>
                  </a:lnTo>
                  <a:lnTo>
                    <a:pt x="279" y="112"/>
                  </a:lnTo>
                  <a:lnTo>
                    <a:pt x="281" y="105"/>
                  </a:lnTo>
                  <a:lnTo>
                    <a:pt x="269" y="115"/>
                  </a:lnTo>
                  <a:lnTo>
                    <a:pt x="253" y="129"/>
                  </a:lnTo>
                  <a:lnTo>
                    <a:pt x="239" y="134"/>
                  </a:lnTo>
                  <a:lnTo>
                    <a:pt x="229" y="137"/>
                  </a:lnTo>
                  <a:lnTo>
                    <a:pt x="234" y="132"/>
                  </a:lnTo>
                  <a:lnTo>
                    <a:pt x="239" y="124"/>
                  </a:lnTo>
                  <a:lnTo>
                    <a:pt x="241" y="112"/>
                  </a:lnTo>
                  <a:lnTo>
                    <a:pt x="243" y="105"/>
                  </a:lnTo>
                  <a:lnTo>
                    <a:pt x="234" y="110"/>
                  </a:lnTo>
                  <a:lnTo>
                    <a:pt x="224" y="114"/>
                  </a:lnTo>
                  <a:lnTo>
                    <a:pt x="248" y="92"/>
                  </a:lnTo>
                  <a:lnTo>
                    <a:pt x="269" y="70"/>
                  </a:lnTo>
                  <a:lnTo>
                    <a:pt x="268" y="67"/>
                  </a:lnTo>
                  <a:lnTo>
                    <a:pt x="271" y="65"/>
                  </a:lnTo>
                  <a:lnTo>
                    <a:pt x="273" y="62"/>
                  </a:lnTo>
                  <a:lnTo>
                    <a:pt x="274" y="60"/>
                  </a:lnTo>
                  <a:lnTo>
                    <a:pt x="276" y="55"/>
                  </a:lnTo>
                  <a:lnTo>
                    <a:pt x="276" y="52"/>
                  </a:lnTo>
                  <a:lnTo>
                    <a:pt x="269" y="57"/>
                  </a:lnTo>
                  <a:lnTo>
                    <a:pt x="261" y="62"/>
                  </a:lnTo>
                  <a:lnTo>
                    <a:pt x="254" y="62"/>
                  </a:lnTo>
                  <a:lnTo>
                    <a:pt x="251" y="59"/>
                  </a:lnTo>
                  <a:lnTo>
                    <a:pt x="249" y="64"/>
                  </a:lnTo>
                  <a:lnTo>
                    <a:pt x="246" y="67"/>
                  </a:lnTo>
                  <a:lnTo>
                    <a:pt x="243" y="69"/>
                  </a:lnTo>
                  <a:lnTo>
                    <a:pt x="239" y="70"/>
                  </a:lnTo>
                  <a:lnTo>
                    <a:pt x="233" y="70"/>
                  </a:lnTo>
                  <a:lnTo>
                    <a:pt x="226" y="70"/>
                  </a:lnTo>
                  <a:lnTo>
                    <a:pt x="224" y="64"/>
                  </a:lnTo>
                  <a:lnTo>
                    <a:pt x="224" y="57"/>
                  </a:lnTo>
                  <a:lnTo>
                    <a:pt x="228" y="55"/>
                  </a:lnTo>
                  <a:lnTo>
                    <a:pt x="233" y="55"/>
                  </a:lnTo>
                  <a:lnTo>
                    <a:pt x="234" y="52"/>
                  </a:lnTo>
                  <a:lnTo>
                    <a:pt x="238" y="49"/>
                  </a:lnTo>
                  <a:lnTo>
                    <a:pt x="243" y="52"/>
                  </a:lnTo>
                  <a:lnTo>
                    <a:pt x="248" y="57"/>
                  </a:lnTo>
                  <a:lnTo>
                    <a:pt x="253" y="52"/>
                  </a:lnTo>
                  <a:lnTo>
                    <a:pt x="256" y="45"/>
                  </a:lnTo>
                  <a:lnTo>
                    <a:pt x="259" y="49"/>
                  </a:lnTo>
                  <a:lnTo>
                    <a:pt x="263" y="50"/>
                  </a:lnTo>
                  <a:lnTo>
                    <a:pt x="264" y="47"/>
                  </a:lnTo>
                  <a:lnTo>
                    <a:pt x="264" y="42"/>
                  </a:lnTo>
                  <a:lnTo>
                    <a:pt x="269" y="42"/>
                  </a:lnTo>
                  <a:lnTo>
                    <a:pt x="273" y="40"/>
                  </a:lnTo>
                  <a:lnTo>
                    <a:pt x="276" y="37"/>
                  </a:lnTo>
                  <a:lnTo>
                    <a:pt x="279" y="32"/>
                  </a:lnTo>
                  <a:lnTo>
                    <a:pt x="284" y="30"/>
                  </a:lnTo>
                  <a:lnTo>
                    <a:pt x="288" y="25"/>
                  </a:lnTo>
                  <a:lnTo>
                    <a:pt x="289" y="18"/>
                  </a:lnTo>
                  <a:lnTo>
                    <a:pt x="291" y="12"/>
                  </a:lnTo>
                  <a:lnTo>
                    <a:pt x="291" y="13"/>
                  </a:lnTo>
                  <a:lnTo>
                    <a:pt x="289" y="13"/>
                  </a:lnTo>
                  <a:lnTo>
                    <a:pt x="291" y="7"/>
                  </a:lnTo>
                  <a:lnTo>
                    <a:pt x="293" y="0"/>
                  </a:lnTo>
                  <a:lnTo>
                    <a:pt x="288" y="5"/>
                  </a:lnTo>
                  <a:lnTo>
                    <a:pt x="281" y="13"/>
                  </a:lnTo>
                  <a:lnTo>
                    <a:pt x="268" y="20"/>
                  </a:lnTo>
                  <a:lnTo>
                    <a:pt x="256" y="27"/>
                  </a:lnTo>
                  <a:lnTo>
                    <a:pt x="244" y="30"/>
                  </a:lnTo>
                  <a:lnTo>
                    <a:pt x="233" y="32"/>
                  </a:lnTo>
                  <a:lnTo>
                    <a:pt x="219" y="40"/>
                  </a:lnTo>
                  <a:lnTo>
                    <a:pt x="204" y="47"/>
                  </a:lnTo>
                  <a:lnTo>
                    <a:pt x="199" y="52"/>
                  </a:lnTo>
                  <a:lnTo>
                    <a:pt x="189" y="59"/>
                  </a:lnTo>
                  <a:lnTo>
                    <a:pt x="182" y="64"/>
                  </a:lnTo>
                  <a:lnTo>
                    <a:pt x="176" y="65"/>
                  </a:lnTo>
                  <a:lnTo>
                    <a:pt x="169" y="67"/>
                  </a:lnTo>
                  <a:lnTo>
                    <a:pt x="162" y="67"/>
                  </a:lnTo>
                  <a:lnTo>
                    <a:pt x="157" y="67"/>
                  </a:lnTo>
                  <a:lnTo>
                    <a:pt x="154" y="67"/>
                  </a:lnTo>
                  <a:lnTo>
                    <a:pt x="151" y="69"/>
                  </a:lnTo>
                  <a:lnTo>
                    <a:pt x="147" y="70"/>
                  </a:lnTo>
                  <a:lnTo>
                    <a:pt x="144" y="74"/>
                  </a:lnTo>
                  <a:lnTo>
                    <a:pt x="142" y="75"/>
                  </a:lnTo>
                  <a:lnTo>
                    <a:pt x="142" y="84"/>
                  </a:lnTo>
                  <a:lnTo>
                    <a:pt x="141" y="87"/>
                  </a:lnTo>
                  <a:lnTo>
                    <a:pt x="136" y="89"/>
                  </a:lnTo>
                  <a:lnTo>
                    <a:pt x="131" y="85"/>
                  </a:lnTo>
                  <a:lnTo>
                    <a:pt x="132" y="79"/>
                  </a:lnTo>
                  <a:lnTo>
                    <a:pt x="136" y="70"/>
                  </a:lnTo>
                  <a:lnTo>
                    <a:pt x="131" y="74"/>
                  </a:lnTo>
                  <a:lnTo>
                    <a:pt x="126" y="77"/>
                  </a:lnTo>
                  <a:lnTo>
                    <a:pt x="126" y="74"/>
                  </a:lnTo>
                  <a:lnTo>
                    <a:pt x="127" y="69"/>
                  </a:lnTo>
                  <a:lnTo>
                    <a:pt x="121" y="75"/>
                  </a:lnTo>
                  <a:lnTo>
                    <a:pt x="114" y="80"/>
                  </a:lnTo>
                  <a:lnTo>
                    <a:pt x="112" y="77"/>
                  </a:lnTo>
                  <a:lnTo>
                    <a:pt x="109" y="72"/>
                  </a:lnTo>
                  <a:lnTo>
                    <a:pt x="101" y="70"/>
                  </a:lnTo>
                  <a:lnTo>
                    <a:pt x="92" y="70"/>
                  </a:lnTo>
                  <a:lnTo>
                    <a:pt x="86" y="64"/>
                  </a:lnTo>
                  <a:lnTo>
                    <a:pt x="81" y="59"/>
                  </a:lnTo>
                  <a:lnTo>
                    <a:pt x="89" y="59"/>
                  </a:lnTo>
                  <a:lnTo>
                    <a:pt x="97" y="59"/>
                  </a:lnTo>
                  <a:lnTo>
                    <a:pt x="99" y="54"/>
                  </a:lnTo>
                  <a:lnTo>
                    <a:pt x="102" y="49"/>
                  </a:lnTo>
                  <a:close/>
                </a:path>
              </a:pathLst>
            </a:custGeom>
            <a:solidFill>
              <a:srgbClr val="1F1A17"/>
            </a:solidFill>
            <a:ln w="9525">
              <a:noFill/>
              <a:round/>
              <a:headEnd/>
              <a:tailEnd/>
            </a:ln>
          </p:spPr>
          <p:txBody>
            <a:bodyPr/>
            <a:lstStyle/>
            <a:p>
              <a:endParaRPr lang="en-US"/>
            </a:p>
          </p:txBody>
        </p:sp>
        <p:sp>
          <p:nvSpPr>
            <p:cNvPr id="4926" name="Freeform 830"/>
            <p:cNvSpPr>
              <a:spLocks/>
            </p:cNvSpPr>
            <p:nvPr/>
          </p:nvSpPr>
          <p:spPr bwMode="auto">
            <a:xfrm>
              <a:off x="3083" y="2994"/>
              <a:ext cx="245" cy="237"/>
            </a:xfrm>
            <a:custGeom>
              <a:avLst/>
              <a:gdLst/>
              <a:ahLst/>
              <a:cxnLst>
                <a:cxn ang="0">
                  <a:pos x="172" y="182"/>
                </a:cxn>
                <a:cxn ang="0">
                  <a:pos x="140" y="197"/>
                </a:cxn>
                <a:cxn ang="0">
                  <a:pos x="158" y="177"/>
                </a:cxn>
                <a:cxn ang="0">
                  <a:pos x="177" y="182"/>
                </a:cxn>
                <a:cxn ang="0">
                  <a:pos x="192" y="164"/>
                </a:cxn>
                <a:cxn ang="0">
                  <a:pos x="205" y="160"/>
                </a:cxn>
                <a:cxn ang="0">
                  <a:pos x="217" y="155"/>
                </a:cxn>
                <a:cxn ang="0">
                  <a:pos x="237" y="139"/>
                </a:cxn>
                <a:cxn ang="0">
                  <a:pos x="240" y="129"/>
                </a:cxn>
                <a:cxn ang="0">
                  <a:pos x="219" y="135"/>
                </a:cxn>
                <a:cxn ang="0">
                  <a:pos x="217" y="129"/>
                </a:cxn>
                <a:cxn ang="0">
                  <a:pos x="214" y="124"/>
                </a:cxn>
                <a:cxn ang="0">
                  <a:pos x="187" y="149"/>
                </a:cxn>
                <a:cxn ang="0">
                  <a:pos x="194" y="130"/>
                </a:cxn>
                <a:cxn ang="0">
                  <a:pos x="197" y="122"/>
                </a:cxn>
                <a:cxn ang="0">
                  <a:pos x="209" y="104"/>
                </a:cxn>
                <a:cxn ang="0">
                  <a:pos x="219" y="82"/>
                </a:cxn>
                <a:cxn ang="0">
                  <a:pos x="214" y="63"/>
                </a:cxn>
                <a:cxn ang="0">
                  <a:pos x="219" y="47"/>
                </a:cxn>
                <a:cxn ang="0">
                  <a:pos x="210" y="40"/>
                </a:cxn>
                <a:cxn ang="0">
                  <a:pos x="202" y="42"/>
                </a:cxn>
                <a:cxn ang="0">
                  <a:pos x="148" y="58"/>
                </a:cxn>
                <a:cxn ang="0">
                  <a:pos x="78" y="35"/>
                </a:cxn>
                <a:cxn ang="0">
                  <a:pos x="65" y="28"/>
                </a:cxn>
                <a:cxn ang="0">
                  <a:pos x="47" y="3"/>
                </a:cxn>
                <a:cxn ang="0">
                  <a:pos x="30" y="5"/>
                </a:cxn>
                <a:cxn ang="0">
                  <a:pos x="35" y="22"/>
                </a:cxn>
                <a:cxn ang="0">
                  <a:pos x="43" y="32"/>
                </a:cxn>
                <a:cxn ang="0">
                  <a:pos x="25" y="28"/>
                </a:cxn>
                <a:cxn ang="0">
                  <a:pos x="28" y="38"/>
                </a:cxn>
                <a:cxn ang="0">
                  <a:pos x="30" y="53"/>
                </a:cxn>
                <a:cxn ang="0">
                  <a:pos x="38" y="53"/>
                </a:cxn>
                <a:cxn ang="0">
                  <a:pos x="45" y="57"/>
                </a:cxn>
                <a:cxn ang="0">
                  <a:pos x="47" y="75"/>
                </a:cxn>
                <a:cxn ang="0">
                  <a:pos x="10" y="47"/>
                </a:cxn>
                <a:cxn ang="0">
                  <a:pos x="13" y="62"/>
                </a:cxn>
                <a:cxn ang="0">
                  <a:pos x="18" y="89"/>
                </a:cxn>
                <a:cxn ang="0">
                  <a:pos x="30" y="104"/>
                </a:cxn>
                <a:cxn ang="0">
                  <a:pos x="48" y="115"/>
                </a:cxn>
                <a:cxn ang="0">
                  <a:pos x="58" y="112"/>
                </a:cxn>
                <a:cxn ang="0">
                  <a:pos x="68" y="124"/>
                </a:cxn>
                <a:cxn ang="0">
                  <a:pos x="80" y="124"/>
                </a:cxn>
                <a:cxn ang="0">
                  <a:pos x="95" y="139"/>
                </a:cxn>
                <a:cxn ang="0">
                  <a:pos x="77" y="134"/>
                </a:cxn>
                <a:cxn ang="0">
                  <a:pos x="25" y="107"/>
                </a:cxn>
                <a:cxn ang="0">
                  <a:pos x="23" y="114"/>
                </a:cxn>
                <a:cxn ang="0">
                  <a:pos x="1" y="97"/>
                </a:cxn>
                <a:cxn ang="0">
                  <a:pos x="3" y="122"/>
                </a:cxn>
                <a:cxn ang="0">
                  <a:pos x="13" y="127"/>
                </a:cxn>
                <a:cxn ang="0">
                  <a:pos x="23" y="134"/>
                </a:cxn>
                <a:cxn ang="0">
                  <a:pos x="31" y="155"/>
                </a:cxn>
                <a:cxn ang="0">
                  <a:pos x="50" y="162"/>
                </a:cxn>
                <a:cxn ang="0">
                  <a:pos x="60" y="169"/>
                </a:cxn>
                <a:cxn ang="0">
                  <a:pos x="112" y="216"/>
                </a:cxn>
              </a:cxnLst>
              <a:rect l="0" t="0" r="r" b="b"/>
              <a:pathLst>
                <a:path w="245" h="237">
                  <a:moveTo>
                    <a:pt x="112" y="216"/>
                  </a:moveTo>
                  <a:lnTo>
                    <a:pt x="138" y="237"/>
                  </a:lnTo>
                  <a:lnTo>
                    <a:pt x="174" y="199"/>
                  </a:lnTo>
                  <a:lnTo>
                    <a:pt x="174" y="192"/>
                  </a:lnTo>
                  <a:lnTo>
                    <a:pt x="174" y="184"/>
                  </a:lnTo>
                  <a:lnTo>
                    <a:pt x="172" y="182"/>
                  </a:lnTo>
                  <a:lnTo>
                    <a:pt x="170" y="182"/>
                  </a:lnTo>
                  <a:lnTo>
                    <a:pt x="167" y="187"/>
                  </a:lnTo>
                  <a:lnTo>
                    <a:pt x="164" y="194"/>
                  </a:lnTo>
                  <a:lnTo>
                    <a:pt x="157" y="194"/>
                  </a:lnTo>
                  <a:lnTo>
                    <a:pt x="148" y="197"/>
                  </a:lnTo>
                  <a:lnTo>
                    <a:pt x="140" y="197"/>
                  </a:lnTo>
                  <a:lnTo>
                    <a:pt x="137" y="191"/>
                  </a:lnTo>
                  <a:lnTo>
                    <a:pt x="135" y="186"/>
                  </a:lnTo>
                  <a:lnTo>
                    <a:pt x="143" y="186"/>
                  </a:lnTo>
                  <a:lnTo>
                    <a:pt x="150" y="186"/>
                  </a:lnTo>
                  <a:lnTo>
                    <a:pt x="155" y="180"/>
                  </a:lnTo>
                  <a:lnTo>
                    <a:pt x="158" y="177"/>
                  </a:lnTo>
                  <a:lnTo>
                    <a:pt x="162" y="179"/>
                  </a:lnTo>
                  <a:lnTo>
                    <a:pt x="167" y="179"/>
                  </a:lnTo>
                  <a:lnTo>
                    <a:pt x="169" y="179"/>
                  </a:lnTo>
                  <a:lnTo>
                    <a:pt x="172" y="179"/>
                  </a:lnTo>
                  <a:lnTo>
                    <a:pt x="174" y="180"/>
                  </a:lnTo>
                  <a:lnTo>
                    <a:pt x="177" y="182"/>
                  </a:lnTo>
                  <a:lnTo>
                    <a:pt x="180" y="180"/>
                  </a:lnTo>
                  <a:lnTo>
                    <a:pt x="184" y="177"/>
                  </a:lnTo>
                  <a:lnTo>
                    <a:pt x="184" y="172"/>
                  </a:lnTo>
                  <a:lnTo>
                    <a:pt x="185" y="169"/>
                  </a:lnTo>
                  <a:lnTo>
                    <a:pt x="189" y="165"/>
                  </a:lnTo>
                  <a:lnTo>
                    <a:pt x="192" y="164"/>
                  </a:lnTo>
                  <a:lnTo>
                    <a:pt x="195" y="162"/>
                  </a:lnTo>
                  <a:lnTo>
                    <a:pt x="197" y="162"/>
                  </a:lnTo>
                  <a:lnTo>
                    <a:pt x="200" y="164"/>
                  </a:lnTo>
                  <a:lnTo>
                    <a:pt x="202" y="167"/>
                  </a:lnTo>
                  <a:lnTo>
                    <a:pt x="202" y="162"/>
                  </a:lnTo>
                  <a:lnTo>
                    <a:pt x="205" y="160"/>
                  </a:lnTo>
                  <a:lnTo>
                    <a:pt x="209" y="159"/>
                  </a:lnTo>
                  <a:lnTo>
                    <a:pt x="212" y="159"/>
                  </a:lnTo>
                  <a:lnTo>
                    <a:pt x="214" y="155"/>
                  </a:lnTo>
                  <a:lnTo>
                    <a:pt x="215" y="152"/>
                  </a:lnTo>
                  <a:lnTo>
                    <a:pt x="215" y="154"/>
                  </a:lnTo>
                  <a:lnTo>
                    <a:pt x="217" y="155"/>
                  </a:lnTo>
                  <a:lnTo>
                    <a:pt x="220" y="154"/>
                  </a:lnTo>
                  <a:lnTo>
                    <a:pt x="225" y="152"/>
                  </a:lnTo>
                  <a:lnTo>
                    <a:pt x="229" y="149"/>
                  </a:lnTo>
                  <a:lnTo>
                    <a:pt x="232" y="147"/>
                  </a:lnTo>
                  <a:lnTo>
                    <a:pt x="235" y="144"/>
                  </a:lnTo>
                  <a:lnTo>
                    <a:pt x="237" y="139"/>
                  </a:lnTo>
                  <a:lnTo>
                    <a:pt x="239" y="139"/>
                  </a:lnTo>
                  <a:lnTo>
                    <a:pt x="240" y="139"/>
                  </a:lnTo>
                  <a:lnTo>
                    <a:pt x="242" y="135"/>
                  </a:lnTo>
                  <a:lnTo>
                    <a:pt x="242" y="134"/>
                  </a:lnTo>
                  <a:lnTo>
                    <a:pt x="242" y="132"/>
                  </a:lnTo>
                  <a:lnTo>
                    <a:pt x="240" y="129"/>
                  </a:lnTo>
                  <a:lnTo>
                    <a:pt x="244" y="122"/>
                  </a:lnTo>
                  <a:lnTo>
                    <a:pt x="245" y="117"/>
                  </a:lnTo>
                  <a:lnTo>
                    <a:pt x="239" y="122"/>
                  </a:lnTo>
                  <a:lnTo>
                    <a:pt x="230" y="130"/>
                  </a:lnTo>
                  <a:lnTo>
                    <a:pt x="224" y="134"/>
                  </a:lnTo>
                  <a:lnTo>
                    <a:pt x="219" y="135"/>
                  </a:lnTo>
                  <a:lnTo>
                    <a:pt x="224" y="129"/>
                  </a:lnTo>
                  <a:lnTo>
                    <a:pt x="229" y="124"/>
                  </a:lnTo>
                  <a:lnTo>
                    <a:pt x="227" y="122"/>
                  </a:lnTo>
                  <a:lnTo>
                    <a:pt x="227" y="122"/>
                  </a:lnTo>
                  <a:lnTo>
                    <a:pt x="222" y="125"/>
                  </a:lnTo>
                  <a:lnTo>
                    <a:pt x="217" y="129"/>
                  </a:lnTo>
                  <a:lnTo>
                    <a:pt x="220" y="124"/>
                  </a:lnTo>
                  <a:lnTo>
                    <a:pt x="222" y="120"/>
                  </a:lnTo>
                  <a:lnTo>
                    <a:pt x="220" y="119"/>
                  </a:lnTo>
                  <a:lnTo>
                    <a:pt x="219" y="117"/>
                  </a:lnTo>
                  <a:lnTo>
                    <a:pt x="219" y="120"/>
                  </a:lnTo>
                  <a:lnTo>
                    <a:pt x="214" y="124"/>
                  </a:lnTo>
                  <a:lnTo>
                    <a:pt x="209" y="130"/>
                  </a:lnTo>
                  <a:lnTo>
                    <a:pt x="207" y="135"/>
                  </a:lnTo>
                  <a:lnTo>
                    <a:pt x="204" y="139"/>
                  </a:lnTo>
                  <a:lnTo>
                    <a:pt x="200" y="144"/>
                  </a:lnTo>
                  <a:lnTo>
                    <a:pt x="194" y="147"/>
                  </a:lnTo>
                  <a:lnTo>
                    <a:pt x="187" y="149"/>
                  </a:lnTo>
                  <a:lnTo>
                    <a:pt x="189" y="144"/>
                  </a:lnTo>
                  <a:lnTo>
                    <a:pt x="194" y="140"/>
                  </a:lnTo>
                  <a:lnTo>
                    <a:pt x="197" y="132"/>
                  </a:lnTo>
                  <a:lnTo>
                    <a:pt x="199" y="125"/>
                  </a:lnTo>
                  <a:lnTo>
                    <a:pt x="197" y="127"/>
                  </a:lnTo>
                  <a:lnTo>
                    <a:pt x="194" y="130"/>
                  </a:lnTo>
                  <a:lnTo>
                    <a:pt x="192" y="130"/>
                  </a:lnTo>
                  <a:lnTo>
                    <a:pt x="190" y="130"/>
                  </a:lnTo>
                  <a:lnTo>
                    <a:pt x="190" y="130"/>
                  </a:lnTo>
                  <a:lnTo>
                    <a:pt x="190" y="127"/>
                  </a:lnTo>
                  <a:lnTo>
                    <a:pt x="194" y="125"/>
                  </a:lnTo>
                  <a:lnTo>
                    <a:pt x="197" y="122"/>
                  </a:lnTo>
                  <a:lnTo>
                    <a:pt x="197" y="120"/>
                  </a:lnTo>
                  <a:lnTo>
                    <a:pt x="197" y="117"/>
                  </a:lnTo>
                  <a:lnTo>
                    <a:pt x="199" y="119"/>
                  </a:lnTo>
                  <a:lnTo>
                    <a:pt x="200" y="120"/>
                  </a:lnTo>
                  <a:lnTo>
                    <a:pt x="205" y="114"/>
                  </a:lnTo>
                  <a:lnTo>
                    <a:pt x="209" y="104"/>
                  </a:lnTo>
                  <a:lnTo>
                    <a:pt x="209" y="100"/>
                  </a:lnTo>
                  <a:lnTo>
                    <a:pt x="210" y="97"/>
                  </a:lnTo>
                  <a:lnTo>
                    <a:pt x="212" y="95"/>
                  </a:lnTo>
                  <a:lnTo>
                    <a:pt x="214" y="94"/>
                  </a:lnTo>
                  <a:lnTo>
                    <a:pt x="215" y="87"/>
                  </a:lnTo>
                  <a:lnTo>
                    <a:pt x="219" y="82"/>
                  </a:lnTo>
                  <a:lnTo>
                    <a:pt x="219" y="75"/>
                  </a:lnTo>
                  <a:lnTo>
                    <a:pt x="222" y="68"/>
                  </a:lnTo>
                  <a:lnTo>
                    <a:pt x="220" y="65"/>
                  </a:lnTo>
                  <a:lnTo>
                    <a:pt x="222" y="62"/>
                  </a:lnTo>
                  <a:lnTo>
                    <a:pt x="217" y="62"/>
                  </a:lnTo>
                  <a:lnTo>
                    <a:pt x="214" y="63"/>
                  </a:lnTo>
                  <a:lnTo>
                    <a:pt x="214" y="57"/>
                  </a:lnTo>
                  <a:lnTo>
                    <a:pt x="217" y="53"/>
                  </a:lnTo>
                  <a:lnTo>
                    <a:pt x="217" y="52"/>
                  </a:lnTo>
                  <a:lnTo>
                    <a:pt x="217" y="50"/>
                  </a:lnTo>
                  <a:lnTo>
                    <a:pt x="217" y="48"/>
                  </a:lnTo>
                  <a:lnTo>
                    <a:pt x="219" y="47"/>
                  </a:lnTo>
                  <a:lnTo>
                    <a:pt x="217" y="45"/>
                  </a:lnTo>
                  <a:lnTo>
                    <a:pt x="217" y="42"/>
                  </a:lnTo>
                  <a:lnTo>
                    <a:pt x="219" y="37"/>
                  </a:lnTo>
                  <a:lnTo>
                    <a:pt x="219" y="32"/>
                  </a:lnTo>
                  <a:lnTo>
                    <a:pt x="212" y="35"/>
                  </a:lnTo>
                  <a:lnTo>
                    <a:pt x="210" y="40"/>
                  </a:lnTo>
                  <a:lnTo>
                    <a:pt x="207" y="45"/>
                  </a:lnTo>
                  <a:lnTo>
                    <a:pt x="205" y="53"/>
                  </a:lnTo>
                  <a:lnTo>
                    <a:pt x="202" y="52"/>
                  </a:lnTo>
                  <a:lnTo>
                    <a:pt x="199" y="52"/>
                  </a:lnTo>
                  <a:lnTo>
                    <a:pt x="200" y="47"/>
                  </a:lnTo>
                  <a:lnTo>
                    <a:pt x="202" y="42"/>
                  </a:lnTo>
                  <a:lnTo>
                    <a:pt x="195" y="45"/>
                  </a:lnTo>
                  <a:lnTo>
                    <a:pt x="189" y="50"/>
                  </a:lnTo>
                  <a:lnTo>
                    <a:pt x="182" y="58"/>
                  </a:lnTo>
                  <a:lnTo>
                    <a:pt x="175" y="65"/>
                  </a:lnTo>
                  <a:lnTo>
                    <a:pt x="162" y="60"/>
                  </a:lnTo>
                  <a:lnTo>
                    <a:pt x="148" y="58"/>
                  </a:lnTo>
                  <a:lnTo>
                    <a:pt x="135" y="58"/>
                  </a:lnTo>
                  <a:lnTo>
                    <a:pt x="122" y="60"/>
                  </a:lnTo>
                  <a:lnTo>
                    <a:pt x="102" y="43"/>
                  </a:lnTo>
                  <a:lnTo>
                    <a:pt x="82" y="28"/>
                  </a:lnTo>
                  <a:lnTo>
                    <a:pt x="80" y="32"/>
                  </a:lnTo>
                  <a:lnTo>
                    <a:pt x="78" y="35"/>
                  </a:lnTo>
                  <a:lnTo>
                    <a:pt x="75" y="37"/>
                  </a:lnTo>
                  <a:lnTo>
                    <a:pt x="73" y="37"/>
                  </a:lnTo>
                  <a:lnTo>
                    <a:pt x="70" y="37"/>
                  </a:lnTo>
                  <a:lnTo>
                    <a:pt x="68" y="35"/>
                  </a:lnTo>
                  <a:lnTo>
                    <a:pt x="65" y="32"/>
                  </a:lnTo>
                  <a:lnTo>
                    <a:pt x="65" y="28"/>
                  </a:lnTo>
                  <a:lnTo>
                    <a:pt x="58" y="25"/>
                  </a:lnTo>
                  <a:lnTo>
                    <a:pt x="52" y="20"/>
                  </a:lnTo>
                  <a:lnTo>
                    <a:pt x="50" y="15"/>
                  </a:lnTo>
                  <a:lnTo>
                    <a:pt x="47" y="10"/>
                  </a:lnTo>
                  <a:lnTo>
                    <a:pt x="47" y="7"/>
                  </a:lnTo>
                  <a:lnTo>
                    <a:pt x="47" y="3"/>
                  </a:lnTo>
                  <a:lnTo>
                    <a:pt x="42" y="2"/>
                  </a:lnTo>
                  <a:lnTo>
                    <a:pt x="38" y="0"/>
                  </a:lnTo>
                  <a:lnTo>
                    <a:pt x="38" y="5"/>
                  </a:lnTo>
                  <a:lnTo>
                    <a:pt x="40" y="10"/>
                  </a:lnTo>
                  <a:lnTo>
                    <a:pt x="35" y="8"/>
                  </a:lnTo>
                  <a:lnTo>
                    <a:pt x="30" y="5"/>
                  </a:lnTo>
                  <a:lnTo>
                    <a:pt x="30" y="8"/>
                  </a:lnTo>
                  <a:lnTo>
                    <a:pt x="31" y="12"/>
                  </a:lnTo>
                  <a:lnTo>
                    <a:pt x="30" y="12"/>
                  </a:lnTo>
                  <a:lnTo>
                    <a:pt x="30" y="15"/>
                  </a:lnTo>
                  <a:lnTo>
                    <a:pt x="33" y="18"/>
                  </a:lnTo>
                  <a:lnTo>
                    <a:pt x="35" y="22"/>
                  </a:lnTo>
                  <a:lnTo>
                    <a:pt x="35" y="25"/>
                  </a:lnTo>
                  <a:lnTo>
                    <a:pt x="35" y="25"/>
                  </a:lnTo>
                  <a:lnTo>
                    <a:pt x="36" y="25"/>
                  </a:lnTo>
                  <a:lnTo>
                    <a:pt x="38" y="28"/>
                  </a:lnTo>
                  <a:lnTo>
                    <a:pt x="42" y="30"/>
                  </a:lnTo>
                  <a:lnTo>
                    <a:pt x="43" y="32"/>
                  </a:lnTo>
                  <a:lnTo>
                    <a:pt x="45" y="37"/>
                  </a:lnTo>
                  <a:lnTo>
                    <a:pt x="43" y="38"/>
                  </a:lnTo>
                  <a:lnTo>
                    <a:pt x="36" y="33"/>
                  </a:lnTo>
                  <a:lnTo>
                    <a:pt x="30" y="25"/>
                  </a:lnTo>
                  <a:lnTo>
                    <a:pt x="26" y="27"/>
                  </a:lnTo>
                  <a:lnTo>
                    <a:pt x="25" y="28"/>
                  </a:lnTo>
                  <a:lnTo>
                    <a:pt x="23" y="32"/>
                  </a:lnTo>
                  <a:lnTo>
                    <a:pt x="21" y="33"/>
                  </a:lnTo>
                  <a:lnTo>
                    <a:pt x="26" y="35"/>
                  </a:lnTo>
                  <a:lnTo>
                    <a:pt x="28" y="37"/>
                  </a:lnTo>
                  <a:lnTo>
                    <a:pt x="28" y="38"/>
                  </a:lnTo>
                  <a:lnTo>
                    <a:pt x="28" y="38"/>
                  </a:lnTo>
                  <a:lnTo>
                    <a:pt x="25" y="42"/>
                  </a:lnTo>
                  <a:lnTo>
                    <a:pt x="23" y="48"/>
                  </a:lnTo>
                  <a:lnTo>
                    <a:pt x="28" y="48"/>
                  </a:lnTo>
                  <a:lnTo>
                    <a:pt x="33" y="48"/>
                  </a:lnTo>
                  <a:lnTo>
                    <a:pt x="31" y="50"/>
                  </a:lnTo>
                  <a:lnTo>
                    <a:pt x="30" y="53"/>
                  </a:lnTo>
                  <a:lnTo>
                    <a:pt x="33" y="52"/>
                  </a:lnTo>
                  <a:lnTo>
                    <a:pt x="35" y="50"/>
                  </a:lnTo>
                  <a:lnTo>
                    <a:pt x="35" y="53"/>
                  </a:lnTo>
                  <a:lnTo>
                    <a:pt x="35" y="58"/>
                  </a:lnTo>
                  <a:lnTo>
                    <a:pt x="36" y="55"/>
                  </a:lnTo>
                  <a:lnTo>
                    <a:pt x="38" y="53"/>
                  </a:lnTo>
                  <a:lnTo>
                    <a:pt x="38" y="57"/>
                  </a:lnTo>
                  <a:lnTo>
                    <a:pt x="38" y="58"/>
                  </a:lnTo>
                  <a:lnTo>
                    <a:pt x="40" y="57"/>
                  </a:lnTo>
                  <a:lnTo>
                    <a:pt x="42" y="55"/>
                  </a:lnTo>
                  <a:lnTo>
                    <a:pt x="43" y="55"/>
                  </a:lnTo>
                  <a:lnTo>
                    <a:pt x="45" y="57"/>
                  </a:lnTo>
                  <a:lnTo>
                    <a:pt x="47" y="60"/>
                  </a:lnTo>
                  <a:lnTo>
                    <a:pt x="48" y="65"/>
                  </a:lnTo>
                  <a:lnTo>
                    <a:pt x="50" y="65"/>
                  </a:lnTo>
                  <a:lnTo>
                    <a:pt x="52" y="68"/>
                  </a:lnTo>
                  <a:lnTo>
                    <a:pt x="48" y="72"/>
                  </a:lnTo>
                  <a:lnTo>
                    <a:pt x="47" y="75"/>
                  </a:lnTo>
                  <a:lnTo>
                    <a:pt x="38" y="72"/>
                  </a:lnTo>
                  <a:lnTo>
                    <a:pt x="26" y="65"/>
                  </a:lnTo>
                  <a:lnTo>
                    <a:pt x="18" y="55"/>
                  </a:lnTo>
                  <a:lnTo>
                    <a:pt x="13" y="45"/>
                  </a:lnTo>
                  <a:lnTo>
                    <a:pt x="11" y="47"/>
                  </a:lnTo>
                  <a:lnTo>
                    <a:pt x="10" y="47"/>
                  </a:lnTo>
                  <a:lnTo>
                    <a:pt x="10" y="50"/>
                  </a:lnTo>
                  <a:lnTo>
                    <a:pt x="10" y="52"/>
                  </a:lnTo>
                  <a:lnTo>
                    <a:pt x="10" y="55"/>
                  </a:lnTo>
                  <a:lnTo>
                    <a:pt x="10" y="58"/>
                  </a:lnTo>
                  <a:lnTo>
                    <a:pt x="11" y="60"/>
                  </a:lnTo>
                  <a:lnTo>
                    <a:pt x="13" y="62"/>
                  </a:lnTo>
                  <a:lnTo>
                    <a:pt x="11" y="67"/>
                  </a:lnTo>
                  <a:lnTo>
                    <a:pt x="10" y="72"/>
                  </a:lnTo>
                  <a:lnTo>
                    <a:pt x="11" y="72"/>
                  </a:lnTo>
                  <a:lnTo>
                    <a:pt x="15" y="75"/>
                  </a:lnTo>
                  <a:lnTo>
                    <a:pt x="16" y="82"/>
                  </a:lnTo>
                  <a:lnTo>
                    <a:pt x="18" y="89"/>
                  </a:lnTo>
                  <a:lnTo>
                    <a:pt x="23" y="90"/>
                  </a:lnTo>
                  <a:lnTo>
                    <a:pt x="25" y="90"/>
                  </a:lnTo>
                  <a:lnTo>
                    <a:pt x="23" y="95"/>
                  </a:lnTo>
                  <a:lnTo>
                    <a:pt x="21" y="97"/>
                  </a:lnTo>
                  <a:lnTo>
                    <a:pt x="25" y="100"/>
                  </a:lnTo>
                  <a:lnTo>
                    <a:pt x="30" y="104"/>
                  </a:lnTo>
                  <a:lnTo>
                    <a:pt x="33" y="104"/>
                  </a:lnTo>
                  <a:lnTo>
                    <a:pt x="36" y="102"/>
                  </a:lnTo>
                  <a:lnTo>
                    <a:pt x="38" y="107"/>
                  </a:lnTo>
                  <a:lnTo>
                    <a:pt x="43" y="114"/>
                  </a:lnTo>
                  <a:lnTo>
                    <a:pt x="45" y="115"/>
                  </a:lnTo>
                  <a:lnTo>
                    <a:pt x="48" y="115"/>
                  </a:lnTo>
                  <a:lnTo>
                    <a:pt x="50" y="115"/>
                  </a:lnTo>
                  <a:lnTo>
                    <a:pt x="52" y="112"/>
                  </a:lnTo>
                  <a:lnTo>
                    <a:pt x="53" y="114"/>
                  </a:lnTo>
                  <a:lnTo>
                    <a:pt x="53" y="117"/>
                  </a:lnTo>
                  <a:lnTo>
                    <a:pt x="55" y="114"/>
                  </a:lnTo>
                  <a:lnTo>
                    <a:pt x="58" y="112"/>
                  </a:lnTo>
                  <a:lnTo>
                    <a:pt x="58" y="115"/>
                  </a:lnTo>
                  <a:lnTo>
                    <a:pt x="62" y="117"/>
                  </a:lnTo>
                  <a:lnTo>
                    <a:pt x="63" y="117"/>
                  </a:lnTo>
                  <a:lnTo>
                    <a:pt x="67" y="114"/>
                  </a:lnTo>
                  <a:lnTo>
                    <a:pt x="67" y="120"/>
                  </a:lnTo>
                  <a:lnTo>
                    <a:pt x="68" y="124"/>
                  </a:lnTo>
                  <a:lnTo>
                    <a:pt x="70" y="124"/>
                  </a:lnTo>
                  <a:lnTo>
                    <a:pt x="73" y="122"/>
                  </a:lnTo>
                  <a:lnTo>
                    <a:pt x="77" y="119"/>
                  </a:lnTo>
                  <a:lnTo>
                    <a:pt x="77" y="120"/>
                  </a:lnTo>
                  <a:lnTo>
                    <a:pt x="78" y="124"/>
                  </a:lnTo>
                  <a:lnTo>
                    <a:pt x="80" y="124"/>
                  </a:lnTo>
                  <a:lnTo>
                    <a:pt x="83" y="120"/>
                  </a:lnTo>
                  <a:lnTo>
                    <a:pt x="85" y="117"/>
                  </a:lnTo>
                  <a:lnTo>
                    <a:pt x="88" y="125"/>
                  </a:lnTo>
                  <a:lnTo>
                    <a:pt x="93" y="130"/>
                  </a:lnTo>
                  <a:lnTo>
                    <a:pt x="95" y="135"/>
                  </a:lnTo>
                  <a:lnTo>
                    <a:pt x="95" y="139"/>
                  </a:lnTo>
                  <a:lnTo>
                    <a:pt x="88" y="139"/>
                  </a:lnTo>
                  <a:lnTo>
                    <a:pt x="80" y="139"/>
                  </a:lnTo>
                  <a:lnTo>
                    <a:pt x="78" y="135"/>
                  </a:lnTo>
                  <a:lnTo>
                    <a:pt x="78" y="130"/>
                  </a:lnTo>
                  <a:lnTo>
                    <a:pt x="77" y="132"/>
                  </a:lnTo>
                  <a:lnTo>
                    <a:pt x="77" y="134"/>
                  </a:lnTo>
                  <a:lnTo>
                    <a:pt x="75" y="134"/>
                  </a:lnTo>
                  <a:lnTo>
                    <a:pt x="73" y="134"/>
                  </a:lnTo>
                  <a:lnTo>
                    <a:pt x="60" y="125"/>
                  </a:lnTo>
                  <a:lnTo>
                    <a:pt x="45" y="120"/>
                  </a:lnTo>
                  <a:lnTo>
                    <a:pt x="33" y="112"/>
                  </a:lnTo>
                  <a:lnTo>
                    <a:pt x="25" y="107"/>
                  </a:lnTo>
                  <a:lnTo>
                    <a:pt x="26" y="110"/>
                  </a:lnTo>
                  <a:lnTo>
                    <a:pt x="26" y="114"/>
                  </a:lnTo>
                  <a:lnTo>
                    <a:pt x="30" y="117"/>
                  </a:lnTo>
                  <a:lnTo>
                    <a:pt x="30" y="122"/>
                  </a:lnTo>
                  <a:lnTo>
                    <a:pt x="25" y="119"/>
                  </a:lnTo>
                  <a:lnTo>
                    <a:pt x="23" y="114"/>
                  </a:lnTo>
                  <a:lnTo>
                    <a:pt x="20" y="112"/>
                  </a:lnTo>
                  <a:lnTo>
                    <a:pt x="16" y="110"/>
                  </a:lnTo>
                  <a:lnTo>
                    <a:pt x="16" y="114"/>
                  </a:lnTo>
                  <a:lnTo>
                    <a:pt x="15" y="115"/>
                  </a:lnTo>
                  <a:lnTo>
                    <a:pt x="8" y="107"/>
                  </a:lnTo>
                  <a:lnTo>
                    <a:pt x="1" y="97"/>
                  </a:lnTo>
                  <a:lnTo>
                    <a:pt x="0" y="102"/>
                  </a:lnTo>
                  <a:lnTo>
                    <a:pt x="0" y="107"/>
                  </a:lnTo>
                  <a:lnTo>
                    <a:pt x="3" y="114"/>
                  </a:lnTo>
                  <a:lnTo>
                    <a:pt x="5" y="119"/>
                  </a:lnTo>
                  <a:lnTo>
                    <a:pt x="3" y="120"/>
                  </a:lnTo>
                  <a:lnTo>
                    <a:pt x="3" y="122"/>
                  </a:lnTo>
                  <a:lnTo>
                    <a:pt x="6" y="124"/>
                  </a:lnTo>
                  <a:lnTo>
                    <a:pt x="8" y="125"/>
                  </a:lnTo>
                  <a:lnTo>
                    <a:pt x="8" y="127"/>
                  </a:lnTo>
                  <a:lnTo>
                    <a:pt x="10" y="129"/>
                  </a:lnTo>
                  <a:lnTo>
                    <a:pt x="11" y="129"/>
                  </a:lnTo>
                  <a:lnTo>
                    <a:pt x="13" y="127"/>
                  </a:lnTo>
                  <a:lnTo>
                    <a:pt x="13" y="130"/>
                  </a:lnTo>
                  <a:lnTo>
                    <a:pt x="11" y="132"/>
                  </a:lnTo>
                  <a:lnTo>
                    <a:pt x="15" y="134"/>
                  </a:lnTo>
                  <a:lnTo>
                    <a:pt x="20" y="137"/>
                  </a:lnTo>
                  <a:lnTo>
                    <a:pt x="21" y="134"/>
                  </a:lnTo>
                  <a:lnTo>
                    <a:pt x="23" y="134"/>
                  </a:lnTo>
                  <a:lnTo>
                    <a:pt x="25" y="137"/>
                  </a:lnTo>
                  <a:lnTo>
                    <a:pt x="23" y="140"/>
                  </a:lnTo>
                  <a:lnTo>
                    <a:pt x="23" y="144"/>
                  </a:lnTo>
                  <a:lnTo>
                    <a:pt x="26" y="145"/>
                  </a:lnTo>
                  <a:lnTo>
                    <a:pt x="30" y="150"/>
                  </a:lnTo>
                  <a:lnTo>
                    <a:pt x="31" y="155"/>
                  </a:lnTo>
                  <a:lnTo>
                    <a:pt x="35" y="160"/>
                  </a:lnTo>
                  <a:lnTo>
                    <a:pt x="40" y="165"/>
                  </a:lnTo>
                  <a:lnTo>
                    <a:pt x="43" y="167"/>
                  </a:lnTo>
                  <a:lnTo>
                    <a:pt x="48" y="169"/>
                  </a:lnTo>
                  <a:lnTo>
                    <a:pt x="50" y="165"/>
                  </a:lnTo>
                  <a:lnTo>
                    <a:pt x="50" y="162"/>
                  </a:lnTo>
                  <a:lnTo>
                    <a:pt x="50" y="165"/>
                  </a:lnTo>
                  <a:lnTo>
                    <a:pt x="52" y="169"/>
                  </a:lnTo>
                  <a:lnTo>
                    <a:pt x="53" y="170"/>
                  </a:lnTo>
                  <a:lnTo>
                    <a:pt x="55" y="170"/>
                  </a:lnTo>
                  <a:lnTo>
                    <a:pt x="58" y="170"/>
                  </a:lnTo>
                  <a:lnTo>
                    <a:pt x="60" y="169"/>
                  </a:lnTo>
                  <a:lnTo>
                    <a:pt x="60" y="167"/>
                  </a:lnTo>
                  <a:lnTo>
                    <a:pt x="62" y="164"/>
                  </a:lnTo>
                  <a:lnTo>
                    <a:pt x="65" y="169"/>
                  </a:lnTo>
                  <a:lnTo>
                    <a:pt x="70" y="172"/>
                  </a:lnTo>
                  <a:lnTo>
                    <a:pt x="92" y="196"/>
                  </a:lnTo>
                  <a:lnTo>
                    <a:pt x="112" y="216"/>
                  </a:lnTo>
                  <a:close/>
                </a:path>
              </a:pathLst>
            </a:custGeom>
            <a:solidFill>
              <a:srgbClr val="1F1A17"/>
            </a:solidFill>
            <a:ln w="9525">
              <a:noFill/>
              <a:round/>
              <a:headEnd/>
              <a:tailEnd/>
            </a:ln>
          </p:spPr>
          <p:txBody>
            <a:bodyPr/>
            <a:lstStyle/>
            <a:p>
              <a:endParaRPr lang="en-US"/>
            </a:p>
          </p:txBody>
        </p:sp>
        <p:sp>
          <p:nvSpPr>
            <p:cNvPr id="4927" name="Freeform 831"/>
            <p:cNvSpPr>
              <a:spLocks/>
            </p:cNvSpPr>
            <p:nvPr/>
          </p:nvSpPr>
          <p:spPr bwMode="auto">
            <a:xfrm>
              <a:off x="3133" y="2853"/>
              <a:ext cx="150" cy="209"/>
            </a:xfrm>
            <a:custGeom>
              <a:avLst/>
              <a:gdLst/>
              <a:ahLst/>
              <a:cxnLst>
                <a:cxn ang="0">
                  <a:pos x="60" y="19"/>
                </a:cxn>
                <a:cxn ang="0">
                  <a:pos x="70" y="2"/>
                </a:cxn>
                <a:cxn ang="0">
                  <a:pos x="73" y="7"/>
                </a:cxn>
                <a:cxn ang="0">
                  <a:pos x="80" y="14"/>
                </a:cxn>
                <a:cxn ang="0">
                  <a:pos x="82" y="31"/>
                </a:cxn>
                <a:cxn ang="0">
                  <a:pos x="77" y="44"/>
                </a:cxn>
                <a:cxn ang="0">
                  <a:pos x="87" y="36"/>
                </a:cxn>
                <a:cxn ang="0">
                  <a:pos x="87" y="44"/>
                </a:cxn>
                <a:cxn ang="0">
                  <a:pos x="77" y="56"/>
                </a:cxn>
                <a:cxn ang="0">
                  <a:pos x="85" y="64"/>
                </a:cxn>
                <a:cxn ang="0">
                  <a:pos x="88" y="56"/>
                </a:cxn>
                <a:cxn ang="0">
                  <a:pos x="93" y="51"/>
                </a:cxn>
                <a:cxn ang="0">
                  <a:pos x="98" y="46"/>
                </a:cxn>
                <a:cxn ang="0">
                  <a:pos x="103" y="56"/>
                </a:cxn>
                <a:cxn ang="0">
                  <a:pos x="105" y="62"/>
                </a:cxn>
                <a:cxn ang="0">
                  <a:pos x="100" y="69"/>
                </a:cxn>
                <a:cxn ang="0">
                  <a:pos x="98" y="77"/>
                </a:cxn>
                <a:cxn ang="0">
                  <a:pos x="105" y="82"/>
                </a:cxn>
                <a:cxn ang="0">
                  <a:pos x="114" y="71"/>
                </a:cxn>
                <a:cxn ang="0">
                  <a:pos x="115" y="81"/>
                </a:cxn>
                <a:cxn ang="0">
                  <a:pos x="102" y="97"/>
                </a:cxn>
                <a:cxn ang="0">
                  <a:pos x="100" y="112"/>
                </a:cxn>
                <a:cxn ang="0">
                  <a:pos x="117" y="101"/>
                </a:cxn>
                <a:cxn ang="0">
                  <a:pos x="124" y="96"/>
                </a:cxn>
                <a:cxn ang="0">
                  <a:pos x="127" y="101"/>
                </a:cxn>
                <a:cxn ang="0">
                  <a:pos x="127" y="107"/>
                </a:cxn>
                <a:cxn ang="0">
                  <a:pos x="122" y="124"/>
                </a:cxn>
                <a:cxn ang="0">
                  <a:pos x="127" y="133"/>
                </a:cxn>
                <a:cxn ang="0">
                  <a:pos x="127" y="161"/>
                </a:cxn>
                <a:cxn ang="0">
                  <a:pos x="137" y="156"/>
                </a:cxn>
                <a:cxn ang="0">
                  <a:pos x="147" y="138"/>
                </a:cxn>
                <a:cxn ang="0">
                  <a:pos x="150" y="144"/>
                </a:cxn>
                <a:cxn ang="0">
                  <a:pos x="149" y="168"/>
                </a:cxn>
                <a:cxn ang="0">
                  <a:pos x="142" y="176"/>
                </a:cxn>
                <a:cxn ang="0">
                  <a:pos x="124" y="186"/>
                </a:cxn>
                <a:cxn ang="0">
                  <a:pos x="87" y="198"/>
                </a:cxn>
                <a:cxn ang="0">
                  <a:pos x="42" y="194"/>
                </a:cxn>
                <a:cxn ang="0">
                  <a:pos x="25" y="163"/>
                </a:cxn>
                <a:cxn ang="0">
                  <a:pos x="3" y="124"/>
                </a:cxn>
                <a:cxn ang="0">
                  <a:pos x="3" y="116"/>
                </a:cxn>
                <a:cxn ang="0">
                  <a:pos x="2" y="107"/>
                </a:cxn>
                <a:cxn ang="0">
                  <a:pos x="3" y="99"/>
                </a:cxn>
                <a:cxn ang="0">
                  <a:pos x="12" y="107"/>
                </a:cxn>
                <a:cxn ang="0">
                  <a:pos x="18" y="106"/>
                </a:cxn>
                <a:cxn ang="0">
                  <a:pos x="30" y="106"/>
                </a:cxn>
                <a:cxn ang="0">
                  <a:pos x="18" y="86"/>
                </a:cxn>
                <a:cxn ang="0">
                  <a:pos x="13" y="79"/>
                </a:cxn>
                <a:cxn ang="0">
                  <a:pos x="13" y="66"/>
                </a:cxn>
                <a:cxn ang="0">
                  <a:pos x="20" y="72"/>
                </a:cxn>
                <a:cxn ang="0">
                  <a:pos x="28" y="77"/>
                </a:cxn>
                <a:cxn ang="0">
                  <a:pos x="30" y="72"/>
                </a:cxn>
                <a:cxn ang="0">
                  <a:pos x="30" y="61"/>
                </a:cxn>
                <a:cxn ang="0">
                  <a:pos x="45" y="72"/>
                </a:cxn>
                <a:cxn ang="0">
                  <a:pos x="55" y="77"/>
                </a:cxn>
                <a:cxn ang="0">
                  <a:pos x="57" y="71"/>
                </a:cxn>
                <a:cxn ang="0">
                  <a:pos x="53" y="64"/>
                </a:cxn>
                <a:cxn ang="0">
                  <a:pos x="43" y="51"/>
                </a:cxn>
                <a:cxn ang="0">
                  <a:pos x="52" y="51"/>
                </a:cxn>
                <a:cxn ang="0">
                  <a:pos x="52" y="36"/>
                </a:cxn>
                <a:cxn ang="0">
                  <a:pos x="57" y="29"/>
                </a:cxn>
              </a:cxnLst>
              <a:rect l="0" t="0" r="r" b="b"/>
              <a:pathLst>
                <a:path w="150" h="209">
                  <a:moveTo>
                    <a:pt x="53" y="22"/>
                  </a:moveTo>
                  <a:lnTo>
                    <a:pt x="55" y="19"/>
                  </a:lnTo>
                  <a:lnTo>
                    <a:pt x="57" y="17"/>
                  </a:lnTo>
                  <a:lnTo>
                    <a:pt x="60" y="19"/>
                  </a:lnTo>
                  <a:lnTo>
                    <a:pt x="62" y="20"/>
                  </a:lnTo>
                  <a:lnTo>
                    <a:pt x="67" y="12"/>
                  </a:lnTo>
                  <a:lnTo>
                    <a:pt x="70" y="5"/>
                  </a:lnTo>
                  <a:lnTo>
                    <a:pt x="70" y="2"/>
                  </a:lnTo>
                  <a:lnTo>
                    <a:pt x="72" y="0"/>
                  </a:lnTo>
                  <a:lnTo>
                    <a:pt x="73" y="0"/>
                  </a:lnTo>
                  <a:lnTo>
                    <a:pt x="73" y="2"/>
                  </a:lnTo>
                  <a:lnTo>
                    <a:pt x="73" y="7"/>
                  </a:lnTo>
                  <a:lnTo>
                    <a:pt x="73" y="10"/>
                  </a:lnTo>
                  <a:lnTo>
                    <a:pt x="78" y="7"/>
                  </a:lnTo>
                  <a:lnTo>
                    <a:pt x="83" y="7"/>
                  </a:lnTo>
                  <a:lnTo>
                    <a:pt x="80" y="14"/>
                  </a:lnTo>
                  <a:lnTo>
                    <a:pt x="78" y="19"/>
                  </a:lnTo>
                  <a:lnTo>
                    <a:pt x="82" y="20"/>
                  </a:lnTo>
                  <a:lnTo>
                    <a:pt x="83" y="22"/>
                  </a:lnTo>
                  <a:lnTo>
                    <a:pt x="82" y="31"/>
                  </a:lnTo>
                  <a:lnTo>
                    <a:pt x="77" y="41"/>
                  </a:lnTo>
                  <a:lnTo>
                    <a:pt x="75" y="41"/>
                  </a:lnTo>
                  <a:lnTo>
                    <a:pt x="75" y="41"/>
                  </a:lnTo>
                  <a:lnTo>
                    <a:pt x="77" y="44"/>
                  </a:lnTo>
                  <a:lnTo>
                    <a:pt x="78" y="46"/>
                  </a:lnTo>
                  <a:lnTo>
                    <a:pt x="80" y="42"/>
                  </a:lnTo>
                  <a:lnTo>
                    <a:pt x="83" y="41"/>
                  </a:lnTo>
                  <a:lnTo>
                    <a:pt x="87" y="36"/>
                  </a:lnTo>
                  <a:lnTo>
                    <a:pt x="92" y="34"/>
                  </a:lnTo>
                  <a:lnTo>
                    <a:pt x="93" y="37"/>
                  </a:lnTo>
                  <a:lnTo>
                    <a:pt x="92" y="41"/>
                  </a:lnTo>
                  <a:lnTo>
                    <a:pt x="87" y="44"/>
                  </a:lnTo>
                  <a:lnTo>
                    <a:pt x="83" y="47"/>
                  </a:lnTo>
                  <a:lnTo>
                    <a:pt x="80" y="49"/>
                  </a:lnTo>
                  <a:lnTo>
                    <a:pt x="77" y="52"/>
                  </a:lnTo>
                  <a:lnTo>
                    <a:pt x="77" y="56"/>
                  </a:lnTo>
                  <a:lnTo>
                    <a:pt x="80" y="59"/>
                  </a:lnTo>
                  <a:lnTo>
                    <a:pt x="82" y="62"/>
                  </a:lnTo>
                  <a:lnTo>
                    <a:pt x="83" y="64"/>
                  </a:lnTo>
                  <a:lnTo>
                    <a:pt x="85" y="64"/>
                  </a:lnTo>
                  <a:lnTo>
                    <a:pt x="85" y="61"/>
                  </a:lnTo>
                  <a:lnTo>
                    <a:pt x="87" y="56"/>
                  </a:lnTo>
                  <a:lnTo>
                    <a:pt x="88" y="52"/>
                  </a:lnTo>
                  <a:lnTo>
                    <a:pt x="88" y="56"/>
                  </a:lnTo>
                  <a:lnTo>
                    <a:pt x="88" y="59"/>
                  </a:lnTo>
                  <a:lnTo>
                    <a:pt x="92" y="52"/>
                  </a:lnTo>
                  <a:lnTo>
                    <a:pt x="93" y="47"/>
                  </a:lnTo>
                  <a:lnTo>
                    <a:pt x="93" y="51"/>
                  </a:lnTo>
                  <a:lnTo>
                    <a:pt x="93" y="52"/>
                  </a:lnTo>
                  <a:lnTo>
                    <a:pt x="95" y="47"/>
                  </a:lnTo>
                  <a:lnTo>
                    <a:pt x="98" y="41"/>
                  </a:lnTo>
                  <a:lnTo>
                    <a:pt x="98" y="46"/>
                  </a:lnTo>
                  <a:lnTo>
                    <a:pt x="98" y="51"/>
                  </a:lnTo>
                  <a:lnTo>
                    <a:pt x="102" y="51"/>
                  </a:lnTo>
                  <a:lnTo>
                    <a:pt x="103" y="52"/>
                  </a:lnTo>
                  <a:lnTo>
                    <a:pt x="103" y="56"/>
                  </a:lnTo>
                  <a:lnTo>
                    <a:pt x="102" y="59"/>
                  </a:lnTo>
                  <a:lnTo>
                    <a:pt x="105" y="61"/>
                  </a:lnTo>
                  <a:lnTo>
                    <a:pt x="105" y="61"/>
                  </a:lnTo>
                  <a:lnTo>
                    <a:pt x="105" y="62"/>
                  </a:lnTo>
                  <a:lnTo>
                    <a:pt x="105" y="64"/>
                  </a:lnTo>
                  <a:lnTo>
                    <a:pt x="102" y="67"/>
                  </a:lnTo>
                  <a:lnTo>
                    <a:pt x="98" y="69"/>
                  </a:lnTo>
                  <a:lnTo>
                    <a:pt x="100" y="69"/>
                  </a:lnTo>
                  <a:lnTo>
                    <a:pt x="100" y="71"/>
                  </a:lnTo>
                  <a:lnTo>
                    <a:pt x="98" y="74"/>
                  </a:lnTo>
                  <a:lnTo>
                    <a:pt x="97" y="76"/>
                  </a:lnTo>
                  <a:lnTo>
                    <a:pt x="98" y="77"/>
                  </a:lnTo>
                  <a:lnTo>
                    <a:pt x="100" y="79"/>
                  </a:lnTo>
                  <a:lnTo>
                    <a:pt x="100" y="82"/>
                  </a:lnTo>
                  <a:lnTo>
                    <a:pt x="98" y="86"/>
                  </a:lnTo>
                  <a:lnTo>
                    <a:pt x="105" y="82"/>
                  </a:lnTo>
                  <a:lnTo>
                    <a:pt x="108" y="79"/>
                  </a:lnTo>
                  <a:lnTo>
                    <a:pt x="112" y="74"/>
                  </a:lnTo>
                  <a:lnTo>
                    <a:pt x="114" y="67"/>
                  </a:lnTo>
                  <a:lnTo>
                    <a:pt x="114" y="71"/>
                  </a:lnTo>
                  <a:lnTo>
                    <a:pt x="114" y="74"/>
                  </a:lnTo>
                  <a:lnTo>
                    <a:pt x="117" y="76"/>
                  </a:lnTo>
                  <a:lnTo>
                    <a:pt x="117" y="77"/>
                  </a:lnTo>
                  <a:lnTo>
                    <a:pt x="115" y="81"/>
                  </a:lnTo>
                  <a:lnTo>
                    <a:pt x="114" y="82"/>
                  </a:lnTo>
                  <a:lnTo>
                    <a:pt x="112" y="87"/>
                  </a:lnTo>
                  <a:lnTo>
                    <a:pt x="108" y="94"/>
                  </a:lnTo>
                  <a:lnTo>
                    <a:pt x="102" y="97"/>
                  </a:lnTo>
                  <a:lnTo>
                    <a:pt x="95" y="101"/>
                  </a:lnTo>
                  <a:lnTo>
                    <a:pt x="93" y="106"/>
                  </a:lnTo>
                  <a:lnTo>
                    <a:pt x="93" y="111"/>
                  </a:lnTo>
                  <a:lnTo>
                    <a:pt x="100" y="112"/>
                  </a:lnTo>
                  <a:lnTo>
                    <a:pt x="107" y="111"/>
                  </a:lnTo>
                  <a:lnTo>
                    <a:pt x="107" y="107"/>
                  </a:lnTo>
                  <a:lnTo>
                    <a:pt x="112" y="102"/>
                  </a:lnTo>
                  <a:lnTo>
                    <a:pt x="117" y="101"/>
                  </a:lnTo>
                  <a:lnTo>
                    <a:pt x="120" y="96"/>
                  </a:lnTo>
                  <a:lnTo>
                    <a:pt x="125" y="89"/>
                  </a:lnTo>
                  <a:lnTo>
                    <a:pt x="127" y="89"/>
                  </a:lnTo>
                  <a:lnTo>
                    <a:pt x="124" y="96"/>
                  </a:lnTo>
                  <a:lnTo>
                    <a:pt x="122" y="99"/>
                  </a:lnTo>
                  <a:lnTo>
                    <a:pt x="125" y="97"/>
                  </a:lnTo>
                  <a:lnTo>
                    <a:pt x="129" y="97"/>
                  </a:lnTo>
                  <a:lnTo>
                    <a:pt x="127" y="101"/>
                  </a:lnTo>
                  <a:lnTo>
                    <a:pt x="125" y="102"/>
                  </a:lnTo>
                  <a:lnTo>
                    <a:pt x="127" y="104"/>
                  </a:lnTo>
                  <a:lnTo>
                    <a:pt x="130" y="106"/>
                  </a:lnTo>
                  <a:lnTo>
                    <a:pt x="127" y="107"/>
                  </a:lnTo>
                  <a:lnTo>
                    <a:pt x="124" y="109"/>
                  </a:lnTo>
                  <a:lnTo>
                    <a:pt x="124" y="117"/>
                  </a:lnTo>
                  <a:lnTo>
                    <a:pt x="125" y="122"/>
                  </a:lnTo>
                  <a:lnTo>
                    <a:pt x="122" y="124"/>
                  </a:lnTo>
                  <a:lnTo>
                    <a:pt x="120" y="126"/>
                  </a:lnTo>
                  <a:lnTo>
                    <a:pt x="124" y="127"/>
                  </a:lnTo>
                  <a:lnTo>
                    <a:pt x="127" y="127"/>
                  </a:lnTo>
                  <a:lnTo>
                    <a:pt x="127" y="133"/>
                  </a:lnTo>
                  <a:lnTo>
                    <a:pt x="127" y="138"/>
                  </a:lnTo>
                  <a:lnTo>
                    <a:pt x="127" y="148"/>
                  </a:lnTo>
                  <a:lnTo>
                    <a:pt x="125" y="158"/>
                  </a:lnTo>
                  <a:lnTo>
                    <a:pt x="127" y="161"/>
                  </a:lnTo>
                  <a:lnTo>
                    <a:pt x="127" y="163"/>
                  </a:lnTo>
                  <a:lnTo>
                    <a:pt x="132" y="161"/>
                  </a:lnTo>
                  <a:lnTo>
                    <a:pt x="135" y="159"/>
                  </a:lnTo>
                  <a:lnTo>
                    <a:pt x="137" y="156"/>
                  </a:lnTo>
                  <a:lnTo>
                    <a:pt x="140" y="153"/>
                  </a:lnTo>
                  <a:lnTo>
                    <a:pt x="144" y="143"/>
                  </a:lnTo>
                  <a:lnTo>
                    <a:pt x="147" y="133"/>
                  </a:lnTo>
                  <a:lnTo>
                    <a:pt x="147" y="138"/>
                  </a:lnTo>
                  <a:lnTo>
                    <a:pt x="147" y="143"/>
                  </a:lnTo>
                  <a:lnTo>
                    <a:pt x="149" y="141"/>
                  </a:lnTo>
                  <a:lnTo>
                    <a:pt x="150" y="141"/>
                  </a:lnTo>
                  <a:lnTo>
                    <a:pt x="150" y="144"/>
                  </a:lnTo>
                  <a:lnTo>
                    <a:pt x="150" y="148"/>
                  </a:lnTo>
                  <a:lnTo>
                    <a:pt x="150" y="156"/>
                  </a:lnTo>
                  <a:lnTo>
                    <a:pt x="149" y="164"/>
                  </a:lnTo>
                  <a:lnTo>
                    <a:pt x="149" y="168"/>
                  </a:lnTo>
                  <a:lnTo>
                    <a:pt x="150" y="169"/>
                  </a:lnTo>
                  <a:lnTo>
                    <a:pt x="147" y="169"/>
                  </a:lnTo>
                  <a:lnTo>
                    <a:pt x="144" y="171"/>
                  </a:lnTo>
                  <a:lnTo>
                    <a:pt x="142" y="176"/>
                  </a:lnTo>
                  <a:lnTo>
                    <a:pt x="137" y="181"/>
                  </a:lnTo>
                  <a:lnTo>
                    <a:pt x="134" y="183"/>
                  </a:lnTo>
                  <a:lnTo>
                    <a:pt x="129" y="184"/>
                  </a:lnTo>
                  <a:lnTo>
                    <a:pt x="124" y="186"/>
                  </a:lnTo>
                  <a:lnTo>
                    <a:pt x="122" y="189"/>
                  </a:lnTo>
                  <a:lnTo>
                    <a:pt x="115" y="191"/>
                  </a:lnTo>
                  <a:lnTo>
                    <a:pt x="108" y="194"/>
                  </a:lnTo>
                  <a:lnTo>
                    <a:pt x="87" y="198"/>
                  </a:lnTo>
                  <a:lnTo>
                    <a:pt x="67" y="203"/>
                  </a:lnTo>
                  <a:lnTo>
                    <a:pt x="60" y="206"/>
                  </a:lnTo>
                  <a:lnTo>
                    <a:pt x="55" y="209"/>
                  </a:lnTo>
                  <a:lnTo>
                    <a:pt x="42" y="194"/>
                  </a:lnTo>
                  <a:lnTo>
                    <a:pt x="28" y="179"/>
                  </a:lnTo>
                  <a:lnTo>
                    <a:pt x="28" y="174"/>
                  </a:lnTo>
                  <a:lnTo>
                    <a:pt x="28" y="168"/>
                  </a:lnTo>
                  <a:lnTo>
                    <a:pt x="25" y="163"/>
                  </a:lnTo>
                  <a:lnTo>
                    <a:pt x="18" y="156"/>
                  </a:lnTo>
                  <a:lnTo>
                    <a:pt x="10" y="141"/>
                  </a:lnTo>
                  <a:lnTo>
                    <a:pt x="2" y="126"/>
                  </a:lnTo>
                  <a:lnTo>
                    <a:pt x="3" y="124"/>
                  </a:lnTo>
                  <a:lnTo>
                    <a:pt x="5" y="122"/>
                  </a:lnTo>
                  <a:lnTo>
                    <a:pt x="3" y="121"/>
                  </a:lnTo>
                  <a:lnTo>
                    <a:pt x="3" y="117"/>
                  </a:lnTo>
                  <a:lnTo>
                    <a:pt x="3" y="116"/>
                  </a:lnTo>
                  <a:lnTo>
                    <a:pt x="5" y="114"/>
                  </a:lnTo>
                  <a:lnTo>
                    <a:pt x="3" y="112"/>
                  </a:lnTo>
                  <a:lnTo>
                    <a:pt x="2" y="111"/>
                  </a:lnTo>
                  <a:lnTo>
                    <a:pt x="2" y="107"/>
                  </a:lnTo>
                  <a:lnTo>
                    <a:pt x="3" y="106"/>
                  </a:lnTo>
                  <a:lnTo>
                    <a:pt x="2" y="102"/>
                  </a:lnTo>
                  <a:lnTo>
                    <a:pt x="0" y="101"/>
                  </a:lnTo>
                  <a:lnTo>
                    <a:pt x="3" y="99"/>
                  </a:lnTo>
                  <a:lnTo>
                    <a:pt x="7" y="99"/>
                  </a:lnTo>
                  <a:lnTo>
                    <a:pt x="10" y="107"/>
                  </a:lnTo>
                  <a:lnTo>
                    <a:pt x="15" y="112"/>
                  </a:lnTo>
                  <a:lnTo>
                    <a:pt x="12" y="107"/>
                  </a:lnTo>
                  <a:lnTo>
                    <a:pt x="12" y="102"/>
                  </a:lnTo>
                  <a:lnTo>
                    <a:pt x="17" y="107"/>
                  </a:lnTo>
                  <a:lnTo>
                    <a:pt x="20" y="111"/>
                  </a:lnTo>
                  <a:lnTo>
                    <a:pt x="18" y="106"/>
                  </a:lnTo>
                  <a:lnTo>
                    <a:pt x="18" y="101"/>
                  </a:lnTo>
                  <a:lnTo>
                    <a:pt x="23" y="104"/>
                  </a:lnTo>
                  <a:lnTo>
                    <a:pt x="27" y="107"/>
                  </a:lnTo>
                  <a:lnTo>
                    <a:pt x="30" y="106"/>
                  </a:lnTo>
                  <a:lnTo>
                    <a:pt x="33" y="106"/>
                  </a:lnTo>
                  <a:lnTo>
                    <a:pt x="27" y="99"/>
                  </a:lnTo>
                  <a:lnTo>
                    <a:pt x="22" y="89"/>
                  </a:lnTo>
                  <a:lnTo>
                    <a:pt x="18" y="86"/>
                  </a:lnTo>
                  <a:lnTo>
                    <a:pt x="15" y="84"/>
                  </a:lnTo>
                  <a:lnTo>
                    <a:pt x="15" y="82"/>
                  </a:lnTo>
                  <a:lnTo>
                    <a:pt x="15" y="81"/>
                  </a:lnTo>
                  <a:lnTo>
                    <a:pt x="13" y="79"/>
                  </a:lnTo>
                  <a:lnTo>
                    <a:pt x="12" y="76"/>
                  </a:lnTo>
                  <a:lnTo>
                    <a:pt x="12" y="72"/>
                  </a:lnTo>
                  <a:lnTo>
                    <a:pt x="12" y="69"/>
                  </a:lnTo>
                  <a:lnTo>
                    <a:pt x="13" y="66"/>
                  </a:lnTo>
                  <a:lnTo>
                    <a:pt x="15" y="62"/>
                  </a:lnTo>
                  <a:lnTo>
                    <a:pt x="18" y="66"/>
                  </a:lnTo>
                  <a:lnTo>
                    <a:pt x="20" y="69"/>
                  </a:lnTo>
                  <a:lnTo>
                    <a:pt x="20" y="72"/>
                  </a:lnTo>
                  <a:lnTo>
                    <a:pt x="20" y="76"/>
                  </a:lnTo>
                  <a:lnTo>
                    <a:pt x="23" y="76"/>
                  </a:lnTo>
                  <a:lnTo>
                    <a:pt x="27" y="74"/>
                  </a:lnTo>
                  <a:lnTo>
                    <a:pt x="28" y="77"/>
                  </a:lnTo>
                  <a:lnTo>
                    <a:pt x="30" y="81"/>
                  </a:lnTo>
                  <a:lnTo>
                    <a:pt x="30" y="79"/>
                  </a:lnTo>
                  <a:lnTo>
                    <a:pt x="32" y="77"/>
                  </a:lnTo>
                  <a:lnTo>
                    <a:pt x="30" y="72"/>
                  </a:lnTo>
                  <a:lnTo>
                    <a:pt x="28" y="67"/>
                  </a:lnTo>
                  <a:lnTo>
                    <a:pt x="27" y="62"/>
                  </a:lnTo>
                  <a:lnTo>
                    <a:pt x="25" y="57"/>
                  </a:lnTo>
                  <a:lnTo>
                    <a:pt x="30" y="61"/>
                  </a:lnTo>
                  <a:lnTo>
                    <a:pt x="35" y="66"/>
                  </a:lnTo>
                  <a:lnTo>
                    <a:pt x="40" y="66"/>
                  </a:lnTo>
                  <a:lnTo>
                    <a:pt x="43" y="69"/>
                  </a:lnTo>
                  <a:lnTo>
                    <a:pt x="45" y="72"/>
                  </a:lnTo>
                  <a:lnTo>
                    <a:pt x="48" y="77"/>
                  </a:lnTo>
                  <a:lnTo>
                    <a:pt x="50" y="79"/>
                  </a:lnTo>
                  <a:lnTo>
                    <a:pt x="53" y="79"/>
                  </a:lnTo>
                  <a:lnTo>
                    <a:pt x="55" y="77"/>
                  </a:lnTo>
                  <a:lnTo>
                    <a:pt x="57" y="76"/>
                  </a:lnTo>
                  <a:lnTo>
                    <a:pt x="57" y="74"/>
                  </a:lnTo>
                  <a:lnTo>
                    <a:pt x="55" y="71"/>
                  </a:lnTo>
                  <a:lnTo>
                    <a:pt x="57" y="71"/>
                  </a:lnTo>
                  <a:lnTo>
                    <a:pt x="58" y="69"/>
                  </a:lnTo>
                  <a:lnTo>
                    <a:pt x="57" y="67"/>
                  </a:lnTo>
                  <a:lnTo>
                    <a:pt x="53" y="64"/>
                  </a:lnTo>
                  <a:lnTo>
                    <a:pt x="53" y="64"/>
                  </a:lnTo>
                  <a:lnTo>
                    <a:pt x="52" y="64"/>
                  </a:lnTo>
                  <a:lnTo>
                    <a:pt x="47" y="59"/>
                  </a:lnTo>
                  <a:lnTo>
                    <a:pt x="43" y="52"/>
                  </a:lnTo>
                  <a:lnTo>
                    <a:pt x="43" y="51"/>
                  </a:lnTo>
                  <a:lnTo>
                    <a:pt x="43" y="49"/>
                  </a:lnTo>
                  <a:lnTo>
                    <a:pt x="48" y="51"/>
                  </a:lnTo>
                  <a:lnTo>
                    <a:pt x="53" y="52"/>
                  </a:lnTo>
                  <a:lnTo>
                    <a:pt x="52" y="51"/>
                  </a:lnTo>
                  <a:lnTo>
                    <a:pt x="50" y="47"/>
                  </a:lnTo>
                  <a:lnTo>
                    <a:pt x="48" y="44"/>
                  </a:lnTo>
                  <a:lnTo>
                    <a:pt x="50" y="39"/>
                  </a:lnTo>
                  <a:lnTo>
                    <a:pt x="52" y="36"/>
                  </a:lnTo>
                  <a:lnTo>
                    <a:pt x="53" y="36"/>
                  </a:lnTo>
                  <a:lnTo>
                    <a:pt x="58" y="37"/>
                  </a:lnTo>
                  <a:lnTo>
                    <a:pt x="62" y="36"/>
                  </a:lnTo>
                  <a:lnTo>
                    <a:pt x="57" y="29"/>
                  </a:lnTo>
                  <a:lnTo>
                    <a:pt x="53" y="22"/>
                  </a:lnTo>
                  <a:close/>
                </a:path>
              </a:pathLst>
            </a:custGeom>
            <a:solidFill>
              <a:srgbClr val="1F1A17"/>
            </a:solidFill>
            <a:ln w="9525">
              <a:noFill/>
              <a:round/>
              <a:headEnd/>
              <a:tailEnd/>
            </a:ln>
          </p:spPr>
          <p:txBody>
            <a:bodyPr/>
            <a:lstStyle/>
            <a:p>
              <a:endParaRPr lang="en-US"/>
            </a:p>
          </p:txBody>
        </p:sp>
        <p:sp>
          <p:nvSpPr>
            <p:cNvPr id="4928" name="Freeform 832"/>
            <p:cNvSpPr>
              <a:spLocks/>
            </p:cNvSpPr>
            <p:nvPr/>
          </p:nvSpPr>
          <p:spPr bwMode="auto">
            <a:xfrm>
              <a:off x="3178" y="2873"/>
              <a:ext cx="33" cy="49"/>
            </a:xfrm>
            <a:custGeom>
              <a:avLst/>
              <a:gdLst/>
              <a:ahLst/>
              <a:cxnLst>
                <a:cxn ang="0">
                  <a:pos x="8" y="0"/>
                </a:cxn>
                <a:cxn ang="0">
                  <a:pos x="8" y="4"/>
                </a:cxn>
                <a:cxn ang="0">
                  <a:pos x="10" y="5"/>
                </a:cxn>
                <a:cxn ang="0">
                  <a:pos x="15" y="7"/>
                </a:cxn>
                <a:cxn ang="0">
                  <a:pos x="17" y="12"/>
                </a:cxn>
                <a:cxn ang="0">
                  <a:pos x="18" y="19"/>
                </a:cxn>
                <a:cxn ang="0">
                  <a:pos x="18" y="24"/>
                </a:cxn>
                <a:cxn ang="0">
                  <a:pos x="22" y="27"/>
                </a:cxn>
                <a:cxn ang="0">
                  <a:pos x="22" y="34"/>
                </a:cxn>
                <a:cxn ang="0">
                  <a:pos x="18" y="36"/>
                </a:cxn>
                <a:cxn ang="0">
                  <a:pos x="17" y="34"/>
                </a:cxn>
                <a:cxn ang="0">
                  <a:pos x="15" y="32"/>
                </a:cxn>
                <a:cxn ang="0">
                  <a:pos x="12" y="32"/>
                </a:cxn>
                <a:cxn ang="0">
                  <a:pos x="8" y="36"/>
                </a:cxn>
                <a:cxn ang="0">
                  <a:pos x="7" y="36"/>
                </a:cxn>
                <a:cxn ang="0">
                  <a:pos x="3" y="34"/>
                </a:cxn>
                <a:cxn ang="0">
                  <a:pos x="0" y="31"/>
                </a:cxn>
                <a:cxn ang="0">
                  <a:pos x="3" y="37"/>
                </a:cxn>
                <a:cxn ang="0">
                  <a:pos x="8" y="44"/>
                </a:cxn>
                <a:cxn ang="0">
                  <a:pos x="8" y="42"/>
                </a:cxn>
                <a:cxn ang="0">
                  <a:pos x="12" y="44"/>
                </a:cxn>
                <a:cxn ang="0">
                  <a:pos x="18" y="47"/>
                </a:cxn>
                <a:cxn ang="0">
                  <a:pos x="22" y="49"/>
                </a:cxn>
                <a:cxn ang="0">
                  <a:pos x="25" y="47"/>
                </a:cxn>
                <a:cxn ang="0">
                  <a:pos x="27" y="47"/>
                </a:cxn>
                <a:cxn ang="0">
                  <a:pos x="28" y="47"/>
                </a:cxn>
                <a:cxn ang="0">
                  <a:pos x="28" y="44"/>
                </a:cxn>
                <a:cxn ang="0">
                  <a:pos x="32" y="41"/>
                </a:cxn>
                <a:cxn ang="0">
                  <a:pos x="33" y="39"/>
                </a:cxn>
                <a:cxn ang="0">
                  <a:pos x="30" y="37"/>
                </a:cxn>
                <a:cxn ang="0">
                  <a:pos x="28" y="34"/>
                </a:cxn>
                <a:cxn ang="0">
                  <a:pos x="28" y="29"/>
                </a:cxn>
                <a:cxn ang="0">
                  <a:pos x="27" y="24"/>
                </a:cxn>
                <a:cxn ang="0">
                  <a:pos x="25" y="27"/>
                </a:cxn>
                <a:cxn ang="0">
                  <a:pos x="25" y="27"/>
                </a:cxn>
                <a:cxn ang="0">
                  <a:pos x="23" y="27"/>
                </a:cxn>
                <a:cxn ang="0">
                  <a:pos x="23" y="26"/>
                </a:cxn>
                <a:cxn ang="0">
                  <a:pos x="23" y="22"/>
                </a:cxn>
                <a:cxn ang="0">
                  <a:pos x="22" y="19"/>
                </a:cxn>
                <a:cxn ang="0">
                  <a:pos x="25" y="19"/>
                </a:cxn>
                <a:cxn ang="0">
                  <a:pos x="28" y="19"/>
                </a:cxn>
                <a:cxn ang="0">
                  <a:pos x="28" y="14"/>
                </a:cxn>
                <a:cxn ang="0">
                  <a:pos x="27" y="11"/>
                </a:cxn>
                <a:cxn ang="0">
                  <a:pos x="25" y="9"/>
                </a:cxn>
                <a:cxn ang="0">
                  <a:pos x="22" y="9"/>
                </a:cxn>
                <a:cxn ang="0">
                  <a:pos x="18" y="5"/>
                </a:cxn>
                <a:cxn ang="0">
                  <a:pos x="15" y="2"/>
                </a:cxn>
                <a:cxn ang="0">
                  <a:pos x="12" y="0"/>
                </a:cxn>
                <a:cxn ang="0">
                  <a:pos x="8" y="0"/>
                </a:cxn>
              </a:cxnLst>
              <a:rect l="0" t="0" r="r" b="b"/>
              <a:pathLst>
                <a:path w="33" h="49">
                  <a:moveTo>
                    <a:pt x="8" y="0"/>
                  </a:moveTo>
                  <a:lnTo>
                    <a:pt x="8" y="4"/>
                  </a:lnTo>
                  <a:lnTo>
                    <a:pt x="10" y="5"/>
                  </a:lnTo>
                  <a:lnTo>
                    <a:pt x="15" y="7"/>
                  </a:lnTo>
                  <a:lnTo>
                    <a:pt x="17" y="12"/>
                  </a:lnTo>
                  <a:lnTo>
                    <a:pt x="18" y="19"/>
                  </a:lnTo>
                  <a:lnTo>
                    <a:pt x="18" y="24"/>
                  </a:lnTo>
                  <a:lnTo>
                    <a:pt x="22" y="27"/>
                  </a:lnTo>
                  <a:lnTo>
                    <a:pt x="22" y="34"/>
                  </a:lnTo>
                  <a:lnTo>
                    <a:pt x="18" y="36"/>
                  </a:lnTo>
                  <a:lnTo>
                    <a:pt x="17" y="34"/>
                  </a:lnTo>
                  <a:lnTo>
                    <a:pt x="15" y="32"/>
                  </a:lnTo>
                  <a:lnTo>
                    <a:pt x="12" y="32"/>
                  </a:lnTo>
                  <a:lnTo>
                    <a:pt x="8" y="36"/>
                  </a:lnTo>
                  <a:lnTo>
                    <a:pt x="7" y="36"/>
                  </a:lnTo>
                  <a:lnTo>
                    <a:pt x="3" y="34"/>
                  </a:lnTo>
                  <a:lnTo>
                    <a:pt x="0" y="31"/>
                  </a:lnTo>
                  <a:lnTo>
                    <a:pt x="3" y="37"/>
                  </a:lnTo>
                  <a:lnTo>
                    <a:pt x="8" y="44"/>
                  </a:lnTo>
                  <a:lnTo>
                    <a:pt x="8" y="42"/>
                  </a:lnTo>
                  <a:lnTo>
                    <a:pt x="12" y="44"/>
                  </a:lnTo>
                  <a:lnTo>
                    <a:pt x="18" y="47"/>
                  </a:lnTo>
                  <a:lnTo>
                    <a:pt x="22" y="49"/>
                  </a:lnTo>
                  <a:lnTo>
                    <a:pt x="25" y="47"/>
                  </a:lnTo>
                  <a:lnTo>
                    <a:pt x="27" y="47"/>
                  </a:lnTo>
                  <a:lnTo>
                    <a:pt x="28" y="47"/>
                  </a:lnTo>
                  <a:lnTo>
                    <a:pt x="28" y="44"/>
                  </a:lnTo>
                  <a:lnTo>
                    <a:pt x="32" y="41"/>
                  </a:lnTo>
                  <a:lnTo>
                    <a:pt x="33" y="39"/>
                  </a:lnTo>
                  <a:lnTo>
                    <a:pt x="30" y="37"/>
                  </a:lnTo>
                  <a:lnTo>
                    <a:pt x="28" y="34"/>
                  </a:lnTo>
                  <a:lnTo>
                    <a:pt x="28" y="29"/>
                  </a:lnTo>
                  <a:lnTo>
                    <a:pt x="27" y="24"/>
                  </a:lnTo>
                  <a:lnTo>
                    <a:pt x="25" y="27"/>
                  </a:lnTo>
                  <a:lnTo>
                    <a:pt x="25" y="27"/>
                  </a:lnTo>
                  <a:lnTo>
                    <a:pt x="23" y="27"/>
                  </a:lnTo>
                  <a:lnTo>
                    <a:pt x="23" y="26"/>
                  </a:lnTo>
                  <a:lnTo>
                    <a:pt x="23" y="22"/>
                  </a:lnTo>
                  <a:lnTo>
                    <a:pt x="22" y="19"/>
                  </a:lnTo>
                  <a:lnTo>
                    <a:pt x="25" y="19"/>
                  </a:lnTo>
                  <a:lnTo>
                    <a:pt x="28" y="19"/>
                  </a:lnTo>
                  <a:lnTo>
                    <a:pt x="28" y="14"/>
                  </a:lnTo>
                  <a:lnTo>
                    <a:pt x="27" y="11"/>
                  </a:lnTo>
                  <a:lnTo>
                    <a:pt x="25" y="9"/>
                  </a:lnTo>
                  <a:lnTo>
                    <a:pt x="22" y="9"/>
                  </a:lnTo>
                  <a:lnTo>
                    <a:pt x="18" y="5"/>
                  </a:lnTo>
                  <a:lnTo>
                    <a:pt x="15" y="2"/>
                  </a:lnTo>
                  <a:lnTo>
                    <a:pt x="12" y="0"/>
                  </a:lnTo>
                  <a:lnTo>
                    <a:pt x="8" y="0"/>
                  </a:lnTo>
                  <a:close/>
                </a:path>
              </a:pathLst>
            </a:custGeom>
            <a:solidFill>
              <a:srgbClr val="1F1A17"/>
            </a:solidFill>
            <a:ln w="9525">
              <a:noFill/>
              <a:round/>
              <a:headEnd/>
              <a:tailEnd/>
            </a:ln>
          </p:spPr>
          <p:txBody>
            <a:bodyPr/>
            <a:lstStyle/>
            <a:p>
              <a:endParaRPr lang="en-US"/>
            </a:p>
          </p:txBody>
        </p:sp>
        <p:sp>
          <p:nvSpPr>
            <p:cNvPr id="4929" name="Freeform 833"/>
            <p:cNvSpPr>
              <a:spLocks/>
            </p:cNvSpPr>
            <p:nvPr/>
          </p:nvSpPr>
          <p:spPr bwMode="auto">
            <a:xfrm>
              <a:off x="3200" y="2855"/>
              <a:ext cx="8" cy="22"/>
            </a:xfrm>
            <a:custGeom>
              <a:avLst/>
              <a:gdLst/>
              <a:ahLst/>
              <a:cxnLst>
                <a:cxn ang="0">
                  <a:pos x="1" y="22"/>
                </a:cxn>
                <a:cxn ang="0">
                  <a:pos x="0" y="17"/>
                </a:cxn>
                <a:cxn ang="0">
                  <a:pos x="1" y="12"/>
                </a:cxn>
                <a:cxn ang="0">
                  <a:pos x="3" y="3"/>
                </a:cxn>
                <a:cxn ang="0">
                  <a:pos x="5" y="0"/>
                </a:cxn>
                <a:cxn ang="0">
                  <a:pos x="6" y="5"/>
                </a:cxn>
                <a:cxn ang="0">
                  <a:pos x="6" y="8"/>
                </a:cxn>
                <a:cxn ang="0">
                  <a:pos x="6" y="10"/>
                </a:cxn>
                <a:cxn ang="0">
                  <a:pos x="6" y="13"/>
                </a:cxn>
                <a:cxn ang="0">
                  <a:pos x="5" y="15"/>
                </a:cxn>
                <a:cxn ang="0">
                  <a:pos x="3" y="15"/>
                </a:cxn>
                <a:cxn ang="0">
                  <a:pos x="8" y="20"/>
                </a:cxn>
                <a:cxn ang="0">
                  <a:pos x="1" y="22"/>
                </a:cxn>
              </a:cxnLst>
              <a:rect l="0" t="0" r="r" b="b"/>
              <a:pathLst>
                <a:path w="8" h="22">
                  <a:moveTo>
                    <a:pt x="1" y="22"/>
                  </a:moveTo>
                  <a:lnTo>
                    <a:pt x="0" y="17"/>
                  </a:lnTo>
                  <a:lnTo>
                    <a:pt x="1" y="12"/>
                  </a:lnTo>
                  <a:lnTo>
                    <a:pt x="3" y="3"/>
                  </a:lnTo>
                  <a:lnTo>
                    <a:pt x="5" y="0"/>
                  </a:lnTo>
                  <a:lnTo>
                    <a:pt x="6" y="5"/>
                  </a:lnTo>
                  <a:lnTo>
                    <a:pt x="6" y="8"/>
                  </a:lnTo>
                  <a:lnTo>
                    <a:pt x="6" y="10"/>
                  </a:lnTo>
                  <a:lnTo>
                    <a:pt x="6" y="13"/>
                  </a:lnTo>
                  <a:lnTo>
                    <a:pt x="5" y="15"/>
                  </a:lnTo>
                  <a:lnTo>
                    <a:pt x="3" y="15"/>
                  </a:lnTo>
                  <a:lnTo>
                    <a:pt x="8" y="20"/>
                  </a:lnTo>
                  <a:lnTo>
                    <a:pt x="1" y="22"/>
                  </a:lnTo>
                  <a:close/>
                </a:path>
              </a:pathLst>
            </a:custGeom>
            <a:solidFill>
              <a:srgbClr val="1F1A17"/>
            </a:solidFill>
            <a:ln w="9525">
              <a:noFill/>
              <a:round/>
              <a:headEnd/>
              <a:tailEnd/>
            </a:ln>
          </p:spPr>
          <p:txBody>
            <a:bodyPr/>
            <a:lstStyle/>
            <a:p>
              <a:endParaRPr lang="en-US"/>
            </a:p>
          </p:txBody>
        </p:sp>
        <p:sp>
          <p:nvSpPr>
            <p:cNvPr id="4930" name="Freeform 834"/>
            <p:cNvSpPr>
              <a:spLocks/>
            </p:cNvSpPr>
            <p:nvPr/>
          </p:nvSpPr>
          <p:spPr bwMode="auto">
            <a:xfrm>
              <a:off x="3205" y="2875"/>
              <a:ext cx="13" cy="15"/>
            </a:xfrm>
            <a:custGeom>
              <a:avLst/>
              <a:gdLst/>
              <a:ahLst/>
              <a:cxnLst>
                <a:cxn ang="0">
                  <a:pos x="0" y="10"/>
                </a:cxn>
                <a:cxn ang="0">
                  <a:pos x="0" y="5"/>
                </a:cxn>
                <a:cxn ang="0">
                  <a:pos x="3" y="9"/>
                </a:cxn>
                <a:cxn ang="0">
                  <a:pos x="6" y="9"/>
                </a:cxn>
                <a:cxn ang="0">
                  <a:pos x="6" y="3"/>
                </a:cxn>
                <a:cxn ang="0">
                  <a:pos x="6" y="0"/>
                </a:cxn>
                <a:cxn ang="0">
                  <a:pos x="13" y="0"/>
                </a:cxn>
                <a:cxn ang="0">
                  <a:pos x="11" y="2"/>
                </a:cxn>
                <a:cxn ang="0">
                  <a:pos x="10" y="7"/>
                </a:cxn>
                <a:cxn ang="0">
                  <a:pos x="8" y="12"/>
                </a:cxn>
                <a:cxn ang="0">
                  <a:pos x="6" y="15"/>
                </a:cxn>
                <a:cxn ang="0">
                  <a:pos x="0" y="10"/>
                </a:cxn>
              </a:cxnLst>
              <a:rect l="0" t="0" r="r" b="b"/>
              <a:pathLst>
                <a:path w="13" h="15">
                  <a:moveTo>
                    <a:pt x="0" y="10"/>
                  </a:moveTo>
                  <a:lnTo>
                    <a:pt x="0" y="5"/>
                  </a:lnTo>
                  <a:lnTo>
                    <a:pt x="3" y="9"/>
                  </a:lnTo>
                  <a:lnTo>
                    <a:pt x="6" y="9"/>
                  </a:lnTo>
                  <a:lnTo>
                    <a:pt x="6" y="3"/>
                  </a:lnTo>
                  <a:lnTo>
                    <a:pt x="6" y="0"/>
                  </a:lnTo>
                  <a:lnTo>
                    <a:pt x="13" y="0"/>
                  </a:lnTo>
                  <a:lnTo>
                    <a:pt x="11" y="2"/>
                  </a:lnTo>
                  <a:lnTo>
                    <a:pt x="10" y="7"/>
                  </a:lnTo>
                  <a:lnTo>
                    <a:pt x="8" y="12"/>
                  </a:lnTo>
                  <a:lnTo>
                    <a:pt x="6" y="15"/>
                  </a:lnTo>
                  <a:lnTo>
                    <a:pt x="0" y="10"/>
                  </a:lnTo>
                  <a:close/>
                </a:path>
              </a:pathLst>
            </a:custGeom>
            <a:solidFill>
              <a:srgbClr val="1F1A17"/>
            </a:solidFill>
            <a:ln w="9525">
              <a:noFill/>
              <a:round/>
              <a:headEnd/>
              <a:tailEnd/>
            </a:ln>
          </p:spPr>
          <p:txBody>
            <a:bodyPr/>
            <a:lstStyle/>
            <a:p>
              <a:endParaRPr lang="en-US"/>
            </a:p>
          </p:txBody>
        </p:sp>
        <p:sp>
          <p:nvSpPr>
            <p:cNvPr id="4931" name="Freeform 835"/>
            <p:cNvSpPr>
              <a:spLocks/>
            </p:cNvSpPr>
            <p:nvPr/>
          </p:nvSpPr>
          <p:spPr bwMode="auto">
            <a:xfrm>
              <a:off x="3183" y="2890"/>
              <a:ext cx="13" cy="12"/>
            </a:xfrm>
            <a:custGeom>
              <a:avLst/>
              <a:gdLst/>
              <a:ahLst/>
              <a:cxnLst>
                <a:cxn ang="0">
                  <a:pos x="0" y="9"/>
                </a:cxn>
                <a:cxn ang="0">
                  <a:pos x="0" y="5"/>
                </a:cxn>
                <a:cxn ang="0">
                  <a:pos x="2" y="0"/>
                </a:cxn>
                <a:cxn ang="0">
                  <a:pos x="5" y="4"/>
                </a:cxn>
                <a:cxn ang="0">
                  <a:pos x="7" y="5"/>
                </a:cxn>
                <a:cxn ang="0">
                  <a:pos x="8" y="0"/>
                </a:cxn>
                <a:cxn ang="0">
                  <a:pos x="13" y="9"/>
                </a:cxn>
                <a:cxn ang="0">
                  <a:pos x="10" y="12"/>
                </a:cxn>
                <a:cxn ang="0">
                  <a:pos x="8" y="9"/>
                </a:cxn>
                <a:cxn ang="0">
                  <a:pos x="3" y="9"/>
                </a:cxn>
                <a:cxn ang="0">
                  <a:pos x="0" y="9"/>
                </a:cxn>
                <a:cxn ang="0">
                  <a:pos x="0" y="9"/>
                </a:cxn>
              </a:cxnLst>
              <a:rect l="0" t="0" r="r" b="b"/>
              <a:pathLst>
                <a:path w="13" h="12">
                  <a:moveTo>
                    <a:pt x="0" y="9"/>
                  </a:moveTo>
                  <a:lnTo>
                    <a:pt x="0" y="5"/>
                  </a:lnTo>
                  <a:lnTo>
                    <a:pt x="2" y="0"/>
                  </a:lnTo>
                  <a:lnTo>
                    <a:pt x="5" y="4"/>
                  </a:lnTo>
                  <a:lnTo>
                    <a:pt x="7" y="5"/>
                  </a:lnTo>
                  <a:lnTo>
                    <a:pt x="8" y="0"/>
                  </a:lnTo>
                  <a:lnTo>
                    <a:pt x="13" y="9"/>
                  </a:lnTo>
                  <a:lnTo>
                    <a:pt x="10" y="12"/>
                  </a:lnTo>
                  <a:lnTo>
                    <a:pt x="8" y="9"/>
                  </a:lnTo>
                  <a:lnTo>
                    <a:pt x="3" y="9"/>
                  </a:lnTo>
                  <a:lnTo>
                    <a:pt x="0" y="9"/>
                  </a:lnTo>
                  <a:lnTo>
                    <a:pt x="0" y="9"/>
                  </a:lnTo>
                  <a:close/>
                </a:path>
              </a:pathLst>
            </a:custGeom>
            <a:solidFill>
              <a:srgbClr val="1F1A17"/>
            </a:solidFill>
            <a:ln w="9525">
              <a:noFill/>
              <a:round/>
              <a:headEnd/>
              <a:tailEnd/>
            </a:ln>
          </p:spPr>
          <p:txBody>
            <a:bodyPr/>
            <a:lstStyle/>
            <a:p>
              <a:endParaRPr lang="en-US"/>
            </a:p>
          </p:txBody>
        </p:sp>
        <p:sp>
          <p:nvSpPr>
            <p:cNvPr id="4932" name="Freeform 836"/>
            <p:cNvSpPr>
              <a:spLocks/>
            </p:cNvSpPr>
            <p:nvPr/>
          </p:nvSpPr>
          <p:spPr bwMode="auto">
            <a:xfrm>
              <a:off x="3208" y="2890"/>
              <a:ext cx="18" cy="15"/>
            </a:xfrm>
            <a:custGeom>
              <a:avLst/>
              <a:gdLst/>
              <a:ahLst/>
              <a:cxnLst>
                <a:cxn ang="0">
                  <a:pos x="0" y="15"/>
                </a:cxn>
                <a:cxn ang="0">
                  <a:pos x="2" y="10"/>
                </a:cxn>
                <a:cxn ang="0">
                  <a:pos x="7" y="7"/>
                </a:cxn>
                <a:cxn ang="0">
                  <a:pos x="10" y="5"/>
                </a:cxn>
                <a:cxn ang="0">
                  <a:pos x="15" y="2"/>
                </a:cxn>
                <a:cxn ang="0">
                  <a:pos x="17" y="0"/>
                </a:cxn>
                <a:cxn ang="0">
                  <a:pos x="18" y="0"/>
                </a:cxn>
                <a:cxn ang="0">
                  <a:pos x="18" y="4"/>
                </a:cxn>
                <a:cxn ang="0">
                  <a:pos x="18" y="4"/>
                </a:cxn>
                <a:cxn ang="0">
                  <a:pos x="7" y="15"/>
                </a:cxn>
                <a:cxn ang="0">
                  <a:pos x="0" y="15"/>
                </a:cxn>
              </a:cxnLst>
              <a:rect l="0" t="0" r="r" b="b"/>
              <a:pathLst>
                <a:path w="18" h="15">
                  <a:moveTo>
                    <a:pt x="0" y="15"/>
                  </a:moveTo>
                  <a:lnTo>
                    <a:pt x="2" y="10"/>
                  </a:lnTo>
                  <a:lnTo>
                    <a:pt x="7" y="7"/>
                  </a:lnTo>
                  <a:lnTo>
                    <a:pt x="10" y="5"/>
                  </a:lnTo>
                  <a:lnTo>
                    <a:pt x="15" y="2"/>
                  </a:lnTo>
                  <a:lnTo>
                    <a:pt x="17" y="0"/>
                  </a:lnTo>
                  <a:lnTo>
                    <a:pt x="18" y="0"/>
                  </a:lnTo>
                  <a:lnTo>
                    <a:pt x="18" y="4"/>
                  </a:lnTo>
                  <a:lnTo>
                    <a:pt x="18" y="4"/>
                  </a:lnTo>
                  <a:lnTo>
                    <a:pt x="7" y="15"/>
                  </a:lnTo>
                  <a:lnTo>
                    <a:pt x="0" y="15"/>
                  </a:lnTo>
                  <a:close/>
                </a:path>
              </a:pathLst>
            </a:custGeom>
            <a:solidFill>
              <a:srgbClr val="1F1A17"/>
            </a:solidFill>
            <a:ln w="9525">
              <a:noFill/>
              <a:round/>
              <a:headEnd/>
              <a:tailEnd/>
            </a:ln>
          </p:spPr>
          <p:txBody>
            <a:bodyPr/>
            <a:lstStyle/>
            <a:p>
              <a:endParaRPr lang="en-US"/>
            </a:p>
          </p:txBody>
        </p:sp>
        <p:sp>
          <p:nvSpPr>
            <p:cNvPr id="4933" name="Freeform 837"/>
            <p:cNvSpPr>
              <a:spLocks/>
            </p:cNvSpPr>
            <p:nvPr/>
          </p:nvSpPr>
          <p:spPr bwMode="auto">
            <a:xfrm>
              <a:off x="3160" y="2912"/>
              <a:ext cx="43" cy="70"/>
            </a:xfrm>
            <a:custGeom>
              <a:avLst/>
              <a:gdLst/>
              <a:ahLst/>
              <a:cxnLst>
                <a:cxn ang="0">
                  <a:pos x="0" y="0"/>
                </a:cxn>
                <a:cxn ang="0">
                  <a:pos x="3" y="3"/>
                </a:cxn>
                <a:cxn ang="0">
                  <a:pos x="6" y="5"/>
                </a:cxn>
                <a:cxn ang="0">
                  <a:pos x="8" y="7"/>
                </a:cxn>
                <a:cxn ang="0">
                  <a:pos x="11" y="8"/>
                </a:cxn>
                <a:cxn ang="0">
                  <a:pos x="16" y="15"/>
                </a:cxn>
                <a:cxn ang="0">
                  <a:pos x="18" y="22"/>
                </a:cxn>
                <a:cxn ang="0">
                  <a:pos x="21" y="25"/>
                </a:cxn>
                <a:cxn ang="0">
                  <a:pos x="26" y="25"/>
                </a:cxn>
                <a:cxn ang="0">
                  <a:pos x="28" y="28"/>
                </a:cxn>
                <a:cxn ang="0">
                  <a:pos x="30" y="32"/>
                </a:cxn>
                <a:cxn ang="0">
                  <a:pos x="30" y="25"/>
                </a:cxn>
                <a:cxn ang="0">
                  <a:pos x="30" y="22"/>
                </a:cxn>
                <a:cxn ang="0">
                  <a:pos x="33" y="25"/>
                </a:cxn>
                <a:cxn ang="0">
                  <a:pos x="36" y="30"/>
                </a:cxn>
                <a:cxn ang="0">
                  <a:pos x="38" y="30"/>
                </a:cxn>
                <a:cxn ang="0">
                  <a:pos x="40" y="30"/>
                </a:cxn>
                <a:cxn ang="0">
                  <a:pos x="38" y="33"/>
                </a:cxn>
                <a:cxn ang="0">
                  <a:pos x="38" y="37"/>
                </a:cxn>
                <a:cxn ang="0">
                  <a:pos x="40" y="47"/>
                </a:cxn>
                <a:cxn ang="0">
                  <a:pos x="43" y="57"/>
                </a:cxn>
                <a:cxn ang="0">
                  <a:pos x="40" y="58"/>
                </a:cxn>
                <a:cxn ang="0">
                  <a:pos x="36" y="60"/>
                </a:cxn>
                <a:cxn ang="0">
                  <a:pos x="38" y="65"/>
                </a:cxn>
                <a:cxn ang="0">
                  <a:pos x="38" y="68"/>
                </a:cxn>
                <a:cxn ang="0">
                  <a:pos x="36" y="68"/>
                </a:cxn>
                <a:cxn ang="0">
                  <a:pos x="35" y="70"/>
                </a:cxn>
                <a:cxn ang="0">
                  <a:pos x="33" y="68"/>
                </a:cxn>
                <a:cxn ang="0">
                  <a:pos x="31" y="67"/>
                </a:cxn>
                <a:cxn ang="0">
                  <a:pos x="28" y="62"/>
                </a:cxn>
                <a:cxn ang="0">
                  <a:pos x="25" y="58"/>
                </a:cxn>
                <a:cxn ang="0">
                  <a:pos x="28" y="55"/>
                </a:cxn>
                <a:cxn ang="0">
                  <a:pos x="31" y="52"/>
                </a:cxn>
                <a:cxn ang="0">
                  <a:pos x="28" y="50"/>
                </a:cxn>
                <a:cxn ang="0">
                  <a:pos x="26" y="48"/>
                </a:cxn>
                <a:cxn ang="0">
                  <a:pos x="30" y="48"/>
                </a:cxn>
                <a:cxn ang="0">
                  <a:pos x="33" y="50"/>
                </a:cxn>
                <a:cxn ang="0">
                  <a:pos x="35" y="47"/>
                </a:cxn>
                <a:cxn ang="0">
                  <a:pos x="35" y="45"/>
                </a:cxn>
                <a:cxn ang="0">
                  <a:pos x="33" y="43"/>
                </a:cxn>
                <a:cxn ang="0">
                  <a:pos x="30" y="42"/>
                </a:cxn>
                <a:cxn ang="0">
                  <a:pos x="25" y="40"/>
                </a:cxn>
                <a:cxn ang="0">
                  <a:pos x="20" y="40"/>
                </a:cxn>
                <a:cxn ang="0">
                  <a:pos x="20" y="35"/>
                </a:cxn>
                <a:cxn ang="0">
                  <a:pos x="18" y="30"/>
                </a:cxn>
                <a:cxn ang="0">
                  <a:pos x="13" y="28"/>
                </a:cxn>
                <a:cxn ang="0">
                  <a:pos x="11" y="25"/>
                </a:cxn>
                <a:cxn ang="0">
                  <a:pos x="11" y="20"/>
                </a:cxn>
                <a:cxn ang="0">
                  <a:pos x="11" y="17"/>
                </a:cxn>
                <a:cxn ang="0">
                  <a:pos x="10" y="15"/>
                </a:cxn>
                <a:cxn ang="0">
                  <a:pos x="6" y="12"/>
                </a:cxn>
                <a:cxn ang="0">
                  <a:pos x="6" y="15"/>
                </a:cxn>
                <a:cxn ang="0">
                  <a:pos x="5" y="17"/>
                </a:cxn>
                <a:cxn ang="0">
                  <a:pos x="3" y="13"/>
                </a:cxn>
                <a:cxn ang="0">
                  <a:pos x="3" y="10"/>
                </a:cxn>
                <a:cxn ang="0">
                  <a:pos x="3" y="10"/>
                </a:cxn>
                <a:cxn ang="0">
                  <a:pos x="5" y="8"/>
                </a:cxn>
                <a:cxn ang="0">
                  <a:pos x="1" y="5"/>
                </a:cxn>
                <a:cxn ang="0">
                  <a:pos x="0" y="0"/>
                </a:cxn>
              </a:cxnLst>
              <a:rect l="0" t="0" r="r" b="b"/>
              <a:pathLst>
                <a:path w="43" h="70">
                  <a:moveTo>
                    <a:pt x="0" y="0"/>
                  </a:moveTo>
                  <a:lnTo>
                    <a:pt x="3" y="3"/>
                  </a:lnTo>
                  <a:lnTo>
                    <a:pt x="6" y="5"/>
                  </a:lnTo>
                  <a:lnTo>
                    <a:pt x="8" y="7"/>
                  </a:lnTo>
                  <a:lnTo>
                    <a:pt x="11" y="8"/>
                  </a:lnTo>
                  <a:lnTo>
                    <a:pt x="16" y="15"/>
                  </a:lnTo>
                  <a:lnTo>
                    <a:pt x="18" y="22"/>
                  </a:lnTo>
                  <a:lnTo>
                    <a:pt x="21" y="25"/>
                  </a:lnTo>
                  <a:lnTo>
                    <a:pt x="26" y="25"/>
                  </a:lnTo>
                  <a:lnTo>
                    <a:pt x="28" y="28"/>
                  </a:lnTo>
                  <a:lnTo>
                    <a:pt x="30" y="32"/>
                  </a:lnTo>
                  <a:lnTo>
                    <a:pt x="30" y="25"/>
                  </a:lnTo>
                  <a:lnTo>
                    <a:pt x="30" y="22"/>
                  </a:lnTo>
                  <a:lnTo>
                    <a:pt x="33" y="25"/>
                  </a:lnTo>
                  <a:lnTo>
                    <a:pt x="36" y="30"/>
                  </a:lnTo>
                  <a:lnTo>
                    <a:pt x="38" y="30"/>
                  </a:lnTo>
                  <a:lnTo>
                    <a:pt x="40" y="30"/>
                  </a:lnTo>
                  <a:lnTo>
                    <a:pt x="38" y="33"/>
                  </a:lnTo>
                  <a:lnTo>
                    <a:pt x="38" y="37"/>
                  </a:lnTo>
                  <a:lnTo>
                    <a:pt x="40" y="47"/>
                  </a:lnTo>
                  <a:lnTo>
                    <a:pt x="43" y="57"/>
                  </a:lnTo>
                  <a:lnTo>
                    <a:pt x="40" y="58"/>
                  </a:lnTo>
                  <a:lnTo>
                    <a:pt x="36" y="60"/>
                  </a:lnTo>
                  <a:lnTo>
                    <a:pt x="38" y="65"/>
                  </a:lnTo>
                  <a:lnTo>
                    <a:pt x="38" y="68"/>
                  </a:lnTo>
                  <a:lnTo>
                    <a:pt x="36" y="68"/>
                  </a:lnTo>
                  <a:lnTo>
                    <a:pt x="35" y="70"/>
                  </a:lnTo>
                  <a:lnTo>
                    <a:pt x="33" y="68"/>
                  </a:lnTo>
                  <a:lnTo>
                    <a:pt x="31" y="67"/>
                  </a:lnTo>
                  <a:lnTo>
                    <a:pt x="28" y="62"/>
                  </a:lnTo>
                  <a:lnTo>
                    <a:pt x="25" y="58"/>
                  </a:lnTo>
                  <a:lnTo>
                    <a:pt x="28" y="55"/>
                  </a:lnTo>
                  <a:lnTo>
                    <a:pt x="31" y="52"/>
                  </a:lnTo>
                  <a:lnTo>
                    <a:pt x="28" y="50"/>
                  </a:lnTo>
                  <a:lnTo>
                    <a:pt x="26" y="48"/>
                  </a:lnTo>
                  <a:lnTo>
                    <a:pt x="30" y="48"/>
                  </a:lnTo>
                  <a:lnTo>
                    <a:pt x="33" y="50"/>
                  </a:lnTo>
                  <a:lnTo>
                    <a:pt x="35" y="47"/>
                  </a:lnTo>
                  <a:lnTo>
                    <a:pt x="35" y="45"/>
                  </a:lnTo>
                  <a:lnTo>
                    <a:pt x="33" y="43"/>
                  </a:lnTo>
                  <a:lnTo>
                    <a:pt x="30" y="42"/>
                  </a:lnTo>
                  <a:lnTo>
                    <a:pt x="25" y="40"/>
                  </a:lnTo>
                  <a:lnTo>
                    <a:pt x="20" y="40"/>
                  </a:lnTo>
                  <a:lnTo>
                    <a:pt x="20" y="35"/>
                  </a:lnTo>
                  <a:lnTo>
                    <a:pt x="18" y="30"/>
                  </a:lnTo>
                  <a:lnTo>
                    <a:pt x="13" y="28"/>
                  </a:lnTo>
                  <a:lnTo>
                    <a:pt x="11" y="25"/>
                  </a:lnTo>
                  <a:lnTo>
                    <a:pt x="11" y="20"/>
                  </a:lnTo>
                  <a:lnTo>
                    <a:pt x="11" y="17"/>
                  </a:lnTo>
                  <a:lnTo>
                    <a:pt x="10" y="15"/>
                  </a:lnTo>
                  <a:lnTo>
                    <a:pt x="6" y="12"/>
                  </a:lnTo>
                  <a:lnTo>
                    <a:pt x="6" y="15"/>
                  </a:lnTo>
                  <a:lnTo>
                    <a:pt x="5" y="17"/>
                  </a:lnTo>
                  <a:lnTo>
                    <a:pt x="3" y="13"/>
                  </a:lnTo>
                  <a:lnTo>
                    <a:pt x="3" y="10"/>
                  </a:lnTo>
                  <a:lnTo>
                    <a:pt x="3" y="10"/>
                  </a:lnTo>
                  <a:lnTo>
                    <a:pt x="5" y="8"/>
                  </a:lnTo>
                  <a:lnTo>
                    <a:pt x="1" y="5"/>
                  </a:lnTo>
                  <a:lnTo>
                    <a:pt x="0" y="0"/>
                  </a:lnTo>
                  <a:close/>
                </a:path>
              </a:pathLst>
            </a:custGeom>
            <a:solidFill>
              <a:srgbClr val="1F1A17"/>
            </a:solidFill>
            <a:ln w="9525">
              <a:noFill/>
              <a:round/>
              <a:headEnd/>
              <a:tailEnd/>
            </a:ln>
          </p:spPr>
          <p:txBody>
            <a:bodyPr/>
            <a:lstStyle/>
            <a:p>
              <a:endParaRPr lang="en-US"/>
            </a:p>
          </p:txBody>
        </p:sp>
        <p:sp>
          <p:nvSpPr>
            <p:cNvPr id="4934" name="Freeform 838"/>
            <p:cNvSpPr>
              <a:spLocks/>
            </p:cNvSpPr>
            <p:nvPr/>
          </p:nvSpPr>
          <p:spPr bwMode="auto">
            <a:xfrm>
              <a:off x="3146" y="2920"/>
              <a:ext cx="64" cy="94"/>
            </a:xfrm>
            <a:custGeom>
              <a:avLst/>
              <a:gdLst/>
              <a:ahLst/>
              <a:cxnLst>
                <a:cxn ang="0">
                  <a:pos x="0" y="4"/>
                </a:cxn>
                <a:cxn ang="0">
                  <a:pos x="0" y="10"/>
                </a:cxn>
                <a:cxn ang="0">
                  <a:pos x="4" y="14"/>
                </a:cxn>
                <a:cxn ang="0">
                  <a:pos x="9" y="20"/>
                </a:cxn>
                <a:cxn ang="0">
                  <a:pos x="14" y="30"/>
                </a:cxn>
                <a:cxn ang="0">
                  <a:pos x="14" y="40"/>
                </a:cxn>
                <a:cxn ang="0">
                  <a:pos x="15" y="49"/>
                </a:cxn>
                <a:cxn ang="0">
                  <a:pos x="22" y="55"/>
                </a:cxn>
                <a:cxn ang="0">
                  <a:pos x="27" y="57"/>
                </a:cxn>
                <a:cxn ang="0">
                  <a:pos x="30" y="60"/>
                </a:cxn>
                <a:cxn ang="0">
                  <a:pos x="32" y="62"/>
                </a:cxn>
                <a:cxn ang="0">
                  <a:pos x="35" y="62"/>
                </a:cxn>
                <a:cxn ang="0">
                  <a:pos x="35" y="69"/>
                </a:cxn>
                <a:cxn ang="0">
                  <a:pos x="30" y="74"/>
                </a:cxn>
                <a:cxn ang="0">
                  <a:pos x="35" y="81"/>
                </a:cxn>
                <a:cxn ang="0">
                  <a:pos x="49" y="87"/>
                </a:cxn>
                <a:cxn ang="0">
                  <a:pos x="52" y="91"/>
                </a:cxn>
                <a:cxn ang="0">
                  <a:pos x="59" y="86"/>
                </a:cxn>
                <a:cxn ang="0">
                  <a:pos x="60" y="72"/>
                </a:cxn>
                <a:cxn ang="0">
                  <a:pos x="54" y="71"/>
                </a:cxn>
                <a:cxn ang="0">
                  <a:pos x="47" y="69"/>
                </a:cxn>
                <a:cxn ang="0">
                  <a:pos x="39" y="59"/>
                </a:cxn>
                <a:cxn ang="0">
                  <a:pos x="30" y="50"/>
                </a:cxn>
                <a:cxn ang="0">
                  <a:pos x="29" y="47"/>
                </a:cxn>
                <a:cxn ang="0">
                  <a:pos x="29" y="44"/>
                </a:cxn>
                <a:cxn ang="0">
                  <a:pos x="27" y="40"/>
                </a:cxn>
                <a:cxn ang="0">
                  <a:pos x="25" y="37"/>
                </a:cxn>
                <a:cxn ang="0">
                  <a:pos x="19" y="27"/>
                </a:cxn>
                <a:cxn ang="0">
                  <a:pos x="20" y="22"/>
                </a:cxn>
                <a:cxn ang="0">
                  <a:pos x="22" y="19"/>
                </a:cxn>
                <a:cxn ang="0">
                  <a:pos x="20" y="17"/>
                </a:cxn>
                <a:cxn ang="0">
                  <a:pos x="15" y="17"/>
                </a:cxn>
                <a:cxn ang="0">
                  <a:pos x="14" y="14"/>
                </a:cxn>
                <a:cxn ang="0">
                  <a:pos x="12" y="12"/>
                </a:cxn>
                <a:cxn ang="0">
                  <a:pos x="9" y="15"/>
                </a:cxn>
                <a:cxn ang="0">
                  <a:pos x="5" y="10"/>
                </a:cxn>
                <a:cxn ang="0">
                  <a:pos x="4" y="5"/>
                </a:cxn>
                <a:cxn ang="0">
                  <a:pos x="4" y="4"/>
                </a:cxn>
                <a:cxn ang="0">
                  <a:pos x="4" y="0"/>
                </a:cxn>
              </a:cxnLst>
              <a:rect l="0" t="0" r="r" b="b"/>
              <a:pathLst>
                <a:path w="64" h="94">
                  <a:moveTo>
                    <a:pt x="0" y="0"/>
                  </a:moveTo>
                  <a:lnTo>
                    <a:pt x="0" y="4"/>
                  </a:lnTo>
                  <a:lnTo>
                    <a:pt x="0" y="7"/>
                  </a:lnTo>
                  <a:lnTo>
                    <a:pt x="0" y="10"/>
                  </a:lnTo>
                  <a:lnTo>
                    <a:pt x="4" y="10"/>
                  </a:lnTo>
                  <a:lnTo>
                    <a:pt x="4" y="14"/>
                  </a:lnTo>
                  <a:lnTo>
                    <a:pt x="4" y="17"/>
                  </a:lnTo>
                  <a:lnTo>
                    <a:pt x="9" y="20"/>
                  </a:lnTo>
                  <a:lnTo>
                    <a:pt x="12" y="22"/>
                  </a:lnTo>
                  <a:lnTo>
                    <a:pt x="14" y="30"/>
                  </a:lnTo>
                  <a:lnTo>
                    <a:pt x="19" y="39"/>
                  </a:lnTo>
                  <a:lnTo>
                    <a:pt x="14" y="40"/>
                  </a:lnTo>
                  <a:lnTo>
                    <a:pt x="10" y="42"/>
                  </a:lnTo>
                  <a:lnTo>
                    <a:pt x="15" y="49"/>
                  </a:lnTo>
                  <a:lnTo>
                    <a:pt x="22" y="54"/>
                  </a:lnTo>
                  <a:lnTo>
                    <a:pt x="22" y="55"/>
                  </a:lnTo>
                  <a:lnTo>
                    <a:pt x="24" y="59"/>
                  </a:lnTo>
                  <a:lnTo>
                    <a:pt x="27" y="57"/>
                  </a:lnTo>
                  <a:lnTo>
                    <a:pt x="29" y="57"/>
                  </a:lnTo>
                  <a:lnTo>
                    <a:pt x="30" y="60"/>
                  </a:lnTo>
                  <a:lnTo>
                    <a:pt x="30" y="62"/>
                  </a:lnTo>
                  <a:lnTo>
                    <a:pt x="32" y="62"/>
                  </a:lnTo>
                  <a:lnTo>
                    <a:pt x="34" y="62"/>
                  </a:lnTo>
                  <a:lnTo>
                    <a:pt x="35" y="62"/>
                  </a:lnTo>
                  <a:lnTo>
                    <a:pt x="35" y="66"/>
                  </a:lnTo>
                  <a:lnTo>
                    <a:pt x="35" y="69"/>
                  </a:lnTo>
                  <a:lnTo>
                    <a:pt x="34" y="74"/>
                  </a:lnTo>
                  <a:lnTo>
                    <a:pt x="30" y="74"/>
                  </a:lnTo>
                  <a:lnTo>
                    <a:pt x="27" y="72"/>
                  </a:lnTo>
                  <a:lnTo>
                    <a:pt x="35" y="81"/>
                  </a:lnTo>
                  <a:lnTo>
                    <a:pt x="44" y="89"/>
                  </a:lnTo>
                  <a:lnTo>
                    <a:pt x="49" y="87"/>
                  </a:lnTo>
                  <a:lnTo>
                    <a:pt x="50" y="87"/>
                  </a:lnTo>
                  <a:lnTo>
                    <a:pt x="52" y="91"/>
                  </a:lnTo>
                  <a:lnTo>
                    <a:pt x="55" y="94"/>
                  </a:lnTo>
                  <a:lnTo>
                    <a:pt x="59" y="86"/>
                  </a:lnTo>
                  <a:lnTo>
                    <a:pt x="64" y="77"/>
                  </a:lnTo>
                  <a:lnTo>
                    <a:pt x="60" y="72"/>
                  </a:lnTo>
                  <a:lnTo>
                    <a:pt x="59" y="66"/>
                  </a:lnTo>
                  <a:lnTo>
                    <a:pt x="54" y="71"/>
                  </a:lnTo>
                  <a:lnTo>
                    <a:pt x="50" y="72"/>
                  </a:lnTo>
                  <a:lnTo>
                    <a:pt x="47" y="69"/>
                  </a:lnTo>
                  <a:lnTo>
                    <a:pt x="42" y="66"/>
                  </a:lnTo>
                  <a:lnTo>
                    <a:pt x="39" y="59"/>
                  </a:lnTo>
                  <a:lnTo>
                    <a:pt x="35" y="54"/>
                  </a:lnTo>
                  <a:lnTo>
                    <a:pt x="30" y="50"/>
                  </a:lnTo>
                  <a:lnTo>
                    <a:pt x="25" y="47"/>
                  </a:lnTo>
                  <a:lnTo>
                    <a:pt x="29" y="47"/>
                  </a:lnTo>
                  <a:lnTo>
                    <a:pt x="34" y="47"/>
                  </a:lnTo>
                  <a:lnTo>
                    <a:pt x="29" y="44"/>
                  </a:lnTo>
                  <a:lnTo>
                    <a:pt x="24" y="42"/>
                  </a:lnTo>
                  <a:lnTo>
                    <a:pt x="27" y="40"/>
                  </a:lnTo>
                  <a:lnTo>
                    <a:pt x="29" y="39"/>
                  </a:lnTo>
                  <a:lnTo>
                    <a:pt x="25" y="37"/>
                  </a:lnTo>
                  <a:lnTo>
                    <a:pt x="22" y="32"/>
                  </a:lnTo>
                  <a:lnTo>
                    <a:pt x="19" y="27"/>
                  </a:lnTo>
                  <a:lnTo>
                    <a:pt x="19" y="22"/>
                  </a:lnTo>
                  <a:lnTo>
                    <a:pt x="20" y="22"/>
                  </a:lnTo>
                  <a:lnTo>
                    <a:pt x="22" y="22"/>
                  </a:lnTo>
                  <a:lnTo>
                    <a:pt x="22" y="19"/>
                  </a:lnTo>
                  <a:lnTo>
                    <a:pt x="22" y="17"/>
                  </a:lnTo>
                  <a:lnTo>
                    <a:pt x="20" y="17"/>
                  </a:lnTo>
                  <a:lnTo>
                    <a:pt x="19" y="15"/>
                  </a:lnTo>
                  <a:lnTo>
                    <a:pt x="15" y="17"/>
                  </a:lnTo>
                  <a:lnTo>
                    <a:pt x="15" y="17"/>
                  </a:lnTo>
                  <a:lnTo>
                    <a:pt x="14" y="14"/>
                  </a:lnTo>
                  <a:lnTo>
                    <a:pt x="12" y="10"/>
                  </a:lnTo>
                  <a:lnTo>
                    <a:pt x="12" y="12"/>
                  </a:lnTo>
                  <a:lnTo>
                    <a:pt x="10" y="15"/>
                  </a:lnTo>
                  <a:lnTo>
                    <a:pt x="9" y="15"/>
                  </a:lnTo>
                  <a:lnTo>
                    <a:pt x="7" y="14"/>
                  </a:lnTo>
                  <a:lnTo>
                    <a:pt x="5" y="10"/>
                  </a:lnTo>
                  <a:lnTo>
                    <a:pt x="5" y="5"/>
                  </a:lnTo>
                  <a:lnTo>
                    <a:pt x="4" y="5"/>
                  </a:lnTo>
                  <a:lnTo>
                    <a:pt x="2" y="7"/>
                  </a:lnTo>
                  <a:lnTo>
                    <a:pt x="4" y="4"/>
                  </a:lnTo>
                  <a:lnTo>
                    <a:pt x="5" y="0"/>
                  </a:lnTo>
                  <a:lnTo>
                    <a:pt x="4" y="0"/>
                  </a:lnTo>
                  <a:lnTo>
                    <a:pt x="0" y="0"/>
                  </a:lnTo>
                  <a:close/>
                </a:path>
              </a:pathLst>
            </a:custGeom>
            <a:solidFill>
              <a:srgbClr val="1F1A17"/>
            </a:solidFill>
            <a:ln w="9525">
              <a:noFill/>
              <a:round/>
              <a:headEnd/>
              <a:tailEnd/>
            </a:ln>
          </p:spPr>
          <p:txBody>
            <a:bodyPr/>
            <a:lstStyle/>
            <a:p>
              <a:endParaRPr lang="en-US"/>
            </a:p>
          </p:txBody>
        </p:sp>
        <p:sp>
          <p:nvSpPr>
            <p:cNvPr id="4935" name="Freeform 839"/>
            <p:cNvSpPr>
              <a:spLocks/>
            </p:cNvSpPr>
            <p:nvPr/>
          </p:nvSpPr>
          <p:spPr bwMode="auto">
            <a:xfrm>
              <a:off x="3196" y="2925"/>
              <a:ext cx="14" cy="40"/>
            </a:xfrm>
            <a:custGeom>
              <a:avLst/>
              <a:gdLst/>
              <a:ahLst/>
              <a:cxnLst>
                <a:cxn ang="0">
                  <a:pos x="4" y="2"/>
                </a:cxn>
                <a:cxn ang="0">
                  <a:pos x="4" y="0"/>
                </a:cxn>
                <a:cxn ang="0">
                  <a:pos x="2" y="0"/>
                </a:cxn>
                <a:cxn ang="0">
                  <a:pos x="0" y="0"/>
                </a:cxn>
                <a:cxn ang="0">
                  <a:pos x="0" y="2"/>
                </a:cxn>
                <a:cxn ang="0">
                  <a:pos x="0" y="9"/>
                </a:cxn>
                <a:cxn ang="0">
                  <a:pos x="2" y="10"/>
                </a:cxn>
                <a:cxn ang="0">
                  <a:pos x="4" y="10"/>
                </a:cxn>
                <a:cxn ang="0">
                  <a:pos x="5" y="14"/>
                </a:cxn>
                <a:cxn ang="0">
                  <a:pos x="7" y="20"/>
                </a:cxn>
                <a:cxn ang="0">
                  <a:pos x="7" y="25"/>
                </a:cxn>
                <a:cxn ang="0">
                  <a:pos x="7" y="29"/>
                </a:cxn>
                <a:cxn ang="0">
                  <a:pos x="7" y="34"/>
                </a:cxn>
                <a:cxn ang="0">
                  <a:pos x="9" y="39"/>
                </a:cxn>
                <a:cxn ang="0">
                  <a:pos x="9" y="40"/>
                </a:cxn>
                <a:cxn ang="0">
                  <a:pos x="14" y="27"/>
                </a:cxn>
                <a:cxn ang="0">
                  <a:pos x="10" y="29"/>
                </a:cxn>
                <a:cxn ang="0">
                  <a:pos x="12" y="22"/>
                </a:cxn>
                <a:cxn ang="0">
                  <a:pos x="9" y="25"/>
                </a:cxn>
                <a:cxn ang="0">
                  <a:pos x="9" y="22"/>
                </a:cxn>
                <a:cxn ang="0">
                  <a:pos x="9" y="17"/>
                </a:cxn>
                <a:cxn ang="0">
                  <a:pos x="10" y="15"/>
                </a:cxn>
                <a:cxn ang="0">
                  <a:pos x="12" y="14"/>
                </a:cxn>
                <a:cxn ang="0">
                  <a:pos x="12" y="10"/>
                </a:cxn>
                <a:cxn ang="0">
                  <a:pos x="10" y="9"/>
                </a:cxn>
                <a:cxn ang="0">
                  <a:pos x="5" y="7"/>
                </a:cxn>
                <a:cxn ang="0">
                  <a:pos x="5" y="7"/>
                </a:cxn>
                <a:cxn ang="0">
                  <a:pos x="4" y="2"/>
                </a:cxn>
              </a:cxnLst>
              <a:rect l="0" t="0" r="r" b="b"/>
              <a:pathLst>
                <a:path w="14" h="40">
                  <a:moveTo>
                    <a:pt x="4" y="2"/>
                  </a:moveTo>
                  <a:lnTo>
                    <a:pt x="4" y="0"/>
                  </a:lnTo>
                  <a:lnTo>
                    <a:pt x="2" y="0"/>
                  </a:lnTo>
                  <a:lnTo>
                    <a:pt x="0" y="0"/>
                  </a:lnTo>
                  <a:lnTo>
                    <a:pt x="0" y="2"/>
                  </a:lnTo>
                  <a:lnTo>
                    <a:pt x="0" y="9"/>
                  </a:lnTo>
                  <a:lnTo>
                    <a:pt x="2" y="10"/>
                  </a:lnTo>
                  <a:lnTo>
                    <a:pt x="4" y="10"/>
                  </a:lnTo>
                  <a:lnTo>
                    <a:pt x="5" y="14"/>
                  </a:lnTo>
                  <a:lnTo>
                    <a:pt x="7" y="20"/>
                  </a:lnTo>
                  <a:lnTo>
                    <a:pt x="7" y="25"/>
                  </a:lnTo>
                  <a:lnTo>
                    <a:pt x="7" y="29"/>
                  </a:lnTo>
                  <a:lnTo>
                    <a:pt x="7" y="34"/>
                  </a:lnTo>
                  <a:lnTo>
                    <a:pt x="9" y="39"/>
                  </a:lnTo>
                  <a:lnTo>
                    <a:pt x="9" y="40"/>
                  </a:lnTo>
                  <a:lnTo>
                    <a:pt x="14" y="27"/>
                  </a:lnTo>
                  <a:lnTo>
                    <a:pt x="10" y="29"/>
                  </a:lnTo>
                  <a:lnTo>
                    <a:pt x="12" y="22"/>
                  </a:lnTo>
                  <a:lnTo>
                    <a:pt x="9" y="25"/>
                  </a:lnTo>
                  <a:lnTo>
                    <a:pt x="9" y="22"/>
                  </a:lnTo>
                  <a:lnTo>
                    <a:pt x="9" y="17"/>
                  </a:lnTo>
                  <a:lnTo>
                    <a:pt x="10" y="15"/>
                  </a:lnTo>
                  <a:lnTo>
                    <a:pt x="12" y="14"/>
                  </a:lnTo>
                  <a:lnTo>
                    <a:pt x="12" y="10"/>
                  </a:lnTo>
                  <a:lnTo>
                    <a:pt x="10" y="9"/>
                  </a:lnTo>
                  <a:lnTo>
                    <a:pt x="5" y="7"/>
                  </a:lnTo>
                  <a:lnTo>
                    <a:pt x="5" y="7"/>
                  </a:lnTo>
                  <a:lnTo>
                    <a:pt x="4" y="2"/>
                  </a:lnTo>
                  <a:close/>
                </a:path>
              </a:pathLst>
            </a:custGeom>
            <a:solidFill>
              <a:srgbClr val="1F1A17"/>
            </a:solidFill>
            <a:ln w="9525">
              <a:noFill/>
              <a:round/>
              <a:headEnd/>
              <a:tailEnd/>
            </a:ln>
          </p:spPr>
          <p:txBody>
            <a:bodyPr/>
            <a:lstStyle/>
            <a:p>
              <a:endParaRPr lang="en-US"/>
            </a:p>
          </p:txBody>
        </p:sp>
        <p:sp>
          <p:nvSpPr>
            <p:cNvPr id="4936" name="Freeform 840"/>
            <p:cNvSpPr>
              <a:spLocks/>
            </p:cNvSpPr>
            <p:nvPr/>
          </p:nvSpPr>
          <p:spPr bwMode="auto">
            <a:xfrm>
              <a:off x="3206" y="2904"/>
              <a:ext cx="32" cy="85"/>
            </a:xfrm>
            <a:custGeom>
              <a:avLst/>
              <a:gdLst/>
              <a:ahLst/>
              <a:cxnLst>
                <a:cxn ang="0">
                  <a:pos x="0" y="26"/>
                </a:cxn>
                <a:cxn ang="0">
                  <a:pos x="2" y="26"/>
                </a:cxn>
                <a:cxn ang="0">
                  <a:pos x="4" y="26"/>
                </a:cxn>
                <a:cxn ang="0">
                  <a:pos x="5" y="31"/>
                </a:cxn>
                <a:cxn ang="0">
                  <a:pos x="7" y="38"/>
                </a:cxn>
                <a:cxn ang="0">
                  <a:pos x="9" y="41"/>
                </a:cxn>
                <a:cxn ang="0">
                  <a:pos x="10" y="43"/>
                </a:cxn>
                <a:cxn ang="0">
                  <a:pos x="9" y="38"/>
                </a:cxn>
                <a:cxn ang="0">
                  <a:pos x="10" y="33"/>
                </a:cxn>
                <a:cxn ang="0">
                  <a:pos x="12" y="33"/>
                </a:cxn>
                <a:cxn ang="0">
                  <a:pos x="14" y="31"/>
                </a:cxn>
                <a:cxn ang="0">
                  <a:pos x="14" y="28"/>
                </a:cxn>
                <a:cxn ang="0">
                  <a:pos x="15" y="23"/>
                </a:cxn>
                <a:cxn ang="0">
                  <a:pos x="17" y="16"/>
                </a:cxn>
                <a:cxn ang="0">
                  <a:pos x="19" y="13"/>
                </a:cxn>
                <a:cxn ang="0">
                  <a:pos x="24" y="5"/>
                </a:cxn>
                <a:cxn ang="0">
                  <a:pos x="25" y="1"/>
                </a:cxn>
                <a:cxn ang="0">
                  <a:pos x="27" y="0"/>
                </a:cxn>
                <a:cxn ang="0">
                  <a:pos x="27" y="6"/>
                </a:cxn>
                <a:cxn ang="0">
                  <a:pos x="25" y="10"/>
                </a:cxn>
                <a:cxn ang="0">
                  <a:pos x="29" y="8"/>
                </a:cxn>
                <a:cxn ang="0">
                  <a:pos x="32" y="10"/>
                </a:cxn>
                <a:cxn ang="0">
                  <a:pos x="27" y="11"/>
                </a:cxn>
                <a:cxn ang="0">
                  <a:pos x="24" y="13"/>
                </a:cxn>
                <a:cxn ang="0">
                  <a:pos x="24" y="15"/>
                </a:cxn>
                <a:cxn ang="0">
                  <a:pos x="22" y="18"/>
                </a:cxn>
                <a:cxn ang="0">
                  <a:pos x="22" y="21"/>
                </a:cxn>
                <a:cxn ang="0">
                  <a:pos x="22" y="25"/>
                </a:cxn>
                <a:cxn ang="0">
                  <a:pos x="22" y="28"/>
                </a:cxn>
                <a:cxn ang="0">
                  <a:pos x="24" y="31"/>
                </a:cxn>
                <a:cxn ang="0">
                  <a:pos x="25" y="31"/>
                </a:cxn>
                <a:cxn ang="0">
                  <a:pos x="27" y="31"/>
                </a:cxn>
                <a:cxn ang="0">
                  <a:pos x="27" y="35"/>
                </a:cxn>
                <a:cxn ang="0">
                  <a:pos x="20" y="36"/>
                </a:cxn>
                <a:cxn ang="0">
                  <a:pos x="27" y="40"/>
                </a:cxn>
                <a:cxn ang="0">
                  <a:pos x="25" y="43"/>
                </a:cxn>
                <a:cxn ang="0">
                  <a:pos x="20" y="41"/>
                </a:cxn>
                <a:cxn ang="0">
                  <a:pos x="24" y="48"/>
                </a:cxn>
                <a:cxn ang="0">
                  <a:pos x="20" y="50"/>
                </a:cxn>
                <a:cxn ang="0">
                  <a:pos x="19" y="55"/>
                </a:cxn>
                <a:cxn ang="0">
                  <a:pos x="19" y="63"/>
                </a:cxn>
                <a:cxn ang="0">
                  <a:pos x="17" y="66"/>
                </a:cxn>
                <a:cxn ang="0">
                  <a:pos x="15" y="70"/>
                </a:cxn>
                <a:cxn ang="0">
                  <a:pos x="22" y="68"/>
                </a:cxn>
                <a:cxn ang="0">
                  <a:pos x="17" y="73"/>
                </a:cxn>
                <a:cxn ang="0">
                  <a:pos x="14" y="73"/>
                </a:cxn>
                <a:cxn ang="0">
                  <a:pos x="12" y="76"/>
                </a:cxn>
                <a:cxn ang="0">
                  <a:pos x="10" y="82"/>
                </a:cxn>
                <a:cxn ang="0">
                  <a:pos x="7" y="85"/>
                </a:cxn>
                <a:cxn ang="0">
                  <a:pos x="2" y="82"/>
                </a:cxn>
                <a:cxn ang="0">
                  <a:pos x="0" y="78"/>
                </a:cxn>
                <a:cxn ang="0">
                  <a:pos x="2" y="78"/>
                </a:cxn>
                <a:cxn ang="0">
                  <a:pos x="5" y="75"/>
                </a:cxn>
                <a:cxn ang="0">
                  <a:pos x="4" y="71"/>
                </a:cxn>
                <a:cxn ang="0">
                  <a:pos x="0" y="70"/>
                </a:cxn>
                <a:cxn ang="0">
                  <a:pos x="2" y="63"/>
                </a:cxn>
                <a:cxn ang="0">
                  <a:pos x="4" y="63"/>
                </a:cxn>
                <a:cxn ang="0">
                  <a:pos x="5" y="60"/>
                </a:cxn>
                <a:cxn ang="0">
                  <a:pos x="5" y="50"/>
                </a:cxn>
                <a:cxn ang="0">
                  <a:pos x="7" y="43"/>
                </a:cxn>
                <a:cxn ang="0">
                  <a:pos x="2" y="41"/>
                </a:cxn>
                <a:cxn ang="0">
                  <a:pos x="4" y="33"/>
                </a:cxn>
                <a:cxn ang="0">
                  <a:pos x="0" y="26"/>
                </a:cxn>
              </a:cxnLst>
              <a:rect l="0" t="0" r="r" b="b"/>
              <a:pathLst>
                <a:path w="32" h="85">
                  <a:moveTo>
                    <a:pt x="0" y="26"/>
                  </a:moveTo>
                  <a:lnTo>
                    <a:pt x="2" y="26"/>
                  </a:lnTo>
                  <a:lnTo>
                    <a:pt x="4" y="26"/>
                  </a:lnTo>
                  <a:lnTo>
                    <a:pt x="5" y="31"/>
                  </a:lnTo>
                  <a:lnTo>
                    <a:pt x="7" y="38"/>
                  </a:lnTo>
                  <a:lnTo>
                    <a:pt x="9" y="41"/>
                  </a:lnTo>
                  <a:lnTo>
                    <a:pt x="10" y="43"/>
                  </a:lnTo>
                  <a:lnTo>
                    <a:pt x="9" y="38"/>
                  </a:lnTo>
                  <a:lnTo>
                    <a:pt x="10" y="33"/>
                  </a:lnTo>
                  <a:lnTo>
                    <a:pt x="12" y="33"/>
                  </a:lnTo>
                  <a:lnTo>
                    <a:pt x="14" y="31"/>
                  </a:lnTo>
                  <a:lnTo>
                    <a:pt x="14" y="28"/>
                  </a:lnTo>
                  <a:lnTo>
                    <a:pt x="15" y="23"/>
                  </a:lnTo>
                  <a:lnTo>
                    <a:pt x="17" y="16"/>
                  </a:lnTo>
                  <a:lnTo>
                    <a:pt x="19" y="13"/>
                  </a:lnTo>
                  <a:lnTo>
                    <a:pt x="24" y="5"/>
                  </a:lnTo>
                  <a:lnTo>
                    <a:pt x="25" y="1"/>
                  </a:lnTo>
                  <a:lnTo>
                    <a:pt x="27" y="0"/>
                  </a:lnTo>
                  <a:lnTo>
                    <a:pt x="27" y="6"/>
                  </a:lnTo>
                  <a:lnTo>
                    <a:pt x="25" y="10"/>
                  </a:lnTo>
                  <a:lnTo>
                    <a:pt x="29" y="8"/>
                  </a:lnTo>
                  <a:lnTo>
                    <a:pt x="32" y="10"/>
                  </a:lnTo>
                  <a:lnTo>
                    <a:pt x="27" y="11"/>
                  </a:lnTo>
                  <a:lnTo>
                    <a:pt x="24" y="13"/>
                  </a:lnTo>
                  <a:lnTo>
                    <a:pt x="24" y="15"/>
                  </a:lnTo>
                  <a:lnTo>
                    <a:pt x="22" y="18"/>
                  </a:lnTo>
                  <a:lnTo>
                    <a:pt x="22" y="21"/>
                  </a:lnTo>
                  <a:lnTo>
                    <a:pt x="22" y="25"/>
                  </a:lnTo>
                  <a:lnTo>
                    <a:pt x="22" y="28"/>
                  </a:lnTo>
                  <a:lnTo>
                    <a:pt x="24" y="31"/>
                  </a:lnTo>
                  <a:lnTo>
                    <a:pt x="25" y="31"/>
                  </a:lnTo>
                  <a:lnTo>
                    <a:pt x="27" y="31"/>
                  </a:lnTo>
                  <a:lnTo>
                    <a:pt x="27" y="35"/>
                  </a:lnTo>
                  <a:lnTo>
                    <a:pt x="20" y="36"/>
                  </a:lnTo>
                  <a:lnTo>
                    <a:pt x="27" y="40"/>
                  </a:lnTo>
                  <a:lnTo>
                    <a:pt x="25" y="43"/>
                  </a:lnTo>
                  <a:lnTo>
                    <a:pt x="20" y="41"/>
                  </a:lnTo>
                  <a:lnTo>
                    <a:pt x="24" y="48"/>
                  </a:lnTo>
                  <a:lnTo>
                    <a:pt x="20" y="50"/>
                  </a:lnTo>
                  <a:lnTo>
                    <a:pt x="19" y="55"/>
                  </a:lnTo>
                  <a:lnTo>
                    <a:pt x="19" y="63"/>
                  </a:lnTo>
                  <a:lnTo>
                    <a:pt x="17" y="66"/>
                  </a:lnTo>
                  <a:lnTo>
                    <a:pt x="15" y="70"/>
                  </a:lnTo>
                  <a:lnTo>
                    <a:pt x="22" y="68"/>
                  </a:lnTo>
                  <a:lnTo>
                    <a:pt x="17" y="73"/>
                  </a:lnTo>
                  <a:lnTo>
                    <a:pt x="14" y="73"/>
                  </a:lnTo>
                  <a:lnTo>
                    <a:pt x="12" y="76"/>
                  </a:lnTo>
                  <a:lnTo>
                    <a:pt x="10" y="82"/>
                  </a:lnTo>
                  <a:lnTo>
                    <a:pt x="7" y="85"/>
                  </a:lnTo>
                  <a:lnTo>
                    <a:pt x="2" y="82"/>
                  </a:lnTo>
                  <a:lnTo>
                    <a:pt x="0" y="78"/>
                  </a:lnTo>
                  <a:lnTo>
                    <a:pt x="2" y="78"/>
                  </a:lnTo>
                  <a:lnTo>
                    <a:pt x="5" y="75"/>
                  </a:lnTo>
                  <a:lnTo>
                    <a:pt x="4" y="71"/>
                  </a:lnTo>
                  <a:lnTo>
                    <a:pt x="0" y="70"/>
                  </a:lnTo>
                  <a:lnTo>
                    <a:pt x="2" y="63"/>
                  </a:lnTo>
                  <a:lnTo>
                    <a:pt x="4" y="63"/>
                  </a:lnTo>
                  <a:lnTo>
                    <a:pt x="5" y="60"/>
                  </a:lnTo>
                  <a:lnTo>
                    <a:pt x="5" y="50"/>
                  </a:lnTo>
                  <a:lnTo>
                    <a:pt x="7" y="43"/>
                  </a:lnTo>
                  <a:lnTo>
                    <a:pt x="2" y="41"/>
                  </a:lnTo>
                  <a:lnTo>
                    <a:pt x="4" y="33"/>
                  </a:lnTo>
                  <a:lnTo>
                    <a:pt x="0" y="26"/>
                  </a:lnTo>
                  <a:close/>
                </a:path>
              </a:pathLst>
            </a:custGeom>
            <a:solidFill>
              <a:srgbClr val="1F1A17"/>
            </a:solidFill>
            <a:ln w="9525">
              <a:noFill/>
              <a:round/>
              <a:headEnd/>
              <a:tailEnd/>
            </a:ln>
          </p:spPr>
          <p:txBody>
            <a:bodyPr/>
            <a:lstStyle/>
            <a:p>
              <a:endParaRPr lang="en-US"/>
            </a:p>
          </p:txBody>
        </p:sp>
        <p:sp>
          <p:nvSpPr>
            <p:cNvPr id="4937" name="Freeform 841"/>
            <p:cNvSpPr>
              <a:spLocks/>
            </p:cNvSpPr>
            <p:nvPr/>
          </p:nvSpPr>
          <p:spPr bwMode="auto">
            <a:xfrm>
              <a:off x="3136" y="2952"/>
              <a:ext cx="62" cy="74"/>
            </a:xfrm>
            <a:custGeom>
              <a:avLst/>
              <a:gdLst/>
              <a:ahLst/>
              <a:cxnLst>
                <a:cxn ang="0">
                  <a:pos x="2" y="0"/>
                </a:cxn>
                <a:cxn ang="0">
                  <a:pos x="9" y="10"/>
                </a:cxn>
                <a:cxn ang="0">
                  <a:pos x="19" y="25"/>
                </a:cxn>
                <a:cxn ang="0">
                  <a:pos x="32" y="40"/>
                </a:cxn>
                <a:cxn ang="0">
                  <a:pos x="40" y="52"/>
                </a:cxn>
                <a:cxn ang="0">
                  <a:pos x="47" y="55"/>
                </a:cxn>
                <a:cxn ang="0">
                  <a:pos x="52" y="60"/>
                </a:cxn>
                <a:cxn ang="0">
                  <a:pos x="57" y="60"/>
                </a:cxn>
                <a:cxn ang="0">
                  <a:pos x="60" y="62"/>
                </a:cxn>
                <a:cxn ang="0">
                  <a:pos x="62" y="64"/>
                </a:cxn>
                <a:cxn ang="0">
                  <a:pos x="60" y="67"/>
                </a:cxn>
                <a:cxn ang="0">
                  <a:pos x="60" y="69"/>
                </a:cxn>
                <a:cxn ang="0">
                  <a:pos x="59" y="72"/>
                </a:cxn>
                <a:cxn ang="0">
                  <a:pos x="55" y="72"/>
                </a:cxn>
                <a:cxn ang="0">
                  <a:pos x="52" y="74"/>
                </a:cxn>
                <a:cxn ang="0">
                  <a:pos x="44" y="74"/>
                </a:cxn>
                <a:cxn ang="0">
                  <a:pos x="39" y="70"/>
                </a:cxn>
                <a:cxn ang="0">
                  <a:pos x="35" y="67"/>
                </a:cxn>
                <a:cxn ang="0">
                  <a:pos x="34" y="65"/>
                </a:cxn>
                <a:cxn ang="0">
                  <a:pos x="37" y="64"/>
                </a:cxn>
                <a:cxn ang="0">
                  <a:pos x="39" y="62"/>
                </a:cxn>
                <a:cxn ang="0">
                  <a:pos x="37" y="60"/>
                </a:cxn>
                <a:cxn ang="0">
                  <a:pos x="35" y="59"/>
                </a:cxn>
                <a:cxn ang="0">
                  <a:pos x="30" y="57"/>
                </a:cxn>
                <a:cxn ang="0">
                  <a:pos x="27" y="55"/>
                </a:cxn>
                <a:cxn ang="0">
                  <a:pos x="29" y="52"/>
                </a:cxn>
                <a:cxn ang="0">
                  <a:pos x="29" y="49"/>
                </a:cxn>
                <a:cxn ang="0">
                  <a:pos x="27" y="50"/>
                </a:cxn>
                <a:cxn ang="0">
                  <a:pos x="24" y="52"/>
                </a:cxn>
                <a:cxn ang="0">
                  <a:pos x="25" y="47"/>
                </a:cxn>
                <a:cxn ang="0">
                  <a:pos x="27" y="42"/>
                </a:cxn>
                <a:cxn ang="0">
                  <a:pos x="24" y="44"/>
                </a:cxn>
                <a:cxn ang="0">
                  <a:pos x="20" y="49"/>
                </a:cxn>
                <a:cxn ang="0">
                  <a:pos x="19" y="47"/>
                </a:cxn>
                <a:cxn ang="0">
                  <a:pos x="17" y="45"/>
                </a:cxn>
                <a:cxn ang="0">
                  <a:pos x="19" y="42"/>
                </a:cxn>
                <a:cxn ang="0">
                  <a:pos x="19" y="39"/>
                </a:cxn>
                <a:cxn ang="0">
                  <a:pos x="17" y="39"/>
                </a:cxn>
                <a:cxn ang="0">
                  <a:pos x="15" y="39"/>
                </a:cxn>
                <a:cxn ang="0">
                  <a:pos x="15" y="37"/>
                </a:cxn>
                <a:cxn ang="0">
                  <a:pos x="14" y="34"/>
                </a:cxn>
                <a:cxn ang="0">
                  <a:pos x="17" y="30"/>
                </a:cxn>
                <a:cxn ang="0">
                  <a:pos x="15" y="28"/>
                </a:cxn>
                <a:cxn ang="0">
                  <a:pos x="14" y="30"/>
                </a:cxn>
                <a:cxn ang="0">
                  <a:pos x="10" y="32"/>
                </a:cxn>
                <a:cxn ang="0">
                  <a:pos x="10" y="27"/>
                </a:cxn>
                <a:cxn ang="0">
                  <a:pos x="9" y="23"/>
                </a:cxn>
                <a:cxn ang="0">
                  <a:pos x="9" y="20"/>
                </a:cxn>
                <a:cxn ang="0">
                  <a:pos x="9" y="17"/>
                </a:cxn>
                <a:cxn ang="0">
                  <a:pos x="7" y="17"/>
                </a:cxn>
                <a:cxn ang="0">
                  <a:pos x="4" y="18"/>
                </a:cxn>
                <a:cxn ang="0">
                  <a:pos x="4" y="15"/>
                </a:cxn>
                <a:cxn ang="0">
                  <a:pos x="5" y="12"/>
                </a:cxn>
                <a:cxn ang="0">
                  <a:pos x="2" y="12"/>
                </a:cxn>
                <a:cxn ang="0">
                  <a:pos x="0" y="12"/>
                </a:cxn>
                <a:cxn ang="0">
                  <a:pos x="2" y="7"/>
                </a:cxn>
                <a:cxn ang="0">
                  <a:pos x="2" y="0"/>
                </a:cxn>
              </a:cxnLst>
              <a:rect l="0" t="0" r="r" b="b"/>
              <a:pathLst>
                <a:path w="62" h="74">
                  <a:moveTo>
                    <a:pt x="2" y="0"/>
                  </a:moveTo>
                  <a:lnTo>
                    <a:pt x="9" y="10"/>
                  </a:lnTo>
                  <a:lnTo>
                    <a:pt x="19" y="25"/>
                  </a:lnTo>
                  <a:lnTo>
                    <a:pt x="32" y="40"/>
                  </a:lnTo>
                  <a:lnTo>
                    <a:pt x="40" y="52"/>
                  </a:lnTo>
                  <a:lnTo>
                    <a:pt x="47" y="55"/>
                  </a:lnTo>
                  <a:lnTo>
                    <a:pt x="52" y="60"/>
                  </a:lnTo>
                  <a:lnTo>
                    <a:pt x="57" y="60"/>
                  </a:lnTo>
                  <a:lnTo>
                    <a:pt x="60" y="62"/>
                  </a:lnTo>
                  <a:lnTo>
                    <a:pt x="62" y="64"/>
                  </a:lnTo>
                  <a:lnTo>
                    <a:pt x="60" y="67"/>
                  </a:lnTo>
                  <a:lnTo>
                    <a:pt x="60" y="69"/>
                  </a:lnTo>
                  <a:lnTo>
                    <a:pt x="59" y="72"/>
                  </a:lnTo>
                  <a:lnTo>
                    <a:pt x="55" y="72"/>
                  </a:lnTo>
                  <a:lnTo>
                    <a:pt x="52" y="74"/>
                  </a:lnTo>
                  <a:lnTo>
                    <a:pt x="44" y="74"/>
                  </a:lnTo>
                  <a:lnTo>
                    <a:pt x="39" y="70"/>
                  </a:lnTo>
                  <a:lnTo>
                    <a:pt x="35" y="67"/>
                  </a:lnTo>
                  <a:lnTo>
                    <a:pt x="34" y="65"/>
                  </a:lnTo>
                  <a:lnTo>
                    <a:pt x="37" y="64"/>
                  </a:lnTo>
                  <a:lnTo>
                    <a:pt x="39" y="62"/>
                  </a:lnTo>
                  <a:lnTo>
                    <a:pt x="37" y="60"/>
                  </a:lnTo>
                  <a:lnTo>
                    <a:pt x="35" y="59"/>
                  </a:lnTo>
                  <a:lnTo>
                    <a:pt x="30" y="57"/>
                  </a:lnTo>
                  <a:lnTo>
                    <a:pt x="27" y="55"/>
                  </a:lnTo>
                  <a:lnTo>
                    <a:pt x="29" y="52"/>
                  </a:lnTo>
                  <a:lnTo>
                    <a:pt x="29" y="49"/>
                  </a:lnTo>
                  <a:lnTo>
                    <a:pt x="27" y="50"/>
                  </a:lnTo>
                  <a:lnTo>
                    <a:pt x="24" y="52"/>
                  </a:lnTo>
                  <a:lnTo>
                    <a:pt x="25" y="47"/>
                  </a:lnTo>
                  <a:lnTo>
                    <a:pt x="27" y="42"/>
                  </a:lnTo>
                  <a:lnTo>
                    <a:pt x="24" y="44"/>
                  </a:lnTo>
                  <a:lnTo>
                    <a:pt x="20" y="49"/>
                  </a:lnTo>
                  <a:lnTo>
                    <a:pt x="19" y="47"/>
                  </a:lnTo>
                  <a:lnTo>
                    <a:pt x="17" y="45"/>
                  </a:lnTo>
                  <a:lnTo>
                    <a:pt x="19" y="42"/>
                  </a:lnTo>
                  <a:lnTo>
                    <a:pt x="19" y="39"/>
                  </a:lnTo>
                  <a:lnTo>
                    <a:pt x="17" y="39"/>
                  </a:lnTo>
                  <a:lnTo>
                    <a:pt x="15" y="39"/>
                  </a:lnTo>
                  <a:lnTo>
                    <a:pt x="15" y="37"/>
                  </a:lnTo>
                  <a:lnTo>
                    <a:pt x="14" y="34"/>
                  </a:lnTo>
                  <a:lnTo>
                    <a:pt x="17" y="30"/>
                  </a:lnTo>
                  <a:lnTo>
                    <a:pt x="15" y="28"/>
                  </a:lnTo>
                  <a:lnTo>
                    <a:pt x="14" y="30"/>
                  </a:lnTo>
                  <a:lnTo>
                    <a:pt x="10" y="32"/>
                  </a:lnTo>
                  <a:lnTo>
                    <a:pt x="10" y="27"/>
                  </a:lnTo>
                  <a:lnTo>
                    <a:pt x="9" y="23"/>
                  </a:lnTo>
                  <a:lnTo>
                    <a:pt x="9" y="20"/>
                  </a:lnTo>
                  <a:lnTo>
                    <a:pt x="9" y="17"/>
                  </a:lnTo>
                  <a:lnTo>
                    <a:pt x="7" y="17"/>
                  </a:lnTo>
                  <a:lnTo>
                    <a:pt x="4" y="18"/>
                  </a:lnTo>
                  <a:lnTo>
                    <a:pt x="4" y="15"/>
                  </a:lnTo>
                  <a:lnTo>
                    <a:pt x="5" y="12"/>
                  </a:lnTo>
                  <a:lnTo>
                    <a:pt x="2" y="12"/>
                  </a:lnTo>
                  <a:lnTo>
                    <a:pt x="0" y="12"/>
                  </a:lnTo>
                  <a:lnTo>
                    <a:pt x="2" y="7"/>
                  </a:lnTo>
                  <a:lnTo>
                    <a:pt x="2" y="0"/>
                  </a:lnTo>
                  <a:close/>
                </a:path>
              </a:pathLst>
            </a:custGeom>
            <a:solidFill>
              <a:srgbClr val="1F1A17"/>
            </a:solidFill>
            <a:ln w="9525">
              <a:noFill/>
              <a:round/>
              <a:headEnd/>
              <a:tailEnd/>
            </a:ln>
          </p:spPr>
          <p:txBody>
            <a:bodyPr/>
            <a:lstStyle/>
            <a:p>
              <a:endParaRPr lang="en-US"/>
            </a:p>
          </p:txBody>
        </p:sp>
        <p:sp>
          <p:nvSpPr>
            <p:cNvPr id="4938" name="Freeform 842"/>
            <p:cNvSpPr>
              <a:spLocks/>
            </p:cNvSpPr>
            <p:nvPr/>
          </p:nvSpPr>
          <p:spPr bwMode="auto">
            <a:xfrm>
              <a:off x="3135" y="2980"/>
              <a:ext cx="30" cy="46"/>
            </a:xfrm>
            <a:custGeom>
              <a:avLst/>
              <a:gdLst/>
              <a:ahLst/>
              <a:cxnLst>
                <a:cxn ang="0">
                  <a:pos x="0" y="0"/>
                </a:cxn>
                <a:cxn ang="0">
                  <a:pos x="3" y="0"/>
                </a:cxn>
                <a:cxn ang="0">
                  <a:pos x="5" y="0"/>
                </a:cxn>
                <a:cxn ang="0">
                  <a:pos x="6" y="2"/>
                </a:cxn>
                <a:cxn ang="0">
                  <a:pos x="8" y="4"/>
                </a:cxn>
                <a:cxn ang="0">
                  <a:pos x="5" y="9"/>
                </a:cxn>
                <a:cxn ang="0">
                  <a:pos x="6" y="7"/>
                </a:cxn>
                <a:cxn ang="0">
                  <a:pos x="10" y="9"/>
                </a:cxn>
                <a:cxn ang="0">
                  <a:pos x="13" y="12"/>
                </a:cxn>
                <a:cxn ang="0">
                  <a:pos x="13" y="12"/>
                </a:cxn>
                <a:cxn ang="0">
                  <a:pos x="11" y="14"/>
                </a:cxn>
                <a:cxn ang="0">
                  <a:pos x="13" y="17"/>
                </a:cxn>
                <a:cxn ang="0">
                  <a:pos x="16" y="19"/>
                </a:cxn>
                <a:cxn ang="0">
                  <a:pos x="20" y="22"/>
                </a:cxn>
                <a:cxn ang="0">
                  <a:pos x="21" y="24"/>
                </a:cxn>
                <a:cxn ang="0">
                  <a:pos x="21" y="24"/>
                </a:cxn>
                <a:cxn ang="0">
                  <a:pos x="21" y="26"/>
                </a:cxn>
                <a:cxn ang="0">
                  <a:pos x="20" y="29"/>
                </a:cxn>
                <a:cxn ang="0">
                  <a:pos x="21" y="34"/>
                </a:cxn>
                <a:cxn ang="0">
                  <a:pos x="23" y="37"/>
                </a:cxn>
                <a:cxn ang="0">
                  <a:pos x="28" y="37"/>
                </a:cxn>
                <a:cxn ang="0">
                  <a:pos x="30" y="44"/>
                </a:cxn>
                <a:cxn ang="0">
                  <a:pos x="26" y="42"/>
                </a:cxn>
                <a:cxn ang="0">
                  <a:pos x="23" y="41"/>
                </a:cxn>
                <a:cxn ang="0">
                  <a:pos x="20" y="44"/>
                </a:cxn>
                <a:cxn ang="0">
                  <a:pos x="18" y="46"/>
                </a:cxn>
                <a:cxn ang="0">
                  <a:pos x="15" y="41"/>
                </a:cxn>
                <a:cxn ang="0">
                  <a:pos x="16" y="39"/>
                </a:cxn>
                <a:cxn ang="0">
                  <a:pos x="18" y="34"/>
                </a:cxn>
                <a:cxn ang="0">
                  <a:pos x="15" y="31"/>
                </a:cxn>
                <a:cxn ang="0">
                  <a:pos x="11" y="29"/>
                </a:cxn>
                <a:cxn ang="0">
                  <a:pos x="11" y="26"/>
                </a:cxn>
                <a:cxn ang="0">
                  <a:pos x="10" y="26"/>
                </a:cxn>
                <a:cxn ang="0">
                  <a:pos x="8" y="27"/>
                </a:cxn>
                <a:cxn ang="0">
                  <a:pos x="6" y="26"/>
                </a:cxn>
                <a:cxn ang="0">
                  <a:pos x="6" y="24"/>
                </a:cxn>
                <a:cxn ang="0">
                  <a:pos x="8" y="24"/>
                </a:cxn>
                <a:cxn ang="0">
                  <a:pos x="10" y="21"/>
                </a:cxn>
                <a:cxn ang="0">
                  <a:pos x="6" y="17"/>
                </a:cxn>
                <a:cxn ang="0">
                  <a:pos x="5" y="17"/>
                </a:cxn>
                <a:cxn ang="0">
                  <a:pos x="1" y="17"/>
                </a:cxn>
                <a:cxn ang="0">
                  <a:pos x="3" y="12"/>
                </a:cxn>
                <a:cxn ang="0">
                  <a:pos x="1" y="7"/>
                </a:cxn>
                <a:cxn ang="0">
                  <a:pos x="3" y="6"/>
                </a:cxn>
                <a:cxn ang="0">
                  <a:pos x="0" y="0"/>
                </a:cxn>
              </a:cxnLst>
              <a:rect l="0" t="0" r="r" b="b"/>
              <a:pathLst>
                <a:path w="30" h="46">
                  <a:moveTo>
                    <a:pt x="0" y="0"/>
                  </a:moveTo>
                  <a:lnTo>
                    <a:pt x="3" y="0"/>
                  </a:lnTo>
                  <a:lnTo>
                    <a:pt x="5" y="0"/>
                  </a:lnTo>
                  <a:lnTo>
                    <a:pt x="6" y="2"/>
                  </a:lnTo>
                  <a:lnTo>
                    <a:pt x="8" y="4"/>
                  </a:lnTo>
                  <a:lnTo>
                    <a:pt x="5" y="9"/>
                  </a:lnTo>
                  <a:lnTo>
                    <a:pt x="6" y="7"/>
                  </a:lnTo>
                  <a:lnTo>
                    <a:pt x="10" y="9"/>
                  </a:lnTo>
                  <a:lnTo>
                    <a:pt x="13" y="12"/>
                  </a:lnTo>
                  <a:lnTo>
                    <a:pt x="13" y="12"/>
                  </a:lnTo>
                  <a:lnTo>
                    <a:pt x="11" y="14"/>
                  </a:lnTo>
                  <a:lnTo>
                    <a:pt x="13" y="17"/>
                  </a:lnTo>
                  <a:lnTo>
                    <a:pt x="16" y="19"/>
                  </a:lnTo>
                  <a:lnTo>
                    <a:pt x="20" y="22"/>
                  </a:lnTo>
                  <a:lnTo>
                    <a:pt x="21" y="24"/>
                  </a:lnTo>
                  <a:lnTo>
                    <a:pt x="21" y="24"/>
                  </a:lnTo>
                  <a:lnTo>
                    <a:pt x="21" y="26"/>
                  </a:lnTo>
                  <a:lnTo>
                    <a:pt x="20" y="29"/>
                  </a:lnTo>
                  <a:lnTo>
                    <a:pt x="21" y="34"/>
                  </a:lnTo>
                  <a:lnTo>
                    <a:pt x="23" y="37"/>
                  </a:lnTo>
                  <a:lnTo>
                    <a:pt x="28" y="37"/>
                  </a:lnTo>
                  <a:lnTo>
                    <a:pt x="30" y="44"/>
                  </a:lnTo>
                  <a:lnTo>
                    <a:pt x="26" y="42"/>
                  </a:lnTo>
                  <a:lnTo>
                    <a:pt x="23" y="41"/>
                  </a:lnTo>
                  <a:lnTo>
                    <a:pt x="20" y="44"/>
                  </a:lnTo>
                  <a:lnTo>
                    <a:pt x="18" y="46"/>
                  </a:lnTo>
                  <a:lnTo>
                    <a:pt x="15" y="41"/>
                  </a:lnTo>
                  <a:lnTo>
                    <a:pt x="16" y="39"/>
                  </a:lnTo>
                  <a:lnTo>
                    <a:pt x="18" y="34"/>
                  </a:lnTo>
                  <a:lnTo>
                    <a:pt x="15" y="31"/>
                  </a:lnTo>
                  <a:lnTo>
                    <a:pt x="11" y="29"/>
                  </a:lnTo>
                  <a:lnTo>
                    <a:pt x="11" y="26"/>
                  </a:lnTo>
                  <a:lnTo>
                    <a:pt x="10" y="26"/>
                  </a:lnTo>
                  <a:lnTo>
                    <a:pt x="8" y="27"/>
                  </a:lnTo>
                  <a:lnTo>
                    <a:pt x="6" y="26"/>
                  </a:lnTo>
                  <a:lnTo>
                    <a:pt x="6" y="24"/>
                  </a:lnTo>
                  <a:lnTo>
                    <a:pt x="8" y="24"/>
                  </a:lnTo>
                  <a:lnTo>
                    <a:pt x="10" y="21"/>
                  </a:lnTo>
                  <a:lnTo>
                    <a:pt x="6" y="17"/>
                  </a:lnTo>
                  <a:lnTo>
                    <a:pt x="5" y="17"/>
                  </a:lnTo>
                  <a:lnTo>
                    <a:pt x="1" y="17"/>
                  </a:lnTo>
                  <a:lnTo>
                    <a:pt x="3" y="12"/>
                  </a:lnTo>
                  <a:lnTo>
                    <a:pt x="1" y="7"/>
                  </a:lnTo>
                  <a:lnTo>
                    <a:pt x="3" y="6"/>
                  </a:lnTo>
                  <a:lnTo>
                    <a:pt x="0" y="0"/>
                  </a:lnTo>
                  <a:close/>
                </a:path>
              </a:pathLst>
            </a:custGeom>
            <a:solidFill>
              <a:srgbClr val="1F1A17"/>
            </a:solidFill>
            <a:ln w="9525">
              <a:noFill/>
              <a:round/>
              <a:headEnd/>
              <a:tailEnd/>
            </a:ln>
          </p:spPr>
          <p:txBody>
            <a:bodyPr/>
            <a:lstStyle/>
            <a:p>
              <a:endParaRPr lang="en-US"/>
            </a:p>
          </p:txBody>
        </p:sp>
        <p:sp>
          <p:nvSpPr>
            <p:cNvPr id="4939" name="Freeform 843"/>
            <p:cNvSpPr>
              <a:spLocks/>
            </p:cNvSpPr>
            <p:nvPr/>
          </p:nvSpPr>
          <p:spPr bwMode="auto">
            <a:xfrm>
              <a:off x="3225" y="2932"/>
              <a:ext cx="23" cy="23"/>
            </a:xfrm>
            <a:custGeom>
              <a:avLst/>
              <a:gdLst/>
              <a:ahLst/>
              <a:cxnLst>
                <a:cxn ang="0">
                  <a:pos x="3" y="20"/>
                </a:cxn>
                <a:cxn ang="0">
                  <a:pos x="8" y="17"/>
                </a:cxn>
                <a:cxn ang="0">
                  <a:pos x="10" y="18"/>
                </a:cxn>
                <a:cxn ang="0">
                  <a:pos x="11" y="17"/>
                </a:cxn>
                <a:cxn ang="0">
                  <a:pos x="11" y="12"/>
                </a:cxn>
                <a:cxn ang="0">
                  <a:pos x="11" y="12"/>
                </a:cxn>
                <a:cxn ang="0">
                  <a:pos x="13" y="12"/>
                </a:cxn>
                <a:cxn ang="0">
                  <a:pos x="13" y="12"/>
                </a:cxn>
                <a:cxn ang="0">
                  <a:pos x="16" y="13"/>
                </a:cxn>
                <a:cxn ang="0">
                  <a:pos x="16" y="8"/>
                </a:cxn>
                <a:cxn ang="0">
                  <a:pos x="20" y="7"/>
                </a:cxn>
                <a:cxn ang="0">
                  <a:pos x="20" y="2"/>
                </a:cxn>
                <a:cxn ang="0">
                  <a:pos x="23" y="0"/>
                </a:cxn>
                <a:cxn ang="0">
                  <a:pos x="22" y="5"/>
                </a:cxn>
                <a:cxn ang="0">
                  <a:pos x="20" y="8"/>
                </a:cxn>
                <a:cxn ang="0">
                  <a:pos x="20" y="13"/>
                </a:cxn>
                <a:cxn ang="0">
                  <a:pos x="15" y="17"/>
                </a:cxn>
                <a:cxn ang="0">
                  <a:pos x="13" y="13"/>
                </a:cxn>
                <a:cxn ang="0">
                  <a:pos x="11" y="20"/>
                </a:cxn>
                <a:cxn ang="0">
                  <a:pos x="0" y="23"/>
                </a:cxn>
                <a:cxn ang="0">
                  <a:pos x="3" y="20"/>
                </a:cxn>
              </a:cxnLst>
              <a:rect l="0" t="0" r="r" b="b"/>
              <a:pathLst>
                <a:path w="23" h="23">
                  <a:moveTo>
                    <a:pt x="3" y="20"/>
                  </a:moveTo>
                  <a:lnTo>
                    <a:pt x="8" y="17"/>
                  </a:lnTo>
                  <a:lnTo>
                    <a:pt x="10" y="18"/>
                  </a:lnTo>
                  <a:lnTo>
                    <a:pt x="11" y="17"/>
                  </a:lnTo>
                  <a:lnTo>
                    <a:pt x="11" y="12"/>
                  </a:lnTo>
                  <a:lnTo>
                    <a:pt x="11" y="12"/>
                  </a:lnTo>
                  <a:lnTo>
                    <a:pt x="13" y="12"/>
                  </a:lnTo>
                  <a:lnTo>
                    <a:pt x="13" y="12"/>
                  </a:lnTo>
                  <a:lnTo>
                    <a:pt x="16" y="13"/>
                  </a:lnTo>
                  <a:lnTo>
                    <a:pt x="16" y="8"/>
                  </a:lnTo>
                  <a:lnTo>
                    <a:pt x="20" y="7"/>
                  </a:lnTo>
                  <a:lnTo>
                    <a:pt x="20" y="2"/>
                  </a:lnTo>
                  <a:lnTo>
                    <a:pt x="23" y="0"/>
                  </a:lnTo>
                  <a:lnTo>
                    <a:pt x="22" y="5"/>
                  </a:lnTo>
                  <a:lnTo>
                    <a:pt x="20" y="8"/>
                  </a:lnTo>
                  <a:lnTo>
                    <a:pt x="20" y="13"/>
                  </a:lnTo>
                  <a:lnTo>
                    <a:pt x="15" y="17"/>
                  </a:lnTo>
                  <a:lnTo>
                    <a:pt x="13" y="13"/>
                  </a:lnTo>
                  <a:lnTo>
                    <a:pt x="11" y="20"/>
                  </a:lnTo>
                  <a:lnTo>
                    <a:pt x="0" y="23"/>
                  </a:lnTo>
                  <a:lnTo>
                    <a:pt x="3" y="20"/>
                  </a:lnTo>
                  <a:close/>
                </a:path>
              </a:pathLst>
            </a:custGeom>
            <a:solidFill>
              <a:srgbClr val="1F1A17"/>
            </a:solidFill>
            <a:ln w="9525">
              <a:noFill/>
              <a:round/>
              <a:headEnd/>
              <a:tailEnd/>
            </a:ln>
          </p:spPr>
          <p:txBody>
            <a:bodyPr/>
            <a:lstStyle/>
            <a:p>
              <a:endParaRPr lang="en-US"/>
            </a:p>
          </p:txBody>
        </p:sp>
        <p:sp>
          <p:nvSpPr>
            <p:cNvPr id="4940" name="Freeform 844"/>
            <p:cNvSpPr>
              <a:spLocks/>
            </p:cNvSpPr>
            <p:nvPr/>
          </p:nvSpPr>
          <p:spPr bwMode="auto">
            <a:xfrm>
              <a:off x="3198" y="2979"/>
              <a:ext cx="49" cy="65"/>
            </a:xfrm>
            <a:custGeom>
              <a:avLst/>
              <a:gdLst/>
              <a:ahLst/>
              <a:cxnLst>
                <a:cxn ang="0">
                  <a:pos x="3" y="35"/>
                </a:cxn>
                <a:cxn ang="0">
                  <a:pos x="5" y="30"/>
                </a:cxn>
                <a:cxn ang="0">
                  <a:pos x="7" y="25"/>
                </a:cxn>
                <a:cxn ang="0">
                  <a:pos x="8" y="28"/>
                </a:cxn>
                <a:cxn ang="0">
                  <a:pos x="12" y="32"/>
                </a:cxn>
                <a:cxn ang="0">
                  <a:pos x="12" y="33"/>
                </a:cxn>
                <a:cxn ang="0">
                  <a:pos x="13" y="33"/>
                </a:cxn>
                <a:cxn ang="0">
                  <a:pos x="13" y="32"/>
                </a:cxn>
                <a:cxn ang="0">
                  <a:pos x="13" y="28"/>
                </a:cxn>
                <a:cxn ang="0">
                  <a:pos x="13" y="27"/>
                </a:cxn>
                <a:cxn ang="0">
                  <a:pos x="13" y="25"/>
                </a:cxn>
                <a:cxn ang="0">
                  <a:pos x="18" y="23"/>
                </a:cxn>
                <a:cxn ang="0">
                  <a:pos x="23" y="22"/>
                </a:cxn>
                <a:cxn ang="0">
                  <a:pos x="27" y="23"/>
                </a:cxn>
                <a:cxn ang="0">
                  <a:pos x="30" y="25"/>
                </a:cxn>
                <a:cxn ang="0">
                  <a:pos x="37" y="12"/>
                </a:cxn>
                <a:cxn ang="0">
                  <a:pos x="42" y="0"/>
                </a:cxn>
                <a:cxn ang="0">
                  <a:pos x="42" y="7"/>
                </a:cxn>
                <a:cxn ang="0">
                  <a:pos x="43" y="10"/>
                </a:cxn>
                <a:cxn ang="0">
                  <a:pos x="47" y="10"/>
                </a:cxn>
                <a:cxn ang="0">
                  <a:pos x="49" y="10"/>
                </a:cxn>
                <a:cxn ang="0">
                  <a:pos x="45" y="13"/>
                </a:cxn>
                <a:cxn ang="0">
                  <a:pos x="42" y="17"/>
                </a:cxn>
                <a:cxn ang="0">
                  <a:pos x="43" y="20"/>
                </a:cxn>
                <a:cxn ang="0">
                  <a:pos x="45" y="27"/>
                </a:cxn>
                <a:cxn ang="0">
                  <a:pos x="42" y="27"/>
                </a:cxn>
                <a:cxn ang="0">
                  <a:pos x="37" y="27"/>
                </a:cxn>
                <a:cxn ang="0">
                  <a:pos x="42" y="30"/>
                </a:cxn>
                <a:cxn ang="0">
                  <a:pos x="45" y="33"/>
                </a:cxn>
                <a:cxn ang="0">
                  <a:pos x="43" y="35"/>
                </a:cxn>
                <a:cxn ang="0">
                  <a:pos x="43" y="37"/>
                </a:cxn>
                <a:cxn ang="0">
                  <a:pos x="40" y="33"/>
                </a:cxn>
                <a:cxn ang="0">
                  <a:pos x="37" y="30"/>
                </a:cxn>
                <a:cxn ang="0">
                  <a:pos x="38" y="37"/>
                </a:cxn>
                <a:cxn ang="0">
                  <a:pos x="42" y="42"/>
                </a:cxn>
                <a:cxn ang="0">
                  <a:pos x="40" y="45"/>
                </a:cxn>
                <a:cxn ang="0">
                  <a:pos x="40" y="47"/>
                </a:cxn>
                <a:cxn ang="0">
                  <a:pos x="37" y="45"/>
                </a:cxn>
                <a:cxn ang="0">
                  <a:pos x="35" y="42"/>
                </a:cxn>
                <a:cxn ang="0">
                  <a:pos x="37" y="50"/>
                </a:cxn>
                <a:cxn ang="0">
                  <a:pos x="35" y="55"/>
                </a:cxn>
                <a:cxn ang="0">
                  <a:pos x="32" y="57"/>
                </a:cxn>
                <a:cxn ang="0">
                  <a:pos x="25" y="57"/>
                </a:cxn>
                <a:cxn ang="0">
                  <a:pos x="23" y="50"/>
                </a:cxn>
                <a:cxn ang="0">
                  <a:pos x="22" y="45"/>
                </a:cxn>
                <a:cxn ang="0">
                  <a:pos x="22" y="50"/>
                </a:cxn>
                <a:cxn ang="0">
                  <a:pos x="20" y="53"/>
                </a:cxn>
                <a:cxn ang="0">
                  <a:pos x="17" y="55"/>
                </a:cxn>
                <a:cxn ang="0">
                  <a:pos x="13" y="55"/>
                </a:cxn>
                <a:cxn ang="0">
                  <a:pos x="10" y="60"/>
                </a:cxn>
                <a:cxn ang="0">
                  <a:pos x="7" y="65"/>
                </a:cxn>
                <a:cxn ang="0">
                  <a:pos x="5" y="63"/>
                </a:cxn>
                <a:cxn ang="0">
                  <a:pos x="2" y="62"/>
                </a:cxn>
                <a:cxn ang="0">
                  <a:pos x="0" y="55"/>
                </a:cxn>
                <a:cxn ang="0">
                  <a:pos x="0" y="47"/>
                </a:cxn>
                <a:cxn ang="0">
                  <a:pos x="3" y="42"/>
                </a:cxn>
                <a:cxn ang="0">
                  <a:pos x="7" y="38"/>
                </a:cxn>
                <a:cxn ang="0">
                  <a:pos x="5" y="37"/>
                </a:cxn>
                <a:cxn ang="0">
                  <a:pos x="3" y="35"/>
                </a:cxn>
              </a:cxnLst>
              <a:rect l="0" t="0" r="r" b="b"/>
              <a:pathLst>
                <a:path w="49" h="65">
                  <a:moveTo>
                    <a:pt x="3" y="35"/>
                  </a:moveTo>
                  <a:lnTo>
                    <a:pt x="5" y="30"/>
                  </a:lnTo>
                  <a:lnTo>
                    <a:pt x="7" y="25"/>
                  </a:lnTo>
                  <a:lnTo>
                    <a:pt x="8" y="28"/>
                  </a:lnTo>
                  <a:lnTo>
                    <a:pt x="12" y="32"/>
                  </a:lnTo>
                  <a:lnTo>
                    <a:pt x="12" y="33"/>
                  </a:lnTo>
                  <a:lnTo>
                    <a:pt x="13" y="33"/>
                  </a:lnTo>
                  <a:lnTo>
                    <a:pt x="13" y="32"/>
                  </a:lnTo>
                  <a:lnTo>
                    <a:pt x="13" y="28"/>
                  </a:lnTo>
                  <a:lnTo>
                    <a:pt x="13" y="27"/>
                  </a:lnTo>
                  <a:lnTo>
                    <a:pt x="13" y="25"/>
                  </a:lnTo>
                  <a:lnTo>
                    <a:pt x="18" y="23"/>
                  </a:lnTo>
                  <a:lnTo>
                    <a:pt x="23" y="22"/>
                  </a:lnTo>
                  <a:lnTo>
                    <a:pt x="27" y="23"/>
                  </a:lnTo>
                  <a:lnTo>
                    <a:pt x="30" y="25"/>
                  </a:lnTo>
                  <a:lnTo>
                    <a:pt x="37" y="12"/>
                  </a:lnTo>
                  <a:lnTo>
                    <a:pt x="42" y="0"/>
                  </a:lnTo>
                  <a:lnTo>
                    <a:pt x="42" y="7"/>
                  </a:lnTo>
                  <a:lnTo>
                    <a:pt x="43" y="10"/>
                  </a:lnTo>
                  <a:lnTo>
                    <a:pt x="47" y="10"/>
                  </a:lnTo>
                  <a:lnTo>
                    <a:pt x="49" y="10"/>
                  </a:lnTo>
                  <a:lnTo>
                    <a:pt x="45" y="13"/>
                  </a:lnTo>
                  <a:lnTo>
                    <a:pt x="42" y="17"/>
                  </a:lnTo>
                  <a:lnTo>
                    <a:pt x="43" y="20"/>
                  </a:lnTo>
                  <a:lnTo>
                    <a:pt x="45" y="27"/>
                  </a:lnTo>
                  <a:lnTo>
                    <a:pt x="42" y="27"/>
                  </a:lnTo>
                  <a:lnTo>
                    <a:pt x="37" y="27"/>
                  </a:lnTo>
                  <a:lnTo>
                    <a:pt x="42" y="30"/>
                  </a:lnTo>
                  <a:lnTo>
                    <a:pt x="45" y="33"/>
                  </a:lnTo>
                  <a:lnTo>
                    <a:pt x="43" y="35"/>
                  </a:lnTo>
                  <a:lnTo>
                    <a:pt x="43" y="37"/>
                  </a:lnTo>
                  <a:lnTo>
                    <a:pt x="40" y="33"/>
                  </a:lnTo>
                  <a:lnTo>
                    <a:pt x="37" y="30"/>
                  </a:lnTo>
                  <a:lnTo>
                    <a:pt x="38" y="37"/>
                  </a:lnTo>
                  <a:lnTo>
                    <a:pt x="42" y="42"/>
                  </a:lnTo>
                  <a:lnTo>
                    <a:pt x="40" y="45"/>
                  </a:lnTo>
                  <a:lnTo>
                    <a:pt x="40" y="47"/>
                  </a:lnTo>
                  <a:lnTo>
                    <a:pt x="37" y="45"/>
                  </a:lnTo>
                  <a:lnTo>
                    <a:pt x="35" y="42"/>
                  </a:lnTo>
                  <a:lnTo>
                    <a:pt x="37" y="50"/>
                  </a:lnTo>
                  <a:lnTo>
                    <a:pt x="35" y="55"/>
                  </a:lnTo>
                  <a:lnTo>
                    <a:pt x="32" y="57"/>
                  </a:lnTo>
                  <a:lnTo>
                    <a:pt x="25" y="57"/>
                  </a:lnTo>
                  <a:lnTo>
                    <a:pt x="23" y="50"/>
                  </a:lnTo>
                  <a:lnTo>
                    <a:pt x="22" y="45"/>
                  </a:lnTo>
                  <a:lnTo>
                    <a:pt x="22" y="50"/>
                  </a:lnTo>
                  <a:lnTo>
                    <a:pt x="20" y="53"/>
                  </a:lnTo>
                  <a:lnTo>
                    <a:pt x="17" y="55"/>
                  </a:lnTo>
                  <a:lnTo>
                    <a:pt x="13" y="55"/>
                  </a:lnTo>
                  <a:lnTo>
                    <a:pt x="10" y="60"/>
                  </a:lnTo>
                  <a:lnTo>
                    <a:pt x="7" y="65"/>
                  </a:lnTo>
                  <a:lnTo>
                    <a:pt x="5" y="63"/>
                  </a:lnTo>
                  <a:lnTo>
                    <a:pt x="2" y="62"/>
                  </a:lnTo>
                  <a:lnTo>
                    <a:pt x="0" y="55"/>
                  </a:lnTo>
                  <a:lnTo>
                    <a:pt x="0" y="47"/>
                  </a:lnTo>
                  <a:lnTo>
                    <a:pt x="3" y="42"/>
                  </a:lnTo>
                  <a:lnTo>
                    <a:pt x="7" y="38"/>
                  </a:lnTo>
                  <a:lnTo>
                    <a:pt x="5" y="37"/>
                  </a:lnTo>
                  <a:lnTo>
                    <a:pt x="3" y="35"/>
                  </a:lnTo>
                  <a:close/>
                </a:path>
              </a:pathLst>
            </a:custGeom>
            <a:solidFill>
              <a:srgbClr val="1F1A17"/>
            </a:solidFill>
            <a:ln w="9525">
              <a:noFill/>
              <a:round/>
              <a:headEnd/>
              <a:tailEnd/>
            </a:ln>
          </p:spPr>
          <p:txBody>
            <a:bodyPr/>
            <a:lstStyle/>
            <a:p>
              <a:endParaRPr lang="en-US"/>
            </a:p>
          </p:txBody>
        </p:sp>
        <p:sp>
          <p:nvSpPr>
            <p:cNvPr id="4941" name="Freeform 845"/>
            <p:cNvSpPr>
              <a:spLocks/>
            </p:cNvSpPr>
            <p:nvPr/>
          </p:nvSpPr>
          <p:spPr bwMode="auto">
            <a:xfrm>
              <a:off x="3193" y="2989"/>
              <a:ext cx="90" cy="83"/>
            </a:xfrm>
            <a:custGeom>
              <a:avLst/>
              <a:gdLst/>
              <a:ahLst/>
              <a:cxnLst>
                <a:cxn ang="0">
                  <a:pos x="5" y="53"/>
                </a:cxn>
                <a:cxn ang="0">
                  <a:pos x="13" y="53"/>
                </a:cxn>
                <a:cxn ang="0">
                  <a:pos x="18" y="50"/>
                </a:cxn>
                <a:cxn ang="0">
                  <a:pos x="23" y="43"/>
                </a:cxn>
                <a:cxn ang="0">
                  <a:pos x="32" y="48"/>
                </a:cxn>
                <a:cxn ang="0">
                  <a:pos x="42" y="48"/>
                </a:cxn>
                <a:cxn ang="0">
                  <a:pos x="52" y="48"/>
                </a:cxn>
                <a:cxn ang="0">
                  <a:pos x="54" y="48"/>
                </a:cxn>
                <a:cxn ang="0">
                  <a:pos x="54" y="45"/>
                </a:cxn>
                <a:cxn ang="0">
                  <a:pos x="55" y="45"/>
                </a:cxn>
                <a:cxn ang="0">
                  <a:pos x="57" y="43"/>
                </a:cxn>
                <a:cxn ang="0">
                  <a:pos x="59" y="42"/>
                </a:cxn>
                <a:cxn ang="0">
                  <a:pos x="64" y="33"/>
                </a:cxn>
                <a:cxn ang="0">
                  <a:pos x="79" y="20"/>
                </a:cxn>
                <a:cxn ang="0">
                  <a:pos x="85" y="5"/>
                </a:cxn>
                <a:cxn ang="0">
                  <a:pos x="85" y="5"/>
                </a:cxn>
                <a:cxn ang="0">
                  <a:pos x="87" y="8"/>
                </a:cxn>
                <a:cxn ang="0">
                  <a:pos x="89" y="10"/>
                </a:cxn>
                <a:cxn ang="0">
                  <a:pos x="89" y="13"/>
                </a:cxn>
                <a:cxn ang="0">
                  <a:pos x="89" y="17"/>
                </a:cxn>
                <a:cxn ang="0">
                  <a:pos x="89" y="18"/>
                </a:cxn>
                <a:cxn ang="0">
                  <a:pos x="89" y="22"/>
                </a:cxn>
                <a:cxn ang="0">
                  <a:pos x="89" y="25"/>
                </a:cxn>
                <a:cxn ang="0">
                  <a:pos x="85" y="27"/>
                </a:cxn>
                <a:cxn ang="0">
                  <a:pos x="85" y="28"/>
                </a:cxn>
                <a:cxn ang="0">
                  <a:pos x="85" y="32"/>
                </a:cxn>
                <a:cxn ang="0">
                  <a:pos x="82" y="33"/>
                </a:cxn>
                <a:cxn ang="0">
                  <a:pos x="82" y="37"/>
                </a:cxn>
                <a:cxn ang="0">
                  <a:pos x="79" y="37"/>
                </a:cxn>
                <a:cxn ang="0">
                  <a:pos x="79" y="40"/>
                </a:cxn>
                <a:cxn ang="0">
                  <a:pos x="77" y="45"/>
                </a:cxn>
                <a:cxn ang="0">
                  <a:pos x="69" y="45"/>
                </a:cxn>
                <a:cxn ang="0">
                  <a:pos x="65" y="45"/>
                </a:cxn>
                <a:cxn ang="0">
                  <a:pos x="64" y="50"/>
                </a:cxn>
                <a:cxn ang="0">
                  <a:pos x="62" y="55"/>
                </a:cxn>
                <a:cxn ang="0">
                  <a:pos x="62" y="58"/>
                </a:cxn>
                <a:cxn ang="0">
                  <a:pos x="57" y="60"/>
                </a:cxn>
                <a:cxn ang="0">
                  <a:pos x="50" y="57"/>
                </a:cxn>
                <a:cxn ang="0">
                  <a:pos x="47" y="58"/>
                </a:cxn>
                <a:cxn ang="0">
                  <a:pos x="42" y="62"/>
                </a:cxn>
                <a:cxn ang="0">
                  <a:pos x="33" y="63"/>
                </a:cxn>
                <a:cxn ang="0">
                  <a:pos x="32" y="65"/>
                </a:cxn>
                <a:cxn ang="0">
                  <a:pos x="33" y="68"/>
                </a:cxn>
                <a:cxn ang="0">
                  <a:pos x="38" y="68"/>
                </a:cxn>
                <a:cxn ang="0">
                  <a:pos x="43" y="68"/>
                </a:cxn>
                <a:cxn ang="0">
                  <a:pos x="45" y="72"/>
                </a:cxn>
                <a:cxn ang="0">
                  <a:pos x="38" y="78"/>
                </a:cxn>
                <a:cxn ang="0">
                  <a:pos x="30" y="78"/>
                </a:cxn>
                <a:cxn ang="0">
                  <a:pos x="18" y="83"/>
                </a:cxn>
                <a:cxn ang="0">
                  <a:pos x="8" y="82"/>
                </a:cxn>
                <a:cxn ang="0">
                  <a:pos x="8" y="75"/>
                </a:cxn>
                <a:cxn ang="0">
                  <a:pos x="3" y="65"/>
                </a:cxn>
                <a:cxn ang="0">
                  <a:pos x="3" y="60"/>
                </a:cxn>
                <a:cxn ang="0">
                  <a:pos x="3" y="57"/>
                </a:cxn>
              </a:cxnLst>
              <a:rect l="0" t="0" r="r" b="b"/>
              <a:pathLst>
                <a:path w="90" h="83">
                  <a:moveTo>
                    <a:pt x="2" y="55"/>
                  </a:moveTo>
                  <a:lnTo>
                    <a:pt x="5" y="53"/>
                  </a:lnTo>
                  <a:lnTo>
                    <a:pt x="10" y="50"/>
                  </a:lnTo>
                  <a:lnTo>
                    <a:pt x="13" y="53"/>
                  </a:lnTo>
                  <a:lnTo>
                    <a:pt x="17" y="53"/>
                  </a:lnTo>
                  <a:lnTo>
                    <a:pt x="18" y="50"/>
                  </a:lnTo>
                  <a:lnTo>
                    <a:pt x="20" y="43"/>
                  </a:lnTo>
                  <a:lnTo>
                    <a:pt x="23" y="43"/>
                  </a:lnTo>
                  <a:lnTo>
                    <a:pt x="27" y="43"/>
                  </a:lnTo>
                  <a:lnTo>
                    <a:pt x="32" y="48"/>
                  </a:lnTo>
                  <a:lnTo>
                    <a:pt x="37" y="50"/>
                  </a:lnTo>
                  <a:lnTo>
                    <a:pt x="42" y="48"/>
                  </a:lnTo>
                  <a:lnTo>
                    <a:pt x="47" y="45"/>
                  </a:lnTo>
                  <a:lnTo>
                    <a:pt x="52" y="48"/>
                  </a:lnTo>
                  <a:lnTo>
                    <a:pt x="55" y="52"/>
                  </a:lnTo>
                  <a:lnTo>
                    <a:pt x="54" y="48"/>
                  </a:lnTo>
                  <a:lnTo>
                    <a:pt x="50" y="43"/>
                  </a:lnTo>
                  <a:lnTo>
                    <a:pt x="54" y="45"/>
                  </a:lnTo>
                  <a:lnTo>
                    <a:pt x="57" y="48"/>
                  </a:lnTo>
                  <a:lnTo>
                    <a:pt x="55" y="45"/>
                  </a:lnTo>
                  <a:lnTo>
                    <a:pt x="55" y="42"/>
                  </a:lnTo>
                  <a:lnTo>
                    <a:pt x="57" y="43"/>
                  </a:lnTo>
                  <a:lnTo>
                    <a:pt x="59" y="43"/>
                  </a:lnTo>
                  <a:lnTo>
                    <a:pt x="59" y="42"/>
                  </a:lnTo>
                  <a:lnTo>
                    <a:pt x="59" y="38"/>
                  </a:lnTo>
                  <a:lnTo>
                    <a:pt x="64" y="33"/>
                  </a:lnTo>
                  <a:lnTo>
                    <a:pt x="72" y="28"/>
                  </a:lnTo>
                  <a:lnTo>
                    <a:pt x="79" y="20"/>
                  </a:lnTo>
                  <a:lnTo>
                    <a:pt x="82" y="13"/>
                  </a:lnTo>
                  <a:lnTo>
                    <a:pt x="85" y="5"/>
                  </a:lnTo>
                  <a:lnTo>
                    <a:pt x="87" y="0"/>
                  </a:lnTo>
                  <a:lnTo>
                    <a:pt x="85" y="5"/>
                  </a:lnTo>
                  <a:lnTo>
                    <a:pt x="85" y="10"/>
                  </a:lnTo>
                  <a:lnTo>
                    <a:pt x="87" y="8"/>
                  </a:lnTo>
                  <a:lnTo>
                    <a:pt x="90" y="7"/>
                  </a:lnTo>
                  <a:lnTo>
                    <a:pt x="89" y="10"/>
                  </a:lnTo>
                  <a:lnTo>
                    <a:pt x="87" y="12"/>
                  </a:lnTo>
                  <a:lnTo>
                    <a:pt x="89" y="13"/>
                  </a:lnTo>
                  <a:lnTo>
                    <a:pt x="90" y="15"/>
                  </a:lnTo>
                  <a:lnTo>
                    <a:pt x="89" y="17"/>
                  </a:lnTo>
                  <a:lnTo>
                    <a:pt x="89" y="18"/>
                  </a:lnTo>
                  <a:lnTo>
                    <a:pt x="89" y="18"/>
                  </a:lnTo>
                  <a:lnTo>
                    <a:pt x="87" y="20"/>
                  </a:lnTo>
                  <a:lnTo>
                    <a:pt x="89" y="22"/>
                  </a:lnTo>
                  <a:lnTo>
                    <a:pt x="89" y="23"/>
                  </a:lnTo>
                  <a:lnTo>
                    <a:pt x="89" y="25"/>
                  </a:lnTo>
                  <a:lnTo>
                    <a:pt x="87" y="27"/>
                  </a:lnTo>
                  <a:lnTo>
                    <a:pt x="85" y="27"/>
                  </a:lnTo>
                  <a:lnTo>
                    <a:pt x="84" y="25"/>
                  </a:lnTo>
                  <a:lnTo>
                    <a:pt x="85" y="28"/>
                  </a:lnTo>
                  <a:lnTo>
                    <a:pt x="89" y="32"/>
                  </a:lnTo>
                  <a:lnTo>
                    <a:pt x="85" y="32"/>
                  </a:lnTo>
                  <a:lnTo>
                    <a:pt x="82" y="32"/>
                  </a:lnTo>
                  <a:lnTo>
                    <a:pt x="82" y="33"/>
                  </a:lnTo>
                  <a:lnTo>
                    <a:pt x="82" y="35"/>
                  </a:lnTo>
                  <a:lnTo>
                    <a:pt x="82" y="37"/>
                  </a:lnTo>
                  <a:lnTo>
                    <a:pt x="82" y="38"/>
                  </a:lnTo>
                  <a:lnTo>
                    <a:pt x="79" y="37"/>
                  </a:lnTo>
                  <a:lnTo>
                    <a:pt x="77" y="37"/>
                  </a:lnTo>
                  <a:lnTo>
                    <a:pt x="79" y="40"/>
                  </a:lnTo>
                  <a:lnTo>
                    <a:pt x="79" y="42"/>
                  </a:lnTo>
                  <a:lnTo>
                    <a:pt x="77" y="45"/>
                  </a:lnTo>
                  <a:lnTo>
                    <a:pt x="74" y="45"/>
                  </a:lnTo>
                  <a:lnTo>
                    <a:pt x="69" y="45"/>
                  </a:lnTo>
                  <a:lnTo>
                    <a:pt x="65" y="42"/>
                  </a:lnTo>
                  <a:lnTo>
                    <a:pt x="65" y="45"/>
                  </a:lnTo>
                  <a:lnTo>
                    <a:pt x="65" y="48"/>
                  </a:lnTo>
                  <a:lnTo>
                    <a:pt x="64" y="50"/>
                  </a:lnTo>
                  <a:lnTo>
                    <a:pt x="60" y="52"/>
                  </a:lnTo>
                  <a:lnTo>
                    <a:pt x="62" y="55"/>
                  </a:lnTo>
                  <a:lnTo>
                    <a:pt x="62" y="57"/>
                  </a:lnTo>
                  <a:lnTo>
                    <a:pt x="62" y="58"/>
                  </a:lnTo>
                  <a:lnTo>
                    <a:pt x="60" y="58"/>
                  </a:lnTo>
                  <a:lnTo>
                    <a:pt x="57" y="60"/>
                  </a:lnTo>
                  <a:lnTo>
                    <a:pt x="54" y="57"/>
                  </a:lnTo>
                  <a:lnTo>
                    <a:pt x="50" y="57"/>
                  </a:lnTo>
                  <a:lnTo>
                    <a:pt x="48" y="55"/>
                  </a:lnTo>
                  <a:lnTo>
                    <a:pt x="47" y="58"/>
                  </a:lnTo>
                  <a:lnTo>
                    <a:pt x="47" y="60"/>
                  </a:lnTo>
                  <a:lnTo>
                    <a:pt x="42" y="62"/>
                  </a:lnTo>
                  <a:lnTo>
                    <a:pt x="35" y="63"/>
                  </a:lnTo>
                  <a:lnTo>
                    <a:pt x="33" y="63"/>
                  </a:lnTo>
                  <a:lnTo>
                    <a:pt x="32" y="63"/>
                  </a:lnTo>
                  <a:lnTo>
                    <a:pt x="32" y="65"/>
                  </a:lnTo>
                  <a:lnTo>
                    <a:pt x="33" y="67"/>
                  </a:lnTo>
                  <a:lnTo>
                    <a:pt x="33" y="68"/>
                  </a:lnTo>
                  <a:lnTo>
                    <a:pt x="37" y="68"/>
                  </a:lnTo>
                  <a:lnTo>
                    <a:pt x="38" y="68"/>
                  </a:lnTo>
                  <a:lnTo>
                    <a:pt x="42" y="67"/>
                  </a:lnTo>
                  <a:lnTo>
                    <a:pt x="43" y="68"/>
                  </a:lnTo>
                  <a:lnTo>
                    <a:pt x="47" y="68"/>
                  </a:lnTo>
                  <a:lnTo>
                    <a:pt x="45" y="72"/>
                  </a:lnTo>
                  <a:lnTo>
                    <a:pt x="42" y="77"/>
                  </a:lnTo>
                  <a:lnTo>
                    <a:pt x="38" y="78"/>
                  </a:lnTo>
                  <a:lnTo>
                    <a:pt x="35" y="80"/>
                  </a:lnTo>
                  <a:lnTo>
                    <a:pt x="30" y="78"/>
                  </a:lnTo>
                  <a:lnTo>
                    <a:pt x="25" y="82"/>
                  </a:lnTo>
                  <a:lnTo>
                    <a:pt x="18" y="83"/>
                  </a:lnTo>
                  <a:lnTo>
                    <a:pt x="10" y="83"/>
                  </a:lnTo>
                  <a:lnTo>
                    <a:pt x="8" y="82"/>
                  </a:lnTo>
                  <a:lnTo>
                    <a:pt x="7" y="80"/>
                  </a:lnTo>
                  <a:lnTo>
                    <a:pt x="8" y="75"/>
                  </a:lnTo>
                  <a:lnTo>
                    <a:pt x="7" y="70"/>
                  </a:lnTo>
                  <a:lnTo>
                    <a:pt x="3" y="65"/>
                  </a:lnTo>
                  <a:lnTo>
                    <a:pt x="0" y="62"/>
                  </a:lnTo>
                  <a:lnTo>
                    <a:pt x="3" y="60"/>
                  </a:lnTo>
                  <a:lnTo>
                    <a:pt x="7" y="58"/>
                  </a:lnTo>
                  <a:lnTo>
                    <a:pt x="3" y="57"/>
                  </a:lnTo>
                  <a:lnTo>
                    <a:pt x="2" y="55"/>
                  </a:lnTo>
                  <a:close/>
                </a:path>
              </a:pathLst>
            </a:custGeom>
            <a:solidFill>
              <a:srgbClr val="1F1A17"/>
            </a:solidFill>
            <a:ln w="9525">
              <a:noFill/>
              <a:round/>
              <a:headEnd/>
              <a:tailEnd/>
            </a:ln>
          </p:spPr>
          <p:txBody>
            <a:bodyPr/>
            <a:lstStyle/>
            <a:p>
              <a:endParaRPr lang="en-US"/>
            </a:p>
          </p:txBody>
        </p:sp>
        <p:sp>
          <p:nvSpPr>
            <p:cNvPr id="4942" name="Freeform 846"/>
            <p:cNvSpPr>
              <a:spLocks/>
            </p:cNvSpPr>
            <p:nvPr/>
          </p:nvSpPr>
          <p:spPr bwMode="auto">
            <a:xfrm>
              <a:off x="3210" y="3039"/>
              <a:ext cx="77" cy="60"/>
            </a:xfrm>
            <a:custGeom>
              <a:avLst/>
              <a:gdLst/>
              <a:ahLst/>
              <a:cxnLst>
                <a:cxn ang="0">
                  <a:pos x="5" y="44"/>
                </a:cxn>
                <a:cxn ang="0">
                  <a:pos x="15" y="50"/>
                </a:cxn>
                <a:cxn ang="0">
                  <a:pos x="18" y="50"/>
                </a:cxn>
                <a:cxn ang="0">
                  <a:pos x="21" y="47"/>
                </a:cxn>
                <a:cxn ang="0">
                  <a:pos x="21" y="52"/>
                </a:cxn>
                <a:cxn ang="0">
                  <a:pos x="25" y="57"/>
                </a:cxn>
                <a:cxn ang="0">
                  <a:pos x="30" y="54"/>
                </a:cxn>
                <a:cxn ang="0">
                  <a:pos x="31" y="54"/>
                </a:cxn>
                <a:cxn ang="0">
                  <a:pos x="35" y="57"/>
                </a:cxn>
                <a:cxn ang="0">
                  <a:pos x="37" y="52"/>
                </a:cxn>
                <a:cxn ang="0">
                  <a:pos x="38" y="54"/>
                </a:cxn>
                <a:cxn ang="0">
                  <a:pos x="40" y="57"/>
                </a:cxn>
                <a:cxn ang="0">
                  <a:pos x="43" y="52"/>
                </a:cxn>
                <a:cxn ang="0">
                  <a:pos x="45" y="55"/>
                </a:cxn>
                <a:cxn ang="0">
                  <a:pos x="48" y="59"/>
                </a:cxn>
                <a:cxn ang="0">
                  <a:pos x="50" y="54"/>
                </a:cxn>
                <a:cxn ang="0">
                  <a:pos x="52" y="52"/>
                </a:cxn>
                <a:cxn ang="0">
                  <a:pos x="58" y="54"/>
                </a:cxn>
                <a:cxn ang="0">
                  <a:pos x="65" y="47"/>
                </a:cxn>
                <a:cxn ang="0">
                  <a:pos x="70" y="40"/>
                </a:cxn>
                <a:cxn ang="0">
                  <a:pos x="68" y="33"/>
                </a:cxn>
                <a:cxn ang="0">
                  <a:pos x="67" y="28"/>
                </a:cxn>
                <a:cxn ang="0">
                  <a:pos x="72" y="28"/>
                </a:cxn>
                <a:cxn ang="0">
                  <a:pos x="75" y="28"/>
                </a:cxn>
                <a:cxn ang="0">
                  <a:pos x="73" y="23"/>
                </a:cxn>
                <a:cxn ang="0">
                  <a:pos x="73" y="22"/>
                </a:cxn>
                <a:cxn ang="0">
                  <a:pos x="77" y="20"/>
                </a:cxn>
                <a:cxn ang="0">
                  <a:pos x="75" y="18"/>
                </a:cxn>
                <a:cxn ang="0">
                  <a:pos x="72" y="17"/>
                </a:cxn>
                <a:cxn ang="0">
                  <a:pos x="72" y="13"/>
                </a:cxn>
                <a:cxn ang="0">
                  <a:pos x="70" y="13"/>
                </a:cxn>
                <a:cxn ang="0">
                  <a:pos x="70" y="7"/>
                </a:cxn>
                <a:cxn ang="0">
                  <a:pos x="65" y="7"/>
                </a:cxn>
                <a:cxn ang="0">
                  <a:pos x="52" y="25"/>
                </a:cxn>
                <a:cxn ang="0">
                  <a:pos x="40" y="35"/>
                </a:cxn>
                <a:cxn ang="0">
                  <a:pos x="38" y="42"/>
                </a:cxn>
                <a:cxn ang="0">
                  <a:pos x="35" y="44"/>
                </a:cxn>
                <a:cxn ang="0">
                  <a:pos x="30" y="37"/>
                </a:cxn>
                <a:cxn ang="0">
                  <a:pos x="18" y="35"/>
                </a:cxn>
                <a:cxn ang="0">
                  <a:pos x="13" y="37"/>
                </a:cxn>
                <a:cxn ang="0">
                  <a:pos x="13" y="42"/>
                </a:cxn>
                <a:cxn ang="0">
                  <a:pos x="11" y="42"/>
                </a:cxn>
                <a:cxn ang="0">
                  <a:pos x="3" y="42"/>
                </a:cxn>
              </a:cxnLst>
              <a:rect l="0" t="0" r="r" b="b"/>
              <a:pathLst>
                <a:path w="77" h="60">
                  <a:moveTo>
                    <a:pt x="0" y="44"/>
                  </a:moveTo>
                  <a:lnTo>
                    <a:pt x="5" y="44"/>
                  </a:lnTo>
                  <a:lnTo>
                    <a:pt x="11" y="45"/>
                  </a:lnTo>
                  <a:lnTo>
                    <a:pt x="15" y="50"/>
                  </a:lnTo>
                  <a:lnTo>
                    <a:pt x="18" y="54"/>
                  </a:lnTo>
                  <a:lnTo>
                    <a:pt x="18" y="50"/>
                  </a:lnTo>
                  <a:lnTo>
                    <a:pt x="20" y="49"/>
                  </a:lnTo>
                  <a:lnTo>
                    <a:pt x="21" y="47"/>
                  </a:lnTo>
                  <a:lnTo>
                    <a:pt x="23" y="49"/>
                  </a:lnTo>
                  <a:lnTo>
                    <a:pt x="21" y="52"/>
                  </a:lnTo>
                  <a:lnTo>
                    <a:pt x="23" y="55"/>
                  </a:lnTo>
                  <a:lnTo>
                    <a:pt x="25" y="57"/>
                  </a:lnTo>
                  <a:lnTo>
                    <a:pt x="28" y="55"/>
                  </a:lnTo>
                  <a:lnTo>
                    <a:pt x="30" y="54"/>
                  </a:lnTo>
                  <a:lnTo>
                    <a:pt x="31" y="50"/>
                  </a:lnTo>
                  <a:lnTo>
                    <a:pt x="31" y="54"/>
                  </a:lnTo>
                  <a:lnTo>
                    <a:pt x="31" y="57"/>
                  </a:lnTo>
                  <a:lnTo>
                    <a:pt x="35" y="57"/>
                  </a:lnTo>
                  <a:lnTo>
                    <a:pt x="37" y="55"/>
                  </a:lnTo>
                  <a:lnTo>
                    <a:pt x="37" y="52"/>
                  </a:lnTo>
                  <a:lnTo>
                    <a:pt x="37" y="49"/>
                  </a:lnTo>
                  <a:lnTo>
                    <a:pt x="38" y="54"/>
                  </a:lnTo>
                  <a:lnTo>
                    <a:pt x="38" y="55"/>
                  </a:lnTo>
                  <a:lnTo>
                    <a:pt x="40" y="57"/>
                  </a:lnTo>
                  <a:lnTo>
                    <a:pt x="43" y="54"/>
                  </a:lnTo>
                  <a:lnTo>
                    <a:pt x="43" y="52"/>
                  </a:lnTo>
                  <a:lnTo>
                    <a:pt x="43" y="50"/>
                  </a:lnTo>
                  <a:lnTo>
                    <a:pt x="45" y="55"/>
                  </a:lnTo>
                  <a:lnTo>
                    <a:pt x="45" y="60"/>
                  </a:lnTo>
                  <a:lnTo>
                    <a:pt x="48" y="59"/>
                  </a:lnTo>
                  <a:lnTo>
                    <a:pt x="50" y="59"/>
                  </a:lnTo>
                  <a:lnTo>
                    <a:pt x="50" y="54"/>
                  </a:lnTo>
                  <a:lnTo>
                    <a:pt x="50" y="49"/>
                  </a:lnTo>
                  <a:lnTo>
                    <a:pt x="52" y="52"/>
                  </a:lnTo>
                  <a:lnTo>
                    <a:pt x="53" y="55"/>
                  </a:lnTo>
                  <a:lnTo>
                    <a:pt x="58" y="54"/>
                  </a:lnTo>
                  <a:lnTo>
                    <a:pt x="63" y="50"/>
                  </a:lnTo>
                  <a:lnTo>
                    <a:pt x="65" y="47"/>
                  </a:lnTo>
                  <a:lnTo>
                    <a:pt x="65" y="44"/>
                  </a:lnTo>
                  <a:lnTo>
                    <a:pt x="70" y="40"/>
                  </a:lnTo>
                  <a:lnTo>
                    <a:pt x="70" y="37"/>
                  </a:lnTo>
                  <a:lnTo>
                    <a:pt x="68" y="33"/>
                  </a:lnTo>
                  <a:lnTo>
                    <a:pt x="65" y="33"/>
                  </a:lnTo>
                  <a:lnTo>
                    <a:pt x="67" y="28"/>
                  </a:lnTo>
                  <a:lnTo>
                    <a:pt x="68" y="27"/>
                  </a:lnTo>
                  <a:lnTo>
                    <a:pt x="72" y="28"/>
                  </a:lnTo>
                  <a:lnTo>
                    <a:pt x="73" y="30"/>
                  </a:lnTo>
                  <a:lnTo>
                    <a:pt x="75" y="28"/>
                  </a:lnTo>
                  <a:lnTo>
                    <a:pt x="77" y="25"/>
                  </a:lnTo>
                  <a:lnTo>
                    <a:pt x="73" y="23"/>
                  </a:lnTo>
                  <a:lnTo>
                    <a:pt x="70" y="22"/>
                  </a:lnTo>
                  <a:lnTo>
                    <a:pt x="73" y="22"/>
                  </a:lnTo>
                  <a:lnTo>
                    <a:pt x="75" y="22"/>
                  </a:lnTo>
                  <a:lnTo>
                    <a:pt x="77" y="20"/>
                  </a:lnTo>
                  <a:lnTo>
                    <a:pt x="77" y="17"/>
                  </a:lnTo>
                  <a:lnTo>
                    <a:pt x="75" y="18"/>
                  </a:lnTo>
                  <a:lnTo>
                    <a:pt x="73" y="18"/>
                  </a:lnTo>
                  <a:lnTo>
                    <a:pt x="72" y="17"/>
                  </a:lnTo>
                  <a:lnTo>
                    <a:pt x="70" y="17"/>
                  </a:lnTo>
                  <a:lnTo>
                    <a:pt x="72" y="13"/>
                  </a:lnTo>
                  <a:lnTo>
                    <a:pt x="73" y="12"/>
                  </a:lnTo>
                  <a:lnTo>
                    <a:pt x="70" y="13"/>
                  </a:lnTo>
                  <a:lnTo>
                    <a:pt x="67" y="15"/>
                  </a:lnTo>
                  <a:lnTo>
                    <a:pt x="70" y="7"/>
                  </a:lnTo>
                  <a:lnTo>
                    <a:pt x="73" y="0"/>
                  </a:lnTo>
                  <a:lnTo>
                    <a:pt x="65" y="7"/>
                  </a:lnTo>
                  <a:lnTo>
                    <a:pt x="58" y="17"/>
                  </a:lnTo>
                  <a:lnTo>
                    <a:pt x="52" y="25"/>
                  </a:lnTo>
                  <a:lnTo>
                    <a:pt x="45" y="32"/>
                  </a:lnTo>
                  <a:lnTo>
                    <a:pt x="40" y="35"/>
                  </a:lnTo>
                  <a:lnTo>
                    <a:pt x="38" y="37"/>
                  </a:lnTo>
                  <a:lnTo>
                    <a:pt x="38" y="42"/>
                  </a:lnTo>
                  <a:lnTo>
                    <a:pt x="37" y="44"/>
                  </a:lnTo>
                  <a:lnTo>
                    <a:pt x="35" y="44"/>
                  </a:lnTo>
                  <a:lnTo>
                    <a:pt x="31" y="40"/>
                  </a:lnTo>
                  <a:lnTo>
                    <a:pt x="30" y="37"/>
                  </a:lnTo>
                  <a:lnTo>
                    <a:pt x="26" y="33"/>
                  </a:lnTo>
                  <a:lnTo>
                    <a:pt x="18" y="35"/>
                  </a:lnTo>
                  <a:lnTo>
                    <a:pt x="13" y="35"/>
                  </a:lnTo>
                  <a:lnTo>
                    <a:pt x="13" y="37"/>
                  </a:lnTo>
                  <a:lnTo>
                    <a:pt x="11" y="40"/>
                  </a:lnTo>
                  <a:lnTo>
                    <a:pt x="13" y="42"/>
                  </a:lnTo>
                  <a:lnTo>
                    <a:pt x="16" y="44"/>
                  </a:lnTo>
                  <a:lnTo>
                    <a:pt x="11" y="42"/>
                  </a:lnTo>
                  <a:lnTo>
                    <a:pt x="6" y="40"/>
                  </a:lnTo>
                  <a:lnTo>
                    <a:pt x="3" y="42"/>
                  </a:lnTo>
                  <a:lnTo>
                    <a:pt x="0" y="44"/>
                  </a:lnTo>
                  <a:close/>
                </a:path>
              </a:pathLst>
            </a:custGeom>
            <a:solidFill>
              <a:srgbClr val="1F1A17"/>
            </a:solidFill>
            <a:ln w="9525">
              <a:noFill/>
              <a:round/>
              <a:headEnd/>
              <a:tailEnd/>
            </a:ln>
          </p:spPr>
          <p:txBody>
            <a:bodyPr/>
            <a:lstStyle/>
            <a:p>
              <a:endParaRPr lang="en-US"/>
            </a:p>
          </p:txBody>
        </p:sp>
        <p:sp>
          <p:nvSpPr>
            <p:cNvPr id="4943" name="Freeform 847"/>
            <p:cNvSpPr>
              <a:spLocks/>
            </p:cNvSpPr>
            <p:nvPr/>
          </p:nvSpPr>
          <p:spPr bwMode="auto">
            <a:xfrm>
              <a:off x="3231" y="3056"/>
              <a:ext cx="72" cy="70"/>
            </a:xfrm>
            <a:custGeom>
              <a:avLst/>
              <a:gdLst/>
              <a:ahLst/>
              <a:cxnLst>
                <a:cxn ang="0">
                  <a:pos x="5" y="60"/>
                </a:cxn>
                <a:cxn ang="0">
                  <a:pos x="24" y="63"/>
                </a:cxn>
                <a:cxn ang="0">
                  <a:pos x="36" y="68"/>
                </a:cxn>
                <a:cxn ang="0">
                  <a:pos x="39" y="62"/>
                </a:cxn>
                <a:cxn ang="0">
                  <a:pos x="44" y="63"/>
                </a:cxn>
                <a:cxn ang="0">
                  <a:pos x="42" y="53"/>
                </a:cxn>
                <a:cxn ang="0">
                  <a:pos x="47" y="60"/>
                </a:cxn>
                <a:cxn ang="0">
                  <a:pos x="47" y="50"/>
                </a:cxn>
                <a:cxn ang="0">
                  <a:pos x="46" y="47"/>
                </a:cxn>
                <a:cxn ang="0">
                  <a:pos x="54" y="52"/>
                </a:cxn>
                <a:cxn ang="0">
                  <a:pos x="56" y="48"/>
                </a:cxn>
                <a:cxn ang="0">
                  <a:pos x="61" y="33"/>
                </a:cxn>
                <a:cxn ang="0">
                  <a:pos x="66" y="25"/>
                </a:cxn>
                <a:cxn ang="0">
                  <a:pos x="69" y="20"/>
                </a:cxn>
                <a:cxn ang="0">
                  <a:pos x="69" y="13"/>
                </a:cxn>
                <a:cxn ang="0">
                  <a:pos x="72" y="8"/>
                </a:cxn>
                <a:cxn ang="0">
                  <a:pos x="72" y="0"/>
                </a:cxn>
                <a:cxn ang="0">
                  <a:pos x="67" y="6"/>
                </a:cxn>
                <a:cxn ang="0">
                  <a:pos x="64" y="20"/>
                </a:cxn>
                <a:cxn ang="0">
                  <a:pos x="57" y="33"/>
                </a:cxn>
                <a:cxn ang="0">
                  <a:pos x="51" y="42"/>
                </a:cxn>
                <a:cxn ang="0">
                  <a:pos x="39" y="42"/>
                </a:cxn>
                <a:cxn ang="0">
                  <a:pos x="41" y="47"/>
                </a:cxn>
                <a:cxn ang="0">
                  <a:pos x="37" y="47"/>
                </a:cxn>
                <a:cxn ang="0">
                  <a:pos x="36" y="53"/>
                </a:cxn>
                <a:cxn ang="0">
                  <a:pos x="31" y="52"/>
                </a:cxn>
                <a:cxn ang="0">
                  <a:pos x="29" y="57"/>
                </a:cxn>
                <a:cxn ang="0">
                  <a:pos x="26" y="55"/>
                </a:cxn>
                <a:cxn ang="0">
                  <a:pos x="22" y="57"/>
                </a:cxn>
                <a:cxn ang="0">
                  <a:pos x="21" y="57"/>
                </a:cxn>
                <a:cxn ang="0">
                  <a:pos x="16" y="57"/>
                </a:cxn>
                <a:cxn ang="0">
                  <a:pos x="12" y="53"/>
                </a:cxn>
                <a:cxn ang="0">
                  <a:pos x="5" y="53"/>
                </a:cxn>
              </a:cxnLst>
              <a:rect l="0" t="0" r="r" b="b"/>
              <a:pathLst>
                <a:path w="72" h="70">
                  <a:moveTo>
                    <a:pt x="0" y="58"/>
                  </a:moveTo>
                  <a:lnTo>
                    <a:pt x="5" y="60"/>
                  </a:lnTo>
                  <a:lnTo>
                    <a:pt x="14" y="63"/>
                  </a:lnTo>
                  <a:lnTo>
                    <a:pt x="24" y="63"/>
                  </a:lnTo>
                  <a:lnTo>
                    <a:pt x="31" y="65"/>
                  </a:lnTo>
                  <a:lnTo>
                    <a:pt x="36" y="68"/>
                  </a:lnTo>
                  <a:lnTo>
                    <a:pt x="39" y="70"/>
                  </a:lnTo>
                  <a:lnTo>
                    <a:pt x="39" y="62"/>
                  </a:lnTo>
                  <a:lnTo>
                    <a:pt x="46" y="63"/>
                  </a:lnTo>
                  <a:lnTo>
                    <a:pt x="44" y="63"/>
                  </a:lnTo>
                  <a:lnTo>
                    <a:pt x="42" y="58"/>
                  </a:lnTo>
                  <a:lnTo>
                    <a:pt x="42" y="53"/>
                  </a:lnTo>
                  <a:lnTo>
                    <a:pt x="42" y="50"/>
                  </a:lnTo>
                  <a:lnTo>
                    <a:pt x="47" y="60"/>
                  </a:lnTo>
                  <a:lnTo>
                    <a:pt x="47" y="57"/>
                  </a:lnTo>
                  <a:lnTo>
                    <a:pt x="47" y="50"/>
                  </a:lnTo>
                  <a:lnTo>
                    <a:pt x="46" y="47"/>
                  </a:lnTo>
                  <a:lnTo>
                    <a:pt x="46" y="47"/>
                  </a:lnTo>
                  <a:lnTo>
                    <a:pt x="51" y="55"/>
                  </a:lnTo>
                  <a:lnTo>
                    <a:pt x="54" y="52"/>
                  </a:lnTo>
                  <a:lnTo>
                    <a:pt x="54" y="47"/>
                  </a:lnTo>
                  <a:lnTo>
                    <a:pt x="56" y="48"/>
                  </a:lnTo>
                  <a:lnTo>
                    <a:pt x="59" y="38"/>
                  </a:lnTo>
                  <a:lnTo>
                    <a:pt x="61" y="33"/>
                  </a:lnTo>
                  <a:lnTo>
                    <a:pt x="66" y="32"/>
                  </a:lnTo>
                  <a:lnTo>
                    <a:pt x="66" y="25"/>
                  </a:lnTo>
                  <a:lnTo>
                    <a:pt x="67" y="21"/>
                  </a:lnTo>
                  <a:lnTo>
                    <a:pt x="69" y="20"/>
                  </a:lnTo>
                  <a:lnTo>
                    <a:pt x="71" y="18"/>
                  </a:lnTo>
                  <a:lnTo>
                    <a:pt x="69" y="13"/>
                  </a:lnTo>
                  <a:lnTo>
                    <a:pt x="69" y="11"/>
                  </a:lnTo>
                  <a:lnTo>
                    <a:pt x="72" y="8"/>
                  </a:lnTo>
                  <a:lnTo>
                    <a:pt x="71" y="6"/>
                  </a:lnTo>
                  <a:lnTo>
                    <a:pt x="72" y="0"/>
                  </a:lnTo>
                  <a:lnTo>
                    <a:pt x="66" y="3"/>
                  </a:lnTo>
                  <a:lnTo>
                    <a:pt x="67" y="6"/>
                  </a:lnTo>
                  <a:lnTo>
                    <a:pt x="66" y="15"/>
                  </a:lnTo>
                  <a:lnTo>
                    <a:pt x="64" y="20"/>
                  </a:lnTo>
                  <a:lnTo>
                    <a:pt x="57" y="27"/>
                  </a:lnTo>
                  <a:lnTo>
                    <a:pt x="57" y="33"/>
                  </a:lnTo>
                  <a:lnTo>
                    <a:pt x="52" y="33"/>
                  </a:lnTo>
                  <a:lnTo>
                    <a:pt x="51" y="42"/>
                  </a:lnTo>
                  <a:lnTo>
                    <a:pt x="46" y="37"/>
                  </a:lnTo>
                  <a:lnTo>
                    <a:pt x="39" y="42"/>
                  </a:lnTo>
                  <a:lnTo>
                    <a:pt x="42" y="45"/>
                  </a:lnTo>
                  <a:lnTo>
                    <a:pt x="41" y="47"/>
                  </a:lnTo>
                  <a:lnTo>
                    <a:pt x="39" y="47"/>
                  </a:lnTo>
                  <a:lnTo>
                    <a:pt x="37" y="47"/>
                  </a:lnTo>
                  <a:lnTo>
                    <a:pt x="36" y="50"/>
                  </a:lnTo>
                  <a:lnTo>
                    <a:pt x="36" y="53"/>
                  </a:lnTo>
                  <a:lnTo>
                    <a:pt x="32" y="55"/>
                  </a:lnTo>
                  <a:lnTo>
                    <a:pt x="31" y="52"/>
                  </a:lnTo>
                  <a:lnTo>
                    <a:pt x="29" y="52"/>
                  </a:lnTo>
                  <a:lnTo>
                    <a:pt x="29" y="57"/>
                  </a:lnTo>
                  <a:lnTo>
                    <a:pt x="29" y="60"/>
                  </a:lnTo>
                  <a:lnTo>
                    <a:pt x="26" y="55"/>
                  </a:lnTo>
                  <a:lnTo>
                    <a:pt x="22" y="52"/>
                  </a:lnTo>
                  <a:lnTo>
                    <a:pt x="22" y="57"/>
                  </a:lnTo>
                  <a:lnTo>
                    <a:pt x="22" y="58"/>
                  </a:lnTo>
                  <a:lnTo>
                    <a:pt x="21" y="57"/>
                  </a:lnTo>
                  <a:lnTo>
                    <a:pt x="17" y="55"/>
                  </a:lnTo>
                  <a:lnTo>
                    <a:pt x="16" y="57"/>
                  </a:lnTo>
                  <a:lnTo>
                    <a:pt x="16" y="57"/>
                  </a:lnTo>
                  <a:lnTo>
                    <a:pt x="12" y="53"/>
                  </a:lnTo>
                  <a:lnTo>
                    <a:pt x="9" y="57"/>
                  </a:lnTo>
                  <a:lnTo>
                    <a:pt x="5" y="53"/>
                  </a:lnTo>
                  <a:lnTo>
                    <a:pt x="0" y="58"/>
                  </a:lnTo>
                  <a:close/>
                </a:path>
              </a:pathLst>
            </a:custGeom>
            <a:solidFill>
              <a:srgbClr val="1F1A17"/>
            </a:solidFill>
            <a:ln w="9525">
              <a:noFill/>
              <a:round/>
              <a:headEnd/>
              <a:tailEnd/>
            </a:ln>
          </p:spPr>
          <p:txBody>
            <a:bodyPr/>
            <a:lstStyle/>
            <a:p>
              <a:endParaRPr lang="en-US"/>
            </a:p>
          </p:txBody>
        </p:sp>
        <p:sp>
          <p:nvSpPr>
            <p:cNvPr id="4944" name="Freeform 848"/>
            <p:cNvSpPr>
              <a:spLocks/>
            </p:cNvSpPr>
            <p:nvPr/>
          </p:nvSpPr>
          <p:spPr bwMode="auto">
            <a:xfrm>
              <a:off x="3293" y="3027"/>
              <a:ext cx="7" cy="29"/>
            </a:xfrm>
            <a:custGeom>
              <a:avLst/>
              <a:gdLst/>
              <a:ahLst/>
              <a:cxnLst>
                <a:cxn ang="0">
                  <a:pos x="0" y="29"/>
                </a:cxn>
                <a:cxn ang="0">
                  <a:pos x="7" y="22"/>
                </a:cxn>
                <a:cxn ang="0">
                  <a:pos x="5" y="20"/>
                </a:cxn>
                <a:cxn ang="0">
                  <a:pos x="4" y="19"/>
                </a:cxn>
                <a:cxn ang="0">
                  <a:pos x="5" y="15"/>
                </a:cxn>
                <a:cxn ang="0">
                  <a:pos x="7" y="12"/>
                </a:cxn>
                <a:cxn ang="0">
                  <a:pos x="5" y="10"/>
                </a:cxn>
                <a:cxn ang="0">
                  <a:pos x="7" y="5"/>
                </a:cxn>
                <a:cxn ang="0">
                  <a:pos x="7" y="0"/>
                </a:cxn>
                <a:cxn ang="0">
                  <a:pos x="5" y="2"/>
                </a:cxn>
                <a:cxn ang="0">
                  <a:pos x="2" y="5"/>
                </a:cxn>
                <a:cxn ang="0">
                  <a:pos x="2" y="9"/>
                </a:cxn>
                <a:cxn ang="0">
                  <a:pos x="2" y="12"/>
                </a:cxn>
                <a:cxn ang="0">
                  <a:pos x="0" y="15"/>
                </a:cxn>
                <a:cxn ang="0">
                  <a:pos x="0" y="19"/>
                </a:cxn>
                <a:cxn ang="0">
                  <a:pos x="2" y="22"/>
                </a:cxn>
                <a:cxn ang="0">
                  <a:pos x="4" y="24"/>
                </a:cxn>
                <a:cxn ang="0">
                  <a:pos x="0" y="29"/>
                </a:cxn>
              </a:cxnLst>
              <a:rect l="0" t="0" r="r" b="b"/>
              <a:pathLst>
                <a:path w="7" h="29">
                  <a:moveTo>
                    <a:pt x="0" y="29"/>
                  </a:moveTo>
                  <a:lnTo>
                    <a:pt x="7" y="22"/>
                  </a:lnTo>
                  <a:lnTo>
                    <a:pt x="5" y="20"/>
                  </a:lnTo>
                  <a:lnTo>
                    <a:pt x="4" y="19"/>
                  </a:lnTo>
                  <a:lnTo>
                    <a:pt x="5" y="15"/>
                  </a:lnTo>
                  <a:lnTo>
                    <a:pt x="7" y="12"/>
                  </a:lnTo>
                  <a:lnTo>
                    <a:pt x="5" y="10"/>
                  </a:lnTo>
                  <a:lnTo>
                    <a:pt x="7" y="5"/>
                  </a:lnTo>
                  <a:lnTo>
                    <a:pt x="7" y="0"/>
                  </a:lnTo>
                  <a:lnTo>
                    <a:pt x="5" y="2"/>
                  </a:lnTo>
                  <a:lnTo>
                    <a:pt x="2" y="5"/>
                  </a:lnTo>
                  <a:lnTo>
                    <a:pt x="2" y="9"/>
                  </a:lnTo>
                  <a:lnTo>
                    <a:pt x="2" y="12"/>
                  </a:lnTo>
                  <a:lnTo>
                    <a:pt x="0" y="15"/>
                  </a:lnTo>
                  <a:lnTo>
                    <a:pt x="0" y="19"/>
                  </a:lnTo>
                  <a:lnTo>
                    <a:pt x="2" y="22"/>
                  </a:lnTo>
                  <a:lnTo>
                    <a:pt x="4" y="24"/>
                  </a:lnTo>
                  <a:lnTo>
                    <a:pt x="0" y="29"/>
                  </a:lnTo>
                  <a:close/>
                </a:path>
              </a:pathLst>
            </a:custGeom>
            <a:solidFill>
              <a:srgbClr val="1F1A17"/>
            </a:solidFill>
            <a:ln w="9525">
              <a:noFill/>
              <a:round/>
              <a:headEnd/>
              <a:tailEnd/>
            </a:ln>
          </p:spPr>
          <p:txBody>
            <a:bodyPr/>
            <a:lstStyle/>
            <a:p>
              <a:endParaRPr lang="en-US"/>
            </a:p>
          </p:txBody>
        </p:sp>
        <p:sp>
          <p:nvSpPr>
            <p:cNvPr id="4945" name="Freeform 849"/>
            <p:cNvSpPr>
              <a:spLocks/>
            </p:cNvSpPr>
            <p:nvPr/>
          </p:nvSpPr>
          <p:spPr bwMode="auto">
            <a:xfrm>
              <a:off x="3205" y="3109"/>
              <a:ext cx="30" cy="22"/>
            </a:xfrm>
            <a:custGeom>
              <a:avLst/>
              <a:gdLst/>
              <a:ahLst/>
              <a:cxnLst>
                <a:cxn ang="0">
                  <a:pos x="1" y="7"/>
                </a:cxn>
                <a:cxn ang="0">
                  <a:pos x="3" y="4"/>
                </a:cxn>
                <a:cxn ang="0">
                  <a:pos x="8" y="0"/>
                </a:cxn>
                <a:cxn ang="0">
                  <a:pos x="15" y="4"/>
                </a:cxn>
                <a:cxn ang="0">
                  <a:pos x="18" y="9"/>
                </a:cxn>
                <a:cxn ang="0">
                  <a:pos x="16" y="12"/>
                </a:cxn>
                <a:cxn ang="0">
                  <a:pos x="20" y="10"/>
                </a:cxn>
                <a:cxn ang="0">
                  <a:pos x="23" y="9"/>
                </a:cxn>
                <a:cxn ang="0">
                  <a:pos x="25" y="10"/>
                </a:cxn>
                <a:cxn ang="0">
                  <a:pos x="26" y="12"/>
                </a:cxn>
                <a:cxn ang="0">
                  <a:pos x="21" y="15"/>
                </a:cxn>
                <a:cxn ang="0">
                  <a:pos x="23" y="15"/>
                </a:cxn>
                <a:cxn ang="0">
                  <a:pos x="26" y="17"/>
                </a:cxn>
                <a:cxn ang="0">
                  <a:pos x="30" y="15"/>
                </a:cxn>
                <a:cxn ang="0">
                  <a:pos x="30" y="14"/>
                </a:cxn>
                <a:cxn ang="0">
                  <a:pos x="28" y="20"/>
                </a:cxn>
                <a:cxn ang="0">
                  <a:pos x="16" y="22"/>
                </a:cxn>
                <a:cxn ang="0">
                  <a:pos x="13" y="17"/>
                </a:cxn>
                <a:cxn ang="0">
                  <a:pos x="10" y="14"/>
                </a:cxn>
                <a:cxn ang="0">
                  <a:pos x="10" y="9"/>
                </a:cxn>
                <a:cxn ang="0">
                  <a:pos x="8" y="12"/>
                </a:cxn>
                <a:cxn ang="0">
                  <a:pos x="6" y="10"/>
                </a:cxn>
                <a:cxn ang="0">
                  <a:pos x="5" y="9"/>
                </a:cxn>
                <a:cxn ang="0">
                  <a:pos x="3" y="12"/>
                </a:cxn>
                <a:cxn ang="0">
                  <a:pos x="3" y="14"/>
                </a:cxn>
                <a:cxn ang="0">
                  <a:pos x="3" y="14"/>
                </a:cxn>
                <a:cxn ang="0">
                  <a:pos x="1" y="17"/>
                </a:cxn>
                <a:cxn ang="0">
                  <a:pos x="0" y="12"/>
                </a:cxn>
                <a:cxn ang="0">
                  <a:pos x="1" y="7"/>
                </a:cxn>
              </a:cxnLst>
              <a:rect l="0" t="0" r="r" b="b"/>
              <a:pathLst>
                <a:path w="30" h="22">
                  <a:moveTo>
                    <a:pt x="1" y="7"/>
                  </a:moveTo>
                  <a:lnTo>
                    <a:pt x="3" y="4"/>
                  </a:lnTo>
                  <a:lnTo>
                    <a:pt x="8" y="0"/>
                  </a:lnTo>
                  <a:lnTo>
                    <a:pt x="15" y="4"/>
                  </a:lnTo>
                  <a:lnTo>
                    <a:pt x="18" y="9"/>
                  </a:lnTo>
                  <a:lnTo>
                    <a:pt x="16" y="12"/>
                  </a:lnTo>
                  <a:lnTo>
                    <a:pt x="20" y="10"/>
                  </a:lnTo>
                  <a:lnTo>
                    <a:pt x="23" y="9"/>
                  </a:lnTo>
                  <a:lnTo>
                    <a:pt x="25" y="10"/>
                  </a:lnTo>
                  <a:lnTo>
                    <a:pt x="26" y="12"/>
                  </a:lnTo>
                  <a:lnTo>
                    <a:pt x="21" y="15"/>
                  </a:lnTo>
                  <a:lnTo>
                    <a:pt x="23" y="15"/>
                  </a:lnTo>
                  <a:lnTo>
                    <a:pt x="26" y="17"/>
                  </a:lnTo>
                  <a:lnTo>
                    <a:pt x="30" y="15"/>
                  </a:lnTo>
                  <a:lnTo>
                    <a:pt x="30" y="14"/>
                  </a:lnTo>
                  <a:lnTo>
                    <a:pt x="28" y="20"/>
                  </a:lnTo>
                  <a:lnTo>
                    <a:pt x="16" y="22"/>
                  </a:lnTo>
                  <a:lnTo>
                    <a:pt x="13" y="17"/>
                  </a:lnTo>
                  <a:lnTo>
                    <a:pt x="10" y="14"/>
                  </a:lnTo>
                  <a:lnTo>
                    <a:pt x="10" y="9"/>
                  </a:lnTo>
                  <a:lnTo>
                    <a:pt x="8" y="12"/>
                  </a:lnTo>
                  <a:lnTo>
                    <a:pt x="6" y="10"/>
                  </a:lnTo>
                  <a:lnTo>
                    <a:pt x="5" y="9"/>
                  </a:lnTo>
                  <a:lnTo>
                    <a:pt x="3" y="12"/>
                  </a:lnTo>
                  <a:lnTo>
                    <a:pt x="3" y="14"/>
                  </a:lnTo>
                  <a:lnTo>
                    <a:pt x="3" y="14"/>
                  </a:lnTo>
                  <a:lnTo>
                    <a:pt x="1" y="17"/>
                  </a:lnTo>
                  <a:lnTo>
                    <a:pt x="0" y="12"/>
                  </a:lnTo>
                  <a:lnTo>
                    <a:pt x="1" y="7"/>
                  </a:lnTo>
                  <a:close/>
                </a:path>
              </a:pathLst>
            </a:custGeom>
            <a:solidFill>
              <a:srgbClr val="1F1A17"/>
            </a:solidFill>
            <a:ln w="9525">
              <a:noFill/>
              <a:round/>
              <a:headEnd/>
              <a:tailEnd/>
            </a:ln>
          </p:spPr>
          <p:txBody>
            <a:bodyPr/>
            <a:lstStyle/>
            <a:p>
              <a:endParaRPr lang="en-US"/>
            </a:p>
          </p:txBody>
        </p:sp>
        <p:sp>
          <p:nvSpPr>
            <p:cNvPr id="4946" name="Freeform 850"/>
            <p:cNvSpPr>
              <a:spLocks/>
            </p:cNvSpPr>
            <p:nvPr/>
          </p:nvSpPr>
          <p:spPr bwMode="auto">
            <a:xfrm>
              <a:off x="3206" y="3123"/>
              <a:ext cx="64" cy="67"/>
            </a:xfrm>
            <a:custGeom>
              <a:avLst/>
              <a:gdLst/>
              <a:ahLst/>
              <a:cxnLst>
                <a:cxn ang="0">
                  <a:pos x="44" y="1"/>
                </a:cxn>
                <a:cxn ang="0">
                  <a:pos x="57" y="8"/>
                </a:cxn>
                <a:cxn ang="0">
                  <a:pos x="59" y="18"/>
                </a:cxn>
                <a:cxn ang="0">
                  <a:pos x="56" y="15"/>
                </a:cxn>
                <a:cxn ang="0">
                  <a:pos x="54" y="16"/>
                </a:cxn>
                <a:cxn ang="0">
                  <a:pos x="51" y="16"/>
                </a:cxn>
                <a:cxn ang="0">
                  <a:pos x="49" y="13"/>
                </a:cxn>
                <a:cxn ang="0">
                  <a:pos x="46" y="16"/>
                </a:cxn>
                <a:cxn ang="0">
                  <a:pos x="42" y="13"/>
                </a:cxn>
                <a:cxn ang="0">
                  <a:pos x="37" y="15"/>
                </a:cxn>
                <a:cxn ang="0">
                  <a:pos x="35" y="23"/>
                </a:cxn>
                <a:cxn ang="0">
                  <a:pos x="42" y="26"/>
                </a:cxn>
                <a:cxn ang="0">
                  <a:pos x="56" y="25"/>
                </a:cxn>
                <a:cxn ang="0">
                  <a:pos x="61" y="26"/>
                </a:cxn>
                <a:cxn ang="0">
                  <a:pos x="59" y="31"/>
                </a:cxn>
                <a:cxn ang="0">
                  <a:pos x="57" y="33"/>
                </a:cxn>
                <a:cxn ang="0">
                  <a:pos x="56" y="36"/>
                </a:cxn>
                <a:cxn ang="0">
                  <a:pos x="61" y="40"/>
                </a:cxn>
                <a:cxn ang="0">
                  <a:pos x="61" y="43"/>
                </a:cxn>
                <a:cxn ang="0">
                  <a:pos x="59" y="48"/>
                </a:cxn>
                <a:cxn ang="0">
                  <a:pos x="57" y="53"/>
                </a:cxn>
                <a:cxn ang="0">
                  <a:pos x="54" y="50"/>
                </a:cxn>
                <a:cxn ang="0">
                  <a:pos x="52" y="50"/>
                </a:cxn>
                <a:cxn ang="0">
                  <a:pos x="49" y="48"/>
                </a:cxn>
                <a:cxn ang="0">
                  <a:pos x="42" y="43"/>
                </a:cxn>
                <a:cxn ang="0">
                  <a:pos x="41" y="50"/>
                </a:cxn>
                <a:cxn ang="0">
                  <a:pos x="39" y="50"/>
                </a:cxn>
                <a:cxn ang="0">
                  <a:pos x="37" y="51"/>
                </a:cxn>
                <a:cxn ang="0">
                  <a:pos x="37" y="55"/>
                </a:cxn>
                <a:cxn ang="0">
                  <a:pos x="35" y="58"/>
                </a:cxn>
                <a:cxn ang="0">
                  <a:pos x="35" y="65"/>
                </a:cxn>
                <a:cxn ang="0">
                  <a:pos x="30" y="60"/>
                </a:cxn>
                <a:cxn ang="0">
                  <a:pos x="24" y="53"/>
                </a:cxn>
                <a:cxn ang="0">
                  <a:pos x="22" y="51"/>
                </a:cxn>
                <a:cxn ang="0">
                  <a:pos x="19" y="53"/>
                </a:cxn>
                <a:cxn ang="0">
                  <a:pos x="19" y="50"/>
                </a:cxn>
                <a:cxn ang="0">
                  <a:pos x="20" y="45"/>
                </a:cxn>
                <a:cxn ang="0">
                  <a:pos x="15" y="40"/>
                </a:cxn>
                <a:cxn ang="0">
                  <a:pos x="19" y="38"/>
                </a:cxn>
                <a:cxn ang="0">
                  <a:pos x="19" y="31"/>
                </a:cxn>
                <a:cxn ang="0">
                  <a:pos x="14" y="26"/>
                </a:cxn>
                <a:cxn ang="0">
                  <a:pos x="7" y="21"/>
                </a:cxn>
                <a:cxn ang="0">
                  <a:pos x="4" y="18"/>
                </a:cxn>
                <a:cxn ang="0">
                  <a:pos x="5" y="15"/>
                </a:cxn>
                <a:cxn ang="0">
                  <a:pos x="12" y="15"/>
                </a:cxn>
                <a:cxn ang="0">
                  <a:pos x="14" y="13"/>
                </a:cxn>
                <a:cxn ang="0">
                  <a:pos x="20" y="11"/>
                </a:cxn>
                <a:cxn ang="0">
                  <a:pos x="32" y="6"/>
                </a:cxn>
                <a:cxn ang="0">
                  <a:pos x="32" y="10"/>
                </a:cxn>
                <a:cxn ang="0">
                  <a:pos x="35" y="6"/>
                </a:cxn>
              </a:cxnLst>
              <a:rect l="0" t="0" r="r" b="b"/>
              <a:pathLst>
                <a:path w="64" h="67">
                  <a:moveTo>
                    <a:pt x="35" y="3"/>
                  </a:moveTo>
                  <a:lnTo>
                    <a:pt x="44" y="1"/>
                  </a:lnTo>
                  <a:lnTo>
                    <a:pt x="52" y="0"/>
                  </a:lnTo>
                  <a:lnTo>
                    <a:pt x="57" y="8"/>
                  </a:lnTo>
                  <a:lnTo>
                    <a:pt x="62" y="16"/>
                  </a:lnTo>
                  <a:lnTo>
                    <a:pt x="59" y="18"/>
                  </a:lnTo>
                  <a:lnTo>
                    <a:pt x="57" y="18"/>
                  </a:lnTo>
                  <a:lnTo>
                    <a:pt x="56" y="15"/>
                  </a:lnTo>
                  <a:lnTo>
                    <a:pt x="54" y="11"/>
                  </a:lnTo>
                  <a:lnTo>
                    <a:pt x="54" y="16"/>
                  </a:lnTo>
                  <a:lnTo>
                    <a:pt x="54" y="20"/>
                  </a:lnTo>
                  <a:lnTo>
                    <a:pt x="51" y="16"/>
                  </a:lnTo>
                  <a:lnTo>
                    <a:pt x="49" y="10"/>
                  </a:lnTo>
                  <a:lnTo>
                    <a:pt x="49" y="13"/>
                  </a:lnTo>
                  <a:lnTo>
                    <a:pt x="49" y="16"/>
                  </a:lnTo>
                  <a:lnTo>
                    <a:pt x="46" y="16"/>
                  </a:lnTo>
                  <a:lnTo>
                    <a:pt x="44" y="16"/>
                  </a:lnTo>
                  <a:lnTo>
                    <a:pt x="42" y="13"/>
                  </a:lnTo>
                  <a:lnTo>
                    <a:pt x="39" y="11"/>
                  </a:lnTo>
                  <a:lnTo>
                    <a:pt x="37" y="15"/>
                  </a:lnTo>
                  <a:lnTo>
                    <a:pt x="34" y="16"/>
                  </a:lnTo>
                  <a:lnTo>
                    <a:pt x="35" y="23"/>
                  </a:lnTo>
                  <a:lnTo>
                    <a:pt x="39" y="26"/>
                  </a:lnTo>
                  <a:lnTo>
                    <a:pt x="42" y="26"/>
                  </a:lnTo>
                  <a:lnTo>
                    <a:pt x="47" y="28"/>
                  </a:lnTo>
                  <a:lnTo>
                    <a:pt x="56" y="25"/>
                  </a:lnTo>
                  <a:lnTo>
                    <a:pt x="64" y="25"/>
                  </a:lnTo>
                  <a:lnTo>
                    <a:pt x="61" y="26"/>
                  </a:lnTo>
                  <a:lnTo>
                    <a:pt x="59" y="28"/>
                  </a:lnTo>
                  <a:lnTo>
                    <a:pt x="59" y="31"/>
                  </a:lnTo>
                  <a:lnTo>
                    <a:pt x="59" y="33"/>
                  </a:lnTo>
                  <a:lnTo>
                    <a:pt x="57" y="33"/>
                  </a:lnTo>
                  <a:lnTo>
                    <a:pt x="54" y="31"/>
                  </a:lnTo>
                  <a:lnTo>
                    <a:pt x="56" y="36"/>
                  </a:lnTo>
                  <a:lnTo>
                    <a:pt x="59" y="40"/>
                  </a:lnTo>
                  <a:lnTo>
                    <a:pt x="61" y="40"/>
                  </a:lnTo>
                  <a:lnTo>
                    <a:pt x="62" y="38"/>
                  </a:lnTo>
                  <a:lnTo>
                    <a:pt x="61" y="43"/>
                  </a:lnTo>
                  <a:lnTo>
                    <a:pt x="61" y="50"/>
                  </a:lnTo>
                  <a:lnTo>
                    <a:pt x="59" y="48"/>
                  </a:lnTo>
                  <a:lnTo>
                    <a:pt x="57" y="48"/>
                  </a:lnTo>
                  <a:lnTo>
                    <a:pt x="57" y="53"/>
                  </a:lnTo>
                  <a:lnTo>
                    <a:pt x="56" y="53"/>
                  </a:lnTo>
                  <a:lnTo>
                    <a:pt x="54" y="50"/>
                  </a:lnTo>
                  <a:lnTo>
                    <a:pt x="52" y="46"/>
                  </a:lnTo>
                  <a:lnTo>
                    <a:pt x="52" y="50"/>
                  </a:lnTo>
                  <a:lnTo>
                    <a:pt x="52" y="55"/>
                  </a:lnTo>
                  <a:lnTo>
                    <a:pt x="49" y="48"/>
                  </a:lnTo>
                  <a:lnTo>
                    <a:pt x="44" y="41"/>
                  </a:lnTo>
                  <a:lnTo>
                    <a:pt x="42" y="43"/>
                  </a:lnTo>
                  <a:lnTo>
                    <a:pt x="41" y="46"/>
                  </a:lnTo>
                  <a:lnTo>
                    <a:pt x="41" y="50"/>
                  </a:lnTo>
                  <a:lnTo>
                    <a:pt x="42" y="51"/>
                  </a:lnTo>
                  <a:lnTo>
                    <a:pt x="39" y="50"/>
                  </a:lnTo>
                  <a:lnTo>
                    <a:pt x="37" y="50"/>
                  </a:lnTo>
                  <a:lnTo>
                    <a:pt x="37" y="51"/>
                  </a:lnTo>
                  <a:lnTo>
                    <a:pt x="37" y="57"/>
                  </a:lnTo>
                  <a:lnTo>
                    <a:pt x="37" y="55"/>
                  </a:lnTo>
                  <a:lnTo>
                    <a:pt x="35" y="55"/>
                  </a:lnTo>
                  <a:lnTo>
                    <a:pt x="35" y="58"/>
                  </a:lnTo>
                  <a:lnTo>
                    <a:pt x="37" y="63"/>
                  </a:lnTo>
                  <a:lnTo>
                    <a:pt x="35" y="65"/>
                  </a:lnTo>
                  <a:lnTo>
                    <a:pt x="34" y="67"/>
                  </a:lnTo>
                  <a:lnTo>
                    <a:pt x="30" y="60"/>
                  </a:lnTo>
                  <a:lnTo>
                    <a:pt x="25" y="55"/>
                  </a:lnTo>
                  <a:lnTo>
                    <a:pt x="24" y="53"/>
                  </a:lnTo>
                  <a:lnTo>
                    <a:pt x="22" y="51"/>
                  </a:lnTo>
                  <a:lnTo>
                    <a:pt x="22" y="51"/>
                  </a:lnTo>
                  <a:lnTo>
                    <a:pt x="20" y="57"/>
                  </a:lnTo>
                  <a:lnTo>
                    <a:pt x="19" y="53"/>
                  </a:lnTo>
                  <a:lnTo>
                    <a:pt x="17" y="50"/>
                  </a:lnTo>
                  <a:lnTo>
                    <a:pt x="19" y="50"/>
                  </a:lnTo>
                  <a:lnTo>
                    <a:pt x="22" y="48"/>
                  </a:lnTo>
                  <a:lnTo>
                    <a:pt x="20" y="45"/>
                  </a:lnTo>
                  <a:lnTo>
                    <a:pt x="17" y="41"/>
                  </a:lnTo>
                  <a:lnTo>
                    <a:pt x="15" y="40"/>
                  </a:lnTo>
                  <a:lnTo>
                    <a:pt x="15" y="38"/>
                  </a:lnTo>
                  <a:lnTo>
                    <a:pt x="19" y="38"/>
                  </a:lnTo>
                  <a:lnTo>
                    <a:pt x="20" y="38"/>
                  </a:lnTo>
                  <a:lnTo>
                    <a:pt x="19" y="31"/>
                  </a:lnTo>
                  <a:lnTo>
                    <a:pt x="17" y="28"/>
                  </a:lnTo>
                  <a:lnTo>
                    <a:pt x="14" y="26"/>
                  </a:lnTo>
                  <a:lnTo>
                    <a:pt x="9" y="25"/>
                  </a:lnTo>
                  <a:lnTo>
                    <a:pt x="7" y="21"/>
                  </a:lnTo>
                  <a:lnTo>
                    <a:pt x="7" y="18"/>
                  </a:lnTo>
                  <a:lnTo>
                    <a:pt x="4" y="18"/>
                  </a:lnTo>
                  <a:lnTo>
                    <a:pt x="0" y="16"/>
                  </a:lnTo>
                  <a:lnTo>
                    <a:pt x="5" y="15"/>
                  </a:lnTo>
                  <a:lnTo>
                    <a:pt x="10" y="13"/>
                  </a:lnTo>
                  <a:lnTo>
                    <a:pt x="12" y="15"/>
                  </a:lnTo>
                  <a:lnTo>
                    <a:pt x="14" y="15"/>
                  </a:lnTo>
                  <a:lnTo>
                    <a:pt x="14" y="13"/>
                  </a:lnTo>
                  <a:lnTo>
                    <a:pt x="15" y="11"/>
                  </a:lnTo>
                  <a:lnTo>
                    <a:pt x="20" y="11"/>
                  </a:lnTo>
                  <a:lnTo>
                    <a:pt x="29" y="10"/>
                  </a:lnTo>
                  <a:lnTo>
                    <a:pt x="32" y="6"/>
                  </a:lnTo>
                  <a:lnTo>
                    <a:pt x="32" y="6"/>
                  </a:lnTo>
                  <a:lnTo>
                    <a:pt x="32" y="10"/>
                  </a:lnTo>
                  <a:lnTo>
                    <a:pt x="34" y="8"/>
                  </a:lnTo>
                  <a:lnTo>
                    <a:pt x="35" y="6"/>
                  </a:lnTo>
                  <a:lnTo>
                    <a:pt x="35" y="3"/>
                  </a:lnTo>
                  <a:close/>
                </a:path>
              </a:pathLst>
            </a:custGeom>
            <a:solidFill>
              <a:srgbClr val="1F1A17"/>
            </a:solidFill>
            <a:ln w="9525">
              <a:noFill/>
              <a:round/>
              <a:headEnd/>
              <a:tailEnd/>
            </a:ln>
          </p:spPr>
          <p:txBody>
            <a:bodyPr/>
            <a:lstStyle/>
            <a:p>
              <a:endParaRPr lang="en-US"/>
            </a:p>
          </p:txBody>
        </p:sp>
        <p:sp>
          <p:nvSpPr>
            <p:cNvPr id="4947" name="Freeform 851"/>
            <p:cNvSpPr>
              <a:spLocks/>
            </p:cNvSpPr>
            <p:nvPr/>
          </p:nvSpPr>
          <p:spPr bwMode="auto">
            <a:xfrm>
              <a:off x="3267" y="3119"/>
              <a:ext cx="15" cy="19"/>
            </a:xfrm>
            <a:custGeom>
              <a:avLst/>
              <a:gdLst/>
              <a:ahLst/>
              <a:cxnLst>
                <a:cxn ang="0">
                  <a:pos x="0" y="12"/>
                </a:cxn>
                <a:cxn ang="0">
                  <a:pos x="3" y="19"/>
                </a:cxn>
                <a:cxn ang="0">
                  <a:pos x="5" y="19"/>
                </a:cxn>
                <a:cxn ang="0">
                  <a:pos x="6" y="17"/>
                </a:cxn>
                <a:cxn ang="0">
                  <a:pos x="8" y="17"/>
                </a:cxn>
                <a:cxn ang="0">
                  <a:pos x="10" y="17"/>
                </a:cxn>
                <a:cxn ang="0">
                  <a:pos x="6" y="14"/>
                </a:cxn>
                <a:cxn ang="0">
                  <a:pos x="11" y="14"/>
                </a:cxn>
                <a:cxn ang="0">
                  <a:pos x="11" y="10"/>
                </a:cxn>
                <a:cxn ang="0">
                  <a:pos x="13" y="10"/>
                </a:cxn>
                <a:cxn ang="0">
                  <a:pos x="15" y="7"/>
                </a:cxn>
                <a:cxn ang="0">
                  <a:pos x="15" y="2"/>
                </a:cxn>
                <a:cxn ang="0">
                  <a:pos x="15" y="0"/>
                </a:cxn>
                <a:cxn ang="0">
                  <a:pos x="13" y="4"/>
                </a:cxn>
                <a:cxn ang="0">
                  <a:pos x="11" y="7"/>
                </a:cxn>
                <a:cxn ang="0">
                  <a:pos x="8" y="9"/>
                </a:cxn>
                <a:cxn ang="0">
                  <a:pos x="5" y="9"/>
                </a:cxn>
                <a:cxn ang="0">
                  <a:pos x="3" y="12"/>
                </a:cxn>
                <a:cxn ang="0">
                  <a:pos x="3" y="15"/>
                </a:cxn>
                <a:cxn ang="0">
                  <a:pos x="0" y="12"/>
                </a:cxn>
              </a:cxnLst>
              <a:rect l="0" t="0" r="r" b="b"/>
              <a:pathLst>
                <a:path w="15" h="19">
                  <a:moveTo>
                    <a:pt x="0" y="12"/>
                  </a:moveTo>
                  <a:lnTo>
                    <a:pt x="3" y="19"/>
                  </a:lnTo>
                  <a:lnTo>
                    <a:pt x="5" y="19"/>
                  </a:lnTo>
                  <a:lnTo>
                    <a:pt x="6" y="17"/>
                  </a:lnTo>
                  <a:lnTo>
                    <a:pt x="8" y="17"/>
                  </a:lnTo>
                  <a:lnTo>
                    <a:pt x="10" y="17"/>
                  </a:lnTo>
                  <a:lnTo>
                    <a:pt x="6" y="14"/>
                  </a:lnTo>
                  <a:lnTo>
                    <a:pt x="11" y="14"/>
                  </a:lnTo>
                  <a:lnTo>
                    <a:pt x="11" y="10"/>
                  </a:lnTo>
                  <a:lnTo>
                    <a:pt x="13" y="10"/>
                  </a:lnTo>
                  <a:lnTo>
                    <a:pt x="15" y="7"/>
                  </a:lnTo>
                  <a:lnTo>
                    <a:pt x="15" y="2"/>
                  </a:lnTo>
                  <a:lnTo>
                    <a:pt x="15" y="0"/>
                  </a:lnTo>
                  <a:lnTo>
                    <a:pt x="13" y="4"/>
                  </a:lnTo>
                  <a:lnTo>
                    <a:pt x="11" y="7"/>
                  </a:lnTo>
                  <a:lnTo>
                    <a:pt x="8" y="9"/>
                  </a:lnTo>
                  <a:lnTo>
                    <a:pt x="5" y="9"/>
                  </a:lnTo>
                  <a:lnTo>
                    <a:pt x="3" y="12"/>
                  </a:lnTo>
                  <a:lnTo>
                    <a:pt x="3" y="15"/>
                  </a:lnTo>
                  <a:lnTo>
                    <a:pt x="0" y="12"/>
                  </a:lnTo>
                  <a:close/>
                </a:path>
              </a:pathLst>
            </a:custGeom>
            <a:solidFill>
              <a:srgbClr val="1F1A17"/>
            </a:solidFill>
            <a:ln w="9525">
              <a:noFill/>
              <a:round/>
              <a:headEnd/>
              <a:tailEnd/>
            </a:ln>
          </p:spPr>
          <p:txBody>
            <a:bodyPr/>
            <a:lstStyle/>
            <a:p>
              <a:endParaRPr lang="en-US"/>
            </a:p>
          </p:txBody>
        </p:sp>
        <p:sp>
          <p:nvSpPr>
            <p:cNvPr id="4948" name="Freeform 852"/>
            <p:cNvSpPr>
              <a:spLocks/>
            </p:cNvSpPr>
            <p:nvPr/>
          </p:nvSpPr>
          <p:spPr bwMode="auto">
            <a:xfrm>
              <a:off x="3267" y="3133"/>
              <a:ext cx="41" cy="31"/>
            </a:xfrm>
            <a:custGeom>
              <a:avLst/>
              <a:gdLst/>
              <a:ahLst/>
              <a:cxnLst>
                <a:cxn ang="0">
                  <a:pos x="0" y="20"/>
                </a:cxn>
                <a:cxn ang="0">
                  <a:pos x="1" y="28"/>
                </a:cxn>
                <a:cxn ang="0">
                  <a:pos x="6" y="31"/>
                </a:cxn>
                <a:cxn ang="0">
                  <a:pos x="5" y="30"/>
                </a:cxn>
                <a:cxn ang="0">
                  <a:pos x="5" y="28"/>
                </a:cxn>
                <a:cxn ang="0">
                  <a:pos x="6" y="28"/>
                </a:cxn>
                <a:cxn ang="0">
                  <a:pos x="8" y="28"/>
                </a:cxn>
                <a:cxn ang="0">
                  <a:pos x="10" y="25"/>
                </a:cxn>
                <a:cxn ang="0">
                  <a:pos x="10" y="21"/>
                </a:cxn>
                <a:cxn ang="0">
                  <a:pos x="15" y="23"/>
                </a:cxn>
                <a:cxn ang="0">
                  <a:pos x="18" y="26"/>
                </a:cxn>
                <a:cxn ang="0">
                  <a:pos x="18" y="21"/>
                </a:cxn>
                <a:cxn ang="0">
                  <a:pos x="20" y="20"/>
                </a:cxn>
                <a:cxn ang="0">
                  <a:pos x="23" y="18"/>
                </a:cxn>
                <a:cxn ang="0">
                  <a:pos x="26" y="18"/>
                </a:cxn>
                <a:cxn ang="0">
                  <a:pos x="30" y="15"/>
                </a:cxn>
                <a:cxn ang="0">
                  <a:pos x="31" y="10"/>
                </a:cxn>
                <a:cxn ang="0">
                  <a:pos x="33" y="13"/>
                </a:cxn>
                <a:cxn ang="0">
                  <a:pos x="36" y="15"/>
                </a:cxn>
                <a:cxn ang="0">
                  <a:pos x="38" y="13"/>
                </a:cxn>
                <a:cxn ang="0">
                  <a:pos x="40" y="11"/>
                </a:cxn>
                <a:cxn ang="0">
                  <a:pos x="41" y="8"/>
                </a:cxn>
                <a:cxn ang="0">
                  <a:pos x="41" y="5"/>
                </a:cxn>
                <a:cxn ang="0">
                  <a:pos x="38" y="3"/>
                </a:cxn>
                <a:cxn ang="0">
                  <a:pos x="35" y="0"/>
                </a:cxn>
                <a:cxn ang="0">
                  <a:pos x="31" y="1"/>
                </a:cxn>
                <a:cxn ang="0">
                  <a:pos x="28" y="1"/>
                </a:cxn>
                <a:cxn ang="0">
                  <a:pos x="30" y="6"/>
                </a:cxn>
                <a:cxn ang="0">
                  <a:pos x="30" y="8"/>
                </a:cxn>
                <a:cxn ang="0">
                  <a:pos x="28" y="8"/>
                </a:cxn>
                <a:cxn ang="0">
                  <a:pos x="26" y="5"/>
                </a:cxn>
                <a:cxn ang="0">
                  <a:pos x="26" y="8"/>
                </a:cxn>
                <a:cxn ang="0">
                  <a:pos x="25" y="10"/>
                </a:cxn>
                <a:cxn ang="0">
                  <a:pos x="23" y="8"/>
                </a:cxn>
                <a:cxn ang="0">
                  <a:pos x="21" y="8"/>
                </a:cxn>
                <a:cxn ang="0">
                  <a:pos x="20" y="8"/>
                </a:cxn>
                <a:cxn ang="0">
                  <a:pos x="16" y="10"/>
                </a:cxn>
                <a:cxn ang="0">
                  <a:pos x="13" y="11"/>
                </a:cxn>
                <a:cxn ang="0">
                  <a:pos x="15" y="15"/>
                </a:cxn>
                <a:cxn ang="0">
                  <a:pos x="15" y="18"/>
                </a:cxn>
                <a:cxn ang="0">
                  <a:pos x="15" y="20"/>
                </a:cxn>
                <a:cxn ang="0">
                  <a:pos x="11" y="16"/>
                </a:cxn>
                <a:cxn ang="0">
                  <a:pos x="8" y="13"/>
                </a:cxn>
                <a:cxn ang="0">
                  <a:pos x="8" y="18"/>
                </a:cxn>
                <a:cxn ang="0">
                  <a:pos x="6" y="20"/>
                </a:cxn>
                <a:cxn ang="0">
                  <a:pos x="5" y="18"/>
                </a:cxn>
                <a:cxn ang="0">
                  <a:pos x="3" y="16"/>
                </a:cxn>
                <a:cxn ang="0">
                  <a:pos x="1" y="16"/>
                </a:cxn>
                <a:cxn ang="0">
                  <a:pos x="0" y="16"/>
                </a:cxn>
                <a:cxn ang="0">
                  <a:pos x="1" y="18"/>
                </a:cxn>
                <a:cxn ang="0">
                  <a:pos x="5" y="20"/>
                </a:cxn>
                <a:cxn ang="0">
                  <a:pos x="1" y="20"/>
                </a:cxn>
                <a:cxn ang="0">
                  <a:pos x="0" y="20"/>
                </a:cxn>
              </a:cxnLst>
              <a:rect l="0" t="0" r="r" b="b"/>
              <a:pathLst>
                <a:path w="41" h="31">
                  <a:moveTo>
                    <a:pt x="0" y="20"/>
                  </a:moveTo>
                  <a:lnTo>
                    <a:pt x="1" y="28"/>
                  </a:lnTo>
                  <a:lnTo>
                    <a:pt x="6" y="31"/>
                  </a:lnTo>
                  <a:lnTo>
                    <a:pt x="5" y="30"/>
                  </a:lnTo>
                  <a:lnTo>
                    <a:pt x="5" y="28"/>
                  </a:lnTo>
                  <a:lnTo>
                    <a:pt x="6" y="28"/>
                  </a:lnTo>
                  <a:lnTo>
                    <a:pt x="8" y="28"/>
                  </a:lnTo>
                  <a:lnTo>
                    <a:pt x="10" y="25"/>
                  </a:lnTo>
                  <a:lnTo>
                    <a:pt x="10" y="21"/>
                  </a:lnTo>
                  <a:lnTo>
                    <a:pt x="15" y="23"/>
                  </a:lnTo>
                  <a:lnTo>
                    <a:pt x="18" y="26"/>
                  </a:lnTo>
                  <a:lnTo>
                    <a:pt x="18" y="21"/>
                  </a:lnTo>
                  <a:lnTo>
                    <a:pt x="20" y="20"/>
                  </a:lnTo>
                  <a:lnTo>
                    <a:pt x="23" y="18"/>
                  </a:lnTo>
                  <a:lnTo>
                    <a:pt x="26" y="18"/>
                  </a:lnTo>
                  <a:lnTo>
                    <a:pt x="30" y="15"/>
                  </a:lnTo>
                  <a:lnTo>
                    <a:pt x="31" y="10"/>
                  </a:lnTo>
                  <a:lnTo>
                    <a:pt x="33" y="13"/>
                  </a:lnTo>
                  <a:lnTo>
                    <a:pt x="36" y="15"/>
                  </a:lnTo>
                  <a:lnTo>
                    <a:pt x="38" y="13"/>
                  </a:lnTo>
                  <a:lnTo>
                    <a:pt x="40" y="11"/>
                  </a:lnTo>
                  <a:lnTo>
                    <a:pt x="41" y="8"/>
                  </a:lnTo>
                  <a:lnTo>
                    <a:pt x="41" y="5"/>
                  </a:lnTo>
                  <a:lnTo>
                    <a:pt x="38" y="3"/>
                  </a:lnTo>
                  <a:lnTo>
                    <a:pt x="35" y="0"/>
                  </a:lnTo>
                  <a:lnTo>
                    <a:pt x="31" y="1"/>
                  </a:lnTo>
                  <a:lnTo>
                    <a:pt x="28" y="1"/>
                  </a:lnTo>
                  <a:lnTo>
                    <a:pt x="30" y="6"/>
                  </a:lnTo>
                  <a:lnTo>
                    <a:pt x="30" y="8"/>
                  </a:lnTo>
                  <a:lnTo>
                    <a:pt x="28" y="8"/>
                  </a:lnTo>
                  <a:lnTo>
                    <a:pt x="26" y="5"/>
                  </a:lnTo>
                  <a:lnTo>
                    <a:pt x="26" y="8"/>
                  </a:lnTo>
                  <a:lnTo>
                    <a:pt x="25" y="10"/>
                  </a:lnTo>
                  <a:lnTo>
                    <a:pt x="23" y="8"/>
                  </a:lnTo>
                  <a:lnTo>
                    <a:pt x="21" y="8"/>
                  </a:lnTo>
                  <a:lnTo>
                    <a:pt x="20" y="8"/>
                  </a:lnTo>
                  <a:lnTo>
                    <a:pt x="16" y="10"/>
                  </a:lnTo>
                  <a:lnTo>
                    <a:pt x="13" y="11"/>
                  </a:lnTo>
                  <a:lnTo>
                    <a:pt x="15" y="15"/>
                  </a:lnTo>
                  <a:lnTo>
                    <a:pt x="15" y="18"/>
                  </a:lnTo>
                  <a:lnTo>
                    <a:pt x="15" y="20"/>
                  </a:lnTo>
                  <a:lnTo>
                    <a:pt x="11" y="16"/>
                  </a:lnTo>
                  <a:lnTo>
                    <a:pt x="8" y="13"/>
                  </a:lnTo>
                  <a:lnTo>
                    <a:pt x="8" y="18"/>
                  </a:lnTo>
                  <a:lnTo>
                    <a:pt x="6" y="20"/>
                  </a:lnTo>
                  <a:lnTo>
                    <a:pt x="5" y="18"/>
                  </a:lnTo>
                  <a:lnTo>
                    <a:pt x="3" y="16"/>
                  </a:lnTo>
                  <a:lnTo>
                    <a:pt x="1" y="16"/>
                  </a:lnTo>
                  <a:lnTo>
                    <a:pt x="0" y="16"/>
                  </a:lnTo>
                  <a:lnTo>
                    <a:pt x="1" y="18"/>
                  </a:lnTo>
                  <a:lnTo>
                    <a:pt x="5" y="20"/>
                  </a:lnTo>
                  <a:lnTo>
                    <a:pt x="1" y="20"/>
                  </a:lnTo>
                  <a:lnTo>
                    <a:pt x="0" y="20"/>
                  </a:lnTo>
                  <a:close/>
                </a:path>
              </a:pathLst>
            </a:custGeom>
            <a:solidFill>
              <a:srgbClr val="1F1A17"/>
            </a:solidFill>
            <a:ln w="9525">
              <a:noFill/>
              <a:round/>
              <a:headEnd/>
              <a:tailEnd/>
            </a:ln>
          </p:spPr>
          <p:txBody>
            <a:bodyPr/>
            <a:lstStyle/>
            <a:p>
              <a:endParaRPr lang="en-US"/>
            </a:p>
          </p:txBody>
        </p:sp>
        <p:sp>
          <p:nvSpPr>
            <p:cNvPr id="4949" name="Freeform 853"/>
            <p:cNvSpPr>
              <a:spLocks/>
            </p:cNvSpPr>
            <p:nvPr/>
          </p:nvSpPr>
          <p:spPr bwMode="auto">
            <a:xfrm>
              <a:off x="3305" y="3116"/>
              <a:ext cx="22" cy="23"/>
            </a:xfrm>
            <a:custGeom>
              <a:avLst/>
              <a:gdLst/>
              <a:ahLst/>
              <a:cxnLst>
                <a:cxn ang="0">
                  <a:pos x="0" y="17"/>
                </a:cxn>
                <a:cxn ang="0">
                  <a:pos x="2" y="15"/>
                </a:cxn>
                <a:cxn ang="0">
                  <a:pos x="3" y="15"/>
                </a:cxn>
                <a:cxn ang="0">
                  <a:pos x="5" y="18"/>
                </a:cxn>
                <a:cxn ang="0">
                  <a:pos x="7" y="18"/>
                </a:cxn>
                <a:cxn ang="0">
                  <a:pos x="7" y="13"/>
                </a:cxn>
                <a:cxn ang="0">
                  <a:pos x="12" y="15"/>
                </a:cxn>
                <a:cxn ang="0">
                  <a:pos x="12" y="8"/>
                </a:cxn>
                <a:cxn ang="0">
                  <a:pos x="17" y="3"/>
                </a:cxn>
                <a:cxn ang="0">
                  <a:pos x="22" y="0"/>
                </a:cxn>
                <a:cxn ang="0">
                  <a:pos x="18" y="3"/>
                </a:cxn>
                <a:cxn ang="0">
                  <a:pos x="17" y="7"/>
                </a:cxn>
                <a:cxn ang="0">
                  <a:pos x="18" y="10"/>
                </a:cxn>
                <a:cxn ang="0">
                  <a:pos x="20" y="10"/>
                </a:cxn>
                <a:cxn ang="0">
                  <a:pos x="17" y="12"/>
                </a:cxn>
                <a:cxn ang="0">
                  <a:pos x="17" y="17"/>
                </a:cxn>
                <a:cxn ang="0">
                  <a:pos x="13" y="15"/>
                </a:cxn>
                <a:cxn ang="0">
                  <a:pos x="13" y="18"/>
                </a:cxn>
                <a:cxn ang="0">
                  <a:pos x="10" y="18"/>
                </a:cxn>
                <a:cxn ang="0">
                  <a:pos x="10" y="23"/>
                </a:cxn>
                <a:cxn ang="0">
                  <a:pos x="7" y="23"/>
                </a:cxn>
                <a:cxn ang="0">
                  <a:pos x="0" y="17"/>
                </a:cxn>
              </a:cxnLst>
              <a:rect l="0" t="0" r="r" b="b"/>
              <a:pathLst>
                <a:path w="22" h="23">
                  <a:moveTo>
                    <a:pt x="0" y="17"/>
                  </a:moveTo>
                  <a:lnTo>
                    <a:pt x="2" y="15"/>
                  </a:lnTo>
                  <a:lnTo>
                    <a:pt x="3" y="15"/>
                  </a:lnTo>
                  <a:lnTo>
                    <a:pt x="5" y="18"/>
                  </a:lnTo>
                  <a:lnTo>
                    <a:pt x="7" y="18"/>
                  </a:lnTo>
                  <a:lnTo>
                    <a:pt x="7" y="13"/>
                  </a:lnTo>
                  <a:lnTo>
                    <a:pt x="12" y="15"/>
                  </a:lnTo>
                  <a:lnTo>
                    <a:pt x="12" y="8"/>
                  </a:lnTo>
                  <a:lnTo>
                    <a:pt x="17" y="3"/>
                  </a:lnTo>
                  <a:lnTo>
                    <a:pt x="22" y="0"/>
                  </a:lnTo>
                  <a:lnTo>
                    <a:pt x="18" y="3"/>
                  </a:lnTo>
                  <a:lnTo>
                    <a:pt x="17" y="7"/>
                  </a:lnTo>
                  <a:lnTo>
                    <a:pt x="18" y="10"/>
                  </a:lnTo>
                  <a:lnTo>
                    <a:pt x="20" y="10"/>
                  </a:lnTo>
                  <a:lnTo>
                    <a:pt x="17" y="12"/>
                  </a:lnTo>
                  <a:lnTo>
                    <a:pt x="17" y="17"/>
                  </a:lnTo>
                  <a:lnTo>
                    <a:pt x="13" y="15"/>
                  </a:lnTo>
                  <a:lnTo>
                    <a:pt x="13" y="18"/>
                  </a:lnTo>
                  <a:lnTo>
                    <a:pt x="10" y="18"/>
                  </a:lnTo>
                  <a:lnTo>
                    <a:pt x="10" y="23"/>
                  </a:lnTo>
                  <a:lnTo>
                    <a:pt x="7" y="23"/>
                  </a:lnTo>
                  <a:lnTo>
                    <a:pt x="0" y="17"/>
                  </a:lnTo>
                  <a:close/>
                </a:path>
              </a:pathLst>
            </a:custGeom>
            <a:solidFill>
              <a:srgbClr val="1F1A17"/>
            </a:solidFill>
            <a:ln w="9525">
              <a:noFill/>
              <a:round/>
              <a:headEnd/>
              <a:tailEnd/>
            </a:ln>
          </p:spPr>
          <p:txBody>
            <a:bodyPr/>
            <a:lstStyle/>
            <a:p>
              <a:endParaRPr lang="en-US"/>
            </a:p>
          </p:txBody>
        </p:sp>
        <p:sp>
          <p:nvSpPr>
            <p:cNvPr id="4950" name="Freeform 854"/>
            <p:cNvSpPr>
              <a:spLocks/>
            </p:cNvSpPr>
            <p:nvPr/>
          </p:nvSpPr>
          <p:spPr bwMode="auto">
            <a:xfrm>
              <a:off x="3298" y="3118"/>
              <a:ext cx="12" cy="11"/>
            </a:xfrm>
            <a:custGeom>
              <a:avLst/>
              <a:gdLst/>
              <a:ahLst/>
              <a:cxnLst>
                <a:cxn ang="0">
                  <a:pos x="0" y="11"/>
                </a:cxn>
                <a:cxn ang="0">
                  <a:pos x="0" y="8"/>
                </a:cxn>
                <a:cxn ang="0">
                  <a:pos x="4" y="5"/>
                </a:cxn>
                <a:cxn ang="0">
                  <a:pos x="9" y="1"/>
                </a:cxn>
                <a:cxn ang="0">
                  <a:pos x="10" y="0"/>
                </a:cxn>
                <a:cxn ang="0">
                  <a:pos x="12" y="1"/>
                </a:cxn>
                <a:cxn ang="0">
                  <a:pos x="5" y="8"/>
                </a:cxn>
                <a:cxn ang="0">
                  <a:pos x="4" y="10"/>
                </a:cxn>
                <a:cxn ang="0">
                  <a:pos x="0" y="11"/>
                </a:cxn>
              </a:cxnLst>
              <a:rect l="0" t="0" r="r" b="b"/>
              <a:pathLst>
                <a:path w="12" h="11">
                  <a:moveTo>
                    <a:pt x="0" y="11"/>
                  </a:moveTo>
                  <a:lnTo>
                    <a:pt x="0" y="8"/>
                  </a:lnTo>
                  <a:lnTo>
                    <a:pt x="4" y="5"/>
                  </a:lnTo>
                  <a:lnTo>
                    <a:pt x="9" y="1"/>
                  </a:lnTo>
                  <a:lnTo>
                    <a:pt x="10" y="0"/>
                  </a:lnTo>
                  <a:lnTo>
                    <a:pt x="12" y="1"/>
                  </a:lnTo>
                  <a:lnTo>
                    <a:pt x="5" y="8"/>
                  </a:lnTo>
                  <a:lnTo>
                    <a:pt x="4" y="10"/>
                  </a:lnTo>
                  <a:lnTo>
                    <a:pt x="0" y="11"/>
                  </a:lnTo>
                  <a:close/>
                </a:path>
              </a:pathLst>
            </a:custGeom>
            <a:solidFill>
              <a:srgbClr val="1F1A17"/>
            </a:solidFill>
            <a:ln w="9525">
              <a:noFill/>
              <a:round/>
              <a:headEnd/>
              <a:tailEnd/>
            </a:ln>
          </p:spPr>
          <p:txBody>
            <a:bodyPr/>
            <a:lstStyle/>
            <a:p>
              <a:endParaRPr lang="en-US"/>
            </a:p>
          </p:txBody>
        </p:sp>
        <p:sp>
          <p:nvSpPr>
            <p:cNvPr id="4951" name="Freeform 855"/>
            <p:cNvSpPr>
              <a:spLocks/>
            </p:cNvSpPr>
            <p:nvPr/>
          </p:nvSpPr>
          <p:spPr bwMode="auto">
            <a:xfrm>
              <a:off x="3292" y="3111"/>
              <a:ext cx="13" cy="18"/>
            </a:xfrm>
            <a:custGeom>
              <a:avLst/>
              <a:gdLst/>
              <a:ahLst/>
              <a:cxnLst>
                <a:cxn ang="0">
                  <a:pos x="0" y="18"/>
                </a:cxn>
                <a:cxn ang="0">
                  <a:pos x="0" y="15"/>
                </a:cxn>
                <a:cxn ang="0">
                  <a:pos x="3" y="12"/>
                </a:cxn>
                <a:cxn ang="0">
                  <a:pos x="5" y="10"/>
                </a:cxn>
                <a:cxn ang="0">
                  <a:pos x="5" y="8"/>
                </a:cxn>
                <a:cxn ang="0">
                  <a:pos x="8" y="5"/>
                </a:cxn>
                <a:cxn ang="0">
                  <a:pos x="8" y="0"/>
                </a:cxn>
                <a:cxn ang="0">
                  <a:pos x="13" y="3"/>
                </a:cxn>
                <a:cxn ang="0">
                  <a:pos x="11" y="3"/>
                </a:cxn>
                <a:cxn ang="0">
                  <a:pos x="10" y="7"/>
                </a:cxn>
                <a:cxn ang="0">
                  <a:pos x="8" y="8"/>
                </a:cxn>
                <a:cxn ang="0">
                  <a:pos x="6" y="10"/>
                </a:cxn>
                <a:cxn ang="0">
                  <a:pos x="5" y="17"/>
                </a:cxn>
                <a:cxn ang="0">
                  <a:pos x="0" y="18"/>
                </a:cxn>
              </a:cxnLst>
              <a:rect l="0" t="0" r="r" b="b"/>
              <a:pathLst>
                <a:path w="13" h="18">
                  <a:moveTo>
                    <a:pt x="0" y="18"/>
                  </a:moveTo>
                  <a:lnTo>
                    <a:pt x="0" y="15"/>
                  </a:lnTo>
                  <a:lnTo>
                    <a:pt x="3" y="12"/>
                  </a:lnTo>
                  <a:lnTo>
                    <a:pt x="5" y="10"/>
                  </a:lnTo>
                  <a:lnTo>
                    <a:pt x="5" y="8"/>
                  </a:lnTo>
                  <a:lnTo>
                    <a:pt x="8" y="5"/>
                  </a:lnTo>
                  <a:lnTo>
                    <a:pt x="8" y="0"/>
                  </a:lnTo>
                  <a:lnTo>
                    <a:pt x="13" y="3"/>
                  </a:lnTo>
                  <a:lnTo>
                    <a:pt x="11" y="3"/>
                  </a:lnTo>
                  <a:lnTo>
                    <a:pt x="10" y="7"/>
                  </a:lnTo>
                  <a:lnTo>
                    <a:pt x="8" y="8"/>
                  </a:lnTo>
                  <a:lnTo>
                    <a:pt x="6" y="10"/>
                  </a:lnTo>
                  <a:lnTo>
                    <a:pt x="5" y="17"/>
                  </a:lnTo>
                  <a:lnTo>
                    <a:pt x="0" y="18"/>
                  </a:lnTo>
                  <a:close/>
                </a:path>
              </a:pathLst>
            </a:custGeom>
            <a:solidFill>
              <a:srgbClr val="1F1A17"/>
            </a:solidFill>
            <a:ln w="9525">
              <a:noFill/>
              <a:round/>
              <a:headEnd/>
              <a:tailEnd/>
            </a:ln>
          </p:spPr>
          <p:txBody>
            <a:bodyPr/>
            <a:lstStyle/>
            <a:p>
              <a:endParaRPr lang="en-US"/>
            </a:p>
          </p:txBody>
        </p:sp>
        <p:sp>
          <p:nvSpPr>
            <p:cNvPr id="4952" name="Freeform 856"/>
            <p:cNvSpPr>
              <a:spLocks/>
            </p:cNvSpPr>
            <p:nvPr/>
          </p:nvSpPr>
          <p:spPr bwMode="auto">
            <a:xfrm>
              <a:off x="3113" y="2997"/>
              <a:ext cx="87" cy="114"/>
            </a:xfrm>
            <a:custGeom>
              <a:avLst/>
              <a:gdLst/>
              <a:ahLst/>
              <a:cxnLst>
                <a:cxn ang="0">
                  <a:pos x="13" y="2"/>
                </a:cxn>
                <a:cxn ang="0">
                  <a:pos x="15" y="5"/>
                </a:cxn>
                <a:cxn ang="0">
                  <a:pos x="20" y="17"/>
                </a:cxn>
                <a:cxn ang="0">
                  <a:pos x="23" y="20"/>
                </a:cxn>
                <a:cxn ang="0">
                  <a:pos x="28" y="25"/>
                </a:cxn>
                <a:cxn ang="0">
                  <a:pos x="32" y="29"/>
                </a:cxn>
                <a:cxn ang="0">
                  <a:pos x="40" y="34"/>
                </a:cxn>
                <a:cxn ang="0">
                  <a:pos x="45" y="34"/>
                </a:cxn>
                <a:cxn ang="0">
                  <a:pos x="53" y="35"/>
                </a:cxn>
                <a:cxn ang="0">
                  <a:pos x="60" y="39"/>
                </a:cxn>
                <a:cxn ang="0">
                  <a:pos x="60" y="40"/>
                </a:cxn>
                <a:cxn ang="0">
                  <a:pos x="62" y="49"/>
                </a:cxn>
                <a:cxn ang="0">
                  <a:pos x="67" y="59"/>
                </a:cxn>
                <a:cxn ang="0">
                  <a:pos x="73" y="62"/>
                </a:cxn>
                <a:cxn ang="0">
                  <a:pos x="78" y="60"/>
                </a:cxn>
                <a:cxn ang="0">
                  <a:pos x="80" y="64"/>
                </a:cxn>
                <a:cxn ang="0">
                  <a:pos x="75" y="67"/>
                </a:cxn>
                <a:cxn ang="0">
                  <a:pos x="77" y="72"/>
                </a:cxn>
                <a:cxn ang="0">
                  <a:pos x="78" y="79"/>
                </a:cxn>
                <a:cxn ang="0">
                  <a:pos x="80" y="86"/>
                </a:cxn>
                <a:cxn ang="0">
                  <a:pos x="80" y="91"/>
                </a:cxn>
                <a:cxn ang="0">
                  <a:pos x="78" y="92"/>
                </a:cxn>
                <a:cxn ang="0">
                  <a:pos x="80" y="99"/>
                </a:cxn>
                <a:cxn ang="0">
                  <a:pos x="83" y="109"/>
                </a:cxn>
                <a:cxn ang="0">
                  <a:pos x="82" y="112"/>
                </a:cxn>
                <a:cxn ang="0">
                  <a:pos x="73" y="102"/>
                </a:cxn>
                <a:cxn ang="0">
                  <a:pos x="67" y="91"/>
                </a:cxn>
                <a:cxn ang="0">
                  <a:pos x="63" y="84"/>
                </a:cxn>
                <a:cxn ang="0">
                  <a:pos x="57" y="70"/>
                </a:cxn>
                <a:cxn ang="0">
                  <a:pos x="53" y="60"/>
                </a:cxn>
                <a:cxn ang="0">
                  <a:pos x="50" y="59"/>
                </a:cxn>
                <a:cxn ang="0">
                  <a:pos x="42" y="59"/>
                </a:cxn>
                <a:cxn ang="0">
                  <a:pos x="42" y="54"/>
                </a:cxn>
                <a:cxn ang="0">
                  <a:pos x="45" y="47"/>
                </a:cxn>
                <a:cxn ang="0">
                  <a:pos x="38" y="47"/>
                </a:cxn>
                <a:cxn ang="0">
                  <a:pos x="28" y="47"/>
                </a:cxn>
                <a:cxn ang="0">
                  <a:pos x="25" y="40"/>
                </a:cxn>
                <a:cxn ang="0">
                  <a:pos x="22" y="35"/>
                </a:cxn>
                <a:cxn ang="0">
                  <a:pos x="17" y="35"/>
                </a:cxn>
                <a:cxn ang="0">
                  <a:pos x="17" y="30"/>
                </a:cxn>
                <a:cxn ang="0">
                  <a:pos x="15" y="27"/>
                </a:cxn>
                <a:cxn ang="0">
                  <a:pos x="12" y="24"/>
                </a:cxn>
                <a:cxn ang="0">
                  <a:pos x="6" y="17"/>
                </a:cxn>
                <a:cxn ang="0">
                  <a:pos x="1" y="9"/>
                </a:cxn>
                <a:cxn ang="0">
                  <a:pos x="1" y="5"/>
                </a:cxn>
                <a:cxn ang="0">
                  <a:pos x="6" y="9"/>
                </a:cxn>
                <a:cxn ang="0">
                  <a:pos x="12" y="7"/>
                </a:cxn>
              </a:cxnLst>
              <a:rect l="0" t="0" r="r" b="b"/>
              <a:pathLst>
                <a:path w="87" h="114">
                  <a:moveTo>
                    <a:pt x="10" y="0"/>
                  </a:moveTo>
                  <a:lnTo>
                    <a:pt x="13" y="2"/>
                  </a:lnTo>
                  <a:lnTo>
                    <a:pt x="17" y="4"/>
                  </a:lnTo>
                  <a:lnTo>
                    <a:pt x="15" y="5"/>
                  </a:lnTo>
                  <a:lnTo>
                    <a:pt x="17" y="10"/>
                  </a:lnTo>
                  <a:lnTo>
                    <a:pt x="20" y="17"/>
                  </a:lnTo>
                  <a:lnTo>
                    <a:pt x="20" y="22"/>
                  </a:lnTo>
                  <a:lnTo>
                    <a:pt x="23" y="20"/>
                  </a:lnTo>
                  <a:lnTo>
                    <a:pt x="25" y="20"/>
                  </a:lnTo>
                  <a:lnTo>
                    <a:pt x="28" y="25"/>
                  </a:lnTo>
                  <a:lnTo>
                    <a:pt x="30" y="27"/>
                  </a:lnTo>
                  <a:lnTo>
                    <a:pt x="32" y="29"/>
                  </a:lnTo>
                  <a:lnTo>
                    <a:pt x="35" y="30"/>
                  </a:lnTo>
                  <a:lnTo>
                    <a:pt x="40" y="34"/>
                  </a:lnTo>
                  <a:lnTo>
                    <a:pt x="42" y="35"/>
                  </a:lnTo>
                  <a:lnTo>
                    <a:pt x="45" y="34"/>
                  </a:lnTo>
                  <a:lnTo>
                    <a:pt x="50" y="32"/>
                  </a:lnTo>
                  <a:lnTo>
                    <a:pt x="53" y="35"/>
                  </a:lnTo>
                  <a:lnTo>
                    <a:pt x="55" y="39"/>
                  </a:lnTo>
                  <a:lnTo>
                    <a:pt x="60" y="39"/>
                  </a:lnTo>
                  <a:lnTo>
                    <a:pt x="63" y="39"/>
                  </a:lnTo>
                  <a:lnTo>
                    <a:pt x="60" y="40"/>
                  </a:lnTo>
                  <a:lnTo>
                    <a:pt x="58" y="44"/>
                  </a:lnTo>
                  <a:lnTo>
                    <a:pt x="62" y="49"/>
                  </a:lnTo>
                  <a:lnTo>
                    <a:pt x="63" y="54"/>
                  </a:lnTo>
                  <a:lnTo>
                    <a:pt x="67" y="59"/>
                  </a:lnTo>
                  <a:lnTo>
                    <a:pt x="70" y="64"/>
                  </a:lnTo>
                  <a:lnTo>
                    <a:pt x="73" y="62"/>
                  </a:lnTo>
                  <a:lnTo>
                    <a:pt x="77" y="60"/>
                  </a:lnTo>
                  <a:lnTo>
                    <a:pt x="78" y="60"/>
                  </a:lnTo>
                  <a:lnTo>
                    <a:pt x="80" y="62"/>
                  </a:lnTo>
                  <a:lnTo>
                    <a:pt x="80" y="64"/>
                  </a:lnTo>
                  <a:lnTo>
                    <a:pt x="80" y="67"/>
                  </a:lnTo>
                  <a:lnTo>
                    <a:pt x="75" y="67"/>
                  </a:lnTo>
                  <a:lnTo>
                    <a:pt x="70" y="69"/>
                  </a:lnTo>
                  <a:lnTo>
                    <a:pt x="77" y="72"/>
                  </a:lnTo>
                  <a:lnTo>
                    <a:pt x="82" y="72"/>
                  </a:lnTo>
                  <a:lnTo>
                    <a:pt x="78" y="79"/>
                  </a:lnTo>
                  <a:lnTo>
                    <a:pt x="77" y="80"/>
                  </a:lnTo>
                  <a:lnTo>
                    <a:pt x="80" y="86"/>
                  </a:lnTo>
                  <a:lnTo>
                    <a:pt x="83" y="91"/>
                  </a:lnTo>
                  <a:lnTo>
                    <a:pt x="80" y="91"/>
                  </a:lnTo>
                  <a:lnTo>
                    <a:pt x="78" y="91"/>
                  </a:lnTo>
                  <a:lnTo>
                    <a:pt x="78" y="92"/>
                  </a:lnTo>
                  <a:lnTo>
                    <a:pt x="78" y="94"/>
                  </a:lnTo>
                  <a:lnTo>
                    <a:pt x="80" y="99"/>
                  </a:lnTo>
                  <a:lnTo>
                    <a:pt x="80" y="104"/>
                  </a:lnTo>
                  <a:lnTo>
                    <a:pt x="83" y="109"/>
                  </a:lnTo>
                  <a:lnTo>
                    <a:pt x="87" y="114"/>
                  </a:lnTo>
                  <a:lnTo>
                    <a:pt x="82" y="112"/>
                  </a:lnTo>
                  <a:lnTo>
                    <a:pt x="75" y="109"/>
                  </a:lnTo>
                  <a:lnTo>
                    <a:pt x="73" y="102"/>
                  </a:lnTo>
                  <a:lnTo>
                    <a:pt x="72" y="96"/>
                  </a:lnTo>
                  <a:lnTo>
                    <a:pt x="67" y="91"/>
                  </a:lnTo>
                  <a:lnTo>
                    <a:pt x="62" y="87"/>
                  </a:lnTo>
                  <a:lnTo>
                    <a:pt x="63" y="84"/>
                  </a:lnTo>
                  <a:lnTo>
                    <a:pt x="60" y="77"/>
                  </a:lnTo>
                  <a:lnTo>
                    <a:pt x="57" y="70"/>
                  </a:lnTo>
                  <a:lnTo>
                    <a:pt x="53" y="67"/>
                  </a:lnTo>
                  <a:lnTo>
                    <a:pt x="53" y="60"/>
                  </a:lnTo>
                  <a:lnTo>
                    <a:pt x="55" y="54"/>
                  </a:lnTo>
                  <a:lnTo>
                    <a:pt x="50" y="59"/>
                  </a:lnTo>
                  <a:lnTo>
                    <a:pt x="45" y="64"/>
                  </a:lnTo>
                  <a:lnTo>
                    <a:pt x="42" y="59"/>
                  </a:lnTo>
                  <a:lnTo>
                    <a:pt x="38" y="54"/>
                  </a:lnTo>
                  <a:lnTo>
                    <a:pt x="42" y="54"/>
                  </a:lnTo>
                  <a:lnTo>
                    <a:pt x="43" y="52"/>
                  </a:lnTo>
                  <a:lnTo>
                    <a:pt x="45" y="47"/>
                  </a:lnTo>
                  <a:lnTo>
                    <a:pt x="42" y="44"/>
                  </a:lnTo>
                  <a:lnTo>
                    <a:pt x="38" y="47"/>
                  </a:lnTo>
                  <a:lnTo>
                    <a:pt x="33" y="49"/>
                  </a:lnTo>
                  <a:lnTo>
                    <a:pt x="28" y="47"/>
                  </a:lnTo>
                  <a:lnTo>
                    <a:pt x="25" y="44"/>
                  </a:lnTo>
                  <a:lnTo>
                    <a:pt x="25" y="40"/>
                  </a:lnTo>
                  <a:lnTo>
                    <a:pt x="25" y="37"/>
                  </a:lnTo>
                  <a:lnTo>
                    <a:pt x="22" y="35"/>
                  </a:lnTo>
                  <a:lnTo>
                    <a:pt x="17" y="37"/>
                  </a:lnTo>
                  <a:lnTo>
                    <a:pt x="17" y="35"/>
                  </a:lnTo>
                  <a:lnTo>
                    <a:pt x="15" y="34"/>
                  </a:lnTo>
                  <a:lnTo>
                    <a:pt x="17" y="30"/>
                  </a:lnTo>
                  <a:lnTo>
                    <a:pt x="17" y="29"/>
                  </a:lnTo>
                  <a:lnTo>
                    <a:pt x="15" y="27"/>
                  </a:lnTo>
                  <a:lnTo>
                    <a:pt x="12" y="25"/>
                  </a:lnTo>
                  <a:lnTo>
                    <a:pt x="12" y="24"/>
                  </a:lnTo>
                  <a:lnTo>
                    <a:pt x="13" y="20"/>
                  </a:lnTo>
                  <a:lnTo>
                    <a:pt x="6" y="17"/>
                  </a:lnTo>
                  <a:lnTo>
                    <a:pt x="1" y="10"/>
                  </a:lnTo>
                  <a:lnTo>
                    <a:pt x="1" y="9"/>
                  </a:lnTo>
                  <a:lnTo>
                    <a:pt x="3" y="9"/>
                  </a:lnTo>
                  <a:lnTo>
                    <a:pt x="1" y="5"/>
                  </a:lnTo>
                  <a:lnTo>
                    <a:pt x="0" y="4"/>
                  </a:lnTo>
                  <a:lnTo>
                    <a:pt x="6" y="9"/>
                  </a:lnTo>
                  <a:lnTo>
                    <a:pt x="13" y="14"/>
                  </a:lnTo>
                  <a:lnTo>
                    <a:pt x="12" y="7"/>
                  </a:lnTo>
                  <a:lnTo>
                    <a:pt x="10" y="0"/>
                  </a:lnTo>
                  <a:close/>
                </a:path>
              </a:pathLst>
            </a:custGeom>
            <a:solidFill>
              <a:srgbClr val="1F1A17"/>
            </a:solidFill>
            <a:ln w="9525">
              <a:noFill/>
              <a:round/>
              <a:headEnd/>
              <a:tailEnd/>
            </a:ln>
          </p:spPr>
          <p:txBody>
            <a:bodyPr/>
            <a:lstStyle/>
            <a:p>
              <a:endParaRPr lang="en-US"/>
            </a:p>
          </p:txBody>
        </p:sp>
        <p:sp>
          <p:nvSpPr>
            <p:cNvPr id="4953" name="Freeform 857"/>
            <p:cNvSpPr>
              <a:spLocks/>
            </p:cNvSpPr>
            <p:nvPr/>
          </p:nvSpPr>
          <p:spPr bwMode="auto">
            <a:xfrm>
              <a:off x="3106" y="3022"/>
              <a:ext cx="42" cy="54"/>
            </a:xfrm>
            <a:custGeom>
              <a:avLst/>
              <a:gdLst/>
              <a:ahLst/>
              <a:cxnLst>
                <a:cxn ang="0">
                  <a:pos x="22" y="20"/>
                </a:cxn>
                <a:cxn ang="0">
                  <a:pos x="22" y="15"/>
                </a:cxn>
                <a:cxn ang="0">
                  <a:pos x="20" y="10"/>
                </a:cxn>
                <a:cxn ang="0">
                  <a:pos x="10" y="7"/>
                </a:cxn>
                <a:cxn ang="0">
                  <a:pos x="2" y="0"/>
                </a:cxn>
                <a:cxn ang="0">
                  <a:pos x="2" y="4"/>
                </a:cxn>
                <a:cxn ang="0">
                  <a:pos x="0" y="5"/>
                </a:cxn>
                <a:cxn ang="0">
                  <a:pos x="5" y="9"/>
                </a:cxn>
                <a:cxn ang="0">
                  <a:pos x="8" y="10"/>
                </a:cxn>
                <a:cxn ang="0">
                  <a:pos x="5" y="15"/>
                </a:cxn>
                <a:cxn ang="0">
                  <a:pos x="0" y="19"/>
                </a:cxn>
                <a:cxn ang="0">
                  <a:pos x="2" y="19"/>
                </a:cxn>
                <a:cxn ang="0">
                  <a:pos x="3" y="20"/>
                </a:cxn>
                <a:cxn ang="0">
                  <a:pos x="7" y="19"/>
                </a:cxn>
                <a:cxn ang="0">
                  <a:pos x="10" y="17"/>
                </a:cxn>
                <a:cxn ang="0">
                  <a:pos x="8" y="20"/>
                </a:cxn>
                <a:cxn ang="0">
                  <a:pos x="7" y="22"/>
                </a:cxn>
                <a:cxn ang="0">
                  <a:pos x="10" y="20"/>
                </a:cxn>
                <a:cxn ang="0">
                  <a:pos x="13" y="19"/>
                </a:cxn>
                <a:cxn ang="0">
                  <a:pos x="12" y="24"/>
                </a:cxn>
                <a:cxn ang="0">
                  <a:pos x="12" y="27"/>
                </a:cxn>
                <a:cxn ang="0">
                  <a:pos x="15" y="24"/>
                </a:cxn>
                <a:cxn ang="0">
                  <a:pos x="17" y="24"/>
                </a:cxn>
                <a:cxn ang="0">
                  <a:pos x="17" y="25"/>
                </a:cxn>
                <a:cxn ang="0">
                  <a:pos x="15" y="30"/>
                </a:cxn>
                <a:cxn ang="0">
                  <a:pos x="19" y="29"/>
                </a:cxn>
                <a:cxn ang="0">
                  <a:pos x="22" y="29"/>
                </a:cxn>
                <a:cxn ang="0">
                  <a:pos x="24" y="32"/>
                </a:cxn>
                <a:cxn ang="0">
                  <a:pos x="25" y="37"/>
                </a:cxn>
                <a:cxn ang="0">
                  <a:pos x="29" y="39"/>
                </a:cxn>
                <a:cxn ang="0">
                  <a:pos x="30" y="40"/>
                </a:cxn>
                <a:cxn ang="0">
                  <a:pos x="29" y="44"/>
                </a:cxn>
                <a:cxn ang="0">
                  <a:pos x="25" y="45"/>
                </a:cxn>
                <a:cxn ang="0">
                  <a:pos x="15" y="44"/>
                </a:cxn>
                <a:cxn ang="0">
                  <a:pos x="7" y="40"/>
                </a:cxn>
                <a:cxn ang="0">
                  <a:pos x="12" y="44"/>
                </a:cxn>
                <a:cxn ang="0">
                  <a:pos x="17" y="47"/>
                </a:cxn>
                <a:cxn ang="0">
                  <a:pos x="22" y="49"/>
                </a:cxn>
                <a:cxn ang="0">
                  <a:pos x="29" y="50"/>
                </a:cxn>
                <a:cxn ang="0">
                  <a:pos x="30" y="49"/>
                </a:cxn>
                <a:cxn ang="0">
                  <a:pos x="32" y="45"/>
                </a:cxn>
                <a:cxn ang="0">
                  <a:pos x="35" y="50"/>
                </a:cxn>
                <a:cxn ang="0">
                  <a:pos x="39" y="54"/>
                </a:cxn>
                <a:cxn ang="0">
                  <a:pos x="40" y="50"/>
                </a:cxn>
                <a:cxn ang="0">
                  <a:pos x="42" y="44"/>
                </a:cxn>
                <a:cxn ang="0">
                  <a:pos x="37" y="39"/>
                </a:cxn>
                <a:cxn ang="0">
                  <a:pos x="32" y="34"/>
                </a:cxn>
                <a:cxn ang="0">
                  <a:pos x="30" y="29"/>
                </a:cxn>
                <a:cxn ang="0">
                  <a:pos x="29" y="25"/>
                </a:cxn>
                <a:cxn ang="0">
                  <a:pos x="27" y="22"/>
                </a:cxn>
                <a:cxn ang="0">
                  <a:pos x="25" y="19"/>
                </a:cxn>
                <a:cxn ang="0">
                  <a:pos x="24" y="19"/>
                </a:cxn>
                <a:cxn ang="0">
                  <a:pos x="22" y="20"/>
                </a:cxn>
              </a:cxnLst>
              <a:rect l="0" t="0" r="r" b="b"/>
              <a:pathLst>
                <a:path w="42" h="54">
                  <a:moveTo>
                    <a:pt x="22" y="20"/>
                  </a:moveTo>
                  <a:lnTo>
                    <a:pt x="22" y="15"/>
                  </a:lnTo>
                  <a:lnTo>
                    <a:pt x="20" y="10"/>
                  </a:lnTo>
                  <a:lnTo>
                    <a:pt x="10" y="7"/>
                  </a:lnTo>
                  <a:lnTo>
                    <a:pt x="2" y="0"/>
                  </a:lnTo>
                  <a:lnTo>
                    <a:pt x="2" y="4"/>
                  </a:lnTo>
                  <a:lnTo>
                    <a:pt x="0" y="5"/>
                  </a:lnTo>
                  <a:lnTo>
                    <a:pt x="5" y="9"/>
                  </a:lnTo>
                  <a:lnTo>
                    <a:pt x="8" y="10"/>
                  </a:lnTo>
                  <a:lnTo>
                    <a:pt x="5" y="15"/>
                  </a:lnTo>
                  <a:lnTo>
                    <a:pt x="0" y="19"/>
                  </a:lnTo>
                  <a:lnTo>
                    <a:pt x="2" y="19"/>
                  </a:lnTo>
                  <a:lnTo>
                    <a:pt x="3" y="20"/>
                  </a:lnTo>
                  <a:lnTo>
                    <a:pt x="7" y="19"/>
                  </a:lnTo>
                  <a:lnTo>
                    <a:pt x="10" y="17"/>
                  </a:lnTo>
                  <a:lnTo>
                    <a:pt x="8" y="20"/>
                  </a:lnTo>
                  <a:lnTo>
                    <a:pt x="7" y="22"/>
                  </a:lnTo>
                  <a:lnTo>
                    <a:pt x="10" y="20"/>
                  </a:lnTo>
                  <a:lnTo>
                    <a:pt x="13" y="19"/>
                  </a:lnTo>
                  <a:lnTo>
                    <a:pt x="12" y="24"/>
                  </a:lnTo>
                  <a:lnTo>
                    <a:pt x="12" y="27"/>
                  </a:lnTo>
                  <a:lnTo>
                    <a:pt x="15" y="24"/>
                  </a:lnTo>
                  <a:lnTo>
                    <a:pt x="17" y="24"/>
                  </a:lnTo>
                  <a:lnTo>
                    <a:pt x="17" y="25"/>
                  </a:lnTo>
                  <a:lnTo>
                    <a:pt x="15" y="30"/>
                  </a:lnTo>
                  <a:lnTo>
                    <a:pt x="19" y="29"/>
                  </a:lnTo>
                  <a:lnTo>
                    <a:pt x="22" y="29"/>
                  </a:lnTo>
                  <a:lnTo>
                    <a:pt x="24" y="32"/>
                  </a:lnTo>
                  <a:lnTo>
                    <a:pt x="25" y="37"/>
                  </a:lnTo>
                  <a:lnTo>
                    <a:pt x="29" y="39"/>
                  </a:lnTo>
                  <a:lnTo>
                    <a:pt x="30" y="40"/>
                  </a:lnTo>
                  <a:lnTo>
                    <a:pt x="29" y="44"/>
                  </a:lnTo>
                  <a:lnTo>
                    <a:pt x="25" y="45"/>
                  </a:lnTo>
                  <a:lnTo>
                    <a:pt x="15" y="44"/>
                  </a:lnTo>
                  <a:lnTo>
                    <a:pt x="7" y="40"/>
                  </a:lnTo>
                  <a:lnTo>
                    <a:pt x="12" y="44"/>
                  </a:lnTo>
                  <a:lnTo>
                    <a:pt x="17" y="47"/>
                  </a:lnTo>
                  <a:lnTo>
                    <a:pt x="22" y="49"/>
                  </a:lnTo>
                  <a:lnTo>
                    <a:pt x="29" y="50"/>
                  </a:lnTo>
                  <a:lnTo>
                    <a:pt x="30" y="49"/>
                  </a:lnTo>
                  <a:lnTo>
                    <a:pt x="32" y="45"/>
                  </a:lnTo>
                  <a:lnTo>
                    <a:pt x="35" y="50"/>
                  </a:lnTo>
                  <a:lnTo>
                    <a:pt x="39" y="54"/>
                  </a:lnTo>
                  <a:lnTo>
                    <a:pt x="40" y="50"/>
                  </a:lnTo>
                  <a:lnTo>
                    <a:pt x="42" y="44"/>
                  </a:lnTo>
                  <a:lnTo>
                    <a:pt x="37" y="39"/>
                  </a:lnTo>
                  <a:lnTo>
                    <a:pt x="32" y="34"/>
                  </a:lnTo>
                  <a:lnTo>
                    <a:pt x="30" y="29"/>
                  </a:lnTo>
                  <a:lnTo>
                    <a:pt x="29" y="25"/>
                  </a:lnTo>
                  <a:lnTo>
                    <a:pt x="27" y="22"/>
                  </a:lnTo>
                  <a:lnTo>
                    <a:pt x="25" y="19"/>
                  </a:lnTo>
                  <a:lnTo>
                    <a:pt x="24" y="19"/>
                  </a:lnTo>
                  <a:lnTo>
                    <a:pt x="22" y="20"/>
                  </a:lnTo>
                  <a:close/>
                </a:path>
              </a:pathLst>
            </a:custGeom>
            <a:solidFill>
              <a:srgbClr val="1F1A17"/>
            </a:solidFill>
            <a:ln w="9525">
              <a:noFill/>
              <a:round/>
              <a:headEnd/>
              <a:tailEnd/>
            </a:ln>
          </p:spPr>
          <p:txBody>
            <a:bodyPr/>
            <a:lstStyle/>
            <a:p>
              <a:endParaRPr lang="en-US"/>
            </a:p>
          </p:txBody>
        </p:sp>
        <p:sp>
          <p:nvSpPr>
            <p:cNvPr id="4954" name="Freeform 858"/>
            <p:cNvSpPr>
              <a:spLocks/>
            </p:cNvSpPr>
            <p:nvPr/>
          </p:nvSpPr>
          <p:spPr bwMode="auto">
            <a:xfrm>
              <a:off x="3093" y="3051"/>
              <a:ext cx="93" cy="77"/>
            </a:xfrm>
            <a:custGeom>
              <a:avLst/>
              <a:gdLst/>
              <a:ahLst/>
              <a:cxnLst>
                <a:cxn ang="0">
                  <a:pos x="0" y="1"/>
                </a:cxn>
                <a:cxn ang="0">
                  <a:pos x="3" y="5"/>
                </a:cxn>
                <a:cxn ang="0">
                  <a:pos x="1" y="10"/>
                </a:cxn>
                <a:cxn ang="0">
                  <a:pos x="3" y="15"/>
                </a:cxn>
                <a:cxn ang="0">
                  <a:pos x="8" y="21"/>
                </a:cxn>
                <a:cxn ang="0">
                  <a:pos x="8" y="28"/>
                </a:cxn>
                <a:cxn ang="0">
                  <a:pos x="13" y="33"/>
                </a:cxn>
                <a:cxn ang="0">
                  <a:pos x="15" y="35"/>
                </a:cxn>
                <a:cxn ang="0">
                  <a:pos x="16" y="42"/>
                </a:cxn>
                <a:cxn ang="0">
                  <a:pos x="23" y="43"/>
                </a:cxn>
                <a:cxn ang="0">
                  <a:pos x="25" y="47"/>
                </a:cxn>
                <a:cxn ang="0">
                  <a:pos x="28" y="53"/>
                </a:cxn>
                <a:cxn ang="0">
                  <a:pos x="33" y="52"/>
                </a:cxn>
                <a:cxn ang="0">
                  <a:pos x="35" y="53"/>
                </a:cxn>
                <a:cxn ang="0">
                  <a:pos x="37" y="58"/>
                </a:cxn>
                <a:cxn ang="0">
                  <a:pos x="40" y="55"/>
                </a:cxn>
                <a:cxn ang="0">
                  <a:pos x="42" y="55"/>
                </a:cxn>
                <a:cxn ang="0">
                  <a:pos x="45" y="55"/>
                </a:cxn>
                <a:cxn ang="0">
                  <a:pos x="48" y="55"/>
                </a:cxn>
                <a:cxn ang="0">
                  <a:pos x="52" y="57"/>
                </a:cxn>
                <a:cxn ang="0">
                  <a:pos x="57" y="62"/>
                </a:cxn>
                <a:cxn ang="0">
                  <a:pos x="60" y="65"/>
                </a:cxn>
                <a:cxn ang="0">
                  <a:pos x="63" y="60"/>
                </a:cxn>
                <a:cxn ang="0">
                  <a:pos x="65" y="58"/>
                </a:cxn>
                <a:cxn ang="0">
                  <a:pos x="68" y="62"/>
                </a:cxn>
                <a:cxn ang="0">
                  <a:pos x="72" y="63"/>
                </a:cxn>
                <a:cxn ang="0">
                  <a:pos x="77" y="60"/>
                </a:cxn>
                <a:cxn ang="0">
                  <a:pos x="80" y="65"/>
                </a:cxn>
                <a:cxn ang="0">
                  <a:pos x="82" y="73"/>
                </a:cxn>
                <a:cxn ang="0">
                  <a:pos x="87" y="77"/>
                </a:cxn>
                <a:cxn ang="0">
                  <a:pos x="93" y="72"/>
                </a:cxn>
                <a:cxn ang="0">
                  <a:pos x="90" y="68"/>
                </a:cxn>
                <a:cxn ang="0">
                  <a:pos x="87" y="67"/>
                </a:cxn>
                <a:cxn ang="0">
                  <a:pos x="85" y="62"/>
                </a:cxn>
                <a:cxn ang="0">
                  <a:pos x="87" y="57"/>
                </a:cxn>
                <a:cxn ang="0">
                  <a:pos x="87" y="52"/>
                </a:cxn>
                <a:cxn ang="0">
                  <a:pos x="78" y="53"/>
                </a:cxn>
                <a:cxn ang="0">
                  <a:pos x="78" y="48"/>
                </a:cxn>
                <a:cxn ang="0">
                  <a:pos x="80" y="42"/>
                </a:cxn>
                <a:cxn ang="0">
                  <a:pos x="77" y="43"/>
                </a:cxn>
                <a:cxn ang="0">
                  <a:pos x="72" y="43"/>
                </a:cxn>
                <a:cxn ang="0">
                  <a:pos x="62" y="35"/>
                </a:cxn>
                <a:cxn ang="0">
                  <a:pos x="50" y="30"/>
                </a:cxn>
                <a:cxn ang="0">
                  <a:pos x="35" y="28"/>
                </a:cxn>
                <a:cxn ang="0">
                  <a:pos x="20" y="26"/>
                </a:cxn>
                <a:cxn ang="0">
                  <a:pos x="18" y="23"/>
                </a:cxn>
                <a:cxn ang="0">
                  <a:pos x="16" y="21"/>
                </a:cxn>
                <a:cxn ang="0">
                  <a:pos x="13" y="20"/>
                </a:cxn>
                <a:cxn ang="0">
                  <a:pos x="8" y="10"/>
                </a:cxn>
                <a:cxn ang="0">
                  <a:pos x="1" y="0"/>
                </a:cxn>
              </a:cxnLst>
              <a:rect l="0" t="0" r="r" b="b"/>
              <a:pathLst>
                <a:path w="93" h="77">
                  <a:moveTo>
                    <a:pt x="0" y="0"/>
                  </a:moveTo>
                  <a:lnTo>
                    <a:pt x="0" y="1"/>
                  </a:lnTo>
                  <a:lnTo>
                    <a:pt x="0" y="3"/>
                  </a:lnTo>
                  <a:lnTo>
                    <a:pt x="3" y="5"/>
                  </a:lnTo>
                  <a:lnTo>
                    <a:pt x="3" y="8"/>
                  </a:lnTo>
                  <a:lnTo>
                    <a:pt x="1" y="10"/>
                  </a:lnTo>
                  <a:lnTo>
                    <a:pt x="0" y="13"/>
                  </a:lnTo>
                  <a:lnTo>
                    <a:pt x="3" y="15"/>
                  </a:lnTo>
                  <a:lnTo>
                    <a:pt x="8" y="18"/>
                  </a:lnTo>
                  <a:lnTo>
                    <a:pt x="8" y="21"/>
                  </a:lnTo>
                  <a:lnTo>
                    <a:pt x="8" y="25"/>
                  </a:lnTo>
                  <a:lnTo>
                    <a:pt x="8" y="28"/>
                  </a:lnTo>
                  <a:lnTo>
                    <a:pt x="10" y="33"/>
                  </a:lnTo>
                  <a:lnTo>
                    <a:pt x="13" y="33"/>
                  </a:lnTo>
                  <a:lnTo>
                    <a:pt x="16" y="33"/>
                  </a:lnTo>
                  <a:lnTo>
                    <a:pt x="15" y="35"/>
                  </a:lnTo>
                  <a:lnTo>
                    <a:pt x="11" y="38"/>
                  </a:lnTo>
                  <a:lnTo>
                    <a:pt x="16" y="42"/>
                  </a:lnTo>
                  <a:lnTo>
                    <a:pt x="21" y="45"/>
                  </a:lnTo>
                  <a:lnTo>
                    <a:pt x="23" y="43"/>
                  </a:lnTo>
                  <a:lnTo>
                    <a:pt x="25" y="43"/>
                  </a:lnTo>
                  <a:lnTo>
                    <a:pt x="25" y="47"/>
                  </a:lnTo>
                  <a:lnTo>
                    <a:pt x="25" y="50"/>
                  </a:lnTo>
                  <a:lnTo>
                    <a:pt x="28" y="53"/>
                  </a:lnTo>
                  <a:lnTo>
                    <a:pt x="32" y="57"/>
                  </a:lnTo>
                  <a:lnTo>
                    <a:pt x="33" y="52"/>
                  </a:lnTo>
                  <a:lnTo>
                    <a:pt x="33" y="48"/>
                  </a:lnTo>
                  <a:lnTo>
                    <a:pt x="35" y="53"/>
                  </a:lnTo>
                  <a:lnTo>
                    <a:pt x="35" y="57"/>
                  </a:lnTo>
                  <a:lnTo>
                    <a:pt x="37" y="58"/>
                  </a:lnTo>
                  <a:lnTo>
                    <a:pt x="38" y="60"/>
                  </a:lnTo>
                  <a:lnTo>
                    <a:pt x="40" y="55"/>
                  </a:lnTo>
                  <a:lnTo>
                    <a:pt x="42" y="52"/>
                  </a:lnTo>
                  <a:lnTo>
                    <a:pt x="42" y="55"/>
                  </a:lnTo>
                  <a:lnTo>
                    <a:pt x="42" y="58"/>
                  </a:lnTo>
                  <a:lnTo>
                    <a:pt x="45" y="55"/>
                  </a:lnTo>
                  <a:lnTo>
                    <a:pt x="47" y="52"/>
                  </a:lnTo>
                  <a:lnTo>
                    <a:pt x="48" y="55"/>
                  </a:lnTo>
                  <a:lnTo>
                    <a:pt x="48" y="58"/>
                  </a:lnTo>
                  <a:lnTo>
                    <a:pt x="52" y="57"/>
                  </a:lnTo>
                  <a:lnTo>
                    <a:pt x="55" y="55"/>
                  </a:lnTo>
                  <a:lnTo>
                    <a:pt x="57" y="62"/>
                  </a:lnTo>
                  <a:lnTo>
                    <a:pt x="58" y="63"/>
                  </a:lnTo>
                  <a:lnTo>
                    <a:pt x="60" y="65"/>
                  </a:lnTo>
                  <a:lnTo>
                    <a:pt x="63" y="63"/>
                  </a:lnTo>
                  <a:lnTo>
                    <a:pt x="63" y="60"/>
                  </a:lnTo>
                  <a:lnTo>
                    <a:pt x="65" y="58"/>
                  </a:lnTo>
                  <a:lnTo>
                    <a:pt x="65" y="58"/>
                  </a:lnTo>
                  <a:lnTo>
                    <a:pt x="67" y="58"/>
                  </a:lnTo>
                  <a:lnTo>
                    <a:pt x="68" y="62"/>
                  </a:lnTo>
                  <a:lnTo>
                    <a:pt x="70" y="67"/>
                  </a:lnTo>
                  <a:lnTo>
                    <a:pt x="72" y="63"/>
                  </a:lnTo>
                  <a:lnTo>
                    <a:pt x="73" y="58"/>
                  </a:lnTo>
                  <a:lnTo>
                    <a:pt x="77" y="60"/>
                  </a:lnTo>
                  <a:lnTo>
                    <a:pt x="78" y="62"/>
                  </a:lnTo>
                  <a:lnTo>
                    <a:pt x="80" y="65"/>
                  </a:lnTo>
                  <a:lnTo>
                    <a:pt x="78" y="70"/>
                  </a:lnTo>
                  <a:lnTo>
                    <a:pt x="82" y="73"/>
                  </a:lnTo>
                  <a:lnTo>
                    <a:pt x="85" y="75"/>
                  </a:lnTo>
                  <a:lnTo>
                    <a:pt x="87" y="77"/>
                  </a:lnTo>
                  <a:lnTo>
                    <a:pt x="90" y="77"/>
                  </a:lnTo>
                  <a:lnTo>
                    <a:pt x="93" y="72"/>
                  </a:lnTo>
                  <a:lnTo>
                    <a:pt x="92" y="68"/>
                  </a:lnTo>
                  <a:lnTo>
                    <a:pt x="90" y="68"/>
                  </a:lnTo>
                  <a:lnTo>
                    <a:pt x="85" y="68"/>
                  </a:lnTo>
                  <a:lnTo>
                    <a:pt x="87" y="67"/>
                  </a:lnTo>
                  <a:lnTo>
                    <a:pt x="88" y="63"/>
                  </a:lnTo>
                  <a:lnTo>
                    <a:pt x="85" y="62"/>
                  </a:lnTo>
                  <a:lnTo>
                    <a:pt x="83" y="57"/>
                  </a:lnTo>
                  <a:lnTo>
                    <a:pt x="87" y="57"/>
                  </a:lnTo>
                  <a:lnTo>
                    <a:pt x="88" y="55"/>
                  </a:lnTo>
                  <a:lnTo>
                    <a:pt x="87" y="52"/>
                  </a:lnTo>
                  <a:lnTo>
                    <a:pt x="82" y="52"/>
                  </a:lnTo>
                  <a:lnTo>
                    <a:pt x="78" y="53"/>
                  </a:lnTo>
                  <a:lnTo>
                    <a:pt x="77" y="52"/>
                  </a:lnTo>
                  <a:lnTo>
                    <a:pt x="78" y="48"/>
                  </a:lnTo>
                  <a:lnTo>
                    <a:pt x="80" y="43"/>
                  </a:lnTo>
                  <a:lnTo>
                    <a:pt x="80" y="42"/>
                  </a:lnTo>
                  <a:lnTo>
                    <a:pt x="80" y="40"/>
                  </a:lnTo>
                  <a:lnTo>
                    <a:pt x="77" y="43"/>
                  </a:lnTo>
                  <a:lnTo>
                    <a:pt x="73" y="45"/>
                  </a:lnTo>
                  <a:lnTo>
                    <a:pt x="72" y="43"/>
                  </a:lnTo>
                  <a:lnTo>
                    <a:pt x="70" y="38"/>
                  </a:lnTo>
                  <a:lnTo>
                    <a:pt x="62" y="35"/>
                  </a:lnTo>
                  <a:lnTo>
                    <a:pt x="55" y="30"/>
                  </a:lnTo>
                  <a:lnTo>
                    <a:pt x="50" y="30"/>
                  </a:lnTo>
                  <a:lnTo>
                    <a:pt x="43" y="32"/>
                  </a:lnTo>
                  <a:lnTo>
                    <a:pt x="35" y="28"/>
                  </a:lnTo>
                  <a:lnTo>
                    <a:pt x="26" y="26"/>
                  </a:lnTo>
                  <a:lnTo>
                    <a:pt x="20" y="26"/>
                  </a:lnTo>
                  <a:lnTo>
                    <a:pt x="15" y="25"/>
                  </a:lnTo>
                  <a:lnTo>
                    <a:pt x="18" y="23"/>
                  </a:lnTo>
                  <a:lnTo>
                    <a:pt x="20" y="21"/>
                  </a:lnTo>
                  <a:lnTo>
                    <a:pt x="16" y="21"/>
                  </a:lnTo>
                  <a:lnTo>
                    <a:pt x="11" y="21"/>
                  </a:lnTo>
                  <a:lnTo>
                    <a:pt x="13" y="20"/>
                  </a:lnTo>
                  <a:lnTo>
                    <a:pt x="15" y="18"/>
                  </a:lnTo>
                  <a:lnTo>
                    <a:pt x="8" y="10"/>
                  </a:lnTo>
                  <a:lnTo>
                    <a:pt x="3" y="0"/>
                  </a:lnTo>
                  <a:lnTo>
                    <a:pt x="1" y="0"/>
                  </a:lnTo>
                  <a:lnTo>
                    <a:pt x="0" y="0"/>
                  </a:lnTo>
                  <a:close/>
                </a:path>
              </a:pathLst>
            </a:custGeom>
            <a:solidFill>
              <a:srgbClr val="1F1A17"/>
            </a:solidFill>
            <a:ln w="9525">
              <a:noFill/>
              <a:round/>
              <a:headEnd/>
              <a:tailEnd/>
            </a:ln>
          </p:spPr>
          <p:txBody>
            <a:bodyPr/>
            <a:lstStyle/>
            <a:p>
              <a:endParaRPr lang="en-US"/>
            </a:p>
          </p:txBody>
        </p:sp>
        <p:sp>
          <p:nvSpPr>
            <p:cNvPr id="4955" name="Freeform 859"/>
            <p:cNvSpPr>
              <a:spLocks/>
            </p:cNvSpPr>
            <p:nvPr/>
          </p:nvSpPr>
          <p:spPr bwMode="auto">
            <a:xfrm>
              <a:off x="3094" y="3041"/>
              <a:ext cx="12" cy="18"/>
            </a:xfrm>
            <a:custGeom>
              <a:avLst/>
              <a:gdLst/>
              <a:ahLst/>
              <a:cxnLst>
                <a:cxn ang="0">
                  <a:pos x="0" y="0"/>
                </a:cxn>
                <a:cxn ang="0">
                  <a:pos x="0" y="1"/>
                </a:cxn>
                <a:cxn ang="0">
                  <a:pos x="2" y="6"/>
                </a:cxn>
                <a:cxn ang="0">
                  <a:pos x="9" y="13"/>
                </a:cxn>
                <a:cxn ang="0">
                  <a:pos x="12" y="18"/>
                </a:cxn>
                <a:cxn ang="0">
                  <a:pos x="9" y="10"/>
                </a:cxn>
                <a:cxn ang="0">
                  <a:pos x="0" y="0"/>
                </a:cxn>
              </a:cxnLst>
              <a:rect l="0" t="0" r="r" b="b"/>
              <a:pathLst>
                <a:path w="12" h="18">
                  <a:moveTo>
                    <a:pt x="0" y="0"/>
                  </a:moveTo>
                  <a:lnTo>
                    <a:pt x="0" y="1"/>
                  </a:lnTo>
                  <a:lnTo>
                    <a:pt x="2" y="6"/>
                  </a:lnTo>
                  <a:lnTo>
                    <a:pt x="9" y="13"/>
                  </a:lnTo>
                  <a:lnTo>
                    <a:pt x="12" y="18"/>
                  </a:lnTo>
                  <a:lnTo>
                    <a:pt x="9" y="10"/>
                  </a:lnTo>
                  <a:lnTo>
                    <a:pt x="0" y="0"/>
                  </a:lnTo>
                  <a:close/>
                </a:path>
              </a:pathLst>
            </a:custGeom>
            <a:solidFill>
              <a:srgbClr val="1F1A17"/>
            </a:solidFill>
            <a:ln w="9525">
              <a:noFill/>
              <a:round/>
              <a:headEnd/>
              <a:tailEnd/>
            </a:ln>
          </p:spPr>
          <p:txBody>
            <a:bodyPr/>
            <a:lstStyle/>
            <a:p>
              <a:endParaRPr lang="en-US"/>
            </a:p>
          </p:txBody>
        </p:sp>
        <p:sp>
          <p:nvSpPr>
            <p:cNvPr id="4956" name="Freeform 860"/>
            <p:cNvSpPr>
              <a:spLocks/>
            </p:cNvSpPr>
            <p:nvPr/>
          </p:nvSpPr>
          <p:spPr bwMode="auto">
            <a:xfrm>
              <a:off x="3151" y="3057"/>
              <a:ext cx="17" cy="37"/>
            </a:xfrm>
            <a:custGeom>
              <a:avLst/>
              <a:gdLst/>
              <a:ahLst/>
              <a:cxnLst>
                <a:cxn ang="0">
                  <a:pos x="0" y="0"/>
                </a:cxn>
                <a:cxn ang="0">
                  <a:pos x="4" y="10"/>
                </a:cxn>
                <a:cxn ang="0">
                  <a:pos x="2" y="14"/>
                </a:cxn>
                <a:cxn ang="0">
                  <a:pos x="2" y="17"/>
                </a:cxn>
                <a:cxn ang="0">
                  <a:pos x="5" y="20"/>
                </a:cxn>
                <a:cxn ang="0">
                  <a:pos x="7" y="24"/>
                </a:cxn>
                <a:cxn ang="0">
                  <a:pos x="9" y="26"/>
                </a:cxn>
                <a:cxn ang="0">
                  <a:pos x="10" y="31"/>
                </a:cxn>
                <a:cxn ang="0">
                  <a:pos x="9" y="34"/>
                </a:cxn>
                <a:cxn ang="0">
                  <a:pos x="10" y="36"/>
                </a:cxn>
                <a:cxn ang="0">
                  <a:pos x="12" y="37"/>
                </a:cxn>
                <a:cxn ang="0">
                  <a:pos x="15" y="32"/>
                </a:cxn>
                <a:cxn ang="0">
                  <a:pos x="17" y="26"/>
                </a:cxn>
                <a:cxn ang="0">
                  <a:pos x="9" y="15"/>
                </a:cxn>
                <a:cxn ang="0">
                  <a:pos x="7" y="17"/>
                </a:cxn>
                <a:cxn ang="0">
                  <a:pos x="7" y="9"/>
                </a:cxn>
                <a:cxn ang="0">
                  <a:pos x="0" y="0"/>
                </a:cxn>
              </a:cxnLst>
              <a:rect l="0" t="0" r="r" b="b"/>
              <a:pathLst>
                <a:path w="17" h="37">
                  <a:moveTo>
                    <a:pt x="0" y="0"/>
                  </a:moveTo>
                  <a:lnTo>
                    <a:pt x="4" y="10"/>
                  </a:lnTo>
                  <a:lnTo>
                    <a:pt x="2" y="14"/>
                  </a:lnTo>
                  <a:lnTo>
                    <a:pt x="2" y="17"/>
                  </a:lnTo>
                  <a:lnTo>
                    <a:pt x="5" y="20"/>
                  </a:lnTo>
                  <a:lnTo>
                    <a:pt x="7" y="24"/>
                  </a:lnTo>
                  <a:lnTo>
                    <a:pt x="9" y="26"/>
                  </a:lnTo>
                  <a:lnTo>
                    <a:pt x="10" y="31"/>
                  </a:lnTo>
                  <a:lnTo>
                    <a:pt x="9" y="34"/>
                  </a:lnTo>
                  <a:lnTo>
                    <a:pt x="10" y="36"/>
                  </a:lnTo>
                  <a:lnTo>
                    <a:pt x="12" y="37"/>
                  </a:lnTo>
                  <a:lnTo>
                    <a:pt x="15" y="32"/>
                  </a:lnTo>
                  <a:lnTo>
                    <a:pt x="17" y="26"/>
                  </a:lnTo>
                  <a:lnTo>
                    <a:pt x="9" y="15"/>
                  </a:lnTo>
                  <a:lnTo>
                    <a:pt x="7" y="17"/>
                  </a:lnTo>
                  <a:lnTo>
                    <a:pt x="7" y="9"/>
                  </a:lnTo>
                  <a:lnTo>
                    <a:pt x="0" y="0"/>
                  </a:lnTo>
                  <a:close/>
                </a:path>
              </a:pathLst>
            </a:custGeom>
            <a:solidFill>
              <a:srgbClr val="1F1A17"/>
            </a:solidFill>
            <a:ln w="9525">
              <a:noFill/>
              <a:round/>
              <a:headEnd/>
              <a:tailEnd/>
            </a:ln>
          </p:spPr>
          <p:txBody>
            <a:bodyPr/>
            <a:lstStyle/>
            <a:p>
              <a:endParaRPr lang="en-US"/>
            </a:p>
          </p:txBody>
        </p:sp>
        <p:sp>
          <p:nvSpPr>
            <p:cNvPr id="4957" name="Freeform 861"/>
            <p:cNvSpPr>
              <a:spLocks/>
            </p:cNvSpPr>
            <p:nvPr/>
          </p:nvSpPr>
          <p:spPr bwMode="auto">
            <a:xfrm>
              <a:off x="3108" y="3099"/>
              <a:ext cx="80" cy="81"/>
            </a:xfrm>
            <a:custGeom>
              <a:avLst/>
              <a:gdLst/>
              <a:ahLst/>
              <a:cxnLst>
                <a:cxn ang="0">
                  <a:pos x="0" y="2"/>
                </a:cxn>
                <a:cxn ang="0">
                  <a:pos x="3" y="7"/>
                </a:cxn>
                <a:cxn ang="0">
                  <a:pos x="5" y="10"/>
                </a:cxn>
                <a:cxn ang="0">
                  <a:pos x="6" y="14"/>
                </a:cxn>
                <a:cxn ang="0">
                  <a:pos x="10" y="12"/>
                </a:cxn>
                <a:cxn ang="0">
                  <a:pos x="11" y="12"/>
                </a:cxn>
                <a:cxn ang="0">
                  <a:pos x="11" y="17"/>
                </a:cxn>
                <a:cxn ang="0">
                  <a:pos x="8" y="20"/>
                </a:cxn>
                <a:cxn ang="0">
                  <a:pos x="8" y="25"/>
                </a:cxn>
                <a:cxn ang="0">
                  <a:pos x="17" y="27"/>
                </a:cxn>
                <a:cxn ang="0">
                  <a:pos x="22" y="30"/>
                </a:cxn>
                <a:cxn ang="0">
                  <a:pos x="27" y="32"/>
                </a:cxn>
                <a:cxn ang="0">
                  <a:pos x="32" y="34"/>
                </a:cxn>
                <a:cxn ang="0">
                  <a:pos x="33" y="42"/>
                </a:cxn>
                <a:cxn ang="0">
                  <a:pos x="30" y="44"/>
                </a:cxn>
                <a:cxn ang="0">
                  <a:pos x="27" y="44"/>
                </a:cxn>
                <a:cxn ang="0">
                  <a:pos x="20" y="45"/>
                </a:cxn>
                <a:cxn ang="0">
                  <a:pos x="13" y="45"/>
                </a:cxn>
                <a:cxn ang="0">
                  <a:pos x="15" y="50"/>
                </a:cxn>
                <a:cxn ang="0">
                  <a:pos x="13" y="54"/>
                </a:cxn>
                <a:cxn ang="0">
                  <a:pos x="11" y="59"/>
                </a:cxn>
                <a:cxn ang="0">
                  <a:pos x="17" y="62"/>
                </a:cxn>
                <a:cxn ang="0">
                  <a:pos x="23" y="57"/>
                </a:cxn>
                <a:cxn ang="0">
                  <a:pos x="27" y="54"/>
                </a:cxn>
                <a:cxn ang="0">
                  <a:pos x="30" y="60"/>
                </a:cxn>
                <a:cxn ang="0">
                  <a:pos x="35" y="57"/>
                </a:cxn>
                <a:cxn ang="0">
                  <a:pos x="38" y="55"/>
                </a:cxn>
                <a:cxn ang="0">
                  <a:pos x="40" y="60"/>
                </a:cxn>
                <a:cxn ang="0">
                  <a:pos x="43" y="55"/>
                </a:cxn>
                <a:cxn ang="0">
                  <a:pos x="45" y="54"/>
                </a:cxn>
                <a:cxn ang="0">
                  <a:pos x="48" y="67"/>
                </a:cxn>
                <a:cxn ang="0">
                  <a:pos x="52" y="67"/>
                </a:cxn>
                <a:cxn ang="0">
                  <a:pos x="53" y="70"/>
                </a:cxn>
                <a:cxn ang="0">
                  <a:pos x="55" y="77"/>
                </a:cxn>
                <a:cxn ang="0">
                  <a:pos x="60" y="74"/>
                </a:cxn>
                <a:cxn ang="0">
                  <a:pos x="67" y="74"/>
                </a:cxn>
                <a:cxn ang="0">
                  <a:pos x="77" y="74"/>
                </a:cxn>
                <a:cxn ang="0">
                  <a:pos x="78" y="65"/>
                </a:cxn>
                <a:cxn ang="0">
                  <a:pos x="75" y="60"/>
                </a:cxn>
                <a:cxn ang="0">
                  <a:pos x="70" y="57"/>
                </a:cxn>
                <a:cxn ang="0">
                  <a:pos x="68" y="55"/>
                </a:cxn>
                <a:cxn ang="0">
                  <a:pos x="65" y="54"/>
                </a:cxn>
                <a:cxn ang="0">
                  <a:pos x="63" y="52"/>
                </a:cxn>
                <a:cxn ang="0">
                  <a:pos x="62" y="52"/>
                </a:cxn>
                <a:cxn ang="0">
                  <a:pos x="58" y="47"/>
                </a:cxn>
                <a:cxn ang="0">
                  <a:pos x="52" y="42"/>
                </a:cxn>
                <a:cxn ang="0">
                  <a:pos x="52" y="34"/>
                </a:cxn>
                <a:cxn ang="0">
                  <a:pos x="48" y="29"/>
                </a:cxn>
                <a:cxn ang="0">
                  <a:pos x="45" y="24"/>
                </a:cxn>
                <a:cxn ang="0">
                  <a:pos x="38" y="24"/>
                </a:cxn>
                <a:cxn ang="0">
                  <a:pos x="25" y="19"/>
                </a:cxn>
                <a:cxn ang="0">
                  <a:pos x="23" y="20"/>
                </a:cxn>
                <a:cxn ang="0">
                  <a:pos x="22" y="22"/>
                </a:cxn>
                <a:cxn ang="0">
                  <a:pos x="17" y="17"/>
                </a:cxn>
                <a:cxn ang="0">
                  <a:pos x="11" y="9"/>
                </a:cxn>
                <a:cxn ang="0">
                  <a:pos x="3" y="2"/>
                </a:cxn>
              </a:cxnLst>
              <a:rect l="0" t="0" r="r" b="b"/>
              <a:pathLst>
                <a:path w="80" h="81">
                  <a:moveTo>
                    <a:pt x="0" y="0"/>
                  </a:moveTo>
                  <a:lnTo>
                    <a:pt x="0" y="2"/>
                  </a:lnTo>
                  <a:lnTo>
                    <a:pt x="1" y="5"/>
                  </a:lnTo>
                  <a:lnTo>
                    <a:pt x="3" y="7"/>
                  </a:lnTo>
                  <a:lnTo>
                    <a:pt x="5" y="7"/>
                  </a:lnTo>
                  <a:lnTo>
                    <a:pt x="5" y="10"/>
                  </a:lnTo>
                  <a:lnTo>
                    <a:pt x="5" y="14"/>
                  </a:lnTo>
                  <a:lnTo>
                    <a:pt x="6" y="14"/>
                  </a:lnTo>
                  <a:lnTo>
                    <a:pt x="8" y="14"/>
                  </a:lnTo>
                  <a:lnTo>
                    <a:pt x="10" y="12"/>
                  </a:lnTo>
                  <a:lnTo>
                    <a:pt x="10" y="10"/>
                  </a:lnTo>
                  <a:lnTo>
                    <a:pt x="11" y="12"/>
                  </a:lnTo>
                  <a:lnTo>
                    <a:pt x="13" y="14"/>
                  </a:lnTo>
                  <a:lnTo>
                    <a:pt x="11" y="17"/>
                  </a:lnTo>
                  <a:lnTo>
                    <a:pt x="10" y="20"/>
                  </a:lnTo>
                  <a:lnTo>
                    <a:pt x="8" y="20"/>
                  </a:lnTo>
                  <a:lnTo>
                    <a:pt x="6" y="20"/>
                  </a:lnTo>
                  <a:lnTo>
                    <a:pt x="8" y="25"/>
                  </a:lnTo>
                  <a:lnTo>
                    <a:pt x="11" y="27"/>
                  </a:lnTo>
                  <a:lnTo>
                    <a:pt x="17" y="27"/>
                  </a:lnTo>
                  <a:lnTo>
                    <a:pt x="22" y="27"/>
                  </a:lnTo>
                  <a:lnTo>
                    <a:pt x="22" y="30"/>
                  </a:lnTo>
                  <a:lnTo>
                    <a:pt x="23" y="34"/>
                  </a:lnTo>
                  <a:lnTo>
                    <a:pt x="27" y="32"/>
                  </a:lnTo>
                  <a:lnTo>
                    <a:pt x="30" y="30"/>
                  </a:lnTo>
                  <a:lnTo>
                    <a:pt x="32" y="34"/>
                  </a:lnTo>
                  <a:lnTo>
                    <a:pt x="33" y="39"/>
                  </a:lnTo>
                  <a:lnTo>
                    <a:pt x="33" y="42"/>
                  </a:lnTo>
                  <a:lnTo>
                    <a:pt x="32" y="49"/>
                  </a:lnTo>
                  <a:lnTo>
                    <a:pt x="30" y="44"/>
                  </a:lnTo>
                  <a:lnTo>
                    <a:pt x="28" y="40"/>
                  </a:lnTo>
                  <a:lnTo>
                    <a:pt x="27" y="44"/>
                  </a:lnTo>
                  <a:lnTo>
                    <a:pt x="23" y="47"/>
                  </a:lnTo>
                  <a:lnTo>
                    <a:pt x="20" y="45"/>
                  </a:lnTo>
                  <a:lnTo>
                    <a:pt x="17" y="45"/>
                  </a:lnTo>
                  <a:lnTo>
                    <a:pt x="13" y="45"/>
                  </a:lnTo>
                  <a:lnTo>
                    <a:pt x="10" y="49"/>
                  </a:lnTo>
                  <a:lnTo>
                    <a:pt x="15" y="50"/>
                  </a:lnTo>
                  <a:lnTo>
                    <a:pt x="18" y="50"/>
                  </a:lnTo>
                  <a:lnTo>
                    <a:pt x="13" y="54"/>
                  </a:lnTo>
                  <a:lnTo>
                    <a:pt x="10" y="55"/>
                  </a:lnTo>
                  <a:lnTo>
                    <a:pt x="11" y="59"/>
                  </a:lnTo>
                  <a:lnTo>
                    <a:pt x="15" y="62"/>
                  </a:lnTo>
                  <a:lnTo>
                    <a:pt x="17" y="62"/>
                  </a:lnTo>
                  <a:lnTo>
                    <a:pt x="20" y="62"/>
                  </a:lnTo>
                  <a:lnTo>
                    <a:pt x="23" y="57"/>
                  </a:lnTo>
                  <a:lnTo>
                    <a:pt x="25" y="54"/>
                  </a:lnTo>
                  <a:lnTo>
                    <a:pt x="27" y="54"/>
                  </a:lnTo>
                  <a:lnTo>
                    <a:pt x="28" y="59"/>
                  </a:lnTo>
                  <a:lnTo>
                    <a:pt x="30" y="60"/>
                  </a:lnTo>
                  <a:lnTo>
                    <a:pt x="33" y="62"/>
                  </a:lnTo>
                  <a:lnTo>
                    <a:pt x="35" y="57"/>
                  </a:lnTo>
                  <a:lnTo>
                    <a:pt x="37" y="52"/>
                  </a:lnTo>
                  <a:lnTo>
                    <a:pt x="38" y="55"/>
                  </a:lnTo>
                  <a:lnTo>
                    <a:pt x="38" y="60"/>
                  </a:lnTo>
                  <a:lnTo>
                    <a:pt x="40" y="60"/>
                  </a:lnTo>
                  <a:lnTo>
                    <a:pt x="42" y="62"/>
                  </a:lnTo>
                  <a:lnTo>
                    <a:pt x="43" y="55"/>
                  </a:lnTo>
                  <a:lnTo>
                    <a:pt x="43" y="50"/>
                  </a:lnTo>
                  <a:lnTo>
                    <a:pt x="45" y="54"/>
                  </a:lnTo>
                  <a:lnTo>
                    <a:pt x="47" y="62"/>
                  </a:lnTo>
                  <a:lnTo>
                    <a:pt x="48" y="67"/>
                  </a:lnTo>
                  <a:lnTo>
                    <a:pt x="50" y="69"/>
                  </a:lnTo>
                  <a:lnTo>
                    <a:pt x="52" y="67"/>
                  </a:lnTo>
                  <a:lnTo>
                    <a:pt x="53" y="67"/>
                  </a:lnTo>
                  <a:lnTo>
                    <a:pt x="53" y="70"/>
                  </a:lnTo>
                  <a:lnTo>
                    <a:pt x="53" y="75"/>
                  </a:lnTo>
                  <a:lnTo>
                    <a:pt x="55" y="77"/>
                  </a:lnTo>
                  <a:lnTo>
                    <a:pt x="57" y="81"/>
                  </a:lnTo>
                  <a:lnTo>
                    <a:pt x="60" y="74"/>
                  </a:lnTo>
                  <a:lnTo>
                    <a:pt x="62" y="69"/>
                  </a:lnTo>
                  <a:lnTo>
                    <a:pt x="67" y="74"/>
                  </a:lnTo>
                  <a:lnTo>
                    <a:pt x="72" y="77"/>
                  </a:lnTo>
                  <a:lnTo>
                    <a:pt x="77" y="74"/>
                  </a:lnTo>
                  <a:lnTo>
                    <a:pt x="80" y="70"/>
                  </a:lnTo>
                  <a:lnTo>
                    <a:pt x="78" y="65"/>
                  </a:lnTo>
                  <a:lnTo>
                    <a:pt x="77" y="60"/>
                  </a:lnTo>
                  <a:lnTo>
                    <a:pt x="75" y="60"/>
                  </a:lnTo>
                  <a:lnTo>
                    <a:pt x="72" y="60"/>
                  </a:lnTo>
                  <a:lnTo>
                    <a:pt x="70" y="57"/>
                  </a:lnTo>
                  <a:lnTo>
                    <a:pt x="70" y="54"/>
                  </a:lnTo>
                  <a:lnTo>
                    <a:pt x="68" y="55"/>
                  </a:lnTo>
                  <a:lnTo>
                    <a:pt x="67" y="55"/>
                  </a:lnTo>
                  <a:lnTo>
                    <a:pt x="65" y="54"/>
                  </a:lnTo>
                  <a:lnTo>
                    <a:pt x="65" y="50"/>
                  </a:lnTo>
                  <a:lnTo>
                    <a:pt x="63" y="52"/>
                  </a:lnTo>
                  <a:lnTo>
                    <a:pt x="62" y="52"/>
                  </a:lnTo>
                  <a:lnTo>
                    <a:pt x="62" y="52"/>
                  </a:lnTo>
                  <a:lnTo>
                    <a:pt x="60" y="50"/>
                  </a:lnTo>
                  <a:lnTo>
                    <a:pt x="58" y="47"/>
                  </a:lnTo>
                  <a:lnTo>
                    <a:pt x="57" y="45"/>
                  </a:lnTo>
                  <a:lnTo>
                    <a:pt x="52" y="42"/>
                  </a:lnTo>
                  <a:lnTo>
                    <a:pt x="48" y="40"/>
                  </a:lnTo>
                  <a:lnTo>
                    <a:pt x="52" y="34"/>
                  </a:lnTo>
                  <a:lnTo>
                    <a:pt x="52" y="30"/>
                  </a:lnTo>
                  <a:lnTo>
                    <a:pt x="48" y="29"/>
                  </a:lnTo>
                  <a:lnTo>
                    <a:pt x="45" y="25"/>
                  </a:lnTo>
                  <a:lnTo>
                    <a:pt x="45" y="24"/>
                  </a:lnTo>
                  <a:lnTo>
                    <a:pt x="43" y="22"/>
                  </a:lnTo>
                  <a:lnTo>
                    <a:pt x="38" y="24"/>
                  </a:lnTo>
                  <a:lnTo>
                    <a:pt x="32" y="20"/>
                  </a:lnTo>
                  <a:lnTo>
                    <a:pt x="25" y="19"/>
                  </a:lnTo>
                  <a:lnTo>
                    <a:pt x="20" y="15"/>
                  </a:lnTo>
                  <a:lnTo>
                    <a:pt x="23" y="20"/>
                  </a:lnTo>
                  <a:lnTo>
                    <a:pt x="27" y="24"/>
                  </a:lnTo>
                  <a:lnTo>
                    <a:pt x="22" y="22"/>
                  </a:lnTo>
                  <a:lnTo>
                    <a:pt x="17" y="19"/>
                  </a:lnTo>
                  <a:lnTo>
                    <a:pt x="17" y="17"/>
                  </a:lnTo>
                  <a:lnTo>
                    <a:pt x="17" y="14"/>
                  </a:lnTo>
                  <a:lnTo>
                    <a:pt x="11" y="9"/>
                  </a:lnTo>
                  <a:lnTo>
                    <a:pt x="6" y="4"/>
                  </a:lnTo>
                  <a:lnTo>
                    <a:pt x="3" y="2"/>
                  </a:lnTo>
                  <a:lnTo>
                    <a:pt x="0" y="0"/>
                  </a:lnTo>
                  <a:close/>
                </a:path>
              </a:pathLst>
            </a:custGeom>
            <a:solidFill>
              <a:srgbClr val="1F1A17"/>
            </a:solidFill>
            <a:ln w="9525">
              <a:noFill/>
              <a:round/>
              <a:headEnd/>
              <a:tailEnd/>
            </a:ln>
          </p:spPr>
          <p:txBody>
            <a:bodyPr/>
            <a:lstStyle/>
            <a:p>
              <a:endParaRPr lang="en-US"/>
            </a:p>
          </p:txBody>
        </p:sp>
        <p:sp>
          <p:nvSpPr>
            <p:cNvPr id="4958" name="Freeform 862"/>
            <p:cNvSpPr>
              <a:spLocks/>
            </p:cNvSpPr>
            <p:nvPr/>
          </p:nvSpPr>
          <p:spPr bwMode="auto">
            <a:xfrm>
              <a:off x="3180" y="3134"/>
              <a:ext cx="26" cy="79"/>
            </a:xfrm>
            <a:custGeom>
              <a:avLst/>
              <a:gdLst/>
              <a:ahLst/>
              <a:cxnLst>
                <a:cxn ang="0">
                  <a:pos x="6" y="0"/>
                </a:cxn>
                <a:cxn ang="0">
                  <a:pos x="5" y="7"/>
                </a:cxn>
                <a:cxn ang="0">
                  <a:pos x="5" y="14"/>
                </a:cxn>
                <a:cxn ang="0">
                  <a:pos x="8" y="17"/>
                </a:cxn>
                <a:cxn ang="0">
                  <a:pos x="13" y="22"/>
                </a:cxn>
                <a:cxn ang="0">
                  <a:pos x="13" y="25"/>
                </a:cxn>
                <a:cxn ang="0">
                  <a:pos x="11" y="29"/>
                </a:cxn>
                <a:cxn ang="0">
                  <a:pos x="15" y="35"/>
                </a:cxn>
                <a:cxn ang="0">
                  <a:pos x="18" y="42"/>
                </a:cxn>
                <a:cxn ang="0">
                  <a:pos x="18" y="44"/>
                </a:cxn>
                <a:cxn ang="0">
                  <a:pos x="16" y="47"/>
                </a:cxn>
                <a:cxn ang="0">
                  <a:pos x="11" y="40"/>
                </a:cxn>
                <a:cxn ang="0">
                  <a:pos x="6" y="35"/>
                </a:cxn>
                <a:cxn ang="0">
                  <a:pos x="3" y="39"/>
                </a:cxn>
                <a:cxn ang="0">
                  <a:pos x="0" y="40"/>
                </a:cxn>
                <a:cxn ang="0">
                  <a:pos x="1" y="46"/>
                </a:cxn>
                <a:cxn ang="0">
                  <a:pos x="5" y="49"/>
                </a:cxn>
                <a:cxn ang="0">
                  <a:pos x="5" y="47"/>
                </a:cxn>
                <a:cxn ang="0">
                  <a:pos x="6" y="44"/>
                </a:cxn>
                <a:cxn ang="0">
                  <a:pos x="6" y="49"/>
                </a:cxn>
                <a:cxn ang="0">
                  <a:pos x="8" y="52"/>
                </a:cxn>
                <a:cxn ang="0">
                  <a:pos x="10" y="51"/>
                </a:cxn>
                <a:cxn ang="0">
                  <a:pos x="10" y="49"/>
                </a:cxn>
                <a:cxn ang="0">
                  <a:pos x="13" y="56"/>
                </a:cxn>
                <a:cxn ang="0">
                  <a:pos x="15" y="61"/>
                </a:cxn>
                <a:cxn ang="0">
                  <a:pos x="16" y="61"/>
                </a:cxn>
                <a:cxn ang="0">
                  <a:pos x="20" y="59"/>
                </a:cxn>
                <a:cxn ang="0">
                  <a:pos x="20" y="66"/>
                </a:cxn>
                <a:cxn ang="0">
                  <a:pos x="18" y="72"/>
                </a:cxn>
                <a:cxn ang="0">
                  <a:pos x="21" y="76"/>
                </a:cxn>
                <a:cxn ang="0">
                  <a:pos x="26" y="79"/>
                </a:cxn>
                <a:cxn ang="0">
                  <a:pos x="25" y="64"/>
                </a:cxn>
                <a:cxn ang="0">
                  <a:pos x="23" y="51"/>
                </a:cxn>
                <a:cxn ang="0">
                  <a:pos x="25" y="46"/>
                </a:cxn>
                <a:cxn ang="0">
                  <a:pos x="26" y="40"/>
                </a:cxn>
                <a:cxn ang="0">
                  <a:pos x="23" y="37"/>
                </a:cxn>
                <a:cxn ang="0">
                  <a:pos x="20" y="34"/>
                </a:cxn>
                <a:cxn ang="0">
                  <a:pos x="20" y="29"/>
                </a:cxn>
                <a:cxn ang="0">
                  <a:pos x="21" y="24"/>
                </a:cxn>
                <a:cxn ang="0">
                  <a:pos x="18" y="19"/>
                </a:cxn>
                <a:cxn ang="0">
                  <a:pos x="16" y="15"/>
                </a:cxn>
                <a:cxn ang="0">
                  <a:pos x="18" y="10"/>
                </a:cxn>
                <a:cxn ang="0">
                  <a:pos x="20" y="7"/>
                </a:cxn>
                <a:cxn ang="0">
                  <a:pos x="13" y="4"/>
                </a:cxn>
                <a:cxn ang="0">
                  <a:pos x="6" y="0"/>
                </a:cxn>
              </a:cxnLst>
              <a:rect l="0" t="0" r="r" b="b"/>
              <a:pathLst>
                <a:path w="26" h="79">
                  <a:moveTo>
                    <a:pt x="6" y="0"/>
                  </a:moveTo>
                  <a:lnTo>
                    <a:pt x="5" y="7"/>
                  </a:lnTo>
                  <a:lnTo>
                    <a:pt x="5" y="14"/>
                  </a:lnTo>
                  <a:lnTo>
                    <a:pt x="8" y="17"/>
                  </a:lnTo>
                  <a:lnTo>
                    <a:pt x="13" y="22"/>
                  </a:lnTo>
                  <a:lnTo>
                    <a:pt x="13" y="25"/>
                  </a:lnTo>
                  <a:lnTo>
                    <a:pt x="11" y="29"/>
                  </a:lnTo>
                  <a:lnTo>
                    <a:pt x="15" y="35"/>
                  </a:lnTo>
                  <a:lnTo>
                    <a:pt x="18" y="42"/>
                  </a:lnTo>
                  <a:lnTo>
                    <a:pt x="18" y="44"/>
                  </a:lnTo>
                  <a:lnTo>
                    <a:pt x="16" y="47"/>
                  </a:lnTo>
                  <a:lnTo>
                    <a:pt x="11" y="40"/>
                  </a:lnTo>
                  <a:lnTo>
                    <a:pt x="6" y="35"/>
                  </a:lnTo>
                  <a:lnTo>
                    <a:pt x="3" y="39"/>
                  </a:lnTo>
                  <a:lnTo>
                    <a:pt x="0" y="40"/>
                  </a:lnTo>
                  <a:lnTo>
                    <a:pt x="1" y="46"/>
                  </a:lnTo>
                  <a:lnTo>
                    <a:pt x="5" y="49"/>
                  </a:lnTo>
                  <a:lnTo>
                    <a:pt x="5" y="47"/>
                  </a:lnTo>
                  <a:lnTo>
                    <a:pt x="6" y="44"/>
                  </a:lnTo>
                  <a:lnTo>
                    <a:pt x="6" y="49"/>
                  </a:lnTo>
                  <a:lnTo>
                    <a:pt x="8" y="52"/>
                  </a:lnTo>
                  <a:lnTo>
                    <a:pt x="10" y="51"/>
                  </a:lnTo>
                  <a:lnTo>
                    <a:pt x="10" y="49"/>
                  </a:lnTo>
                  <a:lnTo>
                    <a:pt x="13" y="56"/>
                  </a:lnTo>
                  <a:lnTo>
                    <a:pt x="15" y="61"/>
                  </a:lnTo>
                  <a:lnTo>
                    <a:pt x="16" y="61"/>
                  </a:lnTo>
                  <a:lnTo>
                    <a:pt x="20" y="59"/>
                  </a:lnTo>
                  <a:lnTo>
                    <a:pt x="20" y="66"/>
                  </a:lnTo>
                  <a:lnTo>
                    <a:pt x="18" y="72"/>
                  </a:lnTo>
                  <a:lnTo>
                    <a:pt x="21" y="76"/>
                  </a:lnTo>
                  <a:lnTo>
                    <a:pt x="26" y="79"/>
                  </a:lnTo>
                  <a:lnTo>
                    <a:pt x="25" y="64"/>
                  </a:lnTo>
                  <a:lnTo>
                    <a:pt x="23" y="51"/>
                  </a:lnTo>
                  <a:lnTo>
                    <a:pt x="25" y="46"/>
                  </a:lnTo>
                  <a:lnTo>
                    <a:pt x="26" y="40"/>
                  </a:lnTo>
                  <a:lnTo>
                    <a:pt x="23" y="37"/>
                  </a:lnTo>
                  <a:lnTo>
                    <a:pt x="20" y="34"/>
                  </a:lnTo>
                  <a:lnTo>
                    <a:pt x="20" y="29"/>
                  </a:lnTo>
                  <a:lnTo>
                    <a:pt x="21" y="24"/>
                  </a:lnTo>
                  <a:lnTo>
                    <a:pt x="18" y="19"/>
                  </a:lnTo>
                  <a:lnTo>
                    <a:pt x="16" y="15"/>
                  </a:lnTo>
                  <a:lnTo>
                    <a:pt x="18" y="10"/>
                  </a:lnTo>
                  <a:lnTo>
                    <a:pt x="20" y="7"/>
                  </a:lnTo>
                  <a:lnTo>
                    <a:pt x="13" y="4"/>
                  </a:lnTo>
                  <a:lnTo>
                    <a:pt x="6" y="0"/>
                  </a:lnTo>
                  <a:close/>
                </a:path>
              </a:pathLst>
            </a:custGeom>
            <a:solidFill>
              <a:srgbClr val="1F1A17"/>
            </a:solidFill>
            <a:ln w="9525">
              <a:noFill/>
              <a:round/>
              <a:headEnd/>
              <a:tailEnd/>
            </a:ln>
          </p:spPr>
          <p:txBody>
            <a:bodyPr/>
            <a:lstStyle/>
            <a:p>
              <a:endParaRPr lang="en-US"/>
            </a:p>
          </p:txBody>
        </p:sp>
        <p:sp>
          <p:nvSpPr>
            <p:cNvPr id="4959" name="Freeform 863"/>
            <p:cNvSpPr>
              <a:spLocks/>
            </p:cNvSpPr>
            <p:nvPr/>
          </p:nvSpPr>
          <p:spPr bwMode="auto">
            <a:xfrm>
              <a:off x="3074" y="3139"/>
              <a:ext cx="122" cy="79"/>
            </a:xfrm>
            <a:custGeom>
              <a:avLst/>
              <a:gdLst/>
              <a:ahLst/>
              <a:cxnLst>
                <a:cxn ang="0">
                  <a:pos x="12" y="9"/>
                </a:cxn>
                <a:cxn ang="0">
                  <a:pos x="20" y="19"/>
                </a:cxn>
                <a:cxn ang="0">
                  <a:pos x="24" y="15"/>
                </a:cxn>
                <a:cxn ang="0">
                  <a:pos x="24" y="9"/>
                </a:cxn>
                <a:cxn ang="0">
                  <a:pos x="27" y="12"/>
                </a:cxn>
                <a:cxn ang="0">
                  <a:pos x="29" y="14"/>
                </a:cxn>
                <a:cxn ang="0">
                  <a:pos x="29" y="15"/>
                </a:cxn>
                <a:cxn ang="0">
                  <a:pos x="30" y="17"/>
                </a:cxn>
                <a:cxn ang="0">
                  <a:pos x="34" y="19"/>
                </a:cxn>
                <a:cxn ang="0">
                  <a:pos x="39" y="25"/>
                </a:cxn>
                <a:cxn ang="0">
                  <a:pos x="42" y="32"/>
                </a:cxn>
                <a:cxn ang="0">
                  <a:pos x="47" y="35"/>
                </a:cxn>
                <a:cxn ang="0">
                  <a:pos x="52" y="32"/>
                </a:cxn>
                <a:cxn ang="0">
                  <a:pos x="62" y="37"/>
                </a:cxn>
                <a:cxn ang="0">
                  <a:pos x="74" y="41"/>
                </a:cxn>
                <a:cxn ang="0">
                  <a:pos x="79" y="41"/>
                </a:cxn>
                <a:cxn ang="0">
                  <a:pos x="87" y="41"/>
                </a:cxn>
                <a:cxn ang="0">
                  <a:pos x="99" y="37"/>
                </a:cxn>
                <a:cxn ang="0">
                  <a:pos x="104" y="39"/>
                </a:cxn>
                <a:cxn ang="0">
                  <a:pos x="106" y="51"/>
                </a:cxn>
                <a:cxn ang="0">
                  <a:pos x="107" y="54"/>
                </a:cxn>
                <a:cxn ang="0">
                  <a:pos x="117" y="61"/>
                </a:cxn>
                <a:cxn ang="0">
                  <a:pos x="121" y="72"/>
                </a:cxn>
                <a:cxn ang="0">
                  <a:pos x="111" y="71"/>
                </a:cxn>
                <a:cxn ang="0">
                  <a:pos x="101" y="69"/>
                </a:cxn>
                <a:cxn ang="0">
                  <a:pos x="94" y="72"/>
                </a:cxn>
                <a:cxn ang="0">
                  <a:pos x="89" y="74"/>
                </a:cxn>
                <a:cxn ang="0">
                  <a:pos x="81" y="76"/>
                </a:cxn>
                <a:cxn ang="0">
                  <a:pos x="79" y="67"/>
                </a:cxn>
                <a:cxn ang="0">
                  <a:pos x="76" y="61"/>
                </a:cxn>
                <a:cxn ang="0">
                  <a:pos x="71" y="56"/>
                </a:cxn>
                <a:cxn ang="0">
                  <a:pos x="62" y="51"/>
                </a:cxn>
                <a:cxn ang="0">
                  <a:pos x="52" y="51"/>
                </a:cxn>
                <a:cxn ang="0">
                  <a:pos x="44" y="44"/>
                </a:cxn>
                <a:cxn ang="0">
                  <a:pos x="40" y="44"/>
                </a:cxn>
                <a:cxn ang="0">
                  <a:pos x="37" y="41"/>
                </a:cxn>
                <a:cxn ang="0">
                  <a:pos x="30" y="39"/>
                </a:cxn>
                <a:cxn ang="0">
                  <a:pos x="24" y="32"/>
                </a:cxn>
                <a:cxn ang="0">
                  <a:pos x="19" y="29"/>
                </a:cxn>
                <a:cxn ang="0">
                  <a:pos x="12" y="24"/>
                </a:cxn>
                <a:cxn ang="0">
                  <a:pos x="10" y="22"/>
                </a:cxn>
                <a:cxn ang="0">
                  <a:pos x="9" y="20"/>
                </a:cxn>
                <a:cxn ang="0">
                  <a:pos x="4" y="14"/>
                </a:cxn>
                <a:cxn ang="0">
                  <a:pos x="4" y="10"/>
                </a:cxn>
                <a:cxn ang="0">
                  <a:pos x="4" y="5"/>
                </a:cxn>
                <a:cxn ang="0">
                  <a:pos x="4" y="2"/>
                </a:cxn>
              </a:cxnLst>
              <a:rect l="0" t="0" r="r" b="b"/>
              <a:pathLst>
                <a:path w="122" h="79">
                  <a:moveTo>
                    <a:pt x="5" y="0"/>
                  </a:moveTo>
                  <a:lnTo>
                    <a:pt x="12" y="9"/>
                  </a:lnTo>
                  <a:lnTo>
                    <a:pt x="17" y="17"/>
                  </a:lnTo>
                  <a:lnTo>
                    <a:pt x="20" y="19"/>
                  </a:lnTo>
                  <a:lnTo>
                    <a:pt x="25" y="20"/>
                  </a:lnTo>
                  <a:lnTo>
                    <a:pt x="24" y="15"/>
                  </a:lnTo>
                  <a:lnTo>
                    <a:pt x="24" y="9"/>
                  </a:lnTo>
                  <a:lnTo>
                    <a:pt x="24" y="9"/>
                  </a:lnTo>
                  <a:lnTo>
                    <a:pt x="25" y="9"/>
                  </a:lnTo>
                  <a:lnTo>
                    <a:pt x="27" y="12"/>
                  </a:lnTo>
                  <a:lnTo>
                    <a:pt x="27" y="15"/>
                  </a:lnTo>
                  <a:lnTo>
                    <a:pt x="29" y="14"/>
                  </a:lnTo>
                  <a:lnTo>
                    <a:pt x="29" y="14"/>
                  </a:lnTo>
                  <a:lnTo>
                    <a:pt x="29" y="15"/>
                  </a:lnTo>
                  <a:lnTo>
                    <a:pt x="29" y="19"/>
                  </a:lnTo>
                  <a:lnTo>
                    <a:pt x="30" y="17"/>
                  </a:lnTo>
                  <a:lnTo>
                    <a:pt x="34" y="17"/>
                  </a:lnTo>
                  <a:lnTo>
                    <a:pt x="34" y="19"/>
                  </a:lnTo>
                  <a:lnTo>
                    <a:pt x="34" y="22"/>
                  </a:lnTo>
                  <a:lnTo>
                    <a:pt x="39" y="25"/>
                  </a:lnTo>
                  <a:lnTo>
                    <a:pt x="42" y="27"/>
                  </a:lnTo>
                  <a:lnTo>
                    <a:pt x="42" y="32"/>
                  </a:lnTo>
                  <a:lnTo>
                    <a:pt x="42" y="35"/>
                  </a:lnTo>
                  <a:lnTo>
                    <a:pt x="47" y="35"/>
                  </a:lnTo>
                  <a:lnTo>
                    <a:pt x="51" y="35"/>
                  </a:lnTo>
                  <a:lnTo>
                    <a:pt x="52" y="32"/>
                  </a:lnTo>
                  <a:lnTo>
                    <a:pt x="52" y="29"/>
                  </a:lnTo>
                  <a:lnTo>
                    <a:pt x="62" y="37"/>
                  </a:lnTo>
                  <a:lnTo>
                    <a:pt x="72" y="44"/>
                  </a:lnTo>
                  <a:lnTo>
                    <a:pt x="74" y="41"/>
                  </a:lnTo>
                  <a:lnTo>
                    <a:pt x="77" y="35"/>
                  </a:lnTo>
                  <a:lnTo>
                    <a:pt x="79" y="41"/>
                  </a:lnTo>
                  <a:lnTo>
                    <a:pt x="81" y="44"/>
                  </a:lnTo>
                  <a:lnTo>
                    <a:pt x="87" y="41"/>
                  </a:lnTo>
                  <a:lnTo>
                    <a:pt x="96" y="41"/>
                  </a:lnTo>
                  <a:lnTo>
                    <a:pt x="99" y="37"/>
                  </a:lnTo>
                  <a:lnTo>
                    <a:pt x="101" y="32"/>
                  </a:lnTo>
                  <a:lnTo>
                    <a:pt x="104" y="39"/>
                  </a:lnTo>
                  <a:lnTo>
                    <a:pt x="106" y="47"/>
                  </a:lnTo>
                  <a:lnTo>
                    <a:pt x="106" y="51"/>
                  </a:lnTo>
                  <a:lnTo>
                    <a:pt x="106" y="56"/>
                  </a:lnTo>
                  <a:lnTo>
                    <a:pt x="107" y="54"/>
                  </a:lnTo>
                  <a:lnTo>
                    <a:pt x="111" y="52"/>
                  </a:lnTo>
                  <a:lnTo>
                    <a:pt x="117" y="61"/>
                  </a:lnTo>
                  <a:lnTo>
                    <a:pt x="122" y="69"/>
                  </a:lnTo>
                  <a:lnTo>
                    <a:pt x="121" y="72"/>
                  </a:lnTo>
                  <a:lnTo>
                    <a:pt x="117" y="74"/>
                  </a:lnTo>
                  <a:lnTo>
                    <a:pt x="111" y="71"/>
                  </a:lnTo>
                  <a:lnTo>
                    <a:pt x="104" y="66"/>
                  </a:lnTo>
                  <a:lnTo>
                    <a:pt x="101" y="69"/>
                  </a:lnTo>
                  <a:lnTo>
                    <a:pt x="96" y="74"/>
                  </a:lnTo>
                  <a:lnTo>
                    <a:pt x="94" y="72"/>
                  </a:lnTo>
                  <a:lnTo>
                    <a:pt x="91" y="69"/>
                  </a:lnTo>
                  <a:lnTo>
                    <a:pt x="89" y="74"/>
                  </a:lnTo>
                  <a:lnTo>
                    <a:pt x="86" y="79"/>
                  </a:lnTo>
                  <a:lnTo>
                    <a:pt x="81" y="76"/>
                  </a:lnTo>
                  <a:lnTo>
                    <a:pt x="77" y="72"/>
                  </a:lnTo>
                  <a:lnTo>
                    <a:pt x="79" y="67"/>
                  </a:lnTo>
                  <a:lnTo>
                    <a:pt x="79" y="62"/>
                  </a:lnTo>
                  <a:lnTo>
                    <a:pt x="76" y="61"/>
                  </a:lnTo>
                  <a:lnTo>
                    <a:pt x="72" y="61"/>
                  </a:lnTo>
                  <a:lnTo>
                    <a:pt x="71" y="56"/>
                  </a:lnTo>
                  <a:lnTo>
                    <a:pt x="67" y="51"/>
                  </a:lnTo>
                  <a:lnTo>
                    <a:pt x="62" y="51"/>
                  </a:lnTo>
                  <a:lnTo>
                    <a:pt x="59" y="52"/>
                  </a:lnTo>
                  <a:lnTo>
                    <a:pt x="52" y="51"/>
                  </a:lnTo>
                  <a:lnTo>
                    <a:pt x="45" y="47"/>
                  </a:lnTo>
                  <a:lnTo>
                    <a:pt x="44" y="44"/>
                  </a:lnTo>
                  <a:lnTo>
                    <a:pt x="44" y="42"/>
                  </a:lnTo>
                  <a:lnTo>
                    <a:pt x="40" y="44"/>
                  </a:lnTo>
                  <a:lnTo>
                    <a:pt x="39" y="44"/>
                  </a:lnTo>
                  <a:lnTo>
                    <a:pt x="37" y="41"/>
                  </a:lnTo>
                  <a:lnTo>
                    <a:pt x="37" y="37"/>
                  </a:lnTo>
                  <a:lnTo>
                    <a:pt x="30" y="39"/>
                  </a:lnTo>
                  <a:lnTo>
                    <a:pt x="25" y="37"/>
                  </a:lnTo>
                  <a:lnTo>
                    <a:pt x="24" y="32"/>
                  </a:lnTo>
                  <a:lnTo>
                    <a:pt x="20" y="30"/>
                  </a:lnTo>
                  <a:lnTo>
                    <a:pt x="19" y="29"/>
                  </a:lnTo>
                  <a:lnTo>
                    <a:pt x="15" y="29"/>
                  </a:lnTo>
                  <a:lnTo>
                    <a:pt x="12" y="24"/>
                  </a:lnTo>
                  <a:lnTo>
                    <a:pt x="10" y="20"/>
                  </a:lnTo>
                  <a:lnTo>
                    <a:pt x="10" y="22"/>
                  </a:lnTo>
                  <a:lnTo>
                    <a:pt x="9" y="25"/>
                  </a:lnTo>
                  <a:lnTo>
                    <a:pt x="9" y="20"/>
                  </a:lnTo>
                  <a:lnTo>
                    <a:pt x="7" y="17"/>
                  </a:lnTo>
                  <a:lnTo>
                    <a:pt x="4" y="14"/>
                  </a:lnTo>
                  <a:lnTo>
                    <a:pt x="0" y="10"/>
                  </a:lnTo>
                  <a:lnTo>
                    <a:pt x="4" y="10"/>
                  </a:lnTo>
                  <a:lnTo>
                    <a:pt x="7" y="9"/>
                  </a:lnTo>
                  <a:lnTo>
                    <a:pt x="4" y="5"/>
                  </a:lnTo>
                  <a:lnTo>
                    <a:pt x="0" y="2"/>
                  </a:lnTo>
                  <a:lnTo>
                    <a:pt x="4" y="2"/>
                  </a:lnTo>
                  <a:lnTo>
                    <a:pt x="5" y="0"/>
                  </a:lnTo>
                  <a:close/>
                </a:path>
              </a:pathLst>
            </a:custGeom>
            <a:solidFill>
              <a:srgbClr val="1F1A17"/>
            </a:solidFill>
            <a:ln w="9525">
              <a:noFill/>
              <a:round/>
              <a:headEnd/>
              <a:tailEnd/>
            </a:ln>
          </p:spPr>
          <p:txBody>
            <a:bodyPr/>
            <a:lstStyle/>
            <a:p>
              <a:endParaRPr lang="en-US"/>
            </a:p>
          </p:txBody>
        </p:sp>
        <p:sp>
          <p:nvSpPr>
            <p:cNvPr id="4960" name="Freeform 864"/>
            <p:cNvSpPr>
              <a:spLocks/>
            </p:cNvSpPr>
            <p:nvPr/>
          </p:nvSpPr>
          <p:spPr bwMode="auto">
            <a:xfrm>
              <a:off x="3216" y="3176"/>
              <a:ext cx="46" cy="82"/>
            </a:xfrm>
            <a:custGeom>
              <a:avLst/>
              <a:gdLst/>
              <a:ahLst/>
              <a:cxnLst>
                <a:cxn ang="0">
                  <a:pos x="0" y="22"/>
                </a:cxn>
                <a:cxn ang="0">
                  <a:pos x="0" y="27"/>
                </a:cxn>
                <a:cxn ang="0">
                  <a:pos x="5" y="32"/>
                </a:cxn>
                <a:cxn ang="0">
                  <a:pos x="9" y="34"/>
                </a:cxn>
                <a:cxn ang="0">
                  <a:pos x="9" y="35"/>
                </a:cxn>
                <a:cxn ang="0">
                  <a:pos x="9" y="39"/>
                </a:cxn>
                <a:cxn ang="0">
                  <a:pos x="7" y="40"/>
                </a:cxn>
                <a:cxn ang="0">
                  <a:pos x="9" y="44"/>
                </a:cxn>
                <a:cxn ang="0">
                  <a:pos x="12" y="52"/>
                </a:cxn>
                <a:cxn ang="0">
                  <a:pos x="12" y="59"/>
                </a:cxn>
                <a:cxn ang="0">
                  <a:pos x="10" y="64"/>
                </a:cxn>
                <a:cxn ang="0">
                  <a:pos x="14" y="67"/>
                </a:cxn>
                <a:cxn ang="0">
                  <a:pos x="22" y="72"/>
                </a:cxn>
                <a:cxn ang="0">
                  <a:pos x="17" y="57"/>
                </a:cxn>
                <a:cxn ang="0">
                  <a:pos x="27" y="64"/>
                </a:cxn>
                <a:cxn ang="0">
                  <a:pos x="27" y="70"/>
                </a:cxn>
                <a:cxn ang="0">
                  <a:pos x="24" y="64"/>
                </a:cxn>
                <a:cxn ang="0">
                  <a:pos x="27" y="82"/>
                </a:cxn>
                <a:cxn ang="0">
                  <a:pos x="36" y="82"/>
                </a:cxn>
                <a:cxn ang="0">
                  <a:pos x="34" y="74"/>
                </a:cxn>
                <a:cxn ang="0">
                  <a:pos x="32" y="57"/>
                </a:cxn>
                <a:cxn ang="0">
                  <a:pos x="39" y="47"/>
                </a:cxn>
                <a:cxn ang="0">
                  <a:pos x="39" y="42"/>
                </a:cxn>
                <a:cxn ang="0">
                  <a:pos x="39" y="32"/>
                </a:cxn>
                <a:cxn ang="0">
                  <a:pos x="42" y="25"/>
                </a:cxn>
                <a:cxn ang="0">
                  <a:pos x="46" y="22"/>
                </a:cxn>
                <a:cxn ang="0">
                  <a:pos x="44" y="22"/>
                </a:cxn>
                <a:cxn ang="0">
                  <a:pos x="42" y="17"/>
                </a:cxn>
                <a:cxn ang="0">
                  <a:pos x="44" y="9"/>
                </a:cxn>
                <a:cxn ang="0">
                  <a:pos x="44" y="4"/>
                </a:cxn>
                <a:cxn ang="0">
                  <a:pos x="39" y="0"/>
                </a:cxn>
                <a:cxn ang="0">
                  <a:pos x="41" y="4"/>
                </a:cxn>
                <a:cxn ang="0">
                  <a:pos x="39" y="9"/>
                </a:cxn>
                <a:cxn ang="0">
                  <a:pos x="34" y="9"/>
                </a:cxn>
                <a:cxn ang="0">
                  <a:pos x="34" y="7"/>
                </a:cxn>
                <a:cxn ang="0">
                  <a:pos x="32" y="20"/>
                </a:cxn>
                <a:cxn ang="0">
                  <a:pos x="25" y="20"/>
                </a:cxn>
                <a:cxn ang="0">
                  <a:pos x="24" y="27"/>
                </a:cxn>
                <a:cxn ang="0">
                  <a:pos x="20" y="32"/>
                </a:cxn>
                <a:cxn ang="0">
                  <a:pos x="15" y="29"/>
                </a:cxn>
                <a:cxn ang="0">
                  <a:pos x="14" y="25"/>
                </a:cxn>
                <a:cxn ang="0">
                  <a:pos x="15" y="35"/>
                </a:cxn>
                <a:cxn ang="0">
                  <a:pos x="10" y="29"/>
                </a:cxn>
                <a:cxn ang="0">
                  <a:pos x="0" y="22"/>
                </a:cxn>
              </a:cxnLst>
              <a:rect l="0" t="0" r="r" b="b"/>
              <a:pathLst>
                <a:path w="46" h="82">
                  <a:moveTo>
                    <a:pt x="0" y="22"/>
                  </a:moveTo>
                  <a:lnTo>
                    <a:pt x="0" y="27"/>
                  </a:lnTo>
                  <a:lnTo>
                    <a:pt x="5" y="32"/>
                  </a:lnTo>
                  <a:lnTo>
                    <a:pt x="9" y="34"/>
                  </a:lnTo>
                  <a:lnTo>
                    <a:pt x="9" y="35"/>
                  </a:lnTo>
                  <a:lnTo>
                    <a:pt x="9" y="39"/>
                  </a:lnTo>
                  <a:lnTo>
                    <a:pt x="7" y="40"/>
                  </a:lnTo>
                  <a:lnTo>
                    <a:pt x="9" y="44"/>
                  </a:lnTo>
                  <a:lnTo>
                    <a:pt x="12" y="52"/>
                  </a:lnTo>
                  <a:lnTo>
                    <a:pt x="12" y="59"/>
                  </a:lnTo>
                  <a:lnTo>
                    <a:pt x="10" y="64"/>
                  </a:lnTo>
                  <a:lnTo>
                    <a:pt x="14" y="67"/>
                  </a:lnTo>
                  <a:lnTo>
                    <a:pt x="22" y="72"/>
                  </a:lnTo>
                  <a:lnTo>
                    <a:pt x="17" y="57"/>
                  </a:lnTo>
                  <a:lnTo>
                    <a:pt x="27" y="64"/>
                  </a:lnTo>
                  <a:lnTo>
                    <a:pt x="27" y="70"/>
                  </a:lnTo>
                  <a:lnTo>
                    <a:pt x="24" y="64"/>
                  </a:lnTo>
                  <a:lnTo>
                    <a:pt x="27" y="82"/>
                  </a:lnTo>
                  <a:lnTo>
                    <a:pt x="36" y="82"/>
                  </a:lnTo>
                  <a:lnTo>
                    <a:pt x="34" y="74"/>
                  </a:lnTo>
                  <a:lnTo>
                    <a:pt x="32" y="57"/>
                  </a:lnTo>
                  <a:lnTo>
                    <a:pt x="39" y="47"/>
                  </a:lnTo>
                  <a:lnTo>
                    <a:pt x="39" y="42"/>
                  </a:lnTo>
                  <a:lnTo>
                    <a:pt x="39" y="32"/>
                  </a:lnTo>
                  <a:lnTo>
                    <a:pt x="42" y="25"/>
                  </a:lnTo>
                  <a:lnTo>
                    <a:pt x="46" y="22"/>
                  </a:lnTo>
                  <a:lnTo>
                    <a:pt x="44" y="22"/>
                  </a:lnTo>
                  <a:lnTo>
                    <a:pt x="42" y="17"/>
                  </a:lnTo>
                  <a:lnTo>
                    <a:pt x="44" y="9"/>
                  </a:lnTo>
                  <a:lnTo>
                    <a:pt x="44" y="4"/>
                  </a:lnTo>
                  <a:lnTo>
                    <a:pt x="39" y="0"/>
                  </a:lnTo>
                  <a:lnTo>
                    <a:pt x="41" y="4"/>
                  </a:lnTo>
                  <a:lnTo>
                    <a:pt x="39" y="9"/>
                  </a:lnTo>
                  <a:lnTo>
                    <a:pt x="34" y="9"/>
                  </a:lnTo>
                  <a:lnTo>
                    <a:pt x="34" y="7"/>
                  </a:lnTo>
                  <a:lnTo>
                    <a:pt x="32" y="20"/>
                  </a:lnTo>
                  <a:lnTo>
                    <a:pt x="25" y="20"/>
                  </a:lnTo>
                  <a:lnTo>
                    <a:pt x="24" y="27"/>
                  </a:lnTo>
                  <a:lnTo>
                    <a:pt x="20" y="32"/>
                  </a:lnTo>
                  <a:lnTo>
                    <a:pt x="15" y="29"/>
                  </a:lnTo>
                  <a:lnTo>
                    <a:pt x="14" y="25"/>
                  </a:lnTo>
                  <a:lnTo>
                    <a:pt x="15" y="35"/>
                  </a:lnTo>
                  <a:lnTo>
                    <a:pt x="10" y="29"/>
                  </a:lnTo>
                  <a:lnTo>
                    <a:pt x="0" y="22"/>
                  </a:lnTo>
                  <a:close/>
                </a:path>
              </a:pathLst>
            </a:custGeom>
            <a:solidFill>
              <a:srgbClr val="1F1A17"/>
            </a:solidFill>
            <a:ln w="9525">
              <a:noFill/>
              <a:round/>
              <a:headEnd/>
              <a:tailEnd/>
            </a:ln>
          </p:spPr>
          <p:txBody>
            <a:bodyPr/>
            <a:lstStyle/>
            <a:p>
              <a:endParaRPr lang="en-US"/>
            </a:p>
          </p:txBody>
        </p:sp>
        <p:sp>
          <p:nvSpPr>
            <p:cNvPr id="4961" name="Freeform 865"/>
            <p:cNvSpPr>
              <a:spLocks/>
            </p:cNvSpPr>
            <p:nvPr/>
          </p:nvSpPr>
          <p:spPr bwMode="auto">
            <a:xfrm>
              <a:off x="3260" y="3196"/>
              <a:ext cx="37" cy="30"/>
            </a:xfrm>
            <a:custGeom>
              <a:avLst/>
              <a:gdLst/>
              <a:ahLst/>
              <a:cxnLst>
                <a:cxn ang="0">
                  <a:pos x="0" y="14"/>
                </a:cxn>
                <a:cxn ang="0">
                  <a:pos x="0" y="19"/>
                </a:cxn>
                <a:cxn ang="0">
                  <a:pos x="2" y="29"/>
                </a:cxn>
                <a:cxn ang="0">
                  <a:pos x="7" y="30"/>
                </a:cxn>
                <a:cxn ang="0">
                  <a:pos x="10" y="30"/>
                </a:cxn>
                <a:cxn ang="0">
                  <a:pos x="10" y="22"/>
                </a:cxn>
                <a:cxn ang="0">
                  <a:pos x="10" y="24"/>
                </a:cxn>
                <a:cxn ang="0">
                  <a:pos x="12" y="25"/>
                </a:cxn>
                <a:cxn ang="0">
                  <a:pos x="15" y="29"/>
                </a:cxn>
                <a:cxn ang="0">
                  <a:pos x="18" y="27"/>
                </a:cxn>
                <a:cxn ang="0">
                  <a:pos x="25" y="22"/>
                </a:cxn>
                <a:cxn ang="0">
                  <a:pos x="28" y="17"/>
                </a:cxn>
                <a:cxn ang="0">
                  <a:pos x="37" y="15"/>
                </a:cxn>
                <a:cxn ang="0">
                  <a:pos x="37" y="9"/>
                </a:cxn>
                <a:cxn ang="0">
                  <a:pos x="37" y="10"/>
                </a:cxn>
                <a:cxn ang="0">
                  <a:pos x="35" y="12"/>
                </a:cxn>
                <a:cxn ang="0">
                  <a:pos x="32" y="12"/>
                </a:cxn>
                <a:cxn ang="0">
                  <a:pos x="27" y="12"/>
                </a:cxn>
                <a:cxn ang="0">
                  <a:pos x="23" y="10"/>
                </a:cxn>
                <a:cxn ang="0">
                  <a:pos x="20" y="12"/>
                </a:cxn>
                <a:cxn ang="0">
                  <a:pos x="20" y="14"/>
                </a:cxn>
                <a:cxn ang="0">
                  <a:pos x="20" y="15"/>
                </a:cxn>
                <a:cxn ang="0">
                  <a:pos x="12" y="12"/>
                </a:cxn>
                <a:cxn ang="0">
                  <a:pos x="17" y="2"/>
                </a:cxn>
                <a:cxn ang="0">
                  <a:pos x="12" y="0"/>
                </a:cxn>
                <a:cxn ang="0">
                  <a:pos x="7" y="4"/>
                </a:cxn>
                <a:cxn ang="0">
                  <a:pos x="12" y="7"/>
                </a:cxn>
                <a:cxn ang="0">
                  <a:pos x="0" y="14"/>
                </a:cxn>
              </a:cxnLst>
              <a:rect l="0" t="0" r="r" b="b"/>
              <a:pathLst>
                <a:path w="37" h="30">
                  <a:moveTo>
                    <a:pt x="0" y="14"/>
                  </a:moveTo>
                  <a:lnTo>
                    <a:pt x="0" y="19"/>
                  </a:lnTo>
                  <a:lnTo>
                    <a:pt x="2" y="29"/>
                  </a:lnTo>
                  <a:lnTo>
                    <a:pt x="7" y="30"/>
                  </a:lnTo>
                  <a:lnTo>
                    <a:pt x="10" y="30"/>
                  </a:lnTo>
                  <a:lnTo>
                    <a:pt x="10" y="22"/>
                  </a:lnTo>
                  <a:lnTo>
                    <a:pt x="10" y="24"/>
                  </a:lnTo>
                  <a:lnTo>
                    <a:pt x="12" y="25"/>
                  </a:lnTo>
                  <a:lnTo>
                    <a:pt x="15" y="29"/>
                  </a:lnTo>
                  <a:lnTo>
                    <a:pt x="18" y="27"/>
                  </a:lnTo>
                  <a:lnTo>
                    <a:pt x="25" y="22"/>
                  </a:lnTo>
                  <a:lnTo>
                    <a:pt x="28" y="17"/>
                  </a:lnTo>
                  <a:lnTo>
                    <a:pt x="37" y="15"/>
                  </a:lnTo>
                  <a:lnTo>
                    <a:pt x="37" y="9"/>
                  </a:lnTo>
                  <a:lnTo>
                    <a:pt x="37" y="10"/>
                  </a:lnTo>
                  <a:lnTo>
                    <a:pt x="35" y="12"/>
                  </a:lnTo>
                  <a:lnTo>
                    <a:pt x="32" y="12"/>
                  </a:lnTo>
                  <a:lnTo>
                    <a:pt x="27" y="12"/>
                  </a:lnTo>
                  <a:lnTo>
                    <a:pt x="23" y="10"/>
                  </a:lnTo>
                  <a:lnTo>
                    <a:pt x="20" y="12"/>
                  </a:lnTo>
                  <a:lnTo>
                    <a:pt x="20" y="14"/>
                  </a:lnTo>
                  <a:lnTo>
                    <a:pt x="20" y="15"/>
                  </a:lnTo>
                  <a:lnTo>
                    <a:pt x="12" y="12"/>
                  </a:lnTo>
                  <a:lnTo>
                    <a:pt x="17" y="2"/>
                  </a:lnTo>
                  <a:lnTo>
                    <a:pt x="12" y="0"/>
                  </a:lnTo>
                  <a:lnTo>
                    <a:pt x="7" y="4"/>
                  </a:lnTo>
                  <a:lnTo>
                    <a:pt x="12" y="7"/>
                  </a:lnTo>
                  <a:lnTo>
                    <a:pt x="0" y="14"/>
                  </a:lnTo>
                  <a:close/>
                </a:path>
              </a:pathLst>
            </a:custGeom>
            <a:solidFill>
              <a:srgbClr val="1F1A17"/>
            </a:solidFill>
            <a:ln w="9525">
              <a:noFill/>
              <a:round/>
              <a:headEnd/>
              <a:tailEnd/>
            </a:ln>
          </p:spPr>
          <p:txBody>
            <a:bodyPr/>
            <a:lstStyle/>
            <a:p>
              <a:endParaRPr lang="en-US"/>
            </a:p>
          </p:txBody>
        </p:sp>
        <p:sp>
          <p:nvSpPr>
            <p:cNvPr id="4962" name="Freeform 866"/>
            <p:cNvSpPr>
              <a:spLocks/>
            </p:cNvSpPr>
            <p:nvPr/>
          </p:nvSpPr>
          <p:spPr bwMode="auto">
            <a:xfrm>
              <a:off x="3255" y="3211"/>
              <a:ext cx="55" cy="39"/>
            </a:xfrm>
            <a:custGeom>
              <a:avLst/>
              <a:gdLst/>
              <a:ahLst/>
              <a:cxnLst>
                <a:cxn ang="0">
                  <a:pos x="0" y="27"/>
                </a:cxn>
                <a:cxn ang="0">
                  <a:pos x="5" y="17"/>
                </a:cxn>
                <a:cxn ang="0">
                  <a:pos x="7" y="19"/>
                </a:cxn>
                <a:cxn ang="0">
                  <a:pos x="8" y="20"/>
                </a:cxn>
                <a:cxn ang="0">
                  <a:pos x="12" y="25"/>
                </a:cxn>
                <a:cxn ang="0">
                  <a:pos x="13" y="29"/>
                </a:cxn>
                <a:cxn ang="0">
                  <a:pos x="15" y="22"/>
                </a:cxn>
                <a:cxn ang="0">
                  <a:pos x="18" y="29"/>
                </a:cxn>
                <a:cxn ang="0">
                  <a:pos x="18" y="24"/>
                </a:cxn>
                <a:cxn ang="0">
                  <a:pos x="20" y="20"/>
                </a:cxn>
                <a:cxn ang="0">
                  <a:pos x="22" y="22"/>
                </a:cxn>
                <a:cxn ang="0">
                  <a:pos x="22" y="24"/>
                </a:cxn>
                <a:cxn ang="0">
                  <a:pos x="23" y="19"/>
                </a:cxn>
                <a:cxn ang="0">
                  <a:pos x="23" y="24"/>
                </a:cxn>
                <a:cxn ang="0">
                  <a:pos x="25" y="20"/>
                </a:cxn>
                <a:cxn ang="0">
                  <a:pos x="27" y="17"/>
                </a:cxn>
                <a:cxn ang="0">
                  <a:pos x="30" y="19"/>
                </a:cxn>
                <a:cxn ang="0">
                  <a:pos x="32" y="20"/>
                </a:cxn>
                <a:cxn ang="0">
                  <a:pos x="37" y="20"/>
                </a:cxn>
                <a:cxn ang="0">
                  <a:pos x="40" y="14"/>
                </a:cxn>
                <a:cxn ang="0">
                  <a:pos x="42" y="9"/>
                </a:cxn>
                <a:cxn ang="0">
                  <a:pos x="43" y="10"/>
                </a:cxn>
                <a:cxn ang="0">
                  <a:pos x="47" y="12"/>
                </a:cxn>
                <a:cxn ang="0">
                  <a:pos x="45" y="9"/>
                </a:cxn>
                <a:cxn ang="0">
                  <a:pos x="45" y="7"/>
                </a:cxn>
                <a:cxn ang="0">
                  <a:pos x="47" y="5"/>
                </a:cxn>
                <a:cxn ang="0">
                  <a:pos x="47" y="0"/>
                </a:cxn>
                <a:cxn ang="0">
                  <a:pos x="55" y="5"/>
                </a:cxn>
                <a:cxn ang="0">
                  <a:pos x="53" y="7"/>
                </a:cxn>
                <a:cxn ang="0">
                  <a:pos x="50" y="9"/>
                </a:cxn>
                <a:cxn ang="0">
                  <a:pos x="48" y="14"/>
                </a:cxn>
                <a:cxn ang="0">
                  <a:pos x="47" y="15"/>
                </a:cxn>
                <a:cxn ang="0">
                  <a:pos x="40" y="19"/>
                </a:cxn>
                <a:cxn ang="0">
                  <a:pos x="40" y="24"/>
                </a:cxn>
                <a:cxn ang="0">
                  <a:pos x="35" y="24"/>
                </a:cxn>
                <a:cxn ang="0">
                  <a:pos x="35" y="27"/>
                </a:cxn>
                <a:cxn ang="0">
                  <a:pos x="33" y="27"/>
                </a:cxn>
                <a:cxn ang="0">
                  <a:pos x="33" y="30"/>
                </a:cxn>
                <a:cxn ang="0">
                  <a:pos x="32" y="29"/>
                </a:cxn>
                <a:cxn ang="0">
                  <a:pos x="30" y="27"/>
                </a:cxn>
                <a:cxn ang="0">
                  <a:pos x="28" y="30"/>
                </a:cxn>
                <a:cxn ang="0">
                  <a:pos x="28" y="32"/>
                </a:cxn>
                <a:cxn ang="0">
                  <a:pos x="23" y="34"/>
                </a:cxn>
                <a:cxn ang="0">
                  <a:pos x="22" y="37"/>
                </a:cxn>
                <a:cxn ang="0">
                  <a:pos x="20" y="35"/>
                </a:cxn>
                <a:cxn ang="0">
                  <a:pos x="18" y="35"/>
                </a:cxn>
                <a:cxn ang="0">
                  <a:pos x="17" y="37"/>
                </a:cxn>
                <a:cxn ang="0">
                  <a:pos x="15" y="39"/>
                </a:cxn>
                <a:cxn ang="0">
                  <a:pos x="15" y="37"/>
                </a:cxn>
                <a:cxn ang="0">
                  <a:pos x="12" y="35"/>
                </a:cxn>
                <a:cxn ang="0">
                  <a:pos x="10" y="34"/>
                </a:cxn>
                <a:cxn ang="0">
                  <a:pos x="10" y="34"/>
                </a:cxn>
                <a:cxn ang="0">
                  <a:pos x="7" y="32"/>
                </a:cxn>
                <a:cxn ang="0">
                  <a:pos x="7" y="30"/>
                </a:cxn>
                <a:cxn ang="0">
                  <a:pos x="7" y="27"/>
                </a:cxn>
                <a:cxn ang="0">
                  <a:pos x="3" y="25"/>
                </a:cxn>
                <a:cxn ang="0">
                  <a:pos x="0" y="27"/>
                </a:cxn>
              </a:cxnLst>
              <a:rect l="0" t="0" r="r" b="b"/>
              <a:pathLst>
                <a:path w="55" h="39">
                  <a:moveTo>
                    <a:pt x="0" y="27"/>
                  </a:moveTo>
                  <a:lnTo>
                    <a:pt x="5" y="17"/>
                  </a:lnTo>
                  <a:lnTo>
                    <a:pt x="7" y="19"/>
                  </a:lnTo>
                  <a:lnTo>
                    <a:pt x="8" y="20"/>
                  </a:lnTo>
                  <a:lnTo>
                    <a:pt x="12" y="25"/>
                  </a:lnTo>
                  <a:lnTo>
                    <a:pt x="13" y="29"/>
                  </a:lnTo>
                  <a:lnTo>
                    <a:pt x="15" y="22"/>
                  </a:lnTo>
                  <a:lnTo>
                    <a:pt x="18" y="29"/>
                  </a:lnTo>
                  <a:lnTo>
                    <a:pt x="18" y="24"/>
                  </a:lnTo>
                  <a:lnTo>
                    <a:pt x="20" y="20"/>
                  </a:lnTo>
                  <a:lnTo>
                    <a:pt x="22" y="22"/>
                  </a:lnTo>
                  <a:lnTo>
                    <a:pt x="22" y="24"/>
                  </a:lnTo>
                  <a:lnTo>
                    <a:pt x="23" y="19"/>
                  </a:lnTo>
                  <a:lnTo>
                    <a:pt x="23" y="24"/>
                  </a:lnTo>
                  <a:lnTo>
                    <a:pt x="25" y="20"/>
                  </a:lnTo>
                  <a:lnTo>
                    <a:pt x="27" y="17"/>
                  </a:lnTo>
                  <a:lnTo>
                    <a:pt x="30" y="19"/>
                  </a:lnTo>
                  <a:lnTo>
                    <a:pt x="32" y="20"/>
                  </a:lnTo>
                  <a:lnTo>
                    <a:pt x="37" y="20"/>
                  </a:lnTo>
                  <a:lnTo>
                    <a:pt x="40" y="14"/>
                  </a:lnTo>
                  <a:lnTo>
                    <a:pt x="42" y="9"/>
                  </a:lnTo>
                  <a:lnTo>
                    <a:pt x="43" y="10"/>
                  </a:lnTo>
                  <a:lnTo>
                    <a:pt x="47" y="12"/>
                  </a:lnTo>
                  <a:lnTo>
                    <a:pt x="45" y="9"/>
                  </a:lnTo>
                  <a:lnTo>
                    <a:pt x="45" y="7"/>
                  </a:lnTo>
                  <a:lnTo>
                    <a:pt x="47" y="5"/>
                  </a:lnTo>
                  <a:lnTo>
                    <a:pt x="47" y="0"/>
                  </a:lnTo>
                  <a:lnTo>
                    <a:pt x="55" y="5"/>
                  </a:lnTo>
                  <a:lnTo>
                    <a:pt x="53" y="7"/>
                  </a:lnTo>
                  <a:lnTo>
                    <a:pt x="50" y="9"/>
                  </a:lnTo>
                  <a:lnTo>
                    <a:pt x="48" y="14"/>
                  </a:lnTo>
                  <a:lnTo>
                    <a:pt x="47" y="15"/>
                  </a:lnTo>
                  <a:lnTo>
                    <a:pt x="40" y="19"/>
                  </a:lnTo>
                  <a:lnTo>
                    <a:pt x="40" y="24"/>
                  </a:lnTo>
                  <a:lnTo>
                    <a:pt x="35" y="24"/>
                  </a:lnTo>
                  <a:lnTo>
                    <a:pt x="35" y="27"/>
                  </a:lnTo>
                  <a:lnTo>
                    <a:pt x="33" y="27"/>
                  </a:lnTo>
                  <a:lnTo>
                    <a:pt x="33" y="30"/>
                  </a:lnTo>
                  <a:lnTo>
                    <a:pt x="32" y="29"/>
                  </a:lnTo>
                  <a:lnTo>
                    <a:pt x="30" y="27"/>
                  </a:lnTo>
                  <a:lnTo>
                    <a:pt x="28" y="30"/>
                  </a:lnTo>
                  <a:lnTo>
                    <a:pt x="28" y="32"/>
                  </a:lnTo>
                  <a:lnTo>
                    <a:pt x="23" y="34"/>
                  </a:lnTo>
                  <a:lnTo>
                    <a:pt x="22" y="37"/>
                  </a:lnTo>
                  <a:lnTo>
                    <a:pt x="20" y="35"/>
                  </a:lnTo>
                  <a:lnTo>
                    <a:pt x="18" y="35"/>
                  </a:lnTo>
                  <a:lnTo>
                    <a:pt x="17" y="37"/>
                  </a:lnTo>
                  <a:lnTo>
                    <a:pt x="15" y="39"/>
                  </a:lnTo>
                  <a:lnTo>
                    <a:pt x="15" y="37"/>
                  </a:lnTo>
                  <a:lnTo>
                    <a:pt x="12" y="35"/>
                  </a:lnTo>
                  <a:lnTo>
                    <a:pt x="10" y="34"/>
                  </a:lnTo>
                  <a:lnTo>
                    <a:pt x="10" y="34"/>
                  </a:lnTo>
                  <a:lnTo>
                    <a:pt x="7" y="32"/>
                  </a:lnTo>
                  <a:lnTo>
                    <a:pt x="7" y="30"/>
                  </a:lnTo>
                  <a:lnTo>
                    <a:pt x="7" y="27"/>
                  </a:lnTo>
                  <a:lnTo>
                    <a:pt x="3" y="25"/>
                  </a:lnTo>
                  <a:lnTo>
                    <a:pt x="0" y="27"/>
                  </a:lnTo>
                  <a:close/>
                </a:path>
              </a:pathLst>
            </a:custGeom>
            <a:solidFill>
              <a:srgbClr val="1F1A17"/>
            </a:solidFill>
            <a:ln w="9525">
              <a:noFill/>
              <a:round/>
              <a:headEnd/>
              <a:tailEnd/>
            </a:ln>
          </p:spPr>
          <p:txBody>
            <a:bodyPr/>
            <a:lstStyle/>
            <a:p>
              <a:endParaRPr lang="en-US"/>
            </a:p>
          </p:txBody>
        </p:sp>
        <p:sp>
          <p:nvSpPr>
            <p:cNvPr id="4963" name="Freeform 867"/>
            <p:cNvSpPr>
              <a:spLocks/>
            </p:cNvSpPr>
            <p:nvPr/>
          </p:nvSpPr>
          <p:spPr bwMode="auto">
            <a:xfrm>
              <a:off x="3307" y="3188"/>
              <a:ext cx="20" cy="27"/>
            </a:xfrm>
            <a:custGeom>
              <a:avLst/>
              <a:gdLst/>
              <a:ahLst/>
              <a:cxnLst>
                <a:cxn ang="0">
                  <a:pos x="0" y="18"/>
                </a:cxn>
                <a:cxn ang="0">
                  <a:pos x="0" y="23"/>
                </a:cxn>
                <a:cxn ang="0">
                  <a:pos x="1" y="25"/>
                </a:cxn>
                <a:cxn ang="0">
                  <a:pos x="3" y="25"/>
                </a:cxn>
                <a:cxn ang="0">
                  <a:pos x="6" y="27"/>
                </a:cxn>
                <a:cxn ang="0">
                  <a:pos x="6" y="23"/>
                </a:cxn>
                <a:cxn ang="0">
                  <a:pos x="5" y="22"/>
                </a:cxn>
                <a:cxn ang="0">
                  <a:pos x="6" y="22"/>
                </a:cxn>
                <a:cxn ang="0">
                  <a:pos x="8" y="23"/>
                </a:cxn>
                <a:cxn ang="0">
                  <a:pos x="8" y="20"/>
                </a:cxn>
                <a:cxn ang="0">
                  <a:pos x="10" y="18"/>
                </a:cxn>
                <a:cxn ang="0">
                  <a:pos x="11" y="20"/>
                </a:cxn>
                <a:cxn ang="0">
                  <a:pos x="11" y="20"/>
                </a:cxn>
                <a:cxn ang="0">
                  <a:pos x="11" y="17"/>
                </a:cxn>
                <a:cxn ang="0">
                  <a:pos x="11" y="15"/>
                </a:cxn>
                <a:cxn ang="0">
                  <a:pos x="15" y="12"/>
                </a:cxn>
                <a:cxn ang="0">
                  <a:pos x="18" y="10"/>
                </a:cxn>
                <a:cxn ang="0">
                  <a:pos x="18" y="5"/>
                </a:cxn>
                <a:cxn ang="0">
                  <a:pos x="20" y="0"/>
                </a:cxn>
                <a:cxn ang="0">
                  <a:pos x="18" y="2"/>
                </a:cxn>
                <a:cxn ang="0">
                  <a:pos x="16" y="5"/>
                </a:cxn>
                <a:cxn ang="0">
                  <a:pos x="18" y="5"/>
                </a:cxn>
                <a:cxn ang="0">
                  <a:pos x="15" y="8"/>
                </a:cxn>
                <a:cxn ang="0">
                  <a:pos x="11" y="10"/>
                </a:cxn>
                <a:cxn ang="0">
                  <a:pos x="10" y="12"/>
                </a:cxn>
                <a:cxn ang="0">
                  <a:pos x="8" y="15"/>
                </a:cxn>
                <a:cxn ang="0">
                  <a:pos x="6" y="20"/>
                </a:cxn>
                <a:cxn ang="0">
                  <a:pos x="5" y="18"/>
                </a:cxn>
                <a:cxn ang="0">
                  <a:pos x="3" y="18"/>
                </a:cxn>
                <a:cxn ang="0">
                  <a:pos x="3" y="18"/>
                </a:cxn>
                <a:cxn ang="0">
                  <a:pos x="3" y="20"/>
                </a:cxn>
                <a:cxn ang="0">
                  <a:pos x="1" y="20"/>
                </a:cxn>
                <a:cxn ang="0">
                  <a:pos x="0" y="18"/>
                </a:cxn>
              </a:cxnLst>
              <a:rect l="0" t="0" r="r" b="b"/>
              <a:pathLst>
                <a:path w="20" h="27">
                  <a:moveTo>
                    <a:pt x="0" y="18"/>
                  </a:moveTo>
                  <a:lnTo>
                    <a:pt x="0" y="23"/>
                  </a:lnTo>
                  <a:lnTo>
                    <a:pt x="1" y="25"/>
                  </a:lnTo>
                  <a:lnTo>
                    <a:pt x="3" y="25"/>
                  </a:lnTo>
                  <a:lnTo>
                    <a:pt x="6" y="27"/>
                  </a:lnTo>
                  <a:lnTo>
                    <a:pt x="6" y="23"/>
                  </a:lnTo>
                  <a:lnTo>
                    <a:pt x="5" y="22"/>
                  </a:lnTo>
                  <a:lnTo>
                    <a:pt x="6" y="22"/>
                  </a:lnTo>
                  <a:lnTo>
                    <a:pt x="8" y="23"/>
                  </a:lnTo>
                  <a:lnTo>
                    <a:pt x="8" y="20"/>
                  </a:lnTo>
                  <a:lnTo>
                    <a:pt x="10" y="18"/>
                  </a:lnTo>
                  <a:lnTo>
                    <a:pt x="11" y="20"/>
                  </a:lnTo>
                  <a:lnTo>
                    <a:pt x="11" y="20"/>
                  </a:lnTo>
                  <a:lnTo>
                    <a:pt x="11" y="17"/>
                  </a:lnTo>
                  <a:lnTo>
                    <a:pt x="11" y="15"/>
                  </a:lnTo>
                  <a:lnTo>
                    <a:pt x="15" y="12"/>
                  </a:lnTo>
                  <a:lnTo>
                    <a:pt x="18" y="10"/>
                  </a:lnTo>
                  <a:lnTo>
                    <a:pt x="18" y="5"/>
                  </a:lnTo>
                  <a:lnTo>
                    <a:pt x="20" y="0"/>
                  </a:lnTo>
                  <a:lnTo>
                    <a:pt x="18" y="2"/>
                  </a:lnTo>
                  <a:lnTo>
                    <a:pt x="16" y="5"/>
                  </a:lnTo>
                  <a:lnTo>
                    <a:pt x="18" y="5"/>
                  </a:lnTo>
                  <a:lnTo>
                    <a:pt x="15" y="8"/>
                  </a:lnTo>
                  <a:lnTo>
                    <a:pt x="11" y="10"/>
                  </a:lnTo>
                  <a:lnTo>
                    <a:pt x="10" y="12"/>
                  </a:lnTo>
                  <a:lnTo>
                    <a:pt x="8" y="15"/>
                  </a:lnTo>
                  <a:lnTo>
                    <a:pt x="6" y="20"/>
                  </a:lnTo>
                  <a:lnTo>
                    <a:pt x="5" y="18"/>
                  </a:lnTo>
                  <a:lnTo>
                    <a:pt x="3" y="18"/>
                  </a:lnTo>
                  <a:lnTo>
                    <a:pt x="3" y="18"/>
                  </a:lnTo>
                  <a:lnTo>
                    <a:pt x="3" y="20"/>
                  </a:lnTo>
                  <a:lnTo>
                    <a:pt x="1" y="20"/>
                  </a:lnTo>
                  <a:lnTo>
                    <a:pt x="0" y="18"/>
                  </a:lnTo>
                  <a:close/>
                </a:path>
              </a:pathLst>
            </a:custGeom>
            <a:solidFill>
              <a:srgbClr val="1F1A17"/>
            </a:solidFill>
            <a:ln w="9525">
              <a:noFill/>
              <a:round/>
              <a:headEnd/>
              <a:tailEnd/>
            </a:ln>
          </p:spPr>
          <p:txBody>
            <a:bodyPr/>
            <a:lstStyle/>
            <a:p>
              <a:endParaRPr lang="en-US"/>
            </a:p>
          </p:txBody>
        </p:sp>
        <p:sp>
          <p:nvSpPr>
            <p:cNvPr id="4964" name="Freeform 868"/>
            <p:cNvSpPr>
              <a:spLocks/>
            </p:cNvSpPr>
            <p:nvPr/>
          </p:nvSpPr>
          <p:spPr bwMode="auto">
            <a:xfrm>
              <a:off x="3230" y="3243"/>
              <a:ext cx="62" cy="44"/>
            </a:xfrm>
            <a:custGeom>
              <a:avLst/>
              <a:gdLst/>
              <a:ahLst/>
              <a:cxnLst>
                <a:cxn ang="0">
                  <a:pos x="0" y="30"/>
                </a:cxn>
                <a:cxn ang="0">
                  <a:pos x="5" y="35"/>
                </a:cxn>
                <a:cxn ang="0">
                  <a:pos x="8" y="32"/>
                </a:cxn>
                <a:cxn ang="0">
                  <a:pos x="11" y="30"/>
                </a:cxn>
                <a:cxn ang="0">
                  <a:pos x="13" y="28"/>
                </a:cxn>
                <a:cxn ang="0">
                  <a:pos x="17" y="28"/>
                </a:cxn>
                <a:cxn ang="0">
                  <a:pos x="18" y="30"/>
                </a:cxn>
                <a:cxn ang="0">
                  <a:pos x="20" y="32"/>
                </a:cxn>
                <a:cxn ang="0">
                  <a:pos x="23" y="30"/>
                </a:cxn>
                <a:cxn ang="0">
                  <a:pos x="27" y="30"/>
                </a:cxn>
                <a:cxn ang="0">
                  <a:pos x="27" y="30"/>
                </a:cxn>
                <a:cxn ang="0">
                  <a:pos x="28" y="30"/>
                </a:cxn>
                <a:cxn ang="0">
                  <a:pos x="32" y="32"/>
                </a:cxn>
                <a:cxn ang="0">
                  <a:pos x="33" y="35"/>
                </a:cxn>
                <a:cxn ang="0">
                  <a:pos x="35" y="25"/>
                </a:cxn>
                <a:cxn ang="0">
                  <a:pos x="37" y="40"/>
                </a:cxn>
                <a:cxn ang="0">
                  <a:pos x="40" y="44"/>
                </a:cxn>
                <a:cxn ang="0">
                  <a:pos x="40" y="39"/>
                </a:cxn>
                <a:cxn ang="0">
                  <a:pos x="42" y="32"/>
                </a:cxn>
                <a:cxn ang="0">
                  <a:pos x="45" y="30"/>
                </a:cxn>
                <a:cxn ang="0">
                  <a:pos x="48" y="28"/>
                </a:cxn>
                <a:cxn ang="0">
                  <a:pos x="52" y="23"/>
                </a:cxn>
                <a:cxn ang="0">
                  <a:pos x="48" y="20"/>
                </a:cxn>
                <a:cxn ang="0">
                  <a:pos x="55" y="22"/>
                </a:cxn>
                <a:cxn ang="0">
                  <a:pos x="57" y="17"/>
                </a:cxn>
                <a:cxn ang="0">
                  <a:pos x="53" y="13"/>
                </a:cxn>
                <a:cxn ang="0">
                  <a:pos x="55" y="13"/>
                </a:cxn>
                <a:cxn ang="0">
                  <a:pos x="57" y="10"/>
                </a:cxn>
                <a:cxn ang="0">
                  <a:pos x="53" y="8"/>
                </a:cxn>
                <a:cxn ang="0">
                  <a:pos x="58" y="7"/>
                </a:cxn>
                <a:cxn ang="0">
                  <a:pos x="62" y="0"/>
                </a:cxn>
                <a:cxn ang="0">
                  <a:pos x="53" y="5"/>
                </a:cxn>
                <a:cxn ang="0">
                  <a:pos x="48" y="12"/>
                </a:cxn>
                <a:cxn ang="0">
                  <a:pos x="52" y="17"/>
                </a:cxn>
                <a:cxn ang="0">
                  <a:pos x="47" y="17"/>
                </a:cxn>
                <a:cxn ang="0">
                  <a:pos x="47" y="20"/>
                </a:cxn>
                <a:cxn ang="0">
                  <a:pos x="43" y="23"/>
                </a:cxn>
                <a:cxn ang="0">
                  <a:pos x="38" y="22"/>
                </a:cxn>
                <a:cxn ang="0">
                  <a:pos x="38" y="20"/>
                </a:cxn>
                <a:cxn ang="0">
                  <a:pos x="35" y="13"/>
                </a:cxn>
                <a:cxn ang="0">
                  <a:pos x="30" y="15"/>
                </a:cxn>
                <a:cxn ang="0">
                  <a:pos x="23" y="18"/>
                </a:cxn>
                <a:cxn ang="0">
                  <a:pos x="18" y="18"/>
                </a:cxn>
                <a:cxn ang="0">
                  <a:pos x="11" y="20"/>
                </a:cxn>
                <a:cxn ang="0">
                  <a:pos x="5" y="27"/>
                </a:cxn>
                <a:cxn ang="0">
                  <a:pos x="0" y="30"/>
                </a:cxn>
              </a:cxnLst>
              <a:rect l="0" t="0" r="r" b="b"/>
              <a:pathLst>
                <a:path w="62" h="44">
                  <a:moveTo>
                    <a:pt x="0" y="30"/>
                  </a:moveTo>
                  <a:lnTo>
                    <a:pt x="5" y="35"/>
                  </a:lnTo>
                  <a:lnTo>
                    <a:pt x="8" y="32"/>
                  </a:lnTo>
                  <a:lnTo>
                    <a:pt x="11" y="30"/>
                  </a:lnTo>
                  <a:lnTo>
                    <a:pt x="13" y="28"/>
                  </a:lnTo>
                  <a:lnTo>
                    <a:pt x="17" y="28"/>
                  </a:lnTo>
                  <a:lnTo>
                    <a:pt x="18" y="30"/>
                  </a:lnTo>
                  <a:lnTo>
                    <a:pt x="20" y="32"/>
                  </a:lnTo>
                  <a:lnTo>
                    <a:pt x="23" y="30"/>
                  </a:lnTo>
                  <a:lnTo>
                    <a:pt x="27" y="30"/>
                  </a:lnTo>
                  <a:lnTo>
                    <a:pt x="27" y="30"/>
                  </a:lnTo>
                  <a:lnTo>
                    <a:pt x="28" y="30"/>
                  </a:lnTo>
                  <a:lnTo>
                    <a:pt x="32" y="32"/>
                  </a:lnTo>
                  <a:lnTo>
                    <a:pt x="33" y="35"/>
                  </a:lnTo>
                  <a:lnTo>
                    <a:pt x="35" y="25"/>
                  </a:lnTo>
                  <a:lnTo>
                    <a:pt x="37" y="40"/>
                  </a:lnTo>
                  <a:lnTo>
                    <a:pt x="40" y="44"/>
                  </a:lnTo>
                  <a:lnTo>
                    <a:pt x="40" y="39"/>
                  </a:lnTo>
                  <a:lnTo>
                    <a:pt x="42" y="32"/>
                  </a:lnTo>
                  <a:lnTo>
                    <a:pt x="45" y="30"/>
                  </a:lnTo>
                  <a:lnTo>
                    <a:pt x="48" y="28"/>
                  </a:lnTo>
                  <a:lnTo>
                    <a:pt x="52" y="23"/>
                  </a:lnTo>
                  <a:lnTo>
                    <a:pt x="48" y="20"/>
                  </a:lnTo>
                  <a:lnTo>
                    <a:pt x="55" y="22"/>
                  </a:lnTo>
                  <a:lnTo>
                    <a:pt x="57" y="17"/>
                  </a:lnTo>
                  <a:lnTo>
                    <a:pt x="53" y="13"/>
                  </a:lnTo>
                  <a:lnTo>
                    <a:pt x="55" y="13"/>
                  </a:lnTo>
                  <a:lnTo>
                    <a:pt x="57" y="10"/>
                  </a:lnTo>
                  <a:lnTo>
                    <a:pt x="53" y="8"/>
                  </a:lnTo>
                  <a:lnTo>
                    <a:pt x="58" y="7"/>
                  </a:lnTo>
                  <a:lnTo>
                    <a:pt x="62" y="0"/>
                  </a:lnTo>
                  <a:lnTo>
                    <a:pt x="53" y="5"/>
                  </a:lnTo>
                  <a:lnTo>
                    <a:pt x="48" y="12"/>
                  </a:lnTo>
                  <a:lnTo>
                    <a:pt x="52" y="17"/>
                  </a:lnTo>
                  <a:lnTo>
                    <a:pt x="47" y="17"/>
                  </a:lnTo>
                  <a:lnTo>
                    <a:pt x="47" y="20"/>
                  </a:lnTo>
                  <a:lnTo>
                    <a:pt x="43" y="23"/>
                  </a:lnTo>
                  <a:lnTo>
                    <a:pt x="38" y="22"/>
                  </a:lnTo>
                  <a:lnTo>
                    <a:pt x="38" y="20"/>
                  </a:lnTo>
                  <a:lnTo>
                    <a:pt x="35" y="13"/>
                  </a:lnTo>
                  <a:lnTo>
                    <a:pt x="30" y="15"/>
                  </a:lnTo>
                  <a:lnTo>
                    <a:pt x="23" y="18"/>
                  </a:lnTo>
                  <a:lnTo>
                    <a:pt x="18" y="18"/>
                  </a:lnTo>
                  <a:lnTo>
                    <a:pt x="11" y="20"/>
                  </a:lnTo>
                  <a:lnTo>
                    <a:pt x="5" y="27"/>
                  </a:lnTo>
                  <a:lnTo>
                    <a:pt x="0" y="30"/>
                  </a:lnTo>
                  <a:close/>
                </a:path>
              </a:pathLst>
            </a:custGeom>
            <a:solidFill>
              <a:srgbClr val="1F1A17"/>
            </a:solidFill>
            <a:ln w="9525">
              <a:noFill/>
              <a:round/>
              <a:headEnd/>
              <a:tailEnd/>
            </a:ln>
          </p:spPr>
          <p:txBody>
            <a:bodyPr/>
            <a:lstStyle/>
            <a:p>
              <a:endParaRPr lang="en-US"/>
            </a:p>
          </p:txBody>
        </p:sp>
        <p:sp>
          <p:nvSpPr>
            <p:cNvPr id="4965" name="Freeform 869"/>
            <p:cNvSpPr>
              <a:spLocks/>
            </p:cNvSpPr>
            <p:nvPr/>
          </p:nvSpPr>
          <p:spPr bwMode="auto">
            <a:xfrm>
              <a:off x="3130" y="3196"/>
              <a:ext cx="108" cy="70"/>
            </a:xfrm>
            <a:custGeom>
              <a:avLst/>
              <a:gdLst/>
              <a:ahLst/>
              <a:cxnLst>
                <a:cxn ang="0">
                  <a:pos x="108" y="60"/>
                </a:cxn>
                <a:cxn ang="0">
                  <a:pos x="101" y="55"/>
                </a:cxn>
                <a:cxn ang="0">
                  <a:pos x="93" y="49"/>
                </a:cxn>
                <a:cxn ang="0">
                  <a:pos x="93" y="40"/>
                </a:cxn>
                <a:cxn ang="0">
                  <a:pos x="93" y="34"/>
                </a:cxn>
                <a:cxn ang="0">
                  <a:pos x="90" y="29"/>
                </a:cxn>
                <a:cxn ang="0">
                  <a:pos x="83" y="22"/>
                </a:cxn>
                <a:cxn ang="0">
                  <a:pos x="75" y="14"/>
                </a:cxn>
                <a:cxn ang="0">
                  <a:pos x="70" y="9"/>
                </a:cxn>
                <a:cxn ang="0">
                  <a:pos x="58" y="14"/>
                </a:cxn>
                <a:cxn ang="0">
                  <a:pos x="60" y="15"/>
                </a:cxn>
                <a:cxn ang="0">
                  <a:pos x="63" y="22"/>
                </a:cxn>
                <a:cxn ang="0">
                  <a:pos x="65" y="27"/>
                </a:cxn>
                <a:cxn ang="0">
                  <a:pos x="63" y="30"/>
                </a:cxn>
                <a:cxn ang="0">
                  <a:pos x="53" y="32"/>
                </a:cxn>
                <a:cxn ang="0">
                  <a:pos x="46" y="30"/>
                </a:cxn>
                <a:cxn ang="0">
                  <a:pos x="56" y="7"/>
                </a:cxn>
                <a:cxn ang="0">
                  <a:pos x="40" y="29"/>
                </a:cxn>
                <a:cxn ang="0">
                  <a:pos x="45" y="5"/>
                </a:cxn>
                <a:cxn ang="0">
                  <a:pos x="40" y="12"/>
                </a:cxn>
                <a:cxn ang="0">
                  <a:pos x="35" y="25"/>
                </a:cxn>
                <a:cxn ang="0">
                  <a:pos x="18" y="12"/>
                </a:cxn>
                <a:cxn ang="0">
                  <a:pos x="0" y="0"/>
                </a:cxn>
                <a:cxn ang="0">
                  <a:pos x="13" y="12"/>
                </a:cxn>
                <a:cxn ang="0">
                  <a:pos x="28" y="27"/>
                </a:cxn>
                <a:cxn ang="0">
                  <a:pos x="36" y="35"/>
                </a:cxn>
                <a:cxn ang="0">
                  <a:pos x="43" y="39"/>
                </a:cxn>
                <a:cxn ang="0">
                  <a:pos x="50" y="39"/>
                </a:cxn>
                <a:cxn ang="0">
                  <a:pos x="55" y="40"/>
                </a:cxn>
                <a:cxn ang="0">
                  <a:pos x="60" y="44"/>
                </a:cxn>
                <a:cxn ang="0">
                  <a:pos x="65" y="47"/>
                </a:cxn>
                <a:cxn ang="0">
                  <a:pos x="70" y="45"/>
                </a:cxn>
                <a:cxn ang="0">
                  <a:pos x="73" y="44"/>
                </a:cxn>
                <a:cxn ang="0">
                  <a:pos x="75" y="44"/>
                </a:cxn>
                <a:cxn ang="0">
                  <a:pos x="78" y="44"/>
                </a:cxn>
                <a:cxn ang="0">
                  <a:pos x="81" y="45"/>
                </a:cxn>
                <a:cxn ang="0">
                  <a:pos x="85" y="50"/>
                </a:cxn>
                <a:cxn ang="0">
                  <a:pos x="86" y="64"/>
                </a:cxn>
                <a:cxn ang="0">
                  <a:pos x="88" y="70"/>
                </a:cxn>
                <a:cxn ang="0">
                  <a:pos x="101" y="67"/>
                </a:cxn>
                <a:cxn ang="0">
                  <a:pos x="108" y="60"/>
                </a:cxn>
              </a:cxnLst>
              <a:rect l="0" t="0" r="r" b="b"/>
              <a:pathLst>
                <a:path w="108" h="70">
                  <a:moveTo>
                    <a:pt x="108" y="60"/>
                  </a:moveTo>
                  <a:lnTo>
                    <a:pt x="101" y="55"/>
                  </a:lnTo>
                  <a:lnTo>
                    <a:pt x="93" y="49"/>
                  </a:lnTo>
                  <a:lnTo>
                    <a:pt x="93" y="40"/>
                  </a:lnTo>
                  <a:lnTo>
                    <a:pt x="93" y="34"/>
                  </a:lnTo>
                  <a:lnTo>
                    <a:pt x="90" y="29"/>
                  </a:lnTo>
                  <a:lnTo>
                    <a:pt x="83" y="22"/>
                  </a:lnTo>
                  <a:lnTo>
                    <a:pt x="75" y="14"/>
                  </a:lnTo>
                  <a:lnTo>
                    <a:pt x="70" y="9"/>
                  </a:lnTo>
                  <a:lnTo>
                    <a:pt x="58" y="14"/>
                  </a:lnTo>
                  <a:lnTo>
                    <a:pt x="60" y="15"/>
                  </a:lnTo>
                  <a:lnTo>
                    <a:pt x="63" y="22"/>
                  </a:lnTo>
                  <a:lnTo>
                    <a:pt x="65" y="27"/>
                  </a:lnTo>
                  <a:lnTo>
                    <a:pt x="63" y="30"/>
                  </a:lnTo>
                  <a:lnTo>
                    <a:pt x="53" y="32"/>
                  </a:lnTo>
                  <a:lnTo>
                    <a:pt x="46" y="30"/>
                  </a:lnTo>
                  <a:lnTo>
                    <a:pt x="56" y="7"/>
                  </a:lnTo>
                  <a:lnTo>
                    <a:pt x="40" y="29"/>
                  </a:lnTo>
                  <a:lnTo>
                    <a:pt x="45" y="5"/>
                  </a:lnTo>
                  <a:lnTo>
                    <a:pt x="40" y="12"/>
                  </a:lnTo>
                  <a:lnTo>
                    <a:pt x="35" y="25"/>
                  </a:lnTo>
                  <a:lnTo>
                    <a:pt x="18" y="12"/>
                  </a:lnTo>
                  <a:lnTo>
                    <a:pt x="0" y="0"/>
                  </a:lnTo>
                  <a:lnTo>
                    <a:pt x="13" y="12"/>
                  </a:lnTo>
                  <a:lnTo>
                    <a:pt x="28" y="27"/>
                  </a:lnTo>
                  <a:lnTo>
                    <a:pt x="36" y="35"/>
                  </a:lnTo>
                  <a:lnTo>
                    <a:pt x="43" y="39"/>
                  </a:lnTo>
                  <a:lnTo>
                    <a:pt x="50" y="39"/>
                  </a:lnTo>
                  <a:lnTo>
                    <a:pt x="55" y="40"/>
                  </a:lnTo>
                  <a:lnTo>
                    <a:pt x="60" y="44"/>
                  </a:lnTo>
                  <a:lnTo>
                    <a:pt x="65" y="47"/>
                  </a:lnTo>
                  <a:lnTo>
                    <a:pt x="70" y="45"/>
                  </a:lnTo>
                  <a:lnTo>
                    <a:pt x="73" y="44"/>
                  </a:lnTo>
                  <a:lnTo>
                    <a:pt x="75" y="44"/>
                  </a:lnTo>
                  <a:lnTo>
                    <a:pt x="78" y="44"/>
                  </a:lnTo>
                  <a:lnTo>
                    <a:pt x="81" y="45"/>
                  </a:lnTo>
                  <a:lnTo>
                    <a:pt x="85" y="50"/>
                  </a:lnTo>
                  <a:lnTo>
                    <a:pt x="86" y="64"/>
                  </a:lnTo>
                  <a:lnTo>
                    <a:pt x="88" y="70"/>
                  </a:lnTo>
                  <a:lnTo>
                    <a:pt x="101" y="67"/>
                  </a:lnTo>
                  <a:lnTo>
                    <a:pt x="108" y="60"/>
                  </a:lnTo>
                  <a:close/>
                </a:path>
              </a:pathLst>
            </a:custGeom>
            <a:solidFill>
              <a:srgbClr val="1F1A17"/>
            </a:solidFill>
            <a:ln w="9525">
              <a:noFill/>
              <a:round/>
              <a:headEnd/>
              <a:tailEnd/>
            </a:ln>
          </p:spPr>
          <p:txBody>
            <a:bodyPr/>
            <a:lstStyle/>
            <a:p>
              <a:endParaRPr lang="en-US"/>
            </a:p>
          </p:txBody>
        </p:sp>
        <p:sp>
          <p:nvSpPr>
            <p:cNvPr id="4966" name="Freeform 870"/>
            <p:cNvSpPr>
              <a:spLocks/>
            </p:cNvSpPr>
            <p:nvPr/>
          </p:nvSpPr>
          <p:spPr bwMode="auto">
            <a:xfrm>
              <a:off x="3079" y="3161"/>
              <a:ext cx="61" cy="80"/>
            </a:xfrm>
            <a:custGeom>
              <a:avLst/>
              <a:gdLst/>
              <a:ahLst/>
              <a:cxnLst>
                <a:cxn ang="0">
                  <a:pos x="0" y="2"/>
                </a:cxn>
                <a:cxn ang="0">
                  <a:pos x="0" y="3"/>
                </a:cxn>
                <a:cxn ang="0">
                  <a:pos x="4" y="8"/>
                </a:cxn>
                <a:cxn ang="0">
                  <a:pos x="4" y="13"/>
                </a:cxn>
                <a:cxn ang="0">
                  <a:pos x="5" y="17"/>
                </a:cxn>
                <a:cxn ang="0">
                  <a:pos x="9" y="20"/>
                </a:cxn>
                <a:cxn ang="0">
                  <a:pos x="12" y="25"/>
                </a:cxn>
                <a:cxn ang="0">
                  <a:pos x="15" y="30"/>
                </a:cxn>
                <a:cxn ang="0">
                  <a:pos x="20" y="34"/>
                </a:cxn>
                <a:cxn ang="0">
                  <a:pos x="22" y="35"/>
                </a:cxn>
                <a:cxn ang="0">
                  <a:pos x="25" y="40"/>
                </a:cxn>
                <a:cxn ang="0">
                  <a:pos x="29" y="40"/>
                </a:cxn>
                <a:cxn ang="0">
                  <a:pos x="32" y="42"/>
                </a:cxn>
                <a:cxn ang="0">
                  <a:pos x="34" y="45"/>
                </a:cxn>
                <a:cxn ang="0">
                  <a:pos x="35" y="47"/>
                </a:cxn>
                <a:cxn ang="0">
                  <a:pos x="39" y="50"/>
                </a:cxn>
                <a:cxn ang="0">
                  <a:pos x="42" y="54"/>
                </a:cxn>
                <a:cxn ang="0">
                  <a:pos x="44" y="55"/>
                </a:cxn>
                <a:cxn ang="0">
                  <a:pos x="47" y="59"/>
                </a:cxn>
                <a:cxn ang="0">
                  <a:pos x="52" y="67"/>
                </a:cxn>
                <a:cxn ang="0">
                  <a:pos x="59" y="79"/>
                </a:cxn>
                <a:cxn ang="0">
                  <a:pos x="57" y="74"/>
                </a:cxn>
                <a:cxn ang="0">
                  <a:pos x="59" y="65"/>
                </a:cxn>
                <a:cxn ang="0">
                  <a:pos x="57" y="54"/>
                </a:cxn>
                <a:cxn ang="0">
                  <a:pos x="44" y="39"/>
                </a:cxn>
                <a:cxn ang="0">
                  <a:pos x="39" y="32"/>
                </a:cxn>
                <a:cxn ang="0">
                  <a:pos x="32" y="27"/>
                </a:cxn>
                <a:cxn ang="0">
                  <a:pos x="30" y="27"/>
                </a:cxn>
                <a:cxn ang="0">
                  <a:pos x="30" y="32"/>
                </a:cxn>
                <a:cxn ang="0">
                  <a:pos x="24" y="30"/>
                </a:cxn>
                <a:cxn ang="0">
                  <a:pos x="17" y="24"/>
                </a:cxn>
                <a:cxn ang="0">
                  <a:pos x="12" y="19"/>
                </a:cxn>
                <a:cxn ang="0">
                  <a:pos x="12" y="15"/>
                </a:cxn>
                <a:cxn ang="0">
                  <a:pos x="7" y="7"/>
                </a:cxn>
              </a:cxnLst>
              <a:rect l="0" t="0" r="r" b="b"/>
              <a:pathLst>
                <a:path w="61" h="80">
                  <a:moveTo>
                    <a:pt x="2" y="0"/>
                  </a:moveTo>
                  <a:lnTo>
                    <a:pt x="0" y="2"/>
                  </a:lnTo>
                  <a:lnTo>
                    <a:pt x="0" y="2"/>
                  </a:lnTo>
                  <a:lnTo>
                    <a:pt x="0" y="3"/>
                  </a:lnTo>
                  <a:lnTo>
                    <a:pt x="2" y="5"/>
                  </a:lnTo>
                  <a:lnTo>
                    <a:pt x="4" y="8"/>
                  </a:lnTo>
                  <a:lnTo>
                    <a:pt x="5" y="10"/>
                  </a:lnTo>
                  <a:lnTo>
                    <a:pt x="4" y="13"/>
                  </a:lnTo>
                  <a:lnTo>
                    <a:pt x="2" y="17"/>
                  </a:lnTo>
                  <a:lnTo>
                    <a:pt x="5" y="17"/>
                  </a:lnTo>
                  <a:lnTo>
                    <a:pt x="9" y="13"/>
                  </a:lnTo>
                  <a:lnTo>
                    <a:pt x="9" y="20"/>
                  </a:lnTo>
                  <a:lnTo>
                    <a:pt x="9" y="27"/>
                  </a:lnTo>
                  <a:lnTo>
                    <a:pt x="12" y="25"/>
                  </a:lnTo>
                  <a:lnTo>
                    <a:pt x="14" y="27"/>
                  </a:lnTo>
                  <a:lnTo>
                    <a:pt x="15" y="30"/>
                  </a:lnTo>
                  <a:lnTo>
                    <a:pt x="17" y="34"/>
                  </a:lnTo>
                  <a:lnTo>
                    <a:pt x="20" y="34"/>
                  </a:lnTo>
                  <a:lnTo>
                    <a:pt x="22" y="32"/>
                  </a:lnTo>
                  <a:lnTo>
                    <a:pt x="22" y="35"/>
                  </a:lnTo>
                  <a:lnTo>
                    <a:pt x="24" y="39"/>
                  </a:lnTo>
                  <a:lnTo>
                    <a:pt x="25" y="40"/>
                  </a:lnTo>
                  <a:lnTo>
                    <a:pt x="27" y="40"/>
                  </a:lnTo>
                  <a:lnTo>
                    <a:pt x="29" y="40"/>
                  </a:lnTo>
                  <a:lnTo>
                    <a:pt x="30" y="37"/>
                  </a:lnTo>
                  <a:lnTo>
                    <a:pt x="32" y="42"/>
                  </a:lnTo>
                  <a:lnTo>
                    <a:pt x="32" y="47"/>
                  </a:lnTo>
                  <a:lnTo>
                    <a:pt x="34" y="45"/>
                  </a:lnTo>
                  <a:lnTo>
                    <a:pt x="35" y="44"/>
                  </a:lnTo>
                  <a:lnTo>
                    <a:pt x="35" y="47"/>
                  </a:lnTo>
                  <a:lnTo>
                    <a:pt x="35" y="52"/>
                  </a:lnTo>
                  <a:lnTo>
                    <a:pt x="39" y="50"/>
                  </a:lnTo>
                  <a:lnTo>
                    <a:pt x="40" y="52"/>
                  </a:lnTo>
                  <a:lnTo>
                    <a:pt x="42" y="54"/>
                  </a:lnTo>
                  <a:lnTo>
                    <a:pt x="42" y="59"/>
                  </a:lnTo>
                  <a:lnTo>
                    <a:pt x="44" y="55"/>
                  </a:lnTo>
                  <a:lnTo>
                    <a:pt x="46" y="55"/>
                  </a:lnTo>
                  <a:lnTo>
                    <a:pt x="47" y="59"/>
                  </a:lnTo>
                  <a:lnTo>
                    <a:pt x="47" y="62"/>
                  </a:lnTo>
                  <a:lnTo>
                    <a:pt x="52" y="67"/>
                  </a:lnTo>
                  <a:lnTo>
                    <a:pt x="56" y="74"/>
                  </a:lnTo>
                  <a:lnTo>
                    <a:pt x="59" y="79"/>
                  </a:lnTo>
                  <a:lnTo>
                    <a:pt x="61" y="80"/>
                  </a:lnTo>
                  <a:lnTo>
                    <a:pt x="57" y="74"/>
                  </a:lnTo>
                  <a:lnTo>
                    <a:pt x="56" y="65"/>
                  </a:lnTo>
                  <a:lnTo>
                    <a:pt x="59" y="65"/>
                  </a:lnTo>
                  <a:lnTo>
                    <a:pt x="61" y="64"/>
                  </a:lnTo>
                  <a:lnTo>
                    <a:pt x="57" y="54"/>
                  </a:lnTo>
                  <a:lnTo>
                    <a:pt x="51" y="44"/>
                  </a:lnTo>
                  <a:lnTo>
                    <a:pt x="44" y="39"/>
                  </a:lnTo>
                  <a:lnTo>
                    <a:pt x="40" y="37"/>
                  </a:lnTo>
                  <a:lnTo>
                    <a:pt x="39" y="32"/>
                  </a:lnTo>
                  <a:lnTo>
                    <a:pt x="39" y="29"/>
                  </a:lnTo>
                  <a:lnTo>
                    <a:pt x="32" y="27"/>
                  </a:lnTo>
                  <a:lnTo>
                    <a:pt x="27" y="24"/>
                  </a:lnTo>
                  <a:lnTo>
                    <a:pt x="30" y="27"/>
                  </a:lnTo>
                  <a:lnTo>
                    <a:pt x="34" y="32"/>
                  </a:lnTo>
                  <a:lnTo>
                    <a:pt x="30" y="32"/>
                  </a:lnTo>
                  <a:lnTo>
                    <a:pt x="27" y="32"/>
                  </a:lnTo>
                  <a:lnTo>
                    <a:pt x="24" y="30"/>
                  </a:lnTo>
                  <a:lnTo>
                    <a:pt x="22" y="25"/>
                  </a:lnTo>
                  <a:lnTo>
                    <a:pt x="17" y="24"/>
                  </a:lnTo>
                  <a:lnTo>
                    <a:pt x="14" y="19"/>
                  </a:lnTo>
                  <a:lnTo>
                    <a:pt x="12" y="19"/>
                  </a:lnTo>
                  <a:lnTo>
                    <a:pt x="10" y="19"/>
                  </a:lnTo>
                  <a:lnTo>
                    <a:pt x="12" y="15"/>
                  </a:lnTo>
                  <a:lnTo>
                    <a:pt x="12" y="10"/>
                  </a:lnTo>
                  <a:lnTo>
                    <a:pt x="7" y="7"/>
                  </a:lnTo>
                  <a:lnTo>
                    <a:pt x="2" y="0"/>
                  </a:lnTo>
                  <a:close/>
                </a:path>
              </a:pathLst>
            </a:custGeom>
            <a:solidFill>
              <a:srgbClr val="1F1A17"/>
            </a:solidFill>
            <a:ln w="9525">
              <a:noFill/>
              <a:round/>
              <a:headEnd/>
              <a:tailEnd/>
            </a:ln>
          </p:spPr>
          <p:txBody>
            <a:bodyPr/>
            <a:lstStyle/>
            <a:p>
              <a:endParaRPr lang="en-US"/>
            </a:p>
          </p:txBody>
        </p:sp>
        <p:sp>
          <p:nvSpPr>
            <p:cNvPr id="4967" name="Freeform 871"/>
            <p:cNvSpPr>
              <a:spLocks/>
            </p:cNvSpPr>
            <p:nvPr/>
          </p:nvSpPr>
          <p:spPr bwMode="auto">
            <a:xfrm>
              <a:off x="3076" y="3190"/>
              <a:ext cx="102" cy="73"/>
            </a:xfrm>
            <a:custGeom>
              <a:avLst/>
              <a:gdLst/>
              <a:ahLst/>
              <a:cxnLst>
                <a:cxn ang="0">
                  <a:pos x="2" y="5"/>
                </a:cxn>
                <a:cxn ang="0">
                  <a:pos x="2" y="10"/>
                </a:cxn>
                <a:cxn ang="0">
                  <a:pos x="3" y="11"/>
                </a:cxn>
                <a:cxn ang="0">
                  <a:pos x="3" y="11"/>
                </a:cxn>
                <a:cxn ang="0">
                  <a:pos x="5" y="13"/>
                </a:cxn>
                <a:cxn ang="0">
                  <a:pos x="7" y="15"/>
                </a:cxn>
                <a:cxn ang="0">
                  <a:pos x="8" y="13"/>
                </a:cxn>
                <a:cxn ang="0">
                  <a:pos x="10" y="20"/>
                </a:cxn>
                <a:cxn ang="0">
                  <a:pos x="10" y="25"/>
                </a:cxn>
                <a:cxn ang="0">
                  <a:pos x="12" y="26"/>
                </a:cxn>
                <a:cxn ang="0">
                  <a:pos x="17" y="33"/>
                </a:cxn>
                <a:cxn ang="0">
                  <a:pos x="23" y="48"/>
                </a:cxn>
                <a:cxn ang="0">
                  <a:pos x="27" y="50"/>
                </a:cxn>
                <a:cxn ang="0">
                  <a:pos x="30" y="50"/>
                </a:cxn>
                <a:cxn ang="0">
                  <a:pos x="32" y="53"/>
                </a:cxn>
                <a:cxn ang="0">
                  <a:pos x="35" y="55"/>
                </a:cxn>
                <a:cxn ang="0">
                  <a:pos x="38" y="60"/>
                </a:cxn>
                <a:cxn ang="0">
                  <a:pos x="43" y="58"/>
                </a:cxn>
                <a:cxn ang="0">
                  <a:pos x="47" y="58"/>
                </a:cxn>
                <a:cxn ang="0">
                  <a:pos x="49" y="65"/>
                </a:cxn>
                <a:cxn ang="0">
                  <a:pos x="50" y="68"/>
                </a:cxn>
                <a:cxn ang="0">
                  <a:pos x="54" y="68"/>
                </a:cxn>
                <a:cxn ang="0">
                  <a:pos x="60" y="60"/>
                </a:cxn>
                <a:cxn ang="0">
                  <a:pos x="64" y="65"/>
                </a:cxn>
                <a:cxn ang="0">
                  <a:pos x="65" y="65"/>
                </a:cxn>
                <a:cxn ang="0">
                  <a:pos x="69" y="65"/>
                </a:cxn>
                <a:cxn ang="0">
                  <a:pos x="77" y="66"/>
                </a:cxn>
                <a:cxn ang="0">
                  <a:pos x="84" y="63"/>
                </a:cxn>
                <a:cxn ang="0">
                  <a:pos x="84" y="68"/>
                </a:cxn>
                <a:cxn ang="0">
                  <a:pos x="92" y="73"/>
                </a:cxn>
                <a:cxn ang="0">
                  <a:pos x="99" y="70"/>
                </a:cxn>
                <a:cxn ang="0">
                  <a:pos x="92" y="68"/>
                </a:cxn>
                <a:cxn ang="0">
                  <a:pos x="89" y="61"/>
                </a:cxn>
                <a:cxn ang="0">
                  <a:pos x="85" y="56"/>
                </a:cxn>
                <a:cxn ang="0">
                  <a:pos x="80" y="50"/>
                </a:cxn>
                <a:cxn ang="0">
                  <a:pos x="74" y="51"/>
                </a:cxn>
                <a:cxn ang="0">
                  <a:pos x="70" y="53"/>
                </a:cxn>
                <a:cxn ang="0">
                  <a:pos x="69" y="48"/>
                </a:cxn>
                <a:cxn ang="0">
                  <a:pos x="67" y="48"/>
                </a:cxn>
                <a:cxn ang="0">
                  <a:pos x="62" y="51"/>
                </a:cxn>
                <a:cxn ang="0">
                  <a:pos x="55" y="46"/>
                </a:cxn>
                <a:cxn ang="0">
                  <a:pos x="49" y="41"/>
                </a:cxn>
                <a:cxn ang="0">
                  <a:pos x="43" y="41"/>
                </a:cxn>
                <a:cxn ang="0">
                  <a:pos x="38" y="40"/>
                </a:cxn>
                <a:cxn ang="0">
                  <a:pos x="32" y="38"/>
                </a:cxn>
                <a:cxn ang="0">
                  <a:pos x="27" y="33"/>
                </a:cxn>
                <a:cxn ang="0">
                  <a:pos x="20" y="26"/>
                </a:cxn>
                <a:cxn ang="0">
                  <a:pos x="13" y="16"/>
                </a:cxn>
                <a:cxn ang="0">
                  <a:pos x="5" y="5"/>
                </a:cxn>
              </a:cxnLst>
              <a:rect l="0" t="0" r="r" b="b"/>
              <a:pathLst>
                <a:path w="102" h="73">
                  <a:moveTo>
                    <a:pt x="0" y="0"/>
                  </a:moveTo>
                  <a:lnTo>
                    <a:pt x="2" y="5"/>
                  </a:lnTo>
                  <a:lnTo>
                    <a:pt x="0" y="11"/>
                  </a:lnTo>
                  <a:lnTo>
                    <a:pt x="2" y="10"/>
                  </a:lnTo>
                  <a:lnTo>
                    <a:pt x="3" y="8"/>
                  </a:lnTo>
                  <a:lnTo>
                    <a:pt x="3" y="11"/>
                  </a:lnTo>
                  <a:lnTo>
                    <a:pt x="2" y="15"/>
                  </a:lnTo>
                  <a:lnTo>
                    <a:pt x="3" y="11"/>
                  </a:lnTo>
                  <a:lnTo>
                    <a:pt x="5" y="11"/>
                  </a:lnTo>
                  <a:lnTo>
                    <a:pt x="5" y="13"/>
                  </a:lnTo>
                  <a:lnTo>
                    <a:pt x="3" y="16"/>
                  </a:lnTo>
                  <a:lnTo>
                    <a:pt x="7" y="15"/>
                  </a:lnTo>
                  <a:lnTo>
                    <a:pt x="8" y="13"/>
                  </a:lnTo>
                  <a:lnTo>
                    <a:pt x="8" y="13"/>
                  </a:lnTo>
                  <a:lnTo>
                    <a:pt x="10" y="15"/>
                  </a:lnTo>
                  <a:lnTo>
                    <a:pt x="10" y="20"/>
                  </a:lnTo>
                  <a:lnTo>
                    <a:pt x="8" y="25"/>
                  </a:lnTo>
                  <a:lnTo>
                    <a:pt x="10" y="25"/>
                  </a:lnTo>
                  <a:lnTo>
                    <a:pt x="12" y="23"/>
                  </a:lnTo>
                  <a:lnTo>
                    <a:pt x="12" y="26"/>
                  </a:lnTo>
                  <a:lnTo>
                    <a:pt x="12" y="30"/>
                  </a:lnTo>
                  <a:lnTo>
                    <a:pt x="17" y="33"/>
                  </a:lnTo>
                  <a:lnTo>
                    <a:pt x="22" y="38"/>
                  </a:lnTo>
                  <a:lnTo>
                    <a:pt x="23" y="48"/>
                  </a:lnTo>
                  <a:lnTo>
                    <a:pt x="25" y="55"/>
                  </a:lnTo>
                  <a:lnTo>
                    <a:pt x="27" y="50"/>
                  </a:lnTo>
                  <a:lnTo>
                    <a:pt x="30" y="45"/>
                  </a:lnTo>
                  <a:lnTo>
                    <a:pt x="30" y="50"/>
                  </a:lnTo>
                  <a:lnTo>
                    <a:pt x="30" y="55"/>
                  </a:lnTo>
                  <a:lnTo>
                    <a:pt x="32" y="53"/>
                  </a:lnTo>
                  <a:lnTo>
                    <a:pt x="33" y="51"/>
                  </a:lnTo>
                  <a:lnTo>
                    <a:pt x="35" y="55"/>
                  </a:lnTo>
                  <a:lnTo>
                    <a:pt x="35" y="60"/>
                  </a:lnTo>
                  <a:lnTo>
                    <a:pt x="38" y="60"/>
                  </a:lnTo>
                  <a:lnTo>
                    <a:pt x="42" y="60"/>
                  </a:lnTo>
                  <a:lnTo>
                    <a:pt x="43" y="58"/>
                  </a:lnTo>
                  <a:lnTo>
                    <a:pt x="45" y="58"/>
                  </a:lnTo>
                  <a:lnTo>
                    <a:pt x="47" y="58"/>
                  </a:lnTo>
                  <a:lnTo>
                    <a:pt x="49" y="60"/>
                  </a:lnTo>
                  <a:lnTo>
                    <a:pt x="49" y="65"/>
                  </a:lnTo>
                  <a:lnTo>
                    <a:pt x="49" y="66"/>
                  </a:lnTo>
                  <a:lnTo>
                    <a:pt x="50" y="68"/>
                  </a:lnTo>
                  <a:lnTo>
                    <a:pt x="52" y="68"/>
                  </a:lnTo>
                  <a:lnTo>
                    <a:pt x="54" y="68"/>
                  </a:lnTo>
                  <a:lnTo>
                    <a:pt x="57" y="66"/>
                  </a:lnTo>
                  <a:lnTo>
                    <a:pt x="60" y="60"/>
                  </a:lnTo>
                  <a:lnTo>
                    <a:pt x="62" y="58"/>
                  </a:lnTo>
                  <a:lnTo>
                    <a:pt x="64" y="65"/>
                  </a:lnTo>
                  <a:lnTo>
                    <a:pt x="65" y="71"/>
                  </a:lnTo>
                  <a:lnTo>
                    <a:pt x="65" y="65"/>
                  </a:lnTo>
                  <a:lnTo>
                    <a:pt x="67" y="61"/>
                  </a:lnTo>
                  <a:lnTo>
                    <a:pt x="69" y="65"/>
                  </a:lnTo>
                  <a:lnTo>
                    <a:pt x="72" y="70"/>
                  </a:lnTo>
                  <a:lnTo>
                    <a:pt x="77" y="66"/>
                  </a:lnTo>
                  <a:lnTo>
                    <a:pt x="82" y="63"/>
                  </a:lnTo>
                  <a:lnTo>
                    <a:pt x="84" y="63"/>
                  </a:lnTo>
                  <a:lnTo>
                    <a:pt x="85" y="66"/>
                  </a:lnTo>
                  <a:lnTo>
                    <a:pt x="84" y="68"/>
                  </a:lnTo>
                  <a:lnTo>
                    <a:pt x="82" y="71"/>
                  </a:lnTo>
                  <a:lnTo>
                    <a:pt x="92" y="73"/>
                  </a:lnTo>
                  <a:lnTo>
                    <a:pt x="102" y="73"/>
                  </a:lnTo>
                  <a:lnTo>
                    <a:pt x="99" y="70"/>
                  </a:lnTo>
                  <a:lnTo>
                    <a:pt x="95" y="66"/>
                  </a:lnTo>
                  <a:lnTo>
                    <a:pt x="92" y="68"/>
                  </a:lnTo>
                  <a:lnTo>
                    <a:pt x="90" y="66"/>
                  </a:lnTo>
                  <a:lnTo>
                    <a:pt x="89" y="61"/>
                  </a:lnTo>
                  <a:lnTo>
                    <a:pt x="87" y="58"/>
                  </a:lnTo>
                  <a:lnTo>
                    <a:pt x="85" y="56"/>
                  </a:lnTo>
                  <a:lnTo>
                    <a:pt x="82" y="55"/>
                  </a:lnTo>
                  <a:lnTo>
                    <a:pt x="80" y="50"/>
                  </a:lnTo>
                  <a:lnTo>
                    <a:pt x="79" y="45"/>
                  </a:lnTo>
                  <a:lnTo>
                    <a:pt x="74" y="51"/>
                  </a:lnTo>
                  <a:lnTo>
                    <a:pt x="72" y="56"/>
                  </a:lnTo>
                  <a:lnTo>
                    <a:pt x="70" y="53"/>
                  </a:lnTo>
                  <a:lnTo>
                    <a:pt x="69" y="50"/>
                  </a:lnTo>
                  <a:lnTo>
                    <a:pt x="69" y="48"/>
                  </a:lnTo>
                  <a:lnTo>
                    <a:pt x="67" y="46"/>
                  </a:lnTo>
                  <a:lnTo>
                    <a:pt x="67" y="48"/>
                  </a:lnTo>
                  <a:lnTo>
                    <a:pt x="65" y="50"/>
                  </a:lnTo>
                  <a:lnTo>
                    <a:pt x="62" y="51"/>
                  </a:lnTo>
                  <a:lnTo>
                    <a:pt x="59" y="51"/>
                  </a:lnTo>
                  <a:lnTo>
                    <a:pt x="55" y="46"/>
                  </a:lnTo>
                  <a:lnTo>
                    <a:pt x="50" y="43"/>
                  </a:lnTo>
                  <a:lnTo>
                    <a:pt x="49" y="41"/>
                  </a:lnTo>
                  <a:lnTo>
                    <a:pt x="47" y="41"/>
                  </a:lnTo>
                  <a:lnTo>
                    <a:pt x="43" y="41"/>
                  </a:lnTo>
                  <a:lnTo>
                    <a:pt x="42" y="45"/>
                  </a:lnTo>
                  <a:lnTo>
                    <a:pt x="38" y="40"/>
                  </a:lnTo>
                  <a:lnTo>
                    <a:pt x="33" y="36"/>
                  </a:lnTo>
                  <a:lnTo>
                    <a:pt x="32" y="38"/>
                  </a:lnTo>
                  <a:lnTo>
                    <a:pt x="32" y="40"/>
                  </a:lnTo>
                  <a:lnTo>
                    <a:pt x="27" y="33"/>
                  </a:lnTo>
                  <a:lnTo>
                    <a:pt x="22" y="26"/>
                  </a:lnTo>
                  <a:lnTo>
                    <a:pt x="20" y="26"/>
                  </a:lnTo>
                  <a:lnTo>
                    <a:pt x="17" y="26"/>
                  </a:lnTo>
                  <a:lnTo>
                    <a:pt x="13" y="16"/>
                  </a:lnTo>
                  <a:lnTo>
                    <a:pt x="10" y="8"/>
                  </a:lnTo>
                  <a:lnTo>
                    <a:pt x="5" y="5"/>
                  </a:lnTo>
                  <a:lnTo>
                    <a:pt x="0" y="0"/>
                  </a:lnTo>
                  <a:close/>
                </a:path>
              </a:pathLst>
            </a:custGeom>
            <a:solidFill>
              <a:srgbClr val="1F1A17"/>
            </a:solidFill>
            <a:ln w="9525">
              <a:noFill/>
              <a:round/>
              <a:headEnd/>
              <a:tailEnd/>
            </a:ln>
          </p:spPr>
          <p:txBody>
            <a:bodyPr/>
            <a:lstStyle/>
            <a:p>
              <a:endParaRPr lang="en-US"/>
            </a:p>
          </p:txBody>
        </p:sp>
        <p:sp>
          <p:nvSpPr>
            <p:cNvPr id="4968" name="Freeform 872"/>
            <p:cNvSpPr>
              <a:spLocks/>
            </p:cNvSpPr>
            <p:nvPr/>
          </p:nvSpPr>
          <p:spPr bwMode="auto">
            <a:xfrm>
              <a:off x="3262" y="3138"/>
              <a:ext cx="78" cy="53"/>
            </a:xfrm>
            <a:custGeom>
              <a:avLst/>
              <a:gdLst/>
              <a:ahLst/>
              <a:cxnLst>
                <a:cxn ang="0">
                  <a:pos x="8" y="52"/>
                </a:cxn>
                <a:cxn ang="0">
                  <a:pos x="15" y="48"/>
                </a:cxn>
                <a:cxn ang="0">
                  <a:pos x="18" y="50"/>
                </a:cxn>
                <a:cxn ang="0">
                  <a:pos x="20" y="48"/>
                </a:cxn>
                <a:cxn ang="0">
                  <a:pos x="25" y="50"/>
                </a:cxn>
                <a:cxn ang="0">
                  <a:pos x="35" y="50"/>
                </a:cxn>
                <a:cxn ang="0">
                  <a:pos x="40" y="45"/>
                </a:cxn>
                <a:cxn ang="0">
                  <a:pos x="41" y="42"/>
                </a:cxn>
                <a:cxn ang="0">
                  <a:pos x="46" y="45"/>
                </a:cxn>
                <a:cxn ang="0">
                  <a:pos x="50" y="45"/>
                </a:cxn>
                <a:cxn ang="0">
                  <a:pos x="51" y="38"/>
                </a:cxn>
                <a:cxn ang="0">
                  <a:pos x="56" y="38"/>
                </a:cxn>
                <a:cxn ang="0">
                  <a:pos x="60" y="38"/>
                </a:cxn>
                <a:cxn ang="0">
                  <a:pos x="61" y="35"/>
                </a:cxn>
                <a:cxn ang="0">
                  <a:pos x="61" y="31"/>
                </a:cxn>
                <a:cxn ang="0">
                  <a:pos x="63" y="30"/>
                </a:cxn>
                <a:cxn ang="0">
                  <a:pos x="66" y="28"/>
                </a:cxn>
                <a:cxn ang="0">
                  <a:pos x="71" y="23"/>
                </a:cxn>
                <a:cxn ang="0">
                  <a:pos x="75" y="20"/>
                </a:cxn>
                <a:cxn ang="0">
                  <a:pos x="75" y="16"/>
                </a:cxn>
                <a:cxn ang="0">
                  <a:pos x="75" y="13"/>
                </a:cxn>
                <a:cxn ang="0">
                  <a:pos x="76" y="6"/>
                </a:cxn>
                <a:cxn ang="0">
                  <a:pos x="68" y="15"/>
                </a:cxn>
                <a:cxn ang="0">
                  <a:pos x="56" y="31"/>
                </a:cxn>
                <a:cxn ang="0">
                  <a:pos x="53" y="31"/>
                </a:cxn>
                <a:cxn ang="0">
                  <a:pos x="46" y="30"/>
                </a:cxn>
                <a:cxn ang="0">
                  <a:pos x="43" y="33"/>
                </a:cxn>
                <a:cxn ang="0">
                  <a:pos x="40" y="36"/>
                </a:cxn>
                <a:cxn ang="0">
                  <a:pos x="33" y="38"/>
                </a:cxn>
                <a:cxn ang="0">
                  <a:pos x="25" y="38"/>
                </a:cxn>
                <a:cxn ang="0">
                  <a:pos x="8" y="42"/>
                </a:cxn>
                <a:cxn ang="0">
                  <a:pos x="1" y="48"/>
                </a:cxn>
              </a:cxnLst>
              <a:rect l="0" t="0" r="r" b="b"/>
              <a:pathLst>
                <a:path w="78" h="53">
                  <a:moveTo>
                    <a:pt x="3" y="52"/>
                  </a:moveTo>
                  <a:lnTo>
                    <a:pt x="8" y="52"/>
                  </a:lnTo>
                  <a:lnTo>
                    <a:pt x="11" y="50"/>
                  </a:lnTo>
                  <a:lnTo>
                    <a:pt x="15" y="48"/>
                  </a:lnTo>
                  <a:lnTo>
                    <a:pt x="16" y="47"/>
                  </a:lnTo>
                  <a:lnTo>
                    <a:pt x="18" y="50"/>
                  </a:lnTo>
                  <a:lnTo>
                    <a:pt x="18" y="52"/>
                  </a:lnTo>
                  <a:lnTo>
                    <a:pt x="20" y="48"/>
                  </a:lnTo>
                  <a:lnTo>
                    <a:pt x="20" y="45"/>
                  </a:lnTo>
                  <a:lnTo>
                    <a:pt x="25" y="50"/>
                  </a:lnTo>
                  <a:lnTo>
                    <a:pt x="30" y="53"/>
                  </a:lnTo>
                  <a:lnTo>
                    <a:pt x="35" y="50"/>
                  </a:lnTo>
                  <a:lnTo>
                    <a:pt x="40" y="47"/>
                  </a:lnTo>
                  <a:lnTo>
                    <a:pt x="40" y="45"/>
                  </a:lnTo>
                  <a:lnTo>
                    <a:pt x="40" y="43"/>
                  </a:lnTo>
                  <a:lnTo>
                    <a:pt x="41" y="42"/>
                  </a:lnTo>
                  <a:lnTo>
                    <a:pt x="45" y="42"/>
                  </a:lnTo>
                  <a:lnTo>
                    <a:pt x="46" y="45"/>
                  </a:lnTo>
                  <a:lnTo>
                    <a:pt x="50" y="50"/>
                  </a:lnTo>
                  <a:lnTo>
                    <a:pt x="50" y="45"/>
                  </a:lnTo>
                  <a:lnTo>
                    <a:pt x="50" y="38"/>
                  </a:lnTo>
                  <a:lnTo>
                    <a:pt x="51" y="38"/>
                  </a:lnTo>
                  <a:lnTo>
                    <a:pt x="53" y="36"/>
                  </a:lnTo>
                  <a:lnTo>
                    <a:pt x="56" y="38"/>
                  </a:lnTo>
                  <a:lnTo>
                    <a:pt x="60" y="40"/>
                  </a:lnTo>
                  <a:lnTo>
                    <a:pt x="60" y="38"/>
                  </a:lnTo>
                  <a:lnTo>
                    <a:pt x="61" y="36"/>
                  </a:lnTo>
                  <a:lnTo>
                    <a:pt x="61" y="35"/>
                  </a:lnTo>
                  <a:lnTo>
                    <a:pt x="60" y="31"/>
                  </a:lnTo>
                  <a:lnTo>
                    <a:pt x="61" y="31"/>
                  </a:lnTo>
                  <a:lnTo>
                    <a:pt x="63" y="31"/>
                  </a:lnTo>
                  <a:lnTo>
                    <a:pt x="63" y="30"/>
                  </a:lnTo>
                  <a:lnTo>
                    <a:pt x="63" y="28"/>
                  </a:lnTo>
                  <a:lnTo>
                    <a:pt x="66" y="28"/>
                  </a:lnTo>
                  <a:lnTo>
                    <a:pt x="68" y="28"/>
                  </a:lnTo>
                  <a:lnTo>
                    <a:pt x="71" y="23"/>
                  </a:lnTo>
                  <a:lnTo>
                    <a:pt x="76" y="21"/>
                  </a:lnTo>
                  <a:lnTo>
                    <a:pt x="75" y="20"/>
                  </a:lnTo>
                  <a:lnTo>
                    <a:pt x="73" y="18"/>
                  </a:lnTo>
                  <a:lnTo>
                    <a:pt x="75" y="16"/>
                  </a:lnTo>
                  <a:lnTo>
                    <a:pt x="76" y="13"/>
                  </a:lnTo>
                  <a:lnTo>
                    <a:pt x="75" y="13"/>
                  </a:lnTo>
                  <a:lnTo>
                    <a:pt x="75" y="13"/>
                  </a:lnTo>
                  <a:lnTo>
                    <a:pt x="76" y="6"/>
                  </a:lnTo>
                  <a:lnTo>
                    <a:pt x="78" y="0"/>
                  </a:lnTo>
                  <a:lnTo>
                    <a:pt x="68" y="15"/>
                  </a:lnTo>
                  <a:lnTo>
                    <a:pt x="56" y="28"/>
                  </a:lnTo>
                  <a:lnTo>
                    <a:pt x="56" y="31"/>
                  </a:lnTo>
                  <a:lnTo>
                    <a:pt x="56" y="35"/>
                  </a:lnTo>
                  <a:lnTo>
                    <a:pt x="53" y="31"/>
                  </a:lnTo>
                  <a:lnTo>
                    <a:pt x="50" y="28"/>
                  </a:lnTo>
                  <a:lnTo>
                    <a:pt x="46" y="30"/>
                  </a:lnTo>
                  <a:lnTo>
                    <a:pt x="43" y="31"/>
                  </a:lnTo>
                  <a:lnTo>
                    <a:pt x="43" y="33"/>
                  </a:lnTo>
                  <a:lnTo>
                    <a:pt x="43" y="36"/>
                  </a:lnTo>
                  <a:lnTo>
                    <a:pt x="40" y="36"/>
                  </a:lnTo>
                  <a:lnTo>
                    <a:pt x="36" y="36"/>
                  </a:lnTo>
                  <a:lnTo>
                    <a:pt x="33" y="38"/>
                  </a:lnTo>
                  <a:lnTo>
                    <a:pt x="30" y="42"/>
                  </a:lnTo>
                  <a:lnTo>
                    <a:pt x="25" y="38"/>
                  </a:lnTo>
                  <a:lnTo>
                    <a:pt x="18" y="36"/>
                  </a:lnTo>
                  <a:lnTo>
                    <a:pt x="8" y="42"/>
                  </a:lnTo>
                  <a:lnTo>
                    <a:pt x="0" y="47"/>
                  </a:lnTo>
                  <a:lnTo>
                    <a:pt x="1" y="48"/>
                  </a:lnTo>
                  <a:lnTo>
                    <a:pt x="3" y="52"/>
                  </a:lnTo>
                  <a:close/>
                </a:path>
              </a:pathLst>
            </a:custGeom>
            <a:solidFill>
              <a:srgbClr val="1F1A17"/>
            </a:solidFill>
            <a:ln w="9525">
              <a:noFill/>
              <a:round/>
              <a:headEnd/>
              <a:tailEnd/>
            </a:ln>
          </p:spPr>
          <p:txBody>
            <a:bodyPr/>
            <a:lstStyle/>
            <a:p>
              <a:endParaRPr lang="en-US"/>
            </a:p>
          </p:txBody>
        </p:sp>
        <p:sp>
          <p:nvSpPr>
            <p:cNvPr id="4969" name="Freeform 873"/>
            <p:cNvSpPr>
              <a:spLocks/>
            </p:cNvSpPr>
            <p:nvPr/>
          </p:nvSpPr>
          <p:spPr bwMode="auto">
            <a:xfrm>
              <a:off x="3135" y="3248"/>
              <a:ext cx="76" cy="54"/>
            </a:xfrm>
            <a:custGeom>
              <a:avLst/>
              <a:gdLst/>
              <a:ahLst/>
              <a:cxnLst>
                <a:cxn ang="0">
                  <a:pos x="73" y="12"/>
                </a:cxn>
                <a:cxn ang="0">
                  <a:pos x="75" y="5"/>
                </a:cxn>
                <a:cxn ang="0">
                  <a:pos x="71" y="5"/>
                </a:cxn>
                <a:cxn ang="0">
                  <a:pos x="68" y="3"/>
                </a:cxn>
                <a:cxn ang="0">
                  <a:pos x="63" y="2"/>
                </a:cxn>
                <a:cxn ang="0">
                  <a:pos x="56" y="5"/>
                </a:cxn>
                <a:cxn ang="0">
                  <a:pos x="53" y="10"/>
                </a:cxn>
                <a:cxn ang="0">
                  <a:pos x="55" y="17"/>
                </a:cxn>
                <a:cxn ang="0">
                  <a:pos x="45" y="15"/>
                </a:cxn>
                <a:cxn ang="0">
                  <a:pos x="33" y="13"/>
                </a:cxn>
                <a:cxn ang="0">
                  <a:pos x="20" y="15"/>
                </a:cxn>
                <a:cxn ang="0">
                  <a:pos x="6" y="15"/>
                </a:cxn>
                <a:cxn ang="0">
                  <a:pos x="3" y="18"/>
                </a:cxn>
                <a:cxn ang="0">
                  <a:pos x="5" y="27"/>
                </a:cxn>
                <a:cxn ang="0">
                  <a:pos x="11" y="28"/>
                </a:cxn>
                <a:cxn ang="0">
                  <a:pos x="16" y="30"/>
                </a:cxn>
                <a:cxn ang="0">
                  <a:pos x="23" y="34"/>
                </a:cxn>
                <a:cxn ang="0">
                  <a:pos x="28" y="32"/>
                </a:cxn>
                <a:cxn ang="0">
                  <a:pos x="31" y="25"/>
                </a:cxn>
                <a:cxn ang="0">
                  <a:pos x="41" y="27"/>
                </a:cxn>
                <a:cxn ang="0">
                  <a:pos x="40" y="34"/>
                </a:cxn>
                <a:cxn ang="0">
                  <a:pos x="30" y="40"/>
                </a:cxn>
                <a:cxn ang="0">
                  <a:pos x="20" y="45"/>
                </a:cxn>
                <a:cxn ang="0">
                  <a:pos x="21" y="50"/>
                </a:cxn>
                <a:cxn ang="0">
                  <a:pos x="31" y="49"/>
                </a:cxn>
                <a:cxn ang="0">
                  <a:pos x="38" y="47"/>
                </a:cxn>
                <a:cxn ang="0">
                  <a:pos x="38" y="50"/>
                </a:cxn>
                <a:cxn ang="0">
                  <a:pos x="46" y="50"/>
                </a:cxn>
                <a:cxn ang="0">
                  <a:pos x="65" y="47"/>
                </a:cxn>
                <a:cxn ang="0">
                  <a:pos x="71" y="42"/>
                </a:cxn>
                <a:cxn ang="0">
                  <a:pos x="71" y="28"/>
                </a:cxn>
                <a:cxn ang="0">
                  <a:pos x="65" y="27"/>
                </a:cxn>
                <a:cxn ang="0">
                  <a:pos x="60" y="18"/>
                </a:cxn>
                <a:cxn ang="0">
                  <a:pos x="63" y="15"/>
                </a:cxn>
                <a:cxn ang="0">
                  <a:pos x="70" y="20"/>
                </a:cxn>
                <a:cxn ang="0">
                  <a:pos x="71" y="18"/>
                </a:cxn>
              </a:cxnLst>
              <a:rect l="0" t="0" r="r" b="b"/>
              <a:pathLst>
                <a:path w="76" h="54">
                  <a:moveTo>
                    <a:pt x="71" y="17"/>
                  </a:moveTo>
                  <a:lnTo>
                    <a:pt x="73" y="12"/>
                  </a:lnTo>
                  <a:lnTo>
                    <a:pt x="76" y="8"/>
                  </a:lnTo>
                  <a:lnTo>
                    <a:pt x="75" y="5"/>
                  </a:lnTo>
                  <a:lnTo>
                    <a:pt x="73" y="2"/>
                  </a:lnTo>
                  <a:lnTo>
                    <a:pt x="71" y="5"/>
                  </a:lnTo>
                  <a:lnTo>
                    <a:pt x="68" y="8"/>
                  </a:lnTo>
                  <a:lnTo>
                    <a:pt x="68" y="3"/>
                  </a:lnTo>
                  <a:lnTo>
                    <a:pt x="66" y="0"/>
                  </a:lnTo>
                  <a:lnTo>
                    <a:pt x="63" y="2"/>
                  </a:lnTo>
                  <a:lnTo>
                    <a:pt x="60" y="2"/>
                  </a:lnTo>
                  <a:lnTo>
                    <a:pt x="56" y="5"/>
                  </a:lnTo>
                  <a:lnTo>
                    <a:pt x="51" y="8"/>
                  </a:lnTo>
                  <a:lnTo>
                    <a:pt x="53" y="10"/>
                  </a:lnTo>
                  <a:lnTo>
                    <a:pt x="55" y="13"/>
                  </a:lnTo>
                  <a:lnTo>
                    <a:pt x="55" y="17"/>
                  </a:lnTo>
                  <a:lnTo>
                    <a:pt x="53" y="20"/>
                  </a:lnTo>
                  <a:lnTo>
                    <a:pt x="45" y="15"/>
                  </a:lnTo>
                  <a:lnTo>
                    <a:pt x="40" y="12"/>
                  </a:lnTo>
                  <a:lnTo>
                    <a:pt x="33" y="13"/>
                  </a:lnTo>
                  <a:lnTo>
                    <a:pt x="26" y="13"/>
                  </a:lnTo>
                  <a:lnTo>
                    <a:pt x="20" y="15"/>
                  </a:lnTo>
                  <a:lnTo>
                    <a:pt x="13" y="17"/>
                  </a:lnTo>
                  <a:lnTo>
                    <a:pt x="6" y="15"/>
                  </a:lnTo>
                  <a:lnTo>
                    <a:pt x="0" y="15"/>
                  </a:lnTo>
                  <a:lnTo>
                    <a:pt x="3" y="18"/>
                  </a:lnTo>
                  <a:lnTo>
                    <a:pt x="6" y="23"/>
                  </a:lnTo>
                  <a:lnTo>
                    <a:pt x="5" y="27"/>
                  </a:lnTo>
                  <a:lnTo>
                    <a:pt x="5" y="30"/>
                  </a:lnTo>
                  <a:lnTo>
                    <a:pt x="11" y="28"/>
                  </a:lnTo>
                  <a:lnTo>
                    <a:pt x="18" y="27"/>
                  </a:lnTo>
                  <a:lnTo>
                    <a:pt x="16" y="30"/>
                  </a:lnTo>
                  <a:lnTo>
                    <a:pt x="16" y="34"/>
                  </a:lnTo>
                  <a:lnTo>
                    <a:pt x="23" y="34"/>
                  </a:lnTo>
                  <a:lnTo>
                    <a:pt x="30" y="35"/>
                  </a:lnTo>
                  <a:lnTo>
                    <a:pt x="28" y="32"/>
                  </a:lnTo>
                  <a:lnTo>
                    <a:pt x="26" y="28"/>
                  </a:lnTo>
                  <a:lnTo>
                    <a:pt x="31" y="25"/>
                  </a:lnTo>
                  <a:lnTo>
                    <a:pt x="38" y="25"/>
                  </a:lnTo>
                  <a:lnTo>
                    <a:pt x="41" y="27"/>
                  </a:lnTo>
                  <a:lnTo>
                    <a:pt x="43" y="28"/>
                  </a:lnTo>
                  <a:lnTo>
                    <a:pt x="40" y="34"/>
                  </a:lnTo>
                  <a:lnTo>
                    <a:pt x="36" y="39"/>
                  </a:lnTo>
                  <a:lnTo>
                    <a:pt x="30" y="40"/>
                  </a:lnTo>
                  <a:lnTo>
                    <a:pt x="23" y="42"/>
                  </a:lnTo>
                  <a:lnTo>
                    <a:pt x="20" y="45"/>
                  </a:lnTo>
                  <a:lnTo>
                    <a:pt x="15" y="50"/>
                  </a:lnTo>
                  <a:lnTo>
                    <a:pt x="21" y="50"/>
                  </a:lnTo>
                  <a:lnTo>
                    <a:pt x="28" y="50"/>
                  </a:lnTo>
                  <a:lnTo>
                    <a:pt x="31" y="49"/>
                  </a:lnTo>
                  <a:lnTo>
                    <a:pt x="36" y="47"/>
                  </a:lnTo>
                  <a:lnTo>
                    <a:pt x="38" y="47"/>
                  </a:lnTo>
                  <a:lnTo>
                    <a:pt x="38" y="49"/>
                  </a:lnTo>
                  <a:lnTo>
                    <a:pt x="38" y="50"/>
                  </a:lnTo>
                  <a:lnTo>
                    <a:pt x="38" y="54"/>
                  </a:lnTo>
                  <a:lnTo>
                    <a:pt x="46" y="50"/>
                  </a:lnTo>
                  <a:lnTo>
                    <a:pt x="58" y="45"/>
                  </a:lnTo>
                  <a:lnTo>
                    <a:pt x="65" y="47"/>
                  </a:lnTo>
                  <a:lnTo>
                    <a:pt x="70" y="49"/>
                  </a:lnTo>
                  <a:lnTo>
                    <a:pt x="71" y="42"/>
                  </a:lnTo>
                  <a:lnTo>
                    <a:pt x="73" y="34"/>
                  </a:lnTo>
                  <a:lnTo>
                    <a:pt x="71" y="28"/>
                  </a:lnTo>
                  <a:lnTo>
                    <a:pt x="71" y="25"/>
                  </a:lnTo>
                  <a:lnTo>
                    <a:pt x="65" y="27"/>
                  </a:lnTo>
                  <a:lnTo>
                    <a:pt x="60" y="25"/>
                  </a:lnTo>
                  <a:lnTo>
                    <a:pt x="60" y="18"/>
                  </a:lnTo>
                  <a:lnTo>
                    <a:pt x="60" y="13"/>
                  </a:lnTo>
                  <a:lnTo>
                    <a:pt x="63" y="15"/>
                  </a:lnTo>
                  <a:lnTo>
                    <a:pt x="68" y="17"/>
                  </a:lnTo>
                  <a:lnTo>
                    <a:pt x="70" y="20"/>
                  </a:lnTo>
                  <a:lnTo>
                    <a:pt x="70" y="22"/>
                  </a:lnTo>
                  <a:lnTo>
                    <a:pt x="71" y="18"/>
                  </a:lnTo>
                  <a:lnTo>
                    <a:pt x="71" y="17"/>
                  </a:lnTo>
                  <a:close/>
                </a:path>
              </a:pathLst>
            </a:custGeom>
            <a:solidFill>
              <a:srgbClr val="1F1A17"/>
            </a:solidFill>
            <a:ln w="9525">
              <a:noFill/>
              <a:round/>
              <a:headEnd/>
              <a:tailEnd/>
            </a:ln>
          </p:spPr>
          <p:txBody>
            <a:bodyPr/>
            <a:lstStyle/>
            <a:p>
              <a:endParaRPr lang="en-US"/>
            </a:p>
          </p:txBody>
        </p:sp>
        <p:sp>
          <p:nvSpPr>
            <p:cNvPr id="4970" name="Freeform 874"/>
            <p:cNvSpPr>
              <a:spLocks/>
            </p:cNvSpPr>
            <p:nvPr/>
          </p:nvSpPr>
          <p:spPr bwMode="auto">
            <a:xfrm>
              <a:off x="3048" y="3271"/>
              <a:ext cx="123" cy="62"/>
            </a:xfrm>
            <a:custGeom>
              <a:avLst/>
              <a:gdLst/>
              <a:ahLst/>
              <a:cxnLst>
                <a:cxn ang="0">
                  <a:pos x="0" y="5"/>
                </a:cxn>
                <a:cxn ang="0">
                  <a:pos x="5" y="12"/>
                </a:cxn>
                <a:cxn ang="0">
                  <a:pos x="8" y="21"/>
                </a:cxn>
                <a:cxn ang="0">
                  <a:pos x="10" y="22"/>
                </a:cxn>
                <a:cxn ang="0">
                  <a:pos x="15" y="22"/>
                </a:cxn>
                <a:cxn ang="0">
                  <a:pos x="20" y="24"/>
                </a:cxn>
                <a:cxn ang="0">
                  <a:pos x="20" y="29"/>
                </a:cxn>
                <a:cxn ang="0">
                  <a:pos x="23" y="31"/>
                </a:cxn>
                <a:cxn ang="0">
                  <a:pos x="26" y="34"/>
                </a:cxn>
                <a:cxn ang="0">
                  <a:pos x="30" y="44"/>
                </a:cxn>
                <a:cxn ang="0">
                  <a:pos x="33" y="42"/>
                </a:cxn>
                <a:cxn ang="0">
                  <a:pos x="38" y="37"/>
                </a:cxn>
                <a:cxn ang="0">
                  <a:pos x="48" y="39"/>
                </a:cxn>
                <a:cxn ang="0">
                  <a:pos x="55" y="49"/>
                </a:cxn>
                <a:cxn ang="0">
                  <a:pos x="61" y="57"/>
                </a:cxn>
                <a:cxn ang="0">
                  <a:pos x="68" y="59"/>
                </a:cxn>
                <a:cxn ang="0">
                  <a:pos x="73" y="54"/>
                </a:cxn>
                <a:cxn ang="0">
                  <a:pos x="78" y="54"/>
                </a:cxn>
                <a:cxn ang="0">
                  <a:pos x="83" y="59"/>
                </a:cxn>
                <a:cxn ang="0">
                  <a:pos x="87" y="57"/>
                </a:cxn>
                <a:cxn ang="0">
                  <a:pos x="92" y="57"/>
                </a:cxn>
                <a:cxn ang="0">
                  <a:pos x="98" y="59"/>
                </a:cxn>
                <a:cxn ang="0">
                  <a:pos x="108" y="54"/>
                </a:cxn>
                <a:cxn ang="0">
                  <a:pos x="118" y="51"/>
                </a:cxn>
                <a:cxn ang="0">
                  <a:pos x="118" y="46"/>
                </a:cxn>
                <a:cxn ang="0">
                  <a:pos x="113" y="37"/>
                </a:cxn>
                <a:cxn ang="0">
                  <a:pos x="107" y="36"/>
                </a:cxn>
                <a:cxn ang="0">
                  <a:pos x="97" y="34"/>
                </a:cxn>
                <a:cxn ang="0">
                  <a:pos x="95" y="37"/>
                </a:cxn>
                <a:cxn ang="0">
                  <a:pos x="92" y="47"/>
                </a:cxn>
                <a:cxn ang="0">
                  <a:pos x="88" y="46"/>
                </a:cxn>
                <a:cxn ang="0">
                  <a:pos x="83" y="44"/>
                </a:cxn>
                <a:cxn ang="0">
                  <a:pos x="77" y="44"/>
                </a:cxn>
                <a:cxn ang="0">
                  <a:pos x="68" y="41"/>
                </a:cxn>
                <a:cxn ang="0">
                  <a:pos x="63" y="36"/>
                </a:cxn>
                <a:cxn ang="0">
                  <a:pos x="60" y="27"/>
                </a:cxn>
                <a:cxn ang="0">
                  <a:pos x="53" y="21"/>
                </a:cxn>
                <a:cxn ang="0">
                  <a:pos x="48" y="21"/>
                </a:cxn>
                <a:cxn ang="0">
                  <a:pos x="35" y="16"/>
                </a:cxn>
                <a:cxn ang="0">
                  <a:pos x="20" y="11"/>
                </a:cxn>
                <a:cxn ang="0">
                  <a:pos x="15" y="9"/>
                </a:cxn>
                <a:cxn ang="0">
                  <a:pos x="13" y="5"/>
                </a:cxn>
                <a:cxn ang="0">
                  <a:pos x="8" y="7"/>
                </a:cxn>
                <a:cxn ang="0">
                  <a:pos x="1" y="2"/>
                </a:cxn>
              </a:cxnLst>
              <a:rect l="0" t="0" r="r" b="b"/>
              <a:pathLst>
                <a:path w="123" h="62">
                  <a:moveTo>
                    <a:pt x="1" y="0"/>
                  </a:moveTo>
                  <a:lnTo>
                    <a:pt x="0" y="5"/>
                  </a:lnTo>
                  <a:lnTo>
                    <a:pt x="0" y="12"/>
                  </a:lnTo>
                  <a:lnTo>
                    <a:pt x="5" y="12"/>
                  </a:lnTo>
                  <a:lnTo>
                    <a:pt x="8" y="14"/>
                  </a:lnTo>
                  <a:lnTo>
                    <a:pt x="8" y="21"/>
                  </a:lnTo>
                  <a:lnTo>
                    <a:pt x="8" y="26"/>
                  </a:lnTo>
                  <a:lnTo>
                    <a:pt x="10" y="22"/>
                  </a:lnTo>
                  <a:lnTo>
                    <a:pt x="11" y="21"/>
                  </a:lnTo>
                  <a:lnTo>
                    <a:pt x="15" y="22"/>
                  </a:lnTo>
                  <a:lnTo>
                    <a:pt x="16" y="26"/>
                  </a:lnTo>
                  <a:lnTo>
                    <a:pt x="20" y="24"/>
                  </a:lnTo>
                  <a:lnTo>
                    <a:pt x="21" y="22"/>
                  </a:lnTo>
                  <a:lnTo>
                    <a:pt x="20" y="29"/>
                  </a:lnTo>
                  <a:lnTo>
                    <a:pt x="20" y="34"/>
                  </a:lnTo>
                  <a:lnTo>
                    <a:pt x="23" y="31"/>
                  </a:lnTo>
                  <a:lnTo>
                    <a:pt x="26" y="31"/>
                  </a:lnTo>
                  <a:lnTo>
                    <a:pt x="26" y="34"/>
                  </a:lnTo>
                  <a:lnTo>
                    <a:pt x="26" y="39"/>
                  </a:lnTo>
                  <a:lnTo>
                    <a:pt x="30" y="44"/>
                  </a:lnTo>
                  <a:lnTo>
                    <a:pt x="33" y="49"/>
                  </a:lnTo>
                  <a:lnTo>
                    <a:pt x="33" y="42"/>
                  </a:lnTo>
                  <a:lnTo>
                    <a:pt x="35" y="39"/>
                  </a:lnTo>
                  <a:lnTo>
                    <a:pt x="38" y="37"/>
                  </a:lnTo>
                  <a:lnTo>
                    <a:pt x="40" y="37"/>
                  </a:lnTo>
                  <a:lnTo>
                    <a:pt x="48" y="39"/>
                  </a:lnTo>
                  <a:lnTo>
                    <a:pt x="53" y="44"/>
                  </a:lnTo>
                  <a:lnTo>
                    <a:pt x="55" y="49"/>
                  </a:lnTo>
                  <a:lnTo>
                    <a:pt x="55" y="52"/>
                  </a:lnTo>
                  <a:lnTo>
                    <a:pt x="61" y="57"/>
                  </a:lnTo>
                  <a:lnTo>
                    <a:pt x="68" y="62"/>
                  </a:lnTo>
                  <a:lnTo>
                    <a:pt x="68" y="59"/>
                  </a:lnTo>
                  <a:lnTo>
                    <a:pt x="70" y="56"/>
                  </a:lnTo>
                  <a:lnTo>
                    <a:pt x="73" y="54"/>
                  </a:lnTo>
                  <a:lnTo>
                    <a:pt x="75" y="54"/>
                  </a:lnTo>
                  <a:lnTo>
                    <a:pt x="78" y="54"/>
                  </a:lnTo>
                  <a:lnTo>
                    <a:pt x="82" y="56"/>
                  </a:lnTo>
                  <a:lnTo>
                    <a:pt x="83" y="59"/>
                  </a:lnTo>
                  <a:lnTo>
                    <a:pt x="83" y="62"/>
                  </a:lnTo>
                  <a:lnTo>
                    <a:pt x="87" y="57"/>
                  </a:lnTo>
                  <a:lnTo>
                    <a:pt x="92" y="54"/>
                  </a:lnTo>
                  <a:lnTo>
                    <a:pt x="92" y="57"/>
                  </a:lnTo>
                  <a:lnTo>
                    <a:pt x="93" y="59"/>
                  </a:lnTo>
                  <a:lnTo>
                    <a:pt x="98" y="59"/>
                  </a:lnTo>
                  <a:lnTo>
                    <a:pt x="103" y="57"/>
                  </a:lnTo>
                  <a:lnTo>
                    <a:pt x="108" y="54"/>
                  </a:lnTo>
                  <a:lnTo>
                    <a:pt x="113" y="49"/>
                  </a:lnTo>
                  <a:lnTo>
                    <a:pt x="118" y="51"/>
                  </a:lnTo>
                  <a:lnTo>
                    <a:pt x="123" y="52"/>
                  </a:lnTo>
                  <a:lnTo>
                    <a:pt x="118" y="46"/>
                  </a:lnTo>
                  <a:lnTo>
                    <a:pt x="115" y="41"/>
                  </a:lnTo>
                  <a:lnTo>
                    <a:pt x="113" y="37"/>
                  </a:lnTo>
                  <a:lnTo>
                    <a:pt x="113" y="32"/>
                  </a:lnTo>
                  <a:lnTo>
                    <a:pt x="107" y="36"/>
                  </a:lnTo>
                  <a:lnTo>
                    <a:pt x="102" y="36"/>
                  </a:lnTo>
                  <a:lnTo>
                    <a:pt x="97" y="34"/>
                  </a:lnTo>
                  <a:lnTo>
                    <a:pt x="92" y="31"/>
                  </a:lnTo>
                  <a:lnTo>
                    <a:pt x="95" y="37"/>
                  </a:lnTo>
                  <a:lnTo>
                    <a:pt x="97" y="46"/>
                  </a:lnTo>
                  <a:lnTo>
                    <a:pt x="92" y="47"/>
                  </a:lnTo>
                  <a:lnTo>
                    <a:pt x="87" y="51"/>
                  </a:lnTo>
                  <a:lnTo>
                    <a:pt x="88" y="46"/>
                  </a:lnTo>
                  <a:lnTo>
                    <a:pt x="88" y="41"/>
                  </a:lnTo>
                  <a:lnTo>
                    <a:pt x="83" y="44"/>
                  </a:lnTo>
                  <a:lnTo>
                    <a:pt x="80" y="44"/>
                  </a:lnTo>
                  <a:lnTo>
                    <a:pt x="77" y="44"/>
                  </a:lnTo>
                  <a:lnTo>
                    <a:pt x="73" y="39"/>
                  </a:lnTo>
                  <a:lnTo>
                    <a:pt x="68" y="41"/>
                  </a:lnTo>
                  <a:lnTo>
                    <a:pt x="65" y="39"/>
                  </a:lnTo>
                  <a:lnTo>
                    <a:pt x="63" y="36"/>
                  </a:lnTo>
                  <a:lnTo>
                    <a:pt x="60" y="31"/>
                  </a:lnTo>
                  <a:lnTo>
                    <a:pt x="60" y="27"/>
                  </a:lnTo>
                  <a:lnTo>
                    <a:pt x="60" y="24"/>
                  </a:lnTo>
                  <a:lnTo>
                    <a:pt x="53" y="21"/>
                  </a:lnTo>
                  <a:lnTo>
                    <a:pt x="48" y="17"/>
                  </a:lnTo>
                  <a:lnTo>
                    <a:pt x="48" y="21"/>
                  </a:lnTo>
                  <a:lnTo>
                    <a:pt x="48" y="22"/>
                  </a:lnTo>
                  <a:lnTo>
                    <a:pt x="35" y="16"/>
                  </a:lnTo>
                  <a:lnTo>
                    <a:pt x="23" y="9"/>
                  </a:lnTo>
                  <a:lnTo>
                    <a:pt x="20" y="11"/>
                  </a:lnTo>
                  <a:lnTo>
                    <a:pt x="18" y="12"/>
                  </a:lnTo>
                  <a:lnTo>
                    <a:pt x="15" y="9"/>
                  </a:lnTo>
                  <a:lnTo>
                    <a:pt x="11" y="4"/>
                  </a:lnTo>
                  <a:lnTo>
                    <a:pt x="13" y="5"/>
                  </a:lnTo>
                  <a:lnTo>
                    <a:pt x="13" y="9"/>
                  </a:lnTo>
                  <a:lnTo>
                    <a:pt x="8" y="7"/>
                  </a:lnTo>
                  <a:lnTo>
                    <a:pt x="3" y="5"/>
                  </a:lnTo>
                  <a:lnTo>
                    <a:pt x="1" y="2"/>
                  </a:lnTo>
                  <a:lnTo>
                    <a:pt x="1" y="0"/>
                  </a:lnTo>
                  <a:close/>
                </a:path>
              </a:pathLst>
            </a:custGeom>
            <a:solidFill>
              <a:srgbClr val="1F1A17"/>
            </a:solidFill>
            <a:ln w="9525">
              <a:noFill/>
              <a:round/>
              <a:headEnd/>
              <a:tailEnd/>
            </a:ln>
          </p:spPr>
          <p:txBody>
            <a:bodyPr/>
            <a:lstStyle/>
            <a:p>
              <a:endParaRPr lang="en-US"/>
            </a:p>
          </p:txBody>
        </p:sp>
        <p:sp>
          <p:nvSpPr>
            <p:cNvPr id="4971" name="Freeform 875"/>
            <p:cNvSpPr>
              <a:spLocks/>
            </p:cNvSpPr>
            <p:nvPr/>
          </p:nvSpPr>
          <p:spPr bwMode="auto">
            <a:xfrm>
              <a:off x="3063" y="3235"/>
              <a:ext cx="70" cy="63"/>
            </a:xfrm>
            <a:custGeom>
              <a:avLst/>
              <a:gdLst/>
              <a:ahLst/>
              <a:cxnLst>
                <a:cxn ang="0">
                  <a:pos x="5" y="6"/>
                </a:cxn>
                <a:cxn ang="0">
                  <a:pos x="6" y="20"/>
                </a:cxn>
                <a:cxn ang="0">
                  <a:pos x="10" y="30"/>
                </a:cxn>
                <a:cxn ang="0">
                  <a:pos x="11" y="38"/>
                </a:cxn>
                <a:cxn ang="0">
                  <a:pos x="15" y="40"/>
                </a:cxn>
                <a:cxn ang="0">
                  <a:pos x="20" y="48"/>
                </a:cxn>
                <a:cxn ang="0">
                  <a:pos x="26" y="63"/>
                </a:cxn>
                <a:cxn ang="0">
                  <a:pos x="33" y="55"/>
                </a:cxn>
                <a:cxn ang="0">
                  <a:pos x="45" y="55"/>
                </a:cxn>
                <a:cxn ang="0">
                  <a:pos x="53" y="53"/>
                </a:cxn>
                <a:cxn ang="0">
                  <a:pos x="60" y="50"/>
                </a:cxn>
                <a:cxn ang="0">
                  <a:pos x="68" y="48"/>
                </a:cxn>
                <a:cxn ang="0">
                  <a:pos x="63" y="43"/>
                </a:cxn>
                <a:cxn ang="0">
                  <a:pos x="46" y="40"/>
                </a:cxn>
                <a:cxn ang="0">
                  <a:pos x="43" y="36"/>
                </a:cxn>
                <a:cxn ang="0">
                  <a:pos x="38" y="31"/>
                </a:cxn>
                <a:cxn ang="0">
                  <a:pos x="35" y="28"/>
                </a:cxn>
                <a:cxn ang="0">
                  <a:pos x="41" y="28"/>
                </a:cxn>
                <a:cxn ang="0">
                  <a:pos x="56" y="31"/>
                </a:cxn>
                <a:cxn ang="0">
                  <a:pos x="62" y="31"/>
                </a:cxn>
                <a:cxn ang="0">
                  <a:pos x="53" y="25"/>
                </a:cxn>
                <a:cxn ang="0">
                  <a:pos x="41" y="20"/>
                </a:cxn>
                <a:cxn ang="0">
                  <a:pos x="36" y="16"/>
                </a:cxn>
                <a:cxn ang="0">
                  <a:pos x="28" y="11"/>
                </a:cxn>
                <a:cxn ang="0">
                  <a:pos x="21" y="3"/>
                </a:cxn>
                <a:cxn ang="0">
                  <a:pos x="18" y="0"/>
                </a:cxn>
                <a:cxn ang="0">
                  <a:pos x="20" y="6"/>
                </a:cxn>
                <a:cxn ang="0">
                  <a:pos x="28" y="16"/>
                </a:cxn>
                <a:cxn ang="0">
                  <a:pos x="31" y="25"/>
                </a:cxn>
                <a:cxn ang="0">
                  <a:pos x="23" y="25"/>
                </a:cxn>
                <a:cxn ang="0">
                  <a:pos x="11" y="11"/>
                </a:cxn>
                <a:cxn ang="0">
                  <a:pos x="3" y="3"/>
                </a:cxn>
              </a:cxnLst>
              <a:rect l="0" t="0" r="r" b="b"/>
              <a:pathLst>
                <a:path w="70" h="63">
                  <a:moveTo>
                    <a:pt x="0" y="3"/>
                  </a:moveTo>
                  <a:lnTo>
                    <a:pt x="5" y="6"/>
                  </a:lnTo>
                  <a:lnTo>
                    <a:pt x="6" y="13"/>
                  </a:lnTo>
                  <a:lnTo>
                    <a:pt x="6" y="20"/>
                  </a:lnTo>
                  <a:lnTo>
                    <a:pt x="6" y="26"/>
                  </a:lnTo>
                  <a:lnTo>
                    <a:pt x="10" y="30"/>
                  </a:lnTo>
                  <a:lnTo>
                    <a:pt x="11" y="33"/>
                  </a:lnTo>
                  <a:lnTo>
                    <a:pt x="11" y="38"/>
                  </a:lnTo>
                  <a:lnTo>
                    <a:pt x="13" y="41"/>
                  </a:lnTo>
                  <a:lnTo>
                    <a:pt x="15" y="40"/>
                  </a:lnTo>
                  <a:lnTo>
                    <a:pt x="16" y="36"/>
                  </a:lnTo>
                  <a:lnTo>
                    <a:pt x="20" y="48"/>
                  </a:lnTo>
                  <a:lnTo>
                    <a:pt x="21" y="62"/>
                  </a:lnTo>
                  <a:lnTo>
                    <a:pt x="26" y="63"/>
                  </a:lnTo>
                  <a:lnTo>
                    <a:pt x="31" y="63"/>
                  </a:lnTo>
                  <a:lnTo>
                    <a:pt x="33" y="55"/>
                  </a:lnTo>
                  <a:lnTo>
                    <a:pt x="36" y="50"/>
                  </a:lnTo>
                  <a:lnTo>
                    <a:pt x="45" y="55"/>
                  </a:lnTo>
                  <a:lnTo>
                    <a:pt x="51" y="58"/>
                  </a:lnTo>
                  <a:lnTo>
                    <a:pt x="53" y="53"/>
                  </a:lnTo>
                  <a:lnTo>
                    <a:pt x="55" y="48"/>
                  </a:lnTo>
                  <a:lnTo>
                    <a:pt x="60" y="50"/>
                  </a:lnTo>
                  <a:lnTo>
                    <a:pt x="63" y="50"/>
                  </a:lnTo>
                  <a:lnTo>
                    <a:pt x="68" y="48"/>
                  </a:lnTo>
                  <a:lnTo>
                    <a:pt x="70" y="41"/>
                  </a:lnTo>
                  <a:lnTo>
                    <a:pt x="63" y="43"/>
                  </a:lnTo>
                  <a:lnTo>
                    <a:pt x="53" y="43"/>
                  </a:lnTo>
                  <a:lnTo>
                    <a:pt x="46" y="40"/>
                  </a:lnTo>
                  <a:lnTo>
                    <a:pt x="45" y="40"/>
                  </a:lnTo>
                  <a:lnTo>
                    <a:pt x="43" y="36"/>
                  </a:lnTo>
                  <a:lnTo>
                    <a:pt x="41" y="31"/>
                  </a:lnTo>
                  <a:lnTo>
                    <a:pt x="38" y="31"/>
                  </a:lnTo>
                  <a:lnTo>
                    <a:pt x="35" y="31"/>
                  </a:lnTo>
                  <a:lnTo>
                    <a:pt x="35" y="28"/>
                  </a:lnTo>
                  <a:lnTo>
                    <a:pt x="38" y="28"/>
                  </a:lnTo>
                  <a:lnTo>
                    <a:pt x="41" y="28"/>
                  </a:lnTo>
                  <a:lnTo>
                    <a:pt x="46" y="28"/>
                  </a:lnTo>
                  <a:lnTo>
                    <a:pt x="56" y="31"/>
                  </a:lnTo>
                  <a:lnTo>
                    <a:pt x="62" y="35"/>
                  </a:lnTo>
                  <a:lnTo>
                    <a:pt x="62" y="31"/>
                  </a:lnTo>
                  <a:lnTo>
                    <a:pt x="60" y="28"/>
                  </a:lnTo>
                  <a:lnTo>
                    <a:pt x="53" y="25"/>
                  </a:lnTo>
                  <a:lnTo>
                    <a:pt x="46" y="20"/>
                  </a:lnTo>
                  <a:lnTo>
                    <a:pt x="41" y="20"/>
                  </a:lnTo>
                  <a:lnTo>
                    <a:pt x="38" y="18"/>
                  </a:lnTo>
                  <a:lnTo>
                    <a:pt x="36" y="16"/>
                  </a:lnTo>
                  <a:lnTo>
                    <a:pt x="33" y="13"/>
                  </a:lnTo>
                  <a:lnTo>
                    <a:pt x="28" y="11"/>
                  </a:lnTo>
                  <a:lnTo>
                    <a:pt x="25" y="8"/>
                  </a:lnTo>
                  <a:lnTo>
                    <a:pt x="21" y="3"/>
                  </a:lnTo>
                  <a:lnTo>
                    <a:pt x="20" y="0"/>
                  </a:lnTo>
                  <a:lnTo>
                    <a:pt x="18" y="0"/>
                  </a:lnTo>
                  <a:lnTo>
                    <a:pt x="16" y="0"/>
                  </a:lnTo>
                  <a:lnTo>
                    <a:pt x="20" y="6"/>
                  </a:lnTo>
                  <a:lnTo>
                    <a:pt x="21" y="11"/>
                  </a:lnTo>
                  <a:lnTo>
                    <a:pt x="28" y="16"/>
                  </a:lnTo>
                  <a:lnTo>
                    <a:pt x="33" y="23"/>
                  </a:lnTo>
                  <a:lnTo>
                    <a:pt x="31" y="25"/>
                  </a:lnTo>
                  <a:lnTo>
                    <a:pt x="30" y="26"/>
                  </a:lnTo>
                  <a:lnTo>
                    <a:pt x="23" y="25"/>
                  </a:lnTo>
                  <a:lnTo>
                    <a:pt x="16" y="21"/>
                  </a:lnTo>
                  <a:lnTo>
                    <a:pt x="11" y="11"/>
                  </a:lnTo>
                  <a:lnTo>
                    <a:pt x="6" y="3"/>
                  </a:lnTo>
                  <a:lnTo>
                    <a:pt x="3" y="3"/>
                  </a:lnTo>
                  <a:lnTo>
                    <a:pt x="0" y="3"/>
                  </a:lnTo>
                  <a:close/>
                </a:path>
              </a:pathLst>
            </a:custGeom>
            <a:solidFill>
              <a:srgbClr val="1F1A17"/>
            </a:solidFill>
            <a:ln w="9525">
              <a:noFill/>
              <a:round/>
              <a:headEnd/>
              <a:tailEnd/>
            </a:ln>
          </p:spPr>
          <p:txBody>
            <a:bodyPr/>
            <a:lstStyle/>
            <a:p>
              <a:endParaRPr lang="en-US"/>
            </a:p>
          </p:txBody>
        </p:sp>
        <p:sp>
          <p:nvSpPr>
            <p:cNvPr id="4972" name="Freeform 876"/>
            <p:cNvSpPr>
              <a:spLocks/>
            </p:cNvSpPr>
            <p:nvPr/>
          </p:nvSpPr>
          <p:spPr bwMode="auto">
            <a:xfrm>
              <a:off x="3119" y="3271"/>
              <a:ext cx="37" cy="41"/>
            </a:xfrm>
            <a:custGeom>
              <a:avLst/>
              <a:gdLst/>
              <a:ahLst/>
              <a:cxnLst>
                <a:cxn ang="0">
                  <a:pos x="0" y="27"/>
                </a:cxn>
                <a:cxn ang="0">
                  <a:pos x="4" y="27"/>
                </a:cxn>
                <a:cxn ang="0">
                  <a:pos x="9" y="32"/>
                </a:cxn>
                <a:cxn ang="0">
                  <a:pos x="12" y="37"/>
                </a:cxn>
                <a:cxn ang="0">
                  <a:pos x="14" y="41"/>
                </a:cxn>
                <a:cxn ang="0">
                  <a:pos x="14" y="31"/>
                </a:cxn>
                <a:cxn ang="0">
                  <a:pos x="19" y="31"/>
                </a:cxn>
                <a:cxn ang="0">
                  <a:pos x="19" y="21"/>
                </a:cxn>
                <a:cxn ang="0">
                  <a:pos x="24" y="17"/>
                </a:cxn>
                <a:cxn ang="0">
                  <a:pos x="29" y="24"/>
                </a:cxn>
                <a:cxn ang="0">
                  <a:pos x="37" y="16"/>
                </a:cxn>
                <a:cxn ang="0">
                  <a:pos x="31" y="16"/>
                </a:cxn>
                <a:cxn ang="0">
                  <a:pos x="37" y="9"/>
                </a:cxn>
                <a:cxn ang="0">
                  <a:pos x="32" y="7"/>
                </a:cxn>
                <a:cxn ang="0">
                  <a:pos x="26" y="9"/>
                </a:cxn>
                <a:cxn ang="0">
                  <a:pos x="24" y="0"/>
                </a:cxn>
                <a:cxn ang="0">
                  <a:pos x="19" y="5"/>
                </a:cxn>
                <a:cxn ang="0">
                  <a:pos x="17" y="16"/>
                </a:cxn>
                <a:cxn ang="0">
                  <a:pos x="16" y="2"/>
                </a:cxn>
                <a:cxn ang="0">
                  <a:pos x="11" y="17"/>
                </a:cxn>
                <a:cxn ang="0">
                  <a:pos x="7" y="22"/>
                </a:cxn>
                <a:cxn ang="0">
                  <a:pos x="0" y="27"/>
                </a:cxn>
              </a:cxnLst>
              <a:rect l="0" t="0" r="r" b="b"/>
              <a:pathLst>
                <a:path w="37" h="41">
                  <a:moveTo>
                    <a:pt x="0" y="27"/>
                  </a:moveTo>
                  <a:lnTo>
                    <a:pt x="4" y="27"/>
                  </a:lnTo>
                  <a:lnTo>
                    <a:pt x="9" y="32"/>
                  </a:lnTo>
                  <a:lnTo>
                    <a:pt x="12" y="37"/>
                  </a:lnTo>
                  <a:lnTo>
                    <a:pt x="14" y="41"/>
                  </a:lnTo>
                  <a:lnTo>
                    <a:pt x="14" y="31"/>
                  </a:lnTo>
                  <a:lnTo>
                    <a:pt x="19" y="31"/>
                  </a:lnTo>
                  <a:lnTo>
                    <a:pt x="19" y="21"/>
                  </a:lnTo>
                  <a:lnTo>
                    <a:pt x="24" y="17"/>
                  </a:lnTo>
                  <a:lnTo>
                    <a:pt x="29" y="24"/>
                  </a:lnTo>
                  <a:lnTo>
                    <a:pt x="37" y="16"/>
                  </a:lnTo>
                  <a:lnTo>
                    <a:pt x="31" y="16"/>
                  </a:lnTo>
                  <a:lnTo>
                    <a:pt x="37" y="9"/>
                  </a:lnTo>
                  <a:lnTo>
                    <a:pt x="32" y="7"/>
                  </a:lnTo>
                  <a:lnTo>
                    <a:pt x="26" y="9"/>
                  </a:lnTo>
                  <a:lnTo>
                    <a:pt x="24" y="0"/>
                  </a:lnTo>
                  <a:lnTo>
                    <a:pt x="19" y="5"/>
                  </a:lnTo>
                  <a:lnTo>
                    <a:pt x="17" y="16"/>
                  </a:lnTo>
                  <a:lnTo>
                    <a:pt x="16" y="2"/>
                  </a:lnTo>
                  <a:lnTo>
                    <a:pt x="11" y="17"/>
                  </a:lnTo>
                  <a:lnTo>
                    <a:pt x="7" y="22"/>
                  </a:lnTo>
                  <a:lnTo>
                    <a:pt x="0" y="27"/>
                  </a:lnTo>
                  <a:close/>
                </a:path>
              </a:pathLst>
            </a:custGeom>
            <a:solidFill>
              <a:srgbClr val="1F1A17"/>
            </a:solidFill>
            <a:ln w="9525">
              <a:noFill/>
              <a:round/>
              <a:headEnd/>
              <a:tailEnd/>
            </a:ln>
          </p:spPr>
          <p:txBody>
            <a:bodyPr/>
            <a:lstStyle/>
            <a:p>
              <a:endParaRPr lang="en-US"/>
            </a:p>
          </p:txBody>
        </p:sp>
        <p:sp>
          <p:nvSpPr>
            <p:cNvPr id="4973" name="Freeform 877"/>
            <p:cNvSpPr>
              <a:spLocks/>
            </p:cNvSpPr>
            <p:nvPr/>
          </p:nvSpPr>
          <p:spPr bwMode="auto">
            <a:xfrm>
              <a:off x="3218" y="2950"/>
              <a:ext cx="42" cy="34"/>
            </a:xfrm>
            <a:custGeom>
              <a:avLst/>
              <a:gdLst/>
              <a:ahLst/>
              <a:cxnLst>
                <a:cxn ang="0">
                  <a:pos x="0" y="25"/>
                </a:cxn>
                <a:cxn ang="0">
                  <a:pos x="2" y="27"/>
                </a:cxn>
                <a:cxn ang="0">
                  <a:pos x="5" y="30"/>
                </a:cxn>
                <a:cxn ang="0">
                  <a:pos x="5" y="32"/>
                </a:cxn>
                <a:cxn ang="0">
                  <a:pos x="7" y="34"/>
                </a:cxn>
                <a:cxn ang="0">
                  <a:pos x="7" y="30"/>
                </a:cxn>
                <a:cxn ang="0">
                  <a:pos x="8" y="30"/>
                </a:cxn>
                <a:cxn ang="0">
                  <a:pos x="10" y="32"/>
                </a:cxn>
                <a:cxn ang="0">
                  <a:pos x="13" y="34"/>
                </a:cxn>
                <a:cxn ang="0">
                  <a:pos x="13" y="32"/>
                </a:cxn>
                <a:cxn ang="0">
                  <a:pos x="13" y="30"/>
                </a:cxn>
                <a:cxn ang="0">
                  <a:pos x="17" y="30"/>
                </a:cxn>
                <a:cxn ang="0">
                  <a:pos x="17" y="32"/>
                </a:cxn>
                <a:cxn ang="0">
                  <a:pos x="20" y="24"/>
                </a:cxn>
                <a:cxn ang="0">
                  <a:pos x="23" y="27"/>
                </a:cxn>
                <a:cxn ang="0">
                  <a:pos x="27" y="25"/>
                </a:cxn>
                <a:cxn ang="0">
                  <a:pos x="30" y="24"/>
                </a:cxn>
                <a:cxn ang="0">
                  <a:pos x="34" y="24"/>
                </a:cxn>
                <a:cxn ang="0">
                  <a:pos x="39" y="25"/>
                </a:cxn>
                <a:cxn ang="0">
                  <a:pos x="40" y="25"/>
                </a:cxn>
                <a:cxn ang="0">
                  <a:pos x="37" y="20"/>
                </a:cxn>
                <a:cxn ang="0">
                  <a:pos x="40" y="17"/>
                </a:cxn>
                <a:cxn ang="0">
                  <a:pos x="39" y="15"/>
                </a:cxn>
                <a:cxn ang="0">
                  <a:pos x="34" y="15"/>
                </a:cxn>
                <a:cxn ang="0">
                  <a:pos x="35" y="14"/>
                </a:cxn>
                <a:cxn ang="0">
                  <a:pos x="37" y="12"/>
                </a:cxn>
                <a:cxn ang="0">
                  <a:pos x="40" y="10"/>
                </a:cxn>
                <a:cxn ang="0">
                  <a:pos x="42" y="9"/>
                </a:cxn>
                <a:cxn ang="0">
                  <a:pos x="42" y="5"/>
                </a:cxn>
                <a:cxn ang="0">
                  <a:pos x="39" y="7"/>
                </a:cxn>
                <a:cxn ang="0">
                  <a:pos x="42" y="0"/>
                </a:cxn>
                <a:cxn ang="0">
                  <a:pos x="40" y="4"/>
                </a:cxn>
                <a:cxn ang="0">
                  <a:pos x="35" y="7"/>
                </a:cxn>
                <a:cxn ang="0">
                  <a:pos x="30" y="12"/>
                </a:cxn>
                <a:cxn ang="0">
                  <a:pos x="29" y="14"/>
                </a:cxn>
                <a:cxn ang="0">
                  <a:pos x="27" y="19"/>
                </a:cxn>
                <a:cxn ang="0">
                  <a:pos x="25" y="22"/>
                </a:cxn>
                <a:cxn ang="0">
                  <a:pos x="23" y="22"/>
                </a:cxn>
                <a:cxn ang="0">
                  <a:pos x="20" y="20"/>
                </a:cxn>
                <a:cxn ang="0">
                  <a:pos x="13" y="24"/>
                </a:cxn>
                <a:cxn ang="0">
                  <a:pos x="10" y="27"/>
                </a:cxn>
                <a:cxn ang="0">
                  <a:pos x="10" y="25"/>
                </a:cxn>
                <a:cxn ang="0">
                  <a:pos x="7" y="24"/>
                </a:cxn>
                <a:cxn ang="0">
                  <a:pos x="5" y="27"/>
                </a:cxn>
                <a:cxn ang="0">
                  <a:pos x="5" y="29"/>
                </a:cxn>
                <a:cxn ang="0">
                  <a:pos x="3" y="27"/>
                </a:cxn>
                <a:cxn ang="0">
                  <a:pos x="0" y="25"/>
                </a:cxn>
              </a:cxnLst>
              <a:rect l="0" t="0" r="r" b="b"/>
              <a:pathLst>
                <a:path w="42" h="34">
                  <a:moveTo>
                    <a:pt x="0" y="25"/>
                  </a:moveTo>
                  <a:lnTo>
                    <a:pt x="2" y="27"/>
                  </a:lnTo>
                  <a:lnTo>
                    <a:pt x="5" y="30"/>
                  </a:lnTo>
                  <a:lnTo>
                    <a:pt x="5" y="32"/>
                  </a:lnTo>
                  <a:lnTo>
                    <a:pt x="7" y="34"/>
                  </a:lnTo>
                  <a:lnTo>
                    <a:pt x="7" y="30"/>
                  </a:lnTo>
                  <a:lnTo>
                    <a:pt x="8" y="30"/>
                  </a:lnTo>
                  <a:lnTo>
                    <a:pt x="10" y="32"/>
                  </a:lnTo>
                  <a:lnTo>
                    <a:pt x="13" y="34"/>
                  </a:lnTo>
                  <a:lnTo>
                    <a:pt x="13" y="32"/>
                  </a:lnTo>
                  <a:lnTo>
                    <a:pt x="13" y="30"/>
                  </a:lnTo>
                  <a:lnTo>
                    <a:pt x="17" y="30"/>
                  </a:lnTo>
                  <a:lnTo>
                    <a:pt x="17" y="32"/>
                  </a:lnTo>
                  <a:lnTo>
                    <a:pt x="20" y="24"/>
                  </a:lnTo>
                  <a:lnTo>
                    <a:pt x="23" y="27"/>
                  </a:lnTo>
                  <a:lnTo>
                    <a:pt x="27" y="25"/>
                  </a:lnTo>
                  <a:lnTo>
                    <a:pt x="30" y="24"/>
                  </a:lnTo>
                  <a:lnTo>
                    <a:pt x="34" y="24"/>
                  </a:lnTo>
                  <a:lnTo>
                    <a:pt x="39" y="25"/>
                  </a:lnTo>
                  <a:lnTo>
                    <a:pt x="40" y="25"/>
                  </a:lnTo>
                  <a:lnTo>
                    <a:pt x="37" y="20"/>
                  </a:lnTo>
                  <a:lnTo>
                    <a:pt x="40" y="17"/>
                  </a:lnTo>
                  <a:lnTo>
                    <a:pt x="39" y="15"/>
                  </a:lnTo>
                  <a:lnTo>
                    <a:pt x="34" y="15"/>
                  </a:lnTo>
                  <a:lnTo>
                    <a:pt x="35" y="14"/>
                  </a:lnTo>
                  <a:lnTo>
                    <a:pt x="37" y="12"/>
                  </a:lnTo>
                  <a:lnTo>
                    <a:pt x="40" y="10"/>
                  </a:lnTo>
                  <a:lnTo>
                    <a:pt x="42" y="9"/>
                  </a:lnTo>
                  <a:lnTo>
                    <a:pt x="42" y="5"/>
                  </a:lnTo>
                  <a:lnTo>
                    <a:pt x="39" y="7"/>
                  </a:lnTo>
                  <a:lnTo>
                    <a:pt x="42" y="0"/>
                  </a:lnTo>
                  <a:lnTo>
                    <a:pt x="40" y="4"/>
                  </a:lnTo>
                  <a:lnTo>
                    <a:pt x="35" y="7"/>
                  </a:lnTo>
                  <a:lnTo>
                    <a:pt x="30" y="12"/>
                  </a:lnTo>
                  <a:lnTo>
                    <a:pt x="29" y="14"/>
                  </a:lnTo>
                  <a:lnTo>
                    <a:pt x="27" y="19"/>
                  </a:lnTo>
                  <a:lnTo>
                    <a:pt x="25" y="22"/>
                  </a:lnTo>
                  <a:lnTo>
                    <a:pt x="23" y="22"/>
                  </a:lnTo>
                  <a:lnTo>
                    <a:pt x="20" y="20"/>
                  </a:lnTo>
                  <a:lnTo>
                    <a:pt x="13" y="24"/>
                  </a:lnTo>
                  <a:lnTo>
                    <a:pt x="10" y="27"/>
                  </a:lnTo>
                  <a:lnTo>
                    <a:pt x="10" y="25"/>
                  </a:lnTo>
                  <a:lnTo>
                    <a:pt x="7" y="24"/>
                  </a:lnTo>
                  <a:lnTo>
                    <a:pt x="5" y="27"/>
                  </a:lnTo>
                  <a:lnTo>
                    <a:pt x="5" y="29"/>
                  </a:lnTo>
                  <a:lnTo>
                    <a:pt x="3" y="27"/>
                  </a:lnTo>
                  <a:lnTo>
                    <a:pt x="0" y="25"/>
                  </a:lnTo>
                  <a:close/>
                </a:path>
              </a:pathLst>
            </a:custGeom>
            <a:solidFill>
              <a:srgbClr val="1F1A17"/>
            </a:solidFill>
            <a:ln w="9525">
              <a:noFill/>
              <a:round/>
              <a:headEnd/>
              <a:tailEnd/>
            </a:ln>
          </p:spPr>
          <p:txBody>
            <a:bodyPr/>
            <a:lstStyle/>
            <a:p>
              <a:endParaRPr lang="en-US"/>
            </a:p>
          </p:txBody>
        </p:sp>
        <p:sp>
          <p:nvSpPr>
            <p:cNvPr id="4974" name="Freeform 878"/>
            <p:cNvSpPr>
              <a:spLocks/>
            </p:cNvSpPr>
            <p:nvPr/>
          </p:nvSpPr>
          <p:spPr bwMode="auto">
            <a:xfrm>
              <a:off x="3243" y="2980"/>
              <a:ext cx="17" cy="29"/>
            </a:xfrm>
            <a:custGeom>
              <a:avLst/>
              <a:gdLst/>
              <a:ahLst/>
              <a:cxnLst>
                <a:cxn ang="0">
                  <a:pos x="2" y="2"/>
                </a:cxn>
                <a:cxn ang="0">
                  <a:pos x="5" y="2"/>
                </a:cxn>
                <a:cxn ang="0">
                  <a:pos x="9" y="4"/>
                </a:cxn>
                <a:cxn ang="0">
                  <a:pos x="10" y="6"/>
                </a:cxn>
                <a:cxn ang="0">
                  <a:pos x="14" y="4"/>
                </a:cxn>
                <a:cxn ang="0">
                  <a:pos x="15" y="2"/>
                </a:cxn>
                <a:cxn ang="0">
                  <a:pos x="17" y="0"/>
                </a:cxn>
                <a:cxn ang="0">
                  <a:pos x="17" y="4"/>
                </a:cxn>
                <a:cxn ang="0">
                  <a:pos x="14" y="9"/>
                </a:cxn>
                <a:cxn ang="0">
                  <a:pos x="15" y="9"/>
                </a:cxn>
                <a:cxn ang="0">
                  <a:pos x="17" y="9"/>
                </a:cxn>
                <a:cxn ang="0">
                  <a:pos x="17" y="11"/>
                </a:cxn>
                <a:cxn ang="0">
                  <a:pos x="15" y="12"/>
                </a:cxn>
                <a:cxn ang="0">
                  <a:pos x="17" y="16"/>
                </a:cxn>
                <a:cxn ang="0">
                  <a:pos x="17" y="19"/>
                </a:cxn>
                <a:cxn ang="0">
                  <a:pos x="14" y="19"/>
                </a:cxn>
                <a:cxn ang="0">
                  <a:pos x="10" y="19"/>
                </a:cxn>
                <a:cxn ang="0">
                  <a:pos x="10" y="22"/>
                </a:cxn>
                <a:cxn ang="0">
                  <a:pos x="12" y="24"/>
                </a:cxn>
                <a:cxn ang="0">
                  <a:pos x="9" y="29"/>
                </a:cxn>
                <a:cxn ang="0">
                  <a:pos x="5" y="27"/>
                </a:cxn>
                <a:cxn ang="0">
                  <a:pos x="7" y="24"/>
                </a:cxn>
                <a:cxn ang="0">
                  <a:pos x="4" y="21"/>
                </a:cxn>
                <a:cxn ang="0">
                  <a:pos x="5" y="19"/>
                </a:cxn>
                <a:cxn ang="0">
                  <a:pos x="10" y="17"/>
                </a:cxn>
                <a:cxn ang="0">
                  <a:pos x="14" y="16"/>
                </a:cxn>
                <a:cxn ang="0">
                  <a:pos x="14" y="16"/>
                </a:cxn>
                <a:cxn ang="0">
                  <a:pos x="9" y="11"/>
                </a:cxn>
                <a:cxn ang="0">
                  <a:pos x="9" y="9"/>
                </a:cxn>
                <a:cxn ang="0">
                  <a:pos x="9" y="7"/>
                </a:cxn>
                <a:cxn ang="0">
                  <a:pos x="4" y="6"/>
                </a:cxn>
                <a:cxn ang="0">
                  <a:pos x="0" y="6"/>
                </a:cxn>
                <a:cxn ang="0">
                  <a:pos x="2" y="2"/>
                </a:cxn>
              </a:cxnLst>
              <a:rect l="0" t="0" r="r" b="b"/>
              <a:pathLst>
                <a:path w="17" h="29">
                  <a:moveTo>
                    <a:pt x="2" y="2"/>
                  </a:moveTo>
                  <a:lnTo>
                    <a:pt x="5" y="2"/>
                  </a:lnTo>
                  <a:lnTo>
                    <a:pt x="9" y="4"/>
                  </a:lnTo>
                  <a:lnTo>
                    <a:pt x="10" y="6"/>
                  </a:lnTo>
                  <a:lnTo>
                    <a:pt x="14" y="4"/>
                  </a:lnTo>
                  <a:lnTo>
                    <a:pt x="15" y="2"/>
                  </a:lnTo>
                  <a:lnTo>
                    <a:pt x="17" y="0"/>
                  </a:lnTo>
                  <a:lnTo>
                    <a:pt x="17" y="4"/>
                  </a:lnTo>
                  <a:lnTo>
                    <a:pt x="14" y="9"/>
                  </a:lnTo>
                  <a:lnTo>
                    <a:pt x="15" y="9"/>
                  </a:lnTo>
                  <a:lnTo>
                    <a:pt x="17" y="9"/>
                  </a:lnTo>
                  <a:lnTo>
                    <a:pt x="17" y="11"/>
                  </a:lnTo>
                  <a:lnTo>
                    <a:pt x="15" y="12"/>
                  </a:lnTo>
                  <a:lnTo>
                    <a:pt x="17" y="16"/>
                  </a:lnTo>
                  <a:lnTo>
                    <a:pt x="17" y="19"/>
                  </a:lnTo>
                  <a:lnTo>
                    <a:pt x="14" y="19"/>
                  </a:lnTo>
                  <a:lnTo>
                    <a:pt x="10" y="19"/>
                  </a:lnTo>
                  <a:lnTo>
                    <a:pt x="10" y="22"/>
                  </a:lnTo>
                  <a:lnTo>
                    <a:pt x="12" y="24"/>
                  </a:lnTo>
                  <a:lnTo>
                    <a:pt x="9" y="29"/>
                  </a:lnTo>
                  <a:lnTo>
                    <a:pt x="5" y="27"/>
                  </a:lnTo>
                  <a:lnTo>
                    <a:pt x="7" y="24"/>
                  </a:lnTo>
                  <a:lnTo>
                    <a:pt x="4" y="21"/>
                  </a:lnTo>
                  <a:lnTo>
                    <a:pt x="5" y="19"/>
                  </a:lnTo>
                  <a:lnTo>
                    <a:pt x="10" y="17"/>
                  </a:lnTo>
                  <a:lnTo>
                    <a:pt x="14" y="16"/>
                  </a:lnTo>
                  <a:lnTo>
                    <a:pt x="14" y="16"/>
                  </a:lnTo>
                  <a:lnTo>
                    <a:pt x="9" y="11"/>
                  </a:lnTo>
                  <a:lnTo>
                    <a:pt x="9" y="9"/>
                  </a:lnTo>
                  <a:lnTo>
                    <a:pt x="9" y="7"/>
                  </a:lnTo>
                  <a:lnTo>
                    <a:pt x="4" y="6"/>
                  </a:lnTo>
                  <a:lnTo>
                    <a:pt x="0" y="6"/>
                  </a:lnTo>
                  <a:lnTo>
                    <a:pt x="2" y="2"/>
                  </a:lnTo>
                  <a:close/>
                </a:path>
              </a:pathLst>
            </a:custGeom>
            <a:solidFill>
              <a:srgbClr val="1F1A17"/>
            </a:solidFill>
            <a:ln w="9525">
              <a:noFill/>
              <a:round/>
              <a:headEnd/>
              <a:tailEnd/>
            </a:ln>
          </p:spPr>
          <p:txBody>
            <a:bodyPr/>
            <a:lstStyle/>
            <a:p>
              <a:endParaRPr lang="en-US"/>
            </a:p>
          </p:txBody>
        </p:sp>
        <p:sp>
          <p:nvSpPr>
            <p:cNvPr id="4975" name="Freeform 879"/>
            <p:cNvSpPr>
              <a:spLocks/>
            </p:cNvSpPr>
            <p:nvPr/>
          </p:nvSpPr>
          <p:spPr bwMode="auto">
            <a:xfrm>
              <a:off x="3243" y="3004"/>
              <a:ext cx="19" cy="20"/>
            </a:xfrm>
            <a:custGeom>
              <a:avLst/>
              <a:gdLst/>
              <a:ahLst/>
              <a:cxnLst>
                <a:cxn ang="0">
                  <a:pos x="9" y="10"/>
                </a:cxn>
                <a:cxn ang="0">
                  <a:pos x="10" y="5"/>
                </a:cxn>
                <a:cxn ang="0">
                  <a:pos x="14" y="0"/>
                </a:cxn>
                <a:cxn ang="0">
                  <a:pos x="17" y="0"/>
                </a:cxn>
                <a:cxn ang="0">
                  <a:pos x="19" y="0"/>
                </a:cxn>
                <a:cxn ang="0">
                  <a:pos x="17" y="3"/>
                </a:cxn>
                <a:cxn ang="0">
                  <a:pos x="15" y="5"/>
                </a:cxn>
                <a:cxn ang="0">
                  <a:pos x="12" y="7"/>
                </a:cxn>
                <a:cxn ang="0">
                  <a:pos x="10" y="10"/>
                </a:cxn>
                <a:cxn ang="0">
                  <a:pos x="10" y="12"/>
                </a:cxn>
                <a:cxn ang="0">
                  <a:pos x="15" y="10"/>
                </a:cxn>
                <a:cxn ang="0">
                  <a:pos x="15" y="13"/>
                </a:cxn>
                <a:cxn ang="0">
                  <a:pos x="14" y="15"/>
                </a:cxn>
                <a:cxn ang="0">
                  <a:pos x="12" y="15"/>
                </a:cxn>
                <a:cxn ang="0">
                  <a:pos x="9" y="17"/>
                </a:cxn>
                <a:cxn ang="0">
                  <a:pos x="7" y="18"/>
                </a:cxn>
                <a:cxn ang="0">
                  <a:pos x="7" y="20"/>
                </a:cxn>
                <a:cxn ang="0">
                  <a:pos x="0" y="18"/>
                </a:cxn>
                <a:cxn ang="0">
                  <a:pos x="2" y="17"/>
                </a:cxn>
                <a:cxn ang="0">
                  <a:pos x="4" y="15"/>
                </a:cxn>
                <a:cxn ang="0">
                  <a:pos x="7" y="15"/>
                </a:cxn>
                <a:cxn ang="0">
                  <a:pos x="9" y="13"/>
                </a:cxn>
                <a:cxn ang="0">
                  <a:pos x="9" y="10"/>
                </a:cxn>
              </a:cxnLst>
              <a:rect l="0" t="0" r="r" b="b"/>
              <a:pathLst>
                <a:path w="19" h="20">
                  <a:moveTo>
                    <a:pt x="9" y="10"/>
                  </a:moveTo>
                  <a:lnTo>
                    <a:pt x="10" y="5"/>
                  </a:lnTo>
                  <a:lnTo>
                    <a:pt x="14" y="0"/>
                  </a:lnTo>
                  <a:lnTo>
                    <a:pt x="17" y="0"/>
                  </a:lnTo>
                  <a:lnTo>
                    <a:pt x="19" y="0"/>
                  </a:lnTo>
                  <a:lnTo>
                    <a:pt x="17" y="3"/>
                  </a:lnTo>
                  <a:lnTo>
                    <a:pt x="15" y="5"/>
                  </a:lnTo>
                  <a:lnTo>
                    <a:pt x="12" y="7"/>
                  </a:lnTo>
                  <a:lnTo>
                    <a:pt x="10" y="10"/>
                  </a:lnTo>
                  <a:lnTo>
                    <a:pt x="10" y="12"/>
                  </a:lnTo>
                  <a:lnTo>
                    <a:pt x="15" y="10"/>
                  </a:lnTo>
                  <a:lnTo>
                    <a:pt x="15" y="13"/>
                  </a:lnTo>
                  <a:lnTo>
                    <a:pt x="14" y="15"/>
                  </a:lnTo>
                  <a:lnTo>
                    <a:pt x="12" y="15"/>
                  </a:lnTo>
                  <a:lnTo>
                    <a:pt x="9" y="17"/>
                  </a:lnTo>
                  <a:lnTo>
                    <a:pt x="7" y="18"/>
                  </a:lnTo>
                  <a:lnTo>
                    <a:pt x="7" y="20"/>
                  </a:lnTo>
                  <a:lnTo>
                    <a:pt x="0" y="18"/>
                  </a:lnTo>
                  <a:lnTo>
                    <a:pt x="2" y="17"/>
                  </a:lnTo>
                  <a:lnTo>
                    <a:pt x="4" y="15"/>
                  </a:lnTo>
                  <a:lnTo>
                    <a:pt x="7" y="15"/>
                  </a:lnTo>
                  <a:lnTo>
                    <a:pt x="9" y="13"/>
                  </a:lnTo>
                  <a:lnTo>
                    <a:pt x="9" y="10"/>
                  </a:lnTo>
                  <a:close/>
                </a:path>
              </a:pathLst>
            </a:custGeom>
            <a:solidFill>
              <a:srgbClr val="1F1A17"/>
            </a:solidFill>
            <a:ln w="9525">
              <a:noFill/>
              <a:round/>
              <a:headEnd/>
              <a:tailEnd/>
            </a:ln>
          </p:spPr>
          <p:txBody>
            <a:bodyPr/>
            <a:lstStyle/>
            <a:p>
              <a:endParaRPr lang="en-US"/>
            </a:p>
          </p:txBody>
        </p:sp>
        <p:sp>
          <p:nvSpPr>
            <p:cNvPr id="4976" name="Freeform 880"/>
            <p:cNvSpPr>
              <a:spLocks/>
            </p:cNvSpPr>
            <p:nvPr/>
          </p:nvSpPr>
          <p:spPr bwMode="auto">
            <a:xfrm>
              <a:off x="3268" y="3245"/>
              <a:ext cx="60" cy="48"/>
            </a:xfrm>
            <a:custGeom>
              <a:avLst/>
              <a:gdLst/>
              <a:ahLst/>
              <a:cxnLst>
                <a:cxn ang="0">
                  <a:pos x="7" y="37"/>
                </a:cxn>
                <a:cxn ang="0">
                  <a:pos x="22" y="26"/>
                </a:cxn>
                <a:cxn ang="0">
                  <a:pos x="42" y="20"/>
                </a:cxn>
                <a:cxn ang="0">
                  <a:pos x="54" y="6"/>
                </a:cxn>
                <a:cxn ang="0">
                  <a:pos x="60" y="0"/>
                </a:cxn>
                <a:cxn ang="0">
                  <a:pos x="59" y="3"/>
                </a:cxn>
                <a:cxn ang="0">
                  <a:pos x="59" y="6"/>
                </a:cxn>
                <a:cxn ang="0">
                  <a:pos x="57" y="6"/>
                </a:cxn>
                <a:cxn ang="0">
                  <a:pos x="55" y="6"/>
                </a:cxn>
                <a:cxn ang="0">
                  <a:pos x="54" y="8"/>
                </a:cxn>
                <a:cxn ang="0">
                  <a:pos x="54" y="11"/>
                </a:cxn>
                <a:cxn ang="0">
                  <a:pos x="54" y="21"/>
                </a:cxn>
                <a:cxn ang="0">
                  <a:pos x="52" y="26"/>
                </a:cxn>
                <a:cxn ang="0">
                  <a:pos x="50" y="23"/>
                </a:cxn>
                <a:cxn ang="0">
                  <a:pos x="49" y="23"/>
                </a:cxn>
                <a:cxn ang="0">
                  <a:pos x="47" y="25"/>
                </a:cxn>
                <a:cxn ang="0">
                  <a:pos x="45" y="26"/>
                </a:cxn>
                <a:cxn ang="0">
                  <a:pos x="45" y="31"/>
                </a:cxn>
                <a:cxn ang="0">
                  <a:pos x="47" y="38"/>
                </a:cxn>
                <a:cxn ang="0">
                  <a:pos x="45" y="37"/>
                </a:cxn>
                <a:cxn ang="0">
                  <a:pos x="42" y="33"/>
                </a:cxn>
                <a:cxn ang="0">
                  <a:pos x="39" y="33"/>
                </a:cxn>
                <a:cxn ang="0">
                  <a:pos x="35" y="33"/>
                </a:cxn>
                <a:cxn ang="0">
                  <a:pos x="34" y="42"/>
                </a:cxn>
                <a:cxn ang="0">
                  <a:pos x="35" y="47"/>
                </a:cxn>
                <a:cxn ang="0">
                  <a:pos x="30" y="45"/>
                </a:cxn>
                <a:cxn ang="0">
                  <a:pos x="27" y="43"/>
                </a:cxn>
                <a:cxn ang="0">
                  <a:pos x="22" y="47"/>
                </a:cxn>
                <a:cxn ang="0">
                  <a:pos x="19" y="48"/>
                </a:cxn>
                <a:cxn ang="0">
                  <a:pos x="12" y="48"/>
                </a:cxn>
                <a:cxn ang="0">
                  <a:pos x="5" y="47"/>
                </a:cxn>
                <a:cxn ang="0">
                  <a:pos x="4" y="43"/>
                </a:cxn>
                <a:cxn ang="0">
                  <a:pos x="0" y="38"/>
                </a:cxn>
                <a:cxn ang="0">
                  <a:pos x="4" y="37"/>
                </a:cxn>
                <a:cxn ang="0">
                  <a:pos x="7" y="37"/>
                </a:cxn>
              </a:cxnLst>
              <a:rect l="0" t="0" r="r" b="b"/>
              <a:pathLst>
                <a:path w="60" h="48">
                  <a:moveTo>
                    <a:pt x="7" y="37"/>
                  </a:moveTo>
                  <a:lnTo>
                    <a:pt x="22" y="26"/>
                  </a:lnTo>
                  <a:lnTo>
                    <a:pt x="42" y="20"/>
                  </a:lnTo>
                  <a:lnTo>
                    <a:pt x="54" y="6"/>
                  </a:lnTo>
                  <a:lnTo>
                    <a:pt x="60" y="0"/>
                  </a:lnTo>
                  <a:lnTo>
                    <a:pt x="59" y="3"/>
                  </a:lnTo>
                  <a:lnTo>
                    <a:pt x="59" y="6"/>
                  </a:lnTo>
                  <a:lnTo>
                    <a:pt x="57" y="6"/>
                  </a:lnTo>
                  <a:lnTo>
                    <a:pt x="55" y="6"/>
                  </a:lnTo>
                  <a:lnTo>
                    <a:pt x="54" y="8"/>
                  </a:lnTo>
                  <a:lnTo>
                    <a:pt x="54" y="11"/>
                  </a:lnTo>
                  <a:lnTo>
                    <a:pt x="54" y="21"/>
                  </a:lnTo>
                  <a:lnTo>
                    <a:pt x="52" y="26"/>
                  </a:lnTo>
                  <a:lnTo>
                    <a:pt x="50" y="23"/>
                  </a:lnTo>
                  <a:lnTo>
                    <a:pt x="49" y="23"/>
                  </a:lnTo>
                  <a:lnTo>
                    <a:pt x="47" y="25"/>
                  </a:lnTo>
                  <a:lnTo>
                    <a:pt x="45" y="26"/>
                  </a:lnTo>
                  <a:lnTo>
                    <a:pt x="45" y="31"/>
                  </a:lnTo>
                  <a:lnTo>
                    <a:pt x="47" y="38"/>
                  </a:lnTo>
                  <a:lnTo>
                    <a:pt x="45" y="37"/>
                  </a:lnTo>
                  <a:lnTo>
                    <a:pt x="42" y="33"/>
                  </a:lnTo>
                  <a:lnTo>
                    <a:pt x="39" y="33"/>
                  </a:lnTo>
                  <a:lnTo>
                    <a:pt x="35" y="33"/>
                  </a:lnTo>
                  <a:lnTo>
                    <a:pt x="34" y="42"/>
                  </a:lnTo>
                  <a:lnTo>
                    <a:pt x="35" y="47"/>
                  </a:lnTo>
                  <a:lnTo>
                    <a:pt x="30" y="45"/>
                  </a:lnTo>
                  <a:lnTo>
                    <a:pt x="27" y="43"/>
                  </a:lnTo>
                  <a:lnTo>
                    <a:pt x="22" y="47"/>
                  </a:lnTo>
                  <a:lnTo>
                    <a:pt x="19" y="48"/>
                  </a:lnTo>
                  <a:lnTo>
                    <a:pt x="12" y="48"/>
                  </a:lnTo>
                  <a:lnTo>
                    <a:pt x="5" y="47"/>
                  </a:lnTo>
                  <a:lnTo>
                    <a:pt x="4" y="43"/>
                  </a:lnTo>
                  <a:lnTo>
                    <a:pt x="0" y="38"/>
                  </a:lnTo>
                  <a:lnTo>
                    <a:pt x="4" y="37"/>
                  </a:lnTo>
                  <a:lnTo>
                    <a:pt x="7" y="37"/>
                  </a:lnTo>
                  <a:close/>
                </a:path>
              </a:pathLst>
            </a:custGeom>
            <a:solidFill>
              <a:srgbClr val="1F1A17"/>
            </a:solidFill>
            <a:ln w="9525">
              <a:noFill/>
              <a:round/>
              <a:headEnd/>
              <a:tailEnd/>
            </a:ln>
          </p:spPr>
          <p:txBody>
            <a:bodyPr/>
            <a:lstStyle/>
            <a:p>
              <a:endParaRPr lang="en-US"/>
            </a:p>
          </p:txBody>
        </p:sp>
        <p:sp>
          <p:nvSpPr>
            <p:cNvPr id="4977" name="Freeform 881"/>
            <p:cNvSpPr>
              <a:spLocks/>
            </p:cNvSpPr>
            <p:nvPr/>
          </p:nvSpPr>
          <p:spPr bwMode="auto">
            <a:xfrm>
              <a:off x="3270" y="3300"/>
              <a:ext cx="17" cy="15"/>
            </a:xfrm>
            <a:custGeom>
              <a:avLst/>
              <a:gdLst/>
              <a:ahLst/>
              <a:cxnLst>
                <a:cxn ang="0">
                  <a:pos x="12" y="0"/>
                </a:cxn>
                <a:cxn ang="0">
                  <a:pos x="13" y="2"/>
                </a:cxn>
                <a:cxn ang="0">
                  <a:pos x="17" y="7"/>
                </a:cxn>
                <a:cxn ang="0">
                  <a:pos x="17" y="10"/>
                </a:cxn>
                <a:cxn ang="0">
                  <a:pos x="17" y="13"/>
                </a:cxn>
                <a:cxn ang="0">
                  <a:pos x="12" y="7"/>
                </a:cxn>
                <a:cxn ang="0">
                  <a:pos x="12" y="13"/>
                </a:cxn>
                <a:cxn ang="0">
                  <a:pos x="8" y="10"/>
                </a:cxn>
                <a:cxn ang="0">
                  <a:pos x="5" y="8"/>
                </a:cxn>
                <a:cxn ang="0">
                  <a:pos x="5" y="12"/>
                </a:cxn>
                <a:cxn ang="0">
                  <a:pos x="5" y="15"/>
                </a:cxn>
                <a:cxn ang="0">
                  <a:pos x="0" y="10"/>
                </a:cxn>
                <a:cxn ang="0">
                  <a:pos x="0" y="10"/>
                </a:cxn>
                <a:cxn ang="0">
                  <a:pos x="2" y="8"/>
                </a:cxn>
                <a:cxn ang="0">
                  <a:pos x="2" y="3"/>
                </a:cxn>
                <a:cxn ang="0">
                  <a:pos x="2" y="2"/>
                </a:cxn>
                <a:cxn ang="0">
                  <a:pos x="3" y="2"/>
                </a:cxn>
                <a:cxn ang="0">
                  <a:pos x="7" y="2"/>
                </a:cxn>
                <a:cxn ang="0">
                  <a:pos x="8" y="5"/>
                </a:cxn>
                <a:cxn ang="0">
                  <a:pos x="10" y="7"/>
                </a:cxn>
                <a:cxn ang="0">
                  <a:pos x="12" y="0"/>
                </a:cxn>
              </a:cxnLst>
              <a:rect l="0" t="0" r="r" b="b"/>
              <a:pathLst>
                <a:path w="17" h="15">
                  <a:moveTo>
                    <a:pt x="12" y="0"/>
                  </a:moveTo>
                  <a:lnTo>
                    <a:pt x="13" y="2"/>
                  </a:lnTo>
                  <a:lnTo>
                    <a:pt x="17" y="7"/>
                  </a:lnTo>
                  <a:lnTo>
                    <a:pt x="17" y="10"/>
                  </a:lnTo>
                  <a:lnTo>
                    <a:pt x="17" y="13"/>
                  </a:lnTo>
                  <a:lnTo>
                    <a:pt x="12" y="7"/>
                  </a:lnTo>
                  <a:lnTo>
                    <a:pt x="12" y="13"/>
                  </a:lnTo>
                  <a:lnTo>
                    <a:pt x="8" y="10"/>
                  </a:lnTo>
                  <a:lnTo>
                    <a:pt x="5" y="8"/>
                  </a:lnTo>
                  <a:lnTo>
                    <a:pt x="5" y="12"/>
                  </a:lnTo>
                  <a:lnTo>
                    <a:pt x="5" y="15"/>
                  </a:lnTo>
                  <a:lnTo>
                    <a:pt x="0" y="10"/>
                  </a:lnTo>
                  <a:lnTo>
                    <a:pt x="0" y="10"/>
                  </a:lnTo>
                  <a:lnTo>
                    <a:pt x="2" y="8"/>
                  </a:lnTo>
                  <a:lnTo>
                    <a:pt x="2" y="3"/>
                  </a:lnTo>
                  <a:lnTo>
                    <a:pt x="2" y="2"/>
                  </a:lnTo>
                  <a:lnTo>
                    <a:pt x="3" y="2"/>
                  </a:lnTo>
                  <a:lnTo>
                    <a:pt x="7" y="2"/>
                  </a:lnTo>
                  <a:lnTo>
                    <a:pt x="8" y="5"/>
                  </a:lnTo>
                  <a:lnTo>
                    <a:pt x="10" y="7"/>
                  </a:lnTo>
                  <a:lnTo>
                    <a:pt x="12" y="0"/>
                  </a:lnTo>
                  <a:close/>
                </a:path>
              </a:pathLst>
            </a:custGeom>
            <a:solidFill>
              <a:srgbClr val="1F1A17"/>
            </a:solidFill>
            <a:ln w="9525">
              <a:noFill/>
              <a:round/>
              <a:headEnd/>
              <a:tailEnd/>
            </a:ln>
          </p:spPr>
          <p:txBody>
            <a:bodyPr/>
            <a:lstStyle/>
            <a:p>
              <a:endParaRPr lang="en-US"/>
            </a:p>
          </p:txBody>
        </p:sp>
        <p:sp>
          <p:nvSpPr>
            <p:cNvPr id="4978" name="Freeform 882"/>
            <p:cNvSpPr>
              <a:spLocks/>
            </p:cNvSpPr>
            <p:nvPr/>
          </p:nvSpPr>
          <p:spPr bwMode="auto">
            <a:xfrm>
              <a:off x="3285" y="3283"/>
              <a:ext cx="32" cy="25"/>
            </a:xfrm>
            <a:custGeom>
              <a:avLst/>
              <a:gdLst/>
              <a:ahLst/>
              <a:cxnLst>
                <a:cxn ang="0">
                  <a:pos x="0" y="17"/>
                </a:cxn>
                <a:cxn ang="0">
                  <a:pos x="2" y="20"/>
                </a:cxn>
                <a:cxn ang="0">
                  <a:pos x="3" y="24"/>
                </a:cxn>
                <a:cxn ang="0">
                  <a:pos x="3" y="24"/>
                </a:cxn>
                <a:cxn ang="0">
                  <a:pos x="3" y="22"/>
                </a:cxn>
                <a:cxn ang="0">
                  <a:pos x="7" y="24"/>
                </a:cxn>
                <a:cxn ang="0">
                  <a:pos x="8" y="25"/>
                </a:cxn>
                <a:cxn ang="0">
                  <a:pos x="10" y="25"/>
                </a:cxn>
                <a:cxn ang="0">
                  <a:pos x="12" y="22"/>
                </a:cxn>
                <a:cxn ang="0">
                  <a:pos x="15" y="24"/>
                </a:cxn>
                <a:cxn ang="0">
                  <a:pos x="18" y="25"/>
                </a:cxn>
                <a:cxn ang="0">
                  <a:pos x="18" y="20"/>
                </a:cxn>
                <a:cxn ang="0">
                  <a:pos x="20" y="15"/>
                </a:cxn>
                <a:cxn ang="0">
                  <a:pos x="22" y="15"/>
                </a:cxn>
                <a:cxn ang="0">
                  <a:pos x="25" y="15"/>
                </a:cxn>
                <a:cxn ang="0">
                  <a:pos x="23" y="14"/>
                </a:cxn>
                <a:cxn ang="0">
                  <a:pos x="22" y="12"/>
                </a:cxn>
                <a:cxn ang="0">
                  <a:pos x="27" y="10"/>
                </a:cxn>
                <a:cxn ang="0">
                  <a:pos x="32" y="9"/>
                </a:cxn>
                <a:cxn ang="0">
                  <a:pos x="28" y="4"/>
                </a:cxn>
                <a:cxn ang="0">
                  <a:pos x="23" y="0"/>
                </a:cxn>
                <a:cxn ang="0">
                  <a:pos x="25" y="2"/>
                </a:cxn>
                <a:cxn ang="0">
                  <a:pos x="27" y="5"/>
                </a:cxn>
                <a:cxn ang="0">
                  <a:pos x="20" y="5"/>
                </a:cxn>
                <a:cxn ang="0">
                  <a:pos x="15" y="7"/>
                </a:cxn>
                <a:cxn ang="0">
                  <a:pos x="13" y="9"/>
                </a:cxn>
                <a:cxn ang="0">
                  <a:pos x="12" y="10"/>
                </a:cxn>
                <a:cxn ang="0">
                  <a:pos x="13" y="14"/>
                </a:cxn>
                <a:cxn ang="0">
                  <a:pos x="13" y="17"/>
                </a:cxn>
                <a:cxn ang="0">
                  <a:pos x="8" y="14"/>
                </a:cxn>
                <a:cxn ang="0">
                  <a:pos x="3" y="15"/>
                </a:cxn>
                <a:cxn ang="0">
                  <a:pos x="5" y="17"/>
                </a:cxn>
                <a:cxn ang="0">
                  <a:pos x="5" y="20"/>
                </a:cxn>
                <a:cxn ang="0">
                  <a:pos x="3" y="19"/>
                </a:cxn>
                <a:cxn ang="0">
                  <a:pos x="0" y="17"/>
                </a:cxn>
              </a:cxnLst>
              <a:rect l="0" t="0" r="r" b="b"/>
              <a:pathLst>
                <a:path w="32" h="25">
                  <a:moveTo>
                    <a:pt x="0" y="17"/>
                  </a:moveTo>
                  <a:lnTo>
                    <a:pt x="2" y="20"/>
                  </a:lnTo>
                  <a:lnTo>
                    <a:pt x="3" y="24"/>
                  </a:lnTo>
                  <a:lnTo>
                    <a:pt x="3" y="24"/>
                  </a:lnTo>
                  <a:lnTo>
                    <a:pt x="3" y="22"/>
                  </a:lnTo>
                  <a:lnTo>
                    <a:pt x="7" y="24"/>
                  </a:lnTo>
                  <a:lnTo>
                    <a:pt x="8" y="25"/>
                  </a:lnTo>
                  <a:lnTo>
                    <a:pt x="10" y="25"/>
                  </a:lnTo>
                  <a:lnTo>
                    <a:pt x="12" y="22"/>
                  </a:lnTo>
                  <a:lnTo>
                    <a:pt x="15" y="24"/>
                  </a:lnTo>
                  <a:lnTo>
                    <a:pt x="18" y="25"/>
                  </a:lnTo>
                  <a:lnTo>
                    <a:pt x="18" y="20"/>
                  </a:lnTo>
                  <a:lnTo>
                    <a:pt x="20" y="15"/>
                  </a:lnTo>
                  <a:lnTo>
                    <a:pt x="22" y="15"/>
                  </a:lnTo>
                  <a:lnTo>
                    <a:pt x="25" y="15"/>
                  </a:lnTo>
                  <a:lnTo>
                    <a:pt x="23" y="14"/>
                  </a:lnTo>
                  <a:lnTo>
                    <a:pt x="22" y="12"/>
                  </a:lnTo>
                  <a:lnTo>
                    <a:pt x="27" y="10"/>
                  </a:lnTo>
                  <a:lnTo>
                    <a:pt x="32" y="9"/>
                  </a:lnTo>
                  <a:lnTo>
                    <a:pt x="28" y="4"/>
                  </a:lnTo>
                  <a:lnTo>
                    <a:pt x="23" y="0"/>
                  </a:lnTo>
                  <a:lnTo>
                    <a:pt x="25" y="2"/>
                  </a:lnTo>
                  <a:lnTo>
                    <a:pt x="27" y="5"/>
                  </a:lnTo>
                  <a:lnTo>
                    <a:pt x="20" y="5"/>
                  </a:lnTo>
                  <a:lnTo>
                    <a:pt x="15" y="7"/>
                  </a:lnTo>
                  <a:lnTo>
                    <a:pt x="13" y="9"/>
                  </a:lnTo>
                  <a:lnTo>
                    <a:pt x="12" y="10"/>
                  </a:lnTo>
                  <a:lnTo>
                    <a:pt x="13" y="14"/>
                  </a:lnTo>
                  <a:lnTo>
                    <a:pt x="13" y="17"/>
                  </a:lnTo>
                  <a:lnTo>
                    <a:pt x="8" y="14"/>
                  </a:lnTo>
                  <a:lnTo>
                    <a:pt x="3" y="15"/>
                  </a:lnTo>
                  <a:lnTo>
                    <a:pt x="5" y="17"/>
                  </a:lnTo>
                  <a:lnTo>
                    <a:pt x="5" y="20"/>
                  </a:lnTo>
                  <a:lnTo>
                    <a:pt x="3" y="19"/>
                  </a:lnTo>
                  <a:lnTo>
                    <a:pt x="0" y="17"/>
                  </a:lnTo>
                  <a:close/>
                </a:path>
              </a:pathLst>
            </a:custGeom>
            <a:solidFill>
              <a:srgbClr val="1F1A17"/>
            </a:solidFill>
            <a:ln w="9525">
              <a:noFill/>
              <a:round/>
              <a:headEnd/>
              <a:tailEnd/>
            </a:ln>
          </p:spPr>
          <p:txBody>
            <a:bodyPr/>
            <a:lstStyle/>
            <a:p>
              <a:endParaRPr lang="en-US"/>
            </a:p>
          </p:txBody>
        </p:sp>
        <p:sp>
          <p:nvSpPr>
            <p:cNvPr id="4979" name="Freeform 883"/>
            <p:cNvSpPr>
              <a:spLocks/>
            </p:cNvSpPr>
            <p:nvPr/>
          </p:nvSpPr>
          <p:spPr bwMode="auto">
            <a:xfrm>
              <a:off x="3193" y="3108"/>
              <a:ext cx="13" cy="25"/>
            </a:xfrm>
            <a:custGeom>
              <a:avLst/>
              <a:gdLst/>
              <a:ahLst/>
              <a:cxnLst>
                <a:cxn ang="0">
                  <a:pos x="0" y="0"/>
                </a:cxn>
                <a:cxn ang="0">
                  <a:pos x="3" y="0"/>
                </a:cxn>
                <a:cxn ang="0">
                  <a:pos x="7" y="5"/>
                </a:cxn>
                <a:cxn ang="0">
                  <a:pos x="10" y="11"/>
                </a:cxn>
                <a:cxn ang="0">
                  <a:pos x="13" y="13"/>
                </a:cxn>
                <a:cxn ang="0">
                  <a:pos x="7" y="15"/>
                </a:cxn>
                <a:cxn ang="0">
                  <a:pos x="10" y="16"/>
                </a:cxn>
                <a:cxn ang="0">
                  <a:pos x="13" y="20"/>
                </a:cxn>
                <a:cxn ang="0">
                  <a:pos x="12" y="21"/>
                </a:cxn>
                <a:cxn ang="0">
                  <a:pos x="7" y="21"/>
                </a:cxn>
                <a:cxn ang="0">
                  <a:pos x="5" y="23"/>
                </a:cxn>
                <a:cxn ang="0">
                  <a:pos x="3" y="25"/>
                </a:cxn>
                <a:cxn ang="0">
                  <a:pos x="0" y="18"/>
                </a:cxn>
                <a:cxn ang="0">
                  <a:pos x="2" y="13"/>
                </a:cxn>
                <a:cxn ang="0">
                  <a:pos x="5" y="10"/>
                </a:cxn>
                <a:cxn ang="0">
                  <a:pos x="0" y="5"/>
                </a:cxn>
                <a:cxn ang="0">
                  <a:pos x="2" y="5"/>
                </a:cxn>
                <a:cxn ang="0">
                  <a:pos x="0" y="0"/>
                </a:cxn>
              </a:cxnLst>
              <a:rect l="0" t="0" r="r" b="b"/>
              <a:pathLst>
                <a:path w="13" h="25">
                  <a:moveTo>
                    <a:pt x="0" y="0"/>
                  </a:moveTo>
                  <a:lnTo>
                    <a:pt x="3" y="0"/>
                  </a:lnTo>
                  <a:lnTo>
                    <a:pt x="7" y="5"/>
                  </a:lnTo>
                  <a:lnTo>
                    <a:pt x="10" y="11"/>
                  </a:lnTo>
                  <a:lnTo>
                    <a:pt x="13" y="13"/>
                  </a:lnTo>
                  <a:lnTo>
                    <a:pt x="7" y="15"/>
                  </a:lnTo>
                  <a:lnTo>
                    <a:pt x="10" y="16"/>
                  </a:lnTo>
                  <a:lnTo>
                    <a:pt x="13" y="20"/>
                  </a:lnTo>
                  <a:lnTo>
                    <a:pt x="12" y="21"/>
                  </a:lnTo>
                  <a:lnTo>
                    <a:pt x="7" y="21"/>
                  </a:lnTo>
                  <a:lnTo>
                    <a:pt x="5" y="23"/>
                  </a:lnTo>
                  <a:lnTo>
                    <a:pt x="3" y="25"/>
                  </a:lnTo>
                  <a:lnTo>
                    <a:pt x="0" y="18"/>
                  </a:lnTo>
                  <a:lnTo>
                    <a:pt x="2" y="13"/>
                  </a:lnTo>
                  <a:lnTo>
                    <a:pt x="5" y="10"/>
                  </a:lnTo>
                  <a:lnTo>
                    <a:pt x="0" y="5"/>
                  </a:lnTo>
                  <a:lnTo>
                    <a:pt x="2" y="5"/>
                  </a:lnTo>
                  <a:lnTo>
                    <a:pt x="0" y="0"/>
                  </a:lnTo>
                  <a:close/>
                </a:path>
              </a:pathLst>
            </a:custGeom>
            <a:solidFill>
              <a:srgbClr val="1F1A17"/>
            </a:solidFill>
            <a:ln w="9525">
              <a:noFill/>
              <a:round/>
              <a:headEnd/>
              <a:tailEnd/>
            </a:ln>
          </p:spPr>
          <p:txBody>
            <a:bodyPr/>
            <a:lstStyle/>
            <a:p>
              <a:endParaRPr lang="en-US"/>
            </a:p>
          </p:txBody>
        </p:sp>
        <p:sp>
          <p:nvSpPr>
            <p:cNvPr id="4980" name="Freeform 884"/>
            <p:cNvSpPr>
              <a:spLocks/>
            </p:cNvSpPr>
            <p:nvPr/>
          </p:nvSpPr>
          <p:spPr bwMode="auto">
            <a:xfrm>
              <a:off x="3196" y="3091"/>
              <a:ext cx="14" cy="22"/>
            </a:xfrm>
            <a:custGeom>
              <a:avLst/>
              <a:gdLst/>
              <a:ahLst/>
              <a:cxnLst>
                <a:cxn ang="0">
                  <a:pos x="0" y="5"/>
                </a:cxn>
                <a:cxn ang="0">
                  <a:pos x="7" y="22"/>
                </a:cxn>
                <a:cxn ang="0">
                  <a:pos x="12" y="17"/>
                </a:cxn>
                <a:cxn ang="0">
                  <a:pos x="14" y="15"/>
                </a:cxn>
                <a:cxn ang="0">
                  <a:pos x="14" y="12"/>
                </a:cxn>
                <a:cxn ang="0">
                  <a:pos x="10" y="12"/>
                </a:cxn>
                <a:cxn ang="0">
                  <a:pos x="7" y="10"/>
                </a:cxn>
                <a:cxn ang="0">
                  <a:pos x="4" y="3"/>
                </a:cxn>
                <a:cxn ang="0">
                  <a:pos x="2" y="0"/>
                </a:cxn>
                <a:cxn ang="0">
                  <a:pos x="4" y="10"/>
                </a:cxn>
                <a:cxn ang="0">
                  <a:pos x="0" y="5"/>
                </a:cxn>
              </a:cxnLst>
              <a:rect l="0" t="0" r="r" b="b"/>
              <a:pathLst>
                <a:path w="14" h="22">
                  <a:moveTo>
                    <a:pt x="0" y="5"/>
                  </a:moveTo>
                  <a:lnTo>
                    <a:pt x="7" y="22"/>
                  </a:lnTo>
                  <a:lnTo>
                    <a:pt x="12" y="17"/>
                  </a:lnTo>
                  <a:lnTo>
                    <a:pt x="14" y="15"/>
                  </a:lnTo>
                  <a:lnTo>
                    <a:pt x="14" y="12"/>
                  </a:lnTo>
                  <a:lnTo>
                    <a:pt x="10" y="12"/>
                  </a:lnTo>
                  <a:lnTo>
                    <a:pt x="7" y="10"/>
                  </a:lnTo>
                  <a:lnTo>
                    <a:pt x="4" y="3"/>
                  </a:lnTo>
                  <a:lnTo>
                    <a:pt x="2" y="0"/>
                  </a:lnTo>
                  <a:lnTo>
                    <a:pt x="4" y="10"/>
                  </a:lnTo>
                  <a:lnTo>
                    <a:pt x="0" y="5"/>
                  </a:lnTo>
                  <a:close/>
                </a:path>
              </a:pathLst>
            </a:custGeom>
            <a:solidFill>
              <a:srgbClr val="1F1A17"/>
            </a:solidFill>
            <a:ln w="9525">
              <a:noFill/>
              <a:round/>
              <a:headEnd/>
              <a:tailEnd/>
            </a:ln>
          </p:spPr>
          <p:txBody>
            <a:bodyPr/>
            <a:lstStyle/>
            <a:p>
              <a:endParaRPr lang="en-US"/>
            </a:p>
          </p:txBody>
        </p:sp>
        <p:sp>
          <p:nvSpPr>
            <p:cNvPr id="4981" name="Freeform 885"/>
            <p:cNvSpPr>
              <a:spLocks/>
            </p:cNvSpPr>
            <p:nvPr/>
          </p:nvSpPr>
          <p:spPr bwMode="auto">
            <a:xfrm>
              <a:off x="3198" y="3079"/>
              <a:ext cx="7" cy="15"/>
            </a:xfrm>
            <a:custGeom>
              <a:avLst/>
              <a:gdLst/>
              <a:ahLst/>
              <a:cxnLst>
                <a:cxn ang="0">
                  <a:pos x="0" y="0"/>
                </a:cxn>
                <a:cxn ang="0">
                  <a:pos x="3" y="0"/>
                </a:cxn>
                <a:cxn ang="0">
                  <a:pos x="7" y="4"/>
                </a:cxn>
                <a:cxn ang="0">
                  <a:pos x="5" y="10"/>
                </a:cxn>
                <a:cxn ang="0">
                  <a:pos x="5" y="15"/>
                </a:cxn>
                <a:cxn ang="0">
                  <a:pos x="3" y="7"/>
                </a:cxn>
                <a:cxn ang="0">
                  <a:pos x="0" y="0"/>
                </a:cxn>
              </a:cxnLst>
              <a:rect l="0" t="0" r="r" b="b"/>
              <a:pathLst>
                <a:path w="7" h="15">
                  <a:moveTo>
                    <a:pt x="0" y="0"/>
                  </a:moveTo>
                  <a:lnTo>
                    <a:pt x="3" y="0"/>
                  </a:lnTo>
                  <a:lnTo>
                    <a:pt x="7" y="4"/>
                  </a:lnTo>
                  <a:lnTo>
                    <a:pt x="5" y="10"/>
                  </a:lnTo>
                  <a:lnTo>
                    <a:pt x="5" y="15"/>
                  </a:lnTo>
                  <a:lnTo>
                    <a:pt x="3" y="7"/>
                  </a:lnTo>
                  <a:lnTo>
                    <a:pt x="0" y="0"/>
                  </a:lnTo>
                  <a:close/>
                </a:path>
              </a:pathLst>
            </a:custGeom>
            <a:solidFill>
              <a:srgbClr val="1F1A17"/>
            </a:solidFill>
            <a:ln w="9525">
              <a:noFill/>
              <a:round/>
              <a:headEnd/>
              <a:tailEnd/>
            </a:ln>
          </p:spPr>
          <p:txBody>
            <a:bodyPr/>
            <a:lstStyle/>
            <a:p>
              <a:endParaRPr lang="en-US"/>
            </a:p>
          </p:txBody>
        </p:sp>
        <p:sp>
          <p:nvSpPr>
            <p:cNvPr id="4982" name="Freeform 886"/>
            <p:cNvSpPr>
              <a:spLocks/>
            </p:cNvSpPr>
            <p:nvPr/>
          </p:nvSpPr>
          <p:spPr bwMode="auto">
            <a:xfrm>
              <a:off x="3083" y="3094"/>
              <a:ext cx="47" cy="54"/>
            </a:xfrm>
            <a:custGeom>
              <a:avLst/>
              <a:gdLst/>
              <a:ahLst/>
              <a:cxnLst>
                <a:cxn ang="0">
                  <a:pos x="0" y="0"/>
                </a:cxn>
                <a:cxn ang="0">
                  <a:pos x="0" y="2"/>
                </a:cxn>
                <a:cxn ang="0">
                  <a:pos x="1" y="7"/>
                </a:cxn>
                <a:cxn ang="0">
                  <a:pos x="3" y="12"/>
                </a:cxn>
                <a:cxn ang="0">
                  <a:pos x="5" y="17"/>
                </a:cxn>
                <a:cxn ang="0">
                  <a:pos x="3" y="20"/>
                </a:cxn>
                <a:cxn ang="0">
                  <a:pos x="8" y="24"/>
                </a:cxn>
                <a:cxn ang="0">
                  <a:pos x="13" y="22"/>
                </a:cxn>
                <a:cxn ang="0">
                  <a:pos x="10" y="27"/>
                </a:cxn>
                <a:cxn ang="0">
                  <a:pos x="15" y="25"/>
                </a:cxn>
                <a:cxn ang="0">
                  <a:pos x="15" y="32"/>
                </a:cxn>
                <a:cxn ang="0">
                  <a:pos x="15" y="32"/>
                </a:cxn>
                <a:cxn ang="0">
                  <a:pos x="18" y="34"/>
                </a:cxn>
                <a:cxn ang="0">
                  <a:pos x="23" y="32"/>
                </a:cxn>
                <a:cxn ang="0">
                  <a:pos x="26" y="32"/>
                </a:cxn>
                <a:cxn ang="0">
                  <a:pos x="25" y="39"/>
                </a:cxn>
                <a:cxn ang="0">
                  <a:pos x="25" y="44"/>
                </a:cxn>
                <a:cxn ang="0">
                  <a:pos x="28" y="45"/>
                </a:cxn>
                <a:cxn ang="0">
                  <a:pos x="30" y="45"/>
                </a:cxn>
                <a:cxn ang="0">
                  <a:pos x="31" y="54"/>
                </a:cxn>
                <a:cxn ang="0">
                  <a:pos x="35" y="47"/>
                </a:cxn>
                <a:cxn ang="0">
                  <a:pos x="42" y="45"/>
                </a:cxn>
                <a:cxn ang="0">
                  <a:pos x="47" y="47"/>
                </a:cxn>
                <a:cxn ang="0">
                  <a:pos x="43" y="39"/>
                </a:cxn>
                <a:cxn ang="0">
                  <a:pos x="33" y="37"/>
                </a:cxn>
                <a:cxn ang="0">
                  <a:pos x="26" y="40"/>
                </a:cxn>
                <a:cxn ang="0">
                  <a:pos x="28" y="29"/>
                </a:cxn>
                <a:cxn ang="0">
                  <a:pos x="25" y="27"/>
                </a:cxn>
                <a:cxn ang="0">
                  <a:pos x="23" y="29"/>
                </a:cxn>
                <a:cxn ang="0">
                  <a:pos x="18" y="29"/>
                </a:cxn>
                <a:cxn ang="0">
                  <a:pos x="18" y="24"/>
                </a:cxn>
                <a:cxn ang="0">
                  <a:pos x="16" y="19"/>
                </a:cxn>
                <a:cxn ang="0">
                  <a:pos x="11" y="17"/>
                </a:cxn>
                <a:cxn ang="0">
                  <a:pos x="6" y="10"/>
                </a:cxn>
                <a:cxn ang="0">
                  <a:pos x="0" y="0"/>
                </a:cxn>
              </a:cxnLst>
              <a:rect l="0" t="0" r="r" b="b"/>
              <a:pathLst>
                <a:path w="47" h="54">
                  <a:moveTo>
                    <a:pt x="0" y="0"/>
                  </a:moveTo>
                  <a:lnTo>
                    <a:pt x="0" y="2"/>
                  </a:lnTo>
                  <a:lnTo>
                    <a:pt x="1" y="7"/>
                  </a:lnTo>
                  <a:lnTo>
                    <a:pt x="3" y="12"/>
                  </a:lnTo>
                  <a:lnTo>
                    <a:pt x="5" y="17"/>
                  </a:lnTo>
                  <a:lnTo>
                    <a:pt x="3" y="20"/>
                  </a:lnTo>
                  <a:lnTo>
                    <a:pt x="8" y="24"/>
                  </a:lnTo>
                  <a:lnTo>
                    <a:pt x="13" y="22"/>
                  </a:lnTo>
                  <a:lnTo>
                    <a:pt x="10" y="27"/>
                  </a:lnTo>
                  <a:lnTo>
                    <a:pt x="15" y="25"/>
                  </a:lnTo>
                  <a:lnTo>
                    <a:pt x="15" y="32"/>
                  </a:lnTo>
                  <a:lnTo>
                    <a:pt x="15" y="32"/>
                  </a:lnTo>
                  <a:lnTo>
                    <a:pt x="18" y="34"/>
                  </a:lnTo>
                  <a:lnTo>
                    <a:pt x="23" y="32"/>
                  </a:lnTo>
                  <a:lnTo>
                    <a:pt x="26" y="32"/>
                  </a:lnTo>
                  <a:lnTo>
                    <a:pt x="25" y="39"/>
                  </a:lnTo>
                  <a:lnTo>
                    <a:pt x="25" y="44"/>
                  </a:lnTo>
                  <a:lnTo>
                    <a:pt x="28" y="45"/>
                  </a:lnTo>
                  <a:lnTo>
                    <a:pt x="30" y="45"/>
                  </a:lnTo>
                  <a:lnTo>
                    <a:pt x="31" y="54"/>
                  </a:lnTo>
                  <a:lnTo>
                    <a:pt x="35" y="47"/>
                  </a:lnTo>
                  <a:lnTo>
                    <a:pt x="42" y="45"/>
                  </a:lnTo>
                  <a:lnTo>
                    <a:pt x="47" y="47"/>
                  </a:lnTo>
                  <a:lnTo>
                    <a:pt x="43" y="39"/>
                  </a:lnTo>
                  <a:lnTo>
                    <a:pt x="33" y="37"/>
                  </a:lnTo>
                  <a:lnTo>
                    <a:pt x="26" y="40"/>
                  </a:lnTo>
                  <a:lnTo>
                    <a:pt x="28" y="29"/>
                  </a:lnTo>
                  <a:lnTo>
                    <a:pt x="25" y="27"/>
                  </a:lnTo>
                  <a:lnTo>
                    <a:pt x="23" y="29"/>
                  </a:lnTo>
                  <a:lnTo>
                    <a:pt x="18" y="29"/>
                  </a:lnTo>
                  <a:lnTo>
                    <a:pt x="18" y="24"/>
                  </a:lnTo>
                  <a:lnTo>
                    <a:pt x="16" y="19"/>
                  </a:lnTo>
                  <a:lnTo>
                    <a:pt x="11" y="17"/>
                  </a:lnTo>
                  <a:lnTo>
                    <a:pt x="6" y="10"/>
                  </a:lnTo>
                  <a:lnTo>
                    <a:pt x="0" y="0"/>
                  </a:lnTo>
                  <a:close/>
                </a:path>
              </a:pathLst>
            </a:custGeom>
            <a:solidFill>
              <a:srgbClr val="1F1A17"/>
            </a:solidFill>
            <a:ln w="9525">
              <a:noFill/>
              <a:round/>
              <a:headEnd/>
              <a:tailEnd/>
            </a:ln>
          </p:spPr>
          <p:txBody>
            <a:bodyPr/>
            <a:lstStyle/>
            <a:p>
              <a:endParaRPr lang="en-US"/>
            </a:p>
          </p:txBody>
        </p:sp>
        <p:sp>
          <p:nvSpPr>
            <p:cNvPr id="4983" name="Freeform 887"/>
            <p:cNvSpPr>
              <a:spLocks/>
            </p:cNvSpPr>
            <p:nvPr/>
          </p:nvSpPr>
          <p:spPr bwMode="auto">
            <a:xfrm>
              <a:off x="3158" y="2972"/>
              <a:ext cx="22" cy="19"/>
            </a:xfrm>
            <a:custGeom>
              <a:avLst/>
              <a:gdLst/>
              <a:ahLst/>
              <a:cxnLst>
                <a:cxn ang="0">
                  <a:pos x="0" y="2"/>
                </a:cxn>
                <a:cxn ang="0">
                  <a:pos x="3" y="0"/>
                </a:cxn>
                <a:cxn ang="0">
                  <a:pos x="7" y="0"/>
                </a:cxn>
                <a:cxn ang="0">
                  <a:pos x="10" y="3"/>
                </a:cxn>
                <a:cxn ang="0">
                  <a:pos x="10" y="7"/>
                </a:cxn>
                <a:cxn ang="0">
                  <a:pos x="13" y="7"/>
                </a:cxn>
                <a:cxn ang="0">
                  <a:pos x="17" y="7"/>
                </a:cxn>
                <a:cxn ang="0">
                  <a:pos x="18" y="10"/>
                </a:cxn>
                <a:cxn ang="0">
                  <a:pos x="18" y="12"/>
                </a:cxn>
                <a:cxn ang="0">
                  <a:pos x="20" y="12"/>
                </a:cxn>
                <a:cxn ang="0">
                  <a:pos x="22" y="12"/>
                </a:cxn>
                <a:cxn ang="0">
                  <a:pos x="20" y="17"/>
                </a:cxn>
                <a:cxn ang="0">
                  <a:pos x="20" y="19"/>
                </a:cxn>
                <a:cxn ang="0">
                  <a:pos x="15" y="19"/>
                </a:cxn>
                <a:cxn ang="0">
                  <a:pos x="15" y="14"/>
                </a:cxn>
                <a:cxn ang="0">
                  <a:pos x="12" y="14"/>
                </a:cxn>
                <a:cxn ang="0">
                  <a:pos x="10" y="14"/>
                </a:cxn>
                <a:cxn ang="0">
                  <a:pos x="8" y="12"/>
                </a:cxn>
                <a:cxn ang="0">
                  <a:pos x="3" y="7"/>
                </a:cxn>
                <a:cxn ang="0">
                  <a:pos x="0" y="2"/>
                </a:cxn>
              </a:cxnLst>
              <a:rect l="0" t="0" r="r" b="b"/>
              <a:pathLst>
                <a:path w="22" h="19">
                  <a:moveTo>
                    <a:pt x="0" y="2"/>
                  </a:moveTo>
                  <a:lnTo>
                    <a:pt x="3" y="0"/>
                  </a:lnTo>
                  <a:lnTo>
                    <a:pt x="7" y="0"/>
                  </a:lnTo>
                  <a:lnTo>
                    <a:pt x="10" y="3"/>
                  </a:lnTo>
                  <a:lnTo>
                    <a:pt x="10" y="7"/>
                  </a:lnTo>
                  <a:lnTo>
                    <a:pt x="13" y="7"/>
                  </a:lnTo>
                  <a:lnTo>
                    <a:pt x="17" y="7"/>
                  </a:lnTo>
                  <a:lnTo>
                    <a:pt x="18" y="10"/>
                  </a:lnTo>
                  <a:lnTo>
                    <a:pt x="18" y="12"/>
                  </a:lnTo>
                  <a:lnTo>
                    <a:pt x="20" y="12"/>
                  </a:lnTo>
                  <a:lnTo>
                    <a:pt x="22" y="12"/>
                  </a:lnTo>
                  <a:lnTo>
                    <a:pt x="20" y="17"/>
                  </a:lnTo>
                  <a:lnTo>
                    <a:pt x="20" y="19"/>
                  </a:lnTo>
                  <a:lnTo>
                    <a:pt x="15" y="19"/>
                  </a:lnTo>
                  <a:lnTo>
                    <a:pt x="15" y="14"/>
                  </a:lnTo>
                  <a:lnTo>
                    <a:pt x="12" y="14"/>
                  </a:lnTo>
                  <a:lnTo>
                    <a:pt x="10" y="14"/>
                  </a:lnTo>
                  <a:lnTo>
                    <a:pt x="8" y="12"/>
                  </a:lnTo>
                  <a:lnTo>
                    <a:pt x="3" y="7"/>
                  </a:lnTo>
                  <a:lnTo>
                    <a:pt x="0" y="2"/>
                  </a:lnTo>
                  <a:close/>
                </a:path>
              </a:pathLst>
            </a:custGeom>
            <a:solidFill>
              <a:srgbClr val="1F1A17"/>
            </a:solidFill>
            <a:ln w="9525">
              <a:noFill/>
              <a:round/>
              <a:headEnd/>
              <a:tailEnd/>
            </a:ln>
          </p:spPr>
          <p:txBody>
            <a:bodyPr/>
            <a:lstStyle/>
            <a:p>
              <a:endParaRPr lang="en-US"/>
            </a:p>
          </p:txBody>
        </p:sp>
        <p:sp>
          <p:nvSpPr>
            <p:cNvPr id="4984" name="Freeform 888"/>
            <p:cNvSpPr>
              <a:spLocks/>
            </p:cNvSpPr>
            <p:nvPr/>
          </p:nvSpPr>
          <p:spPr bwMode="auto">
            <a:xfrm>
              <a:off x="3215" y="2982"/>
              <a:ext cx="21" cy="12"/>
            </a:xfrm>
            <a:custGeom>
              <a:avLst/>
              <a:gdLst/>
              <a:ahLst/>
              <a:cxnLst>
                <a:cxn ang="0">
                  <a:pos x="0" y="10"/>
                </a:cxn>
                <a:cxn ang="0">
                  <a:pos x="1" y="5"/>
                </a:cxn>
                <a:cxn ang="0">
                  <a:pos x="3" y="0"/>
                </a:cxn>
                <a:cxn ang="0">
                  <a:pos x="6" y="2"/>
                </a:cxn>
                <a:cxn ang="0">
                  <a:pos x="8" y="2"/>
                </a:cxn>
                <a:cxn ang="0">
                  <a:pos x="10" y="2"/>
                </a:cxn>
                <a:cxn ang="0">
                  <a:pos x="11" y="0"/>
                </a:cxn>
                <a:cxn ang="0">
                  <a:pos x="15" y="2"/>
                </a:cxn>
                <a:cxn ang="0">
                  <a:pos x="18" y="4"/>
                </a:cxn>
                <a:cxn ang="0">
                  <a:pos x="16" y="2"/>
                </a:cxn>
                <a:cxn ang="0">
                  <a:pos x="18" y="0"/>
                </a:cxn>
                <a:cxn ang="0">
                  <a:pos x="20" y="0"/>
                </a:cxn>
                <a:cxn ang="0">
                  <a:pos x="21" y="2"/>
                </a:cxn>
                <a:cxn ang="0">
                  <a:pos x="18" y="7"/>
                </a:cxn>
                <a:cxn ang="0">
                  <a:pos x="10" y="12"/>
                </a:cxn>
                <a:cxn ang="0">
                  <a:pos x="3" y="12"/>
                </a:cxn>
                <a:cxn ang="0">
                  <a:pos x="0" y="10"/>
                </a:cxn>
              </a:cxnLst>
              <a:rect l="0" t="0" r="r" b="b"/>
              <a:pathLst>
                <a:path w="21" h="12">
                  <a:moveTo>
                    <a:pt x="0" y="10"/>
                  </a:moveTo>
                  <a:lnTo>
                    <a:pt x="1" y="5"/>
                  </a:lnTo>
                  <a:lnTo>
                    <a:pt x="3" y="0"/>
                  </a:lnTo>
                  <a:lnTo>
                    <a:pt x="6" y="2"/>
                  </a:lnTo>
                  <a:lnTo>
                    <a:pt x="8" y="2"/>
                  </a:lnTo>
                  <a:lnTo>
                    <a:pt x="10" y="2"/>
                  </a:lnTo>
                  <a:lnTo>
                    <a:pt x="11" y="0"/>
                  </a:lnTo>
                  <a:lnTo>
                    <a:pt x="15" y="2"/>
                  </a:lnTo>
                  <a:lnTo>
                    <a:pt x="18" y="4"/>
                  </a:lnTo>
                  <a:lnTo>
                    <a:pt x="16" y="2"/>
                  </a:lnTo>
                  <a:lnTo>
                    <a:pt x="18" y="0"/>
                  </a:lnTo>
                  <a:lnTo>
                    <a:pt x="20" y="0"/>
                  </a:lnTo>
                  <a:lnTo>
                    <a:pt x="21" y="2"/>
                  </a:lnTo>
                  <a:lnTo>
                    <a:pt x="18" y="7"/>
                  </a:lnTo>
                  <a:lnTo>
                    <a:pt x="10" y="12"/>
                  </a:lnTo>
                  <a:lnTo>
                    <a:pt x="3" y="12"/>
                  </a:lnTo>
                  <a:lnTo>
                    <a:pt x="0" y="10"/>
                  </a:lnTo>
                  <a:close/>
                </a:path>
              </a:pathLst>
            </a:custGeom>
            <a:solidFill>
              <a:srgbClr val="1F1A17"/>
            </a:solidFill>
            <a:ln w="9525">
              <a:noFill/>
              <a:round/>
              <a:headEnd/>
              <a:tailEnd/>
            </a:ln>
          </p:spPr>
          <p:txBody>
            <a:bodyPr/>
            <a:lstStyle/>
            <a:p>
              <a:endParaRPr lang="en-US"/>
            </a:p>
          </p:txBody>
        </p:sp>
        <p:sp>
          <p:nvSpPr>
            <p:cNvPr id="4985" name="Freeform 889"/>
            <p:cNvSpPr>
              <a:spLocks/>
            </p:cNvSpPr>
            <p:nvPr/>
          </p:nvSpPr>
          <p:spPr bwMode="auto">
            <a:xfrm>
              <a:off x="3205" y="2917"/>
              <a:ext cx="8" cy="10"/>
            </a:xfrm>
            <a:custGeom>
              <a:avLst/>
              <a:gdLst/>
              <a:ahLst/>
              <a:cxnLst>
                <a:cxn ang="0">
                  <a:pos x="0" y="8"/>
                </a:cxn>
                <a:cxn ang="0">
                  <a:pos x="0" y="7"/>
                </a:cxn>
                <a:cxn ang="0">
                  <a:pos x="1" y="5"/>
                </a:cxn>
                <a:cxn ang="0">
                  <a:pos x="3" y="5"/>
                </a:cxn>
                <a:cxn ang="0">
                  <a:pos x="3" y="5"/>
                </a:cxn>
                <a:cxn ang="0">
                  <a:pos x="3" y="2"/>
                </a:cxn>
                <a:cxn ang="0">
                  <a:pos x="5" y="0"/>
                </a:cxn>
                <a:cxn ang="0">
                  <a:pos x="6" y="2"/>
                </a:cxn>
                <a:cxn ang="0">
                  <a:pos x="6" y="3"/>
                </a:cxn>
                <a:cxn ang="0">
                  <a:pos x="8" y="7"/>
                </a:cxn>
                <a:cxn ang="0">
                  <a:pos x="8" y="10"/>
                </a:cxn>
                <a:cxn ang="0">
                  <a:pos x="3" y="10"/>
                </a:cxn>
                <a:cxn ang="0">
                  <a:pos x="0" y="8"/>
                </a:cxn>
              </a:cxnLst>
              <a:rect l="0" t="0" r="r" b="b"/>
              <a:pathLst>
                <a:path w="8" h="10">
                  <a:moveTo>
                    <a:pt x="0" y="8"/>
                  </a:moveTo>
                  <a:lnTo>
                    <a:pt x="0" y="7"/>
                  </a:lnTo>
                  <a:lnTo>
                    <a:pt x="1" y="5"/>
                  </a:lnTo>
                  <a:lnTo>
                    <a:pt x="3" y="5"/>
                  </a:lnTo>
                  <a:lnTo>
                    <a:pt x="3" y="5"/>
                  </a:lnTo>
                  <a:lnTo>
                    <a:pt x="3" y="2"/>
                  </a:lnTo>
                  <a:lnTo>
                    <a:pt x="5" y="0"/>
                  </a:lnTo>
                  <a:lnTo>
                    <a:pt x="6" y="2"/>
                  </a:lnTo>
                  <a:lnTo>
                    <a:pt x="6" y="3"/>
                  </a:lnTo>
                  <a:lnTo>
                    <a:pt x="8" y="7"/>
                  </a:lnTo>
                  <a:lnTo>
                    <a:pt x="8" y="10"/>
                  </a:lnTo>
                  <a:lnTo>
                    <a:pt x="3" y="10"/>
                  </a:lnTo>
                  <a:lnTo>
                    <a:pt x="0" y="8"/>
                  </a:lnTo>
                  <a:close/>
                </a:path>
              </a:pathLst>
            </a:custGeom>
            <a:solidFill>
              <a:srgbClr val="1F1A17"/>
            </a:solidFill>
            <a:ln w="9525">
              <a:noFill/>
              <a:round/>
              <a:headEnd/>
              <a:tailEnd/>
            </a:ln>
          </p:spPr>
          <p:txBody>
            <a:bodyPr/>
            <a:lstStyle/>
            <a:p>
              <a:endParaRPr lang="en-US"/>
            </a:p>
          </p:txBody>
        </p:sp>
        <p:sp>
          <p:nvSpPr>
            <p:cNvPr id="4986" name="Freeform 890"/>
            <p:cNvSpPr>
              <a:spLocks/>
            </p:cNvSpPr>
            <p:nvPr/>
          </p:nvSpPr>
          <p:spPr bwMode="auto">
            <a:xfrm>
              <a:off x="3195" y="2902"/>
              <a:ext cx="3" cy="5"/>
            </a:xfrm>
            <a:custGeom>
              <a:avLst/>
              <a:gdLst/>
              <a:ahLst/>
              <a:cxnLst>
                <a:cxn ang="0">
                  <a:pos x="0" y="3"/>
                </a:cxn>
                <a:cxn ang="0">
                  <a:pos x="0" y="0"/>
                </a:cxn>
                <a:cxn ang="0">
                  <a:pos x="1" y="0"/>
                </a:cxn>
                <a:cxn ang="0">
                  <a:pos x="3" y="3"/>
                </a:cxn>
                <a:cxn ang="0">
                  <a:pos x="3" y="5"/>
                </a:cxn>
                <a:cxn ang="0">
                  <a:pos x="0" y="3"/>
                </a:cxn>
              </a:cxnLst>
              <a:rect l="0" t="0" r="r" b="b"/>
              <a:pathLst>
                <a:path w="3" h="5">
                  <a:moveTo>
                    <a:pt x="0" y="3"/>
                  </a:moveTo>
                  <a:lnTo>
                    <a:pt x="0" y="0"/>
                  </a:lnTo>
                  <a:lnTo>
                    <a:pt x="1" y="0"/>
                  </a:lnTo>
                  <a:lnTo>
                    <a:pt x="3" y="3"/>
                  </a:lnTo>
                  <a:lnTo>
                    <a:pt x="3" y="5"/>
                  </a:lnTo>
                  <a:lnTo>
                    <a:pt x="0" y="3"/>
                  </a:lnTo>
                  <a:close/>
                </a:path>
              </a:pathLst>
            </a:custGeom>
            <a:solidFill>
              <a:srgbClr val="1F1A17"/>
            </a:solidFill>
            <a:ln w="9525">
              <a:noFill/>
              <a:round/>
              <a:headEnd/>
              <a:tailEnd/>
            </a:ln>
          </p:spPr>
          <p:txBody>
            <a:bodyPr/>
            <a:lstStyle/>
            <a:p>
              <a:endParaRPr lang="en-US"/>
            </a:p>
          </p:txBody>
        </p:sp>
        <p:sp>
          <p:nvSpPr>
            <p:cNvPr id="4987" name="Freeform 891"/>
            <p:cNvSpPr>
              <a:spLocks/>
            </p:cNvSpPr>
            <p:nvPr/>
          </p:nvSpPr>
          <p:spPr bwMode="auto">
            <a:xfrm>
              <a:off x="3191" y="2925"/>
              <a:ext cx="4" cy="7"/>
            </a:xfrm>
            <a:custGeom>
              <a:avLst/>
              <a:gdLst/>
              <a:ahLst/>
              <a:cxnLst>
                <a:cxn ang="0">
                  <a:pos x="0" y="0"/>
                </a:cxn>
                <a:cxn ang="0">
                  <a:pos x="0" y="2"/>
                </a:cxn>
                <a:cxn ang="0">
                  <a:pos x="2" y="5"/>
                </a:cxn>
                <a:cxn ang="0">
                  <a:pos x="4" y="7"/>
                </a:cxn>
                <a:cxn ang="0">
                  <a:pos x="4" y="7"/>
                </a:cxn>
                <a:cxn ang="0">
                  <a:pos x="4" y="4"/>
                </a:cxn>
                <a:cxn ang="0">
                  <a:pos x="0" y="0"/>
                </a:cxn>
              </a:cxnLst>
              <a:rect l="0" t="0" r="r" b="b"/>
              <a:pathLst>
                <a:path w="4" h="7">
                  <a:moveTo>
                    <a:pt x="0" y="0"/>
                  </a:moveTo>
                  <a:lnTo>
                    <a:pt x="0" y="2"/>
                  </a:lnTo>
                  <a:lnTo>
                    <a:pt x="2" y="5"/>
                  </a:lnTo>
                  <a:lnTo>
                    <a:pt x="4" y="7"/>
                  </a:lnTo>
                  <a:lnTo>
                    <a:pt x="4" y="7"/>
                  </a:lnTo>
                  <a:lnTo>
                    <a:pt x="4" y="4"/>
                  </a:lnTo>
                  <a:lnTo>
                    <a:pt x="0" y="0"/>
                  </a:lnTo>
                  <a:close/>
                </a:path>
              </a:pathLst>
            </a:custGeom>
            <a:solidFill>
              <a:srgbClr val="1F1A17"/>
            </a:solidFill>
            <a:ln w="9525">
              <a:noFill/>
              <a:round/>
              <a:headEnd/>
              <a:tailEnd/>
            </a:ln>
          </p:spPr>
          <p:txBody>
            <a:bodyPr/>
            <a:lstStyle/>
            <a:p>
              <a:endParaRPr lang="en-US"/>
            </a:p>
          </p:txBody>
        </p:sp>
        <p:sp>
          <p:nvSpPr>
            <p:cNvPr id="4988" name="Freeform 892"/>
            <p:cNvSpPr>
              <a:spLocks/>
            </p:cNvSpPr>
            <p:nvPr/>
          </p:nvSpPr>
          <p:spPr bwMode="auto">
            <a:xfrm>
              <a:off x="3206" y="3261"/>
              <a:ext cx="22" cy="29"/>
            </a:xfrm>
            <a:custGeom>
              <a:avLst/>
              <a:gdLst/>
              <a:ahLst/>
              <a:cxnLst>
                <a:cxn ang="0">
                  <a:pos x="7" y="0"/>
                </a:cxn>
                <a:cxn ang="0">
                  <a:pos x="4" y="4"/>
                </a:cxn>
                <a:cxn ang="0">
                  <a:pos x="0" y="10"/>
                </a:cxn>
                <a:cxn ang="0">
                  <a:pos x="2" y="15"/>
                </a:cxn>
                <a:cxn ang="0">
                  <a:pos x="4" y="21"/>
                </a:cxn>
                <a:cxn ang="0">
                  <a:pos x="5" y="17"/>
                </a:cxn>
                <a:cxn ang="0">
                  <a:pos x="9" y="17"/>
                </a:cxn>
                <a:cxn ang="0">
                  <a:pos x="7" y="24"/>
                </a:cxn>
                <a:cxn ang="0">
                  <a:pos x="5" y="29"/>
                </a:cxn>
                <a:cxn ang="0">
                  <a:pos x="12" y="29"/>
                </a:cxn>
                <a:cxn ang="0">
                  <a:pos x="20" y="24"/>
                </a:cxn>
                <a:cxn ang="0">
                  <a:pos x="22" y="19"/>
                </a:cxn>
                <a:cxn ang="0">
                  <a:pos x="22" y="15"/>
                </a:cxn>
                <a:cxn ang="0">
                  <a:pos x="19" y="10"/>
                </a:cxn>
                <a:cxn ang="0">
                  <a:pos x="10" y="9"/>
                </a:cxn>
                <a:cxn ang="0">
                  <a:pos x="7" y="0"/>
                </a:cxn>
              </a:cxnLst>
              <a:rect l="0" t="0" r="r" b="b"/>
              <a:pathLst>
                <a:path w="22" h="29">
                  <a:moveTo>
                    <a:pt x="7" y="0"/>
                  </a:moveTo>
                  <a:lnTo>
                    <a:pt x="4" y="4"/>
                  </a:lnTo>
                  <a:lnTo>
                    <a:pt x="0" y="10"/>
                  </a:lnTo>
                  <a:lnTo>
                    <a:pt x="2" y="15"/>
                  </a:lnTo>
                  <a:lnTo>
                    <a:pt x="4" y="21"/>
                  </a:lnTo>
                  <a:lnTo>
                    <a:pt x="5" y="17"/>
                  </a:lnTo>
                  <a:lnTo>
                    <a:pt x="9" y="17"/>
                  </a:lnTo>
                  <a:lnTo>
                    <a:pt x="7" y="24"/>
                  </a:lnTo>
                  <a:lnTo>
                    <a:pt x="5" y="29"/>
                  </a:lnTo>
                  <a:lnTo>
                    <a:pt x="12" y="29"/>
                  </a:lnTo>
                  <a:lnTo>
                    <a:pt x="20" y="24"/>
                  </a:lnTo>
                  <a:lnTo>
                    <a:pt x="22" y="19"/>
                  </a:lnTo>
                  <a:lnTo>
                    <a:pt x="22" y="15"/>
                  </a:lnTo>
                  <a:lnTo>
                    <a:pt x="19" y="10"/>
                  </a:lnTo>
                  <a:lnTo>
                    <a:pt x="10" y="9"/>
                  </a:lnTo>
                  <a:lnTo>
                    <a:pt x="7" y="0"/>
                  </a:lnTo>
                  <a:close/>
                </a:path>
              </a:pathLst>
            </a:custGeom>
            <a:solidFill>
              <a:srgbClr val="1F1A17"/>
            </a:solidFill>
            <a:ln w="9525">
              <a:noFill/>
              <a:round/>
              <a:headEnd/>
              <a:tailEnd/>
            </a:ln>
          </p:spPr>
          <p:txBody>
            <a:bodyPr/>
            <a:lstStyle/>
            <a:p>
              <a:endParaRPr lang="en-US"/>
            </a:p>
          </p:txBody>
        </p:sp>
        <p:sp>
          <p:nvSpPr>
            <p:cNvPr id="4989" name="Freeform 893"/>
            <p:cNvSpPr>
              <a:spLocks/>
            </p:cNvSpPr>
            <p:nvPr/>
          </p:nvSpPr>
          <p:spPr bwMode="auto">
            <a:xfrm>
              <a:off x="3173" y="3240"/>
              <a:ext cx="20" cy="23"/>
            </a:xfrm>
            <a:custGeom>
              <a:avLst/>
              <a:gdLst/>
              <a:ahLst/>
              <a:cxnLst>
                <a:cxn ang="0">
                  <a:pos x="10" y="0"/>
                </a:cxn>
                <a:cxn ang="0">
                  <a:pos x="10" y="5"/>
                </a:cxn>
                <a:cxn ang="0">
                  <a:pos x="5" y="11"/>
                </a:cxn>
                <a:cxn ang="0">
                  <a:pos x="2" y="15"/>
                </a:cxn>
                <a:cxn ang="0">
                  <a:pos x="0" y="15"/>
                </a:cxn>
                <a:cxn ang="0">
                  <a:pos x="5" y="18"/>
                </a:cxn>
                <a:cxn ang="0">
                  <a:pos x="10" y="23"/>
                </a:cxn>
                <a:cxn ang="0">
                  <a:pos x="13" y="21"/>
                </a:cxn>
                <a:cxn ang="0">
                  <a:pos x="15" y="21"/>
                </a:cxn>
                <a:cxn ang="0">
                  <a:pos x="10" y="13"/>
                </a:cxn>
                <a:cxn ang="0">
                  <a:pos x="20" y="8"/>
                </a:cxn>
                <a:cxn ang="0">
                  <a:pos x="10" y="0"/>
                </a:cxn>
              </a:cxnLst>
              <a:rect l="0" t="0" r="r" b="b"/>
              <a:pathLst>
                <a:path w="20" h="23">
                  <a:moveTo>
                    <a:pt x="10" y="0"/>
                  </a:moveTo>
                  <a:lnTo>
                    <a:pt x="10" y="5"/>
                  </a:lnTo>
                  <a:lnTo>
                    <a:pt x="5" y="11"/>
                  </a:lnTo>
                  <a:lnTo>
                    <a:pt x="2" y="15"/>
                  </a:lnTo>
                  <a:lnTo>
                    <a:pt x="0" y="15"/>
                  </a:lnTo>
                  <a:lnTo>
                    <a:pt x="5" y="18"/>
                  </a:lnTo>
                  <a:lnTo>
                    <a:pt x="10" y="23"/>
                  </a:lnTo>
                  <a:lnTo>
                    <a:pt x="13" y="21"/>
                  </a:lnTo>
                  <a:lnTo>
                    <a:pt x="15" y="21"/>
                  </a:lnTo>
                  <a:lnTo>
                    <a:pt x="10" y="13"/>
                  </a:lnTo>
                  <a:lnTo>
                    <a:pt x="20" y="8"/>
                  </a:lnTo>
                  <a:lnTo>
                    <a:pt x="10" y="0"/>
                  </a:lnTo>
                  <a:close/>
                </a:path>
              </a:pathLst>
            </a:custGeom>
            <a:solidFill>
              <a:srgbClr val="1F1A17"/>
            </a:solidFill>
            <a:ln w="9525">
              <a:noFill/>
              <a:round/>
              <a:headEnd/>
              <a:tailEnd/>
            </a:ln>
          </p:spPr>
          <p:txBody>
            <a:bodyPr/>
            <a:lstStyle/>
            <a:p>
              <a:endParaRPr lang="en-US"/>
            </a:p>
          </p:txBody>
        </p:sp>
        <p:sp>
          <p:nvSpPr>
            <p:cNvPr id="4990" name="Freeform 894"/>
            <p:cNvSpPr>
              <a:spLocks/>
            </p:cNvSpPr>
            <p:nvPr/>
          </p:nvSpPr>
          <p:spPr bwMode="auto">
            <a:xfrm>
              <a:off x="3206" y="3084"/>
              <a:ext cx="15" cy="10"/>
            </a:xfrm>
            <a:custGeom>
              <a:avLst/>
              <a:gdLst/>
              <a:ahLst/>
              <a:cxnLst>
                <a:cxn ang="0">
                  <a:pos x="0" y="7"/>
                </a:cxn>
                <a:cxn ang="0">
                  <a:pos x="0" y="4"/>
                </a:cxn>
                <a:cxn ang="0">
                  <a:pos x="5" y="0"/>
                </a:cxn>
                <a:cxn ang="0">
                  <a:pos x="10" y="2"/>
                </a:cxn>
                <a:cxn ang="0">
                  <a:pos x="14" y="2"/>
                </a:cxn>
                <a:cxn ang="0">
                  <a:pos x="15" y="9"/>
                </a:cxn>
                <a:cxn ang="0">
                  <a:pos x="7" y="10"/>
                </a:cxn>
                <a:cxn ang="0">
                  <a:pos x="0" y="7"/>
                </a:cxn>
              </a:cxnLst>
              <a:rect l="0" t="0" r="r" b="b"/>
              <a:pathLst>
                <a:path w="15" h="10">
                  <a:moveTo>
                    <a:pt x="0" y="7"/>
                  </a:moveTo>
                  <a:lnTo>
                    <a:pt x="0" y="4"/>
                  </a:lnTo>
                  <a:lnTo>
                    <a:pt x="5" y="0"/>
                  </a:lnTo>
                  <a:lnTo>
                    <a:pt x="10" y="2"/>
                  </a:lnTo>
                  <a:lnTo>
                    <a:pt x="14" y="2"/>
                  </a:lnTo>
                  <a:lnTo>
                    <a:pt x="15" y="9"/>
                  </a:lnTo>
                  <a:lnTo>
                    <a:pt x="7" y="10"/>
                  </a:lnTo>
                  <a:lnTo>
                    <a:pt x="0" y="7"/>
                  </a:lnTo>
                  <a:close/>
                </a:path>
              </a:pathLst>
            </a:custGeom>
            <a:solidFill>
              <a:srgbClr val="1F1A17"/>
            </a:solidFill>
            <a:ln w="9525">
              <a:noFill/>
              <a:round/>
              <a:headEnd/>
              <a:tailEnd/>
            </a:ln>
          </p:spPr>
          <p:txBody>
            <a:bodyPr/>
            <a:lstStyle/>
            <a:p>
              <a:endParaRPr lang="en-US"/>
            </a:p>
          </p:txBody>
        </p:sp>
        <p:sp>
          <p:nvSpPr>
            <p:cNvPr id="4991" name="Freeform 895"/>
            <p:cNvSpPr>
              <a:spLocks/>
            </p:cNvSpPr>
            <p:nvPr/>
          </p:nvSpPr>
          <p:spPr bwMode="auto">
            <a:xfrm>
              <a:off x="3175" y="3034"/>
              <a:ext cx="15" cy="12"/>
            </a:xfrm>
            <a:custGeom>
              <a:avLst/>
              <a:gdLst/>
              <a:ahLst/>
              <a:cxnLst>
                <a:cxn ang="0">
                  <a:pos x="3" y="2"/>
                </a:cxn>
                <a:cxn ang="0">
                  <a:pos x="3" y="0"/>
                </a:cxn>
                <a:cxn ang="0">
                  <a:pos x="8" y="0"/>
                </a:cxn>
                <a:cxn ang="0">
                  <a:pos x="13" y="3"/>
                </a:cxn>
                <a:cxn ang="0">
                  <a:pos x="15" y="7"/>
                </a:cxn>
                <a:cxn ang="0">
                  <a:pos x="11" y="12"/>
                </a:cxn>
                <a:cxn ang="0">
                  <a:pos x="5" y="8"/>
                </a:cxn>
                <a:cxn ang="0">
                  <a:pos x="0" y="5"/>
                </a:cxn>
                <a:cxn ang="0">
                  <a:pos x="3" y="2"/>
                </a:cxn>
              </a:cxnLst>
              <a:rect l="0" t="0" r="r" b="b"/>
              <a:pathLst>
                <a:path w="15" h="12">
                  <a:moveTo>
                    <a:pt x="3" y="2"/>
                  </a:moveTo>
                  <a:lnTo>
                    <a:pt x="3" y="0"/>
                  </a:lnTo>
                  <a:lnTo>
                    <a:pt x="8" y="0"/>
                  </a:lnTo>
                  <a:lnTo>
                    <a:pt x="13" y="3"/>
                  </a:lnTo>
                  <a:lnTo>
                    <a:pt x="15" y="7"/>
                  </a:lnTo>
                  <a:lnTo>
                    <a:pt x="11" y="12"/>
                  </a:lnTo>
                  <a:lnTo>
                    <a:pt x="5" y="8"/>
                  </a:lnTo>
                  <a:lnTo>
                    <a:pt x="0" y="5"/>
                  </a:lnTo>
                  <a:lnTo>
                    <a:pt x="3" y="2"/>
                  </a:lnTo>
                  <a:close/>
                </a:path>
              </a:pathLst>
            </a:custGeom>
            <a:solidFill>
              <a:srgbClr val="1F1A17"/>
            </a:solidFill>
            <a:ln w="9525">
              <a:noFill/>
              <a:round/>
              <a:headEnd/>
              <a:tailEnd/>
            </a:ln>
          </p:spPr>
          <p:txBody>
            <a:bodyPr/>
            <a:lstStyle/>
            <a:p>
              <a:endParaRPr lang="en-US"/>
            </a:p>
          </p:txBody>
        </p:sp>
        <p:sp>
          <p:nvSpPr>
            <p:cNvPr id="4992" name="Freeform 896"/>
            <p:cNvSpPr>
              <a:spLocks/>
            </p:cNvSpPr>
            <p:nvPr/>
          </p:nvSpPr>
          <p:spPr bwMode="auto">
            <a:xfrm>
              <a:off x="3206" y="3156"/>
              <a:ext cx="19" cy="27"/>
            </a:xfrm>
            <a:custGeom>
              <a:avLst/>
              <a:gdLst/>
              <a:ahLst/>
              <a:cxnLst>
                <a:cxn ang="0">
                  <a:pos x="0" y="18"/>
                </a:cxn>
                <a:cxn ang="0">
                  <a:pos x="2" y="13"/>
                </a:cxn>
                <a:cxn ang="0">
                  <a:pos x="4" y="8"/>
                </a:cxn>
                <a:cxn ang="0">
                  <a:pos x="5" y="7"/>
                </a:cxn>
                <a:cxn ang="0">
                  <a:pos x="7" y="7"/>
                </a:cxn>
                <a:cxn ang="0">
                  <a:pos x="9" y="3"/>
                </a:cxn>
                <a:cxn ang="0">
                  <a:pos x="10" y="0"/>
                </a:cxn>
                <a:cxn ang="0">
                  <a:pos x="12" y="5"/>
                </a:cxn>
                <a:cxn ang="0">
                  <a:pos x="12" y="10"/>
                </a:cxn>
                <a:cxn ang="0">
                  <a:pos x="14" y="10"/>
                </a:cxn>
                <a:cxn ang="0">
                  <a:pos x="17" y="10"/>
                </a:cxn>
                <a:cxn ang="0">
                  <a:pos x="19" y="15"/>
                </a:cxn>
                <a:cxn ang="0">
                  <a:pos x="19" y="18"/>
                </a:cxn>
                <a:cxn ang="0">
                  <a:pos x="15" y="17"/>
                </a:cxn>
                <a:cxn ang="0">
                  <a:pos x="10" y="18"/>
                </a:cxn>
                <a:cxn ang="0">
                  <a:pos x="9" y="24"/>
                </a:cxn>
                <a:cxn ang="0">
                  <a:pos x="9" y="27"/>
                </a:cxn>
                <a:cxn ang="0">
                  <a:pos x="7" y="27"/>
                </a:cxn>
                <a:cxn ang="0">
                  <a:pos x="4" y="25"/>
                </a:cxn>
                <a:cxn ang="0">
                  <a:pos x="2" y="20"/>
                </a:cxn>
                <a:cxn ang="0">
                  <a:pos x="0" y="18"/>
                </a:cxn>
              </a:cxnLst>
              <a:rect l="0" t="0" r="r" b="b"/>
              <a:pathLst>
                <a:path w="19" h="27">
                  <a:moveTo>
                    <a:pt x="0" y="18"/>
                  </a:moveTo>
                  <a:lnTo>
                    <a:pt x="2" y="13"/>
                  </a:lnTo>
                  <a:lnTo>
                    <a:pt x="4" y="8"/>
                  </a:lnTo>
                  <a:lnTo>
                    <a:pt x="5" y="7"/>
                  </a:lnTo>
                  <a:lnTo>
                    <a:pt x="7" y="7"/>
                  </a:lnTo>
                  <a:lnTo>
                    <a:pt x="9" y="3"/>
                  </a:lnTo>
                  <a:lnTo>
                    <a:pt x="10" y="0"/>
                  </a:lnTo>
                  <a:lnTo>
                    <a:pt x="12" y="5"/>
                  </a:lnTo>
                  <a:lnTo>
                    <a:pt x="12" y="10"/>
                  </a:lnTo>
                  <a:lnTo>
                    <a:pt x="14" y="10"/>
                  </a:lnTo>
                  <a:lnTo>
                    <a:pt x="17" y="10"/>
                  </a:lnTo>
                  <a:lnTo>
                    <a:pt x="19" y="15"/>
                  </a:lnTo>
                  <a:lnTo>
                    <a:pt x="19" y="18"/>
                  </a:lnTo>
                  <a:lnTo>
                    <a:pt x="15" y="17"/>
                  </a:lnTo>
                  <a:lnTo>
                    <a:pt x="10" y="18"/>
                  </a:lnTo>
                  <a:lnTo>
                    <a:pt x="9" y="24"/>
                  </a:lnTo>
                  <a:lnTo>
                    <a:pt x="9" y="27"/>
                  </a:lnTo>
                  <a:lnTo>
                    <a:pt x="7" y="27"/>
                  </a:lnTo>
                  <a:lnTo>
                    <a:pt x="4" y="25"/>
                  </a:lnTo>
                  <a:lnTo>
                    <a:pt x="2" y="20"/>
                  </a:lnTo>
                  <a:lnTo>
                    <a:pt x="0" y="18"/>
                  </a:lnTo>
                  <a:close/>
                </a:path>
              </a:pathLst>
            </a:custGeom>
            <a:solidFill>
              <a:srgbClr val="1F1A17"/>
            </a:solidFill>
            <a:ln w="9525">
              <a:noFill/>
              <a:round/>
              <a:headEnd/>
              <a:tailEnd/>
            </a:ln>
          </p:spPr>
          <p:txBody>
            <a:bodyPr/>
            <a:lstStyle/>
            <a:p>
              <a:endParaRPr lang="en-US"/>
            </a:p>
          </p:txBody>
        </p:sp>
        <p:sp>
          <p:nvSpPr>
            <p:cNvPr id="4993" name="Freeform 897"/>
            <p:cNvSpPr>
              <a:spLocks/>
            </p:cNvSpPr>
            <p:nvPr/>
          </p:nvSpPr>
          <p:spPr bwMode="auto">
            <a:xfrm>
              <a:off x="3168" y="2944"/>
              <a:ext cx="23" cy="25"/>
            </a:xfrm>
            <a:custGeom>
              <a:avLst/>
              <a:gdLst/>
              <a:ahLst/>
              <a:cxnLst>
                <a:cxn ang="0">
                  <a:pos x="0" y="0"/>
                </a:cxn>
                <a:cxn ang="0">
                  <a:pos x="0" y="3"/>
                </a:cxn>
                <a:cxn ang="0">
                  <a:pos x="3" y="8"/>
                </a:cxn>
                <a:cxn ang="0">
                  <a:pos x="7" y="11"/>
                </a:cxn>
                <a:cxn ang="0">
                  <a:pos x="8" y="11"/>
                </a:cxn>
                <a:cxn ang="0">
                  <a:pos x="10" y="16"/>
                </a:cxn>
                <a:cxn ang="0">
                  <a:pos x="8" y="18"/>
                </a:cxn>
                <a:cxn ang="0">
                  <a:pos x="13" y="20"/>
                </a:cxn>
                <a:cxn ang="0">
                  <a:pos x="12" y="25"/>
                </a:cxn>
                <a:cxn ang="0">
                  <a:pos x="15" y="25"/>
                </a:cxn>
                <a:cxn ang="0">
                  <a:pos x="18" y="23"/>
                </a:cxn>
                <a:cxn ang="0">
                  <a:pos x="17" y="18"/>
                </a:cxn>
                <a:cxn ang="0">
                  <a:pos x="15" y="18"/>
                </a:cxn>
                <a:cxn ang="0">
                  <a:pos x="13" y="16"/>
                </a:cxn>
                <a:cxn ang="0">
                  <a:pos x="15" y="15"/>
                </a:cxn>
                <a:cxn ang="0">
                  <a:pos x="17" y="13"/>
                </a:cxn>
                <a:cxn ang="0">
                  <a:pos x="22" y="15"/>
                </a:cxn>
                <a:cxn ang="0">
                  <a:pos x="23" y="15"/>
                </a:cxn>
                <a:cxn ang="0">
                  <a:pos x="23" y="13"/>
                </a:cxn>
                <a:cxn ang="0">
                  <a:pos x="22" y="10"/>
                </a:cxn>
                <a:cxn ang="0">
                  <a:pos x="15" y="11"/>
                </a:cxn>
                <a:cxn ang="0">
                  <a:pos x="10" y="11"/>
                </a:cxn>
                <a:cxn ang="0">
                  <a:pos x="8" y="6"/>
                </a:cxn>
                <a:cxn ang="0">
                  <a:pos x="7" y="0"/>
                </a:cxn>
                <a:cxn ang="0">
                  <a:pos x="5" y="0"/>
                </a:cxn>
                <a:cxn ang="0">
                  <a:pos x="3" y="0"/>
                </a:cxn>
                <a:cxn ang="0">
                  <a:pos x="5" y="3"/>
                </a:cxn>
                <a:cxn ang="0">
                  <a:pos x="5" y="6"/>
                </a:cxn>
                <a:cxn ang="0">
                  <a:pos x="0" y="0"/>
                </a:cxn>
              </a:cxnLst>
              <a:rect l="0" t="0" r="r" b="b"/>
              <a:pathLst>
                <a:path w="23" h="25">
                  <a:moveTo>
                    <a:pt x="0" y="0"/>
                  </a:moveTo>
                  <a:lnTo>
                    <a:pt x="0" y="3"/>
                  </a:lnTo>
                  <a:lnTo>
                    <a:pt x="3" y="8"/>
                  </a:lnTo>
                  <a:lnTo>
                    <a:pt x="7" y="11"/>
                  </a:lnTo>
                  <a:lnTo>
                    <a:pt x="8" y="11"/>
                  </a:lnTo>
                  <a:lnTo>
                    <a:pt x="10" y="16"/>
                  </a:lnTo>
                  <a:lnTo>
                    <a:pt x="8" y="18"/>
                  </a:lnTo>
                  <a:lnTo>
                    <a:pt x="13" y="20"/>
                  </a:lnTo>
                  <a:lnTo>
                    <a:pt x="12" y="25"/>
                  </a:lnTo>
                  <a:lnTo>
                    <a:pt x="15" y="25"/>
                  </a:lnTo>
                  <a:lnTo>
                    <a:pt x="18" y="23"/>
                  </a:lnTo>
                  <a:lnTo>
                    <a:pt x="17" y="18"/>
                  </a:lnTo>
                  <a:lnTo>
                    <a:pt x="15" y="18"/>
                  </a:lnTo>
                  <a:lnTo>
                    <a:pt x="13" y="16"/>
                  </a:lnTo>
                  <a:lnTo>
                    <a:pt x="15" y="15"/>
                  </a:lnTo>
                  <a:lnTo>
                    <a:pt x="17" y="13"/>
                  </a:lnTo>
                  <a:lnTo>
                    <a:pt x="22" y="15"/>
                  </a:lnTo>
                  <a:lnTo>
                    <a:pt x="23" y="15"/>
                  </a:lnTo>
                  <a:lnTo>
                    <a:pt x="23" y="13"/>
                  </a:lnTo>
                  <a:lnTo>
                    <a:pt x="22" y="10"/>
                  </a:lnTo>
                  <a:lnTo>
                    <a:pt x="15" y="11"/>
                  </a:lnTo>
                  <a:lnTo>
                    <a:pt x="10" y="11"/>
                  </a:lnTo>
                  <a:lnTo>
                    <a:pt x="8" y="6"/>
                  </a:lnTo>
                  <a:lnTo>
                    <a:pt x="7" y="0"/>
                  </a:lnTo>
                  <a:lnTo>
                    <a:pt x="5" y="0"/>
                  </a:lnTo>
                  <a:lnTo>
                    <a:pt x="3" y="0"/>
                  </a:lnTo>
                  <a:lnTo>
                    <a:pt x="5" y="3"/>
                  </a:lnTo>
                  <a:lnTo>
                    <a:pt x="5" y="6"/>
                  </a:lnTo>
                  <a:lnTo>
                    <a:pt x="0" y="0"/>
                  </a:lnTo>
                  <a:close/>
                </a:path>
              </a:pathLst>
            </a:custGeom>
            <a:solidFill>
              <a:srgbClr val="1F1A17"/>
            </a:solidFill>
            <a:ln w="9525">
              <a:noFill/>
              <a:round/>
              <a:headEnd/>
              <a:tailEnd/>
            </a:ln>
          </p:spPr>
          <p:txBody>
            <a:bodyPr/>
            <a:lstStyle/>
            <a:p>
              <a:endParaRPr lang="en-US"/>
            </a:p>
          </p:txBody>
        </p:sp>
        <p:sp>
          <p:nvSpPr>
            <p:cNvPr id="4994" name="Freeform 898"/>
            <p:cNvSpPr>
              <a:spLocks/>
            </p:cNvSpPr>
            <p:nvPr/>
          </p:nvSpPr>
          <p:spPr bwMode="auto">
            <a:xfrm>
              <a:off x="3185" y="2972"/>
              <a:ext cx="25" cy="17"/>
            </a:xfrm>
            <a:custGeom>
              <a:avLst/>
              <a:gdLst/>
              <a:ahLst/>
              <a:cxnLst>
                <a:cxn ang="0">
                  <a:pos x="0" y="3"/>
                </a:cxn>
                <a:cxn ang="0">
                  <a:pos x="3" y="3"/>
                </a:cxn>
                <a:cxn ang="0">
                  <a:pos x="5" y="7"/>
                </a:cxn>
                <a:cxn ang="0">
                  <a:pos x="8" y="12"/>
                </a:cxn>
                <a:cxn ang="0">
                  <a:pos x="10" y="14"/>
                </a:cxn>
                <a:cxn ang="0">
                  <a:pos x="13" y="14"/>
                </a:cxn>
                <a:cxn ang="0">
                  <a:pos x="15" y="10"/>
                </a:cxn>
                <a:cxn ang="0">
                  <a:pos x="15" y="5"/>
                </a:cxn>
                <a:cxn ang="0">
                  <a:pos x="15" y="2"/>
                </a:cxn>
                <a:cxn ang="0">
                  <a:pos x="16" y="0"/>
                </a:cxn>
                <a:cxn ang="0">
                  <a:pos x="20" y="0"/>
                </a:cxn>
                <a:cxn ang="0">
                  <a:pos x="23" y="3"/>
                </a:cxn>
                <a:cxn ang="0">
                  <a:pos x="25" y="7"/>
                </a:cxn>
                <a:cxn ang="0">
                  <a:pos x="16" y="3"/>
                </a:cxn>
                <a:cxn ang="0">
                  <a:pos x="18" y="7"/>
                </a:cxn>
                <a:cxn ang="0">
                  <a:pos x="18" y="12"/>
                </a:cxn>
                <a:cxn ang="0">
                  <a:pos x="15" y="17"/>
                </a:cxn>
                <a:cxn ang="0">
                  <a:pos x="11" y="17"/>
                </a:cxn>
                <a:cxn ang="0">
                  <a:pos x="6" y="14"/>
                </a:cxn>
                <a:cxn ang="0">
                  <a:pos x="5" y="10"/>
                </a:cxn>
                <a:cxn ang="0">
                  <a:pos x="0" y="3"/>
                </a:cxn>
              </a:cxnLst>
              <a:rect l="0" t="0" r="r" b="b"/>
              <a:pathLst>
                <a:path w="25" h="17">
                  <a:moveTo>
                    <a:pt x="0" y="3"/>
                  </a:moveTo>
                  <a:lnTo>
                    <a:pt x="3" y="3"/>
                  </a:lnTo>
                  <a:lnTo>
                    <a:pt x="5" y="7"/>
                  </a:lnTo>
                  <a:lnTo>
                    <a:pt x="8" y="12"/>
                  </a:lnTo>
                  <a:lnTo>
                    <a:pt x="10" y="14"/>
                  </a:lnTo>
                  <a:lnTo>
                    <a:pt x="13" y="14"/>
                  </a:lnTo>
                  <a:lnTo>
                    <a:pt x="15" y="10"/>
                  </a:lnTo>
                  <a:lnTo>
                    <a:pt x="15" y="5"/>
                  </a:lnTo>
                  <a:lnTo>
                    <a:pt x="15" y="2"/>
                  </a:lnTo>
                  <a:lnTo>
                    <a:pt x="16" y="0"/>
                  </a:lnTo>
                  <a:lnTo>
                    <a:pt x="20" y="0"/>
                  </a:lnTo>
                  <a:lnTo>
                    <a:pt x="23" y="3"/>
                  </a:lnTo>
                  <a:lnTo>
                    <a:pt x="25" y="7"/>
                  </a:lnTo>
                  <a:lnTo>
                    <a:pt x="16" y="3"/>
                  </a:lnTo>
                  <a:lnTo>
                    <a:pt x="18" y="7"/>
                  </a:lnTo>
                  <a:lnTo>
                    <a:pt x="18" y="12"/>
                  </a:lnTo>
                  <a:lnTo>
                    <a:pt x="15" y="17"/>
                  </a:lnTo>
                  <a:lnTo>
                    <a:pt x="11" y="17"/>
                  </a:lnTo>
                  <a:lnTo>
                    <a:pt x="6" y="14"/>
                  </a:lnTo>
                  <a:lnTo>
                    <a:pt x="5" y="10"/>
                  </a:lnTo>
                  <a:lnTo>
                    <a:pt x="0" y="3"/>
                  </a:lnTo>
                  <a:close/>
                </a:path>
              </a:pathLst>
            </a:custGeom>
            <a:solidFill>
              <a:srgbClr val="1F1A17"/>
            </a:solidFill>
            <a:ln w="9525">
              <a:noFill/>
              <a:round/>
              <a:headEnd/>
              <a:tailEnd/>
            </a:ln>
          </p:spPr>
          <p:txBody>
            <a:bodyPr/>
            <a:lstStyle/>
            <a:p>
              <a:endParaRPr lang="en-US"/>
            </a:p>
          </p:txBody>
        </p:sp>
        <p:sp>
          <p:nvSpPr>
            <p:cNvPr id="4995" name="Freeform 899"/>
            <p:cNvSpPr>
              <a:spLocks/>
            </p:cNvSpPr>
            <p:nvPr/>
          </p:nvSpPr>
          <p:spPr bwMode="auto">
            <a:xfrm>
              <a:off x="3213" y="2899"/>
              <a:ext cx="18" cy="36"/>
            </a:xfrm>
            <a:custGeom>
              <a:avLst/>
              <a:gdLst/>
              <a:ahLst/>
              <a:cxnLst>
                <a:cxn ang="0">
                  <a:pos x="7" y="10"/>
                </a:cxn>
                <a:cxn ang="0">
                  <a:pos x="7" y="15"/>
                </a:cxn>
                <a:cxn ang="0">
                  <a:pos x="7" y="21"/>
                </a:cxn>
                <a:cxn ang="0">
                  <a:pos x="2" y="18"/>
                </a:cxn>
                <a:cxn ang="0">
                  <a:pos x="0" y="16"/>
                </a:cxn>
                <a:cxn ang="0">
                  <a:pos x="0" y="21"/>
                </a:cxn>
                <a:cxn ang="0">
                  <a:pos x="2" y="26"/>
                </a:cxn>
                <a:cxn ang="0">
                  <a:pos x="2" y="30"/>
                </a:cxn>
                <a:cxn ang="0">
                  <a:pos x="0" y="33"/>
                </a:cxn>
                <a:cxn ang="0">
                  <a:pos x="0" y="33"/>
                </a:cxn>
                <a:cxn ang="0">
                  <a:pos x="2" y="36"/>
                </a:cxn>
                <a:cxn ang="0">
                  <a:pos x="3" y="36"/>
                </a:cxn>
                <a:cxn ang="0">
                  <a:pos x="5" y="35"/>
                </a:cxn>
                <a:cxn ang="0">
                  <a:pos x="7" y="26"/>
                </a:cxn>
                <a:cxn ang="0">
                  <a:pos x="8" y="20"/>
                </a:cxn>
                <a:cxn ang="0">
                  <a:pos x="12" y="18"/>
                </a:cxn>
                <a:cxn ang="0">
                  <a:pos x="13" y="13"/>
                </a:cxn>
                <a:cxn ang="0">
                  <a:pos x="17" y="5"/>
                </a:cxn>
                <a:cxn ang="0">
                  <a:pos x="18" y="0"/>
                </a:cxn>
                <a:cxn ang="0">
                  <a:pos x="13" y="10"/>
                </a:cxn>
                <a:cxn ang="0">
                  <a:pos x="12" y="6"/>
                </a:cxn>
                <a:cxn ang="0">
                  <a:pos x="8" y="16"/>
                </a:cxn>
                <a:cxn ang="0">
                  <a:pos x="7" y="10"/>
                </a:cxn>
              </a:cxnLst>
              <a:rect l="0" t="0" r="r" b="b"/>
              <a:pathLst>
                <a:path w="18" h="36">
                  <a:moveTo>
                    <a:pt x="7" y="10"/>
                  </a:moveTo>
                  <a:lnTo>
                    <a:pt x="7" y="15"/>
                  </a:lnTo>
                  <a:lnTo>
                    <a:pt x="7" y="21"/>
                  </a:lnTo>
                  <a:lnTo>
                    <a:pt x="2" y="18"/>
                  </a:lnTo>
                  <a:lnTo>
                    <a:pt x="0" y="16"/>
                  </a:lnTo>
                  <a:lnTo>
                    <a:pt x="0" y="21"/>
                  </a:lnTo>
                  <a:lnTo>
                    <a:pt x="2" y="26"/>
                  </a:lnTo>
                  <a:lnTo>
                    <a:pt x="2" y="30"/>
                  </a:lnTo>
                  <a:lnTo>
                    <a:pt x="0" y="33"/>
                  </a:lnTo>
                  <a:lnTo>
                    <a:pt x="0" y="33"/>
                  </a:lnTo>
                  <a:lnTo>
                    <a:pt x="2" y="36"/>
                  </a:lnTo>
                  <a:lnTo>
                    <a:pt x="3" y="36"/>
                  </a:lnTo>
                  <a:lnTo>
                    <a:pt x="5" y="35"/>
                  </a:lnTo>
                  <a:lnTo>
                    <a:pt x="7" y="26"/>
                  </a:lnTo>
                  <a:lnTo>
                    <a:pt x="8" y="20"/>
                  </a:lnTo>
                  <a:lnTo>
                    <a:pt x="12" y="18"/>
                  </a:lnTo>
                  <a:lnTo>
                    <a:pt x="13" y="13"/>
                  </a:lnTo>
                  <a:lnTo>
                    <a:pt x="17" y="5"/>
                  </a:lnTo>
                  <a:lnTo>
                    <a:pt x="18" y="0"/>
                  </a:lnTo>
                  <a:lnTo>
                    <a:pt x="13" y="10"/>
                  </a:lnTo>
                  <a:lnTo>
                    <a:pt x="12" y="6"/>
                  </a:lnTo>
                  <a:lnTo>
                    <a:pt x="8" y="16"/>
                  </a:lnTo>
                  <a:lnTo>
                    <a:pt x="7" y="10"/>
                  </a:lnTo>
                  <a:close/>
                </a:path>
              </a:pathLst>
            </a:custGeom>
            <a:solidFill>
              <a:srgbClr val="1F1A17"/>
            </a:solidFill>
            <a:ln w="9525">
              <a:noFill/>
              <a:round/>
              <a:headEnd/>
              <a:tailEnd/>
            </a:ln>
          </p:spPr>
          <p:txBody>
            <a:bodyPr/>
            <a:lstStyle/>
            <a:p>
              <a:endParaRPr lang="en-US"/>
            </a:p>
          </p:txBody>
        </p:sp>
        <p:sp>
          <p:nvSpPr>
            <p:cNvPr id="4996" name="Freeform 900"/>
            <p:cNvSpPr>
              <a:spLocks/>
            </p:cNvSpPr>
            <p:nvPr/>
          </p:nvSpPr>
          <p:spPr bwMode="auto">
            <a:xfrm>
              <a:off x="3200" y="2939"/>
              <a:ext cx="3" cy="28"/>
            </a:xfrm>
            <a:custGeom>
              <a:avLst/>
              <a:gdLst/>
              <a:ahLst/>
              <a:cxnLst>
                <a:cxn ang="0">
                  <a:pos x="0" y="0"/>
                </a:cxn>
                <a:cxn ang="0">
                  <a:pos x="0" y="5"/>
                </a:cxn>
                <a:cxn ang="0">
                  <a:pos x="0" y="10"/>
                </a:cxn>
                <a:cxn ang="0">
                  <a:pos x="0" y="16"/>
                </a:cxn>
                <a:cxn ang="0">
                  <a:pos x="0" y="21"/>
                </a:cxn>
                <a:cxn ang="0">
                  <a:pos x="3" y="28"/>
                </a:cxn>
                <a:cxn ang="0">
                  <a:pos x="3" y="25"/>
                </a:cxn>
                <a:cxn ang="0">
                  <a:pos x="1" y="18"/>
                </a:cxn>
                <a:cxn ang="0">
                  <a:pos x="1" y="15"/>
                </a:cxn>
                <a:cxn ang="0">
                  <a:pos x="3" y="8"/>
                </a:cxn>
                <a:cxn ang="0">
                  <a:pos x="1" y="1"/>
                </a:cxn>
                <a:cxn ang="0">
                  <a:pos x="0" y="0"/>
                </a:cxn>
              </a:cxnLst>
              <a:rect l="0" t="0" r="r" b="b"/>
              <a:pathLst>
                <a:path w="3" h="28">
                  <a:moveTo>
                    <a:pt x="0" y="0"/>
                  </a:moveTo>
                  <a:lnTo>
                    <a:pt x="0" y="5"/>
                  </a:lnTo>
                  <a:lnTo>
                    <a:pt x="0" y="10"/>
                  </a:lnTo>
                  <a:lnTo>
                    <a:pt x="0" y="16"/>
                  </a:lnTo>
                  <a:lnTo>
                    <a:pt x="0" y="21"/>
                  </a:lnTo>
                  <a:lnTo>
                    <a:pt x="3" y="28"/>
                  </a:lnTo>
                  <a:lnTo>
                    <a:pt x="3" y="25"/>
                  </a:lnTo>
                  <a:lnTo>
                    <a:pt x="1" y="18"/>
                  </a:lnTo>
                  <a:lnTo>
                    <a:pt x="1" y="15"/>
                  </a:lnTo>
                  <a:lnTo>
                    <a:pt x="3" y="8"/>
                  </a:lnTo>
                  <a:lnTo>
                    <a:pt x="1" y="1"/>
                  </a:lnTo>
                  <a:lnTo>
                    <a:pt x="0" y="0"/>
                  </a:lnTo>
                  <a:close/>
                </a:path>
              </a:pathLst>
            </a:custGeom>
            <a:solidFill>
              <a:srgbClr val="1F1A17"/>
            </a:solidFill>
            <a:ln w="9525">
              <a:noFill/>
              <a:round/>
              <a:headEnd/>
              <a:tailEnd/>
            </a:ln>
          </p:spPr>
          <p:txBody>
            <a:bodyPr/>
            <a:lstStyle/>
            <a:p>
              <a:endParaRPr lang="en-US"/>
            </a:p>
          </p:txBody>
        </p:sp>
        <p:sp>
          <p:nvSpPr>
            <p:cNvPr id="4997" name="Freeform 901"/>
            <p:cNvSpPr>
              <a:spLocks/>
            </p:cNvSpPr>
            <p:nvPr/>
          </p:nvSpPr>
          <p:spPr bwMode="auto">
            <a:xfrm>
              <a:off x="3206" y="2955"/>
              <a:ext cx="5" cy="10"/>
            </a:xfrm>
            <a:custGeom>
              <a:avLst/>
              <a:gdLst/>
              <a:ahLst/>
              <a:cxnLst>
                <a:cxn ang="0">
                  <a:pos x="4" y="0"/>
                </a:cxn>
                <a:cxn ang="0">
                  <a:pos x="0" y="9"/>
                </a:cxn>
                <a:cxn ang="0">
                  <a:pos x="2" y="10"/>
                </a:cxn>
                <a:cxn ang="0">
                  <a:pos x="5" y="10"/>
                </a:cxn>
                <a:cxn ang="0">
                  <a:pos x="5" y="4"/>
                </a:cxn>
                <a:cxn ang="0">
                  <a:pos x="4" y="0"/>
                </a:cxn>
              </a:cxnLst>
              <a:rect l="0" t="0" r="r" b="b"/>
              <a:pathLst>
                <a:path w="5" h="10">
                  <a:moveTo>
                    <a:pt x="4" y="0"/>
                  </a:moveTo>
                  <a:lnTo>
                    <a:pt x="0" y="9"/>
                  </a:lnTo>
                  <a:lnTo>
                    <a:pt x="2" y="10"/>
                  </a:lnTo>
                  <a:lnTo>
                    <a:pt x="5" y="10"/>
                  </a:lnTo>
                  <a:lnTo>
                    <a:pt x="5" y="4"/>
                  </a:lnTo>
                  <a:lnTo>
                    <a:pt x="4" y="0"/>
                  </a:lnTo>
                  <a:close/>
                </a:path>
              </a:pathLst>
            </a:custGeom>
            <a:solidFill>
              <a:srgbClr val="1F1A17"/>
            </a:solidFill>
            <a:ln w="9525">
              <a:noFill/>
              <a:round/>
              <a:headEnd/>
              <a:tailEnd/>
            </a:ln>
          </p:spPr>
          <p:txBody>
            <a:bodyPr/>
            <a:lstStyle/>
            <a:p>
              <a:endParaRPr lang="en-US"/>
            </a:p>
          </p:txBody>
        </p:sp>
        <p:sp>
          <p:nvSpPr>
            <p:cNvPr id="4998" name="Freeform 902"/>
            <p:cNvSpPr>
              <a:spLocks/>
            </p:cNvSpPr>
            <p:nvPr/>
          </p:nvSpPr>
          <p:spPr bwMode="auto">
            <a:xfrm>
              <a:off x="3165" y="2927"/>
              <a:ext cx="6" cy="15"/>
            </a:xfrm>
            <a:custGeom>
              <a:avLst/>
              <a:gdLst/>
              <a:ahLst/>
              <a:cxnLst>
                <a:cxn ang="0">
                  <a:pos x="1" y="0"/>
                </a:cxn>
                <a:cxn ang="0">
                  <a:pos x="0" y="7"/>
                </a:cxn>
                <a:cxn ang="0">
                  <a:pos x="1" y="7"/>
                </a:cxn>
                <a:cxn ang="0">
                  <a:pos x="3" y="8"/>
                </a:cxn>
                <a:cxn ang="0">
                  <a:pos x="5" y="13"/>
                </a:cxn>
                <a:cxn ang="0">
                  <a:pos x="5" y="15"/>
                </a:cxn>
                <a:cxn ang="0">
                  <a:pos x="5" y="8"/>
                </a:cxn>
                <a:cxn ang="0">
                  <a:pos x="6" y="5"/>
                </a:cxn>
                <a:cxn ang="0">
                  <a:pos x="6" y="2"/>
                </a:cxn>
                <a:cxn ang="0">
                  <a:pos x="3" y="0"/>
                </a:cxn>
                <a:cxn ang="0">
                  <a:pos x="1" y="0"/>
                </a:cxn>
              </a:cxnLst>
              <a:rect l="0" t="0" r="r" b="b"/>
              <a:pathLst>
                <a:path w="6" h="15">
                  <a:moveTo>
                    <a:pt x="1" y="0"/>
                  </a:moveTo>
                  <a:lnTo>
                    <a:pt x="0" y="7"/>
                  </a:lnTo>
                  <a:lnTo>
                    <a:pt x="1" y="7"/>
                  </a:lnTo>
                  <a:lnTo>
                    <a:pt x="3" y="8"/>
                  </a:lnTo>
                  <a:lnTo>
                    <a:pt x="5" y="13"/>
                  </a:lnTo>
                  <a:lnTo>
                    <a:pt x="5" y="15"/>
                  </a:lnTo>
                  <a:lnTo>
                    <a:pt x="5" y="8"/>
                  </a:lnTo>
                  <a:lnTo>
                    <a:pt x="6" y="5"/>
                  </a:lnTo>
                  <a:lnTo>
                    <a:pt x="6" y="2"/>
                  </a:lnTo>
                  <a:lnTo>
                    <a:pt x="3" y="0"/>
                  </a:lnTo>
                  <a:lnTo>
                    <a:pt x="1" y="0"/>
                  </a:lnTo>
                  <a:close/>
                </a:path>
              </a:pathLst>
            </a:custGeom>
            <a:solidFill>
              <a:srgbClr val="1F1A17"/>
            </a:solidFill>
            <a:ln w="9525">
              <a:noFill/>
              <a:round/>
              <a:headEnd/>
              <a:tailEnd/>
            </a:ln>
          </p:spPr>
          <p:txBody>
            <a:bodyPr/>
            <a:lstStyle/>
            <a:p>
              <a:endParaRPr lang="en-US"/>
            </a:p>
          </p:txBody>
        </p:sp>
        <p:sp>
          <p:nvSpPr>
            <p:cNvPr id="4999" name="Freeform 903"/>
            <p:cNvSpPr>
              <a:spLocks/>
            </p:cNvSpPr>
            <p:nvPr/>
          </p:nvSpPr>
          <p:spPr bwMode="auto">
            <a:xfrm>
              <a:off x="3195" y="2863"/>
              <a:ext cx="18" cy="19"/>
            </a:xfrm>
            <a:custGeom>
              <a:avLst/>
              <a:gdLst/>
              <a:ahLst/>
              <a:cxnLst>
                <a:cxn ang="0">
                  <a:pos x="0" y="12"/>
                </a:cxn>
                <a:cxn ang="0">
                  <a:pos x="1" y="15"/>
                </a:cxn>
                <a:cxn ang="0">
                  <a:pos x="5" y="19"/>
                </a:cxn>
                <a:cxn ang="0">
                  <a:pos x="6" y="19"/>
                </a:cxn>
                <a:cxn ang="0">
                  <a:pos x="8" y="19"/>
                </a:cxn>
                <a:cxn ang="0">
                  <a:pos x="8" y="15"/>
                </a:cxn>
                <a:cxn ang="0">
                  <a:pos x="11" y="15"/>
                </a:cxn>
                <a:cxn ang="0">
                  <a:pos x="15" y="19"/>
                </a:cxn>
                <a:cxn ang="0">
                  <a:pos x="15" y="12"/>
                </a:cxn>
                <a:cxn ang="0">
                  <a:pos x="15" y="9"/>
                </a:cxn>
                <a:cxn ang="0">
                  <a:pos x="16" y="5"/>
                </a:cxn>
                <a:cxn ang="0">
                  <a:pos x="18" y="0"/>
                </a:cxn>
                <a:cxn ang="0">
                  <a:pos x="16" y="0"/>
                </a:cxn>
                <a:cxn ang="0">
                  <a:pos x="15" y="2"/>
                </a:cxn>
                <a:cxn ang="0">
                  <a:pos x="11" y="9"/>
                </a:cxn>
                <a:cxn ang="0">
                  <a:pos x="13" y="12"/>
                </a:cxn>
                <a:cxn ang="0">
                  <a:pos x="5" y="15"/>
                </a:cxn>
                <a:cxn ang="0">
                  <a:pos x="5" y="12"/>
                </a:cxn>
                <a:cxn ang="0">
                  <a:pos x="5" y="4"/>
                </a:cxn>
                <a:cxn ang="0">
                  <a:pos x="3" y="12"/>
                </a:cxn>
                <a:cxn ang="0">
                  <a:pos x="0" y="12"/>
                </a:cxn>
              </a:cxnLst>
              <a:rect l="0" t="0" r="r" b="b"/>
              <a:pathLst>
                <a:path w="18" h="19">
                  <a:moveTo>
                    <a:pt x="0" y="12"/>
                  </a:moveTo>
                  <a:lnTo>
                    <a:pt x="1" y="15"/>
                  </a:lnTo>
                  <a:lnTo>
                    <a:pt x="5" y="19"/>
                  </a:lnTo>
                  <a:lnTo>
                    <a:pt x="6" y="19"/>
                  </a:lnTo>
                  <a:lnTo>
                    <a:pt x="8" y="19"/>
                  </a:lnTo>
                  <a:lnTo>
                    <a:pt x="8" y="15"/>
                  </a:lnTo>
                  <a:lnTo>
                    <a:pt x="11" y="15"/>
                  </a:lnTo>
                  <a:lnTo>
                    <a:pt x="15" y="19"/>
                  </a:lnTo>
                  <a:lnTo>
                    <a:pt x="15" y="12"/>
                  </a:lnTo>
                  <a:lnTo>
                    <a:pt x="15" y="9"/>
                  </a:lnTo>
                  <a:lnTo>
                    <a:pt x="16" y="5"/>
                  </a:lnTo>
                  <a:lnTo>
                    <a:pt x="18" y="0"/>
                  </a:lnTo>
                  <a:lnTo>
                    <a:pt x="16" y="0"/>
                  </a:lnTo>
                  <a:lnTo>
                    <a:pt x="15" y="2"/>
                  </a:lnTo>
                  <a:lnTo>
                    <a:pt x="11" y="9"/>
                  </a:lnTo>
                  <a:lnTo>
                    <a:pt x="13" y="12"/>
                  </a:lnTo>
                  <a:lnTo>
                    <a:pt x="5" y="15"/>
                  </a:lnTo>
                  <a:lnTo>
                    <a:pt x="5" y="12"/>
                  </a:lnTo>
                  <a:lnTo>
                    <a:pt x="5" y="4"/>
                  </a:lnTo>
                  <a:lnTo>
                    <a:pt x="3" y="12"/>
                  </a:lnTo>
                  <a:lnTo>
                    <a:pt x="0" y="12"/>
                  </a:lnTo>
                  <a:close/>
                </a:path>
              </a:pathLst>
            </a:custGeom>
            <a:solidFill>
              <a:srgbClr val="1F1A17"/>
            </a:solidFill>
            <a:ln w="9525">
              <a:noFill/>
              <a:round/>
              <a:headEnd/>
              <a:tailEnd/>
            </a:ln>
          </p:spPr>
          <p:txBody>
            <a:bodyPr/>
            <a:lstStyle/>
            <a:p>
              <a:endParaRPr lang="en-US"/>
            </a:p>
          </p:txBody>
        </p:sp>
        <p:sp>
          <p:nvSpPr>
            <p:cNvPr id="5000" name="Freeform 904"/>
            <p:cNvSpPr>
              <a:spLocks/>
            </p:cNvSpPr>
            <p:nvPr/>
          </p:nvSpPr>
          <p:spPr bwMode="auto">
            <a:xfrm>
              <a:off x="3186" y="2899"/>
              <a:ext cx="7" cy="6"/>
            </a:xfrm>
            <a:custGeom>
              <a:avLst/>
              <a:gdLst/>
              <a:ahLst/>
              <a:cxnLst>
                <a:cxn ang="0">
                  <a:pos x="0" y="1"/>
                </a:cxn>
                <a:cxn ang="0">
                  <a:pos x="2" y="6"/>
                </a:cxn>
                <a:cxn ang="0">
                  <a:pos x="2" y="5"/>
                </a:cxn>
                <a:cxn ang="0">
                  <a:pos x="4" y="5"/>
                </a:cxn>
                <a:cxn ang="0">
                  <a:pos x="7" y="5"/>
                </a:cxn>
                <a:cxn ang="0">
                  <a:pos x="7" y="5"/>
                </a:cxn>
                <a:cxn ang="0">
                  <a:pos x="5" y="3"/>
                </a:cxn>
                <a:cxn ang="0">
                  <a:pos x="4" y="0"/>
                </a:cxn>
                <a:cxn ang="0">
                  <a:pos x="0" y="1"/>
                </a:cxn>
                <a:cxn ang="0">
                  <a:pos x="0" y="1"/>
                </a:cxn>
              </a:cxnLst>
              <a:rect l="0" t="0" r="r" b="b"/>
              <a:pathLst>
                <a:path w="7" h="6">
                  <a:moveTo>
                    <a:pt x="0" y="1"/>
                  </a:moveTo>
                  <a:lnTo>
                    <a:pt x="2" y="6"/>
                  </a:lnTo>
                  <a:lnTo>
                    <a:pt x="2" y="5"/>
                  </a:lnTo>
                  <a:lnTo>
                    <a:pt x="4" y="5"/>
                  </a:lnTo>
                  <a:lnTo>
                    <a:pt x="7" y="5"/>
                  </a:lnTo>
                  <a:lnTo>
                    <a:pt x="7" y="5"/>
                  </a:lnTo>
                  <a:lnTo>
                    <a:pt x="5" y="3"/>
                  </a:lnTo>
                  <a:lnTo>
                    <a:pt x="4" y="0"/>
                  </a:lnTo>
                  <a:lnTo>
                    <a:pt x="0" y="1"/>
                  </a:lnTo>
                  <a:lnTo>
                    <a:pt x="0" y="1"/>
                  </a:lnTo>
                  <a:close/>
                </a:path>
              </a:pathLst>
            </a:custGeom>
            <a:solidFill>
              <a:srgbClr val="1F1A17"/>
            </a:solidFill>
            <a:ln w="9525">
              <a:noFill/>
              <a:round/>
              <a:headEnd/>
              <a:tailEnd/>
            </a:ln>
          </p:spPr>
          <p:txBody>
            <a:bodyPr/>
            <a:lstStyle/>
            <a:p>
              <a:endParaRPr lang="en-US"/>
            </a:p>
          </p:txBody>
        </p:sp>
        <p:sp>
          <p:nvSpPr>
            <p:cNvPr id="5001" name="Freeform 905"/>
            <p:cNvSpPr>
              <a:spLocks/>
            </p:cNvSpPr>
            <p:nvPr/>
          </p:nvSpPr>
          <p:spPr bwMode="auto">
            <a:xfrm>
              <a:off x="3231" y="2929"/>
              <a:ext cx="16" cy="20"/>
            </a:xfrm>
            <a:custGeom>
              <a:avLst/>
              <a:gdLst/>
              <a:ahLst/>
              <a:cxnLst>
                <a:cxn ang="0">
                  <a:pos x="0" y="11"/>
                </a:cxn>
                <a:cxn ang="0">
                  <a:pos x="4" y="11"/>
                </a:cxn>
                <a:cxn ang="0">
                  <a:pos x="7" y="10"/>
                </a:cxn>
                <a:cxn ang="0">
                  <a:pos x="12" y="3"/>
                </a:cxn>
                <a:cxn ang="0">
                  <a:pos x="16" y="0"/>
                </a:cxn>
                <a:cxn ang="0">
                  <a:pos x="16" y="0"/>
                </a:cxn>
                <a:cxn ang="0">
                  <a:pos x="16" y="1"/>
                </a:cxn>
                <a:cxn ang="0">
                  <a:pos x="14" y="3"/>
                </a:cxn>
                <a:cxn ang="0">
                  <a:pos x="12" y="5"/>
                </a:cxn>
                <a:cxn ang="0">
                  <a:pos x="12" y="6"/>
                </a:cxn>
                <a:cxn ang="0">
                  <a:pos x="10" y="8"/>
                </a:cxn>
                <a:cxn ang="0">
                  <a:pos x="10" y="11"/>
                </a:cxn>
                <a:cxn ang="0">
                  <a:pos x="9" y="13"/>
                </a:cxn>
                <a:cxn ang="0">
                  <a:pos x="5" y="13"/>
                </a:cxn>
                <a:cxn ang="0">
                  <a:pos x="4" y="13"/>
                </a:cxn>
                <a:cxn ang="0">
                  <a:pos x="4" y="16"/>
                </a:cxn>
                <a:cxn ang="0">
                  <a:pos x="4" y="20"/>
                </a:cxn>
                <a:cxn ang="0">
                  <a:pos x="2" y="20"/>
                </a:cxn>
                <a:cxn ang="0">
                  <a:pos x="0" y="18"/>
                </a:cxn>
                <a:cxn ang="0">
                  <a:pos x="4" y="15"/>
                </a:cxn>
                <a:cxn ang="0">
                  <a:pos x="0" y="11"/>
                </a:cxn>
              </a:cxnLst>
              <a:rect l="0" t="0" r="r" b="b"/>
              <a:pathLst>
                <a:path w="16" h="20">
                  <a:moveTo>
                    <a:pt x="0" y="11"/>
                  </a:moveTo>
                  <a:lnTo>
                    <a:pt x="4" y="11"/>
                  </a:lnTo>
                  <a:lnTo>
                    <a:pt x="7" y="10"/>
                  </a:lnTo>
                  <a:lnTo>
                    <a:pt x="12" y="3"/>
                  </a:lnTo>
                  <a:lnTo>
                    <a:pt x="16" y="0"/>
                  </a:lnTo>
                  <a:lnTo>
                    <a:pt x="16" y="0"/>
                  </a:lnTo>
                  <a:lnTo>
                    <a:pt x="16" y="1"/>
                  </a:lnTo>
                  <a:lnTo>
                    <a:pt x="14" y="3"/>
                  </a:lnTo>
                  <a:lnTo>
                    <a:pt x="12" y="5"/>
                  </a:lnTo>
                  <a:lnTo>
                    <a:pt x="12" y="6"/>
                  </a:lnTo>
                  <a:lnTo>
                    <a:pt x="10" y="8"/>
                  </a:lnTo>
                  <a:lnTo>
                    <a:pt x="10" y="11"/>
                  </a:lnTo>
                  <a:lnTo>
                    <a:pt x="9" y="13"/>
                  </a:lnTo>
                  <a:lnTo>
                    <a:pt x="5" y="13"/>
                  </a:lnTo>
                  <a:lnTo>
                    <a:pt x="4" y="13"/>
                  </a:lnTo>
                  <a:lnTo>
                    <a:pt x="4" y="16"/>
                  </a:lnTo>
                  <a:lnTo>
                    <a:pt x="4" y="20"/>
                  </a:lnTo>
                  <a:lnTo>
                    <a:pt x="2" y="20"/>
                  </a:lnTo>
                  <a:lnTo>
                    <a:pt x="0" y="18"/>
                  </a:lnTo>
                  <a:lnTo>
                    <a:pt x="4" y="15"/>
                  </a:lnTo>
                  <a:lnTo>
                    <a:pt x="0" y="11"/>
                  </a:lnTo>
                  <a:close/>
                </a:path>
              </a:pathLst>
            </a:custGeom>
            <a:solidFill>
              <a:srgbClr val="1F1A17"/>
            </a:solidFill>
            <a:ln w="9525">
              <a:noFill/>
              <a:round/>
              <a:headEnd/>
              <a:tailEnd/>
            </a:ln>
          </p:spPr>
          <p:txBody>
            <a:bodyPr/>
            <a:lstStyle/>
            <a:p>
              <a:endParaRPr lang="en-US"/>
            </a:p>
          </p:txBody>
        </p:sp>
        <p:sp>
          <p:nvSpPr>
            <p:cNvPr id="5002" name="Freeform 906"/>
            <p:cNvSpPr>
              <a:spLocks/>
            </p:cNvSpPr>
            <p:nvPr/>
          </p:nvSpPr>
          <p:spPr bwMode="auto">
            <a:xfrm>
              <a:off x="3228" y="2947"/>
              <a:ext cx="3" cy="3"/>
            </a:xfrm>
            <a:custGeom>
              <a:avLst/>
              <a:gdLst/>
              <a:ahLst/>
              <a:cxnLst>
                <a:cxn ang="0">
                  <a:pos x="0" y="0"/>
                </a:cxn>
                <a:cxn ang="0">
                  <a:pos x="2" y="3"/>
                </a:cxn>
                <a:cxn ang="0">
                  <a:pos x="3" y="2"/>
                </a:cxn>
                <a:cxn ang="0">
                  <a:pos x="0" y="0"/>
                </a:cxn>
              </a:cxnLst>
              <a:rect l="0" t="0" r="r" b="b"/>
              <a:pathLst>
                <a:path w="3" h="3">
                  <a:moveTo>
                    <a:pt x="0" y="0"/>
                  </a:moveTo>
                  <a:lnTo>
                    <a:pt x="2" y="3"/>
                  </a:lnTo>
                  <a:lnTo>
                    <a:pt x="3" y="2"/>
                  </a:lnTo>
                  <a:lnTo>
                    <a:pt x="0" y="0"/>
                  </a:lnTo>
                  <a:close/>
                </a:path>
              </a:pathLst>
            </a:custGeom>
            <a:solidFill>
              <a:srgbClr val="1F1A17"/>
            </a:solidFill>
            <a:ln w="9525">
              <a:noFill/>
              <a:round/>
              <a:headEnd/>
              <a:tailEnd/>
            </a:ln>
          </p:spPr>
          <p:txBody>
            <a:bodyPr/>
            <a:lstStyle/>
            <a:p>
              <a:endParaRPr lang="en-US"/>
            </a:p>
          </p:txBody>
        </p:sp>
        <p:sp>
          <p:nvSpPr>
            <p:cNvPr id="5003" name="Freeform 907"/>
            <p:cNvSpPr>
              <a:spLocks/>
            </p:cNvSpPr>
            <p:nvPr/>
          </p:nvSpPr>
          <p:spPr bwMode="auto">
            <a:xfrm>
              <a:off x="3223" y="2955"/>
              <a:ext cx="29" cy="20"/>
            </a:xfrm>
            <a:custGeom>
              <a:avLst/>
              <a:gdLst/>
              <a:ahLst/>
              <a:cxnLst>
                <a:cxn ang="0">
                  <a:pos x="2" y="14"/>
                </a:cxn>
                <a:cxn ang="0">
                  <a:pos x="5" y="14"/>
                </a:cxn>
                <a:cxn ang="0">
                  <a:pos x="12" y="12"/>
                </a:cxn>
                <a:cxn ang="0">
                  <a:pos x="15" y="10"/>
                </a:cxn>
                <a:cxn ang="0">
                  <a:pos x="18" y="12"/>
                </a:cxn>
                <a:cxn ang="0">
                  <a:pos x="18" y="9"/>
                </a:cxn>
                <a:cxn ang="0">
                  <a:pos x="20" y="4"/>
                </a:cxn>
                <a:cxn ang="0">
                  <a:pos x="24" y="2"/>
                </a:cxn>
                <a:cxn ang="0">
                  <a:pos x="29" y="0"/>
                </a:cxn>
                <a:cxn ang="0">
                  <a:pos x="25" y="2"/>
                </a:cxn>
                <a:cxn ang="0">
                  <a:pos x="22" y="5"/>
                </a:cxn>
                <a:cxn ang="0">
                  <a:pos x="22" y="12"/>
                </a:cxn>
                <a:cxn ang="0">
                  <a:pos x="20" y="14"/>
                </a:cxn>
                <a:cxn ang="0">
                  <a:pos x="17" y="14"/>
                </a:cxn>
                <a:cxn ang="0">
                  <a:pos x="13" y="15"/>
                </a:cxn>
                <a:cxn ang="0">
                  <a:pos x="8" y="19"/>
                </a:cxn>
                <a:cxn ang="0">
                  <a:pos x="7" y="20"/>
                </a:cxn>
                <a:cxn ang="0">
                  <a:pos x="5" y="17"/>
                </a:cxn>
                <a:cxn ang="0">
                  <a:pos x="7" y="15"/>
                </a:cxn>
                <a:cxn ang="0">
                  <a:pos x="0" y="15"/>
                </a:cxn>
                <a:cxn ang="0">
                  <a:pos x="2" y="14"/>
                </a:cxn>
              </a:cxnLst>
              <a:rect l="0" t="0" r="r" b="b"/>
              <a:pathLst>
                <a:path w="29" h="20">
                  <a:moveTo>
                    <a:pt x="2" y="14"/>
                  </a:moveTo>
                  <a:lnTo>
                    <a:pt x="5" y="14"/>
                  </a:lnTo>
                  <a:lnTo>
                    <a:pt x="12" y="12"/>
                  </a:lnTo>
                  <a:lnTo>
                    <a:pt x="15" y="10"/>
                  </a:lnTo>
                  <a:lnTo>
                    <a:pt x="18" y="12"/>
                  </a:lnTo>
                  <a:lnTo>
                    <a:pt x="18" y="9"/>
                  </a:lnTo>
                  <a:lnTo>
                    <a:pt x="20" y="4"/>
                  </a:lnTo>
                  <a:lnTo>
                    <a:pt x="24" y="2"/>
                  </a:lnTo>
                  <a:lnTo>
                    <a:pt x="29" y="0"/>
                  </a:lnTo>
                  <a:lnTo>
                    <a:pt x="25" y="2"/>
                  </a:lnTo>
                  <a:lnTo>
                    <a:pt x="22" y="5"/>
                  </a:lnTo>
                  <a:lnTo>
                    <a:pt x="22" y="12"/>
                  </a:lnTo>
                  <a:lnTo>
                    <a:pt x="20" y="14"/>
                  </a:lnTo>
                  <a:lnTo>
                    <a:pt x="17" y="14"/>
                  </a:lnTo>
                  <a:lnTo>
                    <a:pt x="13" y="15"/>
                  </a:lnTo>
                  <a:lnTo>
                    <a:pt x="8" y="19"/>
                  </a:lnTo>
                  <a:lnTo>
                    <a:pt x="7" y="20"/>
                  </a:lnTo>
                  <a:lnTo>
                    <a:pt x="5" y="17"/>
                  </a:lnTo>
                  <a:lnTo>
                    <a:pt x="7" y="15"/>
                  </a:lnTo>
                  <a:lnTo>
                    <a:pt x="0" y="15"/>
                  </a:lnTo>
                  <a:lnTo>
                    <a:pt x="2" y="14"/>
                  </a:lnTo>
                  <a:close/>
                </a:path>
              </a:pathLst>
            </a:custGeom>
            <a:solidFill>
              <a:srgbClr val="1F1A17"/>
            </a:solidFill>
            <a:ln w="9525">
              <a:noFill/>
              <a:round/>
              <a:headEnd/>
              <a:tailEnd/>
            </a:ln>
          </p:spPr>
          <p:txBody>
            <a:bodyPr/>
            <a:lstStyle/>
            <a:p>
              <a:endParaRPr lang="en-US"/>
            </a:p>
          </p:txBody>
        </p:sp>
        <p:sp>
          <p:nvSpPr>
            <p:cNvPr id="5004" name="Freeform 908"/>
            <p:cNvSpPr>
              <a:spLocks/>
            </p:cNvSpPr>
            <p:nvPr/>
          </p:nvSpPr>
          <p:spPr bwMode="auto">
            <a:xfrm>
              <a:off x="3138" y="2969"/>
              <a:ext cx="13" cy="23"/>
            </a:xfrm>
            <a:custGeom>
              <a:avLst/>
              <a:gdLst/>
              <a:ahLst/>
              <a:cxnLst>
                <a:cxn ang="0">
                  <a:pos x="0" y="1"/>
                </a:cxn>
                <a:cxn ang="0">
                  <a:pos x="0" y="0"/>
                </a:cxn>
                <a:cxn ang="0">
                  <a:pos x="2" y="1"/>
                </a:cxn>
                <a:cxn ang="0">
                  <a:pos x="5" y="1"/>
                </a:cxn>
                <a:cxn ang="0">
                  <a:pos x="7" y="0"/>
                </a:cxn>
                <a:cxn ang="0">
                  <a:pos x="5" y="3"/>
                </a:cxn>
                <a:cxn ang="0">
                  <a:pos x="5" y="10"/>
                </a:cxn>
                <a:cxn ang="0">
                  <a:pos x="8" y="15"/>
                </a:cxn>
                <a:cxn ang="0">
                  <a:pos x="8" y="17"/>
                </a:cxn>
                <a:cxn ang="0">
                  <a:pos x="12" y="13"/>
                </a:cxn>
                <a:cxn ang="0">
                  <a:pos x="13" y="13"/>
                </a:cxn>
                <a:cxn ang="0">
                  <a:pos x="12" y="18"/>
                </a:cxn>
                <a:cxn ang="0">
                  <a:pos x="12" y="20"/>
                </a:cxn>
                <a:cxn ang="0">
                  <a:pos x="13" y="23"/>
                </a:cxn>
                <a:cxn ang="0">
                  <a:pos x="10" y="22"/>
                </a:cxn>
                <a:cxn ang="0">
                  <a:pos x="7" y="18"/>
                </a:cxn>
                <a:cxn ang="0">
                  <a:pos x="5" y="18"/>
                </a:cxn>
                <a:cxn ang="0">
                  <a:pos x="3" y="18"/>
                </a:cxn>
                <a:cxn ang="0">
                  <a:pos x="5" y="13"/>
                </a:cxn>
                <a:cxn ang="0">
                  <a:pos x="3" y="13"/>
                </a:cxn>
                <a:cxn ang="0">
                  <a:pos x="2" y="11"/>
                </a:cxn>
                <a:cxn ang="0">
                  <a:pos x="2" y="8"/>
                </a:cxn>
                <a:cxn ang="0">
                  <a:pos x="3" y="6"/>
                </a:cxn>
                <a:cxn ang="0">
                  <a:pos x="0" y="1"/>
                </a:cxn>
              </a:cxnLst>
              <a:rect l="0" t="0" r="r" b="b"/>
              <a:pathLst>
                <a:path w="13" h="23">
                  <a:moveTo>
                    <a:pt x="0" y="1"/>
                  </a:moveTo>
                  <a:lnTo>
                    <a:pt x="0" y="0"/>
                  </a:lnTo>
                  <a:lnTo>
                    <a:pt x="2" y="1"/>
                  </a:lnTo>
                  <a:lnTo>
                    <a:pt x="5" y="1"/>
                  </a:lnTo>
                  <a:lnTo>
                    <a:pt x="7" y="0"/>
                  </a:lnTo>
                  <a:lnTo>
                    <a:pt x="5" y="3"/>
                  </a:lnTo>
                  <a:lnTo>
                    <a:pt x="5" y="10"/>
                  </a:lnTo>
                  <a:lnTo>
                    <a:pt x="8" y="15"/>
                  </a:lnTo>
                  <a:lnTo>
                    <a:pt x="8" y="17"/>
                  </a:lnTo>
                  <a:lnTo>
                    <a:pt x="12" y="13"/>
                  </a:lnTo>
                  <a:lnTo>
                    <a:pt x="13" y="13"/>
                  </a:lnTo>
                  <a:lnTo>
                    <a:pt x="12" y="18"/>
                  </a:lnTo>
                  <a:lnTo>
                    <a:pt x="12" y="20"/>
                  </a:lnTo>
                  <a:lnTo>
                    <a:pt x="13" y="23"/>
                  </a:lnTo>
                  <a:lnTo>
                    <a:pt x="10" y="22"/>
                  </a:lnTo>
                  <a:lnTo>
                    <a:pt x="7" y="18"/>
                  </a:lnTo>
                  <a:lnTo>
                    <a:pt x="5" y="18"/>
                  </a:lnTo>
                  <a:lnTo>
                    <a:pt x="3" y="18"/>
                  </a:lnTo>
                  <a:lnTo>
                    <a:pt x="5" y="13"/>
                  </a:lnTo>
                  <a:lnTo>
                    <a:pt x="3" y="13"/>
                  </a:lnTo>
                  <a:lnTo>
                    <a:pt x="2" y="11"/>
                  </a:lnTo>
                  <a:lnTo>
                    <a:pt x="2" y="8"/>
                  </a:lnTo>
                  <a:lnTo>
                    <a:pt x="3" y="6"/>
                  </a:lnTo>
                  <a:lnTo>
                    <a:pt x="0" y="1"/>
                  </a:lnTo>
                  <a:close/>
                </a:path>
              </a:pathLst>
            </a:custGeom>
            <a:solidFill>
              <a:srgbClr val="1F1A17"/>
            </a:solidFill>
            <a:ln w="9525">
              <a:noFill/>
              <a:round/>
              <a:headEnd/>
              <a:tailEnd/>
            </a:ln>
          </p:spPr>
          <p:txBody>
            <a:bodyPr/>
            <a:lstStyle/>
            <a:p>
              <a:endParaRPr lang="en-US"/>
            </a:p>
          </p:txBody>
        </p:sp>
        <p:sp>
          <p:nvSpPr>
            <p:cNvPr id="5005" name="Freeform 909"/>
            <p:cNvSpPr>
              <a:spLocks/>
            </p:cNvSpPr>
            <p:nvPr/>
          </p:nvSpPr>
          <p:spPr bwMode="auto">
            <a:xfrm>
              <a:off x="3156" y="2996"/>
              <a:ext cx="42" cy="41"/>
            </a:xfrm>
            <a:custGeom>
              <a:avLst/>
              <a:gdLst/>
              <a:ahLst/>
              <a:cxnLst>
                <a:cxn ang="0">
                  <a:pos x="4" y="0"/>
                </a:cxn>
                <a:cxn ang="0">
                  <a:pos x="4" y="1"/>
                </a:cxn>
                <a:cxn ang="0">
                  <a:pos x="2" y="5"/>
                </a:cxn>
                <a:cxn ang="0">
                  <a:pos x="0" y="10"/>
                </a:cxn>
                <a:cxn ang="0">
                  <a:pos x="0" y="11"/>
                </a:cxn>
                <a:cxn ang="0">
                  <a:pos x="0" y="13"/>
                </a:cxn>
                <a:cxn ang="0">
                  <a:pos x="2" y="16"/>
                </a:cxn>
                <a:cxn ang="0">
                  <a:pos x="5" y="18"/>
                </a:cxn>
                <a:cxn ang="0">
                  <a:pos x="9" y="20"/>
                </a:cxn>
                <a:cxn ang="0">
                  <a:pos x="7" y="21"/>
                </a:cxn>
                <a:cxn ang="0">
                  <a:pos x="7" y="28"/>
                </a:cxn>
                <a:cxn ang="0">
                  <a:pos x="9" y="31"/>
                </a:cxn>
                <a:cxn ang="0">
                  <a:pos x="10" y="33"/>
                </a:cxn>
                <a:cxn ang="0">
                  <a:pos x="14" y="33"/>
                </a:cxn>
                <a:cxn ang="0">
                  <a:pos x="15" y="31"/>
                </a:cxn>
                <a:cxn ang="0">
                  <a:pos x="14" y="36"/>
                </a:cxn>
                <a:cxn ang="0">
                  <a:pos x="17" y="38"/>
                </a:cxn>
                <a:cxn ang="0">
                  <a:pos x="20" y="36"/>
                </a:cxn>
                <a:cxn ang="0">
                  <a:pos x="24" y="35"/>
                </a:cxn>
                <a:cxn ang="0">
                  <a:pos x="27" y="35"/>
                </a:cxn>
                <a:cxn ang="0">
                  <a:pos x="32" y="35"/>
                </a:cxn>
                <a:cxn ang="0">
                  <a:pos x="34" y="36"/>
                </a:cxn>
                <a:cxn ang="0">
                  <a:pos x="37" y="41"/>
                </a:cxn>
                <a:cxn ang="0">
                  <a:pos x="42" y="41"/>
                </a:cxn>
                <a:cxn ang="0">
                  <a:pos x="39" y="30"/>
                </a:cxn>
                <a:cxn ang="0">
                  <a:pos x="32" y="31"/>
                </a:cxn>
                <a:cxn ang="0">
                  <a:pos x="22" y="31"/>
                </a:cxn>
                <a:cxn ang="0">
                  <a:pos x="15" y="26"/>
                </a:cxn>
                <a:cxn ang="0">
                  <a:pos x="14" y="23"/>
                </a:cxn>
                <a:cxn ang="0">
                  <a:pos x="10" y="25"/>
                </a:cxn>
                <a:cxn ang="0">
                  <a:pos x="10" y="23"/>
                </a:cxn>
                <a:cxn ang="0">
                  <a:pos x="12" y="20"/>
                </a:cxn>
                <a:cxn ang="0">
                  <a:pos x="14" y="18"/>
                </a:cxn>
                <a:cxn ang="0">
                  <a:pos x="15" y="18"/>
                </a:cxn>
                <a:cxn ang="0">
                  <a:pos x="12" y="16"/>
                </a:cxn>
                <a:cxn ang="0">
                  <a:pos x="5" y="15"/>
                </a:cxn>
                <a:cxn ang="0">
                  <a:pos x="5" y="11"/>
                </a:cxn>
                <a:cxn ang="0">
                  <a:pos x="5" y="10"/>
                </a:cxn>
                <a:cxn ang="0">
                  <a:pos x="2" y="8"/>
                </a:cxn>
                <a:cxn ang="0">
                  <a:pos x="4" y="0"/>
                </a:cxn>
              </a:cxnLst>
              <a:rect l="0" t="0" r="r" b="b"/>
              <a:pathLst>
                <a:path w="42" h="41">
                  <a:moveTo>
                    <a:pt x="4" y="0"/>
                  </a:moveTo>
                  <a:lnTo>
                    <a:pt x="4" y="1"/>
                  </a:lnTo>
                  <a:lnTo>
                    <a:pt x="2" y="5"/>
                  </a:lnTo>
                  <a:lnTo>
                    <a:pt x="0" y="10"/>
                  </a:lnTo>
                  <a:lnTo>
                    <a:pt x="0" y="11"/>
                  </a:lnTo>
                  <a:lnTo>
                    <a:pt x="0" y="13"/>
                  </a:lnTo>
                  <a:lnTo>
                    <a:pt x="2" y="16"/>
                  </a:lnTo>
                  <a:lnTo>
                    <a:pt x="5" y="18"/>
                  </a:lnTo>
                  <a:lnTo>
                    <a:pt x="9" y="20"/>
                  </a:lnTo>
                  <a:lnTo>
                    <a:pt x="7" y="21"/>
                  </a:lnTo>
                  <a:lnTo>
                    <a:pt x="7" y="28"/>
                  </a:lnTo>
                  <a:lnTo>
                    <a:pt x="9" y="31"/>
                  </a:lnTo>
                  <a:lnTo>
                    <a:pt x="10" y="33"/>
                  </a:lnTo>
                  <a:lnTo>
                    <a:pt x="14" y="33"/>
                  </a:lnTo>
                  <a:lnTo>
                    <a:pt x="15" y="31"/>
                  </a:lnTo>
                  <a:lnTo>
                    <a:pt x="14" y="36"/>
                  </a:lnTo>
                  <a:lnTo>
                    <a:pt x="17" y="38"/>
                  </a:lnTo>
                  <a:lnTo>
                    <a:pt x="20" y="36"/>
                  </a:lnTo>
                  <a:lnTo>
                    <a:pt x="24" y="35"/>
                  </a:lnTo>
                  <a:lnTo>
                    <a:pt x="27" y="35"/>
                  </a:lnTo>
                  <a:lnTo>
                    <a:pt x="32" y="35"/>
                  </a:lnTo>
                  <a:lnTo>
                    <a:pt x="34" y="36"/>
                  </a:lnTo>
                  <a:lnTo>
                    <a:pt x="37" y="41"/>
                  </a:lnTo>
                  <a:lnTo>
                    <a:pt x="42" y="41"/>
                  </a:lnTo>
                  <a:lnTo>
                    <a:pt x="39" y="30"/>
                  </a:lnTo>
                  <a:lnTo>
                    <a:pt x="32" y="31"/>
                  </a:lnTo>
                  <a:lnTo>
                    <a:pt x="22" y="31"/>
                  </a:lnTo>
                  <a:lnTo>
                    <a:pt x="15" y="26"/>
                  </a:lnTo>
                  <a:lnTo>
                    <a:pt x="14" y="23"/>
                  </a:lnTo>
                  <a:lnTo>
                    <a:pt x="10" y="25"/>
                  </a:lnTo>
                  <a:lnTo>
                    <a:pt x="10" y="23"/>
                  </a:lnTo>
                  <a:lnTo>
                    <a:pt x="12" y="20"/>
                  </a:lnTo>
                  <a:lnTo>
                    <a:pt x="14" y="18"/>
                  </a:lnTo>
                  <a:lnTo>
                    <a:pt x="15" y="18"/>
                  </a:lnTo>
                  <a:lnTo>
                    <a:pt x="12" y="16"/>
                  </a:lnTo>
                  <a:lnTo>
                    <a:pt x="5" y="15"/>
                  </a:lnTo>
                  <a:lnTo>
                    <a:pt x="5" y="11"/>
                  </a:lnTo>
                  <a:lnTo>
                    <a:pt x="5" y="10"/>
                  </a:lnTo>
                  <a:lnTo>
                    <a:pt x="2" y="8"/>
                  </a:lnTo>
                  <a:lnTo>
                    <a:pt x="4" y="0"/>
                  </a:lnTo>
                  <a:close/>
                </a:path>
              </a:pathLst>
            </a:custGeom>
            <a:solidFill>
              <a:srgbClr val="1F1A17"/>
            </a:solidFill>
            <a:ln w="9525">
              <a:noFill/>
              <a:round/>
              <a:headEnd/>
              <a:tailEnd/>
            </a:ln>
          </p:spPr>
          <p:txBody>
            <a:bodyPr/>
            <a:lstStyle/>
            <a:p>
              <a:endParaRPr lang="en-US"/>
            </a:p>
          </p:txBody>
        </p:sp>
        <p:sp>
          <p:nvSpPr>
            <p:cNvPr id="5006" name="Freeform 910"/>
            <p:cNvSpPr>
              <a:spLocks/>
            </p:cNvSpPr>
            <p:nvPr/>
          </p:nvSpPr>
          <p:spPr bwMode="auto">
            <a:xfrm>
              <a:off x="3208" y="2991"/>
              <a:ext cx="25" cy="11"/>
            </a:xfrm>
            <a:custGeom>
              <a:avLst/>
              <a:gdLst/>
              <a:ahLst/>
              <a:cxnLst>
                <a:cxn ang="0">
                  <a:pos x="3" y="5"/>
                </a:cxn>
                <a:cxn ang="0">
                  <a:pos x="0" y="11"/>
                </a:cxn>
                <a:cxn ang="0">
                  <a:pos x="7" y="10"/>
                </a:cxn>
                <a:cxn ang="0">
                  <a:pos x="13" y="8"/>
                </a:cxn>
                <a:cxn ang="0">
                  <a:pos x="15" y="10"/>
                </a:cxn>
                <a:cxn ang="0">
                  <a:pos x="18" y="11"/>
                </a:cxn>
                <a:cxn ang="0">
                  <a:pos x="22" y="5"/>
                </a:cxn>
                <a:cxn ang="0">
                  <a:pos x="25" y="0"/>
                </a:cxn>
                <a:cxn ang="0">
                  <a:pos x="22" y="3"/>
                </a:cxn>
                <a:cxn ang="0">
                  <a:pos x="15" y="6"/>
                </a:cxn>
                <a:cxn ang="0">
                  <a:pos x="8" y="5"/>
                </a:cxn>
                <a:cxn ang="0">
                  <a:pos x="3" y="5"/>
                </a:cxn>
              </a:cxnLst>
              <a:rect l="0" t="0" r="r" b="b"/>
              <a:pathLst>
                <a:path w="25" h="11">
                  <a:moveTo>
                    <a:pt x="3" y="5"/>
                  </a:moveTo>
                  <a:lnTo>
                    <a:pt x="0" y="11"/>
                  </a:lnTo>
                  <a:lnTo>
                    <a:pt x="7" y="10"/>
                  </a:lnTo>
                  <a:lnTo>
                    <a:pt x="13" y="8"/>
                  </a:lnTo>
                  <a:lnTo>
                    <a:pt x="15" y="10"/>
                  </a:lnTo>
                  <a:lnTo>
                    <a:pt x="18" y="11"/>
                  </a:lnTo>
                  <a:lnTo>
                    <a:pt x="22" y="5"/>
                  </a:lnTo>
                  <a:lnTo>
                    <a:pt x="25" y="0"/>
                  </a:lnTo>
                  <a:lnTo>
                    <a:pt x="22" y="3"/>
                  </a:lnTo>
                  <a:lnTo>
                    <a:pt x="15" y="6"/>
                  </a:lnTo>
                  <a:lnTo>
                    <a:pt x="8" y="5"/>
                  </a:lnTo>
                  <a:lnTo>
                    <a:pt x="3" y="5"/>
                  </a:lnTo>
                  <a:close/>
                </a:path>
              </a:pathLst>
            </a:custGeom>
            <a:solidFill>
              <a:srgbClr val="1F1A17"/>
            </a:solidFill>
            <a:ln w="9525">
              <a:noFill/>
              <a:round/>
              <a:headEnd/>
              <a:tailEnd/>
            </a:ln>
          </p:spPr>
          <p:txBody>
            <a:bodyPr/>
            <a:lstStyle/>
            <a:p>
              <a:endParaRPr lang="en-US"/>
            </a:p>
          </p:txBody>
        </p:sp>
        <p:sp>
          <p:nvSpPr>
            <p:cNvPr id="5007" name="Freeform 911"/>
            <p:cNvSpPr>
              <a:spLocks/>
            </p:cNvSpPr>
            <p:nvPr/>
          </p:nvSpPr>
          <p:spPr bwMode="auto">
            <a:xfrm>
              <a:off x="3233" y="2989"/>
              <a:ext cx="20" cy="47"/>
            </a:xfrm>
            <a:custGeom>
              <a:avLst/>
              <a:gdLst/>
              <a:ahLst/>
              <a:cxnLst>
                <a:cxn ang="0">
                  <a:pos x="17" y="0"/>
                </a:cxn>
                <a:cxn ang="0">
                  <a:pos x="12" y="3"/>
                </a:cxn>
                <a:cxn ang="0">
                  <a:pos x="8" y="8"/>
                </a:cxn>
                <a:cxn ang="0">
                  <a:pos x="10" y="13"/>
                </a:cxn>
                <a:cxn ang="0">
                  <a:pos x="12" y="17"/>
                </a:cxn>
                <a:cxn ang="0">
                  <a:pos x="8" y="18"/>
                </a:cxn>
                <a:cxn ang="0">
                  <a:pos x="10" y="20"/>
                </a:cxn>
                <a:cxn ang="0">
                  <a:pos x="10" y="22"/>
                </a:cxn>
                <a:cxn ang="0">
                  <a:pos x="10" y="27"/>
                </a:cxn>
                <a:cxn ang="0">
                  <a:pos x="8" y="28"/>
                </a:cxn>
                <a:cxn ang="0">
                  <a:pos x="7" y="27"/>
                </a:cxn>
                <a:cxn ang="0">
                  <a:pos x="7" y="30"/>
                </a:cxn>
                <a:cxn ang="0">
                  <a:pos x="7" y="32"/>
                </a:cxn>
                <a:cxn ang="0">
                  <a:pos x="7" y="37"/>
                </a:cxn>
                <a:cxn ang="0">
                  <a:pos x="5" y="40"/>
                </a:cxn>
                <a:cxn ang="0">
                  <a:pos x="2" y="37"/>
                </a:cxn>
                <a:cxn ang="0">
                  <a:pos x="2" y="40"/>
                </a:cxn>
                <a:cxn ang="0">
                  <a:pos x="2" y="42"/>
                </a:cxn>
                <a:cxn ang="0">
                  <a:pos x="2" y="45"/>
                </a:cxn>
                <a:cxn ang="0">
                  <a:pos x="0" y="47"/>
                </a:cxn>
                <a:cxn ang="0">
                  <a:pos x="3" y="47"/>
                </a:cxn>
                <a:cxn ang="0">
                  <a:pos x="7" y="43"/>
                </a:cxn>
                <a:cxn ang="0">
                  <a:pos x="8" y="38"/>
                </a:cxn>
                <a:cxn ang="0">
                  <a:pos x="8" y="35"/>
                </a:cxn>
                <a:cxn ang="0">
                  <a:pos x="10" y="32"/>
                </a:cxn>
                <a:cxn ang="0">
                  <a:pos x="12" y="28"/>
                </a:cxn>
                <a:cxn ang="0">
                  <a:pos x="14" y="28"/>
                </a:cxn>
                <a:cxn ang="0">
                  <a:pos x="15" y="27"/>
                </a:cxn>
                <a:cxn ang="0">
                  <a:pos x="14" y="22"/>
                </a:cxn>
                <a:cxn ang="0">
                  <a:pos x="14" y="18"/>
                </a:cxn>
                <a:cxn ang="0">
                  <a:pos x="15" y="15"/>
                </a:cxn>
                <a:cxn ang="0">
                  <a:pos x="12" y="12"/>
                </a:cxn>
                <a:cxn ang="0">
                  <a:pos x="14" y="8"/>
                </a:cxn>
                <a:cxn ang="0">
                  <a:pos x="17" y="7"/>
                </a:cxn>
                <a:cxn ang="0">
                  <a:pos x="19" y="7"/>
                </a:cxn>
                <a:cxn ang="0">
                  <a:pos x="20" y="7"/>
                </a:cxn>
                <a:cxn ang="0">
                  <a:pos x="17" y="0"/>
                </a:cxn>
              </a:cxnLst>
              <a:rect l="0" t="0" r="r" b="b"/>
              <a:pathLst>
                <a:path w="20" h="47">
                  <a:moveTo>
                    <a:pt x="17" y="0"/>
                  </a:moveTo>
                  <a:lnTo>
                    <a:pt x="12" y="3"/>
                  </a:lnTo>
                  <a:lnTo>
                    <a:pt x="8" y="8"/>
                  </a:lnTo>
                  <a:lnTo>
                    <a:pt x="10" y="13"/>
                  </a:lnTo>
                  <a:lnTo>
                    <a:pt x="12" y="17"/>
                  </a:lnTo>
                  <a:lnTo>
                    <a:pt x="8" y="18"/>
                  </a:lnTo>
                  <a:lnTo>
                    <a:pt x="10" y="20"/>
                  </a:lnTo>
                  <a:lnTo>
                    <a:pt x="10" y="22"/>
                  </a:lnTo>
                  <a:lnTo>
                    <a:pt x="10" y="27"/>
                  </a:lnTo>
                  <a:lnTo>
                    <a:pt x="8" y="28"/>
                  </a:lnTo>
                  <a:lnTo>
                    <a:pt x="7" y="27"/>
                  </a:lnTo>
                  <a:lnTo>
                    <a:pt x="7" y="30"/>
                  </a:lnTo>
                  <a:lnTo>
                    <a:pt x="7" y="32"/>
                  </a:lnTo>
                  <a:lnTo>
                    <a:pt x="7" y="37"/>
                  </a:lnTo>
                  <a:lnTo>
                    <a:pt x="5" y="40"/>
                  </a:lnTo>
                  <a:lnTo>
                    <a:pt x="2" y="37"/>
                  </a:lnTo>
                  <a:lnTo>
                    <a:pt x="2" y="40"/>
                  </a:lnTo>
                  <a:lnTo>
                    <a:pt x="2" y="42"/>
                  </a:lnTo>
                  <a:lnTo>
                    <a:pt x="2" y="45"/>
                  </a:lnTo>
                  <a:lnTo>
                    <a:pt x="0" y="47"/>
                  </a:lnTo>
                  <a:lnTo>
                    <a:pt x="3" y="47"/>
                  </a:lnTo>
                  <a:lnTo>
                    <a:pt x="7" y="43"/>
                  </a:lnTo>
                  <a:lnTo>
                    <a:pt x="8" y="38"/>
                  </a:lnTo>
                  <a:lnTo>
                    <a:pt x="8" y="35"/>
                  </a:lnTo>
                  <a:lnTo>
                    <a:pt x="10" y="32"/>
                  </a:lnTo>
                  <a:lnTo>
                    <a:pt x="12" y="28"/>
                  </a:lnTo>
                  <a:lnTo>
                    <a:pt x="14" y="28"/>
                  </a:lnTo>
                  <a:lnTo>
                    <a:pt x="15" y="27"/>
                  </a:lnTo>
                  <a:lnTo>
                    <a:pt x="14" y="22"/>
                  </a:lnTo>
                  <a:lnTo>
                    <a:pt x="14" y="18"/>
                  </a:lnTo>
                  <a:lnTo>
                    <a:pt x="15" y="15"/>
                  </a:lnTo>
                  <a:lnTo>
                    <a:pt x="12" y="12"/>
                  </a:lnTo>
                  <a:lnTo>
                    <a:pt x="14" y="8"/>
                  </a:lnTo>
                  <a:lnTo>
                    <a:pt x="17" y="7"/>
                  </a:lnTo>
                  <a:lnTo>
                    <a:pt x="19" y="7"/>
                  </a:lnTo>
                  <a:lnTo>
                    <a:pt x="20" y="7"/>
                  </a:lnTo>
                  <a:lnTo>
                    <a:pt x="17" y="0"/>
                  </a:lnTo>
                  <a:close/>
                </a:path>
              </a:pathLst>
            </a:custGeom>
            <a:solidFill>
              <a:srgbClr val="1F1A17"/>
            </a:solidFill>
            <a:ln w="9525">
              <a:noFill/>
              <a:round/>
              <a:headEnd/>
              <a:tailEnd/>
            </a:ln>
          </p:spPr>
          <p:txBody>
            <a:bodyPr/>
            <a:lstStyle/>
            <a:p>
              <a:endParaRPr lang="en-US"/>
            </a:p>
          </p:txBody>
        </p:sp>
        <p:sp>
          <p:nvSpPr>
            <p:cNvPr id="5008" name="Freeform 912"/>
            <p:cNvSpPr>
              <a:spLocks/>
            </p:cNvSpPr>
            <p:nvPr/>
          </p:nvSpPr>
          <p:spPr bwMode="auto">
            <a:xfrm>
              <a:off x="3241" y="2975"/>
              <a:ext cx="16" cy="9"/>
            </a:xfrm>
            <a:custGeom>
              <a:avLst/>
              <a:gdLst/>
              <a:ahLst/>
              <a:cxnLst>
                <a:cxn ang="0">
                  <a:pos x="0" y="7"/>
                </a:cxn>
                <a:cxn ang="0">
                  <a:pos x="2" y="4"/>
                </a:cxn>
                <a:cxn ang="0">
                  <a:pos x="6" y="0"/>
                </a:cxn>
                <a:cxn ang="0">
                  <a:pos x="11" y="0"/>
                </a:cxn>
                <a:cxn ang="0">
                  <a:pos x="14" y="0"/>
                </a:cxn>
                <a:cxn ang="0">
                  <a:pos x="7" y="4"/>
                </a:cxn>
                <a:cxn ang="0">
                  <a:pos x="16" y="7"/>
                </a:cxn>
                <a:cxn ang="0">
                  <a:pos x="16" y="9"/>
                </a:cxn>
                <a:cxn ang="0">
                  <a:pos x="12" y="9"/>
                </a:cxn>
                <a:cxn ang="0">
                  <a:pos x="7" y="7"/>
                </a:cxn>
                <a:cxn ang="0">
                  <a:pos x="4" y="5"/>
                </a:cxn>
                <a:cxn ang="0">
                  <a:pos x="0" y="7"/>
                </a:cxn>
              </a:cxnLst>
              <a:rect l="0" t="0" r="r" b="b"/>
              <a:pathLst>
                <a:path w="16" h="9">
                  <a:moveTo>
                    <a:pt x="0" y="7"/>
                  </a:moveTo>
                  <a:lnTo>
                    <a:pt x="2" y="4"/>
                  </a:lnTo>
                  <a:lnTo>
                    <a:pt x="6" y="0"/>
                  </a:lnTo>
                  <a:lnTo>
                    <a:pt x="11" y="0"/>
                  </a:lnTo>
                  <a:lnTo>
                    <a:pt x="14" y="0"/>
                  </a:lnTo>
                  <a:lnTo>
                    <a:pt x="7" y="4"/>
                  </a:lnTo>
                  <a:lnTo>
                    <a:pt x="16" y="7"/>
                  </a:lnTo>
                  <a:lnTo>
                    <a:pt x="16" y="9"/>
                  </a:lnTo>
                  <a:lnTo>
                    <a:pt x="12" y="9"/>
                  </a:lnTo>
                  <a:lnTo>
                    <a:pt x="7" y="7"/>
                  </a:lnTo>
                  <a:lnTo>
                    <a:pt x="4" y="5"/>
                  </a:lnTo>
                  <a:lnTo>
                    <a:pt x="0" y="7"/>
                  </a:lnTo>
                  <a:close/>
                </a:path>
              </a:pathLst>
            </a:custGeom>
            <a:solidFill>
              <a:srgbClr val="1F1A17"/>
            </a:solidFill>
            <a:ln w="9525">
              <a:noFill/>
              <a:round/>
              <a:headEnd/>
              <a:tailEnd/>
            </a:ln>
          </p:spPr>
          <p:txBody>
            <a:bodyPr/>
            <a:lstStyle/>
            <a:p>
              <a:endParaRPr lang="en-US"/>
            </a:p>
          </p:txBody>
        </p:sp>
        <p:sp>
          <p:nvSpPr>
            <p:cNvPr id="5009" name="Freeform 913"/>
            <p:cNvSpPr>
              <a:spLocks/>
            </p:cNvSpPr>
            <p:nvPr/>
          </p:nvSpPr>
          <p:spPr bwMode="auto">
            <a:xfrm>
              <a:off x="3243" y="3017"/>
              <a:ext cx="17" cy="15"/>
            </a:xfrm>
            <a:custGeom>
              <a:avLst/>
              <a:gdLst/>
              <a:ahLst/>
              <a:cxnLst>
                <a:cxn ang="0">
                  <a:pos x="2" y="9"/>
                </a:cxn>
                <a:cxn ang="0">
                  <a:pos x="7" y="9"/>
                </a:cxn>
                <a:cxn ang="0">
                  <a:pos x="9" y="7"/>
                </a:cxn>
                <a:cxn ang="0">
                  <a:pos x="12" y="4"/>
                </a:cxn>
                <a:cxn ang="0">
                  <a:pos x="15" y="2"/>
                </a:cxn>
                <a:cxn ang="0">
                  <a:pos x="17" y="0"/>
                </a:cxn>
                <a:cxn ang="0">
                  <a:pos x="9" y="9"/>
                </a:cxn>
                <a:cxn ang="0">
                  <a:pos x="7" y="12"/>
                </a:cxn>
                <a:cxn ang="0">
                  <a:pos x="7" y="14"/>
                </a:cxn>
                <a:cxn ang="0">
                  <a:pos x="4" y="12"/>
                </a:cxn>
                <a:cxn ang="0">
                  <a:pos x="5" y="15"/>
                </a:cxn>
                <a:cxn ang="0">
                  <a:pos x="2" y="14"/>
                </a:cxn>
                <a:cxn ang="0">
                  <a:pos x="0" y="15"/>
                </a:cxn>
                <a:cxn ang="0">
                  <a:pos x="0" y="10"/>
                </a:cxn>
                <a:cxn ang="0">
                  <a:pos x="2" y="9"/>
                </a:cxn>
              </a:cxnLst>
              <a:rect l="0" t="0" r="r" b="b"/>
              <a:pathLst>
                <a:path w="17" h="15">
                  <a:moveTo>
                    <a:pt x="2" y="9"/>
                  </a:moveTo>
                  <a:lnTo>
                    <a:pt x="7" y="9"/>
                  </a:lnTo>
                  <a:lnTo>
                    <a:pt x="9" y="7"/>
                  </a:lnTo>
                  <a:lnTo>
                    <a:pt x="12" y="4"/>
                  </a:lnTo>
                  <a:lnTo>
                    <a:pt x="15" y="2"/>
                  </a:lnTo>
                  <a:lnTo>
                    <a:pt x="17" y="0"/>
                  </a:lnTo>
                  <a:lnTo>
                    <a:pt x="9" y="9"/>
                  </a:lnTo>
                  <a:lnTo>
                    <a:pt x="7" y="12"/>
                  </a:lnTo>
                  <a:lnTo>
                    <a:pt x="7" y="14"/>
                  </a:lnTo>
                  <a:lnTo>
                    <a:pt x="4" y="12"/>
                  </a:lnTo>
                  <a:lnTo>
                    <a:pt x="5" y="15"/>
                  </a:lnTo>
                  <a:lnTo>
                    <a:pt x="2" y="14"/>
                  </a:lnTo>
                  <a:lnTo>
                    <a:pt x="0" y="15"/>
                  </a:lnTo>
                  <a:lnTo>
                    <a:pt x="0" y="10"/>
                  </a:lnTo>
                  <a:lnTo>
                    <a:pt x="2" y="9"/>
                  </a:lnTo>
                  <a:close/>
                </a:path>
              </a:pathLst>
            </a:custGeom>
            <a:solidFill>
              <a:srgbClr val="1F1A17"/>
            </a:solidFill>
            <a:ln w="9525">
              <a:noFill/>
              <a:round/>
              <a:headEnd/>
              <a:tailEnd/>
            </a:ln>
          </p:spPr>
          <p:txBody>
            <a:bodyPr/>
            <a:lstStyle/>
            <a:p>
              <a:endParaRPr lang="en-US"/>
            </a:p>
          </p:txBody>
        </p:sp>
        <p:sp>
          <p:nvSpPr>
            <p:cNvPr id="5010" name="Freeform 914"/>
            <p:cNvSpPr>
              <a:spLocks/>
            </p:cNvSpPr>
            <p:nvPr/>
          </p:nvSpPr>
          <p:spPr bwMode="auto">
            <a:xfrm>
              <a:off x="3228" y="3057"/>
              <a:ext cx="34" cy="24"/>
            </a:xfrm>
            <a:custGeom>
              <a:avLst/>
              <a:gdLst/>
              <a:ahLst/>
              <a:cxnLst>
                <a:cxn ang="0">
                  <a:pos x="0" y="14"/>
                </a:cxn>
                <a:cxn ang="0">
                  <a:pos x="3" y="14"/>
                </a:cxn>
                <a:cxn ang="0">
                  <a:pos x="10" y="10"/>
                </a:cxn>
                <a:cxn ang="0">
                  <a:pos x="12" y="5"/>
                </a:cxn>
                <a:cxn ang="0">
                  <a:pos x="12" y="0"/>
                </a:cxn>
                <a:cxn ang="0">
                  <a:pos x="15" y="2"/>
                </a:cxn>
                <a:cxn ang="0">
                  <a:pos x="20" y="4"/>
                </a:cxn>
                <a:cxn ang="0">
                  <a:pos x="29" y="4"/>
                </a:cxn>
                <a:cxn ang="0">
                  <a:pos x="34" y="4"/>
                </a:cxn>
                <a:cxn ang="0">
                  <a:pos x="24" y="12"/>
                </a:cxn>
                <a:cxn ang="0">
                  <a:pos x="22" y="10"/>
                </a:cxn>
                <a:cxn ang="0">
                  <a:pos x="20" y="9"/>
                </a:cxn>
                <a:cxn ang="0">
                  <a:pos x="19" y="17"/>
                </a:cxn>
                <a:cxn ang="0">
                  <a:pos x="19" y="24"/>
                </a:cxn>
                <a:cxn ang="0">
                  <a:pos x="17" y="24"/>
                </a:cxn>
                <a:cxn ang="0">
                  <a:pos x="15" y="19"/>
                </a:cxn>
                <a:cxn ang="0">
                  <a:pos x="15" y="10"/>
                </a:cxn>
                <a:cxn ang="0">
                  <a:pos x="15" y="7"/>
                </a:cxn>
                <a:cxn ang="0">
                  <a:pos x="13" y="10"/>
                </a:cxn>
                <a:cxn ang="0">
                  <a:pos x="10" y="14"/>
                </a:cxn>
                <a:cxn ang="0">
                  <a:pos x="5" y="14"/>
                </a:cxn>
                <a:cxn ang="0">
                  <a:pos x="0" y="14"/>
                </a:cxn>
              </a:cxnLst>
              <a:rect l="0" t="0" r="r" b="b"/>
              <a:pathLst>
                <a:path w="34" h="24">
                  <a:moveTo>
                    <a:pt x="0" y="14"/>
                  </a:moveTo>
                  <a:lnTo>
                    <a:pt x="3" y="14"/>
                  </a:lnTo>
                  <a:lnTo>
                    <a:pt x="10" y="10"/>
                  </a:lnTo>
                  <a:lnTo>
                    <a:pt x="12" y="5"/>
                  </a:lnTo>
                  <a:lnTo>
                    <a:pt x="12" y="0"/>
                  </a:lnTo>
                  <a:lnTo>
                    <a:pt x="15" y="2"/>
                  </a:lnTo>
                  <a:lnTo>
                    <a:pt x="20" y="4"/>
                  </a:lnTo>
                  <a:lnTo>
                    <a:pt x="29" y="4"/>
                  </a:lnTo>
                  <a:lnTo>
                    <a:pt x="34" y="4"/>
                  </a:lnTo>
                  <a:lnTo>
                    <a:pt x="24" y="12"/>
                  </a:lnTo>
                  <a:lnTo>
                    <a:pt x="22" y="10"/>
                  </a:lnTo>
                  <a:lnTo>
                    <a:pt x="20" y="9"/>
                  </a:lnTo>
                  <a:lnTo>
                    <a:pt x="19" y="17"/>
                  </a:lnTo>
                  <a:lnTo>
                    <a:pt x="19" y="24"/>
                  </a:lnTo>
                  <a:lnTo>
                    <a:pt x="17" y="24"/>
                  </a:lnTo>
                  <a:lnTo>
                    <a:pt x="15" y="19"/>
                  </a:lnTo>
                  <a:lnTo>
                    <a:pt x="15" y="10"/>
                  </a:lnTo>
                  <a:lnTo>
                    <a:pt x="15" y="7"/>
                  </a:lnTo>
                  <a:lnTo>
                    <a:pt x="13" y="10"/>
                  </a:lnTo>
                  <a:lnTo>
                    <a:pt x="10" y="14"/>
                  </a:lnTo>
                  <a:lnTo>
                    <a:pt x="5" y="14"/>
                  </a:lnTo>
                  <a:lnTo>
                    <a:pt x="0" y="14"/>
                  </a:lnTo>
                  <a:close/>
                </a:path>
              </a:pathLst>
            </a:custGeom>
            <a:solidFill>
              <a:srgbClr val="1F1A17"/>
            </a:solidFill>
            <a:ln w="9525">
              <a:noFill/>
              <a:round/>
              <a:headEnd/>
              <a:tailEnd/>
            </a:ln>
          </p:spPr>
          <p:txBody>
            <a:bodyPr/>
            <a:lstStyle/>
            <a:p>
              <a:endParaRPr lang="en-US"/>
            </a:p>
          </p:txBody>
        </p:sp>
        <p:sp>
          <p:nvSpPr>
            <p:cNvPr id="5011" name="Freeform 915"/>
            <p:cNvSpPr>
              <a:spLocks/>
            </p:cNvSpPr>
            <p:nvPr/>
          </p:nvSpPr>
          <p:spPr bwMode="auto">
            <a:xfrm>
              <a:off x="3180" y="3047"/>
              <a:ext cx="20" cy="27"/>
            </a:xfrm>
            <a:custGeom>
              <a:avLst/>
              <a:gdLst/>
              <a:ahLst/>
              <a:cxnLst>
                <a:cxn ang="0">
                  <a:pos x="0" y="4"/>
                </a:cxn>
                <a:cxn ang="0">
                  <a:pos x="5" y="0"/>
                </a:cxn>
                <a:cxn ang="0">
                  <a:pos x="10" y="0"/>
                </a:cxn>
                <a:cxn ang="0">
                  <a:pos x="13" y="4"/>
                </a:cxn>
                <a:cxn ang="0">
                  <a:pos x="16" y="10"/>
                </a:cxn>
                <a:cxn ang="0">
                  <a:pos x="20" y="15"/>
                </a:cxn>
                <a:cxn ang="0">
                  <a:pos x="20" y="19"/>
                </a:cxn>
                <a:cxn ang="0">
                  <a:pos x="18" y="22"/>
                </a:cxn>
                <a:cxn ang="0">
                  <a:pos x="16" y="27"/>
                </a:cxn>
                <a:cxn ang="0">
                  <a:pos x="15" y="24"/>
                </a:cxn>
                <a:cxn ang="0">
                  <a:pos x="15" y="19"/>
                </a:cxn>
                <a:cxn ang="0">
                  <a:pos x="11" y="19"/>
                </a:cxn>
                <a:cxn ang="0">
                  <a:pos x="8" y="20"/>
                </a:cxn>
                <a:cxn ang="0">
                  <a:pos x="11" y="17"/>
                </a:cxn>
                <a:cxn ang="0">
                  <a:pos x="15" y="14"/>
                </a:cxn>
                <a:cxn ang="0">
                  <a:pos x="13" y="10"/>
                </a:cxn>
                <a:cxn ang="0">
                  <a:pos x="11" y="9"/>
                </a:cxn>
                <a:cxn ang="0">
                  <a:pos x="8" y="10"/>
                </a:cxn>
                <a:cxn ang="0">
                  <a:pos x="3" y="10"/>
                </a:cxn>
                <a:cxn ang="0">
                  <a:pos x="3" y="9"/>
                </a:cxn>
                <a:cxn ang="0">
                  <a:pos x="3" y="7"/>
                </a:cxn>
                <a:cxn ang="0">
                  <a:pos x="5" y="7"/>
                </a:cxn>
                <a:cxn ang="0">
                  <a:pos x="6" y="5"/>
                </a:cxn>
                <a:cxn ang="0">
                  <a:pos x="3" y="4"/>
                </a:cxn>
                <a:cxn ang="0">
                  <a:pos x="0" y="4"/>
                </a:cxn>
              </a:cxnLst>
              <a:rect l="0" t="0" r="r" b="b"/>
              <a:pathLst>
                <a:path w="20" h="27">
                  <a:moveTo>
                    <a:pt x="0" y="4"/>
                  </a:moveTo>
                  <a:lnTo>
                    <a:pt x="5" y="0"/>
                  </a:lnTo>
                  <a:lnTo>
                    <a:pt x="10" y="0"/>
                  </a:lnTo>
                  <a:lnTo>
                    <a:pt x="13" y="4"/>
                  </a:lnTo>
                  <a:lnTo>
                    <a:pt x="16" y="10"/>
                  </a:lnTo>
                  <a:lnTo>
                    <a:pt x="20" y="15"/>
                  </a:lnTo>
                  <a:lnTo>
                    <a:pt x="20" y="19"/>
                  </a:lnTo>
                  <a:lnTo>
                    <a:pt x="18" y="22"/>
                  </a:lnTo>
                  <a:lnTo>
                    <a:pt x="16" y="27"/>
                  </a:lnTo>
                  <a:lnTo>
                    <a:pt x="15" y="24"/>
                  </a:lnTo>
                  <a:lnTo>
                    <a:pt x="15" y="19"/>
                  </a:lnTo>
                  <a:lnTo>
                    <a:pt x="11" y="19"/>
                  </a:lnTo>
                  <a:lnTo>
                    <a:pt x="8" y="20"/>
                  </a:lnTo>
                  <a:lnTo>
                    <a:pt x="11" y="17"/>
                  </a:lnTo>
                  <a:lnTo>
                    <a:pt x="15" y="14"/>
                  </a:lnTo>
                  <a:lnTo>
                    <a:pt x="13" y="10"/>
                  </a:lnTo>
                  <a:lnTo>
                    <a:pt x="11" y="9"/>
                  </a:lnTo>
                  <a:lnTo>
                    <a:pt x="8" y="10"/>
                  </a:lnTo>
                  <a:lnTo>
                    <a:pt x="3" y="10"/>
                  </a:lnTo>
                  <a:lnTo>
                    <a:pt x="3" y="9"/>
                  </a:lnTo>
                  <a:lnTo>
                    <a:pt x="3" y="7"/>
                  </a:lnTo>
                  <a:lnTo>
                    <a:pt x="5" y="7"/>
                  </a:lnTo>
                  <a:lnTo>
                    <a:pt x="6" y="5"/>
                  </a:lnTo>
                  <a:lnTo>
                    <a:pt x="3" y="4"/>
                  </a:lnTo>
                  <a:lnTo>
                    <a:pt x="0" y="4"/>
                  </a:lnTo>
                  <a:close/>
                </a:path>
              </a:pathLst>
            </a:custGeom>
            <a:solidFill>
              <a:srgbClr val="1F1A17"/>
            </a:solidFill>
            <a:ln w="9525">
              <a:noFill/>
              <a:round/>
              <a:headEnd/>
              <a:tailEnd/>
            </a:ln>
          </p:spPr>
          <p:txBody>
            <a:bodyPr/>
            <a:lstStyle/>
            <a:p>
              <a:endParaRPr lang="en-US"/>
            </a:p>
          </p:txBody>
        </p:sp>
        <p:sp>
          <p:nvSpPr>
            <p:cNvPr id="5012" name="Freeform 916"/>
            <p:cNvSpPr>
              <a:spLocks/>
            </p:cNvSpPr>
            <p:nvPr/>
          </p:nvSpPr>
          <p:spPr bwMode="auto">
            <a:xfrm>
              <a:off x="3203" y="3072"/>
              <a:ext cx="17" cy="14"/>
            </a:xfrm>
            <a:custGeom>
              <a:avLst/>
              <a:gdLst/>
              <a:ahLst/>
              <a:cxnLst>
                <a:cxn ang="0">
                  <a:pos x="0" y="2"/>
                </a:cxn>
                <a:cxn ang="0">
                  <a:pos x="2" y="5"/>
                </a:cxn>
                <a:cxn ang="0">
                  <a:pos x="3" y="9"/>
                </a:cxn>
                <a:cxn ang="0">
                  <a:pos x="3" y="12"/>
                </a:cxn>
                <a:cxn ang="0">
                  <a:pos x="3" y="14"/>
                </a:cxn>
                <a:cxn ang="0">
                  <a:pos x="5" y="11"/>
                </a:cxn>
                <a:cxn ang="0">
                  <a:pos x="10" y="5"/>
                </a:cxn>
                <a:cxn ang="0">
                  <a:pos x="15" y="4"/>
                </a:cxn>
                <a:cxn ang="0">
                  <a:pos x="17" y="4"/>
                </a:cxn>
                <a:cxn ang="0">
                  <a:pos x="15" y="0"/>
                </a:cxn>
                <a:cxn ang="0">
                  <a:pos x="10" y="2"/>
                </a:cxn>
                <a:cxn ang="0">
                  <a:pos x="5" y="4"/>
                </a:cxn>
                <a:cxn ang="0">
                  <a:pos x="2" y="2"/>
                </a:cxn>
                <a:cxn ang="0">
                  <a:pos x="0" y="2"/>
                </a:cxn>
              </a:cxnLst>
              <a:rect l="0" t="0" r="r" b="b"/>
              <a:pathLst>
                <a:path w="17" h="14">
                  <a:moveTo>
                    <a:pt x="0" y="2"/>
                  </a:moveTo>
                  <a:lnTo>
                    <a:pt x="2" y="5"/>
                  </a:lnTo>
                  <a:lnTo>
                    <a:pt x="3" y="9"/>
                  </a:lnTo>
                  <a:lnTo>
                    <a:pt x="3" y="12"/>
                  </a:lnTo>
                  <a:lnTo>
                    <a:pt x="3" y="14"/>
                  </a:lnTo>
                  <a:lnTo>
                    <a:pt x="5" y="11"/>
                  </a:lnTo>
                  <a:lnTo>
                    <a:pt x="10" y="5"/>
                  </a:lnTo>
                  <a:lnTo>
                    <a:pt x="15" y="4"/>
                  </a:lnTo>
                  <a:lnTo>
                    <a:pt x="17" y="4"/>
                  </a:lnTo>
                  <a:lnTo>
                    <a:pt x="15" y="0"/>
                  </a:lnTo>
                  <a:lnTo>
                    <a:pt x="10" y="2"/>
                  </a:lnTo>
                  <a:lnTo>
                    <a:pt x="5" y="4"/>
                  </a:lnTo>
                  <a:lnTo>
                    <a:pt x="2" y="2"/>
                  </a:lnTo>
                  <a:lnTo>
                    <a:pt x="0" y="2"/>
                  </a:lnTo>
                  <a:close/>
                </a:path>
              </a:pathLst>
            </a:custGeom>
            <a:solidFill>
              <a:srgbClr val="1F1A17"/>
            </a:solidFill>
            <a:ln w="9525">
              <a:noFill/>
              <a:round/>
              <a:headEnd/>
              <a:tailEnd/>
            </a:ln>
          </p:spPr>
          <p:txBody>
            <a:bodyPr/>
            <a:lstStyle/>
            <a:p>
              <a:endParaRPr lang="en-US"/>
            </a:p>
          </p:txBody>
        </p:sp>
        <p:sp>
          <p:nvSpPr>
            <p:cNvPr id="5013" name="Freeform 917"/>
            <p:cNvSpPr>
              <a:spLocks/>
            </p:cNvSpPr>
            <p:nvPr/>
          </p:nvSpPr>
          <p:spPr bwMode="auto">
            <a:xfrm>
              <a:off x="3205" y="3091"/>
              <a:ext cx="48" cy="23"/>
            </a:xfrm>
            <a:custGeom>
              <a:avLst/>
              <a:gdLst/>
              <a:ahLst/>
              <a:cxnLst>
                <a:cxn ang="0">
                  <a:pos x="0" y="3"/>
                </a:cxn>
                <a:cxn ang="0">
                  <a:pos x="3" y="7"/>
                </a:cxn>
                <a:cxn ang="0">
                  <a:pos x="10" y="7"/>
                </a:cxn>
                <a:cxn ang="0">
                  <a:pos x="15" y="5"/>
                </a:cxn>
                <a:cxn ang="0">
                  <a:pos x="20" y="5"/>
                </a:cxn>
                <a:cxn ang="0">
                  <a:pos x="23" y="3"/>
                </a:cxn>
                <a:cxn ang="0">
                  <a:pos x="25" y="0"/>
                </a:cxn>
                <a:cxn ang="0">
                  <a:pos x="25" y="3"/>
                </a:cxn>
                <a:cxn ang="0">
                  <a:pos x="26" y="7"/>
                </a:cxn>
                <a:cxn ang="0">
                  <a:pos x="30" y="8"/>
                </a:cxn>
                <a:cxn ang="0">
                  <a:pos x="35" y="8"/>
                </a:cxn>
                <a:cxn ang="0">
                  <a:pos x="42" y="7"/>
                </a:cxn>
                <a:cxn ang="0">
                  <a:pos x="48" y="7"/>
                </a:cxn>
                <a:cxn ang="0">
                  <a:pos x="47" y="12"/>
                </a:cxn>
                <a:cxn ang="0">
                  <a:pos x="47" y="18"/>
                </a:cxn>
                <a:cxn ang="0">
                  <a:pos x="47" y="15"/>
                </a:cxn>
                <a:cxn ang="0">
                  <a:pos x="45" y="15"/>
                </a:cxn>
                <a:cxn ang="0">
                  <a:pos x="43" y="17"/>
                </a:cxn>
                <a:cxn ang="0">
                  <a:pos x="42" y="18"/>
                </a:cxn>
                <a:cxn ang="0">
                  <a:pos x="40" y="15"/>
                </a:cxn>
                <a:cxn ang="0">
                  <a:pos x="38" y="13"/>
                </a:cxn>
                <a:cxn ang="0">
                  <a:pos x="36" y="15"/>
                </a:cxn>
                <a:cxn ang="0">
                  <a:pos x="35" y="17"/>
                </a:cxn>
                <a:cxn ang="0">
                  <a:pos x="31" y="15"/>
                </a:cxn>
                <a:cxn ang="0">
                  <a:pos x="30" y="15"/>
                </a:cxn>
                <a:cxn ang="0">
                  <a:pos x="26" y="18"/>
                </a:cxn>
                <a:cxn ang="0">
                  <a:pos x="25" y="22"/>
                </a:cxn>
                <a:cxn ang="0">
                  <a:pos x="23" y="15"/>
                </a:cxn>
                <a:cxn ang="0">
                  <a:pos x="23" y="8"/>
                </a:cxn>
                <a:cxn ang="0">
                  <a:pos x="20" y="10"/>
                </a:cxn>
                <a:cxn ang="0">
                  <a:pos x="20" y="15"/>
                </a:cxn>
                <a:cxn ang="0">
                  <a:pos x="20" y="20"/>
                </a:cxn>
                <a:cxn ang="0">
                  <a:pos x="20" y="23"/>
                </a:cxn>
                <a:cxn ang="0">
                  <a:pos x="16" y="20"/>
                </a:cxn>
                <a:cxn ang="0">
                  <a:pos x="15" y="17"/>
                </a:cxn>
                <a:cxn ang="0">
                  <a:pos x="15" y="13"/>
                </a:cxn>
                <a:cxn ang="0">
                  <a:pos x="15" y="8"/>
                </a:cxn>
                <a:cxn ang="0">
                  <a:pos x="13" y="12"/>
                </a:cxn>
                <a:cxn ang="0">
                  <a:pos x="11" y="17"/>
                </a:cxn>
                <a:cxn ang="0">
                  <a:pos x="6" y="12"/>
                </a:cxn>
                <a:cxn ang="0">
                  <a:pos x="1" y="8"/>
                </a:cxn>
                <a:cxn ang="0">
                  <a:pos x="0" y="7"/>
                </a:cxn>
                <a:cxn ang="0">
                  <a:pos x="0" y="3"/>
                </a:cxn>
              </a:cxnLst>
              <a:rect l="0" t="0" r="r" b="b"/>
              <a:pathLst>
                <a:path w="48" h="23">
                  <a:moveTo>
                    <a:pt x="0" y="3"/>
                  </a:moveTo>
                  <a:lnTo>
                    <a:pt x="3" y="7"/>
                  </a:lnTo>
                  <a:lnTo>
                    <a:pt x="10" y="7"/>
                  </a:lnTo>
                  <a:lnTo>
                    <a:pt x="15" y="5"/>
                  </a:lnTo>
                  <a:lnTo>
                    <a:pt x="20" y="5"/>
                  </a:lnTo>
                  <a:lnTo>
                    <a:pt x="23" y="3"/>
                  </a:lnTo>
                  <a:lnTo>
                    <a:pt x="25" y="0"/>
                  </a:lnTo>
                  <a:lnTo>
                    <a:pt x="25" y="3"/>
                  </a:lnTo>
                  <a:lnTo>
                    <a:pt x="26" y="7"/>
                  </a:lnTo>
                  <a:lnTo>
                    <a:pt x="30" y="8"/>
                  </a:lnTo>
                  <a:lnTo>
                    <a:pt x="35" y="8"/>
                  </a:lnTo>
                  <a:lnTo>
                    <a:pt x="42" y="7"/>
                  </a:lnTo>
                  <a:lnTo>
                    <a:pt x="48" y="7"/>
                  </a:lnTo>
                  <a:lnTo>
                    <a:pt x="47" y="12"/>
                  </a:lnTo>
                  <a:lnTo>
                    <a:pt x="47" y="18"/>
                  </a:lnTo>
                  <a:lnTo>
                    <a:pt x="47" y="15"/>
                  </a:lnTo>
                  <a:lnTo>
                    <a:pt x="45" y="15"/>
                  </a:lnTo>
                  <a:lnTo>
                    <a:pt x="43" y="17"/>
                  </a:lnTo>
                  <a:lnTo>
                    <a:pt x="42" y="18"/>
                  </a:lnTo>
                  <a:lnTo>
                    <a:pt x="40" y="15"/>
                  </a:lnTo>
                  <a:lnTo>
                    <a:pt x="38" y="13"/>
                  </a:lnTo>
                  <a:lnTo>
                    <a:pt x="36" y="15"/>
                  </a:lnTo>
                  <a:lnTo>
                    <a:pt x="35" y="17"/>
                  </a:lnTo>
                  <a:lnTo>
                    <a:pt x="31" y="15"/>
                  </a:lnTo>
                  <a:lnTo>
                    <a:pt x="30" y="15"/>
                  </a:lnTo>
                  <a:lnTo>
                    <a:pt x="26" y="18"/>
                  </a:lnTo>
                  <a:lnTo>
                    <a:pt x="25" y="22"/>
                  </a:lnTo>
                  <a:lnTo>
                    <a:pt x="23" y="15"/>
                  </a:lnTo>
                  <a:lnTo>
                    <a:pt x="23" y="8"/>
                  </a:lnTo>
                  <a:lnTo>
                    <a:pt x="20" y="10"/>
                  </a:lnTo>
                  <a:lnTo>
                    <a:pt x="20" y="15"/>
                  </a:lnTo>
                  <a:lnTo>
                    <a:pt x="20" y="20"/>
                  </a:lnTo>
                  <a:lnTo>
                    <a:pt x="20" y="23"/>
                  </a:lnTo>
                  <a:lnTo>
                    <a:pt x="16" y="20"/>
                  </a:lnTo>
                  <a:lnTo>
                    <a:pt x="15" y="17"/>
                  </a:lnTo>
                  <a:lnTo>
                    <a:pt x="15" y="13"/>
                  </a:lnTo>
                  <a:lnTo>
                    <a:pt x="15" y="8"/>
                  </a:lnTo>
                  <a:lnTo>
                    <a:pt x="13" y="12"/>
                  </a:lnTo>
                  <a:lnTo>
                    <a:pt x="11" y="17"/>
                  </a:lnTo>
                  <a:lnTo>
                    <a:pt x="6" y="12"/>
                  </a:lnTo>
                  <a:lnTo>
                    <a:pt x="1" y="8"/>
                  </a:lnTo>
                  <a:lnTo>
                    <a:pt x="0" y="7"/>
                  </a:lnTo>
                  <a:lnTo>
                    <a:pt x="0" y="3"/>
                  </a:lnTo>
                  <a:close/>
                </a:path>
              </a:pathLst>
            </a:custGeom>
            <a:solidFill>
              <a:srgbClr val="1F1A17"/>
            </a:solidFill>
            <a:ln w="9525">
              <a:noFill/>
              <a:round/>
              <a:headEnd/>
              <a:tailEnd/>
            </a:ln>
          </p:spPr>
          <p:txBody>
            <a:bodyPr/>
            <a:lstStyle/>
            <a:p>
              <a:endParaRPr lang="en-US"/>
            </a:p>
          </p:txBody>
        </p:sp>
        <p:sp>
          <p:nvSpPr>
            <p:cNvPr id="5014" name="Freeform 918"/>
            <p:cNvSpPr>
              <a:spLocks/>
            </p:cNvSpPr>
            <p:nvPr/>
          </p:nvSpPr>
          <p:spPr bwMode="auto">
            <a:xfrm>
              <a:off x="3273" y="3047"/>
              <a:ext cx="22" cy="44"/>
            </a:xfrm>
            <a:custGeom>
              <a:avLst/>
              <a:gdLst/>
              <a:ahLst/>
              <a:cxnLst>
                <a:cxn ang="0">
                  <a:pos x="17" y="0"/>
                </a:cxn>
                <a:cxn ang="0">
                  <a:pos x="14" y="7"/>
                </a:cxn>
                <a:cxn ang="0">
                  <a:pos x="19" y="4"/>
                </a:cxn>
                <a:cxn ang="0">
                  <a:pos x="17" y="9"/>
                </a:cxn>
                <a:cxn ang="0">
                  <a:pos x="15" y="14"/>
                </a:cxn>
                <a:cxn ang="0">
                  <a:pos x="12" y="24"/>
                </a:cxn>
                <a:cxn ang="0">
                  <a:pos x="7" y="34"/>
                </a:cxn>
                <a:cxn ang="0">
                  <a:pos x="4" y="41"/>
                </a:cxn>
                <a:cxn ang="0">
                  <a:pos x="0" y="44"/>
                </a:cxn>
                <a:cxn ang="0">
                  <a:pos x="5" y="42"/>
                </a:cxn>
                <a:cxn ang="0">
                  <a:pos x="7" y="44"/>
                </a:cxn>
                <a:cxn ang="0">
                  <a:pos x="10" y="41"/>
                </a:cxn>
                <a:cxn ang="0">
                  <a:pos x="10" y="32"/>
                </a:cxn>
                <a:cxn ang="0">
                  <a:pos x="14" y="30"/>
                </a:cxn>
                <a:cxn ang="0">
                  <a:pos x="20" y="25"/>
                </a:cxn>
                <a:cxn ang="0">
                  <a:pos x="22" y="20"/>
                </a:cxn>
                <a:cxn ang="0">
                  <a:pos x="22" y="19"/>
                </a:cxn>
                <a:cxn ang="0">
                  <a:pos x="17" y="19"/>
                </a:cxn>
                <a:cxn ang="0">
                  <a:pos x="22" y="12"/>
                </a:cxn>
                <a:cxn ang="0">
                  <a:pos x="20" y="10"/>
                </a:cxn>
                <a:cxn ang="0">
                  <a:pos x="22" y="2"/>
                </a:cxn>
                <a:cxn ang="0">
                  <a:pos x="17" y="0"/>
                </a:cxn>
              </a:cxnLst>
              <a:rect l="0" t="0" r="r" b="b"/>
              <a:pathLst>
                <a:path w="22" h="44">
                  <a:moveTo>
                    <a:pt x="17" y="0"/>
                  </a:moveTo>
                  <a:lnTo>
                    <a:pt x="14" y="7"/>
                  </a:lnTo>
                  <a:lnTo>
                    <a:pt x="19" y="4"/>
                  </a:lnTo>
                  <a:lnTo>
                    <a:pt x="17" y="9"/>
                  </a:lnTo>
                  <a:lnTo>
                    <a:pt x="15" y="14"/>
                  </a:lnTo>
                  <a:lnTo>
                    <a:pt x="12" y="24"/>
                  </a:lnTo>
                  <a:lnTo>
                    <a:pt x="7" y="34"/>
                  </a:lnTo>
                  <a:lnTo>
                    <a:pt x="4" y="41"/>
                  </a:lnTo>
                  <a:lnTo>
                    <a:pt x="0" y="44"/>
                  </a:lnTo>
                  <a:lnTo>
                    <a:pt x="5" y="42"/>
                  </a:lnTo>
                  <a:lnTo>
                    <a:pt x="7" y="44"/>
                  </a:lnTo>
                  <a:lnTo>
                    <a:pt x="10" y="41"/>
                  </a:lnTo>
                  <a:lnTo>
                    <a:pt x="10" y="32"/>
                  </a:lnTo>
                  <a:lnTo>
                    <a:pt x="14" y="30"/>
                  </a:lnTo>
                  <a:lnTo>
                    <a:pt x="20" y="25"/>
                  </a:lnTo>
                  <a:lnTo>
                    <a:pt x="22" y="20"/>
                  </a:lnTo>
                  <a:lnTo>
                    <a:pt x="22" y="19"/>
                  </a:lnTo>
                  <a:lnTo>
                    <a:pt x="17" y="19"/>
                  </a:lnTo>
                  <a:lnTo>
                    <a:pt x="22" y="12"/>
                  </a:lnTo>
                  <a:lnTo>
                    <a:pt x="20" y="10"/>
                  </a:lnTo>
                  <a:lnTo>
                    <a:pt x="22" y="2"/>
                  </a:lnTo>
                  <a:lnTo>
                    <a:pt x="17" y="0"/>
                  </a:lnTo>
                  <a:close/>
                </a:path>
              </a:pathLst>
            </a:custGeom>
            <a:solidFill>
              <a:srgbClr val="1F1A17"/>
            </a:solidFill>
            <a:ln w="9525">
              <a:noFill/>
              <a:round/>
              <a:headEnd/>
              <a:tailEnd/>
            </a:ln>
          </p:spPr>
          <p:txBody>
            <a:bodyPr/>
            <a:lstStyle/>
            <a:p>
              <a:endParaRPr lang="en-US"/>
            </a:p>
          </p:txBody>
        </p:sp>
        <p:sp>
          <p:nvSpPr>
            <p:cNvPr id="5015" name="Freeform 919"/>
            <p:cNvSpPr>
              <a:spLocks/>
            </p:cNvSpPr>
            <p:nvPr/>
          </p:nvSpPr>
          <p:spPr bwMode="auto">
            <a:xfrm>
              <a:off x="3255" y="3094"/>
              <a:ext cx="17" cy="17"/>
            </a:xfrm>
            <a:custGeom>
              <a:avLst/>
              <a:gdLst/>
              <a:ahLst/>
              <a:cxnLst>
                <a:cxn ang="0">
                  <a:pos x="0" y="7"/>
                </a:cxn>
                <a:cxn ang="0">
                  <a:pos x="3" y="17"/>
                </a:cxn>
                <a:cxn ang="0">
                  <a:pos x="3" y="14"/>
                </a:cxn>
                <a:cxn ang="0">
                  <a:pos x="5" y="10"/>
                </a:cxn>
                <a:cxn ang="0">
                  <a:pos x="8" y="12"/>
                </a:cxn>
                <a:cxn ang="0">
                  <a:pos x="8" y="14"/>
                </a:cxn>
                <a:cxn ang="0">
                  <a:pos x="8" y="10"/>
                </a:cxn>
                <a:cxn ang="0">
                  <a:pos x="12" y="7"/>
                </a:cxn>
                <a:cxn ang="0">
                  <a:pos x="15" y="7"/>
                </a:cxn>
                <a:cxn ang="0">
                  <a:pos x="17" y="7"/>
                </a:cxn>
                <a:cxn ang="0">
                  <a:pos x="13" y="0"/>
                </a:cxn>
                <a:cxn ang="0">
                  <a:pos x="10" y="4"/>
                </a:cxn>
                <a:cxn ang="0">
                  <a:pos x="7" y="2"/>
                </a:cxn>
                <a:cxn ang="0">
                  <a:pos x="7" y="7"/>
                </a:cxn>
                <a:cxn ang="0">
                  <a:pos x="5" y="5"/>
                </a:cxn>
                <a:cxn ang="0">
                  <a:pos x="3" y="4"/>
                </a:cxn>
                <a:cxn ang="0">
                  <a:pos x="2" y="7"/>
                </a:cxn>
                <a:cxn ang="0">
                  <a:pos x="0" y="7"/>
                </a:cxn>
              </a:cxnLst>
              <a:rect l="0" t="0" r="r" b="b"/>
              <a:pathLst>
                <a:path w="17" h="17">
                  <a:moveTo>
                    <a:pt x="0" y="7"/>
                  </a:moveTo>
                  <a:lnTo>
                    <a:pt x="3" y="17"/>
                  </a:lnTo>
                  <a:lnTo>
                    <a:pt x="3" y="14"/>
                  </a:lnTo>
                  <a:lnTo>
                    <a:pt x="5" y="10"/>
                  </a:lnTo>
                  <a:lnTo>
                    <a:pt x="8" y="12"/>
                  </a:lnTo>
                  <a:lnTo>
                    <a:pt x="8" y="14"/>
                  </a:lnTo>
                  <a:lnTo>
                    <a:pt x="8" y="10"/>
                  </a:lnTo>
                  <a:lnTo>
                    <a:pt x="12" y="7"/>
                  </a:lnTo>
                  <a:lnTo>
                    <a:pt x="15" y="7"/>
                  </a:lnTo>
                  <a:lnTo>
                    <a:pt x="17" y="7"/>
                  </a:lnTo>
                  <a:lnTo>
                    <a:pt x="13" y="0"/>
                  </a:lnTo>
                  <a:lnTo>
                    <a:pt x="10" y="4"/>
                  </a:lnTo>
                  <a:lnTo>
                    <a:pt x="7" y="2"/>
                  </a:lnTo>
                  <a:lnTo>
                    <a:pt x="7" y="7"/>
                  </a:lnTo>
                  <a:lnTo>
                    <a:pt x="5" y="5"/>
                  </a:lnTo>
                  <a:lnTo>
                    <a:pt x="3" y="4"/>
                  </a:lnTo>
                  <a:lnTo>
                    <a:pt x="2" y="7"/>
                  </a:lnTo>
                  <a:lnTo>
                    <a:pt x="0" y="7"/>
                  </a:lnTo>
                  <a:close/>
                </a:path>
              </a:pathLst>
            </a:custGeom>
            <a:solidFill>
              <a:srgbClr val="1F1A17"/>
            </a:solidFill>
            <a:ln w="9525">
              <a:noFill/>
              <a:round/>
              <a:headEnd/>
              <a:tailEnd/>
            </a:ln>
          </p:spPr>
          <p:txBody>
            <a:bodyPr/>
            <a:lstStyle/>
            <a:p>
              <a:endParaRPr lang="en-US"/>
            </a:p>
          </p:txBody>
        </p:sp>
        <p:sp>
          <p:nvSpPr>
            <p:cNvPr id="5016" name="Freeform 920"/>
            <p:cNvSpPr>
              <a:spLocks/>
            </p:cNvSpPr>
            <p:nvPr/>
          </p:nvSpPr>
          <p:spPr bwMode="auto">
            <a:xfrm>
              <a:off x="3098" y="3052"/>
              <a:ext cx="45" cy="27"/>
            </a:xfrm>
            <a:custGeom>
              <a:avLst/>
              <a:gdLst/>
              <a:ahLst/>
              <a:cxnLst>
                <a:cxn ang="0">
                  <a:pos x="0" y="0"/>
                </a:cxn>
                <a:cxn ang="0">
                  <a:pos x="5" y="7"/>
                </a:cxn>
                <a:cxn ang="0">
                  <a:pos x="11" y="10"/>
                </a:cxn>
                <a:cxn ang="0">
                  <a:pos x="11" y="9"/>
                </a:cxn>
                <a:cxn ang="0">
                  <a:pos x="10" y="7"/>
                </a:cxn>
                <a:cxn ang="0">
                  <a:pos x="16" y="14"/>
                </a:cxn>
                <a:cxn ang="0">
                  <a:pos x="25" y="19"/>
                </a:cxn>
                <a:cxn ang="0">
                  <a:pos x="30" y="20"/>
                </a:cxn>
                <a:cxn ang="0">
                  <a:pos x="33" y="22"/>
                </a:cxn>
                <a:cxn ang="0">
                  <a:pos x="37" y="22"/>
                </a:cxn>
                <a:cxn ang="0">
                  <a:pos x="40" y="20"/>
                </a:cxn>
                <a:cxn ang="0">
                  <a:pos x="43" y="22"/>
                </a:cxn>
                <a:cxn ang="0">
                  <a:pos x="45" y="24"/>
                </a:cxn>
                <a:cxn ang="0">
                  <a:pos x="42" y="25"/>
                </a:cxn>
                <a:cxn ang="0">
                  <a:pos x="37" y="27"/>
                </a:cxn>
                <a:cxn ang="0">
                  <a:pos x="30" y="25"/>
                </a:cxn>
                <a:cxn ang="0">
                  <a:pos x="23" y="24"/>
                </a:cxn>
                <a:cxn ang="0">
                  <a:pos x="18" y="24"/>
                </a:cxn>
                <a:cxn ang="0">
                  <a:pos x="15" y="24"/>
                </a:cxn>
                <a:cxn ang="0">
                  <a:pos x="18" y="22"/>
                </a:cxn>
                <a:cxn ang="0">
                  <a:pos x="21" y="20"/>
                </a:cxn>
                <a:cxn ang="0">
                  <a:pos x="16" y="19"/>
                </a:cxn>
                <a:cxn ang="0">
                  <a:pos x="10" y="19"/>
                </a:cxn>
                <a:cxn ang="0">
                  <a:pos x="11" y="17"/>
                </a:cxn>
                <a:cxn ang="0">
                  <a:pos x="13" y="15"/>
                </a:cxn>
                <a:cxn ang="0">
                  <a:pos x="8" y="14"/>
                </a:cxn>
                <a:cxn ang="0">
                  <a:pos x="5" y="10"/>
                </a:cxn>
                <a:cxn ang="0">
                  <a:pos x="3" y="7"/>
                </a:cxn>
                <a:cxn ang="0">
                  <a:pos x="0" y="0"/>
                </a:cxn>
              </a:cxnLst>
              <a:rect l="0" t="0" r="r" b="b"/>
              <a:pathLst>
                <a:path w="45" h="27">
                  <a:moveTo>
                    <a:pt x="0" y="0"/>
                  </a:moveTo>
                  <a:lnTo>
                    <a:pt x="5" y="7"/>
                  </a:lnTo>
                  <a:lnTo>
                    <a:pt x="11" y="10"/>
                  </a:lnTo>
                  <a:lnTo>
                    <a:pt x="11" y="9"/>
                  </a:lnTo>
                  <a:lnTo>
                    <a:pt x="10" y="7"/>
                  </a:lnTo>
                  <a:lnTo>
                    <a:pt x="16" y="14"/>
                  </a:lnTo>
                  <a:lnTo>
                    <a:pt x="25" y="19"/>
                  </a:lnTo>
                  <a:lnTo>
                    <a:pt x="30" y="20"/>
                  </a:lnTo>
                  <a:lnTo>
                    <a:pt x="33" y="22"/>
                  </a:lnTo>
                  <a:lnTo>
                    <a:pt x="37" y="22"/>
                  </a:lnTo>
                  <a:lnTo>
                    <a:pt x="40" y="20"/>
                  </a:lnTo>
                  <a:lnTo>
                    <a:pt x="43" y="22"/>
                  </a:lnTo>
                  <a:lnTo>
                    <a:pt x="45" y="24"/>
                  </a:lnTo>
                  <a:lnTo>
                    <a:pt x="42" y="25"/>
                  </a:lnTo>
                  <a:lnTo>
                    <a:pt x="37" y="27"/>
                  </a:lnTo>
                  <a:lnTo>
                    <a:pt x="30" y="25"/>
                  </a:lnTo>
                  <a:lnTo>
                    <a:pt x="23" y="24"/>
                  </a:lnTo>
                  <a:lnTo>
                    <a:pt x="18" y="24"/>
                  </a:lnTo>
                  <a:lnTo>
                    <a:pt x="15" y="24"/>
                  </a:lnTo>
                  <a:lnTo>
                    <a:pt x="18" y="22"/>
                  </a:lnTo>
                  <a:lnTo>
                    <a:pt x="21" y="20"/>
                  </a:lnTo>
                  <a:lnTo>
                    <a:pt x="16" y="19"/>
                  </a:lnTo>
                  <a:lnTo>
                    <a:pt x="10" y="19"/>
                  </a:lnTo>
                  <a:lnTo>
                    <a:pt x="11" y="17"/>
                  </a:lnTo>
                  <a:lnTo>
                    <a:pt x="13" y="15"/>
                  </a:lnTo>
                  <a:lnTo>
                    <a:pt x="8" y="14"/>
                  </a:lnTo>
                  <a:lnTo>
                    <a:pt x="5" y="10"/>
                  </a:lnTo>
                  <a:lnTo>
                    <a:pt x="3" y="7"/>
                  </a:lnTo>
                  <a:lnTo>
                    <a:pt x="0" y="0"/>
                  </a:lnTo>
                  <a:close/>
                </a:path>
              </a:pathLst>
            </a:custGeom>
            <a:solidFill>
              <a:srgbClr val="1F1A17"/>
            </a:solidFill>
            <a:ln w="9525">
              <a:noFill/>
              <a:round/>
              <a:headEnd/>
              <a:tailEnd/>
            </a:ln>
          </p:spPr>
          <p:txBody>
            <a:bodyPr/>
            <a:lstStyle/>
            <a:p>
              <a:endParaRPr lang="en-US"/>
            </a:p>
          </p:txBody>
        </p:sp>
        <p:sp>
          <p:nvSpPr>
            <p:cNvPr id="5017" name="Freeform 921"/>
            <p:cNvSpPr>
              <a:spLocks/>
            </p:cNvSpPr>
            <p:nvPr/>
          </p:nvSpPr>
          <p:spPr bwMode="auto">
            <a:xfrm>
              <a:off x="3131" y="3034"/>
              <a:ext cx="24" cy="35"/>
            </a:xfrm>
            <a:custGeom>
              <a:avLst/>
              <a:gdLst/>
              <a:ahLst/>
              <a:cxnLst>
                <a:cxn ang="0">
                  <a:pos x="2" y="0"/>
                </a:cxn>
                <a:cxn ang="0">
                  <a:pos x="0" y="3"/>
                </a:cxn>
                <a:cxn ang="0">
                  <a:pos x="2" y="7"/>
                </a:cxn>
                <a:cxn ang="0">
                  <a:pos x="4" y="8"/>
                </a:cxn>
                <a:cxn ang="0">
                  <a:pos x="5" y="10"/>
                </a:cxn>
                <a:cxn ang="0">
                  <a:pos x="7" y="17"/>
                </a:cxn>
                <a:cxn ang="0">
                  <a:pos x="9" y="22"/>
                </a:cxn>
                <a:cxn ang="0">
                  <a:pos x="12" y="23"/>
                </a:cxn>
                <a:cxn ang="0">
                  <a:pos x="15" y="28"/>
                </a:cxn>
                <a:cxn ang="0">
                  <a:pos x="17" y="30"/>
                </a:cxn>
                <a:cxn ang="0">
                  <a:pos x="19" y="33"/>
                </a:cxn>
                <a:cxn ang="0">
                  <a:pos x="19" y="35"/>
                </a:cxn>
                <a:cxn ang="0">
                  <a:pos x="20" y="33"/>
                </a:cxn>
                <a:cxn ang="0">
                  <a:pos x="19" y="28"/>
                </a:cxn>
                <a:cxn ang="0">
                  <a:pos x="17" y="22"/>
                </a:cxn>
                <a:cxn ang="0">
                  <a:pos x="19" y="22"/>
                </a:cxn>
                <a:cxn ang="0">
                  <a:pos x="20" y="22"/>
                </a:cxn>
                <a:cxn ang="0">
                  <a:pos x="19" y="20"/>
                </a:cxn>
                <a:cxn ang="0">
                  <a:pos x="17" y="18"/>
                </a:cxn>
                <a:cxn ang="0">
                  <a:pos x="19" y="17"/>
                </a:cxn>
                <a:cxn ang="0">
                  <a:pos x="22" y="15"/>
                </a:cxn>
                <a:cxn ang="0">
                  <a:pos x="24" y="12"/>
                </a:cxn>
                <a:cxn ang="0">
                  <a:pos x="24" y="8"/>
                </a:cxn>
                <a:cxn ang="0">
                  <a:pos x="19" y="12"/>
                </a:cxn>
                <a:cxn ang="0">
                  <a:pos x="15" y="13"/>
                </a:cxn>
                <a:cxn ang="0">
                  <a:pos x="10" y="12"/>
                </a:cxn>
                <a:cxn ang="0">
                  <a:pos x="5" y="8"/>
                </a:cxn>
                <a:cxn ang="0">
                  <a:pos x="5" y="5"/>
                </a:cxn>
                <a:cxn ang="0">
                  <a:pos x="5" y="2"/>
                </a:cxn>
                <a:cxn ang="0">
                  <a:pos x="4" y="2"/>
                </a:cxn>
                <a:cxn ang="0">
                  <a:pos x="2" y="0"/>
                </a:cxn>
              </a:cxnLst>
              <a:rect l="0" t="0" r="r" b="b"/>
              <a:pathLst>
                <a:path w="24" h="35">
                  <a:moveTo>
                    <a:pt x="2" y="0"/>
                  </a:moveTo>
                  <a:lnTo>
                    <a:pt x="0" y="3"/>
                  </a:lnTo>
                  <a:lnTo>
                    <a:pt x="2" y="7"/>
                  </a:lnTo>
                  <a:lnTo>
                    <a:pt x="4" y="8"/>
                  </a:lnTo>
                  <a:lnTo>
                    <a:pt x="5" y="10"/>
                  </a:lnTo>
                  <a:lnTo>
                    <a:pt x="7" y="17"/>
                  </a:lnTo>
                  <a:lnTo>
                    <a:pt x="9" y="22"/>
                  </a:lnTo>
                  <a:lnTo>
                    <a:pt x="12" y="23"/>
                  </a:lnTo>
                  <a:lnTo>
                    <a:pt x="15" y="28"/>
                  </a:lnTo>
                  <a:lnTo>
                    <a:pt x="17" y="30"/>
                  </a:lnTo>
                  <a:lnTo>
                    <a:pt x="19" y="33"/>
                  </a:lnTo>
                  <a:lnTo>
                    <a:pt x="19" y="35"/>
                  </a:lnTo>
                  <a:lnTo>
                    <a:pt x="20" y="33"/>
                  </a:lnTo>
                  <a:lnTo>
                    <a:pt x="19" y="28"/>
                  </a:lnTo>
                  <a:lnTo>
                    <a:pt x="17" y="22"/>
                  </a:lnTo>
                  <a:lnTo>
                    <a:pt x="19" y="22"/>
                  </a:lnTo>
                  <a:lnTo>
                    <a:pt x="20" y="22"/>
                  </a:lnTo>
                  <a:lnTo>
                    <a:pt x="19" y="20"/>
                  </a:lnTo>
                  <a:lnTo>
                    <a:pt x="17" y="18"/>
                  </a:lnTo>
                  <a:lnTo>
                    <a:pt x="19" y="17"/>
                  </a:lnTo>
                  <a:lnTo>
                    <a:pt x="22" y="15"/>
                  </a:lnTo>
                  <a:lnTo>
                    <a:pt x="24" y="12"/>
                  </a:lnTo>
                  <a:lnTo>
                    <a:pt x="24" y="8"/>
                  </a:lnTo>
                  <a:lnTo>
                    <a:pt x="19" y="12"/>
                  </a:lnTo>
                  <a:lnTo>
                    <a:pt x="15" y="13"/>
                  </a:lnTo>
                  <a:lnTo>
                    <a:pt x="10" y="12"/>
                  </a:lnTo>
                  <a:lnTo>
                    <a:pt x="5" y="8"/>
                  </a:lnTo>
                  <a:lnTo>
                    <a:pt x="5" y="5"/>
                  </a:lnTo>
                  <a:lnTo>
                    <a:pt x="5" y="2"/>
                  </a:lnTo>
                  <a:lnTo>
                    <a:pt x="4" y="2"/>
                  </a:lnTo>
                  <a:lnTo>
                    <a:pt x="2" y="0"/>
                  </a:lnTo>
                  <a:close/>
                </a:path>
              </a:pathLst>
            </a:custGeom>
            <a:solidFill>
              <a:srgbClr val="1F1A17"/>
            </a:solidFill>
            <a:ln w="9525">
              <a:noFill/>
              <a:round/>
              <a:headEnd/>
              <a:tailEnd/>
            </a:ln>
          </p:spPr>
          <p:txBody>
            <a:bodyPr/>
            <a:lstStyle/>
            <a:p>
              <a:endParaRPr lang="en-US"/>
            </a:p>
          </p:txBody>
        </p:sp>
        <p:sp>
          <p:nvSpPr>
            <p:cNvPr id="5018" name="Freeform 922"/>
            <p:cNvSpPr>
              <a:spLocks/>
            </p:cNvSpPr>
            <p:nvPr/>
          </p:nvSpPr>
          <p:spPr bwMode="auto">
            <a:xfrm>
              <a:off x="3156" y="3056"/>
              <a:ext cx="19" cy="35"/>
            </a:xfrm>
            <a:custGeom>
              <a:avLst/>
              <a:gdLst/>
              <a:ahLst/>
              <a:cxnLst>
                <a:cxn ang="0">
                  <a:pos x="0" y="5"/>
                </a:cxn>
                <a:cxn ang="0">
                  <a:pos x="2" y="6"/>
                </a:cxn>
                <a:cxn ang="0">
                  <a:pos x="5" y="5"/>
                </a:cxn>
                <a:cxn ang="0">
                  <a:pos x="9" y="1"/>
                </a:cxn>
                <a:cxn ang="0">
                  <a:pos x="10" y="0"/>
                </a:cxn>
                <a:cxn ang="0">
                  <a:pos x="10" y="3"/>
                </a:cxn>
                <a:cxn ang="0">
                  <a:pos x="10" y="10"/>
                </a:cxn>
                <a:cxn ang="0">
                  <a:pos x="14" y="13"/>
                </a:cxn>
                <a:cxn ang="0">
                  <a:pos x="17" y="20"/>
                </a:cxn>
                <a:cxn ang="0">
                  <a:pos x="19" y="25"/>
                </a:cxn>
                <a:cxn ang="0">
                  <a:pos x="17" y="30"/>
                </a:cxn>
                <a:cxn ang="0">
                  <a:pos x="15" y="33"/>
                </a:cxn>
                <a:cxn ang="0">
                  <a:pos x="12" y="35"/>
                </a:cxn>
                <a:cxn ang="0">
                  <a:pos x="14" y="30"/>
                </a:cxn>
                <a:cxn ang="0">
                  <a:pos x="14" y="23"/>
                </a:cxn>
                <a:cxn ang="0">
                  <a:pos x="9" y="18"/>
                </a:cxn>
                <a:cxn ang="0">
                  <a:pos x="5" y="16"/>
                </a:cxn>
                <a:cxn ang="0">
                  <a:pos x="5" y="13"/>
                </a:cxn>
                <a:cxn ang="0">
                  <a:pos x="4" y="10"/>
                </a:cxn>
                <a:cxn ang="0">
                  <a:pos x="2" y="6"/>
                </a:cxn>
                <a:cxn ang="0">
                  <a:pos x="0" y="5"/>
                </a:cxn>
              </a:cxnLst>
              <a:rect l="0" t="0" r="r" b="b"/>
              <a:pathLst>
                <a:path w="19" h="35">
                  <a:moveTo>
                    <a:pt x="0" y="5"/>
                  </a:moveTo>
                  <a:lnTo>
                    <a:pt x="2" y="6"/>
                  </a:lnTo>
                  <a:lnTo>
                    <a:pt x="5" y="5"/>
                  </a:lnTo>
                  <a:lnTo>
                    <a:pt x="9" y="1"/>
                  </a:lnTo>
                  <a:lnTo>
                    <a:pt x="10" y="0"/>
                  </a:lnTo>
                  <a:lnTo>
                    <a:pt x="10" y="3"/>
                  </a:lnTo>
                  <a:lnTo>
                    <a:pt x="10" y="10"/>
                  </a:lnTo>
                  <a:lnTo>
                    <a:pt x="14" y="13"/>
                  </a:lnTo>
                  <a:lnTo>
                    <a:pt x="17" y="20"/>
                  </a:lnTo>
                  <a:lnTo>
                    <a:pt x="19" y="25"/>
                  </a:lnTo>
                  <a:lnTo>
                    <a:pt x="17" y="30"/>
                  </a:lnTo>
                  <a:lnTo>
                    <a:pt x="15" y="33"/>
                  </a:lnTo>
                  <a:lnTo>
                    <a:pt x="12" y="35"/>
                  </a:lnTo>
                  <a:lnTo>
                    <a:pt x="14" y="30"/>
                  </a:lnTo>
                  <a:lnTo>
                    <a:pt x="14" y="23"/>
                  </a:lnTo>
                  <a:lnTo>
                    <a:pt x="9" y="18"/>
                  </a:lnTo>
                  <a:lnTo>
                    <a:pt x="5" y="16"/>
                  </a:lnTo>
                  <a:lnTo>
                    <a:pt x="5" y="13"/>
                  </a:lnTo>
                  <a:lnTo>
                    <a:pt x="4" y="10"/>
                  </a:lnTo>
                  <a:lnTo>
                    <a:pt x="2" y="6"/>
                  </a:lnTo>
                  <a:lnTo>
                    <a:pt x="0" y="5"/>
                  </a:lnTo>
                  <a:close/>
                </a:path>
              </a:pathLst>
            </a:custGeom>
            <a:solidFill>
              <a:srgbClr val="1F1A17"/>
            </a:solidFill>
            <a:ln w="9525">
              <a:noFill/>
              <a:round/>
              <a:headEnd/>
              <a:tailEnd/>
            </a:ln>
          </p:spPr>
          <p:txBody>
            <a:bodyPr/>
            <a:lstStyle/>
            <a:p>
              <a:endParaRPr lang="en-US"/>
            </a:p>
          </p:txBody>
        </p:sp>
        <p:sp>
          <p:nvSpPr>
            <p:cNvPr id="5019" name="Freeform 923"/>
            <p:cNvSpPr>
              <a:spLocks/>
            </p:cNvSpPr>
            <p:nvPr/>
          </p:nvSpPr>
          <p:spPr bwMode="auto">
            <a:xfrm>
              <a:off x="3173" y="3088"/>
              <a:ext cx="13" cy="20"/>
            </a:xfrm>
            <a:custGeom>
              <a:avLst/>
              <a:gdLst/>
              <a:ahLst/>
              <a:cxnLst>
                <a:cxn ang="0">
                  <a:pos x="2" y="0"/>
                </a:cxn>
                <a:cxn ang="0">
                  <a:pos x="3" y="0"/>
                </a:cxn>
                <a:cxn ang="0">
                  <a:pos x="5" y="0"/>
                </a:cxn>
                <a:cxn ang="0">
                  <a:pos x="10" y="8"/>
                </a:cxn>
                <a:cxn ang="0">
                  <a:pos x="13" y="20"/>
                </a:cxn>
                <a:cxn ang="0">
                  <a:pos x="12" y="18"/>
                </a:cxn>
                <a:cxn ang="0">
                  <a:pos x="10" y="16"/>
                </a:cxn>
                <a:cxn ang="0">
                  <a:pos x="8" y="13"/>
                </a:cxn>
                <a:cxn ang="0">
                  <a:pos x="5" y="11"/>
                </a:cxn>
                <a:cxn ang="0">
                  <a:pos x="3" y="11"/>
                </a:cxn>
                <a:cxn ang="0">
                  <a:pos x="0" y="13"/>
                </a:cxn>
                <a:cxn ang="0">
                  <a:pos x="2" y="6"/>
                </a:cxn>
                <a:cxn ang="0">
                  <a:pos x="2" y="0"/>
                </a:cxn>
              </a:cxnLst>
              <a:rect l="0" t="0" r="r" b="b"/>
              <a:pathLst>
                <a:path w="13" h="20">
                  <a:moveTo>
                    <a:pt x="2" y="0"/>
                  </a:moveTo>
                  <a:lnTo>
                    <a:pt x="3" y="0"/>
                  </a:lnTo>
                  <a:lnTo>
                    <a:pt x="5" y="0"/>
                  </a:lnTo>
                  <a:lnTo>
                    <a:pt x="10" y="8"/>
                  </a:lnTo>
                  <a:lnTo>
                    <a:pt x="13" y="20"/>
                  </a:lnTo>
                  <a:lnTo>
                    <a:pt x="12" y="18"/>
                  </a:lnTo>
                  <a:lnTo>
                    <a:pt x="10" y="16"/>
                  </a:lnTo>
                  <a:lnTo>
                    <a:pt x="8" y="13"/>
                  </a:lnTo>
                  <a:lnTo>
                    <a:pt x="5" y="11"/>
                  </a:lnTo>
                  <a:lnTo>
                    <a:pt x="3" y="11"/>
                  </a:lnTo>
                  <a:lnTo>
                    <a:pt x="0" y="13"/>
                  </a:lnTo>
                  <a:lnTo>
                    <a:pt x="2" y="6"/>
                  </a:lnTo>
                  <a:lnTo>
                    <a:pt x="2" y="0"/>
                  </a:lnTo>
                  <a:close/>
                </a:path>
              </a:pathLst>
            </a:custGeom>
            <a:solidFill>
              <a:srgbClr val="1F1A17"/>
            </a:solidFill>
            <a:ln w="9525">
              <a:noFill/>
              <a:round/>
              <a:headEnd/>
              <a:tailEnd/>
            </a:ln>
          </p:spPr>
          <p:txBody>
            <a:bodyPr/>
            <a:lstStyle/>
            <a:p>
              <a:endParaRPr lang="en-US"/>
            </a:p>
          </p:txBody>
        </p:sp>
        <p:sp>
          <p:nvSpPr>
            <p:cNvPr id="5020" name="Freeform 924"/>
            <p:cNvSpPr>
              <a:spLocks/>
            </p:cNvSpPr>
            <p:nvPr/>
          </p:nvSpPr>
          <p:spPr bwMode="auto">
            <a:xfrm>
              <a:off x="3161" y="3131"/>
              <a:ext cx="27" cy="25"/>
            </a:xfrm>
            <a:custGeom>
              <a:avLst/>
              <a:gdLst/>
              <a:ahLst/>
              <a:cxnLst>
                <a:cxn ang="0">
                  <a:pos x="0" y="3"/>
                </a:cxn>
                <a:cxn ang="0">
                  <a:pos x="5" y="3"/>
                </a:cxn>
                <a:cxn ang="0">
                  <a:pos x="10" y="3"/>
                </a:cxn>
                <a:cxn ang="0">
                  <a:pos x="17" y="2"/>
                </a:cxn>
                <a:cxn ang="0">
                  <a:pos x="20" y="0"/>
                </a:cxn>
                <a:cxn ang="0">
                  <a:pos x="22" y="7"/>
                </a:cxn>
                <a:cxn ang="0">
                  <a:pos x="20" y="15"/>
                </a:cxn>
                <a:cxn ang="0">
                  <a:pos x="24" y="18"/>
                </a:cxn>
                <a:cxn ang="0">
                  <a:pos x="27" y="22"/>
                </a:cxn>
                <a:cxn ang="0">
                  <a:pos x="25" y="25"/>
                </a:cxn>
                <a:cxn ang="0">
                  <a:pos x="20" y="25"/>
                </a:cxn>
                <a:cxn ang="0">
                  <a:pos x="20" y="22"/>
                </a:cxn>
                <a:cxn ang="0">
                  <a:pos x="20" y="18"/>
                </a:cxn>
                <a:cxn ang="0">
                  <a:pos x="17" y="22"/>
                </a:cxn>
                <a:cxn ang="0">
                  <a:pos x="15" y="23"/>
                </a:cxn>
                <a:cxn ang="0">
                  <a:pos x="15" y="17"/>
                </a:cxn>
                <a:cxn ang="0">
                  <a:pos x="17" y="12"/>
                </a:cxn>
                <a:cxn ang="0">
                  <a:pos x="14" y="12"/>
                </a:cxn>
                <a:cxn ang="0">
                  <a:pos x="10" y="15"/>
                </a:cxn>
                <a:cxn ang="0">
                  <a:pos x="9" y="18"/>
                </a:cxn>
                <a:cxn ang="0">
                  <a:pos x="9" y="18"/>
                </a:cxn>
                <a:cxn ang="0">
                  <a:pos x="5" y="10"/>
                </a:cxn>
                <a:cxn ang="0">
                  <a:pos x="0" y="3"/>
                </a:cxn>
              </a:cxnLst>
              <a:rect l="0" t="0" r="r" b="b"/>
              <a:pathLst>
                <a:path w="27" h="25">
                  <a:moveTo>
                    <a:pt x="0" y="3"/>
                  </a:moveTo>
                  <a:lnTo>
                    <a:pt x="5" y="3"/>
                  </a:lnTo>
                  <a:lnTo>
                    <a:pt x="10" y="3"/>
                  </a:lnTo>
                  <a:lnTo>
                    <a:pt x="17" y="2"/>
                  </a:lnTo>
                  <a:lnTo>
                    <a:pt x="20" y="0"/>
                  </a:lnTo>
                  <a:lnTo>
                    <a:pt x="22" y="7"/>
                  </a:lnTo>
                  <a:lnTo>
                    <a:pt x="20" y="15"/>
                  </a:lnTo>
                  <a:lnTo>
                    <a:pt x="24" y="18"/>
                  </a:lnTo>
                  <a:lnTo>
                    <a:pt x="27" y="22"/>
                  </a:lnTo>
                  <a:lnTo>
                    <a:pt x="25" y="25"/>
                  </a:lnTo>
                  <a:lnTo>
                    <a:pt x="20" y="25"/>
                  </a:lnTo>
                  <a:lnTo>
                    <a:pt x="20" y="22"/>
                  </a:lnTo>
                  <a:lnTo>
                    <a:pt x="20" y="18"/>
                  </a:lnTo>
                  <a:lnTo>
                    <a:pt x="17" y="22"/>
                  </a:lnTo>
                  <a:lnTo>
                    <a:pt x="15" y="23"/>
                  </a:lnTo>
                  <a:lnTo>
                    <a:pt x="15" y="17"/>
                  </a:lnTo>
                  <a:lnTo>
                    <a:pt x="17" y="12"/>
                  </a:lnTo>
                  <a:lnTo>
                    <a:pt x="14" y="12"/>
                  </a:lnTo>
                  <a:lnTo>
                    <a:pt x="10" y="15"/>
                  </a:lnTo>
                  <a:lnTo>
                    <a:pt x="9" y="18"/>
                  </a:lnTo>
                  <a:lnTo>
                    <a:pt x="9" y="18"/>
                  </a:lnTo>
                  <a:lnTo>
                    <a:pt x="5" y="10"/>
                  </a:lnTo>
                  <a:lnTo>
                    <a:pt x="0" y="3"/>
                  </a:lnTo>
                  <a:close/>
                </a:path>
              </a:pathLst>
            </a:custGeom>
            <a:solidFill>
              <a:srgbClr val="1F1A17"/>
            </a:solidFill>
            <a:ln w="9525">
              <a:noFill/>
              <a:round/>
              <a:headEnd/>
              <a:tailEnd/>
            </a:ln>
          </p:spPr>
          <p:txBody>
            <a:bodyPr/>
            <a:lstStyle/>
            <a:p>
              <a:endParaRPr lang="en-US"/>
            </a:p>
          </p:txBody>
        </p:sp>
        <p:sp>
          <p:nvSpPr>
            <p:cNvPr id="5021" name="Freeform 925"/>
            <p:cNvSpPr>
              <a:spLocks/>
            </p:cNvSpPr>
            <p:nvPr/>
          </p:nvSpPr>
          <p:spPr bwMode="auto">
            <a:xfrm>
              <a:off x="3198" y="3124"/>
              <a:ext cx="20" cy="15"/>
            </a:xfrm>
            <a:custGeom>
              <a:avLst/>
              <a:gdLst/>
              <a:ahLst/>
              <a:cxnLst>
                <a:cxn ang="0">
                  <a:pos x="0" y="14"/>
                </a:cxn>
                <a:cxn ang="0">
                  <a:pos x="2" y="10"/>
                </a:cxn>
                <a:cxn ang="0">
                  <a:pos x="3" y="5"/>
                </a:cxn>
                <a:cxn ang="0">
                  <a:pos x="8" y="7"/>
                </a:cxn>
                <a:cxn ang="0">
                  <a:pos x="12" y="9"/>
                </a:cxn>
                <a:cxn ang="0">
                  <a:pos x="12" y="5"/>
                </a:cxn>
                <a:cxn ang="0">
                  <a:pos x="12" y="4"/>
                </a:cxn>
                <a:cxn ang="0">
                  <a:pos x="13" y="4"/>
                </a:cxn>
                <a:cxn ang="0">
                  <a:pos x="15" y="5"/>
                </a:cxn>
                <a:cxn ang="0">
                  <a:pos x="15" y="0"/>
                </a:cxn>
                <a:cxn ang="0">
                  <a:pos x="18" y="2"/>
                </a:cxn>
                <a:cxn ang="0">
                  <a:pos x="20" y="5"/>
                </a:cxn>
                <a:cxn ang="0">
                  <a:pos x="20" y="9"/>
                </a:cxn>
                <a:cxn ang="0">
                  <a:pos x="20" y="10"/>
                </a:cxn>
                <a:cxn ang="0">
                  <a:pos x="15" y="9"/>
                </a:cxn>
                <a:cxn ang="0">
                  <a:pos x="13" y="12"/>
                </a:cxn>
                <a:cxn ang="0">
                  <a:pos x="5" y="15"/>
                </a:cxn>
                <a:cxn ang="0">
                  <a:pos x="3" y="12"/>
                </a:cxn>
                <a:cxn ang="0">
                  <a:pos x="0" y="14"/>
                </a:cxn>
              </a:cxnLst>
              <a:rect l="0" t="0" r="r" b="b"/>
              <a:pathLst>
                <a:path w="20" h="15">
                  <a:moveTo>
                    <a:pt x="0" y="14"/>
                  </a:moveTo>
                  <a:lnTo>
                    <a:pt x="2" y="10"/>
                  </a:lnTo>
                  <a:lnTo>
                    <a:pt x="3" y="5"/>
                  </a:lnTo>
                  <a:lnTo>
                    <a:pt x="8" y="7"/>
                  </a:lnTo>
                  <a:lnTo>
                    <a:pt x="12" y="9"/>
                  </a:lnTo>
                  <a:lnTo>
                    <a:pt x="12" y="5"/>
                  </a:lnTo>
                  <a:lnTo>
                    <a:pt x="12" y="4"/>
                  </a:lnTo>
                  <a:lnTo>
                    <a:pt x="13" y="4"/>
                  </a:lnTo>
                  <a:lnTo>
                    <a:pt x="15" y="5"/>
                  </a:lnTo>
                  <a:lnTo>
                    <a:pt x="15" y="0"/>
                  </a:lnTo>
                  <a:lnTo>
                    <a:pt x="18" y="2"/>
                  </a:lnTo>
                  <a:lnTo>
                    <a:pt x="20" y="5"/>
                  </a:lnTo>
                  <a:lnTo>
                    <a:pt x="20" y="9"/>
                  </a:lnTo>
                  <a:lnTo>
                    <a:pt x="20" y="10"/>
                  </a:lnTo>
                  <a:lnTo>
                    <a:pt x="15" y="9"/>
                  </a:lnTo>
                  <a:lnTo>
                    <a:pt x="13" y="12"/>
                  </a:lnTo>
                  <a:lnTo>
                    <a:pt x="5" y="15"/>
                  </a:lnTo>
                  <a:lnTo>
                    <a:pt x="3" y="12"/>
                  </a:lnTo>
                  <a:lnTo>
                    <a:pt x="0" y="14"/>
                  </a:lnTo>
                  <a:close/>
                </a:path>
              </a:pathLst>
            </a:custGeom>
            <a:solidFill>
              <a:srgbClr val="1F1A17"/>
            </a:solidFill>
            <a:ln w="9525">
              <a:noFill/>
              <a:round/>
              <a:headEnd/>
              <a:tailEnd/>
            </a:ln>
          </p:spPr>
          <p:txBody>
            <a:bodyPr/>
            <a:lstStyle/>
            <a:p>
              <a:endParaRPr lang="en-US"/>
            </a:p>
          </p:txBody>
        </p:sp>
        <p:sp>
          <p:nvSpPr>
            <p:cNvPr id="5022" name="Freeform 926"/>
            <p:cNvSpPr>
              <a:spLocks/>
            </p:cNvSpPr>
            <p:nvPr/>
          </p:nvSpPr>
          <p:spPr bwMode="auto">
            <a:xfrm>
              <a:off x="3200" y="3144"/>
              <a:ext cx="13" cy="25"/>
            </a:xfrm>
            <a:custGeom>
              <a:avLst/>
              <a:gdLst/>
              <a:ahLst/>
              <a:cxnLst>
                <a:cxn ang="0">
                  <a:pos x="0" y="5"/>
                </a:cxn>
                <a:cxn ang="0">
                  <a:pos x="0" y="2"/>
                </a:cxn>
                <a:cxn ang="0">
                  <a:pos x="1" y="0"/>
                </a:cxn>
                <a:cxn ang="0">
                  <a:pos x="3" y="0"/>
                </a:cxn>
                <a:cxn ang="0">
                  <a:pos x="6" y="0"/>
                </a:cxn>
                <a:cxn ang="0">
                  <a:pos x="10" y="2"/>
                </a:cxn>
                <a:cxn ang="0">
                  <a:pos x="13" y="5"/>
                </a:cxn>
                <a:cxn ang="0">
                  <a:pos x="13" y="10"/>
                </a:cxn>
                <a:cxn ang="0">
                  <a:pos x="13" y="15"/>
                </a:cxn>
                <a:cxn ang="0">
                  <a:pos x="10" y="17"/>
                </a:cxn>
                <a:cxn ang="0">
                  <a:pos x="6" y="20"/>
                </a:cxn>
                <a:cxn ang="0">
                  <a:pos x="6" y="22"/>
                </a:cxn>
                <a:cxn ang="0">
                  <a:pos x="5" y="25"/>
                </a:cxn>
                <a:cxn ang="0">
                  <a:pos x="3" y="24"/>
                </a:cxn>
                <a:cxn ang="0">
                  <a:pos x="3" y="19"/>
                </a:cxn>
                <a:cxn ang="0">
                  <a:pos x="5" y="10"/>
                </a:cxn>
                <a:cxn ang="0">
                  <a:pos x="6" y="9"/>
                </a:cxn>
                <a:cxn ang="0">
                  <a:pos x="3" y="9"/>
                </a:cxn>
                <a:cxn ang="0">
                  <a:pos x="1" y="9"/>
                </a:cxn>
                <a:cxn ang="0">
                  <a:pos x="0" y="7"/>
                </a:cxn>
                <a:cxn ang="0">
                  <a:pos x="0" y="5"/>
                </a:cxn>
              </a:cxnLst>
              <a:rect l="0" t="0" r="r" b="b"/>
              <a:pathLst>
                <a:path w="13" h="25">
                  <a:moveTo>
                    <a:pt x="0" y="5"/>
                  </a:moveTo>
                  <a:lnTo>
                    <a:pt x="0" y="2"/>
                  </a:lnTo>
                  <a:lnTo>
                    <a:pt x="1" y="0"/>
                  </a:lnTo>
                  <a:lnTo>
                    <a:pt x="3" y="0"/>
                  </a:lnTo>
                  <a:lnTo>
                    <a:pt x="6" y="0"/>
                  </a:lnTo>
                  <a:lnTo>
                    <a:pt x="10" y="2"/>
                  </a:lnTo>
                  <a:lnTo>
                    <a:pt x="13" y="5"/>
                  </a:lnTo>
                  <a:lnTo>
                    <a:pt x="13" y="10"/>
                  </a:lnTo>
                  <a:lnTo>
                    <a:pt x="13" y="15"/>
                  </a:lnTo>
                  <a:lnTo>
                    <a:pt x="10" y="17"/>
                  </a:lnTo>
                  <a:lnTo>
                    <a:pt x="6" y="20"/>
                  </a:lnTo>
                  <a:lnTo>
                    <a:pt x="6" y="22"/>
                  </a:lnTo>
                  <a:lnTo>
                    <a:pt x="5" y="25"/>
                  </a:lnTo>
                  <a:lnTo>
                    <a:pt x="3" y="24"/>
                  </a:lnTo>
                  <a:lnTo>
                    <a:pt x="3" y="19"/>
                  </a:lnTo>
                  <a:lnTo>
                    <a:pt x="5" y="10"/>
                  </a:lnTo>
                  <a:lnTo>
                    <a:pt x="6" y="9"/>
                  </a:lnTo>
                  <a:lnTo>
                    <a:pt x="3" y="9"/>
                  </a:lnTo>
                  <a:lnTo>
                    <a:pt x="1" y="9"/>
                  </a:lnTo>
                  <a:lnTo>
                    <a:pt x="0" y="7"/>
                  </a:lnTo>
                  <a:lnTo>
                    <a:pt x="0" y="5"/>
                  </a:lnTo>
                  <a:close/>
                </a:path>
              </a:pathLst>
            </a:custGeom>
            <a:solidFill>
              <a:srgbClr val="1F1A17"/>
            </a:solidFill>
            <a:ln w="9525">
              <a:noFill/>
              <a:round/>
              <a:headEnd/>
              <a:tailEnd/>
            </a:ln>
          </p:spPr>
          <p:txBody>
            <a:bodyPr/>
            <a:lstStyle/>
            <a:p>
              <a:endParaRPr lang="en-US"/>
            </a:p>
          </p:txBody>
        </p:sp>
        <p:sp>
          <p:nvSpPr>
            <p:cNvPr id="5023" name="Freeform 927"/>
            <p:cNvSpPr>
              <a:spLocks/>
            </p:cNvSpPr>
            <p:nvPr/>
          </p:nvSpPr>
          <p:spPr bwMode="auto">
            <a:xfrm>
              <a:off x="3216" y="3151"/>
              <a:ext cx="7" cy="7"/>
            </a:xfrm>
            <a:custGeom>
              <a:avLst/>
              <a:gdLst/>
              <a:ahLst/>
              <a:cxnLst>
                <a:cxn ang="0">
                  <a:pos x="0" y="0"/>
                </a:cxn>
                <a:cxn ang="0">
                  <a:pos x="0" y="3"/>
                </a:cxn>
                <a:cxn ang="0">
                  <a:pos x="2" y="7"/>
                </a:cxn>
                <a:cxn ang="0">
                  <a:pos x="5" y="7"/>
                </a:cxn>
                <a:cxn ang="0">
                  <a:pos x="7" y="7"/>
                </a:cxn>
                <a:cxn ang="0">
                  <a:pos x="7" y="5"/>
                </a:cxn>
                <a:cxn ang="0">
                  <a:pos x="5" y="2"/>
                </a:cxn>
                <a:cxn ang="0">
                  <a:pos x="2" y="0"/>
                </a:cxn>
                <a:cxn ang="0">
                  <a:pos x="0" y="0"/>
                </a:cxn>
              </a:cxnLst>
              <a:rect l="0" t="0" r="r" b="b"/>
              <a:pathLst>
                <a:path w="7" h="7">
                  <a:moveTo>
                    <a:pt x="0" y="0"/>
                  </a:moveTo>
                  <a:lnTo>
                    <a:pt x="0" y="3"/>
                  </a:lnTo>
                  <a:lnTo>
                    <a:pt x="2" y="7"/>
                  </a:lnTo>
                  <a:lnTo>
                    <a:pt x="5" y="7"/>
                  </a:lnTo>
                  <a:lnTo>
                    <a:pt x="7" y="7"/>
                  </a:lnTo>
                  <a:lnTo>
                    <a:pt x="7" y="5"/>
                  </a:lnTo>
                  <a:lnTo>
                    <a:pt x="5" y="2"/>
                  </a:lnTo>
                  <a:lnTo>
                    <a:pt x="2" y="0"/>
                  </a:lnTo>
                  <a:lnTo>
                    <a:pt x="0" y="0"/>
                  </a:lnTo>
                  <a:close/>
                </a:path>
              </a:pathLst>
            </a:custGeom>
            <a:solidFill>
              <a:srgbClr val="1F1A17"/>
            </a:solidFill>
            <a:ln w="9525">
              <a:noFill/>
              <a:round/>
              <a:headEnd/>
              <a:tailEnd/>
            </a:ln>
          </p:spPr>
          <p:txBody>
            <a:bodyPr/>
            <a:lstStyle/>
            <a:p>
              <a:endParaRPr lang="en-US"/>
            </a:p>
          </p:txBody>
        </p:sp>
        <p:sp>
          <p:nvSpPr>
            <p:cNvPr id="5024" name="Freeform 928"/>
            <p:cNvSpPr>
              <a:spLocks/>
            </p:cNvSpPr>
            <p:nvPr/>
          </p:nvSpPr>
          <p:spPr bwMode="auto">
            <a:xfrm>
              <a:off x="3206" y="3181"/>
              <a:ext cx="20" cy="45"/>
            </a:xfrm>
            <a:custGeom>
              <a:avLst/>
              <a:gdLst/>
              <a:ahLst/>
              <a:cxnLst>
                <a:cxn ang="0">
                  <a:pos x="2" y="0"/>
                </a:cxn>
                <a:cxn ang="0">
                  <a:pos x="0" y="5"/>
                </a:cxn>
                <a:cxn ang="0">
                  <a:pos x="0" y="14"/>
                </a:cxn>
                <a:cxn ang="0">
                  <a:pos x="2" y="22"/>
                </a:cxn>
                <a:cxn ang="0">
                  <a:pos x="4" y="29"/>
                </a:cxn>
                <a:cxn ang="0">
                  <a:pos x="10" y="37"/>
                </a:cxn>
                <a:cxn ang="0">
                  <a:pos x="17" y="45"/>
                </a:cxn>
                <a:cxn ang="0">
                  <a:pos x="17" y="44"/>
                </a:cxn>
                <a:cxn ang="0">
                  <a:pos x="19" y="44"/>
                </a:cxn>
                <a:cxn ang="0">
                  <a:pos x="17" y="39"/>
                </a:cxn>
                <a:cxn ang="0">
                  <a:pos x="15" y="34"/>
                </a:cxn>
                <a:cxn ang="0">
                  <a:pos x="17" y="30"/>
                </a:cxn>
                <a:cxn ang="0">
                  <a:pos x="17" y="29"/>
                </a:cxn>
                <a:cxn ang="0">
                  <a:pos x="15" y="30"/>
                </a:cxn>
                <a:cxn ang="0">
                  <a:pos x="14" y="29"/>
                </a:cxn>
                <a:cxn ang="0">
                  <a:pos x="12" y="29"/>
                </a:cxn>
                <a:cxn ang="0">
                  <a:pos x="10" y="25"/>
                </a:cxn>
                <a:cxn ang="0">
                  <a:pos x="7" y="20"/>
                </a:cxn>
                <a:cxn ang="0">
                  <a:pos x="5" y="15"/>
                </a:cxn>
                <a:cxn ang="0">
                  <a:pos x="7" y="14"/>
                </a:cxn>
                <a:cxn ang="0">
                  <a:pos x="10" y="14"/>
                </a:cxn>
                <a:cxn ang="0">
                  <a:pos x="15" y="17"/>
                </a:cxn>
                <a:cxn ang="0">
                  <a:pos x="20" y="20"/>
                </a:cxn>
                <a:cxn ang="0">
                  <a:pos x="17" y="14"/>
                </a:cxn>
                <a:cxn ang="0">
                  <a:pos x="14" y="10"/>
                </a:cxn>
                <a:cxn ang="0">
                  <a:pos x="10" y="7"/>
                </a:cxn>
                <a:cxn ang="0">
                  <a:pos x="5" y="5"/>
                </a:cxn>
                <a:cxn ang="0">
                  <a:pos x="4" y="4"/>
                </a:cxn>
                <a:cxn ang="0">
                  <a:pos x="2" y="0"/>
                </a:cxn>
              </a:cxnLst>
              <a:rect l="0" t="0" r="r" b="b"/>
              <a:pathLst>
                <a:path w="20" h="45">
                  <a:moveTo>
                    <a:pt x="2" y="0"/>
                  </a:moveTo>
                  <a:lnTo>
                    <a:pt x="0" y="5"/>
                  </a:lnTo>
                  <a:lnTo>
                    <a:pt x="0" y="14"/>
                  </a:lnTo>
                  <a:lnTo>
                    <a:pt x="2" y="22"/>
                  </a:lnTo>
                  <a:lnTo>
                    <a:pt x="4" y="29"/>
                  </a:lnTo>
                  <a:lnTo>
                    <a:pt x="10" y="37"/>
                  </a:lnTo>
                  <a:lnTo>
                    <a:pt x="17" y="45"/>
                  </a:lnTo>
                  <a:lnTo>
                    <a:pt x="17" y="44"/>
                  </a:lnTo>
                  <a:lnTo>
                    <a:pt x="19" y="44"/>
                  </a:lnTo>
                  <a:lnTo>
                    <a:pt x="17" y="39"/>
                  </a:lnTo>
                  <a:lnTo>
                    <a:pt x="15" y="34"/>
                  </a:lnTo>
                  <a:lnTo>
                    <a:pt x="17" y="30"/>
                  </a:lnTo>
                  <a:lnTo>
                    <a:pt x="17" y="29"/>
                  </a:lnTo>
                  <a:lnTo>
                    <a:pt x="15" y="30"/>
                  </a:lnTo>
                  <a:lnTo>
                    <a:pt x="14" y="29"/>
                  </a:lnTo>
                  <a:lnTo>
                    <a:pt x="12" y="29"/>
                  </a:lnTo>
                  <a:lnTo>
                    <a:pt x="10" y="25"/>
                  </a:lnTo>
                  <a:lnTo>
                    <a:pt x="7" y="20"/>
                  </a:lnTo>
                  <a:lnTo>
                    <a:pt x="5" y="15"/>
                  </a:lnTo>
                  <a:lnTo>
                    <a:pt x="7" y="14"/>
                  </a:lnTo>
                  <a:lnTo>
                    <a:pt x="10" y="14"/>
                  </a:lnTo>
                  <a:lnTo>
                    <a:pt x="15" y="17"/>
                  </a:lnTo>
                  <a:lnTo>
                    <a:pt x="20" y="20"/>
                  </a:lnTo>
                  <a:lnTo>
                    <a:pt x="17" y="14"/>
                  </a:lnTo>
                  <a:lnTo>
                    <a:pt x="14" y="10"/>
                  </a:lnTo>
                  <a:lnTo>
                    <a:pt x="10" y="7"/>
                  </a:lnTo>
                  <a:lnTo>
                    <a:pt x="5" y="5"/>
                  </a:lnTo>
                  <a:lnTo>
                    <a:pt x="4" y="4"/>
                  </a:lnTo>
                  <a:lnTo>
                    <a:pt x="2" y="0"/>
                  </a:lnTo>
                  <a:close/>
                </a:path>
              </a:pathLst>
            </a:custGeom>
            <a:solidFill>
              <a:srgbClr val="1F1A17"/>
            </a:solidFill>
            <a:ln w="9525">
              <a:noFill/>
              <a:round/>
              <a:headEnd/>
              <a:tailEnd/>
            </a:ln>
          </p:spPr>
          <p:txBody>
            <a:bodyPr/>
            <a:lstStyle/>
            <a:p>
              <a:endParaRPr lang="en-US"/>
            </a:p>
          </p:txBody>
        </p:sp>
        <p:sp>
          <p:nvSpPr>
            <p:cNvPr id="5025" name="Freeform 929"/>
            <p:cNvSpPr>
              <a:spLocks/>
            </p:cNvSpPr>
            <p:nvPr/>
          </p:nvSpPr>
          <p:spPr bwMode="auto">
            <a:xfrm>
              <a:off x="3241" y="3141"/>
              <a:ext cx="24" cy="7"/>
            </a:xfrm>
            <a:custGeom>
              <a:avLst/>
              <a:gdLst/>
              <a:ahLst/>
              <a:cxnLst>
                <a:cxn ang="0">
                  <a:pos x="0" y="0"/>
                </a:cxn>
                <a:cxn ang="0">
                  <a:pos x="2" y="3"/>
                </a:cxn>
                <a:cxn ang="0">
                  <a:pos x="6" y="5"/>
                </a:cxn>
                <a:cxn ang="0">
                  <a:pos x="7" y="7"/>
                </a:cxn>
                <a:cxn ang="0">
                  <a:pos x="11" y="7"/>
                </a:cxn>
                <a:cxn ang="0">
                  <a:pos x="19" y="7"/>
                </a:cxn>
                <a:cxn ang="0">
                  <a:pos x="24" y="5"/>
                </a:cxn>
                <a:cxn ang="0">
                  <a:pos x="12" y="0"/>
                </a:cxn>
                <a:cxn ang="0">
                  <a:pos x="0" y="0"/>
                </a:cxn>
              </a:cxnLst>
              <a:rect l="0" t="0" r="r" b="b"/>
              <a:pathLst>
                <a:path w="24" h="7">
                  <a:moveTo>
                    <a:pt x="0" y="0"/>
                  </a:moveTo>
                  <a:lnTo>
                    <a:pt x="2" y="3"/>
                  </a:lnTo>
                  <a:lnTo>
                    <a:pt x="6" y="5"/>
                  </a:lnTo>
                  <a:lnTo>
                    <a:pt x="7" y="7"/>
                  </a:lnTo>
                  <a:lnTo>
                    <a:pt x="11" y="7"/>
                  </a:lnTo>
                  <a:lnTo>
                    <a:pt x="19" y="7"/>
                  </a:lnTo>
                  <a:lnTo>
                    <a:pt x="24" y="5"/>
                  </a:lnTo>
                  <a:lnTo>
                    <a:pt x="12" y="0"/>
                  </a:lnTo>
                  <a:lnTo>
                    <a:pt x="0" y="0"/>
                  </a:lnTo>
                  <a:close/>
                </a:path>
              </a:pathLst>
            </a:custGeom>
            <a:solidFill>
              <a:srgbClr val="1F1A17"/>
            </a:solidFill>
            <a:ln w="9525">
              <a:noFill/>
              <a:round/>
              <a:headEnd/>
              <a:tailEnd/>
            </a:ln>
          </p:spPr>
          <p:txBody>
            <a:bodyPr/>
            <a:lstStyle/>
            <a:p>
              <a:endParaRPr lang="en-US"/>
            </a:p>
          </p:txBody>
        </p:sp>
        <p:sp>
          <p:nvSpPr>
            <p:cNvPr id="5026" name="Freeform 930"/>
            <p:cNvSpPr>
              <a:spLocks/>
            </p:cNvSpPr>
            <p:nvPr/>
          </p:nvSpPr>
          <p:spPr bwMode="auto">
            <a:xfrm>
              <a:off x="3280" y="3153"/>
              <a:ext cx="47" cy="25"/>
            </a:xfrm>
            <a:custGeom>
              <a:avLst/>
              <a:gdLst/>
              <a:ahLst/>
              <a:cxnLst>
                <a:cxn ang="0">
                  <a:pos x="0" y="18"/>
                </a:cxn>
                <a:cxn ang="0">
                  <a:pos x="2" y="16"/>
                </a:cxn>
                <a:cxn ang="0">
                  <a:pos x="8" y="15"/>
                </a:cxn>
                <a:cxn ang="0">
                  <a:pos x="17" y="15"/>
                </a:cxn>
                <a:cxn ang="0">
                  <a:pos x="25" y="11"/>
                </a:cxn>
                <a:cxn ang="0">
                  <a:pos x="28" y="10"/>
                </a:cxn>
                <a:cxn ang="0">
                  <a:pos x="33" y="6"/>
                </a:cxn>
                <a:cxn ang="0">
                  <a:pos x="42" y="3"/>
                </a:cxn>
                <a:cxn ang="0">
                  <a:pos x="47" y="0"/>
                </a:cxn>
                <a:cxn ang="0">
                  <a:pos x="37" y="10"/>
                </a:cxn>
                <a:cxn ang="0">
                  <a:pos x="38" y="15"/>
                </a:cxn>
                <a:cxn ang="0">
                  <a:pos x="37" y="13"/>
                </a:cxn>
                <a:cxn ang="0">
                  <a:pos x="32" y="11"/>
                </a:cxn>
                <a:cxn ang="0">
                  <a:pos x="25" y="13"/>
                </a:cxn>
                <a:cxn ang="0">
                  <a:pos x="22" y="15"/>
                </a:cxn>
                <a:cxn ang="0">
                  <a:pos x="25" y="20"/>
                </a:cxn>
                <a:cxn ang="0">
                  <a:pos x="17" y="16"/>
                </a:cxn>
                <a:cxn ang="0">
                  <a:pos x="13" y="18"/>
                </a:cxn>
                <a:cxn ang="0">
                  <a:pos x="15" y="21"/>
                </a:cxn>
                <a:cxn ang="0">
                  <a:pos x="8" y="18"/>
                </a:cxn>
                <a:cxn ang="0">
                  <a:pos x="12" y="25"/>
                </a:cxn>
                <a:cxn ang="0">
                  <a:pos x="0" y="18"/>
                </a:cxn>
              </a:cxnLst>
              <a:rect l="0" t="0" r="r" b="b"/>
              <a:pathLst>
                <a:path w="47" h="25">
                  <a:moveTo>
                    <a:pt x="0" y="18"/>
                  </a:moveTo>
                  <a:lnTo>
                    <a:pt x="2" y="16"/>
                  </a:lnTo>
                  <a:lnTo>
                    <a:pt x="8" y="15"/>
                  </a:lnTo>
                  <a:lnTo>
                    <a:pt x="17" y="15"/>
                  </a:lnTo>
                  <a:lnTo>
                    <a:pt x="25" y="11"/>
                  </a:lnTo>
                  <a:lnTo>
                    <a:pt x="28" y="10"/>
                  </a:lnTo>
                  <a:lnTo>
                    <a:pt x="33" y="6"/>
                  </a:lnTo>
                  <a:lnTo>
                    <a:pt x="42" y="3"/>
                  </a:lnTo>
                  <a:lnTo>
                    <a:pt x="47" y="0"/>
                  </a:lnTo>
                  <a:lnTo>
                    <a:pt x="37" y="10"/>
                  </a:lnTo>
                  <a:lnTo>
                    <a:pt x="38" y="15"/>
                  </a:lnTo>
                  <a:lnTo>
                    <a:pt x="37" y="13"/>
                  </a:lnTo>
                  <a:lnTo>
                    <a:pt x="32" y="11"/>
                  </a:lnTo>
                  <a:lnTo>
                    <a:pt x="25" y="13"/>
                  </a:lnTo>
                  <a:lnTo>
                    <a:pt x="22" y="15"/>
                  </a:lnTo>
                  <a:lnTo>
                    <a:pt x="25" y="20"/>
                  </a:lnTo>
                  <a:lnTo>
                    <a:pt x="17" y="16"/>
                  </a:lnTo>
                  <a:lnTo>
                    <a:pt x="13" y="18"/>
                  </a:lnTo>
                  <a:lnTo>
                    <a:pt x="15" y="21"/>
                  </a:lnTo>
                  <a:lnTo>
                    <a:pt x="8" y="18"/>
                  </a:lnTo>
                  <a:lnTo>
                    <a:pt x="12" y="25"/>
                  </a:lnTo>
                  <a:lnTo>
                    <a:pt x="0" y="18"/>
                  </a:lnTo>
                  <a:close/>
                </a:path>
              </a:pathLst>
            </a:custGeom>
            <a:solidFill>
              <a:srgbClr val="1F1A17"/>
            </a:solidFill>
            <a:ln w="9525">
              <a:noFill/>
              <a:round/>
              <a:headEnd/>
              <a:tailEnd/>
            </a:ln>
          </p:spPr>
          <p:txBody>
            <a:bodyPr/>
            <a:lstStyle/>
            <a:p>
              <a:endParaRPr lang="en-US"/>
            </a:p>
          </p:txBody>
        </p:sp>
        <p:sp>
          <p:nvSpPr>
            <p:cNvPr id="5027" name="Freeform 931"/>
            <p:cNvSpPr>
              <a:spLocks/>
            </p:cNvSpPr>
            <p:nvPr/>
          </p:nvSpPr>
          <p:spPr bwMode="auto">
            <a:xfrm>
              <a:off x="3228" y="3191"/>
              <a:ext cx="19" cy="15"/>
            </a:xfrm>
            <a:custGeom>
              <a:avLst/>
              <a:gdLst/>
              <a:ahLst/>
              <a:cxnLst>
                <a:cxn ang="0">
                  <a:pos x="0" y="5"/>
                </a:cxn>
                <a:cxn ang="0">
                  <a:pos x="3" y="10"/>
                </a:cxn>
                <a:cxn ang="0">
                  <a:pos x="7" y="15"/>
                </a:cxn>
                <a:cxn ang="0">
                  <a:pos x="10" y="9"/>
                </a:cxn>
                <a:cxn ang="0">
                  <a:pos x="10" y="4"/>
                </a:cxn>
                <a:cxn ang="0">
                  <a:pos x="19" y="4"/>
                </a:cxn>
                <a:cxn ang="0">
                  <a:pos x="17" y="0"/>
                </a:cxn>
                <a:cxn ang="0">
                  <a:pos x="13" y="0"/>
                </a:cxn>
                <a:cxn ang="0">
                  <a:pos x="8" y="0"/>
                </a:cxn>
                <a:cxn ang="0">
                  <a:pos x="7" y="4"/>
                </a:cxn>
                <a:cxn ang="0">
                  <a:pos x="5" y="7"/>
                </a:cxn>
                <a:cxn ang="0">
                  <a:pos x="5" y="4"/>
                </a:cxn>
                <a:cxn ang="0">
                  <a:pos x="5" y="2"/>
                </a:cxn>
                <a:cxn ang="0">
                  <a:pos x="2" y="4"/>
                </a:cxn>
                <a:cxn ang="0">
                  <a:pos x="0" y="5"/>
                </a:cxn>
              </a:cxnLst>
              <a:rect l="0" t="0" r="r" b="b"/>
              <a:pathLst>
                <a:path w="19" h="15">
                  <a:moveTo>
                    <a:pt x="0" y="5"/>
                  </a:moveTo>
                  <a:lnTo>
                    <a:pt x="3" y="10"/>
                  </a:lnTo>
                  <a:lnTo>
                    <a:pt x="7" y="15"/>
                  </a:lnTo>
                  <a:lnTo>
                    <a:pt x="10" y="9"/>
                  </a:lnTo>
                  <a:lnTo>
                    <a:pt x="10" y="4"/>
                  </a:lnTo>
                  <a:lnTo>
                    <a:pt x="19" y="4"/>
                  </a:lnTo>
                  <a:lnTo>
                    <a:pt x="17" y="0"/>
                  </a:lnTo>
                  <a:lnTo>
                    <a:pt x="13" y="0"/>
                  </a:lnTo>
                  <a:lnTo>
                    <a:pt x="8" y="0"/>
                  </a:lnTo>
                  <a:lnTo>
                    <a:pt x="7" y="4"/>
                  </a:lnTo>
                  <a:lnTo>
                    <a:pt x="5" y="7"/>
                  </a:lnTo>
                  <a:lnTo>
                    <a:pt x="5" y="4"/>
                  </a:lnTo>
                  <a:lnTo>
                    <a:pt x="5" y="2"/>
                  </a:lnTo>
                  <a:lnTo>
                    <a:pt x="2" y="4"/>
                  </a:lnTo>
                  <a:lnTo>
                    <a:pt x="0" y="5"/>
                  </a:lnTo>
                  <a:close/>
                </a:path>
              </a:pathLst>
            </a:custGeom>
            <a:solidFill>
              <a:srgbClr val="1F1A17"/>
            </a:solidFill>
            <a:ln w="9525">
              <a:noFill/>
              <a:round/>
              <a:headEnd/>
              <a:tailEnd/>
            </a:ln>
          </p:spPr>
          <p:txBody>
            <a:bodyPr/>
            <a:lstStyle/>
            <a:p>
              <a:endParaRPr lang="en-US"/>
            </a:p>
          </p:txBody>
        </p:sp>
        <p:sp>
          <p:nvSpPr>
            <p:cNvPr id="5028" name="Freeform 932"/>
            <p:cNvSpPr>
              <a:spLocks/>
            </p:cNvSpPr>
            <p:nvPr/>
          </p:nvSpPr>
          <p:spPr bwMode="auto">
            <a:xfrm>
              <a:off x="3250" y="3231"/>
              <a:ext cx="28" cy="32"/>
            </a:xfrm>
            <a:custGeom>
              <a:avLst/>
              <a:gdLst/>
              <a:ahLst/>
              <a:cxnLst>
                <a:cxn ang="0">
                  <a:pos x="0" y="4"/>
                </a:cxn>
                <a:cxn ang="0">
                  <a:pos x="0" y="10"/>
                </a:cxn>
                <a:cxn ang="0">
                  <a:pos x="2" y="20"/>
                </a:cxn>
                <a:cxn ang="0">
                  <a:pos x="5" y="25"/>
                </a:cxn>
                <a:cxn ang="0">
                  <a:pos x="7" y="27"/>
                </a:cxn>
                <a:cxn ang="0">
                  <a:pos x="15" y="22"/>
                </a:cxn>
                <a:cxn ang="0">
                  <a:pos x="17" y="27"/>
                </a:cxn>
                <a:cxn ang="0">
                  <a:pos x="22" y="32"/>
                </a:cxn>
                <a:cxn ang="0">
                  <a:pos x="25" y="29"/>
                </a:cxn>
                <a:cxn ang="0">
                  <a:pos x="25" y="25"/>
                </a:cxn>
                <a:cxn ang="0">
                  <a:pos x="23" y="24"/>
                </a:cxn>
                <a:cxn ang="0">
                  <a:pos x="22" y="22"/>
                </a:cxn>
                <a:cxn ang="0">
                  <a:pos x="27" y="24"/>
                </a:cxn>
                <a:cxn ang="0">
                  <a:pos x="28" y="19"/>
                </a:cxn>
                <a:cxn ang="0">
                  <a:pos x="18" y="20"/>
                </a:cxn>
                <a:cxn ang="0">
                  <a:pos x="17" y="19"/>
                </a:cxn>
                <a:cxn ang="0">
                  <a:pos x="13" y="17"/>
                </a:cxn>
                <a:cxn ang="0">
                  <a:pos x="8" y="17"/>
                </a:cxn>
                <a:cxn ang="0">
                  <a:pos x="7" y="17"/>
                </a:cxn>
                <a:cxn ang="0">
                  <a:pos x="10" y="14"/>
                </a:cxn>
                <a:cxn ang="0">
                  <a:pos x="8" y="10"/>
                </a:cxn>
                <a:cxn ang="0">
                  <a:pos x="5" y="10"/>
                </a:cxn>
                <a:cxn ang="0">
                  <a:pos x="3" y="9"/>
                </a:cxn>
                <a:cxn ang="0">
                  <a:pos x="7" y="0"/>
                </a:cxn>
                <a:cxn ang="0">
                  <a:pos x="0" y="4"/>
                </a:cxn>
              </a:cxnLst>
              <a:rect l="0" t="0" r="r" b="b"/>
              <a:pathLst>
                <a:path w="28" h="32">
                  <a:moveTo>
                    <a:pt x="0" y="4"/>
                  </a:moveTo>
                  <a:lnTo>
                    <a:pt x="0" y="10"/>
                  </a:lnTo>
                  <a:lnTo>
                    <a:pt x="2" y="20"/>
                  </a:lnTo>
                  <a:lnTo>
                    <a:pt x="5" y="25"/>
                  </a:lnTo>
                  <a:lnTo>
                    <a:pt x="7" y="27"/>
                  </a:lnTo>
                  <a:lnTo>
                    <a:pt x="15" y="22"/>
                  </a:lnTo>
                  <a:lnTo>
                    <a:pt x="17" y="27"/>
                  </a:lnTo>
                  <a:lnTo>
                    <a:pt x="22" y="32"/>
                  </a:lnTo>
                  <a:lnTo>
                    <a:pt x="25" y="29"/>
                  </a:lnTo>
                  <a:lnTo>
                    <a:pt x="25" y="25"/>
                  </a:lnTo>
                  <a:lnTo>
                    <a:pt x="23" y="24"/>
                  </a:lnTo>
                  <a:lnTo>
                    <a:pt x="22" y="22"/>
                  </a:lnTo>
                  <a:lnTo>
                    <a:pt x="27" y="24"/>
                  </a:lnTo>
                  <a:lnTo>
                    <a:pt x="28" y="19"/>
                  </a:lnTo>
                  <a:lnTo>
                    <a:pt x="18" y="20"/>
                  </a:lnTo>
                  <a:lnTo>
                    <a:pt x="17" y="19"/>
                  </a:lnTo>
                  <a:lnTo>
                    <a:pt x="13" y="17"/>
                  </a:lnTo>
                  <a:lnTo>
                    <a:pt x="8" y="17"/>
                  </a:lnTo>
                  <a:lnTo>
                    <a:pt x="7" y="17"/>
                  </a:lnTo>
                  <a:lnTo>
                    <a:pt x="10" y="14"/>
                  </a:lnTo>
                  <a:lnTo>
                    <a:pt x="8" y="10"/>
                  </a:lnTo>
                  <a:lnTo>
                    <a:pt x="5" y="10"/>
                  </a:lnTo>
                  <a:lnTo>
                    <a:pt x="3" y="9"/>
                  </a:lnTo>
                  <a:lnTo>
                    <a:pt x="7" y="0"/>
                  </a:lnTo>
                  <a:lnTo>
                    <a:pt x="0" y="4"/>
                  </a:lnTo>
                  <a:close/>
                </a:path>
              </a:pathLst>
            </a:custGeom>
            <a:solidFill>
              <a:srgbClr val="1F1A17"/>
            </a:solidFill>
            <a:ln w="9525">
              <a:noFill/>
              <a:round/>
              <a:headEnd/>
              <a:tailEnd/>
            </a:ln>
          </p:spPr>
          <p:txBody>
            <a:bodyPr/>
            <a:lstStyle/>
            <a:p>
              <a:endParaRPr lang="en-US"/>
            </a:p>
          </p:txBody>
        </p:sp>
        <p:sp>
          <p:nvSpPr>
            <p:cNvPr id="5029" name="Freeform 933"/>
            <p:cNvSpPr>
              <a:spLocks/>
            </p:cNvSpPr>
            <p:nvPr/>
          </p:nvSpPr>
          <p:spPr bwMode="auto">
            <a:xfrm>
              <a:off x="3275" y="3210"/>
              <a:ext cx="25" cy="23"/>
            </a:xfrm>
            <a:custGeom>
              <a:avLst/>
              <a:gdLst/>
              <a:ahLst/>
              <a:cxnLst>
                <a:cxn ang="0">
                  <a:pos x="0" y="16"/>
                </a:cxn>
                <a:cxn ang="0">
                  <a:pos x="3" y="15"/>
                </a:cxn>
                <a:cxn ang="0">
                  <a:pos x="10" y="10"/>
                </a:cxn>
                <a:cxn ang="0">
                  <a:pos x="13" y="6"/>
                </a:cxn>
                <a:cxn ang="0">
                  <a:pos x="17" y="3"/>
                </a:cxn>
                <a:cxn ang="0">
                  <a:pos x="23" y="1"/>
                </a:cxn>
                <a:cxn ang="0">
                  <a:pos x="25" y="0"/>
                </a:cxn>
                <a:cxn ang="0">
                  <a:pos x="25" y="3"/>
                </a:cxn>
                <a:cxn ang="0">
                  <a:pos x="23" y="6"/>
                </a:cxn>
                <a:cxn ang="0">
                  <a:pos x="23" y="6"/>
                </a:cxn>
                <a:cxn ang="0">
                  <a:pos x="22" y="6"/>
                </a:cxn>
                <a:cxn ang="0">
                  <a:pos x="23" y="8"/>
                </a:cxn>
                <a:cxn ang="0">
                  <a:pos x="25" y="11"/>
                </a:cxn>
                <a:cxn ang="0">
                  <a:pos x="22" y="10"/>
                </a:cxn>
                <a:cxn ang="0">
                  <a:pos x="20" y="8"/>
                </a:cxn>
                <a:cxn ang="0">
                  <a:pos x="20" y="10"/>
                </a:cxn>
                <a:cxn ang="0">
                  <a:pos x="20" y="11"/>
                </a:cxn>
                <a:cxn ang="0">
                  <a:pos x="18" y="15"/>
                </a:cxn>
                <a:cxn ang="0">
                  <a:pos x="17" y="18"/>
                </a:cxn>
                <a:cxn ang="0">
                  <a:pos x="15" y="16"/>
                </a:cxn>
                <a:cxn ang="0">
                  <a:pos x="13" y="13"/>
                </a:cxn>
                <a:cxn ang="0">
                  <a:pos x="13" y="16"/>
                </a:cxn>
                <a:cxn ang="0">
                  <a:pos x="13" y="20"/>
                </a:cxn>
                <a:cxn ang="0">
                  <a:pos x="10" y="18"/>
                </a:cxn>
                <a:cxn ang="0">
                  <a:pos x="7" y="16"/>
                </a:cxn>
                <a:cxn ang="0">
                  <a:pos x="5" y="18"/>
                </a:cxn>
                <a:cxn ang="0">
                  <a:pos x="2" y="23"/>
                </a:cxn>
                <a:cxn ang="0">
                  <a:pos x="0" y="20"/>
                </a:cxn>
                <a:cxn ang="0">
                  <a:pos x="0" y="16"/>
                </a:cxn>
              </a:cxnLst>
              <a:rect l="0" t="0" r="r" b="b"/>
              <a:pathLst>
                <a:path w="25" h="23">
                  <a:moveTo>
                    <a:pt x="0" y="16"/>
                  </a:moveTo>
                  <a:lnTo>
                    <a:pt x="3" y="15"/>
                  </a:lnTo>
                  <a:lnTo>
                    <a:pt x="10" y="10"/>
                  </a:lnTo>
                  <a:lnTo>
                    <a:pt x="13" y="6"/>
                  </a:lnTo>
                  <a:lnTo>
                    <a:pt x="17" y="3"/>
                  </a:lnTo>
                  <a:lnTo>
                    <a:pt x="23" y="1"/>
                  </a:lnTo>
                  <a:lnTo>
                    <a:pt x="25" y="0"/>
                  </a:lnTo>
                  <a:lnTo>
                    <a:pt x="25" y="3"/>
                  </a:lnTo>
                  <a:lnTo>
                    <a:pt x="23" y="6"/>
                  </a:lnTo>
                  <a:lnTo>
                    <a:pt x="23" y="6"/>
                  </a:lnTo>
                  <a:lnTo>
                    <a:pt x="22" y="6"/>
                  </a:lnTo>
                  <a:lnTo>
                    <a:pt x="23" y="8"/>
                  </a:lnTo>
                  <a:lnTo>
                    <a:pt x="25" y="11"/>
                  </a:lnTo>
                  <a:lnTo>
                    <a:pt x="22" y="10"/>
                  </a:lnTo>
                  <a:lnTo>
                    <a:pt x="20" y="8"/>
                  </a:lnTo>
                  <a:lnTo>
                    <a:pt x="20" y="10"/>
                  </a:lnTo>
                  <a:lnTo>
                    <a:pt x="20" y="11"/>
                  </a:lnTo>
                  <a:lnTo>
                    <a:pt x="18" y="15"/>
                  </a:lnTo>
                  <a:lnTo>
                    <a:pt x="17" y="18"/>
                  </a:lnTo>
                  <a:lnTo>
                    <a:pt x="15" y="16"/>
                  </a:lnTo>
                  <a:lnTo>
                    <a:pt x="13" y="13"/>
                  </a:lnTo>
                  <a:lnTo>
                    <a:pt x="13" y="16"/>
                  </a:lnTo>
                  <a:lnTo>
                    <a:pt x="13" y="20"/>
                  </a:lnTo>
                  <a:lnTo>
                    <a:pt x="10" y="18"/>
                  </a:lnTo>
                  <a:lnTo>
                    <a:pt x="7" y="16"/>
                  </a:lnTo>
                  <a:lnTo>
                    <a:pt x="5" y="18"/>
                  </a:lnTo>
                  <a:lnTo>
                    <a:pt x="2" y="23"/>
                  </a:lnTo>
                  <a:lnTo>
                    <a:pt x="0" y="20"/>
                  </a:lnTo>
                  <a:lnTo>
                    <a:pt x="0" y="16"/>
                  </a:lnTo>
                  <a:close/>
                </a:path>
              </a:pathLst>
            </a:custGeom>
            <a:solidFill>
              <a:srgbClr val="1F1A17"/>
            </a:solidFill>
            <a:ln w="9525">
              <a:noFill/>
              <a:round/>
              <a:headEnd/>
              <a:tailEnd/>
            </a:ln>
          </p:spPr>
          <p:txBody>
            <a:bodyPr/>
            <a:lstStyle/>
            <a:p>
              <a:endParaRPr lang="en-US"/>
            </a:p>
          </p:txBody>
        </p:sp>
        <p:sp>
          <p:nvSpPr>
            <p:cNvPr id="5030" name="Freeform 934"/>
            <p:cNvSpPr>
              <a:spLocks/>
            </p:cNvSpPr>
            <p:nvPr/>
          </p:nvSpPr>
          <p:spPr bwMode="auto">
            <a:xfrm>
              <a:off x="3208" y="3275"/>
              <a:ext cx="72" cy="38"/>
            </a:xfrm>
            <a:custGeom>
              <a:avLst/>
              <a:gdLst/>
              <a:ahLst/>
              <a:cxnLst>
                <a:cxn ang="0">
                  <a:pos x="2" y="12"/>
                </a:cxn>
                <a:cxn ang="0">
                  <a:pos x="0" y="20"/>
                </a:cxn>
                <a:cxn ang="0">
                  <a:pos x="0" y="25"/>
                </a:cxn>
                <a:cxn ang="0">
                  <a:pos x="2" y="32"/>
                </a:cxn>
                <a:cxn ang="0">
                  <a:pos x="3" y="38"/>
                </a:cxn>
                <a:cxn ang="0">
                  <a:pos x="7" y="37"/>
                </a:cxn>
                <a:cxn ang="0">
                  <a:pos x="10" y="33"/>
                </a:cxn>
                <a:cxn ang="0">
                  <a:pos x="12" y="27"/>
                </a:cxn>
                <a:cxn ang="0">
                  <a:pos x="13" y="25"/>
                </a:cxn>
                <a:cxn ang="0">
                  <a:pos x="15" y="27"/>
                </a:cxn>
                <a:cxn ang="0">
                  <a:pos x="18" y="30"/>
                </a:cxn>
                <a:cxn ang="0">
                  <a:pos x="20" y="22"/>
                </a:cxn>
                <a:cxn ang="0">
                  <a:pos x="22" y="18"/>
                </a:cxn>
                <a:cxn ang="0">
                  <a:pos x="25" y="17"/>
                </a:cxn>
                <a:cxn ang="0">
                  <a:pos x="30" y="15"/>
                </a:cxn>
                <a:cxn ang="0">
                  <a:pos x="32" y="12"/>
                </a:cxn>
                <a:cxn ang="0">
                  <a:pos x="33" y="8"/>
                </a:cxn>
                <a:cxn ang="0">
                  <a:pos x="37" y="8"/>
                </a:cxn>
                <a:cxn ang="0">
                  <a:pos x="40" y="7"/>
                </a:cxn>
                <a:cxn ang="0">
                  <a:pos x="40" y="12"/>
                </a:cxn>
                <a:cxn ang="0">
                  <a:pos x="40" y="17"/>
                </a:cxn>
                <a:cxn ang="0">
                  <a:pos x="44" y="12"/>
                </a:cxn>
                <a:cxn ang="0">
                  <a:pos x="47" y="7"/>
                </a:cxn>
                <a:cxn ang="0">
                  <a:pos x="47" y="15"/>
                </a:cxn>
                <a:cxn ang="0">
                  <a:pos x="49" y="22"/>
                </a:cxn>
                <a:cxn ang="0">
                  <a:pos x="50" y="13"/>
                </a:cxn>
                <a:cxn ang="0">
                  <a:pos x="52" y="7"/>
                </a:cxn>
                <a:cxn ang="0">
                  <a:pos x="55" y="20"/>
                </a:cxn>
                <a:cxn ang="0">
                  <a:pos x="57" y="35"/>
                </a:cxn>
                <a:cxn ang="0">
                  <a:pos x="59" y="35"/>
                </a:cxn>
                <a:cxn ang="0">
                  <a:pos x="60" y="35"/>
                </a:cxn>
                <a:cxn ang="0">
                  <a:pos x="62" y="33"/>
                </a:cxn>
                <a:cxn ang="0">
                  <a:pos x="62" y="32"/>
                </a:cxn>
                <a:cxn ang="0">
                  <a:pos x="62" y="27"/>
                </a:cxn>
                <a:cxn ang="0">
                  <a:pos x="60" y="22"/>
                </a:cxn>
                <a:cxn ang="0">
                  <a:pos x="67" y="23"/>
                </a:cxn>
                <a:cxn ang="0">
                  <a:pos x="72" y="23"/>
                </a:cxn>
                <a:cxn ang="0">
                  <a:pos x="67" y="22"/>
                </a:cxn>
                <a:cxn ang="0">
                  <a:pos x="64" y="18"/>
                </a:cxn>
                <a:cxn ang="0">
                  <a:pos x="60" y="13"/>
                </a:cxn>
                <a:cxn ang="0">
                  <a:pos x="57" y="8"/>
                </a:cxn>
                <a:cxn ang="0">
                  <a:pos x="55" y="5"/>
                </a:cxn>
                <a:cxn ang="0">
                  <a:pos x="54" y="3"/>
                </a:cxn>
                <a:cxn ang="0">
                  <a:pos x="50" y="1"/>
                </a:cxn>
                <a:cxn ang="0">
                  <a:pos x="47" y="0"/>
                </a:cxn>
                <a:cxn ang="0">
                  <a:pos x="40" y="0"/>
                </a:cxn>
                <a:cxn ang="0">
                  <a:pos x="33" y="0"/>
                </a:cxn>
                <a:cxn ang="0">
                  <a:pos x="20" y="10"/>
                </a:cxn>
                <a:cxn ang="0">
                  <a:pos x="8" y="20"/>
                </a:cxn>
                <a:cxn ang="0">
                  <a:pos x="5" y="20"/>
                </a:cxn>
                <a:cxn ang="0">
                  <a:pos x="3" y="18"/>
                </a:cxn>
                <a:cxn ang="0">
                  <a:pos x="2" y="15"/>
                </a:cxn>
                <a:cxn ang="0">
                  <a:pos x="2" y="12"/>
                </a:cxn>
              </a:cxnLst>
              <a:rect l="0" t="0" r="r" b="b"/>
              <a:pathLst>
                <a:path w="72" h="38">
                  <a:moveTo>
                    <a:pt x="2" y="12"/>
                  </a:moveTo>
                  <a:lnTo>
                    <a:pt x="0" y="20"/>
                  </a:lnTo>
                  <a:lnTo>
                    <a:pt x="0" y="25"/>
                  </a:lnTo>
                  <a:lnTo>
                    <a:pt x="2" y="32"/>
                  </a:lnTo>
                  <a:lnTo>
                    <a:pt x="3" y="38"/>
                  </a:lnTo>
                  <a:lnTo>
                    <a:pt x="7" y="37"/>
                  </a:lnTo>
                  <a:lnTo>
                    <a:pt x="10" y="33"/>
                  </a:lnTo>
                  <a:lnTo>
                    <a:pt x="12" y="27"/>
                  </a:lnTo>
                  <a:lnTo>
                    <a:pt x="13" y="25"/>
                  </a:lnTo>
                  <a:lnTo>
                    <a:pt x="15" y="27"/>
                  </a:lnTo>
                  <a:lnTo>
                    <a:pt x="18" y="30"/>
                  </a:lnTo>
                  <a:lnTo>
                    <a:pt x="20" y="22"/>
                  </a:lnTo>
                  <a:lnTo>
                    <a:pt x="22" y="18"/>
                  </a:lnTo>
                  <a:lnTo>
                    <a:pt x="25" y="17"/>
                  </a:lnTo>
                  <a:lnTo>
                    <a:pt x="30" y="15"/>
                  </a:lnTo>
                  <a:lnTo>
                    <a:pt x="32" y="12"/>
                  </a:lnTo>
                  <a:lnTo>
                    <a:pt x="33" y="8"/>
                  </a:lnTo>
                  <a:lnTo>
                    <a:pt x="37" y="8"/>
                  </a:lnTo>
                  <a:lnTo>
                    <a:pt x="40" y="7"/>
                  </a:lnTo>
                  <a:lnTo>
                    <a:pt x="40" y="12"/>
                  </a:lnTo>
                  <a:lnTo>
                    <a:pt x="40" y="17"/>
                  </a:lnTo>
                  <a:lnTo>
                    <a:pt x="44" y="12"/>
                  </a:lnTo>
                  <a:lnTo>
                    <a:pt x="47" y="7"/>
                  </a:lnTo>
                  <a:lnTo>
                    <a:pt x="47" y="15"/>
                  </a:lnTo>
                  <a:lnTo>
                    <a:pt x="49" y="22"/>
                  </a:lnTo>
                  <a:lnTo>
                    <a:pt x="50" y="13"/>
                  </a:lnTo>
                  <a:lnTo>
                    <a:pt x="52" y="7"/>
                  </a:lnTo>
                  <a:lnTo>
                    <a:pt x="55" y="20"/>
                  </a:lnTo>
                  <a:lnTo>
                    <a:pt x="57" y="35"/>
                  </a:lnTo>
                  <a:lnTo>
                    <a:pt x="59" y="35"/>
                  </a:lnTo>
                  <a:lnTo>
                    <a:pt x="60" y="35"/>
                  </a:lnTo>
                  <a:lnTo>
                    <a:pt x="62" y="33"/>
                  </a:lnTo>
                  <a:lnTo>
                    <a:pt x="62" y="32"/>
                  </a:lnTo>
                  <a:lnTo>
                    <a:pt x="62" y="27"/>
                  </a:lnTo>
                  <a:lnTo>
                    <a:pt x="60" y="22"/>
                  </a:lnTo>
                  <a:lnTo>
                    <a:pt x="67" y="23"/>
                  </a:lnTo>
                  <a:lnTo>
                    <a:pt x="72" y="23"/>
                  </a:lnTo>
                  <a:lnTo>
                    <a:pt x="67" y="22"/>
                  </a:lnTo>
                  <a:lnTo>
                    <a:pt x="64" y="18"/>
                  </a:lnTo>
                  <a:lnTo>
                    <a:pt x="60" y="13"/>
                  </a:lnTo>
                  <a:lnTo>
                    <a:pt x="57" y="8"/>
                  </a:lnTo>
                  <a:lnTo>
                    <a:pt x="55" y="5"/>
                  </a:lnTo>
                  <a:lnTo>
                    <a:pt x="54" y="3"/>
                  </a:lnTo>
                  <a:lnTo>
                    <a:pt x="50" y="1"/>
                  </a:lnTo>
                  <a:lnTo>
                    <a:pt x="47" y="0"/>
                  </a:lnTo>
                  <a:lnTo>
                    <a:pt x="40" y="0"/>
                  </a:lnTo>
                  <a:lnTo>
                    <a:pt x="33" y="0"/>
                  </a:lnTo>
                  <a:lnTo>
                    <a:pt x="20" y="10"/>
                  </a:lnTo>
                  <a:lnTo>
                    <a:pt x="8" y="20"/>
                  </a:lnTo>
                  <a:lnTo>
                    <a:pt x="5" y="20"/>
                  </a:lnTo>
                  <a:lnTo>
                    <a:pt x="3" y="18"/>
                  </a:lnTo>
                  <a:lnTo>
                    <a:pt x="2" y="15"/>
                  </a:lnTo>
                  <a:lnTo>
                    <a:pt x="2" y="12"/>
                  </a:lnTo>
                  <a:close/>
                </a:path>
              </a:pathLst>
            </a:custGeom>
            <a:solidFill>
              <a:srgbClr val="1F1A17"/>
            </a:solidFill>
            <a:ln w="9525">
              <a:noFill/>
              <a:round/>
              <a:headEnd/>
              <a:tailEnd/>
            </a:ln>
          </p:spPr>
          <p:txBody>
            <a:bodyPr/>
            <a:lstStyle/>
            <a:p>
              <a:endParaRPr lang="en-US"/>
            </a:p>
          </p:txBody>
        </p:sp>
        <p:sp>
          <p:nvSpPr>
            <p:cNvPr id="5031" name="Freeform 935"/>
            <p:cNvSpPr>
              <a:spLocks/>
            </p:cNvSpPr>
            <p:nvPr/>
          </p:nvSpPr>
          <p:spPr bwMode="auto">
            <a:xfrm>
              <a:off x="3205" y="3328"/>
              <a:ext cx="11" cy="10"/>
            </a:xfrm>
            <a:custGeom>
              <a:avLst/>
              <a:gdLst/>
              <a:ahLst/>
              <a:cxnLst>
                <a:cxn ang="0">
                  <a:pos x="0" y="10"/>
                </a:cxn>
                <a:cxn ang="0">
                  <a:pos x="1" y="4"/>
                </a:cxn>
                <a:cxn ang="0">
                  <a:pos x="6" y="0"/>
                </a:cxn>
                <a:cxn ang="0">
                  <a:pos x="10" y="7"/>
                </a:cxn>
                <a:cxn ang="0">
                  <a:pos x="11" y="10"/>
                </a:cxn>
                <a:cxn ang="0">
                  <a:pos x="8" y="10"/>
                </a:cxn>
                <a:cxn ang="0">
                  <a:pos x="3" y="10"/>
                </a:cxn>
                <a:cxn ang="0">
                  <a:pos x="1" y="10"/>
                </a:cxn>
                <a:cxn ang="0">
                  <a:pos x="0" y="10"/>
                </a:cxn>
              </a:cxnLst>
              <a:rect l="0" t="0" r="r" b="b"/>
              <a:pathLst>
                <a:path w="11" h="10">
                  <a:moveTo>
                    <a:pt x="0" y="10"/>
                  </a:moveTo>
                  <a:lnTo>
                    <a:pt x="1" y="4"/>
                  </a:lnTo>
                  <a:lnTo>
                    <a:pt x="6" y="0"/>
                  </a:lnTo>
                  <a:lnTo>
                    <a:pt x="10" y="7"/>
                  </a:lnTo>
                  <a:lnTo>
                    <a:pt x="11" y="10"/>
                  </a:lnTo>
                  <a:lnTo>
                    <a:pt x="8" y="10"/>
                  </a:lnTo>
                  <a:lnTo>
                    <a:pt x="3" y="10"/>
                  </a:lnTo>
                  <a:lnTo>
                    <a:pt x="1" y="10"/>
                  </a:lnTo>
                  <a:lnTo>
                    <a:pt x="0" y="10"/>
                  </a:lnTo>
                  <a:close/>
                </a:path>
              </a:pathLst>
            </a:custGeom>
            <a:solidFill>
              <a:srgbClr val="1F1A17"/>
            </a:solidFill>
            <a:ln w="9525">
              <a:noFill/>
              <a:round/>
              <a:headEnd/>
              <a:tailEnd/>
            </a:ln>
          </p:spPr>
          <p:txBody>
            <a:bodyPr/>
            <a:lstStyle/>
            <a:p>
              <a:endParaRPr lang="en-US"/>
            </a:p>
          </p:txBody>
        </p:sp>
        <p:sp>
          <p:nvSpPr>
            <p:cNvPr id="5032" name="Freeform 936"/>
            <p:cNvSpPr>
              <a:spLocks/>
            </p:cNvSpPr>
            <p:nvPr/>
          </p:nvSpPr>
          <p:spPr bwMode="auto">
            <a:xfrm>
              <a:off x="3165" y="3298"/>
              <a:ext cx="20" cy="22"/>
            </a:xfrm>
            <a:custGeom>
              <a:avLst/>
              <a:gdLst/>
              <a:ahLst/>
              <a:cxnLst>
                <a:cxn ang="0">
                  <a:pos x="6" y="0"/>
                </a:cxn>
                <a:cxn ang="0">
                  <a:pos x="3" y="2"/>
                </a:cxn>
                <a:cxn ang="0">
                  <a:pos x="0" y="9"/>
                </a:cxn>
                <a:cxn ang="0">
                  <a:pos x="5" y="17"/>
                </a:cxn>
                <a:cxn ang="0">
                  <a:pos x="8" y="22"/>
                </a:cxn>
                <a:cxn ang="0">
                  <a:pos x="8" y="12"/>
                </a:cxn>
                <a:cxn ang="0">
                  <a:pos x="13" y="22"/>
                </a:cxn>
                <a:cxn ang="0">
                  <a:pos x="15" y="20"/>
                </a:cxn>
                <a:cxn ang="0">
                  <a:pos x="15" y="15"/>
                </a:cxn>
                <a:cxn ang="0">
                  <a:pos x="16" y="9"/>
                </a:cxn>
                <a:cxn ang="0">
                  <a:pos x="18" y="4"/>
                </a:cxn>
                <a:cxn ang="0">
                  <a:pos x="20" y="2"/>
                </a:cxn>
                <a:cxn ang="0">
                  <a:pos x="6" y="5"/>
                </a:cxn>
                <a:cxn ang="0">
                  <a:pos x="6" y="0"/>
                </a:cxn>
              </a:cxnLst>
              <a:rect l="0" t="0" r="r" b="b"/>
              <a:pathLst>
                <a:path w="20" h="22">
                  <a:moveTo>
                    <a:pt x="6" y="0"/>
                  </a:moveTo>
                  <a:lnTo>
                    <a:pt x="3" y="2"/>
                  </a:lnTo>
                  <a:lnTo>
                    <a:pt x="0" y="9"/>
                  </a:lnTo>
                  <a:lnTo>
                    <a:pt x="5" y="17"/>
                  </a:lnTo>
                  <a:lnTo>
                    <a:pt x="8" y="22"/>
                  </a:lnTo>
                  <a:lnTo>
                    <a:pt x="8" y="12"/>
                  </a:lnTo>
                  <a:lnTo>
                    <a:pt x="13" y="22"/>
                  </a:lnTo>
                  <a:lnTo>
                    <a:pt x="15" y="20"/>
                  </a:lnTo>
                  <a:lnTo>
                    <a:pt x="15" y="15"/>
                  </a:lnTo>
                  <a:lnTo>
                    <a:pt x="16" y="9"/>
                  </a:lnTo>
                  <a:lnTo>
                    <a:pt x="18" y="4"/>
                  </a:lnTo>
                  <a:lnTo>
                    <a:pt x="20" y="2"/>
                  </a:lnTo>
                  <a:lnTo>
                    <a:pt x="6" y="5"/>
                  </a:lnTo>
                  <a:lnTo>
                    <a:pt x="6" y="0"/>
                  </a:lnTo>
                  <a:close/>
                </a:path>
              </a:pathLst>
            </a:custGeom>
            <a:solidFill>
              <a:srgbClr val="1F1A17"/>
            </a:solidFill>
            <a:ln w="9525">
              <a:noFill/>
              <a:round/>
              <a:headEnd/>
              <a:tailEnd/>
            </a:ln>
          </p:spPr>
          <p:txBody>
            <a:bodyPr/>
            <a:lstStyle/>
            <a:p>
              <a:endParaRPr lang="en-US"/>
            </a:p>
          </p:txBody>
        </p:sp>
        <p:sp>
          <p:nvSpPr>
            <p:cNvPr id="5033" name="Freeform 937"/>
            <p:cNvSpPr>
              <a:spLocks/>
            </p:cNvSpPr>
            <p:nvPr/>
          </p:nvSpPr>
          <p:spPr bwMode="auto">
            <a:xfrm>
              <a:off x="3101" y="3263"/>
              <a:ext cx="37" cy="17"/>
            </a:xfrm>
            <a:custGeom>
              <a:avLst/>
              <a:gdLst/>
              <a:ahLst/>
              <a:cxnLst>
                <a:cxn ang="0">
                  <a:pos x="0" y="2"/>
                </a:cxn>
                <a:cxn ang="0">
                  <a:pos x="2" y="2"/>
                </a:cxn>
                <a:cxn ang="0">
                  <a:pos x="10" y="2"/>
                </a:cxn>
                <a:cxn ang="0">
                  <a:pos x="20" y="7"/>
                </a:cxn>
                <a:cxn ang="0">
                  <a:pos x="25" y="8"/>
                </a:cxn>
                <a:cxn ang="0">
                  <a:pos x="25" y="0"/>
                </a:cxn>
                <a:cxn ang="0">
                  <a:pos x="27" y="0"/>
                </a:cxn>
                <a:cxn ang="0">
                  <a:pos x="30" y="2"/>
                </a:cxn>
                <a:cxn ang="0">
                  <a:pos x="35" y="5"/>
                </a:cxn>
                <a:cxn ang="0">
                  <a:pos x="37" y="8"/>
                </a:cxn>
                <a:cxn ang="0">
                  <a:pos x="35" y="17"/>
                </a:cxn>
                <a:cxn ang="0">
                  <a:pos x="34" y="7"/>
                </a:cxn>
                <a:cxn ang="0">
                  <a:pos x="32" y="8"/>
                </a:cxn>
                <a:cxn ang="0">
                  <a:pos x="25" y="12"/>
                </a:cxn>
                <a:cxn ang="0">
                  <a:pos x="15" y="12"/>
                </a:cxn>
                <a:cxn ang="0">
                  <a:pos x="8" y="10"/>
                </a:cxn>
                <a:cxn ang="0">
                  <a:pos x="7" y="3"/>
                </a:cxn>
                <a:cxn ang="0">
                  <a:pos x="0" y="2"/>
                </a:cxn>
              </a:cxnLst>
              <a:rect l="0" t="0" r="r" b="b"/>
              <a:pathLst>
                <a:path w="37" h="17">
                  <a:moveTo>
                    <a:pt x="0" y="2"/>
                  </a:moveTo>
                  <a:lnTo>
                    <a:pt x="2" y="2"/>
                  </a:lnTo>
                  <a:lnTo>
                    <a:pt x="10" y="2"/>
                  </a:lnTo>
                  <a:lnTo>
                    <a:pt x="20" y="7"/>
                  </a:lnTo>
                  <a:lnTo>
                    <a:pt x="25" y="8"/>
                  </a:lnTo>
                  <a:lnTo>
                    <a:pt x="25" y="0"/>
                  </a:lnTo>
                  <a:lnTo>
                    <a:pt x="27" y="0"/>
                  </a:lnTo>
                  <a:lnTo>
                    <a:pt x="30" y="2"/>
                  </a:lnTo>
                  <a:lnTo>
                    <a:pt x="35" y="5"/>
                  </a:lnTo>
                  <a:lnTo>
                    <a:pt x="37" y="8"/>
                  </a:lnTo>
                  <a:lnTo>
                    <a:pt x="35" y="17"/>
                  </a:lnTo>
                  <a:lnTo>
                    <a:pt x="34" y="7"/>
                  </a:lnTo>
                  <a:lnTo>
                    <a:pt x="32" y="8"/>
                  </a:lnTo>
                  <a:lnTo>
                    <a:pt x="25" y="12"/>
                  </a:lnTo>
                  <a:lnTo>
                    <a:pt x="15" y="12"/>
                  </a:lnTo>
                  <a:lnTo>
                    <a:pt x="8" y="10"/>
                  </a:lnTo>
                  <a:lnTo>
                    <a:pt x="7" y="3"/>
                  </a:lnTo>
                  <a:lnTo>
                    <a:pt x="0" y="2"/>
                  </a:lnTo>
                  <a:close/>
                </a:path>
              </a:pathLst>
            </a:custGeom>
            <a:solidFill>
              <a:srgbClr val="1F1A17"/>
            </a:solidFill>
            <a:ln w="9525">
              <a:noFill/>
              <a:round/>
              <a:headEnd/>
              <a:tailEnd/>
            </a:ln>
          </p:spPr>
          <p:txBody>
            <a:bodyPr/>
            <a:lstStyle/>
            <a:p>
              <a:endParaRPr lang="en-US"/>
            </a:p>
          </p:txBody>
        </p:sp>
        <p:sp>
          <p:nvSpPr>
            <p:cNvPr id="5034" name="Freeform 938"/>
            <p:cNvSpPr>
              <a:spLocks/>
            </p:cNvSpPr>
            <p:nvPr/>
          </p:nvSpPr>
          <p:spPr bwMode="auto">
            <a:xfrm>
              <a:off x="3101" y="3288"/>
              <a:ext cx="29" cy="25"/>
            </a:xfrm>
            <a:custGeom>
              <a:avLst/>
              <a:gdLst/>
              <a:ahLst/>
              <a:cxnLst>
                <a:cxn ang="0">
                  <a:pos x="0" y="0"/>
                </a:cxn>
                <a:cxn ang="0">
                  <a:pos x="7" y="4"/>
                </a:cxn>
                <a:cxn ang="0">
                  <a:pos x="15" y="9"/>
                </a:cxn>
                <a:cxn ang="0">
                  <a:pos x="20" y="12"/>
                </a:cxn>
                <a:cxn ang="0">
                  <a:pos x="24" y="15"/>
                </a:cxn>
                <a:cxn ang="0">
                  <a:pos x="27" y="20"/>
                </a:cxn>
                <a:cxn ang="0">
                  <a:pos x="29" y="24"/>
                </a:cxn>
                <a:cxn ang="0">
                  <a:pos x="29" y="25"/>
                </a:cxn>
                <a:cxn ang="0">
                  <a:pos x="27" y="25"/>
                </a:cxn>
                <a:cxn ang="0">
                  <a:pos x="25" y="25"/>
                </a:cxn>
                <a:cxn ang="0">
                  <a:pos x="24" y="24"/>
                </a:cxn>
                <a:cxn ang="0">
                  <a:pos x="20" y="20"/>
                </a:cxn>
                <a:cxn ang="0">
                  <a:pos x="18" y="17"/>
                </a:cxn>
                <a:cxn ang="0">
                  <a:pos x="17" y="20"/>
                </a:cxn>
                <a:cxn ang="0">
                  <a:pos x="17" y="22"/>
                </a:cxn>
                <a:cxn ang="0">
                  <a:pos x="15" y="22"/>
                </a:cxn>
                <a:cxn ang="0">
                  <a:pos x="13" y="22"/>
                </a:cxn>
                <a:cxn ang="0">
                  <a:pos x="12" y="17"/>
                </a:cxn>
                <a:cxn ang="0">
                  <a:pos x="7" y="12"/>
                </a:cxn>
                <a:cxn ang="0">
                  <a:pos x="8" y="10"/>
                </a:cxn>
                <a:cxn ang="0">
                  <a:pos x="8" y="7"/>
                </a:cxn>
                <a:cxn ang="0">
                  <a:pos x="5" y="4"/>
                </a:cxn>
                <a:cxn ang="0">
                  <a:pos x="0" y="0"/>
                </a:cxn>
              </a:cxnLst>
              <a:rect l="0" t="0" r="r" b="b"/>
              <a:pathLst>
                <a:path w="29" h="25">
                  <a:moveTo>
                    <a:pt x="0" y="0"/>
                  </a:moveTo>
                  <a:lnTo>
                    <a:pt x="7" y="4"/>
                  </a:lnTo>
                  <a:lnTo>
                    <a:pt x="15" y="9"/>
                  </a:lnTo>
                  <a:lnTo>
                    <a:pt x="20" y="12"/>
                  </a:lnTo>
                  <a:lnTo>
                    <a:pt x="24" y="15"/>
                  </a:lnTo>
                  <a:lnTo>
                    <a:pt x="27" y="20"/>
                  </a:lnTo>
                  <a:lnTo>
                    <a:pt x="29" y="24"/>
                  </a:lnTo>
                  <a:lnTo>
                    <a:pt x="29" y="25"/>
                  </a:lnTo>
                  <a:lnTo>
                    <a:pt x="27" y="25"/>
                  </a:lnTo>
                  <a:lnTo>
                    <a:pt x="25" y="25"/>
                  </a:lnTo>
                  <a:lnTo>
                    <a:pt x="24" y="24"/>
                  </a:lnTo>
                  <a:lnTo>
                    <a:pt x="20" y="20"/>
                  </a:lnTo>
                  <a:lnTo>
                    <a:pt x="18" y="17"/>
                  </a:lnTo>
                  <a:lnTo>
                    <a:pt x="17" y="20"/>
                  </a:lnTo>
                  <a:lnTo>
                    <a:pt x="17" y="22"/>
                  </a:lnTo>
                  <a:lnTo>
                    <a:pt x="15" y="22"/>
                  </a:lnTo>
                  <a:lnTo>
                    <a:pt x="13" y="22"/>
                  </a:lnTo>
                  <a:lnTo>
                    <a:pt x="12" y="17"/>
                  </a:lnTo>
                  <a:lnTo>
                    <a:pt x="7" y="12"/>
                  </a:lnTo>
                  <a:lnTo>
                    <a:pt x="8" y="10"/>
                  </a:lnTo>
                  <a:lnTo>
                    <a:pt x="8" y="7"/>
                  </a:lnTo>
                  <a:lnTo>
                    <a:pt x="5" y="4"/>
                  </a:lnTo>
                  <a:lnTo>
                    <a:pt x="0" y="0"/>
                  </a:lnTo>
                  <a:close/>
                </a:path>
              </a:pathLst>
            </a:custGeom>
            <a:solidFill>
              <a:srgbClr val="1F1A17"/>
            </a:solidFill>
            <a:ln w="9525">
              <a:noFill/>
              <a:round/>
              <a:headEnd/>
              <a:tailEnd/>
            </a:ln>
          </p:spPr>
          <p:txBody>
            <a:bodyPr/>
            <a:lstStyle/>
            <a:p>
              <a:endParaRPr lang="en-US"/>
            </a:p>
          </p:txBody>
        </p:sp>
        <p:sp>
          <p:nvSpPr>
            <p:cNvPr id="5035" name="Freeform 939"/>
            <p:cNvSpPr>
              <a:spLocks/>
            </p:cNvSpPr>
            <p:nvPr/>
          </p:nvSpPr>
          <p:spPr bwMode="auto">
            <a:xfrm>
              <a:off x="3138" y="3290"/>
              <a:ext cx="23" cy="15"/>
            </a:xfrm>
            <a:custGeom>
              <a:avLst/>
              <a:gdLst/>
              <a:ahLst/>
              <a:cxnLst>
                <a:cxn ang="0">
                  <a:pos x="5" y="0"/>
                </a:cxn>
                <a:cxn ang="0">
                  <a:pos x="0" y="3"/>
                </a:cxn>
                <a:cxn ang="0">
                  <a:pos x="0" y="10"/>
                </a:cxn>
                <a:cxn ang="0">
                  <a:pos x="3" y="12"/>
                </a:cxn>
                <a:cxn ang="0">
                  <a:pos x="10" y="15"/>
                </a:cxn>
                <a:cxn ang="0">
                  <a:pos x="18" y="13"/>
                </a:cxn>
                <a:cxn ang="0">
                  <a:pos x="23" y="12"/>
                </a:cxn>
                <a:cxn ang="0">
                  <a:pos x="20" y="12"/>
                </a:cxn>
                <a:cxn ang="0">
                  <a:pos x="12" y="10"/>
                </a:cxn>
                <a:cxn ang="0">
                  <a:pos x="7" y="5"/>
                </a:cxn>
                <a:cxn ang="0">
                  <a:pos x="5" y="0"/>
                </a:cxn>
              </a:cxnLst>
              <a:rect l="0" t="0" r="r" b="b"/>
              <a:pathLst>
                <a:path w="23" h="15">
                  <a:moveTo>
                    <a:pt x="5" y="0"/>
                  </a:moveTo>
                  <a:lnTo>
                    <a:pt x="0" y="3"/>
                  </a:lnTo>
                  <a:lnTo>
                    <a:pt x="0" y="10"/>
                  </a:lnTo>
                  <a:lnTo>
                    <a:pt x="3" y="12"/>
                  </a:lnTo>
                  <a:lnTo>
                    <a:pt x="10" y="15"/>
                  </a:lnTo>
                  <a:lnTo>
                    <a:pt x="18" y="13"/>
                  </a:lnTo>
                  <a:lnTo>
                    <a:pt x="23" y="12"/>
                  </a:lnTo>
                  <a:lnTo>
                    <a:pt x="20" y="12"/>
                  </a:lnTo>
                  <a:lnTo>
                    <a:pt x="12" y="10"/>
                  </a:lnTo>
                  <a:lnTo>
                    <a:pt x="7" y="5"/>
                  </a:lnTo>
                  <a:lnTo>
                    <a:pt x="5" y="0"/>
                  </a:lnTo>
                  <a:close/>
                </a:path>
              </a:pathLst>
            </a:custGeom>
            <a:solidFill>
              <a:srgbClr val="1F1A17"/>
            </a:solidFill>
            <a:ln w="9525">
              <a:noFill/>
              <a:round/>
              <a:headEnd/>
              <a:tailEnd/>
            </a:ln>
          </p:spPr>
          <p:txBody>
            <a:bodyPr/>
            <a:lstStyle/>
            <a:p>
              <a:endParaRPr lang="en-US"/>
            </a:p>
          </p:txBody>
        </p:sp>
        <p:sp>
          <p:nvSpPr>
            <p:cNvPr id="5036" name="Freeform 940"/>
            <p:cNvSpPr>
              <a:spLocks/>
            </p:cNvSpPr>
            <p:nvPr/>
          </p:nvSpPr>
          <p:spPr bwMode="auto">
            <a:xfrm>
              <a:off x="3130" y="3203"/>
              <a:ext cx="51" cy="52"/>
            </a:xfrm>
            <a:custGeom>
              <a:avLst/>
              <a:gdLst/>
              <a:ahLst/>
              <a:cxnLst>
                <a:cxn ang="0">
                  <a:pos x="0" y="0"/>
                </a:cxn>
                <a:cxn ang="0">
                  <a:pos x="6" y="5"/>
                </a:cxn>
                <a:cxn ang="0">
                  <a:pos x="20" y="15"/>
                </a:cxn>
                <a:cxn ang="0">
                  <a:pos x="28" y="23"/>
                </a:cxn>
                <a:cxn ang="0">
                  <a:pos x="35" y="30"/>
                </a:cxn>
                <a:cxn ang="0">
                  <a:pos x="45" y="33"/>
                </a:cxn>
                <a:cxn ang="0">
                  <a:pos x="51" y="35"/>
                </a:cxn>
                <a:cxn ang="0">
                  <a:pos x="51" y="40"/>
                </a:cxn>
                <a:cxn ang="0">
                  <a:pos x="50" y="42"/>
                </a:cxn>
                <a:cxn ang="0">
                  <a:pos x="46" y="43"/>
                </a:cxn>
                <a:cxn ang="0">
                  <a:pos x="43" y="43"/>
                </a:cxn>
                <a:cxn ang="0">
                  <a:pos x="40" y="40"/>
                </a:cxn>
                <a:cxn ang="0">
                  <a:pos x="36" y="35"/>
                </a:cxn>
                <a:cxn ang="0">
                  <a:pos x="40" y="42"/>
                </a:cxn>
                <a:cxn ang="0">
                  <a:pos x="43" y="48"/>
                </a:cxn>
                <a:cxn ang="0">
                  <a:pos x="40" y="50"/>
                </a:cxn>
                <a:cxn ang="0">
                  <a:pos x="38" y="52"/>
                </a:cxn>
                <a:cxn ang="0">
                  <a:pos x="36" y="47"/>
                </a:cxn>
                <a:cxn ang="0">
                  <a:pos x="35" y="43"/>
                </a:cxn>
                <a:cxn ang="0">
                  <a:pos x="31" y="42"/>
                </a:cxn>
                <a:cxn ang="0">
                  <a:pos x="30" y="40"/>
                </a:cxn>
                <a:cxn ang="0">
                  <a:pos x="28" y="33"/>
                </a:cxn>
                <a:cxn ang="0">
                  <a:pos x="25" y="28"/>
                </a:cxn>
                <a:cxn ang="0">
                  <a:pos x="20" y="33"/>
                </a:cxn>
                <a:cxn ang="0">
                  <a:pos x="18" y="38"/>
                </a:cxn>
                <a:cxn ang="0">
                  <a:pos x="16" y="30"/>
                </a:cxn>
                <a:cxn ang="0">
                  <a:pos x="16" y="22"/>
                </a:cxn>
                <a:cxn ang="0">
                  <a:pos x="15" y="27"/>
                </a:cxn>
                <a:cxn ang="0">
                  <a:pos x="13" y="30"/>
                </a:cxn>
                <a:cxn ang="0">
                  <a:pos x="11" y="22"/>
                </a:cxn>
                <a:cxn ang="0">
                  <a:pos x="8" y="13"/>
                </a:cxn>
                <a:cxn ang="0">
                  <a:pos x="5" y="7"/>
                </a:cxn>
                <a:cxn ang="0">
                  <a:pos x="0" y="0"/>
                </a:cxn>
              </a:cxnLst>
              <a:rect l="0" t="0" r="r" b="b"/>
              <a:pathLst>
                <a:path w="51" h="52">
                  <a:moveTo>
                    <a:pt x="0" y="0"/>
                  </a:moveTo>
                  <a:lnTo>
                    <a:pt x="6" y="5"/>
                  </a:lnTo>
                  <a:lnTo>
                    <a:pt x="20" y="15"/>
                  </a:lnTo>
                  <a:lnTo>
                    <a:pt x="28" y="23"/>
                  </a:lnTo>
                  <a:lnTo>
                    <a:pt x="35" y="30"/>
                  </a:lnTo>
                  <a:lnTo>
                    <a:pt x="45" y="33"/>
                  </a:lnTo>
                  <a:lnTo>
                    <a:pt x="51" y="35"/>
                  </a:lnTo>
                  <a:lnTo>
                    <a:pt x="51" y="40"/>
                  </a:lnTo>
                  <a:lnTo>
                    <a:pt x="50" y="42"/>
                  </a:lnTo>
                  <a:lnTo>
                    <a:pt x="46" y="43"/>
                  </a:lnTo>
                  <a:lnTo>
                    <a:pt x="43" y="43"/>
                  </a:lnTo>
                  <a:lnTo>
                    <a:pt x="40" y="40"/>
                  </a:lnTo>
                  <a:lnTo>
                    <a:pt x="36" y="35"/>
                  </a:lnTo>
                  <a:lnTo>
                    <a:pt x="40" y="42"/>
                  </a:lnTo>
                  <a:lnTo>
                    <a:pt x="43" y="48"/>
                  </a:lnTo>
                  <a:lnTo>
                    <a:pt x="40" y="50"/>
                  </a:lnTo>
                  <a:lnTo>
                    <a:pt x="38" y="52"/>
                  </a:lnTo>
                  <a:lnTo>
                    <a:pt x="36" y="47"/>
                  </a:lnTo>
                  <a:lnTo>
                    <a:pt x="35" y="43"/>
                  </a:lnTo>
                  <a:lnTo>
                    <a:pt x="31" y="42"/>
                  </a:lnTo>
                  <a:lnTo>
                    <a:pt x="30" y="40"/>
                  </a:lnTo>
                  <a:lnTo>
                    <a:pt x="28" y="33"/>
                  </a:lnTo>
                  <a:lnTo>
                    <a:pt x="25" y="28"/>
                  </a:lnTo>
                  <a:lnTo>
                    <a:pt x="20" y="33"/>
                  </a:lnTo>
                  <a:lnTo>
                    <a:pt x="18" y="38"/>
                  </a:lnTo>
                  <a:lnTo>
                    <a:pt x="16" y="30"/>
                  </a:lnTo>
                  <a:lnTo>
                    <a:pt x="16" y="22"/>
                  </a:lnTo>
                  <a:lnTo>
                    <a:pt x="15" y="27"/>
                  </a:lnTo>
                  <a:lnTo>
                    <a:pt x="13" y="30"/>
                  </a:lnTo>
                  <a:lnTo>
                    <a:pt x="11" y="22"/>
                  </a:lnTo>
                  <a:lnTo>
                    <a:pt x="8" y="13"/>
                  </a:lnTo>
                  <a:lnTo>
                    <a:pt x="5" y="7"/>
                  </a:lnTo>
                  <a:lnTo>
                    <a:pt x="0" y="0"/>
                  </a:lnTo>
                  <a:close/>
                </a:path>
              </a:pathLst>
            </a:custGeom>
            <a:solidFill>
              <a:srgbClr val="1F1A17"/>
            </a:solidFill>
            <a:ln w="9525">
              <a:noFill/>
              <a:round/>
              <a:headEnd/>
              <a:tailEnd/>
            </a:ln>
          </p:spPr>
          <p:txBody>
            <a:bodyPr/>
            <a:lstStyle/>
            <a:p>
              <a:endParaRPr lang="en-US"/>
            </a:p>
          </p:txBody>
        </p:sp>
        <p:sp>
          <p:nvSpPr>
            <p:cNvPr id="5037" name="Freeform 941"/>
            <p:cNvSpPr>
              <a:spLocks/>
            </p:cNvSpPr>
            <p:nvPr/>
          </p:nvSpPr>
          <p:spPr bwMode="auto">
            <a:xfrm>
              <a:off x="3103" y="3146"/>
              <a:ext cx="43" cy="34"/>
            </a:xfrm>
            <a:custGeom>
              <a:avLst/>
              <a:gdLst/>
              <a:ahLst/>
              <a:cxnLst>
                <a:cxn ang="0">
                  <a:pos x="0" y="0"/>
                </a:cxn>
                <a:cxn ang="0">
                  <a:pos x="6" y="8"/>
                </a:cxn>
                <a:cxn ang="0">
                  <a:pos x="13" y="13"/>
                </a:cxn>
                <a:cxn ang="0">
                  <a:pos x="18" y="15"/>
                </a:cxn>
                <a:cxn ang="0">
                  <a:pos x="22" y="17"/>
                </a:cxn>
                <a:cxn ang="0">
                  <a:pos x="25" y="17"/>
                </a:cxn>
                <a:cxn ang="0">
                  <a:pos x="30" y="17"/>
                </a:cxn>
                <a:cxn ang="0">
                  <a:pos x="32" y="18"/>
                </a:cxn>
                <a:cxn ang="0">
                  <a:pos x="35" y="18"/>
                </a:cxn>
                <a:cxn ang="0">
                  <a:pos x="38" y="25"/>
                </a:cxn>
                <a:cxn ang="0">
                  <a:pos x="43" y="34"/>
                </a:cxn>
                <a:cxn ang="0">
                  <a:pos x="32" y="27"/>
                </a:cxn>
                <a:cxn ang="0">
                  <a:pos x="22" y="20"/>
                </a:cxn>
                <a:cxn ang="0">
                  <a:pos x="22" y="23"/>
                </a:cxn>
                <a:cxn ang="0">
                  <a:pos x="22" y="27"/>
                </a:cxn>
                <a:cxn ang="0">
                  <a:pos x="18" y="27"/>
                </a:cxn>
                <a:cxn ang="0">
                  <a:pos x="16" y="27"/>
                </a:cxn>
                <a:cxn ang="0">
                  <a:pos x="15" y="23"/>
                </a:cxn>
                <a:cxn ang="0">
                  <a:pos x="15" y="20"/>
                </a:cxn>
                <a:cxn ang="0">
                  <a:pos x="10" y="17"/>
                </a:cxn>
                <a:cxn ang="0">
                  <a:pos x="6" y="15"/>
                </a:cxn>
                <a:cxn ang="0">
                  <a:pos x="5" y="12"/>
                </a:cxn>
                <a:cxn ang="0">
                  <a:pos x="5" y="7"/>
                </a:cxn>
                <a:cxn ang="0">
                  <a:pos x="3" y="8"/>
                </a:cxn>
                <a:cxn ang="0">
                  <a:pos x="1" y="8"/>
                </a:cxn>
                <a:cxn ang="0">
                  <a:pos x="1" y="5"/>
                </a:cxn>
                <a:cxn ang="0">
                  <a:pos x="0" y="0"/>
                </a:cxn>
              </a:cxnLst>
              <a:rect l="0" t="0" r="r" b="b"/>
              <a:pathLst>
                <a:path w="43" h="34">
                  <a:moveTo>
                    <a:pt x="0" y="0"/>
                  </a:moveTo>
                  <a:lnTo>
                    <a:pt x="6" y="8"/>
                  </a:lnTo>
                  <a:lnTo>
                    <a:pt x="13" y="13"/>
                  </a:lnTo>
                  <a:lnTo>
                    <a:pt x="18" y="15"/>
                  </a:lnTo>
                  <a:lnTo>
                    <a:pt x="22" y="17"/>
                  </a:lnTo>
                  <a:lnTo>
                    <a:pt x="25" y="17"/>
                  </a:lnTo>
                  <a:lnTo>
                    <a:pt x="30" y="17"/>
                  </a:lnTo>
                  <a:lnTo>
                    <a:pt x="32" y="18"/>
                  </a:lnTo>
                  <a:lnTo>
                    <a:pt x="35" y="18"/>
                  </a:lnTo>
                  <a:lnTo>
                    <a:pt x="38" y="25"/>
                  </a:lnTo>
                  <a:lnTo>
                    <a:pt x="43" y="34"/>
                  </a:lnTo>
                  <a:lnTo>
                    <a:pt x="32" y="27"/>
                  </a:lnTo>
                  <a:lnTo>
                    <a:pt x="22" y="20"/>
                  </a:lnTo>
                  <a:lnTo>
                    <a:pt x="22" y="23"/>
                  </a:lnTo>
                  <a:lnTo>
                    <a:pt x="22" y="27"/>
                  </a:lnTo>
                  <a:lnTo>
                    <a:pt x="18" y="27"/>
                  </a:lnTo>
                  <a:lnTo>
                    <a:pt x="16" y="27"/>
                  </a:lnTo>
                  <a:lnTo>
                    <a:pt x="15" y="23"/>
                  </a:lnTo>
                  <a:lnTo>
                    <a:pt x="15" y="20"/>
                  </a:lnTo>
                  <a:lnTo>
                    <a:pt x="10" y="17"/>
                  </a:lnTo>
                  <a:lnTo>
                    <a:pt x="6" y="15"/>
                  </a:lnTo>
                  <a:lnTo>
                    <a:pt x="5" y="12"/>
                  </a:lnTo>
                  <a:lnTo>
                    <a:pt x="5" y="7"/>
                  </a:lnTo>
                  <a:lnTo>
                    <a:pt x="3" y="8"/>
                  </a:lnTo>
                  <a:lnTo>
                    <a:pt x="1" y="8"/>
                  </a:lnTo>
                  <a:lnTo>
                    <a:pt x="1" y="5"/>
                  </a:lnTo>
                  <a:lnTo>
                    <a:pt x="0" y="0"/>
                  </a:lnTo>
                  <a:close/>
                </a:path>
              </a:pathLst>
            </a:custGeom>
            <a:solidFill>
              <a:srgbClr val="1F1A17"/>
            </a:solidFill>
            <a:ln w="9525">
              <a:noFill/>
              <a:round/>
              <a:headEnd/>
              <a:tailEnd/>
            </a:ln>
          </p:spPr>
          <p:txBody>
            <a:bodyPr/>
            <a:lstStyle/>
            <a:p>
              <a:endParaRPr lang="en-US"/>
            </a:p>
          </p:txBody>
        </p:sp>
        <p:sp>
          <p:nvSpPr>
            <p:cNvPr id="5038" name="Freeform 942"/>
            <p:cNvSpPr>
              <a:spLocks/>
            </p:cNvSpPr>
            <p:nvPr/>
          </p:nvSpPr>
          <p:spPr bwMode="auto">
            <a:xfrm>
              <a:off x="3101" y="3108"/>
              <a:ext cx="8" cy="11"/>
            </a:xfrm>
            <a:custGeom>
              <a:avLst/>
              <a:gdLst/>
              <a:ahLst/>
              <a:cxnLst>
                <a:cxn ang="0">
                  <a:pos x="0" y="0"/>
                </a:cxn>
                <a:cxn ang="0">
                  <a:pos x="0" y="5"/>
                </a:cxn>
                <a:cxn ang="0">
                  <a:pos x="2" y="11"/>
                </a:cxn>
                <a:cxn ang="0">
                  <a:pos x="7" y="11"/>
                </a:cxn>
                <a:cxn ang="0">
                  <a:pos x="8" y="11"/>
                </a:cxn>
                <a:cxn ang="0">
                  <a:pos x="3" y="3"/>
                </a:cxn>
                <a:cxn ang="0">
                  <a:pos x="0" y="0"/>
                </a:cxn>
              </a:cxnLst>
              <a:rect l="0" t="0" r="r" b="b"/>
              <a:pathLst>
                <a:path w="8" h="11">
                  <a:moveTo>
                    <a:pt x="0" y="0"/>
                  </a:moveTo>
                  <a:lnTo>
                    <a:pt x="0" y="5"/>
                  </a:lnTo>
                  <a:lnTo>
                    <a:pt x="2" y="11"/>
                  </a:lnTo>
                  <a:lnTo>
                    <a:pt x="7" y="11"/>
                  </a:lnTo>
                  <a:lnTo>
                    <a:pt x="8" y="11"/>
                  </a:lnTo>
                  <a:lnTo>
                    <a:pt x="3" y="3"/>
                  </a:lnTo>
                  <a:lnTo>
                    <a:pt x="0" y="0"/>
                  </a:lnTo>
                  <a:close/>
                </a:path>
              </a:pathLst>
            </a:custGeom>
            <a:solidFill>
              <a:srgbClr val="1F1A17"/>
            </a:solidFill>
            <a:ln w="9525">
              <a:noFill/>
              <a:round/>
              <a:headEnd/>
              <a:tailEnd/>
            </a:ln>
          </p:spPr>
          <p:txBody>
            <a:bodyPr/>
            <a:lstStyle/>
            <a:p>
              <a:endParaRPr lang="en-US"/>
            </a:p>
          </p:txBody>
        </p:sp>
        <p:sp>
          <p:nvSpPr>
            <p:cNvPr id="5039" name="Freeform 943"/>
            <p:cNvSpPr>
              <a:spLocks/>
            </p:cNvSpPr>
            <p:nvPr/>
          </p:nvSpPr>
          <p:spPr bwMode="auto">
            <a:xfrm>
              <a:off x="3111" y="3123"/>
              <a:ext cx="22" cy="20"/>
            </a:xfrm>
            <a:custGeom>
              <a:avLst/>
              <a:gdLst/>
              <a:ahLst/>
              <a:cxnLst>
                <a:cxn ang="0">
                  <a:pos x="0" y="8"/>
                </a:cxn>
                <a:cxn ang="0">
                  <a:pos x="2" y="0"/>
                </a:cxn>
                <a:cxn ang="0">
                  <a:pos x="3" y="3"/>
                </a:cxn>
                <a:cxn ang="0">
                  <a:pos x="7" y="5"/>
                </a:cxn>
                <a:cxn ang="0">
                  <a:pos x="10" y="5"/>
                </a:cxn>
                <a:cxn ang="0">
                  <a:pos x="15" y="5"/>
                </a:cxn>
                <a:cxn ang="0">
                  <a:pos x="19" y="5"/>
                </a:cxn>
                <a:cxn ang="0">
                  <a:pos x="22" y="16"/>
                </a:cxn>
                <a:cxn ang="0">
                  <a:pos x="20" y="20"/>
                </a:cxn>
                <a:cxn ang="0">
                  <a:pos x="15" y="6"/>
                </a:cxn>
                <a:cxn ang="0">
                  <a:pos x="10" y="6"/>
                </a:cxn>
                <a:cxn ang="0">
                  <a:pos x="3" y="6"/>
                </a:cxn>
                <a:cxn ang="0">
                  <a:pos x="2" y="8"/>
                </a:cxn>
                <a:cxn ang="0">
                  <a:pos x="0" y="8"/>
                </a:cxn>
              </a:cxnLst>
              <a:rect l="0" t="0" r="r" b="b"/>
              <a:pathLst>
                <a:path w="22" h="20">
                  <a:moveTo>
                    <a:pt x="0" y="8"/>
                  </a:moveTo>
                  <a:lnTo>
                    <a:pt x="2" y="0"/>
                  </a:lnTo>
                  <a:lnTo>
                    <a:pt x="3" y="3"/>
                  </a:lnTo>
                  <a:lnTo>
                    <a:pt x="7" y="5"/>
                  </a:lnTo>
                  <a:lnTo>
                    <a:pt x="10" y="5"/>
                  </a:lnTo>
                  <a:lnTo>
                    <a:pt x="15" y="5"/>
                  </a:lnTo>
                  <a:lnTo>
                    <a:pt x="19" y="5"/>
                  </a:lnTo>
                  <a:lnTo>
                    <a:pt x="22" y="16"/>
                  </a:lnTo>
                  <a:lnTo>
                    <a:pt x="20" y="20"/>
                  </a:lnTo>
                  <a:lnTo>
                    <a:pt x="15" y="6"/>
                  </a:lnTo>
                  <a:lnTo>
                    <a:pt x="10" y="6"/>
                  </a:lnTo>
                  <a:lnTo>
                    <a:pt x="3" y="6"/>
                  </a:lnTo>
                  <a:lnTo>
                    <a:pt x="2" y="8"/>
                  </a:lnTo>
                  <a:lnTo>
                    <a:pt x="0" y="8"/>
                  </a:lnTo>
                  <a:close/>
                </a:path>
              </a:pathLst>
            </a:custGeom>
            <a:solidFill>
              <a:srgbClr val="1F1A17"/>
            </a:solidFill>
            <a:ln w="9525">
              <a:noFill/>
              <a:round/>
              <a:headEnd/>
              <a:tailEnd/>
            </a:ln>
          </p:spPr>
          <p:txBody>
            <a:bodyPr/>
            <a:lstStyle/>
            <a:p>
              <a:endParaRPr lang="en-US"/>
            </a:p>
          </p:txBody>
        </p:sp>
        <p:sp>
          <p:nvSpPr>
            <p:cNvPr id="5040" name="Freeform 944"/>
            <p:cNvSpPr>
              <a:spLocks/>
            </p:cNvSpPr>
            <p:nvPr/>
          </p:nvSpPr>
          <p:spPr bwMode="auto">
            <a:xfrm>
              <a:off x="3135" y="3131"/>
              <a:ext cx="6" cy="13"/>
            </a:xfrm>
            <a:custGeom>
              <a:avLst/>
              <a:gdLst/>
              <a:ahLst/>
              <a:cxnLst>
                <a:cxn ang="0">
                  <a:pos x="3" y="0"/>
                </a:cxn>
                <a:cxn ang="0">
                  <a:pos x="0" y="2"/>
                </a:cxn>
                <a:cxn ang="0">
                  <a:pos x="5" y="13"/>
                </a:cxn>
                <a:cxn ang="0">
                  <a:pos x="6" y="12"/>
                </a:cxn>
                <a:cxn ang="0">
                  <a:pos x="5" y="7"/>
                </a:cxn>
                <a:cxn ang="0">
                  <a:pos x="3" y="2"/>
                </a:cxn>
                <a:cxn ang="0">
                  <a:pos x="3" y="0"/>
                </a:cxn>
              </a:cxnLst>
              <a:rect l="0" t="0" r="r" b="b"/>
              <a:pathLst>
                <a:path w="6" h="13">
                  <a:moveTo>
                    <a:pt x="3" y="0"/>
                  </a:moveTo>
                  <a:lnTo>
                    <a:pt x="0" y="2"/>
                  </a:lnTo>
                  <a:lnTo>
                    <a:pt x="5" y="13"/>
                  </a:lnTo>
                  <a:lnTo>
                    <a:pt x="6" y="12"/>
                  </a:lnTo>
                  <a:lnTo>
                    <a:pt x="5" y="7"/>
                  </a:lnTo>
                  <a:lnTo>
                    <a:pt x="3" y="2"/>
                  </a:lnTo>
                  <a:lnTo>
                    <a:pt x="3" y="0"/>
                  </a:lnTo>
                  <a:close/>
                </a:path>
              </a:pathLst>
            </a:custGeom>
            <a:solidFill>
              <a:srgbClr val="1F1A17"/>
            </a:solidFill>
            <a:ln w="9525">
              <a:noFill/>
              <a:round/>
              <a:headEnd/>
              <a:tailEnd/>
            </a:ln>
          </p:spPr>
          <p:txBody>
            <a:bodyPr/>
            <a:lstStyle/>
            <a:p>
              <a:endParaRPr lang="en-US"/>
            </a:p>
          </p:txBody>
        </p:sp>
        <p:sp>
          <p:nvSpPr>
            <p:cNvPr id="5041" name="Freeform 945"/>
            <p:cNvSpPr>
              <a:spLocks/>
            </p:cNvSpPr>
            <p:nvPr/>
          </p:nvSpPr>
          <p:spPr bwMode="auto">
            <a:xfrm>
              <a:off x="3116" y="3141"/>
              <a:ext cx="14" cy="8"/>
            </a:xfrm>
            <a:custGeom>
              <a:avLst/>
              <a:gdLst/>
              <a:ahLst/>
              <a:cxnLst>
                <a:cxn ang="0">
                  <a:pos x="3" y="2"/>
                </a:cxn>
                <a:cxn ang="0">
                  <a:pos x="0" y="8"/>
                </a:cxn>
                <a:cxn ang="0">
                  <a:pos x="3" y="5"/>
                </a:cxn>
                <a:cxn ang="0">
                  <a:pos x="9" y="2"/>
                </a:cxn>
                <a:cxn ang="0">
                  <a:pos x="12" y="2"/>
                </a:cxn>
                <a:cxn ang="0">
                  <a:pos x="14" y="2"/>
                </a:cxn>
                <a:cxn ang="0">
                  <a:pos x="12" y="0"/>
                </a:cxn>
                <a:cxn ang="0">
                  <a:pos x="7" y="0"/>
                </a:cxn>
                <a:cxn ang="0">
                  <a:pos x="3" y="0"/>
                </a:cxn>
                <a:cxn ang="0">
                  <a:pos x="3" y="2"/>
                </a:cxn>
              </a:cxnLst>
              <a:rect l="0" t="0" r="r" b="b"/>
              <a:pathLst>
                <a:path w="14" h="8">
                  <a:moveTo>
                    <a:pt x="3" y="2"/>
                  </a:moveTo>
                  <a:lnTo>
                    <a:pt x="0" y="8"/>
                  </a:lnTo>
                  <a:lnTo>
                    <a:pt x="3" y="5"/>
                  </a:lnTo>
                  <a:lnTo>
                    <a:pt x="9" y="2"/>
                  </a:lnTo>
                  <a:lnTo>
                    <a:pt x="12" y="2"/>
                  </a:lnTo>
                  <a:lnTo>
                    <a:pt x="14" y="2"/>
                  </a:lnTo>
                  <a:lnTo>
                    <a:pt x="12" y="0"/>
                  </a:lnTo>
                  <a:lnTo>
                    <a:pt x="7" y="0"/>
                  </a:lnTo>
                  <a:lnTo>
                    <a:pt x="3" y="0"/>
                  </a:lnTo>
                  <a:lnTo>
                    <a:pt x="3" y="2"/>
                  </a:lnTo>
                  <a:close/>
                </a:path>
              </a:pathLst>
            </a:custGeom>
            <a:solidFill>
              <a:srgbClr val="1F1A17"/>
            </a:solidFill>
            <a:ln w="9525">
              <a:noFill/>
              <a:round/>
              <a:headEnd/>
              <a:tailEnd/>
            </a:ln>
          </p:spPr>
          <p:txBody>
            <a:bodyPr/>
            <a:lstStyle/>
            <a:p>
              <a:endParaRPr lang="en-US"/>
            </a:p>
          </p:txBody>
        </p:sp>
        <p:sp>
          <p:nvSpPr>
            <p:cNvPr id="5042" name="Freeform 946"/>
            <p:cNvSpPr>
              <a:spLocks/>
            </p:cNvSpPr>
            <p:nvPr/>
          </p:nvSpPr>
          <p:spPr bwMode="auto">
            <a:xfrm>
              <a:off x="3091" y="3171"/>
              <a:ext cx="18" cy="22"/>
            </a:xfrm>
            <a:custGeom>
              <a:avLst/>
              <a:gdLst/>
              <a:ahLst/>
              <a:cxnLst>
                <a:cxn ang="0">
                  <a:pos x="2" y="0"/>
                </a:cxn>
                <a:cxn ang="0">
                  <a:pos x="3" y="0"/>
                </a:cxn>
                <a:cxn ang="0">
                  <a:pos x="5" y="0"/>
                </a:cxn>
                <a:cxn ang="0">
                  <a:pos x="7" y="5"/>
                </a:cxn>
                <a:cxn ang="0">
                  <a:pos x="7" y="7"/>
                </a:cxn>
                <a:cxn ang="0">
                  <a:pos x="10" y="9"/>
                </a:cxn>
                <a:cxn ang="0">
                  <a:pos x="13" y="9"/>
                </a:cxn>
                <a:cxn ang="0">
                  <a:pos x="13" y="12"/>
                </a:cxn>
                <a:cxn ang="0">
                  <a:pos x="13" y="15"/>
                </a:cxn>
                <a:cxn ang="0">
                  <a:pos x="17" y="19"/>
                </a:cxn>
                <a:cxn ang="0">
                  <a:pos x="18" y="22"/>
                </a:cxn>
                <a:cxn ang="0">
                  <a:pos x="17" y="22"/>
                </a:cxn>
                <a:cxn ang="0">
                  <a:pos x="13" y="22"/>
                </a:cxn>
                <a:cxn ang="0">
                  <a:pos x="12" y="17"/>
                </a:cxn>
                <a:cxn ang="0">
                  <a:pos x="10" y="14"/>
                </a:cxn>
                <a:cxn ang="0">
                  <a:pos x="8" y="14"/>
                </a:cxn>
                <a:cxn ang="0">
                  <a:pos x="5" y="12"/>
                </a:cxn>
                <a:cxn ang="0">
                  <a:pos x="3" y="7"/>
                </a:cxn>
                <a:cxn ang="0">
                  <a:pos x="3" y="3"/>
                </a:cxn>
                <a:cxn ang="0">
                  <a:pos x="2" y="7"/>
                </a:cxn>
                <a:cxn ang="0">
                  <a:pos x="0" y="9"/>
                </a:cxn>
                <a:cxn ang="0">
                  <a:pos x="2" y="0"/>
                </a:cxn>
              </a:cxnLst>
              <a:rect l="0" t="0" r="r" b="b"/>
              <a:pathLst>
                <a:path w="18" h="22">
                  <a:moveTo>
                    <a:pt x="2" y="0"/>
                  </a:moveTo>
                  <a:lnTo>
                    <a:pt x="3" y="0"/>
                  </a:lnTo>
                  <a:lnTo>
                    <a:pt x="5" y="0"/>
                  </a:lnTo>
                  <a:lnTo>
                    <a:pt x="7" y="5"/>
                  </a:lnTo>
                  <a:lnTo>
                    <a:pt x="7" y="7"/>
                  </a:lnTo>
                  <a:lnTo>
                    <a:pt x="10" y="9"/>
                  </a:lnTo>
                  <a:lnTo>
                    <a:pt x="13" y="9"/>
                  </a:lnTo>
                  <a:lnTo>
                    <a:pt x="13" y="12"/>
                  </a:lnTo>
                  <a:lnTo>
                    <a:pt x="13" y="15"/>
                  </a:lnTo>
                  <a:lnTo>
                    <a:pt x="17" y="19"/>
                  </a:lnTo>
                  <a:lnTo>
                    <a:pt x="18" y="22"/>
                  </a:lnTo>
                  <a:lnTo>
                    <a:pt x="17" y="22"/>
                  </a:lnTo>
                  <a:lnTo>
                    <a:pt x="13" y="22"/>
                  </a:lnTo>
                  <a:lnTo>
                    <a:pt x="12" y="17"/>
                  </a:lnTo>
                  <a:lnTo>
                    <a:pt x="10" y="14"/>
                  </a:lnTo>
                  <a:lnTo>
                    <a:pt x="8" y="14"/>
                  </a:lnTo>
                  <a:lnTo>
                    <a:pt x="5" y="12"/>
                  </a:lnTo>
                  <a:lnTo>
                    <a:pt x="3" y="7"/>
                  </a:lnTo>
                  <a:lnTo>
                    <a:pt x="3" y="3"/>
                  </a:lnTo>
                  <a:lnTo>
                    <a:pt x="2" y="7"/>
                  </a:lnTo>
                  <a:lnTo>
                    <a:pt x="0" y="9"/>
                  </a:lnTo>
                  <a:lnTo>
                    <a:pt x="2" y="0"/>
                  </a:lnTo>
                  <a:close/>
                </a:path>
              </a:pathLst>
            </a:custGeom>
            <a:solidFill>
              <a:srgbClr val="1F1A17"/>
            </a:solidFill>
            <a:ln w="9525">
              <a:noFill/>
              <a:round/>
              <a:headEnd/>
              <a:tailEnd/>
            </a:ln>
          </p:spPr>
          <p:txBody>
            <a:bodyPr/>
            <a:lstStyle/>
            <a:p>
              <a:endParaRPr lang="en-US"/>
            </a:p>
          </p:txBody>
        </p:sp>
        <p:sp>
          <p:nvSpPr>
            <p:cNvPr id="5043" name="Freeform 947"/>
            <p:cNvSpPr>
              <a:spLocks/>
            </p:cNvSpPr>
            <p:nvPr/>
          </p:nvSpPr>
          <p:spPr bwMode="auto">
            <a:xfrm>
              <a:off x="3195" y="3240"/>
              <a:ext cx="18" cy="15"/>
            </a:xfrm>
            <a:custGeom>
              <a:avLst/>
              <a:gdLst/>
              <a:ahLst/>
              <a:cxnLst>
                <a:cxn ang="0">
                  <a:pos x="0" y="6"/>
                </a:cxn>
                <a:cxn ang="0">
                  <a:pos x="3" y="3"/>
                </a:cxn>
                <a:cxn ang="0">
                  <a:pos x="11" y="0"/>
                </a:cxn>
                <a:cxn ang="0">
                  <a:pos x="16" y="5"/>
                </a:cxn>
                <a:cxn ang="0">
                  <a:pos x="18" y="10"/>
                </a:cxn>
                <a:cxn ang="0">
                  <a:pos x="18" y="15"/>
                </a:cxn>
                <a:cxn ang="0">
                  <a:pos x="16" y="15"/>
                </a:cxn>
                <a:cxn ang="0">
                  <a:pos x="15" y="6"/>
                </a:cxn>
                <a:cxn ang="0">
                  <a:pos x="10" y="11"/>
                </a:cxn>
                <a:cxn ang="0">
                  <a:pos x="8" y="5"/>
                </a:cxn>
                <a:cxn ang="0">
                  <a:pos x="0" y="6"/>
                </a:cxn>
              </a:cxnLst>
              <a:rect l="0" t="0" r="r" b="b"/>
              <a:pathLst>
                <a:path w="18" h="15">
                  <a:moveTo>
                    <a:pt x="0" y="6"/>
                  </a:moveTo>
                  <a:lnTo>
                    <a:pt x="3" y="3"/>
                  </a:lnTo>
                  <a:lnTo>
                    <a:pt x="11" y="0"/>
                  </a:lnTo>
                  <a:lnTo>
                    <a:pt x="16" y="5"/>
                  </a:lnTo>
                  <a:lnTo>
                    <a:pt x="18" y="10"/>
                  </a:lnTo>
                  <a:lnTo>
                    <a:pt x="18" y="15"/>
                  </a:lnTo>
                  <a:lnTo>
                    <a:pt x="16" y="15"/>
                  </a:lnTo>
                  <a:lnTo>
                    <a:pt x="15" y="6"/>
                  </a:lnTo>
                  <a:lnTo>
                    <a:pt x="10" y="11"/>
                  </a:lnTo>
                  <a:lnTo>
                    <a:pt x="8" y="5"/>
                  </a:lnTo>
                  <a:lnTo>
                    <a:pt x="0" y="6"/>
                  </a:lnTo>
                  <a:close/>
                </a:path>
              </a:pathLst>
            </a:custGeom>
            <a:solidFill>
              <a:srgbClr val="1F1A17"/>
            </a:solidFill>
            <a:ln w="9525">
              <a:noFill/>
              <a:round/>
              <a:headEnd/>
              <a:tailEnd/>
            </a:ln>
          </p:spPr>
          <p:txBody>
            <a:bodyPr/>
            <a:lstStyle/>
            <a:p>
              <a:endParaRPr lang="en-US"/>
            </a:p>
          </p:txBody>
        </p:sp>
        <p:sp>
          <p:nvSpPr>
            <p:cNvPr id="5044" name="Freeform 948"/>
            <p:cNvSpPr>
              <a:spLocks/>
            </p:cNvSpPr>
            <p:nvPr/>
          </p:nvSpPr>
          <p:spPr bwMode="auto">
            <a:xfrm>
              <a:off x="3178" y="3176"/>
              <a:ext cx="20" cy="29"/>
            </a:xfrm>
            <a:custGeom>
              <a:avLst/>
              <a:gdLst/>
              <a:ahLst/>
              <a:cxnLst>
                <a:cxn ang="0">
                  <a:pos x="0" y="0"/>
                </a:cxn>
                <a:cxn ang="0">
                  <a:pos x="3" y="10"/>
                </a:cxn>
                <a:cxn ang="0">
                  <a:pos x="3" y="17"/>
                </a:cxn>
                <a:cxn ang="0">
                  <a:pos x="7" y="12"/>
                </a:cxn>
                <a:cxn ang="0">
                  <a:pos x="18" y="29"/>
                </a:cxn>
                <a:cxn ang="0">
                  <a:pos x="20" y="20"/>
                </a:cxn>
                <a:cxn ang="0">
                  <a:pos x="15" y="20"/>
                </a:cxn>
                <a:cxn ang="0">
                  <a:pos x="12" y="12"/>
                </a:cxn>
                <a:cxn ang="0">
                  <a:pos x="10" y="14"/>
                </a:cxn>
                <a:cxn ang="0">
                  <a:pos x="0" y="0"/>
                </a:cxn>
              </a:cxnLst>
              <a:rect l="0" t="0" r="r" b="b"/>
              <a:pathLst>
                <a:path w="20" h="29">
                  <a:moveTo>
                    <a:pt x="0" y="0"/>
                  </a:moveTo>
                  <a:lnTo>
                    <a:pt x="3" y="10"/>
                  </a:lnTo>
                  <a:lnTo>
                    <a:pt x="3" y="17"/>
                  </a:lnTo>
                  <a:lnTo>
                    <a:pt x="7" y="12"/>
                  </a:lnTo>
                  <a:lnTo>
                    <a:pt x="18" y="29"/>
                  </a:lnTo>
                  <a:lnTo>
                    <a:pt x="20" y="20"/>
                  </a:lnTo>
                  <a:lnTo>
                    <a:pt x="15" y="20"/>
                  </a:lnTo>
                  <a:lnTo>
                    <a:pt x="12" y="12"/>
                  </a:lnTo>
                  <a:lnTo>
                    <a:pt x="10" y="14"/>
                  </a:lnTo>
                  <a:lnTo>
                    <a:pt x="0" y="0"/>
                  </a:lnTo>
                  <a:close/>
                </a:path>
              </a:pathLst>
            </a:custGeom>
            <a:solidFill>
              <a:srgbClr val="1F1A17"/>
            </a:solidFill>
            <a:ln w="9525">
              <a:noFill/>
              <a:round/>
              <a:headEnd/>
              <a:tailEnd/>
            </a:ln>
          </p:spPr>
          <p:txBody>
            <a:bodyPr/>
            <a:lstStyle/>
            <a:p>
              <a:endParaRPr lang="en-US"/>
            </a:p>
          </p:txBody>
        </p:sp>
        <p:sp>
          <p:nvSpPr>
            <p:cNvPr id="5045" name="Freeform 949"/>
            <p:cNvSpPr>
              <a:spLocks/>
            </p:cNvSpPr>
            <p:nvPr/>
          </p:nvSpPr>
          <p:spPr bwMode="auto">
            <a:xfrm>
              <a:off x="3151" y="3276"/>
              <a:ext cx="25" cy="17"/>
            </a:xfrm>
            <a:custGeom>
              <a:avLst/>
              <a:gdLst/>
              <a:ahLst/>
              <a:cxnLst>
                <a:cxn ang="0">
                  <a:pos x="0" y="17"/>
                </a:cxn>
                <a:cxn ang="0">
                  <a:pos x="4" y="12"/>
                </a:cxn>
                <a:cxn ang="0">
                  <a:pos x="9" y="9"/>
                </a:cxn>
                <a:cxn ang="0">
                  <a:pos x="5" y="9"/>
                </a:cxn>
                <a:cxn ang="0">
                  <a:pos x="2" y="9"/>
                </a:cxn>
                <a:cxn ang="0">
                  <a:pos x="9" y="7"/>
                </a:cxn>
                <a:cxn ang="0">
                  <a:pos x="15" y="9"/>
                </a:cxn>
                <a:cxn ang="0">
                  <a:pos x="14" y="6"/>
                </a:cxn>
                <a:cxn ang="0">
                  <a:pos x="14" y="2"/>
                </a:cxn>
                <a:cxn ang="0">
                  <a:pos x="15" y="0"/>
                </a:cxn>
                <a:cxn ang="0">
                  <a:pos x="17" y="0"/>
                </a:cxn>
                <a:cxn ang="0">
                  <a:pos x="20" y="0"/>
                </a:cxn>
                <a:cxn ang="0">
                  <a:pos x="25" y="0"/>
                </a:cxn>
                <a:cxn ang="0">
                  <a:pos x="22" y="6"/>
                </a:cxn>
                <a:cxn ang="0">
                  <a:pos x="19" y="11"/>
                </a:cxn>
                <a:cxn ang="0">
                  <a:pos x="14" y="11"/>
                </a:cxn>
                <a:cxn ang="0">
                  <a:pos x="10" y="12"/>
                </a:cxn>
                <a:cxn ang="0">
                  <a:pos x="5" y="14"/>
                </a:cxn>
                <a:cxn ang="0">
                  <a:pos x="0" y="17"/>
                </a:cxn>
              </a:cxnLst>
              <a:rect l="0" t="0" r="r" b="b"/>
              <a:pathLst>
                <a:path w="25" h="17">
                  <a:moveTo>
                    <a:pt x="0" y="17"/>
                  </a:moveTo>
                  <a:lnTo>
                    <a:pt x="4" y="12"/>
                  </a:lnTo>
                  <a:lnTo>
                    <a:pt x="9" y="9"/>
                  </a:lnTo>
                  <a:lnTo>
                    <a:pt x="5" y="9"/>
                  </a:lnTo>
                  <a:lnTo>
                    <a:pt x="2" y="9"/>
                  </a:lnTo>
                  <a:lnTo>
                    <a:pt x="9" y="7"/>
                  </a:lnTo>
                  <a:lnTo>
                    <a:pt x="15" y="9"/>
                  </a:lnTo>
                  <a:lnTo>
                    <a:pt x="14" y="6"/>
                  </a:lnTo>
                  <a:lnTo>
                    <a:pt x="14" y="2"/>
                  </a:lnTo>
                  <a:lnTo>
                    <a:pt x="15" y="0"/>
                  </a:lnTo>
                  <a:lnTo>
                    <a:pt x="17" y="0"/>
                  </a:lnTo>
                  <a:lnTo>
                    <a:pt x="20" y="0"/>
                  </a:lnTo>
                  <a:lnTo>
                    <a:pt x="25" y="0"/>
                  </a:lnTo>
                  <a:lnTo>
                    <a:pt x="22" y="6"/>
                  </a:lnTo>
                  <a:lnTo>
                    <a:pt x="19" y="11"/>
                  </a:lnTo>
                  <a:lnTo>
                    <a:pt x="14" y="11"/>
                  </a:lnTo>
                  <a:lnTo>
                    <a:pt x="10" y="12"/>
                  </a:lnTo>
                  <a:lnTo>
                    <a:pt x="5" y="14"/>
                  </a:lnTo>
                  <a:lnTo>
                    <a:pt x="0" y="17"/>
                  </a:lnTo>
                  <a:close/>
                </a:path>
              </a:pathLst>
            </a:custGeom>
            <a:solidFill>
              <a:srgbClr val="1F1A17"/>
            </a:solidFill>
            <a:ln w="9525">
              <a:noFill/>
              <a:round/>
              <a:headEnd/>
              <a:tailEnd/>
            </a:ln>
          </p:spPr>
          <p:txBody>
            <a:bodyPr/>
            <a:lstStyle/>
            <a:p>
              <a:endParaRPr lang="en-US"/>
            </a:p>
          </p:txBody>
        </p:sp>
        <p:sp>
          <p:nvSpPr>
            <p:cNvPr id="5046" name="Freeform 950"/>
            <p:cNvSpPr>
              <a:spLocks/>
            </p:cNvSpPr>
            <p:nvPr/>
          </p:nvSpPr>
          <p:spPr bwMode="auto">
            <a:xfrm>
              <a:off x="3195" y="3265"/>
              <a:ext cx="10" cy="6"/>
            </a:xfrm>
            <a:custGeom>
              <a:avLst/>
              <a:gdLst/>
              <a:ahLst/>
              <a:cxnLst>
                <a:cxn ang="0">
                  <a:pos x="0" y="6"/>
                </a:cxn>
                <a:cxn ang="0">
                  <a:pos x="0" y="5"/>
                </a:cxn>
                <a:cxn ang="0">
                  <a:pos x="0" y="1"/>
                </a:cxn>
                <a:cxn ang="0">
                  <a:pos x="3" y="0"/>
                </a:cxn>
                <a:cxn ang="0">
                  <a:pos x="6" y="1"/>
                </a:cxn>
                <a:cxn ang="0">
                  <a:pos x="10" y="5"/>
                </a:cxn>
                <a:cxn ang="0">
                  <a:pos x="10" y="6"/>
                </a:cxn>
                <a:cxn ang="0">
                  <a:pos x="0" y="6"/>
                </a:cxn>
              </a:cxnLst>
              <a:rect l="0" t="0" r="r" b="b"/>
              <a:pathLst>
                <a:path w="10" h="6">
                  <a:moveTo>
                    <a:pt x="0" y="6"/>
                  </a:moveTo>
                  <a:lnTo>
                    <a:pt x="0" y="5"/>
                  </a:lnTo>
                  <a:lnTo>
                    <a:pt x="0" y="1"/>
                  </a:lnTo>
                  <a:lnTo>
                    <a:pt x="3" y="0"/>
                  </a:lnTo>
                  <a:lnTo>
                    <a:pt x="6" y="1"/>
                  </a:lnTo>
                  <a:lnTo>
                    <a:pt x="10" y="5"/>
                  </a:lnTo>
                  <a:lnTo>
                    <a:pt x="10" y="6"/>
                  </a:lnTo>
                  <a:lnTo>
                    <a:pt x="0" y="6"/>
                  </a:lnTo>
                  <a:close/>
                </a:path>
              </a:pathLst>
            </a:custGeom>
            <a:solidFill>
              <a:srgbClr val="1F1A17"/>
            </a:solidFill>
            <a:ln w="9525">
              <a:noFill/>
              <a:round/>
              <a:headEnd/>
              <a:tailEnd/>
            </a:ln>
          </p:spPr>
          <p:txBody>
            <a:bodyPr/>
            <a:lstStyle/>
            <a:p>
              <a:endParaRPr lang="en-US"/>
            </a:p>
          </p:txBody>
        </p:sp>
        <p:sp>
          <p:nvSpPr>
            <p:cNvPr id="5047" name="Freeform 951"/>
            <p:cNvSpPr>
              <a:spLocks/>
            </p:cNvSpPr>
            <p:nvPr/>
          </p:nvSpPr>
          <p:spPr bwMode="auto">
            <a:xfrm>
              <a:off x="3088" y="3318"/>
              <a:ext cx="13" cy="12"/>
            </a:xfrm>
            <a:custGeom>
              <a:avLst/>
              <a:gdLst/>
              <a:ahLst/>
              <a:cxnLst>
                <a:cxn ang="0">
                  <a:pos x="0" y="7"/>
                </a:cxn>
                <a:cxn ang="0">
                  <a:pos x="11" y="0"/>
                </a:cxn>
                <a:cxn ang="0">
                  <a:pos x="13" y="5"/>
                </a:cxn>
                <a:cxn ang="0">
                  <a:pos x="13" y="10"/>
                </a:cxn>
                <a:cxn ang="0">
                  <a:pos x="10" y="12"/>
                </a:cxn>
                <a:cxn ang="0">
                  <a:pos x="6" y="12"/>
                </a:cxn>
                <a:cxn ang="0">
                  <a:pos x="3" y="9"/>
                </a:cxn>
                <a:cxn ang="0">
                  <a:pos x="0" y="7"/>
                </a:cxn>
              </a:cxnLst>
              <a:rect l="0" t="0" r="r" b="b"/>
              <a:pathLst>
                <a:path w="13" h="12">
                  <a:moveTo>
                    <a:pt x="0" y="7"/>
                  </a:moveTo>
                  <a:lnTo>
                    <a:pt x="11" y="0"/>
                  </a:lnTo>
                  <a:lnTo>
                    <a:pt x="13" y="5"/>
                  </a:lnTo>
                  <a:lnTo>
                    <a:pt x="13" y="10"/>
                  </a:lnTo>
                  <a:lnTo>
                    <a:pt x="10" y="12"/>
                  </a:lnTo>
                  <a:lnTo>
                    <a:pt x="6" y="12"/>
                  </a:lnTo>
                  <a:lnTo>
                    <a:pt x="3" y="9"/>
                  </a:lnTo>
                  <a:lnTo>
                    <a:pt x="0" y="7"/>
                  </a:lnTo>
                  <a:close/>
                </a:path>
              </a:pathLst>
            </a:custGeom>
            <a:solidFill>
              <a:srgbClr val="1F1A17"/>
            </a:solidFill>
            <a:ln w="9525">
              <a:noFill/>
              <a:round/>
              <a:headEnd/>
              <a:tailEnd/>
            </a:ln>
          </p:spPr>
          <p:txBody>
            <a:bodyPr/>
            <a:lstStyle/>
            <a:p>
              <a:endParaRPr lang="en-US"/>
            </a:p>
          </p:txBody>
        </p:sp>
        <p:sp>
          <p:nvSpPr>
            <p:cNvPr id="5048" name="Freeform 952"/>
            <p:cNvSpPr>
              <a:spLocks/>
            </p:cNvSpPr>
            <p:nvPr/>
          </p:nvSpPr>
          <p:spPr bwMode="auto">
            <a:xfrm>
              <a:off x="3228" y="3256"/>
              <a:ext cx="12" cy="14"/>
            </a:xfrm>
            <a:custGeom>
              <a:avLst/>
              <a:gdLst/>
              <a:ahLst/>
              <a:cxnLst>
                <a:cxn ang="0">
                  <a:pos x="12" y="0"/>
                </a:cxn>
                <a:cxn ang="0">
                  <a:pos x="10" y="2"/>
                </a:cxn>
                <a:cxn ang="0">
                  <a:pos x="5" y="5"/>
                </a:cxn>
                <a:cxn ang="0">
                  <a:pos x="2" y="10"/>
                </a:cxn>
                <a:cxn ang="0">
                  <a:pos x="0" y="14"/>
                </a:cxn>
                <a:cxn ang="0">
                  <a:pos x="3" y="14"/>
                </a:cxn>
                <a:cxn ang="0">
                  <a:pos x="7" y="10"/>
                </a:cxn>
                <a:cxn ang="0">
                  <a:pos x="10" y="7"/>
                </a:cxn>
                <a:cxn ang="0">
                  <a:pos x="12" y="4"/>
                </a:cxn>
                <a:cxn ang="0">
                  <a:pos x="12" y="0"/>
                </a:cxn>
              </a:cxnLst>
              <a:rect l="0" t="0" r="r" b="b"/>
              <a:pathLst>
                <a:path w="12" h="14">
                  <a:moveTo>
                    <a:pt x="12" y="0"/>
                  </a:moveTo>
                  <a:lnTo>
                    <a:pt x="10" y="2"/>
                  </a:lnTo>
                  <a:lnTo>
                    <a:pt x="5" y="5"/>
                  </a:lnTo>
                  <a:lnTo>
                    <a:pt x="2" y="10"/>
                  </a:lnTo>
                  <a:lnTo>
                    <a:pt x="0" y="14"/>
                  </a:lnTo>
                  <a:lnTo>
                    <a:pt x="3" y="14"/>
                  </a:lnTo>
                  <a:lnTo>
                    <a:pt x="7" y="10"/>
                  </a:lnTo>
                  <a:lnTo>
                    <a:pt x="10" y="7"/>
                  </a:lnTo>
                  <a:lnTo>
                    <a:pt x="12" y="4"/>
                  </a:lnTo>
                  <a:lnTo>
                    <a:pt x="12" y="0"/>
                  </a:lnTo>
                  <a:close/>
                </a:path>
              </a:pathLst>
            </a:custGeom>
            <a:solidFill>
              <a:srgbClr val="1F1A17"/>
            </a:solidFill>
            <a:ln w="9525">
              <a:noFill/>
              <a:round/>
              <a:headEnd/>
              <a:tailEnd/>
            </a:ln>
          </p:spPr>
          <p:txBody>
            <a:bodyPr/>
            <a:lstStyle/>
            <a:p>
              <a:endParaRPr lang="en-US"/>
            </a:p>
          </p:txBody>
        </p:sp>
        <p:sp>
          <p:nvSpPr>
            <p:cNvPr id="5049" name="Freeform 953"/>
            <p:cNvSpPr>
              <a:spLocks/>
            </p:cNvSpPr>
            <p:nvPr/>
          </p:nvSpPr>
          <p:spPr bwMode="auto">
            <a:xfrm>
              <a:off x="3238" y="3297"/>
              <a:ext cx="72" cy="50"/>
            </a:xfrm>
            <a:custGeom>
              <a:avLst/>
              <a:gdLst/>
              <a:ahLst/>
              <a:cxnLst>
                <a:cxn ang="0">
                  <a:pos x="0" y="35"/>
                </a:cxn>
                <a:cxn ang="0">
                  <a:pos x="5" y="40"/>
                </a:cxn>
                <a:cxn ang="0">
                  <a:pos x="10" y="36"/>
                </a:cxn>
                <a:cxn ang="0">
                  <a:pos x="14" y="35"/>
                </a:cxn>
                <a:cxn ang="0">
                  <a:pos x="17" y="33"/>
                </a:cxn>
                <a:cxn ang="0">
                  <a:pos x="20" y="31"/>
                </a:cxn>
                <a:cxn ang="0">
                  <a:pos x="22" y="35"/>
                </a:cxn>
                <a:cxn ang="0">
                  <a:pos x="24" y="36"/>
                </a:cxn>
                <a:cxn ang="0">
                  <a:pos x="27" y="35"/>
                </a:cxn>
                <a:cxn ang="0">
                  <a:pos x="32" y="35"/>
                </a:cxn>
                <a:cxn ang="0">
                  <a:pos x="32" y="35"/>
                </a:cxn>
                <a:cxn ang="0">
                  <a:pos x="34" y="35"/>
                </a:cxn>
                <a:cxn ang="0">
                  <a:pos x="37" y="38"/>
                </a:cxn>
                <a:cxn ang="0">
                  <a:pos x="40" y="40"/>
                </a:cxn>
                <a:cxn ang="0">
                  <a:pos x="42" y="30"/>
                </a:cxn>
                <a:cxn ang="0">
                  <a:pos x="44" y="46"/>
                </a:cxn>
                <a:cxn ang="0">
                  <a:pos x="49" y="50"/>
                </a:cxn>
                <a:cxn ang="0">
                  <a:pos x="47" y="43"/>
                </a:cxn>
                <a:cxn ang="0">
                  <a:pos x="49" y="36"/>
                </a:cxn>
                <a:cxn ang="0">
                  <a:pos x="52" y="33"/>
                </a:cxn>
                <a:cxn ang="0">
                  <a:pos x="55" y="33"/>
                </a:cxn>
                <a:cxn ang="0">
                  <a:pos x="60" y="28"/>
                </a:cxn>
                <a:cxn ang="0">
                  <a:pos x="59" y="23"/>
                </a:cxn>
                <a:cxn ang="0">
                  <a:pos x="65" y="25"/>
                </a:cxn>
                <a:cxn ang="0">
                  <a:pos x="65" y="20"/>
                </a:cxn>
                <a:cxn ang="0">
                  <a:pos x="62" y="16"/>
                </a:cxn>
                <a:cxn ang="0">
                  <a:pos x="65" y="15"/>
                </a:cxn>
                <a:cxn ang="0">
                  <a:pos x="67" y="11"/>
                </a:cxn>
                <a:cxn ang="0">
                  <a:pos x="64" y="10"/>
                </a:cxn>
                <a:cxn ang="0">
                  <a:pos x="69" y="8"/>
                </a:cxn>
                <a:cxn ang="0">
                  <a:pos x="72" y="0"/>
                </a:cxn>
                <a:cxn ang="0">
                  <a:pos x="62" y="6"/>
                </a:cxn>
                <a:cxn ang="0">
                  <a:pos x="57" y="13"/>
                </a:cxn>
                <a:cxn ang="0">
                  <a:pos x="60" y="18"/>
                </a:cxn>
                <a:cxn ang="0">
                  <a:pos x="55" y="20"/>
                </a:cxn>
                <a:cxn ang="0">
                  <a:pos x="55" y="23"/>
                </a:cxn>
                <a:cxn ang="0">
                  <a:pos x="52" y="26"/>
                </a:cxn>
                <a:cxn ang="0">
                  <a:pos x="47" y="25"/>
                </a:cxn>
                <a:cxn ang="0">
                  <a:pos x="45" y="23"/>
                </a:cxn>
                <a:cxn ang="0">
                  <a:pos x="40" y="15"/>
                </a:cxn>
                <a:cxn ang="0">
                  <a:pos x="35" y="18"/>
                </a:cxn>
                <a:cxn ang="0">
                  <a:pos x="29" y="21"/>
                </a:cxn>
                <a:cxn ang="0">
                  <a:pos x="22" y="21"/>
                </a:cxn>
                <a:cxn ang="0">
                  <a:pos x="14" y="23"/>
                </a:cxn>
                <a:cxn ang="0">
                  <a:pos x="5" y="30"/>
                </a:cxn>
                <a:cxn ang="0">
                  <a:pos x="0" y="35"/>
                </a:cxn>
              </a:cxnLst>
              <a:rect l="0" t="0" r="r" b="b"/>
              <a:pathLst>
                <a:path w="72" h="50">
                  <a:moveTo>
                    <a:pt x="0" y="35"/>
                  </a:moveTo>
                  <a:lnTo>
                    <a:pt x="5" y="40"/>
                  </a:lnTo>
                  <a:lnTo>
                    <a:pt x="10" y="36"/>
                  </a:lnTo>
                  <a:lnTo>
                    <a:pt x="14" y="35"/>
                  </a:lnTo>
                  <a:lnTo>
                    <a:pt x="17" y="33"/>
                  </a:lnTo>
                  <a:lnTo>
                    <a:pt x="20" y="31"/>
                  </a:lnTo>
                  <a:lnTo>
                    <a:pt x="22" y="35"/>
                  </a:lnTo>
                  <a:lnTo>
                    <a:pt x="24" y="36"/>
                  </a:lnTo>
                  <a:lnTo>
                    <a:pt x="27" y="35"/>
                  </a:lnTo>
                  <a:lnTo>
                    <a:pt x="32" y="35"/>
                  </a:lnTo>
                  <a:lnTo>
                    <a:pt x="32" y="35"/>
                  </a:lnTo>
                  <a:lnTo>
                    <a:pt x="34" y="35"/>
                  </a:lnTo>
                  <a:lnTo>
                    <a:pt x="37" y="38"/>
                  </a:lnTo>
                  <a:lnTo>
                    <a:pt x="40" y="40"/>
                  </a:lnTo>
                  <a:lnTo>
                    <a:pt x="42" y="30"/>
                  </a:lnTo>
                  <a:lnTo>
                    <a:pt x="44" y="46"/>
                  </a:lnTo>
                  <a:lnTo>
                    <a:pt x="49" y="50"/>
                  </a:lnTo>
                  <a:lnTo>
                    <a:pt x="47" y="43"/>
                  </a:lnTo>
                  <a:lnTo>
                    <a:pt x="49" y="36"/>
                  </a:lnTo>
                  <a:lnTo>
                    <a:pt x="52" y="33"/>
                  </a:lnTo>
                  <a:lnTo>
                    <a:pt x="55" y="33"/>
                  </a:lnTo>
                  <a:lnTo>
                    <a:pt x="60" y="28"/>
                  </a:lnTo>
                  <a:lnTo>
                    <a:pt x="59" y="23"/>
                  </a:lnTo>
                  <a:lnTo>
                    <a:pt x="65" y="25"/>
                  </a:lnTo>
                  <a:lnTo>
                    <a:pt x="65" y="20"/>
                  </a:lnTo>
                  <a:lnTo>
                    <a:pt x="62" y="16"/>
                  </a:lnTo>
                  <a:lnTo>
                    <a:pt x="65" y="15"/>
                  </a:lnTo>
                  <a:lnTo>
                    <a:pt x="67" y="11"/>
                  </a:lnTo>
                  <a:lnTo>
                    <a:pt x="64" y="10"/>
                  </a:lnTo>
                  <a:lnTo>
                    <a:pt x="69" y="8"/>
                  </a:lnTo>
                  <a:lnTo>
                    <a:pt x="72" y="0"/>
                  </a:lnTo>
                  <a:lnTo>
                    <a:pt x="62" y="6"/>
                  </a:lnTo>
                  <a:lnTo>
                    <a:pt x="57" y="13"/>
                  </a:lnTo>
                  <a:lnTo>
                    <a:pt x="60" y="18"/>
                  </a:lnTo>
                  <a:lnTo>
                    <a:pt x="55" y="20"/>
                  </a:lnTo>
                  <a:lnTo>
                    <a:pt x="55" y="23"/>
                  </a:lnTo>
                  <a:lnTo>
                    <a:pt x="52" y="26"/>
                  </a:lnTo>
                  <a:lnTo>
                    <a:pt x="47" y="25"/>
                  </a:lnTo>
                  <a:lnTo>
                    <a:pt x="45" y="23"/>
                  </a:lnTo>
                  <a:lnTo>
                    <a:pt x="40" y="15"/>
                  </a:lnTo>
                  <a:lnTo>
                    <a:pt x="35" y="18"/>
                  </a:lnTo>
                  <a:lnTo>
                    <a:pt x="29" y="21"/>
                  </a:lnTo>
                  <a:lnTo>
                    <a:pt x="22" y="21"/>
                  </a:lnTo>
                  <a:lnTo>
                    <a:pt x="14" y="23"/>
                  </a:lnTo>
                  <a:lnTo>
                    <a:pt x="5" y="30"/>
                  </a:lnTo>
                  <a:lnTo>
                    <a:pt x="0" y="35"/>
                  </a:lnTo>
                  <a:close/>
                </a:path>
              </a:pathLst>
            </a:custGeom>
            <a:solidFill>
              <a:srgbClr val="1F1A17"/>
            </a:solidFill>
            <a:ln w="9525">
              <a:noFill/>
              <a:round/>
              <a:headEnd/>
              <a:tailEnd/>
            </a:ln>
          </p:spPr>
          <p:txBody>
            <a:bodyPr/>
            <a:lstStyle/>
            <a:p>
              <a:endParaRPr lang="en-US"/>
            </a:p>
          </p:txBody>
        </p:sp>
        <p:sp>
          <p:nvSpPr>
            <p:cNvPr id="5050" name="Freeform 954"/>
            <p:cNvSpPr>
              <a:spLocks/>
            </p:cNvSpPr>
            <p:nvPr/>
          </p:nvSpPr>
          <p:spPr bwMode="auto">
            <a:xfrm>
              <a:off x="3128" y="3303"/>
              <a:ext cx="88" cy="62"/>
            </a:xfrm>
            <a:custGeom>
              <a:avLst/>
              <a:gdLst/>
              <a:ahLst/>
              <a:cxnLst>
                <a:cxn ang="0">
                  <a:pos x="87" y="14"/>
                </a:cxn>
                <a:cxn ang="0">
                  <a:pos x="87" y="5"/>
                </a:cxn>
                <a:cxn ang="0">
                  <a:pos x="83" y="5"/>
                </a:cxn>
                <a:cxn ang="0">
                  <a:pos x="80" y="4"/>
                </a:cxn>
                <a:cxn ang="0">
                  <a:pos x="75" y="0"/>
                </a:cxn>
                <a:cxn ang="0">
                  <a:pos x="65" y="5"/>
                </a:cxn>
                <a:cxn ang="0">
                  <a:pos x="62" y="10"/>
                </a:cxn>
                <a:cxn ang="0">
                  <a:pos x="65" y="20"/>
                </a:cxn>
                <a:cxn ang="0">
                  <a:pos x="53" y="19"/>
                </a:cxn>
                <a:cxn ang="0">
                  <a:pos x="38" y="15"/>
                </a:cxn>
                <a:cxn ang="0">
                  <a:pos x="23" y="17"/>
                </a:cxn>
                <a:cxn ang="0">
                  <a:pos x="8" y="19"/>
                </a:cxn>
                <a:cxn ang="0">
                  <a:pos x="3" y="22"/>
                </a:cxn>
                <a:cxn ang="0">
                  <a:pos x="7" y="30"/>
                </a:cxn>
                <a:cxn ang="0">
                  <a:pos x="13" y="32"/>
                </a:cxn>
                <a:cxn ang="0">
                  <a:pos x="20" y="34"/>
                </a:cxn>
                <a:cxn ang="0">
                  <a:pos x="28" y="39"/>
                </a:cxn>
                <a:cxn ang="0">
                  <a:pos x="33" y="35"/>
                </a:cxn>
                <a:cxn ang="0">
                  <a:pos x="37" y="29"/>
                </a:cxn>
                <a:cxn ang="0">
                  <a:pos x="48" y="30"/>
                </a:cxn>
                <a:cxn ang="0">
                  <a:pos x="47" y="39"/>
                </a:cxn>
                <a:cxn ang="0">
                  <a:pos x="35" y="45"/>
                </a:cxn>
                <a:cxn ang="0">
                  <a:pos x="23" y="52"/>
                </a:cxn>
                <a:cxn ang="0">
                  <a:pos x="27" y="57"/>
                </a:cxn>
                <a:cxn ang="0">
                  <a:pos x="38" y="55"/>
                </a:cxn>
                <a:cxn ang="0">
                  <a:pos x="45" y="54"/>
                </a:cxn>
                <a:cxn ang="0">
                  <a:pos x="45" y="57"/>
                </a:cxn>
                <a:cxn ang="0">
                  <a:pos x="55" y="57"/>
                </a:cxn>
                <a:cxn ang="0">
                  <a:pos x="77" y="54"/>
                </a:cxn>
                <a:cxn ang="0">
                  <a:pos x="83" y="49"/>
                </a:cxn>
                <a:cxn ang="0">
                  <a:pos x="83" y="32"/>
                </a:cxn>
                <a:cxn ang="0">
                  <a:pos x="77" y="30"/>
                </a:cxn>
                <a:cxn ang="0">
                  <a:pos x="70" y="20"/>
                </a:cxn>
                <a:cxn ang="0">
                  <a:pos x="75" y="17"/>
                </a:cxn>
                <a:cxn ang="0">
                  <a:pos x="80" y="22"/>
                </a:cxn>
                <a:cxn ang="0">
                  <a:pos x="83" y="22"/>
                </a:cxn>
              </a:cxnLst>
              <a:rect l="0" t="0" r="r" b="b"/>
              <a:pathLst>
                <a:path w="88" h="62">
                  <a:moveTo>
                    <a:pt x="83" y="19"/>
                  </a:moveTo>
                  <a:lnTo>
                    <a:pt x="87" y="14"/>
                  </a:lnTo>
                  <a:lnTo>
                    <a:pt x="88" y="9"/>
                  </a:lnTo>
                  <a:lnTo>
                    <a:pt x="87" y="5"/>
                  </a:lnTo>
                  <a:lnTo>
                    <a:pt x="87" y="2"/>
                  </a:lnTo>
                  <a:lnTo>
                    <a:pt x="83" y="5"/>
                  </a:lnTo>
                  <a:lnTo>
                    <a:pt x="80" y="9"/>
                  </a:lnTo>
                  <a:lnTo>
                    <a:pt x="80" y="4"/>
                  </a:lnTo>
                  <a:lnTo>
                    <a:pt x="78" y="0"/>
                  </a:lnTo>
                  <a:lnTo>
                    <a:pt x="75" y="0"/>
                  </a:lnTo>
                  <a:lnTo>
                    <a:pt x="70" y="2"/>
                  </a:lnTo>
                  <a:lnTo>
                    <a:pt x="65" y="5"/>
                  </a:lnTo>
                  <a:lnTo>
                    <a:pt x="62" y="9"/>
                  </a:lnTo>
                  <a:lnTo>
                    <a:pt x="62" y="10"/>
                  </a:lnTo>
                  <a:lnTo>
                    <a:pt x="63" y="15"/>
                  </a:lnTo>
                  <a:lnTo>
                    <a:pt x="65" y="20"/>
                  </a:lnTo>
                  <a:lnTo>
                    <a:pt x="63" y="22"/>
                  </a:lnTo>
                  <a:lnTo>
                    <a:pt x="53" y="19"/>
                  </a:lnTo>
                  <a:lnTo>
                    <a:pt x="47" y="14"/>
                  </a:lnTo>
                  <a:lnTo>
                    <a:pt x="38" y="15"/>
                  </a:lnTo>
                  <a:lnTo>
                    <a:pt x="30" y="15"/>
                  </a:lnTo>
                  <a:lnTo>
                    <a:pt x="23" y="17"/>
                  </a:lnTo>
                  <a:lnTo>
                    <a:pt x="15" y="19"/>
                  </a:lnTo>
                  <a:lnTo>
                    <a:pt x="8" y="19"/>
                  </a:lnTo>
                  <a:lnTo>
                    <a:pt x="0" y="17"/>
                  </a:lnTo>
                  <a:lnTo>
                    <a:pt x="3" y="22"/>
                  </a:lnTo>
                  <a:lnTo>
                    <a:pt x="7" y="25"/>
                  </a:lnTo>
                  <a:lnTo>
                    <a:pt x="7" y="30"/>
                  </a:lnTo>
                  <a:lnTo>
                    <a:pt x="5" y="34"/>
                  </a:lnTo>
                  <a:lnTo>
                    <a:pt x="13" y="32"/>
                  </a:lnTo>
                  <a:lnTo>
                    <a:pt x="20" y="30"/>
                  </a:lnTo>
                  <a:lnTo>
                    <a:pt x="20" y="34"/>
                  </a:lnTo>
                  <a:lnTo>
                    <a:pt x="20" y="37"/>
                  </a:lnTo>
                  <a:lnTo>
                    <a:pt x="28" y="39"/>
                  </a:lnTo>
                  <a:lnTo>
                    <a:pt x="35" y="40"/>
                  </a:lnTo>
                  <a:lnTo>
                    <a:pt x="33" y="35"/>
                  </a:lnTo>
                  <a:lnTo>
                    <a:pt x="32" y="32"/>
                  </a:lnTo>
                  <a:lnTo>
                    <a:pt x="37" y="29"/>
                  </a:lnTo>
                  <a:lnTo>
                    <a:pt x="43" y="29"/>
                  </a:lnTo>
                  <a:lnTo>
                    <a:pt x="48" y="30"/>
                  </a:lnTo>
                  <a:lnTo>
                    <a:pt x="52" y="32"/>
                  </a:lnTo>
                  <a:lnTo>
                    <a:pt x="47" y="39"/>
                  </a:lnTo>
                  <a:lnTo>
                    <a:pt x="43" y="44"/>
                  </a:lnTo>
                  <a:lnTo>
                    <a:pt x="35" y="45"/>
                  </a:lnTo>
                  <a:lnTo>
                    <a:pt x="28" y="47"/>
                  </a:lnTo>
                  <a:lnTo>
                    <a:pt x="23" y="52"/>
                  </a:lnTo>
                  <a:lnTo>
                    <a:pt x="18" y="57"/>
                  </a:lnTo>
                  <a:lnTo>
                    <a:pt x="27" y="57"/>
                  </a:lnTo>
                  <a:lnTo>
                    <a:pt x="33" y="57"/>
                  </a:lnTo>
                  <a:lnTo>
                    <a:pt x="38" y="55"/>
                  </a:lnTo>
                  <a:lnTo>
                    <a:pt x="43" y="54"/>
                  </a:lnTo>
                  <a:lnTo>
                    <a:pt x="45" y="54"/>
                  </a:lnTo>
                  <a:lnTo>
                    <a:pt x="45" y="55"/>
                  </a:lnTo>
                  <a:lnTo>
                    <a:pt x="45" y="57"/>
                  </a:lnTo>
                  <a:lnTo>
                    <a:pt x="45" y="62"/>
                  </a:lnTo>
                  <a:lnTo>
                    <a:pt x="55" y="57"/>
                  </a:lnTo>
                  <a:lnTo>
                    <a:pt x="68" y="52"/>
                  </a:lnTo>
                  <a:lnTo>
                    <a:pt x="77" y="54"/>
                  </a:lnTo>
                  <a:lnTo>
                    <a:pt x="82" y="55"/>
                  </a:lnTo>
                  <a:lnTo>
                    <a:pt x="83" y="49"/>
                  </a:lnTo>
                  <a:lnTo>
                    <a:pt x="85" y="39"/>
                  </a:lnTo>
                  <a:lnTo>
                    <a:pt x="83" y="32"/>
                  </a:lnTo>
                  <a:lnTo>
                    <a:pt x="83" y="29"/>
                  </a:lnTo>
                  <a:lnTo>
                    <a:pt x="77" y="30"/>
                  </a:lnTo>
                  <a:lnTo>
                    <a:pt x="70" y="29"/>
                  </a:lnTo>
                  <a:lnTo>
                    <a:pt x="70" y="20"/>
                  </a:lnTo>
                  <a:lnTo>
                    <a:pt x="70" y="15"/>
                  </a:lnTo>
                  <a:lnTo>
                    <a:pt x="75" y="17"/>
                  </a:lnTo>
                  <a:lnTo>
                    <a:pt x="78" y="19"/>
                  </a:lnTo>
                  <a:lnTo>
                    <a:pt x="80" y="22"/>
                  </a:lnTo>
                  <a:lnTo>
                    <a:pt x="83" y="25"/>
                  </a:lnTo>
                  <a:lnTo>
                    <a:pt x="83" y="22"/>
                  </a:lnTo>
                  <a:lnTo>
                    <a:pt x="83" y="19"/>
                  </a:lnTo>
                  <a:close/>
                </a:path>
              </a:pathLst>
            </a:custGeom>
            <a:solidFill>
              <a:srgbClr val="1F1A17"/>
            </a:solidFill>
            <a:ln w="9525">
              <a:noFill/>
              <a:round/>
              <a:headEnd/>
              <a:tailEnd/>
            </a:ln>
          </p:spPr>
          <p:txBody>
            <a:bodyPr/>
            <a:lstStyle/>
            <a:p>
              <a:endParaRPr lang="en-US"/>
            </a:p>
          </p:txBody>
        </p:sp>
        <p:sp>
          <p:nvSpPr>
            <p:cNvPr id="5051" name="Freeform 955"/>
            <p:cNvSpPr>
              <a:spLocks/>
            </p:cNvSpPr>
            <p:nvPr/>
          </p:nvSpPr>
          <p:spPr bwMode="auto">
            <a:xfrm>
              <a:off x="3028" y="3330"/>
              <a:ext cx="143" cy="72"/>
            </a:xfrm>
            <a:custGeom>
              <a:avLst/>
              <a:gdLst/>
              <a:ahLst/>
              <a:cxnLst>
                <a:cxn ang="0">
                  <a:pos x="0" y="5"/>
                </a:cxn>
                <a:cxn ang="0">
                  <a:pos x="6" y="13"/>
                </a:cxn>
                <a:cxn ang="0">
                  <a:pos x="10" y="23"/>
                </a:cxn>
                <a:cxn ang="0">
                  <a:pos x="11" y="25"/>
                </a:cxn>
                <a:cxn ang="0">
                  <a:pos x="16" y="25"/>
                </a:cxn>
                <a:cxn ang="0">
                  <a:pos x="21" y="27"/>
                </a:cxn>
                <a:cxn ang="0">
                  <a:pos x="23" y="32"/>
                </a:cxn>
                <a:cxn ang="0">
                  <a:pos x="28" y="35"/>
                </a:cxn>
                <a:cxn ang="0">
                  <a:pos x="31" y="37"/>
                </a:cxn>
                <a:cxn ang="0">
                  <a:pos x="33" y="50"/>
                </a:cxn>
                <a:cxn ang="0">
                  <a:pos x="38" y="49"/>
                </a:cxn>
                <a:cxn ang="0">
                  <a:pos x="43" y="42"/>
                </a:cxn>
                <a:cxn ang="0">
                  <a:pos x="55" y="45"/>
                </a:cxn>
                <a:cxn ang="0">
                  <a:pos x="63" y="55"/>
                </a:cxn>
                <a:cxn ang="0">
                  <a:pos x="71" y="67"/>
                </a:cxn>
                <a:cxn ang="0">
                  <a:pos x="80" y="67"/>
                </a:cxn>
                <a:cxn ang="0">
                  <a:pos x="85" y="62"/>
                </a:cxn>
                <a:cxn ang="0">
                  <a:pos x="91" y="62"/>
                </a:cxn>
                <a:cxn ang="0">
                  <a:pos x="97" y="67"/>
                </a:cxn>
                <a:cxn ang="0">
                  <a:pos x="102" y="67"/>
                </a:cxn>
                <a:cxn ang="0">
                  <a:pos x="107" y="65"/>
                </a:cxn>
                <a:cxn ang="0">
                  <a:pos x="113" y="67"/>
                </a:cxn>
                <a:cxn ang="0">
                  <a:pos x="125" y="62"/>
                </a:cxn>
                <a:cxn ang="0">
                  <a:pos x="137" y="57"/>
                </a:cxn>
                <a:cxn ang="0">
                  <a:pos x="138" y="54"/>
                </a:cxn>
                <a:cxn ang="0">
                  <a:pos x="132" y="42"/>
                </a:cxn>
                <a:cxn ang="0">
                  <a:pos x="125" y="40"/>
                </a:cxn>
                <a:cxn ang="0">
                  <a:pos x="113" y="38"/>
                </a:cxn>
                <a:cxn ang="0">
                  <a:pos x="110" y="43"/>
                </a:cxn>
                <a:cxn ang="0">
                  <a:pos x="107" y="55"/>
                </a:cxn>
                <a:cxn ang="0">
                  <a:pos x="102" y="52"/>
                </a:cxn>
                <a:cxn ang="0">
                  <a:pos x="97" y="49"/>
                </a:cxn>
                <a:cxn ang="0">
                  <a:pos x="88" y="49"/>
                </a:cxn>
                <a:cxn ang="0">
                  <a:pos x="81" y="47"/>
                </a:cxn>
                <a:cxn ang="0">
                  <a:pos x="76" y="45"/>
                </a:cxn>
                <a:cxn ang="0">
                  <a:pos x="71" y="40"/>
                </a:cxn>
                <a:cxn ang="0">
                  <a:pos x="68" y="32"/>
                </a:cxn>
                <a:cxn ang="0">
                  <a:pos x="61" y="23"/>
                </a:cxn>
                <a:cxn ang="0">
                  <a:pos x="55" y="22"/>
                </a:cxn>
                <a:cxn ang="0">
                  <a:pos x="41" y="17"/>
                </a:cxn>
                <a:cxn ang="0">
                  <a:pos x="23" y="12"/>
                </a:cxn>
                <a:cxn ang="0">
                  <a:pos x="18" y="8"/>
                </a:cxn>
                <a:cxn ang="0">
                  <a:pos x="15" y="7"/>
                </a:cxn>
                <a:cxn ang="0">
                  <a:pos x="10" y="7"/>
                </a:cxn>
                <a:cxn ang="0">
                  <a:pos x="3" y="3"/>
                </a:cxn>
              </a:cxnLst>
              <a:rect l="0" t="0" r="r" b="b"/>
              <a:pathLst>
                <a:path w="143" h="72">
                  <a:moveTo>
                    <a:pt x="1" y="0"/>
                  </a:moveTo>
                  <a:lnTo>
                    <a:pt x="0" y="5"/>
                  </a:lnTo>
                  <a:lnTo>
                    <a:pt x="0" y="12"/>
                  </a:lnTo>
                  <a:lnTo>
                    <a:pt x="6" y="13"/>
                  </a:lnTo>
                  <a:lnTo>
                    <a:pt x="10" y="15"/>
                  </a:lnTo>
                  <a:lnTo>
                    <a:pt x="10" y="23"/>
                  </a:lnTo>
                  <a:lnTo>
                    <a:pt x="10" y="28"/>
                  </a:lnTo>
                  <a:lnTo>
                    <a:pt x="11" y="25"/>
                  </a:lnTo>
                  <a:lnTo>
                    <a:pt x="13" y="22"/>
                  </a:lnTo>
                  <a:lnTo>
                    <a:pt x="16" y="25"/>
                  </a:lnTo>
                  <a:lnTo>
                    <a:pt x="20" y="28"/>
                  </a:lnTo>
                  <a:lnTo>
                    <a:pt x="21" y="27"/>
                  </a:lnTo>
                  <a:lnTo>
                    <a:pt x="25" y="25"/>
                  </a:lnTo>
                  <a:lnTo>
                    <a:pt x="23" y="32"/>
                  </a:lnTo>
                  <a:lnTo>
                    <a:pt x="23" y="38"/>
                  </a:lnTo>
                  <a:lnTo>
                    <a:pt x="28" y="35"/>
                  </a:lnTo>
                  <a:lnTo>
                    <a:pt x="30" y="33"/>
                  </a:lnTo>
                  <a:lnTo>
                    <a:pt x="31" y="37"/>
                  </a:lnTo>
                  <a:lnTo>
                    <a:pt x="30" y="45"/>
                  </a:lnTo>
                  <a:lnTo>
                    <a:pt x="33" y="50"/>
                  </a:lnTo>
                  <a:lnTo>
                    <a:pt x="38" y="55"/>
                  </a:lnTo>
                  <a:lnTo>
                    <a:pt x="38" y="49"/>
                  </a:lnTo>
                  <a:lnTo>
                    <a:pt x="40" y="45"/>
                  </a:lnTo>
                  <a:lnTo>
                    <a:pt x="43" y="42"/>
                  </a:lnTo>
                  <a:lnTo>
                    <a:pt x="46" y="42"/>
                  </a:lnTo>
                  <a:lnTo>
                    <a:pt x="55" y="45"/>
                  </a:lnTo>
                  <a:lnTo>
                    <a:pt x="61" y="50"/>
                  </a:lnTo>
                  <a:lnTo>
                    <a:pt x="63" y="55"/>
                  </a:lnTo>
                  <a:lnTo>
                    <a:pt x="65" y="60"/>
                  </a:lnTo>
                  <a:lnTo>
                    <a:pt x="71" y="67"/>
                  </a:lnTo>
                  <a:lnTo>
                    <a:pt x="78" y="72"/>
                  </a:lnTo>
                  <a:lnTo>
                    <a:pt x="80" y="67"/>
                  </a:lnTo>
                  <a:lnTo>
                    <a:pt x="81" y="64"/>
                  </a:lnTo>
                  <a:lnTo>
                    <a:pt x="85" y="62"/>
                  </a:lnTo>
                  <a:lnTo>
                    <a:pt x="88" y="62"/>
                  </a:lnTo>
                  <a:lnTo>
                    <a:pt x="91" y="62"/>
                  </a:lnTo>
                  <a:lnTo>
                    <a:pt x="93" y="64"/>
                  </a:lnTo>
                  <a:lnTo>
                    <a:pt x="97" y="67"/>
                  </a:lnTo>
                  <a:lnTo>
                    <a:pt x="97" y="72"/>
                  </a:lnTo>
                  <a:lnTo>
                    <a:pt x="102" y="67"/>
                  </a:lnTo>
                  <a:lnTo>
                    <a:pt x="105" y="62"/>
                  </a:lnTo>
                  <a:lnTo>
                    <a:pt x="107" y="65"/>
                  </a:lnTo>
                  <a:lnTo>
                    <a:pt x="108" y="69"/>
                  </a:lnTo>
                  <a:lnTo>
                    <a:pt x="113" y="67"/>
                  </a:lnTo>
                  <a:lnTo>
                    <a:pt x="120" y="67"/>
                  </a:lnTo>
                  <a:lnTo>
                    <a:pt x="125" y="62"/>
                  </a:lnTo>
                  <a:lnTo>
                    <a:pt x="130" y="57"/>
                  </a:lnTo>
                  <a:lnTo>
                    <a:pt x="137" y="57"/>
                  </a:lnTo>
                  <a:lnTo>
                    <a:pt x="143" y="59"/>
                  </a:lnTo>
                  <a:lnTo>
                    <a:pt x="138" y="54"/>
                  </a:lnTo>
                  <a:lnTo>
                    <a:pt x="133" y="47"/>
                  </a:lnTo>
                  <a:lnTo>
                    <a:pt x="132" y="42"/>
                  </a:lnTo>
                  <a:lnTo>
                    <a:pt x="132" y="37"/>
                  </a:lnTo>
                  <a:lnTo>
                    <a:pt x="125" y="40"/>
                  </a:lnTo>
                  <a:lnTo>
                    <a:pt x="118" y="40"/>
                  </a:lnTo>
                  <a:lnTo>
                    <a:pt x="113" y="38"/>
                  </a:lnTo>
                  <a:lnTo>
                    <a:pt x="107" y="35"/>
                  </a:lnTo>
                  <a:lnTo>
                    <a:pt x="110" y="43"/>
                  </a:lnTo>
                  <a:lnTo>
                    <a:pt x="112" y="52"/>
                  </a:lnTo>
                  <a:lnTo>
                    <a:pt x="107" y="55"/>
                  </a:lnTo>
                  <a:lnTo>
                    <a:pt x="102" y="57"/>
                  </a:lnTo>
                  <a:lnTo>
                    <a:pt x="102" y="52"/>
                  </a:lnTo>
                  <a:lnTo>
                    <a:pt x="102" y="47"/>
                  </a:lnTo>
                  <a:lnTo>
                    <a:pt x="97" y="49"/>
                  </a:lnTo>
                  <a:lnTo>
                    <a:pt x="93" y="50"/>
                  </a:lnTo>
                  <a:lnTo>
                    <a:pt x="88" y="49"/>
                  </a:lnTo>
                  <a:lnTo>
                    <a:pt x="83" y="45"/>
                  </a:lnTo>
                  <a:lnTo>
                    <a:pt x="81" y="47"/>
                  </a:lnTo>
                  <a:lnTo>
                    <a:pt x="78" y="47"/>
                  </a:lnTo>
                  <a:lnTo>
                    <a:pt x="76" y="45"/>
                  </a:lnTo>
                  <a:lnTo>
                    <a:pt x="75" y="43"/>
                  </a:lnTo>
                  <a:lnTo>
                    <a:pt x="71" y="40"/>
                  </a:lnTo>
                  <a:lnTo>
                    <a:pt x="68" y="35"/>
                  </a:lnTo>
                  <a:lnTo>
                    <a:pt x="68" y="32"/>
                  </a:lnTo>
                  <a:lnTo>
                    <a:pt x="68" y="27"/>
                  </a:lnTo>
                  <a:lnTo>
                    <a:pt x="61" y="23"/>
                  </a:lnTo>
                  <a:lnTo>
                    <a:pt x="55" y="20"/>
                  </a:lnTo>
                  <a:lnTo>
                    <a:pt x="55" y="22"/>
                  </a:lnTo>
                  <a:lnTo>
                    <a:pt x="55" y="25"/>
                  </a:lnTo>
                  <a:lnTo>
                    <a:pt x="41" y="17"/>
                  </a:lnTo>
                  <a:lnTo>
                    <a:pt x="26" y="10"/>
                  </a:lnTo>
                  <a:lnTo>
                    <a:pt x="23" y="12"/>
                  </a:lnTo>
                  <a:lnTo>
                    <a:pt x="21" y="13"/>
                  </a:lnTo>
                  <a:lnTo>
                    <a:pt x="18" y="8"/>
                  </a:lnTo>
                  <a:lnTo>
                    <a:pt x="15" y="5"/>
                  </a:lnTo>
                  <a:lnTo>
                    <a:pt x="15" y="7"/>
                  </a:lnTo>
                  <a:lnTo>
                    <a:pt x="15" y="8"/>
                  </a:lnTo>
                  <a:lnTo>
                    <a:pt x="10" y="7"/>
                  </a:lnTo>
                  <a:lnTo>
                    <a:pt x="5" y="7"/>
                  </a:lnTo>
                  <a:lnTo>
                    <a:pt x="3" y="3"/>
                  </a:lnTo>
                  <a:lnTo>
                    <a:pt x="1" y="0"/>
                  </a:lnTo>
                  <a:close/>
                </a:path>
              </a:pathLst>
            </a:custGeom>
            <a:solidFill>
              <a:srgbClr val="1F1A17"/>
            </a:solidFill>
            <a:ln w="9525">
              <a:noFill/>
              <a:round/>
              <a:headEnd/>
              <a:tailEnd/>
            </a:ln>
          </p:spPr>
          <p:txBody>
            <a:bodyPr/>
            <a:lstStyle/>
            <a:p>
              <a:endParaRPr lang="en-US"/>
            </a:p>
          </p:txBody>
        </p:sp>
        <p:sp>
          <p:nvSpPr>
            <p:cNvPr id="5052" name="Freeform 956"/>
            <p:cNvSpPr>
              <a:spLocks/>
            </p:cNvSpPr>
            <p:nvPr/>
          </p:nvSpPr>
          <p:spPr bwMode="auto">
            <a:xfrm>
              <a:off x="3044" y="3287"/>
              <a:ext cx="82" cy="73"/>
            </a:xfrm>
            <a:custGeom>
              <a:avLst/>
              <a:gdLst/>
              <a:ahLst/>
              <a:cxnLst>
                <a:cxn ang="0">
                  <a:pos x="7" y="8"/>
                </a:cxn>
                <a:cxn ang="0">
                  <a:pos x="10" y="23"/>
                </a:cxn>
                <a:cxn ang="0">
                  <a:pos x="12" y="35"/>
                </a:cxn>
                <a:cxn ang="0">
                  <a:pos x="14" y="45"/>
                </a:cxn>
                <a:cxn ang="0">
                  <a:pos x="19" y="46"/>
                </a:cxn>
                <a:cxn ang="0">
                  <a:pos x="24" y="56"/>
                </a:cxn>
                <a:cxn ang="0">
                  <a:pos x="32" y="73"/>
                </a:cxn>
                <a:cxn ang="0">
                  <a:pos x="39" y="70"/>
                </a:cxn>
                <a:cxn ang="0">
                  <a:pos x="42" y="60"/>
                </a:cxn>
                <a:cxn ang="0">
                  <a:pos x="54" y="63"/>
                </a:cxn>
                <a:cxn ang="0">
                  <a:pos x="62" y="61"/>
                </a:cxn>
                <a:cxn ang="0">
                  <a:pos x="70" y="60"/>
                </a:cxn>
                <a:cxn ang="0">
                  <a:pos x="77" y="58"/>
                </a:cxn>
                <a:cxn ang="0">
                  <a:pos x="81" y="53"/>
                </a:cxn>
                <a:cxn ang="0">
                  <a:pos x="75" y="50"/>
                </a:cxn>
                <a:cxn ang="0">
                  <a:pos x="55" y="46"/>
                </a:cxn>
                <a:cxn ang="0">
                  <a:pos x="52" y="41"/>
                </a:cxn>
                <a:cxn ang="0">
                  <a:pos x="45" y="38"/>
                </a:cxn>
                <a:cxn ang="0">
                  <a:pos x="42" y="35"/>
                </a:cxn>
                <a:cxn ang="0">
                  <a:pos x="50" y="33"/>
                </a:cxn>
                <a:cxn ang="0">
                  <a:pos x="65" y="36"/>
                </a:cxn>
                <a:cxn ang="0">
                  <a:pos x="72" y="36"/>
                </a:cxn>
                <a:cxn ang="0">
                  <a:pos x="64" y="28"/>
                </a:cxn>
                <a:cxn ang="0">
                  <a:pos x="50" y="23"/>
                </a:cxn>
                <a:cxn ang="0">
                  <a:pos x="44" y="18"/>
                </a:cxn>
                <a:cxn ang="0">
                  <a:pos x="34" y="15"/>
                </a:cxn>
                <a:cxn ang="0">
                  <a:pos x="27" y="5"/>
                </a:cxn>
                <a:cxn ang="0">
                  <a:pos x="22" y="0"/>
                </a:cxn>
                <a:cxn ang="0">
                  <a:pos x="24" y="6"/>
                </a:cxn>
                <a:cxn ang="0">
                  <a:pos x="34" y="20"/>
                </a:cxn>
                <a:cxn ang="0">
                  <a:pos x="37" y="30"/>
                </a:cxn>
                <a:cxn ang="0">
                  <a:pos x="29" y="28"/>
                </a:cxn>
                <a:cxn ang="0">
                  <a:pos x="15" y="15"/>
                </a:cxn>
                <a:cxn ang="0">
                  <a:pos x="4" y="3"/>
                </a:cxn>
              </a:cxnLst>
              <a:rect l="0" t="0" r="r" b="b"/>
              <a:pathLst>
                <a:path w="82" h="73">
                  <a:moveTo>
                    <a:pt x="0" y="3"/>
                  </a:moveTo>
                  <a:lnTo>
                    <a:pt x="7" y="8"/>
                  </a:lnTo>
                  <a:lnTo>
                    <a:pt x="9" y="15"/>
                  </a:lnTo>
                  <a:lnTo>
                    <a:pt x="10" y="23"/>
                  </a:lnTo>
                  <a:lnTo>
                    <a:pt x="9" y="31"/>
                  </a:lnTo>
                  <a:lnTo>
                    <a:pt x="12" y="35"/>
                  </a:lnTo>
                  <a:lnTo>
                    <a:pt x="14" y="38"/>
                  </a:lnTo>
                  <a:lnTo>
                    <a:pt x="14" y="45"/>
                  </a:lnTo>
                  <a:lnTo>
                    <a:pt x="17" y="48"/>
                  </a:lnTo>
                  <a:lnTo>
                    <a:pt x="19" y="46"/>
                  </a:lnTo>
                  <a:lnTo>
                    <a:pt x="20" y="43"/>
                  </a:lnTo>
                  <a:lnTo>
                    <a:pt x="24" y="56"/>
                  </a:lnTo>
                  <a:lnTo>
                    <a:pt x="25" y="71"/>
                  </a:lnTo>
                  <a:lnTo>
                    <a:pt x="32" y="73"/>
                  </a:lnTo>
                  <a:lnTo>
                    <a:pt x="39" y="73"/>
                  </a:lnTo>
                  <a:lnTo>
                    <a:pt x="39" y="70"/>
                  </a:lnTo>
                  <a:lnTo>
                    <a:pt x="40" y="63"/>
                  </a:lnTo>
                  <a:lnTo>
                    <a:pt x="42" y="60"/>
                  </a:lnTo>
                  <a:lnTo>
                    <a:pt x="44" y="58"/>
                  </a:lnTo>
                  <a:lnTo>
                    <a:pt x="54" y="63"/>
                  </a:lnTo>
                  <a:lnTo>
                    <a:pt x="60" y="66"/>
                  </a:lnTo>
                  <a:lnTo>
                    <a:pt x="62" y="61"/>
                  </a:lnTo>
                  <a:lnTo>
                    <a:pt x="64" y="56"/>
                  </a:lnTo>
                  <a:lnTo>
                    <a:pt x="70" y="60"/>
                  </a:lnTo>
                  <a:lnTo>
                    <a:pt x="75" y="58"/>
                  </a:lnTo>
                  <a:lnTo>
                    <a:pt x="77" y="58"/>
                  </a:lnTo>
                  <a:lnTo>
                    <a:pt x="79" y="55"/>
                  </a:lnTo>
                  <a:lnTo>
                    <a:pt x="81" y="53"/>
                  </a:lnTo>
                  <a:lnTo>
                    <a:pt x="82" y="48"/>
                  </a:lnTo>
                  <a:lnTo>
                    <a:pt x="75" y="50"/>
                  </a:lnTo>
                  <a:lnTo>
                    <a:pt x="64" y="50"/>
                  </a:lnTo>
                  <a:lnTo>
                    <a:pt x="55" y="46"/>
                  </a:lnTo>
                  <a:lnTo>
                    <a:pt x="52" y="46"/>
                  </a:lnTo>
                  <a:lnTo>
                    <a:pt x="52" y="41"/>
                  </a:lnTo>
                  <a:lnTo>
                    <a:pt x="50" y="38"/>
                  </a:lnTo>
                  <a:lnTo>
                    <a:pt x="45" y="38"/>
                  </a:lnTo>
                  <a:lnTo>
                    <a:pt x="40" y="36"/>
                  </a:lnTo>
                  <a:lnTo>
                    <a:pt x="42" y="35"/>
                  </a:lnTo>
                  <a:lnTo>
                    <a:pt x="45" y="33"/>
                  </a:lnTo>
                  <a:lnTo>
                    <a:pt x="50" y="33"/>
                  </a:lnTo>
                  <a:lnTo>
                    <a:pt x="55" y="33"/>
                  </a:lnTo>
                  <a:lnTo>
                    <a:pt x="65" y="36"/>
                  </a:lnTo>
                  <a:lnTo>
                    <a:pt x="72" y="40"/>
                  </a:lnTo>
                  <a:lnTo>
                    <a:pt x="72" y="36"/>
                  </a:lnTo>
                  <a:lnTo>
                    <a:pt x="72" y="33"/>
                  </a:lnTo>
                  <a:lnTo>
                    <a:pt x="64" y="28"/>
                  </a:lnTo>
                  <a:lnTo>
                    <a:pt x="54" y="23"/>
                  </a:lnTo>
                  <a:lnTo>
                    <a:pt x="50" y="23"/>
                  </a:lnTo>
                  <a:lnTo>
                    <a:pt x="45" y="21"/>
                  </a:lnTo>
                  <a:lnTo>
                    <a:pt x="44" y="18"/>
                  </a:lnTo>
                  <a:lnTo>
                    <a:pt x="39" y="16"/>
                  </a:lnTo>
                  <a:lnTo>
                    <a:pt x="34" y="15"/>
                  </a:lnTo>
                  <a:lnTo>
                    <a:pt x="30" y="10"/>
                  </a:lnTo>
                  <a:lnTo>
                    <a:pt x="27" y="5"/>
                  </a:lnTo>
                  <a:lnTo>
                    <a:pt x="24" y="0"/>
                  </a:lnTo>
                  <a:lnTo>
                    <a:pt x="22" y="0"/>
                  </a:lnTo>
                  <a:lnTo>
                    <a:pt x="20" y="0"/>
                  </a:lnTo>
                  <a:lnTo>
                    <a:pt x="24" y="6"/>
                  </a:lnTo>
                  <a:lnTo>
                    <a:pt x="27" y="13"/>
                  </a:lnTo>
                  <a:lnTo>
                    <a:pt x="34" y="20"/>
                  </a:lnTo>
                  <a:lnTo>
                    <a:pt x="39" y="26"/>
                  </a:lnTo>
                  <a:lnTo>
                    <a:pt x="37" y="30"/>
                  </a:lnTo>
                  <a:lnTo>
                    <a:pt x="35" y="31"/>
                  </a:lnTo>
                  <a:lnTo>
                    <a:pt x="29" y="28"/>
                  </a:lnTo>
                  <a:lnTo>
                    <a:pt x="22" y="25"/>
                  </a:lnTo>
                  <a:lnTo>
                    <a:pt x="15" y="15"/>
                  </a:lnTo>
                  <a:lnTo>
                    <a:pt x="9" y="5"/>
                  </a:lnTo>
                  <a:lnTo>
                    <a:pt x="4" y="3"/>
                  </a:lnTo>
                  <a:lnTo>
                    <a:pt x="0" y="3"/>
                  </a:lnTo>
                  <a:close/>
                </a:path>
              </a:pathLst>
            </a:custGeom>
            <a:solidFill>
              <a:srgbClr val="1F1A17"/>
            </a:solidFill>
            <a:ln w="9525">
              <a:noFill/>
              <a:round/>
              <a:headEnd/>
              <a:tailEnd/>
            </a:ln>
          </p:spPr>
          <p:txBody>
            <a:bodyPr/>
            <a:lstStyle/>
            <a:p>
              <a:endParaRPr lang="en-US"/>
            </a:p>
          </p:txBody>
        </p:sp>
        <p:sp>
          <p:nvSpPr>
            <p:cNvPr id="5053" name="Freeform 957"/>
            <p:cNvSpPr>
              <a:spLocks/>
            </p:cNvSpPr>
            <p:nvPr/>
          </p:nvSpPr>
          <p:spPr bwMode="auto">
            <a:xfrm>
              <a:off x="3109" y="3330"/>
              <a:ext cx="44" cy="47"/>
            </a:xfrm>
            <a:custGeom>
              <a:avLst/>
              <a:gdLst/>
              <a:ahLst/>
              <a:cxnLst>
                <a:cxn ang="0">
                  <a:pos x="0" y="30"/>
                </a:cxn>
                <a:cxn ang="0">
                  <a:pos x="5" y="32"/>
                </a:cxn>
                <a:cxn ang="0">
                  <a:pos x="10" y="35"/>
                </a:cxn>
                <a:cxn ang="0">
                  <a:pos x="16" y="43"/>
                </a:cxn>
                <a:cxn ang="0">
                  <a:pos x="17" y="47"/>
                </a:cxn>
                <a:cxn ang="0">
                  <a:pos x="19" y="35"/>
                </a:cxn>
                <a:cxn ang="0">
                  <a:pos x="22" y="33"/>
                </a:cxn>
                <a:cxn ang="0">
                  <a:pos x="22" y="23"/>
                </a:cxn>
                <a:cxn ang="0">
                  <a:pos x="29" y="20"/>
                </a:cxn>
                <a:cxn ang="0">
                  <a:pos x="36" y="27"/>
                </a:cxn>
                <a:cxn ang="0">
                  <a:pos x="44" y="17"/>
                </a:cxn>
                <a:cxn ang="0">
                  <a:pos x="37" y="17"/>
                </a:cxn>
                <a:cxn ang="0">
                  <a:pos x="44" y="10"/>
                </a:cxn>
                <a:cxn ang="0">
                  <a:pos x="39" y="7"/>
                </a:cxn>
                <a:cxn ang="0">
                  <a:pos x="32" y="10"/>
                </a:cxn>
                <a:cxn ang="0">
                  <a:pos x="29" y="0"/>
                </a:cxn>
                <a:cxn ang="0">
                  <a:pos x="24" y="5"/>
                </a:cxn>
                <a:cxn ang="0">
                  <a:pos x="21" y="17"/>
                </a:cxn>
                <a:cxn ang="0">
                  <a:pos x="19" y="2"/>
                </a:cxn>
                <a:cxn ang="0">
                  <a:pos x="14" y="18"/>
                </a:cxn>
                <a:cxn ang="0">
                  <a:pos x="9" y="23"/>
                </a:cxn>
                <a:cxn ang="0">
                  <a:pos x="0" y="30"/>
                </a:cxn>
              </a:cxnLst>
              <a:rect l="0" t="0" r="r" b="b"/>
              <a:pathLst>
                <a:path w="44" h="47">
                  <a:moveTo>
                    <a:pt x="0" y="30"/>
                  </a:moveTo>
                  <a:lnTo>
                    <a:pt x="5" y="32"/>
                  </a:lnTo>
                  <a:lnTo>
                    <a:pt x="10" y="35"/>
                  </a:lnTo>
                  <a:lnTo>
                    <a:pt x="16" y="43"/>
                  </a:lnTo>
                  <a:lnTo>
                    <a:pt x="17" y="47"/>
                  </a:lnTo>
                  <a:lnTo>
                    <a:pt x="19" y="35"/>
                  </a:lnTo>
                  <a:lnTo>
                    <a:pt x="22" y="33"/>
                  </a:lnTo>
                  <a:lnTo>
                    <a:pt x="22" y="23"/>
                  </a:lnTo>
                  <a:lnTo>
                    <a:pt x="29" y="20"/>
                  </a:lnTo>
                  <a:lnTo>
                    <a:pt x="36" y="27"/>
                  </a:lnTo>
                  <a:lnTo>
                    <a:pt x="44" y="17"/>
                  </a:lnTo>
                  <a:lnTo>
                    <a:pt x="37" y="17"/>
                  </a:lnTo>
                  <a:lnTo>
                    <a:pt x="44" y="10"/>
                  </a:lnTo>
                  <a:lnTo>
                    <a:pt x="39" y="7"/>
                  </a:lnTo>
                  <a:lnTo>
                    <a:pt x="32" y="10"/>
                  </a:lnTo>
                  <a:lnTo>
                    <a:pt x="29" y="0"/>
                  </a:lnTo>
                  <a:lnTo>
                    <a:pt x="24" y="5"/>
                  </a:lnTo>
                  <a:lnTo>
                    <a:pt x="21" y="17"/>
                  </a:lnTo>
                  <a:lnTo>
                    <a:pt x="19" y="2"/>
                  </a:lnTo>
                  <a:lnTo>
                    <a:pt x="14" y="18"/>
                  </a:lnTo>
                  <a:lnTo>
                    <a:pt x="9" y="23"/>
                  </a:lnTo>
                  <a:lnTo>
                    <a:pt x="0" y="30"/>
                  </a:lnTo>
                  <a:close/>
                </a:path>
              </a:pathLst>
            </a:custGeom>
            <a:solidFill>
              <a:srgbClr val="1F1A17"/>
            </a:solidFill>
            <a:ln w="9525">
              <a:noFill/>
              <a:round/>
              <a:headEnd/>
              <a:tailEnd/>
            </a:ln>
          </p:spPr>
          <p:txBody>
            <a:bodyPr/>
            <a:lstStyle/>
            <a:p>
              <a:endParaRPr lang="en-US"/>
            </a:p>
          </p:txBody>
        </p:sp>
        <p:sp>
          <p:nvSpPr>
            <p:cNvPr id="5054" name="Freeform 958"/>
            <p:cNvSpPr>
              <a:spLocks/>
            </p:cNvSpPr>
            <p:nvPr/>
          </p:nvSpPr>
          <p:spPr bwMode="auto">
            <a:xfrm>
              <a:off x="3283" y="3300"/>
              <a:ext cx="69" cy="55"/>
            </a:xfrm>
            <a:custGeom>
              <a:avLst/>
              <a:gdLst/>
              <a:ahLst/>
              <a:cxnLst>
                <a:cxn ang="0">
                  <a:pos x="7" y="40"/>
                </a:cxn>
                <a:cxn ang="0">
                  <a:pos x="10" y="37"/>
                </a:cxn>
                <a:cxn ang="0">
                  <a:pos x="15" y="33"/>
                </a:cxn>
                <a:cxn ang="0">
                  <a:pos x="20" y="32"/>
                </a:cxn>
                <a:cxn ang="0">
                  <a:pos x="27" y="30"/>
                </a:cxn>
                <a:cxn ang="0">
                  <a:pos x="39" y="27"/>
                </a:cxn>
                <a:cxn ang="0">
                  <a:pos x="49" y="22"/>
                </a:cxn>
                <a:cxn ang="0">
                  <a:pos x="62" y="7"/>
                </a:cxn>
                <a:cxn ang="0">
                  <a:pos x="69" y="0"/>
                </a:cxn>
                <a:cxn ang="0">
                  <a:pos x="69" y="3"/>
                </a:cxn>
                <a:cxn ang="0">
                  <a:pos x="67" y="7"/>
                </a:cxn>
                <a:cxn ang="0">
                  <a:pos x="67" y="7"/>
                </a:cxn>
                <a:cxn ang="0">
                  <a:pos x="65" y="7"/>
                </a:cxn>
                <a:cxn ang="0">
                  <a:pos x="62" y="8"/>
                </a:cxn>
                <a:cxn ang="0">
                  <a:pos x="62" y="12"/>
                </a:cxn>
                <a:cxn ang="0">
                  <a:pos x="62" y="23"/>
                </a:cxn>
                <a:cxn ang="0">
                  <a:pos x="60" y="28"/>
                </a:cxn>
                <a:cxn ang="0">
                  <a:pos x="57" y="27"/>
                </a:cxn>
                <a:cxn ang="0">
                  <a:pos x="55" y="27"/>
                </a:cxn>
                <a:cxn ang="0">
                  <a:pos x="54" y="27"/>
                </a:cxn>
                <a:cxn ang="0">
                  <a:pos x="52" y="30"/>
                </a:cxn>
                <a:cxn ang="0">
                  <a:pos x="52" y="35"/>
                </a:cxn>
                <a:cxn ang="0">
                  <a:pos x="54" y="42"/>
                </a:cxn>
                <a:cxn ang="0">
                  <a:pos x="52" y="42"/>
                </a:cxn>
                <a:cxn ang="0">
                  <a:pos x="49" y="38"/>
                </a:cxn>
                <a:cxn ang="0">
                  <a:pos x="47" y="37"/>
                </a:cxn>
                <a:cxn ang="0">
                  <a:pos x="45" y="37"/>
                </a:cxn>
                <a:cxn ang="0">
                  <a:pos x="42" y="37"/>
                </a:cxn>
                <a:cxn ang="0">
                  <a:pos x="42" y="38"/>
                </a:cxn>
                <a:cxn ang="0">
                  <a:pos x="39" y="48"/>
                </a:cxn>
                <a:cxn ang="0">
                  <a:pos x="40" y="53"/>
                </a:cxn>
                <a:cxn ang="0">
                  <a:pos x="35" y="52"/>
                </a:cxn>
                <a:cxn ang="0">
                  <a:pos x="30" y="50"/>
                </a:cxn>
                <a:cxn ang="0">
                  <a:pos x="25" y="52"/>
                </a:cxn>
                <a:cxn ang="0">
                  <a:pos x="22" y="55"/>
                </a:cxn>
                <a:cxn ang="0">
                  <a:pos x="14" y="53"/>
                </a:cxn>
                <a:cxn ang="0">
                  <a:pos x="7" y="53"/>
                </a:cxn>
                <a:cxn ang="0">
                  <a:pos x="4" y="48"/>
                </a:cxn>
                <a:cxn ang="0">
                  <a:pos x="0" y="43"/>
                </a:cxn>
                <a:cxn ang="0">
                  <a:pos x="4" y="42"/>
                </a:cxn>
                <a:cxn ang="0">
                  <a:pos x="7" y="40"/>
                </a:cxn>
              </a:cxnLst>
              <a:rect l="0" t="0" r="r" b="b"/>
              <a:pathLst>
                <a:path w="69" h="55">
                  <a:moveTo>
                    <a:pt x="7" y="40"/>
                  </a:moveTo>
                  <a:lnTo>
                    <a:pt x="10" y="37"/>
                  </a:lnTo>
                  <a:lnTo>
                    <a:pt x="15" y="33"/>
                  </a:lnTo>
                  <a:lnTo>
                    <a:pt x="20" y="32"/>
                  </a:lnTo>
                  <a:lnTo>
                    <a:pt x="27" y="30"/>
                  </a:lnTo>
                  <a:lnTo>
                    <a:pt x="39" y="27"/>
                  </a:lnTo>
                  <a:lnTo>
                    <a:pt x="49" y="22"/>
                  </a:lnTo>
                  <a:lnTo>
                    <a:pt x="62" y="7"/>
                  </a:lnTo>
                  <a:lnTo>
                    <a:pt x="69" y="0"/>
                  </a:lnTo>
                  <a:lnTo>
                    <a:pt x="69" y="3"/>
                  </a:lnTo>
                  <a:lnTo>
                    <a:pt x="67" y="7"/>
                  </a:lnTo>
                  <a:lnTo>
                    <a:pt x="67" y="7"/>
                  </a:lnTo>
                  <a:lnTo>
                    <a:pt x="65" y="7"/>
                  </a:lnTo>
                  <a:lnTo>
                    <a:pt x="62" y="8"/>
                  </a:lnTo>
                  <a:lnTo>
                    <a:pt x="62" y="12"/>
                  </a:lnTo>
                  <a:lnTo>
                    <a:pt x="62" y="23"/>
                  </a:lnTo>
                  <a:lnTo>
                    <a:pt x="60" y="28"/>
                  </a:lnTo>
                  <a:lnTo>
                    <a:pt x="57" y="27"/>
                  </a:lnTo>
                  <a:lnTo>
                    <a:pt x="55" y="27"/>
                  </a:lnTo>
                  <a:lnTo>
                    <a:pt x="54" y="27"/>
                  </a:lnTo>
                  <a:lnTo>
                    <a:pt x="52" y="30"/>
                  </a:lnTo>
                  <a:lnTo>
                    <a:pt x="52" y="35"/>
                  </a:lnTo>
                  <a:lnTo>
                    <a:pt x="54" y="42"/>
                  </a:lnTo>
                  <a:lnTo>
                    <a:pt x="52" y="42"/>
                  </a:lnTo>
                  <a:lnTo>
                    <a:pt x="49" y="38"/>
                  </a:lnTo>
                  <a:lnTo>
                    <a:pt x="47" y="37"/>
                  </a:lnTo>
                  <a:lnTo>
                    <a:pt x="45" y="37"/>
                  </a:lnTo>
                  <a:lnTo>
                    <a:pt x="42" y="37"/>
                  </a:lnTo>
                  <a:lnTo>
                    <a:pt x="42" y="38"/>
                  </a:lnTo>
                  <a:lnTo>
                    <a:pt x="39" y="48"/>
                  </a:lnTo>
                  <a:lnTo>
                    <a:pt x="40" y="53"/>
                  </a:lnTo>
                  <a:lnTo>
                    <a:pt x="35" y="52"/>
                  </a:lnTo>
                  <a:lnTo>
                    <a:pt x="30" y="50"/>
                  </a:lnTo>
                  <a:lnTo>
                    <a:pt x="25" y="52"/>
                  </a:lnTo>
                  <a:lnTo>
                    <a:pt x="22" y="55"/>
                  </a:lnTo>
                  <a:lnTo>
                    <a:pt x="14" y="53"/>
                  </a:lnTo>
                  <a:lnTo>
                    <a:pt x="7" y="53"/>
                  </a:lnTo>
                  <a:lnTo>
                    <a:pt x="4" y="48"/>
                  </a:lnTo>
                  <a:lnTo>
                    <a:pt x="0" y="43"/>
                  </a:lnTo>
                  <a:lnTo>
                    <a:pt x="4" y="42"/>
                  </a:lnTo>
                  <a:lnTo>
                    <a:pt x="7" y="40"/>
                  </a:lnTo>
                  <a:close/>
                </a:path>
              </a:pathLst>
            </a:custGeom>
            <a:solidFill>
              <a:srgbClr val="1F1A17"/>
            </a:solidFill>
            <a:ln w="9525">
              <a:noFill/>
              <a:round/>
              <a:headEnd/>
              <a:tailEnd/>
            </a:ln>
          </p:spPr>
          <p:txBody>
            <a:bodyPr/>
            <a:lstStyle/>
            <a:p>
              <a:endParaRPr lang="en-US"/>
            </a:p>
          </p:txBody>
        </p:sp>
        <p:sp>
          <p:nvSpPr>
            <p:cNvPr id="5055" name="Freeform 959"/>
            <p:cNvSpPr>
              <a:spLocks/>
            </p:cNvSpPr>
            <p:nvPr/>
          </p:nvSpPr>
          <p:spPr bwMode="auto">
            <a:xfrm>
              <a:off x="3285" y="3363"/>
              <a:ext cx="20" cy="17"/>
            </a:xfrm>
            <a:custGeom>
              <a:avLst/>
              <a:gdLst/>
              <a:ahLst/>
              <a:cxnLst>
                <a:cxn ang="0">
                  <a:pos x="13" y="0"/>
                </a:cxn>
                <a:cxn ang="0">
                  <a:pos x="17" y="2"/>
                </a:cxn>
                <a:cxn ang="0">
                  <a:pos x="20" y="7"/>
                </a:cxn>
                <a:cxn ang="0">
                  <a:pos x="20" y="12"/>
                </a:cxn>
                <a:cxn ang="0">
                  <a:pos x="20" y="16"/>
                </a:cxn>
                <a:cxn ang="0">
                  <a:pos x="13" y="7"/>
                </a:cxn>
                <a:cxn ang="0">
                  <a:pos x="13" y="14"/>
                </a:cxn>
                <a:cxn ang="0">
                  <a:pos x="10" y="12"/>
                </a:cxn>
                <a:cxn ang="0">
                  <a:pos x="7" y="10"/>
                </a:cxn>
                <a:cxn ang="0">
                  <a:pos x="7" y="14"/>
                </a:cxn>
                <a:cxn ang="0">
                  <a:pos x="7" y="17"/>
                </a:cxn>
                <a:cxn ang="0">
                  <a:pos x="0" y="10"/>
                </a:cxn>
                <a:cxn ang="0">
                  <a:pos x="0" y="12"/>
                </a:cxn>
                <a:cxn ang="0">
                  <a:pos x="3" y="9"/>
                </a:cxn>
                <a:cxn ang="0">
                  <a:pos x="2" y="4"/>
                </a:cxn>
                <a:cxn ang="0">
                  <a:pos x="2" y="2"/>
                </a:cxn>
                <a:cxn ang="0">
                  <a:pos x="3" y="2"/>
                </a:cxn>
                <a:cxn ang="0">
                  <a:pos x="7" y="2"/>
                </a:cxn>
                <a:cxn ang="0">
                  <a:pos x="10" y="5"/>
                </a:cxn>
                <a:cxn ang="0">
                  <a:pos x="12" y="7"/>
                </a:cxn>
                <a:cxn ang="0">
                  <a:pos x="13" y="0"/>
                </a:cxn>
              </a:cxnLst>
              <a:rect l="0" t="0" r="r" b="b"/>
              <a:pathLst>
                <a:path w="20" h="17">
                  <a:moveTo>
                    <a:pt x="13" y="0"/>
                  </a:moveTo>
                  <a:lnTo>
                    <a:pt x="17" y="2"/>
                  </a:lnTo>
                  <a:lnTo>
                    <a:pt x="20" y="7"/>
                  </a:lnTo>
                  <a:lnTo>
                    <a:pt x="20" y="12"/>
                  </a:lnTo>
                  <a:lnTo>
                    <a:pt x="20" y="16"/>
                  </a:lnTo>
                  <a:lnTo>
                    <a:pt x="13" y="7"/>
                  </a:lnTo>
                  <a:lnTo>
                    <a:pt x="13" y="14"/>
                  </a:lnTo>
                  <a:lnTo>
                    <a:pt x="10" y="12"/>
                  </a:lnTo>
                  <a:lnTo>
                    <a:pt x="7" y="10"/>
                  </a:lnTo>
                  <a:lnTo>
                    <a:pt x="7" y="14"/>
                  </a:lnTo>
                  <a:lnTo>
                    <a:pt x="7" y="17"/>
                  </a:lnTo>
                  <a:lnTo>
                    <a:pt x="0" y="10"/>
                  </a:lnTo>
                  <a:lnTo>
                    <a:pt x="0" y="12"/>
                  </a:lnTo>
                  <a:lnTo>
                    <a:pt x="3" y="9"/>
                  </a:lnTo>
                  <a:lnTo>
                    <a:pt x="2" y="4"/>
                  </a:lnTo>
                  <a:lnTo>
                    <a:pt x="2" y="2"/>
                  </a:lnTo>
                  <a:lnTo>
                    <a:pt x="3" y="2"/>
                  </a:lnTo>
                  <a:lnTo>
                    <a:pt x="7" y="2"/>
                  </a:lnTo>
                  <a:lnTo>
                    <a:pt x="10" y="5"/>
                  </a:lnTo>
                  <a:lnTo>
                    <a:pt x="12" y="7"/>
                  </a:lnTo>
                  <a:lnTo>
                    <a:pt x="13" y="0"/>
                  </a:lnTo>
                  <a:close/>
                </a:path>
              </a:pathLst>
            </a:custGeom>
            <a:solidFill>
              <a:srgbClr val="1F1A17"/>
            </a:solidFill>
            <a:ln w="9525">
              <a:noFill/>
              <a:round/>
              <a:headEnd/>
              <a:tailEnd/>
            </a:ln>
          </p:spPr>
          <p:txBody>
            <a:bodyPr/>
            <a:lstStyle/>
            <a:p>
              <a:endParaRPr lang="en-US"/>
            </a:p>
          </p:txBody>
        </p:sp>
        <p:sp>
          <p:nvSpPr>
            <p:cNvPr id="5056" name="Freeform 960"/>
            <p:cNvSpPr>
              <a:spLocks/>
            </p:cNvSpPr>
            <p:nvPr/>
          </p:nvSpPr>
          <p:spPr bwMode="auto">
            <a:xfrm>
              <a:off x="3303" y="3343"/>
              <a:ext cx="37" cy="29"/>
            </a:xfrm>
            <a:custGeom>
              <a:avLst/>
              <a:gdLst/>
              <a:ahLst/>
              <a:cxnLst>
                <a:cxn ang="0">
                  <a:pos x="0" y="19"/>
                </a:cxn>
                <a:cxn ang="0">
                  <a:pos x="2" y="24"/>
                </a:cxn>
                <a:cxn ang="0">
                  <a:pos x="4" y="27"/>
                </a:cxn>
                <a:cxn ang="0">
                  <a:pos x="4" y="27"/>
                </a:cxn>
                <a:cxn ang="0">
                  <a:pos x="4" y="25"/>
                </a:cxn>
                <a:cxn ang="0">
                  <a:pos x="7" y="27"/>
                </a:cxn>
                <a:cxn ang="0">
                  <a:pos x="9" y="29"/>
                </a:cxn>
                <a:cxn ang="0">
                  <a:pos x="10" y="29"/>
                </a:cxn>
                <a:cxn ang="0">
                  <a:pos x="14" y="25"/>
                </a:cxn>
                <a:cxn ang="0">
                  <a:pos x="17" y="27"/>
                </a:cxn>
                <a:cxn ang="0">
                  <a:pos x="22" y="29"/>
                </a:cxn>
                <a:cxn ang="0">
                  <a:pos x="22" y="24"/>
                </a:cxn>
                <a:cxn ang="0">
                  <a:pos x="22" y="19"/>
                </a:cxn>
                <a:cxn ang="0">
                  <a:pos x="25" y="17"/>
                </a:cxn>
                <a:cxn ang="0">
                  <a:pos x="29" y="17"/>
                </a:cxn>
                <a:cxn ang="0">
                  <a:pos x="27" y="15"/>
                </a:cxn>
                <a:cxn ang="0">
                  <a:pos x="24" y="14"/>
                </a:cxn>
                <a:cxn ang="0">
                  <a:pos x="30" y="12"/>
                </a:cxn>
                <a:cxn ang="0">
                  <a:pos x="37" y="10"/>
                </a:cxn>
                <a:cxn ang="0">
                  <a:pos x="32" y="4"/>
                </a:cxn>
                <a:cxn ang="0">
                  <a:pos x="27" y="0"/>
                </a:cxn>
                <a:cxn ang="0">
                  <a:pos x="29" y="4"/>
                </a:cxn>
                <a:cxn ang="0">
                  <a:pos x="30" y="7"/>
                </a:cxn>
                <a:cxn ang="0">
                  <a:pos x="24" y="7"/>
                </a:cxn>
                <a:cxn ang="0">
                  <a:pos x="17" y="7"/>
                </a:cxn>
                <a:cxn ang="0">
                  <a:pos x="15" y="10"/>
                </a:cxn>
                <a:cxn ang="0">
                  <a:pos x="14" y="12"/>
                </a:cxn>
                <a:cxn ang="0">
                  <a:pos x="15" y="15"/>
                </a:cxn>
                <a:cxn ang="0">
                  <a:pos x="15" y="19"/>
                </a:cxn>
                <a:cxn ang="0">
                  <a:pos x="10" y="17"/>
                </a:cxn>
                <a:cxn ang="0">
                  <a:pos x="5" y="17"/>
                </a:cxn>
                <a:cxn ang="0">
                  <a:pos x="5" y="20"/>
                </a:cxn>
                <a:cxn ang="0">
                  <a:pos x="7" y="24"/>
                </a:cxn>
                <a:cxn ang="0">
                  <a:pos x="4" y="20"/>
                </a:cxn>
                <a:cxn ang="0">
                  <a:pos x="0" y="19"/>
                </a:cxn>
              </a:cxnLst>
              <a:rect l="0" t="0" r="r" b="b"/>
              <a:pathLst>
                <a:path w="37" h="29">
                  <a:moveTo>
                    <a:pt x="0" y="19"/>
                  </a:moveTo>
                  <a:lnTo>
                    <a:pt x="2" y="24"/>
                  </a:lnTo>
                  <a:lnTo>
                    <a:pt x="4" y="27"/>
                  </a:lnTo>
                  <a:lnTo>
                    <a:pt x="4" y="27"/>
                  </a:lnTo>
                  <a:lnTo>
                    <a:pt x="4" y="25"/>
                  </a:lnTo>
                  <a:lnTo>
                    <a:pt x="7" y="27"/>
                  </a:lnTo>
                  <a:lnTo>
                    <a:pt x="9" y="29"/>
                  </a:lnTo>
                  <a:lnTo>
                    <a:pt x="10" y="29"/>
                  </a:lnTo>
                  <a:lnTo>
                    <a:pt x="14" y="25"/>
                  </a:lnTo>
                  <a:lnTo>
                    <a:pt x="17" y="27"/>
                  </a:lnTo>
                  <a:lnTo>
                    <a:pt x="22" y="29"/>
                  </a:lnTo>
                  <a:lnTo>
                    <a:pt x="22" y="24"/>
                  </a:lnTo>
                  <a:lnTo>
                    <a:pt x="22" y="19"/>
                  </a:lnTo>
                  <a:lnTo>
                    <a:pt x="25" y="17"/>
                  </a:lnTo>
                  <a:lnTo>
                    <a:pt x="29" y="17"/>
                  </a:lnTo>
                  <a:lnTo>
                    <a:pt x="27" y="15"/>
                  </a:lnTo>
                  <a:lnTo>
                    <a:pt x="24" y="14"/>
                  </a:lnTo>
                  <a:lnTo>
                    <a:pt x="30" y="12"/>
                  </a:lnTo>
                  <a:lnTo>
                    <a:pt x="37" y="10"/>
                  </a:lnTo>
                  <a:lnTo>
                    <a:pt x="32" y="4"/>
                  </a:lnTo>
                  <a:lnTo>
                    <a:pt x="27" y="0"/>
                  </a:lnTo>
                  <a:lnTo>
                    <a:pt x="29" y="4"/>
                  </a:lnTo>
                  <a:lnTo>
                    <a:pt x="30" y="7"/>
                  </a:lnTo>
                  <a:lnTo>
                    <a:pt x="24" y="7"/>
                  </a:lnTo>
                  <a:lnTo>
                    <a:pt x="17" y="7"/>
                  </a:lnTo>
                  <a:lnTo>
                    <a:pt x="15" y="10"/>
                  </a:lnTo>
                  <a:lnTo>
                    <a:pt x="14" y="12"/>
                  </a:lnTo>
                  <a:lnTo>
                    <a:pt x="15" y="15"/>
                  </a:lnTo>
                  <a:lnTo>
                    <a:pt x="15" y="19"/>
                  </a:lnTo>
                  <a:lnTo>
                    <a:pt x="10" y="17"/>
                  </a:lnTo>
                  <a:lnTo>
                    <a:pt x="5" y="17"/>
                  </a:lnTo>
                  <a:lnTo>
                    <a:pt x="5" y="20"/>
                  </a:lnTo>
                  <a:lnTo>
                    <a:pt x="7" y="24"/>
                  </a:lnTo>
                  <a:lnTo>
                    <a:pt x="4" y="20"/>
                  </a:lnTo>
                  <a:lnTo>
                    <a:pt x="0" y="19"/>
                  </a:lnTo>
                  <a:close/>
                </a:path>
              </a:pathLst>
            </a:custGeom>
            <a:solidFill>
              <a:srgbClr val="1F1A17"/>
            </a:solidFill>
            <a:ln w="9525">
              <a:noFill/>
              <a:round/>
              <a:headEnd/>
              <a:tailEnd/>
            </a:ln>
          </p:spPr>
          <p:txBody>
            <a:bodyPr/>
            <a:lstStyle/>
            <a:p>
              <a:endParaRPr lang="en-US"/>
            </a:p>
          </p:txBody>
        </p:sp>
        <p:sp>
          <p:nvSpPr>
            <p:cNvPr id="5057" name="Freeform 961"/>
            <p:cNvSpPr>
              <a:spLocks/>
            </p:cNvSpPr>
            <p:nvPr/>
          </p:nvSpPr>
          <p:spPr bwMode="auto">
            <a:xfrm>
              <a:off x="3213" y="3318"/>
              <a:ext cx="25" cy="34"/>
            </a:xfrm>
            <a:custGeom>
              <a:avLst/>
              <a:gdLst/>
              <a:ahLst/>
              <a:cxnLst>
                <a:cxn ang="0">
                  <a:pos x="7" y="0"/>
                </a:cxn>
                <a:cxn ang="0">
                  <a:pos x="3" y="4"/>
                </a:cxn>
                <a:cxn ang="0">
                  <a:pos x="0" y="10"/>
                </a:cxn>
                <a:cxn ang="0">
                  <a:pos x="0" y="19"/>
                </a:cxn>
                <a:cxn ang="0">
                  <a:pos x="2" y="22"/>
                </a:cxn>
                <a:cxn ang="0">
                  <a:pos x="5" y="20"/>
                </a:cxn>
                <a:cxn ang="0">
                  <a:pos x="8" y="19"/>
                </a:cxn>
                <a:cxn ang="0">
                  <a:pos x="7" y="27"/>
                </a:cxn>
                <a:cxn ang="0">
                  <a:pos x="5" y="34"/>
                </a:cxn>
                <a:cxn ang="0">
                  <a:pos x="12" y="32"/>
                </a:cxn>
                <a:cxn ang="0">
                  <a:pos x="22" y="27"/>
                </a:cxn>
                <a:cxn ang="0">
                  <a:pos x="25" y="20"/>
                </a:cxn>
                <a:cxn ang="0">
                  <a:pos x="25" y="19"/>
                </a:cxn>
                <a:cxn ang="0">
                  <a:pos x="20" y="12"/>
                </a:cxn>
                <a:cxn ang="0">
                  <a:pos x="10" y="10"/>
                </a:cxn>
                <a:cxn ang="0">
                  <a:pos x="7" y="0"/>
                </a:cxn>
              </a:cxnLst>
              <a:rect l="0" t="0" r="r" b="b"/>
              <a:pathLst>
                <a:path w="25" h="34">
                  <a:moveTo>
                    <a:pt x="7" y="0"/>
                  </a:moveTo>
                  <a:lnTo>
                    <a:pt x="3" y="4"/>
                  </a:lnTo>
                  <a:lnTo>
                    <a:pt x="0" y="10"/>
                  </a:lnTo>
                  <a:lnTo>
                    <a:pt x="0" y="19"/>
                  </a:lnTo>
                  <a:lnTo>
                    <a:pt x="2" y="22"/>
                  </a:lnTo>
                  <a:lnTo>
                    <a:pt x="5" y="20"/>
                  </a:lnTo>
                  <a:lnTo>
                    <a:pt x="8" y="19"/>
                  </a:lnTo>
                  <a:lnTo>
                    <a:pt x="7" y="27"/>
                  </a:lnTo>
                  <a:lnTo>
                    <a:pt x="5" y="34"/>
                  </a:lnTo>
                  <a:lnTo>
                    <a:pt x="12" y="32"/>
                  </a:lnTo>
                  <a:lnTo>
                    <a:pt x="22" y="27"/>
                  </a:lnTo>
                  <a:lnTo>
                    <a:pt x="25" y="20"/>
                  </a:lnTo>
                  <a:lnTo>
                    <a:pt x="25" y="19"/>
                  </a:lnTo>
                  <a:lnTo>
                    <a:pt x="20" y="12"/>
                  </a:lnTo>
                  <a:lnTo>
                    <a:pt x="10" y="10"/>
                  </a:lnTo>
                  <a:lnTo>
                    <a:pt x="7" y="0"/>
                  </a:lnTo>
                  <a:close/>
                </a:path>
              </a:pathLst>
            </a:custGeom>
            <a:solidFill>
              <a:srgbClr val="1F1A17"/>
            </a:solidFill>
            <a:ln w="9525">
              <a:noFill/>
              <a:round/>
              <a:headEnd/>
              <a:tailEnd/>
            </a:ln>
          </p:spPr>
          <p:txBody>
            <a:bodyPr/>
            <a:lstStyle/>
            <a:p>
              <a:endParaRPr lang="en-US"/>
            </a:p>
          </p:txBody>
        </p:sp>
        <p:sp>
          <p:nvSpPr>
            <p:cNvPr id="5058" name="Freeform 962"/>
            <p:cNvSpPr>
              <a:spLocks/>
            </p:cNvSpPr>
            <p:nvPr/>
          </p:nvSpPr>
          <p:spPr bwMode="auto">
            <a:xfrm>
              <a:off x="3173" y="3293"/>
              <a:ext cx="22" cy="27"/>
            </a:xfrm>
            <a:custGeom>
              <a:avLst/>
              <a:gdLst/>
              <a:ahLst/>
              <a:cxnLst>
                <a:cxn ang="0">
                  <a:pos x="12" y="0"/>
                </a:cxn>
                <a:cxn ang="0">
                  <a:pos x="10" y="7"/>
                </a:cxn>
                <a:cxn ang="0">
                  <a:pos x="7" y="14"/>
                </a:cxn>
                <a:cxn ang="0">
                  <a:pos x="2" y="17"/>
                </a:cxn>
                <a:cxn ang="0">
                  <a:pos x="0" y="17"/>
                </a:cxn>
                <a:cxn ang="0">
                  <a:pos x="5" y="22"/>
                </a:cxn>
                <a:cxn ang="0">
                  <a:pos x="12" y="27"/>
                </a:cxn>
                <a:cxn ang="0">
                  <a:pos x="17" y="25"/>
                </a:cxn>
                <a:cxn ang="0">
                  <a:pos x="17" y="24"/>
                </a:cxn>
                <a:cxn ang="0">
                  <a:pos x="12" y="15"/>
                </a:cxn>
                <a:cxn ang="0">
                  <a:pos x="22" y="10"/>
                </a:cxn>
                <a:cxn ang="0">
                  <a:pos x="12" y="0"/>
                </a:cxn>
              </a:cxnLst>
              <a:rect l="0" t="0" r="r" b="b"/>
              <a:pathLst>
                <a:path w="22" h="27">
                  <a:moveTo>
                    <a:pt x="12" y="0"/>
                  </a:moveTo>
                  <a:lnTo>
                    <a:pt x="10" y="7"/>
                  </a:lnTo>
                  <a:lnTo>
                    <a:pt x="7" y="14"/>
                  </a:lnTo>
                  <a:lnTo>
                    <a:pt x="2" y="17"/>
                  </a:lnTo>
                  <a:lnTo>
                    <a:pt x="0" y="17"/>
                  </a:lnTo>
                  <a:lnTo>
                    <a:pt x="5" y="22"/>
                  </a:lnTo>
                  <a:lnTo>
                    <a:pt x="12" y="27"/>
                  </a:lnTo>
                  <a:lnTo>
                    <a:pt x="17" y="25"/>
                  </a:lnTo>
                  <a:lnTo>
                    <a:pt x="17" y="24"/>
                  </a:lnTo>
                  <a:lnTo>
                    <a:pt x="12" y="15"/>
                  </a:lnTo>
                  <a:lnTo>
                    <a:pt x="22" y="10"/>
                  </a:lnTo>
                  <a:lnTo>
                    <a:pt x="12" y="0"/>
                  </a:lnTo>
                  <a:close/>
                </a:path>
              </a:pathLst>
            </a:custGeom>
            <a:solidFill>
              <a:srgbClr val="1F1A17"/>
            </a:solidFill>
            <a:ln w="9525">
              <a:noFill/>
              <a:round/>
              <a:headEnd/>
              <a:tailEnd/>
            </a:ln>
          </p:spPr>
          <p:txBody>
            <a:bodyPr/>
            <a:lstStyle/>
            <a:p>
              <a:endParaRPr lang="en-US"/>
            </a:p>
          </p:txBody>
        </p:sp>
        <p:sp>
          <p:nvSpPr>
            <p:cNvPr id="5059" name="Freeform 963"/>
            <p:cNvSpPr>
              <a:spLocks/>
            </p:cNvSpPr>
            <p:nvPr/>
          </p:nvSpPr>
          <p:spPr bwMode="auto">
            <a:xfrm>
              <a:off x="3262" y="3283"/>
              <a:ext cx="35" cy="39"/>
            </a:xfrm>
            <a:custGeom>
              <a:avLst/>
              <a:gdLst/>
              <a:ahLst/>
              <a:cxnLst>
                <a:cxn ang="0">
                  <a:pos x="0" y="4"/>
                </a:cxn>
                <a:cxn ang="0">
                  <a:pos x="0" y="12"/>
                </a:cxn>
                <a:cxn ang="0">
                  <a:pos x="1" y="24"/>
                </a:cxn>
                <a:cxn ang="0">
                  <a:pos x="5" y="29"/>
                </a:cxn>
                <a:cxn ang="0">
                  <a:pos x="6" y="32"/>
                </a:cxn>
                <a:cxn ang="0">
                  <a:pos x="18" y="25"/>
                </a:cxn>
                <a:cxn ang="0">
                  <a:pos x="20" y="32"/>
                </a:cxn>
                <a:cxn ang="0">
                  <a:pos x="25" y="39"/>
                </a:cxn>
                <a:cxn ang="0">
                  <a:pos x="28" y="34"/>
                </a:cxn>
                <a:cxn ang="0">
                  <a:pos x="30" y="30"/>
                </a:cxn>
                <a:cxn ang="0">
                  <a:pos x="26" y="29"/>
                </a:cxn>
                <a:cxn ang="0">
                  <a:pos x="25" y="25"/>
                </a:cxn>
                <a:cxn ang="0">
                  <a:pos x="31" y="27"/>
                </a:cxn>
                <a:cxn ang="0">
                  <a:pos x="35" y="22"/>
                </a:cxn>
                <a:cxn ang="0">
                  <a:pos x="23" y="24"/>
                </a:cxn>
                <a:cxn ang="0">
                  <a:pos x="20" y="20"/>
                </a:cxn>
                <a:cxn ang="0">
                  <a:pos x="15" y="19"/>
                </a:cxn>
                <a:cxn ang="0">
                  <a:pos x="11" y="20"/>
                </a:cxn>
                <a:cxn ang="0">
                  <a:pos x="8" y="20"/>
                </a:cxn>
                <a:cxn ang="0">
                  <a:pos x="10" y="19"/>
                </a:cxn>
                <a:cxn ang="0">
                  <a:pos x="11" y="15"/>
                </a:cxn>
                <a:cxn ang="0">
                  <a:pos x="13" y="12"/>
                </a:cxn>
                <a:cxn ang="0">
                  <a:pos x="10" y="12"/>
                </a:cxn>
                <a:cxn ang="0">
                  <a:pos x="5" y="12"/>
                </a:cxn>
                <a:cxn ang="0">
                  <a:pos x="3" y="10"/>
                </a:cxn>
                <a:cxn ang="0">
                  <a:pos x="6" y="0"/>
                </a:cxn>
                <a:cxn ang="0">
                  <a:pos x="0" y="4"/>
                </a:cxn>
              </a:cxnLst>
              <a:rect l="0" t="0" r="r" b="b"/>
              <a:pathLst>
                <a:path w="35" h="39">
                  <a:moveTo>
                    <a:pt x="0" y="4"/>
                  </a:moveTo>
                  <a:lnTo>
                    <a:pt x="0" y="12"/>
                  </a:lnTo>
                  <a:lnTo>
                    <a:pt x="1" y="24"/>
                  </a:lnTo>
                  <a:lnTo>
                    <a:pt x="5" y="29"/>
                  </a:lnTo>
                  <a:lnTo>
                    <a:pt x="6" y="32"/>
                  </a:lnTo>
                  <a:lnTo>
                    <a:pt x="18" y="25"/>
                  </a:lnTo>
                  <a:lnTo>
                    <a:pt x="20" y="32"/>
                  </a:lnTo>
                  <a:lnTo>
                    <a:pt x="25" y="39"/>
                  </a:lnTo>
                  <a:lnTo>
                    <a:pt x="28" y="34"/>
                  </a:lnTo>
                  <a:lnTo>
                    <a:pt x="30" y="30"/>
                  </a:lnTo>
                  <a:lnTo>
                    <a:pt x="26" y="29"/>
                  </a:lnTo>
                  <a:lnTo>
                    <a:pt x="25" y="25"/>
                  </a:lnTo>
                  <a:lnTo>
                    <a:pt x="31" y="27"/>
                  </a:lnTo>
                  <a:lnTo>
                    <a:pt x="35" y="22"/>
                  </a:lnTo>
                  <a:lnTo>
                    <a:pt x="23" y="24"/>
                  </a:lnTo>
                  <a:lnTo>
                    <a:pt x="20" y="20"/>
                  </a:lnTo>
                  <a:lnTo>
                    <a:pt x="15" y="19"/>
                  </a:lnTo>
                  <a:lnTo>
                    <a:pt x="11" y="20"/>
                  </a:lnTo>
                  <a:lnTo>
                    <a:pt x="8" y="20"/>
                  </a:lnTo>
                  <a:lnTo>
                    <a:pt x="10" y="19"/>
                  </a:lnTo>
                  <a:lnTo>
                    <a:pt x="11" y="15"/>
                  </a:lnTo>
                  <a:lnTo>
                    <a:pt x="13" y="12"/>
                  </a:lnTo>
                  <a:lnTo>
                    <a:pt x="10" y="12"/>
                  </a:lnTo>
                  <a:lnTo>
                    <a:pt x="5" y="12"/>
                  </a:lnTo>
                  <a:lnTo>
                    <a:pt x="3" y="10"/>
                  </a:lnTo>
                  <a:lnTo>
                    <a:pt x="6" y="0"/>
                  </a:lnTo>
                  <a:lnTo>
                    <a:pt x="0" y="4"/>
                  </a:lnTo>
                  <a:close/>
                </a:path>
              </a:pathLst>
            </a:custGeom>
            <a:solidFill>
              <a:srgbClr val="1F1A17"/>
            </a:solidFill>
            <a:ln w="9525">
              <a:noFill/>
              <a:round/>
              <a:headEnd/>
              <a:tailEnd/>
            </a:ln>
          </p:spPr>
          <p:txBody>
            <a:bodyPr/>
            <a:lstStyle/>
            <a:p>
              <a:endParaRPr lang="en-US"/>
            </a:p>
          </p:txBody>
        </p:sp>
        <p:sp>
          <p:nvSpPr>
            <p:cNvPr id="5060" name="Freeform 964"/>
            <p:cNvSpPr>
              <a:spLocks/>
            </p:cNvSpPr>
            <p:nvPr/>
          </p:nvSpPr>
          <p:spPr bwMode="auto">
            <a:xfrm>
              <a:off x="3213" y="3333"/>
              <a:ext cx="85" cy="46"/>
            </a:xfrm>
            <a:custGeom>
              <a:avLst/>
              <a:gdLst/>
              <a:ahLst/>
              <a:cxnLst>
                <a:cxn ang="0">
                  <a:pos x="3" y="14"/>
                </a:cxn>
                <a:cxn ang="0">
                  <a:pos x="0" y="24"/>
                </a:cxn>
                <a:cxn ang="0">
                  <a:pos x="0" y="30"/>
                </a:cxn>
                <a:cxn ang="0">
                  <a:pos x="3" y="37"/>
                </a:cxn>
                <a:cxn ang="0">
                  <a:pos x="5" y="46"/>
                </a:cxn>
                <a:cxn ang="0">
                  <a:pos x="8" y="42"/>
                </a:cxn>
                <a:cxn ang="0">
                  <a:pos x="12" y="39"/>
                </a:cxn>
                <a:cxn ang="0">
                  <a:pos x="13" y="32"/>
                </a:cxn>
                <a:cxn ang="0">
                  <a:pos x="17" y="29"/>
                </a:cxn>
                <a:cxn ang="0">
                  <a:pos x="18" y="30"/>
                </a:cxn>
                <a:cxn ang="0">
                  <a:pos x="22" y="35"/>
                </a:cxn>
                <a:cxn ang="0">
                  <a:pos x="23" y="27"/>
                </a:cxn>
                <a:cxn ang="0">
                  <a:pos x="25" y="22"/>
                </a:cxn>
                <a:cxn ang="0">
                  <a:pos x="30" y="19"/>
                </a:cxn>
                <a:cxn ang="0">
                  <a:pos x="35" y="19"/>
                </a:cxn>
                <a:cxn ang="0">
                  <a:pos x="37" y="15"/>
                </a:cxn>
                <a:cxn ang="0">
                  <a:pos x="39" y="10"/>
                </a:cxn>
                <a:cxn ang="0">
                  <a:pos x="44" y="10"/>
                </a:cxn>
                <a:cxn ang="0">
                  <a:pos x="47" y="9"/>
                </a:cxn>
                <a:cxn ang="0">
                  <a:pos x="47" y="14"/>
                </a:cxn>
                <a:cxn ang="0">
                  <a:pos x="47" y="19"/>
                </a:cxn>
                <a:cxn ang="0">
                  <a:pos x="50" y="14"/>
                </a:cxn>
                <a:cxn ang="0">
                  <a:pos x="55" y="9"/>
                </a:cxn>
                <a:cxn ang="0">
                  <a:pos x="54" y="17"/>
                </a:cxn>
                <a:cxn ang="0">
                  <a:pos x="55" y="25"/>
                </a:cxn>
                <a:cxn ang="0">
                  <a:pos x="59" y="17"/>
                </a:cxn>
                <a:cxn ang="0">
                  <a:pos x="60" y="9"/>
                </a:cxn>
                <a:cxn ang="0">
                  <a:pos x="64" y="24"/>
                </a:cxn>
                <a:cxn ang="0">
                  <a:pos x="65" y="40"/>
                </a:cxn>
                <a:cxn ang="0">
                  <a:pos x="69" y="42"/>
                </a:cxn>
                <a:cxn ang="0">
                  <a:pos x="70" y="40"/>
                </a:cxn>
                <a:cxn ang="0">
                  <a:pos x="72" y="39"/>
                </a:cxn>
                <a:cxn ang="0">
                  <a:pos x="72" y="37"/>
                </a:cxn>
                <a:cxn ang="0">
                  <a:pos x="72" y="32"/>
                </a:cxn>
                <a:cxn ang="0">
                  <a:pos x="70" y="25"/>
                </a:cxn>
                <a:cxn ang="0">
                  <a:pos x="77" y="27"/>
                </a:cxn>
                <a:cxn ang="0">
                  <a:pos x="85" y="27"/>
                </a:cxn>
                <a:cxn ang="0">
                  <a:pos x="79" y="25"/>
                </a:cxn>
                <a:cxn ang="0">
                  <a:pos x="74" y="20"/>
                </a:cxn>
                <a:cxn ang="0">
                  <a:pos x="70" y="15"/>
                </a:cxn>
                <a:cxn ang="0">
                  <a:pos x="65" y="10"/>
                </a:cxn>
                <a:cxn ang="0">
                  <a:pos x="65" y="7"/>
                </a:cxn>
                <a:cxn ang="0">
                  <a:pos x="64" y="4"/>
                </a:cxn>
                <a:cxn ang="0">
                  <a:pos x="60" y="2"/>
                </a:cxn>
                <a:cxn ang="0">
                  <a:pos x="55" y="2"/>
                </a:cxn>
                <a:cxn ang="0">
                  <a:pos x="47" y="0"/>
                </a:cxn>
                <a:cxn ang="0">
                  <a:pos x="40" y="2"/>
                </a:cxn>
                <a:cxn ang="0">
                  <a:pos x="25" y="12"/>
                </a:cxn>
                <a:cxn ang="0">
                  <a:pos x="10" y="24"/>
                </a:cxn>
                <a:cxn ang="0">
                  <a:pos x="7" y="25"/>
                </a:cxn>
                <a:cxn ang="0">
                  <a:pos x="5" y="25"/>
                </a:cxn>
                <a:cxn ang="0">
                  <a:pos x="5" y="24"/>
                </a:cxn>
                <a:cxn ang="0">
                  <a:pos x="3" y="22"/>
                </a:cxn>
                <a:cxn ang="0">
                  <a:pos x="3" y="19"/>
                </a:cxn>
                <a:cxn ang="0">
                  <a:pos x="3" y="14"/>
                </a:cxn>
              </a:cxnLst>
              <a:rect l="0" t="0" r="r" b="b"/>
              <a:pathLst>
                <a:path w="85" h="46">
                  <a:moveTo>
                    <a:pt x="3" y="14"/>
                  </a:moveTo>
                  <a:lnTo>
                    <a:pt x="0" y="24"/>
                  </a:lnTo>
                  <a:lnTo>
                    <a:pt x="0" y="30"/>
                  </a:lnTo>
                  <a:lnTo>
                    <a:pt x="3" y="37"/>
                  </a:lnTo>
                  <a:lnTo>
                    <a:pt x="5" y="46"/>
                  </a:lnTo>
                  <a:lnTo>
                    <a:pt x="8" y="42"/>
                  </a:lnTo>
                  <a:lnTo>
                    <a:pt x="12" y="39"/>
                  </a:lnTo>
                  <a:lnTo>
                    <a:pt x="13" y="32"/>
                  </a:lnTo>
                  <a:lnTo>
                    <a:pt x="17" y="29"/>
                  </a:lnTo>
                  <a:lnTo>
                    <a:pt x="18" y="30"/>
                  </a:lnTo>
                  <a:lnTo>
                    <a:pt x="22" y="35"/>
                  </a:lnTo>
                  <a:lnTo>
                    <a:pt x="23" y="27"/>
                  </a:lnTo>
                  <a:lnTo>
                    <a:pt x="25" y="22"/>
                  </a:lnTo>
                  <a:lnTo>
                    <a:pt x="30" y="19"/>
                  </a:lnTo>
                  <a:lnTo>
                    <a:pt x="35" y="19"/>
                  </a:lnTo>
                  <a:lnTo>
                    <a:pt x="37" y="15"/>
                  </a:lnTo>
                  <a:lnTo>
                    <a:pt x="39" y="10"/>
                  </a:lnTo>
                  <a:lnTo>
                    <a:pt x="44" y="10"/>
                  </a:lnTo>
                  <a:lnTo>
                    <a:pt x="47" y="9"/>
                  </a:lnTo>
                  <a:lnTo>
                    <a:pt x="47" y="14"/>
                  </a:lnTo>
                  <a:lnTo>
                    <a:pt x="47" y="19"/>
                  </a:lnTo>
                  <a:lnTo>
                    <a:pt x="50" y="14"/>
                  </a:lnTo>
                  <a:lnTo>
                    <a:pt x="55" y="9"/>
                  </a:lnTo>
                  <a:lnTo>
                    <a:pt x="54" y="17"/>
                  </a:lnTo>
                  <a:lnTo>
                    <a:pt x="55" y="25"/>
                  </a:lnTo>
                  <a:lnTo>
                    <a:pt x="59" y="17"/>
                  </a:lnTo>
                  <a:lnTo>
                    <a:pt x="60" y="9"/>
                  </a:lnTo>
                  <a:lnTo>
                    <a:pt x="64" y="24"/>
                  </a:lnTo>
                  <a:lnTo>
                    <a:pt x="65" y="40"/>
                  </a:lnTo>
                  <a:lnTo>
                    <a:pt x="69" y="42"/>
                  </a:lnTo>
                  <a:lnTo>
                    <a:pt x="70" y="40"/>
                  </a:lnTo>
                  <a:lnTo>
                    <a:pt x="72" y="39"/>
                  </a:lnTo>
                  <a:lnTo>
                    <a:pt x="72" y="37"/>
                  </a:lnTo>
                  <a:lnTo>
                    <a:pt x="72" y="32"/>
                  </a:lnTo>
                  <a:lnTo>
                    <a:pt x="70" y="25"/>
                  </a:lnTo>
                  <a:lnTo>
                    <a:pt x="77" y="27"/>
                  </a:lnTo>
                  <a:lnTo>
                    <a:pt x="85" y="27"/>
                  </a:lnTo>
                  <a:lnTo>
                    <a:pt x="79" y="25"/>
                  </a:lnTo>
                  <a:lnTo>
                    <a:pt x="74" y="20"/>
                  </a:lnTo>
                  <a:lnTo>
                    <a:pt x="70" y="15"/>
                  </a:lnTo>
                  <a:lnTo>
                    <a:pt x="65" y="10"/>
                  </a:lnTo>
                  <a:lnTo>
                    <a:pt x="65" y="7"/>
                  </a:lnTo>
                  <a:lnTo>
                    <a:pt x="64" y="4"/>
                  </a:lnTo>
                  <a:lnTo>
                    <a:pt x="60" y="2"/>
                  </a:lnTo>
                  <a:lnTo>
                    <a:pt x="55" y="2"/>
                  </a:lnTo>
                  <a:lnTo>
                    <a:pt x="47" y="0"/>
                  </a:lnTo>
                  <a:lnTo>
                    <a:pt x="40" y="2"/>
                  </a:lnTo>
                  <a:lnTo>
                    <a:pt x="25" y="12"/>
                  </a:lnTo>
                  <a:lnTo>
                    <a:pt x="10" y="24"/>
                  </a:lnTo>
                  <a:lnTo>
                    <a:pt x="7" y="25"/>
                  </a:lnTo>
                  <a:lnTo>
                    <a:pt x="5" y="25"/>
                  </a:lnTo>
                  <a:lnTo>
                    <a:pt x="5" y="24"/>
                  </a:lnTo>
                  <a:lnTo>
                    <a:pt x="3" y="22"/>
                  </a:lnTo>
                  <a:lnTo>
                    <a:pt x="3" y="19"/>
                  </a:lnTo>
                  <a:lnTo>
                    <a:pt x="3" y="14"/>
                  </a:lnTo>
                  <a:close/>
                </a:path>
              </a:pathLst>
            </a:custGeom>
            <a:solidFill>
              <a:srgbClr val="1F1A17"/>
            </a:solidFill>
            <a:ln w="9525">
              <a:noFill/>
              <a:round/>
              <a:headEnd/>
              <a:tailEnd/>
            </a:ln>
          </p:spPr>
          <p:txBody>
            <a:bodyPr/>
            <a:lstStyle/>
            <a:p>
              <a:endParaRPr lang="en-US"/>
            </a:p>
          </p:txBody>
        </p:sp>
        <p:sp>
          <p:nvSpPr>
            <p:cNvPr id="5061" name="Freeform 965"/>
            <p:cNvSpPr>
              <a:spLocks/>
            </p:cNvSpPr>
            <p:nvPr/>
          </p:nvSpPr>
          <p:spPr bwMode="auto">
            <a:xfrm>
              <a:off x="3210" y="3395"/>
              <a:ext cx="13" cy="14"/>
            </a:xfrm>
            <a:custGeom>
              <a:avLst/>
              <a:gdLst/>
              <a:ahLst/>
              <a:cxnLst>
                <a:cxn ang="0">
                  <a:pos x="0" y="12"/>
                </a:cxn>
                <a:cxn ang="0">
                  <a:pos x="0" y="10"/>
                </a:cxn>
                <a:cxn ang="0">
                  <a:pos x="1" y="5"/>
                </a:cxn>
                <a:cxn ang="0">
                  <a:pos x="5" y="0"/>
                </a:cxn>
                <a:cxn ang="0">
                  <a:pos x="6" y="0"/>
                </a:cxn>
                <a:cxn ang="0">
                  <a:pos x="11" y="9"/>
                </a:cxn>
                <a:cxn ang="0">
                  <a:pos x="13" y="14"/>
                </a:cxn>
                <a:cxn ang="0">
                  <a:pos x="10" y="12"/>
                </a:cxn>
                <a:cxn ang="0">
                  <a:pos x="5" y="12"/>
                </a:cxn>
                <a:cxn ang="0">
                  <a:pos x="1" y="14"/>
                </a:cxn>
                <a:cxn ang="0">
                  <a:pos x="0" y="12"/>
                </a:cxn>
              </a:cxnLst>
              <a:rect l="0" t="0" r="r" b="b"/>
              <a:pathLst>
                <a:path w="13" h="14">
                  <a:moveTo>
                    <a:pt x="0" y="12"/>
                  </a:moveTo>
                  <a:lnTo>
                    <a:pt x="0" y="10"/>
                  </a:lnTo>
                  <a:lnTo>
                    <a:pt x="1" y="5"/>
                  </a:lnTo>
                  <a:lnTo>
                    <a:pt x="5" y="0"/>
                  </a:lnTo>
                  <a:lnTo>
                    <a:pt x="6" y="0"/>
                  </a:lnTo>
                  <a:lnTo>
                    <a:pt x="11" y="9"/>
                  </a:lnTo>
                  <a:lnTo>
                    <a:pt x="13" y="14"/>
                  </a:lnTo>
                  <a:lnTo>
                    <a:pt x="10" y="12"/>
                  </a:lnTo>
                  <a:lnTo>
                    <a:pt x="5" y="12"/>
                  </a:lnTo>
                  <a:lnTo>
                    <a:pt x="1" y="14"/>
                  </a:lnTo>
                  <a:lnTo>
                    <a:pt x="0" y="12"/>
                  </a:lnTo>
                  <a:close/>
                </a:path>
              </a:pathLst>
            </a:custGeom>
            <a:solidFill>
              <a:srgbClr val="1F1A17"/>
            </a:solidFill>
            <a:ln w="9525">
              <a:noFill/>
              <a:round/>
              <a:headEnd/>
              <a:tailEnd/>
            </a:ln>
          </p:spPr>
          <p:txBody>
            <a:bodyPr/>
            <a:lstStyle/>
            <a:p>
              <a:endParaRPr lang="en-US"/>
            </a:p>
          </p:txBody>
        </p:sp>
        <p:sp>
          <p:nvSpPr>
            <p:cNvPr id="5062" name="Freeform 966"/>
            <p:cNvSpPr>
              <a:spLocks/>
            </p:cNvSpPr>
            <p:nvPr/>
          </p:nvSpPr>
          <p:spPr bwMode="auto">
            <a:xfrm>
              <a:off x="3165" y="3360"/>
              <a:ext cx="21" cy="27"/>
            </a:xfrm>
            <a:custGeom>
              <a:avLst/>
              <a:gdLst/>
              <a:ahLst/>
              <a:cxnLst>
                <a:cxn ang="0">
                  <a:pos x="6" y="0"/>
                </a:cxn>
                <a:cxn ang="0">
                  <a:pos x="3" y="2"/>
                </a:cxn>
                <a:cxn ang="0">
                  <a:pos x="0" y="10"/>
                </a:cxn>
                <a:cxn ang="0">
                  <a:pos x="3" y="20"/>
                </a:cxn>
                <a:cxn ang="0">
                  <a:pos x="8" y="25"/>
                </a:cxn>
                <a:cxn ang="0">
                  <a:pos x="8" y="15"/>
                </a:cxn>
                <a:cxn ang="0">
                  <a:pos x="15" y="27"/>
                </a:cxn>
                <a:cxn ang="0">
                  <a:pos x="16" y="24"/>
                </a:cxn>
                <a:cxn ang="0">
                  <a:pos x="16" y="19"/>
                </a:cxn>
                <a:cxn ang="0">
                  <a:pos x="16" y="10"/>
                </a:cxn>
                <a:cxn ang="0">
                  <a:pos x="20" y="3"/>
                </a:cxn>
                <a:cxn ang="0">
                  <a:pos x="21" y="3"/>
                </a:cxn>
                <a:cxn ang="0">
                  <a:pos x="6" y="7"/>
                </a:cxn>
                <a:cxn ang="0">
                  <a:pos x="6" y="0"/>
                </a:cxn>
              </a:cxnLst>
              <a:rect l="0" t="0" r="r" b="b"/>
              <a:pathLst>
                <a:path w="21" h="27">
                  <a:moveTo>
                    <a:pt x="6" y="0"/>
                  </a:moveTo>
                  <a:lnTo>
                    <a:pt x="3" y="2"/>
                  </a:lnTo>
                  <a:lnTo>
                    <a:pt x="0" y="10"/>
                  </a:lnTo>
                  <a:lnTo>
                    <a:pt x="3" y="20"/>
                  </a:lnTo>
                  <a:lnTo>
                    <a:pt x="8" y="25"/>
                  </a:lnTo>
                  <a:lnTo>
                    <a:pt x="8" y="15"/>
                  </a:lnTo>
                  <a:lnTo>
                    <a:pt x="15" y="27"/>
                  </a:lnTo>
                  <a:lnTo>
                    <a:pt x="16" y="24"/>
                  </a:lnTo>
                  <a:lnTo>
                    <a:pt x="16" y="19"/>
                  </a:lnTo>
                  <a:lnTo>
                    <a:pt x="16" y="10"/>
                  </a:lnTo>
                  <a:lnTo>
                    <a:pt x="20" y="3"/>
                  </a:lnTo>
                  <a:lnTo>
                    <a:pt x="21" y="3"/>
                  </a:lnTo>
                  <a:lnTo>
                    <a:pt x="6" y="7"/>
                  </a:lnTo>
                  <a:lnTo>
                    <a:pt x="6" y="0"/>
                  </a:lnTo>
                  <a:close/>
                </a:path>
              </a:pathLst>
            </a:custGeom>
            <a:solidFill>
              <a:srgbClr val="1F1A17"/>
            </a:solidFill>
            <a:ln w="9525">
              <a:noFill/>
              <a:round/>
              <a:headEnd/>
              <a:tailEnd/>
            </a:ln>
          </p:spPr>
          <p:txBody>
            <a:bodyPr/>
            <a:lstStyle/>
            <a:p>
              <a:endParaRPr lang="en-US"/>
            </a:p>
          </p:txBody>
        </p:sp>
        <p:sp>
          <p:nvSpPr>
            <p:cNvPr id="5063" name="Freeform 967"/>
            <p:cNvSpPr>
              <a:spLocks/>
            </p:cNvSpPr>
            <p:nvPr/>
          </p:nvSpPr>
          <p:spPr bwMode="auto">
            <a:xfrm>
              <a:off x="3089" y="3320"/>
              <a:ext cx="44" cy="18"/>
            </a:xfrm>
            <a:custGeom>
              <a:avLst/>
              <a:gdLst/>
              <a:ahLst/>
              <a:cxnLst>
                <a:cxn ang="0">
                  <a:pos x="0" y="3"/>
                </a:cxn>
                <a:cxn ang="0">
                  <a:pos x="2" y="2"/>
                </a:cxn>
                <a:cxn ang="0">
                  <a:pos x="12" y="2"/>
                </a:cxn>
                <a:cxn ang="0">
                  <a:pos x="24" y="7"/>
                </a:cxn>
                <a:cxn ang="0">
                  <a:pos x="30" y="10"/>
                </a:cxn>
                <a:cxn ang="0">
                  <a:pos x="29" y="2"/>
                </a:cxn>
                <a:cxn ang="0">
                  <a:pos x="32" y="0"/>
                </a:cxn>
                <a:cxn ang="0">
                  <a:pos x="36" y="2"/>
                </a:cxn>
                <a:cxn ang="0">
                  <a:pos x="41" y="7"/>
                </a:cxn>
                <a:cxn ang="0">
                  <a:pos x="44" y="8"/>
                </a:cxn>
                <a:cxn ang="0">
                  <a:pos x="42" y="18"/>
                </a:cxn>
                <a:cxn ang="0">
                  <a:pos x="39" y="7"/>
                </a:cxn>
                <a:cxn ang="0">
                  <a:pos x="37" y="10"/>
                </a:cxn>
                <a:cxn ang="0">
                  <a:pos x="29" y="15"/>
                </a:cxn>
                <a:cxn ang="0">
                  <a:pos x="17" y="13"/>
                </a:cxn>
                <a:cxn ang="0">
                  <a:pos x="10" y="12"/>
                </a:cxn>
                <a:cxn ang="0">
                  <a:pos x="7" y="3"/>
                </a:cxn>
                <a:cxn ang="0">
                  <a:pos x="0" y="3"/>
                </a:cxn>
              </a:cxnLst>
              <a:rect l="0" t="0" r="r" b="b"/>
              <a:pathLst>
                <a:path w="44" h="18">
                  <a:moveTo>
                    <a:pt x="0" y="3"/>
                  </a:moveTo>
                  <a:lnTo>
                    <a:pt x="2" y="2"/>
                  </a:lnTo>
                  <a:lnTo>
                    <a:pt x="12" y="2"/>
                  </a:lnTo>
                  <a:lnTo>
                    <a:pt x="24" y="7"/>
                  </a:lnTo>
                  <a:lnTo>
                    <a:pt x="30" y="10"/>
                  </a:lnTo>
                  <a:lnTo>
                    <a:pt x="29" y="2"/>
                  </a:lnTo>
                  <a:lnTo>
                    <a:pt x="32" y="0"/>
                  </a:lnTo>
                  <a:lnTo>
                    <a:pt x="36" y="2"/>
                  </a:lnTo>
                  <a:lnTo>
                    <a:pt x="41" y="7"/>
                  </a:lnTo>
                  <a:lnTo>
                    <a:pt x="44" y="8"/>
                  </a:lnTo>
                  <a:lnTo>
                    <a:pt x="42" y="18"/>
                  </a:lnTo>
                  <a:lnTo>
                    <a:pt x="39" y="7"/>
                  </a:lnTo>
                  <a:lnTo>
                    <a:pt x="37" y="10"/>
                  </a:lnTo>
                  <a:lnTo>
                    <a:pt x="29" y="15"/>
                  </a:lnTo>
                  <a:lnTo>
                    <a:pt x="17" y="13"/>
                  </a:lnTo>
                  <a:lnTo>
                    <a:pt x="10" y="12"/>
                  </a:lnTo>
                  <a:lnTo>
                    <a:pt x="7" y="3"/>
                  </a:lnTo>
                  <a:lnTo>
                    <a:pt x="0" y="3"/>
                  </a:lnTo>
                  <a:close/>
                </a:path>
              </a:pathLst>
            </a:custGeom>
            <a:solidFill>
              <a:srgbClr val="1F1A17"/>
            </a:solidFill>
            <a:ln w="9525">
              <a:noFill/>
              <a:round/>
              <a:headEnd/>
              <a:tailEnd/>
            </a:ln>
          </p:spPr>
          <p:txBody>
            <a:bodyPr/>
            <a:lstStyle/>
            <a:p>
              <a:endParaRPr lang="en-US"/>
            </a:p>
          </p:txBody>
        </p:sp>
        <p:sp>
          <p:nvSpPr>
            <p:cNvPr id="5064" name="Freeform 968"/>
            <p:cNvSpPr>
              <a:spLocks/>
            </p:cNvSpPr>
            <p:nvPr/>
          </p:nvSpPr>
          <p:spPr bwMode="auto">
            <a:xfrm>
              <a:off x="3089" y="3348"/>
              <a:ext cx="34" cy="31"/>
            </a:xfrm>
            <a:custGeom>
              <a:avLst/>
              <a:gdLst/>
              <a:ahLst/>
              <a:cxnLst>
                <a:cxn ang="0">
                  <a:pos x="0" y="0"/>
                </a:cxn>
                <a:cxn ang="0">
                  <a:pos x="9" y="4"/>
                </a:cxn>
                <a:cxn ang="0">
                  <a:pos x="19" y="10"/>
                </a:cxn>
                <a:cxn ang="0">
                  <a:pos x="24" y="14"/>
                </a:cxn>
                <a:cxn ang="0">
                  <a:pos x="29" y="17"/>
                </a:cxn>
                <a:cxn ang="0">
                  <a:pos x="32" y="24"/>
                </a:cxn>
                <a:cxn ang="0">
                  <a:pos x="34" y="29"/>
                </a:cxn>
                <a:cxn ang="0">
                  <a:pos x="32" y="31"/>
                </a:cxn>
                <a:cxn ang="0">
                  <a:pos x="30" y="31"/>
                </a:cxn>
                <a:cxn ang="0">
                  <a:pos x="29" y="31"/>
                </a:cxn>
                <a:cxn ang="0">
                  <a:pos x="27" y="29"/>
                </a:cxn>
                <a:cxn ang="0">
                  <a:pos x="24" y="24"/>
                </a:cxn>
                <a:cxn ang="0">
                  <a:pos x="20" y="20"/>
                </a:cxn>
                <a:cxn ang="0">
                  <a:pos x="20" y="24"/>
                </a:cxn>
                <a:cxn ang="0">
                  <a:pos x="20" y="25"/>
                </a:cxn>
                <a:cxn ang="0">
                  <a:pos x="19" y="25"/>
                </a:cxn>
                <a:cxn ang="0">
                  <a:pos x="15" y="27"/>
                </a:cxn>
                <a:cxn ang="0">
                  <a:pos x="14" y="20"/>
                </a:cxn>
                <a:cxn ang="0">
                  <a:pos x="9" y="15"/>
                </a:cxn>
                <a:cxn ang="0">
                  <a:pos x="9" y="12"/>
                </a:cxn>
                <a:cxn ang="0">
                  <a:pos x="10" y="9"/>
                </a:cxn>
                <a:cxn ang="0">
                  <a:pos x="5" y="5"/>
                </a:cxn>
                <a:cxn ang="0">
                  <a:pos x="0" y="0"/>
                </a:cxn>
              </a:cxnLst>
              <a:rect l="0" t="0" r="r" b="b"/>
              <a:pathLst>
                <a:path w="34" h="31">
                  <a:moveTo>
                    <a:pt x="0" y="0"/>
                  </a:moveTo>
                  <a:lnTo>
                    <a:pt x="9" y="4"/>
                  </a:lnTo>
                  <a:lnTo>
                    <a:pt x="19" y="10"/>
                  </a:lnTo>
                  <a:lnTo>
                    <a:pt x="24" y="14"/>
                  </a:lnTo>
                  <a:lnTo>
                    <a:pt x="29" y="17"/>
                  </a:lnTo>
                  <a:lnTo>
                    <a:pt x="32" y="24"/>
                  </a:lnTo>
                  <a:lnTo>
                    <a:pt x="34" y="29"/>
                  </a:lnTo>
                  <a:lnTo>
                    <a:pt x="32" y="31"/>
                  </a:lnTo>
                  <a:lnTo>
                    <a:pt x="30" y="31"/>
                  </a:lnTo>
                  <a:lnTo>
                    <a:pt x="29" y="31"/>
                  </a:lnTo>
                  <a:lnTo>
                    <a:pt x="27" y="29"/>
                  </a:lnTo>
                  <a:lnTo>
                    <a:pt x="24" y="24"/>
                  </a:lnTo>
                  <a:lnTo>
                    <a:pt x="20" y="20"/>
                  </a:lnTo>
                  <a:lnTo>
                    <a:pt x="20" y="24"/>
                  </a:lnTo>
                  <a:lnTo>
                    <a:pt x="20" y="25"/>
                  </a:lnTo>
                  <a:lnTo>
                    <a:pt x="19" y="25"/>
                  </a:lnTo>
                  <a:lnTo>
                    <a:pt x="15" y="27"/>
                  </a:lnTo>
                  <a:lnTo>
                    <a:pt x="14" y="20"/>
                  </a:lnTo>
                  <a:lnTo>
                    <a:pt x="9" y="15"/>
                  </a:lnTo>
                  <a:lnTo>
                    <a:pt x="9" y="12"/>
                  </a:lnTo>
                  <a:lnTo>
                    <a:pt x="10" y="9"/>
                  </a:lnTo>
                  <a:lnTo>
                    <a:pt x="5" y="5"/>
                  </a:lnTo>
                  <a:lnTo>
                    <a:pt x="0" y="0"/>
                  </a:lnTo>
                  <a:close/>
                </a:path>
              </a:pathLst>
            </a:custGeom>
            <a:solidFill>
              <a:srgbClr val="1F1A17"/>
            </a:solidFill>
            <a:ln w="9525">
              <a:noFill/>
              <a:round/>
              <a:headEnd/>
              <a:tailEnd/>
            </a:ln>
          </p:spPr>
          <p:txBody>
            <a:bodyPr/>
            <a:lstStyle/>
            <a:p>
              <a:endParaRPr lang="en-US"/>
            </a:p>
          </p:txBody>
        </p:sp>
        <p:sp>
          <p:nvSpPr>
            <p:cNvPr id="5065" name="Freeform 969"/>
            <p:cNvSpPr>
              <a:spLocks/>
            </p:cNvSpPr>
            <p:nvPr/>
          </p:nvSpPr>
          <p:spPr bwMode="auto">
            <a:xfrm>
              <a:off x="3133" y="3352"/>
              <a:ext cx="27" cy="16"/>
            </a:xfrm>
            <a:custGeom>
              <a:avLst/>
              <a:gdLst/>
              <a:ahLst/>
              <a:cxnLst>
                <a:cxn ang="0">
                  <a:pos x="5" y="0"/>
                </a:cxn>
                <a:cxn ang="0">
                  <a:pos x="0" y="1"/>
                </a:cxn>
                <a:cxn ang="0">
                  <a:pos x="0" y="10"/>
                </a:cxn>
                <a:cxn ang="0">
                  <a:pos x="3" y="13"/>
                </a:cxn>
                <a:cxn ang="0">
                  <a:pos x="12" y="16"/>
                </a:cxn>
                <a:cxn ang="0">
                  <a:pos x="20" y="15"/>
                </a:cxn>
                <a:cxn ang="0">
                  <a:pos x="27" y="11"/>
                </a:cxn>
                <a:cxn ang="0">
                  <a:pos x="22" y="11"/>
                </a:cxn>
                <a:cxn ang="0">
                  <a:pos x="13" y="10"/>
                </a:cxn>
                <a:cxn ang="0">
                  <a:pos x="7" y="5"/>
                </a:cxn>
                <a:cxn ang="0">
                  <a:pos x="5" y="0"/>
                </a:cxn>
              </a:cxnLst>
              <a:rect l="0" t="0" r="r" b="b"/>
              <a:pathLst>
                <a:path w="27" h="16">
                  <a:moveTo>
                    <a:pt x="5" y="0"/>
                  </a:moveTo>
                  <a:lnTo>
                    <a:pt x="0" y="1"/>
                  </a:lnTo>
                  <a:lnTo>
                    <a:pt x="0" y="10"/>
                  </a:lnTo>
                  <a:lnTo>
                    <a:pt x="3" y="13"/>
                  </a:lnTo>
                  <a:lnTo>
                    <a:pt x="12" y="16"/>
                  </a:lnTo>
                  <a:lnTo>
                    <a:pt x="20" y="15"/>
                  </a:lnTo>
                  <a:lnTo>
                    <a:pt x="27" y="11"/>
                  </a:lnTo>
                  <a:lnTo>
                    <a:pt x="22" y="11"/>
                  </a:lnTo>
                  <a:lnTo>
                    <a:pt x="13" y="10"/>
                  </a:lnTo>
                  <a:lnTo>
                    <a:pt x="7" y="5"/>
                  </a:lnTo>
                  <a:lnTo>
                    <a:pt x="5" y="0"/>
                  </a:lnTo>
                  <a:close/>
                </a:path>
              </a:pathLst>
            </a:custGeom>
            <a:solidFill>
              <a:srgbClr val="1F1A17"/>
            </a:solidFill>
            <a:ln w="9525">
              <a:noFill/>
              <a:round/>
              <a:headEnd/>
              <a:tailEnd/>
            </a:ln>
          </p:spPr>
          <p:txBody>
            <a:bodyPr/>
            <a:lstStyle/>
            <a:p>
              <a:endParaRPr lang="en-US"/>
            </a:p>
          </p:txBody>
        </p:sp>
        <p:sp>
          <p:nvSpPr>
            <p:cNvPr id="5066" name="Freeform 970"/>
            <p:cNvSpPr>
              <a:spLocks/>
            </p:cNvSpPr>
            <p:nvPr/>
          </p:nvSpPr>
          <p:spPr bwMode="auto">
            <a:xfrm>
              <a:off x="3198" y="3293"/>
              <a:ext cx="22" cy="17"/>
            </a:xfrm>
            <a:custGeom>
              <a:avLst/>
              <a:gdLst/>
              <a:ahLst/>
              <a:cxnLst>
                <a:cxn ang="0">
                  <a:pos x="0" y="9"/>
                </a:cxn>
                <a:cxn ang="0">
                  <a:pos x="3" y="4"/>
                </a:cxn>
                <a:cxn ang="0">
                  <a:pos x="13" y="0"/>
                </a:cxn>
                <a:cxn ang="0">
                  <a:pos x="17" y="2"/>
                </a:cxn>
                <a:cxn ang="0">
                  <a:pos x="20" y="5"/>
                </a:cxn>
                <a:cxn ang="0">
                  <a:pos x="22" y="9"/>
                </a:cxn>
                <a:cxn ang="0">
                  <a:pos x="22" y="10"/>
                </a:cxn>
                <a:cxn ang="0">
                  <a:pos x="22" y="17"/>
                </a:cxn>
                <a:cxn ang="0">
                  <a:pos x="20" y="17"/>
                </a:cxn>
                <a:cxn ang="0">
                  <a:pos x="17" y="7"/>
                </a:cxn>
                <a:cxn ang="0">
                  <a:pos x="12" y="14"/>
                </a:cxn>
                <a:cxn ang="0">
                  <a:pos x="8" y="5"/>
                </a:cxn>
                <a:cxn ang="0">
                  <a:pos x="0" y="9"/>
                </a:cxn>
              </a:cxnLst>
              <a:rect l="0" t="0" r="r" b="b"/>
              <a:pathLst>
                <a:path w="22" h="17">
                  <a:moveTo>
                    <a:pt x="0" y="9"/>
                  </a:moveTo>
                  <a:lnTo>
                    <a:pt x="3" y="4"/>
                  </a:lnTo>
                  <a:lnTo>
                    <a:pt x="13" y="0"/>
                  </a:lnTo>
                  <a:lnTo>
                    <a:pt x="17" y="2"/>
                  </a:lnTo>
                  <a:lnTo>
                    <a:pt x="20" y="5"/>
                  </a:lnTo>
                  <a:lnTo>
                    <a:pt x="22" y="9"/>
                  </a:lnTo>
                  <a:lnTo>
                    <a:pt x="22" y="10"/>
                  </a:lnTo>
                  <a:lnTo>
                    <a:pt x="22" y="17"/>
                  </a:lnTo>
                  <a:lnTo>
                    <a:pt x="20" y="17"/>
                  </a:lnTo>
                  <a:lnTo>
                    <a:pt x="17" y="7"/>
                  </a:lnTo>
                  <a:lnTo>
                    <a:pt x="12" y="14"/>
                  </a:lnTo>
                  <a:lnTo>
                    <a:pt x="8" y="5"/>
                  </a:lnTo>
                  <a:lnTo>
                    <a:pt x="0" y="9"/>
                  </a:lnTo>
                  <a:close/>
                </a:path>
              </a:pathLst>
            </a:custGeom>
            <a:solidFill>
              <a:srgbClr val="1F1A17"/>
            </a:solidFill>
            <a:ln w="9525">
              <a:noFill/>
              <a:round/>
              <a:headEnd/>
              <a:tailEnd/>
            </a:ln>
          </p:spPr>
          <p:txBody>
            <a:bodyPr/>
            <a:lstStyle/>
            <a:p>
              <a:endParaRPr lang="en-US"/>
            </a:p>
          </p:txBody>
        </p:sp>
        <p:sp>
          <p:nvSpPr>
            <p:cNvPr id="5067" name="Freeform 971"/>
            <p:cNvSpPr>
              <a:spLocks/>
            </p:cNvSpPr>
            <p:nvPr/>
          </p:nvSpPr>
          <p:spPr bwMode="auto">
            <a:xfrm>
              <a:off x="3148" y="3335"/>
              <a:ext cx="28" cy="20"/>
            </a:xfrm>
            <a:custGeom>
              <a:avLst/>
              <a:gdLst/>
              <a:ahLst/>
              <a:cxnLst>
                <a:cxn ang="0">
                  <a:pos x="0" y="20"/>
                </a:cxn>
                <a:cxn ang="0">
                  <a:pos x="5" y="13"/>
                </a:cxn>
                <a:cxn ang="0">
                  <a:pos x="10" y="12"/>
                </a:cxn>
                <a:cxn ang="0">
                  <a:pos x="7" y="10"/>
                </a:cxn>
                <a:cxn ang="0">
                  <a:pos x="2" y="10"/>
                </a:cxn>
                <a:cxn ang="0">
                  <a:pos x="10" y="8"/>
                </a:cxn>
                <a:cxn ang="0">
                  <a:pos x="17" y="10"/>
                </a:cxn>
                <a:cxn ang="0">
                  <a:pos x="17" y="5"/>
                </a:cxn>
                <a:cxn ang="0">
                  <a:pos x="17" y="3"/>
                </a:cxn>
                <a:cxn ang="0">
                  <a:pos x="17" y="2"/>
                </a:cxn>
                <a:cxn ang="0">
                  <a:pos x="18" y="0"/>
                </a:cxn>
                <a:cxn ang="0">
                  <a:pos x="23" y="0"/>
                </a:cxn>
                <a:cxn ang="0">
                  <a:pos x="28" y="2"/>
                </a:cxn>
                <a:cxn ang="0">
                  <a:pos x="25" y="7"/>
                </a:cxn>
                <a:cxn ang="0">
                  <a:pos x="22" y="12"/>
                </a:cxn>
                <a:cxn ang="0">
                  <a:pos x="17" y="12"/>
                </a:cxn>
                <a:cxn ang="0">
                  <a:pos x="10" y="13"/>
                </a:cxn>
                <a:cxn ang="0">
                  <a:pos x="5" y="17"/>
                </a:cxn>
                <a:cxn ang="0">
                  <a:pos x="0" y="20"/>
                </a:cxn>
              </a:cxnLst>
              <a:rect l="0" t="0" r="r" b="b"/>
              <a:pathLst>
                <a:path w="28" h="20">
                  <a:moveTo>
                    <a:pt x="0" y="20"/>
                  </a:moveTo>
                  <a:lnTo>
                    <a:pt x="5" y="13"/>
                  </a:lnTo>
                  <a:lnTo>
                    <a:pt x="10" y="12"/>
                  </a:lnTo>
                  <a:lnTo>
                    <a:pt x="7" y="10"/>
                  </a:lnTo>
                  <a:lnTo>
                    <a:pt x="2" y="10"/>
                  </a:lnTo>
                  <a:lnTo>
                    <a:pt x="10" y="8"/>
                  </a:lnTo>
                  <a:lnTo>
                    <a:pt x="17" y="10"/>
                  </a:lnTo>
                  <a:lnTo>
                    <a:pt x="17" y="5"/>
                  </a:lnTo>
                  <a:lnTo>
                    <a:pt x="17" y="3"/>
                  </a:lnTo>
                  <a:lnTo>
                    <a:pt x="17" y="2"/>
                  </a:lnTo>
                  <a:lnTo>
                    <a:pt x="18" y="0"/>
                  </a:lnTo>
                  <a:lnTo>
                    <a:pt x="23" y="0"/>
                  </a:lnTo>
                  <a:lnTo>
                    <a:pt x="28" y="2"/>
                  </a:lnTo>
                  <a:lnTo>
                    <a:pt x="25" y="7"/>
                  </a:lnTo>
                  <a:lnTo>
                    <a:pt x="22" y="12"/>
                  </a:lnTo>
                  <a:lnTo>
                    <a:pt x="17" y="12"/>
                  </a:lnTo>
                  <a:lnTo>
                    <a:pt x="10" y="13"/>
                  </a:lnTo>
                  <a:lnTo>
                    <a:pt x="5" y="17"/>
                  </a:lnTo>
                  <a:lnTo>
                    <a:pt x="0" y="20"/>
                  </a:lnTo>
                  <a:close/>
                </a:path>
              </a:pathLst>
            </a:custGeom>
            <a:solidFill>
              <a:srgbClr val="1F1A17"/>
            </a:solidFill>
            <a:ln w="9525">
              <a:noFill/>
              <a:round/>
              <a:headEnd/>
              <a:tailEnd/>
            </a:ln>
          </p:spPr>
          <p:txBody>
            <a:bodyPr/>
            <a:lstStyle/>
            <a:p>
              <a:endParaRPr lang="en-US"/>
            </a:p>
          </p:txBody>
        </p:sp>
        <p:sp>
          <p:nvSpPr>
            <p:cNvPr id="5068" name="Freeform 972"/>
            <p:cNvSpPr>
              <a:spLocks/>
            </p:cNvSpPr>
            <p:nvPr/>
          </p:nvSpPr>
          <p:spPr bwMode="auto">
            <a:xfrm>
              <a:off x="3198" y="3322"/>
              <a:ext cx="12" cy="8"/>
            </a:xfrm>
            <a:custGeom>
              <a:avLst/>
              <a:gdLst/>
              <a:ahLst/>
              <a:cxnLst>
                <a:cxn ang="0">
                  <a:pos x="0" y="8"/>
                </a:cxn>
                <a:cxn ang="0">
                  <a:pos x="0" y="6"/>
                </a:cxn>
                <a:cxn ang="0">
                  <a:pos x="0" y="1"/>
                </a:cxn>
                <a:cxn ang="0">
                  <a:pos x="2" y="0"/>
                </a:cxn>
                <a:cxn ang="0">
                  <a:pos x="3" y="0"/>
                </a:cxn>
                <a:cxn ang="0">
                  <a:pos x="7" y="0"/>
                </a:cxn>
                <a:cxn ang="0">
                  <a:pos x="8" y="1"/>
                </a:cxn>
                <a:cxn ang="0">
                  <a:pos x="10" y="6"/>
                </a:cxn>
                <a:cxn ang="0">
                  <a:pos x="12" y="8"/>
                </a:cxn>
                <a:cxn ang="0">
                  <a:pos x="0" y="8"/>
                </a:cxn>
              </a:cxnLst>
              <a:rect l="0" t="0" r="r" b="b"/>
              <a:pathLst>
                <a:path w="12" h="8">
                  <a:moveTo>
                    <a:pt x="0" y="8"/>
                  </a:moveTo>
                  <a:lnTo>
                    <a:pt x="0" y="6"/>
                  </a:lnTo>
                  <a:lnTo>
                    <a:pt x="0" y="1"/>
                  </a:lnTo>
                  <a:lnTo>
                    <a:pt x="2" y="0"/>
                  </a:lnTo>
                  <a:lnTo>
                    <a:pt x="3" y="0"/>
                  </a:lnTo>
                  <a:lnTo>
                    <a:pt x="7" y="0"/>
                  </a:lnTo>
                  <a:lnTo>
                    <a:pt x="8" y="1"/>
                  </a:lnTo>
                  <a:lnTo>
                    <a:pt x="10" y="6"/>
                  </a:lnTo>
                  <a:lnTo>
                    <a:pt x="12" y="8"/>
                  </a:lnTo>
                  <a:lnTo>
                    <a:pt x="0" y="8"/>
                  </a:lnTo>
                  <a:close/>
                </a:path>
              </a:pathLst>
            </a:custGeom>
            <a:solidFill>
              <a:srgbClr val="1F1A17"/>
            </a:solidFill>
            <a:ln w="9525">
              <a:noFill/>
              <a:round/>
              <a:headEnd/>
              <a:tailEnd/>
            </a:ln>
          </p:spPr>
          <p:txBody>
            <a:bodyPr/>
            <a:lstStyle/>
            <a:p>
              <a:endParaRPr lang="en-US"/>
            </a:p>
          </p:txBody>
        </p:sp>
        <p:sp>
          <p:nvSpPr>
            <p:cNvPr id="5069" name="Freeform 973"/>
            <p:cNvSpPr>
              <a:spLocks/>
            </p:cNvSpPr>
            <p:nvPr/>
          </p:nvSpPr>
          <p:spPr bwMode="auto">
            <a:xfrm>
              <a:off x="3074" y="3384"/>
              <a:ext cx="15" cy="15"/>
            </a:xfrm>
            <a:custGeom>
              <a:avLst/>
              <a:gdLst/>
              <a:ahLst/>
              <a:cxnLst>
                <a:cxn ang="0">
                  <a:pos x="0" y="8"/>
                </a:cxn>
                <a:cxn ang="0">
                  <a:pos x="14" y="0"/>
                </a:cxn>
                <a:cxn ang="0">
                  <a:pos x="15" y="5"/>
                </a:cxn>
                <a:cxn ang="0">
                  <a:pos x="15" y="13"/>
                </a:cxn>
                <a:cxn ang="0">
                  <a:pos x="12" y="15"/>
                </a:cxn>
                <a:cxn ang="0">
                  <a:pos x="9" y="13"/>
                </a:cxn>
                <a:cxn ang="0">
                  <a:pos x="4" y="10"/>
                </a:cxn>
                <a:cxn ang="0">
                  <a:pos x="0" y="8"/>
                </a:cxn>
              </a:cxnLst>
              <a:rect l="0" t="0" r="r" b="b"/>
              <a:pathLst>
                <a:path w="15" h="15">
                  <a:moveTo>
                    <a:pt x="0" y="8"/>
                  </a:moveTo>
                  <a:lnTo>
                    <a:pt x="14" y="0"/>
                  </a:lnTo>
                  <a:lnTo>
                    <a:pt x="15" y="5"/>
                  </a:lnTo>
                  <a:lnTo>
                    <a:pt x="15" y="13"/>
                  </a:lnTo>
                  <a:lnTo>
                    <a:pt x="12" y="15"/>
                  </a:lnTo>
                  <a:lnTo>
                    <a:pt x="9" y="13"/>
                  </a:lnTo>
                  <a:lnTo>
                    <a:pt x="4" y="10"/>
                  </a:lnTo>
                  <a:lnTo>
                    <a:pt x="0" y="8"/>
                  </a:lnTo>
                  <a:close/>
                </a:path>
              </a:pathLst>
            </a:custGeom>
            <a:solidFill>
              <a:srgbClr val="1F1A17"/>
            </a:solidFill>
            <a:ln w="9525">
              <a:noFill/>
              <a:round/>
              <a:headEnd/>
              <a:tailEnd/>
            </a:ln>
          </p:spPr>
          <p:txBody>
            <a:bodyPr/>
            <a:lstStyle/>
            <a:p>
              <a:endParaRPr lang="en-US"/>
            </a:p>
          </p:txBody>
        </p:sp>
        <p:sp>
          <p:nvSpPr>
            <p:cNvPr id="5070" name="Freeform 974"/>
            <p:cNvSpPr>
              <a:spLocks/>
            </p:cNvSpPr>
            <p:nvPr/>
          </p:nvSpPr>
          <p:spPr bwMode="auto">
            <a:xfrm>
              <a:off x="3236" y="3313"/>
              <a:ext cx="16" cy="15"/>
            </a:xfrm>
            <a:custGeom>
              <a:avLst/>
              <a:gdLst/>
              <a:ahLst/>
              <a:cxnLst>
                <a:cxn ang="0">
                  <a:pos x="16" y="0"/>
                </a:cxn>
                <a:cxn ang="0">
                  <a:pos x="12" y="2"/>
                </a:cxn>
                <a:cxn ang="0">
                  <a:pos x="7" y="5"/>
                </a:cxn>
                <a:cxn ang="0">
                  <a:pos x="2" y="12"/>
                </a:cxn>
                <a:cxn ang="0">
                  <a:pos x="0" y="14"/>
                </a:cxn>
                <a:cxn ang="0">
                  <a:pos x="4" y="15"/>
                </a:cxn>
                <a:cxn ang="0">
                  <a:pos x="7" y="12"/>
                </a:cxn>
                <a:cxn ang="0">
                  <a:pos x="14" y="7"/>
                </a:cxn>
                <a:cxn ang="0">
                  <a:pos x="16" y="2"/>
                </a:cxn>
                <a:cxn ang="0">
                  <a:pos x="16" y="0"/>
                </a:cxn>
              </a:cxnLst>
              <a:rect l="0" t="0" r="r" b="b"/>
              <a:pathLst>
                <a:path w="16" h="15">
                  <a:moveTo>
                    <a:pt x="16" y="0"/>
                  </a:moveTo>
                  <a:lnTo>
                    <a:pt x="12" y="2"/>
                  </a:lnTo>
                  <a:lnTo>
                    <a:pt x="7" y="5"/>
                  </a:lnTo>
                  <a:lnTo>
                    <a:pt x="2" y="12"/>
                  </a:lnTo>
                  <a:lnTo>
                    <a:pt x="0" y="14"/>
                  </a:lnTo>
                  <a:lnTo>
                    <a:pt x="4" y="15"/>
                  </a:lnTo>
                  <a:lnTo>
                    <a:pt x="7" y="12"/>
                  </a:lnTo>
                  <a:lnTo>
                    <a:pt x="14" y="7"/>
                  </a:lnTo>
                  <a:lnTo>
                    <a:pt x="16" y="2"/>
                  </a:lnTo>
                  <a:lnTo>
                    <a:pt x="16" y="0"/>
                  </a:lnTo>
                  <a:close/>
                </a:path>
              </a:pathLst>
            </a:custGeom>
            <a:solidFill>
              <a:srgbClr val="1F1A17"/>
            </a:solidFill>
            <a:ln w="9525">
              <a:noFill/>
              <a:round/>
              <a:headEnd/>
              <a:tailEnd/>
            </a:ln>
          </p:spPr>
          <p:txBody>
            <a:bodyPr/>
            <a:lstStyle/>
            <a:p>
              <a:endParaRPr lang="en-US"/>
            </a:p>
          </p:txBody>
        </p:sp>
        <p:sp>
          <p:nvSpPr>
            <p:cNvPr id="5071" name="Freeform 975"/>
            <p:cNvSpPr>
              <a:spLocks/>
            </p:cNvSpPr>
            <p:nvPr/>
          </p:nvSpPr>
          <p:spPr bwMode="auto">
            <a:xfrm>
              <a:off x="3270" y="3310"/>
              <a:ext cx="17" cy="15"/>
            </a:xfrm>
            <a:custGeom>
              <a:avLst/>
              <a:gdLst/>
              <a:ahLst/>
              <a:cxnLst>
                <a:cxn ang="0">
                  <a:pos x="12" y="0"/>
                </a:cxn>
                <a:cxn ang="0">
                  <a:pos x="13" y="3"/>
                </a:cxn>
                <a:cxn ang="0">
                  <a:pos x="17" y="7"/>
                </a:cxn>
                <a:cxn ang="0">
                  <a:pos x="17" y="12"/>
                </a:cxn>
                <a:cxn ang="0">
                  <a:pos x="17" y="13"/>
                </a:cxn>
                <a:cxn ang="0">
                  <a:pos x="12" y="7"/>
                </a:cxn>
                <a:cxn ang="0">
                  <a:pos x="12" y="13"/>
                </a:cxn>
                <a:cxn ang="0">
                  <a:pos x="8" y="12"/>
                </a:cxn>
                <a:cxn ang="0">
                  <a:pos x="5" y="10"/>
                </a:cxn>
                <a:cxn ang="0">
                  <a:pos x="5" y="13"/>
                </a:cxn>
                <a:cxn ang="0">
                  <a:pos x="5" y="15"/>
                </a:cxn>
                <a:cxn ang="0">
                  <a:pos x="0" y="10"/>
                </a:cxn>
                <a:cxn ang="0">
                  <a:pos x="0" y="12"/>
                </a:cxn>
                <a:cxn ang="0">
                  <a:pos x="2" y="8"/>
                </a:cxn>
                <a:cxn ang="0">
                  <a:pos x="2" y="3"/>
                </a:cxn>
                <a:cxn ang="0">
                  <a:pos x="2" y="2"/>
                </a:cxn>
                <a:cxn ang="0">
                  <a:pos x="3" y="2"/>
                </a:cxn>
                <a:cxn ang="0">
                  <a:pos x="7" y="3"/>
                </a:cxn>
                <a:cxn ang="0">
                  <a:pos x="8" y="5"/>
                </a:cxn>
                <a:cxn ang="0">
                  <a:pos x="10" y="7"/>
                </a:cxn>
                <a:cxn ang="0">
                  <a:pos x="12" y="0"/>
                </a:cxn>
              </a:cxnLst>
              <a:rect l="0" t="0" r="r" b="b"/>
              <a:pathLst>
                <a:path w="17" h="15">
                  <a:moveTo>
                    <a:pt x="12" y="0"/>
                  </a:moveTo>
                  <a:lnTo>
                    <a:pt x="13" y="3"/>
                  </a:lnTo>
                  <a:lnTo>
                    <a:pt x="17" y="7"/>
                  </a:lnTo>
                  <a:lnTo>
                    <a:pt x="17" y="12"/>
                  </a:lnTo>
                  <a:lnTo>
                    <a:pt x="17" y="13"/>
                  </a:lnTo>
                  <a:lnTo>
                    <a:pt x="12" y="7"/>
                  </a:lnTo>
                  <a:lnTo>
                    <a:pt x="12" y="13"/>
                  </a:lnTo>
                  <a:lnTo>
                    <a:pt x="8" y="12"/>
                  </a:lnTo>
                  <a:lnTo>
                    <a:pt x="5" y="10"/>
                  </a:lnTo>
                  <a:lnTo>
                    <a:pt x="5" y="13"/>
                  </a:lnTo>
                  <a:lnTo>
                    <a:pt x="5" y="15"/>
                  </a:lnTo>
                  <a:lnTo>
                    <a:pt x="0" y="10"/>
                  </a:lnTo>
                  <a:lnTo>
                    <a:pt x="0" y="12"/>
                  </a:lnTo>
                  <a:lnTo>
                    <a:pt x="2" y="8"/>
                  </a:lnTo>
                  <a:lnTo>
                    <a:pt x="2" y="3"/>
                  </a:lnTo>
                  <a:lnTo>
                    <a:pt x="2" y="2"/>
                  </a:lnTo>
                  <a:lnTo>
                    <a:pt x="3" y="2"/>
                  </a:lnTo>
                  <a:lnTo>
                    <a:pt x="7" y="3"/>
                  </a:lnTo>
                  <a:lnTo>
                    <a:pt x="8" y="5"/>
                  </a:lnTo>
                  <a:lnTo>
                    <a:pt x="10" y="7"/>
                  </a:lnTo>
                  <a:lnTo>
                    <a:pt x="12" y="0"/>
                  </a:lnTo>
                  <a:close/>
                </a:path>
              </a:pathLst>
            </a:custGeom>
            <a:solidFill>
              <a:srgbClr val="1F1A17"/>
            </a:solidFill>
            <a:ln w="9525">
              <a:noFill/>
              <a:round/>
              <a:headEnd/>
              <a:tailEnd/>
            </a:ln>
          </p:spPr>
          <p:txBody>
            <a:bodyPr/>
            <a:lstStyle/>
            <a:p>
              <a:endParaRPr lang="en-US"/>
            </a:p>
          </p:txBody>
        </p:sp>
        <p:sp>
          <p:nvSpPr>
            <p:cNvPr id="5072" name="Freeform 976"/>
            <p:cNvSpPr>
              <a:spLocks/>
            </p:cNvSpPr>
            <p:nvPr/>
          </p:nvSpPr>
          <p:spPr bwMode="auto">
            <a:xfrm>
              <a:off x="3205" y="3338"/>
              <a:ext cx="11" cy="12"/>
            </a:xfrm>
            <a:custGeom>
              <a:avLst/>
              <a:gdLst/>
              <a:ahLst/>
              <a:cxnLst>
                <a:cxn ang="0">
                  <a:pos x="0" y="12"/>
                </a:cxn>
                <a:cxn ang="0">
                  <a:pos x="1" y="5"/>
                </a:cxn>
                <a:cxn ang="0">
                  <a:pos x="6" y="0"/>
                </a:cxn>
                <a:cxn ang="0">
                  <a:pos x="10" y="7"/>
                </a:cxn>
                <a:cxn ang="0">
                  <a:pos x="11" y="12"/>
                </a:cxn>
                <a:cxn ang="0">
                  <a:pos x="8" y="10"/>
                </a:cxn>
                <a:cxn ang="0">
                  <a:pos x="3" y="10"/>
                </a:cxn>
                <a:cxn ang="0">
                  <a:pos x="1" y="12"/>
                </a:cxn>
                <a:cxn ang="0">
                  <a:pos x="0" y="12"/>
                </a:cxn>
              </a:cxnLst>
              <a:rect l="0" t="0" r="r" b="b"/>
              <a:pathLst>
                <a:path w="11" h="12">
                  <a:moveTo>
                    <a:pt x="0" y="12"/>
                  </a:moveTo>
                  <a:lnTo>
                    <a:pt x="1" y="5"/>
                  </a:lnTo>
                  <a:lnTo>
                    <a:pt x="6" y="0"/>
                  </a:lnTo>
                  <a:lnTo>
                    <a:pt x="10" y="7"/>
                  </a:lnTo>
                  <a:lnTo>
                    <a:pt x="11" y="12"/>
                  </a:lnTo>
                  <a:lnTo>
                    <a:pt x="8" y="10"/>
                  </a:lnTo>
                  <a:lnTo>
                    <a:pt x="3" y="10"/>
                  </a:lnTo>
                  <a:lnTo>
                    <a:pt x="1" y="12"/>
                  </a:lnTo>
                  <a:lnTo>
                    <a:pt x="0" y="12"/>
                  </a:lnTo>
                  <a:close/>
                </a:path>
              </a:pathLst>
            </a:custGeom>
            <a:solidFill>
              <a:srgbClr val="1F1A17"/>
            </a:solidFill>
            <a:ln w="9525">
              <a:noFill/>
              <a:round/>
              <a:headEnd/>
              <a:tailEnd/>
            </a:ln>
          </p:spPr>
          <p:txBody>
            <a:bodyPr/>
            <a:lstStyle/>
            <a:p>
              <a:endParaRPr lang="en-US"/>
            </a:p>
          </p:txBody>
        </p:sp>
        <p:sp>
          <p:nvSpPr>
            <p:cNvPr id="5073" name="Freeform 977"/>
            <p:cNvSpPr>
              <a:spLocks/>
            </p:cNvSpPr>
            <p:nvPr/>
          </p:nvSpPr>
          <p:spPr bwMode="auto">
            <a:xfrm>
              <a:off x="3165" y="3308"/>
              <a:ext cx="20" cy="24"/>
            </a:xfrm>
            <a:custGeom>
              <a:avLst/>
              <a:gdLst/>
              <a:ahLst/>
              <a:cxnLst>
                <a:cxn ang="0">
                  <a:pos x="6" y="0"/>
                </a:cxn>
                <a:cxn ang="0">
                  <a:pos x="3" y="2"/>
                </a:cxn>
                <a:cxn ang="0">
                  <a:pos x="0" y="9"/>
                </a:cxn>
                <a:cxn ang="0">
                  <a:pos x="5" y="17"/>
                </a:cxn>
                <a:cxn ang="0">
                  <a:pos x="8" y="22"/>
                </a:cxn>
                <a:cxn ang="0">
                  <a:pos x="8" y="14"/>
                </a:cxn>
                <a:cxn ang="0">
                  <a:pos x="13" y="24"/>
                </a:cxn>
                <a:cxn ang="0">
                  <a:pos x="15" y="20"/>
                </a:cxn>
                <a:cxn ang="0">
                  <a:pos x="15" y="17"/>
                </a:cxn>
                <a:cxn ang="0">
                  <a:pos x="16" y="9"/>
                </a:cxn>
                <a:cxn ang="0">
                  <a:pos x="18" y="4"/>
                </a:cxn>
                <a:cxn ang="0">
                  <a:pos x="20" y="2"/>
                </a:cxn>
                <a:cxn ang="0">
                  <a:pos x="6" y="7"/>
                </a:cxn>
                <a:cxn ang="0">
                  <a:pos x="6" y="0"/>
                </a:cxn>
              </a:cxnLst>
              <a:rect l="0" t="0" r="r" b="b"/>
              <a:pathLst>
                <a:path w="20" h="24">
                  <a:moveTo>
                    <a:pt x="6" y="0"/>
                  </a:moveTo>
                  <a:lnTo>
                    <a:pt x="3" y="2"/>
                  </a:lnTo>
                  <a:lnTo>
                    <a:pt x="0" y="9"/>
                  </a:lnTo>
                  <a:lnTo>
                    <a:pt x="5" y="17"/>
                  </a:lnTo>
                  <a:lnTo>
                    <a:pt x="8" y="22"/>
                  </a:lnTo>
                  <a:lnTo>
                    <a:pt x="8" y="14"/>
                  </a:lnTo>
                  <a:lnTo>
                    <a:pt x="13" y="24"/>
                  </a:lnTo>
                  <a:lnTo>
                    <a:pt x="15" y="20"/>
                  </a:lnTo>
                  <a:lnTo>
                    <a:pt x="15" y="17"/>
                  </a:lnTo>
                  <a:lnTo>
                    <a:pt x="16" y="9"/>
                  </a:lnTo>
                  <a:lnTo>
                    <a:pt x="18" y="4"/>
                  </a:lnTo>
                  <a:lnTo>
                    <a:pt x="20" y="2"/>
                  </a:lnTo>
                  <a:lnTo>
                    <a:pt x="6" y="7"/>
                  </a:lnTo>
                  <a:lnTo>
                    <a:pt x="6" y="0"/>
                  </a:lnTo>
                  <a:close/>
                </a:path>
              </a:pathLst>
            </a:custGeom>
            <a:solidFill>
              <a:srgbClr val="1F1A17"/>
            </a:solidFill>
            <a:ln w="9525">
              <a:noFill/>
              <a:round/>
              <a:headEnd/>
              <a:tailEnd/>
            </a:ln>
          </p:spPr>
          <p:txBody>
            <a:bodyPr/>
            <a:lstStyle/>
            <a:p>
              <a:endParaRPr lang="en-US"/>
            </a:p>
          </p:txBody>
        </p:sp>
        <p:sp>
          <p:nvSpPr>
            <p:cNvPr id="5074" name="Freeform 978"/>
            <p:cNvSpPr>
              <a:spLocks/>
            </p:cNvSpPr>
            <p:nvPr/>
          </p:nvSpPr>
          <p:spPr bwMode="auto">
            <a:xfrm>
              <a:off x="3101" y="3298"/>
              <a:ext cx="29" cy="25"/>
            </a:xfrm>
            <a:custGeom>
              <a:avLst/>
              <a:gdLst/>
              <a:ahLst/>
              <a:cxnLst>
                <a:cxn ang="0">
                  <a:pos x="0" y="0"/>
                </a:cxn>
                <a:cxn ang="0">
                  <a:pos x="7" y="4"/>
                </a:cxn>
                <a:cxn ang="0">
                  <a:pos x="15" y="9"/>
                </a:cxn>
                <a:cxn ang="0">
                  <a:pos x="20" y="12"/>
                </a:cxn>
                <a:cxn ang="0">
                  <a:pos x="24" y="15"/>
                </a:cxn>
                <a:cxn ang="0">
                  <a:pos x="27" y="20"/>
                </a:cxn>
                <a:cxn ang="0">
                  <a:pos x="29" y="24"/>
                </a:cxn>
                <a:cxn ang="0">
                  <a:pos x="29" y="25"/>
                </a:cxn>
                <a:cxn ang="0">
                  <a:pos x="27" y="25"/>
                </a:cxn>
                <a:cxn ang="0">
                  <a:pos x="25" y="25"/>
                </a:cxn>
                <a:cxn ang="0">
                  <a:pos x="24" y="24"/>
                </a:cxn>
                <a:cxn ang="0">
                  <a:pos x="20" y="20"/>
                </a:cxn>
                <a:cxn ang="0">
                  <a:pos x="18" y="19"/>
                </a:cxn>
                <a:cxn ang="0">
                  <a:pos x="17" y="20"/>
                </a:cxn>
                <a:cxn ang="0">
                  <a:pos x="17" y="22"/>
                </a:cxn>
                <a:cxn ang="0">
                  <a:pos x="15" y="22"/>
                </a:cxn>
                <a:cxn ang="0">
                  <a:pos x="13" y="24"/>
                </a:cxn>
                <a:cxn ang="0">
                  <a:pos x="12" y="17"/>
                </a:cxn>
                <a:cxn ang="0">
                  <a:pos x="7" y="14"/>
                </a:cxn>
                <a:cxn ang="0">
                  <a:pos x="8" y="10"/>
                </a:cxn>
                <a:cxn ang="0">
                  <a:pos x="8" y="7"/>
                </a:cxn>
                <a:cxn ang="0">
                  <a:pos x="5" y="4"/>
                </a:cxn>
                <a:cxn ang="0">
                  <a:pos x="0" y="0"/>
                </a:cxn>
              </a:cxnLst>
              <a:rect l="0" t="0" r="r" b="b"/>
              <a:pathLst>
                <a:path w="29" h="25">
                  <a:moveTo>
                    <a:pt x="0" y="0"/>
                  </a:moveTo>
                  <a:lnTo>
                    <a:pt x="7" y="4"/>
                  </a:lnTo>
                  <a:lnTo>
                    <a:pt x="15" y="9"/>
                  </a:lnTo>
                  <a:lnTo>
                    <a:pt x="20" y="12"/>
                  </a:lnTo>
                  <a:lnTo>
                    <a:pt x="24" y="15"/>
                  </a:lnTo>
                  <a:lnTo>
                    <a:pt x="27" y="20"/>
                  </a:lnTo>
                  <a:lnTo>
                    <a:pt x="29" y="24"/>
                  </a:lnTo>
                  <a:lnTo>
                    <a:pt x="29" y="25"/>
                  </a:lnTo>
                  <a:lnTo>
                    <a:pt x="27" y="25"/>
                  </a:lnTo>
                  <a:lnTo>
                    <a:pt x="25" y="25"/>
                  </a:lnTo>
                  <a:lnTo>
                    <a:pt x="24" y="24"/>
                  </a:lnTo>
                  <a:lnTo>
                    <a:pt x="20" y="20"/>
                  </a:lnTo>
                  <a:lnTo>
                    <a:pt x="18" y="19"/>
                  </a:lnTo>
                  <a:lnTo>
                    <a:pt x="17" y="20"/>
                  </a:lnTo>
                  <a:lnTo>
                    <a:pt x="17" y="22"/>
                  </a:lnTo>
                  <a:lnTo>
                    <a:pt x="15" y="22"/>
                  </a:lnTo>
                  <a:lnTo>
                    <a:pt x="13" y="24"/>
                  </a:lnTo>
                  <a:lnTo>
                    <a:pt x="12" y="17"/>
                  </a:lnTo>
                  <a:lnTo>
                    <a:pt x="7" y="14"/>
                  </a:lnTo>
                  <a:lnTo>
                    <a:pt x="8" y="10"/>
                  </a:lnTo>
                  <a:lnTo>
                    <a:pt x="8" y="7"/>
                  </a:lnTo>
                  <a:lnTo>
                    <a:pt x="5" y="4"/>
                  </a:lnTo>
                  <a:lnTo>
                    <a:pt x="0" y="0"/>
                  </a:lnTo>
                  <a:close/>
                </a:path>
              </a:pathLst>
            </a:custGeom>
            <a:solidFill>
              <a:srgbClr val="1F1A17"/>
            </a:solidFill>
            <a:ln w="9525">
              <a:noFill/>
              <a:round/>
              <a:headEnd/>
              <a:tailEnd/>
            </a:ln>
          </p:spPr>
          <p:txBody>
            <a:bodyPr/>
            <a:lstStyle/>
            <a:p>
              <a:endParaRPr lang="en-US"/>
            </a:p>
          </p:txBody>
        </p:sp>
        <p:sp>
          <p:nvSpPr>
            <p:cNvPr id="5075" name="Freeform 979"/>
            <p:cNvSpPr>
              <a:spLocks/>
            </p:cNvSpPr>
            <p:nvPr/>
          </p:nvSpPr>
          <p:spPr bwMode="auto">
            <a:xfrm>
              <a:off x="3138" y="3302"/>
              <a:ext cx="23" cy="13"/>
            </a:xfrm>
            <a:custGeom>
              <a:avLst/>
              <a:gdLst/>
              <a:ahLst/>
              <a:cxnLst>
                <a:cxn ang="0">
                  <a:pos x="5" y="0"/>
                </a:cxn>
                <a:cxn ang="0">
                  <a:pos x="0" y="1"/>
                </a:cxn>
                <a:cxn ang="0">
                  <a:pos x="0" y="8"/>
                </a:cxn>
                <a:cxn ang="0">
                  <a:pos x="3" y="10"/>
                </a:cxn>
                <a:cxn ang="0">
                  <a:pos x="10" y="13"/>
                </a:cxn>
                <a:cxn ang="0">
                  <a:pos x="18" y="11"/>
                </a:cxn>
                <a:cxn ang="0">
                  <a:pos x="23" y="10"/>
                </a:cxn>
                <a:cxn ang="0">
                  <a:pos x="20" y="10"/>
                </a:cxn>
                <a:cxn ang="0">
                  <a:pos x="12" y="8"/>
                </a:cxn>
                <a:cxn ang="0">
                  <a:pos x="7" y="3"/>
                </a:cxn>
                <a:cxn ang="0">
                  <a:pos x="5" y="0"/>
                </a:cxn>
              </a:cxnLst>
              <a:rect l="0" t="0" r="r" b="b"/>
              <a:pathLst>
                <a:path w="23" h="13">
                  <a:moveTo>
                    <a:pt x="5" y="0"/>
                  </a:moveTo>
                  <a:lnTo>
                    <a:pt x="0" y="1"/>
                  </a:lnTo>
                  <a:lnTo>
                    <a:pt x="0" y="8"/>
                  </a:lnTo>
                  <a:lnTo>
                    <a:pt x="3" y="10"/>
                  </a:lnTo>
                  <a:lnTo>
                    <a:pt x="10" y="13"/>
                  </a:lnTo>
                  <a:lnTo>
                    <a:pt x="18" y="11"/>
                  </a:lnTo>
                  <a:lnTo>
                    <a:pt x="23" y="10"/>
                  </a:lnTo>
                  <a:lnTo>
                    <a:pt x="20" y="10"/>
                  </a:lnTo>
                  <a:lnTo>
                    <a:pt x="12" y="8"/>
                  </a:lnTo>
                  <a:lnTo>
                    <a:pt x="7" y="3"/>
                  </a:lnTo>
                  <a:lnTo>
                    <a:pt x="5" y="0"/>
                  </a:lnTo>
                  <a:close/>
                </a:path>
              </a:pathLst>
            </a:custGeom>
            <a:solidFill>
              <a:srgbClr val="1F1A17"/>
            </a:solidFill>
            <a:ln w="9525">
              <a:noFill/>
              <a:round/>
              <a:headEnd/>
              <a:tailEnd/>
            </a:ln>
          </p:spPr>
          <p:txBody>
            <a:bodyPr/>
            <a:lstStyle/>
            <a:p>
              <a:endParaRPr lang="en-US"/>
            </a:p>
          </p:txBody>
        </p:sp>
        <p:sp>
          <p:nvSpPr>
            <p:cNvPr id="5076" name="Freeform 980"/>
            <p:cNvSpPr>
              <a:spLocks/>
            </p:cNvSpPr>
            <p:nvPr/>
          </p:nvSpPr>
          <p:spPr bwMode="auto">
            <a:xfrm>
              <a:off x="3088" y="3328"/>
              <a:ext cx="13" cy="12"/>
            </a:xfrm>
            <a:custGeom>
              <a:avLst/>
              <a:gdLst/>
              <a:ahLst/>
              <a:cxnLst>
                <a:cxn ang="0">
                  <a:pos x="0" y="7"/>
                </a:cxn>
                <a:cxn ang="0">
                  <a:pos x="11" y="0"/>
                </a:cxn>
                <a:cxn ang="0">
                  <a:pos x="13" y="5"/>
                </a:cxn>
                <a:cxn ang="0">
                  <a:pos x="13" y="12"/>
                </a:cxn>
                <a:cxn ang="0">
                  <a:pos x="10" y="12"/>
                </a:cxn>
                <a:cxn ang="0">
                  <a:pos x="6" y="12"/>
                </a:cxn>
                <a:cxn ang="0">
                  <a:pos x="3" y="9"/>
                </a:cxn>
                <a:cxn ang="0">
                  <a:pos x="0" y="7"/>
                </a:cxn>
              </a:cxnLst>
              <a:rect l="0" t="0" r="r" b="b"/>
              <a:pathLst>
                <a:path w="13" h="12">
                  <a:moveTo>
                    <a:pt x="0" y="7"/>
                  </a:moveTo>
                  <a:lnTo>
                    <a:pt x="11" y="0"/>
                  </a:lnTo>
                  <a:lnTo>
                    <a:pt x="13" y="5"/>
                  </a:lnTo>
                  <a:lnTo>
                    <a:pt x="13" y="12"/>
                  </a:lnTo>
                  <a:lnTo>
                    <a:pt x="10" y="12"/>
                  </a:lnTo>
                  <a:lnTo>
                    <a:pt x="6" y="12"/>
                  </a:lnTo>
                  <a:lnTo>
                    <a:pt x="3" y="9"/>
                  </a:lnTo>
                  <a:lnTo>
                    <a:pt x="0" y="7"/>
                  </a:lnTo>
                  <a:close/>
                </a:path>
              </a:pathLst>
            </a:custGeom>
            <a:solidFill>
              <a:srgbClr val="1F1A17"/>
            </a:solidFill>
            <a:ln w="9525">
              <a:noFill/>
              <a:round/>
              <a:headEnd/>
              <a:tailEnd/>
            </a:ln>
          </p:spPr>
          <p:txBody>
            <a:bodyPr/>
            <a:lstStyle/>
            <a:p>
              <a:endParaRPr lang="en-US"/>
            </a:p>
          </p:txBody>
        </p:sp>
        <p:sp>
          <p:nvSpPr>
            <p:cNvPr id="5077" name="Freeform 981"/>
            <p:cNvSpPr>
              <a:spLocks/>
            </p:cNvSpPr>
            <p:nvPr/>
          </p:nvSpPr>
          <p:spPr bwMode="auto">
            <a:xfrm>
              <a:off x="3238" y="3307"/>
              <a:ext cx="72" cy="51"/>
            </a:xfrm>
            <a:custGeom>
              <a:avLst/>
              <a:gdLst/>
              <a:ahLst/>
              <a:cxnLst>
                <a:cxn ang="0">
                  <a:pos x="0" y="35"/>
                </a:cxn>
                <a:cxn ang="0">
                  <a:pos x="5" y="41"/>
                </a:cxn>
                <a:cxn ang="0">
                  <a:pos x="10" y="38"/>
                </a:cxn>
                <a:cxn ang="0">
                  <a:pos x="14" y="35"/>
                </a:cxn>
                <a:cxn ang="0">
                  <a:pos x="17" y="33"/>
                </a:cxn>
                <a:cxn ang="0">
                  <a:pos x="20" y="33"/>
                </a:cxn>
                <a:cxn ang="0">
                  <a:pos x="22" y="35"/>
                </a:cxn>
                <a:cxn ang="0">
                  <a:pos x="24" y="36"/>
                </a:cxn>
                <a:cxn ang="0">
                  <a:pos x="27" y="35"/>
                </a:cxn>
                <a:cxn ang="0">
                  <a:pos x="32" y="36"/>
                </a:cxn>
                <a:cxn ang="0">
                  <a:pos x="32" y="36"/>
                </a:cxn>
                <a:cxn ang="0">
                  <a:pos x="34" y="35"/>
                </a:cxn>
                <a:cxn ang="0">
                  <a:pos x="37" y="38"/>
                </a:cxn>
                <a:cxn ang="0">
                  <a:pos x="40" y="41"/>
                </a:cxn>
                <a:cxn ang="0">
                  <a:pos x="42" y="30"/>
                </a:cxn>
                <a:cxn ang="0">
                  <a:pos x="44" y="46"/>
                </a:cxn>
                <a:cxn ang="0">
                  <a:pos x="49" y="51"/>
                </a:cxn>
                <a:cxn ang="0">
                  <a:pos x="47" y="45"/>
                </a:cxn>
                <a:cxn ang="0">
                  <a:pos x="49" y="36"/>
                </a:cxn>
                <a:cxn ang="0">
                  <a:pos x="52" y="35"/>
                </a:cxn>
                <a:cxn ang="0">
                  <a:pos x="55" y="33"/>
                </a:cxn>
                <a:cxn ang="0">
                  <a:pos x="60" y="28"/>
                </a:cxn>
                <a:cxn ang="0">
                  <a:pos x="59" y="23"/>
                </a:cxn>
                <a:cxn ang="0">
                  <a:pos x="65" y="25"/>
                </a:cxn>
                <a:cxn ang="0">
                  <a:pos x="65" y="20"/>
                </a:cxn>
                <a:cxn ang="0">
                  <a:pos x="62" y="16"/>
                </a:cxn>
                <a:cxn ang="0">
                  <a:pos x="65" y="15"/>
                </a:cxn>
                <a:cxn ang="0">
                  <a:pos x="67" y="11"/>
                </a:cxn>
                <a:cxn ang="0">
                  <a:pos x="64" y="10"/>
                </a:cxn>
                <a:cxn ang="0">
                  <a:pos x="69" y="8"/>
                </a:cxn>
                <a:cxn ang="0">
                  <a:pos x="72" y="0"/>
                </a:cxn>
                <a:cxn ang="0">
                  <a:pos x="62" y="6"/>
                </a:cxn>
                <a:cxn ang="0">
                  <a:pos x="57" y="15"/>
                </a:cxn>
                <a:cxn ang="0">
                  <a:pos x="60" y="20"/>
                </a:cxn>
                <a:cxn ang="0">
                  <a:pos x="55" y="20"/>
                </a:cxn>
                <a:cxn ang="0">
                  <a:pos x="55" y="23"/>
                </a:cxn>
                <a:cxn ang="0">
                  <a:pos x="52" y="26"/>
                </a:cxn>
                <a:cxn ang="0">
                  <a:pos x="47" y="26"/>
                </a:cxn>
                <a:cxn ang="0">
                  <a:pos x="45" y="25"/>
                </a:cxn>
                <a:cxn ang="0">
                  <a:pos x="40" y="16"/>
                </a:cxn>
                <a:cxn ang="0">
                  <a:pos x="35" y="18"/>
                </a:cxn>
                <a:cxn ang="0">
                  <a:pos x="29" y="21"/>
                </a:cxn>
                <a:cxn ang="0">
                  <a:pos x="22" y="21"/>
                </a:cxn>
                <a:cxn ang="0">
                  <a:pos x="14" y="23"/>
                </a:cxn>
                <a:cxn ang="0">
                  <a:pos x="5" y="31"/>
                </a:cxn>
                <a:cxn ang="0">
                  <a:pos x="0" y="35"/>
                </a:cxn>
              </a:cxnLst>
              <a:rect l="0" t="0" r="r" b="b"/>
              <a:pathLst>
                <a:path w="72" h="51">
                  <a:moveTo>
                    <a:pt x="0" y="35"/>
                  </a:moveTo>
                  <a:lnTo>
                    <a:pt x="5" y="41"/>
                  </a:lnTo>
                  <a:lnTo>
                    <a:pt x="10" y="38"/>
                  </a:lnTo>
                  <a:lnTo>
                    <a:pt x="14" y="35"/>
                  </a:lnTo>
                  <a:lnTo>
                    <a:pt x="17" y="33"/>
                  </a:lnTo>
                  <a:lnTo>
                    <a:pt x="20" y="33"/>
                  </a:lnTo>
                  <a:lnTo>
                    <a:pt x="22" y="35"/>
                  </a:lnTo>
                  <a:lnTo>
                    <a:pt x="24" y="36"/>
                  </a:lnTo>
                  <a:lnTo>
                    <a:pt x="27" y="35"/>
                  </a:lnTo>
                  <a:lnTo>
                    <a:pt x="32" y="36"/>
                  </a:lnTo>
                  <a:lnTo>
                    <a:pt x="32" y="36"/>
                  </a:lnTo>
                  <a:lnTo>
                    <a:pt x="34" y="35"/>
                  </a:lnTo>
                  <a:lnTo>
                    <a:pt x="37" y="38"/>
                  </a:lnTo>
                  <a:lnTo>
                    <a:pt x="40" y="41"/>
                  </a:lnTo>
                  <a:lnTo>
                    <a:pt x="42" y="30"/>
                  </a:lnTo>
                  <a:lnTo>
                    <a:pt x="44" y="46"/>
                  </a:lnTo>
                  <a:lnTo>
                    <a:pt x="49" y="51"/>
                  </a:lnTo>
                  <a:lnTo>
                    <a:pt x="47" y="45"/>
                  </a:lnTo>
                  <a:lnTo>
                    <a:pt x="49" y="36"/>
                  </a:lnTo>
                  <a:lnTo>
                    <a:pt x="52" y="35"/>
                  </a:lnTo>
                  <a:lnTo>
                    <a:pt x="55" y="33"/>
                  </a:lnTo>
                  <a:lnTo>
                    <a:pt x="60" y="28"/>
                  </a:lnTo>
                  <a:lnTo>
                    <a:pt x="59" y="23"/>
                  </a:lnTo>
                  <a:lnTo>
                    <a:pt x="65" y="25"/>
                  </a:lnTo>
                  <a:lnTo>
                    <a:pt x="65" y="20"/>
                  </a:lnTo>
                  <a:lnTo>
                    <a:pt x="62" y="16"/>
                  </a:lnTo>
                  <a:lnTo>
                    <a:pt x="65" y="15"/>
                  </a:lnTo>
                  <a:lnTo>
                    <a:pt x="67" y="11"/>
                  </a:lnTo>
                  <a:lnTo>
                    <a:pt x="64" y="10"/>
                  </a:lnTo>
                  <a:lnTo>
                    <a:pt x="69" y="8"/>
                  </a:lnTo>
                  <a:lnTo>
                    <a:pt x="72" y="0"/>
                  </a:lnTo>
                  <a:lnTo>
                    <a:pt x="62" y="6"/>
                  </a:lnTo>
                  <a:lnTo>
                    <a:pt x="57" y="15"/>
                  </a:lnTo>
                  <a:lnTo>
                    <a:pt x="60" y="20"/>
                  </a:lnTo>
                  <a:lnTo>
                    <a:pt x="55" y="20"/>
                  </a:lnTo>
                  <a:lnTo>
                    <a:pt x="55" y="23"/>
                  </a:lnTo>
                  <a:lnTo>
                    <a:pt x="52" y="26"/>
                  </a:lnTo>
                  <a:lnTo>
                    <a:pt x="47" y="26"/>
                  </a:lnTo>
                  <a:lnTo>
                    <a:pt x="45" y="25"/>
                  </a:lnTo>
                  <a:lnTo>
                    <a:pt x="40" y="16"/>
                  </a:lnTo>
                  <a:lnTo>
                    <a:pt x="35" y="18"/>
                  </a:lnTo>
                  <a:lnTo>
                    <a:pt x="29" y="21"/>
                  </a:lnTo>
                  <a:lnTo>
                    <a:pt x="22" y="21"/>
                  </a:lnTo>
                  <a:lnTo>
                    <a:pt x="14" y="23"/>
                  </a:lnTo>
                  <a:lnTo>
                    <a:pt x="5" y="31"/>
                  </a:lnTo>
                  <a:lnTo>
                    <a:pt x="0" y="35"/>
                  </a:lnTo>
                  <a:close/>
                </a:path>
              </a:pathLst>
            </a:custGeom>
            <a:solidFill>
              <a:srgbClr val="1F1A17"/>
            </a:solidFill>
            <a:ln w="9525">
              <a:noFill/>
              <a:round/>
              <a:headEnd/>
              <a:tailEnd/>
            </a:ln>
          </p:spPr>
          <p:txBody>
            <a:bodyPr/>
            <a:lstStyle/>
            <a:p>
              <a:endParaRPr lang="en-US"/>
            </a:p>
          </p:txBody>
        </p:sp>
        <p:sp>
          <p:nvSpPr>
            <p:cNvPr id="5078" name="Freeform 982"/>
            <p:cNvSpPr>
              <a:spLocks/>
            </p:cNvSpPr>
            <p:nvPr/>
          </p:nvSpPr>
          <p:spPr bwMode="auto">
            <a:xfrm>
              <a:off x="3128" y="3313"/>
              <a:ext cx="88" cy="64"/>
            </a:xfrm>
            <a:custGeom>
              <a:avLst/>
              <a:gdLst/>
              <a:ahLst/>
              <a:cxnLst>
                <a:cxn ang="0">
                  <a:pos x="87" y="14"/>
                </a:cxn>
                <a:cxn ang="0">
                  <a:pos x="87" y="5"/>
                </a:cxn>
                <a:cxn ang="0">
                  <a:pos x="83" y="5"/>
                </a:cxn>
                <a:cxn ang="0">
                  <a:pos x="80" y="5"/>
                </a:cxn>
                <a:cxn ang="0">
                  <a:pos x="75" y="2"/>
                </a:cxn>
                <a:cxn ang="0">
                  <a:pos x="65" y="5"/>
                </a:cxn>
                <a:cxn ang="0">
                  <a:pos x="62" y="12"/>
                </a:cxn>
                <a:cxn ang="0">
                  <a:pos x="65" y="20"/>
                </a:cxn>
                <a:cxn ang="0">
                  <a:pos x="53" y="19"/>
                </a:cxn>
                <a:cxn ang="0">
                  <a:pos x="38" y="15"/>
                </a:cxn>
                <a:cxn ang="0">
                  <a:pos x="23" y="19"/>
                </a:cxn>
                <a:cxn ang="0">
                  <a:pos x="8" y="19"/>
                </a:cxn>
                <a:cxn ang="0">
                  <a:pos x="3" y="22"/>
                </a:cxn>
                <a:cxn ang="0">
                  <a:pos x="7" y="30"/>
                </a:cxn>
                <a:cxn ang="0">
                  <a:pos x="13" y="32"/>
                </a:cxn>
                <a:cxn ang="0">
                  <a:pos x="20" y="35"/>
                </a:cxn>
                <a:cxn ang="0">
                  <a:pos x="28" y="39"/>
                </a:cxn>
                <a:cxn ang="0">
                  <a:pos x="33" y="37"/>
                </a:cxn>
                <a:cxn ang="0">
                  <a:pos x="37" y="30"/>
                </a:cxn>
                <a:cxn ang="0">
                  <a:pos x="48" y="32"/>
                </a:cxn>
                <a:cxn ang="0">
                  <a:pos x="47" y="39"/>
                </a:cxn>
                <a:cxn ang="0">
                  <a:pos x="35" y="47"/>
                </a:cxn>
                <a:cxn ang="0">
                  <a:pos x="23" y="54"/>
                </a:cxn>
                <a:cxn ang="0">
                  <a:pos x="27" y="59"/>
                </a:cxn>
                <a:cxn ang="0">
                  <a:pos x="38" y="55"/>
                </a:cxn>
                <a:cxn ang="0">
                  <a:pos x="45" y="54"/>
                </a:cxn>
                <a:cxn ang="0">
                  <a:pos x="45" y="59"/>
                </a:cxn>
                <a:cxn ang="0">
                  <a:pos x="55" y="57"/>
                </a:cxn>
                <a:cxn ang="0">
                  <a:pos x="77" y="54"/>
                </a:cxn>
                <a:cxn ang="0">
                  <a:pos x="83" y="49"/>
                </a:cxn>
                <a:cxn ang="0">
                  <a:pos x="83" y="32"/>
                </a:cxn>
                <a:cxn ang="0">
                  <a:pos x="77" y="30"/>
                </a:cxn>
                <a:cxn ang="0">
                  <a:pos x="70" y="20"/>
                </a:cxn>
                <a:cxn ang="0">
                  <a:pos x="75" y="17"/>
                </a:cxn>
                <a:cxn ang="0">
                  <a:pos x="80" y="22"/>
                </a:cxn>
                <a:cxn ang="0">
                  <a:pos x="83" y="22"/>
                </a:cxn>
              </a:cxnLst>
              <a:rect l="0" t="0" r="r" b="b"/>
              <a:pathLst>
                <a:path w="88" h="64">
                  <a:moveTo>
                    <a:pt x="83" y="19"/>
                  </a:moveTo>
                  <a:lnTo>
                    <a:pt x="87" y="14"/>
                  </a:lnTo>
                  <a:lnTo>
                    <a:pt x="88" y="9"/>
                  </a:lnTo>
                  <a:lnTo>
                    <a:pt x="87" y="5"/>
                  </a:lnTo>
                  <a:lnTo>
                    <a:pt x="87" y="2"/>
                  </a:lnTo>
                  <a:lnTo>
                    <a:pt x="83" y="5"/>
                  </a:lnTo>
                  <a:lnTo>
                    <a:pt x="80" y="9"/>
                  </a:lnTo>
                  <a:lnTo>
                    <a:pt x="80" y="5"/>
                  </a:lnTo>
                  <a:lnTo>
                    <a:pt x="78" y="0"/>
                  </a:lnTo>
                  <a:lnTo>
                    <a:pt x="75" y="2"/>
                  </a:lnTo>
                  <a:lnTo>
                    <a:pt x="70" y="2"/>
                  </a:lnTo>
                  <a:lnTo>
                    <a:pt x="65" y="5"/>
                  </a:lnTo>
                  <a:lnTo>
                    <a:pt x="62" y="9"/>
                  </a:lnTo>
                  <a:lnTo>
                    <a:pt x="62" y="12"/>
                  </a:lnTo>
                  <a:lnTo>
                    <a:pt x="63" y="15"/>
                  </a:lnTo>
                  <a:lnTo>
                    <a:pt x="65" y="20"/>
                  </a:lnTo>
                  <a:lnTo>
                    <a:pt x="63" y="22"/>
                  </a:lnTo>
                  <a:lnTo>
                    <a:pt x="53" y="19"/>
                  </a:lnTo>
                  <a:lnTo>
                    <a:pt x="47" y="14"/>
                  </a:lnTo>
                  <a:lnTo>
                    <a:pt x="38" y="15"/>
                  </a:lnTo>
                  <a:lnTo>
                    <a:pt x="30" y="17"/>
                  </a:lnTo>
                  <a:lnTo>
                    <a:pt x="23" y="19"/>
                  </a:lnTo>
                  <a:lnTo>
                    <a:pt x="15" y="19"/>
                  </a:lnTo>
                  <a:lnTo>
                    <a:pt x="8" y="19"/>
                  </a:lnTo>
                  <a:lnTo>
                    <a:pt x="0" y="17"/>
                  </a:lnTo>
                  <a:lnTo>
                    <a:pt x="3" y="22"/>
                  </a:lnTo>
                  <a:lnTo>
                    <a:pt x="7" y="27"/>
                  </a:lnTo>
                  <a:lnTo>
                    <a:pt x="7" y="30"/>
                  </a:lnTo>
                  <a:lnTo>
                    <a:pt x="5" y="34"/>
                  </a:lnTo>
                  <a:lnTo>
                    <a:pt x="13" y="32"/>
                  </a:lnTo>
                  <a:lnTo>
                    <a:pt x="20" y="30"/>
                  </a:lnTo>
                  <a:lnTo>
                    <a:pt x="20" y="35"/>
                  </a:lnTo>
                  <a:lnTo>
                    <a:pt x="20" y="39"/>
                  </a:lnTo>
                  <a:lnTo>
                    <a:pt x="28" y="39"/>
                  </a:lnTo>
                  <a:lnTo>
                    <a:pt x="35" y="40"/>
                  </a:lnTo>
                  <a:lnTo>
                    <a:pt x="33" y="37"/>
                  </a:lnTo>
                  <a:lnTo>
                    <a:pt x="32" y="32"/>
                  </a:lnTo>
                  <a:lnTo>
                    <a:pt x="37" y="30"/>
                  </a:lnTo>
                  <a:lnTo>
                    <a:pt x="43" y="29"/>
                  </a:lnTo>
                  <a:lnTo>
                    <a:pt x="48" y="32"/>
                  </a:lnTo>
                  <a:lnTo>
                    <a:pt x="52" y="32"/>
                  </a:lnTo>
                  <a:lnTo>
                    <a:pt x="47" y="39"/>
                  </a:lnTo>
                  <a:lnTo>
                    <a:pt x="43" y="45"/>
                  </a:lnTo>
                  <a:lnTo>
                    <a:pt x="35" y="47"/>
                  </a:lnTo>
                  <a:lnTo>
                    <a:pt x="28" y="49"/>
                  </a:lnTo>
                  <a:lnTo>
                    <a:pt x="23" y="54"/>
                  </a:lnTo>
                  <a:lnTo>
                    <a:pt x="18" y="57"/>
                  </a:lnTo>
                  <a:lnTo>
                    <a:pt x="27" y="59"/>
                  </a:lnTo>
                  <a:lnTo>
                    <a:pt x="33" y="59"/>
                  </a:lnTo>
                  <a:lnTo>
                    <a:pt x="38" y="55"/>
                  </a:lnTo>
                  <a:lnTo>
                    <a:pt x="43" y="54"/>
                  </a:lnTo>
                  <a:lnTo>
                    <a:pt x="45" y="54"/>
                  </a:lnTo>
                  <a:lnTo>
                    <a:pt x="45" y="55"/>
                  </a:lnTo>
                  <a:lnTo>
                    <a:pt x="45" y="59"/>
                  </a:lnTo>
                  <a:lnTo>
                    <a:pt x="45" y="64"/>
                  </a:lnTo>
                  <a:lnTo>
                    <a:pt x="55" y="57"/>
                  </a:lnTo>
                  <a:lnTo>
                    <a:pt x="68" y="52"/>
                  </a:lnTo>
                  <a:lnTo>
                    <a:pt x="77" y="54"/>
                  </a:lnTo>
                  <a:lnTo>
                    <a:pt x="82" y="57"/>
                  </a:lnTo>
                  <a:lnTo>
                    <a:pt x="83" y="49"/>
                  </a:lnTo>
                  <a:lnTo>
                    <a:pt x="85" y="39"/>
                  </a:lnTo>
                  <a:lnTo>
                    <a:pt x="83" y="32"/>
                  </a:lnTo>
                  <a:lnTo>
                    <a:pt x="83" y="29"/>
                  </a:lnTo>
                  <a:lnTo>
                    <a:pt x="77" y="30"/>
                  </a:lnTo>
                  <a:lnTo>
                    <a:pt x="70" y="29"/>
                  </a:lnTo>
                  <a:lnTo>
                    <a:pt x="70" y="20"/>
                  </a:lnTo>
                  <a:lnTo>
                    <a:pt x="70" y="15"/>
                  </a:lnTo>
                  <a:lnTo>
                    <a:pt x="75" y="17"/>
                  </a:lnTo>
                  <a:lnTo>
                    <a:pt x="78" y="19"/>
                  </a:lnTo>
                  <a:lnTo>
                    <a:pt x="80" y="22"/>
                  </a:lnTo>
                  <a:lnTo>
                    <a:pt x="83" y="25"/>
                  </a:lnTo>
                  <a:lnTo>
                    <a:pt x="83" y="22"/>
                  </a:lnTo>
                  <a:lnTo>
                    <a:pt x="83" y="19"/>
                  </a:lnTo>
                  <a:close/>
                </a:path>
              </a:pathLst>
            </a:custGeom>
            <a:solidFill>
              <a:srgbClr val="1F1A17"/>
            </a:solidFill>
            <a:ln w="9525">
              <a:noFill/>
              <a:round/>
              <a:headEnd/>
              <a:tailEnd/>
            </a:ln>
          </p:spPr>
          <p:txBody>
            <a:bodyPr/>
            <a:lstStyle/>
            <a:p>
              <a:endParaRPr lang="en-US"/>
            </a:p>
          </p:txBody>
        </p:sp>
        <p:sp>
          <p:nvSpPr>
            <p:cNvPr id="5079" name="Freeform 983"/>
            <p:cNvSpPr>
              <a:spLocks/>
            </p:cNvSpPr>
            <p:nvPr/>
          </p:nvSpPr>
          <p:spPr bwMode="auto">
            <a:xfrm>
              <a:off x="3028" y="3340"/>
              <a:ext cx="143" cy="72"/>
            </a:xfrm>
            <a:custGeom>
              <a:avLst/>
              <a:gdLst/>
              <a:ahLst/>
              <a:cxnLst>
                <a:cxn ang="0">
                  <a:pos x="0" y="5"/>
                </a:cxn>
                <a:cxn ang="0">
                  <a:pos x="6" y="13"/>
                </a:cxn>
                <a:cxn ang="0">
                  <a:pos x="10" y="23"/>
                </a:cxn>
                <a:cxn ang="0">
                  <a:pos x="11" y="25"/>
                </a:cxn>
                <a:cxn ang="0">
                  <a:pos x="16" y="27"/>
                </a:cxn>
                <a:cxn ang="0">
                  <a:pos x="21" y="28"/>
                </a:cxn>
                <a:cxn ang="0">
                  <a:pos x="23" y="32"/>
                </a:cxn>
                <a:cxn ang="0">
                  <a:pos x="28" y="35"/>
                </a:cxn>
                <a:cxn ang="0">
                  <a:pos x="31" y="39"/>
                </a:cxn>
                <a:cxn ang="0">
                  <a:pos x="33" y="50"/>
                </a:cxn>
                <a:cxn ang="0">
                  <a:pos x="38" y="49"/>
                </a:cxn>
                <a:cxn ang="0">
                  <a:pos x="43" y="44"/>
                </a:cxn>
                <a:cxn ang="0">
                  <a:pos x="55" y="45"/>
                </a:cxn>
                <a:cxn ang="0">
                  <a:pos x="63" y="55"/>
                </a:cxn>
                <a:cxn ang="0">
                  <a:pos x="71" y="67"/>
                </a:cxn>
                <a:cxn ang="0">
                  <a:pos x="80" y="69"/>
                </a:cxn>
                <a:cxn ang="0">
                  <a:pos x="85" y="64"/>
                </a:cxn>
                <a:cxn ang="0">
                  <a:pos x="91" y="64"/>
                </a:cxn>
                <a:cxn ang="0">
                  <a:pos x="97" y="67"/>
                </a:cxn>
                <a:cxn ang="0">
                  <a:pos x="102" y="67"/>
                </a:cxn>
                <a:cxn ang="0">
                  <a:pos x="107" y="65"/>
                </a:cxn>
                <a:cxn ang="0">
                  <a:pos x="113" y="69"/>
                </a:cxn>
                <a:cxn ang="0">
                  <a:pos x="125" y="62"/>
                </a:cxn>
                <a:cxn ang="0">
                  <a:pos x="137" y="59"/>
                </a:cxn>
                <a:cxn ang="0">
                  <a:pos x="138" y="54"/>
                </a:cxn>
                <a:cxn ang="0">
                  <a:pos x="132" y="42"/>
                </a:cxn>
                <a:cxn ang="0">
                  <a:pos x="125" y="40"/>
                </a:cxn>
                <a:cxn ang="0">
                  <a:pos x="113" y="40"/>
                </a:cxn>
                <a:cxn ang="0">
                  <a:pos x="110" y="44"/>
                </a:cxn>
                <a:cxn ang="0">
                  <a:pos x="107" y="55"/>
                </a:cxn>
                <a:cxn ang="0">
                  <a:pos x="102" y="52"/>
                </a:cxn>
                <a:cxn ang="0">
                  <a:pos x="97" y="50"/>
                </a:cxn>
                <a:cxn ang="0">
                  <a:pos x="88" y="50"/>
                </a:cxn>
                <a:cxn ang="0">
                  <a:pos x="81" y="47"/>
                </a:cxn>
                <a:cxn ang="0">
                  <a:pos x="76" y="47"/>
                </a:cxn>
                <a:cxn ang="0">
                  <a:pos x="71" y="40"/>
                </a:cxn>
                <a:cxn ang="0">
                  <a:pos x="68" y="32"/>
                </a:cxn>
                <a:cxn ang="0">
                  <a:pos x="61" y="23"/>
                </a:cxn>
                <a:cxn ang="0">
                  <a:pos x="55" y="23"/>
                </a:cxn>
                <a:cxn ang="0">
                  <a:pos x="41" y="17"/>
                </a:cxn>
                <a:cxn ang="0">
                  <a:pos x="23" y="12"/>
                </a:cxn>
                <a:cxn ang="0">
                  <a:pos x="18" y="8"/>
                </a:cxn>
                <a:cxn ang="0">
                  <a:pos x="15" y="7"/>
                </a:cxn>
                <a:cxn ang="0">
                  <a:pos x="10" y="8"/>
                </a:cxn>
                <a:cxn ang="0">
                  <a:pos x="3" y="3"/>
                </a:cxn>
              </a:cxnLst>
              <a:rect l="0" t="0" r="r" b="b"/>
              <a:pathLst>
                <a:path w="143" h="72">
                  <a:moveTo>
                    <a:pt x="1" y="0"/>
                  </a:moveTo>
                  <a:lnTo>
                    <a:pt x="0" y="5"/>
                  </a:lnTo>
                  <a:lnTo>
                    <a:pt x="0" y="13"/>
                  </a:lnTo>
                  <a:lnTo>
                    <a:pt x="6" y="13"/>
                  </a:lnTo>
                  <a:lnTo>
                    <a:pt x="10" y="15"/>
                  </a:lnTo>
                  <a:lnTo>
                    <a:pt x="10" y="23"/>
                  </a:lnTo>
                  <a:lnTo>
                    <a:pt x="10" y="28"/>
                  </a:lnTo>
                  <a:lnTo>
                    <a:pt x="11" y="25"/>
                  </a:lnTo>
                  <a:lnTo>
                    <a:pt x="13" y="23"/>
                  </a:lnTo>
                  <a:lnTo>
                    <a:pt x="16" y="27"/>
                  </a:lnTo>
                  <a:lnTo>
                    <a:pt x="20" y="30"/>
                  </a:lnTo>
                  <a:lnTo>
                    <a:pt x="21" y="28"/>
                  </a:lnTo>
                  <a:lnTo>
                    <a:pt x="25" y="27"/>
                  </a:lnTo>
                  <a:lnTo>
                    <a:pt x="23" y="32"/>
                  </a:lnTo>
                  <a:lnTo>
                    <a:pt x="23" y="39"/>
                  </a:lnTo>
                  <a:lnTo>
                    <a:pt x="28" y="35"/>
                  </a:lnTo>
                  <a:lnTo>
                    <a:pt x="30" y="35"/>
                  </a:lnTo>
                  <a:lnTo>
                    <a:pt x="31" y="39"/>
                  </a:lnTo>
                  <a:lnTo>
                    <a:pt x="30" y="45"/>
                  </a:lnTo>
                  <a:lnTo>
                    <a:pt x="33" y="50"/>
                  </a:lnTo>
                  <a:lnTo>
                    <a:pt x="38" y="57"/>
                  </a:lnTo>
                  <a:lnTo>
                    <a:pt x="38" y="49"/>
                  </a:lnTo>
                  <a:lnTo>
                    <a:pt x="40" y="45"/>
                  </a:lnTo>
                  <a:lnTo>
                    <a:pt x="43" y="44"/>
                  </a:lnTo>
                  <a:lnTo>
                    <a:pt x="46" y="42"/>
                  </a:lnTo>
                  <a:lnTo>
                    <a:pt x="55" y="45"/>
                  </a:lnTo>
                  <a:lnTo>
                    <a:pt x="61" y="50"/>
                  </a:lnTo>
                  <a:lnTo>
                    <a:pt x="63" y="55"/>
                  </a:lnTo>
                  <a:lnTo>
                    <a:pt x="65" y="60"/>
                  </a:lnTo>
                  <a:lnTo>
                    <a:pt x="71" y="67"/>
                  </a:lnTo>
                  <a:lnTo>
                    <a:pt x="78" y="72"/>
                  </a:lnTo>
                  <a:lnTo>
                    <a:pt x="80" y="69"/>
                  </a:lnTo>
                  <a:lnTo>
                    <a:pt x="81" y="65"/>
                  </a:lnTo>
                  <a:lnTo>
                    <a:pt x="85" y="64"/>
                  </a:lnTo>
                  <a:lnTo>
                    <a:pt x="88" y="62"/>
                  </a:lnTo>
                  <a:lnTo>
                    <a:pt x="91" y="64"/>
                  </a:lnTo>
                  <a:lnTo>
                    <a:pt x="93" y="65"/>
                  </a:lnTo>
                  <a:lnTo>
                    <a:pt x="97" y="67"/>
                  </a:lnTo>
                  <a:lnTo>
                    <a:pt x="97" y="72"/>
                  </a:lnTo>
                  <a:lnTo>
                    <a:pt x="102" y="67"/>
                  </a:lnTo>
                  <a:lnTo>
                    <a:pt x="105" y="62"/>
                  </a:lnTo>
                  <a:lnTo>
                    <a:pt x="107" y="65"/>
                  </a:lnTo>
                  <a:lnTo>
                    <a:pt x="108" y="69"/>
                  </a:lnTo>
                  <a:lnTo>
                    <a:pt x="113" y="69"/>
                  </a:lnTo>
                  <a:lnTo>
                    <a:pt x="120" y="67"/>
                  </a:lnTo>
                  <a:lnTo>
                    <a:pt x="125" y="62"/>
                  </a:lnTo>
                  <a:lnTo>
                    <a:pt x="130" y="57"/>
                  </a:lnTo>
                  <a:lnTo>
                    <a:pt x="137" y="59"/>
                  </a:lnTo>
                  <a:lnTo>
                    <a:pt x="143" y="60"/>
                  </a:lnTo>
                  <a:lnTo>
                    <a:pt x="138" y="54"/>
                  </a:lnTo>
                  <a:lnTo>
                    <a:pt x="133" y="49"/>
                  </a:lnTo>
                  <a:lnTo>
                    <a:pt x="132" y="42"/>
                  </a:lnTo>
                  <a:lnTo>
                    <a:pt x="132" y="37"/>
                  </a:lnTo>
                  <a:lnTo>
                    <a:pt x="125" y="40"/>
                  </a:lnTo>
                  <a:lnTo>
                    <a:pt x="118" y="42"/>
                  </a:lnTo>
                  <a:lnTo>
                    <a:pt x="113" y="40"/>
                  </a:lnTo>
                  <a:lnTo>
                    <a:pt x="107" y="35"/>
                  </a:lnTo>
                  <a:lnTo>
                    <a:pt x="110" y="44"/>
                  </a:lnTo>
                  <a:lnTo>
                    <a:pt x="112" y="54"/>
                  </a:lnTo>
                  <a:lnTo>
                    <a:pt x="107" y="55"/>
                  </a:lnTo>
                  <a:lnTo>
                    <a:pt x="102" y="59"/>
                  </a:lnTo>
                  <a:lnTo>
                    <a:pt x="102" y="52"/>
                  </a:lnTo>
                  <a:lnTo>
                    <a:pt x="102" y="47"/>
                  </a:lnTo>
                  <a:lnTo>
                    <a:pt x="97" y="50"/>
                  </a:lnTo>
                  <a:lnTo>
                    <a:pt x="93" y="50"/>
                  </a:lnTo>
                  <a:lnTo>
                    <a:pt x="88" y="50"/>
                  </a:lnTo>
                  <a:lnTo>
                    <a:pt x="83" y="45"/>
                  </a:lnTo>
                  <a:lnTo>
                    <a:pt x="81" y="47"/>
                  </a:lnTo>
                  <a:lnTo>
                    <a:pt x="78" y="47"/>
                  </a:lnTo>
                  <a:lnTo>
                    <a:pt x="76" y="47"/>
                  </a:lnTo>
                  <a:lnTo>
                    <a:pt x="75" y="45"/>
                  </a:lnTo>
                  <a:lnTo>
                    <a:pt x="71" y="40"/>
                  </a:lnTo>
                  <a:lnTo>
                    <a:pt x="68" y="35"/>
                  </a:lnTo>
                  <a:lnTo>
                    <a:pt x="68" y="32"/>
                  </a:lnTo>
                  <a:lnTo>
                    <a:pt x="68" y="28"/>
                  </a:lnTo>
                  <a:lnTo>
                    <a:pt x="61" y="23"/>
                  </a:lnTo>
                  <a:lnTo>
                    <a:pt x="55" y="20"/>
                  </a:lnTo>
                  <a:lnTo>
                    <a:pt x="55" y="23"/>
                  </a:lnTo>
                  <a:lnTo>
                    <a:pt x="55" y="25"/>
                  </a:lnTo>
                  <a:lnTo>
                    <a:pt x="41" y="17"/>
                  </a:lnTo>
                  <a:lnTo>
                    <a:pt x="26" y="10"/>
                  </a:lnTo>
                  <a:lnTo>
                    <a:pt x="23" y="12"/>
                  </a:lnTo>
                  <a:lnTo>
                    <a:pt x="21" y="13"/>
                  </a:lnTo>
                  <a:lnTo>
                    <a:pt x="18" y="8"/>
                  </a:lnTo>
                  <a:lnTo>
                    <a:pt x="15" y="5"/>
                  </a:lnTo>
                  <a:lnTo>
                    <a:pt x="15" y="7"/>
                  </a:lnTo>
                  <a:lnTo>
                    <a:pt x="15" y="8"/>
                  </a:lnTo>
                  <a:lnTo>
                    <a:pt x="10" y="8"/>
                  </a:lnTo>
                  <a:lnTo>
                    <a:pt x="5" y="7"/>
                  </a:lnTo>
                  <a:lnTo>
                    <a:pt x="3" y="3"/>
                  </a:lnTo>
                  <a:lnTo>
                    <a:pt x="1" y="0"/>
                  </a:lnTo>
                  <a:close/>
                </a:path>
              </a:pathLst>
            </a:custGeom>
            <a:solidFill>
              <a:srgbClr val="1F1A17"/>
            </a:solidFill>
            <a:ln w="9525">
              <a:noFill/>
              <a:round/>
              <a:headEnd/>
              <a:tailEnd/>
            </a:ln>
          </p:spPr>
          <p:txBody>
            <a:bodyPr/>
            <a:lstStyle/>
            <a:p>
              <a:endParaRPr lang="en-US"/>
            </a:p>
          </p:txBody>
        </p:sp>
        <p:sp>
          <p:nvSpPr>
            <p:cNvPr id="5080" name="Freeform 984"/>
            <p:cNvSpPr>
              <a:spLocks/>
            </p:cNvSpPr>
            <p:nvPr/>
          </p:nvSpPr>
          <p:spPr bwMode="auto">
            <a:xfrm>
              <a:off x="3044" y="3297"/>
              <a:ext cx="82" cy="73"/>
            </a:xfrm>
            <a:custGeom>
              <a:avLst/>
              <a:gdLst/>
              <a:ahLst/>
              <a:cxnLst>
                <a:cxn ang="0">
                  <a:pos x="7" y="10"/>
                </a:cxn>
                <a:cxn ang="0">
                  <a:pos x="10" y="23"/>
                </a:cxn>
                <a:cxn ang="0">
                  <a:pos x="12" y="35"/>
                </a:cxn>
                <a:cxn ang="0">
                  <a:pos x="14" y="45"/>
                </a:cxn>
                <a:cxn ang="0">
                  <a:pos x="19" y="46"/>
                </a:cxn>
                <a:cxn ang="0">
                  <a:pos x="24" y="58"/>
                </a:cxn>
                <a:cxn ang="0">
                  <a:pos x="32" y="73"/>
                </a:cxn>
                <a:cxn ang="0">
                  <a:pos x="39" y="70"/>
                </a:cxn>
                <a:cxn ang="0">
                  <a:pos x="42" y="60"/>
                </a:cxn>
                <a:cxn ang="0">
                  <a:pos x="54" y="63"/>
                </a:cxn>
                <a:cxn ang="0">
                  <a:pos x="62" y="63"/>
                </a:cxn>
                <a:cxn ang="0">
                  <a:pos x="70" y="60"/>
                </a:cxn>
                <a:cxn ang="0">
                  <a:pos x="77" y="58"/>
                </a:cxn>
                <a:cxn ang="0">
                  <a:pos x="81" y="53"/>
                </a:cxn>
                <a:cxn ang="0">
                  <a:pos x="75" y="51"/>
                </a:cxn>
                <a:cxn ang="0">
                  <a:pos x="55" y="48"/>
                </a:cxn>
                <a:cxn ang="0">
                  <a:pos x="52" y="43"/>
                </a:cxn>
                <a:cxn ang="0">
                  <a:pos x="45" y="38"/>
                </a:cxn>
                <a:cxn ang="0">
                  <a:pos x="42" y="35"/>
                </a:cxn>
                <a:cxn ang="0">
                  <a:pos x="50" y="33"/>
                </a:cxn>
                <a:cxn ang="0">
                  <a:pos x="65" y="38"/>
                </a:cxn>
                <a:cxn ang="0">
                  <a:pos x="72" y="38"/>
                </a:cxn>
                <a:cxn ang="0">
                  <a:pos x="64" y="30"/>
                </a:cxn>
                <a:cxn ang="0">
                  <a:pos x="50" y="23"/>
                </a:cxn>
                <a:cxn ang="0">
                  <a:pos x="44" y="20"/>
                </a:cxn>
                <a:cxn ang="0">
                  <a:pos x="34" y="15"/>
                </a:cxn>
                <a:cxn ang="0">
                  <a:pos x="27" y="5"/>
                </a:cxn>
                <a:cxn ang="0">
                  <a:pos x="22" y="1"/>
                </a:cxn>
                <a:cxn ang="0">
                  <a:pos x="24" y="8"/>
                </a:cxn>
                <a:cxn ang="0">
                  <a:pos x="34" y="21"/>
                </a:cxn>
                <a:cxn ang="0">
                  <a:pos x="37" y="30"/>
                </a:cxn>
                <a:cxn ang="0">
                  <a:pos x="29" y="30"/>
                </a:cxn>
                <a:cxn ang="0">
                  <a:pos x="15" y="15"/>
                </a:cxn>
                <a:cxn ang="0">
                  <a:pos x="4" y="5"/>
                </a:cxn>
              </a:cxnLst>
              <a:rect l="0" t="0" r="r" b="b"/>
              <a:pathLst>
                <a:path w="82" h="73">
                  <a:moveTo>
                    <a:pt x="0" y="3"/>
                  </a:moveTo>
                  <a:lnTo>
                    <a:pt x="7" y="10"/>
                  </a:lnTo>
                  <a:lnTo>
                    <a:pt x="9" y="16"/>
                  </a:lnTo>
                  <a:lnTo>
                    <a:pt x="10" y="23"/>
                  </a:lnTo>
                  <a:lnTo>
                    <a:pt x="9" y="31"/>
                  </a:lnTo>
                  <a:lnTo>
                    <a:pt x="12" y="35"/>
                  </a:lnTo>
                  <a:lnTo>
                    <a:pt x="14" y="38"/>
                  </a:lnTo>
                  <a:lnTo>
                    <a:pt x="14" y="45"/>
                  </a:lnTo>
                  <a:lnTo>
                    <a:pt x="17" y="50"/>
                  </a:lnTo>
                  <a:lnTo>
                    <a:pt x="19" y="46"/>
                  </a:lnTo>
                  <a:lnTo>
                    <a:pt x="20" y="45"/>
                  </a:lnTo>
                  <a:lnTo>
                    <a:pt x="24" y="58"/>
                  </a:lnTo>
                  <a:lnTo>
                    <a:pt x="25" y="71"/>
                  </a:lnTo>
                  <a:lnTo>
                    <a:pt x="32" y="73"/>
                  </a:lnTo>
                  <a:lnTo>
                    <a:pt x="39" y="73"/>
                  </a:lnTo>
                  <a:lnTo>
                    <a:pt x="39" y="70"/>
                  </a:lnTo>
                  <a:lnTo>
                    <a:pt x="40" y="65"/>
                  </a:lnTo>
                  <a:lnTo>
                    <a:pt x="42" y="60"/>
                  </a:lnTo>
                  <a:lnTo>
                    <a:pt x="44" y="58"/>
                  </a:lnTo>
                  <a:lnTo>
                    <a:pt x="54" y="63"/>
                  </a:lnTo>
                  <a:lnTo>
                    <a:pt x="60" y="68"/>
                  </a:lnTo>
                  <a:lnTo>
                    <a:pt x="62" y="63"/>
                  </a:lnTo>
                  <a:lnTo>
                    <a:pt x="64" y="58"/>
                  </a:lnTo>
                  <a:lnTo>
                    <a:pt x="70" y="60"/>
                  </a:lnTo>
                  <a:lnTo>
                    <a:pt x="75" y="60"/>
                  </a:lnTo>
                  <a:lnTo>
                    <a:pt x="77" y="58"/>
                  </a:lnTo>
                  <a:lnTo>
                    <a:pt x="79" y="56"/>
                  </a:lnTo>
                  <a:lnTo>
                    <a:pt x="81" y="53"/>
                  </a:lnTo>
                  <a:lnTo>
                    <a:pt x="82" y="48"/>
                  </a:lnTo>
                  <a:lnTo>
                    <a:pt x="75" y="51"/>
                  </a:lnTo>
                  <a:lnTo>
                    <a:pt x="64" y="51"/>
                  </a:lnTo>
                  <a:lnTo>
                    <a:pt x="55" y="48"/>
                  </a:lnTo>
                  <a:lnTo>
                    <a:pt x="52" y="46"/>
                  </a:lnTo>
                  <a:lnTo>
                    <a:pt x="52" y="43"/>
                  </a:lnTo>
                  <a:lnTo>
                    <a:pt x="50" y="38"/>
                  </a:lnTo>
                  <a:lnTo>
                    <a:pt x="45" y="38"/>
                  </a:lnTo>
                  <a:lnTo>
                    <a:pt x="40" y="38"/>
                  </a:lnTo>
                  <a:lnTo>
                    <a:pt x="42" y="35"/>
                  </a:lnTo>
                  <a:lnTo>
                    <a:pt x="45" y="33"/>
                  </a:lnTo>
                  <a:lnTo>
                    <a:pt x="50" y="33"/>
                  </a:lnTo>
                  <a:lnTo>
                    <a:pt x="55" y="35"/>
                  </a:lnTo>
                  <a:lnTo>
                    <a:pt x="65" y="38"/>
                  </a:lnTo>
                  <a:lnTo>
                    <a:pt x="72" y="41"/>
                  </a:lnTo>
                  <a:lnTo>
                    <a:pt x="72" y="38"/>
                  </a:lnTo>
                  <a:lnTo>
                    <a:pt x="72" y="35"/>
                  </a:lnTo>
                  <a:lnTo>
                    <a:pt x="64" y="30"/>
                  </a:lnTo>
                  <a:lnTo>
                    <a:pt x="54" y="25"/>
                  </a:lnTo>
                  <a:lnTo>
                    <a:pt x="50" y="23"/>
                  </a:lnTo>
                  <a:lnTo>
                    <a:pt x="45" y="21"/>
                  </a:lnTo>
                  <a:lnTo>
                    <a:pt x="44" y="20"/>
                  </a:lnTo>
                  <a:lnTo>
                    <a:pt x="39" y="16"/>
                  </a:lnTo>
                  <a:lnTo>
                    <a:pt x="34" y="15"/>
                  </a:lnTo>
                  <a:lnTo>
                    <a:pt x="30" y="10"/>
                  </a:lnTo>
                  <a:lnTo>
                    <a:pt x="27" y="5"/>
                  </a:lnTo>
                  <a:lnTo>
                    <a:pt x="24" y="0"/>
                  </a:lnTo>
                  <a:lnTo>
                    <a:pt x="22" y="1"/>
                  </a:lnTo>
                  <a:lnTo>
                    <a:pt x="20" y="1"/>
                  </a:lnTo>
                  <a:lnTo>
                    <a:pt x="24" y="8"/>
                  </a:lnTo>
                  <a:lnTo>
                    <a:pt x="27" y="15"/>
                  </a:lnTo>
                  <a:lnTo>
                    <a:pt x="34" y="21"/>
                  </a:lnTo>
                  <a:lnTo>
                    <a:pt x="39" y="26"/>
                  </a:lnTo>
                  <a:lnTo>
                    <a:pt x="37" y="30"/>
                  </a:lnTo>
                  <a:lnTo>
                    <a:pt x="35" y="33"/>
                  </a:lnTo>
                  <a:lnTo>
                    <a:pt x="29" y="30"/>
                  </a:lnTo>
                  <a:lnTo>
                    <a:pt x="22" y="25"/>
                  </a:lnTo>
                  <a:lnTo>
                    <a:pt x="15" y="15"/>
                  </a:lnTo>
                  <a:lnTo>
                    <a:pt x="9" y="5"/>
                  </a:lnTo>
                  <a:lnTo>
                    <a:pt x="4" y="5"/>
                  </a:lnTo>
                  <a:lnTo>
                    <a:pt x="0" y="3"/>
                  </a:lnTo>
                  <a:close/>
                </a:path>
              </a:pathLst>
            </a:custGeom>
            <a:solidFill>
              <a:srgbClr val="1F1A17"/>
            </a:solidFill>
            <a:ln w="9525">
              <a:noFill/>
              <a:round/>
              <a:headEnd/>
              <a:tailEnd/>
            </a:ln>
          </p:spPr>
          <p:txBody>
            <a:bodyPr/>
            <a:lstStyle/>
            <a:p>
              <a:endParaRPr lang="en-US"/>
            </a:p>
          </p:txBody>
        </p:sp>
        <p:sp>
          <p:nvSpPr>
            <p:cNvPr id="5081" name="Freeform 985"/>
            <p:cNvSpPr>
              <a:spLocks/>
            </p:cNvSpPr>
            <p:nvPr/>
          </p:nvSpPr>
          <p:spPr bwMode="auto">
            <a:xfrm>
              <a:off x="3109" y="3340"/>
              <a:ext cx="44" cy="49"/>
            </a:xfrm>
            <a:custGeom>
              <a:avLst/>
              <a:gdLst/>
              <a:ahLst/>
              <a:cxnLst>
                <a:cxn ang="0">
                  <a:pos x="0" y="30"/>
                </a:cxn>
                <a:cxn ang="0">
                  <a:pos x="5" y="32"/>
                </a:cxn>
                <a:cxn ang="0">
                  <a:pos x="10" y="37"/>
                </a:cxn>
                <a:cxn ang="0">
                  <a:pos x="16" y="44"/>
                </a:cxn>
                <a:cxn ang="0">
                  <a:pos x="17" y="49"/>
                </a:cxn>
                <a:cxn ang="0">
                  <a:pos x="19" y="35"/>
                </a:cxn>
                <a:cxn ang="0">
                  <a:pos x="22" y="35"/>
                </a:cxn>
                <a:cxn ang="0">
                  <a:pos x="22" y="23"/>
                </a:cxn>
                <a:cxn ang="0">
                  <a:pos x="29" y="20"/>
                </a:cxn>
                <a:cxn ang="0">
                  <a:pos x="36" y="27"/>
                </a:cxn>
                <a:cxn ang="0">
                  <a:pos x="44" y="17"/>
                </a:cxn>
                <a:cxn ang="0">
                  <a:pos x="37" y="17"/>
                </a:cxn>
                <a:cxn ang="0">
                  <a:pos x="44" y="10"/>
                </a:cxn>
                <a:cxn ang="0">
                  <a:pos x="39" y="7"/>
                </a:cxn>
                <a:cxn ang="0">
                  <a:pos x="32" y="10"/>
                </a:cxn>
                <a:cxn ang="0">
                  <a:pos x="29" y="0"/>
                </a:cxn>
                <a:cxn ang="0">
                  <a:pos x="24" y="5"/>
                </a:cxn>
                <a:cxn ang="0">
                  <a:pos x="21" y="17"/>
                </a:cxn>
                <a:cxn ang="0">
                  <a:pos x="19" y="2"/>
                </a:cxn>
                <a:cxn ang="0">
                  <a:pos x="14" y="20"/>
                </a:cxn>
                <a:cxn ang="0">
                  <a:pos x="9" y="25"/>
                </a:cxn>
                <a:cxn ang="0">
                  <a:pos x="0" y="30"/>
                </a:cxn>
              </a:cxnLst>
              <a:rect l="0" t="0" r="r" b="b"/>
              <a:pathLst>
                <a:path w="44" h="49">
                  <a:moveTo>
                    <a:pt x="0" y="30"/>
                  </a:moveTo>
                  <a:lnTo>
                    <a:pt x="5" y="32"/>
                  </a:lnTo>
                  <a:lnTo>
                    <a:pt x="10" y="37"/>
                  </a:lnTo>
                  <a:lnTo>
                    <a:pt x="16" y="44"/>
                  </a:lnTo>
                  <a:lnTo>
                    <a:pt x="17" y="49"/>
                  </a:lnTo>
                  <a:lnTo>
                    <a:pt x="19" y="35"/>
                  </a:lnTo>
                  <a:lnTo>
                    <a:pt x="22" y="35"/>
                  </a:lnTo>
                  <a:lnTo>
                    <a:pt x="22" y="23"/>
                  </a:lnTo>
                  <a:lnTo>
                    <a:pt x="29" y="20"/>
                  </a:lnTo>
                  <a:lnTo>
                    <a:pt x="36" y="27"/>
                  </a:lnTo>
                  <a:lnTo>
                    <a:pt x="44" y="17"/>
                  </a:lnTo>
                  <a:lnTo>
                    <a:pt x="37" y="17"/>
                  </a:lnTo>
                  <a:lnTo>
                    <a:pt x="44" y="10"/>
                  </a:lnTo>
                  <a:lnTo>
                    <a:pt x="39" y="7"/>
                  </a:lnTo>
                  <a:lnTo>
                    <a:pt x="32" y="10"/>
                  </a:lnTo>
                  <a:lnTo>
                    <a:pt x="29" y="0"/>
                  </a:lnTo>
                  <a:lnTo>
                    <a:pt x="24" y="5"/>
                  </a:lnTo>
                  <a:lnTo>
                    <a:pt x="21" y="17"/>
                  </a:lnTo>
                  <a:lnTo>
                    <a:pt x="19" y="2"/>
                  </a:lnTo>
                  <a:lnTo>
                    <a:pt x="14" y="20"/>
                  </a:lnTo>
                  <a:lnTo>
                    <a:pt x="9" y="25"/>
                  </a:lnTo>
                  <a:lnTo>
                    <a:pt x="0" y="30"/>
                  </a:lnTo>
                  <a:close/>
                </a:path>
              </a:pathLst>
            </a:custGeom>
            <a:solidFill>
              <a:srgbClr val="1F1A17"/>
            </a:solidFill>
            <a:ln w="9525">
              <a:noFill/>
              <a:round/>
              <a:headEnd/>
              <a:tailEnd/>
            </a:ln>
          </p:spPr>
          <p:txBody>
            <a:bodyPr/>
            <a:lstStyle/>
            <a:p>
              <a:endParaRPr lang="en-US"/>
            </a:p>
          </p:txBody>
        </p:sp>
        <p:sp>
          <p:nvSpPr>
            <p:cNvPr id="5082" name="Freeform 986"/>
            <p:cNvSpPr>
              <a:spLocks/>
            </p:cNvSpPr>
            <p:nvPr/>
          </p:nvSpPr>
          <p:spPr bwMode="auto">
            <a:xfrm>
              <a:off x="3283" y="3310"/>
              <a:ext cx="69" cy="55"/>
            </a:xfrm>
            <a:custGeom>
              <a:avLst/>
              <a:gdLst/>
              <a:ahLst/>
              <a:cxnLst>
                <a:cxn ang="0">
                  <a:pos x="7" y="42"/>
                </a:cxn>
                <a:cxn ang="0">
                  <a:pos x="10" y="37"/>
                </a:cxn>
                <a:cxn ang="0">
                  <a:pos x="15" y="33"/>
                </a:cxn>
                <a:cxn ang="0">
                  <a:pos x="20" y="32"/>
                </a:cxn>
                <a:cxn ang="0">
                  <a:pos x="27" y="30"/>
                </a:cxn>
                <a:cxn ang="0">
                  <a:pos x="39" y="27"/>
                </a:cxn>
                <a:cxn ang="0">
                  <a:pos x="49" y="22"/>
                </a:cxn>
                <a:cxn ang="0">
                  <a:pos x="62" y="8"/>
                </a:cxn>
                <a:cxn ang="0">
                  <a:pos x="69" y="0"/>
                </a:cxn>
                <a:cxn ang="0">
                  <a:pos x="69" y="3"/>
                </a:cxn>
                <a:cxn ang="0">
                  <a:pos x="67" y="8"/>
                </a:cxn>
                <a:cxn ang="0">
                  <a:pos x="67" y="8"/>
                </a:cxn>
                <a:cxn ang="0">
                  <a:pos x="65" y="8"/>
                </a:cxn>
                <a:cxn ang="0">
                  <a:pos x="62" y="8"/>
                </a:cxn>
                <a:cxn ang="0">
                  <a:pos x="62" y="13"/>
                </a:cxn>
                <a:cxn ang="0">
                  <a:pos x="62" y="23"/>
                </a:cxn>
                <a:cxn ang="0">
                  <a:pos x="60" y="30"/>
                </a:cxn>
                <a:cxn ang="0">
                  <a:pos x="57" y="27"/>
                </a:cxn>
                <a:cxn ang="0">
                  <a:pos x="55" y="27"/>
                </a:cxn>
                <a:cxn ang="0">
                  <a:pos x="54" y="28"/>
                </a:cxn>
                <a:cxn ang="0">
                  <a:pos x="52" y="30"/>
                </a:cxn>
                <a:cxn ang="0">
                  <a:pos x="52" y="37"/>
                </a:cxn>
                <a:cxn ang="0">
                  <a:pos x="54" y="43"/>
                </a:cxn>
                <a:cxn ang="0">
                  <a:pos x="52" y="42"/>
                </a:cxn>
                <a:cxn ang="0">
                  <a:pos x="49" y="38"/>
                </a:cxn>
                <a:cxn ang="0">
                  <a:pos x="47" y="38"/>
                </a:cxn>
                <a:cxn ang="0">
                  <a:pos x="45" y="37"/>
                </a:cxn>
                <a:cxn ang="0">
                  <a:pos x="42" y="37"/>
                </a:cxn>
                <a:cxn ang="0">
                  <a:pos x="42" y="38"/>
                </a:cxn>
                <a:cxn ang="0">
                  <a:pos x="39" y="48"/>
                </a:cxn>
                <a:cxn ang="0">
                  <a:pos x="40" y="53"/>
                </a:cxn>
                <a:cxn ang="0">
                  <a:pos x="35" y="52"/>
                </a:cxn>
                <a:cxn ang="0">
                  <a:pos x="30" y="50"/>
                </a:cxn>
                <a:cxn ang="0">
                  <a:pos x="25" y="53"/>
                </a:cxn>
                <a:cxn ang="0">
                  <a:pos x="22" y="55"/>
                </a:cxn>
                <a:cxn ang="0">
                  <a:pos x="14" y="55"/>
                </a:cxn>
                <a:cxn ang="0">
                  <a:pos x="7" y="53"/>
                </a:cxn>
                <a:cxn ang="0">
                  <a:pos x="4" y="48"/>
                </a:cxn>
                <a:cxn ang="0">
                  <a:pos x="0" y="45"/>
                </a:cxn>
                <a:cxn ang="0">
                  <a:pos x="4" y="43"/>
                </a:cxn>
                <a:cxn ang="0">
                  <a:pos x="7" y="42"/>
                </a:cxn>
              </a:cxnLst>
              <a:rect l="0" t="0" r="r" b="b"/>
              <a:pathLst>
                <a:path w="69" h="55">
                  <a:moveTo>
                    <a:pt x="7" y="42"/>
                  </a:moveTo>
                  <a:lnTo>
                    <a:pt x="10" y="37"/>
                  </a:lnTo>
                  <a:lnTo>
                    <a:pt x="15" y="33"/>
                  </a:lnTo>
                  <a:lnTo>
                    <a:pt x="20" y="32"/>
                  </a:lnTo>
                  <a:lnTo>
                    <a:pt x="27" y="30"/>
                  </a:lnTo>
                  <a:lnTo>
                    <a:pt x="39" y="27"/>
                  </a:lnTo>
                  <a:lnTo>
                    <a:pt x="49" y="22"/>
                  </a:lnTo>
                  <a:lnTo>
                    <a:pt x="62" y="8"/>
                  </a:lnTo>
                  <a:lnTo>
                    <a:pt x="69" y="0"/>
                  </a:lnTo>
                  <a:lnTo>
                    <a:pt x="69" y="3"/>
                  </a:lnTo>
                  <a:lnTo>
                    <a:pt x="67" y="8"/>
                  </a:lnTo>
                  <a:lnTo>
                    <a:pt x="67" y="8"/>
                  </a:lnTo>
                  <a:lnTo>
                    <a:pt x="65" y="8"/>
                  </a:lnTo>
                  <a:lnTo>
                    <a:pt x="62" y="8"/>
                  </a:lnTo>
                  <a:lnTo>
                    <a:pt x="62" y="13"/>
                  </a:lnTo>
                  <a:lnTo>
                    <a:pt x="62" y="23"/>
                  </a:lnTo>
                  <a:lnTo>
                    <a:pt x="60" y="30"/>
                  </a:lnTo>
                  <a:lnTo>
                    <a:pt x="57" y="27"/>
                  </a:lnTo>
                  <a:lnTo>
                    <a:pt x="55" y="27"/>
                  </a:lnTo>
                  <a:lnTo>
                    <a:pt x="54" y="28"/>
                  </a:lnTo>
                  <a:lnTo>
                    <a:pt x="52" y="30"/>
                  </a:lnTo>
                  <a:lnTo>
                    <a:pt x="52" y="37"/>
                  </a:lnTo>
                  <a:lnTo>
                    <a:pt x="54" y="43"/>
                  </a:lnTo>
                  <a:lnTo>
                    <a:pt x="52" y="42"/>
                  </a:lnTo>
                  <a:lnTo>
                    <a:pt x="49" y="38"/>
                  </a:lnTo>
                  <a:lnTo>
                    <a:pt x="47" y="38"/>
                  </a:lnTo>
                  <a:lnTo>
                    <a:pt x="45" y="37"/>
                  </a:lnTo>
                  <a:lnTo>
                    <a:pt x="42" y="37"/>
                  </a:lnTo>
                  <a:lnTo>
                    <a:pt x="42" y="38"/>
                  </a:lnTo>
                  <a:lnTo>
                    <a:pt x="39" y="48"/>
                  </a:lnTo>
                  <a:lnTo>
                    <a:pt x="40" y="53"/>
                  </a:lnTo>
                  <a:lnTo>
                    <a:pt x="35" y="52"/>
                  </a:lnTo>
                  <a:lnTo>
                    <a:pt x="30" y="50"/>
                  </a:lnTo>
                  <a:lnTo>
                    <a:pt x="25" y="53"/>
                  </a:lnTo>
                  <a:lnTo>
                    <a:pt x="22" y="55"/>
                  </a:lnTo>
                  <a:lnTo>
                    <a:pt x="14" y="55"/>
                  </a:lnTo>
                  <a:lnTo>
                    <a:pt x="7" y="53"/>
                  </a:lnTo>
                  <a:lnTo>
                    <a:pt x="4" y="48"/>
                  </a:lnTo>
                  <a:lnTo>
                    <a:pt x="0" y="45"/>
                  </a:lnTo>
                  <a:lnTo>
                    <a:pt x="4" y="43"/>
                  </a:lnTo>
                  <a:lnTo>
                    <a:pt x="7" y="42"/>
                  </a:lnTo>
                  <a:close/>
                </a:path>
              </a:pathLst>
            </a:custGeom>
            <a:solidFill>
              <a:srgbClr val="1F1A17"/>
            </a:solidFill>
            <a:ln w="9525">
              <a:noFill/>
              <a:round/>
              <a:headEnd/>
              <a:tailEnd/>
            </a:ln>
          </p:spPr>
          <p:txBody>
            <a:bodyPr/>
            <a:lstStyle/>
            <a:p>
              <a:endParaRPr lang="en-US"/>
            </a:p>
          </p:txBody>
        </p:sp>
        <p:sp>
          <p:nvSpPr>
            <p:cNvPr id="5083" name="Freeform 987"/>
            <p:cNvSpPr>
              <a:spLocks/>
            </p:cNvSpPr>
            <p:nvPr/>
          </p:nvSpPr>
          <p:spPr bwMode="auto">
            <a:xfrm>
              <a:off x="3285" y="3373"/>
              <a:ext cx="20" cy="17"/>
            </a:xfrm>
            <a:custGeom>
              <a:avLst/>
              <a:gdLst/>
              <a:ahLst/>
              <a:cxnLst>
                <a:cxn ang="0">
                  <a:pos x="13" y="0"/>
                </a:cxn>
                <a:cxn ang="0">
                  <a:pos x="17" y="2"/>
                </a:cxn>
                <a:cxn ang="0">
                  <a:pos x="20" y="7"/>
                </a:cxn>
                <a:cxn ang="0">
                  <a:pos x="20" y="12"/>
                </a:cxn>
                <a:cxn ang="0">
                  <a:pos x="20" y="16"/>
                </a:cxn>
                <a:cxn ang="0">
                  <a:pos x="13" y="7"/>
                </a:cxn>
                <a:cxn ang="0">
                  <a:pos x="13" y="16"/>
                </a:cxn>
                <a:cxn ang="0">
                  <a:pos x="10" y="12"/>
                </a:cxn>
                <a:cxn ang="0">
                  <a:pos x="7" y="11"/>
                </a:cxn>
                <a:cxn ang="0">
                  <a:pos x="7" y="14"/>
                </a:cxn>
                <a:cxn ang="0">
                  <a:pos x="7" y="17"/>
                </a:cxn>
                <a:cxn ang="0">
                  <a:pos x="0" y="12"/>
                </a:cxn>
                <a:cxn ang="0">
                  <a:pos x="0" y="12"/>
                </a:cxn>
                <a:cxn ang="0">
                  <a:pos x="3" y="9"/>
                </a:cxn>
                <a:cxn ang="0">
                  <a:pos x="2" y="4"/>
                </a:cxn>
                <a:cxn ang="0">
                  <a:pos x="2" y="2"/>
                </a:cxn>
                <a:cxn ang="0">
                  <a:pos x="3" y="2"/>
                </a:cxn>
                <a:cxn ang="0">
                  <a:pos x="7" y="4"/>
                </a:cxn>
                <a:cxn ang="0">
                  <a:pos x="10" y="6"/>
                </a:cxn>
                <a:cxn ang="0">
                  <a:pos x="12" y="7"/>
                </a:cxn>
                <a:cxn ang="0">
                  <a:pos x="13" y="0"/>
                </a:cxn>
              </a:cxnLst>
              <a:rect l="0" t="0" r="r" b="b"/>
              <a:pathLst>
                <a:path w="20" h="17">
                  <a:moveTo>
                    <a:pt x="13" y="0"/>
                  </a:moveTo>
                  <a:lnTo>
                    <a:pt x="17" y="2"/>
                  </a:lnTo>
                  <a:lnTo>
                    <a:pt x="20" y="7"/>
                  </a:lnTo>
                  <a:lnTo>
                    <a:pt x="20" y="12"/>
                  </a:lnTo>
                  <a:lnTo>
                    <a:pt x="20" y="16"/>
                  </a:lnTo>
                  <a:lnTo>
                    <a:pt x="13" y="7"/>
                  </a:lnTo>
                  <a:lnTo>
                    <a:pt x="13" y="16"/>
                  </a:lnTo>
                  <a:lnTo>
                    <a:pt x="10" y="12"/>
                  </a:lnTo>
                  <a:lnTo>
                    <a:pt x="7" y="11"/>
                  </a:lnTo>
                  <a:lnTo>
                    <a:pt x="7" y="14"/>
                  </a:lnTo>
                  <a:lnTo>
                    <a:pt x="7" y="17"/>
                  </a:lnTo>
                  <a:lnTo>
                    <a:pt x="0" y="12"/>
                  </a:lnTo>
                  <a:lnTo>
                    <a:pt x="0" y="12"/>
                  </a:lnTo>
                  <a:lnTo>
                    <a:pt x="3" y="9"/>
                  </a:lnTo>
                  <a:lnTo>
                    <a:pt x="2" y="4"/>
                  </a:lnTo>
                  <a:lnTo>
                    <a:pt x="2" y="2"/>
                  </a:lnTo>
                  <a:lnTo>
                    <a:pt x="3" y="2"/>
                  </a:lnTo>
                  <a:lnTo>
                    <a:pt x="7" y="4"/>
                  </a:lnTo>
                  <a:lnTo>
                    <a:pt x="10" y="6"/>
                  </a:lnTo>
                  <a:lnTo>
                    <a:pt x="12" y="7"/>
                  </a:lnTo>
                  <a:lnTo>
                    <a:pt x="13" y="0"/>
                  </a:lnTo>
                  <a:close/>
                </a:path>
              </a:pathLst>
            </a:custGeom>
            <a:solidFill>
              <a:srgbClr val="1F1A17"/>
            </a:solidFill>
            <a:ln w="9525">
              <a:noFill/>
              <a:round/>
              <a:headEnd/>
              <a:tailEnd/>
            </a:ln>
          </p:spPr>
          <p:txBody>
            <a:bodyPr/>
            <a:lstStyle/>
            <a:p>
              <a:endParaRPr lang="en-US"/>
            </a:p>
          </p:txBody>
        </p:sp>
        <p:sp>
          <p:nvSpPr>
            <p:cNvPr id="5084" name="Freeform 988"/>
            <p:cNvSpPr>
              <a:spLocks/>
            </p:cNvSpPr>
            <p:nvPr/>
          </p:nvSpPr>
          <p:spPr bwMode="auto">
            <a:xfrm>
              <a:off x="3303" y="3353"/>
              <a:ext cx="37" cy="31"/>
            </a:xfrm>
            <a:custGeom>
              <a:avLst/>
              <a:gdLst/>
              <a:ahLst/>
              <a:cxnLst>
                <a:cxn ang="0">
                  <a:pos x="0" y="19"/>
                </a:cxn>
                <a:cxn ang="0">
                  <a:pos x="2" y="24"/>
                </a:cxn>
                <a:cxn ang="0">
                  <a:pos x="4" y="29"/>
                </a:cxn>
                <a:cxn ang="0">
                  <a:pos x="4" y="27"/>
                </a:cxn>
                <a:cxn ang="0">
                  <a:pos x="4" y="26"/>
                </a:cxn>
                <a:cxn ang="0">
                  <a:pos x="7" y="29"/>
                </a:cxn>
                <a:cxn ang="0">
                  <a:pos x="9" y="31"/>
                </a:cxn>
                <a:cxn ang="0">
                  <a:pos x="10" y="29"/>
                </a:cxn>
                <a:cxn ang="0">
                  <a:pos x="14" y="27"/>
                </a:cxn>
                <a:cxn ang="0">
                  <a:pos x="17" y="29"/>
                </a:cxn>
                <a:cxn ang="0">
                  <a:pos x="22" y="29"/>
                </a:cxn>
                <a:cxn ang="0">
                  <a:pos x="22" y="24"/>
                </a:cxn>
                <a:cxn ang="0">
                  <a:pos x="22" y="19"/>
                </a:cxn>
                <a:cxn ang="0">
                  <a:pos x="25" y="19"/>
                </a:cxn>
                <a:cxn ang="0">
                  <a:pos x="29" y="17"/>
                </a:cxn>
                <a:cxn ang="0">
                  <a:pos x="27" y="15"/>
                </a:cxn>
                <a:cxn ang="0">
                  <a:pos x="24" y="14"/>
                </a:cxn>
                <a:cxn ang="0">
                  <a:pos x="30" y="12"/>
                </a:cxn>
                <a:cxn ang="0">
                  <a:pos x="37" y="10"/>
                </a:cxn>
                <a:cxn ang="0">
                  <a:pos x="32" y="4"/>
                </a:cxn>
                <a:cxn ang="0">
                  <a:pos x="27" y="0"/>
                </a:cxn>
                <a:cxn ang="0">
                  <a:pos x="29" y="4"/>
                </a:cxn>
                <a:cxn ang="0">
                  <a:pos x="30" y="7"/>
                </a:cxn>
                <a:cxn ang="0">
                  <a:pos x="24" y="7"/>
                </a:cxn>
                <a:cxn ang="0">
                  <a:pos x="17" y="9"/>
                </a:cxn>
                <a:cxn ang="0">
                  <a:pos x="15" y="10"/>
                </a:cxn>
                <a:cxn ang="0">
                  <a:pos x="14" y="14"/>
                </a:cxn>
                <a:cxn ang="0">
                  <a:pos x="15" y="17"/>
                </a:cxn>
                <a:cxn ang="0">
                  <a:pos x="15" y="19"/>
                </a:cxn>
                <a:cxn ang="0">
                  <a:pos x="10" y="17"/>
                </a:cxn>
                <a:cxn ang="0">
                  <a:pos x="5" y="17"/>
                </a:cxn>
                <a:cxn ang="0">
                  <a:pos x="5" y="20"/>
                </a:cxn>
                <a:cxn ang="0">
                  <a:pos x="7" y="24"/>
                </a:cxn>
                <a:cxn ang="0">
                  <a:pos x="4" y="22"/>
                </a:cxn>
                <a:cxn ang="0">
                  <a:pos x="0" y="19"/>
                </a:cxn>
              </a:cxnLst>
              <a:rect l="0" t="0" r="r" b="b"/>
              <a:pathLst>
                <a:path w="37" h="31">
                  <a:moveTo>
                    <a:pt x="0" y="19"/>
                  </a:moveTo>
                  <a:lnTo>
                    <a:pt x="2" y="24"/>
                  </a:lnTo>
                  <a:lnTo>
                    <a:pt x="4" y="29"/>
                  </a:lnTo>
                  <a:lnTo>
                    <a:pt x="4" y="27"/>
                  </a:lnTo>
                  <a:lnTo>
                    <a:pt x="4" y="26"/>
                  </a:lnTo>
                  <a:lnTo>
                    <a:pt x="7" y="29"/>
                  </a:lnTo>
                  <a:lnTo>
                    <a:pt x="9" y="31"/>
                  </a:lnTo>
                  <a:lnTo>
                    <a:pt x="10" y="29"/>
                  </a:lnTo>
                  <a:lnTo>
                    <a:pt x="14" y="27"/>
                  </a:lnTo>
                  <a:lnTo>
                    <a:pt x="17" y="29"/>
                  </a:lnTo>
                  <a:lnTo>
                    <a:pt x="22" y="29"/>
                  </a:lnTo>
                  <a:lnTo>
                    <a:pt x="22" y="24"/>
                  </a:lnTo>
                  <a:lnTo>
                    <a:pt x="22" y="19"/>
                  </a:lnTo>
                  <a:lnTo>
                    <a:pt x="25" y="19"/>
                  </a:lnTo>
                  <a:lnTo>
                    <a:pt x="29" y="17"/>
                  </a:lnTo>
                  <a:lnTo>
                    <a:pt x="27" y="15"/>
                  </a:lnTo>
                  <a:lnTo>
                    <a:pt x="24" y="14"/>
                  </a:lnTo>
                  <a:lnTo>
                    <a:pt x="30" y="12"/>
                  </a:lnTo>
                  <a:lnTo>
                    <a:pt x="37" y="10"/>
                  </a:lnTo>
                  <a:lnTo>
                    <a:pt x="32" y="4"/>
                  </a:lnTo>
                  <a:lnTo>
                    <a:pt x="27" y="0"/>
                  </a:lnTo>
                  <a:lnTo>
                    <a:pt x="29" y="4"/>
                  </a:lnTo>
                  <a:lnTo>
                    <a:pt x="30" y="7"/>
                  </a:lnTo>
                  <a:lnTo>
                    <a:pt x="24" y="7"/>
                  </a:lnTo>
                  <a:lnTo>
                    <a:pt x="17" y="9"/>
                  </a:lnTo>
                  <a:lnTo>
                    <a:pt x="15" y="10"/>
                  </a:lnTo>
                  <a:lnTo>
                    <a:pt x="14" y="14"/>
                  </a:lnTo>
                  <a:lnTo>
                    <a:pt x="15" y="17"/>
                  </a:lnTo>
                  <a:lnTo>
                    <a:pt x="15" y="19"/>
                  </a:lnTo>
                  <a:lnTo>
                    <a:pt x="10" y="17"/>
                  </a:lnTo>
                  <a:lnTo>
                    <a:pt x="5" y="17"/>
                  </a:lnTo>
                  <a:lnTo>
                    <a:pt x="5" y="20"/>
                  </a:lnTo>
                  <a:lnTo>
                    <a:pt x="7" y="24"/>
                  </a:lnTo>
                  <a:lnTo>
                    <a:pt x="4" y="22"/>
                  </a:lnTo>
                  <a:lnTo>
                    <a:pt x="0" y="19"/>
                  </a:lnTo>
                  <a:close/>
                </a:path>
              </a:pathLst>
            </a:custGeom>
            <a:solidFill>
              <a:srgbClr val="1F1A17"/>
            </a:solidFill>
            <a:ln w="9525">
              <a:noFill/>
              <a:round/>
              <a:headEnd/>
              <a:tailEnd/>
            </a:ln>
          </p:spPr>
          <p:txBody>
            <a:bodyPr/>
            <a:lstStyle/>
            <a:p>
              <a:endParaRPr lang="en-US"/>
            </a:p>
          </p:txBody>
        </p:sp>
        <p:sp>
          <p:nvSpPr>
            <p:cNvPr id="5085" name="Freeform 989"/>
            <p:cNvSpPr>
              <a:spLocks/>
            </p:cNvSpPr>
            <p:nvPr/>
          </p:nvSpPr>
          <p:spPr bwMode="auto">
            <a:xfrm>
              <a:off x="3213" y="3328"/>
              <a:ext cx="25" cy="34"/>
            </a:xfrm>
            <a:custGeom>
              <a:avLst/>
              <a:gdLst/>
              <a:ahLst/>
              <a:cxnLst>
                <a:cxn ang="0">
                  <a:pos x="7" y="0"/>
                </a:cxn>
                <a:cxn ang="0">
                  <a:pos x="3" y="5"/>
                </a:cxn>
                <a:cxn ang="0">
                  <a:pos x="0" y="12"/>
                </a:cxn>
                <a:cxn ang="0">
                  <a:pos x="0" y="19"/>
                </a:cxn>
                <a:cxn ang="0">
                  <a:pos x="2" y="24"/>
                </a:cxn>
                <a:cxn ang="0">
                  <a:pos x="5" y="20"/>
                </a:cxn>
                <a:cxn ang="0">
                  <a:pos x="8" y="20"/>
                </a:cxn>
                <a:cxn ang="0">
                  <a:pos x="7" y="29"/>
                </a:cxn>
                <a:cxn ang="0">
                  <a:pos x="5" y="34"/>
                </a:cxn>
                <a:cxn ang="0">
                  <a:pos x="12" y="34"/>
                </a:cxn>
                <a:cxn ang="0">
                  <a:pos x="22" y="29"/>
                </a:cxn>
                <a:cxn ang="0">
                  <a:pos x="25" y="22"/>
                </a:cxn>
                <a:cxn ang="0">
                  <a:pos x="25" y="19"/>
                </a:cxn>
                <a:cxn ang="0">
                  <a:pos x="20" y="12"/>
                </a:cxn>
                <a:cxn ang="0">
                  <a:pos x="10" y="10"/>
                </a:cxn>
                <a:cxn ang="0">
                  <a:pos x="7" y="0"/>
                </a:cxn>
              </a:cxnLst>
              <a:rect l="0" t="0" r="r" b="b"/>
              <a:pathLst>
                <a:path w="25" h="34">
                  <a:moveTo>
                    <a:pt x="7" y="0"/>
                  </a:moveTo>
                  <a:lnTo>
                    <a:pt x="3" y="5"/>
                  </a:lnTo>
                  <a:lnTo>
                    <a:pt x="0" y="12"/>
                  </a:lnTo>
                  <a:lnTo>
                    <a:pt x="0" y="19"/>
                  </a:lnTo>
                  <a:lnTo>
                    <a:pt x="2" y="24"/>
                  </a:lnTo>
                  <a:lnTo>
                    <a:pt x="5" y="20"/>
                  </a:lnTo>
                  <a:lnTo>
                    <a:pt x="8" y="20"/>
                  </a:lnTo>
                  <a:lnTo>
                    <a:pt x="7" y="29"/>
                  </a:lnTo>
                  <a:lnTo>
                    <a:pt x="5" y="34"/>
                  </a:lnTo>
                  <a:lnTo>
                    <a:pt x="12" y="34"/>
                  </a:lnTo>
                  <a:lnTo>
                    <a:pt x="22" y="29"/>
                  </a:lnTo>
                  <a:lnTo>
                    <a:pt x="25" y="22"/>
                  </a:lnTo>
                  <a:lnTo>
                    <a:pt x="25" y="19"/>
                  </a:lnTo>
                  <a:lnTo>
                    <a:pt x="20" y="12"/>
                  </a:lnTo>
                  <a:lnTo>
                    <a:pt x="10" y="10"/>
                  </a:lnTo>
                  <a:lnTo>
                    <a:pt x="7" y="0"/>
                  </a:lnTo>
                  <a:close/>
                </a:path>
              </a:pathLst>
            </a:custGeom>
            <a:solidFill>
              <a:srgbClr val="1F1A17"/>
            </a:solidFill>
            <a:ln w="9525">
              <a:noFill/>
              <a:round/>
              <a:headEnd/>
              <a:tailEnd/>
            </a:ln>
          </p:spPr>
          <p:txBody>
            <a:bodyPr/>
            <a:lstStyle/>
            <a:p>
              <a:endParaRPr lang="en-US"/>
            </a:p>
          </p:txBody>
        </p:sp>
        <p:sp>
          <p:nvSpPr>
            <p:cNvPr id="5086" name="Freeform 990"/>
            <p:cNvSpPr>
              <a:spLocks/>
            </p:cNvSpPr>
            <p:nvPr/>
          </p:nvSpPr>
          <p:spPr bwMode="auto">
            <a:xfrm>
              <a:off x="3173" y="3305"/>
              <a:ext cx="22" cy="25"/>
            </a:xfrm>
            <a:custGeom>
              <a:avLst/>
              <a:gdLst/>
              <a:ahLst/>
              <a:cxnLst>
                <a:cxn ang="0">
                  <a:pos x="12" y="0"/>
                </a:cxn>
                <a:cxn ang="0">
                  <a:pos x="10" y="5"/>
                </a:cxn>
                <a:cxn ang="0">
                  <a:pos x="7" y="12"/>
                </a:cxn>
                <a:cxn ang="0">
                  <a:pos x="2" y="15"/>
                </a:cxn>
                <a:cxn ang="0">
                  <a:pos x="0" y="17"/>
                </a:cxn>
                <a:cxn ang="0">
                  <a:pos x="5" y="20"/>
                </a:cxn>
                <a:cxn ang="0">
                  <a:pos x="12" y="25"/>
                </a:cxn>
                <a:cxn ang="0">
                  <a:pos x="17" y="25"/>
                </a:cxn>
                <a:cxn ang="0">
                  <a:pos x="17" y="23"/>
                </a:cxn>
                <a:cxn ang="0">
                  <a:pos x="12" y="13"/>
                </a:cxn>
                <a:cxn ang="0">
                  <a:pos x="22" y="8"/>
                </a:cxn>
                <a:cxn ang="0">
                  <a:pos x="12" y="0"/>
                </a:cxn>
              </a:cxnLst>
              <a:rect l="0" t="0" r="r" b="b"/>
              <a:pathLst>
                <a:path w="22" h="25">
                  <a:moveTo>
                    <a:pt x="12" y="0"/>
                  </a:moveTo>
                  <a:lnTo>
                    <a:pt x="10" y="5"/>
                  </a:lnTo>
                  <a:lnTo>
                    <a:pt x="7" y="12"/>
                  </a:lnTo>
                  <a:lnTo>
                    <a:pt x="2" y="15"/>
                  </a:lnTo>
                  <a:lnTo>
                    <a:pt x="0" y="17"/>
                  </a:lnTo>
                  <a:lnTo>
                    <a:pt x="5" y="20"/>
                  </a:lnTo>
                  <a:lnTo>
                    <a:pt x="12" y="25"/>
                  </a:lnTo>
                  <a:lnTo>
                    <a:pt x="17" y="25"/>
                  </a:lnTo>
                  <a:lnTo>
                    <a:pt x="17" y="23"/>
                  </a:lnTo>
                  <a:lnTo>
                    <a:pt x="12" y="13"/>
                  </a:lnTo>
                  <a:lnTo>
                    <a:pt x="22" y="8"/>
                  </a:lnTo>
                  <a:lnTo>
                    <a:pt x="12" y="0"/>
                  </a:lnTo>
                  <a:close/>
                </a:path>
              </a:pathLst>
            </a:custGeom>
            <a:solidFill>
              <a:srgbClr val="1F1A17"/>
            </a:solidFill>
            <a:ln w="9525">
              <a:noFill/>
              <a:round/>
              <a:headEnd/>
              <a:tailEnd/>
            </a:ln>
          </p:spPr>
          <p:txBody>
            <a:bodyPr/>
            <a:lstStyle/>
            <a:p>
              <a:endParaRPr lang="en-US"/>
            </a:p>
          </p:txBody>
        </p:sp>
        <p:sp>
          <p:nvSpPr>
            <p:cNvPr id="5087" name="Freeform 991"/>
            <p:cNvSpPr>
              <a:spLocks/>
            </p:cNvSpPr>
            <p:nvPr/>
          </p:nvSpPr>
          <p:spPr bwMode="auto">
            <a:xfrm>
              <a:off x="3213" y="3345"/>
              <a:ext cx="85" cy="45"/>
            </a:xfrm>
            <a:custGeom>
              <a:avLst/>
              <a:gdLst/>
              <a:ahLst/>
              <a:cxnLst>
                <a:cxn ang="0">
                  <a:pos x="3" y="12"/>
                </a:cxn>
                <a:cxn ang="0">
                  <a:pos x="0" y="22"/>
                </a:cxn>
                <a:cxn ang="0">
                  <a:pos x="0" y="28"/>
                </a:cxn>
                <a:cxn ang="0">
                  <a:pos x="3" y="35"/>
                </a:cxn>
                <a:cxn ang="0">
                  <a:pos x="5" y="45"/>
                </a:cxn>
                <a:cxn ang="0">
                  <a:pos x="8" y="40"/>
                </a:cxn>
                <a:cxn ang="0">
                  <a:pos x="12" y="37"/>
                </a:cxn>
                <a:cxn ang="0">
                  <a:pos x="13" y="30"/>
                </a:cxn>
                <a:cxn ang="0">
                  <a:pos x="17" y="28"/>
                </a:cxn>
                <a:cxn ang="0">
                  <a:pos x="18" y="30"/>
                </a:cxn>
                <a:cxn ang="0">
                  <a:pos x="22" y="34"/>
                </a:cxn>
                <a:cxn ang="0">
                  <a:pos x="23" y="25"/>
                </a:cxn>
                <a:cxn ang="0">
                  <a:pos x="25" y="20"/>
                </a:cxn>
                <a:cxn ang="0">
                  <a:pos x="30" y="18"/>
                </a:cxn>
                <a:cxn ang="0">
                  <a:pos x="35" y="17"/>
                </a:cxn>
                <a:cxn ang="0">
                  <a:pos x="37" y="13"/>
                </a:cxn>
                <a:cxn ang="0">
                  <a:pos x="39" y="10"/>
                </a:cxn>
                <a:cxn ang="0">
                  <a:pos x="44" y="8"/>
                </a:cxn>
                <a:cxn ang="0">
                  <a:pos x="47" y="8"/>
                </a:cxn>
                <a:cxn ang="0">
                  <a:pos x="47" y="13"/>
                </a:cxn>
                <a:cxn ang="0">
                  <a:pos x="47" y="18"/>
                </a:cxn>
                <a:cxn ang="0">
                  <a:pos x="50" y="12"/>
                </a:cxn>
                <a:cxn ang="0">
                  <a:pos x="55" y="7"/>
                </a:cxn>
                <a:cxn ang="0">
                  <a:pos x="54" y="15"/>
                </a:cxn>
                <a:cxn ang="0">
                  <a:pos x="55" y="23"/>
                </a:cxn>
                <a:cxn ang="0">
                  <a:pos x="59" y="15"/>
                </a:cxn>
                <a:cxn ang="0">
                  <a:pos x="60" y="7"/>
                </a:cxn>
                <a:cxn ang="0">
                  <a:pos x="64" y="23"/>
                </a:cxn>
                <a:cxn ang="0">
                  <a:pos x="65" y="39"/>
                </a:cxn>
                <a:cxn ang="0">
                  <a:pos x="69" y="40"/>
                </a:cxn>
                <a:cxn ang="0">
                  <a:pos x="70" y="40"/>
                </a:cxn>
                <a:cxn ang="0">
                  <a:pos x="72" y="39"/>
                </a:cxn>
                <a:cxn ang="0">
                  <a:pos x="72" y="35"/>
                </a:cxn>
                <a:cxn ang="0">
                  <a:pos x="72" y="30"/>
                </a:cxn>
                <a:cxn ang="0">
                  <a:pos x="70" y="23"/>
                </a:cxn>
                <a:cxn ang="0">
                  <a:pos x="77" y="27"/>
                </a:cxn>
                <a:cxn ang="0">
                  <a:pos x="85" y="27"/>
                </a:cxn>
                <a:cxn ang="0">
                  <a:pos x="79" y="23"/>
                </a:cxn>
                <a:cxn ang="0">
                  <a:pos x="74" y="20"/>
                </a:cxn>
                <a:cxn ang="0">
                  <a:pos x="70" y="15"/>
                </a:cxn>
                <a:cxn ang="0">
                  <a:pos x="65" y="8"/>
                </a:cxn>
                <a:cxn ang="0">
                  <a:pos x="65" y="5"/>
                </a:cxn>
                <a:cxn ang="0">
                  <a:pos x="64" y="2"/>
                </a:cxn>
                <a:cxn ang="0">
                  <a:pos x="60" y="0"/>
                </a:cxn>
                <a:cxn ang="0">
                  <a:pos x="55" y="0"/>
                </a:cxn>
                <a:cxn ang="0">
                  <a:pos x="47" y="0"/>
                </a:cxn>
                <a:cxn ang="0">
                  <a:pos x="40" y="0"/>
                </a:cxn>
                <a:cxn ang="0">
                  <a:pos x="25" y="10"/>
                </a:cxn>
                <a:cxn ang="0">
                  <a:pos x="10" y="22"/>
                </a:cxn>
                <a:cxn ang="0">
                  <a:pos x="7" y="23"/>
                </a:cxn>
                <a:cxn ang="0">
                  <a:pos x="5" y="23"/>
                </a:cxn>
                <a:cxn ang="0">
                  <a:pos x="5" y="22"/>
                </a:cxn>
                <a:cxn ang="0">
                  <a:pos x="3" y="22"/>
                </a:cxn>
                <a:cxn ang="0">
                  <a:pos x="3" y="17"/>
                </a:cxn>
                <a:cxn ang="0">
                  <a:pos x="3" y="12"/>
                </a:cxn>
              </a:cxnLst>
              <a:rect l="0" t="0" r="r" b="b"/>
              <a:pathLst>
                <a:path w="85" h="45">
                  <a:moveTo>
                    <a:pt x="3" y="12"/>
                  </a:moveTo>
                  <a:lnTo>
                    <a:pt x="0" y="22"/>
                  </a:lnTo>
                  <a:lnTo>
                    <a:pt x="0" y="28"/>
                  </a:lnTo>
                  <a:lnTo>
                    <a:pt x="3" y="35"/>
                  </a:lnTo>
                  <a:lnTo>
                    <a:pt x="5" y="45"/>
                  </a:lnTo>
                  <a:lnTo>
                    <a:pt x="8" y="40"/>
                  </a:lnTo>
                  <a:lnTo>
                    <a:pt x="12" y="37"/>
                  </a:lnTo>
                  <a:lnTo>
                    <a:pt x="13" y="30"/>
                  </a:lnTo>
                  <a:lnTo>
                    <a:pt x="17" y="28"/>
                  </a:lnTo>
                  <a:lnTo>
                    <a:pt x="18" y="30"/>
                  </a:lnTo>
                  <a:lnTo>
                    <a:pt x="22" y="34"/>
                  </a:lnTo>
                  <a:lnTo>
                    <a:pt x="23" y="25"/>
                  </a:lnTo>
                  <a:lnTo>
                    <a:pt x="25" y="20"/>
                  </a:lnTo>
                  <a:lnTo>
                    <a:pt x="30" y="18"/>
                  </a:lnTo>
                  <a:lnTo>
                    <a:pt x="35" y="17"/>
                  </a:lnTo>
                  <a:lnTo>
                    <a:pt x="37" y="13"/>
                  </a:lnTo>
                  <a:lnTo>
                    <a:pt x="39" y="10"/>
                  </a:lnTo>
                  <a:lnTo>
                    <a:pt x="44" y="8"/>
                  </a:lnTo>
                  <a:lnTo>
                    <a:pt x="47" y="8"/>
                  </a:lnTo>
                  <a:lnTo>
                    <a:pt x="47" y="13"/>
                  </a:lnTo>
                  <a:lnTo>
                    <a:pt x="47" y="18"/>
                  </a:lnTo>
                  <a:lnTo>
                    <a:pt x="50" y="12"/>
                  </a:lnTo>
                  <a:lnTo>
                    <a:pt x="55" y="7"/>
                  </a:lnTo>
                  <a:lnTo>
                    <a:pt x="54" y="15"/>
                  </a:lnTo>
                  <a:lnTo>
                    <a:pt x="55" y="23"/>
                  </a:lnTo>
                  <a:lnTo>
                    <a:pt x="59" y="15"/>
                  </a:lnTo>
                  <a:lnTo>
                    <a:pt x="60" y="7"/>
                  </a:lnTo>
                  <a:lnTo>
                    <a:pt x="64" y="23"/>
                  </a:lnTo>
                  <a:lnTo>
                    <a:pt x="65" y="39"/>
                  </a:lnTo>
                  <a:lnTo>
                    <a:pt x="69" y="40"/>
                  </a:lnTo>
                  <a:lnTo>
                    <a:pt x="70" y="40"/>
                  </a:lnTo>
                  <a:lnTo>
                    <a:pt x="72" y="39"/>
                  </a:lnTo>
                  <a:lnTo>
                    <a:pt x="72" y="35"/>
                  </a:lnTo>
                  <a:lnTo>
                    <a:pt x="72" y="30"/>
                  </a:lnTo>
                  <a:lnTo>
                    <a:pt x="70" y="23"/>
                  </a:lnTo>
                  <a:lnTo>
                    <a:pt x="77" y="27"/>
                  </a:lnTo>
                  <a:lnTo>
                    <a:pt x="85" y="27"/>
                  </a:lnTo>
                  <a:lnTo>
                    <a:pt x="79" y="23"/>
                  </a:lnTo>
                  <a:lnTo>
                    <a:pt x="74" y="20"/>
                  </a:lnTo>
                  <a:lnTo>
                    <a:pt x="70" y="15"/>
                  </a:lnTo>
                  <a:lnTo>
                    <a:pt x="65" y="8"/>
                  </a:lnTo>
                  <a:lnTo>
                    <a:pt x="65" y="5"/>
                  </a:lnTo>
                  <a:lnTo>
                    <a:pt x="64" y="2"/>
                  </a:lnTo>
                  <a:lnTo>
                    <a:pt x="60" y="0"/>
                  </a:lnTo>
                  <a:lnTo>
                    <a:pt x="55" y="0"/>
                  </a:lnTo>
                  <a:lnTo>
                    <a:pt x="47" y="0"/>
                  </a:lnTo>
                  <a:lnTo>
                    <a:pt x="40" y="0"/>
                  </a:lnTo>
                  <a:lnTo>
                    <a:pt x="25" y="10"/>
                  </a:lnTo>
                  <a:lnTo>
                    <a:pt x="10" y="22"/>
                  </a:lnTo>
                  <a:lnTo>
                    <a:pt x="7" y="23"/>
                  </a:lnTo>
                  <a:lnTo>
                    <a:pt x="5" y="23"/>
                  </a:lnTo>
                  <a:lnTo>
                    <a:pt x="5" y="22"/>
                  </a:lnTo>
                  <a:lnTo>
                    <a:pt x="3" y="22"/>
                  </a:lnTo>
                  <a:lnTo>
                    <a:pt x="3" y="17"/>
                  </a:lnTo>
                  <a:lnTo>
                    <a:pt x="3" y="12"/>
                  </a:lnTo>
                  <a:close/>
                </a:path>
              </a:pathLst>
            </a:custGeom>
            <a:solidFill>
              <a:srgbClr val="1F1A17"/>
            </a:solidFill>
            <a:ln w="9525">
              <a:noFill/>
              <a:round/>
              <a:headEnd/>
              <a:tailEnd/>
            </a:ln>
          </p:spPr>
          <p:txBody>
            <a:bodyPr/>
            <a:lstStyle/>
            <a:p>
              <a:endParaRPr lang="en-US"/>
            </a:p>
          </p:txBody>
        </p:sp>
        <p:sp>
          <p:nvSpPr>
            <p:cNvPr id="5088" name="Freeform 992"/>
            <p:cNvSpPr>
              <a:spLocks/>
            </p:cNvSpPr>
            <p:nvPr/>
          </p:nvSpPr>
          <p:spPr bwMode="auto">
            <a:xfrm>
              <a:off x="3210" y="3405"/>
              <a:ext cx="13" cy="14"/>
            </a:xfrm>
            <a:custGeom>
              <a:avLst/>
              <a:gdLst/>
              <a:ahLst/>
              <a:cxnLst>
                <a:cxn ang="0">
                  <a:pos x="0" y="14"/>
                </a:cxn>
                <a:cxn ang="0">
                  <a:pos x="0" y="10"/>
                </a:cxn>
                <a:cxn ang="0">
                  <a:pos x="1" y="5"/>
                </a:cxn>
                <a:cxn ang="0">
                  <a:pos x="5" y="2"/>
                </a:cxn>
                <a:cxn ang="0">
                  <a:pos x="6" y="0"/>
                </a:cxn>
                <a:cxn ang="0">
                  <a:pos x="11" y="9"/>
                </a:cxn>
                <a:cxn ang="0">
                  <a:pos x="13" y="14"/>
                </a:cxn>
                <a:cxn ang="0">
                  <a:pos x="10" y="12"/>
                </a:cxn>
                <a:cxn ang="0">
                  <a:pos x="5" y="12"/>
                </a:cxn>
                <a:cxn ang="0">
                  <a:pos x="1" y="14"/>
                </a:cxn>
                <a:cxn ang="0">
                  <a:pos x="0" y="14"/>
                </a:cxn>
              </a:cxnLst>
              <a:rect l="0" t="0" r="r" b="b"/>
              <a:pathLst>
                <a:path w="13" h="14">
                  <a:moveTo>
                    <a:pt x="0" y="14"/>
                  </a:moveTo>
                  <a:lnTo>
                    <a:pt x="0" y="10"/>
                  </a:lnTo>
                  <a:lnTo>
                    <a:pt x="1" y="5"/>
                  </a:lnTo>
                  <a:lnTo>
                    <a:pt x="5" y="2"/>
                  </a:lnTo>
                  <a:lnTo>
                    <a:pt x="6" y="0"/>
                  </a:lnTo>
                  <a:lnTo>
                    <a:pt x="11" y="9"/>
                  </a:lnTo>
                  <a:lnTo>
                    <a:pt x="13" y="14"/>
                  </a:lnTo>
                  <a:lnTo>
                    <a:pt x="10" y="12"/>
                  </a:lnTo>
                  <a:lnTo>
                    <a:pt x="5" y="12"/>
                  </a:lnTo>
                  <a:lnTo>
                    <a:pt x="1" y="14"/>
                  </a:lnTo>
                  <a:lnTo>
                    <a:pt x="0" y="14"/>
                  </a:lnTo>
                  <a:close/>
                </a:path>
              </a:pathLst>
            </a:custGeom>
            <a:solidFill>
              <a:srgbClr val="1F1A17"/>
            </a:solidFill>
            <a:ln w="9525">
              <a:noFill/>
              <a:round/>
              <a:headEnd/>
              <a:tailEnd/>
            </a:ln>
          </p:spPr>
          <p:txBody>
            <a:bodyPr/>
            <a:lstStyle/>
            <a:p>
              <a:endParaRPr lang="en-US"/>
            </a:p>
          </p:txBody>
        </p:sp>
        <p:sp>
          <p:nvSpPr>
            <p:cNvPr id="5089" name="Freeform 993"/>
            <p:cNvSpPr>
              <a:spLocks/>
            </p:cNvSpPr>
            <p:nvPr/>
          </p:nvSpPr>
          <p:spPr bwMode="auto">
            <a:xfrm>
              <a:off x="3165" y="3370"/>
              <a:ext cx="21" cy="27"/>
            </a:xfrm>
            <a:custGeom>
              <a:avLst/>
              <a:gdLst/>
              <a:ahLst/>
              <a:cxnLst>
                <a:cxn ang="0">
                  <a:pos x="6" y="0"/>
                </a:cxn>
                <a:cxn ang="0">
                  <a:pos x="3" y="3"/>
                </a:cxn>
                <a:cxn ang="0">
                  <a:pos x="0" y="10"/>
                </a:cxn>
                <a:cxn ang="0">
                  <a:pos x="3" y="20"/>
                </a:cxn>
                <a:cxn ang="0">
                  <a:pos x="8" y="27"/>
                </a:cxn>
                <a:cxn ang="0">
                  <a:pos x="8" y="15"/>
                </a:cxn>
                <a:cxn ang="0">
                  <a:pos x="15" y="27"/>
                </a:cxn>
                <a:cxn ang="0">
                  <a:pos x="16" y="25"/>
                </a:cxn>
                <a:cxn ang="0">
                  <a:pos x="16" y="20"/>
                </a:cxn>
                <a:cxn ang="0">
                  <a:pos x="16" y="10"/>
                </a:cxn>
                <a:cxn ang="0">
                  <a:pos x="20" y="5"/>
                </a:cxn>
                <a:cxn ang="0">
                  <a:pos x="21" y="3"/>
                </a:cxn>
                <a:cxn ang="0">
                  <a:pos x="6" y="9"/>
                </a:cxn>
                <a:cxn ang="0">
                  <a:pos x="6" y="0"/>
                </a:cxn>
              </a:cxnLst>
              <a:rect l="0" t="0" r="r" b="b"/>
              <a:pathLst>
                <a:path w="21" h="27">
                  <a:moveTo>
                    <a:pt x="6" y="0"/>
                  </a:moveTo>
                  <a:lnTo>
                    <a:pt x="3" y="3"/>
                  </a:lnTo>
                  <a:lnTo>
                    <a:pt x="0" y="10"/>
                  </a:lnTo>
                  <a:lnTo>
                    <a:pt x="3" y="20"/>
                  </a:lnTo>
                  <a:lnTo>
                    <a:pt x="8" y="27"/>
                  </a:lnTo>
                  <a:lnTo>
                    <a:pt x="8" y="15"/>
                  </a:lnTo>
                  <a:lnTo>
                    <a:pt x="15" y="27"/>
                  </a:lnTo>
                  <a:lnTo>
                    <a:pt x="16" y="25"/>
                  </a:lnTo>
                  <a:lnTo>
                    <a:pt x="16" y="20"/>
                  </a:lnTo>
                  <a:lnTo>
                    <a:pt x="16" y="10"/>
                  </a:lnTo>
                  <a:lnTo>
                    <a:pt x="20" y="5"/>
                  </a:lnTo>
                  <a:lnTo>
                    <a:pt x="21" y="3"/>
                  </a:lnTo>
                  <a:lnTo>
                    <a:pt x="6" y="9"/>
                  </a:lnTo>
                  <a:lnTo>
                    <a:pt x="6" y="0"/>
                  </a:lnTo>
                  <a:close/>
                </a:path>
              </a:pathLst>
            </a:custGeom>
            <a:solidFill>
              <a:srgbClr val="1F1A17"/>
            </a:solidFill>
            <a:ln w="9525">
              <a:noFill/>
              <a:round/>
              <a:headEnd/>
              <a:tailEnd/>
            </a:ln>
          </p:spPr>
          <p:txBody>
            <a:bodyPr/>
            <a:lstStyle/>
            <a:p>
              <a:endParaRPr lang="en-US"/>
            </a:p>
          </p:txBody>
        </p:sp>
        <p:sp>
          <p:nvSpPr>
            <p:cNvPr id="5090" name="Freeform 994"/>
            <p:cNvSpPr>
              <a:spLocks/>
            </p:cNvSpPr>
            <p:nvPr/>
          </p:nvSpPr>
          <p:spPr bwMode="auto">
            <a:xfrm>
              <a:off x="3089" y="3332"/>
              <a:ext cx="44" cy="18"/>
            </a:xfrm>
            <a:custGeom>
              <a:avLst/>
              <a:gdLst/>
              <a:ahLst/>
              <a:cxnLst>
                <a:cxn ang="0">
                  <a:pos x="0" y="1"/>
                </a:cxn>
                <a:cxn ang="0">
                  <a:pos x="2" y="0"/>
                </a:cxn>
                <a:cxn ang="0">
                  <a:pos x="12" y="1"/>
                </a:cxn>
                <a:cxn ang="0">
                  <a:pos x="24" y="6"/>
                </a:cxn>
                <a:cxn ang="0">
                  <a:pos x="30" y="8"/>
                </a:cxn>
                <a:cxn ang="0">
                  <a:pos x="29" y="0"/>
                </a:cxn>
                <a:cxn ang="0">
                  <a:pos x="32" y="0"/>
                </a:cxn>
                <a:cxn ang="0">
                  <a:pos x="36" y="0"/>
                </a:cxn>
                <a:cxn ang="0">
                  <a:pos x="41" y="5"/>
                </a:cxn>
                <a:cxn ang="0">
                  <a:pos x="44" y="8"/>
                </a:cxn>
                <a:cxn ang="0">
                  <a:pos x="42" y="18"/>
                </a:cxn>
                <a:cxn ang="0">
                  <a:pos x="39" y="6"/>
                </a:cxn>
                <a:cxn ang="0">
                  <a:pos x="37" y="10"/>
                </a:cxn>
                <a:cxn ang="0">
                  <a:pos x="29" y="13"/>
                </a:cxn>
                <a:cxn ang="0">
                  <a:pos x="17" y="11"/>
                </a:cxn>
                <a:cxn ang="0">
                  <a:pos x="10" y="10"/>
                </a:cxn>
                <a:cxn ang="0">
                  <a:pos x="7" y="1"/>
                </a:cxn>
                <a:cxn ang="0">
                  <a:pos x="0" y="1"/>
                </a:cxn>
              </a:cxnLst>
              <a:rect l="0" t="0" r="r" b="b"/>
              <a:pathLst>
                <a:path w="44" h="18">
                  <a:moveTo>
                    <a:pt x="0" y="1"/>
                  </a:moveTo>
                  <a:lnTo>
                    <a:pt x="2" y="0"/>
                  </a:lnTo>
                  <a:lnTo>
                    <a:pt x="12" y="1"/>
                  </a:lnTo>
                  <a:lnTo>
                    <a:pt x="24" y="6"/>
                  </a:lnTo>
                  <a:lnTo>
                    <a:pt x="30" y="8"/>
                  </a:lnTo>
                  <a:lnTo>
                    <a:pt x="29" y="0"/>
                  </a:lnTo>
                  <a:lnTo>
                    <a:pt x="32" y="0"/>
                  </a:lnTo>
                  <a:lnTo>
                    <a:pt x="36" y="0"/>
                  </a:lnTo>
                  <a:lnTo>
                    <a:pt x="41" y="5"/>
                  </a:lnTo>
                  <a:lnTo>
                    <a:pt x="44" y="8"/>
                  </a:lnTo>
                  <a:lnTo>
                    <a:pt x="42" y="18"/>
                  </a:lnTo>
                  <a:lnTo>
                    <a:pt x="39" y="6"/>
                  </a:lnTo>
                  <a:lnTo>
                    <a:pt x="37" y="10"/>
                  </a:lnTo>
                  <a:lnTo>
                    <a:pt x="29" y="13"/>
                  </a:lnTo>
                  <a:lnTo>
                    <a:pt x="17" y="11"/>
                  </a:lnTo>
                  <a:lnTo>
                    <a:pt x="10" y="10"/>
                  </a:lnTo>
                  <a:lnTo>
                    <a:pt x="7" y="1"/>
                  </a:lnTo>
                  <a:lnTo>
                    <a:pt x="0" y="1"/>
                  </a:lnTo>
                  <a:close/>
                </a:path>
              </a:pathLst>
            </a:custGeom>
            <a:solidFill>
              <a:srgbClr val="1F1A17"/>
            </a:solidFill>
            <a:ln w="9525">
              <a:noFill/>
              <a:round/>
              <a:headEnd/>
              <a:tailEnd/>
            </a:ln>
          </p:spPr>
          <p:txBody>
            <a:bodyPr/>
            <a:lstStyle/>
            <a:p>
              <a:endParaRPr lang="en-US"/>
            </a:p>
          </p:txBody>
        </p:sp>
        <p:sp>
          <p:nvSpPr>
            <p:cNvPr id="5091" name="Freeform 995"/>
            <p:cNvSpPr>
              <a:spLocks/>
            </p:cNvSpPr>
            <p:nvPr/>
          </p:nvSpPr>
          <p:spPr bwMode="auto">
            <a:xfrm>
              <a:off x="3089" y="3360"/>
              <a:ext cx="34" cy="29"/>
            </a:xfrm>
            <a:custGeom>
              <a:avLst/>
              <a:gdLst/>
              <a:ahLst/>
              <a:cxnLst>
                <a:cxn ang="0">
                  <a:pos x="0" y="0"/>
                </a:cxn>
                <a:cxn ang="0">
                  <a:pos x="9" y="3"/>
                </a:cxn>
                <a:cxn ang="0">
                  <a:pos x="19" y="8"/>
                </a:cxn>
                <a:cxn ang="0">
                  <a:pos x="24" y="13"/>
                </a:cxn>
                <a:cxn ang="0">
                  <a:pos x="29" y="17"/>
                </a:cxn>
                <a:cxn ang="0">
                  <a:pos x="32" y="24"/>
                </a:cxn>
                <a:cxn ang="0">
                  <a:pos x="34" y="27"/>
                </a:cxn>
                <a:cxn ang="0">
                  <a:pos x="32" y="29"/>
                </a:cxn>
                <a:cxn ang="0">
                  <a:pos x="30" y="29"/>
                </a:cxn>
                <a:cxn ang="0">
                  <a:pos x="29" y="29"/>
                </a:cxn>
                <a:cxn ang="0">
                  <a:pos x="27" y="27"/>
                </a:cxn>
                <a:cxn ang="0">
                  <a:pos x="24" y="24"/>
                </a:cxn>
                <a:cxn ang="0">
                  <a:pos x="20" y="20"/>
                </a:cxn>
                <a:cxn ang="0">
                  <a:pos x="20" y="22"/>
                </a:cxn>
                <a:cxn ang="0">
                  <a:pos x="20" y="24"/>
                </a:cxn>
                <a:cxn ang="0">
                  <a:pos x="19" y="25"/>
                </a:cxn>
                <a:cxn ang="0">
                  <a:pos x="15" y="25"/>
                </a:cxn>
                <a:cxn ang="0">
                  <a:pos x="14" y="19"/>
                </a:cxn>
                <a:cxn ang="0">
                  <a:pos x="9" y="13"/>
                </a:cxn>
                <a:cxn ang="0">
                  <a:pos x="9" y="10"/>
                </a:cxn>
                <a:cxn ang="0">
                  <a:pos x="10" y="7"/>
                </a:cxn>
                <a:cxn ang="0">
                  <a:pos x="5" y="3"/>
                </a:cxn>
                <a:cxn ang="0">
                  <a:pos x="0" y="0"/>
                </a:cxn>
              </a:cxnLst>
              <a:rect l="0" t="0" r="r" b="b"/>
              <a:pathLst>
                <a:path w="34" h="29">
                  <a:moveTo>
                    <a:pt x="0" y="0"/>
                  </a:moveTo>
                  <a:lnTo>
                    <a:pt x="9" y="3"/>
                  </a:lnTo>
                  <a:lnTo>
                    <a:pt x="19" y="8"/>
                  </a:lnTo>
                  <a:lnTo>
                    <a:pt x="24" y="13"/>
                  </a:lnTo>
                  <a:lnTo>
                    <a:pt x="29" y="17"/>
                  </a:lnTo>
                  <a:lnTo>
                    <a:pt x="32" y="24"/>
                  </a:lnTo>
                  <a:lnTo>
                    <a:pt x="34" y="27"/>
                  </a:lnTo>
                  <a:lnTo>
                    <a:pt x="32" y="29"/>
                  </a:lnTo>
                  <a:lnTo>
                    <a:pt x="30" y="29"/>
                  </a:lnTo>
                  <a:lnTo>
                    <a:pt x="29" y="29"/>
                  </a:lnTo>
                  <a:lnTo>
                    <a:pt x="27" y="27"/>
                  </a:lnTo>
                  <a:lnTo>
                    <a:pt x="24" y="24"/>
                  </a:lnTo>
                  <a:lnTo>
                    <a:pt x="20" y="20"/>
                  </a:lnTo>
                  <a:lnTo>
                    <a:pt x="20" y="22"/>
                  </a:lnTo>
                  <a:lnTo>
                    <a:pt x="20" y="24"/>
                  </a:lnTo>
                  <a:lnTo>
                    <a:pt x="19" y="25"/>
                  </a:lnTo>
                  <a:lnTo>
                    <a:pt x="15" y="25"/>
                  </a:lnTo>
                  <a:lnTo>
                    <a:pt x="14" y="19"/>
                  </a:lnTo>
                  <a:lnTo>
                    <a:pt x="9" y="13"/>
                  </a:lnTo>
                  <a:lnTo>
                    <a:pt x="9" y="10"/>
                  </a:lnTo>
                  <a:lnTo>
                    <a:pt x="10" y="7"/>
                  </a:lnTo>
                  <a:lnTo>
                    <a:pt x="5" y="3"/>
                  </a:lnTo>
                  <a:lnTo>
                    <a:pt x="0" y="0"/>
                  </a:lnTo>
                  <a:close/>
                </a:path>
              </a:pathLst>
            </a:custGeom>
            <a:solidFill>
              <a:srgbClr val="1F1A17"/>
            </a:solidFill>
            <a:ln w="9525">
              <a:noFill/>
              <a:round/>
              <a:headEnd/>
              <a:tailEnd/>
            </a:ln>
          </p:spPr>
          <p:txBody>
            <a:bodyPr/>
            <a:lstStyle/>
            <a:p>
              <a:endParaRPr lang="en-US"/>
            </a:p>
          </p:txBody>
        </p:sp>
        <p:sp>
          <p:nvSpPr>
            <p:cNvPr id="5092" name="Freeform 996"/>
            <p:cNvSpPr>
              <a:spLocks/>
            </p:cNvSpPr>
            <p:nvPr/>
          </p:nvSpPr>
          <p:spPr bwMode="auto">
            <a:xfrm>
              <a:off x="3133" y="3362"/>
              <a:ext cx="27" cy="17"/>
            </a:xfrm>
            <a:custGeom>
              <a:avLst/>
              <a:gdLst/>
              <a:ahLst/>
              <a:cxnLst>
                <a:cxn ang="0">
                  <a:pos x="5" y="0"/>
                </a:cxn>
                <a:cxn ang="0">
                  <a:pos x="0" y="3"/>
                </a:cxn>
                <a:cxn ang="0">
                  <a:pos x="0" y="10"/>
                </a:cxn>
                <a:cxn ang="0">
                  <a:pos x="3" y="13"/>
                </a:cxn>
                <a:cxn ang="0">
                  <a:pos x="12" y="17"/>
                </a:cxn>
                <a:cxn ang="0">
                  <a:pos x="20" y="15"/>
                </a:cxn>
                <a:cxn ang="0">
                  <a:pos x="27" y="13"/>
                </a:cxn>
                <a:cxn ang="0">
                  <a:pos x="22" y="13"/>
                </a:cxn>
                <a:cxn ang="0">
                  <a:pos x="13" y="11"/>
                </a:cxn>
                <a:cxn ang="0">
                  <a:pos x="7" y="5"/>
                </a:cxn>
                <a:cxn ang="0">
                  <a:pos x="5" y="0"/>
                </a:cxn>
              </a:cxnLst>
              <a:rect l="0" t="0" r="r" b="b"/>
              <a:pathLst>
                <a:path w="27" h="17">
                  <a:moveTo>
                    <a:pt x="5" y="0"/>
                  </a:moveTo>
                  <a:lnTo>
                    <a:pt x="0" y="3"/>
                  </a:lnTo>
                  <a:lnTo>
                    <a:pt x="0" y="10"/>
                  </a:lnTo>
                  <a:lnTo>
                    <a:pt x="3" y="13"/>
                  </a:lnTo>
                  <a:lnTo>
                    <a:pt x="12" y="17"/>
                  </a:lnTo>
                  <a:lnTo>
                    <a:pt x="20" y="15"/>
                  </a:lnTo>
                  <a:lnTo>
                    <a:pt x="27" y="13"/>
                  </a:lnTo>
                  <a:lnTo>
                    <a:pt x="22" y="13"/>
                  </a:lnTo>
                  <a:lnTo>
                    <a:pt x="13" y="11"/>
                  </a:lnTo>
                  <a:lnTo>
                    <a:pt x="7" y="5"/>
                  </a:lnTo>
                  <a:lnTo>
                    <a:pt x="5" y="0"/>
                  </a:lnTo>
                  <a:close/>
                </a:path>
              </a:pathLst>
            </a:custGeom>
            <a:solidFill>
              <a:srgbClr val="1F1A17"/>
            </a:solidFill>
            <a:ln w="9525">
              <a:noFill/>
              <a:round/>
              <a:headEnd/>
              <a:tailEnd/>
            </a:ln>
          </p:spPr>
          <p:txBody>
            <a:bodyPr/>
            <a:lstStyle/>
            <a:p>
              <a:endParaRPr lang="en-US"/>
            </a:p>
          </p:txBody>
        </p:sp>
        <p:sp>
          <p:nvSpPr>
            <p:cNvPr id="5093" name="Freeform 997"/>
            <p:cNvSpPr>
              <a:spLocks/>
            </p:cNvSpPr>
            <p:nvPr/>
          </p:nvSpPr>
          <p:spPr bwMode="auto">
            <a:xfrm>
              <a:off x="3198" y="3305"/>
              <a:ext cx="22" cy="17"/>
            </a:xfrm>
            <a:custGeom>
              <a:avLst/>
              <a:gdLst/>
              <a:ahLst/>
              <a:cxnLst>
                <a:cxn ang="0">
                  <a:pos x="0" y="7"/>
                </a:cxn>
                <a:cxn ang="0">
                  <a:pos x="3" y="3"/>
                </a:cxn>
                <a:cxn ang="0">
                  <a:pos x="13" y="0"/>
                </a:cxn>
                <a:cxn ang="0">
                  <a:pos x="17" y="2"/>
                </a:cxn>
                <a:cxn ang="0">
                  <a:pos x="20" y="5"/>
                </a:cxn>
                <a:cxn ang="0">
                  <a:pos x="22" y="8"/>
                </a:cxn>
                <a:cxn ang="0">
                  <a:pos x="22" y="10"/>
                </a:cxn>
                <a:cxn ang="0">
                  <a:pos x="22" y="17"/>
                </a:cxn>
                <a:cxn ang="0">
                  <a:pos x="20" y="17"/>
                </a:cxn>
                <a:cxn ang="0">
                  <a:pos x="17" y="5"/>
                </a:cxn>
                <a:cxn ang="0">
                  <a:pos x="12" y="12"/>
                </a:cxn>
                <a:cxn ang="0">
                  <a:pos x="8" y="3"/>
                </a:cxn>
                <a:cxn ang="0">
                  <a:pos x="0" y="7"/>
                </a:cxn>
              </a:cxnLst>
              <a:rect l="0" t="0" r="r" b="b"/>
              <a:pathLst>
                <a:path w="22" h="17">
                  <a:moveTo>
                    <a:pt x="0" y="7"/>
                  </a:moveTo>
                  <a:lnTo>
                    <a:pt x="3" y="3"/>
                  </a:lnTo>
                  <a:lnTo>
                    <a:pt x="13" y="0"/>
                  </a:lnTo>
                  <a:lnTo>
                    <a:pt x="17" y="2"/>
                  </a:lnTo>
                  <a:lnTo>
                    <a:pt x="20" y="5"/>
                  </a:lnTo>
                  <a:lnTo>
                    <a:pt x="22" y="8"/>
                  </a:lnTo>
                  <a:lnTo>
                    <a:pt x="22" y="10"/>
                  </a:lnTo>
                  <a:lnTo>
                    <a:pt x="22" y="17"/>
                  </a:lnTo>
                  <a:lnTo>
                    <a:pt x="20" y="17"/>
                  </a:lnTo>
                  <a:lnTo>
                    <a:pt x="17" y="5"/>
                  </a:lnTo>
                  <a:lnTo>
                    <a:pt x="12" y="12"/>
                  </a:lnTo>
                  <a:lnTo>
                    <a:pt x="8" y="3"/>
                  </a:lnTo>
                  <a:lnTo>
                    <a:pt x="0" y="7"/>
                  </a:lnTo>
                  <a:close/>
                </a:path>
              </a:pathLst>
            </a:custGeom>
            <a:solidFill>
              <a:srgbClr val="1F1A17"/>
            </a:solidFill>
            <a:ln w="9525">
              <a:noFill/>
              <a:round/>
              <a:headEnd/>
              <a:tailEnd/>
            </a:ln>
          </p:spPr>
          <p:txBody>
            <a:bodyPr/>
            <a:lstStyle/>
            <a:p>
              <a:endParaRPr lang="en-US"/>
            </a:p>
          </p:txBody>
        </p:sp>
      </p:grpSp>
      <p:sp>
        <p:nvSpPr>
          <p:cNvPr id="5094" name="Freeform 998"/>
          <p:cNvSpPr>
            <a:spLocks/>
          </p:cNvSpPr>
          <p:nvPr/>
        </p:nvSpPr>
        <p:spPr bwMode="auto">
          <a:xfrm>
            <a:off x="3455988" y="5775325"/>
            <a:ext cx="255587" cy="55563"/>
          </a:xfrm>
          <a:custGeom>
            <a:avLst/>
            <a:gdLst/>
            <a:ahLst/>
            <a:cxnLst>
              <a:cxn ang="0">
                <a:pos x="74" y="0"/>
              </a:cxn>
              <a:cxn ang="0">
                <a:pos x="67" y="3"/>
              </a:cxn>
              <a:cxn ang="0">
                <a:pos x="61" y="5"/>
              </a:cxn>
              <a:cxn ang="0">
                <a:pos x="44" y="6"/>
              </a:cxn>
              <a:cxn ang="0">
                <a:pos x="24" y="6"/>
              </a:cxn>
              <a:cxn ang="0">
                <a:pos x="17" y="8"/>
              </a:cxn>
              <a:cxn ang="0">
                <a:pos x="9" y="10"/>
              </a:cxn>
              <a:cxn ang="0">
                <a:pos x="5" y="10"/>
              </a:cxn>
              <a:cxn ang="0">
                <a:pos x="2" y="13"/>
              </a:cxn>
              <a:cxn ang="0">
                <a:pos x="0" y="15"/>
              </a:cxn>
              <a:cxn ang="0">
                <a:pos x="0" y="18"/>
              </a:cxn>
              <a:cxn ang="0">
                <a:pos x="4" y="20"/>
              </a:cxn>
              <a:cxn ang="0">
                <a:pos x="11" y="21"/>
              </a:cxn>
              <a:cxn ang="0">
                <a:pos x="21" y="23"/>
              </a:cxn>
              <a:cxn ang="0">
                <a:pos x="31" y="25"/>
              </a:cxn>
              <a:cxn ang="0">
                <a:pos x="49" y="25"/>
              </a:cxn>
              <a:cxn ang="0">
                <a:pos x="59" y="26"/>
              </a:cxn>
              <a:cxn ang="0">
                <a:pos x="66" y="32"/>
              </a:cxn>
              <a:cxn ang="0">
                <a:pos x="77" y="35"/>
              </a:cxn>
              <a:cxn ang="0">
                <a:pos x="91" y="33"/>
              </a:cxn>
              <a:cxn ang="0">
                <a:pos x="102" y="32"/>
              </a:cxn>
              <a:cxn ang="0">
                <a:pos x="112" y="30"/>
              </a:cxn>
              <a:cxn ang="0">
                <a:pos x="131" y="28"/>
              </a:cxn>
              <a:cxn ang="0">
                <a:pos x="149" y="26"/>
              </a:cxn>
              <a:cxn ang="0">
                <a:pos x="159" y="25"/>
              </a:cxn>
              <a:cxn ang="0">
                <a:pos x="161" y="21"/>
              </a:cxn>
              <a:cxn ang="0">
                <a:pos x="161" y="18"/>
              </a:cxn>
              <a:cxn ang="0">
                <a:pos x="158" y="15"/>
              </a:cxn>
              <a:cxn ang="0">
                <a:pos x="153" y="13"/>
              </a:cxn>
              <a:cxn ang="0">
                <a:pos x="136" y="10"/>
              </a:cxn>
              <a:cxn ang="0">
                <a:pos x="121" y="6"/>
              </a:cxn>
              <a:cxn ang="0">
                <a:pos x="104" y="3"/>
              </a:cxn>
              <a:cxn ang="0">
                <a:pos x="87" y="0"/>
              </a:cxn>
              <a:cxn ang="0">
                <a:pos x="81" y="0"/>
              </a:cxn>
              <a:cxn ang="0">
                <a:pos x="74" y="0"/>
              </a:cxn>
            </a:cxnLst>
            <a:rect l="0" t="0" r="r" b="b"/>
            <a:pathLst>
              <a:path w="161" h="35">
                <a:moveTo>
                  <a:pt x="74" y="0"/>
                </a:moveTo>
                <a:lnTo>
                  <a:pt x="67" y="3"/>
                </a:lnTo>
                <a:lnTo>
                  <a:pt x="61" y="5"/>
                </a:lnTo>
                <a:lnTo>
                  <a:pt x="44" y="6"/>
                </a:lnTo>
                <a:lnTo>
                  <a:pt x="24" y="6"/>
                </a:lnTo>
                <a:lnTo>
                  <a:pt x="17" y="8"/>
                </a:lnTo>
                <a:lnTo>
                  <a:pt x="9" y="10"/>
                </a:lnTo>
                <a:lnTo>
                  <a:pt x="5" y="10"/>
                </a:lnTo>
                <a:lnTo>
                  <a:pt x="2" y="13"/>
                </a:lnTo>
                <a:lnTo>
                  <a:pt x="0" y="15"/>
                </a:lnTo>
                <a:lnTo>
                  <a:pt x="0" y="18"/>
                </a:lnTo>
                <a:lnTo>
                  <a:pt x="4" y="20"/>
                </a:lnTo>
                <a:lnTo>
                  <a:pt x="11" y="21"/>
                </a:lnTo>
                <a:lnTo>
                  <a:pt x="21" y="23"/>
                </a:lnTo>
                <a:lnTo>
                  <a:pt x="31" y="25"/>
                </a:lnTo>
                <a:lnTo>
                  <a:pt x="49" y="25"/>
                </a:lnTo>
                <a:lnTo>
                  <a:pt x="59" y="26"/>
                </a:lnTo>
                <a:lnTo>
                  <a:pt x="66" y="32"/>
                </a:lnTo>
                <a:lnTo>
                  <a:pt x="77" y="35"/>
                </a:lnTo>
                <a:lnTo>
                  <a:pt x="91" y="33"/>
                </a:lnTo>
                <a:lnTo>
                  <a:pt x="102" y="32"/>
                </a:lnTo>
                <a:lnTo>
                  <a:pt x="112" y="30"/>
                </a:lnTo>
                <a:lnTo>
                  <a:pt x="131" y="28"/>
                </a:lnTo>
                <a:lnTo>
                  <a:pt x="149" y="26"/>
                </a:lnTo>
                <a:lnTo>
                  <a:pt x="159" y="25"/>
                </a:lnTo>
                <a:lnTo>
                  <a:pt x="161" y="21"/>
                </a:lnTo>
                <a:lnTo>
                  <a:pt x="161" y="18"/>
                </a:lnTo>
                <a:lnTo>
                  <a:pt x="158" y="15"/>
                </a:lnTo>
                <a:lnTo>
                  <a:pt x="153" y="13"/>
                </a:lnTo>
                <a:lnTo>
                  <a:pt x="136" y="10"/>
                </a:lnTo>
                <a:lnTo>
                  <a:pt x="121" y="6"/>
                </a:lnTo>
                <a:lnTo>
                  <a:pt x="104" y="3"/>
                </a:lnTo>
                <a:lnTo>
                  <a:pt x="87" y="0"/>
                </a:lnTo>
                <a:lnTo>
                  <a:pt x="81" y="0"/>
                </a:lnTo>
                <a:lnTo>
                  <a:pt x="74" y="0"/>
                </a:lnTo>
                <a:close/>
              </a:path>
            </a:pathLst>
          </a:custGeom>
          <a:solidFill>
            <a:srgbClr val="1F1A17"/>
          </a:solidFill>
          <a:ln w="9525">
            <a:noFill/>
            <a:round/>
            <a:headEnd/>
            <a:tailEnd/>
          </a:ln>
        </p:spPr>
        <p:txBody>
          <a:bodyPr/>
          <a:lstStyle/>
          <a:p>
            <a:endParaRPr lang="en-US"/>
          </a:p>
        </p:txBody>
      </p:sp>
      <p:sp>
        <p:nvSpPr>
          <p:cNvPr id="5095" name="Freeform 999"/>
          <p:cNvSpPr>
            <a:spLocks/>
          </p:cNvSpPr>
          <p:nvPr/>
        </p:nvSpPr>
        <p:spPr bwMode="auto">
          <a:xfrm>
            <a:off x="3521075" y="5772150"/>
            <a:ext cx="142875" cy="50800"/>
          </a:xfrm>
          <a:custGeom>
            <a:avLst/>
            <a:gdLst/>
            <a:ahLst/>
            <a:cxnLst>
              <a:cxn ang="0">
                <a:pos x="30" y="0"/>
              </a:cxn>
              <a:cxn ang="0">
                <a:pos x="26" y="5"/>
              </a:cxn>
              <a:cxn ang="0">
                <a:pos x="23" y="10"/>
              </a:cxn>
              <a:cxn ang="0">
                <a:pos x="20" y="13"/>
              </a:cxn>
              <a:cxn ang="0">
                <a:pos x="16" y="15"/>
              </a:cxn>
              <a:cxn ang="0">
                <a:pos x="8" y="17"/>
              </a:cxn>
              <a:cxn ang="0">
                <a:pos x="0" y="18"/>
              </a:cxn>
              <a:cxn ang="0">
                <a:pos x="13" y="20"/>
              </a:cxn>
              <a:cxn ang="0">
                <a:pos x="26" y="22"/>
              </a:cxn>
              <a:cxn ang="0">
                <a:pos x="31" y="20"/>
              </a:cxn>
              <a:cxn ang="0">
                <a:pos x="31" y="22"/>
              </a:cxn>
              <a:cxn ang="0">
                <a:pos x="31" y="28"/>
              </a:cxn>
              <a:cxn ang="0">
                <a:pos x="31" y="32"/>
              </a:cxn>
              <a:cxn ang="0">
                <a:pos x="40" y="27"/>
              </a:cxn>
              <a:cxn ang="0">
                <a:pos x="50" y="22"/>
              </a:cxn>
              <a:cxn ang="0">
                <a:pos x="71" y="20"/>
              </a:cxn>
              <a:cxn ang="0">
                <a:pos x="90" y="20"/>
              </a:cxn>
              <a:cxn ang="0">
                <a:pos x="78" y="15"/>
              </a:cxn>
              <a:cxn ang="0">
                <a:pos x="61" y="8"/>
              </a:cxn>
              <a:cxn ang="0">
                <a:pos x="55" y="2"/>
              </a:cxn>
              <a:cxn ang="0">
                <a:pos x="50" y="0"/>
              </a:cxn>
              <a:cxn ang="0">
                <a:pos x="40" y="0"/>
              </a:cxn>
              <a:cxn ang="0">
                <a:pos x="30" y="0"/>
              </a:cxn>
            </a:cxnLst>
            <a:rect l="0" t="0" r="r" b="b"/>
            <a:pathLst>
              <a:path w="90" h="32">
                <a:moveTo>
                  <a:pt x="30" y="0"/>
                </a:moveTo>
                <a:lnTo>
                  <a:pt x="26" y="5"/>
                </a:lnTo>
                <a:lnTo>
                  <a:pt x="23" y="10"/>
                </a:lnTo>
                <a:lnTo>
                  <a:pt x="20" y="13"/>
                </a:lnTo>
                <a:lnTo>
                  <a:pt x="16" y="15"/>
                </a:lnTo>
                <a:lnTo>
                  <a:pt x="8" y="17"/>
                </a:lnTo>
                <a:lnTo>
                  <a:pt x="0" y="18"/>
                </a:lnTo>
                <a:lnTo>
                  <a:pt x="13" y="20"/>
                </a:lnTo>
                <a:lnTo>
                  <a:pt x="26" y="22"/>
                </a:lnTo>
                <a:lnTo>
                  <a:pt x="31" y="20"/>
                </a:lnTo>
                <a:lnTo>
                  <a:pt x="31" y="22"/>
                </a:lnTo>
                <a:lnTo>
                  <a:pt x="31" y="28"/>
                </a:lnTo>
                <a:lnTo>
                  <a:pt x="31" y="32"/>
                </a:lnTo>
                <a:lnTo>
                  <a:pt x="40" y="27"/>
                </a:lnTo>
                <a:lnTo>
                  <a:pt x="50" y="22"/>
                </a:lnTo>
                <a:lnTo>
                  <a:pt x="71" y="20"/>
                </a:lnTo>
                <a:lnTo>
                  <a:pt x="90" y="20"/>
                </a:lnTo>
                <a:lnTo>
                  <a:pt x="78" y="15"/>
                </a:lnTo>
                <a:lnTo>
                  <a:pt x="61" y="8"/>
                </a:lnTo>
                <a:lnTo>
                  <a:pt x="55" y="2"/>
                </a:lnTo>
                <a:lnTo>
                  <a:pt x="50" y="0"/>
                </a:lnTo>
                <a:lnTo>
                  <a:pt x="40" y="0"/>
                </a:lnTo>
                <a:lnTo>
                  <a:pt x="30" y="0"/>
                </a:lnTo>
                <a:close/>
              </a:path>
            </a:pathLst>
          </a:custGeom>
          <a:solidFill>
            <a:srgbClr val="1F1A17"/>
          </a:solidFill>
          <a:ln w="9525">
            <a:noFill/>
            <a:round/>
            <a:headEnd/>
            <a:tailEnd/>
          </a:ln>
        </p:spPr>
        <p:txBody>
          <a:bodyPr/>
          <a:lstStyle/>
          <a:p>
            <a:endParaRPr lang="en-US"/>
          </a:p>
        </p:txBody>
      </p:sp>
      <p:sp>
        <p:nvSpPr>
          <p:cNvPr id="5096" name="Freeform 1000"/>
          <p:cNvSpPr>
            <a:spLocks/>
          </p:cNvSpPr>
          <p:nvPr/>
        </p:nvSpPr>
        <p:spPr bwMode="auto">
          <a:xfrm>
            <a:off x="3570288" y="5578475"/>
            <a:ext cx="61912" cy="241300"/>
          </a:xfrm>
          <a:custGeom>
            <a:avLst/>
            <a:gdLst/>
            <a:ahLst/>
            <a:cxnLst>
              <a:cxn ang="0">
                <a:pos x="2" y="0"/>
              </a:cxn>
              <a:cxn ang="0">
                <a:pos x="0" y="132"/>
              </a:cxn>
              <a:cxn ang="0">
                <a:pos x="4" y="139"/>
              </a:cxn>
              <a:cxn ang="0">
                <a:pos x="2" y="152"/>
              </a:cxn>
              <a:cxn ang="0">
                <a:pos x="7" y="147"/>
              </a:cxn>
              <a:cxn ang="0">
                <a:pos x="12" y="144"/>
              </a:cxn>
              <a:cxn ang="0">
                <a:pos x="19" y="142"/>
              </a:cxn>
              <a:cxn ang="0">
                <a:pos x="27" y="139"/>
              </a:cxn>
              <a:cxn ang="0">
                <a:pos x="34" y="140"/>
              </a:cxn>
              <a:cxn ang="0">
                <a:pos x="39" y="139"/>
              </a:cxn>
              <a:cxn ang="0">
                <a:pos x="30" y="134"/>
              </a:cxn>
              <a:cxn ang="0">
                <a:pos x="22" y="127"/>
              </a:cxn>
              <a:cxn ang="0">
                <a:pos x="20" y="105"/>
              </a:cxn>
              <a:cxn ang="0">
                <a:pos x="20" y="64"/>
              </a:cxn>
              <a:cxn ang="0">
                <a:pos x="19" y="20"/>
              </a:cxn>
              <a:cxn ang="0">
                <a:pos x="19" y="2"/>
              </a:cxn>
              <a:cxn ang="0">
                <a:pos x="2" y="0"/>
              </a:cxn>
            </a:cxnLst>
            <a:rect l="0" t="0" r="r" b="b"/>
            <a:pathLst>
              <a:path w="39" h="152">
                <a:moveTo>
                  <a:pt x="2" y="0"/>
                </a:moveTo>
                <a:lnTo>
                  <a:pt x="0" y="132"/>
                </a:lnTo>
                <a:lnTo>
                  <a:pt x="4" y="139"/>
                </a:lnTo>
                <a:lnTo>
                  <a:pt x="2" y="152"/>
                </a:lnTo>
                <a:lnTo>
                  <a:pt x="7" y="147"/>
                </a:lnTo>
                <a:lnTo>
                  <a:pt x="12" y="144"/>
                </a:lnTo>
                <a:lnTo>
                  <a:pt x="19" y="142"/>
                </a:lnTo>
                <a:lnTo>
                  <a:pt x="27" y="139"/>
                </a:lnTo>
                <a:lnTo>
                  <a:pt x="34" y="140"/>
                </a:lnTo>
                <a:lnTo>
                  <a:pt x="39" y="139"/>
                </a:lnTo>
                <a:lnTo>
                  <a:pt x="30" y="134"/>
                </a:lnTo>
                <a:lnTo>
                  <a:pt x="22" y="127"/>
                </a:lnTo>
                <a:lnTo>
                  <a:pt x="20" y="105"/>
                </a:lnTo>
                <a:lnTo>
                  <a:pt x="20" y="64"/>
                </a:lnTo>
                <a:lnTo>
                  <a:pt x="19" y="20"/>
                </a:lnTo>
                <a:lnTo>
                  <a:pt x="19" y="2"/>
                </a:lnTo>
                <a:lnTo>
                  <a:pt x="2" y="0"/>
                </a:lnTo>
                <a:close/>
              </a:path>
            </a:pathLst>
          </a:custGeom>
          <a:solidFill>
            <a:srgbClr val="1F1A17"/>
          </a:solidFill>
          <a:ln w="9525">
            <a:noFill/>
            <a:round/>
            <a:headEnd/>
            <a:tailEnd/>
          </a:ln>
        </p:spPr>
        <p:txBody>
          <a:bodyPr/>
          <a:lstStyle/>
          <a:p>
            <a:endParaRPr lang="en-US"/>
          </a:p>
        </p:txBody>
      </p:sp>
      <p:sp>
        <p:nvSpPr>
          <p:cNvPr id="5097" name="Freeform 1001"/>
          <p:cNvSpPr>
            <a:spLocks/>
          </p:cNvSpPr>
          <p:nvPr/>
        </p:nvSpPr>
        <p:spPr bwMode="auto">
          <a:xfrm>
            <a:off x="3549650" y="5267325"/>
            <a:ext cx="55563" cy="549275"/>
          </a:xfrm>
          <a:custGeom>
            <a:avLst/>
            <a:gdLst/>
            <a:ahLst/>
            <a:cxnLst>
              <a:cxn ang="0">
                <a:pos x="12" y="0"/>
              </a:cxn>
              <a:cxn ang="0">
                <a:pos x="12" y="14"/>
              </a:cxn>
              <a:cxn ang="0">
                <a:pos x="12" y="49"/>
              </a:cxn>
              <a:cxn ang="0">
                <a:pos x="12" y="97"/>
              </a:cxn>
              <a:cxn ang="0">
                <a:pos x="12" y="154"/>
              </a:cxn>
              <a:cxn ang="0">
                <a:pos x="12" y="211"/>
              </a:cxn>
              <a:cxn ang="0">
                <a:pos x="12" y="263"/>
              </a:cxn>
              <a:cxn ang="0">
                <a:pos x="12" y="301"/>
              </a:cxn>
              <a:cxn ang="0">
                <a:pos x="10" y="320"/>
              </a:cxn>
              <a:cxn ang="0">
                <a:pos x="8" y="328"/>
              </a:cxn>
              <a:cxn ang="0">
                <a:pos x="3" y="333"/>
              </a:cxn>
              <a:cxn ang="0">
                <a:pos x="0" y="336"/>
              </a:cxn>
              <a:cxn ang="0">
                <a:pos x="0" y="336"/>
              </a:cxn>
              <a:cxn ang="0">
                <a:pos x="10" y="336"/>
              </a:cxn>
              <a:cxn ang="0">
                <a:pos x="13" y="335"/>
              </a:cxn>
              <a:cxn ang="0">
                <a:pos x="18" y="336"/>
              </a:cxn>
              <a:cxn ang="0">
                <a:pos x="17" y="343"/>
              </a:cxn>
              <a:cxn ang="0">
                <a:pos x="17" y="346"/>
              </a:cxn>
              <a:cxn ang="0">
                <a:pos x="25" y="338"/>
              </a:cxn>
              <a:cxn ang="0">
                <a:pos x="32" y="336"/>
              </a:cxn>
              <a:cxn ang="0">
                <a:pos x="35" y="335"/>
              </a:cxn>
              <a:cxn ang="0">
                <a:pos x="27" y="333"/>
              </a:cxn>
              <a:cxn ang="0">
                <a:pos x="20" y="331"/>
              </a:cxn>
              <a:cxn ang="0">
                <a:pos x="18" y="328"/>
              </a:cxn>
              <a:cxn ang="0">
                <a:pos x="17" y="318"/>
              </a:cxn>
              <a:cxn ang="0">
                <a:pos x="15" y="300"/>
              </a:cxn>
              <a:cxn ang="0">
                <a:pos x="15" y="268"/>
              </a:cxn>
              <a:cxn ang="0">
                <a:pos x="15" y="238"/>
              </a:cxn>
              <a:cxn ang="0">
                <a:pos x="17" y="218"/>
              </a:cxn>
              <a:cxn ang="0">
                <a:pos x="18" y="216"/>
              </a:cxn>
              <a:cxn ang="0">
                <a:pos x="20" y="214"/>
              </a:cxn>
              <a:cxn ang="0">
                <a:pos x="23" y="213"/>
              </a:cxn>
              <a:cxn ang="0">
                <a:pos x="25" y="213"/>
              </a:cxn>
              <a:cxn ang="0">
                <a:pos x="30" y="213"/>
              </a:cxn>
              <a:cxn ang="0">
                <a:pos x="32" y="214"/>
              </a:cxn>
              <a:cxn ang="0">
                <a:pos x="32" y="2"/>
              </a:cxn>
              <a:cxn ang="0">
                <a:pos x="12" y="0"/>
              </a:cxn>
            </a:cxnLst>
            <a:rect l="0" t="0" r="r" b="b"/>
            <a:pathLst>
              <a:path w="35" h="346">
                <a:moveTo>
                  <a:pt x="12" y="0"/>
                </a:moveTo>
                <a:lnTo>
                  <a:pt x="12" y="14"/>
                </a:lnTo>
                <a:lnTo>
                  <a:pt x="12" y="49"/>
                </a:lnTo>
                <a:lnTo>
                  <a:pt x="12" y="97"/>
                </a:lnTo>
                <a:lnTo>
                  <a:pt x="12" y="154"/>
                </a:lnTo>
                <a:lnTo>
                  <a:pt x="12" y="211"/>
                </a:lnTo>
                <a:lnTo>
                  <a:pt x="12" y="263"/>
                </a:lnTo>
                <a:lnTo>
                  <a:pt x="12" y="301"/>
                </a:lnTo>
                <a:lnTo>
                  <a:pt x="10" y="320"/>
                </a:lnTo>
                <a:lnTo>
                  <a:pt x="8" y="328"/>
                </a:lnTo>
                <a:lnTo>
                  <a:pt x="3" y="333"/>
                </a:lnTo>
                <a:lnTo>
                  <a:pt x="0" y="336"/>
                </a:lnTo>
                <a:lnTo>
                  <a:pt x="0" y="336"/>
                </a:lnTo>
                <a:lnTo>
                  <a:pt x="10" y="336"/>
                </a:lnTo>
                <a:lnTo>
                  <a:pt x="13" y="335"/>
                </a:lnTo>
                <a:lnTo>
                  <a:pt x="18" y="336"/>
                </a:lnTo>
                <a:lnTo>
                  <a:pt x="17" y="343"/>
                </a:lnTo>
                <a:lnTo>
                  <a:pt x="17" y="346"/>
                </a:lnTo>
                <a:lnTo>
                  <a:pt x="25" y="338"/>
                </a:lnTo>
                <a:lnTo>
                  <a:pt x="32" y="336"/>
                </a:lnTo>
                <a:lnTo>
                  <a:pt x="35" y="335"/>
                </a:lnTo>
                <a:lnTo>
                  <a:pt x="27" y="333"/>
                </a:lnTo>
                <a:lnTo>
                  <a:pt x="20" y="331"/>
                </a:lnTo>
                <a:lnTo>
                  <a:pt x="18" y="328"/>
                </a:lnTo>
                <a:lnTo>
                  <a:pt x="17" y="318"/>
                </a:lnTo>
                <a:lnTo>
                  <a:pt x="15" y="300"/>
                </a:lnTo>
                <a:lnTo>
                  <a:pt x="15" y="268"/>
                </a:lnTo>
                <a:lnTo>
                  <a:pt x="15" y="238"/>
                </a:lnTo>
                <a:lnTo>
                  <a:pt x="17" y="218"/>
                </a:lnTo>
                <a:lnTo>
                  <a:pt x="18" y="216"/>
                </a:lnTo>
                <a:lnTo>
                  <a:pt x="20" y="214"/>
                </a:lnTo>
                <a:lnTo>
                  <a:pt x="23" y="213"/>
                </a:lnTo>
                <a:lnTo>
                  <a:pt x="25" y="213"/>
                </a:lnTo>
                <a:lnTo>
                  <a:pt x="30" y="213"/>
                </a:lnTo>
                <a:lnTo>
                  <a:pt x="32" y="214"/>
                </a:lnTo>
                <a:lnTo>
                  <a:pt x="32" y="2"/>
                </a:lnTo>
                <a:lnTo>
                  <a:pt x="12" y="0"/>
                </a:lnTo>
                <a:close/>
              </a:path>
            </a:pathLst>
          </a:custGeom>
          <a:solidFill>
            <a:srgbClr val="1F1A17"/>
          </a:solidFill>
          <a:ln w="9525">
            <a:noFill/>
            <a:round/>
            <a:headEnd/>
            <a:tailEnd/>
          </a:ln>
        </p:spPr>
        <p:txBody>
          <a:bodyPr/>
          <a:lstStyle/>
          <a:p>
            <a:endParaRPr lang="en-US"/>
          </a:p>
        </p:txBody>
      </p:sp>
      <p:sp>
        <p:nvSpPr>
          <p:cNvPr id="5098" name="Freeform 1002"/>
          <p:cNvSpPr>
            <a:spLocks/>
          </p:cNvSpPr>
          <p:nvPr/>
        </p:nvSpPr>
        <p:spPr bwMode="auto">
          <a:xfrm>
            <a:off x="3581400" y="5610225"/>
            <a:ext cx="34925" cy="185738"/>
          </a:xfrm>
          <a:custGeom>
            <a:avLst/>
            <a:gdLst/>
            <a:ahLst/>
            <a:cxnLst>
              <a:cxn ang="0">
                <a:pos x="7" y="0"/>
              </a:cxn>
              <a:cxn ang="0">
                <a:pos x="3" y="0"/>
              </a:cxn>
              <a:cxn ang="0">
                <a:pos x="2" y="2"/>
              </a:cxn>
              <a:cxn ang="0">
                <a:pos x="0" y="13"/>
              </a:cxn>
              <a:cxn ang="0">
                <a:pos x="0" y="27"/>
              </a:cxn>
              <a:cxn ang="0">
                <a:pos x="0" y="44"/>
              </a:cxn>
              <a:cxn ang="0">
                <a:pos x="0" y="55"/>
              </a:cxn>
              <a:cxn ang="0">
                <a:pos x="3" y="40"/>
              </a:cxn>
              <a:cxn ang="0">
                <a:pos x="3" y="54"/>
              </a:cxn>
              <a:cxn ang="0">
                <a:pos x="0" y="70"/>
              </a:cxn>
              <a:cxn ang="0">
                <a:pos x="3" y="60"/>
              </a:cxn>
              <a:cxn ang="0">
                <a:pos x="3" y="75"/>
              </a:cxn>
              <a:cxn ang="0">
                <a:pos x="0" y="89"/>
              </a:cxn>
              <a:cxn ang="0">
                <a:pos x="3" y="82"/>
              </a:cxn>
              <a:cxn ang="0">
                <a:pos x="3" y="92"/>
              </a:cxn>
              <a:cxn ang="0">
                <a:pos x="2" y="104"/>
              </a:cxn>
              <a:cxn ang="0">
                <a:pos x="5" y="109"/>
              </a:cxn>
              <a:cxn ang="0">
                <a:pos x="10" y="112"/>
              </a:cxn>
              <a:cxn ang="0">
                <a:pos x="17" y="115"/>
              </a:cxn>
              <a:cxn ang="0">
                <a:pos x="22" y="117"/>
              </a:cxn>
              <a:cxn ang="0">
                <a:pos x="17" y="112"/>
              </a:cxn>
              <a:cxn ang="0">
                <a:pos x="12" y="102"/>
              </a:cxn>
              <a:cxn ang="0">
                <a:pos x="12" y="84"/>
              </a:cxn>
              <a:cxn ang="0">
                <a:pos x="10" y="49"/>
              </a:cxn>
              <a:cxn ang="0">
                <a:pos x="10" y="17"/>
              </a:cxn>
              <a:cxn ang="0">
                <a:pos x="10" y="2"/>
              </a:cxn>
              <a:cxn ang="0">
                <a:pos x="7" y="0"/>
              </a:cxn>
            </a:cxnLst>
            <a:rect l="0" t="0" r="r" b="b"/>
            <a:pathLst>
              <a:path w="22" h="117">
                <a:moveTo>
                  <a:pt x="7" y="0"/>
                </a:moveTo>
                <a:lnTo>
                  <a:pt x="3" y="0"/>
                </a:lnTo>
                <a:lnTo>
                  <a:pt x="2" y="2"/>
                </a:lnTo>
                <a:lnTo>
                  <a:pt x="0" y="13"/>
                </a:lnTo>
                <a:lnTo>
                  <a:pt x="0" y="27"/>
                </a:lnTo>
                <a:lnTo>
                  <a:pt x="0" y="44"/>
                </a:lnTo>
                <a:lnTo>
                  <a:pt x="0" y="55"/>
                </a:lnTo>
                <a:lnTo>
                  <a:pt x="3" y="40"/>
                </a:lnTo>
                <a:lnTo>
                  <a:pt x="3" y="54"/>
                </a:lnTo>
                <a:lnTo>
                  <a:pt x="0" y="70"/>
                </a:lnTo>
                <a:lnTo>
                  <a:pt x="3" y="60"/>
                </a:lnTo>
                <a:lnTo>
                  <a:pt x="3" y="75"/>
                </a:lnTo>
                <a:lnTo>
                  <a:pt x="0" y="89"/>
                </a:lnTo>
                <a:lnTo>
                  <a:pt x="3" y="82"/>
                </a:lnTo>
                <a:lnTo>
                  <a:pt x="3" y="92"/>
                </a:lnTo>
                <a:lnTo>
                  <a:pt x="2" y="104"/>
                </a:lnTo>
                <a:lnTo>
                  <a:pt x="5" y="109"/>
                </a:lnTo>
                <a:lnTo>
                  <a:pt x="10" y="112"/>
                </a:lnTo>
                <a:lnTo>
                  <a:pt x="17" y="115"/>
                </a:lnTo>
                <a:lnTo>
                  <a:pt x="22" y="117"/>
                </a:lnTo>
                <a:lnTo>
                  <a:pt x="17" y="112"/>
                </a:lnTo>
                <a:lnTo>
                  <a:pt x="12" y="102"/>
                </a:lnTo>
                <a:lnTo>
                  <a:pt x="12" y="84"/>
                </a:lnTo>
                <a:lnTo>
                  <a:pt x="10" y="49"/>
                </a:lnTo>
                <a:lnTo>
                  <a:pt x="10" y="17"/>
                </a:lnTo>
                <a:lnTo>
                  <a:pt x="10" y="2"/>
                </a:lnTo>
                <a:lnTo>
                  <a:pt x="7" y="0"/>
                </a:lnTo>
                <a:close/>
              </a:path>
            </a:pathLst>
          </a:custGeom>
          <a:solidFill>
            <a:srgbClr val="1F1A17"/>
          </a:solidFill>
          <a:ln w="9525">
            <a:noFill/>
            <a:round/>
            <a:headEnd/>
            <a:tailEnd/>
          </a:ln>
        </p:spPr>
        <p:txBody>
          <a:bodyPr/>
          <a:lstStyle/>
          <a:p>
            <a:endParaRPr lang="en-US"/>
          </a:p>
        </p:txBody>
      </p:sp>
      <p:sp>
        <p:nvSpPr>
          <p:cNvPr id="5099" name="Freeform 1003"/>
          <p:cNvSpPr>
            <a:spLocks/>
          </p:cNvSpPr>
          <p:nvPr/>
        </p:nvSpPr>
        <p:spPr bwMode="auto">
          <a:xfrm>
            <a:off x="3348038" y="4994275"/>
            <a:ext cx="461962" cy="304800"/>
          </a:xfrm>
          <a:custGeom>
            <a:avLst/>
            <a:gdLst/>
            <a:ahLst/>
            <a:cxnLst>
              <a:cxn ang="0">
                <a:pos x="92" y="27"/>
              </a:cxn>
              <a:cxn ang="0">
                <a:pos x="65" y="22"/>
              </a:cxn>
              <a:cxn ang="0">
                <a:pos x="43" y="2"/>
              </a:cxn>
              <a:cxn ang="0">
                <a:pos x="43" y="20"/>
              </a:cxn>
              <a:cxn ang="0">
                <a:pos x="22" y="5"/>
              </a:cxn>
              <a:cxn ang="0">
                <a:pos x="28" y="24"/>
              </a:cxn>
              <a:cxn ang="0">
                <a:pos x="40" y="47"/>
              </a:cxn>
              <a:cxn ang="0">
                <a:pos x="79" y="75"/>
              </a:cxn>
              <a:cxn ang="0">
                <a:pos x="55" y="80"/>
              </a:cxn>
              <a:cxn ang="0">
                <a:pos x="32" y="62"/>
              </a:cxn>
              <a:cxn ang="0">
                <a:pos x="52" y="110"/>
              </a:cxn>
              <a:cxn ang="0">
                <a:pos x="58" y="109"/>
              </a:cxn>
              <a:cxn ang="0">
                <a:pos x="73" y="117"/>
              </a:cxn>
              <a:cxn ang="0">
                <a:pos x="38" y="102"/>
              </a:cxn>
              <a:cxn ang="0">
                <a:pos x="33" y="114"/>
              </a:cxn>
              <a:cxn ang="0">
                <a:pos x="13" y="102"/>
              </a:cxn>
              <a:cxn ang="0">
                <a:pos x="23" y="139"/>
              </a:cxn>
              <a:cxn ang="0">
                <a:pos x="18" y="141"/>
              </a:cxn>
              <a:cxn ang="0">
                <a:pos x="10" y="141"/>
              </a:cxn>
              <a:cxn ang="0">
                <a:pos x="0" y="134"/>
              </a:cxn>
              <a:cxn ang="0">
                <a:pos x="35" y="154"/>
              </a:cxn>
              <a:cxn ang="0">
                <a:pos x="30" y="161"/>
              </a:cxn>
              <a:cxn ang="0">
                <a:pos x="22" y="164"/>
              </a:cxn>
              <a:cxn ang="0">
                <a:pos x="25" y="154"/>
              </a:cxn>
              <a:cxn ang="0">
                <a:pos x="89" y="172"/>
              </a:cxn>
              <a:cxn ang="0">
                <a:pos x="105" y="187"/>
              </a:cxn>
              <a:cxn ang="0">
                <a:pos x="157" y="187"/>
              </a:cxn>
              <a:cxn ang="0">
                <a:pos x="219" y="187"/>
              </a:cxn>
              <a:cxn ang="0">
                <a:pos x="232" y="167"/>
              </a:cxn>
              <a:cxn ang="0">
                <a:pos x="244" y="167"/>
              </a:cxn>
              <a:cxn ang="0">
                <a:pos x="264" y="152"/>
              </a:cxn>
              <a:cxn ang="0">
                <a:pos x="274" y="127"/>
              </a:cxn>
              <a:cxn ang="0">
                <a:pos x="279" y="105"/>
              </a:cxn>
              <a:cxn ang="0">
                <a:pos x="232" y="132"/>
              </a:cxn>
              <a:cxn ang="0">
                <a:pos x="224" y="114"/>
              </a:cxn>
              <a:cxn ang="0">
                <a:pos x="272" y="62"/>
              </a:cxn>
              <a:cxn ang="0">
                <a:pos x="259" y="62"/>
              </a:cxn>
              <a:cxn ang="0">
                <a:pos x="242" y="69"/>
              </a:cxn>
              <a:cxn ang="0">
                <a:pos x="224" y="57"/>
              </a:cxn>
              <a:cxn ang="0">
                <a:pos x="242" y="52"/>
              </a:cxn>
              <a:cxn ang="0">
                <a:pos x="262" y="50"/>
              </a:cxn>
              <a:cxn ang="0">
                <a:pos x="276" y="37"/>
              </a:cxn>
              <a:cxn ang="0">
                <a:pos x="291" y="12"/>
              </a:cxn>
              <a:cxn ang="0">
                <a:pos x="287" y="5"/>
              </a:cxn>
              <a:cxn ang="0">
                <a:pos x="231" y="32"/>
              </a:cxn>
              <a:cxn ang="0">
                <a:pos x="182" y="64"/>
              </a:cxn>
              <a:cxn ang="0">
                <a:pos x="154" y="67"/>
              </a:cxn>
              <a:cxn ang="0">
                <a:pos x="142" y="84"/>
              </a:cxn>
              <a:cxn ang="0">
                <a:pos x="135" y="70"/>
              </a:cxn>
              <a:cxn ang="0">
                <a:pos x="120" y="75"/>
              </a:cxn>
              <a:cxn ang="0">
                <a:pos x="92" y="70"/>
              </a:cxn>
              <a:cxn ang="0">
                <a:pos x="99" y="54"/>
              </a:cxn>
            </a:cxnLst>
            <a:rect l="0" t="0" r="r" b="b"/>
            <a:pathLst>
              <a:path w="291" h="192">
                <a:moveTo>
                  <a:pt x="100" y="49"/>
                </a:moveTo>
                <a:lnTo>
                  <a:pt x="95" y="40"/>
                </a:lnTo>
                <a:lnTo>
                  <a:pt x="92" y="34"/>
                </a:lnTo>
                <a:lnTo>
                  <a:pt x="92" y="30"/>
                </a:lnTo>
                <a:lnTo>
                  <a:pt x="92" y="27"/>
                </a:lnTo>
                <a:lnTo>
                  <a:pt x="85" y="25"/>
                </a:lnTo>
                <a:lnTo>
                  <a:pt x="79" y="24"/>
                </a:lnTo>
                <a:lnTo>
                  <a:pt x="75" y="24"/>
                </a:lnTo>
                <a:lnTo>
                  <a:pt x="70" y="24"/>
                </a:lnTo>
                <a:lnTo>
                  <a:pt x="65" y="22"/>
                </a:lnTo>
                <a:lnTo>
                  <a:pt x="62" y="18"/>
                </a:lnTo>
                <a:lnTo>
                  <a:pt x="55" y="8"/>
                </a:lnTo>
                <a:lnTo>
                  <a:pt x="48" y="0"/>
                </a:lnTo>
                <a:lnTo>
                  <a:pt x="47" y="0"/>
                </a:lnTo>
                <a:lnTo>
                  <a:pt x="43" y="2"/>
                </a:lnTo>
                <a:lnTo>
                  <a:pt x="47" y="5"/>
                </a:lnTo>
                <a:lnTo>
                  <a:pt x="48" y="7"/>
                </a:lnTo>
                <a:lnTo>
                  <a:pt x="47" y="15"/>
                </a:lnTo>
                <a:lnTo>
                  <a:pt x="47" y="24"/>
                </a:lnTo>
                <a:lnTo>
                  <a:pt x="43" y="20"/>
                </a:lnTo>
                <a:lnTo>
                  <a:pt x="37" y="10"/>
                </a:lnTo>
                <a:lnTo>
                  <a:pt x="33" y="5"/>
                </a:lnTo>
                <a:lnTo>
                  <a:pt x="30" y="3"/>
                </a:lnTo>
                <a:lnTo>
                  <a:pt x="27" y="3"/>
                </a:lnTo>
                <a:lnTo>
                  <a:pt x="22" y="5"/>
                </a:lnTo>
                <a:lnTo>
                  <a:pt x="25" y="8"/>
                </a:lnTo>
                <a:lnTo>
                  <a:pt x="28" y="12"/>
                </a:lnTo>
                <a:lnTo>
                  <a:pt x="25" y="13"/>
                </a:lnTo>
                <a:lnTo>
                  <a:pt x="23" y="17"/>
                </a:lnTo>
                <a:lnTo>
                  <a:pt x="28" y="24"/>
                </a:lnTo>
                <a:lnTo>
                  <a:pt x="32" y="30"/>
                </a:lnTo>
                <a:lnTo>
                  <a:pt x="35" y="35"/>
                </a:lnTo>
                <a:lnTo>
                  <a:pt x="40" y="39"/>
                </a:lnTo>
                <a:lnTo>
                  <a:pt x="40" y="44"/>
                </a:lnTo>
                <a:lnTo>
                  <a:pt x="40" y="47"/>
                </a:lnTo>
                <a:lnTo>
                  <a:pt x="50" y="55"/>
                </a:lnTo>
                <a:lnTo>
                  <a:pt x="58" y="62"/>
                </a:lnTo>
                <a:lnTo>
                  <a:pt x="65" y="65"/>
                </a:lnTo>
                <a:lnTo>
                  <a:pt x="73" y="72"/>
                </a:lnTo>
                <a:lnTo>
                  <a:pt x="79" y="75"/>
                </a:lnTo>
                <a:lnTo>
                  <a:pt x="82" y="80"/>
                </a:lnTo>
                <a:lnTo>
                  <a:pt x="82" y="85"/>
                </a:lnTo>
                <a:lnTo>
                  <a:pt x="82" y="90"/>
                </a:lnTo>
                <a:lnTo>
                  <a:pt x="72" y="87"/>
                </a:lnTo>
                <a:lnTo>
                  <a:pt x="55" y="80"/>
                </a:lnTo>
                <a:lnTo>
                  <a:pt x="42" y="65"/>
                </a:lnTo>
                <a:lnTo>
                  <a:pt x="27" y="50"/>
                </a:lnTo>
                <a:lnTo>
                  <a:pt x="27" y="54"/>
                </a:lnTo>
                <a:lnTo>
                  <a:pt x="27" y="55"/>
                </a:lnTo>
                <a:lnTo>
                  <a:pt x="32" y="62"/>
                </a:lnTo>
                <a:lnTo>
                  <a:pt x="38" y="74"/>
                </a:lnTo>
                <a:lnTo>
                  <a:pt x="47" y="90"/>
                </a:lnTo>
                <a:lnTo>
                  <a:pt x="52" y="100"/>
                </a:lnTo>
                <a:lnTo>
                  <a:pt x="52" y="105"/>
                </a:lnTo>
                <a:lnTo>
                  <a:pt x="52" y="110"/>
                </a:lnTo>
                <a:lnTo>
                  <a:pt x="53" y="107"/>
                </a:lnTo>
                <a:lnTo>
                  <a:pt x="57" y="104"/>
                </a:lnTo>
                <a:lnTo>
                  <a:pt x="57" y="107"/>
                </a:lnTo>
                <a:lnTo>
                  <a:pt x="55" y="110"/>
                </a:lnTo>
                <a:lnTo>
                  <a:pt x="58" y="109"/>
                </a:lnTo>
                <a:lnTo>
                  <a:pt x="60" y="109"/>
                </a:lnTo>
                <a:lnTo>
                  <a:pt x="60" y="112"/>
                </a:lnTo>
                <a:lnTo>
                  <a:pt x="60" y="115"/>
                </a:lnTo>
                <a:lnTo>
                  <a:pt x="67" y="115"/>
                </a:lnTo>
                <a:lnTo>
                  <a:pt x="73" y="117"/>
                </a:lnTo>
                <a:lnTo>
                  <a:pt x="72" y="119"/>
                </a:lnTo>
                <a:lnTo>
                  <a:pt x="70" y="122"/>
                </a:lnTo>
                <a:lnTo>
                  <a:pt x="55" y="115"/>
                </a:lnTo>
                <a:lnTo>
                  <a:pt x="42" y="107"/>
                </a:lnTo>
                <a:lnTo>
                  <a:pt x="38" y="102"/>
                </a:lnTo>
                <a:lnTo>
                  <a:pt x="35" y="95"/>
                </a:lnTo>
                <a:lnTo>
                  <a:pt x="32" y="97"/>
                </a:lnTo>
                <a:lnTo>
                  <a:pt x="28" y="97"/>
                </a:lnTo>
                <a:lnTo>
                  <a:pt x="30" y="107"/>
                </a:lnTo>
                <a:lnTo>
                  <a:pt x="33" y="114"/>
                </a:lnTo>
                <a:lnTo>
                  <a:pt x="30" y="112"/>
                </a:lnTo>
                <a:lnTo>
                  <a:pt x="25" y="105"/>
                </a:lnTo>
                <a:lnTo>
                  <a:pt x="18" y="102"/>
                </a:lnTo>
                <a:lnTo>
                  <a:pt x="12" y="102"/>
                </a:lnTo>
                <a:lnTo>
                  <a:pt x="13" y="102"/>
                </a:lnTo>
                <a:lnTo>
                  <a:pt x="17" y="107"/>
                </a:lnTo>
                <a:lnTo>
                  <a:pt x="18" y="112"/>
                </a:lnTo>
                <a:lnTo>
                  <a:pt x="18" y="117"/>
                </a:lnTo>
                <a:lnTo>
                  <a:pt x="20" y="129"/>
                </a:lnTo>
                <a:lnTo>
                  <a:pt x="23" y="139"/>
                </a:lnTo>
                <a:lnTo>
                  <a:pt x="28" y="142"/>
                </a:lnTo>
                <a:lnTo>
                  <a:pt x="32" y="151"/>
                </a:lnTo>
                <a:lnTo>
                  <a:pt x="25" y="144"/>
                </a:lnTo>
                <a:lnTo>
                  <a:pt x="18" y="139"/>
                </a:lnTo>
                <a:lnTo>
                  <a:pt x="18" y="141"/>
                </a:lnTo>
                <a:lnTo>
                  <a:pt x="17" y="141"/>
                </a:lnTo>
                <a:lnTo>
                  <a:pt x="13" y="139"/>
                </a:lnTo>
                <a:lnTo>
                  <a:pt x="8" y="136"/>
                </a:lnTo>
                <a:lnTo>
                  <a:pt x="8" y="137"/>
                </a:lnTo>
                <a:lnTo>
                  <a:pt x="10" y="141"/>
                </a:lnTo>
                <a:lnTo>
                  <a:pt x="23" y="141"/>
                </a:lnTo>
                <a:lnTo>
                  <a:pt x="37" y="142"/>
                </a:lnTo>
                <a:lnTo>
                  <a:pt x="18" y="137"/>
                </a:lnTo>
                <a:lnTo>
                  <a:pt x="0" y="132"/>
                </a:lnTo>
                <a:lnTo>
                  <a:pt x="0" y="134"/>
                </a:lnTo>
                <a:lnTo>
                  <a:pt x="2" y="137"/>
                </a:lnTo>
                <a:lnTo>
                  <a:pt x="7" y="141"/>
                </a:lnTo>
                <a:lnTo>
                  <a:pt x="12" y="142"/>
                </a:lnTo>
                <a:lnTo>
                  <a:pt x="25" y="149"/>
                </a:lnTo>
                <a:lnTo>
                  <a:pt x="35" y="154"/>
                </a:lnTo>
                <a:lnTo>
                  <a:pt x="20" y="152"/>
                </a:lnTo>
                <a:lnTo>
                  <a:pt x="5" y="151"/>
                </a:lnTo>
                <a:lnTo>
                  <a:pt x="27" y="157"/>
                </a:lnTo>
                <a:lnTo>
                  <a:pt x="48" y="164"/>
                </a:lnTo>
                <a:lnTo>
                  <a:pt x="30" y="161"/>
                </a:lnTo>
                <a:lnTo>
                  <a:pt x="10" y="157"/>
                </a:lnTo>
                <a:lnTo>
                  <a:pt x="15" y="164"/>
                </a:lnTo>
                <a:lnTo>
                  <a:pt x="18" y="171"/>
                </a:lnTo>
                <a:lnTo>
                  <a:pt x="20" y="167"/>
                </a:lnTo>
                <a:lnTo>
                  <a:pt x="22" y="164"/>
                </a:lnTo>
                <a:lnTo>
                  <a:pt x="22" y="162"/>
                </a:lnTo>
                <a:lnTo>
                  <a:pt x="22" y="159"/>
                </a:lnTo>
                <a:lnTo>
                  <a:pt x="18" y="156"/>
                </a:lnTo>
                <a:lnTo>
                  <a:pt x="15" y="152"/>
                </a:lnTo>
                <a:lnTo>
                  <a:pt x="25" y="154"/>
                </a:lnTo>
                <a:lnTo>
                  <a:pt x="72" y="166"/>
                </a:lnTo>
                <a:lnTo>
                  <a:pt x="75" y="166"/>
                </a:lnTo>
                <a:lnTo>
                  <a:pt x="82" y="167"/>
                </a:lnTo>
                <a:lnTo>
                  <a:pt x="85" y="169"/>
                </a:lnTo>
                <a:lnTo>
                  <a:pt x="89" y="172"/>
                </a:lnTo>
                <a:lnTo>
                  <a:pt x="89" y="177"/>
                </a:lnTo>
                <a:lnTo>
                  <a:pt x="89" y="182"/>
                </a:lnTo>
                <a:lnTo>
                  <a:pt x="94" y="184"/>
                </a:lnTo>
                <a:lnTo>
                  <a:pt x="100" y="186"/>
                </a:lnTo>
                <a:lnTo>
                  <a:pt x="105" y="187"/>
                </a:lnTo>
                <a:lnTo>
                  <a:pt x="110" y="187"/>
                </a:lnTo>
                <a:lnTo>
                  <a:pt x="117" y="189"/>
                </a:lnTo>
                <a:lnTo>
                  <a:pt x="122" y="191"/>
                </a:lnTo>
                <a:lnTo>
                  <a:pt x="139" y="189"/>
                </a:lnTo>
                <a:lnTo>
                  <a:pt x="157" y="187"/>
                </a:lnTo>
                <a:lnTo>
                  <a:pt x="175" y="187"/>
                </a:lnTo>
                <a:lnTo>
                  <a:pt x="194" y="186"/>
                </a:lnTo>
                <a:lnTo>
                  <a:pt x="204" y="182"/>
                </a:lnTo>
                <a:lnTo>
                  <a:pt x="212" y="181"/>
                </a:lnTo>
                <a:lnTo>
                  <a:pt x="219" y="187"/>
                </a:lnTo>
                <a:lnTo>
                  <a:pt x="226" y="192"/>
                </a:lnTo>
                <a:lnTo>
                  <a:pt x="226" y="186"/>
                </a:lnTo>
                <a:lnTo>
                  <a:pt x="226" y="176"/>
                </a:lnTo>
                <a:lnTo>
                  <a:pt x="229" y="171"/>
                </a:lnTo>
                <a:lnTo>
                  <a:pt x="232" y="167"/>
                </a:lnTo>
                <a:lnTo>
                  <a:pt x="234" y="171"/>
                </a:lnTo>
                <a:lnTo>
                  <a:pt x="237" y="174"/>
                </a:lnTo>
                <a:lnTo>
                  <a:pt x="237" y="171"/>
                </a:lnTo>
                <a:lnTo>
                  <a:pt x="239" y="166"/>
                </a:lnTo>
                <a:lnTo>
                  <a:pt x="244" y="167"/>
                </a:lnTo>
                <a:lnTo>
                  <a:pt x="251" y="167"/>
                </a:lnTo>
                <a:lnTo>
                  <a:pt x="252" y="162"/>
                </a:lnTo>
                <a:lnTo>
                  <a:pt x="254" y="159"/>
                </a:lnTo>
                <a:lnTo>
                  <a:pt x="259" y="156"/>
                </a:lnTo>
                <a:lnTo>
                  <a:pt x="264" y="152"/>
                </a:lnTo>
                <a:lnTo>
                  <a:pt x="264" y="147"/>
                </a:lnTo>
                <a:lnTo>
                  <a:pt x="266" y="141"/>
                </a:lnTo>
                <a:lnTo>
                  <a:pt x="267" y="137"/>
                </a:lnTo>
                <a:lnTo>
                  <a:pt x="272" y="136"/>
                </a:lnTo>
                <a:lnTo>
                  <a:pt x="274" y="127"/>
                </a:lnTo>
                <a:lnTo>
                  <a:pt x="274" y="119"/>
                </a:lnTo>
                <a:lnTo>
                  <a:pt x="276" y="117"/>
                </a:lnTo>
                <a:lnTo>
                  <a:pt x="279" y="117"/>
                </a:lnTo>
                <a:lnTo>
                  <a:pt x="279" y="112"/>
                </a:lnTo>
                <a:lnTo>
                  <a:pt x="279" y="105"/>
                </a:lnTo>
                <a:lnTo>
                  <a:pt x="269" y="115"/>
                </a:lnTo>
                <a:lnTo>
                  <a:pt x="252" y="129"/>
                </a:lnTo>
                <a:lnTo>
                  <a:pt x="239" y="134"/>
                </a:lnTo>
                <a:lnTo>
                  <a:pt x="229" y="137"/>
                </a:lnTo>
                <a:lnTo>
                  <a:pt x="232" y="132"/>
                </a:lnTo>
                <a:lnTo>
                  <a:pt x="237" y="124"/>
                </a:lnTo>
                <a:lnTo>
                  <a:pt x="241" y="112"/>
                </a:lnTo>
                <a:lnTo>
                  <a:pt x="242" y="105"/>
                </a:lnTo>
                <a:lnTo>
                  <a:pt x="232" y="110"/>
                </a:lnTo>
                <a:lnTo>
                  <a:pt x="224" y="114"/>
                </a:lnTo>
                <a:lnTo>
                  <a:pt x="247" y="92"/>
                </a:lnTo>
                <a:lnTo>
                  <a:pt x="269" y="70"/>
                </a:lnTo>
                <a:lnTo>
                  <a:pt x="267" y="67"/>
                </a:lnTo>
                <a:lnTo>
                  <a:pt x="269" y="65"/>
                </a:lnTo>
                <a:lnTo>
                  <a:pt x="272" y="62"/>
                </a:lnTo>
                <a:lnTo>
                  <a:pt x="274" y="60"/>
                </a:lnTo>
                <a:lnTo>
                  <a:pt x="276" y="55"/>
                </a:lnTo>
                <a:lnTo>
                  <a:pt x="276" y="52"/>
                </a:lnTo>
                <a:lnTo>
                  <a:pt x="269" y="57"/>
                </a:lnTo>
                <a:lnTo>
                  <a:pt x="259" y="62"/>
                </a:lnTo>
                <a:lnTo>
                  <a:pt x="254" y="62"/>
                </a:lnTo>
                <a:lnTo>
                  <a:pt x="251" y="59"/>
                </a:lnTo>
                <a:lnTo>
                  <a:pt x="247" y="64"/>
                </a:lnTo>
                <a:lnTo>
                  <a:pt x="246" y="67"/>
                </a:lnTo>
                <a:lnTo>
                  <a:pt x="242" y="69"/>
                </a:lnTo>
                <a:lnTo>
                  <a:pt x="239" y="70"/>
                </a:lnTo>
                <a:lnTo>
                  <a:pt x="232" y="70"/>
                </a:lnTo>
                <a:lnTo>
                  <a:pt x="226" y="70"/>
                </a:lnTo>
                <a:lnTo>
                  <a:pt x="224" y="64"/>
                </a:lnTo>
                <a:lnTo>
                  <a:pt x="224" y="57"/>
                </a:lnTo>
                <a:lnTo>
                  <a:pt x="227" y="55"/>
                </a:lnTo>
                <a:lnTo>
                  <a:pt x="231" y="55"/>
                </a:lnTo>
                <a:lnTo>
                  <a:pt x="234" y="52"/>
                </a:lnTo>
                <a:lnTo>
                  <a:pt x="237" y="49"/>
                </a:lnTo>
                <a:lnTo>
                  <a:pt x="242" y="52"/>
                </a:lnTo>
                <a:lnTo>
                  <a:pt x="247" y="57"/>
                </a:lnTo>
                <a:lnTo>
                  <a:pt x="252" y="52"/>
                </a:lnTo>
                <a:lnTo>
                  <a:pt x="256" y="45"/>
                </a:lnTo>
                <a:lnTo>
                  <a:pt x="259" y="49"/>
                </a:lnTo>
                <a:lnTo>
                  <a:pt x="262" y="50"/>
                </a:lnTo>
                <a:lnTo>
                  <a:pt x="262" y="47"/>
                </a:lnTo>
                <a:lnTo>
                  <a:pt x="264" y="42"/>
                </a:lnTo>
                <a:lnTo>
                  <a:pt x="269" y="42"/>
                </a:lnTo>
                <a:lnTo>
                  <a:pt x="272" y="40"/>
                </a:lnTo>
                <a:lnTo>
                  <a:pt x="276" y="37"/>
                </a:lnTo>
                <a:lnTo>
                  <a:pt x="277" y="32"/>
                </a:lnTo>
                <a:lnTo>
                  <a:pt x="282" y="30"/>
                </a:lnTo>
                <a:lnTo>
                  <a:pt x="287" y="25"/>
                </a:lnTo>
                <a:lnTo>
                  <a:pt x="289" y="18"/>
                </a:lnTo>
                <a:lnTo>
                  <a:pt x="291" y="12"/>
                </a:lnTo>
                <a:lnTo>
                  <a:pt x="289" y="13"/>
                </a:lnTo>
                <a:lnTo>
                  <a:pt x="289" y="13"/>
                </a:lnTo>
                <a:lnTo>
                  <a:pt x="289" y="7"/>
                </a:lnTo>
                <a:lnTo>
                  <a:pt x="291" y="0"/>
                </a:lnTo>
                <a:lnTo>
                  <a:pt x="287" y="5"/>
                </a:lnTo>
                <a:lnTo>
                  <a:pt x="279" y="13"/>
                </a:lnTo>
                <a:lnTo>
                  <a:pt x="267" y="20"/>
                </a:lnTo>
                <a:lnTo>
                  <a:pt x="256" y="27"/>
                </a:lnTo>
                <a:lnTo>
                  <a:pt x="242" y="30"/>
                </a:lnTo>
                <a:lnTo>
                  <a:pt x="231" y="32"/>
                </a:lnTo>
                <a:lnTo>
                  <a:pt x="217" y="40"/>
                </a:lnTo>
                <a:lnTo>
                  <a:pt x="204" y="47"/>
                </a:lnTo>
                <a:lnTo>
                  <a:pt x="199" y="52"/>
                </a:lnTo>
                <a:lnTo>
                  <a:pt x="189" y="59"/>
                </a:lnTo>
                <a:lnTo>
                  <a:pt x="182" y="64"/>
                </a:lnTo>
                <a:lnTo>
                  <a:pt x="175" y="65"/>
                </a:lnTo>
                <a:lnTo>
                  <a:pt x="169" y="67"/>
                </a:lnTo>
                <a:lnTo>
                  <a:pt x="162" y="67"/>
                </a:lnTo>
                <a:lnTo>
                  <a:pt x="157" y="67"/>
                </a:lnTo>
                <a:lnTo>
                  <a:pt x="154" y="67"/>
                </a:lnTo>
                <a:lnTo>
                  <a:pt x="149" y="69"/>
                </a:lnTo>
                <a:lnTo>
                  <a:pt x="147" y="70"/>
                </a:lnTo>
                <a:lnTo>
                  <a:pt x="142" y="74"/>
                </a:lnTo>
                <a:lnTo>
                  <a:pt x="142" y="75"/>
                </a:lnTo>
                <a:lnTo>
                  <a:pt x="142" y="84"/>
                </a:lnTo>
                <a:lnTo>
                  <a:pt x="139" y="87"/>
                </a:lnTo>
                <a:lnTo>
                  <a:pt x="135" y="89"/>
                </a:lnTo>
                <a:lnTo>
                  <a:pt x="130" y="85"/>
                </a:lnTo>
                <a:lnTo>
                  <a:pt x="132" y="79"/>
                </a:lnTo>
                <a:lnTo>
                  <a:pt x="135" y="70"/>
                </a:lnTo>
                <a:lnTo>
                  <a:pt x="130" y="74"/>
                </a:lnTo>
                <a:lnTo>
                  <a:pt x="125" y="77"/>
                </a:lnTo>
                <a:lnTo>
                  <a:pt x="125" y="74"/>
                </a:lnTo>
                <a:lnTo>
                  <a:pt x="125" y="69"/>
                </a:lnTo>
                <a:lnTo>
                  <a:pt x="120" y="75"/>
                </a:lnTo>
                <a:lnTo>
                  <a:pt x="114" y="80"/>
                </a:lnTo>
                <a:lnTo>
                  <a:pt x="112" y="77"/>
                </a:lnTo>
                <a:lnTo>
                  <a:pt x="109" y="72"/>
                </a:lnTo>
                <a:lnTo>
                  <a:pt x="100" y="70"/>
                </a:lnTo>
                <a:lnTo>
                  <a:pt x="92" y="70"/>
                </a:lnTo>
                <a:lnTo>
                  <a:pt x="85" y="64"/>
                </a:lnTo>
                <a:lnTo>
                  <a:pt x="79" y="59"/>
                </a:lnTo>
                <a:lnTo>
                  <a:pt x="89" y="59"/>
                </a:lnTo>
                <a:lnTo>
                  <a:pt x="97" y="59"/>
                </a:lnTo>
                <a:lnTo>
                  <a:pt x="99" y="54"/>
                </a:lnTo>
                <a:lnTo>
                  <a:pt x="100" y="49"/>
                </a:lnTo>
                <a:close/>
              </a:path>
            </a:pathLst>
          </a:custGeom>
          <a:solidFill>
            <a:srgbClr val="1F1A17"/>
          </a:solidFill>
          <a:ln w="9525">
            <a:noFill/>
            <a:round/>
            <a:headEnd/>
            <a:tailEnd/>
          </a:ln>
        </p:spPr>
        <p:txBody>
          <a:bodyPr/>
          <a:lstStyle/>
          <a:p>
            <a:endParaRPr lang="en-US"/>
          </a:p>
        </p:txBody>
      </p:sp>
      <p:sp>
        <p:nvSpPr>
          <p:cNvPr id="5100" name="Freeform 1004"/>
          <p:cNvSpPr>
            <a:spLocks/>
          </p:cNvSpPr>
          <p:nvPr/>
        </p:nvSpPr>
        <p:spPr bwMode="auto">
          <a:xfrm>
            <a:off x="3398838" y="4768850"/>
            <a:ext cx="392112" cy="376238"/>
          </a:xfrm>
          <a:custGeom>
            <a:avLst/>
            <a:gdLst/>
            <a:ahLst/>
            <a:cxnLst>
              <a:cxn ang="0">
                <a:pos x="174" y="184"/>
              </a:cxn>
              <a:cxn ang="0">
                <a:pos x="142" y="197"/>
              </a:cxn>
              <a:cxn ang="0">
                <a:pos x="160" y="177"/>
              </a:cxn>
              <a:cxn ang="0">
                <a:pos x="179" y="182"/>
              </a:cxn>
              <a:cxn ang="0">
                <a:pos x="194" y="164"/>
              </a:cxn>
              <a:cxn ang="0">
                <a:pos x="207" y="160"/>
              </a:cxn>
              <a:cxn ang="0">
                <a:pos x="219" y="155"/>
              </a:cxn>
              <a:cxn ang="0">
                <a:pos x="239" y="139"/>
              </a:cxn>
              <a:cxn ang="0">
                <a:pos x="242" y="129"/>
              </a:cxn>
              <a:cxn ang="0">
                <a:pos x="220" y="135"/>
              </a:cxn>
              <a:cxn ang="0">
                <a:pos x="217" y="129"/>
              </a:cxn>
              <a:cxn ang="0">
                <a:pos x="215" y="124"/>
              </a:cxn>
              <a:cxn ang="0">
                <a:pos x="189" y="149"/>
              </a:cxn>
              <a:cxn ang="0">
                <a:pos x="195" y="130"/>
              </a:cxn>
              <a:cxn ang="0">
                <a:pos x="199" y="122"/>
              </a:cxn>
              <a:cxn ang="0">
                <a:pos x="210" y="104"/>
              </a:cxn>
              <a:cxn ang="0">
                <a:pos x="219" y="82"/>
              </a:cxn>
              <a:cxn ang="0">
                <a:pos x="214" y="63"/>
              </a:cxn>
              <a:cxn ang="0">
                <a:pos x="220" y="47"/>
              </a:cxn>
              <a:cxn ang="0">
                <a:pos x="210" y="40"/>
              </a:cxn>
              <a:cxn ang="0">
                <a:pos x="204" y="42"/>
              </a:cxn>
              <a:cxn ang="0">
                <a:pos x="150" y="58"/>
              </a:cxn>
              <a:cxn ang="0">
                <a:pos x="80" y="35"/>
              </a:cxn>
              <a:cxn ang="0">
                <a:pos x="65" y="28"/>
              </a:cxn>
              <a:cxn ang="0">
                <a:pos x="48" y="3"/>
              </a:cxn>
              <a:cxn ang="0">
                <a:pos x="31" y="5"/>
              </a:cxn>
              <a:cxn ang="0">
                <a:pos x="36" y="22"/>
              </a:cxn>
              <a:cxn ang="0">
                <a:pos x="45" y="32"/>
              </a:cxn>
              <a:cxn ang="0">
                <a:pos x="26" y="28"/>
              </a:cxn>
              <a:cxn ang="0">
                <a:pos x="28" y="38"/>
              </a:cxn>
              <a:cxn ang="0">
                <a:pos x="31" y="53"/>
              </a:cxn>
              <a:cxn ang="0">
                <a:pos x="38" y="53"/>
              </a:cxn>
              <a:cxn ang="0">
                <a:pos x="45" y="57"/>
              </a:cxn>
              <a:cxn ang="0">
                <a:pos x="47" y="75"/>
              </a:cxn>
              <a:cxn ang="0">
                <a:pos x="10" y="47"/>
              </a:cxn>
              <a:cxn ang="0">
                <a:pos x="13" y="62"/>
              </a:cxn>
              <a:cxn ang="0">
                <a:pos x="20" y="89"/>
              </a:cxn>
              <a:cxn ang="0">
                <a:pos x="30" y="104"/>
              </a:cxn>
              <a:cxn ang="0">
                <a:pos x="48" y="117"/>
              </a:cxn>
              <a:cxn ang="0">
                <a:pos x="58" y="112"/>
              </a:cxn>
              <a:cxn ang="0">
                <a:pos x="68" y="124"/>
              </a:cxn>
              <a:cxn ang="0">
                <a:pos x="82" y="124"/>
              </a:cxn>
              <a:cxn ang="0">
                <a:pos x="95" y="139"/>
              </a:cxn>
              <a:cxn ang="0">
                <a:pos x="78" y="134"/>
              </a:cxn>
              <a:cxn ang="0">
                <a:pos x="26" y="107"/>
              </a:cxn>
              <a:cxn ang="0">
                <a:pos x="23" y="115"/>
              </a:cxn>
              <a:cxn ang="0">
                <a:pos x="1" y="97"/>
              </a:cxn>
              <a:cxn ang="0">
                <a:pos x="5" y="122"/>
              </a:cxn>
              <a:cxn ang="0">
                <a:pos x="15" y="127"/>
              </a:cxn>
              <a:cxn ang="0">
                <a:pos x="25" y="134"/>
              </a:cxn>
              <a:cxn ang="0">
                <a:pos x="31" y="155"/>
              </a:cxn>
              <a:cxn ang="0">
                <a:pos x="52" y="162"/>
              </a:cxn>
              <a:cxn ang="0">
                <a:pos x="60" y="169"/>
              </a:cxn>
              <a:cxn ang="0">
                <a:pos x="113" y="216"/>
              </a:cxn>
            </a:cxnLst>
            <a:rect l="0" t="0" r="r" b="b"/>
            <a:pathLst>
              <a:path w="247" h="237">
                <a:moveTo>
                  <a:pt x="113" y="216"/>
                </a:moveTo>
                <a:lnTo>
                  <a:pt x="140" y="237"/>
                </a:lnTo>
                <a:lnTo>
                  <a:pt x="175" y="199"/>
                </a:lnTo>
                <a:lnTo>
                  <a:pt x="175" y="192"/>
                </a:lnTo>
                <a:lnTo>
                  <a:pt x="175" y="184"/>
                </a:lnTo>
                <a:lnTo>
                  <a:pt x="174" y="184"/>
                </a:lnTo>
                <a:lnTo>
                  <a:pt x="170" y="182"/>
                </a:lnTo>
                <a:lnTo>
                  <a:pt x="167" y="187"/>
                </a:lnTo>
                <a:lnTo>
                  <a:pt x="165" y="194"/>
                </a:lnTo>
                <a:lnTo>
                  <a:pt x="157" y="194"/>
                </a:lnTo>
                <a:lnTo>
                  <a:pt x="150" y="197"/>
                </a:lnTo>
                <a:lnTo>
                  <a:pt x="142" y="197"/>
                </a:lnTo>
                <a:lnTo>
                  <a:pt x="138" y="191"/>
                </a:lnTo>
                <a:lnTo>
                  <a:pt x="137" y="186"/>
                </a:lnTo>
                <a:lnTo>
                  <a:pt x="143" y="186"/>
                </a:lnTo>
                <a:lnTo>
                  <a:pt x="152" y="186"/>
                </a:lnTo>
                <a:lnTo>
                  <a:pt x="155" y="182"/>
                </a:lnTo>
                <a:lnTo>
                  <a:pt x="160" y="177"/>
                </a:lnTo>
                <a:lnTo>
                  <a:pt x="163" y="179"/>
                </a:lnTo>
                <a:lnTo>
                  <a:pt x="167" y="179"/>
                </a:lnTo>
                <a:lnTo>
                  <a:pt x="170" y="179"/>
                </a:lnTo>
                <a:lnTo>
                  <a:pt x="174" y="179"/>
                </a:lnTo>
                <a:lnTo>
                  <a:pt x="175" y="181"/>
                </a:lnTo>
                <a:lnTo>
                  <a:pt x="179" y="182"/>
                </a:lnTo>
                <a:lnTo>
                  <a:pt x="182" y="181"/>
                </a:lnTo>
                <a:lnTo>
                  <a:pt x="185" y="177"/>
                </a:lnTo>
                <a:lnTo>
                  <a:pt x="185" y="172"/>
                </a:lnTo>
                <a:lnTo>
                  <a:pt x="187" y="169"/>
                </a:lnTo>
                <a:lnTo>
                  <a:pt x="190" y="166"/>
                </a:lnTo>
                <a:lnTo>
                  <a:pt x="194" y="164"/>
                </a:lnTo>
                <a:lnTo>
                  <a:pt x="197" y="162"/>
                </a:lnTo>
                <a:lnTo>
                  <a:pt x="199" y="162"/>
                </a:lnTo>
                <a:lnTo>
                  <a:pt x="200" y="164"/>
                </a:lnTo>
                <a:lnTo>
                  <a:pt x="204" y="167"/>
                </a:lnTo>
                <a:lnTo>
                  <a:pt x="204" y="162"/>
                </a:lnTo>
                <a:lnTo>
                  <a:pt x="207" y="160"/>
                </a:lnTo>
                <a:lnTo>
                  <a:pt x="210" y="159"/>
                </a:lnTo>
                <a:lnTo>
                  <a:pt x="214" y="159"/>
                </a:lnTo>
                <a:lnTo>
                  <a:pt x="214" y="155"/>
                </a:lnTo>
                <a:lnTo>
                  <a:pt x="215" y="152"/>
                </a:lnTo>
                <a:lnTo>
                  <a:pt x="217" y="154"/>
                </a:lnTo>
                <a:lnTo>
                  <a:pt x="219" y="155"/>
                </a:lnTo>
                <a:lnTo>
                  <a:pt x="222" y="154"/>
                </a:lnTo>
                <a:lnTo>
                  <a:pt x="227" y="152"/>
                </a:lnTo>
                <a:lnTo>
                  <a:pt x="229" y="149"/>
                </a:lnTo>
                <a:lnTo>
                  <a:pt x="232" y="147"/>
                </a:lnTo>
                <a:lnTo>
                  <a:pt x="235" y="144"/>
                </a:lnTo>
                <a:lnTo>
                  <a:pt x="239" y="139"/>
                </a:lnTo>
                <a:lnTo>
                  <a:pt x="240" y="139"/>
                </a:lnTo>
                <a:lnTo>
                  <a:pt x="242" y="139"/>
                </a:lnTo>
                <a:lnTo>
                  <a:pt x="242" y="135"/>
                </a:lnTo>
                <a:lnTo>
                  <a:pt x="244" y="134"/>
                </a:lnTo>
                <a:lnTo>
                  <a:pt x="244" y="132"/>
                </a:lnTo>
                <a:lnTo>
                  <a:pt x="242" y="129"/>
                </a:lnTo>
                <a:lnTo>
                  <a:pt x="245" y="122"/>
                </a:lnTo>
                <a:lnTo>
                  <a:pt x="247" y="117"/>
                </a:lnTo>
                <a:lnTo>
                  <a:pt x="240" y="122"/>
                </a:lnTo>
                <a:lnTo>
                  <a:pt x="232" y="130"/>
                </a:lnTo>
                <a:lnTo>
                  <a:pt x="225" y="134"/>
                </a:lnTo>
                <a:lnTo>
                  <a:pt x="220" y="135"/>
                </a:lnTo>
                <a:lnTo>
                  <a:pt x="225" y="129"/>
                </a:lnTo>
                <a:lnTo>
                  <a:pt x="229" y="124"/>
                </a:lnTo>
                <a:lnTo>
                  <a:pt x="229" y="122"/>
                </a:lnTo>
                <a:lnTo>
                  <a:pt x="227" y="122"/>
                </a:lnTo>
                <a:lnTo>
                  <a:pt x="222" y="125"/>
                </a:lnTo>
                <a:lnTo>
                  <a:pt x="217" y="129"/>
                </a:lnTo>
                <a:lnTo>
                  <a:pt x="220" y="124"/>
                </a:lnTo>
                <a:lnTo>
                  <a:pt x="224" y="120"/>
                </a:lnTo>
                <a:lnTo>
                  <a:pt x="222" y="119"/>
                </a:lnTo>
                <a:lnTo>
                  <a:pt x="220" y="117"/>
                </a:lnTo>
                <a:lnTo>
                  <a:pt x="219" y="120"/>
                </a:lnTo>
                <a:lnTo>
                  <a:pt x="215" y="124"/>
                </a:lnTo>
                <a:lnTo>
                  <a:pt x="210" y="130"/>
                </a:lnTo>
                <a:lnTo>
                  <a:pt x="209" y="135"/>
                </a:lnTo>
                <a:lnTo>
                  <a:pt x="205" y="140"/>
                </a:lnTo>
                <a:lnTo>
                  <a:pt x="202" y="144"/>
                </a:lnTo>
                <a:lnTo>
                  <a:pt x="195" y="147"/>
                </a:lnTo>
                <a:lnTo>
                  <a:pt x="189" y="149"/>
                </a:lnTo>
                <a:lnTo>
                  <a:pt x="190" y="144"/>
                </a:lnTo>
                <a:lnTo>
                  <a:pt x="195" y="140"/>
                </a:lnTo>
                <a:lnTo>
                  <a:pt x="197" y="134"/>
                </a:lnTo>
                <a:lnTo>
                  <a:pt x="200" y="125"/>
                </a:lnTo>
                <a:lnTo>
                  <a:pt x="199" y="127"/>
                </a:lnTo>
                <a:lnTo>
                  <a:pt x="195" y="130"/>
                </a:lnTo>
                <a:lnTo>
                  <a:pt x="194" y="130"/>
                </a:lnTo>
                <a:lnTo>
                  <a:pt x="192" y="130"/>
                </a:lnTo>
                <a:lnTo>
                  <a:pt x="192" y="130"/>
                </a:lnTo>
                <a:lnTo>
                  <a:pt x="190" y="127"/>
                </a:lnTo>
                <a:lnTo>
                  <a:pt x="195" y="125"/>
                </a:lnTo>
                <a:lnTo>
                  <a:pt x="199" y="122"/>
                </a:lnTo>
                <a:lnTo>
                  <a:pt x="199" y="120"/>
                </a:lnTo>
                <a:lnTo>
                  <a:pt x="199" y="117"/>
                </a:lnTo>
                <a:lnTo>
                  <a:pt x="200" y="119"/>
                </a:lnTo>
                <a:lnTo>
                  <a:pt x="202" y="120"/>
                </a:lnTo>
                <a:lnTo>
                  <a:pt x="205" y="114"/>
                </a:lnTo>
                <a:lnTo>
                  <a:pt x="210" y="104"/>
                </a:lnTo>
                <a:lnTo>
                  <a:pt x="210" y="100"/>
                </a:lnTo>
                <a:lnTo>
                  <a:pt x="212" y="97"/>
                </a:lnTo>
                <a:lnTo>
                  <a:pt x="214" y="95"/>
                </a:lnTo>
                <a:lnTo>
                  <a:pt x="215" y="94"/>
                </a:lnTo>
                <a:lnTo>
                  <a:pt x="217" y="87"/>
                </a:lnTo>
                <a:lnTo>
                  <a:pt x="219" y="82"/>
                </a:lnTo>
                <a:lnTo>
                  <a:pt x="220" y="75"/>
                </a:lnTo>
                <a:lnTo>
                  <a:pt x="222" y="69"/>
                </a:lnTo>
                <a:lnTo>
                  <a:pt x="222" y="65"/>
                </a:lnTo>
                <a:lnTo>
                  <a:pt x="222" y="62"/>
                </a:lnTo>
                <a:lnTo>
                  <a:pt x="219" y="62"/>
                </a:lnTo>
                <a:lnTo>
                  <a:pt x="214" y="63"/>
                </a:lnTo>
                <a:lnTo>
                  <a:pt x="215" y="57"/>
                </a:lnTo>
                <a:lnTo>
                  <a:pt x="219" y="53"/>
                </a:lnTo>
                <a:lnTo>
                  <a:pt x="219" y="52"/>
                </a:lnTo>
                <a:lnTo>
                  <a:pt x="217" y="50"/>
                </a:lnTo>
                <a:lnTo>
                  <a:pt x="219" y="48"/>
                </a:lnTo>
                <a:lnTo>
                  <a:pt x="220" y="47"/>
                </a:lnTo>
                <a:lnTo>
                  <a:pt x="219" y="45"/>
                </a:lnTo>
                <a:lnTo>
                  <a:pt x="219" y="42"/>
                </a:lnTo>
                <a:lnTo>
                  <a:pt x="220" y="37"/>
                </a:lnTo>
                <a:lnTo>
                  <a:pt x="219" y="32"/>
                </a:lnTo>
                <a:lnTo>
                  <a:pt x="214" y="35"/>
                </a:lnTo>
                <a:lnTo>
                  <a:pt x="210" y="40"/>
                </a:lnTo>
                <a:lnTo>
                  <a:pt x="209" y="45"/>
                </a:lnTo>
                <a:lnTo>
                  <a:pt x="207" y="53"/>
                </a:lnTo>
                <a:lnTo>
                  <a:pt x="204" y="52"/>
                </a:lnTo>
                <a:lnTo>
                  <a:pt x="200" y="52"/>
                </a:lnTo>
                <a:lnTo>
                  <a:pt x="202" y="47"/>
                </a:lnTo>
                <a:lnTo>
                  <a:pt x="204" y="42"/>
                </a:lnTo>
                <a:lnTo>
                  <a:pt x="197" y="45"/>
                </a:lnTo>
                <a:lnTo>
                  <a:pt x="190" y="50"/>
                </a:lnTo>
                <a:lnTo>
                  <a:pt x="184" y="58"/>
                </a:lnTo>
                <a:lnTo>
                  <a:pt x="177" y="65"/>
                </a:lnTo>
                <a:lnTo>
                  <a:pt x="163" y="62"/>
                </a:lnTo>
                <a:lnTo>
                  <a:pt x="150" y="58"/>
                </a:lnTo>
                <a:lnTo>
                  <a:pt x="137" y="58"/>
                </a:lnTo>
                <a:lnTo>
                  <a:pt x="123" y="60"/>
                </a:lnTo>
                <a:lnTo>
                  <a:pt x="103" y="43"/>
                </a:lnTo>
                <a:lnTo>
                  <a:pt x="83" y="28"/>
                </a:lnTo>
                <a:lnTo>
                  <a:pt x="82" y="32"/>
                </a:lnTo>
                <a:lnTo>
                  <a:pt x="80" y="35"/>
                </a:lnTo>
                <a:lnTo>
                  <a:pt x="77" y="37"/>
                </a:lnTo>
                <a:lnTo>
                  <a:pt x="75" y="37"/>
                </a:lnTo>
                <a:lnTo>
                  <a:pt x="72" y="37"/>
                </a:lnTo>
                <a:lnTo>
                  <a:pt x="68" y="35"/>
                </a:lnTo>
                <a:lnTo>
                  <a:pt x="67" y="32"/>
                </a:lnTo>
                <a:lnTo>
                  <a:pt x="65" y="28"/>
                </a:lnTo>
                <a:lnTo>
                  <a:pt x="60" y="25"/>
                </a:lnTo>
                <a:lnTo>
                  <a:pt x="53" y="20"/>
                </a:lnTo>
                <a:lnTo>
                  <a:pt x="50" y="15"/>
                </a:lnTo>
                <a:lnTo>
                  <a:pt x="48" y="10"/>
                </a:lnTo>
                <a:lnTo>
                  <a:pt x="48" y="7"/>
                </a:lnTo>
                <a:lnTo>
                  <a:pt x="48" y="3"/>
                </a:lnTo>
                <a:lnTo>
                  <a:pt x="43" y="2"/>
                </a:lnTo>
                <a:lnTo>
                  <a:pt x="38" y="0"/>
                </a:lnTo>
                <a:lnTo>
                  <a:pt x="40" y="5"/>
                </a:lnTo>
                <a:lnTo>
                  <a:pt x="41" y="10"/>
                </a:lnTo>
                <a:lnTo>
                  <a:pt x="36" y="8"/>
                </a:lnTo>
                <a:lnTo>
                  <a:pt x="31" y="5"/>
                </a:lnTo>
                <a:lnTo>
                  <a:pt x="31" y="8"/>
                </a:lnTo>
                <a:lnTo>
                  <a:pt x="31" y="12"/>
                </a:lnTo>
                <a:lnTo>
                  <a:pt x="30" y="12"/>
                </a:lnTo>
                <a:lnTo>
                  <a:pt x="30" y="15"/>
                </a:lnTo>
                <a:lnTo>
                  <a:pt x="35" y="18"/>
                </a:lnTo>
                <a:lnTo>
                  <a:pt x="36" y="22"/>
                </a:lnTo>
                <a:lnTo>
                  <a:pt x="35" y="25"/>
                </a:lnTo>
                <a:lnTo>
                  <a:pt x="36" y="25"/>
                </a:lnTo>
                <a:lnTo>
                  <a:pt x="38" y="25"/>
                </a:lnTo>
                <a:lnTo>
                  <a:pt x="40" y="28"/>
                </a:lnTo>
                <a:lnTo>
                  <a:pt x="41" y="30"/>
                </a:lnTo>
                <a:lnTo>
                  <a:pt x="45" y="32"/>
                </a:lnTo>
                <a:lnTo>
                  <a:pt x="45" y="37"/>
                </a:lnTo>
                <a:lnTo>
                  <a:pt x="45" y="38"/>
                </a:lnTo>
                <a:lnTo>
                  <a:pt x="38" y="33"/>
                </a:lnTo>
                <a:lnTo>
                  <a:pt x="31" y="25"/>
                </a:lnTo>
                <a:lnTo>
                  <a:pt x="28" y="27"/>
                </a:lnTo>
                <a:lnTo>
                  <a:pt x="26" y="28"/>
                </a:lnTo>
                <a:lnTo>
                  <a:pt x="25" y="32"/>
                </a:lnTo>
                <a:lnTo>
                  <a:pt x="23" y="33"/>
                </a:lnTo>
                <a:lnTo>
                  <a:pt x="26" y="35"/>
                </a:lnTo>
                <a:lnTo>
                  <a:pt x="28" y="37"/>
                </a:lnTo>
                <a:lnTo>
                  <a:pt x="30" y="38"/>
                </a:lnTo>
                <a:lnTo>
                  <a:pt x="28" y="38"/>
                </a:lnTo>
                <a:lnTo>
                  <a:pt x="26" y="42"/>
                </a:lnTo>
                <a:lnTo>
                  <a:pt x="25" y="48"/>
                </a:lnTo>
                <a:lnTo>
                  <a:pt x="30" y="48"/>
                </a:lnTo>
                <a:lnTo>
                  <a:pt x="33" y="48"/>
                </a:lnTo>
                <a:lnTo>
                  <a:pt x="33" y="50"/>
                </a:lnTo>
                <a:lnTo>
                  <a:pt x="31" y="53"/>
                </a:lnTo>
                <a:lnTo>
                  <a:pt x="33" y="52"/>
                </a:lnTo>
                <a:lnTo>
                  <a:pt x="36" y="50"/>
                </a:lnTo>
                <a:lnTo>
                  <a:pt x="36" y="53"/>
                </a:lnTo>
                <a:lnTo>
                  <a:pt x="36" y="58"/>
                </a:lnTo>
                <a:lnTo>
                  <a:pt x="38" y="55"/>
                </a:lnTo>
                <a:lnTo>
                  <a:pt x="38" y="53"/>
                </a:lnTo>
                <a:lnTo>
                  <a:pt x="40" y="57"/>
                </a:lnTo>
                <a:lnTo>
                  <a:pt x="40" y="58"/>
                </a:lnTo>
                <a:lnTo>
                  <a:pt x="41" y="57"/>
                </a:lnTo>
                <a:lnTo>
                  <a:pt x="43" y="55"/>
                </a:lnTo>
                <a:lnTo>
                  <a:pt x="45" y="55"/>
                </a:lnTo>
                <a:lnTo>
                  <a:pt x="45" y="57"/>
                </a:lnTo>
                <a:lnTo>
                  <a:pt x="48" y="60"/>
                </a:lnTo>
                <a:lnTo>
                  <a:pt x="50" y="65"/>
                </a:lnTo>
                <a:lnTo>
                  <a:pt x="52" y="65"/>
                </a:lnTo>
                <a:lnTo>
                  <a:pt x="53" y="69"/>
                </a:lnTo>
                <a:lnTo>
                  <a:pt x="50" y="74"/>
                </a:lnTo>
                <a:lnTo>
                  <a:pt x="47" y="75"/>
                </a:lnTo>
                <a:lnTo>
                  <a:pt x="38" y="72"/>
                </a:lnTo>
                <a:lnTo>
                  <a:pt x="28" y="65"/>
                </a:lnTo>
                <a:lnTo>
                  <a:pt x="20" y="55"/>
                </a:lnTo>
                <a:lnTo>
                  <a:pt x="15" y="45"/>
                </a:lnTo>
                <a:lnTo>
                  <a:pt x="11" y="47"/>
                </a:lnTo>
                <a:lnTo>
                  <a:pt x="10" y="47"/>
                </a:lnTo>
                <a:lnTo>
                  <a:pt x="11" y="50"/>
                </a:lnTo>
                <a:lnTo>
                  <a:pt x="11" y="52"/>
                </a:lnTo>
                <a:lnTo>
                  <a:pt x="10" y="55"/>
                </a:lnTo>
                <a:lnTo>
                  <a:pt x="11" y="58"/>
                </a:lnTo>
                <a:lnTo>
                  <a:pt x="11" y="60"/>
                </a:lnTo>
                <a:lnTo>
                  <a:pt x="13" y="62"/>
                </a:lnTo>
                <a:lnTo>
                  <a:pt x="11" y="67"/>
                </a:lnTo>
                <a:lnTo>
                  <a:pt x="10" y="72"/>
                </a:lnTo>
                <a:lnTo>
                  <a:pt x="13" y="72"/>
                </a:lnTo>
                <a:lnTo>
                  <a:pt x="16" y="75"/>
                </a:lnTo>
                <a:lnTo>
                  <a:pt x="18" y="82"/>
                </a:lnTo>
                <a:lnTo>
                  <a:pt x="20" y="89"/>
                </a:lnTo>
                <a:lnTo>
                  <a:pt x="25" y="90"/>
                </a:lnTo>
                <a:lnTo>
                  <a:pt x="26" y="90"/>
                </a:lnTo>
                <a:lnTo>
                  <a:pt x="25" y="95"/>
                </a:lnTo>
                <a:lnTo>
                  <a:pt x="23" y="97"/>
                </a:lnTo>
                <a:lnTo>
                  <a:pt x="26" y="100"/>
                </a:lnTo>
                <a:lnTo>
                  <a:pt x="30" y="104"/>
                </a:lnTo>
                <a:lnTo>
                  <a:pt x="33" y="104"/>
                </a:lnTo>
                <a:lnTo>
                  <a:pt x="36" y="102"/>
                </a:lnTo>
                <a:lnTo>
                  <a:pt x="40" y="107"/>
                </a:lnTo>
                <a:lnTo>
                  <a:pt x="45" y="114"/>
                </a:lnTo>
                <a:lnTo>
                  <a:pt x="47" y="115"/>
                </a:lnTo>
                <a:lnTo>
                  <a:pt x="48" y="117"/>
                </a:lnTo>
                <a:lnTo>
                  <a:pt x="52" y="115"/>
                </a:lnTo>
                <a:lnTo>
                  <a:pt x="53" y="112"/>
                </a:lnTo>
                <a:lnTo>
                  <a:pt x="53" y="114"/>
                </a:lnTo>
                <a:lnTo>
                  <a:pt x="55" y="117"/>
                </a:lnTo>
                <a:lnTo>
                  <a:pt x="57" y="114"/>
                </a:lnTo>
                <a:lnTo>
                  <a:pt x="58" y="112"/>
                </a:lnTo>
                <a:lnTo>
                  <a:pt x="60" y="115"/>
                </a:lnTo>
                <a:lnTo>
                  <a:pt x="62" y="117"/>
                </a:lnTo>
                <a:lnTo>
                  <a:pt x="65" y="117"/>
                </a:lnTo>
                <a:lnTo>
                  <a:pt x="67" y="114"/>
                </a:lnTo>
                <a:lnTo>
                  <a:pt x="68" y="120"/>
                </a:lnTo>
                <a:lnTo>
                  <a:pt x="68" y="124"/>
                </a:lnTo>
                <a:lnTo>
                  <a:pt x="72" y="124"/>
                </a:lnTo>
                <a:lnTo>
                  <a:pt x="75" y="122"/>
                </a:lnTo>
                <a:lnTo>
                  <a:pt x="78" y="119"/>
                </a:lnTo>
                <a:lnTo>
                  <a:pt x="78" y="120"/>
                </a:lnTo>
                <a:lnTo>
                  <a:pt x="78" y="124"/>
                </a:lnTo>
                <a:lnTo>
                  <a:pt x="82" y="124"/>
                </a:lnTo>
                <a:lnTo>
                  <a:pt x="85" y="120"/>
                </a:lnTo>
                <a:lnTo>
                  <a:pt x="87" y="117"/>
                </a:lnTo>
                <a:lnTo>
                  <a:pt x="90" y="125"/>
                </a:lnTo>
                <a:lnTo>
                  <a:pt x="93" y="130"/>
                </a:lnTo>
                <a:lnTo>
                  <a:pt x="97" y="135"/>
                </a:lnTo>
                <a:lnTo>
                  <a:pt x="95" y="139"/>
                </a:lnTo>
                <a:lnTo>
                  <a:pt x="88" y="139"/>
                </a:lnTo>
                <a:lnTo>
                  <a:pt x="82" y="139"/>
                </a:lnTo>
                <a:lnTo>
                  <a:pt x="80" y="135"/>
                </a:lnTo>
                <a:lnTo>
                  <a:pt x="78" y="130"/>
                </a:lnTo>
                <a:lnTo>
                  <a:pt x="78" y="132"/>
                </a:lnTo>
                <a:lnTo>
                  <a:pt x="78" y="134"/>
                </a:lnTo>
                <a:lnTo>
                  <a:pt x="77" y="134"/>
                </a:lnTo>
                <a:lnTo>
                  <a:pt x="73" y="134"/>
                </a:lnTo>
                <a:lnTo>
                  <a:pt x="60" y="125"/>
                </a:lnTo>
                <a:lnTo>
                  <a:pt x="47" y="120"/>
                </a:lnTo>
                <a:lnTo>
                  <a:pt x="35" y="112"/>
                </a:lnTo>
                <a:lnTo>
                  <a:pt x="26" y="107"/>
                </a:lnTo>
                <a:lnTo>
                  <a:pt x="28" y="110"/>
                </a:lnTo>
                <a:lnTo>
                  <a:pt x="28" y="114"/>
                </a:lnTo>
                <a:lnTo>
                  <a:pt x="30" y="117"/>
                </a:lnTo>
                <a:lnTo>
                  <a:pt x="31" y="122"/>
                </a:lnTo>
                <a:lnTo>
                  <a:pt x="26" y="119"/>
                </a:lnTo>
                <a:lnTo>
                  <a:pt x="23" y="115"/>
                </a:lnTo>
                <a:lnTo>
                  <a:pt x="21" y="112"/>
                </a:lnTo>
                <a:lnTo>
                  <a:pt x="18" y="110"/>
                </a:lnTo>
                <a:lnTo>
                  <a:pt x="18" y="114"/>
                </a:lnTo>
                <a:lnTo>
                  <a:pt x="16" y="115"/>
                </a:lnTo>
                <a:lnTo>
                  <a:pt x="10" y="107"/>
                </a:lnTo>
                <a:lnTo>
                  <a:pt x="1" y="97"/>
                </a:lnTo>
                <a:lnTo>
                  <a:pt x="0" y="102"/>
                </a:lnTo>
                <a:lnTo>
                  <a:pt x="1" y="107"/>
                </a:lnTo>
                <a:lnTo>
                  <a:pt x="3" y="114"/>
                </a:lnTo>
                <a:lnTo>
                  <a:pt x="5" y="119"/>
                </a:lnTo>
                <a:lnTo>
                  <a:pt x="5" y="120"/>
                </a:lnTo>
                <a:lnTo>
                  <a:pt x="5" y="122"/>
                </a:lnTo>
                <a:lnTo>
                  <a:pt x="6" y="124"/>
                </a:lnTo>
                <a:lnTo>
                  <a:pt x="10" y="125"/>
                </a:lnTo>
                <a:lnTo>
                  <a:pt x="10" y="127"/>
                </a:lnTo>
                <a:lnTo>
                  <a:pt x="10" y="129"/>
                </a:lnTo>
                <a:lnTo>
                  <a:pt x="13" y="129"/>
                </a:lnTo>
                <a:lnTo>
                  <a:pt x="15" y="127"/>
                </a:lnTo>
                <a:lnTo>
                  <a:pt x="15" y="130"/>
                </a:lnTo>
                <a:lnTo>
                  <a:pt x="13" y="132"/>
                </a:lnTo>
                <a:lnTo>
                  <a:pt x="16" y="134"/>
                </a:lnTo>
                <a:lnTo>
                  <a:pt x="20" y="137"/>
                </a:lnTo>
                <a:lnTo>
                  <a:pt x="23" y="134"/>
                </a:lnTo>
                <a:lnTo>
                  <a:pt x="25" y="134"/>
                </a:lnTo>
                <a:lnTo>
                  <a:pt x="25" y="137"/>
                </a:lnTo>
                <a:lnTo>
                  <a:pt x="25" y="140"/>
                </a:lnTo>
                <a:lnTo>
                  <a:pt x="25" y="144"/>
                </a:lnTo>
                <a:lnTo>
                  <a:pt x="28" y="145"/>
                </a:lnTo>
                <a:lnTo>
                  <a:pt x="31" y="150"/>
                </a:lnTo>
                <a:lnTo>
                  <a:pt x="31" y="155"/>
                </a:lnTo>
                <a:lnTo>
                  <a:pt x="36" y="160"/>
                </a:lnTo>
                <a:lnTo>
                  <a:pt x="40" y="166"/>
                </a:lnTo>
                <a:lnTo>
                  <a:pt x="45" y="167"/>
                </a:lnTo>
                <a:lnTo>
                  <a:pt x="50" y="169"/>
                </a:lnTo>
                <a:lnTo>
                  <a:pt x="52" y="166"/>
                </a:lnTo>
                <a:lnTo>
                  <a:pt x="52" y="162"/>
                </a:lnTo>
                <a:lnTo>
                  <a:pt x="52" y="166"/>
                </a:lnTo>
                <a:lnTo>
                  <a:pt x="53" y="169"/>
                </a:lnTo>
                <a:lnTo>
                  <a:pt x="55" y="171"/>
                </a:lnTo>
                <a:lnTo>
                  <a:pt x="57" y="171"/>
                </a:lnTo>
                <a:lnTo>
                  <a:pt x="58" y="171"/>
                </a:lnTo>
                <a:lnTo>
                  <a:pt x="60" y="169"/>
                </a:lnTo>
                <a:lnTo>
                  <a:pt x="62" y="167"/>
                </a:lnTo>
                <a:lnTo>
                  <a:pt x="63" y="164"/>
                </a:lnTo>
                <a:lnTo>
                  <a:pt x="67" y="169"/>
                </a:lnTo>
                <a:lnTo>
                  <a:pt x="72" y="172"/>
                </a:lnTo>
                <a:lnTo>
                  <a:pt x="92" y="196"/>
                </a:lnTo>
                <a:lnTo>
                  <a:pt x="113" y="216"/>
                </a:lnTo>
                <a:close/>
              </a:path>
            </a:pathLst>
          </a:custGeom>
          <a:solidFill>
            <a:srgbClr val="1F1A17"/>
          </a:solidFill>
          <a:ln w="9525">
            <a:noFill/>
            <a:round/>
            <a:headEnd/>
            <a:tailEnd/>
          </a:ln>
        </p:spPr>
        <p:txBody>
          <a:bodyPr/>
          <a:lstStyle/>
          <a:p>
            <a:endParaRPr lang="en-US"/>
          </a:p>
        </p:txBody>
      </p:sp>
      <p:sp>
        <p:nvSpPr>
          <p:cNvPr id="5101" name="Freeform 1005"/>
          <p:cNvSpPr>
            <a:spLocks/>
          </p:cNvSpPr>
          <p:nvPr/>
        </p:nvSpPr>
        <p:spPr bwMode="auto">
          <a:xfrm>
            <a:off x="3481388" y="4545013"/>
            <a:ext cx="238125" cy="333375"/>
          </a:xfrm>
          <a:custGeom>
            <a:avLst/>
            <a:gdLst/>
            <a:ahLst/>
            <a:cxnLst>
              <a:cxn ang="0">
                <a:pos x="60" y="19"/>
              </a:cxn>
              <a:cxn ang="0">
                <a:pos x="70" y="2"/>
              </a:cxn>
              <a:cxn ang="0">
                <a:pos x="73" y="7"/>
              </a:cxn>
              <a:cxn ang="0">
                <a:pos x="80" y="16"/>
              </a:cxn>
              <a:cxn ang="0">
                <a:pos x="80" y="31"/>
              </a:cxn>
              <a:cxn ang="0">
                <a:pos x="75" y="44"/>
              </a:cxn>
              <a:cxn ang="0">
                <a:pos x="86" y="36"/>
              </a:cxn>
              <a:cxn ang="0">
                <a:pos x="86" y="44"/>
              </a:cxn>
              <a:cxn ang="0">
                <a:pos x="76" y="56"/>
              </a:cxn>
              <a:cxn ang="0">
                <a:pos x="83" y="64"/>
              </a:cxn>
              <a:cxn ang="0">
                <a:pos x="88" y="56"/>
              </a:cxn>
              <a:cxn ang="0">
                <a:pos x="93" y="51"/>
              </a:cxn>
              <a:cxn ang="0">
                <a:pos x="98" y="47"/>
              </a:cxn>
              <a:cxn ang="0">
                <a:pos x="103" y="56"/>
              </a:cxn>
              <a:cxn ang="0">
                <a:pos x="105" y="62"/>
              </a:cxn>
              <a:cxn ang="0">
                <a:pos x="98" y="69"/>
              </a:cxn>
              <a:cxn ang="0">
                <a:pos x="98" y="77"/>
              </a:cxn>
              <a:cxn ang="0">
                <a:pos x="103" y="82"/>
              </a:cxn>
              <a:cxn ang="0">
                <a:pos x="113" y="71"/>
              </a:cxn>
              <a:cxn ang="0">
                <a:pos x="115" y="81"/>
              </a:cxn>
              <a:cxn ang="0">
                <a:pos x="100" y="97"/>
              </a:cxn>
              <a:cxn ang="0">
                <a:pos x="98" y="113"/>
              </a:cxn>
              <a:cxn ang="0">
                <a:pos x="117" y="101"/>
              </a:cxn>
              <a:cxn ang="0">
                <a:pos x="123" y="96"/>
              </a:cxn>
              <a:cxn ang="0">
                <a:pos x="127" y="101"/>
              </a:cxn>
              <a:cxn ang="0">
                <a:pos x="127" y="107"/>
              </a:cxn>
              <a:cxn ang="0">
                <a:pos x="122" y="124"/>
              </a:cxn>
              <a:cxn ang="0">
                <a:pos x="127" y="133"/>
              </a:cxn>
              <a:cxn ang="0">
                <a:pos x="125" y="161"/>
              </a:cxn>
              <a:cxn ang="0">
                <a:pos x="137" y="156"/>
              </a:cxn>
              <a:cxn ang="0">
                <a:pos x="147" y="138"/>
              </a:cxn>
              <a:cxn ang="0">
                <a:pos x="150" y="144"/>
              </a:cxn>
              <a:cxn ang="0">
                <a:pos x="148" y="168"/>
              </a:cxn>
              <a:cxn ang="0">
                <a:pos x="140" y="176"/>
              </a:cxn>
              <a:cxn ang="0">
                <a:pos x="123" y="186"/>
              </a:cxn>
              <a:cxn ang="0">
                <a:pos x="86" y="198"/>
              </a:cxn>
              <a:cxn ang="0">
                <a:pos x="41" y="194"/>
              </a:cxn>
              <a:cxn ang="0">
                <a:pos x="25" y="163"/>
              </a:cxn>
              <a:cxn ang="0">
                <a:pos x="3" y="124"/>
              </a:cxn>
              <a:cxn ang="0">
                <a:pos x="3" y="116"/>
              </a:cxn>
              <a:cxn ang="0">
                <a:pos x="1" y="107"/>
              </a:cxn>
              <a:cxn ang="0">
                <a:pos x="1" y="99"/>
              </a:cxn>
              <a:cxn ang="0">
                <a:pos x="11" y="107"/>
              </a:cxn>
              <a:cxn ang="0">
                <a:pos x="18" y="106"/>
              </a:cxn>
              <a:cxn ang="0">
                <a:pos x="28" y="106"/>
              </a:cxn>
              <a:cxn ang="0">
                <a:pos x="18" y="86"/>
              </a:cxn>
              <a:cxn ang="0">
                <a:pos x="11" y="79"/>
              </a:cxn>
              <a:cxn ang="0">
                <a:pos x="11" y="66"/>
              </a:cxn>
              <a:cxn ang="0">
                <a:pos x="18" y="72"/>
              </a:cxn>
              <a:cxn ang="0">
                <a:pos x="26" y="77"/>
              </a:cxn>
              <a:cxn ang="0">
                <a:pos x="30" y="72"/>
              </a:cxn>
              <a:cxn ang="0">
                <a:pos x="30" y="61"/>
              </a:cxn>
              <a:cxn ang="0">
                <a:pos x="45" y="72"/>
              </a:cxn>
              <a:cxn ang="0">
                <a:pos x="55" y="77"/>
              </a:cxn>
              <a:cxn ang="0">
                <a:pos x="56" y="71"/>
              </a:cxn>
              <a:cxn ang="0">
                <a:pos x="51" y="64"/>
              </a:cxn>
              <a:cxn ang="0">
                <a:pos x="41" y="51"/>
              </a:cxn>
              <a:cxn ang="0">
                <a:pos x="51" y="51"/>
              </a:cxn>
              <a:cxn ang="0">
                <a:pos x="51" y="36"/>
              </a:cxn>
              <a:cxn ang="0">
                <a:pos x="56" y="29"/>
              </a:cxn>
            </a:cxnLst>
            <a:rect l="0" t="0" r="r" b="b"/>
            <a:pathLst>
              <a:path w="150" h="210">
                <a:moveTo>
                  <a:pt x="53" y="22"/>
                </a:moveTo>
                <a:lnTo>
                  <a:pt x="53" y="19"/>
                </a:lnTo>
                <a:lnTo>
                  <a:pt x="56" y="17"/>
                </a:lnTo>
                <a:lnTo>
                  <a:pt x="60" y="19"/>
                </a:lnTo>
                <a:lnTo>
                  <a:pt x="61" y="21"/>
                </a:lnTo>
                <a:lnTo>
                  <a:pt x="66" y="12"/>
                </a:lnTo>
                <a:lnTo>
                  <a:pt x="70" y="5"/>
                </a:lnTo>
                <a:lnTo>
                  <a:pt x="70" y="2"/>
                </a:lnTo>
                <a:lnTo>
                  <a:pt x="71" y="0"/>
                </a:lnTo>
                <a:lnTo>
                  <a:pt x="71" y="0"/>
                </a:lnTo>
                <a:lnTo>
                  <a:pt x="73" y="2"/>
                </a:lnTo>
                <a:lnTo>
                  <a:pt x="73" y="7"/>
                </a:lnTo>
                <a:lnTo>
                  <a:pt x="73" y="11"/>
                </a:lnTo>
                <a:lnTo>
                  <a:pt x="78" y="7"/>
                </a:lnTo>
                <a:lnTo>
                  <a:pt x="83" y="7"/>
                </a:lnTo>
                <a:lnTo>
                  <a:pt x="80" y="16"/>
                </a:lnTo>
                <a:lnTo>
                  <a:pt x="78" y="19"/>
                </a:lnTo>
                <a:lnTo>
                  <a:pt x="80" y="21"/>
                </a:lnTo>
                <a:lnTo>
                  <a:pt x="83" y="22"/>
                </a:lnTo>
                <a:lnTo>
                  <a:pt x="80" y="31"/>
                </a:lnTo>
                <a:lnTo>
                  <a:pt x="76" y="41"/>
                </a:lnTo>
                <a:lnTo>
                  <a:pt x="75" y="41"/>
                </a:lnTo>
                <a:lnTo>
                  <a:pt x="73" y="41"/>
                </a:lnTo>
                <a:lnTo>
                  <a:pt x="75" y="44"/>
                </a:lnTo>
                <a:lnTo>
                  <a:pt x="76" y="46"/>
                </a:lnTo>
                <a:lnTo>
                  <a:pt x="80" y="42"/>
                </a:lnTo>
                <a:lnTo>
                  <a:pt x="81" y="41"/>
                </a:lnTo>
                <a:lnTo>
                  <a:pt x="86" y="36"/>
                </a:lnTo>
                <a:lnTo>
                  <a:pt x="91" y="34"/>
                </a:lnTo>
                <a:lnTo>
                  <a:pt x="91" y="39"/>
                </a:lnTo>
                <a:lnTo>
                  <a:pt x="90" y="41"/>
                </a:lnTo>
                <a:lnTo>
                  <a:pt x="86" y="44"/>
                </a:lnTo>
                <a:lnTo>
                  <a:pt x="83" y="47"/>
                </a:lnTo>
                <a:lnTo>
                  <a:pt x="80" y="49"/>
                </a:lnTo>
                <a:lnTo>
                  <a:pt x="76" y="52"/>
                </a:lnTo>
                <a:lnTo>
                  <a:pt x="76" y="56"/>
                </a:lnTo>
                <a:lnTo>
                  <a:pt x="80" y="59"/>
                </a:lnTo>
                <a:lnTo>
                  <a:pt x="81" y="62"/>
                </a:lnTo>
                <a:lnTo>
                  <a:pt x="83" y="64"/>
                </a:lnTo>
                <a:lnTo>
                  <a:pt x="83" y="64"/>
                </a:lnTo>
                <a:lnTo>
                  <a:pt x="85" y="61"/>
                </a:lnTo>
                <a:lnTo>
                  <a:pt x="86" y="56"/>
                </a:lnTo>
                <a:lnTo>
                  <a:pt x="86" y="54"/>
                </a:lnTo>
                <a:lnTo>
                  <a:pt x="88" y="56"/>
                </a:lnTo>
                <a:lnTo>
                  <a:pt x="88" y="59"/>
                </a:lnTo>
                <a:lnTo>
                  <a:pt x="90" y="52"/>
                </a:lnTo>
                <a:lnTo>
                  <a:pt x="91" y="47"/>
                </a:lnTo>
                <a:lnTo>
                  <a:pt x="93" y="51"/>
                </a:lnTo>
                <a:lnTo>
                  <a:pt x="93" y="52"/>
                </a:lnTo>
                <a:lnTo>
                  <a:pt x="95" y="47"/>
                </a:lnTo>
                <a:lnTo>
                  <a:pt x="98" y="41"/>
                </a:lnTo>
                <a:lnTo>
                  <a:pt x="98" y="47"/>
                </a:lnTo>
                <a:lnTo>
                  <a:pt x="98" y="51"/>
                </a:lnTo>
                <a:lnTo>
                  <a:pt x="101" y="51"/>
                </a:lnTo>
                <a:lnTo>
                  <a:pt x="103" y="52"/>
                </a:lnTo>
                <a:lnTo>
                  <a:pt x="103" y="56"/>
                </a:lnTo>
                <a:lnTo>
                  <a:pt x="101" y="59"/>
                </a:lnTo>
                <a:lnTo>
                  <a:pt x="103" y="61"/>
                </a:lnTo>
                <a:lnTo>
                  <a:pt x="105" y="62"/>
                </a:lnTo>
                <a:lnTo>
                  <a:pt x="105" y="62"/>
                </a:lnTo>
                <a:lnTo>
                  <a:pt x="105" y="64"/>
                </a:lnTo>
                <a:lnTo>
                  <a:pt x="101" y="67"/>
                </a:lnTo>
                <a:lnTo>
                  <a:pt x="96" y="69"/>
                </a:lnTo>
                <a:lnTo>
                  <a:pt x="98" y="69"/>
                </a:lnTo>
                <a:lnTo>
                  <a:pt x="100" y="71"/>
                </a:lnTo>
                <a:lnTo>
                  <a:pt x="98" y="74"/>
                </a:lnTo>
                <a:lnTo>
                  <a:pt x="96" y="76"/>
                </a:lnTo>
                <a:lnTo>
                  <a:pt x="98" y="77"/>
                </a:lnTo>
                <a:lnTo>
                  <a:pt x="100" y="79"/>
                </a:lnTo>
                <a:lnTo>
                  <a:pt x="98" y="82"/>
                </a:lnTo>
                <a:lnTo>
                  <a:pt x="98" y="86"/>
                </a:lnTo>
                <a:lnTo>
                  <a:pt x="103" y="82"/>
                </a:lnTo>
                <a:lnTo>
                  <a:pt x="108" y="79"/>
                </a:lnTo>
                <a:lnTo>
                  <a:pt x="111" y="74"/>
                </a:lnTo>
                <a:lnTo>
                  <a:pt x="113" y="67"/>
                </a:lnTo>
                <a:lnTo>
                  <a:pt x="113" y="71"/>
                </a:lnTo>
                <a:lnTo>
                  <a:pt x="113" y="74"/>
                </a:lnTo>
                <a:lnTo>
                  <a:pt x="117" y="76"/>
                </a:lnTo>
                <a:lnTo>
                  <a:pt x="117" y="77"/>
                </a:lnTo>
                <a:lnTo>
                  <a:pt x="115" y="81"/>
                </a:lnTo>
                <a:lnTo>
                  <a:pt x="113" y="82"/>
                </a:lnTo>
                <a:lnTo>
                  <a:pt x="110" y="87"/>
                </a:lnTo>
                <a:lnTo>
                  <a:pt x="106" y="94"/>
                </a:lnTo>
                <a:lnTo>
                  <a:pt x="100" y="97"/>
                </a:lnTo>
                <a:lnTo>
                  <a:pt x="93" y="101"/>
                </a:lnTo>
                <a:lnTo>
                  <a:pt x="93" y="106"/>
                </a:lnTo>
                <a:lnTo>
                  <a:pt x="93" y="111"/>
                </a:lnTo>
                <a:lnTo>
                  <a:pt x="98" y="113"/>
                </a:lnTo>
                <a:lnTo>
                  <a:pt x="106" y="111"/>
                </a:lnTo>
                <a:lnTo>
                  <a:pt x="106" y="107"/>
                </a:lnTo>
                <a:lnTo>
                  <a:pt x="111" y="102"/>
                </a:lnTo>
                <a:lnTo>
                  <a:pt x="117" y="101"/>
                </a:lnTo>
                <a:lnTo>
                  <a:pt x="120" y="96"/>
                </a:lnTo>
                <a:lnTo>
                  <a:pt x="125" y="89"/>
                </a:lnTo>
                <a:lnTo>
                  <a:pt x="127" y="89"/>
                </a:lnTo>
                <a:lnTo>
                  <a:pt x="123" y="96"/>
                </a:lnTo>
                <a:lnTo>
                  <a:pt x="120" y="99"/>
                </a:lnTo>
                <a:lnTo>
                  <a:pt x="125" y="97"/>
                </a:lnTo>
                <a:lnTo>
                  <a:pt x="128" y="97"/>
                </a:lnTo>
                <a:lnTo>
                  <a:pt x="127" y="101"/>
                </a:lnTo>
                <a:lnTo>
                  <a:pt x="125" y="102"/>
                </a:lnTo>
                <a:lnTo>
                  <a:pt x="127" y="104"/>
                </a:lnTo>
                <a:lnTo>
                  <a:pt x="130" y="106"/>
                </a:lnTo>
                <a:lnTo>
                  <a:pt x="127" y="107"/>
                </a:lnTo>
                <a:lnTo>
                  <a:pt x="123" y="109"/>
                </a:lnTo>
                <a:lnTo>
                  <a:pt x="123" y="118"/>
                </a:lnTo>
                <a:lnTo>
                  <a:pt x="125" y="124"/>
                </a:lnTo>
                <a:lnTo>
                  <a:pt x="122" y="124"/>
                </a:lnTo>
                <a:lnTo>
                  <a:pt x="118" y="126"/>
                </a:lnTo>
                <a:lnTo>
                  <a:pt x="123" y="128"/>
                </a:lnTo>
                <a:lnTo>
                  <a:pt x="127" y="128"/>
                </a:lnTo>
                <a:lnTo>
                  <a:pt x="127" y="133"/>
                </a:lnTo>
                <a:lnTo>
                  <a:pt x="125" y="138"/>
                </a:lnTo>
                <a:lnTo>
                  <a:pt x="127" y="148"/>
                </a:lnTo>
                <a:lnTo>
                  <a:pt x="125" y="158"/>
                </a:lnTo>
                <a:lnTo>
                  <a:pt x="125" y="161"/>
                </a:lnTo>
                <a:lnTo>
                  <a:pt x="127" y="163"/>
                </a:lnTo>
                <a:lnTo>
                  <a:pt x="130" y="161"/>
                </a:lnTo>
                <a:lnTo>
                  <a:pt x="133" y="159"/>
                </a:lnTo>
                <a:lnTo>
                  <a:pt x="137" y="156"/>
                </a:lnTo>
                <a:lnTo>
                  <a:pt x="138" y="153"/>
                </a:lnTo>
                <a:lnTo>
                  <a:pt x="143" y="143"/>
                </a:lnTo>
                <a:lnTo>
                  <a:pt x="147" y="133"/>
                </a:lnTo>
                <a:lnTo>
                  <a:pt x="147" y="138"/>
                </a:lnTo>
                <a:lnTo>
                  <a:pt x="147" y="143"/>
                </a:lnTo>
                <a:lnTo>
                  <a:pt x="148" y="143"/>
                </a:lnTo>
                <a:lnTo>
                  <a:pt x="150" y="141"/>
                </a:lnTo>
                <a:lnTo>
                  <a:pt x="150" y="144"/>
                </a:lnTo>
                <a:lnTo>
                  <a:pt x="148" y="148"/>
                </a:lnTo>
                <a:lnTo>
                  <a:pt x="150" y="156"/>
                </a:lnTo>
                <a:lnTo>
                  <a:pt x="148" y="164"/>
                </a:lnTo>
                <a:lnTo>
                  <a:pt x="148" y="168"/>
                </a:lnTo>
                <a:lnTo>
                  <a:pt x="150" y="169"/>
                </a:lnTo>
                <a:lnTo>
                  <a:pt x="147" y="169"/>
                </a:lnTo>
                <a:lnTo>
                  <a:pt x="143" y="171"/>
                </a:lnTo>
                <a:lnTo>
                  <a:pt x="140" y="176"/>
                </a:lnTo>
                <a:lnTo>
                  <a:pt x="137" y="183"/>
                </a:lnTo>
                <a:lnTo>
                  <a:pt x="133" y="183"/>
                </a:lnTo>
                <a:lnTo>
                  <a:pt x="128" y="184"/>
                </a:lnTo>
                <a:lnTo>
                  <a:pt x="123" y="186"/>
                </a:lnTo>
                <a:lnTo>
                  <a:pt x="122" y="189"/>
                </a:lnTo>
                <a:lnTo>
                  <a:pt x="115" y="193"/>
                </a:lnTo>
                <a:lnTo>
                  <a:pt x="108" y="194"/>
                </a:lnTo>
                <a:lnTo>
                  <a:pt x="86" y="198"/>
                </a:lnTo>
                <a:lnTo>
                  <a:pt x="65" y="203"/>
                </a:lnTo>
                <a:lnTo>
                  <a:pt x="60" y="206"/>
                </a:lnTo>
                <a:lnTo>
                  <a:pt x="55" y="210"/>
                </a:lnTo>
                <a:lnTo>
                  <a:pt x="41" y="194"/>
                </a:lnTo>
                <a:lnTo>
                  <a:pt x="28" y="179"/>
                </a:lnTo>
                <a:lnTo>
                  <a:pt x="28" y="174"/>
                </a:lnTo>
                <a:lnTo>
                  <a:pt x="28" y="168"/>
                </a:lnTo>
                <a:lnTo>
                  <a:pt x="25" y="163"/>
                </a:lnTo>
                <a:lnTo>
                  <a:pt x="18" y="156"/>
                </a:lnTo>
                <a:lnTo>
                  <a:pt x="10" y="141"/>
                </a:lnTo>
                <a:lnTo>
                  <a:pt x="1" y="126"/>
                </a:lnTo>
                <a:lnTo>
                  <a:pt x="3" y="124"/>
                </a:lnTo>
                <a:lnTo>
                  <a:pt x="5" y="123"/>
                </a:lnTo>
                <a:lnTo>
                  <a:pt x="3" y="121"/>
                </a:lnTo>
                <a:lnTo>
                  <a:pt x="1" y="118"/>
                </a:lnTo>
                <a:lnTo>
                  <a:pt x="3" y="116"/>
                </a:lnTo>
                <a:lnTo>
                  <a:pt x="5" y="114"/>
                </a:lnTo>
                <a:lnTo>
                  <a:pt x="3" y="113"/>
                </a:lnTo>
                <a:lnTo>
                  <a:pt x="1" y="111"/>
                </a:lnTo>
                <a:lnTo>
                  <a:pt x="1" y="107"/>
                </a:lnTo>
                <a:lnTo>
                  <a:pt x="3" y="106"/>
                </a:lnTo>
                <a:lnTo>
                  <a:pt x="1" y="102"/>
                </a:lnTo>
                <a:lnTo>
                  <a:pt x="0" y="101"/>
                </a:lnTo>
                <a:lnTo>
                  <a:pt x="1" y="99"/>
                </a:lnTo>
                <a:lnTo>
                  <a:pt x="5" y="99"/>
                </a:lnTo>
                <a:lnTo>
                  <a:pt x="10" y="107"/>
                </a:lnTo>
                <a:lnTo>
                  <a:pt x="15" y="113"/>
                </a:lnTo>
                <a:lnTo>
                  <a:pt x="11" y="107"/>
                </a:lnTo>
                <a:lnTo>
                  <a:pt x="11" y="102"/>
                </a:lnTo>
                <a:lnTo>
                  <a:pt x="16" y="107"/>
                </a:lnTo>
                <a:lnTo>
                  <a:pt x="18" y="111"/>
                </a:lnTo>
                <a:lnTo>
                  <a:pt x="18" y="106"/>
                </a:lnTo>
                <a:lnTo>
                  <a:pt x="18" y="101"/>
                </a:lnTo>
                <a:lnTo>
                  <a:pt x="21" y="104"/>
                </a:lnTo>
                <a:lnTo>
                  <a:pt x="25" y="107"/>
                </a:lnTo>
                <a:lnTo>
                  <a:pt x="28" y="106"/>
                </a:lnTo>
                <a:lnTo>
                  <a:pt x="31" y="106"/>
                </a:lnTo>
                <a:lnTo>
                  <a:pt x="26" y="99"/>
                </a:lnTo>
                <a:lnTo>
                  <a:pt x="21" y="89"/>
                </a:lnTo>
                <a:lnTo>
                  <a:pt x="18" y="86"/>
                </a:lnTo>
                <a:lnTo>
                  <a:pt x="15" y="84"/>
                </a:lnTo>
                <a:lnTo>
                  <a:pt x="15" y="82"/>
                </a:lnTo>
                <a:lnTo>
                  <a:pt x="15" y="81"/>
                </a:lnTo>
                <a:lnTo>
                  <a:pt x="11" y="79"/>
                </a:lnTo>
                <a:lnTo>
                  <a:pt x="11" y="76"/>
                </a:lnTo>
                <a:lnTo>
                  <a:pt x="11" y="72"/>
                </a:lnTo>
                <a:lnTo>
                  <a:pt x="11" y="69"/>
                </a:lnTo>
                <a:lnTo>
                  <a:pt x="11" y="66"/>
                </a:lnTo>
                <a:lnTo>
                  <a:pt x="15" y="62"/>
                </a:lnTo>
                <a:lnTo>
                  <a:pt x="16" y="66"/>
                </a:lnTo>
                <a:lnTo>
                  <a:pt x="20" y="69"/>
                </a:lnTo>
                <a:lnTo>
                  <a:pt x="18" y="72"/>
                </a:lnTo>
                <a:lnTo>
                  <a:pt x="20" y="76"/>
                </a:lnTo>
                <a:lnTo>
                  <a:pt x="23" y="76"/>
                </a:lnTo>
                <a:lnTo>
                  <a:pt x="25" y="74"/>
                </a:lnTo>
                <a:lnTo>
                  <a:pt x="26" y="77"/>
                </a:lnTo>
                <a:lnTo>
                  <a:pt x="28" y="81"/>
                </a:lnTo>
                <a:lnTo>
                  <a:pt x="30" y="79"/>
                </a:lnTo>
                <a:lnTo>
                  <a:pt x="31" y="77"/>
                </a:lnTo>
                <a:lnTo>
                  <a:pt x="30" y="72"/>
                </a:lnTo>
                <a:lnTo>
                  <a:pt x="28" y="67"/>
                </a:lnTo>
                <a:lnTo>
                  <a:pt x="26" y="62"/>
                </a:lnTo>
                <a:lnTo>
                  <a:pt x="25" y="57"/>
                </a:lnTo>
                <a:lnTo>
                  <a:pt x="30" y="61"/>
                </a:lnTo>
                <a:lnTo>
                  <a:pt x="35" y="66"/>
                </a:lnTo>
                <a:lnTo>
                  <a:pt x="40" y="66"/>
                </a:lnTo>
                <a:lnTo>
                  <a:pt x="41" y="69"/>
                </a:lnTo>
                <a:lnTo>
                  <a:pt x="45" y="72"/>
                </a:lnTo>
                <a:lnTo>
                  <a:pt x="46" y="77"/>
                </a:lnTo>
                <a:lnTo>
                  <a:pt x="50" y="79"/>
                </a:lnTo>
                <a:lnTo>
                  <a:pt x="51" y="79"/>
                </a:lnTo>
                <a:lnTo>
                  <a:pt x="55" y="77"/>
                </a:lnTo>
                <a:lnTo>
                  <a:pt x="56" y="76"/>
                </a:lnTo>
                <a:lnTo>
                  <a:pt x="56" y="74"/>
                </a:lnTo>
                <a:lnTo>
                  <a:pt x="55" y="71"/>
                </a:lnTo>
                <a:lnTo>
                  <a:pt x="56" y="71"/>
                </a:lnTo>
                <a:lnTo>
                  <a:pt x="58" y="69"/>
                </a:lnTo>
                <a:lnTo>
                  <a:pt x="55" y="67"/>
                </a:lnTo>
                <a:lnTo>
                  <a:pt x="53" y="64"/>
                </a:lnTo>
                <a:lnTo>
                  <a:pt x="51" y="64"/>
                </a:lnTo>
                <a:lnTo>
                  <a:pt x="50" y="66"/>
                </a:lnTo>
                <a:lnTo>
                  <a:pt x="46" y="59"/>
                </a:lnTo>
                <a:lnTo>
                  <a:pt x="43" y="52"/>
                </a:lnTo>
                <a:lnTo>
                  <a:pt x="41" y="51"/>
                </a:lnTo>
                <a:lnTo>
                  <a:pt x="43" y="49"/>
                </a:lnTo>
                <a:lnTo>
                  <a:pt x="48" y="51"/>
                </a:lnTo>
                <a:lnTo>
                  <a:pt x="51" y="52"/>
                </a:lnTo>
                <a:lnTo>
                  <a:pt x="51" y="51"/>
                </a:lnTo>
                <a:lnTo>
                  <a:pt x="50" y="47"/>
                </a:lnTo>
                <a:lnTo>
                  <a:pt x="48" y="44"/>
                </a:lnTo>
                <a:lnTo>
                  <a:pt x="48" y="39"/>
                </a:lnTo>
                <a:lnTo>
                  <a:pt x="51" y="36"/>
                </a:lnTo>
                <a:lnTo>
                  <a:pt x="53" y="36"/>
                </a:lnTo>
                <a:lnTo>
                  <a:pt x="56" y="37"/>
                </a:lnTo>
                <a:lnTo>
                  <a:pt x="61" y="36"/>
                </a:lnTo>
                <a:lnTo>
                  <a:pt x="56" y="29"/>
                </a:lnTo>
                <a:lnTo>
                  <a:pt x="53" y="22"/>
                </a:lnTo>
                <a:close/>
              </a:path>
            </a:pathLst>
          </a:custGeom>
          <a:solidFill>
            <a:srgbClr val="1F1A17"/>
          </a:solidFill>
          <a:ln w="9525">
            <a:noFill/>
            <a:round/>
            <a:headEnd/>
            <a:tailEnd/>
          </a:ln>
        </p:spPr>
        <p:txBody>
          <a:bodyPr/>
          <a:lstStyle/>
          <a:p>
            <a:endParaRPr lang="en-US"/>
          </a:p>
        </p:txBody>
      </p:sp>
      <p:sp>
        <p:nvSpPr>
          <p:cNvPr id="5102" name="Freeform 1006"/>
          <p:cNvSpPr>
            <a:spLocks/>
          </p:cNvSpPr>
          <p:nvPr/>
        </p:nvSpPr>
        <p:spPr bwMode="auto">
          <a:xfrm>
            <a:off x="3549650" y="4578350"/>
            <a:ext cx="55563" cy="76200"/>
          </a:xfrm>
          <a:custGeom>
            <a:avLst/>
            <a:gdLst/>
            <a:ahLst/>
            <a:cxnLst>
              <a:cxn ang="0">
                <a:pos x="10" y="0"/>
              </a:cxn>
              <a:cxn ang="0">
                <a:pos x="10" y="3"/>
              </a:cxn>
              <a:cxn ang="0">
                <a:pos x="12" y="5"/>
              </a:cxn>
              <a:cxn ang="0">
                <a:pos x="17" y="8"/>
              </a:cxn>
              <a:cxn ang="0">
                <a:pos x="18" y="11"/>
              </a:cxn>
              <a:cxn ang="0">
                <a:pos x="20" y="18"/>
              </a:cxn>
              <a:cxn ang="0">
                <a:pos x="20" y="23"/>
              </a:cxn>
              <a:cxn ang="0">
                <a:pos x="22" y="26"/>
              </a:cxn>
              <a:cxn ang="0">
                <a:pos x="23" y="33"/>
              </a:cxn>
              <a:cxn ang="0">
                <a:pos x="20" y="35"/>
              </a:cxn>
              <a:cxn ang="0">
                <a:pos x="18" y="33"/>
              </a:cxn>
              <a:cxn ang="0">
                <a:pos x="15" y="31"/>
              </a:cxn>
              <a:cxn ang="0">
                <a:pos x="13" y="31"/>
              </a:cxn>
              <a:cxn ang="0">
                <a:pos x="10" y="35"/>
              </a:cxn>
              <a:cxn ang="0">
                <a:pos x="7" y="35"/>
              </a:cxn>
              <a:cxn ang="0">
                <a:pos x="3" y="33"/>
              </a:cxn>
              <a:cxn ang="0">
                <a:pos x="0" y="30"/>
              </a:cxn>
              <a:cxn ang="0">
                <a:pos x="5" y="36"/>
              </a:cxn>
              <a:cxn ang="0">
                <a:pos x="8" y="45"/>
              </a:cxn>
              <a:cxn ang="0">
                <a:pos x="10" y="43"/>
              </a:cxn>
              <a:cxn ang="0">
                <a:pos x="13" y="43"/>
              </a:cxn>
              <a:cxn ang="0">
                <a:pos x="20" y="46"/>
              </a:cxn>
              <a:cxn ang="0">
                <a:pos x="23" y="48"/>
              </a:cxn>
              <a:cxn ang="0">
                <a:pos x="25" y="46"/>
              </a:cxn>
              <a:cxn ang="0">
                <a:pos x="28" y="46"/>
              </a:cxn>
              <a:cxn ang="0">
                <a:pos x="30" y="46"/>
              </a:cxn>
              <a:cxn ang="0">
                <a:pos x="30" y="43"/>
              </a:cxn>
              <a:cxn ang="0">
                <a:pos x="33" y="40"/>
              </a:cxn>
              <a:cxn ang="0">
                <a:pos x="35" y="38"/>
              </a:cxn>
              <a:cxn ang="0">
                <a:pos x="32" y="36"/>
              </a:cxn>
              <a:cxn ang="0">
                <a:pos x="30" y="33"/>
              </a:cxn>
              <a:cxn ang="0">
                <a:pos x="28" y="28"/>
              </a:cxn>
              <a:cxn ang="0">
                <a:pos x="28" y="23"/>
              </a:cxn>
              <a:cxn ang="0">
                <a:pos x="27" y="26"/>
              </a:cxn>
              <a:cxn ang="0">
                <a:pos x="27" y="26"/>
              </a:cxn>
              <a:cxn ang="0">
                <a:pos x="25" y="26"/>
              </a:cxn>
              <a:cxn ang="0">
                <a:pos x="25" y="25"/>
              </a:cxn>
              <a:cxn ang="0">
                <a:pos x="23" y="21"/>
              </a:cxn>
              <a:cxn ang="0">
                <a:pos x="23" y="18"/>
              </a:cxn>
              <a:cxn ang="0">
                <a:pos x="27" y="18"/>
              </a:cxn>
              <a:cxn ang="0">
                <a:pos x="30" y="18"/>
              </a:cxn>
              <a:cxn ang="0">
                <a:pos x="28" y="13"/>
              </a:cxn>
              <a:cxn ang="0">
                <a:pos x="28" y="10"/>
              </a:cxn>
              <a:cxn ang="0">
                <a:pos x="25" y="8"/>
              </a:cxn>
              <a:cxn ang="0">
                <a:pos x="22" y="8"/>
              </a:cxn>
              <a:cxn ang="0">
                <a:pos x="18" y="5"/>
              </a:cxn>
              <a:cxn ang="0">
                <a:pos x="17" y="1"/>
              </a:cxn>
              <a:cxn ang="0">
                <a:pos x="13" y="0"/>
              </a:cxn>
              <a:cxn ang="0">
                <a:pos x="10" y="0"/>
              </a:cxn>
            </a:cxnLst>
            <a:rect l="0" t="0" r="r" b="b"/>
            <a:pathLst>
              <a:path w="35" h="48">
                <a:moveTo>
                  <a:pt x="10" y="0"/>
                </a:moveTo>
                <a:lnTo>
                  <a:pt x="10" y="3"/>
                </a:lnTo>
                <a:lnTo>
                  <a:pt x="12" y="5"/>
                </a:lnTo>
                <a:lnTo>
                  <a:pt x="17" y="8"/>
                </a:lnTo>
                <a:lnTo>
                  <a:pt x="18" y="11"/>
                </a:lnTo>
                <a:lnTo>
                  <a:pt x="20" y="18"/>
                </a:lnTo>
                <a:lnTo>
                  <a:pt x="20" y="23"/>
                </a:lnTo>
                <a:lnTo>
                  <a:pt x="22" y="26"/>
                </a:lnTo>
                <a:lnTo>
                  <a:pt x="23" y="33"/>
                </a:lnTo>
                <a:lnTo>
                  <a:pt x="20" y="35"/>
                </a:lnTo>
                <a:lnTo>
                  <a:pt x="18" y="33"/>
                </a:lnTo>
                <a:lnTo>
                  <a:pt x="15" y="31"/>
                </a:lnTo>
                <a:lnTo>
                  <a:pt x="13" y="31"/>
                </a:lnTo>
                <a:lnTo>
                  <a:pt x="10" y="35"/>
                </a:lnTo>
                <a:lnTo>
                  <a:pt x="7" y="35"/>
                </a:lnTo>
                <a:lnTo>
                  <a:pt x="3" y="33"/>
                </a:lnTo>
                <a:lnTo>
                  <a:pt x="0" y="30"/>
                </a:lnTo>
                <a:lnTo>
                  <a:pt x="5" y="36"/>
                </a:lnTo>
                <a:lnTo>
                  <a:pt x="8" y="45"/>
                </a:lnTo>
                <a:lnTo>
                  <a:pt x="10" y="43"/>
                </a:lnTo>
                <a:lnTo>
                  <a:pt x="13" y="43"/>
                </a:lnTo>
                <a:lnTo>
                  <a:pt x="20" y="46"/>
                </a:lnTo>
                <a:lnTo>
                  <a:pt x="23" y="48"/>
                </a:lnTo>
                <a:lnTo>
                  <a:pt x="25" y="46"/>
                </a:lnTo>
                <a:lnTo>
                  <a:pt x="28" y="46"/>
                </a:lnTo>
                <a:lnTo>
                  <a:pt x="30" y="46"/>
                </a:lnTo>
                <a:lnTo>
                  <a:pt x="30" y="43"/>
                </a:lnTo>
                <a:lnTo>
                  <a:pt x="33" y="40"/>
                </a:lnTo>
                <a:lnTo>
                  <a:pt x="35" y="38"/>
                </a:lnTo>
                <a:lnTo>
                  <a:pt x="32" y="36"/>
                </a:lnTo>
                <a:lnTo>
                  <a:pt x="30" y="33"/>
                </a:lnTo>
                <a:lnTo>
                  <a:pt x="28" y="28"/>
                </a:lnTo>
                <a:lnTo>
                  <a:pt x="28" y="23"/>
                </a:lnTo>
                <a:lnTo>
                  <a:pt x="27" y="26"/>
                </a:lnTo>
                <a:lnTo>
                  <a:pt x="27" y="26"/>
                </a:lnTo>
                <a:lnTo>
                  <a:pt x="25" y="26"/>
                </a:lnTo>
                <a:lnTo>
                  <a:pt x="25" y="25"/>
                </a:lnTo>
                <a:lnTo>
                  <a:pt x="23" y="21"/>
                </a:lnTo>
                <a:lnTo>
                  <a:pt x="23" y="18"/>
                </a:lnTo>
                <a:lnTo>
                  <a:pt x="27" y="18"/>
                </a:lnTo>
                <a:lnTo>
                  <a:pt x="30" y="18"/>
                </a:lnTo>
                <a:lnTo>
                  <a:pt x="28" y="13"/>
                </a:lnTo>
                <a:lnTo>
                  <a:pt x="28" y="10"/>
                </a:lnTo>
                <a:lnTo>
                  <a:pt x="25" y="8"/>
                </a:lnTo>
                <a:lnTo>
                  <a:pt x="22" y="8"/>
                </a:lnTo>
                <a:lnTo>
                  <a:pt x="18" y="5"/>
                </a:lnTo>
                <a:lnTo>
                  <a:pt x="17" y="1"/>
                </a:lnTo>
                <a:lnTo>
                  <a:pt x="13" y="0"/>
                </a:lnTo>
                <a:lnTo>
                  <a:pt x="10" y="0"/>
                </a:lnTo>
                <a:close/>
              </a:path>
            </a:pathLst>
          </a:custGeom>
          <a:solidFill>
            <a:srgbClr val="1F1A17"/>
          </a:solidFill>
          <a:ln w="9525">
            <a:noFill/>
            <a:round/>
            <a:headEnd/>
            <a:tailEnd/>
          </a:ln>
        </p:spPr>
        <p:txBody>
          <a:bodyPr/>
          <a:lstStyle/>
          <a:p>
            <a:endParaRPr lang="en-US"/>
          </a:p>
        </p:txBody>
      </p:sp>
      <p:sp>
        <p:nvSpPr>
          <p:cNvPr id="5103" name="Freeform 1007"/>
          <p:cNvSpPr>
            <a:spLocks/>
          </p:cNvSpPr>
          <p:nvPr/>
        </p:nvSpPr>
        <p:spPr bwMode="auto">
          <a:xfrm>
            <a:off x="3586163" y="4548188"/>
            <a:ext cx="11112" cy="34925"/>
          </a:xfrm>
          <a:custGeom>
            <a:avLst/>
            <a:gdLst/>
            <a:ahLst/>
            <a:cxnLst>
              <a:cxn ang="0">
                <a:pos x="0" y="22"/>
              </a:cxn>
              <a:cxn ang="0">
                <a:pos x="0" y="17"/>
              </a:cxn>
              <a:cxn ang="0">
                <a:pos x="2" y="12"/>
              </a:cxn>
              <a:cxn ang="0">
                <a:pos x="4" y="3"/>
              </a:cxn>
              <a:cxn ang="0">
                <a:pos x="5" y="0"/>
              </a:cxn>
              <a:cxn ang="0">
                <a:pos x="7" y="5"/>
              </a:cxn>
              <a:cxn ang="0">
                <a:pos x="7" y="9"/>
              </a:cxn>
              <a:cxn ang="0">
                <a:pos x="7" y="10"/>
              </a:cxn>
              <a:cxn ang="0">
                <a:pos x="7" y="14"/>
              </a:cxn>
              <a:cxn ang="0">
                <a:pos x="5" y="15"/>
              </a:cxn>
              <a:cxn ang="0">
                <a:pos x="4" y="15"/>
              </a:cxn>
              <a:cxn ang="0">
                <a:pos x="7" y="20"/>
              </a:cxn>
              <a:cxn ang="0">
                <a:pos x="0" y="22"/>
              </a:cxn>
            </a:cxnLst>
            <a:rect l="0" t="0" r="r" b="b"/>
            <a:pathLst>
              <a:path w="7" h="22">
                <a:moveTo>
                  <a:pt x="0" y="22"/>
                </a:moveTo>
                <a:lnTo>
                  <a:pt x="0" y="17"/>
                </a:lnTo>
                <a:lnTo>
                  <a:pt x="2" y="12"/>
                </a:lnTo>
                <a:lnTo>
                  <a:pt x="4" y="3"/>
                </a:lnTo>
                <a:lnTo>
                  <a:pt x="5" y="0"/>
                </a:lnTo>
                <a:lnTo>
                  <a:pt x="7" y="5"/>
                </a:lnTo>
                <a:lnTo>
                  <a:pt x="7" y="9"/>
                </a:lnTo>
                <a:lnTo>
                  <a:pt x="7" y="10"/>
                </a:lnTo>
                <a:lnTo>
                  <a:pt x="7" y="14"/>
                </a:lnTo>
                <a:lnTo>
                  <a:pt x="5" y="15"/>
                </a:lnTo>
                <a:lnTo>
                  <a:pt x="4" y="15"/>
                </a:lnTo>
                <a:lnTo>
                  <a:pt x="7" y="20"/>
                </a:lnTo>
                <a:lnTo>
                  <a:pt x="0" y="22"/>
                </a:lnTo>
                <a:close/>
              </a:path>
            </a:pathLst>
          </a:custGeom>
          <a:solidFill>
            <a:srgbClr val="1F1A17"/>
          </a:solidFill>
          <a:ln w="9525">
            <a:noFill/>
            <a:round/>
            <a:headEnd/>
            <a:tailEnd/>
          </a:ln>
        </p:spPr>
        <p:txBody>
          <a:bodyPr/>
          <a:lstStyle/>
          <a:p>
            <a:endParaRPr lang="en-US"/>
          </a:p>
        </p:txBody>
      </p:sp>
      <p:sp>
        <p:nvSpPr>
          <p:cNvPr id="5104" name="Freeform 1008"/>
          <p:cNvSpPr>
            <a:spLocks/>
          </p:cNvSpPr>
          <p:nvPr/>
        </p:nvSpPr>
        <p:spPr bwMode="auto">
          <a:xfrm>
            <a:off x="3594100" y="4579938"/>
            <a:ext cx="22225" cy="23812"/>
          </a:xfrm>
          <a:custGeom>
            <a:avLst/>
            <a:gdLst/>
            <a:ahLst/>
            <a:cxnLst>
              <a:cxn ang="0">
                <a:pos x="0" y="10"/>
              </a:cxn>
              <a:cxn ang="0">
                <a:pos x="0" y="5"/>
              </a:cxn>
              <a:cxn ang="0">
                <a:pos x="4" y="9"/>
              </a:cxn>
              <a:cxn ang="0">
                <a:pos x="7" y="9"/>
              </a:cxn>
              <a:cxn ang="0">
                <a:pos x="7" y="4"/>
              </a:cxn>
              <a:cxn ang="0">
                <a:pos x="7" y="0"/>
              </a:cxn>
              <a:cxn ang="0">
                <a:pos x="14" y="0"/>
              </a:cxn>
              <a:cxn ang="0">
                <a:pos x="12" y="2"/>
              </a:cxn>
              <a:cxn ang="0">
                <a:pos x="10" y="7"/>
              </a:cxn>
              <a:cxn ang="0">
                <a:pos x="9" y="12"/>
              </a:cxn>
              <a:cxn ang="0">
                <a:pos x="7" y="15"/>
              </a:cxn>
              <a:cxn ang="0">
                <a:pos x="0" y="10"/>
              </a:cxn>
            </a:cxnLst>
            <a:rect l="0" t="0" r="r" b="b"/>
            <a:pathLst>
              <a:path w="14" h="15">
                <a:moveTo>
                  <a:pt x="0" y="10"/>
                </a:moveTo>
                <a:lnTo>
                  <a:pt x="0" y="5"/>
                </a:lnTo>
                <a:lnTo>
                  <a:pt x="4" y="9"/>
                </a:lnTo>
                <a:lnTo>
                  <a:pt x="7" y="9"/>
                </a:lnTo>
                <a:lnTo>
                  <a:pt x="7" y="4"/>
                </a:lnTo>
                <a:lnTo>
                  <a:pt x="7" y="0"/>
                </a:lnTo>
                <a:lnTo>
                  <a:pt x="14" y="0"/>
                </a:lnTo>
                <a:lnTo>
                  <a:pt x="12" y="2"/>
                </a:lnTo>
                <a:lnTo>
                  <a:pt x="10" y="7"/>
                </a:lnTo>
                <a:lnTo>
                  <a:pt x="9" y="12"/>
                </a:lnTo>
                <a:lnTo>
                  <a:pt x="7" y="15"/>
                </a:lnTo>
                <a:lnTo>
                  <a:pt x="0" y="10"/>
                </a:lnTo>
                <a:close/>
              </a:path>
            </a:pathLst>
          </a:custGeom>
          <a:solidFill>
            <a:srgbClr val="1F1A17"/>
          </a:solidFill>
          <a:ln w="9525">
            <a:noFill/>
            <a:round/>
            <a:headEnd/>
            <a:tailEnd/>
          </a:ln>
        </p:spPr>
        <p:txBody>
          <a:bodyPr/>
          <a:lstStyle/>
          <a:p>
            <a:endParaRPr lang="en-US"/>
          </a:p>
        </p:txBody>
      </p:sp>
      <p:sp>
        <p:nvSpPr>
          <p:cNvPr id="5105" name="Freeform 1009"/>
          <p:cNvSpPr>
            <a:spLocks/>
          </p:cNvSpPr>
          <p:nvPr/>
        </p:nvSpPr>
        <p:spPr bwMode="auto">
          <a:xfrm>
            <a:off x="3557588" y="4603750"/>
            <a:ext cx="23812" cy="19050"/>
          </a:xfrm>
          <a:custGeom>
            <a:avLst/>
            <a:gdLst/>
            <a:ahLst/>
            <a:cxnLst>
              <a:cxn ang="0">
                <a:pos x="0" y="9"/>
              </a:cxn>
              <a:cxn ang="0">
                <a:pos x="2" y="5"/>
              </a:cxn>
              <a:cxn ang="0">
                <a:pos x="3" y="2"/>
              </a:cxn>
              <a:cxn ang="0">
                <a:pos x="7" y="4"/>
              </a:cxn>
              <a:cxn ang="0">
                <a:pos x="8" y="5"/>
              </a:cxn>
              <a:cxn ang="0">
                <a:pos x="10" y="0"/>
              </a:cxn>
              <a:cxn ang="0">
                <a:pos x="15" y="9"/>
              </a:cxn>
              <a:cxn ang="0">
                <a:pos x="12" y="12"/>
              </a:cxn>
              <a:cxn ang="0">
                <a:pos x="8" y="9"/>
              </a:cxn>
              <a:cxn ang="0">
                <a:pos x="3" y="9"/>
              </a:cxn>
              <a:cxn ang="0">
                <a:pos x="2" y="9"/>
              </a:cxn>
              <a:cxn ang="0">
                <a:pos x="0" y="9"/>
              </a:cxn>
            </a:cxnLst>
            <a:rect l="0" t="0" r="r" b="b"/>
            <a:pathLst>
              <a:path w="15" h="12">
                <a:moveTo>
                  <a:pt x="0" y="9"/>
                </a:moveTo>
                <a:lnTo>
                  <a:pt x="2" y="5"/>
                </a:lnTo>
                <a:lnTo>
                  <a:pt x="3" y="2"/>
                </a:lnTo>
                <a:lnTo>
                  <a:pt x="7" y="4"/>
                </a:lnTo>
                <a:lnTo>
                  <a:pt x="8" y="5"/>
                </a:lnTo>
                <a:lnTo>
                  <a:pt x="10" y="0"/>
                </a:lnTo>
                <a:lnTo>
                  <a:pt x="15" y="9"/>
                </a:lnTo>
                <a:lnTo>
                  <a:pt x="12" y="12"/>
                </a:lnTo>
                <a:lnTo>
                  <a:pt x="8" y="9"/>
                </a:lnTo>
                <a:lnTo>
                  <a:pt x="3" y="9"/>
                </a:lnTo>
                <a:lnTo>
                  <a:pt x="2" y="9"/>
                </a:lnTo>
                <a:lnTo>
                  <a:pt x="0" y="9"/>
                </a:lnTo>
                <a:close/>
              </a:path>
            </a:pathLst>
          </a:custGeom>
          <a:solidFill>
            <a:srgbClr val="1F1A17"/>
          </a:solidFill>
          <a:ln w="9525">
            <a:noFill/>
            <a:round/>
            <a:headEnd/>
            <a:tailEnd/>
          </a:ln>
        </p:spPr>
        <p:txBody>
          <a:bodyPr/>
          <a:lstStyle/>
          <a:p>
            <a:endParaRPr lang="en-US"/>
          </a:p>
        </p:txBody>
      </p:sp>
      <p:sp>
        <p:nvSpPr>
          <p:cNvPr id="5106" name="Freeform 1010"/>
          <p:cNvSpPr>
            <a:spLocks/>
          </p:cNvSpPr>
          <p:nvPr/>
        </p:nvSpPr>
        <p:spPr bwMode="auto">
          <a:xfrm>
            <a:off x="3600450" y="4603750"/>
            <a:ext cx="28575" cy="23813"/>
          </a:xfrm>
          <a:custGeom>
            <a:avLst/>
            <a:gdLst/>
            <a:ahLst/>
            <a:cxnLst>
              <a:cxn ang="0">
                <a:pos x="0" y="15"/>
              </a:cxn>
              <a:cxn ang="0">
                <a:pos x="1" y="10"/>
              </a:cxn>
              <a:cxn ang="0">
                <a:pos x="5" y="7"/>
              </a:cxn>
              <a:cxn ang="0">
                <a:pos x="10" y="5"/>
              </a:cxn>
              <a:cxn ang="0">
                <a:pos x="13" y="2"/>
              </a:cxn>
              <a:cxn ang="0">
                <a:pos x="16" y="0"/>
              </a:cxn>
              <a:cxn ang="0">
                <a:pos x="16" y="0"/>
              </a:cxn>
              <a:cxn ang="0">
                <a:pos x="18" y="4"/>
              </a:cxn>
              <a:cxn ang="0">
                <a:pos x="18" y="4"/>
              </a:cxn>
              <a:cxn ang="0">
                <a:pos x="6" y="15"/>
              </a:cxn>
              <a:cxn ang="0">
                <a:pos x="0" y="15"/>
              </a:cxn>
            </a:cxnLst>
            <a:rect l="0" t="0" r="r" b="b"/>
            <a:pathLst>
              <a:path w="18" h="15">
                <a:moveTo>
                  <a:pt x="0" y="15"/>
                </a:moveTo>
                <a:lnTo>
                  <a:pt x="1" y="10"/>
                </a:lnTo>
                <a:lnTo>
                  <a:pt x="5" y="7"/>
                </a:lnTo>
                <a:lnTo>
                  <a:pt x="10" y="5"/>
                </a:lnTo>
                <a:lnTo>
                  <a:pt x="13" y="2"/>
                </a:lnTo>
                <a:lnTo>
                  <a:pt x="16" y="0"/>
                </a:lnTo>
                <a:lnTo>
                  <a:pt x="16" y="0"/>
                </a:lnTo>
                <a:lnTo>
                  <a:pt x="18" y="4"/>
                </a:lnTo>
                <a:lnTo>
                  <a:pt x="18" y="4"/>
                </a:lnTo>
                <a:lnTo>
                  <a:pt x="6" y="15"/>
                </a:lnTo>
                <a:lnTo>
                  <a:pt x="0" y="15"/>
                </a:lnTo>
                <a:close/>
              </a:path>
            </a:pathLst>
          </a:custGeom>
          <a:solidFill>
            <a:srgbClr val="1F1A17"/>
          </a:solidFill>
          <a:ln w="9525">
            <a:noFill/>
            <a:round/>
            <a:headEnd/>
            <a:tailEnd/>
          </a:ln>
        </p:spPr>
        <p:txBody>
          <a:bodyPr/>
          <a:lstStyle/>
          <a:p>
            <a:endParaRPr lang="en-US"/>
          </a:p>
        </p:txBody>
      </p:sp>
      <p:sp>
        <p:nvSpPr>
          <p:cNvPr id="5107" name="Freeform 1011"/>
          <p:cNvSpPr>
            <a:spLocks/>
          </p:cNvSpPr>
          <p:nvPr/>
        </p:nvSpPr>
        <p:spPr bwMode="auto">
          <a:xfrm>
            <a:off x="3522663" y="4638675"/>
            <a:ext cx="66675" cy="111125"/>
          </a:xfrm>
          <a:custGeom>
            <a:avLst/>
            <a:gdLst/>
            <a:ahLst/>
            <a:cxnLst>
              <a:cxn ang="0">
                <a:pos x="0" y="0"/>
              </a:cxn>
              <a:cxn ang="0">
                <a:pos x="4" y="3"/>
              </a:cxn>
              <a:cxn ang="0">
                <a:pos x="5" y="5"/>
              </a:cxn>
              <a:cxn ang="0">
                <a:pos x="9" y="7"/>
              </a:cxn>
              <a:cxn ang="0">
                <a:pos x="12" y="8"/>
              </a:cxn>
              <a:cxn ang="0">
                <a:pos x="17" y="15"/>
              </a:cxn>
              <a:cxn ang="0">
                <a:pos x="19" y="22"/>
              </a:cxn>
              <a:cxn ang="0">
                <a:pos x="22" y="25"/>
              </a:cxn>
              <a:cxn ang="0">
                <a:pos x="27" y="25"/>
              </a:cxn>
              <a:cxn ang="0">
                <a:pos x="29" y="28"/>
              </a:cxn>
              <a:cxn ang="0">
                <a:pos x="30" y="32"/>
              </a:cxn>
              <a:cxn ang="0">
                <a:pos x="29" y="25"/>
              </a:cxn>
              <a:cxn ang="0">
                <a:pos x="30" y="22"/>
              </a:cxn>
              <a:cxn ang="0">
                <a:pos x="34" y="25"/>
              </a:cxn>
              <a:cxn ang="0">
                <a:pos x="37" y="30"/>
              </a:cxn>
              <a:cxn ang="0">
                <a:pos x="39" y="30"/>
              </a:cxn>
              <a:cxn ang="0">
                <a:pos x="40" y="30"/>
              </a:cxn>
              <a:cxn ang="0">
                <a:pos x="39" y="33"/>
              </a:cxn>
              <a:cxn ang="0">
                <a:pos x="39" y="37"/>
              </a:cxn>
              <a:cxn ang="0">
                <a:pos x="40" y="47"/>
              </a:cxn>
              <a:cxn ang="0">
                <a:pos x="42" y="57"/>
              </a:cxn>
              <a:cxn ang="0">
                <a:pos x="40" y="59"/>
              </a:cxn>
              <a:cxn ang="0">
                <a:pos x="37" y="60"/>
              </a:cxn>
              <a:cxn ang="0">
                <a:pos x="39" y="65"/>
              </a:cxn>
              <a:cxn ang="0">
                <a:pos x="39" y="69"/>
              </a:cxn>
              <a:cxn ang="0">
                <a:pos x="37" y="69"/>
              </a:cxn>
              <a:cxn ang="0">
                <a:pos x="35" y="70"/>
              </a:cxn>
              <a:cxn ang="0">
                <a:pos x="34" y="69"/>
              </a:cxn>
              <a:cxn ang="0">
                <a:pos x="32" y="67"/>
              </a:cxn>
              <a:cxn ang="0">
                <a:pos x="29" y="62"/>
              </a:cxn>
              <a:cxn ang="0">
                <a:pos x="25" y="59"/>
              </a:cxn>
              <a:cxn ang="0">
                <a:pos x="29" y="55"/>
              </a:cxn>
              <a:cxn ang="0">
                <a:pos x="32" y="52"/>
              </a:cxn>
              <a:cxn ang="0">
                <a:pos x="29" y="50"/>
              </a:cxn>
              <a:cxn ang="0">
                <a:pos x="25" y="48"/>
              </a:cxn>
              <a:cxn ang="0">
                <a:pos x="30" y="48"/>
              </a:cxn>
              <a:cxn ang="0">
                <a:pos x="34" y="50"/>
              </a:cxn>
              <a:cxn ang="0">
                <a:pos x="35" y="47"/>
              </a:cxn>
              <a:cxn ang="0">
                <a:pos x="35" y="45"/>
              </a:cxn>
              <a:cxn ang="0">
                <a:pos x="34" y="43"/>
              </a:cxn>
              <a:cxn ang="0">
                <a:pos x="30" y="42"/>
              </a:cxn>
              <a:cxn ang="0">
                <a:pos x="25" y="40"/>
              </a:cxn>
              <a:cxn ang="0">
                <a:pos x="20" y="40"/>
              </a:cxn>
              <a:cxn ang="0">
                <a:pos x="20" y="35"/>
              </a:cxn>
              <a:cxn ang="0">
                <a:pos x="19" y="30"/>
              </a:cxn>
              <a:cxn ang="0">
                <a:pos x="14" y="28"/>
              </a:cxn>
              <a:cxn ang="0">
                <a:pos x="10" y="25"/>
              </a:cxn>
              <a:cxn ang="0">
                <a:pos x="12" y="20"/>
              </a:cxn>
              <a:cxn ang="0">
                <a:pos x="12" y="17"/>
              </a:cxn>
              <a:cxn ang="0">
                <a:pos x="10" y="15"/>
              </a:cxn>
              <a:cxn ang="0">
                <a:pos x="7" y="12"/>
              </a:cxn>
              <a:cxn ang="0">
                <a:pos x="5" y="15"/>
              </a:cxn>
              <a:cxn ang="0">
                <a:pos x="5" y="17"/>
              </a:cxn>
              <a:cxn ang="0">
                <a:pos x="4" y="13"/>
              </a:cxn>
              <a:cxn ang="0">
                <a:pos x="4" y="10"/>
              </a:cxn>
              <a:cxn ang="0">
                <a:pos x="4" y="10"/>
              </a:cxn>
              <a:cxn ang="0">
                <a:pos x="5" y="8"/>
              </a:cxn>
              <a:cxn ang="0">
                <a:pos x="2" y="5"/>
              </a:cxn>
              <a:cxn ang="0">
                <a:pos x="0" y="0"/>
              </a:cxn>
            </a:cxnLst>
            <a:rect l="0" t="0" r="r" b="b"/>
            <a:pathLst>
              <a:path w="42" h="70">
                <a:moveTo>
                  <a:pt x="0" y="0"/>
                </a:moveTo>
                <a:lnTo>
                  <a:pt x="4" y="3"/>
                </a:lnTo>
                <a:lnTo>
                  <a:pt x="5" y="5"/>
                </a:lnTo>
                <a:lnTo>
                  <a:pt x="9" y="7"/>
                </a:lnTo>
                <a:lnTo>
                  <a:pt x="12" y="8"/>
                </a:lnTo>
                <a:lnTo>
                  <a:pt x="17" y="15"/>
                </a:lnTo>
                <a:lnTo>
                  <a:pt x="19" y="22"/>
                </a:lnTo>
                <a:lnTo>
                  <a:pt x="22" y="25"/>
                </a:lnTo>
                <a:lnTo>
                  <a:pt x="27" y="25"/>
                </a:lnTo>
                <a:lnTo>
                  <a:pt x="29" y="28"/>
                </a:lnTo>
                <a:lnTo>
                  <a:pt x="30" y="32"/>
                </a:lnTo>
                <a:lnTo>
                  <a:pt x="29" y="25"/>
                </a:lnTo>
                <a:lnTo>
                  <a:pt x="30" y="22"/>
                </a:lnTo>
                <a:lnTo>
                  <a:pt x="34" y="25"/>
                </a:lnTo>
                <a:lnTo>
                  <a:pt x="37" y="30"/>
                </a:lnTo>
                <a:lnTo>
                  <a:pt x="39" y="30"/>
                </a:lnTo>
                <a:lnTo>
                  <a:pt x="40" y="30"/>
                </a:lnTo>
                <a:lnTo>
                  <a:pt x="39" y="33"/>
                </a:lnTo>
                <a:lnTo>
                  <a:pt x="39" y="37"/>
                </a:lnTo>
                <a:lnTo>
                  <a:pt x="40" y="47"/>
                </a:lnTo>
                <a:lnTo>
                  <a:pt x="42" y="57"/>
                </a:lnTo>
                <a:lnTo>
                  <a:pt x="40" y="59"/>
                </a:lnTo>
                <a:lnTo>
                  <a:pt x="37" y="60"/>
                </a:lnTo>
                <a:lnTo>
                  <a:pt x="39" y="65"/>
                </a:lnTo>
                <a:lnTo>
                  <a:pt x="39" y="69"/>
                </a:lnTo>
                <a:lnTo>
                  <a:pt x="37" y="69"/>
                </a:lnTo>
                <a:lnTo>
                  <a:pt x="35" y="70"/>
                </a:lnTo>
                <a:lnTo>
                  <a:pt x="34" y="69"/>
                </a:lnTo>
                <a:lnTo>
                  <a:pt x="32" y="67"/>
                </a:lnTo>
                <a:lnTo>
                  <a:pt x="29" y="62"/>
                </a:lnTo>
                <a:lnTo>
                  <a:pt x="25" y="59"/>
                </a:lnTo>
                <a:lnTo>
                  <a:pt x="29" y="55"/>
                </a:lnTo>
                <a:lnTo>
                  <a:pt x="32" y="52"/>
                </a:lnTo>
                <a:lnTo>
                  <a:pt x="29" y="50"/>
                </a:lnTo>
                <a:lnTo>
                  <a:pt x="25" y="48"/>
                </a:lnTo>
                <a:lnTo>
                  <a:pt x="30" y="48"/>
                </a:lnTo>
                <a:lnTo>
                  <a:pt x="34" y="50"/>
                </a:lnTo>
                <a:lnTo>
                  <a:pt x="35" y="47"/>
                </a:lnTo>
                <a:lnTo>
                  <a:pt x="35" y="45"/>
                </a:lnTo>
                <a:lnTo>
                  <a:pt x="34" y="43"/>
                </a:lnTo>
                <a:lnTo>
                  <a:pt x="30" y="42"/>
                </a:lnTo>
                <a:lnTo>
                  <a:pt x="25" y="40"/>
                </a:lnTo>
                <a:lnTo>
                  <a:pt x="20" y="40"/>
                </a:lnTo>
                <a:lnTo>
                  <a:pt x="20" y="35"/>
                </a:lnTo>
                <a:lnTo>
                  <a:pt x="19" y="30"/>
                </a:lnTo>
                <a:lnTo>
                  <a:pt x="14" y="28"/>
                </a:lnTo>
                <a:lnTo>
                  <a:pt x="10" y="25"/>
                </a:lnTo>
                <a:lnTo>
                  <a:pt x="12" y="20"/>
                </a:lnTo>
                <a:lnTo>
                  <a:pt x="12" y="17"/>
                </a:lnTo>
                <a:lnTo>
                  <a:pt x="10" y="15"/>
                </a:lnTo>
                <a:lnTo>
                  <a:pt x="7" y="12"/>
                </a:lnTo>
                <a:lnTo>
                  <a:pt x="5" y="15"/>
                </a:lnTo>
                <a:lnTo>
                  <a:pt x="5" y="17"/>
                </a:lnTo>
                <a:lnTo>
                  <a:pt x="4" y="13"/>
                </a:lnTo>
                <a:lnTo>
                  <a:pt x="4" y="10"/>
                </a:lnTo>
                <a:lnTo>
                  <a:pt x="4" y="10"/>
                </a:lnTo>
                <a:lnTo>
                  <a:pt x="5" y="8"/>
                </a:lnTo>
                <a:lnTo>
                  <a:pt x="2" y="5"/>
                </a:lnTo>
                <a:lnTo>
                  <a:pt x="0" y="0"/>
                </a:lnTo>
                <a:close/>
              </a:path>
            </a:pathLst>
          </a:custGeom>
          <a:solidFill>
            <a:srgbClr val="1F1A17"/>
          </a:solidFill>
          <a:ln w="9525">
            <a:noFill/>
            <a:round/>
            <a:headEnd/>
            <a:tailEnd/>
          </a:ln>
        </p:spPr>
        <p:txBody>
          <a:bodyPr/>
          <a:lstStyle/>
          <a:p>
            <a:endParaRPr lang="en-US"/>
          </a:p>
        </p:txBody>
      </p:sp>
      <p:sp>
        <p:nvSpPr>
          <p:cNvPr id="5108" name="Freeform 1012"/>
          <p:cNvSpPr>
            <a:spLocks/>
          </p:cNvSpPr>
          <p:nvPr/>
        </p:nvSpPr>
        <p:spPr bwMode="auto">
          <a:xfrm>
            <a:off x="3498850" y="4651375"/>
            <a:ext cx="101600" cy="149225"/>
          </a:xfrm>
          <a:custGeom>
            <a:avLst/>
            <a:gdLst/>
            <a:ahLst/>
            <a:cxnLst>
              <a:cxn ang="0">
                <a:pos x="0" y="4"/>
              </a:cxn>
              <a:cxn ang="0">
                <a:pos x="2" y="10"/>
              </a:cxn>
              <a:cxn ang="0">
                <a:pos x="5" y="14"/>
              </a:cxn>
              <a:cxn ang="0">
                <a:pos x="9" y="20"/>
              </a:cxn>
              <a:cxn ang="0">
                <a:pos x="15" y="32"/>
              </a:cxn>
              <a:cxn ang="0">
                <a:pos x="15" y="40"/>
              </a:cxn>
              <a:cxn ang="0">
                <a:pos x="17" y="49"/>
              </a:cxn>
              <a:cxn ang="0">
                <a:pos x="24" y="56"/>
              </a:cxn>
              <a:cxn ang="0">
                <a:pos x="29" y="57"/>
              </a:cxn>
              <a:cxn ang="0">
                <a:pos x="32" y="61"/>
              </a:cxn>
              <a:cxn ang="0">
                <a:pos x="34" y="62"/>
              </a:cxn>
              <a:cxn ang="0">
                <a:pos x="35" y="64"/>
              </a:cxn>
              <a:cxn ang="0">
                <a:pos x="37" y="69"/>
              </a:cxn>
              <a:cxn ang="0">
                <a:pos x="32" y="74"/>
              </a:cxn>
              <a:cxn ang="0">
                <a:pos x="37" y="81"/>
              </a:cxn>
              <a:cxn ang="0">
                <a:pos x="49" y="87"/>
              </a:cxn>
              <a:cxn ang="0">
                <a:pos x="54" y="91"/>
              </a:cxn>
              <a:cxn ang="0">
                <a:pos x="60" y="86"/>
              </a:cxn>
              <a:cxn ang="0">
                <a:pos x="62" y="72"/>
              </a:cxn>
              <a:cxn ang="0">
                <a:pos x="55" y="71"/>
              </a:cxn>
              <a:cxn ang="0">
                <a:pos x="49" y="69"/>
              </a:cxn>
              <a:cxn ang="0">
                <a:pos x="40" y="59"/>
              </a:cxn>
              <a:cxn ang="0">
                <a:pos x="32" y="51"/>
              </a:cxn>
              <a:cxn ang="0">
                <a:pos x="30" y="47"/>
              </a:cxn>
              <a:cxn ang="0">
                <a:pos x="30" y="44"/>
              </a:cxn>
              <a:cxn ang="0">
                <a:pos x="27" y="40"/>
              </a:cxn>
              <a:cxn ang="0">
                <a:pos x="27" y="37"/>
              </a:cxn>
              <a:cxn ang="0">
                <a:pos x="20" y="27"/>
              </a:cxn>
              <a:cxn ang="0">
                <a:pos x="22" y="22"/>
              </a:cxn>
              <a:cxn ang="0">
                <a:pos x="24" y="19"/>
              </a:cxn>
              <a:cxn ang="0">
                <a:pos x="22" y="17"/>
              </a:cxn>
              <a:cxn ang="0">
                <a:pos x="17" y="17"/>
              </a:cxn>
              <a:cxn ang="0">
                <a:pos x="15" y="14"/>
              </a:cxn>
              <a:cxn ang="0">
                <a:pos x="12" y="12"/>
              </a:cxn>
              <a:cxn ang="0">
                <a:pos x="10" y="15"/>
              </a:cxn>
              <a:cxn ang="0">
                <a:pos x="7" y="10"/>
              </a:cxn>
              <a:cxn ang="0">
                <a:pos x="5" y="5"/>
              </a:cxn>
              <a:cxn ang="0">
                <a:pos x="5" y="4"/>
              </a:cxn>
              <a:cxn ang="0">
                <a:pos x="4" y="0"/>
              </a:cxn>
            </a:cxnLst>
            <a:rect l="0" t="0" r="r" b="b"/>
            <a:pathLst>
              <a:path w="64" h="94">
                <a:moveTo>
                  <a:pt x="2" y="0"/>
                </a:moveTo>
                <a:lnTo>
                  <a:pt x="0" y="4"/>
                </a:lnTo>
                <a:lnTo>
                  <a:pt x="0" y="7"/>
                </a:lnTo>
                <a:lnTo>
                  <a:pt x="2" y="10"/>
                </a:lnTo>
                <a:lnTo>
                  <a:pt x="4" y="10"/>
                </a:lnTo>
                <a:lnTo>
                  <a:pt x="5" y="14"/>
                </a:lnTo>
                <a:lnTo>
                  <a:pt x="5" y="17"/>
                </a:lnTo>
                <a:lnTo>
                  <a:pt x="9" y="20"/>
                </a:lnTo>
                <a:lnTo>
                  <a:pt x="12" y="22"/>
                </a:lnTo>
                <a:lnTo>
                  <a:pt x="15" y="32"/>
                </a:lnTo>
                <a:lnTo>
                  <a:pt x="19" y="39"/>
                </a:lnTo>
                <a:lnTo>
                  <a:pt x="15" y="40"/>
                </a:lnTo>
                <a:lnTo>
                  <a:pt x="12" y="42"/>
                </a:lnTo>
                <a:lnTo>
                  <a:pt x="17" y="49"/>
                </a:lnTo>
                <a:lnTo>
                  <a:pt x="22" y="54"/>
                </a:lnTo>
                <a:lnTo>
                  <a:pt x="24" y="56"/>
                </a:lnTo>
                <a:lnTo>
                  <a:pt x="25" y="59"/>
                </a:lnTo>
                <a:lnTo>
                  <a:pt x="29" y="57"/>
                </a:lnTo>
                <a:lnTo>
                  <a:pt x="30" y="57"/>
                </a:lnTo>
                <a:lnTo>
                  <a:pt x="32" y="61"/>
                </a:lnTo>
                <a:lnTo>
                  <a:pt x="32" y="62"/>
                </a:lnTo>
                <a:lnTo>
                  <a:pt x="34" y="62"/>
                </a:lnTo>
                <a:lnTo>
                  <a:pt x="35" y="62"/>
                </a:lnTo>
                <a:lnTo>
                  <a:pt x="35" y="64"/>
                </a:lnTo>
                <a:lnTo>
                  <a:pt x="37" y="66"/>
                </a:lnTo>
                <a:lnTo>
                  <a:pt x="37" y="69"/>
                </a:lnTo>
                <a:lnTo>
                  <a:pt x="35" y="74"/>
                </a:lnTo>
                <a:lnTo>
                  <a:pt x="32" y="74"/>
                </a:lnTo>
                <a:lnTo>
                  <a:pt x="27" y="72"/>
                </a:lnTo>
                <a:lnTo>
                  <a:pt x="37" y="81"/>
                </a:lnTo>
                <a:lnTo>
                  <a:pt x="45" y="89"/>
                </a:lnTo>
                <a:lnTo>
                  <a:pt x="49" y="87"/>
                </a:lnTo>
                <a:lnTo>
                  <a:pt x="52" y="87"/>
                </a:lnTo>
                <a:lnTo>
                  <a:pt x="54" y="91"/>
                </a:lnTo>
                <a:lnTo>
                  <a:pt x="57" y="94"/>
                </a:lnTo>
                <a:lnTo>
                  <a:pt x="60" y="86"/>
                </a:lnTo>
                <a:lnTo>
                  <a:pt x="64" y="77"/>
                </a:lnTo>
                <a:lnTo>
                  <a:pt x="62" y="72"/>
                </a:lnTo>
                <a:lnTo>
                  <a:pt x="60" y="66"/>
                </a:lnTo>
                <a:lnTo>
                  <a:pt x="55" y="71"/>
                </a:lnTo>
                <a:lnTo>
                  <a:pt x="52" y="72"/>
                </a:lnTo>
                <a:lnTo>
                  <a:pt x="49" y="69"/>
                </a:lnTo>
                <a:lnTo>
                  <a:pt x="44" y="66"/>
                </a:lnTo>
                <a:lnTo>
                  <a:pt x="40" y="59"/>
                </a:lnTo>
                <a:lnTo>
                  <a:pt x="35" y="54"/>
                </a:lnTo>
                <a:lnTo>
                  <a:pt x="32" y="51"/>
                </a:lnTo>
                <a:lnTo>
                  <a:pt x="27" y="47"/>
                </a:lnTo>
                <a:lnTo>
                  <a:pt x="30" y="47"/>
                </a:lnTo>
                <a:lnTo>
                  <a:pt x="34" y="47"/>
                </a:lnTo>
                <a:lnTo>
                  <a:pt x="30" y="44"/>
                </a:lnTo>
                <a:lnTo>
                  <a:pt x="25" y="42"/>
                </a:lnTo>
                <a:lnTo>
                  <a:pt x="27" y="40"/>
                </a:lnTo>
                <a:lnTo>
                  <a:pt x="30" y="39"/>
                </a:lnTo>
                <a:lnTo>
                  <a:pt x="27" y="37"/>
                </a:lnTo>
                <a:lnTo>
                  <a:pt x="24" y="32"/>
                </a:lnTo>
                <a:lnTo>
                  <a:pt x="20" y="27"/>
                </a:lnTo>
                <a:lnTo>
                  <a:pt x="19" y="22"/>
                </a:lnTo>
                <a:lnTo>
                  <a:pt x="22" y="22"/>
                </a:lnTo>
                <a:lnTo>
                  <a:pt x="24" y="22"/>
                </a:lnTo>
                <a:lnTo>
                  <a:pt x="24" y="19"/>
                </a:lnTo>
                <a:lnTo>
                  <a:pt x="24" y="17"/>
                </a:lnTo>
                <a:lnTo>
                  <a:pt x="22" y="17"/>
                </a:lnTo>
                <a:lnTo>
                  <a:pt x="20" y="15"/>
                </a:lnTo>
                <a:lnTo>
                  <a:pt x="17" y="17"/>
                </a:lnTo>
                <a:lnTo>
                  <a:pt x="15" y="17"/>
                </a:lnTo>
                <a:lnTo>
                  <a:pt x="15" y="14"/>
                </a:lnTo>
                <a:lnTo>
                  <a:pt x="14" y="10"/>
                </a:lnTo>
                <a:lnTo>
                  <a:pt x="12" y="12"/>
                </a:lnTo>
                <a:lnTo>
                  <a:pt x="12" y="15"/>
                </a:lnTo>
                <a:lnTo>
                  <a:pt x="10" y="15"/>
                </a:lnTo>
                <a:lnTo>
                  <a:pt x="7" y="14"/>
                </a:lnTo>
                <a:lnTo>
                  <a:pt x="7" y="10"/>
                </a:lnTo>
                <a:lnTo>
                  <a:pt x="7" y="5"/>
                </a:lnTo>
                <a:lnTo>
                  <a:pt x="5" y="5"/>
                </a:lnTo>
                <a:lnTo>
                  <a:pt x="4" y="7"/>
                </a:lnTo>
                <a:lnTo>
                  <a:pt x="5" y="4"/>
                </a:lnTo>
                <a:lnTo>
                  <a:pt x="7" y="0"/>
                </a:lnTo>
                <a:lnTo>
                  <a:pt x="4" y="0"/>
                </a:lnTo>
                <a:lnTo>
                  <a:pt x="2" y="0"/>
                </a:lnTo>
                <a:close/>
              </a:path>
            </a:pathLst>
          </a:custGeom>
          <a:solidFill>
            <a:srgbClr val="1F1A17"/>
          </a:solidFill>
          <a:ln w="9525">
            <a:noFill/>
            <a:round/>
            <a:headEnd/>
            <a:tailEnd/>
          </a:ln>
        </p:spPr>
        <p:txBody>
          <a:bodyPr/>
          <a:lstStyle/>
          <a:p>
            <a:endParaRPr lang="en-US"/>
          </a:p>
        </p:txBody>
      </p:sp>
      <p:sp>
        <p:nvSpPr>
          <p:cNvPr id="5109" name="Freeform 1013"/>
          <p:cNvSpPr>
            <a:spLocks/>
          </p:cNvSpPr>
          <p:nvPr/>
        </p:nvSpPr>
        <p:spPr bwMode="auto">
          <a:xfrm>
            <a:off x="3578225" y="4659313"/>
            <a:ext cx="23813" cy="65087"/>
          </a:xfrm>
          <a:custGeom>
            <a:avLst/>
            <a:gdLst/>
            <a:ahLst/>
            <a:cxnLst>
              <a:cxn ang="0">
                <a:pos x="5" y="2"/>
              </a:cxn>
              <a:cxn ang="0">
                <a:pos x="5" y="0"/>
              </a:cxn>
              <a:cxn ang="0">
                <a:pos x="4" y="0"/>
              </a:cxn>
              <a:cxn ang="0">
                <a:pos x="2" y="0"/>
              </a:cxn>
              <a:cxn ang="0">
                <a:pos x="0" y="2"/>
              </a:cxn>
              <a:cxn ang="0">
                <a:pos x="2" y="9"/>
              </a:cxn>
              <a:cxn ang="0">
                <a:pos x="2" y="10"/>
              </a:cxn>
              <a:cxn ang="0">
                <a:pos x="5" y="10"/>
              </a:cxn>
              <a:cxn ang="0">
                <a:pos x="7" y="14"/>
              </a:cxn>
              <a:cxn ang="0">
                <a:pos x="9" y="20"/>
              </a:cxn>
              <a:cxn ang="0">
                <a:pos x="9" y="25"/>
              </a:cxn>
              <a:cxn ang="0">
                <a:pos x="9" y="29"/>
              </a:cxn>
              <a:cxn ang="0">
                <a:pos x="9" y="34"/>
              </a:cxn>
              <a:cxn ang="0">
                <a:pos x="10" y="39"/>
              </a:cxn>
              <a:cxn ang="0">
                <a:pos x="10" y="41"/>
              </a:cxn>
              <a:cxn ang="0">
                <a:pos x="15" y="27"/>
              </a:cxn>
              <a:cxn ang="0">
                <a:pos x="12" y="29"/>
              </a:cxn>
              <a:cxn ang="0">
                <a:pos x="12" y="24"/>
              </a:cxn>
              <a:cxn ang="0">
                <a:pos x="10" y="25"/>
              </a:cxn>
              <a:cxn ang="0">
                <a:pos x="9" y="22"/>
              </a:cxn>
              <a:cxn ang="0">
                <a:pos x="10" y="17"/>
              </a:cxn>
              <a:cxn ang="0">
                <a:pos x="12" y="15"/>
              </a:cxn>
              <a:cxn ang="0">
                <a:pos x="14" y="14"/>
              </a:cxn>
              <a:cxn ang="0">
                <a:pos x="14" y="10"/>
              </a:cxn>
              <a:cxn ang="0">
                <a:pos x="12" y="9"/>
              </a:cxn>
              <a:cxn ang="0">
                <a:pos x="7" y="7"/>
              </a:cxn>
              <a:cxn ang="0">
                <a:pos x="7" y="7"/>
              </a:cxn>
              <a:cxn ang="0">
                <a:pos x="5" y="2"/>
              </a:cxn>
            </a:cxnLst>
            <a:rect l="0" t="0" r="r" b="b"/>
            <a:pathLst>
              <a:path w="15" h="41">
                <a:moveTo>
                  <a:pt x="5" y="2"/>
                </a:moveTo>
                <a:lnTo>
                  <a:pt x="5" y="0"/>
                </a:lnTo>
                <a:lnTo>
                  <a:pt x="4" y="0"/>
                </a:lnTo>
                <a:lnTo>
                  <a:pt x="2" y="0"/>
                </a:lnTo>
                <a:lnTo>
                  <a:pt x="0" y="2"/>
                </a:lnTo>
                <a:lnTo>
                  <a:pt x="2" y="9"/>
                </a:lnTo>
                <a:lnTo>
                  <a:pt x="2" y="10"/>
                </a:lnTo>
                <a:lnTo>
                  <a:pt x="5" y="10"/>
                </a:lnTo>
                <a:lnTo>
                  <a:pt x="7" y="14"/>
                </a:lnTo>
                <a:lnTo>
                  <a:pt x="9" y="20"/>
                </a:lnTo>
                <a:lnTo>
                  <a:pt x="9" y="25"/>
                </a:lnTo>
                <a:lnTo>
                  <a:pt x="9" y="29"/>
                </a:lnTo>
                <a:lnTo>
                  <a:pt x="9" y="34"/>
                </a:lnTo>
                <a:lnTo>
                  <a:pt x="10" y="39"/>
                </a:lnTo>
                <a:lnTo>
                  <a:pt x="10" y="41"/>
                </a:lnTo>
                <a:lnTo>
                  <a:pt x="15" y="27"/>
                </a:lnTo>
                <a:lnTo>
                  <a:pt x="12" y="29"/>
                </a:lnTo>
                <a:lnTo>
                  <a:pt x="12" y="24"/>
                </a:lnTo>
                <a:lnTo>
                  <a:pt x="10" y="25"/>
                </a:lnTo>
                <a:lnTo>
                  <a:pt x="9" y="22"/>
                </a:lnTo>
                <a:lnTo>
                  <a:pt x="10" y="17"/>
                </a:lnTo>
                <a:lnTo>
                  <a:pt x="12" y="15"/>
                </a:lnTo>
                <a:lnTo>
                  <a:pt x="14" y="14"/>
                </a:lnTo>
                <a:lnTo>
                  <a:pt x="14" y="10"/>
                </a:lnTo>
                <a:lnTo>
                  <a:pt x="12" y="9"/>
                </a:lnTo>
                <a:lnTo>
                  <a:pt x="7" y="7"/>
                </a:lnTo>
                <a:lnTo>
                  <a:pt x="7" y="7"/>
                </a:lnTo>
                <a:lnTo>
                  <a:pt x="5" y="2"/>
                </a:lnTo>
                <a:close/>
              </a:path>
            </a:pathLst>
          </a:custGeom>
          <a:solidFill>
            <a:srgbClr val="1F1A17"/>
          </a:solidFill>
          <a:ln w="9525">
            <a:noFill/>
            <a:round/>
            <a:headEnd/>
            <a:tailEnd/>
          </a:ln>
        </p:spPr>
        <p:txBody>
          <a:bodyPr/>
          <a:lstStyle/>
          <a:p>
            <a:endParaRPr lang="en-US"/>
          </a:p>
        </p:txBody>
      </p:sp>
      <p:sp>
        <p:nvSpPr>
          <p:cNvPr id="5110" name="Freeform 1014"/>
          <p:cNvSpPr>
            <a:spLocks/>
          </p:cNvSpPr>
          <p:nvPr/>
        </p:nvSpPr>
        <p:spPr bwMode="auto">
          <a:xfrm>
            <a:off x="3597275" y="4627563"/>
            <a:ext cx="50800" cy="133350"/>
          </a:xfrm>
          <a:custGeom>
            <a:avLst/>
            <a:gdLst/>
            <a:ahLst/>
            <a:cxnLst>
              <a:cxn ang="0">
                <a:pos x="0" y="25"/>
              </a:cxn>
              <a:cxn ang="0">
                <a:pos x="2" y="25"/>
              </a:cxn>
              <a:cxn ang="0">
                <a:pos x="3" y="25"/>
              </a:cxn>
              <a:cxn ang="0">
                <a:pos x="5" y="30"/>
              </a:cxn>
              <a:cxn ang="0">
                <a:pos x="7" y="37"/>
              </a:cxn>
              <a:cxn ang="0">
                <a:pos x="8" y="40"/>
              </a:cxn>
              <a:cxn ang="0">
                <a:pos x="10" y="42"/>
              </a:cxn>
              <a:cxn ang="0">
                <a:pos x="8" y="37"/>
              </a:cxn>
              <a:cxn ang="0">
                <a:pos x="10" y="32"/>
              </a:cxn>
              <a:cxn ang="0">
                <a:pos x="12" y="32"/>
              </a:cxn>
              <a:cxn ang="0">
                <a:pos x="13" y="30"/>
              </a:cxn>
              <a:cxn ang="0">
                <a:pos x="13" y="27"/>
              </a:cxn>
              <a:cxn ang="0">
                <a:pos x="15" y="22"/>
              </a:cxn>
              <a:cxn ang="0">
                <a:pos x="17" y="15"/>
              </a:cxn>
              <a:cxn ang="0">
                <a:pos x="18" y="12"/>
              </a:cxn>
              <a:cxn ang="0">
                <a:pos x="23" y="4"/>
              </a:cxn>
              <a:cxn ang="0">
                <a:pos x="25" y="0"/>
              </a:cxn>
              <a:cxn ang="0">
                <a:pos x="27" y="0"/>
              </a:cxn>
              <a:cxn ang="0">
                <a:pos x="25" y="5"/>
              </a:cxn>
              <a:cxn ang="0">
                <a:pos x="25" y="9"/>
              </a:cxn>
              <a:cxn ang="0">
                <a:pos x="28" y="7"/>
              </a:cxn>
              <a:cxn ang="0">
                <a:pos x="32" y="9"/>
              </a:cxn>
              <a:cxn ang="0">
                <a:pos x="27" y="10"/>
              </a:cxn>
              <a:cxn ang="0">
                <a:pos x="23" y="12"/>
              </a:cxn>
              <a:cxn ang="0">
                <a:pos x="22" y="14"/>
              </a:cxn>
              <a:cxn ang="0">
                <a:pos x="22" y="17"/>
              </a:cxn>
              <a:cxn ang="0">
                <a:pos x="22" y="20"/>
              </a:cxn>
              <a:cxn ang="0">
                <a:pos x="22" y="24"/>
              </a:cxn>
              <a:cxn ang="0">
                <a:pos x="22" y="27"/>
              </a:cxn>
              <a:cxn ang="0">
                <a:pos x="22" y="30"/>
              </a:cxn>
              <a:cxn ang="0">
                <a:pos x="25" y="30"/>
              </a:cxn>
              <a:cxn ang="0">
                <a:pos x="27" y="30"/>
              </a:cxn>
              <a:cxn ang="0">
                <a:pos x="25" y="34"/>
              </a:cxn>
              <a:cxn ang="0">
                <a:pos x="18" y="35"/>
              </a:cxn>
              <a:cxn ang="0">
                <a:pos x="27" y="39"/>
              </a:cxn>
              <a:cxn ang="0">
                <a:pos x="25" y="42"/>
              </a:cxn>
              <a:cxn ang="0">
                <a:pos x="20" y="40"/>
              </a:cxn>
              <a:cxn ang="0">
                <a:pos x="22" y="47"/>
              </a:cxn>
              <a:cxn ang="0">
                <a:pos x="18" y="49"/>
              </a:cxn>
              <a:cxn ang="0">
                <a:pos x="18" y="54"/>
              </a:cxn>
              <a:cxn ang="0">
                <a:pos x="17" y="62"/>
              </a:cxn>
              <a:cxn ang="0">
                <a:pos x="15" y="66"/>
              </a:cxn>
              <a:cxn ang="0">
                <a:pos x="15" y="69"/>
              </a:cxn>
              <a:cxn ang="0">
                <a:pos x="22" y="67"/>
              </a:cxn>
              <a:cxn ang="0">
                <a:pos x="17" y="72"/>
              </a:cxn>
              <a:cxn ang="0">
                <a:pos x="13" y="72"/>
              </a:cxn>
              <a:cxn ang="0">
                <a:pos x="12" y="76"/>
              </a:cxn>
              <a:cxn ang="0">
                <a:pos x="10" y="81"/>
              </a:cxn>
              <a:cxn ang="0">
                <a:pos x="7" y="84"/>
              </a:cxn>
              <a:cxn ang="0">
                <a:pos x="2" y="81"/>
              </a:cxn>
              <a:cxn ang="0">
                <a:pos x="0" y="77"/>
              </a:cxn>
              <a:cxn ang="0">
                <a:pos x="2" y="77"/>
              </a:cxn>
              <a:cxn ang="0">
                <a:pos x="5" y="74"/>
              </a:cxn>
              <a:cxn ang="0">
                <a:pos x="2" y="71"/>
              </a:cxn>
              <a:cxn ang="0">
                <a:pos x="0" y="69"/>
              </a:cxn>
              <a:cxn ang="0">
                <a:pos x="0" y="62"/>
              </a:cxn>
              <a:cxn ang="0">
                <a:pos x="3" y="62"/>
              </a:cxn>
              <a:cxn ang="0">
                <a:pos x="5" y="59"/>
              </a:cxn>
              <a:cxn ang="0">
                <a:pos x="5" y="49"/>
              </a:cxn>
              <a:cxn ang="0">
                <a:pos x="5" y="42"/>
              </a:cxn>
              <a:cxn ang="0">
                <a:pos x="2" y="40"/>
              </a:cxn>
              <a:cxn ang="0">
                <a:pos x="2" y="32"/>
              </a:cxn>
              <a:cxn ang="0">
                <a:pos x="0" y="25"/>
              </a:cxn>
            </a:cxnLst>
            <a:rect l="0" t="0" r="r" b="b"/>
            <a:pathLst>
              <a:path w="32" h="84">
                <a:moveTo>
                  <a:pt x="0" y="25"/>
                </a:moveTo>
                <a:lnTo>
                  <a:pt x="2" y="25"/>
                </a:lnTo>
                <a:lnTo>
                  <a:pt x="3" y="25"/>
                </a:lnTo>
                <a:lnTo>
                  <a:pt x="5" y="30"/>
                </a:lnTo>
                <a:lnTo>
                  <a:pt x="7" y="37"/>
                </a:lnTo>
                <a:lnTo>
                  <a:pt x="8" y="40"/>
                </a:lnTo>
                <a:lnTo>
                  <a:pt x="10" y="42"/>
                </a:lnTo>
                <a:lnTo>
                  <a:pt x="8" y="37"/>
                </a:lnTo>
                <a:lnTo>
                  <a:pt x="10" y="32"/>
                </a:lnTo>
                <a:lnTo>
                  <a:pt x="12" y="32"/>
                </a:lnTo>
                <a:lnTo>
                  <a:pt x="13" y="30"/>
                </a:lnTo>
                <a:lnTo>
                  <a:pt x="13" y="27"/>
                </a:lnTo>
                <a:lnTo>
                  <a:pt x="15" y="22"/>
                </a:lnTo>
                <a:lnTo>
                  <a:pt x="17" y="15"/>
                </a:lnTo>
                <a:lnTo>
                  <a:pt x="18" y="12"/>
                </a:lnTo>
                <a:lnTo>
                  <a:pt x="23" y="4"/>
                </a:lnTo>
                <a:lnTo>
                  <a:pt x="25" y="0"/>
                </a:lnTo>
                <a:lnTo>
                  <a:pt x="27" y="0"/>
                </a:lnTo>
                <a:lnTo>
                  <a:pt x="25" y="5"/>
                </a:lnTo>
                <a:lnTo>
                  <a:pt x="25" y="9"/>
                </a:lnTo>
                <a:lnTo>
                  <a:pt x="28" y="7"/>
                </a:lnTo>
                <a:lnTo>
                  <a:pt x="32" y="9"/>
                </a:lnTo>
                <a:lnTo>
                  <a:pt x="27" y="10"/>
                </a:lnTo>
                <a:lnTo>
                  <a:pt x="23" y="12"/>
                </a:lnTo>
                <a:lnTo>
                  <a:pt x="22" y="14"/>
                </a:lnTo>
                <a:lnTo>
                  <a:pt x="22" y="17"/>
                </a:lnTo>
                <a:lnTo>
                  <a:pt x="22" y="20"/>
                </a:lnTo>
                <a:lnTo>
                  <a:pt x="22" y="24"/>
                </a:lnTo>
                <a:lnTo>
                  <a:pt x="22" y="27"/>
                </a:lnTo>
                <a:lnTo>
                  <a:pt x="22" y="30"/>
                </a:lnTo>
                <a:lnTo>
                  <a:pt x="25" y="30"/>
                </a:lnTo>
                <a:lnTo>
                  <a:pt x="27" y="30"/>
                </a:lnTo>
                <a:lnTo>
                  <a:pt x="25" y="34"/>
                </a:lnTo>
                <a:lnTo>
                  <a:pt x="18" y="35"/>
                </a:lnTo>
                <a:lnTo>
                  <a:pt x="27" y="39"/>
                </a:lnTo>
                <a:lnTo>
                  <a:pt x="25" y="42"/>
                </a:lnTo>
                <a:lnTo>
                  <a:pt x="20" y="40"/>
                </a:lnTo>
                <a:lnTo>
                  <a:pt x="22" y="47"/>
                </a:lnTo>
                <a:lnTo>
                  <a:pt x="18" y="49"/>
                </a:lnTo>
                <a:lnTo>
                  <a:pt x="18" y="54"/>
                </a:lnTo>
                <a:lnTo>
                  <a:pt x="17" y="62"/>
                </a:lnTo>
                <a:lnTo>
                  <a:pt x="15" y="66"/>
                </a:lnTo>
                <a:lnTo>
                  <a:pt x="15" y="69"/>
                </a:lnTo>
                <a:lnTo>
                  <a:pt x="22" y="67"/>
                </a:lnTo>
                <a:lnTo>
                  <a:pt x="17" y="72"/>
                </a:lnTo>
                <a:lnTo>
                  <a:pt x="13" y="72"/>
                </a:lnTo>
                <a:lnTo>
                  <a:pt x="12" y="76"/>
                </a:lnTo>
                <a:lnTo>
                  <a:pt x="10" y="81"/>
                </a:lnTo>
                <a:lnTo>
                  <a:pt x="7" y="84"/>
                </a:lnTo>
                <a:lnTo>
                  <a:pt x="2" y="81"/>
                </a:lnTo>
                <a:lnTo>
                  <a:pt x="0" y="77"/>
                </a:lnTo>
                <a:lnTo>
                  <a:pt x="2" y="77"/>
                </a:lnTo>
                <a:lnTo>
                  <a:pt x="5" y="74"/>
                </a:lnTo>
                <a:lnTo>
                  <a:pt x="2" y="71"/>
                </a:lnTo>
                <a:lnTo>
                  <a:pt x="0" y="69"/>
                </a:lnTo>
                <a:lnTo>
                  <a:pt x="0" y="62"/>
                </a:lnTo>
                <a:lnTo>
                  <a:pt x="3" y="62"/>
                </a:lnTo>
                <a:lnTo>
                  <a:pt x="5" y="59"/>
                </a:lnTo>
                <a:lnTo>
                  <a:pt x="5" y="49"/>
                </a:lnTo>
                <a:lnTo>
                  <a:pt x="5" y="42"/>
                </a:lnTo>
                <a:lnTo>
                  <a:pt x="2" y="40"/>
                </a:lnTo>
                <a:lnTo>
                  <a:pt x="2" y="32"/>
                </a:lnTo>
                <a:lnTo>
                  <a:pt x="0" y="25"/>
                </a:lnTo>
                <a:close/>
              </a:path>
            </a:pathLst>
          </a:custGeom>
          <a:solidFill>
            <a:srgbClr val="1F1A17"/>
          </a:solidFill>
          <a:ln w="9525">
            <a:noFill/>
            <a:round/>
            <a:headEnd/>
            <a:tailEnd/>
          </a:ln>
        </p:spPr>
        <p:txBody>
          <a:bodyPr/>
          <a:lstStyle/>
          <a:p>
            <a:endParaRPr lang="en-US"/>
          </a:p>
        </p:txBody>
      </p:sp>
      <p:sp>
        <p:nvSpPr>
          <p:cNvPr id="5111" name="Freeform 1015"/>
          <p:cNvSpPr>
            <a:spLocks/>
          </p:cNvSpPr>
          <p:nvPr/>
        </p:nvSpPr>
        <p:spPr bwMode="auto">
          <a:xfrm>
            <a:off x="3486150" y="4702175"/>
            <a:ext cx="95250" cy="117475"/>
          </a:xfrm>
          <a:custGeom>
            <a:avLst/>
            <a:gdLst/>
            <a:ahLst/>
            <a:cxnLst>
              <a:cxn ang="0">
                <a:pos x="2" y="0"/>
              </a:cxn>
              <a:cxn ang="0">
                <a:pos x="7" y="10"/>
              </a:cxn>
              <a:cxn ang="0">
                <a:pos x="18" y="25"/>
              </a:cxn>
              <a:cxn ang="0">
                <a:pos x="32" y="40"/>
              </a:cxn>
              <a:cxn ang="0">
                <a:pos x="40" y="52"/>
              </a:cxn>
              <a:cxn ang="0">
                <a:pos x="45" y="55"/>
              </a:cxn>
              <a:cxn ang="0">
                <a:pos x="52" y="60"/>
              </a:cxn>
              <a:cxn ang="0">
                <a:pos x="55" y="60"/>
              </a:cxn>
              <a:cxn ang="0">
                <a:pos x="60" y="62"/>
              </a:cxn>
              <a:cxn ang="0">
                <a:pos x="60" y="64"/>
              </a:cxn>
              <a:cxn ang="0">
                <a:pos x="60" y="67"/>
              </a:cxn>
              <a:cxn ang="0">
                <a:pos x="58" y="69"/>
              </a:cxn>
              <a:cxn ang="0">
                <a:pos x="57" y="72"/>
              </a:cxn>
              <a:cxn ang="0">
                <a:pos x="55" y="72"/>
              </a:cxn>
              <a:cxn ang="0">
                <a:pos x="52" y="74"/>
              </a:cxn>
              <a:cxn ang="0">
                <a:pos x="43" y="74"/>
              </a:cxn>
              <a:cxn ang="0">
                <a:pos x="38" y="70"/>
              </a:cxn>
              <a:cxn ang="0">
                <a:pos x="35" y="67"/>
              </a:cxn>
              <a:cxn ang="0">
                <a:pos x="33" y="65"/>
              </a:cxn>
              <a:cxn ang="0">
                <a:pos x="37" y="64"/>
              </a:cxn>
              <a:cxn ang="0">
                <a:pos x="37" y="62"/>
              </a:cxn>
              <a:cxn ang="0">
                <a:pos x="37" y="60"/>
              </a:cxn>
              <a:cxn ang="0">
                <a:pos x="35" y="59"/>
              </a:cxn>
              <a:cxn ang="0">
                <a:pos x="30" y="57"/>
              </a:cxn>
              <a:cxn ang="0">
                <a:pos x="27" y="55"/>
              </a:cxn>
              <a:cxn ang="0">
                <a:pos x="27" y="52"/>
              </a:cxn>
              <a:cxn ang="0">
                <a:pos x="28" y="49"/>
              </a:cxn>
              <a:cxn ang="0">
                <a:pos x="27" y="50"/>
              </a:cxn>
              <a:cxn ang="0">
                <a:pos x="23" y="52"/>
              </a:cxn>
              <a:cxn ang="0">
                <a:pos x="25" y="47"/>
              </a:cxn>
              <a:cxn ang="0">
                <a:pos x="25" y="42"/>
              </a:cxn>
              <a:cxn ang="0">
                <a:pos x="22" y="45"/>
              </a:cxn>
              <a:cxn ang="0">
                <a:pos x="20" y="49"/>
              </a:cxn>
              <a:cxn ang="0">
                <a:pos x="18" y="47"/>
              </a:cxn>
              <a:cxn ang="0">
                <a:pos x="17" y="45"/>
              </a:cxn>
              <a:cxn ang="0">
                <a:pos x="17" y="42"/>
              </a:cxn>
              <a:cxn ang="0">
                <a:pos x="18" y="40"/>
              </a:cxn>
              <a:cxn ang="0">
                <a:pos x="17" y="39"/>
              </a:cxn>
              <a:cxn ang="0">
                <a:pos x="15" y="39"/>
              </a:cxn>
              <a:cxn ang="0">
                <a:pos x="13" y="37"/>
              </a:cxn>
              <a:cxn ang="0">
                <a:pos x="13" y="34"/>
              </a:cxn>
              <a:cxn ang="0">
                <a:pos x="15" y="30"/>
              </a:cxn>
              <a:cxn ang="0">
                <a:pos x="15" y="29"/>
              </a:cxn>
              <a:cxn ang="0">
                <a:pos x="12" y="30"/>
              </a:cxn>
              <a:cxn ang="0">
                <a:pos x="10" y="32"/>
              </a:cxn>
              <a:cxn ang="0">
                <a:pos x="8" y="29"/>
              </a:cxn>
              <a:cxn ang="0">
                <a:pos x="8" y="24"/>
              </a:cxn>
              <a:cxn ang="0">
                <a:pos x="8" y="20"/>
              </a:cxn>
              <a:cxn ang="0">
                <a:pos x="8" y="17"/>
              </a:cxn>
              <a:cxn ang="0">
                <a:pos x="7" y="17"/>
              </a:cxn>
              <a:cxn ang="0">
                <a:pos x="3" y="19"/>
              </a:cxn>
              <a:cxn ang="0">
                <a:pos x="3" y="15"/>
              </a:cxn>
              <a:cxn ang="0">
                <a:pos x="5" y="12"/>
              </a:cxn>
              <a:cxn ang="0">
                <a:pos x="2" y="12"/>
              </a:cxn>
              <a:cxn ang="0">
                <a:pos x="0" y="12"/>
              </a:cxn>
              <a:cxn ang="0">
                <a:pos x="2" y="7"/>
              </a:cxn>
              <a:cxn ang="0">
                <a:pos x="2" y="0"/>
              </a:cxn>
            </a:cxnLst>
            <a:rect l="0" t="0" r="r" b="b"/>
            <a:pathLst>
              <a:path w="60" h="74">
                <a:moveTo>
                  <a:pt x="2" y="0"/>
                </a:moveTo>
                <a:lnTo>
                  <a:pt x="7" y="10"/>
                </a:lnTo>
                <a:lnTo>
                  <a:pt x="18" y="25"/>
                </a:lnTo>
                <a:lnTo>
                  <a:pt x="32" y="40"/>
                </a:lnTo>
                <a:lnTo>
                  <a:pt x="40" y="52"/>
                </a:lnTo>
                <a:lnTo>
                  <a:pt x="45" y="55"/>
                </a:lnTo>
                <a:lnTo>
                  <a:pt x="52" y="60"/>
                </a:lnTo>
                <a:lnTo>
                  <a:pt x="55" y="60"/>
                </a:lnTo>
                <a:lnTo>
                  <a:pt x="60" y="62"/>
                </a:lnTo>
                <a:lnTo>
                  <a:pt x="60" y="64"/>
                </a:lnTo>
                <a:lnTo>
                  <a:pt x="60" y="67"/>
                </a:lnTo>
                <a:lnTo>
                  <a:pt x="58" y="69"/>
                </a:lnTo>
                <a:lnTo>
                  <a:pt x="57" y="72"/>
                </a:lnTo>
                <a:lnTo>
                  <a:pt x="55" y="72"/>
                </a:lnTo>
                <a:lnTo>
                  <a:pt x="52" y="74"/>
                </a:lnTo>
                <a:lnTo>
                  <a:pt x="43" y="74"/>
                </a:lnTo>
                <a:lnTo>
                  <a:pt x="38" y="70"/>
                </a:lnTo>
                <a:lnTo>
                  <a:pt x="35" y="67"/>
                </a:lnTo>
                <a:lnTo>
                  <a:pt x="33" y="65"/>
                </a:lnTo>
                <a:lnTo>
                  <a:pt x="37" y="64"/>
                </a:lnTo>
                <a:lnTo>
                  <a:pt x="37" y="62"/>
                </a:lnTo>
                <a:lnTo>
                  <a:pt x="37" y="60"/>
                </a:lnTo>
                <a:lnTo>
                  <a:pt x="35" y="59"/>
                </a:lnTo>
                <a:lnTo>
                  <a:pt x="30" y="57"/>
                </a:lnTo>
                <a:lnTo>
                  <a:pt x="27" y="55"/>
                </a:lnTo>
                <a:lnTo>
                  <a:pt x="27" y="52"/>
                </a:lnTo>
                <a:lnTo>
                  <a:pt x="28" y="49"/>
                </a:lnTo>
                <a:lnTo>
                  <a:pt x="27" y="50"/>
                </a:lnTo>
                <a:lnTo>
                  <a:pt x="23" y="52"/>
                </a:lnTo>
                <a:lnTo>
                  <a:pt x="25" y="47"/>
                </a:lnTo>
                <a:lnTo>
                  <a:pt x="25" y="42"/>
                </a:lnTo>
                <a:lnTo>
                  <a:pt x="22" y="45"/>
                </a:lnTo>
                <a:lnTo>
                  <a:pt x="20" y="49"/>
                </a:lnTo>
                <a:lnTo>
                  <a:pt x="18" y="47"/>
                </a:lnTo>
                <a:lnTo>
                  <a:pt x="17" y="45"/>
                </a:lnTo>
                <a:lnTo>
                  <a:pt x="17" y="42"/>
                </a:lnTo>
                <a:lnTo>
                  <a:pt x="18" y="40"/>
                </a:lnTo>
                <a:lnTo>
                  <a:pt x="17" y="39"/>
                </a:lnTo>
                <a:lnTo>
                  <a:pt x="15" y="39"/>
                </a:lnTo>
                <a:lnTo>
                  <a:pt x="13" y="37"/>
                </a:lnTo>
                <a:lnTo>
                  <a:pt x="13" y="34"/>
                </a:lnTo>
                <a:lnTo>
                  <a:pt x="15" y="30"/>
                </a:lnTo>
                <a:lnTo>
                  <a:pt x="15" y="29"/>
                </a:lnTo>
                <a:lnTo>
                  <a:pt x="12" y="30"/>
                </a:lnTo>
                <a:lnTo>
                  <a:pt x="10" y="32"/>
                </a:lnTo>
                <a:lnTo>
                  <a:pt x="8" y="29"/>
                </a:lnTo>
                <a:lnTo>
                  <a:pt x="8" y="24"/>
                </a:lnTo>
                <a:lnTo>
                  <a:pt x="8" y="20"/>
                </a:lnTo>
                <a:lnTo>
                  <a:pt x="8" y="17"/>
                </a:lnTo>
                <a:lnTo>
                  <a:pt x="7" y="17"/>
                </a:lnTo>
                <a:lnTo>
                  <a:pt x="3" y="19"/>
                </a:lnTo>
                <a:lnTo>
                  <a:pt x="3" y="15"/>
                </a:lnTo>
                <a:lnTo>
                  <a:pt x="5" y="12"/>
                </a:lnTo>
                <a:lnTo>
                  <a:pt x="2" y="12"/>
                </a:lnTo>
                <a:lnTo>
                  <a:pt x="0" y="12"/>
                </a:lnTo>
                <a:lnTo>
                  <a:pt x="2" y="7"/>
                </a:lnTo>
                <a:lnTo>
                  <a:pt x="2" y="0"/>
                </a:lnTo>
                <a:close/>
              </a:path>
            </a:pathLst>
          </a:custGeom>
          <a:solidFill>
            <a:srgbClr val="1F1A17"/>
          </a:solidFill>
          <a:ln w="9525">
            <a:noFill/>
            <a:round/>
            <a:headEnd/>
            <a:tailEnd/>
          </a:ln>
        </p:spPr>
        <p:txBody>
          <a:bodyPr/>
          <a:lstStyle/>
          <a:p>
            <a:endParaRPr lang="en-US"/>
          </a:p>
        </p:txBody>
      </p:sp>
      <p:sp>
        <p:nvSpPr>
          <p:cNvPr id="5112" name="Freeform 1016"/>
          <p:cNvSpPr>
            <a:spLocks/>
          </p:cNvSpPr>
          <p:nvPr/>
        </p:nvSpPr>
        <p:spPr bwMode="auto">
          <a:xfrm>
            <a:off x="3482975" y="4748213"/>
            <a:ext cx="47625" cy="71437"/>
          </a:xfrm>
          <a:custGeom>
            <a:avLst/>
            <a:gdLst/>
            <a:ahLst/>
            <a:cxnLst>
              <a:cxn ang="0">
                <a:pos x="0" y="0"/>
              </a:cxn>
              <a:cxn ang="0">
                <a:pos x="2" y="0"/>
              </a:cxn>
              <a:cxn ang="0">
                <a:pos x="5" y="0"/>
              </a:cxn>
              <a:cxn ang="0">
                <a:pos x="7" y="3"/>
              </a:cxn>
              <a:cxn ang="0">
                <a:pos x="9" y="3"/>
              </a:cxn>
              <a:cxn ang="0">
                <a:pos x="5" y="8"/>
              </a:cxn>
              <a:cxn ang="0">
                <a:pos x="7" y="6"/>
              </a:cxn>
              <a:cxn ang="0">
                <a:pos x="10" y="8"/>
              </a:cxn>
              <a:cxn ang="0">
                <a:pos x="12" y="11"/>
              </a:cxn>
              <a:cxn ang="0">
                <a:pos x="14" y="11"/>
              </a:cxn>
              <a:cxn ang="0">
                <a:pos x="10" y="15"/>
              </a:cxn>
              <a:cxn ang="0">
                <a:pos x="14" y="16"/>
              </a:cxn>
              <a:cxn ang="0">
                <a:pos x="17" y="18"/>
              </a:cxn>
              <a:cxn ang="0">
                <a:pos x="19" y="21"/>
              </a:cxn>
              <a:cxn ang="0">
                <a:pos x="20" y="23"/>
              </a:cxn>
              <a:cxn ang="0">
                <a:pos x="22" y="23"/>
              </a:cxn>
              <a:cxn ang="0">
                <a:pos x="20" y="25"/>
              </a:cxn>
              <a:cxn ang="0">
                <a:pos x="20" y="28"/>
              </a:cxn>
              <a:cxn ang="0">
                <a:pos x="22" y="33"/>
              </a:cxn>
              <a:cxn ang="0">
                <a:pos x="24" y="36"/>
              </a:cxn>
              <a:cxn ang="0">
                <a:pos x="29" y="36"/>
              </a:cxn>
              <a:cxn ang="0">
                <a:pos x="30" y="43"/>
              </a:cxn>
              <a:cxn ang="0">
                <a:pos x="27" y="41"/>
              </a:cxn>
              <a:cxn ang="0">
                <a:pos x="24" y="40"/>
              </a:cxn>
              <a:cxn ang="0">
                <a:pos x="20" y="43"/>
              </a:cxn>
              <a:cxn ang="0">
                <a:pos x="19" y="45"/>
              </a:cxn>
              <a:cxn ang="0">
                <a:pos x="15" y="41"/>
              </a:cxn>
              <a:cxn ang="0">
                <a:pos x="17" y="38"/>
              </a:cxn>
              <a:cxn ang="0">
                <a:pos x="19" y="33"/>
              </a:cxn>
              <a:cxn ang="0">
                <a:pos x="15" y="30"/>
              </a:cxn>
              <a:cxn ang="0">
                <a:pos x="12" y="28"/>
              </a:cxn>
              <a:cxn ang="0">
                <a:pos x="12" y="25"/>
              </a:cxn>
              <a:cxn ang="0">
                <a:pos x="10" y="25"/>
              </a:cxn>
              <a:cxn ang="0">
                <a:pos x="9" y="26"/>
              </a:cxn>
              <a:cxn ang="0">
                <a:pos x="7" y="25"/>
              </a:cxn>
              <a:cxn ang="0">
                <a:pos x="7" y="23"/>
              </a:cxn>
              <a:cxn ang="0">
                <a:pos x="9" y="23"/>
              </a:cxn>
              <a:cxn ang="0">
                <a:pos x="9" y="20"/>
              </a:cxn>
              <a:cxn ang="0">
                <a:pos x="7" y="16"/>
              </a:cxn>
              <a:cxn ang="0">
                <a:pos x="5" y="16"/>
              </a:cxn>
              <a:cxn ang="0">
                <a:pos x="2" y="16"/>
              </a:cxn>
              <a:cxn ang="0">
                <a:pos x="4" y="11"/>
              </a:cxn>
              <a:cxn ang="0">
                <a:pos x="2" y="6"/>
              </a:cxn>
              <a:cxn ang="0">
                <a:pos x="4" y="5"/>
              </a:cxn>
              <a:cxn ang="0">
                <a:pos x="0" y="0"/>
              </a:cxn>
            </a:cxnLst>
            <a:rect l="0" t="0" r="r" b="b"/>
            <a:pathLst>
              <a:path w="30" h="45">
                <a:moveTo>
                  <a:pt x="0" y="0"/>
                </a:moveTo>
                <a:lnTo>
                  <a:pt x="2" y="0"/>
                </a:lnTo>
                <a:lnTo>
                  <a:pt x="5" y="0"/>
                </a:lnTo>
                <a:lnTo>
                  <a:pt x="7" y="3"/>
                </a:lnTo>
                <a:lnTo>
                  <a:pt x="9" y="3"/>
                </a:lnTo>
                <a:lnTo>
                  <a:pt x="5" y="8"/>
                </a:lnTo>
                <a:lnTo>
                  <a:pt x="7" y="6"/>
                </a:lnTo>
                <a:lnTo>
                  <a:pt x="10" y="8"/>
                </a:lnTo>
                <a:lnTo>
                  <a:pt x="12" y="11"/>
                </a:lnTo>
                <a:lnTo>
                  <a:pt x="14" y="11"/>
                </a:lnTo>
                <a:lnTo>
                  <a:pt x="10" y="15"/>
                </a:lnTo>
                <a:lnTo>
                  <a:pt x="14" y="16"/>
                </a:lnTo>
                <a:lnTo>
                  <a:pt x="17" y="18"/>
                </a:lnTo>
                <a:lnTo>
                  <a:pt x="19" y="21"/>
                </a:lnTo>
                <a:lnTo>
                  <a:pt x="20" y="23"/>
                </a:lnTo>
                <a:lnTo>
                  <a:pt x="22" y="23"/>
                </a:lnTo>
                <a:lnTo>
                  <a:pt x="20" y="25"/>
                </a:lnTo>
                <a:lnTo>
                  <a:pt x="20" y="28"/>
                </a:lnTo>
                <a:lnTo>
                  <a:pt x="22" y="33"/>
                </a:lnTo>
                <a:lnTo>
                  <a:pt x="24" y="36"/>
                </a:lnTo>
                <a:lnTo>
                  <a:pt x="29" y="36"/>
                </a:lnTo>
                <a:lnTo>
                  <a:pt x="30" y="43"/>
                </a:lnTo>
                <a:lnTo>
                  <a:pt x="27" y="41"/>
                </a:lnTo>
                <a:lnTo>
                  <a:pt x="24" y="40"/>
                </a:lnTo>
                <a:lnTo>
                  <a:pt x="20" y="43"/>
                </a:lnTo>
                <a:lnTo>
                  <a:pt x="19" y="45"/>
                </a:lnTo>
                <a:lnTo>
                  <a:pt x="15" y="41"/>
                </a:lnTo>
                <a:lnTo>
                  <a:pt x="17" y="38"/>
                </a:lnTo>
                <a:lnTo>
                  <a:pt x="19" y="33"/>
                </a:lnTo>
                <a:lnTo>
                  <a:pt x="15" y="30"/>
                </a:lnTo>
                <a:lnTo>
                  <a:pt x="12" y="28"/>
                </a:lnTo>
                <a:lnTo>
                  <a:pt x="12" y="25"/>
                </a:lnTo>
                <a:lnTo>
                  <a:pt x="10" y="25"/>
                </a:lnTo>
                <a:lnTo>
                  <a:pt x="9" y="26"/>
                </a:lnTo>
                <a:lnTo>
                  <a:pt x="7" y="25"/>
                </a:lnTo>
                <a:lnTo>
                  <a:pt x="7" y="23"/>
                </a:lnTo>
                <a:lnTo>
                  <a:pt x="9" y="23"/>
                </a:lnTo>
                <a:lnTo>
                  <a:pt x="9" y="20"/>
                </a:lnTo>
                <a:lnTo>
                  <a:pt x="7" y="16"/>
                </a:lnTo>
                <a:lnTo>
                  <a:pt x="5" y="16"/>
                </a:lnTo>
                <a:lnTo>
                  <a:pt x="2" y="16"/>
                </a:lnTo>
                <a:lnTo>
                  <a:pt x="4" y="11"/>
                </a:lnTo>
                <a:lnTo>
                  <a:pt x="2" y="6"/>
                </a:lnTo>
                <a:lnTo>
                  <a:pt x="4" y="5"/>
                </a:lnTo>
                <a:lnTo>
                  <a:pt x="0" y="0"/>
                </a:lnTo>
                <a:close/>
              </a:path>
            </a:pathLst>
          </a:custGeom>
          <a:solidFill>
            <a:srgbClr val="1F1A17"/>
          </a:solidFill>
          <a:ln w="9525">
            <a:noFill/>
            <a:round/>
            <a:headEnd/>
            <a:tailEnd/>
          </a:ln>
        </p:spPr>
        <p:txBody>
          <a:bodyPr/>
          <a:lstStyle/>
          <a:p>
            <a:endParaRPr lang="en-US"/>
          </a:p>
        </p:txBody>
      </p:sp>
      <p:sp>
        <p:nvSpPr>
          <p:cNvPr id="5113" name="Freeform 1017"/>
          <p:cNvSpPr>
            <a:spLocks/>
          </p:cNvSpPr>
          <p:nvPr/>
        </p:nvSpPr>
        <p:spPr bwMode="auto">
          <a:xfrm>
            <a:off x="3625850" y="4670425"/>
            <a:ext cx="38100" cy="36513"/>
          </a:xfrm>
          <a:custGeom>
            <a:avLst/>
            <a:gdLst/>
            <a:ahLst/>
            <a:cxnLst>
              <a:cxn ang="0">
                <a:pos x="2" y="20"/>
              </a:cxn>
              <a:cxn ang="0">
                <a:pos x="9" y="17"/>
              </a:cxn>
              <a:cxn ang="0">
                <a:pos x="10" y="18"/>
              </a:cxn>
              <a:cxn ang="0">
                <a:pos x="12" y="17"/>
              </a:cxn>
              <a:cxn ang="0">
                <a:pos x="12" y="12"/>
              </a:cxn>
              <a:cxn ang="0">
                <a:pos x="12" y="12"/>
              </a:cxn>
              <a:cxn ang="0">
                <a:pos x="14" y="12"/>
              </a:cxn>
              <a:cxn ang="0">
                <a:pos x="14" y="12"/>
              </a:cxn>
              <a:cxn ang="0">
                <a:pos x="17" y="13"/>
              </a:cxn>
              <a:cxn ang="0">
                <a:pos x="17" y="8"/>
              </a:cxn>
              <a:cxn ang="0">
                <a:pos x="19" y="7"/>
              </a:cxn>
              <a:cxn ang="0">
                <a:pos x="20" y="2"/>
              </a:cxn>
              <a:cxn ang="0">
                <a:pos x="24" y="0"/>
              </a:cxn>
              <a:cxn ang="0">
                <a:pos x="22" y="5"/>
              </a:cxn>
              <a:cxn ang="0">
                <a:pos x="20" y="8"/>
              </a:cxn>
              <a:cxn ang="0">
                <a:pos x="19" y="13"/>
              </a:cxn>
              <a:cxn ang="0">
                <a:pos x="14" y="17"/>
              </a:cxn>
              <a:cxn ang="0">
                <a:pos x="14" y="13"/>
              </a:cxn>
              <a:cxn ang="0">
                <a:pos x="12" y="20"/>
              </a:cxn>
              <a:cxn ang="0">
                <a:pos x="0" y="23"/>
              </a:cxn>
              <a:cxn ang="0">
                <a:pos x="2" y="20"/>
              </a:cxn>
            </a:cxnLst>
            <a:rect l="0" t="0" r="r" b="b"/>
            <a:pathLst>
              <a:path w="24" h="23">
                <a:moveTo>
                  <a:pt x="2" y="20"/>
                </a:moveTo>
                <a:lnTo>
                  <a:pt x="9" y="17"/>
                </a:lnTo>
                <a:lnTo>
                  <a:pt x="10" y="18"/>
                </a:lnTo>
                <a:lnTo>
                  <a:pt x="12" y="17"/>
                </a:lnTo>
                <a:lnTo>
                  <a:pt x="12" y="12"/>
                </a:lnTo>
                <a:lnTo>
                  <a:pt x="12" y="12"/>
                </a:lnTo>
                <a:lnTo>
                  <a:pt x="14" y="12"/>
                </a:lnTo>
                <a:lnTo>
                  <a:pt x="14" y="12"/>
                </a:lnTo>
                <a:lnTo>
                  <a:pt x="17" y="13"/>
                </a:lnTo>
                <a:lnTo>
                  <a:pt x="17" y="8"/>
                </a:lnTo>
                <a:lnTo>
                  <a:pt x="19" y="7"/>
                </a:lnTo>
                <a:lnTo>
                  <a:pt x="20" y="2"/>
                </a:lnTo>
                <a:lnTo>
                  <a:pt x="24" y="0"/>
                </a:lnTo>
                <a:lnTo>
                  <a:pt x="22" y="5"/>
                </a:lnTo>
                <a:lnTo>
                  <a:pt x="20" y="8"/>
                </a:lnTo>
                <a:lnTo>
                  <a:pt x="19" y="13"/>
                </a:lnTo>
                <a:lnTo>
                  <a:pt x="14" y="17"/>
                </a:lnTo>
                <a:lnTo>
                  <a:pt x="14" y="13"/>
                </a:lnTo>
                <a:lnTo>
                  <a:pt x="12" y="20"/>
                </a:lnTo>
                <a:lnTo>
                  <a:pt x="0" y="23"/>
                </a:lnTo>
                <a:lnTo>
                  <a:pt x="2" y="20"/>
                </a:lnTo>
                <a:close/>
              </a:path>
            </a:pathLst>
          </a:custGeom>
          <a:solidFill>
            <a:srgbClr val="1F1A17"/>
          </a:solidFill>
          <a:ln w="9525">
            <a:noFill/>
            <a:round/>
            <a:headEnd/>
            <a:tailEnd/>
          </a:ln>
        </p:spPr>
        <p:txBody>
          <a:bodyPr/>
          <a:lstStyle/>
          <a:p>
            <a:endParaRPr lang="en-US"/>
          </a:p>
        </p:txBody>
      </p:sp>
      <p:sp>
        <p:nvSpPr>
          <p:cNvPr id="5114" name="Freeform 1018"/>
          <p:cNvSpPr>
            <a:spLocks/>
          </p:cNvSpPr>
          <p:nvPr/>
        </p:nvSpPr>
        <p:spPr bwMode="auto">
          <a:xfrm>
            <a:off x="3584575" y="4745038"/>
            <a:ext cx="76200" cy="103187"/>
          </a:xfrm>
          <a:custGeom>
            <a:avLst/>
            <a:gdLst/>
            <a:ahLst/>
            <a:cxnLst>
              <a:cxn ang="0">
                <a:pos x="3" y="35"/>
              </a:cxn>
              <a:cxn ang="0">
                <a:pos x="5" y="30"/>
              </a:cxn>
              <a:cxn ang="0">
                <a:pos x="6" y="25"/>
              </a:cxn>
              <a:cxn ang="0">
                <a:pos x="8" y="28"/>
              </a:cxn>
              <a:cxn ang="0">
                <a:pos x="10" y="32"/>
              </a:cxn>
              <a:cxn ang="0">
                <a:pos x="11" y="33"/>
              </a:cxn>
              <a:cxn ang="0">
                <a:pos x="13" y="33"/>
              </a:cxn>
              <a:cxn ang="0">
                <a:pos x="13" y="32"/>
              </a:cxn>
              <a:cxn ang="0">
                <a:pos x="13" y="28"/>
              </a:cxn>
              <a:cxn ang="0">
                <a:pos x="13" y="27"/>
              </a:cxn>
              <a:cxn ang="0">
                <a:pos x="13" y="25"/>
              </a:cxn>
              <a:cxn ang="0">
                <a:pos x="18" y="23"/>
              </a:cxn>
              <a:cxn ang="0">
                <a:pos x="23" y="22"/>
              </a:cxn>
              <a:cxn ang="0">
                <a:pos x="25" y="23"/>
              </a:cxn>
              <a:cxn ang="0">
                <a:pos x="30" y="25"/>
              </a:cxn>
              <a:cxn ang="0">
                <a:pos x="36" y="12"/>
              </a:cxn>
              <a:cxn ang="0">
                <a:pos x="41" y="0"/>
              </a:cxn>
              <a:cxn ang="0">
                <a:pos x="41" y="7"/>
              </a:cxn>
              <a:cxn ang="0">
                <a:pos x="41" y="10"/>
              </a:cxn>
              <a:cxn ang="0">
                <a:pos x="45" y="10"/>
              </a:cxn>
              <a:cxn ang="0">
                <a:pos x="48" y="10"/>
              </a:cxn>
              <a:cxn ang="0">
                <a:pos x="45" y="13"/>
              </a:cxn>
              <a:cxn ang="0">
                <a:pos x="41" y="17"/>
              </a:cxn>
              <a:cxn ang="0">
                <a:pos x="43" y="20"/>
              </a:cxn>
              <a:cxn ang="0">
                <a:pos x="43" y="27"/>
              </a:cxn>
              <a:cxn ang="0">
                <a:pos x="40" y="27"/>
              </a:cxn>
              <a:cxn ang="0">
                <a:pos x="36" y="27"/>
              </a:cxn>
              <a:cxn ang="0">
                <a:pos x="40" y="30"/>
              </a:cxn>
              <a:cxn ang="0">
                <a:pos x="45" y="33"/>
              </a:cxn>
              <a:cxn ang="0">
                <a:pos x="43" y="35"/>
              </a:cxn>
              <a:cxn ang="0">
                <a:pos x="43" y="37"/>
              </a:cxn>
              <a:cxn ang="0">
                <a:pos x="40" y="33"/>
              </a:cxn>
              <a:cxn ang="0">
                <a:pos x="36" y="30"/>
              </a:cxn>
              <a:cxn ang="0">
                <a:pos x="38" y="37"/>
              </a:cxn>
              <a:cxn ang="0">
                <a:pos x="40" y="42"/>
              </a:cxn>
              <a:cxn ang="0">
                <a:pos x="40" y="45"/>
              </a:cxn>
              <a:cxn ang="0">
                <a:pos x="40" y="47"/>
              </a:cxn>
              <a:cxn ang="0">
                <a:pos x="36" y="45"/>
              </a:cxn>
              <a:cxn ang="0">
                <a:pos x="35" y="42"/>
              </a:cxn>
              <a:cxn ang="0">
                <a:pos x="36" y="50"/>
              </a:cxn>
              <a:cxn ang="0">
                <a:pos x="35" y="55"/>
              </a:cxn>
              <a:cxn ang="0">
                <a:pos x="31" y="57"/>
              </a:cxn>
              <a:cxn ang="0">
                <a:pos x="25" y="57"/>
              </a:cxn>
              <a:cxn ang="0">
                <a:pos x="23" y="52"/>
              </a:cxn>
              <a:cxn ang="0">
                <a:pos x="21" y="45"/>
              </a:cxn>
              <a:cxn ang="0">
                <a:pos x="21" y="50"/>
              </a:cxn>
              <a:cxn ang="0">
                <a:pos x="20" y="53"/>
              </a:cxn>
              <a:cxn ang="0">
                <a:pos x="16" y="55"/>
              </a:cxn>
              <a:cxn ang="0">
                <a:pos x="11" y="55"/>
              </a:cxn>
              <a:cxn ang="0">
                <a:pos x="10" y="60"/>
              </a:cxn>
              <a:cxn ang="0">
                <a:pos x="6" y="65"/>
              </a:cxn>
              <a:cxn ang="0">
                <a:pos x="3" y="63"/>
              </a:cxn>
              <a:cxn ang="0">
                <a:pos x="1" y="62"/>
              </a:cxn>
              <a:cxn ang="0">
                <a:pos x="0" y="55"/>
              </a:cxn>
              <a:cxn ang="0">
                <a:pos x="0" y="47"/>
              </a:cxn>
              <a:cxn ang="0">
                <a:pos x="3" y="42"/>
              </a:cxn>
              <a:cxn ang="0">
                <a:pos x="6" y="38"/>
              </a:cxn>
              <a:cxn ang="0">
                <a:pos x="5" y="37"/>
              </a:cxn>
              <a:cxn ang="0">
                <a:pos x="3" y="35"/>
              </a:cxn>
            </a:cxnLst>
            <a:rect l="0" t="0" r="r" b="b"/>
            <a:pathLst>
              <a:path w="48" h="65">
                <a:moveTo>
                  <a:pt x="3" y="35"/>
                </a:moveTo>
                <a:lnTo>
                  <a:pt x="5" y="30"/>
                </a:lnTo>
                <a:lnTo>
                  <a:pt x="6" y="25"/>
                </a:lnTo>
                <a:lnTo>
                  <a:pt x="8" y="28"/>
                </a:lnTo>
                <a:lnTo>
                  <a:pt x="10" y="32"/>
                </a:lnTo>
                <a:lnTo>
                  <a:pt x="11" y="33"/>
                </a:lnTo>
                <a:lnTo>
                  <a:pt x="13" y="33"/>
                </a:lnTo>
                <a:lnTo>
                  <a:pt x="13" y="32"/>
                </a:lnTo>
                <a:lnTo>
                  <a:pt x="13" y="28"/>
                </a:lnTo>
                <a:lnTo>
                  <a:pt x="13" y="27"/>
                </a:lnTo>
                <a:lnTo>
                  <a:pt x="13" y="25"/>
                </a:lnTo>
                <a:lnTo>
                  <a:pt x="18" y="23"/>
                </a:lnTo>
                <a:lnTo>
                  <a:pt x="23" y="22"/>
                </a:lnTo>
                <a:lnTo>
                  <a:pt x="25" y="23"/>
                </a:lnTo>
                <a:lnTo>
                  <a:pt x="30" y="25"/>
                </a:lnTo>
                <a:lnTo>
                  <a:pt x="36" y="12"/>
                </a:lnTo>
                <a:lnTo>
                  <a:pt x="41" y="0"/>
                </a:lnTo>
                <a:lnTo>
                  <a:pt x="41" y="7"/>
                </a:lnTo>
                <a:lnTo>
                  <a:pt x="41" y="10"/>
                </a:lnTo>
                <a:lnTo>
                  <a:pt x="45" y="10"/>
                </a:lnTo>
                <a:lnTo>
                  <a:pt x="48" y="10"/>
                </a:lnTo>
                <a:lnTo>
                  <a:pt x="45" y="13"/>
                </a:lnTo>
                <a:lnTo>
                  <a:pt x="41" y="17"/>
                </a:lnTo>
                <a:lnTo>
                  <a:pt x="43" y="20"/>
                </a:lnTo>
                <a:lnTo>
                  <a:pt x="43" y="27"/>
                </a:lnTo>
                <a:lnTo>
                  <a:pt x="40" y="27"/>
                </a:lnTo>
                <a:lnTo>
                  <a:pt x="36" y="27"/>
                </a:lnTo>
                <a:lnTo>
                  <a:pt x="40" y="30"/>
                </a:lnTo>
                <a:lnTo>
                  <a:pt x="45" y="33"/>
                </a:lnTo>
                <a:lnTo>
                  <a:pt x="43" y="35"/>
                </a:lnTo>
                <a:lnTo>
                  <a:pt x="43" y="37"/>
                </a:lnTo>
                <a:lnTo>
                  <a:pt x="40" y="33"/>
                </a:lnTo>
                <a:lnTo>
                  <a:pt x="36" y="30"/>
                </a:lnTo>
                <a:lnTo>
                  <a:pt x="38" y="37"/>
                </a:lnTo>
                <a:lnTo>
                  <a:pt x="40" y="42"/>
                </a:lnTo>
                <a:lnTo>
                  <a:pt x="40" y="45"/>
                </a:lnTo>
                <a:lnTo>
                  <a:pt x="40" y="47"/>
                </a:lnTo>
                <a:lnTo>
                  <a:pt x="36" y="45"/>
                </a:lnTo>
                <a:lnTo>
                  <a:pt x="35" y="42"/>
                </a:lnTo>
                <a:lnTo>
                  <a:pt x="36" y="50"/>
                </a:lnTo>
                <a:lnTo>
                  <a:pt x="35" y="55"/>
                </a:lnTo>
                <a:lnTo>
                  <a:pt x="31" y="57"/>
                </a:lnTo>
                <a:lnTo>
                  <a:pt x="25" y="57"/>
                </a:lnTo>
                <a:lnTo>
                  <a:pt x="23" y="52"/>
                </a:lnTo>
                <a:lnTo>
                  <a:pt x="21" y="45"/>
                </a:lnTo>
                <a:lnTo>
                  <a:pt x="21" y="50"/>
                </a:lnTo>
                <a:lnTo>
                  <a:pt x="20" y="53"/>
                </a:lnTo>
                <a:lnTo>
                  <a:pt x="16" y="55"/>
                </a:lnTo>
                <a:lnTo>
                  <a:pt x="11" y="55"/>
                </a:lnTo>
                <a:lnTo>
                  <a:pt x="10" y="60"/>
                </a:lnTo>
                <a:lnTo>
                  <a:pt x="6" y="65"/>
                </a:lnTo>
                <a:lnTo>
                  <a:pt x="3" y="63"/>
                </a:lnTo>
                <a:lnTo>
                  <a:pt x="1" y="62"/>
                </a:lnTo>
                <a:lnTo>
                  <a:pt x="0" y="55"/>
                </a:lnTo>
                <a:lnTo>
                  <a:pt x="0" y="47"/>
                </a:lnTo>
                <a:lnTo>
                  <a:pt x="3" y="42"/>
                </a:lnTo>
                <a:lnTo>
                  <a:pt x="6" y="38"/>
                </a:lnTo>
                <a:lnTo>
                  <a:pt x="5" y="37"/>
                </a:lnTo>
                <a:lnTo>
                  <a:pt x="3" y="35"/>
                </a:lnTo>
                <a:close/>
              </a:path>
            </a:pathLst>
          </a:custGeom>
          <a:solidFill>
            <a:srgbClr val="1F1A17"/>
          </a:solidFill>
          <a:ln w="9525">
            <a:noFill/>
            <a:round/>
            <a:headEnd/>
            <a:tailEnd/>
          </a:ln>
        </p:spPr>
        <p:txBody>
          <a:bodyPr/>
          <a:lstStyle/>
          <a:p>
            <a:endParaRPr lang="en-US"/>
          </a:p>
        </p:txBody>
      </p:sp>
      <p:sp>
        <p:nvSpPr>
          <p:cNvPr id="5115" name="Freeform 1019"/>
          <p:cNvSpPr>
            <a:spLocks/>
          </p:cNvSpPr>
          <p:nvPr/>
        </p:nvSpPr>
        <p:spPr bwMode="auto">
          <a:xfrm>
            <a:off x="3576638" y="4760913"/>
            <a:ext cx="139700" cy="133350"/>
          </a:xfrm>
          <a:custGeom>
            <a:avLst/>
            <a:gdLst/>
            <a:ahLst/>
            <a:cxnLst>
              <a:cxn ang="0">
                <a:pos x="5" y="53"/>
              </a:cxn>
              <a:cxn ang="0">
                <a:pos x="13" y="53"/>
              </a:cxn>
              <a:cxn ang="0">
                <a:pos x="18" y="50"/>
              </a:cxn>
              <a:cxn ang="0">
                <a:pos x="23" y="43"/>
              </a:cxn>
              <a:cxn ang="0">
                <a:pos x="31" y="48"/>
              </a:cxn>
              <a:cxn ang="0">
                <a:pos x="40" y="48"/>
              </a:cxn>
              <a:cxn ang="0">
                <a:pos x="50" y="48"/>
              </a:cxn>
              <a:cxn ang="0">
                <a:pos x="51" y="48"/>
              </a:cxn>
              <a:cxn ang="0">
                <a:pos x="53" y="45"/>
              </a:cxn>
              <a:cxn ang="0">
                <a:pos x="55" y="45"/>
              </a:cxn>
              <a:cxn ang="0">
                <a:pos x="57" y="43"/>
              </a:cxn>
              <a:cxn ang="0">
                <a:pos x="58" y="42"/>
              </a:cxn>
              <a:cxn ang="0">
                <a:pos x="63" y="33"/>
              </a:cxn>
              <a:cxn ang="0">
                <a:pos x="78" y="22"/>
              </a:cxn>
              <a:cxn ang="0">
                <a:pos x="85" y="5"/>
              </a:cxn>
              <a:cxn ang="0">
                <a:pos x="85" y="5"/>
              </a:cxn>
              <a:cxn ang="0">
                <a:pos x="87" y="8"/>
              </a:cxn>
              <a:cxn ang="0">
                <a:pos x="88" y="10"/>
              </a:cxn>
              <a:cxn ang="0">
                <a:pos x="88" y="13"/>
              </a:cxn>
              <a:cxn ang="0">
                <a:pos x="88" y="17"/>
              </a:cxn>
              <a:cxn ang="0">
                <a:pos x="87" y="18"/>
              </a:cxn>
              <a:cxn ang="0">
                <a:pos x="87" y="22"/>
              </a:cxn>
              <a:cxn ang="0">
                <a:pos x="88" y="25"/>
              </a:cxn>
              <a:cxn ang="0">
                <a:pos x="85" y="27"/>
              </a:cxn>
              <a:cxn ang="0">
                <a:pos x="85" y="28"/>
              </a:cxn>
              <a:cxn ang="0">
                <a:pos x="83" y="32"/>
              </a:cxn>
              <a:cxn ang="0">
                <a:pos x="82" y="33"/>
              </a:cxn>
              <a:cxn ang="0">
                <a:pos x="82" y="37"/>
              </a:cxn>
              <a:cxn ang="0">
                <a:pos x="78" y="37"/>
              </a:cxn>
              <a:cxn ang="0">
                <a:pos x="77" y="40"/>
              </a:cxn>
              <a:cxn ang="0">
                <a:pos x="77" y="45"/>
              </a:cxn>
              <a:cxn ang="0">
                <a:pos x="68" y="45"/>
              </a:cxn>
              <a:cxn ang="0">
                <a:pos x="65" y="45"/>
              </a:cxn>
              <a:cxn ang="0">
                <a:pos x="62" y="50"/>
              </a:cxn>
              <a:cxn ang="0">
                <a:pos x="62" y="55"/>
              </a:cxn>
              <a:cxn ang="0">
                <a:pos x="60" y="58"/>
              </a:cxn>
              <a:cxn ang="0">
                <a:pos x="55" y="60"/>
              </a:cxn>
              <a:cxn ang="0">
                <a:pos x="50" y="57"/>
              </a:cxn>
              <a:cxn ang="0">
                <a:pos x="46" y="58"/>
              </a:cxn>
              <a:cxn ang="0">
                <a:pos x="40" y="62"/>
              </a:cxn>
              <a:cxn ang="0">
                <a:pos x="33" y="63"/>
              </a:cxn>
              <a:cxn ang="0">
                <a:pos x="31" y="65"/>
              </a:cxn>
              <a:cxn ang="0">
                <a:pos x="33" y="68"/>
              </a:cxn>
              <a:cxn ang="0">
                <a:pos x="38" y="68"/>
              </a:cxn>
              <a:cxn ang="0">
                <a:pos x="43" y="68"/>
              </a:cxn>
              <a:cxn ang="0">
                <a:pos x="43" y="72"/>
              </a:cxn>
              <a:cxn ang="0">
                <a:pos x="38" y="79"/>
              </a:cxn>
              <a:cxn ang="0">
                <a:pos x="30" y="79"/>
              </a:cxn>
              <a:cxn ang="0">
                <a:pos x="18" y="84"/>
              </a:cxn>
              <a:cxn ang="0">
                <a:pos x="8" y="82"/>
              </a:cxn>
              <a:cxn ang="0">
                <a:pos x="8" y="75"/>
              </a:cxn>
              <a:cxn ang="0">
                <a:pos x="3" y="65"/>
              </a:cxn>
              <a:cxn ang="0">
                <a:pos x="3" y="60"/>
              </a:cxn>
              <a:cxn ang="0">
                <a:pos x="3" y="57"/>
              </a:cxn>
            </a:cxnLst>
            <a:rect l="0" t="0" r="r" b="b"/>
            <a:pathLst>
              <a:path w="88" h="84">
                <a:moveTo>
                  <a:pt x="0" y="55"/>
                </a:moveTo>
                <a:lnTo>
                  <a:pt x="5" y="53"/>
                </a:lnTo>
                <a:lnTo>
                  <a:pt x="8" y="50"/>
                </a:lnTo>
                <a:lnTo>
                  <a:pt x="13" y="53"/>
                </a:lnTo>
                <a:lnTo>
                  <a:pt x="16" y="53"/>
                </a:lnTo>
                <a:lnTo>
                  <a:pt x="18" y="50"/>
                </a:lnTo>
                <a:lnTo>
                  <a:pt x="20" y="43"/>
                </a:lnTo>
                <a:lnTo>
                  <a:pt x="23" y="43"/>
                </a:lnTo>
                <a:lnTo>
                  <a:pt x="26" y="43"/>
                </a:lnTo>
                <a:lnTo>
                  <a:pt x="31" y="48"/>
                </a:lnTo>
                <a:lnTo>
                  <a:pt x="36" y="50"/>
                </a:lnTo>
                <a:lnTo>
                  <a:pt x="40" y="48"/>
                </a:lnTo>
                <a:lnTo>
                  <a:pt x="46" y="45"/>
                </a:lnTo>
                <a:lnTo>
                  <a:pt x="50" y="48"/>
                </a:lnTo>
                <a:lnTo>
                  <a:pt x="55" y="52"/>
                </a:lnTo>
                <a:lnTo>
                  <a:pt x="51" y="48"/>
                </a:lnTo>
                <a:lnTo>
                  <a:pt x="50" y="43"/>
                </a:lnTo>
                <a:lnTo>
                  <a:pt x="53" y="45"/>
                </a:lnTo>
                <a:lnTo>
                  <a:pt x="57" y="48"/>
                </a:lnTo>
                <a:lnTo>
                  <a:pt x="55" y="45"/>
                </a:lnTo>
                <a:lnTo>
                  <a:pt x="53" y="42"/>
                </a:lnTo>
                <a:lnTo>
                  <a:pt x="57" y="43"/>
                </a:lnTo>
                <a:lnTo>
                  <a:pt x="58" y="43"/>
                </a:lnTo>
                <a:lnTo>
                  <a:pt x="58" y="42"/>
                </a:lnTo>
                <a:lnTo>
                  <a:pt x="57" y="38"/>
                </a:lnTo>
                <a:lnTo>
                  <a:pt x="63" y="33"/>
                </a:lnTo>
                <a:lnTo>
                  <a:pt x="72" y="28"/>
                </a:lnTo>
                <a:lnTo>
                  <a:pt x="78" y="22"/>
                </a:lnTo>
                <a:lnTo>
                  <a:pt x="82" y="13"/>
                </a:lnTo>
                <a:lnTo>
                  <a:pt x="85" y="5"/>
                </a:lnTo>
                <a:lnTo>
                  <a:pt x="87" y="0"/>
                </a:lnTo>
                <a:lnTo>
                  <a:pt x="85" y="5"/>
                </a:lnTo>
                <a:lnTo>
                  <a:pt x="85" y="10"/>
                </a:lnTo>
                <a:lnTo>
                  <a:pt x="87" y="8"/>
                </a:lnTo>
                <a:lnTo>
                  <a:pt x="88" y="7"/>
                </a:lnTo>
                <a:lnTo>
                  <a:pt x="88" y="10"/>
                </a:lnTo>
                <a:lnTo>
                  <a:pt x="87" y="12"/>
                </a:lnTo>
                <a:lnTo>
                  <a:pt x="88" y="13"/>
                </a:lnTo>
                <a:lnTo>
                  <a:pt x="88" y="15"/>
                </a:lnTo>
                <a:lnTo>
                  <a:pt x="88" y="17"/>
                </a:lnTo>
                <a:lnTo>
                  <a:pt x="88" y="18"/>
                </a:lnTo>
                <a:lnTo>
                  <a:pt x="87" y="18"/>
                </a:lnTo>
                <a:lnTo>
                  <a:pt x="87" y="20"/>
                </a:lnTo>
                <a:lnTo>
                  <a:pt x="87" y="22"/>
                </a:lnTo>
                <a:lnTo>
                  <a:pt x="88" y="23"/>
                </a:lnTo>
                <a:lnTo>
                  <a:pt x="88" y="25"/>
                </a:lnTo>
                <a:lnTo>
                  <a:pt x="87" y="27"/>
                </a:lnTo>
                <a:lnTo>
                  <a:pt x="85" y="27"/>
                </a:lnTo>
                <a:lnTo>
                  <a:pt x="82" y="25"/>
                </a:lnTo>
                <a:lnTo>
                  <a:pt x="85" y="28"/>
                </a:lnTo>
                <a:lnTo>
                  <a:pt x="87" y="33"/>
                </a:lnTo>
                <a:lnTo>
                  <a:pt x="83" y="32"/>
                </a:lnTo>
                <a:lnTo>
                  <a:pt x="80" y="32"/>
                </a:lnTo>
                <a:lnTo>
                  <a:pt x="82" y="33"/>
                </a:lnTo>
                <a:lnTo>
                  <a:pt x="82" y="35"/>
                </a:lnTo>
                <a:lnTo>
                  <a:pt x="82" y="37"/>
                </a:lnTo>
                <a:lnTo>
                  <a:pt x="80" y="38"/>
                </a:lnTo>
                <a:lnTo>
                  <a:pt x="78" y="37"/>
                </a:lnTo>
                <a:lnTo>
                  <a:pt x="77" y="37"/>
                </a:lnTo>
                <a:lnTo>
                  <a:pt x="77" y="40"/>
                </a:lnTo>
                <a:lnTo>
                  <a:pt x="78" y="42"/>
                </a:lnTo>
                <a:lnTo>
                  <a:pt x="77" y="45"/>
                </a:lnTo>
                <a:lnTo>
                  <a:pt x="72" y="45"/>
                </a:lnTo>
                <a:lnTo>
                  <a:pt x="68" y="45"/>
                </a:lnTo>
                <a:lnTo>
                  <a:pt x="65" y="42"/>
                </a:lnTo>
                <a:lnTo>
                  <a:pt x="65" y="45"/>
                </a:lnTo>
                <a:lnTo>
                  <a:pt x="65" y="48"/>
                </a:lnTo>
                <a:lnTo>
                  <a:pt x="62" y="50"/>
                </a:lnTo>
                <a:lnTo>
                  <a:pt x="60" y="52"/>
                </a:lnTo>
                <a:lnTo>
                  <a:pt x="62" y="55"/>
                </a:lnTo>
                <a:lnTo>
                  <a:pt x="62" y="57"/>
                </a:lnTo>
                <a:lnTo>
                  <a:pt x="60" y="58"/>
                </a:lnTo>
                <a:lnTo>
                  <a:pt x="58" y="58"/>
                </a:lnTo>
                <a:lnTo>
                  <a:pt x="55" y="60"/>
                </a:lnTo>
                <a:lnTo>
                  <a:pt x="53" y="57"/>
                </a:lnTo>
                <a:lnTo>
                  <a:pt x="50" y="57"/>
                </a:lnTo>
                <a:lnTo>
                  <a:pt x="48" y="55"/>
                </a:lnTo>
                <a:lnTo>
                  <a:pt x="46" y="58"/>
                </a:lnTo>
                <a:lnTo>
                  <a:pt x="46" y="60"/>
                </a:lnTo>
                <a:lnTo>
                  <a:pt x="40" y="62"/>
                </a:lnTo>
                <a:lnTo>
                  <a:pt x="35" y="63"/>
                </a:lnTo>
                <a:lnTo>
                  <a:pt x="33" y="63"/>
                </a:lnTo>
                <a:lnTo>
                  <a:pt x="31" y="63"/>
                </a:lnTo>
                <a:lnTo>
                  <a:pt x="31" y="65"/>
                </a:lnTo>
                <a:lnTo>
                  <a:pt x="31" y="67"/>
                </a:lnTo>
                <a:lnTo>
                  <a:pt x="33" y="68"/>
                </a:lnTo>
                <a:lnTo>
                  <a:pt x="35" y="68"/>
                </a:lnTo>
                <a:lnTo>
                  <a:pt x="38" y="68"/>
                </a:lnTo>
                <a:lnTo>
                  <a:pt x="40" y="67"/>
                </a:lnTo>
                <a:lnTo>
                  <a:pt x="43" y="68"/>
                </a:lnTo>
                <a:lnTo>
                  <a:pt x="46" y="68"/>
                </a:lnTo>
                <a:lnTo>
                  <a:pt x="43" y="72"/>
                </a:lnTo>
                <a:lnTo>
                  <a:pt x="41" y="77"/>
                </a:lnTo>
                <a:lnTo>
                  <a:pt x="38" y="79"/>
                </a:lnTo>
                <a:lnTo>
                  <a:pt x="35" y="80"/>
                </a:lnTo>
                <a:lnTo>
                  <a:pt x="30" y="79"/>
                </a:lnTo>
                <a:lnTo>
                  <a:pt x="25" y="82"/>
                </a:lnTo>
                <a:lnTo>
                  <a:pt x="18" y="84"/>
                </a:lnTo>
                <a:lnTo>
                  <a:pt x="10" y="84"/>
                </a:lnTo>
                <a:lnTo>
                  <a:pt x="8" y="82"/>
                </a:lnTo>
                <a:lnTo>
                  <a:pt x="6" y="80"/>
                </a:lnTo>
                <a:lnTo>
                  <a:pt x="8" y="75"/>
                </a:lnTo>
                <a:lnTo>
                  <a:pt x="6" y="70"/>
                </a:lnTo>
                <a:lnTo>
                  <a:pt x="3" y="65"/>
                </a:lnTo>
                <a:lnTo>
                  <a:pt x="0" y="62"/>
                </a:lnTo>
                <a:lnTo>
                  <a:pt x="3" y="60"/>
                </a:lnTo>
                <a:lnTo>
                  <a:pt x="6" y="58"/>
                </a:lnTo>
                <a:lnTo>
                  <a:pt x="3" y="57"/>
                </a:lnTo>
                <a:lnTo>
                  <a:pt x="0" y="55"/>
                </a:lnTo>
                <a:close/>
              </a:path>
            </a:pathLst>
          </a:custGeom>
          <a:solidFill>
            <a:srgbClr val="1F1A17"/>
          </a:solidFill>
          <a:ln w="9525">
            <a:noFill/>
            <a:round/>
            <a:headEnd/>
            <a:tailEnd/>
          </a:ln>
        </p:spPr>
        <p:txBody>
          <a:bodyPr/>
          <a:lstStyle/>
          <a:p>
            <a:endParaRPr lang="en-US"/>
          </a:p>
        </p:txBody>
      </p:sp>
      <p:sp>
        <p:nvSpPr>
          <p:cNvPr id="5116" name="Freeform 1020"/>
          <p:cNvSpPr>
            <a:spLocks/>
          </p:cNvSpPr>
          <p:nvPr/>
        </p:nvSpPr>
        <p:spPr bwMode="auto">
          <a:xfrm>
            <a:off x="3602038" y="4840288"/>
            <a:ext cx="122237" cy="95250"/>
          </a:xfrm>
          <a:custGeom>
            <a:avLst/>
            <a:gdLst/>
            <a:ahLst/>
            <a:cxnLst>
              <a:cxn ang="0">
                <a:pos x="5" y="44"/>
              </a:cxn>
              <a:cxn ang="0">
                <a:pos x="15" y="50"/>
              </a:cxn>
              <a:cxn ang="0">
                <a:pos x="19" y="50"/>
              </a:cxn>
              <a:cxn ang="0">
                <a:pos x="22" y="47"/>
              </a:cxn>
              <a:cxn ang="0">
                <a:pos x="22" y="54"/>
              </a:cxn>
              <a:cxn ang="0">
                <a:pos x="25" y="57"/>
              </a:cxn>
              <a:cxn ang="0">
                <a:pos x="30" y="54"/>
              </a:cxn>
              <a:cxn ang="0">
                <a:pos x="32" y="54"/>
              </a:cxn>
              <a:cxn ang="0">
                <a:pos x="34" y="57"/>
              </a:cxn>
              <a:cxn ang="0">
                <a:pos x="37" y="52"/>
              </a:cxn>
              <a:cxn ang="0">
                <a:pos x="37" y="54"/>
              </a:cxn>
              <a:cxn ang="0">
                <a:pos x="41" y="57"/>
              </a:cxn>
              <a:cxn ang="0">
                <a:pos x="44" y="52"/>
              </a:cxn>
              <a:cxn ang="0">
                <a:pos x="44" y="55"/>
              </a:cxn>
              <a:cxn ang="0">
                <a:pos x="49" y="59"/>
              </a:cxn>
              <a:cxn ang="0">
                <a:pos x="51" y="54"/>
              </a:cxn>
              <a:cxn ang="0">
                <a:pos x="52" y="52"/>
              </a:cxn>
              <a:cxn ang="0">
                <a:pos x="59" y="54"/>
              </a:cxn>
              <a:cxn ang="0">
                <a:pos x="64" y="47"/>
              </a:cxn>
              <a:cxn ang="0">
                <a:pos x="69" y="40"/>
              </a:cxn>
              <a:cxn ang="0">
                <a:pos x="69" y="35"/>
              </a:cxn>
              <a:cxn ang="0">
                <a:pos x="67" y="29"/>
              </a:cxn>
              <a:cxn ang="0">
                <a:pos x="71" y="29"/>
              </a:cxn>
              <a:cxn ang="0">
                <a:pos x="76" y="29"/>
              </a:cxn>
              <a:cxn ang="0">
                <a:pos x="74" y="24"/>
              </a:cxn>
              <a:cxn ang="0">
                <a:pos x="72" y="22"/>
              </a:cxn>
              <a:cxn ang="0">
                <a:pos x="77" y="20"/>
              </a:cxn>
              <a:cxn ang="0">
                <a:pos x="76" y="18"/>
              </a:cxn>
              <a:cxn ang="0">
                <a:pos x="72" y="17"/>
              </a:cxn>
              <a:cxn ang="0">
                <a:pos x="72" y="13"/>
              </a:cxn>
              <a:cxn ang="0">
                <a:pos x="71" y="13"/>
              </a:cxn>
              <a:cxn ang="0">
                <a:pos x="71" y="7"/>
              </a:cxn>
              <a:cxn ang="0">
                <a:pos x="66" y="7"/>
              </a:cxn>
              <a:cxn ang="0">
                <a:pos x="52" y="25"/>
              </a:cxn>
              <a:cxn ang="0">
                <a:pos x="41" y="35"/>
              </a:cxn>
              <a:cxn ang="0">
                <a:pos x="39" y="42"/>
              </a:cxn>
              <a:cxn ang="0">
                <a:pos x="35" y="44"/>
              </a:cxn>
              <a:cxn ang="0">
                <a:pos x="30" y="37"/>
              </a:cxn>
              <a:cxn ang="0">
                <a:pos x="19" y="35"/>
              </a:cxn>
              <a:cxn ang="0">
                <a:pos x="12" y="37"/>
              </a:cxn>
              <a:cxn ang="0">
                <a:pos x="14" y="42"/>
              </a:cxn>
              <a:cxn ang="0">
                <a:pos x="12" y="42"/>
              </a:cxn>
              <a:cxn ang="0">
                <a:pos x="4" y="42"/>
              </a:cxn>
            </a:cxnLst>
            <a:rect l="0" t="0" r="r" b="b"/>
            <a:pathLst>
              <a:path w="77" h="60">
                <a:moveTo>
                  <a:pt x="0" y="44"/>
                </a:moveTo>
                <a:lnTo>
                  <a:pt x="5" y="44"/>
                </a:lnTo>
                <a:lnTo>
                  <a:pt x="12" y="45"/>
                </a:lnTo>
                <a:lnTo>
                  <a:pt x="15" y="50"/>
                </a:lnTo>
                <a:lnTo>
                  <a:pt x="17" y="54"/>
                </a:lnTo>
                <a:lnTo>
                  <a:pt x="19" y="50"/>
                </a:lnTo>
                <a:lnTo>
                  <a:pt x="20" y="49"/>
                </a:lnTo>
                <a:lnTo>
                  <a:pt x="22" y="47"/>
                </a:lnTo>
                <a:lnTo>
                  <a:pt x="24" y="49"/>
                </a:lnTo>
                <a:lnTo>
                  <a:pt x="22" y="54"/>
                </a:lnTo>
                <a:lnTo>
                  <a:pt x="24" y="55"/>
                </a:lnTo>
                <a:lnTo>
                  <a:pt x="25" y="57"/>
                </a:lnTo>
                <a:lnTo>
                  <a:pt x="29" y="57"/>
                </a:lnTo>
                <a:lnTo>
                  <a:pt x="30" y="54"/>
                </a:lnTo>
                <a:lnTo>
                  <a:pt x="30" y="50"/>
                </a:lnTo>
                <a:lnTo>
                  <a:pt x="32" y="54"/>
                </a:lnTo>
                <a:lnTo>
                  <a:pt x="32" y="57"/>
                </a:lnTo>
                <a:lnTo>
                  <a:pt x="34" y="57"/>
                </a:lnTo>
                <a:lnTo>
                  <a:pt x="37" y="55"/>
                </a:lnTo>
                <a:lnTo>
                  <a:pt x="37" y="52"/>
                </a:lnTo>
                <a:lnTo>
                  <a:pt x="37" y="49"/>
                </a:lnTo>
                <a:lnTo>
                  <a:pt x="37" y="54"/>
                </a:lnTo>
                <a:lnTo>
                  <a:pt x="39" y="55"/>
                </a:lnTo>
                <a:lnTo>
                  <a:pt x="41" y="57"/>
                </a:lnTo>
                <a:lnTo>
                  <a:pt x="44" y="55"/>
                </a:lnTo>
                <a:lnTo>
                  <a:pt x="44" y="52"/>
                </a:lnTo>
                <a:lnTo>
                  <a:pt x="44" y="50"/>
                </a:lnTo>
                <a:lnTo>
                  <a:pt x="44" y="55"/>
                </a:lnTo>
                <a:lnTo>
                  <a:pt x="46" y="60"/>
                </a:lnTo>
                <a:lnTo>
                  <a:pt x="49" y="59"/>
                </a:lnTo>
                <a:lnTo>
                  <a:pt x="51" y="59"/>
                </a:lnTo>
                <a:lnTo>
                  <a:pt x="51" y="54"/>
                </a:lnTo>
                <a:lnTo>
                  <a:pt x="51" y="49"/>
                </a:lnTo>
                <a:lnTo>
                  <a:pt x="52" y="52"/>
                </a:lnTo>
                <a:lnTo>
                  <a:pt x="54" y="55"/>
                </a:lnTo>
                <a:lnTo>
                  <a:pt x="59" y="54"/>
                </a:lnTo>
                <a:lnTo>
                  <a:pt x="64" y="50"/>
                </a:lnTo>
                <a:lnTo>
                  <a:pt x="64" y="47"/>
                </a:lnTo>
                <a:lnTo>
                  <a:pt x="66" y="44"/>
                </a:lnTo>
                <a:lnTo>
                  <a:pt x="69" y="40"/>
                </a:lnTo>
                <a:lnTo>
                  <a:pt x="71" y="37"/>
                </a:lnTo>
                <a:lnTo>
                  <a:pt x="69" y="35"/>
                </a:lnTo>
                <a:lnTo>
                  <a:pt x="66" y="34"/>
                </a:lnTo>
                <a:lnTo>
                  <a:pt x="67" y="29"/>
                </a:lnTo>
                <a:lnTo>
                  <a:pt x="69" y="27"/>
                </a:lnTo>
                <a:lnTo>
                  <a:pt x="71" y="29"/>
                </a:lnTo>
                <a:lnTo>
                  <a:pt x="74" y="30"/>
                </a:lnTo>
                <a:lnTo>
                  <a:pt x="76" y="29"/>
                </a:lnTo>
                <a:lnTo>
                  <a:pt x="76" y="25"/>
                </a:lnTo>
                <a:lnTo>
                  <a:pt x="74" y="24"/>
                </a:lnTo>
                <a:lnTo>
                  <a:pt x="71" y="22"/>
                </a:lnTo>
                <a:lnTo>
                  <a:pt x="72" y="22"/>
                </a:lnTo>
                <a:lnTo>
                  <a:pt x="76" y="22"/>
                </a:lnTo>
                <a:lnTo>
                  <a:pt x="77" y="20"/>
                </a:lnTo>
                <a:lnTo>
                  <a:pt x="76" y="17"/>
                </a:lnTo>
                <a:lnTo>
                  <a:pt x="76" y="18"/>
                </a:lnTo>
                <a:lnTo>
                  <a:pt x="74" y="18"/>
                </a:lnTo>
                <a:lnTo>
                  <a:pt x="72" y="17"/>
                </a:lnTo>
                <a:lnTo>
                  <a:pt x="71" y="17"/>
                </a:lnTo>
                <a:lnTo>
                  <a:pt x="72" y="13"/>
                </a:lnTo>
                <a:lnTo>
                  <a:pt x="72" y="12"/>
                </a:lnTo>
                <a:lnTo>
                  <a:pt x="71" y="13"/>
                </a:lnTo>
                <a:lnTo>
                  <a:pt x="67" y="15"/>
                </a:lnTo>
                <a:lnTo>
                  <a:pt x="71" y="7"/>
                </a:lnTo>
                <a:lnTo>
                  <a:pt x="74" y="0"/>
                </a:lnTo>
                <a:lnTo>
                  <a:pt x="66" y="7"/>
                </a:lnTo>
                <a:lnTo>
                  <a:pt x="59" y="17"/>
                </a:lnTo>
                <a:lnTo>
                  <a:pt x="52" y="25"/>
                </a:lnTo>
                <a:lnTo>
                  <a:pt x="46" y="32"/>
                </a:lnTo>
                <a:lnTo>
                  <a:pt x="41" y="35"/>
                </a:lnTo>
                <a:lnTo>
                  <a:pt x="39" y="37"/>
                </a:lnTo>
                <a:lnTo>
                  <a:pt x="39" y="42"/>
                </a:lnTo>
                <a:lnTo>
                  <a:pt x="37" y="44"/>
                </a:lnTo>
                <a:lnTo>
                  <a:pt x="35" y="44"/>
                </a:lnTo>
                <a:lnTo>
                  <a:pt x="32" y="40"/>
                </a:lnTo>
                <a:lnTo>
                  <a:pt x="30" y="37"/>
                </a:lnTo>
                <a:lnTo>
                  <a:pt x="27" y="34"/>
                </a:lnTo>
                <a:lnTo>
                  <a:pt x="19" y="35"/>
                </a:lnTo>
                <a:lnTo>
                  <a:pt x="14" y="35"/>
                </a:lnTo>
                <a:lnTo>
                  <a:pt x="12" y="37"/>
                </a:lnTo>
                <a:lnTo>
                  <a:pt x="12" y="40"/>
                </a:lnTo>
                <a:lnTo>
                  <a:pt x="14" y="42"/>
                </a:lnTo>
                <a:lnTo>
                  <a:pt x="17" y="44"/>
                </a:lnTo>
                <a:lnTo>
                  <a:pt x="12" y="42"/>
                </a:lnTo>
                <a:lnTo>
                  <a:pt x="5" y="40"/>
                </a:lnTo>
                <a:lnTo>
                  <a:pt x="4" y="42"/>
                </a:lnTo>
                <a:lnTo>
                  <a:pt x="0" y="44"/>
                </a:lnTo>
                <a:close/>
              </a:path>
            </a:pathLst>
          </a:custGeom>
          <a:solidFill>
            <a:srgbClr val="1F1A17"/>
          </a:solidFill>
          <a:ln w="9525">
            <a:noFill/>
            <a:round/>
            <a:headEnd/>
            <a:tailEnd/>
          </a:ln>
        </p:spPr>
        <p:txBody>
          <a:bodyPr/>
          <a:lstStyle/>
          <a:p>
            <a:endParaRPr lang="en-US"/>
          </a:p>
        </p:txBody>
      </p:sp>
      <p:sp>
        <p:nvSpPr>
          <p:cNvPr id="5117" name="Freeform 1021"/>
          <p:cNvSpPr>
            <a:spLocks/>
          </p:cNvSpPr>
          <p:nvPr/>
        </p:nvSpPr>
        <p:spPr bwMode="auto">
          <a:xfrm>
            <a:off x="3633788" y="4867275"/>
            <a:ext cx="117475" cy="111125"/>
          </a:xfrm>
          <a:custGeom>
            <a:avLst/>
            <a:gdLst/>
            <a:ahLst/>
            <a:cxnLst>
              <a:cxn ang="0">
                <a:pos x="5" y="60"/>
              </a:cxn>
              <a:cxn ang="0">
                <a:pos x="26" y="63"/>
              </a:cxn>
              <a:cxn ang="0">
                <a:pos x="37" y="68"/>
              </a:cxn>
              <a:cxn ang="0">
                <a:pos x="41" y="62"/>
              </a:cxn>
              <a:cxn ang="0">
                <a:pos x="46" y="63"/>
              </a:cxn>
              <a:cxn ang="0">
                <a:pos x="44" y="53"/>
              </a:cxn>
              <a:cxn ang="0">
                <a:pos x="49" y="60"/>
              </a:cxn>
              <a:cxn ang="0">
                <a:pos x="47" y="50"/>
              </a:cxn>
              <a:cxn ang="0">
                <a:pos x="47" y="47"/>
              </a:cxn>
              <a:cxn ang="0">
                <a:pos x="56" y="52"/>
              </a:cxn>
              <a:cxn ang="0">
                <a:pos x="57" y="48"/>
              </a:cxn>
              <a:cxn ang="0">
                <a:pos x="61" y="33"/>
              </a:cxn>
              <a:cxn ang="0">
                <a:pos x="66" y="25"/>
              </a:cxn>
              <a:cxn ang="0">
                <a:pos x="71" y="20"/>
              </a:cxn>
              <a:cxn ang="0">
                <a:pos x="71" y="13"/>
              </a:cxn>
              <a:cxn ang="0">
                <a:pos x="74" y="8"/>
              </a:cxn>
              <a:cxn ang="0">
                <a:pos x="74" y="0"/>
              </a:cxn>
              <a:cxn ang="0">
                <a:pos x="69" y="7"/>
              </a:cxn>
              <a:cxn ang="0">
                <a:pos x="66" y="20"/>
              </a:cxn>
              <a:cxn ang="0">
                <a:pos x="59" y="33"/>
              </a:cxn>
              <a:cxn ang="0">
                <a:pos x="51" y="42"/>
              </a:cxn>
              <a:cxn ang="0">
                <a:pos x="41" y="42"/>
              </a:cxn>
              <a:cxn ang="0">
                <a:pos x="42" y="47"/>
              </a:cxn>
              <a:cxn ang="0">
                <a:pos x="37" y="47"/>
              </a:cxn>
              <a:cxn ang="0">
                <a:pos x="37" y="53"/>
              </a:cxn>
              <a:cxn ang="0">
                <a:pos x="32" y="52"/>
              </a:cxn>
              <a:cxn ang="0">
                <a:pos x="29" y="57"/>
              </a:cxn>
              <a:cxn ang="0">
                <a:pos x="27" y="55"/>
              </a:cxn>
              <a:cxn ang="0">
                <a:pos x="24" y="57"/>
              </a:cxn>
              <a:cxn ang="0">
                <a:pos x="22" y="57"/>
              </a:cxn>
              <a:cxn ang="0">
                <a:pos x="17" y="57"/>
              </a:cxn>
              <a:cxn ang="0">
                <a:pos x="12" y="53"/>
              </a:cxn>
              <a:cxn ang="0">
                <a:pos x="5" y="53"/>
              </a:cxn>
            </a:cxnLst>
            <a:rect l="0" t="0" r="r" b="b"/>
            <a:pathLst>
              <a:path w="74" h="70">
                <a:moveTo>
                  <a:pt x="0" y="58"/>
                </a:moveTo>
                <a:lnTo>
                  <a:pt x="5" y="60"/>
                </a:lnTo>
                <a:lnTo>
                  <a:pt x="15" y="63"/>
                </a:lnTo>
                <a:lnTo>
                  <a:pt x="26" y="63"/>
                </a:lnTo>
                <a:lnTo>
                  <a:pt x="32" y="65"/>
                </a:lnTo>
                <a:lnTo>
                  <a:pt x="37" y="68"/>
                </a:lnTo>
                <a:lnTo>
                  <a:pt x="41" y="70"/>
                </a:lnTo>
                <a:lnTo>
                  <a:pt x="41" y="62"/>
                </a:lnTo>
                <a:lnTo>
                  <a:pt x="46" y="63"/>
                </a:lnTo>
                <a:lnTo>
                  <a:pt x="46" y="63"/>
                </a:lnTo>
                <a:lnTo>
                  <a:pt x="44" y="58"/>
                </a:lnTo>
                <a:lnTo>
                  <a:pt x="44" y="53"/>
                </a:lnTo>
                <a:lnTo>
                  <a:pt x="44" y="50"/>
                </a:lnTo>
                <a:lnTo>
                  <a:pt x="49" y="60"/>
                </a:lnTo>
                <a:lnTo>
                  <a:pt x="49" y="57"/>
                </a:lnTo>
                <a:lnTo>
                  <a:pt x="47" y="50"/>
                </a:lnTo>
                <a:lnTo>
                  <a:pt x="47" y="47"/>
                </a:lnTo>
                <a:lnTo>
                  <a:pt x="47" y="47"/>
                </a:lnTo>
                <a:lnTo>
                  <a:pt x="52" y="55"/>
                </a:lnTo>
                <a:lnTo>
                  <a:pt x="56" y="52"/>
                </a:lnTo>
                <a:lnTo>
                  <a:pt x="54" y="47"/>
                </a:lnTo>
                <a:lnTo>
                  <a:pt x="57" y="48"/>
                </a:lnTo>
                <a:lnTo>
                  <a:pt x="61" y="38"/>
                </a:lnTo>
                <a:lnTo>
                  <a:pt x="61" y="33"/>
                </a:lnTo>
                <a:lnTo>
                  <a:pt x="67" y="32"/>
                </a:lnTo>
                <a:lnTo>
                  <a:pt x="66" y="25"/>
                </a:lnTo>
                <a:lnTo>
                  <a:pt x="69" y="22"/>
                </a:lnTo>
                <a:lnTo>
                  <a:pt x="71" y="20"/>
                </a:lnTo>
                <a:lnTo>
                  <a:pt x="72" y="18"/>
                </a:lnTo>
                <a:lnTo>
                  <a:pt x="71" y="13"/>
                </a:lnTo>
                <a:lnTo>
                  <a:pt x="71" y="12"/>
                </a:lnTo>
                <a:lnTo>
                  <a:pt x="74" y="8"/>
                </a:lnTo>
                <a:lnTo>
                  <a:pt x="71" y="7"/>
                </a:lnTo>
                <a:lnTo>
                  <a:pt x="74" y="0"/>
                </a:lnTo>
                <a:lnTo>
                  <a:pt x="67" y="3"/>
                </a:lnTo>
                <a:lnTo>
                  <a:pt x="69" y="7"/>
                </a:lnTo>
                <a:lnTo>
                  <a:pt x="67" y="15"/>
                </a:lnTo>
                <a:lnTo>
                  <a:pt x="66" y="20"/>
                </a:lnTo>
                <a:lnTo>
                  <a:pt x="57" y="27"/>
                </a:lnTo>
                <a:lnTo>
                  <a:pt x="59" y="33"/>
                </a:lnTo>
                <a:lnTo>
                  <a:pt x="54" y="33"/>
                </a:lnTo>
                <a:lnTo>
                  <a:pt x="51" y="42"/>
                </a:lnTo>
                <a:lnTo>
                  <a:pt x="47" y="37"/>
                </a:lnTo>
                <a:lnTo>
                  <a:pt x="41" y="42"/>
                </a:lnTo>
                <a:lnTo>
                  <a:pt x="42" y="45"/>
                </a:lnTo>
                <a:lnTo>
                  <a:pt x="42" y="47"/>
                </a:lnTo>
                <a:lnTo>
                  <a:pt x="41" y="47"/>
                </a:lnTo>
                <a:lnTo>
                  <a:pt x="37" y="47"/>
                </a:lnTo>
                <a:lnTo>
                  <a:pt x="37" y="50"/>
                </a:lnTo>
                <a:lnTo>
                  <a:pt x="37" y="53"/>
                </a:lnTo>
                <a:lnTo>
                  <a:pt x="34" y="55"/>
                </a:lnTo>
                <a:lnTo>
                  <a:pt x="32" y="52"/>
                </a:lnTo>
                <a:lnTo>
                  <a:pt x="31" y="52"/>
                </a:lnTo>
                <a:lnTo>
                  <a:pt x="29" y="57"/>
                </a:lnTo>
                <a:lnTo>
                  <a:pt x="29" y="60"/>
                </a:lnTo>
                <a:lnTo>
                  <a:pt x="27" y="55"/>
                </a:lnTo>
                <a:lnTo>
                  <a:pt x="24" y="52"/>
                </a:lnTo>
                <a:lnTo>
                  <a:pt x="24" y="57"/>
                </a:lnTo>
                <a:lnTo>
                  <a:pt x="24" y="58"/>
                </a:lnTo>
                <a:lnTo>
                  <a:pt x="22" y="57"/>
                </a:lnTo>
                <a:lnTo>
                  <a:pt x="19" y="55"/>
                </a:lnTo>
                <a:lnTo>
                  <a:pt x="17" y="57"/>
                </a:lnTo>
                <a:lnTo>
                  <a:pt x="17" y="57"/>
                </a:lnTo>
                <a:lnTo>
                  <a:pt x="12" y="53"/>
                </a:lnTo>
                <a:lnTo>
                  <a:pt x="10" y="57"/>
                </a:lnTo>
                <a:lnTo>
                  <a:pt x="5" y="53"/>
                </a:lnTo>
                <a:lnTo>
                  <a:pt x="0" y="58"/>
                </a:lnTo>
                <a:close/>
              </a:path>
            </a:pathLst>
          </a:custGeom>
          <a:solidFill>
            <a:srgbClr val="1F1A17"/>
          </a:solidFill>
          <a:ln w="9525">
            <a:noFill/>
            <a:round/>
            <a:headEnd/>
            <a:tailEnd/>
          </a:ln>
        </p:spPr>
        <p:txBody>
          <a:bodyPr/>
          <a:lstStyle/>
          <a:p>
            <a:endParaRPr lang="en-US"/>
          </a:p>
        </p:txBody>
      </p:sp>
      <p:sp>
        <p:nvSpPr>
          <p:cNvPr id="5118" name="Freeform 1022"/>
          <p:cNvSpPr>
            <a:spLocks/>
          </p:cNvSpPr>
          <p:nvPr/>
        </p:nvSpPr>
        <p:spPr bwMode="auto">
          <a:xfrm>
            <a:off x="3735388" y="4821238"/>
            <a:ext cx="11112" cy="46037"/>
          </a:xfrm>
          <a:custGeom>
            <a:avLst/>
            <a:gdLst/>
            <a:ahLst/>
            <a:cxnLst>
              <a:cxn ang="0">
                <a:pos x="0" y="29"/>
              </a:cxn>
              <a:cxn ang="0">
                <a:pos x="7" y="22"/>
              </a:cxn>
              <a:cxn ang="0">
                <a:pos x="5" y="20"/>
              </a:cxn>
              <a:cxn ang="0">
                <a:pos x="3" y="19"/>
              </a:cxn>
              <a:cxn ang="0">
                <a:pos x="5" y="15"/>
              </a:cxn>
              <a:cxn ang="0">
                <a:pos x="7" y="12"/>
              </a:cxn>
              <a:cxn ang="0">
                <a:pos x="3" y="10"/>
              </a:cxn>
              <a:cxn ang="0">
                <a:pos x="7" y="5"/>
              </a:cxn>
              <a:cxn ang="0">
                <a:pos x="7" y="0"/>
              </a:cxn>
              <a:cxn ang="0">
                <a:pos x="5" y="2"/>
              </a:cxn>
              <a:cxn ang="0">
                <a:pos x="2" y="5"/>
              </a:cxn>
              <a:cxn ang="0">
                <a:pos x="2" y="10"/>
              </a:cxn>
              <a:cxn ang="0">
                <a:pos x="2" y="12"/>
              </a:cxn>
              <a:cxn ang="0">
                <a:pos x="0" y="15"/>
              </a:cxn>
              <a:cxn ang="0">
                <a:pos x="0" y="19"/>
              </a:cxn>
              <a:cxn ang="0">
                <a:pos x="2" y="22"/>
              </a:cxn>
              <a:cxn ang="0">
                <a:pos x="3" y="24"/>
              </a:cxn>
              <a:cxn ang="0">
                <a:pos x="0" y="29"/>
              </a:cxn>
            </a:cxnLst>
            <a:rect l="0" t="0" r="r" b="b"/>
            <a:pathLst>
              <a:path w="7" h="29">
                <a:moveTo>
                  <a:pt x="0" y="29"/>
                </a:moveTo>
                <a:lnTo>
                  <a:pt x="7" y="22"/>
                </a:lnTo>
                <a:lnTo>
                  <a:pt x="5" y="20"/>
                </a:lnTo>
                <a:lnTo>
                  <a:pt x="3" y="19"/>
                </a:lnTo>
                <a:lnTo>
                  <a:pt x="5" y="15"/>
                </a:lnTo>
                <a:lnTo>
                  <a:pt x="7" y="12"/>
                </a:lnTo>
                <a:lnTo>
                  <a:pt x="3" y="10"/>
                </a:lnTo>
                <a:lnTo>
                  <a:pt x="7" y="5"/>
                </a:lnTo>
                <a:lnTo>
                  <a:pt x="7" y="0"/>
                </a:lnTo>
                <a:lnTo>
                  <a:pt x="5" y="2"/>
                </a:lnTo>
                <a:lnTo>
                  <a:pt x="2" y="5"/>
                </a:lnTo>
                <a:lnTo>
                  <a:pt x="2" y="10"/>
                </a:lnTo>
                <a:lnTo>
                  <a:pt x="2" y="12"/>
                </a:lnTo>
                <a:lnTo>
                  <a:pt x="0" y="15"/>
                </a:lnTo>
                <a:lnTo>
                  <a:pt x="0" y="19"/>
                </a:lnTo>
                <a:lnTo>
                  <a:pt x="2" y="22"/>
                </a:lnTo>
                <a:lnTo>
                  <a:pt x="3" y="24"/>
                </a:lnTo>
                <a:lnTo>
                  <a:pt x="0" y="29"/>
                </a:lnTo>
                <a:close/>
              </a:path>
            </a:pathLst>
          </a:custGeom>
          <a:solidFill>
            <a:srgbClr val="1F1A17"/>
          </a:solidFill>
          <a:ln w="9525">
            <a:noFill/>
            <a:round/>
            <a:headEnd/>
            <a:tailEnd/>
          </a:ln>
        </p:spPr>
        <p:txBody>
          <a:bodyPr/>
          <a:lstStyle/>
          <a:p>
            <a:endParaRPr lang="en-US"/>
          </a:p>
        </p:txBody>
      </p:sp>
      <p:sp>
        <p:nvSpPr>
          <p:cNvPr id="5119" name="Freeform 1023"/>
          <p:cNvSpPr>
            <a:spLocks/>
          </p:cNvSpPr>
          <p:nvPr/>
        </p:nvSpPr>
        <p:spPr bwMode="auto">
          <a:xfrm>
            <a:off x="3594100" y="4951413"/>
            <a:ext cx="47625" cy="34925"/>
          </a:xfrm>
          <a:custGeom>
            <a:avLst/>
            <a:gdLst/>
            <a:ahLst/>
            <a:cxnLst>
              <a:cxn ang="0">
                <a:pos x="2" y="7"/>
              </a:cxn>
              <a:cxn ang="0">
                <a:pos x="4" y="4"/>
              </a:cxn>
              <a:cxn ang="0">
                <a:pos x="7" y="0"/>
              </a:cxn>
              <a:cxn ang="0">
                <a:pos x="14" y="4"/>
              </a:cxn>
              <a:cxn ang="0">
                <a:pos x="19" y="9"/>
              </a:cxn>
              <a:cxn ang="0">
                <a:pos x="17" y="12"/>
              </a:cxn>
              <a:cxn ang="0">
                <a:pos x="19" y="10"/>
              </a:cxn>
              <a:cxn ang="0">
                <a:pos x="24" y="9"/>
              </a:cxn>
              <a:cxn ang="0">
                <a:pos x="25" y="10"/>
              </a:cxn>
              <a:cxn ang="0">
                <a:pos x="27" y="12"/>
              </a:cxn>
              <a:cxn ang="0">
                <a:pos x="22" y="15"/>
              </a:cxn>
              <a:cxn ang="0">
                <a:pos x="24" y="15"/>
              </a:cxn>
              <a:cxn ang="0">
                <a:pos x="27" y="17"/>
              </a:cxn>
              <a:cxn ang="0">
                <a:pos x="29" y="15"/>
              </a:cxn>
              <a:cxn ang="0">
                <a:pos x="30" y="14"/>
              </a:cxn>
              <a:cxn ang="0">
                <a:pos x="27" y="20"/>
              </a:cxn>
              <a:cxn ang="0">
                <a:pos x="15" y="22"/>
              </a:cxn>
              <a:cxn ang="0">
                <a:pos x="14" y="17"/>
              </a:cxn>
              <a:cxn ang="0">
                <a:pos x="10" y="14"/>
              </a:cxn>
              <a:cxn ang="0">
                <a:pos x="10" y="9"/>
              </a:cxn>
              <a:cxn ang="0">
                <a:pos x="7" y="12"/>
              </a:cxn>
              <a:cxn ang="0">
                <a:pos x="7" y="10"/>
              </a:cxn>
              <a:cxn ang="0">
                <a:pos x="4" y="9"/>
              </a:cxn>
              <a:cxn ang="0">
                <a:pos x="4" y="12"/>
              </a:cxn>
              <a:cxn ang="0">
                <a:pos x="4" y="14"/>
              </a:cxn>
              <a:cxn ang="0">
                <a:pos x="4" y="15"/>
              </a:cxn>
              <a:cxn ang="0">
                <a:pos x="2" y="17"/>
              </a:cxn>
              <a:cxn ang="0">
                <a:pos x="0" y="12"/>
              </a:cxn>
              <a:cxn ang="0">
                <a:pos x="2" y="7"/>
              </a:cxn>
            </a:cxnLst>
            <a:rect l="0" t="0" r="r" b="b"/>
            <a:pathLst>
              <a:path w="30" h="22">
                <a:moveTo>
                  <a:pt x="2" y="7"/>
                </a:moveTo>
                <a:lnTo>
                  <a:pt x="4" y="4"/>
                </a:lnTo>
                <a:lnTo>
                  <a:pt x="7" y="0"/>
                </a:lnTo>
                <a:lnTo>
                  <a:pt x="14" y="4"/>
                </a:lnTo>
                <a:lnTo>
                  <a:pt x="19" y="9"/>
                </a:lnTo>
                <a:lnTo>
                  <a:pt x="17" y="12"/>
                </a:lnTo>
                <a:lnTo>
                  <a:pt x="19" y="10"/>
                </a:lnTo>
                <a:lnTo>
                  <a:pt x="24" y="9"/>
                </a:lnTo>
                <a:lnTo>
                  <a:pt x="25" y="10"/>
                </a:lnTo>
                <a:lnTo>
                  <a:pt x="27" y="12"/>
                </a:lnTo>
                <a:lnTo>
                  <a:pt x="22" y="15"/>
                </a:lnTo>
                <a:lnTo>
                  <a:pt x="24" y="15"/>
                </a:lnTo>
                <a:lnTo>
                  <a:pt x="27" y="17"/>
                </a:lnTo>
                <a:lnTo>
                  <a:pt x="29" y="15"/>
                </a:lnTo>
                <a:lnTo>
                  <a:pt x="30" y="14"/>
                </a:lnTo>
                <a:lnTo>
                  <a:pt x="27" y="20"/>
                </a:lnTo>
                <a:lnTo>
                  <a:pt x="15" y="22"/>
                </a:lnTo>
                <a:lnTo>
                  <a:pt x="14" y="17"/>
                </a:lnTo>
                <a:lnTo>
                  <a:pt x="10" y="14"/>
                </a:lnTo>
                <a:lnTo>
                  <a:pt x="10" y="9"/>
                </a:lnTo>
                <a:lnTo>
                  <a:pt x="7" y="12"/>
                </a:lnTo>
                <a:lnTo>
                  <a:pt x="7" y="10"/>
                </a:lnTo>
                <a:lnTo>
                  <a:pt x="4" y="9"/>
                </a:lnTo>
                <a:lnTo>
                  <a:pt x="4" y="12"/>
                </a:lnTo>
                <a:lnTo>
                  <a:pt x="4" y="14"/>
                </a:lnTo>
                <a:lnTo>
                  <a:pt x="4" y="15"/>
                </a:lnTo>
                <a:lnTo>
                  <a:pt x="2" y="17"/>
                </a:lnTo>
                <a:lnTo>
                  <a:pt x="0" y="12"/>
                </a:lnTo>
                <a:lnTo>
                  <a:pt x="2" y="7"/>
                </a:lnTo>
                <a:close/>
              </a:path>
            </a:pathLst>
          </a:custGeom>
          <a:solidFill>
            <a:srgbClr val="1F1A17"/>
          </a:solidFill>
          <a:ln w="9525">
            <a:noFill/>
            <a:round/>
            <a:headEnd/>
            <a:tailEnd/>
          </a:ln>
        </p:spPr>
        <p:txBody>
          <a:bodyPr/>
          <a:lstStyle/>
          <a:p>
            <a:endParaRPr lang="en-US"/>
          </a:p>
        </p:txBody>
      </p:sp>
      <p:sp>
        <p:nvSpPr>
          <p:cNvPr id="5120" name="Freeform 1024"/>
          <p:cNvSpPr>
            <a:spLocks/>
          </p:cNvSpPr>
          <p:nvPr/>
        </p:nvSpPr>
        <p:spPr bwMode="auto">
          <a:xfrm>
            <a:off x="3597275" y="4975225"/>
            <a:ext cx="101600" cy="104775"/>
          </a:xfrm>
          <a:custGeom>
            <a:avLst/>
            <a:gdLst/>
            <a:ahLst/>
            <a:cxnLst>
              <a:cxn ang="0">
                <a:pos x="42" y="0"/>
              </a:cxn>
              <a:cxn ang="0">
                <a:pos x="57" y="7"/>
              </a:cxn>
              <a:cxn ang="0">
                <a:pos x="59" y="17"/>
              </a:cxn>
              <a:cxn ang="0">
                <a:pos x="55" y="14"/>
              </a:cxn>
              <a:cxn ang="0">
                <a:pos x="54" y="15"/>
              </a:cxn>
              <a:cxn ang="0">
                <a:pos x="50" y="15"/>
              </a:cxn>
              <a:cxn ang="0">
                <a:pos x="49" y="12"/>
              </a:cxn>
              <a:cxn ang="0">
                <a:pos x="45" y="15"/>
              </a:cxn>
              <a:cxn ang="0">
                <a:pos x="40" y="12"/>
              </a:cxn>
              <a:cxn ang="0">
                <a:pos x="37" y="14"/>
              </a:cxn>
              <a:cxn ang="0">
                <a:pos x="35" y="22"/>
              </a:cxn>
              <a:cxn ang="0">
                <a:pos x="40" y="25"/>
              </a:cxn>
              <a:cxn ang="0">
                <a:pos x="55" y="24"/>
              </a:cxn>
              <a:cxn ang="0">
                <a:pos x="60" y="25"/>
              </a:cxn>
              <a:cxn ang="0">
                <a:pos x="59" y="30"/>
              </a:cxn>
              <a:cxn ang="0">
                <a:pos x="57" y="32"/>
              </a:cxn>
              <a:cxn ang="0">
                <a:pos x="55" y="36"/>
              </a:cxn>
              <a:cxn ang="0">
                <a:pos x="60" y="39"/>
              </a:cxn>
              <a:cxn ang="0">
                <a:pos x="60" y="42"/>
              </a:cxn>
              <a:cxn ang="0">
                <a:pos x="59" y="47"/>
              </a:cxn>
              <a:cxn ang="0">
                <a:pos x="57" y="52"/>
              </a:cxn>
              <a:cxn ang="0">
                <a:pos x="54" y="49"/>
              </a:cxn>
              <a:cxn ang="0">
                <a:pos x="52" y="49"/>
              </a:cxn>
              <a:cxn ang="0">
                <a:pos x="49" y="47"/>
              </a:cxn>
              <a:cxn ang="0">
                <a:pos x="42" y="44"/>
              </a:cxn>
              <a:cxn ang="0">
                <a:pos x="40" y="49"/>
              </a:cxn>
              <a:cxn ang="0">
                <a:pos x="38" y="49"/>
              </a:cxn>
              <a:cxn ang="0">
                <a:pos x="37" y="51"/>
              </a:cxn>
              <a:cxn ang="0">
                <a:pos x="35" y="54"/>
              </a:cxn>
              <a:cxn ang="0">
                <a:pos x="35" y="57"/>
              </a:cxn>
              <a:cxn ang="0">
                <a:pos x="35" y="64"/>
              </a:cxn>
              <a:cxn ang="0">
                <a:pos x="30" y="59"/>
              </a:cxn>
              <a:cxn ang="0">
                <a:pos x="23" y="52"/>
              </a:cxn>
              <a:cxn ang="0">
                <a:pos x="20" y="51"/>
              </a:cxn>
              <a:cxn ang="0">
                <a:pos x="18" y="52"/>
              </a:cxn>
              <a:cxn ang="0">
                <a:pos x="18" y="49"/>
              </a:cxn>
              <a:cxn ang="0">
                <a:pos x="20" y="44"/>
              </a:cxn>
              <a:cxn ang="0">
                <a:pos x="15" y="39"/>
              </a:cxn>
              <a:cxn ang="0">
                <a:pos x="18" y="37"/>
              </a:cxn>
              <a:cxn ang="0">
                <a:pos x="18" y="30"/>
              </a:cxn>
              <a:cxn ang="0">
                <a:pos x="13" y="25"/>
              </a:cxn>
              <a:cxn ang="0">
                <a:pos x="7" y="20"/>
              </a:cxn>
              <a:cxn ang="0">
                <a:pos x="2" y="17"/>
              </a:cxn>
              <a:cxn ang="0">
                <a:pos x="5" y="14"/>
              </a:cxn>
              <a:cxn ang="0">
                <a:pos x="10" y="14"/>
              </a:cxn>
              <a:cxn ang="0">
                <a:pos x="13" y="12"/>
              </a:cxn>
              <a:cxn ang="0">
                <a:pos x="20" y="10"/>
              </a:cxn>
              <a:cxn ang="0">
                <a:pos x="30" y="5"/>
              </a:cxn>
              <a:cxn ang="0">
                <a:pos x="32" y="9"/>
              </a:cxn>
              <a:cxn ang="0">
                <a:pos x="35" y="5"/>
              </a:cxn>
            </a:cxnLst>
            <a:rect l="0" t="0" r="r" b="b"/>
            <a:pathLst>
              <a:path w="64" h="66">
                <a:moveTo>
                  <a:pt x="35" y="2"/>
                </a:moveTo>
                <a:lnTo>
                  <a:pt x="42" y="0"/>
                </a:lnTo>
                <a:lnTo>
                  <a:pt x="52" y="0"/>
                </a:lnTo>
                <a:lnTo>
                  <a:pt x="57" y="7"/>
                </a:lnTo>
                <a:lnTo>
                  <a:pt x="62" y="15"/>
                </a:lnTo>
                <a:lnTo>
                  <a:pt x="59" y="17"/>
                </a:lnTo>
                <a:lnTo>
                  <a:pt x="57" y="17"/>
                </a:lnTo>
                <a:lnTo>
                  <a:pt x="55" y="14"/>
                </a:lnTo>
                <a:lnTo>
                  <a:pt x="54" y="10"/>
                </a:lnTo>
                <a:lnTo>
                  <a:pt x="54" y="15"/>
                </a:lnTo>
                <a:lnTo>
                  <a:pt x="54" y="19"/>
                </a:lnTo>
                <a:lnTo>
                  <a:pt x="50" y="15"/>
                </a:lnTo>
                <a:lnTo>
                  <a:pt x="49" y="9"/>
                </a:lnTo>
                <a:lnTo>
                  <a:pt x="49" y="12"/>
                </a:lnTo>
                <a:lnTo>
                  <a:pt x="47" y="15"/>
                </a:lnTo>
                <a:lnTo>
                  <a:pt x="45" y="15"/>
                </a:lnTo>
                <a:lnTo>
                  <a:pt x="42" y="15"/>
                </a:lnTo>
                <a:lnTo>
                  <a:pt x="40" y="12"/>
                </a:lnTo>
                <a:lnTo>
                  <a:pt x="38" y="10"/>
                </a:lnTo>
                <a:lnTo>
                  <a:pt x="37" y="14"/>
                </a:lnTo>
                <a:lnTo>
                  <a:pt x="32" y="15"/>
                </a:lnTo>
                <a:lnTo>
                  <a:pt x="35" y="22"/>
                </a:lnTo>
                <a:lnTo>
                  <a:pt x="37" y="25"/>
                </a:lnTo>
                <a:lnTo>
                  <a:pt x="40" y="25"/>
                </a:lnTo>
                <a:lnTo>
                  <a:pt x="47" y="27"/>
                </a:lnTo>
                <a:lnTo>
                  <a:pt x="55" y="24"/>
                </a:lnTo>
                <a:lnTo>
                  <a:pt x="64" y="24"/>
                </a:lnTo>
                <a:lnTo>
                  <a:pt x="60" y="25"/>
                </a:lnTo>
                <a:lnTo>
                  <a:pt x="57" y="27"/>
                </a:lnTo>
                <a:lnTo>
                  <a:pt x="59" y="30"/>
                </a:lnTo>
                <a:lnTo>
                  <a:pt x="59" y="32"/>
                </a:lnTo>
                <a:lnTo>
                  <a:pt x="57" y="32"/>
                </a:lnTo>
                <a:lnTo>
                  <a:pt x="54" y="30"/>
                </a:lnTo>
                <a:lnTo>
                  <a:pt x="55" y="36"/>
                </a:lnTo>
                <a:lnTo>
                  <a:pt x="57" y="39"/>
                </a:lnTo>
                <a:lnTo>
                  <a:pt x="60" y="39"/>
                </a:lnTo>
                <a:lnTo>
                  <a:pt x="62" y="37"/>
                </a:lnTo>
                <a:lnTo>
                  <a:pt x="60" y="42"/>
                </a:lnTo>
                <a:lnTo>
                  <a:pt x="60" y="49"/>
                </a:lnTo>
                <a:lnTo>
                  <a:pt x="59" y="47"/>
                </a:lnTo>
                <a:lnTo>
                  <a:pt x="57" y="47"/>
                </a:lnTo>
                <a:lnTo>
                  <a:pt x="57" y="52"/>
                </a:lnTo>
                <a:lnTo>
                  <a:pt x="55" y="52"/>
                </a:lnTo>
                <a:lnTo>
                  <a:pt x="54" y="49"/>
                </a:lnTo>
                <a:lnTo>
                  <a:pt x="52" y="46"/>
                </a:lnTo>
                <a:lnTo>
                  <a:pt x="52" y="49"/>
                </a:lnTo>
                <a:lnTo>
                  <a:pt x="52" y="54"/>
                </a:lnTo>
                <a:lnTo>
                  <a:pt x="49" y="47"/>
                </a:lnTo>
                <a:lnTo>
                  <a:pt x="44" y="41"/>
                </a:lnTo>
                <a:lnTo>
                  <a:pt x="42" y="44"/>
                </a:lnTo>
                <a:lnTo>
                  <a:pt x="38" y="46"/>
                </a:lnTo>
                <a:lnTo>
                  <a:pt x="40" y="49"/>
                </a:lnTo>
                <a:lnTo>
                  <a:pt x="42" y="51"/>
                </a:lnTo>
                <a:lnTo>
                  <a:pt x="38" y="49"/>
                </a:lnTo>
                <a:lnTo>
                  <a:pt x="37" y="49"/>
                </a:lnTo>
                <a:lnTo>
                  <a:pt x="37" y="51"/>
                </a:lnTo>
                <a:lnTo>
                  <a:pt x="37" y="56"/>
                </a:lnTo>
                <a:lnTo>
                  <a:pt x="35" y="54"/>
                </a:lnTo>
                <a:lnTo>
                  <a:pt x="33" y="54"/>
                </a:lnTo>
                <a:lnTo>
                  <a:pt x="35" y="57"/>
                </a:lnTo>
                <a:lnTo>
                  <a:pt x="37" y="62"/>
                </a:lnTo>
                <a:lnTo>
                  <a:pt x="35" y="64"/>
                </a:lnTo>
                <a:lnTo>
                  <a:pt x="33" y="66"/>
                </a:lnTo>
                <a:lnTo>
                  <a:pt x="30" y="59"/>
                </a:lnTo>
                <a:lnTo>
                  <a:pt x="25" y="54"/>
                </a:lnTo>
                <a:lnTo>
                  <a:pt x="23" y="52"/>
                </a:lnTo>
                <a:lnTo>
                  <a:pt x="22" y="51"/>
                </a:lnTo>
                <a:lnTo>
                  <a:pt x="20" y="51"/>
                </a:lnTo>
                <a:lnTo>
                  <a:pt x="20" y="56"/>
                </a:lnTo>
                <a:lnTo>
                  <a:pt x="18" y="52"/>
                </a:lnTo>
                <a:lnTo>
                  <a:pt x="15" y="49"/>
                </a:lnTo>
                <a:lnTo>
                  <a:pt x="18" y="49"/>
                </a:lnTo>
                <a:lnTo>
                  <a:pt x="22" y="47"/>
                </a:lnTo>
                <a:lnTo>
                  <a:pt x="20" y="44"/>
                </a:lnTo>
                <a:lnTo>
                  <a:pt x="15" y="41"/>
                </a:lnTo>
                <a:lnTo>
                  <a:pt x="15" y="39"/>
                </a:lnTo>
                <a:lnTo>
                  <a:pt x="15" y="37"/>
                </a:lnTo>
                <a:lnTo>
                  <a:pt x="18" y="37"/>
                </a:lnTo>
                <a:lnTo>
                  <a:pt x="20" y="37"/>
                </a:lnTo>
                <a:lnTo>
                  <a:pt x="18" y="30"/>
                </a:lnTo>
                <a:lnTo>
                  <a:pt x="15" y="27"/>
                </a:lnTo>
                <a:lnTo>
                  <a:pt x="13" y="25"/>
                </a:lnTo>
                <a:lnTo>
                  <a:pt x="8" y="24"/>
                </a:lnTo>
                <a:lnTo>
                  <a:pt x="7" y="20"/>
                </a:lnTo>
                <a:lnTo>
                  <a:pt x="5" y="17"/>
                </a:lnTo>
                <a:lnTo>
                  <a:pt x="2" y="17"/>
                </a:lnTo>
                <a:lnTo>
                  <a:pt x="0" y="15"/>
                </a:lnTo>
                <a:lnTo>
                  <a:pt x="5" y="14"/>
                </a:lnTo>
                <a:lnTo>
                  <a:pt x="10" y="12"/>
                </a:lnTo>
                <a:lnTo>
                  <a:pt x="10" y="14"/>
                </a:lnTo>
                <a:lnTo>
                  <a:pt x="12" y="14"/>
                </a:lnTo>
                <a:lnTo>
                  <a:pt x="13" y="12"/>
                </a:lnTo>
                <a:lnTo>
                  <a:pt x="15" y="10"/>
                </a:lnTo>
                <a:lnTo>
                  <a:pt x="20" y="10"/>
                </a:lnTo>
                <a:lnTo>
                  <a:pt x="28" y="9"/>
                </a:lnTo>
                <a:lnTo>
                  <a:pt x="30" y="5"/>
                </a:lnTo>
                <a:lnTo>
                  <a:pt x="32" y="5"/>
                </a:lnTo>
                <a:lnTo>
                  <a:pt x="32" y="9"/>
                </a:lnTo>
                <a:lnTo>
                  <a:pt x="33" y="7"/>
                </a:lnTo>
                <a:lnTo>
                  <a:pt x="35" y="5"/>
                </a:lnTo>
                <a:lnTo>
                  <a:pt x="35" y="2"/>
                </a:lnTo>
                <a:close/>
              </a:path>
            </a:pathLst>
          </a:custGeom>
          <a:solidFill>
            <a:srgbClr val="1F1A17"/>
          </a:solidFill>
          <a:ln w="9525">
            <a:noFill/>
            <a:round/>
            <a:headEnd/>
            <a:tailEnd/>
          </a:ln>
        </p:spPr>
        <p:txBody>
          <a:bodyPr/>
          <a:lstStyle/>
          <a:p>
            <a:endParaRPr lang="en-US"/>
          </a:p>
        </p:txBody>
      </p:sp>
      <p:sp>
        <p:nvSpPr>
          <p:cNvPr id="5121" name="Freeform 1025"/>
          <p:cNvSpPr>
            <a:spLocks/>
          </p:cNvSpPr>
          <p:nvPr/>
        </p:nvSpPr>
        <p:spPr bwMode="auto">
          <a:xfrm>
            <a:off x="3692525" y="4967288"/>
            <a:ext cx="23813" cy="30162"/>
          </a:xfrm>
          <a:custGeom>
            <a:avLst/>
            <a:gdLst/>
            <a:ahLst/>
            <a:cxnLst>
              <a:cxn ang="0">
                <a:pos x="0" y="12"/>
              </a:cxn>
              <a:cxn ang="0">
                <a:pos x="4" y="19"/>
              </a:cxn>
              <a:cxn ang="0">
                <a:pos x="5" y="19"/>
              </a:cxn>
              <a:cxn ang="0">
                <a:pos x="7" y="17"/>
              </a:cxn>
              <a:cxn ang="0">
                <a:pos x="9" y="17"/>
              </a:cxn>
              <a:cxn ang="0">
                <a:pos x="9" y="17"/>
              </a:cxn>
              <a:cxn ang="0">
                <a:pos x="7" y="14"/>
              </a:cxn>
              <a:cxn ang="0">
                <a:pos x="12" y="14"/>
              </a:cxn>
              <a:cxn ang="0">
                <a:pos x="12" y="10"/>
              </a:cxn>
              <a:cxn ang="0">
                <a:pos x="12" y="10"/>
              </a:cxn>
              <a:cxn ang="0">
                <a:pos x="14" y="7"/>
              </a:cxn>
              <a:cxn ang="0">
                <a:pos x="15" y="2"/>
              </a:cxn>
              <a:cxn ang="0">
                <a:pos x="15" y="0"/>
              </a:cxn>
              <a:cxn ang="0">
                <a:pos x="14" y="4"/>
              </a:cxn>
              <a:cxn ang="0">
                <a:pos x="12" y="7"/>
              </a:cxn>
              <a:cxn ang="0">
                <a:pos x="7" y="9"/>
              </a:cxn>
              <a:cxn ang="0">
                <a:pos x="5" y="9"/>
              </a:cxn>
              <a:cxn ang="0">
                <a:pos x="4" y="12"/>
              </a:cxn>
              <a:cxn ang="0">
                <a:pos x="4" y="15"/>
              </a:cxn>
              <a:cxn ang="0">
                <a:pos x="0" y="12"/>
              </a:cxn>
            </a:cxnLst>
            <a:rect l="0" t="0" r="r" b="b"/>
            <a:pathLst>
              <a:path w="15" h="19">
                <a:moveTo>
                  <a:pt x="0" y="12"/>
                </a:moveTo>
                <a:lnTo>
                  <a:pt x="4" y="19"/>
                </a:lnTo>
                <a:lnTo>
                  <a:pt x="5" y="19"/>
                </a:lnTo>
                <a:lnTo>
                  <a:pt x="7" y="17"/>
                </a:lnTo>
                <a:lnTo>
                  <a:pt x="9" y="17"/>
                </a:lnTo>
                <a:lnTo>
                  <a:pt x="9" y="17"/>
                </a:lnTo>
                <a:lnTo>
                  <a:pt x="7" y="14"/>
                </a:lnTo>
                <a:lnTo>
                  <a:pt x="12" y="14"/>
                </a:lnTo>
                <a:lnTo>
                  <a:pt x="12" y="10"/>
                </a:lnTo>
                <a:lnTo>
                  <a:pt x="12" y="10"/>
                </a:lnTo>
                <a:lnTo>
                  <a:pt x="14" y="7"/>
                </a:lnTo>
                <a:lnTo>
                  <a:pt x="15" y="2"/>
                </a:lnTo>
                <a:lnTo>
                  <a:pt x="15" y="0"/>
                </a:lnTo>
                <a:lnTo>
                  <a:pt x="14" y="4"/>
                </a:lnTo>
                <a:lnTo>
                  <a:pt x="12" y="7"/>
                </a:lnTo>
                <a:lnTo>
                  <a:pt x="7" y="9"/>
                </a:lnTo>
                <a:lnTo>
                  <a:pt x="5" y="9"/>
                </a:lnTo>
                <a:lnTo>
                  <a:pt x="4" y="12"/>
                </a:lnTo>
                <a:lnTo>
                  <a:pt x="4" y="15"/>
                </a:lnTo>
                <a:lnTo>
                  <a:pt x="0" y="12"/>
                </a:lnTo>
                <a:close/>
              </a:path>
            </a:pathLst>
          </a:custGeom>
          <a:solidFill>
            <a:srgbClr val="1F1A17"/>
          </a:solidFill>
          <a:ln w="9525">
            <a:noFill/>
            <a:round/>
            <a:headEnd/>
            <a:tailEnd/>
          </a:ln>
        </p:spPr>
        <p:txBody>
          <a:bodyPr/>
          <a:lstStyle/>
          <a:p>
            <a:endParaRPr lang="en-US"/>
          </a:p>
        </p:txBody>
      </p:sp>
      <p:sp>
        <p:nvSpPr>
          <p:cNvPr id="5122" name="Freeform 1026"/>
          <p:cNvSpPr>
            <a:spLocks/>
          </p:cNvSpPr>
          <p:nvPr/>
        </p:nvSpPr>
        <p:spPr bwMode="auto">
          <a:xfrm>
            <a:off x="3692525" y="4989513"/>
            <a:ext cx="66675" cy="50800"/>
          </a:xfrm>
          <a:custGeom>
            <a:avLst/>
            <a:gdLst/>
            <a:ahLst/>
            <a:cxnLst>
              <a:cxn ang="0">
                <a:pos x="0" y="21"/>
              </a:cxn>
              <a:cxn ang="0">
                <a:pos x="2" y="28"/>
              </a:cxn>
              <a:cxn ang="0">
                <a:pos x="5" y="32"/>
              </a:cxn>
              <a:cxn ang="0">
                <a:pos x="5" y="30"/>
              </a:cxn>
              <a:cxn ang="0">
                <a:pos x="5" y="28"/>
              </a:cxn>
              <a:cxn ang="0">
                <a:pos x="7" y="28"/>
              </a:cxn>
              <a:cxn ang="0">
                <a:pos x="9" y="28"/>
              </a:cxn>
              <a:cxn ang="0">
                <a:pos x="10" y="25"/>
              </a:cxn>
              <a:cxn ang="0">
                <a:pos x="10" y="21"/>
              </a:cxn>
              <a:cxn ang="0">
                <a:pos x="15" y="23"/>
              </a:cxn>
              <a:cxn ang="0">
                <a:pos x="19" y="27"/>
              </a:cxn>
              <a:cxn ang="0">
                <a:pos x="19" y="21"/>
              </a:cxn>
              <a:cxn ang="0">
                <a:pos x="20" y="20"/>
              </a:cxn>
              <a:cxn ang="0">
                <a:pos x="24" y="18"/>
              </a:cxn>
              <a:cxn ang="0">
                <a:pos x="27" y="18"/>
              </a:cxn>
              <a:cxn ang="0">
                <a:pos x="29" y="15"/>
              </a:cxn>
              <a:cxn ang="0">
                <a:pos x="32" y="10"/>
              </a:cxn>
              <a:cxn ang="0">
                <a:pos x="34" y="13"/>
              </a:cxn>
              <a:cxn ang="0">
                <a:pos x="37" y="15"/>
              </a:cxn>
              <a:cxn ang="0">
                <a:pos x="39" y="13"/>
              </a:cxn>
              <a:cxn ang="0">
                <a:pos x="40" y="11"/>
              </a:cxn>
              <a:cxn ang="0">
                <a:pos x="42" y="8"/>
              </a:cxn>
              <a:cxn ang="0">
                <a:pos x="40" y="6"/>
              </a:cxn>
              <a:cxn ang="0">
                <a:pos x="37" y="3"/>
              </a:cxn>
              <a:cxn ang="0">
                <a:pos x="35" y="0"/>
              </a:cxn>
              <a:cxn ang="0">
                <a:pos x="32" y="1"/>
              </a:cxn>
              <a:cxn ang="0">
                <a:pos x="27" y="1"/>
              </a:cxn>
              <a:cxn ang="0">
                <a:pos x="29" y="6"/>
              </a:cxn>
              <a:cxn ang="0">
                <a:pos x="30" y="8"/>
              </a:cxn>
              <a:cxn ang="0">
                <a:pos x="29" y="8"/>
              </a:cxn>
              <a:cxn ang="0">
                <a:pos x="25" y="5"/>
              </a:cxn>
              <a:cxn ang="0">
                <a:pos x="27" y="8"/>
              </a:cxn>
              <a:cxn ang="0">
                <a:pos x="25" y="10"/>
              </a:cxn>
              <a:cxn ang="0">
                <a:pos x="24" y="8"/>
              </a:cxn>
              <a:cxn ang="0">
                <a:pos x="22" y="8"/>
              </a:cxn>
              <a:cxn ang="0">
                <a:pos x="20" y="8"/>
              </a:cxn>
              <a:cxn ang="0">
                <a:pos x="17" y="10"/>
              </a:cxn>
              <a:cxn ang="0">
                <a:pos x="14" y="11"/>
              </a:cxn>
              <a:cxn ang="0">
                <a:pos x="14" y="15"/>
              </a:cxn>
              <a:cxn ang="0">
                <a:pos x="15" y="18"/>
              </a:cxn>
              <a:cxn ang="0">
                <a:pos x="15" y="20"/>
              </a:cxn>
              <a:cxn ang="0">
                <a:pos x="12" y="16"/>
              </a:cxn>
              <a:cxn ang="0">
                <a:pos x="9" y="13"/>
              </a:cxn>
              <a:cxn ang="0">
                <a:pos x="9" y="18"/>
              </a:cxn>
              <a:cxn ang="0">
                <a:pos x="7" y="20"/>
              </a:cxn>
              <a:cxn ang="0">
                <a:pos x="5" y="18"/>
              </a:cxn>
              <a:cxn ang="0">
                <a:pos x="2" y="16"/>
              </a:cxn>
              <a:cxn ang="0">
                <a:pos x="2" y="16"/>
              </a:cxn>
              <a:cxn ang="0">
                <a:pos x="0" y="16"/>
              </a:cxn>
              <a:cxn ang="0">
                <a:pos x="2" y="18"/>
              </a:cxn>
              <a:cxn ang="0">
                <a:pos x="4" y="20"/>
              </a:cxn>
              <a:cxn ang="0">
                <a:pos x="2" y="21"/>
              </a:cxn>
              <a:cxn ang="0">
                <a:pos x="0" y="21"/>
              </a:cxn>
            </a:cxnLst>
            <a:rect l="0" t="0" r="r" b="b"/>
            <a:pathLst>
              <a:path w="42" h="32">
                <a:moveTo>
                  <a:pt x="0" y="21"/>
                </a:moveTo>
                <a:lnTo>
                  <a:pt x="2" y="28"/>
                </a:lnTo>
                <a:lnTo>
                  <a:pt x="5" y="32"/>
                </a:lnTo>
                <a:lnTo>
                  <a:pt x="5" y="30"/>
                </a:lnTo>
                <a:lnTo>
                  <a:pt x="5" y="28"/>
                </a:lnTo>
                <a:lnTo>
                  <a:pt x="7" y="28"/>
                </a:lnTo>
                <a:lnTo>
                  <a:pt x="9" y="28"/>
                </a:lnTo>
                <a:lnTo>
                  <a:pt x="10" y="25"/>
                </a:lnTo>
                <a:lnTo>
                  <a:pt x="10" y="21"/>
                </a:lnTo>
                <a:lnTo>
                  <a:pt x="15" y="23"/>
                </a:lnTo>
                <a:lnTo>
                  <a:pt x="19" y="27"/>
                </a:lnTo>
                <a:lnTo>
                  <a:pt x="19" y="21"/>
                </a:lnTo>
                <a:lnTo>
                  <a:pt x="20" y="20"/>
                </a:lnTo>
                <a:lnTo>
                  <a:pt x="24" y="18"/>
                </a:lnTo>
                <a:lnTo>
                  <a:pt x="27" y="18"/>
                </a:lnTo>
                <a:lnTo>
                  <a:pt x="29" y="15"/>
                </a:lnTo>
                <a:lnTo>
                  <a:pt x="32" y="10"/>
                </a:lnTo>
                <a:lnTo>
                  <a:pt x="34" y="13"/>
                </a:lnTo>
                <a:lnTo>
                  <a:pt x="37" y="15"/>
                </a:lnTo>
                <a:lnTo>
                  <a:pt x="39" y="13"/>
                </a:lnTo>
                <a:lnTo>
                  <a:pt x="40" y="11"/>
                </a:lnTo>
                <a:lnTo>
                  <a:pt x="42" y="8"/>
                </a:lnTo>
                <a:lnTo>
                  <a:pt x="40" y="6"/>
                </a:lnTo>
                <a:lnTo>
                  <a:pt x="37" y="3"/>
                </a:lnTo>
                <a:lnTo>
                  <a:pt x="35" y="0"/>
                </a:lnTo>
                <a:lnTo>
                  <a:pt x="32" y="1"/>
                </a:lnTo>
                <a:lnTo>
                  <a:pt x="27" y="1"/>
                </a:lnTo>
                <a:lnTo>
                  <a:pt x="29" y="6"/>
                </a:lnTo>
                <a:lnTo>
                  <a:pt x="30" y="8"/>
                </a:lnTo>
                <a:lnTo>
                  <a:pt x="29" y="8"/>
                </a:lnTo>
                <a:lnTo>
                  <a:pt x="25" y="5"/>
                </a:lnTo>
                <a:lnTo>
                  <a:pt x="27" y="8"/>
                </a:lnTo>
                <a:lnTo>
                  <a:pt x="25" y="10"/>
                </a:lnTo>
                <a:lnTo>
                  <a:pt x="24" y="8"/>
                </a:lnTo>
                <a:lnTo>
                  <a:pt x="22" y="8"/>
                </a:lnTo>
                <a:lnTo>
                  <a:pt x="20" y="8"/>
                </a:lnTo>
                <a:lnTo>
                  <a:pt x="17" y="10"/>
                </a:lnTo>
                <a:lnTo>
                  <a:pt x="14" y="11"/>
                </a:lnTo>
                <a:lnTo>
                  <a:pt x="14" y="15"/>
                </a:lnTo>
                <a:lnTo>
                  <a:pt x="15" y="18"/>
                </a:lnTo>
                <a:lnTo>
                  <a:pt x="15" y="20"/>
                </a:lnTo>
                <a:lnTo>
                  <a:pt x="12" y="16"/>
                </a:lnTo>
                <a:lnTo>
                  <a:pt x="9" y="13"/>
                </a:lnTo>
                <a:lnTo>
                  <a:pt x="9" y="18"/>
                </a:lnTo>
                <a:lnTo>
                  <a:pt x="7" y="20"/>
                </a:lnTo>
                <a:lnTo>
                  <a:pt x="5" y="18"/>
                </a:lnTo>
                <a:lnTo>
                  <a:pt x="2" y="16"/>
                </a:lnTo>
                <a:lnTo>
                  <a:pt x="2" y="16"/>
                </a:lnTo>
                <a:lnTo>
                  <a:pt x="0" y="16"/>
                </a:lnTo>
                <a:lnTo>
                  <a:pt x="2" y="18"/>
                </a:lnTo>
                <a:lnTo>
                  <a:pt x="4" y="20"/>
                </a:lnTo>
                <a:lnTo>
                  <a:pt x="2" y="21"/>
                </a:lnTo>
                <a:lnTo>
                  <a:pt x="0" y="21"/>
                </a:lnTo>
                <a:close/>
              </a:path>
            </a:pathLst>
          </a:custGeom>
          <a:solidFill>
            <a:srgbClr val="1F1A17"/>
          </a:solidFill>
          <a:ln w="9525">
            <a:noFill/>
            <a:round/>
            <a:headEnd/>
            <a:tailEnd/>
          </a:ln>
        </p:spPr>
        <p:txBody>
          <a:bodyPr/>
          <a:lstStyle/>
          <a:p>
            <a:endParaRPr lang="en-US"/>
          </a:p>
        </p:txBody>
      </p:sp>
      <p:sp>
        <p:nvSpPr>
          <p:cNvPr id="5123" name="Freeform 1027"/>
          <p:cNvSpPr>
            <a:spLocks/>
          </p:cNvSpPr>
          <p:nvPr/>
        </p:nvSpPr>
        <p:spPr bwMode="auto">
          <a:xfrm>
            <a:off x="3754438" y="4962525"/>
            <a:ext cx="31750" cy="36513"/>
          </a:xfrm>
          <a:custGeom>
            <a:avLst/>
            <a:gdLst/>
            <a:ahLst/>
            <a:cxnLst>
              <a:cxn ang="0">
                <a:pos x="0" y="17"/>
              </a:cxn>
              <a:cxn ang="0">
                <a:pos x="0" y="15"/>
              </a:cxn>
              <a:cxn ang="0">
                <a:pos x="3" y="15"/>
              </a:cxn>
              <a:cxn ang="0">
                <a:pos x="5" y="18"/>
              </a:cxn>
              <a:cxn ang="0">
                <a:pos x="6" y="18"/>
              </a:cxn>
              <a:cxn ang="0">
                <a:pos x="6" y="13"/>
              </a:cxn>
              <a:cxn ang="0">
                <a:pos x="10" y="15"/>
              </a:cxn>
              <a:cxn ang="0">
                <a:pos x="10" y="8"/>
              </a:cxn>
              <a:cxn ang="0">
                <a:pos x="16" y="3"/>
              </a:cxn>
              <a:cxn ang="0">
                <a:pos x="20" y="0"/>
              </a:cxn>
              <a:cxn ang="0">
                <a:pos x="18" y="3"/>
              </a:cxn>
              <a:cxn ang="0">
                <a:pos x="16" y="8"/>
              </a:cxn>
              <a:cxn ang="0">
                <a:pos x="18" y="10"/>
              </a:cxn>
              <a:cxn ang="0">
                <a:pos x="20" y="10"/>
              </a:cxn>
              <a:cxn ang="0">
                <a:pos x="16" y="12"/>
              </a:cxn>
              <a:cxn ang="0">
                <a:pos x="16" y="17"/>
              </a:cxn>
              <a:cxn ang="0">
                <a:pos x="13" y="15"/>
              </a:cxn>
              <a:cxn ang="0">
                <a:pos x="13" y="18"/>
              </a:cxn>
              <a:cxn ang="0">
                <a:pos x="8" y="18"/>
              </a:cxn>
              <a:cxn ang="0">
                <a:pos x="10" y="23"/>
              </a:cxn>
              <a:cxn ang="0">
                <a:pos x="6" y="23"/>
              </a:cxn>
              <a:cxn ang="0">
                <a:pos x="0" y="17"/>
              </a:cxn>
            </a:cxnLst>
            <a:rect l="0" t="0" r="r" b="b"/>
            <a:pathLst>
              <a:path w="20" h="23">
                <a:moveTo>
                  <a:pt x="0" y="17"/>
                </a:moveTo>
                <a:lnTo>
                  <a:pt x="0" y="15"/>
                </a:lnTo>
                <a:lnTo>
                  <a:pt x="3" y="15"/>
                </a:lnTo>
                <a:lnTo>
                  <a:pt x="5" y="18"/>
                </a:lnTo>
                <a:lnTo>
                  <a:pt x="6" y="18"/>
                </a:lnTo>
                <a:lnTo>
                  <a:pt x="6" y="13"/>
                </a:lnTo>
                <a:lnTo>
                  <a:pt x="10" y="15"/>
                </a:lnTo>
                <a:lnTo>
                  <a:pt x="10" y="8"/>
                </a:lnTo>
                <a:lnTo>
                  <a:pt x="16" y="3"/>
                </a:lnTo>
                <a:lnTo>
                  <a:pt x="20" y="0"/>
                </a:lnTo>
                <a:lnTo>
                  <a:pt x="18" y="3"/>
                </a:lnTo>
                <a:lnTo>
                  <a:pt x="16" y="8"/>
                </a:lnTo>
                <a:lnTo>
                  <a:pt x="18" y="10"/>
                </a:lnTo>
                <a:lnTo>
                  <a:pt x="20" y="10"/>
                </a:lnTo>
                <a:lnTo>
                  <a:pt x="16" y="12"/>
                </a:lnTo>
                <a:lnTo>
                  <a:pt x="16" y="17"/>
                </a:lnTo>
                <a:lnTo>
                  <a:pt x="13" y="15"/>
                </a:lnTo>
                <a:lnTo>
                  <a:pt x="13" y="18"/>
                </a:lnTo>
                <a:lnTo>
                  <a:pt x="8" y="18"/>
                </a:lnTo>
                <a:lnTo>
                  <a:pt x="10" y="23"/>
                </a:lnTo>
                <a:lnTo>
                  <a:pt x="6" y="23"/>
                </a:lnTo>
                <a:lnTo>
                  <a:pt x="0" y="17"/>
                </a:lnTo>
                <a:close/>
              </a:path>
            </a:pathLst>
          </a:custGeom>
          <a:solidFill>
            <a:srgbClr val="1F1A17"/>
          </a:solidFill>
          <a:ln w="9525">
            <a:noFill/>
            <a:round/>
            <a:headEnd/>
            <a:tailEnd/>
          </a:ln>
        </p:spPr>
        <p:txBody>
          <a:bodyPr/>
          <a:lstStyle/>
          <a:p>
            <a:endParaRPr lang="en-US"/>
          </a:p>
        </p:txBody>
      </p:sp>
      <p:sp>
        <p:nvSpPr>
          <p:cNvPr id="5124" name="Freeform 1028"/>
          <p:cNvSpPr>
            <a:spLocks/>
          </p:cNvSpPr>
          <p:nvPr/>
        </p:nvSpPr>
        <p:spPr bwMode="auto">
          <a:xfrm>
            <a:off x="3740150" y="4965700"/>
            <a:ext cx="22225" cy="17463"/>
          </a:xfrm>
          <a:custGeom>
            <a:avLst/>
            <a:gdLst/>
            <a:ahLst/>
            <a:cxnLst>
              <a:cxn ang="0">
                <a:pos x="0" y="11"/>
              </a:cxn>
              <a:cxn ang="0">
                <a:pos x="2" y="8"/>
              </a:cxn>
              <a:cxn ang="0">
                <a:pos x="5" y="5"/>
              </a:cxn>
              <a:cxn ang="0">
                <a:pos x="9" y="1"/>
              </a:cxn>
              <a:cxn ang="0">
                <a:pos x="12" y="0"/>
              </a:cxn>
              <a:cxn ang="0">
                <a:pos x="14" y="1"/>
              </a:cxn>
              <a:cxn ang="0">
                <a:pos x="7" y="8"/>
              </a:cxn>
              <a:cxn ang="0">
                <a:pos x="5" y="10"/>
              </a:cxn>
              <a:cxn ang="0">
                <a:pos x="0" y="11"/>
              </a:cxn>
            </a:cxnLst>
            <a:rect l="0" t="0" r="r" b="b"/>
            <a:pathLst>
              <a:path w="14" h="11">
                <a:moveTo>
                  <a:pt x="0" y="11"/>
                </a:moveTo>
                <a:lnTo>
                  <a:pt x="2" y="8"/>
                </a:lnTo>
                <a:lnTo>
                  <a:pt x="5" y="5"/>
                </a:lnTo>
                <a:lnTo>
                  <a:pt x="9" y="1"/>
                </a:lnTo>
                <a:lnTo>
                  <a:pt x="12" y="0"/>
                </a:lnTo>
                <a:lnTo>
                  <a:pt x="14" y="1"/>
                </a:lnTo>
                <a:lnTo>
                  <a:pt x="7" y="8"/>
                </a:lnTo>
                <a:lnTo>
                  <a:pt x="5" y="10"/>
                </a:lnTo>
                <a:lnTo>
                  <a:pt x="0" y="11"/>
                </a:lnTo>
                <a:close/>
              </a:path>
            </a:pathLst>
          </a:custGeom>
          <a:solidFill>
            <a:srgbClr val="1F1A17"/>
          </a:solidFill>
          <a:ln w="9525">
            <a:noFill/>
            <a:round/>
            <a:headEnd/>
            <a:tailEnd/>
          </a:ln>
        </p:spPr>
        <p:txBody>
          <a:bodyPr/>
          <a:lstStyle/>
          <a:p>
            <a:endParaRPr lang="en-US"/>
          </a:p>
        </p:txBody>
      </p:sp>
      <p:sp>
        <p:nvSpPr>
          <p:cNvPr id="5125" name="Freeform 1029"/>
          <p:cNvSpPr>
            <a:spLocks/>
          </p:cNvSpPr>
          <p:nvPr/>
        </p:nvSpPr>
        <p:spPr bwMode="auto">
          <a:xfrm>
            <a:off x="3732213" y="4954588"/>
            <a:ext cx="22225" cy="28575"/>
          </a:xfrm>
          <a:custGeom>
            <a:avLst/>
            <a:gdLst/>
            <a:ahLst/>
            <a:cxnLst>
              <a:cxn ang="0">
                <a:pos x="0" y="18"/>
              </a:cxn>
              <a:cxn ang="0">
                <a:pos x="0" y="15"/>
              </a:cxn>
              <a:cxn ang="0">
                <a:pos x="2" y="12"/>
              </a:cxn>
              <a:cxn ang="0">
                <a:pos x="5" y="10"/>
              </a:cxn>
              <a:cxn ang="0">
                <a:pos x="5" y="8"/>
              </a:cxn>
              <a:cxn ang="0">
                <a:pos x="9" y="5"/>
              </a:cxn>
              <a:cxn ang="0">
                <a:pos x="9" y="0"/>
              </a:cxn>
              <a:cxn ang="0">
                <a:pos x="14" y="3"/>
              </a:cxn>
              <a:cxn ang="0">
                <a:pos x="12" y="3"/>
              </a:cxn>
              <a:cxn ang="0">
                <a:pos x="10" y="7"/>
              </a:cxn>
              <a:cxn ang="0">
                <a:pos x="9" y="8"/>
              </a:cxn>
              <a:cxn ang="0">
                <a:pos x="7" y="10"/>
              </a:cxn>
              <a:cxn ang="0">
                <a:pos x="5" y="17"/>
              </a:cxn>
              <a:cxn ang="0">
                <a:pos x="0" y="18"/>
              </a:cxn>
            </a:cxnLst>
            <a:rect l="0" t="0" r="r" b="b"/>
            <a:pathLst>
              <a:path w="14" h="18">
                <a:moveTo>
                  <a:pt x="0" y="18"/>
                </a:moveTo>
                <a:lnTo>
                  <a:pt x="0" y="15"/>
                </a:lnTo>
                <a:lnTo>
                  <a:pt x="2" y="12"/>
                </a:lnTo>
                <a:lnTo>
                  <a:pt x="5" y="10"/>
                </a:lnTo>
                <a:lnTo>
                  <a:pt x="5" y="8"/>
                </a:lnTo>
                <a:lnTo>
                  <a:pt x="9" y="5"/>
                </a:lnTo>
                <a:lnTo>
                  <a:pt x="9" y="0"/>
                </a:lnTo>
                <a:lnTo>
                  <a:pt x="14" y="3"/>
                </a:lnTo>
                <a:lnTo>
                  <a:pt x="12" y="3"/>
                </a:lnTo>
                <a:lnTo>
                  <a:pt x="10" y="7"/>
                </a:lnTo>
                <a:lnTo>
                  <a:pt x="9" y="8"/>
                </a:lnTo>
                <a:lnTo>
                  <a:pt x="7" y="10"/>
                </a:lnTo>
                <a:lnTo>
                  <a:pt x="5" y="17"/>
                </a:lnTo>
                <a:lnTo>
                  <a:pt x="0" y="18"/>
                </a:lnTo>
                <a:close/>
              </a:path>
            </a:pathLst>
          </a:custGeom>
          <a:solidFill>
            <a:srgbClr val="1F1A17"/>
          </a:solidFill>
          <a:ln w="9525">
            <a:noFill/>
            <a:round/>
            <a:headEnd/>
            <a:tailEnd/>
          </a:ln>
        </p:spPr>
        <p:txBody>
          <a:bodyPr/>
          <a:lstStyle/>
          <a:p>
            <a:endParaRPr lang="en-US"/>
          </a:p>
        </p:txBody>
      </p:sp>
      <p:sp>
        <p:nvSpPr>
          <p:cNvPr id="5126" name="Freeform 1030"/>
          <p:cNvSpPr>
            <a:spLocks/>
          </p:cNvSpPr>
          <p:nvPr/>
        </p:nvSpPr>
        <p:spPr bwMode="auto">
          <a:xfrm>
            <a:off x="3448050" y="4773613"/>
            <a:ext cx="138113" cy="180975"/>
          </a:xfrm>
          <a:custGeom>
            <a:avLst/>
            <a:gdLst/>
            <a:ahLst/>
            <a:cxnLst>
              <a:cxn ang="0">
                <a:pos x="14" y="2"/>
              </a:cxn>
              <a:cxn ang="0">
                <a:pos x="16" y="5"/>
              </a:cxn>
              <a:cxn ang="0">
                <a:pos x="19" y="17"/>
              </a:cxn>
              <a:cxn ang="0">
                <a:pos x="24" y="20"/>
              </a:cxn>
              <a:cxn ang="0">
                <a:pos x="27" y="25"/>
              </a:cxn>
              <a:cxn ang="0">
                <a:pos x="32" y="29"/>
              </a:cxn>
              <a:cxn ang="0">
                <a:pos x="39" y="34"/>
              </a:cxn>
              <a:cxn ang="0">
                <a:pos x="46" y="34"/>
              </a:cxn>
              <a:cxn ang="0">
                <a:pos x="52" y="35"/>
              </a:cxn>
              <a:cxn ang="0">
                <a:pos x="59" y="39"/>
              </a:cxn>
              <a:cxn ang="0">
                <a:pos x="61" y="40"/>
              </a:cxn>
              <a:cxn ang="0">
                <a:pos x="61" y="49"/>
              </a:cxn>
              <a:cxn ang="0">
                <a:pos x="67" y="59"/>
              </a:cxn>
              <a:cxn ang="0">
                <a:pos x="72" y="62"/>
              </a:cxn>
              <a:cxn ang="0">
                <a:pos x="79" y="60"/>
              </a:cxn>
              <a:cxn ang="0">
                <a:pos x="81" y="64"/>
              </a:cxn>
              <a:cxn ang="0">
                <a:pos x="76" y="67"/>
              </a:cxn>
              <a:cxn ang="0">
                <a:pos x="76" y="72"/>
              </a:cxn>
              <a:cxn ang="0">
                <a:pos x="79" y="79"/>
              </a:cxn>
              <a:cxn ang="0">
                <a:pos x="81" y="86"/>
              </a:cxn>
              <a:cxn ang="0">
                <a:pos x="81" y="91"/>
              </a:cxn>
              <a:cxn ang="0">
                <a:pos x="79" y="92"/>
              </a:cxn>
              <a:cxn ang="0">
                <a:pos x="79" y="99"/>
              </a:cxn>
              <a:cxn ang="0">
                <a:pos x="84" y="109"/>
              </a:cxn>
              <a:cxn ang="0">
                <a:pos x="81" y="112"/>
              </a:cxn>
              <a:cxn ang="0">
                <a:pos x="74" y="102"/>
              </a:cxn>
              <a:cxn ang="0">
                <a:pos x="67" y="91"/>
              </a:cxn>
              <a:cxn ang="0">
                <a:pos x="64" y="84"/>
              </a:cxn>
              <a:cxn ang="0">
                <a:pos x="57" y="71"/>
              </a:cxn>
              <a:cxn ang="0">
                <a:pos x="54" y="60"/>
              </a:cxn>
              <a:cxn ang="0">
                <a:pos x="51" y="59"/>
              </a:cxn>
              <a:cxn ang="0">
                <a:pos x="41" y="59"/>
              </a:cxn>
              <a:cxn ang="0">
                <a:pos x="42" y="54"/>
              </a:cxn>
              <a:cxn ang="0">
                <a:pos x="44" y="47"/>
              </a:cxn>
              <a:cxn ang="0">
                <a:pos x="39" y="47"/>
              </a:cxn>
              <a:cxn ang="0">
                <a:pos x="29" y="47"/>
              </a:cxn>
              <a:cxn ang="0">
                <a:pos x="26" y="40"/>
              </a:cxn>
              <a:cxn ang="0">
                <a:pos x="21" y="35"/>
              </a:cxn>
              <a:cxn ang="0">
                <a:pos x="16" y="35"/>
              </a:cxn>
              <a:cxn ang="0">
                <a:pos x="17" y="30"/>
              </a:cxn>
              <a:cxn ang="0">
                <a:pos x="16" y="27"/>
              </a:cxn>
              <a:cxn ang="0">
                <a:pos x="12" y="24"/>
              </a:cxn>
              <a:cxn ang="0">
                <a:pos x="7" y="17"/>
              </a:cxn>
              <a:cxn ang="0">
                <a:pos x="2" y="9"/>
              </a:cxn>
              <a:cxn ang="0">
                <a:pos x="2" y="5"/>
              </a:cxn>
              <a:cxn ang="0">
                <a:pos x="7" y="9"/>
              </a:cxn>
              <a:cxn ang="0">
                <a:pos x="12" y="7"/>
              </a:cxn>
            </a:cxnLst>
            <a:rect l="0" t="0" r="r" b="b"/>
            <a:pathLst>
              <a:path w="87" h="114">
                <a:moveTo>
                  <a:pt x="9" y="0"/>
                </a:moveTo>
                <a:lnTo>
                  <a:pt x="14" y="2"/>
                </a:lnTo>
                <a:lnTo>
                  <a:pt x="17" y="4"/>
                </a:lnTo>
                <a:lnTo>
                  <a:pt x="16" y="5"/>
                </a:lnTo>
                <a:lnTo>
                  <a:pt x="16" y="10"/>
                </a:lnTo>
                <a:lnTo>
                  <a:pt x="19" y="17"/>
                </a:lnTo>
                <a:lnTo>
                  <a:pt x="21" y="22"/>
                </a:lnTo>
                <a:lnTo>
                  <a:pt x="24" y="20"/>
                </a:lnTo>
                <a:lnTo>
                  <a:pt x="26" y="20"/>
                </a:lnTo>
                <a:lnTo>
                  <a:pt x="27" y="25"/>
                </a:lnTo>
                <a:lnTo>
                  <a:pt x="31" y="27"/>
                </a:lnTo>
                <a:lnTo>
                  <a:pt x="32" y="29"/>
                </a:lnTo>
                <a:lnTo>
                  <a:pt x="36" y="30"/>
                </a:lnTo>
                <a:lnTo>
                  <a:pt x="39" y="34"/>
                </a:lnTo>
                <a:lnTo>
                  <a:pt x="42" y="35"/>
                </a:lnTo>
                <a:lnTo>
                  <a:pt x="46" y="34"/>
                </a:lnTo>
                <a:lnTo>
                  <a:pt x="51" y="32"/>
                </a:lnTo>
                <a:lnTo>
                  <a:pt x="52" y="35"/>
                </a:lnTo>
                <a:lnTo>
                  <a:pt x="56" y="39"/>
                </a:lnTo>
                <a:lnTo>
                  <a:pt x="59" y="39"/>
                </a:lnTo>
                <a:lnTo>
                  <a:pt x="64" y="39"/>
                </a:lnTo>
                <a:lnTo>
                  <a:pt x="61" y="40"/>
                </a:lnTo>
                <a:lnTo>
                  <a:pt x="59" y="44"/>
                </a:lnTo>
                <a:lnTo>
                  <a:pt x="61" y="49"/>
                </a:lnTo>
                <a:lnTo>
                  <a:pt x="62" y="55"/>
                </a:lnTo>
                <a:lnTo>
                  <a:pt x="67" y="59"/>
                </a:lnTo>
                <a:lnTo>
                  <a:pt x="69" y="64"/>
                </a:lnTo>
                <a:lnTo>
                  <a:pt x="72" y="62"/>
                </a:lnTo>
                <a:lnTo>
                  <a:pt x="77" y="60"/>
                </a:lnTo>
                <a:lnTo>
                  <a:pt x="79" y="60"/>
                </a:lnTo>
                <a:lnTo>
                  <a:pt x="81" y="62"/>
                </a:lnTo>
                <a:lnTo>
                  <a:pt x="81" y="64"/>
                </a:lnTo>
                <a:lnTo>
                  <a:pt x="79" y="67"/>
                </a:lnTo>
                <a:lnTo>
                  <a:pt x="76" y="67"/>
                </a:lnTo>
                <a:lnTo>
                  <a:pt x="71" y="69"/>
                </a:lnTo>
                <a:lnTo>
                  <a:pt x="76" y="72"/>
                </a:lnTo>
                <a:lnTo>
                  <a:pt x="82" y="72"/>
                </a:lnTo>
                <a:lnTo>
                  <a:pt x="79" y="79"/>
                </a:lnTo>
                <a:lnTo>
                  <a:pt x="77" y="81"/>
                </a:lnTo>
                <a:lnTo>
                  <a:pt x="81" y="86"/>
                </a:lnTo>
                <a:lnTo>
                  <a:pt x="84" y="91"/>
                </a:lnTo>
                <a:lnTo>
                  <a:pt x="81" y="91"/>
                </a:lnTo>
                <a:lnTo>
                  <a:pt x="79" y="91"/>
                </a:lnTo>
                <a:lnTo>
                  <a:pt x="79" y="92"/>
                </a:lnTo>
                <a:lnTo>
                  <a:pt x="79" y="94"/>
                </a:lnTo>
                <a:lnTo>
                  <a:pt x="79" y="99"/>
                </a:lnTo>
                <a:lnTo>
                  <a:pt x="81" y="104"/>
                </a:lnTo>
                <a:lnTo>
                  <a:pt x="84" y="109"/>
                </a:lnTo>
                <a:lnTo>
                  <a:pt x="87" y="114"/>
                </a:lnTo>
                <a:lnTo>
                  <a:pt x="81" y="112"/>
                </a:lnTo>
                <a:lnTo>
                  <a:pt x="76" y="109"/>
                </a:lnTo>
                <a:lnTo>
                  <a:pt x="74" y="102"/>
                </a:lnTo>
                <a:lnTo>
                  <a:pt x="71" y="96"/>
                </a:lnTo>
                <a:lnTo>
                  <a:pt x="67" y="91"/>
                </a:lnTo>
                <a:lnTo>
                  <a:pt x="62" y="87"/>
                </a:lnTo>
                <a:lnTo>
                  <a:pt x="64" y="84"/>
                </a:lnTo>
                <a:lnTo>
                  <a:pt x="61" y="77"/>
                </a:lnTo>
                <a:lnTo>
                  <a:pt x="57" y="71"/>
                </a:lnTo>
                <a:lnTo>
                  <a:pt x="54" y="67"/>
                </a:lnTo>
                <a:lnTo>
                  <a:pt x="54" y="60"/>
                </a:lnTo>
                <a:lnTo>
                  <a:pt x="54" y="54"/>
                </a:lnTo>
                <a:lnTo>
                  <a:pt x="51" y="59"/>
                </a:lnTo>
                <a:lnTo>
                  <a:pt x="46" y="64"/>
                </a:lnTo>
                <a:lnTo>
                  <a:pt x="41" y="59"/>
                </a:lnTo>
                <a:lnTo>
                  <a:pt x="37" y="54"/>
                </a:lnTo>
                <a:lnTo>
                  <a:pt x="42" y="54"/>
                </a:lnTo>
                <a:lnTo>
                  <a:pt x="44" y="52"/>
                </a:lnTo>
                <a:lnTo>
                  <a:pt x="44" y="47"/>
                </a:lnTo>
                <a:lnTo>
                  <a:pt x="42" y="44"/>
                </a:lnTo>
                <a:lnTo>
                  <a:pt x="39" y="47"/>
                </a:lnTo>
                <a:lnTo>
                  <a:pt x="34" y="49"/>
                </a:lnTo>
                <a:lnTo>
                  <a:pt x="29" y="47"/>
                </a:lnTo>
                <a:lnTo>
                  <a:pt x="26" y="44"/>
                </a:lnTo>
                <a:lnTo>
                  <a:pt x="26" y="40"/>
                </a:lnTo>
                <a:lnTo>
                  <a:pt x="26" y="37"/>
                </a:lnTo>
                <a:lnTo>
                  <a:pt x="21" y="35"/>
                </a:lnTo>
                <a:lnTo>
                  <a:pt x="17" y="37"/>
                </a:lnTo>
                <a:lnTo>
                  <a:pt x="16" y="35"/>
                </a:lnTo>
                <a:lnTo>
                  <a:pt x="16" y="34"/>
                </a:lnTo>
                <a:lnTo>
                  <a:pt x="17" y="30"/>
                </a:lnTo>
                <a:lnTo>
                  <a:pt x="17" y="29"/>
                </a:lnTo>
                <a:lnTo>
                  <a:pt x="16" y="27"/>
                </a:lnTo>
                <a:lnTo>
                  <a:pt x="12" y="25"/>
                </a:lnTo>
                <a:lnTo>
                  <a:pt x="12" y="24"/>
                </a:lnTo>
                <a:lnTo>
                  <a:pt x="12" y="20"/>
                </a:lnTo>
                <a:lnTo>
                  <a:pt x="7" y="17"/>
                </a:lnTo>
                <a:lnTo>
                  <a:pt x="0" y="10"/>
                </a:lnTo>
                <a:lnTo>
                  <a:pt x="2" y="9"/>
                </a:lnTo>
                <a:lnTo>
                  <a:pt x="4" y="9"/>
                </a:lnTo>
                <a:lnTo>
                  <a:pt x="2" y="5"/>
                </a:lnTo>
                <a:lnTo>
                  <a:pt x="0" y="4"/>
                </a:lnTo>
                <a:lnTo>
                  <a:pt x="7" y="9"/>
                </a:lnTo>
                <a:lnTo>
                  <a:pt x="14" y="14"/>
                </a:lnTo>
                <a:lnTo>
                  <a:pt x="12" y="7"/>
                </a:lnTo>
                <a:lnTo>
                  <a:pt x="9" y="0"/>
                </a:lnTo>
                <a:close/>
              </a:path>
            </a:pathLst>
          </a:custGeom>
          <a:solidFill>
            <a:srgbClr val="1F1A17"/>
          </a:solidFill>
          <a:ln w="9525">
            <a:noFill/>
            <a:round/>
            <a:headEnd/>
            <a:tailEnd/>
          </a:ln>
        </p:spPr>
        <p:txBody>
          <a:bodyPr/>
          <a:lstStyle/>
          <a:p>
            <a:endParaRPr lang="en-US"/>
          </a:p>
        </p:txBody>
      </p:sp>
      <p:sp>
        <p:nvSpPr>
          <p:cNvPr id="5127" name="Freeform 1031"/>
          <p:cNvSpPr>
            <a:spLocks/>
          </p:cNvSpPr>
          <p:nvPr/>
        </p:nvSpPr>
        <p:spPr bwMode="auto">
          <a:xfrm>
            <a:off x="3438525" y="4813300"/>
            <a:ext cx="66675" cy="85725"/>
          </a:xfrm>
          <a:custGeom>
            <a:avLst/>
            <a:gdLst/>
            <a:ahLst/>
            <a:cxnLst>
              <a:cxn ang="0">
                <a:pos x="22" y="20"/>
              </a:cxn>
              <a:cxn ang="0">
                <a:pos x="22" y="15"/>
              </a:cxn>
              <a:cxn ang="0">
                <a:pos x="18" y="10"/>
              </a:cxn>
              <a:cxn ang="0">
                <a:pos x="10" y="7"/>
              </a:cxn>
              <a:cxn ang="0">
                <a:pos x="1" y="0"/>
              </a:cxn>
              <a:cxn ang="0">
                <a:pos x="1" y="4"/>
              </a:cxn>
              <a:cxn ang="0">
                <a:pos x="0" y="5"/>
              </a:cxn>
              <a:cxn ang="0">
                <a:pos x="3" y="9"/>
              </a:cxn>
              <a:cxn ang="0">
                <a:pos x="8" y="10"/>
              </a:cxn>
              <a:cxn ang="0">
                <a:pos x="3" y="15"/>
              </a:cxn>
              <a:cxn ang="0">
                <a:pos x="0" y="19"/>
              </a:cxn>
              <a:cxn ang="0">
                <a:pos x="1" y="19"/>
              </a:cxn>
              <a:cxn ang="0">
                <a:pos x="3" y="20"/>
              </a:cxn>
              <a:cxn ang="0">
                <a:pos x="6" y="19"/>
              </a:cxn>
              <a:cxn ang="0">
                <a:pos x="10" y="17"/>
              </a:cxn>
              <a:cxn ang="0">
                <a:pos x="8" y="20"/>
              </a:cxn>
              <a:cxn ang="0">
                <a:pos x="6" y="22"/>
              </a:cxn>
              <a:cxn ang="0">
                <a:pos x="10" y="20"/>
              </a:cxn>
              <a:cxn ang="0">
                <a:pos x="13" y="19"/>
              </a:cxn>
              <a:cxn ang="0">
                <a:pos x="11" y="24"/>
              </a:cxn>
              <a:cxn ang="0">
                <a:pos x="11" y="29"/>
              </a:cxn>
              <a:cxn ang="0">
                <a:pos x="13" y="24"/>
              </a:cxn>
              <a:cxn ang="0">
                <a:pos x="15" y="24"/>
              </a:cxn>
              <a:cxn ang="0">
                <a:pos x="15" y="25"/>
              </a:cxn>
              <a:cxn ang="0">
                <a:pos x="15" y="30"/>
              </a:cxn>
              <a:cxn ang="0">
                <a:pos x="18" y="29"/>
              </a:cxn>
              <a:cxn ang="0">
                <a:pos x="20" y="29"/>
              </a:cxn>
              <a:cxn ang="0">
                <a:pos x="23" y="32"/>
              </a:cxn>
              <a:cxn ang="0">
                <a:pos x="25" y="37"/>
              </a:cxn>
              <a:cxn ang="0">
                <a:pos x="28" y="39"/>
              </a:cxn>
              <a:cxn ang="0">
                <a:pos x="30" y="41"/>
              </a:cxn>
              <a:cxn ang="0">
                <a:pos x="28" y="44"/>
              </a:cxn>
              <a:cxn ang="0">
                <a:pos x="25" y="46"/>
              </a:cxn>
              <a:cxn ang="0">
                <a:pos x="15" y="44"/>
              </a:cxn>
              <a:cxn ang="0">
                <a:pos x="6" y="41"/>
              </a:cxn>
              <a:cxn ang="0">
                <a:pos x="11" y="44"/>
              </a:cxn>
              <a:cxn ang="0">
                <a:pos x="16" y="47"/>
              </a:cxn>
              <a:cxn ang="0">
                <a:pos x="22" y="49"/>
              </a:cxn>
              <a:cxn ang="0">
                <a:pos x="28" y="51"/>
              </a:cxn>
              <a:cxn ang="0">
                <a:pos x="30" y="49"/>
              </a:cxn>
              <a:cxn ang="0">
                <a:pos x="32" y="46"/>
              </a:cxn>
              <a:cxn ang="0">
                <a:pos x="35" y="51"/>
              </a:cxn>
              <a:cxn ang="0">
                <a:pos x="38" y="54"/>
              </a:cxn>
              <a:cxn ang="0">
                <a:pos x="40" y="51"/>
              </a:cxn>
              <a:cxn ang="0">
                <a:pos x="42" y="46"/>
              </a:cxn>
              <a:cxn ang="0">
                <a:pos x="37" y="39"/>
              </a:cxn>
              <a:cxn ang="0">
                <a:pos x="32" y="34"/>
              </a:cxn>
              <a:cxn ang="0">
                <a:pos x="28" y="29"/>
              </a:cxn>
              <a:cxn ang="0">
                <a:pos x="28" y="25"/>
              </a:cxn>
              <a:cxn ang="0">
                <a:pos x="27" y="22"/>
              </a:cxn>
              <a:cxn ang="0">
                <a:pos x="25" y="19"/>
              </a:cxn>
              <a:cxn ang="0">
                <a:pos x="23" y="19"/>
              </a:cxn>
              <a:cxn ang="0">
                <a:pos x="22" y="20"/>
              </a:cxn>
            </a:cxnLst>
            <a:rect l="0" t="0" r="r" b="b"/>
            <a:pathLst>
              <a:path w="42" h="54">
                <a:moveTo>
                  <a:pt x="22" y="20"/>
                </a:moveTo>
                <a:lnTo>
                  <a:pt x="22" y="15"/>
                </a:lnTo>
                <a:lnTo>
                  <a:pt x="18" y="10"/>
                </a:lnTo>
                <a:lnTo>
                  <a:pt x="10" y="7"/>
                </a:lnTo>
                <a:lnTo>
                  <a:pt x="1" y="0"/>
                </a:lnTo>
                <a:lnTo>
                  <a:pt x="1" y="4"/>
                </a:lnTo>
                <a:lnTo>
                  <a:pt x="0" y="5"/>
                </a:lnTo>
                <a:lnTo>
                  <a:pt x="3" y="9"/>
                </a:lnTo>
                <a:lnTo>
                  <a:pt x="8" y="10"/>
                </a:lnTo>
                <a:lnTo>
                  <a:pt x="3" y="15"/>
                </a:lnTo>
                <a:lnTo>
                  <a:pt x="0" y="19"/>
                </a:lnTo>
                <a:lnTo>
                  <a:pt x="1" y="19"/>
                </a:lnTo>
                <a:lnTo>
                  <a:pt x="3" y="20"/>
                </a:lnTo>
                <a:lnTo>
                  <a:pt x="6" y="19"/>
                </a:lnTo>
                <a:lnTo>
                  <a:pt x="10" y="17"/>
                </a:lnTo>
                <a:lnTo>
                  <a:pt x="8" y="20"/>
                </a:lnTo>
                <a:lnTo>
                  <a:pt x="6" y="22"/>
                </a:lnTo>
                <a:lnTo>
                  <a:pt x="10" y="20"/>
                </a:lnTo>
                <a:lnTo>
                  <a:pt x="13" y="19"/>
                </a:lnTo>
                <a:lnTo>
                  <a:pt x="11" y="24"/>
                </a:lnTo>
                <a:lnTo>
                  <a:pt x="11" y="29"/>
                </a:lnTo>
                <a:lnTo>
                  <a:pt x="13" y="24"/>
                </a:lnTo>
                <a:lnTo>
                  <a:pt x="15" y="24"/>
                </a:lnTo>
                <a:lnTo>
                  <a:pt x="15" y="25"/>
                </a:lnTo>
                <a:lnTo>
                  <a:pt x="15" y="30"/>
                </a:lnTo>
                <a:lnTo>
                  <a:pt x="18" y="29"/>
                </a:lnTo>
                <a:lnTo>
                  <a:pt x="20" y="29"/>
                </a:lnTo>
                <a:lnTo>
                  <a:pt x="23" y="32"/>
                </a:lnTo>
                <a:lnTo>
                  <a:pt x="25" y="37"/>
                </a:lnTo>
                <a:lnTo>
                  <a:pt x="28" y="39"/>
                </a:lnTo>
                <a:lnTo>
                  <a:pt x="30" y="41"/>
                </a:lnTo>
                <a:lnTo>
                  <a:pt x="28" y="44"/>
                </a:lnTo>
                <a:lnTo>
                  <a:pt x="25" y="46"/>
                </a:lnTo>
                <a:lnTo>
                  <a:pt x="15" y="44"/>
                </a:lnTo>
                <a:lnTo>
                  <a:pt x="6" y="41"/>
                </a:lnTo>
                <a:lnTo>
                  <a:pt x="11" y="44"/>
                </a:lnTo>
                <a:lnTo>
                  <a:pt x="16" y="47"/>
                </a:lnTo>
                <a:lnTo>
                  <a:pt x="22" y="49"/>
                </a:lnTo>
                <a:lnTo>
                  <a:pt x="28" y="51"/>
                </a:lnTo>
                <a:lnTo>
                  <a:pt x="30" y="49"/>
                </a:lnTo>
                <a:lnTo>
                  <a:pt x="32" y="46"/>
                </a:lnTo>
                <a:lnTo>
                  <a:pt x="35" y="51"/>
                </a:lnTo>
                <a:lnTo>
                  <a:pt x="38" y="54"/>
                </a:lnTo>
                <a:lnTo>
                  <a:pt x="40" y="51"/>
                </a:lnTo>
                <a:lnTo>
                  <a:pt x="42" y="46"/>
                </a:lnTo>
                <a:lnTo>
                  <a:pt x="37" y="39"/>
                </a:lnTo>
                <a:lnTo>
                  <a:pt x="32" y="34"/>
                </a:lnTo>
                <a:lnTo>
                  <a:pt x="28" y="29"/>
                </a:lnTo>
                <a:lnTo>
                  <a:pt x="28" y="25"/>
                </a:lnTo>
                <a:lnTo>
                  <a:pt x="27" y="22"/>
                </a:lnTo>
                <a:lnTo>
                  <a:pt x="25" y="19"/>
                </a:lnTo>
                <a:lnTo>
                  <a:pt x="23" y="19"/>
                </a:lnTo>
                <a:lnTo>
                  <a:pt x="22" y="20"/>
                </a:lnTo>
                <a:close/>
              </a:path>
            </a:pathLst>
          </a:custGeom>
          <a:solidFill>
            <a:srgbClr val="1F1A17"/>
          </a:solidFill>
          <a:ln w="9525">
            <a:noFill/>
            <a:round/>
            <a:headEnd/>
            <a:tailEnd/>
          </a:ln>
        </p:spPr>
        <p:txBody>
          <a:bodyPr/>
          <a:lstStyle/>
          <a:p>
            <a:endParaRPr lang="en-US"/>
          </a:p>
        </p:txBody>
      </p:sp>
      <p:sp>
        <p:nvSpPr>
          <p:cNvPr id="5128" name="Freeform 1032"/>
          <p:cNvSpPr>
            <a:spLocks/>
          </p:cNvSpPr>
          <p:nvPr/>
        </p:nvSpPr>
        <p:spPr bwMode="auto">
          <a:xfrm>
            <a:off x="3414713" y="4859338"/>
            <a:ext cx="150812" cy="122237"/>
          </a:xfrm>
          <a:custGeom>
            <a:avLst/>
            <a:gdLst/>
            <a:ahLst/>
            <a:cxnLst>
              <a:cxn ang="0">
                <a:pos x="1" y="1"/>
              </a:cxn>
              <a:cxn ang="0">
                <a:pos x="5" y="5"/>
              </a:cxn>
              <a:cxn ang="0">
                <a:pos x="3" y="10"/>
              </a:cxn>
              <a:cxn ang="0">
                <a:pos x="5" y="15"/>
              </a:cxn>
              <a:cxn ang="0">
                <a:pos x="10" y="22"/>
              </a:cxn>
              <a:cxn ang="0">
                <a:pos x="10" y="28"/>
              </a:cxn>
              <a:cxn ang="0">
                <a:pos x="15" y="33"/>
              </a:cxn>
              <a:cxn ang="0">
                <a:pos x="15" y="35"/>
              </a:cxn>
              <a:cxn ang="0">
                <a:pos x="18" y="42"/>
              </a:cxn>
              <a:cxn ang="0">
                <a:pos x="25" y="43"/>
              </a:cxn>
              <a:cxn ang="0">
                <a:pos x="26" y="47"/>
              </a:cxn>
              <a:cxn ang="0">
                <a:pos x="30" y="53"/>
              </a:cxn>
              <a:cxn ang="0">
                <a:pos x="35" y="52"/>
              </a:cxn>
              <a:cxn ang="0">
                <a:pos x="37" y="53"/>
              </a:cxn>
              <a:cxn ang="0">
                <a:pos x="38" y="58"/>
              </a:cxn>
              <a:cxn ang="0">
                <a:pos x="42" y="55"/>
              </a:cxn>
              <a:cxn ang="0">
                <a:pos x="43" y="55"/>
              </a:cxn>
              <a:cxn ang="0">
                <a:pos x="47" y="55"/>
              </a:cxn>
              <a:cxn ang="0">
                <a:pos x="50" y="55"/>
              </a:cxn>
              <a:cxn ang="0">
                <a:pos x="53" y="57"/>
              </a:cxn>
              <a:cxn ang="0">
                <a:pos x="58" y="62"/>
              </a:cxn>
              <a:cxn ang="0">
                <a:pos x="60" y="65"/>
              </a:cxn>
              <a:cxn ang="0">
                <a:pos x="65" y="60"/>
              </a:cxn>
              <a:cxn ang="0">
                <a:pos x="67" y="58"/>
              </a:cxn>
              <a:cxn ang="0">
                <a:pos x="70" y="62"/>
              </a:cxn>
              <a:cxn ang="0">
                <a:pos x="73" y="63"/>
              </a:cxn>
              <a:cxn ang="0">
                <a:pos x="78" y="60"/>
              </a:cxn>
              <a:cxn ang="0">
                <a:pos x="80" y="65"/>
              </a:cxn>
              <a:cxn ang="0">
                <a:pos x="83" y="73"/>
              </a:cxn>
              <a:cxn ang="0">
                <a:pos x="88" y="77"/>
              </a:cxn>
              <a:cxn ang="0">
                <a:pos x="95" y="72"/>
              </a:cxn>
              <a:cxn ang="0">
                <a:pos x="90" y="68"/>
              </a:cxn>
              <a:cxn ang="0">
                <a:pos x="88" y="67"/>
              </a:cxn>
              <a:cxn ang="0">
                <a:pos x="87" y="62"/>
              </a:cxn>
              <a:cxn ang="0">
                <a:pos x="87" y="57"/>
              </a:cxn>
              <a:cxn ang="0">
                <a:pos x="88" y="52"/>
              </a:cxn>
              <a:cxn ang="0">
                <a:pos x="80" y="53"/>
              </a:cxn>
              <a:cxn ang="0">
                <a:pos x="80" y="48"/>
              </a:cxn>
              <a:cxn ang="0">
                <a:pos x="82" y="42"/>
              </a:cxn>
              <a:cxn ang="0">
                <a:pos x="78" y="43"/>
              </a:cxn>
              <a:cxn ang="0">
                <a:pos x="72" y="43"/>
              </a:cxn>
              <a:cxn ang="0">
                <a:pos x="63" y="35"/>
              </a:cxn>
              <a:cxn ang="0">
                <a:pos x="52" y="30"/>
              </a:cxn>
              <a:cxn ang="0">
                <a:pos x="37" y="28"/>
              </a:cxn>
              <a:cxn ang="0">
                <a:pos x="21" y="27"/>
              </a:cxn>
              <a:cxn ang="0">
                <a:pos x="20" y="23"/>
              </a:cxn>
              <a:cxn ang="0">
                <a:pos x="16" y="22"/>
              </a:cxn>
              <a:cxn ang="0">
                <a:pos x="15" y="20"/>
              </a:cxn>
              <a:cxn ang="0">
                <a:pos x="8" y="10"/>
              </a:cxn>
              <a:cxn ang="0">
                <a:pos x="1" y="0"/>
              </a:cxn>
            </a:cxnLst>
            <a:rect l="0" t="0" r="r" b="b"/>
            <a:pathLst>
              <a:path w="95" h="77">
                <a:moveTo>
                  <a:pt x="0" y="0"/>
                </a:moveTo>
                <a:lnTo>
                  <a:pt x="1" y="1"/>
                </a:lnTo>
                <a:lnTo>
                  <a:pt x="1" y="3"/>
                </a:lnTo>
                <a:lnTo>
                  <a:pt x="5" y="5"/>
                </a:lnTo>
                <a:lnTo>
                  <a:pt x="5" y="8"/>
                </a:lnTo>
                <a:lnTo>
                  <a:pt x="3" y="10"/>
                </a:lnTo>
                <a:lnTo>
                  <a:pt x="0" y="13"/>
                </a:lnTo>
                <a:lnTo>
                  <a:pt x="5" y="15"/>
                </a:lnTo>
                <a:lnTo>
                  <a:pt x="10" y="18"/>
                </a:lnTo>
                <a:lnTo>
                  <a:pt x="10" y="22"/>
                </a:lnTo>
                <a:lnTo>
                  <a:pt x="8" y="25"/>
                </a:lnTo>
                <a:lnTo>
                  <a:pt x="10" y="28"/>
                </a:lnTo>
                <a:lnTo>
                  <a:pt x="11" y="33"/>
                </a:lnTo>
                <a:lnTo>
                  <a:pt x="15" y="33"/>
                </a:lnTo>
                <a:lnTo>
                  <a:pt x="16" y="33"/>
                </a:lnTo>
                <a:lnTo>
                  <a:pt x="15" y="35"/>
                </a:lnTo>
                <a:lnTo>
                  <a:pt x="13" y="38"/>
                </a:lnTo>
                <a:lnTo>
                  <a:pt x="18" y="42"/>
                </a:lnTo>
                <a:lnTo>
                  <a:pt x="21" y="47"/>
                </a:lnTo>
                <a:lnTo>
                  <a:pt x="25" y="43"/>
                </a:lnTo>
                <a:lnTo>
                  <a:pt x="26" y="43"/>
                </a:lnTo>
                <a:lnTo>
                  <a:pt x="26" y="47"/>
                </a:lnTo>
                <a:lnTo>
                  <a:pt x="26" y="50"/>
                </a:lnTo>
                <a:lnTo>
                  <a:pt x="30" y="53"/>
                </a:lnTo>
                <a:lnTo>
                  <a:pt x="33" y="57"/>
                </a:lnTo>
                <a:lnTo>
                  <a:pt x="35" y="52"/>
                </a:lnTo>
                <a:lnTo>
                  <a:pt x="35" y="48"/>
                </a:lnTo>
                <a:lnTo>
                  <a:pt x="37" y="53"/>
                </a:lnTo>
                <a:lnTo>
                  <a:pt x="37" y="58"/>
                </a:lnTo>
                <a:lnTo>
                  <a:pt x="38" y="58"/>
                </a:lnTo>
                <a:lnTo>
                  <a:pt x="40" y="60"/>
                </a:lnTo>
                <a:lnTo>
                  <a:pt x="42" y="55"/>
                </a:lnTo>
                <a:lnTo>
                  <a:pt x="42" y="52"/>
                </a:lnTo>
                <a:lnTo>
                  <a:pt x="43" y="55"/>
                </a:lnTo>
                <a:lnTo>
                  <a:pt x="43" y="58"/>
                </a:lnTo>
                <a:lnTo>
                  <a:pt x="47" y="55"/>
                </a:lnTo>
                <a:lnTo>
                  <a:pt x="48" y="52"/>
                </a:lnTo>
                <a:lnTo>
                  <a:pt x="50" y="55"/>
                </a:lnTo>
                <a:lnTo>
                  <a:pt x="50" y="58"/>
                </a:lnTo>
                <a:lnTo>
                  <a:pt x="53" y="57"/>
                </a:lnTo>
                <a:lnTo>
                  <a:pt x="57" y="55"/>
                </a:lnTo>
                <a:lnTo>
                  <a:pt x="58" y="62"/>
                </a:lnTo>
                <a:lnTo>
                  <a:pt x="58" y="63"/>
                </a:lnTo>
                <a:lnTo>
                  <a:pt x="60" y="65"/>
                </a:lnTo>
                <a:lnTo>
                  <a:pt x="65" y="63"/>
                </a:lnTo>
                <a:lnTo>
                  <a:pt x="65" y="60"/>
                </a:lnTo>
                <a:lnTo>
                  <a:pt x="65" y="58"/>
                </a:lnTo>
                <a:lnTo>
                  <a:pt x="67" y="58"/>
                </a:lnTo>
                <a:lnTo>
                  <a:pt x="68" y="58"/>
                </a:lnTo>
                <a:lnTo>
                  <a:pt x="70" y="62"/>
                </a:lnTo>
                <a:lnTo>
                  <a:pt x="72" y="67"/>
                </a:lnTo>
                <a:lnTo>
                  <a:pt x="73" y="63"/>
                </a:lnTo>
                <a:lnTo>
                  <a:pt x="75" y="60"/>
                </a:lnTo>
                <a:lnTo>
                  <a:pt x="78" y="60"/>
                </a:lnTo>
                <a:lnTo>
                  <a:pt x="80" y="62"/>
                </a:lnTo>
                <a:lnTo>
                  <a:pt x="80" y="65"/>
                </a:lnTo>
                <a:lnTo>
                  <a:pt x="80" y="70"/>
                </a:lnTo>
                <a:lnTo>
                  <a:pt x="83" y="73"/>
                </a:lnTo>
                <a:lnTo>
                  <a:pt x="85" y="75"/>
                </a:lnTo>
                <a:lnTo>
                  <a:pt x="88" y="77"/>
                </a:lnTo>
                <a:lnTo>
                  <a:pt x="92" y="77"/>
                </a:lnTo>
                <a:lnTo>
                  <a:pt x="95" y="72"/>
                </a:lnTo>
                <a:lnTo>
                  <a:pt x="93" y="68"/>
                </a:lnTo>
                <a:lnTo>
                  <a:pt x="90" y="68"/>
                </a:lnTo>
                <a:lnTo>
                  <a:pt x="87" y="68"/>
                </a:lnTo>
                <a:lnTo>
                  <a:pt x="88" y="67"/>
                </a:lnTo>
                <a:lnTo>
                  <a:pt x="90" y="63"/>
                </a:lnTo>
                <a:lnTo>
                  <a:pt x="87" y="62"/>
                </a:lnTo>
                <a:lnTo>
                  <a:pt x="85" y="58"/>
                </a:lnTo>
                <a:lnTo>
                  <a:pt x="87" y="57"/>
                </a:lnTo>
                <a:lnTo>
                  <a:pt x="90" y="55"/>
                </a:lnTo>
                <a:lnTo>
                  <a:pt x="88" y="52"/>
                </a:lnTo>
                <a:lnTo>
                  <a:pt x="83" y="52"/>
                </a:lnTo>
                <a:lnTo>
                  <a:pt x="80" y="53"/>
                </a:lnTo>
                <a:lnTo>
                  <a:pt x="78" y="52"/>
                </a:lnTo>
                <a:lnTo>
                  <a:pt x="80" y="48"/>
                </a:lnTo>
                <a:lnTo>
                  <a:pt x="82" y="45"/>
                </a:lnTo>
                <a:lnTo>
                  <a:pt x="82" y="42"/>
                </a:lnTo>
                <a:lnTo>
                  <a:pt x="82" y="40"/>
                </a:lnTo>
                <a:lnTo>
                  <a:pt x="78" y="43"/>
                </a:lnTo>
                <a:lnTo>
                  <a:pt x="75" y="45"/>
                </a:lnTo>
                <a:lnTo>
                  <a:pt x="72" y="43"/>
                </a:lnTo>
                <a:lnTo>
                  <a:pt x="70" y="38"/>
                </a:lnTo>
                <a:lnTo>
                  <a:pt x="63" y="35"/>
                </a:lnTo>
                <a:lnTo>
                  <a:pt x="57" y="30"/>
                </a:lnTo>
                <a:lnTo>
                  <a:pt x="52" y="30"/>
                </a:lnTo>
                <a:lnTo>
                  <a:pt x="45" y="32"/>
                </a:lnTo>
                <a:lnTo>
                  <a:pt x="37" y="28"/>
                </a:lnTo>
                <a:lnTo>
                  <a:pt x="28" y="27"/>
                </a:lnTo>
                <a:lnTo>
                  <a:pt x="21" y="27"/>
                </a:lnTo>
                <a:lnTo>
                  <a:pt x="16" y="25"/>
                </a:lnTo>
                <a:lnTo>
                  <a:pt x="20" y="23"/>
                </a:lnTo>
                <a:lnTo>
                  <a:pt x="21" y="22"/>
                </a:lnTo>
                <a:lnTo>
                  <a:pt x="16" y="22"/>
                </a:lnTo>
                <a:lnTo>
                  <a:pt x="13" y="22"/>
                </a:lnTo>
                <a:lnTo>
                  <a:pt x="15" y="20"/>
                </a:lnTo>
                <a:lnTo>
                  <a:pt x="16" y="18"/>
                </a:lnTo>
                <a:lnTo>
                  <a:pt x="8" y="10"/>
                </a:lnTo>
                <a:lnTo>
                  <a:pt x="3" y="0"/>
                </a:lnTo>
                <a:lnTo>
                  <a:pt x="1" y="0"/>
                </a:lnTo>
                <a:lnTo>
                  <a:pt x="0" y="0"/>
                </a:lnTo>
                <a:close/>
              </a:path>
            </a:pathLst>
          </a:custGeom>
          <a:solidFill>
            <a:srgbClr val="1F1A17"/>
          </a:solidFill>
          <a:ln w="9525">
            <a:noFill/>
            <a:round/>
            <a:headEnd/>
            <a:tailEnd/>
          </a:ln>
        </p:spPr>
        <p:txBody>
          <a:bodyPr/>
          <a:lstStyle/>
          <a:p>
            <a:endParaRPr lang="en-US"/>
          </a:p>
        </p:txBody>
      </p:sp>
      <p:sp>
        <p:nvSpPr>
          <p:cNvPr id="5129" name="Freeform 1033"/>
          <p:cNvSpPr>
            <a:spLocks/>
          </p:cNvSpPr>
          <p:nvPr/>
        </p:nvSpPr>
        <p:spPr bwMode="auto">
          <a:xfrm>
            <a:off x="3416300" y="4843463"/>
            <a:ext cx="22225" cy="28575"/>
          </a:xfrm>
          <a:custGeom>
            <a:avLst/>
            <a:gdLst/>
            <a:ahLst/>
            <a:cxnLst>
              <a:cxn ang="0">
                <a:pos x="0" y="0"/>
              </a:cxn>
              <a:cxn ang="0">
                <a:pos x="0" y="1"/>
              </a:cxn>
              <a:cxn ang="0">
                <a:pos x="4" y="6"/>
              </a:cxn>
              <a:cxn ang="0">
                <a:pos x="9" y="13"/>
              </a:cxn>
              <a:cxn ang="0">
                <a:pos x="14" y="18"/>
              </a:cxn>
              <a:cxn ang="0">
                <a:pos x="10" y="10"/>
              </a:cxn>
              <a:cxn ang="0">
                <a:pos x="0" y="0"/>
              </a:cxn>
            </a:cxnLst>
            <a:rect l="0" t="0" r="r" b="b"/>
            <a:pathLst>
              <a:path w="14" h="18">
                <a:moveTo>
                  <a:pt x="0" y="0"/>
                </a:moveTo>
                <a:lnTo>
                  <a:pt x="0" y="1"/>
                </a:lnTo>
                <a:lnTo>
                  <a:pt x="4" y="6"/>
                </a:lnTo>
                <a:lnTo>
                  <a:pt x="9" y="13"/>
                </a:lnTo>
                <a:lnTo>
                  <a:pt x="14" y="18"/>
                </a:lnTo>
                <a:lnTo>
                  <a:pt x="10" y="10"/>
                </a:lnTo>
                <a:lnTo>
                  <a:pt x="0" y="0"/>
                </a:lnTo>
                <a:close/>
              </a:path>
            </a:pathLst>
          </a:custGeom>
          <a:solidFill>
            <a:srgbClr val="1F1A17"/>
          </a:solidFill>
          <a:ln w="9525">
            <a:noFill/>
            <a:round/>
            <a:headEnd/>
            <a:tailEnd/>
          </a:ln>
        </p:spPr>
        <p:txBody>
          <a:bodyPr/>
          <a:lstStyle/>
          <a:p>
            <a:endParaRPr lang="en-US"/>
          </a:p>
        </p:txBody>
      </p:sp>
      <p:sp>
        <p:nvSpPr>
          <p:cNvPr id="5130" name="Freeform 1034"/>
          <p:cNvSpPr>
            <a:spLocks/>
          </p:cNvSpPr>
          <p:nvPr/>
        </p:nvSpPr>
        <p:spPr bwMode="auto">
          <a:xfrm>
            <a:off x="3506788" y="4868863"/>
            <a:ext cx="30162" cy="58737"/>
          </a:xfrm>
          <a:custGeom>
            <a:avLst/>
            <a:gdLst/>
            <a:ahLst/>
            <a:cxnLst>
              <a:cxn ang="0">
                <a:pos x="0" y="0"/>
              </a:cxn>
              <a:cxn ang="0">
                <a:pos x="5" y="11"/>
              </a:cxn>
              <a:cxn ang="0">
                <a:pos x="4" y="14"/>
              </a:cxn>
              <a:cxn ang="0">
                <a:pos x="4" y="17"/>
              </a:cxn>
              <a:cxn ang="0">
                <a:pos x="7" y="22"/>
              </a:cxn>
              <a:cxn ang="0">
                <a:pos x="9" y="24"/>
              </a:cxn>
              <a:cxn ang="0">
                <a:pos x="10" y="26"/>
              </a:cxn>
              <a:cxn ang="0">
                <a:pos x="10" y="31"/>
              </a:cxn>
              <a:cxn ang="0">
                <a:pos x="10" y="34"/>
              </a:cxn>
              <a:cxn ang="0">
                <a:pos x="10" y="36"/>
              </a:cxn>
              <a:cxn ang="0">
                <a:pos x="14" y="37"/>
              </a:cxn>
              <a:cxn ang="0">
                <a:pos x="17" y="32"/>
              </a:cxn>
              <a:cxn ang="0">
                <a:pos x="19" y="26"/>
              </a:cxn>
              <a:cxn ang="0">
                <a:pos x="10" y="16"/>
              </a:cxn>
              <a:cxn ang="0">
                <a:pos x="7" y="17"/>
              </a:cxn>
              <a:cxn ang="0">
                <a:pos x="9" y="9"/>
              </a:cxn>
              <a:cxn ang="0">
                <a:pos x="0" y="0"/>
              </a:cxn>
            </a:cxnLst>
            <a:rect l="0" t="0" r="r" b="b"/>
            <a:pathLst>
              <a:path w="19" h="37">
                <a:moveTo>
                  <a:pt x="0" y="0"/>
                </a:moveTo>
                <a:lnTo>
                  <a:pt x="5" y="11"/>
                </a:lnTo>
                <a:lnTo>
                  <a:pt x="4" y="14"/>
                </a:lnTo>
                <a:lnTo>
                  <a:pt x="4" y="17"/>
                </a:lnTo>
                <a:lnTo>
                  <a:pt x="7" y="22"/>
                </a:lnTo>
                <a:lnTo>
                  <a:pt x="9" y="24"/>
                </a:lnTo>
                <a:lnTo>
                  <a:pt x="10" y="26"/>
                </a:lnTo>
                <a:lnTo>
                  <a:pt x="10" y="31"/>
                </a:lnTo>
                <a:lnTo>
                  <a:pt x="10" y="34"/>
                </a:lnTo>
                <a:lnTo>
                  <a:pt x="10" y="36"/>
                </a:lnTo>
                <a:lnTo>
                  <a:pt x="14" y="37"/>
                </a:lnTo>
                <a:lnTo>
                  <a:pt x="17" y="32"/>
                </a:lnTo>
                <a:lnTo>
                  <a:pt x="19" y="26"/>
                </a:lnTo>
                <a:lnTo>
                  <a:pt x="10" y="16"/>
                </a:lnTo>
                <a:lnTo>
                  <a:pt x="7" y="17"/>
                </a:lnTo>
                <a:lnTo>
                  <a:pt x="9" y="9"/>
                </a:lnTo>
                <a:lnTo>
                  <a:pt x="0" y="0"/>
                </a:lnTo>
                <a:close/>
              </a:path>
            </a:pathLst>
          </a:custGeom>
          <a:solidFill>
            <a:srgbClr val="1F1A17"/>
          </a:solidFill>
          <a:ln w="9525">
            <a:noFill/>
            <a:round/>
            <a:headEnd/>
            <a:tailEnd/>
          </a:ln>
        </p:spPr>
        <p:txBody>
          <a:bodyPr/>
          <a:lstStyle/>
          <a:p>
            <a:endParaRPr lang="en-US"/>
          </a:p>
        </p:txBody>
      </p:sp>
      <p:sp>
        <p:nvSpPr>
          <p:cNvPr id="5131" name="Freeform 1035"/>
          <p:cNvSpPr>
            <a:spLocks/>
          </p:cNvSpPr>
          <p:nvPr/>
        </p:nvSpPr>
        <p:spPr bwMode="auto">
          <a:xfrm>
            <a:off x="3440113" y="4935538"/>
            <a:ext cx="125412" cy="128587"/>
          </a:xfrm>
          <a:custGeom>
            <a:avLst/>
            <a:gdLst/>
            <a:ahLst/>
            <a:cxnLst>
              <a:cxn ang="0">
                <a:pos x="0" y="2"/>
              </a:cxn>
              <a:cxn ang="0">
                <a:pos x="2" y="7"/>
              </a:cxn>
              <a:cxn ang="0">
                <a:pos x="5" y="10"/>
              </a:cxn>
              <a:cxn ang="0">
                <a:pos x="7" y="14"/>
              </a:cxn>
              <a:cxn ang="0">
                <a:pos x="9" y="12"/>
              </a:cxn>
              <a:cxn ang="0">
                <a:pos x="12" y="12"/>
              </a:cxn>
              <a:cxn ang="0">
                <a:pos x="12" y="17"/>
              </a:cxn>
              <a:cxn ang="0">
                <a:pos x="9" y="20"/>
              </a:cxn>
              <a:cxn ang="0">
                <a:pos x="9" y="25"/>
              </a:cxn>
              <a:cxn ang="0">
                <a:pos x="17" y="27"/>
              </a:cxn>
              <a:cxn ang="0">
                <a:pos x="22" y="30"/>
              </a:cxn>
              <a:cxn ang="0">
                <a:pos x="27" y="32"/>
              </a:cxn>
              <a:cxn ang="0">
                <a:pos x="32" y="34"/>
              </a:cxn>
              <a:cxn ang="0">
                <a:pos x="34" y="42"/>
              </a:cxn>
              <a:cxn ang="0">
                <a:pos x="31" y="44"/>
              </a:cxn>
              <a:cxn ang="0">
                <a:pos x="26" y="44"/>
              </a:cxn>
              <a:cxn ang="0">
                <a:pos x="21" y="45"/>
              </a:cxn>
              <a:cxn ang="0">
                <a:pos x="14" y="45"/>
              </a:cxn>
              <a:cxn ang="0">
                <a:pos x="14" y="50"/>
              </a:cxn>
              <a:cxn ang="0">
                <a:pos x="14" y="54"/>
              </a:cxn>
              <a:cxn ang="0">
                <a:pos x="12" y="59"/>
              </a:cxn>
              <a:cxn ang="0">
                <a:pos x="17" y="62"/>
              </a:cxn>
              <a:cxn ang="0">
                <a:pos x="24" y="57"/>
              </a:cxn>
              <a:cxn ang="0">
                <a:pos x="27" y="54"/>
              </a:cxn>
              <a:cxn ang="0">
                <a:pos x="31" y="61"/>
              </a:cxn>
              <a:cxn ang="0">
                <a:pos x="36" y="57"/>
              </a:cxn>
              <a:cxn ang="0">
                <a:pos x="39" y="55"/>
              </a:cxn>
              <a:cxn ang="0">
                <a:pos x="41" y="61"/>
              </a:cxn>
              <a:cxn ang="0">
                <a:pos x="42" y="55"/>
              </a:cxn>
              <a:cxn ang="0">
                <a:pos x="46" y="54"/>
              </a:cxn>
              <a:cxn ang="0">
                <a:pos x="47" y="67"/>
              </a:cxn>
              <a:cxn ang="0">
                <a:pos x="52" y="67"/>
              </a:cxn>
              <a:cxn ang="0">
                <a:pos x="54" y="71"/>
              </a:cxn>
              <a:cxn ang="0">
                <a:pos x="56" y="77"/>
              </a:cxn>
              <a:cxn ang="0">
                <a:pos x="61" y="76"/>
              </a:cxn>
              <a:cxn ang="0">
                <a:pos x="67" y="74"/>
              </a:cxn>
              <a:cxn ang="0">
                <a:pos x="76" y="74"/>
              </a:cxn>
              <a:cxn ang="0">
                <a:pos x="79" y="66"/>
              </a:cxn>
              <a:cxn ang="0">
                <a:pos x="74" y="61"/>
              </a:cxn>
              <a:cxn ang="0">
                <a:pos x="71" y="57"/>
              </a:cxn>
              <a:cxn ang="0">
                <a:pos x="69" y="55"/>
              </a:cxn>
              <a:cxn ang="0">
                <a:pos x="66" y="54"/>
              </a:cxn>
              <a:cxn ang="0">
                <a:pos x="64" y="52"/>
              </a:cxn>
              <a:cxn ang="0">
                <a:pos x="61" y="52"/>
              </a:cxn>
              <a:cxn ang="0">
                <a:pos x="59" y="47"/>
              </a:cxn>
              <a:cxn ang="0">
                <a:pos x="52" y="42"/>
              </a:cxn>
              <a:cxn ang="0">
                <a:pos x="51" y="34"/>
              </a:cxn>
              <a:cxn ang="0">
                <a:pos x="49" y="29"/>
              </a:cxn>
              <a:cxn ang="0">
                <a:pos x="46" y="24"/>
              </a:cxn>
              <a:cxn ang="0">
                <a:pos x="37" y="24"/>
              </a:cxn>
              <a:cxn ang="0">
                <a:pos x="26" y="19"/>
              </a:cxn>
              <a:cxn ang="0">
                <a:pos x="24" y="20"/>
              </a:cxn>
              <a:cxn ang="0">
                <a:pos x="22" y="22"/>
              </a:cxn>
              <a:cxn ang="0">
                <a:pos x="17" y="17"/>
              </a:cxn>
              <a:cxn ang="0">
                <a:pos x="12" y="9"/>
              </a:cxn>
              <a:cxn ang="0">
                <a:pos x="4" y="2"/>
              </a:cxn>
            </a:cxnLst>
            <a:rect l="0" t="0" r="r" b="b"/>
            <a:pathLst>
              <a:path w="79" h="81">
                <a:moveTo>
                  <a:pt x="0" y="0"/>
                </a:moveTo>
                <a:lnTo>
                  <a:pt x="0" y="2"/>
                </a:lnTo>
                <a:lnTo>
                  <a:pt x="2" y="5"/>
                </a:lnTo>
                <a:lnTo>
                  <a:pt x="2" y="7"/>
                </a:lnTo>
                <a:lnTo>
                  <a:pt x="5" y="7"/>
                </a:lnTo>
                <a:lnTo>
                  <a:pt x="5" y="10"/>
                </a:lnTo>
                <a:lnTo>
                  <a:pt x="5" y="14"/>
                </a:lnTo>
                <a:lnTo>
                  <a:pt x="7" y="14"/>
                </a:lnTo>
                <a:lnTo>
                  <a:pt x="9" y="14"/>
                </a:lnTo>
                <a:lnTo>
                  <a:pt x="9" y="12"/>
                </a:lnTo>
                <a:lnTo>
                  <a:pt x="10" y="10"/>
                </a:lnTo>
                <a:lnTo>
                  <a:pt x="12" y="12"/>
                </a:lnTo>
                <a:lnTo>
                  <a:pt x="12" y="14"/>
                </a:lnTo>
                <a:lnTo>
                  <a:pt x="12" y="17"/>
                </a:lnTo>
                <a:lnTo>
                  <a:pt x="10" y="20"/>
                </a:lnTo>
                <a:lnTo>
                  <a:pt x="9" y="20"/>
                </a:lnTo>
                <a:lnTo>
                  <a:pt x="7" y="20"/>
                </a:lnTo>
                <a:lnTo>
                  <a:pt x="9" y="25"/>
                </a:lnTo>
                <a:lnTo>
                  <a:pt x="12" y="27"/>
                </a:lnTo>
                <a:lnTo>
                  <a:pt x="17" y="27"/>
                </a:lnTo>
                <a:lnTo>
                  <a:pt x="21" y="27"/>
                </a:lnTo>
                <a:lnTo>
                  <a:pt x="22" y="30"/>
                </a:lnTo>
                <a:lnTo>
                  <a:pt x="24" y="34"/>
                </a:lnTo>
                <a:lnTo>
                  <a:pt x="27" y="32"/>
                </a:lnTo>
                <a:lnTo>
                  <a:pt x="31" y="30"/>
                </a:lnTo>
                <a:lnTo>
                  <a:pt x="32" y="34"/>
                </a:lnTo>
                <a:lnTo>
                  <a:pt x="34" y="39"/>
                </a:lnTo>
                <a:lnTo>
                  <a:pt x="34" y="42"/>
                </a:lnTo>
                <a:lnTo>
                  <a:pt x="32" y="49"/>
                </a:lnTo>
                <a:lnTo>
                  <a:pt x="31" y="44"/>
                </a:lnTo>
                <a:lnTo>
                  <a:pt x="29" y="40"/>
                </a:lnTo>
                <a:lnTo>
                  <a:pt x="26" y="44"/>
                </a:lnTo>
                <a:lnTo>
                  <a:pt x="24" y="47"/>
                </a:lnTo>
                <a:lnTo>
                  <a:pt x="21" y="45"/>
                </a:lnTo>
                <a:lnTo>
                  <a:pt x="17" y="45"/>
                </a:lnTo>
                <a:lnTo>
                  <a:pt x="14" y="45"/>
                </a:lnTo>
                <a:lnTo>
                  <a:pt x="10" y="49"/>
                </a:lnTo>
                <a:lnTo>
                  <a:pt x="14" y="50"/>
                </a:lnTo>
                <a:lnTo>
                  <a:pt x="17" y="50"/>
                </a:lnTo>
                <a:lnTo>
                  <a:pt x="14" y="54"/>
                </a:lnTo>
                <a:lnTo>
                  <a:pt x="10" y="55"/>
                </a:lnTo>
                <a:lnTo>
                  <a:pt x="12" y="59"/>
                </a:lnTo>
                <a:lnTo>
                  <a:pt x="15" y="62"/>
                </a:lnTo>
                <a:lnTo>
                  <a:pt x="17" y="62"/>
                </a:lnTo>
                <a:lnTo>
                  <a:pt x="21" y="62"/>
                </a:lnTo>
                <a:lnTo>
                  <a:pt x="24" y="57"/>
                </a:lnTo>
                <a:lnTo>
                  <a:pt x="26" y="54"/>
                </a:lnTo>
                <a:lnTo>
                  <a:pt x="27" y="54"/>
                </a:lnTo>
                <a:lnTo>
                  <a:pt x="29" y="59"/>
                </a:lnTo>
                <a:lnTo>
                  <a:pt x="31" y="61"/>
                </a:lnTo>
                <a:lnTo>
                  <a:pt x="32" y="62"/>
                </a:lnTo>
                <a:lnTo>
                  <a:pt x="36" y="57"/>
                </a:lnTo>
                <a:lnTo>
                  <a:pt x="37" y="52"/>
                </a:lnTo>
                <a:lnTo>
                  <a:pt x="39" y="55"/>
                </a:lnTo>
                <a:lnTo>
                  <a:pt x="39" y="61"/>
                </a:lnTo>
                <a:lnTo>
                  <a:pt x="41" y="61"/>
                </a:lnTo>
                <a:lnTo>
                  <a:pt x="42" y="62"/>
                </a:lnTo>
                <a:lnTo>
                  <a:pt x="42" y="55"/>
                </a:lnTo>
                <a:lnTo>
                  <a:pt x="44" y="50"/>
                </a:lnTo>
                <a:lnTo>
                  <a:pt x="46" y="54"/>
                </a:lnTo>
                <a:lnTo>
                  <a:pt x="47" y="62"/>
                </a:lnTo>
                <a:lnTo>
                  <a:pt x="47" y="67"/>
                </a:lnTo>
                <a:lnTo>
                  <a:pt x="49" y="69"/>
                </a:lnTo>
                <a:lnTo>
                  <a:pt x="52" y="67"/>
                </a:lnTo>
                <a:lnTo>
                  <a:pt x="54" y="67"/>
                </a:lnTo>
                <a:lnTo>
                  <a:pt x="54" y="71"/>
                </a:lnTo>
                <a:lnTo>
                  <a:pt x="54" y="76"/>
                </a:lnTo>
                <a:lnTo>
                  <a:pt x="56" y="77"/>
                </a:lnTo>
                <a:lnTo>
                  <a:pt x="57" y="81"/>
                </a:lnTo>
                <a:lnTo>
                  <a:pt x="61" y="76"/>
                </a:lnTo>
                <a:lnTo>
                  <a:pt x="62" y="69"/>
                </a:lnTo>
                <a:lnTo>
                  <a:pt x="67" y="74"/>
                </a:lnTo>
                <a:lnTo>
                  <a:pt x="72" y="77"/>
                </a:lnTo>
                <a:lnTo>
                  <a:pt x="76" y="74"/>
                </a:lnTo>
                <a:lnTo>
                  <a:pt x="79" y="71"/>
                </a:lnTo>
                <a:lnTo>
                  <a:pt x="79" y="66"/>
                </a:lnTo>
                <a:lnTo>
                  <a:pt x="77" y="61"/>
                </a:lnTo>
                <a:lnTo>
                  <a:pt x="74" y="61"/>
                </a:lnTo>
                <a:lnTo>
                  <a:pt x="72" y="61"/>
                </a:lnTo>
                <a:lnTo>
                  <a:pt x="71" y="57"/>
                </a:lnTo>
                <a:lnTo>
                  <a:pt x="71" y="55"/>
                </a:lnTo>
                <a:lnTo>
                  <a:pt x="69" y="55"/>
                </a:lnTo>
                <a:lnTo>
                  <a:pt x="66" y="55"/>
                </a:lnTo>
                <a:lnTo>
                  <a:pt x="66" y="54"/>
                </a:lnTo>
                <a:lnTo>
                  <a:pt x="66" y="50"/>
                </a:lnTo>
                <a:lnTo>
                  <a:pt x="64" y="52"/>
                </a:lnTo>
                <a:lnTo>
                  <a:pt x="62" y="52"/>
                </a:lnTo>
                <a:lnTo>
                  <a:pt x="61" y="52"/>
                </a:lnTo>
                <a:lnTo>
                  <a:pt x="61" y="50"/>
                </a:lnTo>
                <a:lnTo>
                  <a:pt x="59" y="47"/>
                </a:lnTo>
                <a:lnTo>
                  <a:pt x="57" y="45"/>
                </a:lnTo>
                <a:lnTo>
                  <a:pt x="52" y="42"/>
                </a:lnTo>
                <a:lnTo>
                  <a:pt x="49" y="40"/>
                </a:lnTo>
                <a:lnTo>
                  <a:pt x="51" y="34"/>
                </a:lnTo>
                <a:lnTo>
                  <a:pt x="51" y="30"/>
                </a:lnTo>
                <a:lnTo>
                  <a:pt x="49" y="29"/>
                </a:lnTo>
                <a:lnTo>
                  <a:pt x="46" y="25"/>
                </a:lnTo>
                <a:lnTo>
                  <a:pt x="46" y="24"/>
                </a:lnTo>
                <a:lnTo>
                  <a:pt x="44" y="22"/>
                </a:lnTo>
                <a:lnTo>
                  <a:pt x="37" y="24"/>
                </a:lnTo>
                <a:lnTo>
                  <a:pt x="32" y="20"/>
                </a:lnTo>
                <a:lnTo>
                  <a:pt x="26" y="19"/>
                </a:lnTo>
                <a:lnTo>
                  <a:pt x="21" y="15"/>
                </a:lnTo>
                <a:lnTo>
                  <a:pt x="24" y="20"/>
                </a:lnTo>
                <a:lnTo>
                  <a:pt x="27" y="25"/>
                </a:lnTo>
                <a:lnTo>
                  <a:pt x="22" y="22"/>
                </a:lnTo>
                <a:lnTo>
                  <a:pt x="17" y="19"/>
                </a:lnTo>
                <a:lnTo>
                  <a:pt x="17" y="17"/>
                </a:lnTo>
                <a:lnTo>
                  <a:pt x="17" y="14"/>
                </a:lnTo>
                <a:lnTo>
                  <a:pt x="12" y="9"/>
                </a:lnTo>
                <a:lnTo>
                  <a:pt x="7" y="4"/>
                </a:lnTo>
                <a:lnTo>
                  <a:pt x="4" y="2"/>
                </a:lnTo>
                <a:lnTo>
                  <a:pt x="0" y="0"/>
                </a:lnTo>
                <a:close/>
              </a:path>
            </a:pathLst>
          </a:custGeom>
          <a:solidFill>
            <a:srgbClr val="1F1A17"/>
          </a:solidFill>
          <a:ln w="9525">
            <a:noFill/>
            <a:round/>
            <a:headEnd/>
            <a:tailEnd/>
          </a:ln>
        </p:spPr>
        <p:txBody>
          <a:bodyPr/>
          <a:lstStyle/>
          <a:p>
            <a:endParaRPr lang="en-US"/>
          </a:p>
        </p:txBody>
      </p:sp>
      <p:sp>
        <p:nvSpPr>
          <p:cNvPr id="5132" name="Freeform 1036"/>
          <p:cNvSpPr>
            <a:spLocks/>
          </p:cNvSpPr>
          <p:nvPr/>
        </p:nvSpPr>
        <p:spPr bwMode="auto">
          <a:xfrm>
            <a:off x="3552825" y="4991100"/>
            <a:ext cx="41275" cy="125413"/>
          </a:xfrm>
          <a:custGeom>
            <a:avLst/>
            <a:gdLst/>
            <a:ahLst/>
            <a:cxnLst>
              <a:cxn ang="0">
                <a:pos x="8" y="0"/>
              </a:cxn>
              <a:cxn ang="0">
                <a:pos x="6" y="9"/>
              </a:cxn>
              <a:cxn ang="0">
                <a:pos x="6" y="14"/>
              </a:cxn>
              <a:cxn ang="0">
                <a:pos x="10" y="19"/>
              </a:cxn>
              <a:cxn ang="0">
                <a:pos x="15" y="22"/>
              </a:cxn>
              <a:cxn ang="0">
                <a:pos x="15" y="26"/>
              </a:cxn>
              <a:cxn ang="0">
                <a:pos x="13" y="29"/>
              </a:cxn>
              <a:cxn ang="0">
                <a:pos x="16" y="36"/>
              </a:cxn>
              <a:cxn ang="0">
                <a:pos x="20" y="42"/>
              </a:cxn>
              <a:cxn ang="0">
                <a:pos x="18" y="46"/>
              </a:cxn>
              <a:cxn ang="0">
                <a:pos x="18" y="47"/>
              </a:cxn>
              <a:cxn ang="0">
                <a:pos x="13" y="41"/>
              </a:cxn>
              <a:cxn ang="0">
                <a:pos x="8" y="36"/>
              </a:cxn>
              <a:cxn ang="0">
                <a:pos x="5" y="39"/>
              </a:cxn>
              <a:cxn ang="0">
                <a:pos x="0" y="41"/>
              </a:cxn>
              <a:cxn ang="0">
                <a:pos x="3" y="46"/>
              </a:cxn>
              <a:cxn ang="0">
                <a:pos x="6" y="49"/>
              </a:cxn>
              <a:cxn ang="0">
                <a:pos x="6" y="47"/>
              </a:cxn>
              <a:cxn ang="0">
                <a:pos x="8" y="44"/>
              </a:cxn>
              <a:cxn ang="0">
                <a:pos x="8" y="49"/>
              </a:cxn>
              <a:cxn ang="0">
                <a:pos x="10" y="52"/>
              </a:cxn>
              <a:cxn ang="0">
                <a:pos x="10" y="51"/>
              </a:cxn>
              <a:cxn ang="0">
                <a:pos x="11" y="49"/>
              </a:cxn>
              <a:cxn ang="0">
                <a:pos x="13" y="56"/>
              </a:cxn>
              <a:cxn ang="0">
                <a:pos x="16" y="61"/>
              </a:cxn>
              <a:cxn ang="0">
                <a:pos x="18" y="61"/>
              </a:cxn>
              <a:cxn ang="0">
                <a:pos x="21" y="59"/>
              </a:cxn>
              <a:cxn ang="0">
                <a:pos x="20" y="66"/>
              </a:cxn>
              <a:cxn ang="0">
                <a:pos x="20" y="72"/>
              </a:cxn>
              <a:cxn ang="0">
                <a:pos x="23" y="76"/>
              </a:cxn>
              <a:cxn ang="0">
                <a:pos x="26" y="79"/>
              </a:cxn>
              <a:cxn ang="0">
                <a:pos x="25" y="64"/>
              </a:cxn>
              <a:cxn ang="0">
                <a:pos x="25" y="51"/>
              </a:cxn>
              <a:cxn ang="0">
                <a:pos x="25" y="46"/>
              </a:cxn>
              <a:cxn ang="0">
                <a:pos x="26" y="41"/>
              </a:cxn>
              <a:cxn ang="0">
                <a:pos x="25" y="37"/>
              </a:cxn>
              <a:cxn ang="0">
                <a:pos x="21" y="34"/>
              </a:cxn>
              <a:cxn ang="0">
                <a:pos x="21" y="29"/>
              </a:cxn>
              <a:cxn ang="0">
                <a:pos x="21" y="24"/>
              </a:cxn>
              <a:cxn ang="0">
                <a:pos x="20" y="19"/>
              </a:cxn>
              <a:cxn ang="0">
                <a:pos x="18" y="15"/>
              </a:cxn>
              <a:cxn ang="0">
                <a:pos x="20" y="10"/>
              </a:cxn>
              <a:cxn ang="0">
                <a:pos x="20" y="7"/>
              </a:cxn>
              <a:cxn ang="0">
                <a:pos x="15" y="4"/>
              </a:cxn>
              <a:cxn ang="0">
                <a:pos x="8" y="0"/>
              </a:cxn>
            </a:cxnLst>
            <a:rect l="0" t="0" r="r" b="b"/>
            <a:pathLst>
              <a:path w="26" h="79">
                <a:moveTo>
                  <a:pt x="8" y="0"/>
                </a:moveTo>
                <a:lnTo>
                  <a:pt x="6" y="9"/>
                </a:lnTo>
                <a:lnTo>
                  <a:pt x="6" y="14"/>
                </a:lnTo>
                <a:lnTo>
                  <a:pt x="10" y="19"/>
                </a:lnTo>
                <a:lnTo>
                  <a:pt x="15" y="22"/>
                </a:lnTo>
                <a:lnTo>
                  <a:pt x="15" y="26"/>
                </a:lnTo>
                <a:lnTo>
                  <a:pt x="13" y="29"/>
                </a:lnTo>
                <a:lnTo>
                  <a:pt x="16" y="36"/>
                </a:lnTo>
                <a:lnTo>
                  <a:pt x="20" y="42"/>
                </a:lnTo>
                <a:lnTo>
                  <a:pt x="18" y="46"/>
                </a:lnTo>
                <a:lnTo>
                  <a:pt x="18" y="47"/>
                </a:lnTo>
                <a:lnTo>
                  <a:pt x="13" y="41"/>
                </a:lnTo>
                <a:lnTo>
                  <a:pt x="8" y="36"/>
                </a:lnTo>
                <a:lnTo>
                  <a:pt x="5" y="39"/>
                </a:lnTo>
                <a:lnTo>
                  <a:pt x="0" y="41"/>
                </a:lnTo>
                <a:lnTo>
                  <a:pt x="3" y="46"/>
                </a:lnTo>
                <a:lnTo>
                  <a:pt x="6" y="49"/>
                </a:lnTo>
                <a:lnTo>
                  <a:pt x="6" y="47"/>
                </a:lnTo>
                <a:lnTo>
                  <a:pt x="8" y="44"/>
                </a:lnTo>
                <a:lnTo>
                  <a:pt x="8" y="49"/>
                </a:lnTo>
                <a:lnTo>
                  <a:pt x="10" y="52"/>
                </a:lnTo>
                <a:lnTo>
                  <a:pt x="10" y="51"/>
                </a:lnTo>
                <a:lnTo>
                  <a:pt x="11" y="49"/>
                </a:lnTo>
                <a:lnTo>
                  <a:pt x="13" y="56"/>
                </a:lnTo>
                <a:lnTo>
                  <a:pt x="16" y="61"/>
                </a:lnTo>
                <a:lnTo>
                  <a:pt x="18" y="61"/>
                </a:lnTo>
                <a:lnTo>
                  <a:pt x="21" y="59"/>
                </a:lnTo>
                <a:lnTo>
                  <a:pt x="20" y="66"/>
                </a:lnTo>
                <a:lnTo>
                  <a:pt x="20" y="72"/>
                </a:lnTo>
                <a:lnTo>
                  <a:pt x="23" y="76"/>
                </a:lnTo>
                <a:lnTo>
                  <a:pt x="26" y="79"/>
                </a:lnTo>
                <a:lnTo>
                  <a:pt x="25" y="64"/>
                </a:lnTo>
                <a:lnTo>
                  <a:pt x="25" y="51"/>
                </a:lnTo>
                <a:lnTo>
                  <a:pt x="25" y="46"/>
                </a:lnTo>
                <a:lnTo>
                  <a:pt x="26" y="41"/>
                </a:lnTo>
                <a:lnTo>
                  <a:pt x="25" y="37"/>
                </a:lnTo>
                <a:lnTo>
                  <a:pt x="21" y="34"/>
                </a:lnTo>
                <a:lnTo>
                  <a:pt x="21" y="29"/>
                </a:lnTo>
                <a:lnTo>
                  <a:pt x="21" y="24"/>
                </a:lnTo>
                <a:lnTo>
                  <a:pt x="20" y="19"/>
                </a:lnTo>
                <a:lnTo>
                  <a:pt x="18" y="15"/>
                </a:lnTo>
                <a:lnTo>
                  <a:pt x="20" y="10"/>
                </a:lnTo>
                <a:lnTo>
                  <a:pt x="20" y="7"/>
                </a:lnTo>
                <a:lnTo>
                  <a:pt x="15" y="4"/>
                </a:lnTo>
                <a:lnTo>
                  <a:pt x="8" y="0"/>
                </a:lnTo>
                <a:close/>
              </a:path>
            </a:pathLst>
          </a:custGeom>
          <a:solidFill>
            <a:srgbClr val="1F1A17"/>
          </a:solidFill>
          <a:ln w="9525">
            <a:noFill/>
            <a:round/>
            <a:headEnd/>
            <a:tailEnd/>
          </a:ln>
        </p:spPr>
        <p:txBody>
          <a:bodyPr/>
          <a:lstStyle/>
          <a:p>
            <a:endParaRPr lang="en-US"/>
          </a:p>
        </p:txBody>
      </p:sp>
      <p:sp>
        <p:nvSpPr>
          <p:cNvPr id="5133" name="Freeform 1037"/>
          <p:cNvSpPr>
            <a:spLocks/>
          </p:cNvSpPr>
          <p:nvPr/>
        </p:nvSpPr>
        <p:spPr bwMode="auto">
          <a:xfrm>
            <a:off x="3387725" y="4999038"/>
            <a:ext cx="193675" cy="125412"/>
          </a:xfrm>
          <a:custGeom>
            <a:avLst/>
            <a:gdLst/>
            <a:ahLst/>
            <a:cxnLst>
              <a:cxn ang="0">
                <a:pos x="12" y="9"/>
              </a:cxn>
              <a:cxn ang="0">
                <a:pos x="20" y="19"/>
              </a:cxn>
              <a:cxn ang="0">
                <a:pos x="23" y="15"/>
              </a:cxn>
              <a:cxn ang="0">
                <a:pos x="23" y="9"/>
              </a:cxn>
              <a:cxn ang="0">
                <a:pos x="25" y="12"/>
              </a:cxn>
              <a:cxn ang="0">
                <a:pos x="27" y="14"/>
              </a:cxn>
              <a:cxn ang="0">
                <a:pos x="28" y="15"/>
              </a:cxn>
              <a:cxn ang="0">
                <a:pos x="30" y="17"/>
              </a:cxn>
              <a:cxn ang="0">
                <a:pos x="33" y="19"/>
              </a:cxn>
              <a:cxn ang="0">
                <a:pos x="38" y="26"/>
              </a:cxn>
              <a:cxn ang="0">
                <a:pos x="42" y="32"/>
              </a:cxn>
              <a:cxn ang="0">
                <a:pos x="47" y="36"/>
              </a:cxn>
              <a:cxn ang="0">
                <a:pos x="52" y="32"/>
              </a:cxn>
              <a:cxn ang="0">
                <a:pos x="60" y="37"/>
              </a:cxn>
              <a:cxn ang="0">
                <a:pos x="74" y="41"/>
              </a:cxn>
              <a:cxn ang="0">
                <a:pos x="79" y="41"/>
              </a:cxn>
              <a:cxn ang="0">
                <a:pos x="87" y="41"/>
              </a:cxn>
              <a:cxn ang="0">
                <a:pos x="99" y="37"/>
              </a:cxn>
              <a:cxn ang="0">
                <a:pos x="104" y="39"/>
              </a:cxn>
              <a:cxn ang="0">
                <a:pos x="105" y="51"/>
              </a:cxn>
              <a:cxn ang="0">
                <a:pos x="107" y="54"/>
              </a:cxn>
              <a:cxn ang="0">
                <a:pos x="115" y="61"/>
              </a:cxn>
              <a:cxn ang="0">
                <a:pos x="119" y="72"/>
              </a:cxn>
              <a:cxn ang="0">
                <a:pos x="110" y="71"/>
              </a:cxn>
              <a:cxn ang="0">
                <a:pos x="100" y="71"/>
              </a:cxn>
              <a:cxn ang="0">
                <a:pos x="94" y="72"/>
              </a:cxn>
              <a:cxn ang="0">
                <a:pos x="87" y="74"/>
              </a:cxn>
              <a:cxn ang="0">
                <a:pos x="80" y="76"/>
              </a:cxn>
              <a:cxn ang="0">
                <a:pos x="79" y="67"/>
              </a:cxn>
              <a:cxn ang="0">
                <a:pos x="75" y="62"/>
              </a:cxn>
              <a:cxn ang="0">
                <a:pos x="69" y="56"/>
              </a:cxn>
              <a:cxn ang="0">
                <a:pos x="62" y="51"/>
              </a:cxn>
              <a:cxn ang="0">
                <a:pos x="50" y="51"/>
              </a:cxn>
              <a:cxn ang="0">
                <a:pos x="43" y="44"/>
              </a:cxn>
              <a:cxn ang="0">
                <a:pos x="40" y="44"/>
              </a:cxn>
              <a:cxn ang="0">
                <a:pos x="37" y="41"/>
              </a:cxn>
              <a:cxn ang="0">
                <a:pos x="30" y="39"/>
              </a:cxn>
              <a:cxn ang="0">
                <a:pos x="22" y="32"/>
              </a:cxn>
              <a:cxn ang="0">
                <a:pos x="18" y="31"/>
              </a:cxn>
              <a:cxn ang="0">
                <a:pos x="12" y="24"/>
              </a:cxn>
              <a:cxn ang="0">
                <a:pos x="8" y="22"/>
              </a:cxn>
              <a:cxn ang="0">
                <a:pos x="8" y="21"/>
              </a:cxn>
              <a:cxn ang="0">
                <a:pos x="3" y="14"/>
              </a:cxn>
              <a:cxn ang="0">
                <a:pos x="3" y="10"/>
              </a:cxn>
              <a:cxn ang="0">
                <a:pos x="3" y="5"/>
              </a:cxn>
              <a:cxn ang="0">
                <a:pos x="3" y="2"/>
              </a:cxn>
            </a:cxnLst>
            <a:rect l="0" t="0" r="r" b="b"/>
            <a:pathLst>
              <a:path w="122" h="79">
                <a:moveTo>
                  <a:pt x="5" y="0"/>
                </a:moveTo>
                <a:lnTo>
                  <a:pt x="12" y="9"/>
                </a:lnTo>
                <a:lnTo>
                  <a:pt x="15" y="17"/>
                </a:lnTo>
                <a:lnTo>
                  <a:pt x="20" y="19"/>
                </a:lnTo>
                <a:lnTo>
                  <a:pt x="25" y="21"/>
                </a:lnTo>
                <a:lnTo>
                  <a:pt x="23" y="15"/>
                </a:lnTo>
                <a:lnTo>
                  <a:pt x="22" y="9"/>
                </a:lnTo>
                <a:lnTo>
                  <a:pt x="23" y="9"/>
                </a:lnTo>
                <a:lnTo>
                  <a:pt x="25" y="9"/>
                </a:lnTo>
                <a:lnTo>
                  <a:pt x="25" y="12"/>
                </a:lnTo>
                <a:lnTo>
                  <a:pt x="27" y="15"/>
                </a:lnTo>
                <a:lnTo>
                  <a:pt x="27" y="14"/>
                </a:lnTo>
                <a:lnTo>
                  <a:pt x="28" y="14"/>
                </a:lnTo>
                <a:lnTo>
                  <a:pt x="28" y="15"/>
                </a:lnTo>
                <a:lnTo>
                  <a:pt x="28" y="19"/>
                </a:lnTo>
                <a:lnTo>
                  <a:pt x="30" y="17"/>
                </a:lnTo>
                <a:lnTo>
                  <a:pt x="32" y="17"/>
                </a:lnTo>
                <a:lnTo>
                  <a:pt x="33" y="19"/>
                </a:lnTo>
                <a:lnTo>
                  <a:pt x="33" y="22"/>
                </a:lnTo>
                <a:lnTo>
                  <a:pt x="38" y="26"/>
                </a:lnTo>
                <a:lnTo>
                  <a:pt x="42" y="27"/>
                </a:lnTo>
                <a:lnTo>
                  <a:pt x="42" y="32"/>
                </a:lnTo>
                <a:lnTo>
                  <a:pt x="42" y="36"/>
                </a:lnTo>
                <a:lnTo>
                  <a:pt x="47" y="36"/>
                </a:lnTo>
                <a:lnTo>
                  <a:pt x="50" y="36"/>
                </a:lnTo>
                <a:lnTo>
                  <a:pt x="52" y="32"/>
                </a:lnTo>
                <a:lnTo>
                  <a:pt x="52" y="29"/>
                </a:lnTo>
                <a:lnTo>
                  <a:pt x="60" y="37"/>
                </a:lnTo>
                <a:lnTo>
                  <a:pt x="70" y="44"/>
                </a:lnTo>
                <a:lnTo>
                  <a:pt x="74" y="41"/>
                </a:lnTo>
                <a:lnTo>
                  <a:pt x="77" y="36"/>
                </a:lnTo>
                <a:lnTo>
                  <a:pt x="79" y="41"/>
                </a:lnTo>
                <a:lnTo>
                  <a:pt x="79" y="44"/>
                </a:lnTo>
                <a:lnTo>
                  <a:pt x="87" y="41"/>
                </a:lnTo>
                <a:lnTo>
                  <a:pt x="95" y="41"/>
                </a:lnTo>
                <a:lnTo>
                  <a:pt x="99" y="37"/>
                </a:lnTo>
                <a:lnTo>
                  <a:pt x="100" y="32"/>
                </a:lnTo>
                <a:lnTo>
                  <a:pt x="104" y="39"/>
                </a:lnTo>
                <a:lnTo>
                  <a:pt x="105" y="47"/>
                </a:lnTo>
                <a:lnTo>
                  <a:pt x="105" y="51"/>
                </a:lnTo>
                <a:lnTo>
                  <a:pt x="105" y="56"/>
                </a:lnTo>
                <a:lnTo>
                  <a:pt x="107" y="54"/>
                </a:lnTo>
                <a:lnTo>
                  <a:pt x="110" y="52"/>
                </a:lnTo>
                <a:lnTo>
                  <a:pt x="115" y="61"/>
                </a:lnTo>
                <a:lnTo>
                  <a:pt x="122" y="69"/>
                </a:lnTo>
                <a:lnTo>
                  <a:pt x="119" y="72"/>
                </a:lnTo>
                <a:lnTo>
                  <a:pt x="117" y="74"/>
                </a:lnTo>
                <a:lnTo>
                  <a:pt x="110" y="71"/>
                </a:lnTo>
                <a:lnTo>
                  <a:pt x="104" y="66"/>
                </a:lnTo>
                <a:lnTo>
                  <a:pt x="100" y="71"/>
                </a:lnTo>
                <a:lnTo>
                  <a:pt x="95" y="74"/>
                </a:lnTo>
                <a:lnTo>
                  <a:pt x="94" y="72"/>
                </a:lnTo>
                <a:lnTo>
                  <a:pt x="90" y="69"/>
                </a:lnTo>
                <a:lnTo>
                  <a:pt x="87" y="74"/>
                </a:lnTo>
                <a:lnTo>
                  <a:pt x="84" y="79"/>
                </a:lnTo>
                <a:lnTo>
                  <a:pt x="80" y="76"/>
                </a:lnTo>
                <a:lnTo>
                  <a:pt x="77" y="72"/>
                </a:lnTo>
                <a:lnTo>
                  <a:pt x="79" y="67"/>
                </a:lnTo>
                <a:lnTo>
                  <a:pt x="79" y="62"/>
                </a:lnTo>
                <a:lnTo>
                  <a:pt x="75" y="62"/>
                </a:lnTo>
                <a:lnTo>
                  <a:pt x="72" y="61"/>
                </a:lnTo>
                <a:lnTo>
                  <a:pt x="69" y="56"/>
                </a:lnTo>
                <a:lnTo>
                  <a:pt x="67" y="51"/>
                </a:lnTo>
                <a:lnTo>
                  <a:pt x="62" y="51"/>
                </a:lnTo>
                <a:lnTo>
                  <a:pt x="57" y="52"/>
                </a:lnTo>
                <a:lnTo>
                  <a:pt x="50" y="51"/>
                </a:lnTo>
                <a:lnTo>
                  <a:pt x="43" y="47"/>
                </a:lnTo>
                <a:lnTo>
                  <a:pt x="43" y="44"/>
                </a:lnTo>
                <a:lnTo>
                  <a:pt x="42" y="42"/>
                </a:lnTo>
                <a:lnTo>
                  <a:pt x="40" y="44"/>
                </a:lnTo>
                <a:lnTo>
                  <a:pt x="38" y="44"/>
                </a:lnTo>
                <a:lnTo>
                  <a:pt x="37" y="41"/>
                </a:lnTo>
                <a:lnTo>
                  <a:pt x="37" y="37"/>
                </a:lnTo>
                <a:lnTo>
                  <a:pt x="30" y="39"/>
                </a:lnTo>
                <a:lnTo>
                  <a:pt x="23" y="37"/>
                </a:lnTo>
                <a:lnTo>
                  <a:pt x="22" y="32"/>
                </a:lnTo>
                <a:lnTo>
                  <a:pt x="20" y="31"/>
                </a:lnTo>
                <a:lnTo>
                  <a:pt x="18" y="31"/>
                </a:lnTo>
                <a:lnTo>
                  <a:pt x="15" y="29"/>
                </a:lnTo>
                <a:lnTo>
                  <a:pt x="12" y="24"/>
                </a:lnTo>
                <a:lnTo>
                  <a:pt x="10" y="21"/>
                </a:lnTo>
                <a:lnTo>
                  <a:pt x="8" y="22"/>
                </a:lnTo>
                <a:lnTo>
                  <a:pt x="8" y="26"/>
                </a:lnTo>
                <a:lnTo>
                  <a:pt x="8" y="21"/>
                </a:lnTo>
                <a:lnTo>
                  <a:pt x="5" y="17"/>
                </a:lnTo>
                <a:lnTo>
                  <a:pt x="3" y="14"/>
                </a:lnTo>
                <a:lnTo>
                  <a:pt x="0" y="10"/>
                </a:lnTo>
                <a:lnTo>
                  <a:pt x="3" y="10"/>
                </a:lnTo>
                <a:lnTo>
                  <a:pt x="5" y="9"/>
                </a:lnTo>
                <a:lnTo>
                  <a:pt x="3" y="5"/>
                </a:lnTo>
                <a:lnTo>
                  <a:pt x="0" y="2"/>
                </a:lnTo>
                <a:lnTo>
                  <a:pt x="3" y="2"/>
                </a:lnTo>
                <a:lnTo>
                  <a:pt x="5" y="0"/>
                </a:lnTo>
                <a:close/>
              </a:path>
            </a:pathLst>
          </a:custGeom>
          <a:solidFill>
            <a:srgbClr val="1F1A17"/>
          </a:solidFill>
          <a:ln w="9525">
            <a:noFill/>
            <a:round/>
            <a:headEnd/>
            <a:tailEnd/>
          </a:ln>
        </p:spPr>
        <p:txBody>
          <a:bodyPr/>
          <a:lstStyle/>
          <a:p>
            <a:endParaRPr lang="en-US"/>
          </a:p>
        </p:txBody>
      </p:sp>
      <p:sp>
        <p:nvSpPr>
          <p:cNvPr id="5134" name="Freeform 1038"/>
          <p:cNvSpPr>
            <a:spLocks/>
          </p:cNvSpPr>
          <p:nvPr/>
        </p:nvSpPr>
        <p:spPr bwMode="auto">
          <a:xfrm>
            <a:off x="3609975" y="5057775"/>
            <a:ext cx="74613" cy="130175"/>
          </a:xfrm>
          <a:custGeom>
            <a:avLst/>
            <a:gdLst/>
            <a:ahLst/>
            <a:cxnLst>
              <a:cxn ang="0">
                <a:pos x="0" y="22"/>
              </a:cxn>
              <a:cxn ang="0">
                <a:pos x="2" y="27"/>
              </a:cxn>
              <a:cxn ang="0">
                <a:pos x="7" y="32"/>
              </a:cxn>
              <a:cxn ang="0">
                <a:pos x="9" y="34"/>
              </a:cxn>
              <a:cxn ang="0">
                <a:pos x="10" y="35"/>
              </a:cxn>
              <a:cxn ang="0">
                <a:pos x="9" y="39"/>
              </a:cxn>
              <a:cxn ang="0">
                <a:pos x="9" y="40"/>
              </a:cxn>
              <a:cxn ang="0">
                <a:pos x="10" y="44"/>
              </a:cxn>
              <a:cxn ang="0">
                <a:pos x="12" y="52"/>
              </a:cxn>
              <a:cxn ang="0">
                <a:pos x="12" y="59"/>
              </a:cxn>
              <a:cxn ang="0">
                <a:pos x="12" y="64"/>
              </a:cxn>
              <a:cxn ang="0">
                <a:pos x="15" y="67"/>
              </a:cxn>
              <a:cxn ang="0">
                <a:pos x="24" y="72"/>
              </a:cxn>
              <a:cxn ang="0">
                <a:pos x="17" y="57"/>
              </a:cxn>
              <a:cxn ang="0">
                <a:pos x="29" y="64"/>
              </a:cxn>
              <a:cxn ang="0">
                <a:pos x="29" y="70"/>
              </a:cxn>
              <a:cxn ang="0">
                <a:pos x="24" y="64"/>
              </a:cxn>
              <a:cxn ang="0">
                <a:pos x="29" y="82"/>
              </a:cxn>
              <a:cxn ang="0">
                <a:pos x="37" y="82"/>
              </a:cxn>
              <a:cxn ang="0">
                <a:pos x="34" y="74"/>
              </a:cxn>
              <a:cxn ang="0">
                <a:pos x="34" y="57"/>
              </a:cxn>
              <a:cxn ang="0">
                <a:pos x="41" y="47"/>
              </a:cxn>
              <a:cxn ang="0">
                <a:pos x="41" y="42"/>
              </a:cxn>
              <a:cxn ang="0">
                <a:pos x="41" y="32"/>
              </a:cxn>
              <a:cxn ang="0">
                <a:pos x="44" y="25"/>
              </a:cxn>
              <a:cxn ang="0">
                <a:pos x="47" y="22"/>
              </a:cxn>
              <a:cxn ang="0">
                <a:pos x="46" y="22"/>
              </a:cxn>
              <a:cxn ang="0">
                <a:pos x="44" y="17"/>
              </a:cxn>
              <a:cxn ang="0">
                <a:pos x="44" y="9"/>
              </a:cxn>
              <a:cxn ang="0">
                <a:pos x="46" y="4"/>
              </a:cxn>
              <a:cxn ang="0">
                <a:pos x="39" y="0"/>
              </a:cxn>
              <a:cxn ang="0">
                <a:pos x="41" y="4"/>
              </a:cxn>
              <a:cxn ang="0">
                <a:pos x="41" y="9"/>
              </a:cxn>
              <a:cxn ang="0">
                <a:pos x="36" y="9"/>
              </a:cxn>
              <a:cxn ang="0">
                <a:pos x="34" y="7"/>
              </a:cxn>
              <a:cxn ang="0">
                <a:pos x="34" y="20"/>
              </a:cxn>
              <a:cxn ang="0">
                <a:pos x="25" y="20"/>
              </a:cxn>
              <a:cxn ang="0">
                <a:pos x="24" y="27"/>
              </a:cxn>
              <a:cxn ang="0">
                <a:pos x="20" y="32"/>
              </a:cxn>
              <a:cxn ang="0">
                <a:pos x="17" y="29"/>
              </a:cxn>
              <a:cxn ang="0">
                <a:pos x="15" y="25"/>
              </a:cxn>
              <a:cxn ang="0">
                <a:pos x="15" y="35"/>
              </a:cxn>
              <a:cxn ang="0">
                <a:pos x="10" y="29"/>
              </a:cxn>
              <a:cxn ang="0">
                <a:pos x="0" y="22"/>
              </a:cxn>
            </a:cxnLst>
            <a:rect l="0" t="0" r="r" b="b"/>
            <a:pathLst>
              <a:path w="47" h="82">
                <a:moveTo>
                  <a:pt x="0" y="22"/>
                </a:moveTo>
                <a:lnTo>
                  <a:pt x="2" y="27"/>
                </a:lnTo>
                <a:lnTo>
                  <a:pt x="7" y="32"/>
                </a:lnTo>
                <a:lnTo>
                  <a:pt x="9" y="34"/>
                </a:lnTo>
                <a:lnTo>
                  <a:pt x="10" y="35"/>
                </a:lnTo>
                <a:lnTo>
                  <a:pt x="9" y="39"/>
                </a:lnTo>
                <a:lnTo>
                  <a:pt x="9" y="40"/>
                </a:lnTo>
                <a:lnTo>
                  <a:pt x="10" y="44"/>
                </a:lnTo>
                <a:lnTo>
                  <a:pt x="12" y="52"/>
                </a:lnTo>
                <a:lnTo>
                  <a:pt x="12" y="59"/>
                </a:lnTo>
                <a:lnTo>
                  <a:pt x="12" y="64"/>
                </a:lnTo>
                <a:lnTo>
                  <a:pt x="15" y="67"/>
                </a:lnTo>
                <a:lnTo>
                  <a:pt x="24" y="72"/>
                </a:lnTo>
                <a:lnTo>
                  <a:pt x="17" y="57"/>
                </a:lnTo>
                <a:lnTo>
                  <a:pt x="29" y="64"/>
                </a:lnTo>
                <a:lnTo>
                  <a:pt x="29" y="70"/>
                </a:lnTo>
                <a:lnTo>
                  <a:pt x="24" y="64"/>
                </a:lnTo>
                <a:lnTo>
                  <a:pt x="29" y="82"/>
                </a:lnTo>
                <a:lnTo>
                  <a:pt x="37" y="82"/>
                </a:lnTo>
                <a:lnTo>
                  <a:pt x="34" y="74"/>
                </a:lnTo>
                <a:lnTo>
                  <a:pt x="34" y="57"/>
                </a:lnTo>
                <a:lnTo>
                  <a:pt x="41" y="47"/>
                </a:lnTo>
                <a:lnTo>
                  <a:pt x="41" y="42"/>
                </a:lnTo>
                <a:lnTo>
                  <a:pt x="41" y="32"/>
                </a:lnTo>
                <a:lnTo>
                  <a:pt x="44" y="25"/>
                </a:lnTo>
                <a:lnTo>
                  <a:pt x="47" y="22"/>
                </a:lnTo>
                <a:lnTo>
                  <a:pt x="46" y="22"/>
                </a:lnTo>
                <a:lnTo>
                  <a:pt x="44" y="17"/>
                </a:lnTo>
                <a:lnTo>
                  <a:pt x="44" y="9"/>
                </a:lnTo>
                <a:lnTo>
                  <a:pt x="46" y="4"/>
                </a:lnTo>
                <a:lnTo>
                  <a:pt x="39" y="0"/>
                </a:lnTo>
                <a:lnTo>
                  <a:pt x="41" y="4"/>
                </a:lnTo>
                <a:lnTo>
                  <a:pt x="41" y="9"/>
                </a:lnTo>
                <a:lnTo>
                  <a:pt x="36" y="9"/>
                </a:lnTo>
                <a:lnTo>
                  <a:pt x="34" y="7"/>
                </a:lnTo>
                <a:lnTo>
                  <a:pt x="34" y="20"/>
                </a:lnTo>
                <a:lnTo>
                  <a:pt x="25" y="20"/>
                </a:lnTo>
                <a:lnTo>
                  <a:pt x="24" y="27"/>
                </a:lnTo>
                <a:lnTo>
                  <a:pt x="20" y="32"/>
                </a:lnTo>
                <a:lnTo>
                  <a:pt x="17" y="29"/>
                </a:lnTo>
                <a:lnTo>
                  <a:pt x="15" y="25"/>
                </a:lnTo>
                <a:lnTo>
                  <a:pt x="15" y="35"/>
                </a:lnTo>
                <a:lnTo>
                  <a:pt x="10" y="29"/>
                </a:lnTo>
                <a:lnTo>
                  <a:pt x="0" y="22"/>
                </a:lnTo>
                <a:close/>
              </a:path>
            </a:pathLst>
          </a:custGeom>
          <a:solidFill>
            <a:srgbClr val="1F1A17"/>
          </a:solidFill>
          <a:ln w="9525">
            <a:noFill/>
            <a:round/>
            <a:headEnd/>
            <a:tailEnd/>
          </a:ln>
        </p:spPr>
        <p:txBody>
          <a:bodyPr/>
          <a:lstStyle/>
          <a:p>
            <a:endParaRPr lang="en-US"/>
          </a:p>
        </p:txBody>
      </p:sp>
      <p:sp>
        <p:nvSpPr>
          <p:cNvPr id="5135" name="Freeform 1039"/>
          <p:cNvSpPr>
            <a:spLocks/>
          </p:cNvSpPr>
          <p:nvPr/>
        </p:nvSpPr>
        <p:spPr bwMode="auto">
          <a:xfrm>
            <a:off x="3683000" y="5089525"/>
            <a:ext cx="57150" cy="47625"/>
          </a:xfrm>
          <a:custGeom>
            <a:avLst/>
            <a:gdLst/>
            <a:ahLst/>
            <a:cxnLst>
              <a:cxn ang="0">
                <a:pos x="0" y="14"/>
              </a:cxn>
              <a:cxn ang="0">
                <a:pos x="0" y="20"/>
              </a:cxn>
              <a:cxn ang="0">
                <a:pos x="1" y="29"/>
              </a:cxn>
              <a:cxn ang="0">
                <a:pos x="6" y="30"/>
              </a:cxn>
              <a:cxn ang="0">
                <a:pos x="8" y="30"/>
              </a:cxn>
              <a:cxn ang="0">
                <a:pos x="10" y="22"/>
              </a:cxn>
              <a:cxn ang="0">
                <a:pos x="10" y="24"/>
              </a:cxn>
              <a:cxn ang="0">
                <a:pos x="11" y="27"/>
              </a:cxn>
              <a:cxn ang="0">
                <a:pos x="15" y="29"/>
              </a:cxn>
              <a:cxn ang="0">
                <a:pos x="18" y="27"/>
              </a:cxn>
              <a:cxn ang="0">
                <a:pos x="25" y="22"/>
              </a:cxn>
              <a:cxn ang="0">
                <a:pos x="28" y="17"/>
              </a:cxn>
              <a:cxn ang="0">
                <a:pos x="36" y="15"/>
              </a:cxn>
              <a:cxn ang="0">
                <a:pos x="36" y="9"/>
              </a:cxn>
              <a:cxn ang="0">
                <a:pos x="36" y="10"/>
              </a:cxn>
              <a:cxn ang="0">
                <a:pos x="35" y="12"/>
              </a:cxn>
              <a:cxn ang="0">
                <a:pos x="31" y="12"/>
              </a:cxn>
              <a:cxn ang="0">
                <a:pos x="26" y="12"/>
              </a:cxn>
              <a:cxn ang="0">
                <a:pos x="21" y="10"/>
              </a:cxn>
              <a:cxn ang="0">
                <a:pos x="20" y="12"/>
              </a:cxn>
              <a:cxn ang="0">
                <a:pos x="20" y="14"/>
              </a:cxn>
              <a:cxn ang="0">
                <a:pos x="20" y="15"/>
              </a:cxn>
              <a:cxn ang="0">
                <a:pos x="11" y="12"/>
              </a:cxn>
              <a:cxn ang="0">
                <a:pos x="15" y="2"/>
              </a:cxn>
              <a:cxn ang="0">
                <a:pos x="11" y="0"/>
              </a:cxn>
              <a:cxn ang="0">
                <a:pos x="6" y="4"/>
              </a:cxn>
              <a:cxn ang="0">
                <a:pos x="11" y="7"/>
              </a:cxn>
              <a:cxn ang="0">
                <a:pos x="0" y="14"/>
              </a:cxn>
            </a:cxnLst>
            <a:rect l="0" t="0" r="r" b="b"/>
            <a:pathLst>
              <a:path w="36" h="30">
                <a:moveTo>
                  <a:pt x="0" y="14"/>
                </a:moveTo>
                <a:lnTo>
                  <a:pt x="0" y="20"/>
                </a:lnTo>
                <a:lnTo>
                  <a:pt x="1" y="29"/>
                </a:lnTo>
                <a:lnTo>
                  <a:pt x="6" y="30"/>
                </a:lnTo>
                <a:lnTo>
                  <a:pt x="8" y="30"/>
                </a:lnTo>
                <a:lnTo>
                  <a:pt x="10" y="22"/>
                </a:lnTo>
                <a:lnTo>
                  <a:pt x="10" y="24"/>
                </a:lnTo>
                <a:lnTo>
                  <a:pt x="11" y="27"/>
                </a:lnTo>
                <a:lnTo>
                  <a:pt x="15" y="29"/>
                </a:lnTo>
                <a:lnTo>
                  <a:pt x="18" y="27"/>
                </a:lnTo>
                <a:lnTo>
                  <a:pt x="25" y="22"/>
                </a:lnTo>
                <a:lnTo>
                  <a:pt x="28" y="17"/>
                </a:lnTo>
                <a:lnTo>
                  <a:pt x="36" y="15"/>
                </a:lnTo>
                <a:lnTo>
                  <a:pt x="36" y="9"/>
                </a:lnTo>
                <a:lnTo>
                  <a:pt x="36" y="10"/>
                </a:lnTo>
                <a:lnTo>
                  <a:pt x="35" y="12"/>
                </a:lnTo>
                <a:lnTo>
                  <a:pt x="31" y="12"/>
                </a:lnTo>
                <a:lnTo>
                  <a:pt x="26" y="12"/>
                </a:lnTo>
                <a:lnTo>
                  <a:pt x="21" y="10"/>
                </a:lnTo>
                <a:lnTo>
                  <a:pt x="20" y="12"/>
                </a:lnTo>
                <a:lnTo>
                  <a:pt x="20" y="14"/>
                </a:lnTo>
                <a:lnTo>
                  <a:pt x="20" y="15"/>
                </a:lnTo>
                <a:lnTo>
                  <a:pt x="11" y="12"/>
                </a:lnTo>
                <a:lnTo>
                  <a:pt x="15" y="2"/>
                </a:lnTo>
                <a:lnTo>
                  <a:pt x="11" y="0"/>
                </a:lnTo>
                <a:lnTo>
                  <a:pt x="6" y="4"/>
                </a:lnTo>
                <a:lnTo>
                  <a:pt x="11" y="7"/>
                </a:lnTo>
                <a:lnTo>
                  <a:pt x="0" y="14"/>
                </a:lnTo>
                <a:close/>
              </a:path>
            </a:pathLst>
          </a:custGeom>
          <a:solidFill>
            <a:srgbClr val="1F1A17"/>
          </a:solidFill>
          <a:ln w="9525">
            <a:noFill/>
            <a:round/>
            <a:headEnd/>
            <a:tailEnd/>
          </a:ln>
        </p:spPr>
        <p:txBody>
          <a:bodyPr/>
          <a:lstStyle/>
          <a:p>
            <a:endParaRPr lang="en-US"/>
          </a:p>
        </p:txBody>
      </p:sp>
      <p:sp>
        <p:nvSpPr>
          <p:cNvPr id="5136" name="Freeform 1040"/>
          <p:cNvSpPr>
            <a:spLocks/>
          </p:cNvSpPr>
          <p:nvPr/>
        </p:nvSpPr>
        <p:spPr bwMode="auto">
          <a:xfrm>
            <a:off x="3675063" y="5113338"/>
            <a:ext cx="87312" cy="61912"/>
          </a:xfrm>
          <a:custGeom>
            <a:avLst/>
            <a:gdLst/>
            <a:ahLst/>
            <a:cxnLst>
              <a:cxn ang="0">
                <a:pos x="0" y="27"/>
              </a:cxn>
              <a:cxn ang="0">
                <a:pos x="3" y="17"/>
              </a:cxn>
              <a:cxn ang="0">
                <a:pos x="5" y="19"/>
              </a:cxn>
              <a:cxn ang="0">
                <a:pos x="8" y="20"/>
              </a:cxn>
              <a:cxn ang="0">
                <a:pos x="11" y="25"/>
              </a:cxn>
              <a:cxn ang="0">
                <a:pos x="13" y="30"/>
              </a:cxn>
              <a:cxn ang="0">
                <a:pos x="15" y="22"/>
              </a:cxn>
              <a:cxn ang="0">
                <a:pos x="16" y="29"/>
              </a:cxn>
              <a:cxn ang="0">
                <a:pos x="18" y="24"/>
              </a:cxn>
              <a:cxn ang="0">
                <a:pos x="20" y="20"/>
              </a:cxn>
              <a:cxn ang="0">
                <a:pos x="20" y="22"/>
              </a:cxn>
              <a:cxn ang="0">
                <a:pos x="21" y="24"/>
              </a:cxn>
              <a:cxn ang="0">
                <a:pos x="23" y="19"/>
              </a:cxn>
              <a:cxn ang="0">
                <a:pos x="23" y="24"/>
              </a:cxn>
              <a:cxn ang="0">
                <a:pos x="25" y="20"/>
              </a:cxn>
              <a:cxn ang="0">
                <a:pos x="26" y="17"/>
              </a:cxn>
              <a:cxn ang="0">
                <a:pos x="28" y="19"/>
              </a:cxn>
              <a:cxn ang="0">
                <a:pos x="30" y="20"/>
              </a:cxn>
              <a:cxn ang="0">
                <a:pos x="36" y="20"/>
              </a:cxn>
              <a:cxn ang="0">
                <a:pos x="38" y="14"/>
              </a:cxn>
              <a:cxn ang="0">
                <a:pos x="41" y="9"/>
              </a:cxn>
              <a:cxn ang="0">
                <a:pos x="43" y="10"/>
              </a:cxn>
              <a:cxn ang="0">
                <a:pos x="45" y="12"/>
              </a:cxn>
              <a:cxn ang="0">
                <a:pos x="45" y="9"/>
              </a:cxn>
              <a:cxn ang="0">
                <a:pos x="45" y="7"/>
              </a:cxn>
              <a:cxn ang="0">
                <a:pos x="46" y="5"/>
              </a:cxn>
              <a:cxn ang="0">
                <a:pos x="45" y="0"/>
              </a:cxn>
              <a:cxn ang="0">
                <a:pos x="55" y="5"/>
              </a:cxn>
              <a:cxn ang="0">
                <a:pos x="51" y="7"/>
              </a:cxn>
              <a:cxn ang="0">
                <a:pos x="50" y="9"/>
              </a:cxn>
              <a:cxn ang="0">
                <a:pos x="48" y="14"/>
              </a:cxn>
              <a:cxn ang="0">
                <a:pos x="46" y="15"/>
              </a:cxn>
              <a:cxn ang="0">
                <a:pos x="40" y="19"/>
              </a:cxn>
              <a:cxn ang="0">
                <a:pos x="40" y="24"/>
              </a:cxn>
              <a:cxn ang="0">
                <a:pos x="35" y="24"/>
              </a:cxn>
              <a:cxn ang="0">
                <a:pos x="35" y="27"/>
              </a:cxn>
              <a:cxn ang="0">
                <a:pos x="33" y="27"/>
              </a:cxn>
              <a:cxn ang="0">
                <a:pos x="31" y="30"/>
              </a:cxn>
              <a:cxn ang="0">
                <a:pos x="31" y="29"/>
              </a:cxn>
              <a:cxn ang="0">
                <a:pos x="30" y="27"/>
              </a:cxn>
              <a:cxn ang="0">
                <a:pos x="28" y="30"/>
              </a:cxn>
              <a:cxn ang="0">
                <a:pos x="26" y="32"/>
              </a:cxn>
              <a:cxn ang="0">
                <a:pos x="23" y="34"/>
              </a:cxn>
              <a:cxn ang="0">
                <a:pos x="21" y="37"/>
              </a:cxn>
              <a:cxn ang="0">
                <a:pos x="20" y="35"/>
              </a:cxn>
              <a:cxn ang="0">
                <a:pos x="16" y="35"/>
              </a:cxn>
              <a:cxn ang="0">
                <a:pos x="15" y="37"/>
              </a:cxn>
              <a:cxn ang="0">
                <a:pos x="15" y="39"/>
              </a:cxn>
              <a:cxn ang="0">
                <a:pos x="13" y="37"/>
              </a:cxn>
              <a:cxn ang="0">
                <a:pos x="11" y="35"/>
              </a:cxn>
              <a:cxn ang="0">
                <a:pos x="10" y="34"/>
              </a:cxn>
              <a:cxn ang="0">
                <a:pos x="8" y="34"/>
              </a:cxn>
              <a:cxn ang="0">
                <a:pos x="6" y="32"/>
              </a:cxn>
              <a:cxn ang="0">
                <a:pos x="6" y="30"/>
              </a:cxn>
              <a:cxn ang="0">
                <a:pos x="6" y="27"/>
              </a:cxn>
              <a:cxn ang="0">
                <a:pos x="3" y="25"/>
              </a:cxn>
              <a:cxn ang="0">
                <a:pos x="0" y="27"/>
              </a:cxn>
            </a:cxnLst>
            <a:rect l="0" t="0" r="r" b="b"/>
            <a:pathLst>
              <a:path w="55" h="39">
                <a:moveTo>
                  <a:pt x="0" y="27"/>
                </a:moveTo>
                <a:lnTo>
                  <a:pt x="3" y="17"/>
                </a:lnTo>
                <a:lnTo>
                  <a:pt x="5" y="19"/>
                </a:lnTo>
                <a:lnTo>
                  <a:pt x="8" y="20"/>
                </a:lnTo>
                <a:lnTo>
                  <a:pt x="11" y="25"/>
                </a:lnTo>
                <a:lnTo>
                  <a:pt x="13" y="30"/>
                </a:lnTo>
                <a:lnTo>
                  <a:pt x="15" y="22"/>
                </a:lnTo>
                <a:lnTo>
                  <a:pt x="16" y="29"/>
                </a:lnTo>
                <a:lnTo>
                  <a:pt x="18" y="24"/>
                </a:lnTo>
                <a:lnTo>
                  <a:pt x="20" y="20"/>
                </a:lnTo>
                <a:lnTo>
                  <a:pt x="20" y="22"/>
                </a:lnTo>
                <a:lnTo>
                  <a:pt x="21" y="24"/>
                </a:lnTo>
                <a:lnTo>
                  <a:pt x="23" y="19"/>
                </a:lnTo>
                <a:lnTo>
                  <a:pt x="23" y="24"/>
                </a:lnTo>
                <a:lnTo>
                  <a:pt x="25" y="20"/>
                </a:lnTo>
                <a:lnTo>
                  <a:pt x="26" y="17"/>
                </a:lnTo>
                <a:lnTo>
                  <a:pt x="28" y="19"/>
                </a:lnTo>
                <a:lnTo>
                  <a:pt x="30" y="20"/>
                </a:lnTo>
                <a:lnTo>
                  <a:pt x="36" y="20"/>
                </a:lnTo>
                <a:lnTo>
                  <a:pt x="38" y="14"/>
                </a:lnTo>
                <a:lnTo>
                  <a:pt x="41" y="9"/>
                </a:lnTo>
                <a:lnTo>
                  <a:pt x="43" y="10"/>
                </a:lnTo>
                <a:lnTo>
                  <a:pt x="45" y="12"/>
                </a:lnTo>
                <a:lnTo>
                  <a:pt x="45" y="9"/>
                </a:lnTo>
                <a:lnTo>
                  <a:pt x="45" y="7"/>
                </a:lnTo>
                <a:lnTo>
                  <a:pt x="46" y="5"/>
                </a:lnTo>
                <a:lnTo>
                  <a:pt x="45" y="0"/>
                </a:lnTo>
                <a:lnTo>
                  <a:pt x="55" y="5"/>
                </a:lnTo>
                <a:lnTo>
                  <a:pt x="51" y="7"/>
                </a:lnTo>
                <a:lnTo>
                  <a:pt x="50" y="9"/>
                </a:lnTo>
                <a:lnTo>
                  <a:pt x="48" y="14"/>
                </a:lnTo>
                <a:lnTo>
                  <a:pt x="46" y="15"/>
                </a:lnTo>
                <a:lnTo>
                  <a:pt x="40" y="19"/>
                </a:lnTo>
                <a:lnTo>
                  <a:pt x="40" y="24"/>
                </a:lnTo>
                <a:lnTo>
                  <a:pt x="35" y="24"/>
                </a:lnTo>
                <a:lnTo>
                  <a:pt x="35" y="27"/>
                </a:lnTo>
                <a:lnTo>
                  <a:pt x="33" y="27"/>
                </a:lnTo>
                <a:lnTo>
                  <a:pt x="31" y="30"/>
                </a:lnTo>
                <a:lnTo>
                  <a:pt x="31" y="29"/>
                </a:lnTo>
                <a:lnTo>
                  <a:pt x="30" y="27"/>
                </a:lnTo>
                <a:lnTo>
                  <a:pt x="28" y="30"/>
                </a:lnTo>
                <a:lnTo>
                  <a:pt x="26" y="32"/>
                </a:lnTo>
                <a:lnTo>
                  <a:pt x="23" y="34"/>
                </a:lnTo>
                <a:lnTo>
                  <a:pt x="21" y="37"/>
                </a:lnTo>
                <a:lnTo>
                  <a:pt x="20" y="35"/>
                </a:lnTo>
                <a:lnTo>
                  <a:pt x="16" y="35"/>
                </a:lnTo>
                <a:lnTo>
                  <a:pt x="15" y="37"/>
                </a:lnTo>
                <a:lnTo>
                  <a:pt x="15" y="39"/>
                </a:lnTo>
                <a:lnTo>
                  <a:pt x="13" y="37"/>
                </a:lnTo>
                <a:lnTo>
                  <a:pt x="11" y="35"/>
                </a:lnTo>
                <a:lnTo>
                  <a:pt x="10" y="34"/>
                </a:lnTo>
                <a:lnTo>
                  <a:pt x="8" y="34"/>
                </a:lnTo>
                <a:lnTo>
                  <a:pt x="6" y="32"/>
                </a:lnTo>
                <a:lnTo>
                  <a:pt x="6" y="30"/>
                </a:lnTo>
                <a:lnTo>
                  <a:pt x="6" y="27"/>
                </a:lnTo>
                <a:lnTo>
                  <a:pt x="3" y="25"/>
                </a:lnTo>
                <a:lnTo>
                  <a:pt x="0" y="27"/>
                </a:lnTo>
                <a:close/>
              </a:path>
            </a:pathLst>
          </a:custGeom>
          <a:solidFill>
            <a:srgbClr val="1F1A17"/>
          </a:solidFill>
          <a:ln w="9525">
            <a:noFill/>
            <a:round/>
            <a:headEnd/>
            <a:tailEnd/>
          </a:ln>
        </p:spPr>
        <p:txBody>
          <a:bodyPr/>
          <a:lstStyle/>
          <a:p>
            <a:endParaRPr lang="en-US"/>
          </a:p>
        </p:txBody>
      </p:sp>
      <p:sp>
        <p:nvSpPr>
          <p:cNvPr id="5137" name="Freeform 1041"/>
          <p:cNvSpPr>
            <a:spLocks/>
          </p:cNvSpPr>
          <p:nvPr/>
        </p:nvSpPr>
        <p:spPr bwMode="auto">
          <a:xfrm>
            <a:off x="3756025" y="5076825"/>
            <a:ext cx="31750" cy="42863"/>
          </a:xfrm>
          <a:custGeom>
            <a:avLst/>
            <a:gdLst/>
            <a:ahLst/>
            <a:cxnLst>
              <a:cxn ang="0">
                <a:pos x="0" y="18"/>
              </a:cxn>
              <a:cxn ang="0">
                <a:pos x="0" y="23"/>
              </a:cxn>
              <a:cxn ang="0">
                <a:pos x="2" y="25"/>
              </a:cxn>
              <a:cxn ang="0">
                <a:pos x="4" y="25"/>
              </a:cxn>
              <a:cxn ang="0">
                <a:pos x="5" y="27"/>
              </a:cxn>
              <a:cxn ang="0">
                <a:pos x="5" y="23"/>
              </a:cxn>
              <a:cxn ang="0">
                <a:pos x="5" y="22"/>
              </a:cxn>
              <a:cxn ang="0">
                <a:pos x="7" y="22"/>
              </a:cxn>
              <a:cxn ang="0">
                <a:pos x="9" y="23"/>
              </a:cxn>
              <a:cxn ang="0">
                <a:pos x="9" y="22"/>
              </a:cxn>
              <a:cxn ang="0">
                <a:pos x="9" y="18"/>
              </a:cxn>
              <a:cxn ang="0">
                <a:pos x="10" y="20"/>
              </a:cxn>
              <a:cxn ang="0">
                <a:pos x="12" y="20"/>
              </a:cxn>
              <a:cxn ang="0">
                <a:pos x="12" y="17"/>
              </a:cxn>
              <a:cxn ang="0">
                <a:pos x="12" y="15"/>
              </a:cxn>
              <a:cxn ang="0">
                <a:pos x="15" y="12"/>
              </a:cxn>
              <a:cxn ang="0">
                <a:pos x="19" y="10"/>
              </a:cxn>
              <a:cxn ang="0">
                <a:pos x="19" y="5"/>
              </a:cxn>
              <a:cxn ang="0">
                <a:pos x="20" y="0"/>
              </a:cxn>
              <a:cxn ang="0">
                <a:pos x="19" y="2"/>
              </a:cxn>
              <a:cxn ang="0">
                <a:pos x="17" y="5"/>
              </a:cxn>
              <a:cxn ang="0">
                <a:pos x="17" y="5"/>
              </a:cxn>
              <a:cxn ang="0">
                <a:pos x="15" y="8"/>
              </a:cxn>
              <a:cxn ang="0">
                <a:pos x="12" y="10"/>
              </a:cxn>
              <a:cxn ang="0">
                <a:pos x="10" y="12"/>
              </a:cxn>
              <a:cxn ang="0">
                <a:pos x="9" y="15"/>
              </a:cxn>
              <a:cxn ang="0">
                <a:pos x="7" y="20"/>
              </a:cxn>
              <a:cxn ang="0">
                <a:pos x="5" y="18"/>
              </a:cxn>
              <a:cxn ang="0">
                <a:pos x="4" y="18"/>
              </a:cxn>
              <a:cxn ang="0">
                <a:pos x="4" y="18"/>
              </a:cxn>
              <a:cxn ang="0">
                <a:pos x="4" y="20"/>
              </a:cxn>
              <a:cxn ang="0">
                <a:pos x="2" y="20"/>
              </a:cxn>
              <a:cxn ang="0">
                <a:pos x="0" y="18"/>
              </a:cxn>
            </a:cxnLst>
            <a:rect l="0" t="0" r="r" b="b"/>
            <a:pathLst>
              <a:path w="20" h="27">
                <a:moveTo>
                  <a:pt x="0" y="18"/>
                </a:moveTo>
                <a:lnTo>
                  <a:pt x="0" y="23"/>
                </a:lnTo>
                <a:lnTo>
                  <a:pt x="2" y="25"/>
                </a:lnTo>
                <a:lnTo>
                  <a:pt x="4" y="25"/>
                </a:lnTo>
                <a:lnTo>
                  <a:pt x="5" y="27"/>
                </a:lnTo>
                <a:lnTo>
                  <a:pt x="5" y="23"/>
                </a:lnTo>
                <a:lnTo>
                  <a:pt x="5" y="22"/>
                </a:lnTo>
                <a:lnTo>
                  <a:pt x="7" y="22"/>
                </a:lnTo>
                <a:lnTo>
                  <a:pt x="9" y="23"/>
                </a:lnTo>
                <a:lnTo>
                  <a:pt x="9" y="22"/>
                </a:lnTo>
                <a:lnTo>
                  <a:pt x="9" y="18"/>
                </a:lnTo>
                <a:lnTo>
                  <a:pt x="10" y="20"/>
                </a:lnTo>
                <a:lnTo>
                  <a:pt x="12" y="20"/>
                </a:lnTo>
                <a:lnTo>
                  <a:pt x="12" y="17"/>
                </a:lnTo>
                <a:lnTo>
                  <a:pt x="12" y="15"/>
                </a:lnTo>
                <a:lnTo>
                  <a:pt x="15" y="12"/>
                </a:lnTo>
                <a:lnTo>
                  <a:pt x="19" y="10"/>
                </a:lnTo>
                <a:lnTo>
                  <a:pt x="19" y="5"/>
                </a:lnTo>
                <a:lnTo>
                  <a:pt x="20" y="0"/>
                </a:lnTo>
                <a:lnTo>
                  <a:pt x="19" y="2"/>
                </a:lnTo>
                <a:lnTo>
                  <a:pt x="17" y="5"/>
                </a:lnTo>
                <a:lnTo>
                  <a:pt x="17" y="5"/>
                </a:lnTo>
                <a:lnTo>
                  <a:pt x="15" y="8"/>
                </a:lnTo>
                <a:lnTo>
                  <a:pt x="12" y="10"/>
                </a:lnTo>
                <a:lnTo>
                  <a:pt x="10" y="12"/>
                </a:lnTo>
                <a:lnTo>
                  <a:pt x="9" y="15"/>
                </a:lnTo>
                <a:lnTo>
                  <a:pt x="7" y="20"/>
                </a:lnTo>
                <a:lnTo>
                  <a:pt x="5" y="18"/>
                </a:lnTo>
                <a:lnTo>
                  <a:pt x="4" y="18"/>
                </a:lnTo>
                <a:lnTo>
                  <a:pt x="4" y="18"/>
                </a:lnTo>
                <a:lnTo>
                  <a:pt x="4" y="20"/>
                </a:lnTo>
                <a:lnTo>
                  <a:pt x="2" y="20"/>
                </a:lnTo>
                <a:lnTo>
                  <a:pt x="0" y="18"/>
                </a:lnTo>
                <a:close/>
              </a:path>
            </a:pathLst>
          </a:custGeom>
          <a:solidFill>
            <a:srgbClr val="1F1A17"/>
          </a:solidFill>
          <a:ln w="9525">
            <a:noFill/>
            <a:round/>
            <a:headEnd/>
            <a:tailEnd/>
          </a:ln>
        </p:spPr>
        <p:txBody>
          <a:bodyPr/>
          <a:lstStyle/>
          <a:p>
            <a:endParaRPr lang="en-US"/>
          </a:p>
        </p:txBody>
      </p:sp>
      <p:sp>
        <p:nvSpPr>
          <p:cNvPr id="5138" name="Freeform 1042"/>
          <p:cNvSpPr>
            <a:spLocks/>
          </p:cNvSpPr>
          <p:nvPr/>
        </p:nvSpPr>
        <p:spPr bwMode="auto">
          <a:xfrm>
            <a:off x="3633788" y="5164138"/>
            <a:ext cx="96837" cy="69850"/>
          </a:xfrm>
          <a:custGeom>
            <a:avLst/>
            <a:gdLst/>
            <a:ahLst/>
            <a:cxnLst>
              <a:cxn ang="0">
                <a:pos x="0" y="30"/>
              </a:cxn>
              <a:cxn ang="0">
                <a:pos x="4" y="35"/>
              </a:cxn>
              <a:cxn ang="0">
                <a:pos x="7" y="32"/>
              </a:cxn>
              <a:cxn ang="0">
                <a:pos x="12" y="30"/>
              </a:cxn>
              <a:cxn ang="0">
                <a:pos x="14" y="29"/>
              </a:cxn>
              <a:cxn ang="0">
                <a:pos x="17" y="29"/>
              </a:cxn>
              <a:cxn ang="0">
                <a:pos x="19" y="30"/>
              </a:cxn>
              <a:cxn ang="0">
                <a:pos x="21" y="32"/>
              </a:cxn>
              <a:cxn ang="0">
                <a:pos x="24" y="30"/>
              </a:cxn>
              <a:cxn ang="0">
                <a:pos x="26" y="30"/>
              </a:cxn>
              <a:cxn ang="0">
                <a:pos x="27" y="30"/>
              </a:cxn>
              <a:cxn ang="0">
                <a:pos x="29" y="30"/>
              </a:cxn>
              <a:cxn ang="0">
                <a:pos x="32" y="34"/>
              </a:cxn>
              <a:cxn ang="0">
                <a:pos x="34" y="35"/>
              </a:cxn>
              <a:cxn ang="0">
                <a:pos x="36" y="27"/>
              </a:cxn>
              <a:cxn ang="0">
                <a:pos x="37" y="40"/>
              </a:cxn>
              <a:cxn ang="0">
                <a:pos x="41" y="44"/>
              </a:cxn>
              <a:cxn ang="0">
                <a:pos x="41" y="39"/>
              </a:cxn>
              <a:cxn ang="0">
                <a:pos x="41" y="32"/>
              </a:cxn>
              <a:cxn ang="0">
                <a:pos x="46" y="30"/>
              </a:cxn>
              <a:cxn ang="0">
                <a:pos x="47" y="29"/>
              </a:cxn>
              <a:cxn ang="0">
                <a:pos x="52" y="24"/>
              </a:cxn>
              <a:cxn ang="0">
                <a:pos x="49" y="20"/>
              </a:cxn>
              <a:cxn ang="0">
                <a:pos x="56" y="22"/>
              </a:cxn>
              <a:cxn ang="0">
                <a:pos x="56" y="17"/>
              </a:cxn>
              <a:cxn ang="0">
                <a:pos x="54" y="13"/>
              </a:cxn>
              <a:cxn ang="0">
                <a:pos x="56" y="13"/>
              </a:cxn>
              <a:cxn ang="0">
                <a:pos x="57" y="10"/>
              </a:cxn>
              <a:cxn ang="0">
                <a:pos x="54" y="8"/>
              </a:cxn>
              <a:cxn ang="0">
                <a:pos x="59" y="7"/>
              </a:cxn>
              <a:cxn ang="0">
                <a:pos x="61" y="0"/>
              </a:cxn>
              <a:cxn ang="0">
                <a:pos x="52" y="5"/>
              </a:cxn>
              <a:cxn ang="0">
                <a:pos x="49" y="12"/>
              </a:cxn>
              <a:cxn ang="0">
                <a:pos x="51" y="17"/>
              </a:cxn>
              <a:cxn ang="0">
                <a:pos x="47" y="17"/>
              </a:cxn>
              <a:cxn ang="0">
                <a:pos x="47" y="20"/>
              </a:cxn>
              <a:cxn ang="0">
                <a:pos x="44" y="24"/>
              </a:cxn>
              <a:cxn ang="0">
                <a:pos x="39" y="22"/>
              </a:cxn>
              <a:cxn ang="0">
                <a:pos x="37" y="20"/>
              </a:cxn>
              <a:cxn ang="0">
                <a:pos x="36" y="13"/>
              </a:cxn>
              <a:cxn ang="0">
                <a:pos x="29" y="15"/>
              </a:cxn>
              <a:cxn ang="0">
                <a:pos x="24" y="19"/>
              </a:cxn>
              <a:cxn ang="0">
                <a:pos x="19" y="19"/>
              </a:cxn>
              <a:cxn ang="0">
                <a:pos x="10" y="20"/>
              </a:cxn>
              <a:cxn ang="0">
                <a:pos x="4" y="27"/>
              </a:cxn>
              <a:cxn ang="0">
                <a:pos x="0" y="30"/>
              </a:cxn>
            </a:cxnLst>
            <a:rect l="0" t="0" r="r" b="b"/>
            <a:pathLst>
              <a:path w="61" h="44">
                <a:moveTo>
                  <a:pt x="0" y="30"/>
                </a:moveTo>
                <a:lnTo>
                  <a:pt x="4" y="35"/>
                </a:lnTo>
                <a:lnTo>
                  <a:pt x="7" y="32"/>
                </a:lnTo>
                <a:lnTo>
                  <a:pt x="12" y="30"/>
                </a:lnTo>
                <a:lnTo>
                  <a:pt x="14" y="29"/>
                </a:lnTo>
                <a:lnTo>
                  <a:pt x="17" y="29"/>
                </a:lnTo>
                <a:lnTo>
                  <a:pt x="19" y="30"/>
                </a:lnTo>
                <a:lnTo>
                  <a:pt x="21" y="32"/>
                </a:lnTo>
                <a:lnTo>
                  <a:pt x="24" y="30"/>
                </a:lnTo>
                <a:lnTo>
                  <a:pt x="26" y="30"/>
                </a:lnTo>
                <a:lnTo>
                  <a:pt x="27" y="30"/>
                </a:lnTo>
                <a:lnTo>
                  <a:pt x="29" y="30"/>
                </a:lnTo>
                <a:lnTo>
                  <a:pt x="32" y="34"/>
                </a:lnTo>
                <a:lnTo>
                  <a:pt x="34" y="35"/>
                </a:lnTo>
                <a:lnTo>
                  <a:pt x="36" y="27"/>
                </a:lnTo>
                <a:lnTo>
                  <a:pt x="37" y="40"/>
                </a:lnTo>
                <a:lnTo>
                  <a:pt x="41" y="44"/>
                </a:lnTo>
                <a:lnTo>
                  <a:pt x="41" y="39"/>
                </a:lnTo>
                <a:lnTo>
                  <a:pt x="41" y="32"/>
                </a:lnTo>
                <a:lnTo>
                  <a:pt x="46" y="30"/>
                </a:lnTo>
                <a:lnTo>
                  <a:pt x="47" y="29"/>
                </a:lnTo>
                <a:lnTo>
                  <a:pt x="52" y="24"/>
                </a:lnTo>
                <a:lnTo>
                  <a:pt x="49" y="20"/>
                </a:lnTo>
                <a:lnTo>
                  <a:pt x="56" y="22"/>
                </a:lnTo>
                <a:lnTo>
                  <a:pt x="56" y="17"/>
                </a:lnTo>
                <a:lnTo>
                  <a:pt x="54" y="13"/>
                </a:lnTo>
                <a:lnTo>
                  <a:pt x="56" y="13"/>
                </a:lnTo>
                <a:lnTo>
                  <a:pt x="57" y="10"/>
                </a:lnTo>
                <a:lnTo>
                  <a:pt x="54" y="8"/>
                </a:lnTo>
                <a:lnTo>
                  <a:pt x="59" y="7"/>
                </a:lnTo>
                <a:lnTo>
                  <a:pt x="61" y="0"/>
                </a:lnTo>
                <a:lnTo>
                  <a:pt x="52" y="5"/>
                </a:lnTo>
                <a:lnTo>
                  <a:pt x="49" y="12"/>
                </a:lnTo>
                <a:lnTo>
                  <a:pt x="51" y="17"/>
                </a:lnTo>
                <a:lnTo>
                  <a:pt x="47" y="17"/>
                </a:lnTo>
                <a:lnTo>
                  <a:pt x="47" y="20"/>
                </a:lnTo>
                <a:lnTo>
                  <a:pt x="44" y="24"/>
                </a:lnTo>
                <a:lnTo>
                  <a:pt x="39" y="22"/>
                </a:lnTo>
                <a:lnTo>
                  <a:pt x="37" y="20"/>
                </a:lnTo>
                <a:lnTo>
                  <a:pt x="36" y="13"/>
                </a:lnTo>
                <a:lnTo>
                  <a:pt x="29" y="15"/>
                </a:lnTo>
                <a:lnTo>
                  <a:pt x="24" y="19"/>
                </a:lnTo>
                <a:lnTo>
                  <a:pt x="19" y="19"/>
                </a:lnTo>
                <a:lnTo>
                  <a:pt x="10" y="20"/>
                </a:lnTo>
                <a:lnTo>
                  <a:pt x="4" y="27"/>
                </a:lnTo>
                <a:lnTo>
                  <a:pt x="0" y="30"/>
                </a:lnTo>
                <a:close/>
              </a:path>
            </a:pathLst>
          </a:custGeom>
          <a:solidFill>
            <a:srgbClr val="1F1A17"/>
          </a:solidFill>
          <a:ln w="9525">
            <a:noFill/>
            <a:round/>
            <a:headEnd/>
            <a:tailEnd/>
          </a:ln>
        </p:spPr>
        <p:txBody>
          <a:bodyPr/>
          <a:lstStyle/>
          <a:p>
            <a:endParaRPr lang="en-US"/>
          </a:p>
        </p:txBody>
      </p:sp>
      <p:sp>
        <p:nvSpPr>
          <p:cNvPr id="5139" name="Freeform 1043"/>
          <p:cNvSpPr>
            <a:spLocks/>
          </p:cNvSpPr>
          <p:nvPr/>
        </p:nvSpPr>
        <p:spPr bwMode="auto">
          <a:xfrm>
            <a:off x="3475038" y="5089525"/>
            <a:ext cx="173037" cy="112713"/>
          </a:xfrm>
          <a:custGeom>
            <a:avLst/>
            <a:gdLst/>
            <a:ahLst/>
            <a:cxnLst>
              <a:cxn ang="0">
                <a:pos x="109" y="60"/>
              </a:cxn>
              <a:cxn ang="0">
                <a:pos x="102" y="55"/>
              </a:cxn>
              <a:cxn ang="0">
                <a:pos x="94" y="49"/>
              </a:cxn>
              <a:cxn ang="0">
                <a:pos x="92" y="40"/>
              </a:cxn>
              <a:cxn ang="0">
                <a:pos x="94" y="34"/>
              </a:cxn>
              <a:cxn ang="0">
                <a:pos x="90" y="29"/>
              </a:cxn>
              <a:cxn ang="0">
                <a:pos x="84" y="22"/>
              </a:cxn>
              <a:cxn ang="0">
                <a:pos x="75" y="14"/>
              </a:cxn>
              <a:cxn ang="0">
                <a:pos x="70" y="9"/>
              </a:cxn>
              <a:cxn ang="0">
                <a:pos x="59" y="14"/>
              </a:cxn>
              <a:cxn ang="0">
                <a:pos x="60" y="17"/>
              </a:cxn>
              <a:cxn ang="0">
                <a:pos x="62" y="22"/>
              </a:cxn>
              <a:cxn ang="0">
                <a:pos x="65" y="27"/>
              </a:cxn>
              <a:cxn ang="0">
                <a:pos x="64" y="30"/>
              </a:cxn>
              <a:cxn ang="0">
                <a:pos x="54" y="32"/>
              </a:cxn>
              <a:cxn ang="0">
                <a:pos x="45" y="30"/>
              </a:cxn>
              <a:cxn ang="0">
                <a:pos x="57" y="7"/>
              </a:cxn>
              <a:cxn ang="0">
                <a:pos x="39" y="29"/>
              </a:cxn>
              <a:cxn ang="0">
                <a:pos x="45" y="5"/>
              </a:cxn>
              <a:cxn ang="0">
                <a:pos x="40" y="12"/>
              </a:cxn>
              <a:cxn ang="0">
                <a:pos x="35" y="25"/>
              </a:cxn>
              <a:cxn ang="0">
                <a:pos x="17" y="12"/>
              </a:cxn>
              <a:cxn ang="0">
                <a:pos x="0" y="0"/>
              </a:cxn>
              <a:cxn ang="0">
                <a:pos x="14" y="12"/>
              </a:cxn>
              <a:cxn ang="0">
                <a:pos x="29" y="27"/>
              </a:cxn>
              <a:cxn ang="0">
                <a:pos x="37" y="35"/>
              </a:cxn>
              <a:cxn ang="0">
                <a:pos x="44" y="39"/>
              </a:cxn>
              <a:cxn ang="0">
                <a:pos x="50" y="39"/>
              </a:cxn>
              <a:cxn ang="0">
                <a:pos x="55" y="40"/>
              </a:cxn>
              <a:cxn ang="0">
                <a:pos x="59" y="44"/>
              </a:cxn>
              <a:cxn ang="0">
                <a:pos x="65" y="47"/>
              </a:cxn>
              <a:cxn ang="0">
                <a:pos x="70" y="45"/>
              </a:cxn>
              <a:cxn ang="0">
                <a:pos x="72" y="44"/>
              </a:cxn>
              <a:cxn ang="0">
                <a:pos x="74" y="44"/>
              </a:cxn>
              <a:cxn ang="0">
                <a:pos x="79" y="44"/>
              </a:cxn>
              <a:cxn ang="0">
                <a:pos x="82" y="45"/>
              </a:cxn>
              <a:cxn ang="0">
                <a:pos x="84" y="50"/>
              </a:cxn>
              <a:cxn ang="0">
                <a:pos x="87" y="64"/>
              </a:cxn>
              <a:cxn ang="0">
                <a:pos x="89" y="71"/>
              </a:cxn>
              <a:cxn ang="0">
                <a:pos x="102" y="67"/>
              </a:cxn>
              <a:cxn ang="0">
                <a:pos x="109" y="60"/>
              </a:cxn>
            </a:cxnLst>
            <a:rect l="0" t="0" r="r" b="b"/>
            <a:pathLst>
              <a:path w="109" h="71">
                <a:moveTo>
                  <a:pt x="109" y="60"/>
                </a:moveTo>
                <a:lnTo>
                  <a:pt x="102" y="55"/>
                </a:lnTo>
                <a:lnTo>
                  <a:pt x="94" y="49"/>
                </a:lnTo>
                <a:lnTo>
                  <a:pt x="92" y="40"/>
                </a:lnTo>
                <a:lnTo>
                  <a:pt x="94" y="34"/>
                </a:lnTo>
                <a:lnTo>
                  <a:pt x="90" y="29"/>
                </a:lnTo>
                <a:lnTo>
                  <a:pt x="84" y="22"/>
                </a:lnTo>
                <a:lnTo>
                  <a:pt x="75" y="14"/>
                </a:lnTo>
                <a:lnTo>
                  <a:pt x="70" y="9"/>
                </a:lnTo>
                <a:lnTo>
                  <a:pt x="59" y="14"/>
                </a:lnTo>
                <a:lnTo>
                  <a:pt x="60" y="17"/>
                </a:lnTo>
                <a:lnTo>
                  <a:pt x="62" y="22"/>
                </a:lnTo>
                <a:lnTo>
                  <a:pt x="65" y="27"/>
                </a:lnTo>
                <a:lnTo>
                  <a:pt x="64" y="30"/>
                </a:lnTo>
                <a:lnTo>
                  <a:pt x="54" y="32"/>
                </a:lnTo>
                <a:lnTo>
                  <a:pt x="45" y="30"/>
                </a:lnTo>
                <a:lnTo>
                  <a:pt x="57" y="7"/>
                </a:lnTo>
                <a:lnTo>
                  <a:pt x="39" y="29"/>
                </a:lnTo>
                <a:lnTo>
                  <a:pt x="45" y="5"/>
                </a:lnTo>
                <a:lnTo>
                  <a:pt x="40" y="12"/>
                </a:lnTo>
                <a:lnTo>
                  <a:pt x="35" y="25"/>
                </a:lnTo>
                <a:lnTo>
                  <a:pt x="17" y="12"/>
                </a:lnTo>
                <a:lnTo>
                  <a:pt x="0" y="0"/>
                </a:lnTo>
                <a:lnTo>
                  <a:pt x="14" y="12"/>
                </a:lnTo>
                <a:lnTo>
                  <a:pt x="29" y="27"/>
                </a:lnTo>
                <a:lnTo>
                  <a:pt x="37" y="35"/>
                </a:lnTo>
                <a:lnTo>
                  <a:pt x="44" y="39"/>
                </a:lnTo>
                <a:lnTo>
                  <a:pt x="50" y="39"/>
                </a:lnTo>
                <a:lnTo>
                  <a:pt x="55" y="40"/>
                </a:lnTo>
                <a:lnTo>
                  <a:pt x="59" y="44"/>
                </a:lnTo>
                <a:lnTo>
                  <a:pt x="65" y="47"/>
                </a:lnTo>
                <a:lnTo>
                  <a:pt x="70" y="45"/>
                </a:lnTo>
                <a:lnTo>
                  <a:pt x="72" y="44"/>
                </a:lnTo>
                <a:lnTo>
                  <a:pt x="74" y="44"/>
                </a:lnTo>
                <a:lnTo>
                  <a:pt x="79" y="44"/>
                </a:lnTo>
                <a:lnTo>
                  <a:pt x="82" y="45"/>
                </a:lnTo>
                <a:lnTo>
                  <a:pt x="84" y="50"/>
                </a:lnTo>
                <a:lnTo>
                  <a:pt x="87" y="64"/>
                </a:lnTo>
                <a:lnTo>
                  <a:pt x="89" y="71"/>
                </a:lnTo>
                <a:lnTo>
                  <a:pt x="102" y="67"/>
                </a:lnTo>
                <a:lnTo>
                  <a:pt x="109" y="60"/>
                </a:lnTo>
                <a:close/>
              </a:path>
            </a:pathLst>
          </a:custGeom>
          <a:solidFill>
            <a:srgbClr val="1F1A17"/>
          </a:solidFill>
          <a:ln w="9525">
            <a:noFill/>
            <a:round/>
            <a:headEnd/>
            <a:tailEnd/>
          </a:ln>
        </p:spPr>
        <p:txBody>
          <a:bodyPr/>
          <a:lstStyle/>
          <a:p>
            <a:endParaRPr lang="en-US"/>
          </a:p>
        </p:txBody>
      </p:sp>
      <p:sp>
        <p:nvSpPr>
          <p:cNvPr id="5140" name="Freeform 1044"/>
          <p:cNvSpPr>
            <a:spLocks/>
          </p:cNvSpPr>
          <p:nvPr/>
        </p:nvSpPr>
        <p:spPr bwMode="auto">
          <a:xfrm>
            <a:off x="3395663" y="5033963"/>
            <a:ext cx="95250" cy="127000"/>
          </a:xfrm>
          <a:custGeom>
            <a:avLst/>
            <a:gdLst/>
            <a:ahLst/>
            <a:cxnLst>
              <a:cxn ang="0">
                <a:pos x="0" y="2"/>
              </a:cxn>
              <a:cxn ang="0">
                <a:pos x="0" y="4"/>
              </a:cxn>
              <a:cxn ang="0">
                <a:pos x="3" y="9"/>
              </a:cxn>
              <a:cxn ang="0">
                <a:pos x="3" y="14"/>
              </a:cxn>
              <a:cxn ang="0">
                <a:pos x="5" y="17"/>
              </a:cxn>
              <a:cxn ang="0">
                <a:pos x="8" y="20"/>
              </a:cxn>
              <a:cxn ang="0">
                <a:pos x="12" y="25"/>
              </a:cxn>
              <a:cxn ang="0">
                <a:pos x="15" y="30"/>
              </a:cxn>
              <a:cxn ang="0">
                <a:pos x="18" y="34"/>
              </a:cxn>
              <a:cxn ang="0">
                <a:pos x="20" y="35"/>
              </a:cxn>
              <a:cxn ang="0">
                <a:pos x="25" y="40"/>
              </a:cxn>
              <a:cxn ang="0">
                <a:pos x="28" y="40"/>
              </a:cxn>
              <a:cxn ang="0">
                <a:pos x="30" y="42"/>
              </a:cxn>
              <a:cxn ang="0">
                <a:pos x="33" y="45"/>
              </a:cxn>
              <a:cxn ang="0">
                <a:pos x="35" y="47"/>
              </a:cxn>
              <a:cxn ang="0">
                <a:pos x="38" y="50"/>
              </a:cxn>
              <a:cxn ang="0">
                <a:pos x="42" y="54"/>
              </a:cxn>
              <a:cxn ang="0">
                <a:pos x="43" y="55"/>
              </a:cxn>
              <a:cxn ang="0">
                <a:pos x="47" y="59"/>
              </a:cxn>
              <a:cxn ang="0">
                <a:pos x="52" y="69"/>
              </a:cxn>
              <a:cxn ang="0">
                <a:pos x="57" y="79"/>
              </a:cxn>
              <a:cxn ang="0">
                <a:pos x="57" y="74"/>
              </a:cxn>
              <a:cxn ang="0">
                <a:pos x="59" y="65"/>
              </a:cxn>
              <a:cxn ang="0">
                <a:pos x="55" y="54"/>
              </a:cxn>
              <a:cxn ang="0">
                <a:pos x="43" y="39"/>
              </a:cxn>
              <a:cxn ang="0">
                <a:pos x="38" y="34"/>
              </a:cxn>
              <a:cxn ang="0">
                <a:pos x="32" y="27"/>
              </a:cxn>
              <a:cxn ang="0">
                <a:pos x="28" y="27"/>
              </a:cxn>
              <a:cxn ang="0">
                <a:pos x="28" y="34"/>
              </a:cxn>
              <a:cxn ang="0">
                <a:pos x="23" y="30"/>
              </a:cxn>
              <a:cxn ang="0">
                <a:pos x="17" y="24"/>
              </a:cxn>
              <a:cxn ang="0">
                <a:pos x="12" y="19"/>
              </a:cxn>
              <a:cxn ang="0">
                <a:pos x="10" y="15"/>
              </a:cxn>
              <a:cxn ang="0">
                <a:pos x="7" y="7"/>
              </a:cxn>
            </a:cxnLst>
            <a:rect l="0" t="0" r="r" b="b"/>
            <a:pathLst>
              <a:path w="60" h="80">
                <a:moveTo>
                  <a:pt x="2" y="0"/>
                </a:moveTo>
                <a:lnTo>
                  <a:pt x="0" y="2"/>
                </a:lnTo>
                <a:lnTo>
                  <a:pt x="0" y="2"/>
                </a:lnTo>
                <a:lnTo>
                  <a:pt x="0" y="4"/>
                </a:lnTo>
                <a:lnTo>
                  <a:pt x="0" y="5"/>
                </a:lnTo>
                <a:lnTo>
                  <a:pt x="3" y="9"/>
                </a:lnTo>
                <a:lnTo>
                  <a:pt x="5" y="10"/>
                </a:lnTo>
                <a:lnTo>
                  <a:pt x="3" y="14"/>
                </a:lnTo>
                <a:lnTo>
                  <a:pt x="2" y="17"/>
                </a:lnTo>
                <a:lnTo>
                  <a:pt x="5" y="17"/>
                </a:lnTo>
                <a:lnTo>
                  <a:pt x="8" y="14"/>
                </a:lnTo>
                <a:lnTo>
                  <a:pt x="8" y="20"/>
                </a:lnTo>
                <a:lnTo>
                  <a:pt x="8" y="27"/>
                </a:lnTo>
                <a:lnTo>
                  <a:pt x="12" y="25"/>
                </a:lnTo>
                <a:lnTo>
                  <a:pt x="13" y="27"/>
                </a:lnTo>
                <a:lnTo>
                  <a:pt x="15" y="30"/>
                </a:lnTo>
                <a:lnTo>
                  <a:pt x="17" y="34"/>
                </a:lnTo>
                <a:lnTo>
                  <a:pt x="18" y="34"/>
                </a:lnTo>
                <a:lnTo>
                  <a:pt x="22" y="32"/>
                </a:lnTo>
                <a:lnTo>
                  <a:pt x="20" y="35"/>
                </a:lnTo>
                <a:lnTo>
                  <a:pt x="23" y="39"/>
                </a:lnTo>
                <a:lnTo>
                  <a:pt x="25" y="40"/>
                </a:lnTo>
                <a:lnTo>
                  <a:pt x="27" y="40"/>
                </a:lnTo>
                <a:lnTo>
                  <a:pt x="28" y="40"/>
                </a:lnTo>
                <a:lnTo>
                  <a:pt x="30" y="37"/>
                </a:lnTo>
                <a:lnTo>
                  <a:pt x="30" y="42"/>
                </a:lnTo>
                <a:lnTo>
                  <a:pt x="32" y="47"/>
                </a:lnTo>
                <a:lnTo>
                  <a:pt x="33" y="45"/>
                </a:lnTo>
                <a:lnTo>
                  <a:pt x="35" y="44"/>
                </a:lnTo>
                <a:lnTo>
                  <a:pt x="35" y="47"/>
                </a:lnTo>
                <a:lnTo>
                  <a:pt x="35" y="52"/>
                </a:lnTo>
                <a:lnTo>
                  <a:pt x="38" y="50"/>
                </a:lnTo>
                <a:lnTo>
                  <a:pt x="40" y="52"/>
                </a:lnTo>
                <a:lnTo>
                  <a:pt x="42" y="54"/>
                </a:lnTo>
                <a:lnTo>
                  <a:pt x="40" y="59"/>
                </a:lnTo>
                <a:lnTo>
                  <a:pt x="43" y="55"/>
                </a:lnTo>
                <a:lnTo>
                  <a:pt x="45" y="55"/>
                </a:lnTo>
                <a:lnTo>
                  <a:pt x="47" y="59"/>
                </a:lnTo>
                <a:lnTo>
                  <a:pt x="47" y="62"/>
                </a:lnTo>
                <a:lnTo>
                  <a:pt x="52" y="69"/>
                </a:lnTo>
                <a:lnTo>
                  <a:pt x="55" y="74"/>
                </a:lnTo>
                <a:lnTo>
                  <a:pt x="57" y="79"/>
                </a:lnTo>
                <a:lnTo>
                  <a:pt x="59" y="80"/>
                </a:lnTo>
                <a:lnTo>
                  <a:pt x="57" y="74"/>
                </a:lnTo>
                <a:lnTo>
                  <a:pt x="55" y="65"/>
                </a:lnTo>
                <a:lnTo>
                  <a:pt x="59" y="65"/>
                </a:lnTo>
                <a:lnTo>
                  <a:pt x="60" y="64"/>
                </a:lnTo>
                <a:lnTo>
                  <a:pt x="55" y="54"/>
                </a:lnTo>
                <a:lnTo>
                  <a:pt x="50" y="44"/>
                </a:lnTo>
                <a:lnTo>
                  <a:pt x="43" y="39"/>
                </a:lnTo>
                <a:lnTo>
                  <a:pt x="38" y="37"/>
                </a:lnTo>
                <a:lnTo>
                  <a:pt x="38" y="34"/>
                </a:lnTo>
                <a:lnTo>
                  <a:pt x="37" y="29"/>
                </a:lnTo>
                <a:lnTo>
                  <a:pt x="32" y="27"/>
                </a:lnTo>
                <a:lnTo>
                  <a:pt x="25" y="24"/>
                </a:lnTo>
                <a:lnTo>
                  <a:pt x="28" y="27"/>
                </a:lnTo>
                <a:lnTo>
                  <a:pt x="32" y="32"/>
                </a:lnTo>
                <a:lnTo>
                  <a:pt x="28" y="34"/>
                </a:lnTo>
                <a:lnTo>
                  <a:pt x="25" y="32"/>
                </a:lnTo>
                <a:lnTo>
                  <a:pt x="23" y="30"/>
                </a:lnTo>
                <a:lnTo>
                  <a:pt x="22" y="25"/>
                </a:lnTo>
                <a:lnTo>
                  <a:pt x="17" y="24"/>
                </a:lnTo>
                <a:lnTo>
                  <a:pt x="13" y="19"/>
                </a:lnTo>
                <a:lnTo>
                  <a:pt x="12" y="19"/>
                </a:lnTo>
                <a:lnTo>
                  <a:pt x="10" y="19"/>
                </a:lnTo>
                <a:lnTo>
                  <a:pt x="10" y="15"/>
                </a:lnTo>
                <a:lnTo>
                  <a:pt x="12" y="10"/>
                </a:lnTo>
                <a:lnTo>
                  <a:pt x="7" y="7"/>
                </a:lnTo>
                <a:lnTo>
                  <a:pt x="2" y="0"/>
                </a:lnTo>
                <a:close/>
              </a:path>
            </a:pathLst>
          </a:custGeom>
          <a:solidFill>
            <a:srgbClr val="1F1A17"/>
          </a:solidFill>
          <a:ln w="9525">
            <a:noFill/>
            <a:round/>
            <a:headEnd/>
            <a:tailEnd/>
          </a:ln>
        </p:spPr>
        <p:txBody>
          <a:bodyPr/>
          <a:lstStyle/>
          <a:p>
            <a:endParaRPr lang="en-US"/>
          </a:p>
        </p:txBody>
      </p:sp>
      <p:sp>
        <p:nvSpPr>
          <p:cNvPr id="5141" name="Freeform 1045"/>
          <p:cNvSpPr>
            <a:spLocks/>
          </p:cNvSpPr>
          <p:nvPr/>
        </p:nvSpPr>
        <p:spPr bwMode="auto">
          <a:xfrm>
            <a:off x="3390900" y="5080000"/>
            <a:ext cx="158750" cy="115888"/>
          </a:xfrm>
          <a:custGeom>
            <a:avLst/>
            <a:gdLst/>
            <a:ahLst/>
            <a:cxnLst>
              <a:cxn ang="0">
                <a:pos x="1" y="5"/>
              </a:cxn>
              <a:cxn ang="0">
                <a:pos x="1" y="10"/>
              </a:cxn>
              <a:cxn ang="0">
                <a:pos x="3" y="11"/>
              </a:cxn>
              <a:cxn ang="0">
                <a:pos x="3" y="11"/>
              </a:cxn>
              <a:cxn ang="0">
                <a:pos x="5" y="13"/>
              </a:cxn>
              <a:cxn ang="0">
                <a:pos x="5" y="15"/>
              </a:cxn>
              <a:cxn ang="0">
                <a:pos x="8" y="13"/>
              </a:cxn>
              <a:cxn ang="0">
                <a:pos x="10" y="20"/>
              </a:cxn>
              <a:cxn ang="0">
                <a:pos x="10" y="25"/>
              </a:cxn>
              <a:cxn ang="0">
                <a:pos x="11" y="26"/>
              </a:cxn>
              <a:cxn ang="0">
                <a:pos x="16" y="33"/>
              </a:cxn>
              <a:cxn ang="0">
                <a:pos x="23" y="48"/>
              </a:cxn>
              <a:cxn ang="0">
                <a:pos x="26" y="50"/>
              </a:cxn>
              <a:cxn ang="0">
                <a:pos x="30" y="50"/>
              </a:cxn>
              <a:cxn ang="0">
                <a:pos x="31" y="53"/>
              </a:cxn>
              <a:cxn ang="0">
                <a:pos x="35" y="55"/>
              </a:cxn>
              <a:cxn ang="0">
                <a:pos x="38" y="60"/>
              </a:cxn>
              <a:cxn ang="0">
                <a:pos x="43" y="58"/>
              </a:cxn>
              <a:cxn ang="0">
                <a:pos x="46" y="58"/>
              </a:cxn>
              <a:cxn ang="0">
                <a:pos x="48" y="65"/>
              </a:cxn>
              <a:cxn ang="0">
                <a:pos x="48" y="68"/>
              </a:cxn>
              <a:cxn ang="0">
                <a:pos x="53" y="68"/>
              </a:cxn>
              <a:cxn ang="0">
                <a:pos x="60" y="60"/>
              </a:cxn>
              <a:cxn ang="0">
                <a:pos x="63" y="65"/>
              </a:cxn>
              <a:cxn ang="0">
                <a:pos x="65" y="65"/>
              </a:cxn>
              <a:cxn ang="0">
                <a:pos x="68" y="65"/>
              </a:cxn>
              <a:cxn ang="0">
                <a:pos x="75" y="66"/>
              </a:cxn>
              <a:cxn ang="0">
                <a:pos x="83" y="63"/>
              </a:cxn>
              <a:cxn ang="0">
                <a:pos x="83" y="68"/>
              </a:cxn>
              <a:cxn ang="0">
                <a:pos x="92" y="73"/>
              </a:cxn>
              <a:cxn ang="0">
                <a:pos x="98" y="70"/>
              </a:cxn>
              <a:cxn ang="0">
                <a:pos x="92" y="68"/>
              </a:cxn>
              <a:cxn ang="0">
                <a:pos x="88" y="61"/>
              </a:cxn>
              <a:cxn ang="0">
                <a:pos x="85" y="56"/>
              </a:cxn>
              <a:cxn ang="0">
                <a:pos x="80" y="50"/>
              </a:cxn>
              <a:cxn ang="0">
                <a:pos x="73" y="51"/>
              </a:cxn>
              <a:cxn ang="0">
                <a:pos x="70" y="53"/>
              </a:cxn>
              <a:cxn ang="0">
                <a:pos x="68" y="48"/>
              </a:cxn>
              <a:cxn ang="0">
                <a:pos x="65" y="48"/>
              </a:cxn>
              <a:cxn ang="0">
                <a:pos x="62" y="51"/>
              </a:cxn>
              <a:cxn ang="0">
                <a:pos x="53" y="46"/>
              </a:cxn>
              <a:cxn ang="0">
                <a:pos x="48" y="41"/>
              </a:cxn>
              <a:cxn ang="0">
                <a:pos x="43" y="41"/>
              </a:cxn>
              <a:cxn ang="0">
                <a:pos x="36" y="40"/>
              </a:cxn>
              <a:cxn ang="0">
                <a:pos x="31" y="38"/>
              </a:cxn>
              <a:cxn ang="0">
                <a:pos x="26" y="33"/>
              </a:cxn>
              <a:cxn ang="0">
                <a:pos x="18" y="26"/>
              </a:cxn>
              <a:cxn ang="0">
                <a:pos x="13" y="16"/>
              </a:cxn>
              <a:cxn ang="0">
                <a:pos x="5" y="5"/>
              </a:cxn>
            </a:cxnLst>
            <a:rect l="0" t="0" r="r" b="b"/>
            <a:pathLst>
              <a:path w="100" h="73">
                <a:moveTo>
                  <a:pt x="0" y="0"/>
                </a:moveTo>
                <a:lnTo>
                  <a:pt x="1" y="5"/>
                </a:lnTo>
                <a:lnTo>
                  <a:pt x="0" y="11"/>
                </a:lnTo>
                <a:lnTo>
                  <a:pt x="1" y="10"/>
                </a:lnTo>
                <a:lnTo>
                  <a:pt x="3" y="8"/>
                </a:lnTo>
                <a:lnTo>
                  <a:pt x="3" y="11"/>
                </a:lnTo>
                <a:lnTo>
                  <a:pt x="1" y="15"/>
                </a:lnTo>
                <a:lnTo>
                  <a:pt x="3" y="11"/>
                </a:lnTo>
                <a:lnTo>
                  <a:pt x="5" y="11"/>
                </a:lnTo>
                <a:lnTo>
                  <a:pt x="5" y="13"/>
                </a:lnTo>
                <a:lnTo>
                  <a:pt x="3" y="16"/>
                </a:lnTo>
                <a:lnTo>
                  <a:pt x="5" y="15"/>
                </a:lnTo>
                <a:lnTo>
                  <a:pt x="8" y="13"/>
                </a:lnTo>
                <a:lnTo>
                  <a:pt x="8" y="13"/>
                </a:lnTo>
                <a:lnTo>
                  <a:pt x="10" y="15"/>
                </a:lnTo>
                <a:lnTo>
                  <a:pt x="10" y="20"/>
                </a:lnTo>
                <a:lnTo>
                  <a:pt x="8" y="25"/>
                </a:lnTo>
                <a:lnTo>
                  <a:pt x="10" y="25"/>
                </a:lnTo>
                <a:lnTo>
                  <a:pt x="11" y="23"/>
                </a:lnTo>
                <a:lnTo>
                  <a:pt x="11" y="26"/>
                </a:lnTo>
                <a:lnTo>
                  <a:pt x="11" y="30"/>
                </a:lnTo>
                <a:lnTo>
                  <a:pt x="16" y="33"/>
                </a:lnTo>
                <a:lnTo>
                  <a:pt x="21" y="38"/>
                </a:lnTo>
                <a:lnTo>
                  <a:pt x="23" y="48"/>
                </a:lnTo>
                <a:lnTo>
                  <a:pt x="23" y="55"/>
                </a:lnTo>
                <a:lnTo>
                  <a:pt x="26" y="50"/>
                </a:lnTo>
                <a:lnTo>
                  <a:pt x="30" y="45"/>
                </a:lnTo>
                <a:lnTo>
                  <a:pt x="30" y="50"/>
                </a:lnTo>
                <a:lnTo>
                  <a:pt x="28" y="55"/>
                </a:lnTo>
                <a:lnTo>
                  <a:pt x="31" y="53"/>
                </a:lnTo>
                <a:lnTo>
                  <a:pt x="33" y="51"/>
                </a:lnTo>
                <a:lnTo>
                  <a:pt x="35" y="55"/>
                </a:lnTo>
                <a:lnTo>
                  <a:pt x="35" y="60"/>
                </a:lnTo>
                <a:lnTo>
                  <a:pt x="38" y="60"/>
                </a:lnTo>
                <a:lnTo>
                  <a:pt x="41" y="60"/>
                </a:lnTo>
                <a:lnTo>
                  <a:pt x="43" y="58"/>
                </a:lnTo>
                <a:lnTo>
                  <a:pt x="45" y="58"/>
                </a:lnTo>
                <a:lnTo>
                  <a:pt x="46" y="58"/>
                </a:lnTo>
                <a:lnTo>
                  <a:pt x="48" y="60"/>
                </a:lnTo>
                <a:lnTo>
                  <a:pt x="48" y="65"/>
                </a:lnTo>
                <a:lnTo>
                  <a:pt x="48" y="66"/>
                </a:lnTo>
                <a:lnTo>
                  <a:pt x="48" y="68"/>
                </a:lnTo>
                <a:lnTo>
                  <a:pt x="52" y="68"/>
                </a:lnTo>
                <a:lnTo>
                  <a:pt x="53" y="68"/>
                </a:lnTo>
                <a:lnTo>
                  <a:pt x="55" y="66"/>
                </a:lnTo>
                <a:lnTo>
                  <a:pt x="60" y="60"/>
                </a:lnTo>
                <a:lnTo>
                  <a:pt x="60" y="58"/>
                </a:lnTo>
                <a:lnTo>
                  <a:pt x="63" y="65"/>
                </a:lnTo>
                <a:lnTo>
                  <a:pt x="65" y="72"/>
                </a:lnTo>
                <a:lnTo>
                  <a:pt x="65" y="65"/>
                </a:lnTo>
                <a:lnTo>
                  <a:pt x="67" y="63"/>
                </a:lnTo>
                <a:lnTo>
                  <a:pt x="68" y="65"/>
                </a:lnTo>
                <a:lnTo>
                  <a:pt x="72" y="70"/>
                </a:lnTo>
                <a:lnTo>
                  <a:pt x="75" y="66"/>
                </a:lnTo>
                <a:lnTo>
                  <a:pt x="82" y="63"/>
                </a:lnTo>
                <a:lnTo>
                  <a:pt x="83" y="63"/>
                </a:lnTo>
                <a:lnTo>
                  <a:pt x="85" y="66"/>
                </a:lnTo>
                <a:lnTo>
                  <a:pt x="83" y="68"/>
                </a:lnTo>
                <a:lnTo>
                  <a:pt x="82" y="72"/>
                </a:lnTo>
                <a:lnTo>
                  <a:pt x="92" y="73"/>
                </a:lnTo>
                <a:lnTo>
                  <a:pt x="100" y="73"/>
                </a:lnTo>
                <a:lnTo>
                  <a:pt x="98" y="70"/>
                </a:lnTo>
                <a:lnTo>
                  <a:pt x="95" y="66"/>
                </a:lnTo>
                <a:lnTo>
                  <a:pt x="92" y="68"/>
                </a:lnTo>
                <a:lnTo>
                  <a:pt x="90" y="66"/>
                </a:lnTo>
                <a:lnTo>
                  <a:pt x="88" y="61"/>
                </a:lnTo>
                <a:lnTo>
                  <a:pt x="87" y="58"/>
                </a:lnTo>
                <a:lnTo>
                  <a:pt x="85" y="56"/>
                </a:lnTo>
                <a:lnTo>
                  <a:pt x="82" y="55"/>
                </a:lnTo>
                <a:lnTo>
                  <a:pt x="80" y="50"/>
                </a:lnTo>
                <a:lnTo>
                  <a:pt x="77" y="45"/>
                </a:lnTo>
                <a:lnTo>
                  <a:pt x="73" y="51"/>
                </a:lnTo>
                <a:lnTo>
                  <a:pt x="70" y="56"/>
                </a:lnTo>
                <a:lnTo>
                  <a:pt x="70" y="53"/>
                </a:lnTo>
                <a:lnTo>
                  <a:pt x="68" y="50"/>
                </a:lnTo>
                <a:lnTo>
                  <a:pt x="68" y="48"/>
                </a:lnTo>
                <a:lnTo>
                  <a:pt x="67" y="46"/>
                </a:lnTo>
                <a:lnTo>
                  <a:pt x="65" y="48"/>
                </a:lnTo>
                <a:lnTo>
                  <a:pt x="65" y="50"/>
                </a:lnTo>
                <a:lnTo>
                  <a:pt x="62" y="51"/>
                </a:lnTo>
                <a:lnTo>
                  <a:pt x="58" y="51"/>
                </a:lnTo>
                <a:lnTo>
                  <a:pt x="53" y="46"/>
                </a:lnTo>
                <a:lnTo>
                  <a:pt x="50" y="43"/>
                </a:lnTo>
                <a:lnTo>
                  <a:pt x="48" y="41"/>
                </a:lnTo>
                <a:lnTo>
                  <a:pt x="45" y="41"/>
                </a:lnTo>
                <a:lnTo>
                  <a:pt x="43" y="41"/>
                </a:lnTo>
                <a:lnTo>
                  <a:pt x="41" y="45"/>
                </a:lnTo>
                <a:lnTo>
                  <a:pt x="36" y="40"/>
                </a:lnTo>
                <a:lnTo>
                  <a:pt x="33" y="36"/>
                </a:lnTo>
                <a:lnTo>
                  <a:pt x="31" y="38"/>
                </a:lnTo>
                <a:lnTo>
                  <a:pt x="30" y="40"/>
                </a:lnTo>
                <a:lnTo>
                  <a:pt x="26" y="33"/>
                </a:lnTo>
                <a:lnTo>
                  <a:pt x="20" y="26"/>
                </a:lnTo>
                <a:lnTo>
                  <a:pt x="18" y="26"/>
                </a:lnTo>
                <a:lnTo>
                  <a:pt x="16" y="26"/>
                </a:lnTo>
                <a:lnTo>
                  <a:pt x="13" y="16"/>
                </a:lnTo>
                <a:lnTo>
                  <a:pt x="8" y="8"/>
                </a:lnTo>
                <a:lnTo>
                  <a:pt x="5" y="5"/>
                </a:lnTo>
                <a:lnTo>
                  <a:pt x="0" y="0"/>
                </a:lnTo>
                <a:close/>
              </a:path>
            </a:pathLst>
          </a:custGeom>
          <a:solidFill>
            <a:srgbClr val="1F1A17"/>
          </a:solidFill>
          <a:ln w="9525">
            <a:noFill/>
            <a:round/>
            <a:headEnd/>
            <a:tailEnd/>
          </a:ln>
        </p:spPr>
        <p:txBody>
          <a:bodyPr/>
          <a:lstStyle/>
          <a:p>
            <a:endParaRPr lang="en-US"/>
          </a:p>
        </p:txBody>
      </p:sp>
      <p:sp>
        <p:nvSpPr>
          <p:cNvPr id="5142" name="Freeform 1046"/>
          <p:cNvSpPr>
            <a:spLocks/>
          </p:cNvSpPr>
          <p:nvPr/>
        </p:nvSpPr>
        <p:spPr bwMode="auto">
          <a:xfrm>
            <a:off x="3684588" y="4997450"/>
            <a:ext cx="125412" cy="84138"/>
          </a:xfrm>
          <a:custGeom>
            <a:avLst/>
            <a:gdLst/>
            <a:ahLst/>
            <a:cxnLst>
              <a:cxn ang="0">
                <a:pos x="7" y="52"/>
              </a:cxn>
              <a:cxn ang="0">
                <a:pos x="14" y="48"/>
              </a:cxn>
              <a:cxn ang="0">
                <a:pos x="19" y="50"/>
              </a:cxn>
              <a:cxn ang="0">
                <a:pos x="20" y="48"/>
              </a:cxn>
              <a:cxn ang="0">
                <a:pos x="25" y="50"/>
              </a:cxn>
              <a:cxn ang="0">
                <a:pos x="35" y="50"/>
              </a:cxn>
              <a:cxn ang="0">
                <a:pos x="40" y="45"/>
              </a:cxn>
              <a:cxn ang="0">
                <a:pos x="42" y="42"/>
              </a:cxn>
              <a:cxn ang="0">
                <a:pos x="47" y="45"/>
              </a:cxn>
              <a:cxn ang="0">
                <a:pos x="49" y="45"/>
              </a:cxn>
              <a:cxn ang="0">
                <a:pos x="50" y="38"/>
              </a:cxn>
              <a:cxn ang="0">
                <a:pos x="55" y="38"/>
              </a:cxn>
              <a:cxn ang="0">
                <a:pos x="60" y="38"/>
              </a:cxn>
              <a:cxn ang="0">
                <a:pos x="60" y="35"/>
              </a:cxn>
              <a:cxn ang="0">
                <a:pos x="62" y="32"/>
              </a:cxn>
              <a:cxn ang="0">
                <a:pos x="64" y="30"/>
              </a:cxn>
              <a:cxn ang="0">
                <a:pos x="65" y="28"/>
              </a:cxn>
              <a:cxn ang="0">
                <a:pos x="72" y="23"/>
              </a:cxn>
              <a:cxn ang="0">
                <a:pos x="75" y="20"/>
              </a:cxn>
              <a:cxn ang="0">
                <a:pos x="75" y="16"/>
              </a:cxn>
              <a:cxn ang="0">
                <a:pos x="75" y="13"/>
              </a:cxn>
              <a:cxn ang="0">
                <a:pos x="77" y="6"/>
              </a:cxn>
              <a:cxn ang="0">
                <a:pos x="69" y="15"/>
              </a:cxn>
              <a:cxn ang="0">
                <a:pos x="57" y="32"/>
              </a:cxn>
              <a:cxn ang="0">
                <a:pos x="54" y="32"/>
              </a:cxn>
              <a:cxn ang="0">
                <a:pos x="47" y="30"/>
              </a:cxn>
              <a:cxn ang="0">
                <a:pos x="44" y="33"/>
              </a:cxn>
              <a:cxn ang="0">
                <a:pos x="40" y="37"/>
              </a:cxn>
              <a:cxn ang="0">
                <a:pos x="34" y="38"/>
              </a:cxn>
              <a:cxn ang="0">
                <a:pos x="24" y="38"/>
              </a:cxn>
              <a:cxn ang="0">
                <a:pos x="9" y="42"/>
              </a:cxn>
              <a:cxn ang="0">
                <a:pos x="2" y="48"/>
              </a:cxn>
            </a:cxnLst>
            <a:rect l="0" t="0" r="r" b="b"/>
            <a:pathLst>
              <a:path w="79" h="53">
                <a:moveTo>
                  <a:pt x="4" y="52"/>
                </a:moveTo>
                <a:lnTo>
                  <a:pt x="7" y="52"/>
                </a:lnTo>
                <a:lnTo>
                  <a:pt x="12" y="50"/>
                </a:lnTo>
                <a:lnTo>
                  <a:pt x="14" y="48"/>
                </a:lnTo>
                <a:lnTo>
                  <a:pt x="17" y="47"/>
                </a:lnTo>
                <a:lnTo>
                  <a:pt x="19" y="50"/>
                </a:lnTo>
                <a:lnTo>
                  <a:pt x="19" y="52"/>
                </a:lnTo>
                <a:lnTo>
                  <a:pt x="20" y="48"/>
                </a:lnTo>
                <a:lnTo>
                  <a:pt x="20" y="45"/>
                </a:lnTo>
                <a:lnTo>
                  <a:pt x="25" y="50"/>
                </a:lnTo>
                <a:lnTo>
                  <a:pt x="30" y="53"/>
                </a:lnTo>
                <a:lnTo>
                  <a:pt x="35" y="50"/>
                </a:lnTo>
                <a:lnTo>
                  <a:pt x="40" y="47"/>
                </a:lnTo>
                <a:lnTo>
                  <a:pt x="40" y="45"/>
                </a:lnTo>
                <a:lnTo>
                  <a:pt x="40" y="43"/>
                </a:lnTo>
                <a:lnTo>
                  <a:pt x="42" y="42"/>
                </a:lnTo>
                <a:lnTo>
                  <a:pt x="45" y="42"/>
                </a:lnTo>
                <a:lnTo>
                  <a:pt x="47" y="45"/>
                </a:lnTo>
                <a:lnTo>
                  <a:pt x="49" y="50"/>
                </a:lnTo>
                <a:lnTo>
                  <a:pt x="49" y="45"/>
                </a:lnTo>
                <a:lnTo>
                  <a:pt x="49" y="38"/>
                </a:lnTo>
                <a:lnTo>
                  <a:pt x="50" y="38"/>
                </a:lnTo>
                <a:lnTo>
                  <a:pt x="54" y="37"/>
                </a:lnTo>
                <a:lnTo>
                  <a:pt x="55" y="38"/>
                </a:lnTo>
                <a:lnTo>
                  <a:pt x="59" y="40"/>
                </a:lnTo>
                <a:lnTo>
                  <a:pt x="60" y="38"/>
                </a:lnTo>
                <a:lnTo>
                  <a:pt x="62" y="37"/>
                </a:lnTo>
                <a:lnTo>
                  <a:pt x="60" y="35"/>
                </a:lnTo>
                <a:lnTo>
                  <a:pt x="60" y="32"/>
                </a:lnTo>
                <a:lnTo>
                  <a:pt x="62" y="32"/>
                </a:lnTo>
                <a:lnTo>
                  <a:pt x="64" y="32"/>
                </a:lnTo>
                <a:lnTo>
                  <a:pt x="64" y="30"/>
                </a:lnTo>
                <a:lnTo>
                  <a:pt x="64" y="28"/>
                </a:lnTo>
                <a:lnTo>
                  <a:pt x="65" y="28"/>
                </a:lnTo>
                <a:lnTo>
                  <a:pt x="69" y="28"/>
                </a:lnTo>
                <a:lnTo>
                  <a:pt x="72" y="23"/>
                </a:lnTo>
                <a:lnTo>
                  <a:pt x="75" y="22"/>
                </a:lnTo>
                <a:lnTo>
                  <a:pt x="75" y="20"/>
                </a:lnTo>
                <a:lnTo>
                  <a:pt x="74" y="18"/>
                </a:lnTo>
                <a:lnTo>
                  <a:pt x="75" y="16"/>
                </a:lnTo>
                <a:lnTo>
                  <a:pt x="77" y="13"/>
                </a:lnTo>
                <a:lnTo>
                  <a:pt x="75" y="13"/>
                </a:lnTo>
                <a:lnTo>
                  <a:pt x="74" y="13"/>
                </a:lnTo>
                <a:lnTo>
                  <a:pt x="77" y="6"/>
                </a:lnTo>
                <a:lnTo>
                  <a:pt x="79" y="0"/>
                </a:lnTo>
                <a:lnTo>
                  <a:pt x="69" y="15"/>
                </a:lnTo>
                <a:lnTo>
                  <a:pt x="57" y="28"/>
                </a:lnTo>
                <a:lnTo>
                  <a:pt x="57" y="32"/>
                </a:lnTo>
                <a:lnTo>
                  <a:pt x="57" y="35"/>
                </a:lnTo>
                <a:lnTo>
                  <a:pt x="54" y="32"/>
                </a:lnTo>
                <a:lnTo>
                  <a:pt x="50" y="28"/>
                </a:lnTo>
                <a:lnTo>
                  <a:pt x="47" y="30"/>
                </a:lnTo>
                <a:lnTo>
                  <a:pt x="44" y="32"/>
                </a:lnTo>
                <a:lnTo>
                  <a:pt x="44" y="33"/>
                </a:lnTo>
                <a:lnTo>
                  <a:pt x="44" y="37"/>
                </a:lnTo>
                <a:lnTo>
                  <a:pt x="40" y="37"/>
                </a:lnTo>
                <a:lnTo>
                  <a:pt x="37" y="37"/>
                </a:lnTo>
                <a:lnTo>
                  <a:pt x="34" y="38"/>
                </a:lnTo>
                <a:lnTo>
                  <a:pt x="30" y="42"/>
                </a:lnTo>
                <a:lnTo>
                  <a:pt x="24" y="38"/>
                </a:lnTo>
                <a:lnTo>
                  <a:pt x="19" y="37"/>
                </a:lnTo>
                <a:lnTo>
                  <a:pt x="9" y="42"/>
                </a:lnTo>
                <a:lnTo>
                  <a:pt x="0" y="47"/>
                </a:lnTo>
                <a:lnTo>
                  <a:pt x="2" y="48"/>
                </a:lnTo>
                <a:lnTo>
                  <a:pt x="4" y="52"/>
                </a:lnTo>
                <a:close/>
              </a:path>
            </a:pathLst>
          </a:custGeom>
          <a:solidFill>
            <a:srgbClr val="1F1A17"/>
          </a:solidFill>
          <a:ln w="9525">
            <a:noFill/>
            <a:round/>
            <a:headEnd/>
            <a:tailEnd/>
          </a:ln>
        </p:spPr>
        <p:txBody>
          <a:bodyPr/>
          <a:lstStyle/>
          <a:p>
            <a:endParaRPr lang="en-US"/>
          </a:p>
        </p:txBody>
      </p:sp>
      <p:sp>
        <p:nvSpPr>
          <p:cNvPr id="5143" name="Freeform 1047"/>
          <p:cNvSpPr>
            <a:spLocks/>
          </p:cNvSpPr>
          <p:nvPr/>
        </p:nvSpPr>
        <p:spPr bwMode="auto">
          <a:xfrm>
            <a:off x="3482975" y="5172075"/>
            <a:ext cx="119063" cy="85725"/>
          </a:xfrm>
          <a:custGeom>
            <a:avLst/>
            <a:gdLst/>
            <a:ahLst/>
            <a:cxnLst>
              <a:cxn ang="0">
                <a:pos x="74" y="12"/>
              </a:cxn>
              <a:cxn ang="0">
                <a:pos x="75" y="5"/>
              </a:cxn>
              <a:cxn ang="0">
                <a:pos x="72" y="5"/>
              </a:cxn>
              <a:cxn ang="0">
                <a:pos x="69" y="3"/>
              </a:cxn>
              <a:cxn ang="0">
                <a:pos x="64" y="2"/>
              </a:cxn>
              <a:cxn ang="0">
                <a:pos x="57" y="5"/>
              </a:cxn>
              <a:cxn ang="0">
                <a:pos x="54" y="10"/>
              </a:cxn>
              <a:cxn ang="0">
                <a:pos x="55" y="19"/>
              </a:cxn>
              <a:cxn ang="0">
                <a:pos x="45" y="15"/>
              </a:cxn>
              <a:cxn ang="0">
                <a:pos x="34" y="14"/>
              </a:cxn>
              <a:cxn ang="0">
                <a:pos x="19" y="15"/>
              </a:cxn>
              <a:cxn ang="0">
                <a:pos x="7" y="15"/>
              </a:cxn>
              <a:cxn ang="0">
                <a:pos x="2" y="19"/>
              </a:cxn>
              <a:cxn ang="0">
                <a:pos x="5" y="27"/>
              </a:cxn>
              <a:cxn ang="0">
                <a:pos x="10" y="29"/>
              </a:cxn>
              <a:cxn ang="0">
                <a:pos x="17" y="30"/>
              </a:cxn>
              <a:cxn ang="0">
                <a:pos x="24" y="34"/>
              </a:cxn>
              <a:cxn ang="0">
                <a:pos x="29" y="32"/>
              </a:cxn>
              <a:cxn ang="0">
                <a:pos x="30" y="25"/>
              </a:cxn>
              <a:cxn ang="0">
                <a:pos x="42" y="27"/>
              </a:cxn>
              <a:cxn ang="0">
                <a:pos x="40" y="34"/>
              </a:cxn>
              <a:cxn ang="0">
                <a:pos x="30" y="40"/>
              </a:cxn>
              <a:cxn ang="0">
                <a:pos x="20" y="45"/>
              </a:cxn>
              <a:cxn ang="0">
                <a:pos x="22" y="50"/>
              </a:cxn>
              <a:cxn ang="0">
                <a:pos x="32" y="49"/>
              </a:cxn>
              <a:cxn ang="0">
                <a:pos x="37" y="47"/>
              </a:cxn>
              <a:cxn ang="0">
                <a:pos x="39" y="50"/>
              </a:cxn>
              <a:cxn ang="0">
                <a:pos x="47" y="50"/>
              </a:cxn>
              <a:cxn ang="0">
                <a:pos x="65" y="47"/>
              </a:cxn>
              <a:cxn ang="0">
                <a:pos x="72" y="42"/>
              </a:cxn>
              <a:cxn ang="0">
                <a:pos x="72" y="29"/>
              </a:cxn>
              <a:cxn ang="0">
                <a:pos x="65" y="27"/>
              </a:cxn>
              <a:cxn ang="0">
                <a:pos x="59" y="19"/>
              </a:cxn>
              <a:cxn ang="0">
                <a:pos x="64" y="15"/>
              </a:cxn>
              <a:cxn ang="0">
                <a:pos x="69" y="20"/>
              </a:cxn>
              <a:cxn ang="0">
                <a:pos x="70" y="19"/>
              </a:cxn>
            </a:cxnLst>
            <a:rect l="0" t="0" r="r" b="b"/>
            <a:pathLst>
              <a:path w="75" h="54">
                <a:moveTo>
                  <a:pt x="72" y="17"/>
                </a:moveTo>
                <a:lnTo>
                  <a:pt x="74" y="12"/>
                </a:lnTo>
                <a:lnTo>
                  <a:pt x="75" y="8"/>
                </a:lnTo>
                <a:lnTo>
                  <a:pt x="75" y="5"/>
                </a:lnTo>
                <a:lnTo>
                  <a:pt x="74" y="2"/>
                </a:lnTo>
                <a:lnTo>
                  <a:pt x="72" y="5"/>
                </a:lnTo>
                <a:lnTo>
                  <a:pt x="69" y="8"/>
                </a:lnTo>
                <a:lnTo>
                  <a:pt x="69" y="3"/>
                </a:lnTo>
                <a:lnTo>
                  <a:pt x="67" y="0"/>
                </a:lnTo>
                <a:lnTo>
                  <a:pt x="64" y="2"/>
                </a:lnTo>
                <a:lnTo>
                  <a:pt x="60" y="2"/>
                </a:lnTo>
                <a:lnTo>
                  <a:pt x="57" y="5"/>
                </a:lnTo>
                <a:lnTo>
                  <a:pt x="52" y="8"/>
                </a:lnTo>
                <a:lnTo>
                  <a:pt x="54" y="10"/>
                </a:lnTo>
                <a:lnTo>
                  <a:pt x="55" y="14"/>
                </a:lnTo>
                <a:lnTo>
                  <a:pt x="55" y="19"/>
                </a:lnTo>
                <a:lnTo>
                  <a:pt x="54" y="20"/>
                </a:lnTo>
                <a:lnTo>
                  <a:pt x="45" y="15"/>
                </a:lnTo>
                <a:lnTo>
                  <a:pt x="40" y="12"/>
                </a:lnTo>
                <a:lnTo>
                  <a:pt x="34" y="14"/>
                </a:lnTo>
                <a:lnTo>
                  <a:pt x="25" y="14"/>
                </a:lnTo>
                <a:lnTo>
                  <a:pt x="19" y="15"/>
                </a:lnTo>
                <a:lnTo>
                  <a:pt x="14" y="17"/>
                </a:lnTo>
                <a:lnTo>
                  <a:pt x="7" y="15"/>
                </a:lnTo>
                <a:lnTo>
                  <a:pt x="0" y="15"/>
                </a:lnTo>
                <a:lnTo>
                  <a:pt x="2" y="19"/>
                </a:lnTo>
                <a:lnTo>
                  <a:pt x="5" y="24"/>
                </a:lnTo>
                <a:lnTo>
                  <a:pt x="5" y="27"/>
                </a:lnTo>
                <a:lnTo>
                  <a:pt x="5" y="30"/>
                </a:lnTo>
                <a:lnTo>
                  <a:pt x="10" y="29"/>
                </a:lnTo>
                <a:lnTo>
                  <a:pt x="17" y="27"/>
                </a:lnTo>
                <a:lnTo>
                  <a:pt x="17" y="30"/>
                </a:lnTo>
                <a:lnTo>
                  <a:pt x="17" y="34"/>
                </a:lnTo>
                <a:lnTo>
                  <a:pt x="24" y="34"/>
                </a:lnTo>
                <a:lnTo>
                  <a:pt x="30" y="35"/>
                </a:lnTo>
                <a:lnTo>
                  <a:pt x="29" y="32"/>
                </a:lnTo>
                <a:lnTo>
                  <a:pt x="27" y="29"/>
                </a:lnTo>
                <a:lnTo>
                  <a:pt x="30" y="25"/>
                </a:lnTo>
                <a:lnTo>
                  <a:pt x="37" y="25"/>
                </a:lnTo>
                <a:lnTo>
                  <a:pt x="42" y="27"/>
                </a:lnTo>
                <a:lnTo>
                  <a:pt x="44" y="29"/>
                </a:lnTo>
                <a:lnTo>
                  <a:pt x="40" y="34"/>
                </a:lnTo>
                <a:lnTo>
                  <a:pt x="37" y="39"/>
                </a:lnTo>
                <a:lnTo>
                  <a:pt x="30" y="40"/>
                </a:lnTo>
                <a:lnTo>
                  <a:pt x="24" y="42"/>
                </a:lnTo>
                <a:lnTo>
                  <a:pt x="20" y="45"/>
                </a:lnTo>
                <a:lnTo>
                  <a:pt x="15" y="50"/>
                </a:lnTo>
                <a:lnTo>
                  <a:pt x="22" y="50"/>
                </a:lnTo>
                <a:lnTo>
                  <a:pt x="29" y="50"/>
                </a:lnTo>
                <a:lnTo>
                  <a:pt x="32" y="49"/>
                </a:lnTo>
                <a:lnTo>
                  <a:pt x="37" y="47"/>
                </a:lnTo>
                <a:lnTo>
                  <a:pt x="37" y="47"/>
                </a:lnTo>
                <a:lnTo>
                  <a:pt x="39" y="49"/>
                </a:lnTo>
                <a:lnTo>
                  <a:pt x="39" y="50"/>
                </a:lnTo>
                <a:lnTo>
                  <a:pt x="39" y="54"/>
                </a:lnTo>
                <a:lnTo>
                  <a:pt x="47" y="50"/>
                </a:lnTo>
                <a:lnTo>
                  <a:pt x="59" y="45"/>
                </a:lnTo>
                <a:lnTo>
                  <a:pt x="65" y="47"/>
                </a:lnTo>
                <a:lnTo>
                  <a:pt x="69" y="49"/>
                </a:lnTo>
                <a:lnTo>
                  <a:pt x="72" y="42"/>
                </a:lnTo>
                <a:lnTo>
                  <a:pt x="74" y="34"/>
                </a:lnTo>
                <a:lnTo>
                  <a:pt x="72" y="29"/>
                </a:lnTo>
                <a:lnTo>
                  <a:pt x="72" y="25"/>
                </a:lnTo>
                <a:lnTo>
                  <a:pt x="65" y="27"/>
                </a:lnTo>
                <a:lnTo>
                  <a:pt x="59" y="25"/>
                </a:lnTo>
                <a:lnTo>
                  <a:pt x="59" y="19"/>
                </a:lnTo>
                <a:lnTo>
                  <a:pt x="60" y="14"/>
                </a:lnTo>
                <a:lnTo>
                  <a:pt x="64" y="15"/>
                </a:lnTo>
                <a:lnTo>
                  <a:pt x="67" y="17"/>
                </a:lnTo>
                <a:lnTo>
                  <a:pt x="69" y="20"/>
                </a:lnTo>
                <a:lnTo>
                  <a:pt x="70" y="22"/>
                </a:lnTo>
                <a:lnTo>
                  <a:pt x="70" y="19"/>
                </a:lnTo>
                <a:lnTo>
                  <a:pt x="72" y="17"/>
                </a:lnTo>
                <a:close/>
              </a:path>
            </a:pathLst>
          </a:custGeom>
          <a:solidFill>
            <a:srgbClr val="1F1A17"/>
          </a:solidFill>
          <a:ln w="9525">
            <a:noFill/>
            <a:round/>
            <a:headEnd/>
            <a:tailEnd/>
          </a:ln>
        </p:spPr>
        <p:txBody>
          <a:bodyPr/>
          <a:lstStyle/>
          <a:p>
            <a:endParaRPr lang="en-US"/>
          </a:p>
        </p:txBody>
      </p:sp>
      <p:sp>
        <p:nvSpPr>
          <p:cNvPr id="5144" name="Freeform 1048"/>
          <p:cNvSpPr>
            <a:spLocks/>
          </p:cNvSpPr>
          <p:nvPr/>
        </p:nvSpPr>
        <p:spPr bwMode="auto">
          <a:xfrm>
            <a:off x="3344863" y="5210175"/>
            <a:ext cx="196850" cy="96838"/>
          </a:xfrm>
          <a:custGeom>
            <a:avLst/>
            <a:gdLst/>
            <a:ahLst/>
            <a:cxnLst>
              <a:cxn ang="0">
                <a:pos x="0" y="5"/>
              </a:cxn>
              <a:cxn ang="0">
                <a:pos x="5" y="11"/>
              </a:cxn>
              <a:cxn ang="0">
                <a:pos x="9" y="20"/>
              </a:cxn>
              <a:cxn ang="0">
                <a:pos x="10" y="21"/>
              </a:cxn>
              <a:cxn ang="0">
                <a:pos x="14" y="21"/>
              </a:cxn>
              <a:cxn ang="0">
                <a:pos x="19" y="23"/>
              </a:cxn>
              <a:cxn ang="0">
                <a:pos x="20" y="28"/>
              </a:cxn>
              <a:cxn ang="0">
                <a:pos x="24" y="30"/>
              </a:cxn>
              <a:cxn ang="0">
                <a:pos x="27" y="33"/>
              </a:cxn>
              <a:cxn ang="0">
                <a:pos x="29" y="43"/>
              </a:cxn>
              <a:cxn ang="0">
                <a:pos x="34" y="41"/>
              </a:cxn>
              <a:cxn ang="0">
                <a:pos x="37" y="36"/>
              </a:cxn>
              <a:cxn ang="0">
                <a:pos x="47" y="38"/>
              </a:cxn>
              <a:cxn ang="0">
                <a:pos x="55" y="48"/>
              </a:cxn>
              <a:cxn ang="0">
                <a:pos x="62" y="56"/>
              </a:cxn>
              <a:cxn ang="0">
                <a:pos x="69" y="58"/>
              </a:cxn>
              <a:cxn ang="0">
                <a:pos x="74" y="53"/>
              </a:cxn>
              <a:cxn ang="0">
                <a:pos x="79" y="53"/>
              </a:cxn>
              <a:cxn ang="0">
                <a:pos x="82" y="58"/>
              </a:cxn>
              <a:cxn ang="0">
                <a:pos x="87" y="56"/>
              </a:cxn>
              <a:cxn ang="0">
                <a:pos x="92" y="56"/>
              </a:cxn>
              <a:cxn ang="0">
                <a:pos x="99" y="58"/>
              </a:cxn>
              <a:cxn ang="0">
                <a:pos x="109" y="53"/>
              </a:cxn>
              <a:cxn ang="0">
                <a:pos x="119" y="50"/>
              </a:cxn>
              <a:cxn ang="0">
                <a:pos x="119" y="45"/>
              </a:cxn>
              <a:cxn ang="0">
                <a:pos x="114" y="36"/>
              </a:cxn>
              <a:cxn ang="0">
                <a:pos x="107" y="35"/>
              </a:cxn>
              <a:cxn ang="0">
                <a:pos x="97" y="33"/>
              </a:cxn>
              <a:cxn ang="0">
                <a:pos x="94" y="38"/>
              </a:cxn>
              <a:cxn ang="0">
                <a:pos x="92" y="46"/>
              </a:cxn>
              <a:cxn ang="0">
                <a:pos x="87" y="45"/>
              </a:cxn>
              <a:cxn ang="0">
                <a:pos x="84" y="43"/>
              </a:cxn>
              <a:cxn ang="0">
                <a:pos x="77" y="43"/>
              </a:cxn>
              <a:cxn ang="0">
                <a:pos x="69" y="40"/>
              </a:cxn>
              <a:cxn ang="0">
                <a:pos x="62" y="35"/>
              </a:cxn>
              <a:cxn ang="0">
                <a:pos x="59" y="26"/>
              </a:cxn>
              <a:cxn ang="0">
                <a:pos x="54" y="20"/>
              </a:cxn>
              <a:cxn ang="0">
                <a:pos x="49" y="20"/>
              </a:cxn>
              <a:cxn ang="0">
                <a:pos x="35" y="15"/>
              </a:cxn>
              <a:cxn ang="0">
                <a:pos x="20" y="10"/>
              </a:cxn>
              <a:cxn ang="0">
                <a:pos x="15" y="8"/>
              </a:cxn>
              <a:cxn ang="0">
                <a:pos x="12" y="6"/>
              </a:cxn>
              <a:cxn ang="0">
                <a:pos x="9" y="6"/>
              </a:cxn>
              <a:cxn ang="0">
                <a:pos x="2" y="3"/>
              </a:cxn>
            </a:cxnLst>
            <a:rect l="0" t="0" r="r" b="b"/>
            <a:pathLst>
              <a:path w="124" h="61">
                <a:moveTo>
                  <a:pt x="0" y="0"/>
                </a:moveTo>
                <a:lnTo>
                  <a:pt x="0" y="5"/>
                </a:lnTo>
                <a:lnTo>
                  <a:pt x="0" y="11"/>
                </a:lnTo>
                <a:lnTo>
                  <a:pt x="5" y="11"/>
                </a:lnTo>
                <a:lnTo>
                  <a:pt x="9" y="13"/>
                </a:lnTo>
                <a:lnTo>
                  <a:pt x="9" y="20"/>
                </a:lnTo>
                <a:lnTo>
                  <a:pt x="9" y="25"/>
                </a:lnTo>
                <a:lnTo>
                  <a:pt x="10" y="21"/>
                </a:lnTo>
                <a:lnTo>
                  <a:pt x="12" y="20"/>
                </a:lnTo>
                <a:lnTo>
                  <a:pt x="14" y="21"/>
                </a:lnTo>
                <a:lnTo>
                  <a:pt x="17" y="25"/>
                </a:lnTo>
                <a:lnTo>
                  <a:pt x="19" y="23"/>
                </a:lnTo>
                <a:lnTo>
                  <a:pt x="22" y="21"/>
                </a:lnTo>
                <a:lnTo>
                  <a:pt x="20" y="28"/>
                </a:lnTo>
                <a:lnTo>
                  <a:pt x="20" y="33"/>
                </a:lnTo>
                <a:lnTo>
                  <a:pt x="24" y="30"/>
                </a:lnTo>
                <a:lnTo>
                  <a:pt x="27" y="30"/>
                </a:lnTo>
                <a:lnTo>
                  <a:pt x="27" y="33"/>
                </a:lnTo>
                <a:lnTo>
                  <a:pt x="25" y="38"/>
                </a:lnTo>
                <a:lnTo>
                  <a:pt x="29" y="43"/>
                </a:lnTo>
                <a:lnTo>
                  <a:pt x="32" y="48"/>
                </a:lnTo>
                <a:lnTo>
                  <a:pt x="34" y="41"/>
                </a:lnTo>
                <a:lnTo>
                  <a:pt x="35" y="38"/>
                </a:lnTo>
                <a:lnTo>
                  <a:pt x="37" y="36"/>
                </a:lnTo>
                <a:lnTo>
                  <a:pt x="40" y="36"/>
                </a:lnTo>
                <a:lnTo>
                  <a:pt x="47" y="38"/>
                </a:lnTo>
                <a:lnTo>
                  <a:pt x="54" y="43"/>
                </a:lnTo>
                <a:lnTo>
                  <a:pt x="55" y="48"/>
                </a:lnTo>
                <a:lnTo>
                  <a:pt x="55" y="51"/>
                </a:lnTo>
                <a:lnTo>
                  <a:pt x="62" y="56"/>
                </a:lnTo>
                <a:lnTo>
                  <a:pt x="67" y="61"/>
                </a:lnTo>
                <a:lnTo>
                  <a:pt x="69" y="58"/>
                </a:lnTo>
                <a:lnTo>
                  <a:pt x="70" y="55"/>
                </a:lnTo>
                <a:lnTo>
                  <a:pt x="74" y="53"/>
                </a:lnTo>
                <a:lnTo>
                  <a:pt x="75" y="53"/>
                </a:lnTo>
                <a:lnTo>
                  <a:pt x="79" y="53"/>
                </a:lnTo>
                <a:lnTo>
                  <a:pt x="81" y="55"/>
                </a:lnTo>
                <a:lnTo>
                  <a:pt x="82" y="58"/>
                </a:lnTo>
                <a:lnTo>
                  <a:pt x="84" y="61"/>
                </a:lnTo>
                <a:lnTo>
                  <a:pt x="87" y="56"/>
                </a:lnTo>
                <a:lnTo>
                  <a:pt x="91" y="53"/>
                </a:lnTo>
                <a:lnTo>
                  <a:pt x="92" y="56"/>
                </a:lnTo>
                <a:lnTo>
                  <a:pt x="94" y="60"/>
                </a:lnTo>
                <a:lnTo>
                  <a:pt x="99" y="58"/>
                </a:lnTo>
                <a:lnTo>
                  <a:pt x="104" y="58"/>
                </a:lnTo>
                <a:lnTo>
                  <a:pt x="109" y="53"/>
                </a:lnTo>
                <a:lnTo>
                  <a:pt x="112" y="48"/>
                </a:lnTo>
                <a:lnTo>
                  <a:pt x="119" y="50"/>
                </a:lnTo>
                <a:lnTo>
                  <a:pt x="124" y="51"/>
                </a:lnTo>
                <a:lnTo>
                  <a:pt x="119" y="45"/>
                </a:lnTo>
                <a:lnTo>
                  <a:pt x="114" y="40"/>
                </a:lnTo>
                <a:lnTo>
                  <a:pt x="114" y="36"/>
                </a:lnTo>
                <a:lnTo>
                  <a:pt x="114" y="31"/>
                </a:lnTo>
                <a:lnTo>
                  <a:pt x="107" y="35"/>
                </a:lnTo>
                <a:lnTo>
                  <a:pt x="102" y="35"/>
                </a:lnTo>
                <a:lnTo>
                  <a:pt x="97" y="33"/>
                </a:lnTo>
                <a:lnTo>
                  <a:pt x="92" y="30"/>
                </a:lnTo>
                <a:lnTo>
                  <a:pt x="94" y="38"/>
                </a:lnTo>
                <a:lnTo>
                  <a:pt x="97" y="45"/>
                </a:lnTo>
                <a:lnTo>
                  <a:pt x="92" y="46"/>
                </a:lnTo>
                <a:lnTo>
                  <a:pt x="87" y="50"/>
                </a:lnTo>
                <a:lnTo>
                  <a:pt x="87" y="45"/>
                </a:lnTo>
                <a:lnTo>
                  <a:pt x="87" y="40"/>
                </a:lnTo>
                <a:lnTo>
                  <a:pt x="84" y="43"/>
                </a:lnTo>
                <a:lnTo>
                  <a:pt x="81" y="43"/>
                </a:lnTo>
                <a:lnTo>
                  <a:pt x="77" y="43"/>
                </a:lnTo>
                <a:lnTo>
                  <a:pt x="72" y="38"/>
                </a:lnTo>
                <a:lnTo>
                  <a:pt x="69" y="40"/>
                </a:lnTo>
                <a:lnTo>
                  <a:pt x="65" y="38"/>
                </a:lnTo>
                <a:lnTo>
                  <a:pt x="62" y="35"/>
                </a:lnTo>
                <a:lnTo>
                  <a:pt x="59" y="30"/>
                </a:lnTo>
                <a:lnTo>
                  <a:pt x="59" y="26"/>
                </a:lnTo>
                <a:lnTo>
                  <a:pt x="59" y="23"/>
                </a:lnTo>
                <a:lnTo>
                  <a:pt x="54" y="20"/>
                </a:lnTo>
                <a:lnTo>
                  <a:pt x="49" y="16"/>
                </a:lnTo>
                <a:lnTo>
                  <a:pt x="49" y="20"/>
                </a:lnTo>
                <a:lnTo>
                  <a:pt x="49" y="21"/>
                </a:lnTo>
                <a:lnTo>
                  <a:pt x="35" y="15"/>
                </a:lnTo>
                <a:lnTo>
                  <a:pt x="22" y="8"/>
                </a:lnTo>
                <a:lnTo>
                  <a:pt x="20" y="10"/>
                </a:lnTo>
                <a:lnTo>
                  <a:pt x="19" y="11"/>
                </a:lnTo>
                <a:lnTo>
                  <a:pt x="15" y="8"/>
                </a:lnTo>
                <a:lnTo>
                  <a:pt x="12" y="3"/>
                </a:lnTo>
                <a:lnTo>
                  <a:pt x="12" y="6"/>
                </a:lnTo>
                <a:lnTo>
                  <a:pt x="14" y="8"/>
                </a:lnTo>
                <a:lnTo>
                  <a:pt x="9" y="6"/>
                </a:lnTo>
                <a:lnTo>
                  <a:pt x="4" y="5"/>
                </a:lnTo>
                <a:lnTo>
                  <a:pt x="2" y="3"/>
                </a:lnTo>
                <a:lnTo>
                  <a:pt x="0" y="0"/>
                </a:lnTo>
                <a:close/>
              </a:path>
            </a:pathLst>
          </a:custGeom>
          <a:solidFill>
            <a:srgbClr val="1F1A17"/>
          </a:solidFill>
          <a:ln w="9525">
            <a:noFill/>
            <a:round/>
            <a:headEnd/>
            <a:tailEnd/>
          </a:ln>
        </p:spPr>
        <p:txBody>
          <a:bodyPr/>
          <a:lstStyle/>
          <a:p>
            <a:endParaRPr lang="en-US"/>
          </a:p>
        </p:txBody>
      </p:sp>
      <p:sp>
        <p:nvSpPr>
          <p:cNvPr id="5145" name="Freeform 1049"/>
          <p:cNvSpPr>
            <a:spLocks/>
          </p:cNvSpPr>
          <p:nvPr/>
        </p:nvSpPr>
        <p:spPr bwMode="auto">
          <a:xfrm>
            <a:off x="3368675" y="5151438"/>
            <a:ext cx="112713" cy="100012"/>
          </a:xfrm>
          <a:custGeom>
            <a:avLst/>
            <a:gdLst/>
            <a:ahLst/>
            <a:cxnLst>
              <a:cxn ang="0">
                <a:pos x="4" y="6"/>
              </a:cxn>
              <a:cxn ang="0">
                <a:pos x="7" y="20"/>
              </a:cxn>
              <a:cxn ang="0">
                <a:pos x="10" y="30"/>
              </a:cxn>
              <a:cxn ang="0">
                <a:pos x="12" y="38"/>
              </a:cxn>
              <a:cxn ang="0">
                <a:pos x="15" y="40"/>
              </a:cxn>
              <a:cxn ang="0">
                <a:pos x="20" y="48"/>
              </a:cxn>
              <a:cxn ang="0">
                <a:pos x="27" y="63"/>
              </a:cxn>
              <a:cxn ang="0">
                <a:pos x="34" y="55"/>
              </a:cxn>
              <a:cxn ang="0">
                <a:pos x="45" y="55"/>
              </a:cxn>
              <a:cxn ang="0">
                <a:pos x="52" y="53"/>
              </a:cxn>
              <a:cxn ang="0">
                <a:pos x="59" y="50"/>
              </a:cxn>
              <a:cxn ang="0">
                <a:pos x="67" y="48"/>
              </a:cxn>
              <a:cxn ang="0">
                <a:pos x="64" y="43"/>
              </a:cxn>
              <a:cxn ang="0">
                <a:pos x="47" y="40"/>
              </a:cxn>
              <a:cxn ang="0">
                <a:pos x="44" y="37"/>
              </a:cxn>
              <a:cxn ang="0">
                <a:pos x="39" y="32"/>
              </a:cxn>
              <a:cxn ang="0">
                <a:pos x="35" y="28"/>
              </a:cxn>
              <a:cxn ang="0">
                <a:pos x="42" y="28"/>
              </a:cxn>
              <a:cxn ang="0">
                <a:pos x="55" y="32"/>
              </a:cxn>
              <a:cxn ang="0">
                <a:pos x="60" y="32"/>
              </a:cxn>
              <a:cxn ang="0">
                <a:pos x="54" y="25"/>
              </a:cxn>
              <a:cxn ang="0">
                <a:pos x="42" y="20"/>
              </a:cxn>
              <a:cxn ang="0">
                <a:pos x="35" y="16"/>
              </a:cxn>
              <a:cxn ang="0">
                <a:pos x="29" y="11"/>
              </a:cxn>
              <a:cxn ang="0">
                <a:pos x="22" y="3"/>
              </a:cxn>
              <a:cxn ang="0">
                <a:pos x="19" y="0"/>
              </a:cxn>
              <a:cxn ang="0">
                <a:pos x="19" y="6"/>
              </a:cxn>
              <a:cxn ang="0">
                <a:pos x="27" y="16"/>
              </a:cxn>
              <a:cxn ang="0">
                <a:pos x="32" y="25"/>
              </a:cxn>
              <a:cxn ang="0">
                <a:pos x="24" y="25"/>
              </a:cxn>
              <a:cxn ang="0">
                <a:pos x="12" y="11"/>
              </a:cxn>
              <a:cxn ang="0">
                <a:pos x="4" y="3"/>
              </a:cxn>
            </a:cxnLst>
            <a:rect l="0" t="0" r="r" b="b"/>
            <a:pathLst>
              <a:path w="71" h="63">
                <a:moveTo>
                  <a:pt x="0" y="3"/>
                </a:moveTo>
                <a:lnTo>
                  <a:pt x="4" y="6"/>
                </a:lnTo>
                <a:lnTo>
                  <a:pt x="7" y="13"/>
                </a:lnTo>
                <a:lnTo>
                  <a:pt x="7" y="20"/>
                </a:lnTo>
                <a:lnTo>
                  <a:pt x="7" y="27"/>
                </a:lnTo>
                <a:lnTo>
                  <a:pt x="10" y="30"/>
                </a:lnTo>
                <a:lnTo>
                  <a:pt x="10" y="33"/>
                </a:lnTo>
                <a:lnTo>
                  <a:pt x="12" y="38"/>
                </a:lnTo>
                <a:lnTo>
                  <a:pt x="14" y="42"/>
                </a:lnTo>
                <a:lnTo>
                  <a:pt x="15" y="40"/>
                </a:lnTo>
                <a:lnTo>
                  <a:pt x="17" y="37"/>
                </a:lnTo>
                <a:lnTo>
                  <a:pt x="20" y="48"/>
                </a:lnTo>
                <a:lnTo>
                  <a:pt x="22" y="62"/>
                </a:lnTo>
                <a:lnTo>
                  <a:pt x="27" y="63"/>
                </a:lnTo>
                <a:lnTo>
                  <a:pt x="32" y="63"/>
                </a:lnTo>
                <a:lnTo>
                  <a:pt x="34" y="55"/>
                </a:lnTo>
                <a:lnTo>
                  <a:pt x="37" y="50"/>
                </a:lnTo>
                <a:lnTo>
                  <a:pt x="45" y="55"/>
                </a:lnTo>
                <a:lnTo>
                  <a:pt x="52" y="58"/>
                </a:lnTo>
                <a:lnTo>
                  <a:pt x="52" y="53"/>
                </a:lnTo>
                <a:lnTo>
                  <a:pt x="54" y="48"/>
                </a:lnTo>
                <a:lnTo>
                  <a:pt x="59" y="50"/>
                </a:lnTo>
                <a:lnTo>
                  <a:pt x="64" y="50"/>
                </a:lnTo>
                <a:lnTo>
                  <a:pt x="67" y="48"/>
                </a:lnTo>
                <a:lnTo>
                  <a:pt x="71" y="42"/>
                </a:lnTo>
                <a:lnTo>
                  <a:pt x="64" y="43"/>
                </a:lnTo>
                <a:lnTo>
                  <a:pt x="54" y="43"/>
                </a:lnTo>
                <a:lnTo>
                  <a:pt x="47" y="40"/>
                </a:lnTo>
                <a:lnTo>
                  <a:pt x="44" y="40"/>
                </a:lnTo>
                <a:lnTo>
                  <a:pt x="44" y="37"/>
                </a:lnTo>
                <a:lnTo>
                  <a:pt x="42" y="32"/>
                </a:lnTo>
                <a:lnTo>
                  <a:pt x="39" y="32"/>
                </a:lnTo>
                <a:lnTo>
                  <a:pt x="34" y="32"/>
                </a:lnTo>
                <a:lnTo>
                  <a:pt x="35" y="28"/>
                </a:lnTo>
                <a:lnTo>
                  <a:pt x="39" y="28"/>
                </a:lnTo>
                <a:lnTo>
                  <a:pt x="42" y="28"/>
                </a:lnTo>
                <a:lnTo>
                  <a:pt x="47" y="28"/>
                </a:lnTo>
                <a:lnTo>
                  <a:pt x="55" y="32"/>
                </a:lnTo>
                <a:lnTo>
                  <a:pt x="62" y="35"/>
                </a:lnTo>
                <a:lnTo>
                  <a:pt x="60" y="32"/>
                </a:lnTo>
                <a:lnTo>
                  <a:pt x="60" y="28"/>
                </a:lnTo>
                <a:lnTo>
                  <a:pt x="54" y="25"/>
                </a:lnTo>
                <a:lnTo>
                  <a:pt x="45" y="20"/>
                </a:lnTo>
                <a:lnTo>
                  <a:pt x="42" y="20"/>
                </a:lnTo>
                <a:lnTo>
                  <a:pt x="37" y="18"/>
                </a:lnTo>
                <a:lnTo>
                  <a:pt x="35" y="16"/>
                </a:lnTo>
                <a:lnTo>
                  <a:pt x="32" y="13"/>
                </a:lnTo>
                <a:lnTo>
                  <a:pt x="29" y="11"/>
                </a:lnTo>
                <a:lnTo>
                  <a:pt x="25" y="8"/>
                </a:lnTo>
                <a:lnTo>
                  <a:pt x="22" y="3"/>
                </a:lnTo>
                <a:lnTo>
                  <a:pt x="20" y="0"/>
                </a:lnTo>
                <a:lnTo>
                  <a:pt x="19" y="0"/>
                </a:lnTo>
                <a:lnTo>
                  <a:pt x="17" y="0"/>
                </a:lnTo>
                <a:lnTo>
                  <a:pt x="19" y="6"/>
                </a:lnTo>
                <a:lnTo>
                  <a:pt x="22" y="11"/>
                </a:lnTo>
                <a:lnTo>
                  <a:pt x="27" y="16"/>
                </a:lnTo>
                <a:lnTo>
                  <a:pt x="34" y="23"/>
                </a:lnTo>
                <a:lnTo>
                  <a:pt x="32" y="25"/>
                </a:lnTo>
                <a:lnTo>
                  <a:pt x="29" y="27"/>
                </a:lnTo>
                <a:lnTo>
                  <a:pt x="24" y="25"/>
                </a:lnTo>
                <a:lnTo>
                  <a:pt x="17" y="21"/>
                </a:lnTo>
                <a:lnTo>
                  <a:pt x="12" y="11"/>
                </a:lnTo>
                <a:lnTo>
                  <a:pt x="5" y="3"/>
                </a:lnTo>
                <a:lnTo>
                  <a:pt x="4" y="3"/>
                </a:lnTo>
                <a:lnTo>
                  <a:pt x="0" y="3"/>
                </a:lnTo>
                <a:close/>
              </a:path>
            </a:pathLst>
          </a:custGeom>
          <a:solidFill>
            <a:srgbClr val="1F1A17"/>
          </a:solidFill>
          <a:ln w="9525">
            <a:noFill/>
            <a:round/>
            <a:headEnd/>
            <a:tailEnd/>
          </a:ln>
        </p:spPr>
        <p:txBody>
          <a:bodyPr/>
          <a:lstStyle/>
          <a:p>
            <a:endParaRPr lang="en-US"/>
          </a:p>
        </p:txBody>
      </p:sp>
      <p:sp>
        <p:nvSpPr>
          <p:cNvPr id="5146" name="Freeform 1050"/>
          <p:cNvSpPr>
            <a:spLocks/>
          </p:cNvSpPr>
          <p:nvPr/>
        </p:nvSpPr>
        <p:spPr bwMode="auto">
          <a:xfrm>
            <a:off x="3455988" y="5210175"/>
            <a:ext cx="61912" cy="63500"/>
          </a:xfrm>
          <a:custGeom>
            <a:avLst/>
            <a:gdLst/>
            <a:ahLst/>
            <a:cxnLst>
              <a:cxn ang="0">
                <a:pos x="0" y="26"/>
              </a:cxn>
              <a:cxn ang="0">
                <a:pos x="5" y="26"/>
              </a:cxn>
              <a:cxn ang="0">
                <a:pos x="11" y="31"/>
              </a:cxn>
              <a:cxn ang="0">
                <a:pos x="12" y="36"/>
              </a:cxn>
              <a:cxn ang="0">
                <a:pos x="16" y="40"/>
              </a:cxn>
              <a:cxn ang="0">
                <a:pos x="16" y="30"/>
              </a:cxn>
              <a:cxn ang="0">
                <a:pos x="19" y="30"/>
              </a:cxn>
              <a:cxn ang="0">
                <a:pos x="19" y="20"/>
              </a:cxn>
              <a:cxn ang="0">
                <a:pos x="26" y="16"/>
              </a:cxn>
              <a:cxn ang="0">
                <a:pos x="31" y="23"/>
              </a:cxn>
              <a:cxn ang="0">
                <a:pos x="39" y="15"/>
              </a:cxn>
              <a:cxn ang="0">
                <a:pos x="32" y="15"/>
              </a:cxn>
              <a:cxn ang="0">
                <a:pos x="37" y="8"/>
              </a:cxn>
              <a:cxn ang="0">
                <a:pos x="34" y="6"/>
              </a:cxn>
              <a:cxn ang="0">
                <a:pos x="27" y="8"/>
              </a:cxn>
              <a:cxn ang="0">
                <a:pos x="26" y="0"/>
              </a:cxn>
              <a:cxn ang="0">
                <a:pos x="21" y="5"/>
              </a:cxn>
              <a:cxn ang="0">
                <a:pos x="19" y="15"/>
              </a:cxn>
              <a:cxn ang="0">
                <a:pos x="17" y="1"/>
              </a:cxn>
              <a:cxn ang="0">
                <a:pos x="12" y="16"/>
              </a:cxn>
              <a:cxn ang="0">
                <a:pos x="9" y="21"/>
              </a:cxn>
              <a:cxn ang="0">
                <a:pos x="0" y="26"/>
              </a:cxn>
            </a:cxnLst>
            <a:rect l="0" t="0" r="r" b="b"/>
            <a:pathLst>
              <a:path w="39" h="40">
                <a:moveTo>
                  <a:pt x="0" y="26"/>
                </a:moveTo>
                <a:lnTo>
                  <a:pt x="5" y="26"/>
                </a:lnTo>
                <a:lnTo>
                  <a:pt x="11" y="31"/>
                </a:lnTo>
                <a:lnTo>
                  <a:pt x="12" y="36"/>
                </a:lnTo>
                <a:lnTo>
                  <a:pt x="16" y="40"/>
                </a:lnTo>
                <a:lnTo>
                  <a:pt x="16" y="30"/>
                </a:lnTo>
                <a:lnTo>
                  <a:pt x="19" y="30"/>
                </a:lnTo>
                <a:lnTo>
                  <a:pt x="19" y="20"/>
                </a:lnTo>
                <a:lnTo>
                  <a:pt x="26" y="16"/>
                </a:lnTo>
                <a:lnTo>
                  <a:pt x="31" y="23"/>
                </a:lnTo>
                <a:lnTo>
                  <a:pt x="39" y="15"/>
                </a:lnTo>
                <a:lnTo>
                  <a:pt x="32" y="15"/>
                </a:lnTo>
                <a:lnTo>
                  <a:pt x="37" y="8"/>
                </a:lnTo>
                <a:lnTo>
                  <a:pt x="34" y="6"/>
                </a:lnTo>
                <a:lnTo>
                  <a:pt x="27" y="8"/>
                </a:lnTo>
                <a:lnTo>
                  <a:pt x="26" y="0"/>
                </a:lnTo>
                <a:lnTo>
                  <a:pt x="21" y="5"/>
                </a:lnTo>
                <a:lnTo>
                  <a:pt x="19" y="15"/>
                </a:lnTo>
                <a:lnTo>
                  <a:pt x="17" y="1"/>
                </a:lnTo>
                <a:lnTo>
                  <a:pt x="12" y="16"/>
                </a:lnTo>
                <a:lnTo>
                  <a:pt x="9" y="21"/>
                </a:lnTo>
                <a:lnTo>
                  <a:pt x="0" y="26"/>
                </a:lnTo>
                <a:close/>
              </a:path>
            </a:pathLst>
          </a:custGeom>
          <a:solidFill>
            <a:srgbClr val="1F1A17"/>
          </a:solidFill>
          <a:ln w="9525">
            <a:noFill/>
            <a:round/>
            <a:headEnd/>
            <a:tailEnd/>
          </a:ln>
        </p:spPr>
        <p:txBody>
          <a:bodyPr/>
          <a:lstStyle/>
          <a:p>
            <a:endParaRPr lang="en-US"/>
          </a:p>
        </p:txBody>
      </p:sp>
      <p:sp>
        <p:nvSpPr>
          <p:cNvPr id="5147" name="Freeform 1051"/>
          <p:cNvSpPr>
            <a:spLocks/>
          </p:cNvSpPr>
          <p:nvPr/>
        </p:nvSpPr>
        <p:spPr bwMode="auto">
          <a:xfrm>
            <a:off x="3616325" y="4699000"/>
            <a:ext cx="66675" cy="53975"/>
          </a:xfrm>
          <a:custGeom>
            <a:avLst/>
            <a:gdLst/>
            <a:ahLst/>
            <a:cxnLst>
              <a:cxn ang="0">
                <a:pos x="0" y="26"/>
              </a:cxn>
              <a:cxn ang="0">
                <a:pos x="1" y="27"/>
              </a:cxn>
              <a:cxn ang="0">
                <a:pos x="3" y="31"/>
              </a:cxn>
              <a:cxn ang="0">
                <a:pos x="5" y="32"/>
              </a:cxn>
              <a:cxn ang="0">
                <a:pos x="5" y="34"/>
              </a:cxn>
              <a:cxn ang="0">
                <a:pos x="6" y="31"/>
              </a:cxn>
              <a:cxn ang="0">
                <a:pos x="8" y="31"/>
              </a:cxn>
              <a:cxn ang="0">
                <a:pos x="10" y="32"/>
              </a:cxn>
              <a:cxn ang="0">
                <a:pos x="11" y="34"/>
              </a:cxn>
              <a:cxn ang="0">
                <a:pos x="13" y="32"/>
              </a:cxn>
              <a:cxn ang="0">
                <a:pos x="13" y="31"/>
              </a:cxn>
              <a:cxn ang="0">
                <a:pos x="15" y="31"/>
              </a:cxn>
              <a:cxn ang="0">
                <a:pos x="16" y="32"/>
              </a:cxn>
              <a:cxn ang="0">
                <a:pos x="18" y="24"/>
              </a:cxn>
              <a:cxn ang="0">
                <a:pos x="23" y="27"/>
              </a:cxn>
              <a:cxn ang="0">
                <a:pos x="26" y="26"/>
              </a:cxn>
              <a:cxn ang="0">
                <a:pos x="30" y="24"/>
              </a:cxn>
              <a:cxn ang="0">
                <a:pos x="33" y="24"/>
              </a:cxn>
              <a:cxn ang="0">
                <a:pos x="37" y="26"/>
              </a:cxn>
              <a:cxn ang="0">
                <a:pos x="40" y="26"/>
              </a:cxn>
              <a:cxn ang="0">
                <a:pos x="35" y="21"/>
              </a:cxn>
              <a:cxn ang="0">
                <a:pos x="38" y="17"/>
              </a:cxn>
              <a:cxn ang="0">
                <a:pos x="38" y="16"/>
              </a:cxn>
              <a:cxn ang="0">
                <a:pos x="33" y="16"/>
              </a:cxn>
              <a:cxn ang="0">
                <a:pos x="33" y="14"/>
              </a:cxn>
              <a:cxn ang="0">
                <a:pos x="37" y="12"/>
              </a:cxn>
              <a:cxn ang="0">
                <a:pos x="40" y="10"/>
              </a:cxn>
              <a:cxn ang="0">
                <a:pos x="42" y="9"/>
              </a:cxn>
              <a:cxn ang="0">
                <a:pos x="42" y="5"/>
              </a:cxn>
              <a:cxn ang="0">
                <a:pos x="38" y="7"/>
              </a:cxn>
              <a:cxn ang="0">
                <a:pos x="42" y="0"/>
              </a:cxn>
              <a:cxn ang="0">
                <a:pos x="40" y="4"/>
              </a:cxn>
              <a:cxn ang="0">
                <a:pos x="35" y="7"/>
              </a:cxn>
              <a:cxn ang="0">
                <a:pos x="30" y="12"/>
              </a:cxn>
              <a:cxn ang="0">
                <a:pos x="28" y="16"/>
              </a:cxn>
              <a:cxn ang="0">
                <a:pos x="26" y="19"/>
              </a:cxn>
              <a:cxn ang="0">
                <a:pos x="25" y="22"/>
              </a:cxn>
              <a:cxn ang="0">
                <a:pos x="21" y="22"/>
              </a:cxn>
              <a:cxn ang="0">
                <a:pos x="20" y="21"/>
              </a:cxn>
              <a:cxn ang="0">
                <a:pos x="13" y="24"/>
              </a:cxn>
              <a:cxn ang="0">
                <a:pos x="10" y="27"/>
              </a:cxn>
              <a:cxn ang="0">
                <a:pos x="8" y="26"/>
              </a:cxn>
              <a:cxn ang="0">
                <a:pos x="6" y="24"/>
              </a:cxn>
              <a:cxn ang="0">
                <a:pos x="5" y="27"/>
              </a:cxn>
              <a:cxn ang="0">
                <a:pos x="5" y="29"/>
              </a:cxn>
              <a:cxn ang="0">
                <a:pos x="3" y="27"/>
              </a:cxn>
              <a:cxn ang="0">
                <a:pos x="0" y="26"/>
              </a:cxn>
            </a:cxnLst>
            <a:rect l="0" t="0" r="r" b="b"/>
            <a:pathLst>
              <a:path w="42" h="34">
                <a:moveTo>
                  <a:pt x="0" y="26"/>
                </a:moveTo>
                <a:lnTo>
                  <a:pt x="1" y="27"/>
                </a:lnTo>
                <a:lnTo>
                  <a:pt x="3" y="31"/>
                </a:lnTo>
                <a:lnTo>
                  <a:pt x="5" y="32"/>
                </a:lnTo>
                <a:lnTo>
                  <a:pt x="5" y="34"/>
                </a:lnTo>
                <a:lnTo>
                  <a:pt x="6" y="31"/>
                </a:lnTo>
                <a:lnTo>
                  <a:pt x="8" y="31"/>
                </a:lnTo>
                <a:lnTo>
                  <a:pt x="10" y="32"/>
                </a:lnTo>
                <a:lnTo>
                  <a:pt x="11" y="34"/>
                </a:lnTo>
                <a:lnTo>
                  <a:pt x="13" y="32"/>
                </a:lnTo>
                <a:lnTo>
                  <a:pt x="13" y="31"/>
                </a:lnTo>
                <a:lnTo>
                  <a:pt x="15" y="31"/>
                </a:lnTo>
                <a:lnTo>
                  <a:pt x="16" y="32"/>
                </a:lnTo>
                <a:lnTo>
                  <a:pt x="18" y="24"/>
                </a:lnTo>
                <a:lnTo>
                  <a:pt x="23" y="27"/>
                </a:lnTo>
                <a:lnTo>
                  <a:pt x="26" y="26"/>
                </a:lnTo>
                <a:lnTo>
                  <a:pt x="30" y="24"/>
                </a:lnTo>
                <a:lnTo>
                  <a:pt x="33" y="24"/>
                </a:lnTo>
                <a:lnTo>
                  <a:pt x="37" y="26"/>
                </a:lnTo>
                <a:lnTo>
                  <a:pt x="40" y="26"/>
                </a:lnTo>
                <a:lnTo>
                  <a:pt x="35" y="21"/>
                </a:lnTo>
                <a:lnTo>
                  <a:pt x="38" y="17"/>
                </a:lnTo>
                <a:lnTo>
                  <a:pt x="38" y="16"/>
                </a:lnTo>
                <a:lnTo>
                  <a:pt x="33" y="16"/>
                </a:lnTo>
                <a:lnTo>
                  <a:pt x="33" y="14"/>
                </a:lnTo>
                <a:lnTo>
                  <a:pt x="37" y="12"/>
                </a:lnTo>
                <a:lnTo>
                  <a:pt x="40" y="10"/>
                </a:lnTo>
                <a:lnTo>
                  <a:pt x="42" y="9"/>
                </a:lnTo>
                <a:lnTo>
                  <a:pt x="42" y="5"/>
                </a:lnTo>
                <a:lnTo>
                  <a:pt x="38" y="7"/>
                </a:lnTo>
                <a:lnTo>
                  <a:pt x="42" y="0"/>
                </a:lnTo>
                <a:lnTo>
                  <a:pt x="40" y="4"/>
                </a:lnTo>
                <a:lnTo>
                  <a:pt x="35" y="7"/>
                </a:lnTo>
                <a:lnTo>
                  <a:pt x="30" y="12"/>
                </a:lnTo>
                <a:lnTo>
                  <a:pt x="28" y="16"/>
                </a:lnTo>
                <a:lnTo>
                  <a:pt x="26" y="19"/>
                </a:lnTo>
                <a:lnTo>
                  <a:pt x="25" y="22"/>
                </a:lnTo>
                <a:lnTo>
                  <a:pt x="21" y="22"/>
                </a:lnTo>
                <a:lnTo>
                  <a:pt x="20" y="21"/>
                </a:lnTo>
                <a:lnTo>
                  <a:pt x="13" y="24"/>
                </a:lnTo>
                <a:lnTo>
                  <a:pt x="10" y="27"/>
                </a:lnTo>
                <a:lnTo>
                  <a:pt x="8" y="26"/>
                </a:lnTo>
                <a:lnTo>
                  <a:pt x="6" y="24"/>
                </a:lnTo>
                <a:lnTo>
                  <a:pt x="5" y="27"/>
                </a:lnTo>
                <a:lnTo>
                  <a:pt x="5" y="29"/>
                </a:lnTo>
                <a:lnTo>
                  <a:pt x="3" y="27"/>
                </a:lnTo>
                <a:lnTo>
                  <a:pt x="0" y="26"/>
                </a:lnTo>
                <a:close/>
              </a:path>
            </a:pathLst>
          </a:custGeom>
          <a:solidFill>
            <a:srgbClr val="1F1A17"/>
          </a:solidFill>
          <a:ln w="9525">
            <a:noFill/>
            <a:round/>
            <a:headEnd/>
            <a:tailEnd/>
          </a:ln>
        </p:spPr>
        <p:txBody>
          <a:bodyPr/>
          <a:lstStyle/>
          <a:p>
            <a:endParaRPr lang="en-US"/>
          </a:p>
        </p:txBody>
      </p:sp>
      <p:sp>
        <p:nvSpPr>
          <p:cNvPr id="5148" name="Freeform 1052"/>
          <p:cNvSpPr>
            <a:spLocks/>
          </p:cNvSpPr>
          <p:nvPr/>
        </p:nvSpPr>
        <p:spPr bwMode="auto">
          <a:xfrm>
            <a:off x="3656013" y="4748213"/>
            <a:ext cx="26987" cy="44450"/>
          </a:xfrm>
          <a:custGeom>
            <a:avLst/>
            <a:gdLst/>
            <a:ahLst/>
            <a:cxnLst>
              <a:cxn ang="0">
                <a:pos x="0" y="1"/>
              </a:cxn>
              <a:cxn ang="0">
                <a:pos x="5" y="1"/>
              </a:cxn>
              <a:cxn ang="0">
                <a:pos x="8" y="3"/>
              </a:cxn>
              <a:cxn ang="0">
                <a:pos x="10" y="5"/>
              </a:cxn>
              <a:cxn ang="0">
                <a:pos x="13" y="3"/>
              </a:cxn>
              <a:cxn ang="0">
                <a:pos x="15" y="1"/>
              </a:cxn>
              <a:cxn ang="0">
                <a:pos x="17" y="0"/>
              </a:cxn>
              <a:cxn ang="0">
                <a:pos x="17" y="3"/>
              </a:cxn>
              <a:cxn ang="0">
                <a:pos x="13" y="8"/>
              </a:cxn>
              <a:cxn ang="0">
                <a:pos x="15" y="8"/>
              </a:cxn>
              <a:cxn ang="0">
                <a:pos x="17" y="8"/>
              </a:cxn>
              <a:cxn ang="0">
                <a:pos x="15" y="10"/>
              </a:cxn>
              <a:cxn ang="0">
                <a:pos x="15" y="11"/>
              </a:cxn>
              <a:cxn ang="0">
                <a:pos x="17" y="15"/>
              </a:cxn>
              <a:cxn ang="0">
                <a:pos x="15" y="18"/>
              </a:cxn>
              <a:cxn ang="0">
                <a:pos x="13" y="18"/>
              </a:cxn>
              <a:cxn ang="0">
                <a:pos x="10" y="18"/>
              </a:cxn>
              <a:cxn ang="0">
                <a:pos x="10" y="21"/>
              </a:cxn>
              <a:cxn ang="0">
                <a:pos x="10" y="23"/>
              </a:cxn>
              <a:cxn ang="0">
                <a:pos x="7" y="28"/>
              </a:cxn>
              <a:cxn ang="0">
                <a:pos x="3" y="26"/>
              </a:cxn>
              <a:cxn ang="0">
                <a:pos x="7" y="23"/>
              </a:cxn>
              <a:cxn ang="0">
                <a:pos x="3" y="20"/>
              </a:cxn>
              <a:cxn ang="0">
                <a:pos x="5" y="18"/>
              </a:cxn>
              <a:cxn ang="0">
                <a:pos x="10" y="16"/>
              </a:cxn>
              <a:cxn ang="0">
                <a:pos x="12" y="15"/>
              </a:cxn>
              <a:cxn ang="0">
                <a:pos x="13" y="15"/>
              </a:cxn>
              <a:cxn ang="0">
                <a:pos x="8" y="10"/>
              </a:cxn>
              <a:cxn ang="0">
                <a:pos x="8" y="8"/>
              </a:cxn>
              <a:cxn ang="0">
                <a:pos x="8" y="6"/>
              </a:cxn>
              <a:cxn ang="0">
                <a:pos x="3" y="6"/>
              </a:cxn>
              <a:cxn ang="0">
                <a:pos x="0" y="5"/>
              </a:cxn>
              <a:cxn ang="0">
                <a:pos x="0" y="1"/>
              </a:cxn>
            </a:cxnLst>
            <a:rect l="0" t="0" r="r" b="b"/>
            <a:pathLst>
              <a:path w="17" h="28">
                <a:moveTo>
                  <a:pt x="0" y="1"/>
                </a:moveTo>
                <a:lnTo>
                  <a:pt x="5" y="1"/>
                </a:lnTo>
                <a:lnTo>
                  <a:pt x="8" y="3"/>
                </a:lnTo>
                <a:lnTo>
                  <a:pt x="10" y="5"/>
                </a:lnTo>
                <a:lnTo>
                  <a:pt x="13" y="3"/>
                </a:lnTo>
                <a:lnTo>
                  <a:pt x="15" y="1"/>
                </a:lnTo>
                <a:lnTo>
                  <a:pt x="17" y="0"/>
                </a:lnTo>
                <a:lnTo>
                  <a:pt x="17" y="3"/>
                </a:lnTo>
                <a:lnTo>
                  <a:pt x="13" y="8"/>
                </a:lnTo>
                <a:lnTo>
                  <a:pt x="15" y="8"/>
                </a:lnTo>
                <a:lnTo>
                  <a:pt x="17" y="8"/>
                </a:lnTo>
                <a:lnTo>
                  <a:pt x="15" y="10"/>
                </a:lnTo>
                <a:lnTo>
                  <a:pt x="15" y="11"/>
                </a:lnTo>
                <a:lnTo>
                  <a:pt x="17" y="15"/>
                </a:lnTo>
                <a:lnTo>
                  <a:pt x="15" y="18"/>
                </a:lnTo>
                <a:lnTo>
                  <a:pt x="13" y="18"/>
                </a:lnTo>
                <a:lnTo>
                  <a:pt x="10" y="18"/>
                </a:lnTo>
                <a:lnTo>
                  <a:pt x="10" y="21"/>
                </a:lnTo>
                <a:lnTo>
                  <a:pt x="10" y="23"/>
                </a:lnTo>
                <a:lnTo>
                  <a:pt x="7" y="28"/>
                </a:lnTo>
                <a:lnTo>
                  <a:pt x="3" y="26"/>
                </a:lnTo>
                <a:lnTo>
                  <a:pt x="7" y="23"/>
                </a:lnTo>
                <a:lnTo>
                  <a:pt x="3" y="20"/>
                </a:lnTo>
                <a:lnTo>
                  <a:pt x="5" y="18"/>
                </a:lnTo>
                <a:lnTo>
                  <a:pt x="10" y="16"/>
                </a:lnTo>
                <a:lnTo>
                  <a:pt x="12" y="15"/>
                </a:lnTo>
                <a:lnTo>
                  <a:pt x="13" y="15"/>
                </a:lnTo>
                <a:lnTo>
                  <a:pt x="8" y="10"/>
                </a:lnTo>
                <a:lnTo>
                  <a:pt x="8" y="8"/>
                </a:lnTo>
                <a:lnTo>
                  <a:pt x="8" y="6"/>
                </a:lnTo>
                <a:lnTo>
                  <a:pt x="3" y="6"/>
                </a:lnTo>
                <a:lnTo>
                  <a:pt x="0" y="5"/>
                </a:lnTo>
                <a:lnTo>
                  <a:pt x="0" y="1"/>
                </a:lnTo>
                <a:close/>
              </a:path>
            </a:pathLst>
          </a:custGeom>
          <a:solidFill>
            <a:srgbClr val="1F1A17"/>
          </a:solidFill>
          <a:ln w="9525">
            <a:noFill/>
            <a:round/>
            <a:headEnd/>
            <a:tailEnd/>
          </a:ln>
        </p:spPr>
        <p:txBody>
          <a:bodyPr/>
          <a:lstStyle/>
          <a:p>
            <a:endParaRPr lang="en-US"/>
          </a:p>
        </p:txBody>
      </p:sp>
      <p:sp>
        <p:nvSpPr>
          <p:cNvPr id="5149" name="Freeform 1053"/>
          <p:cNvSpPr>
            <a:spLocks/>
          </p:cNvSpPr>
          <p:nvPr/>
        </p:nvSpPr>
        <p:spPr bwMode="auto">
          <a:xfrm>
            <a:off x="3656013" y="4784725"/>
            <a:ext cx="28575" cy="31750"/>
          </a:xfrm>
          <a:custGeom>
            <a:avLst/>
            <a:gdLst/>
            <a:ahLst/>
            <a:cxnLst>
              <a:cxn ang="0">
                <a:pos x="8" y="10"/>
              </a:cxn>
              <a:cxn ang="0">
                <a:pos x="10" y="5"/>
              </a:cxn>
              <a:cxn ang="0">
                <a:pos x="13" y="0"/>
              </a:cxn>
              <a:cxn ang="0">
                <a:pos x="17" y="0"/>
              </a:cxn>
              <a:cxn ang="0">
                <a:pos x="18" y="0"/>
              </a:cxn>
              <a:cxn ang="0">
                <a:pos x="17" y="3"/>
              </a:cxn>
              <a:cxn ang="0">
                <a:pos x="15" y="5"/>
              </a:cxn>
              <a:cxn ang="0">
                <a:pos x="12" y="7"/>
              </a:cxn>
              <a:cxn ang="0">
                <a:pos x="10" y="10"/>
              </a:cxn>
              <a:cxn ang="0">
                <a:pos x="10" y="12"/>
              </a:cxn>
              <a:cxn ang="0">
                <a:pos x="15" y="10"/>
              </a:cxn>
              <a:cxn ang="0">
                <a:pos x="13" y="13"/>
              </a:cxn>
              <a:cxn ang="0">
                <a:pos x="13" y="15"/>
              </a:cxn>
              <a:cxn ang="0">
                <a:pos x="10" y="15"/>
              </a:cxn>
              <a:cxn ang="0">
                <a:pos x="8" y="17"/>
              </a:cxn>
              <a:cxn ang="0">
                <a:pos x="7" y="18"/>
              </a:cxn>
              <a:cxn ang="0">
                <a:pos x="7" y="20"/>
              </a:cxn>
              <a:cxn ang="0">
                <a:pos x="0" y="18"/>
              </a:cxn>
              <a:cxn ang="0">
                <a:pos x="1" y="17"/>
              </a:cxn>
              <a:cxn ang="0">
                <a:pos x="3" y="15"/>
              </a:cxn>
              <a:cxn ang="0">
                <a:pos x="7" y="15"/>
              </a:cxn>
              <a:cxn ang="0">
                <a:pos x="8" y="13"/>
              </a:cxn>
              <a:cxn ang="0">
                <a:pos x="8" y="10"/>
              </a:cxn>
            </a:cxnLst>
            <a:rect l="0" t="0" r="r" b="b"/>
            <a:pathLst>
              <a:path w="18" h="20">
                <a:moveTo>
                  <a:pt x="8" y="10"/>
                </a:moveTo>
                <a:lnTo>
                  <a:pt x="10" y="5"/>
                </a:lnTo>
                <a:lnTo>
                  <a:pt x="13" y="0"/>
                </a:lnTo>
                <a:lnTo>
                  <a:pt x="17" y="0"/>
                </a:lnTo>
                <a:lnTo>
                  <a:pt x="18" y="0"/>
                </a:lnTo>
                <a:lnTo>
                  <a:pt x="17" y="3"/>
                </a:lnTo>
                <a:lnTo>
                  <a:pt x="15" y="5"/>
                </a:lnTo>
                <a:lnTo>
                  <a:pt x="12" y="7"/>
                </a:lnTo>
                <a:lnTo>
                  <a:pt x="10" y="10"/>
                </a:lnTo>
                <a:lnTo>
                  <a:pt x="10" y="12"/>
                </a:lnTo>
                <a:lnTo>
                  <a:pt x="15" y="10"/>
                </a:lnTo>
                <a:lnTo>
                  <a:pt x="13" y="13"/>
                </a:lnTo>
                <a:lnTo>
                  <a:pt x="13" y="15"/>
                </a:lnTo>
                <a:lnTo>
                  <a:pt x="10" y="15"/>
                </a:lnTo>
                <a:lnTo>
                  <a:pt x="8" y="17"/>
                </a:lnTo>
                <a:lnTo>
                  <a:pt x="7" y="18"/>
                </a:lnTo>
                <a:lnTo>
                  <a:pt x="7" y="20"/>
                </a:lnTo>
                <a:lnTo>
                  <a:pt x="0" y="18"/>
                </a:lnTo>
                <a:lnTo>
                  <a:pt x="1" y="17"/>
                </a:lnTo>
                <a:lnTo>
                  <a:pt x="3" y="15"/>
                </a:lnTo>
                <a:lnTo>
                  <a:pt x="7" y="15"/>
                </a:lnTo>
                <a:lnTo>
                  <a:pt x="8" y="13"/>
                </a:lnTo>
                <a:lnTo>
                  <a:pt x="8" y="10"/>
                </a:lnTo>
                <a:close/>
              </a:path>
            </a:pathLst>
          </a:custGeom>
          <a:solidFill>
            <a:srgbClr val="1F1A17"/>
          </a:solidFill>
          <a:ln w="9525">
            <a:noFill/>
            <a:round/>
            <a:headEnd/>
            <a:tailEnd/>
          </a:ln>
        </p:spPr>
        <p:txBody>
          <a:bodyPr/>
          <a:lstStyle/>
          <a:p>
            <a:endParaRPr lang="en-US"/>
          </a:p>
        </p:txBody>
      </p:sp>
      <p:sp>
        <p:nvSpPr>
          <p:cNvPr id="5150" name="Freeform 1054"/>
          <p:cNvSpPr>
            <a:spLocks/>
          </p:cNvSpPr>
          <p:nvPr/>
        </p:nvSpPr>
        <p:spPr bwMode="auto">
          <a:xfrm>
            <a:off x="3695700" y="5167313"/>
            <a:ext cx="92075" cy="76200"/>
          </a:xfrm>
          <a:custGeom>
            <a:avLst/>
            <a:gdLst/>
            <a:ahLst/>
            <a:cxnLst>
              <a:cxn ang="0">
                <a:pos x="5" y="37"/>
              </a:cxn>
              <a:cxn ang="0">
                <a:pos x="22" y="27"/>
              </a:cxn>
              <a:cxn ang="0">
                <a:pos x="40" y="20"/>
              </a:cxn>
              <a:cxn ang="0">
                <a:pos x="52" y="6"/>
              </a:cxn>
              <a:cxn ang="0">
                <a:pos x="58" y="0"/>
              </a:cxn>
              <a:cxn ang="0">
                <a:pos x="58" y="3"/>
              </a:cxn>
              <a:cxn ang="0">
                <a:pos x="58" y="6"/>
              </a:cxn>
              <a:cxn ang="0">
                <a:pos x="57" y="6"/>
              </a:cxn>
              <a:cxn ang="0">
                <a:pos x="55" y="6"/>
              </a:cxn>
              <a:cxn ang="0">
                <a:pos x="53" y="8"/>
              </a:cxn>
              <a:cxn ang="0">
                <a:pos x="53" y="11"/>
              </a:cxn>
              <a:cxn ang="0">
                <a:pos x="52" y="22"/>
              </a:cxn>
              <a:cxn ang="0">
                <a:pos x="52" y="27"/>
              </a:cxn>
              <a:cxn ang="0">
                <a:pos x="48" y="25"/>
              </a:cxn>
              <a:cxn ang="0">
                <a:pos x="47" y="23"/>
              </a:cxn>
              <a:cxn ang="0">
                <a:pos x="45" y="25"/>
              </a:cxn>
              <a:cxn ang="0">
                <a:pos x="45" y="27"/>
              </a:cxn>
              <a:cxn ang="0">
                <a:pos x="43" y="32"/>
              </a:cxn>
              <a:cxn ang="0">
                <a:pos x="45" y="38"/>
              </a:cxn>
              <a:cxn ang="0">
                <a:pos x="45" y="37"/>
              </a:cxn>
              <a:cxn ang="0">
                <a:pos x="42" y="33"/>
              </a:cxn>
              <a:cxn ang="0">
                <a:pos x="38" y="33"/>
              </a:cxn>
              <a:cxn ang="0">
                <a:pos x="35" y="33"/>
              </a:cxn>
              <a:cxn ang="0">
                <a:pos x="33" y="42"/>
              </a:cxn>
              <a:cxn ang="0">
                <a:pos x="33" y="47"/>
              </a:cxn>
              <a:cxn ang="0">
                <a:pos x="30" y="45"/>
              </a:cxn>
              <a:cxn ang="0">
                <a:pos x="25" y="43"/>
              </a:cxn>
              <a:cxn ang="0">
                <a:pos x="22" y="47"/>
              </a:cxn>
              <a:cxn ang="0">
                <a:pos x="18" y="48"/>
              </a:cxn>
              <a:cxn ang="0">
                <a:pos x="12" y="48"/>
              </a:cxn>
              <a:cxn ang="0">
                <a:pos x="5" y="47"/>
              </a:cxn>
              <a:cxn ang="0">
                <a:pos x="3" y="43"/>
              </a:cxn>
              <a:cxn ang="0">
                <a:pos x="0" y="38"/>
              </a:cxn>
              <a:cxn ang="0">
                <a:pos x="3" y="37"/>
              </a:cxn>
              <a:cxn ang="0">
                <a:pos x="5" y="37"/>
              </a:cxn>
            </a:cxnLst>
            <a:rect l="0" t="0" r="r" b="b"/>
            <a:pathLst>
              <a:path w="58" h="48">
                <a:moveTo>
                  <a:pt x="5" y="37"/>
                </a:moveTo>
                <a:lnTo>
                  <a:pt x="22" y="27"/>
                </a:lnTo>
                <a:lnTo>
                  <a:pt x="40" y="20"/>
                </a:lnTo>
                <a:lnTo>
                  <a:pt x="52" y="6"/>
                </a:lnTo>
                <a:lnTo>
                  <a:pt x="58" y="0"/>
                </a:lnTo>
                <a:lnTo>
                  <a:pt x="58" y="3"/>
                </a:lnTo>
                <a:lnTo>
                  <a:pt x="58" y="6"/>
                </a:lnTo>
                <a:lnTo>
                  <a:pt x="57" y="6"/>
                </a:lnTo>
                <a:lnTo>
                  <a:pt x="55" y="6"/>
                </a:lnTo>
                <a:lnTo>
                  <a:pt x="53" y="8"/>
                </a:lnTo>
                <a:lnTo>
                  <a:pt x="53" y="11"/>
                </a:lnTo>
                <a:lnTo>
                  <a:pt x="52" y="22"/>
                </a:lnTo>
                <a:lnTo>
                  <a:pt x="52" y="27"/>
                </a:lnTo>
                <a:lnTo>
                  <a:pt x="48" y="25"/>
                </a:lnTo>
                <a:lnTo>
                  <a:pt x="47" y="23"/>
                </a:lnTo>
                <a:lnTo>
                  <a:pt x="45" y="25"/>
                </a:lnTo>
                <a:lnTo>
                  <a:pt x="45" y="27"/>
                </a:lnTo>
                <a:lnTo>
                  <a:pt x="43" y="32"/>
                </a:lnTo>
                <a:lnTo>
                  <a:pt x="45" y="38"/>
                </a:lnTo>
                <a:lnTo>
                  <a:pt x="45" y="37"/>
                </a:lnTo>
                <a:lnTo>
                  <a:pt x="42" y="33"/>
                </a:lnTo>
                <a:lnTo>
                  <a:pt x="38" y="33"/>
                </a:lnTo>
                <a:lnTo>
                  <a:pt x="35" y="33"/>
                </a:lnTo>
                <a:lnTo>
                  <a:pt x="33" y="42"/>
                </a:lnTo>
                <a:lnTo>
                  <a:pt x="33" y="47"/>
                </a:lnTo>
                <a:lnTo>
                  <a:pt x="30" y="45"/>
                </a:lnTo>
                <a:lnTo>
                  <a:pt x="25" y="43"/>
                </a:lnTo>
                <a:lnTo>
                  <a:pt x="22" y="47"/>
                </a:lnTo>
                <a:lnTo>
                  <a:pt x="18" y="48"/>
                </a:lnTo>
                <a:lnTo>
                  <a:pt x="12" y="48"/>
                </a:lnTo>
                <a:lnTo>
                  <a:pt x="5" y="47"/>
                </a:lnTo>
                <a:lnTo>
                  <a:pt x="3" y="43"/>
                </a:lnTo>
                <a:lnTo>
                  <a:pt x="0" y="38"/>
                </a:lnTo>
                <a:lnTo>
                  <a:pt x="3" y="37"/>
                </a:lnTo>
                <a:lnTo>
                  <a:pt x="5" y="37"/>
                </a:lnTo>
                <a:close/>
              </a:path>
            </a:pathLst>
          </a:custGeom>
          <a:solidFill>
            <a:srgbClr val="1F1A17"/>
          </a:solidFill>
          <a:ln w="9525">
            <a:noFill/>
            <a:round/>
            <a:headEnd/>
            <a:tailEnd/>
          </a:ln>
        </p:spPr>
        <p:txBody>
          <a:bodyPr/>
          <a:lstStyle/>
          <a:p>
            <a:endParaRPr lang="en-US"/>
          </a:p>
        </p:txBody>
      </p:sp>
      <p:sp>
        <p:nvSpPr>
          <p:cNvPr id="5151" name="Freeform 1055"/>
          <p:cNvSpPr>
            <a:spLocks/>
          </p:cNvSpPr>
          <p:nvPr/>
        </p:nvSpPr>
        <p:spPr bwMode="auto">
          <a:xfrm>
            <a:off x="3695700" y="5254625"/>
            <a:ext cx="28575" cy="23813"/>
          </a:xfrm>
          <a:custGeom>
            <a:avLst/>
            <a:gdLst/>
            <a:ahLst/>
            <a:cxnLst>
              <a:cxn ang="0">
                <a:pos x="12" y="0"/>
              </a:cxn>
              <a:cxn ang="0">
                <a:pos x="15" y="2"/>
              </a:cxn>
              <a:cxn ang="0">
                <a:pos x="18" y="7"/>
              </a:cxn>
              <a:cxn ang="0">
                <a:pos x="18" y="10"/>
              </a:cxn>
              <a:cxn ang="0">
                <a:pos x="18" y="13"/>
              </a:cxn>
              <a:cxn ang="0">
                <a:pos x="13" y="7"/>
              </a:cxn>
              <a:cxn ang="0">
                <a:pos x="13" y="13"/>
              </a:cxn>
              <a:cxn ang="0">
                <a:pos x="10" y="10"/>
              </a:cxn>
              <a:cxn ang="0">
                <a:pos x="7" y="8"/>
              </a:cxn>
              <a:cxn ang="0">
                <a:pos x="7" y="12"/>
              </a:cxn>
              <a:cxn ang="0">
                <a:pos x="7" y="15"/>
              </a:cxn>
              <a:cxn ang="0">
                <a:pos x="0" y="10"/>
              </a:cxn>
              <a:cxn ang="0">
                <a:pos x="2" y="10"/>
              </a:cxn>
              <a:cxn ang="0">
                <a:pos x="3" y="8"/>
              </a:cxn>
              <a:cxn ang="0">
                <a:pos x="3" y="3"/>
              </a:cxn>
              <a:cxn ang="0">
                <a:pos x="2" y="2"/>
              </a:cxn>
              <a:cxn ang="0">
                <a:pos x="3" y="2"/>
              </a:cxn>
              <a:cxn ang="0">
                <a:pos x="7" y="2"/>
              </a:cxn>
              <a:cxn ang="0">
                <a:pos x="10" y="5"/>
              </a:cxn>
              <a:cxn ang="0">
                <a:pos x="10" y="7"/>
              </a:cxn>
              <a:cxn ang="0">
                <a:pos x="12" y="0"/>
              </a:cxn>
            </a:cxnLst>
            <a:rect l="0" t="0" r="r" b="b"/>
            <a:pathLst>
              <a:path w="18" h="15">
                <a:moveTo>
                  <a:pt x="12" y="0"/>
                </a:moveTo>
                <a:lnTo>
                  <a:pt x="15" y="2"/>
                </a:lnTo>
                <a:lnTo>
                  <a:pt x="18" y="7"/>
                </a:lnTo>
                <a:lnTo>
                  <a:pt x="18" y="10"/>
                </a:lnTo>
                <a:lnTo>
                  <a:pt x="18" y="13"/>
                </a:lnTo>
                <a:lnTo>
                  <a:pt x="13" y="7"/>
                </a:lnTo>
                <a:lnTo>
                  <a:pt x="13" y="13"/>
                </a:lnTo>
                <a:lnTo>
                  <a:pt x="10" y="10"/>
                </a:lnTo>
                <a:lnTo>
                  <a:pt x="7" y="8"/>
                </a:lnTo>
                <a:lnTo>
                  <a:pt x="7" y="12"/>
                </a:lnTo>
                <a:lnTo>
                  <a:pt x="7" y="15"/>
                </a:lnTo>
                <a:lnTo>
                  <a:pt x="0" y="10"/>
                </a:lnTo>
                <a:lnTo>
                  <a:pt x="2" y="10"/>
                </a:lnTo>
                <a:lnTo>
                  <a:pt x="3" y="8"/>
                </a:lnTo>
                <a:lnTo>
                  <a:pt x="3" y="3"/>
                </a:lnTo>
                <a:lnTo>
                  <a:pt x="2" y="2"/>
                </a:lnTo>
                <a:lnTo>
                  <a:pt x="3" y="2"/>
                </a:lnTo>
                <a:lnTo>
                  <a:pt x="7" y="2"/>
                </a:lnTo>
                <a:lnTo>
                  <a:pt x="10" y="5"/>
                </a:lnTo>
                <a:lnTo>
                  <a:pt x="10" y="7"/>
                </a:lnTo>
                <a:lnTo>
                  <a:pt x="12" y="0"/>
                </a:lnTo>
                <a:close/>
              </a:path>
            </a:pathLst>
          </a:custGeom>
          <a:solidFill>
            <a:srgbClr val="1F1A17"/>
          </a:solidFill>
          <a:ln w="9525">
            <a:noFill/>
            <a:round/>
            <a:headEnd/>
            <a:tailEnd/>
          </a:ln>
        </p:spPr>
        <p:txBody>
          <a:bodyPr/>
          <a:lstStyle/>
          <a:p>
            <a:endParaRPr lang="en-US"/>
          </a:p>
        </p:txBody>
      </p:sp>
      <p:sp>
        <p:nvSpPr>
          <p:cNvPr id="5152" name="Freeform 1056"/>
          <p:cNvSpPr>
            <a:spLocks/>
          </p:cNvSpPr>
          <p:nvPr/>
        </p:nvSpPr>
        <p:spPr bwMode="auto">
          <a:xfrm>
            <a:off x="3722688" y="5227638"/>
            <a:ext cx="49212" cy="39687"/>
          </a:xfrm>
          <a:custGeom>
            <a:avLst/>
            <a:gdLst/>
            <a:ahLst/>
            <a:cxnLst>
              <a:cxn ang="0">
                <a:pos x="0" y="17"/>
              </a:cxn>
              <a:cxn ang="0">
                <a:pos x="1" y="20"/>
              </a:cxn>
              <a:cxn ang="0">
                <a:pos x="1" y="24"/>
              </a:cxn>
              <a:cxn ang="0">
                <a:pos x="3" y="24"/>
              </a:cxn>
              <a:cxn ang="0">
                <a:pos x="3" y="22"/>
              </a:cxn>
              <a:cxn ang="0">
                <a:pos x="6" y="24"/>
              </a:cxn>
              <a:cxn ang="0">
                <a:pos x="8" y="25"/>
              </a:cxn>
              <a:cxn ang="0">
                <a:pos x="10" y="25"/>
              </a:cxn>
              <a:cxn ang="0">
                <a:pos x="11" y="22"/>
              </a:cxn>
              <a:cxn ang="0">
                <a:pos x="15" y="24"/>
              </a:cxn>
              <a:cxn ang="0">
                <a:pos x="18" y="25"/>
              </a:cxn>
              <a:cxn ang="0">
                <a:pos x="18" y="20"/>
              </a:cxn>
              <a:cxn ang="0">
                <a:pos x="18" y="15"/>
              </a:cxn>
              <a:cxn ang="0">
                <a:pos x="21" y="15"/>
              </a:cxn>
              <a:cxn ang="0">
                <a:pos x="25" y="15"/>
              </a:cxn>
              <a:cxn ang="0">
                <a:pos x="23" y="14"/>
              </a:cxn>
              <a:cxn ang="0">
                <a:pos x="21" y="12"/>
              </a:cxn>
              <a:cxn ang="0">
                <a:pos x="26" y="10"/>
              </a:cxn>
              <a:cxn ang="0">
                <a:pos x="31" y="9"/>
              </a:cxn>
              <a:cxn ang="0">
                <a:pos x="28" y="4"/>
              </a:cxn>
              <a:cxn ang="0">
                <a:pos x="21" y="0"/>
              </a:cxn>
              <a:cxn ang="0">
                <a:pos x="23" y="4"/>
              </a:cxn>
              <a:cxn ang="0">
                <a:pos x="26" y="5"/>
              </a:cxn>
              <a:cxn ang="0">
                <a:pos x="20" y="7"/>
              </a:cxn>
              <a:cxn ang="0">
                <a:pos x="15" y="7"/>
              </a:cxn>
              <a:cxn ang="0">
                <a:pos x="13" y="9"/>
              </a:cxn>
              <a:cxn ang="0">
                <a:pos x="11" y="10"/>
              </a:cxn>
              <a:cxn ang="0">
                <a:pos x="13" y="14"/>
              </a:cxn>
              <a:cxn ang="0">
                <a:pos x="13" y="17"/>
              </a:cxn>
              <a:cxn ang="0">
                <a:pos x="8" y="14"/>
              </a:cxn>
              <a:cxn ang="0">
                <a:pos x="3" y="15"/>
              </a:cxn>
              <a:cxn ang="0">
                <a:pos x="5" y="17"/>
              </a:cxn>
              <a:cxn ang="0">
                <a:pos x="5" y="20"/>
              </a:cxn>
              <a:cxn ang="0">
                <a:pos x="3" y="19"/>
              </a:cxn>
              <a:cxn ang="0">
                <a:pos x="0" y="17"/>
              </a:cxn>
            </a:cxnLst>
            <a:rect l="0" t="0" r="r" b="b"/>
            <a:pathLst>
              <a:path w="31" h="25">
                <a:moveTo>
                  <a:pt x="0" y="17"/>
                </a:moveTo>
                <a:lnTo>
                  <a:pt x="1" y="20"/>
                </a:lnTo>
                <a:lnTo>
                  <a:pt x="1" y="24"/>
                </a:lnTo>
                <a:lnTo>
                  <a:pt x="3" y="24"/>
                </a:lnTo>
                <a:lnTo>
                  <a:pt x="3" y="22"/>
                </a:lnTo>
                <a:lnTo>
                  <a:pt x="6" y="24"/>
                </a:lnTo>
                <a:lnTo>
                  <a:pt x="8" y="25"/>
                </a:lnTo>
                <a:lnTo>
                  <a:pt x="10" y="25"/>
                </a:lnTo>
                <a:lnTo>
                  <a:pt x="11" y="22"/>
                </a:lnTo>
                <a:lnTo>
                  <a:pt x="15" y="24"/>
                </a:lnTo>
                <a:lnTo>
                  <a:pt x="18" y="25"/>
                </a:lnTo>
                <a:lnTo>
                  <a:pt x="18" y="20"/>
                </a:lnTo>
                <a:lnTo>
                  <a:pt x="18" y="15"/>
                </a:lnTo>
                <a:lnTo>
                  <a:pt x="21" y="15"/>
                </a:lnTo>
                <a:lnTo>
                  <a:pt x="25" y="15"/>
                </a:lnTo>
                <a:lnTo>
                  <a:pt x="23" y="14"/>
                </a:lnTo>
                <a:lnTo>
                  <a:pt x="21" y="12"/>
                </a:lnTo>
                <a:lnTo>
                  <a:pt x="26" y="10"/>
                </a:lnTo>
                <a:lnTo>
                  <a:pt x="31" y="9"/>
                </a:lnTo>
                <a:lnTo>
                  <a:pt x="28" y="4"/>
                </a:lnTo>
                <a:lnTo>
                  <a:pt x="21" y="0"/>
                </a:lnTo>
                <a:lnTo>
                  <a:pt x="23" y="4"/>
                </a:lnTo>
                <a:lnTo>
                  <a:pt x="26" y="5"/>
                </a:lnTo>
                <a:lnTo>
                  <a:pt x="20" y="7"/>
                </a:lnTo>
                <a:lnTo>
                  <a:pt x="15" y="7"/>
                </a:lnTo>
                <a:lnTo>
                  <a:pt x="13" y="9"/>
                </a:lnTo>
                <a:lnTo>
                  <a:pt x="11" y="10"/>
                </a:lnTo>
                <a:lnTo>
                  <a:pt x="13" y="14"/>
                </a:lnTo>
                <a:lnTo>
                  <a:pt x="13" y="17"/>
                </a:lnTo>
                <a:lnTo>
                  <a:pt x="8" y="14"/>
                </a:lnTo>
                <a:lnTo>
                  <a:pt x="3" y="15"/>
                </a:lnTo>
                <a:lnTo>
                  <a:pt x="5" y="17"/>
                </a:lnTo>
                <a:lnTo>
                  <a:pt x="5" y="20"/>
                </a:lnTo>
                <a:lnTo>
                  <a:pt x="3" y="19"/>
                </a:lnTo>
                <a:lnTo>
                  <a:pt x="0" y="17"/>
                </a:lnTo>
                <a:close/>
              </a:path>
            </a:pathLst>
          </a:custGeom>
          <a:solidFill>
            <a:srgbClr val="1F1A17"/>
          </a:solidFill>
          <a:ln w="9525">
            <a:noFill/>
            <a:round/>
            <a:headEnd/>
            <a:tailEnd/>
          </a:ln>
        </p:spPr>
        <p:txBody>
          <a:bodyPr/>
          <a:lstStyle/>
          <a:p>
            <a:endParaRPr lang="en-US"/>
          </a:p>
        </p:txBody>
      </p:sp>
      <p:sp>
        <p:nvSpPr>
          <p:cNvPr id="5153" name="Freeform 1057"/>
          <p:cNvSpPr>
            <a:spLocks/>
          </p:cNvSpPr>
          <p:nvPr/>
        </p:nvSpPr>
        <p:spPr bwMode="auto">
          <a:xfrm>
            <a:off x="3573463" y="4949825"/>
            <a:ext cx="23812" cy="39688"/>
          </a:xfrm>
          <a:custGeom>
            <a:avLst/>
            <a:gdLst/>
            <a:ahLst/>
            <a:cxnLst>
              <a:cxn ang="0">
                <a:pos x="2" y="0"/>
              </a:cxn>
              <a:cxn ang="0">
                <a:pos x="5" y="0"/>
              </a:cxn>
              <a:cxn ang="0">
                <a:pos x="8" y="5"/>
              </a:cxn>
              <a:cxn ang="0">
                <a:pos x="12" y="11"/>
              </a:cxn>
              <a:cxn ang="0">
                <a:pos x="13" y="13"/>
              </a:cxn>
              <a:cxn ang="0">
                <a:pos x="8" y="15"/>
              </a:cxn>
              <a:cxn ang="0">
                <a:pos x="12" y="16"/>
              </a:cxn>
              <a:cxn ang="0">
                <a:pos x="15" y="20"/>
              </a:cxn>
              <a:cxn ang="0">
                <a:pos x="13" y="21"/>
              </a:cxn>
              <a:cxn ang="0">
                <a:pos x="8" y="21"/>
              </a:cxn>
              <a:cxn ang="0">
                <a:pos x="5" y="23"/>
              </a:cxn>
              <a:cxn ang="0">
                <a:pos x="5" y="25"/>
              </a:cxn>
              <a:cxn ang="0">
                <a:pos x="2" y="18"/>
              </a:cxn>
              <a:cxn ang="0">
                <a:pos x="3" y="13"/>
              </a:cxn>
              <a:cxn ang="0">
                <a:pos x="7" y="10"/>
              </a:cxn>
              <a:cxn ang="0">
                <a:pos x="0" y="5"/>
              </a:cxn>
              <a:cxn ang="0">
                <a:pos x="3" y="5"/>
              </a:cxn>
              <a:cxn ang="0">
                <a:pos x="2" y="0"/>
              </a:cxn>
            </a:cxnLst>
            <a:rect l="0" t="0" r="r" b="b"/>
            <a:pathLst>
              <a:path w="15" h="25">
                <a:moveTo>
                  <a:pt x="2" y="0"/>
                </a:moveTo>
                <a:lnTo>
                  <a:pt x="5" y="0"/>
                </a:lnTo>
                <a:lnTo>
                  <a:pt x="8" y="5"/>
                </a:lnTo>
                <a:lnTo>
                  <a:pt x="12" y="11"/>
                </a:lnTo>
                <a:lnTo>
                  <a:pt x="13" y="13"/>
                </a:lnTo>
                <a:lnTo>
                  <a:pt x="8" y="15"/>
                </a:lnTo>
                <a:lnTo>
                  <a:pt x="12" y="16"/>
                </a:lnTo>
                <a:lnTo>
                  <a:pt x="15" y="20"/>
                </a:lnTo>
                <a:lnTo>
                  <a:pt x="13" y="21"/>
                </a:lnTo>
                <a:lnTo>
                  <a:pt x="8" y="21"/>
                </a:lnTo>
                <a:lnTo>
                  <a:pt x="5" y="23"/>
                </a:lnTo>
                <a:lnTo>
                  <a:pt x="5" y="25"/>
                </a:lnTo>
                <a:lnTo>
                  <a:pt x="2" y="18"/>
                </a:lnTo>
                <a:lnTo>
                  <a:pt x="3" y="13"/>
                </a:lnTo>
                <a:lnTo>
                  <a:pt x="7" y="10"/>
                </a:lnTo>
                <a:lnTo>
                  <a:pt x="0" y="5"/>
                </a:lnTo>
                <a:lnTo>
                  <a:pt x="3" y="5"/>
                </a:lnTo>
                <a:lnTo>
                  <a:pt x="2" y="0"/>
                </a:lnTo>
                <a:close/>
              </a:path>
            </a:pathLst>
          </a:custGeom>
          <a:solidFill>
            <a:srgbClr val="1F1A17"/>
          </a:solidFill>
          <a:ln w="9525">
            <a:noFill/>
            <a:round/>
            <a:headEnd/>
            <a:tailEnd/>
          </a:ln>
        </p:spPr>
        <p:txBody>
          <a:bodyPr/>
          <a:lstStyle/>
          <a:p>
            <a:endParaRPr lang="en-US"/>
          </a:p>
        </p:txBody>
      </p:sp>
      <p:sp>
        <p:nvSpPr>
          <p:cNvPr id="5154" name="Freeform 1058"/>
          <p:cNvSpPr>
            <a:spLocks/>
          </p:cNvSpPr>
          <p:nvPr/>
        </p:nvSpPr>
        <p:spPr bwMode="auto">
          <a:xfrm>
            <a:off x="3578225" y="4922838"/>
            <a:ext cx="23813" cy="34925"/>
          </a:xfrm>
          <a:custGeom>
            <a:avLst/>
            <a:gdLst/>
            <a:ahLst/>
            <a:cxnLst>
              <a:cxn ang="0">
                <a:pos x="0" y="5"/>
              </a:cxn>
              <a:cxn ang="0">
                <a:pos x="9" y="22"/>
              </a:cxn>
              <a:cxn ang="0">
                <a:pos x="12" y="17"/>
              </a:cxn>
              <a:cxn ang="0">
                <a:pos x="15" y="15"/>
              </a:cxn>
              <a:cxn ang="0">
                <a:pos x="15" y="12"/>
              </a:cxn>
              <a:cxn ang="0">
                <a:pos x="10" y="12"/>
              </a:cxn>
              <a:cxn ang="0">
                <a:pos x="9" y="10"/>
              </a:cxn>
              <a:cxn ang="0">
                <a:pos x="5" y="3"/>
              </a:cxn>
              <a:cxn ang="0">
                <a:pos x="4" y="0"/>
              </a:cxn>
              <a:cxn ang="0">
                <a:pos x="5" y="10"/>
              </a:cxn>
              <a:cxn ang="0">
                <a:pos x="0" y="5"/>
              </a:cxn>
            </a:cxnLst>
            <a:rect l="0" t="0" r="r" b="b"/>
            <a:pathLst>
              <a:path w="15" h="22">
                <a:moveTo>
                  <a:pt x="0" y="5"/>
                </a:moveTo>
                <a:lnTo>
                  <a:pt x="9" y="22"/>
                </a:lnTo>
                <a:lnTo>
                  <a:pt x="12" y="17"/>
                </a:lnTo>
                <a:lnTo>
                  <a:pt x="15" y="15"/>
                </a:lnTo>
                <a:lnTo>
                  <a:pt x="15" y="12"/>
                </a:lnTo>
                <a:lnTo>
                  <a:pt x="10" y="12"/>
                </a:lnTo>
                <a:lnTo>
                  <a:pt x="9" y="10"/>
                </a:lnTo>
                <a:lnTo>
                  <a:pt x="5" y="3"/>
                </a:lnTo>
                <a:lnTo>
                  <a:pt x="4" y="0"/>
                </a:lnTo>
                <a:lnTo>
                  <a:pt x="5" y="10"/>
                </a:lnTo>
                <a:lnTo>
                  <a:pt x="0" y="5"/>
                </a:lnTo>
                <a:close/>
              </a:path>
            </a:pathLst>
          </a:custGeom>
          <a:solidFill>
            <a:srgbClr val="1F1A17"/>
          </a:solidFill>
          <a:ln w="9525">
            <a:noFill/>
            <a:round/>
            <a:headEnd/>
            <a:tailEnd/>
          </a:ln>
        </p:spPr>
        <p:txBody>
          <a:bodyPr/>
          <a:lstStyle/>
          <a:p>
            <a:endParaRPr lang="en-US"/>
          </a:p>
        </p:txBody>
      </p:sp>
      <p:sp>
        <p:nvSpPr>
          <p:cNvPr id="5155" name="Freeform 1059"/>
          <p:cNvSpPr>
            <a:spLocks/>
          </p:cNvSpPr>
          <p:nvPr/>
        </p:nvSpPr>
        <p:spPr bwMode="auto">
          <a:xfrm>
            <a:off x="3584575" y="4903788"/>
            <a:ext cx="9525" cy="23812"/>
          </a:xfrm>
          <a:custGeom>
            <a:avLst/>
            <a:gdLst/>
            <a:ahLst/>
            <a:cxnLst>
              <a:cxn ang="0">
                <a:pos x="0" y="0"/>
              </a:cxn>
              <a:cxn ang="0">
                <a:pos x="3" y="0"/>
              </a:cxn>
              <a:cxn ang="0">
                <a:pos x="6" y="4"/>
              </a:cxn>
              <a:cxn ang="0">
                <a:pos x="5" y="10"/>
              </a:cxn>
              <a:cxn ang="0">
                <a:pos x="3" y="15"/>
              </a:cxn>
              <a:cxn ang="0">
                <a:pos x="3" y="7"/>
              </a:cxn>
              <a:cxn ang="0">
                <a:pos x="0" y="0"/>
              </a:cxn>
            </a:cxnLst>
            <a:rect l="0" t="0" r="r" b="b"/>
            <a:pathLst>
              <a:path w="6" h="15">
                <a:moveTo>
                  <a:pt x="0" y="0"/>
                </a:moveTo>
                <a:lnTo>
                  <a:pt x="3" y="0"/>
                </a:lnTo>
                <a:lnTo>
                  <a:pt x="6" y="4"/>
                </a:lnTo>
                <a:lnTo>
                  <a:pt x="5" y="10"/>
                </a:lnTo>
                <a:lnTo>
                  <a:pt x="3" y="15"/>
                </a:lnTo>
                <a:lnTo>
                  <a:pt x="3" y="7"/>
                </a:lnTo>
                <a:lnTo>
                  <a:pt x="0" y="0"/>
                </a:lnTo>
                <a:close/>
              </a:path>
            </a:pathLst>
          </a:custGeom>
          <a:solidFill>
            <a:srgbClr val="1F1A17"/>
          </a:solidFill>
          <a:ln w="9525">
            <a:noFill/>
            <a:round/>
            <a:headEnd/>
            <a:tailEnd/>
          </a:ln>
        </p:spPr>
        <p:txBody>
          <a:bodyPr/>
          <a:lstStyle/>
          <a:p>
            <a:endParaRPr lang="en-US"/>
          </a:p>
        </p:txBody>
      </p:sp>
      <p:sp>
        <p:nvSpPr>
          <p:cNvPr id="5156" name="Freeform 1060"/>
          <p:cNvSpPr>
            <a:spLocks/>
          </p:cNvSpPr>
          <p:nvPr/>
        </p:nvSpPr>
        <p:spPr bwMode="auto">
          <a:xfrm>
            <a:off x="3400425" y="4927600"/>
            <a:ext cx="74613" cy="85725"/>
          </a:xfrm>
          <a:custGeom>
            <a:avLst/>
            <a:gdLst/>
            <a:ahLst/>
            <a:cxnLst>
              <a:cxn ang="0">
                <a:pos x="0" y="0"/>
              </a:cxn>
              <a:cxn ang="0">
                <a:pos x="0" y="2"/>
              </a:cxn>
              <a:cxn ang="0">
                <a:pos x="0" y="7"/>
              </a:cxn>
              <a:cxn ang="0">
                <a:pos x="4" y="12"/>
              </a:cxn>
              <a:cxn ang="0">
                <a:pos x="5" y="17"/>
              </a:cxn>
              <a:cxn ang="0">
                <a:pos x="4" y="20"/>
              </a:cxn>
              <a:cxn ang="0">
                <a:pos x="9" y="24"/>
              </a:cxn>
              <a:cxn ang="0">
                <a:pos x="12" y="22"/>
              </a:cxn>
              <a:cxn ang="0">
                <a:pos x="10" y="27"/>
              </a:cxn>
              <a:cxn ang="0">
                <a:pos x="15" y="25"/>
              </a:cxn>
              <a:cxn ang="0">
                <a:pos x="14" y="32"/>
              </a:cxn>
              <a:cxn ang="0">
                <a:pos x="15" y="32"/>
              </a:cxn>
              <a:cxn ang="0">
                <a:pos x="19" y="34"/>
              </a:cxn>
              <a:cxn ang="0">
                <a:pos x="24" y="32"/>
              </a:cxn>
              <a:cxn ang="0">
                <a:pos x="25" y="32"/>
              </a:cxn>
              <a:cxn ang="0">
                <a:pos x="25" y="39"/>
              </a:cxn>
              <a:cxn ang="0">
                <a:pos x="25" y="44"/>
              </a:cxn>
              <a:cxn ang="0">
                <a:pos x="29" y="45"/>
              </a:cxn>
              <a:cxn ang="0">
                <a:pos x="30" y="45"/>
              </a:cxn>
              <a:cxn ang="0">
                <a:pos x="32" y="54"/>
              </a:cxn>
              <a:cxn ang="0">
                <a:pos x="35" y="47"/>
              </a:cxn>
              <a:cxn ang="0">
                <a:pos x="40" y="45"/>
              </a:cxn>
              <a:cxn ang="0">
                <a:pos x="47" y="47"/>
              </a:cxn>
              <a:cxn ang="0">
                <a:pos x="44" y="39"/>
              </a:cxn>
              <a:cxn ang="0">
                <a:pos x="32" y="37"/>
              </a:cxn>
              <a:cxn ang="0">
                <a:pos x="27" y="40"/>
              </a:cxn>
              <a:cxn ang="0">
                <a:pos x="29" y="29"/>
              </a:cxn>
              <a:cxn ang="0">
                <a:pos x="25" y="27"/>
              </a:cxn>
              <a:cxn ang="0">
                <a:pos x="22" y="29"/>
              </a:cxn>
              <a:cxn ang="0">
                <a:pos x="19" y="29"/>
              </a:cxn>
              <a:cxn ang="0">
                <a:pos x="17" y="24"/>
              </a:cxn>
              <a:cxn ang="0">
                <a:pos x="17" y="19"/>
              </a:cxn>
              <a:cxn ang="0">
                <a:pos x="10" y="17"/>
              </a:cxn>
              <a:cxn ang="0">
                <a:pos x="5" y="10"/>
              </a:cxn>
              <a:cxn ang="0">
                <a:pos x="0" y="0"/>
              </a:cxn>
            </a:cxnLst>
            <a:rect l="0" t="0" r="r" b="b"/>
            <a:pathLst>
              <a:path w="47" h="54">
                <a:moveTo>
                  <a:pt x="0" y="0"/>
                </a:moveTo>
                <a:lnTo>
                  <a:pt x="0" y="2"/>
                </a:lnTo>
                <a:lnTo>
                  <a:pt x="0" y="7"/>
                </a:lnTo>
                <a:lnTo>
                  <a:pt x="4" y="12"/>
                </a:lnTo>
                <a:lnTo>
                  <a:pt x="5" y="17"/>
                </a:lnTo>
                <a:lnTo>
                  <a:pt x="4" y="20"/>
                </a:lnTo>
                <a:lnTo>
                  <a:pt x="9" y="24"/>
                </a:lnTo>
                <a:lnTo>
                  <a:pt x="12" y="22"/>
                </a:lnTo>
                <a:lnTo>
                  <a:pt x="10" y="27"/>
                </a:lnTo>
                <a:lnTo>
                  <a:pt x="15" y="25"/>
                </a:lnTo>
                <a:lnTo>
                  <a:pt x="14" y="32"/>
                </a:lnTo>
                <a:lnTo>
                  <a:pt x="15" y="32"/>
                </a:lnTo>
                <a:lnTo>
                  <a:pt x="19" y="34"/>
                </a:lnTo>
                <a:lnTo>
                  <a:pt x="24" y="32"/>
                </a:lnTo>
                <a:lnTo>
                  <a:pt x="25" y="32"/>
                </a:lnTo>
                <a:lnTo>
                  <a:pt x="25" y="39"/>
                </a:lnTo>
                <a:lnTo>
                  <a:pt x="25" y="44"/>
                </a:lnTo>
                <a:lnTo>
                  <a:pt x="29" y="45"/>
                </a:lnTo>
                <a:lnTo>
                  <a:pt x="30" y="45"/>
                </a:lnTo>
                <a:lnTo>
                  <a:pt x="32" y="54"/>
                </a:lnTo>
                <a:lnTo>
                  <a:pt x="35" y="47"/>
                </a:lnTo>
                <a:lnTo>
                  <a:pt x="40" y="45"/>
                </a:lnTo>
                <a:lnTo>
                  <a:pt x="47" y="47"/>
                </a:lnTo>
                <a:lnTo>
                  <a:pt x="44" y="39"/>
                </a:lnTo>
                <a:lnTo>
                  <a:pt x="32" y="37"/>
                </a:lnTo>
                <a:lnTo>
                  <a:pt x="27" y="40"/>
                </a:lnTo>
                <a:lnTo>
                  <a:pt x="29" y="29"/>
                </a:lnTo>
                <a:lnTo>
                  <a:pt x="25" y="27"/>
                </a:lnTo>
                <a:lnTo>
                  <a:pt x="22" y="29"/>
                </a:lnTo>
                <a:lnTo>
                  <a:pt x="19" y="29"/>
                </a:lnTo>
                <a:lnTo>
                  <a:pt x="17" y="24"/>
                </a:lnTo>
                <a:lnTo>
                  <a:pt x="17" y="19"/>
                </a:lnTo>
                <a:lnTo>
                  <a:pt x="10" y="17"/>
                </a:lnTo>
                <a:lnTo>
                  <a:pt x="5" y="10"/>
                </a:lnTo>
                <a:lnTo>
                  <a:pt x="0" y="0"/>
                </a:lnTo>
                <a:close/>
              </a:path>
            </a:pathLst>
          </a:custGeom>
          <a:solidFill>
            <a:srgbClr val="1F1A17"/>
          </a:solidFill>
          <a:ln w="9525">
            <a:noFill/>
            <a:round/>
            <a:headEnd/>
            <a:tailEnd/>
          </a:ln>
        </p:spPr>
        <p:txBody>
          <a:bodyPr/>
          <a:lstStyle/>
          <a:p>
            <a:endParaRPr lang="en-US"/>
          </a:p>
        </p:txBody>
      </p:sp>
      <p:sp>
        <p:nvSpPr>
          <p:cNvPr id="5157" name="Freeform 1061"/>
          <p:cNvSpPr>
            <a:spLocks/>
          </p:cNvSpPr>
          <p:nvPr/>
        </p:nvSpPr>
        <p:spPr bwMode="auto">
          <a:xfrm>
            <a:off x="3521075" y="4733925"/>
            <a:ext cx="33338" cy="30163"/>
          </a:xfrm>
          <a:custGeom>
            <a:avLst/>
            <a:gdLst/>
            <a:ahLst/>
            <a:cxnLst>
              <a:cxn ang="0">
                <a:pos x="0" y="2"/>
              </a:cxn>
              <a:cxn ang="0">
                <a:pos x="1" y="0"/>
              </a:cxn>
              <a:cxn ang="0">
                <a:pos x="6" y="0"/>
              </a:cxn>
              <a:cxn ang="0">
                <a:pos x="8" y="4"/>
              </a:cxn>
              <a:cxn ang="0">
                <a:pos x="10" y="7"/>
              </a:cxn>
              <a:cxn ang="0">
                <a:pos x="13" y="7"/>
              </a:cxn>
              <a:cxn ang="0">
                <a:pos x="16" y="7"/>
              </a:cxn>
              <a:cxn ang="0">
                <a:pos x="16" y="10"/>
              </a:cxn>
              <a:cxn ang="0">
                <a:pos x="16" y="12"/>
              </a:cxn>
              <a:cxn ang="0">
                <a:pos x="18" y="12"/>
              </a:cxn>
              <a:cxn ang="0">
                <a:pos x="21" y="12"/>
              </a:cxn>
              <a:cxn ang="0">
                <a:pos x="20" y="17"/>
              </a:cxn>
              <a:cxn ang="0">
                <a:pos x="20" y="19"/>
              </a:cxn>
              <a:cxn ang="0">
                <a:pos x="15" y="19"/>
              </a:cxn>
              <a:cxn ang="0">
                <a:pos x="15" y="14"/>
              </a:cxn>
              <a:cxn ang="0">
                <a:pos x="11" y="14"/>
              </a:cxn>
              <a:cxn ang="0">
                <a:pos x="10" y="14"/>
              </a:cxn>
              <a:cxn ang="0">
                <a:pos x="8" y="12"/>
              </a:cxn>
              <a:cxn ang="0">
                <a:pos x="3" y="7"/>
              </a:cxn>
              <a:cxn ang="0">
                <a:pos x="0" y="2"/>
              </a:cxn>
            </a:cxnLst>
            <a:rect l="0" t="0" r="r" b="b"/>
            <a:pathLst>
              <a:path w="21" h="19">
                <a:moveTo>
                  <a:pt x="0" y="2"/>
                </a:moveTo>
                <a:lnTo>
                  <a:pt x="1" y="0"/>
                </a:lnTo>
                <a:lnTo>
                  <a:pt x="6" y="0"/>
                </a:lnTo>
                <a:lnTo>
                  <a:pt x="8" y="4"/>
                </a:lnTo>
                <a:lnTo>
                  <a:pt x="10" y="7"/>
                </a:lnTo>
                <a:lnTo>
                  <a:pt x="13" y="7"/>
                </a:lnTo>
                <a:lnTo>
                  <a:pt x="16" y="7"/>
                </a:lnTo>
                <a:lnTo>
                  <a:pt x="16" y="10"/>
                </a:lnTo>
                <a:lnTo>
                  <a:pt x="16" y="12"/>
                </a:lnTo>
                <a:lnTo>
                  <a:pt x="18" y="12"/>
                </a:lnTo>
                <a:lnTo>
                  <a:pt x="21" y="12"/>
                </a:lnTo>
                <a:lnTo>
                  <a:pt x="20" y="17"/>
                </a:lnTo>
                <a:lnTo>
                  <a:pt x="20" y="19"/>
                </a:lnTo>
                <a:lnTo>
                  <a:pt x="15" y="19"/>
                </a:lnTo>
                <a:lnTo>
                  <a:pt x="15" y="14"/>
                </a:lnTo>
                <a:lnTo>
                  <a:pt x="11" y="14"/>
                </a:lnTo>
                <a:lnTo>
                  <a:pt x="10" y="14"/>
                </a:lnTo>
                <a:lnTo>
                  <a:pt x="8" y="12"/>
                </a:lnTo>
                <a:lnTo>
                  <a:pt x="3" y="7"/>
                </a:lnTo>
                <a:lnTo>
                  <a:pt x="0" y="2"/>
                </a:lnTo>
                <a:close/>
              </a:path>
            </a:pathLst>
          </a:custGeom>
          <a:solidFill>
            <a:srgbClr val="1F1A17"/>
          </a:solidFill>
          <a:ln w="9525">
            <a:noFill/>
            <a:round/>
            <a:headEnd/>
            <a:tailEnd/>
          </a:ln>
        </p:spPr>
        <p:txBody>
          <a:bodyPr/>
          <a:lstStyle/>
          <a:p>
            <a:endParaRPr lang="en-US"/>
          </a:p>
        </p:txBody>
      </p:sp>
      <p:sp>
        <p:nvSpPr>
          <p:cNvPr id="5158" name="Freeform 1062"/>
          <p:cNvSpPr>
            <a:spLocks/>
          </p:cNvSpPr>
          <p:nvPr/>
        </p:nvSpPr>
        <p:spPr bwMode="auto">
          <a:xfrm>
            <a:off x="3609975" y="4749800"/>
            <a:ext cx="31750" cy="22225"/>
          </a:xfrm>
          <a:custGeom>
            <a:avLst/>
            <a:gdLst/>
            <a:ahLst/>
            <a:cxnLst>
              <a:cxn ang="0">
                <a:pos x="0" y="10"/>
              </a:cxn>
              <a:cxn ang="0">
                <a:pos x="2" y="5"/>
              </a:cxn>
              <a:cxn ang="0">
                <a:pos x="4" y="0"/>
              </a:cxn>
              <a:cxn ang="0">
                <a:pos x="7" y="2"/>
              </a:cxn>
              <a:cxn ang="0">
                <a:pos x="9" y="2"/>
              </a:cxn>
              <a:cxn ang="0">
                <a:pos x="9" y="2"/>
              </a:cxn>
              <a:cxn ang="0">
                <a:pos x="10" y="0"/>
              </a:cxn>
              <a:cxn ang="0">
                <a:pos x="15" y="2"/>
              </a:cxn>
              <a:cxn ang="0">
                <a:pos x="17" y="4"/>
              </a:cxn>
              <a:cxn ang="0">
                <a:pos x="17" y="2"/>
              </a:cxn>
              <a:cxn ang="0">
                <a:pos x="19" y="0"/>
              </a:cxn>
              <a:cxn ang="0">
                <a:pos x="20" y="0"/>
              </a:cxn>
              <a:cxn ang="0">
                <a:pos x="20" y="2"/>
              </a:cxn>
              <a:cxn ang="0">
                <a:pos x="17" y="7"/>
              </a:cxn>
              <a:cxn ang="0">
                <a:pos x="10" y="14"/>
              </a:cxn>
              <a:cxn ang="0">
                <a:pos x="4" y="12"/>
              </a:cxn>
              <a:cxn ang="0">
                <a:pos x="0" y="10"/>
              </a:cxn>
            </a:cxnLst>
            <a:rect l="0" t="0" r="r" b="b"/>
            <a:pathLst>
              <a:path w="20" h="14">
                <a:moveTo>
                  <a:pt x="0" y="10"/>
                </a:moveTo>
                <a:lnTo>
                  <a:pt x="2" y="5"/>
                </a:lnTo>
                <a:lnTo>
                  <a:pt x="4" y="0"/>
                </a:lnTo>
                <a:lnTo>
                  <a:pt x="7" y="2"/>
                </a:lnTo>
                <a:lnTo>
                  <a:pt x="9" y="2"/>
                </a:lnTo>
                <a:lnTo>
                  <a:pt x="9" y="2"/>
                </a:lnTo>
                <a:lnTo>
                  <a:pt x="10" y="0"/>
                </a:lnTo>
                <a:lnTo>
                  <a:pt x="15" y="2"/>
                </a:lnTo>
                <a:lnTo>
                  <a:pt x="17" y="4"/>
                </a:lnTo>
                <a:lnTo>
                  <a:pt x="17" y="2"/>
                </a:lnTo>
                <a:lnTo>
                  <a:pt x="19" y="0"/>
                </a:lnTo>
                <a:lnTo>
                  <a:pt x="20" y="0"/>
                </a:lnTo>
                <a:lnTo>
                  <a:pt x="20" y="2"/>
                </a:lnTo>
                <a:lnTo>
                  <a:pt x="17" y="7"/>
                </a:lnTo>
                <a:lnTo>
                  <a:pt x="10" y="14"/>
                </a:lnTo>
                <a:lnTo>
                  <a:pt x="4" y="12"/>
                </a:lnTo>
                <a:lnTo>
                  <a:pt x="0" y="10"/>
                </a:lnTo>
                <a:close/>
              </a:path>
            </a:pathLst>
          </a:custGeom>
          <a:solidFill>
            <a:srgbClr val="1F1A17"/>
          </a:solidFill>
          <a:ln w="9525">
            <a:noFill/>
            <a:round/>
            <a:headEnd/>
            <a:tailEnd/>
          </a:ln>
        </p:spPr>
        <p:txBody>
          <a:bodyPr/>
          <a:lstStyle/>
          <a:p>
            <a:endParaRPr lang="en-US"/>
          </a:p>
        </p:txBody>
      </p:sp>
      <p:sp>
        <p:nvSpPr>
          <p:cNvPr id="5159" name="Freeform 1063"/>
          <p:cNvSpPr>
            <a:spLocks/>
          </p:cNvSpPr>
          <p:nvPr/>
        </p:nvSpPr>
        <p:spPr bwMode="auto">
          <a:xfrm>
            <a:off x="3594100" y="4646613"/>
            <a:ext cx="14288" cy="15875"/>
          </a:xfrm>
          <a:custGeom>
            <a:avLst/>
            <a:gdLst/>
            <a:ahLst/>
            <a:cxnLst>
              <a:cxn ang="0">
                <a:pos x="0" y="8"/>
              </a:cxn>
              <a:cxn ang="0">
                <a:pos x="0" y="7"/>
              </a:cxn>
              <a:cxn ang="0">
                <a:pos x="2" y="5"/>
              </a:cxn>
              <a:cxn ang="0">
                <a:pos x="4" y="5"/>
              </a:cxn>
              <a:cxn ang="0">
                <a:pos x="4" y="5"/>
              </a:cxn>
              <a:cxn ang="0">
                <a:pos x="4" y="3"/>
              </a:cxn>
              <a:cxn ang="0">
                <a:pos x="4" y="0"/>
              </a:cxn>
              <a:cxn ang="0">
                <a:pos x="7" y="2"/>
              </a:cxn>
              <a:cxn ang="0">
                <a:pos x="7" y="3"/>
              </a:cxn>
              <a:cxn ang="0">
                <a:pos x="9" y="7"/>
              </a:cxn>
              <a:cxn ang="0">
                <a:pos x="9" y="10"/>
              </a:cxn>
              <a:cxn ang="0">
                <a:pos x="4" y="10"/>
              </a:cxn>
              <a:cxn ang="0">
                <a:pos x="0" y="8"/>
              </a:cxn>
            </a:cxnLst>
            <a:rect l="0" t="0" r="r" b="b"/>
            <a:pathLst>
              <a:path w="9" h="10">
                <a:moveTo>
                  <a:pt x="0" y="8"/>
                </a:moveTo>
                <a:lnTo>
                  <a:pt x="0" y="7"/>
                </a:lnTo>
                <a:lnTo>
                  <a:pt x="2" y="5"/>
                </a:lnTo>
                <a:lnTo>
                  <a:pt x="4" y="5"/>
                </a:lnTo>
                <a:lnTo>
                  <a:pt x="4" y="5"/>
                </a:lnTo>
                <a:lnTo>
                  <a:pt x="4" y="3"/>
                </a:lnTo>
                <a:lnTo>
                  <a:pt x="4" y="0"/>
                </a:lnTo>
                <a:lnTo>
                  <a:pt x="7" y="2"/>
                </a:lnTo>
                <a:lnTo>
                  <a:pt x="7" y="3"/>
                </a:lnTo>
                <a:lnTo>
                  <a:pt x="9" y="7"/>
                </a:lnTo>
                <a:lnTo>
                  <a:pt x="9" y="10"/>
                </a:lnTo>
                <a:lnTo>
                  <a:pt x="4" y="10"/>
                </a:lnTo>
                <a:lnTo>
                  <a:pt x="0" y="8"/>
                </a:lnTo>
                <a:close/>
              </a:path>
            </a:pathLst>
          </a:custGeom>
          <a:solidFill>
            <a:srgbClr val="1F1A17"/>
          </a:solidFill>
          <a:ln w="9525">
            <a:noFill/>
            <a:round/>
            <a:headEnd/>
            <a:tailEnd/>
          </a:ln>
        </p:spPr>
        <p:txBody>
          <a:bodyPr/>
          <a:lstStyle/>
          <a:p>
            <a:endParaRPr lang="en-US"/>
          </a:p>
        </p:txBody>
      </p:sp>
      <p:sp>
        <p:nvSpPr>
          <p:cNvPr id="5160" name="Freeform 1064"/>
          <p:cNvSpPr>
            <a:spLocks/>
          </p:cNvSpPr>
          <p:nvPr/>
        </p:nvSpPr>
        <p:spPr bwMode="auto">
          <a:xfrm>
            <a:off x="3578225" y="4622800"/>
            <a:ext cx="6350" cy="7938"/>
          </a:xfrm>
          <a:custGeom>
            <a:avLst/>
            <a:gdLst/>
            <a:ahLst/>
            <a:cxnLst>
              <a:cxn ang="0">
                <a:pos x="0" y="3"/>
              </a:cxn>
              <a:cxn ang="0">
                <a:pos x="0" y="0"/>
              </a:cxn>
              <a:cxn ang="0">
                <a:pos x="2" y="0"/>
              </a:cxn>
              <a:cxn ang="0">
                <a:pos x="4" y="3"/>
              </a:cxn>
              <a:cxn ang="0">
                <a:pos x="4" y="5"/>
              </a:cxn>
              <a:cxn ang="0">
                <a:pos x="0" y="3"/>
              </a:cxn>
            </a:cxnLst>
            <a:rect l="0" t="0" r="r" b="b"/>
            <a:pathLst>
              <a:path w="4" h="5">
                <a:moveTo>
                  <a:pt x="0" y="3"/>
                </a:moveTo>
                <a:lnTo>
                  <a:pt x="0" y="0"/>
                </a:lnTo>
                <a:lnTo>
                  <a:pt x="2" y="0"/>
                </a:lnTo>
                <a:lnTo>
                  <a:pt x="4" y="3"/>
                </a:lnTo>
                <a:lnTo>
                  <a:pt x="4" y="5"/>
                </a:lnTo>
                <a:lnTo>
                  <a:pt x="0" y="3"/>
                </a:lnTo>
                <a:close/>
              </a:path>
            </a:pathLst>
          </a:custGeom>
          <a:solidFill>
            <a:srgbClr val="1F1A17"/>
          </a:solidFill>
          <a:ln w="9525">
            <a:noFill/>
            <a:round/>
            <a:headEnd/>
            <a:tailEnd/>
          </a:ln>
        </p:spPr>
        <p:txBody>
          <a:bodyPr/>
          <a:lstStyle/>
          <a:p>
            <a:endParaRPr lang="en-US"/>
          </a:p>
        </p:txBody>
      </p:sp>
      <p:sp>
        <p:nvSpPr>
          <p:cNvPr id="5161" name="Freeform 1065"/>
          <p:cNvSpPr>
            <a:spLocks/>
          </p:cNvSpPr>
          <p:nvPr/>
        </p:nvSpPr>
        <p:spPr bwMode="auto">
          <a:xfrm>
            <a:off x="3573463" y="4659313"/>
            <a:ext cx="4762" cy="11112"/>
          </a:xfrm>
          <a:custGeom>
            <a:avLst/>
            <a:gdLst/>
            <a:ahLst/>
            <a:cxnLst>
              <a:cxn ang="0">
                <a:pos x="0" y="0"/>
              </a:cxn>
              <a:cxn ang="0">
                <a:pos x="0" y="2"/>
              </a:cxn>
              <a:cxn ang="0">
                <a:pos x="0" y="5"/>
              </a:cxn>
              <a:cxn ang="0">
                <a:pos x="3" y="7"/>
              </a:cxn>
              <a:cxn ang="0">
                <a:pos x="3" y="7"/>
              </a:cxn>
              <a:cxn ang="0">
                <a:pos x="3" y="4"/>
              </a:cxn>
              <a:cxn ang="0">
                <a:pos x="0" y="0"/>
              </a:cxn>
            </a:cxnLst>
            <a:rect l="0" t="0" r="r" b="b"/>
            <a:pathLst>
              <a:path w="3" h="7">
                <a:moveTo>
                  <a:pt x="0" y="0"/>
                </a:moveTo>
                <a:lnTo>
                  <a:pt x="0" y="2"/>
                </a:lnTo>
                <a:lnTo>
                  <a:pt x="0" y="5"/>
                </a:lnTo>
                <a:lnTo>
                  <a:pt x="3" y="7"/>
                </a:lnTo>
                <a:lnTo>
                  <a:pt x="3" y="7"/>
                </a:lnTo>
                <a:lnTo>
                  <a:pt x="3" y="4"/>
                </a:lnTo>
                <a:lnTo>
                  <a:pt x="0" y="0"/>
                </a:lnTo>
                <a:close/>
              </a:path>
            </a:pathLst>
          </a:custGeom>
          <a:solidFill>
            <a:srgbClr val="1F1A17"/>
          </a:solidFill>
          <a:ln w="9525">
            <a:noFill/>
            <a:round/>
            <a:headEnd/>
            <a:tailEnd/>
          </a:ln>
        </p:spPr>
        <p:txBody>
          <a:bodyPr/>
          <a:lstStyle/>
          <a:p>
            <a:endParaRPr lang="en-US"/>
          </a:p>
        </p:txBody>
      </p:sp>
      <p:sp>
        <p:nvSpPr>
          <p:cNvPr id="5162" name="Freeform 1066"/>
          <p:cNvSpPr>
            <a:spLocks/>
          </p:cNvSpPr>
          <p:nvPr/>
        </p:nvSpPr>
        <p:spPr bwMode="auto">
          <a:xfrm>
            <a:off x="3597275" y="5194300"/>
            <a:ext cx="34925" cy="44450"/>
          </a:xfrm>
          <a:custGeom>
            <a:avLst/>
            <a:gdLst/>
            <a:ahLst/>
            <a:cxnLst>
              <a:cxn ang="0">
                <a:pos x="7" y="0"/>
              </a:cxn>
              <a:cxn ang="0">
                <a:pos x="3" y="3"/>
              </a:cxn>
              <a:cxn ang="0">
                <a:pos x="0" y="10"/>
              </a:cxn>
              <a:cxn ang="0">
                <a:pos x="2" y="15"/>
              </a:cxn>
              <a:cxn ang="0">
                <a:pos x="3" y="20"/>
              </a:cxn>
              <a:cxn ang="0">
                <a:pos x="5" y="16"/>
              </a:cxn>
              <a:cxn ang="0">
                <a:pos x="8" y="16"/>
              </a:cxn>
              <a:cxn ang="0">
                <a:pos x="7" y="23"/>
              </a:cxn>
              <a:cxn ang="0">
                <a:pos x="5" y="28"/>
              </a:cxn>
              <a:cxn ang="0">
                <a:pos x="12" y="28"/>
              </a:cxn>
              <a:cxn ang="0">
                <a:pos x="18" y="23"/>
              </a:cxn>
              <a:cxn ang="0">
                <a:pos x="22" y="18"/>
              </a:cxn>
              <a:cxn ang="0">
                <a:pos x="22" y="15"/>
              </a:cxn>
              <a:cxn ang="0">
                <a:pos x="18" y="10"/>
              </a:cxn>
              <a:cxn ang="0">
                <a:pos x="8" y="8"/>
              </a:cxn>
              <a:cxn ang="0">
                <a:pos x="7" y="0"/>
              </a:cxn>
            </a:cxnLst>
            <a:rect l="0" t="0" r="r" b="b"/>
            <a:pathLst>
              <a:path w="22" h="28">
                <a:moveTo>
                  <a:pt x="7" y="0"/>
                </a:moveTo>
                <a:lnTo>
                  <a:pt x="3" y="3"/>
                </a:lnTo>
                <a:lnTo>
                  <a:pt x="0" y="10"/>
                </a:lnTo>
                <a:lnTo>
                  <a:pt x="2" y="15"/>
                </a:lnTo>
                <a:lnTo>
                  <a:pt x="3" y="20"/>
                </a:lnTo>
                <a:lnTo>
                  <a:pt x="5" y="16"/>
                </a:lnTo>
                <a:lnTo>
                  <a:pt x="8" y="16"/>
                </a:lnTo>
                <a:lnTo>
                  <a:pt x="7" y="23"/>
                </a:lnTo>
                <a:lnTo>
                  <a:pt x="5" y="28"/>
                </a:lnTo>
                <a:lnTo>
                  <a:pt x="12" y="28"/>
                </a:lnTo>
                <a:lnTo>
                  <a:pt x="18" y="23"/>
                </a:lnTo>
                <a:lnTo>
                  <a:pt x="22" y="18"/>
                </a:lnTo>
                <a:lnTo>
                  <a:pt x="22" y="15"/>
                </a:lnTo>
                <a:lnTo>
                  <a:pt x="18" y="10"/>
                </a:lnTo>
                <a:lnTo>
                  <a:pt x="8" y="8"/>
                </a:lnTo>
                <a:lnTo>
                  <a:pt x="7" y="0"/>
                </a:lnTo>
                <a:close/>
              </a:path>
            </a:pathLst>
          </a:custGeom>
          <a:solidFill>
            <a:srgbClr val="1F1A17"/>
          </a:solidFill>
          <a:ln w="9525">
            <a:noFill/>
            <a:round/>
            <a:headEnd/>
            <a:tailEnd/>
          </a:ln>
        </p:spPr>
        <p:txBody>
          <a:bodyPr/>
          <a:lstStyle/>
          <a:p>
            <a:endParaRPr lang="en-US"/>
          </a:p>
        </p:txBody>
      </p:sp>
      <p:sp>
        <p:nvSpPr>
          <p:cNvPr id="5163" name="Freeform 1067"/>
          <p:cNvSpPr>
            <a:spLocks/>
          </p:cNvSpPr>
          <p:nvPr/>
        </p:nvSpPr>
        <p:spPr bwMode="auto">
          <a:xfrm>
            <a:off x="3544888" y="5159375"/>
            <a:ext cx="28575" cy="36513"/>
          </a:xfrm>
          <a:custGeom>
            <a:avLst/>
            <a:gdLst/>
            <a:ahLst/>
            <a:cxnLst>
              <a:cxn ang="0">
                <a:pos x="10" y="0"/>
              </a:cxn>
              <a:cxn ang="0">
                <a:pos x="8" y="5"/>
              </a:cxn>
              <a:cxn ang="0">
                <a:pos x="5" y="11"/>
              </a:cxn>
              <a:cxn ang="0">
                <a:pos x="1" y="15"/>
              </a:cxn>
              <a:cxn ang="0">
                <a:pos x="0" y="15"/>
              </a:cxn>
              <a:cxn ang="0">
                <a:pos x="3" y="18"/>
              </a:cxn>
              <a:cxn ang="0">
                <a:pos x="10" y="23"/>
              </a:cxn>
              <a:cxn ang="0">
                <a:pos x="13" y="22"/>
              </a:cxn>
              <a:cxn ang="0">
                <a:pos x="13" y="22"/>
              </a:cxn>
              <a:cxn ang="0">
                <a:pos x="10" y="13"/>
              </a:cxn>
              <a:cxn ang="0">
                <a:pos x="18" y="8"/>
              </a:cxn>
              <a:cxn ang="0">
                <a:pos x="10" y="0"/>
              </a:cxn>
            </a:cxnLst>
            <a:rect l="0" t="0" r="r" b="b"/>
            <a:pathLst>
              <a:path w="18" h="23">
                <a:moveTo>
                  <a:pt x="10" y="0"/>
                </a:moveTo>
                <a:lnTo>
                  <a:pt x="8" y="5"/>
                </a:lnTo>
                <a:lnTo>
                  <a:pt x="5" y="11"/>
                </a:lnTo>
                <a:lnTo>
                  <a:pt x="1" y="15"/>
                </a:lnTo>
                <a:lnTo>
                  <a:pt x="0" y="15"/>
                </a:lnTo>
                <a:lnTo>
                  <a:pt x="3" y="18"/>
                </a:lnTo>
                <a:lnTo>
                  <a:pt x="10" y="23"/>
                </a:lnTo>
                <a:lnTo>
                  <a:pt x="13" y="22"/>
                </a:lnTo>
                <a:lnTo>
                  <a:pt x="13" y="22"/>
                </a:lnTo>
                <a:lnTo>
                  <a:pt x="10" y="13"/>
                </a:lnTo>
                <a:lnTo>
                  <a:pt x="18" y="8"/>
                </a:lnTo>
                <a:lnTo>
                  <a:pt x="10" y="0"/>
                </a:lnTo>
                <a:close/>
              </a:path>
            </a:pathLst>
          </a:custGeom>
          <a:solidFill>
            <a:srgbClr val="1F1A17"/>
          </a:solidFill>
          <a:ln w="9525">
            <a:noFill/>
            <a:round/>
            <a:headEnd/>
            <a:tailEnd/>
          </a:ln>
        </p:spPr>
        <p:txBody>
          <a:bodyPr/>
          <a:lstStyle/>
          <a:p>
            <a:endParaRPr lang="en-US"/>
          </a:p>
        </p:txBody>
      </p:sp>
      <p:sp>
        <p:nvSpPr>
          <p:cNvPr id="5164" name="Freeform 1068"/>
          <p:cNvSpPr>
            <a:spLocks/>
          </p:cNvSpPr>
          <p:nvPr/>
        </p:nvSpPr>
        <p:spPr bwMode="auto">
          <a:xfrm>
            <a:off x="3597275" y="4911725"/>
            <a:ext cx="23813" cy="15875"/>
          </a:xfrm>
          <a:custGeom>
            <a:avLst/>
            <a:gdLst/>
            <a:ahLst/>
            <a:cxnLst>
              <a:cxn ang="0">
                <a:pos x="0" y="7"/>
              </a:cxn>
              <a:cxn ang="0">
                <a:pos x="0" y="4"/>
              </a:cxn>
              <a:cxn ang="0">
                <a:pos x="3" y="0"/>
              </a:cxn>
              <a:cxn ang="0">
                <a:pos x="10" y="2"/>
              </a:cxn>
              <a:cxn ang="0">
                <a:pos x="12" y="2"/>
              </a:cxn>
              <a:cxn ang="0">
                <a:pos x="15" y="9"/>
              </a:cxn>
              <a:cxn ang="0">
                <a:pos x="7" y="10"/>
              </a:cxn>
              <a:cxn ang="0">
                <a:pos x="0" y="7"/>
              </a:cxn>
            </a:cxnLst>
            <a:rect l="0" t="0" r="r" b="b"/>
            <a:pathLst>
              <a:path w="15" h="10">
                <a:moveTo>
                  <a:pt x="0" y="7"/>
                </a:moveTo>
                <a:lnTo>
                  <a:pt x="0" y="4"/>
                </a:lnTo>
                <a:lnTo>
                  <a:pt x="3" y="0"/>
                </a:lnTo>
                <a:lnTo>
                  <a:pt x="10" y="2"/>
                </a:lnTo>
                <a:lnTo>
                  <a:pt x="12" y="2"/>
                </a:lnTo>
                <a:lnTo>
                  <a:pt x="15" y="9"/>
                </a:lnTo>
                <a:lnTo>
                  <a:pt x="7" y="10"/>
                </a:lnTo>
                <a:lnTo>
                  <a:pt x="0" y="7"/>
                </a:lnTo>
                <a:close/>
              </a:path>
            </a:pathLst>
          </a:custGeom>
          <a:solidFill>
            <a:srgbClr val="1F1A17"/>
          </a:solidFill>
          <a:ln w="9525">
            <a:noFill/>
            <a:round/>
            <a:headEnd/>
            <a:tailEnd/>
          </a:ln>
        </p:spPr>
        <p:txBody>
          <a:bodyPr/>
          <a:lstStyle/>
          <a:p>
            <a:endParaRPr lang="en-US"/>
          </a:p>
        </p:txBody>
      </p:sp>
      <p:sp>
        <p:nvSpPr>
          <p:cNvPr id="5165" name="Freeform 1069"/>
          <p:cNvSpPr>
            <a:spLocks/>
          </p:cNvSpPr>
          <p:nvPr/>
        </p:nvSpPr>
        <p:spPr bwMode="auto">
          <a:xfrm>
            <a:off x="3546475" y="4832350"/>
            <a:ext cx="23813" cy="19050"/>
          </a:xfrm>
          <a:custGeom>
            <a:avLst/>
            <a:gdLst/>
            <a:ahLst/>
            <a:cxnLst>
              <a:cxn ang="0">
                <a:pos x="4" y="2"/>
              </a:cxn>
              <a:cxn ang="0">
                <a:pos x="4" y="0"/>
              </a:cxn>
              <a:cxn ang="0">
                <a:pos x="9" y="0"/>
              </a:cxn>
              <a:cxn ang="0">
                <a:pos x="14" y="3"/>
              </a:cxn>
              <a:cxn ang="0">
                <a:pos x="15" y="7"/>
              </a:cxn>
              <a:cxn ang="0">
                <a:pos x="12" y="12"/>
              </a:cxn>
              <a:cxn ang="0">
                <a:pos x="4" y="8"/>
              </a:cxn>
              <a:cxn ang="0">
                <a:pos x="0" y="5"/>
              </a:cxn>
              <a:cxn ang="0">
                <a:pos x="4" y="2"/>
              </a:cxn>
            </a:cxnLst>
            <a:rect l="0" t="0" r="r" b="b"/>
            <a:pathLst>
              <a:path w="15" h="12">
                <a:moveTo>
                  <a:pt x="4" y="2"/>
                </a:moveTo>
                <a:lnTo>
                  <a:pt x="4" y="0"/>
                </a:lnTo>
                <a:lnTo>
                  <a:pt x="9" y="0"/>
                </a:lnTo>
                <a:lnTo>
                  <a:pt x="14" y="3"/>
                </a:lnTo>
                <a:lnTo>
                  <a:pt x="15" y="7"/>
                </a:lnTo>
                <a:lnTo>
                  <a:pt x="12" y="12"/>
                </a:lnTo>
                <a:lnTo>
                  <a:pt x="4" y="8"/>
                </a:lnTo>
                <a:lnTo>
                  <a:pt x="0" y="5"/>
                </a:lnTo>
                <a:lnTo>
                  <a:pt x="4" y="2"/>
                </a:lnTo>
                <a:close/>
              </a:path>
            </a:pathLst>
          </a:custGeom>
          <a:solidFill>
            <a:srgbClr val="1F1A17"/>
          </a:solidFill>
          <a:ln w="9525">
            <a:noFill/>
            <a:round/>
            <a:headEnd/>
            <a:tailEnd/>
          </a:ln>
        </p:spPr>
        <p:txBody>
          <a:bodyPr/>
          <a:lstStyle/>
          <a:p>
            <a:endParaRPr lang="en-US"/>
          </a:p>
        </p:txBody>
      </p:sp>
      <p:sp>
        <p:nvSpPr>
          <p:cNvPr id="5166" name="Freeform 1070"/>
          <p:cNvSpPr>
            <a:spLocks/>
          </p:cNvSpPr>
          <p:nvPr/>
        </p:nvSpPr>
        <p:spPr bwMode="auto">
          <a:xfrm>
            <a:off x="3597275" y="5026025"/>
            <a:ext cx="28575" cy="46038"/>
          </a:xfrm>
          <a:custGeom>
            <a:avLst/>
            <a:gdLst/>
            <a:ahLst/>
            <a:cxnLst>
              <a:cxn ang="0">
                <a:pos x="0" y="19"/>
              </a:cxn>
              <a:cxn ang="0">
                <a:pos x="0" y="14"/>
              </a:cxn>
              <a:cxn ang="0">
                <a:pos x="3" y="9"/>
              </a:cxn>
              <a:cxn ang="0">
                <a:pos x="5" y="7"/>
              </a:cxn>
              <a:cxn ang="0">
                <a:pos x="7" y="7"/>
              </a:cxn>
              <a:cxn ang="0">
                <a:pos x="7" y="4"/>
              </a:cxn>
              <a:cxn ang="0">
                <a:pos x="10" y="0"/>
              </a:cxn>
              <a:cxn ang="0">
                <a:pos x="12" y="5"/>
              </a:cxn>
              <a:cxn ang="0">
                <a:pos x="12" y="10"/>
              </a:cxn>
              <a:cxn ang="0">
                <a:pos x="13" y="10"/>
              </a:cxn>
              <a:cxn ang="0">
                <a:pos x="15" y="12"/>
              </a:cxn>
              <a:cxn ang="0">
                <a:pos x="17" y="15"/>
              </a:cxn>
              <a:cxn ang="0">
                <a:pos x="18" y="19"/>
              </a:cxn>
              <a:cxn ang="0">
                <a:pos x="15" y="17"/>
              </a:cxn>
              <a:cxn ang="0">
                <a:pos x="10" y="19"/>
              </a:cxn>
              <a:cxn ang="0">
                <a:pos x="8" y="24"/>
              </a:cxn>
              <a:cxn ang="0">
                <a:pos x="8" y="29"/>
              </a:cxn>
              <a:cxn ang="0">
                <a:pos x="7" y="27"/>
              </a:cxn>
              <a:cxn ang="0">
                <a:pos x="3" y="25"/>
              </a:cxn>
              <a:cxn ang="0">
                <a:pos x="2" y="20"/>
              </a:cxn>
              <a:cxn ang="0">
                <a:pos x="0" y="19"/>
              </a:cxn>
            </a:cxnLst>
            <a:rect l="0" t="0" r="r" b="b"/>
            <a:pathLst>
              <a:path w="18" h="29">
                <a:moveTo>
                  <a:pt x="0" y="19"/>
                </a:moveTo>
                <a:lnTo>
                  <a:pt x="0" y="14"/>
                </a:lnTo>
                <a:lnTo>
                  <a:pt x="3" y="9"/>
                </a:lnTo>
                <a:lnTo>
                  <a:pt x="5" y="7"/>
                </a:lnTo>
                <a:lnTo>
                  <a:pt x="7" y="7"/>
                </a:lnTo>
                <a:lnTo>
                  <a:pt x="7" y="4"/>
                </a:lnTo>
                <a:lnTo>
                  <a:pt x="10" y="0"/>
                </a:lnTo>
                <a:lnTo>
                  <a:pt x="12" y="5"/>
                </a:lnTo>
                <a:lnTo>
                  <a:pt x="12" y="10"/>
                </a:lnTo>
                <a:lnTo>
                  <a:pt x="13" y="10"/>
                </a:lnTo>
                <a:lnTo>
                  <a:pt x="15" y="12"/>
                </a:lnTo>
                <a:lnTo>
                  <a:pt x="17" y="15"/>
                </a:lnTo>
                <a:lnTo>
                  <a:pt x="18" y="19"/>
                </a:lnTo>
                <a:lnTo>
                  <a:pt x="15" y="17"/>
                </a:lnTo>
                <a:lnTo>
                  <a:pt x="10" y="19"/>
                </a:lnTo>
                <a:lnTo>
                  <a:pt x="8" y="24"/>
                </a:lnTo>
                <a:lnTo>
                  <a:pt x="8" y="29"/>
                </a:lnTo>
                <a:lnTo>
                  <a:pt x="7" y="27"/>
                </a:lnTo>
                <a:lnTo>
                  <a:pt x="3" y="25"/>
                </a:lnTo>
                <a:lnTo>
                  <a:pt x="2" y="20"/>
                </a:lnTo>
                <a:lnTo>
                  <a:pt x="0" y="19"/>
                </a:lnTo>
                <a:close/>
              </a:path>
            </a:pathLst>
          </a:custGeom>
          <a:solidFill>
            <a:srgbClr val="1F1A17"/>
          </a:solidFill>
          <a:ln w="9525">
            <a:noFill/>
            <a:round/>
            <a:headEnd/>
            <a:tailEnd/>
          </a:ln>
        </p:spPr>
        <p:txBody>
          <a:bodyPr/>
          <a:lstStyle/>
          <a:p>
            <a:endParaRPr lang="en-US"/>
          </a:p>
        </p:txBody>
      </p:sp>
      <p:sp>
        <p:nvSpPr>
          <p:cNvPr id="5167" name="Freeform 1071"/>
          <p:cNvSpPr>
            <a:spLocks/>
          </p:cNvSpPr>
          <p:nvPr/>
        </p:nvSpPr>
        <p:spPr bwMode="auto">
          <a:xfrm>
            <a:off x="3536950" y="4689475"/>
            <a:ext cx="36513" cy="39688"/>
          </a:xfrm>
          <a:custGeom>
            <a:avLst/>
            <a:gdLst/>
            <a:ahLst/>
            <a:cxnLst>
              <a:cxn ang="0">
                <a:pos x="0" y="0"/>
              </a:cxn>
              <a:cxn ang="0">
                <a:pos x="0" y="3"/>
              </a:cxn>
              <a:cxn ang="0">
                <a:pos x="1" y="8"/>
              </a:cxn>
              <a:cxn ang="0">
                <a:pos x="5" y="11"/>
              </a:cxn>
              <a:cxn ang="0">
                <a:pos x="6" y="11"/>
              </a:cxn>
              <a:cxn ang="0">
                <a:pos x="10" y="16"/>
              </a:cxn>
              <a:cxn ang="0">
                <a:pos x="6" y="18"/>
              </a:cxn>
              <a:cxn ang="0">
                <a:pos x="11" y="20"/>
              </a:cxn>
              <a:cxn ang="0">
                <a:pos x="11" y="25"/>
              </a:cxn>
              <a:cxn ang="0">
                <a:pos x="13" y="25"/>
              </a:cxn>
              <a:cxn ang="0">
                <a:pos x="16" y="23"/>
              </a:cxn>
              <a:cxn ang="0">
                <a:pos x="16" y="20"/>
              </a:cxn>
              <a:cxn ang="0">
                <a:pos x="15" y="18"/>
              </a:cxn>
              <a:cxn ang="0">
                <a:pos x="13" y="16"/>
              </a:cxn>
              <a:cxn ang="0">
                <a:pos x="13" y="15"/>
              </a:cxn>
              <a:cxn ang="0">
                <a:pos x="16" y="13"/>
              </a:cxn>
              <a:cxn ang="0">
                <a:pos x="20" y="15"/>
              </a:cxn>
              <a:cxn ang="0">
                <a:pos x="23" y="15"/>
              </a:cxn>
              <a:cxn ang="0">
                <a:pos x="23" y="13"/>
              </a:cxn>
              <a:cxn ang="0">
                <a:pos x="21" y="10"/>
              </a:cxn>
              <a:cxn ang="0">
                <a:pos x="15" y="11"/>
              </a:cxn>
              <a:cxn ang="0">
                <a:pos x="10" y="11"/>
              </a:cxn>
              <a:cxn ang="0">
                <a:pos x="6" y="6"/>
              </a:cxn>
              <a:cxn ang="0">
                <a:pos x="6" y="0"/>
              </a:cxn>
              <a:cxn ang="0">
                <a:pos x="5" y="0"/>
              </a:cxn>
              <a:cxn ang="0">
                <a:pos x="3" y="0"/>
              </a:cxn>
              <a:cxn ang="0">
                <a:pos x="3" y="3"/>
              </a:cxn>
              <a:cxn ang="0">
                <a:pos x="5" y="6"/>
              </a:cxn>
              <a:cxn ang="0">
                <a:pos x="0" y="0"/>
              </a:cxn>
            </a:cxnLst>
            <a:rect l="0" t="0" r="r" b="b"/>
            <a:pathLst>
              <a:path w="23" h="25">
                <a:moveTo>
                  <a:pt x="0" y="0"/>
                </a:moveTo>
                <a:lnTo>
                  <a:pt x="0" y="3"/>
                </a:lnTo>
                <a:lnTo>
                  <a:pt x="1" y="8"/>
                </a:lnTo>
                <a:lnTo>
                  <a:pt x="5" y="11"/>
                </a:lnTo>
                <a:lnTo>
                  <a:pt x="6" y="11"/>
                </a:lnTo>
                <a:lnTo>
                  <a:pt x="10" y="16"/>
                </a:lnTo>
                <a:lnTo>
                  <a:pt x="6" y="18"/>
                </a:lnTo>
                <a:lnTo>
                  <a:pt x="11" y="20"/>
                </a:lnTo>
                <a:lnTo>
                  <a:pt x="11" y="25"/>
                </a:lnTo>
                <a:lnTo>
                  <a:pt x="13" y="25"/>
                </a:lnTo>
                <a:lnTo>
                  <a:pt x="16" y="23"/>
                </a:lnTo>
                <a:lnTo>
                  <a:pt x="16" y="20"/>
                </a:lnTo>
                <a:lnTo>
                  <a:pt x="15" y="18"/>
                </a:lnTo>
                <a:lnTo>
                  <a:pt x="13" y="16"/>
                </a:lnTo>
                <a:lnTo>
                  <a:pt x="13" y="15"/>
                </a:lnTo>
                <a:lnTo>
                  <a:pt x="16" y="13"/>
                </a:lnTo>
                <a:lnTo>
                  <a:pt x="20" y="15"/>
                </a:lnTo>
                <a:lnTo>
                  <a:pt x="23" y="15"/>
                </a:lnTo>
                <a:lnTo>
                  <a:pt x="23" y="13"/>
                </a:lnTo>
                <a:lnTo>
                  <a:pt x="21" y="10"/>
                </a:lnTo>
                <a:lnTo>
                  <a:pt x="15" y="11"/>
                </a:lnTo>
                <a:lnTo>
                  <a:pt x="10" y="11"/>
                </a:lnTo>
                <a:lnTo>
                  <a:pt x="6" y="6"/>
                </a:lnTo>
                <a:lnTo>
                  <a:pt x="6" y="0"/>
                </a:lnTo>
                <a:lnTo>
                  <a:pt x="5" y="0"/>
                </a:lnTo>
                <a:lnTo>
                  <a:pt x="3" y="0"/>
                </a:lnTo>
                <a:lnTo>
                  <a:pt x="3" y="3"/>
                </a:lnTo>
                <a:lnTo>
                  <a:pt x="5" y="6"/>
                </a:lnTo>
                <a:lnTo>
                  <a:pt x="0" y="0"/>
                </a:lnTo>
                <a:close/>
              </a:path>
            </a:pathLst>
          </a:custGeom>
          <a:solidFill>
            <a:srgbClr val="1F1A17"/>
          </a:solidFill>
          <a:ln w="9525">
            <a:noFill/>
            <a:round/>
            <a:headEnd/>
            <a:tailEnd/>
          </a:ln>
        </p:spPr>
        <p:txBody>
          <a:bodyPr/>
          <a:lstStyle/>
          <a:p>
            <a:endParaRPr lang="en-US"/>
          </a:p>
        </p:txBody>
      </p:sp>
      <p:sp>
        <p:nvSpPr>
          <p:cNvPr id="5168" name="Freeform 1072"/>
          <p:cNvSpPr>
            <a:spLocks/>
          </p:cNvSpPr>
          <p:nvPr/>
        </p:nvSpPr>
        <p:spPr bwMode="auto">
          <a:xfrm>
            <a:off x="3562350" y="4733925"/>
            <a:ext cx="39688" cy="26988"/>
          </a:xfrm>
          <a:custGeom>
            <a:avLst/>
            <a:gdLst/>
            <a:ahLst/>
            <a:cxnLst>
              <a:cxn ang="0">
                <a:pos x="0" y="4"/>
              </a:cxn>
              <a:cxn ang="0">
                <a:pos x="2" y="4"/>
              </a:cxn>
              <a:cxn ang="0">
                <a:pos x="5" y="7"/>
              </a:cxn>
              <a:cxn ang="0">
                <a:pos x="9" y="12"/>
              </a:cxn>
              <a:cxn ang="0">
                <a:pos x="10" y="14"/>
              </a:cxn>
              <a:cxn ang="0">
                <a:pos x="12" y="14"/>
              </a:cxn>
              <a:cxn ang="0">
                <a:pos x="15" y="10"/>
              </a:cxn>
              <a:cxn ang="0">
                <a:pos x="15" y="5"/>
              </a:cxn>
              <a:cxn ang="0">
                <a:pos x="14" y="2"/>
              </a:cxn>
              <a:cxn ang="0">
                <a:pos x="17" y="0"/>
              </a:cxn>
              <a:cxn ang="0">
                <a:pos x="19" y="0"/>
              </a:cxn>
              <a:cxn ang="0">
                <a:pos x="22" y="4"/>
              </a:cxn>
              <a:cxn ang="0">
                <a:pos x="25" y="7"/>
              </a:cxn>
              <a:cxn ang="0">
                <a:pos x="17" y="4"/>
              </a:cxn>
              <a:cxn ang="0">
                <a:pos x="19" y="7"/>
              </a:cxn>
              <a:cxn ang="0">
                <a:pos x="19" y="12"/>
              </a:cxn>
              <a:cxn ang="0">
                <a:pos x="15" y="17"/>
              </a:cxn>
              <a:cxn ang="0">
                <a:pos x="10" y="17"/>
              </a:cxn>
              <a:cxn ang="0">
                <a:pos x="7" y="14"/>
              </a:cxn>
              <a:cxn ang="0">
                <a:pos x="4" y="10"/>
              </a:cxn>
              <a:cxn ang="0">
                <a:pos x="0" y="4"/>
              </a:cxn>
            </a:cxnLst>
            <a:rect l="0" t="0" r="r" b="b"/>
            <a:pathLst>
              <a:path w="25" h="17">
                <a:moveTo>
                  <a:pt x="0" y="4"/>
                </a:moveTo>
                <a:lnTo>
                  <a:pt x="2" y="4"/>
                </a:lnTo>
                <a:lnTo>
                  <a:pt x="5" y="7"/>
                </a:lnTo>
                <a:lnTo>
                  <a:pt x="9" y="12"/>
                </a:lnTo>
                <a:lnTo>
                  <a:pt x="10" y="14"/>
                </a:lnTo>
                <a:lnTo>
                  <a:pt x="12" y="14"/>
                </a:lnTo>
                <a:lnTo>
                  <a:pt x="15" y="10"/>
                </a:lnTo>
                <a:lnTo>
                  <a:pt x="15" y="5"/>
                </a:lnTo>
                <a:lnTo>
                  <a:pt x="14" y="2"/>
                </a:lnTo>
                <a:lnTo>
                  <a:pt x="17" y="0"/>
                </a:lnTo>
                <a:lnTo>
                  <a:pt x="19" y="0"/>
                </a:lnTo>
                <a:lnTo>
                  <a:pt x="22" y="4"/>
                </a:lnTo>
                <a:lnTo>
                  <a:pt x="25" y="7"/>
                </a:lnTo>
                <a:lnTo>
                  <a:pt x="17" y="4"/>
                </a:lnTo>
                <a:lnTo>
                  <a:pt x="19" y="7"/>
                </a:lnTo>
                <a:lnTo>
                  <a:pt x="19" y="12"/>
                </a:lnTo>
                <a:lnTo>
                  <a:pt x="15" y="17"/>
                </a:lnTo>
                <a:lnTo>
                  <a:pt x="10" y="17"/>
                </a:lnTo>
                <a:lnTo>
                  <a:pt x="7" y="14"/>
                </a:lnTo>
                <a:lnTo>
                  <a:pt x="4" y="10"/>
                </a:lnTo>
                <a:lnTo>
                  <a:pt x="0" y="4"/>
                </a:lnTo>
                <a:close/>
              </a:path>
            </a:pathLst>
          </a:custGeom>
          <a:solidFill>
            <a:srgbClr val="1F1A17"/>
          </a:solidFill>
          <a:ln w="9525">
            <a:noFill/>
            <a:round/>
            <a:headEnd/>
            <a:tailEnd/>
          </a:ln>
        </p:spPr>
        <p:txBody>
          <a:bodyPr/>
          <a:lstStyle/>
          <a:p>
            <a:endParaRPr lang="en-US"/>
          </a:p>
        </p:txBody>
      </p:sp>
      <p:sp>
        <p:nvSpPr>
          <p:cNvPr id="5169" name="Freeform 1073"/>
          <p:cNvSpPr>
            <a:spLocks/>
          </p:cNvSpPr>
          <p:nvPr/>
        </p:nvSpPr>
        <p:spPr bwMode="auto">
          <a:xfrm>
            <a:off x="3608388" y="4618038"/>
            <a:ext cx="25400" cy="57150"/>
          </a:xfrm>
          <a:custGeom>
            <a:avLst/>
            <a:gdLst/>
            <a:ahLst/>
            <a:cxnLst>
              <a:cxn ang="0">
                <a:pos x="6" y="10"/>
              </a:cxn>
              <a:cxn ang="0">
                <a:pos x="6" y="15"/>
              </a:cxn>
              <a:cxn ang="0">
                <a:pos x="5" y="21"/>
              </a:cxn>
              <a:cxn ang="0">
                <a:pos x="1" y="18"/>
              </a:cxn>
              <a:cxn ang="0">
                <a:pos x="0" y="16"/>
              </a:cxn>
              <a:cxn ang="0">
                <a:pos x="0" y="21"/>
              </a:cxn>
              <a:cxn ang="0">
                <a:pos x="1" y="26"/>
              </a:cxn>
              <a:cxn ang="0">
                <a:pos x="1" y="30"/>
              </a:cxn>
              <a:cxn ang="0">
                <a:pos x="0" y="33"/>
              </a:cxn>
              <a:cxn ang="0">
                <a:pos x="0" y="33"/>
              </a:cxn>
              <a:cxn ang="0">
                <a:pos x="1" y="36"/>
              </a:cxn>
              <a:cxn ang="0">
                <a:pos x="1" y="36"/>
              </a:cxn>
              <a:cxn ang="0">
                <a:pos x="3" y="35"/>
              </a:cxn>
              <a:cxn ang="0">
                <a:pos x="6" y="26"/>
              </a:cxn>
              <a:cxn ang="0">
                <a:pos x="8" y="20"/>
              </a:cxn>
              <a:cxn ang="0">
                <a:pos x="11" y="18"/>
              </a:cxn>
              <a:cxn ang="0">
                <a:pos x="13" y="13"/>
              </a:cxn>
              <a:cxn ang="0">
                <a:pos x="16" y="5"/>
              </a:cxn>
              <a:cxn ang="0">
                <a:pos x="16" y="0"/>
              </a:cxn>
              <a:cxn ang="0">
                <a:pos x="13" y="10"/>
              </a:cxn>
              <a:cxn ang="0">
                <a:pos x="11" y="6"/>
              </a:cxn>
              <a:cxn ang="0">
                <a:pos x="8" y="16"/>
              </a:cxn>
              <a:cxn ang="0">
                <a:pos x="6" y="10"/>
              </a:cxn>
            </a:cxnLst>
            <a:rect l="0" t="0" r="r" b="b"/>
            <a:pathLst>
              <a:path w="16" h="36">
                <a:moveTo>
                  <a:pt x="6" y="10"/>
                </a:moveTo>
                <a:lnTo>
                  <a:pt x="6" y="15"/>
                </a:lnTo>
                <a:lnTo>
                  <a:pt x="5" y="21"/>
                </a:lnTo>
                <a:lnTo>
                  <a:pt x="1" y="18"/>
                </a:lnTo>
                <a:lnTo>
                  <a:pt x="0" y="16"/>
                </a:lnTo>
                <a:lnTo>
                  <a:pt x="0" y="21"/>
                </a:lnTo>
                <a:lnTo>
                  <a:pt x="1" y="26"/>
                </a:lnTo>
                <a:lnTo>
                  <a:pt x="1" y="30"/>
                </a:lnTo>
                <a:lnTo>
                  <a:pt x="0" y="33"/>
                </a:lnTo>
                <a:lnTo>
                  <a:pt x="0" y="33"/>
                </a:lnTo>
                <a:lnTo>
                  <a:pt x="1" y="36"/>
                </a:lnTo>
                <a:lnTo>
                  <a:pt x="1" y="36"/>
                </a:lnTo>
                <a:lnTo>
                  <a:pt x="3" y="35"/>
                </a:lnTo>
                <a:lnTo>
                  <a:pt x="6" y="26"/>
                </a:lnTo>
                <a:lnTo>
                  <a:pt x="8" y="20"/>
                </a:lnTo>
                <a:lnTo>
                  <a:pt x="11" y="18"/>
                </a:lnTo>
                <a:lnTo>
                  <a:pt x="13" y="13"/>
                </a:lnTo>
                <a:lnTo>
                  <a:pt x="16" y="5"/>
                </a:lnTo>
                <a:lnTo>
                  <a:pt x="16" y="0"/>
                </a:lnTo>
                <a:lnTo>
                  <a:pt x="13" y="10"/>
                </a:lnTo>
                <a:lnTo>
                  <a:pt x="11" y="6"/>
                </a:lnTo>
                <a:lnTo>
                  <a:pt x="8" y="16"/>
                </a:lnTo>
                <a:lnTo>
                  <a:pt x="6" y="10"/>
                </a:lnTo>
                <a:close/>
              </a:path>
            </a:pathLst>
          </a:custGeom>
          <a:solidFill>
            <a:srgbClr val="1F1A17"/>
          </a:solidFill>
          <a:ln w="9525">
            <a:noFill/>
            <a:round/>
            <a:headEnd/>
            <a:tailEnd/>
          </a:ln>
        </p:spPr>
        <p:txBody>
          <a:bodyPr/>
          <a:lstStyle/>
          <a:p>
            <a:endParaRPr lang="en-US"/>
          </a:p>
        </p:txBody>
      </p:sp>
      <p:sp>
        <p:nvSpPr>
          <p:cNvPr id="5170" name="Freeform 1074"/>
          <p:cNvSpPr>
            <a:spLocks/>
          </p:cNvSpPr>
          <p:nvPr/>
        </p:nvSpPr>
        <p:spPr bwMode="auto">
          <a:xfrm>
            <a:off x="3584575" y="4681538"/>
            <a:ext cx="7938" cy="44450"/>
          </a:xfrm>
          <a:custGeom>
            <a:avLst/>
            <a:gdLst/>
            <a:ahLst/>
            <a:cxnLst>
              <a:cxn ang="0">
                <a:pos x="1" y="0"/>
              </a:cxn>
              <a:cxn ang="0">
                <a:pos x="1" y="5"/>
              </a:cxn>
              <a:cxn ang="0">
                <a:pos x="0" y="10"/>
              </a:cxn>
              <a:cxn ang="0">
                <a:pos x="1" y="16"/>
              </a:cxn>
              <a:cxn ang="0">
                <a:pos x="1" y="21"/>
              </a:cxn>
              <a:cxn ang="0">
                <a:pos x="5" y="28"/>
              </a:cxn>
              <a:cxn ang="0">
                <a:pos x="5" y="25"/>
              </a:cxn>
              <a:cxn ang="0">
                <a:pos x="3" y="18"/>
              </a:cxn>
              <a:cxn ang="0">
                <a:pos x="3" y="15"/>
              </a:cxn>
              <a:cxn ang="0">
                <a:pos x="3" y="8"/>
              </a:cxn>
              <a:cxn ang="0">
                <a:pos x="3" y="1"/>
              </a:cxn>
              <a:cxn ang="0">
                <a:pos x="1" y="0"/>
              </a:cxn>
            </a:cxnLst>
            <a:rect l="0" t="0" r="r" b="b"/>
            <a:pathLst>
              <a:path w="5" h="28">
                <a:moveTo>
                  <a:pt x="1" y="0"/>
                </a:moveTo>
                <a:lnTo>
                  <a:pt x="1" y="5"/>
                </a:lnTo>
                <a:lnTo>
                  <a:pt x="0" y="10"/>
                </a:lnTo>
                <a:lnTo>
                  <a:pt x="1" y="16"/>
                </a:lnTo>
                <a:lnTo>
                  <a:pt x="1" y="21"/>
                </a:lnTo>
                <a:lnTo>
                  <a:pt x="5" y="28"/>
                </a:lnTo>
                <a:lnTo>
                  <a:pt x="5" y="25"/>
                </a:lnTo>
                <a:lnTo>
                  <a:pt x="3" y="18"/>
                </a:lnTo>
                <a:lnTo>
                  <a:pt x="3" y="15"/>
                </a:lnTo>
                <a:lnTo>
                  <a:pt x="3" y="8"/>
                </a:lnTo>
                <a:lnTo>
                  <a:pt x="3" y="1"/>
                </a:lnTo>
                <a:lnTo>
                  <a:pt x="1" y="0"/>
                </a:lnTo>
                <a:close/>
              </a:path>
            </a:pathLst>
          </a:custGeom>
          <a:solidFill>
            <a:srgbClr val="1F1A17"/>
          </a:solidFill>
          <a:ln w="9525">
            <a:noFill/>
            <a:round/>
            <a:headEnd/>
            <a:tailEnd/>
          </a:ln>
        </p:spPr>
        <p:txBody>
          <a:bodyPr/>
          <a:lstStyle/>
          <a:p>
            <a:endParaRPr lang="en-US"/>
          </a:p>
        </p:txBody>
      </p:sp>
      <p:sp>
        <p:nvSpPr>
          <p:cNvPr id="5171" name="Freeform 1075"/>
          <p:cNvSpPr>
            <a:spLocks/>
          </p:cNvSpPr>
          <p:nvPr/>
        </p:nvSpPr>
        <p:spPr bwMode="auto">
          <a:xfrm>
            <a:off x="3597275" y="4706938"/>
            <a:ext cx="4763" cy="17462"/>
          </a:xfrm>
          <a:custGeom>
            <a:avLst/>
            <a:gdLst/>
            <a:ahLst/>
            <a:cxnLst>
              <a:cxn ang="0">
                <a:pos x="3" y="0"/>
              </a:cxn>
              <a:cxn ang="0">
                <a:pos x="0" y="11"/>
              </a:cxn>
              <a:cxn ang="0">
                <a:pos x="2" y="11"/>
              </a:cxn>
              <a:cxn ang="0">
                <a:pos x="3" y="11"/>
              </a:cxn>
              <a:cxn ang="0">
                <a:pos x="3" y="4"/>
              </a:cxn>
              <a:cxn ang="0">
                <a:pos x="3" y="0"/>
              </a:cxn>
            </a:cxnLst>
            <a:rect l="0" t="0" r="r" b="b"/>
            <a:pathLst>
              <a:path w="3" h="11">
                <a:moveTo>
                  <a:pt x="3" y="0"/>
                </a:moveTo>
                <a:lnTo>
                  <a:pt x="0" y="11"/>
                </a:lnTo>
                <a:lnTo>
                  <a:pt x="2" y="11"/>
                </a:lnTo>
                <a:lnTo>
                  <a:pt x="3" y="11"/>
                </a:lnTo>
                <a:lnTo>
                  <a:pt x="3" y="4"/>
                </a:lnTo>
                <a:lnTo>
                  <a:pt x="3" y="0"/>
                </a:lnTo>
                <a:close/>
              </a:path>
            </a:pathLst>
          </a:custGeom>
          <a:solidFill>
            <a:srgbClr val="1F1A17"/>
          </a:solidFill>
          <a:ln w="9525">
            <a:noFill/>
            <a:round/>
            <a:headEnd/>
            <a:tailEnd/>
          </a:ln>
        </p:spPr>
        <p:txBody>
          <a:bodyPr/>
          <a:lstStyle/>
          <a:p>
            <a:endParaRPr lang="en-US"/>
          </a:p>
        </p:txBody>
      </p:sp>
      <p:sp>
        <p:nvSpPr>
          <p:cNvPr id="5172" name="Freeform 1076"/>
          <p:cNvSpPr>
            <a:spLocks/>
          </p:cNvSpPr>
          <p:nvPr/>
        </p:nvSpPr>
        <p:spPr bwMode="auto">
          <a:xfrm>
            <a:off x="3530600" y="4662488"/>
            <a:ext cx="11113" cy="23812"/>
          </a:xfrm>
          <a:custGeom>
            <a:avLst/>
            <a:gdLst/>
            <a:ahLst/>
            <a:cxnLst>
              <a:cxn ang="0">
                <a:pos x="2" y="0"/>
              </a:cxn>
              <a:cxn ang="0">
                <a:pos x="0" y="7"/>
              </a:cxn>
              <a:cxn ang="0">
                <a:pos x="2" y="7"/>
              </a:cxn>
              <a:cxn ang="0">
                <a:pos x="4" y="8"/>
              </a:cxn>
              <a:cxn ang="0">
                <a:pos x="5" y="13"/>
              </a:cxn>
              <a:cxn ang="0">
                <a:pos x="5" y="15"/>
              </a:cxn>
              <a:cxn ang="0">
                <a:pos x="5" y="8"/>
              </a:cxn>
              <a:cxn ang="0">
                <a:pos x="7" y="5"/>
              </a:cxn>
              <a:cxn ang="0">
                <a:pos x="7" y="2"/>
              </a:cxn>
              <a:cxn ang="0">
                <a:pos x="4" y="0"/>
              </a:cxn>
              <a:cxn ang="0">
                <a:pos x="2" y="0"/>
              </a:cxn>
            </a:cxnLst>
            <a:rect l="0" t="0" r="r" b="b"/>
            <a:pathLst>
              <a:path w="7" h="15">
                <a:moveTo>
                  <a:pt x="2" y="0"/>
                </a:moveTo>
                <a:lnTo>
                  <a:pt x="0" y="7"/>
                </a:lnTo>
                <a:lnTo>
                  <a:pt x="2" y="7"/>
                </a:lnTo>
                <a:lnTo>
                  <a:pt x="4" y="8"/>
                </a:lnTo>
                <a:lnTo>
                  <a:pt x="5" y="13"/>
                </a:lnTo>
                <a:lnTo>
                  <a:pt x="5" y="15"/>
                </a:lnTo>
                <a:lnTo>
                  <a:pt x="5" y="8"/>
                </a:lnTo>
                <a:lnTo>
                  <a:pt x="7" y="5"/>
                </a:lnTo>
                <a:lnTo>
                  <a:pt x="7" y="2"/>
                </a:lnTo>
                <a:lnTo>
                  <a:pt x="4" y="0"/>
                </a:lnTo>
                <a:lnTo>
                  <a:pt x="2" y="0"/>
                </a:lnTo>
                <a:close/>
              </a:path>
            </a:pathLst>
          </a:custGeom>
          <a:solidFill>
            <a:srgbClr val="1F1A17"/>
          </a:solidFill>
          <a:ln w="9525">
            <a:noFill/>
            <a:round/>
            <a:headEnd/>
            <a:tailEnd/>
          </a:ln>
        </p:spPr>
        <p:txBody>
          <a:bodyPr/>
          <a:lstStyle/>
          <a:p>
            <a:endParaRPr lang="en-US"/>
          </a:p>
        </p:txBody>
      </p:sp>
      <p:sp>
        <p:nvSpPr>
          <p:cNvPr id="5173" name="Freeform 1077"/>
          <p:cNvSpPr>
            <a:spLocks/>
          </p:cNvSpPr>
          <p:nvPr/>
        </p:nvSpPr>
        <p:spPr bwMode="auto">
          <a:xfrm>
            <a:off x="3578225" y="4562475"/>
            <a:ext cx="30163" cy="28575"/>
          </a:xfrm>
          <a:custGeom>
            <a:avLst/>
            <a:gdLst/>
            <a:ahLst/>
            <a:cxnLst>
              <a:cxn ang="0">
                <a:pos x="0" y="11"/>
              </a:cxn>
              <a:cxn ang="0">
                <a:pos x="2" y="15"/>
              </a:cxn>
              <a:cxn ang="0">
                <a:pos x="4" y="18"/>
              </a:cxn>
              <a:cxn ang="0">
                <a:pos x="7" y="18"/>
              </a:cxn>
              <a:cxn ang="0">
                <a:pos x="9" y="18"/>
              </a:cxn>
              <a:cxn ang="0">
                <a:pos x="9" y="15"/>
              </a:cxn>
              <a:cxn ang="0">
                <a:pos x="12" y="15"/>
              </a:cxn>
              <a:cxn ang="0">
                <a:pos x="15" y="18"/>
              </a:cxn>
              <a:cxn ang="0">
                <a:pos x="15" y="11"/>
              </a:cxn>
              <a:cxn ang="0">
                <a:pos x="15" y="8"/>
              </a:cxn>
              <a:cxn ang="0">
                <a:pos x="17" y="5"/>
              </a:cxn>
              <a:cxn ang="0">
                <a:pos x="19" y="0"/>
              </a:cxn>
              <a:cxn ang="0">
                <a:pos x="17" y="0"/>
              </a:cxn>
              <a:cxn ang="0">
                <a:pos x="15" y="1"/>
              </a:cxn>
              <a:cxn ang="0">
                <a:pos x="12" y="8"/>
              </a:cxn>
              <a:cxn ang="0">
                <a:pos x="14" y="11"/>
              </a:cxn>
              <a:cxn ang="0">
                <a:pos x="5" y="15"/>
              </a:cxn>
              <a:cxn ang="0">
                <a:pos x="4" y="11"/>
              </a:cxn>
              <a:cxn ang="0">
                <a:pos x="5" y="3"/>
              </a:cxn>
              <a:cxn ang="0">
                <a:pos x="2" y="11"/>
              </a:cxn>
              <a:cxn ang="0">
                <a:pos x="0" y="11"/>
              </a:cxn>
            </a:cxnLst>
            <a:rect l="0" t="0" r="r" b="b"/>
            <a:pathLst>
              <a:path w="19" h="18">
                <a:moveTo>
                  <a:pt x="0" y="11"/>
                </a:moveTo>
                <a:lnTo>
                  <a:pt x="2" y="15"/>
                </a:lnTo>
                <a:lnTo>
                  <a:pt x="4" y="18"/>
                </a:lnTo>
                <a:lnTo>
                  <a:pt x="7" y="18"/>
                </a:lnTo>
                <a:lnTo>
                  <a:pt x="9" y="18"/>
                </a:lnTo>
                <a:lnTo>
                  <a:pt x="9" y="15"/>
                </a:lnTo>
                <a:lnTo>
                  <a:pt x="12" y="15"/>
                </a:lnTo>
                <a:lnTo>
                  <a:pt x="15" y="18"/>
                </a:lnTo>
                <a:lnTo>
                  <a:pt x="15" y="11"/>
                </a:lnTo>
                <a:lnTo>
                  <a:pt x="15" y="8"/>
                </a:lnTo>
                <a:lnTo>
                  <a:pt x="17" y="5"/>
                </a:lnTo>
                <a:lnTo>
                  <a:pt x="19" y="0"/>
                </a:lnTo>
                <a:lnTo>
                  <a:pt x="17" y="0"/>
                </a:lnTo>
                <a:lnTo>
                  <a:pt x="15" y="1"/>
                </a:lnTo>
                <a:lnTo>
                  <a:pt x="12" y="8"/>
                </a:lnTo>
                <a:lnTo>
                  <a:pt x="14" y="11"/>
                </a:lnTo>
                <a:lnTo>
                  <a:pt x="5" y="15"/>
                </a:lnTo>
                <a:lnTo>
                  <a:pt x="4" y="11"/>
                </a:lnTo>
                <a:lnTo>
                  <a:pt x="5" y="3"/>
                </a:lnTo>
                <a:lnTo>
                  <a:pt x="2" y="11"/>
                </a:lnTo>
                <a:lnTo>
                  <a:pt x="0" y="11"/>
                </a:lnTo>
                <a:close/>
              </a:path>
            </a:pathLst>
          </a:custGeom>
          <a:solidFill>
            <a:srgbClr val="1F1A17"/>
          </a:solidFill>
          <a:ln w="9525">
            <a:noFill/>
            <a:round/>
            <a:headEnd/>
            <a:tailEnd/>
          </a:ln>
        </p:spPr>
        <p:txBody>
          <a:bodyPr/>
          <a:lstStyle/>
          <a:p>
            <a:endParaRPr lang="en-US"/>
          </a:p>
        </p:txBody>
      </p:sp>
      <p:sp>
        <p:nvSpPr>
          <p:cNvPr id="5174" name="Freeform 1078"/>
          <p:cNvSpPr>
            <a:spLocks/>
          </p:cNvSpPr>
          <p:nvPr/>
        </p:nvSpPr>
        <p:spPr bwMode="auto">
          <a:xfrm>
            <a:off x="3562350" y="4618038"/>
            <a:ext cx="14288" cy="9525"/>
          </a:xfrm>
          <a:custGeom>
            <a:avLst/>
            <a:gdLst/>
            <a:ahLst/>
            <a:cxnLst>
              <a:cxn ang="0">
                <a:pos x="0" y="1"/>
              </a:cxn>
              <a:cxn ang="0">
                <a:pos x="2" y="6"/>
              </a:cxn>
              <a:cxn ang="0">
                <a:pos x="4" y="5"/>
              </a:cxn>
              <a:cxn ang="0">
                <a:pos x="5" y="5"/>
              </a:cxn>
              <a:cxn ang="0">
                <a:pos x="7" y="5"/>
              </a:cxn>
              <a:cxn ang="0">
                <a:pos x="9" y="6"/>
              </a:cxn>
              <a:cxn ang="0">
                <a:pos x="7" y="3"/>
              </a:cxn>
              <a:cxn ang="0">
                <a:pos x="4" y="0"/>
              </a:cxn>
              <a:cxn ang="0">
                <a:pos x="2" y="1"/>
              </a:cxn>
              <a:cxn ang="0">
                <a:pos x="0" y="1"/>
              </a:cxn>
            </a:cxnLst>
            <a:rect l="0" t="0" r="r" b="b"/>
            <a:pathLst>
              <a:path w="9" h="6">
                <a:moveTo>
                  <a:pt x="0" y="1"/>
                </a:moveTo>
                <a:lnTo>
                  <a:pt x="2" y="6"/>
                </a:lnTo>
                <a:lnTo>
                  <a:pt x="4" y="5"/>
                </a:lnTo>
                <a:lnTo>
                  <a:pt x="5" y="5"/>
                </a:lnTo>
                <a:lnTo>
                  <a:pt x="7" y="5"/>
                </a:lnTo>
                <a:lnTo>
                  <a:pt x="9" y="6"/>
                </a:lnTo>
                <a:lnTo>
                  <a:pt x="7" y="3"/>
                </a:lnTo>
                <a:lnTo>
                  <a:pt x="4" y="0"/>
                </a:lnTo>
                <a:lnTo>
                  <a:pt x="2" y="1"/>
                </a:lnTo>
                <a:lnTo>
                  <a:pt x="0" y="1"/>
                </a:lnTo>
                <a:close/>
              </a:path>
            </a:pathLst>
          </a:custGeom>
          <a:solidFill>
            <a:srgbClr val="1F1A17"/>
          </a:solidFill>
          <a:ln w="9525">
            <a:noFill/>
            <a:round/>
            <a:headEnd/>
            <a:tailEnd/>
          </a:ln>
        </p:spPr>
        <p:txBody>
          <a:bodyPr/>
          <a:lstStyle/>
          <a:p>
            <a:endParaRPr lang="en-US"/>
          </a:p>
        </p:txBody>
      </p:sp>
      <p:sp>
        <p:nvSpPr>
          <p:cNvPr id="5175" name="Freeform 1079"/>
          <p:cNvSpPr>
            <a:spLocks/>
          </p:cNvSpPr>
          <p:nvPr/>
        </p:nvSpPr>
        <p:spPr bwMode="auto">
          <a:xfrm>
            <a:off x="3636963" y="4665663"/>
            <a:ext cx="23812" cy="31750"/>
          </a:xfrm>
          <a:custGeom>
            <a:avLst/>
            <a:gdLst/>
            <a:ahLst/>
            <a:cxnLst>
              <a:cxn ang="0">
                <a:pos x="0" y="11"/>
              </a:cxn>
              <a:cxn ang="0">
                <a:pos x="2" y="11"/>
              </a:cxn>
              <a:cxn ang="0">
                <a:pos x="7" y="10"/>
              </a:cxn>
              <a:cxn ang="0">
                <a:pos x="12" y="3"/>
              </a:cxn>
              <a:cxn ang="0">
                <a:pos x="13" y="0"/>
              </a:cxn>
              <a:cxn ang="0">
                <a:pos x="15" y="0"/>
              </a:cxn>
              <a:cxn ang="0">
                <a:pos x="15" y="1"/>
              </a:cxn>
              <a:cxn ang="0">
                <a:pos x="13" y="3"/>
              </a:cxn>
              <a:cxn ang="0">
                <a:pos x="12" y="5"/>
              </a:cxn>
              <a:cxn ang="0">
                <a:pos x="12" y="6"/>
              </a:cxn>
              <a:cxn ang="0">
                <a:pos x="10" y="8"/>
              </a:cxn>
              <a:cxn ang="0">
                <a:pos x="8" y="11"/>
              </a:cxn>
              <a:cxn ang="0">
                <a:pos x="8" y="13"/>
              </a:cxn>
              <a:cxn ang="0">
                <a:pos x="5" y="13"/>
              </a:cxn>
              <a:cxn ang="0">
                <a:pos x="3" y="13"/>
              </a:cxn>
              <a:cxn ang="0">
                <a:pos x="3" y="16"/>
              </a:cxn>
              <a:cxn ang="0">
                <a:pos x="3" y="20"/>
              </a:cxn>
              <a:cxn ang="0">
                <a:pos x="2" y="20"/>
              </a:cxn>
              <a:cxn ang="0">
                <a:pos x="0" y="18"/>
              </a:cxn>
              <a:cxn ang="0">
                <a:pos x="2" y="15"/>
              </a:cxn>
              <a:cxn ang="0">
                <a:pos x="0" y="11"/>
              </a:cxn>
            </a:cxnLst>
            <a:rect l="0" t="0" r="r" b="b"/>
            <a:pathLst>
              <a:path w="15" h="20">
                <a:moveTo>
                  <a:pt x="0" y="11"/>
                </a:moveTo>
                <a:lnTo>
                  <a:pt x="2" y="11"/>
                </a:lnTo>
                <a:lnTo>
                  <a:pt x="7" y="10"/>
                </a:lnTo>
                <a:lnTo>
                  <a:pt x="12" y="3"/>
                </a:lnTo>
                <a:lnTo>
                  <a:pt x="13" y="0"/>
                </a:lnTo>
                <a:lnTo>
                  <a:pt x="15" y="0"/>
                </a:lnTo>
                <a:lnTo>
                  <a:pt x="15" y="1"/>
                </a:lnTo>
                <a:lnTo>
                  <a:pt x="13" y="3"/>
                </a:lnTo>
                <a:lnTo>
                  <a:pt x="12" y="5"/>
                </a:lnTo>
                <a:lnTo>
                  <a:pt x="12" y="6"/>
                </a:lnTo>
                <a:lnTo>
                  <a:pt x="10" y="8"/>
                </a:lnTo>
                <a:lnTo>
                  <a:pt x="8" y="11"/>
                </a:lnTo>
                <a:lnTo>
                  <a:pt x="8" y="13"/>
                </a:lnTo>
                <a:lnTo>
                  <a:pt x="5" y="13"/>
                </a:lnTo>
                <a:lnTo>
                  <a:pt x="3" y="13"/>
                </a:lnTo>
                <a:lnTo>
                  <a:pt x="3" y="16"/>
                </a:lnTo>
                <a:lnTo>
                  <a:pt x="3" y="20"/>
                </a:lnTo>
                <a:lnTo>
                  <a:pt x="2" y="20"/>
                </a:lnTo>
                <a:lnTo>
                  <a:pt x="0" y="18"/>
                </a:lnTo>
                <a:lnTo>
                  <a:pt x="2" y="15"/>
                </a:lnTo>
                <a:lnTo>
                  <a:pt x="0" y="11"/>
                </a:lnTo>
                <a:close/>
              </a:path>
            </a:pathLst>
          </a:custGeom>
          <a:solidFill>
            <a:srgbClr val="1F1A17"/>
          </a:solidFill>
          <a:ln w="9525">
            <a:noFill/>
            <a:round/>
            <a:headEnd/>
            <a:tailEnd/>
          </a:ln>
        </p:spPr>
        <p:txBody>
          <a:bodyPr/>
          <a:lstStyle/>
          <a:p>
            <a:endParaRPr lang="en-US"/>
          </a:p>
        </p:txBody>
      </p:sp>
      <p:sp>
        <p:nvSpPr>
          <p:cNvPr id="5176" name="Freeform 1080"/>
          <p:cNvSpPr>
            <a:spLocks/>
          </p:cNvSpPr>
          <p:nvPr/>
        </p:nvSpPr>
        <p:spPr bwMode="auto">
          <a:xfrm>
            <a:off x="3632200" y="4694238"/>
            <a:ext cx="4763" cy="4762"/>
          </a:xfrm>
          <a:custGeom>
            <a:avLst/>
            <a:gdLst/>
            <a:ahLst/>
            <a:cxnLst>
              <a:cxn ang="0">
                <a:pos x="0" y="0"/>
              </a:cxn>
              <a:cxn ang="0">
                <a:pos x="0" y="3"/>
              </a:cxn>
              <a:cxn ang="0">
                <a:pos x="3" y="2"/>
              </a:cxn>
              <a:cxn ang="0">
                <a:pos x="0" y="0"/>
              </a:cxn>
            </a:cxnLst>
            <a:rect l="0" t="0" r="r" b="b"/>
            <a:pathLst>
              <a:path w="3" h="3">
                <a:moveTo>
                  <a:pt x="0" y="0"/>
                </a:moveTo>
                <a:lnTo>
                  <a:pt x="0" y="3"/>
                </a:lnTo>
                <a:lnTo>
                  <a:pt x="3" y="2"/>
                </a:lnTo>
                <a:lnTo>
                  <a:pt x="0" y="0"/>
                </a:lnTo>
                <a:close/>
              </a:path>
            </a:pathLst>
          </a:custGeom>
          <a:solidFill>
            <a:srgbClr val="1F1A17"/>
          </a:solidFill>
          <a:ln w="9525">
            <a:noFill/>
            <a:round/>
            <a:headEnd/>
            <a:tailEnd/>
          </a:ln>
        </p:spPr>
        <p:txBody>
          <a:bodyPr/>
          <a:lstStyle/>
          <a:p>
            <a:endParaRPr lang="en-US"/>
          </a:p>
        </p:txBody>
      </p:sp>
      <p:sp>
        <p:nvSpPr>
          <p:cNvPr id="5177" name="Freeform 1081"/>
          <p:cNvSpPr>
            <a:spLocks/>
          </p:cNvSpPr>
          <p:nvPr/>
        </p:nvSpPr>
        <p:spPr bwMode="auto">
          <a:xfrm>
            <a:off x="3624263" y="4706938"/>
            <a:ext cx="42862" cy="33337"/>
          </a:xfrm>
          <a:custGeom>
            <a:avLst/>
            <a:gdLst/>
            <a:ahLst/>
            <a:cxnLst>
              <a:cxn ang="0">
                <a:pos x="1" y="14"/>
              </a:cxn>
              <a:cxn ang="0">
                <a:pos x="5" y="14"/>
              </a:cxn>
              <a:cxn ang="0">
                <a:pos x="11" y="12"/>
              </a:cxn>
              <a:cxn ang="0">
                <a:pos x="15" y="11"/>
              </a:cxn>
              <a:cxn ang="0">
                <a:pos x="18" y="12"/>
              </a:cxn>
              <a:cxn ang="0">
                <a:pos x="16" y="9"/>
              </a:cxn>
              <a:cxn ang="0">
                <a:pos x="18" y="4"/>
              </a:cxn>
              <a:cxn ang="0">
                <a:pos x="23" y="2"/>
              </a:cxn>
              <a:cxn ang="0">
                <a:pos x="27" y="0"/>
              </a:cxn>
              <a:cxn ang="0">
                <a:pos x="25" y="2"/>
              </a:cxn>
              <a:cxn ang="0">
                <a:pos x="21" y="5"/>
              </a:cxn>
              <a:cxn ang="0">
                <a:pos x="20" y="12"/>
              </a:cxn>
              <a:cxn ang="0">
                <a:pos x="20" y="14"/>
              </a:cxn>
              <a:cxn ang="0">
                <a:pos x="16" y="14"/>
              </a:cxn>
              <a:cxn ang="0">
                <a:pos x="11" y="16"/>
              </a:cxn>
              <a:cxn ang="0">
                <a:pos x="8" y="19"/>
              </a:cxn>
              <a:cxn ang="0">
                <a:pos x="5" y="21"/>
              </a:cxn>
              <a:cxn ang="0">
                <a:pos x="3" y="17"/>
              </a:cxn>
              <a:cxn ang="0">
                <a:pos x="6" y="16"/>
              </a:cxn>
              <a:cxn ang="0">
                <a:pos x="0" y="16"/>
              </a:cxn>
              <a:cxn ang="0">
                <a:pos x="1" y="14"/>
              </a:cxn>
            </a:cxnLst>
            <a:rect l="0" t="0" r="r" b="b"/>
            <a:pathLst>
              <a:path w="27" h="21">
                <a:moveTo>
                  <a:pt x="1" y="14"/>
                </a:moveTo>
                <a:lnTo>
                  <a:pt x="5" y="14"/>
                </a:lnTo>
                <a:lnTo>
                  <a:pt x="11" y="12"/>
                </a:lnTo>
                <a:lnTo>
                  <a:pt x="15" y="11"/>
                </a:lnTo>
                <a:lnTo>
                  <a:pt x="18" y="12"/>
                </a:lnTo>
                <a:lnTo>
                  <a:pt x="16" y="9"/>
                </a:lnTo>
                <a:lnTo>
                  <a:pt x="18" y="4"/>
                </a:lnTo>
                <a:lnTo>
                  <a:pt x="23" y="2"/>
                </a:lnTo>
                <a:lnTo>
                  <a:pt x="27" y="0"/>
                </a:lnTo>
                <a:lnTo>
                  <a:pt x="25" y="2"/>
                </a:lnTo>
                <a:lnTo>
                  <a:pt x="21" y="5"/>
                </a:lnTo>
                <a:lnTo>
                  <a:pt x="20" y="12"/>
                </a:lnTo>
                <a:lnTo>
                  <a:pt x="20" y="14"/>
                </a:lnTo>
                <a:lnTo>
                  <a:pt x="16" y="14"/>
                </a:lnTo>
                <a:lnTo>
                  <a:pt x="11" y="16"/>
                </a:lnTo>
                <a:lnTo>
                  <a:pt x="8" y="19"/>
                </a:lnTo>
                <a:lnTo>
                  <a:pt x="5" y="21"/>
                </a:lnTo>
                <a:lnTo>
                  <a:pt x="3" y="17"/>
                </a:lnTo>
                <a:lnTo>
                  <a:pt x="6" y="16"/>
                </a:lnTo>
                <a:lnTo>
                  <a:pt x="0" y="16"/>
                </a:lnTo>
                <a:lnTo>
                  <a:pt x="1" y="14"/>
                </a:lnTo>
                <a:close/>
              </a:path>
            </a:pathLst>
          </a:custGeom>
          <a:solidFill>
            <a:srgbClr val="1F1A17"/>
          </a:solidFill>
          <a:ln w="9525">
            <a:noFill/>
            <a:round/>
            <a:headEnd/>
            <a:tailEnd/>
          </a:ln>
        </p:spPr>
        <p:txBody>
          <a:bodyPr/>
          <a:lstStyle/>
          <a:p>
            <a:endParaRPr lang="en-US"/>
          </a:p>
        </p:txBody>
      </p:sp>
      <p:sp>
        <p:nvSpPr>
          <p:cNvPr id="5178" name="Freeform 1082"/>
          <p:cNvSpPr>
            <a:spLocks/>
          </p:cNvSpPr>
          <p:nvPr/>
        </p:nvSpPr>
        <p:spPr bwMode="auto">
          <a:xfrm>
            <a:off x="3486150" y="4729163"/>
            <a:ext cx="23813" cy="36512"/>
          </a:xfrm>
          <a:custGeom>
            <a:avLst/>
            <a:gdLst/>
            <a:ahLst/>
            <a:cxnLst>
              <a:cxn ang="0">
                <a:pos x="0" y="2"/>
              </a:cxn>
              <a:cxn ang="0">
                <a:pos x="2" y="0"/>
              </a:cxn>
              <a:cxn ang="0">
                <a:pos x="3" y="2"/>
              </a:cxn>
              <a:cxn ang="0">
                <a:pos x="5" y="2"/>
              </a:cxn>
              <a:cxn ang="0">
                <a:pos x="8" y="0"/>
              </a:cxn>
              <a:cxn ang="0">
                <a:pos x="7" y="3"/>
              </a:cxn>
              <a:cxn ang="0">
                <a:pos x="7" y="10"/>
              </a:cxn>
              <a:cxn ang="0">
                <a:pos x="8" y="15"/>
              </a:cxn>
              <a:cxn ang="0">
                <a:pos x="10" y="17"/>
              </a:cxn>
              <a:cxn ang="0">
                <a:pos x="12" y="13"/>
              </a:cxn>
              <a:cxn ang="0">
                <a:pos x="15" y="13"/>
              </a:cxn>
              <a:cxn ang="0">
                <a:pos x="13" y="18"/>
              </a:cxn>
              <a:cxn ang="0">
                <a:pos x="13" y="20"/>
              </a:cxn>
              <a:cxn ang="0">
                <a:pos x="13" y="23"/>
              </a:cxn>
              <a:cxn ang="0">
                <a:pos x="12" y="22"/>
              </a:cxn>
              <a:cxn ang="0">
                <a:pos x="8" y="18"/>
              </a:cxn>
              <a:cxn ang="0">
                <a:pos x="5" y="18"/>
              </a:cxn>
              <a:cxn ang="0">
                <a:pos x="5" y="18"/>
              </a:cxn>
              <a:cxn ang="0">
                <a:pos x="7" y="13"/>
              </a:cxn>
              <a:cxn ang="0">
                <a:pos x="5" y="13"/>
              </a:cxn>
              <a:cxn ang="0">
                <a:pos x="3" y="12"/>
              </a:cxn>
              <a:cxn ang="0">
                <a:pos x="3" y="8"/>
              </a:cxn>
              <a:cxn ang="0">
                <a:pos x="3" y="7"/>
              </a:cxn>
              <a:cxn ang="0">
                <a:pos x="0" y="2"/>
              </a:cxn>
            </a:cxnLst>
            <a:rect l="0" t="0" r="r" b="b"/>
            <a:pathLst>
              <a:path w="15" h="23">
                <a:moveTo>
                  <a:pt x="0" y="2"/>
                </a:moveTo>
                <a:lnTo>
                  <a:pt x="2" y="0"/>
                </a:lnTo>
                <a:lnTo>
                  <a:pt x="3" y="2"/>
                </a:lnTo>
                <a:lnTo>
                  <a:pt x="5" y="2"/>
                </a:lnTo>
                <a:lnTo>
                  <a:pt x="8" y="0"/>
                </a:lnTo>
                <a:lnTo>
                  <a:pt x="7" y="3"/>
                </a:lnTo>
                <a:lnTo>
                  <a:pt x="7" y="10"/>
                </a:lnTo>
                <a:lnTo>
                  <a:pt x="8" y="15"/>
                </a:lnTo>
                <a:lnTo>
                  <a:pt x="10" y="17"/>
                </a:lnTo>
                <a:lnTo>
                  <a:pt x="12" y="13"/>
                </a:lnTo>
                <a:lnTo>
                  <a:pt x="15" y="13"/>
                </a:lnTo>
                <a:lnTo>
                  <a:pt x="13" y="18"/>
                </a:lnTo>
                <a:lnTo>
                  <a:pt x="13" y="20"/>
                </a:lnTo>
                <a:lnTo>
                  <a:pt x="13" y="23"/>
                </a:lnTo>
                <a:lnTo>
                  <a:pt x="12" y="22"/>
                </a:lnTo>
                <a:lnTo>
                  <a:pt x="8" y="18"/>
                </a:lnTo>
                <a:lnTo>
                  <a:pt x="5" y="18"/>
                </a:lnTo>
                <a:lnTo>
                  <a:pt x="5" y="18"/>
                </a:lnTo>
                <a:lnTo>
                  <a:pt x="7" y="13"/>
                </a:lnTo>
                <a:lnTo>
                  <a:pt x="5" y="13"/>
                </a:lnTo>
                <a:lnTo>
                  <a:pt x="3" y="12"/>
                </a:lnTo>
                <a:lnTo>
                  <a:pt x="3" y="8"/>
                </a:lnTo>
                <a:lnTo>
                  <a:pt x="3" y="7"/>
                </a:lnTo>
                <a:lnTo>
                  <a:pt x="0" y="2"/>
                </a:lnTo>
                <a:close/>
              </a:path>
            </a:pathLst>
          </a:custGeom>
          <a:solidFill>
            <a:srgbClr val="1F1A17"/>
          </a:solidFill>
          <a:ln w="9525">
            <a:noFill/>
            <a:round/>
            <a:headEnd/>
            <a:tailEnd/>
          </a:ln>
        </p:spPr>
        <p:txBody>
          <a:bodyPr/>
          <a:lstStyle/>
          <a:p>
            <a:endParaRPr lang="en-US"/>
          </a:p>
        </p:txBody>
      </p:sp>
      <p:sp>
        <p:nvSpPr>
          <p:cNvPr id="5179" name="Freeform 1083"/>
          <p:cNvSpPr>
            <a:spLocks/>
          </p:cNvSpPr>
          <p:nvPr/>
        </p:nvSpPr>
        <p:spPr bwMode="auto">
          <a:xfrm>
            <a:off x="3517900" y="4772025"/>
            <a:ext cx="63500" cy="65088"/>
          </a:xfrm>
          <a:custGeom>
            <a:avLst/>
            <a:gdLst/>
            <a:ahLst/>
            <a:cxnLst>
              <a:cxn ang="0">
                <a:pos x="3" y="0"/>
              </a:cxn>
              <a:cxn ang="0">
                <a:pos x="2" y="1"/>
              </a:cxn>
              <a:cxn ang="0">
                <a:pos x="2" y="5"/>
              </a:cxn>
              <a:cxn ang="0">
                <a:pos x="0" y="10"/>
              </a:cxn>
              <a:cxn ang="0">
                <a:pos x="0" y="11"/>
              </a:cxn>
              <a:cxn ang="0">
                <a:pos x="0" y="13"/>
              </a:cxn>
              <a:cxn ang="0">
                <a:pos x="2" y="16"/>
              </a:cxn>
              <a:cxn ang="0">
                <a:pos x="5" y="20"/>
              </a:cxn>
              <a:cxn ang="0">
                <a:pos x="8" y="20"/>
              </a:cxn>
              <a:cxn ang="0">
                <a:pos x="7" y="21"/>
              </a:cxn>
              <a:cxn ang="0">
                <a:pos x="7" y="28"/>
              </a:cxn>
              <a:cxn ang="0">
                <a:pos x="8" y="31"/>
              </a:cxn>
              <a:cxn ang="0">
                <a:pos x="10" y="33"/>
              </a:cxn>
              <a:cxn ang="0">
                <a:pos x="13" y="33"/>
              </a:cxn>
              <a:cxn ang="0">
                <a:pos x="15" y="31"/>
              </a:cxn>
              <a:cxn ang="0">
                <a:pos x="13" y="36"/>
              </a:cxn>
              <a:cxn ang="0">
                <a:pos x="15" y="38"/>
              </a:cxn>
              <a:cxn ang="0">
                <a:pos x="18" y="36"/>
              </a:cxn>
              <a:cxn ang="0">
                <a:pos x="23" y="35"/>
              </a:cxn>
              <a:cxn ang="0">
                <a:pos x="27" y="35"/>
              </a:cxn>
              <a:cxn ang="0">
                <a:pos x="30" y="35"/>
              </a:cxn>
              <a:cxn ang="0">
                <a:pos x="33" y="36"/>
              </a:cxn>
              <a:cxn ang="0">
                <a:pos x="37" y="41"/>
              </a:cxn>
              <a:cxn ang="0">
                <a:pos x="40" y="41"/>
              </a:cxn>
              <a:cxn ang="0">
                <a:pos x="37" y="30"/>
              </a:cxn>
              <a:cxn ang="0">
                <a:pos x="30" y="31"/>
              </a:cxn>
              <a:cxn ang="0">
                <a:pos x="22" y="31"/>
              </a:cxn>
              <a:cxn ang="0">
                <a:pos x="15" y="26"/>
              </a:cxn>
              <a:cxn ang="0">
                <a:pos x="12" y="23"/>
              </a:cxn>
              <a:cxn ang="0">
                <a:pos x="10" y="25"/>
              </a:cxn>
              <a:cxn ang="0">
                <a:pos x="10" y="23"/>
              </a:cxn>
              <a:cxn ang="0">
                <a:pos x="10" y="20"/>
              </a:cxn>
              <a:cxn ang="0">
                <a:pos x="13" y="20"/>
              </a:cxn>
              <a:cxn ang="0">
                <a:pos x="15" y="18"/>
              </a:cxn>
              <a:cxn ang="0">
                <a:pos x="10" y="16"/>
              </a:cxn>
              <a:cxn ang="0">
                <a:pos x="5" y="15"/>
              </a:cxn>
              <a:cxn ang="0">
                <a:pos x="3" y="11"/>
              </a:cxn>
              <a:cxn ang="0">
                <a:pos x="3" y="10"/>
              </a:cxn>
              <a:cxn ang="0">
                <a:pos x="2" y="8"/>
              </a:cxn>
              <a:cxn ang="0">
                <a:pos x="3" y="0"/>
              </a:cxn>
            </a:cxnLst>
            <a:rect l="0" t="0" r="r" b="b"/>
            <a:pathLst>
              <a:path w="40" h="41">
                <a:moveTo>
                  <a:pt x="3" y="0"/>
                </a:moveTo>
                <a:lnTo>
                  <a:pt x="2" y="1"/>
                </a:lnTo>
                <a:lnTo>
                  <a:pt x="2" y="5"/>
                </a:lnTo>
                <a:lnTo>
                  <a:pt x="0" y="10"/>
                </a:lnTo>
                <a:lnTo>
                  <a:pt x="0" y="11"/>
                </a:lnTo>
                <a:lnTo>
                  <a:pt x="0" y="13"/>
                </a:lnTo>
                <a:lnTo>
                  <a:pt x="2" y="16"/>
                </a:lnTo>
                <a:lnTo>
                  <a:pt x="5" y="20"/>
                </a:lnTo>
                <a:lnTo>
                  <a:pt x="8" y="20"/>
                </a:lnTo>
                <a:lnTo>
                  <a:pt x="7" y="21"/>
                </a:lnTo>
                <a:lnTo>
                  <a:pt x="7" y="28"/>
                </a:lnTo>
                <a:lnTo>
                  <a:pt x="8" y="31"/>
                </a:lnTo>
                <a:lnTo>
                  <a:pt x="10" y="33"/>
                </a:lnTo>
                <a:lnTo>
                  <a:pt x="13" y="33"/>
                </a:lnTo>
                <a:lnTo>
                  <a:pt x="15" y="31"/>
                </a:lnTo>
                <a:lnTo>
                  <a:pt x="13" y="36"/>
                </a:lnTo>
                <a:lnTo>
                  <a:pt x="15" y="38"/>
                </a:lnTo>
                <a:lnTo>
                  <a:pt x="18" y="36"/>
                </a:lnTo>
                <a:lnTo>
                  <a:pt x="23" y="35"/>
                </a:lnTo>
                <a:lnTo>
                  <a:pt x="27" y="35"/>
                </a:lnTo>
                <a:lnTo>
                  <a:pt x="30" y="35"/>
                </a:lnTo>
                <a:lnTo>
                  <a:pt x="33" y="36"/>
                </a:lnTo>
                <a:lnTo>
                  <a:pt x="37" y="41"/>
                </a:lnTo>
                <a:lnTo>
                  <a:pt x="40" y="41"/>
                </a:lnTo>
                <a:lnTo>
                  <a:pt x="37" y="30"/>
                </a:lnTo>
                <a:lnTo>
                  <a:pt x="30" y="31"/>
                </a:lnTo>
                <a:lnTo>
                  <a:pt x="22" y="31"/>
                </a:lnTo>
                <a:lnTo>
                  <a:pt x="15" y="26"/>
                </a:lnTo>
                <a:lnTo>
                  <a:pt x="12" y="23"/>
                </a:lnTo>
                <a:lnTo>
                  <a:pt x="10" y="25"/>
                </a:lnTo>
                <a:lnTo>
                  <a:pt x="10" y="23"/>
                </a:lnTo>
                <a:lnTo>
                  <a:pt x="10" y="20"/>
                </a:lnTo>
                <a:lnTo>
                  <a:pt x="13" y="20"/>
                </a:lnTo>
                <a:lnTo>
                  <a:pt x="15" y="18"/>
                </a:lnTo>
                <a:lnTo>
                  <a:pt x="10" y="16"/>
                </a:lnTo>
                <a:lnTo>
                  <a:pt x="5" y="15"/>
                </a:lnTo>
                <a:lnTo>
                  <a:pt x="3" y="11"/>
                </a:lnTo>
                <a:lnTo>
                  <a:pt x="3" y="10"/>
                </a:lnTo>
                <a:lnTo>
                  <a:pt x="2" y="8"/>
                </a:lnTo>
                <a:lnTo>
                  <a:pt x="3" y="0"/>
                </a:lnTo>
                <a:close/>
              </a:path>
            </a:pathLst>
          </a:custGeom>
          <a:solidFill>
            <a:srgbClr val="1F1A17"/>
          </a:solidFill>
          <a:ln w="9525">
            <a:noFill/>
            <a:round/>
            <a:headEnd/>
            <a:tailEnd/>
          </a:ln>
        </p:spPr>
        <p:txBody>
          <a:bodyPr/>
          <a:lstStyle/>
          <a:p>
            <a:endParaRPr lang="en-US"/>
          </a:p>
        </p:txBody>
      </p:sp>
      <p:sp>
        <p:nvSpPr>
          <p:cNvPr id="5180" name="Freeform 1084"/>
          <p:cNvSpPr>
            <a:spLocks/>
          </p:cNvSpPr>
          <p:nvPr/>
        </p:nvSpPr>
        <p:spPr bwMode="auto">
          <a:xfrm>
            <a:off x="3600450" y="4764088"/>
            <a:ext cx="39688" cy="17462"/>
          </a:xfrm>
          <a:custGeom>
            <a:avLst/>
            <a:gdLst/>
            <a:ahLst/>
            <a:cxnLst>
              <a:cxn ang="0">
                <a:pos x="3" y="5"/>
              </a:cxn>
              <a:cxn ang="0">
                <a:pos x="0" y="11"/>
              </a:cxn>
              <a:cxn ang="0">
                <a:pos x="5" y="10"/>
              </a:cxn>
              <a:cxn ang="0">
                <a:pos x="11" y="8"/>
              </a:cxn>
              <a:cxn ang="0">
                <a:pos x="15" y="10"/>
              </a:cxn>
              <a:cxn ang="0">
                <a:pos x="18" y="11"/>
              </a:cxn>
              <a:cxn ang="0">
                <a:pos x="21" y="5"/>
              </a:cxn>
              <a:cxn ang="0">
                <a:pos x="25" y="0"/>
              </a:cxn>
              <a:cxn ang="0">
                <a:pos x="21" y="3"/>
              </a:cxn>
              <a:cxn ang="0">
                <a:pos x="15" y="6"/>
              </a:cxn>
              <a:cxn ang="0">
                <a:pos x="8" y="5"/>
              </a:cxn>
              <a:cxn ang="0">
                <a:pos x="3" y="5"/>
              </a:cxn>
            </a:cxnLst>
            <a:rect l="0" t="0" r="r" b="b"/>
            <a:pathLst>
              <a:path w="25" h="11">
                <a:moveTo>
                  <a:pt x="3" y="5"/>
                </a:moveTo>
                <a:lnTo>
                  <a:pt x="0" y="11"/>
                </a:lnTo>
                <a:lnTo>
                  <a:pt x="5" y="10"/>
                </a:lnTo>
                <a:lnTo>
                  <a:pt x="11" y="8"/>
                </a:lnTo>
                <a:lnTo>
                  <a:pt x="15" y="10"/>
                </a:lnTo>
                <a:lnTo>
                  <a:pt x="18" y="11"/>
                </a:lnTo>
                <a:lnTo>
                  <a:pt x="21" y="5"/>
                </a:lnTo>
                <a:lnTo>
                  <a:pt x="25" y="0"/>
                </a:lnTo>
                <a:lnTo>
                  <a:pt x="21" y="3"/>
                </a:lnTo>
                <a:lnTo>
                  <a:pt x="15" y="6"/>
                </a:lnTo>
                <a:lnTo>
                  <a:pt x="8" y="5"/>
                </a:lnTo>
                <a:lnTo>
                  <a:pt x="3" y="5"/>
                </a:lnTo>
                <a:close/>
              </a:path>
            </a:pathLst>
          </a:custGeom>
          <a:solidFill>
            <a:srgbClr val="1F1A17"/>
          </a:solidFill>
          <a:ln w="9525">
            <a:noFill/>
            <a:round/>
            <a:headEnd/>
            <a:tailEnd/>
          </a:ln>
        </p:spPr>
        <p:txBody>
          <a:bodyPr/>
          <a:lstStyle/>
          <a:p>
            <a:endParaRPr lang="en-US"/>
          </a:p>
        </p:txBody>
      </p:sp>
      <p:sp>
        <p:nvSpPr>
          <p:cNvPr id="5181" name="Freeform 1085"/>
          <p:cNvSpPr>
            <a:spLocks/>
          </p:cNvSpPr>
          <p:nvPr/>
        </p:nvSpPr>
        <p:spPr bwMode="auto">
          <a:xfrm>
            <a:off x="3640138" y="4760913"/>
            <a:ext cx="31750" cy="76200"/>
          </a:xfrm>
          <a:custGeom>
            <a:avLst/>
            <a:gdLst/>
            <a:ahLst/>
            <a:cxnLst>
              <a:cxn ang="0">
                <a:pos x="17" y="0"/>
              </a:cxn>
              <a:cxn ang="0">
                <a:pos x="11" y="3"/>
              </a:cxn>
              <a:cxn ang="0">
                <a:pos x="8" y="8"/>
              </a:cxn>
              <a:cxn ang="0">
                <a:pos x="10" y="13"/>
              </a:cxn>
              <a:cxn ang="0">
                <a:pos x="11" y="17"/>
              </a:cxn>
              <a:cxn ang="0">
                <a:pos x="8" y="18"/>
              </a:cxn>
              <a:cxn ang="0">
                <a:pos x="10" y="20"/>
              </a:cxn>
              <a:cxn ang="0">
                <a:pos x="10" y="22"/>
              </a:cxn>
              <a:cxn ang="0">
                <a:pos x="10" y="27"/>
              </a:cxn>
              <a:cxn ang="0">
                <a:pos x="8" y="28"/>
              </a:cxn>
              <a:cxn ang="0">
                <a:pos x="5" y="27"/>
              </a:cxn>
              <a:cxn ang="0">
                <a:pos x="6" y="30"/>
              </a:cxn>
              <a:cxn ang="0">
                <a:pos x="6" y="33"/>
              </a:cxn>
              <a:cxn ang="0">
                <a:pos x="5" y="37"/>
              </a:cxn>
              <a:cxn ang="0">
                <a:pos x="5" y="40"/>
              </a:cxn>
              <a:cxn ang="0">
                <a:pos x="1" y="37"/>
              </a:cxn>
              <a:cxn ang="0">
                <a:pos x="1" y="40"/>
              </a:cxn>
              <a:cxn ang="0">
                <a:pos x="1" y="42"/>
              </a:cxn>
              <a:cxn ang="0">
                <a:pos x="0" y="45"/>
              </a:cxn>
              <a:cxn ang="0">
                <a:pos x="0" y="48"/>
              </a:cxn>
              <a:cxn ang="0">
                <a:pos x="3" y="47"/>
              </a:cxn>
              <a:cxn ang="0">
                <a:pos x="6" y="43"/>
              </a:cxn>
              <a:cxn ang="0">
                <a:pos x="8" y="38"/>
              </a:cxn>
              <a:cxn ang="0">
                <a:pos x="8" y="35"/>
              </a:cxn>
              <a:cxn ang="0">
                <a:pos x="10" y="32"/>
              </a:cxn>
              <a:cxn ang="0">
                <a:pos x="11" y="28"/>
              </a:cxn>
              <a:cxn ang="0">
                <a:pos x="13" y="28"/>
              </a:cxn>
              <a:cxn ang="0">
                <a:pos x="15" y="27"/>
              </a:cxn>
              <a:cxn ang="0">
                <a:pos x="13" y="22"/>
              </a:cxn>
              <a:cxn ang="0">
                <a:pos x="13" y="18"/>
              </a:cxn>
              <a:cxn ang="0">
                <a:pos x="15" y="15"/>
              </a:cxn>
              <a:cxn ang="0">
                <a:pos x="11" y="12"/>
              </a:cxn>
              <a:cxn ang="0">
                <a:pos x="13" y="8"/>
              </a:cxn>
              <a:cxn ang="0">
                <a:pos x="17" y="7"/>
              </a:cxn>
              <a:cxn ang="0">
                <a:pos x="18" y="7"/>
              </a:cxn>
              <a:cxn ang="0">
                <a:pos x="20" y="7"/>
              </a:cxn>
              <a:cxn ang="0">
                <a:pos x="17" y="0"/>
              </a:cxn>
            </a:cxnLst>
            <a:rect l="0" t="0" r="r" b="b"/>
            <a:pathLst>
              <a:path w="20" h="48">
                <a:moveTo>
                  <a:pt x="17" y="0"/>
                </a:moveTo>
                <a:lnTo>
                  <a:pt x="11" y="3"/>
                </a:lnTo>
                <a:lnTo>
                  <a:pt x="8" y="8"/>
                </a:lnTo>
                <a:lnTo>
                  <a:pt x="10" y="13"/>
                </a:lnTo>
                <a:lnTo>
                  <a:pt x="11" y="17"/>
                </a:lnTo>
                <a:lnTo>
                  <a:pt x="8" y="18"/>
                </a:lnTo>
                <a:lnTo>
                  <a:pt x="10" y="20"/>
                </a:lnTo>
                <a:lnTo>
                  <a:pt x="10" y="22"/>
                </a:lnTo>
                <a:lnTo>
                  <a:pt x="10" y="27"/>
                </a:lnTo>
                <a:lnTo>
                  <a:pt x="8" y="28"/>
                </a:lnTo>
                <a:lnTo>
                  <a:pt x="5" y="27"/>
                </a:lnTo>
                <a:lnTo>
                  <a:pt x="6" y="30"/>
                </a:lnTo>
                <a:lnTo>
                  <a:pt x="6" y="33"/>
                </a:lnTo>
                <a:lnTo>
                  <a:pt x="5" y="37"/>
                </a:lnTo>
                <a:lnTo>
                  <a:pt x="5" y="40"/>
                </a:lnTo>
                <a:lnTo>
                  <a:pt x="1" y="37"/>
                </a:lnTo>
                <a:lnTo>
                  <a:pt x="1" y="40"/>
                </a:lnTo>
                <a:lnTo>
                  <a:pt x="1" y="42"/>
                </a:lnTo>
                <a:lnTo>
                  <a:pt x="0" y="45"/>
                </a:lnTo>
                <a:lnTo>
                  <a:pt x="0" y="48"/>
                </a:lnTo>
                <a:lnTo>
                  <a:pt x="3" y="47"/>
                </a:lnTo>
                <a:lnTo>
                  <a:pt x="6" y="43"/>
                </a:lnTo>
                <a:lnTo>
                  <a:pt x="8" y="38"/>
                </a:lnTo>
                <a:lnTo>
                  <a:pt x="8" y="35"/>
                </a:lnTo>
                <a:lnTo>
                  <a:pt x="10" y="32"/>
                </a:lnTo>
                <a:lnTo>
                  <a:pt x="11" y="28"/>
                </a:lnTo>
                <a:lnTo>
                  <a:pt x="13" y="28"/>
                </a:lnTo>
                <a:lnTo>
                  <a:pt x="15" y="27"/>
                </a:lnTo>
                <a:lnTo>
                  <a:pt x="13" y="22"/>
                </a:lnTo>
                <a:lnTo>
                  <a:pt x="13" y="18"/>
                </a:lnTo>
                <a:lnTo>
                  <a:pt x="15" y="15"/>
                </a:lnTo>
                <a:lnTo>
                  <a:pt x="11" y="12"/>
                </a:lnTo>
                <a:lnTo>
                  <a:pt x="13" y="8"/>
                </a:lnTo>
                <a:lnTo>
                  <a:pt x="17" y="7"/>
                </a:lnTo>
                <a:lnTo>
                  <a:pt x="18" y="7"/>
                </a:lnTo>
                <a:lnTo>
                  <a:pt x="20" y="7"/>
                </a:lnTo>
                <a:lnTo>
                  <a:pt x="17" y="0"/>
                </a:lnTo>
                <a:close/>
              </a:path>
            </a:pathLst>
          </a:custGeom>
          <a:solidFill>
            <a:srgbClr val="1F1A17"/>
          </a:solidFill>
          <a:ln w="9525">
            <a:noFill/>
            <a:round/>
            <a:headEnd/>
            <a:tailEnd/>
          </a:ln>
        </p:spPr>
        <p:txBody>
          <a:bodyPr/>
          <a:lstStyle/>
          <a:p>
            <a:endParaRPr lang="en-US"/>
          </a:p>
        </p:txBody>
      </p:sp>
      <p:sp>
        <p:nvSpPr>
          <p:cNvPr id="5182" name="Freeform 1086"/>
          <p:cNvSpPr>
            <a:spLocks/>
          </p:cNvSpPr>
          <p:nvPr/>
        </p:nvSpPr>
        <p:spPr bwMode="auto">
          <a:xfrm>
            <a:off x="3652838" y="4740275"/>
            <a:ext cx="23812" cy="12700"/>
          </a:xfrm>
          <a:custGeom>
            <a:avLst/>
            <a:gdLst/>
            <a:ahLst/>
            <a:cxnLst>
              <a:cxn ang="0">
                <a:pos x="0" y="6"/>
              </a:cxn>
              <a:cxn ang="0">
                <a:pos x="2" y="3"/>
              </a:cxn>
              <a:cxn ang="0">
                <a:pos x="5" y="0"/>
              </a:cxn>
              <a:cxn ang="0">
                <a:pos x="10" y="0"/>
              </a:cxn>
              <a:cxn ang="0">
                <a:pos x="14" y="0"/>
              </a:cxn>
              <a:cxn ang="0">
                <a:pos x="7" y="3"/>
              </a:cxn>
              <a:cxn ang="0">
                <a:pos x="15" y="6"/>
              </a:cxn>
              <a:cxn ang="0">
                <a:pos x="14" y="8"/>
              </a:cxn>
              <a:cxn ang="0">
                <a:pos x="12" y="8"/>
              </a:cxn>
              <a:cxn ang="0">
                <a:pos x="7" y="6"/>
              </a:cxn>
              <a:cxn ang="0">
                <a:pos x="3" y="5"/>
              </a:cxn>
              <a:cxn ang="0">
                <a:pos x="0" y="6"/>
              </a:cxn>
            </a:cxnLst>
            <a:rect l="0" t="0" r="r" b="b"/>
            <a:pathLst>
              <a:path w="15" h="8">
                <a:moveTo>
                  <a:pt x="0" y="6"/>
                </a:moveTo>
                <a:lnTo>
                  <a:pt x="2" y="3"/>
                </a:lnTo>
                <a:lnTo>
                  <a:pt x="5" y="0"/>
                </a:lnTo>
                <a:lnTo>
                  <a:pt x="10" y="0"/>
                </a:lnTo>
                <a:lnTo>
                  <a:pt x="14" y="0"/>
                </a:lnTo>
                <a:lnTo>
                  <a:pt x="7" y="3"/>
                </a:lnTo>
                <a:lnTo>
                  <a:pt x="15" y="6"/>
                </a:lnTo>
                <a:lnTo>
                  <a:pt x="14" y="8"/>
                </a:lnTo>
                <a:lnTo>
                  <a:pt x="12" y="8"/>
                </a:lnTo>
                <a:lnTo>
                  <a:pt x="7" y="6"/>
                </a:lnTo>
                <a:lnTo>
                  <a:pt x="3" y="5"/>
                </a:lnTo>
                <a:lnTo>
                  <a:pt x="0" y="6"/>
                </a:lnTo>
                <a:close/>
              </a:path>
            </a:pathLst>
          </a:custGeom>
          <a:solidFill>
            <a:srgbClr val="1F1A17"/>
          </a:solidFill>
          <a:ln w="9525">
            <a:noFill/>
            <a:round/>
            <a:headEnd/>
            <a:tailEnd/>
          </a:ln>
        </p:spPr>
        <p:txBody>
          <a:bodyPr/>
          <a:lstStyle/>
          <a:p>
            <a:endParaRPr lang="en-US"/>
          </a:p>
        </p:txBody>
      </p:sp>
      <p:sp>
        <p:nvSpPr>
          <p:cNvPr id="5183" name="Freeform 1087"/>
          <p:cNvSpPr>
            <a:spLocks/>
          </p:cNvSpPr>
          <p:nvPr/>
        </p:nvSpPr>
        <p:spPr bwMode="auto">
          <a:xfrm>
            <a:off x="3652838" y="4805363"/>
            <a:ext cx="30162" cy="23812"/>
          </a:xfrm>
          <a:custGeom>
            <a:avLst/>
            <a:gdLst/>
            <a:ahLst/>
            <a:cxnLst>
              <a:cxn ang="0">
                <a:pos x="3" y="9"/>
              </a:cxn>
              <a:cxn ang="0">
                <a:pos x="9" y="9"/>
              </a:cxn>
              <a:cxn ang="0">
                <a:pos x="9" y="7"/>
              </a:cxn>
              <a:cxn ang="0">
                <a:pos x="12" y="4"/>
              </a:cxn>
              <a:cxn ang="0">
                <a:pos x="17" y="2"/>
              </a:cxn>
              <a:cxn ang="0">
                <a:pos x="19" y="0"/>
              </a:cxn>
              <a:cxn ang="0">
                <a:pos x="10" y="9"/>
              </a:cxn>
              <a:cxn ang="0">
                <a:pos x="9" y="12"/>
              </a:cxn>
              <a:cxn ang="0">
                <a:pos x="9" y="14"/>
              </a:cxn>
              <a:cxn ang="0">
                <a:pos x="5" y="12"/>
              </a:cxn>
              <a:cxn ang="0">
                <a:pos x="5" y="15"/>
              </a:cxn>
              <a:cxn ang="0">
                <a:pos x="3" y="14"/>
              </a:cxn>
              <a:cxn ang="0">
                <a:pos x="0" y="15"/>
              </a:cxn>
              <a:cxn ang="0">
                <a:pos x="2" y="10"/>
              </a:cxn>
              <a:cxn ang="0">
                <a:pos x="3" y="9"/>
              </a:cxn>
            </a:cxnLst>
            <a:rect l="0" t="0" r="r" b="b"/>
            <a:pathLst>
              <a:path w="19" h="15">
                <a:moveTo>
                  <a:pt x="3" y="9"/>
                </a:moveTo>
                <a:lnTo>
                  <a:pt x="9" y="9"/>
                </a:lnTo>
                <a:lnTo>
                  <a:pt x="9" y="7"/>
                </a:lnTo>
                <a:lnTo>
                  <a:pt x="12" y="4"/>
                </a:lnTo>
                <a:lnTo>
                  <a:pt x="17" y="2"/>
                </a:lnTo>
                <a:lnTo>
                  <a:pt x="19" y="0"/>
                </a:lnTo>
                <a:lnTo>
                  <a:pt x="10" y="9"/>
                </a:lnTo>
                <a:lnTo>
                  <a:pt x="9" y="12"/>
                </a:lnTo>
                <a:lnTo>
                  <a:pt x="9" y="14"/>
                </a:lnTo>
                <a:lnTo>
                  <a:pt x="5" y="12"/>
                </a:lnTo>
                <a:lnTo>
                  <a:pt x="5" y="15"/>
                </a:lnTo>
                <a:lnTo>
                  <a:pt x="3" y="14"/>
                </a:lnTo>
                <a:lnTo>
                  <a:pt x="0" y="15"/>
                </a:lnTo>
                <a:lnTo>
                  <a:pt x="2" y="10"/>
                </a:lnTo>
                <a:lnTo>
                  <a:pt x="3" y="9"/>
                </a:lnTo>
                <a:close/>
              </a:path>
            </a:pathLst>
          </a:custGeom>
          <a:solidFill>
            <a:srgbClr val="1F1A17"/>
          </a:solidFill>
          <a:ln w="9525">
            <a:noFill/>
            <a:round/>
            <a:headEnd/>
            <a:tailEnd/>
          </a:ln>
        </p:spPr>
        <p:txBody>
          <a:bodyPr/>
          <a:lstStyle/>
          <a:p>
            <a:endParaRPr lang="en-US"/>
          </a:p>
        </p:txBody>
      </p:sp>
      <p:sp>
        <p:nvSpPr>
          <p:cNvPr id="5184" name="Freeform 1088"/>
          <p:cNvSpPr>
            <a:spLocks/>
          </p:cNvSpPr>
          <p:nvPr/>
        </p:nvSpPr>
        <p:spPr bwMode="auto">
          <a:xfrm>
            <a:off x="3632200" y="4868863"/>
            <a:ext cx="50800" cy="38100"/>
          </a:xfrm>
          <a:custGeom>
            <a:avLst/>
            <a:gdLst/>
            <a:ahLst/>
            <a:cxnLst>
              <a:cxn ang="0">
                <a:pos x="0" y="14"/>
              </a:cxn>
              <a:cxn ang="0">
                <a:pos x="3" y="14"/>
              </a:cxn>
              <a:cxn ang="0">
                <a:pos x="8" y="11"/>
              </a:cxn>
              <a:cxn ang="0">
                <a:pos x="11" y="6"/>
              </a:cxn>
              <a:cxn ang="0">
                <a:pos x="11" y="0"/>
              </a:cxn>
              <a:cxn ang="0">
                <a:pos x="15" y="2"/>
              </a:cxn>
              <a:cxn ang="0">
                <a:pos x="20" y="4"/>
              </a:cxn>
              <a:cxn ang="0">
                <a:pos x="27" y="4"/>
              </a:cxn>
              <a:cxn ang="0">
                <a:pos x="32" y="4"/>
              </a:cxn>
              <a:cxn ang="0">
                <a:pos x="22" y="12"/>
              </a:cxn>
              <a:cxn ang="0">
                <a:pos x="22" y="11"/>
              </a:cxn>
              <a:cxn ang="0">
                <a:pos x="18" y="9"/>
              </a:cxn>
              <a:cxn ang="0">
                <a:pos x="18" y="17"/>
              </a:cxn>
              <a:cxn ang="0">
                <a:pos x="18" y="24"/>
              </a:cxn>
              <a:cxn ang="0">
                <a:pos x="16" y="24"/>
              </a:cxn>
              <a:cxn ang="0">
                <a:pos x="15" y="19"/>
              </a:cxn>
              <a:cxn ang="0">
                <a:pos x="15" y="11"/>
              </a:cxn>
              <a:cxn ang="0">
                <a:pos x="15" y="7"/>
              </a:cxn>
              <a:cxn ang="0">
                <a:pos x="13" y="11"/>
              </a:cxn>
              <a:cxn ang="0">
                <a:pos x="10" y="14"/>
              </a:cxn>
              <a:cxn ang="0">
                <a:pos x="5" y="14"/>
              </a:cxn>
              <a:cxn ang="0">
                <a:pos x="0" y="14"/>
              </a:cxn>
            </a:cxnLst>
            <a:rect l="0" t="0" r="r" b="b"/>
            <a:pathLst>
              <a:path w="32" h="24">
                <a:moveTo>
                  <a:pt x="0" y="14"/>
                </a:moveTo>
                <a:lnTo>
                  <a:pt x="3" y="14"/>
                </a:lnTo>
                <a:lnTo>
                  <a:pt x="8" y="11"/>
                </a:lnTo>
                <a:lnTo>
                  <a:pt x="11" y="6"/>
                </a:lnTo>
                <a:lnTo>
                  <a:pt x="11" y="0"/>
                </a:lnTo>
                <a:lnTo>
                  <a:pt x="15" y="2"/>
                </a:lnTo>
                <a:lnTo>
                  <a:pt x="20" y="4"/>
                </a:lnTo>
                <a:lnTo>
                  <a:pt x="27" y="4"/>
                </a:lnTo>
                <a:lnTo>
                  <a:pt x="32" y="4"/>
                </a:lnTo>
                <a:lnTo>
                  <a:pt x="22" y="12"/>
                </a:lnTo>
                <a:lnTo>
                  <a:pt x="22" y="11"/>
                </a:lnTo>
                <a:lnTo>
                  <a:pt x="18" y="9"/>
                </a:lnTo>
                <a:lnTo>
                  <a:pt x="18" y="17"/>
                </a:lnTo>
                <a:lnTo>
                  <a:pt x="18" y="24"/>
                </a:lnTo>
                <a:lnTo>
                  <a:pt x="16" y="24"/>
                </a:lnTo>
                <a:lnTo>
                  <a:pt x="15" y="19"/>
                </a:lnTo>
                <a:lnTo>
                  <a:pt x="15" y="11"/>
                </a:lnTo>
                <a:lnTo>
                  <a:pt x="15" y="7"/>
                </a:lnTo>
                <a:lnTo>
                  <a:pt x="13" y="11"/>
                </a:lnTo>
                <a:lnTo>
                  <a:pt x="10" y="14"/>
                </a:lnTo>
                <a:lnTo>
                  <a:pt x="5" y="14"/>
                </a:lnTo>
                <a:lnTo>
                  <a:pt x="0" y="14"/>
                </a:lnTo>
                <a:close/>
              </a:path>
            </a:pathLst>
          </a:custGeom>
          <a:solidFill>
            <a:srgbClr val="1F1A17"/>
          </a:solidFill>
          <a:ln w="9525">
            <a:noFill/>
            <a:round/>
            <a:headEnd/>
            <a:tailEnd/>
          </a:ln>
        </p:spPr>
        <p:txBody>
          <a:bodyPr/>
          <a:lstStyle/>
          <a:p>
            <a:endParaRPr lang="en-US"/>
          </a:p>
        </p:txBody>
      </p:sp>
      <p:sp>
        <p:nvSpPr>
          <p:cNvPr id="5185" name="Freeform 1089"/>
          <p:cNvSpPr>
            <a:spLocks/>
          </p:cNvSpPr>
          <p:nvPr/>
        </p:nvSpPr>
        <p:spPr bwMode="auto">
          <a:xfrm>
            <a:off x="3554413" y="4852988"/>
            <a:ext cx="31750" cy="42862"/>
          </a:xfrm>
          <a:custGeom>
            <a:avLst/>
            <a:gdLst/>
            <a:ahLst/>
            <a:cxnLst>
              <a:cxn ang="0">
                <a:pos x="0" y="4"/>
              </a:cxn>
              <a:cxn ang="0">
                <a:pos x="5" y="0"/>
              </a:cxn>
              <a:cxn ang="0">
                <a:pos x="10" y="0"/>
              </a:cxn>
              <a:cxn ang="0">
                <a:pos x="14" y="4"/>
              </a:cxn>
              <a:cxn ang="0">
                <a:pos x="17" y="10"/>
              </a:cxn>
              <a:cxn ang="0">
                <a:pos x="20" y="16"/>
              </a:cxn>
              <a:cxn ang="0">
                <a:pos x="20" y="19"/>
              </a:cxn>
              <a:cxn ang="0">
                <a:pos x="19" y="22"/>
              </a:cxn>
              <a:cxn ang="0">
                <a:pos x="15" y="27"/>
              </a:cxn>
              <a:cxn ang="0">
                <a:pos x="15" y="24"/>
              </a:cxn>
              <a:cxn ang="0">
                <a:pos x="14" y="19"/>
              </a:cxn>
              <a:cxn ang="0">
                <a:pos x="10" y="19"/>
              </a:cxn>
              <a:cxn ang="0">
                <a:pos x="7" y="21"/>
              </a:cxn>
              <a:cxn ang="0">
                <a:pos x="12" y="17"/>
              </a:cxn>
              <a:cxn ang="0">
                <a:pos x="15" y="14"/>
              </a:cxn>
              <a:cxn ang="0">
                <a:pos x="14" y="10"/>
              </a:cxn>
              <a:cxn ang="0">
                <a:pos x="12" y="9"/>
              </a:cxn>
              <a:cxn ang="0">
                <a:pos x="7" y="10"/>
              </a:cxn>
              <a:cxn ang="0">
                <a:pos x="4" y="10"/>
              </a:cxn>
              <a:cxn ang="0">
                <a:pos x="4" y="9"/>
              </a:cxn>
              <a:cxn ang="0">
                <a:pos x="2" y="7"/>
              </a:cxn>
              <a:cxn ang="0">
                <a:pos x="4" y="7"/>
              </a:cxn>
              <a:cxn ang="0">
                <a:pos x="7" y="5"/>
              </a:cxn>
              <a:cxn ang="0">
                <a:pos x="4" y="4"/>
              </a:cxn>
              <a:cxn ang="0">
                <a:pos x="0" y="4"/>
              </a:cxn>
            </a:cxnLst>
            <a:rect l="0" t="0" r="r" b="b"/>
            <a:pathLst>
              <a:path w="20" h="27">
                <a:moveTo>
                  <a:pt x="0" y="4"/>
                </a:moveTo>
                <a:lnTo>
                  <a:pt x="5" y="0"/>
                </a:lnTo>
                <a:lnTo>
                  <a:pt x="10" y="0"/>
                </a:lnTo>
                <a:lnTo>
                  <a:pt x="14" y="4"/>
                </a:lnTo>
                <a:lnTo>
                  <a:pt x="17" y="10"/>
                </a:lnTo>
                <a:lnTo>
                  <a:pt x="20" y="16"/>
                </a:lnTo>
                <a:lnTo>
                  <a:pt x="20" y="19"/>
                </a:lnTo>
                <a:lnTo>
                  <a:pt x="19" y="22"/>
                </a:lnTo>
                <a:lnTo>
                  <a:pt x="15" y="27"/>
                </a:lnTo>
                <a:lnTo>
                  <a:pt x="15" y="24"/>
                </a:lnTo>
                <a:lnTo>
                  <a:pt x="14" y="19"/>
                </a:lnTo>
                <a:lnTo>
                  <a:pt x="10" y="19"/>
                </a:lnTo>
                <a:lnTo>
                  <a:pt x="7" y="21"/>
                </a:lnTo>
                <a:lnTo>
                  <a:pt x="12" y="17"/>
                </a:lnTo>
                <a:lnTo>
                  <a:pt x="15" y="14"/>
                </a:lnTo>
                <a:lnTo>
                  <a:pt x="14" y="10"/>
                </a:lnTo>
                <a:lnTo>
                  <a:pt x="12" y="9"/>
                </a:lnTo>
                <a:lnTo>
                  <a:pt x="7" y="10"/>
                </a:lnTo>
                <a:lnTo>
                  <a:pt x="4" y="10"/>
                </a:lnTo>
                <a:lnTo>
                  <a:pt x="4" y="9"/>
                </a:lnTo>
                <a:lnTo>
                  <a:pt x="2" y="7"/>
                </a:lnTo>
                <a:lnTo>
                  <a:pt x="4" y="7"/>
                </a:lnTo>
                <a:lnTo>
                  <a:pt x="7" y="5"/>
                </a:lnTo>
                <a:lnTo>
                  <a:pt x="4" y="4"/>
                </a:lnTo>
                <a:lnTo>
                  <a:pt x="0" y="4"/>
                </a:lnTo>
                <a:close/>
              </a:path>
            </a:pathLst>
          </a:custGeom>
          <a:solidFill>
            <a:srgbClr val="1F1A17"/>
          </a:solidFill>
          <a:ln w="9525">
            <a:noFill/>
            <a:round/>
            <a:headEnd/>
            <a:tailEnd/>
          </a:ln>
        </p:spPr>
        <p:txBody>
          <a:bodyPr/>
          <a:lstStyle/>
          <a:p>
            <a:endParaRPr lang="en-US"/>
          </a:p>
        </p:txBody>
      </p:sp>
      <p:sp>
        <p:nvSpPr>
          <p:cNvPr id="5186" name="Freeform 1090"/>
          <p:cNvSpPr>
            <a:spLocks/>
          </p:cNvSpPr>
          <p:nvPr/>
        </p:nvSpPr>
        <p:spPr bwMode="auto">
          <a:xfrm>
            <a:off x="3589338" y="4894263"/>
            <a:ext cx="28575" cy="20637"/>
          </a:xfrm>
          <a:custGeom>
            <a:avLst/>
            <a:gdLst/>
            <a:ahLst/>
            <a:cxnLst>
              <a:cxn ang="0">
                <a:pos x="0" y="1"/>
              </a:cxn>
              <a:cxn ang="0">
                <a:pos x="3" y="5"/>
              </a:cxn>
              <a:cxn ang="0">
                <a:pos x="3" y="8"/>
              </a:cxn>
              <a:cxn ang="0">
                <a:pos x="3" y="11"/>
              </a:cxn>
              <a:cxn ang="0">
                <a:pos x="3" y="13"/>
              </a:cxn>
              <a:cxn ang="0">
                <a:pos x="7" y="10"/>
              </a:cxn>
              <a:cxn ang="0">
                <a:pos x="12" y="5"/>
              </a:cxn>
              <a:cxn ang="0">
                <a:pos x="17" y="3"/>
              </a:cxn>
              <a:cxn ang="0">
                <a:pos x="18" y="3"/>
              </a:cxn>
              <a:cxn ang="0">
                <a:pos x="17" y="0"/>
              </a:cxn>
              <a:cxn ang="0">
                <a:pos x="12" y="1"/>
              </a:cxn>
              <a:cxn ang="0">
                <a:pos x="5" y="3"/>
              </a:cxn>
              <a:cxn ang="0">
                <a:pos x="3" y="3"/>
              </a:cxn>
              <a:cxn ang="0">
                <a:pos x="0" y="1"/>
              </a:cxn>
            </a:cxnLst>
            <a:rect l="0" t="0" r="r" b="b"/>
            <a:pathLst>
              <a:path w="18" h="13">
                <a:moveTo>
                  <a:pt x="0" y="1"/>
                </a:moveTo>
                <a:lnTo>
                  <a:pt x="3" y="5"/>
                </a:lnTo>
                <a:lnTo>
                  <a:pt x="3" y="8"/>
                </a:lnTo>
                <a:lnTo>
                  <a:pt x="3" y="11"/>
                </a:lnTo>
                <a:lnTo>
                  <a:pt x="3" y="13"/>
                </a:lnTo>
                <a:lnTo>
                  <a:pt x="7" y="10"/>
                </a:lnTo>
                <a:lnTo>
                  <a:pt x="12" y="5"/>
                </a:lnTo>
                <a:lnTo>
                  <a:pt x="17" y="3"/>
                </a:lnTo>
                <a:lnTo>
                  <a:pt x="18" y="3"/>
                </a:lnTo>
                <a:lnTo>
                  <a:pt x="17" y="0"/>
                </a:lnTo>
                <a:lnTo>
                  <a:pt x="12" y="1"/>
                </a:lnTo>
                <a:lnTo>
                  <a:pt x="5" y="3"/>
                </a:lnTo>
                <a:lnTo>
                  <a:pt x="3" y="3"/>
                </a:lnTo>
                <a:lnTo>
                  <a:pt x="0" y="1"/>
                </a:lnTo>
                <a:close/>
              </a:path>
            </a:pathLst>
          </a:custGeom>
          <a:solidFill>
            <a:srgbClr val="1F1A17"/>
          </a:solidFill>
          <a:ln w="9525">
            <a:noFill/>
            <a:round/>
            <a:headEnd/>
            <a:tailEnd/>
          </a:ln>
        </p:spPr>
        <p:txBody>
          <a:bodyPr/>
          <a:lstStyle/>
          <a:p>
            <a:endParaRPr lang="en-US"/>
          </a:p>
        </p:txBody>
      </p:sp>
      <p:sp>
        <p:nvSpPr>
          <p:cNvPr id="5187" name="Freeform 1091"/>
          <p:cNvSpPr>
            <a:spLocks/>
          </p:cNvSpPr>
          <p:nvPr/>
        </p:nvSpPr>
        <p:spPr bwMode="auto">
          <a:xfrm>
            <a:off x="3594100" y="4922838"/>
            <a:ext cx="74613" cy="36512"/>
          </a:xfrm>
          <a:custGeom>
            <a:avLst/>
            <a:gdLst/>
            <a:ahLst/>
            <a:cxnLst>
              <a:cxn ang="0">
                <a:pos x="0" y="5"/>
              </a:cxn>
              <a:cxn ang="0">
                <a:pos x="4" y="7"/>
              </a:cxn>
              <a:cxn ang="0">
                <a:pos x="10" y="7"/>
              </a:cxn>
              <a:cxn ang="0">
                <a:pos x="15" y="5"/>
              </a:cxn>
              <a:cxn ang="0">
                <a:pos x="20" y="5"/>
              </a:cxn>
              <a:cxn ang="0">
                <a:pos x="22" y="3"/>
              </a:cxn>
              <a:cxn ang="0">
                <a:pos x="25" y="0"/>
              </a:cxn>
              <a:cxn ang="0">
                <a:pos x="25" y="3"/>
              </a:cxn>
              <a:cxn ang="0">
                <a:pos x="25" y="7"/>
              </a:cxn>
              <a:cxn ang="0">
                <a:pos x="30" y="8"/>
              </a:cxn>
              <a:cxn ang="0">
                <a:pos x="35" y="8"/>
              </a:cxn>
              <a:cxn ang="0">
                <a:pos x="42" y="7"/>
              </a:cxn>
              <a:cxn ang="0">
                <a:pos x="47" y="7"/>
              </a:cxn>
              <a:cxn ang="0">
                <a:pos x="47" y="12"/>
              </a:cxn>
              <a:cxn ang="0">
                <a:pos x="47" y="18"/>
              </a:cxn>
              <a:cxn ang="0">
                <a:pos x="46" y="15"/>
              </a:cxn>
              <a:cxn ang="0">
                <a:pos x="46" y="15"/>
              </a:cxn>
              <a:cxn ang="0">
                <a:pos x="44" y="17"/>
              </a:cxn>
              <a:cxn ang="0">
                <a:pos x="42" y="18"/>
              </a:cxn>
              <a:cxn ang="0">
                <a:pos x="40" y="15"/>
              </a:cxn>
              <a:cxn ang="0">
                <a:pos x="39" y="13"/>
              </a:cxn>
              <a:cxn ang="0">
                <a:pos x="37" y="15"/>
              </a:cxn>
              <a:cxn ang="0">
                <a:pos x="35" y="18"/>
              </a:cxn>
              <a:cxn ang="0">
                <a:pos x="32" y="15"/>
              </a:cxn>
              <a:cxn ang="0">
                <a:pos x="29" y="15"/>
              </a:cxn>
              <a:cxn ang="0">
                <a:pos x="27" y="18"/>
              </a:cxn>
              <a:cxn ang="0">
                <a:pos x="24" y="22"/>
              </a:cxn>
              <a:cxn ang="0">
                <a:pos x="24" y="15"/>
              </a:cxn>
              <a:cxn ang="0">
                <a:pos x="24" y="8"/>
              </a:cxn>
              <a:cxn ang="0">
                <a:pos x="20" y="10"/>
              </a:cxn>
              <a:cxn ang="0">
                <a:pos x="20" y="15"/>
              </a:cxn>
              <a:cxn ang="0">
                <a:pos x="20" y="20"/>
              </a:cxn>
              <a:cxn ang="0">
                <a:pos x="20" y="23"/>
              </a:cxn>
              <a:cxn ang="0">
                <a:pos x="17" y="20"/>
              </a:cxn>
              <a:cxn ang="0">
                <a:pos x="15" y="17"/>
              </a:cxn>
              <a:cxn ang="0">
                <a:pos x="15" y="13"/>
              </a:cxn>
              <a:cxn ang="0">
                <a:pos x="15" y="8"/>
              </a:cxn>
              <a:cxn ang="0">
                <a:pos x="14" y="13"/>
              </a:cxn>
              <a:cxn ang="0">
                <a:pos x="12" y="17"/>
              </a:cxn>
              <a:cxn ang="0">
                <a:pos x="7" y="12"/>
              </a:cxn>
              <a:cxn ang="0">
                <a:pos x="2" y="8"/>
              </a:cxn>
              <a:cxn ang="0">
                <a:pos x="0" y="7"/>
              </a:cxn>
              <a:cxn ang="0">
                <a:pos x="0" y="5"/>
              </a:cxn>
            </a:cxnLst>
            <a:rect l="0" t="0" r="r" b="b"/>
            <a:pathLst>
              <a:path w="47" h="23">
                <a:moveTo>
                  <a:pt x="0" y="5"/>
                </a:moveTo>
                <a:lnTo>
                  <a:pt x="4" y="7"/>
                </a:lnTo>
                <a:lnTo>
                  <a:pt x="10" y="7"/>
                </a:lnTo>
                <a:lnTo>
                  <a:pt x="15" y="5"/>
                </a:lnTo>
                <a:lnTo>
                  <a:pt x="20" y="5"/>
                </a:lnTo>
                <a:lnTo>
                  <a:pt x="22" y="3"/>
                </a:lnTo>
                <a:lnTo>
                  <a:pt x="25" y="0"/>
                </a:lnTo>
                <a:lnTo>
                  <a:pt x="25" y="3"/>
                </a:lnTo>
                <a:lnTo>
                  <a:pt x="25" y="7"/>
                </a:lnTo>
                <a:lnTo>
                  <a:pt x="30" y="8"/>
                </a:lnTo>
                <a:lnTo>
                  <a:pt x="35" y="8"/>
                </a:lnTo>
                <a:lnTo>
                  <a:pt x="42" y="7"/>
                </a:lnTo>
                <a:lnTo>
                  <a:pt x="47" y="7"/>
                </a:lnTo>
                <a:lnTo>
                  <a:pt x="47" y="12"/>
                </a:lnTo>
                <a:lnTo>
                  <a:pt x="47" y="18"/>
                </a:lnTo>
                <a:lnTo>
                  <a:pt x="46" y="15"/>
                </a:lnTo>
                <a:lnTo>
                  <a:pt x="46" y="15"/>
                </a:lnTo>
                <a:lnTo>
                  <a:pt x="44" y="17"/>
                </a:lnTo>
                <a:lnTo>
                  <a:pt x="42" y="18"/>
                </a:lnTo>
                <a:lnTo>
                  <a:pt x="40" y="15"/>
                </a:lnTo>
                <a:lnTo>
                  <a:pt x="39" y="13"/>
                </a:lnTo>
                <a:lnTo>
                  <a:pt x="37" y="15"/>
                </a:lnTo>
                <a:lnTo>
                  <a:pt x="35" y="18"/>
                </a:lnTo>
                <a:lnTo>
                  <a:pt x="32" y="15"/>
                </a:lnTo>
                <a:lnTo>
                  <a:pt x="29" y="15"/>
                </a:lnTo>
                <a:lnTo>
                  <a:pt x="27" y="18"/>
                </a:lnTo>
                <a:lnTo>
                  <a:pt x="24" y="22"/>
                </a:lnTo>
                <a:lnTo>
                  <a:pt x="24" y="15"/>
                </a:lnTo>
                <a:lnTo>
                  <a:pt x="24" y="8"/>
                </a:lnTo>
                <a:lnTo>
                  <a:pt x="20" y="10"/>
                </a:lnTo>
                <a:lnTo>
                  <a:pt x="20" y="15"/>
                </a:lnTo>
                <a:lnTo>
                  <a:pt x="20" y="20"/>
                </a:lnTo>
                <a:lnTo>
                  <a:pt x="20" y="23"/>
                </a:lnTo>
                <a:lnTo>
                  <a:pt x="17" y="20"/>
                </a:lnTo>
                <a:lnTo>
                  <a:pt x="15" y="17"/>
                </a:lnTo>
                <a:lnTo>
                  <a:pt x="15" y="13"/>
                </a:lnTo>
                <a:lnTo>
                  <a:pt x="15" y="8"/>
                </a:lnTo>
                <a:lnTo>
                  <a:pt x="14" y="13"/>
                </a:lnTo>
                <a:lnTo>
                  <a:pt x="12" y="17"/>
                </a:lnTo>
                <a:lnTo>
                  <a:pt x="7" y="12"/>
                </a:lnTo>
                <a:lnTo>
                  <a:pt x="2" y="8"/>
                </a:lnTo>
                <a:lnTo>
                  <a:pt x="0" y="7"/>
                </a:lnTo>
                <a:lnTo>
                  <a:pt x="0" y="5"/>
                </a:lnTo>
                <a:close/>
              </a:path>
            </a:pathLst>
          </a:custGeom>
          <a:solidFill>
            <a:srgbClr val="1F1A17"/>
          </a:solidFill>
          <a:ln w="9525">
            <a:noFill/>
            <a:round/>
            <a:headEnd/>
            <a:tailEnd/>
          </a:ln>
        </p:spPr>
        <p:txBody>
          <a:bodyPr/>
          <a:lstStyle/>
          <a:p>
            <a:endParaRPr lang="en-US"/>
          </a:p>
        </p:txBody>
      </p:sp>
      <p:sp>
        <p:nvSpPr>
          <p:cNvPr id="5188" name="Freeform 1092"/>
          <p:cNvSpPr>
            <a:spLocks/>
          </p:cNvSpPr>
          <p:nvPr/>
        </p:nvSpPr>
        <p:spPr bwMode="auto">
          <a:xfrm>
            <a:off x="3703638" y="4852988"/>
            <a:ext cx="34925" cy="69850"/>
          </a:xfrm>
          <a:custGeom>
            <a:avLst/>
            <a:gdLst/>
            <a:ahLst/>
            <a:cxnLst>
              <a:cxn ang="0">
                <a:pos x="17" y="0"/>
              </a:cxn>
              <a:cxn ang="0">
                <a:pos x="13" y="7"/>
              </a:cxn>
              <a:cxn ang="0">
                <a:pos x="18" y="5"/>
              </a:cxn>
              <a:cxn ang="0">
                <a:pos x="17" y="9"/>
              </a:cxn>
              <a:cxn ang="0">
                <a:pos x="15" y="14"/>
              </a:cxn>
              <a:cxn ang="0">
                <a:pos x="12" y="24"/>
              </a:cxn>
              <a:cxn ang="0">
                <a:pos x="7" y="34"/>
              </a:cxn>
              <a:cxn ang="0">
                <a:pos x="2" y="41"/>
              </a:cxn>
              <a:cxn ang="0">
                <a:pos x="0" y="44"/>
              </a:cxn>
              <a:cxn ang="0">
                <a:pos x="5" y="42"/>
              </a:cxn>
              <a:cxn ang="0">
                <a:pos x="7" y="44"/>
              </a:cxn>
              <a:cxn ang="0">
                <a:pos x="10" y="41"/>
              </a:cxn>
              <a:cxn ang="0">
                <a:pos x="10" y="32"/>
              </a:cxn>
              <a:cxn ang="0">
                <a:pos x="13" y="31"/>
              </a:cxn>
              <a:cxn ang="0">
                <a:pos x="18" y="26"/>
              </a:cxn>
              <a:cxn ang="0">
                <a:pos x="22" y="21"/>
              </a:cxn>
              <a:cxn ang="0">
                <a:pos x="22" y="19"/>
              </a:cxn>
              <a:cxn ang="0">
                <a:pos x="17" y="19"/>
              </a:cxn>
              <a:cxn ang="0">
                <a:pos x="22" y="12"/>
              </a:cxn>
              <a:cxn ang="0">
                <a:pos x="20" y="10"/>
              </a:cxn>
              <a:cxn ang="0">
                <a:pos x="22" y="2"/>
              </a:cxn>
              <a:cxn ang="0">
                <a:pos x="17" y="0"/>
              </a:cxn>
            </a:cxnLst>
            <a:rect l="0" t="0" r="r" b="b"/>
            <a:pathLst>
              <a:path w="22" h="44">
                <a:moveTo>
                  <a:pt x="17" y="0"/>
                </a:moveTo>
                <a:lnTo>
                  <a:pt x="13" y="7"/>
                </a:lnTo>
                <a:lnTo>
                  <a:pt x="18" y="5"/>
                </a:lnTo>
                <a:lnTo>
                  <a:pt x="17" y="9"/>
                </a:lnTo>
                <a:lnTo>
                  <a:pt x="15" y="14"/>
                </a:lnTo>
                <a:lnTo>
                  <a:pt x="12" y="24"/>
                </a:lnTo>
                <a:lnTo>
                  <a:pt x="7" y="34"/>
                </a:lnTo>
                <a:lnTo>
                  <a:pt x="2" y="41"/>
                </a:lnTo>
                <a:lnTo>
                  <a:pt x="0" y="44"/>
                </a:lnTo>
                <a:lnTo>
                  <a:pt x="5" y="42"/>
                </a:lnTo>
                <a:lnTo>
                  <a:pt x="7" y="44"/>
                </a:lnTo>
                <a:lnTo>
                  <a:pt x="10" y="41"/>
                </a:lnTo>
                <a:lnTo>
                  <a:pt x="10" y="32"/>
                </a:lnTo>
                <a:lnTo>
                  <a:pt x="13" y="31"/>
                </a:lnTo>
                <a:lnTo>
                  <a:pt x="18" y="26"/>
                </a:lnTo>
                <a:lnTo>
                  <a:pt x="22" y="21"/>
                </a:lnTo>
                <a:lnTo>
                  <a:pt x="22" y="19"/>
                </a:lnTo>
                <a:lnTo>
                  <a:pt x="17" y="19"/>
                </a:lnTo>
                <a:lnTo>
                  <a:pt x="22" y="12"/>
                </a:lnTo>
                <a:lnTo>
                  <a:pt x="20" y="10"/>
                </a:lnTo>
                <a:lnTo>
                  <a:pt x="22" y="2"/>
                </a:lnTo>
                <a:lnTo>
                  <a:pt x="17" y="0"/>
                </a:lnTo>
                <a:close/>
              </a:path>
            </a:pathLst>
          </a:custGeom>
          <a:solidFill>
            <a:srgbClr val="1F1A17"/>
          </a:solidFill>
          <a:ln w="9525">
            <a:noFill/>
            <a:round/>
            <a:headEnd/>
            <a:tailEnd/>
          </a:ln>
        </p:spPr>
        <p:txBody>
          <a:bodyPr/>
          <a:lstStyle/>
          <a:p>
            <a:endParaRPr lang="en-US"/>
          </a:p>
        </p:txBody>
      </p:sp>
      <p:sp>
        <p:nvSpPr>
          <p:cNvPr id="5189" name="Freeform 1093"/>
          <p:cNvSpPr>
            <a:spLocks/>
          </p:cNvSpPr>
          <p:nvPr/>
        </p:nvSpPr>
        <p:spPr bwMode="auto">
          <a:xfrm>
            <a:off x="3675063" y="4927600"/>
            <a:ext cx="25400" cy="26988"/>
          </a:xfrm>
          <a:custGeom>
            <a:avLst/>
            <a:gdLst/>
            <a:ahLst/>
            <a:cxnLst>
              <a:cxn ang="0">
                <a:pos x="0" y="7"/>
              </a:cxn>
              <a:cxn ang="0">
                <a:pos x="3" y="17"/>
              </a:cxn>
              <a:cxn ang="0">
                <a:pos x="3" y="14"/>
              </a:cxn>
              <a:cxn ang="0">
                <a:pos x="5" y="10"/>
              </a:cxn>
              <a:cxn ang="0">
                <a:pos x="6" y="12"/>
              </a:cxn>
              <a:cxn ang="0">
                <a:pos x="8" y="14"/>
              </a:cxn>
              <a:cxn ang="0">
                <a:pos x="8" y="10"/>
              </a:cxn>
              <a:cxn ang="0">
                <a:pos x="11" y="7"/>
              </a:cxn>
              <a:cxn ang="0">
                <a:pos x="15" y="7"/>
              </a:cxn>
              <a:cxn ang="0">
                <a:pos x="16" y="7"/>
              </a:cxn>
              <a:cxn ang="0">
                <a:pos x="11" y="0"/>
              </a:cxn>
              <a:cxn ang="0">
                <a:pos x="10" y="4"/>
              </a:cxn>
              <a:cxn ang="0">
                <a:pos x="6" y="2"/>
              </a:cxn>
              <a:cxn ang="0">
                <a:pos x="6" y="7"/>
              </a:cxn>
              <a:cxn ang="0">
                <a:pos x="5" y="5"/>
              </a:cxn>
              <a:cxn ang="0">
                <a:pos x="1" y="4"/>
              </a:cxn>
              <a:cxn ang="0">
                <a:pos x="0" y="7"/>
              </a:cxn>
              <a:cxn ang="0">
                <a:pos x="0" y="7"/>
              </a:cxn>
            </a:cxnLst>
            <a:rect l="0" t="0" r="r" b="b"/>
            <a:pathLst>
              <a:path w="16" h="17">
                <a:moveTo>
                  <a:pt x="0" y="7"/>
                </a:moveTo>
                <a:lnTo>
                  <a:pt x="3" y="17"/>
                </a:lnTo>
                <a:lnTo>
                  <a:pt x="3" y="14"/>
                </a:lnTo>
                <a:lnTo>
                  <a:pt x="5" y="10"/>
                </a:lnTo>
                <a:lnTo>
                  <a:pt x="6" y="12"/>
                </a:lnTo>
                <a:lnTo>
                  <a:pt x="8" y="14"/>
                </a:lnTo>
                <a:lnTo>
                  <a:pt x="8" y="10"/>
                </a:lnTo>
                <a:lnTo>
                  <a:pt x="11" y="7"/>
                </a:lnTo>
                <a:lnTo>
                  <a:pt x="15" y="7"/>
                </a:lnTo>
                <a:lnTo>
                  <a:pt x="16" y="7"/>
                </a:lnTo>
                <a:lnTo>
                  <a:pt x="11" y="0"/>
                </a:lnTo>
                <a:lnTo>
                  <a:pt x="10" y="4"/>
                </a:lnTo>
                <a:lnTo>
                  <a:pt x="6" y="2"/>
                </a:lnTo>
                <a:lnTo>
                  <a:pt x="6" y="7"/>
                </a:lnTo>
                <a:lnTo>
                  <a:pt x="5" y="5"/>
                </a:lnTo>
                <a:lnTo>
                  <a:pt x="1" y="4"/>
                </a:lnTo>
                <a:lnTo>
                  <a:pt x="0" y="7"/>
                </a:lnTo>
                <a:lnTo>
                  <a:pt x="0" y="7"/>
                </a:lnTo>
                <a:close/>
              </a:path>
            </a:pathLst>
          </a:custGeom>
          <a:solidFill>
            <a:srgbClr val="1F1A17"/>
          </a:solidFill>
          <a:ln w="9525">
            <a:noFill/>
            <a:round/>
            <a:headEnd/>
            <a:tailEnd/>
          </a:ln>
        </p:spPr>
        <p:txBody>
          <a:bodyPr/>
          <a:lstStyle/>
          <a:p>
            <a:endParaRPr lang="en-US"/>
          </a:p>
        </p:txBody>
      </p:sp>
      <p:sp>
        <p:nvSpPr>
          <p:cNvPr id="5190" name="Freeform 1094"/>
          <p:cNvSpPr>
            <a:spLocks/>
          </p:cNvSpPr>
          <p:nvPr/>
        </p:nvSpPr>
        <p:spPr bwMode="auto">
          <a:xfrm>
            <a:off x="3424238" y="4860925"/>
            <a:ext cx="69850" cy="42863"/>
          </a:xfrm>
          <a:custGeom>
            <a:avLst/>
            <a:gdLst/>
            <a:ahLst/>
            <a:cxnLst>
              <a:cxn ang="0">
                <a:pos x="0" y="0"/>
              </a:cxn>
              <a:cxn ang="0">
                <a:pos x="5" y="7"/>
              </a:cxn>
              <a:cxn ang="0">
                <a:pos x="12" y="11"/>
              </a:cxn>
              <a:cxn ang="0">
                <a:pos x="12" y="9"/>
              </a:cxn>
              <a:cxn ang="0">
                <a:pos x="10" y="7"/>
              </a:cxn>
              <a:cxn ang="0">
                <a:pos x="17" y="14"/>
              </a:cxn>
              <a:cxn ang="0">
                <a:pos x="25" y="19"/>
              </a:cxn>
              <a:cxn ang="0">
                <a:pos x="29" y="21"/>
              </a:cxn>
              <a:cxn ang="0">
                <a:pos x="34" y="22"/>
              </a:cxn>
              <a:cxn ang="0">
                <a:pos x="37" y="22"/>
              </a:cxn>
              <a:cxn ang="0">
                <a:pos x="41" y="21"/>
              </a:cxn>
              <a:cxn ang="0">
                <a:pos x="42" y="22"/>
              </a:cxn>
              <a:cxn ang="0">
                <a:pos x="44" y="24"/>
              </a:cxn>
              <a:cxn ang="0">
                <a:pos x="42" y="26"/>
              </a:cxn>
              <a:cxn ang="0">
                <a:pos x="37" y="27"/>
              </a:cxn>
              <a:cxn ang="0">
                <a:pos x="29" y="26"/>
              </a:cxn>
              <a:cxn ang="0">
                <a:pos x="24" y="24"/>
              </a:cxn>
              <a:cxn ang="0">
                <a:pos x="19" y="24"/>
              </a:cxn>
              <a:cxn ang="0">
                <a:pos x="14" y="24"/>
              </a:cxn>
              <a:cxn ang="0">
                <a:pos x="19" y="22"/>
              </a:cxn>
              <a:cxn ang="0">
                <a:pos x="22" y="21"/>
              </a:cxn>
              <a:cxn ang="0">
                <a:pos x="15" y="19"/>
              </a:cxn>
              <a:cxn ang="0">
                <a:pos x="10" y="19"/>
              </a:cxn>
              <a:cxn ang="0">
                <a:pos x="12" y="17"/>
              </a:cxn>
              <a:cxn ang="0">
                <a:pos x="14" y="16"/>
              </a:cxn>
              <a:cxn ang="0">
                <a:pos x="9" y="14"/>
              </a:cxn>
              <a:cxn ang="0">
                <a:pos x="5" y="11"/>
              </a:cxn>
              <a:cxn ang="0">
                <a:pos x="4" y="7"/>
              </a:cxn>
              <a:cxn ang="0">
                <a:pos x="0" y="0"/>
              </a:cxn>
            </a:cxnLst>
            <a:rect l="0" t="0" r="r" b="b"/>
            <a:pathLst>
              <a:path w="44" h="27">
                <a:moveTo>
                  <a:pt x="0" y="0"/>
                </a:moveTo>
                <a:lnTo>
                  <a:pt x="5" y="7"/>
                </a:lnTo>
                <a:lnTo>
                  <a:pt x="12" y="11"/>
                </a:lnTo>
                <a:lnTo>
                  <a:pt x="12" y="9"/>
                </a:lnTo>
                <a:lnTo>
                  <a:pt x="10" y="7"/>
                </a:lnTo>
                <a:lnTo>
                  <a:pt x="17" y="14"/>
                </a:lnTo>
                <a:lnTo>
                  <a:pt x="25" y="19"/>
                </a:lnTo>
                <a:lnTo>
                  <a:pt x="29" y="21"/>
                </a:lnTo>
                <a:lnTo>
                  <a:pt x="34" y="22"/>
                </a:lnTo>
                <a:lnTo>
                  <a:pt x="37" y="22"/>
                </a:lnTo>
                <a:lnTo>
                  <a:pt x="41" y="21"/>
                </a:lnTo>
                <a:lnTo>
                  <a:pt x="42" y="22"/>
                </a:lnTo>
                <a:lnTo>
                  <a:pt x="44" y="24"/>
                </a:lnTo>
                <a:lnTo>
                  <a:pt x="42" y="26"/>
                </a:lnTo>
                <a:lnTo>
                  <a:pt x="37" y="27"/>
                </a:lnTo>
                <a:lnTo>
                  <a:pt x="29" y="26"/>
                </a:lnTo>
                <a:lnTo>
                  <a:pt x="24" y="24"/>
                </a:lnTo>
                <a:lnTo>
                  <a:pt x="19" y="24"/>
                </a:lnTo>
                <a:lnTo>
                  <a:pt x="14" y="24"/>
                </a:lnTo>
                <a:lnTo>
                  <a:pt x="19" y="22"/>
                </a:lnTo>
                <a:lnTo>
                  <a:pt x="22" y="21"/>
                </a:lnTo>
                <a:lnTo>
                  <a:pt x="15" y="19"/>
                </a:lnTo>
                <a:lnTo>
                  <a:pt x="10" y="19"/>
                </a:lnTo>
                <a:lnTo>
                  <a:pt x="12" y="17"/>
                </a:lnTo>
                <a:lnTo>
                  <a:pt x="14" y="16"/>
                </a:lnTo>
                <a:lnTo>
                  <a:pt x="9" y="14"/>
                </a:lnTo>
                <a:lnTo>
                  <a:pt x="5" y="11"/>
                </a:lnTo>
                <a:lnTo>
                  <a:pt x="4" y="7"/>
                </a:lnTo>
                <a:lnTo>
                  <a:pt x="0" y="0"/>
                </a:lnTo>
                <a:close/>
              </a:path>
            </a:pathLst>
          </a:custGeom>
          <a:solidFill>
            <a:srgbClr val="1F1A17"/>
          </a:solidFill>
          <a:ln w="9525">
            <a:noFill/>
            <a:round/>
            <a:headEnd/>
            <a:tailEnd/>
          </a:ln>
        </p:spPr>
        <p:txBody>
          <a:bodyPr/>
          <a:lstStyle/>
          <a:p>
            <a:endParaRPr lang="en-US"/>
          </a:p>
        </p:txBody>
      </p:sp>
      <p:sp>
        <p:nvSpPr>
          <p:cNvPr id="5191" name="Freeform 1095"/>
          <p:cNvSpPr>
            <a:spLocks/>
          </p:cNvSpPr>
          <p:nvPr/>
        </p:nvSpPr>
        <p:spPr bwMode="auto">
          <a:xfrm>
            <a:off x="3478213" y="4832350"/>
            <a:ext cx="36512" cy="55563"/>
          </a:xfrm>
          <a:custGeom>
            <a:avLst/>
            <a:gdLst/>
            <a:ahLst/>
            <a:cxnLst>
              <a:cxn ang="0">
                <a:pos x="2" y="0"/>
              </a:cxn>
              <a:cxn ang="0">
                <a:pos x="0" y="3"/>
              </a:cxn>
              <a:cxn ang="0">
                <a:pos x="2" y="7"/>
              </a:cxn>
              <a:cxn ang="0">
                <a:pos x="3" y="8"/>
              </a:cxn>
              <a:cxn ang="0">
                <a:pos x="5" y="10"/>
              </a:cxn>
              <a:cxn ang="0">
                <a:pos x="7" y="17"/>
              </a:cxn>
              <a:cxn ang="0">
                <a:pos x="8" y="22"/>
              </a:cxn>
              <a:cxn ang="0">
                <a:pos x="12" y="23"/>
              </a:cxn>
              <a:cxn ang="0">
                <a:pos x="15" y="29"/>
              </a:cxn>
              <a:cxn ang="0">
                <a:pos x="17" y="30"/>
              </a:cxn>
              <a:cxn ang="0">
                <a:pos x="17" y="34"/>
              </a:cxn>
              <a:cxn ang="0">
                <a:pos x="18" y="35"/>
              </a:cxn>
              <a:cxn ang="0">
                <a:pos x="20" y="34"/>
              </a:cxn>
              <a:cxn ang="0">
                <a:pos x="18" y="29"/>
              </a:cxn>
              <a:cxn ang="0">
                <a:pos x="17" y="22"/>
              </a:cxn>
              <a:cxn ang="0">
                <a:pos x="18" y="22"/>
              </a:cxn>
              <a:cxn ang="0">
                <a:pos x="18" y="22"/>
              </a:cxn>
              <a:cxn ang="0">
                <a:pos x="17" y="20"/>
              </a:cxn>
              <a:cxn ang="0">
                <a:pos x="15" y="18"/>
              </a:cxn>
              <a:cxn ang="0">
                <a:pos x="18" y="17"/>
              </a:cxn>
              <a:cxn ang="0">
                <a:pos x="20" y="15"/>
              </a:cxn>
              <a:cxn ang="0">
                <a:pos x="22" y="12"/>
              </a:cxn>
              <a:cxn ang="0">
                <a:pos x="23" y="8"/>
              </a:cxn>
              <a:cxn ang="0">
                <a:pos x="18" y="12"/>
              </a:cxn>
              <a:cxn ang="0">
                <a:pos x="13" y="13"/>
              </a:cxn>
              <a:cxn ang="0">
                <a:pos x="10" y="13"/>
              </a:cxn>
              <a:cxn ang="0">
                <a:pos x="5" y="8"/>
              </a:cxn>
              <a:cxn ang="0">
                <a:pos x="5" y="5"/>
              </a:cxn>
              <a:cxn ang="0">
                <a:pos x="5" y="2"/>
              </a:cxn>
              <a:cxn ang="0">
                <a:pos x="3" y="2"/>
              </a:cxn>
              <a:cxn ang="0">
                <a:pos x="2" y="0"/>
              </a:cxn>
            </a:cxnLst>
            <a:rect l="0" t="0" r="r" b="b"/>
            <a:pathLst>
              <a:path w="23" h="35">
                <a:moveTo>
                  <a:pt x="2" y="0"/>
                </a:moveTo>
                <a:lnTo>
                  <a:pt x="0" y="3"/>
                </a:lnTo>
                <a:lnTo>
                  <a:pt x="2" y="7"/>
                </a:lnTo>
                <a:lnTo>
                  <a:pt x="3" y="8"/>
                </a:lnTo>
                <a:lnTo>
                  <a:pt x="5" y="10"/>
                </a:lnTo>
                <a:lnTo>
                  <a:pt x="7" y="17"/>
                </a:lnTo>
                <a:lnTo>
                  <a:pt x="8" y="22"/>
                </a:lnTo>
                <a:lnTo>
                  <a:pt x="12" y="23"/>
                </a:lnTo>
                <a:lnTo>
                  <a:pt x="15" y="29"/>
                </a:lnTo>
                <a:lnTo>
                  <a:pt x="17" y="30"/>
                </a:lnTo>
                <a:lnTo>
                  <a:pt x="17" y="34"/>
                </a:lnTo>
                <a:lnTo>
                  <a:pt x="18" y="35"/>
                </a:lnTo>
                <a:lnTo>
                  <a:pt x="20" y="34"/>
                </a:lnTo>
                <a:lnTo>
                  <a:pt x="18" y="29"/>
                </a:lnTo>
                <a:lnTo>
                  <a:pt x="17" y="22"/>
                </a:lnTo>
                <a:lnTo>
                  <a:pt x="18" y="22"/>
                </a:lnTo>
                <a:lnTo>
                  <a:pt x="18" y="22"/>
                </a:lnTo>
                <a:lnTo>
                  <a:pt x="17" y="20"/>
                </a:lnTo>
                <a:lnTo>
                  <a:pt x="15" y="18"/>
                </a:lnTo>
                <a:lnTo>
                  <a:pt x="18" y="17"/>
                </a:lnTo>
                <a:lnTo>
                  <a:pt x="20" y="15"/>
                </a:lnTo>
                <a:lnTo>
                  <a:pt x="22" y="12"/>
                </a:lnTo>
                <a:lnTo>
                  <a:pt x="23" y="8"/>
                </a:lnTo>
                <a:lnTo>
                  <a:pt x="18" y="12"/>
                </a:lnTo>
                <a:lnTo>
                  <a:pt x="13" y="13"/>
                </a:lnTo>
                <a:lnTo>
                  <a:pt x="10" y="13"/>
                </a:lnTo>
                <a:lnTo>
                  <a:pt x="5" y="8"/>
                </a:lnTo>
                <a:lnTo>
                  <a:pt x="5" y="5"/>
                </a:lnTo>
                <a:lnTo>
                  <a:pt x="5" y="2"/>
                </a:lnTo>
                <a:lnTo>
                  <a:pt x="3" y="2"/>
                </a:lnTo>
                <a:lnTo>
                  <a:pt x="2" y="0"/>
                </a:lnTo>
                <a:close/>
              </a:path>
            </a:pathLst>
          </a:custGeom>
          <a:solidFill>
            <a:srgbClr val="1F1A17"/>
          </a:solidFill>
          <a:ln w="9525">
            <a:noFill/>
            <a:round/>
            <a:headEnd/>
            <a:tailEnd/>
          </a:ln>
        </p:spPr>
        <p:txBody>
          <a:bodyPr/>
          <a:lstStyle/>
          <a:p>
            <a:endParaRPr lang="en-US"/>
          </a:p>
        </p:txBody>
      </p:sp>
      <p:sp>
        <p:nvSpPr>
          <p:cNvPr id="5192" name="Freeform 1096"/>
          <p:cNvSpPr>
            <a:spLocks/>
          </p:cNvSpPr>
          <p:nvPr/>
        </p:nvSpPr>
        <p:spPr bwMode="auto">
          <a:xfrm>
            <a:off x="3517900" y="4867275"/>
            <a:ext cx="28575" cy="55563"/>
          </a:xfrm>
          <a:custGeom>
            <a:avLst/>
            <a:gdLst/>
            <a:ahLst/>
            <a:cxnLst>
              <a:cxn ang="0">
                <a:pos x="0" y="5"/>
              </a:cxn>
              <a:cxn ang="0">
                <a:pos x="2" y="7"/>
              </a:cxn>
              <a:cxn ang="0">
                <a:pos x="5" y="5"/>
              </a:cxn>
              <a:cxn ang="0">
                <a:pos x="8" y="1"/>
              </a:cxn>
              <a:cxn ang="0">
                <a:pos x="10" y="0"/>
              </a:cxn>
              <a:cxn ang="0">
                <a:pos x="8" y="3"/>
              </a:cxn>
              <a:cxn ang="0">
                <a:pos x="8" y="10"/>
              </a:cxn>
              <a:cxn ang="0">
                <a:pos x="12" y="13"/>
              </a:cxn>
              <a:cxn ang="0">
                <a:pos x="17" y="20"/>
              </a:cxn>
              <a:cxn ang="0">
                <a:pos x="18" y="25"/>
              </a:cxn>
              <a:cxn ang="0">
                <a:pos x="17" y="30"/>
              </a:cxn>
              <a:cxn ang="0">
                <a:pos x="13" y="33"/>
              </a:cxn>
              <a:cxn ang="0">
                <a:pos x="12" y="35"/>
              </a:cxn>
              <a:cxn ang="0">
                <a:pos x="13" y="30"/>
              </a:cxn>
              <a:cxn ang="0">
                <a:pos x="13" y="23"/>
              </a:cxn>
              <a:cxn ang="0">
                <a:pos x="8" y="18"/>
              </a:cxn>
              <a:cxn ang="0">
                <a:pos x="5" y="17"/>
              </a:cxn>
              <a:cxn ang="0">
                <a:pos x="5" y="13"/>
              </a:cxn>
              <a:cxn ang="0">
                <a:pos x="3" y="10"/>
              </a:cxn>
              <a:cxn ang="0">
                <a:pos x="0" y="7"/>
              </a:cxn>
              <a:cxn ang="0">
                <a:pos x="0" y="5"/>
              </a:cxn>
            </a:cxnLst>
            <a:rect l="0" t="0" r="r" b="b"/>
            <a:pathLst>
              <a:path w="18" h="35">
                <a:moveTo>
                  <a:pt x="0" y="5"/>
                </a:moveTo>
                <a:lnTo>
                  <a:pt x="2" y="7"/>
                </a:lnTo>
                <a:lnTo>
                  <a:pt x="5" y="5"/>
                </a:lnTo>
                <a:lnTo>
                  <a:pt x="8" y="1"/>
                </a:lnTo>
                <a:lnTo>
                  <a:pt x="10" y="0"/>
                </a:lnTo>
                <a:lnTo>
                  <a:pt x="8" y="3"/>
                </a:lnTo>
                <a:lnTo>
                  <a:pt x="8" y="10"/>
                </a:lnTo>
                <a:lnTo>
                  <a:pt x="12" y="13"/>
                </a:lnTo>
                <a:lnTo>
                  <a:pt x="17" y="20"/>
                </a:lnTo>
                <a:lnTo>
                  <a:pt x="18" y="25"/>
                </a:lnTo>
                <a:lnTo>
                  <a:pt x="17" y="30"/>
                </a:lnTo>
                <a:lnTo>
                  <a:pt x="13" y="33"/>
                </a:lnTo>
                <a:lnTo>
                  <a:pt x="12" y="35"/>
                </a:lnTo>
                <a:lnTo>
                  <a:pt x="13" y="30"/>
                </a:lnTo>
                <a:lnTo>
                  <a:pt x="13" y="23"/>
                </a:lnTo>
                <a:lnTo>
                  <a:pt x="8" y="18"/>
                </a:lnTo>
                <a:lnTo>
                  <a:pt x="5" y="17"/>
                </a:lnTo>
                <a:lnTo>
                  <a:pt x="5" y="13"/>
                </a:lnTo>
                <a:lnTo>
                  <a:pt x="3" y="10"/>
                </a:lnTo>
                <a:lnTo>
                  <a:pt x="0" y="7"/>
                </a:lnTo>
                <a:lnTo>
                  <a:pt x="0" y="5"/>
                </a:lnTo>
                <a:close/>
              </a:path>
            </a:pathLst>
          </a:custGeom>
          <a:solidFill>
            <a:srgbClr val="1F1A17"/>
          </a:solidFill>
          <a:ln w="9525">
            <a:noFill/>
            <a:round/>
            <a:headEnd/>
            <a:tailEnd/>
          </a:ln>
        </p:spPr>
        <p:txBody>
          <a:bodyPr/>
          <a:lstStyle/>
          <a:p>
            <a:endParaRPr lang="en-US"/>
          </a:p>
        </p:txBody>
      </p:sp>
      <p:sp>
        <p:nvSpPr>
          <p:cNvPr id="5193" name="Freeform 1097"/>
          <p:cNvSpPr>
            <a:spLocks/>
          </p:cNvSpPr>
          <p:nvPr/>
        </p:nvSpPr>
        <p:spPr bwMode="auto">
          <a:xfrm>
            <a:off x="3544888" y="4918075"/>
            <a:ext cx="20637" cy="31750"/>
          </a:xfrm>
          <a:custGeom>
            <a:avLst/>
            <a:gdLst/>
            <a:ahLst/>
            <a:cxnLst>
              <a:cxn ang="0">
                <a:pos x="1" y="0"/>
              </a:cxn>
              <a:cxn ang="0">
                <a:pos x="1" y="0"/>
              </a:cxn>
              <a:cxn ang="0">
                <a:pos x="5" y="0"/>
              </a:cxn>
              <a:cxn ang="0">
                <a:pos x="10" y="8"/>
              </a:cxn>
              <a:cxn ang="0">
                <a:pos x="13" y="20"/>
              </a:cxn>
              <a:cxn ang="0">
                <a:pos x="11" y="18"/>
              </a:cxn>
              <a:cxn ang="0">
                <a:pos x="10" y="16"/>
              </a:cxn>
              <a:cxn ang="0">
                <a:pos x="8" y="13"/>
              </a:cxn>
              <a:cxn ang="0">
                <a:pos x="5" y="11"/>
              </a:cxn>
              <a:cxn ang="0">
                <a:pos x="1" y="11"/>
              </a:cxn>
              <a:cxn ang="0">
                <a:pos x="0" y="13"/>
              </a:cxn>
              <a:cxn ang="0">
                <a:pos x="1" y="6"/>
              </a:cxn>
              <a:cxn ang="0">
                <a:pos x="1" y="0"/>
              </a:cxn>
            </a:cxnLst>
            <a:rect l="0" t="0" r="r" b="b"/>
            <a:pathLst>
              <a:path w="13" h="20">
                <a:moveTo>
                  <a:pt x="1" y="0"/>
                </a:moveTo>
                <a:lnTo>
                  <a:pt x="1" y="0"/>
                </a:lnTo>
                <a:lnTo>
                  <a:pt x="5" y="0"/>
                </a:lnTo>
                <a:lnTo>
                  <a:pt x="10" y="8"/>
                </a:lnTo>
                <a:lnTo>
                  <a:pt x="13" y="20"/>
                </a:lnTo>
                <a:lnTo>
                  <a:pt x="11" y="18"/>
                </a:lnTo>
                <a:lnTo>
                  <a:pt x="10" y="16"/>
                </a:lnTo>
                <a:lnTo>
                  <a:pt x="8" y="13"/>
                </a:lnTo>
                <a:lnTo>
                  <a:pt x="5" y="11"/>
                </a:lnTo>
                <a:lnTo>
                  <a:pt x="1" y="11"/>
                </a:lnTo>
                <a:lnTo>
                  <a:pt x="0" y="13"/>
                </a:lnTo>
                <a:lnTo>
                  <a:pt x="1" y="6"/>
                </a:lnTo>
                <a:lnTo>
                  <a:pt x="1" y="0"/>
                </a:lnTo>
                <a:close/>
              </a:path>
            </a:pathLst>
          </a:custGeom>
          <a:solidFill>
            <a:srgbClr val="1F1A17"/>
          </a:solidFill>
          <a:ln w="9525">
            <a:noFill/>
            <a:round/>
            <a:headEnd/>
            <a:tailEnd/>
          </a:ln>
        </p:spPr>
        <p:txBody>
          <a:bodyPr/>
          <a:lstStyle/>
          <a:p>
            <a:endParaRPr lang="en-US"/>
          </a:p>
        </p:txBody>
      </p:sp>
      <p:sp>
        <p:nvSpPr>
          <p:cNvPr id="5194" name="Freeform 1098"/>
          <p:cNvSpPr>
            <a:spLocks/>
          </p:cNvSpPr>
          <p:nvPr/>
        </p:nvSpPr>
        <p:spPr bwMode="auto">
          <a:xfrm>
            <a:off x="3525838" y="4986338"/>
            <a:ext cx="39687" cy="39687"/>
          </a:xfrm>
          <a:custGeom>
            <a:avLst/>
            <a:gdLst/>
            <a:ahLst/>
            <a:cxnLst>
              <a:cxn ang="0">
                <a:pos x="0" y="3"/>
              </a:cxn>
              <a:cxn ang="0">
                <a:pos x="5" y="3"/>
              </a:cxn>
              <a:cxn ang="0">
                <a:pos x="10" y="3"/>
              </a:cxn>
              <a:cxn ang="0">
                <a:pos x="15" y="2"/>
              </a:cxn>
              <a:cxn ang="0">
                <a:pos x="20" y="0"/>
              </a:cxn>
              <a:cxn ang="0">
                <a:pos x="20" y="7"/>
              </a:cxn>
              <a:cxn ang="0">
                <a:pos x="18" y="15"/>
              </a:cxn>
              <a:cxn ang="0">
                <a:pos x="23" y="18"/>
              </a:cxn>
              <a:cxn ang="0">
                <a:pos x="25" y="22"/>
              </a:cxn>
              <a:cxn ang="0">
                <a:pos x="25" y="25"/>
              </a:cxn>
              <a:cxn ang="0">
                <a:pos x="18" y="25"/>
              </a:cxn>
              <a:cxn ang="0">
                <a:pos x="18" y="22"/>
              </a:cxn>
              <a:cxn ang="0">
                <a:pos x="20" y="18"/>
              </a:cxn>
              <a:cxn ang="0">
                <a:pos x="17" y="22"/>
              </a:cxn>
              <a:cxn ang="0">
                <a:pos x="13" y="23"/>
              </a:cxn>
              <a:cxn ang="0">
                <a:pos x="15" y="17"/>
              </a:cxn>
              <a:cxn ang="0">
                <a:pos x="17" y="12"/>
              </a:cxn>
              <a:cxn ang="0">
                <a:pos x="13" y="12"/>
              </a:cxn>
              <a:cxn ang="0">
                <a:pos x="8" y="15"/>
              </a:cxn>
              <a:cxn ang="0">
                <a:pos x="8" y="18"/>
              </a:cxn>
              <a:cxn ang="0">
                <a:pos x="8" y="18"/>
              </a:cxn>
              <a:cxn ang="0">
                <a:pos x="5" y="10"/>
              </a:cxn>
              <a:cxn ang="0">
                <a:pos x="0" y="3"/>
              </a:cxn>
            </a:cxnLst>
            <a:rect l="0" t="0" r="r" b="b"/>
            <a:pathLst>
              <a:path w="25" h="25">
                <a:moveTo>
                  <a:pt x="0" y="3"/>
                </a:moveTo>
                <a:lnTo>
                  <a:pt x="5" y="3"/>
                </a:lnTo>
                <a:lnTo>
                  <a:pt x="10" y="3"/>
                </a:lnTo>
                <a:lnTo>
                  <a:pt x="15" y="2"/>
                </a:lnTo>
                <a:lnTo>
                  <a:pt x="20" y="0"/>
                </a:lnTo>
                <a:lnTo>
                  <a:pt x="20" y="7"/>
                </a:lnTo>
                <a:lnTo>
                  <a:pt x="18" y="15"/>
                </a:lnTo>
                <a:lnTo>
                  <a:pt x="23" y="18"/>
                </a:lnTo>
                <a:lnTo>
                  <a:pt x="25" y="22"/>
                </a:lnTo>
                <a:lnTo>
                  <a:pt x="25" y="25"/>
                </a:lnTo>
                <a:lnTo>
                  <a:pt x="18" y="25"/>
                </a:lnTo>
                <a:lnTo>
                  <a:pt x="18" y="22"/>
                </a:lnTo>
                <a:lnTo>
                  <a:pt x="20" y="18"/>
                </a:lnTo>
                <a:lnTo>
                  <a:pt x="17" y="22"/>
                </a:lnTo>
                <a:lnTo>
                  <a:pt x="13" y="23"/>
                </a:lnTo>
                <a:lnTo>
                  <a:pt x="15" y="17"/>
                </a:lnTo>
                <a:lnTo>
                  <a:pt x="17" y="12"/>
                </a:lnTo>
                <a:lnTo>
                  <a:pt x="13" y="12"/>
                </a:lnTo>
                <a:lnTo>
                  <a:pt x="8" y="15"/>
                </a:lnTo>
                <a:lnTo>
                  <a:pt x="8" y="18"/>
                </a:lnTo>
                <a:lnTo>
                  <a:pt x="8" y="18"/>
                </a:lnTo>
                <a:lnTo>
                  <a:pt x="5" y="10"/>
                </a:lnTo>
                <a:lnTo>
                  <a:pt x="0" y="3"/>
                </a:lnTo>
                <a:close/>
              </a:path>
            </a:pathLst>
          </a:custGeom>
          <a:solidFill>
            <a:srgbClr val="1F1A17"/>
          </a:solidFill>
          <a:ln w="9525">
            <a:noFill/>
            <a:round/>
            <a:headEnd/>
            <a:tailEnd/>
          </a:ln>
        </p:spPr>
        <p:txBody>
          <a:bodyPr/>
          <a:lstStyle/>
          <a:p>
            <a:endParaRPr lang="en-US"/>
          </a:p>
        </p:txBody>
      </p:sp>
      <p:sp>
        <p:nvSpPr>
          <p:cNvPr id="5195" name="Freeform 1099"/>
          <p:cNvSpPr>
            <a:spLocks/>
          </p:cNvSpPr>
          <p:nvPr/>
        </p:nvSpPr>
        <p:spPr bwMode="auto">
          <a:xfrm>
            <a:off x="3584575" y="4975225"/>
            <a:ext cx="31750" cy="23813"/>
          </a:xfrm>
          <a:custGeom>
            <a:avLst/>
            <a:gdLst/>
            <a:ahLst/>
            <a:cxnLst>
              <a:cxn ang="0">
                <a:pos x="0" y="14"/>
              </a:cxn>
              <a:cxn ang="0">
                <a:pos x="0" y="10"/>
              </a:cxn>
              <a:cxn ang="0">
                <a:pos x="3" y="5"/>
              </a:cxn>
              <a:cxn ang="0">
                <a:pos x="8" y="7"/>
              </a:cxn>
              <a:cxn ang="0">
                <a:pos x="10" y="9"/>
              </a:cxn>
              <a:cxn ang="0">
                <a:pos x="10" y="5"/>
              </a:cxn>
              <a:cxn ang="0">
                <a:pos x="11" y="4"/>
              </a:cxn>
              <a:cxn ang="0">
                <a:pos x="13" y="4"/>
              </a:cxn>
              <a:cxn ang="0">
                <a:pos x="15" y="5"/>
              </a:cxn>
              <a:cxn ang="0">
                <a:pos x="15" y="0"/>
              </a:cxn>
              <a:cxn ang="0">
                <a:pos x="16" y="2"/>
              </a:cxn>
              <a:cxn ang="0">
                <a:pos x="20" y="5"/>
              </a:cxn>
              <a:cxn ang="0">
                <a:pos x="20" y="9"/>
              </a:cxn>
              <a:cxn ang="0">
                <a:pos x="20" y="10"/>
              </a:cxn>
              <a:cxn ang="0">
                <a:pos x="15" y="9"/>
              </a:cxn>
              <a:cxn ang="0">
                <a:pos x="13" y="12"/>
              </a:cxn>
              <a:cxn ang="0">
                <a:pos x="5" y="15"/>
              </a:cxn>
              <a:cxn ang="0">
                <a:pos x="3" y="12"/>
              </a:cxn>
              <a:cxn ang="0">
                <a:pos x="0" y="14"/>
              </a:cxn>
            </a:cxnLst>
            <a:rect l="0" t="0" r="r" b="b"/>
            <a:pathLst>
              <a:path w="20" h="15">
                <a:moveTo>
                  <a:pt x="0" y="14"/>
                </a:moveTo>
                <a:lnTo>
                  <a:pt x="0" y="10"/>
                </a:lnTo>
                <a:lnTo>
                  <a:pt x="3" y="5"/>
                </a:lnTo>
                <a:lnTo>
                  <a:pt x="8" y="7"/>
                </a:lnTo>
                <a:lnTo>
                  <a:pt x="10" y="9"/>
                </a:lnTo>
                <a:lnTo>
                  <a:pt x="10" y="5"/>
                </a:lnTo>
                <a:lnTo>
                  <a:pt x="11" y="4"/>
                </a:lnTo>
                <a:lnTo>
                  <a:pt x="13" y="4"/>
                </a:lnTo>
                <a:lnTo>
                  <a:pt x="15" y="5"/>
                </a:lnTo>
                <a:lnTo>
                  <a:pt x="15" y="0"/>
                </a:lnTo>
                <a:lnTo>
                  <a:pt x="16" y="2"/>
                </a:lnTo>
                <a:lnTo>
                  <a:pt x="20" y="5"/>
                </a:lnTo>
                <a:lnTo>
                  <a:pt x="20" y="9"/>
                </a:lnTo>
                <a:lnTo>
                  <a:pt x="20" y="10"/>
                </a:lnTo>
                <a:lnTo>
                  <a:pt x="15" y="9"/>
                </a:lnTo>
                <a:lnTo>
                  <a:pt x="13" y="12"/>
                </a:lnTo>
                <a:lnTo>
                  <a:pt x="5" y="15"/>
                </a:lnTo>
                <a:lnTo>
                  <a:pt x="3" y="12"/>
                </a:lnTo>
                <a:lnTo>
                  <a:pt x="0" y="14"/>
                </a:lnTo>
                <a:close/>
              </a:path>
            </a:pathLst>
          </a:custGeom>
          <a:solidFill>
            <a:srgbClr val="1F1A17"/>
          </a:solidFill>
          <a:ln w="9525">
            <a:noFill/>
            <a:round/>
            <a:headEnd/>
            <a:tailEnd/>
          </a:ln>
        </p:spPr>
        <p:txBody>
          <a:bodyPr/>
          <a:lstStyle/>
          <a:p>
            <a:endParaRPr lang="en-US"/>
          </a:p>
        </p:txBody>
      </p:sp>
      <p:sp>
        <p:nvSpPr>
          <p:cNvPr id="5196" name="Freeform 1100"/>
          <p:cNvSpPr>
            <a:spLocks/>
          </p:cNvSpPr>
          <p:nvPr/>
        </p:nvSpPr>
        <p:spPr bwMode="auto">
          <a:xfrm>
            <a:off x="3586163" y="5006975"/>
            <a:ext cx="22225" cy="41275"/>
          </a:xfrm>
          <a:custGeom>
            <a:avLst/>
            <a:gdLst/>
            <a:ahLst/>
            <a:cxnLst>
              <a:cxn ang="0">
                <a:pos x="0" y="5"/>
              </a:cxn>
              <a:cxn ang="0">
                <a:pos x="0" y="2"/>
              </a:cxn>
              <a:cxn ang="0">
                <a:pos x="2" y="0"/>
              </a:cxn>
              <a:cxn ang="0">
                <a:pos x="4" y="0"/>
              </a:cxn>
              <a:cxn ang="0">
                <a:pos x="5" y="0"/>
              </a:cxn>
              <a:cxn ang="0">
                <a:pos x="10" y="2"/>
              </a:cxn>
              <a:cxn ang="0">
                <a:pos x="14" y="5"/>
              </a:cxn>
              <a:cxn ang="0">
                <a:pos x="14" y="10"/>
              </a:cxn>
              <a:cxn ang="0">
                <a:pos x="12" y="16"/>
              </a:cxn>
              <a:cxn ang="0">
                <a:pos x="10" y="17"/>
              </a:cxn>
              <a:cxn ang="0">
                <a:pos x="7" y="21"/>
              </a:cxn>
              <a:cxn ang="0">
                <a:pos x="5" y="22"/>
              </a:cxn>
              <a:cxn ang="0">
                <a:pos x="5" y="26"/>
              </a:cxn>
              <a:cxn ang="0">
                <a:pos x="4" y="24"/>
              </a:cxn>
              <a:cxn ang="0">
                <a:pos x="4" y="19"/>
              </a:cxn>
              <a:cxn ang="0">
                <a:pos x="5" y="10"/>
              </a:cxn>
              <a:cxn ang="0">
                <a:pos x="5" y="9"/>
              </a:cxn>
              <a:cxn ang="0">
                <a:pos x="4" y="9"/>
              </a:cxn>
              <a:cxn ang="0">
                <a:pos x="2" y="10"/>
              </a:cxn>
              <a:cxn ang="0">
                <a:pos x="0" y="7"/>
              </a:cxn>
              <a:cxn ang="0">
                <a:pos x="0" y="5"/>
              </a:cxn>
            </a:cxnLst>
            <a:rect l="0" t="0" r="r" b="b"/>
            <a:pathLst>
              <a:path w="14" h="26">
                <a:moveTo>
                  <a:pt x="0" y="5"/>
                </a:moveTo>
                <a:lnTo>
                  <a:pt x="0" y="2"/>
                </a:lnTo>
                <a:lnTo>
                  <a:pt x="2" y="0"/>
                </a:lnTo>
                <a:lnTo>
                  <a:pt x="4" y="0"/>
                </a:lnTo>
                <a:lnTo>
                  <a:pt x="5" y="0"/>
                </a:lnTo>
                <a:lnTo>
                  <a:pt x="10" y="2"/>
                </a:lnTo>
                <a:lnTo>
                  <a:pt x="14" y="5"/>
                </a:lnTo>
                <a:lnTo>
                  <a:pt x="14" y="10"/>
                </a:lnTo>
                <a:lnTo>
                  <a:pt x="12" y="16"/>
                </a:lnTo>
                <a:lnTo>
                  <a:pt x="10" y="17"/>
                </a:lnTo>
                <a:lnTo>
                  <a:pt x="7" y="21"/>
                </a:lnTo>
                <a:lnTo>
                  <a:pt x="5" y="22"/>
                </a:lnTo>
                <a:lnTo>
                  <a:pt x="5" y="26"/>
                </a:lnTo>
                <a:lnTo>
                  <a:pt x="4" y="24"/>
                </a:lnTo>
                <a:lnTo>
                  <a:pt x="4" y="19"/>
                </a:lnTo>
                <a:lnTo>
                  <a:pt x="5" y="10"/>
                </a:lnTo>
                <a:lnTo>
                  <a:pt x="5" y="9"/>
                </a:lnTo>
                <a:lnTo>
                  <a:pt x="4" y="9"/>
                </a:lnTo>
                <a:lnTo>
                  <a:pt x="2" y="10"/>
                </a:lnTo>
                <a:lnTo>
                  <a:pt x="0" y="7"/>
                </a:lnTo>
                <a:lnTo>
                  <a:pt x="0" y="5"/>
                </a:lnTo>
                <a:close/>
              </a:path>
            </a:pathLst>
          </a:custGeom>
          <a:solidFill>
            <a:srgbClr val="1F1A17"/>
          </a:solidFill>
          <a:ln w="9525">
            <a:noFill/>
            <a:round/>
            <a:headEnd/>
            <a:tailEnd/>
          </a:ln>
        </p:spPr>
        <p:txBody>
          <a:bodyPr/>
          <a:lstStyle/>
          <a:p>
            <a:endParaRPr lang="en-US"/>
          </a:p>
        </p:txBody>
      </p:sp>
      <p:sp>
        <p:nvSpPr>
          <p:cNvPr id="5197" name="Freeform 1101"/>
          <p:cNvSpPr>
            <a:spLocks/>
          </p:cNvSpPr>
          <p:nvPr/>
        </p:nvSpPr>
        <p:spPr bwMode="auto">
          <a:xfrm>
            <a:off x="3613150" y="5018088"/>
            <a:ext cx="11113" cy="11112"/>
          </a:xfrm>
          <a:custGeom>
            <a:avLst/>
            <a:gdLst/>
            <a:ahLst/>
            <a:cxnLst>
              <a:cxn ang="0">
                <a:pos x="0" y="0"/>
              </a:cxn>
              <a:cxn ang="0">
                <a:pos x="0" y="3"/>
              </a:cxn>
              <a:cxn ang="0">
                <a:pos x="2" y="7"/>
              </a:cxn>
              <a:cxn ang="0">
                <a:pos x="5" y="7"/>
              </a:cxn>
              <a:cxn ang="0">
                <a:pos x="7" y="7"/>
              </a:cxn>
              <a:cxn ang="0">
                <a:pos x="7" y="5"/>
              </a:cxn>
              <a:cxn ang="0">
                <a:pos x="3" y="2"/>
              </a:cxn>
              <a:cxn ang="0">
                <a:pos x="0" y="0"/>
              </a:cxn>
              <a:cxn ang="0">
                <a:pos x="0" y="0"/>
              </a:cxn>
            </a:cxnLst>
            <a:rect l="0" t="0" r="r" b="b"/>
            <a:pathLst>
              <a:path w="7" h="7">
                <a:moveTo>
                  <a:pt x="0" y="0"/>
                </a:moveTo>
                <a:lnTo>
                  <a:pt x="0" y="3"/>
                </a:lnTo>
                <a:lnTo>
                  <a:pt x="2" y="7"/>
                </a:lnTo>
                <a:lnTo>
                  <a:pt x="5" y="7"/>
                </a:lnTo>
                <a:lnTo>
                  <a:pt x="7" y="7"/>
                </a:lnTo>
                <a:lnTo>
                  <a:pt x="7" y="5"/>
                </a:lnTo>
                <a:lnTo>
                  <a:pt x="3" y="2"/>
                </a:lnTo>
                <a:lnTo>
                  <a:pt x="0" y="0"/>
                </a:lnTo>
                <a:lnTo>
                  <a:pt x="0" y="0"/>
                </a:lnTo>
                <a:close/>
              </a:path>
            </a:pathLst>
          </a:custGeom>
          <a:solidFill>
            <a:srgbClr val="1F1A17"/>
          </a:solidFill>
          <a:ln w="9525">
            <a:noFill/>
            <a:round/>
            <a:headEnd/>
            <a:tailEnd/>
          </a:ln>
        </p:spPr>
        <p:txBody>
          <a:bodyPr/>
          <a:lstStyle/>
          <a:p>
            <a:endParaRPr lang="en-US"/>
          </a:p>
        </p:txBody>
      </p:sp>
      <p:sp>
        <p:nvSpPr>
          <p:cNvPr id="5198" name="Freeform 1102"/>
          <p:cNvSpPr>
            <a:spLocks/>
          </p:cNvSpPr>
          <p:nvPr/>
        </p:nvSpPr>
        <p:spPr bwMode="auto">
          <a:xfrm>
            <a:off x="3594100" y="5065713"/>
            <a:ext cx="31750" cy="71437"/>
          </a:xfrm>
          <a:custGeom>
            <a:avLst/>
            <a:gdLst/>
            <a:ahLst/>
            <a:cxnLst>
              <a:cxn ang="0">
                <a:pos x="2" y="0"/>
              </a:cxn>
              <a:cxn ang="0">
                <a:pos x="0" y="7"/>
              </a:cxn>
              <a:cxn ang="0">
                <a:pos x="0" y="14"/>
              </a:cxn>
              <a:cxn ang="0">
                <a:pos x="2" y="22"/>
              </a:cxn>
              <a:cxn ang="0">
                <a:pos x="4" y="29"/>
              </a:cxn>
              <a:cxn ang="0">
                <a:pos x="12" y="37"/>
              </a:cxn>
              <a:cxn ang="0">
                <a:pos x="19" y="45"/>
              </a:cxn>
              <a:cxn ang="0">
                <a:pos x="19" y="45"/>
              </a:cxn>
              <a:cxn ang="0">
                <a:pos x="20" y="44"/>
              </a:cxn>
              <a:cxn ang="0">
                <a:pos x="19" y="39"/>
              </a:cxn>
              <a:cxn ang="0">
                <a:pos x="17" y="34"/>
              </a:cxn>
              <a:cxn ang="0">
                <a:pos x="17" y="30"/>
              </a:cxn>
              <a:cxn ang="0">
                <a:pos x="19" y="29"/>
              </a:cxn>
              <a:cxn ang="0">
                <a:pos x="17" y="30"/>
              </a:cxn>
              <a:cxn ang="0">
                <a:pos x="14" y="29"/>
              </a:cxn>
              <a:cxn ang="0">
                <a:pos x="12" y="29"/>
              </a:cxn>
              <a:cxn ang="0">
                <a:pos x="10" y="25"/>
              </a:cxn>
              <a:cxn ang="0">
                <a:pos x="9" y="20"/>
              </a:cxn>
              <a:cxn ang="0">
                <a:pos x="7" y="15"/>
              </a:cxn>
              <a:cxn ang="0">
                <a:pos x="9" y="14"/>
              </a:cxn>
              <a:cxn ang="0">
                <a:pos x="12" y="14"/>
              </a:cxn>
              <a:cxn ang="0">
                <a:pos x="17" y="17"/>
              </a:cxn>
              <a:cxn ang="0">
                <a:pos x="20" y="20"/>
              </a:cxn>
              <a:cxn ang="0">
                <a:pos x="19" y="14"/>
              </a:cxn>
              <a:cxn ang="0">
                <a:pos x="15" y="10"/>
              </a:cxn>
              <a:cxn ang="0">
                <a:pos x="12" y="7"/>
              </a:cxn>
              <a:cxn ang="0">
                <a:pos x="7" y="5"/>
              </a:cxn>
              <a:cxn ang="0">
                <a:pos x="5" y="4"/>
              </a:cxn>
              <a:cxn ang="0">
                <a:pos x="2" y="0"/>
              </a:cxn>
            </a:cxnLst>
            <a:rect l="0" t="0" r="r" b="b"/>
            <a:pathLst>
              <a:path w="20" h="45">
                <a:moveTo>
                  <a:pt x="2" y="0"/>
                </a:moveTo>
                <a:lnTo>
                  <a:pt x="0" y="7"/>
                </a:lnTo>
                <a:lnTo>
                  <a:pt x="0" y="14"/>
                </a:lnTo>
                <a:lnTo>
                  <a:pt x="2" y="22"/>
                </a:lnTo>
                <a:lnTo>
                  <a:pt x="4" y="29"/>
                </a:lnTo>
                <a:lnTo>
                  <a:pt x="12" y="37"/>
                </a:lnTo>
                <a:lnTo>
                  <a:pt x="19" y="45"/>
                </a:lnTo>
                <a:lnTo>
                  <a:pt x="19" y="45"/>
                </a:lnTo>
                <a:lnTo>
                  <a:pt x="20" y="44"/>
                </a:lnTo>
                <a:lnTo>
                  <a:pt x="19" y="39"/>
                </a:lnTo>
                <a:lnTo>
                  <a:pt x="17" y="34"/>
                </a:lnTo>
                <a:lnTo>
                  <a:pt x="17" y="30"/>
                </a:lnTo>
                <a:lnTo>
                  <a:pt x="19" y="29"/>
                </a:lnTo>
                <a:lnTo>
                  <a:pt x="17" y="30"/>
                </a:lnTo>
                <a:lnTo>
                  <a:pt x="14" y="29"/>
                </a:lnTo>
                <a:lnTo>
                  <a:pt x="12" y="29"/>
                </a:lnTo>
                <a:lnTo>
                  <a:pt x="10" y="25"/>
                </a:lnTo>
                <a:lnTo>
                  <a:pt x="9" y="20"/>
                </a:lnTo>
                <a:lnTo>
                  <a:pt x="7" y="15"/>
                </a:lnTo>
                <a:lnTo>
                  <a:pt x="9" y="14"/>
                </a:lnTo>
                <a:lnTo>
                  <a:pt x="12" y="14"/>
                </a:lnTo>
                <a:lnTo>
                  <a:pt x="17" y="17"/>
                </a:lnTo>
                <a:lnTo>
                  <a:pt x="20" y="20"/>
                </a:lnTo>
                <a:lnTo>
                  <a:pt x="19" y="14"/>
                </a:lnTo>
                <a:lnTo>
                  <a:pt x="15" y="10"/>
                </a:lnTo>
                <a:lnTo>
                  <a:pt x="12" y="7"/>
                </a:lnTo>
                <a:lnTo>
                  <a:pt x="7" y="5"/>
                </a:lnTo>
                <a:lnTo>
                  <a:pt x="5" y="4"/>
                </a:lnTo>
                <a:lnTo>
                  <a:pt x="2" y="0"/>
                </a:lnTo>
                <a:close/>
              </a:path>
            </a:pathLst>
          </a:custGeom>
          <a:solidFill>
            <a:srgbClr val="1F1A17"/>
          </a:solidFill>
          <a:ln w="9525">
            <a:noFill/>
            <a:round/>
            <a:headEnd/>
            <a:tailEnd/>
          </a:ln>
        </p:spPr>
        <p:txBody>
          <a:bodyPr/>
          <a:lstStyle/>
          <a:p>
            <a:endParaRPr lang="en-US"/>
          </a:p>
        </p:txBody>
      </p:sp>
      <p:sp>
        <p:nvSpPr>
          <p:cNvPr id="5199" name="Freeform 1103"/>
          <p:cNvSpPr>
            <a:spLocks/>
          </p:cNvSpPr>
          <p:nvPr/>
        </p:nvSpPr>
        <p:spPr bwMode="auto">
          <a:xfrm>
            <a:off x="3652838" y="5002213"/>
            <a:ext cx="38100" cy="11112"/>
          </a:xfrm>
          <a:custGeom>
            <a:avLst/>
            <a:gdLst/>
            <a:ahLst/>
            <a:cxnLst>
              <a:cxn ang="0">
                <a:pos x="0" y="0"/>
              </a:cxn>
              <a:cxn ang="0">
                <a:pos x="2" y="3"/>
              </a:cxn>
              <a:cxn ang="0">
                <a:pos x="3" y="5"/>
              </a:cxn>
              <a:cxn ang="0">
                <a:pos x="7" y="7"/>
              </a:cxn>
              <a:cxn ang="0">
                <a:pos x="10" y="7"/>
              </a:cxn>
              <a:cxn ang="0">
                <a:pos x="17" y="7"/>
              </a:cxn>
              <a:cxn ang="0">
                <a:pos x="24" y="5"/>
              </a:cxn>
              <a:cxn ang="0">
                <a:pos x="12" y="2"/>
              </a:cxn>
              <a:cxn ang="0">
                <a:pos x="0" y="0"/>
              </a:cxn>
            </a:cxnLst>
            <a:rect l="0" t="0" r="r" b="b"/>
            <a:pathLst>
              <a:path w="24" h="7">
                <a:moveTo>
                  <a:pt x="0" y="0"/>
                </a:moveTo>
                <a:lnTo>
                  <a:pt x="2" y="3"/>
                </a:lnTo>
                <a:lnTo>
                  <a:pt x="3" y="5"/>
                </a:lnTo>
                <a:lnTo>
                  <a:pt x="7" y="7"/>
                </a:lnTo>
                <a:lnTo>
                  <a:pt x="10" y="7"/>
                </a:lnTo>
                <a:lnTo>
                  <a:pt x="17" y="7"/>
                </a:lnTo>
                <a:lnTo>
                  <a:pt x="24" y="5"/>
                </a:lnTo>
                <a:lnTo>
                  <a:pt x="12" y="2"/>
                </a:lnTo>
                <a:lnTo>
                  <a:pt x="0" y="0"/>
                </a:lnTo>
                <a:close/>
              </a:path>
            </a:pathLst>
          </a:custGeom>
          <a:solidFill>
            <a:srgbClr val="1F1A17"/>
          </a:solidFill>
          <a:ln w="9525">
            <a:noFill/>
            <a:round/>
            <a:headEnd/>
            <a:tailEnd/>
          </a:ln>
        </p:spPr>
        <p:txBody>
          <a:bodyPr/>
          <a:lstStyle/>
          <a:p>
            <a:endParaRPr lang="en-US"/>
          </a:p>
        </p:txBody>
      </p:sp>
      <p:sp>
        <p:nvSpPr>
          <p:cNvPr id="5200" name="Freeform 1104"/>
          <p:cNvSpPr>
            <a:spLocks/>
          </p:cNvSpPr>
          <p:nvPr/>
        </p:nvSpPr>
        <p:spPr bwMode="auto">
          <a:xfrm>
            <a:off x="3714750" y="5021263"/>
            <a:ext cx="73025" cy="39687"/>
          </a:xfrm>
          <a:custGeom>
            <a:avLst/>
            <a:gdLst/>
            <a:ahLst/>
            <a:cxnLst>
              <a:cxn ang="0">
                <a:pos x="0" y="18"/>
              </a:cxn>
              <a:cxn ang="0">
                <a:pos x="1" y="17"/>
              </a:cxn>
              <a:cxn ang="0">
                <a:pos x="6" y="15"/>
              </a:cxn>
              <a:cxn ang="0">
                <a:pos x="16" y="15"/>
              </a:cxn>
              <a:cxn ang="0">
                <a:pos x="25" y="12"/>
              </a:cxn>
              <a:cxn ang="0">
                <a:pos x="28" y="10"/>
              </a:cxn>
              <a:cxn ang="0">
                <a:pos x="33" y="7"/>
              </a:cxn>
              <a:cxn ang="0">
                <a:pos x="41" y="3"/>
              </a:cxn>
              <a:cxn ang="0">
                <a:pos x="46" y="0"/>
              </a:cxn>
              <a:cxn ang="0">
                <a:pos x="36" y="10"/>
              </a:cxn>
              <a:cxn ang="0">
                <a:pos x="36" y="17"/>
              </a:cxn>
              <a:cxn ang="0">
                <a:pos x="36" y="13"/>
              </a:cxn>
              <a:cxn ang="0">
                <a:pos x="31" y="12"/>
              </a:cxn>
              <a:cxn ang="0">
                <a:pos x="25" y="13"/>
              </a:cxn>
              <a:cxn ang="0">
                <a:pos x="21" y="15"/>
              </a:cxn>
              <a:cxn ang="0">
                <a:pos x="23" y="20"/>
              </a:cxn>
              <a:cxn ang="0">
                <a:pos x="16" y="17"/>
              </a:cxn>
              <a:cxn ang="0">
                <a:pos x="13" y="18"/>
              </a:cxn>
              <a:cxn ang="0">
                <a:pos x="15" y="22"/>
              </a:cxn>
              <a:cxn ang="0">
                <a:pos x="6" y="18"/>
              </a:cxn>
              <a:cxn ang="0">
                <a:pos x="11" y="25"/>
              </a:cxn>
              <a:cxn ang="0">
                <a:pos x="0" y="18"/>
              </a:cxn>
            </a:cxnLst>
            <a:rect l="0" t="0" r="r" b="b"/>
            <a:pathLst>
              <a:path w="46" h="25">
                <a:moveTo>
                  <a:pt x="0" y="18"/>
                </a:moveTo>
                <a:lnTo>
                  <a:pt x="1" y="17"/>
                </a:lnTo>
                <a:lnTo>
                  <a:pt x="6" y="15"/>
                </a:lnTo>
                <a:lnTo>
                  <a:pt x="16" y="15"/>
                </a:lnTo>
                <a:lnTo>
                  <a:pt x="25" y="12"/>
                </a:lnTo>
                <a:lnTo>
                  <a:pt x="28" y="10"/>
                </a:lnTo>
                <a:lnTo>
                  <a:pt x="33" y="7"/>
                </a:lnTo>
                <a:lnTo>
                  <a:pt x="41" y="3"/>
                </a:lnTo>
                <a:lnTo>
                  <a:pt x="46" y="0"/>
                </a:lnTo>
                <a:lnTo>
                  <a:pt x="36" y="10"/>
                </a:lnTo>
                <a:lnTo>
                  <a:pt x="36" y="17"/>
                </a:lnTo>
                <a:lnTo>
                  <a:pt x="36" y="13"/>
                </a:lnTo>
                <a:lnTo>
                  <a:pt x="31" y="12"/>
                </a:lnTo>
                <a:lnTo>
                  <a:pt x="25" y="13"/>
                </a:lnTo>
                <a:lnTo>
                  <a:pt x="21" y="15"/>
                </a:lnTo>
                <a:lnTo>
                  <a:pt x="23" y="20"/>
                </a:lnTo>
                <a:lnTo>
                  <a:pt x="16" y="17"/>
                </a:lnTo>
                <a:lnTo>
                  <a:pt x="13" y="18"/>
                </a:lnTo>
                <a:lnTo>
                  <a:pt x="15" y="22"/>
                </a:lnTo>
                <a:lnTo>
                  <a:pt x="6" y="18"/>
                </a:lnTo>
                <a:lnTo>
                  <a:pt x="11" y="25"/>
                </a:lnTo>
                <a:lnTo>
                  <a:pt x="0" y="18"/>
                </a:lnTo>
                <a:close/>
              </a:path>
            </a:pathLst>
          </a:custGeom>
          <a:solidFill>
            <a:srgbClr val="1F1A17"/>
          </a:solidFill>
          <a:ln w="9525">
            <a:noFill/>
            <a:round/>
            <a:headEnd/>
            <a:tailEnd/>
          </a:ln>
        </p:spPr>
        <p:txBody>
          <a:bodyPr/>
          <a:lstStyle/>
          <a:p>
            <a:endParaRPr lang="en-US"/>
          </a:p>
        </p:txBody>
      </p:sp>
      <p:sp>
        <p:nvSpPr>
          <p:cNvPr id="5201" name="Freeform 1105"/>
          <p:cNvSpPr>
            <a:spLocks/>
          </p:cNvSpPr>
          <p:nvPr/>
        </p:nvSpPr>
        <p:spPr bwMode="auto">
          <a:xfrm>
            <a:off x="3629025" y="5081588"/>
            <a:ext cx="31750" cy="23812"/>
          </a:xfrm>
          <a:custGeom>
            <a:avLst/>
            <a:gdLst/>
            <a:ahLst/>
            <a:cxnLst>
              <a:cxn ang="0">
                <a:pos x="0" y="5"/>
              </a:cxn>
              <a:cxn ang="0">
                <a:pos x="3" y="10"/>
              </a:cxn>
              <a:cxn ang="0">
                <a:pos x="8" y="15"/>
              </a:cxn>
              <a:cxn ang="0">
                <a:pos x="10" y="9"/>
              </a:cxn>
              <a:cxn ang="0">
                <a:pos x="12" y="4"/>
              </a:cxn>
              <a:cxn ang="0">
                <a:pos x="20" y="4"/>
              </a:cxn>
              <a:cxn ang="0">
                <a:pos x="18" y="0"/>
              </a:cxn>
              <a:cxn ang="0">
                <a:pos x="15" y="0"/>
              </a:cxn>
              <a:cxn ang="0">
                <a:pos x="10" y="0"/>
              </a:cxn>
              <a:cxn ang="0">
                <a:pos x="8" y="4"/>
              </a:cxn>
              <a:cxn ang="0">
                <a:pos x="7" y="7"/>
              </a:cxn>
              <a:cxn ang="0">
                <a:pos x="7" y="4"/>
              </a:cxn>
              <a:cxn ang="0">
                <a:pos x="5" y="2"/>
              </a:cxn>
              <a:cxn ang="0">
                <a:pos x="3" y="4"/>
              </a:cxn>
              <a:cxn ang="0">
                <a:pos x="0" y="5"/>
              </a:cxn>
            </a:cxnLst>
            <a:rect l="0" t="0" r="r" b="b"/>
            <a:pathLst>
              <a:path w="20" h="15">
                <a:moveTo>
                  <a:pt x="0" y="5"/>
                </a:moveTo>
                <a:lnTo>
                  <a:pt x="3" y="10"/>
                </a:lnTo>
                <a:lnTo>
                  <a:pt x="8" y="15"/>
                </a:lnTo>
                <a:lnTo>
                  <a:pt x="10" y="9"/>
                </a:lnTo>
                <a:lnTo>
                  <a:pt x="12" y="4"/>
                </a:lnTo>
                <a:lnTo>
                  <a:pt x="20" y="4"/>
                </a:lnTo>
                <a:lnTo>
                  <a:pt x="18" y="0"/>
                </a:lnTo>
                <a:lnTo>
                  <a:pt x="15" y="0"/>
                </a:lnTo>
                <a:lnTo>
                  <a:pt x="10" y="0"/>
                </a:lnTo>
                <a:lnTo>
                  <a:pt x="8" y="4"/>
                </a:lnTo>
                <a:lnTo>
                  <a:pt x="7" y="7"/>
                </a:lnTo>
                <a:lnTo>
                  <a:pt x="7" y="4"/>
                </a:lnTo>
                <a:lnTo>
                  <a:pt x="5" y="2"/>
                </a:lnTo>
                <a:lnTo>
                  <a:pt x="3" y="4"/>
                </a:lnTo>
                <a:lnTo>
                  <a:pt x="0" y="5"/>
                </a:lnTo>
                <a:close/>
              </a:path>
            </a:pathLst>
          </a:custGeom>
          <a:solidFill>
            <a:srgbClr val="1F1A17"/>
          </a:solidFill>
          <a:ln w="9525">
            <a:noFill/>
            <a:round/>
            <a:headEnd/>
            <a:tailEnd/>
          </a:ln>
        </p:spPr>
        <p:txBody>
          <a:bodyPr/>
          <a:lstStyle/>
          <a:p>
            <a:endParaRPr lang="en-US"/>
          </a:p>
        </p:txBody>
      </p:sp>
      <p:sp>
        <p:nvSpPr>
          <p:cNvPr id="5202" name="Freeform 1106"/>
          <p:cNvSpPr>
            <a:spLocks/>
          </p:cNvSpPr>
          <p:nvPr/>
        </p:nvSpPr>
        <p:spPr bwMode="auto">
          <a:xfrm>
            <a:off x="3667125" y="5145088"/>
            <a:ext cx="44450" cy="50800"/>
          </a:xfrm>
          <a:custGeom>
            <a:avLst/>
            <a:gdLst/>
            <a:ahLst/>
            <a:cxnLst>
              <a:cxn ang="0">
                <a:pos x="0" y="4"/>
              </a:cxn>
              <a:cxn ang="0">
                <a:pos x="0" y="10"/>
              </a:cxn>
              <a:cxn ang="0">
                <a:pos x="1" y="20"/>
              </a:cxn>
              <a:cxn ang="0">
                <a:pos x="3" y="25"/>
              </a:cxn>
              <a:cxn ang="0">
                <a:pos x="5" y="27"/>
              </a:cxn>
              <a:cxn ang="0">
                <a:pos x="15" y="22"/>
              </a:cxn>
              <a:cxn ang="0">
                <a:pos x="16" y="27"/>
              </a:cxn>
              <a:cxn ang="0">
                <a:pos x="20" y="32"/>
              </a:cxn>
              <a:cxn ang="0">
                <a:pos x="25" y="29"/>
              </a:cxn>
              <a:cxn ang="0">
                <a:pos x="25" y="27"/>
              </a:cxn>
              <a:cxn ang="0">
                <a:pos x="23" y="24"/>
              </a:cxn>
              <a:cxn ang="0">
                <a:pos x="21" y="22"/>
              </a:cxn>
              <a:cxn ang="0">
                <a:pos x="26" y="24"/>
              </a:cxn>
              <a:cxn ang="0">
                <a:pos x="28" y="19"/>
              </a:cxn>
              <a:cxn ang="0">
                <a:pos x="18" y="20"/>
              </a:cxn>
              <a:cxn ang="0">
                <a:pos x="16" y="19"/>
              </a:cxn>
              <a:cxn ang="0">
                <a:pos x="11" y="17"/>
              </a:cxn>
              <a:cxn ang="0">
                <a:pos x="8" y="17"/>
              </a:cxn>
              <a:cxn ang="0">
                <a:pos x="6" y="17"/>
              </a:cxn>
              <a:cxn ang="0">
                <a:pos x="10" y="14"/>
              </a:cxn>
              <a:cxn ang="0">
                <a:pos x="8" y="10"/>
              </a:cxn>
              <a:cxn ang="0">
                <a:pos x="3" y="10"/>
              </a:cxn>
              <a:cxn ang="0">
                <a:pos x="3" y="9"/>
              </a:cxn>
              <a:cxn ang="0">
                <a:pos x="5" y="0"/>
              </a:cxn>
              <a:cxn ang="0">
                <a:pos x="0" y="4"/>
              </a:cxn>
            </a:cxnLst>
            <a:rect l="0" t="0" r="r" b="b"/>
            <a:pathLst>
              <a:path w="28" h="32">
                <a:moveTo>
                  <a:pt x="0" y="4"/>
                </a:moveTo>
                <a:lnTo>
                  <a:pt x="0" y="10"/>
                </a:lnTo>
                <a:lnTo>
                  <a:pt x="1" y="20"/>
                </a:lnTo>
                <a:lnTo>
                  <a:pt x="3" y="25"/>
                </a:lnTo>
                <a:lnTo>
                  <a:pt x="5" y="27"/>
                </a:lnTo>
                <a:lnTo>
                  <a:pt x="15" y="22"/>
                </a:lnTo>
                <a:lnTo>
                  <a:pt x="16" y="27"/>
                </a:lnTo>
                <a:lnTo>
                  <a:pt x="20" y="32"/>
                </a:lnTo>
                <a:lnTo>
                  <a:pt x="25" y="29"/>
                </a:lnTo>
                <a:lnTo>
                  <a:pt x="25" y="27"/>
                </a:lnTo>
                <a:lnTo>
                  <a:pt x="23" y="24"/>
                </a:lnTo>
                <a:lnTo>
                  <a:pt x="21" y="22"/>
                </a:lnTo>
                <a:lnTo>
                  <a:pt x="26" y="24"/>
                </a:lnTo>
                <a:lnTo>
                  <a:pt x="28" y="19"/>
                </a:lnTo>
                <a:lnTo>
                  <a:pt x="18" y="20"/>
                </a:lnTo>
                <a:lnTo>
                  <a:pt x="16" y="19"/>
                </a:lnTo>
                <a:lnTo>
                  <a:pt x="11" y="17"/>
                </a:lnTo>
                <a:lnTo>
                  <a:pt x="8" y="17"/>
                </a:lnTo>
                <a:lnTo>
                  <a:pt x="6" y="17"/>
                </a:lnTo>
                <a:lnTo>
                  <a:pt x="10" y="14"/>
                </a:lnTo>
                <a:lnTo>
                  <a:pt x="8" y="10"/>
                </a:lnTo>
                <a:lnTo>
                  <a:pt x="3" y="10"/>
                </a:lnTo>
                <a:lnTo>
                  <a:pt x="3" y="9"/>
                </a:lnTo>
                <a:lnTo>
                  <a:pt x="5" y="0"/>
                </a:lnTo>
                <a:lnTo>
                  <a:pt x="0" y="4"/>
                </a:lnTo>
                <a:close/>
              </a:path>
            </a:pathLst>
          </a:custGeom>
          <a:solidFill>
            <a:srgbClr val="1F1A17"/>
          </a:solidFill>
          <a:ln w="9525">
            <a:noFill/>
            <a:round/>
            <a:headEnd/>
            <a:tailEnd/>
          </a:ln>
        </p:spPr>
        <p:txBody>
          <a:bodyPr/>
          <a:lstStyle/>
          <a:p>
            <a:endParaRPr lang="en-US"/>
          </a:p>
        </p:txBody>
      </p:sp>
      <p:sp>
        <p:nvSpPr>
          <p:cNvPr id="5203" name="Freeform 1107"/>
          <p:cNvSpPr>
            <a:spLocks/>
          </p:cNvSpPr>
          <p:nvPr/>
        </p:nvSpPr>
        <p:spPr bwMode="auto">
          <a:xfrm>
            <a:off x="3706813" y="5111750"/>
            <a:ext cx="39687" cy="36513"/>
          </a:xfrm>
          <a:custGeom>
            <a:avLst/>
            <a:gdLst/>
            <a:ahLst/>
            <a:cxnLst>
              <a:cxn ang="0">
                <a:pos x="0" y="16"/>
              </a:cxn>
              <a:cxn ang="0">
                <a:pos x="3" y="15"/>
              </a:cxn>
              <a:cxn ang="0">
                <a:pos x="10" y="10"/>
              </a:cxn>
              <a:cxn ang="0">
                <a:pos x="13" y="6"/>
              </a:cxn>
              <a:cxn ang="0">
                <a:pos x="16" y="5"/>
              </a:cxn>
              <a:cxn ang="0">
                <a:pos x="23" y="1"/>
              </a:cxn>
              <a:cxn ang="0">
                <a:pos x="25" y="0"/>
              </a:cxn>
              <a:cxn ang="0">
                <a:pos x="23" y="3"/>
              </a:cxn>
              <a:cxn ang="0">
                <a:pos x="23" y="6"/>
              </a:cxn>
              <a:cxn ang="0">
                <a:pos x="23" y="6"/>
              </a:cxn>
              <a:cxn ang="0">
                <a:pos x="21" y="6"/>
              </a:cxn>
              <a:cxn ang="0">
                <a:pos x="23" y="8"/>
              </a:cxn>
              <a:cxn ang="0">
                <a:pos x="25" y="11"/>
              </a:cxn>
              <a:cxn ang="0">
                <a:pos x="21" y="10"/>
              </a:cxn>
              <a:cxn ang="0">
                <a:pos x="18" y="8"/>
              </a:cxn>
              <a:cxn ang="0">
                <a:pos x="20" y="10"/>
              </a:cxn>
              <a:cxn ang="0">
                <a:pos x="20" y="11"/>
              </a:cxn>
              <a:cxn ang="0">
                <a:pos x="18" y="15"/>
              </a:cxn>
              <a:cxn ang="0">
                <a:pos x="16" y="18"/>
              </a:cxn>
              <a:cxn ang="0">
                <a:pos x="15" y="16"/>
              </a:cxn>
              <a:cxn ang="0">
                <a:pos x="11" y="13"/>
              </a:cxn>
              <a:cxn ang="0">
                <a:pos x="13" y="16"/>
              </a:cxn>
              <a:cxn ang="0">
                <a:pos x="13" y="20"/>
              </a:cxn>
              <a:cxn ang="0">
                <a:pos x="10" y="18"/>
              </a:cxn>
              <a:cxn ang="0">
                <a:pos x="6" y="16"/>
              </a:cxn>
              <a:cxn ang="0">
                <a:pos x="3" y="18"/>
              </a:cxn>
              <a:cxn ang="0">
                <a:pos x="1" y="23"/>
              </a:cxn>
              <a:cxn ang="0">
                <a:pos x="0" y="20"/>
              </a:cxn>
              <a:cxn ang="0">
                <a:pos x="0" y="16"/>
              </a:cxn>
            </a:cxnLst>
            <a:rect l="0" t="0" r="r" b="b"/>
            <a:pathLst>
              <a:path w="25" h="23">
                <a:moveTo>
                  <a:pt x="0" y="16"/>
                </a:moveTo>
                <a:lnTo>
                  <a:pt x="3" y="15"/>
                </a:lnTo>
                <a:lnTo>
                  <a:pt x="10" y="10"/>
                </a:lnTo>
                <a:lnTo>
                  <a:pt x="13" y="6"/>
                </a:lnTo>
                <a:lnTo>
                  <a:pt x="16" y="5"/>
                </a:lnTo>
                <a:lnTo>
                  <a:pt x="23" y="1"/>
                </a:lnTo>
                <a:lnTo>
                  <a:pt x="25" y="0"/>
                </a:lnTo>
                <a:lnTo>
                  <a:pt x="23" y="3"/>
                </a:lnTo>
                <a:lnTo>
                  <a:pt x="23" y="6"/>
                </a:lnTo>
                <a:lnTo>
                  <a:pt x="23" y="6"/>
                </a:lnTo>
                <a:lnTo>
                  <a:pt x="21" y="6"/>
                </a:lnTo>
                <a:lnTo>
                  <a:pt x="23" y="8"/>
                </a:lnTo>
                <a:lnTo>
                  <a:pt x="25" y="11"/>
                </a:lnTo>
                <a:lnTo>
                  <a:pt x="21" y="10"/>
                </a:lnTo>
                <a:lnTo>
                  <a:pt x="18" y="8"/>
                </a:lnTo>
                <a:lnTo>
                  <a:pt x="20" y="10"/>
                </a:lnTo>
                <a:lnTo>
                  <a:pt x="20" y="11"/>
                </a:lnTo>
                <a:lnTo>
                  <a:pt x="18" y="15"/>
                </a:lnTo>
                <a:lnTo>
                  <a:pt x="16" y="18"/>
                </a:lnTo>
                <a:lnTo>
                  <a:pt x="15" y="16"/>
                </a:lnTo>
                <a:lnTo>
                  <a:pt x="11" y="13"/>
                </a:lnTo>
                <a:lnTo>
                  <a:pt x="13" y="16"/>
                </a:lnTo>
                <a:lnTo>
                  <a:pt x="13" y="20"/>
                </a:lnTo>
                <a:lnTo>
                  <a:pt x="10" y="18"/>
                </a:lnTo>
                <a:lnTo>
                  <a:pt x="6" y="16"/>
                </a:lnTo>
                <a:lnTo>
                  <a:pt x="3" y="18"/>
                </a:lnTo>
                <a:lnTo>
                  <a:pt x="1" y="23"/>
                </a:lnTo>
                <a:lnTo>
                  <a:pt x="0" y="20"/>
                </a:lnTo>
                <a:lnTo>
                  <a:pt x="0" y="16"/>
                </a:lnTo>
                <a:close/>
              </a:path>
            </a:pathLst>
          </a:custGeom>
          <a:solidFill>
            <a:srgbClr val="1F1A17"/>
          </a:solidFill>
          <a:ln w="9525">
            <a:noFill/>
            <a:round/>
            <a:headEnd/>
            <a:tailEnd/>
          </a:ln>
        </p:spPr>
        <p:txBody>
          <a:bodyPr/>
          <a:lstStyle/>
          <a:p>
            <a:endParaRPr lang="en-US"/>
          </a:p>
        </p:txBody>
      </p:sp>
      <p:sp>
        <p:nvSpPr>
          <p:cNvPr id="5204" name="Freeform 1108"/>
          <p:cNvSpPr>
            <a:spLocks/>
          </p:cNvSpPr>
          <p:nvPr/>
        </p:nvSpPr>
        <p:spPr bwMode="auto">
          <a:xfrm>
            <a:off x="3600450" y="5214938"/>
            <a:ext cx="114300" cy="60325"/>
          </a:xfrm>
          <a:custGeom>
            <a:avLst/>
            <a:gdLst/>
            <a:ahLst/>
            <a:cxnLst>
              <a:cxn ang="0">
                <a:pos x="1" y="12"/>
              </a:cxn>
              <a:cxn ang="0">
                <a:pos x="0" y="20"/>
              </a:cxn>
              <a:cxn ang="0">
                <a:pos x="0" y="25"/>
              </a:cxn>
              <a:cxn ang="0">
                <a:pos x="1" y="32"/>
              </a:cxn>
              <a:cxn ang="0">
                <a:pos x="3" y="38"/>
              </a:cxn>
              <a:cxn ang="0">
                <a:pos x="6" y="37"/>
              </a:cxn>
              <a:cxn ang="0">
                <a:pos x="10" y="33"/>
              </a:cxn>
              <a:cxn ang="0">
                <a:pos x="11" y="27"/>
              </a:cxn>
              <a:cxn ang="0">
                <a:pos x="13" y="25"/>
              </a:cxn>
              <a:cxn ang="0">
                <a:pos x="15" y="27"/>
              </a:cxn>
              <a:cxn ang="0">
                <a:pos x="18" y="30"/>
              </a:cxn>
              <a:cxn ang="0">
                <a:pos x="20" y="22"/>
              </a:cxn>
              <a:cxn ang="0">
                <a:pos x="21" y="18"/>
              </a:cxn>
              <a:cxn ang="0">
                <a:pos x="25" y="17"/>
              </a:cxn>
              <a:cxn ang="0">
                <a:pos x="30" y="15"/>
              </a:cxn>
              <a:cxn ang="0">
                <a:pos x="31" y="12"/>
              </a:cxn>
              <a:cxn ang="0">
                <a:pos x="33" y="8"/>
              </a:cxn>
              <a:cxn ang="0">
                <a:pos x="36" y="8"/>
              </a:cxn>
              <a:cxn ang="0">
                <a:pos x="38" y="7"/>
              </a:cxn>
              <a:cxn ang="0">
                <a:pos x="38" y="12"/>
              </a:cxn>
              <a:cxn ang="0">
                <a:pos x="40" y="17"/>
              </a:cxn>
              <a:cxn ang="0">
                <a:pos x="43" y="12"/>
              </a:cxn>
              <a:cxn ang="0">
                <a:pos x="47" y="7"/>
              </a:cxn>
              <a:cxn ang="0">
                <a:pos x="45" y="15"/>
              </a:cxn>
              <a:cxn ang="0">
                <a:pos x="47" y="22"/>
              </a:cxn>
              <a:cxn ang="0">
                <a:pos x="48" y="13"/>
              </a:cxn>
              <a:cxn ang="0">
                <a:pos x="50" y="7"/>
              </a:cxn>
              <a:cxn ang="0">
                <a:pos x="53" y="20"/>
              </a:cxn>
              <a:cxn ang="0">
                <a:pos x="55" y="35"/>
              </a:cxn>
              <a:cxn ang="0">
                <a:pos x="58" y="35"/>
              </a:cxn>
              <a:cxn ang="0">
                <a:pos x="60" y="35"/>
              </a:cxn>
              <a:cxn ang="0">
                <a:pos x="62" y="33"/>
              </a:cxn>
              <a:cxn ang="0">
                <a:pos x="62" y="32"/>
              </a:cxn>
              <a:cxn ang="0">
                <a:pos x="62" y="27"/>
              </a:cxn>
              <a:cxn ang="0">
                <a:pos x="60" y="22"/>
              </a:cxn>
              <a:cxn ang="0">
                <a:pos x="65" y="23"/>
              </a:cxn>
              <a:cxn ang="0">
                <a:pos x="72" y="23"/>
              </a:cxn>
              <a:cxn ang="0">
                <a:pos x="67" y="22"/>
              </a:cxn>
              <a:cxn ang="0">
                <a:pos x="63" y="18"/>
              </a:cxn>
              <a:cxn ang="0">
                <a:pos x="60" y="13"/>
              </a:cxn>
              <a:cxn ang="0">
                <a:pos x="55" y="8"/>
              </a:cxn>
              <a:cxn ang="0">
                <a:pos x="55" y="5"/>
              </a:cxn>
              <a:cxn ang="0">
                <a:pos x="53" y="3"/>
              </a:cxn>
              <a:cxn ang="0">
                <a:pos x="50" y="2"/>
              </a:cxn>
              <a:cxn ang="0">
                <a:pos x="47" y="0"/>
              </a:cxn>
              <a:cxn ang="0">
                <a:pos x="38" y="0"/>
              </a:cxn>
              <a:cxn ang="0">
                <a:pos x="33" y="0"/>
              </a:cxn>
              <a:cxn ang="0">
                <a:pos x="20" y="10"/>
              </a:cxn>
              <a:cxn ang="0">
                <a:pos x="6" y="20"/>
              </a:cxn>
              <a:cxn ang="0">
                <a:pos x="3" y="20"/>
              </a:cxn>
              <a:cxn ang="0">
                <a:pos x="1" y="18"/>
              </a:cxn>
              <a:cxn ang="0">
                <a:pos x="1" y="15"/>
              </a:cxn>
              <a:cxn ang="0">
                <a:pos x="1" y="12"/>
              </a:cxn>
            </a:cxnLst>
            <a:rect l="0" t="0" r="r" b="b"/>
            <a:pathLst>
              <a:path w="72" h="38">
                <a:moveTo>
                  <a:pt x="1" y="12"/>
                </a:moveTo>
                <a:lnTo>
                  <a:pt x="0" y="20"/>
                </a:lnTo>
                <a:lnTo>
                  <a:pt x="0" y="25"/>
                </a:lnTo>
                <a:lnTo>
                  <a:pt x="1" y="32"/>
                </a:lnTo>
                <a:lnTo>
                  <a:pt x="3" y="38"/>
                </a:lnTo>
                <a:lnTo>
                  <a:pt x="6" y="37"/>
                </a:lnTo>
                <a:lnTo>
                  <a:pt x="10" y="33"/>
                </a:lnTo>
                <a:lnTo>
                  <a:pt x="11" y="27"/>
                </a:lnTo>
                <a:lnTo>
                  <a:pt x="13" y="25"/>
                </a:lnTo>
                <a:lnTo>
                  <a:pt x="15" y="27"/>
                </a:lnTo>
                <a:lnTo>
                  <a:pt x="18" y="30"/>
                </a:lnTo>
                <a:lnTo>
                  <a:pt x="20" y="22"/>
                </a:lnTo>
                <a:lnTo>
                  <a:pt x="21" y="18"/>
                </a:lnTo>
                <a:lnTo>
                  <a:pt x="25" y="17"/>
                </a:lnTo>
                <a:lnTo>
                  <a:pt x="30" y="15"/>
                </a:lnTo>
                <a:lnTo>
                  <a:pt x="31" y="12"/>
                </a:lnTo>
                <a:lnTo>
                  <a:pt x="33" y="8"/>
                </a:lnTo>
                <a:lnTo>
                  <a:pt x="36" y="8"/>
                </a:lnTo>
                <a:lnTo>
                  <a:pt x="38" y="7"/>
                </a:lnTo>
                <a:lnTo>
                  <a:pt x="38" y="12"/>
                </a:lnTo>
                <a:lnTo>
                  <a:pt x="40" y="17"/>
                </a:lnTo>
                <a:lnTo>
                  <a:pt x="43" y="12"/>
                </a:lnTo>
                <a:lnTo>
                  <a:pt x="47" y="7"/>
                </a:lnTo>
                <a:lnTo>
                  <a:pt x="45" y="15"/>
                </a:lnTo>
                <a:lnTo>
                  <a:pt x="47" y="22"/>
                </a:lnTo>
                <a:lnTo>
                  <a:pt x="48" y="13"/>
                </a:lnTo>
                <a:lnTo>
                  <a:pt x="50" y="7"/>
                </a:lnTo>
                <a:lnTo>
                  <a:pt x="53" y="20"/>
                </a:lnTo>
                <a:lnTo>
                  <a:pt x="55" y="35"/>
                </a:lnTo>
                <a:lnTo>
                  <a:pt x="58" y="35"/>
                </a:lnTo>
                <a:lnTo>
                  <a:pt x="60" y="35"/>
                </a:lnTo>
                <a:lnTo>
                  <a:pt x="62" y="33"/>
                </a:lnTo>
                <a:lnTo>
                  <a:pt x="62" y="32"/>
                </a:lnTo>
                <a:lnTo>
                  <a:pt x="62" y="27"/>
                </a:lnTo>
                <a:lnTo>
                  <a:pt x="60" y="22"/>
                </a:lnTo>
                <a:lnTo>
                  <a:pt x="65" y="23"/>
                </a:lnTo>
                <a:lnTo>
                  <a:pt x="72" y="23"/>
                </a:lnTo>
                <a:lnTo>
                  <a:pt x="67" y="22"/>
                </a:lnTo>
                <a:lnTo>
                  <a:pt x="63" y="18"/>
                </a:lnTo>
                <a:lnTo>
                  <a:pt x="60" y="13"/>
                </a:lnTo>
                <a:lnTo>
                  <a:pt x="55" y="8"/>
                </a:lnTo>
                <a:lnTo>
                  <a:pt x="55" y="5"/>
                </a:lnTo>
                <a:lnTo>
                  <a:pt x="53" y="3"/>
                </a:lnTo>
                <a:lnTo>
                  <a:pt x="50" y="2"/>
                </a:lnTo>
                <a:lnTo>
                  <a:pt x="47" y="0"/>
                </a:lnTo>
                <a:lnTo>
                  <a:pt x="38" y="0"/>
                </a:lnTo>
                <a:lnTo>
                  <a:pt x="33" y="0"/>
                </a:lnTo>
                <a:lnTo>
                  <a:pt x="20" y="10"/>
                </a:lnTo>
                <a:lnTo>
                  <a:pt x="6" y="20"/>
                </a:lnTo>
                <a:lnTo>
                  <a:pt x="3" y="20"/>
                </a:lnTo>
                <a:lnTo>
                  <a:pt x="1" y="18"/>
                </a:lnTo>
                <a:lnTo>
                  <a:pt x="1" y="15"/>
                </a:lnTo>
                <a:lnTo>
                  <a:pt x="1" y="12"/>
                </a:lnTo>
                <a:close/>
              </a:path>
            </a:pathLst>
          </a:custGeom>
          <a:solidFill>
            <a:srgbClr val="1F1A17"/>
          </a:solidFill>
          <a:ln w="9525">
            <a:noFill/>
            <a:round/>
            <a:headEnd/>
            <a:tailEnd/>
          </a:ln>
        </p:spPr>
        <p:txBody>
          <a:bodyPr/>
          <a:lstStyle/>
          <a:p>
            <a:endParaRPr lang="en-US"/>
          </a:p>
        </p:txBody>
      </p:sp>
      <p:sp>
        <p:nvSpPr>
          <p:cNvPr id="5205" name="Freeform 1109"/>
          <p:cNvSpPr>
            <a:spLocks/>
          </p:cNvSpPr>
          <p:nvPr/>
        </p:nvSpPr>
        <p:spPr bwMode="auto">
          <a:xfrm>
            <a:off x="3592513" y="5299075"/>
            <a:ext cx="20637" cy="15875"/>
          </a:xfrm>
          <a:custGeom>
            <a:avLst/>
            <a:gdLst/>
            <a:ahLst/>
            <a:cxnLst>
              <a:cxn ang="0">
                <a:pos x="0" y="10"/>
              </a:cxn>
              <a:cxn ang="0">
                <a:pos x="3" y="4"/>
              </a:cxn>
              <a:cxn ang="0">
                <a:pos x="8" y="0"/>
              </a:cxn>
              <a:cxn ang="0">
                <a:pos x="11" y="7"/>
              </a:cxn>
              <a:cxn ang="0">
                <a:pos x="13" y="10"/>
              </a:cxn>
              <a:cxn ang="0">
                <a:pos x="10" y="10"/>
              </a:cxn>
              <a:cxn ang="0">
                <a:pos x="5" y="10"/>
              </a:cxn>
              <a:cxn ang="0">
                <a:pos x="1" y="10"/>
              </a:cxn>
              <a:cxn ang="0">
                <a:pos x="0" y="10"/>
              </a:cxn>
            </a:cxnLst>
            <a:rect l="0" t="0" r="r" b="b"/>
            <a:pathLst>
              <a:path w="13" h="10">
                <a:moveTo>
                  <a:pt x="0" y="10"/>
                </a:moveTo>
                <a:lnTo>
                  <a:pt x="3" y="4"/>
                </a:lnTo>
                <a:lnTo>
                  <a:pt x="8" y="0"/>
                </a:lnTo>
                <a:lnTo>
                  <a:pt x="11" y="7"/>
                </a:lnTo>
                <a:lnTo>
                  <a:pt x="13" y="10"/>
                </a:lnTo>
                <a:lnTo>
                  <a:pt x="10" y="10"/>
                </a:lnTo>
                <a:lnTo>
                  <a:pt x="5" y="10"/>
                </a:lnTo>
                <a:lnTo>
                  <a:pt x="1" y="10"/>
                </a:lnTo>
                <a:lnTo>
                  <a:pt x="0" y="10"/>
                </a:lnTo>
                <a:close/>
              </a:path>
            </a:pathLst>
          </a:custGeom>
          <a:solidFill>
            <a:srgbClr val="1F1A17"/>
          </a:solidFill>
          <a:ln w="9525">
            <a:noFill/>
            <a:round/>
            <a:headEnd/>
            <a:tailEnd/>
          </a:ln>
        </p:spPr>
        <p:txBody>
          <a:bodyPr/>
          <a:lstStyle/>
          <a:p>
            <a:endParaRPr lang="en-US"/>
          </a:p>
        </p:txBody>
      </p:sp>
      <p:sp>
        <p:nvSpPr>
          <p:cNvPr id="5206" name="Freeform 1110"/>
          <p:cNvSpPr>
            <a:spLocks/>
          </p:cNvSpPr>
          <p:nvPr/>
        </p:nvSpPr>
        <p:spPr bwMode="auto">
          <a:xfrm>
            <a:off x="3530600" y="5251450"/>
            <a:ext cx="30163" cy="34925"/>
          </a:xfrm>
          <a:custGeom>
            <a:avLst/>
            <a:gdLst/>
            <a:ahLst/>
            <a:cxnLst>
              <a:cxn ang="0">
                <a:pos x="7" y="0"/>
              </a:cxn>
              <a:cxn ang="0">
                <a:pos x="4" y="2"/>
              </a:cxn>
              <a:cxn ang="0">
                <a:pos x="0" y="9"/>
              </a:cxn>
              <a:cxn ang="0">
                <a:pos x="4" y="17"/>
              </a:cxn>
              <a:cxn ang="0">
                <a:pos x="9" y="22"/>
              </a:cxn>
              <a:cxn ang="0">
                <a:pos x="9" y="12"/>
              </a:cxn>
              <a:cxn ang="0">
                <a:pos x="14" y="22"/>
              </a:cxn>
              <a:cxn ang="0">
                <a:pos x="15" y="20"/>
              </a:cxn>
              <a:cxn ang="0">
                <a:pos x="15" y="15"/>
              </a:cxn>
              <a:cxn ang="0">
                <a:pos x="15" y="9"/>
              </a:cxn>
              <a:cxn ang="0">
                <a:pos x="19" y="4"/>
              </a:cxn>
              <a:cxn ang="0">
                <a:pos x="19" y="2"/>
              </a:cxn>
              <a:cxn ang="0">
                <a:pos x="7" y="5"/>
              </a:cxn>
              <a:cxn ang="0">
                <a:pos x="7" y="0"/>
              </a:cxn>
            </a:cxnLst>
            <a:rect l="0" t="0" r="r" b="b"/>
            <a:pathLst>
              <a:path w="19" h="22">
                <a:moveTo>
                  <a:pt x="7" y="0"/>
                </a:moveTo>
                <a:lnTo>
                  <a:pt x="4" y="2"/>
                </a:lnTo>
                <a:lnTo>
                  <a:pt x="0" y="9"/>
                </a:lnTo>
                <a:lnTo>
                  <a:pt x="4" y="17"/>
                </a:lnTo>
                <a:lnTo>
                  <a:pt x="9" y="22"/>
                </a:lnTo>
                <a:lnTo>
                  <a:pt x="9" y="12"/>
                </a:lnTo>
                <a:lnTo>
                  <a:pt x="14" y="22"/>
                </a:lnTo>
                <a:lnTo>
                  <a:pt x="15" y="20"/>
                </a:lnTo>
                <a:lnTo>
                  <a:pt x="15" y="15"/>
                </a:lnTo>
                <a:lnTo>
                  <a:pt x="15" y="9"/>
                </a:lnTo>
                <a:lnTo>
                  <a:pt x="19" y="4"/>
                </a:lnTo>
                <a:lnTo>
                  <a:pt x="19" y="2"/>
                </a:lnTo>
                <a:lnTo>
                  <a:pt x="7" y="5"/>
                </a:lnTo>
                <a:lnTo>
                  <a:pt x="7" y="0"/>
                </a:lnTo>
                <a:close/>
              </a:path>
            </a:pathLst>
          </a:custGeom>
          <a:solidFill>
            <a:srgbClr val="1F1A17"/>
          </a:solidFill>
          <a:ln w="9525">
            <a:noFill/>
            <a:round/>
            <a:headEnd/>
            <a:tailEnd/>
          </a:ln>
        </p:spPr>
        <p:txBody>
          <a:bodyPr/>
          <a:lstStyle/>
          <a:p>
            <a:endParaRPr lang="en-US"/>
          </a:p>
        </p:txBody>
      </p:sp>
      <p:sp>
        <p:nvSpPr>
          <p:cNvPr id="5207" name="Freeform 1111"/>
          <p:cNvSpPr>
            <a:spLocks/>
          </p:cNvSpPr>
          <p:nvPr/>
        </p:nvSpPr>
        <p:spPr bwMode="auto">
          <a:xfrm>
            <a:off x="3430588" y="5195888"/>
            <a:ext cx="58737" cy="26987"/>
          </a:xfrm>
          <a:custGeom>
            <a:avLst/>
            <a:gdLst/>
            <a:ahLst/>
            <a:cxnLst>
              <a:cxn ang="0">
                <a:pos x="0" y="2"/>
              </a:cxn>
              <a:cxn ang="0">
                <a:pos x="1" y="2"/>
              </a:cxn>
              <a:cxn ang="0">
                <a:pos x="8" y="2"/>
              </a:cxn>
              <a:cxn ang="0">
                <a:pos x="20" y="7"/>
              </a:cxn>
              <a:cxn ang="0">
                <a:pos x="25" y="9"/>
              </a:cxn>
              <a:cxn ang="0">
                <a:pos x="25" y="0"/>
              </a:cxn>
              <a:cxn ang="0">
                <a:pos x="27" y="0"/>
              </a:cxn>
              <a:cxn ang="0">
                <a:pos x="30" y="2"/>
              </a:cxn>
              <a:cxn ang="0">
                <a:pos x="35" y="5"/>
              </a:cxn>
              <a:cxn ang="0">
                <a:pos x="37" y="9"/>
              </a:cxn>
              <a:cxn ang="0">
                <a:pos x="35" y="17"/>
              </a:cxn>
              <a:cxn ang="0">
                <a:pos x="32" y="7"/>
              </a:cxn>
              <a:cxn ang="0">
                <a:pos x="30" y="9"/>
              </a:cxn>
              <a:cxn ang="0">
                <a:pos x="25" y="12"/>
              </a:cxn>
              <a:cxn ang="0">
                <a:pos x="13" y="12"/>
              </a:cxn>
              <a:cxn ang="0">
                <a:pos x="6" y="10"/>
              </a:cxn>
              <a:cxn ang="0">
                <a:pos x="5" y="4"/>
              </a:cxn>
              <a:cxn ang="0">
                <a:pos x="0" y="2"/>
              </a:cxn>
            </a:cxnLst>
            <a:rect l="0" t="0" r="r" b="b"/>
            <a:pathLst>
              <a:path w="37" h="17">
                <a:moveTo>
                  <a:pt x="0" y="2"/>
                </a:moveTo>
                <a:lnTo>
                  <a:pt x="1" y="2"/>
                </a:lnTo>
                <a:lnTo>
                  <a:pt x="8" y="2"/>
                </a:lnTo>
                <a:lnTo>
                  <a:pt x="20" y="7"/>
                </a:lnTo>
                <a:lnTo>
                  <a:pt x="25" y="9"/>
                </a:lnTo>
                <a:lnTo>
                  <a:pt x="25" y="0"/>
                </a:lnTo>
                <a:lnTo>
                  <a:pt x="27" y="0"/>
                </a:lnTo>
                <a:lnTo>
                  <a:pt x="30" y="2"/>
                </a:lnTo>
                <a:lnTo>
                  <a:pt x="35" y="5"/>
                </a:lnTo>
                <a:lnTo>
                  <a:pt x="37" y="9"/>
                </a:lnTo>
                <a:lnTo>
                  <a:pt x="35" y="17"/>
                </a:lnTo>
                <a:lnTo>
                  <a:pt x="32" y="7"/>
                </a:lnTo>
                <a:lnTo>
                  <a:pt x="30" y="9"/>
                </a:lnTo>
                <a:lnTo>
                  <a:pt x="25" y="12"/>
                </a:lnTo>
                <a:lnTo>
                  <a:pt x="13" y="12"/>
                </a:lnTo>
                <a:lnTo>
                  <a:pt x="6" y="10"/>
                </a:lnTo>
                <a:lnTo>
                  <a:pt x="5" y="4"/>
                </a:lnTo>
                <a:lnTo>
                  <a:pt x="0" y="2"/>
                </a:lnTo>
                <a:close/>
              </a:path>
            </a:pathLst>
          </a:custGeom>
          <a:solidFill>
            <a:srgbClr val="1F1A17"/>
          </a:solidFill>
          <a:ln w="9525">
            <a:noFill/>
            <a:round/>
            <a:headEnd/>
            <a:tailEnd/>
          </a:ln>
        </p:spPr>
        <p:txBody>
          <a:bodyPr/>
          <a:lstStyle/>
          <a:p>
            <a:endParaRPr lang="en-US"/>
          </a:p>
        </p:txBody>
      </p:sp>
      <p:sp>
        <p:nvSpPr>
          <p:cNvPr id="5208" name="Freeform 1112"/>
          <p:cNvSpPr>
            <a:spLocks/>
          </p:cNvSpPr>
          <p:nvPr/>
        </p:nvSpPr>
        <p:spPr bwMode="auto">
          <a:xfrm>
            <a:off x="3430588" y="5235575"/>
            <a:ext cx="44450" cy="39688"/>
          </a:xfrm>
          <a:custGeom>
            <a:avLst/>
            <a:gdLst/>
            <a:ahLst/>
            <a:cxnLst>
              <a:cxn ang="0">
                <a:pos x="0" y="0"/>
              </a:cxn>
              <a:cxn ang="0">
                <a:pos x="6" y="4"/>
              </a:cxn>
              <a:cxn ang="0">
                <a:pos x="15" y="9"/>
              </a:cxn>
              <a:cxn ang="0">
                <a:pos x="18" y="12"/>
              </a:cxn>
              <a:cxn ang="0">
                <a:pos x="23" y="15"/>
              </a:cxn>
              <a:cxn ang="0">
                <a:pos x="27" y="20"/>
              </a:cxn>
              <a:cxn ang="0">
                <a:pos x="28" y="24"/>
              </a:cxn>
              <a:cxn ang="0">
                <a:pos x="27" y="25"/>
              </a:cxn>
              <a:cxn ang="0">
                <a:pos x="25" y="25"/>
              </a:cxn>
              <a:cxn ang="0">
                <a:pos x="23" y="25"/>
              </a:cxn>
              <a:cxn ang="0">
                <a:pos x="23" y="24"/>
              </a:cxn>
              <a:cxn ang="0">
                <a:pos x="20" y="20"/>
              </a:cxn>
              <a:cxn ang="0">
                <a:pos x="16" y="17"/>
              </a:cxn>
              <a:cxn ang="0">
                <a:pos x="16" y="20"/>
              </a:cxn>
              <a:cxn ang="0">
                <a:pos x="16" y="22"/>
              </a:cxn>
              <a:cxn ang="0">
                <a:pos x="15" y="22"/>
              </a:cxn>
              <a:cxn ang="0">
                <a:pos x="13" y="22"/>
              </a:cxn>
              <a:cxn ang="0">
                <a:pos x="11" y="17"/>
              </a:cxn>
              <a:cxn ang="0">
                <a:pos x="6" y="12"/>
              </a:cxn>
              <a:cxn ang="0">
                <a:pos x="6" y="10"/>
              </a:cxn>
              <a:cxn ang="0">
                <a:pos x="6" y="7"/>
              </a:cxn>
              <a:cxn ang="0">
                <a:pos x="3" y="4"/>
              </a:cxn>
              <a:cxn ang="0">
                <a:pos x="0" y="0"/>
              </a:cxn>
            </a:cxnLst>
            <a:rect l="0" t="0" r="r" b="b"/>
            <a:pathLst>
              <a:path w="28" h="25">
                <a:moveTo>
                  <a:pt x="0" y="0"/>
                </a:moveTo>
                <a:lnTo>
                  <a:pt x="6" y="4"/>
                </a:lnTo>
                <a:lnTo>
                  <a:pt x="15" y="9"/>
                </a:lnTo>
                <a:lnTo>
                  <a:pt x="18" y="12"/>
                </a:lnTo>
                <a:lnTo>
                  <a:pt x="23" y="15"/>
                </a:lnTo>
                <a:lnTo>
                  <a:pt x="27" y="20"/>
                </a:lnTo>
                <a:lnTo>
                  <a:pt x="28" y="24"/>
                </a:lnTo>
                <a:lnTo>
                  <a:pt x="27" y="25"/>
                </a:lnTo>
                <a:lnTo>
                  <a:pt x="25" y="25"/>
                </a:lnTo>
                <a:lnTo>
                  <a:pt x="23" y="25"/>
                </a:lnTo>
                <a:lnTo>
                  <a:pt x="23" y="24"/>
                </a:lnTo>
                <a:lnTo>
                  <a:pt x="20" y="20"/>
                </a:lnTo>
                <a:lnTo>
                  <a:pt x="16" y="17"/>
                </a:lnTo>
                <a:lnTo>
                  <a:pt x="16" y="20"/>
                </a:lnTo>
                <a:lnTo>
                  <a:pt x="16" y="22"/>
                </a:lnTo>
                <a:lnTo>
                  <a:pt x="15" y="22"/>
                </a:lnTo>
                <a:lnTo>
                  <a:pt x="13" y="22"/>
                </a:lnTo>
                <a:lnTo>
                  <a:pt x="11" y="17"/>
                </a:lnTo>
                <a:lnTo>
                  <a:pt x="6" y="12"/>
                </a:lnTo>
                <a:lnTo>
                  <a:pt x="6" y="10"/>
                </a:lnTo>
                <a:lnTo>
                  <a:pt x="6" y="7"/>
                </a:lnTo>
                <a:lnTo>
                  <a:pt x="3" y="4"/>
                </a:lnTo>
                <a:lnTo>
                  <a:pt x="0" y="0"/>
                </a:lnTo>
                <a:close/>
              </a:path>
            </a:pathLst>
          </a:custGeom>
          <a:solidFill>
            <a:srgbClr val="1F1A17"/>
          </a:solidFill>
          <a:ln w="9525">
            <a:noFill/>
            <a:round/>
            <a:headEnd/>
            <a:tailEnd/>
          </a:ln>
        </p:spPr>
        <p:txBody>
          <a:bodyPr/>
          <a:lstStyle/>
          <a:p>
            <a:endParaRPr lang="en-US"/>
          </a:p>
        </p:txBody>
      </p:sp>
      <p:sp>
        <p:nvSpPr>
          <p:cNvPr id="5209" name="Freeform 1113"/>
          <p:cNvSpPr>
            <a:spLocks/>
          </p:cNvSpPr>
          <p:nvPr/>
        </p:nvSpPr>
        <p:spPr bwMode="auto">
          <a:xfrm>
            <a:off x="3489325" y="5238750"/>
            <a:ext cx="36513" cy="23813"/>
          </a:xfrm>
          <a:custGeom>
            <a:avLst/>
            <a:gdLst/>
            <a:ahLst/>
            <a:cxnLst>
              <a:cxn ang="0">
                <a:pos x="5" y="0"/>
              </a:cxn>
              <a:cxn ang="0">
                <a:pos x="0" y="3"/>
              </a:cxn>
              <a:cxn ang="0">
                <a:pos x="0" y="10"/>
              </a:cxn>
              <a:cxn ang="0">
                <a:pos x="3" y="12"/>
              </a:cxn>
              <a:cxn ang="0">
                <a:pos x="10" y="15"/>
              </a:cxn>
              <a:cxn ang="0">
                <a:pos x="18" y="13"/>
              </a:cxn>
              <a:cxn ang="0">
                <a:pos x="23" y="12"/>
              </a:cxn>
              <a:cxn ang="0">
                <a:pos x="20" y="12"/>
              </a:cxn>
              <a:cxn ang="0">
                <a:pos x="11" y="10"/>
              </a:cxn>
              <a:cxn ang="0">
                <a:pos x="6" y="5"/>
              </a:cxn>
              <a:cxn ang="0">
                <a:pos x="5" y="0"/>
              </a:cxn>
            </a:cxnLst>
            <a:rect l="0" t="0" r="r" b="b"/>
            <a:pathLst>
              <a:path w="23" h="15">
                <a:moveTo>
                  <a:pt x="5" y="0"/>
                </a:moveTo>
                <a:lnTo>
                  <a:pt x="0" y="3"/>
                </a:lnTo>
                <a:lnTo>
                  <a:pt x="0" y="10"/>
                </a:lnTo>
                <a:lnTo>
                  <a:pt x="3" y="12"/>
                </a:lnTo>
                <a:lnTo>
                  <a:pt x="10" y="15"/>
                </a:lnTo>
                <a:lnTo>
                  <a:pt x="18" y="13"/>
                </a:lnTo>
                <a:lnTo>
                  <a:pt x="23" y="12"/>
                </a:lnTo>
                <a:lnTo>
                  <a:pt x="20" y="12"/>
                </a:lnTo>
                <a:lnTo>
                  <a:pt x="11" y="10"/>
                </a:lnTo>
                <a:lnTo>
                  <a:pt x="6" y="5"/>
                </a:lnTo>
                <a:lnTo>
                  <a:pt x="5" y="0"/>
                </a:lnTo>
                <a:close/>
              </a:path>
            </a:pathLst>
          </a:custGeom>
          <a:solidFill>
            <a:srgbClr val="1F1A17"/>
          </a:solidFill>
          <a:ln w="9525">
            <a:noFill/>
            <a:round/>
            <a:headEnd/>
            <a:tailEnd/>
          </a:ln>
        </p:spPr>
        <p:txBody>
          <a:bodyPr/>
          <a:lstStyle/>
          <a:p>
            <a:endParaRPr lang="en-US"/>
          </a:p>
        </p:txBody>
      </p:sp>
      <p:sp>
        <p:nvSpPr>
          <p:cNvPr id="5210" name="Freeform 1114"/>
          <p:cNvSpPr>
            <a:spLocks/>
          </p:cNvSpPr>
          <p:nvPr/>
        </p:nvSpPr>
        <p:spPr bwMode="auto">
          <a:xfrm>
            <a:off x="3475038" y="5100638"/>
            <a:ext cx="82550" cy="82550"/>
          </a:xfrm>
          <a:custGeom>
            <a:avLst/>
            <a:gdLst/>
            <a:ahLst/>
            <a:cxnLst>
              <a:cxn ang="0">
                <a:pos x="0" y="0"/>
              </a:cxn>
              <a:cxn ang="0">
                <a:pos x="7" y="5"/>
              </a:cxn>
              <a:cxn ang="0">
                <a:pos x="19" y="15"/>
              </a:cxn>
              <a:cxn ang="0">
                <a:pos x="29" y="25"/>
              </a:cxn>
              <a:cxn ang="0">
                <a:pos x="35" y="30"/>
              </a:cxn>
              <a:cxn ang="0">
                <a:pos x="45" y="33"/>
              </a:cxn>
              <a:cxn ang="0">
                <a:pos x="52" y="35"/>
              </a:cxn>
              <a:cxn ang="0">
                <a:pos x="50" y="40"/>
              </a:cxn>
              <a:cxn ang="0">
                <a:pos x="49" y="42"/>
              </a:cxn>
              <a:cxn ang="0">
                <a:pos x="47" y="43"/>
              </a:cxn>
              <a:cxn ang="0">
                <a:pos x="44" y="43"/>
              </a:cxn>
              <a:cxn ang="0">
                <a:pos x="40" y="40"/>
              </a:cxn>
              <a:cxn ang="0">
                <a:pos x="37" y="35"/>
              </a:cxn>
              <a:cxn ang="0">
                <a:pos x="40" y="42"/>
              </a:cxn>
              <a:cxn ang="0">
                <a:pos x="44" y="48"/>
              </a:cxn>
              <a:cxn ang="0">
                <a:pos x="40" y="50"/>
              </a:cxn>
              <a:cxn ang="0">
                <a:pos x="39" y="52"/>
              </a:cxn>
              <a:cxn ang="0">
                <a:pos x="35" y="47"/>
              </a:cxn>
              <a:cxn ang="0">
                <a:pos x="34" y="43"/>
              </a:cxn>
              <a:cxn ang="0">
                <a:pos x="32" y="42"/>
              </a:cxn>
              <a:cxn ang="0">
                <a:pos x="30" y="40"/>
              </a:cxn>
              <a:cxn ang="0">
                <a:pos x="27" y="33"/>
              </a:cxn>
              <a:cxn ang="0">
                <a:pos x="25" y="28"/>
              </a:cxn>
              <a:cxn ang="0">
                <a:pos x="20" y="33"/>
              </a:cxn>
              <a:cxn ang="0">
                <a:pos x="17" y="38"/>
              </a:cxn>
              <a:cxn ang="0">
                <a:pos x="17" y="30"/>
              </a:cxn>
              <a:cxn ang="0">
                <a:pos x="17" y="22"/>
              </a:cxn>
              <a:cxn ang="0">
                <a:pos x="15" y="27"/>
              </a:cxn>
              <a:cxn ang="0">
                <a:pos x="14" y="30"/>
              </a:cxn>
              <a:cxn ang="0">
                <a:pos x="12" y="22"/>
              </a:cxn>
              <a:cxn ang="0">
                <a:pos x="9" y="13"/>
              </a:cxn>
              <a:cxn ang="0">
                <a:pos x="5" y="7"/>
              </a:cxn>
              <a:cxn ang="0">
                <a:pos x="0" y="0"/>
              </a:cxn>
            </a:cxnLst>
            <a:rect l="0" t="0" r="r" b="b"/>
            <a:pathLst>
              <a:path w="52" h="52">
                <a:moveTo>
                  <a:pt x="0" y="0"/>
                </a:moveTo>
                <a:lnTo>
                  <a:pt x="7" y="5"/>
                </a:lnTo>
                <a:lnTo>
                  <a:pt x="19" y="15"/>
                </a:lnTo>
                <a:lnTo>
                  <a:pt x="29" y="25"/>
                </a:lnTo>
                <a:lnTo>
                  <a:pt x="35" y="30"/>
                </a:lnTo>
                <a:lnTo>
                  <a:pt x="45" y="33"/>
                </a:lnTo>
                <a:lnTo>
                  <a:pt x="52" y="35"/>
                </a:lnTo>
                <a:lnTo>
                  <a:pt x="50" y="40"/>
                </a:lnTo>
                <a:lnTo>
                  <a:pt x="49" y="42"/>
                </a:lnTo>
                <a:lnTo>
                  <a:pt x="47" y="43"/>
                </a:lnTo>
                <a:lnTo>
                  <a:pt x="44" y="43"/>
                </a:lnTo>
                <a:lnTo>
                  <a:pt x="40" y="40"/>
                </a:lnTo>
                <a:lnTo>
                  <a:pt x="37" y="35"/>
                </a:lnTo>
                <a:lnTo>
                  <a:pt x="40" y="42"/>
                </a:lnTo>
                <a:lnTo>
                  <a:pt x="44" y="48"/>
                </a:lnTo>
                <a:lnTo>
                  <a:pt x="40" y="50"/>
                </a:lnTo>
                <a:lnTo>
                  <a:pt x="39" y="52"/>
                </a:lnTo>
                <a:lnTo>
                  <a:pt x="35" y="47"/>
                </a:lnTo>
                <a:lnTo>
                  <a:pt x="34" y="43"/>
                </a:lnTo>
                <a:lnTo>
                  <a:pt x="32" y="42"/>
                </a:lnTo>
                <a:lnTo>
                  <a:pt x="30" y="40"/>
                </a:lnTo>
                <a:lnTo>
                  <a:pt x="27" y="33"/>
                </a:lnTo>
                <a:lnTo>
                  <a:pt x="25" y="28"/>
                </a:lnTo>
                <a:lnTo>
                  <a:pt x="20" y="33"/>
                </a:lnTo>
                <a:lnTo>
                  <a:pt x="17" y="38"/>
                </a:lnTo>
                <a:lnTo>
                  <a:pt x="17" y="30"/>
                </a:lnTo>
                <a:lnTo>
                  <a:pt x="17" y="22"/>
                </a:lnTo>
                <a:lnTo>
                  <a:pt x="15" y="27"/>
                </a:lnTo>
                <a:lnTo>
                  <a:pt x="14" y="30"/>
                </a:lnTo>
                <a:lnTo>
                  <a:pt x="12" y="22"/>
                </a:lnTo>
                <a:lnTo>
                  <a:pt x="9" y="13"/>
                </a:lnTo>
                <a:lnTo>
                  <a:pt x="5" y="7"/>
                </a:lnTo>
                <a:lnTo>
                  <a:pt x="0" y="0"/>
                </a:lnTo>
                <a:close/>
              </a:path>
            </a:pathLst>
          </a:custGeom>
          <a:solidFill>
            <a:srgbClr val="1F1A17"/>
          </a:solidFill>
          <a:ln w="9525">
            <a:noFill/>
            <a:round/>
            <a:headEnd/>
            <a:tailEnd/>
          </a:ln>
        </p:spPr>
        <p:txBody>
          <a:bodyPr/>
          <a:lstStyle/>
          <a:p>
            <a:endParaRPr lang="en-US"/>
          </a:p>
        </p:txBody>
      </p:sp>
      <p:sp>
        <p:nvSpPr>
          <p:cNvPr id="5211" name="Freeform 1115"/>
          <p:cNvSpPr>
            <a:spLocks/>
          </p:cNvSpPr>
          <p:nvPr/>
        </p:nvSpPr>
        <p:spPr bwMode="auto">
          <a:xfrm>
            <a:off x="3432175" y="5010150"/>
            <a:ext cx="66675" cy="53975"/>
          </a:xfrm>
          <a:custGeom>
            <a:avLst/>
            <a:gdLst/>
            <a:ahLst/>
            <a:cxnLst>
              <a:cxn ang="0">
                <a:pos x="0" y="0"/>
              </a:cxn>
              <a:cxn ang="0">
                <a:pos x="7" y="8"/>
              </a:cxn>
              <a:cxn ang="0">
                <a:pos x="14" y="14"/>
              </a:cxn>
              <a:cxn ang="0">
                <a:pos x="17" y="15"/>
              </a:cxn>
              <a:cxn ang="0">
                <a:pos x="22" y="17"/>
              </a:cxn>
              <a:cxn ang="0">
                <a:pos x="26" y="17"/>
              </a:cxn>
              <a:cxn ang="0">
                <a:pos x="31" y="17"/>
              </a:cxn>
              <a:cxn ang="0">
                <a:pos x="32" y="19"/>
              </a:cxn>
              <a:cxn ang="0">
                <a:pos x="36" y="19"/>
              </a:cxn>
              <a:cxn ang="0">
                <a:pos x="39" y="25"/>
              </a:cxn>
              <a:cxn ang="0">
                <a:pos x="42" y="34"/>
              </a:cxn>
              <a:cxn ang="0">
                <a:pos x="32" y="27"/>
              </a:cxn>
              <a:cxn ang="0">
                <a:pos x="22" y="20"/>
              </a:cxn>
              <a:cxn ang="0">
                <a:pos x="20" y="24"/>
              </a:cxn>
              <a:cxn ang="0">
                <a:pos x="20" y="27"/>
              </a:cxn>
              <a:cxn ang="0">
                <a:pos x="19" y="27"/>
              </a:cxn>
              <a:cxn ang="0">
                <a:pos x="17" y="27"/>
              </a:cxn>
              <a:cxn ang="0">
                <a:pos x="15" y="24"/>
              </a:cxn>
              <a:cxn ang="0">
                <a:pos x="15" y="20"/>
              </a:cxn>
              <a:cxn ang="0">
                <a:pos x="10" y="17"/>
              </a:cxn>
              <a:cxn ang="0">
                <a:pos x="7" y="15"/>
              </a:cxn>
              <a:cxn ang="0">
                <a:pos x="5" y="12"/>
              </a:cxn>
              <a:cxn ang="0">
                <a:pos x="4" y="8"/>
              </a:cxn>
              <a:cxn ang="0">
                <a:pos x="4" y="8"/>
              </a:cxn>
              <a:cxn ang="0">
                <a:pos x="2" y="8"/>
              </a:cxn>
              <a:cxn ang="0">
                <a:pos x="2" y="5"/>
              </a:cxn>
              <a:cxn ang="0">
                <a:pos x="0" y="0"/>
              </a:cxn>
            </a:cxnLst>
            <a:rect l="0" t="0" r="r" b="b"/>
            <a:pathLst>
              <a:path w="42" h="34">
                <a:moveTo>
                  <a:pt x="0" y="0"/>
                </a:moveTo>
                <a:lnTo>
                  <a:pt x="7" y="8"/>
                </a:lnTo>
                <a:lnTo>
                  <a:pt x="14" y="14"/>
                </a:lnTo>
                <a:lnTo>
                  <a:pt x="17" y="15"/>
                </a:lnTo>
                <a:lnTo>
                  <a:pt x="22" y="17"/>
                </a:lnTo>
                <a:lnTo>
                  <a:pt x="26" y="17"/>
                </a:lnTo>
                <a:lnTo>
                  <a:pt x="31" y="17"/>
                </a:lnTo>
                <a:lnTo>
                  <a:pt x="32" y="19"/>
                </a:lnTo>
                <a:lnTo>
                  <a:pt x="36" y="19"/>
                </a:lnTo>
                <a:lnTo>
                  <a:pt x="39" y="25"/>
                </a:lnTo>
                <a:lnTo>
                  <a:pt x="42" y="34"/>
                </a:lnTo>
                <a:lnTo>
                  <a:pt x="32" y="27"/>
                </a:lnTo>
                <a:lnTo>
                  <a:pt x="22" y="20"/>
                </a:lnTo>
                <a:lnTo>
                  <a:pt x="20" y="24"/>
                </a:lnTo>
                <a:lnTo>
                  <a:pt x="20" y="27"/>
                </a:lnTo>
                <a:lnTo>
                  <a:pt x="19" y="27"/>
                </a:lnTo>
                <a:lnTo>
                  <a:pt x="17" y="27"/>
                </a:lnTo>
                <a:lnTo>
                  <a:pt x="15" y="24"/>
                </a:lnTo>
                <a:lnTo>
                  <a:pt x="15" y="20"/>
                </a:lnTo>
                <a:lnTo>
                  <a:pt x="10" y="17"/>
                </a:lnTo>
                <a:lnTo>
                  <a:pt x="7" y="15"/>
                </a:lnTo>
                <a:lnTo>
                  <a:pt x="5" y="12"/>
                </a:lnTo>
                <a:lnTo>
                  <a:pt x="4" y="8"/>
                </a:lnTo>
                <a:lnTo>
                  <a:pt x="4" y="8"/>
                </a:lnTo>
                <a:lnTo>
                  <a:pt x="2" y="8"/>
                </a:lnTo>
                <a:lnTo>
                  <a:pt x="2" y="5"/>
                </a:lnTo>
                <a:lnTo>
                  <a:pt x="0" y="0"/>
                </a:lnTo>
                <a:close/>
              </a:path>
            </a:pathLst>
          </a:custGeom>
          <a:solidFill>
            <a:srgbClr val="1F1A17"/>
          </a:solidFill>
          <a:ln w="9525">
            <a:noFill/>
            <a:round/>
            <a:headEnd/>
            <a:tailEnd/>
          </a:ln>
        </p:spPr>
        <p:txBody>
          <a:bodyPr/>
          <a:lstStyle/>
          <a:p>
            <a:endParaRPr lang="en-US"/>
          </a:p>
        </p:txBody>
      </p:sp>
      <p:sp>
        <p:nvSpPr>
          <p:cNvPr id="5212" name="Freeform 1116"/>
          <p:cNvSpPr>
            <a:spLocks/>
          </p:cNvSpPr>
          <p:nvPr/>
        </p:nvSpPr>
        <p:spPr bwMode="auto">
          <a:xfrm>
            <a:off x="3430588" y="4949825"/>
            <a:ext cx="12700" cy="17463"/>
          </a:xfrm>
          <a:custGeom>
            <a:avLst/>
            <a:gdLst/>
            <a:ahLst/>
            <a:cxnLst>
              <a:cxn ang="0">
                <a:pos x="0" y="0"/>
              </a:cxn>
              <a:cxn ang="0">
                <a:pos x="0" y="5"/>
              </a:cxn>
              <a:cxn ang="0">
                <a:pos x="1" y="11"/>
              </a:cxn>
              <a:cxn ang="0">
                <a:pos x="5" y="11"/>
              </a:cxn>
              <a:cxn ang="0">
                <a:pos x="8" y="11"/>
              </a:cxn>
              <a:cxn ang="0">
                <a:pos x="3" y="3"/>
              </a:cxn>
              <a:cxn ang="0">
                <a:pos x="0" y="0"/>
              </a:cxn>
            </a:cxnLst>
            <a:rect l="0" t="0" r="r" b="b"/>
            <a:pathLst>
              <a:path w="8" h="11">
                <a:moveTo>
                  <a:pt x="0" y="0"/>
                </a:moveTo>
                <a:lnTo>
                  <a:pt x="0" y="5"/>
                </a:lnTo>
                <a:lnTo>
                  <a:pt x="1" y="11"/>
                </a:lnTo>
                <a:lnTo>
                  <a:pt x="5" y="11"/>
                </a:lnTo>
                <a:lnTo>
                  <a:pt x="8" y="11"/>
                </a:lnTo>
                <a:lnTo>
                  <a:pt x="3" y="3"/>
                </a:lnTo>
                <a:lnTo>
                  <a:pt x="0" y="0"/>
                </a:lnTo>
                <a:close/>
              </a:path>
            </a:pathLst>
          </a:custGeom>
          <a:solidFill>
            <a:srgbClr val="1F1A17"/>
          </a:solidFill>
          <a:ln w="9525">
            <a:noFill/>
            <a:round/>
            <a:headEnd/>
            <a:tailEnd/>
          </a:ln>
        </p:spPr>
        <p:txBody>
          <a:bodyPr/>
          <a:lstStyle/>
          <a:p>
            <a:endParaRPr lang="en-US"/>
          </a:p>
        </p:txBody>
      </p:sp>
      <p:sp>
        <p:nvSpPr>
          <p:cNvPr id="5213" name="Freeform 1117"/>
          <p:cNvSpPr>
            <a:spLocks/>
          </p:cNvSpPr>
          <p:nvPr/>
        </p:nvSpPr>
        <p:spPr bwMode="auto">
          <a:xfrm>
            <a:off x="3446463" y="4973638"/>
            <a:ext cx="34925" cy="31750"/>
          </a:xfrm>
          <a:custGeom>
            <a:avLst/>
            <a:gdLst/>
            <a:ahLst/>
            <a:cxnLst>
              <a:cxn ang="0">
                <a:pos x="0" y="8"/>
              </a:cxn>
              <a:cxn ang="0">
                <a:pos x="1" y="0"/>
              </a:cxn>
              <a:cxn ang="0">
                <a:pos x="3" y="3"/>
              </a:cxn>
              <a:cxn ang="0">
                <a:pos x="6" y="5"/>
              </a:cxn>
              <a:cxn ang="0">
                <a:pos x="10" y="5"/>
              </a:cxn>
              <a:cxn ang="0">
                <a:pos x="15" y="5"/>
              </a:cxn>
              <a:cxn ang="0">
                <a:pos x="17" y="5"/>
              </a:cxn>
              <a:cxn ang="0">
                <a:pos x="22" y="16"/>
              </a:cxn>
              <a:cxn ang="0">
                <a:pos x="20" y="20"/>
              </a:cxn>
              <a:cxn ang="0">
                <a:pos x="15" y="6"/>
              </a:cxn>
              <a:cxn ang="0">
                <a:pos x="10" y="6"/>
              </a:cxn>
              <a:cxn ang="0">
                <a:pos x="3" y="6"/>
              </a:cxn>
              <a:cxn ang="0">
                <a:pos x="0" y="8"/>
              </a:cxn>
              <a:cxn ang="0">
                <a:pos x="0" y="8"/>
              </a:cxn>
            </a:cxnLst>
            <a:rect l="0" t="0" r="r" b="b"/>
            <a:pathLst>
              <a:path w="22" h="20">
                <a:moveTo>
                  <a:pt x="0" y="8"/>
                </a:moveTo>
                <a:lnTo>
                  <a:pt x="1" y="0"/>
                </a:lnTo>
                <a:lnTo>
                  <a:pt x="3" y="3"/>
                </a:lnTo>
                <a:lnTo>
                  <a:pt x="6" y="5"/>
                </a:lnTo>
                <a:lnTo>
                  <a:pt x="10" y="5"/>
                </a:lnTo>
                <a:lnTo>
                  <a:pt x="15" y="5"/>
                </a:lnTo>
                <a:lnTo>
                  <a:pt x="17" y="5"/>
                </a:lnTo>
                <a:lnTo>
                  <a:pt x="22" y="16"/>
                </a:lnTo>
                <a:lnTo>
                  <a:pt x="20" y="20"/>
                </a:lnTo>
                <a:lnTo>
                  <a:pt x="15" y="6"/>
                </a:lnTo>
                <a:lnTo>
                  <a:pt x="10" y="6"/>
                </a:lnTo>
                <a:lnTo>
                  <a:pt x="3" y="6"/>
                </a:lnTo>
                <a:lnTo>
                  <a:pt x="0" y="8"/>
                </a:lnTo>
                <a:lnTo>
                  <a:pt x="0" y="8"/>
                </a:lnTo>
                <a:close/>
              </a:path>
            </a:pathLst>
          </a:custGeom>
          <a:solidFill>
            <a:srgbClr val="1F1A17"/>
          </a:solidFill>
          <a:ln w="9525">
            <a:noFill/>
            <a:round/>
            <a:headEnd/>
            <a:tailEnd/>
          </a:ln>
        </p:spPr>
        <p:txBody>
          <a:bodyPr/>
          <a:lstStyle/>
          <a:p>
            <a:endParaRPr lang="en-US"/>
          </a:p>
        </p:txBody>
      </p:sp>
      <p:sp>
        <p:nvSpPr>
          <p:cNvPr id="5214" name="Freeform 1118"/>
          <p:cNvSpPr>
            <a:spLocks/>
          </p:cNvSpPr>
          <p:nvPr/>
        </p:nvSpPr>
        <p:spPr bwMode="auto">
          <a:xfrm>
            <a:off x="3482975" y="4986338"/>
            <a:ext cx="7938" cy="20637"/>
          </a:xfrm>
          <a:custGeom>
            <a:avLst/>
            <a:gdLst/>
            <a:ahLst/>
            <a:cxnLst>
              <a:cxn ang="0">
                <a:pos x="4" y="0"/>
              </a:cxn>
              <a:cxn ang="0">
                <a:pos x="0" y="2"/>
              </a:cxn>
              <a:cxn ang="0">
                <a:pos x="5" y="13"/>
              </a:cxn>
              <a:cxn ang="0">
                <a:pos x="5" y="12"/>
              </a:cxn>
              <a:cxn ang="0">
                <a:pos x="5" y="7"/>
              </a:cxn>
              <a:cxn ang="0">
                <a:pos x="4" y="2"/>
              </a:cxn>
              <a:cxn ang="0">
                <a:pos x="4" y="0"/>
              </a:cxn>
            </a:cxnLst>
            <a:rect l="0" t="0" r="r" b="b"/>
            <a:pathLst>
              <a:path w="5" h="13">
                <a:moveTo>
                  <a:pt x="4" y="0"/>
                </a:moveTo>
                <a:lnTo>
                  <a:pt x="0" y="2"/>
                </a:lnTo>
                <a:lnTo>
                  <a:pt x="5" y="13"/>
                </a:lnTo>
                <a:lnTo>
                  <a:pt x="5" y="12"/>
                </a:lnTo>
                <a:lnTo>
                  <a:pt x="5" y="7"/>
                </a:lnTo>
                <a:lnTo>
                  <a:pt x="4" y="2"/>
                </a:lnTo>
                <a:lnTo>
                  <a:pt x="4" y="0"/>
                </a:lnTo>
                <a:close/>
              </a:path>
            </a:pathLst>
          </a:custGeom>
          <a:solidFill>
            <a:srgbClr val="1F1A17"/>
          </a:solidFill>
          <a:ln w="9525">
            <a:noFill/>
            <a:round/>
            <a:headEnd/>
            <a:tailEnd/>
          </a:ln>
        </p:spPr>
        <p:txBody>
          <a:bodyPr/>
          <a:lstStyle/>
          <a:p>
            <a:endParaRPr lang="en-US"/>
          </a:p>
        </p:txBody>
      </p:sp>
      <p:sp>
        <p:nvSpPr>
          <p:cNvPr id="5215" name="Freeform 1119"/>
          <p:cNvSpPr>
            <a:spLocks/>
          </p:cNvSpPr>
          <p:nvPr/>
        </p:nvSpPr>
        <p:spPr bwMode="auto">
          <a:xfrm>
            <a:off x="3454400" y="5002213"/>
            <a:ext cx="20638" cy="12700"/>
          </a:xfrm>
          <a:custGeom>
            <a:avLst/>
            <a:gdLst/>
            <a:ahLst/>
            <a:cxnLst>
              <a:cxn ang="0">
                <a:pos x="1" y="2"/>
              </a:cxn>
              <a:cxn ang="0">
                <a:pos x="0" y="8"/>
              </a:cxn>
              <a:cxn ang="0">
                <a:pos x="3" y="5"/>
              </a:cxn>
              <a:cxn ang="0">
                <a:pos x="6" y="2"/>
              </a:cxn>
              <a:cxn ang="0">
                <a:pos x="10" y="2"/>
              </a:cxn>
              <a:cxn ang="0">
                <a:pos x="13" y="2"/>
              </a:cxn>
              <a:cxn ang="0">
                <a:pos x="10" y="0"/>
              </a:cxn>
              <a:cxn ang="0">
                <a:pos x="6" y="0"/>
              </a:cxn>
              <a:cxn ang="0">
                <a:pos x="3" y="0"/>
              </a:cxn>
              <a:cxn ang="0">
                <a:pos x="1" y="2"/>
              </a:cxn>
            </a:cxnLst>
            <a:rect l="0" t="0" r="r" b="b"/>
            <a:pathLst>
              <a:path w="13" h="8">
                <a:moveTo>
                  <a:pt x="1" y="2"/>
                </a:moveTo>
                <a:lnTo>
                  <a:pt x="0" y="8"/>
                </a:lnTo>
                <a:lnTo>
                  <a:pt x="3" y="5"/>
                </a:lnTo>
                <a:lnTo>
                  <a:pt x="6" y="2"/>
                </a:lnTo>
                <a:lnTo>
                  <a:pt x="10" y="2"/>
                </a:lnTo>
                <a:lnTo>
                  <a:pt x="13" y="2"/>
                </a:lnTo>
                <a:lnTo>
                  <a:pt x="10" y="0"/>
                </a:lnTo>
                <a:lnTo>
                  <a:pt x="6" y="0"/>
                </a:lnTo>
                <a:lnTo>
                  <a:pt x="3" y="0"/>
                </a:lnTo>
                <a:lnTo>
                  <a:pt x="1" y="2"/>
                </a:lnTo>
                <a:close/>
              </a:path>
            </a:pathLst>
          </a:custGeom>
          <a:solidFill>
            <a:srgbClr val="1F1A17"/>
          </a:solidFill>
          <a:ln w="9525">
            <a:noFill/>
            <a:round/>
            <a:headEnd/>
            <a:tailEnd/>
          </a:ln>
        </p:spPr>
        <p:txBody>
          <a:bodyPr/>
          <a:lstStyle/>
          <a:p>
            <a:endParaRPr lang="en-US"/>
          </a:p>
        </p:txBody>
      </p:sp>
      <p:sp>
        <p:nvSpPr>
          <p:cNvPr id="5216" name="Freeform 1120"/>
          <p:cNvSpPr>
            <a:spLocks/>
          </p:cNvSpPr>
          <p:nvPr/>
        </p:nvSpPr>
        <p:spPr bwMode="auto">
          <a:xfrm>
            <a:off x="3414713" y="5049838"/>
            <a:ext cx="28575" cy="34925"/>
          </a:xfrm>
          <a:custGeom>
            <a:avLst/>
            <a:gdLst/>
            <a:ahLst/>
            <a:cxnLst>
              <a:cxn ang="0">
                <a:pos x="1" y="0"/>
              </a:cxn>
              <a:cxn ang="0">
                <a:pos x="1" y="0"/>
              </a:cxn>
              <a:cxn ang="0">
                <a:pos x="5" y="0"/>
              </a:cxn>
              <a:cxn ang="0">
                <a:pos x="5" y="5"/>
              </a:cxn>
              <a:cxn ang="0">
                <a:pos x="6" y="7"/>
              </a:cxn>
              <a:cxn ang="0">
                <a:pos x="10" y="9"/>
              </a:cxn>
              <a:cxn ang="0">
                <a:pos x="13" y="9"/>
              </a:cxn>
              <a:cxn ang="0">
                <a:pos x="13" y="12"/>
              </a:cxn>
              <a:cxn ang="0">
                <a:pos x="13" y="15"/>
              </a:cxn>
              <a:cxn ang="0">
                <a:pos x="16" y="19"/>
              </a:cxn>
              <a:cxn ang="0">
                <a:pos x="18" y="22"/>
              </a:cxn>
              <a:cxn ang="0">
                <a:pos x="16" y="22"/>
              </a:cxn>
              <a:cxn ang="0">
                <a:pos x="13" y="22"/>
              </a:cxn>
              <a:cxn ang="0">
                <a:pos x="11" y="17"/>
              </a:cxn>
              <a:cxn ang="0">
                <a:pos x="10" y="14"/>
              </a:cxn>
              <a:cxn ang="0">
                <a:pos x="8" y="14"/>
              </a:cxn>
              <a:cxn ang="0">
                <a:pos x="5" y="12"/>
              </a:cxn>
              <a:cxn ang="0">
                <a:pos x="3" y="7"/>
              </a:cxn>
              <a:cxn ang="0">
                <a:pos x="3" y="4"/>
              </a:cxn>
              <a:cxn ang="0">
                <a:pos x="1" y="7"/>
              </a:cxn>
              <a:cxn ang="0">
                <a:pos x="0" y="9"/>
              </a:cxn>
              <a:cxn ang="0">
                <a:pos x="1" y="0"/>
              </a:cxn>
            </a:cxnLst>
            <a:rect l="0" t="0" r="r" b="b"/>
            <a:pathLst>
              <a:path w="18" h="22">
                <a:moveTo>
                  <a:pt x="1" y="0"/>
                </a:moveTo>
                <a:lnTo>
                  <a:pt x="1" y="0"/>
                </a:lnTo>
                <a:lnTo>
                  <a:pt x="5" y="0"/>
                </a:lnTo>
                <a:lnTo>
                  <a:pt x="5" y="5"/>
                </a:lnTo>
                <a:lnTo>
                  <a:pt x="6" y="7"/>
                </a:lnTo>
                <a:lnTo>
                  <a:pt x="10" y="9"/>
                </a:lnTo>
                <a:lnTo>
                  <a:pt x="13" y="9"/>
                </a:lnTo>
                <a:lnTo>
                  <a:pt x="13" y="12"/>
                </a:lnTo>
                <a:lnTo>
                  <a:pt x="13" y="15"/>
                </a:lnTo>
                <a:lnTo>
                  <a:pt x="16" y="19"/>
                </a:lnTo>
                <a:lnTo>
                  <a:pt x="18" y="22"/>
                </a:lnTo>
                <a:lnTo>
                  <a:pt x="16" y="22"/>
                </a:lnTo>
                <a:lnTo>
                  <a:pt x="13" y="22"/>
                </a:lnTo>
                <a:lnTo>
                  <a:pt x="11" y="17"/>
                </a:lnTo>
                <a:lnTo>
                  <a:pt x="10" y="14"/>
                </a:lnTo>
                <a:lnTo>
                  <a:pt x="8" y="14"/>
                </a:lnTo>
                <a:lnTo>
                  <a:pt x="5" y="12"/>
                </a:lnTo>
                <a:lnTo>
                  <a:pt x="3" y="7"/>
                </a:lnTo>
                <a:lnTo>
                  <a:pt x="3" y="4"/>
                </a:lnTo>
                <a:lnTo>
                  <a:pt x="1" y="7"/>
                </a:lnTo>
                <a:lnTo>
                  <a:pt x="0" y="9"/>
                </a:lnTo>
                <a:lnTo>
                  <a:pt x="1" y="0"/>
                </a:lnTo>
                <a:close/>
              </a:path>
            </a:pathLst>
          </a:custGeom>
          <a:solidFill>
            <a:srgbClr val="1F1A17"/>
          </a:solidFill>
          <a:ln w="9525">
            <a:noFill/>
            <a:round/>
            <a:headEnd/>
            <a:tailEnd/>
          </a:ln>
        </p:spPr>
        <p:txBody>
          <a:bodyPr/>
          <a:lstStyle/>
          <a:p>
            <a:endParaRPr lang="en-US"/>
          </a:p>
        </p:txBody>
      </p:sp>
      <p:sp>
        <p:nvSpPr>
          <p:cNvPr id="5217" name="Freeform 1121"/>
          <p:cNvSpPr>
            <a:spLocks/>
          </p:cNvSpPr>
          <p:nvPr/>
        </p:nvSpPr>
        <p:spPr bwMode="auto">
          <a:xfrm>
            <a:off x="3578225" y="5160963"/>
            <a:ext cx="30163" cy="22225"/>
          </a:xfrm>
          <a:custGeom>
            <a:avLst/>
            <a:gdLst/>
            <a:ahLst/>
            <a:cxnLst>
              <a:cxn ang="0">
                <a:pos x="0" y="5"/>
              </a:cxn>
              <a:cxn ang="0">
                <a:pos x="4" y="2"/>
              </a:cxn>
              <a:cxn ang="0">
                <a:pos x="10" y="0"/>
              </a:cxn>
              <a:cxn ang="0">
                <a:pos x="17" y="4"/>
              </a:cxn>
              <a:cxn ang="0">
                <a:pos x="19" y="9"/>
              </a:cxn>
              <a:cxn ang="0">
                <a:pos x="19" y="14"/>
              </a:cxn>
              <a:cxn ang="0">
                <a:pos x="17" y="14"/>
              </a:cxn>
              <a:cxn ang="0">
                <a:pos x="14" y="5"/>
              </a:cxn>
              <a:cxn ang="0">
                <a:pos x="10" y="10"/>
              </a:cxn>
              <a:cxn ang="0">
                <a:pos x="7" y="4"/>
              </a:cxn>
              <a:cxn ang="0">
                <a:pos x="0" y="5"/>
              </a:cxn>
            </a:cxnLst>
            <a:rect l="0" t="0" r="r" b="b"/>
            <a:pathLst>
              <a:path w="19" h="14">
                <a:moveTo>
                  <a:pt x="0" y="5"/>
                </a:moveTo>
                <a:lnTo>
                  <a:pt x="4" y="2"/>
                </a:lnTo>
                <a:lnTo>
                  <a:pt x="10" y="0"/>
                </a:lnTo>
                <a:lnTo>
                  <a:pt x="17" y="4"/>
                </a:lnTo>
                <a:lnTo>
                  <a:pt x="19" y="9"/>
                </a:lnTo>
                <a:lnTo>
                  <a:pt x="19" y="14"/>
                </a:lnTo>
                <a:lnTo>
                  <a:pt x="17" y="14"/>
                </a:lnTo>
                <a:lnTo>
                  <a:pt x="14" y="5"/>
                </a:lnTo>
                <a:lnTo>
                  <a:pt x="10" y="10"/>
                </a:lnTo>
                <a:lnTo>
                  <a:pt x="7" y="4"/>
                </a:lnTo>
                <a:lnTo>
                  <a:pt x="0" y="5"/>
                </a:lnTo>
                <a:close/>
              </a:path>
            </a:pathLst>
          </a:custGeom>
          <a:solidFill>
            <a:srgbClr val="1F1A17"/>
          </a:solidFill>
          <a:ln w="9525">
            <a:noFill/>
            <a:round/>
            <a:headEnd/>
            <a:tailEnd/>
          </a:ln>
        </p:spPr>
        <p:txBody>
          <a:bodyPr/>
          <a:lstStyle/>
          <a:p>
            <a:endParaRPr lang="en-US"/>
          </a:p>
        </p:txBody>
      </p:sp>
      <p:sp>
        <p:nvSpPr>
          <p:cNvPr id="5218" name="Freeform 1122"/>
          <p:cNvSpPr>
            <a:spLocks/>
          </p:cNvSpPr>
          <p:nvPr/>
        </p:nvSpPr>
        <p:spPr bwMode="auto">
          <a:xfrm>
            <a:off x="3552825" y="5057775"/>
            <a:ext cx="31750" cy="46038"/>
          </a:xfrm>
          <a:custGeom>
            <a:avLst/>
            <a:gdLst/>
            <a:ahLst/>
            <a:cxnLst>
              <a:cxn ang="0">
                <a:pos x="0" y="0"/>
              </a:cxn>
              <a:cxn ang="0">
                <a:pos x="3" y="10"/>
              </a:cxn>
              <a:cxn ang="0">
                <a:pos x="1" y="17"/>
              </a:cxn>
              <a:cxn ang="0">
                <a:pos x="6" y="12"/>
              </a:cxn>
              <a:cxn ang="0">
                <a:pos x="16" y="29"/>
              </a:cxn>
              <a:cxn ang="0">
                <a:pos x="20" y="20"/>
              </a:cxn>
              <a:cxn ang="0">
                <a:pos x="15" y="20"/>
              </a:cxn>
              <a:cxn ang="0">
                <a:pos x="11" y="12"/>
              </a:cxn>
              <a:cxn ang="0">
                <a:pos x="10" y="14"/>
              </a:cxn>
              <a:cxn ang="0">
                <a:pos x="0" y="0"/>
              </a:cxn>
            </a:cxnLst>
            <a:rect l="0" t="0" r="r" b="b"/>
            <a:pathLst>
              <a:path w="20" h="29">
                <a:moveTo>
                  <a:pt x="0" y="0"/>
                </a:moveTo>
                <a:lnTo>
                  <a:pt x="3" y="10"/>
                </a:lnTo>
                <a:lnTo>
                  <a:pt x="1" y="17"/>
                </a:lnTo>
                <a:lnTo>
                  <a:pt x="6" y="12"/>
                </a:lnTo>
                <a:lnTo>
                  <a:pt x="16" y="29"/>
                </a:lnTo>
                <a:lnTo>
                  <a:pt x="20" y="20"/>
                </a:lnTo>
                <a:lnTo>
                  <a:pt x="15" y="20"/>
                </a:lnTo>
                <a:lnTo>
                  <a:pt x="11" y="12"/>
                </a:lnTo>
                <a:lnTo>
                  <a:pt x="10" y="14"/>
                </a:lnTo>
                <a:lnTo>
                  <a:pt x="0" y="0"/>
                </a:lnTo>
                <a:close/>
              </a:path>
            </a:pathLst>
          </a:custGeom>
          <a:solidFill>
            <a:srgbClr val="1F1A17"/>
          </a:solidFill>
          <a:ln w="9525">
            <a:noFill/>
            <a:round/>
            <a:headEnd/>
            <a:tailEnd/>
          </a:ln>
        </p:spPr>
        <p:txBody>
          <a:bodyPr/>
          <a:lstStyle/>
          <a:p>
            <a:endParaRPr lang="en-US"/>
          </a:p>
        </p:txBody>
      </p:sp>
      <p:sp>
        <p:nvSpPr>
          <p:cNvPr id="5219" name="Freeform 1123"/>
          <p:cNvSpPr>
            <a:spLocks/>
          </p:cNvSpPr>
          <p:nvPr/>
        </p:nvSpPr>
        <p:spPr bwMode="auto">
          <a:xfrm>
            <a:off x="3509963" y="5218113"/>
            <a:ext cx="39687" cy="25400"/>
          </a:xfrm>
          <a:custGeom>
            <a:avLst/>
            <a:gdLst/>
            <a:ahLst/>
            <a:cxnLst>
              <a:cxn ang="0">
                <a:pos x="0" y="16"/>
              </a:cxn>
              <a:cxn ang="0">
                <a:pos x="3" y="11"/>
              </a:cxn>
              <a:cxn ang="0">
                <a:pos x="8" y="10"/>
              </a:cxn>
              <a:cxn ang="0">
                <a:pos x="5" y="8"/>
              </a:cxn>
              <a:cxn ang="0">
                <a:pos x="2" y="8"/>
              </a:cxn>
              <a:cxn ang="0">
                <a:pos x="8" y="6"/>
              </a:cxn>
              <a:cxn ang="0">
                <a:pos x="15" y="8"/>
              </a:cxn>
              <a:cxn ang="0">
                <a:pos x="13" y="5"/>
              </a:cxn>
              <a:cxn ang="0">
                <a:pos x="13" y="1"/>
              </a:cxn>
              <a:cxn ang="0">
                <a:pos x="15" y="0"/>
              </a:cxn>
              <a:cxn ang="0">
                <a:pos x="17" y="0"/>
              </a:cxn>
              <a:cxn ang="0">
                <a:pos x="20" y="0"/>
              </a:cxn>
              <a:cxn ang="0">
                <a:pos x="25" y="0"/>
              </a:cxn>
              <a:cxn ang="0">
                <a:pos x="22" y="5"/>
              </a:cxn>
              <a:cxn ang="0">
                <a:pos x="18" y="10"/>
              </a:cxn>
              <a:cxn ang="0">
                <a:pos x="13" y="10"/>
              </a:cxn>
              <a:cxn ang="0">
                <a:pos x="8" y="11"/>
              </a:cxn>
              <a:cxn ang="0">
                <a:pos x="5" y="13"/>
              </a:cxn>
              <a:cxn ang="0">
                <a:pos x="0" y="16"/>
              </a:cxn>
            </a:cxnLst>
            <a:rect l="0" t="0" r="r" b="b"/>
            <a:pathLst>
              <a:path w="25" h="16">
                <a:moveTo>
                  <a:pt x="0" y="16"/>
                </a:moveTo>
                <a:lnTo>
                  <a:pt x="3" y="11"/>
                </a:lnTo>
                <a:lnTo>
                  <a:pt x="8" y="10"/>
                </a:lnTo>
                <a:lnTo>
                  <a:pt x="5" y="8"/>
                </a:lnTo>
                <a:lnTo>
                  <a:pt x="2" y="8"/>
                </a:lnTo>
                <a:lnTo>
                  <a:pt x="8" y="6"/>
                </a:lnTo>
                <a:lnTo>
                  <a:pt x="15" y="8"/>
                </a:lnTo>
                <a:lnTo>
                  <a:pt x="13" y="5"/>
                </a:lnTo>
                <a:lnTo>
                  <a:pt x="13" y="1"/>
                </a:lnTo>
                <a:lnTo>
                  <a:pt x="15" y="0"/>
                </a:lnTo>
                <a:lnTo>
                  <a:pt x="17" y="0"/>
                </a:lnTo>
                <a:lnTo>
                  <a:pt x="20" y="0"/>
                </a:lnTo>
                <a:lnTo>
                  <a:pt x="25" y="0"/>
                </a:lnTo>
                <a:lnTo>
                  <a:pt x="22" y="5"/>
                </a:lnTo>
                <a:lnTo>
                  <a:pt x="18" y="10"/>
                </a:lnTo>
                <a:lnTo>
                  <a:pt x="13" y="10"/>
                </a:lnTo>
                <a:lnTo>
                  <a:pt x="8" y="11"/>
                </a:lnTo>
                <a:lnTo>
                  <a:pt x="5" y="13"/>
                </a:lnTo>
                <a:lnTo>
                  <a:pt x="0" y="16"/>
                </a:lnTo>
                <a:close/>
              </a:path>
            </a:pathLst>
          </a:custGeom>
          <a:solidFill>
            <a:srgbClr val="1F1A17"/>
          </a:solidFill>
          <a:ln w="9525">
            <a:noFill/>
            <a:round/>
            <a:headEnd/>
            <a:tailEnd/>
          </a:ln>
        </p:spPr>
        <p:txBody>
          <a:bodyPr/>
          <a:lstStyle/>
          <a:p>
            <a:endParaRPr lang="en-US"/>
          </a:p>
        </p:txBody>
      </p:sp>
      <p:sp>
        <p:nvSpPr>
          <p:cNvPr id="5220" name="Freeform 1124"/>
          <p:cNvSpPr>
            <a:spLocks/>
          </p:cNvSpPr>
          <p:nvPr/>
        </p:nvSpPr>
        <p:spPr bwMode="auto">
          <a:xfrm>
            <a:off x="3578225" y="5199063"/>
            <a:ext cx="15875" cy="12700"/>
          </a:xfrm>
          <a:custGeom>
            <a:avLst/>
            <a:gdLst/>
            <a:ahLst/>
            <a:cxnLst>
              <a:cxn ang="0">
                <a:pos x="0" y="8"/>
              </a:cxn>
              <a:cxn ang="0">
                <a:pos x="0" y="5"/>
              </a:cxn>
              <a:cxn ang="0">
                <a:pos x="0" y="2"/>
              </a:cxn>
              <a:cxn ang="0">
                <a:pos x="4" y="0"/>
              </a:cxn>
              <a:cxn ang="0">
                <a:pos x="7" y="2"/>
              </a:cxn>
              <a:cxn ang="0">
                <a:pos x="9" y="5"/>
              </a:cxn>
              <a:cxn ang="0">
                <a:pos x="10" y="7"/>
              </a:cxn>
              <a:cxn ang="0">
                <a:pos x="0" y="8"/>
              </a:cxn>
            </a:cxnLst>
            <a:rect l="0" t="0" r="r" b="b"/>
            <a:pathLst>
              <a:path w="10" h="8">
                <a:moveTo>
                  <a:pt x="0" y="8"/>
                </a:moveTo>
                <a:lnTo>
                  <a:pt x="0" y="5"/>
                </a:lnTo>
                <a:lnTo>
                  <a:pt x="0" y="2"/>
                </a:lnTo>
                <a:lnTo>
                  <a:pt x="4" y="0"/>
                </a:lnTo>
                <a:lnTo>
                  <a:pt x="7" y="2"/>
                </a:lnTo>
                <a:lnTo>
                  <a:pt x="9" y="5"/>
                </a:lnTo>
                <a:lnTo>
                  <a:pt x="10" y="7"/>
                </a:lnTo>
                <a:lnTo>
                  <a:pt x="0" y="8"/>
                </a:lnTo>
                <a:close/>
              </a:path>
            </a:pathLst>
          </a:custGeom>
          <a:solidFill>
            <a:srgbClr val="1F1A17"/>
          </a:solidFill>
          <a:ln w="9525">
            <a:noFill/>
            <a:round/>
            <a:headEnd/>
            <a:tailEnd/>
          </a:ln>
        </p:spPr>
        <p:txBody>
          <a:bodyPr/>
          <a:lstStyle/>
          <a:p>
            <a:endParaRPr lang="en-US"/>
          </a:p>
        </p:txBody>
      </p:sp>
      <p:sp>
        <p:nvSpPr>
          <p:cNvPr id="5221" name="Freeform 1125"/>
          <p:cNvSpPr>
            <a:spLocks/>
          </p:cNvSpPr>
          <p:nvPr/>
        </p:nvSpPr>
        <p:spPr bwMode="auto">
          <a:xfrm>
            <a:off x="3408363" y="5283200"/>
            <a:ext cx="22225" cy="19050"/>
          </a:xfrm>
          <a:custGeom>
            <a:avLst/>
            <a:gdLst/>
            <a:ahLst/>
            <a:cxnLst>
              <a:cxn ang="0">
                <a:pos x="0" y="7"/>
              </a:cxn>
              <a:cxn ang="0">
                <a:pos x="12" y="0"/>
              </a:cxn>
              <a:cxn ang="0">
                <a:pos x="14" y="5"/>
              </a:cxn>
              <a:cxn ang="0">
                <a:pos x="14" y="10"/>
              </a:cxn>
              <a:cxn ang="0">
                <a:pos x="10" y="12"/>
              </a:cxn>
              <a:cxn ang="0">
                <a:pos x="7" y="12"/>
              </a:cxn>
              <a:cxn ang="0">
                <a:pos x="4" y="9"/>
              </a:cxn>
              <a:cxn ang="0">
                <a:pos x="0" y="7"/>
              </a:cxn>
            </a:cxnLst>
            <a:rect l="0" t="0" r="r" b="b"/>
            <a:pathLst>
              <a:path w="14" h="12">
                <a:moveTo>
                  <a:pt x="0" y="7"/>
                </a:moveTo>
                <a:lnTo>
                  <a:pt x="12" y="0"/>
                </a:lnTo>
                <a:lnTo>
                  <a:pt x="14" y="5"/>
                </a:lnTo>
                <a:lnTo>
                  <a:pt x="14" y="10"/>
                </a:lnTo>
                <a:lnTo>
                  <a:pt x="10" y="12"/>
                </a:lnTo>
                <a:lnTo>
                  <a:pt x="7" y="12"/>
                </a:lnTo>
                <a:lnTo>
                  <a:pt x="4" y="9"/>
                </a:lnTo>
                <a:lnTo>
                  <a:pt x="0" y="7"/>
                </a:lnTo>
                <a:close/>
              </a:path>
            </a:pathLst>
          </a:custGeom>
          <a:solidFill>
            <a:srgbClr val="1F1A17"/>
          </a:solidFill>
          <a:ln w="9525">
            <a:noFill/>
            <a:round/>
            <a:headEnd/>
            <a:tailEnd/>
          </a:ln>
        </p:spPr>
        <p:txBody>
          <a:bodyPr/>
          <a:lstStyle/>
          <a:p>
            <a:endParaRPr lang="en-US"/>
          </a:p>
        </p:txBody>
      </p:sp>
      <p:sp>
        <p:nvSpPr>
          <p:cNvPr id="5222" name="Freeform 1126"/>
          <p:cNvSpPr>
            <a:spLocks/>
          </p:cNvSpPr>
          <p:nvPr/>
        </p:nvSpPr>
        <p:spPr bwMode="auto">
          <a:xfrm>
            <a:off x="3632200" y="5187950"/>
            <a:ext cx="17463" cy="19050"/>
          </a:xfrm>
          <a:custGeom>
            <a:avLst/>
            <a:gdLst/>
            <a:ahLst/>
            <a:cxnLst>
              <a:cxn ang="0">
                <a:pos x="11" y="0"/>
              </a:cxn>
              <a:cxn ang="0">
                <a:pos x="10" y="0"/>
              </a:cxn>
              <a:cxn ang="0">
                <a:pos x="5" y="4"/>
              </a:cxn>
              <a:cxn ang="0">
                <a:pos x="1" y="9"/>
              </a:cxn>
              <a:cxn ang="0">
                <a:pos x="0" y="12"/>
              </a:cxn>
              <a:cxn ang="0">
                <a:pos x="3" y="12"/>
              </a:cxn>
              <a:cxn ang="0">
                <a:pos x="5" y="10"/>
              </a:cxn>
              <a:cxn ang="0">
                <a:pos x="10" y="5"/>
              </a:cxn>
              <a:cxn ang="0">
                <a:pos x="11" y="2"/>
              </a:cxn>
              <a:cxn ang="0">
                <a:pos x="11" y="0"/>
              </a:cxn>
            </a:cxnLst>
            <a:rect l="0" t="0" r="r" b="b"/>
            <a:pathLst>
              <a:path w="11" h="12">
                <a:moveTo>
                  <a:pt x="11" y="0"/>
                </a:moveTo>
                <a:lnTo>
                  <a:pt x="10" y="0"/>
                </a:lnTo>
                <a:lnTo>
                  <a:pt x="5" y="4"/>
                </a:lnTo>
                <a:lnTo>
                  <a:pt x="1" y="9"/>
                </a:lnTo>
                <a:lnTo>
                  <a:pt x="0" y="12"/>
                </a:lnTo>
                <a:lnTo>
                  <a:pt x="3" y="12"/>
                </a:lnTo>
                <a:lnTo>
                  <a:pt x="5" y="10"/>
                </a:lnTo>
                <a:lnTo>
                  <a:pt x="10" y="5"/>
                </a:lnTo>
                <a:lnTo>
                  <a:pt x="11" y="2"/>
                </a:lnTo>
                <a:lnTo>
                  <a:pt x="11" y="0"/>
                </a:lnTo>
                <a:close/>
              </a:path>
            </a:pathLst>
          </a:custGeom>
          <a:solidFill>
            <a:srgbClr val="1F1A17"/>
          </a:solidFill>
          <a:ln w="9525">
            <a:noFill/>
            <a:round/>
            <a:headEnd/>
            <a:tailEnd/>
          </a:ln>
        </p:spPr>
        <p:txBody>
          <a:bodyPr/>
          <a:lstStyle/>
          <a:p>
            <a:endParaRPr lang="en-US"/>
          </a:p>
        </p:txBody>
      </p:sp>
      <p:sp>
        <p:nvSpPr>
          <p:cNvPr id="5223" name="Freeform 1127"/>
          <p:cNvSpPr>
            <a:spLocks/>
          </p:cNvSpPr>
          <p:nvPr/>
        </p:nvSpPr>
        <p:spPr bwMode="auto">
          <a:xfrm>
            <a:off x="3648075" y="5249863"/>
            <a:ext cx="114300" cy="79375"/>
          </a:xfrm>
          <a:custGeom>
            <a:avLst/>
            <a:gdLst/>
            <a:ahLst/>
            <a:cxnLst>
              <a:cxn ang="0">
                <a:pos x="0" y="35"/>
              </a:cxn>
              <a:cxn ang="0">
                <a:pos x="5" y="41"/>
              </a:cxn>
              <a:cxn ang="0">
                <a:pos x="8" y="36"/>
              </a:cxn>
              <a:cxn ang="0">
                <a:pos x="13" y="35"/>
              </a:cxn>
              <a:cxn ang="0">
                <a:pos x="17" y="33"/>
              </a:cxn>
              <a:cxn ang="0">
                <a:pos x="20" y="31"/>
              </a:cxn>
              <a:cxn ang="0">
                <a:pos x="22" y="35"/>
              </a:cxn>
              <a:cxn ang="0">
                <a:pos x="23" y="36"/>
              </a:cxn>
              <a:cxn ang="0">
                <a:pos x="27" y="35"/>
              </a:cxn>
              <a:cxn ang="0">
                <a:pos x="30" y="35"/>
              </a:cxn>
              <a:cxn ang="0">
                <a:pos x="32" y="35"/>
              </a:cxn>
              <a:cxn ang="0">
                <a:pos x="33" y="35"/>
              </a:cxn>
              <a:cxn ang="0">
                <a:pos x="37" y="38"/>
              </a:cxn>
              <a:cxn ang="0">
                <a:pos x="40" y="41"/>
              </a:cxn>
              <a:cxn ang="0">
                <a:pos x="40" y="30"/>
              </a:cxn>
              <a:cxn ang="0">
                <a:pos x="42" y="46"/>
              </a:cxn>
              <a:cxn ang="0">
                <a:pos x="47" y="50"/>
              </a:cxn>
              <a:cxn ang="0">
                <a:pos x="47" y="43"/>
              </a:cxn>
              <a:cxn ang="0">
                <a:pos x="48" y="36"/>
              </a:cxn>
              <a:cxn ang="0">
                <a:pos x="52" y="33"/>
              </a:cxn>
              <a:cxn ang="0">
                <a:pos x="55" y="33"/>
              </a:cxn>
              <a:cxn ang="0">
                <a:pos x="60" y="28"/>
              </a:cxn>
              <a:cxn ang="0">
                <a:pos x="57" y="23"/>
              </a:cxn>
              <a:cxn ang="0">
                <a:pos x="65" y="25"/>
              </a:cxn>
              <a:cxn ang="0">
                <a:pos x="65" y="20"/>
              </a:cxn>
              <a:cxn ang="0">
                <a:pos x="62" y="16"/>
              </a:cxn>
              <a:cxn ang="0">
                <a:pos x="65" y="15"/>
              </a:cxn>
              <a:cxn ang="0">
                <a:pos x="67" y="11"/>
              </a:cxn>
              <a:cxn ang="0">
                <a:pos x="63" y="10"/>
              </a:cxn>
              <a:cxn ang="0">
                <a:pos x="68" y="8"/>
              </a:cxn>
              <a:cxn ang="0">
                <a:pos x="72" y="0"/>
              </a:cxn>
              <a:cxn ang="0">
                <a:pos x="62" y="6"/>
              </a:cxn>
              <a:cxn ang="0">
                <a:pos x="57" y="13"/>
              </a:cxn>
              <a:cxn ang="0">
                <a:pos x="60" y="18"/>
              </a:cxn>
              <a:cxn ang="0">
                <a:pos x="55" y="20"/>
              </a:cxn>
              <a:cxn ang="0">
                <a:pos x="55" y="23"/>
              </a:cxn>
              <a:cxn ang="0">
                <a:pos x="50" y="26"/>
              </a:cxn>
              <a:cxn ang="0">
                <a:pos x="45" y="26"/>
              </a:cxn>
              <a:cxn ang="0">
                <a:pos x="43" y="23"/>
              </a:cxn>
              <a:cxn ang="0">
                <a:pos x="40" y="15"/>
              </a:cxn>
              <a:cxn ang="0">
                <a:pos x="35" y="18"/>
              </a:cxn>
              <a:cxn ang="0">
                <a:pos x="28" y="21"/>
              </a:cxn>
              <a:cxn ang="0">
                <a:pos x="22" y="21"/>
              </a:cxn>
              <a:cxn ang="0">
                <a:pos x="13" y="23"/>
              </a:cxn>
              <a:cxn ang="0">
                <a:pos x="5" y="30"/>
              </a:cxn>
              <a:cxn ang="0">
                <a:pos x="0" y="35"/>
              </a:cxn>
            </a:cxnLst>
            <a:rect l="0" t="0" r="r" b="b"/>
            <a:pathLst>
              <a:path w="72" h="50">
                <a:moveTo>
                  <a:pt x="0" y="35"/>
                </a:moveTo>
                <a:lnTo>
                  <a:pt x="5" y="41"/>
                </a:lnTo>
                <a:lnTo>
                  <a:pt x="8" y="36"/>
                </a:lnTo>
                <a:lnTo>
                  <a:pt x="13" y="35"/>
                </a:lnTo>
                <a:lnTo>
                  <a:pt x="17" y="33"/>
                </a:lnTo>
                <a:lnTo>
                  <a:pt x="20" y="31"/>
                </a:lnTo>
                <a:lnTo>
                  <a:pt x="22" y="35"/>
                </a:lnTo>
                <a:lnTo>
                  <a:pt x="23" y="36"/>
                </a:lnTo>
                <a:lnTo>
                  <a:pt x="27" y="35"/>
                </a:lnTo>
                <a:lnTo>
                  <a:pt x="30" y="35"/>
                </a:lnTo>
                <a:lnTo>
                  <a:pt x="32" y="35"/>
                </a:lnTo>
                <a:lnTo>
                  <a:pt x="33" y="35"/>
                </a:lnTo>
                <a:lnTo>
                  <a:pt x="37" y="38"/>
                </a:lnTo>
                <a:lnTo>
                  <a:pt x="40" y="41"/>
                </a:lnTo>
                <a:lnTo>
                  <a:pt x="40" y="30"/>
                </a:lnTo>
                <a:lnTo>
                  <a:pt x="42" y="46"/>
                </a:lnTo>
                <a:lnTo>
                  <a:pt x="47" y="50"/>
                </a:lnTo>
                <a:lnTo>
                  <a:pt x="47" y="43"/>
                </a:lnTo>
                <a:lnTo>
                  <a:pt x="48" y="36"/>
                </a:lnTo>
                <a:lnTo>
                  <a:pt x="52" y="33"/>
                </a:lnTo>
                <a:lnTo>
                  <a:pt x="55" y="33"/>
                </a:lnTo>
                <a:lnTo>
                  <a:pt x="60" y="28"/>
                </a:lnTo>
                <a:lnTo>
                  <a:pt x="57" y="23"/>
                </a:lnTo>
                <a:lnTo>
                  <a:pt x="65" y="25"/>
                </a:lnTo>
                <a:lnTo>
                  <a:pt x="65" y="20"/>
                </a:lnTo>
                <a:lnTo>
                  <a:pt x="62" y="16"/>
                </a:lnTo>
                <a:lnTo>
                  <a:pt x="65" y="15"/>
                </a:lnTo>
                <a:lnTo>
                  <a:pt x="67" y="11"/>
                </a:lnTo>
                <a:lnTo>
                  <a:pt x="63" y="10"/>
                </a:lnTo>
                <a:lnTo>
                  <a:pt x="68" y="8"/>
                </a:lnTo>
                <a:lnTo>
                  <a:pt x="72" y="0"/>
                </a:lnTo>
                <a:lnTo>
                  <a:pt x="62" y="6"/>
                </a:lnTo>
                <a:lnTo>
                  <a:pt x="57" y="13"/>
                </a:lnTo>
                <a:lnTo>
                  <a:pt x="60" y="18"/>
                </a:lnTo>
                <a:lnTo>
                  <a:pt x="55" y="20"/>
                </a:lnTo>
                <a:lnTo>
                  <a:pt x="55" y="23"/>
                </a:lnTo>
                <a:lnTo>
                  <a:pt x="50" y="26"/>
                </a:lnTo>
                <a:lnTo>
                  <a:pt x="45" y="26"/>
                </a:lnTo>
                <a:lnTo>
                  <a:pt x="43" y="23"/>
                </a:lnTo>
                <a:lnTo>
                  <a:pt x="40" y="15"/>
                </a:lnTo>
                <a:lnTo>
                  <a:pt x="35" y="18"/>
                </a:lnTo>
                <a:lnTo>
                  <a:pt x="28" y="21"/>
                </a:lnTo>
                <a:lnTo>
                  <a:pt x="22" y="21"/>
                </a:lnTo>
                <a:lnTo>
                  <a:pt x="13" y="23"/>
                </a:lnTo>
                <a:lnTo>
                  <a:pt x="5" y="30"/>
                </a:lnTo>
                <a:lnTo>
                  <a:pt x="0" y="35"/>
                </a:lnTo>
                <a:close/>
              </a:path>
            </a:pathLst>
          </a:custGeom>
          <a:solidFill>
            <a:srgbClr val="1F1A17"/>
          </a:solidFill>
          <a:ln w="9525">
            <a:noFill/>
            <a:round/>
            <a:headEnd/>
            <a:tailEnd/>
          </a:ln>
        </p:spPr>
        <p:txBody>
          <a:bodyPr/>
          <a:lstStyle/>
          <a:p>
            <a:endParaRPr lang="en-US"/>
          </a:p>
        </p:txBody>
      </p:sp>
      <p:sp>
        <p:nvSpPr>
          <p:cNvPr id="5224" name="Freeform 1128"/>
          <p:cNvSpPr>
            <a:spLocks/>
          </p:cNvSpPr>
          <p:nvPr/>
        </p:nvSpPr>
        <p:spPr bwMode="auto">
          <a:xfrm>
            <a:off x="3473450" y="5259388"/>
            <a:ext cx="139700" cy="98425"/>
          </a:xfrm>
          <a:custGeom>
            <a:avLst/>
            <a:gdLst/>
            <a:ahLst/>
            <a:cxnLst>
              <a:cxn ang="0">
                <a:pos x="85" y="14"/>
              </a:cxn>
              <a:cxn ang="0">
                <a:pos x="86" y="5"/>
              </a:cxn>
              <a:cxn ang="0">
                <a:pos x="83" y="5"/>
              </a:cxn>
              <a:cxn ang="0">
                <a:pos x="78" y="4"/>
              </a:cxn>
              <a:cxn ang="0">
                <a:pos x="73" y="0"/>
              </a:cxn>
              <a:cxn ang="0">
                <a:pos x="65" y="5"/>
              </a:cxn>
              <a:cxn ang="0">
                <a:pos x="61" y="10"/>
              </a:cxn>
              <a:cxn ang="0">
                <a:pos x="65" y="20"/>
              </a:cxn>
              <a:cxn ang="0">
                <a:pos x="53" y="19"/>
              </a:cxn>
              <a:cxn ang="0">
                <a:pos x="38" y="15"/>
              </a:cxn>
              <a:cxn ang="0">
                <a:pos x="21" y="17"/>
              </a:cxn>
              <a:cxn ang="0">
                <a:pos x="8" y="19"/>
              </a:cxn>
              <a:cxn ang="0">
                <a:pos x="3" y="22"/>
              </a:cxn>
              <a:cxn ang="0">
                <a:pos x="6" y="30"/>
              </a:cxn>
              <a:cxn ang="0">
                <a:pos x="13" y="32"/>
              </a:cxn>
              <a:cxn ang="0">
                <a:pos x="20" y="34"/>
              </a:cxn>
              <a:cxn ang="0">
                <a:pos x="26" y="39"/>
              </a:cxn>
              <a:cxn ang="0">
                <a:pos x="33" y="37"/>
              </a:cxn>
              <a:cxn ang="0">
                <a:pos x="36" y="29"/>
              </a:cxn>
              <a:cxn ang="0">
                <a:pos x="48" y="30"/>
              </a:cxn>
              <a:cxn ang="0">
                <a:pos x="46" y="39"/>
              </a:cxn>
              <a:cxn ang="0">
                <a:pos x="35" y="45"/>
              </a:cxn>
              <a:cxn ang="0">
                <a:pos x="23" y="52"/>
              </a:cxn>
              <a:cxn ang="0">
                <a:pos x="25" y="57"/>
              </a:cxn>
              <a:cxn ang="0">
                <a:pos x="38" y="56"/>
              </a:cxn>
              <a:cxn ang="0">
                <a:pos x="43" y="54"/>
              </a:cxn>
              <a:cxn ang="0">
                <a:pos x="45" y="57"/>
              </a:cxn>
              <a:cxn ang="0">
                <a:pos x="55" y="57"/>
              </a:cxn>
              <a:cxn ang="0">
                <a:pos x="76" y="54"/>
              </a:cxn>
              <a:cxn ang="0">
                <a:pos x="83" y="49"/>
              </a:cxn>
              <a:cxn ang="0">
                <a:pos x="83" y="32"/>
              </a:cxn>
              <a:cxn ang="0">
                <a:pos x="76" y="30"/>
              </a:cxn>
              <a:cxn ang="0">
                <a:pos x="68" y="20"/>
              </a:cxn>
              <a:cxn ang="0">
                <a:pos x="73" y="17"/>
              </a:cxn>
              <a:cxn ang="0">
                <a:pos x="80" y="22"/>
              </a:cxn>
              <a:cxn ang="0">
                <a:pos x="83" y="22"/>
              </a:cxn>
            </a:cxnLst>
            <a:rect l="0" t="0" r="r" b="b"/>
            <a:pathLst>
              <a:path w="88" h="62">
                <a:moveTo>
                  <a:pt x="83" y="19"/>
                </a:moveTo>
                <a:lnTo>
                  <a:pt x="85" y="14"/>
                </a:lnTo>
                <a:lnTo>
                  <a:pt x="88" y="9"/>
                </a:lnTo>
                <a:lnTo>
                  <a:pt x="86" y="5"/>
                </a:lnTo>
                <a:lnTo>
                  <a:pt x="85" y="2"/>
                </a:lnTo>
                <a:lnTo>
                  <a:pt x="83" y="5"/>
                </a:lnTo>
                <a:lnTo>
                  <a:pt x="80" y="9"/>
                </a:lnTo>
                <a:lnTo>
                  <a:pt x="78" y="4"/>
                </a:lnTo>
                <a:lnTo>
                  <a:pt x="78" y="0"/>
                </a:lnTo>
                <a:lnTo>
                  <a:pt x="73" y="0"/>
                </a:lnTo>
                <a:lnTo>
                  <a:pt x="70" y="2"/>
                </a:lnTo>
                <a:lnTo>
                  <a:pt x="65" y="5"/>
                </a:lnTo>
                <a:lnTo>
                  <a:pt x="61" y="9"/>
                </a:lnTo>
                <a:lnTo>
                  <a:pt x="61" y="10"/>
                </a:lnTo>
                <a:lnTo>
                  <a:pt x="63" y="15"/>
                </a:lnTo>
                <a:lnTo>
                  <a:pt x="65" y="20"/>
                </a:lnTo>
                <a:lnTo>
                  <a:pt x="63" y="22"/>
                </a:lnTo>
                <a:lnTo>
                  <a:pt x="53" y="19"/>
                </a:lnTo>
                <a:lnTo>
                  <a:pt x="46" y="14"/>
                </a:lnTo>
                <a:lnTo>
                  <a:pt x="38" y="15"/>
                </a:lnTo>
                <a:lnTo>
                  <a:pt x="30" y="15"/>
                </a:lnTo>
                <a:lnTo>
                  <a:pt x="21" y="17"/>
                </a:lnTo>
                <a:lnTo>
                  <a:pt x="15" y="19"/>
                </a:lnTo>
                <a:lnTo>
                  <a:pt x="8" y="19"/>
                </a:lnTo>
                <a:lnTo>
                  <a:pt x="0" y="17"/>
                </a:lnTo>
                <a:lnTo>
                  <a:pt x="3" y="22"/>
                </a:lnTo>
                <a:lnTo>
                  <a:pt x="6" y="25"/>
                </a:lnTo>
                <a:lnTo>
                  <a:pt x="6" y="30"/>
                </a:lnTo>
                <a:lnTo>
                  <a:pt x="5" y="34"/>
                </a:lnTo>
                <a:lnTo>
                  <a:pt x="13" y="32"/>
                </a:lnTo>
                <a:lnTo>
                  <a:pt x="20" y="30"/>
                </a:lnTo>
                <a:lnTo>
                  <a:pt x="20" y="34"/>
                </a:lnTo>
                <a:lnTo>
                  <a:pt x="20" y="37"/>
                </a:lnTo>
                <a:lnTo>
                  <a:pt x="26" y="39"/>
                </a:lnTo>
                <a:lnTo>
                  <a:pt x="35" y="40"/>
                </a:lnTo>
                <a:lnTo>
                  <a:pt x="33" y="37"/>
                </a:lnTo>
                <a:lnTo>
                  <a:pt x="31" y="32"/>
                </a:lnTo>
                <a:lnTo>
                  <a:pt x="36" y="29"/>
                </a:lnTo>
                <a:lnTo>
                  <a:pt x="43" y="29"/>
                </a:lnTo>
                <a:lnTo>
                  <a:pt x="48" y="30"/>
                </a:lnTo>
                <a:lnTo>
                  <a:pt x="51" y="32"/>
                </a:lnTo>
                <a:lnTo>
                  <a:pt x="46" y="39"/>
                </a:lnTo>
                <a:lnTo>
                  <a:pt x="43" y="44"/>
                </a:lnTo>
                <a:lnTo>
                  <a:pt x="35" y="45"/>
                </a:lnTo>
                <a:lnTo>
                  <a:pt x="28" y="49"/>
                </a:lnTo>
                <a:lnTo>
                  <a:pt x="23" y="52"/>
                </a:lnTo>
                <a:lnTo>
                  <a:pt x="18" y="57"/>
                </a:lnTo>
                <a:lnTo>
                  <a:pt x="25" y="57"/>
                </a:lnTo>
                <a:lnTo>
                  <a:pt x="33" y="57"/>
                </a:lnTo>
                <a:lnTo>
                  <a:pt x="38" y="56"/>
                </a:lnTo>
                <a:lnTo>
                  <a:pt x="41" y="54"/>
                </a:lnTo>
                <a:lnTo>
                  <a:pt x="43" y="54"/>
                </a:lnTo>
                <a:lnTo>
                  <a:pt x="45" y="56"/>
                </a:lnTo>
                <a:lnTo>
                  <a:pt x="45" y="57"/>
                </a:lnTo>
                <a:lnTo>
                  <a:pt x="45" y="62"/>
                </a:lnTo>
                <a:lnTo>
                  <a:pt x="55" y="57"/>
                </a:lnTo>
                <a:lnTo>
                  <a:pt x="68" y="52"/>
                </a:lnTo>
                <a:lnTo>
                  <a:pt x="76" y="54"/>
                </a:lnTo>
                <a:lnTo>
                  <a:pt x="80" y="56"/>
                </a:lnTo>
                <a:lnTo>
                  <a:pt x="83" y="49"/>
                </a:lnTo>
                <a:lnTo>
                  <a:pt x="85" y="39"/>
                </a:lnTo>
                <a:lnTo>
                  <a:pt x="83" y="32"/>
                </a:lnTo>
                <a:lnTo>
                  <a:pt x="83" y="29"/>
                </a:lnTo>
                <a:lnTo>
                  <a:pt x="76" y="30"/>
                </a:lnTo>
                <a:lnTo>
                  <a:pt x="68" y="29"/>
                </a:lnTo>
                <a:lnTo>
                  <a:pt x="68" y="20"/>
                </a:lnTo>
                <a:lnTo>
                  <a:pt x="70" y="15"/>
                </a:lnTo>
                <a:lnTo>
                  <a:pt x="73" y="17"/>
                </a:lnTo>
                <a:lnTo>
                  <a:pt x="78" y="19"/>
                </a:lnTo>
                <a:lnTo>
                  <a:pt x="80" y="22"/>
                </a:lnTo>
                <a:lnTo>
                  <a:pt x="81" y="25"/>
                </a:lnTo>
                <a:lnTo>
                  <a:pt x="83" y="22"/>
                </a:lnTo>
                <a:lnTo>
                  <a:pt x="83" y="19"/>
                </a:lnTo>
                <a:close/>
              </a:path>
            </a:pathLst>
          </a:custGeom>
          <a:solidFill>
            <a:srgbClr val="1F1A17"/>
          </a:solidFill>
          <a:ln w="9525">
            <a:noFill/>
            <a:round/>
            <a:headEnd/>
            <a:tailEnd/>
          </a:ln>
        </p:spPr>
        <p:txBody>
          <a:bodyPr/>
          <a:lstStyle/>
          <a:p>
            <a:endParaRPr lang="en-US"/>
          </a:p>
        </p:txBody>
      </p:sp>
      <p:sp>
        <p:nvSpPr>
          <p:cNvPr id="5225" name="Freeform 1129"/>
          <p:cNvSpPr>
            <a:spLocks/>
          </p:cNvSpPr>
          <p:nvPr/>
        </p:nvSpPr>
        <p:spPr bwMode="auto">
          <a:xfrm>
            <a:off x="3313113" y="5302250"/>
            <a:ext cx="228600" cy="114300"/>
          </a:xfrm>
          <a:custGeom>
            <a:avLst/>
            <a:gdLst/>
            <a:ahLst/>
            <a:cxnLst>
              <a:cxn ang="0">
                <a:pos x="0" y="5"/>
              </a:cxn>
              <a:cxn ang="0">
                <a:pos x="5" y="13"/>
              </a:cxn>
              <a:cxn ang="0">
                <a:pos x="10" y="23"/>
              </a:cxn>
              <a:cxn ang="0">
                <a:pos x="12" y="25"/>
              </a:cxn>
              <a:cxn ang="0">
                <a:pos x="17" y="25"/>
              </a:cxn>
              <a:cxn ang="0">
                <a:pos x="22" y="27"/>
              </a:cxn>
              <a:cxn ang="0">
                <a:pos x="24" y="32"/>
              </a:cxn>
              <a:cxn ang="0">
                <a:pos x="27" y="35"/>
              </a:cxn>
              <a:cxn ang="0">
                <a:pos x="32" y="37"/>
              </a:cxn>
              <a:cxn ang="0">
                <a:pos x="34" y="50"/>
              </a:cxn>
              <a:cxn ang="0">
                <a:pos x="39" y="49"/>
              </a:cxn>
              <a:cxn ang="0">
                <a:pos x="44" y="42"/>
              </a:cxn>
              <a:cxn ang="0">
                <a:pos x="55" y="45"/>
              </a:cxn>
              <a:cxn ang="0">
                <a:pos x="64" y="55"/>
              </a:cxn>
              <a:cxn ang="0">
                <a:pos x="72" y="67"/>
              </a:cxn>
              <a:cxn ang="0">
                <a:pos x="80" y="67"/>
              </a:cxn>
              <a:cxn ang="0">
                <a:pos x="85" y="62"/>
              </a:cxn>
              <a:cxn ang="0">
                <a:pos x="90" y="62"/>
              </a:cxn>
              <a:cxn ang="0">
                <a:pos x="95" y="67"/>
              </a:cxn>
              <a:cxn ang="0">
                <a:pos x="102" y="67"/>
              </a:cxn>
              <a:cxn ang="0">
                <a:pos x="107" y="65"/>
              </a:cxn>
              <a:cxn ang="0">
                <a:pos x="114" y="67"/>
              </a:cxn>
              <a:cxn ang="0">
                <a:pos x="126" y="62"/>
              </a:cxn>
              <a:cxn ang="0">
                <a:pos x="137" y="57"/>
              </a:cxn>
              <a:cxn ang="0">
                <a:pos x="139" y="54"/>
              </a:cxn>
              <a:cxn ang="0">
                <a:pos x="132" y="42"/>
              </a:cxn>
              <a:cxn ang="0">
                <a:pos x="124" y="40"/>
              </a:cxn>
              <a:cxn ang="0">
                <a:pos x="114" y="39"/>
              </a:cxn>
              <a:cxn ang="0">
                <a:pos x="109" y="44"/>
              </a:cxn>
              <a:cxn ang="0">
                <a:pos x="107" y="55"/>
              </a:cxn>
              <a:cxn ang="0">
                <a:pos x="102" y="52"/>
              </a:cxn>
              <a:cxn ang="0">
                <a:pos x="97" y="50"/>
              </a:cxn>
              <a:cxn ang="0">
                <a:pos x="89" y="49"/>
              </a:cxn>
              <a:cxn ang="0">
                <a:pos x="82" y="47"/>
              </a:cxn>
              <a:cxn ang="0">
                <a:pos x="77" y="45"/>
              </a:cxn>
              <a:cxn ang="0">
                <a:pos x="72" y="40"/>
              </a:cxn>
              <a:cxn ang="0">
                <a:pos x="69" y="32"/>
              </a:cxn>
              <a:cxn ang="0">
                <a:pos x="62" y="23"/>
              </a:cxn>
              <a:cxn ang="0">
                <a:pos x="55" y="22"/>
              </a:cxn>
              <a:cxn ang="0">
                <a:pos x="40" y="17"/>
              </a:cxn>
              <a:cxn ang="0">
                <a:pos x="24" y="12"/>
              </a:cxn>
              <a:cxn ang="0">
                <a:pos x="17" y="8"/>
              </a:cxn>
              <a:cxn ang="0">
                <a:pos x="15" y="7"/>
              </a:cxn>
              <a:cxn ang="0">
                <a:pos x="10" y="7"/>
              </a:cxn>
              <a:cxn ang="0">
                <a:pos x="2" y="3"/>
              </a:cxn>
            </a:cxnLst>
            <a:rect l="0" t="0" r="r" b="b"/>
            <a:pathLst>
              <a:path w="144" h="72">
                <a:moveTo>
                  <a:pt x="0" y="0"/>
                </a:moveTo>
                <a:lnTo>
                  <a:pt x="0" y="5"/>
                </a:lnTo>
                <a:lnTo>
                  <a:pt x="0" y="12"/>
                </a:lnTo>
                <a:lnTo>
                  <a:pt x="5" y="13"/>
                </a:lnTo>
                <a:lnTo>
                  <a:pt x="10" y="15"/>
                </a:lnTo>
                <a:lnTo>
                  <a:pt x="10" y="23"/>
                </a:lnTo>
                <a:lnTo>
                  <a:pt x="10" y="29"/>
                </a:lnTo>
                <a:lnTo>
                  <a:pt x="12" y="25"/>
                </a:lnTo>
                <a:lnTo>
                  <a:pt x="14" y="22"/>
                </a:lnTo>
                <a:lnTo>
                  <a:pt x="17" y="25"/>
                </a:lnTo>
                <a:lnTo>
                  <a:pt x="19" y="29"/>
                </a:lnTo>
                <a:lnTo>
                  <a:pt x="22" y="27"/>
                </a:lnTo>
                <a:lnTo>
                  <a:pt x="25" y="25"/>
                </a:lnTo>
                <a:lnTo>
                  <a:pt x="24" y="32"/>
                </a:lnTo>
                <a:lnTo>
                  <a:pt x="22" y="39"/>
                </a:lnTo>
                <a:lnTo>
                  <a:pt x="27" y="35"/>
                </a:lnTo>
                <a:lnTo>
                  <a:pt x="30" y="34"/>
                </a:lnTo>
                <a:lnTo>
                  <a:pt x="32" y="37"/>
                </a:lnTo>
                <a:lnTo>
                  <a:pt x="30" y="45"/>
                </a:lnTo>
                <a:lnTo>
                  <a:pt x="34" y="50"/>
                </a:lnTo>
                <a:lnTo>
                  <a:pt x="37" y="55"/>
                </a:lnTo>
                <a:lnTo>
                  <a:pt x="39" y="49"/>
                </a:lnTo>
                <a:lnTo>
                  <a:pt x="40" y="45"/>
                </a:lnTo>
                <a:lnTo>
                  <a:pt x="44" y="42"/>
                </a:lnTo>
                <a:lnTo>
                  <a:pt x="47" y="42"/>
                </a:lnTo>
                <a:lnTo>
                  <a:pt x="55" y="45"/>
                </a:lnTo>
                <a:lnTo>
                  <a:pt x="62" y="50"/>
                </a:lnTo>
                <a:lnTo>
                  <a:pt x="64" y="55"/>
                </a:lnTo>
                <a:lnTo>
                  <a:pt x="64" y="60"/>
                </a:lnTo>
                <a:lnTo>
                  <a:pt x="72" y="67"/>
                </a:lnTo>
                <a:lnTo>
                  <a:pt x="79" y="72"/>
                </a:lnTo>
                <a:lnTo>
                  <a:pt x="80" y="67"/>
                </a:lnTo>
                <a:lnTo>
                  <a:pt x="82" y="65"/>
                </a:lnTo>
                <a:lnTo>
                  <a:pt x="85" y="62"/>
                </a:lnTo>
                <a:lnTo>
                  <a:pt x="87" y="62"/>
                </a:lnTo>
                <a:lnTo>
                  <a:pt x="90" y="62"/>
                </a:lnTo>
                <a:lnTo>
                  <a:pt x="94" y="64"/>
                </a:lnTo>
                <a:lnTo>
                  <a:pt x="95" y="67"/>
                </a:lnTo>
                <a:lnTo>
                  <a:pt x="97" y="72"/>
                </a:lnTo>
                <a:lnTo>
                  <a:pt x="102" y="67"/>
                </a:lnTo>
                <a:lnTo>
                  <a:pt x="106" y="62"/>
                </a:lnTo>
                <a:lnTo>
                  <a:pt x="107" y="65"/>
                </a:lnTo>
                <a:lnTo>
                  <a:pt x="107" y="69"/>
                </a:lnTo>
                <a:lnTo>
                  <a:pt x="114" y="67"/>
                </a:lnTo>
                <a:lnTo>
                  <a:pt x="121" y="67"/>
                </a:lnTo>
                <a:lnTo>
                  <a:pt x="126" y="62"/>
                </a:lnTo>
                <a:lnTo>
                  <a:pt x="131" y="57"/>
                </a:lnTo>
                <a:lnTo>
                  <a:pt x="137" y="57"/>
                </a:lnTo>
                <a:lnTo>
                  <a:pt x="144" y="59"/>
                </a:lnTo>
                <a:lnTo>
                  <a:pt x="139" y="54"/>
                </a:lnTo>
                <a:lnTo>
                  <a:pt x="132" y="47"/>
                </a:lnTo>
                <a:lnTo>
                  <a:pt x="132" y="42"/>
                </a:lnTo>
                <a:lnTo>
                  <a:pt x="132" y="37"/>
                </a:lnTo>
                <a:lnTo>
                  <a:pt x="124" y="40"/>
                </a:lnTo>
                <a:lnTo>
                  <a:pt x="119" y="40"/>
                </a:lnTo>
                <a:lnTo>
                  <a:pt x="114" y="39"/>
                </a:lnTo>
                <a:lnTo>
                  <a:pt x="107" y="35"/>
                </a:lnTo>
                <a:lnTo>
                  <a:pt x="109" y="44"/>
                </a:lnTo>
                <a:lnTo>
                  <a:pt x="112" y="52"/>
                </a:lnTo>
                <a:lnTo>
                  <a:pt x="107" y="55"/>
                </a:lnTo>
                <a:lnTo>
                  <a:pt x="101" y="57"/>
                </a:lnTo>
                <a:lnTo>
                  <a:pt x="102" y="52"/>
                </a:lnTo>
                <a:lnTo>
                  <a:pt x="102" y="47"/>
                </a:lnTo>
                <a:lnTo>
                  <a:pt x="97" y="50"/>
                </a:lnTo>
                <a:lnTo>
                  <a:pt x="92" y="50"/>
                </a:lnTo>
                <a:lnTo>
                  <a:pt x="89" y="49"/>
                </a:lnTo>
                <a:lnTo>
                  <a:pt x="84" y="45"/>
                </a:lnTo>
                <a:lnTo>
                  <a:pt x="82" y="47"/>
                </a:lnTo>
                <a:lnTo>
                  <a:pt x="79" y="47"/>
                </a:lnTo>
                <a:lnTo>
                  <a:pt x="77" y="45"/>
                </a:lnTo>
                <a:lnTo>
                  <a:pt x="75" y="44"/>
                </a:lnTo>
                <a:lnTo>
                  <a:pt x="72" y="40"/>
                </a:lnTo>
                <a:lnTo>
                  <a:pt x="69" y="35"/>
                </a:lnTo>
                <a:lnTo>
                  <a:pt x="69" y="32"/>
                </a:lnTo>
                <a:lnTo>
                  <a:pt x="69" y="27"/>
                </a:lnTo>
                <a:lnTo>
                  <a:pt x="62" y="23"/>
                </a:lnTo>
                <a:lnTo>
                  <a:pt x="55" y="20"/>
                </a:lnTo>
                <a:lnTo>
                  <a:pt x="55" y="22"/>
                </a:lnTo>
                <a:lnTo>
                  <a:pt x="55" y="25"/>
                </a:lnTo>
                <a:lnTo>
                  <a:pt x="40" y="17"/>
                </a:lnTo>
                <a:lnTo>
                  <a:pt x="25" y="10"/>
                </a:lnTo>
                <a:lnTo>
                  <a:pt x="24" y="12"/>
                </a:lnTo>
                <a:lnTo>
                  <a:pt x="22" y="13"/>
                </a:lnTo>
                <a:lnTo>
                  <a:pt x="17" y="8"/>
                </a:lnTo>
                <a:lnTo>
                  <a:pt x="14" y="5"/>
                </a:lnTo>
                <a:lnTo>
                  <a:pt x="15" y="7"/>
                </a:lnTo>
                <a:lnTo>
                  <a:pt x="15" y="8"/>
                </a:lnTo>
                <a:lnTo>
                  <a:pt x="10" y="7"/>
                </a:lnTo>
                <a:lnTo>
                  <a:pt x="4" y="7"/>
                </a:lnTo>
                <a:lnTo>
                  <a:pt x="2" y="3"/>
                </a:lnTo>
                <a:lnTo>
                  <a:pt x="0" y="0"/>
                </a:lnTo>
                <a:close/>
              </a:path>
            </a:pathLst>
          </a:custGeom>
          <a:solidFill>
            <a:srgbClr val="1F1A17"/>
          </a:solidFill>
          <a:ln w="9525">
            <a:noFill/>
            <a:round/>
            <a:headEnd/>
            <a:tailEnd/>
          </a:ln>
        </p:spPr>
        <p:txBody>
          <a:bodyPr/>
          <a:lstStyle/>
          <a:p>
            <a:endParaRPr lang="en-US"/>
          </a:p>
        </p:txBody>
      </p:sp>
      <p:sp>
        <p:nvSpPr>
          <p:cNvPr id="5226" name="Freeform 1130"/>
          <p:cNvSpPr>
            <a:spLocks/>
          </p:cNvSpPr>
          <p:nvPr/>
        </p:nvSpPr>
        <p:spPr bwMode="auto">
          <a:xfrm>
            <a:off x="3340100" y="5233988"/>
            <a:ext cx="130175" cy="115887"/>
          </a:xfrm>
          <a:custGeom>
            <a:avLst/>
            <a:gdLst/>
            <a:ahLst/>
            <a:cxnLst>
              <a:cxn ang="0">
                <a:pos x="5" y="8"/>
              </a:cxn>
              <a:cxn ang="0">
                <a:pos x="8" y="23"/>
              </a:cxn>
              <a:cxn ang="0">
                <a:pos x="12" y="35"/>
              </a:cxn>
              <a:cxn ang="0">
                <a:pos x="13" y="45"/>
              </a:cxn>
              <a:cxn ang="0">
                <a:pos x="18" y="46"/>
              </a:cxn>
              <a:cxn ang="0">
                <a:pos x="23" y="56"/>
              </a:cxn>
              <a:cxn ang="0">
                <a:pos x="32" y="73"/>
              </a:cxn>
              <a:cxn ang="0">
                <a:pos x="38" y="70"/>
              </a:cxn>
              <a:cxn ang="0">
                <a:pos x="42" y="60"/>
              </a:cxn>
              <a:cxn ang="0">
                <a:pos x="53" y="63"/>
              </a:cxn>
              <a:cxn ang="0">
                <a:pos x="62" y="61"/>
              </a:cxn>
              <a:cxn ang="0">
                <a:pos x="70" y="60"/>
              </a:cxn>
              <a:cxn ang="0">
                <a:pos x="77" y="58"/>
              </a:cxn>
              <a:cxn ang="0">
                <a:pos x="80" y="53"/>
              </a:cxn>
              <a:cxn ang="0">
                <a:pos x="73" y="50"/>
              </a:cxn>
              <a:cxn ang="0">
                <a:pos x="55" y="46"/>
              </a:cxn>
              <a:cxn ang="0">
                <a:pos x="50" y="41"/>
              </a:cxn>
              <a:cxn ang="0">
                <a:pos x="45" y="38"/>
              </a:cxn>
              <a:cxn ang="0">
                <a:pos x="42" y="35"/>
              </a:cxn>
              <a:cxn ang="0">
                <a:pos x="48" y="33"/>
              </a:cxn>
              <a:cxn ang="0">
                <a:pos x="65" y="38"/>
              </a:cxn>
              <a:cxn ang="0">
                <a:pos x="72" y="36"/>
              </a:cxn>
              <a:cxn ang="0">
                <a:pos x="62" y="28"/>
              </a:cxn>
              <a:cxn ang="0">
                <a:pos x="48" y="23"/>
              </a:cxn>
              <a:cxn ang="0">
                <a:pos x="42" y="18"/>
              </a:cxn>
              <a:cxn ang="0">
                <a:pos x="33" y="15"/>
              </a:cxn>
              <a:cxn ang="0">
                <a:pos x="27" y="5"/>
              </a:cxn>
              <a:cxn ang="0">
                <a:pos x="22" y="0"/>
              </a:cxn>
              <a:cxn ang="0">
                <a:pos x="23" y="6"/>
              </a:cxn>
              <a:cxn ang="0">
                <a:pos x="32" y="20"/>
              </a:cxn>
              <a:cxn ang="0">
                <a:pos x="37" y="30"/>
              </a:cxn>
              <a:cxn ang="0">
                <a:pos x="28" y="28"/>
              </a:cxn>
              <a:cxn ang="0">
                <a:pos x="13" y="15"/>
              </a:cxn>
              <a:cxn ang="0">
                <a:pos x="3" y="3"/>
              </a:cxn>
            </a:cxnLst>
            <a:rect l="0" t="0" r="r" b="b"/>
            <a:pathLst>
              <a:path w="82" h="73">
                <a:moveTo>
                  <a:pt x="0" y="3"/>
                </a:moveTo>
                <a:lnTo>
                  <a:pt x="5" y="8"/>
                </a:lnTo>
                <a:lnTo>
                  <a:pt x="8" y="15"/>
                </a:lnTo>
                <a:lnTo>
                  <a:pt x="8" y="23"/>
                </a:lnTo>
                <a:lnTo>
                  <a:pt x="8" y="31"/>
                </a:lnTo>
                <a:lnTo>
                  <a:pt x="12" y="35"/>
                </a:lnTo>
                <a:lnTo>
                  <a:pt x="13" y="38"/>
                </a:lnTo>
                <a:lnTo>
                  <a:pt x="13" y="45"/>
                </a:lnTo>
                <a:lnTo>
                  <a:pt x="17" y="48"/>
                </a:lnTo>
                <a:lnTo>
                  <a:pt x="18" y="46"/>
                </a:lnTo>
                <a:lnTo>
                  <a:pt x="20" y="43"/>
                </a:lnTo>
                <a:lnTo>
                  <a:pt x="23" y="56"/>
                </a:lnTo>
                <a:lnTo>
                  <a:pt x="25" y="72"/>
                </a:lnTo>
                <a:lnTo>
                  <a:pt x="32" y="73"/>
                </a:lnTo>
                <a:lnTo>
                  <a:pt x="37" y="73"/>
                </a:lnTo>
                <a:lnTo>
                  <a:pt x="38" y="70"/>
                </a:lnTo>
                <a:lnTo>
                  <a:pt x="38" y="63"/>
                </a:lnTo>
                <a:lnTo>
                  <a:pt x="42" y="60"/>
                </a:lnTo>
                <a:lnTo>
                  <a:pt x="43" y="58"/>
                </a:lnTo>
                <a:lnTo>
                  <a:pt x="53" y="63"/>
                </a:lnTo>
                <a:lnTo>
                  <a:pt x="60" y="66"/>
                </a:lnTo>
                <a:lnTo>
                  <a:pt x="62" y="61"/>
                </a:lnTo>
                <a:lnTo>
                  <a:pt x="63" y="56"/>
                </a:lnTo>
                <a:lnTo>
                  <a:pt x="70" y="60"/>
                </a:lnTo>
                <a:lnTo>
                  <a:pt x="75" y="60"/>
                </a:lnTo>
                <a:lnTo>
                  <a:pt x="77" y="58"/>
                </a:lnTo>
                <a:lnTo>
                  <a:pt x="78" y="56"/>
                </a:lnTo>
                <a:lnTo>
                  <a:pt x="80" y="53"/>
                </a:lnTo>
                <a:lnTo>
                  <a:pt x="82" y="48"/>
                </a:lnTo>
                <a:lnTo>
                  <a:pt x="73" y="50"/>
                </a:lnTo>
                <a:lnTo>
                  <a:pt x="62" y="50"/>
                </a:lnTo>
                <a:lnTo>
                  <a:pt x="55" y="46"/>
                </a:lnTo>
                <a:lnTo>
                  <a:pt x="52" y="46"/>
                </a:lnTo>
                <a:lnTo>
                  <a:pt x="50" y="41"/>
                </a:lnTo>
                <a:lnTo>
                  <a:pt x="50" y="38"/>
                </a:lnTo>
                <a:lnTo>
                  <a:pt x="45" y="38"/>
                </a:lnTo>
                <a:lnTo>
                  <a:pt x="40" y="38"/>
                </a:lnTo>
                <a:lnTo>
                  <a:pt x="42" y="35"/>
                </a:lnTo>
                <a:lnTo>
                  <a:pt x="45" y="33"/>
                </a:lnTo>
                <a:lnTo>
                  <a:pt x="48" y="33"/>
                </a:lnTo>
                <a:lnTo>
                  <a:pt x="55" y="33"/>
                </a:lnTo>
                <a:lnTo>
                  <a:pt x="65" y="38"/>
                </a:lnTo>
                <a:lnTo>
                  <a:pt x="72" y="40"/>
                </a:lnTo>
                <a:lnTo>
                  <a:pt x="72" y="36"/>
                </a:lnTo>
                <a:lnTo>
                  <a:pt x="70" y="33"/>
                </a:lnTo>
                <a:lnTo>
                  <a:pt x="62" y="28"/>
                </a:lnTo>
                <a:lnTo>
                  <a:pt x="53" y="25"/>
                </a:lnTo>
                <a:lnTo>
                  <a:pt x="48" y="23"/>
                </a:lnTo>
                <a:lnTo>
                  <a:pt x="43" y="21"/>
                </a:lnTo>
                <a:lnTo>
                  <a:pt x="42" y="18"/>
                </a:lnTo>
                <a:lnTo>
                  <a:pt x="38" y="16"/>
                </a:lnTo>
                <a:lnTo>
                  <a:pt x="33" y="15"/>
                </a:lnTo>
                <a:lnTo>
                  <a:pt x="30" y="10"/>
                </a:lnTo>
                <a:lnTo>
                  <a:pt x="27" y="5"/>
                </a:lnTo>
                <a:lnTo>
                  <a:pt x="23" y="0"/>
                </a:lnTo>
                <a:lnTo>
                  <a:pt x="22" y="0"/>
                </a:lnTo>
                <a:lnTo>
                  <a:pt x="18" y="0"/>
                </a:lnTo>
                <a:lnTo>
                  <a:pt x="23" y="6"/>
                </a:lnTo>
                <a:lnTo>
                  <a:pt x="27" y="13"/>
                </a:lnTo>
                <a:lnTo>
                  <a:pt x="32" y="20"/>
                </a:lnTo>
                <a:lnTo>
                  <a:pt x="38" y="26"/>
                </a:lnTo>
                <a:lnTo>
                  <a:pt x="37" y="30"/>
                </a:lnTo>
                <a:lnTo>
                  <a:pt x="35" y="31"/>
                </a:lnTo>
                <a:lnTo>
                  <a:pt x="28" y="28"/>
                </a:lnTo>
                <a:lnTo>
                  <a:pt x="20" y="25"/>
                </a:lnTo>
                <a:lnTo>
                  <a:pt x="13" y="15"/>
                </a:lnTo>
                <a:lnTo>
                  <a:pt x="7" y="5"/>
                </a:lnTo>
                <a:lnTo>
                  <a:pt x="3" y="3"/>
                </a:lnTo>
                <a:lnTo>
                  <a:pt x="0" y="3"/>
                </a:lnTo>
                <a:close/>
              </a:path>
            </a:pathLst>
          </a:custGeom>
          <a:solidFill>
            <a:srgbClr val="1F1A17"/>
          </a:solidFill>
          <a:ln w="9525">
            <a:noFill/>
            <a:round/>
            <a:headEnd/>
            <a:tailEnd/>
          </a:ln>
        </p:spPr>
        <p:txBody>
          <a:bodyPr/>
          <a:lstStyle/>
          <a:p>
            <a:endParaRPr lang="en-US"/>
          </a:p>
        </p:txBody>
      </p:sp>
      <p:sp>
        <p:nvSpPr>
          <p:cNvPr id="5227" name="Freeform 1131"/>
          <p:cNvSpPr>
            <a:spLocks/>
          </p:cNvSpPr>
          <p:nvPr/>
        </p:nvSpPr>
        <p:spPr bwMode="auto">
          <a:xfrm>
            <a:off x="3443288" y="5302250"/>
            <a:ext cx="69850" cy="74613"/>
          </a:xfrm>
          <a:custGeom>
            <a:avLst/>
            <a:gdLst/>
            <a:ahLst/>
            <a:cxnLst>
              <a:cxn ang="0">
                <a:pos x="0" y="30"/>
              </a:cxn>
              <a:cxn ang="0">
                <a:pos x="5" y="32"/>
              </a:cxn>
              <a:cxn ang="0">
                <a:pos x="10" y="35"/>
              </a:cxn>
              <a:cxn ang="0">
                <a:pos x="13" y="44"/>
              </a:cxn>
              <a:cxn ang="0">
                <a:pos x="17" y="47"/>
              </a:cxn>
              <a:cxn ang="0">
                <a:pos x="17" y="35"/>
              </a:cxn>
              <a:cxn ang="0">
                <a:pos x="22" y="34"/>
              </a:cxn>
              <a:cxn ang="0">
                <a:pos x="22" y="23"/>
              </a:cxn>
              <a:cxn ang="0">
                <a:pos x="29" y="20"/>
              </a:cxn>
              <a:cxn ang="0">
                <a:pos x="35" y="27"/>
              </a:cxn>
              <a:cxn ang="0">
                <a:pos x="44" y="17"/>
              </a:cxn>
              <a:cxn ang="0">
                <a:pos x="37" y="17"/>
              </a:cxn>
              <a:cxn ang="0">
                <a:pos x="44" y="10"/>
              </a:cxn>
              <a:cxn ang="0">
                <a:pos x="39" y="7"/>
              </a:cxn>
              <a:cxn ang="0">
                <a:pos x="30" y="10"/>
              </a:cxn>
              <a:cxn ang="0">
                <a:pos x="29" y="0"/>
              </a:cxn>
              <a:cxn ang="0">
                <a:pos x="24" y="5"/>
              </a:cxn>
              <a:cxn ang="0">
                <a:pos x="20" y="17"/>
              </a:cxn>
              <a:cxn ang="0">
                <a:pos x="19" y="2"/>
              </a:cxn>
              <a:cxn ang="0">
                <a:pos x="13" y="18"/>
              </a:cxn>
              <a:cxn ang="0">
                <a:pos x="8" y="23"/>
              </a:cxn>
              <a:cxn ang="0">
                <a:pos x="0" y="30"/>
              </a:cxn>
            </a:cxnLst>
            <a:rect l="0" t="0" r="r" b="b"/>
            <a:pathLst>
              <a:path w="44" h="47">
                <a:moveTo>
                  <a:pt x="0" y="30"/>
                </a:moveTo>
                <a:lnTo>
                  <a:pt x="5" y="32"/>
                </a:lnTo>
                <a:lnTo>
                  <a:pt x="10" y="35"/>
                </a:lnTo>
                <a:lnTo>
                  <a:pt x="13" y="44"/>
                </a:lnTo>
                <a:lnTo>
                  <a:pt x="17" y="47"/>
                </a:lnTo>
                <a:lnTo>
                  <a:pt x="17" y="35"/>
                </a:lnTo>
                <a:lnTo>
                  <a:pt x="22" y="34"/>
                </a:lnTo>
                <a:lnTo>
                  <a:pt x="22" y="23"/>
                </a:lnTo>
                <a:lnTo>
                  <a:pt x="29" y="20"/>
                </a:lnTo>
                <a:lnTo>
                  <a:pt x="35" y="27"/>
                </a:lnTo>
                <a:lnTo>
                  <a:pt x="44" y="17"/>
                </a:lnTo>
                <a:lnTo>
                  <a:pt x="37" y="17"/>
                </a:lnTo>
                <a:lnTo>
                  <a:pt x="44" y="10"/>
                </a:lnTo>
                <a:lnTo>
                  <a:pt x="39" y="7"/>
                </a:lnTo>
                <a:lnTo>
                  <a:pt x="30" y="10"/>
                </a:lnTo>
                <a:lnTo>
                  <a:pt x="29" y="0"/>
                </a:lnTo>
                <a:lnTo>
                  <a:pt x="24" y="5"/>
                </a:lnTo>
                <a:lnTo>
                  <a:pt x="20" y="17"/>
                </a:lnTo>
                <a:lnTo>
                  <a:pt x="19" y="2"/>
                </a:lnTo>
                <a:lnTo>
                  <a:pt x="13" y="18"/>
                </a:lnTo>
                <a:lnTo>
                  <a:pt x="8" y="23"/>
                </a:lnTo>
                <a:lnTo>
                  <a:pt x="0" y="30"/>
                </a:lnTo>
                <a:close/>
              </a:path>
            </a:pathLst>
          </a:custGeom>
          <a:solidFill>
            <a:srgbClr val="1F1A17"/>
          </a:solidFill>
          <a:ln w="9525">
            <a:noFill/>
            <a:round/>
            <a:headEnd/>
            <a:tailEnd/>
          </a:ln>
        </p:spPr>
        <p:txBody>
          <a:bodyPr/>
          <a:lstStyle/>
          <a:p>
            <a:endParaRPr lang="en-US"/>
          </a:p>
        </p:txBody>
      </p:sp>
      <p:sp>
        <p:nvSpPr>
          <p:cNvPr id="5228" name="Freeform 1132"/>
          <p:cNvSpPr>
            <a:spLocks/>
          </p:cNvSpPr>
          <p:nvPr/>
        </p:nvSpPr>
        <p:spPr bwMode="auto">
          <a:xfrm>
            <a:off x="3719513" y="5254625"/>
            <a:ext cx="107950" cy="87313"/>
          </a:xfrm>
          <a:custGeom>
            <a:avLst/>
            <a:gdLst/>
            <a:ahLst/>
            <a:cxnLst>
              <a:cxn ang="0">
                <a:pos x="7" y="40"/>
              </a:cxn>
              <a:cxn ang="0">
                <a:pos x="10" y="37"/>
              </a:cxn>
              <a:cxn ang="0">
                <a:pos x="15" y="33"/>
              </a:cxn>
              <a:cxn ang="0">
                <a:pos x="20" y="32"/>
              </a:cxn>
              <a:cxn ang="0">
                <a:pos x="25" y="30"/>
              </a:cxn>
              <a:cxn ang="0">
                <a:pos x="37" y="27"/>
              </a:cxn>
              <a:cxn ang="0">
                <a:pos x="47" y="22"/>
              </a:cxn>
              <a:cxn ang="0">
                <a:pos x="62" y="7"/>
              </a:cxn>
              <a:cxn ang="0">
                <a:pos x="68" y="0"/>
              </a:cxn>
              <a:cxn ang="0">
                <a:pos x="68" y="3"/>
              </a:cxn>
              <a:cxn ang="0">
                <a:pos x="67" y="7"/>
              </a:cxn>
              <a:cxn ang="0">
                <a:pos x="67" y="7"/>
              </a:cxn>
              <a:cxn ang="0">
                <a:pos x="63" y="7"/>
              </a:cxn>
              <a:cxn ang="0">
                <a:pos x="62" y="8"/>
              </a:cxn>
              <a:cxn ang="0">
                <a:pos x="62" y="12"/>
              </a:cxn>
              <a:cxn ang="0">
                <a:pos x="60" y="23"/>
              </a:cxn>
              <a:cxn ang="0">
                <a:pos x="60" y="28"/>
              </a:cxn>
              <a:cxn ang="0">
                <a:pos x="57" y="27"/>
              </a:cxn>
              <a:cxn ang="0">
                <a:pos x="55" y="27"/>
              </a:cxn>
              <a:cxn ang="0">
                <a:pos x="53" y="27"/>
              </a:cxn>
              <a:cxn ang="0">
                <a:pos x="52" y="30"/>
              </a:cxn>
              <a:cxn ang="0">
                <a:pos x="52" y="35"/>
              </a:cxn>
              <a:cxn ang="0">
                <a:pos x="53" y="42"/>
              </a:cxn>
              <a:cxn ang="0">
                <a:pos x="52" y="42"/>
              </a:cxn>
              <a:cxn ang="0">
                <a:pos x="48" y="38"/>
              </a:cxn>
              <a:cxn ang="0">
                <a:pos x="47" y="37"/>
              </a:cxn>
              <a:cxn ang="0">
                <a:pos x="43" y="37"/>
              </a:cxn>
              <a:cxn ang="0">
                <a:pos x="42" y="37"/>
              </a:cxn>
              <a:cxn ang="0">
                <a:pos x="40" y="38"/>
              </a:cxn>
              <a:cxn ang="0">
                <a:pos x="38" y="48"/>
              </a:cxn>
              <a:cxn ang="0">
                <a:pos x="40" y="53"/>
              </a:cxn>
              <a:cxn ang="0">
                <a:pos x="35" y="52"/>
              </a:cxn>
              <a:cxn ang="0">
                <a:pos x="30" y="50"/>
              </a:cxn>
              <a:cxn ang="0">
                <a:pos x="25" y="52"/>
              </a:cxn>
              <a:cxn ang="0">
                <a:pos x="22" y="55"/>
              </a:cxn>
              <a:cxn ang="0">
                <a:pos x="13" y="53"/>
              </a:cxn>
              <a:cxn ang="0">
                <a:pos x="7" y="53"/>
              </a:cxn>
              <a:cxn ang="0">
                <a:pos x="3" y="48"/>
              </a:cxn>
              <a:cxn ang="0">
                <a:pos x="0" y="43"/>
              </a:cxn>
              <a:cxn ang="0">
                <a:pos x="3" y="42"/>
              </a:cxn>
              <a:cxn ang="0">
                <a:pos x="7" y="40"/>
              </a:cxn>
            </a:cxnLst>
            <a:rect l="0" t="0" r="r" b="b"/>
            <a:pathLst>
              <a:path w="68" h="55">
                <a:moveTo>
                  <a:pt x="7" y="40"/>
                </a:moveTo>
                <a:lnTo>
                  <a:pt x="10" y="37"/>
                </a:lnTo>
                <a:lnTo>
                  <a:pt x="15" y="33"/>
                </a:lnTo>
                <a:lnTo>
                  <a:pt x="20" y="32"/>
                </a:lnTo>
                <a:lnTo>
                  <a:pt x="25" y="30"/>
                </a:lnTo>
                <a:lnTo>
                  <a:pt x="37" y="27"/>
                </a:lnTo>
                <a:lnTo>
                  <a:pt x="47" y="22"/>
                </a:lnTo>
                <a:lnTo>
                  <a:pt x="62" y="7"/>
                </a:lnTo>
                <a:lnTo>
                  <a:pt x="68" y="0"/>
                </a:lnTo>
                <a:lnTo>
                  <a:pt x="68" y="3"/>
                </a:lnTo>
                <a:lnTo>
                  <a:pt x="67" y="7"/>
                </a:lnTo>
                <a:lnTo>
                  <a:pt x="67" y="7"/>
                </a:lnTo>
                <a:lnTo>
                  <a:pt x="63" y="7"/>
                </a:lnTo>
                <a:lnTo>
                  <a:pt x="62" y="8"/>
                </a:lnTo>
                <a:lnTo>
                  <a:pt x="62" y="12"/>
                </a:lnTo>
                <a:lnTo>
                  <a:pt x="60" y="23"/>
                </a:lnTo>
                <a:lnTo>
                  <a:pt x="60" y="28"/>
                </a:lnTo>
                <a:lnTo>
                  <a:pt x="57" y="27"/>
                </a:lnTo>
                <a:lnTo>
                  <a:pt x="55" y="27"/>
                </a:lnTo>
                <a:lnTo>
                  <a:pt x="53" y="27"/>
                </a:lnTo>
                <a:lnTo>
                  <a:pt x="52" y="30"/>
                </a:lnTo>
                <a:lnTo>
                  <a:pt x="52" y="35"/>
                </a:lnTo>
                <a:lnTo>
                  <a:pt x="53" y="42"/>
                </a:lnTo>
                <a:lnTo>
                  <a:pt x="52" y="42"/>
                </a:lnTo>
                <a:lnTo>
                  <a:pt x="48" y="38"/>
                </a:lnTo>
                <a:lnTo>
                  <a:pt x="47" y="37"/>
                </a:lnTo>
                <a:lnTo>
                  <a:pt x="43" y="37"/>
                </a:lnTo>
                <a:lnTo>
                  <a:pt x="42" y="37"/>
                </a:lnTo>
                <a:lnTo>
                  <a:pt x="40" y="38"/>
                </a:lnTo>
                <a:lnTo>
                  <a:pt x="38" y="48"/>
                </a:lnTo>
                <a:lnTo>
                  <a:pt x="40" y="53"/>
                </a:lnTo>
                <a:lnTo>
                  <a:pt x="35" y="52"/>
                </a:lnTo>
                <a:lnTo>
                  <a:pt x="30" y="50"/>
                </a:lnTo>
                <a:lnTo>
                  <a:pt x="25" y="52"/>
                </a:lnTo>
                <a:lnTo>
                  <a:pt x="22" y="55"/>
                </a:lnTo>
                <a:lnTo>
                  <a:pt x="13" y="53"/>
                </a:lnTo>
                <a:lnTo>
                  <a:pt x="7" y="53"/>
                </a:lnTo>
                <a:lnTo>
                  <a:pt x="3" y="48"/>
                </a:lnTo>
                <a:lnTo>
                  <a:pt x="0" y="43"/>
                </a:lnTo>
                <a:lnTo>
                  <a:pt x="3" y="42"/>
                </a:lnTo>
                <a:lnTo>
                  <a:pt x="7" y="40"/>
                </a:lnTo>
                <a:close/>
              </a:path>
            </a:pathLst>
          </a:custGeom>
          <a:solidFill>
            <a:srgbClr val="1F1A17"/>
          </a:solidFill>
          <a:ln w="9525">
            <a:noFill/>
            <a:round/>
            <a:headEnd/>
            <a:tailEnd/>
          </a:ln>
        </p:spPr>
        <p:txBody>
          <a:bodyPr/>
          <a:lstStyle/>
          <a:p>
            <a:endParaRPr lang="en-US"/>
          </a:p>
        </p:txBody>
      </p:sp>
      <p:sp>
        <p:nvSpPr>
          <p:cNvPr id="5229" name="Freeform 1133"/>
          <p:cNvSpPr>
            <a:spLocks/>
          </p:cNvSpPr>
          <p:nvPr/>
        </p:nvSpPr>
        <p:spPr bwMode="auto">
          <a:xfrm>
            <a:off x="3722688" y="5356225"/>
            <a:ext cx="31750" cy="25400"/>
          </a:xfrm>
          <a:custGeom>
            <a:avLst/>
            <a:gdLst/>
            <a:ahLst/>
            <a:cxnLst>
              <a:cxn ang="0">
                <a:pos x="13" y="0"/>
              </a:cxn>
              <a:cxn ang="0">
                <a:pos x="15" y="1"/>
              </a:cxn>
              <a:cxn ang="0">
                <a:pos x="18" y="6"/>
              </a:cxn>
              <a:cxn ang="0">
                <a:pos x="20" y="11"/>
              </a:cxn>
              <a:cxn ang="0">
                <a:pos x="20" y="15"/>
              </a:cxn>
              <a:cxn ang="0">
                <a:pos x="13" y="6"/>
              </a:cxn>
              <a:cxn ang="0">
                <a:pos x="13" y="13"/>
              </a:cxn>
              <a:cxn ang="0">
                <a:pos x="10" y="11"/>
              </a:cxn>
              <a:cxn ang="0">
                <a:pos x="6" y="10"/>
              </a:cxn>
              <a:cxn ang="0">
                <a:pos x="6" y="13"/>
              </a:cxn>
              <a:cxn ang="0">
                <a:pos x="6" y="16"/>
              </a:cxn>
              <a:cxn ang="0">
                <a:pos x="0" y="10"/>
              </a:cxn>
              <a:cxn ang="0">
                <a:pos x="0" y="11"/>
              </a:cxn>
              <a:cxn ang="0">
                <a:pos x="1" y="8"/>
              </a:cxn>
              <a:cxn ang="0">
                <a:pos x="1" y="3"/>
              </a:cxn>
              <a:cxn ang="0">
                <a:pos x="1" y="1"/>
              </a:cxn>
              <a:cxn ang="0">
                <a:pos x="3" y="1"/>
              </a:cxn>
              <a:cxn ang="0">
                <a:pos x="6" y="1"/>
              </a:cxn>
              <a:cxn ang="0">
                <a:pos x="10" y="5"/>
              </a:cxn>
              <a:cxn ang="0">
                <a:pos x="11" y="6"/>
              </a:cxn>
              <a:cxn ang="0">
                <a:pos x="13" y="0"/>
              </a:cxn>
            </a:cxnLst>
            <a:rect l="0" t="0" r="r" b="b"/>
            <a:pathLst>
              <a:path w="20" h="16">
                <a:moveTo>
                  <a:pt x="13" y="0"/>
                </a:moveTo>
                <a:lnTo>
                  <a:pt x="15" y="1"/>
                </a:lnTo>
                <a:lnTo>
                  <a:pt x="18" y="6"/>
                </a:lnTo>
                <a:lnTo>
                  <a:pt x="20" y="11"/>
                </a:lnTo>
                <a:lnTo>
                  <a:pt x="20" y="15"/>
                </a:lnTo>
                <a:lnTo>
                  <a:pt x="13" y="6"/>
                </a:lnTo>
                <a:lnTo>
                  <a:pt x="13" y="13"/>
                </a:lnTo>
                <a:lnTo>
                  <a:pt x="10" y="11"/>
                </a:lnTo>
                <a:lnTo>
                  <a:pt x="6" y="10"/>
                </a:lnTo>
                <a:lnTo>
                  <a:pt x="6" y="13"/>
                </a:lnTo>
                <a:lnTo>
                  <a:pt x="6" y="16"/>
                </a:lnTo>
                <a:lnTo>
                  <a:pt x="0" y="10"/>
                </a:lnTo>
                <a:lnTo>
                  <a:pt x="0" y="11"/>
                </a:lnTo>
                <a:lnTo>
                  <a:pt x="1" y="8"/>
                </a:lnTo>
                <a:lnTo>
                  <a:pt x="1" y="3"/>
                </a:lnTo>
                <a:lnTo>
                  <a:pt x="1" y="1"/>
                </a:lnTo>
                <a:lnTo>
                  <a:pt x="3" y="1"/>
                </a:lnTo>
                <a:lnTo>
                  <a:pt x="6" y="1"/>
                </a:lnTo>
                <a:lnTo>
                  <a:pt x="10" y="5"/>
                </a:lnTo>
                <a:lnTo>
                  <a:pt x="11" y="6"/>
                </a:lnTo>
                <a:lnTo>
                  <a:pt x="13" y="0"/>
                </a:lnTo>
                <a:close/>
              </a:path>
            </a:pathLst>
          </a:custGeom>
          <a:solidFill>
            <a:srgbClr val="1F1A17"/>
          </a:solidFill>
          <a:ln w="9525">
            <a:noFill/>
            <a:round/>
            <a:headEnd/>
            <a:tailEnd/>
          </a:ln>
        </p:spPr>
        <p:txBody>
          <a:bodyPr/>
          <a:lstStyle/>
          <a:p>
            <a:endParaRPr lang="en-US"/>
          </a:p>
        </p:txBody>
      </p:sp>
      <p:sp>
        <p:nvSpPr>
          <p:cNvPr id="5230" name="Freeform 1134"/>
          <p:cNvSpPr>
            <a:spLocks/>
          </p:cNvSpPr>
          <p:nvPr/>
        </p:nvSpPr>
        <p:spPr bwMode="auto">
          <a:xfrm>
            <a:off x="3751263" y="5322888"/>
            <a:ext cx="58737" cy="46037"/>
          </a:xfrm>
          <a:custGeom>
            <a:avLst/>
            <a:gdLst/>
            <a:ahLst/>
            <a:cxnLst>
              <a:cxn ang="0">
                <a:pos x="0" y="19"/>
              </a:cxn>
              <a:cxn ang="0">
                <a:pos x="0" y="24"/>
              </a:cxn>
              <a:cxn ang="0">
                <a:pos x="2" y="29"/>
              </a:cxn>
              <a:cxn ang="0">
                <a:pos x="3" y="27"/>
              </a:cxn>
              <a:cxn ang="0">
                <a:pos x="3" y="26"/>
              </a:cxn>
              <a:cxn ang="0">
                <a:pos x="7" y="27"/>
              </a:cxn>
              <a:cxn ang="0">
                <a:pos x="8" y="29"/>
              </a:cxn>
              <a:cxn ang="0">
                <a:pos x="10" y="29"/>
              </a:cxn>
              <a:cxn ang="0">
                <a:pos x="13" y="26"/>
              </a:cxn>
              <a:cxn ang="0">
                <a:pos x="17" y="27"/>
              </a:cxn>
              <a:cxn ang="0">
                <a:pos x="22" y="29"/>
              </a:cxn>
              <a:cxn ang="0">
                <a:pos x="22" y="24"/>
              </a:cxn>
              <a:cxn ang="0">
                <a:pos x="22" y="19"/>
              </a:cxn>
              <a:cxn ang="0">
                <a:pos x="25" y="17"/>
              </a:cxn>
              <a:cxn ang="0">
                <a:pos x="28" y="17"/>
              </a:cxn>
              <a:cxn ang="0">
                <a:pos x="25" y="16"/>
              </a:cxn>
              <a:cxn ang="0">
                <a:pos x="23" y="14"/>
              </a:cxn>
              <a:cxn ang="0">
                <a:pos x="30" y="12"/>
              </a:cxn>
              <a:cxn ang="0">
                <a:pos x="37" y="10"/>
              </a:cxn>
              <a:cxn ang="0">
                <a:pos x="32" y="4"/>
              </a:cxn>
              <a:cxn ang="0">
                <a:pos x="25" y="0"/>
              </a:cxn>
              <a:cxn ang="0">
                <a:pos x="28" y="4"/>
              </a:cxn>
              <a:cxn ang="0">
                <a:pos x="30" y="7"/>
              </a:cxn>
              <a:cxn ang="0">
                <a:pos x="23" y="7"/>
              </a:cxn>
              <a:cxn ang="0">
                <a:pos x="17" y="7"/>
              </a:cxn>
              <a:cxn ang="0">
                <a:pos x="15" y="10"/>
              </a:cxn>
              <a:cxn ang="0">
                <a:pos x="12" y="12"/>
              </a:cxn>
              <a:cxn ang="0">
                <a:pos x="13" y="16"/>
              </a:cxn>
              <a:cxn ang="0">
                <a:pos x="15" y="19"/>
              </a:cxn>
              <a:cxn ang="0">
                <a:pos x="10" y="17"/>
              </a:cxn>
              <a:cxn ang="0">
                <a:pos x="3" y="17"/>
              </a:cxn>
              <a:cxn ang="0">
                <a:pos x="5" y="21"/>
              </a:cxn>
              <a:cxn ang="0">
                <a:pos x="5" y="24"/>
              </a:cxn>
              <a:cxn ang="0">
                <a:pos x="2" y="21"/>
              </a:cxn>
              <a:cxn ang="0">
                <a:pos x="0" y="19"/>
              </a:cxn>
            </a:cxnLst>
            <a:rect l="0" t="0" r="r" b="b"/>
            <a:pathLst>
              <a:path w="37" h="29">
                <a:moveTo>
                  <a:pt x="0" y="19"/>
                </a:moveTo>
                <a:lnTo>
                  <a:pt x="0" y="24"/>
                </a:lnTo>
                <a:lnTo>
                  <a:pt x="2" y="29"/>
                </a:lnTo>
                <a:lnTo>
                  <a:pt x="3" y="27"/>
                </a:lnTo>
                <a:lnTo>
                  <a:pt x="3" y="26"/>
                </a:lnTo>
                <a:lnTo>
                  <a:pt x="7" y="27"/>
                </a:lnTo>
                <a:lnTo>
                  <a:pt x="8" y="29"/>
                </a:lnTo>
                <a:lnTo>
                  <a:pt x="10" y="29"/>
                </a:lnTo>
                <a:lnTo>
                  <a:pt x="13" y="26"/>
                </a:lnTo>
                <a:lnTo>
                  <a:pt x="17" y="27"/>
                </a:lnTo>
                <a:lnTo>
                  <a:pt x="22" y="29"/>
                </a:lnTo>
                <a:lnTo>
                  <a:pt x="22" y="24"/>
                </a:lnTo>
                <a:lnTo>
                  <a:pt x="22" y="19"/>
                </a:lnTo>
                <a:lnTo>
                  <a:pt x="25" y="17"/>
                </a:lnTo>
                <a:lnTo>
                  <a:pt x="28" y="17"/>
                </a:lnTo>
                <a:lnTo>
                  <a:pt x="25" y="16"/>
                </a:lnTo>
                <a:lnTo>
                  <a:pt x="23" y="14"/>
                </a:lnTo>
                <a:lnTo>
                  <a:pt x="30" y="12"/>
                </a:lnTo>
                <a:lnTo>
                  <a:pt x="37" y="10"/>
                </a:lnTo>
                <a:lnTo>
                  <a:pt x="32" y="4"/>
                </a:lnTo>
                <a:lnTo>
                  <a:pt x="25" y="0"/>
                </a:lnTo>
                <a:lnTo>
                  <a:pt x="28" y="4"/>
                </a:lnTo>
                <a:lnTo>
                  <a:pt x="30" y="7"/>
                </a:lnTo>
                <a:lnTo>
                  <a:pt x="23" y="7"/>
                </a:lnTo>
                <a:lnTo>
                  <a:pt x="17" y="7"/>
                </a:lnTo>
                <a:lnTo>
                  <a:pt x="15" y="10"/>
                </a:lnTo>
                <a:lnTo>
                  <a:pt x="12" y="12"/>
                </a:lnTo>
                <a:lnTo>
                  <a:pt x="13" y="16"/>
                </a:lnTo>
                <a:lnTo>
                  <a:pt x="15" y="19"/>
                </a:lnTo>
                <a:lnTo>
                  <a:pt x="10" y="17"/>
                </a:lnTo>
                <a:lnTo>
                  <a:pt x="3" y="17"/>
                </a:lnTo>
                <a:lnTo>
                  <a:pt x="5" y="21"/>
                </a:lnTo>
                <a:lnTo>
                  <a:pt x="5" y="24"/>
                </a:lnTo>
                <a:lnTo>
                  <a:pt x="2" y="21"/>
                </a:lnTo>
                <a:lnTo>
                  <a:pt x="0" y="19"/>
                </a:lnTo>
                <a:close/>
              </a:path>
            </a:pathLst>
          </a:custGeom>
          <a:solidFill>
            <a:srgbClr val="1F1A17"/>
          </a:solidFill>
          <a:ln w="9525">
            <a:noFill/>
            <a:round/>
            <a:headEnd/>
            <a:tailEnd/>
          </a:ln>
        </p:spPr>
        <p:txBody>
          <a:bodyPr/>
          <a:lstStyle/>
          <a:p>
            <a:endParaRPr lang="en-US"/>
          </a:p>
        </p:txBody>
      </p:sp>
      <p:sp>
        <p:nvSpPr>
          <p:cNvPr id="5231" name="Freeform 1135"/>
          <p:cNvSpPr>
            <a:spLocks/>
          </p:cNvSpPr>
          <p:nvPr/>
        </p:nvSpPr>
        <p:spPr bwMode="auto">
          <a:xfrm>
            <a:off x="3605213" y="5283200"/>
            <a:ext cx="39687" cy="53975"/>
          </a:xfrm>
          <a:custGeom>
            <a:avLst/>
            <a:gdLst/>
            <a:ahLst/>
            <a:cxnLst>
              <a:cxn ang="0">
                <a:pos x="8" y="0"/>
              </a:cxn>
              <a:cxn ang="0">
                <a:pos x="5" y="4"/>
              </a:cxn>
              <a:cxn ang="0">
                <a:pos x="0" y="10"/>
              </a:cxn>
              <a:cxn ang="0">
                <a:pos x="2" y="19"/>
              </a:cxn>
              <a:cxn ang="0">
                <a:pos x="3" y="22"/>
              </a:cxn>
              <a:cxn ang="0">
                <a:pos x="7" y="20"/>
              </a:cxn>
              <a:cxn ang="0">
                <a:pos x="10" y="20"/>
              </a:cxn>
              <a:cxn ang="0">
                <a:pos x="8" y="27"/>
              </a:cxn>
              <a:cxn ang="0">
                <a:pos x="7" y="34"/>
              </a:cxn>
              <a:cxn ang="0">
                <a:pos x="13" y="32"/>
              </a:cxn>
              <a:cxn ang="0">
                <a:pos x="22" y="27"/>
              </a:cxn>
              <a:cxn ang="0">
                <a:pos x="25" y="20"/>
              </a:cxn>
              <a:cxn ang="0">
                <a:pos x="25" y="19"/>
              </a:cxn>
              <a:cxn ang="0">
                <a:pos x="22" y="12"/>
              </a:cxn>
              <a:cxn ang="0">
                <a:pos x="10" y="10"/>
              </a:cxn>
              <a:cxn ang="0">
                <a:pos x="8" y="0"/>
              </a:cxn>
            </a:cxnLst>
            <a:rect l="0" t="0" r="r" b="b"/>
            <a:pathLst>
              <a:path w="25" h="34">
                <a:moveTo>
                  <a:pt x="8" y="0"/>
                </a:moveTo>
                <a:lnTo>
                  <a:pt x="5" y="4"/>
                </a:lnTo>
                <a:lnTo>
                  <a:pt x="0" y="10"/>
                </a:lnTo>
                <a:lnTo>
                  <a:pt x="2" y="19"/>
                </a:lnTo>
                <a:lnTo>
                  <a:pt x="3" y="22"/>
                </a:lnTo>
                <a:lnTo>
                  <a:pt x="7" y="20"/>
                </a:lnTo>
                <a:lnTo>
                  <a:pt x="10" y="20"/>
                </a:lnTo>
                <a:lnTo>
                  <a:pt x="8" y="27"/>
                </a:lnTo>
                <a:lnTo>
                  <a:pt x="7" y="34"/>
                </a:lnTo>
                <a:lnTo>
                  <a:pt x="13" y="32"/>
                </a:lnTo>
                <a:lnTo>
                  <a:pt x="22" y="27"/>
                </a:lnTo>
                <a:lnTo>
                  <a:pt x="25" y="20"/>
                </a:lnTo>
                <a:lnTo>
                  <a:pt x="25" y="19"/>
                </a:lnTo>
                <a:lnTo>
                  <a:pt x="22" y="12"/>
                </a:lnTo>
                <a:lnTo>
                  <a:pt x="10" y="10"/>
                </a:lnTo>
                <a:lnTo>
                  <a:pt x="8" y="0"/>
                </a:lnTo>
                <a:close/>
              </a:path>
            </a:pathLst>
          </a:custGeom>
          <a:solidFill>
            <a:srgbClr val="1F1A17"/>
          </a:solidFill>
          <a:ln w="9525">
            <a:noFill/>
            <a:round/>
            <a:headEnd/>
            <a:tailEnd/>
          </a:ln>
        </p:spPr>
        <p:txBody>
          <a:bodyPr/>
          <a:lstStyle/>
          <a:p>
            <a:endParaRPr lang="en-US"/>
          </a:p>
        </p:txBody>
      </p:sp>
      <p:sp>
        <p:nvSpPr>
          <p:cNvPr id="5232" name="Freeform 1136"/>
          <p:cNvSpPr>
            <a:spLocks/>
          </p:cNvSpPr>
          <p:nvPr/>
        </p:nvSpPr>
        <p:spPr bwMode="auto">
          <a:xfrm>
            <a:off x="3544888" y="5243513"/>
            <a:ext cx="33337" cy="42862"/>
          </a:xfrm>
          <a:custGeom>
            <a:avLst/>
            <a:gdLst/>
            <a:ahLst/>
            <a:cxnLst>
              <a:cxn ang="0">
                <a:pos x="11" y="0"/>
              </a:cxn>
              <a:cxn ang="0">
                <a:pos x="10" y="7"/>
              </a:cxn>
              <a:cxn ang="0">
                <a:pos x="6" y="14"/>
              </a:cxn>
              <a:cxn ang="0">
                <a:pos x="1" y="17"/>
              </a:cxn>
              <a:cxn ang="0">
                <a:pos x="0" y="17"/>
              </a:cxn>
              <a:cxn ang="0">
                <a:pos x="5" y="22"/>
              </a:cxn>
              <a:cxn ang="0">
                <a:pos x="11" y="27"/>
              </a:cxn>
              <a:cxn ang="0">
                <a:pos x="16" y="25"/>
              </a:cxn>
              <a:cxn ang="0">
                <a:pos x="16" y="24"/>
              </a:cxn>
              <a:cxn ang="0">
                <a:pos x="11" y="15"/>
              </a:cxn>
              <a:cxn ang="0">
                <a:pos x="21" y="10"/>
              </a:cxn>
              <a:cxn ang="0">
                <a:pos x="11" y="0"/>
              </a:cxn>
            </a:cxnLst>
            <a:rect l="0" t="0" r="r" b="b"/>
            <a:pathLst>
              <a:path w="21" h="27">
                <a:moveTo>
                  <a:pt x="11" y="0"/>
                </a:moveTo>
                <a:lnTo>
                  <a:pt x="10" y="7"/>
                </a:lnTo>
                <a:lnTo>
                  <a:pt x="6" y="14"/>
                </a:lnTo>
                <a:lnTo>
                  <a:pt x="1" y="17"/>
                </a:lnTo>
                <a:lnTo>
                  <a:pt x="0" y="17"/>
                </a:lnTo>
                <a:lnTo>
                  <a:pt x="5" y="22"/>
                </a:lnTo>
                <a:lnTo>
                  <a:pt x="11" y="27"/>
                </a:lnTo>
                <a:lnTo>
                  <a:pt x="16" y="25"/>
                </a:lnTo>
                <a:lnTo>
                  <a:pt x="16" y="24"/>
                </a:lnTo>
                <a:lnTo>
                  <a:pt x="11" y="15"/>
                </a:lnTo>
                <a:lnTo>
                  <a:pt x="21" y="10"/>
                </a:lnTo>
                <a:lnTo>
                  <a:pt x="11" y="0"/>
                </a:lnTo>
                <a:close/>
              </a:path>
            </a:pathLst>
          </a:custGeom>
          <a:solidFill>
            <a:srgbClr val="1F1A17"/>
          </a:solidFill>
          <a:ln w="9525">
            <a:noFill/>
            <a:round/>
            <a:headEnd/>
            <a:tailEnd/>
          </a:ln>
        </p:spPr>
        <p:txBody>
          <a:bodyPr/>
          <a:lstStyle/>
          <a:p>
            <a:endParaRPr lang="en-US"/>
          </a:p>
        </p:txBody>
      </p:sp>
      <p:sp>
        <p:nvSpPr>
          <p:cNvPr id="5233" name="Freeform 1137"/>
          <p:cNvSpPr>
            <a:spLocks/>
          </p:cNvSpPr>
          <p:nvPr/>
        </p:nvSpPr>
        <p:spPr bwMode="auto">
          <a:xfrm>
            <a:off x="3684588" y="5227638"/>
            <a:ext cx="53975" cy="61912"/>
          </a:xfrm>
          <a:custGeom>
            <a:avLst/>
            <a:gdLst/>
            <a:ahLst/>
            <a:cxnLst>
              <a:cxn ang="0">
                <a:pos x="0" y="4"/>
              </a:cxn>
              <a:cxn ang="0">
                <a:pos x="0" y="12"/>
              </a:cxn>
              <a:cxn ang="0">
                <a:pos x="2" y="24"/>
              </a:cxn>
              <a:cxn ang="0">
                <a:pos x="5" y="29"/>
              </a:cxn>
              <a:cxn ang="0">
                <a:pos x="7" y="32"/>
              </a:cxn>
              <a:cxn ang="0">
                <a:pos x="19" y="25"/>
              </a:cxn>
              <a:cxn ang="0">
                <a:pos x="20" y="32"/>
              </a:cxn>
              <a:cxn ang="0">
                <a:pos x="25" y="39"/>
              </a:cxn>
              <a:cxn ang="0">
                <a:pos x="29" y="34"/>
              </a:cxn>
              <a:cxn ang="0">
                <a:pos x="30" y="30"/>
              </a:cxn>
              <a:cxn ang="0">
                <a:pos x="27" y="29"/>
              </a:cxn>
              <a:cxn ang="0">
                <a:pos x="25" y="25"/>
              </a:cxn>
              <a:cxn ang="0">
                <a:pos x="32" y="27"/>
              </a:cxn>
              <a:cxn ang="0">
                <a:pos x="34" y="22"/>
              </a:cxn>
              <a:cxn ang="0">
                <a:pos x="22" y="24"/>
              </a:cxn>
              <a:cxn ang="0">
                <a:pos x="20" y="20"/>
              </a:cxn>
              <a:cxn ang="0">
                <a:pos x="15" y="19"/>
              </a:cxn>
              <a:cxn ang="0">
                <a:pos x="10" y="20"/>
              </a:cxn>
              <a:cxn ang="0">
                <a:pos x="9" y="20"/>
              </a:cxn>
              <a:cxn ang="0">
                <a:pos x="10" y="19"/>
              </a:cxn>
              <a:cxn ang="0">
                <a:pos x="12" y="15"/>
              </a:cxn>
              <a:cxn ang="0">
                <a:pos x="12" y="12"/>
              </a:cxn>
              <a:cxn ang="0">
                <a:pos x="10" y="12"/>
              </a:cxn>
              <a:cxn ang="0">
                <a:pos x="5" y="12"/>
              </a:cxn>
              <a:cxn ang="0">
                <a:pos x="4" y="10"/>
              </a:cxn>
              <a:cxn ang="0">
                <a:pos x="7" y="0"/>
              </a:cxn>
              <a:cxn ang="0">
                <a:pos x="0" y="4"/>
              </a:cxn>
            </a:cxnLst>
            <a:rect l="0" t="0" r="r" b="b"/>
            <a:pathLst>
              <a:path w="34" h="39">
                <a:moveTo>
                  <a:pt x="0" y="4"/>
                </a:moveTo>
                <a:lnTo>
                  <a:pt x="0" y="12"/>
                </a:lnTo>
                <a:lnTo>
                  <a:pt x="2" y="24"/>
                </a:lnTo>
                <a:lnTo>
                  <a:pt x="5" y="29"/>
                </a:lnTo>
                <a:lnTo>
                  <a:pt x="7" y="32"/>
                </a:lnTo>
                <a:lnTo>
                  <a:pt x="19" y="25"/>
                </a:lnTo>
                <a:lnTo>
                  <a:pt x="20" y="32"/>
                </a:lnTo>
                <a:lnTo>
                  <a:pt x="25" y="39"/>
                </a:lnTo>
                <a:lnTo>
                  <a:pt x="29" y="34"/>
                </a:lnTo>
                <a:lnTo>
                  <a:pt x="30" y="30"/>
                </a:lnTo>
                <a:lnTo>
                  <a:pt x="27" y="29"/>
                </a:lnTo>
                <a:lnTo>
                  <a:pt x="25" y="25"/>
                </a:lnTo>
                <a:lnTo>
                  <a:pt x="32" y="27"/>
                </a:lnTo>
                <a:lnTo>
                  <a:pt x="34" y="22"/>
                </a:lnTo>
                <a:lnTo>
                  <a:pt x="22" y="24"/>
                </a:lnTo>
                <a:lnTo>
                  <a:pt x="20" y="20"/>
                </a:lnTo>
                <a:lnTo>
                  <a:pt x="15" y="19"/>
                </a:lnTo>
                <a:lnTo>
                  <a:pt x="10" y="20"/>
                </a:lnTo>
                <a:lnTo>
                  <a:pt x="9" y="20"/>
                </a:lnTo>
                <a:lnTo>
                  <a:pt x="10" y="19"/>
                </a:lnTo>
                <a:lnTo>
                  <a:pt x="12" y="15"/>
                </a:lnTo>
                <a:lnTo>
                  <a:pt x="12" y="12"/>
                </a:lnTo>
                <a:lnTo>
                  <a:pt x="10" y="12"/>
                </a:lnTo>
                <a:lnTo>
                  <a:pt x="5" y="12"/>
                </a:lnTo>
                <a:lnTo>
                  <a:pt x="4" y="10"/>
                </a:lnTo>
                <a:lnTo>
                  <a:pt x="7" y="0"/>
                </a:lnTo>
                <a:lnTo>
                  <a:pt x="0" y="4"/>
                </a:lnTo>
                <a:close/>
              </a:path>
            </a:pathLst>
          </a:custGeom>
          <a:solidFill>
            <a:srgbClr val="1F1A17"/>
          </a:solidFill>
          <a:ln w="9525">
            <a:noFill/>
            <a:round/>
            <a:headEnd/>
            <a:tailEnd/>
          </a:ln>
        </p:spPr>
        <p:txBody>
          <a:bodyPr/>
          <a:lstStyle/>
          <a:p>
            <a:endParaRPr lang="en-US"/>
          </a:p>
        </p:txBody>
      </p:sp>
      <p:sp>
        <p:nvSpPr>
          <p:cNvPr id="5234" name="Freeform 1138"/>
          <p:cNvSpPr>
            <a:spLocks/>
          </p:cNvSpPr>
          <p:nvPr/>
        </p:nvSpPr>
        <p:spPr bwMode="auto">
          <a:xfrm>
            <a:off x="3608388" y="5307013"/>
            <a:ext cx="131762" cy="73025"/>
          </a:xfrm>
          <a:custGeom>
            <a:avLst/>
            <a:gdLst/>
            <a:ahLst/>
            <a:cxnLst>
              <a:cxn ang="0">
                <a:pos x="3" y="14"/>
              </a:cxn>
              <a:cxn ang="0">
                <a:pos x="0" y="24"/>
              </a:cxn>
              <a:cxn ang="0">
                <a:pos x="0" y="31"/>
              </a:cxn>
              <a:cxn ang="0">
                <a:pos x="1" y="37"/>
              </a:cxn>
              <a:cxn ang="0">
                <a:pos x="5" y="46"/>
              </a:cxn>
              <a:cxn ang="0">
                <a:pos x="8" y="42"/>
              </a:cxn>
              <a:cxn ang="0">
                <a:pos x="11" y="39"/>
              </a:cxn>
              <a:cxn ang="0">
                <a:pos x="13" y="32"/>
              </a:cxn>
              <a:cxn ang="0">
                <a:pos x="15" y="29"/>
              </a:cxn>
              <a:cxn ang="0">
                <a:pos x="18" y="31"/>
              </a:cxn>
              <a:cxn ang="0">
                <a:pos x="21" y="36"/>
              </a:cxn>
              <a:cxn ang="0">
                <a:pos x="23" y="27"/>
              </a:cxn>
              <a:cxn ang="0">
                <a:pos x="25" y="22"/>
              </a:cxn>
              <a:cxn ang="0">
                <a:pos x="28" y="19"/>
              </a:cxn>
              <a:cxn ang="0">
                <a:pos x="35" y="19"/>
              </a:cxn>
              <a:cxn ang="0">
                <a:pos x="37" y="15"/>
              </a:cxn>
              <a:cxn ang="0">
                <a:pos x="38" y="10"/>
              </a:cxn>
              <a:cxn ang="0">
                <a:pos x="42" y="10"/>
              </a:cxn>
              <a:cxn ang="0">
                <a:pos x="45" y="9"/>
              </a:cxn>
              <a:cxn ang="0">
                <a:pos x="47" y="14"/>
              </a:cxn>
              <a:cxn ang="0">
                <a:pos x="47" y="19"/>
              </a:cxn>
              <a:cxn ang="0">
                <a:pos x="50" y="14"/>
              </a:cxn>
              <a:cxn ang="0">
                <a:pos x="53" y="9"/>
              </a:cxn>
              <a:cxn ang="0">
                <a:pos x="53" y="17"/>
              </a:cxn>
              <a:cxn ang="0">
                <a:pos x="55" y="26"/>
              </a:cxn>
              <a:cxn ang="0">
                <a:pos x="57" y="17"/>
              </a:cxn>
              <a:cxn ang="0">
                <a:pos x="60" y="9"/>
              </a:cxn>
              <a:cxn ang="0">
                <a:pos x="63" y="24"/>
              </a:cxn>
              <a:cxn ang="0">
                <a:pos x="65" y="41"/>
              </a:cxn>
              <a:cxn ang="0">
                <a:pos x="68" y="42"/>
              </a:cxn>
              <a:cxn ang="0">
                <a:pos x="70" y="41"/>
              </a:cxn>
              <a:cxn ang="0">
                <a:pos x="72" y="39"/>
              </a:cxn>
              <a:cxn ang="0">
                <a:pos x="72" y="37"/>
              </a:cxn>
              <a:cxn ang="0">
                <a:pos x="72" y="32"/>
              </a:cxn>
              <a:cxn ang="0">
                <a:pos x="70" y="26"/>
              </a:cxn>
              <a:cxn ang="0">
                <a:pos x="77" y="27"/>
              </a:cxn>
              <a:cxn ang="0">
                <a:pos x="83" y="27"/>
              </a:cxn>
              <a:cxn ang="0">
                <a:pos x="78" y="26"/>
              </a:cxn>
              <a:cxn ang="0">
                <a:pos x="73" y="20"/>
              </a:cxn>
              <a:cxn ang="0">
                <a:pos x="70" y="15"/>
              </a:cxn>
              <a:cxn ang="0">
                <a:pos x="65" y="10"/>
              </a:cxn>
              <a:cxn ang="0">
                <a:pos x="65" y="7"/>
              </a:cxn>
              <a:cxn ang="0">
                <a:pos x="62" y="4"/>
              </a:cxn>
              <a:cxn ang="0">
                <a:pos x="58" y="2"/>
              </a:cxn>
              <a:cxn ang="0">
                <a:pos x="55" y="2"/>
              </a:cxn>
              <a:cxn ang="0">
                <a:pos x="47" y="0"/>
              </a:cxn>
              <a:cxn ang="0">
                <a:pos x="40" y="2"/>
              </a:cxn>
              <a:cxn ang="0">
                <a:pos x="25" y="12"/>
              </a:cxn>
              <a:cxn ang="0">
                <a:pos x="10" y="24"/>
              </a:cxn>
              <a:cxn ang="0">
                <a:pos x="6" y="26"/>
              </a:cxn>
              <a:cxn ang="0">
                <a:pos x="5" y="26"/>
              </a:cxn>
              <a:cxn ang="0">
                <a:pos x="3" y="24"/>
              </a:cxn>
              <a:cxn ang="0">
                <a:pos x="3" y="22"/>
              </a:cxn>
              <a:cxn ang="0">
                <a:pos x="3" y="19"/>
              </a:cxn>
              <a:cxn ang="0">
                <a:pos x="3" y="14"/>
              </a:cxn>
            </a:cxnLst>
            <a:rect l="0" t="0" r="r" b="b"/>
            <a:pathLst>
              <a:path w="83" h="46">
                <a:moveTo>
                  <a:pt x="3" y="14"/>
                </a:moveTo>
                <a:lnTo>
                  <a:pt x="0" y="24"/>
                </a:lnTo>
                <a:lnTo>
                  <a:pt x="0" y="31"/>
                </a:lnTo>
                <a:lnTo>
                  <a:pt x="1" y="37"/>
                </a:lnTo>
                <a:lnTo>
                  <a:pt x="5" y="46"/>
                </a:lnTo>
                <a:lnTo>
                  <a:pt x="8" y="42"/>
                </a:lnTo>
                <a:lnTo>
                  <a:pt x="11" y="39"/>
                </a:lnTo>
                <a:lnTo>
                  <a:pt x="13" y="32"/>
                </a:lnTo>
                <a:lnTo>
                  <a:pt x="15" y="29"/>
                </a:lnTo>
                <a:lnTo>
                  <a:pt x="18" y="31"/>
                </a:lnTo>
                <a:lnTo>
                  <a:pt x="21" y="36"/>
                </a:lnTo>
                <a:lnTo>
                  <a:pt x="23" y="27"/>
                </a:lnTo>
                <a:lnTo>
                  <a:pt x="25" y="22"/>
                </a:lnTo>
                <a:lnTo>
                  <a:pt x="28" y="19"/>
                </a:lnTo>
                <a:lnTo>
                  <a:pt x="35" y="19"/>
                </a:lnTo>
                <a:lnTo>
                  <a:pt x="37" y="15"/>
                </a:lnTo>
                <a:lnTo>
                  <a:pt x="38" y="10"/>
                </a:lnTo>
                <a:lnTo>
                  <a:pt x="42" y="10"/>
                </a:lnTo>
                <a:lnTo>
                  <a:pt x="45" y="9"/>
                </a:lnTo>
                <a:lnTo>
                  <a:pt x="47" y="14"/>
                </a:lnTo>
                <a:lnTo>
                  <a:pt x="47" y="19"/>
                </a:lnTo>
                <a:lnTo>
                  <a:pt x="50" y="14"/>
                </a:lnTo>
                <a:lnTo>
                  <a:pt x="53" y="9"/>
                </a:lnTo>
                <a:lnTo>
                  <a:pt x="53" y="17"/>
                </a:lnTo>
                <a:lnTo>
                  <a:pt x="55" y="26"/>
                </a:lnTo>
                <a:lnTo>
                  <a:pt x="57" y="17"/>
                </a:lnTo>
                <a:lnTo>
                  <a:pt x="60" y="9"/>
                </a:lnTo>
                <a:lnTo>
                  <a:pt x="63" y="24"/>
                </a:lnTo>
                <a:lnTo>
                  <a:pt x="65" y="41"/>
                </a:lnTo>
                <a:lnTo>
                  <a:pt x="68" y="42"/>
                </a:lnTo>
                <a:lnTo>
                  <a:pt x="70" y="41"/>
                </a:lnTo>
                <a:lnTo>
                  <a:pt x="72" y="39"/>
                </a:lnTo>
                <a:lnTo>
                  <a:pt x="72" y="37"/>
                </a:lnTo>
                <a:lnTo>
                  <a:pt x="72" y="32"/>
                </a:lnTo>
                <a:lnTo>
                  <a:pt x="70" y="26"/>
                </a:lnTo>
                <a:lnTo>
                  <a:pt x="77" y="27"/>
                </a:lnTo>
                <a:lnTo>
                  <a:pt x="83" y="27"/>
                </a:lnTo>
                <a:lnTo>
                  <a:pt x="78" y="26"/>
                </a:lnTo>
                <a:lnTo>
                  <a:pt x="73" y="20"/>
                </a:lnTo>
                <a:lnTo>
                  <a:pt x="70" y="15"/>
                </a:lnTo>
                <a:lnTo>
                  <a:pt x="65" y="10"/>
                </a:lnTo>
                <a:lnTo>
                  <a:pt x="65" y="7"/>
                </a:lnTo>
                <a:lnTo>
                  <a:pt x="62" y="4"/>
                </a:lnTo>
                <a:lnTo>
                  <a:pt x="58" y="2"/>
                </a:lnTo>
                <a:lnTo>
                  <a:pt x="55" y="2"/>
                </a:lnTo>
                <a:lnTo>
                  <a:pt x="47" y="0"/>
                </a:lnTo>
                <a:lnTo>
                  <a:pt x="40" y="2"/>
                </a:lnTo>
                <a:lnTo>
                  <a:pt x="25" y="12"/>
                </a:lnTo>
                <a:lnTo>
                  <a:pt x="10" y="24"/>
                </a:lnTo>
                <a:lnTo>
                  <a:pt x="6" y="26"/>
                </a:lnTo>
                <a:lnTo>
                  <a:pt x="5" y="26"/>
                </a:lnTo>
                <a:lnTo>
                  <a:pt x="3" y="24"/>
                </a:lnTo>
                <a:lnTo>
                  <a:pt x="3" y="22"/>
                </a:lnTo>
                <a:lnTo>
                  <a:pt x="3" y="19"/>
                </a:lnTo>
                <a:lnTo>
                  <a:pt x="3" y="14"/>
                </a:lnTo>
                <a:close/>
              </a:path>
            </a:pathLst>
          </a:custGeom>
          <a:solidFill>
            <a:srgbClr val="1F1A17"/>
          </a:solidFill>
          <a:ln w="9525">
            <a:noFill/>
            <a:round/>
            <a:headEnd/>
            <a:tailEnd/>
          </a:ln>
        </p:spPr>
        <p:txBody>
          <a:bodyPr/>
          <a:lstStyle/>
          <a:p>
            <a:endParaRPr lang="en-US"/>
          </a:p>
        </p:txBody>
      </p:sp>
      <p:sp>
        <p:nvSpPr>
          <p:cNvPr id="5235" name="Freeform 1139"/>
          <p:cNvSpPr>
            <a:spLocks/>
          </p:cNvSpPr>
          <p:nvPr/>
        </p:nvSpPr>
        <p:spPr bwMode="auto">
          <a:xfrm>
            <a:off x="3600450" y="5405438"/>
            <a:ext cx="23813" cy="22225"/>
          </a:xfrm>
          <a:custGeom>
            <a:avLst/>
            <a:gdLst/>
            <a:ahLst/>
            <a:cxnLst>
              <a:cxn ang="0">
                <a:pos x="0" y="12"/>
              </a:cxn>
              <a:cxn ang="0">
                <a:pos x="1" y="10"/>
              </a:cxn>
              <a:cxn ang="0">
                <a:pos x="3" y="5"/>
              </a:cxn>
              <a:cxn ang="0">
                <a:pos x="5" y="0"/>
              </a:cxn>
              <a:cxn ang="0">
                <a:pos x="8" y="0"/>
              </a:cxn>
              <a:cxn ang="0">
                <a:pos x="13" y="9"/>
              </a:cxn>
              <a:cxn ang="0">
                <a:pos x="15" y="14"/>
              </a:cxn>
              <a:cxn ang="0">
                <a:pos x="11" y="12"/>
              </a:cxn>
              <a:cxn ang="0">
                <a:pos x="5" y="12"/>
              </a:cxn>
              <a:cxn ang="0">
                <a:pos x="1" y="14"/>
              </a:cxn>
              <a:cxn ang="0">
                <a:pos x="0" y="12"/>
              </a:cxn>
            </a:cxnLst>
            <a:rect l="0" t="0" r="r" b="b"/>
            <a:pathLst>
              <a:path w="15" h="14">
                <a:moveTo>
                  <a:pt x="0" y="12"/>
                </a:moveTo>
                <a:lnTo>
                  <a:pt x="1" y="10"/>
                </a:lnTo>
                <a:lnTo>
                  <a:pt x="3" y="5"/>
                </a:lnTo>
                <a:lnTo>
                  <a:pt x="5" y="0"/>
                </a:lnTo>
                <a:lnTo>
                  <a:pt x="8" y="0"/>
                </a:lnTo>
                <a:lnTo>
                  <a:pt x="13" y="9"/>
                </a:lnTo>
                <a:lnTo>
                  <a:pt x="15" y="14"/>
                </a:lnTo>
                <a:lnTo>
                  <a:pt x="11" y="12"/>
                </a:lnTo>
                <a:lnTo>
                  <a:pt x="5" y="12"/>
                </a:lnTo>
                <a:lnTo>
                  <a:pt x="1" y="14"/>
                </a:lnTo>
                <a:lnTo>
                  <a:pt x="0" y="12"/>
                </a:lnTo>
                <a:close/>
              </a:path>
            </a:pathLst>
          </a:custGeom>
          <a:solidFill>
            <a:srgbClr val="1F1A17"/>
          </a:solidFill>
          <a:ln w="9525">
            <a:noFill/>
            <a:round/>
            <a:headEnd/>
            <a:tailEnd/>
          </a:ln>
        </p:spPr>
        <p:txBody>
          <a:bodyPr/>
          <a:lstStyle/>
          <a:p>
            <a:endParaRPr lang="en-US"/>
          </a:p>
        </p:txBody>
      </p:sp>
      <p:sp>
        <p:nvSpPr>
          <p:cNvPr id="5236" name="Freeform 1140"/>
          <p:cNvSpPr>
            <a:spLocks/>
          </p:cNvSpPr>
          <p:nvPr/>
        </p:nvSpPr>
        <p:spPr bwMode="auto">
          <a:xfrm>
            <a:off x="3529013" y="5349875"/>
            <a:ext cx="33337" cy="42863"/>
          </a:xfrm>
          <a:custGeom>
            <a:avLst/>
            <a:gdLst/>
            <a:ahLst/>
            <a:cxnLst>
              <a:cxn ang="0">
                <a:pos x="6" y="0"/>
              </a:cxn>
              <a:cxn ang="0">
                <a:pos x="3" y="2"/>
              </a:cxn>
              <a:cxn ang="0">
                <a:pos x="0" y="10"/>
              </a:cxn>
              <a:cxn ang="0">
                <a:pos x="5" y="20"/>
              </a:cxn>
              <a:cxn ang="0">
                <a:pos x="10" y="27"/>
              </a:cxn>
              <a:cxn ang="0">
                <a:pos x="8" y="15"/>
              </a:cxn>
              <a:cxn ang="0">
                <a:pos x="16" y="27"/>
              </a:cxn>
              <a:cxn ang="0">
                <a:pos x="18" y="24"/>
              </a:cxn>
              <a:cxn ang="0">
                <a:pos x="18" y="19"/>
              </a:cxn>
              <a:cxn ang="0">
                <a:pos x="18" y="10"/>
              </a:cxn>
              <a:cxn ang="0">
                <a:pos x="21" y="4"/>
              </a:cxn>
              <a:cxn ang="0">
                <a:pos x="21" y="4"/>
              </a:cxn>
              <a:cxn ang="0">
                <a:pos x="8" y="7"/>
              </a:cxn>
              <a:cxn ang="0">
                <a:pos x="6" y="0"/>
              </a:cxn>
            </a:cxnLst>
            <a:rect l="0" t="0" r="r" b="b"/>
            <a:pathLst>
              <a:path w="21" h="27">
                <a:moveTo>
                  <a:pt x="6" y="0"/>
                </a:moveTo>
                <a:lnTo>
                  <a:pt x="3" y="2"/>
                </a:lnTo>
                <a:lnTo>
                  <a:pt x="0" y="10"/>
                </a:lnTo>
                <a:lnTo>
                  <a:pt x="5" y="20"/>
                </a:lnTo>
                <a:lnTo>
                  <a:pt x="10" y="27"/>
                </a:lnTo>
                <a:lnTo>
                  <a:pt x="8" y="15"/>
                </a:lnTo>
                <a:lnTo>
                  <a:pt x="16" y="27"/>
                </a:lnTo>
                <a:lnTo>
                  <a:pt x="18" y="24"/>
                </a:lnTo>
                <a:lnTo>
                  <a:pt x="18" y="19"/>
                </a:lnTo>
                <a:lnTo>
                  <a:pt x="18" y="10"/>
                </a:lnTo>
                <a:lnTo>
                  <a:pt x="21" y="4"/>
                </a:lnTo>
                <a:lnTo>
                  <a:pt x="21" y="4"/>
                </a:lnTo>
                <a:lnTo>
                  <a:pt x="8" y="7"/>
                </a:lnTo>
                <a:lnTo>
                  <a:pt x="6" y="0"/>
                </a:lnTo>
                <a:close/>
              </a:path>
            </a:pathLst>
          </a:custGeom>
          <a:solidFill>
            <a:srgbClr val="1F1A17"/>
          </a:solidFill>
          <a:ln w="9525">
            <a:noFill/>
            <a:round/>
            <a:headEnd/>
            <a:tailEnd/>
          </a:ln>
        </p:spPr>
        <p:txBody>
          <a:bodyPr/>
          <a:lstStyle/>
          <a:p>
            <a:endParaRPr lang="en-US"/>
          </a:p>
        </p:txBody>
      </p:sp>
      <p:sp>
        <p:nvSpPr>
          <p:cNvPr id="5237" name="Freeform 1141"/>
          <p:cNvSpPr>
            <a:spLocks/>
          </p:cNvSpPr>
          <p:nvPr/>
        </p:nvSpPr>
        <p:spPr bwMode="auto">
          <a:xfrm>
            <a:off x="3411538" y="5286375"/>
            <a:ext cx="66675" cy="28575"/>
          </a:xfrm>
          <a:custGeom>
            <a:avLst/>
            <a:gdLst/>
            <a:ahLst/>
            <a:cxnLst>
              <a:cxn ang="0">
                <a:pos x="0" y="3"/>
              </a:cxn>
              <a:cxn ang="0">
                <a:pos x="2" y="2"/>
              </a:cxn>
              <a:cxn ang="0">
                <a:pos x="10" y="2"/>
              </a:cxn>
              <a:cxn ang="0">
                <a:pos x="23" y="7"/>
              </a:cxn>
              <a:cxn ang="0">
                <a:pos x="30" y="10"/>
              </a:cxn>
              <a:cxn ang="0">
                <a:pos x="28" y="2"/>
              </a:cxn>
              <a:cxn ang="0">
                <a:pos x="30" y="0"/>
              </a:cxn>
              <a:cxn ang="0">
                <a:pos x="35" y="2"/>
              </a:cxn>
              <a:cxn ang="0">
                <a:pos x="40" y="7"/>
              </a:cxn>
              <a:cxn ang="0">
                <a:pos x="42" y="8"/>
              </a:cxn>
              <a:cxn ang="0">
                <a:pos x="40" y="18"/>
              </a:cxn>
              <a:cxn ang="0">
                <a:pos x="39" y="7"/>
              </a:cxn>
              <a:cxn ang="0">
                <a:pos x="35" y="10"/>
              </a:cxn>
              <a:cxn ang="0">
                <a:pos x="28" y="15"/>
              </a:cxn>
              <a:cxn ang="0">
                <a:pos x="17" y="13"/>
              </a:cxn>
              <a:cxn ang="0">
                <a:pos x="8" y="12"/>
              </a:cxn>
              <a:cxn ang="0">
                <a:pos x="7" y="3"/>
              </a:cxn>
              <a:cxn ang="0">
                <a:pos x="0" y="3"/>
              </a:cxn>
            </a:cxnLst>
            <a:rect l="0" t="0" r="r" b="b"/>
            <a:pathLst>
              <a:path w="42" h="18">
                <a:moveTo>
                  <a:pt x="0" y="3"/>
                </a:moveTo>
                <a:lnTo>
                  <a:pt x="2" y="2"/>
                </a:lnTo>
                <a:lnTo>
                  <a:pt x="10" y="2"/>
                </a:lnTo>
                <a:lnTo>
                  <a:pt x="23" y="7"/>
                </a:lnTo>
                <a:lnTo>
                  <a:pt x="30" y="10"/>
                </a:lnTo>
                <a:lnTo>
                  <a:pt x="28" y="2"/>
                </a:lnTo>
                <a:lnTo>
                  <a:pt x="30" y="0"/>
                </a:lnTo>
                <a:lnTo>
                  <a:pt x="35" y="2"/>
                </a:lnTo>
                <a:lnTo>
                  <a:pt x="40" y="7"/>
                </a:lnTo>
                <a:lnTo>
                  <a:pt x="42" y="8"/>
                </a:lnTo>
                <a:lnTo>
                  <a:pt x="40" y="18"/>
                </a:lnTo>
                <a:lnTo>
                  <a:pt x="39" y="7"/>
                </a:lnTo>
                <a:lnTo>
                  <a:pt x="35" y="10"/>
                </a:lnTo>
                <a:lnTo>
                  <a:pt x="28" y="15"/>
                </a:lnTo>
                <a:lnTo>
                  <a:pt x="17" y="13"/>
                </a:lnTo>
                <a:lnTo>
                  <a:pt x="8" y="12"/>
                </a:lnTo>
                <a:lnTo>
                  <a:pt x="7" y="3"/>
                </a:lnTo>
                <a:lnTo>
                  <a:pt x="0" y="3"/>
                </a:lnTo>
                <a:close/>
              </a:path>
            </a:pathLst>
          </a:custGeom>
          <a:solidFill>
            <a:srgbClr val="1F1A17"/>
          </a:solidFill>
          <a:ln w="9525">
            <a:noFill/>
            <a:round/>
            <a:headEnd/>
            <a:tailEnd/>
          </a:ln>
        </p:spPr>
        <p:txBody>
          <a:bodyPr/>
          <a:lstStyle/>
          <a:p>
            <a:endParaRPr lang="en-US"/>
          </a:p>
        </p:txBody>
      </p:sp>
      <p:sp>
        <p:nvSpPr>
          <p:cNvPr id="5238" name="Freeform 1142"/>
          <p:cNvSpPr>
            <a:spLocks/>
          </p:cNvSpPr>
          <p:nvPr/>
        </p:nvSpPr>
        <p:spPr bwMode="auto">
          <a:xfrm>
            <a:off x="3411538" y="5330825"/>
            <a:ext cx="52387" cy="49213"/>
          </a:xfrm>
          <a:custGeom>
            <a:avLst/>
            <a:gdLst/>
            <a:ahLst/>
            <a:cxnLst>
              <a:cxn ang="0">
                <a:pos x="0" y="0"/>
              </a:cxn>
              <a:cxn ang="0">
                <a:pos x="8" y="4"/>
              </a:cxn>
              <a:cxn ang="0">
                <a:pos x="17" y="11"/>
              </a:cxn>
              <a:cxn ang="0">
                <a:pos x="22" y="16"/>
              </a:cxn>
              <a:cxn ang="0">
                <a:pos x="27" y="17"/>
              </a:cxn>
              <a:cxn ang="0">
                <a:pos x="32" y="24"/>
              </a:cxn>
              <a:cxn ang="0">
                <a:pos x="33" y="29"/>
              </a:cxn>
              <a:cxn ang="0">
                <a:pos x="32" y="31"/>
              </a:cxn>
              <a:cxn ang="0">
                <a:pos x="30" y="31"/>
              </a:cxn>
              <a:cxn ang="0">
                <a:pos x="28" y="31"/>
              </a:cxn>
              <a:cxn ang="0">
                <a:pos x="27" y="29"/>
              </a:cxn>
              <a:cxn ang="0">
                <a:pos x="23" y="24"/>
              </a:cxn>
              <a:cxn ang="0">
                <a:pos x="20" y="21"/>
              </a:cxn>
              <a:cxn ang="0">
                <a:pos x="20" y="24"/>
              </a:cxn>
              <a:cxn ang="0">
                <a:pos x="20" y="26"/>
              </a:cxn>
              <a:cxn ang="0">
                <a:pos x="17" y="26"/>
              </a:cxn>
              <a:cxn ang="0">
                <a:pos x="15" y="27"/>
              </a:cxn>
              <a:cxn ang="0">
                <a:pos x="13" y="21"/>
              </a:cxn>
              <a:cxn ang="0">
                <a:pos x="8" y="16"/>
              </a:cxn>
              <a:cxn ang="0">
                <a:pos x="8" y="12"/>
              </a:cxn>
              <a:cxn ang="0">
                <a:pos x="8" y="9"/>
              </a:cxn>
              <a:cxn ang="0">
                <a:pos x="5" y="5"/>
              </a:cxn>
              <a:cxn ang="0">
                <a:pos x="0" y="0"/>
              </a:cxn>
            </a:cxnLst>
            <a:rect l="0" t="0" r="r" b="b"/>
            <a:pathLst>
              <a:path w="33" h="31">
                <a:moveTo>
                  <a:pt x="0" y="0"/>
                </a:moveTo>
                <a:lnTo>
                  <a:pt x="8" y="4"/>
                </a:lnTo>
                <a:lnTo>
                  <a:pt x="17" y="11"/>
                </a:lnTo>
                <a:lnTo>
                  <a:pt x="22" y="16"/>
                </a:lnTo>
                <a:lnTo>
                  <a:pt x="27" y="17"/>
                </a:lnTo>
                <a:lnTo>
                  <a:pt x="32" y="24"/>
                </a:lnTo>
                <a:lnTo>
                  <a:pt x="33" y="29"/>
                </a:lnTo>
                <a:lnTo>
                  <a:pt x="32" y="31"/>
                </a:lnTo>
                <a:lnTo>
                  <a:pt x="30" y="31"/>
                </a:lnTo>
                <a:lnTo>
                  <a:pt x="28" y="31"/>
                </a:lnTo>
                <a:lnTo>
                  <a:pt x="27" y="29"/>
                </a:lnTo>
                <a:lnTo>
                  <a:pt x="23" y="24"/>
                </a:lnTo>
                <a:lnTo>
                  <a:pt x="20" y="21"/>
                </a:lnTo>
                <a:lnTo>
                  <a:pt x="20" y="24"/>
                </a:lnTo>
                <a:lnTo>
                  <a:pt x="20" y="26"/>
                </a:lnTo>
                <a:lnTo>
                  <a:pt x="17" y="26"/>
                </a:lnTo>
                <a:lnTo>
                  <a:pt x="15" y="27"/>
                </a:lnTo>
                <a:lnTo>
                  <a:pt x="13" y="21"/>
                </a:lnTo>
                <a:lnTo>
                  <a:pt x="8" y="16"/>
                </a:lnTo>
                <a:lnTo>
                  <a:pt x="8" y="12"/>
                </a:lnTo>
                <a:lnTo>
                  <a:pt x="8" y="9"/>
                </a:lnTo>
                <a:lnTo>
                  <a:pt x="5" y="5"/>
                </a:lnTo>
                <a:lnTo>
                  <a:pt x="0" y="0"/>
                </a:lnTo>
                <a:close/>
              </a:path>
            </a:pathLst>
          </a:custGeom>
          <a:solidFill>
            <a:srgbClr val="1F1A17"/>
          </a:solidFill>
          <a:ln w="9525">
            <a:noFill/>
            <a:round/>
            <a:headEnd/>
            <a:tailEnd/>
          </a:ln>
        </p:spPr>
        <p:txBody>
          <a:bodyPr/>
          <a:lstStyle/>
          <a:p>
            <a:endParaRPr lang="en-US"/>
          </a:p>
        </p:txBody>
      </p:sp>
      <p:sp>
        <p:nvSpPr>
          <p:cNvPr id="5239" name="Freeform 1143"/>
          <p:cNvSpPr>
            <a:spLocks/>
          </p:cNvSpPr>
          <p:nvPr/>
        </p:nvSpPr>
        <p:spPr bwMode="auto">
          <a:xfrm>
            <a:off x="3478213" y="5337175"/>
            <a:ext cx="44450" cy="26988"/>
          </a:xfrm>
          <a:custGeom>
            <a:avLst/>
            <a:gdLst/>
            <a:ahLst/>
            <a:cxnLst>
              <a:cxn ang="0">
                <a:pos x="7" y="0"/>
              </a:cxn>
              <a:cxn ang="0">
                <a:pos x="0" y="1"/>
              </a:cxn>
              <a:cxn ang="0">
                <a:pos x="2" y="10"/>
              </a:cxn>
              <a:cxn ang="0">
                <a:pos x="5" y="13"/>
              </a:cxn>
              <a:cxn ang="0">
                <a:pos x="12" y="17"/>
              </a:cxn>
              <a:cxn ang="0">
                <a:pos x="22" y="15"/>
              </a:cxn>
              <a:cxn ang="0">
                <a:pos x="28" y="13"/>
              </a:cxn>
              <a:cxn ang="0">
                <a:pos x="23" y="12"/>
              </a:cxn>
              <a:cxn ang="0">
                <a:pos x="15" y="10"/>
              </a:cxn>
              <a:cxn ang="0">
                <a:pos x="8" y="5"/>
              </a:cxn>
              <a:cxn ang="0">
                <a:pos x="7" y="0"/>
              </a:cxn>
            </a:cxnLst>
            <a:rect l="0" t="0" r="r" b="b"/>
            <a:pathLst>
              <a:path w="28" h="17">
                <a:moveTo>
                  <a:pt x="7" y="0"/>
                </a:moveTo>
                <a:lnTo>
                  <a:pt x="0" y="1"/>
                </a:lnTo>
                <a:lnTo>
                  <a:pt x="2" y="10"/>
                </a:lnTo>
                <a:lnTo>
                  <a:pt x="5" y="13"/>
                </a:lnTo>
                <a:lnTo>
                  <a:pt x="12" y="17"/>
                </a:lnTo>
                <a:lnTo>
                  <a:pt x="22" y="15"/>
                </a:lnTo>
                <a:lnTo>
                  <a:pt x="28" y="13"/>
                </a:lnTo>
                <a:lnTo>
                  <a:pt x="23" y="12"/>
                </a:lnTo>
                <a:lnTo>
                  <a:pt x="15" y="10"/>
                </a:lnTo>
                <a:lnTo>
                  <a:pt x="8" y="5"/>
                </a:lnTo>
                <a:lnTo>
                  <a:pt x="7" y="0"/>
                </a:lnTo>
                <a:close/>
              </a:path>
            </a:pathLst>
          </a:custGeom>
          <a:solidFill>
            <a:srgbClr val="1F1A17"/>
          </a:solidFill>
          <a:ln w="9525">
            <a:noFill/>
            <a:round/>
            <a:headEnd/>
            <a:tailEnd/>
          </a:ln>
        </p:spPr>
        <p:txBody>
          <a:bodyPr/>
          <a:lstStyle/>
          <a:p>
            <a:endParaRPr lang="en-US"/>
          </a:p>
        </p:txBody>
      </p:sp>
      <p:sp>
        <p:nvSpPr>
          <p:cNvPr id="5240" name="Freeform 1144"/>
          <p:cNvSpPr>
            <a:spLocks/>
          </p:cNvSpPr>
          <p:nvPr/>
        </p:nvSpPr>
        <p:spPr bwMode="auto">
          <a:xfrm>
            <a:off x="3584575" y="5243513"/>
            <a:ext cx="33338" cy="26987"/>
          </a:xfrm>
          <a:custGeom>
            <a:avLst/>
            <a:gdLst/>
            <a:ahLst/>
            <a:cxnLst>
              <a:cxn ang="0">
                <a:pos x="0" y="9"/>
              </a:cxn>
              <a:cxn ang="0">
                <a:pos x="3" y="4"/>
              </a:cxn>
              <a:cxn ang="0">
                <a:pos x="13" y="0"/>
              </a:cxn>
              <a:cxn ang="0">
                <a:pos x="16" y="2"/>
              </a:cxn>
              <a:cxn ang="0">
                <a:pos x="20" y="5"/>
              </a:cxn>
              <a:cxn ang="0">
                <a:pos x="20" y="10"/>
              </a:cxn>
              <a:cxn ang="0">
                <a:pos x="21" y="10"/>
              </a:cxn>
              <a:cxn ang="0">
                <a:pos x="21" y="17"/>
              </a:cxn>
              <a:cxn ang="0">
                <a:pos x="20" y="17"/>
              </a:cxn>
              <a:cxn ang="0">
                <a:pos x="16" y="7"/>
              </a:cxn>
              <a:cxn ang="0">
                <a:pos x="11" y="14"/>
              </a:cxn>
              <a:cxn ang="0">
                <a:pos x="8" y="5"/>
              </a:cxn>
              <a:cxn ang="0">
                <a:pos x="0" y="9"/>
              </a:cxn>
            </a:cxnLst>
            <a:rect l="0" t="0" r="r" b="b"/>
            <a:pathLst>
              <a:path w="21" h="17">
                <a:moveTo>
                  <a:pt x="0" y="9"/>
                </a:moveTo>
                <a:lnTo>
                  <a:pt x="3" y="4"/>
                </a:lnTo>
                <a:lnTo>
                  <a:pt x="13" y="0"/>
                </a:lnTo>
                <a:lnTo>
                  <a:pt x="16" y="2"/>
                </a:lnTo>
                <a:lnTo>
                  <a:pt x="20" y="5"/>
                </a:lnTo>
                <a:lnTo>
                  <a:pt x="20" y="10"/>
                </a:lnTo>
                <a:lnTo>
                  <a:pt x="21" y="10"/>
                </a:lnTo>
                <a:lnTo>
                  <a:pt x="21" y="17"/>
                </a:lnTo>
                <a:lnTo>
                  <a:pt x="20" y="17"/>
                </a:lnTo>
                <a:lnTo>
                  <a:pt x="16" y="7"/>
                </a:lnTo>
                <a:lnTo>
                  <a:pt x="11" y="14"/>
                </a:lnTo>
                <a:lnTo>
                  <a:pt x="8" y="5"/>
                </a:lnTo>
                <a:lnTo>
                  <a:pt x="0" y="9"/>
                </a:lnTo>
                <a:close/>
              </a:path>
            </a:pathLst>
          </a:custGeom>
          <a:solidFill>
            <a:srgbClr val="1F1A17"/>
          </a:solidFill>
          <a:ln w="9525">
            <a:noFill/>
            <a:round/>
            <a:headEnd/>
            <a:tailEnd/>
          </a:ln>
        </p:spPr>
        <p:txBody>
          <a:bodyPr/>
          <a:lstStyle/>
          <a:p>
            <a:endParaRPr lang="en-US"/>
          </a:p>
        </p:txBody>
      </p:sp>
      <p:sp>
        <p:nvSpPr>
          <p:cNvPr id="5241" name="Freeform 1145"/>
          <p:cNvSpPr>
            <a:spLocks/>
          </p:cNvSpPr>
          <p:nvPr/>
        </p:nvSpPr>
        <p:spPr bwMode="auto">
          <a:xfrm>
            <a:off x="3505200" y="5310188"/>
            <a:ext cx="44450" cy="31750"/>
          </a:xfrm>
          <a:custGeom>
            <a:avLst/>
            <a:gdLst/>
            <a:ahLst/>
            <a:cxnLst>
              <a:cxn ang="0">
                <a:pos x="0" y="20"/>
              </a:cxn>
              <a:cxn ang="0">
                <a:pos x="5" y="13"/>
              </a:cxn>
              <a:cxn ang="0">
                <a:pos x="10" y="12"/>
              </a:cxn>
              <a:cxn ang="0">
                <a:pos x="5" y="10"/>
              </a:cxn>
              <a:cxn ang="0">
                <a:pos x="1" y="10"/>
              </a:cxn>
              <a:cxn ang="0">
                <a:pos x="8" y="8"/>
              </a:cxn>
              <a:cxn ang="0">
                <a:pos x="16" y="10"/>
              </a:cxn>
              <a:cxn ang="0">
                <a:pos x="15" y="5"/>
              </a:cxn>
              <a:cxn ang="0">
                <a:pos x="15" y="3"/>
              </a:cxn>
              <a:cxn ang="0">
                <a:pos x="16" y="2"/>
              </a:cxn>
              <a:cxn ang="0">
                <a:pos x="18" y="0"/>
              </a:cxn>
              <a:cxn ang="0">
                <a:pos x="23" y="0"/>
              </a:cxn>
              <a:cxn ang="0">
                <a:pos x="28" y="2"/>
              </a:cxn>
              <a:cxn ang="0">
                <a:pos x="25" y="7"/>
              </a:cxn>
              <a:cxn ang="0">
                <a:pos x="21" y="12"/>
              </a:cxn>
              <a:cxn ang="0">
                <a:pos x="15" y="12"/>
              </a:cxn>
              <a:cxn ang="0">
                <a:pos x="10" y="13"/>
              </a:cxn>
              <a:cxn ang="0">
                <a:pos x="5" y="17"/>
              </a:cxn>
              <a:cxn ang="0">
                <a:pos x="0" y="20"/>
              </a:cxn>
            </a:cxnLst>
            <a:rect l="0" t="0" r="r" b="b"/>
            <a:pathLst>
              <a:path w="28" h="20">
                <a:moveTo>
                  <a:pt x="0" y="20"/>
                </a:moveTo>
                <a:lnTo>
                  <a:pt x="5" y="13"/>
                </a:lnTo>
                <a:lnTo>
                  <a:pt x="10" y="12"/>
                </a:lnTo>
                <a:lnTo>
                  <a:pt x="5" y="10"/>
                </a:lnTo>
                <a:lnTo>
                  <a:pt x="1" y="10"/>
                </a:lnTo>
                <a:lnTo>
                  <a:pt x="8" y="8"/>
                </a:lnTo>
                <a:lnTo>
                  <a:pt x="16" y="10"/>
                </a:lnTo>
                <a:lnTo>
                  <a:pt x="15" y="5"/>
                </a:lnTo>
                <a:lnTo>
                  <a:pt x="15" y="3"/>
                </a:lnTo>
                <a:lnTo>
                  <a:pt x="16" y="2"/>
                </a:lnTo>
                <a:lnTo>
                  <a:pt x="18" y="0"/>
                </a:lnTo>
                <a:lnTo>
                  <a:pt x="23" y="0"/>
                </a:lnTo>
                <a:lnTo>
                  <a:pt x="28" y="2"/>
                </a:lnTo>
                <a:lnTo>
                  <a:pt x="25" y="7"/>
                </a:lnTo>
                <a:lnTo>
                  <a:pt x="21" y="12"/>
                </a:lnTo>
                <a:lnTo>
                  <a:pt x="15" y="12"/>
                </a:lnTo>
                <a:lnTo>
                  <a:pt x="10" y="13"/>
                </a:lnTo>
                <a:lnTo>
                  <a:pt x="5" y="17"/>
                </a:lnTo>
                <a:lnTo>
                  <a:pt x="0" y="20"/>
                </a:lnTo>
                <a:close/>
              </a:path>
            </a:pathLst>
          </a:custGeom>
          <a:solidFill>
            <a:srgbClr val="1F1A17"/>
          </a:solidFill>
          <a:ln w="9525">
            <a:noFill/>
            <a:round/>
            <a:headEnd/>
            <a:tailEnd/>
          </a:ln>
        </p:spPr>
        <p:txBody>
          <a:bodyPr/>
          <a:lstStyle/>
          <a:p>
            <a:endParaRPr lang="en-US"/>
          </a:p>
        </p:txBody>
      </p:sp>
      <p:sp>
        <p:nvSpPr>
          <p:cNvPr id="5242" name="Freeform 1146"/>
          <p:cNvSpPr>
            <a:spLocks/>
          </p:cNvSpPr>
          <p:nvPr/>
        </p:nvSpPr>
        <p:spPr bwMode="auto">
          <a:xfrm>
            <a:off x="3584575" y="5289550"/>
            <a:ext cx="17463" cy="12700"/>
          </a:xfrm>
          <a:custGeom>
            <a:avLst/>
            <a:gdLst/>
            <a:ahLst/>
            <a:cxnLst>
              <a:cxn ang="0">
                <a:pos x="0" y="8"/>
              </a:cxn>
              <a:cxn ang="0">
                <a:pos x="0" y="6"/>
              </a:cxn>
              <a:cxn ang="0">
                <a:pos x="0" y="1"/>
              </a:cxn>
              <a:cxn ang="0">
                <a:pos x="1" y="0"/>
              </a:cxn>
              <a:cxn ang="0">
                <a:pos x="3" y="0"/>
              </a:cxn>
              <a:cxn ang="0">
                <a:pos x="5" y="0"/>
              </a:cxn>
              <a:cxn ang="0">
                <a:pos x="8" y="1"/>
              </a:cxn>
              <a:cxn ang="0">
                <a:pos x="10" y="6"/>
              </a:cxn>
              <a:cxn ang="0">
                <a:pos x="11" y="8"/>
              </a:cxn>
              <a:cxn ang="0">
                <a:pos x="0" y="8"/>
              </a:cxn>
            </a:cxnLst>
            <a:rect l="0" t="0" r="r" b="b"/>
            <a:pathLst>
              <a:path w="11" h="8">
                <a:moveTo>
                  <a:pt x="0" y="8"/>
                </a:moveTo>
                <a:lnTo>
                  <a:pt x="0" y="6"/>
                </a:lnTo>
                <a:lnTo>
                  <a:pt x="0" y="1"/>
                </a:lnTo>
                <a:lnTo>
                  <a:pt x="1" y="0"/>
                </a:lnTo>
                <a:lnTo>
                  <a:pt x="3" y="0"/>
                </a:lnTo>
                <a:lnTo>
                  <a:pt x="5" y="0"/>
                </a:lnTo>
                <a:lnTo>
                  <a:pt x="8" y="1"/>
                </a:lnTo>
                <a:lnTo>
                  <a:pt x="10" y="6"/>
                </a:lnTo>
                <a:lnTo>
                  <a:pt x="11" y="8"/>
                </a:lnTo>
                <a:lnTo>
                  <a:pt x="0" y="8"/>
                </a:lnTo>
                <a:close/>
              </a:path>
            </a:pathLst>
          </a:custGeom>
          <a:solidFill>
            <a:srgbClr val="1F1A17"/>
          </a:solidFill>
          <a:ln w="9525">
            <a:noFill/>
            <a:round/>
            <a:headEnd/>
            <a:tailEnd/>
          </a:ln>
        </p:spPr>
        <p:txBody>
          <a:bodyPr/>
          <a:lstStyle/>
          <a:p>
            <a:endParaRPr lang="en-US"/>
          </a:p>
        </p:txBody>
      </p:sp>
      <p:sp>
        <p:nvSpPr>
          <p:cNvPr id="5243" name="Freeform 1147"/>
          <p:cNvSpPr>
            <a:spLocks/>
          </p:cNvSpPr>
          <p:nvPr/>
        </p:nvSpPr>
        <p:spPr bwMode="auto">
          <a:xfrm>
            <a:off x="3387725" y="5387975"/>
            <a:ext cx="23813" cy="23813"/>
          </a:xfrm>
          <a:custGeom>
            <a:avLst/>
            <a:gdLst/>
            <a:ahLst/>
            <a:cxnLst>
              <a:cxn ang="0">
                <a:pos x="0" y="8"/>
              </a:cxn>
              <a:cxn ang="0">
                <a:pos x="13" y="0"/>
              </a:cxn>
              <a:cxn ang="0">
                <a:pos x="15" y="5"/>
              </a:cxn>
              <a:cxn ang="0">
                <a:pos x="15" y="13"/>
              </a:cxn>
              <a:cxn ang="0">
                <a:pos x="12" y="15"/>
              </a:cxn>
              <a:cxn ang="0">
                <a:pos x="7" y="13"/>
              </a:cxn>
              <a:cxn ang="0">
                <a:pos x="3" y="10"/>
              </a:cxn>
              <a:cxn ang="0">
                <a:pos x="0" y="8"/>
              </a:cxn>
            </a:cxnLst>
            <a:rect l="0" t="0" r="r" b="b"/>
            <a:pathLst>
              <a:path w="15" h="15">
                <a:moveTo>
                  <a:pt x="0" y="8"/>
                </a:moveTo>
                <a:lnTo>
                  <a:pt x="13" y="0"/>
                </a:lnTo>
                <a:lnTo>
                  <a:pt x="15" y="5"/>
                </a:lnTo>
                <a:lnTo>
                  <a:pt x="15" y="13"/>
                </a:lnTo>
                <a:lnTo>
                  <a:pt x="12" y="15"/>
                </a:lnTo>
                <a:lnTo>
                  <a:pt x="7" y="13"/>
                </a:lnTo>
                <a:lnTo>
                  <a:pt x="3" y="10"/>
                </a:lnTo>
                <a:lnTo>
                  <a:pt x="0" y="8"/>
                </a:lnTo>
                <a:close/>
              </a:path>
            </a:pathLst>
          </a:custGeom>
          <a:solidFill>
            <a:srgbClr val="1F1A17"/>
          </a:solidFill>
          <a:ln w="9525">
            <a:noFill/>
            <a:round/>
            <a:headEnd/>
            <a:tailEnd/>
          </a:ln>
        </p:spPr>
        <p:txBody>
          <a:bodyPr/>
          <a:lstStyle/>
          <a:p>
            <a:endParaRPr lang="en-US"/>
          </a:p>
        </p:txBody>
      </p:sp>
      <p:sp>
        <p:nvSpPr>
          <p:cNvPr id="5244" name="Freeform 1148"/>
          <p:cNvSpPr>
            <a:spLocks/>
          </p:cNvSpPr>
          <p:nvPr/>
        </p:nvSpPr>
        <p:spPr bwMode="auto">
          <a:xfrm>
            <a:off x="3644900" y="5275263"/>
            <a:ext cx="23813" cy="23812"/>
          </a:xfrm>
          <a:custGeom>
            <a:avLst/>
            <a:gdLst/>
            <a:ahLst/>
            <a:cxnLst>
              <a:cxn ang="0">
                <a:pos x="15" y="0"/>
              </a:cxn>
              <a:cxn ang="0">
                <a:pos x="12" y="2"/>
              </a:cxn>
              <a:cxn ang="0">
                <a:pos x="7" y="5"/>
              </a:cxn>
              <a:cxn ang="0">
                <a:pos x="2" y="12"/>
              </a:cxn>
              <a:cxn ang="0">
                <a:pos x="0" y="14"/>
              </a:cxn>
              <a:cxn ang="0">
                <a:pos x="3" y="15"/>
              </a:cxn>
              <a:cxn ang="0">
                <a:pos x="7" y="12"/>
              </a:cxn>
              <a:cxn ang="0">
                <a:pos x="12" y="7"/>
              </a:cxn>
              <a:cxn ang="0">
                <a:pos x="15" y="2"/>
              </a:cxn>
              <a:cxn ang="0">
                <a:pos x="15" y="0"/>
              </a:cxn>
            </a:cxnLst>
            <a:rect l="0" t="0" r="r" b="b"/>
            <a:pathLst>
              <a:path w="15" h="15">
                <a:moveTo>
                  <a:pt x="15" y="0"/>
                </a:moveTo>
                <a:lnTo>
                  <a:pt x="12" y="2"/>
                </a:lnTo>
                <a:lnTo>
                  <a:pt x="7" y="5"/>
                </a:lnTo>
                <a:lnTo>
                  <a:pt x="2" y="12"/>
                </a:lnTo>
                <a:lnTo>
                  <a:pt x="0" y="14"/>
                </a:lnTo>
                <a:lnTo>
                  <a:pt x="3" y="15"/>
                </a:lnTo>
                <a:lnTo>
                  <a:pt x="7" y="12"/>
                </a:lnTo>
                <a:lnTo>
                  <a:pt x="12" y="7"/>
                </a:lnTo>
                <a:lnTo>
                  <a:pt x="15" y="2"/>
                </a:lnTo>
                <a:lnTo>
                  <a:pt x="15" y="0"/>
                </a:lnTo>
                <a:close/>
              </a:path>
            </a:pathLst>
          </a:custGeom>
          <a:solidFill>
            <a:srgbClr val="1F1A17"/>
          </a:solidFill>
          <a:ln w="9525">
            <a:noFill/>
            <a:round/>
            <a:headEnd/>
            <a:tailEnd/>
          </a:ln>
        </p:spPr>
        <p:txBody>
          <a:bodyPr/>
          <a:lstStyle/>
          <a:p>
            <a:endParaRPr lang="en-US"/>
          </a:p>
        </p:txBody>
      </p:sp>
      <p:sp>
        <p:nvSpPr>
          <p:cNvPr id="5245" name="Freeform 1149"/>
          <p:cNvSpPr>
            <a:spLocks/>
          </p:cNvSpPr>
          <p:nvPr/>
        </p:nvSpPr>
        <p:spPr bwMode="auto">
          <a:xfrm>
            <a:off x="3695700" y="5270500"/>
            <a:ext cx="28575" cy="26988"/>
          </a:xfrm>
          <a:custGeom>
            <a:avLst/>
            <a:gdLst/>
            <a:ahLst/>
            <a:cxnLst>
              <a:cxn ang="0">
                <a:pos x="12" y="0"/>
              </a:cxn>
              <a:cxn ang="0">
                <a:pos x="15" y="3"/>
              </a:cxn>
              <a:cxn ang="0">
                <a:pos x="18" y="7"/>
              </a:cxn>
              <a:cxn ang="0">
                <a:pos x="18" y="12"/>
              </a:cxn>
              <a:cxn ang="0">
                <a:pos x="18" y="13"/>
              </a:cxn>
              <a:cxn ang="0">
                <a:pos x="13" y="7"/>
              </a:cxn>
              <a:cxn ang="0">
                <a:pos x="13" y="13"/>
              </a:cxn>
              <a:cxn ang="0">
                <a:pos x="10" y="12"/>
              </a:cxn>
              <a:cxn ang="0">
                <a:pos x="7" y="10"/>
              </a:cxn>
              <a:cxn ang="0">
                <a:pos x="7" y="13"/>
              </a:cxn>
              <a:cxn ang="0">
                <a:pos x="7" y="17"/>
              </a:cxn>
              <a:cxn ang="0">
                <a:pos x="0" y="10"/>
              </a:cxn>
              <a:cxn ang="0">
                <a:pos x="2" y="12"/>
              </a:cxn>
              <a:cxn ang="0">
                <a:pos x="3" y="8"/>
              </a:cxn>
              <a:cxn ang="0">
                <a:pos x="3" y="3"/>
              </a:cxn>
              <a:cxn ang="0">
                <a:pos x="2" y="2"/>
              </a:cxn>
              <a:cxn ang="0">
                <a:pos x="3" y="2"/>
              </a:cxn>
              <a:cxn ang="0">
                <a:pos x="7" y="3"/>
              </a:cxn>
              <a:cxn ang="0">
                <a:pos x="10" y="5"/>
              </a:cxn>
              <a:cxn ang="0">
                <a:pos x="10" y="7"/>
              </a:cxn>
              <a:cxn ang="0">
                <a:pos x="12" y="0"/>
              </a:cxn>
            </a:cxnLst>
            <a:rect l="0" t="0" r="r" b="b"/>
            <a:pathLst>
              <a:path w="18" h="17">
                <a:moveTo>
                  <a:pt x="12" y="0"/>
                </a:moveTo>
                <a:lnTo>
                  <a:pt x="15" y="3"/>
                </a:lnTo>
                <a:lnTo>
                  <a:pt x="18" y="7"/>
                </a:lnTo>
                <a:lnTo>
                  <a:pt x="18" y="12"/>
                </a:lnTo>
                <a:lnTo>
                  <a:pt x="18" y="13"/>
                </a:lnTo>
                <a:lnTo>
                  <a:pt x="13" y="7"/>
                </a:lnTo>
                <a:lnTo>
                  <a:pt x="13" y="13"/>
                </a:lnTo>
                <a:lnTo>
                  <a:pt x="10" y="12"/>
                </a:lnTo>
                <a:lnTo>
                  <a:pt x="7" y="10"/>
                </a:lnTo>
                <a:lnTo>
                  <a:pt x="7" y="13"/>
                </a:lnTo>
                <a:lnTo>
                  <a:pt x="7" y="17"/>
                </a:lnTo>
                <a:lnTo>
                  <a:pt x="0" y="10"/>
                </a:lnTo>
                <a:lnTo>
                  <a:pt x="2" y="12"/>
                </a:lnTo>
                <a:lnTo>
                  <a:pt x="3" y="8"/>
                </a:lnTo>
                <a:lnTo>
                  <a:pt x="3" y="3"/>
                </a:lnTo>
                <a:lnTo>
                  <a:pt x="2" y="2"/>
                </a:lnTo>
                <a:lnTo>
                  <a:pt x="3" y="2"/>
                </a:lnTo>
                <a:lnTo>
                  <a:pt x="7" y="3"/>
                </a:lnTo>
                <a:lnTo>
                  <a:pt x="10" y="5"/>
                </a:lnTo>
                <a:lnTo>
                  <a:pt x="10" y="7"/>
                </a:lnTo>
                <a:lnTo>
                  <a:pt x="12" y="0"/>
                </a:lnTo>
                <a:close/>
              </a:path>
            </a:pathLst>
          </a:custGeom>
          <a:solidFill>
            <a:srgbClr val="1F1A17"/>
          </a:solidFill>
          <a:ln w="9525">
            <a:noFill/>
            <a:round/>
            <a:headEnd/>
            <a:tailEnd/>
          </a:ln>
        </p:spPr>
        <p:txBody>
          <a:bodyPr/>
          <a:lstStyle/>
          <a:p>
            <a:endParaRPr lang="en-US"/>
          </a:p>
        </p:txBody>
      </p:sp>
      <p:sp>
        <p:nvSpPr>
          <p:cNvPr id="5246" name="Freeform 1150"/>
          <p:cNvSpPr>
            <a:spLocks/>
          </p:cNvSpPr>
          <p:nvPr/>
        </p:nvSpPr>
        <p:spPr bwMode="auto">
          <a:xfrm>
            <a:off x="3592513" y="5314950"/>
            <a:ext cx="20637" cy="19050"/>
          </a:xfrm>
          <a:custGeom>
            <a:avLst/>
            <a:gdLst/>
            <a:ahLst/>
            <a:cxnLst>
              <a:cxn ang="0">
                <a:pos x="0" y="12"/>
              </a:cxn>
              <a:cxn ang="0">
                <a:pos x="3" y="5"/>
              </a:cxn>
              <a:cxn ang="0">
                <a:pos x="8" y="0"/>
              </a:cxn>
              <a:cxn ang="0">
                <a:pos x="11" y="7"/>
              </a:cxn>
              <a:cxn ang="0">
                <a:pos x="13" y="12"/>
              </a:cxn>
              <a:cxn ang="0">
                <a:pos x="10" y="10"/>
              </a:cxn>
              <a:cxn ang="0">
                <a:pos x="5" y="10"/>
              </a:cxn>
              <a:cxn ang="0">
                <a:pos x="1" y="12"/>
              </a:cxn>
              <a:cxn ang="0">
                <a:pos x="0" y="12"/>
              </a:cxn>
            </a:cxnLst>
            <a:rect l="0" t="0" r="r" b="b"/>
            <a:pathLst>
              <a:path w="13" h="12">
                <a:moveTo>
                  <a:pt x="0" y="12"/>
                </a:moveTo>
                <a:lnTo>
                  <a:pt x="3" y="5"/>
                </a:lnTo>
                <a:lnTo>
                  <a:pt x="8" y="0"/>
                </a:lnTo>
                <a:lnTo>
                  <a:pt x="11" y="7"/>
                </a:lnTo>
                <a:lnTo>
                  <a:pt x="13" y="12"/>
                </a:lnTo>
                <a:lnTo>
                  <a:pt x="10" y="10"/>
                </a:lnTo>
                <a:lnTo>
                  <a:pt x="5" y="10"/>
                </a:lnTo>
                <a:lnTo>
                  <a:pt x="1" y="12"/>
                </a:lnTo>
                <a:lnTo>
                  <a:pt x="0" y="12"/>
                </a:lnTo>
                <a:close/>
              </a:path>
            </a:pathLst>
          </a:custGeom>
          <a:solidFill>
            <a:srgbClr val="1F1A17"/>
          </a:solidFill>
          <a:ln w="9525">
            <a:noFill/>
            <a:round/>
            <a:headEnd/>
            <a:tailEnd/>
          </a:ln>
        </p:spPr>
        <p:txBody>
          <a:bodyPr/>
          <a:lstStyle/>
          <a:p>
            <a:endParaRPr lang="en-US"/>
          </a:p>
        </p:txBody>
      </p:sp>
      <p:sp>
        <p:nvSpPr>
          <p:cNvPr id="5247" name="Freeform 1151"/>
          <p:cNvSpPr>
            <a:spLocks/>
          </p:cNvSpPr>
          <p:nvPr/>
        </p:nvSpPr>
        <p:spPr bwMode="auto">
          <a:xfrm>
            <a:off x="3530600" y="5267325"/>
            <a:ext cx="30163" cy="38100"/>
          </a:xfrm>
          <a:custGeom>
            <a:avLst/>
            <a:gdLst/>
            <a:ahLst/>
            <a:cxnLst>
              <a:cxn ang="0">
                <a:pos x="7" y="0"/>
              </a:cxn>
              <a:cxn ang="0">
                <a:pos x="4" y="2"/>
              </a:cxn>
              <a:cxn ang="0">
                <a:pos x="0" y="9"/>
              </a:cxn>
              <a:cxn ang="0">
                <a:pos x="4" y="17"/>
              </a:cxn>
              <a:cxn ang="0">
                <a:pos x="9" y="22"/>
              </a:cxn>
              <a:cxn ang="0">
                <a:pos x="9" y="14"/>
              </a:cxn>
              <a:cxn ang="0">
                <a:pos x="14" y="24"/>
              </a:cxn>
              <a:cxn ang="0">
                <a:pos x="15" y="20"/>
              </a:cxn>
              <a:cxn ang="0">
                <a:pos x="15" y="17"/>
              </a:cxn>
              <a:cxn ang="0">
                <a:pos x="15" y="9"/>
              </a:cxn>
              <a:cxn ang="0">
                <a:pos x="19" y="4"/>
              </a:cxn>
              <a:cxn ang="0">
                <a:pos x="19" y="2"/>
              </a:cxn>
              <a:cxn ang="0">
                <a:pos x="7" y="7"/>
              </a:cxn>
              <a:cxn ang="0">
                <a:pos x="7" y="0"/>
              </a:cxn>
            </a:cxnLst>
            <a:rect l="0" t="0" r="r" b="b"/>
            <a:pathLst>
              <a:path w="19" h="24">
                <a:moveTo>
                  <a:pt x="7" y="0"/>
                </a:moveTo>
                <a:lnTo>
                  <a:pt x="4" y="2"/>
                </a:lnTo>
                <a:lnTo>
                  <a:pt x="0" y="9"/>
                </a:lnTo>
                <a:lnTo>
                  <a:pt x="4" y="17"/>
                </a:lnTo>
                <a:lnTo>
                  <a:pt x="9" y="22"/>
                </a:lnTo>
                <a:lnTo>
                  <a:pt x="9" y="14"/>
                </a:lnTo>
                <a:lnTo>
                  <a:pt x="14" y="24"/>
                </a:lnTo>
                <a:lnTo>
                  <a:pt x="15" y="20"/>
                </a:lnTo>
                <a:lnTo>
                  <a:pt x="15" y="17"/>
                </a:lnTo>
                <a:lnTo>
                  <a:pt x="15" y="9"/>
                </a:lnTo>
                <a:lnTo>
                  <a:pt x="19" y="4"/>
                </a:lnTo>
                <a:lnTo>
                  <a:pt x="19" y="2"/>
                </a:lnTo>
                <a:lnTo>
                  <a:pt x="7" y="7"/>
                </a:lnTo>
                <a:lnTo>
                  <a:pt x="7" y="0"/>
                </a:lnTo>
                <a:close/>
              </a:path>
            </a:pathLst>
          </a:custGeom>
          <a:solidFill>
            <a:srgbClr val="1F1A17"/>
          </a:solidFill>
          <a:ln w="9525">
            <a:noFill/>
            <a:round/>
            <a:headEnd/>
            <a:tailEnd/>
          </a:ln>
        </p:spPr>
        <p:txBody>
          <a:bodyPr/>
          <a:lstStyle/>
          <a:p>
            <a:endParaRPr lang="en-US"/>
          </a:p>
        </p:txBody>
      </p:sp>
      <p:sp>
        <p:nvSpPr>
          <p:cNvPr id="5248" name="Freeform 1152"/>
          <p:cNvSpPr>
            <a:spLocks/>
          </p:cNvSpPr>
          <p:nvPr/>
        </p:nvSpPr>
        <p:spPr bwMode="auto">
          <a:xfrm>
            <a:off x="3430588" y="5251450"/>
            <a:ext cx="44450" cy="39688"/>
          </a:xfrm>
          <a:custGeom>
            <a:avLst/>
            <a:gdLst/>
            <a:ahLst/>
            <a:cxnLst>
              <a:cxn ang="0">
                <a:pos x="0" y="0"/>
              </a:cxn>
              <a:cxn ang="0">
                <a:pos x="6" y="4"/>
              </a:cxn>
              <a:cxn ang="0">
                <a:pos x="15" y="9"/>
              </a:cxn>
              <a:cxn ang="0">
                <a:pos x="18" y="12"/>
              </a:cxn>
              <a:cxn ang="0">
                <a:pos x="23" y="15"/>
              </a:cxn>
              <a:cxn ang="0">
                <a:pos x="27" y="20"/>
              </a:cxn>
              <a:cxn ang="0">
                <a:pos x="28" y="24"/>
              </a:cxn>
              <a:cxn ang="0">
                <a:pos x="27" y="25"/>
              </a:cxn>
              <a:cxn ang="0">
                <a:pos x="25" y="25"/>
              </a:cxn>
              <a:cxn ang="0">
                <a:pos x="23" y="25"/>
              </a:cxn>
              <a:cxn ang="0">
                <a:pos x="23" y="24"/>
              </a:cxn>
              <a:cxn ang="0">
                <a:pos x="20" y="20"/>
              </a:cxn>
              <a:cxn ang="0">
                <a:pos x="16" y="19"/>
              </a:cxn>
              <a:cxn ang="0">
                <a:pos x="16" y="20"/>
              </a:cxn>
              <a:cxn ang="0">
                <a:pos x="16" y="22"/>
              </a:cxn>
              <a:cxn ang="0">
                <a:pos x="15" y="22"/>
              </a:cxn>
              <a:cxn ang="0">
                <a:pos x="13" y="24"/>
              </a:cxn>
              <a:cxn ang="0">
                <a:pos x="11" y="17"/>
              </a:cxn>
              <a:cxn ang="0">
                <a:pos x="6" y="14"/>
              </a:cxn>
              <a:cxn ang="0">
                <a:pos x="6" y="10"/>
              </a:cxn>
              <a:cxn ang="0">
                <a:pos x="6" y="7"/>
              </a:cxn>
              <a:cxn ang="0">
                <a:pos x="3" y="4"/>
              </a:cxn>
              <a:cxn ang="0">
                <a:pos x="0" y="0"/>
              </a:cxn>
            </a:cxnLst>
            <a:rect l="0" t="0" r="r" b="b"/>
            <a:pathLst>
              <a:path w="28" h="25">
                <a:moveTo>
                  <a:pt x="0" y="0"/>
                </a:moveTo>
                <a:lnTo>
                  <a:pt x="6" y="4"/>
                </a:lnTo>
                <a:lnTo>
                  <a:pt x="15" y="9"/>
                </a:lnTo>
                <a:lnTo>
                  <a:pt x="18" y="12"/>
                </a:lnTo>
                <a:lnTo>
                  <a:pt x="23" y="15"/>
                </a:lnTo>
                <a:lnTo>
                  <a:pt x="27" y="20"/>
                </a:lnTo>
                <a:lnTo>
                  <a:pt x="28" y="24"/>
                </a:lnTo>
                <a:lnTo>
                  <a:pt x="27" y="25"/>
                </a:lnTo>
                <a:lnTo>
                  <a:pt x="25" y="25"/>
                </a:lnTo>
                <a:lnTo>
                  <a:pt x="23" y="25"/>
                </a:lnTo>
                <a:lnTo>
                  <a:pt x="23" y="24"/>
                </a:lnTo>
                <a:lnTo>
                  <a:pt x="20" y="20"/>
                </a:lnTo>
                <a:lnTo>
                  <a:pt x="16" y="19"/>
                </a:lnTo>
                <a:lnTo>
                  <a:pt x="16" y="20"/>
                </a:lnTo>
                <a:lnTo>
                  <a:pt x="16" y="22"/>
                </a:lnTo>
                <a:lnTo>
                  <a:pt x="15" y="22"/>
                </a:lnTo>
                <a:lnTo>
                  <a:pt x="13" y="24"/>
                </a:lnTo>
                <a:lnTo>
                  <a:pt x="11" y="17"/>
                </a:lnTo>
                <a:lnTo>
                  <a:pt x="6" y="14"/>
                </a:lnTo>
                <a:lnTo>
                  <a:pt x="6" y="10"/>
                </a:lnTo>
                <a:lnTo>
                  <a:pt x="6" y="7"/>
                </a:lnTo>
                <a:lnTo>
                  <a:pt x="3" y="4"/>
                </a:lnTo>
                <a:lnTo>
                  <a:pt x="0" y="0"/>
                </a:lnTo>
                <a:close/>
              </a:path>
            </a:pathLst>
          </a:custGeom>
          <a:solidFill>
            <a:srgbClr val="1F1A17"/>
          </a:solidFill>
          <a:ln w="9525">
            <a:noFill/>
            <a:round/>
            <a:headEnd/>
            <a:tailEnd/>
          </a:ln>
        </p:spPr>
        <p:txBody>
          <a:bodyPr/>
          <a:lstStyle/>
          <a:p>
            <a:endParaRPr lang="en-US"/>
          </a:p>
        </p:txBody>
      </p:sp>
      <p:sp>
        <p:nvSpPr>
          <p:cNvPr id="5249" name="Freeform 1153"/>
          <p:cNvSpPr>
            <a:spLocks/>
          </p:cNvSpPr>
          <p:nvPr/>
        </p:nvSpPr>
        <p:spPr bwMode="auto">
          <a:xfrm>
            <a:off x="3489325" y="5257800"/>
            <a:ext cx="36513" cy="20638"/>
          </a:xfrm>
          <a:custGeom>
            <a:avLst/>
            <a:gdLst/>
            <a:ahLst/>
            <a:cxnLst>
              <a:cxn ang="0">
                <a:pos x="5" y="0"/>
              </a:cxn>
              <a:cxn ang="0">
                <a:pos x="0" y="1"/>
              </a:cxn>
              <a:cxn ang="0">
                <a:pos x="0" y="8"/>
              </a:cxn>
              <a:cxn ang="0">
                <a:pos x="3" y="10"/>
              </a:cxn>
              <a:cxn ang="0">
                <a:pos x="10" y="13"/>
              </a:cxn>
              <a:cxn ang="0">
                <a:pos x="18" y="11"/>
              </a:cxn>
              <a:cxn ang="0">
                <a:pos x="23" y="10"/>
              </a:cxn>
              <a:cxn ang="0">
                <a:pos x="20" y="10"/>
              </a:cxn>
              <a:cxn ang="0">
                <a:pos x="11" y="8"/>
              </a:cxn>
              <a:cxn ang="0">
                <a:pos x="6" y="3"/>
              </a:cxn>
              <a:cxn ang="0">
                <a:pos x="5" y="0"/>
              </a:cxn>
            </a:cxnLst>
            <a:rect l="0" t="0" r="r" b="b"/>
            <a:pathLst>
              <a:path w="23" h="13">
                <a:moveTo>
                  <a:pt x="5" y="0"/>
                </a:moveTo>
                <a:lnTo>
                  <a:pt x="0" y="1"/>
                </a:lnTo>
                <a:lnTo>
                  <a:pt x="0" y="8"/>
                </a:lnTo>
                <a:lnTo>
                  <a:pt x="3" y="10"/>
                </a:lnTo>
                <a:lnTo>
                  <a:pt x="10" y="13"/>
                </a:lnTo>
                <a:lnTo>
                  <a:pt x="18" y="11"/>
                </a:lnTo>
                <a:lnTo>
                  <a:pt x="23" y="10"/>
                </a:lnTo>
                <a:lnTo>
                  <a:pt x="20" y="10"/>
                </a:lnTo>
                <a:lnTo>
                  <a:pt x="11" y="8"/>
                </a:lnTo>
                <a:lnTo>
                  <a:pt x="6" y="3"/>
                </a:lnTo>
                <a:lnTo>
                  <a:pt x="5" y="0"/>
                </a:lnTo>
                <a:close/>
              </a:path>
            </a:pathLst>
          </a:custGeom>
          <a:solidFill>
            <a:srgbClr val="1F1A17"/>
          </a:solidFill>
          <a:ln w="9525">
            <a:noFill/>
            <a:round/>
            <a:headEnd/>
            <a:tailEnd/>
          </a:ln>
        </p:spPr>
        <p:txBody>
          <a:bodyPr/>
          <a:lstStyle/>
          <a:p>
            <a:endParaRPr lang="en-US"/>
          </a:p>
        </p:txBody>
      </p:sp>
      <p:sp>
        <p:nvSpPr>
          <p:cNvPr id="5250" name="Freeform 1154"/>
          <p:cNvSpPr>
            <a:spLocks/>
          </p:cNvSpPr>
          <p:nvPr/>
        </p:nvSpPr>
        <p:spPr bwMode="auto">
          <a:xfrm>
            <a:off x="3408363" y="5299075"/>
            <a:ext cx="22225" cy="19050"/>
          </a:xfrm>
          <a:custGeom>
            <a:avLst/>
            <a:gdLst/>
            <a:ahLst/>
            <a:cxnLst>
              <a:cxn ang="0">
                <a:pos x="0" y="7"/>
              </a:cxn>
              <a:cxn ang="0">
                <a:pos x="12" y="0"/>
              </a:cxn>
              <a:cxn ang="0">
                <a:pos x="14" y="5"/>
              </a:cxn>
              <a:cxn ang="0">
                <a:pos x="14" y="12"/>
              </a:cxn>
              <a:cxn ang="0">
                <a:pos x="10" y="12"/>
              </a:cxn>
              <a:cxn ang="0">
                <a:pos x="7" y="12"/>
              </a:cxn>
              <a:cxn ang="0">
                <a:pos x="4" y="9"/>
              </a:cxn>
              <a:cxn ang="0">
                <a:pos x="0" y="7"/>
              </a:cxn>
            </a:cxnLst>
            <a:rect l="0" t="0" r="r" b="b"/>
            <a:pathLst>
              <a:path w="14" h="12">
                <a:moveTo>
                  <a:pt x="0" y="7"/>
                </a:moveTo>
                <a:lnTo>
                  <a:pt x="12" y="0"/>
                </a:lnTo>
                <a:lnTo>
                  <a:pt x="14" y="5"/>
                </a:lnTo>
                <a:lnTo>
                  <a:pt x="14" y="12"/>
                </a:lnTo>
                <a:lnTo>
                  <a:pt x="10" y="12"/>
                </a:lnTo>
                <a:lnTo>
                  <a:pt x="7" y="12"/>
                </a:lnTo>
                <a:lnTo>
                  <a:pt x="4" y="9"/>
                </a:lnTo>
                <a:lnTo>
                  <a:pt x="0" y="7"/>
                </a:lnTo>
                <a:close/>
              </a:path>
            </a:pathLst>
          </a:custGeom>
          <a:solidFill>
            <a:srgbClr val="1F1A17"/>
          </a:solidFill>
          <a:ln w="9525">
            <a:noFill/>
            <a:round/>
            <a:headEnd/>
            <a:tailEnd/>
          </a:ln>
        </p:spPr>
        <p:txBody>
          <a:bodyPr/>
          <a:lstStyle/>
          <a:p>
            <a:endParaRPr lang="en-US"/>
          </a:p>
        </p:txBody>
      </p:sp>
      <p:sp>
        <p:nvSpPr>
          <p:cNvPr id="5251" name="Freeform 1155"/>
          <p:cNvSpPr>
            <a:spLocks/>
          </p:cNvSpPr>
          <p:nvPr/>
        </p:nvSpPr>
        <p:spPr bwMode="auto">
          <a:xfrm>
            <a:off x="3648075" y="5265738"/>
            <a:ext cx="114300" cy="82550"/>
          </a:xfrm>
          <a:custGeom>
            <a:avLst/>
            <a:gdLst/>
            <a:ahLst/>
            <a:cxnLst>
              <a:cxn ang="0">
                <a:pos x="0" y="35"/>
              </a:cxn>
              <a:cxn ang="0">
                <a:pos x="5" y="41"/>
              </a:cxn>
              <a:cxn ang="0">
                <a:pos x="8" y="38"/>
              </a:cxn>
              <a:cxn ang="0">
                <a:pos x="13" y="35"/>
              </a:cxn>
              <a:cxn ang="0">
                <a:pos x="17" y="33"/>
              </a:cxn>
              <a:cxn ang="0">
                <a:pos x="20" y="33"/>
              </a:cxn>
              <a:cxn ang="0">
                <a:pos x="22" y="35"/>
              </a:cxn>
              <a:cxn ang="0">
                <a:pos x="23" y="36"/>
              </a:cxn>
              <a:cxn ang="0">
                <a:pos x="27" y="35"/>
              </a:cxn>
              <a:cxn ang="0">
                <a:pos x="30" y="36"/>
              </a:cxn>
              <a:cxn ang="0">
                <a:pos x="32" y="36"/>
              </a:cxn>
              <a:cxn ang="0">
                <a:pos x="33" y="35"/>
              </a:cxn>
              <a:cxn ang="0">
                <a:pos x="37" y="38"/>
              </a:cxn>
              <a:cxn ang="0">
                <a:pos x="40" y="41"/>
              </a:cxn>
              <a:cxn ang="0">
                <a:pos x="40" y="30"/>
              </a:cxn>
              <a:cxn ang="0">
                <a:pos x="42" y="46"/>
              </a:cxn>
              <a:cxn ang="0">
                <a:pos x="47" y="52"/>
              </a:cxn>
              <a:cxn ang="0">
                <a:pos x="47" y="45"/>
              </a:cxn>
              <a:cxn ang="0">
                <a:pos x="48" y="36"/>
              </a:cxn>
              <a:cxn ang="0">
                <a:pos x="52" y="35"/>
              </a:cxn>
              <a:cxn ang="0">
                <a:pos x="55" y="33"/>
              </a:cxn>
              <a:cxn ang="0">
                <a:pos x="60" y="28"/>
              </a:cxn>
              <a:cxn ang="0">
                <a:pos x="57" y="23"/>
              </a:cxn>
              <a:cxn ang="0">
                <a:pos x="65" y="25"/>
              </a:cxn>
              <a:cxn ang="0">
                <a:pos x="65" y="20"/>
              </a:cxn>
              <a:cxn ang="0">
                <a:pos x="62" y="16"/>
              </a:cxn>
              <a:cxn ang="0">
                <a:pos x="65" y="15"/>
              </a:cxn>
              <a:cxn ang="0">
                <a:pos x="67" y="11"/>
              </a:cxn>
              <a:cxn ang="0">
                <a:pos x="63" y="10"/>
              </a:cxn>
              <a:cxn ang="0">
                <a:pos x="68" y="8"/>
              </a:cxn>
              <a:cxn ang="0">
                <a:pos x="72" y="0"/>
              </a:cxn>
              <a:cxn ang="0">
                <a:pos x="62" y="6"/>
              </a:cxn>
              <a:cxn ang="0">
                <a:pos x="57" y="15"/>
              </a:cxn>
              <a:cxn ang="0">
                <a:pos x="60" y="20"/>
              </a:cxn>
              <a:cxn ang="0">
                <a:pos x="55" y="20"/>
              </a:cxn>
              <a:cxn ang="0">
                <a:pos x="55" y="23"/>
              </a:cxn>
              <a:cxn ang="0">
                <a:pos x="50" y="26"/>
              </a:cxn>
              <a:cxn ang="0">
                <a:pos x="45" y="26"/>
              </a:cxn>
              <a:cxn ang="0">
                <a:pos x="43" y="25"/>
              </a:cxn>
              <a:cxn ang="0">
                <a:pos x="40" y="16"/>
              </a:cxn>
              <a:cxn ang="0">
                <a:pos x="35" y="18"/>
              </a:cxn>
              <a:cxn ang="0">
                <a:pos x="28" y="21"/>
              </a:cxn>
              <a:cxn ang="0">
                <a:pos x="22" y="21"/>
              </a:cxn>
              <a:cxn ang="0">
                <a:pos x="13" y="23"/>
              </a:cxn>
              <a:cxn ang="0">
                <a:pos x="5" y="31"/>
              </a:cxn>
              <a:cxn ang="0">
                <a:pos x="0" y="35"/>
              </a:cxn>
            </a:cxnLst>
            <a:rect l="0" t="0" r="r" b="b"/>
            <a:pathLst>
              <a:path w="72" h="52">
                <a:moveTo>
                  <a:pt x="0" y="35"/>
                </a:moveTo>
                <a:lnTo>
                  <a:pt x="5" y="41"/>
                </a:lnTo>
                <a:lnTo>
                  <a:pt x="8" y="38"/>
                </a:lnTo>
                <a:lnTo>
                  <a:pt x="13" y="35"/>
                </a:lnTo>
                <a:lnTo>
                  <a:pt x="17" y="33"/>
                </a:lnTo>
                <a:lnTo>
                  <a:pt x="20" y="33"/>
                </a:lnTo>
                <a:lnTo>
                  <a:pt x="22" y="35"/>
                </a:lnTo>
                <a:lnTo>
                  <a:pt x="23" y="36"/>
                </a:lnTo>
                <a:lnTo>
                  <a:pt x="27" y="35"/>
                </a:lnTo>
                <a:lnTo>
                  <a:pt x="30" y="36"/>
                </a:lnTo>
                <a:lnTo>
                  <a:pt x="32" y="36"/>
                </a:lnTo>
                <a:lnTo>
                  <a:pt x="33" y="35"/>
                </a:lnTo>
                <a:lnTo>
                  <a:pt x="37" y="38"/>
                </a:lnTo>
                <a:lnTo>
                  <a:pt x="40" y="41"/>
                </a:lnTo>
                <a:lnTo>
                  <a:pt x="40" y="30"/>
                </a:lnTo>
                <a:lnTo>
                  <a:pt x="42" y="46"/>
                </a:lnTo>
                <a:lnTo>
                  <a:pt x="47" y="52"/>
                </a:lnTo>
                <a:lnTo>
                  <a:pt x="47" y="45"/>
                </a:lnTo>
                <a:lnTo>
                  <a:pt x="48" y="36"/>
                </a:lnTo>
                <a:lnTo>
                  <a:pt x="52" y="35"/>
                </a:lnTo>
                <a:lnTo>
                  <a:pt x="55" y="33"/>
                </a:lnTo>
                <a:lnTo>
                  <a:pt x="60" y="28"/>
                </a:lnTo>
                <a:lnTo>
                  <a:pt x="57" y="23"/>
                </a:lnTo>
                <a:lnTo>
                  <a:pt x="65" y="25"/>
                </a:lnTo>
                <a:lnTo>
                  <a:pt x="65" y="20"/>
                </a:lnTo>
                <a:lnTo>
                  <a:pt x="62" y="16"/>
                </a:lnTo>
                <a:lnTo>
                  <a:pt x="65" y="15"/>
                </a:lnTo>
                <a:lnTo>
                  <a:pt x="67" y="11"/>
                </a:lnTo>
                <a:lnTo>
                  <a:pt x="63" y="10"/>
                </a:lnTo>
                <a:lnTo>
                  <a:pt x="68" y="8"/>
                </a:lnTo>
                <a:lnTo>
                  <a:pt x="72" y="0"/>
                </a:lnTo>
                <a:lnTo>
                  <a:pt x="62" y="6"/>
                </a:lnTo>
                <a:lnTo>
                  <a:pt x="57" y="15"/>
                </a:lnTo>
                <a:lnTo>
                  <a:pt x="60" y="20"/>
                </a:lnTo>
                <a:lnTo>
                  <a:pt x="55" y="20"/>
                </a:lnTo>
                <a:lnTo>
                  <a:pt x="55" y="23"/>
                </a:lnTo>
                <a:lnTo>
                  <a:pt x="50" y="26"/>
                </a:lnTo>
                <a:lnTo>
                  <a:pt x="45" y="26"/>
                </a:lnTo>
                <a:lnTo>
                  <a:pt x="43" y="25"/>
                </a:lnTo>
                <a:lnTo>
                  <a:pt x="40" y="16"/>
                </a:lnTo>
                <a:lnTo>
                  <a:pt x="35" y="18"/>
                </a:lnTo>
                <a:lnTo>
                  <a:pt x="28" y="21"/>
                </a:lnTo>
                <a:lnTo>
                  <a:pt x="22" y="21"/>
                </a:lnTo>
                <a:lnTo>
                  <a:pt x="13" y="23"/>
                </a:lnTo>
                <a:lnTo>
                  <a:pt x="5" y="31"/>
                </a:lnTo>
                <a:lnTo>
                  <a:pt x="0" y="35"/>
                </a:lnTo>
                <a:close/>
              </a:path>
            </a:pathLst>
          </a:custGeom>
          <a:solidFill>
            <a:srgbClr val="1F1A17"/>
          </a:solidFill>
          <a:ln w="9525">
            <a:noFill/>
            <a:round/>
            <a:headEnd/>
            <a:tailEnd/>
          </a:ln>
        </p:spPr>
        <p:txBody>
          <a:bodyPr/>
          <a:lstStyle/>
          <a:p>
            <a:endParaRPr lang="en-US"/>
          </a:p>
        </p:txBody>
      </p:sp>
      <p:sp>
        <p:nvSpPr>
          <p:cNvPr id="5252" name="Freeform 1156"/>
          <p:cNvSpPr>
            <a:spLocks/>
          </p:cNvSpPr>
          <p:nvPr/>
        </p:nvSpPr>
        <p:spPr bwMode="auto">
          <a:xfrm>
            <a:off x="3473450" y="5275263"/>
            <a:ext cx="139700" cy="101600"/>
          </a:xfrm>
          <a:custGeom>
            <a:avLst/>
            <a:gdLst/>
            <a:ahLst/>
            <a:cxnLst>
              <a:cxn ang="0">
                <a:pos x="85" y="14"/>
              </a:cxn>
              <a:cxn ang="0">
                <a:pos x="86" y="5"/>
              </a:cxn>
              <a:cxn ang="0">
                <a:pos x="83" y="5"/>
              </a:cxn>
              <a:cxn ang="0">
                <a:pos x="78" y="5"/>
              </a:cxn>
              <a:cxn ang="0">
                <a:pos x="73" y="2"/>
              </a:cxn>
              <a:cxn ang="0">
                <a:pos x="65" y="5"/>
              </a:cxn>
              <a:cxn ang="0">
                <a:pos x="61" y="12"/>
              </a:cxn>
              <a:cxn ang="0">
                <a:pos x="65" y="20"/>
              </a:cxn>
              <a:cxn ang="0">
                <a:pos x="53" y="19"/>
              </a:cxn>
              <a:cxn ang="0">
                <a:pos x="38" y="15"/>
              </a:cxn>
              <a:cxn ang="0">
                <a:pos x="21" y="19"/>
              </a:cxn>
              <a:cxn ang="0">
                <a:pos x="8" y="19"/>
              </a:cxn>
              <a:cxn ang="0">
                <a:pos x="3" y="22"/>
              </a:cxn>
              <a:cxn ang="0">
                <a:pos x="6" y="30"/>
              </a:cxn>
              <a:cxn ang="0">
                <a:pos x="13" y="32"/>
              </a:cxn>
              <a:cxn ang="0">
                <a:pos x="20" y="35"/>
              </a:cxn>
              <a:cxn ang="0">
                <a:pos x="26" y="39"/>
              </a:cxn>
              <a:cxn ang="0">
                <a:pos x="33" y="37"/>
              </a:cxn>
              <a:cxn ang="0">
                <a:pos x="36" y="30"/>
              </a:cxn>
              <a:cxn ang="0">
                <a:pos x="48" y="32"/>
              </a:cxn>
              <a:cxn ang="0">
                <a:pos x="46" y="39"/>
              </a:cxn>
              <a:cxn ang="0">
                <a:pos x="35" y="47"/>
              </a:cxn>
              <a:cxn ang="0">
                <a:pos x="23" y="54"/>
              </a:cxn>
              <a:cxn ang="0">
                <a:pos x="25" y="59"/>
              </a:cxn>
              <a:cxn ang="0">
                <a:pos x="38" y="56"/>
              </a:cxn>
              <a:cxn ang="0">
                <a:pos x="43" y="54"/>
              </a:cxn>
              <a:cxn ang="0">
                <a:pos x="45" y="59"/>
              </a:cxn>
              <a:cxn ang="0">
                <a:pos x="55" y="57"/>
              </a:cxn>
              <a:cxn ang="0">
                <a:pos x="76" y="54"/>
              </a:cxn>
              <a:cxn ang="0">
                <a:pos x="83" y="49"/>
              </a:cxn>
              <a:cxn ang="0">
                <a:pos x="83" y="32"/>
              </a:cxn>
              <a:cxn ang="0">
                <a:pos x="76" y="30"/>
              </a:cxn>
              <a:cxn ang="0">
                <a:pos x="68" y="20"/>
              </a:cxn>
              <a:cxn ang="0">
                <a:pos x="73" y="17"/>
              </a:cxn>
              <a:cxn ang="0">
                <a:pos x="80" y="22"/>
              </a:cxn>
              <a:cxn ang="0">
                <a:pos x="83" y="22"/>
              </a:cxn>
            </a:cxnLst>
            <a:rect l="0" t="0" r="r" b="b"/>
            <a:pathLst>
              <a:path w="88" h="64">
                <a:moveTo>
                  <a:pt x="83" y="19"/>
                </a:moveTo>
                <a:lnTo>
                  <a:pt x="85" y="14"/>
                </a:lnTo>
                <a:lnTo>
                  <a:pt x="88" y="9"/>
                </a:lnTo>
                <a:lnTo>
                  <a:pt x="86" y="5"/>
                </a:lnTo>
                <a:lnTo>
                  <a:pt x="85" y="2"/>
                </a:lnTo>
                <a:lnTo>
                  <a:pt x="83" y="5"/>
                </a:lnTo>
                <a:lnTo>
                  <a:pt x="80" y="9"/>
                </a:lnTo>
                <a:lnTo>
                  <a:pt x="78" y="5"/>
                </a:lnTo>
                <a:lnTo>
                  <a:pt x="78" y="0"/>
                </a:lnTo>
                <a:lnTo>
                  <a:pt x="73" y="2"/>
                </a:lnTo>
                <a:lnTo>
                  <a:pt x="70" y="2"/>
                </a:lnTo>
                <a:lnTo>
                  <a:pt x="65" y="5"/>
                </a:lnTo>
                <a:lnTo>
                  <a:pt x="61" y="9"/>
                </a:lnTo>
                <a:lnTo>
                  <a:pt x="61" y="12"/>
                </a:lnTo>
                <a:lnTo>
                  <a:pt x="63" y="15"/>
                </a:lnTo>
                <a:lnTo>
                  <a:pt x="65" y="20"/>
                </a:lnTo>
                <a:lnTo>
                  <a:pt x="63" y="22"/>
                </a:lnTo>
                <a:lnTo>
                  <a:pt x="53" y="19"/>
                </a:lnTo>
                <a:lnTo>
                  <a:pt x="46" y="14"/>
                </a:lnTo>
                <a:lnTo>
                  <a:pt x="38" y="15"/>
                </a:lnTo>
                <a:lnTo>
                  <a:pt x="30" y="17"/>
                </a:lnTo>
                <a:lnTo>
                  <a:pt x="21" y="19"/>
                </a:lnTo>
                <a:lnTo>
                  <a:pt x="15" y="19"/>
                </a:lnTo>
                <a:lnTo>
                  <a:pt x="8" y="19"/>
                </a:lnTo>
                <a:lnTo>
                  <a:pt x="0" y="17"/>
                </a:lnTo>
                <a:lnTo>
                  <a:pt x="3" y="22"/>
                </a:lnTo>
                <a:lnTo>
                  <a:pt x="6" y="27"/>
                </a:lnTo>
                <a:lnTo>
                  <a:pt x="6" y="30"/>
                </a:lnTo>
                <a:lnTo>
                  <a:pt x="5" y="34"/>
                </a:lnTo>
                <a:lnTo>
                  <a:pt x="13" y="32"/>
                </a:lnTo>
                <a:lnTo>
                  <a:pt x="20" y="32"/>
                </a:lnTo>
                <a:lnTo>
                  <a:pt x="20" y="35"/>
                </a:lnTo>
                <a:lnTo>
                  <a:pt x="20" y="39"/>
                </a:lnTo>
                <a:lnTo>
                  <a:pt x="26" y="39"/>
                </a:lnTo>
                <a:lnTo>
                  <a:pt x="35" y="40"/>
                </a:lnTo>
                <a:lnTo>
                  <a:pt x="33" y="37"/>
                </a:lnTo>
                <a:lnTo>
                  <a:pt x="31" y="32"/>
                </a:lnTo>
                <a:lnTo>
                  <a:pt x="36" y="30"/>
                </a:lnTo>
                <a:lnTo>
                  <a:pt x="43" y="29"/>
                </a:lnTo>
                <a:lnTo>
                  <a:pt x="48" y="32"/>
                </a:lnTo>
                <a:lnTo>
                  <a:pt x="51" y="32"/>
                </a:lnTo>
                <a:lnTo>
                  <a:pt x="46" y="39"/>
                </a:lnTo>
                <a:lnTo>
                  <a:pt x="43" y="46"/>
                </a:lnTo>
                <a:lnTo>
                  <a:pt x="35" y="47"/>
                </a:lnTo>
                <a:lnTo>
                  <a:pt x="28" y="49"/>
                </a:lnTo>
                <a:lnTo>
                  <a:pt x="23" y="54"/>
                </a:lnTo>
                <a:lnTo>
                  <a:pt x="18" y="59"/>
                </a:lnTo>
                <a:lnTo>
                  <a:pt x="25" y="59"/>
                </a:lnTo>
                <a:lnTo>
                  <a:pt x="33" y="59"/>
                </a:lnTo>
                <a:lnTo>
                  <a:pt x="38" y="56"/>
                </a:lnTo>
                <a:lnTo>
                  <a:pt x="41" y="54"/>
                </a:lnTo>
                <a:lnTo>
                  <a:pt x="43" y="54"/>
                </a:lnTo>
                <a:lnTo>
                  <a:pt x="45" y="56"/>
                </a:lnTo>
                <a:lnTo>
                  <a:pt x="45" y="59"/>
                </a:lnTo>
                <a:lnTo>
                  <a:pt x="45" y="64"/>
                </a:lnTo>
                <a:lnTo>
                  <a:pt x="55" y="57"/>
                </a:lnTo>
                <a:lnTo>
                  <a:pt x="68" y="52"/>
                </a:lnTo>
                <a:lnTo>
                  <a:pt x="76" y="54"/>
                </a:lnTo>
                <a:lnTo>
                  <a:pt x="80" y="57"/>
                </a:lnTo>
                <a:lnTo>
                  <a:pt x="83" y="49"/>
                </a:lnTo>
                <a:lnTo>
                  <a:pt x="85" y="39"/>
                </a:lnTo>
                <a:lnTo>
                  <a:pt x="83" y="32"/>
                </a:lnTo>
                <a:lnTo>
                  <a:pt x="83" y="29"/>
                </a:lnTo>
                <a:lnTo>
                  <a:pt x="76" y="30"/>
                </a:lnTo>
                <a:lnTo>
                  <a:pt x="68" y="29"/>
                </a:lnTo>
                <a:lnTo>
                  <a:pt x="68" y="20"/>
                </a:lnTo>
                <a:lnTo>
                  <a:pt x="70" y="15"/>
                </a:lnTo>
                <a:lnTo>
                  <a:pt x="73" y="17"/>
                </a:lnTo>
                <a:lnTo>
                  <a:pt x="78" y="19"/>
                </a:lnTo>
                <a:lnTo>
                  <a:pt x="80" y="22"/>
                </a:lnTo>
                <a:lnTo>
                  <a:pt x="81" y="25"/>
                </a:lnTo>
                <a:lnTo>
                  <a:pt x="83" y="22"/>
                </a:lnTo>
                <a:lnTo>
                  <a:pt x="83" y="19"/>
                </a:lnTo>
                <a:close/>
              </a:path>
            </a:pathLst>
          </a:custGeom>
          <a:solidFill>
            <a:srgbClr val="1F1A17"/>
          </a:solidFill>
          <a:ln w="9525">
            <a:noFill/>
            <a:round/>
            <a:headEnd/>
            <a:tailEnd/>
          </a:ln>
        </p:spPr>
        <p:txBody>
          <a:bodyPr/>
          <a:lstStyle/>
          <a:p>
            <a:endParaRPr lang="en-US"/>
          </a:p>
        </p:txBody>
      </p:sp>
      <p:sp>
        <p:nvSpPr>
          <p:cNvPr id="5253" name="Freeform 1157"/>
          <p:cNvSpPr>
            <a:spLocks/>
          </p:cNvSpPr>
          <p:nvPr/>
        </p:nvSpPr>
        <p:spPr bwMode="auto">
          <a:xfrm>
            <a:off x="3313113" y="5318125"/>
            <a:ext cx="228600" cy="114300"/>
          </a:xfrm>
          <a:custGeom>
            <a:avLst/>
            <a:gdLst/>
            <a:ahLst/>
            <a:cxnLst>
              <a:cxn ang="0">
                <a:pos x="0" y="5"/>
              </a:cxn>
              <a:cxn ang="0">
                <a:pos x="5" y="13"/>
              </a:cxn>
              <a:cxn ang="0">
                <a:pos x="10" y="24"/>
              </a:cxn>
              <a:cxn ang="0">
                <a:pos x="12" y="25"/>
              </a:cxn>
              <a:cxn ang="0">
                <a:pos x="17" y="27"/>
              </a:cxn>
              <a:cxn ang="0">
                <a:pos x="22" y="29"/>
              </a:cxn>
              <a:cxn ang="0">
                <a:pos x="24" y="32"/>
              </a:cxn>
              <a:cxn ang="0">
                <a:pos x="27" y="35"/>
              </a:cxn>
              <a:cxn ang="0">
                <a:pos x="32" y="39"/>
              </a:cxn>
              <a:cxn ang="0">
                <a:pos x="34" y="50"/>
              </a:cxn>
              <a:cxn ang="0">
                <a:pos x="39" y="49"/>
              </a:cxn>
              <a:cxn ang="0">
                <a:pos x="44" y="44"/>
              </a:cxn>
              <a:cxn ang="0">
                <a:pos x="55" y="45"/>
              </a:cxn>
              <a:cxn ang="0">
                <a:pos x="64" y="55"/>
              </a:cxn>
              <a:cxn ang="0">
                <a:pos x="72" y="67"/>
              </a:cxn>
              <a:cxn ang="0">
                <a:pos x="80" y="69"/>
              </a:cxn>
              <a:cxn ang="0">
                <a:pos x="85" y="64"/>
              </a:cxn>
              <a:cxn ang="0">
                <a:pos x="90" y="64"/>
              </a:cxn>
              <a:cxn ang="0">
                <a:pos x="95" y="69"/>
              </a:cxn>
              <a:cxn ang="0">
                <a:pos x="102" y="67"/>
              </a:cxn>
              <a:cxn ang="0">
                <a:pos x="107" y="65"/>
              </a:cxn>
              <a:cxn ang="0">
                <a:pos x="114" y="69"/>
              </a:cxn>
              <a:cxn ang="0">
                <a:pos x="126" y="62"/>
              </a:cxn>
              <a:cxn ang="0">
                <a:pos x="137" y="59"/>
              </a:cxn>
              <a:cxn ang="0">
                <a:pos x="139" y="54"/>
              </a:cxn>
              <a:cxn ang="0">
                <a:pos x="132" y="42"/>
              </a:cxn>
              <a:cxn ang="0">
                <a:pos x="124" y="40"/>
              </a:cxn>
              <a:cxn ang="0">
                <a:pos x="114" y="40"/>
              </a:cxn>
              <a:cxn ang="0">
                <a:pos x="109" y="44"/>
              </a:cxn>
              <a:cxn ang="0">
                <a:pos x="107" y="55"/>
              </a:cxn>
              <a:cxn ang="0">
                <a:pos x="102" y="52"/>
              </a:cxn>
              <a:cxn ang="0">
                <a:pos x="97" y="50"/>
              </a:cxn>
              <a:cxn ang="0">
                <a:pos x="89" y="50"/>
              </a:cxn>
              <a:cxn ang="0">
                <a:pos x="82" y="47"/>
              </a:cxn>
              <a:cxn ang="0">
                <a:pos x="77" y="47"/>
              </a:cxn>
              <a:cxn ang="0">
                <a:pos x="72" y="40"/>
              </a:cxn>
              <a:cxn ang="0">
                <a:pos x="69" y="32"/>
              </a:cxn>
              <a:cxn ang="0">
                <a:pos x="62" y="24"/>
              </a:cxn>
              <a:cxn ang="0">
                <a:pos x="55" y="24"/>
              </a:cxn>
              <a:cxn ang="0">
                <a:pos x="40" y="17"/>
              </a:cxn>
              <a:cxn ang="0">
                <a:pos x="24" y="12"/>
              </a:cxn>
              <a:cxn ang="0">
                <a:pos x="17" y="8"/>
              </a:cxn>
              <a:cxn ang="0">
                <a:pos x="15" y="7"/>
              </a:cxn>
              <a:cxn ang="0">
                <a:pos x="10" y="8"/>
              </a:cxn>
              <a:cxn ang="0">
                <a:pos x="2" y="3"/>
              </a:cxn>
            </a:cxnLst>
            <a:rect l="0" t="0" r="r" b="b"/>
            <a:pathLst>
              <a:path w="144" h="72">
                <a:moveTo>
                  <a:pt x="0" y="0"/>
                </a:moveTo>
                <a:lnTo>
                  <a:pt x="0" y="5"/>
                </a:lnTo>
                <a:lnTo>
                  <a:pt x="0" y="13"/>
                </a:lnTo>
                <a:lnTo>
                  <a:pt x="5" y="13"/>
                </a:lnTo>
                <a:lnTo>
                  <a:pt x="10" y="15"/>
                </a:lnTo>
                <a:lnTo>
                  <a:pt x="10" y="24"/>
                </a:lnTo>
                <a:lnTo>
                  <a:pt x="10" y="29"/>
                </a:lnTo>
                <a:lnTo>
                  <a:pt x="12" y="25"/>
                </a:lnTo>
                <a:lnTo>
                  <a:pt x="14" y="24"/>
                </a:lnTo>
                <a:lnTo>
                  <a:pt x="17" y="27"/>
                </a:lnTo>
                <a:lnTo>
                  <a:pt x="19" y="30"/>
                </a:lnTo>
                <a:lnTo>
                  <a:pt x="22" y="29"/>
                </a:lnTo>
                <a:lnTo>
                  <a:pt x="25" y="27"/>
                </a:lnTo>
                <a:lnTo>
                  <a:pt x="24" y="32"/>
                </a:lnTo>
                <a:lnTo>
                  <a:pt x="22" y="39"/>
                </a:lnTo>
                <a:lnTo>
                  <a:pt x="27" y="35"/>
                </a:lnTo>
                <a:lnTo>
                  <a:pt x="30" y="35"/>
                </a:lnTo>
                <a:lnTo>
                  <a:pt x="32" y="39"/>
                </a:lnTo>
                <a:lnTo>
                  <a:pt x="30" y="45"/>
                </a:lnTo>
                <a:lnTo>
                  <a:pt x="34" y="50"/>
                </a:lnTo>
                <a:lnTo>
                  <a:pt x="37" y="57"/>
                </a:lnTo>
                <a:lnTo>
                  <a:pt x="39" y="49"/>
                </a:lnTo>
                <a:lnTo>
                  <a:pt x="40" y="45"/>
                </a:lnTo>
                <a:lnTo>
                  <a:pt x="44" y="44"/>
                </a:lnTo>
                <a:lnTo>
                  <a:pt x="47" y="42"/>
                </a:lnTo>
                <a:lnTo>
                  <a:pt x="55" y="45"/>
                </a:lnTo>
                <a:lnTo>
                  <a:pt x="62" y="50"/>
                </a:lnTo>
                <a:lnTo>
                  <a:pt x="64" y="55"/>
                </a:lnTo>
                <a:lnTo>
                  <a:pt x="64" y="60"/>
                </a:lnTo>
                <a:lnTo>
                  <a:pt x="72" y="67"/>
                </a:lnTo>
                <a:lnTo>
                  <a:pt x="79" y="72"/>
                </a:lnTo>
                <a:lnTo>
                  <a:pt x="80" y="69"/>
                </a:lnTo>
                <a:lnTo>
                  <a:pt x="82" y="65"/>
                </a:lnTo>
                <a:lnTo>
                  <a:pt x="85" y="64"/>
                </a:lnTo>
                <a:lnTo>
                  <a:pt x="87" y="62"/>
                </a:lnTo>
                <a:lnTo>
                  <a:pt x="90" y="64"/>
                </a:lnTo>
                <a:lnTo>
                  <a:pt x="94" y="65"/>
                </a:lnTo>
                <a:lnTo>
                  <a:pt x="95" y="69"/>
                </a:lnTo>
                <a:lnTo>
                  <a:pt x="97" y="72"/>
                </a:lnTo>
                <a:lnTo>
                  <a:pt x="102" y="67"/>
                </a:lnTo>
                <a:lnTo>
                  <a:pt x="106" y="62"/>
                </a:lnTo>
                <a:lnTo>
                  <a:pt x="107" y="65"/>
                </a:lnTo>
                <a:lnTo>
                  <a:pt x="107" y="69"/>
                </a:lnTo>
                <a:lnTo>
                  <a:pt x="114" y="69"/>
                </a:lnTo>
                <a:lnTo>
                  <a:pt x="121" y="67"/>
                </a:lnTo>
                <a:lnTo>
                  <a:pt x="126" y="62"/>
                </a:lnTo>
                <a:lnTo>
                  <a:pt x="131" y="57"/>
                </a:lnTo>
                <a:lnTo>
                  <a:pt x="137" y="59"/>
                </a:lnTo>
                <a:lnTo>
                  <a:pt x="144" y="60"/>
                </a:lnTo>
                <a:lnTo>
                  <a:pt x="139" y="54"/>
                </a:lnTo>
                <a:lnTo>
                  <a:pt x="132" y="49"/>
                </a:lnTo>
                <a:lnTo>
                  <a:pt x="132" y="42"/>
                </a:lnTo>
                <a:lnTo>
                  <a:pt x="132" y="37"/>
                </a:lnTo>
                <a:lnTo>
                  <a:pt x="124" y="40"/>
                </a:lnTo>
                <a:lnTo>
                  <a:pt x="119" y="42"/>
                </a:lnTo>
                <a:lnTo>
                  <a:pt x="114" y="40"/>
                </a:lnTo>
                <a:lnTo>
                  <a:pt x="107" y="35"/>
                </a:lnTo>
                <a:lnTo>
                  <a:pt x="109" y="44"/>
                </a:lnTo>
                <a:lnTo>
                  <a:pt x="112" y="54"/>
                </a:lnTo>
                <a:lnTo>
                  <a:pt x="107" y="55"/>
                </a:lnTo>
                <a:lnTo>
                  <a:pt x="101" y="59"/>
                </a:lnTo>
                <a:lnTo>
                  <a:pt x="102" y="52"/>
                </a:lnTo>
                <a:lnTo>
                  <a:pt x="102" y="47"/>
                </a:lnTo>
                <a:lnTo>
                  <a:pt x="97" y="50"/>
                </a:lnTo>
                <a:lnTo>
                  <a:pt x="92" y="52"/>
                </a:lnTo>
                <a:lnTo>
                  <a:pt x="89" y="50"/>
                </a:lnTo>
                <a:lnTo>
                  <a:pt x="84" y="45"/>
                </a:lnTo>
                <a:lnTo>
                  <a:pt x="82" y="47"/>
                </a:lnTo>
                <a:lnTo>
                  <a:pt x="79" y="47"/>
                </a:lnTo>
                <a:lnTo>
                  <a:pt x="77" y="47"/>
                </a:lnTo>
                <a:lnTo>
                  <a:pt x="75" y="45"/>
                </a:lnTo>
                <a:lnTo>
                  <a:pt x="72" y="40"/>
                </a:lnTo>
                <a:lnTo>
                  <a:pt x="69" y="35"/>
                </a:lnTo>
                <a:lnTo>
                  <a:pt x="69" y="32"/>
                </a:lnTo>
                <a:lnTo>
                  <a:pt x="69" y="29"/>
                </a:lnTo>
                <a:lnTo>
                  <a:pt x="62" y="24"/>
                </a:lnTo>
                <a:lnTo>
                  <a:pt x="55" y="20"/>
                </a:lnTo>
                <a:lnTo>
                  <a:pt x="55" y="24"/>
                </a:lnTo>
                <a:lnTo>
                  <a:pt x="55" y="25"/>
                </a:lnTo>
                <a:lnTo>
                  <a:pt x="40" y="17"/>
                </a:lnTo>
                <a:lnTo>
                  <a:pt x="25" y="10"/>
                </a:lnTo>
                <a:lnTo>
                  <a:pt x="24" y="12"/>
                </a:lnTo>
                <a:lnTo>
                  <a:pt x="22" y="13"/>
                </a:lnTo>
                <a:lnTo>
                  <a:pt x="17" y="8"/>
                </a:lnTo>
                <a:lnTo>
                  <a:pt x="14" y="5"/>
                </a:lnTo>
                <a:lnTo>
                  <a:pt x="15" y="7"/>
                </a:lnTo>
                <a:lnTo>
                  <a:pt x="15" y="8"/>
                </a:lnTo>
                <a:lnTo>
                  <a:pt x="10" y="8"/>
                </a:lnTo>
                <a:lnTo>
                  <a:pt x="4" y="7"/>
                </a:lnTo>
                <a:lnTo>
                  <a:pt x="2" y="3"/>
                </a:lnTo>
                <a:lnTo>
                  <a:pt x="0" y="0"/>
                </a:lnTo>
                <a:close/>
              </a:path>
            </a:pathLst>
          </a:custGeom>
          <a:solidFill>
            <a:srgbClr val="1F1A17"/>
          </a:solidFill>
          <a:ln w="9525">
            <a:noFill/>
            <a:round/>
            <a:headEnd/>
            <a:tailEnd/>
          </a:ln>
        </p:spPr>
        <p:txBody>
          <a:bodyPr/>
          <a:lstStyle/>
          <a:p>
            <a:endParaRPr lang="en-US"/>
          </a:p>
        </p:txBody>
      </p:sp>
      <p:sp>
        <p:nvSpPr>
          <p:cNvPr id="5254" name="Freeform 1158"/>
          <p:cNvSpPr>
            <a:spLocks/>
          </p:cNvSpPr>
          <p:nvPr/>
        </p:nvSpPr>
        <p:spPr bwMode="auto">
          <a:xfrm>
            <a:off x="3340100" y="5249863"/>
            <a:ext cx="130175" cy="115887"/>
          </a:xfrm>
          <a:custGeom>
            <a:avLst/>
            <a:gdLst/>
            <a:ahLst/>
            <a:cxnLst>
              <a:cxn ang="0">
                <a:pos x="5" y="10"/>
              </a:cxn>
              <a:cxn ang="0">
                <a:pos x="8" y="23"/>
              </a:cxn>
              <a:cxn ang="0">
                <a:pos x="12" y="35"/>
              </a:cxn>
              <a:cxn ang="0">
                <a:pos x="13" y="45"/>
              </a:cxn>
              <a:cxn ang="0">
                <a:pos x="18" y="46"/>
              </a:cxn>
              <a:cxn ang="0">
                <a:pos x="23" y="58"/>
              </a:cxn>
              <a:cxn ang="0">
                <a:pos x="32" y="73"/>
              </a:cxn>
              <a:cxn ang="0">
                <a:pos x="38" y="70"/>
              </a:cxn>
              <a:cxn ang="0">
                <a:pos x="42" y="60"/>
              </a:cxn>
              <a:cxn ang="0">
                <a:pos x="53" y="63"/>
              </a:cxn>
              <a:cxn ang="0">
                <a:pos x="62" y="63"/>
              </a:cxn>
              <a:cxn ang="0">
                <a:pos x="70" y="60"/>
              </a:cxn>
              <a:cxn ang="0">
                <a:pos x="77" y="58"/>
              </a:cxn>
              <a:cxn ang="0">
                <a:pos x="80" y="53"/>
              </a:cxn>
              <a:cxn ang="0">
                <a:pos x="73" y="51"/>
              </a:cxn>
              <a:cxn ang="0">
                <a:pos x="55" y="48"/>
              </a:cxn>
              <a:cxn ang="0">
                <a:pos x="50" y="43"/>
              </a:cxn>
              <a:cxn ang="0">
                <a:pos x="45" y="38"/>
              </a:cxn>
              <a:cxn ang="0">
                <a:pos x="42" y="35"/>
              </a:cxn>
              <a:cxn ang="0">
                <a:pos x="48" y="33"/>
              </a:cxn>
              <a:cxn ang="0">
                <a:pos x="65" y="38"/>
              </a:cxn>
              <a:cxn ang="0">
                <a:pos x="72" y="38"/>
              </a:cxn>
              <a:cxn ang="0">
                <a:pos x="62" y="30"/>
              </a:cxn>
              <a:cxn ang="0">
                <a:pos x="48" y="23"/>
              </a:cxn>
              <a:cxn ang="0">
                <a:pos x="42" y="20"/>
              </a:cxn>
              <a:cxn ang="0">
                <a:pos x="33" y="15"/>
              </a:cxn>
              <a:cxn ang="0">
                <a:pos x="27" y="5"/>
              </a:cxn>
              <a:cxn ang="0">
                <a:pos x="22" y="1"/>
              </a:cxn>
              <a:cxn ang="0">
                <a:pos x="23" y="8"/>
              </a:cxn>
              <a:cxn ang="0">
                <a:pos x="32" y="21"/>
              </a:cxn>
              <a:cxn ang="0">
                <a:pos x="37" y="30"/>
              </a:cxn>
              <a:cxn ang="0">
                <a:pos x="28" y="30"/>
              </a:cxn>
              <a:cxn ang="0">
                <a:pos x="13" y="15"/>
              </a:cxn>
              <a:cxn ang="0">
                <a:pos x="3" y="5"/>
              </a:cxn>
            </a:cxnLst>
            <a:rect l="0" t="0" r="r" b="b"/>
            <a:pathLst>
              <a:path w="82" h="73">
                <a:moveTo>
                  <a:pt x="0" y="3"/>
                </a:moveTo>
                <a:lnTo>
                  <a:pt x="5" y="10"/>
                </a:lnTo>
                <a:lnTo>
                  <a:pt x="8" y="16"/>
                </a:lnTo>
                <a:lnTo>
                  <a:pt x="8" y="23"/>
                </a:lnTo>
                <a:lnTo>
                  <a:pt x="8" y="33"/>
                </a:lnTo>
                <a:lnTo>
                  <a:pt x="12" y="35"/>
                </a:lnTo>
                <a:lnTo>
                  <a:pt x="13" y="38"/>
                </a:lnTo>
                <a:lnTo>
                  <a:pt x="13" y="45"/>
                </a:lnTo>
                <a:lnTo>
                  <a:pt x="17" y="50"/>
                </a:lnTo>
                <a:lnTo>
                  <a:pt x="18" y="46"/>
                </a:lnTo>
                <a:lnTo>
                  <a:pt x="20" y="45"/>
                </a:lnTo>
                <a:lnTo>
                  <a:pt x="23" y="58"/>
                </a:lnTo>
                <a:lnTo>
                  <a:pt x="25" y="72"/>
                </a:lnTo>
                <a:lnTo>
                  <a:pt x="32" y="73"/>
                </a:lnTo>
                <a:lnTo>
                  <a:pt x="37" y="73"/>
                </a:lnTo>
                <a:lnTo>
                  <a:pt x="38" y="70"/>
                </a:lnTo>
                <a:lnTo>
                  <a:pt x="38" y="65"/>
                </a:lnTo>
                <a:lnTo>
                  <a:pt x="42" y="60"/>
                </a:lnTo>
                <a:lnTo>
                  <a:pt x="43" y="58"/>
                </a:lnTo>
                <a:lnTo>
                  <a:pt x="53" y="63"/>
                </a:lnTo>
                <a:lnTo>
                  <a:pt x="60" y="68"/>
                </a:lnTo>
                <a:lnTo>
                  <a:pt x="62" y="63"/>
                </a:lnTo>
                <a:lnTo>
                  <a:pt x="63" y="58"/>
                </a:lnTo>
                <a:lnTo>
                  <a:pt x="70" y="60"/>
                </a:lnTo>
                <a:lnTo>
                  <a:pt x="75" y="60"/>
                </a:lnTo>
                <a:lnTo>
                  <a:pt x="77" y="58"/>
                </a:lnTo>
                <a:lnTo>
                  <a:pt x="78" y="56"/>
                </a:lnTo>
                <a:lnTo>
                  <a:pt x="80" y="53"/>
                </a:lnTo>
                <a:lnTo>
                  <a:pt x="82" y="48"/>
                </a:lnTo>
                <a:lnTo>
                  <a:pt x="73" y="51"/>
                </a:lnTo>
                <a:lnTo>
                  <a:pt x="62" y="51"/>
                </a:lnTo>
                <a:lnTo>
                  <a:pt x="55" y="48"/>
                </a:lnTo>
                <a:lnTo>
                  <a:pt x="52" y="46"/>
                </a:lnTo>
                <a:lnTo>
                  <a:pt x="50" y="43"/>
                </a:lnTo>
                <a:lnTo>
                  <a:pt x="50" y="38"/>
                </a:lnTo>
                <a:lnTo>
                  <a:pt x="45" y="38"/>
                </a:lnTo>
                <a:lnTo>
                  <a:pt x="40" y="38"/>
                </a:lnTo>
                <a:lnTo>
                  <a:pt x="42" y="35"/>
                </a:lnTo>
                <a:lnTo>
                  <a:pt x="45" y="33"/>
                </a:lnTo>
                <a:lnTo>
                  <a:pt x="48" y="33"/>
                </a:lnTo>
                <a:lnTo>
                  <a:pt x="55" y="35"/>
                </a:lnTo>
                <a:lnTo>
                  <a:pt x="65" y="38"/>
                </a:lnTo>
                <a:lnTo>
                  <a:pt x="72" y="41"/>
                </a:lnTo>
                <a:lnTo>
                  <a:pt x="72" y="38"/>
                </a:lnTo>
                <a:lnTo>
                  <a:pt x="70" y="35"/>
                </a:lnTo>
                <a:lnTo>
                  <a:pt x="62" y="30"/>
                </a:lnTo>
                <a:lnTo>
                  <a:pt x="53" y="25"/>
                </a:lnTo>
                <a:lnTo>
                  <a:pt x="48" y="23"/>
                </a:lnTo>
                <a:lnTo>
                  <a:pt x="43" y="21"/>
                </a:lnTo>
                <a:lnTo>
                  <a:pt x="42" y="20"/>
                </a:lnTo>
                <a:lnTo>
                  <a:pt x="38" y="16"/>
                </a:lnTo>
                <a:lnTo>
                  <a:pt x="33" y="15"/>
                </a:lnTo>
                <a:lnTo>
                  <a:pt x="30" y="10"/>
                </a:lnTo>
                <a:lnTo>
                  <a:pt x="27" y="5"/>
                </a:lnTo>
                <a:lnTo>
                  <a:pt x="23" y="0"/>
                </a:lnTo>
                <a:lnTo>
                  <a:pt x="22" y="1"/>
                </a:lnTo>
                <a:lnTo>
                  <a:pt x="18" y="1"/>
                </a:lnTo>
                <a:lnTo>
                  <a:pt x="23" y="8"/>
                </a:lnTo>
                <a:lnTo>
                  <a:pt x="27" y="15"/>
                </a:lnTo>
                <a:lnTo>
                  <a:pt x="32" y="21"/>
                </a:lnTo>
                <a:lnTo>
                  <a:pt x="38" y="26"/>
                </a:lnTo>
                <a:lnTo>
                  <a:pt x="37" y="30"/>
                </a:lnTo>
                <a:lnTo>
                  <a:pt x="35" y="33"/>
                </a:lnTo>
                <a:lnTo>
                  <a:pt x="28" y="30"/>
                </a:lnTo>
                <a:lnTo>
                  <a:pt x="20" y="26"/>
                </a:lnTo>
                <a:lnTo>
                  <a:pt x="13" y="15"/>
                </a:lnTo>
                <a:lnTo>
                  <a:pt x="7" y="5"/>
                </a:lnTo>
                <a:lnTo>
                  <a:pt x="3" y="5"/>
                </a:lnTo>
                <a:lnTo>
                  <a:pt x="0" y="3"/>
                </a:lnTo>
                <a:close/>
              </a:path>
            </a:pathLst>
          </a:custGeom>
          <a:solidFill>
            <a:srgbClr val="1F1A17"/>
          </a:solidFill>
          <a:ln w="9525">
            <a:noFill/>
            <a:round/>
            <a:headEnd/>
            <a:tailEnd/>
          </a:ln>
        </p:spPr>
        <p:txBody>
          <a:bodyPr/>
          <a:lstStyle/>
          <a:p>
            <a:endParaRPr lang="en-US"/>
          </a:p>
        </p:txBody>
      </p:sp>
      <p:sp>
        <p:nvSpPr>
          <p:cNvPr id="5255" name="Freeform 1159"/>
          <p:cNvSpPr>
            <a:spLocks/>
          </p:cNvSpPr>
          <p:nvPr/>
        </p:nvSpPr>
        <p:spPr bwMode="auto">
          <a:xfrm>
            <a:off x="3443288" y="5318125"/>
            <a:ext cx="69850" cy="77788"/>
          </a:xfrm>
          <a:custGeom>
            <a:avLst/>
            <a:gdLst/>
            <a:ahLst/>
            <a:cxnLst>
              <a:cxn ang="0">
                <a:pos x="0" y="30"/>
              </a:cxn>
              <a:cxn ang="0">
                <a:pos x="5" y="32"/>
              </a:cxn>
              <a:cxn ang="0">
                <a:pos x="10" y="37"/>
              </a:cxn>
              <a:cxn ang="0">
                <a:pos x="13" y="44"/>
              </a:cxn>
              <a:cxn ang="0">
                <a:pos x="17" y="49"/>
              </a:cxn>
              <a:cxn ang="0">
                <a:pos x="17" y="35"/>
              </a:cxn>
              <a:cxn ang="0">
                <a:pos x="22" y="35"/>
              </a:cxn>
              <a:cxn ang="0">
                <a:pos x="22" y="24"/>
              </a:cxn>
              <a:cxn ang="0">
                <a:pos x="29" y="20"/>
              </a:cxn>
              <a:cxn ang="0">
                <a:pos x="35" y="27"/>
              </a:cxn>
              <a:cxn ang="0">
                <a:pos x="44" y="17"/>
              </a:cxn>
              <a:cxn ang="0">
                <a:pos x="37" y="17"/>
              </a:cxn>
              <a:cxn ang="0">
                <a:pos x="44" y="10"/>
              </a:cxn>
              <a:cxn ang="0">
                <a:pos x="39" y="7"/>
              </a:cxn>
              <a:cxn ang="0">
                <a:pos x="30" y="12"/>
              </a:cxn>
              <a:cxn ang="0">
                <a:pos x="29" y="0"/>
              </a:cxn>
              <a:cxn ang="0">
                <a:pos x="24" y="5"/>
              </a:cxn>
              <a:cxn ang="0">
                <a:pos x="20" y="17"/>
              </a:cxn>
              <a:cxn ang="0">
                <a:pos x="19" y="2"/>
              </a:cxn>
              <a:cxn ang="0">
                <a:pos x="13" y="20"/>
              </a:cxn>
              <a:cxn ang="0">
                <a:pos x="8" y="25"/>
              </a:cxn>
              <a:cxn ang="0">
                <a:pos x="0" y="30"/>
              </a:cxn>
            </a:cxnLst>
            <a:rect l="0" t="0" r="r" b="b"/>
            <a:pathLst>
              <a:path w="44" h="49">
                <a:moveTo>
                  <a:pt x="0" y="30"/>
                </a:moveTo>
                <a:lnTo>
                  <a:pt x="5" y="32"/>
                </a:lnTo>
                <a:lnTo>
                  <a:pt x="10" y="37"/>
                </a:lnTo>
                <a:lnTo>
                  <a:pt x="13" y="44"/>
                </a:lnTo>
                <a:lnTo>
                  <a:pt x="17" y="49"/>
                </a:lnTo>
                <a:lnTo>
                  <a:pt x="17" y="35"/>
                </a:lnTo>
                <a:lnTo>
                  <a:pt x="22" y="35"/>
                </a:lnTo>
                <a:lnTo>
                  <a:pt x="22" y="24"/>
                </a:lnTo>
                <a:lnTo>
                  <a:pt x="29" y="20"/>
                </a:lnTo>
                <a:lnTo>
                  <a:pt x="35" y="27"/>
                </a:lnTo>
                <a:lnTo>
                  <a:pt x="44" y="17"/>
                </a:lnTo>
                <a:lnTo>
                  <a:pt x="37" y="17"/>
                </a:lnTo>
                <a:lnTo>
                  <a:pt x="44" y="10"/>
                </a:lnTo>
                <a:lnTo>
                  <a:pt x="39" y="7"/>
                </a:lnTo>
                <a:lnTo>
                  <a:pt x="30" y="12"/>
                </a:lnTo>
                <a:lnTo>
                  <a:pt x="29" y="0"/>
                </a:lnTo>
                <a:lnTo>
                  <a:pt x="24" y="5"/>
                </a:lnTo>
                <a:lnTo>
                  <a:pt x="20" y="17"/>
                </a:lnTo>
                <a:lnTo>
                  <a:pt x="19" y="2"/>
                </a:lnTo>
                <a:lnTo>
                  <a:pt x="13" y="20"/>
                </a:lnTo>
                <a:lnTo>
                  <a:pt x="8" y="25"/>
                </a:lnTo>
                <a:lnTo>
                  <a:pt x="0" y="30"/>
                </a:lnTo>
                <a:close/>
              </a:path>
            </a:pathLst>
          </a:custGeom>
          <a:solidFill>
            <a:srgbClr val="1F1A17"/>
          </a:solidFill>
          <a:ln w="9525">
            <a:noFill/>
            <a:round/>
            <a:headEnd/>
            <a:tailEnd/>
          </a:ln>
        </p:spPr>
        <p:txBody>
          <a:bodyPr/>
          <a:lstStyle/>
          <a:p>
            <a:endParaRPr lang="en-US"/>
          </a:p>
        </p:txBody>
      </p:sp>
      <p:sp>
        <p:nvSpPr>
          <p:cNvPr id="5256" name="Freeform 1160"/>
          <p:cNvSpPr>
            <a:spLocks/>
          </p:cNvSpPr>
          <p:nvPr/>
        </p:nvSpPr>
        <p:spPr bwMode="auto">
          <a:xfrm>
            <a:off x="3719513" y="5270500"/>
            <a:ext cx="107950" cy="87313"/>
          </a:xfrm>
          <a:custGeom>
            <a:avLst/>
            <a:gdLst/>
            <a:ahLst/>
            <a:cxnLst>
              <a:cxn ang="0">
                <a:pos x="7" y="42"/>
              </a:cxn>
              <a:cxn ang="0">
                <a:pos x="10" y="37"/>
              </a:cxn>
              <a:cxn ang="0">
                <a:pos x="15" y="33"/>
              </a:cxn>
              <a:cxn ang="0">
                <a:pos x="20" y="32"/>
              </a:cxn>
              <a:cxn ang="0">
                <a:pos x="25" y="30"/>
              </a:cxn>
              <a:cxn ang="0">
                <a:pos x="37" y="28"/>
              </a:cxn>
              <a:cxn ang="0">
                <a:pos x="47" y="22"/>
              </a:cxn>
              <a:cxn ang="0">
                <a:pos x="62" y="8"/>
              </a:cxn>
              <a:cxn ang="0">
                <a:pos x="68" y="0"/>
              </a:cxn>
              <a:cxn ang="0">
                <a:pos x="68" y="3"/>
              </a:cxn>
              <a:cxn ang="0">
                <a:pos x="67" y="8"/>
              </a:cxn>
              <a:cxn ang="0">
                <a:pos x="67" y="8"/>
              </a:cxn>
              <a:cxn ang="0">
                <a:pos x="63" y="8"/>
              </a:cxn>
              <a:cxn ang="0">
                <a:pos x="62" y="8"/>
              </a:cxn>
              <a:cxn ang="0">
                <a:pos x="62" y="13"/>
              </a:cxn>
              <a:cxn ang="0">
                <a:pos x="60" y="23"/>
              </a:cxn>
              <a:cxn ang="0">
                <a:pos x="60" y="30"/>
              </a:cxn>
              <a:cxn ang="0">
                <a:pos x="57" y="27"/>
              </a:cxn>
              <a:cxn ang="0">
                <a:pos x="55" y="27"/>
              </a:cxn>
              <a:cxn ang="0">
                <a:pos x="53" y="28"/>
              </a:cxn>
              <a:cxn ang="0">
                <a:pos x="52" y="30"/>
              </a:cxn>
              <a:cxn ang="0">
                <a:pos x="52" y="37"/>
              </a:cxn>
              <a:cxn ang="0">
                <a:pos x="53" y="43"/>
              </a:cxn>
              <a:cxn ang="0">
                <a:pos x="52" y="42"/>
              </a:cxn>
              <a:cxn ang="0">
                <a:pos x="48" y="38"/>
              </a:cxn>
              <a:cxn ang="0">
                <a:pos x="47" y="38"/>
              </a:cxn>
              <a:cxn ang="0">
                <a:pos x="43" y="37"/>
              </a:cxn>
              <a:cxn ang="0">
                <a:pos x="42" y="37"/>
              </a:cxn>
              <a:cxn ang="0">
                <a:pos x="40" y="38"/>
              </a:cxn>
              <a:cxn ang="0">
                <a:pos x="38" y="49"/>
              </a:cxn>
              <a:cxn ang="0">
                <a:pos x="40" y="54"/>
              </a:cxn>
              <a:cxn ang="0">
                <a:pos x="35" y="52"/>
              </a:cxn>
              <a:cxn ang="0">
                <a:pos x="30" y="50"/>
              </a:cxn>
              <a:cxn ang="0">
                <a:pos x="25" y="54"/>
              </a:cxn>
              <a:cxn ang="0">
                <a:pos x="22" y="55"/>
              </a:cxn>
              <a:cxn ang="0">
                <a:pos x="13" y="55"/>
              </a:cxn>
              <a:cxn ang="0">
                <a:pos x="7" y="54"/>
              </a:cxn>
              <a:cxn ang="0">
                <a:pos x="3" y="49"/>
              </a:cxn>
              <a:cxn ang="0">
                <a:pos x="0" y="45"/>
              </a:cxn>
              <a:cxn ang="0">
                <a:pos x="3" y="43"/>
              </a:cxn>
              <a:cxn ang="0">
                <a:pos x="7" y="42"/>
              </a:cxn>
            </a:cxnLst>
            <a:rect l="0" t="0" r="r" b="b"/>
            <a:pathLst>
              <a:path w="68" h="55">
                <a:moveTo>
                  <a:pt x="7" y="42"/>
                </a:moveTo>
                <a:lnTo>
                  <a:pt x="10" y="37"/>
                </a:lnTo>
                <a:lnTo>
                  <a:pt x="15" y="33"/>
                </a:lnTo>
                <a:lnTo>
                  <a:pt x="20" y="32"/>
                </a:lnTo>
                <a:lnTo>
                  <a:pt x="25" y="30"/>
                </a:lnTo>
                <a:lnTo>
                  <a:pt x="37" y="28"/>
                </a:lnTo>
                <a:lnTo>
                  <a:pt x="47" y="22"/>
                </a:lnTo>
                <a:lnTo>
                  <a:pt x="62" y="8"/>
                </a:lnTo>
                <a:lnTo>
                  <a:pt x="68" y="0"/>
                </a:lnTo>
                <a:lnTo>
                  <a:pt x="68" y="3"/>
                </a:lnTo>
                <a:lnTo>
                  <a:pt x="67" y="8"/>
                </a:lnTo>
                <a:lnTo>
                  <a:pt x="67" y="8"/>
                </a:lnTo>
                <a:lnTo>
                  <a:pt x="63" y="8"/>
                </a:lnTo>
                <a:lnTo>
                  <a:pt x="62" y="8"/>
                </a:lnTo>
                <a:lnTo>
                  <a:pt x="62" y="13"/>
                </a:lnTo>
                <a:lnTo>
                  <a:pt x="60" y="23"/>
                </a:lnTo>
                <a:lnTo>
                  <a:pt x="60" y="30"/>
                </a:lnTo>
                <a:lnTo>
                  <a:pt x="57" y="27"/>
                </a:lnTo>
                <a:lnTo>
                  <a:pt x="55" y="27"/>
                </a:lnTo>
                <a:lnTo>
                  <a:pt x="53" y="28"/>
                </a:lnTo>
                <a:lnTo>
                  <a:pt x="52" y="30"/>
                </a:lnTo>
                <a:lnTo>
                  <a:pt x="52" y="37"/>
                </a:lnTo>
                <a:lnTo>
                  <a:pt x="53" y="43"/>
                </a:lnTo>
                <a:lnTo>
                  <a:pt x="52" y="42"/>
                </a:lnTo>
                <a:lnTo>
                  <a:pt x="48" y="38"/>
                </a:lnTo>
                <a:lnTo>
                  <a:pt x="47" y="38"/>
                </a:lnTo>
                <a:lnTo>
                  <a:pt x="43" y="37"/>
                </a:lnTo>
                <a:lnTo>
                  <a:pt x="42" y="37"/>
                </a:lnTo>
                <a:lnTo>
                  <a:pt x="40" y="38"/>
                </a:lnTo>
                <a:lnTo>
                  <a:pt x="38" y="49"/>
                </a:lnTo>
                <a:lnTo>
                  <a:pt x="40" y="54"/>
                </a:lnTo>
                <a:lnTo>
                  <a:pt x="35" y="52"/>
                </a:lnTo>
                <a:lnTo>
                  <a:pt x="30" y="50"/>
                </a:lnTo>
                <a:lnTo>
                  <a:pt x="25" y="54"/>
                </a:lnTo>
                <a:lnTo>
                  <a:pt x="22" y="55"/>
                </a:lnTo>
                <a:lnTo>
                  <a:pt x="13" y="55"/>
                </a:lnTo>
                <a:lnTo>
                  <a:pt x="7" y="54"/>
                </a:lnTo>
                <a:lnTo>
                  <a:pt x="3" y="49"/>
                </a:lnTo>
                <a:lnTo>
                  <a:pt x="0" y="45"/>
                </a:lnTo>
                <a:lnTo>
                  <a:pt x="3" y="43"/>
                </a:lnTo>
                <a:lnTo>
                  <a:pt x="7" y="42"/>
                </a:lnTo>
                <a:close/>
              </a:path>
            </a:pathLst>
          </a:custGeom>
          <a:solidFill>
            <a:srgbClr val="1F1A17"/>
          </a:solidFill>
          <a:ln w="9525">
            <a:noFill/>
            <a:round/>
            <a:headEnd/>
            <a:tailEnd/>
          </a:ln>
        </p:spPr>
        <p:txBody>
          <a:bodyPr/>
          <a:lstStyle/>
          <a:p>
            <a:endParaRPr lang="en-US"/>
          </a:p>
        </p:txBody>
      </p:sp>
      <p:sp>
        <p:nvSpPr>
          <p:cNvPr id="5257" name="Freeform 1161"/>
          <p:cNvSpPr>
            <a:spLocks/>
          </p:cNvSpPr>
          <p:nvPr/>
        </p:nvSpPr>
        <p:spPr bwMode="auto">
          <a:xfrm>
            <a:off x="3722688" y="5372100"/>
            <a:ext cx="31750" cy="28575"/>
          </a:xfrm>
          <a:custGeom>
            <a:avLst/>
            <a:gdLst/>
            <a:ahLst/>
            <a:cxnLst>
              <a:cxn ang="0">
                <a:pos x="13" y="0"/>
              </a:cxn>
              <a:cxn ang="0">
                <a:pos x="15" y="1"/>
              </a:cxn>
              <a:cxn ang="0">
                <a:pos x="18" y="6"/>
              </a:cxn>
              <a:cxn ang="0">
                <a:pos x="20" y="11"/>
              </a:cxn>
              <a:cxn ang="0">
                <a:pos x="20" y="15"/>
              </a:cxn>
              <a:cxn ang="0">
                <a:pos x="13" y="6"/>
              </a:cxn>
              <a:cxn ang="0">
                <a:pos x="13" y="15"/>
              </a:cxn>
              <a:cxn ang="0">
                <a:pos x="10" y="11"/>
              </a:cxn>
              <a:cxn ang="0">
                <a:pos x="6" y="10"/>
              </a:cxn>
              <a:cxn ang="0">
                <a:pos x="6" y="13"/>
              </a:cxn>
              <a:cxn ang="0">
                <a:pos x="6" y="18"/>
              </a:cxn>
              <a:cxn ang="0">
                <a:pos x="0" y="11"/>
              </a:cxn>
              <a:cxn ang="0">
                <a:pos x="0" y="11"/>
              </a:cxn>
              <a:cxn ang="0">
                <a:pos x="1" y="8"/>
              </a:cxn>
              <a:cxn ang="0">
                <a:pos x="1" y="3"/>
              </a:cxn>
              <a:cxn ang="0">
                <a:pos x="1" y="1"/>
              </a:cxn>
              <a:cxn ang="0">
                <a:pos x="3" y="1"/>
              </a:cxn>
              <a:cxn ang="0">
                <a:pos x="6" y="3"/>
              </a:cxn>
              <a:cxn ang="0">
                <a:pos x="10" y="5"/>
              </a:cxn>
              <a:cxn ang="0">
                <a:pos x="11" y="6"/>
              </a:cxn>
              <a:cxn ang="0">
                <a:pos x="13" y="0"/>
              </a:cxn>
            </a:cxnLst>
            <a:rect l="0" t="0" r="r" b="b"/>
            <a:pathLst>
              <a:path w="20" h="18">
                <a:moveTo>
                  <a:pt x="13" y="0"/>
                </a:moveTo>
                <a:lnTo>
                  <a:pt x="15" y="1"/>
                </a:lnTo>
                <a:lnTo>
                  <a:pt x="18" y="6"/>
                </a:lnTo>
                <a:lnTo>
                  <a:pt x="20" y="11"/>
                </a:lnTo>
                <a:lnTo>
                  <a:pt x="20" y="15"/>
                </a:lnTo>
                <a:lnTo>
                  <a:pt x="13" y="6"/>
                </a:lnTo>
                <a:lnTo>
                  <a:pt x="13" y="15"/>
                </a:lnTo>
                <a:lnTo>
                  <a:pt x="10" y="11"/>
                </a:lnTo>
                <a:lnTo>
                  <a:pt x="6" y="10"/>
                </a:lnTo>
                <a:lnTo>
                  <a:pt x="6" y="13"/>
                </a:lnTo>
                <a:lnTo>
                  <a:pt x="6" y="18"/>
                </a:lnTo>
                <a:lnTo>
                  <a:pt x="0" y="11"/>
                </a:lnTo>
                <a:lnTo>
                  <a:pt x="0" y="11"/>
                </a:lnTo>
                <a:lnTo>
                  <a:pt x="1" y="8"/>
                </a:lnTo>
                <a:lnTo>
                  <a:pt x="1" y="3"/>
                </a:lnTo>
                <a:lnTo>
                  <a:pt x="1" y="1"/>
                </a:lnTo>
                <a:lnTo>
                  <a:pt x="3" y="1"/>
                </a:lnTo>
                <a:lnTo>
                  <a:pt x="6" y="3"/>
                </a:lnTo>
                <a:lnTo>
                  <a:pt x="10" y="5"/>
                </a:lnTo>
                <a:lnTo>
                  <a:pt x="11" y="6"/>
                </a:lnTo>
                <a:lnTo>
                  <a:pt x="13" y="0"/>
                </a:lnTo>
                <a:close/>
              </a:path>
            </a:pathLst>
          </a:custGeom>
          <a:solidFill>
            <a:srgbClr val="1F1A17"/>
          </a:solidFill>
          <a:ln w="9525">
            <a:noFill/>
            <a:round/>
            <a:headEnd/>
            <a:tailEnd/>
          </a:ln>
        </p:spPr>
        <p:txBody>
          <a:bodyPr/>
          <a:lstStyle/>
          <a:p>
            <a:endParaRPr lang="en-US"/>
          </a:p>
        </p:txBody>
      </p:sp>
      <p:sp>
        <p:nvSpPr>
          <p:cNvPr id="5258" name="Freeform 1162"/>
          <p:cNvSpPr>
            <a:spLocks/>
          </p:cNvSpPr>
          <p:nvPr/>
        </p:nvSpPr>
        <p:spPr bwMode="auto">
          <a:xfrm>
            <a:off x="3751263" y="5338763"/>
            <a:ext cx="58737" cy="49212"/>
          </a:xfrm>
          <a:custGeom>
            <a:avLst/>
            <a:gdLst/>
            <a:ahLst/>
            <a:cxnLst>
              <a:cxn ang="0">
                <a:pos x="0" y="19"/>
              </a:cxn>
              <a:cxn ang="0">
                <a:pos x="0" y="24"/>
              </a:cxn>
              <a:cxn ang="0">
                <a:pos x="2" y="29"/>
              </a:cxn>
              <a:cxn ang="0">
                <a:pos x="3" y="27"/>
              </a:cxn>
              <a:cxn ang="0">
                <a:pos x="3" y="26"/>
              </a:cxn>
              <a:cxn ang="0">
                <a:pos x="7" y="29"/>
              </a:cxn>
              <a:cxn ang="0">
                <a:pos x="8" y="31"/>
              </a:cxn>
              <a:cxn ang="0">
                <a:pos x="10" y="29"/>
              </a:cxn>
              <a:cxn ang="0">
                <a:pos x="13" y="27"/>
              </a:cxn>
              <a:cxn ang="0">
                <a:pos x="17" y="29"/>
              </a:cxn>
              <a:cxn ang="0">
                <a:pos x="22" y="29"/>
              </a:cxn>
              <a:cxn ang="0">
                <a:pos x="22" y="24"/>
              </a:cxn>
              <a:cxn ang="0">
                <a:pos x="22" y="19"/>
              </a:cxn>
              <a:cxn ang="0">
                <a:pos x="25" y="19"/>
              </a:cxn>
              <a:cxn ang="0">
                <a:pos x="28" y="17"/>
              </a:cxn>
              <a:cxn ang="0">
                <a:pos x="25" y="16"/>
              </a:cxn>
              <a:cxn ang="0">
                <a:pos x="23" y="14"/>
              </a:cxn>
              <a:cxn ang="0">
                <a:pos x="30" y="12"/>
              </a:cxn>
              <a:cxn ang="0">
                <a:pos x="37" y="11"/>
              </a:cxn>
              <a:cxn ang="0">
                <a:pos x="32" y="4"/>
              </a:cxn>
              <a:cxn ang="0">
                <a:pos x="25" y="0"/>
              </a:cxn>
              <a:cxn ang="0">
                <a:pos x="28" y="4"/>
              </a:cxn>
              <a:cxn ang="0">
                <a:pos x="30" y="7"/>
              </a:cxn>
              <a:cxn ang="0">
                <a:pos x="23" y="7"/>
              </a:cxn>
              <a:cxn ang="0">
                <a:pos x="17" y="9"/>
              </a:cxn>
              <a:cxn ang="0">
                <a:pos x="15" y="11"/>
              </a:cxn>
              <a:cxn ang="0">
                <a:pos x="12" y="14"/>
              </a:cxn>
              <a:cxn ang="0">
                <a:pos x="13" y="17"/>
              </a:cxn>
              <a:cxn ang="0">
                <a:pos x="15" y="19"/>
              </a:cxn>
              <a:cxn ang="0">
                <a:pos x="10" y="17"/>
              </a:cxn>
              <a:cxn ang="0">
                <a:pos x="3" y="17"/>
              </a:cxn>
              <a:cxn ang="0">
                <a:pos x="5" y="21"/>
              </a:cxn>
              <a:cxn ang="0">
                <a:pos x="5" y="24"/>
              </a:cxn>
              <a:cxn ang="0">
                <a:pos x="2" y="22"/>
              </a:cxn>
              <a:cxn ang="0">
                <a:pos x="0" y="19"/>
              </a:cxn>
            </a:cxnLst>
            <a:rect l="0" t="0" r="r" b="b"/>
            <a:pathLst>
              <a:path w="37" h="31">
                <a:moveTo>
                  <a:pt x="0" y="19"/>
                </a:moveTo>
                <a:lnTo>
                  <a:pt x="0" y="24"/>
                </a:lnTo>
                <a:lnTo>
                  <a:pt x="2" y="29"/>
                </a:lnTo>
                <a:lnTo>
                  <a:pt x="3" y="27"/>
                </a:lnTo>
                <a:lnTo>
                  <a:pt x="3" y="26"/>
                </a:lnTo>
                <a:lnTo>
                  <a:pt x="7" y="29"/>
                </a:lnTo>
                <a:lnTo>
                  <a:pt x="8" y="31"/>
                </a:lnTo>
                <a:lnTo>
                  <a:pt x="10" y="29"/>
                </a:lnTo>
                <a:lnTo>
                  <a:pt x="13" y="27"/>
                </a:lnTo>
                <a:lnTo>
                  <a:pt x="17" y="29"/>
                </a:lnTo>
                <a:lnTo>
                  <a:pt x="22" y="29"/>
                </a:lnTo>
                <a:lnTo>
                  <a:pt x="22" y="24"/>
                </a:lnTo>
                <a:lnTo>
                  <a:pt x="22" y="19"/>
                </a:lnTo>
                <a:lnTo>
                  <a:pt x="25" y="19"/>
                </a:lnTo>
                <a:lnTo>
                  <a:pt x="28" y="17"/>
                </a:lnTo>
                <a:lnTo>
                  <a:pt x="25" y="16"/>
                </a:lnTo>
                <a:lnTo>
                  <a:pt x="23" y="14"/>
                </a:lnTo>
                <a:lnTo>
                  <a:pt x="30" y="12"/>
                </a:lnTo>
                <a:lnTo>
                  <a:pt x="37" y="11"/>
                </a:lnTo>
                <a:lnTo>
                  <a:pt x="32" y="4"/>
                </a:lnTo>
                <a:lnTo>
                  <a:pt x="25" y="0"/>
                </a:lnTo>
                <a:lnTo>
                  <a:pt x="28" y="4"/>
                </a:lnTo>
                <a:lnTo>
                  <a:pt x="30" y="7"/>
                </a:lnTo>
                <a:lnTo>
                  <a:pt x="23" y="7"/>
                </a:lnTo>
                <a:lnTo>
                  <a:pt x="17" y="9"/>
                </a:lnTo>
                <a:lnTo>
                  <a:pt x="15" y="11"/>
                </a:lnTo>
                <a:lnTo>
                  <a:pt x="12" y="14"/>
                </a:lnTo>
                <a:lnTo>
                  <a:pt x="13" y="17"/>
                </a:lnTo>
                <a:lnTo>
                  <a:pt x="15" y="19"/>
                </a:lnTo>
                <a:lnTo>
                  <a:pt x="10" y="17"/>
                </a:lnTo>
                <a:lnTo>
                  <a:pt x="3" y="17"/>
                </a:lnTo>
                <a:lnTo>
                  <a:pt x="5" y="21"/>
                </a:lnTo>
                <a:lnTo>
                  <a:pt x="5" y="24"/>
                </a:lnTo>
                <a:lnTo>
                  <a:pt x="2" y="22"/>
                </a:lnTo>
                <a:lnTo>
                  <a:pt x="0" y="19"/>
                </a:lnTo>
                <a:close/>
              </a:path>
            </a:pathLst>
          </a:custGeom>
          <a:solidFill>
            <a:srgbClr val="1F1A17"/>
          </a:solidFill>
          <a:ln w="9525">
            <a:noFill/>
            <a:round/>
            <a:headEnd/>
            <a:tailEnd/>
          </a:ln>
        </p:spPr>
        <p:txBody>
          <a:bodyPr/>
          <a:lstStyle/>
          <a:p>
            <a:endParaRPr lang="en-US"/>
          </a:p>
        </p:txBody>
      </p:sp>
      <p:sp>
        <p:nvSpPr>
          <p:cNvPr id="5259" name="Freeform 1163"/>
          <p:cNvSpPr>
            <a:spLocks/>
          </p:cNvSpPr>
          <p:nvPr/>
        </p:nvSpPr>
        <p:spPr bwMode="auto">
          <a:xfrm>
            <a:off x="3605213" y="5299075"/>
            <a:ext cx="39687" cy="53975"/>
          </a:xfrm>
          <a:custGeom>
            <a:avLst/>
            <a:gdLst/>
            <a:ahLst/>
            <a:cxnLst>
              <a:cxn ang="0">
                <a:pos x="8" y="0"/>
              </a:cxn>
              <a:cxn ang="0">
                <a:pos x="5" y="5"/>
              </a:cxn>
              <a:cxn ang="0">
                <a:pos x="0" y="12"/>
              </a:cxn>
              <a:cxn ang="0">
                <a:pos x="2" y="19"/>
              </a:cxn>
              <a:cxn ang="0">
                <a:pos x="3" y="24"/>
              </a:cxn>
              <a:cxn ang="0">
                <a:pos x="7" y="20"/>
              </a:cxn>
              <a:cxn ang="0">
                <a:pos x="10" y="20"/>
              </a:cxn>
              <a:cxn ang="0">
                <a:pos x="8" y="29"/>
              </a:cxn>
              <a:cxn ang="0">
                <a:pos x="7" y="34"/>
              </a:cxn>
              <a:cxn ang="0">
                <a:pos x="13" y="34"/>
              </a:cxn>
              <a:cxn ang="0">
                <a:pos x="22" y="29"/>
              </a:cxn>
              <a:cxn ang="0">
                <a:pos x="25" y="22"/>
              </a:cxn>
              <a:cxn ang="0">
                <a:pos x="25" y="19"/>
              </a:cxn>
              <a:cxn ang="0">
                <a:pos x="22" y="12"/>
              </a:cxn>
              <a:cxn ang="0">
                <a:pos x="10" y="10"/>
              </a:cxn>
              <a:cxn ang="0">
                <a:pos x="8" y="0"/>
              </a:cxn>
            </a:cxnLst>
            <a:rect l="0" t="0" r="r" b="b"/>
            <a:pathLst>
              <a:path w="25" h="34">
                <a:moveTo>
                  <a:pt x="8" y="0"/>
                </a:moveTo>
                <a:lnTo>
                  <a:pt x="5" y="5"/>
                </a:lnTo>
                <a:lnTo>
                  <a:pt x="0" y="12"/>
                </a:lnTo>
                <a:lnTo>
                  <a:pt x="2" y="19"/>
                </a:lnTo>
                <a:lnTo>
                  <a:pt x="3" y="24"/>
                </a:lnTo>
                <a:lnTo>
                  <a:pt x="7" y="20"/>
                </a:lnTo>
                <a:lnTo>
                  <a:pt x="10" y="20"/>
                </a:lnTo>
                <a:lnTo>
                  <a:pt x="8" y="29"/>
                </a:lnTo>
                <a:lnTo>
                  <a:pt x="7" y="34"/>
                </a:lnTo>
                <a:lnTo>
                  <a:pt x="13" y="34"/>
                </a:lnTo>
                <a:lnTo>
                  <a:pt x="22" y="29"/>
                </a:lnTo>
                <a:lnTo>
                  <a:pt x="25" y="22"/>
                </a:lnTo>
                <a:lnTo>
                  <a:pt x="25" y="19"/>
                </a:lnTo>
                <a:lnTo>
                  <a:pt x="22" y="12"/>
                </a:lnTo>
                <a:lnTo>
                  <a:pt x="10" y="10"/>
                </a:lnTo>
                <a:lnTo>
                  <a:pt x="8" y="0"/>
                </a:lnTo>
                <a:close/>
              </a:path>
            </a:pathLst>
          </a:custGeom>
          <a:solidFill>
            <a:srgbClr val="1F1A17"/>
          </a:solidFill>
          <a:ln w="9525">
            <a:noFill/>
            <a:round/>
            <a:headEnd/>
            <a:tailEnd/>
          </a:ln>
        </p:spPr>
        <p:txBody>
          <a:bodyPr/>
          <a:lstStyle/>
          <a:p>
            <a:endParaRPr lang="en-US"/>
          </a:p>
        </p:txBody>
      </p:sp>
      <p:sp>
        <p:nvSpPr>
          <p:cNvPr id="5260" name="Freeform 1164"/>
          <p:cNvSpPr>
            <a:spLocks/>
          </p:cNvSpPr>
          <p:nvPr/>
        </p:nvSpPr>
        <p:spPr bwMode="auto">
          <a:xfrm>
            <a:off x="3544888" y="5262563"/>
            <a:ext cx="33337" cy="39687"/>
          </a:xfrm>
          <a:custGeom>
            <a:avLst/>
            <a:gdLst/>
            <a:ahLst/>
            <a:cxnLst>
              <a:cxn ang="0">
                <a:pos x="11" y="0"/>
              </a:cxn>
              <a:cxn ang="0">
                <a:pos x="10" y="5"/>
              </a:cxn>
              <a:cxn ang="0">
                <a:pos x="6" y="12"/>
              </a:cxn>
              <a:cxn ang="0">
                <a:pos x="1" y="15"/>
              </a:cxn>
              <a:cxn ang="0">
                <a:pos x="0" y="17"/>
              </a:cxn>
              <a:cxn ang="0">
                <a:pos x="5" y="20"/>
              </a:cxn>
              <a:cxn ang="0">
                <a:pos x="11" y="25"/>
              </a:cxn>
              <a:cxn ang="0">
                <a:pos x="16" y="25"/>
              </a:cxn>
              <a:cxn ang="0">
                <a:pos x="16" y="23"/>
              </a:cxn>
              <a:cxn ang="0">
                <a:pos x="11" y="13"/>
              </a:cxn>
              <a:cxn ang="0">
                <a:pos x="21" y="8"/>
              </a:cxn>
              <a:cxn ang="0">
                <a:pos x="11" y="0"/>
              </a:cxn>
            </a:cxnLst>
            <a:rect l="0" t="0" r="r" b="b"/>
            <a:pathLst>
              <a:path w="21" h="25">
                <a:moveTo>
                  <a:pt x="11" y="0"/>
                </a:moveTo>
                <a:lnTo>
                  <a:pt x="10" y="5"/>
                </a:lnTo>
                <a:lnTo>
                  <a:pt x="6" y="12"/>
                </a:lnTo>
                <a:lnTo>
                  <a:pt x="1" y="15"/>
                </a:lnTo>
                <a:lnTo>
                  <a:pt x="0" y="17"/>
                </a:lnTo>
                <a:lnTo>
                  <a:pt x="5" y="20"/>
                </a:lnTo>
                <a:lnTo>
                  <a:pt x="11" y="25"/>
                </a:lnTo>
                <a:lnTo>
                  <a:pt x="16" y="25"/>
                </a:lnTo>
                <a:lnTo>
                  <a:pt x="16" y="23"/>
                </a:lnTo>
                <a:lnTo>
                  <a:pt x="11" y="13"/>
                </a:lnTo>
                <a:lnTo>
                  <a:pt x="21" y="8"/>
                </a:lnTo>
                <a:lnTo>
                  <a:pt x="11" y="0"/>
                </a:lnTo>
                <a:close/>
              </a:path>
            </a:pathLst>
          </a:custGeom>
          <a:solidFill>
            <a:srgbClr val="1F1A17"/>
          </a:solidFill>
          <a:ln w="9525">
            <a:noFill/>
            <a:round/>
            <a:headEnd/>
            <a:tailEnd/>
          </a:ln>
        </p:spPr>
        <p:txBody>
          <a:bodyPr/>
          <a:lstStyle/>
          <a:p>
            <a:endParaRPr lang="en-US"/>
          </a:p>
        </p:txBody>
      </p:sp>
      <p:sp>
        <p:nvSpPr>
          <p:cNvPr id="5261" name="Freeform 1165"/>
          <p:cNvSpPr>
            <a:spLocks/>
          </p:cNvSpPr>
          <p:nvPr/>
        </p:nvSpPr>
        <p:spPr bwMode="auto">
          <a:xfrm>
            <a:off x="3608388" y="5326063"/>
            <a:ext cx="131762" cy="71437"/>
          </a:xfrm>
          <a:custGeom>
            <a:avLst/>
            <a:gdLst/>
            <a:ahLst/>
            <a:cxnLst>
              <a:cxn ang="0">
                <a:pos x="3" y="12"/>
              </a:cxn>
              <a:cxn ang="0">
                <a:pos x="0" y="22"/>
              </a:cxn>
              <a:cxn ang="0">
                <a:pos x="0" y="29"/>
              </a:cxn>
              <a:cxn ang="0">
                <a:pos x="1" y="35"/>
              </a:cxn>
              <a:cxn ang="0">
                <a:pos x="5" y="45"/>
              </a:cxn>
              <a:cxn ang="0">
                <a:pos x="8" y="40"/>
              </a:cxn>
              <a:cxn ang="0">
                <a:pos x="11" y="37"/>
              </a:cxn>
              <a:cxn ang="0">
                <a:pos x="13" y="30"/>
              </a:cxn>
              <a:cxn ang="0">
                <a:pos x="15" y="29"/>
              </a:cxn>
              <a:cxn ang="0">
                <a:pos x="18" y="30"/>
              </a:cxn>
              <a:cxn ang="0">
                <a:pos x="21" y="34"/>
              </a:cxn>
              <a:cxn ang="0">
                <a:pos x="23" y="25"/>
              </a:cxn>
              <a:cxn ang="0">
                <a:pos x="25" y="20"/>
              </a:cxn>
              <a:cxn ang="0">
                <a:pos x="28" y="19"/>
              </a:cxn>
              <a:cxn ang="0">
                <a:pos x="35" y="17"/>
              </a:cxn>
              <a:cxn ang="0">
                <a:pos x="37" y="14"/>
              </a:cxn>
              <a:cxn ang="0">
                <a:pos x="38" y="10"/>
              </a:cxn>
              <a:cxn ang="0">
                <a:pos x="42" y="8"/>
              </a:cxn>
              <a:cxn ang="0">
                <a:pos x="45" y="8"/>
              </a:cxn>
              <a:cxn ang="0">
                <a:pos x="47" y="14"/>
              </a:cxn>
              <a:cxn ang="0">
                <a:pos x="47" y="19"/>
              </a:cxn>
              <a:cxn ang="0">
                <a:pos x="50" y="12"/>
              </a:cxn>
              <a:cxn ang="0">
                <a:pos x="53" y="7"/>
              </a:cxn>
              <a:cxn ang="0">
                <a:pos x="53" y="15"/>
              </a:cxn>
              <a:cxn ang="0">
                <a:pos x="55" y="24"/>
              </a:cxn>
              <a:cxn ang="0">
                <a:pos x="57" y="15"/>
              </a:cxn>
              <a:cxn ang="0">
                <a:pos x="60" y="7"/>
              </a:cxn>
              <a:cxn ang="0">
                <a:pos x="63" y="24"/>
              </a:cxn>
              <a:cxn ang="0">
                <a:pos x="65" y="40"/>
              </a:cxn>
              <a:cxn ang="0">
                <a:pos x="68" y="40"/>
              </a:cxn>
              <a:cxn ang="0">
                <a:pos x="70" y="40"/>
              </a:cxn>
              <a:cxn ang="0">
                <a:pos x="72" y="39"/>
              </a:cxn>
              <a:cxn ang="0">
                <a:pos x="72" y="35"/>
              </a:cxn>
              <a:cxn ang="0">
                <a:pos x="72" y="30"/>
              </a:cxn>
              <a:cxn ang="0">
                <a:pos x="70" y="24"/>
              </a:cxn>
              <a:cxn ang="0">
                <a:pos x="77" y="27"/>
              </a:cxn>
              <a:cxn ang="0">
                <a:pos x="83" y="27"/>
              </a:cxn>
              <a:cxn ang="0">
                <a:pos x="78" y="24"/>
              </a:cxn>
              <a:cxn ang="0">
                <a:pos x="73" y="20"/>
              </a:cxn>
              <a:cxn ang="0">
                <a:pos x="70" y="15"/>
              </a:cxn>
              <a:cxn ang="0">
                <a:pos x="65" y="8"/>
              </a:cxn>
              <a:cxn ang="0">
                <a:pos x="65" y="5"/>
              </a:cxn>
              <a:cxn ang="0">
                <a:pos x="62" y="2"/>
              </a:cxn>
              <a:cxn ang="0">
                <a:pos x="58" y="0"/>
              </a:cxn>
              <a:cxn ang="0">
                <a:pos x="55" y="0"/>
              </a:cxn>
              <a:cxn ang="0">
                <a:pos x="47" y="0"/>
              </a:cxn>
              <a:cxn ang="0">
                <a:pos x="40" y="0"/>
              </a:cxn>
              <a:cxn ang="0">
                <a:pos x="25" y="10"/>
              </a:cxn>
              <a:cxn ang="0">
                <a:pos x="10" y="22"/>
              </a:cxn>
              <a:cxn ang="0">
                <a:pos x="6" y="24"/>
              </a:cxn>
              <a:cxn ang="0">
                <a:pos x="5" y="24"/>
              </a:cxn>
              <a:cxn ang="0">
                <a:pos x="3" y="22"/>
              </a:cxn>
              <a:cxn ang="0">
                <a:pos x="3" y="22"/>
              </a:cxn>
              <a:cxn ang="0">
                <a:pos x="3" y="17"/>
              </a:cxn>
              <a:cxn ang="0">
                <a:pos x="3" y="12"/>
              </a:cxn>
            </a:cxnLst>
            <a:rect l="0" t="0" r="r" b="b"/>
            <a:pathLst>
              <a:path w="83" h="45">
                <a:moveTo>
                  <a:pt x="3" y="12"/>
                </a:moveTo>
                <a:lnTo>
                  <a:pt x="0" y="22"/>
                </a:lnTo>
                <a:lnTo>
                  <a:pt x="0" y="29"/>
                </a:lnTo>
                <a:lnTo>
                  <a:pt x="1" y="35"/>
                </a:lnTo>
                <a:lnTo>
                  <a:pt x="5" y="45"/>
                </a:lnTo>
                <a:lnTo>
                  <a:pt x="8" y="40"/>
                </a:lnTo>
                <a:lnTo>
                  <a:pt x="11" y="37"/>
                </a:lnTo>
                <a:lnTo>
                  <a:pt x="13" y="30"/>
                </a:lnTo>
                <a:lnTo>
                  <a:pt x="15" y="29"/>
                </a:lnTo>
                <a:lnTo>
                  <a:pt x="18" y="30"/>
                </a:lnTo>
                <a:lnTo>
                  <a:pt x="21" y="34"/>
                </a:lnTo>
                <a:lnTo>
                  <a:pt x="23" y="25"/>
                </a:lnTo>
                <a:lnTo>
                  <a:pt x="25" y="20"/>
                </a:lnTo>
                <a:lnTo>
                  <a:pt x="28" y="19"/>
                </a:lnTo>
                <a:lnTo>
                  <a:pt x="35" y="17"/>
                </a:lnTo>
                <a:lnTo>
                  <a:pt x="37" y="14"/>
                </a:lnTo>
                <a:lnTo>
                  <a:pt x="38" y="10"/>
                </a:lnTo>
                <a:lnTo>
                  <a:pt x="42" y="8"/>
                </a:lnTo>
                <a:lnTo>
                  <a:pt x="45" y="8"/>
                </a:lnTo>
                <a:lnTo>
                  <a:pt x="47" y="14"/>
                </a:lnTo>
                <a:lnTo>
                  <a:pt x="47" y="19"/>
                </a:lnTo>
                <a:lnTo>
                  <a:pt x="50" y="12"/>
                </a:lnTo>
                <a:lnTo>
                  <a:pt x="53" y="7"/>
                </a:lnTo>
                <a:lnTo>
                  <a:pt x="53" y="15"/>
                </a:lnTo>
                <a:lnTo>
                  <a:pt x="55" y="24"/>
                </a:lnTo>
                <a:lnTo>
                  <a:pt x="57" y="15"/>
                </a:lnTo>
                <a:lnTo>
                  <a:pt x="60" y="7"/>
                </a:lnTo>
                <a:lnTo>
                  <a:pt x="63" y="24"/>
                </a:lnTo>
                <a:lnTo>
                  <a:pt x="65" y="40"/>
                </a:lnTo>
                <a:lnTo>
                  <a:pt x="68" y="40"/>
                </a:lnTo>
                <a:lnTo>
                  <a:pt x="70" y="40"/>
                </a:lnTo>
                <a:lnTo>
                  <a:pt x="72" y="39"/>
                </a:lnTo>
                <a:lnTo>
                  <a:pt x="72" y="35"/>
                </a:lnTo>
                <a:lnTo>
                  <a:pt x="72" y="30"/>
                </a:lnTo>
                <a:lnTo>
                  <a:pt x="70" y="24"/>
                </a:lnTo>
                <a:lnTo>
                  <a:pt x="77" y="27"/>
                </a:lnTo>
                <a:lnTo>
                  <a:pt x="83" y="27"/>
                </a:lnTo>
                <a:lnTo>
                  <a:pt x="78" y="24"/>
                </a:lnTo>
                <a:lnTo>
                  <a:pt x="73" y="20"/>
                </a:lnTo>
                <a:lnTo>
                  <a:pt x="70" y="15"/>
                </a:lnTo>
                <a:lnTo>
                  <a:pt x="65" y="8"/>
                </a:lnTo>
                <a:lnTo>
                  <a:pt x="65" y="5"/>
                </a:lnTo>
                <a:lnTo>
                  <a:pt x="62" y="2"/>
                </a:lnTo>
                <a:lnTo>
                  <a:pt x="58" y="0"/>
                </a:lnTo>
                <a:lnTo>
                  <a:pt x="55" y="0"/>
                </a:lnTo>
                <a:lnTo>
                  <a:pt x="47" y="0"/>
                </a:lnTo>
                <a:lnTo>
                  <a:pt x="40" y="0"/>
                </a:lnTo>
                <a:lnTo>
                  <a:pt x="25" y="10"/>
                </a:lnTo>
                <a:lnTo>
                  <a:pt x="10" y="22"/>
                </a:lnTo>
                <a:lnTo>
                  <a:pt x="6" y="24"/>
                </a:lnTo>
                <a:lnTo>
                  <a:pt x="5" y="24"/>
                </a:lnTo>
                <a:lnTo>
                  <a:pt x="3" y="22"/>
                </a:lnTo>
                <a:lnTo>
                  <a:pt x="3" y="22"/>
                </a:lnTo>
                <a:lnTo>
                  <a:pt x="3" y="17"/>
                </a:lnTo>
                <a:lnTo>
                  <a:pt x="3" y="12"/>
                </a:lnTo>
                <a:close/>
              </a:path>
            </a:pathLst>
          </a:custGeom>
          <a:solidFill>
            <a:srgbClr val="1F1A17"/>
          </a:solidFill>
          <a:ln w="9525">
            <a:noFill/>
            <a:round/>
            <a:headEnd/>
            <a:tailEnd/>
          </a:ln>
        </p:spPr>
        <p:txBody>
          <a:bodyPr/>
          <a:lstStyle/>
          <a:p>
            <a:endParaRPr lang="en-US"/>
          </a:p>
        </p:txBody>
      </p:sp>
      <p:sp>
        <p:nvSpPr>
          <p:cNvPr id="5262" name="Freeform 1166"/>
          <p:cNvSpPr>
            <a:spLocks/>
          </p:cNvSpPr>
          <p:nvPr/>
        </p:nvSpPr>
        <p:spPr bwMode="auto">
          <a:xfrm>
            <a:off x="3600450" y="5421313"/>
            <a:ext cx="23813" cy="22225"/>
          </a:xfrm>
          <a:custGeom>
            <a:avLst/>
            <a:gdLst/>
            <a:ahLst/>
            <a:cxnLst>
              <a:cxn ang="0">
                <a:pos x="0" y="14"/>
              </a:cxn>
              <a:cxn ang="0">
                <a:pos x="1" y="10"/>
              </a:cxn>
              <a:cxn ang="0">
                <a:pos x="3" y="5"/>
              </a:cxn>
              <a:cxn ang="0">
                <a:pos x="5" y="2"/>
              </a:cxn>
              <a:cxn ang="0">
                <a:pos x="8" y="0"/>
              </a:cxn>
              <a:cxn ang="0">
                <a:pos x="13" y="9"/>
              </a:cxn>
              <a:cxn ang="0">
                <a:pos x="15" y="14"/>
              </a:cxn>
              <a:cxn ang="0">
                <a:pos x="11" y="12"/>
              </a:cxn>
              <a:cxn ang="0">
                <a:pos x="5" y="12"/>
              </a:cxn>
              <a:cxn ang="0">
                <a:pos x="1" y="14"/>
              </a:cxn>
              <a:cxn ang="0">
                <a:pos x="0" y="14"/>
              </a:cxn>
            </a:cxnLst>
            <a:rect l="0" t="0" r="r" b="b"/>
            <a:pathLst>
              <a:path w="15" h="14">
                <a:moveTo>
                  <a:pt x="0" y="14"/>
                </a:moveTo>
                <a:lnTo>
                  <a:pt x="1" y="10"/>
                </a:lnTo>
                <a:lnTo>
                  <a:pt x="3" y="5"/>
                </a:lnTo>
                <a:lnTo>
                  <a:pt x="5" y="2"/>
                </a:lnTo>
                <a:lnTo>
                  <a:pt x="8" y="0"/>
                </a:lnTo>
                <a:lnTo>
                  <a:pt x="13" y="9"/>
                </a:lnTo>
                <a:lnTo>
                  <a:pt x="15" y="14"/>
                </a:lnTo>
                <a:lnTo>
                  <a:pt x="11" y="12"/>
                </a:lnTo>
                <a:lnTo>
                  <a:pt x="5" y="12"/>
                </a:lnTo>
                <a:lnTo>
                  <a:pt x="1" y="14"/>
                </a:lnTo>
                <a:lnTo>
                  <a:pt x="0" y="14"/>
                </a:lnTo>
                <a:close/>
              </a:path>
            </a:pathLst>
          </a:custGeom>
          <a:solidFill>
            <a:srgbClr val="1F1A17"/>
          </a:solidFill>
          <a:ln w="9525">
            <a:noFill/>
            <a:round/>
            <a:headEnd/>
            <a:tailEnd/>
          </a:ln>
        </p:spPr>
        <p:txBody>
          <a:bodyPr/>
          <a:lstStyle/>
          <a:p>
            <a:endParaRPr lang="en-US"/>
          </a:p>
        </p:txBody>
      </p:sp>
      <p:sp>
        <p:nvSpPr>
          <p:cNvPr id="5263" name="Freeform 1167"/>
          <p:cNvSpPr>
            <a:spLocks/>
          </p:cNvSpPr>
          <p:nvPr/>
        </p:nvSpPr>
        <p:spPr bwMode="auto">
          <a:xfrm>
            <a:off x="3529013" y="5365750"/>
            <a:ext cx="33337" cy="42863"/>
          </a:xfrm>
          <a:custGeom>
            <a:avLst/>
            <a:gdLst/>
            <a:ahLst/>
            <a:cxnLst>
              <a:cxn ang="0">
                <a:pos x="6" y="0"/>
              </a:cxn>
              <a:cxn ang="0">
                <a:pos x="3" y="4"/>
              </a:cxn>
              <a:cxn ang="0">
                <a:pos x="0" y="10"/>
              </a:cxn>
              <a:cxn ang="0">
                <a:pos x="5" y="20"/>
              </a:cxn>
              <a:cxn ang="0">
                <a:pos x="10" y="27"/>
              </a:cxn>
              <a:cxn ang="0">
                <a:pos x="8" y="15"/>
              </a:cxn>
              <a:cxn ang="0">
                <a:pos x="16" y="27"/>
              </a:cxn>
              <a:cxn ang="0">
                <a:pos x="18" y="25"/>
              </a:cxn>
              <a:cxn ang="0">
                <a:pos x="18" y="20"/>
              </a:cxn>
              <a:cxn ang="0">
                <a:pos x="18" y="10"/>
              </a:cxn>
              <a:cxn ang="0">
                <a:pos x="21" y="5"/>
              </a:cxn>
              <a:cxn ang="0">
                <a:pos x="21" y="4"/>
              </a:cxn>
              <a:cxn ang="0">
                <a:pos x="8" y="9"/>
              </a:cxn>
              <a:cxn ang="0">
                <a:pos x="6" y="0"/>
              </a:cxn>
            </a:cxnLst>
            <a:rect l="0" t="0" r="r" b="b"/>
            <a:pathLst>
              <a:path w="21" h="27">
                <a:moveTo>
                  <a:pt x="6" y="0"/>
                </a:moveTo>
                <a:lnTo>
                  <a:pt x="3" y="4"/>
                </a:lnTo>
                <a:lnTo>
                  <a:pt x="0" y="10"/>
                </a:lnTo>
                <a:lnTo>
                  <a:pt x="5" y="20"/>
                </a:lnTo>
                <a:lnTo>
                  <a:pt x="10" y="27"/>
                </a:lnTo>
                <a:lnTo>
                  <a:pt x="8" y="15"/>
                </a:lnTo>
                <a:lnTo>
                  <a:pt x="16" y="27"/>
                </a:lnTo>
                <a:lnTo>
                  <a:pt x="18" y="25"/>
                </a:lnTo>
                <a:lnTo>
                  <a:pt x="18" y="20"/>
                </a:lnTo>
                <a:lnTo>
                  <a:pt x="18" y="10"/>
                </a:lnTo>
                <a:lnTo>
                  <a:pt x="21" y="5"/>
                </a:lnTo>
                <a:lnTo>
                  <a:pt x="21" y="4"/>
                </a:lnTo>
                <a:lnTo>
                  <a:pt x="8" y="9"/>
                </a:lnTo>
                <a:lnTo>
                  <a:pt x="6" y="0"/>
                </a:lnTo>
                <a:close/>
              </a:path>
            </a:pathLst>
          </a:custGeom>
          <a:solidFill>
            <a:srgbClr val="1F1A17"/>
          </a:solidFill>
          <a:ln w="9525">
            <a:noFill/>
            <a:round/>
            <a:headEnd/>
            <a:tailEnd/>
          </a:ln>
        </p:spPr>
        <p:txBody>
          <a:bodyPr/>
          <a:lstStyle/>
          <a:p>
            <a:endParaRPr lang="en-US"/>
          </a:p>
        </p:txBody>
      </p:sp>
      <p:sp>
        <p:nvSpPr>
          <p:cNvPr id="5264" name="Freeform 1168"/>
          <p:cNvSpPr>
            <a:spLocks/>
          </p:cNvSpPr>
          <p:nvPr/>
        </p:nvSpPr>
        <p:spPr bwMode="auto">
          <a:xfrm>
            <a:off x="3411538" y="5305425"/>
            <a:ext cx="66675" cy="28575"/>
          </a:xfrm>
          <a:custGeom>
            <a:avLst/>
            <a:gdLst/>
            <a:ahLst/>
            <a:cxnLst>
              <a:cxn ang="0">
                <a:pos x="0" y="1"/>
              </a:cxn>
              <a:cxn ang="0">
                <a:pos x="2" y="0"/>
              </a:cxn>
              <a:cxn ang="0">
                <a:pos x="10" y="1"/>
              </a:cxn>
              <a:cxn ang="0">
                <a:pos x="23" y="6"/>
              </a:cxn>
              <a:cxn ang="0">
                <a:pos x="30" y="8"/>
              </a:cxn>
              <a:cxn ang="0">
                <a:pos x="28" y="0"/>
              </a:cxn>
              <a:cxn ang="0">
                <a:pos x="30" y="0"/>
              </a:cxn>
              <a:cxn ang="0">
                <a:pos x="35" y="0"/>
              </a:cxn>
              <a:cxn ang="0">
                <a:pos x="40" y="5"/>
              </a:cxn>
              <a:cxn ang="0">
                <a:pos x="42" y="8"/>
              </a:cxn>
              <a:cxn ang="0">
                <a:pos x="40" y="18"/>
              </a:cxn>
              <a:cxn ang="0">
                <a:pos x="39" y="6"/>
              </a:cxn>
              <a:cxn ang="0">
                <a:pos x="35" y="10"/>
              </a:cxn>
              <a:cxn ang="0">
                <a:pos x="28" y="13"/>
              </a:cxn>
              <a:cxn ang="0">
                <a:pos x="17" y="11"/>
              </a:cxn>
              <a:cxn ang="0">
                <a:pos x="8" y="11"/>
              </a:cxn>
              <a:cxn ang="0">
                <a:pos x="7" y="1"/>
              </a:cxn>
              <a:cxn ang="0">
                <a:pos x="0" y="1"/>
              </a:cxn>
            </a:cxnLst>
            <a:rect l="0" t="0" r="r" b="b"/>
            <a:pathLst>
              <a:path w="42" h="18">
                <a:moveTo>
                  <a:pt x="0" y="1"/>
                </a:moveTo>
                <a:lnTo>
                  <a:pt x="2" y="0"/>
                </a:lnTo>
                <a:lnTo>
                  <a:pt x="10" y="1"/>
                </a:lnTo>
                <a:lnTo>
                  <a:pt x="23" y="6"/>
                </a:lnTo>
                <a:lnTo>
                  <a:pt x="30" y="8"/>
                </a:lnTo>
                <a:lnTo>
                  <a:pt x="28" y="0"/>
                </a:lnTo>
                <a:lnTo>
                  <a:pt x="30" y="0"/>
                </a:lnTo>
                <a:lnTo>
                  <a:pt x="35" y="0"/>
                </a:lnTo>
                <a:lnTo>
                  <a:pt x="40" y="5"/>
                </a:lnTo>
                <a:lnTo>
                  <a:pt x="42" y="8"/>
                </a:lnTo>
                <a:lnTo>
                  <a:pt x="40" y="18"/>
                </a:lnTo>
                <a:lnTo>
                  <a:pt x="39" y="6"/>
                </a:lnTo>
                <a:lnTo>
                  <a:pt x="35" y="10"/>
                </a:lnTo>
                <a:lnTo>
                  <a:pt x="28" y="13"/>
                </a:lnTo>
                <a:lnTo>
                  <a:pt x="17" y="11"/>
                </a:lnTo>
                <a:lnTo>
                  <a:pt x="8" y="11"/>
                </a:lnTo>
                <a:lnTo>
                  <a:pt x="7" y="1"/>
                </a:lnTo>
                <a:lnTo>
                  <a:pt x="0" y="1"/>
                </a:lnTo>
                <a:close/>
              </a:path>
            </a:pathLst>
          </a:custGeom>
          <a:solidFill>
            <a:srgbClr val="1F1A17"/>
          </a:solidFill>
          <a:ln w="9525">
            <a:noFill/>
            <a:round/>
            <a:headEnd/>
            <a:tailEnd/>
          </a:ln>
        </p:spPr>
        <p:txBody>
          <a:bodyPr/>
          <a:lstStyle/>
          <a:p>
            <a:endParaRPr lang="en-US"/>
          </a:p>
        </p:txBody>
      </p:sp>
      <p:sp>
        <p:nvSpPr>
          <p:cNvPr id="5265" name="Freeform 1169"/>
          <p:cNvSpPr>
            <a:spLocks/>
          </p:cNvSpPr>
          <p:nvPr/>
        </p:nvSpPr>
        <p:spPr bwMode="auto">
          <a:xfrm>
            <a:off x="3411538" y="5349875"/>
            <a:ext cx="52387" cy="46038"/>
          </a:xfrm>
          <a:custGeom>
            <a:avLst/>
            <a:gdLst/>
            <a:ahLst/>
            <a:cxnLst>
              <a:cxn ang="0">
                <a:pos x="0" y="0"/>
              </a:cxn>
              <a:cxn ang="0">
                <a:pos x="8" y="4"/>
              </a:cxn>
              <a:cxn ang="0">
                <a:pos x="17" y="9"/>
              </a:cxn>
              <a:cxn ang="0">
                <a:pos x="22" y="14"/>
              </a:cxn>
              <a:cxn ang="0">
                <a:pos x="27" y="17"/>
              </a:cxn>
              <a:cxn ang="0">
                <a:pos x="32" y="24"/>
              </a:cxn>
              <a:cxn ang="0">
                <a:pos x="33" y="27"/>
              </a:cxn>
              <a:cxn ang="0">
                <a:pos x="32" y="29"/>
              </a:cxn>
              <a:cxn ang="0">
                <a:pos x="30" y="29"/>
              </a:cxn>
              <a:cxn ang="0">
                <a:pos x="28" y="29"/>
              </a:cxn>
              <a:cxn ang="0">
                <a:pos x="27" y="27"/>
              </a:cxn>
              <a:cxn ang="0">
                <a:pos x="23" y="24"/>
              </a:cxn>
              <a:cxn ang="0">
                <a:pos x="20" y="20"/>
              </a:cxn>
              <a:cxn ang="0">
                <a:pos x="20" y="22"/>
              </a:cxn>
              <a:cxn ang="0">
                <a:pos x="20" y="25"/>
              </a:cxn>
              <a:cxn ang="0">
                <a:pos x="17" y="25"/>
              </a:cxn>
              <a:cxn ang="0">
                <a:pos x="15" y="25"/>
              </a:cxn>
              <a:cxn ang="0">
                <a:pos x="13" y="19"/>
              </a:cxn>
              <a:cxn ang="0">
                <a:pos x="8" y="14"/>
              </a:cxn>
              <a:cxn ang="0">
                <a:pos x="8" y="10"/>
              </a:cxn>
              <a:cxn ang="0">
                <a:pos x="8" y="7"/>
              </a:cxn>
              <a:cxn ang="0">
                <a:pos x="5" y="4"/>
              </a:cxn>
              <a:cxn ang="0">
                <a:pos x="0" y="0"/>
              </a:cxn>
            </a:cxnLst>
            <a:rect l="0" t="0" r="r" b="b"/>
            <a:pathLst>
              <a:path w="33" h="29">
                <a:moveTo>
                  <a:pt x="0" y="0"/>
                </a:moveTo>
                <a:lnTo>
                  <a:pt x="8" y="4"/>
                </a:lnTo>
                <a:lnTo>
                  <a:pt x="17" y="9"/>
                </a:lnTo>
                <a:lnTo>
                  <a:pt x="22" y="14"/>
                </a:lnTo>
                <a:lnTo>
                  <a:pt x="27" y="17"/>
                </a:lnTo>
                <a:lnTo>
                  <a:pt x="32" y="24"/>
                </a:lnTo>
                <a:lnTo>
                  <a:pt x="33" y="27"/>
                </a:lnTo>
                <a:lnTo>
                  <a:pt x="32" y="29"/>
                </a:lnTo>
                <a:lnTo>
                  <a:pt x="30" y="29"/>
                </a:lnTo>
                <a:lnTo>
                  <a:pt x="28" y="29"/>
                </a:lnTo>
                <a:lnTo>
                  <a:pt x="27" y="27"/>
                </a:lnTo>
                <a:lnTo>
                  <a:pt x="23" y="24"/>
                </a:lnTo>
                <a:lnTo>
                  <a:pt x="20" y="20"/>
                </a:lnTo>
                <a:lnTo>
                  <a:pt x="20" y="22"/>
                </a:lnTo>
                <a:lnTo>
                  <a:pt x="20" y="25"/>
                </a:lnTo>
                <a:lnTo>
                  <a:pt x="17" y="25"/>
                </a:lnTo>
                <a:lnTo>
                  <a:pt x="15" y="25"/>
                </a:lnTo>
                <a:lnTo>
                  <a:pt x="13" y="19"/>
                </a:lnTo>
                <a:lnTo>
                  <a:pt x="8" y="14"/>
                </a:lnTo>
                <a:lnTo>
                  <a:pt x="8" y="10"/>
                </a:lnTo>
                <a:lnTo>
                  <a:pt x="8" y="7"/>
                </a:lnTo>
                <a:lnTo>
                  <a:pt x="5" y="4"/>
                </a:lnTo>
                <a:lnTo>
                  <a:pt x="0" y="0"/>
                </a:lnTo>
                <a:close/>
              </a:path>
            </a:pathLst>
          </a:custGeom>
          <a:solidFill>
            <a:srgbClr val="1F1A17"/>
          </a:solidFill>
          <a:ln w="9525">
            <a:noFill/>
            <a:round/>
            <a:headEnd/>
            <a:tailEnd/>
          </a:ln>
        </p:spPr>
        <p:txBody>
          <a:bodyPr/>
          <a:lstStyle/>
          <a:p>
            <a:endParaRPr lang="en-US"/>
          </a:p>
        </p:txBody>
      </p:sp>
      <p:sp>
        <p:nvSpPr>
          <p:cNvPr id="5266" name="Freeform 1170"/>
          <p:cNvSpPr>
            <a:spLocks/>
          </p:cNvSpPr>
          <p:nvPr/>
        </p:nvSpPr>
        <p:spPr bwMode="auto">
          <a:xfrm>
            <a:off x="3478213" y="5353050"/>
            <a:ext cx="44450" cy="26988"/>
          </a:xfrm>
          <a:custGeom>
            <a:avLst/>
            <a:gdLst/>
            <a:ahLst/>
            <a:cxnLst>
              <a:cxn ang="0">
                <a:pos x="7" y="0"/>
              </a:cxn>
              <a:cxn ang="0">
                <a:pos x="0" y="3"/>
              </a:cxn>
              <a:cxn ang="0">
                <a:pos x="2" y="10"/>
              </a:cxn>
              <a:cxn ang="0">
                <a:pos x="5" y="13"/>
              </a:cxn>
              <a:cxn ang="0">
                <a:pos x="12" y="17"/>
              </a:cxn>
              <a:cxn ang="0">
                <a:pos x="22" y="15"/>
              </a:cxn>
              <a:cxn ang="0">
                <a:pos x="28" y="13"/>
              </a:cxn>
              <a:cxn ang="0">
                <a:pos x="23" y="13"/>
              </a:cxn>
              <a:cxn ang="0">
                <a:pos x="15" y="12"/>
              </a:cxn>
              <a:cxn ang="0">
                <a:pos x="8" y="5"/>
              </a:cxn>
              <a:cxn ang="0">
                <a:pos x="7" y="0"/>
              </a:cxn>
            </a:cxnLst>
            <a:rect l="0" t="0" r="r" b="b"/>
            <a:pathLst>
              <a:path w="28" h="17">
                <a:moveTo>
                  <a:pt x="7" y="0"/>
                </a:moveTo>
                <a:lnTo>
                  <a:pt x="0" y="3"/>
                </a:lnTo>
                <a:lnTo>
                  <a:pt x="2" y="10"/>
                </a:lnTo>
                <a:lnTo>
                  <a:pt x="5" y="13"/>
                </a:lnTo>
                <a:lnTo>
                  <a:pt x="12" y="17"/>
                </a:lnTo>
                <a:lnTo>
                  <a:pt x="22" y="15"/>
                </a:lnTo>
                <a:lnTo>
                  <a:pt x="28" y="13"/>
                </a:lnTo>
                <a:lnTo>
                  <a:pt x="23" y="13"/>
                </a:lnTo>
                <a:lnTo>
                  <a:pt x="15" y="12"/>
                </a:lnTo>
                <a:lnTo>
                  <a:pt x="8" y="5"/>
                </a:lnTo>
                <a:lnTo>
                  <a:pt x="7" y="0"/>
                </a:lnTo>
                <a:close/>
              </a:path>
            </a:pathLst>
          </a:custGeom>
          <a:solidFill>
            <a:srgbClr val="1F1A17"/>
          </a:solidFill>
          <a:ln w="9525">
            <a:noFill/>
            <a:round/>
            <a:headEnd/>
            <a:tailEnd/>
          </a:ln>
        </p:spPr>
        <p:txBody>
          <a:bodyPr/>
          <a:lstStyle/>
          <a:p>
            <a:endParaRPr lang="en-US"/>
          </a:p>
        </p:txBody>
      </p:sp>
      <p:sp>
        <p:nvSpPr>
          <p:cNvPr id="5267" name="Freeform 1171"/>
          <p:cNvSpPr>
            <a:spLocks/>
          </p:cNvSpPr>
          <p:nvPr/>
        </p:nvSpPr>
        <p:spPr bwMode="auto">
          <a:xfrm>
            <a:off x="3584575" y="5262563"/>
            <a:ext cx="33338" cy="26987"/>
          </a:xfrm>
          <a:custGeom>
            <a:avLst/>
            <a:gdLst/>
            <a:ahLst/>
            <a:cxnLst>
              <a:cxn ang="0">
                <a:pos x="0" y="7"/>
              </a:cxn>
              <a:cxn ang="0">
                <a:pos x="3" y="3"/>
              </a:cxn>
              <a:cxn ang="0">
                <a:pos x="13" y="0"/>
              </a:cxn>
              <a:cxn ang="0">
                <a:pos x="16" y="2"/>
              </a:cxn>
              <a:cxn ang="0">
                <a:pos x="20" y="5"/>
              </a:cxn>
              <a:cxn ang="0">
                <a:pos x="20" y="8"/>
              </a:cxn>
              <a:cxn ang="0">
                <a:pos x="21" y="10"/>
              </a:cxn>
              <a:cxn ang="0">
                <a:pos x="21" y="17"/>
              </a:cxn>
              <a:cxn ang="0">
                <a:pos x="20" y="17"/>
              </a:cxn>
              <a:cxn ang="0">
                <a:pos x="16" y="5"/>
              </a:cxn>
              <a:cxn ang="0">
                <a:pos x="11" y="12"/>
              </a:cxn>
              <a:cxn ang="0">
                <a:pos x="8" y="3"/>
              </a:cxn>
              <a:cxn ang="0">
                <a:pos x="0" y="7"/>
              </a:cxn>
            </a:cxnLst>
            <a:rect l="0" t="0" r="r" b="b"/>
            <a:pathLst>
              <a:path w="21" h="17">
                <a:moveTo>
                  <a:pt x="0" y="7"/>
                </a:moveTo>
                <a:lnTo>
                  <a:pt x="3" y="3"/>
                </a:lnTo>
                <a:lnTo>
                  <a:pt x="13" y="0"/>
                </a:lnTo>
                <a:lnTo>
                  <a:pt x="16" y="2"/>
                </a:lnTo>
                <a:lnTo>
                  <a:pt x="20" y="5"/>
                </a:lnTo>
                <a:lnTo>
                  <a:pt x="20" y="8"/>
                </a:lnTo>
                <a:lnTo>
                  <a:pt x="21" y="10"/>
                </a:lnTo>
                <a:lnTo>
                  <a:pt x="21" y="17"/>
                </a:lnTo>
                <a:lnTo>
                  <a:pt x="20" y="17"/>
                </a:lnTo>
                <a:lnTo>
                  <a:pt x="16" y="5"/>
                </a:lnTo>
                <a:lnTo>
                  <a:pt x="11" y="12"/>
                </a:lnTo>
                <a:lnTo>
                  <a:pt x="8" y="3"/>
                </a:lnTo>
                <a:lnTo>
                  <a:pt x="0" y="7"/>
                </a:lnTo>
                <a:close/>
              </a:path>
            </a:pathLst>
          </a:custGeom>
          <a:solidFill>
            <a:srgbClr val="1F1A17"/>
          </a:solidFill>
          <a:ln w="9525">
            <a:noFill/>
            <a:round/>
            <a:headEnd/>
            <a:tailEnd/>
          </a:ln>
        </p:spPr>
        <p:txBody>
          <a:bodyPr/>
          <a:lstStyle/>
          <a:p>
            <a:endParaRPr lang="en-US"/>
          </a:p>
        </p:txBody>
      </p:sp>
      <p:sp>
        <p:nvSpPr>
          <p:cNvPr id="5268" name="Freeform 1172"/>
          <p:cNvSpPr>
            <a:spLocks/>
          </p:cNvSpPr>
          <p:nvPr/>
        </p:nvSpPr>
        <p:spPr bwMode="auto">
          <a:xfrm>
            <a:off x="3505200" y="5326063"/>
            <a:ext cx="44450" cy="31750"/>
          </a:xfrm>
          <a:custGeom>
            <a:avLst/>
            <a:gdLst/>
            <a:ahLst/>
            <a:cxnLst>
              <a:cxn ang="0">
                <a:pos x="0" y="20"/>
              </a:cxn>
              <a:cxn ang="0">
                <a:pos x="5" y="15"/>
              </a:cxn>
              <a:cxn ang="0">
                <a:pos x="10" y="12"/>
              </a:cxn>
              <a:cxn ang="0">
                <a:pos x="5" y="12"/>
              </a:cxn>
              <a:cxn ang="0">
                <a:pos x="1" y="10"/>
              </a:cxn>
              <a:cxn ang="0">
                <a:pos x="8" y="8"/>
              </a:cxn>
              <a:cxn ang="0">
                <a:pos x="16" y="10"/>
              </a:cxn>
              <a:cxn ang="0">
                <a:pos x="15" y="7"/>
              </a:cxn>
              <a:cxn ang="0">
                <a:pos x="15" y="3"/>
              </a:cxn>
              <a:cxn ang="0">
                <a:pos x="16" y="2"/>
              </a:cxn>
              <a:cxn ang="0">
                <a:pos x="18" y="0"/>
              </a:cxn>
              <a:cxn ang="0">
                <a:pos x="23" y="0"/>
              </a:cxn>
              <a:cxn ang="0">
                <a:pos x="28" y="2"/>
              </a:cxn>
              <a:cxn ang="0">
                <a:pos x="25" y="7"/>
              </a:cxn>
              <a:cxn ang="0">
                <a:pos x="21" y="12"/>
              </a:cxn>
              <a:cxn ang="0">
                <a:pos x="15" y="12"/>
              </a:cxn>
              <a:cxn ang="0">
                <a:pos x="10" y="14"/>
              </a:cxn>
              <a:cxn ang="0">
                <a:pos x="5" y="17"/>
              </a:cxn>
              <a:cxn ang="0">
                <a:pos x="0" y="20"/>
              </a:cxn>
            </a:cxnLst>
            <a:rect l="0" t="0" r="r" b="b"/>
            <a:pathLst>
              <a:path w="28" h="20">
                <a:moveTo>
                  <a:pt x="0" y="20"/>
                </a:moveTo>
                <a:lnTo>
                  <a:pt x="5" y="15"/>
                </a:lnTo>
                <a:lnTo>
                  <a:pt x="10" y="12"/>
                </a:lnTo>
                <a:lnTo>
                  <a:pt x="5" y="12"/>
                </a:lnTo>
                <a:lnTo>
                  <a:pt x="1" y="10"/>
                </a:lnTo>
                <a:lnTo>
                  <a:pt x="8" y="8"/>
                </a:lnTo>
                <a:lnTo>
                  <a:pt x="16" y="10"/>
                </a:lnTo>
                <a:lnTo>
                  <a:pt x="15" y="7"/>
                </a:lnTo>
                <a:lnTo>
                  <a:pt x="15" y="3"/>
                </a:lnTo>
                <a:lnTo>
                  <a:pt x="16" y="2"/>
                </a:lnTo>
                <a:lnTo>
                  <a:pt x="18" y="0"/>
                </a:lnTo>
                <a:lnTo>
                  <a:pt x="23" y="0"/>
                </a:lnTo>
                <a:lnTo>
                  <a:pt x="28" y="2"/>
                </a:lnTo>
                <a:lnTo>
                  <a:pt x="25" y="7"/>
                </a:lnTo>
                <a:lnTo>
                  <a:pt x="21" y="12"/>
                </a:lnTo>
                <a:lnTo>
                  <a:pt x="15" y="12"/>
                </a:lnTo>
                <a:lnTo>
                  <a:pt x="10" y="14"/>
                </a:lnTo>
                <a:lnTo>
                  <a:pt x="5" y="17"/>
                </a:lnTo>
                <a:lnTo>
                  <a:pt x="0" y="20"/>
                </a:lnTo>
                <a:close/>
              </a:path>
            </a:pathLst>
          </a:custGeom>
          <a:solidFill>
            <a:srgbClr val="1F1A17"/>
          </a:solidFill>
          <a:ln w="9525">
            <a:noFill/>
            <a:round/>
            <a:headEnd/>
            <a:tailEnd/>
          </a:ln>
        </p:spPr>
        <p:txBody>
          <a:bodyPr/>
          <a:lstStyle/>
          <a:p>
            <a:endParaRPr lang="en-US"/>
          </a:p>
        </p:txBody>
      </p:sp>
      <p:sp>
        <p:nvSpPr>
          <p:cNvPr id="5269" name="Freeform 1173"/>
          <p:cNvSpPr>
            <a:spLocks/>
          </p:cNvSpPr>
          <p:nvPr/>
        </p:nvSpPr>
        <p:spPr bwMode="auto">
          <a:xfrm>
            <a:off x="3584575" y="5305425"/>
            <a:ext cx="17463" cy="15875"/>
          </a:xfrm>
          <a:custGeom>
            <a:avLst/>
            <a:gdLst/>
            <a:ahLst/>
            <a:cxnLst>
              <a:cxn ang="0">
                <a:pos x="0" y="10"/>
              </a:cxn>
              <a:cxn ang="0">
                <a:pos x="0" y="6"/>
              </a:cxn>
              <a:cxn ang="0">
                <a:pos x="0" y="1"/>
              </a:cxn>
              <a:cxn ang="0">
                <a:pos x="1" y="1"/>
              </a:cxn>
              <a:cxn ang="0">
                <a:pos x="3" y="0"/>
              </a:cxn>
              <a:cxn ang="0">
                <a:pos x="5" y="0"/>
              </a:cxn>
              <a:cxn ang="0">
                <a:pos x="8" y="1"/>
              </a:cxn>
              <a:cxn ang="0">
                <a:pos x="10" y="6"/>
              </a:cxn>
              <a:cxn ang="0">
                <a:pos x="11" y="8"/>
              </a:cxn>
              <a:cxn ang="0">
                <a:pos x="0" y="10"/>
              </a:cxn>
            </a:cxnLst>
            <a:rect l="0" t="0" r="r" b="b"/>
            <a:pathLst>
              <a:path w="11" h="10">
                <a:moveTo>
                  <a:pt x="0" y="10"/>
                </a:moveTo>
                <a:lnTo>
                  <a:pt x="0" y="6"/>
                </a:lnTo>
                <a:lnTo>
                  <a:pt x="0" y="1"/>
                </a:lnTo>
                <a:lnTo>
                  <a:pt x="1" y="1"/>
                </a:lnTo>
                <a:lnTo>
                  <a:pt x="3" y="0"/>
                </a:lnTo>
                <a:lnTo>
                  <a:pt x="5" y="0"/>
                </a:lnTo>
                <a:lnTo>
                  <a:pt x="8" y="1"/>
                </a:lnTo>
                <a:lnTo>
                  <a:pt x="10" y="6"/>
                </a:lnTo>
                <a:lnTo>
                  <a:pt x="11" y="8"/>
                </a:lnTo>
                <a:lnTo>
                  <a:pt x="0" y="10"/>
                </a:lnTo>
                <a:close/>
              </a:path>
            </a:pathLst>
          </a:custGeom>
          <a:solidFill>
            <a:srgbClr val="1F1A17"/>
          </a:solidFill>
          <a:ln w="9525">
            <a:noFill/>
            <a:round/>
            <a:headEnd/>
            <a:tailEnd/>
          </a:ln>
        </p:spPr>
        <p:txBody>
          <a:bodyPr/>
          <a:lstStyle/>
          <a:p>
            <a:endParaRPr lang="en-US"/>
          </a:p>
        </p:txBody>
      </p:sp>
      <p:sp>
        <p:nvSpPr>
          <p:cNvPr id="5270" name="Freeform 1174"/>
          <p:cNvSpPr>
            <a:spLocks/>
          </p:cNvSpPr>
          <p:nvPr/>
        </p:nvSpPr>
        <p:spPr bwMode="auto">
          <a:xfrm>
            <a:off x="3387725" y="5405438"/>
            <a:ext cx="23813" cy="22225"/>
          </a:xfrm>
          <a:custGeom>
            <a:avLst/>
            <a:gdLst/>
            <a:ahLst/>
            <a:cxnLst>
              <a:cxn ang="0">
                <a:pos x="0" y="7"/>
              </a:cxn>
              <a:cxn ang="0">
                <a:pos x="13" y="0"/>
              </a:cxn>
              <a:cxn ang="0">
                <a:pos x="15" y="5"/>
              </a:cxn>
              <a:cxn ang="0">
                <a:pos x="15" y="12"/>
              </a:cxn>
              <a:cxn ang="0">
                <a:pos x="12" y="14"/>
              </a:cxn>
              <a:cxn ang="0">
                <a:pos x="7" y="12"/>
              </a:cxn>
              <a:cxn ang="0">
                <a:pos x="3" y="9"/>
              </a:cxn>
              <a:cxn ang="0">
                <a:pos x="0" y="7"/>
              </a:cxn>
            </a:cxnLst>
            <a:rect l="0" t="0" r="r" b="b"/>
            <a:pathLst>
              <a:path w="15" h="14">
                <a:moveTo>
                  <a:pt x="0" y="7"/>
                </a:moveTo>
                <a:lnTo>
                  <a:pt x="13" y="0"/>
                </a:lnTo>
                <a:lnTo>
                  <a:pt x="15" y="5"/>
                </a:lnTo>
                <a:lnTo>
                  <a:pt x="15" y="12"/>
                </a:lnTo>
                <a:lnTo>
                  <a:pt x="12" y="14"/>
                </a:lnTo>
                <a:lnTo>
                  <a:pt x="7" y="12"/>
                </a:lnTo>
                <a:lnTo>
                  <a:pt x="3" y="9"/>
                </a:lnTo>
                <a:lnTo>
                  <a:pt x="0" y="7"/>
                </a:lnTo>
                <a:close/>
              </a:path>
            </a:pathLst>
          </a:custGeom>
          <a:solidFill>
            <a:srgbClr val="1F1A17"/>
          </a:solidFill>
          <a:ln w="9525">
            <a:noFill/>
            <a:round/>
            <a:headEnd/>
            <a:tailEnd/>
          </a:ln>
        </p:spPr>
        <p:txBody>
          <a:bodyPr/>
          <a:lstStyle/>
          <a:p>
            <a:endParaRPr lang="en-US"/>
          </a:p>
        </p:txBody>
      </p:sp>
      <p:sp>
        <p:nvSpPr>
          <p:cNvPr id="5271" name="Freeform 1175"/>
          <p:cNvSpPr>
            <a:spLocks/>
          </p:cNvSpPr>
          <p:nvPr/>
        </p:nvSpPr>
        <p:spPr bwMode="auto">
          <a:xfrm>
            <a:off x="3644900" y="5291138"/>
            <a:ext cx="23813" cy="23812"/>
          </a:xfrm>
          <a:custGeom>
            <a:avLst/>
            <a:gdLst/>
            <a:ahLst/>
            <a:cxnLst>
              <a:cxn ang="0">
                <a:pos x="15" y="0"/>
              </a:cxn>
              <a:cxn ang="0">
                <a:pos x="12" y="2"/>
              </a:cxn>
              <a:cxn ang="0">
                <a:pos x="7" y="7"/>
              </a:cxn>
              <a:cxn ang="0">
                <a:pos x="2" y="12"/>
              </a:cxn>
              <a:cxn ang="0">
                <a:pos x="0" y="15"/>
              </a:cxn>
              <a:cxn ang="0">
                <a:pos x="3" y="15"/>
              </a:cxn>
              <a:cxn ang="0">
                <a:pos x="7" y="12"/>
              </a:cxn>
              <a:cxn ang="0">
                <a:pos x="12" y="7"/>
              </a:cxn>
              <a:cxn ang="0">
                <a:pos x="15" y="4"/>
              </a:cxn>
              <a:cxn ang="0">
                <a:pos x="15" y="0"/>
              </a:cxn>
            </a:cxnLst>
            <a:rect l="0" t="0" r="r" b="b"/>
            <a:pathLst>
              <a:path w="15" h="15">
                <a:moveTo>
                  <a:pt x="15" y="0"/>
                </a:moveTo>
                <a:lnTo>
                  <a:pt x="12" y="2"/>
                </a:lnTo>
                <a:lnTo>
                  <a:pt x="7" y="7"/>
                </a:lnTo>
                <a:lnTo>
                  <a:pt x="2" y="12"/>
                </a:lnTo>
                <a:lnTo>
                  <a:pt x="0" y="15"/>
                </a:lnTo>
                <a:lnTo>
                  <a:pt x="3" y="15"/>
                </a:lnTo>
                <a:lnTo>
                  <a:pt x="7" y="12"/>
                </a:lnTo>
                <a:lnTo>
                  <a:pt x="12" y="7"/>
                </a:lnTo>
                <a:lnTo>
                  <a:pt x="15" y="4"/>
                </a:lnTo>
                <a:lnTo>
                  <a:pt x="15" y="0"/>
                </a:lnTo>
                <a:close/>
              </a:path>
            </a:pathLst>
          </a:custGeom>
          <a:solidFill>
            <a:srgbClr val="1F1A17"/>
          </a:solidFill>
          <a:ln w="9525">
            <a:noFill/>
            <a:round/>
            <a:headEnd/>
            <a:tailEnd/>
          </a:ln>
        </p:spPr>
        <p:txBody>
          <a:bodyPr/>
          <a:lstStyle/>
          <a:p>
            <a:endParaRPr lang="en-US"/>
          </a:p>
        </p:txBody>
      </p:sp>
      <p:sp>
        <p:nvSpPr>
          <p:cNvPr id="5272" name="Freeform 1176"/>
          <p:cNvSpPr>
            <a:spLocks/>
          </p:cNvSpPr>
          <p:nvPr/>
        </p:nvSpPr>
        <p:spPr bwMode="auto">
          <a:xfrm>
            <a:off x="3738563" y="5341938"/>
            <a:ext cx="33337" cy="30162"/>
          </a:xfrm>
          <a:custGeom>
            <a:avLst/>
            <a:gdLst/>
            <a:ahLst/>
            <a:cxnLst>
              <a:cxn ang="0">
                <a:pos x="15" y="0"/>
              </a:cxn>
              <a:cxn ang="0">
                <a:pos x="18" y="2"/>
              </a:cxn>
              <a:cxn ang="0">
                <a:pos x="21" y="7"/>
              </a:cxn>
              <a:cxn ang="0">
                <a:pos x="21" y="12"/>
              </a:cxn>
              <a:cxn ang="0">
                <a:pos x="21" y="17"/>
              </a:cxn>
              <a:cxn ang="0">
                <a:pos x="15" y="7"/>
              </a:cxn>
              <a:cxn ang="0">
                <a:pos x="15" y="15"/>
              </a:cxn>
              <a:cxn ang="0">
                <a:pos x="11" y="12"/>
              </a:cxn>
              <a:cxn ang="0">
                <a:pos x="8" y="10"/>
              </a:cxn>
              <a:cxn ang="0">
                <a:pos x="8" y="15"/>
              </a:cxn>
              <a:cxn ang="0">
                <a:pos x="8" y="19"/>
              </a:cxn>
              <a:cxn ang="0">
                <a:pos x="0" y="12"/>
              </a:cxn>
              <a:cxn ang="0">
                <a:pos x="1" y="12"/>
              </a:cxn>
              <a:cxn ang="0">
                <a:pos x="3" y="9"/>
              </a:cxn>
              <a:cxn ang="0">
                <a:pos x="3" y="4"/>
              </a:cxn>
              <a:cxn ang="0">
                <a:pos x="1" y="2"/>
              </a:cxn>
              <a:cxn ang="0">
                <a:pos x="5" y="2"/>
              </a:cxn>
              <a:cxn ang="0">
                <a:pos x="8" y="2"/>
              </a:cxn>
              <a:cxn ang="0">
                <a:pos x="11" y="5"/>
              </a:cxn>
              <a:cxn ang="0">
                <a:pos x="13" y="7"/>
              </a:cxn>
              <a:cxn ang="0">
                <a:pos x="15" y="0"/>
              </a:cxn>
            </a:cxnLst>
            <a:rect l="0" t="0" r="r" b="b"/>
            <a:pathLst>
              <a:path w="21" h="19">
                <a:moveTo>
                  <a:pt x="15" y="0"/>
                </a:moveTo>
                <a:lnTo>
                  <a:pt x="18" y="2"/>
                </a:lnTo>
                <a:lnTo>
                  <a:pt x="21" y="7"/>
                </a:lnTo>
                <a:lnTo>
                  <a:pt x="21" y="12"/>
                </a:lnTo>
                <a:lnTo>
                  <a:pt x="21" y="17"/>
                </a:lnTo>
                <a:lnTo>
                  <a:pt x="15" y="7"/>
                </a:lnTo>
                <a:lnTo>
                  <a:pt x="15" y="15"/>
                </a:lnTo>
                <a:lnTo>
                  <a:pt x="11" y="12"/>
                </a:lnTo>
                <a:lnTo>
                  <a:pt x="8" y="10"/>
                </a:lnTo>
                <a:lnTo>
                  <a:pt x="8" y="15"/>
                </a:lnTo>
                <a:lnTo>
                  <a:pt x="8" y="19"/>
                </a:lnTo>
                <a:lnTo>
                  <a:pt x="0" y="12"/>
                </a:lnTo>
                <a:lnTo>
                  <a:pt x="1" y="12"/>
                </a:lnTo>
                <a:lnTo>
                  <a:pt x="3" y="9"/>
                </a:lnTo>
                <a:lnTo>
                  <a:pt x="3" y="4"/>
                </a:lnTo>
                <a:lnTo>
                  <a:pt x="1" y="2"/>
                </a:lnTo>
                <a:lnTo>
                  <a:pt x="5" y="2"/>
                </a:lnTo>
                <a:lnTo>
                  <a:pt x="8" y="2"/>
                </a:lnTo>
                <a:lnTo>
                  <a:pt x="11" y="5"/>
                </a:lnTo>
                <a:lnTo>
                  <a:pt x="13" y="7"/>
                </a:lnTo>
                <a:lnTo>
                  <a:pt x="15" y="0"/>
                </a:lnTo>
                <a:close/>
              </a:path>
            </a:pathLst>
          </a:custGeom>
          <a:solidFill>
            <a:srgbClr val="1F1A17"/>
          </a:solidFill>
          <a:ln w="9525">
            <a:noFill/>
            <a:round/>
            <a:headEnd/>
            <a:tailEnd/>
          </a:ln>
        </p:spPr>
        <p:txBody>
          <a:bodyPr/>
          <a:lstStyle/>
          <a:p>
            <a:endParaRPr lang="en-US"/>
          </a:p>
        </p:txBody>
      </p:sp>
      <p:sp>
        <p:nvSpPr>
          <p:cNvPr id="5273" name="Freeform 1177"/>
          <p:cNvSpPr>
            <a:spLocks/>
          </p:cNvSpPr>
          <p:nvPr/>
        </p:nvSpPr>
        <p:spPr bwMode="auto">
          <a:xfrm>
            <a:off x="3613150" y="5395913"/>
            <a:ext cx="23813" cy="20637"/>
          </a:xfrm>
          <a:custGeom>
            <a:avLst/>
            <a:gdLst/>
            <a:ahLst/>
            <a:cxnLst>
              <a:cxn ang="0">
                <a:pos x="0" y="13"/>
              </a:cxn>
              <a:cxn ang="0">
                <a:pos x="0" y="11"/>
              </a:cxn>
              <a:cxn ang="0">
                <a:pos x="2" y="5"/>
              </a:cxn>
              <a:cxn ang="0">
                <a:pos x="5" y="1"/>
              </a:cxn>
              <a:cxn ang="0">
                <a:pos x="8" y="0"/>
              </a:cxn>
              <a:cxn ang="0">
                <a:pos x="13" y="8"/>
              </a:cxn>
              <a:cxn ang="0">
                <a:pos x="15" y="13"/>
              </a:cxn>
              <a:cxn ang="0">
                <a:pos x="12" y="11"/>
              </a:cxn>
              <a:cxn ang="0">
                <a:pos x="5" y="13"/>
              </a:cxn>
              <a:cxn ang="0">
                <a:pos x="2" y="13"/>
              </a:cxn>
              <a:cxn ang="0">
                <a:pos x="0" y="13"/>
              </a:cxn>
            </a:cxnLst>
            <a:rect l="0" t="0" r="r" b="b"/>
            <a:pathLst>
              <a:path w="15" h="13">
                <a:moveTo>
                  <a:pt x="0" y="13"/>
                </a:moveTo>
                <a:lnTo>
                  <a:pt x="0" y="11"/>
                </a:lnTo>
                <a:lnTo>
                  <a:pt x="2" y="5"/>
                </a:lnTo>
                <a:lnTo>
                  <a:pt x="5" y="1"/>
                </a:lnTo>
                <a:lnTo>
                  <a:pt x="8" y="0"/>
                </a:lnTo>
                <a:lnTo>
                  <a:pt x="13" y="8"/>
                </a:lnTo>
                <a:lnTo>
                  <a:pt x="15" y="13"/>
                </a:lnTo>
                <a:lnTo>
                  <a:pt x="12" y="11"/>
                </a:lnTo>
                <a:lnTo>
                  <a:pt x="5" y="13"/>
                </a:lnTo>
                <a:lnTo>
                  <a:pt x="2" y="13"/>
                </a:lnTo>
                <a:lnTo>
                  <a:pt x="0" y="13"/>
                </a:lnTo>
                <a:close/>
              </a:path>
            </a:pathLst>
          </a:custGeom>
          <a:solidFill>
            <a:srgbClr val="1F1A17"/>
          </a:solidFill>
          <a:ln w="9525">
            <a:noFill/>
            <a:round/>
            <a:headEnd/>
            <a:tailEnd/>
          </a:ln>
        </p:spPr>
        <p:txBody>
          <a:bodyPr/>
          <a:lstStyle/>
          <a:p>
            <a:endParaRPr lang="en-US"/>
          </a:p>
        </p:txBody>
      </p:sp>
      <p:sp>
        <p:nvSpPr>
          <p:cNvPr id="5274" name="Freeform 1178"/>
          <p:cNvSpPr>
            <a:spLocks/>
          </p:cNvSpPr>
          <p:nvPr/>
        </p:nvSpPr>
        <p:spPr bwMode="auto">
          <a:xfrm>
            <a:off x="3536950" y="5337175"/>
            <a:ext cx="36513" cy="44450"/>
          </a:xfrm>
          <a:custGeom>
            <a:avLst/>
            <a:gdLst/>
            <a:ahLst/>
            <a:cxnLst>
              <a:cxn ang="0">
                <a:pos x="6" y="0"/>
              </a:cxn>
              <a:cxn ang="0">
                <a:pos x="3" y="3"/>
              </a:cxn>
              <a:cxn ang="0">
                <a:pos x="0" y="10"/>
              </a:cxn>
              <a:cxn ang="0">
                <a:pos x="5" y="22"/>
              </a:cxn>
              <a:cxn ang="0">
                <a:pos x="10" y="27"/>
              </a:cxn>
              <a:cxn ang="0">
                <a:pos x="10" y="15"/>
              </a:cxn>
              <a:cxn ang="0">
                <a:pos x="16" y="28"/>
              </a:cxn>
              <a:cxn ang="0">
                <a:pos x="18" y="25"/>
              </a:cxn>
              <a:cxn ang="0">
                <a:pos x="18" y="20"/>
              </a:cxn>
              <a:cxn ang="0">
                <a:pos x="20" y="10"/>
              </a:cxn>
              <a:cxn ang="0">
                <a:pos x="21" y="3"/>
              </a:cxn>
              <a:cxn ang="0">
                <a:pos x="23" y="3"/>
              </a:cxn>
              <a:cxn ang="0">
                <a:pos x="8" y="8"/>
              </a:cxn>
              <a:cxn ang="0">
                <a:pos x="6" y="0"/>
              </a:cxn>
            </a:cxnLst>
            <a:rect l="0" t="0" r="r" b="b"/>
            <a:pathLst>
              <a:path w="23" h="28">
                <a:moveTo>
                  <a:pt x="6" y="0"/>
                </a:moveTo>
                <a:lnTo>
                  <a:pt x="3" y="3"/>
                </a:lnTo>
                <a:lnTo>
                  <a:pt x="0" y="10"/>
                </a:lnTo>
                <a:lnTo>
                  <a:pt x="5" y="22"/>
                </a:lnTo>
                <a:lnTo>
                  <a:pt x="10" y="27"/>
                </a:lnTo>
                <a:lnTo>
                  <a:pt x="10" y="15"/>
                </a:lnTo>
                <a:lnTo>
                  <a:pt x="16" y="28"/>
                </a:lnTo>
                <a:lnTo>
                  <a:pt x="18" y="25"/>
                </a:lnTo>
                <a:lnTo>
                  <a:pt x="18" y="20"/>
                </a:lnTo>
                <a:lnTo>
                  <a:pt x="20" y="10"/>
                </a:lnTo>
                <a:lnTo>
                  <a:pt x="21" y="3"/>
                </a:lnTo>
                <a:lnTo>
                  <a:pt x="23" y="3"/>
                </a:lnTo>
                <a:lnTo>
                  <a:pt x="8" y="8"/>
                </a:lnTo>
                <a:lnTo>
                  <a:pt x="6" y="0"/>
                </a:lnTo>
                <a:close/>
              </a:path>
            </a:pathLst>
          </a:custGeom>
          <a:solidFill>
            <a:srgbClr val="1F1A17"/>
          </a:solidFill>
          <a:ln w="9525">
            <a:noFill/>
            <a:round/>
            <a:headEnd/>
            <a:tailEnd/>
          </a:ln>
        </p:spPr>
        <p:txBody>
          <a:bodyPr/>
          <a:lstStyle/>
          <a:p>
            <a:endParaRPr lang="en-US"/>
          </a:p>
        </p:txBody>
      </p:sp>
      <p:sp>
        <p:nvSpPr>
          <p:cNvPr id="5275" name="Freeform 1179"/>
          <p:cNvSpPr>
            <a:spLocks/>
          </p:cNvSpPr>
          <p:nvPr/>
        </p:nvSpPr>
        <p:spPr bwMode="auto">
          <a:xfrm>
            <a:off x="3414713" y="5318125"/>
            <a:ext cx="55562" cy="50800"/>
          </a:xfrm>
          <a:custGeom>
            <a:avLst/>
            <a:gdLst/>
            <a:ahLst/>
            <a:cxnLst>
              <a:cxn ang="0">
                <a:pos x="0" y="0"/>
              </a:cxn>
              <a:cxn ang="0">
                <a:pos x="8" y="3"/>
              </a:cxn>
              <a:cxn ang="0">
                <a:pos x="18" y="10"/>
              </a:cxn>
              <a:cxn ang="0">
                <a:pos x="23" y="15"/>
              </a:cxn>
              <a:cxn ang="0">
                <a:pos x="28" y="19"/>
              </a:cxn>
              <a:cxn ang="0">
                <a:pos x="31" y="25"/>
              </a:cxn>
              <a:cxn ang="0">
                <a:pos x="35" y="29"/>
              </a:cxn>
              <a:cxn ang="0">
                <a:pos x="33" y="30"/>
              </a:cxn>
              <a:cxn ang="0">
                <a:pos x="31" y="32"/>
              </a:cxn>
              <a:cxn ang="0">
                <a:pos x="28" y="30"/>
              </a:cxn>
              <a:cxn ang="0">
                <a:pos x="26" y="29"/>
              </a:cxn>
              <a:cxn ang="0">
                <a:pos x="23" y="25"/>
              </a:cxn>
              <a:cxn ang="0">
                <a:pos x="20" y="22"/>
              </a:cxn>
              <a:cxn ang="0">
                <a:pos x="20" y="24"/>
              </a:cxn>
              <a:cxn ang="0">
                <a:pos x="20" y="27"/>
              </a:cxn>
              <a:cxn ang="0">
                <a:pos x="18" y="27"/>
              </a:cxn>
              <a:cxn ang="0">
                <a:pos x="15" y="27"/>
              </a:cxn>
              <a:cxn ang="0">
                <a:pos x="15" y="24"/>
              </a:cxn>
              <a:cxn ang="0">
                <a:pos x="13" y="20"/>
              </a:cxn>
              <a:cxn ang="0">
                <a:pos x="11" y="17"/>
              </a:cxn>
              <a:cxn ang="0">
                <a:pos x="8" y="15"/>
              </a:cxn>
              <a:cxn ang="0">
                <a:pos x="8" y="12"/>
              </a:cxn>
              <a:cxn ang="0">
                <a:pos x="8" y="8"/>
              </a:cxn>
              <a:cxn ang="0">
                <a:pos x="5" y="5"/>
              </a:cxn>
              <a:cxn ang="0">
                <a:pos x="0" y="0"/>
              </a:cxn>
            </a:cxnLst>
            <a:rect l="0" t="0" r="r" b="b"/>
            <a:pathLst>
              <a:path w="35" h="32">
                <a:moveTo>
                  <a:pt x="0" y="0"/>
                </a:moveTo>
                <a:lnTo>
                  <a:pt x="8" y="3"/>
                </a:lnTo>
                <a:lnTo>
                  <a:pt x="18" y="10"/>
                </a:lnTo>
                <a:lnTo>
                  <a:pt x="23" y="15"/>
                </a:lnTo>
                <a:lnTo>
                  <a:pt x="28" y="19"/>
                </a:lnTo>
                <a:lnTo>
                  <a:pt x="31" y="25"/>
                </a:lnTo>
                <a:lnTo>
                  <a:pt x="35" y="29"/>
                </a:lnTo>
                <a:lnTo>
                  <a:pt x="33" y="30"/>
                </a:lnTo>
                <a:lnTo>
                  <a:pt x="31" y="32"/>
                </a:lnTo>
                <a:lnTo>
                  <a:pt x="28" y="30"/>
                </a:lnTo>
                <a:lnTo>
                  <a:pt x="26" y="29"/>
                </a:lnTo>
                <a:lnTo>
                  <a:pt x="23" y="25"/>
                </a:lnTo>
                <a:lnTo>
                  <a:pt x="20" y="22"/>
                </a:lnTo>
                <a:lnTo>
                  <a:pt x="20" y="24"/>
                </a:lnTo>
                <a:lnTo>
                  <a:pt x="20" y="27"/>
                </a:lnTo>
                <a:lnTo>
                  <a:pt x="18" y="27"/>
                </a:lnTo>
                <a:lnTo>
                  <a:pt x="15" y="27"/>
                </a:lnTo>
                <a:lnTo>
                  <a:pt x="15" y="24"/>
                </a:lnTo>
                <a:lnTo>
                  <a:pt x="13" y="20"/>
                </a:lnTo>
                <a:lnTo>
                  <a:pt x="11" y="17"/>
                </a:lnTo>
                <a:lnTo>
                  <a:pt x="8" y="15"/>
                </a:lnTo>
                <a:lnTo>
                  <a:pt x="8" y="12"/>
                </a:lnTo>
                <a:lnTo>
                  <a:pt x="8" y="8"/>
                </a:lnTo>
                <a:lnTo>
                  <a:pt x="5" y="5"/>
                </a:lnTo>
                <a:lnTo>
                  <a:pt x="0" y="0"/>
                </a:lnTo>
                <a:close/>
              </a:path>
            </a:pathLst>
          </a:custGeom>
          <a:solidFill>
            <a:srgbClr val="1F1A17"/>
          </a:solidFill>
          <a:ln w="9525">
            <a:noFill/>
            <a:round/>
            <a:headEnd/>
            <a:tailEnd/>
          </a:ln>
        </p:spPr>
        <p:txBody>
          <a:bodyPr/>
          <a:lstStyle/>
          <a:p>
            <a:endParaRPr lang="en-US"/>
          </a:p>
        </p:txBody>
      </p:sp>
      <p:sp>
        <p:nvSpPr>
          <p:cNvPr id="5276" name="Freeform 1180"/>
          <p:cNvSpPr>
            <a:spLocks/>
          </p:cNvSpPr>
          <p:nvPr/>
        </p:nvSpPr>
        <p:spPr bwMode="auto">
          <a:xfrm>
            <a:off x="3482975" y="5322888"/>
            <a:ext cx="47625" cy="26987"/>
          </a:xfrm>
          <a:custGeom>
            <a:avLst/>
            <a:gdLst/>
            <a:ahLst/>
            <a:cxnLst>
              <a:cxn ang="0">
                <a:pos x="7" y="0"/>
              </a:cxn>
              <a:cxn ang="0">
                <a:pos x="0" y="2"/>
              </a:cxn>
              <a:cxn ang="0">
                <a:pos x="2" y="10"/>
              </a:cxn>
              <a:cxn ang="0">
                <a:pos x="5" y="14"/>
              </a:cxn>
              <a:cxn ang="0">
                <a:pos x="14" y="17"/>
              </a:cxn>
              <a:cxn ang="0">
                <a:pos x="24" y="16"/>
              </a:cxn>
              <a:cxn ang="0">
                <a:pos x="30" y="14"/>
              </a:cxn>
              <a:cxn ang="0">
                <a:pos x="25" y="14"/>
              </a:cxn>
              <a:cxn ang="0">
                <a:pos x="15" y="12"/>
              </a:cxn>
              <a:cxn ang="0">
                <a:pos x="9" y="5"/>
              </a:cxn>
              <a:cxn ang="0">
                <a:pos x="7" y="0"/>
              </a:cxn>
            </a:cxnLst>
            <a:rect l="0" t="0" r="r" b="b"/>
            <a:pathLst>
              <a:path w="30" h="17">
                <a:moveTo>
                  <a:pt x="7" y="0"/>
                </a:moveTo>
                <a:lnTo>
                  <a:pt x="0" y="2"/>
                </a:lnTo>
                <a:lnTo>
                  <a:pt x="2" y="10"/>
                </a:lnTo>
                <a:lnTo>
                  <a:pt x="5" y="14"/>
                </a:lnTo>
                <a:lnTo>
                  <a:pt x="14" y="17"/>
                </a:lnTo>
                <a:lnTo>
                  <a:pt x="24" y="16"/>
                </a:lnTo>
                <a:lnTo>
                  <a:pt x="30" y="14"/>
                </a:lnTo>
                <a:lnTo>
                  <a:pt x="25" y="14"/>
                </a:lnTo>
                <a:lnTo>
                  <a:pt x="15" y="12"/>
                </a:lnTo>
                <a:lnTo>
                  <a:pt x="9" y="5"/>
                </a:lnTo>
                <a:lnTo>
                  <a:pt x="7" y="0"/>
                </a:lnTo>
                <a:close/>
              </a:path>
            </a:pathLst>
          </a:custGeom>
          <a:solidFill>
            <a:srgbClr val="1F1A17"/>
          </a:solidFill>
          <a:ln w="9525">
            <a:noFill/>
            <a:round/>
            <a:headEnd/>
            <a:tailEnd/>
          </a:ln>
        </p:spPr>
        <p:txBody>
          <a:bodyPr/>
          <a:lstStyle/>
          <a:p>
            <a:endParaRPr lang="en-US"/>
          </a:p>
        </p:txBody>
      </p:sp>
      <p:sp>
        <p:nvSpPr>
          <p:cNvPr id="5277" name="Freeform 1181"/>
          <p:cNvSpPr>
            <a:spLocks/>
          </p:cNvSpPr>
          <p:nvPr/>
        </p:nvSpPr>
        <p:spPr bwMode="auto">
          <a:xfrm>
            <a:off x="3387725" y="5376863"/>
            <a:ext cx="23813" cy="23812"/>
          </a:xfrm>
          <a:custGeom>
            <a:avLst/>
            <a:gdLst/>
            <a:ahLst/>
            <a:cxnLst>
              <a:cxn ang="0">
                <a:pos x="0" y="8"/>
              </a:cxn>
              <a:cxn ang="0">
                <a:pos x="15" y="0"/>
              </a:cxn>
              <a:cxn ang="0">
                <a:pos x="15" y="5"/>
              </a:cxn>
              <a:cxn ang="0">
                <a:pos x="15" y="13"/>
              </a:cxn>
              <a:cxn ang="0">
                <a:pos x="12" y="15"/>
              </a:cxn>
              <a:cxn ang="0">
                <a:pos x="8" y="13"/>
              </a:cxn>
              <a:cxn ang="0">
                <a:pos x="3" y="10"/>
              </a:cxn>
              <a:cxn ang="0">
                <a:pos x="0" y="8"/>
              </a:cxn>
            </a:cxnLst>
            <a:rect l="0" t="0" r="r" b="b"/>
            <a:pathLst>
              <a:path w="15" h="15">
                <a:moveTo>
                  <a:pt x="0" y="8"/>
                </a:moveTo>
                <a:lnTo>
                  <a:pt x="15" y="0"/>
                </a:lnTo>
                <a:lnTo>
                  <a:pt x="15" y="5"/>
                </a:lnTo>
                <a:lnTo>
                  <a:pt x="15" y="13"/>
                </a:lnTo>
                <a:lnTo>
                  <a:pt x="12" y="15"/>
                </a:lnTo>
                <a:lnTo>
                  <a:pt x="8" y="13"/>
                </a:lnTo>
                <a:lnTo>
                  <a:pt x="3" y="10"/>
                </a:lnTo>
                <a:lnTo>
                  <a:pt x="0" y="8"/>
                </a:lnTo>
                <a:close/>
              </a:path>
            </a:pathLst>
          </a:custGeom>
          <a:solidFill>
            <a:srgbClr val="1F1A17"/>
          </a:solidFill>
          <a:ln w="9525">
            <a:noFill/>
            <a:round/>
            <a:headEnd/>
            <a:tailEnd/>
          </a:ln>
        </p:spPr>
        <p:txBody>
          <a:bodyPr/>
          <a:lstStyle/>
          <a:p>
            <a:endParaRPr lang="en-US"/>
          </a:p>
        </p:txBody>
      </p:sp>
      <p:sp>
        <p:nvSpPr>
          <p:cNvPr id="5278" name="Freeform 1182"/>
          <p:cNvSpPr>
            <a:spLocks/>
          </p:cNvSpPr>
          <p:nvPr/>
        </p:nvSpPr>
        <p:spPr bwMode="auto">
          <a:xfrm>
            <a:off x="3679825" y="5334000"/>
            <a:ext cx="138113" cy="98425"/>
          </a:xfrm>
          <a:custGeom>
            <a:avLst/>
            <a:gdLst/>
            <a:ahLst/>
            <a:cxnLst>
              <a:cxn ang="0">
                <a:pos x="0" y="44"/>
              </a:cxn>
              <a:cxn ang="0">
                <a:pos x="7" y="50"/>
              </a:cxn>
              <a:cxn ang="0">
                <a:pos x="10" y="45"/>
              </a:cxn>
              <a:cxn ang="0">
                <a:pos x="17" y="44"/>
              </a:cxn>
              <a:cxn ang="0">
                <a:pos x="20" y="42"/>
              </a:cxn>
              <a:cxn ang="0">
                <a:pos x="23" y="40"/>
              </a:cxn>
              <a:cxn ang="0">
                <a:pos x="27" y="44"/>
              </a:cxn>
              <a:cxn ang="0">
                <a:pos x="28" y="45"/>
              </a:cxn>
              <a:cxn ang="0">
                <a:pos x="33" y="44"/>
              </a:cxn>
              <a:cxn ang="0">
                <a:pos x="37" y="44"/>
              </a:cxn>
              <a:cxn ang="0">
                <a:pos x="38" y="44"/>
              </a:cxn>
              <a:cxn ang="0">
                <a:pos x="40" y="44"/>
              </a:cxn>
              <a:cxn ang="0">
                <a:pos x="45" y="47"/>
              </a:cxn>
              <a:cxn ang="0">
                <a:pos x="48" y="50"/>
              </a:cxn>
              <a:cxn ang="0">
                <a:pos x="50" y="37"/>
              </a:cxn>
              <a:cxn ang="0">
                <a:pos x="52" y="57"/>
              </a:cxn>
              <a:cxn ang="0">
                <a:pos x="58" y="62"/>
              </a:cxn>
              <a:cxn ang="0">
                <a:pos x="57" y="55"/>
              </a:cxn>
              <a:cxn ang="0">
                <a:pos x="58" y="45"/>
              </a:cxn>
              <a:cxn ang="0">
                <a:pos x="63" y="42"/>
              </a:cxn>
              <a:cxn ang="0">
                <a:pos x="67" y="42"/>
              </a:cxn>
              <a:cxn ang="0">
                <a:pos x="73" y="35"/>
              </a:cxn>
              <a:cxn ang="0">
                <a:pos x="70" y="30"/>
              </a:cxn>
              <a:cxn ang="0">
                <a:pos x="78" y="30"/>
              </a:cxn>
              <a:cxn ang="0">
                <a:pos x="80" y="25"/>
              </a:cxn>
              <a:cxn ang="0">
                <a:pos x="75" y="20"/>
              </a:cxn>
              <a:cxn ang="0">
                <a:pos x="80" y="19"/>
              </a:cxn>
              <a:cxn ang="0">
                <a:pos x="80" y="14"/>
              </a:cxn>
              <a:cxn ang="0">
                <a:pos x="77" y="14"/>
              </a:cxn>
              <a:cxn ang="0">
                <a:pos x="83" y="10"/>
              </a:cxn>
              <a:cxn ang="0">
                <a:pos x="87" y="0"/>
              </a:cxn>
              <a:cxn ang="0">
                <a:pos x="75" y="9"/>
              </a:cxn>
              <a:cxn ang="0">
                <a:pos x="68" y="17"/>
              </a:cxn>
              <a:cxn ang="0">
                <a:pos x="73" y="24"/>
              </a:cxn>
              <a:cxn ang="0">
                <a:pos x="67" y="25"/>
              </a:cxn>
              <a:cxn ang="0">
                <a:pos x="67" y="29"/>
              </a:cxn>
              <a:cxn ang="0">
                <a:pos x="62" y="34"/>
              </a:cxn>
              <a:cxn ang="0">
                <a:pos x="55" y="32"/>
              </a:cxn>
              <a:cxn ang="0">
                <a:pos x="53" y="30"/>
              </a:cxn>
              <a:cxn ang="0">
                <a:pos x="48" y="20"/>
              </a:cxn>
              <a:cxn ang="0">
                <a:pos x="42" y="24"/>
              </a:cxn>
              <a:cxn ang="0">
                <a:pos x="33" y="27"/>
              </a:cxn>
              <a:cxn ang="0">
                <a:pos x="25" y="27"/>
              </a:cxn>
              <a:cxn ang="0">
                <a:pos x="15" y="29"/>
              </a:cxn>
              <a:cxn ang="0">
                <a:pos x="7" y="39"/>
              </a:cxn>
              <a:cxn ang="0">
                <a:pos x="0" y="44"/>
              </a:cxn>
            </a:cxnLst>
            <a:rect l="0" t="0" r="r" b="b"/>
            <a:pathLst>
              <a:path w="87" h="62">
                <a:moveTo>
                  <a:pt x="0" y="44"/>
                </a:moveTo>
                <a:lnTo>
                  <a:pt x="7" y="50"/>
                </a:lnTo>
                <a:lnTo>
                  <a:pt x="10" y="45"/>
                </a:lnTo>
                <a:lnTo>
                  <a:pt x="17" y="44"/>
                </a:lnTo>
                <a:lnTo>
                  <a:pt x="20" y="42"/>
                </a:lnTo>
                <a:lnTo>
                  <a:pt x="23" y="40"/>
                </a:lnTo>
                <a:lnTo>
                  <a:pt x="27" y="44"/>
                </a:lnTo>
                <a:lnTo>
                  <a:pt x="28" y="45"/>
                </a:lnTo>
                <a:lnTo>
                  <a:pt x="33" y="44"/>
                </a:lnTo>
                <a:lnTo>
                  <a:pt x="37" y="44"/>
                </a:lnTo>
                <a:lnTo>
                  <a:pt x="38" y="44"/>
                </a:lnTo>
                <a:lnTo>
                  <a:pt x="40" y="44"/>
                </a:lnTo>
                <a:lnTo>
                  <a:pt x="45" y="47"/>
                </a:lnTo>
                <a:lnTo>
                  <a:pt x="48" y="50"/>
                </a:lnTo>
                <a:lnTo>
                  <a:pt x="50" y="37"/>
                </a:lnTo>
                <a:lnTo>
                  <a:pt x="52" y="57"/>
                </a:lnTo>
                <a:lnTo>
                  <a:pt x="58" y="62"/>
                </a:lnTo>
                <a:lnTo>
                  <a:pt x="57" y="55"/>
                </a:lnTo>
                <a:lnTo>
                  <a:pt x="58" y="45"/>
                </a:lnTo>
                <a:lnTo>
                  <a:pt x="63" y="42"/>
                </a:lnTo>
                <a:lnTo>
                  <a:pt x="67" y="42"/>
                </a:lnTo>
                <a:lnTo>
                  <a:pt x="73" y="35"/>
                </a:lnTo>
                <a:lnTo>
                  <a:pt x="70" y="30"/>
                </a:lnTo>
                <a:lnTo>
                  <a:pt x="78" y="30"/>
                </a:lnTo>
                <a:lnTo>
                  <a:pt x="80" y="25"/>
                </a:lnTo>
                <a:lnTo>
                  <a:pt x="75" y="20"/>
                </a:lnTo>
                <a:lnTo>
                  <a:pt x="80" y="19"/>
                </a:lnTo>
                <a:lnTo>
                  <a:pt x="80" y="14"/>
                </a:lnTo>
                <a:lnTo>
                  <a:pt x="77" y="14"/>
                </a:lnTo>
                <a:lnTo>
                  <a:pt x="83" y="10"/>
                </a:lnTo>
                <a:lnTo>
                  <a:pt x="87" y="0"/>
                </a:lnTo>
                <a:lnTo>
                  <a:pt x="75" y="9"/>
                </a:lnTo>
                <a:lnTo>
                  <a:pt x="68" y="17"/>
                </a:lnTo>
                <a:lnTo>
                  <a:pt x="73" y="24"/>
                </a:lnTo>
                <a:lnTo>
                  <a:pt x="67" y="25"/>
                </a:lnTo>
                <a:lnTo>
                  <a:pt x="67" y="29"/>
                </a:lnTo>
                <a:lnTo>
                  <a:pt x="62" y="34"/>
                </a:lnTo>
                <a:lnTo>
                  <a:pt x="55" y="32"/>
                </a:lnTo>
                <a:lnTo>
                  <a:pt x="53" y="30"/>
                </a:lnTo>
                <a:lnTo>
                  <a:pt x="48" y="20"/>
                </a:lnTo>
                <a:lnTo>
                  <a:pt x="42" y="24"/>
                </a:lnTo>
                <a:lnTo>
                  <a:pt x="33" y="27"/>
                </a:lnTo>
                <a:lnTo>
                  <a:pt x="25" y="27"/>
                </a:lnTo>
                <a:lnTo>
                  <a:pt x="15" y="29"/>
                </a:lnTo>
                <a:lnTo>
                  <a:pt x="7" y="39"/>
                </a:lnTo>
                <a:lnTo>
                  <a:pt x="0" y="44"/>
                </a:lnTo>
                <a:close/>
              </a:path>
            </a:pathLst>
          </a:custGeom>
          <a:solidFill>
            <a:srgbClr val="1F1A17"/>
          </a:solidFill>
          <a:ln w="9525">
            <a:noFill/>
            <a:round/>
            <a:headEnd/>
            <a:tailEnd/>
          </a:ln>
        </p:spPr>
        <p:txBody>
          <a:bodyPr/>
          <a:lstStyle/>
          <a:p>
            <a:endParaRPr lang="en-US"/>
          </a:p>
        </p:txBody>
      </p:sp>
      <p:sp>
        <p:nvSpPr>
          <p:cNvPr id="5279" name="Freeform 1183"/>
          <p:cNvSpPr>
            <a:spLocks/>
          </p:cNvSpPr>
          <p:nvPr/>
        </p:nvSpPr>
        <p:spPr bwMode="auto">
          <a:xfrm>
            <a:off x="3463925" y="5348288"/>
            <a:ext cx="173038" cy="120650"/>
          </a:xfrm>
          <a:custGeom>
            <a:avLst/>
            <a:gdLst/>
            <a:ahLst/>
            <a:cxnLst>
              <a:cxn ang="0">
                <a:pos x="106" y="16"/>
              </a:cxn>
              <a:cxn ang="0">
                <a:pos x="107" y="6"/>
              </a:cxn>
              <a:cxn ang="0">
                <a:pos x="102" y="6"/>
              </a:cxn>
              <a:cxn ang="0">
                <a:pos x="97" y="5"/>
              </a:cxn>
              <a:cxn ang="0">
                <a:pos x="91" y="1"/>
              </a:cxn>
              <a:cxn ang="0">
                <a:pos x="81" y="6"/>
              </a:cxn>
              <a:cxn ang="0">
                <a:pos x="77" y="13"/>
              </a:cxn>
              <a:cxn ang="0">
                <a:pos x="79" y="21"/>
              </a:cxn>
              <a:cxn ang="0">
                <a:pos x="79" y="26"/>
              </a:cxn>
              <a:cxn ang="0">
                <a:pos x="66" y="21"/>
              </a:cxn>
              <a:cxn ang="0">
                <a:pos x="47" y="18"/>
              </a:cxn>
              <a:cxn ang="0">
                <a:pos x="29" y="21"/>
              </a:cxn>
              <a:cxn ang="0">
                <a:pos x="11" y="21"/>
              </a:cxn>
              <a:cxn ang="0">
                <a:pos x="6" y="25"/>
              </a:cxn>
              <a:cxn ang="0">
                <a:pos x="9" y="36"/>
              </a:cxn>
              <a:cxn ang="0">
                <a:pos x="17" y="38"/>
              </a:cxn>
              <a:cxn ang="0">
                <a:pos x="26" y="41"/>
              </a:cxn>
              <a:cxn ang="0">
                <a:pos x="34" y="46"/>
              </a:cxn>
              <a:cxn ang="0">
                <a:pos x="42" y="43"/>
              </a:cxn>
              <a:cxn ang="0">
                <a:pos x="46" y="35"/>
              </a:cxn>
              <a:cxn ang="0">
                <a:pos x="61" y="36"/>
              </a:cxn>
              <a:cxn ang="0">
                <a:pos x="59" y="46"/>
              </a:cxn>
              <a:cxn ang="0">
                <a:pos x="44" y="56"/>
              </a:cxn>
              <a:cxn ang="0">
                <a:pos x="29" y="63"/>
              </a:cxn>
              <a:cxn ang="0">
                <a:pos x="32" y="70"/>
              </a:cxn>
              <a:cxn ang="0">
                <a:pos x="47" y="66"/>
              </a:cxn>
              <a:cxn ang="0">
                <a:pos x="54" y="65"/>
              </a:cxn>
              <a:cxn ang="0">
                <a:pos x="56" y="70"/>
              </a:cxn>
              <a:cxn ang="0">
                <a:pos x="67" y="70"/>
              </a:cxn>
              <a:cxn ang="0">
                <a:pos x="94" y="65"/>
              </a:cxn>
              <a:cxn ang="0">
                <a:pos x="102" y="60"/>
              </a:cxn>
              <a:cxn ang="0">
                <a:pos x="102" y="38"/>
              </a:cxn>
              <a:cxn ang="0">
                <a:pos x="94" y="36"/>
              </a:cxn>
              <a:cxn ang="0">
                <a:pos x="86" y="25"/>
              </a:cxn>
              <a:cxn ang="0">
                <a:pos x="92" y="20"/>
              </a:cxn>
              <a:cxn ang="0">
                <a:pos x="99" y="26"/>
              </a:cxn>
              <a:cxn ang="0">
                <a:pos x="102" y="26"/>
              </a:cxn>
            </a:cxnLst>
            <a:rect l="0" t="0" r="r" b="b"/>
            <a:pathLst>
              <a:path w="109" h="76">
                <a:moveTo>
                  <a:pt x="102" y="21"/>
                </a:moveTo>
                <a:lnTo>
                  <a:pt x="106" y="16"/>
                </a:lnTo>
                <a:lnTo>
                  <a:pt x="109" y="10"/>
                </a:lnTo>
                <a:lnTo>
                  <a:pt x="107" y="6"/>
                </a:lnTo>
                <a:lnTo>
                  <a:pt x="106" y="1"/>
                </a:lnTo>
                <a:lnTo>
                  <a:pt x="102" y="6"/>
                </a:lnTo>
                <a:lnTo>
                  <a:pt x="99" y="10"/>
                </a:lnTo>
                <a:lnTo>
                  <a:pt x="97" y="5"/>
                </a:lnTo>
                <a:lnTo>
                  <a:pt x="97" y="0"/>
                </a:lnTo>
                <a:lnTo>
                  <a:pt x="91" y="1"/>
                </a:lnTo>
                <a:lnTo>
                  <a:pt x="86" y="1"/>
                </a:lnTo>
                <a:lnTo>
                  <a:pt x="81" y="6"/>
                </a:lnTo>
                <a:lnTo>
                  <a:pt x="76" y="10"/>
                </a:lnTo>
                <a:lnTo>
                  <a:pt x="77" y="13"/>
                </a:lnTo>
                <a:lnTo>
                  <a:pt x="79" y="18"/>
                </a:lnTo>
                <a:lnTo>
                  <a:pt x="79" y="21"/>
                </a:lnTo>
                <a:lnTo>
                  <a:pt x="81" y="25"/>
                </a:lnTo>
                <a:lnTo>
                  <a:pt x="79" y="26"/>
                </a:lnTo>
                <a:lnTo>
                  <a:pt x="77" y="26"/>
                </a:lnTo>
                <a:lnTo>
                  <a:pt x="66" y="21"/>
                </a:lnTo>
                <a:lnTo>
                  <a:pt x="59" y="16"/>
                </a:lnTo>
                <a:lnTo>
                  <a:pt x="47" y="18"/>
                </a:lnTo>
                <a:lnTo>
                  <a:pt x="37" y="20"/>
                </a:lnTo>
                <a:lnTo>
                  <a:pt x="29" y="21"/>
                </a:lnTo>
                <a:lnTo>
                  <a:pt x="19" y="21"/>
                </a:lnTo>
                <a:lnTo>
                  <a:pt x="11" y="21"/>
                </a:lnTo>
                <a:lnTo>
                  <a:pt x="0" y="20"/>
                </a:lnTo>
                <a:lnTo>
                  <a:pt x="6" y="25"/>
                </a:lnTo>
                <a:lnTo>
                  <a:pt x="9" y="31"/>
                </a:lnTo>
                <a:lnTo>
                  <a:pt x="9" y="36"/>
                </a:lnTo>
                <a:lnTo>
                  <a:pt x="7" y="40"/>
                </a:lnTo>
                <a:lnTo>
                  <a:pt x="17" y="38"/>
                </a:lnTo>
                <a:lnTo>
                  <a:pt x="26" y="36"/>
                </a:lnTo>
                <a:lnTo>
                  <a:pt x="26" y="41"/>
                </a:lnTo>
                <a:lnTo>
                  <a:pt x="26" y="45"/>
                </a:lnTo>
                <a:lnTo>
                  <a:pt x="34" y="46"/>
                </a:lnTo>
                <a:lnTo>
                  <a:pt x="44" y="48"/>
                </a:lnTo>
                <a:lnTo>
                  <a:pt x="42" y="43"/>
                </a:lnTo>
                <a:lnTo>
                  <a:pt x="39" y="40"/>
                </a:lnTo>
                <a:lnTo>
                  <a:pt x="46" y="35"/>
                </a:lnTo>
                <a:lnTo>
                  <a:pt x="54" y="33"/>
                </a:lnTo>
                <a:lnTo>
                  <a:pt x="61" y="36"/>
                </a:lnTo>
                <a:lnTo>
                  <a:pt x="64" y="38"/>
                </a:lnTo>
                <a:lnTo>
                  <a:pt x="59" y="46"/>
                </a:lnTo>
                <a:lnTo>
                  <a:pt x="52" y="53"/>
                </a:lnTo>
                <a:lnTo>
                  <a:pt x="44" y="56"/>
                </a:lnTo>
                <a:lnTo>
                  <a:pt x="36" y="58"/>
                </a:lnTo>
                <a:lnTo>
                  <a:pt x="29" y="63"/>
                </a:lnTo>
                <a:lnTo>
                  <a:pt x="24" y="70"/>
                </a:lnTo>
                <a:lnTo>
                  <a:pt x="32" y="70"/>
                </a:lnTo>
                <a:lnTo>
                  <a:pt x="41" y="70"/>
                </a:lnTo>
                <a:lnTo>
                  <a:pt x="47" y="66"/>
                </a:lnTo>
                <a:lnTo>
                  <a:pt x="52" y="65"/>
                </a:lnTo>
                <a:lnTo>
                  <a:pt x="54" y="65"/>
                </a:lnTo>
                <a:lnTo>
                  <a:pt x="56" y="66"/>
                </a:lnTo>
                <a:lnTo>
                  <a:pt x="56" y="70"/>
                </a:lnTo>
                <a:lnTo>
                  <a:pt x="56" y="76"/>
                </a:lnTo>
                <a:lnTo>
                  <a:pt x="67" y="70"/>
                </a:lnTo>
                <a:lnTo>
                  <a:pt x="84" y="63"/>
                </a:lnTo>
                <a:lnTo>
                  <a:pt x="94" y="65"/>
                </a:lnTo>
                <a:lnTo>
                  <a:pt x="99" y="68"/>
                </a:lnTo>
                <a:lnTo>
                  <a:pt x="102" y="60"/>
                </a:lnTo>
                <a:lnTo>
                  <a:pt x="106" y="46"/>
                </a:lnTo>
                <a:lnTo>
                  <a:pt x="102" y="38"/>
                </a:lnTo>
                <a:lnTo>
                  <a:pt x="102" y="35"/>
                </a:lnTo>
                <a:lnTo>
                  <a:pt x="94" y="36"/>
                </a:lnTo>
                <a:lnTo>
                  <a:pt x="86" y="35"/>
                </a:lnTo>
                <a:lnTo>
                  <a:pt x="86" y="25"/>
                </a:lnTo>
                <a:lnTo>
                  <a:pt x="86" y="18"/>
                </a:lnTo>
                <a:lnTo>
                  <a:pt x="92" y="20"/>
                </a:lnTo>
                <a:lnTo>
                  <a:pt x="97" y="23"/>
                </a:lnTo>
                <a:lnTo>
                  <a:pt x="99" y="26"/>
                </a:lnTo>
                <a:lnTo>
                  <a:pt x="101" y="31"/>
                </a:lnTo>
                <a:lnTo>
                  <a:pt x="102" y="26"/>
                </a:lnTo>
                <a:lnTo>
                  <a:pt x="102" y="21"/>
                </a:lnTo>
                <a:close/>
              </a:path>
            </a:pathLst>
          </a:custGeom>
          <a:solidFill>
            <a:srgbClr val="1F1A17"/>
          </a:solidFill>
          <a:ln w="9525">
            <a:noFill/>
            <a:round/>
            <a:headEnd/>
            <a:tailEnd/>
          </a:ln>
        </p:spPr>
        <p:txBody>
          <a:bodyPr/>
          <a:lstStyle/>
          <a:p>
            <a:endParaRPr lang="en-US"/>
          </a:p>
        </p:txBody>
      </p:sp>
      <p:sp>
        <p:nvSpPr>
          <p:cNvPr id="5280" name="Freeform 1184"/>
          <p:cNvSpPr>
            <a:spLocks/>
          </p:cNvSpPr>
          <p:nvPr/>
        </p:nvSpPr>
        <p:spPr bwMode="auto">
          <a:xfrm>
            <a:off x="3268663" y="5397500"/>
            <a:ext cx="280987" cy="141288"/>
          </a:xfrm>
          <a:custGeom>
            <a:avLst/>
            <a:gdLst/>
            <a:ahLst/>
            <a:cxnLst>
              <a:cxn ang="0">
                <a:pos x="0" y="7"/>
              </a:cxn>
              <a:cxn ang="0">
                <a:pos x="8" y="19"/>
              </a:cxn>
              <a:cxn ang="0">
                <a:pos x="13" y="30"/>
              </a:cxn>
              <a:cxn ang="0">
                <a:pos x="15" y="32"/>
              </a:cxn>
              <a:cxn ang="0">
                <a:pos x="22" y="32"/>
              </a:cxn>
              <a:cxn ang="0">
                <a:pos x="28" y="35"/>
              </a:cxn>
              <a:cxn ang="0">
                <a:pos x="30" y="40"/>
              </a:cxn>
              <a:cxn ang="0">
                <a:pos x="35" y="44"/>
              </a:cxn>
              <a:cxn ang="0">
                <a:pos x="40" y="47"/>
              </a:cxn>
              <a:cxn ang="0">
                <a:pos x="43" y="62"/>
              </a:cxn>
              <a:cxn ang="0">
                <a:pos x="48" y="60"/>
              </a:cxn>
              <a:cxn ang="0">
                <a:pos x="55" y="54"/>
              </a:cxn>
              <a:cxn ang="0">
                <a:pos x="68" y="55"/>
              </a:cxn>
              <a:cxn ang="0">
                <a:pos x="78" y="69"/>
              </a:cxn>
              <a:cxn ang="0">
                <a:pos x="88" y="82"/>
              </a:cxn>
              <a:cxn ang="0">
                <a:pos x="98" y="84"/>
              </a:cxn>
              <a:cxn ang="0">
                <a:pos x="105" y="77"/>
              </a:cxn>
              <a:cxn ang="0">
                <a:pos x="112" y="77"/>
              </a:cxn>
              <a:cxn ang="0">
                <a:pos x="118" y="84"/>
              </a:cxn>
              <a:cxn ang="0">
                <a:pos x="125" y="82"/>
              </a:cxn>
              <a:cxn ang="0">
                <a:pos x="132" y="81"/>
              </a:cxn>
              <a:cxn ang="0">
                <a:pos x="140" y="84"/>
              </a:cxn>
              <a:cxn ang="0">
                <a:pos x="154" y="76"/>
              </a:cxn>
              <a:cxn ang="0">
                <a:pos x="169" y="72"/>
              </a:cxn>
              <a:cxn ang="0">
                <a:pos x="170" y="65"/>
              </a:cxn>
              <a:cxn ang="0">
                <a:pos x="164" y="52"/>
              </a:cxn>
              <a:cxn ang="0">
                <a:pos x="154" y="50"/>
              </a:cxn>
              <a:cxn ang="0">
                <a:pos x="139" y="49"/>
              </a:cxn>
              <a:cxn ang="0">
                <a:pos x="135" y="54"/>
              </a:cxn>
              <a:cxn ang="0">
                <a:pos x="132" y="69"/>
              </a:cxn>
              <a:cxn ang="0">
                <a:pos x="125" y="65"/>
              </a:cxn>
              <a:cxn ang="0">
                <a:pos x="120" y="62"/>
              </a:cxn>
              <a:cxn ang="0">
                <a:pos x="110" y="62"/>
              </a:cxn>
              <a:cxn ang="0">
                <a:pos x="100" y="57"/>
              </a:cxn>
              <a:cxn ang="0">
                <a:pos x="95" y="57"/>
              </a:cxn>
              <a:cxn ang="0">
                <a:pos x="90" y="50"/>
              </a:cxn>
              <a:cxn ang="0">
                <a:pos x="85" y="39"/>
              </a:cxn>
              <a:cxn ang="0">
                <a:pos x="77" y="30"/>
              </a:cxn>
              <a:cxn ang="0">
                <a:pos x="70" y="29"/>
              </a:cxn>
              <a:cxn ang="0">
                <a:pos x="52" y="22"/>
              </a:cxn>
              <a:cxn ang="0">
                <a:pos x="30" y="15"/>
              </a:cxn>
              <a:cxn ang="0">
                <a:pos x="23" y="12"/>
              </a:cxn>
              <a:cxn ang="0">
                <a:pos x="20" y="9"/>
              </a:cxn>
              <a:cxn ang="0">
                <a:pos x="13" y="10"/>
              </a:cxn>
              <a:cxn ang="0">
                <a:pos x="5" y="5"/>
              </a:cxn>
            </a:cxnLst>
            <a:rect l="0" t="0" r="r" b="b"/>
            <a:pathLst>
              <a:path w="177" h="89">
                <a:moveTo>
                  <a:pt x="3" y="0"/>
                </a:moveTo>
                <a:lnTo>
                  <a:pt x="0" y="7"/>
                </a:lnTo>
                <a:lnTo>
                  <a:pt x="2" y="17"/>
                </a:lnTo>
                <a:lnTo>
                  <a:pt x="8" y="19"/>
                </a:lnTo>
                <a:lnTo>
                  <a:pt x="13" y="20"/>
                </a:lnTo>
                <a:lnTo>
                  <a:pt x="13" y="30"/>
                </a:lnTo>
                <a:lnTo>
                  <a:pt x="13" y="35"/>
                </a:lnTo>
                <a:lnTo>
                  <a:pt x="15" y="32"/>
                </a:lnTo>
                <a:lnTo>
                  <a:pt x="18" y="29"/>
                </a:lnTo>
                <a:lnTo>
                  <a:pt x="22" y="32"/>
                </a:lnTo>
                <a:lnTo>
                  <a:pt x="25" y="37"/>
                </a:lnTo>
                <a:lnTo>
                  <a:pt x="28" y="35"/>
                </a:lnTo>
                <a:lnTo>
                  <a:pt x="32" y="32"/>
                </a:lnTo>
                <a:lnTo>
                  <a:pt x="30" y="40"/>
                </a:lnTo>
                <a:lnTo>
                  <a:pt x="28" y="49"/>
                </a:lnTo>
                <a:lnTo>
                  <a:pt x="35" y="44"/>
                </a:lnTo>
                <a:lnTo>
                  <a:pt x="38" y="44"/>
                </a:lnTo>
                <a:lnTo>
                  <a:pt x="40" y="47"/>
                </a:lnTo>
                <a:lnTo>
                  <a:pt x="38" y="55"/>
                </a:lnTo>
                <a:lnTo>
                  <a:pt x="43" y="62"/>
                </a:lnTo>
                <a:lnTo>
                  <a:pt x="47" y="69"/>
                </a:lnTo>
                <a:lnTo>
                  <a:pt x="48" y="60"/>
                </a:lnTo>
                <a:lnTo>
                  <a:pt x="50" y="55"/>
                </a:lnTo>
                <a:lnTo>
                  <a:pt x="55" y="54"/>
                </a:lnTo>
                <a:lnTo>
                  <a:pt x="58" y="52"/>
                </a:lnTo>
                <a:lnTo>
                  <a:pt x="68" y="55"/>
                </a:lnTo>
                <a:lnTo>
                  <a:pt x="77" y="62"/>
                </a:lnTo>
                <a:lnTo>
                  <a:pt x="78" y="69"/>
                </a:lnTo>
                <a:lnTo>
                  <a:pt x="80" y="76"/>
                </a:lnTo>
                <a:lnTo>
                  <a:pt x="88" y="82"/>
                </a:lnTo>
                <a:lnTo>
                  <a:pt x="97" y="89"/>
                </a:lnTo>
                <a:lnTo>
                  <a:pt x="98" y="84"/>
                </a:lnTo>
                <a:lnTo>
                  <a:pt x="102" y="81"/>
                </a:lnTo>
                <a:lnTo>
                  <a:pt x="105" y="77"/>
                </a:lnTo>
                <a:lnTo>
                  <a:pt x="108" y="77"/>
                </a:lnTo>
                <a:lnTo>
                  <a:pt x="112" y="77"/>
                </a:lnTo>
                <a:lnTo>
                  <a:pt x="115" y="81"/>
                </a:lnTo>
                <a:lnTo>
                  <a:pt x="118" y="84"/>
                </a:lnTo>
                <a:lnTo>
                  <a:pt x="120" y="89"/>
                </a:lnTo>
                <a:lnTo>
                  <a:pt x="125" y="82"/>
                </a:lnTo>
                <a:lnTo>
                  <a:pt x="130" y="77"/>
                </a:lnTo>
                <a:lnTo>
                  <a:pt x="132" y="81"/>
                </a:lnTo>
                <a:lnTo>
                  <a:pt x="134" y="86"/>
                </a:lnTo>
                <a:lnTo>
                  <a:pt x="140" y="84"/>
                </a:lnTo>
                <a:lnTo>
                  <a:pt x="147" y="82"/>
                </a:lnTo>
                <a:lnTo>
                  <a:pt x="154" y="76"/>
                </a:lnTo>
                <a:lnTo>
                  <a:pt x="162" y="71"/>
                </a:lnTo>
                <a:lnTo>
                  <a:pt x="169" y="72"/>
                </a:lnTo>
                <a:lnTo>
                  <a:pt x="177" y="74"/>
                </a:lnTo>
                <a:lnTo>
                  <a:pt x="170" y="65"/>
                </a:lnTo>
                <a:lnTo>
                  <a:pt x="164" y="59"/>
                </a:lnTo>
                <a:lnTo>
                  <a:pt x="164" y="52"/>
                </a:lnTo>
                <a:lnTo>
                  <a:pt x="162" y="47"/>
                </a:lnTo>
                <a:lnTo>
                  <a:pt x="154" y="50"/>
                </a:lnTo>
                <a:lnTo>
                  <a:pt x="147" y="50"/>
                </a:lnTo>
                <a:lnTo>
                  <a:pt x="139" y="49"/>
                </a:lnTo>
                <a:lnTo>
                  <a:pt x="132" y="44"/>
                </a:lnTo>
                <a:lnTo>
                  <a:pt x="135" y="54"/>
                </a:lnTo>
                <a:lnTo>
                  <a:pt x="139" y="65"/>
                </a:lnTo>
                <a:lnTo>
                  <a:pt x="132" y="69"/>
                </a:lnTo>
                <a:lnTo>
                  <a:pt x="125" y="72"/>
                </a:lnTo>
                <a:lnTo>
                  <a:pt x="125" y="65"/>
                </a:lnTo>
                <a:lnTo>
                  <a:pt x="125" y="59"/>
                </a:lnTo>
                <a:lnTo>
                  <a:pt x="120" y="62"/>
                </a:lnTo>
                <a:lnTo>
                  <a:pt x="115" y="64"/>
                </a:lnTo>
                <a:lnTo>
                  <a:pt x="110" y="62"/>
                </a:lnTo>
                <a:lnTo>
                  <a:pt x="103" y="57"/>
                </a:lnTo>
                <a:lnTo>
                  <a:pt x="100" y="57"/>
                </a:lnTo>
                <a:lnTo>
                  <a:pt x="98" y="57"/>
                </a:lnTo>
                <a:lnTo>
                  <a:pt x="95" y="57"/>
                </a:lnTo>
                <a:lnTo>
                  <a:pt x="93" y="55"/>
                </a:lnTo>
                <a:lnTo>
                  <a:pt x="90" y="50"/>
                </a:lnTo>
                <a:lnTo>
                  <a:pt x="85" y="44"/>
                </a:lnTo>
                <a:lnTo>
                  <a:pt x="85" y="39"/>
                </a:lnTo>
                <a:lnTo>
                  <a:pt x="85" y="35"/>
                </a:lnTo>
                <a:lnTo>
                  <a:pt x="77" y="30"/>
                </a:lnTo>
                <a:lnTo>
                  <a:pt x="68" y="25"/>
                </a:lnTo>
                <a:lnTo>
                  <a:pt x="70" y="29"/>
                </a:lnTo>
                <a:lnTo>
                  <a:pt x="70" y="32"/>
                </a:lnTo>
                <a:lnTo>
                  <a:pt x="52" y="22"/>
                </a:lnTo>
                <a:lnTo>
                  <a:pt x="33" y="14"/>
                </a:lnTo>
                <a:lnTo>
                  <a:pt x="30" y="15"/>
                </a:lnTo>
                <a:lnTo>
                  <a:pt x="27" y="17"/>
                </a:lnTo>
                <a:lnTo>
                  <a:pt x="23" y="12"/>
                </a:lnTo>
                <a:lnTo>
                  <a:pt x="18" y="7"/>
                </a:lnTo>
                <a:lnTo>
                  <a:pt x="20" y="9"/>
                </a:lnTo>
                <a:lnTo>
                  <a:pt x="20" y="12"/>
                </a:lnTo>
                <a:lnTo>
                  <a:pt x="13" y="10"/>
                </a:lnTo>
                <a:lnTo>
                  <a:pt x="7" y="9"/>
                </a:lnTo>
                <a:lnTo>
                  <a:pt x="5" y="5"/>
                </a:lnTo>
                <a:lnTo>
                  <a:pt x="3" y="0"/>
                </a:lnTo>
                <a:close/>
              </a:path>
            </a:pathLst>
          </a:custGeom>
          <a:solidFill>
            <a:srgbClr val="1F1A17"/>
          </a:solidFill>
          <a:ln w="9525">
            <a:noFill/>
            <a:round/>
            <a:headEnd/>
            <a:tailEnd/>
          </a:ln>
        </p:spPr>
        <p:txBody>
          <a:bodyPr/>
          <a:lstStyle/>
          <a:p>
            <a:endParaRPr lang="en-US"/>
          </a:p>
        </p:txBody>
      </p:sp>
      <p:sp>
        <p:nvSpPr>
          <p:cNvPr id="5281" name="Freeform 1185"/>
          <p:cNvSpPr>
            <a:spLocks/>
          </p:cNvSpPr>
          <p:nvPr/>
        </p:nvSpPr>
        <p:spPr bwMode="auto">
          <a:xfrm>
            <a:off x="3303588" y="5314950"/>
            <a:ext cx="158750" cy="144463"/>
          </a:xfrm>
          <a:custGeom>
            <a:avLst/>
            <a:gdLst/>
            <a:ahLst/>
            <a:cxnLst>
              <a:cxn ang="0">
                <a:pos x="5" y="7"/>
              </a:cxn>
              <a:cxn ang="0">
                <a:pos x="8" y="15"/>
              </a:cxn>
              <a:cxn ang="0">
                <a:pos x="11" y="29"/>
              </a:cxn>
              <a:cxn ang="0">
                <a:pos x="15" y="42"/>
              </a:cxn>
              <a:cxn ang="0">
                <a:pos x="16" y="54"/>
              </a:cxn>
              <a:cxn ang="0">
                <a:pos x="21" y="57"/>
              </a:cxn>
              <a:cxn ang="0">
                <a:pos x="28" y="71"/>
              </a:cxn>
              <a:cxn ang="0">
                <a:pos x="38" y="91"/>
              </a:cxn>
              <a:cxn ang="0">
                <a:pos x="46" y="86"/>
              </a:cxn>
              <a:cxn ang="0">
                <a:pos x="50" y="72"/>
              </a:cxn>
              <a:cxn ang="0">
                <a:pos x="65" y="77"/>
              </a:cxn>
              <a:cxn ang="0">
                <a:pos x="75" y="77"/>
              </a:cxn>
              <a:cxn ang="0">
                <a:pos x="85" y="72"/>
              </a:cxn>
              <a:cxn ang="0">
                <a:pos x="93" y="71"/>
              </a:cxn>
              <a:cxn ang="0">
                <a:pos x="98" y="64"/>
              </a:cxn>
              <a:cxn ang="0">
                <a:pos x="90" y="62"/>
              </a:cxn>
              <a:cxn ang="0">
                <a:pos x="66" y="59"/>
              </a:cxn>
              <a:cxn ang="0">
                <a:pos x="61" y="52"/>
              </a:cxn>
              <a:cxn ang="0">
                <a:pos x="55" y="46"/>
              </a:cxn>
              <a:cxn ang="0">
                <a:pos x="50" y="44"/>
              </a:cxn>
              <a:cxn ang="0">
                <a:pos x="51" y="41"/>
              </a:cxn>
              <a:cxn ang="0">
                <a:pos x="60" y="41"/>
              </a:cxn>
              <a:cxn ang="0">
                <a:pos x="80" y="46"/>
              </a:cxn>
              <a:cxn ang="0">
                <a:pos x="86" y="46"/>
              </a:cxn>
              <a:cxn ang="0">
                <a:pos x="76" y="36"/>
              </a:cxn>
              <a:cxn ang="0">
                <a:pos x="60" y="29"/>
              </a:cxn>
              <a:cxn ang="0">
                <a:pos x="51" y="24"/>
              </a:cxn>
              <a:cxn ang="0">
                <a:pos x="41" y="17"/>
              </a:cxn>
              <a:cxn ang="0">
                <a:pos x="33" y="7"/>
              </a:cxn>
              <a:cxn ang="0">
                <a:pos x="26" y="0"/>
              </a:cxn>
              <a:cxn ang="0">
                <a:pos x="28" y="9"/>
              </a:cxn>
              <a:cxn ang="0">
                <a:pos x="40" y="26"/>
              </a:cxn>
              <a:cxn ang="0">
                <a:pos x="45" y="37"/>
              </a:cxn>
              <a:cxn ang="0">
                <a:pos x="33" y="36"/>
              </a:cxn>
              <a:cxn ang="0">
                <a:pos x="16" y="19"/>
              </a:cxn>
              <a:cxn ang="0">
                <a:pos x="5" y="5"/>
              </a:cxn>
            </a:cxnLst>
            <a:rect l="0" t="0" r="r" b="b"/>
            <a:pathLst>
              <a:path w="100" h="91">
                <a:moveTo>
                  <a:pt x="0" y="5"/>
                </a:moveTo>
                <a:lnTo>
                  <a:pt x="5" y="7"/>
                </a:lnTo>
                <a:lnTo>
                  <a:pt x="6" y="12"/>
                </a:lnTo>
                <a:lnTo>
                  <a:pt x="8" y="15"/>
                </a:lnTo>
                <a:lnTo>
                  <a:pt x="10" y="19"/>
                </a:lnTo>
                <a:lnTo>
                  <a:pt x="11" y="29"/>
                </a:lnTo>
                <a:lnTo>
                  <a:pt x="11" y="39"/>
                </a:lnTo>
                <a:lnTo>
                  <a:pt x="15" y="42"/>
                </a:lnTo>
                <a:lnTo>
                  <a:pt x="16" y="47"/>
                </a:lnTo>
                <a:lnTo>
                  <a:pt x="16" y="54"/>
                </a:lnTo>
                <a:lnTo>
                  <a:pt x="20" y="61"/>
                </a:lnTo>
                <a:lnTo>
                  <a:pt x="21" y="57"/>
                </a:lnTo>
                <a:lnTo>
                  <a:pt x="23" y="54"/>
                </a:lnTo>
                <a:lnTo>
                  <a:pt x="28" y="71"/>
                </a:lnTo>
                <a:lnTo>
                  <a:pt x="31" y="87"/>
                </a:lnTo>
                <a:lnTo>
                  <a:pt x="38" y="91"/>
                </a:lnTo>
                <a:lnTo>
                  <a:pt x="46" y="91"/>
                </a:lnTo>
                <a:lnTo>
                  <a:pt x="46" y="86"/>
                </a:lnTo>
                <a:lnTo>
                  <a:pt x="48" y="79"/>
                </a:lnTo>
                <a:lnTo>
                  <a:pt x="50" y="72"/>
                </a:lnTo>
                <a:lnTo>
                  <a:pt x="53" y="72"/>
                </a:lnTo>
                <a:lnTo>
                  <a:pt x="65" y="77"/>
                </a:lnTo>
                <a:lnTo>
                  <a:pt x="73" y="82"/>
                </a:lnTo>
                <a:lnTo>
                  <a:pt x="75" y="77"/>
                </a:lnTo>
                <a:lnTo>
                  <a:pt x="76" y="71"/>
                </a:lnTo>
                <a:lnTo>
                  <a:pt x="85" y="72"/>
                </a:lnTo>
                <a:lnTo>
                  <a:pt x="91" y="72"/>
                </a:lnTo>
                <a:lnTo>
                  <a:pt x="93" y="71"/>
                </a:lnTo>
                <a:lnTo>
                  <a:pt x="96" y="69"/>
                </a:lnTo>
                <a:lnTo>
                  <a:pt x="98" y="64"/>
                </a:lnTo>
                <a:lnTo>
                  <a:pt x="100" y="59"/>
                </a:lnTo>
                <a:lnTo>
                  <a:pt x="90" y="62"/>
                </a:lnTo>
                <a:lnTo>
                  <a:pt x="76" y="62"/>
                </a:lnTo>
                <a:lnTo>
                  <a:pt x="66" y="59"/>
                </a:lnTo>
                <a:lnTo>
                  <a:pt x="63" y="57"/>
                </a:lnTo>
                <a:lnTo>
                  <a:pt x="61" y="52"/>
                </a:lnTo>
                <a:lnTo>
                  <a:pt x="60" y="47"/>
                </a:lnTo>
                <a:lnTo>
                  <a:pt x="55" y="46"/>
                </a:lnTo>
                <a:lnTo>
                  <a:pt x="50" y="46"/>
                </a:lnTo>
                <a:lnTo>
                  <a:pt x="50" y="44"/>
                </a:lnTo>
                <a:lnTo>
                  <a:pt x="50" y="42"/>
                </a:lnTo>
                <a:lnTo>
                  <a:pt x="51" y="41"/>
                </a:lnTo>
                <a:lnTo>
                  <a:pt x="55" y="41"/>
                </a:lnTo>
                <a:lnTo>
                  <a:pt x="60" y="41"/>
                </a:lnTo>
                <a:lnTo>
                  <a:pt x="66" y="42"/>
                </a:lnTo>
                <a:lnTo>
                  <a:pt x="80" y="46"/>
                </a:lnTo>
                <a:lnTo>
                  <a:pt x="88" y="51"/>
                </a:lnTo>
                <a:lnTo>
                  <a:pt x="86" y="46"/>
                </a:lnTo>
                <a:lnTo>
                  <a:pt x="86" y="42"/>
                </a:lnTo>
                <a:lnTo>
                  <a:pt x="76" y="36"/>
                </a:lnTo>
                <a:lnTo>
                  <a:pt x="66" y="31"/>
                </a:lnTo>
                <a:lnTo>
                  <a:pt x="60" y="29"/>
                </a:lnTo>
                <a:lnTo>
                  <a:pt x="53" y="27"/>
                </a:lnTo>
                <a:lnTo>
                  <a:pt x="51" y="24"/>
                </a:lnTo>
                <a:lnTo>
                  <a:pt x="46" y="21"/>
                </a:lnTo>
                <a:lnTo>
                  <a:pt x="41" y="17"/>
                </a:lnTo>
                <a:lnTo>
                  <a:pt x="36" y="12"/>
                </a:lnTo>
                <a:lnTo>
                  <a:pt x="33" y="7"/>
                </a:lnTo>
                <a:lnTo>
                  <a:pt x="28" y="0"/>
                </a:lnTo>
                <a:lnTo>
                  <a:pt x="26" y="0"/>
                </a:lnTo>
                <a:lnTo>
                  <a:pt x="23" y="0"/>
                </a:lnTo>
                <a:lnTo>
                  <a:pt x="28" y="9"/>
                </a:lnTo>
                <a:lnTo>
                  <a:pt x="31" y="17"/>
                </a:lnTo>
                <a:lnTo>
                  <a:pt x="40" y="26"/>
                </a:lnTo>
                <a:lnTo>
                  <a:pt x="48" y="34"/>
                </a:lnTo>
                <a:lnTo>
                  <a:pt x="45" y="37"/>
                </a:lnTo>
                <a:lnTo>
                  <a:pt x="43" y="39"/>
                </a:lnTo>
                <a:lnTo>
                  <a:pt x="33" y="36"/>
                </a:lnTo>
                <a:lnTo>
                  <a:pt x="25" y="31"/>
                </a:lnTo>
                <a:lnTo>
                  <a:pt x="16" y="19"/>
                </a:lnTo>
                <a:lnTo>
                  <a:pt x="8" y="5"/>
                </a:lnTo>
                <a:lnTo>
                  <a:pt x="5" y="5"/>
                </a:lnTo>
                <a:lnTo>
                  <a:pt x="0" y="5"/>
                </a:lnTo>
                <a:close/>
              </a:path>
            </a:pathLst>
          </a:custGeom>
          <a:solidFill>
            <a:srgbClr val="1F1A17"/>
          </a:solidFill>
          <a:ln w="9525">
            <a:noFill/>
            <a:round/>
            <a:headEnd/>
            <a:tailEnd/>
          </a:ln>
        </p:spPr>
        <p:txBody>
          <a:bodyPr/>
          <a:lstStyle/>
          <a:p>
            <a:endParaRPr lang="en-US"/>
          </a:p>
        </p:txBody>
      </p:sp>
      <p:sp>
        <p:nvSpPr>
          <p:cNvPr id="5282" name="Freeform 1186"/>
          <p:cNvSpPr>
            <a:spLocks/>
          </p:cNvSpPr>
          <p:nvPr/>
        </p:nvSpPr>
        <p:spPr bwMode="auto">
          <a:xfrm>
            <a:off x="3430588" y="5400675"/>
            <a:ext cx="84137" cy="90488"/>
          </a:xfrm>
          <a:custGeom>
            <a:avLst/>
            <a:gdLst/>
            <a:ahLst/>
            <a:cxnLst>
              <a:cxn ang="0">
                <a:pos x="0" y="37"/>
              </a:cxn>
              <a:cxn ang="0">
                <a:pos x="5" y="38"/>
              </a:cxn>
              <a:cxn ang="0">
                <a:pos x="11" y="43"/>
              </a:cxn>
              <a:cxn ang="0">
                <a:pos x="16" y="52"/>
              </a:cxn>
              <a:cxn ang="0">
                <a:pos x="20" y="57"/>
              </a:cxn>
              <a:cxn ang="0">
                <a:pos x="21" y="42"/>
              </a:cxn>
              <a:cxn ang="0">
                <a:pos x="25" y="40"/>
              </a:cxn>
              <a:cxn ang="0">
                <a:pos x="25" y="28"/>
              </a:cxn>
              <a:cxn ang="0">
                <a:pos x="35" y="23"/>
              </a:cxn>
              <a:cxn ang="0">
                <a:pos x="42" y="32"/>
              </a:cxn>
              <a:cxn ang="0">
                <a:pos x="53" y="20"/>
              </a:cxn>
              <a:cxn ang="0">
                <a:pos x="43" y="20"/>
              </a:cxn>
              <a:cxn ang="0">
                <a:pos x="52" y="12"/>
              </a:cxn>
              <a:cxn ang="0">
                <a:pos x="47" y="8"/>
              </a:cxn>
              <a:cxn ang="0">
                <a:pos x="37" y="12"/>
              </a:cxn>
              <a:cxn ang="0">
                <a:pos x="35" y="0"/>
              </a:cxn>
              <a:cxn ang="0">
                <a:pos x="28" y="5"/>
              </a:cxn>
              <a:cxn ang="0">
                <a:pos x="25" y="20"/>
              </a:cxn>
              <a:cxn ang="0">
                <a:pos x="21" y="2"/>
              </a:cxn>
              <a:cxn ang="0">
                <a:pos x="16" y="23"/>
              </a:cxn>
              <a:cxn ang="0">
                <a:pos x="10" y="28"/>
              </a:cxn>
              <a:cxn ang="0">
                <a:pos x="0" y="37"/>
              </a:cxn>
            </a:cxnLst>
            <a:rect l="0" t="0" r="r" b="b"/>
            <a:pathLst>
              <a:path w="53" h="57">
                <a:moveTo>
                  <a:pt x="0" y="37"/>
                </a:moveTo>
                <a:lnTo>
                  <a:pt x="5" y="38"/>
                </a:lnTo>
                <a:lnTo>
                  <a:pt x="11" y="43"/>
                </a:lnTo>
                <a:lnTo>
                  <a:pt x="16" y="52"/>
                </a:lnTo>
                <a:lnTo>
                  <a:pt x="20" y="57"/>
                </a:lnTo>
                <a:lnTo>
                  <a:pt x="21" y="42"/>
                </a:lnTo>
                <a:lnTo>
                  <a:pt x="25" y="40"/>
                </a:lnTo>
                <a:lnTo>
                  <a:pt x="25" y="28"/>
                </a:lnTo>
                <a:lnTo>
                  <a:pt x="35" y="23"/>
                </a:lnTo>
                <a:lnTo>
                  <a:pt x="42" y="32"/>
                </a:lnTo>
                <a:lnTo>
                  <a:pt x="53" y="20"/>
                </a:lnTo>
                <a:lnTo>
                  <a:pt x="43" y="20"/>
                </a:lnTo>
                <a:lnTo>
                  <a:pt x="52" y="12"/>
                </a:lnTo>
                <a:lnTo>
                  <a:pt x="47" y="8"/>
                </a:lnTo>
                <a:lnTo>
                  <a:pt x="37" y="12"/>
                </a:lnTo>
                <a:lnTo>
                  <a:pt x="35" y="0"/>
                </a:lnTo>
                <a:lnTo>
                  <a:pt x="28" y="5"/>
                </a:lnTo>
                <a:lnTo>
                  <a:pt x="25" y="20"/>
                </a:lnTo>
                <a:lnTo>
                  <a:pt x="21" y="2"/>
                </a:lnTo>
                <a:lnTo>
                  <a:pt x="16" y="23"/>
                </a:lnTo>
                <a:lnTo>
                  <a:pt x="10" y="28"/>
                </a:lnTo>
                <a:lnTo>
                  <a:pt x="0" y="37"/>
                </a:lnTo>
                <a:close/>
              </a:path>
            </a:pathLst>
          </a:custGeom>
          <a:solidFill>
            <a:srgbClr val="1F1A17"/>
          </a:solidFill>
          <a:ln w="9525">
            <a:noFill/>
            <a:round/>
            <a:headEnd/>
            <a:tailEnd/>
          </a:ln>
        </p:spPr>
        <p:txBody>
          <a:bodyPr/>
          <a:lstStyle/>
          <a:p>
            <a:endParaRPr lang="en-US"/>
          </a:p>
        </p:txBody>
      </p:sp>
      <p:grpSp>
        <p:nvGrpSpPr>
          <p:cNvPr id="12" name="Group 1187"/>
          <p:cNvGrpSpPr>
            <a:grpSpLocks/>
          </p:cNvGrpSpPr>
          <p:nvPr/>
        </p:nvGrpSpPr>
        <p:grpSpPr bwMode="auto">
          <a:xfrm>
            <a:off x="5067300" y="4067175"/>
            <a:ext cx="1030288" cy="1685925"/>
            <a:chOff x="2979" y="2659"/>
            <a:chExt cx="649" cy="1062"/>
          </a:xfrm>
        </p:grpSpPr>
        <p:sp>
          <p:nvSpPr>
            <p:cNvPr id="5284" name="Freeform 1188"/>
            <p:cNvSpPr>
              <a:spLocks/>
            </p:cNvSpPr>
            <p:nvPr/>
          </p:nvSpPr>
          <p:spPr bwMode="auto">
            <a:xfrm>
              <a:off x="3073" y="3499"/>
              <a:ext cx="38" cy="35"/>
            </a:xfrm>
            <a:custGeom>
              <a:avLst/>
              <a:gdLst/>
              <a:ahLst/>
              <a:cxnLst>
                <a:cxn ang="0">
                  <a:pos x="0" y="0"/>
                </a:cxn>
                <a:cxn ang="0">
                  <a:pos x="8" y="3"/>
                </a:cxn>
                <a:cxn ang="0">
                  <a:pos x="20" y="10"/>
                </a:cxn>
                <a:cxn ang="0">
                  <a:pos x="25" y="15"/>
                </a:cxn>
                <a:cxn ang="0">
                  <a:pos x="31" y="20"/>
                </a:cxn>
                <a:cxn ang="0">
                  <a:pos x="35" y="27"/>
                </a:cxn>
                <a:cxn ang="0">
                  <a:pos x="38" y="32"/>
                </a:cxn>
                <a:cxn ang="0">
                  <a:pos x="36" y="35"/>
                </a:cxn>
                <a:cxn ang="0">
                  <a:pos x="35" y="35"/>
                </a:cxn>
                <a:cxn ang="0">
                  <a:pos x="31" y="33"/>
                </a:cxn>
                <a:cxn ang="0">
                  <a:pos x="30" y="32"/>
                </a:cxn>
                <a:cxn ang="0">
                  <a:pos x="26" y="28"/>
                </a:cxn>
                <a:cxn ang="0">
                  <a:pos x="23" y="23"/>
                </a:cxn>
                <a:cxn ang="0">
                  <a:pos x="23" y="27"/>
                </a:cxn>
                <a:cxn ang="0">
                  <a:pos x="21" y="28"/>
                </a:cxn>
                <a:cxn ang="0">
                  <a:pos x="20" y="30"/>
                </a:cxn>
                <a:cxn ang="0">
                  <a:pos x="16" y="30"/>
                </a:cxn>
                <a:cxn ang="0">
                  <a:pos x="16" y="25"/>
                </a:cxn>
                <a:cxn ang="0">
                  <a:pos x="15" y="22"/>
                </a:cxn>
                <a:cxn ang="0">
                  <a:pos x="11" y="18"/>
                </a:cxn>
                <a:cxn ang="0">
                  <a:pos x="10" y="17"/>
                </a:cxn>
                <a:cxn ang="0">
                  <a:pos x="10" y="13"/>
                </a:cxn>
                <a:cxn ang="0">
                  <a:pos x="10" y="8"/>
                </a:cxn>
                <a:cxn ang="0">
                  <a:pos x="5" y="3"/>
                </a:cxn>
                <a:cxn ang="0">
                  <a:pos x="0" y="0"/>
                </a:cxn>
              </a:cxnLst>
              <a:rect l="0" t="0" r="r" b="b"/>
              <a:pathLst>
                <a:path w="38" h="35">
                  <a:moveTo>
                    <a:pt x="0" y="0"/>
                  </a:moveTo>
                  <a:lnTo>
                    <a:pt x="8" y="3"/>
                  </a:lnTo>
                  <a:lnTo>
                    <a:pt x="20" y="10"/>
                  </a:lnTo>
                  <a:lnTo>
                    <a:pt x="25" y="15"/>
                  </a:lnTo>
                  <a:lnTo>
                    <a:pt x="31" y="20"/>
                  </a:lnTo>
                  <a:lnTo>
                    <a:pt x="35" y="27"/>
                  </a:lnTo>
                  <a:lnTo>
                    <a:pt x="38" y="32"/>
                  </a:lnTo>
                  <a:lnTo>
                    <a:pt x="36" y="35"/>
                  </a:lnTo>
                  <a:lnTo>
                    <a:pt x="35" y="35"/>
                  </a:lnTo>
                  <a:lnTo>
                    <a:pt x="31" y="33"/>
                  </a:lnTo>
                  <a:lnTo>
                    <a:pt x="30" y="32"/>
                  </a:lnTo>
                  <a:lnTo>
                    <a:pt x="26" y="28"/>
                  </a:lnTo>
                  <a:lnTo>
                    <a:pt x="23" y="23"/>
                  </a:lnTo>
                  <a:lnTo>
                    <a:pt x="23" y="27"/>
                  </a:lnTo>
                  <a:lnTo>
                    <a:pt x="21" y="28"/>
                  </a:lnTo>
                  <a:lnTo>
                    <a:pt x="20" y="30"/>
                  </a:lnTo>
                  <a:lnTo>
                    <a:pt x="16" y="30"/>
                  </a:lnTo>
                  <a:lnTo>
                    <a:pt x="16" y="25"/>
                  </a:lnTo>
                  <a:lnTo>
                    <a:pt x="15" y="22"/>
                  </a:lnTo>
                  <a:lnTo>
                    <a:pt x="11" y="18"/>
                  </a:lnTo>
                  <a:lnTo>
                    <a:pt x="10" y="17"/>
                  </a:lnTo>
                  <a:lnTo>
                    <a:pt x="10" y="13"/>
                  </a:lnTo>
                  <a:lnTo>
                    <a:pt x="10" y="8"/>
                  </a:lnTo>
                  <a:lnTo>
                    <a:pt x="5" y="3"/>
                  </a:lnTo>
                  <a:lnTo>
                    <a:pt x="0" y="0"/>
                  </a:lnTo>
                  <a:close/>
                </a:path>
              </a:pathLst>
            </a:custGeom>
            <a:solidFill>
              <a:srgbClr val="1F1A17"/>
            </a:solidFill>
            <a:ln w="9525">
              <a:noFill/>
              <a:round/>
              <a:headEnd/>
              <a:tailEnd/>
            </a:ln>
          </p:spPr>
          <p:txBody>
            <a:bodyPr/>
            <a:lstStyle/>
            <a:p>
              <a:endParaRPr lang="en-US"/>
            </a:p>
          </p:txBody>
        </p:sp>
        <p:sp>
          <p:nvSpPr>
            <p:cNvPr id="5285" name="Freeform 1189"/>
            <p:cNvSpPr>
              <a:spLocks/>
            </p:cNvSpPr>
            <p:nvPr/>
          </p:nvSpPr>
          <p:spPr bwMode="auto">
            <a:xfrm>
              <a:off x="3121" y="3501"/>
              <a:ext cx="32" cy="20"/>
            </a:xfrm>
            <a:custGeom>
              <a:avLst/>
              <a:gdLst/>
              <a:ahLst/>
              <a:cxnLst>
                <a:cxn ang="0">
                  <a:pos x="7" y="0"/>
                </a:cxn>
                <a:cxn ang="0">
                  <a:pos x="0" y="3"/>
                </a:cxn>
                <a:cxn ang="0">
                  <a:pos x="2" y="13"/>
                </a:cxn>
                <a:cxn ang="0">
                  <a:pos x="5" y="16"/>
                </a:cxn>
                <a:cxn ang="0">
                  <a:pos x="14" y="20"/>
                </a:cxn>
                <a:cxn ang="0">
                  <a:pos x="25" y="18"/>
                </a:cxn>
                <a:cxn ang="0">
                  <a:pos x="32" y="16"/>
                </a:cxn>
                <a:cxn ang="0">
                  <a:pos x="27" y="15"/>
                </a:cxn>
                <a:cxn ang="0">
                  <a:pos x="17" y="13"/>
                </a:cxn>
                <a:cxn ang="0">
                  <a:pos x="10" y="6"/>
                </a:cxn>
                <a:cxn ang="0">
                  <a:pos x="7" y="0"/>
                </a:cxn>
              </a:cxnLst>
              <a:rect l="0" t="0" r="r" b="b"/>
              <a:pathLst>
                <a:path w="32" h="20">
                  <a:moveTo>
                    <a:pt x="7" y="0"/>
                  </a:moveTo>
                  <a:lnTo>
                    <a:pt x="0" y="3"/>
                  </a:lnTo>
                  <a:lnTo>
                    <a:pt x="2" y="13"/>
                  </a:lnTo>
                  <a:lnTo>
                    <a:pt x="5" y="16"/>
                  </a:lnTo>
                  <a:lnTo>
                    <a:pt x="14" y="20"/>
                  </a:lnTo>
                  <a:lnTo>
                    <a:pt x="25" y="18"/>
                  </a:lnTo>
                  <a:lnTo>
                    <a:pt x="32" y="16"/>
                  </a:lnTo>
                  <a:lnTo>
                    <a:pt x="27" y="15"/>
                  </a:lnTo>
                  <a:lnTo>
                    <a:pt x="17" y="13"/>
                  </a:lnTo>
                  <a:lnTo>
                    <a:pt x="10" y="6"/>
                  </a:lnTo>
                  <a:lnTo>
                    <a:pt x="7" y="0"/>
                  </a:lnTo>
                  <a:close/>
                </a:path>
              </a:pathLst>
            </a:custGeom>
            <a:solidFill>
              <a:srgbClr val="1F1A17"/>
            </a:solidFill>
            <a:ln w="9525">
              <a:noFill/>
              <a:round/>
              <a:headEnd/>
              <a:tailEnd/>
            </a:ln>
          </p:spPr>
          <p:txBody>
            <a:bodyPr/>
            <a:lstStyle/>
            <a:p>
              <a:endParaRPr lang="en-US"/>
            </a:p>
          </p:txBody>
        </p:sp>
        <p:sp>
          <p:nvSpPr>
            <p:cNvPr id="5286" name="Freeform 1190"/>
            <p:cNvSpPr>
              <a:spLocks/>
            </p:cNvSpPr>
            <p:nvPr/>
          </p:nvSpPr>
          <p:spPr bwMode="auto">
            <a:xfrm>
              <a:off x="3054" y="3541"/>
              <a:ext cx="17" cy="16"/>
            </a:xfrm>
            <a:custGeom>
              <a:avLst/>
              <a:gdLst/>
              <a:ahLst/>
              <a:cxnLst>
                <a:cxn ang="0">
                  <a:pos x="0" y="8"/>
                </a:cxn>
                <a:cxn ang="0">
                  <a:pos x="17" y="0"/>
                </a:cxn>
                <a:cxn ang="0">
                  <a:pos x="17" y="6"/>
                </a:cxn>
                <a:cxn ang="0">
                  <a:pos x="17" y="15"/>
                </a:cxn>
                <a:cxn ang="0">
                  <a:pos x="14" y="16"/>
                </a:cxn>
                <a:cxn ang="0">
                  <a:pos x="9" y="15"/>
                </a:cxn>
                <a:cxn ang="0">
                  <a:pos x="4" y="11"/>
                </a:cxn>
                <a:cxn ang="0">
                  <a:pos x="0" y="8"/>
                </a:cxn>
              </a:cxnLst>
              <a:rect l="0" t="0" r="r" b="b"/>
              <a:pathLst>
                <a:path w="17" h="16">
                  <a:moveTo>
                    <a:pt x="0" y="8"/>
                  </a:moveTo>
                  <a:lnTo>
                    <a:pt x="17" y="0"/>
                  </a:lnTo>
                  <a:lnTo>
                    <a:pt x="17" y="6"/>
                  </a:lnTo>
                  <a:lnTo>
                    <a:pt x="17" y="15"/>
                  </a:lnTo>
                  <a:lnTo>
                    <a:pt x="14" y="16"/>
                  </a:lnTo>
                  <a:lnTo>
                    <a:pt x="9" y="15"/>
                  </a:lnTo>
                  <a:lnTo>
                    <a:pt x="4" y="11"/>
                  </a:lnTo>
                  <a:lnTo>
                    <a:pt x="0" y="8"/>
                  </a:lnTo>
                  <a:close/>
                </a:path>
              </a:pathLst>
            </a:custGeom>
            <a:solidFill>
              <a:srgbClr val="1F1A17"/>
            </a:solidFill>
            <a:ln w="9525">
              <a:noFill/>
              <a:round/>
              <a:headEnd/>
              <a:tailEnd/>
            </a:ln>
          </p:spPr>
          <p:txBody>
            <a:bodyPr/>
            <a:lstStyle/>
            <a:p>
              <a:endParaRPr lang="en-US"/>
            </a:p>
          </p:txBody>
        </p:sp>
        <p:sp>
          <p:nvSpPr>
            <p:cNvPr id="5287" name="Freeform 1191"/>
            <p:cNvSpPr>
              <a:spLocks/>
            </p:cNvSpPr>
            <p:nvPr/>
          </p:nvSpPr>
          <p:spPr bwMode="auto">
            <a:xfrm>
              <a:off x="3258" y="3511"/>
              <a:ext cx="95" cy="70"/>
            </a:xfrm>
            <a:custGeom>
              <a:avLst/>
              <a:gdLst/>
              <a:ahLst/>
              <a:cxnLst>
                <a:cxn ang="0">
                  <a:pos x="0" y="48"/>
                </a:cxn>
                <a:cxn ang="0">
                  <a:pos x="7" y="56"/>
                </a:cxn>
                <a:cxn ang="0">
                  <a:pos x="12" y="51"/>
                </a:cxn>
                <a:cxn ang="0">
                  <a:pos x="17" y="48"/>
                </a:cxn>
                <a:cxn ang="0">
                  <a:pos x="22" y="46"/>
                </a:cxn>
                <a:cxn ang="0">
                  <a:pos x="25" y="45"/>
                </a:cxn>
                <a:cxn ang="0">
                  <a:pos x="29" y="48"/>
                </a:cxn>
                <a:cxn ang="0">
                  <a:pos x="32" y="50"/>
                </a:cxn>
                <a:cxn ang="0">
                  <a:pos x="35" y="48"/>
                </a:cxn>
                <a:cxn ang="0">
                  <a:pos x="40" y="50"/>
                </a:cxn>
                <a:cxn ang="0">
                  <a:pos x="42" y="48"/>
                </a:cxn>
                <a:cxn ang="0">
                  <a:pos x="44" y="48"/>
                </a:cxn>
                <a:cxn ang="0">
                  <a:pos x="49" y="53"/>
                </a:cxn>
                <a:cxn ang="0">
                  <a:pos x="52" y="56"/>
                </a:cxn>
                <a:cxn ang="0">
                  <a:pos x="54" y="41"/>
                </a:cxn>
                <a:cxn ang="0">
                  <a:pos x="57" y="63"/>
                </a:cxn>
                <a:cxn ang="0">
                  <a:pos x="64" y="70"/>
                </a:cxn>
                <a:cxn ang="0">
                  <a:pos x="64" y="61"/>
                </a:cxn>
                <a:cxn ang="0">
                  <a:pos x="64" y="50"/>
                </a:cxn>
                <a:cxn ang="0">
                  <a:pos x="70" y="46"/>
                </a:cxn>
                <a:cxn ang="0">
                  <a:pos x="74" y="46"/>
                </a:cxn>
                <a:cxn ang="0">
                  <a:pos x="80" y="38"/>
                </a:cxn>
                <a:cxn ang="0">
                  <a:pos x="77" y="31"/>
                </a:cxn>
                <a:cxn ang="0">
                  <a:pos x="87" y="33"/>
                </a:cxn>
                <a:cxn ang="0">
                  <a:pos x="87" y="26"/>
                </a:cxn>
                <a:cxn ang="0">
                  <a:pos x="84" y="21"/>
                </a:cxn>
                <a:cxn ang="0">
                  <a:pos x="87" y="20"/>
                </a:cxn>
                <a:cxn ang="0">
                  <a:pos x="89" y="15"/>
                </a:cxn>
                <a:cxn ang="0">
                  <a:pos x="84" y="13"/>
                </a:cxn>
                <a:cxn ang="0">
                  <a:pos x="92" y="11"/>
                </a:cxn>
                <a:cxn ang="0">
                  <a:pos x="95" y="0"/>
                </a:cxn>
                <a:cxn ang="0">
                  <a:pos x="82" y="8"/>
                </a:cxn>
                <a:cxn ang="0">
                  <a:pos x="75" y="18"/>
                </a:cxn>
                <a:cxn ang="0">
                  <a:pos x="80" y="25"/>
                </a:cxn>
                <a:cxn ang="0">
                  <a:pos x="74" y="26"/>
                </a:cxn>
                <a:cxn ang="0">
                  <a:pos x="74" y="31"/>
                </a:cxn>
                <a:cxn ang="0">
                  <a:pos x="69" y="36"/>
                </a:cxn>
                <a:cxn ang="0">
                  <a:pos x="64" y="36"/>
                </a:cxn>
                <a:cxn ang="0">
                  <a:pos x="60" y="35"/>
                </a:cxn>
                <a:cxn ang="0">
                  <a:pos x="59" y="33"/>
                </a:cxn>
                <a:cxn ang="0">
                  <a:pos x="59" y="33"/>
                </a:cxn>
                <a:cxn ang="0">
                  <a:pos x="54" y="21"/>
                </a:cxn>
                <a:cxn ang="0">
                  <a:pos x="45" y="25"/>
                </a:cxn>
                <a:cxn ang="0">
                  <a:pos x="37" y="28"/>
                </a:cxn>
                <a:cxn ang="0">
                  <a:pos x="29" y="28"/>
                </a:cxn>
                <a:cxn ang="0">
                  <a:pos x="17" y="31"/>
                </a:cxn>
                <a:cxn ang="0">
                  <a:pos x="7" y="41"/>
                </a:cxn>
                <a:cxn ang="0">
                  <a:pos x="0" y="48"/>
                </a:cxn>
              </a:cxnLst>
              <a:rect l="0" t="0" r="r" b="b"/>
              <a:pathLst>
                <a:path w="95" h="70">
                  <a:moveTo>
                    <a:pt x="0" y="48"/>
                  </a:moveTo>
                  <a:lnTo>
                    <a:pt x="7" y="56"/>
                  </a:lnTo>
                  <a:lnTo>
                    <a:pt x="12" y="51"/>
                  </a:lnTo>
                  <a:lnTo>
                    <a:pt x="17" y="48"/>
                  </a:lnTo>
                  <a:lnTo>
                    <a:pt x="22" y="46"/>
                  </a:lnTo>
                  <a:lnTo>
                    <a:pt x="25" y="45"/>
                  </a:lnTo>
                  <a:lnTo>
                    <a:pt x="29" y="48"/>
                  </a:lnTo>
                  <a:lnTo>
                    <a:pt x="32" y="50"/>
                  </a:lnTo>
                  <a:lnTo>
                    <a:pt x="35" y="48"/>
                  </a:lnTo>
                  <a:lnTo>
                    <a:pt x="40" y="50"/>
                  </a:lnTo>
                  <a:lnTo>
                    <a:pt x="42" y="48"/>
                  </a:lnTo>
                  <a:lnTo>
                    <a:pt x="44" y="48"/>
                  </a:lnTo>
                  <a:lnTo>
                    <a:pt x="49" y="53"/>
                  </a:lnTo>
                  <a:lnTo>
                    <a:pt x="52" y="56"/>
                  </a:lnTo>
                  <a:lnTo>
                    <a:pt x="54" y="41"/>
                  </a:lnTo>
                  <a:lnTo>
                    <a:pt x="57" y="63"/>
                  </a:lnTo>
                  <a:lnTo>
                    <a:pt x="64" y="70"/>
                  </a:lnTo>
                  <a:lnTo>
                    <a:pt x="64" y="61"/>
                  </a:lnTo>
                  <a:lnTo>
                    <a:pt x="64" y="50"/>
                  </a:lnTo>
                  <a:lnTo>
                    <a:pt x="70" y="46"/>
                  </a:lnTo>
                  <a:lnTo>
                    <a:pt x="74" y="46"/>
                  </a:lnTo>
                  <a:lnTo>
                    <a:pt x="80" y="38"/>
                  </a:lnTo>
                  <a:lnTo>
                    <a:pt x="77" y="31"/>
                  </a:lnTo>
                  <a:lnTo>
                    <a:pt x="87" y="33"/>
                  </a:lnTo>
                  <a:lnTo>
                    <a:pt x="87" y="26"/>
                  </a:lnTo>
                  <a:lnTo>
                    <a:pt x="84" y="21"/>
                  </a:lnTo>
                  <a:lnTo>
                    <a:pt x="87" y="20"/>
                  </a:lnTo>
                  <a:lnTo>
                    <a:pt x="89" y="15"/>
                  </a:lnTo>
                  <a:lnTo>
                    <a:pt x="84" y="13"/>
                  </a:lnTo>
                  <a:lnTo>
                    <a:pt x="92" y="11"/>
                  </a:lnTo>
                  <a:lnTo>
                    <a:pt x="95" y="0"/>
                  </a:lnTo>
                  <a:lnTo>
                    <a:pt x="82" y="8"/>
                  </a:lnTo>
                  <a:lnTo>
                    <a:pt x="75" y="18"/>
                  </a:lnTo>
                  <a:lnTo>
                    <a:pt x="80" y="25"/>
                  </a:lnTo>
                  <a:lnTo>
                    <a:pt x="74" y="26"/>
                  </a:lnTo>
                  <a:lnTo>
                    <a:pt x="74" y="31"/>
                  </a:lnTo>
                  <a:lnTo>
                    <a:pt x="69" y="36"/>
                  </a:lnTo>
                  <a:lnTo>
                    <a:pt x="64" y="36"/>
                  </a:lnTo>
                  <a:lnTo>
                    <a:pt x="60" y="35"/>
                  </a:lnTo>
                  <a:lnTo>
                    <a:pt x="59" y="33"/>
                  </a:lnTo>
                  <a:lnTo>
                    <a:pt x="59" y="33"/>
                  </a:lnTo>
                  <a:lnTo>
                    <a:pt x="54" y="21"/>
                  </a:lnTo>
                  <a:lnTo>
                    <a:pt x="45" y="25"/>
                  </a:lnTo>
                  <a:lnTo>
                    <a:pt x="37" y="28"/>
                  </a:lnTo>
                  <a:lnTo>
                    <a:pt x="29" y="28"/>
                  </a:lnTo>
                  <a:lnTo>
                    <a:pt x="17" y="31"/>
                  </a:lnTo>
                  <a:lnTo>
                    <a:pt x="7" y="41"/>
                  </a:lnTo>
                  <a:lnTo>
                    <a:pt x="0" y="48"/>
                  </a:lnTo>
                  <a:close/>
                </a:path>
              </a:pathLst>
            </a:custGeom>
            <a:solidFill>
              <a:srgbClr val="1F1A17"/>
            </a:solidFill>
            <a:ln w="9525">
              <a:noFill/>
              <a:round/>
              <a:headEnd/>
              <a:tailEnd/>
            </a:ln>
          </p:spPr>
          <p:txBody>
            <a:bodyPr/>
            <a:lstStyle/>
            <a:p>
              <a:endParaRPr lang="en-US"/>
            </a:p>
          </p:txBody>
        </p:sp>
        <p:sp>
          <p:nvSpPr>
            <p:cNvPr id="5288" name="Freeform 1192"/>
            <p:cNvSpPr>
              <a:spLocks/>
            </p:cNvSpPr>
            <p:nvPr/>
          </p:nvSpPr>
          <p:spPr bwMode="auto">
            <a:xfrm>
              <a:off x="3108" y="3519"/>
              <a:ext cx="120" cy="89"/>
            </a:xfrm>
            <a:custGeom>
              <a:avLst/>
              <a:gdLst/>
              <a:ahLst/>
              <a:cxnLst>
                <a:cxn ang="0">
                  <a:pos x="117" y="18"/>
                </a:cxn>
                <a:cxn ang="0">
                  <a:pos x="118" y="7"/>
                </a:cxn>
                <a:cxn ang="0">
                  <a:pos x="113" y="7"/>
                </a:cxn>
                <a:cxn ang="0">
                  <a:pos x="107" y="7"/>
                </a:cxn>
                <a:cxn ang="0">
                  <a:pos x="100" y="2"/>
                </a:cxn>
                <a:cxn ang="0">
                  <a:pos x="88" y="8"/>
                </a:cxn>
                <a:cxn ang="0">
                  <a:pos x="85" y="15"/>
                </a:cxn>
                <a:cxn ang="0">
                  <a:pos x="88" y="25"/>
                </a:cxn>
                <a:cxn ang="0">
                  <a:pos x="87" y="30"/>
                </a:cxn>
                <a:cxn ang="0">
                  <a:pos x="72" y="25"/>
                </a:cxn>
                <a:cxn ang="0">
                  <a:pos x="53" y="22"/>
                </a:cxn>
                <a:cxn ang="0">
                  <a:pos x="32" y="25"/>
                </a:cxn>
                <a:cxn ang="0">
                  <a:pos x="11" y="25"/>
                </a:cxn>
                <a:cxn ang="0">
                  <a:pos x="5" y="30"/>
                </a:cxn>
                <a:cxn ang="0">
                  <a:pos x="8" y="42"/>
                </a:cxn>
                <a:cxn ang="0">
                  <a:pos x="18" y="45"/>
                </a:cxn>
                <a:cxn ang="0">
                  <a:pos x="28" y="48"/>
                </a:cxn>
                <a:cxn ang="0">
                  <a:pos x="38" y="55"/>
                </a:cxn>
                <a:cxn ang="0">
                  <a:pos x="45" y="50"/>
                </a:cxn>
                <a:cxn ang="0">
                  <a:pos x="45" y="43"/>
                </a:cxn>
                <a:cxn ang="0">
                  <a:pos x="55" y="38"/>
                </a:cxn>
                <a:cxn ang="0">
                  <a:pos x="67" y="43"/>
                </a:cxn>
                <a:cxn ang="0">
                  <a:pos x="63" y="53"/>
                </a:cxn>
                <a:cxn ang="0">
                  <a:pos x="48" y="65"/>
                </a:cxn>
                <a:cxn ang="0">
                  <a:pos x="32" y="74"/>
                </a:cxn>
                <a:cxn ang="0">
                  <a:pos x="35" y="80"/>
                </a:cxn>
                <a:cxn ang="0">
                  <a:pos x="52" y="77"/>
                </a:cxn>
                <a:cxn ang="0">
                  <a:pos x="60" y="75"/>
                </a:cxn>
                <a:cxn ang="0">
                  <a:pos x="62" y="82"/>
                </a:cxn>
                <a:cxn ang="0">
                  <a:pos x="75" y="80"/>
                </a:cxn>
                <a:cxn ang="0">
                  <a:pos x="103" y="75"/>
                </a:cxn>
                <a:cxn ang="0">
                  <a:pos x="113" y="69"/>
                </a:cxn>
                <a:cxn ang="0">
                  <a:pos x="113" y="45"/>
                </a:cxn>
                <a:cxn ang="0">
                  <a:pos x="110" y="40"/>
                </a:cxn>
                <a:cxn ang="0">
                  <a:pos x="97" y="42"/>
                </a:cxn>
                <a:cxn ang="0">
                  <a:pos x="93" y="28"/>
                </a:cxn>
                <a:cxn ang="0">
                  <a:pos x="100" y="23"/>
                </a:cxn>
                <a:cxn ang="0">
                  <a:pos x="110" y="32"/>
                </a:cxn>
                <a:cxn ang="0">
                  <a:pos x="112" y="30"/>
                </a:cxn>
              </a:cxnLst>
              <a:rect l="0" t="0" r="r" b="b"/>
              <a:pathLst>
                <a:path w="120" h="89">
                  <a:moveTo>
                    <a:pt x="113" y="25"/>
                  </a:moveTo>
                  <a:lnTo>
                    <a:pt x="117" y="18"/>
                  </a:lnTo>
                  <a:lnTo>
                    <a:pt x="120" y="12"/>
                  </a:lnTo>
                  <a:lnTo>
                    <a:pt x="118" y="7"/>
                  </a:lnTo>
                  <a:lnTo>
                    <a:pt x="117" y="2"/>
                  </a:lnTo>
                  <a:lnTo>
                    <a:pt x="113" y="7"/>
                  </a:lnTo>
                  <a:lnTo>
                    <a:pt x="108" y="12"/>
                  </a:lnTo>
                  <a:lnTo>
                    <a:pt x="107" y="7"/>
                  </a:lnTo>
                  <a:lnTo>
                    <a:pt x="107" y="0"/>
                  </a:lnTo>
                  <a:lnTo>
                    <a:pt x="100" y="2"/>
                  </a:lnTo>
                  <a:lnTo>
                    <a:pt x="95" y="3"/>
                  </a:lnTo>
                  <a:lnTo>
                    <a:pt x="88" y="8"/>
                  </a:lnTo>
                  <a:lnTo>
                    <a:pt x="83" y="12"/>
                  </a:lnTo>
                  <a:lnTo>
                    <a:pt x="85" y="15"/>
                  </a:lnTo>
                  <a:lnTo>
                    <a:pt x="87" y="22"/>
                  </a:lnTo>
                  <a:lnTo>
                    <a:pt x="88" y="25"/>
                  </a:lnTo>
                  <a:lnTo>
                    <a:pt x="88" y="28"/>
                  </a:lnTo>
                  <a:lnTo>
                    <a:pt x="87" y="30"/>
                  </a:lnTo>
                  <a:lnTo>
                    <a:pt x="85" y="30"/>
                  </a:lnTo>
                  <a:lnTo>
                    <a:pt x="72" y="25"/>
                  </a:lnTo>
                  <a:lnTo>
                    <a:pt x="63" y="20"/>
                  </a:lnTo>
                  <a:lnTo>
                    <a:pt x="53" y="22"/>
                  </a:lnTo>
                  <a:lnTo>
                    <a:pt x="42" y="22"/>
                  </a:lnTo>
                  <a:lnTo>
                    <a:pt x="32" y="25"/>
                  </a:lnTo>
                  <a:lnTo>
                    <a:pt x="22" y="25"/>
                  </a:lnTo>
                  <a:lnTo>
                    <a:pt x="11" y="25"/>
                  </a:lnTo>
                  <a:lnTo>
                    <a:pt x="0" y="23"/>
                  </a:lnTo>
                  <a:lnTo>
                    <a:pt x="5" y="30"/>
                  </a:lnTo>
                  <a:lnTo>
                    <a:pt x="10" y="37"/>
                  </a:lnTo>
                  <a:lnTo>
                    <a:pt x="8" y="42"/>
                  </a:lnTo>
                  <a:lnTo>
                    <a:pt x="8" y="47"/>
                  </a:lnTo>
                  <a:lnTo>
                    <a:pt x="18" y="45"/>
                  </a:lnTo>
                  <a:lnTo>
                    <a:pt x="28" y="43"/>
                  </a:lnTo>
                  <a:lnTo>
                    <a:pt x="28" y="48"/>
                  </a:lnTo>
                  <a:lnTo>
                    <a:pt x="27" y="53"/>
                  </a:lnTo>
                  <a:lnTo>
                    <a:pt x="38" y="55"/>
                  </a:lnTo>
                  <a:lnTo>
                    <a:pt x="48" y="57"/>
                  </a:lnTo>
                  <a:lnTo>
                    <a:pt x="45" y="50"/>
                  </a:lnTo>
                  <a:lnTo>
                    <a:pt x="42" y="45"/>
                  </a:lnTo>
                  <a:lnTo>
                    <a:pt x="45" y="43"/>
                  </a:lnTo>
                  <a:lnTo>
                    <a:pt x="50" y="42"/>
                  </a:lnTo>
                  <a:lnTo>
                    <a:pt x="55" y="38"/>
                  </a:lnTo>
                  <a:lnTo>
                    <a:pt x="60" y="40"/>
                  </a:lnTo>
                  <a:lnTo>
                    <a:pt x="67" y="43"/>
                  </a:lnTo>
                  <a:lnTo>
                    <a:pt x="70" y="45"/>
                  </a:lnTo>
                  <a:lnTo>
                    <a:pt x="63" y="53"/>
                  </a:lnTo>
                  <a:lnTo>
                    <a:pt x="58" y="62"/>
                  </a:lnTo>
                  <a:lnTo>
                    <a:pt x="48" y="65"/>
                  </a:lnTo>
                  <a:lnTo>
                    <a:pt x="38" y="67"/>
                  </a:lnTo>
                  <a:lnTo>
                    <a:pt x="32" y="74"/>
                  </a:lnTo>
                  <a:lnTo>
                    <a:pt x="25" y="80"/>
                  </a:lnTo>
                  <a:lnTo>
                    <a:pt x="35" y="80"/>
                  </a:lnTo>
                  <a:lnTo>
                    <a:pt x="45" y="82"/>
                  </a:lnTo>
                  <a:lnTo>
                    <a:pt x="52" y="77"/>
                  </a:lnTo>
                  <a:lnTo>
                    <a:pt x="58" y="75"/>
                  </a:lnTo>
                  <a:lnTo>
                    <a:pt x="60" y="75"/>
                  </a:lnTo>
                  <a:lnTo>
                    <a:pt x="62" y="77"/>
                  </a:lnTo>
                  <a:lnTo>
                    <a:pt x="62" y="82"/>
                  </a:lnTo>
                  <a:lnTo>
                    <a:pt x="60" y="89"/>
                  </a:lnTo>
                  <a:lnTo>
                    <a:pt x="75" y="80"/>
                  </a:lnTo>
                  <a:lnTo>
                    <a:pt x="93" y="74"/>
                  </a:lnTo>
                  <a:lnTo>
                    <a:pt x="103" y="75"/>
                  </a:lnTo>
                  <a:lnTo>
                    <a:pt x="110" y="79"/>
                  </a:lnTo>
                  <a:lnTo>
                    <a:pt x="113" y="69"/>
                  </a:lnTo>
                  <a:lnTo>
                    <a:pt x="115" y="53"/>
                  </a:lnTo>
                  <a:lnTo>
                    <a:pt x="113" y="45"/>
                  </a:lnTo>
                  <a:lnTo>
                    <a:pt x="113" y="40"/>
                  </a:lnTo>
                  <a:lnTo>
                    <a:pt x="110" y="40"/>
                  </a:lnTo>
                  <a:lnTo>
                    <a:pt x="103" y="42"/>
                  </a:lnTo>
                  <a:lnTo>
                    <a:pt x="97" y="42"/>
                  </a:lnTo>
                  <a:lnTo>
                    <a:pt x="93" y="40"/>
                  </a:lnTo>
                  <a:lnTo>
                    <a:pt x="93" y="28"/>
                  </a:lnTo>
                  <a:lnTo>
                    <a:pt x="95" y="22"/>
                  </a:lnTo>
                  <a:lnTo>
                    <a:pt x="100" y="23"/>
                  </a:lnTo>
                  <a:lnTo>
                    <a:pt x="107" y="27"/>
                  </a:lnTo>
                  <a:lnTo>
                    <a:pt x="110" y="32"/>
                  </a:lnTo>
                  <a:lnTo>
                    <a:pt x="112" y="35"/>
                  </a:lnTo>
                  <a:lnTo>
                    <a:pt x="112" y="30"/>
                  </a:lnTo>
                  <a:lnTo>
                    <a:pt x="113" y="25"/>
                  </a:lnTo>
                  <a:close/>
                </a:path>
              </a:pathLst>
            </a:custGeom>
            <a:solidFill>
              <a:srgbClr val="1F1A17"/>
            </a:solidFill>
            <a:ln w="9525">
              <a:noFill/>
              <a:round/>
              <a:headEnd/>
              <a:tailEnd/>
            </a:ln>
          </p:spPr>
          <p:txBody>
            <a:bodyPr/>
            <a:lstStyle/>
            <a:p>
              <a:endParaRPr lang="en-US"/>
            </a:p>
          </p:txBody>
        </p:sp>
        <p:sp>
          <p:nvSpPr>
            <p:cNvPr id="5289" name="Freeform 1193"/>
            <p:cNvSpPr>
              <a:spLocks/>
            </p:cNvSpPr>
            <p:nvPr/>
          </p:nvSpPr>
          <p:spPr bwMode="auto">
            <a:xfrm>
              <a:off x="2979" y="3539"/>
              <a:ext cx="194" cy="104"/>
            </a:xfrm>
            <a:custGeom>
              <a:avLst/>
              <a:gdLst/>
              <a:ahLst/>
              <a:cxnLst>
                <a:cxn ang="0">
                  <a:pos x="0" y="8"/>
                </a:cxn>
                <a:cxn ang="0">
                  <a:pos x="8" y="20"/>
                </a:cxn>
                <a:cxn ang="0">
                  <a:pos x="13" y="33"/>
                </a:cxn>
                <a:cxn ang="0">
                  <a:pos x="17" y="37"/>
                </a:cxn>
                <a:cxn ang="0">
                  <a:pos x="24" y="37"/>
                </a:cxn>
                <a:cxn ang="0">
                  <a:pos x="30" y="40"/>
                </a:cxn>
                <a:cxn ang="0">
                  <a:pos x="32" y="47"/>
                </a:cxn>
                <a:cxn ang="0">
                  <a:pos x="39" y="50"/>
                </a:cxn>
                <a:cxn ang="0">
                  <a:pos x="44" y="54"/>
                </a:cxn>
                <a:cxn ang="0">
                  <a:pos x="47" y="72"/>
                </a:cxn>
                <a:cxn ang="0">
                  <a:pos x="52" y="70"/>
                </a:cxn>
                <a:cxn ang="0">
                  <a:pos x="59" y="60"/>
                </a:cxn>
                <a:cxn ang="0">
                  <a:pos x="70" y="62"/>
                </a:cxn>
                <a:cxn ang="0">
                  <a:pos x="80" y="67"/>
                </a:cxn>
                <a:cxn ang="0">
                  <a:pos x="85" y="79"/>
                </a:cxn>
                <a:cxn ang="0">
                  <a:pos x="97" y="95"/>
                </a:cxn>
                <a:cxn ang="0">
                  <a:pos x="109" y="97"/>
                </a:cxn>
                <a:cxn ang="0">
                  <a:pos x="115" y="89"/>
                </a:cxn>
                <a:cxn ang="0">
                  <a:pos x="124" y="89"/>
                </a:cxn>
                <a:cxn ang="0">
                  <a:pos x="130" y="95"/>
                </a:cxn>
                <a:cxn ang="0">
                  <a:pos x="137" y="95"/>
                </a:cxn>
                <a:cxn ang="0">
                  <a:pos x="144" y="94"/>
                </a:cxn>
                <a:cxn ang="0">
                  <a:pos x="154" y="97"/>
                </a:cxn>
                <a:cxn ang="0">
                  <a:pos x="171" y="89"/>
                </a:cxn>
                <a:cxn ang="0">
                  <a:pos x="186" y="82"/>
                </a:cxn>
                <a:cxn ang="0">
                  <a:pos x="187" y="75"/>
                </a:cxn>
                <a:cxn ang="0">
                  <a:pos x="179" y="60"/>
                </a:cxn>
                <a:cxn ang="0">
                  <a:pos x="169" y="59"/>
                </a:cxn>
                <a:cxn ang="0">
                  <a:pos x="154" y="57"/>
                </a:cxn>
                <a:cxn ang="0">
                  <a:pos x="149" y="62"/>
                </a:cxn>
                <a:cxn ang="0">
                  <a:pos x="146" y="79"/>
                </a:cxn>
                <a:cxn ang="0">
                  <a:pos x="137" y="75"/>
                </a:cxn>
                <a:cxn ang="0">
                  <a:pos x="132" y="70"/>
                </a:cxn>
                <a:cxn ang="0">
                  <a:pos x="120" y="70"/>
                </a:cxn>
                <a:cxn ang="0">
                  <a:pos x="110" y="67"/>
                </a:cxn>
                <a:cxn ang="0">
                  <a:pos x="105" y="65"/>
                </a:cxn>
                <a:cxn ang="0">
                  <a:pos x="99" y="59"/>
                </a:cxn>
                <a:cxn ang="0">
                  <a:pos x="94" y="45"/>
                </a:cxn>
                <a:cxn ang="0">
                  <a:pos x="85" y="35"/>
                </a:cxn>
                <a:cxn ang="0">
                  <a:pos x="75" y="33"/>
                </a:cxn>
                <a:cxn ang="0">
                  <a:pos x="55" y="25"/>
                </a:cxn>
                <a:cxn ang="0">
                  <a:pos x="32" y="17"/>
                </a:cxn>
                <a:cxn ang="0">
                  <a:pos x="25" y="13"/>
                </a:cxn>
                <a:cxn ang="0">
                  <a:pos x="20" y="10"/>
                </a:cxn>
                <a:cxn ang="0">
                  <a:pos x="13" y="12"/>
                </a:cxn>
                <a:cxn ang="0">
                  <a:pos x="3" y="5"/>
                </a:cxn>
              </a:cxnLst>
              <a:rect l="0" t="0" r="r" b="b"/>
              <a:pathLst>
                <a:path w="194" h="104">
                  <a:moveTo>
                    <a:pt x="2" y="0"/>
                  </a:moveTo>
                  <a:lnTo>
                    <a:pt x="0" y="8"/>
                  </a:lnTo>
                  <a:lnTo>
                    <a:pt x="0" y="18"/>
                  </a:lnTo>
                  <a:lnTo>
                    <a:pt x="8" y="20"/>
                  </a:lnTo>
                  <a:lnTo>
                    <a:pt x="15" y="23"/>
                  </a:lnTo>
                  <a:lnTo>
                    <a:pt x="13" y="33"/>
                  </a:lnTo>
                  <a:lnTo>
                    <a:pt x="13" y="42"/>
                  </a:lnTo>
                  <a:lnTo>
                    <a:pt x="17" y="37"/>
                  </a:lnTo>
                  <a:lnTo>
                    <a:pt x="18" y="33"/>
                  </a:lnTo>
                  <a:lnTo>
                    <a:pt x="24" y="37"/>
                  </a:lnTo>
                  <a:lnTo>
                    <a:pt x="27" y="42"/>
                  </a:lnTo>
                  <a:lnTo>
                    <a:pt x="30" y="40"/>
                  </a:lnTo>
                  <a:lnTo>
                    <a:pt x="34" y="37"/>
                  </a:lnTo>
                  <a:lnTo>
                    <a:pt x="32" y="47"/>
                  </a:lnTo>
                  <a:lnTo>
                    <a:pt x="32" y="55"/>
                  </a:lnTo>
                  <a:lnTo>
                    <a:pt x="39" y="50"/>
                  </a:lnTo>
                  <a:lnTo>
                    <a:pt x="42" y="50"/>
                  </a:lnTo>
                  <a:lnTo>
                    <a:pt x="44" y="54"/>
                  </a:lnTo>
                  <a:lnTo>
                    <a:pt x="40" y="65"/>
                  </a:lnTo>
                  <a:lnTo>
                    <a:pt x="47" y="72"/>
                  </a:lnTo>
                  <a:lnTo>
                    <a:pt x="52" y="80"/>
                  </a:lnTo>
                  <a:lnTo>
                    <a:pt x="52" y="70"/>
                  </a:lnTo>
                  <a:lnTo>
                    <a:pt x="55" y="64"/>
                  </a:lnTo>
                  <a:lnTo>
                    <a:pt x="59" y="60"/>
                  </a:lnTo>
                  <a:lnTo>
                    <a:pt x="64" y="60"/>
                  </a:lnTo>
                  <a:lnTo>
                    <a:pt x="70" y="62"/>
                  </a:lnTo>
                  <a:lnTo>
                    <a:pt x="75" y="64"/>
                  </a:lnTo>
                  <a:lnTo>
                    <a:pt x="80" y="67"/>
                  </a:lnTo>
                  <a:lnTo>
                    <a:pt x="85" y="72"/>
                  </a:lnTo>
                  <a:lnTo>
                    <a:pt x="85" y="79"/>
                  </a:lnTo>
                  <a:lnTo>
                    <a:pt x="87" y="87"/>
                  </a:lnTo>
                  <a:lnTo>
                    <a:pt x="97" y="95"/>
                  </a:lnTo>
                  <a:lnTo>
                    <a:pt x="107" y="104"/>
                  </a:lnTo>
                  <a:lnTo>
                    <a:pt x="109" y="97"/>
                  </a:lnTo>
                  <a:lnTo>
                    <a:pt x="112" y="92"/>
                  </a:lnTo>
                  <a:lnTo>
                    <a:pt x="115" y="89"/>
                  </a:lnTo>
                  <a:lnTo>
                    <a:pt x="119" y="89"/>
                  </a:lnTo>
                  <a:lnTo>
                    <a:pt x="124" y="89"/>
                  </a:lnTo>
                  <a:lnTo>
                    <a:pt x="127" y="92"/>
                  </a:lnTo>
                  <a:lnTo>
                    <a:pt x="130" y="95"/>
                  </a:lnTo>
                  <a:lnTo>
                    <a:pt x="132" y="102"/>
                  </a:lnTo>
                  <a:lnTo>
                    <a:pt x="137" y="95"/>
                  </a:lnTo>
                  <a:lnTo>
                    <a:pt x="142" y="89"/>
                  </a:lnTo>
                  <a:lnTo>
                    <a:pt x="144" y="94"/>
                  </a:lnTo>
                  <a:lnTo>
                    <a:pt x="146" y="99"/>
                  </a:lnTo>
                  <a:lnTo>
                    <a:pt x="154" y="97"/>
                  </a:lnTo>
                  <a:lnTo>
                    <a:pt x="162" y="95"/>
                  </a:lnTo>
                  <a:lnTo>
                    <a:pt x="171" y="89"/>
                  </a:lnTo>
                  <a:lnTo>
                    <a:pt x="177" y="80"/>
                  </a:lnTo>
                  <a:lnTo>
                    <a:pt x="186" y="82"/>
                  </a:lnTo>
                  <a:lnTo>
                    <a:pt x="194" y="84"/>
                  </a:lnTo>
                  <a:lnTo>
                    <a:pt x="187" y="75"/>
                  </a:lnTo>
                  <a:lnTo>
                    <a:pt x="181" y="69"/>
                  </a:lnTo>
                  <a:lnTo>
                    <a:pt x="179" y="60"/>
                  </a:lnTo>
                  <a:lnTo>
                    <a:pt x="179" y="54"/>
                  </a:lnTo>
                  <a:lnTo>
                    <a:pt x="169" y="59"/>
                  </a:lnTo>
                  <a:lnTo>
                    <a:pt x="161" y="59"/>
                  </a:lnTo>
                  <a:lnTo>
                    <a:pt x="154" y="57"/>
                  </a:lnTo>
                  <a:lnTo>
                    <a:pt x="144" y="50"/>
                  </a:lnTo>
                  <a:lnTo>
                    <a:pt x="149" y="62"/>
                  </a:lnTo>
                  <a:lnTo>
                    <a:pt x="152" y="75"/>
                  </a:lnTo>
                  <a:lnTo>
                    <a:pt x="146" y="79"/>
                  </a:lnTo>
                  <a:lnTo>
                    <a:pt x="137" y="82"/>
                  </a:lnTo>
                  <a:lnTo>
                    <a:pt x="137" y="75"/>
                  </a:lnTo>
                  <a:lnTo>
                    <a:pt x="139" y="67"/>
                  </a:lnTo>
                  <a:lnTo>
                    <a:pt x="132" y="70"/>
                  </a:lnTo>
                  <a:lnTo>
                    <a:pt x="125" y="72"/>
                  </a:lnTo>
                  <a:lnTo>
                    <a:pt x="120" y="70"/>
                  </a:lnTo>
                  <a:lnTo>
                    <a:pt x="114" y="65"/>
                  </a:lnTo>
                  <a:lnTo>
                    <a:pt x="110" y="67"/>
                  </a:lnTo>
                  <a:lnTo>
                    <a:pt x="107" y="67"/>
                  </a:lnTo>
                  <a:lnTo>
                    <a:pt x="105" y="65"/>
                  </a:lnTo>
                  <a:lnTo>
                    <a:pt x="102" y="64"/>
                  </a:lnTo>
                  <a:lnTo>
                    <a:pt x="99" y="59"/>
                  </a:lnTo>
                  <a:lnTo>
                    <a:pt x="94" y="50"/>
                  </a:lnTo>
                  <a:lnTo>
                    <a:pt x="94" y="45"/>
                  </a:lnTo>
                  <a:lnTo>
                    <a:pt x="94" y="40"/>
                  </a:lnTo>
                  <a:lnTo>
                    <a:pt x="85" y="35"/>
                  </a:lnTo>
                  <a:lnTo>
                    <a:pt x="75" y="30"/>
                  </a:lnTo>
                  <a:lnTo>
                    <a:pt x="75" y="33"/>
                  </a:lnTo>
                  <a:lnTo>
                    <a:pt x="75" y="35"/>
                  </a:lnTo>
                  <a:lnTo>
                    <a:pt x="55" y="25"/>
                  </a:lnTo>
                  <a:lnTo>
                    <a:pt x="35" y="15"/>
                  </a:lnTo>
                  <a:lnTo>
                    <a:pt x="32" y="17"/>
                  </a:lnTo>
                  <a:lnTo>
                    <a:pt x="30" y="18"/>
                  </a:lnTo>
                  <a:lnTo>
                    <a:pt x="25" y="13"/>
                  </a:lnTo>
                  <a:lnTo>
                    <a:pt x="20" y="8"/>
                  </a:lnTo>
                  <a:lnTo>
                    <a:pt x="20" y="10"/>
                  </a:lnTo>
                  <a:lnTo>
                    <a:pt x="20" y="13"/>
                  </a:lnTo>
                  <a:lnTo>
                    <a:pt x="13" y="12"/>
                  </a:lnTo>
                  <a:lnTo>
                    <a:pt x="7" y="10"/>
                  </a:lnTo>
                  <a:lnTo>
                    <a:pt x="3" y="5"/>
                  </a:lnTo>
                  <a:lnTo>
                    <a:pt x="2" y="0"/>
                  </a:lnTo>
                  <a:close/>
                </a:path>
              </a:pathLst>
            </a:custGeom>
            <a:solidFill>
              <a:srgbClr val="1F1A17"/>
            </a:solidFill>
            <a:ln w="9525">
              <a:noFill/>
              <a:round/>
              <a:headEnd/>
              <a:tailEnd/>
            </a:ln>
          </p:spPr>
          <p:txBody>
            <a:bodyPr/>
            <a:lstStyle/>
            <a:p>
              <a:endParaRPr lang="en-US"/>
            </a:p>
          </p:txBody>
        </p:sp>
        <p:sp>
          <p:nvSpPr>
            <p:cNvPr id="5290" name="Freeform 1194"/>
            <p:cNvSpPr>
              <a:spLocks/>
            </p:cNvSpPr>
            <p:nvPr/>
          </p:nvSpPr>
          <p:spPr bwMode="auto">
            <a:xfrm>
              <a:off x="2996" y="3496"/>
              <a:ext cx="110" cy="103"/>
            </a:xfrm>
            <a:custGeom>
              <a:avLst/>
              <a:gdLst/>
              <a:ahLst/>
              <a:cxnLst>
                <a:cxn ang="0">
                  <a:pos x="5" y="8"/>
                </a:cxn>
                <a:cxn ang="0">
                  <a:pos x="10" y="16"/>
                </a:cxn>
                <a:cxn ang="0">
                  <a:pos x="12" y="31"/>
                </a:cxn>
                <a:cxn ang="0">
                  <a:pos x="17" y="48"/>
                </a:cxn>
                <a:cxn ang="0">
                  <a:pos x="18" y="61"/>
                </a:cxn>
                <a:cxn ang="0">
                  <a:pos x="23" y="65"/>
                </a:cxn>
                <a:cxn ang="0">
                  <a:pos x="32" y="82"/>
                </a:cxn>
                <a:cxn ang="0">
                  <a:pos x="42" y="103"/>
                </a:cxn>
                <a:cxn ang="0">
                  <a:pos x="52" y="98"/>
                </a:cxn>
                <a:cxn ang="0">
                  <a:pos x="55" y="83"/>
                </a:cxn>
                <a:cxn ang="0">
                  <a:pos x="72" y="90"/>
                </a:cxn>
                <a:cxn ang="0">
                  <a:pos x="83" y="88"/>
                </a:cxn>
                <a:cxn ang="0">
                  <a:pos x="93" y="83"/>
                </a:cxn>
                <a:cxn ang="0">
                  <a:pos x="103" y="82"/>
                </a:cxn>
                <a:cxn ang="0">
                  <a:pos x="108" y="75"/>
                </a:cxn>
                <a:cxn ang="0">
                  <a:pos x="107" y="68"/>
                </a:cxn>
                <a:cxn ang="0">
                  <a:pos x="92" y="73"/>
                </a:cxn>
                <a:cxn ang="0">
                  <a:pos x="73" y="66"/>
                </a:cxn>
                <a:cxn ang="0">
                  <a:pos x="68" y="60"/>
                </a:cxn>
                <a:cxn ang="0">
                  <a:pos x="60" y="53"/>
                </a:cxn>
                <a:cxn ang="0">
                  <a:pos x="55" y="50"/>
                </a:cxn>
                <a:cxn ang="0">
                  <a:pos x="57" y="46"/>
                </a:cxn>
                <a:cxn ang="0">
                  <a:pos x="67" y="46"/>
                </a:cxn>
                <a:cxn ang="0">
                  <a:pos x="88" y="53"/>
                </a:cxn>
                <a:cxn ang="0">
                  <a:pos x="97" y="53"/>
                </a:cxn>
                <a:cxn ang="0">
                  <a:pos x="83" y="41"/>
                </a:cxn>
                <a:cxn ang="0">
                  <a:pos x="67" y="33"/>
                </a:cxn>
                <a:cxn ang="0">
                  <a:pos x="57" y="26"/>
                </a:cxn>
                <a:cxn ang="0">
                  <a:pos x="45" y="20"/>
                </a:cxn>
                <a:cxn ang="0">
                  <a:pos x="35" y="6"/>
                </a:cxn>
                <a:cxn ang="0">
                  <a:pos x="28" y="1"/>
                </a:cxn>
                <a:cxn ang="0">
                  <a:pos x="30" y="10"/>
                </a:cxn>
                <a:cxn ang="0">
                  <a:pos x="43" y="28"/>
                </a:cxn>
                <a:cxn ang="0">
                  <a:pos x="50" y="41"/>
                </a:cxn>
                <a:cxn ang="0">
                  <a:pos x="37" y="40"/>
                </a:cxn>
                <a:cxn ang="0">
                  <a:pos x="18" y="21"/>
                </a:cxn>
                <a:cxn ang="0">
                  <a:pos x="5" y="6"/>
                </a:cxn>
              </a:cxnLst>
              <a:rect l="0" t="0" r="r" b="b"/>
              <a:pathLst>
                <a:path w="110" h="103">
                  <a:moveTo>
                    <a:pt x="0" y="5"/>
                  </a:moveTo>
                  <a:lnTo>
                    <a:pt x="5" y="8"/>
                  </a:lnTo>
                  <a:lnTo>
                    <a:pt x="7" y="13"/>
                  </a:lnTo>
                  <a:lnTo>
                    <a:pt x="10" y="16"/>
                  </a:lnTo>
                  <a:lnTo>
                    <a:pt x="12" y="21"/>
                  </a:lnTo>
                  <a:lnTo>
                    <a:pt x="12" y="31"/>
                  </a:lnTo>
                  <a:lnTo>
                    <a:pt x="12" y="45"/>
                  </a:lnTo>
                  <a:lnTo>
                    <a:pt x="17" y="48"/>
                  </a:lnTo>
                  <a:lnTo>
                    <a:pt x="18" y="55"/>
                  </a:lnTo>
                  <a:lnTo>
                    <a:pt x="18" y="61"/>
                  </a:lnTo>
                  <a:lnTo>
                    <a:pt x="22" y="68"/>
                  </a:lnTo>
                  <a:lnTo>
                    <a:pt x="23" y="65"/>
                  </a:lnTo>
                  <a:lnTo>
                    <a:pt x="27" y="61"/>
                  </a:lnTo>
                  <a:lnTo>
                    <a:pt x="32" y="82"/>
                  </a:lnTo>
                  <a:lnTo>
                    <a:pt x="35" y="102"/>
                  </a:lnTo>
                  <a:lnTo>
                    <a:pt x="42" y="103"/>
                  </a:lnTo>
                  <a:lnTo>
                    <a:pt x="50" y="103"/>
                  </a:lnTo>
                  <a:lnTo>
                    <a:pt x="52" y="98"/>
                  </a:lnTo>
                  <a:lnTo>
                    <a:pt x="53" y="90"/>
                  </a:lnTo>
                  <a:lnTo>
                    <a:pt x="55" y="83"/>
                  </a:lnTo>
                  <a:lnTo>
                    <a:pt x="58" y="82"/>
                  </a:lnTo>
                  <a:lnTo>
                    <a:pt x="72" y="90"/>
                  </a:lnTo>
                  <a:lnTo>
                    <a:pt x="82" y="95"/>
                  </a:lnTo>
                  <a:lnTo>
                    <a:pt x="83" y="88"/>
                  </a:lnTo>
                  <a:lnTo>
                    <a:pt x="85" y="80"/>
                  </a:lnTo>
                  <a:lnTo>
                    <a:pt x="93" y="83"/>
                  </a:lnTo>
                  <a:lnTo>
                    <a:pt x="100" y="83"/>
                  </a:lnTo>
                  <a:lnTo>
                    <a:pt x="103" y="82"/>
                  </a:lnTo>
                  <a:lnTo>
                    <a:pt x="107" y="78"/>
                  </a:lnTo>
                  <a:lnTo>
                    <a:pt x="108" y="75"/>
                  </a:lnTo>
                  <a:lnTo>
                    <a:pt x="110" y="68"/>
                  </a:lnTo>
                  <a:lnTo>
                    <a:pt x="107" y="68"/>
                  </a:lnTo>
                  <a:lnTo>
                    <a:pt x="100" y="71"/>
                  </a:lnTo>
                  <a:lnTo>
                    <a:pt x="92" y="73"/>
                  </a:lnTo>
                  <a:lnTo>
                    <a:pt x="83" y="71"/>
                  </a:lnTo>
                  <a:lnTo>
                    <a:pt x="73" y="66"/>
                  </a:lnTo>
                  <a:lnTo>
                    <a:pt x="70" y="65"/>
                  </a:lnTo>
                  <a:lnTo>
                    <a:pt x="68" y="60"/>
                  </a:lnTo>
                  <a:lnTo>
                    <a:pt x="67" y="53"/>
                  </a:lnTo>
                  <a:lnTo>
                    <a:pt x="60" y="53"/>
                  </a:lnTo>
                  <a:lnTo>
                    <a:pt x="55" y="53"/>
                  </a:lnTo>
                  <a:lnTo>
                    <a:pt x="55" y="50"/>
                  </a:lnTo>
                  <a:lnTo>
                    <a:pt x="55" y="48"/>
                  </a:lnTo>
                  <a:lnTo>
                    <a:pt x="57" y="46"/>
                  </a:lnTo>
                  <a:lnTo>
                    <a:pt x="60" y="46"/>
                  </a:lnTo>
                  <a:lnTo>
                    <a:pt x="67" y="46"/>
                  </a:lnTo>
                  <a:lnTo>
                    <a:pt x="73" y="48"/>
                  </a:lnTo>
                  <a:lnTo>
                    <a:pt x="88" y="53"/>
                  </a:lnTo>
                  <a:lnTo>
                    <a:pt x="97" y="56"/>
                  </a:lnTo>
                  <a:lnTo>
                    <a:pt x="97" y="53"/>
                  </a:lnTo>
                  <a:lnTo>
                    <a:pt x="95" y="48"/>
                  </a:lnTo>
                  <a:lnTo>
                    <a:pt x="83" y="41"/>
                  </a:lnTo>
                  <a:lnTo>
                    <a:pt x="72" y="35"/>
                  </a:lnTo>
                  <a:lnTo>
                    <a:pt x="67" y="33"/>
                  </a:lnTo>
                  <a:lnTo>
                    <a:pt x="60" y="31"/>
                  </a:lnTo>
                  <a:lnTo>
                    <a:pt x="57" y="26"/>
                  </a:lnTo>
                  <a:lnTo>
                    <a:pt x="52" y="23"/>
                  </a:lnTo>
                  <a:lnTo>
                    <a:pt x="45" y="20"/>
                  </a:lnTo>
                  <a:lnTo>
                    <a:pt x="40" y="15"/>
                  </a:lnTo>
                  <a:lnTo>
                    <a:pt x="35" y="6"/>
                  </a:lnTo>
                  <a:lnTo>
                    <a:pt x="32" y="0"/>
                  </a:lnTo>
                  <a:lnTo>
                    <a:pt x="28" y="1"/>
                  </a:lnTo>
                  <a:lnTo>
                    <a:pt x="25" y="1"/>
                  </a:lnTo>
                  <a:lnTo>
                    <a:pt x="30" y="10"/>
                  </a:lnTo>
                  <a:lnTo>
                    <a:pt x="35" y="20"/>
                  </a:lnTo>
                  <a:lnTo>
                    <a:pt x="43" y="28"/>
                  </a:lnTo>
                  <a:lnTo>
                    <a:pt x="52" y="38"/>
                  </a:lnTo>
                  <a:lnTo>
                    <a:pt x="50" y="41"/>
                  </a:lnTo>
                  <a:lnTo>
                    <a:pt x="47" y="45"/>
                  </a:lnTo>
                  <a:lnTo>
                    <a:pt x="37" y="40"/>
                  </a:lnTo>
                  <a:lnTo>
                    <a:pt x="28" y="35"/>
                  </a:lnTo>
                  <a:lnTo>
                    <a:pt x="18" y="21"/>
                  </a:lnTo>
                  <a:lnTo>
                    <a:pt x="10" y="6"/>
                  </a:lnTo>
                  <a:lnTo>
                    <a:pt x="5" y="6"/>
                  </a:lnTo>
                  <a:lnTo>
                    <a:pt x="0" y="5"/>
                  </a:lnTo>
                  <a:close/>
                </a:path>
              </a:pathLst>
            </a:custGeom>
            <a:solidFill>
              <a:srgbClr val="1F1A17"/>
            </a:solidFill>
            <a:ln w="9525">
              <a:noFill/>
              <a:round/>
              <a:headEnd/>
              <a:tailEnd/>
            </a:ln>
          </p:spPr>
          <p:txBody>
            <a:bodyPr/>
            <a:lstStyle/>
            <a:p>
              <a:endParaRPr lang="en-US"/>
            </a:p>
          </p:txBody>
        </p:sp>
        <p:sp>
          <p:nvSpPr>
            <p:cNvPr id="5291" name="Freeform 1195"/>
            <p:cNvSpPr>
              <a:spLocks/>
            </p:cNvSpPr>
            <p:nvPr/>
          </p:nvSpPr>
          <p:spPr bwMode="auto">
            <a:xfrm>
              <a:off x="3084" y="3557"/>
              <a:ext cx="59" cy="66"/>
            </a:xfrm>
            <a:custGeom>
              <a:avLst/>
              <a:gdLst/>
              <a:ahLst/>
              <a:cxnLst>
                <a:cxn ang="0">
                  <a:pos x="0" y="42"/>
                </a:cxn>
                <a:cxn ang="0">
                  <a:pos x="5" y="44"/>
                </a:cxn>
                <a:cxn ang="0">
                  <a:pos x="14" y="51"/>
                </a:cxn>
                <a:cxn ang="0">
                  <a:pos x="19" y="61"/>
                </a:cxn>
                <a:cxn ang="0">
                  <a:pos x="22" y="66"/>
                </a:cxn>
                <a:cxn ang="0">
                  <a:pos x="24" y="49"/>
                </a:cxn>
                <a:cxn ang="0">
                  <a:pos x="29" y="47"/>
                </a:cxn>
                <a:cxn ang="0">
                  <a:pos x="29" y="32"/>
                </a:cxn>
                <a:cxn ang="0">
                  <a:pos x="37" y="27"/>
                </a:cxn>
                <a:cxn ang="0">
                  <a:pos x="47" y="37"/>
                </a:cxn>
                <a:cxn ang="0">
                  <a:pos x="59" y="24"/>
                </a:cxn>
                <a:cxn ang="0">
                  <a:pos x="49" y="24"/>
                </a:cxn>
                <a:cxn ang="0">
                  <a:pos x="57" y="14"/>
                </a:cxn>
                <a:cxn ang="0">
                  <a:pos x="52" y="9"/>
                </a:cxn>
                <a:cxn ang="0">
                  <a:pos x="41" y="14"/>
                </a:cxn>
                <a:cxn ang="0">
                  <a:pos x="39" y="0"/>
                </a:cxn>
                <a:cxn ang="0">
                  <a:pos x="30" y="7"/>
                </a:cxn>
                <a:cxn ang="0">
                  <a:pos x="27" y="24"/>
                </a:cxn>
                <a:cxn ang="0">
                  <a:pos x="24" y="2"/>
                </a:cxn>
                <a:cxn ang="0">
                  <a:pos x="17" y="27"/>
                </a:cxn>
                <a:cxn ang="0">
                  <a:pos x="12" y="34"/>
                </a:cxn>
                <a:cxn ang="0">
                  <a:pos x="0" y="42"/>
                </a:cxn>
              </a:cxnLst>
              <a:rect l="0" t="0" r="r" b="b"/>
              <a:pathLst>
                <a:path w="59" h="66">
                  <a:moveTo>
                    <a:pt x="0" y="42"/>
                  </a:moveTo>
                  <a:lnTo>
                    <a:pt x="5" y="44"/>
                  </a:lnTo>
                  <a:lnTo>
                    <a:pt x="14" y="51"/>
                  </a:lnTo>
                  <a:lnTo>
                    <a:pt x="19" y="61"/>
                  </a:lnTo>
                  <a:lnTo>
                    <a:pt x="22" y="66"/>
                  </a:lnTo>
                  <a:lnTo>
                    <a:pt x="24" y="49"/>
                  </a:lnTo>
                  <a:lnTo>
                    <a:pt x="29" y="47"/>
                  </a:lnTo>
                  <a:lnTo>
                    <a:pt x="29" y="32"/>
                  </a:lnTo>
                  <a:lnTo>
                    <a:pt x="37" y="27"/>
                  </a:lnTo>
                  <a:lnTo>
                    <a:pt x="47" y="37"/>
                  </a:lnTo>
                  <a:lnTo>
                    <a:pt x="59" y="24"/>
                  </a:lnTo>
                  <a:lnTo>
                    <a:pt x="49" y="24"/>
                  </a:lnTo>
                  <a:lnTo>
                    <a:pt x="57" y="14"/>
                  </a:lnTo>
                  <a:lnTo>
                    <a:pt x="52" y="9"/>
                  </a:lnTo>
                  <a:lnTo>
                    <a:pt x="41" y="14"/>
                  </a:lnTo>
                  <a:lnTo>
                    <a:pt x="39" y="0"/>
                  </a:lnTo>
                  <a:lnTo>
                    <a:pt x="30" y="7"/>
                  </a:lnTo>
                  <a:lnTo>
                    <a:pt x="27" y="24"/>
                  </a:lnTo>
                  <a:lnTo>
                    <a:pt x="24" y="2"/>
                  </a:lnTo>
                  <a:lnTo>
                    <a:pt x="17" y="27"/>
                  </a:lnTo>
                  <a:lnTo>
                    <a:pt x="12" y="34"/>
                  </a:lnTo>
                  <a:lnTo>
                    <a:pt x="0" y="42"/>
                  </a:lnTo>
                  <a:close/>
                </a:path>
              </a:pathLst>
            </a:custGeom>
            <a:solidFill>
              <a:srgbClr val="1F1A17"/>
            </a:solidFill>
            <a:ln w="9525">
              <a:noFill/>
              <a:round/>
              <a:headEnd/>
              <a:tailEnd/>
            </a:ln>
          </p:spPr>
          <p:txBody>
            <a:bodyPr/>
            <a:lstStyle/>
            <a:p>
              <a:endParaRPr lang="en-US"/>
            </a:p>
          </p:txBody>
        </p:sp>
        <p:sp>
          <p:nvSpPr>
            <p:cNvPr id="5292" name="Freeform 1196"/>
            <p:cNvSpPr>
              <a:spLocks/>
            </p:cNvSpPr>
            <p:nvPr/>
          </p:nvSpPr>
          <p:spPr bwMode="auto">
            <a:xfrm>
              <a:off x="3298" y="3514"/>
              <a:ext cx="92" cy="79"/>
            </a:xfrm>
            <a:custGeom>
              <a:avLst/>
              <a:gdLst/>
              <a:ahLst/>
              <a:cxnLst>
                <a:cxn ang="0">
                  <a:pos x="9" y="58"/>
                </a:cxn>
                <a:cxn ang="0">
                  <a:pos x="14" y="52"/>
                </a:cxn>
                <a:cxn ang="0">
                  <a:pos x="20" y="47"/>
                </a:cxn>
                <a:cxn ang="0">
                  <a:pos x="27" y="43"/>
                </a:cxn>
                <a:cxn ang="0">
                  <a:pos x="35" y="42"/>
                </a:cxn>
                <a:cxn ang="0">
                  <a:pos x="42" y="40"/>
                </a:cxn>
                <a:cxn ang="0">
                  <a:pos x="50" y="38"/>
                </a:cxn>
                <a:cxn ang="0">
                  <a:pos x="57" y="35"/>
                </a:cxn>
                <a:cxn ang="0">
                  <a:pos x="64" y="30"/>
                </a:cxn>
                <a:cxn ang="0">
                  <a:pos x="82" y="12"/>
                </a:cxn>
                <a:cxn ang="0">
                  <a:pos x="92" y="0"/>
                </a:cxn>
                <a:cxn ang="0">
                  <a:pos x="92" y="5"/>
                </a:cxn>
                <a:cxn ang="0">
                  <a:pos x="91" y="10"/>
                </a:cxn>
                <a:cxn ang="0">
                  <a:pos x="89" y="10"/>
                </a:cxn>
                <a:cxn ang="0">
                  <a:pos x="87" y="10"/>
                </a:cxn>
                <a:cxn ang="0">
                  <a:pos x="84" y="13"/>
                </a:cxn>
                <a:cxn ang="0">
                  <a:pos x="82" y="18"/>
                </a:cxn>
                <a:cxn ang="0">
                  <a:pos x="82" y="33"/>
                </a:cxn>
                <a:cxn ang="0">
                  <a:pos x="81" y="42"/>
                </a:cxn>
                <a:cxn ang="0">
                  <a:pos x="77" y="38"/>
                </a:cxn>
                <a:cxn ang="0">
                  <a:pos x="74" y="38"/>
                </a:cxn>
                <a:cxn ang="0">
                  <a:pos x="72" y="38"/>
                </a:cxn>
                <a:cxn ang="0">
                  <a:pos x="71" y="42"/>
                </a:cxn>
                <a:cxn ang="0">
                  <a:pos x="69" y="47"/>
                </a:cxn>
                <a:cxn ang="0">
                  <a:pos x="69" y="50"/>
                </a:cxn>
                <a:cxn ang="0">
                  <a:pos x="71" y="55"/>
                </a:cxn>
                <a:cxn ang="0">
                  <a:pos x="72" y="60"/>
                </a:cxn>
                <a:cxn ang="0">
                  <a:pos x="69" y="58"/>
                </a:cxn>
                <a:cxn ang="0">
                  <a:pos x="65" y="55"/>
                </a:cxn>
                <a:cxn ang="0">
                  <a:pos x="62" y="53"/>
                </a:cxn>
                <a:cxn ang="0">
                  <a:pos x="59" y="52"/>
                </a:cxn>
                <a:cxn ang="0">
                  <a:pos x="57" y="52"/>
                </a:cxn>
                <a:cxn ang="0">
                  <a:pos x="55" y="55"/>
                </a:cxn>
                <a:cxn ang="0">
                  <a:pos x="52" y="62"/>
                </a:cxn>
                <a:cxn ang="0">
                  <a:pos x="52" y="69"/>
                </a:cxn>
                <a:cxn ang="0">
                  <a:pos x="54" y="74"/>
                </a:cxn>
                <a:cxn ang="0">
                  <a:pos x="54" y="75"/>
                </a:cxn>
                <a:cxn ang="0">
                  <a:pos x="47" y="72"/>
                </a:cxn>
                <a:cxn ang="0">
                  <a:pos x="40" y="70"/>
                </a:cxn>
                <a:cxn ang="0">
                  <a:pos x="34" y="74"/>
                </a:cxn>
                <a:cxn ang="0">
                  <a:pos x="29" y="79"/>
                </a:cxn>
                <a:cxn ang="0">
                  <a:pos x="19" y="77"/>
                </a:cxn>
                <a:cxn ang="0">
                  <a:pos x="9" y="77"/>
                </a:cxn>
                <a:cxn ang="0">
                  <a:pos x="4" y="69"/>
                </a:cxn>
                <a:cxn ang="0">
                  <a:pos x="0" y="62"/>
                </a:cxn>
                <a:cxn ang="0">
                  <a:pos x="5" y="60"/>
                </a:cxn>
                <a:cxn ang="0">
                  <a:pos x="9" y="58"/>
                </a:cxn>
              </a:cxnLst>
              <a:rect l="0" t="0" r="r" b="b"/>
              <a:pathLst>
                <a:path w="92" h="79">
                  <a:moveTo>
                    <a:pt x="9" y="58"/>
                  </a:moveTo>
                  <a:lnTo>
                    <a:pt x="14" y="52"/>
                  </a:lnTo>
                  <a:lnTo>
                    <a:pt x="20" y="47"/>
                  </a:lnTo>
                  <a:lnTo>
                    <a:pt x="27" y="43"/>
                  </a:lnTo>
                  <a:lnTo>
                    <a:pt x="35" y="42"/>
                  </a:lnTo>
                  <a:lnTo>
                    <a:pt x="42" y="40"/>
                  </a:lnTo>
                  <a:lnTo>
                    <a:pt x="50" y="38"/>
                  </a:lnTo>
                  <a:lnTo>
                    <a:pt x="57" y="35"/>
                  </a:lnTo>
                  <a:lnTo>
                    <a:pt x="64" y="30"/>
                  </a:lnTo>
                  <a:lnTo>
                    <a:pt x="82" y="12"/>
                  </a:lnTo>
                  <a:lnTo>
                    <a:pt x="92" y="0"/>
                  </a:lnTo>
                  <a:lnTo>
                    <a:pt x="92" y="5"/>
                  </a:lnTo>
                  <a:lnTo>
                    <a:pt x="91" y="10"/>
                  </a:lnTo>
                  <a:lnTo>
                    <a:pt x="89" y="10"/>
                  </a:lnTo>
                  <a:lnTo>
                    <a:pt x="87" y="10"/>
                  </a:lnTo>
                  <a:lnTo>
                    <a:pt x="84" y="13"/>
                  </a:lnTo>
                  <a:lnTo>
                    <a:pt x="82" y="18"/>
                  </a:lnTo>
                  <a:lnTo>
                    <a:pt x="82" y="33"/>
                  </a:lnTo>
                  <a:lnTo>
                    <a:pt x="81" y="42"/>
                  </a:lnTo>
                  <a:lnTo>
                    <a:pt x="77" y="38"/>
                  </a:lnTo>
                  <a:lnTo>
                    <a:pt x="74" y="38"/>
                  </a:lnTo>
                  <a:lnTo>
                    <a:pt x="72" y="38"/>
                  </a:lnTo>
                  <a:lnTo>
                    <a:pt x="71" y="42"/>
                  </a:lnTo>
                  <a:lnTo>
                    <a:pt x="69" y="47"/>
                  </a:lnTo>
                  <a:lnTo>
                    <a:pt x="69" y="50"/>
                  </a:lnTo>
                  <a:lnTo>
                    <a:pt x="71" y="55"/>
                  </a:lnTo>
                  <a:lnTo>
                    <a:pt x="72" y="60"/>
                  </a:lnTo>
                  <a:lnTo>
                    <a:pt x="69" y="58"/>
                  </a:lnTo>
                  <a:lnTo>
                    <a:pt x="65" y="55"/>
                  </a:lnTo>
                  <a:lnTo>
                    <a:pt x="62" y="53"/>
                  </a:lnTo>
                  <a:lnTo>
                    <a:pt x="59" y="52"/>
                  </a:lnTo>
                  <a:lnTo>
                    <a:pt x="57" y="52"/>
                  </a:lnTo>
                  <a:lnTo>
                    <a:pt x="55" y="55"/>
                  </a:lnTo>
                  <a:lnTo>
                    <a:pt x="52" y="62"/>
                  </a:lnTo>
                  <a:lnTo>
                    <a:pt x="52" y="69"/>
                  </a:lnTo>
                  <a:lnTo>
                    <a:pt x="54" y="74"/>
                  </a:lnTo>
                  <a:lnTo>
                    <a:pt x="54" y="75"/>
                  </a:lnTo>
                  <a:lnTo>
                    <a:pt x="47" y="72"/>
                  </a:lnTo>
                  <a:lnTo>
                    <a:pt x="40" y="70"/>
                  </a:lnTo>
                  <a:lnTo>
                    <a:pt x="34" y="74"/>
                  </a:lnTo>
                  <a:lnTo>
                    <a:pt x="29" y="79"/>
                  </a:lnTo>
                  <a:lnTo>
                    <a:pt x="19" y="77"/>
                  </a:lnTo>
                  <a:lnTo>
                    <a:pt x="9" y="77"/>
                  </a:lnTo>
                  <a:lnTo>
                    <a:pt x="4" y="69"/>
                  </a:lnTo>
                  <a:lnTo>
                    <a:pt x="0" y="62"/>
                  </a:lnTo>
                  <a:lnTo>
                    <a:pt x="5" y="60"/>
                  </a:lnTo>
                  <a:lnTo>
                    <a:pt x="9" y="58"/>
                  </a:lnTo>
                  <a:close/>
                </a:path>
              </a:pathLst>
            </a:custGeom>
            <a:solidFill>
              <a:srgbClr val="1F1A17"/>
            </a:solidFill>
            <a:ln w="9525">
              <a:noFill/>
              <a:round/>
              <a:headEnd/>
              <a:tailEnd/>
            </a:ln>
          </p:spPr>
          <p:txBody>
            <a:bodyPr/>
            <a:lstStyle/>
            <a:p>
              <a:endParaRPr lang="en-US"/>
            </a:p>
          </p:txBody>
        </p:sp>
        <p:sp>
          <p:nvSpPr>
            <p:cNvPr id="5293" name="Freeform 1197"/>
            <p:cNvSpPr>
              <a:spLocks/>
            </p:cNvSpPr>
            <p:nvPr/>
          </p:nvSpPr>
          <p:spPr bwMode="auto">
            <a:xfrm>
              <a:off x="3327" y="3547"/>
              <a:ext cx="48" cy="41"/>
            </a:xfrm>
            <a:custGeom>
              <a:avLst/>
              <a:gdLst/>
              <a:ahLst/>
              <a:cxnLst>
                <a:cxn ang="0">
                  <a:pos x="0" y="27"/>
                </a:cxn>
                <a:cxn ang="0">
                  <a:pos x="1" y="32"/>
                </a:cxn>
                <a:cxn ang="0">
                  <a:pos x="3" y="39"/>
                </a:cxn>
                <a:cxn ang="0">
                  <a:pos x="5" y="37"/>
                </a:cxn>
                <a:cxn ang="0">
                  <a:pos x="5" y="36"/>
                </a:cxn>
                <a:cxn ang="0">
                  <a:pos x="8" y="39"/>
                </a:cxn>
                <a:cxn ang="0">
                  <a:pos x="11" y="41"/>
                </a:cxn>
                <a:cxn ang="0">
                  <a:pos x="15" y="41"/>
                </a:cxn>
                <a:cxn ang="0">
                  <a:pos x="18" y="37"/>
                </a:cxn>
                <a:cxn ang="0">
                  <a:pos x="23" y="39"/>
                </a:cxn>
                <a:cxn ang="0">
                  <a:pos x="28" y="41"/>
                </a:cxn>
                <a:cxn ang="0">
                  <a:pos x="30" y="34"/>
                </a:cxn>
                <a:cxn ang="0">
                  <a:pos x="30" y="25"/>
                </a:cxn>
                <a:cxn ang="0">
                  <a:pos x="35" y="25"/>
                </a:cxn>
                <a:cxn ang="0">
                  <a:pos x="38" y="24"/>
                </a:cxn>
                <a:cxn ang="0">
                  <a:pos x="35" y="22"/>
                </a:cxn>
                <a:cxn ang="0">
                  <a:pos x="33" y="19"/>
                </a:cxn>
                <a:cxn ang="0">
                  <a:pos x="42" y="17"/>
                </a:cxn>
                <a:cxn ang="0">
                  <a:pos x="48" y="14"/>
                </a:cxn>
                <a:cxn ang="0">
                  <a:pos x="47" y="9"/>
                </a:cxn>
                <a:cxn ang="0">
                  <a:pos x="43" y="5"/>
                </a:cxn>
                <a:cxn ang="0">
                  <a:pos x="40" y="2"/>
                </a:cxn>
                <a:cxn ang="0">
                  <a:pos x="35" y="0"/>
                </a:cxn>
                <a:cxn ang="0">
                  <a:pos x="38" y="4"/>
                </a:cxn>
                <a:cxn ang="0">
                  <a:pos x="40" y="9"/>
                </a:cxn>
                <a:cxn ang="0">
                  <a:pos x="31" y="10"/>
                </a:cxn>
                <a:cxn ang="0">
                  <a:pos x="23" y="10"/>
                </a:cxn>
                <a:cxn ang="0">
                  <a:pos x="20" y="14"/>
                </a:cxn>
                <a:cxn ang="0">
                  <a:pos x="16" y="19"/>
                </a:cxn>
                <a:cxn ang="0">
                  <a:pos x="20" y="22"/>
                </a:cxn>
                <a:cxn ang="0">
                  <a:pos x="21" y="27"/>
                </a:cxn>
                <a:cxn ang="0">
                  <a:pos x="16" y="25"/>
                </a:cxn>
                <a:cxn ang="0">
                  <a:pos x="13" y="24"/>
                </a:cxn>
                <a:cxn ang="0">
                  <a:pos x="10" y="22"/>
                </a:cxn>
                <a:cxn ang="0">
                  <a:pos x="5" y="24"/>
                </a:cxn>
                <a:cxn ang="0">
                  <a:pos x="6" y="29"/>
                </a:cxn>
                <a:cxn ang="0">
                  <a:pos x="8" y="32"/>
                </a:cxn>
                <a:cxn ang="0">
                  <a:pos x="3" y="29"/>
                </a:cxn>
                <a:cxn ang="0">
                  <a:pos x="0" y="27"/>
                </a:cxn>
              </a:cxnLst>
              <a:rect l="0" t="0" r="r" b="b"/>
              <a:pathLst>
                <a:path w="48" h="41">
                  <a:moveTo>
                    <a:pt x="0" y="27"/>
                  </a:moveTo>
                  <a:lnTo>
                    <a:pt x="1" y="32"/>
                  </a:lnTo>
                  <a:lnTo>
                    <a:pt x="3" y="39"/>
                  </a:lnTo>
                  <a:lnTo>
                    <a:pt x="5" y="37"/>
                  </a:lnTo>
                  <a:lnTo>
                    <a:pt x="5" y="36"/>
                  </a:lnTo>
                  <a:lnTo>
                    <a:pt x="8" y="39"/>
                  </a:lnTo>
                  <a:lnTo>
                    <a:pt x="11" y="41"/>
                  </a:lnTo>
                  <a:lnTo>
                    <a:pt x="15" y="41"/>
                  </a:lnTo>
                  <a:lnTo>
                    <a:pt x="18" y="37"/>
                  </a:lnTo>
                  <a:lnTo>
                    <a:pt x="23" y="39"/>
                  </a:lnTo>
                  <a:lnTo>
                    <a:pt x="28" y="41"/>
                  </a:lnTo>
                  <a:lnTo>
                    <a:pt x="30" y="34"/>
                  </a:lnTo>
                  <a:lnTo>
                    <a:pt x="30" y="25"/>
                  </a:lnTo>
                  <a:lnTo>
                    <a:pt x="35" y="25"/>
                  </a:lnTo>
                  <a:lnTo>
                    <a:pt x="38" y="24"/>
                  </a:lnTo>
                  <a:lnTo>
                    <a:pt x="35" y="22"/>
                  </a:lnTo>
                  <a:lnTo>
                    <a:pt x="33" y="19"/>
                  </a:lnTo>
                  <a:lnTo>
                    <a:pt x="42" y="17"/>
                  </a:lnTo>
                  <a:lnTo>
                    <a:pt x="48" y="14"/>
                  </a:lnTo>
                  <a:lnTo>
                    <a:pt x="47" y="9"/>
                  </a:lnTo>
                  <a:lnTo>
                    <a:pt x="43" y="5"/>
                  </a:lnTo>
                  <a:lnTo>
                    <a:pt x="40" y="2"/>
                  </a:lnTo>
                  <a:lnTo>
                    <a:pt x="35" y="0"/>
                  </a:lnTo>
                  <a:lnTo>
                    <a:pt x="38" y="4"/>
                  </a:lnTo>
                  <a:lnTo>
                    <a:pt x="40" y="9"/>
                  </a:lnTo>
                  <a:lnTo>
                    <a:pt x="31" y="10"/>
                  </a:lnTo>
                  <a:lnTo>
                    <a:pt x="23" y="10"/>
                  </a:lnTo>
                  <a:lnTo>
                    <a:pt x="20" y="14"/>
                  </a:lnTo>
                  <a:lnTo>
                    <a:pt x="16" y="19"/>
                  </a:lnTo>
                  <a:lnTo>
                    <a:pt x="20" y="22"/>
                  </a:lnTo>
                  <a:lnTo>
                    <a:pt x="21" y="27"/>
                  </a:lnTo>
                  <a:lnTo>
                    <a:pt x="16" y="25"/>
                  </a:lnTo>
                  <a:lnTo>
                    <a:pt x="13" y="24"/>
                  </a:lnTo>
                  <a:lnTo>
                    <a:pt x="10" y="22"/>
                  </a:lnTo>
                  <a:lnTo>
                    <a:pt x="5" y="24"/>
                  </a:lnTo>
                  <a:lnTo>
                    <a:pt x="6" y="29"/>
                  </a:lnTo>
                  <a:lnTo>
                    <a:pt x="8" y="32"/>
                  </a:lnTo>
                  <a:lnTo>
                    <a:pt x="3" y="29"/>
                  </a:lnTo>
                  <a:lnTo>
                    <a:pt x="0" y="27"/>
                  </a:lnTo>
                  <a:close/>
                </a:path>
              </a:pathLst>
            </a:custGeom>
            <a:solidFill>
              <a:srgbClr val="1F1A17"/>
            </a:solidFill>
            <a:ln w="9525">
              <a:noFill/>
              <a:round/>
              <a:headEnd/>
              <a:tailEnd/>
            </a:ln>
          </p:spPr>
          <p:txBody>
            <a:bodyPr/>
            <a:lstStyle/>
            <a:p>
              <a:endParaRPr lang="en-US"/>
            </a:p>
          </p:txBody>
        </p:sp>
        <p:sp>
          <p:nvSpPr>
            <p:cNvPr id="5294" name="Freeform 1198"/>
            <p:cNvSpPr>
              <a:spLocks/>
            </p:cNvSpPr>
            <p:nvPr/>
          </p:nvSpPr>
          <p:spPr bwMode="auto">
            <a:xfrm>
              <a:off x="3221" y="3539"/>
              <a:ext cx="36" cy="49"/>
            </a:xfrm>
            <a:custGeom>
              <a:avLst/>
              <a:gdLst/>
              <a:ahLst/>
              <a:cxnLst>
                <a:cxn ang="0">
                  <a:pos x="10" y="0"/>
                </a:cxn>
                <a:cxn ang="0">
                  <a:pos x="5" y="7"/>
                </a:cxn>
                <a:cxn ang="0">
                  <a:pos x="0" y="17"/>
                </a:cxn>
                <a:cxn ang="0">
                  <a:pos x="2" y="27"/>
                </a:cxn>
                <a:cxn ang="0">
                  <a:pos x="5" y="33"/>
                </a:cxn>
                <a:cxn ang="0">
                  <a:pos x="9" y="28"/>
                </a:cxn>
                <a:cxn ang="0">
                  <a:pos x="14" y="28"/>
                </a:cxn>
                <a:cxn ang="0">
                  <a:pos x="10" y="40"/>
                </a:cxn>
                <a:cxn ang="0">
                  <a:pos x="9" y="49"/>
                </a:cxn>
                <a:cxn ang="0">
                  <a:pos x="12" y="49"/>
                </a:cxn>
                <a:cxn ang="0">
                  <a:pos x="17" y="47"/>
                </a:cxn>
                <a:cxn ang="0">
                  <a:pos x="26" y="45"/>
                </a:cxn>
                <a:cxn ang="0">
                  <a:pos x="31" y="40"/>
                </a:cxn>
                <a:cxn ang="0">
                  <a:pos x="36" y="30"/>
                </a:cxn>
                <a:cxn ang="0">
                  <a:pos x="36" y="27"/>
                </a:cxn>
                <a:cxn ang="0">
                  <a:pos x="31" y="17"/>
                </a:cxn>
                <a:cxn ang="0">
                  <a:pos x="15" y="15"/>
                </a:cxn>
                <a:cxn ang="0">
                  <a:pos x="10" y="0"/>
                </a:cxn>
              </a:cxnLst>
              <a:rect l="0" t="0" r="r" b="b"/>
              <a:pathLst>
                <a:path w="36" h="49">
                  <a:moveTo>
                    <a:pt x="10" y="0"/>
                  </a:moveTo>
                  <a:lnTo>
                    <a:pt x="5" y="7"/>
                  </a:lnTo>
                  <a:lnTo>
                    <a:pt x="0" y="17"/>
                  </a:lnTo>
                  <a:lnTo>
                    <a:pt x="2" y="27"/>
                  </a:lnTo>
                  <a:lnTo>
                    <a:pt x="5" y="33"/>
                  </a:lnTo>
                  <a:lnTo>
                    <a:pt x="9" y="28"/>
                  </a:lnTo>
                  <a:lnTo>
                    <a:pt x="14" y="28"/>
                  </a:lnTo>
                  <a:lnTo>
                    <a:pt x="10" y="40"/>
                  </a:lnTo>
                  <a:lnTo>
                    <a:pt x="9" y="49"/>
                  </a:lnTo>
                  <a:lnTo>
                    <a:pt x="12" y="49"/>
                  </a:lnTo>
                  <a:lnTo>
                    <a:pt x="17" y="47"/>
                  </a:lnTo>
                  <a:lnTo>
                    <a:pt x="26" y="45"/>
                  </a:lnTo>
                  <a:lnTo>
                    <a:pt x="31" y="40"/>
                  </a:lnTo>
                  <a:lnTo>
                    <a:pt x="36" y="30"/>
                  </a:lnTo>
                  <a:lnTo>
                    <a:pt x="36" y="27"/>
                  </a:lnTo>
                  <a:lnTo>
                    <a:pt x="31" y="17"/>
                  </a:lnTo>
                  <a:lnTo>
                    <a:pt x="15" y="15"/>
                  </a:lnTo>
                  <a:lnTo>
                    <a:pt x="10" y="0"/>
                  </a:lnTo>
                  <a:close/>
                </a:path>
              </a:pathLst>
            </a:custGeom>
            <a:solidFill>
              <a:srgbClr val="1F1A17"/>
            </a:solidFill>
            <a:ln w="9525">
              <a:noFill/>
              <a:round/>
              <a:headEnd/>
              <a:tailEnd/>
            </a:ln>
          </p:spPr>
          <p:txBody>
            <a:bodyPr/>
            <a:lstStyle/>
            <a:p>
              <a:endParaRPr lang="en-US"/>
            </a:p>
          </p:txBody>
        </p:sp>
        <p:sp>
          <p:nvSpPr>
            <p:cNvPr id="5295" name="Freeform 1199"/>
            <p:cNvSpPr>
              <a:spLocks/>
            </p:cNvSpPr>
            <p:nvPr/>
          </p:nvSpPr>
          <p:spPr bwMode="auto">
            <a:xfrm>
              <a:off x="3170" y="3506"/>
              <a:ext cx="30" cy="36"/>
            </a:xfrm>
            <a:custGeom>
              <a:avLst/>
              <a:gdLst/>
              <a:ahLst/>
              <a:cxnLst>
                <a:cxn ang="0">
                  <a:pos x="15" y="0"/>
                </a:cxn>
                <a:cxn ang="0">
                  <a:pos x="13" y="8"/>
                </a:cxn>
                <a:cxn ang="0">
                  <a:pos x="8" y="18"/>
                </a:cxn>
                <a:cxn ang="0">
                  <a:pos x="1" y="21"/>
                </a:cxn>
                <a:cxn ang="0">
                  <a:pos x="0" y="23"/>
                </a:cxn>
                <a:cxn ang="0">
                  <a:pos x="5" y="30"/>
                </a:cxn>
                <a:cxn ang="0">
                  <a:pos x="16" y="36"/>
                </a:cxn>
                <a:cxn ang="0">
                  <a:pos x="20" y="36"/>
                </a:cxn>
                <a:cxn ang="0">
                  <a:pos x="21" y="35"/>
                </a:cxn>
                <a:cxn ang="0">
                  <a:pos x="21" y="33"/>
                </a:cxn>
                <a:cxn ang="0">
                  <a:pos x="21" y="33"/>
                </a:cxn>
                <a:cxn ang="0">
                  <a:pos x="16" y="20"/>
                </a:cxn>
                <a:cxn ang="0">
                  <a:pos x="30" y="13"/>
                </a:cxn>
                <a:cxn ang="0">
                  <a:pos x="15" y="0"/>
                </a:cxn>
              </a:cxnLst>
              <a:rect l="0" t="0" r="r" b="b"/>
              <a:pathLst>
                <a:path w="30" h="36">
                  <a:moveTo>
                    <a:pt x="15" y="0"/>
                  </a:moveTo>
                  <a:lnTo>
                    <a:pt x="13" y="8"/>
                  </a:lnTo>
                  <a:lnTo>
                    <a:pt x="8" y="18"/>
                  </a:lnTo>
                  <a:lnTo>
                    <a:pt x="1" y="21"/>
                  </a:lnTo>
                  <a:lnTo>
                    <a:pt x="0" y="23"/>
                  </a:lnTo>
                  <a:lnTo>
                    <a:pt x="5" y="30"/>
                  </a:lnTo>
                  <a:lnTo>
                    <a:pt x="16" y="36"/>
                  </a:lnTo>
                  <a:lnTo>
                    <a:pt x="20" y="36"/>
                  </a:lnTo>
                  <a:lnTo>
                    <a:pt x="21" y="35"/>
                  </a:lnTo>
                  <a:lnTo>
                    <a:pt x="21" y="33"/>
                  </a:lnTo>
                  <a:lnTo>
                    <a:pt x="21" y="33"/>
                  </a:lnTo>
                  <a:lnTo>
                    <a:pt x="16" y="20"/>
                  </a:lnTo>
                  <a:lnTo>
                    <a:pt x="30" y="13"/>
                  </a:lnTo>
                  <a:lnTo>
                    <a:pt x="15" y="0"/>
                  </a:lnTo>
                  <a:close/>
                </a:path>
              </a:pathLst>
            </a:custGeom>
            <a:solidFill>
              <a:srgbClr val="1F1A17"/>
            </a:solidFill>
            <a:ln w="9525">
              <a:noFill/>
              <a:round/>
              <a:headEnd/>
              <a:tailEnd/>
            </a:ln>
          </p:spPr>
          <p:txBody>
            <a:bodyPr/>
            <a:lstStyle/>
            <a:p>
              <a:endParaRPr lang="en-US"/>
            </a:p>
          </p:txBody>
        </p:sp>
        <p:sp>
          <p:nvSpPr>
            <p:cNvPr id="5296" name="Freeform 1200"/>
            <p:cNvSpPr>
              <a:spLocks/>
            </p:cNvSpPr>
            <p:nvPr/>
          </p:nvSpPr>
          <p:spPr bwMode="auto">
            <a:xfrm>
              <a:off x="3223" y="3562"/>
              <a:ext cx="114" cy="64"/>
            </a:xfrm>
            <a:custGeom>
              <a:avLst/>
              <a:gdLst/>
              <a:ahLst/>
              <a:cxnLst>
                <a:cxn ang="0">
                  <a:pos x="3" y="19"/>
                </a:cxn>
                <a:cxn ang="0">
                  <a:pos x="0" y="32"/>
                </a:cxn>
                <a:cxn ang="0">
                  <a:pos x="2" y="42"/>
                </a:cxn>
                <a:cxn ang="0">
                  <a:pos x="3" y="52"/>
                </a:cxn>
                <a:cxn ang="0">
                  <a:pos x="7" y="64"/>
                </a:cxn>
                <a:cxn ang="0">
                  <a:pos x="12" y="59"/>
                </a:cxn>
                <a:cxn ang="0">
                  <a:pos x="17" y="54"/>
                </a:cxn>
                <a:cxn ang="0">
                  <a:pos x="18" y="44"/>
                </a:cxn>
                <a:cxn ang="0">
                  <a:pos x="22" y="41"/>
                </a:cxn>
                <a:cxn ang="0">
                  <a:pos x="25" y="42"/>
                </a:cxn>
                <a:cxn ang="0">
                  <a:pos x="30" y="49"/>
                </a:cxn>
                <a:cxn ang="0">
                  <a:pos x="32" y="37"/>
                </a:cxn>
                <a:cxn ang="0">
                  <a:pos x="35" y="29"/>
                </a:cxn>
                <a:cxn ang="0">
                  <a:pos x="40" y="27"/>
                </a:cxn>
                <a:cxn ang="0">
                  <a:pos x="49" y="26"/>
                </a:cxn>
                <a:cxn ang="0">
                  <a:pos x="50" y="21"/>
                </a:cxn>
                <a:cxn ang="0">
                  <a:pos x="54" y="14"/>
                </a:cxn>
                <a:cxn ang="0">
                  <a:pos x="57" y="14"/>
                </a:cxn>
                <a:cxn ang="0">
                  <a:pos x="62" y="12"/>
                </a:cxn>
                <a:cxn ang="0">
                  <a:pos x="62" y="19"/>
                </a:cxn>
                <a:cxn ang="0">
                  <a:pos x="64" y="27"/>
                </a:cxn>
                <a:cxn ang="0">
                  <a:pos x="69" y="19"/>
                </a:cxn>
                <a:cxn ang="0">
                  <a:pos x="74" y="10"/>
                </a:cxn>
                <a:cxn ang="0">
                  <a:pos x="74" y="16"/>
                </a:cxn>
                <a:cxn ang="0">
                  <a:pos x="72" y="24"/>
                </a:cxn>
                <a:cxn ang="0">
                  <a:pos x="74" y="31"/>
                </a:cxn>
                <a:cxn ang="0">
                  <a:pos x="75" y="34"/>
                </a:cxn>
                <a:cxn ang="0">
                  <a:pos x="79" y="22"/>
                </a:cxn>
                <a:cxn ang="0">
                  <a:pos x="80" y="10"/>
                </a:cxn>
                <a:cxn ang="0">
                  <a:pos x="85" y="34"/>
                </a:cxn>
                <a:cxn ang="0">
                  <a:pos x="89" y="57"/>
                </a:cxn>
                <a:cxn ang="0">
                  <a:pos x="92" y="57"/>
                </a:cxn>
                <a:cxn ang="0">
                  <a:pos x="95" y="57"/>
                </a:cxn>
                <a:cxn ang="0">
                  <a:pos x="97" y="54"/>
                </a:cxn>
                <a:cxn ang="0">
                  <a:pos x="97" y="52"/>
                </a:cxn>
                <a:cxn ang="0">
                  <a:pos x="97" y="44"/>
                </a:cxn>
                <a:cxn ang="0">
                  <a:pos x="95" y="36"/>
                </a:cxn>
                <a:cxn ang="0">
                  <a:pos x="100" y="37"/>
                </a:cxn>
                <a:cxn ang="0">
                  <a:pos x="104" y="39"/>
                </a:cxn>
                <a:cxn ang="0">
                  <a:pos x="109" y="39"/>
                </a:cxn>
                <a:cxn ang="0">
                  <a:pos x="114" y="37"/>
                </a:cxn>
                <a:cxn ang="0">
                  <a:pos x="105" y="34"/>
                </a:cxn>
                <a:cxn ang="0">
                  <a:pos x="100" y="29"/>
                </a:cxn>
                <a:cxn ang="0">
                  <a:pos x="95" y="22"/>
                </a:cxn>
                <a:cxn ang="0">
                  <a:pos x="89" y="14"/>
                </a:cxn>
                <a:cxn ang="0">
                  <a:pos x="89" y="9"/>
                </a:cxn>
                <a:cxn ang="0">
                  <a:pos x="85" y="4"/>
                </a:cxn>
                <a:cxn ang="0">
                  <a:pos x="80" y="2"/>
                </a:cxn>
                <a:cxn ang="0">
                  <a:pos x="75" y="0"/>
                </a:cxn>
                <a:cxn ang="0">
                  <a:pos x="62" y="0"/>
                </a:cxn>
                <a:cxn ang="0">
                  <a:pos x="54" y="0"/>
                </a:cxn>
                <a:cxn ang="0">
                  <a:pos x="34" y="16"/>
                </a:cxn>
                <a:cxn ang="0">
                  <a:pos x="13" y="32"/>
                </a:cxn>
                <a:cxn ang="0">
                  <a:pos x="10" y="34"/>
                </a:cxn>
                <a:cxn ang="0">
                  <a:pos x="7" y="34"/>
                </a:cxn>
                <a:cxn ang="0">
                  <a:pos x="5" y="32"/>
                </a:cxn>
                <a:cxn ang="0">
                  <a:pos x="5" y="31"/>
                </a:cxn>
                <a:cxn ang="0">
                  <a:pos x="3" y="26"/>
                </a:cxn>
                <a:cxn ang="0">
                  <a:pos x="3" y="19"/>
                </a:cxn>
              </a:cxnLst>
              <a:rect l="0" t="0" r="r" b="b"/>
              <a:pathLst>
                <a:path w="114" h="64">
                  <a:moveTo>
                    <a:pt x="3" y="19"/>
                  </a:moveTo>
                  <a:lnTo>
                    <a:pt x="0" y="32"/>
                  </a:lnTo>
                  <a:lnTo>
                    <a:pt x="2" y="42"/>
                  </a:lnTo>
                  <a:lnTo>
                    <a:pt x="3" y="52"/>
                  </a:lnTo>
                  <a:lnTo>
                    <a:pt x="7" y="64"/>
                  </a:lnTo>
                  <a:lnTo>
                    <a:pt x="12" y="59"/>
                  </a:lnTo>
                  <a:lnTo>
                    <a:pt x="17" y="54"/>
                  </a:lnTo>
                  <a:lnTo>
                    <a:pt x="18" y="44"/>
                  </a:lnTo>
                  <a:lnTo>
                    <a:pt x="22" y="41"/>
                  </a:lnTo>
                  <a:lnTo>
                    <a:pt x="25" y="42"/>
                  </a:lnTo>
                  <a:lnTo>
                    <a:pt x="30" y="49"/>
                  </a:lnTo>
                  <a:lnTo>
                    <a:pt x="32" y="37"/>
                  </a:lnTo>
                  <a:lnTo>
                    <a:pt x="35" y="29"/>
                  </a:lnTo>
                  <a:lnTo>
                    <a:pt x="40" y="27"/>
                  </a:lnTo>
                  <a:lnTo>
                    <a:pt x="49" y="26"/>
                  </a:lnTo>
                  <a:lnTo>
                    <a:pt x="50" y="21"/>
                  </a:lnTo>
                  <a:lnTo>
                    <a:pt x="54" y="14"/>
                  </a:lnTo>
                  <a:lnTo>
                    <a:pt x="57" y="14"/>
                  </a:lnTo>
                  <a:lnTo>
                    <a:pt x="62" y="12"/>
                  </a:lnTo>
                  <a:lnTo>
                    <a:pt x="62" y="19"/>
                  </a:lnTo>
                  <a:lnTo>
                    <a:pt x="64" y="27"/>
                  </a:lnTo>
                  <a:lnTo>
                    <a:pt x="69" y="19"/>
                  </a:lnTo>
                  <a:lnTo>
                    <a:pt x="74" y="10"/>
                  </a:lnTo>
                  <a:lnTo>
                    <a:pt x="74" y="16"/>
                  </a:lnTo>
                  <a:lnTo>
                    <a:pt x="72" y="24"/>
                  </a:lnTo>
                  <a:lnTo>
                    <a:pt x="74" y="31"/>
                  </a:lnTo>
                  <a:lnTo>
                    <a:pt x="75" y="34"/>
                  </a:lnTo>
                  <a:lnTo>
                    <a:pt x="79" y="22"/>
                  </a:lnTo>
                  <a:lnTo>
                    <a:pt x="80" y="10"/>
                  </a:lnTo>
                  <a:lnTo>
                    <a:pt x="85" y="34"/>
                  </a:lnTo>
                  <a:lnTo>
                    <a:pt x="89" y="57"/>
                  </a:lnTo>
                  <a:lnTo>
                    <a:pt x="92" y="57"/>
                  </a:lnTo>
                  <a:lnTo>
                    <a:pt x="95" y="57"/>
                  </a:lnTo>
                  <a:lnTo>
                    <a:pt x="97" y="54"/>
                  </a:lnTo>
                  <a:lnTo>
                    <a:pt x="97" y="52"/>
                  </a:lnTo>
                  <a:lnTo>
                    <a:pt x="97" y="44"/>
                  </a:lnTo>
                  <a:lnTo>
                    <a:pt x="95" y="36"/>
                  </a:lnTo>
                  <a:lnTo>
                    <a:pt x="100" y="37"/>
                  </a:lnTo>
                  <a:lnTo>
                    <a:pt x="104" y="39"/>
                  </a:lnTo>
                  <a:lnTo>
                    <a:pt x="109" y="39"/>
                  </a:lnTo>
                  <a:lnTo>
                    <a:pt x="114" y="37"/>
                  </a:lnTo>
                  <a:lnTo>
                    <a:pt x="105" y="34"/>
                  </a:lnTo>
                  <a:lnTo>
                    <a:pt x="100" y="29"/>
                  </a:lnTo>
                  <a:lnTo>
                    <a:pt x="95" y="22"/>
                  </a:lnTo>
                  <a:lnTo>
                    <a:pt x="89" y="14"/>
                  </a:lnTo>
                  <a:lnTo>
                    <a:pt x="89" y="9"/>
                  </a:lnTo>
                  <a:lnTo>
                    <a:pt x="85" y="4"/>
                  </a:lnTo>
                  <a:lnTo>
                    <a:pt x="80" y="2"/>
                  </a:lnTo>
                  <a:lnTo>
                    <a:pt x="75" y="0"/>
                  </a:lnTo>
                  <a:lnTo>
                    <a:pt x="62" y="0"/>
                  </a:lnTo>
                  <a:lnTo>
                    <a:pt x="54" y="0"/>
                  </a:lnTo>
                  <a:lnTo>
                    <a:pt x="34" y="16"/>
                  </a:lnTo>
                  <a:lnTo>
                    <a:pt x="13" y="32"/>
                  </a:lnTo>
                  <a:lnTo>
                    <a:pt x="10" y="34"/>
                  </a:lnTo>
                  <a:lnTo>
                    <a:pt x="7" y="34"/>
                  </a:lnTo>
                  <a:lnTo>
                    <a:pt x="5" y="32"/>
                  </a:lnTo>
                  <a:lnTo>
                    <a:pt x="5" y="31"/>
                  </a:lnTo>
                  <a:lnTo>
                    <a:pt x="3" y="26"/>
                  </a:lnTo>
                  <a:lnTo>
                    <a:pt x="3" y="19"/>
                  </a:lnTo>
                  <a:close/>
                </a:path>
              </a:pathLst>
            </a:custGeom>
            <a:solidFill>
              <a:srgbClr val="1F1A17"/>
            </a:solidFill>
            <a:ln w="9525">
              <a:noFill/>
              <a:round/>
              <a:headEnd/>
              <a:tailEnd/>
            </a:ln>
          </p:spPr>
          <p:txBody>
            <a:bodyPr/>
            <a:lstStyle/>
            <a:p>
              <a:endParaRPr lang="en-US"/>
            </a:p>
          </p:txBody>
        </p:sp>
        <p:sp>
          <p:nvSpPr>
            <p:cNvPr id="5297" name="Freeform 1201"/>
            <p:cNvSpPr>
              <a:spLocks/>
            </p:cNvSpPr>
            <p:nvPr/>
          </p:nvSpPr>
          <p:spPr bwMode="auto">
            <a:xfrm>
              <a:off x="3156" y="3599"/>
              <a:ext cx="30" cy="37"/>
            </a:xfrm>
            <a:custGeom>
              <a:avLst/>
              <a:gdLst/>
              <a:ahLst/>
              <a:cxnLst>
                <a:cxn ang="0">
                  <a:pos x="10" y="0"/>
                </a:cxn>
                <a:cxn ang="0">
                  <a:pos x="9" y="0"/>
                </a:cxn>
                <a:cxn ang="0">
                  <a:pos x="5" y="4"/>
                </a:cxn>
                <a:cxn ang="0">
                  <a:pos x="2" y="9"/>
                </a:cxn>
                <a:cxn ang="0">
                  <a:pos x="0" y="14"/>
                </a:cxn>
                <a:cxn ang="0">
                  <a:pos x="7" y="29"/>
                </a:cxn>
                <a:cxn ang="0">
                  <a:pos x="12" y="37"/>
                </a:cxn>
                <a:cxn ang="0">
                  <a:pos x="12" y="22"/>
                </a:cxn>
                <a:cxn ang="0">
                  <a:pos x="22" y="37"/>
                </a:cxn>
                <a:cxn ang="0">
                  <a:pos x="25" y="34"/>
                </a:cxn>
                <a:cxn ang="0">
                  <a:pos x="24" y="27"/>
                </a:cxn>
                <a:cxn ang="0">
                  <a:pos x="25" y="14"/>
                </a:cxn>
                <a:cxn ang="0">
                  <a:pos x="29" y="5"/>
                </a:cxn>
                <a:cxn ang="0">
                  <a:pos x="30" y="4"/>
                </a:cxn>
                <a:cxn ang="0">
                  <a:pos x="10" y="10"/>
                </a:cxn>
                <a:cxn ang="0">
                  <a:pos x="10" y="0"/>
                </a:cxn>
              </a:cxnLst>
              <a:rect l="0" t="0" r="r" b="b"/>
              <a:pathLst>
                <a:path w="30" h="37">
                  <a:moveTo>
                    <a:pt x="10" y="0"/>
                  </a:moveTo>
                  <a:lnTo>
                    <a:pt x="9" y="0"/>
                  </a:lnTo>
                  <a:lnTo>
                    <a:pt x="5" y="4"/>
                  </a:lnTo>
                  <a:lnTo>
                    <a:pt x="2" y="9"/>
                  </a:lnTo>
                  <a:lnTo>
                    <a:pt x="0" y="14"/>
                  </a:lnTo>
                  <a:lnTo>
                    <a:pt x="7" y="29"/>
                  </a:lnTo>
                  <a:lnTo>
                    <a:pt x="12" y="37"/>
                  </a:lnTo>
                  <a:lnTo>
                    <a:pt x="12" y="22"/>
                  </a:lnTo>
                  <a:lnTo>
                    <a:pt x="22" y="37"/>
                  </a:lnTo>
                  <a:lnTo>
                    <a:pt x="25" y="34"/>
                  </a:lnTo>
                  <a:lnTo>
                    <a:pt x="24" y="27"/>
                  </a:lnTo>
                  <a:lnTo>
                    <a:pt x="25" y="14"/>
                  </a:lnTo>
                  <a:lnTo>
                    <a:pt x="29" y="5"/>
                  </a:lnTo>
                  <a:lnTo>
                    <a:pt x="30" y="4"/>
                  </a:lnTo>
                  <a:lnTo>
                    <a:pt x="10" y="10"/>
                  </a:lnTo>
                  <a:lnTo>
                    <a:pt x="10" y="0"/>
                  </a:lnTo>
                  <a:close/>
                </a:path>
              </a:pathLst>
            </a:custGeom>
            <a:solidFill>
              <a:srgbClr val="1F1A17"/>
            </a:solidFill>
            <a:ln w="9525">
              <a:noFill/>
              <a:round/>
              <a:headEnd/>
              <a:tailEnd/>
            </a:ln>
          </p:spPr>
          <p:txBody>
            <a:bodyPr/>
            <a:lstStyle/>
            <a:p>
              <a:endParaRPr lang="en-US"/>
            </a:p>
          </p:txBody>
        </p:sp>
        <p:sp>
          <p:nvSpPr>
            <p:cNvPr id="5298" name="Freeform 1202"/>
            <p:cNvSpPr>
              <a:spLocks/>
            </p:cNvSpPr>
            <p:nvPr/>
          </p:nvSpPr>
          <p:spPr bwMode="auto">
            <a:xfrm>
              <a:off x="3056" y="3544"/>
              <a:ext cx="58" cy="25"/>
            </a:xfrm>
            <a:custGeom>
              <a:avLst/>
              <a:gdLst/>
              <a:ahLst/>
              <a:cxnLst>
                <a:cxn ang="0">
                  <a:pos x="0" y="3"/>
                </a:cxn>
                <a:cxn ang="0">
                  <a:pos x="0" y="2"/>
                </a:cxn>
                <a:cxn ang="0">
                  <a:pos x="3" y="0"/>
                </a:cxn>
                <a:cxn ang="0">
                  <a:pos x="8" y="0"/>
                </a:cxn>
                <a:cxn ang="0">
                  <a:pos x="15" y="2"/>
                </a:cxn>
                <a:cxn ang="0">
                  <a:pos x="32" y="8"/>
                </a:cxn>
                <a:cxn ang="0">
                  <a:pos x="40" y="13"/>
                </a:cxn>
                <a:cxn ang="0">
                  <a:pos x="40" y="0"/>
                </a:cxn>
                <a:cxn ang="0">
                  <a:pos x="42" y="0"/>
                </a:cxn>
                <a:cxn ang="0">
                  <a:pos x="48" y="2"/>
                </a:cxn>
                <a:cxn ang="0">
                  <a:pos x="55" y="7"/>
                </a:cxn>
                <a:cxn ang="0">
                  <a:pos x="58" y="12"/>
                </a:cxn>
                <a:cxn ang="0">
                  <a:pos x="55" y="25"/>
                </a:cxn>
                <a:cxn ang="0">
                  <a:pos x="52" y="8"/>
                </a:cxn>
                <a:cxn ang="0">
                  <a:pos x="52" y="10"/>
                </a:cxn>
                <a:cxn ang="0">
                  <a:pos x="48" y="13"/>
                </a:cxn>
                <a:cxn ang="0">
                  <a:pos x="45" y="17"/>
                </a:cxn>
                <a:cxn ang="0">
                  <a:pos x="40" y="18"/>
                </a:cxn>
                <a:cxn ang="0">
                  <a:pos x="23" y="18"/>
                </a:cxn>
                <a:cxn ang="0">
                  <a:pos x="13" y="15"/>
                </a:cxn>
                <a:cxn ang="0">
                  <a:pos x="10" y="3"/>
                </a:cxn>
                <a:cxn ang="0">
                  <a:pos x="0" y="3"/>
                </a:cxn>
              </a:cxnLst>
              <a:rect l="0" t="0" r="r" b="b"/>
              <a:pathLst>
                <a:path w="58" h="25">
                  <a:moveTo>
                    <a:pt x="0" y="3"/>
                  </a:moveTo>
                  <a:lnTo>
                    <a:pt x="0" y="2"/>
                  </a:lnTo>
                  <a:lnTo>
                    <a:pt x="3" y="0"/>
                  </a:lnTo>
                  <a:lnTo>
                    <a:pt x="8" y="0"/>
                  </a:lnTo>
                  <a:lnTo>
                    <a:pt x="15" y="2"/>
                  </a:lnTo>
                  <a:lnTo>
                    <a:pt x="32" y="8"/>
                  </a:lnTo>
                  <a:lnTo>
                    <a:pt x="40" y="13"/>
                  </a:lnTo>
                  <a:lnTo>
                    <a:pt x="40" y="0"/>
                  </a:lnTo>
                  <a:lnTo>
                    <a:pt x="42" y="0"/>
                  </a:lnTo>
                  <a:lnTo>
                    <a:pt x="48" y="2"/>
                  </a:lnTo>
                  <a:lnTo>
                    <a:pt x="55" y="7"/>
                  </a:lnTo>
                  <a:lnTo>
                    <a:pt x="58" y="12"/>
                  </a:lnTo>
                  <a:lnTo>
                    <a:pt x="55" y="25"/>
                  </a:lnTo>
                  <a:lnTo>
                    <a:pt x="52" y="8"/>
                  </a:lnTo>
                  <a:lnTo>
                    <a:pt x="52" y="10"/>
                  </a:lnTo>
                  <a:lnTo>
                    <a:pt x="48" y="13"/>
                  </a:lnTo>
                  <a:lnTo>
                    <a:pt x="45" y="17"/>
                  </a:lnTo>
                  <a:lnTo>
                    <a:pt x="40" y="18"/>
                  </a:lnTo>
                  <a:lnTo>
                    <a:pt x="23" y="18"/>
                  </a:lnTo>
                  <a:lnTo>
                    <a:pt x="13" y="15"/>
                  </a:lnTo>
                  <a:lnTo>
                    <a:pt x="10" y="3"/>
                  </a:lnTo>
                  <a:lnTo>
                    <a:pt x="0" y="3"/>
                  </a:lnTo>
                  <a:close/>
                </a:path>
              </a:pathLst>
            </a:custGeom>
            <a:solidFill>
              <a:srgbClr val="1F1A17"/>
            </a:solidFill>
            <a:ln w="9525">
              <a:noFill/>
              <a:round/>
              <a:headEnd/>
              <a:tailEnd/>
            </a:ln>
          </p:spPr>
          <p:txBody>
            <a:bodyPr/>
            <a:lstStyle/>
            <a:p>
              <a:endParaRPr lang="en-US"/>
            </a:p>
          </p:txBody>
        </p:sp>
        <p:sp>
          <p:nvSpPr>
            <p:cNvPr id="5299" name="Freeform 1203"/>
            <p:cNvSpPr>
              <a:spLocks/>
            </p:cNvSpPr>
            <p:nvPr/>
          </p:nvSpPr>
          <p:spPr bwMode="auto">
            <a:xfrm>
              <a:off x="3058" y="3584"/>
              <a:ext cx="43" cy="42"/>
            </a:xfrm>
            <a:custGeom>
              <a:avLst/>
              <a:gdLst/>
              <a:ahLst/>
              <a:cxnLst>
                <a:cxn ang="0">
                  <a:pos x="0" y="0"/>
                </a:cxn>
                <a:cxn ang="0">
                  <a:pos x="10" y="5"/>
                </a:cxn>
                <a:cxn ang="0">
                  <a:pos x="21" y="14"/>
                </a:cxn>
                <a:cxn ang="0">
                  <a:pos x="28" y="19"/>
                </a:cxn>
                <a:cxn ang="0">
                  <a:pos x="36" y="24"/>
                </a:cxn>
                <a:cxn ang="0">
                  <a:pos x="41" y="32"/>
                </a:cxn>
                <a:cxn ang="0">
                  <a:pos x="43" y="39"/>
                </a:cxn>
                <a:cxn ang="0">
                  <a:pos x="41" y="40"/>
                </a:cxn>
                <a:cxn ang="0">
                  <a:pos x="40" y="42"/>
                </a:cxn>
                <a:cxn ang="0">
                  <a:pos x="36" y="40"/>
                </a:cxn>
                <a:cxn ang="0">
                  <a:pos x="35" y="39"/>
                </a:cxn>
                <a:cxn ang="0">
                  <a:pos x="30" y="34"/>
                </a:cxn>
                <a:cxn ang="0">
                  <a:pos x="26" y="29"/>
                </a:cxn>
                <a:cxn ang="0">
                  <a:pos x="25" y="32"/>
                </a:cxn>
                <a:cxn ang="0">
                  <a:pos x="25" y="35"/>
                </a:cxn>
                <a:cxn ang="0">
                  <a:pos x="21" y="35"/>
                </a:cxn>
                <a:cxn ang="0">
                  <a:pos x="20" y="35"/>
                </a:cxn>
                <a:cxn ang="0">
                  <a:pos x="18" y="30"/>
                </a:cxn>
                <a:cxn ang="0">
                  <a:pos x="16" y="27"/>
                </a:cxn>
                <a:cxn ang="0">
                  <a:pos x="13" y="24"/>
                </a:cxn>
                <a:cxn ang="0">
                  <a:pos x="10" y="20"/>
                </a:cxn>
                <a:cxn ang="0">
                  <a:pos x="10" y="15"/>
                </a:cxn>
                <a:cxn ang="0">
                  <a:pos x="11" y="10"/>
                </a:cxn>
                <a:cxn ang="0">
                  <a:pos x="5" y="5"/>
                </a:cxn>
                <a:cxn ang="0">
                  <a:pos x="0" y="0"/>
                </a:cxn>
              </a:cxnLst>
              <a:rect l="0" t="0" r="r" b="b"/>
              <a:pathLst>
                <a:path w="43" h="42">
                  <a:moveTo>
                    <a:pt x="0" y="0"/>
                  </a:moveTo>
                  <a:lnTo>
                    <a:pt x="10" y="5"/>
                  </a:lnTo>
                  <a:lnTo>
                    <a:pt x="21" y="14"/>
                  </a:lnTo>
                  <a:lnTo>
                    <a:pt x="28" y="19"/>
                  </a:lnTo>
                  <a:lnTo>
                    <a:pt x="36" y="24"/>
                  </a:lnTo>
                  <a:lnTo>
                    <a:pt x="41" y="32"/>
                  </a:lnTo>
                  <a:lnTo>
                    <a:pt x="43" y="39"/>
                  </a:lnTo>
                  <a:lnTo>
                    <a:pt x="41" y="40"/>
                  </a:lnTo>
                  <a:lnTo>
                    <a:pt x="40" y="42"/>
                  </a:lnTo>
                  <a:lnTo>
                    <a:pt x="36" y="40"/>
                  </a:lnTo>
                  <a:lnTo>
                    <a:pt x="35" y="39"/>
                  </a:lnTo>
                  <a:lnTo>
                    <a:pt x="30" y="34"/>
                  </a:lnTo>
                  <a:lnTo>
                    <a:pt x="26" y="29"/>
                  </a:lnTo>
                  <a:lnTo>
                    <a:pt x="25" y="32"/>
                  </a:lnTo>
                  <a:lnTo>
                    <a:pt x="25" y="35"/>
                  </a:lnTo>
                  <a:lnTo>
                    <a:pt x="21" y="35"/>
                  </a:lnTo>
                  <a:lnTo>
                    <a:pt x="20" y="35"/>
                  </a:lnTo>
                  <a:lnTo>
                    <a:pt x="18" y="30"/>
                  </a:lnTo>
                  <a:lnTo>
                    <a:pt x="16" y="27"/>
                  </a:lnTo>
                  <a:lnTo>
                    <a:pt x="13" y="24"/>
                  </a:lnTo>
                  <a:lnTo>
                    <a:pt x="10" y="20"/>
                  </a:lnTo>
                  <a:lnTo>
                    <a:pt x="10" y="15"/>
                  </a:lnTo>
                  <a:lnTo>
                    <a:pt x="11" y="10"/>
                  </a:lnTo>
                  <a:lnTo>
                    <a:pt x="5" y="5"/>
                  </a:lnTo>
                  <a:lnTo>
                    <a:pt x="0" y="0"/>
                  </a:lnTo>
                  <a:close/>
                </a:path>
              </a:pathLst>
            </a:custGeom>
            <a:solidFill>
              <a:srgbClr val="1F1A17"/>
            </a:solidFill>
            <a:ln w="9525">
              <a:noFill/>
              <a:round/>
              <a:headEnd/>
              <a:tailEnd/>
            </a:ln>
          </p:spPr>
          <p:txBody>
            <a:bodyPr/>
            <a:lstStyle/>
            <a:p>
              <a:endParaRPr lang="en-US"/>
            </a:p>
          </p:txBody>
        </p:sp>
        <p:sp>
          <p:nvSpPr>
            <p:cNvPr id="5300" name="Freeform 1204"/>
            <p:cNvSpPr>
              <a:spLocks/>
            </p:cNvSpPr>
            <p:nvPr/>
          </p:nvSpPr>
          <p:spPr bwMode="auto">
            <a:xfrm>
              <a:off x="3114" y="3588"/>
              <a:ext cx="37" cy="23"/>
            </a:xfrm>
            <a:custGeom>
              <a:avLst/>
              <a:gdLst/>
              <a:ahLst/>
              <a:cxnLst>
                <a:cxn ang="0">
                  <a:pos x="7" y="0"/>
                </a:cxn>
                <a:cxn ang="0">
                  <a:pos x="0" y="3"/>
                </a:cxn>
                <a:cxn ang="0">
                  <a:pos x="0" y="15"/>
                </a:cxn>
                <a:cxn ang="0">
                  <a:pos x="5" y="18"/>
                </a:cxn>
                <a:cxn ang="0">
                  <a:pos x="16" y="23"/>
                </a:cxn>
                <a:cxn ang="0">
                  <a:pos x="29" y="21"/>
                </a:cxn>
                <a:cxn ang="0">
                  <a:pos x="37" y="18"/>
                </a:cxn>
                <a:cxn ang="0">
                  <a:pos x="31" y="16"/>
                </a:cxn>
                <a:cxn ang="0">
                  <a:pos x="19" y="15"/>
                </a:cxn>
                <a:cxn ang="0">
                  <a:pos x="11" y="6"/>
                </a:cxn>
                <a:cxn ang="0">
                  <a:pos x="7" y="0"/>
                </a:cxn>
              </a:cxnLst>
              <a:rect l="0" t="0" r="r" b="b"/>
              <a:pathLst>
                <a:path w="37" h="23">
                  <a:moveTo>
                    <a:pt x="7" y="0"/>
                  </a:moveTo>
                  <a:lnTo>
                    <a:pt x="0" y="3"/>
                  </a:lnTo>
                  <a:lnTo>
                    <a:pt x="0" y="15"/>
                  </a:lnTo>
                  <a:lnTo>
                    <a:pt x="5" y="18"/>
                  </a:lnTo>
                  <a:lnTo>
                    <a:pt x="16" y="23"/>
                  </a:lnTo>
                  <a:lnTo>
                    <a:pt x="29" y="21"/>
                  </a:lnTo>
                  <a:lnTo>
                    <a:pt x="37" y="18"/>
                  </a:lnTo>
                  <a:lnTo>
                    <a:pt x="31" y="16"/>
                  </a:lnTo>
                  <a:lnTo>
                    <a:pt x="19" y="15"/>
                  </a:lnTo>
                  <a:lnTo>
                    <a:pt x="11" y="6"/>
                  </a:lnTo>
                  <a:lnTo>
                    <a:pt x="7" y="0"/>
                  </a:lnTo>
                  <a:close/>
                </a:path>
              </a:pathLst>
            </a:custGeom>
            <a:solidFill>
              <a:srgbClr val="1F1A17"/>
            </a:solidFill>
            <a:ln w="9525">
              <a:noFill/>
              <a:round/>
              <a:headEnd/>
              <a:tailEnd/>
            </a:ln>
          </p:spPr>
          <p:txBody>
            <a:bodyPr/>
            <a:lstStyle/>
            <a:p>
              <a:endParaRPr lang="en-US"/>
            </a:p>
          </p:txBody>
        </p:sp>
        <p:sp>
          <p:nvSpPr>
            <p:cNvPr id="5301" name="Freeform 1205"/>
            <p:cNvSpPr>
              <a:spLocks/>
            </p:cNvSpPr>
            <p:nvPr/>
          </p:nvSpPr>
          <p:spPr bwMode="auto">
            <a:xfrm>
              <a:off x="3203" y="3506"/>
              <a:ext cx="30" cy="23"/>
            </a:xfrm>
            <a:custGeom>
              <a:avLst/>
              <a:gdLst/>
              <a:ahLst/>
              <a:cxnLst>
                <a:cxn ang="0">
                  <a:pos x="0" y="10"/>
                </a:cxn>
                <a:cxn ang="0">
                  <a:pos x="2" y="8"/>
                </a:cxn>
                <a:cxn ang="0">
                  <a:pos x="5" y="5"/>
                </a:cxn>
                <a:cxn ang="0">
                  <a:pos x="10" y="1"/>
                </a:cxn>
                <a:cxn ang="0">
                  <a:pos x="17" y="0"/>
                </a:cxn>
                <a:cxn ang="0">
                  <a:pos x="23" y="3"/>
                </a:cxn>
                <a:cxn ang="0">
                  <a:pos x="27" y="8"/>
                </a:cxn>
                <a:cxn ang="0">
                  <a:pos x="28" y="11"/>
                </a:cxn>
                <a:cxn ang="0">
                  <a:pos x="28" y="15"/>
                </a:cxn>
                <a:cxn ang="0">
                  <a:pos x="30" y="23"/>
                </a:cxn>
                <a:cxn ang="0">
                  <a:pos x="27" y="23"/>
                </a:cxn>
                <a:cxn ang="0">
                  <a:pos x="22" y="8"/>
                </a:cxn>
                <a:cxn ang="0">
                  <a:pos x="15" y="18"/>
                </a:cxn>
                <a:cxn ang="0">
                  <a:pos x="12" y="6"/>
                </a:cxn>
                <a:cxn ang="0">
                  <a:pos x="0" y="10"/>
                </a:cxn>
              </a:cxnLst>
              <a:rect l="0" t="0" r="r" b="b"/>
              <a:pathLst>
                <a:path w="30" h="23">
                  <a:moveTo>
                    <a:pt x="0" y="10"/>
                  </a:moveTo>
                  <a:lnTo>
                    <a:pt x="2" y="8"/>
                  </a:lnTo>
                  <a:lnTo>
                    <a:pt x="5" y="5"/>
                  </a:lnTo>
                  <a:lnTo>
                    <a:pt x="10" y="1"/>
                  </a:lnTo>
                  <a:lnTo>
                    <a:pt x="17" y="0"/>
                  </a:lnTo>
                  <a:lnTo>
                    <a:pt x="23" y="3"/>
                  </a:lnTo>
                  <a:lnTo>
                    <a:pt x="27" y="8"/>
                  </a:lnTo>
                  <a:lnTo>
                    <a:pt x="28" y="11"/>
                  </a:lnTo>
                  <a:lnTo>
                    <a:pt x="28" y="15"/>
                  </a:lnTo>
                  <a:lnTo>
                    <a:pt x="30" y="23"/>
                  </a:lnTo>
                  <a:lnTo>
                    <a:pt x="27" y="23"/>
                  </a:lnTo>
                  <a:lnTo>
                    <a:pt x="22" y="8"/>
                  </a:lnTo>
                  <a:lnTo>
                    <a:pt x="15" y="18"/>
                  </a:lnTo>
                  <a:lnTo>
                    <a:pt x="12" y="6"/>
                  </a:lnTo>
                  <a:lnTo>
                    <a:pt x="0" y="10"/>
                  </a:lnTo>
                  <a:close/>
                </a:path>
              </a:pathLst>
            </a:custGeom>
            <a:solidFill>
              <a:srgbClr val="1F1A17"/>
            </a:solidFill>
            <a:ln w="9525">
              <a:noFill/>
              <a:round/>
              <a:headEnd/>
              <a:tailEnd/>
            </a:ln>
          </p:spPr>
          <p:txBody>
            <a:bodyPr/>
            <a:lstStyle/>
            <a:p>
              <a:endParaRPr lang="en-US"/>
            </a:p>
          </p:txBody>
        </p:sp>
        <p:sp>
          <p:nvSpPr>
            <p:cNvPr id="5302" name="Freeform 1206"/>
            <p:cNvSpPr>
              <a:spLocks/>
            </p:cNvSpPr>
            <p:nvPr/>
          </p:nvSpPr>
          <p:spPr bwMode="auto">
            <a:xfrm>
              <a:off x="3136" y="3564"/>
              <a:ext cx="37" cy="29"/>
            </a:xfrm>
            <a:custGeom>
              <a:avLst/>
              <a:gdLst/>
              <a:ahLst/>
              <a:cxnLst>
                <a:cxn ang="0">
                  <a:pos x="0" y="29"/>
                </a:cxn>
                <a:cxn ang="0">
                  <a:pos x="2" y="24"/>
                </a:cxn>
                <a:cxn ang="0">
                  <a:pos x="5" y="20"/>
                </a:cxn>
                <a:cxn ang="0">
                  <a:pos x="9" y="17"/>
                </a:cxn>
                <a:cxn ang="0">
                  <a:pos x="12" y="15"/>
                </a:cxn>
                <a:cxn ang="0">
                  <a:pos x="7" y="15"/>
                </a:cxn>
                <a:cxn ang="0">
                  <a:pos x="2" y="15"/>
                </a:cxn>
                <a:cxn ang="0">
                  <a:pos x="7" y="12"/>
                </a:cxn>
                <a:cxn ang="0">
                  <a:pos x="12" y="12"/>
                </a:cxn>
                <a:cxn ang="0">
                  <a:pos x="17" y="14"/>
                </a:cxn>
                <a:cxn ang="0">
                  <a:pos x="22" y="14"/>
                </a:cxn>
                <a:cxn ang="0">
                  <a:pos x="20" y="8"/>
                </a:cxn>
                <a:cxn ang="0">
                  <a:pos x="20" y="3"/>
                </a:cxn>
                <a:cxn ang="0">
                  <a:pos x="22" y="2"/>
                </a:cxn>
                <a:cxn ang="0">
                  <a:pos x="25" y="0"/>
                </a:cxn>
                <a:cxn ang="0">
                  <a:pos x="30" y="0"/>
                </a:cxn>
                <a:cxn ang="0">
                  <a:pos x="37" y="2"/>
                </a:cxn>
                <a:cxn ang="0">
                  <a:pos x="34" y="8"/>
                </a:cxn>
                <a:cxn ang="0">
                  <a:pos x="29" y="15"/>
                </a:cxn>
                <a:cxn ang="0">
                  <a:pos x="20" y="17"/>
                </a:cxn>
                <a:cxn ang="0">
                  <a:pos x="14" y="19"/>
                </a:cxn>
                <a:cxn ang="0">
                  <a:pos x="7" y="24"/>
                </a:cxn>
                <a:cxn ang="0">
                  <a:pos x="0" y="29"/>
                </a:cxn>
              </a:cxnLst>
              <a:rect l="0" t="0" r="r" b="b"/>
              <a:pathLst>
                <a:path w="37" h="29">
                  <a:moveTo>
                    <a:pt x="0" y="29"/>
                  </a:moveTo>
                  <a:lnTo>
                    <a:pt x="2" y="24"/>
                  </a:lnTo>
                  <a:lnTo>
                    <a:pt x="5" y="20"/>
                  </a:lnTo>
                  <a:lnTo>
                    <a:pt x="9" y="17"/>
                  </a:lnTo>
                  <a:lnTo>
                    <a:pt x="12" y="15"/>
                  </a:lnTo>
                  <a:lnTo>
                    <a:pt x="7" y="15"/>
                  </a:lnTo>
                  <a:lnTo>
                    <a:pt x="2" y="15"/>
                  </a:lnTo>
                  <a:lnTo>
                    <a:pt x="7" y="12"/>
                  </a:lnTo>
                  <a:lnTo>
                    <a:pt x="12" y="12"/>
                  </a:lnTo>
                  <a:lnTo>
                    <a:pt x="17" y="14"/>
                  </a:lnTo>
                  <a:lnTo>
                    <a:pt x="22" y="14"/>
                  </a:lnTo>
                  <a:lnTo>
                    <a:pt x="20" y="8"/>
                  </a:lnTo>
                  <a:lnTo>
                    <a:pt x="20" y="3"/>
                  </a:lnTo>
                  <a:lnTo>
                    <a:pt x="22" y="2"/>
                  </a:lnTo>
                  <a:lnTo>
                    <a:pt x="25" y="0"/>
                  </a:lnTo>
                  <a:lnTo>
                    <a:pt x="30" y="0"/>
                  </a:lnTo>
                  <a:lnTo>
                    <a:pt x="37" y="2"/>
                  </a:lnTo>
                  <a:lnTo>
                    <a:pt x="34" y="8"/>
                  </a:lnTo>
                  <a:lnTo>
                    <a:pt x="29" y="15"/>
                  </a:lnTo>
                  <a:lnTo>
                    <a:pt x="20" y="17"/>
                  </a:lnTo>
                  <a:lnTo>
                    <a:pt x="14" y="19"/>
                  </a:lnTo>
                  <a:lnTo>
                    <a:pt x="7" y="24"/>
                  </a:lnTo>
                  <a:lnTo>
                    <a:pt x="0" y="29"/>
                  </a:lnTo>
                  <a:close/>
                </a:path>
              </a:pathLst>
            </a:custGeom>
            <a:solidFill>
              <a:srgbClr val="1F1A17"/>
            </a:solidFill>
            <a:ln w="9525">
              <a:noFill/>
              <a:round/>
              <a:headEnd/>
              <a:tailEnd/>
            </a:ln>
          </p:spPr>
          <p:txBody>
            <a:bodyPr/>
            <a:lstStyle/>
            <a:p>
              <a:endParaRPr lang="en-US"/>
            </a:p>
          </p:txBody>
        </p:sp>
        <p:sp>
          <p:nvSpPr>
            <p:cNvPr id="5303" name="Freeform 1207"/>
            <p:cNvSpPr>
              <a:spLocks/>
            </p:cNvSpPr>
            <p:nvPr/>
          </p:nvSpPr>
          <p:spPr bwMode="auto">
            <a:xfrm>
              <a:off x="3203" y="3544"/>
              <a:ext cx="15" cy="13"/>
            </a:xfrm>
            <a:custGeom>
              <a:avLst/>
              <a:gdLst/>
              <a:ahLst/>
              <a:cxnLst>
                <a:cxn ang="0">
                  <a:pos x="0" y="13"/>
                </a:cxn>
                <a:cxn ang="0">
                  <a:pos x="0" y="10"/>
                </a:cxn>
                <a:cxn ang="0">
                  <a:pos x="0" y="3"/>
                </a:cxn>
                <a:cxn ang="0">
                  <a:pos x="2" y="2"/>
                </a:cxn>
                <a:cxn ang="0">
                  <a:pos x="5" y="0"/>
                </a:cxn>
                <a:cxn ang="0">
                  <a:pos x="8" y="2"/>
                </a:cxn>
                <a:cxn ang="0">
                  <a:pos x="10" y="3"/>
                </a:cxn>
                <a:cxn ang="0">
                  <a:pos x="13" y="10"/>
                </a:cxn>
                <a:cxn ang="0">
                  <a:pos x="15" y="13"/>
                </a:cxn>
                <a:cxn ang="0">
                  <a:pos x="0" y="13"/>
                </a:cxn>
              </a:cxnLst>
              <a:rect l="0" t="0" r="r" b="b"/>
              <a:pathLst>
                <a:path w="15" h="13">
                  <a:moveTo>
                    <a:pt x="0" y="13"/>
                  </a:moveTo>
                  <a:lnTo>
                    <a:pt x="0" y="10"/>
                  </a:lnTo>
                  <a:lnTo>
                    <a:pt x="0" y="3"/>
                  </a:lnTo>
                  <a:lnTo>
                    <a:pt x="2" y="2"/>
                  </a:lnTo>
                  <a:lnTo>
                    <a:pt x="5" y="0"/>
                  </a:lnTo>
                  <a:lnTo>
                    <a:pt x="8" y="2"/>
                  </a:lnTo>
                  <a:lnTo>
                    <a:pt x="10" y="3"/>
                  </a:lnTo>
                  <a:lnTo>
                    <a:pt x="13" y="10"/>
                  </a:lnTo>
                  <a:lnTo>
                    <a:pt x="15" y="13"/>
                  </a:lnTo>
                  <a:lnTo>
                    <a:pt x="0" y="13"/>
                  </a:lnTo>
                  <a:close/>
                </a:path>
              </a:pathLst>
            </a:custGeom>
            <a:solidFill>
              <a:srgbClr val="1F1A17"/>
            </a:solidFill>
            <a:ln w="9525">
              <a:noFill/>
              <a:round/>
              <a:headEnd/>
              <a:tailEnd/>
            </a:ln>
          </p:spPr>
          <p:txBody>
            <a:bodyPr/>
            <a:lstStyle/>
            <a:p>
              <a:endParaRPr lang="en-US"/>
            </a:p>
          </p:txBody>
        </p:sp>
        <p:sp>
          <p:nvSpPr>
            <p:cNvPr id="5304" name="Freeform 1208"/>
            <p:cNvSpPr>
              <a:spLocks/>
            </p:cNvSpPr>
            <p:nvPr/>
          </p:nvSpPr>
          <p:spPr bwMode="auto">
            <a:xfrm>
              <a:off x="3255" y="3534"/>
              <a:ext cx="20" cy="20"/>
            </a:xfrm>
            <a:custGeom>
              <a:avLst/>
              <a:gdLst/>
              <a:ahLst/>
              <a:cxnLst>
                <a:cxn ang="0">
                  <a:pos x="20" y="0"/>
                </a:cxn>
                <a:cxn ang="0">
                  <a:pos x="17" y="2"/>
                </a:cxn>
                <a:cxn ang="0">
                  <a:pos x="8" y="7"/>
                </a:cxn>
                <a:cxn ang="0">
                  <a:pos x="3" y="15"/>
                </a:cxn>
                <a:cxn ang="0">
                  <a:pos x="0" y="18"/>
                </a:cxn>
                <a:cxn ang="0">
                  <a:pos x="5" y="20"/>
                </a:cxn>
                <a:cxn ang="0">
                  <a:pos x="10" y="15"/>
                </a:cxn>
                <a:cxn ang="0">
                  <a:pos x="17" y="8"/>
                </a:cxn>
                <a:cxn ang="0">
                  <a:pos x="20" y="2"/>
                </a:cxn>
                <a:cxn ang="0">
                  <a:pos x="20" y="0"/>
                </a:cxn>
              </a:cxnLst>
              <a:rect l="0" t="0" r="r" b="b"/>
              <a:pathLst>
                <a:path w="20" h="20">
                  <a:moveTo>
                    <a:pt x="20" y="0"/>
                  </a:moveTo>
                  <a:lnTo>
                    <a:pt x="17" y="2"/>
                  </a:lnTo>
                  <a:lnTo>
                    <a:pt x="8" y="7"/>
                  </a:lnTo>
                  <a:lnTo>
                    <a:pt x="3" y="15"/>
                  </a:lnTo>
                  <a:lnTo>
                    <a:pt x="0" y="18"/>
                  </a:lnTo>
                  <a:lnTo>
                    <a:pt x="5" y="20"/>
                  </a:lnTo>
                  <a:lnTo>
                    <a:pt x="10" y="15"/>
                  </a:lnTo>
                  <a:lnTo>
                    <a:pt x="17" y="8"/>
                  </a:lnTo>
                  <a:lnTo>
                    <a:pt x="20" y="2"/>
                  </a:lnTo>
                  <a:lnTo>
                    <a:pt x="20" y="0"/>
                  </a:lnTo>
                  <a:close/>
                </a:path>
              </a:pathLst>
            </a:custGeom>
            <a:solidFill>
              <a:srgbClr val="1F1A17"/>
            </a:solidFill>
            <a:ln w="9525">
              <a:noFill/>
              <a:round/>
              <a:headEnd/>
              <a:tailEnd/>
            </a:ln>
          </p:spPr>
          <p:txBody>
            <a:bodyPr/>
            <a:lstStyle/>
            <a:p>
              <a:endParaRPr lang="en-US"/>
            </a:p>
          </p:txBody>
        </p:sp>
        <p:sp>
          <p:nvSpPr>
            <p:cNvPr id="5305" name="Freeform 1209"/>
            <p:cNvSpPr>
              <a:spLocks/>
            </p:cNvSpPr>
            <p:nvPr/>
          </p:nvSpPr>
          <p:spPr bwMode="auto">
            <a:xfrm>
              <a:off x="3347" y="3674"/>
              <a:ext cx="192" cy="47"/>
            </a:xfrm>
            <a:custGeom>
              <a:avLst/>
              <a:gdLst/>
              <a:ahLst/>
              <a:cxnLst>
                <a:cxn ang="0">
                  <a:pos x="87" y="0"/>
                </a:cxn>
                <a:cxn ang="0">
                  <a:pos x="80" y="4"/>
                </a:cxn>
                <a:cxn ang="0">
                  <a:pos x="72" y="7"/>
                </a:cxn>
                <a:cxn ang="0">
                  <a:pos x="52" y="9"/>
                </a:cxn>
                <a:cxn ang="0">
                  <a:pos x="28" y="11"/>
                </a:cxn>
                <a:cxn ang="0">
                  <a:pos x="20" y="11"/>
                </a:cxn>
                <a:cxn ang="0">
                  <a:pos x="10" y="12"/>
                </a:cxn>
                <a:cxn ang="0">
                  <a:pos x="5" y="14"/>
                </a:cxn>
                <a:cxn ang="0">
                  <a:pos x="1" y="17"/>
                </a:cxn>
                <a:cxn ang="0">
                  <a:pos x="0" y="21"/>
                </a:cxn>
                <a:cxn ang="0">
                  <a:pos x="0" y="24"/>
                </a:cxn>
                <a:cxn ang="0">
                  <a:pos x="5" y="27"/>
                </a:cxn>
                <a:cxn ang="0">
                  <a:pos x="11" y="29"/>
                </a:cxn>
                <a:cxn ang="0">
                  <a:pos x="23" y="32"/>
                </a:cxn>
                <a:cxn ang="0">
                  <a:pos x="35" y="32"/>
                </a:cxn>
                <a:cxn ang="0">
                  <a:pos x="57" y="34"/>
                </a:cxn>
                <a:cxn ang="0">
                  <a:pos x="70" y="36"/>
                </a:cxn>
                <a:cxn ang="0">
                  <a:pos x="73" y="37"/>
                </a:cxn>
                <a:cxn ang="0">
                  <a:pos x="78" y="42"/>
                </a:cxn>
                <a:cxn ang="0">
                  <a:pos x="85" y="46"/>
                </a:cxn>
                <a:cxn ang="0">
                  <a:pos x="92" y="47"/>
                </a:cxn>
                <a:cxn ang="0">
                  <a:pos x="108" y="44"/>
                </a:cxn>
                <a:cxn ang="0">
                  <a:pos x="122" y="41"/>
                </a:cxn>
                <a:cxn ang="0">
                  <a:pos x="133" y="41"/>
                </a:cxn>
                <a:cxn ang="0">
                  <a:pos x="155" y="39"/>
                </a:cxn>
                <a:cxn ang="0">
                  <a:pos x="177" y="36"/>
                </a:cxn>
                <a:cxn ang="0">
                  <a:pos x="190" y="32"/>
                </a:cxn>
                <a:cxn ang="0">
                  <a:pos x="192" y="29"/>
                </a:cxn>
                <a:cxn ang="0">
                  <a:pos x="192" y="26"/>
                </a:cxn>
                <a:cxn ang="0">
                  <a:pos x="189" y="21"/>
                </a:cxn>
                <a:cxn ang="0">
                  <a:pos x="182" y="17"/>
                </a:cxn>
                <a:cxn ang="0">
                  <a:pos x="162" y="12"/>
                </a:cxn>
                <a:cxn ang="0">
                  <a:pos x="143" y="9"/>
                </a:cxn>
                <a:cxn ang="0">
                  <a:pos x="123" y="6"/>
                </a:cxn>
                <a:cxn ang="0">
                  <a:pos x="105" y="0"/>
                </a:cxn>
                <a:cxn ang="0">
                  <a:pos x="95" y="0"/>
                </a:cxn>
                <a:cxn ang="0">
                  <a:pos x="87" y="0"/>
                </a:cxn>
              </a:cxnLst>
              <a:rect l="0" t="0" r="r" b="b"/>
              <a:pathLst>
                <a:path w="192" h="47">
                  <a:moveTo>
                    <a:pt x="87" y="0"/>
                  </a:moveTo>
                  <a:lnTo>
                    <a:pt x="80" y="4"/>
                  </a:lnTo>
                  <a:lnTo>
                    <a:pt x="72" y="7"/>
                  </a:lnTo>
                  <a:lnTo>
                    <a:pt x="52" y="9"/>
                  </a:lnTo>
                  <a:lnTo>
                    <a:pt x="28" y="11"/>
                  </a:lnTo>
                  <a:lnTo>
                    <a:pt x="20" y="11"/>
                  </a:lnTo>
                  <a:lnTo>
                    <a:pt x="10" y="12"/>
                  </a:lnTo>
                  <a:lnTo>
                    <a:pt x="5" y="14"/>
                  </a:lnTo>
                  <a:lnTo>
                    <a:pt x="1" y="17"/>
                  </a:lnTo>
                  <a:lnTo>
                    <a:pt x="0" y="21"/>
                  </a:lnTo>
                  <a:lnTo>
                    <a:pt x="0" y="24"/>
                  </a:lnTo>
                  <a:lnTo>
                    <a:pt x="5" y="27"/>
                  </a:lnTo>
                  <a:lnTo>
                    <a:pt x="11" y="29"/>
                  </a:lnTo>
                  <a:lnTo>
                    <a:pt x="23" y="32"/>
                  </a:lnTo>
                  <a:lnTo>
                    <a:pt x="35" y="32"/>
                  </a:lnTo>
                  <a:lnTo>
                    <a:pt x="57" y="34"/>
                  </a:lnTo>
                  <a:lnTo>
                    <a:pt x="70" y="36"/>
                  </a:lnTo>
                  <a:lnTo>
                    <a:pt x="73" y="37"/>
                  </a:lnTo>
                  <a:lnTo>
                    <a:pt x="78" y="42"/>
                  </a:lnTo>
                  <a:lnTo>
                    <a:pt x="85" y="46"/>
                  </a:lnTo>
                  <a:lnTo>
                    <a:pt x="92" y="47"/>
                  </a:lnTo>
                  <a:lnTo>
                    <a:pt x="108" y="44"/>
                  </a:lnTo>
                  <a:lnTo>
                    <a:pt x="122" y="41"/>
                  </a:lnTo>
                  <a:lnTo>
                    <a:pt x="133" y="41"/>
                  </a:lnTo>
                  <a:lnTo>
                    <a:pt x="155" y="39"/>
                  </a:lnTo>
                  <a:lnTo>
                    <a:pt x="177" y="36"/>
                  </a:lnTo>
                  <a:lnTo>
                    <a:pt x="190" y="32"/>
                  </a:lnTo>
                  <a:lnTo>
                    <a:pt x="192" y="29"/>
                  </a:lnTo>
                  <a:lnTo>
                    <a:pt x="192" y="26"/>
                  </a:lnTo>
                  <a:lnTo>
                    <a:pt x="189" y="21"/>
                  </a:lnTo>
                  <a:lnTo>
                    <a:pt x="182" y="17"/>
                  </a:lnTo>
                  <a:lnTo>
                    <a:pt x="162" y="12"/>
                  </a:lnTo>
                  <a:lnTo>
                    <a:pt x="143" y="9"/>
                  </a:lnTo>
                  <a:lnTo>
                    <a:pt x="123" y="6"/>
                  </a:lnTo>
                  <a:lnTo>
                    <a:pt x="105" y="0"/>
                  </a:lnTo>
                  <a:lnTo>
                    <a:pt x="95" y="0"/>
                  </a:lnTo>
                  <a:lnTo>
                    <a:pt x="87" y="0"/>
                  </a:lnTo>
                  <a:close/>
                </a:path>
              </a:pathLst>
            </a:custGeom>
            <a:solidFill>
              <a:srgbClr val="1F1A17"/>
            </a:solidFill>
            <a:ln w="9525">
              <a:noFill/>
              <a:round/>
              <a:headEnd/>
              <a:tailEnd/>
            </a:ln>
          </p:spPr>
          <p:txBody>
            <a:bodyPr/>
            <a:lstStyle/>
            <a:p>
              <a:endParaRPr lang="en-US"/>
            </a:p>
          </p:txBody>
        </p:sp>
        <p:sp>
          <p:nvSpPr>
            <p:cNvPr id="5306" name="Freeform 1210"/>
            <p:cNvSpPr>
              <a:spLocks/>
            </p:cNvSpPr>
            <p:nvPr/>
          </p:nvSpPr>
          <p:spPr bwMode="auto">
            <a:xfrm>
              <a:off x="3395" y="3673"/>
              <a:ext cx="109" cy="42"/>
            </a:xfrm>
            <a:custGeom>
              <a:avLst/>
              <a:gdLst/>
              <a:ahLst/>
              <a:cxnLst>
                <a:cxn ang="0">
                  <a:pos x="35" y="0"/>
                </a:cxn>
                <a:cxn ang="0">
                  <a:pos x="32" y="7"/>
                </a:cxn>
                <a:cxn ang="0">
                  <a:pos x="29" y="12"/>
                </a:cxn>
                <a:cxn ang="0">
                  <a:pos x="24" y="17"/>
                </a:cxn>
                <a:cxn ang="0">
                  <a:pos x="20" y="18"/>
                </a:cxn>
                <a:cxn ang="0">
                  <a:pos x="10" y="22"/>
                </a:cxn>
                <a:cxn ang="0">
                  <a:pos x="0" y="23"/>
                </a:cxn>
                <a:cxn ang="0">
                  <a:pos x="15" y="25"/>
                </a:cxn>
                <a:cxn ang="0">
                  <a:pos x="32" y="27"/>
                </a:cxn>
                <a:cxn ang="0">
                  <a:pos x="37" y="25"/>
                </a:cxn>
                <a:cxn ang="0">
                  <a:pos x="39" y="27"/>
                </a:cxn>
                <a:cxn ang="0">
                  <a:pos x="39" y="35"/>
                </a:cxn>
                <a:cxn ang="0">
                  <a:pos x="39" y="42"/>
                </a:cxn>
                <a:cxn ang="0">
                  <a:pos x="49" y="35"/>
                </a:cxn>
                <a:cxn ang="0">
                  <a:pos x="60" y="28"/>
                </a:cxn>
                <a:cxn ang="0">
                  <a:pos x="85" y="27"/>
                </a:cxn>
                <a:cxn ang="0">
                  <a:pos x="109" y="25"/>
                </a:cxn>
                <a:cxn ang="0">
                  <a:pos x="94" y="20"/>
                </a:cxn>
                <a:cxn ang="0">
                  <a:pos x="74" y="10"/>
                </a:cxn>
                <a:cxn ang="0">
                  <a:pos x="65" y="3"/>
                </a:cxn>
                <a:cxn ang="0">
                  <a:pos x="60" y="0"/>
                </a:cxn>
                <a:cxn ang="0">
                  <a:pos x="47" y="0"/>
                </a:cxn>
                <a:cxn ang="0">
                  <a:pos x="35" y="0"/>
                </a:cxn>
              </a:cxnLst>
              <a:rect l="0" t="0" r="r" b="b"/>
              <a:pathLst>
                <a:path w="109" h="42">
                  <a:moveTo>
                    <a:pt x="35" y="0"/>
                  </a:moveTo>
                  <a:lnTo>
                    <a:pt x="32" y="7"/>
                  </a:lnTo>
                  <a:lnTo>
                    <a:pt x="29" y="12"/>
                  </a:lnTo>
                  <a:lnTo>
                    <a:pt x="24" y="17"/>
                  </a:lnTo>
                  <a:lnTo>
                    <a:pt x="20" y="18"/>
                  </a:lnTo>
                  <a:lnTo>
                    <a:pt x="10" y="22"/>
                  </a:lnTo>
                  <a:lnTo>
                    <a:pt x="0" y="23"/>
                  </a:lnTo>
                  <a:lnTo>
                    <a:pt x="15" y="25"/>
                  </a:lnTo>
                  <a:lnTo>
                    <a:pt x="32" y="27"/>
                  </a:lnTo>
                  <a:lnTo>
                    <a:pt x="37" y="25"/>
                  </a:lnTo>
                  <a:lnTo>
                    <a:pt x="39" y="27"/>
                  </a:lnTo>
                  <a:lnTo>
                    <a:pt x="39" y="35"/>
                  </a:lnTo>
                  <a:lnTo>
                    <a:pt x="39" y="42"/>
                  </a:lnTo>
                  <a:lnTo>
                    <a:pt x="49" y="35"/>
                  </a:lnTo>
                  <a:lnTo>
                    <a:pt x="60" y="28"/>
                  </a:lnTo>
                  <a:lnTo>
                    <a:pt x="85" y="27"/>
                  </a:lnTo>
                  <a:lnTo>
                    <a:pt x="109" y="25"/>
                  </a:lnTo>
                  <a:lnTo>
                    <a:pt x="94" y="20"/>
                  </a:lnTo>
                  <a:lnTo>
                    <a:pt x="74" y="10"/>
                  </a:lnTo>
                  <a:lnTo>
                    <a:pt x="65" y="3"/>
                  </a:lnTo>
                  <a:lnTo>
                    <a:pt x="60" y="0"/>
                  </a:lnTo>
                  <a:lnTo>
                    <a:pt x="47" y="0"/>
                  </a:lnTo>
                  <a:lnTo>
                    <a:pt x="35" y="0"/>
                  </a:lnTo>
                  <a:close/>
                </a:path>
              </a:pathLst>
            </a:custGeom>
            <a:solidFill>
              <a:srgbClr val="1F1A17"/>
            </a:solidFill>
            <a:ln w="9525">
              <a:noFill/>
              <a:round/>
              <a:headEnd/>
              <a:tailEnd/>
            </a:ln>
          </p:spPr>
          <p:txBody>
            <a:bodyPr/>
            <a:lstStyle/>
            <a:p>
              <a:endParaRPr lang="en-US"/>
            </a:p>
          </p:txBody>
        </p:sp>
        <p:sp>
          <p:nvSpPr>
            <p:cNvPr id="5307" name="Freeform 1211"/>
            <p:cNvSpPr>
              <a:spLocks/>
            </p:cNvSpPr>
            <p:nvPr/>
          </p:nvSpPr>
          <p:spPr bwMode="auto">
            <a:xfrm>
              <a:off x="3432" y="3514"/>
              <a:ext cx="47" cy="197"/>
            </a:xfrm>
            <a:custGeom>
              <a:avLst/>
              <a:gdLst/>
              <a:ahLst/>
              <a:cxnLst>
                <a:cxn ang="0">
                  <a:pos x="3" y="0"/>
                </a:cxn>
                <a:cxn ang="0">
                  <a:pos x="0" y="171"/>
                </a:cxn>
                <a:cxn ang="0">
                  <a:pos x="3" y="181"/>
                </a:cxn>
                <a:cxn ang="0">
                  <a:pos x="3" y="197"/>
                </a:cxn>
                <a:cxn ang="0">
                  <a:pos x="8" y="192"/>
                </a:cxn>
                <a:cxn ang="0">
                  <a:pos x="15" y="187"/>
                </a:cxn>
                <a:cxn ang="0">
                  <a:pos x="22" y="184"/>
                </a:cxn>
                <a:cxn ang="0">
                  <a:pos x="32" y="181"/>
                </a:cxn>
                <a:cxn ang="0">
                  <a:pos x="42" y="182"/>
                </a:cxn>
                <a:cxn ang="0">
                  <a:pos x="47" y="181"/>
                </a:cxn>
                <a:cxn ang="0">
                  <a:pos x="37" y="174"/>
                </a:cxn>
                <a:cxn ang="0">
                  <a:pos x="27" y="164"/>
                </a:cxn>
                <a:cxn ang="0">
                  <a:pos x="25" y="137"/>
                </a:cxn>
                <a:cxn ang="0">
                  <a:pos x="25" y="80"/>
                </a:cxn>
                <a:cxn ang="0">
                  <a:pos x="23" y="25"/>
                </a:cxn>
                <a:cxn ang="0">
                  <a:pos x="23" y="0"/>
                </a:cxn>
                <a:cxn ang="0">
                  <a:pos x="3" y="0"/>
                </a:cxn>
              </a:cxnLst>
              <a:rect l="0" t="0" r="r" b="b"/>
              <a:pathLst>
                <a:path w="47" h="197">
                  <a:moveTo>
                    <a:pt x="3" y="0"/>
                  </a:moveTo>
                  <a:lnTo>
                    <a:pt x="0" y="171"/>
                  </a:lnTo>
                  <a:lnTo>
                    <a:pt x="3" y="181"/>
                  </a:lnTo>
                  <a:lnTo>
                    <a:pt x="3" y="197"/>
                  </a:lnTo>
                  <a:lnTo>
                    <a:pt x="8" y="192"/>
                  </a:lnTo>
                  <a:lnTo>
                    <a:pt x="15" y="187"/>
                  </a:lnTo>
                  <a:lnTo>
                    <a:pt x="22" y="184"/>
                  </a:lnTo>
                  <a:lnTo>
                    <a:pt x="32" y="181"/>
                  </a:lnTo>
                  <a:lnTo>
                    <a:pt x="42" y="182"/>
                  </a:lnTo>
                  <a:lnTo>
                    <a:pt x="47" y="181"/>
                  </a:lnTo>
                  <a:lnTo>
                    <a:pt x="37" y="174"/>
                  </a:lnTo>
                  <a:lnTo>
                    <a:pt x="27" y="164"/>
                  </a:lnTo>
                  <a:lnTo>
                    <a:pt x="25" y="137"/>
                  </a:lnTo>
                  <a:lnTo>
                    <a:pt x="25" y="80"/>
                  </a:lnTo>
                  <a:lnTo>
                    <a:pt x="23" y="25"/>
                  </a:lnTo>
                  <a:lnTo>
                    <a:pt x="23" y="0"/>
                  </a:lnTo>
                  <a:lnTo>
                    <a:pt x="3" y="0"/>
                  </a:lnTo>
                  <a:close/>
                </a:path>
              </a:pathLst>
            </a:custGeom>
            <a:solidFill>
              <a:srgbClr val="1F1A17"/>
            </a:solidFill>
            <a:ln w="9525">
              <a:noFill/>
              <a:round/>
              <a:headEnd/>
              <a:tailEnd/>
            </a:ln>
          </p:spPr>
          <p:txBody>
            <a:bodyPr/>
            <a:lstStyle/>
            <a:p>
              <a:endParaRPr lang="en-US"/>
            </a:p>
          </p:txBody>
        </p:sp>
        <p:sp>
          <p:nvSpPr>
            <p:cNvPr id="5308" name="Freeform 1212"/>
            <p:cNvSpPr>
              <a:spLocks/>
            </p:cNvSpPr>
            <p:nvPr/>
          </p:nvSpPr>
          <p:spPr bwMode="auto">
            <a:xfrm>
              <a:off x="3415" y="3256"/>
              <a:ext cx="44" cy="454"/>
            </a:xfrm>
            <a:custGeom>
              <a:avLst/>
              <a:gdLst/>
              <a:ahLst/>
              <a:cxnLst>
                <a:cxn ang="0">
                  <a:pos x="15" y="0"/>
                </a:cxn>
                <a:cxn ang="0">
                  <a:pos x="15" y="19"/>
                </a:cxn>
                <a:cxn ang="0">
                  <a:pos x="15" y="64"/>
                </a:cxn>
                <a:cxn ang="0">
                  <a:pos x="15" y="128"/>
                </a:cxn>
                <a:cxn ang="0">
                  <a:pos x="15" y="201"/>
                </a:cxn>
                <a:cxn ang="0">
                  <a:pos x="15" y="276"/>
                </a:cxn>
                <a:cxn ang="0">
                  <a:pos x="15" y="345"/>
                </a:cxn>
                <a:cxn ang="0">
                  <a:pos x="15" y="393"/>
                </a:cxn>
                <a:cxn ang="0">
                  <a:pos x="14" y="418"/>
                </a:cxn>
                <a:cxn ang="0">
                  <a:pos x="12" y="430"/>
                </a:cxn>
                <a:cxn ang="0">
                  <a:pos x="7" y="437"/>
                </a:cxn>
                <a:cxn ang="0">
                  <a:pos x="2" y="440"/>
                </a:cxn>
                <a:cxn ang="0">
                  <a:pos x="0" y="440"/>
                </a:cxn>
                <a:cxn ang="0">
                  <a:pos x="14" y="440"/>
                </a:cxn>
                <a:cxn ang="0">
                  <a:pos x="15" y="440"/>
                </a:cxn>
                <a:cxn ang="0">
                  <a:pos x="19" y="439"/>
                </a:cxn>
                <a:cxn ang="0">
                  <a:pos x="22" y="439"/>
                </a:cxn>
                <a:cxn ang="0">
                  <a:pos x="24" y="440"/>
                </a:cxn>
                <a:cxn ang="0">
                  <a:pos x="22" y="449"/>
                </a:cxn>
                <a:cxn ang="0">
                  <a:pos x="22" y="454"/>
                </a:cxn>
                <a:cxn ang="0">
                  <a:pos x="32" y="442"/>
                </a:cxn>
                <a:cxn ang="0">
                  <a:pos x="39" y="440"/>
                </a:cxn>
                <a:cxn ang="0">
                  <a:pos x="44" y="437"/>
                </a:cxn>
                <a:cxn ang="0">
                  <a:pos x="34" y="435"/>
                </a:cxn>
                <a:cxn ang="0">
                  <a:pos x="27" y="434"/>
                </a:cxn>
                <a:cxn ang="0">
                  <a:pos x="24" y="429"/>
                </a:cxn>
                <a:cxn ang="0">
                  <a:pos x="20" y="417"/>
                </a:cxn>
                <a:cxn ang="0">
                  <a:pos x="20" y="393"/>
                </a:cxn>
                <a:cxn ang="0">
                  <a:pos x="20" y="352"/>
                </a:cxn>
                <a:cxn ang="0">
                  <a:pos x="20" y="310"/>
                </a:cxn>
                <a:cxn ang="0">
                  <a:pos x="22" y="286"/>
                </a:cxn>
                <a:cxn ang="0">
                  <a:pos x="24" y="281"/>
                </a:cxn>
                <a:cxn ang="0">
                  <a:pos x="27" y="280"/>
                </a:cxn>
                <a:cxn ang="0">
                  <a:pos x="30" y="278"/>
                </a:cxn>
                <a:cxn ang="0">
                  <a:pos x="32" y="278"/>
                </a:cxn>
                <a:cxn ang="0">
                  <a:pos x="37" y="278"/>
                </a:cxn>
                <a:cxn ang="0">
                  <a:pos x="40" y="280"/>
                </a:cxn>
                <a:cxn ang="0">
                  <a:pos x="39" y="2"/>
                </a:cxn>
                <a:cxn ang="0">
                  <a:pos x="15" y="0"/>
                </a:cxn>
              </a:cxnLst>
              <a:rect l="0" t="0" r="r" b="b"/>
              <a:pathLst>
                <a:path w="44" h="454">
                  <a:moveTo>
                    <a:pt x="15" y="0"/>
                  </a:moveTo>
                  <a:lnTo>
                    <a:pt x="15" y="19"/>
                  </a:lnTo>
                  <a:lnTo>
                    <a:pt x="15" y="64"/>
                  </a:lnTo>
                  <a:lnTo>
                    <a:pt x="15" y="128"/>
                  </a:lnTo>
                  <a:lnTo>
                    <a:pt x="15" y="201"/>
                  </a:lnTo>
                  <a:lnTo>
                    <a:pt x="15" y="276"/>
                  </a:lnTo>
                  <a:lnTo>
                    <a:pt x="15" y="345"/>
                  </a:lnTo>
                  <a:lnTo>
                    <a:pt x="15" y="393"/>
                  </a:lnTo>
                  <a:lnTo>
                    <a:pt x="14" y="418"/>
                  </a:lnTo>
                  <a:lnTo>
                    <a:pt x="12" y="430"/>
                  </a:lnTo>
                  <a:lnTo>
                    <a:pt x="7" y="437"/>
                  </a:lnTo>
                  <a:lnTo>
                    <a:pt x="2" y="440"/>
                  </a:lnTo>
                  <a:lnTo>
                    <a:pt x="0" y="440"/>
                  </a:lnTo>
                  <a:lnTo>
                    <a:pt x="14" y="440"/>
                  </a:lnTo>
                  <a:lnTo>
                    <a:pt x="15" y="440"/>
                  </a:lnTo>
                  <a:lnTo>
                    <a:pt x="19" y="439"/>
                  </a:lnTo>
                  <a:lnTo>
                    <a:pt x="22" y="439"/>
                  </a:lnTo>
                  <a:lnTo>
                    <a:pt x="24" y="440"/>
                  </a:lnTo>
                  <a:lnTo>
                    <a:pt x="22" y="449"/>
                  </a:lnTo>
                  <a:lnTo>
                    <a:pt x="22" y="454"/>
                  </a:lnTo>
                  <a:lnTo>
                    <a:pt x="32" y="442"/>
                  </a:lnTo>
                  <a:lnTo>
                    <a:pt x="39" y="440"/>
                  </a:lnTo>
                  <a:lnTo>
                    <a:pt x="44" y="437"/>
                  </a:lnTo>
                  <a:lnTo>
                    <a:pt x="34" y="435"/>
                  </a:lnTo>
                  <a:lnTo>
                    <a:pt x="27" y="434"/>
                  </a:lnTo>
                  <a:lnTo>
                    <a:pt x="24" y="429"/>
                  </a:lnTo>
                  <a:lnTo>
                    <a:pt x="20" y="417"/>
                  </a:lnTo>
                  <a:lnTo>
                    <a:pt x="20" y="393"/>
                  </a:lnTo>
                  <a:lnTo>
                    <a:pt x="20" y="352"/>
                  </a:lnTo>
                  <a:lnTo>
                    <a:pt x="20" y="310"/>
                  </a:lnTo>
                  <a:lnTo>
                    <a:pt x="22" y="286"/>
                  </a:lnTo>
                  <a:lnTo>
                    <a:pt x="24" y="281"/>
                  </a:lnTo>
                  <a:lnTo>
                    <a:pt x="27" y="280"/>
                  </a:lnTo>
                  <a:lnTo>
                    <a:pt x="30" y="278"/>
                  </a:lnTo>
                  <a:lnTo>
                    <a:pt x="32" y="278"/>
                  </a:lnTo>
                  <a:lnTo>
                    <a:pt x="37" y="278"/>
                  </a:lnTo>
                  <a:lnTo>
                    <a:pt x="40" y="280"/>
                  </a:lnTo>
                  <a:lnTo>
                    <a:pt x="39" y="2"/>
                  </a:lnTo>
                  <a:lnTo>
                    <a:pt x="15" y="0"/>
                  </a:lnTo>
                  <a:close/>
                </a:path>
              </a:pathLst>
            </a:custGeom>
            <a:solidFill>
              <a:srgbClr val="1F1A17"/>
            </a:solidFill>
            <a:ln w="9525">
              <a:noFill/>
              <a:round/>
              <a:headEnd/>
              <a:tailEnd/>
            </a:ln>
          </p:spPr>
          <p:txBody>
            <a:bodyPr/>
            <a:lstStyle/>
            <a:p>
              <a:endParaRPr lang="en-US"/>
            </a:p>
          </p:txBody>
        </p:sp>
        <p:sp>
          <p:nvSpPr>
            <p:cNvPr id="5309" name="Freeform 1213"/>
            <p:cNvSpPr>
              <a:spLocks/>
            </p:cNvSpPr>
            <p:nvPr/>
          </p:nvSpPr>
          <p:spPr bwMode="auto">
            <a:xfrm>
              <a:off x="3440" y="3539"/>
              <a:ext cx="27" cy="154"/>
            </a:xfrm>
            <a:custGeom>
              <a:avLst/>
              <a:gdLst/>
              <a:ahLst/>
              <a:cxnLst>
                <a:cxn ang="0">
                  <a:pos x="9" y="0"/>
                </a:cxn>
                <a:cxn ang="0">
                  <a:pos x="5" y="0"/>
                </a:cxn>
                <a:cxn ang="0">
                  <a:pos x="2" y="2"/>
                </a:cxn>
                <a:cxn ang="0">
                  <a:pos x="0" y="17"/>
                </a:cxn>
                <a:cxn ang="0">
                  <a:pos x="0" y="35"/>
                </a:cxn>
                <a:cxn ang="0">
                  <a:pos x="0" y="57"/>
                </a:cxn>
                <a:cxn ang="0">
                  <a:pos x="0" y="72"/>
                </a:cxn>
                <a:cxn ang="0">
                  <a:pos x="5" y="52"/>
                </a:cxn>
                <a:cxn ang="0">
                  <a:pos x="4" y="69"/>
                </a:cxn>
                <a:cxn ang="0">
                  <a:pos x="0" y="92"/>
                </a:cxn>
                <a:cxn ang="0">
                  <a:pos x="5" y="79"/>
                </a:cxn>
                <a:cxn ang="0">
                  <a:pos x="5" y="97"/>
                </a:cxn>
                <a:cxn ang="0">
                  <a:pos x="2" y="117"/>
                </a:cxn>
                <a:cxn ang="0">
                  <a:pos x="5" y="107"/>
                </a:cxn>
                <a:cxn ang="0">
                  <a:pos x="4" y="120"/>
                </a:cxn>
                <a:cxn ang="0">
                  <a:pos x="4" y="135"/>
                </a:cxn>
                <a:cxn ang="0">
                  <a:pos x="7" y="141"/>
                </a:cxn>
                <a:cxn ang="0">
                  <a:pos x="12" y="146"/>
                </a:cxn>
                <a:cxn ang="0">
                  <a:pos x="20" y="151"/>
                </a:cxn>
                <a:cxn ang="0">
                  <a:pos x="27" y="154"/>
                </a:cxn>
                <a:cxn ang="0">
                  <a:pos x="22" y="146"/>
                </a:cxn>
                <a:cxn ang="0">
                  <a:pos x="15" y="132"/>
                </a:cxn>
                <a:cxn ang="0">
                  <a:pos x="14" y="109"/>
                </a:cxn>
                <a:cxn ang="0">
                  <a:pos x="14" y="64"/>
                </a:cxn>
                <a:cxn ang="0">
                  <a:pos x="12" y="22"/>
                </a:cxn>
                <a:cxn ang="0">
                  <a:pos x="12" y="3"/>
                </a:cxn>
                <a:cxn ang="0">
                  <a:pos x="9" y="0"/>
                </a:cxn>
              </a:cxnLst>
              <a:rect l="0" t="0" r="r" b="b"/>
              <a:pathLst>
                <a:path w="27" h="154">
                  <a:moveTo>
                    <a:pt x="9" y="0"/>
                  </a:moveTo>
                  <a:lnTo>
                    <a:pt x="5" y="0"/>
                  </a:lnTo>
                  <a:lnTo>
                    <a:pt x="2" y="2"/>
                  </a:lnTo>
                  <a:lnTo>
                    <a:pt x="0" y="17"/>
                  </a:lnTo>
                  <a:lnTo>
                    <a:pt x="0" y="35"/>
                  </a:lnTo>
                  <a:lnTo>
                    <a:pt x="0" y="57"/>
                  </a:lnTo>
                  <a:lnTo>
                    <a:pt x="0" y="72"/>
                  </a:lnTo>
                  <a:lnTo>
                    <a:pt x="5" y="52"/>
                  </a:lnTo>
                  <a:lnTo>
                    <a:pt x="4" y="69"/>
                  </a:lnTo>
                  <a:lnTo>
                    <a:pt x="0" y="92"/>
                  </a:lnTo>
                  <a:lnTo>
                    <a:pt x="5" y="79"/>
                  </a:lnTo>
                  <a:lnTo>
                    <a:pt x="5" y="97"/>
                  </a:lnTo>
                  <a:lnTo>
                    <a:pt x="2" y="117"/>
                  </a:lnTo>
                  <a:lnTo>
                    <a:pt x="5" y="107"/>
                  </a:lnTo>
                  <a:lnTo>
                    <a:pt x="4" y="120"/>
                  </a:lnTo>
                  <a:lnTo>
                    <a:pt x="4" y="135"/>
                  </a:lnTo>
                  <a:lnTo>
                    <a:pt x="7" y="141"/>
                  </a:lnTo>
                  <a:lnTo>
                    <a:pt x="12" y="146"/>
                  </a:lnTo>
                  <a:lnTo>
                    <a:pt x="20" y="151"/>
                  </a:lnTo>
                  <a:lnTo>
                    <a:pt x="27" y="154"/>
                  </a:lnTo>
                  <a:lnTo>
                    <a:pt x="22" y="146"/>
                  </a:lnTo>
                  <a:lnTo>
                    <a:pt x="15" y="132"/>
                  </a:lnTo>
                  <a:lnTo>
                    <a:pt x="14" y="109"/>
                  </a:lnTo>
                  <a:lnTo>
                    <a:pt x="14" y="64"/>
                  </a:lnTo>
                  <a:lnTo>
                    <a:pt x="12" y="22"/>
                  </a:lnTo>
                  <a:lnTo>
                    <a:pt x="12" y="3"/>
                  </a:lnTo>
                  <a:lnTo>
                    <a:pt x="9" y="0"/>
                  </a:lnTo>
                  <a:close/>
                </a:path>
              </a:pathLst>
            </a:custGeom>
            <a:solidFill>
              <a:srgbClr val="1F1A17"/>
            </a:solidFill>
            <a:ln w="9525">
              <a:noFill/>
              <a:round/>
              <a:headEnd/>
              <a:tailEnd/>
            </a:ln>
          </p:spPr>
          <p:txBody>
            <a:bodyPr/>
            <a:lstStyle/>
            <a:p>
              <a:endParaRPr lang="en-US"/>
            </a:p>
          </p:txBody>
        </p:sp>
        <p:sp>
          <p:nvSpPr>
            <p:cNvPr id="5310" name="Freeform 1214"/>
            <p:cNvSpPr>
              <a:spLocks/>
            </p:cNvSpPr>
            <p:nvPr/>
          </p:nvSpPr>
          <p:spPr bwMode="auto">
            <a:xfrm>
              <a:off x="3263" y="3031"/>
              <a:ext cx="351" cy="252"/>
            </a:xfrm>
            <a:custGeom>
              <a:avLst/>
              <a:gdLst/>
              <a:ahLst/>
              <a:cxnLst>
                <a:cxn ang="0">
                  <a:pos x="111" y="35"/>
                </a:cxn>
                <a:cxn ang="0">
                  <a:pos x="80" y="28"/>
                </a:cxn>
                <a:cxn ang="0">
                  <a:pos x="54" y="1"/>
                </a:cxn>
                <a:cxn ang="0">
                  <a:pos x="54" y="25"/>
                </a:cxn>
                <a:cxn ang="0">
                  <a:pos x="37" y="5"/>
                </a:cxn>
                <a:cxn ang="0">
                  <a:pos x="32" y="18"/>
                </a:cxn>
                <a:cxn ang="0">
                  <a:pos x="49" y="52"/>
                </a:cxn>
                <a:cxn ang="0">
                  <a:pos x="79" y="85"/>
                </a:cxn>
                <a:cxn ang="0">
                  <a:pos x="99" y="117"/>
                </a:cxn>
                <a:cxn ang="0">
                  <a:pos x="52" y="85"/>
                </a:cxn>
                <a:cxn ang="0">
                  <a:pos x="47" y="97"/>
                </a:cxn>
                <a:cxn ang="0">
                  <a:pos x="65" y="140"/>
                </a:cxn>
                <a:cxn ang="0">
                  <a:pos x="74" y="142"/>
                </a:cxn>
                <a:cxn ang="0">
                  <a:pos x="87" y="155"/>
                </a:cxn>
                <a:cxn ang="0">
                  <a:pos x="42" y="123"/>
                </a:cxn>
                <a:cxn ang="0">
                  <a:pos x="37" y="145"/>
                </a:cxn>
                <a:cxn ang="0">
                  <a:pos x="20" y="138"/>
                </a:cxn>
                <a:cxn ang="0">
                  <a:pos x="32" y="184"/>
                </a:cxn>
                <a:cxn ang="0">
                  <a:pos x="24" y="182"/>
                </a:cxn>
                <a:cxn ang="0">
                  <a:pos x="12" y="180"/>
                </a:cxn>
                <a:cxn ang="0">
                  <a:pos x="2" y="172"/>
                </a:cxn>
                <a:cxn ang="0">
                  <a:pos x="9" y="182"/>
                </a:cxn>
                <a:cxn ang="0">
                  <a:pos x="7" y="195"/>
                </a:cxn>
                <a:cxn ang="0">
                  <a:pos x="54" y="212"/>
                </a:cxn>
                <a:cxn ang="0">
                  <a:pos x="24" y="224"/>
                </a:cxn>
                <a:cxn ang="0">
                  <a:pos x="22" y="202"/>
                </a:cxn>
                <a:cxn ang="0">
                  <a:pos x="100" y="219"/>
                </a:cxn>
                <a:cxn ang="0">
                  <a:pos x="114" y="240"/>
                </a:cxn>
                <a:cxn ang="0">
                  <a:pos x="147" y="249"/>
                </a:cxn>
                <a:cxn ang="0">
                  <a:pos x="246" y="239"/>
                </a:cxn>
                <a:cxn ang="0">
                  <a:pos x="271" y="229"/>
                </a:cxn>
                <a:cxn ang="0">
                  <a:pos x="288" y="222"/>
                </a:cxn>
                <a:cxn ang="0">
                  <a:pos x="306" y="207"/>
                </a:cxn>
                <a:cxn ang="0">
                  <a:pos x="321" y="180"/>
                </a:cxn>
                <a:cxn ang="0">
                  <a:pos x="331" y="155"/>
                </a:cxn>
                <a:cxn ang="0">
                  <a:pos x="323" y="152"/>
                </a:cxn>
                <a:cxn ang="0">
                  <a:pos x="288" y="160"/>
                </a:cxn>
                <a:cxn ang="0">
                  <a:pos x="284" y="135"/>
                </a:cxn>
                <a:cxn ang="0">
                  <a:pos x="324" y="85"/>
                </a:cxn>
                <a:cxn ang="0">
                  <a:pos x="324" y="73"/>
                </a:cxn>
                <a:cxn ang="0">
                  <a:pos x="296" y="87"/>
                </a:cxn>
                <a:cxn ang="0">
                  <a:pos x="271" y="82"/>
                </a:cxn>
                <a:cxn ang="0">
                  <a:pos x="286" y="63"/>
                </a:cxn>
                <a:cxn ang="0">
                  <a:pos x="311" y="62"/>
                </a:cxn>
                <a:cxn ang="0">
                  <a:pos x="328" y="52"/>
                </a:cxn>
                <a:cxn ang="0">
                  <a:pos x="343" y="36"/>
                </a:cxn>
                <a:cxn ang="0">
                  <a:pos x="348" y="16"/>
                </a:cxn>
                <a:cxn ang="0">
                  <a:pos x="323" y="25"/>
                </a:cxn>
                <a:cxn ang="0">
                  <a:pos x="246" y="62"/>
                </a:cxn>
                <a:cxn ang="0">
                  <a:pos x="202" y="88"/>
                </a:cxn>
                <a:cxn ang="0">
                  <a:pos x="177" y="90"/>
                </a:cxn>
                <a:cxn ang="0">
                  <a:pos x="171" y="112"/>
                </a:cxn>
                <a:cxn ang="0">
                  <a:pos x="157" y="112"/>
                </a:cxn>
                <a:cxn ang="0">
                  <a:pos x="152" y="95"/>
                </a:cxn>
                <a:cxn ang="0">
                  <a:pos x="132" y="93"/>
                </a:cxn>
                <a:cxn ang="0">
                  <a:pos x="107" y="75"/>
                </a:cxn>
              </a:cxnLst>
              <a:rect l="0" t="0" r="r" b="b"/>
              <a:pathLst>
                <a:path w="351" h="252">
                  <a:moveTo>
                    <a:pt x="122" y="63"/>
                  </a:moveTo>
                  <a:lnTo>
                    <a:pt x="116" y="52"/>
                  </a:lnTo>
                  <a:lnTo>
                    <a:pt x="112" y="43"/>
                  </a:lnTo>
                  <a:lnTo>
                    <a:pt x="112" y="38"/>
                  </a:lnTo>
                  <a:lnTo>
                    <a:pt x="111" y="35"/>
                  </a:lnTo>
                  <a:lnTo>
                    <a:pt x="104" y="31"/>
                  </a:lnTo>
                  <a:lnTo>
                    <a:pt x="97" y="28"/>
                  </a:lnTo>
                  <a:lnTo>
                    <a:pt x="90" y="31"/>
                  </a:lnTo>
                  <a:lnTo>
                    <a:pt x="85" y="30"/>
                  </a:lnTo>
                  <a:lnTo>
                    <a:pt x="80" y="28"/>
                  </a:lnTo>
                  <a:lnTo>
                    <a:pt x="75" y="23"/>
                  </a:lnTo>
                  <a:lnTo>
                    <a:pt x="67" y="11"/>
                  </a:lnTo>
                  <a:lnTo>
                    <a:pt x="59" y="0"/>
                  </a:lnTo>
                  <a:lnTo>
                    <a:pt x="57" y="0"/>
                  </a:lnTo>
                  <a:lnTo>
                    <a:pt x="54" y="1"/>
                  </a:lnTo>
                  <a:lnTo>
                    <a:pt x="57" y="5"/>
                  </a:lnTo>
                  <a:lnTo>
                    <a:pt x="60" y="8"/>
                  </a:lnTo>
                  <a:lnTo>
                    <a:pt x="59" y="18"/>
                  </a:lnTo>
                  <a:lnTo>
                    <a:pt x="59" y="30"/>
                  </a:lnTo>
                  <a:lnTo>
                    <a:pt x="54" y="25"/>
                  </a:lnTo>
                  <a:lnTo>
                    <a:pt x="45" y="13"/>
                  </a:lnTo>
                  <a:lnTo>
                    <a:pt x="44" y="10"/>
                  </a:lnTo>
                  <a:lnTo>
                    <a:pt x="42" y="6"/>
                  </a:lnTo>
                  <a:lnTo>
                    <a:pt x="40" y="5"/>
                  </a:lnTo>
                  <a:lnTo>
                    <a:pt x="37" y="5"/>
                  </a:lnTo>
                  <a:lnTo>
                    <a:pt x="32" y="5"/>
                  </a:lnTo>
                  <a:lnTo>
                    <a:pt x="27" y="6"/>
                  </a:lnTo>
                  <a:lnTo>
                    <a:pt x="30" y="11"/>
                  </a:lnTo>
                  <a:lnTo>
                    <a:pt x="35" y="15"/>
                  </a:lnTo>
                  <a:lnTo>
                    <a:pt x="32" y="18"/>
                  </a:lnTo>
                  <a:lnTo>
                    <a:pt x="29" y="20"/>
                  </a:lnTo>
                  <a:lnTo>
                    <a:pt x="35" y="28"/>
                  </a:lnTo>
                  <a:lnTo>
                    <a:pt x="39" y="40"/>
                  </a:lnTo>
                  <a:lnTo>
                    <a:pt x="44" y="45"/>
                  </a:lnTo>
                  <a:lnTo>
                    <a:pt x="49" y="52"/>
                  </a:lnTo>
                  <a:lnTo>
                    <a:pt x="49" y="55"/>
                  </a:lnTo>
                  <a:lnTo>
                    <a:pt x="49" y="62"/>
                  </a:lnTo>
                  <a:lnTo>
                    <a:pt x="60" y="72"/>
                  </a:lnTo>
                  <a:lnTo>
                    <a:pt x="70" y="80"/>
                  </a:lnTo>
                  <a:lnTo>
                    <a:pt x="79" y="85"/>
                  </a:lnTo>
                  <a:lnTo>
                    <a:pt x="90" y="93"/>
                  </a:lnTo>
                  <a:lnTo>
                    <a:pt x="95" y="98"/>
                  </a:lnTo>
                  <a:lnTo>
                    <a:pt x="99" y="105"/>
                  </a:lnTo>
                  <a:lnTo>
                    <a:pt x="100" y="110"/>
                  </a:lnTo>
                  <a:lnTo>
                    <a:pt x="99" y="117"/>
                  </a:lnTo>
                  <a:lnTo>
                    <a:pt x="95" y="117"/>
                  </a:lnTo>
                  <a:lnTo>
                    <a:pt x="87" y="115"/>
                  </a:lnTo>
                  <a:lnTo>
                    <a:pt x="77" y="110"/>
                  </a:lnTo>
                  <a:lnTo>
                    <a:pt x="69" y="105"/>
                  </a:lnTo>
                  <a:lnTo>
                    <a:pt x="52" y="85"/>
                  </a:lnTo>
                  <a:lnTo>
                    <a:pt x="34" y="67"/>
                  </a:lnTo>
                  <a:lnTo>
                    <a:pt x="34" y="68"/>
                  </a:lnTo>
                  <a:lnTo>
                    <a:pt x="34" y="72"/>
                  </a:lnTo>
                  <a:lnTo>
                    <a:pt x="40" y="80"/>
                  </a:lnTo>
                  <a:lnTo>
                    <a:pt x="47" y="97"/>
                  </a:lnTo>
                  <a:lnTo>
                    <a:pt x="57" y="117"/>
                  </a:lnTo>
                  <a:lnTo>
                    <a:pt x="64" y="130"/>
                  </a:lnTo>
                  <a:lnTo>
                    <a:pt x="64" y="137"/>
                  </a:lnTo>
                  <a:lnTo>
                    <a:pt x="62" y="143"/>
                  </a:lnTo>
                  <a:lnTo>
                    <a:pt x="65" y="140"/>
                  </a:lnTo>
                  <a:lnTo>
                    <a:pt x="69" y="135"/>
                  </a:lnTo>
                  <a:lnTo>
                    <a:pt x="69" y="138"/>
                  </a:lnTo>
                  <a:lnTo>
                    <a:pt x="69" y="143"/>
                  </a:lnTo>
                  <a:lnTo>
                    <a:pt x="72" y="143"/>
                  </a:lnTo>
                  <a:lnTo>
                    <a:pt x="74" y="142"/>
                  </a:lnTo>
                  <a:lnTo>
                    <a:pt x="74" y="145"/>
                  </a:lnTo>
                  <a:lnTo>
                    <a:pt x="74" y="150"/>
                  </a:lnTo>
                  <a:lnTo>
                    <a:pt x="82" y="152"/>
                  </a:lnTo>
                  <a:lnTo>
                    <a:pt x="89" y="152"/>
                  </a:lnTo>
                  <a:lnTo>
                    <a:pt x="87" y="155"/>
                  </a:lnTo>
                  <a:lnTo>
                    <a:pt x="85" y="159"/>
                  </a:lnTo>
                  <a:lnTo>
                    <a:pt x="69" y="150"/>
                  </a:lnTo>
                  <a:lnTo>
                    <a:pt x="52" y="140"/>
                  </a:lnTo>
                  <a:lnTo>
                    <a:pt x="47" y="132"/>
                  </a:lnTo>
                  <a:lnTo>
                    <a:pt x="42" y="123"/>
                  </a:lnTo>
                  <a:lnTo>
                    <a:pt x="39" y="125"/>
                  </a:lnTo>
                  <a:lnTo>
                    <a:pt x="35" y="127"/>
                  </a:lnTo>
                  <a:lnTo>
                    <a:pt x="37" y="138"/>
                  </a:lnTo>
                  <a:lnTo>
                    <a:pt x="40" y="149"/>
                  </a:lnTo>
                  <a:lnTo>
                    <a:pt x="37" y="145"/>
                  </a:lnTo>
                  <a:lnTo>
                    <a:pt x="30" y="137"/>
                  </a:lnTo>
                  <a:lnTo>
                    <a:pt x="22" y="133"/>
                  </a:lnTo>
                  <a:lnTo>
                    <a:pt x="15" y="132"/>
                  </a:lnTo>
                  <a:lnTo>
                    <a:pt x="17" y="133"/>
                  </a:lnTo>
                  <a:lnTo>
                    <a:pt x="20" y="138"/>
                  </a:lnTo>
                  <a:lnTo>
                    <a:pt x="24" y="145"/>
                  </a:lnTo>
                  <a:lnTo>
                    <a:pt x="24" y="154"/>
                  </a:lnTo>
                  <a:lnTo>
                    <a:pt x="25" y="167"/>
                  </a:lnTo>
                  <a:lnTo>
                    <a:pt x="29" y="182"/>
                  </a:lnTo>
                  <a:lnTo>
                    <a:pt x="32" y="184"/>
                  </a:lnTo>
                  <a:lnTo>
                    <a:pt x="34" y="187"/>
                  </a:lnTo>
                  <a:lnTo>
                    <a:pt x="37" y="190"/>
                  </a:lnTo>
                  <a:lnTo>
                    <a:pt x="39" y="195"/>
                  </a:lnTo>
                  <a:lnTo>
                    <a:pt x="32" y="189"/>
                  </a:lnTo>
                  <a:lnTo>
                    <a:pt x="24" y="182"/>
                  </a:lnTo>
                  <a:lnTo>
                    <a:pt x="22" y="184"/>
                  </a:lnTo>
                  <a:lnTo>
                    <a:pt x="20" y="184"/>
                  </a:lnTo>
                  <a:lnTo>
                    <a:pt x="17" y="180"/>
                  </a:lnTo>
                  <a:lnTo>
                    <a:pt x="12" y="177"/>
                  </a:lnTo>
                  <a:lnTo>
                    <a:pt x="12" y="180"/>
                  </a:lnTo>
                  <a:lnTo>
                    <a:pt x="12" y="182"/>
                  </a:lnTo>
                  <a:lnTo>
                    <a:pt x="29" y="184"/>
                  </a:lnTo>
                  <a:lnTo>
                    <a:pt x="45" y="185"/>
                  </a:lnTo>
                  <a:lnTo>
                    <a:pt x="24" y="179"/>
                  </a:lnTo>
                  <a:lnTo>
                    <a:pt x="2" y="172"/>
                  </a:lnTo>
                  <a:lnTo>
                    <a:pt x="0" y="174"/>
                  </a:lnTo>
                  <a:lnTo>
                    <a:pt x="0" y="175"/>
                  </a:lnTo>
                  <a:lnTo>
                    <a:pt x="2" y="177"/>
                  </a:lnTo>
                  <a:lnTo>
                    <a:pt x="4" y="179"/>
                  </a:lnTo>
                  <a:lnTo>
                    <a:pt x="9" y="182"/>
                  </a:lnTo>
                  <a:lnTo>
                    <a:pt x="17" y="187"/>
                  </a:lnTo>
                  <a:lnTo>
                    <a:pt x="32" y="194"/>
                  </a:lnTo>
                  <a:lnTo>
                    <a:pt x="42" y="202"/>
                  </a:lnTo>
                  <a:lnTo>
                    <a:pt x="25" y="199"/>
                  </a:lnTo>
                  <a:lnTo>
                    <a:pt x="7" y="195"/>
                  </a:lnTo>
                  <a:lnTo>
                    <a:pt x="15" y="200"/>
                  </a:lnTo>
                  <a:lnTo>
                    <a:pt x="34" y="205"/>
                  </a:lnTo>
                  <a:lnTo>
                    <a:pt x="52" y="210"/>
                  </a:lnTo>
                  <a:lnTo>
                    <a:pt x="60" y="215"/>
                  </a:lnTo>
                  <a:lnTo>
                    <a:pt x="54" y="212"/>
                  </a:lnTo>
                  <a:lnTo>
                    <a:pt x="37" y="210"/>
                  </a:lnTo>
                  <a:lnTo>
                    <a:pt x="20" y="209"/>
                  </a:lnTo>
                  <a:lnTo>
                    <a:pt x="14" y="205"/>
                  </a:lnTo>
                  <a:lnTo>
                    <a:pt x="19" y="214"/>
                  </a:lnTo>
                  <a:lnTo>
                    <a:pt x="24" y="224"/>
                  </a:lnTo>
                  <a:lnTo>
                    <a:pt x="27" y="219"/>
                  </a:lnTo>
                  <a:lnTo>
                    <a:pt x="27" y="215"/>
                  </a:lnTo>
                  <a:lnTo>
                    <a:pt x="27" y="212"/>
                  </a:lnTo>
                  <a:lnTo>
                    <a:pt x="27" y="209"/>
                  </a:lnTo>
                  <a:lnTo>
                    <a:pt x="22" y="202"/>
                  </a:lnTo>
                  <a:lnTo>
                    <a:pt x="20" y="199"/>
                  </a:lnTo>
                  <a:lnTo>
                    <a:pt x="32" y="200"/>
                  </a:lnTo>
                  <a:lnTo>
                    <a:pt x="87" y="215"/>
                  </a:lnTo>
                  <a:lnTo>
                    <a:pt x="90" y="217"/>
                  </a:lnTo>
                  <a:lnTo>
                    <a:pt x="100" y="219"/>
                  </a:lnTo>
                  <a:lnTo>
                    <a:pt x="104" y="222"/>
                  </a:lnTo>
                  <a:lnTo>
                    <a:pt x="107" y="225"/>
                  </a:lnTo>
                  <a:lnTo>
                    <a:pt x="109" y="230"/>
                  </a:lnTo>
                  <a:lnTo>
                    <a:pt x="107" y="239"/>
                  </a:lnTo>
                  <a:lnTo>
                    <a:pt x="114" y="240"/>
                  </a:lnTo>
                  <a:lnTo>
                    <a:pt x="122" y="242"/>
                  </a:lnTo>
                  <a:lnTo>
                    <a:pt x="127" y="244"/>
                  </a:lnTo>
                  <a:lnTo>
                    <a:pt x="132" y="245"/>
                  </a:lnTo>
                  <a:lnTo>
                    <a:pt x="141" y="247"/>
                  </a:lnTo>
                  <a:lnTo>
                    <a:pt x="147" y="249"/>
                  </a:lnTo>
                  <a:lnTo>
                    <a:pt x="169" y="247"/>
                  </a:lnTo>
                  <a:lnTo>
                    <a:pt x="191" y="245"/>
                  </a:lnTo>
                  <a:lnTo>
                    <a:pt x="212" y="244"/>
                  </a:lnTo>
                  <a:lnTo>
                    <a:pt x="234" y="242"/>
                  </a:lnTo>
                  <a:lnTo>
                    <a:pt x="246" y="239"/>
                  </a:lnTo>
                  <a:lnTo>
                    <a:pt x="258" y="235"/>
                  </a:lnTo>
                  <a:lnTo>
                    <a:pt x="264" y="244"/>
                  </a:lnTo>
                  <a:lnTo>
                    <a:pt x="273" y="252"/>
                  </a:lnTo>
                  <a:lnTo>
                    <a:pt x="271" y="242"/>
                  </a:lnTo>
                  <a:lnTo>
                    <a:pt x="271" y="229"/>
                  </a:lnTo>
                  <a:lnTo>
                    <a:pt x="276" y="222"/>
                  </a:lnTo>
                  <a:lnTo>
                    <a:pt x="281" y="219"/>
                  </a:lnTo>
                  <a:lnTo>
                    <a:pt x="283" y="222"/>
                  </a:lnTo>
                  <a:lnTo>
                    <a:pt x="286" y="225"/>
                  </a:lnTo>
                  <a:lnTo>
                    <a:pt x="288" y="222"/>
                  </a:lnTo>
                  <a:lnTo>
                    <a:pt x="289" y="217"/>
                  </a:lnTo>
                  <a:lnTo>
                    <a:pt x="296" y="217"/>
                  </a:lnTo>
                  <a:lnTo>
                    <a:pt x="303" y="217"/>
                  </a:lnTo>
                  <a:lnTo>
                    <a:pt x="304" y="212"/>
                  </a:lnTo>
                  <a:lnTo>
                    <a:pt x="306" y="207"/>
                  </a:lnTo>
                  <a:lnTo>
                    <a:pt x="313" y="204"/>
                  </a:lnTo>
                  <a:lnTo>
                    <a:pt x="319" y="200"/>
                  </a:lnTo>
                  <a:lnTo>
                    <a:pt x="319" y="190"/>
                  </a:lnTo>
                  <a:lnTo>
                    <a:pt x="321" y="184"/>
                  </a:lnTo>
                  <a:lnTo>
                    <a:pt x="321" y="180"/>
                  </a:lnTo>
                  <a:lnTo>
                    <a:pt x="323" y="179"/>
                  </a:lnTo>
                  <a:lnTo>
                    <a:pt x="326" y="177"/>
                  </a:lnTo>
                  <a:lnTo>
                    <a:pt x="328" y="177"/>
                  </a:lnTo>
                  <a:lnTo>
                    <a:pt x="329" y="165"/>
                  </a:lnTo>
                  <a:lnTo>
                    <a:pt x="331" y="155"/>
                  </a:lnTo>
                  <a:lnTo>
                    <a:pt x="333" y="154"/>
                  </a:lnTo>
                  <a:lnTo>
                    <a:pt x="336" y="152"/>
                  </a:lnTo>
                  <a:lnTo>
                    <a:pt x="336" y="145"/>
                  </a:lnTo>
                  <a:lnTo>
                    <a:pt x="338" y="138"/>
                  </a:lnTo>
                  <a:lnTo>
                    <a:pt x="323" y="152"/>
                  </a:lnTo>
                  <a:lnTo>
                    <a:pt x="304" y="169"/>
                  </a:lnTo>
                  <a:lnTo>
                    <a:pt x="288" y="175"/>
                  </a:lnTo>
                  <a:lnTo>
                    <a:pt x="276" y="179"/>
                  </a:lnTo>
                  <a:lnTo>
                    <a:pt x="281" y="172"/>
                  </a:lnTo>
                  <a:lnTo>
                    <a:pt x="288" y="160"/>
                  </a:lnTo>
                  <a:lnTo>
                    <a:pt x="289" y="147"/>
                  </a:lnTo>
                  <a:lnTo>
                    <a:pt x="291" y="137"/>
                  </a:lnTo>
                  <a:lnTo>
                    <a:pt x="281" y="143"/>
                  </a:lnTo>
                  <a:lnTo>
                    <a:pt x="271" y="149"/>
                  </a:lnTo>
                  <a:lnTo>
                    <a:pt x="284" y="135"/>
                  </a:lnTo>
                  <a:lnTo>
                    <a:pt x="298" y="120"/>
                  </a:lnTo>
                  <a:lnTo>
                    <a:pt x="311" y="107"/>
                  </a:lnTo>
                  <a:lnTo>
                    <a:pt x="324" y="92"/>
                  </a:lnTo>
                  <a:lnTo>
                    <a:pt x="323" y="88"/>
                  </a:lnTo>
                  <a:lnTo>
                    <a:pt x="324" y="85"/>
                  </a:lnTo>
                  <a:lnTo>
                    <a:pt x="328" y="80"/>
                  </a:lnTo>
                  <a:lnTo>
                    <a:pt x="331" y="78"/>
                  </a:lnTo>
                  <a:lnTo>
                    <a:pt x="331" y="73"/>
                  </a:lnTo>
                  <a:lnTo>
                    <a:pt x="333" y="67"/>
                  </a:lnTo>
                  <a:lnTo>
                    <a:pt x="324" y="73"/>
                  </a:lnTo>
                  <a:lnTo>
                    <a:pt x="313" y="82"/>
                  </a:lnTo>
                  <a:lnTo>
                    <a:pt x="306" y="80"/>
                  </a:lnTo>
                  <a:lnTo>
                    <a:pt x="303" y="77"/>
                  </a:lnTo>
                  <a:lnTo>
                    <a:pt x="299" y="83"/>
                  </a:lnTo>
                  <a:lnTo>
                    <a:pt x="296" y="87"/>
                  </a:lnTo>
                  <a:lnTo>
                    <a:pt x="293" y="90"/>
                  </a:lnTo>
                  <a:lnTo>
                    <a:pt x="288" y="92"/>
                  </a:lnTo>
                  <a:lnTo>
                    <a:pt x="281" y="92"/>
                  </a:lnTo>
                  <a:lnTo>
                    <a:pt x="271" y="92"/>
                  </a:lnTo>
                  <a:lnTo>
                    <a:pt x="271" y="82"/>
                  </a:lnTo>
                  <a:lnTo>
                    <a:pt x="269" y="73"/>
                  </a:lnTo>
                  <a:lnTo>
                    <a:pt x="274" y="73"/>
                  </a:lnTo>
                  <a:lnTo>
                    <a:pt x="279" y="72"/>
                  </a:lnTo>
                  <a:lnTo>
                    <a:pt x="283" y="67"/>
                  </a:lnTo>
                  <a:lnTo>
                    <a:pt x="286" y="63"/>
                  </a:lnTo>
                  <a:lnTo>
                    <a:pt x="293" y="68"/>
                  </a:lnTo>
                  <a:lnTo>
                    <a:pt x="298" y="73"/>
                  </a:lnTo>
                  <a:lnTo>
                    <a:pt x="304" y="67"/>
                  </a:lnTo>
                  <a:lnTo>
                    <a:pt x="308" y="58"/>
                  </a:lnTo>
                  <a:lnTo>
                    <a:pt x="311" y="62"/>
                  </a:lnTo>
                  <a:lnTo>
                    <a:pt x="316" y="65"/>
                  </a:lnTo>
                  <a:lnTo>
                    <a:pt x="318" y="60"/>
                  </a:lnTo>
                  <a:lnTo>
                    <a:pt x="318" y="53"/>
                  </a:lnTo>
                  <a:lnTo>
                    <a:pt x="324" y="53"/>
                  </a:lnTo>
                  <a:lnTo>
                    <a:pt x="328" y="52"/>
                  </a:lnTo>
                  <a:lnTo>
                    <a:pt x="331" y="48"/>
                  </a:lnTo>
                  <a:lnTo>
                    <a:pt x="334" y="40"/>
                  </a:lnTo>
                  <a:lnTo>
                    <a:pt x="338" y="40"/>
                  </a:lnTo>
                  <a:lnTo>
                    <a:pt x="341" y="38"/>
                  </a:lnTo>
                  <a:lnTo>
                    <a:pt x="343" y="36"/>
                  </a:lnTo>
                  <a:lnTo>
                    <a:pt x="346" y="33"/>
                  </a:lnTo>
                  <a:lnTo>
                    <a:pt x="348" y="23"/>
                  </a:lnTo>
                  <a:lnTo>
                    <a:pt x="351" y="15"/>
                  </a:lnTo>
                  <a:lnTo>
                    <a:pt x="349" y="16"/>
                  </a:lnTo>
                  <a:lnTo>
                    <a:pt x="348" y="16"/>
                  </a:lnTo>
                  <a:lnTo>
                    <a:pt x="349" y="8"/>
                  </a:lnTo>
                  <a:lnTo>
                    <a:pt x="351" y="0"/>
                  </a:lnTo>
                  <a:lnTo>
                    <a:pt x="346" y="6"/>
                  </a:lnTo>
                  <a:lnTo>
                    <a:pt x="338" y="16"/>
                  </a:lnTo>
                  <a:lnTo>
                    <a:pt x="323" y="25"/>
                  </a:lnTo>
                  <a:lnTo>
                    <a:pt x="308" y="33"/>
                  </a:lnTo>
                  <a:lnTo>
                    <a:pt x="293" y="38"/>
                  </a:lnTo>
                  <a:lnTo>
                    <a:pt x="279" y="40"/>
                  </a:lnTo>
                  <a:lnTo>
                    <a:pt x="263" y="53"/>
                  </a:lnTo>
                  <a:lnTo>
                    <a:pt x="246" y="62"/>
                  </a:lnTo>
                  <a:lnTo>
                    <a:pt x="241" y="67"/>
                  </a:lnTo>
                  <a:lnTo>
                    <a:pt x="227" y="77"/>
                  </a:lnTo>
                  <a:lnTo>
                    <a:pt x="219" y="82"/>
                  </a:lnTo>
                  <a:lnTo>
                    <a:pt x="211" y="85"/>
                  </a:lnTo>
                  <a:lnTo>
                    <a:pt x="202" y="88"/>
                  </a:lnTo>
                  <a:lnTo>
                    <a:pt x="196" y="87"/>
                  </a:lnTo>
                  <a:lnTo>
                    <a:pt x="191" y="87"/>
                  </a:lnTo>
                  <a:lnTo>
                    <a:pt x="186" y="87"/>
                  </a:lnTo>
                  <a:lnTo>
                    <a:pt x="181" y="88"/>
                  </a:lnTo>
                  <a:lnTo>
                    <a:pt x="177" y="90"/>
                  </a:lnTo>
                  <a:lnTo>
                    <a:pt x="172" y="95"/>
                  </a:lnTo>
                  <a:lnTo>
                    <a:pt x="171" y="98"/>
                  </a:lnTo>
                  <a:lnTo>
                    <a:pt x="172" y="103"/>
                  </a:lnTo>
                  <a:lnTo>
                    <a:pt x="171" y="108"/>
                  </a:lnTo>
                  <a:lnTo>
                    <a:pt x="171" y="112"/>
                  </a:lnTo>
                  <a:lnTo>
                    <a:pt x="169" y="115"/>
                  </a:lnTo>
                  <a:lnTo>
                    <a:pt x="166" y="115"/>
                  </a:lnTo>
                  <a:lnTo>
                    <a:pt x="164" y="115"/>
                  </a:lnTo>
                  <a:lnTo>
                    <a:pt x="161" y="113"/>
                  </a:lnTo>
                  <a:lnTo>
                    <a:pt x="157" y="112"/>
                  </a:lnTo>
                  <a:lnTo>
                    <a:pt x="161" y="102"/>
                  </a:lnTo>
                  <a:lnTo>
                    <a:pt x="162" y="92"/>
                  </a:lnTo>
                  <a:lnTo>
                    <a:pt x="157" y="97"/>
                  </a:lnTo>
                  <a:lnTo>
                    <a:pt x="151" y="100"/>
                  </a:lnTo>
                  <a:lnTo>
                    <a:pt x="152" y="95"/>
                  </a:lnTo>
                  <a:lnTo>
                    <a:pt x="152" y="90"/>
                  </a:lnTo>
                  <a:lnTo>
                    <a:pt x="146" y="98"/>
                  </a:lnTo>
                  <a:lnTo>
                    <a:pt x="137" y="105"/>
                  </a:lnTo>
                  <a:lnTo>
                    <a:pt x="136" y="100"/>
                  </a:lnTo>
                  <a:lnTo>
                    <a:pt x="132" y="93"/>
                  </a:lnTo>
                  <a:lnTo>
                    <a:pt x="122" y="92"/>
                  </a:lnTo>
                  <a:lnTo>
                    <a:pt x="111" y="92"/>
                  </a:lnTo>
                  <a:lnTo>
                    <a:pt x="104" y="83"/>
                  </a:lnTo>
                  <a:lnTo>
                    <a:pt x="95" y="75"/>
                  </a:lnTo>
                  <a:lnTo>
                    <a:pt x="107" y="75"/>
                  </a:lnTo>
                  <a:lnTo>
                    <a:pt x="117" y="75"/>
                  </a:lnTo>
                  <a:lnTo>
                    <a:pt x="121" y="70"/>
                  </a:lnTo>
                  <a:lnTo>
                    <a:pt x="122" y="63"/>
                  </a:lnTo>
                  <a:close/>
                </a:path>
              </a:pathLst>
            </a:custGeom>
            <a:solidFill>
              <a:srgbClr val="1F1A17"/>
            </a:solidFill>
            <a:ln w="9525">
              <a:noFill/>
              <a:round/>
              <a:headEnd/>
              <a:tailEnd/>
            </a:ln>
          </p:spPr>
          <p:txBody>
            <a:bodyPr/>
            <a:lstStyle/>
            <a:p>
              <a:endParaRPr lang="en-US"/>
            </a:p>
          </p:txBody>
        </p:sp>
        <p:sp>
          <p:nvSpPr>
            <p:cNvPr id="5311" name="Freeform 1215"/>
            <p:cNvSpPr>
              <a:spLocks/>
            </p:cNvSpPr>
            <p:nvPr/>
          </p:nvSpPr>
          <p:spPr bwMode="auto">
            <a:xfrm>
              <a:off x="3303" y="2845"/>
              <a:ext cx="296" cy="309"/>
            </a:xfrm>
            <a:custGeom>
              <a:avLst/>
              <a:gdLst/>
              <a:ahLst/>
              <a:cxnLst>
                <a:cxn ang="0">
                  <a:pos x="208" y="239"/>
                </a:cxn>
                <a:cxn ang="0">
                  <a:pos x="181" y="258"/>
                </a:cxn>
                <a:cxn ang="0">
                  <a:pos x="182" y="241"/>
                </a:cxn>
                <a:cxn ang="0">
                  <a:pos x="208" y="232"/>
                </a:cxn>
                <a:cxn ang="0">
                  <a:pos x="224" y="219"/>
                </a:cxn>
                <a:cxn ang="0">
                  <a:pos x="244" y="217"/>
                </a:cxn>
                <a:cxn ang="0">
                  <a:pos x="259" y="199"/>
                </a:cxn>
                <a:cxn ang="0">
                  <a:pos x="274" y="192"/>
                </a:cxn>
                <a:cxn ang="0">
                  <a:pos x="291" y="181"/>
                </a:cxn>
                <a:cxn ang="0">
                  <a:pos x="296" y="152"/>
                </a:cxn>
                <a:cxn ang="0">
                  <a:pos x="274" y="161"/>
                </a:cxn>
                <a:cxn ang="0">
                  <a:pos x="269" y="156"/>
                </a:cxn>
                <a:cxn ang="0">
                  <a:pos x="249" y="177"/>
                </a:cxn>
                <a:cxn ang="0">
                  <a:pos x="228" y="187"/>
                </a:cxn>
                <a:cxn ang="0">
                  <a:pos x="234" y="169"/>
                </a:cxn>
                <a:cxn ang="0">
                  <a:pos x="238" y="159"/>
                </a:cxn>
                <a:cxn ang="0">
                  <a:pos x="251" y="135"/>
                </a:cxn>
                <a:cxn ang="0">
                  <a:pos x="263" y="107"/>
                </a:cxn>
                <a:cxn ang="0">
                  <a:pos x="258" y="82"/>
                </a:cxn>
                <a:cxn ang="0">
                  <a:pos x="263" y="60"/>
                </a:cxn>
                <a:cxn ang="0">
                  <a:pos x="253" y="52"/>
                </a:cxn>
                <a:cxn ang="0">
                  <a:pos x="244" y="54"/>
                </a:cxn>
                <a:cxn ang="0">
                  <a:pos x="211" y="84"/>
                </a:cxn>
                <a:cxn ang="0">
                  <a:pos x="99" y="37"/>
                </a:cxn>
                <a:cxn ang="0">
                  <a:pos x="82" y="44"/>
                </a:cxn>
                <a:cxn ang="0">
                  <a:pos x="57" y="13"/>
                </a:cxn>
                <a:cxn ang="0">
                  <a:pos x="49" y="12"/>
                </a:cxn>
                <a:cxn ang="0">
                  <a:pos x="35" y="18"/>
                </a:cxn>
                <a:cxn ang="0">
                  <a:pos x="47" y="37"/>
                </a:cxn>
                <a:cxn ang="0">
                  <a:pos x="37" y="33"/>
                </a:cxn>
                <a:cxn ang="0">
                  <a:pos x="34" y="47"/>
                </a:cxn>
                <a:cxn ang="0">
                  <a:pos x="40" y="62"/>
                </a:cxn>
                <a:cxn ang="0">
                  <a:pos x="42" y="75"/>
                </a:cxn>
                <a:cxn ang="0">
                  <a:pos x="52" y="72"/>
                </a:cxn>
                <a:cxn ang="0">
                  <a:pos x="64" y="89"/>
                </a:cxn>
                <a:cxn ang="0">
                  <a:pos x="17" y="59"/>
                </a:cxn>
                <a:cxn ang="0">
                  <a:pos x="12" y="75"/>
                </a:cxn>
                <a:cxn ang="0">
                  <a:pos x="19" y="97"/>
                </a:cxn>
                <a:cxn ang="0">
                  <a:pos x="27" y="127"/>
                </a:cxn>
                <a:cxn ang="0">
                  <a:pos x="52" y="147"/>
                </a:cxn>
                <a:cxn ang="0">
                  <a:pos x="66" y="152"/>
                </a:cxn>
                <a:cxn ang="0">
                  <a:pos x="81" y="149"/>
                </a:cxn>
                <a:cxn ang="0">
                  <a:pos x="92" y="156"/>
                </a:cxn>
                <a:cxn ang="0">
                  <a:pos x="104" y="152"/>
                </a:cxn>
                <a:cxn ang="0">
                  <a:pos x="97" y="181"/>
                </a:cxn>
                <a:cxn ang="0">
                  <a:pos x="89" y="174"/>
                </a:cxn>
                <a:cxn ang="0">
                  <a:pos x="34" y="149"/>
                </a:cxn>
                <a:cxn ang="0">
                  <a:pos x="22" y="144"/>
                </a:cxn>
                <a:cxn ang="0">
                  <a:pos x="2" y="141"/>
                </a:cxn>
                <a:cxn ang="0">
                  <a:pos x="12" y="164"/>
                </a:cxn>
                <a:cxn ang="0">
                  <a:pos x="15" y="171"/>
                </a:cxn>
                <a:cxn ang="0">
                  <a:pos x="29" y="182"/>
                </a:cxn>
                <a:cxn ang="0">
                  <a:pos x="39" y="202"/>
                </a:cxn>
                <a:cxn ang="0">
                  <a:pos x="62" y="212"/>
                </a:cxn>
                <a:cxn ang="0">
                  <a:pos x="72" y="221"/>
                </a:cxn>
                <a:cxn ang="0">
                  <a:pos x="86" y="224"/>
                </a:cxn>
              </a:cxnLst>
              <a:rect l="0" t="0" r="r" b="b"/>
              <a:pathLst>
                <a:path w="296" h="309">
                  <a:moveTo>
                    <a:pt x="136" y="283"/>
                  </a:moveTo>
                  <a:lnTo>
                    <a:pt x="167" y="309"/>
                  </a:lnTo>
                  <a:lnTo>
                    <a:pt x="211" y="259"/>
                  </a:lnTo>
                  <a:lnTo>
                    <a:pt x="211" y="249"/>
                  </a:lnTo>
                  <a:lnTo>
                    <a:pt x="211" y="241"/>
                  </a:lnTo>
                  <a:lnTo>
                    <a:pt x="208" y="239"/>
                  </a:lnTo>
                  <a:lnTo>
                    <a:pt x="204" y="238"/>
                  </a:lnTo>
                  <a:lnTo>
                    <a:pt x="201" y="244"/>
                  </a:lnTo>
                  <a:lnTo>
                    <a:pt x="198" y="253"/>
                  </a:lnTo>
                  <a:lnTo>
                    <a:pt x="189" y="254"/>
                  </a:lnTo>
                  <a:lnTo>
                    <a:pt x="186" y="256"/>
                  </a:lnTo>
                  <a:lnTo>
                    <a:pt x="181" y="258"/>
                  </a:lnTo>
                  <a:lnTo>
                    <a:pt x="174" y="259"/>
                  </a:lnTo>
                  <a:lnTo>
                    <a:pt x="169" y="258"/>
                  </a:lnTo>
                  <a:lnTo>
                    <a:pt x="166" y="248"/>
                  </a:lnTo>
                  <a:lnTo>
                    <a:pt x="164" y="243"/>
                  </a:lnTo>
                  <a:lnTo>
                    <a:pt x="172" y="243"/>
                  </a:lnTo>
                  <a:lnTo>
                    <a:pt x="182" y="241"/>
                  </a:lnTo>
                  <a:lnTo>
                    <a:pt x="187" y="238"/>
                  </a:lnTo>
                  <a:lnTo>
                    <a:pt x="193" y="232"/>
                  </a:lnTo>
                  <a:lnTo>
                    <a:pt x="196" y="232"/>
                  </a:lnTo>
                  <a:lnTo>
                    <a:pt x="201" y="234"/>
                  </a:lnTo>
                  <a:lnTo>
                    <a:pt x="204" y="232"/>
                  </a:lnTo>
                  <a:lnTo>
                    <a:pt x="208" y="232"/>
                  </a:lnTo>
                  <a:lnTo>
                    <a:pt x="211" y="234"/>
                  </a:lnTo>
                  <a:lnTo>
                    <a:pt x="214" y="238"/>
                  </a:lnTo>
                  <a:lnTo>
                    <a:pt x="218" y="236"/>
                  </a:lnTo>
                  <a:lnTo>
                    <a:pt x="221" y="232"/>
                  </a:lnTo>
                  <a:lnTo>
                    <a:pt x="223" y="224"/>
                  </a:lnTo>
                  <a:lnTo>
                    <a:pt x="224" y="219"/>
                  </a:lnTo>
                  <a:lnTo>
                    <a:pt x="228" y="217"/>
                  </a:lnTo>
                  <a:lnTo>
                    <a:pt x="231" y="212"/>
                  </a:lnTo>
                  <a:lnTo>
                    <a:pt x="236" y="211"/>
                  </a:lnTo>
                  <a:lnTo>
                    <a:pt x="238" y="212"/>
                  </a:lnTo>
                  <a:lnTo>
                    <a:pt x="241" y="214"/>
                  </a:lnTo>
                  <a:lnTo>
                    <a:pt x="244" y="217"/>
                  </a:lnTo>
                  <a:lnTo>
                    <a:pt x="244" y="212"/>
                  </a:lnTo>
                  <a:lnTo>
                    <a:pt x="248" y="209"/>
                  </a:lnTo>
                  <a:lnTo>
                    <a:pt x="251" y="207"/>
                  </a:lnTo>
                  <a:lnTo>
                    <a:pt x="256" y="207"/>
                  </a:lnTo>
                  <a:lnTo>
                    <a:pt x="258" y="202"/>
                  </a:lnTo>
                  <a:lnTo>
                    <a:pt x="259" y="199"/>
                  </a:lnTo>
                  <a:lnTo>
                    <a:pt x="261" y="201"/>
                  </a:lnTo>
                  <a:lnTo>
                    <a:pt x="263" y="202"/>
                  </a:lnTo>
                  <a:lnTo>
                    <a:pt x="266" y="201"/>
                  </a:lnTo>
                  <a:lnTo>
                    <a:pt x="271" y="197"/>
                  </a:lnTo>
                  <a:lnTo>
                    <a:pt x="273" y="194"/>
                  </a:lnTo>
                  <a:lnTo>
                    <a:pt x="274" y="192"/>
                  </a:lnTo>
                  <a:lnTo>
                    <a:pt x="278" y="192"/>
                  </a:lnTo>
                  <a:lnTo>
                    <a:pt x="279" y="192"/>
                  </a:lnTo>
                  <a:lnTo>
                    <a:pt x="283" y="187"/>
                  </a:lnTo>
                  <a:lnTo>
                    <a:pt x="286" y="181"/>
                  </a:lnTo>
                  <a:lnTo>
                    <a:pt x="288" y="181"/>
                  </a:lnTo>
                  <a:lnTo>
                    <a:pt x="291" y="181"/>
                  </a:lnTo>
                  <a:lnTo>
                    <a:pt x="291" y="177"/>
                  </a:lnTo>
                  <a:lnTo>
                    <a:pt x="291" y="174"/>
                  </a:lnTo>
                  <a:lnTo>
                    <a:pt x="293" y="172"/>
                  </a:lnTo>
                  <a:lnTo>
                    <a:pt x="291" y="167"/>
                  </a:lnTo>
                  <a:lnTo>
                    <a:pt x="294" y="159"/>
                  </a:lnTo>
                  <a:lnTo>
                    <a:pt x="296" y="152"/>
                  </a:lnTo>
                  <a:lnTo>
                    <a:pt x="288" y="159"/>
                  </a:lnTo>
                  <a:lnTo>
                    <a:pt x="278" y="171"/>
                  </a:lnTo>
                  <a:lnTo>
                    <a:pt x="271" y="176"/>
                  </a:lnTo>
                  <a:lnTo>
                    <a:pt x="264" y="176"/>
                  </a:lnTo>
                  <a:lnTo>
                    <a:pt x="269" y="169"/>
                  </a:lnTo>
                  <a:lnTo>
                    <a:pt x="274" y="161"/>
                  </a:lnTo>
                  <a:lnTo>
                    <a:pt x="274" y="159"/>
                  </a:lnTo>
                  <a:lnTo>
                    <a:pt x="273" y="157"/>
                  </a:lnTo>
                  <a:lnTo>
                    <a:pt x="268" y="162"/>
                  </a:lnTo>
                  <a:lnTo>
                    <a:pt x="261" y="167"/>
                  </a:lnTo>
                  <a:lnTo>
                    <a:pt x="264" y="162"/>
                  </a:lnTo>
                  <a:lnTo>
                    <a:pt x="269" y="156"/>
                  </a:lnTo>
                  <a:lnTo>
                    <a:pt x="266" y="154"/>
                  </a:lnTo>
                  <a:lnTo>
                    <a:pt x="264" y="152"/>
                  </a:lnTo>
                  <a:lnTo>
                    <a:pt x="263" y="157"/>
                  </a:lnTo>
                  <a:lnTo>
                    <a:pt x="258" y="162"/>
                  </a:lnTo>
                  <a:lnTo>
                    <a:pt x="253" y="171"/>
                  </a:lnTo>
                  <a:lnTo>
                    <a:pt x="249" y="177"/>
                  </a:lnTo>
                  <a:lnTo>
                    <a:pt x="246" y="182"/>
                  </a:lnTo>
                  <a:lnTo>
                    <a:pt x="243" y="187"/>
                  </a:lnTo>
                  <a:lnTo>
                    <a:pt x="234" y="191"/>
                  </a:lnTo>
                  <a:lnTo>
                    <a:pt x="226" y="196"/>
                  </a:lnTo>
                  <a:lnTo>
                    <a:pt x="228" y="191"/>
                  </a:lnTo>
                  <a:lnTo>
                    <a:pt x="228" y="187"/>
                  </a:lnTo>
                  <a:lnTo>
                    <a:pt x="231" y="186"/>
                  </a:lnTo>
                  <a:lnTo>
                    <a:pt x="233" y="184"/>
                  </a:lnTo>
                  <a:lnTo>
                    <a:pt x="238" y="174"/>
                  </a:lnTo>
                  <a:lnTo>
                    <a:pt x="241" y="164"/>
                  </a:lnTo>
                  <a:lnTo>
                    <a:pt x="238" y="166"/>
                  </a:lnTo>
                  <a:lnTo>
                    <a:pt x="234" y="169"/>
                  </a:lnTo>
                  <a:lnTo>
                    <a:pt x="233" y="171"/>
                  </a:lnTo>
                  <a:lnTo>
                    <a:pt x="231" y="171"/>
                  </a:lnTo>
                  <a:lnTo>
                    <a:pt x="229" y="169"/>
                  </a:lnTo>
                  <a:lnTo>
                    <a:pt x="229" y="167"/>
                  </a:lnTo>
                  <a:lnTo>
                    <a:pt x="233" y="162"/>
                  </a:lnTo>
                  <a:lnTo>
                    <a:pt x="238" y="159"/>
                  </a:lnTo>
                  <a:lnTo>
                    <a:pt x="238" y="156"/>
                  </a:lnTo>
                  <a:lnTo>
                    <a:pt x="238" y="152"/>
                  </a:lnTo>
                  <a:lnTo>
                    <a:pt x="239" y="156"/>
                  </a:lnTo>
                  <a:lnTo>
                    <a:pt x="243" y="157"/>
                  </a:lnTo>
                  <a:lnTo>
                    <a:pt x="248" y="149"/>
                  </a:lnTo>
                  <a:lnTo>
                    <a:pt x="251" y="135"/>
                  </a:lnTo>
                  <a:lnTo>
                    <a:pt x="253" y="130"/>
                  </a:lnTo>
                  <a:lnTo>
                    <a:pt x="254" y="127"/>
                  </a:lnTo>
                  <a:lnTo>
                    <a:pt x="256" y="124"/>
                  </a:lnTo>
                  <a:lnTo>
                    <a:pt x="258" y="122"/>
                  </a:lnTo>
                  <a:lnTo>
                    <a:pt x="259" y="114"/>
                  </a:lnTo>
                  <a:lnTo>
                    <a:pt x="263" y="107"/>
                  </a:lnTo>
                  <a:lnTo>
                    <a:pt x="264" y="97"/>
                  </a:lnTo>
                  <a:lnTo>
                    <a:pt x="268" y="89"/>
                  </a:lnTo>
                  <a:lnTo>
                    <a:pt x="266" y="85"/>
                  </a:lnTo>
                  <a:lnTo>
                    <a:pt x="268" y="79"/>
                  </a:lnTo>
                  <a:lnTo>
                    <a:pt x="263" y="80"/>
                  </a:lnTo>
                  <a:lnTo>
                    <a:pt x="258" y="82"/>
                  </a:lnTo>
                  <a:lnTo>
                    <a:pt x="259" y="75"/>
                  </a:lnTo>
                  <a:lnTo>
                    <a:pt x="263" y="70"/>
                  </a:lnTo>
                  <a:lnTo>
                    <a:pt x="261" y="67"/>
                  </a:lnTo>
                  <a:lnTo>
                    <a:pt x="261" y="65"/>
                  </a:lnTo>
                  <a:lnTo>
                    <a:pt x="263" y="64"/>
                  </a:lnTo>
                  <a:lnTo>
                    <a:pt x="263" y="60"/>
                  </a:lnTo>
                  <a:lnTo>
                    <a:pt x="263" y="57"/>
                  </a:lnTo>
                  <a:lnTo>
                    <a:pt x="261" y="55"/>
                  </a:lnTo>
                  <a:lnTo>
                    <a:pt x="264" y="49"/>
                  </a:lnTo>
                  <a:lnTo>
                    <a:pt x="263" y="40"/>
                  </a:lnTo>
                  <a:lnTo>
                    <a:pt x="256" y="45"/>
                  </a:lnTo>
                  <a:lnTo>
                    <a:pt x="253" y="52"/>
                  </a:lnTo>
                  <a:lnTo>
                    <a:pt x="251" y="59"/>
                  </a:lnTo>
                  <a:lnTo>
                    <a:pt x="248" y="69"/>
                  </a:lnTo>
                  <a:lnTo>
                    <a:pt x="244" y="69"/>
                  </a:lnTo>
                  <a:lnTo>
                    <a:pt x="241" y="67"/>
                  </a:lnTo>
                  <a:lnTo>
                    <a:pt x="243" y="60"/>
                  </a:lnTo>
                  <a:lnTo>
                    <a:pt x="244" y="54"/>
                  </a:lnTo>
                  <a:lnTo>
                    <a:pt x="236" y="57"/>
                  </a:lnTo>
                  <a:lnTo>
                    <a:pt x="228" y="64"/>
                  </a:lnTo>
                  <a:lnTo>
                    <a:pt x="224" y="70"/>
                  </a:lnTo>
                  <a:lnTo>
                    <a:pt x="221" y="75"/>
                  </a:lnTo>
                  <a:lnTo>
                    <a:pt x="216" y="80"/>
                  </a:lnTo>
                  <a:lnTo>
                    <a:pt x="211" y="84"/>
                  </a:lnTo>
                  <a:lnTo>
                    <a:pt x="196" y="79"/>
                  </a:lnTo>
                  <a:lnTo>
                    <a:pt x="179" y="75"/>
                  </a:lnTo>
                  <a:lnTo>
                    <a:pt x="162" y="77"/>
                  </a:lnTo>
                  <a:lnTo>
                    <a:pt x="147" y="77"/>
                  </a:lnTo>
                  <a:lnTo>
                    <a:pt x="122" y="57"/>
                  </a:lnTo>
                  <a:lnTo>
                    <a:pt x="99" y="37"/>
                  </a:lnTo>
                  <a:lnTo>
                    <a:pt x="97" y="42"/>
                  </a:lnTo>
                  <a:lnTo>
                    <a:pt x="96" y="45"/>
                  </a:lnTo>
                  <a:lnTo>
                    <a:pt x="92" y="47"/>
                  </a:lnTo>
                  <a:lnTo>
                    <a:pt x="89" y="47"/>
                  </a:lnTo>
                  <a:lnTo>
                    <a:pt x="86" y="47"/>
                  </a:lnTo>
                  <a:lnTo>
                    <a:pt x="82" y="44"/>
                  </a:lnTo>
                  <a:lnTo>
                    <a:pt x="81" y="40"/>
                  </a:lnTo>
                  <a:lnTo>
                    <a:pt x="79" y="37"/>
                  </a:lnTo>
                  <a:lnTo>
                    <a:pt x="71" y="32"/>
                  </a:lnTo>
                  <a:lnTo>
                    <a:pt x="62" y="25"/>
                  </a:lnTo>
                  <a:lnTo>
                    <a:pt x="60" y="18"/>
                  </a:lnTo>
                  <a:lnTo>
                    <a:pt x="57" y="13"/>
                  </a:lnTo>
                  <a:lnTo>
                    <a:pt x="57" y="8"/>
                  </a:lnTo>
                  <a:lnTo>
                    <a:pt x="57" y="3"/>
                  </a:lnTo>
                  <a:lnTo>
                    <a:pt x="52" y="2"/>
                  </a:lnTo>
                  <a:lnTo>
                    <a:pt x="45" y="0"/>
                  </a:lnTo>
                  <a:lnTo>
                    <a:pt x="47" y="7"/>
                  </a:lnTo>
                  <a:lnTo>
                    <a:pt x="49" y="12"/>
                  </a:lnTo>
                  <a:lnTo>
                    <a:pt x="44" y="8"/>
                  </a:lnTo>
                  <a:lnTo>
                    <a:pt x="37" y="5"/>
                  </a:lnTo>
                  <a:lnTo>
                    <a:pt x="37" y="10"/>
                  </a:lnTo>
                  <a:lnTo>
                    <a:pt x="39" y="15"/>
                  </a:lnTo>
                  <a:lnTo>
                    <a:pt x="35" y="15"/>
                  </a:lnTo>
                  <a:lnTo>
                    <a:pt x="35" y="18"/>
                  </a:lnTo>
                  <a:lnTo>
                    <a:pt x="40" y="23"/>
                  </a:lnTo>
                  <a:lnTo>
                    <a:pt x="44" y="28"/>
                  </a:lnTo>
                  <a:lnTo>
                    <a:pt x="42" y="32"/>
                  </a:lnTo>
                  <a:lnTo>
                    <a:pt x="44" y="32"/>
                  </a:lnTo>
                  <a:lnTo>
                    <a:pt x="45" y="33"/>
                  </a:lnTo>
                  <a:lnTo>
                    <a:pt x="47" y="37"/>
                  </a:lnTo>
                  <a:lnTo>
                    <a:pt x="50" y="39"/>
                  </a:lnTo>
                  <a:lnTo>
                    <a:pt x="54" y="42"/>
                  </a:lnTo>
                  <a:lnTo>
                    <a:pt x="54" y="47"/>
                  </a:lnTo>
                  <a:lnTo>
                    <a:pt x="54" y="49"/>
                  </a:lnTo>
                  <a:lnTo>
                    <a:pt x="45" y="42"/>
                  </a:lnTo>
                  <a:lnTo>
                    <a:pt x="37" y="33"/>
                  </a:lnTo>
                  <a:lnTo>
                    <a:pt x="34" y="33"/>
                  </a:lnTo>
                  <a:lnTo>
                    <a:pt x="30" y="35"/>
                  </a:lnTo>
                  <a:lnTo>
                    <a:pt x="29" y="40"/>
                  </a:lnTo>
                  <a:lnTo>
                    <a:pt x="27" y="44"/>
                  </a:lnTo>
                  <a:lnTo>
                    <a:pt x="32" y="45"/>
                  </a:lnTo>
                  <a:lnTo>
                    <a:pt x="34" y="47"/>
                  </a:lnTo>
                  <a:lnTo>
                    <a:pt x="35" y="49"/>
                  </a:lnTo>
                  <a:lnTo>
                    <a:pt x="34" y="50"/>
                  </a:lnTo>
                  <a:lnTo>
                    <a:pt x="30" y="54"/>
                  </a:lnTo>
                  <a:lnTo>
                    <a:pt x="29" y="62"/>
                  </a:lnTo>
                  <a:lnTo>
                    <a:pt x="35" y="64"/>
                  </a:lnTo>
                  <a:lnTo>
                    <a:pt x="40" y="62"/>
                  </a:lnTo>
                  <a:lnTo>
                    <a:pt x="39" y="65"/>
                  </a:lnTo>
                  <a:lnTo>
                    <a:pt x="37" y="69"/>
                  </a:lnTo>
                  <a:lnTo>
                    <a:pt x="40" y="67"/>
                  </a:lnTo>
                  <a:lnTo>
                    <a:pt x="44" y="64"/>
                  </a:lnTo>
                  <a:lnTo>
                    <a:pt x="42" y="69"/>
                  </a:lnTo>
                  <a:lnTo>
                    <a:pt x="42" y="75"/>
                  </a:lnTo>
                  <a:lnTo>
                    <a:pt x="44" y="72"/>
                  </a:lnTo>
                  <a:lnTo>
                    <a:pt x="47" y="69"/>
                  </a:lnTo>
                  <a:lnTo>
                    <a:pt x="47" y="72"/>
                  </a:lnTo>
                  <a:lnTo>
                    <a:pt x="47" y="77"/>
                  </a:lnTo>
                  <a:lnTo>
                    <a:pt x="49" y="74"/>
                  </a:lnTo>
                  <a:lnTo>
                    <a:pt x="52" y="72"/>
                  </a:lnTo>
                  <a:lnTo>
                    <a:pt x="54" y="72"/>
                  </a:lnTo>
                  <a:lnTo>
                    <a:pt x="54" y="74"/>
                  </a:lnTo>
                  <a:lnTo>
                    <a:pt x="57" y="79"/>
                  </a:lnTo>
                  <a:lnTo>
                    <a:pt x="59" y="85"/>
                  </a:lnTo>
                  <a:lnTo>
                    <a:pt x="60" y="85"/>
                  </a:lnTo>
                  <a:lnTo>
                    <a:pt x="64" y="89"/>
                  </a:lnTo>
                  <a:lnTo>
                    <a:pt x="60" y="94"/>
                  </a:lnTo>
                  <a:lnTo>
                    <a:pt x="57" y="99"/>
                  </a:lnTo>
                  <a:lnTo>
                    <a:pt x="47" y="94"/>
                  </a:lnTo>
                  <a:lnTo>
                    <a:pt x="34" y="85"/>
                  </a:lnTo>
                  <a:lnTo>
                    <a:pt x="24" y="70"/>
                  </a:lnTo>
                  <a:lnTo>
                    <a:pt x="17" y="59"/>
                  </a:lnTo>
                  <a:lnTo>
                    <a:pt x="14" y="60"/>
                  </a:lnTo>
                  <a:lnTo>
                    <a:pt x="12" y="60"/>
                  </a:lnTo>
                  <a:lnTo>
                    <a:pt x="12" y="64"/>
                  </a:lnTo>
                  <a:lnTo>
                    <a:pt x="14" y="69"/>
                  </a:lnTo>
                  <a:lnTo>
                    <a:pt x="12" y="72"/>
                  </a:lnTo>
                  <a:lnTo>
                    <a:pt x="12" y="75"/>
                  </a:lnTo>
                  <a:lnTo>
                    <a:pt x="14" y="79"/>
                  </a:lnTo>
                  <a:lnTo>
                    <a:pt x="17" y="80"/>
                  </a:lnTo>
                  <a:lnTo>
                    <a:pt x="14" y="87"/>
                  </a:lnTo>
                  <a:lnTo>
                    <a:pt x="12" y="92"/>
                  </a:lnTo>
                  <a:lnTo>
                    <a:pt x="15" y="94"/>
                  </a:lnTo>
                  <a:lnTo>
                    <a:pt x="19" y="97"/>
                  </a:lnTo>
                  <a:lnTo>
                    <a:pt x="20" y="105"/>
                  </a:lnTo>
                  <a:lnTo>
                    <a:pt x="24" y="114"/>
                  </a:lnTo>
                  <a:lnTo>
                    <a:pt x="29" y="117"/>
                  </a:lnTo>
                  <a:lnTo>
                    <a:pt x="32" y="117"/>
                  </a:lnTo>
                  <a:lnTo>
                    <a:pt x="29" y="122"/>
                  </a:lnTo>
                  <a:lnTo>
                    <a:pt x="27" y="127"/>
                  </a:lnTo>
                  <a:lnTo>
                    <a:pt x="32" y="132"/>
                  </a:lnTo>
                  <a:lnTo>
                    <a:pt x="37" y="135"/>
                  </a:lnTo>
                  <a:lnTo>
                    <a:pt x="40" y="134"/>
                  </a:lnTo>
                  <a:lnTo>
                    <a:pt x="44" y="132"/>
                  </a:lnTo>
                  <a:lnTo>
                    <a:pt x="47" y="139"/>
                  </a:lnTo>
                  <a:lnTo>
                    <a:pt x="52" y="147"/>
                  </a:lnTo>
                  <a:lnTo>
                    <a:pt x="55" y="151"/>
                  </a:lnTo>
                  <a:lnTo>
                    <a:pt x="59" y="151"/>
                  </a:lnTo>
                  <a:lnTo>
                    <a:pt x="60" y="151"/>
                  </a:lnTo>
                  <a:lnTo>
                    <a:pt x="62" y="146"/>
                  </a:lnTo>
                  <a:lnTo>
                    <a:pt x="64" y="149"/>
                  </a:lnTo>
                  <a:lnTo>
                    <a:pt x="66" y="152"/>
                  </a:lnTo>
                  <a:lnTo>
                    <a:pt x="67" y="149"/>
                  </a:lnTo>
                  <a:lnTo>
                    <a:pt x="71" y="146"/>
                  </a:lnTo>
                  <a:lnTo>
                    <a:pt x="72" y="151"/>
                  </a:lnTo>
                  <a:lnTo>
                    <a:pt x="74" y="152"/>
                  </a:lnTo>
                  <a:lnTo>
                    <a:pt x="77" y="152"/>
                  </a:lnTo>
                  <a:lnTo>
                    <a:pt x="81" y="149"/>
                  </a:lnTo>
                  <a:lnTo>
                    <a:pt x="81" y="156"/>
                  </a:lnTo>
                  <a:lnTo>
                    <a:pt x="82" y="161"/>
                  </a:lnTo>
                  <a:lnTo>
                    <a:pt x="86" y="161"/>
                  </a:lnTo>
                  <a:lnTo>
                    <a:pt x="91" y="161"/>
                  </a:lnTo>
                  <a:lnTo>
                    <a:pt x="92" y="156"/>
                  </a:lnTo>
                  <a:lnTo>
                    <a:pt x="92" y="156"/>
                  </a:lnTo>
                  <a:lnTo>
                    <a:pt x="94" y="156"/>
                  </a:lnTo>
                  <a:lnTo>
                    <a:pt x="94" y="157"/>
                  </a:lnTo>
                  <a:lnTo>
                    <a:pt x="94" y="161"/>
                  </a:lnTo>
                  <a:lnTo>
                    <a:pt x="97" y="162"/>
                  </a:lnTo>
                  <a:lnTo>
                    <a:pt x="102" y="157"/>
                  </a:lnTo>
                  <a:lnTo>
                    <a:pt x="104" y="152"/>
                  </a:lnTo>
                  <a:lnTo>
                    <a:pt x="107" y="162"/>
                  </a:lnTo>
                  <a:lnTo>
                    <a:pt x="112" y="171"/>
                  </a:lnTo>
                  <a:lnTo>
                    <a:pt x="116" y="177"/>
                  </a:lnTo>
                  <a:lnTo>
                    <a:pt x="114" y="181"/>
                  </a:lnTo>
                  <a:lnTo>
                    <a:pt x="106" y="181"/>
                  </a:lnTo>
                  <a:lnTo>
                    <a:pt x="97" y="181"/>
                  </a:lnTo>
                  <a:lnTo>
                    <a:pt x="96" y="176"/>
                  </a:lnTo>
                  <a:lnTo>
                    <a:pt x="94" y="171"/>
                  </a:lnTo>
                  <a:lnTo>
                    <a:pt x="94" y="172"/>
                  </a:lnTo>
                  <a:lnTo>
                    <a:pt x="92" y="174"/>
                  </a:lnTo>
                  <a:lnTo>
                    <a:pt x="91" y="176"/>
                  </a:lnTo>
                  <a:lnTo>
                    <a:pt x="89" y="174"/>
                  </a:lnTo>
                  <a:lnTo>
                    <a:pt x="72" y="164"/>
                  </a:lnTo>
                  <a:lnTo>
                    <a:pt x="55" y="157"/>
                  </a:lnTo>
                  <a:lnTo>
                    <a:pt x="40" y="146"/>
                  </a:lnTo>
                  <a:lnTo>
                    <a:pt x="32" y="139"/>
                  </a:lnTo>
                  <a:lnTo>
                    <a:pt x="32" y="144"/>
                  </a:lnTo>
                  <a:lnTo>
                    <a:pt x="34" y="149"/>
                  </a:lnTo>
                  <a:lnTo>
                    <a:pt x="37" y="152"/>
                  </a:lnTo>
                  <a:lnTo>
                    <a:pt x="37" y="159"/>
                  </a:lnTo>
                  <a:lnTo>
                    <a:pt x="32" y="156"/>
                  </a:lnTo>
                  <a:lnTo>
                    <a:pt x="29" y="149"/>
                  </a:lnTo>
                  <a:lnTo>
                    <a:pt x="25" y="147"/>
                  </a:lnTo>
                  <a:lnTo>
                    <a:pt x="22" y="144"/>
                  </a:lnTo>
                  <a:lnTo>
                    <a:pt x="20" y="147"/>
                  </a:lnTo>
                  <a:lnTo>
                    <a:pt x="19" y="151"/>
                  </a:lnTo>
                  <a:lnTo>
                    <a:pt x="10" y="139"/>
                  </a:lnTo>
                  <a:lnTo>
                    <a:pt x="2" y="127"/>
                  </a:lnTo>
                  <a:lnTo>
                    <a:pt x="0" y="132"/>
                  </a:lnTo>
                  <a:lnTo>
                    <a:pt x="2" y="141"/>
                  </a:lnTo>
                  <a:lnTo>
                    <a:pt x="4" y="147"/>
                  </a:lnTo>
                  <a:lnTo>
                    <a:pt x="5" y="154"/>
                  </a:lnTo>
                  <a:lnTo>
                    <a:pt x="5" y="156"/>
                  </a:lnTo>
                  <a:lnTo>
                    <a:pt x="5" y="159"/>
                  </a:lnTo>
                  <a:lnTo>
                    <a:pt x="9" y="162"/>
                  </a:lnTo>
                  <a:lnTo>
                    <a:pt x="12" y="164"/>
                  </a:lnTo>
                  <a:lnTo>
                    <a:pt x="12" y="166"/>
                  </a:lnTo>
                  <a:lnTo>
                    <a:pt x="12" y="167"/>
                  </a:lnTo>
                  <a:lnTo>
                    <a:pt x="15" y="167"/>
                  </a:lnTo>
                  <a:lnTo>
                    <a:pt x="17" y="167"/>
                  </a:lnTo>
                  <a:lnTo>
                    <a:pt x="17" y="169"/>
                  </a:lnTo>
                  <a:lnTo>
                    <a:pt x="15" y="171"/>
                  </a:lnTo>
                  <a:lnTo>
                    <a:pt x="19" y="176"/>
                  </a:lnTo>
                  <a:lnTo>
                    <a:pt x="24" y="177"/>
                  </a:lnTo>
                  <a:lnTo>
                    <a:pt x="27" y="174"/>
                  </a:lnTo>
                  <a:lnTo>
                    <a:pt x="30" y="174"/>
                  </a:lnTo>
                  <a:lnTo>
                    <a:pt x="30" y="179"/>
                  </a:lnTo>
                  <a:lnTo>
                    <a:pt x="29" y="182"/>
                  </a:lnTo>
                  <a:lnTo>
                    <a:pt x="29" y="186"/>
                  </a:lnTo>
                  <a:lnTo>
                    <a:pt x="29" y="187"/>
                  </a:lnTo>
                  <a:lnTo>
                    <a:pt x="30" y="189"/>
                  </a:lnTo>
                  <a:lnTo>
                    <a:pt x="34" y="189"/>
                  </a:lnTo>
                  <a:lnTo>
                    <a:pt x="37" y="197"/>
                  </a:lnTo>
                  <a:lnTo>
                    <a:pt x="39" y="202"/>
                  </a:lnTo>
                  <a:lnTo>
                    <a:pt x="44" y="209"/>
                  </a:lnTo>
                  <a:lnTo>
                    <a:pt x="49" y="216"/>
                  </a:lnTo>
                  <a:lnTo>
                    <a:pt x="54" y="217"/>
                  </a:lnTo>
                  <a:lnTo>
                    <a:pt x="59" y="219"/>
                  </a:lnTo>
                  <a:lnTo>
                    <a:pt x="60" y="216"/>
                  </a:lnTo>
                  <a:lnTo>
                    <a:pt x="62" y="212"/>
                  </a:lnTo>
                  <a:lnTo>
                    <a:pt x="62" y="216"/>
                  </a:lnTo>
                  <a:lnTo>
                    <a:pt x="64" y="219"/>
                  </a:lnTo>
                  <a:lnTo>
                    <a:pt x="66" y="222"/>
                  </a:lnTo>
                  <a:lnTo>
                    <a:pt x="67" y="222"/>
                  </a:lnTo>
                  <a:lnTo>
                    <a:pt x="71" y="222"/>
                  </a:lnTo>
                  <a:lnTo>
                    <a:pt x="72" y="221"/>
                  </a:lnTo>
                  <a:lnTo>
                    <a:pt x="74" y="217"/>
                  </a:lnTo>
                  <a:lnTo>
                    <a:pt x="76" y="214"/>
                  </a:lnTo>
                  <a:lnTo>
                    <a:pt x="77" y="217"/>
                  </a:lnTo>
                  <a:lnTo>
                    <a:pt x="79" y="221"/>
                  </a:lnTo>
                  <a:lnTo>
                    <a:pt x="82" y="222"/>
                  </a:lnTo>
                  <a:lnTo>
                    <a:pt x="86" y="224"/>
                  </a:lnTo>
                  <a:lnTo>
                    <a:pt x="97" y="241"/>
                  </a:lnTo>
                  <a:lnTo>
                    <a:pt x="111" y="254"/>
                  </a:lnTo>
                  <a:lnTo>
                    <a:pt x="124" y="269"/>
                  </a:lnTo>
                  <a:lnTo>
                    <a:pt x="136" y="283"/>
                  </a:lnTo>
                  <a:close/>
                </a:path>
              </a:pathLst>
            </a:custGeom>
            <a:solidFill>
              <a:srgbClr val="1F1A17"/>
            </a:solidFill>
            <a:ln w="9525">
              <a:noFill/>
              <a:round/>
              <a:headEnd/>
              <a:tailEnd/>
            </a:ln>
          </p:spPr>
          <p:txBody>
            <a:bodyPr/>
            <a:lstStyle/>
            <a:p>
              <a:endParaRPr lang="en-US"/>
            </a:p>
          </p:txBody>
        </p:sp>
        <p:sp>
          <p:nvSpPr>
            <p:cNvPr id="5312" name="Freeform 1216"/>
            <p:cNvSpPr>
              <a:spLocks/>
            </p:cNvSpPr>
            <p:nvPr/>
          </p:nvSpPr>
          <p:spPr bwMode="auto">
            <a:xfrm>
              <a:off x="3363" y="2659"/>
              <a:ext cx="183" cy="275"/>
            </a:xfrm>
            <a:custGeom>
              <a:avLst/>
              <a:gdLst/>
              <a:ahLst/>
              <a:cxnLst>
                <a:cxn ang="0">
                  <a:pos x="69" y="24"/>
                </a:cxn>
                <a:cxn ang="0">
                  <a:pos x="86" y="4"/>
                </a:cxn>
                <a:cxn ang="0">
                  <a:pos x="91" y="14"/>
                </a:cxn>
                <a:cxn ang="0">
                  <a:pos x="99" y="19"/>
                </a:cxn>
                <a:cxn ang="0">
                  <a:pos x="94" y="54"/>
                </a:cxn>
                <a:cxn ang="0">
                  <a:pos x="97" y="56"/>
                </a:cxn>
                <a:cxn ang="0">
                  <a:pos x="111" y="54"/>
                </a:cxn>
                <a:cxn ang="0">
                  <a:pos x="94" y="72"/>
                </a:cxn>
                <a:cxn ang="0">
                  <a:pos x="104" y="81"/>
                </a:cxn>
                <a:cxn ang="0">
                  <a:pos x="111" y="69"/>
                </a:cxn>
                <a:cxn ang="0">
                  <a:pos x="119" y="54"/>
                </a:cxn>
                <a:cxn ang="0">
                  <a:pos x="126" y="72"/>
                </a:cxn>
                <a:cxn ang="0">
                  <a:pos x="127" y="84"/>
                </a:cxn>
                <a:cxn ang="0">
                  <a:pos x="121" y="96"/>
                </a:cxn>
                <a:cxn ang="0">
                  <a:pos x="121" y="112"/>
                </a:cxn>
                <a:cxn ang="0">
                  <a:pos x="138" y="92"/>
                </a:cxn>
                <a:cxn ang="0">
                  <a:pos x="138" y="109"/>
                </a:cxn>
                <a:cxn ang="0">
                  <a:pos x="114" y="138"/>
                </a:cxn>
                <a:cxn ang="0">
                  <a:pos x="136" y="136"/>
                </a:cxn>
                <a:cxn ang="0">
                  <a:pos x="153" y="116"/>
                </a:cxn>
                <a:cxn ang="0">
                  <a:pos x="156" y="128"/>
                </a:cxn>
                <a:cxn ang="0">
                  <a:pos x="153" y="141"/>
                </a:cxn>
                <a:cxn ang="0">
                  <a:pos x="144" y="166"/>
                </a:cxn>
                <a:cxn ang="0">
                  <a:pos x="154" y="188"/>
                </a:cxn>
                <a:cxn ang="0">
                  <a:pos x="154" y="214"/>
                </a:cxn>
                <a:cxn ang="0">
                  <a:pos x="174" y="188"/>
                </a:cxn>
                <a:cxn ang="0">
                  <a:pos x="183" y="186"/>
                </a:cxn>
                <a:cxn ang="0">
                  <a:pos x="181" y="211"/>
                </a:cxn>
                <a:cxn ang="0">
                  <a:pos x="174" y="225"/>
                </a:cxn>
                <a:cxn ang="0">
                  <a:pos x="153" y="241"/>
                </a:cxn>
                <a:cxn ang="0">
                  <a:pos x="133" y="256"/>
                </a:cxn>
                <a:cxn ang="0">
                  <a:pos x="74" y="270"/>
                </a:cxn>
                <a:cxn ang="0">
                  <a:pos x="36" y="221"/>
                </a:cxn>
                <a:cxn ang="0">
                  <a:pos x="6" y="163"/>
                </a:cxn>
                <a:cxn ang="0">
                  <a:pos x="7" y="149"/>
                </a:cxn>
                <a:cxn ang="0">
                  <a:pos x="2" y="134"/>
                </a:cxn>
                <a:cxn ang="0">
                  <a:pos x="19" y="148"/>
                </a:cxn>
                <a:cxn ang="0">
                  <a:pos x="24" y="139"/>
                </a:cxn>
                <a:cxn ang="0">
                  <a:pos x="41" y="139"/>
                </a:cxn>
                <a:cxn ang="0">
                  <a:pos x="19" y="107"/>
                </a:cxn>
                <a:cxn ang="0">
                  <a:pos x="16" y="91"/>
                </a:cxn>
                <a:cxn ang="0">
                  <a:pos x="24" y="94"/>
                </a:cxn>
                <a:cxn ang="0">
                  <a:pos x="37" y="106"/>
                </a:cxn>
                <a:cxn ang="0">
                  <a:pos x="34" y="82"/>
                </a:cxn>
                <a:cxn ang="0">
                  <a:pos x="52" y="91"/>
                </a:cxn>
                <a:cxn ang="0">
                  <a:pos x="67" y="102"/>
                </a:cxn>
                <a:cxn ang="0">
                  <a:pos x="71" y="92"/>
                </a:cxn>
                <a:cxn ang="0">
                  <a:pos x="57" y="77"/>
                </a:cxn>
                <a:cxn ang="0">
                  <a:pos x="64" y="69"/>
                </a:cxn>
                <a:cxn ang="0">
                  <a:pos x="59" y="54"/>
                </a:cxn>
                <a:cxn ang="0">
                  <a:pos x="76" y="47"/>
                </a:cxn>
              </a:cxnLst>
              <a:rect l="0" t="0" r="r" b="b"/>
              <a:pathLst>
                <a:path w="183" h="275">
                  <a:moveTo>
                    <a:pt x="66" y="29"/>
                  </a:moveTo>
                  <a:lnTo>
                    <a:pt x="66" y="26"/>
                  </a:lnTo>
                  <a:lnTo>
                    <a:pt x="67" y="24"/>
                  </a:lnTo>
                  <a:lnTo>
                    <a:pt x="67" y="24"/>
                  </a:lnTo>
                  <a:lnTo>
                    <a:pt x="69" y="24"/>
                  </a:lnTo>
                  <a:lnTo>
                    <a:pt x="72" y="26"/>
                  </a:lnTo>
                  <a:lnTo>
                    <a:pt x="76" y="27"/>
                  </a:lnTo>
                  <a:lnTo>
                    <a:pt x="81" y="15"/>
                  </a:lnTo>
                  <a:lnTo>
                    <a:pt x="86" y="7"/>
                  </a:lnTo>
                  <a:lnTo>
                    <a:pt x="86" y="4"/>
                  </a:lnTo>
                  <a:lnTo>
                    <a:pt x="87" y="0"/>
                  </a:lnTo>
                  <a:lnTo>
                    <a:pt x="89" y="0"/>
                  </a:lnTo>
                  <a:lnTo>
                    <a:pt x="89" y="2"/>
                  </a:lnTo>
                  <a:lnTo>
                    <a:pt x="91" y="10"/>
                  </a:lnTo>
                  <a:lnTo>
                    <a:pt x="91" y="14"/>
                  </a:lnTo>
                  <a:lnTo>
                    <a:pt x="92" y="12"/>
                  </a:lnTo>
                  <a:lnTo>
                    <a:pt x="96" y="10"/>
                  </a:lnTo>
                  <a:lnTo>
                    <a:pt x="99" y="7"/>
                  </a:lnTo>
                  <a:lnTo>
                    <a:pt x="101" y="9"/>
                  </a:lnTo>
                  <a:lnTo>
                    <a:pt x="99" y="19"/>
                  </a:lnTo>
                  <a:lnTo>
                    <a:pt x="96" y="26"/>
                  </a:lnTo>
                  <a:lnTo>
                    <a:pt x="99" y="26"/>
                  </a:lnTo>
                  <a:lnTo>
                    <a:pt x="102" y="29"/>
                  </a:lnTo>
                  <a:lnTo>
                    <a:pt x="99" y="41"/>
                  </a:lnTo>
                  <a:lnTo>
                    <a:pt x="94" y="54"/>
                  </a:lnTo>
                  <a:lnTo>
                    <a:pt x="91" y="54"/>
                  </a:lnTo>
                  <a:lnTo>
                    <a:pt x="91" y="54"/>
                  </a:lnTo>
                  <a:lnTo>
                    <a:pt x="92" y="57"/>
                  </a:lnTo>
                  <a:lnTo>
                    <a:pt x="94" y="59"/>
                  </a:lnTo>
                  <a:lnTo>
                    <a:pt x="97" y="56"/>
                  </a:lnTo>
                  <a:lnTo>
                    <a:pt x="101" y="54"/>
                  </a:lnTo>
                  <a:lnTo>
                    <a:pt x="106" y="47"/>
                  </a:lnTo>
                  <a:lnTo>
                    <a:pt x="112" y="46"/>
                  </a:lnTo>
                  <a:lnTo>
                    <a:pt x="112" y="51"/>
                  </a:lnTo>
                  <a:lnTo>
                    <a:pt x="111" y="54"/>
                  </a:lnTo>
                  <a:lnTo>
                    <a:pt x="106" y="59"/>
                  </a:lnTo>
                  <a:lnTo>
                    <a:pt x="101" y="62"/>
                  </a:lnTo>
                  <a:lnTo>
                    <a:pt x="97" y="66"/>
                  </a:lnTo>
                  <a:lnTo>
                    <a:pt x="94" y="69"/>
                  </a:lnTo>
                  <a:lnTo>
                    <a:pt x="94" y="72"/>
                  </a:lnTo>
                  <a:lnTo>
                    <a:pt x="97" y="77"/>
                  </a:lnTo>
                  <a:lnTo>
                    <a:pt x="101" y="82"/>
                  </a:lnTo>
                  <a:lnTo>
                    <a:pt x="101" y="84"/>
                  </a:lnTo>
                  <a:lnTo>
                    <a:pt x="102" y="84"/>
                  </a:lnTo>
                  <a:lnTo>
                    <a:pt x="104" y="81"/>
                  </a:lnTo>
                  <a:lnTo>
                    <a:pt x="106" y="74"/>
                  </a:lnTo>
                  <a:lnTo>
                    <a:pt x="107" y="71"/>
                  </a:lnTo>
                  <a:lnTo>
                    <a:pt x="107" y="72"/>
                  </a:lnTo>
                  <a:lnTo>
                    <a:pt x="109" y="77"/>
                  </a:lnTo>
                  <a:lnTo>
                    <a:pt x="111" y="69"/>
                  </a:lnTo>
                  <a:lnTo>
                    <a:pt x="112" y="61"/>
                  </a:lnTo>
                  <a:lnTo>
                    <a:pt x="112" y="66"/>
                  </a:lnTo>
                  <a:lnTo>
                    <a:pt x="114" y="69"/>
                  </a:lnTo>
                  <a:lnTo>
                    <a:pt x="116" y="61"/>
                  </a:lnTo>
                  <a:lnTo>
                    <a:pt x="119" y="54"/>
                  </a:lnTo>
                  <a:lnTo>
                    <a:pt x="121" y="61"/>
                  </a:lnTo>
                  <a:lnTo>
                    <a:pt x="119" y="67"/>
                  </a:lnTo>
                  <a:lnTo>
                    <a:pt x="122" y="67"/>
                  </a:lnTo>
                  <a:lnTo>
                    <a:pt x="126" y="69"/>
                  </a:lnTo>
                  <a:lnTo>
                    <a:pt x="126" y="72"/>
                  </a:lnTo>
                  <a:lnTo>
                    <a:pt x="124" y="77"/>
                  </a:lnTo>
                  <a:lnTo>
                    <a:pt x="127" y="79"/>
                  </a:lnTo>
                  <a:lnTo>
                    <a:pt x="129" y="81"/>
                  </a:lnTo>
                  <a:lnTo>
                    <a:pt x="129" y="82"/>
                  </a:lnTo>
                  <a:lnTo>
                    <a:pt x="127" y="84"/>
                  </a:lnTo>
                  <a:lnTo>
                    <a:pt x="124" y="87"/>
                  </a:lnTo>
                  <a:lnTo>
                    <a:pt x="119" y="89"/>
                  </a:lnTo>
                  <a:lnTo>
                    <a:pt x="121" y="92"/>
                  </a:lnTo>
                  <a:lnTo>
                    <a:pt x="122" y="94"/>
                  </a:lnTo>
                  <a:lnTo>
                    <a:pt x="121" y="96"/>
                  </a:lnTo>
                  <a:lnTo>
                    <a:pt x="119" y="99"/>
                  </a:lnTo>
                  <a:lnTo>
                    <a:pt x="119" y="101"/>
                  </a:lnTo>
                  <a:lnTo>
                    <a:pt x="121" y="104"/>
                  </a:lnTo>
                  <a:lnTo>
                    <a:pt x="121" y="107"/>
                  </a:lnTo>
                  <a:lnTo>
                    <a:pt x="121" y="112"/>
                  </a:lnTo>
                  <a:lnTo>
                    <a:pt x="126" y="109"/>
                  </a:lnTo>
                  <a:lnTo>
                    <a:pt x="131" y="104"/>
                  </a:lnTo>
                  <a:lnTo>
                    <a:pt x="136" y="97"/>
                  </a:lnTo>
                  <a:lnTo>
                    <a:pt x="139" y="87"/>
                  </a:lnTo>
                  <a:lnTo>
                    <a:pt x="138" y="92"/>
                  </a:lnTo>
                  <a:lnTo>
                    <a:pt x="138" y="99"/>
                  </a:lnTo>
                  <a:lnTo>
                    <a:pt x="141" y="101"/>
                  </a:lnTo>
                  <a:lnTo>
                    <a:pt x="141" y="102"/>
                  </a:lnTo>
                  <a:lnTo>
                    <a:pt x="139" y="106"/>
                  </a:lnTo>
                  <a:lnTo>
                    <a:pt x="138" y="109"/>
                  </a:lnTo>
                  <a:lnTo>
                    <a:pt x="134" y="116"/>
                  </a:lnTo>
                  <a:lnTo>
                    <a:pt x="131" y="122"/>
                  </a:lnTo>
                  <a:lnTo>
                    <a:pt x="122" y="128"/>
                  </a:lnTo>
                  <a:lnTo>
                    <a:pt x="114" y="133"/>
                  </a:lnTo>
                  <a:lnTo>
                    <a:pt x="114" y="138"/>
                  </a:lnTo>
                  <a:lnTo>
                    <a:pt x="112" y="146"/>
                  </a:lnTo>
                  <a:lnTo>
                    <a:pt x="121" y="148"/>
                  </a:lnTo>
                  <a:lnTo>
                    <a:pt x="129" y="146"/>
                  </a:lnTo>
                  <a:lnTo>
                    <a:pt x="131" y="141"/>
                  </a:lnTo>
                  <a:lnTo>
                    <a:pt x="136" y="136"/>
                  </a:lnTo>
                  <a:lnTo>
                    <a:pt x="139" y="134"/>
                  </a:lnTo>
                  <a:lnTo>
                    <a:pt x="141" y="133"/>
                  </a:lnTo>
                  <a:lnTo>
                    <a:pt x="144" y="131"/>
                  </a:lnTo>
                  <a:lnTo>
                    <a:pt x="146" y="126"/>
                  </a:lnTo>
                  <a:lnTo>
                    <a:pt x="153" y="116"/>
                  </a:lnTo>
                  <a:lnTo>
                    <a:pt x="153" y="117"/>
                  </a:lnTo>
                  <a:lnTo>
                    <a:pt x="149" y="126"/>
                  </a:lnTo>
                  <a:lnTo>
                    <a:pt x="148" y="131"/>
                  </a:lnTo>
                  <a:lnTo>
                    <a:pt x="153" y="128"/>
                  </a:lnTo>
                  <a:lnTo>
                    <a:pt x="156" y="128"/>
                  </a:lnTo>
                  <a:lnTo>
                    <a:pt x="154" y="133"/>
                  </a:lnTo>
                  <a:lnTo>
                    <a:pt x="153" y="134"/>
                  </a:lnTo>
                  <a:lnTo>
                    <a:pt x="154" y="136"/>
                  </a:lnTo>
                  <a:lnTo>
                    <a:pt x="158" y="139"/>
                  </a:lnTo>
                  <a:lnTo>
                    <a:pt x="153" y="141"/>
                  </a:lnTo>
                  <a:lnTo>
                    <a:pt x="149" y="144"/>
                  </a:lnTo>
                  <a:lnTo>
                    <a:pt x="151" y="153"/>
                  </a:lnTo>
                  <a:lnTo>
                    <a:pt x="151" y="163"/>
                  </a:lnTo>
                  <a:lnTo>
                    <a:pt x="148" y="164"/>
                  </a:lnTo>
                  <a:lnTo>
                    <a:pt x="144" y="166"/>
                  </a:lnTo>
                  <a:lnTo>
                    <a:pt x="149" y="166"/>
                  </a:lnTo>
                  <a:lnTo>
                    <a:pt x="154" y="168"/>
                  </a:lnTo>
                  <a:lnTo>
                    <a:pt x="154" y="174"/>
                  </a:lnTo>
                  <a:lnTo>
                    <a:pt x="153" y="179"/>
                  </a:lnTo>
                  <a:lnTo>
                    <a:pt x="154" y="188"/>
                  </a:lnTo>
                  <a:lnTo>
                    <a:pt x="154" y="194"/>
                  </a:lnTo>
                  <a:lnTo>
                    <a:pt x="154" y="201"/>
                  </a:lnTo>
                  <a:lnTo>
                    <a:pt x="153" y="208"/>
                  </a:lnTo>
                  <a:lnTo>
                    <a:pt x="153" y="211"/>
                  </a:lnTo>
                  <a:lnTo>
                    <a:pt x="154" y="214"/>
                  </a:lnTo>
                  <a:lnTo>
                    <a:pt x="159" y="213"/>
                  </a:lnTo>
                  <a:lnTo>
                    <a:pt x="163" y="209"/>
                  </a:lnTo>
                  <a:lnTo>
                    <a:pt x="166" y="204"/>
                  </a:lnTo>
                  <a:lnTo>
                    <a:pt x="169" y="199"/>
                  </a:lnTo>
                  <a:lnTo>
                    <a:pt x="174" y="188"/>
                  </a:lnTo>
                  <a:lnTo>
                    <a:pt x="178" y="174"/>
                  </a:lnTo>
                  <a:lnTo>
                    <a:pt x="178" y="181"/>
                  </a:lnTo>
                  <a:lnTo>
                    <a:pt x="178" y="186"/>
                  </a:lnTo>
                  <a:lnTo>
                    <a:pt x="179" y="186"/>
                  </a:lnTo>
                  <a:lnTo>
                    <a:pt x="183" y="186"/>
                  </a:lnTo>
                  <a:lnTo>
                    <a:pt x="181" y="189"/>
                  </a:lnTo>
                  <a:lnTo>
                    <a:pt x="181" y="194"/>
                  </a:lnTo>
                  <a:lnTo>
                    <a:pt x="183" y="199"/>
                  </a:lnTo>
                  <a:lnTo>
                    <a:pt x="183" y="204"/>
                  </a:lnTo>
                  <a:lnTo>
                    <a:pt x="181" y="211"/>
                  </a:lnTo>
                  <a:lnTo>
                    <a:pt x="179" y="216"/>
                  </a:lnTo>
                  <a:lnTo>
                    <a:pt x="181" y="219"/>
                  </a:lnTo>
                  <a:lnTo>
                    <a:pt x="181" y="223"/>
                  </a:lnTo>
                  <a:lnTo>
                    <a:pt x="178" y="223"/>
                  </a:lnTo>
                  <a:lnTo>
                    <a:pt x="174" y="225"/>
                  </a:lnTo>
                  <a:lnTo>
                    <a:pt x="171" y="231"/>
                  </a:lnTo>
                  <a:lnTo>
                    <a:pt x="166" y="238"/>
                  </a:lnTo>
                  <a:lnTo>
                    <a:pt x="161" y="240"/>
                  </a:lnTo>
                  <a:lnTo>
                    <a:pt x="156" y="241"/>
                  </a:lnTo>
                  <a:lnTo>
                    <a:pt x="153" y="241"/>
                  </a:lnTo>
                  <a:lnTo>
                    <a:pt x="149" y="243"/>
                  </a:lnTo>
                  <a:lnTo>
                    <a:pt x="148" y="246"/>
                  </a:lnTo>
                  <a:lnTo>
                    <a:pt x="148" y="248"/>
                  </a:lnTo>
                  <a:lnTo>
                    <a:pt x="139" y="251"/>
                  </a:lnTo>
                  <a:lnTo>
                    <a:pt x="133" y="256"/>
                  </a:lnTo>
                  <a:lnTo>
                    <a:pt x="119" y="258"/>
                  </a:lnTo>
                  <a:lnTo>
                    <a:pt x="106" y="260"/>
                  </a:lnTo>
                  <a:lnTo>
                    <a:pt x="94" y="263"/>
                  </a:lnTo>
                  <a:lnTo>
                    <a:pt x="81" y="265"/>
                  </a:lnTo>
                  <a:lnTo>
                    <a:pt x="74" y="270"/>
                  </a:lnTo>
                  <a:lnTo>
                    <a:pt x="67" y="275"/>
                  </a:lnTo>
                  <a:lnTo>
                    <a:pt x="52" y="255"/>
                  </a:lnTo>
                  <a:lnTo>
                    <a:pt x="36" y="236"/>
                  </a:lnTo>
                  <a:lnTo>
                    <a:pt x="36" y="228"/>
                  </a:lnTo>
                  <a:lnTo>
                    <a:pt x="36" y="221"/>
                  </a:lnTo>
                  <a:lnTo>
                    <a:pt x="31" y="214"/>
                  </a:lnTo>
                  <a:lnTo>
                    <a:pt x="24" y="204"/>
                  </a:lnTo>
                  <a:lnTo>
                    <a:pt x="12" y="186"/>
                  </a:lnTo>
                  <a:lnTo>
                    <a:pt x="4" y="166"/>
                  </a:lnTo>
                  <a:lnTo>
                    <a:pt x="6" y="163"/>
                  </a:lnTo>
                  <a:lnTo>
                    <a:pt x="7" y="161"/>
                  </a:lnTo>
                  <a:lnTo>
                    <a:pt x="6" y="158"/>
                  </a:lnTo>
                  <a:lnTo>
                    <a:pt x="4" y="154"/>
                  </a:lnTo>
                  <a:lnTo>
                    <a:pt x="6" y="153"/>
                  </a:lnTo>
                  <a:lnTo>
                    <a:pt x="7" y="149"/>
                  </a:lnTo>
                  <a:lnTo>
                    <a:pt x="6" y="148"/>
                  </a:lnTo>
                  <a:lnTo>
                    <a:pt x="2" y="146"/>
                  </a:lnTo>
                  <a:lnTo>
                    <a:pt x="4" y="143"/>
                  </a:lnTo>
                  <a:lnTo>
                    <a:pt x="6" y="138"/>
                  </a:lnTo>
                  <a:lnTo>
                    <a:pt x="2" y="134"/>
                  </a:lnTo>
                  <a:lnTo>
                    <a:pt x="0" y="131"/>
                  </a:lnTo>
                  <a:lnTo>
                    <a:pt x="4" y="129"/>
                  </a:lnTo>
                  <a:lnTo>
                    <a:pt x="9" y="131"/>
                  </a:lnTo>
                  <a:lnTo>
                    <a:pt x="14" y="141"/>
                  </a:lnTo>
                  <a:lnTo>
                    <a:pt x="19" y="148"/>
                  </a:lnTo>
                  <a:lnTo>
                    <a:pt x="16" y="141"/>
                  </a:lnTo>
                  <a:lnTo>
                    <a:pt x="16" y="136"/>
                  </a:lnTo>
                  <a:lnTo>
                    <a:pt x="21" y="141"/>
                  </a:lnTo>
                  <a:lnTo>
                    <a:pt x="24" y="146"/>
                  </a:lnTo>
                  <a:lnTo>
                    <a:pt x="24" y="139"/>
                  </a:lnTo>
                  <a:lnTo>
                    <a:pt x="24" y="133"/>
                  </a:lnTo>
                  <a:lnTo>
                    <a:pt x="29" y="136"/>
                  </a:lnTo>
                  <a:lnTo>
                    <a:pt x="32" y="141"/>
                  </a:lnTo>
                  <a:lnTo>
                    <a:pt x="37" y="139"/>
                  </a:lnTo>
                  <a:lnTo>
                    <a:pt x="41" y="139"/>
                  </a:lnTo>
                  <a:lnTo>
                    <a:pt x="32" y="129"/>
                  </a:lnTo>
                  <a:lnTo>
                    <a:pt x="27" y="117"/>
                  </a:lnTo>
                  <a:lnTo>
                    <a:pt x="22" y="114"/>
                  </a:lnTo>
                  <a:lnTo>
                    <a:pt x="19" y="109"/>
                  </a:lnTo>
                  <a:lnTo>
                    <a:pt x="19" y="107"/>
                  </a:lnTo>
                  <a:lnTo>
                    <a:pt x="19" y="106"/>
                  </a:lnTo>
                  <a:lnTo>
                    <a:pt x="16" y="102"/>
                  </a:lnTo>
                  <a:lnTo>
                    <a:pt x="16" y="99"/>
                  </a:lnTo>
                  <a:lnTo>
                    <a:pt x="14" y="96"/>
                  </a:lnTo>
                  <a:lnTo>
                    <a:pt x="16" y="91"/>
                  </a:lnTo>
                  <a:lnTo>
                    <a:pt x="16" y="86"/>
                  </a:lnTo>
                  <a:lnTo>
                    <a:pt x="19" y="82"/>
                  </a:lnTo>
                  <a:lnTo>
                    <a:pt x="22" y="86"/>
                  </a:lnTo>
                  <a:lnTo>
                    <a:pt x="26" y="89"/>
                  </a:lnTo>
                  <a:lnTo>
                    <a:pt x="24" y="94"/>
                  </a:lnTo>
                  <a:lnTo>
                    <a:pt x="26" y="101"/>
                  </a:lnTo>
                  <a:lnTo>
                    <a:pt x="29" y="101"/>
                  </a:lnTo>
                  <a:lnTo>
                    <a:pt x="32" y="97"/>
                  </a:lnTo>
                  <a:lnTo>
                    <a:pt x="34" y="102"/>
                  </a:lnTo>
                  <a:lnTo>
                    <a:pt x="37" y="106"/>
                  </a:lnTo>
                  <a:lnTo>
                    <a:pt x="37" y="104"/>
                  </a:lnTo>
                  <a:lnTo>
                    <a:pt x="39" y="101"/>
                  </a:lnTo>
                  <a:lnTo>
                    <a:pt x="37" y="94"/>
                  </a:lnTo>
                  <a:lnTo>
                    <a:pt x="36" y="87"/>
                  </a:lnTo>
                  <a:lnTo>
                    <a:pt x="34" y="82"/>
                  </a:lnTo>
                  <a:lnTo>
                    <a:pt x="31" y="76"/>
                  </a:lnTo>
                  <a:lnTo>
                    <a:pt x="37" y="81"/>
                  </a:lnTo>
                  <a:lnTo>
                    <a:pt x="42" y="86"/>
                  </a:lnTo>
                  <a:lnTo>
                    <a:pt x="49" y="87"/>
                  </a:lnTo>
                  <a:lnTo>
                    <a:pt x="52" y="91"/>
                  </a:lnTo>
                  <a:lnTo>
                    <a:pt x="56" y="96"/>
                  </a:lnTo>
                  <a:lnTo>
                    <a:pt x="59" y="102"/>
                  </a:lnTo>
                  <a:lnTo>
                    <a:pt x="61" y="102"/>
                  </a:lnTo>
                  <a:lnTo>
                    <a:pt x="64" y="104"/>
                  </a:lnTo>
                  <a:lnTo>
                    <a:pt x="67" y="102"/>
                  </a:lnTo>
                  <a:lnTo>
                    <a:pt x="71" y="101"/>
                  </a:lnTo>
                  <a:lnTo>
                    <a:pt x="69" y="97"/>
                  </a:lnTo>
                  <a:lnTo>
                    <a:pt x="67" y="94"/>
                  </a:lnTo>
                  <a:lnTo>
                    <a:pt x="69" y="92"/>
                  </a:lnTo>
                  <a:lnTo>
                    <a:pt x="71" y="92"/>
                  </a:lnTo>
                  <a:lnTo>
                    <a:pt x="69" y="89"/>
                  </a:lnTo>
                  <a:lnTo>
                    <a:pt x="66" y="86"/>
                  </a:lnTo>
                  <a:lnTo>
                    <a:pt x="64" y="86"/>
                  </a:lnTo>
                  <a:lnTo>
                    <a:pt x="62" y="86"/>
                  </a:lnTo>
                  <a:lnTo>
                    <a:pt x="57" y="77"/>
                  </a:lnTo>
                  <a:lnTo>
                    <a:pt x="54" y="67"/>
                  </a:lnTo>
                  <a:lnTo>
                    <a:pt x="52" y="66"/>
                  </a:lnTo>
                  <a:lnTo>
                    <a:pt x="52" y="64"/>
                  </a:lnTo>
                  <a:lnTo>
                    <a:pt x="59" y="67"/>
                  </a:lnTo>
                  <a:lnTo>
                    <a:pt x="64" y="69"/>
                  </a:lnTo>
                  <a:lnTo>
                    <a:pt x="62" y="66"/>
                  </a:lnTo>
                  <a:lnTo>
                    <a:pt x="61" y="62"/>
                  </a:lnTo>
                  <a:lnTo>
                    <a:pt x="59" y="59"/>
                  </a:lnTo>
                  <a:lnTo>
                    <a:pt x="59" y="57"/>
                  </a:lnTo>
                  <a:lnTo>
                    <a:pt x="59" y="54"/>
                  </a:lnTo>
                  <a:lnTo>
                    <a:pt x="61" y="52"/>
                  </a:lnTo>
                  <a:lnTo>
                    <a:pt x="64" y="47"/>
                  </a:lnTo>
                  <a:lnTo>
                    <a:pt x="66" y="47"/>
                  </a:lnTo>
                  <a:lnTo>
                    <a:pt x="71" y="49"/>
                  </a:lnTo>
                  <a:lnTo>
                    <a:pt x="76" y="47"/>
                  </a:lnTo>
                  <a:lnTo>
                    <a:pt x="71" y="37"/>
                  </a:lnTo>
                  <a:lnTo>
                    <a:pt x="66" y="29"/>
                  </a:lnTo>
                  <a:close/>
                </a:path>
              </a:pathLst>
            </a:custGeom>
            <a:solidFill>
              <a:srgbClr val="1F1A17"/>
            </a:solidFill>
            <a:ln w="9525">
              <a:noFill/>
              <a:round/>
              <a:headEnd/>
              <a:tailEnd/>
            </a:ln>
          </p:spPr>
          <p:txBody>
            <a:bodyPr/>
            <a:lstStyle/>
            <a:p>
              <a:endParaRPr lang="en-US"/>
            </a:p>
          </p:txBody>
        </p:sp>
        <p:sp>
          <p:nvSpPr>
            <p:cNvPr id="5313" name="Freeform 1217"/>
            <p:cNvSpPr>
              <a:spLocks/>
            </p:cNvSpPr>
            <p:nvPr/>
          </p:nvSpPr>
          <p:spPr bwMode="auto">
            <a:xfrm>
              <a:off x="3417" y="2686"/>
              <a:ext cx="42" cy="64"/>
            </a:xfrm>
            <a:custGeom>
              <a:avLst/>
              <a:gdLst/>
              <a:ahLst/>
              <a:cxnLst>
                <a:cxn ang="0">
                  <a:pos x="10" y="0"/>
                </a:cxn>
                <a:cxn ang="0">
                  <a:pos x="12" y="4"/>
                </a:cxn>
                <a:cxn ang="0">
                  <a:pos x="13" y="9"/>
                </a:cxn>
                <a:cxn ang="0">
                  <a:pos x="17" y="9"/>
                </a:cxn>
                <a:cxn ang="0">
                  <a:pos x="18" y="10"/>
                </a:cxn>
                <a:cxn ang="0">
                  <a:pos x="20" y="12"/>
                </a:cxn>
                <a:cxn ang="0">
                  <a:pos x="22" y="15"/>
                </a:cxn>
                <a:cxn ang="0">
                  <a:pos x="23" y="24"/>
                </a:cxn>
                <a:cxn ang="0">
                  <a:pos x="25" y="30"/>
                </a:cxn>
                <a:cxn ang="0">
                  <a:pos x="27" y="35"/>
                </a:cxn>
                <a:cxn ang="0">
                  <a:pos x="27" y="44"/>
                </a:cxn>
                <a:cxn ang="0">
                  <a:pos x="25" y="45"/>
                </a:cxn>
                <a:cxn ang="0">
                  <a:pos x="23" y="45"/>
                </a:cxn>
                <a:cxn ang="0">
                  <a:pos x="22" y="44"/>
                </a:cxn>
                <a:cxn ang="0">
                  <a:pos x="22" y="44"/>
                </a:cxn>
                <a:cxn ang="0">
                  <a:pos x="18" y="44"/>
                </a:cxn>
                <a:cxn ang="0">
                  <a:pos x="15" y="42"/>
                </a:cxn>
                <a:cxn ang="0">
                  <a:pos x="13" y="45"/>
                </a:cxn>
                <a:cxn ang="0">
                  <a:pos x="12" y="47"/>
                </a:cxn>
                <a:cxn ang="0">
                  <a:pos x="10" y="47"/>
                </a:cxn>
                <a:cxn ang="0">
                  <a:pos x="8" y="47"/>
                </a:cxn>
                <a:cxn ang="0">
                  <a:pos x="5" y="44"/>
                </a:cxn>
                <a:cxn ang="0">
                  <a:pos x="0" y="40"/>
                </a:cxn>
                <a:cxn ang="0">
                  <a:pos x="5" y="49"/>
                </a:cxn>
                <a:cxn ang="0">
                  <a:pos x="10" y="59"/>
                </a:cxn>
                <a:cxn ang="0">
                  <a:pos x="12" y="57"/>
                </a:cxn>
                <a:cxn ang="0">
                  <a:pos x="12" y="55"/>
                </a:cxn>
                <a:cxn ang="0">
                  <a:pos x="13" y="55"/>
                </a:cxn>
                <a:cxn ang="0">
                  <a:pos x="17" y="57"/>
                </a:cxn>
                <a:cxn ang="0">
                  <a:pos x="23" y="62"/>
                </a:cxn>
                <a:cxn ang="0">
                  <a:pos x="28" y="64"/>
                </a:cxn>
                <a:cxn ang="0">
                  <a:pos x="30" y="62"/>
                </a:cxn>
                <a:cxn ang="0">
                  <a:pos x="35" y="62"/>
                </a:cxn>
                <a:cxn ang="0">
                  <a:pos x="35" y="60"/>
                </a:cxn>
                <a:cxn ang="0">
                  <a:pos x="37" y="57"/>
                </a:cxn>
                <a:cxn ang="0">
                  <a:pos x="38" y="54"/>
                </a:cxn>
                <a:cxn ang="0">
                  <a:pos x="42" y="50"/>
                </a:cxn>
                <a:cxn ang="0">
                  <a:pos x="37" y="47"/>
                </a:cxn>
                <a:cxn ang="0">
                  <a:pos x="35" y="44"/>
                </a:cxn>
                <a:cxn ang="0">
                  <a:pos x="35" y="39"/>
                </a:cxn>
                <a:cxn ang="0">
                  <a:pos x="33" y="32"/>
                </a:cxn>
                <a:cxn ang="0">
                  <a:pos x="32" y="35"/>
                </a:cxn>
                <a:cxn ang="0">
                  <a:pos x="32" y="37"/>
                </a:cxn>
                <a:cxn ang="0">
                  <a:pos x="30" y="35"/>
                </a:cxn>
                <a:cxn ang="0">
                  <a:pos x="30" y="34"/>
                </a:cxn>
                <a:cxn ang="0">
                  <a:pos x="28" y="29"/>
                </a:cxn>
                <a:cxn ang="0">
                  <a:pos x="28" y="24"/>
                </a:cxn>
                <a:cxn ang="0">
                  <a:pos x="32" y="24"/>
                </a:cxn>
                <a:cxn ang="0">
                  <a:pos x="35" y="24"/>
                </a:cxn>
                <a:cxn ang="0">
                  <a:pos x="35" y="19"/>
                </a:cxn>
                <a:cxn ang="0">
                  <a:pos x="33" y="14"/>
                </a:cxn>
                <a:cxn ang="0">
                  <a:pos x="30" y="12"/>
                </a:cxn>
                <a:cxn ang="0">
                  <a:pos x="27" y="12"/>
                </a:cxn>
                <a:cxn ang="0">
                  <a:pos x="23" y="7"/>
                </a:cxn>
                <a:cxn ang="0">
                  <a:pos x="20" y="4"/>
                </a:cxn>
                <a:cxn ang="0">
                  <a:pos x="17" y="2"/>
                </a:cxn>
                <a:cxn ang="0">
                  <a:pos x="10" y="0"/>
                </a:cxn>
              </a:cxnLst>
              <a:rect l="0" t="0" r="r" b="b"/>
              <a:pathLst>
                <a:path w="42" h="64">
                  <a:moveTo>
                    <a:pt x="10" y="0"/>
                  </a:moveTo>
                  <a:lnTo>
                    <a:pt x="12" y="4"/>
                  </a:lnTo>
                  <a:lnTo>
                    <a:pt x="13" y="9"/>
                  </a:lnTo>
                  <a:lnTo>
                    <a:pt x="17" y="9"/>
                  </a:lnTo>
                  <a:lnTo>
                    <a:pt x="18" y="10"/>
                  </a:lnTo>
                  <a:lnTo>
                    <a:pt x="20" y="12"/>
                  </a:lnTo>
                  <a:lnTo>
                    <a:pt x="22" y="15"/>
                  </a:lnTo>
                  <a:lnTo>
                    <a:pt x="23" y="24"/>
                  </a:lnTo>
                  <a:lnTo>
                    <a:pt x="25" y="30"/>
                  </a:lnTo>
                  <a:lnTo>
                    <a:pt x="27" y="35"/>
                  </a:lnTo>
                  <a:lnTo>
                    <a:pt x="27" y="44"/>
                  </a:lnTo>
                  <a:lnTo>
                    <a:pt x="25" y="45"/>
                  </a:lnTo>
                  <a:lnTo>
                    <a:pt x="23" y="45"/>
                  </a:lnTo>
                  <a:lnTo>
                    <a:pt x="22" y="44"/>
                  </a:lnTo>
                  <a:lnTo>
                    <a:pt x="22" y="44"/>
                  </a:lnTo>
                  <a:lnTo>
                    <a:pt x="18" y="44"/>
                  </a:lnTo>
                  <a:lnTo>
                    <a:pt x="15" y="42"/>
                  </a:lnTo>
                  <a:lnTo>
                    <a:pt x="13" y="45"/>
                  </a:lnTo>
                  <a:lnTo>
                    <a:pt x="12" y="47"/>
                  </a:lnTo>
                  <a:lnTo>
                    <a:pt x="10" y="47"/>
                  </a:lnTo>
                  <a:lnTo>
                    <a:pt x="8" y="47"/>
                  </a:lnTo>
                  <a:lnTo>
                    <a:pt x="5" y="44"/>
                  </a:lnTo>
                  <a:lnTo>
                    <a:pt x="0" y="40"/>
                  </a:lnTo>
                  <a:lnTo>
                    <a:pt x="5" y="49"/>
                  </a:lnTo>
                  <a:lnTo>
                    <a:pt x="10" y="59"/>
                  </a:lnTo>
                  <a:lnTo>
                    <a:pt x="12" y="57"/>
                  </a:lnTo>
                  <a:lnTo>
                    <a:pt x="12" y="55"/>
                  </a:lnTo>
                  <a:lnTo>
                    <a:pt x="13" y="55"/>
                  </a:lnTo>
                  <a:lnTo>
                    <a:pt x="17" y="57"/>
                  </a:lnTo>
                  <a:lnTo>
                    <a:pt x="23" y="62"/>
                  </a:lnTo>
                  <a:lnTo>
                    <a:pt x="28" y="64"/>
                  </a:lnTo>
                  <a:lnTo>
                    <a:pt x="30" y="62"/>
                  </a:lnTo>
                  <a:lnTo>
                    <a:pt x="35" y="62"/>
                  </a:lnTo>
                  <a:lnTo>
                    <a:pt x="35" y="60"/>
                  </a:lnTo>
                  <a:lnTo>
                    <a:pt x="37" y="57"/>
                  </a:lnTo>
                  <a:lnTo>
                    <a:pt x="38" y="54"/>
                  </a:lnTo>
                  <a:lnTo>
                    <a:pt x="42" y="50"/>
                  </a:lnTo>
                  <a:lnTo>
                    <a:pt x="37" y="47"/>
                  </a:lnTo>
                  <a:lnTo>
                    <a:pt x="35" y="44"/>
                  </a:lnTo>
                  <a:lnTo>
                    <a:pt x="35" y="39"/>
                  </a:lnTo>
                  <a:lnTo>
                    <a:pt x="33" y="32"/>
                  </a:lnTo>
                  <a:lnTo>
                    <a:pt x="32" y="35"/>
                  </a:lnTo>
                  <a:lnTo>
                    <a:pt x="32" y="37"/>
                  </a:lnTo>
                  <a:lnTo>
                    <a:pt x="30" y="35"/>
                  </a:lnTo>
                  <a:lnTo>
                    <a:pt x="30" y="34"/>
                  </a:lnTo>
                  <a:lnTo>
                    <a:pt x="28" y="29"/>
                  </a:lnTo>
                  <a:lnTo>
                    <a:pt x="28" y="24"/>
                  </a:lnTo>
                  <a:lnTo>
                    <a:pt x="32" y="24"/>
                  </a:lnTo>
                  <a:lnTo>
                    <a:pt x="35" y="24"/>
                  </a:lnTo>
                  <a:lnTo>
                    <a:pt x="35" y="19"/>
                  </a:lnTo>
                  <a:lnTo>
                    <a:pt x="33" y="14"/>
                  </a:lnTo>
                  <a:lnTo>
                    <a:pt x="30" y="12"/>
                  </a:lnTo>
                  <a:lnTo>
                    <a:pt x="27" y="12"/>
                  </a:lnTo>
                  <a:lnTo>
                    <a:pt x="23" y="7"/>
                  </a:lnTo>
                  <a:lnTo>
                    <a:pt x="20" y="4"/>
                  </a:lnTo>
                  <a:lnTo>
                    <a:pt x="17" y="2"/>
                  </a:lnTo>
                  <a:lnTo>
                    <a:pt x="10" y="0"/>
                  </a:lnTo>
                  <a:close/>
                </a:path>
              </a:pathLst>
            </a:custGeom>
            <a:solidFill>
              <a:srgbClr val="1F1A17"/>
            </a:solidFill>
            <a:ln w="9525">
              <a:noFill/>
              <a:round/>
              <a:headEnd/>
              <a:tailEnd/>
            </a:ln>
          </p:spPr>
          <p:txBody>
            <a:bodyPr/>
            <a:lstStyle/>
            <a:p>
              <a:endParaRPr lang="en-US"/>
            </a:p>
          </p:txBody>
        </p:sp>
        <p:sp>
          <p:nvSpPr>
            <p:cNvPr id="5314" name="Freeform 1218"/>
            <p:cNvSpPr>
              <a:spLocks/>
            </p:cNvSpPr>
            <p:nvPr/>
          </p:nvSpPr>
          <p:spPr bwMode="auto">
            <a:xfrm>
              <a:off x="3445" y="2663"/>
              <a:ext cx="9" cy="28"/>
            </a:xfrm>
            <a:custGeom>
              <a:avLst/>
              <a:gdLst/>
              <a:ahLst/>
              <a:cxnLst>
                <a:cxn ang="0">
                  <a:pos x="0" y="28"/>
                </a:cxn>
                <a:cxn ang="0">
                  <a:pos x="0" y="22"/>
                </a:cxn>
                <a:cxn ang="0">
                  <a:pos x="0" y="13"/>
                </a:cxn>
                <a:cxn ang="0">
                  <a:pos x="4" y="5"/>
                </a:cxn>
                <a:cxn ang="0">
                  <a:pos x="7" y="0"/>
                </a:cxn>
                <a:cxn ang="0">
                  <a:pos x="7" y="6"/>
                </a:cxn>
                <a:cxn ang="0">
                  <a:pos x="7" y="10"/>
                </a:cxn>
                <a:cxn ang="0">
                  <a:pos x="9" y="13"/>
                </a:cxn>
                <a:cxn ang="0">
                  <a:pos x="7" y="18"/>
                </a:cxn>
                <a:cxn ang="0">
                  <a:pos x="5" y="20"/>
                </a:cxn>
                <a:cxn ang="0">
                  <a:pos x="4" y="20"/>
                </a:cxn>
                <a:cxn ang="0">
                  <a:pos x="9" y="25"/>
                </a:cxn>
                <a:cxn ang="0">
                  <a:pos x="0" y="28"/>
                </a:cxn>
              </a:cxnLst>
              <a:rect l="0" t="0" r="r" b="b"/>
              <a:pathLst>
                <a:path w="9" h="28">
                  <a:moveTo>
                    <a:pt x="0" y="28"/>
                  </a:moveTo>
                  <a:lnTo>
                    <a:pt x="0" y="22"/>
                  </a:lnTo>
                  <a:lnTo>
                    <a:pt x="0" y="13"/>
                  </a:lnTo>
                  <a:lnTo>
                    <a:pt x="4" y="5"/>
                  </a:lnTo>
                  <a:lnTo>
                    <a:pt x="7" y="0"/>
                  </a:lnTo>
                  <a:lnTo>
                    <a:pt x="7" y="6"/>
                  </a:lnTo>
                  <a:lnTo>
                    <a:pt x="7" y="10"/>
                  </a:lnTo>
                  <a:lnTo>
                    <a:pt x="9" y="13"/>
                  </a:lnTo>
                  <a:lnTo>
                    <a:pt x="7" y="18"/>
                  </a:lnTo>
                  <a:lnTo>
                    <a:pt x="5" y="20"/>
                  </a:lnTo>
                  <a:lnTo>
                    <a:pt x="4" y="20"/>
                  </a:lnTo>
                  <a:lnTo>
                    <a:pt x="9" y="25"/>
                  </a:lnTo>
                  <a:lnTo>
                    <a:pt x="0" y="28"/>
                  </a:lnTo>
                  <a:close/>
                </a:path>
              </a:pathLst>
            </a:custGeom>
            <a:solidFill>
              <a:srgbClr val="1F1A17"/>
            </a:solidFill>
            <a:ln w="9525">
              <a:noFill/>
              <a:round/>
              <a:headEnd/>
              <a:tailEnd/>
            </a:ln>
          </p:spPr>
          <p:txBody>
            <a:bodyPr/>
            <a:lstStyle/>
            <a:p>
              <a:endParaRPr lang="en-US"/>
            </a:p>
          </p:txBody>
        </p:sp>
        <p:sp>
          <p:nvSpPr>
            <p:cNvPr id="5315" name="Freeform 1219"/>
            <p:cNvSpPr>
              <a:spLocks/>
            </p:cNvSpPr>
            <p:nvPr/>
          </p:nvSpPr>
          <p:spPr bwMode="auto">
            <a:xfrm>
              <a:off x="3450" y="2690"/>
              <a:ext cx="17" cy="18"/>
            </a:xfrm>
            <a:custGeom>
              <a:avLst/>
              <a:gdLst/>
              <a:ahLst/>
              <a:cxnLst>
                <a:cxn ang="0">
                  <a:pos x="0" y="11"/>
                </a:cxn>
                <a:cxn ang="0">
                  <a:pos x="0" y="5"/>
                </a:cxn>
                <a:cxn ang="0">
                  <a:pos x="5" y="8"/>
                </a:cxn>
                <a:cxn ang="0">
                  <a:pos x="9" y="10"/>
                </a:cxn>
                <a:cxn ang="0">
                  <a:pos x="9" y="3"/>
                </a:cxn>
                <a:cxn ang="0">
                  <a:pos x="9" y="0"/>
                </a:cxn>
                <a:cxn ang="0">
                  <a:pos x="17" y="0"/>
                </a:cxn>
                <a:cxn ang="0">
                  <a:pos x="14" y="1"/>
                </a:cxn>
                <a:cxn ang="0">
                  <a:pos x="12" y="8"/>
                </a:cxn>
                <a:cxn ang="0">
                  <a:pos x="10" y="15"/>
                </a:cxn>
                <a:cxn ang="0">
                  <a:pos x="9" y="18"/>
                </a:cxn>
                <a:cxn ang="0">
                  <a:pos x="0" y="11"/>
                </a:cxn>
              </a:cxnLst>
              <a:rect l="0" t="0" r="r" b="b"/>
              <a:pathLst>
                <a:path w="17" h="18">
                  <a:moveTo>
                    <a:pt x="0" y="11"/>
                  </a:moveTo>
                  <a:lnTo>
                    <a:pt x="0" y="5"/>
                  </a:lnTo>
                  <a:lnTo>
                    <a:pt x="5" y="8"/>
                  </a:lnTo>
                  <a:lnTo>
                    <a:pt x="9" y="10"/>
                  </a:lnTo>
                  <a:lnTo>
                    <a:pt x="9" y="3"/>
                  </a:lnTo>
                  <a:lnTo>
                    <a:pt x="9" y="0"/>
                  </a:lnTo>
                  <a:lnTo>
                    <a:pt x="17" y="0"/>
                  </a:lnTo>
                  <a:lnTo>
                    <a:pt x="14" y="1"/>
                  </a:lnTo>
                  <a:lnTo>
                    <a:pt x="12" y="8"/>
                  </a:lnTo>
                  <a:lnTo>
                    <a:pt x="10" y="15"/>
                  </a:lnTo>
                  <a:lnTo>
                    <a:pt x="9" y="18"/>
                  </a:lnTo>
                  <a:lnTo>
                    <a:pt x="0" y="11"/>
                  </a:lnTo>
                  <a:close/>
                </a:path>
              </a:pathLst>
            </a:custGeom>
            <a:solidFill>
              <a:srgbClr val="1F1A17"/>
            </a:solidFill>
            <a:ln w="9525">
              <a:noFill/>
              <a:round/>
              <a:headEnd/>
              <a:tailEnd/>
            </a:ln>
          </p:spPr>
          <p:txBody>
            <a:bodyPr/>
            <a:lstStyle/>
            <a:p>
              <a:endParaRPr lang="en-US"/>
            </a:p>
          </p:txBody>
        </p:sp>
        <p:sp>
          <p:nvSpPr>
            <p:cNvPr id="5316" name="Freeform 1220"/>
            <p:cNvSpPr>
              <a:spLocks/>
            </p:cNvSpPr>
            <p:nvPr/>
          </p:nvSpPr>
          <p:spPr bwMode="auto">
            <a:xfrm>
              <a:off x="3424" y="2708"/>
              <a:ext cx="16" cy="15"/>
            </a:xfrm>
            <a:custGeom>
              <a:avLst/>
              <a:gdLst/>
              <a:ahLst/>
              <a:cxnLst>
                <a:cxn ang="0">
                  <a:pos x="0" y="12"/>
                </a:cxn>
                <a:cxn ang="0">
                  <a:pos x="1" y="7"/>
                </a:cxn>
                <a:cxn ang="0">
                  <a:pos x="3" y="2"/>
                </a:cxn>
                <a:cxn ang="0">
                  <a:pos x="6" y="3"/>
                </a:cxn>
                <a:cxn ang="0">
                  <a:pos x="10" y="7"/>
                </a:cxn>
                <a:cxn ang="0">
                  <a:pos x="10" y="0"/>
                </a:cxn>
                <a:cxn ang="0">
                  <a:pos x="16" y="12"/>
                </a:cxn>
                <a:cxn ang="0">
                  <a:pos x="13" y="15"/>
                </a:cxn>
                <a:cxn ang="0">
                  <a:pos x="10" y="12"/>
                </a:cxn>
                <a:cxn ang="0">
                  <a:pos x="3" y="10"/>
                </a:cxn>
                <a:cxn ang="0">
                  <a:pos x="0" y="12"/>
                </a:cxn>
                <a:cxn ang="0">
                  <a:pos x="0" y="12"/>
                </a:cxn>
              </a:cxnLst>
              <a:rect l="0" t="0" r="r" b="b"/>
              <a:pathLst>
                <a:path w="16" h="15">
                  <a:moveTo>
                    <a:pt x="0" y="12"/>
                  </a:moveTo>
                  <a:lnTo>
                    <a:pt x="1" y="7"/>
                  </a:lnTo>
                  <a:lnTo>
                    <a:pt x="3" y="2"/>
                  </a:lnTo>
                  <a:lnTo>
                    <a:pt x="6" y="3"/>
                  </a:lnTo>
                  <a:lnTo>
                    <a:pt x="10" y="7"/>
                  </a:lnTo>
                  <a:lnTo>
                    <a:pt x="10" y="0"/>
                  </a:lnTo>
                  <a:lnTo>
                    <a:pt x="16" y="12"/>
                  </a:lnTo>
                  <a:lnTo>
                    <a:pt x="13" y="15"/>
                  </a:lnTo>
                  <a:lnTo>
                    <a:pt x="10" y="12"/>
                  </a:lnTo>
                  <a:lnTo>
                    <a:pt x="3" y="10"/>
                  </a:lnTo>
                  <a:lnTo>
                    <a:pt x="0" y="12"/>
                  </a:lnTo>
                  <a:lnTo>
                    <a:pt x="0" y="12"/>
                  </a:lnTo>
                  <a:close/>
                </a:path>
              </a:pathLst>
            </a:custGeom>
            <a:solidFill>
              <a:srgbClr val="1F1A17"/>
            </a:solidFill>
            <a:ln w="9525">
              <a:noFill/>
              <a:round/>
              <a:headEnd/>
              <a:tailEnd/>
            </a:ln>
          </p:spPr>
          <p:txBody>
            <a:bodyPr/>
            <a:lstStyle/>
            <a:p>
              <a:endParaRPr lang="en-US"/>
            </a:p>
          </p:txBody>
        </p:sp>
        <p:sp>
          <p:nvSpPr>
            <p:cNvPr id="5317" name="Freeform 1221"/>
            <p:cNvSpPr>
              <a:spLocks/>
            </p:cNvSpPr>
            <p:nvPr/>
          </p:nvSpPr>
          <p:spPr bwMode="auto">
            <a:xfrm>
              <a:off x="3454" y="2708"/>
              <a:ext cx="23" cy="20"/>
            </a:xfrm>
            <a:custGeom>
              <a:avLst/>
              <a:gdLst/>
              <a:ahLst/>
              <a:cxnLst>
                <a:cxn ang="0">
                  <a:pos x="0" y="18"/>
                </a:cxn>
                <a:cxn ang="0">
                  <a:pos x="3" y="13"/>
                </a:cxn>
                <a:cxn ang="0">
                  <a:pos x="8" y="8"/>
                </a:cxn>
                <a:cxn ang="0">
                  <a:pos x="10" y="8"/>
                </a:cxn>
                <a:cxn ang="0">
                  <a:pos x="11" y="8"/>
                </a:cxn>
                <a:cxn ang="0">
                  <a:pos x="15" y="7"/>
                </a:cxn>
                <a:cxn ang="0">
                  <a:pos x="18" y="2"/>
                </a:cxn>
                <a:cxn ang="0">
                  <a:pos x="20" y="0"/>
                </a:cxn>
                <a:cxn ang="0">
                  <a:pos x="21" y="2"/>
                </a:cxn>
                <a:cxn ang="0">
                  <a:pos x="23" y="3"/>
                </a:cxn>
                <a:cxn ang="0">
                  <a:pos x="23" y="5"/>
                </a:cxn>
                <a:cxn ang="0">
                  <a:pos x="8" y="20"/>
                </a:cxn>
                <a:cxn ang="0">
                  <a:pos x="0" y="18"/>
                </a:cxn>
              </a:cxnLst>
              <a:rect l="0" t="0" r="r" b="b"/>
              <a:pathLst>
                <a:path w="23" h="20">
                  <a:moveTo>
                    <a:pt x="0" y="18"/>
                  </a:moveTo>
                  <a:lnTo>
                    <a:pt x="3" y="13"/>
                  </a:lnTo>
                  <a:lnTo>
                    <a:pt x="8" y="8"/>
                  </a:lnTo>
                  <a:lnTo>
                    <a:pt x="10" y="8"/>
                  </a:lnTo>
                  <a:lnTo>
                    <a:pt x="11" y="8"/>
                  </a:lnTo>
                  <a:lnTo>
                    <a:pt x="15" y="7"/>
                  </a:lnTo>
                  <a:lnTo>
                    <a:pt x="18" y="2"/>
                  </a:lnTo>
                  <a:lnTo>
                    <a:pt x="20" y="0"/>
                  </a:lnTo>
                  <a:lnTo>
                    <a:pt x="21" y="2"/>
                  </a:lnTo>
                  <a:lnTo>
                    <a:pt x="23" y="3"/>
                  </a:lnTo>
                  <a:lnTo>
                    <a:pt x="23" y="5"/>
                  </a:lnTo>
                  <a:lnTo>
                    <a:pt x="8" y="20"/>
                  </a:lnTo>
                  <a:lnTo>
                    <a:pt x="0" y="18"/>
                  </a:lnTo>
                  <a:close/>
                </a:path>
              </a:pathLst>
            </a:custGeom>
            <a:solidFill>
              <a:srgbClr val="1F1A17"/>
            </a:solidFill>
            <a:ln w="9525">
              <a:noFill/>
              <a:round/>
              <a:headEnd/>
              <a:tailEnd/>
            </a:ln>
          </p:spPr>
          <p:txBody>
            <a:bodyPr/>
            <a:lstStyle/>
            <a:p>
              <a:endParaRPr lang="en-US"/>
            </a:p>
          </p:txBody>
        </p:sp>
        <p:sp>
          <p:nvSpPr>
            <p:cNvPr id="5318" name="Freeform 1222"/>
            <p:cNvSpPr>
              <a:spLocks/>
            </p:cNvSpPr>
            <p:nvPr/>
          </p:nvSpPr>
          <p:spPr bwMode="auto">
            <a:xfrm>
              <a:off x="3397" y="2736"/>
              <a:ext cx="50" cy="92"/>
            </a:xfrm>
            <a:custGeom>
              <a:avLst/>
              <a:gdLst/>
              <a:ahLst/>
              <a:cxnLst>
                <a:cxn ang="0">
                  <a:pos x="3" y="5"/>
                </a:cxn>
                <a:cxn ang="0">
                  <a:pos x="10" y="10"/>
                </a:cxn>
                <a:cxn ang="0">
                  <a:pos x="20" y="19"/>
                </a:cxn>
                <a:cxn ang="0">
                  <a:pos x="23" y="32"/>
                </a:cxn>
                <a:cxn ang="0">
                  <a:pos x="30" y="34"/>
                </a:cxn>
                <a:cxn ang="0">
                  <a:pos x="33" y="39"/>
                </a:cxn>
                <a:cxn ang="0">
                  <a:pos x="35" y="32"/>
                </a:cxn>
                <a:cxn ang="0">
                  <a:pos x="40" y="32"/>
                </a:cxn>
                <a:cxn ang="0">
                  <a:pos x="45" y="40"/>
                </a:cxn>
                <a:cxn ang="0">
                  <a:pos x="47" y="45"/>
                </a:cxn>
                <a:cxn ang="0">
                  <a:pos x="47" y="62"/>
                </a:cxn>
                <a:cxn ang="0">
                  <a:pos x="47" y="77"/>
                </a:cxn>
                <a:cxn ang="0">
                  <a:pos x="45" y="82"/>
                </a:cxn>
                <a:cxn ang="0">
                  <a:pos x="47" y="87"/>
                </a:cxn>
                <a:cxn ang="0">
                  <a:pos x="43" y="91"/>
                </a:cxn>
                <a:cxn ang="0">
                  <a:pos x="40" y="91"/>
                </a:cxn>
                <a:cxn ang="0">
                  <a:pos x="33" y="82"/>
                </a:cxn>
                <a:cxn ang="0">
                  <a:pos x="33" y="72"/>
                </a:cxn>
                <a:cxn ang="0">
                  <a:pos x="33" y="66"/>
                </a:cxn>
                <a:cxn ang="0">
                  <a:pos x="35" y="64"/>
                </a:cxn>
                <a:cxn ang="0">
                  <a:pos x="42" y="62"/>
                </a:cxn>
                <a:cxn ang="0">
                  <a:pos x="38" y="57"/>
                </a:cxn>
                <a:cxn ang="0">
                  <a:pos x="28" y="54"/>
                </a:cxn>
                <a:cxn ang="0">
                  <a:pos x="23" y="47"/>
                </a:cxn>
                <a:cxn ang="0">
                  <a:pos x="18" y="39"/>
                </a:cxn>
                <a:cxn ang="0">
                  <a:pos x="15" y="37"/>
                </a:cxn>
                <a:cxn ang="0">
                  <a:pos x="13" y="27"/>
                </a:cxn>
                <a:cxn ang="0">
                  <a:pos x="12" y="20"/>
                </a:cxn>
                <a:cxn ang="0">
                  <a:pos x="7" y="20"/>
                </a:cxn>
                <a:cxn ang="0">
                  <a:pos x="5" y="19"/>
                </a:cxn>
                <a:cxn ang="0">
                  <a:pos x="3" y="14"/>
                </a:cxn>
                <a:cxn ang="0">
                  <a:pos x="2" y="7"/>
                </a:cxn>
              </a:cxnLst>
              <a:rect l="0" t="0" r="r" b="b"/>
              <a:pathLst>
                <a:path w="50" h="92">
                  <a:moveTo>
                    <a:pt x="0" y="0"/>
                  </a:moveTo>
                  <a:lnTo>
                    <a:pt x="3" y="5"/>
                  </a:lnTo>
                  <a:lnTo>
                    <a:pt x="7" y="9"/>
                  </a:lnTo>
                  <a:lnTo>
                    <a:pt x="10" y="10"/>
                  </a:lnTo>
                  <a:lnTo>
                    <a:pt x="15" y="10"/>
                  </a:lnTo>
                  <a:lnTo>
                    <a:pt x="20" y="19"/>
                  </a:lnTo>
                  <a:lnTo>
                    <a:pt x="22" y="29"/>
                  </a:lnTo>
                  <a:lnTo>
                    <a:pt x="23" y="32"/>
                  </a:lnTo>
                  <a:lnTo>
                    <a:pt x="27" y="34"/>
                  </a:lnTo>
                  <a:lnTo>
                    <a:pt x="30" y="34"/>
                  </a:lnTo>
                  <a:lnTo>
                    <a:pt x="30" y="34"/>
                  </a:lnTo>
                  <a:lnTo>
                    <a:pt x="33" y="39"/>
                  </a:lnTo>
                  <a:lnTo>
                    <a:pt x="37" y="42"/>
                  </a:lnTo>
                  <a:lnTo>
                    <a:pt x="35" y="32"/>
                  </a:lnTo>
                  <a:lnTo>
                    <a:pt x="37" y="30"/>
                  </a:lnTo>
                  <a:lnTo>
                    <a:pt x="40" y="32"/>
                  </a:lnTo>
                  <a:lnTo>
                    <a:pt x="43" y="39"/>
                  </a:lnTo>
                  <a:lnTo>
                    <a:pt x="45" y="40"/>
                  </a:lnTo>
                  <a:lnTo>
                    <a:pt x="47" y="40"/>
                  </a:lnTo>
                  <a:lnTo>
                    <a:pt x="47" y="45"/>
                  </a:lnTo>
                  <a:lnTo>
                    <a:pt x="45" y="49"/>
                  </a:lnTo>
                  <a:lnTo>
                    <a:pt x="47" y="62"/>
                  </a:lnTo>
                  <a:lnTo>
                    <a:pt x="50" y="76"/>
                  </a:lnTo>
                  <a:lnTo>
                    <a:pt x="47" y="77"/>
                  </a:lnTo>
                  <a:lnTo>
                    <a:pt x="43" y="81"/>
                  </a:lnTo>
                  <a:lnTo>
                    <a:pt x="45" y="82"/>
                  </a:lnTo>
                  <a:lnTo>
                    <a:pt x="47" y="86"/>
                  </a:lnTo>
                  <a:lnTo>
                    <a:pt x="47" y="87"/>
                  </a:lnTo>
                  <a:lnTo>
                    <a:pt x="45" y="91"/>
                  </a:lnTo>
                  <a:lnTo>
                    <a:pt x="43" y="91"/>
                  </a:lnTo>
                  <a:lnTo>
                    <a:pt x="42" y="92"/>
                  </a:lnTo>
                  <a:lnTo>
                    <a:pt x="40" y="91"/>
                  </a:lnTo>
                  <a:lnTo>
                    <a:pt x="38" y="89"/>
                  </a:lnTo>
                  <a:lnTo>
                    <a:pt x="33" y="82"/>
                  </a:lnTo>
                  <a:lnTo>
                    <a:pt x="30" y="77"/>
                  </a:lnTo>
                  <a:lnTo>
                    <a:pt x="33" y="72"/>
                  </a:lnTo>
                  <a:lnTo>
                    <a:pt x="38" y="69"/>
                  </a:lnTo>
                  <a:lnTo>
                    <a:pt x="33" y="66"/>
                  </a:lnTo>
                  <a:lnTo>
                    <a:pt x="30" y="64"/>
                  </a:lnTo>
                  <a:lnTo>
                    <a:pt x="35" y="64"/>
                  </a:lnTo>
                  <a:lnTo>
                    <a:pt x="40" y="66"/>
                  </a:lnTo>
                  <a:lnTo>
                    <a:pt x="42" y="62"/>
                  </a:lnTo>
                  <a:lnTo>
                    <a:pt x="42" y="59"/>
                  </a:lnTo>
                  <a:lnTo>
                    <a:pt x="38" y="57"/>
                  </a:lnTo>
                  <a:lnTo>
                    <a:pt x="35" y="56"/>
                  </a:lnTo>
                  <a:lnTo>
                    <a:pt x="28" y="54"/>
                  </a:lnTo>
                  <a:lnTo>
                    <a:pt x="23" y="54"/>
                  </a:lnTo>
                  <a:lnTo>
                    <a:pt x="23" y="47"/>
                  </a:lnTo>
                  <a:lnTo>
                    <a:pt x="22" y="40"/>
                  </a:lnTo>
                  <a:lnTo>
                    <a:pt x="18" y="39"/>
                  </a:lnTo>
                  <a:lnTo>
                    <a:pt x="17" y="39"/>
                  </a:lnTo>
                  <a:lnTo>
                    <a:pt x="15" y="37"/>
                  </a:lnTo>
                  <a:lnTo>
                    <a:pt x="13" y="34"/>
                  </a:lnTo>
                  <a:lnTo>
                    <a:pt x="13" y="27"/>
                  </a:lnTo>
                  <a:lnTo>
                    <a:pt x="13" y="22"/>
                  </a:lnTo>
                  <a:lnTo>
                    <a:pt x="12" y="20"/>
                  </a:lnTo>
                  <a:lnTo>
                    <a:pt x="8" y="17"/>
                  </a:lnTo>
                  <a:lnTo>
                    <a:pt x="7" y="20"/>
                  </a:lnTo>
                  <a:lnTo>
                    <a:pt x="5" y="22"/>
                  </a:lnTo>
                  <a:lnTo>
                    <a:pt x="5" y="19"/>
                  </a:lnTo>
                  <a:lnTo>
                    <a:pt x="3" y="14"/>
                  </a:lnTo>
                  <a:lnTo>
                    <a:pt x="3" y="14"/>
                  </a:lnTo>
                  <a:lnTo>
                    <a:pt x="5" y="12"/>
                  </a:lnTo>
                  <a:lnTo>
                    <a:pt x="2" y="7"/>
                  </a:lnTo>
                  <a:lnTo>
                    <a:pt x="0" y="0"/>
                  </a:lnTo>
                  <a:close/>
                </a:path>
              </a:pathLst>
            </a:custGeom>
            <a:solidFill>
              <a:srgbClr val="1F1A17"/>
            </a:solidFill>
            <a:ln w="9525">
              <a:noFill/>
              <a:round/>
              <a:headEnd/>
              <a:tailEnd/>
            </a:ln>
          </p:spPr>
          <p:txBody>
            <a:bodyPr/>
            <a:lstStyle/>
            <a:p>
              <a:endParaRPr lang="en-US"/>
            </a:p>
          </p:txBody>
        </p:sp>
        <p:sp>
          <p:nvSpPr>
            <p:cNvPr id="5319" name="Freeform 1223"/>
            <p:cNvSpPr>
              <a:spLocks/>
            </p:cNvSpPr>
            <p:nvPr/>
          </p:nvSpPr>
          <p:spPr bwMode="auto">
            <a:xfrm>
              <a:off x="3379" y="2746"/>
              <a:ext cx="76" cy="124"/>
            </a:xfrm>
            <a:custGeom>
              <a:avLst/>
              <a:gdLst/>
              <a:ahLst/>
              <a:cxnLst>
                <a:cxn ang="0">
                  <a:pos x="1" y="5"/>
                </a:cxn>
                <a:cxn ang="0">
                  <a:pos x="1" y="12"/>
                </a:cxn>
                <a:cxn ang="0">
                  <a:pos x="3" y="15"/>
                </a:cxn>
                <a:cxn ang="0">
                  <a:pos x="5" y="20"/>
                </a:cxn>
                <a:cxn ang="0">
                  <a:pos x="10" y="27"/>
                </a:cxn>
                <a:cxn ang="0">
                  <a:pos x="18" y="42"/>
                </a:cxn>
                <a:cxn ang="0">
                  <a:pos x="18" y="56"/>
                </a:cxn>
                <a:cxn ang="0">
                  <a:pos x="20" y="66"/>
                </a:cxn>
                <a:cxn ang="0">
                  <a:pos x="28" y="74"/>
                </a:cxn>
                <a:cxn ang="0">
                  <a:pos x="33" y="77"/>
                </a:cxn>
                <a:cxn ang="0">
                  <a:pos x="36" y="81"/>
                </a:cxn>
                <a:cxn ang="0">
                  <a:pos x="40" y="82"/>
                </a:cxn>
                <a:cxn ang="0">
                  <a:pos x="43" y="84"/>
                </a:cxn>
                <a:cxn ang="0">
                  <a:pos x="43" y="92"/>
                </a:cxn>
                <a:cxn ang="0">
                  <a:pos x="38" y="97"/>
                </a:cxn>
                <a:cxn ang="0">
                  <a:pos x="43" y="107"/>
                </a:cxn>
                <a:cxn ang="0">
                  <a:pos x="58" y="116"/>
                </a:cxn>
                <a:cxn ang="0">
                  <a:pos x="63" y="119"/>
                </a:cxn>
                <a:cxn ang="0">
                  <a:pos x="71" y="114"/>
                </a:cxn>
                <a:cxn ang="0">
                  <a:pos x="75" y="96"/>
                </a:cxn>
                <a:cxn ang="0">
                  <a:pos x="68" y="92"/>
                </a:cxn>
                <a:cxn ang="0">
                  <a:pos x="63" y="96"/>
                </a:cxn>
                <a:cxn ang="0">
                  <a:pos x="58" y="92"/>
                </a:cxn>
                <a:cxn ang="0">
                  <a:pos x="48" y="79"/>
                </a:cxn>
                <a:cxn ang="0">
                  <a:pos x="38" y="67"/>
                </a:cxn>
                <a:cxn ang="0">
                  <a:pos x="36" y="62"/>
                </a:cxn>
                <a:cxn ang="0">
                  <a:pos x="35" y="59"/>
                </a:cxn>
                <a:cxn ang="0">
                  <a:pos x="33" y="54"/>
                </a:cxn>
                <a:cxn ang="0">
                  <a:pos x="31" y="49"/>
                </a:cxn>
                <a:cxn ang="0">
                  <a:pos x="25" y="37"/>
                </a:cxn>
                <a:cxn ang="0">
                  <a:pos x="25" y="30"/>
                </a:cxn>
                <a:cxn ang="0">
                  <a:pos x="28" y="27"/>
                </a:cxn>
                <a:cxn ang="0">
                  <a:pos x="26" y="22"/>
                </a:cxn>
                <a:cxn ang="0">
                  <a:pos x="20" y="22"/>
                </a:cxn>
                <a:cxn ang="0">
                  <a:pos x="16" y="19"/>
                </a:cxn>
                <a:cxn ang="0">
                  <a:pos x="15" y="17"/>
                </a:cxn>
                <a:cxn ang="0">
                  <a:pos x="11" y="20"/>
                </a:cxn>
                <a:cxn ang="0">
                  <a:pos x="8" y="14"/>
                </a:cxn>
                <a:cxn ang="0">
                  <a:pos x="5" y="9"/>
                </a:cxn>
                <a:cxn ang="0">
                  <a:pos x="5" y="5"/>
                </a:cxn>
                <a:cxn ang="0">
                  <a:pos x="5" y="2"/>
                </a:cxn>
              </a:cxnLst>
              <a:rect l="0" t="0" r="r" b="b"/>
              <a:pathLst>
                <a:path w="76" h="124">
                  <a:moveTo>
                    <a:pt x="1" y="0"/>
                  </a:moveTo>
                  <a:lnTo>
                    <a:pt x="1" y="5"/>
                  </a:lnTo>
                  <a:lnTo>
                    <a:pt x="0" y="10"/>
                  </a:lnTo>
                  <a:lnTo>
                    <a:pt x="1" y="12"/>
                  </a:lnTo>
                  <a:lnTo>
                    <a:pt x="1" y="14"/>
                  </a:lnTo>
                  <a:lnTo>
                    <a:pt x="3" y="15"/>
                  </a:lnTo>
                  <a:lnTo>
                    <a:pt x="5" y="15"/>
                  </a:lnTo>
                  <a:lnTo>
                    <a:pt x="5" y="20"/>
                  </a:lnTo>
                  <a:lnTo>
                    <a:pt x="6" y="24"/>
                  </a:lnTo>
                  <a:lnTo>
                    <a:pt x="10" y="27"/>
                  </a:lnTo>
                  <a:lnTo>
                    <a:pt x="15" y="30"/>
                  </a:lnTo>
                  <a:lnTo>
                    <a:pt x="18" y="42"/>
                  </a:lnTo>
                  <a:lnTo>
                    <a:pt x="23" y="52"/>
                  </a:lnTo>
                  <a:lnTo>
                    <a:pt x="18" y="56"/>
                  </a:lnTo>
                  <a:lnTo>
                    <a:pt x="13" y="57"/>
                  </a:lnTo>
                  <a:lnTo>
                    <a:pt x="20" y="66"/>
                  </a:lnTo>
                  <a:lnTo>
                    <a:pt x="26" y="71"/>
                  </a:lnTo>
                  <a:lnTo>
                    <a:pt x="28" y="74"/>
                  </a:lnTo>
                  <a:lnTo>
                    <a:pt x="30" y="77"/>
                  </a:lnTo>
                  <a:lnTo>
                    <a:pt x="33" y="77"/>
                  </a:lnTo>
                  <a:lnTo>
                    <a:pt x="36" y="76"/>
                  </a:lnTo>
                  <a:lnTo>
                    <a:pt x="36" y="81"/>
                  </a:lnTo>
                  <a:lnTo>
                    <a:pt x="38" y="84"/>
                  </a:lnTo>
                  <a:lnTo>
                    <a:pt x="40" y="82"/>
                  </a:lnTo>
                  <a:lnTo>
                    <a:pt x="41" y="82"/>
                  </a:lnTo>
                  <a:lnTo>
                    <a:pt x="43" y="84"/>
                  </a:lnTo>
                  <a:lnTo>
                    <a:pt x="43" y="86"/>
                  </a:lnTo>
                  <a:lnTo>
                    <a:pt x="43" y="92"/>
                  </a:lnTo>
                  <a:lnTo>
                    <a:pt x="41" y="97"/>
                  </a:lnTo>
                  <a:lnTo>
                    <a:pt x="38" y="97"/>
                  </a:lnTo>
                  <a:lnTo>
                    <a:pt x="33" y="97"/>
                  </a:lnTo>
                  <a:lnTo>
                    <a:pt x="43" y="107"/>
                  </a:lnTo>
                  <a:lnTo>
                    <a:pt x="53" y="119"/>
                  </a:lnTo>
                  <a:lnTo>
                    <a:pt x="58" y="116"/>
                  </a:lnTo>
                  <a:lnTo>
                    <a:pt x="61" y="116"/>
                  </a:lnTo>
                  <a:lnTo>
                    <a:pt x="63" y="119"/>
                  </a:lnTo>
                  <a:lnTo>
                    <a:pt x="68" y="124"/>
                  </a:lnTo>
                  <a:lnTo>
                    <a:pt x="71" y="114"/>
                  </a:lnTo>
                  <a:lnTo>
                    <a:pt x="76" y="102"/>
                  </a:lnTo>
                  <a:lnTo>
                    <a:pt x="75" y="96"/>
                  </a:lnTo>
                  <a:lnTo>
                    <a:pt x="71" y="87"/>
                  </a:lnTo>
                  <a:lnTo>
                    <a:pt x="68" y="92"/>
                  </a:lnTo>
                  <a:lnTo>
                    <a:pt x="66" y="94"/>
                  </a:lnTo>
                  <a:lnTo>
                    <a:pt x="63" y="96"/>
                  </a:lnTo>
                  <a:lnTo>
                    <a:pt x="61" y="96"/>
                  </a:lnTo>
                  <a:lnTo>
                    <a:pt x="58" y="92"/>
                  </a:lnTo>
                  <a:lnTo>
                    <a:pt x="51" y="87"/>
                  </a:lnTo>
                  <a:lnTo>
                    <a:pt x="48" y="79"/>
                  </a:lnTo>
                  <a:lnTo>
                    <a:pt x="43" y="72"/>
                  </a:lnTo>
                  <a:lnTo>
                    <a:pt x="38" y="67"/>
                  </a:lnTo>
                  <a:lnTo>
                    <a:pt x="31" y="62"/>
                  </a:lnTo>
                  <a:lnTo>
                    <a:pt x="36" y="62"/>
                  </a:lnTo>
                  <a:lnTo>
                    <a:pt x="41" y="62"/>
                  </a:lnTo>
                  <a:lnTo>
                    <a:pt x="35" y="59"/>
                  </a:lnTo>
                  <a:lnTo>
                    <a:pt x="30" y="56"/>
                  </a:lnTo>
                  <a:lnTo>
                    <a:pt x="33" y="54"/>
                  </a:lnTo>
                  <a:lnTo>
                    <a:pt x="36" y="52"/>
                  </a:lnTo>
                  <a:lnTo>
                    <a:pt x="31" y="49"/>
                  </a:lnTo>
                  <a:lnTo>
                    <a:pt x="28" y="44"/>
                  </a:lnTo>
                  <a:lnTo>
                    <a:pt x="25" y="37"/>
                  </a:lnTo>
                  <a:lnTo>
                    <a:pt x="23" y="30"/>
                  </a:lnTo>
                  <a:lnTo>
                    <a:pt x="25" y="30"/>
                  </a:lnTo>
                  <a:lnTo>
                    <a:pt x="28" y="30"/>
                  </a:lnTo>
                  <a:lnTo>
                    <a:pt x="28" y="27"/>
                  </a:lnTo>
                  <a:lnTo>
                    <a:pt x="26" y="24"/>
                  </a:lnTo>
                  <a:lnTo>
                    <a:pt x="26" y="22"/>
                  </a:lnTo>
                  <a:lnTo>
                    <a:pt x="23" y="22"/>
                  </a:lnTo>
                  <a:lnTo>
                    <a:pt x="20" y="22"/>
                  </a:lnTo>
                  <a:lnTo>
                    <a:pt x="18" y="24"/>
                  </a:lnTo>
                  <a:lnTo>
                    <a:pt x="16" y="19"/>
                  </a:lnTo>
                  <a:lnTo>
                    <a:pt x="15" y="14"/>
                  </a:lnTo>
                  <a:lnTo>
                    <a:pt x="15" y="17"/>
                  </a:lnTo>
                  <a:lnTo>
                    <a:pt x="13" y="22"/>
                  </a:lnTo>
                  <a:lnTo>
                    <a:pt x="11" y="20"/>
                  </a:lnTo>
                  <a:lnTo>
                    <a:pt x="8" y="19"/>
                  </a:lnTo>
                  <a:lnTo>
                    <a:pt x="8" y="14"/>
                  </a:lnTo>
                  <a:lnTo>
                    <a:pt x="8" y="9"/>
                  </a:lnTo>
                  <a:lnTo>
                    <a:pt x="5" y="9"/>
                  </a:lnTo>
                  <a:lnTo>
                    <a:pt x="3" y="9"/>
                  </a:lnTo>
                  <a:lnTo>
                    <a:pt x="5" y="5"/>
                  </a:lnTo>
                  <a:lnTo>
                    <a:pt x="6" y="2"/>
                  </a:lnTo>
                  <a:lnTo>
                    <a:pt x="5" y="2"/>
                  </a:lnTo>
                  <a:lnTo>
                    <a:pt x="1" y="0"/>
                  </a:lnTo>
                  <a:close/>
                </a:path>
              </a:pathLst>
            </a:custGeom>
            <a:solidFill>
              <a:srgbClr val="1F1A17"/>
            </a:solidFill>
            <a:ln w="9525">
              <a:noFill/>
              <a:round/>
              <a:headEnd/>
              <a:tailEnd/>
            </a:ln>
          </p:spPr>
          <p:txBody>
            <a:bodyPr/>
            <a:lstStyle/>
            <a:p>
              <a:endParaRPr lang="en-US"/>
            </a:p>
          </p:txBody>
        </p:sp>
        <p:sp>
          <p:nvSpPr>
            <p:cNvPr id="5320" name="Freeform 1224"/>
            <p:cNvSpPr>
              <a:spLocks/>
            </p:cNvSpPr>
            <p:nvPr/>
          </p:nvSpPr>
          <p:spPr bwMode="auto">
            <a:xfrm>
              <a:off x="3440" y="2753"/>
              <a:ext cx="17" cy="54"/>
            </a:xfrm>
            <a:custGeom>
              <a:avLst/>
              <a:gdLst/>
              <a:ahLst/>
              <a:cxnLst>
                <a:cxn ang="0">
                  <a:pos x="5" y="2"/>
                </a:cxn>
                <a:cxn ang="0">
                  <a:pos x="4" y="2"/>
                </a:cxn>
                <a:cxn ang="0">
                  <a:pos x="4" y="0"/>
                </a:cxn>
                <a:cxn ang="0">
                  <a:pos x="0" y="0"/>
                </a:cxn>
                <a:cxn ang="0">
                  <a:pos x="0" y="5"/>
                </a:cxn>
                <a:cxn ang="0">
                  <a:pos x="0" y="12"/>
                </a:cxn>
                <a:cxn ang="0">
                  <a:pos x="2" y="15"/>
                </a:cxn>
                <a:cxn ang="0">
                  <a:pos x="4" y="15"/>
                </a:cxn>
                <a:cxn ang="0">
                  <a:pos x="7" y="18"/>
                </a:cxn>
                <a:cxn ang="0">
                  <a:pos x="9" y="27"/>
                </a:cxn>
                <a:cxn ang="0">
                  <a:pos x="9" y="34"/>
                </a:cxn>
                <a:cxn ang="0">
                  <a:pos x="9" y="39"/>
                </a:cxn>
                <a:cxn ang="0">
                  <a:pos x="9" y="45"/>
                </a:cxn>
                <a:cxn ang="0">
                  <a:pos x="10" y="50"/>
                </a:cxn>
                <a:cxn ang="0">
                  <a:pos x="10" y="54"/>
                </a:cxn>
                <a:cxn ang="0">
                  <a:pos x="17" y="35"/>
                </a:cxn>
                <a:cxn ang="0">
                  <a:pos x="14" y="39"/>
                </a:cxn>
                <a:cxn ang="0">
                  <a:pos x="14" y="30"/>
                </a:cxn>
                <a:cxn ang="0">
                  <a:pos x="10" y="35"/>
                </a:cxn>
                <a:cxn ang="0">
                  <a:pos x="10" y="30"/>
                </a:cxn>
                <a:cxn ang="0">
                  <a:pos x="10" y="23"/>
                </a:cxn>
                <a:cxn ang="0">
                  <a:pos x="14" y="22"/>
                </a:cxn>
                <a:cxn ang="0">
                  <a:pos x="14" y="18"/>
                </a:cxn>
                <a:cxn ang="0">
                  <a:pos x="14" y="15"/>
                </a:cxn>
                <a:cxn ang="0">
                  <a:pos x="12" y="12"/>
                </a:cxn>
                <a:cxn ang="0">
                  <a:pos x="7" y="10"/>
                </a:cxn>
                <a:cxn ang="0">
                  <a:pos x="5" y="8"/>
                </a:cxn>
                <a:cxn ang="0">
                  <a:pos x="5" y="2"/>
                </a:cxn>
              </a:cxnLst>
              <a:rect l="0" t="0" r="r" b="b"/>
              <a:pathLst>
                <a:path w="17" h="54">
                  <a:moveTo>
                    <a:pt x="5" y="2"/>
                  </a:moveTo>
                  <a:lnTo>
                    <a:pt x="4" y="2"/>
                  </a:lnTo>
                  <a:lnTo>
                    <a:pt x="4" y="0"/>
                  </a:lnTo>
                  <a:lnTo>
                    <a:pt x="0" y="0"/>
                  </a:lnTo>
                  <a:lnTo>
                    <a:pt x="0" y="5"/>
                  </a:lnTo>
                  <a:lnTo>
                    <a:pt x="0" y="12"/>
                  </a:lnTo>
                  <a:lnTo>
                    <a:pt x="2" y="15"/>
                  </a:lnTo>
                  <a:lnTo>
                    <a:pt x="4" y="15"/>
                  </a:lnTo>
                  <a:lnTo>
                    <a:pt x="7" y="18"/>
                  </a:lnTo>
                  <a:lnTo>
                    <a:pt x="9" y="27"/>
                  </a:lnTo>
                  <a:lnTo>
                    <a:pt x="9" y="34"/>
                  </a:lnTo>
                  <a:lnTo>
                    <a:pt x="9" y="39"/>
                  </a:lnTo>
                  <a:lnTo>
                    <a:pt x="9" y="45"/>
                  </a:lnTo>
                  <a:lnTo>
                    <a:pt x="10" y="50"/>
                  </a:lnTo>
                  <a:lnTo>
                    <a:pt x="10" y="54"/>
                  </a:lnTo>
                  <a:lnTo>
                    <a:pt x="17" y="35"/>
                  </a:lnTo>
                  <a:lnTo>
                    <a:pt x="14" y="39"/>
                  </a:lnTo>
                  <a:lnTo>
                    <a:pt x="14" y="30"/>
                  </a:lnTo>
                  <a:lnTo>
                    <a:pt x="10" y="35"/>
                  </a:lnTo>
                  <a:lnTo>
                    <a:pt x="10" y="30"/>
                  </a:lnTo>
                  <a:lnTo>
                    <a:pt x="10" y="23"/>
                  </a:lnTo>
                  <a:lnTo>
                    <a:pt x="14" y="22"/>
                  </a:lnTo>
                  <a:lnTo>
                    <a:pt x="14" y="18"/>
                  </a:lnTo>
                  <a:lnTo>
                    <a:pt x="14" y="15"/>
                  </a:lnTo>
                  <a:lnTo>
                    <a:pt x="12" y="12"/>
                  </a:lnTo>
                  <a:lnTo>
                    <a:pt x="7" y="10"/>
                  </a:lnTo>
                  <a:lnTo>
                    <a:pt x="5" y="8"/>
                  </a:lnTo>
                  <a:lnTo>
                    <a:pt x="5" y="2"/>
                  </a:lnTo>
                  <a:close/>
                </a:path>
              </a:pathLst>
            </a:custGeom>
            <a:solidFill>
              <a:srgbClr val="1F1A17"/>
            </a:solidFill>
            <a:ln w="9525">
              <a:noFill/>
              <a:round/>
              <a:headEnd/>
              <a:tailEnd/>
            </a:ln>
          </p:spPr>
          <p:txBody>
            <a:bodyPr/>
            <a:lstStyle/>
            <a:p>
              <a:endParaRPr lang="en-US"/>
            </a:p>
          </p:txBody>
        </p:sp>
        <p:sp>
          <p:nvSpPr>
            <p:cNvPr id="5321" name="Freeform 1225"/>
            <p:cNvSpPr>
              <a:spLocks/>
            </p:cNvSpPr>
            <p:nvPr/>
          </p:nvSpPr>
          <p:spPr bwMode="auto">
            <a:xfrm>
              <a:off x="3452" y="2726"/>
              <a:ext cx="38" cy="112"/>
            </a:xfrm>
            <a:custGeom>
              <a:avLst/>
              <a:gdLst/>
              <a:ahLst/>
              <a:cxnLst>
                <a:cxn ang="0">
                  <a:pos x="3" y="34"/>
                </a:cxn>
                <a:cxn ang="0">
                  <a:pos x="7" y="42"/>
                </a:cxn>
                <a:cxn ang="0">
                  <a:pos x="12" y="55"/>
                </a:cxn>
                <a:cxn ang="0">
                  <a:pos x="12" y="50"/>
                </a:cxn>
                <a:cxn ang="0">
                  <a:pos x="15" y="42"/>
                </a:cxn>
                <a:cxn ang="0">
                  <a:pos x="17" y="37"/>
                </a:cxn>
                <a:cxn ang="0">
                  <a:pos x="20" y="20"/>
                </a:cxn>
                <a:cxn ang="0">
                  <a:pos x="28" y="7"/>
                </a:cxn>
                <a:cxn ang="0">
                  <a:pos x="32" y="0"/>
                </a:cxn>
                <a:cxn ang="0">
                  <a:pos x="32" y="12"/>
                </a:cxn>
                <a:cxn ang="0">
                  <a:pos x="38" y="12"/>
                </a:cxn>
                <a:cxn ang="0">
                  <a:pos x="28" y="17"/>
                </a:cxn>
                <a:cxn ang="0">
                  <a:pos x="27" y="24"/>
                </a:cxn>
                <a:cxn ang="0">
                  <a:pos x="27" y="32"/>
                </a:cxn>
                <a:cxn ang="0">
                  <a:pos x="28" y="42"/>
                </a:cxn>
                <a:cxn ang="0">
                  <a:pos x="32" y="40"/>
                </a:cxn>
                <a:cxn ang="0">
                  <a:pos x="23" y="47"/>
                </a:cxn>
                <a:cxn ang="0">
                  <a:pos x="30" y="55"/>
                </a:cxn>
                <a:cxn ang="0">
                  <a:pos x="28" y="64"/>
                </a:cxn>
                <a:cxn ang="0">
                  <a:pos x="23" y="72"/>
                </a:cxn>
                <a:cxn ang="0">
                  <a:pos x="20" y="89"/>
                </a:cxn>
                <a:cxn ang="0">
                  <a:pos x="27" y="89"/>
                </a:cxn>
                <a:cxn ang="0">
                  <a:pos x="17" y="97"/>
                </a:cxn>
                <a:cxn ang="0">
                  <a:pos x="12" y="107"/>
                </a:cxn>
                <a:cxn ang="0">
                  <a:pos x="3" y="106"/>
                </a:cxn>
                <a:cxn ang="0">
                  <a:pos x="3" y="102"/>
                </a:cxn>
                <a:cxn ang="0">
                  <a:pos x="3" y="94"/>
                </a:cxn>
                <a:cxn ang="0">
                  <a:pos x="2" y="82"/>
                </a:cxn>
                <a:cxn ang="0">
                  <a:pos x="5" y="82"/>
                </a:cxn>
                <a:cxn ang="0">
                  <a:pos x="7" y="79"/>
                </a:cxn>
                <a:cxn ang="0">
                  <a:pos x="7" y="57"/>
                </a:cxn>
                <a:cxn ang="0">
                  <a:pos x="3" y="44"/>
                </a:cxn>
              </a:cxnLst>
              <a:rect l="0" t="0" r="r" b="b"/>
              <a:pathLst>
                <a:path w="38" h="112">
                  <a:moveTo>
                    <a:pt x="0" y="35"/>
                  </a:moveTo>
                  <a:lnTo>
                    <a:pt x="3" y="34"/>
                  </a:lnTo>
                  <a:lnTo>
                    <a:pt x="5" y="35"/>
                  </a:lnTo>
                  <a:lnTo>
                    <a:pt x="7" y="42"/>
                  </a:lnTo>
                  <a:lnTo>
                    <a:pt x="8" y="50"/>
                  </a:lnTo>
                  <a:lnTo>
                    <a:pt x="12" y="55"/>
                  </a:lnTo>
                  <a:lnTo>
                    <a:pt x="13" y="57"/>
                  </a:lnTo>
                  <a:lnTo>
                    <a:pt x="12" y="50"/>
                  </a:lnTo>
                  <a:lnTo>
                    <a:pt x="12" y="44"/>
                  </a:lnTo>
                  <a:lnTo>
                    <a:pt x="15" y="42"/>
                  </a:lnTo>
                  <a:lnTo>
                    <a:pt x="17" y="40"/>
                  </a:lnTo>
                  <a:lnTo>
                    <a:pt x="17" y="37"/>
                  </a:lnTo>
                  <a:lnTo>
                    <a:pt x="18" y="30"/>
                  </a:lnTo>
                  <a:lnTo>
                    <a:pt x="20" y="20"/>
                  </a:lnTo>
                  <a:lnTo>
                    <a:pt x="23" y="19"/>
                  </a:lnTo>
                  <a:lnTo>
                    <a:pt x="28" y="7"/>
                  </a:lnTo>
                  <a:lnTo>
                    <a:pt x="30" y="2"/>
                  </a:lnTo>
                  <a:lnTo>
                    <a:pt x="32" y="0"/>
                  </a:lnTo>
                  <a:lnTo>
                    <a:pt x="32" y="9"/>
                  </a:lnTo>
                  <a:lnTo>
                    <a:pt x="32" y="12"/>
                  </a:lnTo>
                  <a:lnTo>
                    <a:pt x="35" y="10"/>
                  </a:lnTo>
                  <a:lnTo>
                    <a:pt x="38" y="12"/>
                  </a:lnTo>
                  <a:lnTo>
                    <a:pt x="33" y="15"/>
                  </a:lnTo>
                  <a:lnTo>
                    <a:pt x="28" y="17"/>
                  </a:lnTo>
                  <a:lnTo>
                    <a:pt x="28" y="19"/>
                  </a:lnTo>
                  <a:lnTo>
                    <a:pt x="27" y="24"/>
                  </a:lnTo>
                  <a:lnTo>
                    <a:pt x="27" y="29"/>
                  </a:lnTo>
                  <a:lnTo>
                    <a:pt x="27" y="32"/>
                  </a:lnTo>
                  <a:lnTo>
                    <a:pt x="27" y="35"/>
                  </a:lnTo>
                  <a:lnTo>
                    <a:pt x="28" y="42"/>
                  </a:lnTo>
                  <a:lnTo>
                    <a:pt x="30" y="42"/>
                  </a:lnTo>
                  <a:lnTo>
                    <a:pt x="32" y="40"/>
                  </a:lnTo>
                  <a:lnTo>
                    <a:pt x="32" y="45"/>
                  </a:lnTo>
                  <a:lnTo>
                    <a:pt x="23" y="47"/>
                  </a:lnTo>
                  <a:lnTo>
                    <a:pt x="33" y="52"/>
                  </a:lnTo>
                  <a:lnTo>
                    <a:pt x="30" y="55"/>
                  </a:lnTo>
                  <a:lnTo>
                    <a:pt x="25" y="54"/>
                  </a:lnTo>
                  <a:lnTo>
                    <a:pt x="28" y="64"/>
                  </a:lnTo>
                  <a:lnTo>
                    <a:pt x="23" y="66"/>
                  </a:lnTo>
                  <a:lnTo>
                    <a:pt x="23" y="72"/>
                  </a:lnTo>
                  <a:lnTo>
                    <a:pt x="22" y="82"/>
                  </a:lnTo>
                  <a:lnTo>
                    <a:pt x="20" y="89"/>
                  </a:lnTo>
                  <a:lnTo>
                    <a:pt x="18" y="92"/>
                  </a:lnTo>
                  <a:lnTo>
                    <a:pt x="27" y="89"/>
                  </a:lnTo>
                  <a:lnTo>
                    <a:pt x="20" y="96"/>
                  </a:lnTo>
                  <a:lnTo>
                    <a:pt x="17" y="97"/>
                  </a:lnTo>
                  <a:lnTo>
                    <a:pt x="15" y="101"/>
                  </a:lnTo>
                  <a:lnTo>
                    <a:pt x="12" y="107"/>
                  </a:lnTo>
                  <a:lnTo>
                    <a:pt x="8" y="112"/>
                  </a:lnTo>
                  <a:lnTo>
                    <a:pt x="3" y="106"/>
                  </a:lnTo>
                  <a:lnTo>
                    <a:pt x="0" y="102"/>
                  </a:lnTo>
                  <a:lnTo>
                    <a:pt x="3" y="102"/>
                  </a:lnTo>
                  <a:lnTo>
                    <a:pt x="7" y="99"/>
                  </a:lnTo>
                  <a:lnTo>
                    <a:pt x="3" y="94"/>
                  </a:lnTo>
                  <a:lnTo>
                    <a:pt x="2" y="91"/>
                  </a:lnTo>
                  <a:lnTo>
                    <a:pt x="2" y="82"/>
                  </a:lnTo>
                  <a:lnTo>
                    <a:pt x="2" y="82"/>
                  </a:lnTo>
                  <a:lnTo>
                    <a:pt x="5" y="82"/>
                  </a:lnTo>
                  <a:lnTo>
                    <a:pt x="7" y="82"/>
                  </a:lnTo>
                  <a:lnTo>
                    <a:pt x="7" y="79"/>
                  </a:lnTo>
                  <a:lnTo>
                    <a:pt x="7" y="66"/>
                  </a:lnTo>
                  <a:lnTo>
                    <a:pt x="7" y="57"/>
                  </a:lnTo>
                  <a:lnTo>
                    <a:pt x="3" y="55"/>
                  </a:lnTo>
                  <a:lnTo>
                    <a:pt x="3" y="44"/>
                  </a:lnTo>
                  <a:lnTo>
                    <a:pt x="0" y="35"/>
                  </a:lnTo>
                  <a:close/>
                </a:path>
              </a:pathLst>
            </a:custGeom>
            <a:solidFill>
              <a:srgbClr val="1F1A17"/>
            </a:solidFill>
            <a:ln w="9525">
              <a:noFill/>
              <a:round/>
              <a:headEnd/>
              <a:tailEnd/>
            </a:ln>
          </p:spPr>
          <p:txBody>
            <a:bodyPr/>
            <a:lstStyle/>
            <a:p>
              <a:endParaRPr lang="en-US"/>
            </a:p>
          </p:txBody>
        </p:sp>
        <p:sp>
          <p:nvSpPr>
            <p:cNvPr id="5322" name="Freeform 1226"/>
            <p:cNvSpPr>
              <a:spLocks/>
            </p:cNvSpPr>
            <p:nvPr/>
          </p:nvSpPr>
          <p:spPr bwMode="auto">
            <a:xfrm>
              <a:off x="3369" y="2790"/>
              <a:ext cx="73" cy="95"/>
            </a:xfrm>
            <a:custGeom>
              <a:avLst/>
              <a:gdLst/>
              <a:ahLst/>
              <a:cxnLst>
                <a:cxn ang="0">
                  <a:pos x="1" y="0"/>
                </a:cxn>
                <a:cxn ang="0">
                  <a:pos x="8" y="13"/>
                </a:cxn>
                <a:cxn ang="0">
                  <a:pos x="21" y="32"/>
                </a:cxn>
                <a:cxn ang="0">
                  <a:pos x="36" y="52"/>
                </a:cxn>
                <a:cxn ang="0">
                  <a:pos x="48" y="67"/>
                </a:cxn>
                <a:cxn ang="0">
                  <a:pos x="55" y="72"/>
                </a:cxn>
                <a:cxn ang="0">
                  <a:pos x="61" y="77"/>
                </a:cxn>
                <a:cxn ang="0">
                  <a:pos x="66" y="78"/>
                </a:cxn>
                <a:cxn ang="0">
                  <a:pos x="71" y="80"/>
                </a:cxn>
                <a:cxn ang="0">
                  <a:pos x="73" y="82"/>
                </a:cxn>
                <a:cxn ang="0">
                  <a:pos x="71" y="87"/>
                </a:cxn>
                <a:cxn ang="0">
                  <a:pos x="70" y="90"/>
                </a:cxn>
                <a:cxn ang="0">
                  <a:pos x="68" y="92"/>
                </a:cxn>
                <a:cxn ang="0">
                  <a:pos x="65" y="95"/>
                </a:cxn>
                <a:cxn ang="0">
                  <a:pos x="61" y="95"/>
                </a:cxn>
                <a:cxn ang="0">
                  <a:pos x="56" y="95"/>
                </a:cxn>
                <a:cxn ang="0">
                  <a:pos x="51" y="95"/>
                </a:cxn>
                <a:cxn ang="0">
                  <a:pos x="48" y="94"/>
                </a:cxn>
                <a:cxn ang="0">
                  <a:pos x="45" y="92"/>
                </a:cxn>
                <a:cxn ang="0">
                  <a:pos x="41" y="87"/>
                </a:cxn>
                <a:cxn ang="0">
                  <a:pos x="40" y="85"/>
                </a:cxn>
                <a:cxn ang="0">
                  <a:pos x="43" y="83"/>
                </a:cxn>
                <a:cxn ang="0">
                  <a:pos x="45" y="80"/>
                </a:cxn>
                <a:cxn ang="0">
                  <a:pos x="43" y="78"/>
                </a:cxn>
                <a:cxn ang="0">
                  <a:pos x="41" y="77"/>
                </a:cxn>
                <a:cxn ang="0">
                  <a:pos x="36" y="73"/>
                </a:cxn>
                <a:cxn ang="0">
                  <a:pos x="31" y="72"/>
                </a:cxn>
                <a:cxn ang="0">
                  <a:pos x="33" y="67"/>
                </a:cxn>
                <a:cxn ang="0">
                  <a:pos x="35" y="63"/>
                </a:cxn>
                <a:cxn ang="0">
                  <a:pos x="31" y="65"/>
                </a:cxn>
                <a:cxn ang="0">
                  <a:pos x="28" y="67"/>
                </a:cxn>
                <a:cxn ang="0">
                  <a:pos x="30" y="60"/>
                </a:cxn>
                <a:cxn ang="0">
                  <a:pos x="30" y="55"/>
                </a:cxn>
                <a:cxn ang="0">
                  <a:pos x="26" y="57"/>
                </a:cxn>
                <a:cxn ang="0">
                  <a:pos x="23" y="62"/>
                </a:cxn>
                <a:cxn ang="0">
                  <a:pos x="21" y="60"/>
                </a:cxn>
                <a:cxn ang="0">
                  <a:pos x="20" y="57"/>
                </a:cxn>
                <a:cxn ang="0">
                  <a:pos x="21" y="53"/>
                </a:cxn>
                <a:cxn ang="0">
                  <a:pos x="21" y="50"/>
                </a:cxn>
                <a:cxn ang="0">
                  <a:pos x="20" y="50"/>
                </a:cxn>
                <a:cxn ang="0">
                  <a:pos x="16" y="50"/>
                </a:cxn>
                <a:cxn ang="0">
                  <a:pos x="16" y="47"/>
                </a:cxn>
                <a:cxn ang="0">
                  <a:pos x="16" y="43"/>
                </a:cxn>
                <a:cxn ang="0">
                  <a:pos x="18" y="38"/>
                </a:cxn>
                <a:cxn ang="0">
                  <a:pos x="18" y="37"/>
                </a:cxn>
                <a:cxn ang="0">
                  <a:pos x="15" y="38"/>
                </a:cxn>
                <a:cxn ang="0">
                  <a:pos x="11" y="40"/>
                </a:cxn>
                <a:cxn ang="0">
                  <a:pos x="10" y="35"/>
                </a:cxn>
                <a:cxn ang="0">
                  <a:pos x="10" y="30"/>
                </a:cxn>
                <a:cxn ang="0">
                  <a:pos x="10" y="25"/>
                </a:cxn>
                <a:cxn ang="0">
                  <a:pos x="10" y="20"/>
                </a:cxn>
                <a:cxn ang="0">
                  <a:pos x="6" y="22"/>
                </a:cxn>
                <a:cxn ang="0">
                  <a:pos x="3" y="22"/>
                </a:cxn>
                <a:cxn ang="0">
                  <a:pos x="5" y="18"/>
                </a:cxn>
                <a:cxn ang="0">
                  <a:pos x="5" y="15"/>
                </a:cxn>
                <a:cxn ang="0">
                  <a:pos x="1" y="15"/>
                </a:cxn>
                <a:cxn ang="0">
                  <a:pos x="0" y="13"/>
                </a:cxn>
                <a:cxn ang="0">
                  <a:pos x="1" y="8"/>
                </a:cxn>
                <a:cxn ang="0">
                  <a:pos x="1" y="0"/>
                </a:cxn>
              </a:cxnLst>
              <a:rect l="0" t="0" r="r" b="b"/>
              <a:pathLst>
                <a:path w="73" h="95">
                  <a:moveTo>
                    <a:pt x="1" y="0"/>
                  </a:moveTo>
                  <a:lnTo>
                    <a:pt x="8" y="13"/>
                  </a:lnTo>
                  <a:lnTo>
                    <a:pt x="21" y="32"/>
                  </a:lnTo>
                  <a:lnTo>
                    <a:pt x="36" y="52"/>
                  </a:lnTo>
                  <a:lnTo>
                    <a:pt x="48" y="67"/>
                  </a:lnTo>
                  <a:lnTo>
                    <a:pt x="55" y="72"/>
                  </a:lnTo>
                  <a:lnTo>
                    <a:pt x="61" y="77"/>
                  </a:lnTo>
                  <a:lnTo>
                    <a:pt x="66" y="78"/>
                  </a:lnTo>
                  <a:lnTo>
                    <a:pt x="71" y="80"/>
                  </a:lnTo>
                  <a:lnTo>
                    <a:pt x="73" y="82"/>
                  </a:lnTo>
                  <a:lnTo>
                    <a:pt x="71" y="87"/>
                  </a:lnTo>
                  <a:lnTo>
                    <a:pt x="70" y="90"/>
                  </a:lnTo>
                  <a:lnTo>
                    <a:pt x="68" y="92"/>
                  </a:lnTo>
                  <a:lnTo>
                    <a:pt x="65" y="95"/>
                  </a:lnTo>
                  <a:lnTo>
                    <a:pt x="61" y="95"/>
                  </a:lnTo>
                  <a:lnTo>
                    <a:pt x="56" y="95"/>
                  </a:lnTo>
                  <a:lnTo>
                    <a:pt x="51" y="95"/>
                  </a:lnTo>
                  <a:lnTo>
                    <a:pt x="48" y="94"/>
                  </a:lnTo>
                  <a:lnTo>
                    <a:pt x="45" y="92"/>
                  </a:lnTo>
                  <a:lnTo>
                    <a:pt x="41" y="87"/>
                  </a:lnTo>
                  <a:lnTo>
                    <a:pt x="40" y="85"/>
                  </a:lnTo>
                  <a:lnTo>
                    <a:pt x="43" y="83"/>
                  </a:lnTo>
                  <a:lnTo>
                    <a:pt x="45" y="80"/>
                  </a:lnTo>
                  <a:lnTo>
                    <a:pt x="43" y="78"/>
                  </a:lnTo>
                  <a:lnTo>
                    <a:pt x="41" y="77"/>
                  </a:lnTo>
                  <a:lnTo>
                    <a:pt x="36" y="73"/>
                  </a:lnTo>
                  <a:lnTo>
                    <a:pt x="31" y="72"/>
                  </a:lnTo>
                  <a:lnTo>
                    <a:pt x="33" y="67"/>
                  </a:lnTo>
                  <a:lnTo>
                    <a:pt x="35" y="63"/>
                  </a:lnTo>
                  <a:lnTo>
                    <a:pt x="31" y="65"/>
                  </a:lnTo>
                  <a:lnTo>
                    <a:pt x="28" y="67"/>
                  </a:lnTo>
                  <a:lnTo>
                    <a:pt x="30" y="60"/>
                  </a:lnTo>
                  <a:lnTo>
                    <a:pt x="30" y="55"/>
                  </a:lnTo>
                  <a:lnTo>
                    <a:pt x="26" y="57"/>
                  </a:lnTo>
                  <a:lnTo>
                    <a:pt x="23" y="62"/>
                  </a:lnTo>
                  <a:lnTo>
                    <a:pt x="21" y="60"/>
                  </a:lnTo>
                  <a:lnTo>
                    <a:pt x="20" y="57"/>
                  </a:lnTo>
                  <a:lnTo>
                    <a:pt x="21" y="53"/>
                  </a:lnTo>
                  <a:lnTo>
                    <a:pt x="21" y="50"/>
                  </a:lnTo>
                  <a:lnTo>
                    <a:pt x="20" y="50"/>
                  </a:lnTo>
                  <a:lnTo>
                    <a:pt x="16" y="50"/>
                  </a:lnTo>
                  <a:lnTo>
                    <a:pt x="16" y="47"/>
                  </a:lnTo>
                  <a:lnTo>
                    <a:pt x="16" y="43"/>
                  </a:lnTo>
                  <a:lnTo>
                    <a:pt x="18" y="38"/>
                  </a:lnTo>
                  <a:lnTo>
                    <a:pt x="18" y="37"/>
                  </a:lnTo>
                  <a:lnTo>
                    <a:pt x="15" y="38"/>
                  </a:lnTo>
                  <a:lnTo>
                    <a:pt x="11" y="40"/>
                  </a:lnTo>
                  <a:lnTo>
                    <a:pt x="10" y="35"/>
                  </a:lnTo>
                  <a:lnTo>
                    <a:pt x="10" y="30"/>
                  </a:lnTo>
                  <a:lnTo>
                    <a:pt x="10" y="25"/>
                  </a:lnTo>
                  <a:lnTo>
                    <a:pt x="10" y="20"/>
                  </a:lnTo>
                  <a:lnTo>
                    <a:pt x="6" y="22"/>
                  </a:lnTo>
                  <a:lnTo>
                    <a:pt x="3" y="22"/>
                  </a:lnTo>
                  <a:lnTo>
                    <a:pt x="5" y="18"/>
                  </a:lnTo>
                  <a:lnTo>
                    <a:pt x="5" y="15"/>
                  </a:lnTo>
                  <a:lnTo>
                    <a:pt x="1" y="15"/>
                  </a:lnTo>
                  <a:lnTo>
                    <a:pt x="0" y="13"/>
                  </a:lnTo>
                  <a:lnTo>
                    <a:pt x="1" y="8"/>
                  </a:lnTo>
                  <a:lnTo>
                    <a:pt x="1" y="0"/>
                  </a:lnTo>
                  <a:close/>
                </a:path>
              </a:pathLst>
            </a:custGeom>
            <a:solidFill>
              <a:srgbClr val="1F1A17"/>
            </a:solidFill>
            <a:ln w="9525">
              <a:noFill/>
              <a:round/>
              <a:headEnd/>
              <a:tailEnd/>
            </a:ln>
          </p:spPr>
          <p:txBody>
            <a:bodyPr/>
            <a:lstStyle/>
            <a:p>
              <a:endParaRPr lang="en-US"/>
            </a:p>
          </p:txBody>
        </p:sp>
        <p:sp>
          <p:nvSpPr>
            <p:cNvPr id="5323" name="Freeform 1227"/>
            <p:cNvSpPr>
              <a:spLocks/>
            </p:cNvSpPr>
            <p:nvPr/>
          </p:nvSpPr>
          <p:spPr bwMode="auto">
            <a:xfrm>
              <a:off x="3367" y="2825"/>
              <a:ext cx="35" cy="62"/>
            </a:xfrm>
            <a:custGeom>
              <a:avLst/>
              <a:gdLst/>
              <a:ahLst/>
              <a:cxnLst>
                <a:cxn ang="0">
                  <a:pos x="0" y="2"/>
                </a:cxn>
                <a:cxn ang="0">
                  <a:pos x="2" y="0"/>
                </a:cxn>
                <a:cxn ang="0">
                  <a:pos x="5" y="2"/>
                </a:cxn>
                <a:cxn ang="0">
                  <a:pos x="7" y="5"/>
                </a:cxn>
                <a:cxn ang="0">
                  <a:pos x="8" y="5"/>
                </a:cxn>
                <a:cxn ang="0">
                  <a:pos x="5" y="12"/>
                </a:cxn>
                <a:cxn ang="0">
                  <a:pos x="8" y="10"/>
                </a:cxn>
                <a:cxn ang="0">
                  <a:pos x="12" y="13"/>
                </a:cxn>
                <a:cxn ang="0">
                  <a:pos x="15" y="17"/>
                </a:cxn>
                <a:cxn ang="0">
                  <a:pos x="15" y="17"/>
                </a:cxn>
                <a:cxn ang="0">
                  <a:pos x="13" y="20"/>
                </a:cxn>
                <a:cxn ang="0">
                  <a:pos x="17" y="23"/>
                </a:cxn>
                <a:cxn ang="0">
                  <a:pos x="18" y="27"/>
                </a:cxn>
                <a:cxn ang="0">
                  <a:pos x="22" y="30"/>
                </a:cxn>
                <a:cxn ang="0">
                  <a:pos x="25" y="32"/>
                </a:cxn>
                <a:cxn ang="0">
                  <a:pos x="25" y="33"/>
                </a:cxn>
                <a:cxn ang="0">
                  <a:pos x="25" y="35"/>
                </a:cxn>
                <a:cxn ang="0">
                  <a:pos x="23" y="40"/>
                </a:cxn>
                <a:cxn ang="0">
                  <a:pos x="27" y="45"/>
                </a:cxn>
                <a:cxn ang="0">
                  <a:pos x="27" y="48"/>
                </a:cxn>
                <a:cxn ang="0">
                  <a:pos x="33" y="50"/>
                </a:cxn>
                <a:cxn ang="0">
                  <a:pos x="35" y="59"/>
                </a:cxn>
                <a:cxn ang="0">
                  <a:pos x="32" y="55"/>
                </a:cxn>
                <a:cxn ang="0">
                  <a:pos x="27" y="55"/>
                </a:cxn>
                <a:cxn ang="0">
                  <a:pos x="23" y="59"/>
                </a:cxn>
                <a:cxn ang="0">
                  <a:pos x="22" y="62"/>
                </a:cxn>
                <a:cxn ang="0">
                  <a:pos x="18" y="55"/>
                </a:cxn>
                <a:cxn ang="0">
                  <a:pos x="20" y="52"/>
                </a:cxn>
                <a:cxn ang="0">
                  <a:pos x="20" y="45"/>
                </a:cxn>
                <a:cxn ang="0">
                  <a:pos x="17" y="40"/>
                </a:cxn>
                <a:cxn ang="0">
                  <a:pos x="13" y="38"/>
                </a:cxn>
                <a:cxn ang="0">
                  <a:pos x="13" y="33"/>
                </a:cxn>
                <a:cxn ang="0">
                  <a:pos x="12" y="35"/>
                </a:cxn>
                <a:cxn ang="0">
                  <a:pos x="10" y="35"/>
                </a:cxn>
                <a:cxn ang="0">
                  <a:pos x="8" y="33"/>
                </a:cxn>
                <a:cxn ang="0">
                  <a:pos x="7" y="32"/>
                </a:cxn>
                <a:cxn ang="0">
                  <a:pos x="10" y="32"/>
                </a:cxn>
                <a:cxn ang="0">
                  <a:pos x="10" y="27"/>
                </a:cxn>
                <a:cxn ang="0">
                  <a:pos x="7" y="23"/>
                </a:cxn>
                <a:cxn ang="0">
                  <a:pos x="7" y="23"/>
                </a:cxn>
                <a:cxn ang="0">
                  <a:pos x="2" y="23"/>
                </a:cxn>
                <a:cxn ang="0">
                  <a:pos x="3" y="17"/>
                </a:cxn>
                <a:cxn ang="0">
                  <a:pos x="2" y="10"/>
                </a:cxn>
                <a:cxn ang="0">
                  <a:pos x="3" y="7"/>
                </a:cxn>
                <a:cxn ang="0">
                  <a:pos x="0" y="2"/>
                </a:cxn>
              </a:cxnLst>
              <a:rect l="0" t="0" r="r" b="b"/>
              <a:pathLst>
                <a:path w="35" h="62">
                  <a:moveTo>
                    <a:pt x="0" y="2"/>
                  </a:moveTo>
                  <a:lnTo>
                    <a:pt x="2" y="0"/>
                  </a:lnTo>
                  <a:lnTo>
                    <a:pt x="5" y="2"/>
                  </a:lnTo>
                  <a:lnTo>
                    <a:pt x="7" y="5"/>
                  </a:lnTo>
                  <a:lnTo>
                    <a:pt x="8" y="5"/>
                  </a:lnTo>
                  <a:lnTo>
                    <a:pt x="5" y="12"/>
                  </a:lnTo>
                  <a:lnTo>
                    <a:pt x="8" y="10"/>
                  </a:lnTo>
                  <a:lnTo>
                    <a:pt x="12" y="13"/>
                  </a:lnTo>
                  <a:lnTo>
                    <a:pt x="15" y="17"/>
                  </a:lnTo>
                  <a:lnTo>
                    <a:pt x="15" y="17"/>
                  </a:lnTo>
                  <a:lnTo>
                    <a:pt x="13" y="20"/>
                  </a:lnTo>
                  <a:lnTo>
                    <a:pt x="17" y="23"/>
                  </a:lnTo>
                  <a:lnTo>
                    <a:pt x="18" y="27"/>
                  </a:lnTo>
                  <a:lnTo>
                    <a:pt x="22" y="30"/>
                  </a:lnTo>
                  <a:lnTo>
                    <a:pt x="25" y="32"/>
                  </a:lnTo>
                  <a:lnTo>
                    <a:pt x="25" y="33"/>
                  </a:lnTo>
                  <a:lnTo>
                    <a:pt x="25" y="35"/>
                  </a:lnTo>
                  <a:lnTo>
                    <a:pt x="23" y="40"/>
                  </a:lnTo>
                  <a:lnTo>
                    <a:pt x="27" y="45"/>
                  </a:lnTo>
                  <a:lnTo>
                    <a:pt x="27" y="48"/>
                  </a:lnTo>
                  <a:lnTo>
                    <a:pt x="33" y="50"/>
                  </a:lnTo>
                  <a:lnTo>
                    <a:pt x="35" y="59"/>
                  </a:lnTo>
                  <a:lnTo>
                    <a:pt x="32" y="55"/>
                  </a:lnTo>
                  <a:lnTo>
                    <a:pt x="27" y="55"/>
                  </a:lnTo>
                  <a:lnTo>
                    <a:pt x="23" y="59"/>
                  </a:lnTo>
                  <a:lnTo>
                    <a:pt x="22" y="62"/>
                  </a:lnTo>
                  <a:lnTo>
                    <a:pt x="18" y="55"/>
                  </a:lnTo>
                  <a:lnTo>
                    <a:pt x="20" y="52"/>
                  </a:lnTo>
                  <a:lnTo>
                    <a:pt x="20" y="45"/>
                  </a:lnTo>
                  <a:lnTo>
                    <a:pt x="17" y="40"/>
                  </a:lnTo>
                  <a:lnTo>
                    <a:pt x="13" y="38"/>
                  </a:lnTo>
                  <a:lnTo>
                    <a:pt x="13" y="33"/>
                  </a:lnTo>
                  <a:lnTo>
                    <a:pt x="12" y="35"/>
                  </a:lnTo>
                  <a:lnTo>
                    <a:pt x="10" y="35"/>
                  </a:lnTo>
                  <a:lnTo>
                    <a:pt x="8" y="33"/>
                  </a:lnTo>
                  <a:lnTo>
                    <a:pt x="7" y="32"/>
                  </a:lnTo>
                  <a:lnTo>
                    <a:pt x="10" y="32"/>
                  </a:lnTo>
                  <a:lnTo>
                    <a:pt x="10" y="27"/>
                  </a:lnTo>
                  <a:lnTo>
                    <a:pt x="7" y="23"/>
                  </a:lnTo>
                  <a:lnTo>
                    <a:pt x="7" y="23"/>
                  </a:lnTo>
                  <a:lnTo>
                    <a:pt x="2" y="23"/>
                  </a:lnTo>
                  <a:lnTo>
                    <a:pt x="3" y="17"/>
                  </a:lnTo>
                  <a:lnTo>
                    <a:pt x="2" y="10"/>
                  </a:lnTo>
                  <a:lnTo>
                    <a:pt x="3" y="7"/>
                  </a:lnTo>
                  <a:lnTo>
                    <a:pt x="0" y="2"/>
                  </a:lnTo>
                  <a:close/>
                </a:path>
              </a:pathLst>
            </a:custGeom>
            <a:solidFill>
              <a:srgbClr val="1F1A17"/>
            </a:solidFill>
            <a:ln w="9525">
              <a:noFill/>
              <a:round/>
              <a:headEnd/>
              <a:tailEnd/>
            </a:ln>
          </p:spPr>
          <p:txBody>
            <a:bodyPr/>
            <a:lstStyle/>
            <a:p>
              <a:endParaRPr lang="en-US"/>
            </a:p>
          </p:txBody>
        </p:sp>
        <p:sp>
          <p:nvSpPr>
            <p:cNvPr id="5324" name="Freeform 1228"/>
            <p:cNvSpPr>
              <a:spLocks/>
            </p:cNvSpPr>
            <p:nvPr/>
          </p:nvSpPr>
          <p:spPr bwMode="auto">
            <a:xfrm>
              <a:off x="3474" y="2763"/>
              <a:ext cx="28" cy="30"/>
            </a:xfrm>
            <a:custGeom>
              <a:avLst/>
              <a:gdLst/>
              <a:ahLst/>
              <a:cxnLst>
                <a:cxn ang="0">
                  <a:pos x="3" y="27"/>
                </a:cxn>
                <a:cxn ang="0">
                  <a:pos x="10" y="22"/>
                </a:cxn>
                <a:cxn ang="0">
                  <a:pos x="11" y="24"/>
                </a:cxn>
                <a:cxn ang="0">
                  <a:pos x="15" y="22"/>
                </a:cxn>
                <a:cxn ang="0">
                  <a:pos x="15" y="17"/>
                </a:cxn>
                <a:cxn ang="0">
                  <a:pos x="15" y="13"/>
                </a:cxn>
                <a:cxn ang="0">
                  <a:pos x="16" y="15"/>
                </a:cxn>
                <a:cxn ang="0">
                  <a:pos x="18" y="15"/>
                </a:cxn>
                <a:cxn ang="0">
                  <a:pos x="20" y="17"/>
                </a:cxn>
                <a:cxn ang="0">
                  <a:pos x="20" y="10"/>
                </a:cxn>
                <a:cxn ang="0">
                  <a:pos x="23" y="8"/>
                </a:cxn>
                <a:cxn ang="0">
                  <a:pos x="25" y="2"/>
                </a:cxn>
                <a:cxn ang="0">
                  <a:pos x="28" y="0"/>
                </a:cxn>
                <a:cxn ang="0">
                  <a:pos x="27" y="7"/>
                </a:cxn>
                <a:cxn ang="0">
                  <a:pos x="25" y="12"/>
                </a:cxn>
                <a:cxn ang="0">
                  <a:pos x="23" y="17"/>
                </a:cxn>
                <a:cxn ang="0">
                  <a:pos x="18" y="22"/>
                </a:cxn>
                <a:cxn ang="0">
                  <a:pos x="16" y="18"/>
                </a:cxn>
                <a:cxn ang="0">
                  <a:pos x="15" y="25"/>
                </a:cxn>
                <a:cxn ang="0">
                  <a:pos x="0" y="30"/>
                </a:cxn>
                <a:cxn ang="0">
                  <a:pos x="3" y="27"/>
                </a:cxn>
              </a:cxnLst>
              <a:rect l="0" t="0" r="r" b="b"/>
              <a:pathLst>
                <a:path w="28" h="30">
                  <a:moveTo>
                    <a:pt x="3" y="27"/>
                  </a:moveTo>
                  <a:lnTo>
                    <a:pt x="10" y="22"/>
                  </a:lnTo>
                  <a:lnTo>
                    <a:pt x="11" y="24"/>
                  </a:lnTo>
                  <a:lnTo>
                    <a:pt x="15" y="22"/>
                  </a:lnTo>
                  <a:lnTo>
                    <a:pt x="15" y="17"/>
                  </a:lnTo>
                  <a:lnTo>
                    <a:pt x="15" y="13"/>
                  </a:lnTo>
                  <a:lnTo>
                    <a:pt x="16" y="15"/>
                  </a:lnTo>
                  <a:lnTo>
                    <a:pt x="18" y="15"/>
                  </a:lnTo>
                  <a:lnTo>
                    <a:pt x="20" y="17"/>
                  </a:lnTo>
                  <a:lnTo>
                    <a:pt x="20" y="10"/>
                  </a:lnTo>
                  <a:lnTo>
                    <a:pt x="23" y="8"/>
                  </a:lnTo>
                  <a:lnTo>
                    <a:pt x="25" y="2"/>
                  </a:lnTo>
                  <a:lnTo>
                    <a:pt x="28" y="0"/>
                  </a:lnTo>
                  <a:lnTo>
                    <a:pt x="27" y="7"/>
                  </a:lnTo>
                  <a:lnTo>
                    <a:pt x="25" y="12"/>
                  </a:lnTo>
                  <a:lnTo>
                    <a:pt x="23" y="17"/>
                  </a:lnTo>
                  <a:lnTo>
                    <a:pt x="18" y="22"/>
                  </a:lnTo>
                  <a:lnTo>
                    <a:pt x="16" y="18"/>
                  </a:lnTo>
                  <a:lnTo>
                    <a:pt x="15" y="25"/>
                  </a:lnTo>
                  <a:lnTo>
                    <a:pt x="0" y="30"/>
                  </a:lnTo>
                  <a:lnTo>
                    <a:pt x="3" y="27"/>
                  </a:lnTo>
                  <a:close/>
                </a:path>
              </a:pathLst>
            </a:custGeom>
            <a:solidFill>
              <a:srgbClr val="1F1A17"/>
            </a:solidFill>
            <a:ln w="9525">
              <a:noFill/>
              <a:round/>
              <a:headEnd/>
              <a:tailEnd/>
            </a:ln>
          </p:spPr>
          <p:txBody>
            <a:bodyPr/>
            <a:lstStyle/>
            <a:p>
              <a:endParaRPr lang="en-US"/>
            </a:p>
          </p:txBody>
        </p:sp>
        <p:sp>
          <p:nvSpPr>
            <p:cNvPr id="5325" name="Freeform 1229"/>
            <p:cNvSpPr>
              <a:spLocks/>
            </p:cNvSpPr>
            <p:nvPr/>
          </p:nvSpPr>
          <p:spPr bwMode="auto">
            <a:xfrm>
              <a:off x="3442" y="2825"/>
              <a:ext cx="59" cy="85"/>
            </a:xfrm>
            <a:custGeom>
              <a:avLst/>
              <a:gdLst/>
              <a:ahLst/>
              <a:cxnLst>
                <a:cxn ang="0">
                  <a:pos x="5" y="47"/>
                </a:cxn>
                <a:cxn ang="0">
                  <a:pos x="7" y="40"/>
                </a:cxn>
                <a:cxn ang="0">
                  <a:pos x="8" y="32"/>
                </a:cxn>
                <a:cxn ang="0">
                  <a:pos x="12" y="37"/>
                </a:cxn>
                <a:cxn ang="0">
                  <a:pos x="13" y="42"/>
                </a:cxn>
                <a:cxn ang="0">
                  <a:pos x="15" y="43"/>
                </a:cxn>
                <a:cxn ang="0">
                  <a:pos x="17" y="43"/>
                </a:cxn>
                <a:cxn ang="0">
                  <a:pos x="17" y="42"/>
                </a:cxn>
                <a:cxn ang="0">
                  <a:pos x="17" y="37"/>
                </a:cxn>
                <a:cxn ang="0">
                  <a:pos x="17" y="35"/>
                </a:cxn>
                <a:cxn ang="0">
                  <a:pos x="17" y="33"/>
                </a:cxn>
                <a:cxn ang="0">
                  <a:pos x="23" y="30"/>
                </a:cxn>
                <a:cxn ang="0">
                  <a:pos x="28" y="27"/>
                </a:cxn>
                <a:cxn ang="0">
                  <a:pos x="32" y="30"/>
                </a:cxn>
                <a:cxn ang="0">
                  <a:pos x="37" y="32"/>
                </a:cxn>
                <a:cxn ang="0">
                  <a:pos x="43" y="15"/>
                </a:cxn>
                <a:cxn ang="0">
                  <a:pos x="52" y="0"/>
                </a:cxn>
                <a:cxn ang="0">
                  <a:pos x="52" y="7"/>
                </a:cxn>
                <a:cxn ang="0">
                  <a:pos x="52" y="13"/>
                </a:cxn>
                <a:cxn ang="0">
                  <a:pos x="55" y="13"/>
                </a:cxn>
                <a:cxn ang="0">
                  <a:pos x="59" y="12"/>
                </a:cxn>
                <a:cxn ang="0">
                  <a:pos x="55" y="17"/>
                </a:cxn>
                <a:cxn ang="0">
                  <a:pos x="52" y="20"/>
                </a:cxn>
                <a:cxn ang="0">
                  <a:pos x="52" y="27"/>
                </a:cxn>
                <a:cxn ang="0">
                  <a:pos x="54" y="33"/>
                </a:cxn>
                <a:cxn ang="0">
                  <a:pos x="50" y="35"/>
                </a:cxn>
                <a:cxn ang="0">
                  <a:pos x="45" y="33"/>
                </a:cxn>
                <a:cxn ang="0">
                  <a:pos x="50" y="38"/>
                </a:cxn>
                <a:cxn ang="0">
                  <a:pos x="54" y="43"/>
                </a:cxn>
                <a:cxn ang="0">
                  <a:pos x="54" y="45"/>
                </a:cxn>
                <a:cxn ang="0">
                  <a:pos x="52" y="48"/>
                </a:cxn>
                <a:cxn ang="0">
                  <a:pos x="48" y="43"/>
                </a:cxn>
                <a:cxn ang="0">
                  <a:pos x="45" y="38"/>
                </a:cxn>
                <a:cxn ang="0">
                  <a:pos x="47" y="47"/>
                </a:cxn>
                <a:cxn ang="0">
                  <a:pos x="50" y="55"/>
                </a:cxn>
                <a:cxn ang="0">
                  <a:pos x="48" y="59"/>
                </a:cxn>
                <a:cxn ang="0">
                  <a:pos x="48" y="60"/>
                </a:cxn>
                <a:cxn ang="0">
                  <a:pos x="45" y="57"/>
                </a:cxn>
                <a:cxn ang="0">
                  <a:pos x="42" y="53"/>
                </a:cxn>
                <a:cxn ang="0">
                  <a:pos x="43" y="60"/>
                </a:cxn>
                <a:cxn ang="0">
                  <a:pos x="45" y="65"/>
                </a:cxn>
                <a:cxn ang="0">
                  <a:pos x="43" y="69"/>
                </a:cxn>
                <a:cxn ang="0">
                  <a:pos x="43" y="72"/>
                </a:cxn>
                <a:cxn ang="0">
                  <a:pos x="40" y="74"/>
                </a:cxn>
                <a:cxn ang="0">
                  <a:pos x="38" y="74"/>
                </a:cxn>
                <a:cxn ang="0">
                  <a:pos x="35" y="74"/>
                </a:cxn>
                <a:cxn ang="0">
                  <a:pos x="30" y="74"/>
                </a:cxn>
                <a:cxn ang="0">
                  <a:pos x="28" y="67"/>
                </a:cxn>
                <a:cxn ang="0">
                  <a:pos x="27" y="59"/>
                </a:cxn>
                <a:cxn ang="0">
                  <a:pos x="27" y="65"/>
                </a:cxn>
                <a:cxn ang="0">
                  <a:pos x="25" y="70"/>
                </a:cxn>
                <a:cxn ang="0">
                  <a:pos x="20" y="72"/>
                </a:cxn>
                <a:cxn ang="0">
                  <a:pos x="15" y="72"/>
                </a:cxn>
                <a:cxn ang="0">
                  <a:pos x="12" y="79"/>
                </a:cxn>
                <a:cxn ang="0">
                  <a:pos x="8" y="85"/>
                </a:cxn>
                <a:cxn ang="0">
                  <a:pos x="5" y="84"/>
                </a:cxn>
                <a:cxn ang="0">
                  <a:pos x="3" y="82"/>
                </a:cxn>
                <a:cxn ang="0">
                  <a:pos x="0" y="72"/>
                </a:cxn>
                <a:cxn ang="0">
                  <a:pos x="0" y="62"/>
                </a:cxn>
                <a:cxn ang="0">
                  <a:pos x="5" y="55"/>
                </a:cxn>
                <a:cxn ang="0">
                  <a:pos x="8" y="50"/>
                </a:cxn>
                <a:cxn ang="0">
                  <a:pos x="7" y="48"/>
                </a:cxn>
                <a:cxn ang="0">
                  <a:pos x="5" y="47"/>
                </a:cxn>
              </a:cxnLst>
              <a:rect l="0" t="0" r="r" b="b"/>
              <a:pathLst>
                <a:path w="59" h="85">
                  <a:moveTo>
                    <a:pt x="5" y="47"/>
                  </a:moveTo>
                  <a:lnTo>
                    <a:pt x="7" y="40"/>
                  </a:lnTo>
                  <a:lnTo>
                    <a:pt x="8" y="32"/>
                  </a:lnTo>
                  <a:lnTo>
                    <a:pt x="12" y="37"/>
                  </a:lnTo>
                  <a:lnTo>
                    <a:pt x="13" y="42"/>
                  </a:lnTo>
                  <a:lnTo>
                    <a:pt x="15" y="43"/>
                  </a:lnTo>
                  <a:lnTo>
                    <a:pt x="17" y="43"/>
                  </a:lnTo>
                  <a:lnTo>
                    <a:pt x="17" y="42"/>
                  </a:lnTo>
                  <a:lnTo>
                    <a:pt x="17" y="37"/>
                  </a:lnTo>
                  <a:lnTo>
                    <a:pt x="17" y="35"/>
                  </a:lnTo>
                  <a:lnTo>
                    <a:pt x="17" y="33"/>
                  </a:lnTo>
                  <a:lnTo>
                    <a:pt x="23" y="30"/>
                  </a:lnTo>
                  <a:lnTo>
                    <a:pt x="28" y="27"/>
                  </a:lnTo>
                  <a:lnTo>
                    <a:pt x="32" y="30"/>
                  </a:lnTo>
                  <a:lnTo>
                    <a:pt x="37" y="32"/>
                  </a:lnTo>
                  <a:lnTo>
                    <a:pt x="43" y="15"/>
                  </a:lnTo>
                  <a:lnTo>
                    <a:pt x="52" y="0"/>
                  </a:lnTo>
                  <a:lnTo>
                    <a:pt x="52" y="7"/>
                  </a:lnTo>
                  <a:lnTo>
                    <a:pt x="52" y="13"/>
                  </a:lnTo>
                  <a:lnTo>
                    <a:pt x="55" y="13"/>
                  </a:lnTo>
                  <a:lnTo>
                    <a:pt x="59" y="12"/>
                  </a:lnTo>
                  <a:lnTo>
                    <a:pt x="55" y="17"/>
                  </a:lnTo>
                  <a:lnTo>
                    <a:pt x="52" y="20"/>
                  </a:lnTo>
                  <a:lnTo>
                    <a:pt x="52" y="27"/>
                  </a:lnTo>
                  <a:lnTo>
                    <a:pt x="54" y="33"/>
                  </a:lnTo>
                  <a:lnTo>
                    <a:pt x="50" y="35"/>
                  </a:lnTo>
                  <a:lnTo>
                    <a:pt x="45" y="33"/>
                  </a:lnTo>
                  <a:lnTo>
                    <a:pt x="50" y="38"/>
                  </a:lnTo>
                  <a:lnTo>
                    <a:pt x="54" y="43"/>
                  </a:lnTo>
                  <a:lnTo>
                    <a:pt x="54" y="45"/>
                  </a:lnTo>
                  <a:lnTo>
                    <a:pt x="52" y="48"/>
                  </a:lnTo>
                  <a:lnTo>
                    <a:pt x="48" y="43"/>
                  </a:lnTo>
                  <a:lnTo>
                    <a:pt x="45" y="38"/>
                  </a:lnTo>
                  <a:lnTo>
                    <a:pt x="47" y="47"/>
                  </a:lnTo>
                  <a:lnTo>
                    <a:pt x="50" y="55"/>
                  </a:lnTo>
                  <a:lnTo>
                    <a:pt x="48" y="59"/>
                  </a:lnTo>
                  <a:lnTo>
                    <a:pt x="48" y="60"/>
                  </a:lnTo>
                  <a:lnTo>
                    <a:pt x="45" y="57"/>
                  </a:lnTo>
                  <a:lnTo>
                    <a:pt x="42" y="53"/>
                  </a:lnTo>
                  <a:lnTo>
                    <a:pt x="43" y="60"/>
                  </a:lnTo>
                  <a:lnTo>
                    <a:pt x="45" y="65"/>
                  </a:lnTo>
                  <a:lnTo>
                    <a:pt x="43" y="69"/>
                  </a:lnTo>
                  <a:lnTo>
                    <a:pt x="43" y="72"/>
                  </a:lnTo>
                  <a:lnTo>
                    <a:pt x="40" y="74"/>
                  </a:lnTo>
                  <a:lnTo>
                    <a:pt x="38" y="74"/>
                  </a:lnTo>
                  <a:lnTo>
                    <a:pt x="35" y="74"/>
                  </a:lnTo>
                  <a:lnTo>
                    <a:pt x="30" y="74"/>
                  </a:lnTo>
                  <a:lnTo>
                    <a:pt x="28" y="67"/>
                  </a:lnTo>
                  <a:lnTo>
                    <a:pt x="27" y="59"/>
                  </a:lnTo>
                  <a:lnTo>
                    <a:pt x="27" y="65"/>
                  </a:lnTo>
                  <a:lnTo>
                    <a:pt x="25" y="70"/>
                  </a:lnTo>
                  <a:lnTo>
                    <a:pt x="20" y="72"/>
                  </a:lnTo>
                  <a:lnTo>
                    <a:pt x="15" y="72"/>
                  </a:lnTo>
                  <a:lnTo>
                    <a:pt x="12" y="79"/>
                  </a:lnTo>
                  <a:lnTo>
                    <a:pt x="8" y="85"/>
                  </a:lnTo>
                  <a:lnTo>
                    <a:pt x="5" y="84"/>
                  </a:lnTo>
                  <a:lnTo>
                    <a:pt x="3" y="82"/>
                  </a:lnTo>
                  <a:lnTo>
                    <a:pt x="0" y="72"/>
                  </a:lnTo>
                  <a:lnTo>
                    <a:pt x="0" y="62"/>
                  </a:lnTo>
                  <a:lnTo>
                    <a:pt x="5" y="55"/>
                  </a:lnTo>
                  <a:lnTo>
                    <a:pt x="8" y="50"/>
                  </a:lnTo>
                  <a:lnTo>
                    <a:pt x="7" y="48"/>
                  </a:lnTo>
                  <a:lnTo>
                    <a:pt x="5" y="47"/>
                  </a:lnTo>
                  <a:close/>
                </a:path>
              </a:pathLst>
            </a:custGeom>
            <a:solidFill>
              <a:srgbClr val="1F1A17"/>
            </a:solidFill>
            <a:ln w="9525">
              <a:noFill/>
              <a:round/>
              <a:headEnd/>
              <a:tailEnd/>
            </a:ln>
          </p:spPr>
          <p:txBody>
            <a:bodyPr/>
            <a:lstStyle/>
            <a:p>
              <a:endParaRPr lang="en-US"/>
            </a:p>
          </p:txBody>
        </p:sp>
        <p:sp>
          <p:nvSpPr>
            <p:cNvPr id="5326" name="Freeform 1230"/>
            <p:cNvSpPr>
              <a:spLocks/>
            </p:cNvSpPr>
            <p:nvPr/>
          </p:nvSpPr>
          <p:spPr bwMode="auto">
            <a:xfrm>
              <a:off x="3437" y="2838"/>
              <a:ext cx="107" cy="109"/>
            </a:xfrm>
            <a:custGeom>
              <a:avLst/>
              <a:gdLst/>
              <a:ahLst/>
              <a:cxnLst>
                <a:cxn ang="0">
                  <a:pos x="5" y="69"/>
                </a:cxn>
                <a:cxn ang="0">
                  <a:pos x="15" y="69"/>
                </a:cxn>
                <a:cxn ang="0">
                  <a:pos x="22" y="64"/>
                </a:cxn>
                <a:cxn ang="0">
                  <a:pos x="28" y="56"/>
                </a:cxn>
                <a:cxn ang="0">
                  <a:pos x="38" y="62"/>
                </a:cxn>
                <a:cxn ang="0">
                  <a:pos x="48" y="62"/>
                </a:cxn>
                <a:cxn ang="0">
                  <a:pos x="60" y="64"/>
                </a:cxn>
                <a:cxn ang="0">
                  <a:pos x="64" y="62"/>
                </a:cxn>
                <a:cxn ang="0">
                  <a:pos x="64" y="59"/>
                </a:cxn>
                <a:cxn ang="0">
                  <a:pos x="67" y="59"/>
                </a:cxn>
                <a:cxn ang="0">
                  <a:pos x="67" y="56"/>
                </a:cxn>
                <a:cxn ang="0">
                  <a:pos x="70" y="54"/>
                </a:cxn>
                <a:cxn ang="0">
                  <a:pos x="77" y="44"/>
                </a:cxn>
                <a:cxn ang="0">
                  <a:pos x="94" y="27"/>
                </a:cxn>
                <a:cxn ang="0">
                  <a:pos x="102" y="5"/>
                </a:cxn>
                <a:cxn ang="0">
                  <a:pos x="102" y="7"/>
                </a:cxn>
                <a:cxn ang="0">
                  <a:pos x="104" y="10"/>
                </a:cxn>
                <a:cxn ang="0">
                  <a:pos x="105" y="12"/>
                </a:cxn>
                <a:cxn ang="0">
                  <a:pos x="105" y="17"/>
                </a:cxn>
                <a:cxn ang="0">
                  <a:pos x="107" y="20"/>
                </a:cxn>
                <a:cxn ang="0">
                  <a:pos x="105" y="24"/>
                </a:cxn>
                <a:cxn ang="0">
                  <a:pos x="105" y="27"/>
                </a:cxn>
                <a:cxn ang="0">
                  <a:pos x="105" y="32"/>
                </a:cxn>
                <a:cxn ang="0">
                  <a:pos x="102" y="34"/>
                </a:cxn>
                <a:cxn ang="0">
                  <a:pos x="102" y="37"/>
                </a:cxn>
                <a:cxn ang="0">
                  <a:pos x="100" y="40"/>
                </a:cxn>
                <a:cxn ang="0">
                  <a:pos x="97" y="44"/>
                </a:cxn>
                <a:cxn ang="0">
                  <a:pos x="97" y="47"/>
                </a:cxn>
                <a:cxn ang="0">
                  <a:pos x="95" y="49"/>
                </a:cxn>
                <a:cxn ang="0">
                  <a:pos x="94" y="52"/>
                </a:cxn>
                <a:cxn ang="0">
                  <a:pos x="94" y="57"/>
                </a:cxn>
                <a:cxn ang="0">
                  <a:pos x="90" y="59"/>
                </a:cxn>
                <a:cxn ang="0">
                  <a:pos x="82" y="57"/>
                </a:cxn>
                <a:cxn ang="0">
                  <a:pos x="79" y="59"/>
                </a:cxn>
                <a:cxn ang="0">
                  <a:pos x="75" y="66"/>
                </a:cxn>
                <a:cxn ang="0">
                  <a:pos x="74" y="71"/>
                </a:cxn>
                <a:cxn ang="0">
                  <a:pos x="72" y="76"/>
                </a:cxn>
                <a:cxn ang="0">
                  <a:pos x="69" y="77"/>
                </a:cxn>
                <a:cxn ang="0">
                  <a:pos x="65" y="77"/>
                </a:cxn>
                <a:cxn ang="0">
                  <a:pos x="60" y="74"/>
                </a:cxn>
                <a:cxn ang="0">
                  <a:pos x="57" y="76"/>
                </a:cxn>
                <a:cxn ang="0">
                  <a:pos x="48" y="81"/>
                </a:cxn>
                <a:cxn ang="0">
                  <a:pos x="40" y="82"/>
                </a:cxn>
                <a:cxn ang="0">
                  <a:pos x="38" y="86"/>
                </a:cxn>
                <a:cxn ang="0">
                  <a:pos x="40" y="89"/>
                </a:cxn>
                <a:cxn ang="0">
                  <a:pos x="45" y="89"/>
                </a:cxn>
                <a:cxn ang="0">
                  <a:pos x="52" y="89"/>
                </a:cxn>
                <a:cxn ang="0">
                  <a:pos x="53" y="94"/>
                </a:cxn>
                <a:cxn ang="0">
                  <a:pos x="47" y="102"/>
                </a:cxn>
                <a:cxn ang="0">
                  <a:pos x="40" y="104"/>
                </a:cxn>
                <a:cxn ang="0">
                  <a:pos x="32" y="104"/>
                </a:cxn>
                <a:cxn ang="0">
                  <a:pos x="27" y="109"/>
                </a:cxn>
                <a:cxn ang="0">
                  <a:pos x="17" y="109"/>
                </a:cxn>
                <a:cxn ang="0">
                  <a:pos x="10" y="107"/>
                </a:cxn>
                <a:cxn ang="0">
                  <a:pos x="8" y="101"/>
                </a:cxn>
                <a:cxn ang="0">
                  <a:pos x="8" y="94"/>
                </a:cxn>
                <a:cxn ang="0">
                  <a:pos x="3" y="86"/>
                </a:cxn>
                <a:cxn ang="0">
                  <a:pos x="3" y="77"/>
                </a:cxn>
                <a:cxn ang="0">
                  <a:pos x="3" y="74"/>
                </a:cxn>
              </a:cxnLst>
              <a:rect l="0" t="0" r="r" b="b"/>
              <a:pathLst>
                <a:path w="107" h="109">
                  <a:moveTo>
                    <a:pt x="0" y="72"/>
                  </a:moveTo>
                  <a:lnTo>
                    <a:pt x="5" y="69"/>
                  </a:lnTo>
                  <a:lnTo>
                    <a:pt x="10" y="66"/>
                  </a:lnTo>
                  <a:lnTo>
                    <a:pt x="15" y="69"/>
                  </a:lnTo>
                  <a:lnTo>
                    <a:pt x="20" y="69"/>
                  </a:lnTo>
                  <a:lnTo>
                    <a:pt x="22" y="64"/>
                  </a:lnTo>
                  <a:lnTo>
                    <a:pt x="23" y="56"/>
                  </a:lnTo>
                  <a:lnTo>
                    <a:pt x="28" y="56"/>
                  </a:lnTo>
                  <a:lnTo>
                    <a:pt x="32" y="57"/>
                  </a:lnTo>
                  <a:lnTo>
                    <a:pt x="38" y="62"/>
                  </a:lnTo>
                  <a:lnTo>
                    <a:pt x="43" y="64"/>
                  </a:lnTo>
                  <a:lnTo>
                    <a:pt x="48" y="62"/>
                  </a:lnTo>
                  <a:lnTo>
                    <a:pt x="55" y="59"/>
                  </a:lnTo>
                  <a:lnTo>
                    <a:pt x="60" y="64"/>
                  </a:lnTo>
                  <a:lnTo>
                    <a:pt x="65" y="67"/>
                  </a:lnTo>
                  <a:lnTo>
                    <a:pt x="64" y="62"/>
                  </a:lnTo>
                  <a:lnTo>
                    <a:pt x="60" y="56"/>
                  </a:lnTo>
                  <a:lnTo>
                    <a:pt x="64" y="59"/>
                  </a:lnTo>
                  <a:lnTo>
                    <a:pt x="69" y="62"/>
                  </a:lnTo>
                  <a:lnTo>
                    <a:pt x="67" y="59"/>
                  </a:lnTo>
                  <a:lnTo>
                    <a:pt x="65" y="54"/>
                  </a:lnTo>
                  <a:lnTo>
                    <a:pt x="67" y="56"/>
                  </a:lnTo>
                  <a:lnTo>
                    <a:pt x="70" y="57"/>
                  </a:lnTo>
                  <a:lnTo>
                    <a:pt x="70" y="54"/>
                  </a:lnTo>
                  <a:lnTo>
                    <a:pt x="69" y="49"/>
                  </a:lnTo>
                  <a:lnTo>
                    <a:pt x="77" y="44"/>
                  </a:lnTo>
                  <a:lnTo>
                    <a:pt x="85" y="35"/>
                  </a:lnTo>
                  <a:lnTo>
                    <a:pt x="94" y="27"/>
                  </a:lnTo>
                  <a:lnTo>
                    <a:pt x="99" y="17"/>
                  </a:lnTo>
                  <a:lnTo>
                    <a:pt x="102" y="5"/>
                  </a:lnTo>
                  <a:lnTo>
                    <a:pt x="104" y="0"/>
                  </a:lnTo>
                  <a:lnTo>
                    <a:pt x="102" y="7"/>
                  </a:lnTo>
                  <a:lnTo>
                    <a:pt x="102" y="12"/>
                  </a:lnTo>
                  <a:lnTo>
                    <a:pt x="104" y="10"/>
                  </a:lnTo>
                  <a:lnTo>
                    <a:pt x="107" y="9"/>
                  </a:lnTo>
                  <a:lnTo>
                    <a:pt x="105" y="12"/>
                  </a:lnTo>
                  <a:lnTo>
                    <a:pt x="104" y="15"/>
                  </a:lnTo>
                  <a:lnTo>
                    <a:pt x="105" y="17"/>
                  </a:lnTo>
                  <a:lnTo>
                    <a:pt x="107" y="19"/>
                  </a:lnTo>
                  <a:lnTo>
                    <a:pt x="107" y="20"/>
                  </a:lnTo>
                  <a:lnTo>
                    <a:pt x="105" y="24"/>
                  </a:lnTo>
                  <a:lnTo>
                    <a:pt x="105" y="24"/>
                  </a:lnTo>
                  <a:lnTo>
                    <a:pt x="104" y="25"/>
                  </a:lnTo>
                  <a:lnTo>
                    <a:pt x="105" y="27"/>
                  </a:lnTo>
                  <a:lnTo>
                    <a:pt x="107" y="29"/>
                  </a:lnTo>
                  <a:lnTo>
                    <a:pt x="105" y="32"/>
                  </a:lnTo>
                  <a:lnTo>
                    <a:pt x="104" y="35"/>
                  </a:lnTo>
                  <a:lnTo>
                    <a:pt x="102" y="34"/>
                  </a:lnTo>
                  <a:lnTo>
                    <a:pt x="99" y="34"/>
                  </a:lnTo>
                  <a:lnTo>
                    <a:pt x="102" y="37"/>
                  </a:lnTo>
                  <a:lnTo>
                    <a:pt x="105" y="42"/>
                  </a:lnTo>
                  <a:lnTo>
                    <a:pt x="100" y="40"/>
                  </a:lnTo>
                  <a:lnTo>
                    <a:pt x="97" y="40"/>
                  </a:lnTo>
                  <a:lnTo>
                    <a:pt x="97" y="44"/>
                  </a:lnTo>
                  <a:lnTo>
                    <a:pt x="99" y="46"/>
                  </a:lnTo>
                  <a:lnTo>
                    <a:pt x="97" y="47"/>
                  </a:lnTo>
                  <a:lnTo>
                    <a:pt x="97" y="49"/>
                  </a:lnTo>
                  <a:lnTo>
                    <a:pt x="95" y="49"/>
                  </a:lnTo>
                  <a:lnTo>
                    <a:pt x="92" y="49"/>
                  </a:lnTo>
                  <a:lnTo>
                    <a:pt x="94" y="52"/>
                  </a:lnTo>
                  <a:lnTo>
                    <a:pt x="94" y="54"/>
                  </a:lnTo>
                  <a:lnTo>
                    <a:pt x="94" y="57"/>
                  </a:lnTo>
                  <a:lnTo>
                    <a:pt x="92" y="57"/>
                  </a:lnTo>
                  <a:lnTo>
                    <a:pt x="90" y="59"/>
                  </a:lnTo>
                  <a:lnTo>
                    <a:pt x="87" y="59"/>
                  </a:lnTo>
                  <a:lnTo>
                    <a:pt x="82" y="57"/>
                  </a:lnTo>
                  <a:lnTo>
                    <a:pt x="79" y="54"/>
                  </a:lnTo>
                  <a:lnTo>
                    <a:pt x="79" y="59"/>
                  </a:lnTo>
                  <a:lnTo>
                    <a:pt x="77" y="62"/>
                  </a:lnTo>
                  <a:lnTo>
                    <a:pt x="75" y="66"/>
                  </a:lnTo>
                  <a:lnTo>
                    <a:pt x="72" y="69"/>
                  </a:lnTo>
                  <a:lnTo>
                    <a:pt x="74" y="71"/>
                  </a:lnTo>
                  <a:lnTo>
                    <a:pt x="74" y="74"/>
                  </a:lnTo>
                  <a:lnTo>
                    <a:pt x="72" y="76"/>
                  </a:lnTo>
                  <a:lnTo>
                    <a:pt x="72" y="77"/>
                  </a:lnTo>
                  <a:lnTo>
                    <a:pt x="69" y="77"/>
                  </a:lnTo>
                  <a:lnTo>
                    <a:pt x="67" y="77"/>
                  </a:lnTo>
                  <a:lnTo>
                    <a:pt x="65" y="77"/>
                  </a:lnTo>
                  <a:lnTo>
                    <a:pt x="64" y="76"/>
                  </a:lnTo>
                  <a:lnTo>
                    <a:pt x="60" y="74"/>
                  </a:lnTo>
                  <a:lnTo>
                    <a:pt x="57" y="72"/>
                  </a:lnTo>
                  <a:lnTo>
                    <a:pt x="57" y="76"/>
                  </a:lnTo>
                  <a:lnTo>
                    <a:pt x="55" y="79"/>
                  </a:lnTo>
                  <a:lnTo>
                    <a:pt x="48" y="81"/>
                  </a:lnTo>
                  <a:lnTo>
                    <a:pt x="42" y="82"/>
                  </a:lnTo>
                  <a:lnTo>
                    <a:pt x="40" y="82"/>
                  </a:lnTo>
                  <a:lnTo>
                    <a:pt x="38" y="84"/>
                  </a:lnTo>
                  <a:lnTo>
                    <a:pt x="38" y="86"/>
                  </a:lnTo>
                  <a:lnTo>
                    <a:pt x="38" y="87"/>
                  </a:lnTo>
                  <a:lnTo>
                    <a:pt x="40" y="89"/>
                  </a:lnTo>
                  <a:lnTo>
                    <a:pt x="43" y="91"/>
                  </a:lnTo>
                  <a:lnTo>
                    <a:pt x="45" y="89"/>
                  </a:lnTo>
                  <a:lnTo>
                    <a:pt x="48" y="87"/>
                  </a:lnTo>
                  <a:lnTo>
                    <a:pt x="52" y="89"/>
                  </a:lnTo>
                  <a:lnTo>
                    <a:pt x="55" y="89"/>
                  </a:lnTo>
                  <a:lnTo>
                    <a:pt x="53" y="94"/>
                  </a:lnTo>
                  <a:lnTo>
                    <a:pt x="50" y="101"/>
                  </a:lnTo>
                  <a:lnTo>
                    <a:pt x="47" y="102"/>
                  </a:lnTo>
                  <a:lnTo>
                    <a:pt x="42" y="104"/>
                  </a:lnTo>
                  <a:lnTo>
                    <a:pt x="40" y="104"/>
                  </a:lnTo>
                  <a:lnTo>
                    <a:pt x="37" y="104"/>
                  </a:lnTo>
                  <a:lnTo>
                    <a:pt x="32" y="104"/>
                  </a:lnTo>
                  <a:lnTo>
                    <a:pt x="30" y="106"/>
                  </a:lnTo>
                  <a:lnTo>
                    <a:pt x="27" y="109"/>
                  </a:lnTo>
                  <a:lnTo>
                    <a:pt x="22" y="109"/>
                  </a:lnTo>
                  <a:lnTo>
                    <a:pt x="17" y="109"/>
                  </a:lnTo>
                  <a:lnTo>
                    <a:pt x="12" y="109"/>
                  </a:lnTo>
                  <a:lnTo>
                    <a:pt x="10" y="107"/>
                  </a:lnTo>
                  <a:lnTo>
                    <a:pt x="7" y="104"/>
                  </a:lnTo>
                  <a:lnTo>
                    <a:pt x="8" y="101"/>
                  </a:lnTo>
                  <a:lnTo>
                    <a:pt x="10" y="97"/>
                  </a:lnTo>
                  <a:lnTo>
                    <a:pt x="8" y="94"/>
                  </a:lnTo>
                  <a:lnTo>
                    <a:pt x="8" y="91"/>
                  </a:lnTo>
                  <a:lnTo>
                    <a:pt x="3" y="86"/>
                  </a:lnTo>
                  <a:lnTo>
                    <a:pt x="0" y="79"/>
                  </a:lnTo>
                  <a:lnTo>
                    <a:pt x="3" y="77"/>
                  </a:lnTo>
                  <a:lnTo>
                    <a:pt x="7" y="76"/>
                  </a:lnTo>
                  <a:lnTo>
                    <a:pt x="3" y="74"/>
                  </a:lnTo>
                  <a:lnTo>
                    <a:pt x="0" y="72"/>
                  </a:lnTo>
                  <a:close/>
                </a:path>
              </a:pathLst>
            </a:custGeom>
            <a:solidFill>
              <a:srgbClr val="1F1A17"/>
            </a:solidFill>
            <a:ln w="9525">
              <a:noFill/>
              <a:round/>
              <a:headEnd/>
              <a:tailEnd/>
            </a:ln>
          </p:spPr>
          <p:txBody>
            <a:bodyPr/>
            <a:lstStyle/>
            <a:p>
              <a:endParaRPr lang="en-US"/>
            </a:p>
          </p:txBody>
        </p:sp>
        <p:sp>
          <p:nvSpPr>
            <p:cNvPr id="5327" name="Freeform 1231"/>
            <p:cNvSpPr>
              <a:spLocks/>
            </p:cNvSpPr>
            <p:nvPr/>
          </p:nvSpPr>
          <p:spPr bwMode="auto">
            <a:xfrm>
              <a:off x="3457" y="2902"/>
              <a:ext cx="92" cy="80"/>
            </a:xfrm>
            <a:custGeom>
              <a:avLst/>
              <a:gdLst/>
              <a:ahLst/>
              <a:cxnLst>
                <a:cxn ang="0">
                  <a:pos x="5" y="58"/>
                </a:cxn>
                <a:cxn ang="0">
                  <a:pos x="18" y="67"/>
                </a:cxn>
                <a:cxn ang="0">
                  <a:pos x="22" y="67"/>
                </a:cxn>
                <a:cxn ang="0">
                  <a:pos x="25" y="62"/>
                </a:cxn>
                <a:cxn ang="0">
                  <a:pos x="27" y="62"/>
                </a:cxn>
                <a:cxn ang="0">
                  <a:pos x="27" y="70"/>
                </a:cxn>
                <a:cxn ang="0">
                  <a:pos x="30" y="75"/>
                </a:cxn>
                <a:cxn ang="0">
                  <a:pos x="35" y="70"/>
                </a:cxn>
                <a:cxn ang="0">
                  <a:pos x="37" y="70"/>
                </a:cxn>
                <a:cxn ang="0">
                  <a:pos x="40" y="75"/>
                </a:cxn>
                <a:cxn ang="0">
                  <a:pos x="44" y="70"/>
                </a:cxn>
                <a:cxn ang="0">
                  <a:pos x="45" y="70"/>
                </a:cxn>
                <a:cxn ang="0">
                  <a:pos x="47" y="75"/>
                </a:cxn>
                <a:cxn ang="0">
                  <a:pos x="50" y="75"/>
                </a:cxn>
                <a:cxn ang="0">
                  <a:pos x="52" y="70"/>
                </a:cxn>
                <a:cxn ang="0">
                  <a:pos x="54" y="73"/>
                </a:cxn>
                <a:cxn ang="0">
                  <a:pos x="57" y="78"/>
                </a:cxn>
                <a:cxn ang="0">
                  <a:pos x="60" y="72"/>
                </a:cxn>
                <a:cxn ang="0">
                  <a:pos x="62" y="70"/>
                </a:cxn>
                <a:cxn ang="0">
                  <a:pos x="69" y="70"/>
                </a:cxn>
                <a:cxn ang="0">
                  <a:pos x="77" y="63"/>
                </a:cxn>
                <a:cxn ang="0">
                  <a:pos x="84" y="53"/>
                </a:cxn>
                <a:cxn ang="0">
                  <a:pos x="82" y="47"/>
                </a:cxn>
                <a:cxn ang="0">
                  <a:pos x="80" y="38"/>
                </a:cxn>
                <a:cxn ang="0">
                  <a:pos x="85" y="38"/>
                </a:cxn>
                <a:cxn ang="0">
                  <a:pos x="90" y="38"/>
                </a:cxn>
                <a:cxn ang="0">
                  <a:pos x="87" y="32"/>
                </a:cxn>
                <a:cxn ang="0">
                  <a:pos x="87" y="30"/>
                </a:cxn>
                <a:cxn ang="0">
                  <a:pos x="92" y="28"/>
                </a:cxn>
                <a:cxn ang="0">
                  <a:pos x="89" y="25"/>
                </a:cxn>
                <a:cxn ang="0">
                  <a:pos x="85" y="23"/>
                </a:cxn>
                <a:cxn ang="0">
                  <a:pos x="85" y="20"/>
                </a:cxn>
                <a:cxn ang="0">
                  <a:pos x="84" y="18"/>
                </a:cxn>
                <a:cxn ang="0">
                  <a:pos x="84" y="10"/>
                </a:cxn>
                <a:cxn ang="0">
                  <a:pos x="79" y="10"/>
                </a:cxn>
                <a:cxn ang="0">
                  <a:pos x="62" y="33"/>
                </a:cxn>
                <a:cxn ang="0">
                  <a:pos x="49" y="47"/>
                </a:cxn>
                <a:cxn ang="0">
                  <a:pos x="45" y="57"/>
                </a:cxn>
                <a:cxn ang="0">
                  <a:pos x="42" y="57"/>
                </a:cxn>
                <a:cxn ang="0">
                  <a:pos x="37" y="48"/>
                </a:cxn>
                <a:cxn ang="0">
                  <a:pos x="22" y="47"/>
                </a:cxn>
                <a:cxn ang="0">
                  <a:pos x="15" y="50"/>
                </a:cxn>
                <a:cxn ang="0">
                  <a:pos x="17" y="55"/>
                </a:cxn>
                <a:cxn ang="0">
                  <a:pos x="13" y="55"/>
                </a:cxn>
                <a:cxn ang="0">
                  <a:pos x="3" y="55"/>
                </a:cxn>
              </a:cxnLst>
              <a:rect l="0" t="0" r="r" b="b"/>
              <a:pathLst>
                <a:path w="92" h="80">
                  <a:moveTo>
                    <a:pt x="0" y="58"/>
                  </a:moveTo>
                  <a:lnTo>
                    <a:pt x="5" y="58"/>
                  </a:lnTo>
                  <a:lnTo>
                    <a:pt x="13" y="60"/>
                  </a:lnTo>
                  <a:lnTo>
                    <a:pt x="18" y="67"/>
                  </a:lnTo>
                  <a:lnTo>
                    <a:pt x="20" y="70"/>
                  </a:lnTo>
                  <a:lnTo>
                    <a:pt x="22" y="67"/>
                  </a:lnTo>
                  <a:lnTo>
                    <a:pt x="23" y="63"/>
                  </a:lnTo>
                  <a:lnTo>
                    <a:pt x="25" y="62"/>
                  </a:lnTo>
                  <a:lnTo>
                    <a:pt x="25" y="62"/>
                  </a:lnTo>
                  <a:lnTo>
                    <a:pt x="27" y="62"/>
                  </a:lnTo>
                  <a:lnTo>
                    <a:pt x="27" y="63"/>
                  </a:lnTo>
                  <a:lnTo>
                    <a:pt x="27" y="70"/>
                  </a:lnTo>
                  <a:lnTo>
                    <a:pt x="27" y="73"/>
                  </a:lnTo>
                  <a:lnTo>
                    <a:pt x="30" y="75"/>
                  </a:lnTo>
                  <a:lnTo>
                    <a:pt x="33" y="75"/>
                  </a:lnTo>
                  <a:lnTo>
                    <a:pt x="35" y="70"/>
                  </a:lnTo>
                  <a:lnTo>
                    <a:pt x="37" y="65"/>
                  </a:lnTo>
                  <a:lnTo>
                    <a:pt x="37" y="70"/>
                  </a:lnTo>
                  <a:lnTo>
                    <a:pt x="39" y="75"/>
                  </a:lnTo>
                  <a:lnTo>
                    <a:pt x="40" y="75"/>
                  </a:lnTo>
                  <a:lnTo>
                    <a:pt x="44" y="73"/>
                  </a:lnTo>
                  <a:lnTo>
                    <a:pt x="44" y="70"/>
                  </a:lnTo>
                  <a:lnTo>
                    <a:pt x="44" y="65"/>
                  </a:lnTo>
                  <a:lnTo>
                    <a:pt x="45" y="70"/>
                  </a:lnTo>
                  <a:lnTo>
                    <a:pt x="47" y="75"/>
                  </a:lnTo>
                  <a:lnTo>
                    <a:pt x="47" y="75"/>
                  </a:lnTo>
                  <a:lnTo>
                    <a:pt x="49" y="75"/>
                  </a:lnTo>
                  <a:lnTo>
                    <a:pt x="50" y="75"/>
                  </a:lnTo>
                  <a:lnTo>
                    <a:pt x="52" y="72"/>
                  </a:lnTo>
                  <a:lnTo>
                    <a:pt x="52" y="70"/>
                  </a:lnTo>
                  <a:lnTo>
                    <a:pt x="52" y="67"/>
                  </a:lnTo>
                  <a:lnTo>
                    <a:pt x="54" y="73"/>
                  </a:lnTo>
                  <a:lnTo>
                    <a:pt x="55" y="80"/>
                  </a:lnTo>
                  <a:lnTo>
                    <a:pt x="57" y="78"/>
                  </a:lnTo>
                  <a:lnTo>
                    <a:pt x="60" y="77"/>
                  </a:lnTo>
                  <a:lnTo>
                    <a:pt x="60" y="72"/>
                  </a:lnTo>
                  <a:lnTo>
                    <a:pt x="60" y="65"/>
                  </a:lnTo>
                  <a:lnTo>
                    <a:pt x="62" y="70"/>
                  </a:lnTo>
                  <a:lnTo>
                    <a:pt x="64" y="73"/>
                  </a:lnTo>
                  <a:lnTo>
                    <a:pt x="69" y="70"/>
                  </a:lnTo>
                  <a:lnTo>
                    <a:pt x="75" y="67"/>
                  </a:lnTo>
                  <a:lnTo>
                    <a:pt x="77" y="63"/>
                  </a:lnTo>
                  <a:lnTo>
                    <a:pt x="79" y="58"/>
                  </a:lnTo>
                  <a:lnTo>
                    <a:pt x="84" y="53"/>
                  </a:lnTo>
                  <a:lnTo>
                    <a:pt x="85" y="48"/>
                  </a:lnTo>
                  <a:lnTo>
                    <a:pt x="82" y="47"/>
                  </a:lnTo>
                  <a:lnTo>
                    <a:pt x="77" y="43"/>
                  </a:lnTo>
                  <a:lnTo>
                    <a:pt x="80" y="38"/>
                  </a:lnTo>
                  <a:lnTo>
                    <a:pt x="82" y="37"/>
                  </a:lnTo>
                  <a:lnTo>
                    <a:pt x="85" y="38"/>
                  </a:lnTo>
                  <a:lnTo>
                    <a:pt x="89" y="42"/>
                  </a:lnTo>
                  <a:lnTo>
                    <a:pt x="90" y="38"/>
                  </a:lnTo>
                  <a:lnTo>
                    <a:pt x="90" y="35"/>
                  </a:lnTo>
                  <a:lnTo>
                    <a:pt x="87" y="32"/>
                  </a:lnTo>
                  <a:lnTo>
                    <a:pt x="84" y="30"/>
                  </a:lnTo>
                  <a:lnTo>
                    <a:pt x="87" y="30"/>
                  </a:lnTo>
                  <a:lnTo>
                    <a:pt x="90" y="30"/>
                  </a:lnTo>
                  <a:lnTo>
                    <a:pt x="92" y="28"/>
                  </a:lnTo>
                  <a:lnTo>
                    <a:pt x="90" y="23"/>
                  </a:lnTo>
                  <a:lnTo>
                    <a:pt x="89" y="25"/>
                  </a:lnTo>
                  <a:lnTo>
                    <a:pt x="87" y="25"/>
                  </a:lnTo>
                  <a:lnTo>
                    <a:pt x="85" y="23"/>
                  </a:lnTo>
                  <a:lnTo>
                    <a:pt x="84" y="22"/>
                  </a:lnTo>
                  <a:lnTo>
                    <a:pt x="85" y="20"/>
                  </a:lnTo>
                  <a:lnTo>
                    <a:pt x="87" y="17"/>
                  </a:lnTo>
                  <a:lnTo>
                    <a:pt x="84" y="18"/>
                  </a:lnTo>
                  <a:lnTo>
                    <a:pt x="79" y="20"/>
                  </a:lnTo>
                  <a:lnTo>
                    <a:pt x="84" y="10"/>
                  </a:lnTo>
                  <a:lnTo>
                    <a:pt x="89" y="0"/>
                  </a:lnTo>
                  <a:lnTo>
                    <a:pt x="79" y="10"/>
                  </a:lnTo>
                  <a:lnTo>
                    <a:pt x="70" y="23"/>
                  </a:lnTo>
                  <a:lnTo>
                    <a:pt x="62" y="33"/>
                  </a:lnTo>
                  <a:lnTo>
                    <a:pt x="54" y="42"/>
                  </a:lnTo>
                  <a:lnTo>
                    <a:pt x="49" y="47"/>
                  </a:lnTo>
                  <a:lnTo>
                    <a:pt x="47" y="48"/>
                  </a:lnTo>
                  <a:lnTo>
                    <a:pt x="45" y="57"/>
                  </a:lnTo>
                  <a:lnTo>
                    <a:pt x="44" y="58"/>
                  </a:lnTo>
                  <a:lnTo>
                    <a:pt x="42" y="57"/>
                  </a:lnTo>
                  <a:lnTo>
                    <a:pt x="39" y="53"/>
                  </a:lnTo>
                  <a:lnTo>
                    <a:pt x="37" y="48"/>
                  </a:lnTo>
                  <a:lnTo>
                    <a:pt x="32" y="45"/>
                  </a:lnTo>
                  <a:lnTo>
                    <a:pt x="22" y="47"/>
                  </a:lnTo>
                  <a:lnTo>
                    <a:pt x="15" y="47"/>
                  </a:lnTo>
                  <a:lnTo>
                    <a:pt x="15" y="50"/>
                  </a:lnTo>
                  <a:lnTo>
                    <a:pt x="13" y="53"/>
                  </a:lnTo>
                  <a:lnTo>
                    <a:pt x="17" y="55"/>
                  </a:lnTo>
                  <a:lnTo>
                    <a:pt x="20" y="58"/>
                  </a:lnTo>
                  <a:lnTo>
                    <a:pt x="13" y="55"/>
                  </a:lnTo>
                  <a:lnTo>
                    <a:pt x="7" y="53"/>
                  </a:lnTo>
                  <a:lnTo>
                    <a:pt x="3" y="55"/>
                  </a:lnTo>
                  <a:lnTo>
                    <a:pt x="0" y="58"/>
                  </a:lnTo>
                  <a:close/>
                </a:path>
              </a:pathLst>
            </a:custGeom>
            <a:solidFill>
              <a:srgbClr val="1F1A17"/>
            </a:solidFill>
            <a:ln w="9525">
              <a:noFill/>
              <a:round/>
              <a:headEnd/>
              <a:tailEnd/>
            </a:ln>
          </p:spPr>
          <p:txBody>
            <a:bodyPr/>
            <a:lstStyle/>
            <a:p>
              <a:endParaRPr lang="en-US"/>
            </a:p>
          </p:txBody>
        </p:sp>
        <p:sp>
          <p:nvSpPr>
            <p:cNvPr id="5328" name="Freeform 1232"/>
            <p:cNvSpPr>
              <a:spLocks/>
            </p:cNvSpPr>
            <p:nvPr/>
          </p:nvSpPr>
          <p:spPr bwMode="auto">
            <a:xfrm>
              <a:off x="3482" y="2925"/>
              <a:ext cx="87" cy="92"/>
            </a:xfrm>
            <a:custGeom>
              <a:avLst/>
              <a:gdLst/>
              <a:ahLst/>
              <a:cxnLst>
                <a:cxn ang="0">
                  <a:pos x="5" y="81"/>
                </a:cxn>
                <a:cxn ang="0">
                  <a:pos x="29" y="84"/>
                </a:cxn>
                <a:cxn ang="0">
                  <a:pos x="42" y="89"/>
                </a:cxn>
                <a:cxn ang="0">
                  <a:pos x="47" y="81"/>
                </a:cxn>
                <a:cxn ang="0">
                  <a:pos x="52" y="82"/>
                </a:cxn>
                <a:cxn ang="0">
                  <a:pos x="50" y="71"/>
                </a:cxn>
                <a:cxn ang="0">
                  <a:pos x="57" y="79"/>
                </a:cxn>
                <a:cxn ang="0">
                  <a:pos x="57" y="67"/>
                </a:cxn>
                <a:cxn ang="0">
                  <a:pos x="55" y="61"/>
                </a:cxn>
                <a:cxn ang="0">
                  <a:pos x="64" y="67"/>
                </a:cxn>
                <a:cxn ang="0">
                  <a:pos x="67" y="64"/>
                </a:cxn>
                <a:cxn ang="0">
                  <a:pos x="72" y="44"/>
                </a:cxn>
                <a:cxn ang="0">
                  <a:pos x="79" y="34"/>
                </a:cxn>
                <a:cxn ang="0">
                  <a:pos x="84" y="27"/>
                </a:cxn>
                <a:cxn ang="0">
                  <a:pos x="84" y="19"/>
                </a:cxn>
                <a:cxn ang="0">
                  <a:pos x="87" y="10"/>
                </a:cxn>
                <a:cxn ang="0">
                  <a:pos x="87" y="0"/>
                </a:cxn>
                <a:cxn ang="0">
                  <a:pos x="82" y="10"/>
                </a:cxn>
                <a:cxn ang="0">
                  <a:pos x="77" y="27"/>
                </a:cxn>
                <a:cxn ang="0">
                  <a:pos x="69" y="44"/>
                </a:cxn>
                <a:cxn ang="0">
                  <a:pos x="60" y="55"/>
                </a:cxn>
                <a:cxn ang="0">
                  <a:pos x="47" y="55"/>
                </a:cxn>
                <a:cxn ang="0">
                  <a:pos x="49" y="62"/>
                </a:cxn>
                <a:cxn ang="0">
                  <a:pos x="44" y="61"/>
                </a:cxn>
                <a:cxn ang="0">
                  <a:pos x="42" y="69"/>
                </a:cxn>
                <a:cxn ang="0">
                  <a:pos x="37" y="69"/>
                </a:cxn>
                <a:cxn ang="0">
                  <a:pos x="34" y="74"/>
                </a:cxn>
                <a:cxn ang="0">
                  <a:pos x="32" y="72"/>
                </a:cxn>
                <a:cxn ang="0">
                  <a:pos x="27" y="74"/>
                </a:cxn>
                <a:cxn ang="0">
                  <a:pos x="25" y="74"/>
                </a:cxn>
                <a:cxn ang="0">
                  <a:pos x="19" y="74"/>
                </a:cxn>
                <a:cxn ang="0">
                  <a:pos x="14" y="71"/>
                </a:cxn>
                <a:cxn ang="0">
                  <a:pos x="5" y="71"/>
                </a:cxn>
              </a:cxnLst>
              <a:rect l="0" t="0" r="r" b="b"/>
              <a:pathLst>
                <a:path w="87" h="92">
                  <a:moveTo>
                    <a:pt x="0" y="77"/>
                  </a:moveTo>
                  <a:lnTo>
                    <a:pt x="5" y="81"/>
                  </a:lnTo>
                  <a:lnTo>
                    <a:pt x="17" y="82"/>
                  </a:lnTo>
                  <a:lnTo>
                    <a:pt x="29" y="84"/>
                  </a:lnTo>
                  <a:lnTo>
                    <a:pt x="37" y="86"/>
                  </a:lnTo>
                  <a:lnTo>
                    <a:pt x="42" y="89"/>
                  </a:lnTo>
                  <a:lnTo>
                    <a:pt x="47" y="92"/>
                  </a:lnTo>
                  <a:lnTo>
                    <a:pt x="47" y="81"/>
                  </a:lnTo>
                  <a:lnTo>
                    <a:pt x="54" y="84"/>
                  </a:lnTo>
                  <a:lnTo>
                    <a:pt x="52" y="82"/>
                  </a:lnTo>
                  <a:lnTo>
                    <a:pt x="50" y="77"/>
                  </a:lnTo>
                  <a:lnTo>
                    <a:pt x="50" y="71"/>
                  </a:lnTo>
                  <a:lnTo>
                    <a:pt x="50" y="67"/>
                  </a:lnTo>
                  <a:lnTo>
                    <a:pt x="57" y="79"/>
                  </a:lnTo>
                  <a:lnTo>
                    <a:pt x="57" y="74"/>
                  </a:lnTo>
                  <a:lnTo>
                    <a:pt x="57" y="67"/>
                  </a:lnTo>
                  <a:lnTo>
                    <a:pt x="55" y="62"/>
                  </a:lnTo>
                  <a:lnTo>
                    <a:pt x="55" y="61"/>
                  </a:lnTo>
                  <a:lnTo>
                    <a:pt x="62" y="72"/>
                  </a:lnTo>
                  <a:lnTo>
                    <a:pt x="64" y="67"/>
                  </a:lnTo>
                  <a:lnTo>
                    <a:pt x="64" y="62"/>
                  </a:lnTo>
                  <a:lnTo>
                    <a:pt x="67" y="64"/>
                  </a:lnTo>
                  <a:lnTo>
                    <a:pt x="72" y="50"/>
                  </a:lnTo>
                  <a:lnTo>
                    <a:pt x="72" y="44"/>
                  </a:lnTo>
                  <a:lnTo>
                    <a:pt x="79" y="42"/>
                  </a:lnTo>
                  <a:lnTo>
                    <a:pt x="79" y="34"/>
                  </a:lnTo>
                  <a:lnTo>
                    <a:pt x="82" y="29"/>
                  </a:lnTo>
                  <a:lnTo>
                    <a:pt x="84" y="27"/>
                  </a:lnTo>
                  <a:lnTo>
                    <a:pt x="85" y="24"/>
                  </a:lnTo>
                  <a:lnTo>
                    <a:pt x="84" y="19"/>
                  </a:lnTo>
                  <a:lnTo>
                    <a:pt x="84" y="14"/>
                  </a:lnTo>
                  <a:lnTo>
                    <a:pt x="87" y="10"/>
                  </a:lnTo>
                  <a:lnTo>
                    <a:pt x="84" y="9"/>
                  </a:lnTo>
                  <a:lnTo>
                    <a:pt x="87" y="0"/>
                  </a:lnTo>
                  <a:lnTo>
                    <a:pt x="79" y="4"/>
                  </a:lnTo>
                  <a:lnTo>
                    <a:pt x="82" y="10"/>
                  </a:lnTo>
                  <a:lnTo>
                    <a:pt x="79" y="19"/>
                  </a:lnTo>
                  <a:lnTo>
                    <a:pt x="77" y="27"/>
                  </a:lnTo>
                  <a:lnTo>
                    <a:pt x="69" y="34"/>
                  </a:lnTo>
                  <a:lnTo>
                    <a:pt x="69" y="44"/>
                  </a:lnTo>
                  <a:lnTo>
                    <a:pt x="64" y="44"/>
                  </a:lnTo>
                  <a:lnTo>
                    <a:pt x="60" y="55"/>
                  </a:lnTo>
                  <a:lnTo>
                    <a:pt x="55" y="47"/>
                  </a:lnTo>
                  <a:lnTo>
                    <a:pt x="47" y="55"/>
                  </a:lnTo>
                  <a:lnTo>
                    <a:pt x="50" y="59"/>
                  </a:lnTo>
                  <a:lnTo>
                    <a:pt x="49" y="62"/>
                  </a:lnTo>
                  <a:lnTo>
                    <a:pt x="47" y="61"/>
                  </a:lnTo>
                  <a:lnTo>
                    <a:pt x="44" y="61"/>
                  </a:lnTo>
                  <a:lnTo>
                    <a:pt x="42" y="66"/>
                  </a:lnTo>
                  <a:lnTo>
                    <a:pt x="42" y="69"/>
                  </a:lnTo>
                  <a:lnTo>
                    <a:pt x="39" y="74"/>
                  </a:lnTo>
                  <a:lnTo>
                    <a:pt x="37" y="69"/>
                  </a:lnTo>
                  <a:lnTo>
                    <a:pt x="35" y="67"/>
                  </a:lnTo>
                  <a:lnTo>
                    <a:pt x="34" y="74"/>
                  </a:lnTo>
                  <a:lnTo>
                    <a:pt x="34" y="79"/>
                  </a:lnTo>
                  <a:lnTo>
                    <a:pt x="32" y="72"/>
                  </a:lnTo>
                  <a:lnTo>
                    <a:pt x="27" y="67"/>
                  </a:lnTo>
                  <a:lnTo>
                    <a:pt x="27" y="74"/>
                  </a:lnTo>
                  <a:lnTo>
                    <a:pt x="27" y="77"/>
                  </a:lnTo>
                  <a:lnTo>
                    <a:pt x="25" y="74"/>
                  </a:lnTo>
                  <a:lnTo>
                    <a:pt x="20" y="72"/>
                  </a:lnTo>
                  <a:lnTo>
                    <a:pt x="19" y="74"/>
                  </a:lnTo>
                  <a:lnTo>
                    <a:pt x="19" y="76"/>
                  </a:lnTo>
                  <a:lnTo>
                    <a:pt x="14" y="71"/>
                  </a:lnTo>
                  <a:lnTo>
                    <a:pt x="10" y="76"/>
                  </a:lnTo>
                  <a:lnTo>
                    <a:pt x="5" y="71"/>
                  </a:lnTo>
                  <a:lnTo>
                    <a:pt x="0" y="77"/>
                  </a:lnTo>
                  <a:close/>
                </a:path>
              </a:pathLst>
            </a:custGeom>
            <a:solidFill>
              <a:srgbClr val="1F1A17"/>
            </a:solidFill>
            <a:ln w="9525">
              <a:noFill/>
              <a:round/>
              <a:headEnd/>
              <a:tailEnd/>
            </a:ln>
          </p:spPr>
          <p:txBody>
            <a:bodyPr/>
            <a:lstStyle/>
            <a:p>
              <a:endParaRPr lang="en-US"/>
            </a:p>
          </p:txBody>
        </p:sp>
        <p:sp>
          <p:nvSpPr>
            <p:cNvPr id="5329" name="Freeform 1233"/>
            <p:cNvSpPr>
              <a:spLocks/>
            </p:cNvSpPr>
            <p:nvPr/>
          </p:nvSpPr>
          <p:spPr bwMode="auto">
            <a:xfrm>
              <a:off x="3556" y="2887"/>
              <a:ext cx="10" cy="37"/>
            </a:xfrm>
            <a:custGeom>
              <a:avLst/>
              <a:gdLst/>
              <a:ahLst/>
              <a:cxnLst>
                <a:cxn ang="0">
                  <a:pos x="1" y="37"/>
                </a:cxn>
                <a:cxn ang="0">
                  <a:pos x="10" y="28"/>
                </a:cxn>
                <a:cxn ang="0">
                  <a:pos x="6" y="28"/>
                </a:cxn>
                <a:cxn ang="0">
                  <a:pos x="5" y="25"/>
                </a:cxn>
                <a:cxn ang="0">
                  <a:pos x="8" y="20"/>
                </a:cxn>
                <a:cxn ang="0">
                  <a:pos x="8" y="17"/>
                </a:cxn>
                <a:cxn ang="0">
                  <a:pos x="6" y="13"/>
                </a:cxn>
                <a:cxn ang="0">
                  <a:pos x="10" y="7"/>
                </a:cxn>
                <a:cxn ang="0">
                  <a:pos x="10" y="0"/>
                </a:cxn>
                <a:cxn ang="0">
                  <a:pos x="6" y="3"/>
                </a:cxn>
                <a:cxn ang="0">
                  <a:pos x="3" y="8"/>
                </a:cxn>
                <a:cxn ang="0">
                  <a:pos x="3" y="13"/>
                </a:cxn>
                <a:cxn ang="0">
                  <a:pos x="3" y="17"/>
                </a:cxn>
                <a:cxn ang="0">
                  <a:pos x="1" y="20"/>
                </a:cxn>
                <a:cxn ang="0">
                  <a:pos x="0" y="25"/>
                </a:cxn>
                <a:cxn ang="0">
                  <a:pos x="3" y="28"/>
                </a:cxn>
                <a:cxn ang="0">
                  <a:pos x="5" y="30"/>
                </a:cxn>
                <a:cxn ang="0">
                  <a:pos x="1" y="37"/>
                </a:cxn>
              </a:cxnLst>
              <a:rect l="0" t="0" r="r" b="b"/>
              <a:pathLst>
                <a:path w="10" h="37">
                  <a:moveTo>
                    <a:pt x="1" y="37"/>
                  </a:moveTo>
                  <a:lnTo>
                    <a:pt x="10" y="28"/>
                  </a:lnTo>
                  <a:lnTo>
                    <a:pt x="6" y="28"/>
                  </a:lnTo>
                  <a:lnTo>
                    <a:pt x="5" y="25"/>
                  </a:lnTo>
                  <a:lnTo>
                    <a:pt x="8" y="20"/>
                  </a:lnTo>
                  <a:lnTo>
                    <a:pt x="8" y="17"/>
                  </a:lnTo>
                  <a:lnTo>
                    <a:pt x="6" y="13"/>
                  </a:lnTo>
                  <a:lnTo>
                    <a:pt x="10" y="7"/>
                  </a:lnTo>
                  <a:lnTo>
                    <a:pt x="10" y="0"/>
                  </a:lnTo>
                  <a:lnTo>
                    <a:pt x="6" y="3"/>
                  </a:lnTo>
                  <a:lnTo>
                    <a:pt x="3" y="8"/>
                  </a:lnTo>
                  <a:lnTo>
                    <a:pt x="3" y="13"/>
                  </a:lnTo>
                  <a:lnTo>
                    <a:pt x="3" y="17"/>
                  </a:lnTo>
                  <a:lnTo>
                    <a:pt x="1" y="20"/>
                  </a:lnTo>
                  <a:lnTo>
                    <a:pt x="0" y="25"/>
                  </a:lnTo>
                  <a:lnTo>
                    <a:pt x="3" y="28"/>
                  </a:lnTo>
                  <a:lnTo>
                    <a:pt x="5" y="30"/>
                  </a:lnTo>
                  <a:lnTo>
                    <a:pt x="1" y="37"/>
                  </a:lnTo>
                  <a:close/>
                </a:path>
              </a:pathLst>
            </a:custGeom>
            <a:solidFill>
              <a:srgbClr val="1F1A17"/>
            </a:solidFill>
            <a:ln w="9525">
              <a:noFill/>
              <a:round/>
              <a:headEnd/>
              <a:tailEnd/>
            </a:ln>
          </p:spPr>
          <p:txBody>
            <a:bodyPr/>
            <a:lstStyle/>
            <a:p>
              <a:endParaRPr lang="en-US"/>
            </a:p>
          </p:txBody>
        </p:sp>
        <p:sp>
          <p:nvSpPr>
            <p:cNvPr id="5330" name="Freeform 1234"/>
            <p:cNvSpPr>
              <a:spLocks/>
            </p:cNvSpPr>
            <p:nvPr/>
          </p:nvSpPr>
          <p:spPr bwMode="auto">
            <a:xfrm>
              <a:off x="3450" y="2996"/>
              <a:ext cx="37" cy="28"/>
            </a:xfrm>
            <a:custGeom>
              <a:avLst/>
              <a:gdLst/>
              <a:ahLst/>
              <a:cxnLst>
                <a:cxn ang="0">
                  <a:pos x="2" y="8"/>
                </a:cxn>
                <a:cxn ang="0">
                  <a:pos x="5" y="3"/>
                </a:cxn>
                <a:cxn ang="0">
                  <a:pos x="10" y="0"/>
                </a:cxn>
                <a:cxn ang="0">
                  <a:pos x="17" y="5"/>
                </a:cxn>
                <a:cxn ang="0">
                  <a:pos x="24" y="10"/>
                </a:cxn>
                <a:cxn ang="0">
                  <a:pos x="20" y="15"/>
                </a:cxn>
                <a:cxn ang="0">
                  <a:pos x="24" y="11"/>
                </a:cxn>
                <a:cxn ang="0">
                  <a:pos x="29" y="11"/>
                </a:cxn>
                <a:cxn ang="0">
                  <a:pos x="32" y="13"/>
                </a:cxn>
                <a:cxn ang="0">
                  <a:pos x="32" y="15"/>
                </a:cxn>
                <a:cxn ang="0">
                  <a:pos x="27" y="18"/>
                </a:cxn>
                <a:cxn ang="0">
                  <a:pos x="29" y="20"/>
                </a:cxn>
                <a:cxn ang="0">
                  <a:pos x="32" y="20"/>
                </a:cxn>
                <a:cxn ang="0">
                  <a:pos x="35" y="18"/>
                </a:cxn>
                <a:cxn ang="0">
                  <a:pos x="37" y="16"/>
                </a:cxn>
                <a:cxn ang="0">
                  <a:pos x="34" y="25"/>
                </a:cxn>
                <a:cxn ang="0">
                  <a:pos x="20" y="28"/>
                </a:cxn>
                <a:cxn ang="0">
                  <a:pos x="17" y="20"/>
                </a:cxn>
                <a:cxn ang="0">
                  <a:pos x="12" y="16"/>
                </a:cxn>
                <a:cxn ang="0">
                  <a:pos x="12" y="10"/>
                </a:cxn>
                <a:cxn ang="0">
                  <a:pos x="10" y="16"/>
                </a:cxn>
                <a:cxn ang="0">
                  <a:pos x="9" y="13"/>
                </a:cxn>
                <a:cxn ang="0">
                  <a:pos x="5" y="11"/>
                </a:cxn>
                <a:cxn ang="0">
                  <a:pos x="5" y="15"/>
                </a:cxn>
                <a:cxn ang="0">
                  <a:pos x="5" y="16"/>
                </a:cxn>
                <a:cxn ang="0">
                  <a:pos x="4" y="18"/>
                </a:cxn>
                <a:cxn ang="0">
                  <a:pos x="4" y="20"/>
                </a:cxn>
                <a:cxn ang="0">
                  <a:pos x="0" y="15"/>
                </a:cxn>
                <a:cxn ang="0">
                  <a:pos x="2" y="8"/>
                </a:cxn>
              </a:cxnLst>
              <a:rect l="0" t="0" r="r" b="b"/>
              <a:pathLst>
                <a:path w="37" h="28">
                  <a:moveTo>
                    <a:pt x="2" y="8"/>
                  </a:moveTo>
                  <a:lnTo>
                    <a:pt x="5" y="3"/>
                  </a:lnTo>
                  <a:lnTo>
                    <a:pt x="10" y="0"/>
                  </a:lnTo>
                  <a:lnTo>
                    <a:pt x="17" y="5"/>
                  </a:lnTo>
                  <a:lnTo>
                    <a:pt x="24" y="10"/>
                  </a:lnTo>
                  <a:lnTo>
                    <a:pt x="20" y="15"/>
                  </a:lnTo>
                  <a:lnTo>
                    <a:pt x="24" y="11"/>
                  </a:lnTo>
                  <a:lnTo>
                    <a:pt x="29" y="11"/>
                  </a:lnTo>
                  <a:lnTo>
                    <a:pt x="32" y="13"/>
                  </a:lnTo>
                  <a:lnTo>
                    <a:pt x="32" y="15"/>
                  </a:lnTo>
                  <a:lnTo>
                    <a:pt x="27" y="18"/>
                  </a:lnTo>
                  <a:lnTo>
                    <a:pt x="29" y="20"/>
                  </a:lnTo>
                  <a:lnTo>
                    <a:pt x="32" y="20"/>
                  </a:lnTo>
                  <a:lnTo>
                    <a:pt x="35" y="18"/>
                  </a:lnTo>
                  <a:lnTo>
                    <a:pt x="37" y="16"/>
                  </a:lnTo>
                  <a:lnTo>
                    <a:pt x="34" y="25"/>
                  </a:lnTo>
                  <a:lnTo>
                    <a:pt x="20" y="28"/>
                  </a:lnTo>
                  <a:lnTo>
                    <a:pt x="17" y="20"/>
                  </a:lnTo>
                  <a:lnTo>
                    <a:pt x="12" y="16"/>
                  </a:lnTo>
                  <a:lnTo>
                    <a:pt x="12" y="10"/>
                  </a:lnTo>
                  <a:lnTo>
                    <a:pt x="10" y="16"/>
                  </a:lnTo>
                  <a:lnTo>
                    <a:pt x="9" y="13"/>
                  </a:lnTo>
                  <a:lnTo>
                    <a:pt x="5" y="11"/>
                  </a:lnTo>
                  <a:lnTo>
                    <a:pt x="5" y="15"/>
                  </a:lnTo>
                  <a:lnTo>
                    <a:pt x="5" y="16"/>
                  </a:lnTo>
                  <a:lnTo>
                    <a:pt x="4" y="18"/>
                  </a:lnTo>
                  <a:lnTo>
                    <a:pt x="4" y="20"/>
                  </a:lnTo>
                  <a:lnTo>
                    <a:pt x="0" y="15"/>
                  </a:lnTo>
                  <a:lnTo>
                    <a:pt x="2" y="8"/>
                  </a:lnTo>
                  <a:close/>
                </a:path>
              </a:pathLst>
            </a:custGeom>
            <a:solidFill>
              <a:srgbClr val="1F1A17"/>
            </a:solidFill>
            <a:ln w="9525">
              <a:noFill/>
              <a:round/>
              <a:headEnd/>
              <a:tailEnd/>
            </a:ln>
          </p:spPr>
          <p:txBody>
            <a:bodyPr/>
            <a:lstStyle/>
            <a:p>
              <a:endParaRPr lang="en-US"/>
            </a:p>
          </p:txBody>
        </p:sp>
        <p:sp>
          <p:nvSpPr>
            <p:cNvPr id="5331" name="Freeform 1235"/>
            <p:cNvSpPr>
              <a:spLocks/>
            </p:cNvSpPr>
            <p:nvPr/>
          </p:nvSpPr>
          <p:spPr bwMode="auto">
            <a:xfrm>
              <a:off x="3452" y="3014"/>
              <a:ext cx="77" cy="85"/>
            </a:xfrm>
            <a:custGeom>
              <a:avLst/>
              <a:gdLst/>
              <a:ahLst/>
              <a:cxnLst>
                <a:cxn ang="0">
                  <a:pos x="52" y="2"/>
                </a:cxn>
                <a:cxn ang="0">
                  <a:pos x="69" y="8"/>
                </a:cxn>
                <a:cxn ang="0">
                  <a:pos x="72" y="22"/>
                </a:cxn>
                <a:cxn ang="0">
                  <a:pos x="67" y="18"/>
                </a:cxn>
                <a:cxn ang="0">
                  <a:pos x="65" y="20"/>
                </a:cxn>
                <a:cxn ang="0">
                  <a:pos x="62" y="20"/>
                </a:cxn>
                <a:cxn ang="0">
                  <a:pos x="59" y="17"/>
                </a:cxn>
                <a:cxn ang="0">
                  <a:pos x="55" y="20"/>
                </a:cxn>
                <a:cxn ang="0">
                  <a:pos x="50" y="17"/>
                </a:cxn>
                <a:cxn ang="0">
                  <a:pos x="44" y="18"/>
                </a:cxn>
                <a:cxn ang="0">
                  <a:pos x="42" y="28"/>
                </a:cxn>
                <a:cxn ang="0">
                  <a:pos x="50" y="35"/>
                </a:cxn>
                <a:cxn ang="0">
                  <a:pos x="62" y="32"/>
                </a:cxn>
                <a:cxn ang="0">
                  <a:pos x="72" y="32"/>
                </a:cxn>
                <a:cxn ang="0">
                  <a:pos x="74" y="33"/>
                </a:cxn>
                <a:cxn ang="0">
                  <a:pos x="72" y="42"/>
                </a:cxn>
                <a:cxn ang="0">
                  <a:pos x="69" y="42"/>
                </a:cxn>
                <a:cxn ang="0">
                  <a:pos x="67" y="47"/>
                </a:cxn>
                <a:cxn ang="0">
                  <a:pos x="72" y="52"/>
                </a:cxn>
                <a:cxn ang="0">
                  <a:pos x="72" y="57"/>
                </a:cxn>
                <a:cxn ang="0">
                  <a:pos x="70" y="62"/>
                </a:cxn>
                <a:cxn ang="0">
                  <a:pos x="69" y="69"/>
                </a:cxn>
                <a:cxn ang="0">
                  <a:pos x="65" y="65"/>
                </a:cxn>
                <a:cxn ang="0">
                  <a:pos x="64" y="65"/>
                </a:cxn>
                <a:cxn ang="0">
                  <a:pos x="59" y="62"/>
                </a:cxn>
                <a:cxn ang="0">
                  <a:pos x="50" y="57"/>
                </a:cxn>
                <a:cxn ang="0">
                  <a:pos x="49" y="63"/>
                </a:cxn>
                <a:cxn ang="0">
                  <a:pos x="47" y="65"/>
                </a:cxn>
                <a:cxn ang="0">
                  <a:pos x="45" y="67"/>
                </a:cxn>
                <a:cxn ang="0">
                  <a:pos x="44" y="72"/>
                </a:cxn>
                <a:cxn ang="0">
                  <a:pos x="44" y="77"/>
                </a:cxn>
                <a:cxn ang="0">
                  <a:pos x="44" y="84"/>
                </a:cxn>
                <a:cxn ang="0">
                  <a:pos x="37" y="79"/>
                </a:cxn>
                <a:cxn ang="0">
                  <a:pos x="28" y="69"/>
                </a:cxn>
                <a:cxn ang="0">
                  <a:pos x="25" y="67"/>
                </a:cxn>
                <a:cxn ang="0">
                  <a:pos x="22" y="69"/>
                </a:cxn>
                <a:cxn ang="0">
                  <a:pos x="23" y="63"/>
                </a:cxn>
                <a:cxn ang="0">
                  <a:pos x="23" y="58"/>
                </a:cxn>
                <a:cxn ang="0">
                  <a:pos x="18" y="52"/>
                </a:cxn>
                <a:cxn ang="0">
                  <a:pos x="22" y="48"/>
                </a:cxn>
                <a:cxn ang="0">
                  <a:pos x="22" y="42"/>
                </a:cxn>
                <a:cxn ang="0">
                  <a:pos x="17" y="33"/>
                </a:cxn>
                <a:cxn ang="0">
                  <a:pos x="8" y="27"/>
                </a:cxn>
                <a:cxn ang="0">
                  <a:pos x="3" y="22"/>
                </a:cxn>
                <a:cxn ang="0">
                  <a:pos x="7" y="18"/>
                </a:cxn>
                <a:cxn ang="0">
                  <a:pos x="13" y="18"/>
                </a:cxn>
                <a:cxn ang="0">
                  <a:pos x="17" y="17"/>
                </a:cxn>
                <a:cxn ang="0">
                  <a:pos x="25" y="15"/>
                </a:cxn>
                <a:cxn ang="0">
                  <a:pos x="38" y="7"/>
                </a:cxn>
                <a:cxn ang="0">
                  <a:pos x="40" y="12"/>
                </a:cxn>
                <a:cxn ang="0">
                  <a:pos x="42" y="7"/>
                </a:cxn>
              </a:cxnLst>
              <a:rect l="0" t="0" r="r" b="b"/>
              <a:pathLst>
                <a:path w="77" h="85">
                  <a:moveTo>
                    <a:pt x="42" y="2"/>
                  </a:moveTo>
                  <a:lnTo>
                    <a:pt x="52" y="2"/>
                  </a:lnTo>
                  <a:lnTo>
                    <a:pt x="62" y="0"/>
                  </a:lnTo>
                  <a:lnTo>
                    <a:pt x="69" y="8"/>
                  </a:lnTo>
                  <a:lnTo>
                    <a:pt x="74" y="20"/>
                  </a:lnTo>
                  <a:lnTo>
                    <a:pt x="72" y="22"/>
                  </a:lnTo>
                  <a:lnTo>
                    <a:pt x="69" y="23"/>
                  </a:lnTo>
                  <a:lnTo>
                    <a:pt x="67" y="18"/>
                  </a:lnTo>
                  <a:lnTo>
                    <a:pt x="64" y="15"/>
                  </a:lnTo>
                  <a:lnTo>
                    <a:pt x="65" y="20"/>
                  </a:lnTo>
                  <a:lnTo>
                    <a:pt x="65" y="25"/>
                  </a:lnTo>
                  <a:lnTo>
                    <a:pt x="62" y="20"/>
                  </a:lnTo>
                  <a:lnTo>
                    <a:pt x="59" y="13"/>
                  </a:lnTo>
                  <a:lnTo>
                    <a:pt x="59" y="17"/>
                  </a:lnTo>
                  <a:lnTo>
                    <a:pt x="59" y="20"/>
                  </a:lnTo>
                  <a:lnTo>
                    <a:pt x="55" y="20"/>
                  </a:lnTo>
                  <a:lnTo>
                    <a:pt x="52" y="20"/>
                  </a:lnTo>
                  <a:lnTo>
                    <a:pt x="50" y="17"/>
                  </a:lnTo>
                  <a:lnTo>
                    <a:pt x="47" y="15"/>
                  </a:lnTo>
                  <a:lnTo>
                    <a:pt x="44" y="18"/>
                  </a:lnTo>
                  <a:lnTo>
                    <a:pt x="40" y="20"/>
                  </a:lnTo>
                  <a:lnTo>
                    <a:pt x="42" y="28"/>
                  </a:lnTo>
                  <a:lnTo>
                    <a:pt x="45" y="33"/>
                  </a:lnTo>
                  <a:lnTo>
                    <a:pt x="50" y="35"/>
                  </a:lnTo>
                  <a:lnTo>
                    <a:pt x="57" y="35"/>
                  </a:lnTo>
                  <a:lnTo>
                    <a:pt x="62" y="32"/>
                  </a:lnTo>
                  <a:lnTo>
                    <a:pt x="67" y="32"/>
                  </a:lnTo>
                  <a:lnTo>
                    <a:pt x="72" y="32"/>
                  </a:lnTo>
                  <a:lnTo>
                    <a:pt x="77" y="32"/>
                  </a:lnTo>
                  <a:lnTo>
                    <a:pt x="74" y="33"/>
                  </a:lnTo>
                  <a:lnTo>
                    <a:pt x="70" y="35"/>
                  </a:lnTo>
                  <a:lnTo>
                    <a:pt x="72" y="42"/>
                  </a:lnTo>
                  <a:lnTo>
                    <a:pt x="70" y="43"/>
                  </a:lnTo>
                  <a:lnTo>
                    <a:pt x="69" y="42"/>
                  </a:lnTo>
                  <a:lnTo>
                    <a:pt x="65" y="40"/>
                  </a:lnTo>
                  <a:lnTo>
                    <a:pt x="67" y="47"/>
                  </a:lnTo>
                  <a:lnTo>
                    <a:pt x="70" y="52"/>
                  </a:lnTo>
                  <a:lnTo>
                    <a:pt x="72" y="52"/>
                  </a:lnTo>
                  <a:lnTo>
                    <a:pt x="75" y="50"/>
                  </a:lnTo>
                  <a:lnTo>
                    <a:pt x="72" y="57"/>
                  </a:lnTo>
                  <a:lnTo>
                    <a:pt x="74" y="63"/>
                  </a:lnTo>
                  <a:lnTo>
                    <a:pt x="70" y="62"/>
                  </a:lnTo>
                  <a:lnTo>
                    <a:pt x="69" y="62"/>
                  </a:lnTo>
                  <a:lnTo>
                    <a:pt x="69" y="69"/>
                  </a:lnTo>
                  <a:lnTo>
                    <a:pt x="67" y="69"/>
                  </a:lnTo>
                  <a:lnTo>
                    <a:pt x="65" y="65"/>
                  </a:lnTo>
                  <a:lnTo>
                    <a:pt x="64" y="60"/>
                  </a:lnTo>
                  <a:lnTo>
                    <a:pt x="64" y="65"/>
                  </a:lnTo>
                  <a:lnTo>
                    <a:pt x="64" y="70"/>
                  </a:lnTo>
                  <a:lnTo>
                    <a:pt x="59" y="62"/>
                  </a:lnTo>
                  <a:lnTo>
                    <a:pt x="54" y="53"/>
                  </a:lnTo>
                  <a:lnTo>
                    <a:pt x="50" y="57"/>
                  </a:lnTo>
                  <a:lnTo>
                    <a:pt x="49" y="60"/>
                  </a:lnTo>
                  <a:lnTo>
                    <a:pt x="49" y="63"/>
                  </a:lnTo>
                  <a:lnTo>
                    <a:pt x="50" y="69"/>
                  </a:lnTo>
                  <a:lnTo>
                    <a:pt x="47" y="65"/>
                  </a:lnTo>
                  <a:lnTo>
                    <a:pt x="45" y="65"/>
                  </a:lnTo>
                  <a:lnTo>
                    <a:pt x="45" y="67"/>
                  </a:lnTo>
                  <a:lnTo>
                    <a:pt x="45" y="72"/>
                  </a:lnTo>
                  <a:lnTo>
                    <a:pt x="44" y="72"/>
                  </a:lnTo>
                  <a:lnTo>
                    <a:pt x="42" y="70"/>
                  </a:lnTo>
                  <a:lnTo>
                    <a:pt x="44" y="77"/>
                  </a:lnTo>
                  <a:lnTo>
                    <a:pt x="45" y="84"/>
                  </a:lnTo>
                  <a:lnTo>
                    <a:pt x="44" y="84"/>
                  </a:lnTo>
                  <a:lnTo>
                    <a:pt x="42" y="85"/>
                  </a:lnTo>
                  <a:lnTo>
                    <a:pt x="37" y="79"/>
                  </a:lnTo>
                  <a:lnTo>
                    <a:pt x="32" y="70"/>
                  </a:lnTo>
                  <a:lnTo>
                    <a:pt x="28" y="69"/>
                  </a:lnTo>
                  <a:lnTo>
                    <a:pt x="27" y="67"/>
                  </a:lnTo>
                  <a:lnTo>
                    <a:pt x="25" y="67"/>
                  </a:lnTo>
                  <a:lnTo>
                    <a:pt x="25" y="72"/>
                  </a:lnTo>
                  <a:lnTo>
                    <a:pt x="22" y="69"/>
                  </a:lnTo>
                  <a:lnTo>
                    <a:pt x="20" y="65"/>
                  </a:lnTo>
                  <a:lnTo>
                    <a:pt x="23" y="63"/>
                  </a:lnTo>
                  <a:lnTo>
                    <a:pt x="27" y="62"/>
                  </a:lnTo>
                  <a:lnTo>
                    <a:pt x="23" y="58"/>
                  </a:lnTo>
                  <a:lnTo>
                    <a:pt x="20" y="53"/>
                  </a:lnTo>
                  <a:lnTo>
                    <a:pt x="18" y="52"/>
                  </a:lnTo>
                  <a:lnTo>
                    <a:pt x="18" y="48"/>
                  </a:lnTo>
                  <a:lnTo>
                    <a:pt x="22" y="48"/>
                  </a:lnTo>
                  <a:lnTo>
                    <a:pt x="25" y="48"/>
                  </a:lnTo>
                  <a:lnTo>
                    <a:pt x="22" y="42"/>
                  </a:lnTo>
                  <a:lnTo>
                    <a:pt x="20" y="37"/>
                  </a:lnTo>
                  <a:lnTo>
                    <a:pt x="17" y="33"/>
                  </a:lnTo>
                  <a:lnTo>
                    <a:pt x="10" y="32"/>
                  </a:lnTo>
                  <a:lnTo>
                    <a:pt x="8" y="27"/>
                  </a:lnTo>
                  <a:lnTo>
                    <a:pt x="7" y="22"/>
                  </a:lnTo>
                  <a:lnTo>
                    <a:pt x="3" y="22"/>
                  </a:lnTo>
                  <a:lnTo>
                    <a:pt x="0" y="22"/>
                  </a:lnTo>
                  <a:lnTo>
                    <a:pt x="7" y="18"/>
                  </a:lnTo>
                  <a:lnTo>
                    <a:pt x="12" y="17"/>
                  </a:lnTo>
                  <a:lnTo>
                    <a:pt x="13" y="18"/>
                  </a:lnTo>
                  <a:lnTo>
                    <a:pt x="15" y="18"/>
                  </a:lnTo>
                  <a:lnTo>
                    <a:pt x="17" y="17"/>
                  </a:lnTo>
                  <a:lnTo>
                    <a:pt x="18" y="15"/>
                  </a:lnTo>
                  <a:lnTo>
                    <a:pt x="25" y="15"/>
                  </a:lnTo>
                  <a:lnTo>
                    <a:pt x="35" y="12"/>
                  </a:lnTo>
                  <a:lnTo>
                    <a:pt x="38" y="7"/>
                  </a:lnTo>
                  <a:lnTo>
                    <a:pt x="38" y="7"/>
                  </a:lnTo>
                  <a:lnTo>
                    <a:pt x="40" y="12"/>
                  </a:lnTo>
                  <a:lnTo>
                    <a:pt x="40" y="10"/>
                  </a:lnTo>
                  <a:lnTo>
                    <a:pt x="42" y="7"/>
                  </a:lnTo>
                  <a:lnTo>
                    <a:pt x="42" y="2"/>
                  </a:lnTo>
                  <a:close/>
                </a:path>
              </a:pathLst>
            </a:custGeom>
            <a:solidFill>
              <a:srgbClr val="1F1A17"/>
            </a:solidFill>
            <a:ln w="9525">
              <a:noFill/>
              <a:round/>
              <a:headEnd/>
              <a:tailEnd/>
            </a:ln>
          </p:spPr>
          <p:txBody>
            <a:bodyPr/>
            <a:lstStyle/>
            <a:p>
              <a:endParaRPr lang="en-US"/>
            </a:p>
          </p:txBody>
        </p:sp>
        <p:sp>
          <p:nvSpPr>
            <p:cNvPr id="5332" name="Freeform 1236"/>
            <p:cNvSpPr>
              <a:spLocks/>
            </p:cNvSpPr>
            <p:nvPr/>
          </p:nvSpPr>
          <p:spPr bwMode="auto">
            <a:xfrm>
              <a:off x="3526" y="3009"/>
              <a:ext cx="16" cy="23"/>
            </a:xfrm>
            <a:custGeom>
              <a:avLst/>
              <a:gdLst/>
              <a:ahLst/>
              <a:cxnLst>
                <a:cxn ang="0">
                  <a:pos x="0" y="15"/>
                </a:cxn>
                <a:cxn ang="0">
                  <a:pos x="3" y="23"/>
                </a:cxn>
                <a:cxn ang="0">
                  <a:pos x="5" y="23"/>
                </a:cxn>
                <a:cxn ang="0">
                  <a:pos x="8" y="22"/>
                </a:cxn>
                <a:cxn ang="0">
                  <a:pos x="10" y="22"/>
                </a:cxn>
                <a:cxn ang="0">
                  <a:pos x="10" y="20"/>
                </a:cxn>
                <a:cxn ang="0">
                  <a:pos x="6" y="17"/>
                </a:cxn>
                <a:cxn ang="0">
                  <a:pos x="13" y="17"/>
                </a:cxn>
                <a:cxn ang="0">
                  <a:pos x="13" y="12"/>
                </a:cxn>
                <a:cxn ang="0">
                  <a:pos x="15" y="12"/>
                </a:cxn>
                <a:cxn ang="0">
                  <a:pos x="16" y="8"/>
                </a:cxn>
                <a:cxn ang="0">
                  <a:pos x="16" y="2"/>
                </a:cxn>
                <a:cxn ang="0">
                  <a:pos x="16" y="0"/>
                </a:cxn>
                <a:cxn ang="0">
                  <a:pos x="15" y="3"/>
                </a:cxn>
                <a:cxn ang="0">
                  <a:pos x="13" y="8"/>
                </a:cxn>
                <a:cxn ang="0">
                  <a:pos x="8" y="10"/>
                </a:cxn>
                <a:cxn ang="0">
                  <a:pos x="5" y="10"/>
                </a:cxn>
                <a:cxn ang="0">
                  <a:pos x="3" y="15"/>
                </a:cxn>
                <a:cxn ang="0">
                  <a:pos x="3" y="20"/>
                </a:cxn>
                <a:cxn ang="0">
                  <a:pos x="0" y="15"/>
                </a:cxn>
              </a:cxnLst>
              <a:rect l="0" t="0" r="r" b="b"/>
              <a:pathLst>
                <a:path w="16" h="23">
                  <a:moveTo>
                    <a:pt x="0" y="15"/>
                  </a:moveTo>
                  <a:lnTo>
                    <a:pt x="3" y="23"/>
                  </a:lnTo>
                  <a:lnTo>
                    <a:pt x="5" y="23"/>
                  </a:lnTo>
                  <a:lnTo>
                    <a:pt x="8" y="22"/>
                  </a:lnTo>
                  <a:lnTo>
                    <a:pt x="10" y="22"/>
                  </a:lnTo>
                  <a:lnTo>
                    <a:pt x="10" y="20"/>
                  </a:lnTo>
                  <a:lnTo>
                    <a:pt x="6" y="17"/>
                  </a:lnTo>
                  <a:lnTo>
                    <a:pt x="13" y="17"/>
                  </a:lnTo>
                  <a:lnTo>
                    <a:pt x="13" y="12"/>
                  </a:lnTo>
                  <a:lnTo>
                    <a:pt x="15" y="12"/>
                  </a:lnTo>
                  <a:lnTo>
                    <a:pt x="16" y="8"/>
                  </a:lnTo>
                  <a:lnTo>
                    <a:pt x="16" y="2"/>
                  </a:lnTo>
                  <a:lnTo>
                    <a:pt x="16" y="0"/>
                  </a:lnTo>
                  <a:lnTo>
                    <a:pt x="15" y="3"/>
                  </a:lnTo>
                  <a:lnTo>
                    <a:pt x="13" y="8"/>
                  </a:lnTo>
                  <a:lnTo>
                    <a:pt x="8" y="10"/>
                  </a:lnTo>
                  <a:lnTo>
                    <a:pt x="5" y="10"/>
                  </a:lnTo>
                  <a:lnTo>
                    <a:pt x="3" y="15"/>
                  </a:lnTo>
                  <a:lnTo>
                    <a:pt x="3" y="20"/>
                  </a:lnTo>
                  <a:lnTo>
                    <a:pt x="0" y="15"/>
                  </a:lnTo>
                  <a:close/>
                </a:path>
              </a:pathLst>
            </a:custGeom>
            <a:solidFill>
              <a:srgbClr val="1F1A17"/>
            </a:solidFill>
            <a:ln w="9525">
              <a:noFill/>
              <a:round/>
              <a:headEnd/>
              <a:tailEnd/>
            </a:ln>
          </p:spPr>
          <p:txBody>
            <a:bodyPr/>
            <a:lstStyle/>
            <a:p>
              <a:endParaRPr lang="en-US"/>
            </a:p>
          </p:txBody>
        </p:sp>
        <p:sp>
          <p:nvSpPr>
            <p:cNvPr id="5333" name="Freeform 1237"/>
            <p:cNvSpPr>
              <a:spLocks/>
            </p:cNvSpPr>
            <p:nvPr/>
          </p:nvSpPr>
          <p:spPr bwMode="auto">
            <a:xfrm>
              <a:off x="3524" y="3026"/>
              <a:ext cx="52" cy="41"/>
            </a:xfrm>
            <a:custGeom>
              <a:avLst/>
              <a:gdLst/>
              <a:ahLst/>
              <a:cxnLst>
                <a:cxn ang="0">
                  <a:pos x="2" y="28"/>
                </a:cxn>
                <a:cxn ang="0">
                  <a:pos x="2" y="31"/>
                </a:cxn>
                <a:cxn ang="0">
                  <a:pos x="3" y="36"/>
                </a:cxn>
                <a:cxn ang="0">
                  <a:pos x="5" y="40"/>
                </a:cxn>
                <a:cxn ang="0">
                  <a:pos x="8" y="41"/>
                </a:cxn>
                <a:cxn ang="0">
                  <a:pos x="7" y="40"/>
                </a:cxn>
                <a:cxn ang="0">
                  <a:pos x="7" y="36"/>
                </a:cxn>
                <a:cxn ang="0">
                  <a:pos x="10" y="38"/>
                </a:cxn>
                <a:cxn ang="0">
                  <a:pos x="12" y="36"/>
                </a:cxn>
                <a:cxn ang="0">
                  <a:pos x="13" y="33"/>
                </a:cxn>
                <a:cxn ang="0">
                  <a:pos x="13" y="30"/>
                </a:cxn>
                <a:cxn ang="0">
                  <a:pos x="18" y="31"/>
                </a:cxn>
                <a:cxn ang="0">
                  <a:pos x="23" y="35"/>
                </a:cxn>
                <a:cxn ang="0">
                  <a:pos x="23" y="31"/>
                </a:cxn>
                <a:cxn ang="0">
                  <a:pos x="23" y="30"/>
                </a:cxn>
                <a:cxn ang="0">
                  <a:pos x="23" y="26"/>
                </a:cxn>
                <a:cxn ang="0">
                  <a:pos x="25" y="26"/>
                </a:cxn>
                <a:cxn ang="0">
                  <a:pos x="30" y="25"/>
                </a:cxn>
                <a:cxn ang="0">
                  <a:pos x="33" y="23"/>
                </a:cxn>
                <a:cxn ang="0">
                  <a:pos x="37" y="18"/>
                </a:cxn>
                <a:cxn ang="0">
                  <a:pos x="38" y="13"/>
                </a:cxn>
                <a:cxn ang="0">
                  <a:pos x="42" y="18"/>
                </a:cxn>
                <a:cxn ang="0">
                  <a:pos x="45" y="20"/>
                </a:cxn>
                <a:cxn ang="0">
                  <a:pos x="47" y="18"/>
                </a:cxn>
                <a:cxn ang="0">
                  <a:pos x="50" y="15"/>
                </a:cxn>
                <a:cxn ang="0">
                  <a:pos x="52" y="11"/>
                </a:cxn>
                <a:cxn ang="0">
                  <a:pos x="50" y="8"/>
                </a:cxn>
                <a:cxn ang="0">
                  <a:pos x="47" y="3"/>
                </a:cxn>
                <a:cxn ang="0">
                  <a:pos x="43" y="0"/>
                </a:cxn>
                <a:cxn ang="0">
                  <a:pos x="38" y="1"/>
                </a:cxn>
                <a:cxn ang="0">
                  <a:pos x="35" y="3"/>
                </a:cxn>
                <a:cxn ang="0">
                  <a:pos x="37" y="8"/>
                </a:cxn>
                <a:cxn ang="0">
                  <a:pos x="37" y="11"/>
                </a:cxn>
                <a:cxn ang="0">
                  <a:pos x="35" y="10"/>
                </a:cxn>
                <a:cxn ang="0">
                  <a:pos x="32" y="6"/>
                </a:cxn>
                <a:cxn ang="0">
                  <a:pos x="33" y="11"/>
                </a:cxn>
                <a:cxn ang="0">
                  <a:pos x="32" y="13"/>
                </a:cxn>
                <a:cxn ang="0">
                  <a:pos x="30" y="11"/>
                </a:cxn>
                <a:cxn ang="0">
                  <a:pos x="27" y="10"/>
                </a:cxn>
                <a:cxn ang="0">
                  <a:pos x="25" y="10"/>
                </a:cxn>
                <a:cxn ang="0">
                  <a:pos x="20" y="11"/>
                </a:cxn>
                <a:cxn ang="0">
                  <a:pos x="18" y="13"/>
                </a:cxn>
                <a:cxn ang="0">
                  <a:pos x="17" y="15"/>
                </a:cxn>
                <a:cxn ang="0">
                  <a:pos x="17" y="16"/>
                </a:cxn>
                <a:cxn ang="0">
                  <a:pos x="18" y="20"/>
                </a:cxn>
                <a:cxn ang="0">
                  <a:pos x="18" y="23"/>
                </a:cxn>
                <a:cxn ang="0">
                  <a:pos x="18" y="25"/>
                </a:cxn>
                <a:cxn ang="0">
                  <a:pos x="15" y="21"/>
                </a:cxn>
                <a:cxn ang="0">
                  <a:pos x="12" y="16"/>
                </a:cxn>
                <a:cxn ang="0">
                  <a:pos x="10" y="23"/>
                </a:cxn>
                <a:cxn ang="0">
                  <a:pos x="10" y="25"/>
                </a:cxn>
                <a:cxn ang="0">
                  <a:pos x="7" y="25"/>
                </a:cxn>
                <a:cxn ang="0">
                  <a:pos x="3" y="21"/>
                </a:cxn>
                <a:cxn ang="0">
                  <a:pos x="2" y="21"/>
                </a:cxn>
                <a:cxn ang="0">
                  <a:pos x="0" y="21"/>
                </a:cxn>
                <a:cxn ang="0">
                  <a:pos x="3" y="25"/>
                </a:cxn>
                <a:cxn ang="0">
                  <a:pos x="7" y="26"/>
                </a:cxn>
                <a:cxn ang="0">
                  <a:pos x="3" y="28"/>
                </a:cxn>
                <a:cxn ang="0">
                  <a:pos x="2" y="28"/>
                </a:cxn>
              </a:cxnLst>
              <a:rect l="0" t="0" r="r" b="b"/>
              <a:pathLst>
                <a:path w="52" h="41">
                  <a:moveTo>
                    <a:pt x="2" y="28"/>
                  </a:moveTo>
                  <a:lnTo>
                    <a:pt x="2" y="31"/>
                  </a:lnTo>
                  <a:lnTo>
                    <a:pt x="3" y="36"/>
                  </a:lnTo>
                  <a:lnTo>
                    <a:pt x="5" y="40"/>
                  </a:lnTo>
                  <a:lnTo>
                    <a:pt x="8" y="41"/>
                  </a:lnTo>
                  <a:lnTo>
                    <a:pt x="7" y="40"/>
                  </a:lnTo>
                  <a:lnTo>
                    <a:pt x="7" y="36"/>
                  </a:lnTo>
                  <a:lnTo>
                    <a:pt x="10" y="38"/>
                  </a:lnTo>
                  <a:lnTo>
                    <a:pt x="12" y="36"/>
                  </a:lnTo>
                  <a:lnTo>
                    <a:pt x="13" y="33"/>
                  </a:lnTo>
                  <a:lnTo>
                    <a:pt x="13" y="30"/>
                  </a:lnTo>
                  <a:lnTo>
                    <a:pt x="18" y="31"/>
                  </a:lnTo>
                  <a:lnTo>
                    <a:pt x="23" y="35"/>
                  </a:lnTo>
                  <a:lnTo>
                    <a:pt x="23" y="31"/>
                  </a:lnTo>
                  <a:lnTo>
                    <a:pt x="23" y="30"/>
                  </a:lnTo>
                  <a:lnTo>
                    <a:pt x="23" y="26"/>
                  </a:lnTo>
                  <a:lnTo>
                    <a:pt x="25" y="26"/>
                  </a:lnTo>
                  <a:lnTo>
                    <a:pt x="30" y="25"/>
                  </a:lnTo>
                  <a:lnTo>
                    <a:pt x="33" y="23"/>
                  </a:lnTo>
                  <a:lnTo>
                    <a:pt x="37" y="18"/>
                  </a:lnTo>
                  <a:lnTo>
                    <a:pt x="38" y="13"/>
                  </a:lnTo>
                  <a:lnTo>
                    <a:pt x="42" y="18"/>
                  </a:lnTo>
                  <a:lnTo>
                    <a:pt x="45" y="20"/>
                  </a:lnTo>
                  <a:lnTo>
                    <a:pt x="47" y="18"/>
                  </a:lnTo>
                  <a:lnTo>
                    <a:pt x="50" y="15"/>
                  </a:lnTo>
                  <a:lnTo>
                    <a:pt x="52" y="11"/>
                  </a:lnTo>
                  <a:lnTo>
                    <a:pt x="50" y="8"/>
                  </a:lnTo>
                  <a:lnTo>
                    <a:pt x="47" y="3"/>
                  </a:lnTo>
                  <a:lnTo>
                    <a:pt x="43" y="0"/>
                  </a:lnTo>
                  <a:lnTo>
                    <a:pt x="38" y="1"/>
                  </a:lnTo>
                  <a:lnTo>
                    <a:pt x="35" y="3"/>
                  </a:lnTo>
                  <a:lnTo>
                    <a:pt x="37" y="8"/>
                  </a:lnTo>
                  <a:lnTo>
                    <a:pt x="37" y="11"/>
                  </a:lnTo>
                  <a:lnTo>
                    <a:pt x="35" y="10"/>
                  </a:lnTo>
                  <a:lnTo>
                    <a:pt x="32" y="6"/>
                  </a:lnTo>
                  <a:lnTo>
                    <a:pt x="33" y="11"/>
                  </a:lnTo>
                  <a:lnTo>
                    <a:pt x="32" y="13"/>
                  </a:lnTo>
                  <a:lnTo>
                    <a:pt x="30" y="11"/>
                  </a:lnTo>
                  <a:lnTo>
                    <a:pt x="27" y="10"/>
                  </a:lnTo>
                  <a:lnTo>
                    <a:pt x="25" y="10"/>
                  </a:lnTo>
                  <a:lnTo>
                    <a:pt x="20" y="11"/>
                  </a:lnTo>
                  <a:lnTo>
                    <a:pt x="18" y="13"/>
                  </a:lnTo>
                  <a:lnTo>
                    <a:pt x="17" y="15"/>
                  </a:lnTo>
                  <a:lnTo>
                    <a:pt x="17" y="16"/>
                  </a:lnTo>
                  <a:lnTo>
                    <a:pt x="18" y="20"/>
                  </a:lnTo>
                  <a:lnTo>
                    <a:pt x="18" y="23"/>
                  </a:lnTo>
                  <a:lnTo>
                    <a:pt x="18" y="25"/>
                  </a:lnTo>
                  <a:lnTo>
                    <a:pt x="15" y="21"/>
                  </a:lnTo>
                  <a:lnTo>
                    <a:pt x="12" y="16"/>
                  </a:lnTo>
                  <a:lnTo>
                    <a:pt x="10" y="23"/>
                  </a:lnTo>
                  <a:lnTo>
                    <a:pt x="10" y="25"/>
                  </a:lnTo>
                  <a:lnTo>
                    <a:pt x="7" y="25"/>
                  </a:lnTo>
                  <a:lnTo>
                    <a:pt x="3" y="21"/>
                  </a:lnTo>
                  <a:lnTo>
                    <a:pt x="2" y="21"/>
                  </a:lnTo>
                  <a:lnTo>
                    <a:pt x="0" y="21"/>
                  </a:lnTo>
                  <a:lnTo>
                    <a:pt x="3" y="25"/>
                  </a:lnTo>
                  <a:lnTo>
                    <a:pt x="7" y="26"/>
                  </a:lnTo>
                  <a:lnTo>
                    <a:pt x="3" y="28"/>
                  </a:lnTo>
                  <a:lnTo>
                    <a:pt x="2" y="28"/>
                  </a:lnTo>
                  <a:close/>
                </a:path>
              </a:pathLst>
            </a:custGeom>
            <a:solidFill>
              <a:srgbClr val="1F1A17"/>
            </a:solidFill>
            <a:ln w="9525">
              <a:noFill/>
              <a:round/>
              <a:headEnd/>
              <a:tailEnd/>
            </a:ln>
          </p:spPr>
          <p:txBody>
            <a:bodyPr/>
            <a:lstStyle/>
            <a:p>
              <a:endParaRPr lang="en-US"/>
            </a:p>
          </p:txBody>
        </p:sp>
        <p:sp>
          <p:nvSpPr>
            <p:cNvPr id="5334" name="Freeform 1238"/>
            <p:cNvSpPr>
              <a:spLocks/>
            </p:cNvSpPr>
            <p:nvPr/>
          </p:nvSpPr>
          <p:spPr bwMode="auto">
            <a:xfrm>
              <a:off x="3571" y="3004"/>
              <a:ext cx="25" cy="32"/>
            </a:xfrm>
            <a:custGeom>
              <a:avLst/>
              <a:gdLst/>
              <a:ahLst/>
              <a:cxnLst>
                <a:cxn ang="0">
                  <a:pos x="0" y="23"/>
                </a:cxn>
                <a:cxn ang="0">
                  <a:pos x="1" y="20"/>
                </a:cxn>
                <a:cxn ang="0">
                  <a:pos x="3" y="20"/>
                </a:cxn>
                <a:cxn ang="0">
                  <a:pos x="6" y="23"/>
                </a:cxn>
                <a:cxn ang="0">
                  <a:pos x="8" y="23"/>
                </a:cxn>
                <a:cxn ang="0">
                  <a:pos x="8" y="18"/>
                </a:cxn>
                <a:cxn ang="0">
                  <a:pos x="13" y="20"/>
                </a:cxn>
                <a:cxn ang="0">
                  <a:pos x="13" y="12"/>
                </a:cxn>
                <a:cxn ang="0">
                  <a:pos x="21" y="5"/>
                </a:cxn>
                <a:cxn ang="0">
                  <a:pos x="25" y="0"/>
                </a:cxn>
                <a:cxn ang="0">
                  <a:pos x="23" y="5"/>
                </a:cxn>
                <a:cxn ang="0">
                  <a:pos x="20" y="10"/>
                </a:cxn>
                <a:cxn ang="0">
                  <a:pos x="23" y="12"/>
                </a:cxn>
                <a:cxn ang="0">
                  <a:pos x="25" y="13"/>
                </a:cxn>
                <a:cxn ang="0">
                  <a:pos x="20" y="15"/>
                </a:cxn>
                <a:cxn ang="0">
                  <a:pos x="21" y="23"/>
                </a:cxn>
                <a:cxn ang="0">
                  <a:pos x="15" y="20"/>
                </a:cxn>
                <a:cxn ang="0">
                  <a:pos x="15" y="25"/>
                </a:cxn>
                <a:cxn ang="0">
                  <a:pos x="11" y="25"/>
                </a:cxn>
                <a:cxn ang="0">
                  <a:pos x="11" y="32"/>
                </a:cxn>
                <a:cxn ang="0">
                  <a:pos x="8" y="32"/>
                </a:cxn>
                <a:cxn ang="0">
                  <a:pos x="0" y="23"/>
                </a:cxn>
              </a:cxnLst>
              <a:rect l="0" t="0" r="r" b="b"/>
              <a:pathLst>
                <a:path w="25" h="32">
                  <a:moveTo>
                    <a:pt x="0" y="23"/>
                  </a:moveTo>
                  <a:lnTo>
                    <a:pt x="1" y="20"/>
                  </a:lnTo>
                  <a:lnTo>
                    <a:pt x="3" y="20"/>
                  </a:lnTo>
                  <a:lnTo>
                    <a:pt x="6" y="23"/>
                  </a:lnTo>
                  <a:lnTo>
                    <a:pt x="8" y="23"/>
                  </a:lnTo>
                  <a:lnTo>
                    <a:pt x="8" y="18"/>
                  </a:lnTo>
                  <a:lnTo>
                    <a:pt x="13" y="20"/>
                  </a:lnTo>
                  <a:lnTo>
                    <a:pt x="13" y="12"/>
                  </a:lnTo>
                  <a:lnTo>
                    <a:pt x="21" y="5"/>
                  </a:lnTo>
                  <a:lnTo>
                    <a:pt x="25" y="0"/>
                  </a:lnTo>
                  <a:lnTo>
                    <a:pt x="23" y="5"/>
                  </a:lnTo>
                  <a:lnTo>
                    <a:pt x="20" y="10"/>
                  </a:lnTo>
                  <a:lnTo>
                    <a:pt x="23" y="12"/>
                  </a:lnTo>
                  <a:lnTo>
                    <a:pt x="25" y="13"/>
                  </a:lnTo>
                  <a:lnTo>
                    <a:pt x="20" y="15"/>
                  </a:lnTo>
                  <a:lnTo>
                    <a:pt x="21" y="23"/>
                  </a:lnTo>
                  <a:lnTo>
                    <a:pt x="15" y="20"/>
                  </a:lnTo>
                  <a:lnTo>
                    <a:pt x="15" y="25"/>
                  </a:lnTo>
                  <a:lnTo>
                    <a:pt x="11" y="25"/>
                  </a:lnTo>
                  <a:lnTo>
                    <a:pt x="11" y="32"/>
                  </a:lnTo>
                  <a:lnTo>
                    <a:pt x="8" y="32"/>
                  </a:lnTo>
                  <a:lnTo>
                    <a:pt x="0" y="23"/>
                  </a:lnTo>
                  <a:close/>
                </a:path>
              </a:pathLst>
            </a:custGeom>
            <a:solidFill>
              <a:srgbClr val="1F1A17"/>
            </a:solidFill>
            <a:ln w="9525">
              <a:noFill/>
              <a:round/>
              <a:headEnd/>
              <a:tailEnd/>
            </a:ln>
          </p:spPr>
          <p:txBody>
            <a:bodyPr/>
            <a:lstStyle/>
            <a:p>
              <a:endParaRPr lang="en-US"/>
            </a:p>
          </p:txBody>
        </p:sp>
        <p:sp>
          <p:nvSpPr>
            <p:cNvPr id="5335" name="Freeform 1239"/>
            <p:cNvSpPr>
              <a:spLocks/>
            </p:cNvSpPr>
            <p:nvPr/>
          </p:nvSpPr>
          <p:spPr bwMode="auto">
            <a:xfrm>
              <a:off x="3562" y="3006"/>
              <a:ext cx="15" cy="15"/>
            </a:xfrm>
            <a:custGeom>
              <a:avLst/>
              <a:gdLst/>
              <a:ahLst/>
              <a:cxnLst>
                <a:cxn ang="0">
                  <a:pos x="0" y="15"/>
                </a:cxn>
                <a:cxn ang="0">
                  <a:pos x="2" y="11"/>
                </a:cxn>
                <a:cxn ang="0">
                  <a:pos x="5" y="8"/>
                </a:cxn>
                <a:cxn ang="0">
                  <a:pos x="10" y="3"/>
                </a:cxn>
                <a:cxn ang="0">
                  <a:pos x="14" y="0"/>
                </a:cxn>
                <a:cxn ang="0">
                  <a:pos x="15" y="3"/>
                </a:cxn>
                <a:cxn ang="0">
                  <a:pos x="7" y="10"/>
                </a:cxn>
                <a:cxn ang="0">
                  <a:pos x="5" y="15"/>
                </a:cxn>
                <a:cxn ang="0">
                  <a:pos x="0" y="15"/>
                </a:cxn>
              </a:cxnLst>
              <a:rect l="0" t="0" r="r" b="b"/>
              <a:pathLst>
                <a:path w="15" h="15">
                  <a:moveTo>
                    <a:pt x="0" y="15"/>
                  </a:moveTo>
                  <a:lnTo>
                    <a:pt x="2" y="11"/>
                  </a:lnTo>
                  <a:lnTo>
                    <a:pt x="5" y="8"/>
                  </a:lnTo>
                  <a:lnTo>
                    <a:pt x="10" y="3"/>
                  </a:lnTo>
                  <a:lnTo>
                    <a:pt x="14" y="0"/>
                  </a:lnTo>
                  <a:lnTo>
                    <a:pt x="15" y="3"/>
                  </a:lnTo>
                  <a:lnTo>
                    <a:pt x="7" y="10"/>
                  </a:lnTo>
                  <a:lnTo>
                    <a:pt x="5" y="15"/>
                  </a:lnTo>
                  <a:lnTo>
                    <a:pt x="0" y="15"/>
                  </a:lnTo>
                  <a:close/>
                </a:path>
              </a:pathLst>
            </a:custGeom>
            <a:solidFill>
              <a:srgbClr val="1F1A17"/>
            </a:solidFill>
            <a:ln w="9525">
              <a:noFill/>
              <a:round/>
              <a:headEnd/>
              <a:tailEnd/>
            </a:ln>
          </p:spPr>
          <p:txBody>
            <a:bodyPr/>
            <a:lstStyle/>
            <a:p>
              <a:endParaRPr lang="en-US"/>
            </a:p>
          </p:txBody>
        </p:sp>
        <p:sp>
          <p:nvSpPr>
            <p:cNvPr id="5336" name="Freeform 1240"/>
            <p:cNvSpPr>
              <a:spLocks/>
            </p:cNvSpPr>
            <p:nvPr/>
          </p:nvSpPr>
          <p:spPr bwMode="auto">
            <a:xfrm>
              <a:off x="3556" y="2999"/>
              <a:ext cx="15" cy="22"/>
            </a:xfrm>
            <a:custGeom>
              <a:avLst/>
              <a:gdLst/>
              <a:ahLst/>
              <a:cxnLst>
                <a:cxn ang="0">
                  <a:pos x="0" y="22"/>
                </a:cxn>
                <a:cxn ang="0">
                  <a:pos x="0" y="18"/>
                </a:cxn>
                <a:cxn ang="0">
                  <a:pos x="1" y="13"/>
                </a:cxn>
                <a:cxn ang="0">
                  <a:pos x="5" y="12"/>
                </a:cxn>
                <a:cxn ang="0">
                  <a:pos x="5" y="10"/>
                </a:cxn>
                <a:cxn ang="0">
                  <a:pos x="8" y="5"/>
                </a:cxn>
                <a:cxn ang="0">
                  <a:pos x="10" y="0"/>
                </a:cxn>
                <a:cxn ang="0">
                  <a:pos x="15" y="2"/>
                </a:cxn>
                <a:cxn ang="0">
                  <a:pos x="13" y="3"/>
                </a:cxn>
                <a:cxn ang="0">
                  <a:pos x="11" y="7"/>
                </a:cxn>
                <a:cxn ang="0">
                  <a:pos x="10" y="10"/>
                </a:cxn>
                <a:cxn ang="0">
                  <a:pos x="6" y="12"/>
                </a:cxn>
                <a:cxn ang="0">
                  <a:pos x="5" y="20"/>
                </a:cxn>
                <a:cxn ang="0">
                  <a:pos x="0" y="22"/>
                </a:cxn>
              </a:cxnLst>
              <a:rect l="0" t="0" r="r" b="b"/>
              <a:pathLst>
                <a:path w="15" h="22">
                  <a:moveTo>
                    <a:pt x="0" y="22"/>
                  </a:moveTo>
                  <a:lnTo>
                    <a:pt x="0" y="18"/>
                  </a:lnTo>
                  <a:lnTo>
                    <a:pt x="1" y="13"/>
                  </a:lnTo>
                  <a:lnTo>
                    <a:pt x="5" y="12"/>
                  </a:lnTo>
                  <a:lnTo>
                    <a:pt x="5" y="10"/>
                  </a:lnTo>
                  <a:lnTo>
                    <a:pt x="8" y="5"/>
                  </a:lnTo>
                  <a:lnTo>
                    <a:pt x="10" y="0"/>
                  </a:lnTo>
                  <a:lnTo>
                    <a:pt x="15" y="2"/>
                  </a:lnTo>
                  <a:lnTo>
                    <a:pt x="13" y="3"/>
                  </a:lnTo>
                  <a:lnTo>
                    <a:pt x="11" y="7"/>
                  </a:lnTo>
                  <a:lnTo>
                    <a:pt x="10" y="10"/>
                  </a:lnTo>
                  <a:lnTo>
                    <a:pt x="6" y="12"/>
                  </a:lnTo>
                  <a:lnTo>
                    <a:pt x="5" y="20"/>
                  </a:lnTo>
                  <a:lnTo>
                    <a:pt x="0" y="22"/>
                  </a:lnTo>
                  <a:close/>
                </a:path>
              </a:pathLst>
            </a:custGeom>
            <a:solidFill>
              <a:srgbClr val="1F1A17"/>
            </a:solidFill>
            <a:ln w="9525">
              <a:noFill/>
              <a:round/>
              <a:headEnd/>
              <a:tailEnd/>
            </a:ln>
          </p:spPr>
          <p:txBody>
            <a:bodyPr/>
            <a:lstStyle/>
            <a:p>
              <a:endParaRPr lang="en-US"/>
            </a:p>
          </p:txBody>
        </p:sp>
        <p:sp>
          <p:nvSpPr>
            <p:cNvPr id="5337" name="Freeform 1241"/>
            <p:cNvSpPr>
              <a:spLocks/>
            </p:cNvSpPr>
            <p:nvPr/>
          </p:nvSpPr>
          <p:spPr bwMode="auto">
            <a:xfrm>
              <a:off x="3340" y="2847"/>
              <a:ext cx="105" cy="150"/>
            </a:xfrm>
            <a:custGeom>
              <a:avLst/>
              <a:gdLst/>
              <a:ahLst/>
              <a:cxnLst>
                <a:cxn ang="0">
                  <a:pos x="15" y="3"/>
                </a:cxn>
                <a:cxn ang="0">
                  <a:pos x="18" y="8"/>
                </a:cxn>
                <a:cxn ang="0">
                  <a:pos x="23" y="23"/>
                </a:cxn>
                <a:cxn ang="0">
                  <a:pos x="27" y="28"/>
                </a:cxn>
                <a:cxn ang="0">
                  <a:pos x="34" y="33"/>
                </a:cxn>
                <a:cxn ang="0">
                  <a:pos x="39" y="40"/>
                </a:cxn>
                <a:cxn ang="0">
                  <a:pos x="47" y="47"/>
                </a:cxn>
                <a:cxn ang="0">
                  <a:pos x="55" y="47"/>
                </a:cxn>
                <a:cxn ang="0">
                  <a:pos x="64" y="48"/>
                </a:cxn>
                <a:cxn ang="0">
                  <a:pos x="72" y="52"/>
                </a:cxn>
                <a:cxn ang="0">
                  <a:pos x="72" y="55"/>
                </a:cxn>
                <a:cxn ang="0">
                  <a:pos x="74" y="65"/>
                </a:cxn>
                <a:cxn ang="0">
                  <a:pos x="80" y="78"/>
                </a:cxn>
                <a:cxn ang="0">
                  <a:pos x="87" y="83"/>
                </a:cxn>
                <a:cxn ang="0">
                  <a:pos x="94" y="82"/>
                </a:cxn>
                <a:cxn ang="0">
                  <a:pos x="97" y="85"/>
                </a:cxn>
                <a:cxn ang="0">
                  <a:pos x="90" y="88"/>
                </a:cxn>
                <a:cxn ang="0">
                  <a:pos x="92" y="95"/>
                </a:cxn>
                <a:cxn ang="0">
                  <a:pos x="95" y="103"/>
                </a:cxn>
                <a:cxn ang="0">
                  <a:pos x="97" y="113"/>
                </a:cxn>
                <a:cxn ang="0">
                  <a:pos x="97" y="118"/>
                </a:cxn>
                <a:cxn ang="0">
                  <a:pos x="94" y="122"/>
                </a:cxn>
                <a:cxn ang="0">
                  <a:pos x="95" y="130"/>
                </a:cxn>
                <a:cxn ang="0">
                  <a:pos x="100" y="144"/>
                </a:cxn>
                <a:cxn ang="0">
                  <a:pos x="97" y="147"/>
                </a:cxn>
                <a:cxn ang="0">
                  <a:pos x="89" y="135"/>
                </a:cxn>
                <a:cxn ang="0">
                  <a:pos x="84" y="122"/>
                </a:cxn>
                <a:cxn ang="0">
                  <a:pos x="79" y="117"/>
                </a:cxn>
                <a:cxn ang="0">
                  <a:pos x="77" y="113"/>
                </a:cxn>
                <a:cxn ang="0">
                  <a:pos x="75" y="107"/>
                </a:cxn>
                <a:cxn ang="0">
                  <a:pos x="69" y="93"/>
                </a:cxn>
                <a:cxn ang="0">
                  <a:pos x="65" y="80"/>
                </a:cxn>
                <a:cxn ang="0">
                  <a:pos x="62" y="78"/>
                </a:cxn>
                <a:cxn ang="0">
                  <a:pos x="49" y="78"/>
                </a:cxn>
                <a:cxn ang="0">
                  <a:pos x="50" y="72"/>
                </a:cxn>
                <a:cxn ang="0">
                  <a:pos x="54" y="63"/>
                </a:cxn>
                <a:cxn ang="0">
                  <a:pos x="45" y="63"/>
                </a:cxn>
                <a:cxn ang="0">
                  <a:pos x="37" y="65"/>
                </a:cxn>
                <a:cxn ang="0">
                  <a:pos x="32" y="62"/>
                </a:cxn>
                <a:cxn ang="0">
                  <a:pos x="30" y="53"/>
                </a:cxn>
                <a:cxn ang="0">
                  <a:pos x="25" y="48"/>
                </a:cxn>
                <a:cxn ang="0">
                  <a:pos x="20" y="48"/>
                </a:cxn>
                <a:cxn ang="0">
                  <a:pos x="20" y="42"/>
                </a:cxn>
                <a:cxn ang="0">
                  <a:pos x="18" y="37"/>
                </a:cxn>
                <a:cxn ang="0">
                  <a:pos x="15" y="31"/>
                </a:cxn>
                <a:cxn ang="0">
                  <a:pos x="7" y="21"/>
                </a:cxn>
                <a:cxn ang="0">
                  <a:pos x="3" y="13"/>
                </a:cxn>
                <a:cxn ang="0">
                  <a:pos x="2" y="8"/>
                </a:cxn>
                <a:cxn ang="0">
                  <a:pos x="8" y="13"/>
                </a:cxn>
                <a:cxn ang="0">
                  <a:pos x="13" y="10"/>
                </a:cxn>
              </a:cxnLst>
              <a:rect l="0" t="0" r="r" b="b"/>
              <a:pathLst>
                <a:path w="105" h="150">
                  <a:moveTo>
                    <a:pt x="12" y="0"/>
                  </a:moveTo>
                  <a:lnTo>
                    <a:pt x="15" y="3"/>
                  </a:lnTo>
                  <a:lnTo>
                    <a:pt x="20" y="5"/>
                  </a:lnTo>
                  <a:lnTo>
                    <a:pt x="18" y="8"/>
                  </a:lnTo>
                  <a:lnTo>
                    <a:pt x="20" y="15"/>
                  </a:lnTo>
                  <a:lnTo>
                    <a:pt x="23" y="23"/>
                  </a:lnTo>
                  <a:lnTo>
                    <a:pt x="23" y="30"/>
                  </a:lnTo>
                  <a:lnTo>
                    <a:pt x="27" y="28"/>
                  </a:lnTo>
                  <a:lnTo>
                    <a:pt x="30" y="28"/>
                  </a:lnTo>
                  <a:lnTo>
                    <a:pt x="34" y="33"/>
                  </a:lnTo>
                  <a:lnTo>
                    <a:pt x="35" y="37"/>
                  </a:lnTo>
                  <a:lnTo>
                    <a:pt x="39" y="40"/>
                  </a:lnTo>
                  <a:lnTo>
                    <a:pt x="44" y="42"/>
                  </a:lnTo>
                  <a:lnTo>
                    <a:pt x="47" y="47"/>
                  </a:lnTo>
                  <a:lnTo>
                    <a:pt x="50" y="47"/>
                  </a:lnTo>
                  <a:lnTo>
                    <a:pt x="55" y="47"/>
                  </a:lnTo>
                  <a:lnTo>
                    <a:pt x="60" y="43"/>
                  </a:lnTo>
                  <a:lnTo>
                    <a:pt x="64" y="48"/>
                  </a:lnTo>
                  <a:lnTo>
                    <a:pt x="67" y="52"/>
                  </a:lnTo>
                  <a:lnTo>
                    <a:pt x="72" y="52"/>
                  </a:lnTo>
                  <a:lnTo>
                    <a:pt x="75" y="52"/>
                  </a:lnTo>
                  <a:lnTo>
                    <a:pt x="72" y="55"/>
                  </a:lnTo>
                  <a:lnTo>
                    <a:pt x="70" y="58"/>
                  </a:lnTo>
                  <a:lnTo>
                    <a:pt x="74" y="65"/>
                  </a:lnTo>
                  <a:lnTo>
                    <a:pt x="75" y="73"/>
                  </a:lnTo>
                  <a:lnTo>
                    <a:pt x="80" y="78"/>
                  </a:lnTo>
                  <a:lnTo>
                    <a:pt x="84" y="85"/>
                  </a:lnTo>
                  <a:lnTo>
                    <a:pt x="87" y="83"/>
                  </a:lnTo>
                  <a:lnTo>
                    <a:pt x="92" y="82"/>
                  </a:lnTo>
                  <a:lnTo>
                    <a:pt x="94" y="82"/>
                  </a:lnTo>
                  <a:lnTo>
                    <a:pt x="95" y="82"/>
                  </a:lnTo>
                  <a:lnTo>
                    <a:pt x="97" y="85"/>
                  </a:lnTo>
                  <a:lnTo>
                    <a:pt x="95" y="88"/>
                  </a:lnTo>
                  <a:lnTo>
                    <a:pt x="90" y="88"/>
                  </a:lnTo>
                  <a:lnTo>
                    <a:pt x="85" y="92"/>
                  </a:lnTo>
                  <a:lnTo>
                    <a:pt x="92" y="95"/>
                  </a:lnTo>
                  <a:lnTo>
                    <a:pt x="99" y="95"/>
                  </a:lnTo>
                  <a:lnTo>
                    <a:pt x="95" y="103"/>
                  </a:lnTo>
                  <a:lnTo>
                    <a:pt x="92" y="107"/>
                  </a:lnTo>
                  <a:lnTo>
                    <a:pt x="97" y="113"/>
                  </a:lnTo>
                  <a:lnTo>
                    <a:pt x="100" y="118"/>
                  </a:lnTo>
                  <a:lnTo>
                    <a:pt x="97" y="118"/>
                  </a:lnTo>
                  <a:lnTo>
                    <a:pt x="95" y="120"/>
                  </a:lnTo>
                  <a:lnTo>
                    <a:pt x="94" y="122"/>
                  </a:lnTo>
                  <a:lnTo>
                    <a:pt x="94" y="123"/>
                  </a:lnTo>
                  <a:lnTo>
                    <a:pt x="95" y="130"/>
                  </a:lnTo>
                  <a:lnTo>
                    <a:pt x="97" y="137"/>
                  </a:lnTo>
                  <a:lnTo>
                    <a:pt x="100" y="144"/>
                  </a:lnTo>
                  <a:lnTo>
                    <a:pt x="105" y="150"/>
                  </a:lnTo>
                  <a:lnTo>
                    <a:pt x="97" y="147"/>
                  </a:lnTo>
                  <a:lnTo>
                    <a:pt x="90" y="144"/>
                  </a:lnTo>
                  <a:lnTo>
                    <a:pt x="89" y="135"/>
                  </a:lnTo>
                  <a:lnTo>
                    <a:pt x="85" y="125"/>
                  </a:lnTo>
                  <a:lnTo>
                    <a:pt x="84" y="122"/>
                  </a:lnTo>
                  <a:lnTo>
                    <a:pt x="82" y="118"/>
                  </a:lnTo>
                  <a:lnTo>
                    <a:pt x="79" y="117"/>
                  </a:lnTo>
                  <a:lnTo>
                    <a:pt x="75" y="115"/>
                  </a:lnTo>
                  <a:lnTo>
                    <a:pt x="77" y="113"/>
                  </a:lnTo>
                  <a:lnTo>
                    <a:pt x="75" y="110"/>
                  </a:lnTo>
                  <a:lnTo>
                    <a:pt x="75" y="107"/>
                  </a:lnTo>
                  <a:lnTo>
                    <a:pt x="72" y="102"/>
                  </a:lnTo>
                  <a:lnTo>
                    <a:pt x="69" y="93"/>
                  </a:lnTo>
                  <a:lnTo>
                    <a:pt x="65" y="88"/>
                  </a:lnTo>
                  <a:lnTo>
                    <a:pt x="65" y="80"/>
                  </a:lnTo>
                  <a:lnTo>
                    <a:pt x="65" y="72"/>
                  </a:lnTo>
                  <a:lnTo>
                    <a:pt x="62" y="78"/>
                  </a:lnTo>
                  <a:lnTo>
                    <a:pt x="55" y="83"/>
                  </a:lnTo>
                  <a:lnTo>
                    <a:pt x="49" y="78"/>
                  </a:lnTo>
                  <a:lnTo>
                    <a:pt x="45" y="72"/>
                  </a:lnTo>
                  <a:lnTo>
                    <a:pt x="50" y="72"/>
                  </a:lnTo>
                  <a:lnTo>
                    <a:pt x="54" y="68"/>
                  </a:lnTo>
                  <a:lnTo>
                    <a:pt x="54" y="63"/>
                  </a:lnTo>
                  <a:lnTo>
                    <a:pt x="50" y="58"/>
                  </a:lnTo>
                  <a:lnTo>
                    <a:pt x="45" y="63"/>
                  </a:lnTo>
                  <a:lnTo>
                    <a:pt x="40" y="65"/>
                  </a:lnTo>
                  <a:lnTo>
                    <a:pt x="37" y="65"/>
                  </a:lnTo>
                  <a:lnTo>
                    <a:pt x="35" y="63"/>
                  </a:lnTo>
                  <a:lnTo>
                    <a:pt x="32" y="62"/>
                  </a:lnTo>
                  <a:lnTo>
                    <a:pt x="30" y="58"/>
                  </a:lnTo>
                  <a:lnTo>
                    <a:pt x="30" y="53"/>
                  </a:lnTo>
                  <a:lnTo>
                    <a:pt x="30" y="48"/>
                  </a:lnTo>
                  <a:lnTo>
                    <a:pt x="25" y="48"/>
                  </a:lnTo>
                  <a:lnTo>
                    <a:pt x="20" y="48"/>
                  </a:lnTo>
                  <a:lnTo>
                    <a:pt x="20" y="48"/>
                  </a:lnTo>
                  <a:lnTo>
                    <a:pt x="18" y="47"/>
                  </a:lnTo>
                  <a:lnTo>
                    <a:pt x="20" y="42"/>
                  </a:lnTo>
                  <a:lnTo>
                    <a:pt x="20" y="38"/>
                  </a:lnTo>
                  <a:lnTo>
                    <a:pt x="18" y="37"/>
                  </a:lnTo>
                  <a:lnTo>
                    <a:pt x="15" y="35"/>
                  </a:lnTo>
                  <a:lnTo>
                    <a:pt x="15" y="31"/>
                  </a:lnTo>
                  <a:lnTo>
                    <a:pt x="15" y="28"/>
                  </a:lnTo>
                  <a:lnTo>
                    <a:pt x="7" y="21"/>
                  </a:lnTo>
                  <a:lnTo>
                    <a:pt x="2" y="15"/>
                  </a:lnTo>
                  <a:lnTo>
                    <a:pt x="3" y="13"/>
                  </a:lnTo>
                  <a:lnTo>
                    <a:pt x="5" y="13"/>
                  </a:lnTo>
                  <a:lnTo>
                    <a:pt x="2" y="8"/>
                  </a:lnTo>
                  <a:lnTo>
                    <a:pt x="0" y="5"/>
                  </a:lnTo>
                  <a:lnTo>
                    <a:pt x="8" y="13"/>
                  </a:lnTo>
                  <a:lnTo>
                    <a:pt x="17" y="20"/>
                  </a:lnTo>
                  <a:lnTo>
                    <a:pt x="13" y="10"/>
                  </a:lnTo>
                  <a:lnTo>
                    <a:pt x="12" y="0"/>
                  </a:lnTo>
                  <a:close/>
                </a:path>
              </a:pathLst>
            </a:custGeom>
            <a:solidFill>
              <a:srgbClr val="1F1A17"/>
            </a:solidFill>
            <a:ln w="9525">
              <a:noFill/>
              <a:round/>
              <a:headEnd/>
              <a:tailEnd/>
            </a:ln>
          </p:spPr>
          <p:txBody>
            <a:bodyPr/>
            <a:lstStyle/>
            <a:p>
              <a:endParaRPr lang="en-US"/>
            </a:p>
          </p:txBody>
        </p:sp>
        <p:sp>
          <p:nvSpPr>
            <p:cNvPr id="5338" name="Freeform 1242"/>
            <p:cNvSpPr>
              <a:spLocks/>
            </p:cNvSpPr>
            <p:nvPr/>
          </p:nvSpPr>
          <p:spPr bwMode="auto">
            <a:xfrm>
              <a:off x="3333" y="2882"/>
              <a:ext cx="49" cy="70"/>
            </a:xfrm>
            <a:custGeom>
              <a:avLst/>
              <a:gdLst/>
              <a:ahLst/>
              <a:cxnLst>
                <a:cxn ang="0">
                  <a:pos x="25" y="25"/>
                </a:cxn>
                <a:cxn ang="0">
                  <a:pos x="25" y="20"/>
                </a:cxn>
                <a:cxn ang="0">
                  <a:pos x="22" y="13"/>
                </a:cxn>
                <a:cxn ang="0">
                  <a:pos x="12" y="7"/>
                </a:cxn>
                <a:cxn ang="0">
                  <a:pos x="2" y="0"/>
                </a:cxn>
                <a:cxn ang="0">
                  <a:pos x="0" y="3"/>
                </a:cxn>
                <a:cxn ang="0">
                  <a:pos x="0" y="7"/>
                </a:cxn>
                <a:cxn ang="0">
                  <a:pos x="4" y="10"/>
                </a:cxn>
                <a:cxn ang="0">
                  <a:pos x="9" y="13"/>
                </a:cxn>
                <a:cxn ang="0">
                  <a:pos x="4" y="18"/>
                </a:cxn>
                <a:cxn ang="0">
                  <a:pos x="0" y="23"/>
                </a:cxn>
                <a:cxn ang="0">
                  <a:pos x="2" y="25"/>
                </a:cxn>
                <a:cxn ang="0">
                  <a:pos x="4" y="25"/>
                </a:cxn>
                <a:cxn ang="0">
                  <a:pos x="7" y="23"/>
                </a:cxn>
                <a:cxn ang="0">
                  <a:pos x="10" y="20"/>
                </a:cxn>
                <a:cxn ang="0">
                  <a:pos x="9" y="25"/>
                </a:cxn>
                <a:cxn ang="0">
                  <a:pos x="7" y="28"/>
                </a:cxn>
                <a:cxn ang="0">
                  <a:pos x="10" y="27"/>
                </a:cxn>
                <a:cxn ang="0">
                  <a:pos x="15" y="23"/>
                </a:cxn>
                <a:cxn ang="0">
                  <a:pos x="14" y="30"/>
                </a:cxn>
                <a:cxn ang="0">
                  <a:pos x="12" y="35"/>
                </a:cxn>
                <a:cxn ang="0">
                  <a:pos x="15" y="30"/>
                </a:cxn>
                <a:cxn ang="0">
                  <a:pos x="19" y="28"/>
                </a:cxn>
                <a:cxn ang="0">
                  <a:pos x="19" y="33"/>
                </a:cxn>
                <a:cxn ang="0">
                  <a:pos x="17" y="40"/>
                </a:cxn>
                <a:cxn ang="0">
                  <a:pos x="19" y="37"/>
                </a:cxn>
                <a:cxn ang="0">
                  <a:pos x="22" y="37"/>
                </a:cxn>
                <a:cxn ang="0">
                  <a:pos x="24" y="37"/>
                </a:cxn>
                <a:cxn ang="0">
                  <a:pos x="24" y="37"/>
                </a:cxn>
                <a:cxn ang="0">
                  <a:pos x="27" y="42"/>
                </a:cxn>
                <a:cxn ang="0">
                  <a:pos x="29" y="48"/>
                </a:cxn>
                <a:cxn ang="0">
                  <a:pos x="32" y="48"/>
                </a:cxn>
                <a:cxn ang="0">
                  <a:pos x="34" y="48"/>
                </a:cxn>
                <a:cxn ang="0">
                  <a:pos x="34" y="50"/>
                </a:cxn>
                <a:cxn ang="0">
                  <a:pos x="36" y="52"/>
                </a:cxn>
                <a:cxn ang="0">
                  <a:pos x="34" y="55"/>
                </a:cxn>
                <a:cxn ang="0">
                  <a:pos x="30" y="58"/>
                </a:cxn>
                <a:cxn ang="0">
                  <a:pos x="24" y="57"/>
                </a:cxn>
                <a:cxn ang="0">
                  <a:pos x="17" y="57"/>
                </a:cxn>
                <a:cxn ang="0">
                  <a:pos x="12" y="55"/>
                </a:cxn>
                <a:cxn ang="0">
                  <a:pos x="7" y="52"/>
                </a:cxn>
                <a:cxn ang="0">
                  <a:pos x="14" y="57"/>
                </a:cxn>
                <a:cxn ang="0">
                  <a:pos x="19" y="60"/>
                </a:cxn>
                <a:cxn ang="0">
                  <a:pos x="25" y="63"/>
                </a:cxn>
                <a:cxn ang="0">
                  <a:pos x="34" y="65"/>
                </a:cxn>
                <a:cxn ang="0">
                  <a:pos x="36" y="62"/>
                </a:cxn>
                <a:cxn ang="0">
                  <a:pos x="37" y="58"/>
                </a:cxn>
                <a:cxn ang="0">
                  <a:pos x="42" y="65"/>
                </a:cxn>
                <a:cxn ang="0">
                  <a:pos x="46" y="70"/>
                </a:cxn>
                <a:cxn ang="0">
                  <a:pos x="47" y="63"/>
                </a:cxn>
                <a:cxn ang="0">
                  <a:pos x="49" y="57"/>
                </a:cxn>
                <a:cxn ang="0">
                  <a:pos x="44" y="50"/>
                </a:cxn>
                <a:cxn ang="0">
                  <a:pos x="37" y="43"/>
                </a:cxn>
                <a:cxn ang="0">
                  <a:pos x="34" y="37"/>
                </a:cxn>
                <a:cxn ang="0">
                  <a:pos x="34" y="32"/>
                </a:cxn>
                <a:cxn ang="0">
                  <a:pos x="32" y="27"/>
                </a:cxn>
                <a:cxn ang="0">
                  <a:pos x="29" y="23"/>
                </a:cxn>
                <a:cxn ang="0">
                  <a:pos x="27" y="23"/>
                </a:cxn>
                <a:cxn ang="0">
                  <a:pos x="25" y="25"/>
                </a:cxn>
              </a:cxnLst>
              <a:rect l="0" t="0" r="r" b="b"/>
              <a:pathLst>
                <a:path w="49" h="70">
                  <a:moveTo>
                    <a:pt x="25" y="25"/>
                  </a:moveTo>
                  <a:lnTo>
                    <a:pt x="25" y="20"/>
                  </a:lnTo>
                  <a:lnTo>
                    <a:pt x="22" y="13"/>
                  </a:lnTo>
                  <a:lnTo>
                    <a:pt x="12" y="7"/>
                  </a:lnTo>
                  <a:lnTo>
                    <a:pt x="2" y="0"/>
                  </a:lnTo>
                  <a:lnTo>
                    <a:pt x="0" y="3"/>
                  </a:lnTo>
                  <a:lnTo>
                    <a:pt x="0" y="7"/>
                  </a:lnTo>
                  <a:lnTo>
                    <a:pt x="4" y="10"/>
                  </a:lnTo>
                  <a:lnTo>
                    <a:pt x="9" y="13"/>
                  </a:lnTo>
                  <a:lnTo>
                    <a:pt x="4" y="18"/>
                  </a:lnTo>
                  <a:lnTo>
                    <a:pt x="0" y="23"/>
                  </a:lnTo>
                  <a:lnTo>
                    <a:pt x="2" y="25"/>
                  </a:lnTo>
                  <a:lnTo>
                    <a:pt x="4" y="25"/>
                  </a:lnTo>
                  <a:lnTo>
                    <a:pt x="7" y="23"/>
                  </a:lnTo>
                  <a:lnTo>
                    <a:pt x="10" y="20"/>
                  </a:lnTo>
                  <a:lnTo>
                    <a:pt x="9" y="25"/>
                  </a:lnTo>
                  <a:lnTo>
                    <a:pt x="7" y="28"/>
                  </a:lnTo>
                  <a:lnTo>
                    <a:pt x="10" y="27"/>
                  </a:lnTo>
                  <a:lnTo>
                    <a:pt x="15" y="23"/>
                  </a:lnTo>
                  <a:lnTo>
                    <a:pt x="14" y="30"/>
                  </a:lnTo>
                  <a:lnTo>
                    <a:pt x="12" y="35"/>
                  </a:lnTo>
                  <a:lnTo>
                    <a:pt x="15" y="30"/>
                  </a:lnTo>
                  <a:lnTo>
                    <a:pt x="19" y="28"/>
                  </a:lnTo>
                  <a:lnTo>
                    <a:pt x="19" y="33"/>
                  </a:lnTo>
                  <a:lnTo>
                    <a:pt x="17" y="40"/>
                  </a:lnTo>
                  <a:lnTo>
                    <a:pt x="19" y="37"/>
                  </a:lnTo>
                  <a:lnTo>
                    <a:pt x="22" y="37"/>
                  </a:lnTo>
                  <a:lnTo>
                    <a:pt x="24" y="37"/>
                  </a:lnTo>
                  <a:lnTo>
                    <a:pt x="24" y="37"/>
                  </a:lnTo>
                  <a:lnTo>
                    <a:pt x="27" y="42"/>
                  </a:lnTo>
                  <a:lnTo>
                    <a:pt x="29" y="48"/>
                  </a:lnTo>
                  <a:lnTo>
                    <a:pt x="32" y="48"/>
                  </a:lnTo>
                  <a:lnTo>
                    <a:pt x="34" y="48"/>
                  </a:lnTo>
                  <a:lnTo>
                    <a:pt x="34" y="50"/>
                  </a:lnTo>
                  <a:lnTo>
                    <a:pt x="36" y="52"/>
                  </a:lnTo>
                  <a:lnTo>
                    <a:pt x="34" y="55"/>
                  </a:lnTo>
                  <a:lnTo>
                    <a:pt x="30" y="58"/>
                  </a:lnTo>
                  <a:lnTo>
                    <a:pt x="24" y="57"/>
                  </a:lnTo>
                  <a:lnTo>
                    <a:pt x="17" y="57"/>
                  </a:lnTo>
                  <a:lnTo>
                    <a:pt x="12" y="55"/>
                  </a:lnTo>
                  <a:lnTo>
                    <a:pt x="7" y="52"/>
                  </a:lnTo>
                  <a:lnTo>
                    <a:pt x="14" y="57"/>
                  </a:lnTo>
                  <a:lnTo>
                    <a:pt x="19" y="60"/>
                  </a:lnTo>
                  <a:lnTo>
                    <a:pt x="25" y="63"/>
                  </a:lnTo>
                  <a:lnTo>
                    <a:pt x="34" y="65"/>
                  </a:lnTo>
                  <a:lnTo>
                    <a:pt x="36" y="62"/>
                  </a:lnTo>
                  <a:lnTo>
                    <a:pt x="37" y="58"/>
                  </a:lnTo>
                  <a:lnTo>
                    <a:pt x="42" y="65"/>
                  </a:lnTo>
                  <a:lnTo>
                    <a:pt x="46" y="70"/>
                  </a:lnTo>
                  <a:lnTo>
                    <a:pt x="47" y="63"/>
                  </a:lnTo>
                  <a:lnTo>
                    <a:pt x="49" y="57"/>
                  </a:lnTo>
                  <a:lnTo>
                    <a:pt x="44" y="50"/>
                  </a:lnTo>
                  <a:lnTo>
                    <a:pt x="37" y="43"/>
                  </a:lnTo>
                  <a:lnTo>
                    <a:pt x="34" y="37"/>
                  </a:lnTo>
                  <a:lnTo>
                    <a:pt x="34" y="32"/>
                  </a:lnTo>
                  <a:lnTo>
                    <a:pt x="32" y="27"/>
                  </a:lnTo>
                  <a:lnTo>
                    <a:pt x="29" y="23"/>
                  </a:lnTo>
                  <a:lnTo>
                    <a:pt x="27" y="23"/>
                  </a:lnTo>
                  <a:lnTo>
                    <a:pt x="25" y="25"/>
                  </a:lnTo>
                  <a:close/>
                </a:path>
              </a:pathLst>
            </a:custGeom>
            <a:solidFill>
              <a:srgbClr val="1F1A17"/>
            </a:solidFill>
            <a:ln w="9525">
              <a:noFill/>
              <a:round/>
              <a:headEnd/>
              <a:tailEnd/>
            </a:ln>
          </p:spPr>
          <p:txBody>
            <a:bodyPr/>
            <a:lstStyle/>
            <a:p>
              <a:endParaRPr lang="en-US"/>
            </a:p>
          </p:txBody>
        </p:sp>
        <p:sp>
          <p:nvSpPr>
            <p:cNvPr id="5339" name="Freeform 1243"/>
            <p:cNvSpPr>
              <a:spLocks/>
            </p:cNvSpPr>
            <p:nvPr/>
          </p:nvSpPr>
          <p:spPr bwMode="auto">
            <a:xfrm>
              <a:off x="3315" y="2917"/>
              <a:ext cx="112" cy="102"/>
            </a:xfrm>
            <a:custGeom>
              <a:avLst/>
              <a:gdLst/>
              <a:ahLst/>
              <a:cxnLst>
                <a:cxn ang="0">
                  <a:pos x="0" y="3"/>
                </a:cxn>
                <a:cxn ang="0">
                  <a:pos x="5" y="8"/>
                </a:cxn>
                <a:cxn ang="0">
                  <a:pos x="3" y="15"/>
                </a:cxn>
                <a:cxn ang="0">
                  <a:pos x="5" y="20"/>
                </a:cxn>
                <a:cxn ang="0">
                  <a:pos x="10" y="30"/>
                </a:cxn>
                <a:cxn ang="0">
                  <a:pos x="12" y="40"/>
                </a:cxn>
                <a:cxn ang="0">
                  <a:pos x="17" y="45"/>
                </a:cxn>
                <a:cxn ang="0">
                  <a:pos x="18" y="48"/>
                </a:cxn>
                <a:cxn ang="0">
                  <a:pos x="20" y="57"/>
                </a:cxn>
                <a:cxn ang="0">
                  <a:pos x="30" y="58"/>
                </a:cxn>
                <a:cxn ang="0">
                  <a:pos x="32" y="62"/>
                </a:cxn>
                <a:cxn ang="0">
                  <a:pos x="35" y="72"/>
                </a:cxn>
                <a:cxn ang="0">
                  <a:pos x="40" y="70"/>
                </a:cxn>
                <a:cxn ang="0">
                  <a:pos x="43" y="70"/>
                </a:cxn>
                <a:cxn ang="0">
                  <a:pos x="45" y="79"/>
                </a:cxn>
                <a:cxn ang="0">
                  <a:pos x="48" y="75"/>
                </a:cxn>
                <a:cxn ang="0">
                  <a:pos x="52" y="75"/>
                </a:cxn>
                <a:cxn ang="0">
                  <a:pos x="55" y="74"/>
                </a:cxn>
                <a:cxn ang="0">
                  <a:pos x="59" y="74"/>
                </a:cxn>
                <a:cxn ang="0">
                  <a:pos x="64" y="77"/>
                </a:cxn>
                <a:cxn ang="0">
                  <a:pos x="69" y="82"/>
                </a:cxn>
                <a:cxn ang="0">
                  <a:pos x="72" y="87"/>
                </a:cxn>
                <a:cxn ang="0">
                  <a:pos x="79" y="80"/>
                </a:cxn>
                <a:cxn ang="0">
                  <a:pos x="80" y="79"/>
                </a:cxn>
                <a:cxn ang="0">
                  <a:pos x="84" y="84"/>
                </a:cxn>
                <a:cxn ang="0">
                  <a:pos x="87" y="84"/>
                </a:cxn>
                <a:cxn ang="0">
                  <a:pos x="92" y="79"/>
                </a:cxn>
                <a:cxn ang="0">
                  <a:pos x="95" y="80"/>
                </a:cxn>
                <a:cxn ang="0">
                  <a:pos x="97" y="87"/>
                </a:cxn>
                <a:cxn ang="0">
                  <a:pos x="100" y="99"/>
                </a:cxn>
                <a:cxn ang="0">
                  <a:pos x="105" y="102"/>
                </a:cxn>
                <a:cxn ang="0">
                  <a:pos x="112" y="95"/>
                </a:cxn>
                <a:cxn ang="0">
                  <a:pos x="109" y="92"/>
                </a:cxn>
                <a:cxn ang="0">
                  <a:pos x="105" y="89"/>
                </a:cxn>
                <a:cxn ang="0">
                  <a:pos x="104" y="82"/>
                </a:cxn>
                <a:cxn ang="0">
                  <a:pos x="105" y="75"/>
                </a:cxn>
                <a:cxn ang="0">
                  <a:pos x="105" y="70"/>
                </a:cxn>
                <a:cxn ang="0">
                  <a:pos x="95" y="70"/>
                </a:cxn>
                <a:cxn ang="0">
                  <a:pos x="97" y="65"/>
                </a:cxn>
                <a:cxn ang="0">
                  <a:pos x="97" y="57"/>
                </a:cxn>
                <a:cxn ang="0">
                  <a:pos x="94" y="58"/>
                </a:cxn>
                <a:cxn ang="0">
                  <a:pos x="89" y="60"/>
                </a:cxn>
                <a:cxn ang="0">
                  <a:pos x="85" y="57"/>
                </a:cxn>
                <a:cxn ang="0">
                  <a:pos x="75" y="47"/>
                </a:cxn>
                <a:cxn ang="0">
                  <a:pos x="62" y="42"/>
                </a:cxn>
                <a:cxn ang="0">
                  <a:pos x="43" y="40"/>
                </a:cxn>
                <a:cxn ang="0">
                  <a:pos x="25" y="37"/>
                </a:cxn>
                <a:cxn ang="0">
                  <a:pos x="23" y="32"/>
                </a:cxn>
                <a:cxn ang="0">
                  <a:pos x="20" y="30"/>
                </a:cxn>
                <a:cxn ang="0">
                  <a:pos x="17" y="27"/>
                </a:cxn>
                <a:cxn ang="0">
                  <a:pos x="13" y="20"/>
                </a:cxn>
                <a:cxn ang="0">
                  <a:pos x="7" y="8"/>
                </a:cxn>
                <a:cxn ang="0">
                  <a:pos x="2" y="2"/>
                </a:cxn>
              </a:cxnLst>
              <a:rect l="0" t="0" r="r" b="b"/>
              <a:pathLst>
                <a:path w="112" h="102">
                  <a:moveTo>
                    <a:pt x="0" y="0"/>
                  </a:moveTo>
                  <a:lnTo>
                    <a:pt x="0" y="3"/>
                  </a:lnTo>
                  <a:lnTo>
                    <a:pt x="2" y="7"/>
                  </a:lnTo>
                  <a:lnTo>
                    <a:pt x="5" y="8"/>
                  </a:lnTo>
                  <a:lnTo>
                    <a:pt x="5" y="12"/>
                  </a:lnTo>
                  <a:lnTo>
                    <a:pt x="3" y="15"/>
                  </a:lnTo>
                  <a:lnTo>
                    <a:pt x="0" y="18"/>
                  </a:lnTo>
                  <a:lnTo>
                    <a:pt x="5" y="20"/>
                  </a:lnTo>
                  <a:lnTo>
                    <a:pt x="10" y="25"/>
                  </a:lnTo>
                  <a:lnTo>
                    <a:pt x="10" y="30"/>
                  </a:lnTo>
                  <a:lnTo>
                    <a:pt x="10" y="35"/>
                  </a:lnTo>
                  <a:lnTo>
                    <a:pt x="12" y="40"/>
                  </a:lnTo>
                  <a:lnTo>
                    <a:pt x="13" y="45"/>
                  </a:lnTo>
                  <a:lnTo>
                    <a:pt x="17" y="45"/>
                  </a:lnTo>
                  <a:lnTo>
                    <a:pt x="20" y="45"/>
                  </a:lnTo>
                  <a:lnTo>
                    <a:pt x="18" y="48"/>
                  </a:lnTo>
                  <a:lnTo>
                    <a:pt x="15" y="52"/>
                  </a:lnTo>
                  <a:lnTo>
                    <a:pt x="20" y="57"/>
                  </a:lnTo>
                  <a:lnTo>
                    <a:pt x="27" y="62"/>
                  </a:lnTo>
                  <a:lnTo>
                    <a:pt x="30" y="58"/>
                  </a:lnTo>
                  <a:lnTo>
                    <a:pt x="30" y="58"/>
                  </a:lnTo>
                  <a:lnTo>
                    <a:pt x="32" y="62"/>
                  </a:lnTo>
                  <a:lnTo>
                    <a:pt x="32" y="67"/>
                  </a:lnTo>
                  <a:lnTo>
                    <a:pt x="35" y="72"/>
                  </a:lnTo>
                  <a:lnTo>
                    <a:pt x="40" y="75"/>
                  </a:lnTo>
                  <a:lnTo>
                    <a:pt x="40" y="70"/>
                  </a:lnTo>
                  <a:lnTo>
                    <a:pt x="42" y="63"/>
                  </a:lnTo>
                  <a:lnTo>
                    <a:pt x="43" y="70"/>
                  </a:lnTo>
                  <a:lnTo>
                    <a:pt x="43" y="77"/>
                  </a:lnTo>
                  <a:lnTo>
                    <a:pt x="45" y="79"/>
                  </a:lnTo>
                  <a:lnTo>
                    <a:pt x="48" y="80"/>
                  </a:lnTo>
                  <a:lnTo>
                    <a:pt x="48" y="75"/>
                  </a:lnTo>
                  <a:lnTo>
                    <a:pt x="50" y="70"/>
                  </a:lnTo>
                  <a:lnTo>
                    <a:pt x="52" y="75"/>
                  </a:lnTo>
                  <a:lnTo>
                    <a:pt x="52" y="79"/>
                  </a:lnTo>
                  <a:lnTo>
                    <a:pt x="55" y="74"/>
                  </a:lnTo>
                  <a:lnTo>
                    <a:pt x="57" y="70"/>
                  </a:lnTo>
                  <a:lnTo>
                    <a:pt x="59" y="74"/>
                  </a:lnTo>
                  <a:lnTo>
                    <a:pt x="60" y="79"/>
                  </a:lnTo>
                  <a:lnTo>
                    <a:pt x="64" y="77"/>
                  </a:lnTo>
                  <a:lnTo>
                    <a:pt x="67" y="75"/>
                  </a:lnTo>
                  <a:lnTo>
                    <a:pt x="69" y="82"/>
                  </a:lnTo>
                  <a:lnTo>
                    <a:pt x="70" y="85"/>
                  </a:lnTo>
                  <a:lnTo>
                    <a:pt x="72" y="87"/>
                  </a:lnTo>
                  <a:lnTo>
                    <a:pt x="77" y="85"/>
                  </a:lnTo>
                  <a:lnTo>
                    <a:pt x="79" y="80"/>
                  </a:lnTo>
                  <a:lnTo>
                    <a:pt x="79" y="79"/>
                  </a:lnTo>
                  <a:lnTo>
                    <a:pt x="80" y="79"/>
                  </a:lnTo>
                  <a:lnTo>
                    <a:pt x="80" y="79"/>
                  </a:lnTo>
                  <a:lnTo>
                    <a:pt x="84" y="84"/>
                  </a:lnTo>
                  <a:lnTo>
                    <a:pt x="85" y="89"/>
                  </a:lnTo>
                  <a:lnTo>
                    <a:pt x="87" y="84"/>
                  </a:lnTo>
                  <a:lnTo>
                    <a:pt x="90" y="79"/>
                  </a:lnTo>
                  <a:lnTo>
                    <a:pt x="92" y="79"/>
                  </a:lnTo>
                  <a:lnTo>
                    <a:pt x="94" y="80"/>
                  </a:lnTo>
                  <a:lnTo>
                    <a:pt x="95" y="80"/>
                  </a:lnTo>
                  <a:lnTo>
                    <a:pt x="95" y="82"/>
                  </a:lnTo>
                  <a:lnTo>
                    <a:pt x="97" y="87"/>
                  </a:lnTo>
                  <a:lnTo>
                    <a:pt x="97" y="94"/>
                  </a:lnTo>
                  <a:lnTo>
                    <a:pt x="100" y="99"/>
                  </a:lnTo>
                  <a:lnTo>
                    <a:pt x="102" y="100"/>
                  </a:lnTo>
                  <a:lnTo>
                    <a:pt x="105" y="102"/>
                  </a:lnTo>
                  <a:lnTo>
                    <a:pt x="110" y="102"/>
                  </a:lnTo>
                  <a:lnTo>
                    <a:pt x="112" y="95"/>
                  </a:lnTo>
                  <a:lnTo>
                    <a:pt x="112" y="92"/>
                  </a:lnTo>
                  <a:lnTo>
                    <a:pt x="109" y="92"/>
                  </a:lnTo>
                  <a:lnTo>
                    <a:pt x="104" y="92"/>
                  </a:lnTo>
                  <a:lnTo>
                    <a:pt x="105" y="89"/>
                  </a:lnTo>
                  <a:lnTo>
                    <a:pt x="109" y="85"/>
                  </a:lnTo>
                  <a:lnTo>
                    <a:pt x="104" y="82"/>
                  </a:lnTo>
                  <a:lnTo>
                    <a:pt x="102" y="77"/>
                  </a:lnTo>
                  <a:lnTo>
                    <a:pt x="105" y="75"/>
                  </a:lnTo>
                  <a:lnTo>
                    <a:pt x="109" y="74"/>
                  </a:lnTo>
                  <a:lnTo>
                    <a:pt x="105" y="70"/>
                  </a:lnTo>
                  <a:lnTo>
                    <a:pt x="100" y="70"/>
                  </a:lnTo>
                  <a:lnTo>
                    <a:pt x="95" y="70"/>
                  </a:lnTo>
                  <a:lnTo>
                    <a:pt x="94" y="70"/>
                  </a:lnTo>
                  <a:lnTo>
                    <a:pt x="97" y="65"/>
                  </a:lnTo>
                  <a:lnTo>
                    <a:pt x="99" y="60"/>
                  </a:lnTo>
                  <a:lnTo>
                    <a:pt x="97" y="57"/>
                  </a:lnTo>
                  <a:lnTo>
                    <a:pt x="97" y="53"/>
                  </a:lnTo>
                  <a:lnTo>
                    <a:pt x="94" y="58"/>
                  </a:lnTo>
                  <a:lnTo>
                    <a:pt x="90" y="60"/>
                  </a:lnTo>
                  <a:lnTo>
                    <a:pt x="89" y="60"/>
                  </a:lnTo>
                  <a:lnTo>
                    <a:pt x="87" y="58"/>
                  </a:lnTo>
                  <a:lnTo>
                    <a:pt x="85" y="57"/>
                  </a:lnTo>
                  <a:lnTo>
                    <a:pt x="85" y="52"/>
                  </a:lnTo>
                  <a:lnTo>
                    <a:pt x="75" y="47"/>
                  </a:lnTo>
                  <a:lnTo>
                    <a:pt x="67" y="40"/>
                  </a:lnTo>
                  <a:lnTo>
                    <a:pt x="62" y="42"/>
                  </a:lnTo>
                  <a:lnTo>
                    <a:pt x="54" y="43"/>
                  </a:lnTo>
                  <a:lnTo>
                    <a:pt x="43" y="40"/>
                  </a:lnTo>
                  <a:lnTo>
                    <a:pt x="33" y="37"/>
                  </a:lnTo>
                  <a:lnTo>
                    <a:pt x="25" y="37"/>
                  </a:lnTo>
                  <a:lnTo>
                    <a:pt x="18" y="35"/>
                  </a:lnTo>
                  <a:lnTo>
                    <a:pt x="23" y="32"/>
                  </a:lnTo>
                  <a:lnTo>
                    <a:pt x="25" y="28"/>
                  </a:lnTo>
                  <a:lnTo>
                    <a:pt x="20" y="30"/>
                  </a:lnTo>
                  <a:lnTo>
                    <a:pt x="15" y="30"/>
                  </a:lnTo>
                  <a:lnTo>
                    <a:pt x="17" y="27"/>
                  </a:lnTo>
                  <a:lnTo>
                    <a:pt x="18" y="25"/>
                  </a:lnTo>
                  <a:lnTo>
                    <a:pt x="13" y="20"/>
                  </a:lnTo>
                  <a:lnTo>
                    <a:pt x="10" y="15"/>
                  </a:lnTo>
                  <a:lnTo>
                    <a:pt x="7" y="8"/>
                  </a:lnTo>
                  <a:lnTo>
                    <a:pt x="3" y="2"/>
                  </a:lnTo>
                  <a:lnTo>
                    <a:pt x="2" y="2"/>
                  </a:lnTo>
                  <a:lnTo>
                    <a:pt x="0" y="0"/>
                  </a:lnTo>
                  <a:close/>
                </a:path>
              </a:pathLst>
            </a:custGeom>
            <a:solidFill>
              <a:srgbClr val="1F1A17"/>
            </a:solidFill>
            <a:ln w="9525">
              <a:noFill/>
              <a:round/>
              <a:headEnd/>
              <a:tailEnd/>
            </a:ln>
          </p:spPr>
          <p:txBody>
            <a:bodyPr/>
            <a:lstStyle/>
            <a:p>
              <a:endParaRPr lang="en-US"/>
            </a:p>
          </p:txBody>
        </p:sp>
        <p:sp>
          <p:nvSpPr>
            <p:cNvPr id="5340" name="Freeform 1244"/>
            <p:cNvSpPr>
              <a:spLocks/>
            </p:cNvSpPr>
            <p:nvPr/>
          </p:nvSpPr>
          <p:spPr bwMode="auto">
            <a:xfrm>
              <a:off x="3317" y="2905"/>
              <a:ext cx="15" cy="24"/>
            </a:xfrm>
            <a:custGeom>
              <a:avLst/>
              <a:gdLst/>
              <a:ahLst/>
              <a:cxnLst>
                <a:cxn ang="0">
                  <a:pos x="0" y="0"/>
                </a:cxn>
                <a:cxn ang="0">
                  <a:pos x="0" y="2"/>
                </a:cxn>
                <a:cxn ang="0">
                  <a:pos x="3" y="9"/>
                </a:cxn>
                <a:cxn ang="0">
                  <a:pos x="10" y="17"/>
                </a:cxn>
                <a:cxn ang="0">
                  <a:pos x="15" y="24"/>
                </a:cxn>
                <a:cxn ang="0">
                  <a:pos x="11" y="14"/>
                </a:cxn>
                <a:cxn ang="0">
                  <a:pos x="0" y="0"/>
                </a:cxn>
              </a:cxnLst>
              <a:rect l="0" t="0" r="r" b="b"/>
              <a:pathLst>
                <a:path w="15" h="24">
                  <a:moveTo>
                    <a:pt x="0" y="0"/>
                  </a:moveTo>
                  <a:lnTo>
                    <a:pt x="0" y="2"/>
                  </a:lnTo>
                  <a:lnTo>
                    <a:pt x="3" y="9"/>
                  </a:lnTo>
                  <a:lnTo>
                    <a:pt x="10" y="17"/>
                  </a:lnTo>
                  <a:lnTo>
                    <a:pt x="15" y="24"/>
                  </a:lnTo>
                  <a:lnTo>
                    <a:pt x="11" y="14"/>
                  </a:lnTo>
                  <a:lnTo>
                    <a:pt x="0" y="0"/>
                  </a:lnTo>
                  <a:close/>
                </a:path>
              </a:pathLst>
            </a:custGeom>
            <a:solidFill>
              <a:srgbClr val="1F1A17"/>
            </a:solidFill>
            <a:ln w="9525">
              <a:noFill/>
              <a:round/>
              <a:headEnd/>
              <a:tailEnd/>
            </a:ln>
          </p:spPr>
          <p:txBody>
            <a:bodyPr/>
            <a:lstStyle/>
            <a:p>
              <a:endParaRPr lang="en-US"/>
            </a:p>
          </p:txBody>
        </p:sp>
        <p:sp>
          <p:nvSpPr>
            <p:cNvPr id="5341" name="Freeform 1245"/>
            <p:cNvSpPr>
              <a:spLocks/>
            </p:cNvSpPr>
            <p:nvPr/>
          </p:nvSpPr>
          <p:spPr bwMode="auto">
            <a:xfrm>
              <a:off x="3385" y="2927"/>
              <a:ext cx="22" cy="48"/>
            </a:xfrm>
            <a:custGeom>
              <a:avLst/>
              <a:gdLst/>
              <a:ahLst/>
              <a:cxnLst>
                <a:cxn ang="0">
                  <a:pos x="0" y="0"/>
                </a:cxn>
                <a:cxn ang="0">
                  <a:pos x="5" y="13"/>
                </a:cxn>
                <a:cxn ang="0">
                  <a:pos x="4" y="17"/>
                </a:cxn>
                <a:cxn ang="0">
                  <a:pos x="2" y="22"/>
                </a:cxn>
                <a:cxn ang="0">
                  <a:pos x="7" y="28"/>
                </a:cxn>
                <a:cxn ang="0">
                  <a:pos x="10" y="32"/>
                </a:cxn>
                <a:cxn ang="0">
                  <a:pos x="12" y="33"/>
                </a:cxn>
                <a:cxn ang="0">
                  <a:pos x="12" y="38"/>
                </a:cxn>
                <a:cxn ang="0">
                  <a:pos x="12" y="43"/>
                </a:cxn>
                <a:cxn ang="0">
                  <a:pos x="12" y="47"/>
                </a:cxn>
                <a:cxn ang="0">
                  <a:pos x="15" y="48"/>
                </a:cxn>
                <a:cxn ang="0">
                  <a:pos x="19" y="42"/>
                </a:cxn>
                <a:cxn ang="0">
                  <a:pos x="22" y="32"/>
                </a:cxn>
                <a:cxn ang="0">
                  <a:pos x="12" y="22"/>
                </a:cxn>
                <a:cxn ang="0">
                  <a:pos x="9" y="22"/>
                </a:cxn>
                <a:cxn ang="0">
                  <a:pos x="10" y="12"/>
                </a:cxn>
                <a:cxn ang="0">
                  <a:pos x="0" y="0"/>
                </a:cxn>
              </a:cxnLst>
              <a:rect l="0" t="0" r="r" b="b"/>
              <a:pathLst>
                <a:path w="22" h="48">
                  <a:moveTo>
                    <a:pt x="0" y="0"/>
                  </a:moveTo>
                  <a:lnTo>
                    <a:pt x="5" y="13"/>
                  </a:lnTo>
                  <a:lnTo>
                    <a:pt x="4" y="17"/>
                  </a:lnTo>
                  <a:lnTo>
                    <a:pt x="2" y="22"/>
                  </a:lnTo>
                  <a:lnTo>
                    <a:pt x="7" y="28"/>
                  </a:lnTo>
                  <a:lnTo>
                    <a:pt x="10" y="32"/>
                  </a:lnTo>
                  <a:lnTo>
                    <a:pt x="12" y="33"/>
                  </a:lnTo>
                  <a:lnTo>
                    <a:pt x="12" y="38"/>
                  </a:lnTo>
                  <a:lnTo>
                    <a:pt x="12" y="43"/>
                  </a:lnTo>
                  <a:lnTo>
                    <a:pt x="12" y="47"/>
                  </a:lnTo>
                  <a:lnTo>
                    <a:pt x="15" y="48"/>
                  </a:lnTo>
                  <a:lnTo>
                    <a:pt x="19" y="42"/>
                  </a:lnTo>
                  <a:lnTo>
                    <a:pt x="22" y="32"/>
                  </a:lnTo>
                  <a:lnTo>
                    <a:pt x="12" y="22"/>
                  </a:lnTo>
                  <a:lnTo>
                    <a:pt x="9" y="22"/>
                  </a:lnTo>
                  <a:lnTo>
                    <a:pt x="10" y="12"/>
                  </a:lnTo>
                  <a:lnTo>
                    <a:pt x="0" y="0"/>
                  </a:lnTo>
                  <a:close/>
                </a:path>
              </a:pathLst>
            </a:custGeom>
            <a:solidFill>
              <a:srgbClr val="1F1A17"/>
            </a:solidFill>
            <a:ln w="9525">
              <a:noFill/>
              <a:round/>
              <a:headEnd/>
              <a:tailEnd/>
            </a:ln>
          </p:spPr>
          <p:txBody>
            <a:bodyPr/>
            <a:lstStyle/>
            <a:p>
              <a:endParaRPr lang="en-US"/>
            </a:p>
          </p:txBody>
        </p:sp>
        <p:sp>
          <p:nvSpPr>
            <p:cNvPr id="5342" name="Freeform 1246"/>
            <p:cNvSpPr>
              <a:spLocks/>
            </p:cNvSpPr>
            <p:nvPr/>
          </p:nvSpPr>
          <p:spPr bwMode="auto">
            <a:xfrm>
              <a:off x="3333" y="2980"/>
              <a:ext cx="97" cy="106"/>
            </a:xfrm>
            <a:custGeom>
              <a:avLst/>
              <a:gdLst/>
              <a:ahLst/>
              <a:cxnLst>
                <a:cxn ang="0">
                  <a:pos x="2" y="6"/>
                </a:cxn>
                <a:cxn ang="0">
                  <a:pos x="4" y="12"/>
                </a:cxn>
                <a:cxn ang="0">
                  <a:pos x="7" y="16"/>
                </a:cxn>
                <a:cxn ang="0">
                  <a:pos x="9" y="19"/>
                </a:cxn>
                <a:cxn ang="0">
                  <a:pos x="12" y="17"/>
                </a:cxn>
                <a:cxn ang="0">
                  <a:pos x="15" y="17"/>
                </a:cxn>
                <a:cxn ang="0">
                  <a:pos x="15" y="24"/>
                </a:cxn>
                <a:cxn ang="0">
                  <a:pos x="10" y="29"/>
                </a:cxn>
                <a:cxn ang="0">
                  <a:pos x="10" y="32"/>
                </a:cxn>
                <a:cxn ang="0">
                  <a:pos x="14" y="36"/>
                </a:cxn>
                <a:cxn ang="0">
                  <a:pos x="20" y="37"/>
                </a:cxn>
                <a:cxn ang="0">
                  <a:pos x="27" y="41"/>
                </a:cxn>
                <a:cxn ang="0">
                  <a:pos x="34" y="42"/>
                </a:cxn>
                <a:cxn ang="0">
                  <a:pos x="39" y="47"/>
                </a:cxn>
                <a:cxn ang="0">
                  <a:pos x="42" y="57"/>
                </a:cxn>
                <a:cxn ang="0">
                  <a:pos x="37" y="61"/>
                </a:cxn>
                <a:cxn ang="0">
                  <a:pos x="32" y="59"/>
                </a:cxn>
                <a:cxn ang="0">
                  <a:pos x="25" y="61"/>
                </a:cxn>
                <a:cxn ang="0">
                  <a:pos x="17" y="62"/>
                </a:cxn>
                <a:cxn ang="0">
                  <a:pos x="19" y="67"/>
                </a:cxn>
                <a:cxn ang="0">
                  <a:pos x="17" y="71"/>
                </a:cxn>
                <a:cxn ang="0">
                  <a:pos x="15" y="79"/>
                </a:cxn>
                <a:cxn ang="0">
                  <a:pos x="22" y="84"/>
                </a:cxn>
                <a:cxn ang="0">
                  <a:pos x="29" y="76"/>
                </a:cxn>
                <a:cxn ang="0">
                  <a:pos x="32" y="71"/>
                </a:cxn>
                <a:cxn ang="0">
                  <a:pos x="34" y="74"/>
                </a:cxn>
                <a:cxn ang="0">
                  <a:pos x="37" y="81"/>
                </a:cxn>
                <a:cxn ang="0">
                  <a:pos x="44" y="76"/>
                </a:cxn>
                <a:cxn ang="0">
                  <a:pos x="47" y="76"/>
                </a:cxn>
                <a:cxn ang="0">
                  <a:pos x="49" y="82"/>
                </a:cxn>
                <a:cxn ang="0">
                  <a:pos x="52" y="76"/>
                </a:cxn>
                <a:cxn ang="0">
                  <a:pos x="56" y="72"/>
                </a:cxn>
                <a:cxn ang="0">
                  <a:pos x="59" y="89"/>
                </a:cxn>
                <a:cxn ang="0">
                  <a:pos x="62" y="91"/>
                </a:cxn>
                <a:cxn ang="0">
                  <a:pos x="66" y="94"/>
                </a:cxn>
                <a:cxn ang="0">
                  <a:pos x="67" y="104"/>
                </a:cxn>
                <a:cxn ang="0">
                  <a:pos x="72" y="99"/>
                </a:cxn>
                <a:cxn ang="0">
                  <a:pos x="82" y="97"/>
                </a:cxn>
                <a:cxn ang="0">
                  <a:pos x="92" y="99"/>
                </a:cxn>
                <a:cxn ang="0">
                  <a:pos x="96" y="87"/>
                </a:cxn>
                <a:cxn ang="0">
                  <a:pos x="91" y="81"/>
                </a:cxn>
                <a:cxn ang="0">
                  <a:pos x="86" y="77"/>
                </a:cxn>
                <a:cxn ang="0">
                  <a:pos x="82" y="74"/>
                </a:cxn>
                <a:cxn ang="0">
                  <a:pos x="79" y="72"/>
                </a:cxn>
                <a:cxn ang="0">
                  <a:pos x="77" y="71"/>
                </a:cxn>
                <a:cxn ang="0">
                  <a:pos x="74" y="71"/>
                </a:cxn>
                <a:cxn ang="0">
                  <a:pos x="71" y="64"/>
                </a:cxn>
                <a:cxn ang="0">
                  <a:pos x="64" y="56"/>
                </a:cxn>
                <a:cxn ang="0">
                  <a:pos x="62" y="47"/>
                </a:cxn>
                <a:cxn ang="0">
                  <a:pos x="61" y="39"/>
                </a:cxn>
                <a:cxn ang="0">
                  <a:pos x="56" y="34"/>
                </a:cxn>
                <a:cxn ang="0">
                  <a:pos x="47" y="32"/>
                </a:cxn>
                <a:cxn ang="0">
                  <a:pos x="32" y="26"/>
                </a:cxn>
                <a:cxn ang="0">
                  <a:pos x="29" y="27"/>
                </a:cxn>
                <a:cxn ang="0">
                  <a:pos x="27" y="31"/>
                </a:cxn>
                <a:cxn ang="0">
                  <a:pos x="22" y="24"/>
                </a:cxn>
                <a:cxn ang="0">
                  <a:pos x="15" y="12"/>
                </a:cxn>
                <a:cxn ang="0">
                  <a:pos x="5" y="4"/>
                </a:cxn>
              </a:cxnLst>
              <a:rect l="0" t="0" r="r" b="b"/>
              <a:pathLst>
                <a:path w="97" h="106">
                  <a:moveTo>
                    <a:pt x="0" y="0"/>
                  </a:moveTo>
                  <a:lnTo>
                    <a:pt x="2" y="6"/>
                  </a:lnTo>
                  <a:lnTo>
                    <a:pt x="2" y="9"/>
                  </a:lnTo>
                  <a:lnTo>
                    <a:pt x="4" y="12"/>
                  </a:lnTo>
                  <a:lnTo>
                    <a:pt x="7" y="11"/>
                  </a:lnTo>
                  <a:lnTo>
                    <a:pt x="7" y="16"/>
                  </a:lnTo>
                  <a:lnTo>
                    <a:pt x="7" y="19"/>
                  </a:lnTo>
                  <a:lnTo>
                    <a:pt x="9" y="19"/>
                  </a:lnTo>
                  <a:lnTo>
                    <a:pt x="10" y="21"/>
                  </a:lnTo>
                  <a:lnTo>
                    <a:pt x="12" y="17"/>
                  </a:lnTo>
                  <a:lnTo>
                    <a:pt x="14" y="16"/>
                  </a:lnTo>
                  <a:lnTo>
                    <a:pt x="15" y="17"/>
                  </a:lnTo>
                  <a:lnTo>
                    <a:pt x="15" y="19"/>
                  </a:lnTo>
                  <a:lnTo>
                    <a:pt x="15" y="24"/>
                  </a:lnTo>
                  <a:lnTo>
                    <a:pt x="14" y="29"/>
                  </a:lnTo>
                  <a:lnTo>
                    <a:pt x="10" y="29"/>
                  </a:lnTo>
                  <a:lnTo>
                    <a:pt x="9" y="27"/>
                  </a:lnTo>
                  <a:lnTo>
                    <a:pt x="10" y="32"/>
                  </a:lnTo>
                  <a:lnTo>
                    <a:pt x="12" y="34"/>
                  </a:lnTo>
                  <a:lnTo>
                    <a:pt x="14" y="36"/>
                  </a:lnTo>
                  <a:lnTo>
                    <a:pt x="15" y="37"/>
                  </a:lnTo>
                  <a:lnTo>
                    <a:pt x="20" y="37"/>
                  </a:lnTo>
                  <a:lnTo>
                    <a:pt x="27" y="36"/>
                  </a:lnTo>
                  <a:lnTo>
                    <a:pt x="27" y="41"/>
                  </a:lnTo>
                  <a:lnTo>
                    <a:pt x="29" y="46"/>
                  </a:lnTo>
                  <a:lnTo>
                    <a:pt x="34" y="42"/>
                  </a:lnTo>
                  <a:lnTo>
                    <a:pt x="37" y="41"/>
                  </a:lnTo>
                  <a:lnTo>
                    <a:pt x="39" y="47"/>
                  </a:lnTo>
                  <a:lnTo>
                    <a:pt x="42" y="52"/>
                  </a:lnTo>
                  <a:lnTo>
                    <a:pt x="42" y="57"/>
                  </a:lnTo>
                  <a:lnTo>
                    <a:pt x="41" y="64"/>
                  </a:lnTo>
                  <a:lnTo>
                    <a:pt x="37" y="61"/>
                  </a:lnTo>
                  <a:lnTo>
                    <a:pt x="36" y="54"/>
                  </a:lnTo>
                  <a:lnTo>
                    <a:pt x="32" y="59"/>
                  </a:lnTo>
                  <a:lnTo>
                    <a:pt x="29" y="64"/>
                  </a:lnTo>
                  <a:lnTo>
                    <a:pt x="25" y="61"/>
                  </a:lnTo>
                  <a:lnTo>
                    <a:pt x="22" y="61"/>
                  </a:lnTo>
                  <a:lnTo>
                    <a:pt x="17" y="62"/>
                  </a:lnTo>
                  <a:lnTo>
                    <a:pt x="14" y="66"/>
                  </a:lnTo>
                  <a:lnTo>
                    <a:pt x="19" y="67"/>
                  </a:lnTo>
                  <a:lnTo>
                    <a:pt x="22" y="67"/>
                  </a:lnTo>
                  <a:lnTo>
                    <a:pt x="17" y="71"/>
                  </a:lnTo>
                  <a:lnTo>
                    <a:pt x="14" y="74"/>
                  </a:lnTo>
                  <a:lnTo>
                    <a:pt x="15" y="79"/>
                  </a:lnTo>
                  <a:lnTo>
                    <a:pt x="19" y="82"/>
                  </a:lnTo>
                  <a:lnTo>
                    <a:pt x="22" y="84"/>
                  </a:lnTo>
                  <a:lnTo>
                    <a:pt x="25" y="82"/>
                  </a:lnTo>
                  <a:lnTo>
                    <a:pt x="29" y="76"/>
                  </a:lnTo>
                  <a:lnTo>
                    <a:pt x="30" y="72"/>
                  </a:lnTo>
                  <a:lnTo>
                    <a:pt x="32" y="71"/>
                  </a:lnTo>
                  <a:lnTo>
                    <a:pt x="34" y="72"/>
                  </a:lnTo>
                  <a:lnTo>
                    <a:pt x="34" y="74"/>
                  </a:lnTo>
                  <a:lnTo>
                    <a:pt x="36" y="79"/>
                  </a:lnTo>
                  <a:lnTo>
                    <a:pt x="37" y="81"/>
                  </a:lnTo>
                  <a:lnTo>
                    <a:pt x="41" y="82"/>
                  </a:lnTo>
                  <a:lnTo>
                    <a:pt x="44" y="76"/>
                  </a:lnTo>
                  <a:lnTo>
                    <a:pt x="46" y="69"/>
                  </a:lnTo>
                  <a:lnTo>
                    <a:pt x="47" y="76"/>
                  </a:lnTo>
                  <a:lnTo>
                    <a:pt x="47" y="81"/>
                  </a:lnTo>
                  <a:lnTo>
                    <a:pt x="49" y="82"/>
                  </a:lnTo>
                  <a:lnTo>
                    <a:pt x="52" y="82"/>
                  </a:lnTo>
                  <a:lnTo>
                    <a:pt x="52" y="76"/>
                  </a:lnTo>
                  <a:lnTo>
                    <a:pt x="52" y="67"/>
                  </a:lnTo>
                  <a:lnTo>
                    <a:pt x="56" y="72"/>
                  </a:lnTo>
                  <a:lnTo>
                    <a:pt x="57" y="82"/>
                  </a:lnTo>
                  <a:lnTo>
                    <a:pt x="59" y="89"/>
                  </a:lnTo>
                  <a:lnTo>
                    <a:pt x="61" y="91"/>
                  </a:lnTo>
                  <a:lnTo>
                    <a:pt x="62" y="91"/>
                  </a:lnTo>
                  <a:lnTo>
                    <a:pt x="66" y="89"/>
                  </a:lnTo>
                  <a:lnTo>
                    <a:pt x="66" y="94"/>
                  </a:lnTo>
                  <a:lnTo>
                    <a:pt x="64" y="101"/>
                  </a:lnTo>
                  <a:lnTo>
                    <a:pt x="67" y="104"/>
                  </a:lnTo>
                  <a:lnTo>
                    <a:pt x="69" y="106"/>
                  </a:lnTo>
                  <a:lnTo>
                    <a:pt x="72" y="99"/>
                  </a:lnTo>
                  <a:lnTo>
                    <a:pt x="76" y="92"/>
                  </a:lnTo>
                  <a:lnTo>
                    <a:pt x="82" y="97"/>
                  </a:lnTo>
                  <a:lnTo>
                    <a:pt x="89" y="103"/>
                  </a:lnTo>
                  <a:lnTo>
                    <a:pt x="92" y="99"/>
                  </a:lnTo>
                  <a:lnTo>
                    <a:pt x="97" y="94"/>
                  </a:lnTo>
                  <a:lnTo>
                    <a:pt x="96" y="87"/>
                  </a:lnTo>
                  <a:lnTo>
                    <a:pt x="94" y="81"/>
                  </a:lnTo>
                  <a:lnTo>
                    <a:pt x="91" y="81"/>
                  </a:lnTo>
                  <a:lnTo>
                    <a:pt x="87" y="81"/>
                  </a:lnTo>
                  <a:lnTo>
                    <a:pt x="86" y="77"/>
                  </a:lnTo>
                  <a:lnTo>
                    <a:pt x="86" y="74"/>
                  </a:lnTo>
                  <a:lnTo>
                    <a:pt x="82" y="74"/>
                  </a:lnTo>
                  <a:lnTo>
                    <a:pt x="81" y="76"/>
                  </a:lnTo>
                  <a:lnTo>
                    <a:pt x="79" y="72"/>
                  </a:lnTo>
                  <a:lnTo>
                    <a:pt x="79" y="67"/>
                  </a:lnTo>
                  <a:lnTo>
                    <a:pt x="77" y="71"/>
                  </a:lnTo>
                  <a:lnTo>
                    <a:pt x="76" y="71"/>
                  </a:lnTo>
                  <a:lnTo>
                    <a:pt x="74" y="71"/>
                  </a:lnTo>
                  <a:lnTo>
                    <a:pt x="74" y="69"/>
                  </a:lnTo>
                  <a:lnTo>
                    <a:pt x="71" y="64"/>
                  </a:lnTo>
                  <a:lnTo>
                    <a:pt x="69" y="61"/>
                  </a:lnTo>
                  <a:lnTo>
                    <a:pt x="64" y="56"/>
                  </a:lnTo>
                  <a:lnTo>
                    <a:pt x="59" y="56"/>
                  </a:lnTo>
                  <a:lnTo>
                    <a:pt x="62" y="47"/>
                  </a:lnTo>
                  <a:lnTo>
                    <a:pt x="62" y="42"/>
                  </a:lnTo>
                  <a:lnTo>
                    <a:pt x="61" y="39"/>
                  </a:lnTo>
                  <a:lnTo>
                    <a:pt x="56" y="36"/>
                  </a:lnTo>
                  <a:lnTo>
                    <a:pt x="56" y="34"/>
                  </a:lnTo>
                  <a:lnTo>
                    <a:pt x="54" y="31"/>
                  </a:lnTo>
                  <a:lnTo>
                    <a:pt x="47" y="32"/>
                  </a:lnTo>
                  <a:lnTo>
                    <a:pt x="39" y="29"/>
                  </a:lnTo>
                  <a:lnTo>
                    <a:pt x="32" y="26"/>
                  </a:lnTo>
                  <a:lnTo>
                    <a:pt x="25" y="22"/>
                  </a:lnTo>
                  <a:lnTo>
                    <a:pt x="29" y="27"/>
                  </a:lnTo>
                  <a:lnTo>
                    <a:pt x="34" y="34"/>
                  </a:lnTo>
                  <a:lnTo>
                    <a:pt x="27" y="31"/>
                  </a:lnTo>
                  <a:lnTo>
                    <a:pt x="22" y="27"/>
                  </a:lnTo>
                  <a:lnTo>
                    <a:pt x="22" y="24"/>
                  </a:lnTo>
                  <a:lnTo>
                    <a:pt x="22" y="19"/>
                  </a:lnTo>
                  <a:lnTo>
                    <a:pt x="15" y="12"/>
                  </a:lnTo>
                  <a:lnTo>
                    <a:pt x="10" y="6"/>
                  </a:lnTo>
                  <a:lnTo>
                    <a:pt x="5" y="4"/>
                  </a:lnTo>
                  <a:lnTo>
                    <a:pt x="0" y="0"/>
                  </a:lnTo>
                  <a:close/>
                </a:path>
              </a:pathLst>
            </a:custGeom>
            <a:solidFill>
              <a:srgbClr val="1F1A17"/>
            </a:solidFill>
            <a:ln w="9525">
              <a:noFill/>
              <a:round/>
              <a:headEnd/>
              <a:tailEnd/>
            </a:ln>
          </p:spPr>
          <p:txBody>
            <a:bodyPr/>
            <a:lstStyle/>
            <a:p>
              <a:endParaRPr lang="en-US"/>
            </a:p>
          </p:txBody>
        </p:sp>
        <p:sp>
          <p:nvSpPr>
            <p:cNvPr id="5343" name="Freeform 1247"/>
            <p:cNvSpPr>
              <a:spLocks/>
            </p:cNvSpPr>
            <p:nvPr/>
          </p:nvSpPr>
          <p:spPr bwMode="auto">
            <a:xfrm>
              <a:off x="3420" y="3027"/>
              <a:ext cx="32" cy="104"/>
            </a:xfrm>
            <a:custGeom>
              <a:avLst/>
              <a:gdLst/>
              <a:ahLst/>
              <a:cxnLst>
                <a:cxn ang="0">
                  <a:pos x="9" y="0"/>
                </a:cxn>
                <a:cxn ang="0">
                  <a:pos x="7" y="5"/>
                </a:cxn>
                <a:cxn ang="0">
                  <a:pos x="7" y="10"/>
                </a:cxn>
                <a:cxn ang="0">
                  <a:pos x="7" y="15"/>
                </a:cxn>
                <a:cxn ang="0">
                  <a:pos x="7" y="19"/>
                </a:cxn>
                <a:cxn ang="0">
                  <a:pos x="12" y="24"/>
                </a:cxn>
                <a:cxn ang="0">
                  <a:pos x="17" y="30"/>
                </a:cxn>
                <a:cxn ang="0">
                  <a:pos x="17" y="34"/>
                </a:cxn>
                <a:cxn ang="0">
                  <a:pos x="15" y="39"/>
                </a:cxn>
                <a:cxn ang="0">
                  <a:pos x="19" y="47"/>
                </a:cxn>
                <a:cxn ang="0">
                  <a:pos x="24" y="56"/>
                </a:cxn>
                <a:cxn ang="0">
                  <a:pos x="22" y="59"/>
                </a:cxn>
                <a:cxn ang="0">
                  <a:pos x="20" y="62"/>
                </a:cxn>
                <a:cxn ang="0">
                  <a:pos x="14" y="54"/>
                </a:cxn>
                <a:cxn ang="0">
                  <a:pos x="9" y="47"/>
                </a:cxn>
                <a:cxn ang="0">
                  <a:pos x="4" y="50"/>
                </a:cxn>
                <a:cxn ang="0">
                  <a:pos x="0" y="54"/>
                </a:cxn>
                <a:cxn ang="0">
                  <a:pos x="4" y="59"/>
                </a:cxn>
                <a:cxn ang="0">
                  <a:pos x="5" y="64"/>
                </a:cxn>
                <a:cxn ang="0">
                  <a:pos x="7" y="62"/>
                </a:cxn>
                <a:cxn ang="0">
                  <a:pos x="9" y="59"/>
                </a:cxn>
                <a:cxn ang="0">
                  <a:pos x="9" y="64"/>
                </a:cxn>
                <a:cxn ang="0">
                  <a:pos x="10" y="69"/>
                </a:cxn>
                <a:cxn ang="0">
                  <a:pos x="12" y="67"/>
                </a:cxn>
                <a:cxn ang="0">
                  <a:pos x="14" y="66"/>
                </a:cxn>
                <a:cxn ang="0">
                  <a:pos x="15" y="72"/>
                </a:cxn>
                <a:cxn ang="0">
                  <a:pos x="19" y="81"/>
                </a:cxn>
                <a:cxn ang="0">
                  <a:pos x="22" y="79"/>
                </a:cxn>
                <a:cxn ang="0">
                  <a:pos x="24" y="79"/>
                </a:cxn>
                <a:cxn ang="0">
                  <a:pos x="24" y="87"/>
                </a:cxn>
                <a:cxn ang="0">
                  <a:pos x="22" y="96"/>
                </a:cxn>
                <a:cxn ang="0">
                  <a:pos x="27" y="99"/>
                </a:cxn>
                <a:cxn ang="0">
                  <a:pos x="32" y="104"/>
                </a:cxn>
                <a:cxn ang="0">
                  <a:pos x="30" y="86"/>
                </a:cxn>
                <a:cxn ang="0">
                  <a:pos x="29" y="67"/>
                </a:cxn>
                <a:cxn ang="0">
                  <a:pos x="30" y="61"/>
                </a:cxn>
                <a:cxn ang="0">
                  <a:pos x="32" y="56"/>
                </a:cxn>
                <a:cxn ang="0">
                  <a:pos x="29" y="50"/>
                </a:cxn>
                <a:cxn ang="0">
                  <a:pos x="25" y="44"/>
                </a:cxn>
                <a:cxn ang="0">
                  <a:pos x="25" y="39"/>
                </a:cxn>
                <a:cxn ang="0">
                  <a:pos x="25" y="32"/>
                </a:cxn>
                <a:cxn ang="0">
                  <a:pos x="24" y="25"/>
                </a:cxn>
                <a:cxn ang="0">
                  <a:pos x="20" y="20"/>
                </a:cxn>
                <a:cxn ang="0">
                  <a:pos x="22" y="15"/>
                </a:cxn>
                <a:cxn ang="0">
                  <a:pos x="24" y="10"/>
                </a:cxn>
                <a:cxn ang="0">
                  <a:pos x="17" y="5"/>
                </a:cxn>
                <a:cxn ang="0">
                  <a:pos x="9" y="0"/>
                </a:cxn>
              </a:cxnLst>
              <a:rect l="0" t="0" r="r" b="b"/>
              <a:pathLst>
                <a:path w="32" h="104">
                  <a:moveTo>
                    <a:pt x="9" y="0"/>
                  </a:moveTo>
                  <a:lnTo>
                    <a:pt x="7" y="5"/>
                  </a:lnTo>
                  <a:lnTo>
                    <a:pt x="7" y="10"/>
                  </a:lnTo>
                  <a:lnTo>
                    <a:pt x="7" y="15"/>
                  </a:lnTo>
                  <a:lnTo>
                    <a:pt x="7" y="19"/>
                  </a:lnTo>
                  <a:lnTo>
                    <a:pt x="12" y="24"/>
                  </a:lnTo>
                  <a:lnTo>
                    <a:pt x="17" y="30"/>
                  </a:lnTo>
                  <a:lnTo>
                    <a:pt x="17" y="34"/>
                  </a:lnTo>
                  <a:lnTo>
                    <a:pt x="15" y="39"/>
                  </a:lnTo>
                  <a:lnTo>
                    <a:pt x="19" y="47"/>
                  </a:lnTo>
                  <a:lnTo>
                    <a:pt x="24" y="56"/>
                  </a:lnTo>
                  <a:lnTo>
                    <a:pt x="22" y="59"/>
                  </a:lnTo>
                  <a:lnTo>
                    <a:pt x="20" y="62"/>
                  </a:lnTo>
                  <a:lnTo>
                    <a:pt x="14" y="54"/>
                  </a:lnTo>
                  <a:lnTo>
                    <a:pt x="9" y="47"/>
                  </a:lnTo>
                  <a:lnTo>
                    <a:pt x="4" y="50"/>
                  </a:lnTo>
                  <a:lnTo>
                    <a:pt x="0" y="54"/>
                  </a:lnTo>
                  <a:lnTo>
                    <a:pt x="4" y="59"/>
                  </a:lnTo>
                  <a:lnTo>
                    <a:pt x="5" y="64"/>
                  </a:lnTo>
                  <a:lnTo>
                    <a:pt x="7" y="62"/>
                  </a:lnTo>
                  <a:lnTo>
                    <a:pt x="9" y="59"/>
                  </a:lnTo>
                  <a:lnTo>
                    <a:pt x="9" y="64"/>
                  </a:lnTo>
                  <a:lnTo>
                    <a:pt x="10" y="69"/>
                  </a:lnTo>
                  <a:lnTo>
                    <a:pt x="12" y="67"/>
                  </a:lnTo>
                  <a:lnTo>
                    <a:pt x="14" y="66"/>
                  </a:lnTo>
                  <a:lnTo>
                    <a:pt x="15" y="72"/>
                  </a:lnTo>
                  <a:lnTo>
                    <a:pt x="19" y="81"/>
                  </a:lnTo>
                  <a:lnTo>
                    <a:pt x="22" y="79"/>
                  </a:lnTo>
                  <a:lnTo>
                    <a:pt x="24" y="79"/>
                  </a:lnTo>
                  <a:lnTo>
                    <a:pt x="24" y="87"/>
                  </a:lnTo>
                  <a:lnTo>
                    <a:pt x="22" y="96"/>
                  </a:lnTo>
                  <a:lnTo>
                    <a:pt x="27" y="99"/>
                  </a:lnTo>
                  <a:lnTo>
                    <a:pt x="32" y="104"/>
                  </a:lnTo>
                  <a:lnTo>
                    <a:pt x="30" y="86"/>
                  </a:lnTo>
                  <a:lnTo>
                    <a:pt x="29" y="67"/>
                  </a:lnTo>
                  <a:lnTo>
                    <a:pt x="30" y="61"/>
                  </a:lnTo>
                  <a:lnTo>
                    <a:pt x="32" y="56"/>
                  </a:lnTo>
                  <a:lnTo>
                    <a:pt x="29" y="50"/>
                  </a:lnTo>
                  <a:lnTo>
                    <a:pt x="25" y="44"/>
                  </a:lnTo>
                  <a:lnTo>
                    <a:pt x="25" y="39"/>
                  </a:lnTo>
                  <a:lnTo>
                    <a:pt x="25" y="32"/>
                  </a:lnTo>
                  <a:lnTo>
                    <a:pt x="24" y="25"/>
                  </a:lnTo>
                  <a:lnTo>
                    <a:pt x="20" y="20"/>
                  </a:lnTo>
                  <a:lnTo>
                    <a:pt x="22" y="15"/>
                  </a:lnTo>
                  <a:lnTo>
                    <a:pt x="24" y="10"/>
                  </a:lnTo>
                  <a:lnTo>
                    <a:pt x="17" y="5"/>
                  </a:lnTo>
                  <a:lnTo>
                    <a:pt x="9" y="0"/>
                  </a:lnTo>
                  <a:close/>
                </a:path>
              </a:pathLst>
            </a:custGeom>
            <a:solidFill>
              <a:srgbClr val="1F1A17"/>
            </a:solidFill>
            <a:ln w="9525">
              <a:noFill/>
              <a:round/>
              <a:headEnd/>
              <a:tailEnd/>
            </a:ln>
          </p:spPr>
          <p:txBody>
            <a:bodyPr/>
            <a:lstStyle/>
            <a:p>
              <a:endParaRPr lang="en-US"/>
            </a:p>
          </p:txBody>
        </p:sp>
        <p:sp>
          <p:nvSpPr>
            <p:cNvPr id="5344" name="Freeform 1248"/>
            <p:cNvSpPr>
              <a:spLocks/>
            </p:cNvSpPr>
            <p:nvPr/>
          </p:nvSpPr>
          <p:spPr bwMode="auto">
            <a:xfrm>
              <a:off x="3293" y="3036"/>
              <a:ext cx="147" cy="100"/>
            </a:xfrm>
            <a:custGeom>
              <a:avLst/>
              <a:gdLst/>
              <a:ahLst/>
              <a:cxnLst>
                <a:cxn ang="0">
                  <a:pos x="15" y="8"/>
                </a:cxn>
                <a:cxn ang="0">
                  <a:pos x="25" y="23"/>
                </a:cxn>
                <a:cxn ang="0">
                  <a:pos x="29" y="18"/>
                </a:cxn>
                <a:cxn ang="0">
                  <a:pos x="30" y="10"/>
                </a:cxn>
                <a:cxn ang="0">
                  <a:pos x="32" y="13"/>
                </a:cxn>
                <a:cxn ang="0">
                  <a:pos x="34" y="16"/>
                </a:cxn>
                <a:cxn ang="0">
                  <a:pos x="35" y="20"/>
                </a:cxn>
                <a:cxn ang="0">
                  <a:pos x="37" y="21"/>
                </a:cxn>
                <a:cxn ang="0">
                  <a:pos x="40" y="23"/>
                </a:cxn>
                <a:cxn ang="0">
                  <a:pos x="47" y="31"/>
                </a:cxn>
                <a:cxn ang="0">
                  <a:pos x="52" y="40"/>
                </a:cxn>
                <a:cxn ang="0">
                  <a:pos x="57" y="45"/>
                </a:cxn>
                <a:cxn ang="0">
                  <a:pos x="62" y="41"/>
                </a:cxn>
                <a:cxn ang="0">
                  <a:pos x="74" y="48"/>
                </a:cxn>
                <a:cxn ang="0">
                  <a:pos x="89" y="52"/>
                </a:cxn>
                <a:cxn ang="0">
                  <a:pos x="96" y="50"/>
                </a:cxn>
                <a:cxn ang="0">
                  <a:pos x="101" y="53"/>
                </a:cxn>
                <a:cxn ang="0">
                  <a:pos x="111" y="52"/>
                </a:cxn>
                <a:cxn ang="0">
                  <a:pos x="119" y="47"/>
                </a:cxn>
                <a:cxn ang="0">
                  <a:pos x="124" y="50"/>
                </a:cxn>
                <a:cxn ang="0">
                  <a:pos x="127" y="65"/>
                </a:cxn>
                <a:cxn ang="0">
                  <a:pos x="131" y="68"/>
                </a:cxn>
                <a:cxn ang="0">
                  <a:pos x="141" y="78"/>
                </a:cxn>
                <a:cxn ang="0">
                  <a:pos x="144" y="92"/>
                </a:cxn>
                <a:cxn ang="0">
                  <a:pos x="134" y="90"/>
                </a:cxn>
                <a:cxn ang="0">
                  <a:pos x="121" y="90"/>
                </a:cxn>
                <a:cxn ang="0">
                  <a:pos x="112" y="92"/>
                </a:cxn>
                <a:cxn ang="0">
                  <a:pos x="106" y="95"/>
                </a:cxn>
                <a:cxn ang="0">
                  <a:pos x="97" y="97"/>
                </a:cxn>
                <a:cxn ang="0">
                  <a:pos x="94" y="87"/>
                </a:cxn>
                <a:cxn ang="0">
                  <a:pos x="92" y="78"/>
                </a:cxn>
                <a:cxn ang="0">
                  <a:pos x="84" y="70"/>
                </a:cxn>
                <a:cxn ang="0">
                  <a:pos x="76" y="65"/>
                </a:cxn>
                <a:cxn ang="0">
                  <a:pos x="62" y="63"/>
                </a:cxn>
                <a:cxn ang="0">
                  <a:pos x="54" y="57"/>
                </a:cxn>
                <a:cxn ang="0">
                  <a:pos x="50" y="55"/>
                </a:cxn>
                <a:cxn ang="0">
                  <a:pos x="45" y="52"/>
                </a:cxn>
                <a:cxn ang="0">
                  <a:pos x="40" y="48"/>
                </a:cxn>
                <a:cxn ang="0">
                  <a:pos x="34" y="48"/>
                </a:cxn>
                <a:cxn ang="0">
                  <a:pos x="29" y="41"/>
                </a:cxn>
                <a:cxn ang="0">
                  <a:pos x="22" y="36"/>
                </a:cxn>
                <a:cxn ang="0">
                  <a:pos x="15" y="30"/>
                </a:cxn>
                <a:cxn ang="0">
                  <a:pos x="12" y="28"/>
                </a:cxn>
                <a:cxn ang="0">
                  <a:pos x="10" y="25"/>
                </a:cxn>
                <a:cxn ang="0">
                  <a:pos x="5" y="15"/>
                </a:cxn>
                <a:cxn ang="0">
                  <a:pos x="5" y="11"/>
                </a:cxn>
                <a:cxn ang="0">
                  <a:pos x="5" y="6"/>
                </a:cxn>
                <a:cxn ang="0">
                  <a:pos x="4" y="0"/>
                </a:cxn>
              </a:cxnLst>
              <a:rect l="0" t="0" r="r" b="b"/>
              <a:pathLst>
                <a:path w="147" h="100">
                  <a:moveTo>
                    <a:pt x="7" y="0"/>
                  </a:moveTo>
                  <a:lnTo>
                    <a:pt x="15" y="8"/>
                  </a:lnTo>
                  <a:lnTo>
                    <a:pt x="20" y="20"/>
                  </a:lnTo>
                  <a:lnTo>
                    <a:pt x="25" y="23"/>
                  </a:lnTo>
                  <a:lnTo>
                    <a:pt x="30" y="26"/>
                  </a:lnTo>
                  <a:lnTo>
                    <a:pt x="29" y="18"/>
                  </a:lnTo>
                  <a:lnTo>
                    <a:pt x="29" y="10"/>
                  </a:lnTo>
                  <a:lnTo>
                    <a:pt x="30" y="10"/>
                  </a:lnTo>
                  <a:lnTo>
                    <a:pt x="32" y="10"/>
                  </a:lnTo>
                  <a:lnTo>
                    <a:pt x="32" y="13"/>
                  </a:lnTo>
                  <a:lnTo>
                    <a:pt x="32" y="18"/>
                  </a:lnTo>
                  <a:lnTo>
                    <a:pt x="34" y="16"/>
                  </a:lnTo>
                  <a:lnTo>
                    <a:pt x="35" y="16"/>
                  </a:lnTo>
                  <a:lnTo>
                    <a:pt x="35" y="20"/>
                  </a:lnTo>
                  <a:lnTo>
                    <a:pt x="35" y="23"/>
                  </a:lnTo>
                  <a:lnTo>
                    <a:pt x="37" y="21"/>
                  </a:lnTo>
                  <a:lnTo>
                    <a:pt x="40" y="20"/>
                  </a:lnTo>
                  <a:lnTo>
                    <a:pt x="40" y="23"/>
                  </a:lnTo>
                  <a:lnTo>
                    <a:pt x="40" y="28"/>
                  </a:lnTo>
                  <a:lnTo>
                    <a:pt x="47" y="31"/>
                  </a:lnTo>
                  <a:lnTo>
                    <a:pt x="52" y="33"/>
                  </a:lnTo>
                  <a:lnTo>
                    <a:pt x="52" y="40"/>
                  </a:lnTo>
                  <a:lnTo>
                    <a:pt x="52" y="45"/>
                  </a:lnTo>
                  <a:lnTo>
                    <a:pt x="57" y="45"/>
                  </a:lnTo>
                  <a:lnTo>
                    <a:pt x="62" y="47"/>
                  </a:lnTo>
                  <a:lnTo>
                    <a:pt x="62" y="41"/>
                  </a:lnTo>
                  <a:lnTo>
                    <a:pt x="64" y="36"/>
                  </a:lnTo>
                  <a:lnTo>
                    <a:pt x="74" y="48"/>
                  </a:lnTo>
                  <a:lnTo>
                    <a:pt x="86" y="57"/>
                  </a:lnTo>
                  <a:lnTo>
                    <a:pt x="89" y="52"/>
                  </a:lnTo>
                  <a:lnTo>
                    <a:pt x="94" y="45"/>
                  </a:lnTo>
                  <a:lnTo>
                    <a:pt x="96" y="50"/>
                  </a:lnTo>
                  <a:lnTo>
                    <a:pt x="96" y="55"/>
                  </a:lnTo>
                  <a:lnTo>
                    <a:pt x="101" y="53"/>
                  </a:lnTo>
                  <a:lnTo>
                    <a:pt x="106" y="52"/>
                  </a:lnTo>
                  <a:lnTo>
                    <a:pt x="111" y="52"/>
                  </a:lnTo>
                  <a:lnTo>
                    <a:pt x="116" y="52"/>
                  </a:lnTo>
                  <a:lnTo>
                    <a:pt x="119" y="47"/>
                  </a:lnTo>
                  <a:lnTo>
                    <a:pt x="122" y="41"/>
                  </a:lnTo>
                  <a:lnTo>
                    <a:pt x="124" y="50"/>
                  </a:lnTo>
                  <a:lnTo>
                    <a:pt x="127" y="60"/>
                  </a:lnTo>
                  <a:lnTo>
                    <a:pt x="127" y="65"/>
                  </a:lnTo>
                  <a:lnTo>
                    <a:pt x="127" y="70"/>
                  </a:lnTo>
                  <a:lnTo>
                    <a:pt x="131" y="68"/>
                  </a:lnTo>
                  <a:lnTo>
                    <a:pt x="134" y="67"/>
                  </a:lnTo>
                  <a:lnTo>
                    <a:pt x="141" y="78"/>
                  </a:lnTo>
                  <a:lnTo>
                    <a:pt x="147" y="88"/>
                  </a:lnTo>
                  <a:lnTo>
                    <a:pt x="144" y="92"/>
                  </a:lnTo>
                  <a:lnTo>
                    <a:pt x="141" y="95"/>
                  </a:lnTo>
                  <a:lnTo>
                    <a:pt x="134" y="90"/>
                  </a:lnTo>
                  <a:lnTo>
                    <a:pt x="126" y="85"/>
                  </a:lnTo>
                  <a:lnTo>
                    <a:pt x="121" y="90"/>
                  </a:lnTo>
                  <a:lnTo>
                    <a:pt x="116" y="95"/>
                  </a:lnTo>
                  <a:lnTo>
                    <a:pt x="112" y="92"/>
                  </a:lnTo>
                  <a:lnTo>
                    <a:pt x="111" y="88"/>
                  </a:lnTo>
                  <a:lnTo>
                    <a:pt x="106" y="95"/>
                  </a:lnTo>
                  <a:lnTo>
                    <a:pt x="102" y="100"/>
                  </a:lnTo>
                  <a:lnTo>
                    <a:pt x="97" y="97"/>
                  </a:lnTo>
                  <a:lnTo>
                    <a:pt x="94" y="93"/>
                  </a:lnTo>
                  <a:lnTo>
                    <a:pt x="94" y="87"/>
                  </a:lnTo>
                  <a:lnTo>
                    <a:pt x="96" y="80"/>
                  </a:lnTo>
                  <a:lnTo>
                    <a:pt x="92" y="78"/>
                  </a:lnTo>
                  <a:lnTo>
                    <a:pt x="87" y="77"/>
                  </a:lnTo>
                  <a:lnTo>
                    <a:pt x="84" y="70"/>
                  </a:lnTo>
                  <a:lnTo>
                    <a:pt x="81" y="63"/>
                  </a:lnTo>
                  <a:lnTo>
                    <a:pt x="76" y="65"/>
                  </a:lnTo>
                  <a:lnTo>
                    <a:pt x="70" y="68"/>
                  </a:lnTo>
                  <a:lnTo>
                    <a:pt x="62" y="63"/>
                  </a:lnTo>
                  <a:lnTo>
                    <a:pt x="54" y="60"/>
                  </a:lnTo>
                  <a:lnTo>
                    <a:pt x="54" y="57"/>
                  </a:lnTo>
                  <a:lnTo>
                    <a:pt x="52" y="53"/>
                  </a:lnTo>
                  <a:lnTo>
                    <a:pt x="50" y="55"/>
                  </a:lnTo>
                  <a:lnTo>
                    <a:pt x="47" y="57"/>
                  </a:lnTo>
                  <a:lnTo>
                    <a:pt x="45" y="52"/>
                  </a:lnTo>
                  <a:lnTo>
                    <a:pt x="44" y="47"/>
                  </a:lnTo>
                  <a:lnTo>
                    <a:pt x="40" y="48"/>
                  </a:lnTo>
                  <a:lnTo>
                    <a:pt x="37" y="48"/>
                  </a:lnTo>
                  <a:lnTo>
                    <a:pt x="34" y="48"/>
                  </a:lnTo>
                  <a:lnTo>
                    <a:pt x="30" y="47"/>
                  </a:lnTo>
                  <a:lnTo>
                    <a:pt x="29" y="41"/>
                  </a:lnTo>
                  <a:lnTo>
                    <a:pt x="25" y="38"/>
                  </a:lnTo>
                  <a:lnTo>
                    <a:pt x="22" y="36"/>
                  </a:lnTo>
                  <a:lnTo>
                    <a:pt x="19" y="36"/>
                  </a:lnTo>
                  <a:lnTo>
                    <a:pt x="15" y="30"/>
                  </a:lnTo>
                  <a:lnTo>
                    <a:pt x="12" y="25"/>
                  </a:lnTo>
                  <a:lnTo>
                    <a:pt x="12" y="28"/>
                  </a:lnTo>
                  <a:lnTo>
                    <a:pt x="12" y="31"/>
                  </a:lnTo>
                  <a:lnTo>
                    <a:pt x="10" y="25"/>
                  </a:lnTo>
                  <a:lnTo>
                    <a:pt x="9" y="20"/>
                  </a:lnTo>
                  <a:lnTo>
                    <a:pt x="5" y="15"/>
                  </a:lnTo>
                  <a:lnTo>
                    <a:pt x="0" y="11"/>
                  </a:lnTo>
                  <a:lnTo>
                    <a:pt x="5" y="11"/>
                  </a:lnTo>
                  <a:lnTo>
                    <a:pt x="9" y="10"/>
                  </a:lnTo>
                  <a:lnTo>
                    <a:pt x="5" y="6"/>
                  </a:lnTo>
                  <a:lnTo>
                    <a:pt x="0" y="1"/>
                  </a:lnTo>
                  <a:lnTo>
                    <a:pt x="4" y="0"/>
                  </a:lnTo>
                  <a:lnTo>
                    <a:pt x="7" y="0"/>
                  </a:lnTo>
                  <a:close/>
                </a:path>
              </a:pathLst>
            </a:custGeom>
            <a:solidFill>
              <a:srgbClr val="1F1A17"/>
            </a:solidFill>
            <a:ln w="9525">
              <a:noFill/>
              <a:round/>
              <a:headEnd/>
              <a:tailEnd/>
            </a:ln>
          </p:spPr>
          <p:txBody>
            <a:bodyPr/>
            <a:lstStyle/>
            <a:p>
              <a:endParaRPr lang="en-US"/>
            </a:p>
          </p:txBody>
        </p:sp>
        <p:sp>
          <p:nvSpPr>
            <p:cNvPr id="5345" name="Freeform 1249"/>
            <p:cNvSpPr>
              <a:spLocks/>
            </p:cNvSpPr>
            <p:nvPr/>
          </p:nvSpPr>
          <p:spPr bwMode="auto">
            <a:xfrm>
              <a:off x="3464" y="3083"/>
              <a:ext cx="55" cy="107"/>
            </a:xfrm>
            <a:custGeom>
              <a:avLst/>
              <a:gdLst/>
              <a:ahLst/>
              <a:cxnLst>
                <a:cxn ang="0">
                  <a:pos x="0" y="28"/>
                </a:cxn>
                <a:cxn ang="0">
                  <a:pos x="0" y="30"/>
                </a:cxn>
                <a:cxn ang="0">
                  <a:pos x="1" y="35"/>
                </a:cxn>
                <a:cxn ang="0">
                  <a:pos x="3" y="38"/>
                </a:cxn>
                <a:cxn ang="0">
                  <a:pos x="6" y="41"/>
                </a:cxn>
                <a:cxn ang="0">
                  <a:pos x="10" y="43"/>
                </a:cxn>
                <a:cxn ang="0">
                  <a:pos x="10" y="46"/>
                </a:cxn>
                <a:cxn ang="0">
                  <a:pos x="10" y="50"/>
                </a:cxn>
                <a:cxn ang="0">
                  <a:pos x="8" y="51"/>
                </a:cxn>
                <a:cxn ang="0">
                  <a:pos x="11" y="58"/>
                </a:cxn>
                <a:cxn ang="0">
                  <a:pos x="13" y="68"/>
                </a:cxn>
                <a:cxn ang="0">
                  <a:pos x="13" y="76"/>
                </a:cxn>
                <a:cxn ang="0">
                  <a:pos x="13" y="83"/>
                </a:cxn>
                <a:cxn ang="0">
                  <a:pos x="16" y="88"/>
                </a:cxn>
                <a:cxn ang="0">
                  <a:pos x="26" y="95"/>
                </a:cxn>
                <a:cxn ang="0">
                  <a:pos x="20" y="75"/>
                </a:cxn>
                <a:cxn ang="0">
                  <a:pos x="32" y="83"/>
                </a:cxn>
                <a:cxn ang="0">
                  <a:pos x="33" y="91"/>
                </a:cxn>
                <a:cxn ang="0">
                  <a:pos x="28" y="83"/>
                </a:cxn>
                <a:cxn ang="0">
                  <a:pos x="33" y="107"/>
                </a:cxn>
                <a:cxn ang="0">
                  <a:pos x="43" y="107"/>
                </a:cxn>
                <a:cxn ang="0">
                  <a:pos x="40" y="97"/>
                </a:cxn>
                <a:cxn ang="0">
                  <a:pos x="38" y="73"/>
                </a:cxn>
                <a:cxn ang="0">
                  <a:pos x="47" y="61"/>
                </a:cxn>
                <a:cxn ang="0">
                  <a:pos x="47" y="53"/>
                </a:cxn>
                <a:cxn ang="0">
                  <a:pos x="47" y="41"/>
                </a:cxn>
                <a:cxn ang="0">
                  <a:pos x="52" y="31"/>
                </a:cxn>
                <a:cxn ang="0">
                  <a:pos x="55" y="28"/>
                </a:cxn>
                <a:cxn ang="0">
                  <a:pos x="53" y="28"/>
                </a:cxn>
                <a:cxn ang="0">
                  <a:pos x="52" y="21"/>
                </a:cxn>
                <a:cxn ang="0">
                  <a:pos x="52" y="10"/>
                </a:cxn>
                <a:cxn ang="0">
                  <a:pos x="53" y="5"/>
                </a:cxn>
                <a:cxn ang="0">
                  <a:pos x="47" y="0"/>
                </a:cxn>
                <a:cxn ang="0">
                  <a:pos x="48" y="5"/>
                </a:cxn>
                <a:cxn ang="0">
                  <a:pos x="47" y="11"/>
                </a:cxn>
                <a:cxn ang="0">
                  <a:pos x="43" y="13"/>
                </a:cxn>
                <a:cxn ang="0">
                  <a:pos x="42" y="11"/>
                </a:cxn>
                <a:cxn ang="0">
                  <a:pos x="40" y="10"/>
                </a:cxn>
                <a:cxn ang="0">
                  <a:pos x="40" y="10"/>
                </a:cxn>
                <a:cxn ang="0">
                  <a:pos x="38" y="26"/>
                </a:cxn>
                <a:cxn ang="0">
                  <a:pos x="30" y="26"/>
                </a:cxn>
                <a:cxn ang="0">
                  <a:pos x="28" y="35"/>
                </a:cxn>
                <a:cxn ang="0">
                  <a:pos x="23" y="41"/>
                </a:cxn>
                <a:cxn ang="0">
                  <a:pos x="18" y="36"/>
                </a:cxn>
                <a:cxn ang="0">
                  <a:pos x="16" y="33"/>
                </a:cxn>
                <a:cxn ang="0">
                  <a:pos x="18" y="46"/>
                </a:cxn>
                <a:cxn ang="0">
                  <a:pos x="11" y="36"/>
                </a:cxn>
                <a:cxn ang="0">
                  <a:pos x="0" y="28"/>
                </a:cxn>
              </a:cxnLst>
              <a:rect l="0" t="0" r="r" b="b"/>
              <a:pathLst>
                <a:path w="55" h="107">
                  <a:moveTo>
                    <a:pt x="0" y="28"/>
                  </a:moveTo>
                  <a:lnTo>
                    <a:pt x="0" y="30"/>
                  </a:lnTo>
                  <a:lnTo>
                    <a:pt x="1" y="35"/>
                  </a:lnTo>
                  <a:lnTo>
                    <a:pt x="3" y="38"/>
                  </a:lnTo>
                  <a:lnTo>
                    <a:pt x="6" y="41"/>
                  </a:lnTo>
                  <a:lnTo>
                    <a:pt x="10" y="43"/>
                  </a:lnTo>
                  <a:lnTo>
                    <a:pt x="10" y="46"/>
                  </a:lnTo>
                  <a:lnTo>
                    <a:pt x="10" y="50"/>
                  </a:lnTo>
                  <a:lnTo>
                    <a:pt x="8" y="51"/>
                  </a:lnTo>
                  <a:lnTo>
                    <a:pt x="11" y="58"/>
                  </a:lnTo>
                  <a:lnTo>
                    <a:pt x="13" y="68"/>
                  </a:lnTo>
                  <a:lnTo>
                    <a:pt x="13" y="76"/>
                  </a:lnTo>
                  <a:lnTo>
                    <a:pt x="13" y="83"/>
                  </a:lnTo>
                  <a:lnTo>
                    <a:pt x="16" y="88"/>
                  </a:lnTo>
                  <a:lnTo>
                    <a:pt x="26" y="95"/>
                  </a:lnTo>
                  <a:lnTo>
                    <a:pt x="20" y="75"/>
                  </a:lnTo>
                  <a:lnTo>
                    <a:pt x="32" y="83"/>
                  </a:lnTo>
                  <a:lnTo>
                    <a:pt x="33" y="91"/>
                  </a:lnTo>
                  <a:lnTo>
                    <a:pt x="28" y="83"/>
                  </a:lnTo>
                  <a:lnTo>
                    <a:pt x="33" y="107"/>
                  </a:lnTo>
                  <a:lnTo>
                    <a:pt x="43" y="107"/>
                  </a:lnTo>
                  <a:lnTo>
                    <a:pt x="40" y="97"/>
                  </a:lnTo>
                  <a:lnTo>
                    <a:pt x="38" y="73"/>
                  </a:lnTo>
                  <a:lnTo>
                    <a:pt x="47" y="61"/>
                  </a:lnTo>
                  <a:lnTo>
                    <a:pt x="47" y="53"/>
                  </a:lnTo>
                  <a:lnTo>
                    <a:pt x="47" y="41"/>
                  </a:lnTo>
                  <a:lnTo>
                    <a:pt x="52" y="31"/>
                  </a:lnTo>
                  <a:lnTo>
                    <a:pt x="55" y="28"/>
                  </a:lnTo>
                  <a:lnTo>
                    <a:pt x="53" y="28"/>
                  </a:lnTo>
                  <a:lnTo>
                    <a:pt x="52" y="21"/>
                  </a:lnTo>
                  <a:lnTo>
                    <a:pt x="52" y="10"/>
                  </a:lnTo>
                  <a:lnTo>
                    <a:pt x="53" y="5"/>
                  </a:lnTo>
                  <a:lnTo>
                    <a:pt x="47" y="0"/>
                  </a:lnTo>
                  <a:lnTo>
                    <a:pt x="48" y="5"/>
                  </a:lnTo>
                  <a:lnTo>
                    <a:pt x="47" y="11"/>
                  </a:lnTo>
                  <a:lnTo>
                    <a:pt x="43" y="13"/>
                  </a:lnTo>
                  <a:lnTo>
                    <a:pt x="42" y="11"/>
                  </a:lnTo>
                  <a:lnTo>
                    <a:pt x="40" y="10"/>
                  </a:lnTo>
                  <a:lnTo>
                    <a:pt x="40" y="10"/>
                  </a:lnTo>
                  <a:lnTo>
                    <a:pt x="38" y="26"/>
                  </a:lnTo>
                  <a:lnTo>
                    <a:pt x="30" y="26"/>
                  </a:lnTo>
                  <a:lnTo>
                    <a:pt x="28" y="35"/>
                  </a:lnTo>
                  <a:lnTo>
                    <a:pt x="23" y="41"/>
                  </a:lnTo>
                  <a:lnTo>
                    <a:pt x="18" y="36"/>
                  </a:lnTo>
                  <a:lnTo>
                    <a:pt x="16" y="33"/>
                  </a:lnTo>
                  <a:lnTo>
                    <a:pt x="18" y="46"/>
                  </a:lnTo>
                  <a:lnTo>
                    <a:pt x="11" y="36"/>
                  </a:lnTo>
                  <a:lnTo>
                    <a:pt x="0" y="28"/>
                  </a:lnTo>
                  <a:close/>
                </a:path>
              </a:pathLst>
            </a:custGeom>
            <a:solidFill>
              <a:srgbClr val="1F1A17"/>
            </a:solidFill>
            <a:ln w="9525">
              <a:noFill/>
              <a:round/>
              <a:headEnd/>
              <a:tailEnd/>
            </a:ln>
          </p:spPr>
          <p:txBody>
            <a:bodyPr/>
            <a:lstStyle/>
            <a:p>
              <a:endParaRPr lang="en-US"/>
            </a:p>
          </p:txBody>
        </p:sp>
        <p:sp>
          <p:nvSpPr>
            <p:cNvPr id="5346" name="Freeform 1250"/>
            <p:cNvSpPr>
              <a:spLocks/>
            </p:cNvSpPr>
            <p:nvPr/>
          </p:nvSpPr>
          <p:spPr bwMode="auto">
            <a:xfrm>
              <a:off x="3517" y="3109"/>
              <a:ext cx="45" cy="40"/>
            </a:xfrm>
            <a:custGeom>
              <a:avLst/>
              <a:gdLst/>
              <a:ahLst/>
              <a:cxnLst>
                <a:cxn ang="0">
                  <a:pos x="0" y="17"/>
                </a:cxn>
                <a:cxn ang="0">
                  <a:pos x="0" y="25"/>
                </a:cxn>
                <a:cxn ang="0">
                  <a:pos x="2" y="37"/>
                </a:cxn>
                <a:cxn ang="0">
                  <a:pos x="7" y="40"/>
                </a:cxn>
                <a:cxn ang="0">
                  <a:pos x="10" y="40"/>
                </a:cxn>
                <a:cxn ang="0">
                  <a:pos x="12" y="29"/>
                </a:cxn>
                <a:cxn ang="0">
                  <a:pos x="12" y="30"/>
                </a:cxn>
                <a:cxn ang="0">
                  <a:pos x="14" y="34"/>
                </a:cxn>
                <a:cxn ang="0">
                  <a:pos x="17" y="37"/>
                </a:cxn>
                <a:cxn ang="0">
                  <a:pos x="22" y="35"/>
                </a:cxn>
                <a:cxn ang="0">
                  <a:pos x="30" y="27"/>
                </a:cxn>
                <a:cxn ang="0">
                  <a:pos x="35" y="22"/>
                </a:cxn>
                <a:cxn ang="0">
                  <a:pos x="44" y="19"/>
                </a:cxn>
                <a:cxn ang="0">
                  <a:pos x="45" y="12"/>
                </a:cxn>
                <a:cxn ang="0">
                  <a:pos x="44" y="14"/>
                </a:cxn>
                <a:cxn ang="0">
                  <a:pos x="42" y="15"/>
                </a:cxn>
                <a:cxn ang="0">
                  <a:pos x="39" y="17"/>
                </a:cxn>
                <a:cxn ang="0">
                  <a:pos x="32" y="15"/>
                </a:cxn>
                <a:cxn ang="0">
                  <a:pos x="27" y="14"/>
                </a:cxn>
                <a:cxn ang="0">
                  <a:pos x="25" y="15"/>
                </a:cxn>
                <a:cxn ang="0">
                  <a:pos x="24" y="19"/>
                </a:cxn>
                <a:cxn ang="0">
                  <a:pos x="24" y="19"/>
                </a:cxn>
                <a:cxn ang="0">
                  <a:pos x="14" y="15"/>
                </a:cxn>
                <a:cxn ang="0">
                  <a:pos x="19" y="4"/>
                </a:cxn>
                <a:cxn ang="0">
                  <a:pos x="15" y="0"/>
                </a:cxn>
                <a:cxn ang="0">
                  <a:pos x="7" y="4"/>
                </a:cxn>
                <a:cxn ang="0">
                  <a:pos x="14" y="9"/>
                </a:cxn>
                <a:cxn ang="0">
                  <a:pos x="0" y="17"/>
                </a:cxn>
              </a:cxnLst>
              <a:rect l="0" t="0" r="r" b="b"/>
              <a:pathLst>
                <a:path w="45" h="40">
                  <a:moveTo>
                    <a:pt x="0" y="17"/>
                  </a:moveTo>
                  <a:lnTo>
                    <a:pt x="0" y="25"/>
                  </a:lnTo>
                  <a:lnTo>
                    <a:pt x="2" y="37"/>
                  </a:lnTo>
                  <a:lnTo>
                    <a:pt x="7" y="40"/>
                  </a:lnTo>
                  <a:lnTo>
                    <a:pt x="10" y="40"/>
                  </a:lnTo>
                  <a:lnTo>
                    <a:pt x="12" y="29"/>
                  </a:lnTo>
                  <a:lnTo>
                    <a:pt x="12" y="30"/>
                  </a:lnTo>
                  <a:lnTo>
                    <a:pt x="14" y="34"/>
                  </a:lnTo>
                  <a:lnTo>
                    <a:pt x="17" y="37"/>
                  </a:lnTo>
                  <a:lnTo>
                    <a:pt x="22" y="35"/>
                  </a:lnTo>
                  <a:lnTo>
                    <a:pt x="30" y="27"/>
                  </a:lnTo>
                  <a:lnTo>
                    <a:pt x="35" y="22"/>
                  </a:lnTo>
                  <a:lnTo>
                    <a:pt x="44" y="19"/>
                  </a:lnTo>
                  <a:lnTo>
                    <a:pt x="45" y="12"/>
                  </a:lnTo>
                  <a:lnTo>
                    <a:pt x="44" y="14"/>
                  </a:lnTo>
                  <a:lnTo>
                    <a:pt x="42" y="15"/>
                  </a:lnTo>
                  <a:lnTo>
                    <a:pt x="39" y="17"/>
                  </a:lnTo>
                  <a:lnTo>
                    <a:pt x="32" y="15"/>
                  </a:lnTo>
                  <a:lnTo>
                    <a:pt x="27" y="14"/>
                  </a:lnTo>
                  <a:lnTo>
                    <a:pt x="25" y="15"/>
                  </a:lnTo>
                  <a:lnTo>
                    <a:pt x="24" y="19"/>
                  </a:lnTo>
                  <a:lnTo>
                    <a:pt x="24" y="19"/>
                  </a:lnTo>
                  <a:lnTo>
                    <a:pt x="14" y="15"/>
                  </a:lnTo>
                  <a:lnTo>
                    <a:pt x="19" y="4"/>
                  </a:lnTo>
                  <a:lnTo>
                    <a:pt x="15" y="0"/>
                  </a:lnTo>
                  <a:lnTo>
                    <a:pt x="7" y="4"/>
                  </a:lnTo>
                  <a:lnTo>
                    <a:pt x="14" y="9"/>
                  </a:lnTo>
                  <a:lnTo>
                    <a:pt x="0" y="17"/>
                  </a:lnTo>
                  <a:close/>
                </a:path>
              </a:pathLst>
            </a:custGeom>
            <a:solidFill>
              <a:srgbClr val="1F1A17"/>
            </a:solidFill>
            <a:ln w="9525">
              <a:noFill/>
              <a:round/>
              <a:headEnd/>
              <a:tailEnd/>
            </a:ln>
          </p:spPr>
          <p:txBody>
            <a:bodyPr/>
            <a:lstStyle/>
            <a:p>
              <a:endParaRPr lang="en-US"/>
            </a:p>
          </p:txBody>
        </p:sp>
        <p:sp>
          <p:nvSpPr>
            <p:cNvPr id="5347" name="Freeform 1251"/>
            <p:cNvSpPr>
              <a:spLocks/>
            </p:cNvSpPr>
            <p:nvPr/>
          </p:nvSpPr>
          <p:spPr bwMode="auto">
            <a:xfrm>
              <a:off x="3511" y="3129"/>
              <a:ext cx="66" cy="49"/>
            </a:xfrm>
            <a:custGeom>
              <a:avLst/>
              <a:gdLst/>
              <a:ahLst/>
              <a:cxnLst>
                <a:cxn ang="0">
                  <a:pos x="0" y="34"/>
                </a:cxn>
                <a:cxn ang="0">
                  <a:pos x="5" y="22"/>
                </a:cxn>
                <a:cxn ang="0">
                  <a:pos x="8" y="25"/>
                </a:cxn>
                <a:cxn ang="0">
                  <a:pos x="11" y="27"/>
                </a:cxn>
                <a:cxn ang="0">
                  <a:pos x="15" y="32"/>
                </a:cxn>
                <a:cxn ang="0">
                  <a:pos x="16" y="39"/>
                </a:cxn>
                <a:cxn ang="0">
                  <a:pos x="18" y="29"/>
                </a:cxn>
                <a:cxn ang="0">
                  <a:pos x="21" y="37"/>
                </a:cxn>
                <a:cxn ang="0">
                  <a:pos x="21" y="32"/>
                </a:cxn>
                <a:cxn ang="0">
                  <a:pos x="23" y="25"/>
                </a:cxn>
                <a:cxn ang="0">
                  <a:pos x="25" y="29"/>
                </a:cxn>
                <a:cxn ang="0">
                  <a:pos x="26" y="30"/>
                </a:cxn>
                <a:cxn ang="0">
                  <a:pos x="28" y="24"/>
                </a:cxn>
                <a:cxn ang="0">
                  <a:pos x="28" y="30"/>
                </a:cxn>
                <a:cxn ang="0">
                  <a:pos x="30" y="27"/>
                </a:cxn>
                <a:cxn ang="0">
                  <a:pos x="31" y="22"/>
                </a:cxn>
                <a:cxn ang="0">
                  <a:pos x="35" y="24"/>
                </a:cxn>
                <a:cxn ang="0">
                  <a:pos x="36" y="25"/>
                </a:cxn>
                <a:cxn ang="0">
                  <a:pos x="45" y="27"/>
                </a:cxn>
                <a:cxn ang="0">
                  <a:pos x="46" y="19"/>
                </a:cxn>
                <a:cxn ang="0">
                  <a:pos x="50" y="12"/>
                </a:cxn>
                <a:cxn ang="0">
                  <a:pos x="53" y="14"/>
                </a:cxn>
                <a:cxn ang="0">
                  <a:pos x="55" y="14"/>
                </a:cxn>
                <a:cxn ang="0">
                  <a:pos x="55" y="10"/>
                </a:cxn>
                <a:cxn ang="0">
                  <a:pos x="53" y="9"/>
                </a:cxn>
                <a:cxn ang="0">
                  <a:pos x="56" y="7"/>
                </a:cxn>
                <a:cxn ang="0">
                  <a:pos x="55" y="0"/>
                </a:cxn>
                <a:cxn ang="0">
                  <a:pos x="66" y="7"/>
                </a:cxn>
                <a:cxn ang="0">
                  <a:pos x="63" y="9"/>
                </a:cxn>
                <a:cxn ang="0">
                  <a:pos x="60" y="12"/>
                </a:cxn>
                <a:cxn ang="0">
                  <a:pos x="58" y="17"/>
                </a:cxn>
                <a:cxn ang="0">
                  <a:pos x="56" y="19"/>
                </a:cxn>
                <a:cxn ang="0">
                  <a:pos x="48" y="24"/>
                </a:cxn>
                <a:cxn ang="0">
                  <a:pos x="48" y="30"/>
                </a:cxn>
                <a:cxn ang="0">
                  <a:pos x="43" y="30"/>
                </a:cxn>
                <a:cxn ang="0">
                  <a:pos x="43" y="35"/>
                </a:cxn>
                <a:cxn ang="0">
                  <a:pos x="40" y="34"/>
                </a:cxn>
                <a:cxn ang="0">
                  <a:pos x="40" y="40"/>
                </a:cxn>
                <a:cxn ang="0">
                  <a:pos x="38" y="37"/>
                </a:cxn>
                <a:cxn ang="0">
                  <a:pos x="36" y="35"/>
                </a:cxn>
                <a:cxn ang="0">
                  <a:pos x="35" y="39"/>
                </a:cxn>
                <a:cxn ang="0">
                  <a:pos x="33" y="42"/>
                </a:cxn>
                <a:cxn ang="0">
                  <a:pos x="28" y="44"/>
                </a:cxn>
                <a:cxn ang="0">
                  <a:pos x="26" y="49"/>
                </a:cxn>
                <a:cxn ang="0">
                  <a:pos x="25" y="45"/>
                </a:cxn>
                <a:cxn ang="0">
                  <a:pos x="21" y="45"/>
                </a:cxn>
                <a:cxn ang="0">
                  <a:pos x="20" y="49"/>
                </a:cxn>
                <a:cxn ang="0">
                  <a:pos x="18" y="49"/>
                </a:cxn>
                <a:cxn ang="0">
                  <a:pos x="16" y="47"/>
                </a:cxn>
                <a:cxn ang="0">
                  <a:pos x="15" y="45"/>
                </a:cxn>
                <a:cxn ang="0">
                  <a:pos x="11" y="44"/>
                </a:cxn>
                <a:cxn ang="0">
                  <a:pos x="11" y="44"/>
                </a:cxn>
                <a:cxn ang="0">
                  <a:pos x="8" y="42"/>
                </a:cxn>
                <a:cxn ang="0">
                  <a:pos x="8" y="39"/>
                </a:cxn>
                <a:cxn ang="0">
                  <a:pos x="8" y="34"/>
                </a:cxn>
                <a:cxn ang="0">
                  <a:pos x="3" y="34"/>
                </a:cxn>
                <a:cxn ang="0">
                  <a:pos x="0" y="34"/>
                </a:cxn>
              </a:cxnLst>
              <a:rect l="0" t="0" r="r" b="b"/>
              <a:pathLst>
                <a:path w="66" h="49">
                  <a:moveTo>
                    <a:pt x="0" y="34"/>
                  </a:moveTo>
                  <a:lnTo>
                    <a:pt x="5" y="22"/>
                  </a:lnTo>
                  <a:lnTo>
                    <a:pt x="8" y="25"/>
                  </a:lnTo>
                  <a:lnTo>
                    <a:pt x="11" y="27"/>
                  </a:lnTo>
                  <a:lnTo>
                    <a:pt x="15" y="32"/>
                  </a:lnTo>
                  <a:lnTo>
                    <a:pt x="16" y="39"/>
                  </a:lnTo>
                  <a:lnTo>
                    <a:pt x="18" y="29"/>
                  </a:lnTo>
                  <a:lnTo>
                    <a:pt x="21" y="37"/>
                  </a:lnTo>
                  <a:lnTo>
                    <a:pt x="21" y="32"/>
                  </a:lnTo>
                  <a:lnTo>
                    <a:pt x="23" y="25"/>
                  </a:lnTo>
                  <a:lnTo>
                    <a:pt x="25" y="29"/>
                  </a:lnTo>
                  <a:lnTo>
                    <a:pt x="26" y="30"/>
                  </a:lnTo>
                  <a:lnTo>
                    <a:pt x="28" y="24"/>
                  </a:lnTo>
                  <a:lnTo>
                    <a:pt x="28" y="30"/>
                  </a:lnTo>
                  <a:lnTo>
                    <a:pt x="30" y="27"/>
                  </a:lnTo>
                  <a:lnTo>
                    <a:pt x="31" y="22"/>
                  </a:lnTo>
                  <a:lnTo>
                    <a:pt x="35" y="24"/>
                  </a:lnTo>
                  <a:lnTo>
                    <a:pt x="36" y="25"/>
                  </a:lnTo>
                  <a:lnTo>
                    <a:pt x="45" y="27"/>
                  </a:lnTo>
                  <a:lnTo>
                    <a:pt x="46" y="19"/>
                  </a:lnTo>
                  <a:lnTo>
                    <a:pt x="50" y="12"/>
                  </a:lnTo>
                  <a:lnTo>
                    <a:pt x="53" y="14"/>
                  </a:lnTo>
                  <a:lnTo>
                    <a:pt x="55" y="14"/>
                  </a:lnTo>
                  <a:lnTo>
                    <a:pt x="55" y="10"/>
                  </a:lnTo>
                  <a:lnTo>
                    <a:pt x="53" y="9"/>
                  </a:lnTo>
                  <a:lnTo>
                    <a:pt x="56" y="7"/>
                  </a:lnTo>
                  <a:lnTo>
                    <a:pt x="55" y="0"/>
                  </a:lnTo>
                  <a:lnTo>
                    <a:pt x="66" y="7"/>
                  </a:lnTo>
                  <a:lnTo>
                    <a:pt x="63" y="9"/>
                  </a:lnTo>
                  <a:lnTo>
                    <a:pt x="60" y="12"/>
                  </a:lnTo>
                  <a:lnTo>
                    <a:pt x="58" y="17"/>
                  </a:lnTo>
                  <a:lnTo>
                    <a:pt x="56" y="19"/>
                  </a:lnTo>
                  <a:lnTo>
                    <a:pt x="48" y="24"/>
                  </a:lnTo>
                  <a:lnTo>
                    <a:pt x="48" y="30"/>
                  </a:lnTo>
                  <a:lnTo>
                    <a:pt x="43" y="30"/>
                  </a:lnTo>
                  <a:lnTo>
                    <a:pt x="43" y="35"/>
                  </a:lnTo>
                  <a:lnTo>
                    <a:pt x="40" y="34"/>
                  </a:lnTo>
                  <a:lnTo>
                    <a:pt x="40" y="40"/>
                  </a:lnTo>
                  <a:lnTo>
                    <a:pt x="38" y="37"/>
                  </a:lnTo>
                  <a:lnTo>
                    <a:pt x="36" y="35"/>
                  </a:lnTo>
                  <a:lnTo>
                    <a:pt x="35" y="39"/>
                  </a:lnTo>
                  <a:lnTo>
                    <a:pt x="33" y="42"/>
                  </a:lnTo>
                  <a:lnTo>
                    <a:pt x="28" y="44"/>
                  </a:lnTo>
                  <a:lnTo>
                    <a:pt x="26" y="49"/>
                  </a:lnTo>
                  <a:lnTo>
                    <a:pt x="25" y="45"/>
                  </a:lnTo>
                  <a:lnTo>
                    <a:pt x="21" y="45"/>
                  </a:lnTo>
                  <a:lnTo>
                    <a:pt x="20" y="49"/>
                  </a:lnTo>
                  <a:lnTo>
                    <a:pt x="18" y="49"/>
                  </a:lnTo>
                  <a:lnTo>
                    <a:pt x="16" y="47"/>
                  </a:lnTo>
                  <a:lnTo>
                    <a:pt x="15" y="45"/>
                  </a:lnTo>
                  <a:lnTo>
                    <a:pt x="11" y="44"/>
                  </a:lnTo>
                  <a:lnTo>
                    <a:pt x="11" y="44"/>
                  </a:lnTo>
                  <a:lnTo>
                    <a:pt x="8" y="42"/>
                  </a:lnTo>
                  <a:lnTo>
                    <a:pt x="8" y="39"/>
                  </a:lnTo>
                  <a:lnTo>
                    <a:pt x="8" y="34"/>
                  </a:lnTo>
                  <a:lnTo>
                    <a:pt x="3" y="34"/>
                  </a:lnTo>
                  <a:lnTo>
                    <a:pt x="0" y="34"/>
                  </a:lnTo>
                  <a:close/>
                </a:path>
              </a:pathLst>
            </a:custGeom>
            <a:solidFill>
              <a:srgbClr val="1F1A17"/>
            </a:solidFill>
            <a:ln w="9525">
              <a:noFill/>
              <a:round/>
              <a:headEnd/>
              <a:tailEnd/>
            </a:ln>
          </p:spPr>
          <p:txBody>
            <a:bodyPr/>
            <a:lstStyle/>
            <a:p>
              <a:endParaRPr lang="en-US"/>
            </a:p>
          </p:txBody>
        </p:sp>
        <p:sp>
          <p:nvSpPr>
            <p:cNvPr id="5348" name="Freeform 1252"/>
            <p:cNvSpPr>
              <a:spLocks/>
            </p:cNvSpPr>
            <p:nvPr/>
          </p:nvSpPr>
          <p:spPr bwMode="auto">
            <a:xfrm>
              <a:off x="3572" y="3098"/>
              <a:ext cx="25" cy="35"/>
            </a:xfrm>
            <a:custGeom>
              <a:avLst/>
              <a:gdLst/>
              <a:ahLst/>
              <a:cxnLst>
                <a:cxn ang="0">
                  <a:pos x="0" y="25"/>
                </a:cxn>
                <a:cxn ang="0">
                  <a:pos x="2" y="30"/>
                </a:cxn>
                <a:cxn ang="0">
                  <a:pos x="4" y="33"/>
                </a:cxn>
                <a:cxn ang="0">
                  <a:pos x="5" y="33"/>
                </a:cxn>
                <a:cxn ang="0">
                  <a:pos x="9" y="35"/>
                </a:cxn>
                <a:cxn ang="0">
                  <a:pos x="9" y="31"/>
                </a:cxn>
                <a:cxn ang="0">
                  <a:pos x="7" y="28"/>
                </a:cxn>
                <a:cxn ang="0">
                  <a:pos x="9" y="30"/>
                </a:cxn>
                <a:cxn ang="0">
                  <a:pos x="10" y="30"/>
                </a:cxn>
                <a:cxn ang="0">
                  <a:pos x="12" y="28"/>
                </a:cxn>
                <a:cxn ang="0">
                  <a:pos x="12" y="25"/>
                </a:cxn>
                <a:cxn ang="0">
                  <a:pos x="14" y="26"/>
                </a:cxn>
                <a:cxn ang="0">
                  <a:pos x="15" y="26"/>
                </a:cxn>
                <a:cxn ang="0">
                  <a:pos x="15" y="23"/>
                </a:cxn>
                <a:cxn ang="0">
                  <a:pos x="15" y="20"/>
                </a:cxn>
                <a:cxn ang="0">
                  <a:pos x="19" y="16"/>
                </a:cxn>
                <a:cxn ang="0">
                  <a:pos x="22" y="13"/>
                </a:cxn>
                <a:cxn ang="0">
                  <a:pos x="24" y="6"/>
                </a:cxn>
                <a:cxn ang="0">
                  <a:pos x="25" y="0"/>
                </a:cxn>
                <a:cxn ang="0">
                  <a:pos x="24" y="3"/>
                </a:cxn>
                <a:cxn ang="0">
                  <a:pos x="22" y="6"/>
                </a:cxn>
                <a:cxn ang="0">
                  <a:pos x="22" y="8"/>
                </a:cxn>
                <a:cxn ang="0">
                  <a:pos x="20" y="11"/>
                </a:cxn>
                <a:cxn ang="0">
                  <a:pos x="15" y="13"/>
                </a:cxn>
                <a:cxn ang="0">
                  <a:pos x="14" y="16"/>
                </a:cxn>
                <a:cxn ang="0">
                  <a:pos x="10" y="20"/>
                </a:cxn>
                <a:cxn ang="0">
                  <a:pos x="10" y="26"/>
                </a:cxn>
                <a:cxn ang="0">
                  <a:pos x="7" y="25"/>
                </a:cxn>
                <a:cxn ang="0">
                  <a:pos x="5" y="23"/>
                </a:cxn>
                <a:cxn ang="0">
                  <a:pos x="5" y="25"/>
                </a:cxn>
                <a:cxn ang="0">
                  <a:pos x="5" y="26"/>
                </a:cxn>
                <a:cxn ang="0">
                  <a:pos x="4" y="26"/>
                </a:cxn>
                <a:cxn ang="0">
                  <a:pos x="0" y="25"/>
                </a:cxn>
              </a:cxnLst>
              <a:rect l="0" t="0" r="r" b="b"/>
              <a:pathLst>
                <a:path w="25" h="35">
                  <a:moveTo>
                    <a:pt x="0" y="25"/>
                  </a:moveTo>
                  <a:lnTo>
                    <a:pt x="2" y="30"/>
                  </a:lnTo>
                  <a:lnTo>
                    <a:pt x="4" y="33"/>
                  </a:lnTo>
                  <a:lnTo>
                    <a:pt x="5" y="33"/>
                  </a:lnTo>
                  <a:lnTo>
                    <a:pt x="9" y="35"/>
                  </a:lnTo>
                  <a:lnTo>
                    <a:pt x="9" y="31"/>
                  </a:lnTo>
                  <a:lnTo>
                    <a:pt x="7" y="28"/>
                  </a:lnTo>
                  <a:lnTo>
                    <a:pt x="9" y="30"/>
                  </a:lnTo>
                  <a:lnTo>
                    <a:pt x="10" y="30"/>
                  </a:lnTo>
                  <a:lnTo>
                    <a:pt x="12" y="28"/>
                  </a:lnTo>
                  <a:lnTo>
                    <a:pt x="12" y="25"/>
                  </a:lnTo>
                  <a:lnTo>
                    <a:pt x="14" y="26"/>
                  </a:lnTo>
                  <a:lnTo>
                    <a:pt x="15" y="26"/>
                  </a:lnTo>
                  <a:lnTo>
                    <a:pt x="15" y="23"/>
                  </a:lnTo>
                  <a:lnTo>
                    <a:pt x="15" y="20"/>
                  </a:lnTo>
                  <a:lnTo>
                    <a:pt x="19" y="16"/>
                  </a:lnTo>
                  <a:lnTo>
                    <a:pt x="22" y="13"/>
                  </a:lnTo>
                  <a:lnTo>
                    <a:pt x="24" y="6"/>
                  </a:lnTo>
                  <a:lnTo>
                    <a:pt x="25" y="0"/>
                  </a:lnTo>
                  <a:lnTo>
                    <a:pt x="24" y="3"/>
                  </a:lnTo>
                  <a:lnTo>
                    <a:pt x="22" y="6"/>
                  </a:lnTo>
                  <a:lnTo>
                    <a:pt x="22" y="8"/>
                  </a:lnTo>
                  <a:lnTo>
                    <a:pt x="20" y="11"/>
                  </a:lnTo>
                  <a:lnTo>
                    <a:pt x="15" y="13"/>
                  </a:lnTo>
                  <a:lnTo>
                    <a:pt x="14" y="16"/>
                  </a:lnTo>
                  <a:lnTo>
                    <a:pt x="10" y="20"/>
                  </a:lnTo>
                  <a:lnTo>
                    <a:pt x="10" y="26"/>
                  </a:lnTo>
                  <a:lnTo>
                    <a:pt x="7" y="25"/>
                  </a:lnTo>
                  <a:lnTo>
                    <a:pt x="5" y="23"/>
                  </a:lnTo>
                  <a:lnTo>
                    <a:pt x="5" y="25"/>
                  </a:lnTo>
                  <a:lnTo>
                    <a:pt x="5" y="26"/>
                  </a:lnTo>
                  <a:lnTo>
                    <a:pt x="4" y="26"/>
                  </a:lnTo>
                  <a:lnTo>
                    <a:pt x="0" y="25"/>
                  </a:lnTo>
                  <a:close/>
                </a:path>
              </a:pathLst>
            </a:custGeom>
            <a:solidFill>
              <a:srgbClr val="1F1A17"/>
            </a:solidFill>
            <a:ln w="9525">
              <a:noFill/>
              <a:round/>
              <a:headEnd/>
              <a:tailEnd/>
            </a:ln>
          </p:spPr>
          <p:txBody>
            <a:bodyPr/>
            <a:lstStyle/>
            <a:p>
              <a:endParaRPr lang="en-US"/>
            </a:p>
          </p:txBody>
        </p:sp>
        <p:sp>
          <p:nvSpPr>
            <p:cNvPr id="5349" name="Freeform 1253"/>
            <p:cNvSpPr>
              <a:spLocks/>
            </p:cNvSpPr>
            <p:nvPr/>
          </p:nvSpPr>
          <p:spPr bwMode="auto">
            <a:xfrm>
              <a:off x="3480" y="3171"/>
              <a:ext cx="74" cy="57"/>
            </a:xfrm>
            <a:custGeom>
              <a:avLst/>
              <a:gdLst/>
              <a:ahLst/>
              <a:cxnLst>
                <a:cxn ang="0">
                  <a:pos x="0" y="39"/>
                </a:cxn>
                <a:cxn ang="0">
                  <a:pos x="5" y="45"/>
                </a:cxn>
                <a:cxn ang="0">
                  <a:pos x="9" y="42"/>
                </a:cxn>
                <a:cxn ang="0">
                  <a:pos x="14" y="39"/>
                </a:cxn>
                <a:cxn ang="0">
                  <a:pos x="17" y="37"/>
                </a:cxn>
                <a:cxn ang="0">
                  <a:pos x="21" y="35"/>
                </a:cxn>
                <a:cxn ang="0">
                  <a:pos x="22" y="39"/>
                </a:cxn>
                <a:cxn ang="0">
                  <a:pos x="26" y="40"/>
                </a:cxn>
                <a:cxn ang="0">
                  <a:pos x="29" y="39"/>
                </a:cxn>
                <a:cxn ang="0">
                  <a:pos x="32" y="40"/>
                </a:cxn>
                <a:cxn ang="0">
                  <a:pos x="32" y="40"/>
                </a:cxn>
                <a:cxn ang="0">
                  <a:pos x="34" y="39"/>
                </a:cxn>
                <a:cxn ang="0">
                  <a:pos x="39" y="42"/>
                </a:cxn>
                <a:cxn ang="0">
                  <a:pos x="41" y="45"/>
                </a:cxn>
                <a:cxn ang="0">
                  <a:pos x="42" y="34"/>
                </a:cxn>
                <a:cxn ang="0">
                  <a:pos x="44" y="52"/>
                </a:cxn>
                <a:cxn ang="0">
                  <a:pos x="49" y="57"/>
                </a:cxn>
                <a:cxn ang="0">
                  <a:pos x="49" y="49"/>
                </a:cxn>
                <a:cxn ang="0">
                  <a:pos x="49" y="40"/>
                </a:cxn>
                <a:cxn ang="0">
                  <a:pos x="54" y="39"/>
                </a:cxn>
                <a:cxn ang="0">
                  <a:pos x="57" y="37"/>
                </a:cxn>
                <a:cxn ang="0">
                  <a:pos x="62" y="30"/>
                </a:cxn>
                <a:cxn ang="0">
                  <a:pos x="59" y="27"/>
                </a:cxn>
                <a:cxn ang="0">
                  <a:pos x="67" y="27"/>
                </a:cxn>
                <a:cxn ang="0">
                  <a:pos x="67" y="22"/>
                </a:cxn>
                <a:cxn ang="0">
                  <a:pos x="64" y="17"/>
                </a:cxn>
                <a:cxn ang="0">
                  <a:pos x="67" y="17"/>
                </a:cxn>
                <a:cxn ang="0">
                  <a:pos x="69" y="12"/>
                </a:cxn>
                <a:cxn ang="0">
                  <a:pos x="66" y="10"/>
                </a:cxn>
                <a:cxn ang="0">
                  <a:pos x="71" y="9"/>
                </a:cxn>
                <a:cxn ang="0">
                  <a:pos x="74" y="0"/>
                </a:cxn>
                <a:cxn ang="0">
                  <a:pos x="64" y="7"/>
                </a:cxn>
                <a:cxn ang="0">
                  <a:pos x="59" y="15"/>
                </a:cxn>
                <a:cxn ang="0">
                  <a:pos x="62" y="20"/>
                </a:cxn>
                <a:cxn ang="0">
                  <a:pos x="57" y="22"/>
                </a:cxn>
                <a:cxn ang="0">
                  <a:pos x="57" y="25"/>
                </a:cxn>
                <a:cxn ang="0">
                  <a:pos x="52" y="30"/>
                </a:cxn>
                <a:cxn ang="0">
                  <a:pos x="47" y="29"/>
                </a:cxn>
                <a:cxn ang="0">
                  <a:pos x="46" y="27"/>
                </a:cxn>
                <a:cxn ang="0">
                  <a:pos x="42" y="17"/>
                </a:cxn>
                <a:cxn ang="0">
                  <a:pos x="36" y="20"/>
                </a:cxn>
                <a:cxn ang="0">
                  <a:pos x="29" y="24"/>
                </a:cxn>
                <a:cxn ang="0">
                  <a:pos x="22" y="24"/>
                </a:cxn>
                <a:cxn ang="0">
                  <a:pos x="14" y="25"/>
                </a:cxn>
                <a:cxn ang="0">
                  <a:pos x="5" y="34"/>
                </a:cxn>
                <a:cxn ang="0">
                  <a:pos x="0" y="39"/>
                </a:cxn>
              </a:cxnLst>
              <a:rect l="0" t="0" r="r" b="b"/>
              <a:pathLst>
                <a:path w="74" h="57">
                  <a:moveTo>
                    <a:pt x="0" y="39"/>
                  </a:moveTo>
                  <a:lnTo>
                    <a:pt x="5" y="45"/>
                  </a:lnTo>
                  <a:lnTo>
                    <a:pt x="9" y="42"/>
                  </a:lnTo>
                  <a:lnTo>
                    <a:pt x="14" y="39"/>
                  </a:lnTo>
                  <a:lnTo>
                    <a:pt x="17" y="37"/>
                  </a:lnTo>
                  <a:lnTo>
                    <a:pt x="21" y="35"/>
                  </a:lnTo>
                  <a:lnTo>
                    <a:pt x="22" y="39"/>
                  </a:lnTo>
                  <a:lnTo>
                    <a:pt x="26" y="40"/>
                  </a:lnTo>
                  <a:lnTo>
                    <a:pt x="29" y="39"/>
                  </a:lnTo>
                  <a:lnTo>
                    <a:pt x="32" y="40"/>
                  </a:lnTo>
                  <a:lnTo>
                    <a:pt x="32" y="40"/>
                  </a:lnTo>
                  <a:lnTo>
                    <a:pt x="34" y="39"/>
                  </a:lnTo>
                  <a:lnTo>
                    <a:pt x="39" y="42"/>
                  </a:lnTo>
                  <a:lnTo>
                    <a:pt x="41" y="45"/>
                  </a:lnTo>
                  <a:lnTo>
                    <a:pt x="42" y="34"/>
                  </a:lnTo>
                  <a:lnTo>
                    <a:pt x="44" y="52"/>
                  </a:lnTo>
                  <a:lnTo>
                    <a:pt x="49" y="57"/>
                  </a:lnTo>
                  <a:lnTo>
                    <a:pt x="49" y="49"/>
                  </a:lnTo>
                  <a:lnTo>
                    <a:pt x="49" y="40"/>
                  </a:lnTo>
                  <a:lnTo>
                    <a:pt x="54" y="39"/>
                  </a:lnTo>
                  <a:lnTo>
                    <a:pt x="57" y="37"/>
                  </a:lnTo>
                  <a:lnTo>
                    <a:pt x="62" y="30"/>
                  </a:lnTo>
                  <a:lnTo>
                    <a:pt x="59" y="27"/>
                  </a:lnTo>
                  <a:lnTo>
                    <a:pt x="67" y="27"/>
                  </a:lnTo>
                  <a:lnTo>
                    <a:pt x="67" y="22"/>
                  </a:lnTo>
                  <a:lnTo>
                    <a:pt x="64" y="17"/>
                  </a:lnTo>
                  <a:lnTo>
                    <a:pt x="67" y="17"/>
                  </a:lnTo>
                  <a:lnTo>
                    <a:pt x="69" y="12"/>
                  </a:lnTo>
                  <a:lnTo>
                    <a:pt x="66" y="10"/>
                  </a:lnTo>
                  <a:lnTo>
                    <a:pt x="71" y="9"/>
                  </a:lnTo>
                  <a:lnTo>
                    <a:pt x="74" y="0"/>
                  </a:lnTo>
                  <a:lnTo>
                    <a:pt x="64" y="7"/>
                  </a:lnTo>
                  <a:lnTo>
                    <a:pt x="59" y="15"/>
                  </a:lnTo>
                  <a:lnTo>
                    <a:pt x="62" y="20"/>
                  </a:lnTo>
                  <a:lnTo>
                    <a:pt x="57" y="22"/>
                  </a:lnTo>
                  <a:lnTo>
                    <a:pt x="57" y="25"/>
                  </a:lnTo>
                  <a:lnTo>
                    <a:pt x="52" y="30"/>
                  </a:lnTo>
                  <a:lnTo>
                    <a:pt x="47" y="29"/>
                  </a:lnTo>
                  <a:lnTo>
                    <a:pt x="46" y="27"/>
                  </a:lnTo>
                  <a:lnTo>
                    <a:pt x="42" y="17"/>
                  </a:lnTo>
                  <a:lnTo>
                    <a:pt x="36" y="20"/>
                  </a:lnTo>
                  <a:lnTo>
                    <a:pt x="29" y="24"/>
                  </a:lnTo>
                  <a:lnTo>
                    <a:pt x="22" y="24"/>
                  </a:lnTo>
                  <a:lnTo>
                    <a:pt x="14" y="25"/>
                  </a:lnTo>
                  <a:lnTo>
                    <a:pt x="5" y="34"/>
                  </a:lnTo>
                  <a:lnTo>
                    <a:pt x="0" y="39"/>
                  </a:lnTo>
                  <a:close/>
                </a:path>
              </a:pathLst>
            </a:custGeom>
            <a:solidFill>
              <a:srgbClr val="1F1A17"/>
            </a:solidFill>
            <a:ln w="9525">
              <a:noFill/>
              <a:round/>
              <a:headEnd/>
              <a:tailEnd/>
            </a:ln>
          </p:spPr>
          <p:txBody>
            <a:bodyPr/>
            <a:lstStyle/>
            <a:p>
              <a:endParaRPr lang="en-US"/>
            </a:p>
          </p:txBody>
        </p:sp>
        <p:sp>
          <p:nvSpPr>
            <p:cNvPr id="5350" name="Freeform 1254"/>
            <p:cNvSpPr>
              <a:spLocks/>
            </p:cNvSpPr>
            <p:nvPr/>
          </p:nvSpPr>
          <p:spPr bwMode="auto">
            <a:xfrm>
              <a:off x="3360" y="3108"/>
              <a:ext cx="130" cy="93"/>
            </a:xfrm>
            <a:custGeom>
              <a:avLst/>
              <a:gdLst/>
              <a:ahLst/>
              <a:cxnLst>
                <a:cxn ang="0">
                  <a:pos x="130" y="80"/>
                </a:cxn>
                <a:cxn ang="0">
                  <a:pos x="122" y="75"/>
                </a:cxn>
                <a:cxn ang="0">
                  <a:pos x="114" y="65"/>
                </a:cxn>
                <a:cxn ang="0">
                  <a:pos x="112" y="53"/>
                </a:cxn>
                <a:cxn ang="0">
                  <a:pos x="112" y="45"/>
                </a:cxn>
                <a:cxn ang="0">
                  <a:pos x="109" y="38"/>
                </a:cxn>
                <a:cxn ang="0">
                  <a:pos x="100" y="30"/>
                </a:cxn>
                <a:cxn ang="0">
                  <a:pos x="90" y="20"/>
                </a:cxn>
                <a:cxn ang="0">
                  <a:pos x="84" y="11"/>
                </a:cxn>
                <a:cxn ang="0">
                  <a:pos x="70" y="20"/>
                </a:cxn>
                <a:cxn ang="0">
                  <a:pos x="72" y="21"/>
                </a:cxn>
                <a:cxn ang="0">
                  <a:pos x="75" y="30"/>
                </a:cxn>
                <a:cxn ang="0">
                  <a:pos x="79" y="36"/>
                </a:cxn>
                <a:cxn ang="0">
                  <a:pos x="77" y="41"/>
                </a:cxn>
                <a:cxn ang="0">
                  <a:pos x="64" y="41"/>
                </a:cxn>
                <a:cxn ang="0">
                  <a:pos x="55" y="41"/>
                </a:cxn>
                <a:cxn ang="0">
                  <a:pos x="69" y="11"/>
                </a:cxn>
                <a:cxn ang="0">
                  <a:pos x="47" y="38"/>
                </a:cxn>
                <a:cxn ang="0">
                  <a:pos x="55" y="8"/>
                </a:cxn>
                <a:cxn ang="0">
                  <a:pos x="49" y="16"/>
                </a:cxn>
                <a:cxn ang="0">
                  <a:pos x="44" y="35"/>
                </a:cxn>
                <a:cxn ang="0">
                  <a:pos x="22" y="16"/>
                </a:cxn>
                <a:cxn ang="0">
                  <a:pos x="0" y="0"/>
                </a:cxn>
                <a:cxn ang="0">
                  <a:pos x="17" y="16"/>
                </a:cxn>
                <a:cxn ang="0">
                  <a:pos x="35" y="38"/>
                </a:cxn>
                <a:cxn ang="0">
                  <a:pos x="45" y="46"/>
                </a:cxn>
                <a:cxn ang="0">
                  <a:pos x="54" y="51"/>
                </a:cxn>
                <a:cxn ang="0">
                  <a:pos x="60" y="51"/>
                </a:cxn>
                <a:cxn ang="0">
                  <a:pos x="67" y="53"/>
                </a:cxn>
                <a:cxn ang="0">
                  <a:pos x="72" y="58"/>
                </a:cxn>
                <a:cxn ang="0">
                  <a:pos x="79" y="63"/>
                </a:cxn>
                <a:cxn ang="0">
                  <a:pos x="84" y="60"/>
                </a:cxn>
                <a:cxn ang="0">
                  <a:pos x="87" y="58"/>
                </a:cxn>
                <a:cxn ang="0">
                  <a:pos x="90" y="58"/>
                </a:cxn>
                <a:cxn ang="0">
                  <a:pos x="94" y="58"/>
                </a:cxn>
                <a:cxn ang="0">
                  <a:pos x="97" y="60"/>
                </a:cxn>
                <a:cxn ang="0">
                  <a:pos x="99" y="61"/>
                </a:cxn>
                <a:cxn ang="0">
                  <a:pos x="100" y="63"/>
                </a:cxn>
                <a:cxn ang="0">
                  <a:pos x="102" y="68"/>
                </a:cxn>
                <a:cxn ang="0">
                  <a:pos x="104" y="85"/>
                </a:cxn>
                <a:cxn ang="0">
                  <a:pos x="107" y="93"/>
                </a:cxn>
                <a:cxn ang="0">
                  <a:pos x="122" y="90"/>
                </a:cxn>
                <a:cxn ang="0">
                  <a:pos x="130" y="80"/>
                </a:cxn>
              </a:cxnLst>
              <a:rect l="0" t="0" r="r" b="b"/>
              <a:pathLst>
                <a:path w="130" h="93">
                  <a:moveTo>
                    <a:pt x="130" y="80"/>
                  </a:moveTo>
                  <a:lnTo>
                    <a:pt x="122" y="75"/>
                  </a:lnTo>
                  <a:lnTo>
                    <a:pt x="114" y="65"/>
                  </a:lnTo>
                  <a:lnTo>
                    <a:pt x="112" y="53"/>
                  </a:lnTo>
                  <a:lnTo>
                    <a:pt x="112" y="45"/>
                  </a:lnTo>
                  <a:lnTo>
                    <a:pt x="109" y="38"/>
                  </a:lnTo>
                  <a:lnTo>
                    <a:pt x="100" y="30"/>
                  </a:lnTo>
                  <a:lnTo>
                    <a:pt x="90" y="20"/>
                  </a:lnTo>
                  <a:lnTo>
                    <a:pt x="84" y="11"/>
                  </a:lnTo>
                  <a:lnTo>
                    <a:pt x="70" y="20"/>
                  </a:lnTo>
                  <a:lnTo>
                    <a:pt x="72" y="21"/>
                  </a:lnTo>
                  <a:lnTo>
                    <a:pt x="75" y="30"/>
                  </a:lnTo>
                  <a:lnTo>
                    <a:pt x="79" y="36"/>
                  </a:lnTo>
                  <a:lnTo>
                    <a:pt x="77" y="41"/>
                  </a:lnTo>
                  <a:lnTo>
                    <a:pt x="64" y="41"/>
                  </a:lnTo>
                  <a:lnTo>
                    <a:pt x="55" y="41"/>
                  </a:lnTo>
                  <a:lnTo>
                    <a:pt x="69" y="11"/>
                  </a:lnTo>
                  <a:lnTo>
                    <a:pt x="47" y="38"/>
                  </a:lnTo>
                  <a:lnTo>
                    <a:pt x="55" y="8"/>
                  </a:lnTo>
                  <a:lnTo>
                    <a:pt x="49" y="16"/>
                  </a:lnTo>
                  <a:lnTo>
                    <a:pt x="44" y="35"/>
                  </a:lnTo>
                  <a:lnTo>
                    <a:pt x="22" y="16"/>
                  </a:lnTo>
                  <a:lnTo>
                    <a:pt x="0" y="0"/>
                  </a:lnTo>
                  <a:lnTo>
                    <a:pt x="17" y="16"/>
                  </a:lnTo>
                  <a:lnTo>
                    <a:pt x="35" y="38"/>
                  </a:lnTo>
                  <a:lnTo>
                    <a:pt x="45" y="46"/>
                  </a:lnTo>
                  <a:lnTo>
                    <a:pt x="54" y="51"/>
                  </a:lnTo>
                  <a:lnTo>
                    <a:pt x="60" y="51"/>
                  </a:lnTo>
                  <a:lnTo>
                    <a:pt x="67" y="53"/>
                  </a:lnTo>
                  <a:lnTo>
                    <a:pt x="72" y="58"/>
                  </a:lnTo>
                  <a:lnTo>
                    <a:pt x="79" y="63"/>
                  </a:lnTo>
                  <a:lnTo>
                    <a:pt x="84" y="60"/>
                  </a:lnTo>
                  <a:lnTo>
                    <a:pt x="87" y="58"/>
                  </a:lnTo>
                  <a:lnTo>
                    <a:pt x="90" y="58"/>
                  </a:lnTo>
                  <a:lnTo>
                    <a:pt x="94" y="58"/>
                  </a:lnTo>
                  <a:lnTo>
                    <a:pt x="97" y="60"/>
                  </a:lnTo>
                  <a:lnTo>
                    <a:pt x="99" y="61"/>
                  </a:lnTo>
                  <a:lnTo>
                    <a:pt x="100" y="63"/>
                  </a:lnTo>
                  <a:lnTo>
                    <a:pt x="102" y="68"/>
                  </a:lnTo>
                  <a:lnTo>
                    <a:pt x="104" y="85"/>
                  </a:lnTo>
                  <a:lnTo>
                    <a:pt x="107" y="93"/>
                  </a:lnTo>
                  <a:lnTo>
                    <a:pt x="122" y="90"/>
                  </a:lnTo>
                  <a:lnTo>
                    <a:pt x="130" y="80"/>
                  </a:lnTo>
                  <a:close/>
                </a:path>
              </a:pathLst>
            </a:custGeom>
            <a:solidFill>
              <a:srgbClr val="1F1A17"/>
            </a:solidFill>
            <a:ln w="9525">
              <a:noFill/>
              <a:round/>
              <a:headEnd/>
              <a:tailEnd/>
            </a:ln>
          </p:spPr>
          <p:txBody>
            <a:bodyPr/>
            <a:lstStyle/>
            <a:p>
              <a:endParaRPr lang="en-US"/>
            </a:p>
          </p:txBody>
        </p:sp>
        <p:sp>
          <p:nvSpPr>
            <p:cNvPr id="5351" name="Freeform 1255"/>
            <p:cNvSpPr>
              <a:spLocks/>
            </p:cNvSpPr>
            <p:nvPr/>
          </p:nvSpPr>
          <p:spPr bwMode="auto">
            <a:xfrm>
              <a:off x="3300" y="3064"/>
              <a:ext cx="72" cy="105"/>
            </a:xfrm>
            <a:custGeom>
              <a:avLst/>
              <a:gdLst/>
              <a:ahLst/>
              <a:cxnLst>
                <a:cxn ang="0">
                  <a:pos x="0" y="0"/>
                </a:cxn>
                <a:cxn ang="0">
                  <a:pos x="0" y="3"/>
                </a:cxn>
                <a:cxn ang="0">
                  <a:pos x="3" y="10"/>
                </a:cxn>
                <a:cxn ang="0">
                  <a:pos x="3" y="15"/>
                </a:cxn>
                <a:cxn ang="0">
                  <a:pos x="7" y="20"/>
                </a:cxn>
                <a:cxn ang="0">
                  <a:pos x="10" y="25"/>
                </a:cxn>
                <a:cxn ang="0">
                  <a:pos x="12" y="34"/>
                </a:cxn>
                <a:cxn ang="0">
                  <a:pos x="15" y="34"/>
                </a:cxn>
                <a:cxn ang="0">
                  <a:pos x="18" y="39"/>
                </a:cxn>
                <a:cxn ang="0">
                  <a:pos x="23" y="44"/>
                </a:cxn>
                <a:cxn ang="0">
                  <a:pos x="25" y="44"/>
                </a:cxn>
                <a:cxn ang="0">
                  <a:pos x="27" y="47"/>
                </a:cxn>
                <a:cxn ang="0">
                  <a:pos x="30" y="50"/>
                </a:cxn>
                <a:cxn ang="0">
                  <a:pos x="35" y="50"/>
                </a:cxn>
                <a:cxn ang="0">
                  <a:pos x="37" y="55"/>
                </a:cxn>
                <a:cxn ang="0">
                  <a:pos x="40" y="59"/>
                </a:cxn>
                <a:cxn ang="0">
                  <a:pos x="42" y="62"/>
                </a:cxn>
                <a:cxn ang="0">
                  <a:pos x="45" y="65"/>
                </a:cxn>
                <a:cxn ang="0">
                  <a:pos x="50" y="70"/>
                </a:cxn>
                <a:cxn ang="0">
                  <a:pos x="53" y="70"/>
                </a:cxn>
                <a:cxn ang="0">
                  <a:pos x="57" y="75"/>
                </a:cxn>
                <a:cxn ang="0">
                  <a:pos x="62" y="89"/>
                </a:cxn>
                <a:cxn ang="0">
                  <a:pos x="70" y="102"/>
                </a:cxn>
                <a:cxn ang="0">
                  <a:pos x="69" y="95"/>
                </a:cxn>
                <a:cxn ang="0">
                  <a:pos x="70" y="84"/>
                </a:cxn>
                <a:cxn ang="0">
                  <a:pos x="67" y="69"/>
                </a:cxn>
                <a:cxn ang="0">
                  <a:pos x="52" y="49"/>
                </a:cxn>
                <a:cxn ang="0">
                  <a:pos x="47" y="42"/>
                </a:cxn>
                <a:cxn ang="0">
                  <a:pos x="38" y="34"/>
                </a:cxn>
                <a:cxn ang="0">
                  <a:pos x="35" y="35"/>
                </a:cxn>
                <a:cxn ang="0">
                  <a:pos x="35" y="42"/>
                </a:cxn>
                <a:cxn ang="0">
                  <a:pos x="28" y="39"/>
                </a:cxn>
                <a:cxn ang="0">
                  <a:pos x="23" y="34"/>
                </a:cxn>
                <a:cxn ang="0">
                  <a:pos x="18" y="27"/>
                </a:cxn>
                <a:cxn ang="0">
                  <a:pos x="15" y="24"/>
                </a:cxn>
                <a:cxn ang="0">
                  <a:pos x="13" y="19"/>
                </a:cxn>
                <a:cxn ang="0">
                  <a:pos x="8" y="7"/>
                </a:cxn>
              </a:cxnLst>
              <a:rect l="0" t="0" r="r" b="b"/>
              <a:pathLst>
                <a:path w="72" h="105">
                  <a:moveTo>
                    <a:pt x="2" y="0"/>
                  </a:moveTo>
                  <a:lnTo>
                    <a:pt x="0" y="0"/>
                  </a:lnTo>
                  <a:lnTo>
                    <a:pt x="0" y="2"/>
                  </a:lnTo>
                  <a:lnTo>
                    <a:pt x="0" y="3"/>
                  </a:lnTo>
                  <a:lnTo>
                    <a:pt x="2" y="5"/>
                  </a:lnTo>
                  <a:lnTo>
                    <a:pt x="3" y="10"/>
                  </a:lnTo>
                  <a:lnTo>
                    <a:pt x="7" y="12"/>
                  </a:lnTo>
                  <a:lnTo>
                    <a:pt x="3" y="15"/>
                  </a:lnTo>
                  <a:lnTo>
                    <a:pt x="2" y="22"/>
                  </a:lnTo>
                  <a:lnTo>
                    <a:pt x="7" y="20"/>
                  </a:lnTo>
                  <a:lnTo>
                    <a:pt x="10" y="17"/>
                  </a:lnTo>
                  <a:lnTo>
                    <a:pt x="10" y="25"/>
                  </a:lnTo>
                  <a:lnTo>
                    <a:pt x="10" y="34"/>
                  </a:lnTo>
                  <a:lnTo>
                    <a:pt x="12" y="34"/>
                  </a:lnTo>
                  <a:lnTo>
                    <a:pt x="13" y="32"/>
                  </a:lnTo>
                  <a:lnTo>
                    <a:pt x="15" y="34"/>
                  </a:lnTo>
                  <a:lnTo>
                    <a:pt x="17" y="35"/>
                  </a:lnTo>
                  <a:lnTo>
                    <a:pt x="18" y="39"/>
                  </a:lnTo>
                  <a:lnTo>
                    <a:pt x="20" y="44"/>
                  </a:lnTo>
                  <a:lnTo>
                    <a:pt x="23" y="44"/>
                  </a:lnTo>
                  <a:lnTo>
                    <a:pt x="25" y="42"/>
                  </a:lnTo>
                  <a:lnTo>
                    <a:pt x="25" y="44"/>
                  </a:lnTo>
                  <a:lnTo>
                    <a:pt x="25" y="45"/>
                  </a:lnTo>
                  <a:lnTo>
                    <a:pt x="27" y="47"/>
                  </a:lnTo>
                  <a:lnTo>
                    <a:pt x="28" y="50"/>
                  </a:lnTo>
                  <a:lnTo>
                    <a:pt x="30" y="50"/>
                  </a:lnTo>
                  <a:lnTo>
                    <a:pt x="32" y="52"/>
                  </a:lnTo>
                  <a:lnTo>
                    <a:pt x="35" y="50"/>
                  </a:lnTo>
                  <a:lnTo>
                    <a:pt x="37" y="49"/>
                  </a:lnTo>
                  <a:lnTo>
                    <a:pt x="37" y="55"/>
                  </a:lnTo>
                  <a:lnTo>
                    <a:pt x="38" y="60"/>
                  </a:lnTo>
                  <a:lnTo>
                    <a:pt x="40" y="59"/>
                  </a:lnTo>
                  <a:lnTo>
                    <a:pt x="42" y="55"/>
                  </a:lnTo>
                  <a:lnTo>
                    <a:pt x="42" y="62"/>
                  </a:lnTo>
                  <a:lnTo>
                    <a:pt x="42" y="67"/>
                  </a:lnTo>
                  <a:lnTo>
                    <a:pt x="45" y="65"/>
                  </a:lnTo>
                  <a:lnTo>
                    <a:pt x="48" y="67"/>
                  </a:lnTo>
                  <a:lnTo>
                    <a:pt x="50" y="70"/>
                  </a:lnTo>
                  <a:lnTo>
                    <a:pt x="50" y="75"/>
                  </a:lnTo>
                  <a:lnTo>
                    <a:pt x="53" y="70"/>
                  </a:lnTo>
                  <a:lnTo>
                    <a:pt x="55" y="72"/>
                  </a:lnTo>
                  <a:lnTo>
                    <a:pt x="57" y="75"/>
                  </a:lnTo>
                  <a:lnTo>
                    <a:pt x="57" y="80"/>
                  </a:lnTo>
                  <a:lnTo>
                    <a:pt x="62" y="89"/>
                  </a:lnTo>
                  <a:lnTo>
                    <a:pt x="67" y="95"/>
                  </a:lnTo>
                  <a:lnTo>
                    <a:pt x="70" y="102"/>
                  </a:lnTo>
                  <a:lnTo>
                    <a:pt x="72" y="105"/>
                  </a:lnTo>
                  <a:lnTo>
                    <a:pt x="69" y="95"/>
                  </a:lnTo>
                  <a:lnTo>
                    <a:pt x="67" y="85"/>
                  </a:lnTo>
                  <a:lnTo>
                    <a:pt x="70" y="84"/>
                  </a:lnTo>
                  <a:lnTo>
                    <a:pt x="72" y="84"/>
                  </a:lnTo>
                  <a:lnTo>
                    <a:pt x="67" y="69"/>
                  </a:lnTo>
                  <a:lnTo>
                    <a:pt x="60" y="57"/>
                  </a:lnTo>
                  <a:lnTo>
                    <a:pt x="52" y="49"/>
                  </a:lnTo>
                  <a:lnTo>
                    <a:pt x="47" y="47"/>
                  </a:lnTo>
                  <a:lnTo>
                    <a:pt x="47" y="42"/>
                  </a:lnTo>
                  <a:lnTo>
                    <a:pt x="45" y="37"/>
                  </a:lnTo>
                  <a:lnTo>
                    <a:pt x="38" y="34"/>
                  </a:lnTo>
                  <a:lnTo>
                    <a:pt x="32" y="30"/>
                  </a:lnTo>
                  <a:lnTo>
                    <a:pt x="35" y="35"/>
                  </a:lnTo>
                  <a:lnTo>
                    <a:pt x="38" y="40"/>
                  </a:lnTo>
                  <a:lnTo>
                    <a:pt x="35" y="42"/>
                  </a:lnTo>
                  <a:lnTo>
                    <a:pt x="32" y="42"/>
                  </a:lnTo>
                  <a:lnTo>
                    <a:pt x="28" y="39"/>
                  </a:lnTo>
                  <a:lnTo>
                    <a:pt x="25" y="34"/>
                  </a:lnTo>
                  <a:lnTo>
                    <a:pt x="23" y="34"/>
                  </a:lnTo>
                  <a:lnTo>
                    <a:pt x="20" y="30"/>
                  </a:lnTo>
                  <a:lnTo>
                    <a:pt x="18" y="27"/>
                  </a:lnTo>
                  <a:lnTo>
                    <a:pt x="17" y="24"/>
                  </a:lnTo>
                  <a:lnTo>
                    <a:pt x="15" y="24"/>
                  </a:lnTo>
                  <a:lnTo>
                    <a:pt x="13" y="24"/>
                  </a:lnTo>
                  <a:lnTo>
                    <a:pt x="13" y="19"/>
                  </a:lnTo>
                  <a:lnTo>
                    <a:pt x="13" y="13"/>
                  </a:lnTo>
                  <a:lnTo>
                    <a:pt x="8" y="7"/>
                  </a:lnTo>
                  <a:lnTo>
                    <a:pt x="2" y="0"/>
                  </a:lnTo>
                  <a:close/>
                </a:path>
              </a:pathLst>
            </a:custGeom>
            <a:solidFill>
              <a:srgbClr val="1F1A17"/>
            </a:solidFill>
            <a:ln w="9525">
              <a:noFill/>
              <a:round/>
              <a:headEnd/>
              <a:tailEnd/>
            </a:ln>
          </p:spPr>
          <p:txBody>
            <a:bodyPr/>
            <a:lstStyle/>
            <a:p>
              <a:endParaRPr lang="en-US"/>
            </a:p>
          </p:txBody>
        </p:sp>
        <p:sp>
          <p:nvSpPr>
            <p:cNvPr id="5352" name="Freeform 1256"/>
            <p:cNvSpPr>
              <a:spLocks/>
            </p:cNvSpPr>
            <p:nvPr/>
          </p:nvSpPr>
          <p:spPr bwMode="auto">
            <a:xfrm>
              <a:off x="3297" y="3101"/>
              <a:ext cx="120" cy="95"/>
            </a:xfrm>
            <a:custGeom>
              <a:avLst/>
              <a:gdLst/>
              <a:ahLst/>
              <a:cxnLst>
                <a:cxn ang="0">
                  <a:pos x="1" y="3"/>
                </a:cxn>
                <a:cxn ang="0">
                  <a:pos x="0" y="10"/>
                </a:cxn>
                <a:cxn ang="0">
                  <a:pos x="1" y="13"/>
                </a:cxn>
                <a:cxn ang="0">
                  <a:pos x="3" y="15"/>
                </a:cxn>
                <a:cxn ang="0">
                  <a:pos x="3" y="15"/>
                </a:cxn>
                <a:cxn ang="0">
                  <a:pos x="5" y="17"/>
                </a:cxn>
                <a:cxn ang="0">
                  <a:pos x="6" y="18"/>
                </a:cxn>
                <a:cxn ang="0">
                  <a:pos x="10" y="18"/>
                </a:cxn>
                <a:cxn ang="0">
                  <a:pos x="10" y="25"/>
                </a:cxn>
                <a:cxn ang="0">
                  <a:pos x="11" y="32"/>
                </a:cxn>
                <a:cxn ang="0">
                  <a:pos x="13" y="35"/>
                </a:cxn>
                <a:cxn ang="0">
                  <a:pos x="20" y="43"/>
                </a:cxn>
                <a:cxn ang="0">
                  <a:pos x="26" y="62"/>
                </a:cxn>
                <a:cxn ang="0">
                  <a:pos x="31" y="65"/>
                </a:cxn>
                <a:cxn ang="0">
                  <a:pos x="35" y="65"/>
                </a:cxn>
                <a:cxn ang="0">
                  <a:pos x="36" y="70"/>
                </a:cxn>
                <a:cxn ang="0">
                  <a:pos x="41" y="72"/>
                </a:cxn>
                <a:cxn ang="0">
                  <a:pos x="45" y="79"/>
                </a:cxn>
                <a:cxn ang="0">
                  <a:pos x="51" y="77"/>
                </a:cxn>
                <a:cxn ang="0">
                  <a:pos x="55" y="77"/>
                </a:cxn>
                <a:cxn ang="0">
                  <a:pos x="58" y="85"/>
                </a:cxn>
                <a:cxn ang="0">
                  <a:pos x="58" y="89"/>
                </a:cxn>
                <a:cxn ang="0">
                  <a:pos x="63" y="90"/>
                </a:cxn>
                <a:cxn ang="0">
                  <a:pos x="70" y="79"/>
                </a:cxn>
                <a:cxn ang="0">
                  <a:pos x="75" y="85"/>
                </a:cxn>
                <a:cxn ang="0">
                  <a:pos x="78" y="84"/>
                </a:cxn>
                <a:cxn ang="0">
                  <a:pos x="82" y="84"/>
                </a:cxn>
                <a:cxn ang="0">
                  <a:pos x="90" y="89"/>
                </a:cxn>
                <a:cxn ang="0">
                  <a:pos x="100" y="84"/>
                </a:cxn>
                <a:cxn ang="0">
                  <a:pos x="98" y="90"/>
                </a:cxn>
                <a:cxn ang="0">
                  <a:pos x="108" y="95"/>
                </a:cxn>
                <a:cxn ang="0">
                  <a:pos x="118" y="90"/>
                </a:cxn>
                <a:cxn ang="0">
                  <a:pos x="112" y="87"/>
                </a:cxn>
                <a:cxn ang="0">
                  <a:pos x="108" y="89"/>
                </a:cxn>
                <a:cxn ang="0">
                  <a:pos x="105" y="80"/>
                </a:cxn>
                <a:cxn ang="0">
                  <a:pos x="102" y="73"/>
                </a:cxn>
                <a:cxn ang="0">
                  <a:pos x="95" y="65"/>
                </a:cxn>
                <a:cxn ang="0">
                  <a:pos x="88" y="67"/>
                </a:cxn>
                <a:cxn ang="0">
                  <a:pos x="83" y="70"/>
                </a:cxn>
                <a:cxn ang="0">
                  <a:pos x="80" y="62"/>
                </a:cxn>
                <a:cxn ang="0">
                  <a:pos x="78" y="62"/>
                </a:cxn>
                <a:cxn ang="0">
                  <a:pos x="73" y="67"/>
                </a:cxn>
                <a:cxn ang="0">
                  <a:pos x="65" y="62"/>
                </a:cxn>
                <a:cxn ang="0">
                  <a:pos x="56" y="53"/>
                </a:cxn>
                <a:cxn ang="0">
                  <a:pos x="51" y="55"/>
                </a:cxn>
                <a:cxn ang="0">
                  <a:pos x="45" y="52"/>
                </a:cxn>
                <a:cxn ang="0">
                  <a:pos x="38" y="48"/>
                </a:cxn>
                <a:cxn ang="0">
                  <a:pos x="30" y="42"/>
                </a:cxn>
                <a:cxn ang="0">
                  <a:pos x="21" y="35"/>
                </a:cxn>
                <a:cxn ang="0">
                  <a:pos x="15" y="22"/>
                </a:cxn>
                <a:cxn ang="0">
                  <a:pos x="5" y="5"/>
                </a:cxn>
              </a:cxnLst>
              <a:rect l="0" t="0" r="r" b="b"/>
              <a:pathLst>
                <a:path w="120" h="95">
                  <a:moveTo>
                    <a:pt x="0" y="0"/>
                  </a:moveTo>
                  <a:lnTo>
                    <a:pt x="1" y="3"/>
                  </a:lnTo>
                  <a:lnTo>
                    <a:pt x="1" y="7"/>
                  </a:lnTo>
                  <a:lnTo>
                    <a:pt x="0" y="10"/>
                  </a:lnTo>
                  <a:lnTo>
                    <a:pt x="0" y="15"/>
                  </a:lnTo>
                  <a:lnTo>
                    <a:pt x="1" y="13"/>
                  </a:lnTo>
                  <a:lnTo>
                    <a:pt x="3" y="10"/>
                  </a:lnTo>
                  <a:lnTo>
                    <a:pt x="3" y="15"/>
                  </a:lnTo>
                  <a:lnTo>
                    <a:pt x="1" y="20"/>
                  </a:lnTo>
                  <a:lnTo>
                    <a:pt x="3" y="15"/>
                  </a:lnTo>
                  <a:lnTo>
                    <a:pt x="5" y="15"/>
                  </a:lnTo>
                  <a:lnTo>
                    <a:pt x="5" y="17"/>
                  </a:lnTo>
                  <a:lnTo>
                    <a:pt x="3" y="22"/>
                  </a:lnTo>
                  <a:lnTo>
                    <a:pt x="6" y="18"/>
                  </a:lnTo>
                  <a:lnTo>
                    <a:pt x="8" y="18"/>
                  </a:lnTo>
                  <a:lnTo>
                    <a:pt x="10" y="18"/>
                  </a:lnTo>
                  <a:lnTo>
                    <a:pt x="10" y="20"/>
                  </a:lnTo>
                  <a:lnTo>
                    <a:pt x="10" y="25"/>
                  </a:lnTo>
                  <a:lnTo>
                    <a:pt x="10" y="33"/>
                  </a:lnTo>
                  <a:lnTo>
                    <a:pt x="11" y="32"/>
                  </a:lnTo>
                  <a:lnTo>
                    <a:pt x="13" y="30"/>
                  </a:lnTo>
                  <a:lnTo>
                    <a:pt x="13" y="35"/>
                  </a:lnTo>
                  <a:lnTo>
                    <a:pt x="13" y="38"/>
                  </a:lnTo>
                  <a:lnTo>
                    <a:pt x="20" y="43"/>
                  </a:lnTo>
                  <a:lnTo>
                    <a:pt x="25" y="50"/>
                  </a:lnTo>
                  <a:lnTo>
                    <a:pt x="26" y="62"/>
                  </a:lnTo>
                  <a:lnTo>
                    <a:pt x="28" y="72"/>
                  </a:lnTo>
                  <a:lnTo>
                    <a:pt x="31" y="65"/>
                  </a:lnTo>
                  <a:lnTo>
                    <a:pt x="35" y="57"/>
                  </a:lnTo>
                  <a:lnTo>
                    <a:pt x="35" y="65"/>
                  </a:lnTo>
                  <a:lnTo>
                    <a:pt x="35" y="72"/>
                  </a:lnTo>
                  <a:lnTo>
                    <a:pt x="36" y="70"/>
                  </a:lnTo>
                  <a:lnTo>
                    <a:pt x="40" y="67"/>
                  </a:lnTo>
                  <a:lnTo>
                    <a:pt x="41" y="72"/>
                  </a:lnTo>
                  <a:lnTo>
                    <a:pt x="41" y="77"/>
                  </a:lnTo>
                  <a:lnTo>
                    <a:pt x="45" y="79"/>
                  </a:lnTo>
                  <a:lnTo>
                    <a:pt x="50" y="79"/>
                  </a:lnTo>
                  <a:lnTo>
                    <a:pt x="51" y="77"/>
                  </a:lnTo>
                  <a:lnTo>
                    <a:pt x="53" y="77"/>
                  </a:lnTo>
                  <a:lnTo>
                    <a:pt x="55" y="77"/>
                  </a:lnTo>
                  <a:lnTo>
                    <a:pt x="58" y="79"/>
                  </a:lnTo>
                  <a:lnTo>
                    <a:pt x="58" y="85"/>
                  </a:lnTo>
                  <a:lnTo>
                    <a:pt x="56" y="89"/>
                  </a:lnTo>
                  <a:lnTo>
                    <a:pt x="58" y="89"/>
                  </a:lnTo>
                  <a:lnTo>
                    <a:pt x="61" y="90"/>
                  </a:lnTo>
                  <a:lnTo>
                    <a:pt x="63" y="90"/>
                  </a:lnTo>
                  <a:lnTo>
                    <a:pt x="66" y="87"/>
                  </a:lnTo>
                  <a:lnTo>
                    <a:pt x="70" y="79"/>
                  </a:lnTo>
                  <a:lnTo>
                    <a:pt x="72" y="77"/>
                  </a:lnTo>
                  <a:lnTo>
                    <a:pt x="75" y="85"/>
                  </a:lnTo>
                  <a:lnTo>
                    <a:pt x="77" y="94"/>
                  </a:lnTo>
                  <a:lnTo>
                    <a:pt x="78" y="84"/>
                  </a:lnTo>
                  <a:lnTo>
                    <a:pt x="80" y="82"/>
                  </a:lnTo>
                  <a:lnTo>
                    <a:pt x="82" y="84"/>
                  </a:lnTo>
                  <a:lnTo>
                    <a:pt x="85" y="90"/>
                  </a:lnTo>
                  <a:lnTo>
                    <a:pt x="90" y="89"/>
                  </a:lnTo>
                  <a:lnTo>
                    <a:pt x="97" y="84"/>
                  </a:lnTo>
                  <a:lnTo>
                    <a:pt x="100" y="84"/>
                  </a:lnTo>
                  <a:lnTo>
                    <a:pt x="102" y="87"/>
                  </a:lnTo>
                  <a:lnTo>
                    <a:pt x="98" y="90"/>
                  </a:lnTo>
                  <a:lnTo>
                    <a:pt x="98" y="94"/>
                  </a:lnTo>
                  <a:lnTo>
                    <a:pt x="108" y="95"/>
                  </a:lnTo>
                  <a:lnTo>
                    <a:pt x="120" y="95"/>
                  </a:lnTo>
                  <a:lnTo>
                    <a:pt x="118" y="90"/>
                  </a:lnTo>
                  <a:lnTo>
                    <a:pt x="115" y="87"/>
                  </a:lnTo>
                  <a:lnTo>
                    <a:pt x="112" y="87"/>
                  </a:lnTo>
                  <a:lnTo>
                    <a:pt x="110" y="89"/>
                  </a:lnTo>
                  <a:lnTo>
                    <a:pt x="108" y="89"/>
                  </a:lnTo>
                  <a:lnTo>
                    <a:pt x="107" y="87"/>
                  </a:lnTo>
                  <a:lnTo>
                    <a:pt x="105" y="80"/>
                  </a:lnTo>
                  <a:lnTo>
                    <a:pt x="105" y="77"/>
                  </a:lnTo>
                  <a:lnTo>
                    <a:pt x="102" y="73"/>
                  </a:lnTo>
                  <a:lnTo>
                    <a:pt x="97" y="72"/>
                  </a:lnTo>
                  <a:lnTo>
                    <a:pt x="95" y="65"/>
                  </a:lnTo>
                  <a:lnTo>
                    <a:pt x="92" y="58"/>
                  </a:lnTo>
                  <a:lnTo>
                    <a:pt x="88" y="67"/>
                  </a:lnTo>
                  <a:lnTo>
                    <a:pt x="85" y="75"/>
                  </a:lnTo>
                  <a:lnTo>
                    <a:pt x="83" y="70"/>
                  </a:lnTo>
                  <a:lnTo>
                    <a:pt x="82" y="63"/>
                  </a:lnTo>
                  <a:lnTo>
                    <a:pt x="80" y="62"/>
                  </a:lnTo>
                  <a:lnTo>
                    <a:pt x="80" y="62"/>
                  </a:lnTo>
                  <a:lnTo>
                    <a:pt x="78" y="62"/>
                  </a:lnTo>
                  <a:lnTo>
                    <a:pt x="77" y="65"/>
                  </a:lnTo>
                  <a:lnTo>
                    <a:pt x="73" y="67"/>
                  </a:lnTo>
                  <a:lnTo>
                    <a:pt x="68" y="67"/>
                  </a:lnTo>
                  <a:lnTo>
                    <a:pt x="65" y="62"/>
                  </a:lnTo>
                  <a:lnTo>
                    <a:pt x="60" y="55"/>
                  </a:lnTo>
                  <a:lnTo>
                    <a:pt x="56" y="53"/>
                  </a:lnTo>
                  <a:lnTo>
                    <a:pt x="55" y="53"/>
                  </a:lnTo>
                  <a:lnTo>
                    <a:pt x="51" y="55"/>
                  </a:lnTo>
                  <a:lnTo>
                    <a:pt x="50" y="58"/>
                  </a:lnTo>
                  <a:lnTo>
                    <a:pt x="45" y="52"/>
                  </a:lnTo>
                  <a:lnTo>
                    <a:pt x="38" y="47"/>
                  </a:lnTo>
                  <a:lnTo>
                    <a:pt x="38" y="48"/>
                  </a:lnTo>
                  <a:lnTo>
                    <a:pt x="36" y="52"/>
                  </a:lnTo>
                  <a:lnTo>
                    <a:pt x="30" y="42"/>
                  </a:lnTo>
                  <a:lnTo>
                    <a:pt x="25" y="35"/>
                  </a:lnTo>
                  <a:lnTo>
                    <a:pt x="21" y="35"/>
                  </a:lnTo>
                  <a:lnTo>
                    <a:pt x="20" y="33"/>
                  </a:lnTo>
                  <a:lnTo>
                    <a:pt x="15" y="22"/>
                  </a:lnTo>
                  <a:lnTo>
                    <a:pt x="10" y="10"/>
                  </a:lnTo>
                  <a:lnTo>
                    <a:pt x="5" y="5"/>
                  </a:lnTo>
                  <a:lnTo>
                    <a:pt x="0" y="0"/>
                  </a:lnTo>
                  <a:close/>
                </a:path>
              </a:pathLst>
            </a:custGeom>
            <a:solidFill>
              <a:srgbClr val="1F1A17"/>
            </a:solidFill>
            <a:ln w="9525">
              <a:noFill/>
              <a:round/>
              <a:headEnd/>
              <a:tailEnd/>
            </a:ln>
          </p:spPr>
          <p:txBody>
            <a:bodyPr/>
            <a:lstStyle/>
            <a:p>
              <a:endParaRPr lang="en-US"/>
            </a:p>
          </p:txBody>
        </p:sp>
        <p:sp>
          <p:nvSpPr>
            <p:cNvPr id="5353" name="Freeform 1257"/>
            <p:cNvSpPr>
              <a:spLocks/>
            </p:cNvSpPr>
            <p:nvPr/>
          </p:nvSpPr>
          <p:spPr bwMode="auto">
            <a:xfrm>
              <a:off x="3519" y="3032"/>
              <a:ext cx="95" cy="71"/>
            </a:xfrm>
            <a:custGeom>
              <a:avLst/>
              <a:gdLst/>
              <a:ahLst/>
              <a:cxnLst>
                <a:cxn ang="0">
                  <a:pos x="8" y="67"/>
                </a:cxn>
                <a:cxn ang="0">
                  <a:pos x="17" y="66"/>
                </a:cxn>
                <a:cxn ang="0">
                  <a:pos x="22" y="66"/>
                </a:cxn>
                <a:cxn ang="0">
                  <a:pos x="23" y="64"/>
                </a:cxn>
                <a:cxn ang="0">
                  <a:pos x="30" y="66"/>
                </a:cxn>
                <a:cxn ang="0">
                  <a:pos x="42" y="67"/>
                </a:cxn>
                <a:cxn ang="0">
                  <a:pos x="48" y="59"/>
                </a:cxn>
                <a:cxn ang="0">
                  <a:pos x="50" y="56"/>
                </a:cxn>
                <a:cxn ang="0">
                  <a:pos x="57" y="61"/>
                </a:cxn>
                <a:cxn ang="0">
                  <a:pos x="58" y="59"/>
                </a:cxn>
                <a:cxn ang="0">
                  <a:pos x="62" y="51"/>
                </a:cxn>
                <a:cxn ang="0">
                  <a:pos x="67" y="51"/>
                </a:cxn>
                <a:cxn ang="0">
                  <a:pos x="73" y="52"/>
                </a:cxn>
                <a:cxn ang="0">
                  <a:pos x="73" y="45"/>
                </a:cxn>
                <a:cxn ang="0">
                  <a:pos x="73" y="42"/>
                </a:cxn>
                <a:cxn ang="0">
                  <a:pos x="77" y="40"/>
                </a:cxn>
                <a:cxn ang="0">
                  <a:pos x="80" y="37"/>
                </a:cxn>
                <a:cxn ang="0">
                  <a:pos x="85" y="32"/>
                </a:cxn>
                <a:cxn ang="0">
                  <a:pos x="90" y="27"/>
                </a:cxn>
                <a:cxn ang="0">
                  <a:pos x="90" y="22"/>
                </a:cxn>
                <a:cxn ang="0">
                  <a:pos x="90" y="19"/>
                </a:cxn>
                <a:cxn ang="0">
                  <a:pos x="92" y="10"/>
                </a:cxn>
                <a:cxn ang="0">
                  <a:pos x="88" y="12"/>
                </a:cxn>
                <a:cxn ang="0">
                  <a:pos x="75" y="29"/>
                </a:cxn>
                <a:cxn ang="0">
                  <a:pos x="68" y="42"/>
                </a:cxn>
                <a:cxn ang="0">
                  <a:pos x="65" y="42"/>
                </a:cxn>
                <a:cxn ang="0">
                  <a:pos x="57" y="40"/>
                </a:cxn>
                <a:cxn ang="0">
                  <a:pos x="52" y="45"/>
                </a:cxn>
                <a:cxn ang="0">
                  <a:pos x="48" y="47"/>
                </a:cxn>
                <a:cxn ang="0">
                  <a:pos x="40" y="52"/>
                </a:cxn>
                <a:cxn ang="0">
                  <a:pos x="30" y="52"/>
                </a:cxn>
                <a:cxn ang="0">
                  <a:pos x="10" y="56"/>
                </a:cxn>
                <a:cxn ang="0">
                  <a:pos x="2" y="66"/>
                </a:cxn>
              </a:cxnLst>
              <a:rect l="0" t="0" r="r" b="b"/>
              <a:pathLst>
                <a:path w="95" h="71">
                  <a:moveTo>
                    <a:pt x="5" y="67"/>
                  </a:moveTo>
                  <a:lnTo>
                    <a:pt x="8" y="67"/>
                  </a:lnTo>
                  <a:lnTo>
                    <a:pt x="13" y="67"/>
                  </a:lnTo>
                  <a:lnTo>
                    <a:pt x="17" y="66"/>
                  </a:lnTo>
                  <a:lnTo>
                    <a:pt x="20" y="61"/>
                  </a:lnTo>
                  <a:lnTo>
                    <a:pt x="22" y="66"/>
                  </a:lnTo>
                  <a:lnTo>
                    <a:pt x="22" y="69"/>
                  </a:lnTo>
                  <a:lnTo>
                    <a:pt x="23" y="64"/>
                  </a:lnTo>
                  <a:lnTo>
                    <a:pt x="25" y="59"/>
                  </a:lnTo>
                  <a:lnTo>
                    <a:pt x="30" y="66"/>
                  </a:lnTo>
                  <a:lnTo>
                    <a:pt x="35" y="71"/>
                  </a:lnTo>
                  <a:lnTo>
                    <a:pt x="42" y="67"/>
                  </a:lnTo>
                  <a:lnTo>
                    <a:pt x="48" y="62"/>
                  </a:lnTo>
                  <a:lnTo>
                    <a:pt x="48" y="59"/>
                  </a:lnTo>
                  <a:lnTo>
                    <a:pt x="48" y="57"/>
                  </a:lnTo>
                  <a:lnTo>
                    <a:pt x="50" y="56"/>
                  </a:lnTo>
                  <a:lnTo>
                    <a:pt x="53" y="54"/>
                  </a:lnTo>
                  <a:lnTo>
                    <a:pt x="57" y="61"/>
                  </a:lnTo>
                  <a:lnTo>
                    <a:pt x="60" y="66"/>
                  </a:lnTo>
                  <a:lnTo>
                    <a:pt x="58" y="59"/>
                  </a:lnTo>
                  <a:lnTo>
                    <a:pt x="58" y="52"/>
                  </a:lnTo>
                  <a:lnTo>
                    <a:pt x="62" y="51"/>
                  </a:lnTo>
                  <a:lnTo>
                    <a:pt x="63" y="47"/>
                  </a:lnTo>
                  <a:lnTo>
                    <a:pt x="67" y="51"/>
                  </a:lnTo>
                  <a:lnTo>
                    <a:pt x="72" y="54"/>
                  </a:lnTo>
                  <a:lnTo>
                    <a:pt x="73" y="52"/>
                  </a:lnTo>
                  <a:lnTo>
                    <a:pt x="73" y="51"/>
                  </a:lnTo>
                  <a:lnTo>
                    <a:pt x="73" y="45"/>
                  </a:lnTo>
                  <a:lnTo>
                    <a:pt x="72" y="42"/>
                  </a:lnTo>
                  <a:lnTo>
                    <a:pt x="73" y="42"/>
                  </a:lnTo>
                  <a:lnTo>
                    <a:pt x="77" y="42"/>
                  </a:lnTo>
                  <a:lnTo>
                    <a:pt x="77" y="40"/>
                  </a:lnTo>
                  <a:lnTo>
                    <a:pt x="77" y="37"/>
                  </a:lnTo>
                  <a:lnTo>
                    <a:pt x="80" y="37"/>
                  </a:lnTo>
                  <a:lnTo>
                    <a:pt x="82" y="37"/>
                  </a:lnTo>
                  <a:lnTo>
                    <a:pt x="85" y="32"/>
                  </a:lnTo>
                  <a:lnTo>
                    <a:pt x="92" y="29"/>
                  </a:lnTo>
                  <a:lnTo>
                    <a:pt x="90" y="27"/>
                  </a:lnTo>
                  <a:lnTo>
                    <a:pt x="88" y="25"/>
                  </a:lnTo>
                  <a:lnTo>
                    <a:pt x="90" y="22"/>
                  </a:lnTo>
                  <a:lnTo>
                    <a:pt x="92" y="19"/>
                  </a:lnTo>
                  <a:lnTo>
                    <a:pt x="90" y="19"/>
                  </a:lnTo>
                  <a:lnTo>
                    <a:pt x="88" y="19"/>
                  </a:lnTo>
                  <a:lnTo>
                    <a:pt x="92" y="10"/>
                  </a:lnTo>
                  <a:lnTo>
                    <a:pt x="95" y="0"/>
                  </a:lnTo>
                  <a:lnTo>
                    <a:pt x="88" y="12"/>
                  </a:lnTo>
                  <a:lnTo>
                    <a:pt x="82" y="20"/>
                  </a:lnTo>
                  <a:lnTo>
                    <a:pt x="75" y="29"/>
                  </a:lnTo>
                  <a:lnTo>
                    <a:pt x="68" y="37"/>
                  </a:lnTo>
                  <a:lnTo>
                    <a:pt x="68" y="42"/>
                  </a:lnTo>
                  <a:lnTo>
                    <a:pt x="68" y="45"/>
                  </a:lnTo>
                  <a:lnTo>
                    <a:pt x="65" y="42"/>
                  </a:lnTo>
                  <a:lnTo>
                    <a:pt x="60" y="37"/>
                  </a:lnTo>
                  <a:lnTo>
                    <a:pt x="57" y="40"/>
                  </a:lnTo>
                  <a:lnTo>
                    <a:pt x="52" y="42"/>
                  </a:lnTo>
                  <a:lnTo>
                    <a:pt x="52" y="45"/>
                  </a:lnTo>
                  <a:lnTo>
                    <a:pt x="52" y="49"/>
                  </a:lnTo>
                  <a:lnTo>
                    <a:pt x="48" y="47"/>
                  </a:lnTo>
                  <a:lnTo>
                    <a:pt x="45" y="47"/>
                  </a:lnTo>
                  <a:lnTo>
                    <a:pt x="40" y="52"/>
                  </a:lnTo>
                  <a:lnTo>
                    <a:pt x="37" y="56"/>
                  </a:lnTo>
                  <a:lnTo>
                    <a:pt x="30" y="52"/>
                  </a:lnTo>
                  <a:lnTo>
                    <a:pt x="22" y="49"/>
                  </a:lnTo>
                  <a:lnTo>
                    <a:pt x="10" y="56"/>
                  </a:lnTo>
                  <a:lnTo>
                    <a:pt x="0" y="62"/>
                  </a:lnTo>
                  <a:lnTo>
                    <a:pt x="2" y="66"/>
                  </a:lnTo>
                  <a:lnTo>
                    <a:pt x="5" y="67"/>
                  </a:lnTo>
                  <a:close/>
                </a:path>
              </a:pathLst>
            </a:custGeom>
            <a:solidFill>
              <a:srgbClr val="1F1A17"/>
            </a:solidFill>
            <a:ln w="9525">
              <a:noFill/>
              <a:round/>
              <a:headEnd/>
              <a:tailEnd/>
            </a:ln>
          </p:spPr>
          <p:txBody>
            <a:bodyPr/>
            <a:lstStyle/>
            <a:p>
              <a:endParaRPr lang="en-US"/>
            </a:p>
          </p:txBody>
        </p:sp>
        <p:sp>
          <p:nvSpPr>
            <p:cNvPr id="5354" name="Freeform 1258"/>
            <p:cNvSpPr>
              <a:spLocks/>
            </p:cNvSpPr>
            <p:nvPr/>
          </p:nvSpPr>
          <p:spPr bwMode="auto">
            <a:xfrm>
              <a:off x="3365" y="3178"/>
              <a:ext cx="92" cy="70"/>
            </a:xfrm>
            <a:custGeom>
              <a:avLst/>
              <a:gdLst/>
              <a:ahLst/>
              <a:cxnLst>
                <a:cxn ang="0">
                  <a:pos x="90" y="15"/>
                </a:cxn>
                <a:cxn ang="0">
                  <a:pos x="92" y="5"/>
                </a:cxn>
                <a:cxn ang="0">
                  <a:pos x="87" y="5"/>
                </a:cxn>
                <a:cxn ang="0">
                  <a:pos x="84" y="5"/>
                </a:cxn>
                <a:cxn ang="0">
                  <a:pos x="77" y="0"/>
                </a:cxn>
                <a:cxn ang="0">
                  <a:pos x="69" y="7"/>
                </a:cxn>
                <a:cxn ang="0">
                  <a:pos x="65" y="12"/>
                </a:cxn>
                <a:cxn ang="0">
                  <a:pos x="69" y="22"/>
                </a:cxn>
                <a:cxn ang="0">
                  <a:pos x="55" y="20"/>
                </a:cxn>
                <a:cxn ang="0">
                  <a:pos x="40" y="17"/>
                </a:cxn>
                <a:cxn ang="0">
                  <a:pos x="24" y="20"/>
                </a:cxn>
                <a:cxn ang="0">
                  <a:pos x="9" y="20"/>
                </a:cxn>
                <a:cxn ang="0">
                  <a:pos x="5" y="23"/>
                </a:cxn>
                <a:cxn ang="0">
                  <a:pos x="7" y="33"/>
                </a:cxn>
                <a:cxn ang="0">
                  <a:pos x="15" y="37"/>
                </a:cxn>
                <a:cxn ang="0">
                  <a:pos x="22" y="38"/>
                </a:cxn>
                <a:cxn ang="0">
                  <a:pos x="30" y="43"/>
                </a:cxn>
                <a:cxn ang="0">
                  <a:pos x="35" y="40"/>
                </a:cxn>
                <a:cxn ang="0">
                  <a:pos x="39" y="33"/>
                </a:cxn>
                <a:cxn ang="0">
                  <a:pos x="52" y="35"/>
                </a:cxn>
                <a:cxn ang="0">
                  <a:pos x="50" y="43"/>
                </a:cxn>
                <a:cxn ang="0">
                  <a:pos x="37" y="52"/>
                </a:cxn>
                <a:cxn ang="0">
                  <a:pos x="25" y="58"/>
                </a:cxn>
                <a:cxn ang="0">
                  <a:pos x="27" y="65"/>
                </a:cxn>
                <a:cxn ang="0">
                  <a:pos x="40" y="62"/>
                </a:cxn>
                <a:cxn ang="0">
                  <a:pos x="47" y="60"/>
                </a:cxn>
                <a:cxn ang="0">
                  <a:pos x="49" y="65"/>
                </a:cxn>
                <a:cxn ang="0">
                  <a:pos x="57" y="65"/>
                </a:cxn>
                <a:cxn ang="0">
                  <a:pos x="80" y="60"/>
                </a:cxn>
                <a:cxn ang="0">
                  <a:pos x="87" y="55"/>
                </a:cxn>
                <a:cxn ang="0">
                  <a:pos x="87" y="35"/>
                </a:cxn>
                <a:cxn ang="0">
                  <a:pos x="80" y="33"/>
                </a:cxn>
                <a:cxn ang="0">
                  <a:pos x="72" y="23"/>
                </a:cxn>
                <a:cxn ang="0">
                  <a:pos x="79" y="18"/>
                </a:cxn>
                <a:cxn ang="0">
                  <a:pos x="84" y="25"/>
                </a:cxn>
                <a:cxn ang="0">
                  <a:pos x="87" y="25"/>
                </a:cxn>
              </a:cxnLst>
              <a:rect l="0" t="0" r="r" b="b"/>
              <a:pathLst>
                <a:path w="92" h="70">
                  <a:moveTo>
                    <a:pt x="87" y="20"/>
                  </a:moveTo>
                  <a:lnTo>
                    <a:pt x="90" y="15"/>
                  </a:lnTo>
                  <a:lnTo>
                    <a:pt x="92" y="10"/>
                  </a:lnTo>
                  <a:lnTo>
                    <a:pt x="92" y="5"/>
                  </a:lnTo>
                  <a:lnTo>
                    <a:pt x="90" y="2"/>
                  </a:lnTo>
                  <a:lnTo>
                    <a:pt x="87" y="5"/>
                  </a:lnTo>
                  <a:lnTo>
                    <a:pt x="84" y="10"/>
                  </a:lnTo>
                  <a:lnTo>
                    <a:pt x="84" y="5"/>
                  </a:lnTo>
                  <a:lnTo>
                    <a:pt x="82" y="0"/>
                  </a:lnTo>
                  <a:lnTo>
                    <a:pt x="77" y="0"/>
                  </a:lnTo>
                  <a:lnTo>
                    <a:pt x="74" y="2"/>
                  </a:lnTo>
                  <a:lnTo>
                    <a:pt x="69" y="7"/>
                  </a:lnTo>
                  <a:lnTo>
                    <a:pt x="64" y="10"/>
                  </a:lnTo>
                  <a:lnTo>
                    <a:pt x="65" y="12"/>
                  </a:lnTo>
                  <a:lnTo>
                    <a:pt x="67" y="17"/>
                  </a:lnTo>
                  <a:lnTo>
                    <a:pt x="69" y="22"/>
                  </a:lnTo>
                  <a:lnTo>
                    <a:pt x="65" y="25"/>
                  </a:lnTo>
                  <a:lnTo>
                    <a:pt x="55" y="20"/>
                  </a:lnTo>
                  <a:lnTo>
                    <a:pt x="50" y="15"/>
                  </a:lnTo>
                  <a:lnTo>
                    <a:pt x="40" y="17"/>
                  </a:lnTo>
                  <a:lnTo>
                    <a:pt x="32" y="18"/>
                  </a:lnTo>
                  <a:lnTo>
                    <a:pt x="24" y="20"/>
                  </a:lnTo>
                  <a:lnTo>
                    <a:pt x="17" y="20"/>
                  </a:lnTo>
                  <a:lnTo>
                    <a:pt x="9" y="20"/>
                  </a:lnTo>
                  <a:lnTo>
                    <a:pt x="0" y="18"/>
                  </a:lnTo>
                  <a:lnTo>
                    <a:pt x="5" y="23"/>
                  </a:lnTo>
                  <a:lnTo>
                    <a:pt x="9" y="28"/>
                  </a:lnTo>
                  <a:lnTo>
                    <a:pt x="7" y="33"/>
                  </a:lnTo>
                  <a:lnTo>
                    <a:pt x="7" y="38"/>
                  </a:lnTo>
                  <a:lnTo>
                    <a:pt x="15" y="37"/>
                  </a:lnTo>
                  <a:lnTo>
                    <a:pt x="22" y="35"/>
                  </a:lnTo>
                  <a:lnTo>
                    <a:pt x="22" y="38"/>
                  </a:lnTo>
                  <a:lnTo>
                    <a:pt x="22" y="42"/>
                  </a:lnTo>
                  <a:lnTo>
                    <a:pt x="30" y="43"/>
                  </a:lnTo>
                  <a:lnTo>
                    <a:pt x="37" y="45"/>
                  </a:lnTo>
                  <a:lnTo>
                    <a:pt x="35" y="40"/>
                  </a:lnTo>
                  <a:lnTo>
                    <a:pt x="34" y="37"/>
                  </a:lnTo>
                  <a:lnTo>
                    <a:pt x="39" y="33"/>
                  </a:lnTo>
                  <a:lnTo>
                    <a:pt x="47" y="32"/>
                  </a:lnTo>
                  <a:lnTo>
                    <a:pt x="52" y="35"/>
                  </a:lnTo>
                  <a:lnTo>
                    <a:pt x="54" y="35"/>
                  </a:lnTo>
                  <a:lnTo>
                    <a:pt x="50" y="43"/>
                  </a:lnTo>
                  <a:lnTo>
                    <a:pt x="45" y="50"/>
                  </a:lnTo>
                  <a:lnTo>
                    <a:pt x="37" y="52"/>
                  </a:lnTo>
                  <a:lnTo>
                    <a:pt x="30" y="53"/>
                  </a:lnTo>
                  <a:lnTo>
                    <a:pt x="25" y="58"/>
                  </a:lnTo>
                  <a:lnTo>
                    <a:pt x="20" y="65"/>
                  </a:lnTo>
                  <a:lnTo>
                    <a:pt x="27" y="65"/>
                  </a:lnTo>
                  <a:lnTo>
                    <a:pt x="35" y="65"/>
                  </a:lnTo>
                  <a:lnTo>
                    <a:pt x="40" y="62"/>
                  </a:lnTo>
                  <a:lnTo>
                    <a:pt x="45" y="60"/>
                  </a:lnTo>
                  <a:lnTo>
                    <a:pt x="47" y="60"/>
                  </a:lnTo>
                  <a:lnTo>
                    <a:pt x="47" y="62"/>
                  </a:lnTo>
                  <a:lnTo>
                    <a:pt x="49" y="65"/>
                  </a:lnTo>
                  <a:lnTo>
                    <a:pt x="47" y="70"/>
                  </a:lnTo>
                  <a:lnTo>
                    <a:pt x="57" y="65"/>
                  </a:lnTo>
                  <a:lnTo>
                    <a:pt x="72" y="58"/>
                  </a:lnTo>
                  <a:lnTo>
                    <a:pt x="80" y="60"/>
                  </a:lnTo>
                  <a:lnTo>
                    <a:pt x="85" y="63"/>
                  </a:lnTo>
                  <a:lnTo>
                    <a:pt x="87" y="55"/>
                  </a:lnTo>
                  <a:lnTo>
                    <a:pt x="89" y="43"/>
                  </a:lnTo>
                  <a:lnTo>
                    <a:pt x="87" y="35"/>
                  </a:lnTo>
                  <a:lnTo>
                    <a:pt x="87" y="32"/>
                  </a:lnTo>
                  <a:lnTo>
                    <a:pt x="80" y="33"/>
                  </a:lnTo>
                  <a:lnTo>
                    <a:pt x="72" y="32"/>
                  </a:lnTo>
                  <a:lnTo>
                    <a:pt x="72" y="23"/>
                  </a:lnTo>
                  <a:lnTo>
                    <a:pt x="74" y="17"/>
                  </a:lnTo>
                  <a:lnTo>
                    <a:pt x="79" y="18"/>
                  </a:lnTo>
                  <a:lnTo>
                    <a:pt x="82" y="20"/>
                  </a:lnTo>
                  <a:lnTo>
                    <a:pt x="84" y="25"/>
                  </a:lnTo>
                  <a:lnTo>
                    <a:pt x="87" y="28"/>
                  </a:lnTo>
                  <a:lnTo>
                    <a:pt x="87" y="25"/>
                  </a:lnTo>
                  <a:lnTo>
                    <a:pt x="87" y="20"/>
                  </a:lnTo>
                  <a:close/>
                </a:path>
              </a:pathLst>
            </a:custGeom>
            <a:solidFill>
              <a:srgbClr val="1F1A17"/>
            </a:solidFill>
            <a:ln w="9525">
              <a:noFill/>
              <a:round/>
              <a:headEnd/>
              <a:tailEnd/>
            </a:ln>
          </p:spPr>
          <p:txBody>
            <a:bodyPr/>
            <a:lstStyle/>
            <a:p>
              <a:endParaRPr lang="en-US"/>
            </a:p>
          </p:txBody>
        </p:sp>
        <p:sp>
          <p:nvSpPr>
            <p:cNvPr id="5355" name="Freeform 1259"/>
            <p:cNvSpPr>
              <a:spLocks/>
            </p:cNvSpPr>
            <p:nvPr/>
          </p:nvSpPr>
          <p:spPr bwMode="auto">
            <a:xfrm>
              <a:off x="3262" y="3208"/>
              <a:ext cx="148" cy="82"/>
            </a:xfrm>
            <a:custGeom>
              <a:avLst/>
              <a:gdLst/>
              <a:ahLst/>
              <a:cxnLst>
                <a:cxn ang="0">
                  <a:pos x="0" y="5"/>
                </a:cxn>
                <a:cxn ang="0">
                  <a:pos x="6" y="15"/>
                </a:cxn>
                <a:cxn ang="0">
                  <a:pos x="10" y="27"/>
                </a:cxn>
                <a:cxn ang="0">
                  <a:pos x="11" y="28"/>
                </a:cxn>
                <a:cxn ang="0">
                  <a:pos x="16" y="28"/>
                </a:cxn>
                <a:cxn ang="0">
                  <a:pos x="23" y="32"/>
                </a:cxn>
                <a:cxn ang="0">
                  <a:pos x="25" y="37"/>
                </a:cxn>
                <a:cxn ang="0">
                  <a:pos x="28" y="38"/>
                </a:cxn>
                <a:cxn ang="0">
                  <a:pos x="33" y="42"/>
                </a:cxn>
                <a:cxn ang="0">
                  <a:pos x="35" y="57"/>
                </a:cxn>
                <a:cxn ang="0">
                  <a:pos x="40" y="55"/>
                </a:cxn>
                <a:cxn ang="0">
                  <a:pos x="45" y="48"/>
                </a:cxn>
                <a:cxn ang="0">
                  <a:pos x="56" y="50"/>
                </a:cxn>
                <a:cxn ang="0">
                  <a:pos x="65" y="62"/>
                </a:cxn>
                <a:cxn ang="0">
                  <a:pos x="73" y="75"/>
                </a:cxn>
                <a:cxn ang="0">
                  <a:pos x="83" y="77"/>
                </a:cxn>
                <a:cxn ang="0">
                  <a:pos x="88" y="70"/>
                </a:cxn>
                <a:cxn ang="0">
                  <a:pos x="95" y="70"/>
                </a:cxn>
                <a:cxn ang="0">
                  <a:pos x="100" y="77"/>
                </a:cxn>
                <a:cxn ang="0">
                  <a:pos x="105" y="75"/>
                </a:cxn>
                <a:cxn ang="0">
                  <a:pos x="110" y="74"/>
                </a:cxn>
                <a:cxn ang="0">
                  <a:pos x="118" y="77"/>
                </a:cxn>
                <a:cxn ang="0">
                  <a:pos x="130" y="70"/>
                </a:cxn>
                <a:cxn ang="0">
                  <a:pos x="142" y="65"/>
                </a:cxn>
                <a:cxn ang="0">
                  <a:pos x="143" y="60"/>
                </a:cxn>
                <a:cxn ang="0">
                  <a:pos x="137" y="48"/>
                </a:cxn>
                <a:cxn ang="0">
                  <a:pos x="128" y="45"/>
                </a:cxn>
                <a:cxn ang="0">
                  <a:pos x="117" y="43"/>
                </a:cxn>
                <a:cxn ang="0">
                  <a:pos x="113" y="48"/>
                </a:cxn>
                <a:cxn ang="0">
                  <a:pos x="110" y="62"/>
                </a:cxn>
                <a:cxn ang="0">
                  <a:pos x="105" y="58"/>
                </a:cxn>
                <a:cxn ang="0">
                  <a:pos x="100" y="55"/>
                </a:cxn>
                <a:cxn ang="0">
                  <a:pos x="91" y="55"/>
                </a:cxn>
                <a:cxn ang="0">
                  <a:pos x="85" y="52"/>
                </a:cxn>
                <a:cxn ang="0">
                  <a:pos x="80" y="52"/>
                </a:cxn>
                <a:cxn ang="0">
                  <a:pos x="75" y="45"/>
                </a:cxn>
                <a:cxn ang="0">
                  <a:pos x="71" y="35"/>
                </a:cxn>
                <a:cxn ang="0">
                  <a:pos x="65" y="27"/>
                </a:cxn>
                <a:cxn ang="0">
                  <a:pos x="58" y="25"/>
                </a:cxn>
                <a:cxn ang="0">
                  <a:pos x="43" y="20"/>
                </a:cxn>
                <a:cxn ang="0">
                  <a:pos x="25" y="13"/>
                </a:cxn>
                <a:cxn ang="0">
                  <a:pos x="18" y="10"/>
                </a:cxn>
                <a:cxn ang="0">
                  <a:pos x="15" y="7"/>
                </a:cxn>
                <a:cxn ang="0">
                  <a:pos x="10" y="8"/>
                </a:cxn>
                <a:cxn ang="0">
                  <a:pos x="3" y="3"/>
                </a:cxn>
              </a:cxnLst>
              <a:rect l="0" t="0" r="r" b="b"/>
              <a:pathLst>
                <a:path w="148" h="82">
                  <a:moveTo>
                    <a:pt x="1" y="0"/>
                  </a:moveTo>
                  <a:lnTo>
                    <a:pt x="0" y="5"/>
                  </a:lnTo>
                  <a:lnTo>
                    <a:pt x="0" y="15"/>
                  </a:lnTo>
                  <a:lnTo>
                    <a:pt x="6" y="15"/>
                  </a:lnTo>
                  <a:lnTo>
                    <a:pt x="10" y="17"/>
                  </a:lnTo>
                  <a:lnTo>
                    <a:pt x="10" y="27"/>
                  </a:lnTo>
                  <a:lnTo>
                    <a:pt x="10" y="32"/>
                  </a:lnTo>
                  <a:lnTo>
                    <a:pt x="11" y="28"/>
                  </a:lnTo>
                  <a:lnTo>
                    <a:pt x="15" y="25"/>
                  </a:lnTo>
                  <a:lnTo>
                    <a:pt x="16" y="28"/>
                  </a:lnTo>
                  <a:lnTo>
                    <a:pt x="20" y="33"/>
                  </a:lnTo>
                  <a:lnTo>
                    <a:pt x="23" y="32"/>
                  </a:lnTo>
                  <a:lnTo>
                    <a:pt x="25" y="28"/>
                  </a:lnTo>
                  <a:lnTo>
                    <a:pt x="25" y="37"/>
                  </a:lnTo>
                  <a:lnTo>
                    <a:pt x="23" y="43"/>
                  </a:lnTo>
                  <a:lnTo>
                    <a:pt x="28" y="38"/>
                  </a:lnTo>
                  <a:lnTo>
                    <a:pt x="31" y="38"/>
                  </a:lnTo>
                  <a:lnTo>
                    <a:pt x="33" y="42"/>
                  </a:lnTo>
                  <a:lnTo>
                    <a:pt x="31" y="50"/>
                  </a:lnTo>
                  <a:lnTo>
                    <a:pt x="35" y="57"/>
                  </a:lnTo>
                  <a:lnTo>
                    <a:pt x="40" y="63"/>
                  </a:lnTo>
                  <a:lnTo>
                    <a:pt x="40" y="55"/>
                  </a:lnTo>
                  <a:lnTo>
                    <a:pt x="41" y="50"/>
                  </a:lnTo>
                  <a:lnTo>
                    <a:pt x="45" y="48"/>
                  </a:lnTo>
                  <a:lnTo>
                    <a:pt x="48" y="47"/>
                  </a:lnTo>
                  <a:lnTo>
                    <a:pt x="56" y="50"/>
                  </a:lnTo>
                  <a:lnTo>
                    <a:pt x="65" y="57"/>
                  </a:lnTo>
                  <a:lnTo>
                    <a:pt x="65" y="62"/>
                  </a:lnTo>
                  <a:lnTo>
                    <a:pt x="66" y="68"/>
                  </a:lnTo>
                  <a:lnTo>
                    <a:pt x="73" y="75"/>
                  </a:lnTo>
                  <a:lnTo>
                    <a:pt x="81" y="82"/>
                  </a:lnTo>
                  <a:lnTo>
                    <a:pt x="83" y="77"/>
                  </a:lnTo>
                  <a:lnTo>
                    <a:pt x="85" y="74"/>
                  </a:lnTo>
                  <a:lnTo>
                    <a:pt x="88" y="70"/>
                  </a:lnTo>
                  <a:lnTo>
                    <a:pt x="91" y="70"/>
                  </a:lnTo>
                  <a:lnTo>
                    <a:pt x="95" y="70"/>
                  </a:lnTo>
                  <a:lnTo>
                    <a:pt x="96" y="74"/>
                  </a:lnTo>
                  <a:lnTo>
                    <a:pt x="100" y="77"/>
                  </a:lnTo>
                  <a:lnTo>
                    <a:pt x="100" y="80"/>
                  </a:lnTo>
                  <a:lnTo>
                    <a:pt x="105" y="75"/>
                  </a:lnTo>
                  <a:lnTo>
                    <a:pt x="110" y="70"/>
                  </a:lnTo>
                  <a:lnTo>
                    <a:pt x="110" y="74"/>
                  </a:lnTo>
                  <a:lnTo>
                    <a:pt x="112" y="77"/>
                  </a:lnTo>
                  <a:lnTo>
                    <a:pt x="118" y="77"/>
                  </a:lnTo>
                  <a:lnTo>
                    <a:pt x="125" y="75"/>
                  </a:lnTo>
                  <a:lnTo>
                    <a:pt x="130" y="70"/>
                  </a:lnTo>
                  <a:lnTo>
                    <a:pt x="135" y="63"/>
                  </a:lnTo>
                  <a:lnTo>
                    <a:pt x="142" y="65"/>
                  </a:lnTo>
                  <a:lnTo>
                    <a:pt x="148" y="67"/>
                  </a:lnTo>
                  <a:lnTo>
                    <a:pt x="143" y="60"/>
                  </a:lnTo>
                  <a:lnTo>
                    <a:pt x="138" y="53"/>
                  </a:lnTo>
                  <a:lnTo>
                    <a:pt x="137" y="48"/>
                  </a:lnTo>
                  <a:lnTo>
                    <a:pt x="137" y="42"/>
                  </a:lnTo>
                  <a:lnTo>
                    <a:pt x="128" y="45"/>
                  </a:lnTo>
                  <a:lnTo>
                    <a:pt x="123" y="47"/>
                  </a:lnTo>
                  <a:lnTo>
                    <a:pt x="117" y="43"/>
                  </a:lnTo>
                  <a:lnTo>
                    <a:pt x="110" y="38"/>
                  </a:lnTo>
                  <a:lnTo>
                    <a:pt x="113" y="48"/>
                  </a:lnTo>
                  <a:lnTo>
                    <a:pt x="117" y="58"/>
                  </a:lnTo>
                  <a:lnTo>
                    <a:pt x="110" y="62"/>
                  </a:lnTo>
                  <a:lnTo>
                    <a:pt x="105" y="65"/>
                  </a:lnTo>
                  <a:lnTo>
                    <a:pt x="105" y="58"/>
                  </a:lnTo>
                  <a:lnTo>
                    <a:pt x="105" y="53"/>
                  </a:lnTo>
                  <a:lnTo>
                    <a:pt x="100" y="55"/>
                  </a:lnTo>
                  <a:lnTo>
                    <a:pt x="96" y="57"/>
                  </a:lnTo>
                  <a:lnTo>
                    <a:pt x="91" y="55"/>
                  </a:lnTo>
                  <a:lnTo>
                    <a:pt x="86" y="52"/>
                  </a:lnTo>
                  <a:lnTo>
                    <a:pt x="85" y="52"/>
                  </a:lnTo>
                  <a:lnTo>
                    <a:pt x="81" y="52"/>
                  </a:lnTo>
                  <a:lnTo>
                    <a:pt x="80" y="52"/>
                  </a:lnTo>
                  <a:lnTo>
                    <a:pt x="78" y="50"/>
                  </a:lnTo>
                  <a:lnTo>
                    <a:pt x="75" y="45"/>
                  </a:lnTo>
                  <a:lnTo>
                    <a:pt x="71" y="40"/>
                  </a:lnTo>
                  <a:lnTo>
                    <a:pt x="71" y="35"/>
                  </a:lnTo>
                  <a:lnTo>
                    <a:pt x="71" y="32"/>
                  </a:lnTo>
                  <a:lnTo>
                    <a:pt x="65" y="27"/>
                  </a:lnTo>
                  <a:lnTo>
                    <a:pt x="58" y="22"/>
                  </a:lnTo>
                  <a:lnTo>
                    <a:pt x="58" y="25"/>
                  </a:lnTo>
                  <a:lnTo>
                    <a:pt x="58" y="28"/>
                  </a:lnTo>
                  <a:lnTo>
                    <a:pt x="43" y="20"/>
                  </a:lnTo>
                  <a:lnTo>
                    <a:pt x="26" y="12"/>
                  </a:lnTo>
                  <a:lnTo>
                    <a:pt x="25" y="13"/>
                  </a:lnTo>
                  <a:lnTo>
                    <a:pt x="21" y="15"/>
                  </a:lnTo>
                  <a:lnTo>
                    <a:pt x="18" y="10"/>
                  </a:lnTo>
                  <a:lnTo>
                    <a:pt x="15" y="5"/>
                  </a:lnTo>
                  <a:lnTo>
                    <a:pt x="15" y="7"/>
                  </a:lnTo>
                  <a:lnTo>
                    <a:pt x="16" y="10"/>
                  </a:lnTo>
                  <a:lnTo>
                    <a:pt x="10" y="8"/>
                  </a:lnTo>
                  <a:lnTo>
                    <a:pt x="5" y="7"/>
                  </a:lnTo>
                  <a:lnTo>
                    <a:pt x="3" y="3"/>
                  </a:lnTo>
                  <a:lnTo>
                    <a:pt x="1" y="0"/>
                  </a:lnTo>
                  <a:close/>
                </a:path>
              </a:pathLst>
            </a:custGeom>
            <a:solidFill>
              <a:srgbClr val="1F1A17"/>
            </a:solidFill>
            <a:ln w="9525">
              <a:noFill/>
              <a:round/>
              <a:headEnd/>
              <a:tailEnd/>
            </a:ln>
          </p:spPr>
          <p:txBody>
            <a:bodyPr/>
            <a:lstStyle/>
            <a:p>
              <a:endParaRPr lang="en-US"/>
            </a:p>
          </p:txBody>
        </p:sp>
        <p:sp>
          <p:nvSpPr>
            <p:cNvPr id="5356" name="Freeform 1260"/>
            <p:cNvSpPr>
              <a:spLocks/>
            </p:cNvSpPr>
            <p:nvPr/>
          </p:nvSpPr>
          <p:spPr bwMode="auto">
            <a:xfrm>
              <a:off x="3280" y="3159"/>
              <a:ext cx="83" cy="82"/>
            </a:xfrm>
            <a:custGeom>
              <a:avLst/>
              <a:gdLst/>
              <a:ahLst/>
              <a:cxnLst>
                <a:cxn ang="0">
                  <a:pos x="5" y="10"/>
                </a:cxn>
                <a:cxn ang="0">
                  <a:pos x="8" y="26"/>
                </a:cxn>
                <a:cxn ang="0">
                  <a:pos x="12" y="39"/>
                </a:cxn>
                <a:cxn ang="0">
                  <a:pos x="13" y="51"/>
                </a:cxn>
                <a:cxn ang="0">
                  <a:pos x="18" y="52"/>
                </a:cxn>
                <a:cxn ang="0">
                  <a:pos x="23" y="66"/>
                </a:cxn>
                <a:cxn ang="0">
                  <a:pos x="32" y="82"/>
                </a:cxn>
                <a:cxn ang="0">
                  <a:pos x="38" y="79"/>
                </a:cxn>
                <a:cxn ang="0">
                  <a:pos x="42" y="67"/>
                </a:cxn>
                <a:cxn ang="0">
                  <a:pos x="55" y="72"/>
                </a:cxn>
                <a:cxn ang="0">
                  <a:pos x="63" y="71"/>
                </a:cxn>
                <a:cxn ang="0">
                  <a:pos x="72" y="67"/>
                </a:cxn>
                <a:cxn ang="0">
                  <a:pos x="78" y="66"/>
                </a:cxn>
                <a:cxn ang="0">
                  <a:pos x="82" y="59"/>
                </a:cxn>
                <a:cxn ang="0">
                  <a:pos x="77" y="57"/>
                </a:cxn>
                <a:cxn ang="0">
                  <a:pos x="57" y="54"/>
                </a:cxn>
                <a:cxn ang="0">
                  <a:pos x="52" y="47"/>
                </a:cxn>
                <a:cxn ang="0">
                  <a:pos x="47" y="42"/>
                </a:cxn>
                <a:cxn ang="0">
                  <a:pos x="42" y="39"/>
                </a:cxn>
                <a:cxn ang="0">
                  <a:pos x="50" y="37"/>
                </a:cxn>
                <a:cxn ang="0">
                  <a:pos x="67" y="42"/>
                </a:cxn>
                <a:cxn ang="0">
                  <a:pos x="73" y="42"/>
                </a:cxn>
                <a:cxn ang="0">
                  <a:pos x="63" y="32"/>
                </a:cxn>
                <a:cxn ang="0">
                  <a:pos x="50" y="26"/>
                </a:cxn>
                <a:cxn ang="0">
                  <a:pos x="43" y="22"/>
                </a:cxn>
                <a:cxn ang="0">
                  <a:pos x="35" y="15"/>
                </a:cxn>
                <a:cxn ang="0">
                  <a:pos x="27" y="5"/>
                </a:cxn>
                <a:cxn ang="0">
                  <a:pos x="22" y="0"/>
                </a:cxn>
                <a:cxn ang="0">
                  <a:pos x="23" y="9"/>
                </a:cxn>
                <a:cxn ang="0">
                  <a:pos x="33" y="24"/>
                </a:cxn>
                <a:cxn ang="0">
                  <a:pos x="37" y="34"/>
                </a:cxn>
                <a:cxn ang="0">
                  <a:pos x="28" y="32"/>
                </a:cxn>
                <a:cxn ang="0">
                  <a:pos x="13" y="17"/>
                </a:cxn>
                <a:cxn ang="0">
                  <a:pos x="3" y="5"/>
                </a:cxn>
              </a:cxnLst>
              <a:rect l="0" t="0" r="r" b="b"/>
              <a:pathLst>
                <a:path w="83" h="82">
                  <a:moveTo>
                    <a:pt x="0" y="4"/>
                  </a:moveTo>
                  <a:lnTo>
                    <a:pt x="5" y="10"/>
                  </a:lnTo>
                  <a:lnTo>
                    <a:pt x="8" y="17"/>
                  </a:lnTo>
                  <a:lnTo>
                    <a:pt x="8" y="26"/>
                  </a:lnTo>
                  <a:lnTo>
                    <a:pt x="8" y="36"/>
                  </a:lnTo>
                  <a:lnTo>
                    <a:pt x="12" y="39"/>
                  </a:lnTo>
                  <a:lnTo>
                    <a:pt x="13" y="44"/>
                  </a:lnTo>
                  <a:lnTo>
                    <a:pt x="13" y="51"/>
                  </a:lnTo>
                  <a:lnTo>
                    <a:pt x="17" y="56"/>
                  </a:lnTo>
                  <a:lnTo>
                    <a:pt x="18" y="52"/>
                  </a:lnTo>
                  <a:lnTo>
                    <a:pt x="20" y="49"/>
                  </a:lnTo>
                  <a:lnTo>
                    <a:pt x="23" y="66"/>
                  </a:lnTo>
                  <a:lnTo>
                    <a:pt x="25" y="81"/>
                  </a:lnTo>
                  <a:lnTo>
                    <a:pt x="32" y="82"/>
                  </a:lnTo>
                  <a:lnTo>
                    <a:pt x="38" y="82"/>
                  </a:lnTo>
                  <a:lnTo>
                    <a:pt x="38" y="79"/>
                  </a:lnTo>
                  <a:lnTo>
                    <a:pt x="40" y="72"/>
                  </a:lnTo>
                  <a:lnTo>
                    <a:pt x="42" y="67"/>
                  </a:lnTo>
                  <a:lnTo>
                    <a:pt x="45" y="66"/>
                  </a:lnTo>
                  <a:lnTo>
                    <a:pt x="55" y="72"/>
                  </a:lnTo>
                  <a:lnTo>
                    <a:pt x="62" y="76"/>
                  </a:lnTo>
                  <a:lnTo>
                    <a:pt x="63" y="71"/>
                  </a:lnTo>
                  <a:lnTo>
                    <a:pt x="65" y="66"/>
                  </a:lnTo>
                  <a:lnTo>
                    <a:pt x="72" y="67"/>
                  </a:lnTo>
                  <a:lnTo>
                    <a:pt x="77" y="67"/>
                  </a:lnTo>
                  <a:lnTo>
                    <a:pt x="78" y="66"/>
                  </a:lnTo>
                  <a:lnTo>
                    <a:pt x="82" y="64"/>
                  </a:lnTo>
                  <a:lnTo>
                    <a:pt x="82" y="59"/>
                  </a:lnTo>
                  <a:lnTo>
                    <a:pt x="83" y="54"/>
                  </a:lnTo>
                  <a:lnTo>
                    <a:pt x="77" y="57"/>
                  </a:lnTo>
                  <a:lnTo>
                    <a:pt x="63" y="57"/>
                  </a:lnTo>
                  <a:lnTo>
                    <a:pt x="57" y="54"/>
                  </a:lnTo>
                  <a:lnTo>
                    <a:pt x="53" y="52"/>
                  </a:lnTo>
                  <a:lnTo>
                    <a:pt x="52" y="47"/>
                  </a:lnTo>
                  <a:lnTo>
                    <a:pt x="50" y="42"/>
                  </a:lnTo>
                  <a:lnTo>
                    <a:pt x="47" y="42"/>
                  </a:lnTo>
                  <a:lnTo>
                    <a:pt x="42" y="42"/>
                  </a:lnTo>
                  <a:lnTo>
                    <a:pt x="42" y="39"/>
                  </a:lnTo>
                  <a:lnTo>
                    <a:pt x="45" y="37"/>
                  </a:lnTo>
                  <a:lnTo>
                    <a:pt x="50" y="37"/>
                  </a:lnTo>
                  <a:lnTo>
                    <a:pt x="55" y="39"/>
                  </a:lnTo>
                  <a:lnTo>
                    <a:pt x="67" y="42"/>
                  </a:lnTo>
                  <a:lnTo>
                    <a:pt x="73" y="46"/>
                  </a:lnTo>
                  <a:lnTo>
                    <a:pt x="73" y="42"/>
                  </a:lnTo>
                  <a:lnTo>
                    <a:pt x="73" y="39"/>
                  </a:lnTo>
                  <a:lnTo>
                    <a:pt x="63" y="32"/>
                  </a:lnTo>
                  <a:lnTo>
                    <a:pt x="55" y="27"/>
                  </a:lnTo>
                  <a:lnTo>
                    <a:pt x="50" y="26"/>
                  </a:lnTo>
                  <a:lnTo>
                    <a:pt x="45" y="26"/>
                  </a:lnTo>
                  <a:lnTo>
                    <a:pt x="43" y="22"/>
                  </a:lnTo>
                  <a:lnTo>
                    <a:pt x="38" y="19"/>
                  </a:lnTo>
                  <a:lnTo>
                    <a:pt x="35" y="15"/>
                  </a:lnTo>
                  <a:lnTo>
                    <a:pt x="30" y="12"/>
                  </a:lnTo>
                  <a:lnTo>
                    <a:pt x="27" y="5"/>
                  </a:lnTo>
                  <a:lnTo>
                    <a:pt x="23" y="0"/>
                  </a:lnTo>
                  <a:lnTo>
                    <a:pt x="22" y="0"/>
                  </a:lnTo>
                  <a:lnTo>
                    <a:pt x="20" y="0"/>
                  </a:lnTo>
                  <a:lnTo>
                    <a:pt x="23" y="9"/>
                  </a:lnTo>
                  <a:lnTo>
                    <a:pt x="27" y="15"/>
                  </a:lnTo>
                  <a:lnTo>
                    <a:pt x="33" y="24"/>
                  </a:lnTo>
                  <a:lnTo>
                    <a:pt x="40" y="31"/>
                  </a:lnTo>
                  <a:lnTo>
                    <a:pt x="37" y="34"/>
                  </a:lnTo>
                  <a:lnTo>
                    <a:pt x="35" y="37"/>
                  </a:lnTo>
                  <a:lnTo>
                    <a:pt x="28" y="32"/>
                  </a:lnTo>
                  <a:lnTo>
                    <a:pt x="20" y="29"/>
                  </a:lnTo>
                  <a:lnTo>
                    <a:pt x="13" y="17"/>
                  </a:lnTo>
                  <a:lnTo>
                    <a:pt x="7" y="5"/>
                  </a:lnTo>
                  <a:lnTo>
                    <a:pt x="3" y="5"/>
                  </a:lnTo>
                  <a:lnTo>
                    <a:pt x="0" y="4"/>
                  </a:lnTo>
                  <a:close/>
                </a:path>
              </a:pathLst>
            </a:custGeom>
            <a:solidFill>
              <a:srgbClr val="1F1A17"/>
            </a:solidFill>
            <a:ln w="9525">
              <a:noFill/>
              <a:round/>
              <a:headEnd/>
              <a:tailEnd/>
            </a:ln>
          </p:spPr>
          <p:txBody>
            <a:bodyPr/>
            <a:lstStyle/>
            <a:p>
              <a:endParaRPr lang="en-US"/>
            </a:p>
          </p:txBody>
        </p:sp>
        <p:sp>
          <p:nvSpPr>
            <p:cNvPr id="5357" name="Freeform 1261"/>
            <p:cNvSpPr>
              <a:spLocks/>
            </p:cNvSpPr>
            <p:nvPr/>
          </p:nvSpPr>
          <p:spPr bwMode="auto">
            <a:xfrm>
              <a:off x="3347" y="3208"/>
              <a:ext cx="45" cy="53"/>
            </a:xfrm>
            <a:custGeom>
              <a:avLst/>
              <a:gdLst/>
              <a:ahLst/>
              <a:cxnLst>
                <a:cxn ang="0">
                  <a:pos x="0" y="33"/>
                </a:cxn>
                <a:cxn ang="0">
                  <a:pos x="5" y="37"/>
                </a:cxn>
                <a:cxn ang="0">
                  <a:pos x="10" y="40"/>
                </a:cxn>
                <a:cxn ang="0">
                  <a:pos x="15" y="48"/>
                </a:cxn>
                <a:cxn ang="0">
                  <a:pos x="16" y="53"/>
                </a:cxn>
                <a:cxn ang="0">
                  <a:pos x="18" y="40"/>
                </a:cxn>
                <a:cxn ang="0">
                  <a:pos x="22" y="38"/>
                </a:cxn>
                <a:cxn ang="0">
                  <a:pos x="22" y="27"/>
                </a:cxn>
                <a:cxn ang="0">
                  <a:pos x="30" y="22"/>
                </a:cxn>
                <a:cxn ang="0">
                  <a:pos x="37" y="30"/>
                </a:cxn>
                <a:cxn ang="0">
                  <a:pos x="45" y="18"/>
                </a:cxn>
                <a:cxn ang="0">
                  <a:pos x="37" y="18"/>
                </a:cxn>
                <a:cxn ang="0">
                  <a:pos x="45" y="12"/>
                </a:cxn>
                <a:cxn ang="0">
                  <a:pos x="40" y="8"/>
                </a:cxn>
                <a:cxn ang="0">
                  <a:pos x="32" y="12"/>
                </a:cxn>
                <a:cxn ang="0">
                  <a:pos x="30" y="0"/>
                </a:cxn>
                <a:cxn ang="0">
                  <a:pos x="23" y="5"/>
                </a:cxn>
                <a:cxn ang="0">
                  <a:pos x="22" y="18"/>
                </a:cxn>
                <a:cxn ang="0">
                  <a:pos x="18" y="2"/>
                </a:cxn>
                <a:cxn ang="0">
                  <a:pos x="13" y="22"/>
                </a:cxn>
                <a:cxn ang="0">
                  <a:pos x="8" y="27"/>
                </a:cxn>
                <a:cxn ang="0">
                  <a:pos x="0" y="33"/>
                </a:cxn>
              </a:cxnLst>
              <a:rect l="0" t="0" r="r" b="b"/>
              <a:pathLst>
                <a:path w="45" h="53">
                  <a:moveTo>
                    <a:pt x="0" y="33"/>
                  </a:moveTo>
                  <a:lnTo>
                    <a:pt x="5" y="37"/>
                  </a:lnTo>
                  <a:lnTo>
                    <a:pt x="10" y="40"/>
                  </a:lnTo>
                  <a:lnTo>
                    <a:pt x="15" y="48"/>
                  </a:lnTo>
                  <a:lnTo>
                    <a:pt x="16" y="53"/>
                  </a:lnTo>
                  <a:lnTo>
                    <a:pt x="18" y="40"/>
                  </a:lnTo>
                  <a:lnTo>
                    <a:pt x="22" y="38"/>
                  </a:lnTo>
                  <a:lnTo>
                    <a:pt x="22" y="27"/>
                  </a:lnTo>
                  <a:lnTo>
                    <a:pt x="30" y="22"/>
                  </a:lnTo>
                  <a:lnTo>
                    <a:pt x="37" y="30"/>
                  </a:lnTo>
                  <a:lnTo>
                    <a:pt x="45" y="18"/>
                  </a:lnTo>
                  <a:lnTo>
                    <a:pt x="37" y="18"/>
                  </a:lnTo>
                  <a:lnTo>
                    <a:pt x="45" y="12"/>
                  </a:lnTo>
                  <a:lnTo>
                    <a:pt x="40" y="8"/>
                  </a:lnTo>
                  <a:lnTo>
                    <a:pt x="32" y="12"/>
                  </a:lnTo>
                  <a:lnTo>
                    <a:pt x="30" y="0"/>
                  </a:lnTo>
                  <a:lnTo>
                    <a:pt x="23" y="5"/>
                  </a:lnTo>
                  <a:lnTo>
                    <a:pt x="22" y="18"/>
                  </a:lnTo>
                  <a:lnTo>
                    <a:pt x="18" y="2"/>
                  </a:lnTo>
                  <a:lnTo>
                    <a:pt x="13" y="22"/>
                  </a:lnTo>
                  <a:lnTo>
                    <a:pt x="8" y="27"/>
                  </a:lnTo>
                  <a:lnTo>
                    <a:pt x="0" y="33"/>
                  </a:lnTo>
                  <a:close/>
                </a:path>
              </a:pathLst>
            </a:custGeom>
            <a:solidFill>
              <a:srgbClr val="1F1A17"/>
            </a:solidFill>
            <a:ln w="9525">
              <a:noFill/>
              <a:round/>
              <a:headEnd/>
              <a:tailEnd/>
            </a:ln>
          </p:spPr>
          <p:txBody>
            <a:bodyPr/>
            <a:lstStyle/>
            <a:p>
              <a:endParaRPr lang="en-US"/>
            </a:p>
          </p:txBody>
        </p:sp>
        <p:sp>
          <p:nvSpPr>
            <p:cNvPr id="5358" name="Freeform 1262"/>
            <p:cNvSpPr>
              <a:spLocks/>
            </p:cNvSpPr>
            <p:nvPr/>
          </p:nvSpPr>
          <p:spPr bwMode="auto">
            <a:xfrm>
              <a:off x="3467" y="2788"/>
              <a:ext cx="50" cy="44"/>
            </a:xfrm>
            <a:custGeom>
              <a:avLst/>
              <a:gdLst/>
              <a:ahLst/>
              <a:cxnLst>
                <a:cxn ang="0">
                  <a:pos x="0" y="32"/>
                </a:cxn>
                <a:cxn ang="0">
                  <a:pos x="2" y="35"/>
                </a:cxn>
                <a:cxn ang="0">
                  <a:pos x="5" y="39"/>
                </a:cxn>
                <a:cxn ang="0">
                  <a:pos x="7" y="42"/>
                </a:cxn>
                <a:cxn ang="0">
                  <a:pos x="7" y="42"/>
                </a:cxn>
                <a:cxn ang="0">
                  <a:pos x="7" y="39"/>
                </a:cxn>
                <a:cxn ang="0">
                  <a:pos x="8" y="37"/>
                </a:cxn>
                <a:cxn ang="0">
                  <a:pos x="12" y="42"/>
                </a:cxn>
                <a:cxn ang="0">
                  <a:pos x="15" y="44"/>
                </a:cxn>
                <a:cxn ang="0">
                  <a:pos x="15" y="40"/>
                </a:cxn>
                <a:cxn ang="0">
                  <a:pos x="17" y="39"/>
                </a:cxn>
                <a:cxn ang="0">
                  <a:pos x="18" y="39"/>
                </a:cxn>
                <a:cxn ang="0">
                  <a:pos x="20" y="40"/>
                </a:cxn>
                <a:cxn ang="0">
                  <a:pos x="23" y="30"/>
                </a:cxn>
                <a:cxn ang="0">
                  <a:pos x="27" y="35"/>
                </a:cxn>
                <a:cxn ang="0">
                  <a:pos x="32" y="30"/>
                </a:cxn>
                <a:cxn ang="0">
                  <a:pos x="35" y="29"/>
                </a:cxn>
                <a:cxn ang="0">
                  <a:pos x="40" y="29"/>
                </a:cxn>
                <a:cxn ang="0">
                  <a:pos x="45" y="30"/>
                </a:cxn>
                <a:cxn ang="0">
                  <a:pos x="47" y="32"/>
                </a:cxn>
                <a:cxn ang="0">
                  <a:pos x="44" y="25"/>
                </a:cxn>
                <a:cxn ang="0">
                  <a:pos x="47" y="22"/>
                </a:cxn>
                <a:cxn ang="0">
                  <a:pos x="45" y="19"/>
                </a:cxn>
                <a:cxn ang="0">
                  <a:pos x="40" y="19"/>
                </a:cxn>
                <a:cxn ang="0">
                  <a:pos x="40" y="17"/>
                </a:cxn>
                <a:cxn ang="0">
                  <a:pos x="44" y="14"/>
                </a:cxn>
                <a:cxn ang="0">
                  <a:pos x="47" y="12"/>
                </a:cxn>
                <a:cxn ang="0">
                  <a:pos x="50" y="10"/>
                </a:cxn>
                <a:cxn ang="0">
                  <a:pos x="50" y="7"/>
                </a:cxn>
                <a:cxn ang="0">
                  <a:pos x="47" y="7"/>
                </a:cxn>
                <a:cxn ang="0">
                  <a:pos x="50" y="0"/>
                </a:cxn>
                <a:cxn ang="0">
                  <a:pos x="49" y="4"/>
                </a:cxn>
                <a:cxn ang="0">
                  <a:pos x="42" y="9"/>
                </a:cxn>
                <a:cxn ang="0">
                  <a:pos x="35" y="14"/>
                </a:cxn>
                <a:cxn ang="0">
                  <a:pos x="34" y="17"/>
                </a:cxn>
                <a:cxn ang="0">
                  <a:pos x="32" y="24"/>
                </a:cxn>
                <a:cxn ang="0">
                  <a:pos x="30" y="29"/>
                </a:cxn>
                <a:cxn ang="0">
                  <a:pos x="27" y="27"/>
                </a:cxn>
                <a:cxn ang="0">
                  <a:pos x="23" y="25"/>
                </a:cxn>
                <a:cxn ang="0">
                  <a:pos x="15" y="30"/>
                </a:cxn>
                <a:cxn ang="0">
                  <a:pos x="12" y="35"/>
                </a:cxn>
                <a:cxn ang="0">
                  <a:pos x="10" y="32"/>
                </a:cxn>
                <a:cxn ang="0">
                  <a:pos x="8" y="30"/>
                </a:cxn>
                <a:cxn ang="0">
                  <a:pos x="7" y="34"/>
                </a:cxn>
                <a:cxn ang="0">
                  <a:pos x="5" y="37"/>
                </a:cxn>
                <a:cxn ang="0">
                  <a:pos x="3" y="34"/>
                </a:cxn>
                <a:cxn ang="0">
                  <a:pos x="0" y="32"/>
                </a:cxn>
              </a:cxnLst>
              <a:rect l="0" t="0" r="r" b="b"/>
              <a:pathLst>
                <a:path w="50" h="44">
                  <a:moveTo>
                    <a:pt x="0" y="32"/>
                  </a:moveTo>
                  <a:lnTo>
                    <a:pt x="2" y="35"/>
                  </a:lnTo>
                  <a:lnTo>
                    <a:pt x="5" y="39"/>
                  </a:lnTo>
                  <a:lnTo>
                    <a:pt x="7" y="42"/>
                  </a:lnTo>
                  <a:lnTo>
                    <a:pt x="7" y="42"/>
                  </a:lnTo>
                  <a:lnTo>
                    <a:pt x="7" y="39"/>
                  </a:lnTo>
                  <a:lnTo>
                    <a:pt x="8" y="37"/>
                  </a:lnTo>
                  <a:lnTo>
                    <a:pt x="12" y="42"/>
                  </a:lnTo>
                  <a:lnTo>
                    <a:pt x="15" y="44"/>
                  </a:lnTo>
                  <a:lnTo>
                    <a:pt x="15" y="40"/>
                  </a:lnTo>
                  <a:lnTo>
                    <a:pt x="17" y="39"/>
                  </a:lnTo>
                  <a:lnTo>
                    <a:pt x="18" y="39"/>
                  </a:lnTo>
                  <a:lnTo>
                    <a:pt x="20" y="40"/>
                  </a:lnTo>
                  <a:lnTo>
                    <a:pt x="23" y="30"/>
                  </a:lnTo>
                  <a:lnTo>
                    <a:pt x="27" y="35"/>
                  </a:lnTo>
                  <a:lnTo>
                    <a:pt x="32" y="30"/>
                  </a:lnTo>
                  <a:lnTo>
                    <a:pt x="35" y="29"/>
                  </a:lnTo>
                  <a:lnTo>
                    <a:pt x="40" y="29"/>
                  </a:lnTo>
                  <a:lnTo>
                    <a:pt x="45" y="30"/>
                  </a:lnTo>
                  <a:lnTo>
                    <a:pt x="47" y="32"/>
                  </a:lnTo>
                  <a:lnTo>
                    <a:pt x="44" y="25"/>
                  </a:lnTo>
                  <a:lnTo>
                    <a:pt x="47" y="22"/>
                  </a:lnTo>
                  <a:lnTo>
                    <a:pt x="45" y="19"/>
                  </a:lnTo>
                  <a:lnTo>
                    <a:pt x="40" y="19"/>
                  </a:lnTo>
                  <a:lnTo>
                    <a:pt x="40" y="17"/>
                  </a:lnTo>
                  <a:lnTo>
                    <a:pt x="44" y="14"/>
                  </a:lnTo>
                  <a:lnTo>
                    <a:pt x="47" y="12"/>
                  </a:lnTo>
                  <a:lnTo>
                    <a:pt x="50" y="10"/>
                  </a:lnTo>
                  <a:lnTo>
                    <a:pt x="50" y="7"/>
                  </a:lnTo>
                  <a:lnTo>
                    <a:pt x="47" y="7"/>
                  </a:lnTo>
                  <a:lnTo>
                    <a:pt x="50" y="0"/>
                  </a:lnTo>
                  <a:lnTo>
                    <a:pt x="49" y="4"/>
                  </a:lnTo>
                  <a:lnTo>
                    <a:pt x="42" y="9"/>
                  </a:lnTo>
                  <a:lnTo>
                    <a:pt x="35" y="14"/>
                  </a:lnTo>
                  <a:lnTo>
                    <a:pt x="34" y="17"/>
                  </a:lnTo>
                  <a:lnTo>
                    <a:pt x="32" y="24"/>
                  </a:lnTo>
                  <a:lnTo>
                    <a:pt x="30" y="29"/>
                  </a:lnTo>
                  <a:lnTo>
                    <a:pt x="27" y="27"/>
                  </a:lnTo>
                  <a:lnTo>
                    <a:pt x="23" y="25"/>
                  </a:lnTo>
                  <a:lnTo>
                    <a:pt x="15" y="30"/>
                  </a:lnTo>
                  <a:lnTo>
                    <a:pt x="12" y="35"/>
                  </a:lnTo>
                  <a:lnTo>
                    <a:pt x="10" y="32"/>
                  </a:lnTo>
                  <a:lnTo>
                    <a:pt x="8" y="30"/>
                  </a:lnTo>
                  <a:lnTo>
                    <a:pt x="7" y="34"/>
                  </a:lnTo>
                  <a:lnTo>
                    <a:pt x="5" y="37"/>
                  </a:lnTo>
                  <a:lnTo>
                    <a:pt x="3" y="34"/>
                  </a:lnTo>
                  <a:lnTo>
                    <a:pt x="0" y="32"/>
                  </a:lnTo>
                  <a:close/>
                </a:path>
              </a:pathLst>
            </a:custGeom>
            <a:solidFill>
              <a:srgbClr val="1F1A17"/>
            </a:solidFill>
            <a:ln w="9525">
              <a:noFill/>
              <a:round/>
              <a:headEnd/>
              <a:tailEnd/>
            </a:ln>
          </p:spPr>
          <p:txBody>
            <a:bodyPr/>
            <a:lstStyle/>
            <a:p>
              <a:endParaRPr lang="en-US"/>
            </a:p>
          </p:txBody>
        </p:sp>
        <p:sp>
          <p:nvSpPr>
            <p:cNvPr id="5359" name="Freeform 1263"/>
            <p:cNvSpPr>
              <a:spLocks/>
            </p:cNvSpPr>
            <p:nvPr/>
          </p:nvSpPr>
          <p:spPr bwMode="auto">
            <a:xfrm>
              <a:off x="3497" y="2827"/>
              <a:ext cx="20" cy="36"/>
            </a:xfrm>
            <a:custGeom>
              <a:avLst/>
              <a:gdLst/>
              <a:ahLst/>
              <a:cxnLst>
                <a:cxn ang="0">
                  <a:pos x="0" y="1"/>
                </a:cxn>
                <a:cxn ang="0">
                  <a:pos x="5" y="3"/>
                </a:cxn>
                <a:cxn ang="0">
                  <a:pos x="10" y="3"/>
                </a:cxn>
                <a:cxn ang="0">
                  <a:pos x="12" y="5"/>
                </a:cxn>
                <a:cxn ang="0">
                  <a:pos x="15" y="5"/>
                </a:cxn>
                <a:cxn ang="0">
                  <a:pos x="19" y="1"/>
                </a:cxn>
                <a:cxn ang="0">
                  <a:pos x="20" y="0"/>
                </a:cxn>
                <a:cxn ang="0">
                  <a:pos x="20" y="3"/>
                </a:cxn>
                <a:cxn ang="0">
                  <a:pos x="15" y="11"/>
                </a:cxn>
                <a:cxn ang="0">
                  <a:pos x="19" y="10"/>
                </a:cxn>
                <a:cxn ang="0">
                  <a:pos x="20" y="11"/>
                </a:cxn>
                <a:cxn ang="0">
                  <a:pos x="19" y="13"/>
                </a:cxn>
                <a:cxn ang="0">
                  <a:pos x="17" y="16"/>
                </a:cxn>
                <a:cxn ang="0">
                  <a:pos x="20" y="20"/>
                </a:cxn>
                <a:cxn ang="0">
                  <a:pos x="19" y="23"/>
                </a:cxn>
                <a:cxn ang="0">
                  <a:pos x="15" y="23"/>
                </a:cxn>
                <a:cxn ang="0">
                  <a:pos x="12" y="23"/>
                </a:cxn>
                <a:cxn ang="0">
                  <a:pos x="12" y="28"/>
                </a:cxn>
                <a:cxn ang="0">
                  <a:pos x="14" y="30"/>
                </a:cxn>
                <a:cxn ang="0">
                  <a:pos x="9" y="36"/>
                </a:cxn>
                <a:cxn ang="0">
                  <a:pos x="5" y="35"/>
                </a:cxn>
                <a:cxn ang="0">
                  <a:pos x="9" y="30"/>
                </a:cxn>
                <a:cxn ang="0">
                  <a:pos x="4" y="26"/>
                </a:cxn>
                <a:cxn ang="0">
                  <a:pos x="7" y="23"/>
                </a:cxn>
                <a:cxn ang="0">
                  <a:pos x="12" y="20"/>
                </a:cxn>
                <a:cxn ang="0">
                  <a:pos x="15" y="20"/>
                </a:cxn>
                <a:cxn ang="0">
                  <a:pos x="15" y="18"/>
                </a:cxn>
                <a:cxn ang="0">
                  <a:pos x="10" y="13"/>
                </a:cxn>
                <a:cxn ang="0">
                  <a:pos x="10" y="11"/>
                </a:cxn>
                <a:cxn ang="0">
                  <a:pos x="10" y="10"/>
                </a:cxn>
                <a:cxn ang="0">
                  <a:pos x="5" y="6"/>
                </a:cxn>
                <a:cxn ang="0">
                  <a:pos x="0" y="6"/>
                </a:cxn>
                <a:cxn ang="0">
                  <a:pos x="0" y="1"/>
                </a:cxn>
              </a:cxnLst>
              <a:rect l="0" t="0" r="r" b="b"/>
              <a:pathLst>
                <a:path w="20" h="36">
                  <a:moveTo>
                    <a:pt x="0" y="1"/>
                  </a:moveTo>
                  <a:lnTo>
                    <a:pt x="5" y="3"/>
                  </a:lnTo>
                  <a:lnTo>
                    <a:pt x="10" y="3"/>
                  </a:lnTo>
                  <a:lnTo>
                    <a:pt x="12" y="5"/>
                  </a:lnTo>
                  <a:lnTo>
                    <a:pt x="15" y="5"/>
                  </a:lnTo>
                  <a:lnTo>
                    <a:pt x="19" y="1"/>
                  </a:lnTo>
                  <a:lnTo>
                    <a:pt x="20" y="0"/>
                  </a:lnTo>
                  <a:lnTo>
                    <a:pt x="20" y="3"/>
                  </a:lnTo>
                  <a:lnTo>
                    <a:pt x="15" y="11"/>
                  </a:lnTo>
                  <a:lnTo>
                    <a:pt x="19" y="10"/>
                  </a:lnTo>
                  <a:lnTo>
                    <a:pt x="20" y="11"/>
                  </a:lnTo>
                  <a:lnTo>
                    <a:pt x="19" y="13"/>
                  </a:lnTo>
                  <a:lnTo>
                    <a:pt x="17" y="16"/>
                  </a:lnTo>
                  <a:lnTo>
                    <a:pt x="20" y="20"/>
                  </a:lnTo>
                  <a:lnTo>
                    <a:pt x="19" y="23"/>
                  </a:lnTo>
                  <a:lnTo>
                    <a:pt x="15" y="23"/>
                  </a:lnTo>
                  <a:lnTo>
                    <a:pt x="12" y="23"/>
                  </a:lnTo>
                  <a:lnTo>
                    <a:pt x="12" y="28"/>
                  </a:lnTo>
                  <a:lnTo>
                    <a:pt x="14" y="30"/>
                  </a:lnTo>
                  <a:lnTo>
                    <a:pt x="9" y="36"/>
                  </a:lnTo>
                  <a:lnTo>
                    <a:pt x="5" y="35"/>
                  </a:lnTo>
                  <a:lnTo>
                    <a:pt x="9" y="30"/>
                  </a:lnTo>
                  <a:lnTo>
                    <a:pt x="4" y="26"/>
                  </a:lnTo>
                  <a:lnTo>
                    <a:pt x="7" y="23"/>
                  </a:lnTo>
                  <a:lnTo>
                    <a:pt x="12" y="20"/>
                  </a:lnTo>
                  <a:lnTo>
                    <a:pt x="15" y="20"/>
                  </a:lnTo>
                  <a:lnTo>
                    <a:pt x="15" y="18"/>
                  </a:lnTo>
                  <a:lnTo>
                    <a:pt x="10" y="13"/>
                  </a:lnTo>
                  <a:lnTo>
                    <a:pt x="10" y="11"/>
                  </a:lnTo>
                  <a:lnTo>
                    <a:pt x="10" y="10"/>
                  </a:lnTo>
                  <a:lnTo>
                    <a:pt x="5" y="6"/>
                  </a:lnTo>
                  <a:lnTo>
                    <a:pt x="0" y="6"/>
                  </a:lnTo>
                  <a:lnTo>
                    <a:pt x="0" y="1"/>
                  </a:lnTo>
                  <a:close/>
                </a:path>
              </a:pathLst>
            </a:custGeom>
            <a:solidFill>
              <a:srgbClr val="1F1A17"/>
            </a:solidFill>
            <a:ln w="9525">
              <a:noFill/>
              <a:round/>
              <a:headEnd/>
              <a:tailEnd/>
            </a:ln>
          </p:spPr>
          <p:txBody>
            <a:bodyPr/>
            <a:lstStyle/>
            <a:p>
              <a:endParaRPr lang="en-US"/>
            </a:p>
          </p:txBody>
        </p:sp>
        <p:sp>
          <p:nvSpPr>
            <p:cNvPr id="5360" name="Freeform 1264"/>
            <p:cNvSpPr>
              <a:spLocks/>
            </p:cNvSpPr>
            <p:nvPr/>
          </p:nvSpPr>
          <p:spPr bwMode="auto">
            <a:xfrm>
              <a:off x="3497" y="2857"/>
              <a:ext cx="22" cy="27"/>
            </a:xfrm>
            <a:custGeom>
              <a:avLst/>
              <a:gdLst/>
              <a:ahLst/>
              <a:cxnLst>
                <a:cxn ang="0">
                  <a:pos x="10" y="13"/>
                </a:cxn>
                <a:cxn ang="0">
                  <a:pos x="12" y="6"/>
                </a:cxn>
                <a:cxn ang="0">
                  <a:pos x="17" y="1"/>
                </a:cxn>
                <a:cxn ang="0">
                  <a:pos x="20" y="0"/>
                </a:cxn>
                <a:cxn ang="0">
                  <a:pos x="22" y="0"/>
                </a:cxn>
                <a:cxn ang="0">
                  <a:pos x="19" y="5"/>
                </a:cxn>
                <a:cxn ang="0">
                  <a:pos x="17" y="6"/>
                </a:cxn>
                <a:cxn ang="0">
                  <a:pos x="14" y="10"/>
                </a:cxn>
                <a:cxn ang="0">
                  <a:pos x="12" y="13"/>
                </a:cxn>
                <a:cxn ang="0">
                  <a:pos x="12" y="16"/>
                </a:cxn>
                <a:cxn ang="0">
                  <a:pos x="19" y="13"/>
                </a:cxn>
                <a:cxn ang="0">
                  <a:pos x="17" y="16"/>
                </a:cxn>
                <a:cxn ang="0">
                  <a:pos x="15" y="20"/>
                </a:cxn>
                <a:cxn ang="0">
                  <a:pos x="14" y="20"/>
                </a:cxn>
                <a:cxn ang="0">
                  <a:pos x="10" y="23"/>
                </a:cxn>
                <a:cxn ang="0">
                  <a:pos x="9" y="25"/>
                </a:cxn>
                <a:cxn ang="0">
                  <a:pos x="7" y="27"/>
                </a:cxn>
                <a:cxn ang="0">
                  <a:pos x="0" y="25"/>
                </a:cxn>
                <a:cxn ang="0">
                  <a:pos x="2" y="23"/>
                </a:cxn>
                <a:cxn ang="0">
                  <a:pos x="4" y="20"/>
                </a:cxn>
                <a:cxn ang="0">
                  <a:pos x="7" y="20"/>
                </a:cxn>
                <a:cxn ang="0">
                  <a:pos x="9" y="18"/>
                </a:cxn>
                <a:cxn ang="0">
                  <a:pos x="10" y="13"/>
                </a:cxn>
              </a:cxnLst>
              <a:rect l="0" t="0" r="r" b="b"/>
              <a:pathLst>
                <a:path w="22" h="27">
                  <a:moveTo>
                    <a:pt x="10" y="13"/>
                  </a:moveTo>
                  <a:lnTo>
                    <a:pt x="12" y="6"/>
                  </a:lnTo>
                  <a:lnTo>
                    <a:pt x="17" y="1"/>
                  </a:lnTo>
                  <a:lnTo>
                    <a:pt x="20" y="0"/>
                  </a:lnTo>
                  <a:lnTo>
                    <a:pt x="22" y="0"/>
                  </a:lnTo>
                  <a:lnTo>
                    <a:pt x="19" y="5"/>
                  </a:lnTo>
                  <a:lnTo>
                    <a:pt x="17" y="6"/>
                  </a:lnTo>
                  <a:lnTo>
                    <a:pt x="14" y="10"/>
                  </a:lnTo>
                  <a:lnTo>
                    <a:pt x="12" y="13"/>
                  </a:lnTo>
                  <a:lnTo>
                    <a:pt x="12" y="16"/>
                  </a:lnTo>
                  <a:lnTo>
                    <a:pt x="19" y="13"/>
                  </a:lnTo>
                  <a:lnTo>
                    <a:pt x="17" y="16"/>
                  </a:lnTo>
                  <a:lnTo>
                    <a:pt x="15" y="20"/>
                  </a:lnTo>
                  <a:lnTo>
                    <a:pt x="14" y="20"/>
                  </a:lnTo>
                  <a:lnTo>
                    <a:pt x="10" y="23"/>
                  </a:lnTo>
                  <a:lnTo>
                    <a:pt x="9" y="25"/>
                  </a:lnTo>
                  <a:lnTo>
                    <a:pt x="7" y="27"/>
                  </a:lnTo>
                  <a:lnTo>
                    <a:pt x="0" y="25"/>
                  </a:lnTo>
                  <a:lnTo>
                    <a:pt x="2" y="23"/>
                  </a:lnTo>
                  <a:lnTo>
                    <a:pt x="4" y="20"/>
                  </a:lnTo>
                  <a:lnTo>
                    <a:pt x="7" y="20"/>
                  </a:lnTo>
                  <a:lnTo>
                    <a:pt x="9" y="18"/>
                  </a:lnTo>
                  <a:lnTo>
                    <a:pt x="10" y="13"/>
                  </a:lnTo>
                  <a:close/>
                </a:path>
              </a:pathLst>
            </a:custGeom>
            <a:solidFill>
              <a:srgbClr val="1F1A17"/>
            </a:solidFill>
            <a:ln w="9525">
              <a:noFill/>
              <a:round/>
              <a:headEnd/>
              <a:tailEnd/>
            </a:ln>
          </p:spPr>
          <p:txBody>
            <a:bodyPr/>
            <a:lstStyle/>
            <a:p>
              <a:endParaRPr lang="en-US"/>
            </a:p>
          </p:txBody>
        </p:sp>
        <p:sp>
          <p:nvSpPr>
            <p:cNvPr id="5361" name="Freeform 1265"/>
            <p:cNvSpPr>
              <a:spLocks/>
            </p:cNvSpPr>
            <p:nvPr/>
          </p:nvSpPr>
          <p:spPr bwMode="auto">
            <a:xfrm>
              <a:off x="3527" y="3173"/>
              <a:ext cx="70" cy="63"/>
            </a:xfrm>
            <a:custGeom>
              <a:avLst/>
              <a:gdLst/>
              <a:ahLst/>
              <a:cxnLst>
                <a:cxn ang="0">
                  <a:pos x="7" y="47"/>
                </a:cxn>
                <a:cxn ang="0">
                  <a:pos x="10" y="42"/>
                </a:cxn>
                <a:cxn ang="0">
                  <a:pos x="15" y="38"/>
                </a:cxn>
                <a:cxn ang="0">
                  <a:pos x="20" y="37"/>
                </a:cxn>
                <a:cxn ang="0">
                  <a:pos x="27" y="35"/>
                </a:cxn>
                <a:cxn ang="0">
                  <a:pos x="32" y="33"/>
                </a:cxn>
                <a:cxn ang="0">
                  <a:pos x="39" y="32"/>
                </a:cxn>
                <a:cxn ang="0">
                  <a:pos x="44" y="30"/>
                </a:cxn>
                <a:cxn ang="0">
                  <a:pos x="49" y="25"/>
                </a:cxn>
                <a:cxn ang="0">
                  <a:pos x="64" y="10"/>
                </a:cxn>
                <a:cxn ang="0">
                  <a:pos x="70" y="0"/>
                </a:cxn>
                <a:cxn ang="0">
                  <a:pos x="70" y="5"/>
                </a:cxn>
                <a:cxn ang="0">
                  <a:pos x="70" y="10"/>
                </a:cxn>
                <a:cxn ang="0">
                  <a:pos x="69" y="10"/>
                </a:cxn>
                <a:cxn ang="0">
                  <a:pos x="67" y="10"/>
                </a:cxn>
                <a:cxn ang="0">
                  <a:pos x="64" y="12"/>
                </a:cxn>
                <a:cxn ang="0">
                  <a:pos x="64" y="15"/>
                </a:cxn>
                <a:cxn ang="0">
                  <a:pos x="64" y="27"/>
                </a:cxn>
                <a:cxn ang="0">
                  <a:pos x="62" y="33"/>
                </a:cxn>
                <a:cxn ang="0">
                  <a:pos x="59" y="32"/>
                </a:cxn>
                <a:cxn ang="0">
                  <a:pos x="57" y="32"/>
                </a:cxn>
                <a:cxn ang="0">
                  <a:pos x="55" y="32"/>
                </a:cxn>
                <a:cxn ang="0">
                  <a:pos x="54" y="35"/>
                </a:cxn>
                <a:cxn ang="0">
                  <a:pos x="54" y="42"/>
                </a:cxn>
                <a:cxn ang="0">
                  <a:pos x="55" y="50"/>
                </a:cxn>
                <a:cxn ang="0">
                  <a:pos x="54" y="48"/>
                </a:cxn>
                <a:cxn ang="0">
                  <a:pos x="50" y="45"/>
                </a:cxn>
                <a:cxn ang="0">
                  <a:pos x="47" y="43"/>
                </a:cxn>
                <a:cxn ang="0">
                  <a:pos x="45" y="43"/>
                </a:cxn>
                <a:cxn ang="0">
                  <a:pos x="44" y="43"/>
                </a:cxn>
                <a:cxn ang="0">
                  <a:pos x="42" y="45"/>
                </a:cxn>
                <a:cxn ang="0">
                  <a:pos x="40" y="55"/>
                </a:cxn>
                <a:cxn ang="0">
                  <a:pos x="42" y="62"/>
                </a:cxn>
                <a:cxn ang="0">
                  <a:pos x="35" y="58"/>
                </a:cxn>
                <a:cxn ang="0">
                  <a:pos x="30" y="57"/>
                </a:cxn>
                <a:cxn ang="0">
                  <a:pos x="27" y="60"/>
                </a:cxn>
                <a:cxn ang="0">
                  <a:pos x="22" y="63"/>
                </a:cxn>
                <a:cxn ang="0">
                  <a:pos x="14" y="62"/>
                </a:cxn>
                <a:cxn ang="0">
                  <a:pos x="7" y="62"/>
                </a:cxn>
                <a:cxn ang="0">
                  <a:pos x="4" y="57"/>
                </a:cxn>
                <a:cxn ang="0">
                  <a:pos x="0" y="50"/>
                </a:cxn>
                <a:cxn ang="0">
                  <a:pos x="4" y="48"/>
                </a:cxn>
                <a:cxn ang="0">
                  <a:pos x="7" y="47"/>
                </a:cxn>
              </a:cxnLst>
              <a:rect l="0" t="0" r="r" b="b"/>
              <a:pathLst>
                <a:path w="70" h="63">
                  <a:moveTo>
                    <a:pt x="7" y="47"/>
                  </a:moveTo>
                  <a:lnTo>
                    <a:pt x="10" y="42"/>
                  </a:lnTo>
                  <a:lnTo>
                    <a:pt x="15" y="38"/>
                  </a:lnTo>
                  <a:lnTo>
                    <a:pt x="20" y="37"/>
                  </a:lnTo>
                  <a:lnTo>
                    <a:pt x="27" y="35"/>
                  </a:lnTo>
                  <a:lnTo>
                    <a:pt x="32" y="33"/>
                  </a:lnTo>
                  <a:lnTo>
                    <a:pt x="39" y="32"/>
                  </a:lnTo>
                  <a:lnTo>
                    <a:pt x="44" y="30"/>
                  </a:lnTo>
                  <a:lnTo>
                    <a:pt x="49" y="25"/>
                  </a:lnTo>
                  <a:lnTo>
                    <a:pt x="64" y="10"/>
                  </a:lnTo>
                  <a:lnTo>
                    <a:pt x="70" y="0"/>
                  </a:lnTo>
                  <a:lnTo>
                    <a:pt x="70" y="5"/>
                  </a:lnTo>
                  <a:lnTo>
                    <a:pt x="70" y="10"/>
                  </a:lnTo>
                  <a:lnTo>
                    <a:pt x="69" y="10"/>
                  </a:lnTo>
                  <a:lnTo>
                    <a:pt x="67" y="10"/>
                  </a:lnTo>
                  <a:lnTo>
                    <a:pt x="64" y="12"/>
                  </a:lnTo>
                  <a:lnTo>
                    <a:pt x="64" y="15"/>
                  </a:lnTo>
                  <a:lnTo>
                    <a:pt x="64" y="27"/>
                  </a:lnTo>
                  <a:lnTo>
                    <a:pt x="62" y="33"/>
                  </a:lnTo>
                  <a:lnTo>
                    <a:pt x="59" y="32"/>
                  </a:lnTo>
                  <a:lnTo>
                    <a:pt x="57" y="32"/>
                  </a:lnTo>
                  <a:lnTo>
                    <a:pt x="55" y="32"/>
                  </a:lnTo>
                  <a:lnTo>
                    <a:pt x="54" y="35"/>
                  </a:lnTo>
                  <a:lnTo>
                    <a:pt x="54" y="42"/>
                  </a:lnTo>
                  <a:lnTo>
                    <a:pt x="55" y="50"/>
                  </a:lnTo>
                  <a:lnTo>
                    <a:pt x="54" y="48"/>
                  </a:lnTo>
                  <a:lnTo>
                    <a:pt x="50" y="45"/>
                  </a:lnTo>
                  <a:lnTo>
                    <a:pt x="47" y="43"/>
                  </a:lnTo>
                  <a:lnTo>
                    <a:pt x="45" y="43"/>
                  </a:lnTo>
                  <a:lnTo>
                    <a:pt x="44" y="43"/>
                  </a:lnTo>
                  <a:lnTo>
                    <a:pt x="42" y="45"/>
                  </a:lnTo>
                  <a:lnTo>
                    <a:pt x="40" y="55"/>
                  </a:lnTo>
                  <a:lnTo>
                    <a:pt x="42" y="62"/>
                  </a:lnTo>
                  <a:lnTo>
                    <a:pt x="35" y="58"/>
                  </a:lnTo>
                  <a:lnTo>
                    <a:pt x="30" y="57"/>
                  </a:lnTo>
                  <a:lnTo>
                    <a:pt x="27" y="60"/>
                  </a:lnTo>
                  <a:lnTo>
                    <a:pt x="22" y="63"/>
                  </a:lnTo>
                  <a:lnTo>
                    <a:pt x="14" y="62"/>
                  </a:lnTo>
                  <a:lnTo>
                    <a:pt x="7" y="62"/>
                  </a:lnTo>
                  <a:lnTo>
                    <a:pt x="4" y="57"/>
                  </a:lnTo>
                  <a:lnTo>
                    <a:pt x="0" y="50"/>
                  </a:lnTo>
                  <a:lnTo>
                    <a:pt x="4" y="48"/>
                  </a:lnTo>
                  <a:lnTo>
                    <a:pt x="7" y="47"/>
                  </a:lnTo>
                  <a:close/>
                </a:path>
              </a:pathLst>
            </a:custGeom>
            <a:solidFill>
              <a:srgbClr val="1F1A17"/>
            </a:solidFill>
            <a:ln w="9525">
              <a:noFill/>
              <a:round/>
              <a:headEnd/>
              <a:tailEnd/>
            </a:ln>
          </p:spPr>
          <p:txBody>
            <a:bodyPr/>
            <a:lstStyle/>
            <a:p>
              <a:endParaRPr lang="en-US"/>
            </a:p>
          </p:txBody>
        </p:sp>
        <p:sp>
          <p:nvSpPr>
            <p:cNvPr id="5362" name="Freeform 1266"/>
            <p:cNvSpPr>
              <a:spLocks/>
            </p:cNvSpPr>
            <p:nvPr/>
          </p:nvSpPr>
          <p:spPr bwMode="auto">
            <a:xfrm>
              <a:off x="3527" y="3245"/>
              <a:ext cx="22" cy="20"/>
            </a:xfrm>
            <a:custGeom>
              <a:avLst/>
              <a:gdLst/>
              <a:ahLst/>
              <a:cxnLst>
                <a:cxn ang="0">
                  <a:pos x="15" y="0"/>
                </a:cxn>
                <a:cxn ang="0">
                  <a:pos x="19" y="3"/>
                </a:cxn>
                <a:cxn ang="0">
                  <a:pos x="22" y="8"/>
                </a:cxn>
                <a:cxn ang="0">
                  <a:pos x="22" y="13"/>
                </a:cxn>
                <a:cxn ang="0">
                  <a:pos x="22" y="18"/>
                </a:cxn>
                <a:cxn ang="0">
                  <a:pos x="15" y="8"/>
                </a:cxn>
                <a:cxn ang="0">
                  <a:pos x="15" y="16"/>
                </a:cxn>
                <a:cxn ang="0">
                  <a:pos x="12" y="13"/>
                </a:cxn>
                <a:cxn ang="0">
                  <a:pos x="9" y="11"/>
                </a:cxn>
                <a:cxn ang="0">
                  <a:pos x="9" y="16"/>
                </a:cxn>
                <a:cxn ang="0">
                  <a:pos x="9" y="20"/>
                </a:cxn>
                <a:cxn ang="0">
                  <a:pos x="0" y="13"/>
                </a:cxn>
                <a:cxn ang="0">
                  <a:pos x="2" y="13"/>
                </a:cxn>
                <a:cxn ang="0">
                  <a:pos x="4" y="10"/>
                </a:cxn>
                <a:cxn ang="0">
                  <a:pos x="4" y="3"/>
                </a:cxn>
                <a:cxn ang="0">
                  <a:pos x="2" y="3"/>
                </a:cxn>
                <a:cxn ang="0">
                  <a:pos x="5" y="1"/>
                </a:cxn>
                <a:cxn ang="0">
                  <a:pos x="9" y="3"/>
                </a:cxn>
                <a:cxn ang="0">
                  <a:pos x="12" y="6"/>
                </a:cxn>
                <a:cxn ang="0">
                  <a:pos x="14" y="8"/>
                </a:cxn>
                <a:cxn ang="0">
                  <a:pos x="15" y="0"/>
                </a:cxn>
              </a:cxnLst>
              <a:rect l="0" t="0" r="r" b="b"/>
              <a:pathLst>
                <a:path w="22" h="20">
                  <a:moveTo>
                    <a:pt x="15" y="0"/>
                  </a:moveTo>
                  <a:lnTo>
                    <a:pt x="19" y="3"/>
                  </a:lnTo>
                  <a:lnTo>
                    <a:pt x="22" y="8"/>
                  </a:lnTo>
                  <a:lnTo>
                    <a:pt x="22" y="13"/>
                  </a:lnTo>
                  <a:lnTo>
                    <a:pt x="22" y="18"/>
                  </a:lnTo>
                  <a:lnTo>
                    <a:pt x="15" y="8"/>
                  </a:lnTo>
                  <a:lnTo>
                    <a:pt x="15" y="16"/>
                  </a:lnTo>
                  <a:lnTo>
                    <a:pt x="12" y="13"/>
                  </a:lnTo>
                  <a:lnTo>
                    <a:pt x="9" y="11"/>
                  </a:lnTo>
                  <a:lnTo>
                    <a:pt x="9" y="16"/>
                  </a:lnTo>
                  <a:lnTo>
                    <a:pt x="9" y="20"/>
                  </a:lnTo>
                  <a:lnTo>
                    <a:pt x="0" y="13"/>
                  </a:lnTo>
                  <a:lnTo>
                    <a:pt x="2" y="13"/>
                  </a:lnTo>
                  <a:lnTo>
                    <a:pt x="4" y="10"/>
                  </a:lnTo>
                  <a:lnTo>
                    <a:pt x="4" y="3"/>
                  </a:lnTo>
                  <a:lnTo>
                    <a:pt x="2" y="3"/>
                  </a:lnTo>
                  <a:lnTo>
                    <a:pt x="5" y="1"/>
                  </a:lnTo>
                  <a:lnTo>
                    <a:pt x="9" y="3"/>
                  </a:lnTo>
                  <a:lnTo>
                    <a:pt x="12" y="6"/>
                  </a:lnTo>
                  <a:lnTo>
                    <a:pt x="14" y="8"/>
                  </a:lnTo>
                  <a:lnTo>
                    <a:pt x="15" y="0"/>
                  </a:lnTo>
                  <a:close/>
                </a:path>
              </a:pathLst>
            </a:custGeom>
            <a:solidFill>
              <a:srgbClr val="1F1A17"/>
            </a:solidFill>
            <a:ln w="9525">
              <a:noFill/>
              <a:round/>
              <a:headEnd/>
              <a:tailEnd/>
            </a:ln>
          </p:spPr>
          <p:txBody>
            <a:bodyPr/>
            <a:lstStyle/>
            <a:p>
              <a:endParaRPr lang="en-US"/>
            </a:p>
          </p:txBody>
        </p:sp>
        <p:sp>
          <p:nvSpPr>
            <p:cNvPr id="5363" name="Freeform 1267"/>
            <p:cNvSpPr>
              <a:spLocks/>
            </p:cNvSpPr>
            <p:nvPr/>
          </p:nvSpPr>
          <p:spPr bwMode="auto">
            <a:xfrm>
              <a:off x="3547" y="3223"/>
              <a:ext cx="39" cy="33"/>
            </a:xfrm>
            <a:custGeom>
              <a:avLst/>
              <a:gdLst/>
              <a:ahLst/>
              <a:cxnLst>
                <a:cxn ang="0">
                  <a:pos x="0" y="22"/>
                </a:cxn>
                <a:cxn ang="0">
                  <a:pos x="2" y="27"/>
                </a:cxn>
                <a:cxn ang="0">
                  <a:pos x="4" y="32"/>
                </a:cxn>
                <a:cxn ang="0">
                  <a:pos x="4" y="30"/>
                </a:cxn>
                <a:cxn ang="0">
                  <a:pos x="5" y="28"/>
                </a:cxn>
                <a:cxn ang="0">
                  <a:pos x="7" y="32"/>
                </a:cxn>
                <a:cxn ang="0">
                  <a:pos x="9" y="33"/>
                </a:cxn>
                <a:cxn ang="0">
                  <a:pos x="12" y="32"/>
                </a:cxn>
                <a:cxn ang="0">
                  <a:pos x="14" y="28"/>
                </a:cxn>
                <a:cxn ang="0">
                  <a:pos x="19" y="30"/>
                </a:cxn>
                <a:cxn ang="0">
                  <a:pos x="22" y="32"/>
                </a:cxn>
                <a:cxn ang="0">
                  <a:pos x="22" y="27"/>
                </a:cxn>
                <a:cxn ang="0">
                  <a:pos x="24" y="20"/>
                </a:cxn>
                <a:cxn ang="0">
                  <a:pos x="27" y="20"/>
                </a:cxn>
                <a:cxn ang="0">
                  <a:pos x="30" y="20"/>
                </a:cxn>
                <a:cxn ang="0">
                  <a:pos x="27" y="17"/>
                </a:cxn>
                <a:cxn ang="0">
                  <a:pos x="25" y="15"/>
                </a:cxn>
                <a:cxn ang="0">
                  <a:pos x="32" y="13"/>
                </a:cxn>
                <a:cxn ang="0">
                  <a:pos x="39" y="10"/>
                </a:cxn>
                <a:cxn ang="0">
                  <a:pos x="35" y="7"/>
                </a:cxn>
                <a:cxn ang="0">
                  <a:pos x="34" y="3"/>
                </a:cxn>
                <a:cxn ang="0">
                  <a:pos x="30" y="2"/>
                </a:cxn>
                <a:cxn ang="0">
                  <a:pos x="27" y="0"/>
                </a:cxn>
                <a:cxn ang="0">
                  <a:pos x="29" y="3"/>
                </a:cxn>
                <a:cxn ang="0">
                  <a:pos x="32" y="7"/>
                </a:cxn>
                <a:cxn ang="0">
                  <a:pos x="25" y="8"/>
                </a:cxn>
                <a:cxn ang="0">
                  <a:pos x="19" y="8"/>
                </a:cxn>
                <a:cxn ang="0">
                  <a:pos x="15" y="12"/>
                </a:cxn>
                <a:cxn ang="0">
                  <a:pos x="14" y="15"/>
                </a:cxn>
                <a:cxn ang="0">
                  <a:pos x="15" y="18"/>
                </a:cxn>
                <a:cxn ang="0">
                  <a:pos x="17" y="22"/>
                </a:cxn>
                <a:cxn ang="0">
                  <a:pos x="10" y="18"/>
                </a:cxn>
                <a:cxn ang="0">
                  <a:pos x="5" y="20"/>
                </a:cxn>
                <a:cxn ang="0">
                  <a:pos x="5" y="22"/>
                </a:cxn>
                <a:cxn ang="0">
                  <a:pos x="7" y="27"/>
                </a:cxn>
                <a:cxn ang="0">
                  <a:pos x="4" y="23"/>
                </a:cxn>
                <a:cxn ang="0">
                  <a:pos x="0" y="22"/>
                </a:cxn>
              </a:cxnLst>
              <a:rect l="0" t="0" r="r" b="b"/>
              <a:pathLst>
                <a:path w="39" h="33">
                  <a:moveTo>
                    <a:pt x="0" y="22"/>
                  </a:moveTo>
                  <a:lnTo>
                    <a:pt x="2" y="27"/>
                  </a:lnTo>
                  <a:lnTo>
                    <a:pt x="4" y="32"/>
                  </a:lnTo>
                  <a:lnTo>
                    <a:pt x="4" y="30"/>
                  </a:lnTo>
                  <a:lnTo>
                    <a:pt x="5" y="28"/>
                  </a:lnTo>
                  <a:lnTo>
                    <a:pt x="7" y="32"/>
                  </a:lnTo>
                  <a:lnTo>
                    <a:pt x="9" y="33"/>
                  </a:lnTo>
                  <a:lnTo>
                    <a:pt x="12" y="32"/>
                  </a:lnTo>
                  <a:lnTo>
                    <a:pt x="14" y="28"/>
                  </a:lnTo>
                  <a:lnTo>
                    <a:pt x="19" y="30"/>
                  </a:lnTo>
                  <a:lnTo>
                    <a:pt x="22" y="32"/>
                  </a:lnTo>
                  <a:lnTo>
                    <a:pt x="22" y="27"/>
                  </a:lnTo>
                  <a:lnTo>
                    <a:pt x="24" y="20"/>
                  </a:lnTo>
                  <a:lnTo>
                    <a:pt x="27" y="20"/>
                  </a:lnTo>
                  <a:lnTo>
                    <a:pt x="30" y="20"/>
                  </a:lnTo>
                  <a:lnTo>
                    <a:pt x="27" y="17"/>
                  </a:lnTo>
                  <a:lnTo>
                    <a:pt x="25" y="15"/>
                  </a:lnTo>
                  <a:lnTo>
                    <a:pt x="32" y="13"/>
                  </a:lnTo>
                  <a:lnTo>
                    <a:pt x="39" y="10"/>
                  </a:lnTo>
                  <a:lnTo>
                    <a:pt x="35" y="7"/>
                  </a:lnTo>
                  <a:lnTo>
                    <a:pt x="34" y="3"/>
                  </a:lnTo>
                  <a:lnTo>
                    <a:pt x="30" y="2"/>
                  </a:lnTo>
                  <a:lnTo>
                    <a:pt x="27" y="0"/>
                  </a:lnTo>
                  <a:lnTo>
                    <a:pt x="29" y="3"/>
                  </a:lnTo>
                  <a:lnTo>
                    <a:pt x="32" y="7"/>
                  </a:lnTo>
                  <a:lnTo>
                    <a:pt x="25" y="8"/>
                  </a:lnTo>
                  <a:lnTo>
                    <a:pt x="19" y="8"/>
                  </a:lnTo>
                  <a:lnTo>
                    <a:pt x="15" y="12"/>
                  </a:lnTo>
                  <a:lnTo>
                    <a:pt x="14" y="15"/>
                  </a:lnTo>
                  <a:lnTo>
                    <a:pt x="15" y="18"/>
                  </a:lnTo>
                  <a:lnTo>
                    <a:pt x="17" y="22"/>
                  </a:lnTo>
                  <a:lnTo>
                    <a:pt x="10" y="18"/>
                  </a:lnTo>
                  <a:lnTo>
                    <a:pt x="5" y="20"/>
                  </a:lnTo>
                  <a:lnTo>
                    <a:pt x="5" y="22"/>
                  </a:lnTo>
                  <a:lnTo>
                    <a:pt x="7" y="27"/>
                  </a:lnTo>
                  <a:lnTo>
                    <a:pt x="4" y="23"/>
                  </a:lnTo>
                  <a:lnTo>
                    <a:pt x="0" y="22"/>
                  </a:lnTo>
                  <a:close/>
                </a:path>
              </a:pathLst>
            </a:custGeom>
            <a:solidFill>
              <a:srgbClr val="1F1A17"/>
            </a:solidFill>
            <a:ln w="9525">
              <a:noFill/>
              <a:round/>
              <a:headEnd/>
              <a:tailEnd/>
            </a:ln>
          </p:spPr>
          <p:txBody>
            <a:bodyPr/>
            <a:lstStyle/>
            <a:p>
              <a:endParaRPr lang="en-US"/>
            </a:p>
          </p:txBody>
        </p:sp>
        <p:sp>
          <p:nvSpPr>
            <p:cNvPr id="5364" name="Freeform 1268"/>
            <p:cNvSpPr>
              <a:spLocks/>
            </p:cNvSpPr>
            <p:nvPr/>
          </p:nvSpPr>
          <p:spPr bwMode="auto">
            <a:xfrm>
              <a:off x="3435" y="2994"/>
              <a:ext cx="17" cy="33"/>
            </a:xfrm>
            <a:custGeom>
              <a:avLst/>
              <a:gdLst/>
              <a:ahLst/>
              <a:cxnLst>
                <a:cxn ang="0">
                  <a:pos x="2" y="0"/>
                </a:cxn>
                <a:cxn ang="0">
                  <a:pos x="4" y="0"/>
                </a:cxn>
                <a:cxn ang="0">
                  <a:pos x="5" y="0"/>
                </a:cxn>
                <a:cxn ang="0">
                  <a:pos x="9" y="2"/>
                </a:cxn>
                <a:cxn ang="0">
                  <a:pos x="9" y="7"/>
                </a:cxn>
                <a:cxn ang="0">
                  <a:pos x="14" y="15"/>
                </a:cxn>
                <a:cxn ang="0">
                  <a:pos x="17" y="17"/>
                </a:cxn>
                <a:cxn ang="0">
                  <a:pos x="10" y="18"/>
                </a:cxn>
                <a:cxn ang="0">
                  <a:pos x="14" y="20"/>
                </a:cxn>
                <a:cxn ang="0">
                  <a:pos x="17" y="25"/>
                </a:cxn>
                <a:cxn ang="0">
                  <a:pos x="15" y="27"/>
                </a:cxn>
                <a:cxn ang="0">
                  <a:pos x="9" y="27"/>
                </a:cxn>
                <a:cxn ang="0">
                  <a:pos x="7" y="30"/>
                </a:cxn>
                <a:cxn ang="0">
                  <a:pos x="5" y="33"/>
                </a:cxn>
                <a:cxn ang="0">
                  <a:pos x="2" y="23"/>
                </a:cxn>
                <a:cxn ang="0">
                  <a:pos x="4" y="15"/>
                </a:cxn>
                <a:cxn ang="0">
                  <a:pos x="7" y="12"/>
                </a:cxn>
                <a:cxn ang="0">
                  <a:pos x="0" y="7"/>
                </a:cxn>
                <a:cxn ang="0">
                  <a:pos x="4" y="5"/>
                </a:cxn>
                <a:cxn ang="0">
                  <a:pos x="2" y="0"/>
                </a:cxn>
              </a:cxnLst>
              <a:rect l="0" t="0" r="r" b="b"/>
              <a:pathLst>
                <a:path w="17" h="33">
                  <a:moveTo>
                    <a:pt x="2" y="0"/>
                  </a:moveTo>
                  <a:lnTo>
                    <a:pt x="4" y="0"/>
                  </a:lnTo>
                  <a:lnTo>
                    <a:pt x="5" y="0"/>
                  </a:lnTo>
                  <a:lnTo>
                    <a:pt x="9" y="2"/>
                  </a:lnTo>
                  <a:lnTo>
                    <a:pt x="9" y="7"/>
                  </a:lnTo>
                  <a:lnTo>
                    <a:pt x="14" y="15"/>
                  </a:lnTo>
                  <a:lnTo>
                    <a:pt x="17" y="17"/>
                  </a:lnTo>
                  <a:lnTo>
                    <a:pt x="10" y="18"/>
                  </a:lnTo>
                  <a:lnTo>
                    <a:pt x="14" y="20"/>
                  </a:lnTo>
                  <a:lnTo>
                    <a:pt x="17" y="25"/>
                  </a:lnTo>
                  <a:lnTo>
                    <a:pt x="15" y="27"/>
                  </a:lnTo>
                  <a:lnTo>
                    <a:pt x="9" y="27"/>
                  </a:lnTo>
                  <a:lnTo>
                    <a:pt x="7" y="30"/>
                  </a:lnTo>
                  <a:lnTo>
                    <a:pt x="5" y="33"/>
                  </a:lnTo>
                  <a:lnTo>
                    <a:pt x="2" y="23"/>
                  </a:lnTo>
                  <a:lnTo>
                    <a:pt x="4" y="15"/>
                  </a:lnTo>
                  <a:lnTo>
                    <a:pt x="7" y="12"/>
                  </a:lnTo>
                  <a:lnTo>
                    <a:pt x="0" y="7"/>
                  </a:lnTo>
                  <a:lnTo>
                    <a:pt x="4" y="5"/>
                  </a:lnTo>
                  <a:lnTo>
                    <a:pt x="2" y="0"/>
                  </a:lnTo>
                  <a:close/>
                </a:path>
              </a:pathLst>
            </a:custGeom>
            <a:solidFill>
              <a:srgbClr val="1F1A17"/>
            </a:solidFill>
            <a:ln w="9525">
              <a:noFill/>
              <a:round/>
              <a:headEnd/>
              <a:tailEnd/>
            </a:ln>
          </p:spPr>
          <p:txBody>
            <a:bodyPr/>
            <a:lstStyle/>
            <a:p>
              <a:endParaRPr lang="en-US"/>
            </a:p>
          </p:txBody>
        </p:sp>
        <p:sp>
          <p:nvSpPr>
            <p:cNvPr id="5365" name="Freeform 1269"/>
            <p:cNvSpPr>
              <a:spLocks/>
            </p:cNvSpPr>
            <p:nvPr/>
          </p:nvSpPr>
          <p:spPr bwMode="auto">
            <a:xfrm>
              <a:off x="3439" y="2970"/>
              <a:ext cx="18" cy="29"/>
            </a:xfrm>
            <a:custGeom>
              <a:avLst/>
              <a:gdLst/>
              <a:ahLst/>
              <a:cxnLst>
                <a:cxn ang="0">
                  <a:pos x="0" y="7"/>
                </a:cxn>
                <a:cxn ang="0">
                  <a:pos x="10" y="29"/>
                </a:cxn>
                <a:cxn ang="0">
                  <a:pos x="15" y="24"/>
                </a:cxn>
                <a:cxn ang="0">
                  <a:pos x="16" y="21"/>
                </a:cxn>
                <a:cxn ang="0">
                  <a:pos x="18" y="17"/>
                </a:cxn>
                <a:cxn ang="0">
                  <a:pos x="13" y="16"/>
                </a:cxn>
                <a:cxn ang="0">
                  <a:pos x="10" y="14"/>
                </a:cxn>
                <a:cxn ang="0">
                  <a:pos x="6" y="5"/>
                </a:cxn>
                <a:cxn ang="0">
                  <a:pos x="5" y="0"/>
                </a:cxn>
                <a:cxn ang="0">
                  <a:pos x="6" y="14"/>
                </a:cxn>
                <a:cxn ang="0">
                  <a:pos x="0" y="7"/>
                </a:cxn>
              </a:cxnLst>
              <a:rect l="0" t="0" r="r" b="b"/>
              <a:pathLst>
                <a:path w="18" h="29">
                  <a:moveTo>
                    <a:pt x="0" y="7"/>
                  </a:moveTo>
                  <a:lnTo>
                    <a:pt x="10" y="29"/>
                  </a:lnTo>
                  <a:lnTo>
                    <a:pt x="15" y="24"/>
                  </a:lnTo>
                  <a:lnTo>
                    <a:pt x="16" y="21"/>
                  </a:lnTo>
                  <a:lnTo>
                    <a:pt x="18" y="17"/>
                  </a:lnTo>
                  <a:lnTo>
                    <a:pt x="13" y="16"/>
                  </a:lnTo>
                  <a:lnTo>
                    <a:pt x="10" y="14"/>
                  </a:lnTo>
                  <a:lnTo>
                    <a:pt x="6" y="5"/>
                  </a:lnTo>
                  <a:lnTo>
                    <a:pt x="5" y="0"/>
                  </a:lnTo>
                  <a:lnTo>
                    <a:pt x="6" y="14"/>
                  </a:lnTo>
                  <a:lnTo>
                    <a:pt x="0" y="7"/>
                  </a:lnTo>
                  <a:close/>
                </a:path>
              </a:pathLst>
            </a:custGeom>
            <a:solidFill>
              <a:srgbClr val="1F1A17"/>
            </a:solidFill>
            <a:ln w="9525">
              <a:noFill/>
              <a:round/>
              <a:headEnd/>
              <a:tailEnd/>
            </a:ln>
          </p:spPr>
          <p:txBody>
            <a:bodyPr/>
            <a:lstStyle/>
            <a:p>
              <a:endParaRPr lang="en-US"/>
            </a:p>
          </p:txBody>
        </p:sp>
        <p:sp>
          <p:nvSpPr>
            <p:cNvPr id="5366" name="Freeform 1270"/>
            <p:cNvSpPr>
              <a:spLocks/>
            </p:cNvSpPr>
            <p:nvPr/>
          </p:nvSpPr>
          <p:spPr bwMode="auto">
            <a:xfrm>
              <a:off x="3442" y="2955"/>
              <a:ext cx="8" cy="19"/>
            </a:xfrm>
            <a:custGeom>
              <a:avLst/>
              <a:gdLst/>
              <a:ahLst/>
              <a:cxnLst>
                <a:cxn ang="0">
                  <a:pos x="0" y="0"/>
                </a:cxn>
                <a:cxn ang="0">
                  <a:pos x="5" y="0"/>
                </a:cxn>
                <a:cxn ang="0">
                  <a:pos x="8" y="5"/>
                </a:cxn>
                <a:cxn ang="0">
                  <a:pos x="7" y="14"/>
                </a:cxn>
                <a:cxn ang="0">
                  <a:pos x="5" y="19"/>
                </a:cxn>
                <a:cxn ang="0">
                  <a:pos x="3" y="10"/>
                </a:cxn>
                <a:cxn ang="0">
                  <a:pos x="0" y="0"/>
                </a:cxn>
              </a:cxnLst>
              <a:rect l="0" t="0" r="r" b="b"/>
              <a:pathLst>
                <a:path w="8" h="19">
                  <a:moveTo>
                    <a:pt x="0" y="0"/>
                  </a:moveTo>
                  <a:lnTo>
                    <a:pt x="5" y="0"/>
                  </a:lnTo>
                  <a:lnTo>
                    <a:pt x="8" y="5"/>
                  </a:lnTo>
                  <a:lnTo>
                    <a:pt x="7" y="14"/>
                  </a:lnTo>
                  <a:lnTo>
                    <a:pt x="5" y="19"/>
                  </a:lnTo>
                  <a:lnTo>
                    <a:pt x="3" y="10"/>
                  </a:lnTo>
                  <a:lnTo>
                    <a:pt x="0" y="0"/>
                  </a:lnTo>
                  <a:close/>
                </a:path>
              </a:pathLst>
            </a:custGeom>
            <a:solidFill>
              <a:srgbClr val="1F1A17"/>
            </a:solidFill>
            <a:ln w="9525">
              <a:noFill/>
              <a:round/>
              <a:headEnd/>
              <a:tailEnd/>
            </a:ln>
          </p:spPr>
          <p:txBody>
            <a:bodyPr/>
            <a:lstStyle/>
            <a:p>
              <a:endParaRPr lang="en-US"/>
            </a:p>
          </p:txBody>
        </p:sp>
        <p:sp>
          <p:nvSpPr>
            <p:cNvPr id="5367" name="Freeform 1271"/>
            <p:cNvSpPr>
              <a:spLocks/>
            </p:cNvSpPr>
            <p:nvPr/>
          </p:nvSpPr>
          <p:spPr bwMode="auto">
            <a:xfrm>
              <a:off x="3305" y="2974"/>
              <a:ext cx="55" cy="72"/>
            </a:xfrm>
            <a:custGeom>
              <a:avLst/>
              <a:gdLst/>
              <a:ahLst/>
              <a:cxnLst>
                <a:cxn ang="0">
                  <a:pos x="0" y="0"/>
                </a:cxn>
                <a:cxn ang="0">
                  <a:pos x="0" y="5"/>
                </a:cxn>
                <a:cxn ang="0">
                  <a:pos x="0" y="12"/>
                </a:cxn>
                <a:cxn ang="0">
                  <a:pos x="3" y="18"/>
                </a:cxn>
                <a:cxn ang="0">
                  <a:pos x="5" y="23"/>
                </a:cxn>
                <a:cxn ang="0">
                  <a:pos x="3" y="28"/>
                </a:cxn>
                <a:cxn ang="0">
                  <a:pos x="8" y="33"/>
                </a:cxn>
                <a:cxn ang="0">
                  <a:pos x="13" y="30"/>
                </a:cxn>
                <a:cxn ang="0">
                  <a:pos x="12" y="37"/>
                </a:cxn>
                <a:cxn ang="0">
                  <a:pos x="17" y="35"/>
                </a:cxn>
                <a:cxn ang="0">
                  <a:pos x="17" y="43"/>
                </a:cxn>
                <a:cxn ang="0">
                  <a:pos x="17" y="43"/>
                </a:cxn>
                <a:cxn ang="0">
                  <a:pos x="22" y="45"/>
                </a:cxn>
                <a:cxn ang="0">
                  <a:pos x="27" y="43"/>
                </a:cxn>
                <a:cxn ang="0">
                  <a:pos x="30" y="43"/>
                </a:cxn>
                <a:cxn ang="0">
                  <a:pos x="30" y="52"/>
                </a:cxn>
                <a:cxn ang="0">
                  <a:pos x="30" y="58"/>
                </a:cxn>
                <a:cxn ang="0">
                  <a:pos x="33" y="60"/>
                </a:cxn>
                <a:cxn ang="0">
                  <a:pos x="35" y="60"/>
                </a:cxn>
                <a:cxn ang="0">
                  <a:pos x="37" y="72"/>
                </a:cxn>
                <a:cxn ang="0">
                  <a:pos x="40" y="63"/>
                </a:cxn>
                <a:cxn ang="0">
                  <a:pos x="48" y="62"/>
                </a:cxn>
                <a:cxn ang="0">
                  <a:pos x="55" y="63"/>
                </a:cxn>
                <a:cxn ang="0">
                  <a:pos x="50" y="53"/>
                </a:cxn>
                <a:cxn ang="0">
                  <a:pos x="38" y="50"/>
                </a:cxn>
                <a:cxn ang="0">
                  <a:pos x="32" y="53"/>
                </a:cxn>
                <a:cxn ang="0">
                  <a:pos x="33" y="40"/>
                </a:cxn>
                <a:cxn ang="0">
                  <a:pos x="30" y="37"/>
                </a:cxn>
                <a:cxn ang="0">
                  <a:pos x="27" y="38"/>
                </a:cxn>
                <a:cxn ang="0">
                  <a:pos x="22" y="38"/>
                </a:cxn>
                <a:cxn ang="0">
                  <a:pos x="20" y="32"/>
                </a:cxn>
                <a:cxn ang="0">
                  <a:pos x="20" y="27"/>
                </a:cxn>
                <a:cxn ang="0">
                  <a:pos x="12" y="23"/>
                </a:cxn>
                <a:cxn ang="0">
                  <a:pos x="7" y="15"/>
                </a:cxn>
                <a:cxn ang="0">
                  <a:pos x="0" y="0"/>
                </a:cxn>
              </a:cxnLst>
              <a:rect l="0" t="0" r="r" b="b"/>
              <a:pathLst>
                <a:path w="55" h="72">
                  <a:moveTo>
                    <a:pt x="0" y="0"/>
                  </a:moveTo>
                  <a:lnTo>
                    <a:pt x="0" y="5"/>
                  </a:lnTo>
                  <a:lnTo>
                    <a:pt x="0" y="12"/>
                  </a:lnTo>
                  <a:lnTo>
                    <a:pt x="3" y="18"/>
                  </a:lnTo>
                  <a:lnTo>
                    <a:pt x="5" y="23"/>
                  </a:lnTo>
                  <a:lnTo>
                    <a:pt x="3" y="28"/>
                  </a:lnTo>
                  <a:lnTo>
                    <a:pt x="8" y="33"/>
                  </a:lnTo>
                  <a:lnTo>
                    <a:pt x="13" y="30"/>
                  </a:lnTo>
                  <a:lnTo>
                    <a:pt x="12" y="37"/>
                  </a:lnTo>
                  <a:lnTo>
                    <a:pt x="17" y="35"/>
                  </a:lnTo>
                  <a:lnTo>
                    <a:pt x="17" y="43"/>
                  </a:lnTo>
                  <a:lnTo>
                    <a:pt x="17" y="43"/>
                  </a:lnTo>
                  <a:lnTo>
                    <a:pt x="22" y="45"/>
                  </a:lnTo>
                  <a:lnTo>
                    <a:pt x="27" y="43"/>
                  </a:lnTo>
                  <a:lnTo>
                    <a:pt x="30" y="43"/>
                  </a:lnTo>
                  <a:lnTo>
                    <a:pt x="30" y="52"/>
                  </a:lnTo>
                  <a:lnTo>
                    <a:pt x="30" y="58"/>
                  </a:lnTo>
                  <a:lnTo>
                    <a:pt x="33" y="60"/>
                  </a:lnTo>
                  <a:lnTo>
                    <a:pt x="35" y="60"/>
                  </a:lnTo>
                  <a:lnTo>
                    <a:pt x="37" y="72"/>
                  </a:lnTo>
                  <a:lnTo>
                    <a:pt x="40" y="63"/>
                  </a:lnTo>
                  <a:lnTo>
                    <a:pt x="48" y="62"/>
                  </a:lnTo>
                  <a:lnTo>
                    <a:pt x="55" y="63"/>
                  </a:lnTo>
                  <a:lnTo>
                    <a:pt x="50" y="53"/>
                  </a:lnTo>
                  <a:lnTo>
                    <a:pt x="38" y="50"/>
                  </a:lnTo>
                  <a:lnTo>
                    <a:pt x="32" y="53"/>
                  </a:lnTo>
                  <a:lnTo>
                    <a:pt x="33" y="40"/>
                  </a:lnTo>
                  <a:lnTo>
                    <a:pt x="30" y="37"/>
                  </a:lnTo>
                  <a:lnTo>
                    <a:pt x="27" y="38"/>
                  </a:lnTo>
                  <a:lnTo>
                    <a:pt x="22" y="38"/>
                  </a:lnTo>
                  <a:lnTo>
                    <a:pt x="20" y="32"/>
                  </a:lnTo>
                  <a:lnTo>
                    <a:pt x="20" y="27"/>
                  </a:lnTo>
                  <a:lnTo>
                    <a:pt x="12" y="23"/>
                  </a:lnTo>
                  <a:lnTo>
                    <a:pt x="7" y="15"/>
                  </a:lnTo>
                  <a:lnTo>
                    <a:pt x="0" y="0"/>
                  </a:lnTo>
                  <a:close/>
                </a:path>
              </a:pathLst>
            </a:custGeom>
            <a:solidFill>
              <a:srgbClr val="1F1A17"/>
            </a:solidFill>
            <a:ln w="9525">
              <a:noFill/>
              <a:round/>
              <a:headEnd/>
              <a:tailEnd/>
            </a:ln>
          </p:spPr>
          <p:txBody>
            <a:bodyPr/>
            <a:lstStyle/>
            <a:p>
              <a:endParaRPr lang="en-US"/>
            </a:p>
          </p:txBody>
        </p:sp>
        <p:sp>
          <p:nvSpPr>
            <p:cNvPr id="5368" name="Freeform 1272"/>
            <p:cNvSpPr>
              <a:spLocks/>
            </p:cNvSpPr>
            <p:nvPr/>
          </p:nvSpPr>
          <p:spPr bwMode="auto">
            <a:xfrm>
              <a:off x="3395" y="2817"/>
              <a:ext cx="25" cy="23"/>
            </a:xfrm>
            <a:custGeom>
              <a:avLst/>
              <a:gdLst/>
              <a:ahLst/>
              <a:cxnLst>
                <a:cxn ang="0">
                  <a:pos x="0" y="0"/>
                </a:cxn>
                <a:cxn ang="0">
                  <a:pos x="2" y="0"/>
                </a:cxn>
                <a:cxn ang="0">
                  <a:pos x="7" y="0"/>
                </a:cxn>
                <a:cxn ang="0">
                  <a:pos x="10" y="5"/>
                </a:cxn>
                <a:cxn ang="0">
                  <a:pos x="12" y="8"/>
                </a:cxn>
                <a:cxn ang="0">
                  <a:pos x="15" y="6"/>
                </a:cxn>
                <a:cxn ang="0">
                  <a:pos x="20" y="8"/>
                </a:cxn>
                <a:cxn ang="0">
                  <a:pos x="20" y="11"/>
                </a:cxn>
                <a:cxn ang="0">
                  <a:pos x="20" y="15"/>
                </a:cxn>
                <a:cxn ang="0">
                  <a:pos x="22" y="13"/>
                </a:cxn>
                <a:cxn ang="0">
                  <a:pos x="25" y="15"/>
                </a:cxn>
                <a:cxn ang="0">
                  <a:pos x="24" y="20"/>
                </a:cxn>
                <a:cxn ang="0">
                  <a:pos x="24" y="21"/>
                </a:cxn>
                <a:cxn ang="0">
                  <a:pos x="17" y="23"/>
                </a:cxn>
                <a:cxn ang="0">
                  <a:pos x="17" y="16"/>
                </a:cxn>
                <a:cxn ang="0">
                  <a:pos x="14" y="15"/>
                </a:cxn>
                <a:cxn ang="0">
                  <a:pos x="12" y="16"/>
                </a:cxn>
                <a:cxn ang="0">
                  <a:pos x="9" y="15"/>
                </a:cxn>
                <a:cxn ang="0">
                  <a:pos x="4" y="6"/>
                </a:cxn>
                <a:cxn ang="0">
                  <a:pos x="0" y="0"/>
                </a:cxn>
              </a:cxnLst>
              <a:rect l="0" t="0" r="r" b="b"/>
              <a:pathLst>
                <a:path w="25" h="23">
                  <a:moveTo>
                    <a:pt x="0" y="0"/>
                  </a:moveTo>
                  <a:lnTo>
                    <a:pt x="2" y="0"/>
                  </a:lnTo>
                  <a:lnTo>
                    <a:pt x="7" y="0"/>
                  </a:lnTo>
                  <a:lnTo>
                    <a:pt x="10" y="5"/>
                  </a:lnTo>
                  <a:lnTo>
                    <a:pt x="12" y="8"/>
                  </a:lnTo>
                  <a:lnTo>
                    <a:pt x="15" y="6"/>
                  </a:lnTo>
                  <a:lnTo>
                    <a:pt x="20" y="8"/>
                  </a:lnTo>
                  <a:lnTo>
                    <a:pt x="20" y="11"/>
                  </a:lnTo>
                  <a:lnTo>
                    <a:pt x="20" y="15"/>
                  </a:lnTo>
                  <a:lnTo>
                    <a:pt x="22" y="13"/>
                  </a:lnTo>
                  <a:lnTo>
                    <a:pt x="25" y="15"/>
                  </a:lnTo>
                  <a:lnTo>
                    <a:pt x="24" y="20"/>
                  </a:lnTo>
                  <a:lnTo>
                    <a:pt x="24" y="21"/>
                  </a:lnTo>
                  <a:lnTo>
                    <a:pt x="17" y="23"/>
                  </a:lnTo>
                  <a:lnTo>
                    <a:pt x="17" y="16"/>
                  </a:lnTo>
                  <a:lnTo>
                    <a:pt x="14" y="15"/>
                  </a:lnTo>
                  <a:lnTo>
                    <a:pt x="12" y="16"/>
                  </a:lnTo>
                  <a:lnTo>
                    <a:pt x="9" y="15"/>
                  </a:lnTo>
                  <a:lnTo>
                    <a:pt x="4" y="6"/>
                  </a:lnTo>
                  <a:lnTo>
                    <a:pt x="0" y="0"/>
                  </a:lnTo>
                  <a:close/>
                </a:path>
              </a:pathLst>
            </a:custGeom>
            <a:solidFill>
              <a:srgbClr val="1F1A17"/>
            </a:solidFill>
            <a:ln w="9525">
              <a:noFill/>
              <a:round/>
              <a:headEnd/>
              <a:tailEnd/>
            </a:ln>
          </p:spPr>
          <p:txBody>
            <a:bodyPr/>
            <a:lstStyle/>
            <a:p>
              <a:endParaRPr lang="en-US"/>
            </a:p>
          </p:txBody>
        </p:sp>
        <p:sp>
          <p:nvSpPr>
            <p:cNvPr id="5369" name="Freeform 1273"/>
            <p:cNvSpPr>
              <a:spLocks/>
            </p:cNvSpPr>
            <p:nvPr/>
          </p:nvSpPr>
          <p:spPr bwMode="auto">
            <a:xfrm>
              <a:off x="3462" y="2828"/>
              <a:ext cx="25" cy="17"/>
            </a:xfrm>
            <a:custGeom>
              <a:avLst/>
              <a:gdLst/>
              <a:ahLst/>
              <a:cxnLst>
                <a:cxn ang="0">
                  <a:pos x="0" y="15"/>
                </a:cxn>
                <a:cxn ang="0">
                  <a:pos x="2" y="7"/>
                </a:cxn>
                <a:cxn ang="0">
                  <a:pos x="5" y="0"/>
                </a:cxn>
                <a:cxn ang="0">
                  <a:pos x="8" y="2"/>
                </a:cxn>
                <a:cxn ang="0">
                  <a:pos x="12" y="4"/>
                </a:cxn>
                <a:cxn ang="0">
                  <a:pos x="12" y="2"/>
                </a:cxn>
                <a:cxn ang="0">
                  <a:pos x="13" y="2"/>
                </a:cxn>
                <a:cxn ang="0">
                  <a:pos x="18" y="4"/>
                </a:cxn>
                <a:cxn ang="0">
                  <a:pos x="22" y="5"/>
                </a:cxn>
                <a:cxn ang="0">
                  <a:pos x="22" y="2"/>
                </a:cxn>
                <a:cxn ang="0">
                  <a:pos x="22" y="0"/>
                </a:cxn>
                <a:cxn ang="0">
                  <a:pos x="25" y="2"/>
                </a:cxn>
                <a:cxn ang="0">
                  <a:pos x="25" y="2"/>
                </a:cxn>
                <a:cxn ang="0">
                  <a:pos x="22" y="9"/>
                </a:cxn>
                <a:cxn ang="0">
                  <a:pos x="13" y="17"/>
                </a:cxn>
                <a:cxn ang="0">
                  <a:pos x="5" y="17"/>
                </a:cxn>
                <a:cxn ang="0">
                  <a:pos x="0" y="15"/>
                </a:cxn>
              </a:cxnLst>
              <a:rect l="0" t="0" r="r" b="b"/>
              <a:pathLst>
                <a:path w="25" h="17">
                  <a:moveTo>
                    <a:pt x="0" y="15"/>
                  </a:moveTo>
                  <a:lnTo>
                    <a:pt x="2" y="7"/>
                  </a:lnTo>
                  <a:lnTo>
                    <a:pt x="5" y="0"/>
                  </a:lnTo>
                  <a:lnTo>
                    <a:pt x="8" y="2"/>
                  </a:lnTo>
                  <a:lnTo>
                    <a:pt x="12" y="4"/>
                  </a:lnTo>
                  <a:lnTo>
                    <a:pt x="12" y="2"/>
                  </a:lnTo>
                  <a:lnTo>
                    <a:pt x="13" y="2"/>
                  </a:lnTo>
                  <a:lnTo>
                    <a:pt x="18" y="4"/>
                  </a:lnTo>
                  <a:lnTo>
                    <a:pt x="22" y="5"/>
                  </a:lnTo>
                  <a:lnTo>
                    <a:pt x="22" y="2"/>
                  </a:lnTo>
                  <a:lnTo>
                    <a:pt x="22" y="0"/>
                  </a:lnTo>
                  <a:lnTo>
                    <a:pt x="25" y="2"/>
                  </a:lnTo>
                  <a:lnTo>
                    <a:pt x="25" y="2"/>
                  </a:lnTo>
                  <a:lnTo>
                    <a:pt x="22" y="9"/>
                  </a:lnTo>
                  <a:lnTo>
                    <a:pt x="13" y="17"/>
                  </a:lnTo>
                  <a:lnTo>
                    <a:pt x="5" y="17"/>
                  </a:lnTo>
                  <a:lnTo>
                    <a:pt x="0" y="15"/>
                  </a:lnTo>
                  <a:close/>
                </a:path>
              </a:pathLst>
            </a:custGeom>
            <a:solidFill>
              <a:srgbClr val="1F1A17"/>
            </a:solidFill>
            <a:ln w="9525">
              <a:noFill/>
              <a:round/>
              <a:headEnd/>
              <a:tailEnd/>
            </a:ln>
          </p:spPr>
          <p:txBody>
            <a:bodyPr/>
            <a:lstStyle/>
            <a:p>
              <a:endParaRPr lang="en-US"/>
            </a:p>
          </p:txBody>
        </p:sp>
        <p:sp>
          <p:nvSpPr>
            <p:cNvPr id="5370" name="Freeform 1274"/>
            <p:cNvSpPr>
              <a:spLocks/>
            </p:cNvSpPr>
            <p:nvPr/>
          </p:nvSpPr>
          <p:spPr bwMode="auto">
            <a:xfrm>
              <a:off x="3450" y="2743"/>
              <a:ext cx="10" cy="12"/>
            </a:xfrm>
            <a:custGeom>
              <a:avLst/>
              <a:gdLst/>
              <a:ahLst/>
              <a:cxnLst>
                <a:cxn ang="0">
                  <a:pos x="0" y="10"/>
                </a:cxn>
                <a:cxn ang="0">
                  <a:pos x="0" y="8"/>
                </a:cxn>
                <a:cxn ang="0">
                  <a:pos x="2" y="7"/>
                </a:cxn>
                <a:cxn ang="0">
                  <a:pos x="4" y="7"/>
                </a:cxn>
                <a:cxn ang="0">
                  <a:pos x="5" y="7"/>
                </a:cxn>
                <a:cxn ang="0">
                  <a:pos x="4" y="3"/>
                </a:cxn>
                <a:cxn ang="0">
                  <a:pos x="5" y="0"/>
                </a:cxn>
                <a:cxn ang="0">
                  <a:pos x="9" y="2"/>
                </a:cxn>
                <a:cxn ang="0">
                  <a:pos x="9" y="5"/>
                </a:cxn>
                <a:cxn ang="0">
                  <a:pos x="10" y="8"/>
                </a:cxn>
                <a:cxn ang="0">
                  <a:pos x="10" y="12"/>
                </a:cxn>
                <a:cxn ang="0">
                  <a:pos x="4" y="12"/>
                </a:cxn>
                <a:cxn ang="0">
                  <a:pos x="0" y="10"/>
                </a:cxn>
              </a:cxnLst>
              <a:rect l="0" t="0" r="r" b="b"/>
              <a:pathLst>
                <a:path w="10" h="12">
                  <a:moveTo>
                    <a:pt x="0" y="10"/>
                  </a:moveTo>
                  <a:lnTo>
                    <a:pt x="0" y="8"/>
                  </a:lnTo>
                  <a:lnTo>
                    <a:pt x="2" y="7"/>
                  </a:lnTo>
                  <a:lnTo>
                    <a:pt x="4" y="7"/>
                  </a:lnTo>
                  <a:lnTo>
                    <a:pt x="5" y="7"/>
                  </a:lnTo>
                  <a:lnTo>
                    <a:pt x="4" y="3"/>
                  </a:lnTo>
                  <a:lnTo>
                    <a:pt x="5" y="0"/>
                  </a:lnTo>
                  <a:lnTo>
                    <a:pt x="9" y="2"/>
                  </a:lnTo>
                  <a:lnTo>
                    <a:pt x="9" y="5"/>
                  </a:lnTo>
                  <a:lnTo>
                    <a:pt x="10" y="8"/>
                  </a:lnTo>
                  <a:lnTo>
                    <a:pt x="10" y="12"/>
                  </a:lnTo>
                  <a:lnTo>
                    <a:pt x="4" y="12"/>
                  </a:lnTo>
                  <a:lnTo>
                    <a:pt x="0" y="10"/>
                  </a:lnTo>
                  <a:close/>
                </a:path>
              </a:pathLst>
            </a:custGeom>
            <a:solidFill>
              <a:srgbClr val="1F1A17"/>
            </a:solidFill>
            <a:ln w="9525">
              <a:noFill/>
              <a:round/>
              <a:headEnd/>
              <a:tailEnd/>
            </a:ln>
          </p:spPr>
          <p:txBody>
            <a:bodyPr/>
            <a:lstStyle/>
            <a:p>
              <a:endParaRPr lang="en-US"/>
            </a:p>
          </p:txBody>
        </p:sp>
        <p:sp>
          <p:nvSpPr>
            <p:cNvPr id="5371" name="Freeform 1275"/>
            <p:cNvSpPr>
              <a:spLocks/>
            </p:cNvSpPr>
            <p:nvPr/>
          </p:nvSpPr>
          <p:spPr bwMode="auto">
            <a:xfrm>
              <a:off x="3439" y="2723"/>
              <a:ext cx="5" cy="7"/>
            </a:xfrm>
            <a:custGeom>
              <a:avLst/>
              <a:gdLst/>
              <a:ahLst/>
              <a:cxnLst>
                <a:cxn ang="0">
                  <a:pos x="0" y="5"/>
                </a:cxn>
                <a:cxn ang="0">
                  <a:pos x="0" y="2"/>
                </a:cxn>
                <a:cxn ang="0">
                  <a:pos x="1" y="0"/>
                </a:cxn>
                <a:cxn ang="0">
                  <a:pos x="3" y="5"/>
                </a:cxn>
                <a:cxn ang="0">
                  <a:pos x="5" y="7"/>
                </a:cxn>
                <a:cxn ang="0">
                  <a:pos x="0" y="5"/>
                </a:cxn>
              </a:cxnLst>
              <a:rect l="0" t="0" r="r" b="b"/>
              <a:pathLst>
                <a:path w="5" h="7">
                  <a:moveTo>
                    <a:pt x="0" y="5"/>
                  </a:moveTo>
                  <a:lnTo>
                    <a:pt x="0" y="2"/>
                  </a:lnTo>
                  <a:lnTo>
                    <a:pt x="1" y="0"/>
                  </a:lnTo>
                  <a:lnTo>
                    <a:pt x="3" y="5"/>
                  </a:lnTo>
                  <a:lnTo>
                    <a:pt x="5" y="7"/>
                  </a:lnTo>
                  <a:lnTo>
                    <a:pt x="0" y="5"/>
                  </a:lnTo>
                  <a:close/>
                </a:path>
              </a:pathLst>
            </a:custGeom>
            <a:solidFill>
              <a:srgbClr val="1F1A17"/>
            </a:solidFill>
            <a:ln w="9525">
              <a:noFill/>
              <a:round/>
              <a:headEnd/>
              <a:tailEnd/>
            </a:ln>
          </p:spPr>
          <p:txBody>
            <a:bodyPr/>
            <a:lstStyle/>
            <a:p>
              <a:endParaRPr lang="en-US"/>
            </a:p>
          </p:txBody>
        </p:sp>
        <p:sp>
          <p:nvSpPr>
            <p:cNvPr id="5372" name="Freeform 1276"/>
            <p:cNvSpPr>
              <a:spLocks/>
            </p:cNvSpPr>
            <p:nvPr/>
          </p:nvSpPr>
          <p:spPr bwMode="auto">
            <a:xfrm>
              <a:off x="3434" y="2755"/>
              <a:ext cx="5" cy="8"/>
            </a:xfrm>
            <a:custGeom>
              <a:avLst/>
              <a:gdLst/>
              <a:ahLst/>
              <a:cxnLst>
                <a:cxn ang="0">
                  <a:pos x="1" y="0"/>
                </a:cxn>
                <a:cxn ang="0">
                  <a:pos x="0" y="3"/>
                </a:cxn>
                <a:cxn ang="0">
                  <a:pos x="1" y="6"/>
                </a:cxn>
                <a:cxn ang="0">
                  <a:pos x="5" y="8"/>
                </a:cxn>
                <a:cxn ang="0">
                  <a:pos x="5" y="8"/>
                </a:cxn>
                <a:cxn ang="0">
                  <a:pos x="5" y="5"/>
                </a:cxn>
                <a:cxn ang="0">
                  <a:pos x="1" y="0"/>
                </a:cxn>
              </a:cxnLst>
              <a:rect l="0" t="0" r="r" b="b"/>
              <a:pathLst>
                <a:path w="5" h="8">
                  <a:moveTo>
                    <a:pt x="1" y="0"/>
                  </a:moveTo>
                  <a:lnTo>
                    <a:pt x="0" y="3"/>
                  </a:lnTo>
                  <a:lnTo>
                    <a:pt x="1" y="6"/>
                  </a:lnTo>
                  <a:lnTo>
                    <a:pt x="5" y="8"/>
                  </a:lnTo>
                  <a:lnTo>
                    <a:pt x="5" y="8"/>
                  </a:lnTo>
                  <a:lnTo>
                    <a:pt x="5" y="5"/>
                  </a:lnTo>
                  <a:lnTo>
                    <a:pt x="1" y="0"/>
                  </a:lnTo>
                  <a:close/>
                </a:path>
              </a:pathLst>
            </a:custGeom>
            <a:solidFill>
              <a:srgbClr val="1F1A17"/>
            </a:solidFill>
            <a:ln w="9525">
              <a:noFill/>
              <a:round/>
              <a:headEnd/>
              <a:tailEnd/>
            </a:ln>
          </p:spPr>
          <p:txBody>
            <a:bodyPr/>
            <a:lstStyle/>
            <a:p>
              <a:endParaRPr lang="en-US"/>
            </a:p>
          </p:txBody>
        </p:sp>
        <p:sp>
          <p:nvSpPr>
            <p:cNvPr id="5373" name="Freeform 1277"/>
            <p:cNvSpPr>
              <a:spLocks/>
            </p:cNvSpPr>
            <p:nvPr/>
          </p:nvSpPr>
          <p:spPr bwMode="auto">
            <a:xfrm>
              <a:off x="3454" y="3195"/>
              <a:ext cx="25" cy="38"/>
            </a:xfrm>
            <a:custGeom>
              <a:avLst/>
              <a:gdLst/>
              <a:ahLst/>
              <a:cxnLst>
                <a:cxn ang="0">
                  <a:pos x="6" y="0"/>
                </a:cxn>
                <a:cxn ang="0">
                  <a:pos x="3" y="5"/>
                </a:cxn>
                <a:cxn ang="0">
                  <a:pos x="0" y="11"/>
                </a:cxn>
                <a:cxn ang="0">
                  <a:pos x="1" y="20"/>
                </a:cxn>
                <a:cxn ang="0">
                  <a:pos x="1" y="25"/>
                </a:cxn>
                <a:cxn ang="0">
                  <a:pos x="5" y="21"/>
                </a:cxn>
                <a:cxn ang="0">
                  <a:pos x="8" y="21"/>
                </a:cxn>
                <a:cxn ang="0">
                  <a:pos x="6" y="31"/>
                </a:cxn>
                <a:cxn ang="0">
                  <a:pos x="5" y="38"/>
                </a:cxn>
                <a:cxn ang="0">
                  <a:pos x="6" y="38"/>
                </a:cxn>
                <a:cxn ang="0">
                  <a:pos x="11" y="36"/>
                </a:cxn>
                <a:cxn ang="0">
                  <a:pos x="18" y="35"/>
                </a:cxn>
                <a:cxn ang="0">
                  <a:pos x="21" y="31"/>
                </a:cxn>
                <a:cxn ang="0">
                  <a:pos x="25" y="23"/>
                </a:cxn>
                <a:cxn ang="0">
                  <a:pos x="25" y="20"/>
                </a:cxn>
                <a:cxn ang="0">
                  <a:pos x="21" y="13"/>
                </a:cxn>
                <a:cxn ang="0">
                  <a:pos x="10" y="11"/>
                </a:cxn>
                <a:cxn ang="0">
                  <a:pos x="6" y="0"/>
                </a:cxn>
              </a:cxnLst>
              <a:rect l="0" t="0" r="r" b="b"/>
              <a:pathLst>
                <a:path w="25" h="38">
                  <a:moveTo>
                    <a:pt x="6" y="0"/>
                  </a:moveTo>
                  <a:lnTo>
                    <a:pt x="3" y="5"/>
                  </a:lnTo>
                  <a:lnTo>
                    <a:pt x="0" y="11"/>
                  </a:lnTo>
                  <a:lnTo>
                    <a:pt x="1" y="20"/>
                  </a:lnTo>
                  <a:lnTo>
                    <a:pt x="1" y="25"/>
                  </a:lnTo>
                  <a:lnTo>
                    <a:pt x="5" y="21"/>
                  </a:lnTo>
                  <a:lnTo>
                    <a:pt x="8" y="21"/>
                  </a:lnTo>
                  <a:lnTo>
                    <a:pt x="6" y="31"/>
                  </a:lnTo>
                  <a:lnTo>
                    <a:pt x="5" y="38"/>
                  </a:lnTo>
                  <a:lnTo>
                    <a:pt x="6" y="38"/>
                  </a:lnTo>
                  <a:lnTo>
                    <a:pt x="11" y="36"/>
                  </a:lnTo>
                  <a:lnTo>
                    <a:pt x="18" y="35"/>
                  </a:lnTo>
                  <a:lnTo>
                    <a:pt x="21" y="31"/>
                  </a:lnTo>
                  <a:lnTo>
                    <a:pt x="25" y="23"/>
                  </a:lnTo>
                  <a:lnTo>
                    <a:pt x="25" y="20"/>
                  </a:lnTo>
                  <a:lnTo>
                    <a:pt x="21" y="13"/>
                  </a:lnTo>
                  <a:lnTo>
                    <a:pt x="10" y="11"/>
                  </a:lnTo>
                  <a:lnTo>
                    <a:pt x="6" y="0"/>
                  </a:lnTo>
                  <a:close/>
                </a:path>
              </a:pathLst>
            </a:custGeom>
            <a:solidFill>
              <a:srgbClr val="1F1A17"/>
            </a:solidFill>
            <a:ln w="9525">
              <a:noFill/>
              <a:round/>
              <a:headEnd/>
              <a:tailEnd/>
            </a:ln>
          </p:spPr>
          <p:txBody>
            <a:bodyPr/>
            <a:lstStyle/>
            <a:p>
              <a:endParaRPr lang="en-US"/>
            </a:p>
          </p:txBody>
        </p:sp>
        <p:sp>
          <p:nvSpPr>
            <p:cNvPr id="5374" name="Freeform 1278"/>
            <p:cNvSpPr>
              <a:spLocks/>
            </p:cNvSpPr>
            <p:nvPr/>
          </p:nvSpPr>
          <p:spPr bwMode="auto">
            <a:xfrm>
              <a:off x="3414" y="3168"/>
              <a:ext cx="21" cy="30"/>
            </a:xfrm>
            <a:custGeom>
              <a:avLst/>
              <a:gdLst/>
              <a:ahLst/>
              <a:cxnLst>
                <a:cxn ang="0">
                  <a:pos x="11" y="0"/>
                </a:cxn>
                <a:cxn ang="0">
                  <a:pos x="10" y="5"/>
                </a:cxn>
                <a:cxn ang="0">
                  <a:pos x="5" y="13"/>
                </a:cxn>
                <a:cxn ang="0">
                  <a:pos x="1" y="17"/>
                </a:cxn>
                <a:cxn ang="0">
                  <a:pos x="0" y="18"/>
                </a:cxn>
                <a:cxn ang="0">
                  <a:pos x="3" y="23"/>
                </a:cxn>
                <a:cxn ang="0">
                  <a:pos x="11" y="30"/>
                </a:cxn>
                <a:cxn ang="0">
                  <a:pos x="15" y="28"/>
                </a:cxn>
                <a:cxn ang="0">
                  <a:pos x="16" y="25"/>
                </a:cxn>
                <a:cxn ang="0">
                  <a:pos x="11" y="15"/>
                </a:cxn>
                <a:cxn ang="0">
                  <a:pos x="21" y="10"/>
                </a:cxn>
                <a:cxn ang="0">
                  <a:pos x="11" y="0"/>
                </a:cxn>
              </a:cxnLst>
              <a:rect l="0" t="0" r="r" b="b"/>
              <a:pathLst>
                <a:path w="21" h="30">
                  <a:moveTo>
                    <a:pt x="11" y="0"/>
                  </a:moveTo>
                  <a:lnTo>
                    <a:pt x="10" y="5"/>
                  </a:lnTo>
                  <a:lnTo>
                    <a:pt x="5" y="13"/>
                  </a:lnTo>
                  <a:lnTo>
                    <a:pt x="1" y="17"/>
                  </a:lnTo>
                  <a:lnTo>
                    <a:pt x="0" y="18"/>
                  </a:lnTo>
                  <a:lnTo>
                    <a:pt x="3" y="23"/>
                  </a:lnTo>
                  <a:lnTo>
                    <a:pt x="11" y="30"/>
                  </a:lnTo>
                  <a:lnTo>
                    <a:pt x="15" y="28"/>
                  </a:lnTo>
                  <a:lnTo>
                    <a:pt x="16" y="25"/>
                  </a:lnTo>
                  <a:lnTo>
                    <a:pt x="11" y="15"/>
                  </a:lnTo>
                  <a:lnTo>
                    <a:pt x="21" y="10"/>
                  </a:lnTo>
                  <a:lnTo>
                    <a:pt x="11" y="0"/>
                  </a:lnTo>
                  <a:close/>
                </a:path>
              </a:pathLst>
            </a:custGeom>
            <a:solidFill>
              <a:srgbClr val="1F1A17"/>
            </a:solidFill>
            <a:ln w="9525">
              <a:noFill/>
              <a:round/>
              <a:headEnd/>
              <a:tailEnd/>
            </a:ln>
          </p:spPr>
          <p:txBody>
            <a:bodyPr/>
            <a:lstStyle/>
            <a:p>
              <a:endParaRPr lang="en-US"/>
            </a:p>
          </p:txBody>
        </p:sp>
        <p:sp>
          <p:nvSpPr>
            <p:cNvPr id="5375" name="Freeform 1279"/>
            <p:cNvSpPr>
              <a:spLocks/>
            </p:cNvSpPr>
            <p:nvPr/>
          </p:nvSpPr>
          <p:spPr bwMode="auto">
            <a:xfrm>
              <a:off x="3452" y="2964"/>
              <a:ext cx="18" cy="11"/>
            </a:xfrm>
            <a:custGeom>
              <a:avLst/>
              <a:gdLst/>
              <a:ahLst/>
              <a:cxnLst>
                <a:cxn ang="0">
                  <a:pos x="0" y="8"/>
                </a:cxn>
                <a:cxn ang="0">
                  <a:pos x="2" y="3"/>
                </a:cxn>
                <a:cxn ang="0">
                  <a:pos x="5" y="0"/>
                </a:cxn>
                <a:cxn ang="0">
                  <a:pos x="12" y="0"/>
                </a:cxn>
                <a:cxn ang="0">
                  <a:pos x="15" y="1"/>
                </a:cxn>
                <a:cxn ang="0">
                  <a:pos x="18" y="10"/>
                </a:cxn>
                <a:cxn ang="0">
                  <a:pos x="10" y="11"/>
                </a:cxn>
                <a:cxn ang="0">
                  <a:pos x="0" y="8"/>
                </a:cxn>
              </a:cxnLst>
              <a:rect l="0" t="0" r="r" b="b"/>
              <a:pathLst>
                <a:path w="18" h="11">
                  <a:moveTo>
                    <a:pt x="0" y="8"/>
                  </a:moveTo>
                  <a:lnTo>
                    <a:pt x="2" y="3"/>
                  </a:lnTo>
                  <a:lnTo>
                    <a:pt x="5" y="0"/>
                  </a:lnTo>
                  <a:lnTo>
                    <a:pt x="12" y="0"/>
                  </a:lnTo>
                  <a:lnTo>
                    <a:pt x="15" y="1"/>
                  </a:lnTo>
                  <a:lnTo>
                    <a:pt x="18" y="10"/>
                  </a:lnTo>
                  <a:lnTo>
                    <a:pt x="10" y="11"/>
                  </a:lnTo>
                  <a:lnTo>
                    <a:pt x="0" y="8"/>
                  </a:lnTo>
                  <a:close/>
                </a:path>
              </a:pathLst>
            </a:custGeom>
            <a:solidFill>
              <a:srgbClr val="1F1A17"/>
            </a:solidFill>
            <a:ln w="9525">
              <a:noFill/>
              <a:round/>
              <a:headEnd/>
              <a:tailEnd/>
            </a:ln>
          </p:spPr>
          <p:txBody>
            <a:bodyPr/>
            <a:lstStyle/>
            <a:p>
              <a:endParaRPr lang="en-US"/>
            </a:p>
          </p:txBody>
        </p:sp>
        <p:sp>
          <p:nvSpPr>
            <p:cNvPr id="5376" name="Freeform 1280"/>
            <p:cNvSpPr>
              <a:spLocks/>
            </p:cNvSpPr>
            <p:nvPr/>
          </p:nvSpPr>
          <p:spPr bwMode="auto">
            <a:xfrm>
              <a:off x="3414" y="2895"/>
              <a:ext cx="18" cy="17"/>
            </a:xfrm>
            <a:custGeom>
              <a:avLst/>
              <a:gdLst/>
              <a:ahLst/>
              <a:cxnLst>
                <a:cxn ang="0">
                  <a:pos x="5" y="4"/>
                </a:cxn>
                <a:cxn ang="0">
                  <a:pos x="5" y="2"/>
                </a:cxn>
                <a:cxn ang="0">
                  <a:pos x="10" y="0"/>
                </a:cxn>
                <a:cxn ang="0">
                  <a:pos x="16" y="5"/>
                </a:cxn>
                <a:cxn ang="0">
                  <a:pos x="18" y="10"/>
                </a:cxn>
                <a:cxn ang="0">
                  <a:pos x="15" y="17"/>
                </a:cxn>
                <a:cxn ang="0">
                  <a:pos x="6" y="12"/>
                </a:cxn>
                <a:cxn ang="0">
                  <a:pos x="0" y="9"/>
                </a:cxn>
                <a:cxn ang="0">
                  <a:pos x="5" y="4"/>
                </a:cxn>
              </a:cxnLst>
              <a:rect l="0" t="0" r="r" b="b"/>
              <a:pathLst>
                <a:path w="18" h="17">
                  <a:moveTo>
                    <a:pt x="5" y="4"/>
                  </a:moveTo>
                  <a:lnTo>
                    <a:pt x="5" y="2"/>
                  </a:lnTo>
                  <a:lnTo>
                    <a:pt x="10" y="0"/>
                  </a:lnTo>
                  <a:lnTo>
                    <a:pt x="16" y="5"/>
                  </a:lnTo>
                  <a:lnTo>
                    <a:pt x="18" y="10"/>
                  </a:lnTo>
                  <a:lnTo>
                    <a:pt x="15" y="17"/>
                  </a:lnTo>
                  <a:lnTo>
                    <a:pt x="6" y="12"/>
                  </a:lnTo>
                  <a:lnTo>
                    <a:pt x="0" y="9"/>
                  </a:lnTo>
                  <a:lnTo>
                    <a:pt x="5" y="4"/>
                  </a:lnTo>
                  <a:close/>
                </a:path>
              </a:pathLst>
            </a:custGeom>
            <a:solidFill>
              <a:srgbClr val="1F1A17"/>
            </a:solidFill>
            <a:ln w="9525">
              <a:noFill/>
              <a:round/>
              <a:headEnd/>
              <a:tailEnd/>
            </a:ln>
          </p:spPr>
          <p:txBody>
            <a:bodyPr/>
            <a:lstStyle/>
            <a:p>
              <a:endParaRPr lang="en-US"/>
            </a:p>
          </p:txBody>
        </p:sp>
        <p:sp>
          <p:nvSpPr>
            <p:cNvPr id="5377" name="Freeform 1281"/>
            <p:cNvSpPr>
              <a:spLocks/>
            </p:cNvSpPr>
            <p:nvPr/>
          </p:nvSpPr>
          <p:spPr bwMode="auto">
            <a:xfrm>
              <a:off x="3452" y="3057"/>
              <a:ext cx="23" cy="36"/>
            </a:xfrm>
            <a:custGeom>
              <a:avLst/>
              <a:gdLst/>
              <a:ahLst/>
              <a:cxnLst>
                <a:cxn ang="0">
                  <a:pos x="0" y="26"/>
                </a:cxn>
                <a:cxn ang="0">
                  <a:pos x="2" y="17"/>
                </a:cxn>
                <a:cxn ang="0">
                  <a:pos x="3" y="10"/>
                </a:cxn>
                <a:cxn ang="0">
                  <a:pos x="7" y="9"/>
                </a:cxn>
                <a:cxn ang="0">
                  <a:pos x="8" y="7"/>
                </a:cxn>
                <a:cxn ang="0">
                  <a:pos x="10" y="2"/>
                </a:cxn>
                <a:cxn ang="0">
                  <a:pos x="12" y="0"/>
                </a:cxn>
                <a:cxn ang="0">
                  <a:pos x="13" y="7"/>
                </a:cxn>
                <a:cxn ang="0">
                  <a:pos x="15" y="12"/>
                </a:cxn>
                <a:cxn ang="0">
                  <a:pos x="17" y="12"/>
                </a:cxn>
                <a:cxn ang="0">
                  <a:pos x="20" y="14"/>
                </a:cxn>
                <a:cxn ang="0">
                  <a:pos x="22" y="19"/>
                </a:cxn>
                <a:cxn ang="0">
                  <a:pos x="23" y="24"/>
                </a:cxn>
                <a:cxn ang="0">
                  <a:pos x="20" y="22"/>
                </a:cxn>
                <a:cxn ang="0">
                  <a:pos x="13" y="24"/>
                </a:cxn>
                <a:cxn ang="0">
                  <a:pos x="10" y="31"/>
                </a:cxn>
                <a:cxn ang="0">
                  <a:pos x="10" y="36"/>
                </a:cxn>
                <a:cxn ang="0">
                  <a:pos x="8" y="36"/>
                </a:cxn>
                <a:cxn ang="0">
                  <a:pos x="5" y="32"/>
                </a:cxn>
                <a:cxn ang="0">
                  <a:pos x="2" y="27"/>
                </a:cxn>
                <a:cxn ang="0">
                  <a:pos x="0" y="26"/>
                </a:cxn>
              </a:cxnLst>
              <a:rect l="0" t="0" r="r" b="b"/>
              <a:pathLst>
                <a:path w="23" h="36">
                  <a:moveTo>
                    <a:pt x="0" y="26"/>
                  </a:moveTo>
                  <a:lnTo>
                    <a:pt x="2" y="17"/>
                  </a:lnTo>
                  <a:lnTo>
                    <a:pt x="3" y="10"/>
                  </a:lnTo>
                  <a:lnTo>
                    <a:pt x="7" y="9"/>
                  </a:lnTo>
                  <a:lnTo>
                    <a:pt x="8" y="7"/>
                  </a:lnTo>
                  <a:lnTo>
                    <a:pt x="10" y="2"/>
                  </a:lnTo>
                  <a:lnTo>
                    <a:pt x="12" y="0"/>
                  </a:lnTo>
                  <a:lnTo>
                    <a:pt x="13" y="7"/>
                  </a:lnTo>
                  <a:lnTo>
                    <a:pt x="15" y="12"/>
                  </a:lnTo>
                  <a:lnTo>
                    <a:pt x="17" y="12"/>
                  </a:lnTo>
                  <a:lnTo>
                    <a:pt x="20" y="14"/>
                  </a:lnTo>
                  <a:lnTo>
                    <a:pt x="22" y="19"/>
                  </a:lnTo>
                  <a:lnTo>
                    <a:pt x="23" y="24"/>
                  </a:lnTo>
                  <a:lnTo>
                    <a:pt x="20" y="22"/>
                  </a:lnTo>
                  <a:lnTo>
                    <a:pt x="13" y="24"/>
                  </a:lnTo>
                  <a:lnTo>
                    <a:pt x="10" y="31"/>
                  </a:lnTo>
                  <a:lnTo>
                    <a:pt x="10" y="36"/>
                  </a:lnTo>
                  <a:lnTo>
                    <a:pt x="8" y="36"/>
                  </a:lnTo>
                  <a:lnTo>
                    <a:pt x="5" y="32"/>
                  </a:lnTo>
                  <a:lnTo>
                    <a:pt x="2" y="27"/>
                  </a:lnTo>
                  <a:lnTo>
                    <a:pt x="0" y="26"/>
                  </a:lnTo>
                  <a:close/>
                </a:path>
              </a:pathLst>
            </a:custGeom>
            <a:solidFill>
              <a:srgbClr val="1F1A17"/>
            </a:solidFill>
            <a:ln w="9525">
              <a:noFill/>
              <a:round/>
              <a:headEnd/>
              <a:tailEnd/>
            </a:ln>
          </p:spPr>
          <p:txBody>
            <a:bodyPr/>
            <a:lstStyle/>
            <a:p>
              <a:endParaRPr lang="en-US"/>
            </a:p>
          </p:txBody>
        </p:sp>
        <p:sp>
          <p:nvSpPr>
            <p:cNvPr id="5378" name="Freeform 1282"/>
            <p:cNvSpPr>
              <a:spLocks/>
            </p:cNvSpPr>
            <p:nvPr/>
          </p:nvSpPr>
          <p:spPr bwMode="auto">
            <a:xfrm>
              <a:off x="3405" y="2778"/>
              <a:ext cx="30" cy="34"/>
            </a:xfrm>
            <a:custGeom>
              <a:avLst/>
              <a:gdLst/>
              <a:ahLst/>
              <a:cxnLst>
                <a:cxn ang="0">
                  <a:pos x="0" y="0"/>
                </a:cxn>
                <a:cxn ang="0">
                  <a:pos x="2" y="5"/>
                </a:cxn>
                <a:cxn ang="0">
                  <a:pos x="5" y="12"/>
                </a:cxn>
                <a:cxn ang="0">
                  <a:pos x="9" y="15"/>
                </a:cxn>
                <a:cxn ang="0">
                  <a:pos x="10" y="15"/>
                </a:cxn>
                <a:cxn ang="0">
                  <a:pos x="14" y="22"/>
                </a:cxn>
                <a:cxn ang="0">
                  <a:pos x="10" y="25"/>
                </a:cxn>
                <a:cxn ang="0">
                  <a:pos x="17" y="27"/>
                </a:cxn>
                <a:cxn ang="0">
                  <a:pos x="15" y="34"/>
                </a:cxn>
                <a:cxn ang="0">
                  <a:pos x="19" y="34"/>
                </a:cxn>
                <a:cxn ang="0">
                  <a:pos x="22" y="30"/>
                </a:cxn>
                <a:cxn ang="0">
                  <a:pos x="22" y="25"/>
                </a:cxn>
                <a:cxn ang="0">
                  <a:pos x="20" y="24"/>
                </a:cxn>
                <a:cxn ang="0">
                  <a:pos x="17" y="22"/>
                </a:cxn>
                <a:cxn ang="0">
                  <a:pos x="19" y="20"/>
                </a:cxn>
                <a:cxn ang="0">
                  <a:pos x="22" y="19"/>
                </a:cxn>
                <a:cxn ang="0">
                  <a:pos x="27" y="19"/>
                </a:cxn>
                <a:cxn ang="0">
                  <a:pos x="30" y="20"/>
                </a:cxn>
                <a:cxn ang="0">
                  <a:pos x="29" y="17"/>
                </a:cxn>
                <a:cxn ang="0">
                  <a:pos x="27" y="14"/>
                </a:cxn>
                <a:cxn ang="0">
                  <a:pos x="20" y="15"/>
                </a:cxn>
                <a:cxn ang="0">
                  <a:pos x="14" y="15"/>
                </a:cxn>
                <a:cxn ang="0">
                  <a:pos x="10" y="9"/>
                </a:cxn>
                <a:cxn ang="0">
                  <a:pos x="10" y="2"/>
                </a:cxn>
                <a:cxn ang="0">
                  <a:pos x="7" y="0"/>
                </a:cxn>
                <a:cxn ang="0">
                  <a:pos x="5" y="0"/>
                </a:cxn>
                <a:cxn ang="0">
                  <a:pos x="7" y="5"/>
                </a:cxn>
                <a:cxn ang="0">
                  <a:pos x="7" y="9"/>
                </a:cxn>
                <a:cxn ang="0">
                  <a:pos x="0" y="0"/>
                </a:cxn>
              </a:cxnLst>
              <a:rect l="0" t="0" r="r" b="b"/>
              <a:pathLst>
                <a:path w="30" h="34">
                  <a:moveTo>
                    <a:pt x="0" y="0"/>
                  </a:moveTo>
                  <a:lnTo>
                    <a:pt x="2" y="5"/>
                  </a:lnTo>
                  <a:lnTo>
                    <a:pt x="5" y="12"/>
                  </a:lnTo>
                  <a:lnTo>
                    <a:pt x="9" y="15"/>
                  </a:lnTo>
                  <a:lnTo>
                    <a:pt x="10" y="15"/>
                  </a:lnTo>
                  <a:lnTo>
                    <a:pt x="14" y="22"/>
                  </a:lnTo>
                  <a:lnTo>
                    <a:pt x="10" y="25"/>
                  </a:lnTo>
                  <a:lnTo>
                    <a:pt x="17" y="27"/>
                  </a:lnTo>
                  <a:lnTo>
                    <a:pt x="15" y="34"/>
                  </a:lnTo>
                  <a:lnTo>
                    <a:pt x="19" y="34"/>
                  </a:lnTo>
                  <a:lnTo>
                    <a:pt x="22" y="30"/>
                  </a:lnTo>
                  <a:lnTo>
                    <a:pt x="22" y="25"/>
                  </a:lnTo>
                  <a:lnTo>
                    <a:pt x="20" y="24"/>
                  </a:lnTo>
                  <a:lnTo>
                    <a:pt x="17" y="22"/>
                  </a:lnTo>
                  <a:lnTo>
                    <a:pt x="19" y="20"/>
                  </a:lnTo>
                  <a:lnTo>
                    <a:pt x="22" y="19"/>
                  </a:lnTo>
                  <a:lnTo>
                    <a:pt x="27" y="19"/>
                  </a:lnTo>
                  <a:lnTo>
                    <a:pt x="30" y="20"/>
                  </a:lnTo>
                  <a:lnTo>
                    <a:pt x="29" y="17"/>
                  </a:lnTo>
                  <a:lnTo>
                    <a:pt x="27" y="14"/>
                  </a:lnTo>
                  <a:lnTo>
                    <a:pt x="20" y="15"/>
                  </a:lnTo>
                  <a:lnTo>
                    <a:pt x="14" y="15"/>
                  </a:lnTo>
                  <a:lnTo>
                    <a:pt x="10" y="9"/>
                  </a:lnTo>
                  <a:lnTo>
                    <a:pt x="10" y="2"/>
                  </a:lnTo>
                  <a:lnTo>
                    <a:pt x="7" y="0"/>
                  </a:lnTo>
                  <a:lnTo>
                    <a:pt x="5" y="0"/>
                  </a:lnTo>
                  <a:lnTo>
                    <a:pt x="7" y="5"/>
                  </a:lnTo>
                  <a:lnTo>
                    <a:pt x="7" y="9"/>
                  </a:lnTo>
                  <a:lnTo>
                    <a:pt x="0" y="0"/>
                  </a:lnTo>
                  <a:close/>
                </a:path>
              </a:pathLst>
            </a:custGeom>
            <a:solidFill>
              <a:srgbClr val="1F1A17"/>
            </a:solidFill>
            <a:ln w="9525">
              <a:noFill/>
              <a:round/>
              <a:headEnd/>
              <a:tailEnd/>
            </a:ln>
          </p:spPr>
          <p:txBody>
            <a:bodyPr/>
            <a:lstStyle/>
            <a:p>
              <a:endParaRPr lang="en-US"/>
            </a:p>
          </p:txBody>
        </p:sp>
        <p:sp>
          <p:nvSpPr>
            <p:cNvPr id="5379" name="Freeform 1283"/>
            <p:cNvSpPr>
              <a:spLocks/>
            </p:cNvSpPr>
            <p:nvPr/>
          </p:nvSpPr>
          <p:spPr bwMode="auto">
            <a:xfrm>
              <a:off x="3427" y="2815"/>
              <a:ext cx="30" cy="23"/>
            </a:xfrm>
            <a:custGeom>
              <a:avLst/>
              <a:gdLst/>
              <a:ahLst/>
              <a:cxnLst>
                <a:cxn ang="0">
                  <a:pos x="0" y="5"/>
                </a:cxn>
                <a:cxn ang="0">
                  <a:pos x="3" y="5"/>
                </a:cxn>
                <a:cxn ang="0">
                  <a:pos x="5" y="10"/>
                </a:cxn>
                <a:cxn ang="0">
                  <a:pos x="8" y="15"/>
                </a:cxn>
                <a:cxn ang="0">
                  <a:pos x="12" y="18"/>
                </a:cxn>
                <a:cxn ang="0">
                  <a:pos x="15" y="17"/>
                </a:cxn>
                <a:cxn ang="0">
                  <a:pos x="18" y="13"/>
                </a:cxn>
                <a:cxn ang="0">
                  <a:pos x="17" y="7"/>
                </a:cxn>
                <a:cxn ang="0">
                  <a:pos x="17" y="3"/>
                </a:cxn>
                <a:cxn ang="0">
                  <a:pos x="18" y="0"/>
                </a:cxn>
                <a:cxn ang="0">
                  <a:pos x="22" y="0"/>
                </a:cxn>
                <a:cxn ang="0">
                  <a:pos x="27" y="5"/>
                </a:cxn>
                <a:cxn ang="0">
                  <a:pos x="30" y="10"/>
                </a:cxn>
                <a:cxn ang="0">
                  <a:pos x="20" y="5"/>
                </a:cxn>
                <a:cxn ang="0">
                  <a:pos x="22" y="8"/>
                </a:cxn>
                <a:cxn ang="0">
                  <a:pos x="22" y="17"/>
                </a:cxn>
                <a:cxn ang="0">
                  <a:pos x="20" y="20"/>
                </a:cxn>
                <a:cxn ang="0">
                  <a:pos x="17" y="22"/>
                </a:cxn>
                <a:cxn ang="0">
                  <a:pos x="15" y="23"/>
                </a:cxn>
                <a:cxn ang="0">
                  <a:pos x="12" y="23"/>
                </a:cxn>
                <a:cxn ang="0">
                  <a:pos x="8" y="18"/>
                </a:cxn>
                <a:cxn ang="0">
                  <a:pos x="5" y="13"/>
                </a:cxn>
                <a:cxn ang="0">
                  <a:pos x="0" y="5"/>
                </a:cxn>
              </a:cxnLst>
              <a:rect l="0" t="0" r="r" b="b"/>
              <a:pathLst>
                <a:path w="30" h="23">
                  <a:moveTo>
                    <a:pt x="0" y="5"/>
                  </a:moveTo>
                  <a:lnTo>
                    <a:pt x="3" y="5"/>
                  </a:lnTo>
                  <a:lnTo>
                    <a:pt x="5" y="10"/>
                  </a:lnTo>
                  <a:lnTo>
                    <a:pt x="8" y="15"/>
                  </a:lnTo>
                  <a:lnTo>
                    <a:pt x="12" y="18"/>
                  </a:lnTo>
                  <a:lnTo>
                    <a:pt x="15" y="17"/>
                  </a:lnTo>
                  <a:lnTo>
                    <a:pt x="18" y="13"/>
                  </a:lnTo>
                  <a:lnTo>
                    <a:pt x="17" y="7"/>
                  </a:lnTo>
                  <a:lnTo>
                    <a:pt x="17" y="3"/>
                  </a:lnTo>
                  <a:lnTo>
                    <a:pt x="18" y="0"/>
                  </a:lnTo>
                  <a:lnTo>
                    <a:pt x="22" y="0"/>
                  </a:lnTo>
                  <a:lnTo>
                    <a:pt x="27" y="5"/>
                  </a:lnTo>
                  <a:lnTo>
                    <a:pt x="30" y="10"/>
                  </a:lnTo>
                  <a:lnTo>
                    <a:pt x="20" y="5"/>
                  </a:lnTo>
                  <a:lnTo>
                    <a:pt x="22" y="8"/>
                  </a:lnTo>
                  <a:lnTo>
                    <a:pt x="22" y="17"/>
                  </a:lnTo>
                  <a:lnTo>
                    <a:pt x="20" y="20"/>
                  </a:lnTo>
                  <a:lnTo>
                    <a:pt x="17" y="22"/>
                  </a:lnTo>
                  <a:lnTo>
                    <a:pt x="15" y="23"/>
                  </a:lnTo>
                  <a:lnTo>
                    <a:pt x="12" y="23"/>
                  </a:lnTo>
                  <a:lnTo>
                    <a:pt x="8" y="18"/>
                  </a:lnTo>
                  <a:lnTo>
                    <a:pt x="5" y="13"/>
                  </a:lnTo>
                  <a:lnTo>
                    <a:pt x="0" y="5"/>
                  </a:lnTo>
                  <a:close/>
                </a:path>
              </a:pathLst>
            </a:custGeom>
            <a:solidFill>
              <a:srgbClr val="1F1A17"/>
            </a:solidFill>
            <a:ln w="9525">
              <a:noFill/>
              <a:round/>
              <a:headEnd/>
              <a:tailEnd/>
            </a:ln>
          </p:spPr>
          <p:txBody>
            <a:bodyPr/>
            <a:lstStyle/>
            <a:p>
              <a:endParaRPr lang="en-US"/>
            </a:p>
          </p:txBody>
        </p:sp>
        <p:sp>
          <p:nvSpPr>
            <p:cNvPr id="5380" name="Freeform 1284"/>
            <p:cNvSpPr>
              <a:spLocks/>
            </p:cNvSpPr>
            <p:nvPr/>
          </p:nvSpPr>
          <p:spPr bwMode="auto">
            <a:xfrm>
              <a:off x="3460" y="2720"/>
              <a:ext cx="22" cy="48"/>
            </a:xfrm>
            <a:custGeom>
              <a:avLst/>
              <a:gdLst/>
              <a:ahLst/>
              <a:cxnLst>
                <a:cxn ang="0">
                  <a:pos x="9" y="13"/>
                </a:cxn>
                <a:cxn ang="0">
                  <a:pos x="9" y="20"/>
                </a:cxn>
                <a:cxn ang="0">
                  <a:pos x="7" y="28"/>
                </a:cxn>
                <a:cxn ang="0">
                  <a:pos x="4" y="25"/>
                </a:cxn>
                <a:cxn ang="0">
                  <a:pos x="0" y="21"/>
                </a:cxn>
                <a:cxn ang="0">
                  <a:pos x="2" y="26"/>
                </a:cxn>
                <a:cxn ang="0">
                  <a:pos x="4" y="33"/>
                </a:cxn>
                <a:cxn ang="0">
                  <a:pos x="2" y="40"/>
                </a:cxn>
                <a:cxn ang="0">
                  <a:pos x="0" y="43"/>
                </a:cxn>
                <a:cxn ang="0">
                  <a:pos x="0" y="43"/>
                </a:cxn>
                <a:cxn ang="0">
                  <a:pos x="2" y="46"/>
                </a:cxn>
                <a:cxn ang="0">
                  <a:pos x="2" y="48"/>
                </a:cxn>
                <a:cxn ang="0">
                  <a:pos x="4" y="48"/>
                </a:cxn>
                <a:cxn ang="0">
                  <a:pos x="5" y="48"/>
                </a:cxn>
                <a:cxn ang="0">
                  <a:pos x="5" y="46"/>
                </a:cxn>
                <a:cxn ang="0">
                  <a:pos x="9" y="35"/>
                </a:cxn>
                <a:cxn ang="0">
                  <a:pos x="10" y="26"/>
                </a:cxn>
                <a:cxn ang="0">
                  <a:pos x="14" y="23"/>
                </a:cxn>
                <a:cxn ang="0">
                  <a:pos x="17" y="16"/>
                </a:cxn>
                <a:cxn ang="0">
                  <a:pos x="20" y="6"/>
                </a:cxn>
                <a:cxn ang="0">
                  <a:pos x="22" y="0"/>
                </a:cxn>
                <a:cxn ang="0">
                  <a:pos x="15" y="13"/>
                </a:cxn>
                <a:cxn ang="0">
                  <a:pos x="15" y="8"/>
                </a:cxn>
                <a:cxn ang="0">
                  <a:pos x="10" y="21"/>
                </a:cxn>
                <a:cxn ang="0">
                  <a:pos x="9" y="13"/>
                </a:cxn>
              </a:cxnLst>
              <a:rect l="0" t="0" r="r" b="b"/>
              <a:pathLst>
                <a:path w="22" h="48">
                  <a:moveTo>
                    <a:pt x="9" y="13"/>
                  </a:moveTo>
                  <a:lnTo>
                    <a:pt x="9" y="20"/>
                  </a:lnTo>
                  <a:lnTo>
                    <a:pt x="7" y="28"/>
                  </a:lnTo>
                  <a:lnTo>
                    <a:pt x="4" y="25"/>
                  </a:lnTo>
                  <a:lnTo>
                    <a:pt x="0" y="21"/>
                  </a:lnTo>
                  <a:lnTo>
                    <a:pt x="2" y="26"/>
                  </a:lnTo>
                  <a:lnTo>
                    <a:pt x="4" y="33"/>
                  </a:lnTo>
                  <a:lnTo>
                    <a:pt x="2" y="40"/>
                  </a:lnTo>
                  <a:lnTo>
                    <a:pt x="0" y="43"/>
                  </a:lnTo>
                  <a:lnTo>
                    <a:pt x="0" y="43"/>
                  </a:lnTo>
                  <a:lnTo>
                    <a:pt x="2" y="46"/>
                  </a:lnTo>
                  <a:lnTo>
                    <a:pt x="2" y="48"/>
                  </a:lnTo>
                  <a:lnTo>
                    <a:pt x="4" y="48"/>
                  </a:lnTo>
                  <a:lnTo>
                    <a:pt x="5" y="48"/>
                  </a:lnTo>
                  <a:lnTo>
                    <a:pt x="5" y="46"/>
                  </a:lnTo>
                  <a:lnTo>
                    <a:pt x="9" y="35"/>
                  </a:lnTo>
                  <a:lnTo>
                    <a:pt x="10" y="26"/>
                  </a:lnTo>
                  <a:lnTo>
                    <a:pt x="14" y="23"/>
                  </a:lnTo>
                  <a:lnTo>
                    <a:pt x="17" y="16"/>
                  </a:lnTo>
                  <a:lnTo>
                    <a:pt x="20" y="6"/>
                  </a:lnTo>
                  <a:lnTo>
                    <a:pt x="22" y="0"/>
                  </a:lnTo>
                  <a:lnTo>
                    <a:pt x="15" y="13"/>
                  </a:lnTo>
                  <a:lnTo>
                    <a:pt x="15" y="8"/>
                  </a:lnTo>
                  <a:lnTo>
                    <a:pt x="10" y="21"/>
                  </a:lnTo>
                  <a:lnTo>
                    <a:pt x="9" y="13"/>
                  </a:lnTo>
                  <a:close/>
                </a:path>
              </a:pathLst>
            </a:custGeom>
            <a:solidFill>
              <a:srgbClr val="1F1A17"/>
            </a:solidFill>
            <a:ln w="9525">
              <a:noFill/>
              <a:round/>
              <a:headEnd/>
              <a:tailEnd/>
            </a:ln>
          </p:spPr>
          <p:txBody>
            <a:bodyPr/>
            <a:lstStyle/>
            <a:p>
              <a:endParaRPr lang="en-US"/>
            </a:p>
          </p:txBody>
        </p:sp>
        <p:sp>
          <p:nvSpPr>
            <p:cNvPr id="5381" name="Freeform 1285"/>
            <p:cNvSpPr>
              <a:spLocks/>
            </p:cNvSpPr>
            <p:nvPr/>
          </p:nvSpPr>
          <p:spPr bwMode="auto">
            <a:xfrm>
              <a:off x="3444" y="2773"/>
              <a:ext cx="5" cy="37"/>
            </a:xfrm>
            <a:custGeom>
              <a:avLst/>
              <a:gdLst/>
              <a:ahLst/>
              <a:cxnLst>
                <a:cxn ang="0">
                  <a:pos x="1" y="0"/>
                </a:cxn>
                <a:cxn ang="0">
                  <a:pos x="0" y="5"/>
                </a:cxn>
                <a:cxn ang="0">
                  <a:pos x="0" y="12"/>
                </a:cxn>
                <a:cxn ang="0">
                  <a:pos x="0" y="20"/>
                </a:cxn>
                <a:cxn ang="0">
                  <a:pos x="1" y="27"/>
                </a:cxn>
                <a:cxn ang="0">
                  <a:pos x="5" y="37"/>
                </a:cxn>
                <a:cxn ang="0">
                  <a:pos x="5" y="32"/>
                </a:cxn>
                <a:cxn ang="0">
                  <a:pos x="3" y="22"/>
                </a:cxn>
                <a:cxn ang="0">
                  <a:pos x="3" y="19"/>
                </a:cxn>
                <a:cxn ang="0">
                  <a:pos x="3" y="8"/>
                </a:cxn>
                <a:cxn ang="0">
                  <a:pos x="1" y="2"/>
                </a:cxn>
                <a:cxn ang="0">
                  <a:pos x="1" y="0"/>
                </a:cxn>
              </a:cxnLst>
              <a:rect l="0" t="0" r="r" b="b"/>
              <a:pathLst>
                <a:path w="5" h="37">
                  <a:moveTo>
                    <a:pt x="1" y="0"/>
                  </a:moveTo>
                  <a:lnTo>
                    <a:pt x="0" y="5"/>
                  </a:lnTo>
                  <a:lnTo>
                    <a:pt x="0" y="12"/>
                  </a:lnTo>
                  <a:lnTo>
                    <a:pt x="0" y="20"/>
                  </a:lnTo>
                  <a:lnTo>
                    <a:pt x="1" y="27"/>
                  </a:lnTo>
                  <a:lnTo>
                    <a:pt x="5" y="37"/>
                  </a:lnTo>
                  <a:lnTo>
                    <a:pt x="5" y="32"/>
                  </a:lnTo>
                  <a:lnTo>
                    <a:pt x="3" y="22"/>
                  </a:lnTo>
                  <a:lnTo>
                    <a:pt x="3" y="19"/>
                  </a:lnTo>
                  <a:lnTo>
                    <a:pt x="3" y="8"/>
                  </a:lnTo>
                  <a:lnTo>
                    <a:pt x="1" y="2"/>
                  </a:lnTo>
                  <a:lnTo>
                    <a:pt x="1" y="0"/>
                  </a:lnTo>
                  <a:close/>
                </a:path>
              </a:pathLst>
            </a:custGeom>
            <a:solidFill>
              <a:srgbClr val="1F1A17"/>
            </a:solidFill>
            <a:ln w="9525">
              <a:noFill/>
              <a:round/>
              <a:headEnd/>
              <a:tailEnd/>
            </a:ln>
          </p:spPr>
          <p:txBody>
            <a:bodyPr/>
            <a:lstStyle/>
            <a:p>
              <a:endParaRPr lang="en-US"/>
            </a:p>
          </p:txBody>
        </p:sp>
        <p:sp>
          <p:nvSpPr>
            <p:cNvPr id="5382" name="Freeform 1286"/>
            <p:cNvSpPr>
              <a:spLocks/>
            </p:cNvSpPr>
            <p:nvPr/>
          </p:nvSpPr>
          <p:spPr bwMode="auto">
            <a:xfrm>
              <a:off x="3454" y="2793"/>
              <a:ext cx="3" cy="14"/>
            </a:xfrm>
            <a:custGeom>
              <a:avLst/>
              <a:gdLst/>
              <a:ahLst/>
              <a:cxnLst>
                <a:cxn ang="0">
                  <a:pos x="3" y="0"/>
                </a:cxn>
                <a:cxn ang="0">
                  <a:pos x="0" y="12"/>
                </a:cxn>
                <a:cxn ang="0">
                  <a:pos x="1" y="14"/>
                </a:cxn>
                <a:cxn ang="0">
                  <a:pos x="3" y="14"/>
                </a:cxn>
                <a:cxn ang="0">
                  <a:pos x="3" y="5"/>
                </a:cxn>
                <a:cxn ang="0">
                  <a:pos x="3" y="0"/>
                </a:cxn>
              </a:cxnLst>
              <a:rect l="0" t="0" r="r" b="b"/>
              <a:pathLst>
                <a:path w="3" h="14">
                  <a:moveTo>
                    <a:pt x="3" y="0"/>
                  </a:moveTo>
                  <a:lnTo>
                    <a:pt x="0" y="12"/>
                  </a:lnTo>
                  <a:lnTo>
                    <a:pt x="1" y="14"/>
                  </a:lnTo>
                  <a:lnTo>
                    <a:pt x="3" y="14"/>
                  </a:lnTo>
                  <a:lnTo>
                    <a:pt x="3" y="5"/>
                  </a:lnTo>
                  <a:lnTo>
                    <a:pt x="3" y="0"/>
                  </a:lnTo>
                  <a:close/>
                </a:path>
              </a:pathLst>
            </a:custGeom>
            <a:solidFill>
              <a:srgbClr val="1F1A17"/>
            </a:solidFill>
            <a:ln w="9525">
              <a:noFill/>
              <a:round/>
              <a:headEnd/>
              <a:tailEnd/>
            </a:ln>
          </p:spPr>
          <p:txBody>
            <a:bodyPr/>
            <a:lstStyle/>
            <a:p>
              <a:endParaRPr lang="en-US"/>
            </a:p>
          </p:txBody>
        </p:sp>
        <p:sp>
          <p:nvSpPr>
            <p:cNvPr id="5383" name="Freeform 1287"/>
            <p:cNvSpPr>
              <a:spLocks/>
            </p:cNvSpPr>
            <p:nvPr/>
          </p:nvSpPr>
          <p:spPr bwMode="auto">
            <a:xfrm>
              <a:off x="3402" y="2756"/>
              <a:ext cx="8" cy="20"/>
            </a:xfrm>
            <a:custGeom>
              <a:avLst/>
              <a:gdLst/>
              <a:ahLst/>
              <a:cxnLst>
                <a:cxn ang="0">
                  <a:pos x="3" y="0"/>
                </a:cxn>
                <a:cxn ang="0">
                  <a:pos x="0" y="9"/>
                </a:cxn>
                <a:cxn ang="0">
                  <a:pos x="2" y="9"/>
                </a:cxn>
                <a:cxn ang="0">
                  <a:pos x="5" y="12"/>
                </a:cxn>
                <a:cxn ang="0">
                  <a:pos x="7" y="17"/>
                </a:cxn>
                <a:cxn ang="0">
                  <a:pos x="7" y="20"/>
                </a:cxn>
                <a:cxn ang="0">
                  <a:pos x="7" y="10"/>
                </a:cxn>
                <a:cxn ang="0">
                  <a:pos x="8" y="7"/>
                </a:cxn>
                <a:cxn ang="0">
                  <a:pos x="8" y="4"/>
                </a:cxn>
                <a:cxn ang="0">
                  <a:pos x="5" y="0"/>
                </a:cxn>
                <a:cxn ang="0">
                  <a:pos x="3" y="0"/>
                </a:cxn>
              </a:cxnLst>
              <a:rect l="0" t="0" r="r" b="b"/>
              <a:pathLst>
                <a:path w="8" h="20">
                  <a:moveTo>
                    <a:pt x="3" y="0"/>
                  </a:moveTo>
                  <a:lnTo>
                    <a:pt x="0" y="9"/>
                  </a:lnTo>
                  <a:lnTo>
                    <a:pt x="2" y="9"/>
                  </a:lnTo>
                  <a:lnTo>
                    <a:pt x="5" y="12"/>
                  </a:lnTo>
                  <a:lnTo>
                    <a:pt x="7" y="17"/>
                  </a:lnTo>
                  <a:lnTo>
                    <a:pt x="7" y="20"/>
                  </a:lnTo>
                  <a:lnTo>
                    <a:pt x="7" y="10"/>
                  </a:lnTo>
                  <a:lnTo>
                    <a:pt x="8" y="7"/>
                  </a:lnTo>
                  <a:lnTo>
                    <a:pt x="8" y="4"/>
                  </a:lnTo>
                  <a:lnTo>
                    <a:pt x="5" y="0"/>
                  </a:lnTo>
                  <a:lnTo>
                    <a:pt x="3" y="0"/>
                  </a:lnTo>
                  <a:close/>
                </a:path>
              </a:pathLst>
            </a:custGeom>
            <a:solidFill>
              <a:srgbClr val="1F1A17"/>
            </a:solidFill>
            <a:ln w="9525">
              <a:noFill/>
              <a:round/>
              <a:headEnd/>
              <a:tailEnd/>
            </a:ln>
          </p:spPr>
          <p:txBody>
            <a:bodyPr/>
            <a:lstStyle/>
            <a:p>
              <a:endParaRPr lang="en-US"/>
            </a:p>
          </p:txBody>
        </p:sp>
        <p:sp>
          <p:nvSpPr>
            <p:cNvPr id="5384" name="Freeform 1288"/>
            <p:cNvSpPr>
              <a:spLocks/>
            </p:cNvSpPr>
            <p:nvPr/>
          </p:nvSpPr>
          <p:spPr bwMode="auto">
            <a:xfrm>
              <a:off x="3439" y="2673"/>
              <a:ext cx="21" cy="25"/>
            </a:xfrm>
            <a:custGeom>
              <a:avLst/>
              <a:gdLst/>
              <a:ahLst/>
              <a:cxnLst>
                <a:cxn ang="0">
                  <a:pos x="0" y="15"/>
                </a:cxn>
                <a:cxn ang="0">
                  <a:pos x="1" y="20"/>
                </a:cxn>
                <a:cxn ang="0">
                  <a:pos x="5" y="23"/>
                </a:cxn>
                <a:cxn ang="0">
                  <a:pos x="8" y="25"/>
                </a:cxn>
                <a:cxn ang="0">
                  <a:pos x="10" y="25"/>
                </a:cxn>
                <a:cxn ang="0">
                  <a:pos x="10" y="20"/>
                </a:cxn>
                <a:cxn ang="0">
                  <a:pos x="15" y="20"/>
                </a:cxn>
                <a:cxn ang="0">
                  <a:pos x="18" y="25"/>
                </a:cxn>
                <a:cxn ang="0">
                  <a:pos x="18" y="15"/>
                </a:cxn>
                <a:cxn ang="0">
                  <a:pos x="16" y="12"/>
                </a:cxn>
                <a:cxn ang="0">
                  <a:pos x="20" y="6"/>
                </a:cxn>
                <a:cxn ang="0">
                  <a:pos x="21" y="1"/>
                </a:cxn>
                <a:cxn ang="0">
                  <a:pos x="20" y="0"/>
                </a:cxn>
                <a:cxn ang="0">
                  <a:pos x="16" y="1"/>
                </a:cxn>
                <a:cxn ang="0">
                  <a:pos x="13" y="10"/>
                </a:cxn>
                <a:cxn ang="0">
                  <a:pos x="15" y="17"/>
                </a:cxn>
                <a:cxn ang="0">
                  <a:pos x="6" y="20"/>
                </a:cxn>
                <a:cxn ang="0">
                  <a:pos x="5" y="15"/>
                </a:cxn>
                <a:cxn ang="0">
                  <a:pos x="5" y="3"/>
                </a:cxn>
                <a:cxn ang="0">
                  <a:pos x="3" y="15"/>
                </a:cxn>
                <a:cxn ang="0">
                  <a:pos x="0" y="15"/>
                </a:cxn>
              </a:cxnLst>
              <a:rect l="0" t="0" r="r" b="b"/>
              <a:pathLst>
                <a:path w="21" h="25">
                  <a:moveTo>
                    <a:pt x="0" y="15"/>
                  </a:moveTo>
                  <a:lnTo>
                    <a:pt x="1" y="20"/>
                  </a:lnTo>
                  <a:lnTo>
                    <a:pt x="5" y="23"/>
                  </a:lnTo>
                  <a:lnTo>
                    <a:pt x="8" y="25"/>
                  </a:lnTo>
                  <a:lnTo>
                    <a:pt x="10" y="25"/>
                  </a:lnTo>
                  <a:lnTo>
                    <a:pt x="10" y="20"/>
                  </a:lnTo>
                  <a:lnTo>
                    <a:pt x="15" y="20"/>
                  </a:lnTo>
                  <a:lnTo>
                    <a:pt x="18" y="25"/>
                  </a:lnTo>
                  <a:lnTo>
                    <a:pt x="18" y="15"/>
                  </a:lnTo>
                  <a:lnTo>
                    <a:pt x="16" y="12"/>
                  </a:lnTo>
                  <a:lnTo>
                    <a:pt x="20" y="6"/>
                  </a:lnTo>
                  <a:lnTo>
                    <a:pt x="21" y="1"/>
                  </a:lnTo>
                  <a:lnTo>
                    <a:pt x="20" y="0"/>
                  </a:lnTo>
                  <a:lnTo>
                    <a:pt x="16" y="1"/>
                  </a:lnTo>
                  <a:lnTo>
                    <a:pt x="13" y="10"/>
                  </a:lnTo>
                  <a:lnTo>
                    <a:pt x="15" y="17"/>
                  </a:lnTo>
                  <a:lnTo>
                    <a:pt x="6" y="20"/>
                  </a:lnTo>
                  <a:lnTo>
                    <a:pt x="5" y="15"/>
                  </a:lnTo>
                  <a:lnTo>
                    <a:pt x="5" y="3"/>
                  </a:lnTo>
                  <a:lnTo>
                    <a:pt x="3" y="15"/>
                  </a:lnTo>
                  <a:lnTo>
                    <a:pt x="0" y="15"/>
                  </a:lnTo>
                  <a:close/>
                </a:path>
              </a:pathLst>
            </a:custGeom>
            <a:solidFill>
              <a:srgbClr val="1F1A17"/>
            </a:solidFill>
            <a:ln w="9525">
              <a:noFill/>
              <a:round/>
              <a:headEnd/>
              <a:tailEnd/>
            </a:ln>
          </p:spPr>
          <p:txBody>
            <a:bodyPr/>
            <a:lstStyle/>
            <a:p>
              <a:endParaRPr lang="en-US"/>
            </a:p>
          </p:txBody>
        </p:sp>
        <p:sp>
          <p:nvSpPr>
            <p:cNvPr id="5385" name="Freeform 1289"/>
            <p:cNvSpPr>
              <a:spLocks/>
            </p:cNvSpPr>
            <p:nvPr/>
          </p:nvSpPr>
          <p:spPr bwMode="auto">
            <a:xfrm>
              <a:off x="3427" y="2720"/>
              <a:ext cx="10" cy="8"/>
            </a:xfrm>
            <a:custGeom>
              <a:avLst/>
              <a:gdLst/>
              <a:ahLst/>
              <a:cxnLst>
                <a:cxn ang="0">
                  <a:pos x="0" y="3"/>
                </a:cxn>
                <a:cxn ang="0">
                  <a:pos x="3" y="8"/>
                </a:cxn>
                <a:cxn ang="0">
                  <a:pos x="3" y="6"/>
                </a:cxn>
                <a:cxn ang="0">
                  <a:pos x="5" y="5"/>
                </a:cxn>
                <a:cxn ang="0">
                  <a:pos x="8" y="6"/>
                </a:cxn>
                <a:cxn ang="0">
                  <a:pos x="10" y="6"/>
                </a:cxn>
                <a:cxn ang="0">
                  <a:pos x="8" y="3"/>
                </a:cxn>
                <a:cxn ang="0">
                  <a:pos x="5" y="0"/>
                </a:cxn>
                <a:cxn ang="0">
                  <a:pos x="2" y="1"/>
                </a:cxn>
                <a:cxn ang="0">
                  <a:pos x="0" y="3"/>
                </a:cxn>
              </a:cxnLst>
              <a:rect l="0" t="0" r="r" b="b"/>
              <a:pathLst>
                <a:path w="10" h="8">
                  <a:moveTo>
                    <a:pt x="0" y="3"/>
                  </a:moveTo>
                  <a:lnTo>
                    <a:pt x="3" y="8"/>
                  </a:lnTo>
                  <a:lnTo>
                    <a:pt x="3" y="6"/>
                  </a:lnTo>
                  <a:lnTo>
                    <a:pt x="5" y="5"/>
                  </a:lnTo>
                  <a:lnTo>
                    <a:pt x="8" y="6"/>
                  </a:lnTo>
                  <a:lnTo>
                    <a:pt x="10" y="6"/>
                  </a:lnTo>
                  <a:lnTo>
                    <a:pt x="8" y="3"/>
                  </a:lnTo>
                  <a:lnTo>
                    <a:pt x="5" y="0"/>
                  </a:lnTo>
                  <a:lnTo>
                    <a:pt x="2" y="1"/>
                  </a:lnTo>
                  <a:lnTo>
                    <a:pt x="0" y="3"/>
                  </a:lnTo>
                  <a:close/>
                </a:path>
              </a:pathLst>
            </a:custGeom>
            <a:solidFill>
              <a:srgbClr val="1F1A17"/>
            </a:solidFill>
            <a:ln w="9525">
              <a:noFill/>
              <a:round/>
              <a:headEnd/>
              <a:tailEnd/>
            </a:ln>
          </p:spPr>
          <p:txBody>
            <a:bodyPr/>
            <a:lstStyle/>
            <a:p>
              <a:endParaRPr lang="en-US"/>
            </a:p>
          </p:txBody>
        </p:sp>
        <p:sp>
          <p:nvSpPr>
            <p:cNvPr id="5386" name="Freeform 1290"/>
            <p:cNvSpPr>
              <a:spLocks/>
            </p:cNvSpPr>
            <p:nvPr/>
          </p:nvSpPr>
          <p:spPr bwMode="auto">
            <a:xfrm>
              <a:off x="3482" y="2758"/>
              <a:ext cx="20" cy="27"/>
            </a:xfrm>
            <a:custGeom>
              <a:avLst/>
              <a:gdLst/>
              <a:ahLst/>
              <a:cxnLst>
                <a:cxn ang="0">
                  <a:pos x="0" y="17"/>
                </a:cxn>
                <a:cxn ang="0">
                  <a:pos x="3" y="15"/>
                </a:cxn>
                <a:cxn ang="0">
                  <a:pos x="8" y="13"/>
                </a:cxn>
                <a:cxn ang="0">
                  <a:pos x="14" y="5"/>
                </a:cxn>
                <a:cxn ang="0">
                  <a:pos x="17" y="0"/>
                </a:cxn>
                <a:cxn ang="0">
                  <a:pos x="19" y="0"/>
                </a:cxn>
                <a:cxn ang="0">
                  <a:pos x="20" y="2"/>
                </a:cxn>
                <a:cxn ang="0">
                  <a:pos x="17" y="5"/>
                </a:cxn>
                <a:cxn ang="0">
                  <a:pos x="15" y="7"/>
                </a:cxn>
                <a:cxn ang="0">
                  <a:pos x="15" y="8"/>
                </a:cxn>
                <a:cxn ang="0">
                  <a:pos x="14" y="12"/>
                </a:cxn>
                <a:cxn ang="0">
                  <a:pos x="12" y="15"/>
                </a:cxn>
                <a:cxn ang="0">
                  <a:pos x="12" y="18"/>
                </a:cxn>
                <a:cxn ang="0">
                  <a:pos x="7" y="18"/>
                </a:cxn>
                <a:cxn ang="0">
                  <a:pos x="5" y="18"/>
                </a:cxn>
                <a:cxn ang="0">
                  <a:pos x="5" y="23"/>
                </a:cxn>
                <a:cxn ang="0">
                  <a:pos x="5" y="27"/>
                </a:cxn>
                <a:cxn ang="0">
                  <a:pos x="3" y="25"/>
                </a:cxn>
                <a:cxn ang="0">
                  <a:pos x="2" y="25"/>
                </a:cxn>
                <a:cxn ang="0">
                  <a:pos x="3" y="20"/>
                </a:cxn>
                <a:cxn ang="0">
                  <a:pos x="0" y="17"/>
                </a:cxn>
              </a:cxnLst>
              <a:rect l="0" t="0" r="r" b="b"/>
              <a:pathLst>
                <a:path w="20" h="27">
                  <a:moveTo>
                    <a:pt x="0" y="17"/>
                  </a:moveTo>
                  <a:lnTo>
                    <a:pt x="3" y="15"/>
                  </a:lnTo>
                  <a:lnTo>
                    <a:pt x="8" y="13"/>
                  </a:lnTo>
                  <a:lnTo>
                    <a:pt x="14" y="5"/>
                  </a:lnTo>
                  <a:lnTo>
                    <a:pt x="17" y="0"/>
                  </a:lnTo>
                  <a:lnTo>
                    <a:pt x="19" y="0"/>
                  </a:lnTo>
                  <a:lnTo>
                    <a:pt x="20" y="2"/>
                  </a:lnTo>
                  <a:lnTo>
                    <a:pt x="17" y="5"/>
                  </a:lnTo>
                  <a:lnTo>
                    <a:pt x="15" y="7"/>
                  </a:lnTo>
                  <a:lnTo>
                    <a:pt x="15" y="8"/>
                  </a:lnTo>
                  <a:lnTo>
                    <a:pt x="14" y="12"/>
                  </a:lnTo>
                  <a:lnTo>
                    <a:pt x="12" y="15"/>
                  </a:lnTo>
                  <a:lnTo>
                    <a:pt x="12" y="18"/>
                  </a:lnTo>
                  <a:lnTo>
                    <a:pt x="7" y="18"/>
                  </a:lnTo>
                  <a:lnTo>
                    <a:pt x="5" y="18"/>
                  </a:lnTo>
                  <a:lnTo>
                    <a:pt x="5" y="23"/>
                  </a:lnTo>
                  <a:lnTo>
                    <a:pt x="5" y="27"/>
                  </a:lnTo>
                  <a:lnTo>
                    <a:pt x="3" y="25"/>
                  </a:lnTo>
                  <a:lnTo>
                    <a:pt x="2" y="25"/>
                  </a:lnTo>
                  <a:lnTo>
                    <a:pt x="3" y="20"/>
                  </a:lnTo>
                  <a:lnTo>
                    <a:pt x="0" y="17"/>
                  </a:lnTo>
                  <a:close/>
                </a:path>
              </a:pathLst>
            </a:custGeom>
            <a:solidFill>
              <a:srgbClr val="1F1A17"/>
            </a:solidFill>
            <a:ln w="9525">
              <a:noFill/>
              <a:round/>
              <a:headEnd/>
              <a:tailEnd/>
            </a:ln>
          </p:spPr>
          <p:txBody>
            <a:bodyPr/>
            <a:lstStyle/>
            <a:p>
              <a:endParaRPr lang="en-US"/>
            </a:p>
          </p:txBody>
        </p:sp>
        <p:sp>
          <p:nvSpPr>
            <p:cNvPr id="5387" name="Freeform 1291"/>
            <p:cNvSpPr>
              <a:spLocks/>
            </p:cNvSpPr>
            <p:nvPr/>
          </p:nvSpPr>
          <p:spPr bwMode="auto">
            <a:xfrm>
              <a:off x="3479" y="2783"/>
              <a:ext cx="3" cy="4"/>
            </a:xfrm>
            <a:custGeom>
              <a:avLst/>
              <a:gdLst/>
              <a:ahLst/>
              <a:cxnLst>
                <a:cxn ang="0">
                  <a:pos x="0" y="0"/>
                </a:cxn>
                <a:cxn ang="0">
                  <a:pos x="1" y="4"/>
                </a:cxn>
                <a:cxn ang="0">
                  <a:pos x="3" y="2"/>
                </a:cxn>
                <a:cxn ang="0">
                  <a:pos x="0" y="0"/>
                </a:cxn>
              </a:cxnLst>
              <a:rect l="0" t="0" r="r" b="b"/>
              <a:pathLst>
                <a:path w="3" h="4">
                  <a:moveTo>
                    <a:pt x="0" y="0"/>
                  </a:moveTo>
                  <a:lnTo>
                    <a:pt x="1" y="4"/>
                  </a:lnTo>
                  <a:lnTo>
                    <a:pt x="3" y="2"/>
                  </a:lnTo>
                  <a:lnTo>
                    <a:pt x="0" y="0"/>
                  </a:lnTo>
                  <a:close/>
                </a:path>
              </a:pathLst>
            </a:custGeom>
            <a:solidFill>
              <a:srgbClr val="1F1A17"/>
            </a:solidFill>
            <a:ln w="9525">
              <a:noFill/>
              <a:round/>
              <a:headEnd/>
              <a:tailEnd/>
            </a:ln>
          </p:spPr>
          <p:txBody>
            <a:bodyPr/>
            <a:lstStyle/>
            <a:p>
              <a:endParaRPr lang="en-US"/>
            </a:p>
          </p:txBody>
        </p:sp>
        <p:sp>
          <p:nvSpPr>
            <p:cNvPr id="5388" name="Freeform 1292"/>
            <p:cNvSpPr>
              <a:spLocks/>
            </p:cNvSpPr>
            <p:nvPr/>
          </p:nvSpPr>
          <p:spPr bwMode="auto">
            <a:xfrm>
              <a:off x="3474" y="2793"/>
              <a:ext cx="32" cy="27"/>
            </a:xfrm>
            <a:custGeom>
              <a:avLst/>
              <a:gdLst/>
              <a:ahLst/>
              <a:cxnLst>
                <a:cxn ang="0">
                  <a:pos x="0" y="19"/>
                </a:cxn>
                <a:cxn ang="0">
                  <a:pos x="5" y="17"/>
                </a:cxn>
                <a:cxn ang="0">
                  <a:pos x="13" y="15"/>
                </a:cxn>
                <a:cxn ang="0">
                  <a:pos x="16" y="15"/>
                </a:cxn>
                <a:cxn ang="0">
                  <a:pos x="20" y="15"/>
                </a:cxn>
                <a:cxn ang="0">
                  <a:pos x="20" y="10"/>
                </a:cxn>
                <a:cxn ang="0">
                  <a:pos x="22" y="5"/>
                </a:cxn>
                <a:cxn ang="0">
                  <a:pos x="28" y="2"/>
                </a:cxn>
                <a:cxn ang="0">
                  <a:pos x="32" y="0"/>
                </a:cxn>
                <a:cxn ang="0">
                  <a:pos x="30" y="4"/>
                </a:cxn>
                <a:cxn ang="0">
                  <a:pos x="25" y="9"/>
                </a:cxn>
                <a:cxn ang="0">
                  <a:pos x="23" y="15"/>
                </a:cxn>
                <a:cxn ang="0">
                  <a:pos x="23" y="19"/>
                </a:cxn>
                <a:cxn ang="0">
                  <a:pos x="20" y="19"/>
                </a:cxn>
                <a:cxn ang="0">
                  <a:pos x="13" y="20"/>
                </a:cxn>
                <a:cxn ang="0">
                  <a:pos x="8" y="24"/>
                </a:cxn>
                <a:cxn ang="0">
                  <a:pos x="6" y="27"/>
                </a:cxn>
                <a:cxn ang="0">
                  <a:pos x="3" y="24"/>
                </a:cxn>
                <a:cxn ang="0">
                  <a:pos x="6" y="22"/>
                </a:cxn>
                <a:cxn ang="0">
                  <a:pos x="0" y="20"/>
                </a:cxn>
                <a:cxn ang="0">
                  <a:pos x="0" y="19"/>
                </a:cxn>
              </a:cxnLst>
              <a:rect l="0" t="0" r="r" b="b"/>
              <a:pathLst>
                <a:path w="32" h="27">
                  <a:moveTo>
                    <a:pt x="0" y="19"/>
                  </a:moveTo>
                  <a:lnTo>
                    <a:pt x="5" y="17"/>
                  </a:lnTo>
                  <a:lnTo>
                    <a:pt x="13" y="15"/>
                  </a:lnTo>
                  <a:lnTo>
                    <a:pt x="16" y="15"/>
                  </a:lnTo>
                  <a:lnTo>
                    <a:pt x="20" y="15"/>
                  </a:lnTo>
                  <a:lnTo>
                    <a:pt x="20" y="10"/>
                  </a:lnTo>
                  <a:lnTo>
                    <a:pt x="22" y="5"/>
                  </a:lnTo>
                  <a:lnTo>
                    <a:pt x="28" y="2"/>
                  </a:lnTo>
                  <a:lnTo>
                    <a:pt x="32" y="0"/>
                  </a:lnTo>
                  <a:lnTo>
                    <a:pt x="30" y="4"/>
                  </a:lnTo>
                  <a:lnTo>
                    <a:pt x="25" y="9"/>
                  </a:lnTo>
                  <a:lnTo>
                    <a:pt x="23" y="15"/>
                  </a:lnTo>
                  <a:lnTo>
                    <a:pt x="23" y="19"/>
                  </a:lnTo>
                  <a:lnTo>
                    <a:pt x="20" y="19"/>
                  </a:lnTo>
                  <a:lnTo>
                    <a:pt x="13" y="20"/>
                  </a:lnTo>
                  <a:lnTo>
                    <a:pt x="8" y="24"/>
                  </a:lnTo>
                  <a:lnTo>
                    <a:pt x="6" y="27"/>
                  </a:lnTo>
                  <a:lnTo>
                    <a:pt x="3" y="24"/>
                  </a:lnTo>
                  <a:lnTo>
                    <a:pt x="6" y="22"/>
                  </a:lnTo>
                  <a:lnTo>
                    <a:pt x="0" y="20"/>
                  </a:lnTo>
                  <a:lnTo>
                    <a:pt x="0" y="19"/>
                  </a:lnTo>
                  <a:close/>
                </a:path>
              </a:pathLst>
            </a:custGeom>
            <a:solidFill>
              <a:srgbClr val="1F1A17"/>
            </a:solidFill>
            <a:ln w="9525">
              <a:noFill/>
              <a:round/>
              <a:headEnd/>
              <a:tailEnd/>
            </a:ln>
          </p:spPr>
          <p:txBody>
            <a:bodyPr/>
            <a:lstStyle/>
            <a:p>
              <a:endParaRPr lang="en-US"/>
            </a:p>
          </p:txBody>
        </p:sp>
        <p:sp>
          <p:nvSpPr>
            <p:cNvPr id="5389" name="Freeform 1293"/>
            <p:cNvSpPr>
              <a:spLocks/>
            </p:cNvSpPr>
            <p:nvPr/>
          </p:nvSpPr>
          <p:spPr bwMode="auto">
            <a:xfrm>
              <a:off x="3369" y="2812"/>
              <a:ext cx="16" cy="30"/>
            </a:xfrm>
            <a:custGeom>
              <a:avLst/>
              <a:gdLst/>
              <a:ahLst/>
              <a:cxnLst>
                <a:cxn ang="0">
                  <a:pos x="0" y="1"/>
                </a:cxn>
                <a:cxn ang="0">
                  <a:pos x="1" y="0"/>
                </a:cxn>
                <a:cxn ang="0">
                  <a:pos x="3" y="1"/>
                </a:cxn>
                <a:cxn ang="0">
                  <a:pos x="6" y="1"/>
                </a:cxn>
                <a:cxn ang="0">
                  <a:pos x="10" y="0"/>
                </a:cxn>
                <a:cxn ang="0">
                  <a:pos x="8" y="5"/>
                </a:cxn>
                <a:cxn ang="0">
                  <a:pos x="8" y="11"/>
                </a:cxn>
                <a:cxn ang="0">
                  <a:pos x="11" y="18"/>
                </a:cxn>
                <a:cxn ang="0">
                  <a:pos x="11" y="21"/>
                </a:cxn>
                <a:cxn ang="0">
                  <a:pos x="15" y="18"/>
                </a:cxn>
                <a:cxn ang="0">
                  <a:pos x="16" y="16"/>
                </a:cxn>
                <a:cxn ang="0">
                  <a:pos x="16" y="23"/>
                </a:cxn>
                <a:cxn ang="0">
                  <a:pos x="15" y="25"/>
                </a:cxn>
                <a:cxn ang="0">
                  <a:pos x="16" y="30"/>
                </a:cxn>
                <a:cxn ang="0">
                  <a:pos x="13" y="26"/>
                </a:cxn>
                <a:cxn ang="0">
                  <a:pos x="8" y="23"/>
                </a:cxn>
                <a:cxn ang="0">
                  <a:pos x="6" y="23"/>
                </a:cxn>
                <a:cxn ang="0">
                  <a:pos x="5" y="25"/>
                </a:cxn>
                <a:cxn ang="0">
                  <a:pos x="6" y="16"/>
                </a:cxn>
                <a:cxn ang="0">
                  <a:pos x="5" y="16"/>
                </a:cxn>
                <a:cxn ang="0">
                  <a:pos x="3" y="15"/>
                </a:cxn>
                <a:cxn ang="0">
                  <a:pos x="5" y="10"/>
                </a:cxn>
                <a:cxn ang="0">
                  <a:pos x="5" y="8"/>
                </a:cxn>
                <a:cxn ang="0">
                  <a:pos x="0" y="1"/>
                </a:cxn>
              </a:cxnLst>
              <a:rect l="0" t="0" r="r" b="b"/>
              <a:pathLst>
                <a:path w="16" h="30">
                  <a:moveTo>
                    <a:pt x="0" y="1"/>
                  </a:moveTo>
                  <a:lnTo>
                    <a:pt x="1" y="0"/>
                  </a:lnTo>
                  <a:lnTo>
                    <a:pt x="3" y="1"/>
                  </a:lnTo>
                  <a:lnTo>
                    <a:pt x="6" y="1"/>
                  </a:lnTo>
                  <a:lnTo>
                    <a:pt x="10" y="0"/>
                  </a:lnTo>
                  <a:lnTo>
                    <a:pt x="8" y="5"/>
                  </a:lnTo>
                  <a:lnTo>
                    <a:pt x="8" y="11"/>
                  </a:lnTo>
                  <a:lnTo>
                    <a:pt x="11" y="18"/>
                  </a:lnTo>
                  <a:lnTo>
                    <a:pt x="11" y="21"/>
                  </a:lnTo>
                  <a:lnTo>
                    <a:pt x="15" y="18"/>
                  </a:lnTo>
                  <a:lnTo>
                    <a:pt x="16" y="16"/>
                  </a:lnTo>
                  <a:lnTo>
                    <a:pt x="16" y="23"/>
                  </a:lnTo>
                  <a:lnTo>
                    <a:pt x="15" y="25"/>
                  </a:lnTo>
                  <a:lnTo>
                    <a:pt x="16" y="30"/>
                  </a:lnTo>
                  <a:lnTo>
                    <a:pt x="13" y="26"/>
                  </a:lnTo>
                  <a:lnTo>
                    <a:pt x="8" y="23"/>
                  </a:lnTo>
                  <a:lnTo>
                    <a:pt x="6" y="23"/>
                  </a:lnTo>
                  <a:lnTo>
                    <a:pt x="5" y="25"/>
                  </a:lnTo>
                  <a:lnTo>
                    <a:pt x="6" y="16"/>
                  </a:lnTo>
                  <a:lnTo>
                    <a:pt x="5" y="16"/>
                  </a:lnTo>
                  <a:lnTo>
                    <a:pt x="3" y="15"/>
                  </a:lnTo>
                  <a:lnTo>
                    <a:pt x="5" y="10"/>
                  </a:lnTo>
                  <a:lnTo>
                    <a:pt x="5" y="8"/>
                  </a:lnTo>
                  <a:lnTo>
                    <a:pt x="0" y="1"/>
                  </a:lnTo>
                  <a:close/>
                </a:path>
              </a:pathLst>
            </a:custGeom>
            <a:solidFill>
              <a:srgbClr val="1F1A17"/>
            </a:solidFill>
            <a:ln w="9525">
              <a:noFill/>
              <a:round/>
              <a:headEnd/>
              <a:tailEnd/>
            </a:ln>
          </p:spPr>
          <p:txBody>
            <a:bodyPr/>
            <a:lstStyle/>
            <a:p>
              <a:endParaRPr lang="en-US"/>
            </a:p>
          </p:txBody>
        </p:sp>
        <p:sp>
          <p:nvSpPr>
            <p:cNvPr id="5390" name="Freeform 1294"/>
            <p:cNvSpPr>
              <a:spLocks/>
            </p:cNvSpPr>
            <p:nvPr/>
          </p:nvSpPr>
          <p:spPr bwMode="auto">
            <a:xfrm>
              <a:off x="3392" y="2847"/>
              <a:ext cx="50" cy="55"/>
            </a:xfrm>
            <a:custGeom>
              <a:avLst/>
              <a:gdLst/>
              <a:ahLst/>
              <a:cxnLst>
                <a:cxn ang="0">
                  <a:pos x="5" y="0"/>
                </a:cxn>
                <a:cxn ang="0">
                  <a:pos x="3" y="1"/>
                </a:cxn>
                <a:cxn ang="0">
                  <a:pos x="2" y="6"/>
                </a:cxn>
                <a:cxn ang="0">
                  <a:pos x="2" y="11"/>
                </a:cxn>
                <a:cxn ang="0">
                  <a:pos x="0" y="15"/>
                </a:cxn>
                <a:cxn ang="0">
                  <a:pos x="0" y="16"/>
                </a:cxn>
                <a:cxn ang="0">
                  <a:pos x="2" y="21"/>
                </a:cxn>
                <a:cxn ang="0">
                  <a:pos x="7" y="25"/>
                </a:cxn>
                <a:cxn ang="0">
                  <a:pos x="10" y="26"/>
                </a:cxn>
                <a:cxn ang="0">
                  <a:pos x="8" y="28"/>
                </a:cxn>
                <a:cxn ang="0">
                  <a:pos x="8" y="35"/>
                </a:cxn>
                <a:cxn ang="0">
                  <a:pos x="10" y="40"/>
                </a:cxn>
                <a:cxn ang="0">
                  <a:pos x="10" y="42"/>
                </a:cxn>
                <a:cxn ang="0">
                  <a:pos x="12" y="43"/>
                </a:cxn>
                <a:cxn ang="0">
                  <a:pos x="13" y="43"/>
                </a:cxn>
                <a:cxn ang="0">
                  <a:pos x="17" y="42"/>
                </a:cxn>
                <a:cxn ang="0">
                  <a:pos x="18" y="42"/>
                </a:cxn>
                <a:cxn ang="0">
                  <a:pos x="17" y="48"/>
                </a:cxn>
                <a:cxn ang="0">
                  <a:pos x="20" y="48"/>
                </a:cxn>
                <a:cxn ang="0">
                  <a:pos x="23" y="48"/>
                </a:cxn>
                <a:cxn ang="0">
                  <a:pos x="28" y="47"/>
                </a:cxn>
                <a:cxn ang="0">
                  <a:pos x="33" y="45"/>
                </a:cxn>
                <a:cxn ang="0">
                  <a:pos x="37" y="47"/>
                </a:cxn>
                <a:cxn ang="0">
                  <a:pos x="40" y="47"/>
                </a:cxn>
                <a:cxn ang="0">
                  <a:pos x="45" y="55"/>
                </a:cxn>
                <a:cxn ang="0">
                  <a:pos x="50" y="55"/>
                </a:cxn>
                <a:cxn ang="0">
                  <a:pos x="45" y="38"/>
                </a:cxn>
                <a:cxn ang="0">
                  <a:pos x="37" y="40"/>
                </a:cxn>
                <a:cxn ang="0">
                  <a:pos x="27" y="42"/>
                </a:cxn>
                <a:cxn ang="0">
                  <a:pos x="18" y="35"/>
                </a:cxn>
                <a:cxn ang="0">
                  <a:pos x="15" y="30"/>
                </a:cxn>
                <a:cxn ang="0">
                  <a:pos x="12" y="31"/>
                </a:cxn>
                <a:cxn ang="0">
                  <a:pos x="12" y="30"/>
                </a:cxn>
                <a:cxn ang="0">
                  <a:pos x="13" y="26"/>
                </a:cxn>
                <a:cxn ang="0">
                  <a:pos x="17" y="25"/>
                </a:cxn>
                <a:cxn ang="0">
                  <a:pos x="18" y="23"/>
                </a:cxn>
                <a:cxn ang="0">
                  <a:pos x="13" y="21"/>
                </a:cxn>
                <a:cxn ang="0">
                  <a:pos x="7" y="18"/>
                </a:cxn>
                <a:cxn ang="0">
                  <a:pos x="5" y="15"/>
                </a:cxn>
                <a:cxn ang="0">
                  <a:pos x="5" y="13"/>
                </a:cxn>
                <a:cxn ang="0">
                  <a:pos x="3" y="11"/>
                </a:cxn>
                <a:cxn ang="0">
                  <a:pos x="5" y="0"/>
                </a:cxn>
              </a:cxnLst>
              <a:rect l="0" t="0" r="r" b="b"/>
              <a:pathLst>
                <a:path w="50" h="55">
                  <a:moveTo>
                    <a:pt x="5" y="0"/>
                  </a:moveTo>
                  <a:lnTo>
                    <a:pt x="3" y="1"/>
                  </a:lnTo>
                  <a:lnTo>
                    <a:pt x="2" y="6"/>
                  </a:lnTo>
                  <a:lnTo>
                    <a:pt x="2" y="11"/>
                  </a:lnTo>
                  <a:lnTo>
                    <a:pt x="0" y="15"/>
                  </a:lnTo>
                  <a:lnTo>
                    <a:pt x="0" y="16"/>
                  </a:lnTo>
                  <a:lnTo>
                    <a:pt x="2" y="21"/>
                  </a:lnTo>
                  <a:lnTo>
                    <a:pt x="7" y="25"/>
                  </a:lnTo>
                  <a:lnTo>
                    <a:pt x="10" y="26"/>
                  </a:lnTo>
                  <a:lnTo>
                    <a:pt x="8" y="28"/>
                  </a:lnTo>
                  <a:lnTo>
                    <a:pt x="8" y="35"/>
                  </a:lnTo>
                  <a:lnTo>
                    <a:pt x="10" y="40"/>
                  </a:lnTo>
                  <a:lnTo>
                    <a:pt x="10" y="42"/>
                  </a:lnTo>
                  <a:lnTo>
                    <a:pt x="12" y="43"/>
                  </a:lnTo>
                  <a:lnTo>
                    <a:pt x="13" y="43"/>
                  </a:lnTo>
                  <a:lnTo>
                    <a:pt x="17" y="42"/>
                  </a:lnTo>
                  <a:lnTo>
                    <a:pt x="18" y="42"/>
                  </a:lnTo>
                  <a:lnTo>
                    <a:pt x="17" y="48"/>
                  </a:lnTo>
                  <a:lnTo>
                    <a:pt x="20" y="48"/>
                  </a:lnTo>
                  <a:lnTo>
                    <a:pt x="23" y="48"/>
                  </a:lnTo>
                  <a:lnTo>
                    <a:pt x="28" y="47"/>
                  </a:lnTo>
                  <a:lnTo>
                    <a:pt x="33" y="45"/>
                  </a:lnTo>
                  <a:lnTo>
                    <a:pt x="37" y="47"/>
                  </a:lnTo>
                  <a:lnTo>
                    <a:pt x="40" y="47"/>
                  </a:lnTo>
                  <a:lnTo>
                    <a:pt x="45" y="55"/>
                  </a:lnTo>
                  <a:lnTo>
                    <a:pt x="50" y="55"/>
                  </a:lnTo>
                  <a:lnTo>
                    <a:pt x="45" y="38"/>
                  </a:lnTo>
                  <a:lnTo>
                    <a:pt x="37" y="40"/>
                  </a:lnTo>
                  <a:lnTo>
                    <a:pt x="27" y="42"/>
                  </a:lnTo>
                  <a:lnTo>
                    <a:pt x="18" y="35"/>
                  </a:lnTo>
                  <a:lnTo>
                    <a:pt x="15" y="30"/>
                  </a:lnTo>
                  <a:lnTo>
                    <a:pt x="12" y="31"/>
                  </a:lnTo>
                  <a:lnTo>
                    <a:pt x="12" y="30"/>
                  </a:lnTo>
                  <a:lnTo>
                    <a:pt x="13" y="26"/>
                  </a:lnTo>
                  <a:lnTo>
                    <a:pt x="17" y="25"/>
                  </a:lnTo>
                  <a:lnTo>
                    <a:pt x="18" y="23"/>
                  </a:lnTo>
                  <a:lnTo>
                    <a:pt x="13" y="21"/>
                  </a:lnTo>
                  <a:lnTo>
                    <a:pt x="7" y="18"/>
                  </a:lnTo>
                  <a:lnTo>
                    <a:pt x="5" y="15"/>
                  </a:lnTo>
                  <a:lnTo>
                    <a:pt x="5" y="13"/>
                  </a:lnTo>
                  <a:lnTo>
                    <a:pt x="3" y="11"/>
                  </a:lnTo>
                  <a:lnTo>
                    <a:pt x="5" y="0"/>
                  </a:lnTo>
                  <a:close/>
                </a:path>
              </a:pathLst>
            </a:custGeom>
            <a:solidFill>
              <a:srgbClr val="1F1A17"/>
            </a:solidFill>
            <a:ln w="9525">
              <a:noFill/>
              <a:round/>
              <a:headEnd/>
              <a:tailEnd/>
            </a:ln>
          </p:spPr>
          <p:txBody>
            <a:bodyPr/>
            <a:lstStyle/>
            <a:p>
              <a:endParaRPr lang="en-US"/>
            </a:p>
          </p:txBody>
        </p:sp>
        <p:sp>
          <p:nvSpPr>
            <p:cNvPr id="5391" name="Freeform 1295"/>
            <p:cNvSpPr>
              <a:spLocks/>
            </p:cNvSpPr>
            <p:nvPr/>
          </p:nvSpPr>
          <p:spPr bwMode="auto">
            <a:xfrm>
              <a:off x="3455" y="2840"/>
              <a:ext cx="29" cy="15"/>
            </a:xfrm>
            <a:custGeom>
              <a:avLst/>
              <a:gdLst/>
              <a:ahLst/>
              <a:cxnLst>
                <a:cxn ang="0">
                  <a:pos x="4" y="5"/>
                </a:cxn>
                <a:cxn ang="0">
                  <a:pos x="0" y="15"/>
                </a:cxn>
                <a:cxn ang="0">
                  <a:pos x="7" y="12"/>
                </a:cxn>
                <a:cxn ang="0">
                  <a:pos x="15" y="10"/>
                </a:cxn>
                <a:cxn ang="0">
                  <a:pos x="17" y="13"/>
                </a:cxn>
                <a:cxn ang="0">
                  <a:pos x="20" y="15"/>
                </a:cxn>
                <a:cxn ang="0">
                  <a:pos x="25" y="7"/>
                </a:cxn>
                <a:cxn ang="0">
                  <a:pos x="29" y="0"/>
                </a:cxn>
                <a:cxn ang="0">
                  <a:pos x="25" y="3"/>
                </a:cxn>
                <a:cxn ang="0">
                  <a:pos x="17" y="7"/>
                </a:cxn>
                <a:cxn ang="0">
                  <a:pos x="9" y="7"/>
                </a:cxn>
                <a:cxn ang="0">
                  <a:pos x="4" y="5"/>
                </a:cxn>
              </a:cxnLst>
              <a:rect l="0" t="0" r="r" b="b"/>
              <a:pathLst>
                <a:path w="29" h="15">
                  <a:moveTo>
                    <a:pt x="4" y="5"/>
                  </a:moveTo>
                  <a:lnTo>
                    <a:pt x="0" y="15"/>
                  </a:lnTo>
                  <a:lnTo>
                    <a:pt x="7" y="12"/>
                  </a:lnTo>
                  <a:lnTo>
                    <a:pt x="15" y="10"/>
                  </a:lnTo>
                  <a:lnTo>
                    <a:pt x="17" y="13"/>
                  </a:lnTo>
                  <a:lnTo>
                    <a:pt x="20" y="15"/>
                  </a:lnTo>
                  <a:lnTo>
                    <a:pt x="25" y="7"/>
                  </a:lnTo>
                  <a:lnTo>
                    <a:pt x="29" y="0"/>
                  </a:lnTo>
                  <a:lnTo>
                    <a:pt x="25" y="3"/>
                  </a:lnTo>
                  <a:lnTo>
                    <a:pt x="17" y="7"/>
                  </a:lnTo>
                  <a:lnTo>
                    <a:pt x="9" y="7"/>
                  </a:lnTo>
                  <a:lnTo>
                    <a:pt x="4" y="5"/>
                  </a:lnTo>
                  <a:close/>
                </a:path>
              </a:pathLst>
            </a:custGeom>
            <a:solidFill>
              <a:srgbClr val="1F1A17"/>
            </a:solidFill>
            <a:ln w="9525">
              <a:noFill/>
              <a:round/>
              <a:headEnd/>
              <a:tailEnd/>
            </a:ln>
          </p:spPr>
          <p:txBody>
            <a:bodyPr/>
            <a:lstStyle/>
            <a:p>
              <a:endParaRPr lang="en-US"/>
            </a:p>
          </p:txBody>
        </p:sp>
        <p:sp>
          <p:nvSpPr>
            <p:cNvPr id="5392" name="Freeform 1296"/>
            <p:cNvSpPr>
              <a:spLocks/>
            </p:cNvSpPr>
            <p:nvPr/>
          </p:nvSpPr>
          <p:spPr bwMode="auto">
            <a:xfrm>
              <a:off x="3484" y="2838"/>
              <a:ext cx="25" cy="62"/>
            </a:xfrm>
            <a:custGeom>
              <a:avLst/>
              <a:gdLst/>
              <a:ahLst/>
              <a:cxnLst>
                <a:cxn ang="0">
                  <a:pos x="20" y="0"/>
                </a:cxn>
                <a:cxn ang="0">
                  <a:pos x="15" y="4"/>
                </a:cxn>
                <a:cxn ang="0">
                  <a:pos x="12" y="9"/>
                </a:cxn>
                <a:cxn ang="0">
                  <a:pos x="13" y="15"/>
                </a:cxn>
                <a:cxn ang="0">
                  <a:pos x="15" y="22"/>
                </a:cxn>
                <a:cxn ang="0">
                  <a:pos x="12" y="24"/>
                </a:cxn>
                <a:cxn ang="0">
                  <a:pos x="13" y="25"/>
                </a:cxn>
                <a:cxn ang="0">
                  <a:pos x="13" y="29"/>
                </a:cxn>
                <a:cxn ang="0">
                  <a:pos x="13" y="34"/>
                </a:cxn>
                <a:cxn ang="0">
                  <a:pos x="12" y="37"/>
                </a:cxn>
                <a:cxn ang="0">
                  <a:pos x="8" y="35"/>
                </a:cxn>
                <a:cxn ang="0">
                  <a:pos x="8" y="39"/>
                </a:cxn>
                <a:cxn ang="0">
                  <a:pos x="10" y="42"/>
                </a:cxn>
                <a:cxn ang="0">
                  <a:pos x="8" y="47"/>
                </a:cxn>
                <a:cxn ang="0">
                  <a:pos x="6" y="52"/>
                </a:cxn>
                <a:cxn ang="0">
                  <a:pos x="3" y="49"/>
                </a:cxn>
                <a:cxn ang="0">
                  <a:pos x="3" y="51"/>
                </a:cxn>
                <a:cxn ang="0">
                  <a:pos x="3" y="56"/>
                </a:cxn>
                <a:cxn ang="0">
                  <a:pos x="1" y="59"/>
                </a:cxn>
                <a:cxn ang="0">
                  <a:pos x="0" y="62"/>
                </a:cxn>
                <a:cxn ang="0">
                  <a:pos x="5" y="61"/>
                </a:cxn>
                <a:cxn ang="0">
                  <a:pos x="8" y="57"/>
                </a:cxn>
                <a:cxn ang="0">
                  <a:pos x="10" y="49"/>
                </a:cxn>
                <a:cxn ang="0">
                  <a:pos x="12" y="46"/>
                </a:cxn>
                <a:cxn ang="0">
                  <a:pos x="13" y="42"/>
                </a:cxn>
                <a:cxn ang="0">
                  <a:pos x="15" y="37"/>
                </a:cxn>
                <a:cxn ang="0">
                  <a:pos x="17" y="37"/>
                </a:cxn>
                <a:cxn ang="0">
                  <a:pos x="18" y="34"/>
                </a:cxn>
                <a:cxn ang="0">
                  <a:pos x="18" y="27"/>
                </a:cxn>
                <a:cxn ang="0">
                  <a:pos x="17" y="24"/>
                </a:cxn>
                <a:cxn ang="0">
                  <a:pos x="18" y="20"/>
                </a:cxn>
                <a:cxn ang="0">
                  <a:pos x="15" y="14"/>
                </a:cxn>
                <a:cxn ang="0">
                  <a:pos x="17" y="12"/>
                </a:cxn>
                <a:cxn ang="0">
                  <a:pos x="20" y="7"/>
                </a:cxn>
                <a:cxn ang="0">
                  <a:pos x="23" y="7"/>
                </a:cxn>
                <a:cxn ang="0">
                  <a:pos x="25" y="7"/>
                </a:cxn>
                <a:cxn ang="0">
                  <a:pos x="20" y="0"/>
                </a:cxn>
              </a:cxnLst>
              <a:rect l="0" t="0" r="r" b="b"/>
              <a:pathLst>
                <a:path w="25" h="62">
                  <a:moveTo>
                    <a:pt x="20" y="0"/>
                  </a:moveTo>
                  <a:lnTo>
                    <a:pt x="15" y="4"/>
                  </a:lnTo>
                  <a:lnTo>
                    <a:pt x="12" y="9"/>
                  </a:lnTo>
                  <a:lnTo>
                    <a:pt x="13" y="15"/>
                  </a:lnTo>
                  <a:lnTo>
                    <a:pt x="15" y="22"/>
                  </a:lnTo>
                  <a:lnTo>
                    <a:pt x="12" y="24"/>
                  </a:lnTo>
                  <a:lnTo>
                    <a:pt x="13" y="25"/>
                  </a:lnTo>
                  <a:lnTo>
                    <a:pt x="13" y="29"/>
                  </a:lnTo>
                  <a:lnTo>
                    <a:pt x="13" y="34"/>
                  </a:lnTo>
                  <a:lnTo>
                    <a:pt x="12" y="37"/>
                  </a:lnTo>
                  <a:lnTo>
                    <a:pt x="8" y="35"/>
                  </a:lnTo>
                  <a:lnTo>
                    <a:pt x="8" y="39"/>
                  </a:lnTo>
                  <a:lnTo>
                    <a:pt x="10" y="42"/>
                  </a:lnTo>
                  <a:lnTo>
                    <a:pt x="8" y="47"/>
                  </a:lnTo>
                  <a:lnTo>
                    <a:pt x="6" y="52"/>
                  </a:lnTo>
                  <a:lnTo>
                    <a:pt x="3" y="49"/>
                  </a:lnTo>
                  <a:lnTo>
                    <a:pt x="3" y="51"/>
                  </a:lnTo>
                  <a:lnTo>
                    <a:pt x="3" y="56"/>
                  </a:lnTo>
                  <a:lnTo>
                    <a:pt x="1" y="59"/>
                  </a:lnTo>
                  <a:lnTo>
                    <a:pt x="0" y="62"/>
                  </a:lnTo>
                  <a:lnTo>
                    <a:pt x="5" y="61"/>
                  </a:lnTo>
                  <a:lnTo>
                    <a:pt x="8" y="57"/>
                  </a:lnTo>
                  <a:lnTo>
                    <a:pt x="10" y="49"/>
                  </a:lnTo>
                  <a:lnTo>
                    <a:pt x="12" y="46"/>
                  </a:lnTo>
                  <a:lnTo>
                    <a:pt x="13" y="42"/>
                  </a:lnTo>
                  <a:lnTo>
                    <a:pt x="15" y="37"/>
                  </a:lnTo>
                  <a:lnTo>
                    <a:pt x="17" y="37"/>
                  </a:lnTo>
                  <a:lnTo>
                    <a:pt x="18" y="34"/>
                  </a:lnTo>
                  <a:lnTo>
                    <a:pt x="18" y="27"/>
                  </a:lnTo>
                  <a:lnTo>
                    <a:pt x="17" y="24"/>
                  </a:lnTo>
                  <a:lnTo>
                    <a:pt x="18" y="20"/>
                  </a:lnTo>
                  <a:lnTo>
                    <a:pt x="15" y="14"/>
                  </a:lnTo>
                  <a:lnTo>
                    <a:pt x="17" y="12"/>
                  </a:lnTo>
                  <a:lnTo>
                    <a:pt x="20" y="7"/>
                  </a:lnTo>
                  <a:lnTo>
                    <a:pt x="23" y="7"/>
                  </a:lnTo>
                  <a:lnTo>
                    <a:pt x="25" y="7"/>
                  </a:lnTo>
                  <a:lnTo>
                    <a:pt x="20" y="0"/>
                  </a:lnTo>
                  <a:close/>
                </a:path>
              </a:pathLst>
            </a:custGeom>
            <a:solidFill>
              <a:srgbClr val="1F1A17"/>
            </a:solidFill>
            <a:ln w="9525">
              <a:noFill/>
              <a:round/>
              <a:headEnd/>
              <a:tailEnd/>
            </a:ln>
          </p:spPr>
          <p:txBody>
            <a:bodyPr/>
            <a:lstStyle/>
            <a:p>
              <a:endParaRPr lang="en-US"/>
            </a:p>
          </p:txBody>
        </p:sp>
        <p:sp>
          <p:nvSpPr>
            <p:cNvPr id="5393" name="Freeform 1297"/>
            <p:cNvSpPr>
              <a:spLocks/>
            </p:cNvSpPr>
            <p:nvPr/>
          </p:nvSpPr>
          <p:spPr bwMode="auto">
            <a:xfrm>
              <a:off x="3496" y="2820"/>
              <a:ext cx="16" cy="10"/>
            </a:xfrm>
            <a:custGeom>
              <a:avLst/>
              <a:gdLst/>
              <a:ahLst/>
              <a:cxnLst>
                <a:cxn ang="0">
                  <a:pos x="0" y="8"/>
                </a:cxn>
                <a:cxn ang="0">
                  <a:pos x="1" y="5"/>
                </a:cxn>
                <a:cxn ang="0">
                  <a:pos x="6" y="0"/>
                </a:cxn>
                <a:cxn ang="0">
                  <a:pos x="11" y="0"/>
                </a:cxn>
                <a:cxn ang="0">
                  <a:pos x="15" y="0"/>
                </a:cxn>
                <a:cxn ang="0">
                  <a:pos x="8" y="5"/>
                </a:cxn>
                <a:cxn ang="0">
                  <a:pos x="16" y="8"/>
                </a:cxn>
                <a:cxn ang="0">
                  <a:pos x="16" y="10"/>
                </a:cxn>
                <a:cxn ang="0">
                  <a:pos x="13" y="10"/>
                </a:cxn>
                <a:cxn ang="0">
                  <a:pos x="8" y="8"/>
                </a:cxn>
                <a:cxn ang="0">
                  <a:pos x="3" y="7"/>
                </a:cxn>
                <a:cxn ang="0">
                  <a:pos x="0" y="8"/>
                </a:cxn>
              </a:cxnLst>
              <a:rect l="0" t="0" r="r" b="b"/>
              <a:pathLst>
                <a:path w="16" h="10">
                  <a:moveTo>
                    <a:pt x="0" y="8"/>
                  </a:moveTo>
                  <a:lnTo>
                    <a:pt x="1" y="5"/>
                  </a:lnTo>
                  <a:lnTo>
                    <a:pt x="6" y="0"/>
                  </a:lnTo>
                  <a:lnTo>
                    <a:pt x="11" y="0"/>
                  </a:lnTo>
                  <a:lnTo>
                    <a:pt x="15" y="0"/>
                  </a:lnTo>
                  <a:lnTo>
                    <a:pt x="8" y="5"/>
                  </a:lnTo>
                  <a:lnTo>
                    <a:pt x="16" y="8"/>
                  </a:lnTo>
                  <a:lnTo>
                    <a:pt x="16" y="10"/>
                  </a:lnTo>
                  <a:lnTo>
                    <a:pt x="13" y="10"/>
                  </a:lnTo>
                  <a:lnTo>
                    <a:pt x="8" y="8"/>
                  </a:lnTo>
                  <a:lnTo>
                    <a:pt x="3" y="7"/>
                  </a:lnTo>
                  <a:lnTo>
                    <a:pt x="0" y="8"/>
                  </a:lnTo>
                  <a:close/>
                </a:path>
              </a:pathLst>
            </a:custGeom>
            <a:solidFill>
              <a:srgbClr val="1F1A17"/>
            </a:solidFill>
            <a:ln w="9525">
              <a:noFill/>
              <a:round/>
              <a:headEnd/>
              <a:tailEnd/>
            </a:ln>
          </p:spPr>
          <p:txBody>
            <a:bodyPr/>
            <a:lstStyle/>
            <a:p>
              <a:endParaRPr lang="en-US"/>
            </a:p>
          </p:txBody>
        </p:sp>
        <p:sp>
          <p:nvSpPr>
            <p:cNvPr id="5394" name="Freeform 1298"/>
            <p:cNvSpPr>
              <a:spLocks/>
            </p:cNvSpPr>
            <p:nvPr/>
          </p:nvSpPr>
          <p:spPr bwMode="auto">
            <a:xfrm>
              <a:off x="3496" y="2875"/>
              <a:ext cx="20" cy="20"/>
            </a:xfrm>
            <a:custGeom>
              <a:avLst/>
              <a:gdLst/>
              <a:ahLst/>
              <a:cxnLst>
                <a:cxn ang="0">
                  <a:pos x="3" y="10"/>
                </a:cxn>
                <a:cxn ang="0">
                  <a:pos x="8" y="10"/>
                </a:cxn>
                <a:cxn ang="0">
                  <a:pos x="10" y="7"/>
                </a:cxn>
                <a:cxn ang="0">
                  <a:pos x="13" y="3"/>
                </a:cxn>
                <a:cxn ang="0">
                  <a:pos x="18" y="2"/>
                </a:cxn>
                <a:cxn ang="0">
                  <a:pos x="20" y="0"/>
                </a:cxn>
                <a:cxn ang="0">
                  <a:pos x="11" y="10"/>
                </a:cxn>
                <a:cxn ang="0">
                  <a:pos x="10" y="14"/>
                </a:cxn>
                <a:cxn ang="0">
                  <a:pos x="10" y="17"/>
                </a:cxn>
                <a:cxn ang="0">
                  <a:pos x="5" y="14"/>
                </a:cxn>
                <a:cxn ang="0">
                  <a:pos x="6" y="20"/>
                </a:cxn>
                <a:cxn ang="0">
                  <a:pos x="3" y="17"/>
                </a:cxn>
                <a:cxn ang="0">
                  <a:pos x="0" y="19"/>
                </a:cxn>
                <a:cxn ang="0">
                  <a:pos x="0" y="14"/>
                </a:cxn>
                <a:cxn ang="0">
                  <a:pos x="3" y="10"/>
                </a:cxn>
              </a:cxnLst>
              <a:rect l="0" t="0" r="r" b="b"/>
              <a:pathLst>
                <a:path w="20" h="20">
                  <a:moveTo>
                    <a:pt x="3" y="10"/>
                  </a:moveTo>
                  <a:lnTo>
                    <a:pt x="8" y="10"/>
                  </a:lnTo>
                  <a:lnTo>
                    <a:pt x="10" y="7"/>
                  </a:lnTo>
                  <a:lnTo>
                    <a:pt x="13" y="3"/>
                  </a:lnTo>
                  <a:lnTo>
                    <a:pt x="18" y="2"/>
                  </a:lnTo>
                  <a:lnTo>
                    <a:pt x="20" y="0"/>
                  </a:lnTo>
                  <a:lnTo>
                    <a:pt x="11" y="10"/>
                  </a:lnTo>
                  <a:lnTo>
                    <a:pt x="10" y="14"/>
                  </a:lnTo>
                  <a:lnTo>
                    <a:pt x="10" y="17"/>
                  </a:lnTo>
                  <a:lnTo>
                    <a:pt x="5" y="14"/>
                  </a:lnTo>
                  <a:lnTo>
                    <a:pt x="6" y="20"/>
                  </a:lnTo>
                  <a:lnTo>
                    <a:pt x="3" y="17"/>
                  </a:lnTo>
                  <a:lnTo>
                    <a:pt x="0" y="19"/>
                  </a:lnTo>
                  <a:lnTo>
                    <a:pt x="0" y="14"/>
                  </a:lnTo>
                  <a:lnTo>
                    <a:pt x="3" y="10"/>
                  </a:lnTo>
                  <a:close/>
                </a:path>
              </a:pathLst>
            </a:custGeom>
            <a:solidFill>
              <a:srgbClr val="1F1A17"/>
            </a:solidFill>
            <a:ln w="9525">
              <a:noFill/>
              <a:round/>
              <a:headEnd/>
              <a:tailEnd/>
            </a:ln>
          </p:spPr>
          <p:txBody>
            <a:bodyPr/>
            <a:lstStyle/>
            <a:p>
              <a:endParaRPr lang="en-US"/>
            </a:p>
          </p:txBody>
        </p:sp>
        <p:sp>
          <p:nvSpPr>
            <p:cNvPr id="5395" name="Freeform 1299"/>
            <p:cNvSpPr>
              <a:spLocks/>
            </p:cNvSpPr>
            <p:nvPr/>
          </p:nvSpPr>
          <p:spPr bwMode="auto">
            <a:xfrm>
              <a:off x="3479" y="2927"/>
              <a:ext cx="40" cy="30"/>
            </a:xfrm>
            <a:custGeom>
              <a:avLst/>
              <a:gdLst/>
              <a:ahLst/>
              <a:cxnLst>
                <a:cxn ang="0">
                  <a:pos x="0" y="17"/>
                </a:cxn>
                <a:cxn ang="0">
                  <a:pos x="5" y="17"/>
                </a:cxn>
                <a:cxn ang="0">
                  <a:pos x="11" y="15"/>
                </a:cxn>
                <a:cxn ang="0">
                  <a:pos x="13" y="5"/>
                </a:cxn>
                <a:cxn ang="0">
                  <a:pos x="15" y="0"/>
                </a:cxn>
                <a:cxn ang="0">
                  <a:pos x="18" y="2"/>
                </a:cxn>
                <a:cxn ang="0">
                  <a:pos x="25" y="3"/>
                </a:cxn>
                <a:cxn ang="0">
                  <a:pos x="33" y="5"/>
                </a:cxn>
                <a:cxn ang="0">
                  <a:pos x="40" y="5"/>
                </a:cxn>
                <a:cxn ang="0">
                  <a:pos x="27" y="17"/>
                </a:cxn>
                <a:cxn ang="0">
                  <a:pos x="25" y="13"/>
                </a:cxn>
                <a:cxn ang="0">
                  <a:pos x="23" y="10"/>
                </a:cxn>
                <a:cxn ang="0">
                  <a:pos x="22" y="22"/>
                </a:cxn>
                <a:cxn ang="0">
                  <a:pos x="22" y="30"/>
                </a:cxn>
                <a:cxn ang="0">
                  <a:pos x="20" y="30"/>
                </a:cxn>
                <a:cxn ang="0">
                  <a:pos x="18" y="25"/>
                </a:cxn>
                <a:cxn ang="0">
                  <a:pos x="17" y="15"/>
                </a:cxn>
                <a:cxn ang="0">
                  <a:pos x="17" y="10"/>
                </a:cxn>
                <a:cxn ang="0">
                  <a:pos x="15" y="13"/>
                </a:cxn>
                <a:cxn ang="0">
                  <a:pos x="11" y="18"/>
                </a:cxn>
                <a:cxn ang="0">
                  <a:pos x="5" y="18"/>
                </a:cxn>
                <a:cxn ang="0">
                  <a:pos x="0" y="17"/>
                </a:cxn>
              </a:cxnLst>
              <a:rect l="0" t="0" r="r" b="b"/>
              <a:pathLst>
                <a:path w="40" h="30">
                  <a:moveTo>
                    <a:pt x="0" y="17"/>
                  </a:moveTo>
                  <a:lnTo>
                    <a:pt x="5" y="17"/>
                  </a:lnTo>
                  <a:lnTo>
                    <a:pt x="11" y="15"/>
                  </a:lnTo>
                  <a:lnTo>
                    <a:pt x="13" y="5"/>
                  </a:lnTo>
                  <a:lnTo>
                    <a:pt x="15" y="0"/>
                  </a:lnTo>
                  <a:lnTo>
                    <a:pt x="18" y="2"/>
                  </a:lnTo>
                  <a:lnTo>
                    <a:pt x="25" y="3"/>
                  </a:lnTo>
                  <a:lnTo>
                    <a:pt x="33" y="5"/>
                  </a:lnTo>
                  <a:lnTo>
                    <a:pt x="40" y="5"/>
                  </a:lnTo>
                  <a:lnTo>
                    <a:pt x="27" y="17"/>
                  </a:lnTo>
                  <a:lnTo>
                    <a:pt x="25" y="13"/>
                  </a:lnTo>
                  <a:lnTo>
                    <a:pt x="23" y="10"/>
                  </a:lnTo>
                  <a:lnTo>
                    <a:pt x="22" y="22"/>
                  </a:lnTo>
                  <a:lnTo>
                    <a:pt x="22" y="30"/>
                  </a:lnTo>
                  <a:lnTo>
                    <a:pt x="20" y="30"/>
                  </a:lnTo>
                  <a:lnTo>
                    <a:pt x="18" y="25"/>
                  </a:lnTo>
                  <a:lnTo>
                    <a:pt x="17" y="15"/>
                  </a:lnTo>
                  <a:lnTo>
                    <a:pt x="17" y="10"/>
                  </a:lnTo>
                  <a:lnTo>
                    <a:pt x="15" y="13"/>
                  </a:lnTo>
                  <a:lnTo>
                    <a:pt x="11" y="18"/>
                  </a:lnTo>
                  <a:lnTo>
                    <a:pt x="5" y="18"/>
                  </a:lnTo>
                  <a:lnTo>
                    <a:pt x="0" y="17"/>
                  </a:lnTo>
                  <a:close/>
                </a:path>
              </a:pathLst>
            </a:custGeom>
            <a:solidFill>
              <a:srgbClr val="1F1A17"/>
            </a:solidFill>
            <a:ln w="9525">
              <a:noFill/>
              <a:round/>
              <a:headEnd/>
              <a:tailEnd/>
            </a:ln>
          </p:spPr>
          <p:txBody>
            <a:bodyPr/>
            <a:lstStyle/>
            <a:p>
              <a:endParaRPr lang="en-US"/>
            </a:p>
          </p:txBody>
        </p:sp>
        <p:sp>
          <p:nvSpPr>
            <p:cNvPr id="5396" name="Freeform 1300"/>
            <p:cNvSpPr>
              <a:spLocks/>
            </p:cNvSpPr>
            <p:nvPr/>
          </p:nvSpPr>
          <p:spPr bwMode="auto">
            <a:xfrm>
              <a:off x="3420" y="2914"/>
              <a:ext cx="24" cy="36"/>
            </a:xfrm>
            <a:custGeom>
              <a:avLst/>
              <a:gdLst/>
              <a:ahLst/>
              <a:cxnLst>
                <a:cxn ang="0">
                  <a:pos x="0" y="3"/>
                </a:cxn>
                <a:cxn ang="0">
                  <a:pos x="4" y="1"/>
                </a:cxn>
                <a:cxn ang="0">
                  <a:pos x="7" y="0"/>
                </a:cxn>
                <a:cxn ang="0">
                  <a:pos x="9" y="0"/>
                </a:cxn>
                <a:cxn ang="0">
                  <a:pos x="12" y="1"/>
                </a:cxn>
                <a:cxn ang="0">
                  <a:pos x="15" y="5"/>
                </a:cxn>
                <a:cxn ang="0">
                  <a:pos x="20" y="13"/>
                </a:cxn>
                <a:cxn ang="0">
                  <a:pos x="24" y="20"/>
                </a:cxn>
                <a:cxn ang="0">
                  <a:pos x="24" y="25"/>
                </a:cxn>
                <a:cxn ang="0">
                  <a:pos x="22" y="30"/>
                </a:cxn>
                <a:cxn ang="0">
                  <a:pos x="20" y="36"/>
                </a:cxn>
                <a:cxn ang="0">
                  <a:pos x="19" y="30"/>
                </a:cxn>
                <a:cxn ang="0">
                  <a:pos x="17" y="25"/>
                </a:cxn>
                <a:cxn ang="0">
                  <a:pos x="14" y="25"/>
                </a:cxn>
                <a:cxn ang="0">
                  <a:pos x="10" y="26"/>
                </a:cxn>
                <a:cxn ang="0">
                  <a:pos x="14" y="21"/>
                </a:cxn>
                <a:cxn ang="0">
                  <a:pos x="19" y="18"/>
                </a:cxn>
                <a:cxn ang="0">
                  <a:pos x="17" y="15"/>
                </a:cxn>
                <a:cxn ang="0">
                  <a:pos x="14" y="11"/>
                </a:cxn>
                <a:cxn ang="0">
                  <a:pos x="10" y="13"/>
                </a:cxn>
                <a:cxn ang="0">
                  <a:pos x="5" y="15"/>
                </a:cxn>
                <a:cxn ang="0">
                  <a:pos x="4" y="11"/>
                </a:cxn>
                <a:cxn ang="0">
                  <a:pos x="4" y="10"/>
                </a:cxn>
                <a:cxn ang="0">
                  <a:pos x="5" y="8"/>
                </a:cxn>
                <a:cxn ang="0">
                  <a:pos x="9" y="6"/>
                </a:cxn>
                <a:cxn ang="0">
                  <a:pos x="4" y="5"/>
                </a:cxn>
                <a:cxn ang="0">
                  <a:pos x="0" y="3"/>
                </a:cxn>
              </a:cxnLst>
              <a:rect l="0" t="0" r="r" b="b"/>
              <a:pathLst>
                <a:path w="24" h="36">
                  <a:moveTo>
                    <a:pt x="0" y="3"/>
                  </a:moveTo>
                  <a:lnTo>
                    <a:pt x="4" y="1"/>
                  </a:lnTo>
                  <a:lnTo>
                    <a:pt x="7" y="0"/>
                  </a:lnTo>
                  <a:lnTo>
                    <a:pt x="9" y="0"/>
                  </a:lnTo>
                  <a:lnTo>
                    <a:pt x="12" y="1"/>
                  </a:lnTo>
                  <a:lnTo>
                    <a:pt x="15" y="5"/>
                  </a:lnTo>
                  <a:lnTo>
                    <a:pt x="20" y="13"/>
                  </a:lnTo>
                  <a:lnTo>
                    <a:pt x="24" y="20"/>
                  </a:lnTo>
                  <a:lnTo>
                    <a:pt x="24" y="25"/>
                  </a:lnTo>
                  <a:lnTo>
                    <a:pt x="22" y="30"/>
                  </a:lnTo>
                  <a:lnTo>
                    <a:pt x="20" y="36"/>
                  </a:lnTo>
                  <a:lnTo>
                    <a:pt x="19" y="30"/>
                  </a:lnTo>
                  <a:lnTo>
                    <a:pt x="17" y="25"/>
                  </a:lnTo>
                  <a:lnTo>
                    <a:pt x="14" y="25"/>
                  </a:lnTo>
                  <a:lnTo>
                    <a:pt x="10" y="26"/>
                  </a:lnTo>
                  <a:lnTo>
                    <a:pt x="14" y="21"/>
                  </a:lnTo>
                  <a:lnTo>
                    <a:pt x="19" y="18"/>
                  </a:lnTo>
                  <a:lnTo>
                    <a:pt x="17" y="15"/>
                  </a:lnTo>
                  <a:lnTo>
                    <a:pt x="14" y="11"/>
                  </a:lnTo>
                  <a:lnTo>
                    <a:pt x="10" y="13"/>
                  </a:lnTo>
                  <a:lnTo>
                    <a:pt x="5" y="15"/>
                  </a:lnTo>
                  <a:lnTo>
                    <a:pt x="4" y="11"/>
                  </a:lnTo>
                  <a:lnTo>
                    <a:pt x="4" y="10"/>
                  </a:lnTo>
                  <a:lnTo>
                    <a:pt x="5" y="8"/>
                  </a:lnTo>
                  <a:lnTo>
                    <a:pt x="9" y="6"/>
                  </a:lnTo>
                  <a:lnTo>
                    <a:pt x="4" y="5"/>
                  </a:lnTo>
                  <a:lnTo>
                    <a:pt x="0" y="3"/>
                  </a:lnTo>
                  <a:close/>
                </a:path>
              </a:pathLst>
            </a:custGeom>
            <a:solidFill>
              <a:srgbClr val="1F1A17"/>
            </a:solidFill>
            <a:ln w="9525">
              <a:noFill/>
              <a:round/>
              <a:headEnd/>
              <a:tailEnd/>
            </a:ln>
          </p:spPr>
          <p:txBody>
            <a:bodyPr/>
            <a:lstStyle/>
            <a:p>
              <a:endParaRPr lang="en-US"/>
            </a:p>
          </p:txBody>
        </p:sp>
        <p:sp>
          <p:nvSpPr>
            <p:cNvPr id="5397" name="Freeform 1301"/>
            <p:cNvSpPr>
              <a:spLocks/>
            </p:cNvSpPr>
            <p:nvPr/>
          </p:nvSpPr>
          <p:spPr bwMode="auto">
            <a:xfrm>
              <a:off x="3447" y="2947"/>
              <a:ext cx="22" cy="18"/>
            </a:xfrm>
            <a:custGeom>
              <a:avLst/>
              <a:gdLst/>
              <a:ahLst/>
              <a:cxnLst>
                <a:cxn ang="0">
                  <a:pos x="0" y="3"/>
                </a:cxn>
                <a:cxn ang="0">
                  <a:pos x="3" y="7"/>
                </a:cxn>
                <a:cxn ang="0">
                  <a:pos x="5" y="12"/>
                </a:cxn>
                <a:cxn ang="0">
                  <a:pos x="5" y="15"/>
                </a:cxn>
                <a:cxn ang="0">
                  <a:pos x="5" y="18"/>
                </a:cxn>
                <a:cxn ang="0">
                  <a:pos x="7" y="13"/>
                </a:cxn>
                <a:cxn ang="0">
                  <a:pos x="13" y="7"/>
                </a:cxn>
                <a:cxn ang="0">
                  <a:pos x="20" y="5"/>
                </a:cxn>
                <a:cxn ang="0">
                  <a:pos x="22" y="3"/>
                </a:cxn>
                <a:cxn ang="0">
                  <a:pos x="20" y="0"/>
                </a:cxn>
                <a:cxn ang="0">
                  <a:pos x="15" y="2"/>
                </a:cxn>
                <a:cxn ang="0">
                  <a:pos x="7" y="3"/>
                </a:cxn>
                <a:cxn ang="0">
                  <a:pos x="3" y="3"/>
                </a:cxn>
                <a:cxn ang="0">
                  <a:pos x="0" y="3"/>
                </a:cxn>
              </a:cxnLst>
              <a:rect l="0" t="0" r="r" b="b"/>
              <a:pathLst>
                <a:path w="22" h="18">
                  <a:moveTo>
                    <a:pt x="0" y="3"/>
                  </a:moveTo>
                  <a:lnTo>
                    <a:pt x="3" y="7"/>
                  </a:lnTo>
                  <a:lnTo>
                    <a:pt x="5" y="12"/>
                  </a:lnTo>
                  <a:lnTo>
                    <a:pt x="5" y="15"/>
                  </a:lnTo>
                  <a:lnTo>
                    <a:pt x="5" y="18"/>
                  </a:lnTo>
                  <a:lnTo>
                    <a:pt x="7" y="13"/>
                  </a:lnTo>
                  <a:lnTo>
                    <a:pt x="13" y="7"/>
                  </a:lnTo>
                  <a:lnTo>
                    <a:pt x="20" y="5"/>
                  </a:lnTo>
                  <a:lnTo>
                    <a:pt x="22" y="3"/>
                  </a:lnTo>
                  <a:lnTo>
                    <a:pt x="20" y="0"/>
                  </a:lnTo>
                  <a:lnTo>
                    <a:pt x="15" y="2"/>
                  </a:lnTo>
                  <a:lnTo>
                    <a:pt x="7" y="3"/>
                  </a:lnTo>
                  <a:lnTo>
                    <a:pt x="3" y="3"/>
                  </a:lnTo>
                  <a:lnTo>
                    <a:pt x="0" y="3"/>
                  </a:lnTo>
                  <a:close/>
                </a:path>
              </a:pathLst>
            </a:custGeom>
            <a:solidFill>
              <a:srgbClr val="1F1A17"/>
            </a:solidFill>
            <a:ln w="9525">
              <a:noFill/>
              <a:round/>
              <a:headEnd/>
              <a:tailEnd/>
            </a:ln>
          </p:spPr>
          <p:txBody>
            <a:bodyPr/>
            <a:lstStyle/>
            <a:p>
              <a:endParaRPr lang="en-US"/>
            </a:p>
          </p:txBody>
        </p:sp>
        <p:sp>
          <p:nvSpPr>
            <p:cNvPr id="5398" name="Freeform 1302"/>
            <p:cNvSpPr>
              <a:spLocks/>
            </p:cNvSpPr>
            <p:nvPr/>
          </p:nvSpPr>
          <p:spPr bwMode="auto">
            <a:xfrm>
              <a:off x="3450" y="2970"/>
              <a:ext cx="57" cy="32"/>
            </a:xfrm>
            <a:custGeom>
              <a:avLst/>
              <a:gdLst/>
              <a:ahLst/>
              <a:cxnLst>
                <a:cxn ang="0">
                  <a:pos x="0" y="7"/>
                </a:cxn>
                <a:cxn ang="0">
                  <a:pos x="4" y="9"/>
                </a:cxn>
                <a:cxn ang="0">
                  <a:pos x="12" y="10"/>
                </a:cxn>
                <a:cxn ang="0">
                  <a:pos x="19" y="7"/>
                </a:cxn>
                <a:cxn ang="0">
                  <a:pos x="24" y="7"/>
                </a:cxn>
                <a:cxn ang="0">
                  <a:pos x="27" y="5"/>
                </a:cxn>
                <a:cxn ang="0">
                  <a:pos x="30" y="0"/>
                </a:cxn>
                <a:cxn ang="0">
                  <a:pos x="30" y="5"/>
                </a:cxn>
                <a:cxn ang="0">
                  <a:pos x="32" y="10"/>
                </a:cxn>
                <a:cxn ang="0">
                  <a:pos x="37" y="10"/>
                </a:cxn>
                <a:cxn ang="0">
                  <a:pos x="42" y="12"/>
                </a:cxn>
                <a:cxn ang="0">
                  <a:pos x="51" y="10"/>
                </a:cxn>
                <a:cxn ang="0">
                  <a:pos x="57" y="9"/>
                </a:cxn>
                <a:cxn ang="0">
                  <a:pos x="57" y="17"/>
                </a:cxn>
                <a:cxn ang="0">
                  <a:pos x="57" y="26"/>
                </a:cxn>
                <a:cxn ang="0">
                  <a:pos x="56" y="22"/>
                </a:cxn>
                <a:cxn ang="0">
                  <a:pos x="54" y="21"/>
                </a:cxn>
                <a:cxn ang="0">
                  <a:pos x="52" y="22"/>
                </a:cxn>
                <a:cxn ang="0">
                  <a:pos x="51" y="26"/>
                </a:cxn>
                <a:cxn ang="0">
                  <a:pos x="49" y="22"/>
                </a:cxn>
                <a:cxn ang="0">
                  <a:pos x="47" y="17"/>
                </a:cxn>
                <a:cxn ang="0">
                  <a:pos x="46" y="21"/>
                </a:cxn>
                <a:cxn ang="0">
                  <a:pos x="42" y="24"/>
                </a:cxn>
                <a:cxn ang="0">
                  <a:pos x="40" y="22"/>
                </a:cxn>
                <a:cxn ang="0">
                  <a:pos x="39" y="21"/>
                </a:cxn>
                <a:cxn ang="0">
                  <a:pos x="37" y="21"/>
                </a:cxn>
                <a:cxn ang="0">
                  <a:pos x="35" y="21"/>
                </a:cxn>
                <a:cxn ang="0">
                  <a:pos x="34" y="26"/>
                </a:cxn>
                <a:cxn ang="0">
                  <a:pos x="30" y="29"/>
                </a:cxn>
                <a:cxn ang="0">
                  <a:pos x="29" y="21"/>
                </a:cxn>
                <a:cxn ang="0">
                  <a:pos x="29" y="12"/>
                </a:cxn>
                <a:cxn ang="0">
                  <a:pos x="27" y="12"/>
                </a:cxn>
                <a:cxn ang="0">
                  <a:pos x="25" y="14"/>
                </a:cxn>
                <a:cxn ang="0">
                  <a:pos x="24" y="17"/>
                </a:cxn>
                <a:cxn ang="0">
                  <a:pos x="24" y="21"/>
                </a:cxn>
                <a:cxn ang="0">
                  <a:pos x="24" y="27"/>
                </a:cxn>
                <a:cxn ang="0">
                  <a:pos x="24" y="32"/>
                </a:cxn>
                <a:cxn ang="0">
                  <a:pos x="22" y="27"/>
                </a:cxn>
                <a:cxn ang="0">
                  <a:pos x="19" y="24"/>
                </a:cxn>
                <a:cxn ang="0">
                  <a:pos x="19" y="19"/>
                </a:cxn>
                <a:cxn ang="0">
                  <a:pos x="19" y="12"/>
                </a:cxn>
                <a:cxn ang="0">
                  <a:pos x="17" y="17"/>
                </a:cxn>
                <a:cxn ang="0">
                  <a:pos x="15" y="22"/>
                </a:cxn>
                <a:cxn ang="0">
                  <a:pos x="12" y="19"/>
                </a:cxn>
                <a:cxn ang="0">
                  <a:pos x="9" y="16"/>
                </a:cxn>
                <a:cxn ang="0">
                  <a:pos x="5" y="14"/>
                </a:cxn>
                <a:cxn ang="0">
                  <a:pos x="2" y="12"/>
                </a:cxn>
                <a:cxn ang="0">
                  <a:pos x="0" y="10"/>
                </a:cxn>
                <a:cxn ang="0">
                  <a:pos x="0" y="7"/>
                </a:cxn>
              </a:cxnLst>
              <a:rect l="0" t="0" r="r" b="b"/>
              <a:pathLst>
                <a:path w="57" h="32">
                  <a:moveTo>
                    <a:pt x="0" y="7"/>
                  </a:moveTo>
                  <a:lnTo>
                    <a:pt x="4" y="9"/>
                  </a:lnTo>
                  <a:lnTo>
                    <a:pt x="12" y="10"/>
                  </a:lnTo>
                  <a:lnTo>
                    <a:pt x="19" y="7"/>
                  </a:lnTo>
                  <a:lnTo>
                    <a:pt x="24" y="7"/>
                  </a:lnTo>
                  <a:lnTo>
                    <a:pt x="27" y="5"/>
                  </a:lnTo>
                  <a:lnTo>
                    <a:pt x="30" y="0"/>
                  </a:lnTo>
                  <a:lnTo>
                    <a:pt x="30" y="5"/>
                  </a:lnTo>
                  <a:lnTo>
                    <a:pt x="32" y="10"/>
                  </a:lnTo>
                  <a:lnTo>
                    <a:pt x="37" y="10"/>
                  </a:lnTo>
                  <a:lnTo>
                    <a:pt x="42" y="12"/>
                  </a:lnTo>
                  <a:lnTo>
                    <a:pt x="51" y="10"/>
                  </a:lnTo>
                  <a:lnTo>
                    <a:pt x="57" y="9"/>
                  </a:lnTo>
                  <a:lnTo>
                    <a:pt x="57" y="17"/>
                  </a:lnTo>
                  <a:lnTo>
                    <a:pt x="57" y="26"/>
                  </a:lnTo>
                  <a:lnTo>
                    <a:pt x="56" y="22"/>
                  </a:lnTo>
                  <a:lnTo>
                    <a:pt x="54" y="21"/>
                  </a:lnTo>
                  <a:lnTo>
                    <a:pt x="52" y="22"/>
                  </a:lnTo>
                  <a:lnTo>
                    <a:pt x="51" y="26"/>
                  </a:lnTo>
                  <a:lnTo>
                    <a:pt x="49" y="22"/>
                  </a:lnTo>
                  <a:lnTo>
                    <a:pt x="47" y="17"/>
                  </a:lnTo>
                  <a:lnTo>
                    <a:pt x="46" y="21"/>
                  </a:lnTo>
                  <a:lnTo>
                    <a:pt x="42" y="24"/>
                  </a:lnTo>
                  <a:lnTo>
                    <a:pt x="40" y="22"/>
                  </a:lnTo>
                  <a:lnTo>
                    <a:pt x="39" y="21"/>
                  </a:lnTo>
                  <a:lnTo>
                    <a:pt x="37" y="21"/>
                  </a:lnTo>
                  <a:lnTo>
                    <a:pt x="35" y="21"/>
                  </a:lnTo>
                  <a:lnTo>
                    <a:pt x="34" y="26"/>
                  </a:lnTo>
                  <a:lnTo>
                    <a:pt x="30" y="29"/>
                  </a:lnTo>
                  <a:lnTo>
                    <a:pt x="29" y="21"/>
                  </a:lnTo>
                  <a:lnTo>
                    <a:pt x="29" y="12"/>
                  </a:lnTo>
                  <a:lnTo>
                    <a:pt x="27" y="12"/>
                  </a:lnTo>
                  <a:lnTo>
                    <a:pt x="25" y="14"/>
                  </a:lnTo>
                  <a:lnTo>
                    <a:pt x="24" y="17"/>
                  </a:lnTo>
                  <a:lnTo>
                    <a:pt x="24" y="21"/>
                  </a:lnTo>
                  <a:lnTo>
                    <a:pt x="24" y="27"/>
                  </a:lnTo>
                  <a:lnTo>
                    <a:pt x="24" y="32"/>
                  </a:lnTo>
                  <a:lnTo>
                    <a:pt x="22" y="27"/>
                  </a:lnTo>
                  <a:lnTo>
                    <a:pt x="19" y="24"/>
                  </a:lnTo>
                  <a:lnTo>
                    <a:pt x="19" y="19"/>
                  </a:lnTo>
                  <a:lnTo>
                    <a:pt x="19" y="12"/>
                  </a:lnTo>
                  <a:lnTo>
                    <a:pt x="17" y="17"/>
                  </a:lnTo>
                  <a:lnTo>
                    <a:pt x="15" y="22"/>
                  </a:lnTo>
                  <a:lnTo>
                    <a:pt x="12" y="19"/>
                  </a:lnTo>
                  <a:lnTo>
                    <a:pt x="9" y="16"/>
                  </a:lnTo>
                  <a:lnTo>
                    <a:pt x="5" y="14"/>
                  </a:lnTo>
                  <a:lnTo>
                    <a:pt x="2" y="12"/>
                  </a:lnTo>
                  <a:lnTo>
                    <a:pt x="0" y="10"/>
                  </a:lnTo>
                  <a:lnTo>
                    <a:pt x="0" y="7"/>
                  </a:lnTo>
                  <a:close/>
                </a:path>
              </a:pathLst>
            </a:custGeom>
            <a:solidFill>
              <a:srgbClr val="1F1A17"/>
            </a:solidFill>
            <a:ln w="9525">
              <a:noFill/>
              <a:round/>
              <a:headEnd/>
              <a:tailEnd/>
            </a:ln>
          </p:spPr>
          <p:txBody>
            <a:bodyPr/>
            <a:lstStyle/>
            <a:p>
              <a:endParaRPr lang="en-US"/>
            </a:p>
          </p:txBody>
        </p:sp>
        <p:sp>
          <p:nvSpPr>
            <p:cNvPr id="5399" name="Freeform 1303"/>
            <p:cNvSpPr>
              <a:spLocks/>
            </p:cNvSpPr>
            <p:nvPr/>
          </p:nvSpPr>
          <p:spPr bwMode="auto">
            <a:xfrm>
              <a:off x="3532" y="2914"/>
              <a:ext cx="27" cy="58"/>
            </a:xfrm>
            <a:custGeom>
              <a:avLst/>
              <a:gdLst/>
              <a:ahLst/>
              <a:cxnLst>
                <a:cxn ang="0">
                  <a:pos x="22" y="0"/>
                </a:cxn>
                <a:cxn ang="0">
                  <a:pos x="17" y="10"/>
                </a:cxn>
                <a:cxn ang="0">
                  <a:pos x="24" y="6"/>
                </a:cxn>
                <a:cxn ang="0">
                  <a:pos x="22" y="11"/>
                </a:cxn>
                <a:cxn ang="0">
                  <a:pos x="19" y="18"/>
                </a:cxn>
                <a:cxn ang="0">
                  <a:pos x="15" y="31"/>
                </a:cxn>
                <a:cxn ang="0">
                  <a:pos x="9" y="43"/>
                </a:cxn>
                <a:cxn ang="0">
                  <a:pos x="4" y="51"/>
                </a:cxn>
                <a:cxn ang="0">
                  <a:pos x="0" y="58"/>
                </a:cxn>
                <a:cxn ang="0">
                  <a:pos x="7" y="55"/>
                </a:cxn>
                <a:cxn ang="0">
                  <a:pos x="10" y="58"/>
                </a:cxn>
                <a:cxn ang="0">
                  <a:pos x="12" y="53"/>
                </a:cxn>
                <a:cxn ang="0">
                  <a:pos x="14" y="41"/>
                </a:cxn>
                <a:cxn ang="0">
                  <a:pos x="17" y="40"/>
                </a:cxn>
                <a:cxn ang="0">
                  <a:pos x="24" y="33"/>
                </a:cxn>
                <a:cxn ang="0">
                  <a:pos x="27" y="26"/>
                </a:cxn>
                <a:cxn ang="0">
                  <a:pos x="27" y="25"/>
                </a:cxn>
                <a:cxn ang="0">
                  <a:pos x="20" y="25"/>
                </a:cxn>
                <a:cxn ang="0">
                  <a:pos x="27" y="15"/>
                </a:cxn>
                <a:cxn ang="0">
                  <a:pos x="24" y="13"/>
                </a:cxn>
                <a:cxn ang="0">
                  <a:pos x="27" y="3"/>
                </a:cxn>
                <a:cxn ang="0">
                  <a:pos x="22" y="0"/>
                </a:cxn>
              </a:cxnLst>
              <a:rect l="0" t="0" r="r" b="b"/>
              <a:pathLst>
                <a:path w="27" h="58">
                  <a:moveTo>
                    <a:pt x="22" y="0"/>
                  </a:moveTo>
                  <a:lnTo>
                    <a:pt x="17" y="10"/>
                  </a:lnTo>
                  <a:lnTo>
                    <a:pt x="24" y="6"/>
                  </a:lnTo>
                  <a:lnTo>
                    <a:pt x="22" y="11"/>
                  </a:lnTo>
                  <a:lnTo>
                    <a:pt x="19" y="18"/>
                  </a:lnTo>
                  <a:lnTo>
                    <a:pt x="15" y="31"/>
                  </a:lnTo>
                  <a:lnTo>
                    <a:pt x="9" y="43"/>
                  </a:lnTo>
                  <a:lnTo>
                    <a:pt x="4" y="51"/>
                  </a:lnTo>
                  <a:lnTo>
                    <a:pt x="0" y="58"/>
                  </a:lnTo>
                  <a:lnTo>
                    <a:pt x="7" y="55"/>
                  </a:lnTo>
                  <a:lnTo>
                    <a:pt x="10" y="58"/>
                  </a:lnTo>
                  <a:lnTo>
                    <a:pt x="12" y="53"/>
                  </a:lnTo>
                  <a:lnTo>
                    <a:pt x="14" y="41"/>
                  </a:lnTo>
                  <a:lnTo>
                    <a:pt x="17" y="40"/>
                  </a:lnTo>
                  <a:lnTo>
                    <a:pt x="24" y="33"/>
                  </a:lnTo>
                  <a:lnTo>
                    <a:pt x="27" y="26"/>
                  </a:lnTo>
                  <a:lnTo>
                    <a:pt x="27" y="25"/>
                  </a:lnTo>
                  <a:lnTo>
                    <a:pt x="20" y="25"/>
                  </a:lnTo>
                  <a:lnTo>
                    <a:pt x="27" y="15"/>
                  </a:lnTo>
                  <a:lnTo>
                    <a:pt x="24" y="13"/>
                  </a:lnTo>
                  <a:lnTo>
                    <a:pt x="27" y="3"/>
                  </a:lnTo>
                  <a:lnTo>
                    <a:pt x="22" y="0"/>
                  </a:lnTo>
                  <a:close/>
                </a:path>
              </a:pathLst>
            </a:custGeom>
            <a:solidFill>
              <a:srgbClr val="1F1A17"/>
            </a:solidFill>
            <a:ln w="9525">
              <a:noFill/>
              <a:round/>
              <a:headEnd/>
              <a:tailEnd/>
            </a:ln>
          </p:spPr>
          <p:txBody>
            <a:bodyPr/>
            <a:lstStyle/>
            <a:p>
              <a:endParaRPr lang="en-US"/>
            </a:p>
          </p:txBody>
        </p:sp>
        <p:sp>
          <p:nvSpPr>
            <p:cNvPr id="5400" name="Freeform 1304"/>
            <p:cNvSpPr>
              <a:spLocks/>
            </p:cNvSpPr>
            <p:nvPr/>
          </p:nvSpPr>
          <p:spPr bwMode="auto">
            <a:xfrm>
              <a:off x="3511" y="2975"/>
              <a:ext cx="20" cy="22"/>
            </a:xfrm>
            <a:custGeom>
              <a:avLst/>
              <a:gdLst/>
              <a:ahLst/>
              <a:cxnLst>
                <a:cxn ang="0">
                  <a:pos x="0" y="11"/>
                </a:cxn>
                <a:cxn ang="0">
                  <a:pos x="5" y="22"/>
                </a:cxn>
                <a:cxn ang="0">
                  <a:pos x="5" y="17"/>
                </a:cxn>
                <a:cxn ang="0">
                  <a:pos x="6" y="12"/>
                </a:cxn>
                <a:cxn ang="0">
                  <a:pos x="10" y="16"/>
                </a:cxn>
                <a:cxn ang="0">
                  <a:pos x="10" y="19"/>
                </a:cxn>
                <a:cxn ang="0">
                  <a:pos x="11" y="14"/>
                </a:cxn>
                <a:cxn ang="0">
                  <a:pos x="15" y="9"/>
                </a:cxn>
                <a:cxn ang="0">
                  <a:pos x="18" y="9"/>
                </a:cxn>
                <a:cxn ang="0">
                  <a:pos x="20" y="9"/>
                </a:cxn>
                <a:cxn ang="0">
                  <a:pos x="15" y="0"/>
                </a:cxn>
                <a:cxn ang="0">
                  <a:pos x="13" y="4"/>
                </a:cxn>
                <a:cxn ang="0">
                  <a:pos x="8" y="2"/>
                </a:cxn>
                <a:cxn ang="0">
                  <a:pos x="8" y="9"/>
                </a:cxn>
                <a:cxn ang="0">
                  <a:pos x="6" y="5"/>
                </a:cxn>
                <a:cxn ang="0">
                  <a:pos x="3" y="5"/>
                </a:cxn>
                <a:cxn ang="0">
                  <a:pos x="1" y="9"/>
                </a:cxn>
                <a:cxn ang="0">
                  <a:pos x="0" y="11"/>
                </a:cxn>
              </a:cxnLst>
              <a:rect l="0" t="0" r="r" b="b"/>
              <a:pathLst>
                <a:path w="20" h="22">
                  <a:moveTo>
                    <a:pt x="0" y="11"/>
                  </a:moveTo>
                  <a:lnTo>
                    <a:pt x="5" y="22"/>
                  </a:lnTo>
                  <a:lnTo>
                    <a:pt x="5" y="17"/>
                  </a:lnTo>
                  <a:lnTo>
                    <a:pt x="6" y="12"/>
                  </a:lnTo>
                  <a:lnTo>
                    <a:pt x="10" y="16"/>
                  </a:lnTo>
                  <a:lnTo>
                    <a:pt x="10" y="19"/>
                  </a:lnTo>
                  <a:lnTo>
                    <a:pt x="11" y="14"/>
                  </a:lnTo>
                  <a:lnTo>
                    <a:pt x="15" y="9"/>
                  </a:lnTo>
                  <a:lnTo>
                    <a:pt x="18" y="9"/>
                  </a:lnTo>
                  <a:lnTo>
                    <a:pt x="20" y="9"/>
                  </a:lnTo>
                  <a:lnTo>
                    <a:pt x="15" y="0"/>
                  </a:lnTo>
                  <a:lnTo>
                    <a:pt x="13" y="4"/>
                  </a:lnTo>
                  <a:lnTo>
                    <a:pt x="8" y="2"/>
                  </a:lnTo>
                  <a:lnTo>
                    <a:pt x="8" y="9"/>
                  </a:lnTo>
                  <a:lnTo>
                    <a:pt x="6" y="5"/>
                  </a:lnTo>
                  <a:lnTo>
                    <a:pt x="3" y="5"/>
                  </a:lnTo>
                  <a:lnTo>
                    <a:pt x="1" y="9"/>
                  </a:lnTo>
                  <a:lnTo>
                    <a:pt x="0" y="11"/>
                  </a:lnTo>
                  <a:close/>
                </a:path>
              </a:pathLst>
            </a:custGeom>
            <a:solidFill>
              <a:srgbClr val="1F1A17"/>
            </a:solidFill>
            <a:ln w="9525">
              <a:noFill/>
              <a:round/>
              <a:headEnd/>
              <a:tailEnd/>
            </a:ln>
          </p:spPr>
          <p:txBody>
            <a:bodyPr/>
            <a:lstStyle/>
            <a:p>
              <a:endParaRPr lang="en-US"/>
            </a:p>
          </p:txBody>
        </p:sp>
        <p:sp>
          <p:nvSpPr>
            <p:cNvPr id="5401" name="Freeform 1305"/>
            <p:cNvSpPr>
              <a:spLocks/>
            </p:cNvSpPr>
            <p:nvPr/>
          </p:nvSpPr>
          <p:spPr bwMode="auto">
            <a:xfrm>
              <a:off x="3322" y="2920"/>
              <a:ext cx="53" cy="35"/>
            </a:xfrm>
            <a:custGeom>
              <a:avLst/>
              <a:gdLst/>
              <a:ahLst/>
              <a:cxnLst>
                <a:cxn ang="0">
                  <a:pos x="0" y="0"/>
                </a:cxn>
                <a:cxn ang="0">
                  <a:pos x="6" y="9"/>
                </a:cxn>
                <a:cxn ang="0">
                  <a:pos x="15" y="15"/>
                </a:cxn>
                <a:cxn ang="0">
                  <a:pos x="13" y="12"/>
                </a:cxn>
                <a:cxn ang="0">
                  <a:pos x="13" y="10"/>
                </a:cxn>
                <a:cxn ang="0">
                  <a:pos x="20" y="19"/>
                </a:cxn>
                <a:cxn ang="0">
                  <a:pos x="30" y="25"/>
                </a:cxn>
                <a:cxn ang="0">
                  <a:pos x="35" y="27"/>
                </a:cxn>
                <a:cxn ang="0">
                  <a:pos x="40" y="29"/>
                </a:cxn>
                <a:cxn ang="0">
                  <a:pos x="45" y="29"/>
                </a:cxn>
                <a:cxn ang="0">
                  <a:pos x="48" y="25"/>
                </a:cxn>
                <a:cxn ang="0">
                  <a:pos x="52" y="29"/>
                </a:cxn>
                <a:cxn ang="0">
                  <a:pos x="53" y="32"/>
                </a:cxn>
                <a:cxn ang="0">
                  <a:pos x="50" y="34"/>
                </a:cxn>
                <a:cxn ang="0">
                  <a:pos x="45" y="35"/>
                </a:cxn>
                <a:cxn ang="0">
                  <a:pos x="35" y="34"/>
                </a:cxn>
                <a:cxn ang="0">
                  <a:pos x="28" y="32"/>
                </a:cxn>
                <a:cxn ang="0">
                  <a:pos x="21" y="32"/>
                </a:cxn>
                <a:cxn ang="0">
                  <a:pos x="16" y="32"/>
                </a:cxn>
                <a:cxn ang="0">
                  <a:pos x="21" y="29"/>
                </a:cxn>
                <a:cxn ang="0">
                  <a:pos x="26" y="27"/>
                </a:cxn>
                <a:cxn ang="0">
                  <a:pos x="20" y="24"/>
                </a:cxn>
                <a:cxn ang="0">
                  <a:pos x="11" y="24"/>
                </a:cxn>
                <a:cxn ang="0">
                  <a:pos x="15" y="22"/>
                </a:cxn>
                <a:cxn ang="0">
                  <a:pos x="16" y="20"/>
                </a:cxn>
                <a:cxn ang="0">
                  <a:pos x="11" y="19"/>
                </a:cxn>
                <a:cxn ang="0">
                  <a:pos x="6" y="14"/>
                </a:cxn>
                <a:cxn ang="0">
                  <a:pos x="3" y="9"/>
                </a:cxn>
                <a:cxn ang="0">
                  <a:pos x="0" y="0"/>
                </a:cxn>
              </a:cxnLst>
              <a:rect l="0" t="0" r="r" b="b"/>
              <a:pathLst>
                <a:path w="53" h="35">
                  <a:moveTo>
                    <a:pt x="0" y="0"/>
                  </a:moveTo>
                  <a:lnTo>
                    <a:pt x="6" y="9"/>
                  </a:lnTo>
                  <a:lnTo>
                    <a:pt x="15" y="15"/>
                  </a:lnTo>
                  <a:lnTo>
                    <a:pt x="13" y="12"/>
                  </a:lnTo>
                  <a:lnTo>
                    <a:pt x="13" y="10"/>
                  </a:lnTo>
                  <a:lnTo>
                    <a:pt x="20" y="19"/>
                  </a:lnTo>
                  <a:lnTo>
                    <a:pt x="30" y="25"/>
                  </a:lnTo>
                  <a:lnTo>
                    <a:pt x="35" y="27"/>
                  </a:lnTo>
                  <a:lnTo>
                    <a:pt x="40" y="29"/>
                  </a:lnTo>
                  <a:lnTo>
                    <a:pt x="45" y="29"/>
                  </a:lnTo>
                  <a:lnTo>
                    <a:pt x="48" y="25"/>
                  </a:lnTo>
                  <a:lnTo>
                    <a:pt x="52" y="29"/>
                  </a:lnTo>
                  <a:lnTo>
                    <a:pt x="53" y="32"/>
                  </a:lnTo>
                  <a:lnTo>
                    <a:pt x="50" y="34"/>
                  </a:lnTo>
                  <a:lnTo>
                    <a:pt x="45" y="35"/>
                  </a:lnTo>
                  <a:lnTo>
                    <a:pt x="35" y="34"/>
                  </a:lnTo>
                  <a:lnTo>
                    <a:pt x="28" y="32"/>
                  </a:lnTo>
                  <a:lnTo>
                    <a:pt x="21" y="32"/>
                  </a:lnTo>
                  <a:lnTo>
                    <a:pt x="16" y="32"/>
                  </a:lnTo>
                  <a:lnTo>
                    <a:pt x="21" y="29"/>
                  </a:lnTo>
                  <a:lnTo>
                    <a:pt x="26" y="27"/>
                  </a:lnTo>
                  <a:lnTo>
                    <a:pt x="20" y="24"/>
                  </a:lnTo>
                  <a:lnTo>
                    <a:pt x="11" y="24"/>
                  </a:lnTo>
                  <a:lnTo>
                    <a:pt x="15" y="22"/>
                  </a:lnTo>
                  <a:lnTo>
                    <a:pt x="16" y="20"/>
                  </a:lnTo>
                  <a:lnTo>
                    <a:pt x="11" y="19"/>
                  </a:lnTo>
                  <a:lnTo>
                    <a:pt x="6" y="14"/>
                  </a:lnTo>
                  <a:lnTo>
                    <a:pt x="3" y="9"/>
                  </a:lnTo>
                  <a:lnTo>
                    <a:pt x="0" y="0"/>
                  </a:lnTo>
                  <a:close/>
                </a:path>
              </a:pathLst>
            </a:custGeom>
            <a:solidFill>
              <a:srgbClr val="1F1A17"/>
            </a:solidFill>
            <a:ln w="9525">
              <a:noFill/>
              <a:round/>
              <a:headEnd/>
              <a:tailEnd/>
            </a:ln>
          </p:spPr>
          <p:txBody>
            <a:bodyPr/>
            <a:lstStyle/>
            <a:p>
              <a:endParaRPr lang="en-US"/>
            </a:p>
          </p:txBody>
        </p:sp>
        <p:sp>
          <p:nvSpPr>
            <p:cNvPr id="5402" name="Freeform 1306"/>
            <p:cNvSpPr>
              <a:spLocks/>
            </p:cNvSpPr>
            <p:nvPr/>
          </p:nvSpPr>
          <p:spPr bwMode="auto">
            <a:xfrm>
              <a:off x="3363" y="2897"/>
              <a:ext cx="27" cy="45"/>
            </a:xfrm>
            <a:custGeom>
              <a:avLst/>
              <a:gdLst/>
              <a:ahLst/>
              <a:cxnLst>
                <a:cxn ang="0">
                  <a:pos x="0" y="0"/>
                </a:cxn>
                <a:cxn ang="0">
                  <a:pos x="0" y="3"/>
                </a:cxn>
                <a:cxn ang="0">
                  <a:pos x="0" y="8"/>
                </a:cxn>
                <a:cxn ang="0">
                  <a:pos x="4" y="12"/>
                </a:cxn>
                <a:cxn ang="0">
                  <a:pos x="6" y="13"/>
                </a:cxn>
                <a:cxn ang="0">
                  <a:pos x="7" y="22"/>
                </a:cxn>
                <a:cxn ang="0">
                  <a:pos x="11" y="27"/>
                </a:cxn>
                <a:cxn ang="0">
                  <a:pos x="14" y="32"/>
                </a:cxn>
                <a:cxn ang="0">
                  <a:pos x="17" y="37"/>
                </a:cxn>
                <a:cxn ang="0">
                  <a:pos x="19" y="40"/>
                </a:cxn>
                <a:cxn ang="0">
                  <a:pos x="21" y="43"/>
                </a:cxn>
                <a:cxn ang="0">
                  <a:pos x="22" y="45"/>
                </a:cxn>
                <a:cxn ang="0">
                  <a:pos x="24" y="45"/>
                </a:cxn>
                <a:cxn ang="0">
                  <a:pos x="22" y="37"/>
                </a:cxn>
                <a:cxn ang="0">
                  <a:pos x="19" y="28"/>
                </a:cxn>
                <a:cxn ang="0">
                  <a:pos x="21" y="28"/>
                </a:cxn>
                <a:cxn ang="0">
                  <a:pos x="22" y="28"/>
                </a:cxn>
                <a:cxn ang="0">
                  <a:pos x="21" y="27"/>
                </a:cxn>
                <a:cxn ang="0">
                  <a:pos x="19" y="23"/>
                </a:cxn>
                <a:cxn ang="0">
                  <a:pos x="21" y="22"/>
                </a:cxn>
                <a:cxn ang="0">
                  <a:pos x="24" y="20"/>
                </a:cxn>
                <a:cxn ang="0">
                  <a:pos x="27" y="17"/>
                </a:cxn>
                <a:cxn ang="0">
                  <a:pos x="27" y="12"/>
                </a:cxn>
                <a:cxn ang="0">
                  <a:pos x="21" y="15"/>
                </a:cxn>
                <a:cxn ang="0">
                  <a:pos x="16" y="17"/>
                </a:cxn>
                <a:cxn ang="0">
                  <a:pos x="12" y="17"/>
                </a:cxn>
                <a:cxn ang="0">
                  <a:pos x="6" y="12"/>
                </a:cxn>
                <a:cxn ang="0">
                  <a:pos x="6" y="7"/>
                </a:cxn>
                <a:cxn ang="0">
                  <a:pos x="6" y="2"/>
                </a:cxn>
                <a:cxn ang="0">
                  <a:pos x="4" y="2"/>
                </a:cxn>
                <a:cxn ang="0">
                  <a:pos x="0" y="0"/>
                </a:cxn>
              </a:cxnLst>
              <a:rect l="0" t="0" r="r" b="b"/>
              <a:pathLst>
                <a:path w="27" h="45">
                  <a:moveTo>
                    <a:pt x="0" y="0"/>
                  </a:moveTo>
                  <a:lnTo>
                    <a:pt x="0" y="3"/>
                  </a:lnTo>
                  <a:lnTo>
                    <a:pt x="0" y="8"/>
                  </a:lnTo>
                  <a:lnTo>
                    <a:pt x="4" y="12"/>
                  </a:lnTo>
                  <a:lnTo>
                    <a:pt x="6" y="13"/>
                  </a:lnTo>
                  <a:lnTo>
                    <a:pt x="7" y="22"/>
                  </a:lnTo>
                  <a:lnTo>
                    <a:pt x="11" y="27"/>
                  </a:lnTo>
                  <a:lnTo>
                    <a:pt x="14" y="32"/>
                  </a:lnTo>
                  <a:lnTo>
                    <a:pt x="17" y="37"/>
                  </a:lnTo>
                  <a:lnTo>
                    <a:pt x="19" y="40"/>
                  </a:lnTo>
                  <a:lnTo>
                    <a:pt x="21" y="43"/>
                  </a:lnTo>
                  <a:lnTo>
                    <a:pt x="22" y="45"/>
                  </a:lnTo>
                  <a:lnTo>
                    <a:pt x="24" y="45"/>
                  </a:lnTo>
                  <a:lnTo>
                    <a:pt x="22" y="37"/>
                  </a:lnTo>
                  <a:lnTo>
                    <a:pt x="19" y="28"/>
                  </a:lnTo>
                  <a:lnTo>
                    <a:pt x="21" y="28"/>
                  </a:lnTo>
                  <a:lnTo>
                    <a:pt x="22" y="28"/>
                  </a:lnTo>
                  <a:lnTo>
                    <a:pt x="21" y="27"/>
                  </a:lnTo>
                  <a:lnTo>
                    <a:pt x="19" y="23"/>
                  </a:lnTo>
                  <a:lnTo>
                    <a:pt x="21" y="22"/>
                  </a:lnTo>
                  <a:lnTo>
                    <a:pt x="24" y="20"/>
                  </a:lnTo>
                  <a:lnTo>
                    <a:pt x="27" y="17"/>
                  </a:lnTo>
                  <a:lnTo>
                    <a:pt x="27" y="12"/>
                  </a:lnTo>
                  <a:lnTo>
                    <a:pt x="21" y="15"/>
                  </a:lnTo>
                  <a:lnTo>
                    <a:pt x="16" y="17"/>
                  </a:lnTo>
                  <a:lnTo>
                    <a:pt x="12" y="17"/>
                  </a:lnTo>
                  <a:lnTo>
                    <a:pt x="6" y="12"/>
                  </a:lnTo>
                  <a:lnTo>
                    <a:pt x="6" y="7"/>
                  </a:lnTo>
                  <a:lnTo>
                    <a:pt x="6" y="2"/>
                  </a:lnTo>
                  <a:lnTo>
                    <a:pt x="4" y="2"/>
                  </a:lnTo>
                  <a:lnTo>
                    <a:pt x="0" y="0"/>
                  </a:lnTo>
                  <a:close/>
                </a:path>
              </a:pathLst>
            </a:custGeom>
            <a:solidFill>
              <a:srgbClr val="1F1A17"/>
            </a:solidFill>
            <a:ln w="9525">
              <a:noFill/>
              <a:round/>
              <a:headEnd/>
              <a:tailEnd/>
            </a:ln>
          </p:spPr>
          <p:txBody>
            <a:bodyPr/>
            <a:lstStyle/>
            <a:p>
              <a:endParaRPr lang="en-US"/>
            </a:p>
          </p:txBody>
        </p:sp>
        <p:sp>
          <p:nvSpPr>
            <p:cNvPr id="5403" name="Freeform 1307"/>
            <p:cNvSpPr>
              <a:spLocks/>
            </p:cNvSpPr>
            <p:nvPr/>
          </p:nvSpPr>
          <p:spPr bwMode="auto">
            <a:xfrm>
              <a:off x="3392" y="2924"/>
              <a:ext cx="22" cy="46"/>
            </a:xfrm>
            <a:custGeom>
              <a:avLst/>
              <a:gdLst/>
              <a:ahLst/>
              <a:cxnLst>
                <a:cxn ang="0">
                  <a:pos x="0" y="8"/>
                </a:cxn>
                <a:cxn ang="0">
                  <a:pos x="2" y="10"/>
                </a:cxn>
                <a:cxn ang="0">
                  <a:pos x="7" y="8"/>
                </a:cxn>
                <a:cxn ang="0">
                  <a:pos x="10" y="3"/>
                </a:cxn>
                <a:cxn ang="0">
                  <a:pos x="12" y="0"/>
                </a:cxn>
                <a:cxn ang="0">
                  <a:pos x="12" y="6"/>
                </a:cxn>
                <a:cxn ang="0">
                  <a:pos x="12" y="13"/>
                </a:cxn>
                <a:cxn ang="0">
                  <a:pos x="15" y="20"/>
                </a:cxn>
                <a:cxn ang="0">
                  <a:pos x="20" y="28"/>
                </a:cxn>
                <a:cxn ang="0">
                  <a:pos x="22" y="35"/>
                </a:cxn>
                <a:cxn ang="0">
                  <a:pos x="22" y="40"/>
                </a:cxn>
                <a:cxn ang="0">
                  <a:pos x="17" y="45"/>
                </a:cxn>
                <a:cxn ang="0">
                  <a:pos x="15" y="46"/>
                </a:cxn>
                <a:cxn ang="0">
                  <a:pos x="17" y="40"/>
                </a:cxn>
                <a:cxn ang="0">
                  <a:pos x="17" y="31"/>
                </a:cxn>
                <a:cxn ang="0">
                  <a:pos x="10" y="26"/>
                </a:cxn>
                <a:cxn ang="0">
                  <a:pos x="7" y="21"/>
                </a:cxn>
                <a:cxn ang="0">
                  <a:pos x="7" y="20"/>
                </a:cxn>
                <a:cxn ang="0">
                  <a:pos x="5" y="15"/>
                </a:cxn>
                <a:cxn ang="0">
                  <a:pos x="2" y="10"/>
                </a:cxn>
                <a:cxn ang="0">
                  <a:pos x="0" y="8"/>
                </a:cxn>
              </a:cxnLst>
              <a:rect l="0" t="0" r="r" b="b"/>
              <a:pathLst>
                <a:path w="22" h="46">
                  <a:moveTo>
                    <a:pt x="0" y="8"/>
                  </a:moveTo>
                  <a:lnTo>
                    <a:pt x="2" y="10"/>
                  </a:lnTo>
                  <a:lnTo>
                    <a:pt x="7" y="8"/>
                  </a:lnTo>
                  <a:lnTo>
                    <a:pt x="10" y="3"/>
                  </a:lnTo>
                  <a:lnTo>
                    <a:pt x="12" y="0"/>
                  </a:lnTo>
                  <a:lnTo>
                    <a:pt x="12" y="6"/>
                  </a:lnTo>
                  <a:lnTo>
                    <a:pt x="12" y="13"/>
                  </a:lnTo>
                  <a:lnTo>
                    <a:pt x="15" y="20"/>
                  </a:lnTo>
                  <a:lnTo>
                    <a:pt x="20" y="28"/>
                  </a:lnTo>
                  <a:lnTo>
                    <a:pt x="22" y="35"/>
                  </a:lnTo>
                  <a:lnTo>
                    <a:pt x="22" y="40"/>
                  </a:lnTo>
                  <a:lnTo>
                    <a:pt x="17" y="45"/>
                  </a:lnTo>
                  <a:lnTo>
                    <a:pt x="15" y="46"/>
                  </a:lnTo>
                  <a:lnTo>
                    <a:pt x="17" y="40"/>
                  </a:lnTo>
                  <a:lnTo>
                    <a:pt x="17" y="31"/>
                  </a:lnTo>
                  <a:lnTo>
                    <a:pt x="10" y="26"/>
                  </a:lnTo>
                  <a:lnTo>
                    <a:pt x="7" y="21"/>
                  </a:lnTo>
                  <a:lnTo>
                    <a:pt x="7" y="20"/>
                  </a:lnTo>
                  <a:lnTo>
                    <a:pt x="5" y="15"/>
                  </a:lnTo>
                  <a:lnTo>
                    <a:pt x="2" y="10"/>
                  </a:lnTo>
                  <a:lnTo>
                    <a:pt x="0" y="8"/>
                  </a:lnTo>
                  <a:close/>
                </a:path>
              </a:pathLst>
            </a:custGeom>
            <a:solidFill>
              <a:srgbClr val="1F1A17"/>
            </a:solidFill>
            <a:ln w="9525">
              <a:noFill/>
              <a:round/>
              <a:headEnd/>
              <a:tailEnd/>
            </a:ln>
          </p:spPr>
          <p:txBody>
            <a:bodyPr/>
            <a:lstStyle/>
            <a:p>
              <a:endParaRPr lang="en-US"/>
            </a:p>
          </p:txBody>
        </p:sp>
        <p:sp>
          <p:nvSpPr>
            <p:cNvPr id="5404" name="Freeform 1308"/>
            <p:cNvSpPr>
              <a:spLocks/>
            </p:cNvSpPr>
            <p:nvPr/>
          </p:nvSpPr>
          <p:spPr bwMode="auto">
            <a:xfrm>
              <a:off x="3412" y="2967"/>
              <a:ext cx="17" cy="25"/>
            </a:xfrm>
            <a:custGeom>
              <a:avLst/>
              <a:gdLst/>
              <a:ahLst/>
              <a:cxnLst>
                <a:cxn ang="0">
                  <a:pos x="2" y="0"/>
                </a:cxn>
                <a:cxn ang="0">
                  <a:pos x="3" y="0"/>
                </a:cxn>
                <a:cxn ang="0">
                  <a:pos x="7" y="0"/>
                </a:cxn>
                <a:cxn ang="0">
                  <a:pos x="10" y="5"/>
                </a:cxn>
                <a:cxn ang="0">
                  <a:pos x="13" y="12"/>
                </a:cxn>
                <a:cxn ang="0">
                  <a:pos x="15" y="19"/>
                </a:cxn>
                <a:cxn ang="0">
                  <a:pos x="17" y="25"/>
                </a:cxn>
                <a:cxn ang="0">
                  <a:pos x="15" y="24"/>
                </a:cxn>
                <a:cxn ang="0">
                  <a:pos x="12" y="22"/>
                </a:cxn>
                <a:cxn ang="0">
                  <a:pos x="10" y="17"/>
                </a:cxn>
                <a:cxn ang="0">
                  <a:pos x="7" y="15"/>
                </a:cxn>
                <a:cxn ang="0">
                  <a:pos x="3" y="15"/>
                </a:cxn>
                <a:cxn ang="0">
                  <a:pos x="0" y="19"/>
                </a:cxn>
                <a:cxn ang="0">
                  <a:pos x="3" y="8"/>
                </a:cxn>
                <a:cxn ang="0">
                  <a:pos x="2" y="0"/>
                </a:cxn>
              </a:cxnLst>
              <a:rect l="0" t="0" r="r" b="b"/>
              <a:pathLst>
                <a:path w="17" h="25">
                  <a:moveTo>
                    <a:pt x="2" y="0"/>
                  </a:moveTo>
                  <a:lnTo>
                    <a:pt x="3" y="0"/>
                  </a:lnTo>
                  <a:lnTo>
                    <a:pt x="7" y="0"/>
                  </a:lnTo>
                  <a:lnTo>
                    <a:pt x="10" y="5"/>
                  </a:lnTo>
                  <a:lnTo>
                    <a:pt x="13" y="12"/>
                  </a:lnTo>
                  <a:lnTo>
                    <a:pt x="15" y="19"/>
                  </a:lnTo>
                  <a:lnTo>
                    <a:pt x="17" y="25"/>
                  </a:lnTo>
                  <a:lnTo>
                    <a:pt x="15" y="24"/>
                  </a:lnTo>
                  <a:lnTo>
                    <a:pt x="12" y="22"/>
                  </a:lnTo>
                  <a:lnTo>
                    <a:pt x="10" y="17"/>
                  </a:lnTo>
                  <a:lnTo>
                    <a:pt x="7" y="15"/>
                  </a:lnTo>
                  <a:lnTo>
                    <a:pt x="3" y="15"/>
                  </a:lnTo>
                  <a:lnTo>
                    <a:pt x="0" y="19"/>
                  </a:lnTo>
                  <a:lnTo>
                    <a:pt x="3" y="8"/>
                  </a:lnTo>
                  <a:lnTo>
                    <a:pt x="2" y="0"/>
                  </a:lnTo>
                  <a:close/>
                </a:path>
              </a:pathLst>
            </a:custGeom>
            <a:solidFill>
              <a:srgbClr val="1F1A17"/>
            </a:solidFill>
            <a:ln w="9525">
              <a:noFill/>
              <a:round/>
              <a:headEnd/>
              <a:tailEnd/>
            </a:ln>
          </p:spPr>
          <p:txBody>
            <a:bodyPr/>
            <a:lstStyle/>
            <a:p>
              <a:endParaRPr lang="en-US"/>
            </a:p>
          </p:txBody>
        </p:sp>
        <p:sp>
          <p:nvSpPr>
            <p:cNvPr id="5405" name="Freeform 1309"/>
            <p:cNvSpPr>
              <a:spLocks/>
            </p:cNvSpPr>
            <p:nvPr/>
          </p:nvSpPr>
          <p:spPr bwMode="auto">
            <a:xfrm>
              <a:off x="3399" y="3022"/>
              <a:ext cx="31" cy="35"/>
            </a:xfrm>
            <a:custGeom>
              <a:avLst/>
              <a:gdLst/>
              <a:ahLst/>
              <a:cxnLst>
                <a:cxn ang="0">
                  <a:pos x="0" y="7"/>
                </a:cxn>
                <a:cxn ang="0">
                  <a:pos x="5" y="7"/>
                </a:cxn>
                <a:cxn ang="0">
                  <a:pos x="11" y="7"/>
                </a:cxn>
                <a:cxn ang="0">
                  <a:pos x="18" y="5"/>
                </a:cxn>
                <a:cxn ang="0">
                  <a:pos x="23" y="0"/>
                </a:cxn>
                <a:cxn ang="0">
                  <a:pos x="25" y="5"/>
                </a:cxn>
                <a:cxn ang="0">
                  <a:pos x="25" y="12"/>
                </a:cxn>
                <a:cxn ang="0">
                  <a:pos x="25" y="17"/>
                </a:cxn>
                <a:cxn ang="0">
                  <a:pos x="23" y="22"/>
                </a:cxn>
                <a:cxn ang="0">
                  <a:pos x="28" y="27"/>
                </a:cxn>
                <a:cxn ang="0">
                  <a:pos x="31" y="30"/>
                </a:cxn>
                <a:cxn ang="0">
                  <a:pos x="30" y="32"/>
                </a:cxn>
                <a:cxn ang="0">
                  <a:pos x="30" y="34"/>
                </a:cxn>
                <a:cxn ang="0">
                  <a:pos x="26" y="35"/>
                </a:cxn>
                <a:cxn ang="0">
                  <a:pos x="23" y="35"/>
                </a:cxn>
                <a:cxn ang="0">
                  <a:pos x="23" y="30"/>
                </a:cxn>
                <a:cxn ang="0">
                  <a:pos x="23" y="27"/>
                </a:cxn>
                <a:cxn ang="0">
                  <a:pos x="20" y="29"/>
                </a:cxn>
                <a:cxn ang="0">
                  <a:pos x="16" y="32"/>
                </a:cxn>
                <a:cxn ang="0">
                  <a:pos x="18" y="24"/>
                </a:cxn>
                <a:cxn ang="0">
                  <a:pos x="20" y="17"/>
                </a:cxn>
                <a:cxn ang="0">
                  <a:pos x="15" y="17"/>
                </a:cxn>
                <a:cxn ang="0">
                  <a:pos x="11" y="20"/>
                </a:cxn>
                <a:cxn ang="0">
                  <a:pos x="10" y="25"/>
                </a:cxn>
                <a:cxn ang="0">
                  <a:pos x="10" y="25"/>
                </a:cxn>
                <a:cxn ang="0">
                  <a:pos x="8" y="19"/>
                </a:cxn>
                <a:cxn ang="0">
                  <a:pos x="6" y="15"/>
                </a:cxn>
                <a:cxn ang="0">
                  <a:pos x="3" y="10"/>
                </a:cxn>
                <a:cxn ang="0">
                  <a:pos x="0" y="7"/>
                </a:cxn>
              </a:cxnLst>
              <a:rect l="0" t="0" r="r" b="b"/>
              <a:pathLst>
                <a:path w="31" h="35">
                  <a:moveTo>
                    <a:pt x="0" y="7"/>
                  </a:moveTo>
                  <a:lnTo>
                    <a:pt x="5" y="7"/>
                  </a:lnTo>
                  <a:lnTo>
                    <a:pt x="11" y="7"/>
                  </a:lnTo>
                  <a:lnTo>
                    <a:pt x="18" y="5"/>
                  </a:lnTo>
                  <a:lnTo>
                    <a:pt x="23" y="0"/>
                  </a:lnTo>
                  <a:lnTo>
                    <a:pt x="25" y="5"/>
                  </a:lnTo>
                  <a:lnTo>
                    <a:pt x="25" y="12"/>
                  </a:lnTo>
                  <a:lnTo>
                    <a:pt x="25" y="17"/>
                  </a:lnTo>
                  <a:lnTo>
                    <a:pt x="23" y="22"/>
                  </a:lnTo>
                  <a:lnTo>
                    <a:pt x="28" y="27"/>
                  </a:lnTo>
                  <a:lnTo>
                    <a:pt x="31" y="30"/>
                  </a:lnTo>
                  <a:lnTo>
                    <a:pt x="30" y="32"/>
                  </a:lnTo>
                  <a:lnTo>
                    <a:pt x="30" y="34"/>
                  </a:lnTo>
                  <a:lnTo>
                    <a:pt x="26" y="35"/>
                  </a:lnTo>
                  <a:lnTo>
                    <a:pt x="23" y="35"/>
                  </a:lnTo>
                  <a:lnTo>
                    <a:pt x="23" y="30"/>
                  </a:lnTo>
                  <a:lnTo>
                    <a:pt x="23" y="27"/>
                  </a:lnTo>
                  <a:lnTo>
                    <a:pt x="20" y="29"/>
                  </a:lnTo>
                  <a:lnTo>
                    <a:pt x="16" y="32"/>
                  </a:lnTo>
                  <a:lnTo>
                    <a:pt x="18" y="24"/>
                  </a:lnTo>
                  <a:lnTo>
                    <a:pt x="20" y="17"/>
                  </a:lnTo>
                  <a:lnTo>
                    <a:pt x="15" y="17"/>
                  </a:lnTo>
                  <a:lnTo>
                    <a:pt x="11" y="20"/>
                  </a:lnTo>
                  <a:lnTo>
                    <a:pt x="10" y="25"/>
                  </a:lnTo>
                  <a:lnTo>
                    <a:pt x="10" y="25"/>
                  </a:lnTo>
                  <a:lnTo>
                    <a:pt x="8" y="19"/>
                  </a:lnTo>
                  <a:lnTo>
                    <a:pt x="6" y="15"/>
                  </a:lnTo>
                  <a:lnTo>
                    <a:pt x="3" y="10"/>
                  </a:lnTo>
                  <a:lnTo>
                    <a:pt x="0" y="7"/>
                  </a:lnTo>
                  <a:close/>
                </a:path>
              </a:pathLst>
            </a:custGeom>
            <a:solidFill>
              <a:srgbClr val="1F1A17"/>
            </a:solidFill>
            <a:ln w="9525">
              <a:noFill/>
              <a:round/>
              <a:headEnd/>
              <a:tailEnd/>
            </a:ln>
          </p:spPr>
          <p:txBody>
            <a:bodyPr/>
            <a:lstStyle/>
            <a:p>
              <a:endParaRPr lang="en-US"/>
            </a:p>
          </p:txBody>
        </p:sp>
        <p:sp>
          <p:nvSpPr>
            <p:cNvPr id="5406" name="Freeform 1310"/>
            <p:cNvSpPr>
              <a:spLocks/>
            </p:cNvSpPr>
            <p:nvPr/>
          </p:nvSpPr>
          <p:spPr bwMode="auto">
            <a:xfrm>
              <a:off x="3442" y="3016"/>
              <a:ext cx="25" cy="18"/>
            </a:xfrm>
            <a:custGeom>
              <a:avLst/>
              <a:gdLst/>
              <a:ahLst/>
              <a:cxnLst>
                <a:cxn ang="0">
                  <a:pos x="0" y="16"/>
                </a:cxn>
                <a:cxn ang="0">
                  <a:pos x="2" y="11"/>
                </a:cxn>
                <a:cxn ang="0">
                  <a:pos x="5" y="6"/>
                </a:cxn>
                <a:cxn ang="0">
                  <a:pos x="10" y="8"/>
                </a:cxn>
                <a:cxn ang="0">
                  <a:pos x="13" y="10"/>
                </a:cxn>
                <a:cxn ang="0">
                  <a:pos x="13" y="6"/>
                </a:cxn>
                <a:cxn ang="0">
                  <a:pos x="15" y="3"/>
                </a:cxn>
                <a:cxn ang="0">
                  <a:pos x="17" y="3"/>
                </a:cxn>
                <a:cxn ang="0">
                  <a:pos x="18" y="6"/>
                </a:cxn>
                <a:cxn ang="0">
                  <a:pos x="18" y="0"/>
                </a:cxn>
                <a:cxn ang="0">
                  <a:pos x="22" y="1"/>
                </a:cxn>
                <a:cxn ang="0">
                  <a:pos x="25" y="5"/>
                </a:cxn>
                <a:cxn ang="0">
                  <a:pos x="25" y="11"/>
                </a:cxn>
                <a:cxn ang="0">
                  <a:pos x="23" y="13"/>
                </a:cxn>
                <a:cxn ang="0">
                  <a:pos x="18" y="10"/>
                </a:cxn>
                <a:cxn ang="0">
                  <a:pos x="17" y="13"/>
                </a:cxn>
                <a:cxn ang="0">
                  <a:pos x="7" y="18"/>
                </a:cxn>
                <a:cxn ang="0">
                  <a:pos x="5" y="15"/>
                </a:cxn>
                <a:cxn ang="0">
                  <a:pos x="0" y="16"/>
                </a:cxn>
              </a:cxnLst>
              <a:rect l="0" t="0" r="r" b="b"/>
              <a:pathLst>
                <a:path w="25" h="18">
                  <a:moveTo>
                    <a:pt x="0" y="16"/>
                  </a:moveTo>
                  <a:lnTo>
                    <a:pt x="2" y="11"/>
                  </a:lnTo>
                  <a:lnTo>
                    <a:pt x="5" y="6"/>
                  </a:lnTo>
                  <a:lnTo>
                    <a:pt x="10" y="8"/>
                  </a:lnTo>
                  <a:lnTo>
                    <a:pt x="13" y="10"/>
                  </a:lnTo>
                  <a:lnTo>
                    <a:pt x="13" y="6"/>
                  </a:lnTo>
                  <a:lnTo>
                    <a:pt x="15" y="3"/>
                  </a:lnTo>
                  <a:lnTo>
                    <a:pt x="17" y="3"/>
                  </a:lnTo>
                  <a:lnTo>
                    <a:pt x="18" y="6"/>
                  </a:lnTo>
                  <a:lnTo>
                    <a:pt x="18" y="0"/>
                  </a:lnTo>
                  <a:lnTo>
                    <a:pt x="22" y="1"/>
                  </a:lnTo>
                  <a:lnTo>
                    <a:pt x="25" y="5"/>
                  </a:lnTo>
                  <a:lnTo>
                    <a:pt x="25" y="11"/>
                  </a:lnTo>
                  <a:lnTo>
                    <a:pt x="23" y="13"/>
                  </a:lnTo>
                  <a:lnTo>
                    <a:pt x="18" y="10"/>
                  </a:lnTo>
                  <a:lnTo>
                    <a:pt x="17" y="13"/>
                  </a:lnTo>
                  <a:lnTo>
                    <a:pt x="7" y="18"/>
                  </a:lnTo>
                  <a:lnTo>
                    <a:pt x="5" y="15"/>
                  </a:lnTo>
                  <a:lnTo>
                    <a:pt x="0" y="16"/>
                  </a:lnTo>
                  <a:close/>
                </a:path>
              </a:pathLst>
            </a:custGeom>
            <a:solidFill>
              <a:srgbClr val="1F1A17"/>
            </a:solidFill>
            <a:ln w="9525">
              <a:noFill/>
              <a:round/>
              <a:headEnd/>
              <a:tailEnd/>
            </a:ln>
          </p:spPr>
          <p:txBody>
            <a:bodyPr/>
            <a:lstStyle/>
            <a:p>
              <a:endParaRPr lang="en-US"/>
            </a:p>
          </p:txBody>
        </p:sp>
        <p:sp>
          <p:nvSpPr>
            <p:cNvPr id="5407" name="Freeform 1311"/>
            <p:cNvSpPr>
              <a:spLocks/>
            </p:cNvSpPr>
            <p:nvPr/>
          </p:nvSpPr>
          <p:spPr bwMode="auto">
            <a:xfrm>
              <a:off x="3444" y="3041"/>
              <a:ext cx="16" cy="33"/>
            </a:xfrm>
            <a:custGeom>
              <a:avLst/>
              <a:gdLst/>
              <a:ahLst/>
              <a:cxnLst>
                <a:cxn ang="0">
                  <a:pos x="0" y="6"/>
                </a:cxn>
                <a:cxn ang="0">
                  <a:pos x="1" y="3"/>
                </a:cxn>
                <a:cxn ang="0">
                  <a:pos x="3" y="1"/>
                </a:cxn>
                <a:cxn ang="0">
                  <a:pos x="5" y="0"/>
                </a:cxn>
                <a:cxn ang="0">
                  <a:pos x="8" y="0"/>
                </a:cxn>
                <a:cxn ang="0">
                  <a:pos x="13" y="3"/>
                </a:cxn>
                <a:cxn ang="0">
                  <a:pos x="16" y="6"/>
                </a:cxn>
                <a:cxn ang="0">
                  <a:pos x="16" y="15"/>
                </a:cxn>
                <a:cxn ang="0">
                  <a:pos x="16" y="20"/>
                </a:cxn>
                <a:cxn ang="0">
                  <a:pos x="13" y="23"/>
                </a:cxn>
                <a:cxn ang="0">
                  <a:pos x="8" y="25"/>
                </a:cxn>
                <a:cxn ang="0">
                  <a:pos x="8" y="30"/>
                </a:cxn>
                <a:cxn ang="0">
                  <a:pos x="6" y="33"/>
                </a:cxn>
                <a:cxn ang="0">
                  <a:pos x="5" y="31"/>
                </a:cxn>
                <a:cxn ang="0">
                  <a:pos x="5" y="25"/>
                </a:cxn>
                <a:cxn ang="0">
                  <a:pos x="6" y="15"/>
                </a:cxn>
                <a:cxn ang="0">
                  <a:pos x="8" y="11"/>
                </a:cxn>
                <a:cxn ang="0">
                  <a:pos x="5" y="11"/>
                </a:cxn>
                <a:cxn ang="0">
                  <a:pos x="1" y="13"/>
                </a:cxn>
                <a:cxn ang="0">
                  <a:pos x="1" y="10"/>
                </a:cxn>
                <a:cxn ang="0">
                  <a:pos x="0" y="6"/>
                </a:cxn>
              </a:cxnLst>
              <a:rect l="0" t="0" r="r" b="b"/>
              <a:pathLst>
                <a:path w="16" h="33">
                  <a:moveTo>
                    <a:pt x="0" y="6"/>
                  </a:moveTo>
                  <a:lnTo>
                    <a:pt x="1" y="3"/>
                  </a:lnTo>
                  <a:lnTo>
                    <a:pt x="3" y="1"/>
                  </a:lnTo>
                  <a:lnTo>
                    <a:pt x="5" y="0"/>
                  </a:lnTo>
                  <a:lnTo>
                    <a:pt x="8" y="0"/>
                  </a:lnTo>
                  <a:lnTo>
                    <a:pt x="13" y="3"/>
                  </a:lnTo>
                  <a:lnTo>
                    <a:pt x="16" y="6"/>
                  </a:lnTo>
                  <a:lnTo>
                    <a:pt x="16" y="15"/>
                  </a:lnTo>
                  <a:lnTo>
                    <a:pt x="16" y="20"/>
                  </a:lnTo>
                  <a:lnTo>
                    <a:pt x="13" y="23"/>
                  </a:lnTo>
                  <a:lnTo>
                    <a:pt x="8" y="25"/>
                  </a:lnTo>
                  <a:lnTo>
                    <a:pt x="8" y="30"/>
                  </a:lnTo>
                  <a:lnTo>
                    <a:pt x="6" y="33"/>
                  </a:lnTo>
                  <a:lnTo>
                    <a:pt x="5" y="31"/>
                  </a:lnTo>
                  <a:lnTo>
                    <a:pt x="5" y="25"/>
                  </a:lnTo>
                  <a:lnTo>
                    <a:pt x="6" y="15"/>
                  </a:lnTo>
                  <a:lnTo>
                    <a:pt x="8" y="11"/>
                  </a:lnTo>
                  <a:lnTo>
                    <a:pt x="5" y="11"/>
                  </a:lnTo>
                  <a:lnTo>
                    <a:pt x="1" y="13"/>
                  </a:lnTo>
                  <a:lnTo>
                    <a:pt x="1" y="10"/>
                  </a:lnTo>
                  <a:lnTo>
                    <a:pt x="0" y="6"/>
                  </a:lnTo>
                  <a:close/>
                </a:path>
              </a:pathLst>
            </a:custGeom>
            <a:solidFill>
              <a:srgbClr val="1F1A17"/>
            </a:solidFill>
            <a:ln w="9525">
              <a:noFill/>
              <a:round/>
              <a:headEnd/>
              <a:tailEnd/>
            </a:ln>
          </p:spPr>
          <p:txBody>
            <a:bodyPr/>
            <a:lstStyle/>
            <a:p>
              <a:endParaRPr lang="en-US"/>
            </a:p>
          </p:txBody>
        </p:sp>
        <p:sp>
          <p:nvSpPr>
            <p:cNvPr id="5408" name="Freeform 1312"/>
            <p:cNvSpPr>
              <a:spLocks/>
            </p:cNvSpPr>
            <p:nvPr/>
          </p:nvSpPr>
          <p:spPr bwMode="auto">
            <a:xfrm>
              <a:off x="3464" y="3049"/>
              <a:ext cx="10" cy="10"/>
            </a:xfrm>
            <a:custGeom>
              <a:avLst/>
              <a:gdLst/>
              <a:ahLst/>
              <a:cxnLst>
                <a:cxn ang="0">
                  <a:pos x="0" y="0"/>
                </a:cxn>
                <a:cxn ang="0">
                  <a:pos x="1" y="5"/>
                </a:cxn>
                <a:cxn ang="0">
                  <a:pos x="3" y="10"/>
                </a:cxn>
                <a:cxn ang="0">
                  <a:pos x="6" y="10"/>
                </a:cxn>
                <a:cxn ang="0">
                  <a:pos x="10" y="10"/>
                </a:cxn>
                <a:cxn ang="0">
                  <a:pos x="8" y="7"/>
                </a:cxn>
                <a:cxn ang="0">
                  <a:pos x="6" y="2"/>
                </a:cxn>
                <a:cxn ang="0">
                  <a:pos x="1" y="0"/>
                </a:cxn>
                <a:cxn ang="0">
                  <a:pos x="0" y="0"/>
                </a:cxn>
              </a:cxnLst>
              <a:rect l="0" t="0" r="r" b="b"/>
              <a:pathLst>
                <a:path w="10" h="10">
                  <a:moveTo>
                    <a:pt x="0" y="0"/>
                  </a:moveTo>
                  <a:lnTo>
                    <a:pt x="1" y="5"/>
                  </a:lnTo>
                  <a:lnTo>
                    <a:pt x="3" y="10"/>
                  </a:lnTo>
                  <a:lnTo>
                    <a:pt x="6" y="10"/>
                  </a:lnTo>
                  <a:lnTo>
                    <a:pt x="10" y="10"/>
                  </a:lnTo>
                  <a:lnTo>
                    <a:pt x="8" y="7"/>
                  </a:lnTo>
                  <a:lnTo>
                    <a:pt x="6" y="2"/>
                  </a:lnTo>
                  <a:lnTo>
                    <a:pt x="1" y="0"/>
                  </a:lnTo>
                  <a:lnTo>
                    <a:pt x="0" y="0"/>
                  </a:lnTo>
                  <a:close/>
                </a:path>
              </a:pathLst>
            </a:custGeom>
            <a:solidFill>
              <a:srgbClr val="1F1A17"/>
            </a:solidFill>
            <a:ln w="9525">
              <a:noFill/>
              <a:round/>
              <a:headEnd/>
              <a:tailEnd/>
            </a:ln>
          </p:spPr>
          <p:txBody>
            <a:bodyPr/>
            <a:lstStyle/>
            <a:p>
              <a:endParaRPr lang="en-US"/>
            </a:p>
          </p:txBody>
        </p:sp>
        <p:sp>
          <p:nvSpPr>
            <p:cNvPr id="5409" name="Freeform 1313"/>
            <p:cNvSpPr>
              <a:spLocks/>
            </p:cNvSpPr>
            <p:nvPr/>
          </p:nvSpPr>
          <p:spPr bwMode="auto">
            <a:xfrm>
              <a:off x="3452" y="3089"/>
              <a:ext cx="23" cy="60"/>
            </a:xfrm>
            <a:custGeom>
              <a:avLst/>
              <a:gdLst/>
              <a:ahLst/>
              <a:cxnLst>
                <a:cxn ang="0">
                  <a:pos x="2" y="0"/>
                </a:cxn>
                <a:cxn ang="0">
                  <a:pos x="0" y="9"/>
                </a:cxn>
                <a:cxn ang="0">
                  <a:pos x="0" y="19"/>
                </a:cxn>
                <a:cxn ang="0">
                  <a:pos x="2" y="29"/>
                </a:cxn>
                <a:cxn ang="0">
                  <a:pos x="3" y="37"/>
                </a:cxn>
                <a:cxn ang="0">
                  <a:pos x="12" y="47"/>
                </a:cxn>
                <a:cxn ang="0">
                  <a:pos x="20" y="60"/>
                </a:cxn>
                <a:cxn ang="0">
                  <a:pos x="22" y="59"/>
                </a:cxn>
                <a:cxn ang="0">
                  <a:pos x="22" y="57"/>
                </a:cxn>
                <a:cxn ang="0">
                  <a:pos x="20" y="50"/>
                </a:cxn>
                <a:cxn ang="0">
                  <a:pos x="18" y="44"/>
                </a:cxn>
                <a:cxn ang="0">
                  <a:pos x="20" y="40"/>
                </a:cxn>
                <a:cxn ang="0">
                  <a:pos x="20" y="39"/>
                </a:cxn>
                <a:cxn ang="0">
                  <a:pos x="18" y="39"/>
                </a:cxn>
                <a:cxn ang="0">
                  <a:pos x="15" y="39"/>
                </a:cxn>
                <a:cxn ang="0">
                  <a:pos x="13" y="37"/>
                </a:cxn>
                <a:cxn ang="0">
                  <a:pos x="12" y="34"/>
                </a:cxn>
                <a:cxn ang="0">
                  <a:pos x="8" y="27"/>
                </a:cxn>
                <a:cxn ang="0">
                  <a:pos x="7" y="20"/>
                </a:cxn>
                <a:cxn ang="0">
                  <a:pos x="10" y="19"/>
                </a:cxn>
                <a:cxn ang="0">
                  <a:pos x="12" y="17"/>
                </a:cxn>
                <a:cxn ang="0">
                  <a:pos x="18" y="22"/>
                </a:cxn>
                <a:cxn ang="0">
                  <a:pos x="23" y="27"/>
                </a:cxn>
                <a:cxn ang="0">
                  <a:pos x="20" y="19"/>
                </a:cxn>
                <a:cxn ang="0">
                  <a:pos x="17" y="14"/>
                </a:cxn>
                <a:cxn ang="0">
                  <a:pos x="13" y="10"/>
                </a:cxn>
                <a:cxn ang="0">
                  <a:pos x="7" y="9"/>
                </a:cxn>
                <a:cxn ang="0">
                  <a:pos x="5" y="4"/>
                </a:cxn>
                <a:cxn ang="0">
                  <a:pos x="2" y="0"/>
                </a:cxn>
              </a:cxnLst>
              <a:rect l="0" t="0" r="r" b="b"/>
              <a:pathLst>
                <a:path w="23" h="60">
                  <a:moveTo>
                    <a:pt x="2" y="0"/>
                  </a:moveTo>
                  <a:lnTo>
                    <a:pt x="0" y="9"/>
                  </a:lnTo>
                  <a:lnTo>
                    <a:pt x="0" y="19"/>
                  </a:lnTo>
                  <a:lnTo>
                    <a:pt x="2" y="29"/>
                  </a:lnTo>
                  <a:lnTo>
                    <a:pt x="3" y="37"/>
                  </a:lnTo>
                  <a:lnTo>
                    <a:pt x="12" y="47"/>
                  </a:lnTo>
                  <a:lnTo>
                    <a:pt x="20" y="60"/>
                  </a:lnTo>
                  <a:lnTo>
                    <a:pt x="22" y="59"/>
                  </a:lnTo>
                  <a:lnTo>
                    <a:pt x="22" y="57"/>
                  </a:lnTo>
                  <a:lnTo>
                    <a:pt x="20" y="50"/>
                  </a:lnTo>
                  <a:lnTo>
                    <a:pt x="18" y="44"/>
                  </a:lnTo>
                  <a:lnTo>
                    <a:pt x="20" y="40"/>
                  </a:lnTo>
                  <a:lnTo>
                    <a:pt x="20" y="39"/>
                  </a:lnTo>
                  <a:lnTo>
                    <a:pt x="18" y="39"/>
                  </a:lnTo>
                  <a:lnTo>
                    <a:pt x="15" y="39"/>
                  </a:lnTo>
                  <a:lnTo>
                    <a:pt x="13" y="37"/>
                  </a:lnTo>
                  <a:lnTo>
                    <a:pt x="12" y="34"/>
                  </a:lnTo>
                  <a:lnTo>
                    <a:pt x="8" y="27"/>
                  </a:lnTo>
                  <a:lnTo>
                    <a:pt x="7" y="20"/>
                  </a:lnTo>
                  <a:lnTo>
                    <a:pt x="10" y="19"/>
                  </a:lnTo>
                  <a:lnTo>
                    <a:pt x="12" y="17"/>
                  </a:lnTo>
                  <a:lnTo>
                    <a:pt x="18" y="22"/>
                  </a:lnTo>
                  <a:lnTo>
                    <a:pt x="23" y="27"/>
                  </a:lnTo>
                  <a:lnTo>
                    <a:pt x="20" y="19"/>
                  </a:lnTo>
                  <a:lnTo>
                    <a:pt x="17" y="14"/>
                  </a:lnTo>
                  <a:lnTo>
                    <a:pt x="13" y="10"/>
                  </a:lnTo>
                  <a:lnTo>
                    <a:pt x="7" y="9"/>
                  </a:lnTo>
                  <a:lnTo>
                    <a:pt x="5" y="4"/>
                  </a:lnTo>
                  <a:lnTo>
                    <a:pt x="2" y="0"/>
                  </a:lnTo>
                  <a:close/>
                </a:path>
              </a:pathLst>
            </a:custGeom>
            <a:solidFill>
              <a:srgbClr val="1F1A17"/>
            </a:solidFill>
            <a:ln w="9525">
              <a:noFill/>
              <a:round/>
              <a:headEnd/>
              <a:tailEnd/>
            </a:ln>
          </p:spPr>
          <p:txBody>
            <a:bodyPr/>
            <a:lstStyle/>
            <a:p>
              <a:endParaRPr lang="en-US"/>
            </a:p>
          </p:txBody>
        </p:sp>
        <p:sp>
          <p:nvSpPr>
            <p:cNvPr id="5410" name="Freeform 1314"/>
            <p:cNvSpPr>
              <a:spLocks/>
            </p:cNvSpPr>
            <p:nvPr/>
          </p:nvSpPr>
          <p:spPr bwMode="auto">
            <a:xfrm>
              <a:off x="3494" y="3036"/>
              <a:ext cx="30" cy="10"/>
            </a:xfrm>
            <a:custGeom>
              <a:avLst/>
              <a:gdLst/>
              <a:ahLst/>
              <a:cxnLst>
                <a:cxn ang="0">
                  <a:pos x="0" y="0"/>
                </a:cxn>
                <a:cxn ang="0">
                  <a:pos x="3" y="5"/>
                </a:cxn>
                <a:cxn ang="0">
                  <a:pos x="5" y="8"/>
                </a:cxn>
                <a:cxn ang="0">
                  <a:pos x="10" y="10"/>
                </a:cxn>
                <a:cxn ang="0">
                  <a:pos x="13" y="10"/>
                </a:cxn>
                <a:cxn ang="0">
                  <a:pos x="22" y="10"/>
                </a:cxn>
                <a:cxn ang="0">
                  <a:pos x="30" y="8"/>
                </a:cxn>
                <a:cxn ang="0">
                  <a:pos x="22" y="5"/>
                </a:cxn>
                <a:cxn ang="0">
                  <a:pos x="15" y="1"/>
                </a:cxn>
                <a:cxn ang="0">
                  <a:pos x="8" y="1"/>
                </a:cxn>
                <a:cxn ang="0">
                  <a:pos x="0" y="0"/>
                </a:cxn>
              </a:cxnLst>
              <a:rect l="0" t="0" r="r" b="b"/>
              <a:pathLst>
                <a:path w="30" h="10">
                  <a:moveTo>
                    <a:pt x="0" y="0"/>
                  </a:moveTo>
                  <a:lnTo>
                    <a:pt x="3" y="5"/>
                  </a:lnTo>
                  <a:lnTo>
                    <a:pt x="5" y="8"/>
                  </a:lnTo>
                  <a:lnTo>
                    <a:pt x="10" y="10"/>
                  </a:lnTo>
                  <a:lnTo>
                    <a:pt x="13" y="10"/>
                  </a:lnTo>
                  <a:lnTo>
                    <a:pt x="22" y="10"/>
                  </a:lnTo>
                  <a:lnTo>
                    <a:pt x="30" y="8"/>
                  </a:lnTo>
                  <a:lnTo>
                    <a:pt x="22" y="5"/>
                  </a:lnTo>
                  <a:lnTo>
                    <a:pt x="15" y="1"/>
                  </a:lnTo>
                  <a:lnTo>
                    <a:pt x="8" y="1"/>
                  </a:lnTo>
                  <a:lnTo>
                    <a:pt x="0" y="0"/>
                  </a:lnTo>
                  <a:close/>
                </a:path>
              </a:pathLst>
            </a:custGeom>
            <a:solidFill>
              <a:srgbClr val="1F1A17"/>
            </a:solidFill>
            <a:ln w="9525">
              <a:noFill/>
              <a:round/>
              <a:headEnd/>
              <a:tailEnd/>
            </a:ln>
          </p:spPr>
          <p:txBody>
            <a:bodyPr/>
            <a:lstStyle/>
            <a:p>
              <a:endParaRPr lang="en-US"/>
            </a:p>
          </p:txBody>
        </p:sp>
        <p:sp>
          <p:nvSpPr>
            <p:cNvPr id="5411" name="Freeform 1315"/>
            <p:cNvSpPr>
              <a:spLocks/>
            </p:cNvSpPr>
            <p:nvPr/>
          </p:nvSpPr>
          <p:spPr bwMode="auto">
            <a:xfrm>
              <a:off x="3541" y="3052"/>
              <a:ext cx="56" cy="32"/>
            </a:xfrm>
            <a:custGeom>
              <a:avLst/>
              <a:gdLst/>
              <a:ahLst/>
              <a:cxnLst>
                <a:cxn ang="0">
                  <a:pos x="0" y="24"/>
                </a:cxn>
                <a:cxn ang="0">
                  <a:pos x="1" y="22"/>
                </a:cxn>
                <a:cxn ang="0">
                  <a:pos x="10" y="20"/>
                </a:cxn>
                <a:cxn ang="0">
                  <a:pos x="20" y="19"/>
                </a:cxn>
                <a:cxn ang="0">
                  <a:pos x="30" y="15"/>
                </a:cxn>
                <a:cxn ang="0">
                  <a:pos x="33" y="12"/>
                </a:cxn>
                <a:cxn ang="0">
                  <a:pos x="40" y="10"/>
                </a:cxn>
                <a:cxn ang="0">
                  <a:pos x="51" y="5"/>
                </a:cxn>
                <a:cxn ang="0">
                  <a:pos x="56" y="0"/>
                </a:cxn>
                <a:cxn ang="0">
                  <a:pos x="45" y="14"/>
                </a:cxn>
                <a:cxn ang="0">
                  <a:pos x="45" y="20"/>
                </a:cxn>
                <a:cxn ang="0">
                  <a:pos x="45" y="19"/>
                </a:cxn>
                <a:cxn ang="0">
                  <a:pos x="43" y="17"/>
                </a:cxn>
                <a:cxn ang="0">
                  <a:pos x="41" y="14"/>
                </a:cxn>
                <a:cxn ang="0">
                  <a:pos x="38" y="14"/>
                </a:cxn>
                <a:cxn ang="0">
                  <a:pos x="31" y="19"/>
                </a:cxn>
                <a:cxn ang="0">
                  <a:pos x="26" y="20"/>
                </a:cxn>
                <a:cxn ang="0">
                  <a:pos x="30" y="27"/>
                </a:cxn>
                <a:cxn ang="0">
                  <a:pos x="20" y="22"/>
                </a:cxn>
                <a:cxn ang="0">
                  <a:pos x="16" y="24"/>
                </a:cxn>
                <a:cxn ang="0">
                  <a:pos x="18" y="29"/>
                </a:cxn>
                <a:cxn ang="0">
                  <a:pos x="10" y="24"/>
                </a:cxn>
                <a:cxn ang="0">
                  <a:pos x="15" y="32"/>
                </a:cxn>
                <a:cxn ang="0">
                  <a:pos x="0" y="24"/>
                </a:cxn>
              </a:cxnLst>
              <a:rect l="0" t="0" r="r" b="b"/>
              <a:pathLst>
                <a:path w="56" h="32">
                  <a:moveTo>
                    <a:pt x="0" y="24"/>
                  </a:moveTo>
                  <a:lnTo>
                    <a:pt x="1" y="22"/>
                  </a:lnTo>
                  <a:lnTo>
                    <a:pt x="10" y="20"/>
                  </a:lnTo>
                  <a:lnTo>
                    <a:pt x="20" y="19"/>
                  </a:lnTo>
                  <a:lnTo>
                    <a:pt x="30" y="15"/>
                  </a:lnTo>
                  <a:lnTo>
                    <a:pt x="33" y="12"/>
                  </a:lnTo>
                  <a:lnTo>
                    <a:pt x="40" y="10"/>
                  </a:lnTo>
                  <a:lnTo>
                    <a:pt x="51" y="5"/>
                  </a:lnTo>
                  <a:lnTo>
                    <a:pt x="56" y="0"/>
                  </a:lnTo>
                  <a:lnTo>
                    <a:pt x="45" y="14"/>
                  </a:lnTo>
                  <a:lnTo>
                    <a:pt x="45" y="20"/>
                  </a:lnTo>
                  <a:lnTo>
                    <a:pt x="45" y="19"/>
                  </a:lnTo>
                  <a:lnTo>
                    <a:pt x="43" y="17"/>
                  </a:lnTo>
                  <a:lnTo>
                    <a:pt x="41" y="14"/>
                  </a:lnTo>
                  <a:lnTo>
                    <a:pt x="38" y="14"/>
                  </a:lnTo>
                  <a:lnTo>
                    <a:pt x="31" y="19"/>
                  </a:lnTo>
                  <a:lnTo>
                    <a:pt x="26" y="20"/>
                  </a:lnTo>
                  <a:lnTo>
                    <a:pt x="30" y="27"/>
                  </a:lnTo>
                  <a:lnTo>
                    <a:pt x="20" y="22"/>
                  </a:lnTo>
                  <a:lnTo>
                    <a:pt x="16" y="24"/>
                  </a:lnTo>
                  <a:lnTo>
                    <a:pt x="18" y="29"/>
                  </a:lnTo>
                  <a:lnTo>
                    <a:pt x="10" y="24"/>
                  </a:lnTo>
                  <a:lnTo>
                    <a:pt x="15" y="32"/>
                  </a:lnTo>
                  <a:lnTo>
                    <a:pt x="0" y="24"/>
                  </a:lnTo>
                  <a:close/>
                </a:path>
              </a:pathLst>
            </a:custGeom>
            <a:solidFill>
              <a:srgbClr val="1F1A17"/>
            </a:solidFill>
            <a:ln w="9525">
              <a:noFill/>
              <a:round/>
              <a:headEnd/>
              <a:tailEnd/>
            </a:ln>
          </p:spPr>
          <p:txBody>
            <a:bodyPr/>
            <a:lstStyle/>
            <a:p>
              <a:endParaRPr lang="en-US"/>
            </a:p>
          </p:txBody>
        </p:sp>
        <p:sp>
          <p:nvSpPr>
            <p:cNvPr id="5412" name="Freeform 1316"/>
            <p:cNvSpPr>
              <a:spLocks/>
            </p:cNvSpPr>
            <p:nvPr/>
          </p:nvSpPr>
          <p:spPr bwMode="auto">
            <a:xfrm>
              <a:off x="3477" y="3103"/>
              <a:ext cx="24" cy="18"/>
            </a:xfrm>
            <a:custGeom>
              <a:avLst/>
              <a:gdLst/>
              <a:ahLst/>
              <a:cxnLst>
                <a:cxn ang="0">
                  <a:pos x="0" y="6"/>
                </a:cxn>
                <a:cxn ang="0">
                  <a:pos x="5" y="13"/>
                </a:cxn>
                <a:cxn ang="0">
                  <a:pos x="10" y="18"/>
                </a:cxn>
                <a:cxn ang="0">
                  <a:pos x="13" y="11"/>
                </a:cxn>
                <a:cxn ang="0">
                  <a:pos x="13" y="5"/>
                </a:cxn>
                <a:cxn ang="0">
                  <a:pos x="24" y="3"/>
                </a:cxn>
                <a:cxn ang="0">
                  <a:pos x="22" y="0"/>
                </a:cxn>
                <a:cxn ang="0">
                  <a:pos x="17" y="0"/>
                </a:cxn>
                <a:cxn ang="0">
                  <a:pos x="12" y="0"/>
                </a:cxn>
                <a:cxn ang="0">
                  <a:pos x="8" y="5"/>
                </a:cxn>
                <a:cxn ang="0">
                  <a:pos x="8" y="8"/>
                </a:cxn>
                <a:cxn ang="0">
                  <a:pos x="8" y="5"/>
                </a:cxn>
                <a:cxn ang="0">
                  <a:pos x="7" y="3"/>
                </a:cxn>
                <a:cxn ang="0">
                  <a:pos x="3" y="5"/>
                </a:cxn>
                <a:cxn ang="0">
                  <a:pos x="0" y="6"/>
                </a:cxn>
              </a:cxnLst>
              <a:rect l="0" t="0" r="r" b="b"/>
              <a:pathLst>
                <a:path w="24" h="18">
                  <a:moveTo>
                    <a:pt x="0" y="6"/>
                  </a:moveTo>
                  <a:lnTo>
                    <a:pt x="5" y="13"/>
                  </a:lnTo>
                  <a:lnTo>
                    <a:pt x="10" y="18"/>
                  </a:lnTo>
                  <a:lnTo>
                    <a:pt x="13" y="11"/>
                  </a:lnTo>
                  <a:lnTo>
                    <a:pt x="13" y="5"/>
                  </a:lnTo>
                  <a:lnTo>
                    <a:pt x="24" y="3"/>
                  </a:lnTo>
                  <a:lnTo>
                    <a:pt x="22" y="0"/>
                  </a:lnTo>
                  <a:lnTo>
                    <a:pt x="17" y="0"/>
                  </a:lnTo>
                  <a:lnTo>
                    <a:pt x="12" y="0"/>
                  </a:lnTo>
                  <a:lnTo>
                    <a:pt x="8" y="5"/>
                  </a:lnTo>
                  <a:lnTo>
                    <a:pt x="8" y="8"/>
                  </a:lnTo>
                  <a:lnTo>
                    <a:pt x="8" y="5"/>
                  </a:lnTo>
                  <a:lnTo>
                    <a:pt x="7" y="3"/>
                  </a:lnTo>
                  <a:lnTo>
                    <a:pt x="3" y="5"/>
                  </a:lnTo>
                  <a:lnTo>
                    <a:pt x="0" y="6"/>
                  </a:lnTo>
                  <a:close/>
                </a:path>
              </a:pathLst>
            </a:custGeom>
            <a:solidFill>
              <a:srgbClr val="1F1A17"/>
            </a:solidFill>
            <a:ln w="9525">
              <a:noFill/>
              <a:round/>
              <a:headEnd/>
              <a:tailEnd/>
            </a:ln>
          </p:spPr>
          <p:txBody>
            <a:bodyPr/>
            <a:lstStyle/>
            <a:p>
              <a:endParaRPr lang="en-US"/>
            </a:p>
          </p:txBody>
        </p:sp>
        <p:sp>
          <p:nvSpPr>
            <p:cNvPr id="5413" name="Freeform 1317"/>
            <p:cNvSpPr>
              <a:spLocks/>
            </p:cNvSpPr>
            <p:nvPr/>
          </p:nvSpPr>
          <p:spPr bwMode="auto">
            <a:xfrm>
              <a:off x="3504" y="3154"/>
              <a:ext cx="35" cy="44"/>
            </a:xfrm>
            <a:custGeom>
              <a:avLst/>
              <a:gdLst/>
              <a:ahLst/>
              <a:cxnLst>
                <a:cxn ang="0">
                  <a:pos x="0" y="5"/>
                </a:cxn>
                <a:cxn ang="0">
                  <a:pos x="2" y="14"/>
                </a:cxn>
                <a:cxn ang="0">
                  <a:pos x="3" y="27"/>
                </a:cxn>
                <a:cxn ang="0">
                  <a:pos x="7" y="34"/>
                </a:cxn>
                <a:cxn ang="0">
                  <a:pos x="8" y="37"/>
                </a:cxn>
                <a:cxn ang="0">
                  <a:pos x="18" y="29"/>
                </a:cxn>
                <a:cxn ang="0">
                  <a:pos x="22" y="37"/>
                </a:cxn>
                <a:cxn ang="0">
                  <a:pos x="25" y="44"/>
                </a:cxn>
                <a:cxn ang="0">
                  <a:pos x="30" y="39"/>
                </a:cxn>
                <a:cxn ang="0">
                  <a:pos x="32" y="36"/>
                </a:cxn>
                <a:cxn ang="0">
                  <a:pos x="28" y="32"/>
                </a:cxn>
                <a:cxn ang="0">
                  <a:pos x="27" y="31"/>
                </a:cxn>
                <a:cxn ang="0">
                  <a:pos x="33" y="32"/>
                </a:cxn>
                <a:cxn ang="0">
                  <a:pos x="35" y="26"/>
                </a:cxn>
                <a:cxn ang="0">
                  <a:pos x="23" y="27"/>
                </a:cxn>
                <a:cxn ang="0">
                  <a:pos x="22" y="24"/>
                </a:cxn>
                <a:cxn ang="0">
                  <a:pos x="17" y="22"/>
                </a:cxn>
                <a:cxn ang="0">
                  <a:pos x="12" y="24"/>
                </a:cxn>
                <a:cxn ang="0">
                  <a:pos x="10" y="24"/>
                </a:cxn>
                <a:cxn ang="0">
                  <a:pos x="10" y="22"/>
                </a:cxn>
                <a:cxn ang="0">
                  <a:pos x="12" y="19"/>
                </a:cxn>
                <a:cxn ang="0">
                  <a:pos x="13" y="15"/>
                </a:cxn>
                <a:cxn ang="0">
                  <a:pos x="12" y="14"/>
                </a:cxn>
                <a:cxn ang="0">
                  <a:pos x="7" y="14"/>
                </a:cxn>
                <a:cxn ang="0">
                  <a:pos x="5" y="12"/>
                </a:cxn>
                <a:cxn ang="0">
                  <a:pos x="8" y="0"/>
                </a:cxn>
                <a:cxn ang="0">
                  <a:pos x="0" y="5"/>
                </a:cxn>
              </a:cxnLst>
              <a:rect l="0" t="0" r="r" b="b"/>
              <a:pathLst>
                <a:path w="35" h="44">
                  <a:moveTo>
                    <a:pt x="0" y="5"/>
                  </a:moveTo>
                  <a:lnTo>
                    <a:pt x="2" y="14"/>
                  </a:lnTo>
                  <a:lnTo>
                    <a:pt x="3" y="27"/>
                  </a:lnTo>
                  <a:lnTo>
                    <a:pt x="7" y="34"/>
                  </a:lnTo>
                  <a:lnTo>
                    <a:pt x="8" y="37"/>
                  </a:lnTo>
                  <a:lnTo>
                    <a:pt x="18" y="29"/>
                  </a:lnTo>
                  <a:lnTo>
                    <a:pt x="22" y="37"/>
                  </a:lnTo>
                  <a:lnTo>
                    <a:pt x="25" y="44"/>
                  </a:lnTo>
                  <a:lnTo>
                    <a:pt x="30" y="39"/>
                  </a:lnTo>
                  <a:lnTo>
                    <a:pt x="32" y="36"/>
                  </a:lnTo>
                  <a:lnTo>
                    <a:pt x="28" y="32"/>
                  </a:lnTo>
                  <a:lnTo>
                    <a:pt x="27" y="31"/>
                  </a:lnTo>
                  <a:lnTo>
                    <a:pt x="33" y="32"/>
                  </a:lnTo>
                  <a:lnTo>
                    <a:pt x="35" y="26"/>
                  </a:lnTo>
                  <a:lnTo>
                    <a:pt x="23" y="27"/>
                  </a:lnTo>
                  <a:lnTo>
                    <a:pt x="22" y="24"/>
                  </a:lnTo>
                  <a:lnTo>
                    <a:pt x="17" y="22"/>
                  </a:lnTo>
                  <a:lnTo>
                    <a:pt x="12" y="24"/>
                  </a:lnTo>
                  <a:lnTo>
                    <a:pt x="10" y="24"/>
                  </a:lnTo>
                  <a:lnTo>
                    <a:pt x="10" y="22"/>
                  </a:lnTo>
                  <a:lnTo>
                    <a:pt x="12" y="19"/>
                  </a:lnTo>
                  <a:lnTo>
                    <a:pt x="13" y="15"/>
                  </a:lnTo>
                  <a:lnTo>
                    <a:pt x="12" y="14"/>
                  </a:lnTo>
                  <a:lnTo>
                    <a:pt x="7" y="14"/>
                  </a:lnTo>
                  <a:lnTo>
                    <a:pt x="5" y="12"/>
                  </a:lnTo>
                  <a:lnTo>
                    <a:pt x="8" y="0"/>
                  </a:lnTo>
                  <a:lnTo>
                    <a:pt x="0" y="5"/>
                  </a:lnTo>
                  <a:close/>
                </a:path>
              </a:pathLst>
            </a:custGeom>
            <a:solidFill>
              <a:srgbClr val="1F1A17"/>
            </a:solidFill>
            <a:ln w="9525">
              <a:noFill/>
              <a:round/>
              <a:headEnd/>
              <a:tailEnd/>
            </a:ln>
          </p:spPr>
          <p:txBody>
            <a:bodyPr/>
            <a:lstStyle/>
            <a:p>
              <a:endParaRPr lang="en-US"/>
            </a:p>
          </p:txBody>
        </p:sp>
        <p:sp>
          <p:nvSpPr>
            <p:cNvPr id="5414" name="Freeform 1318"/>
            <p:cNvSpPr>
              <a:spLocks/>
            </p:cNvSpPr>
            <p:nvPr/>
          </p:nvSpPr>
          <p:spPr bwMode="auto">
            <a:xfrm>
              <a:off x="3534" y="3126"/>
              <a:ext cx="30" cy="30"/>
            </a:xfrm>
            <a:custGeom>
              <a:avLst/>
              <a:gdLst/>
              <a:ahLst/>
              <a:cxnLst>
                <a:cxn ang="0">
                  <a:pos x="0" y="23"/>
                </a:cxn>
                <a:cxn ang="0">
                  <a:pos x="5" y="20"/>
                </a:cxn>
                <a:cxn ang="0">
                  <a:pos x="13" y="15"/>
                </a:cxn>
                <a:cxn ang="0">
                  <a:pos x="17" y="10"/>
                </a:cxn>
                <a:cxn ang="0">
                  <a:pos x="22" y="7"/>
                </a:cxn>
                <a:cxn ang="0">
                  <a:pos x="28" y="2"/>
                </a:cxn>
                <a:cxn ang="0">
                  <a:pos x="30" y="0"/>
                </a:cxn>
                <a:cxn ang="0">
                  <a:pos x="30" y="5"/>
                </a:cxn>
                <a:cxn ang="0">
                  <a:pos x="30" y="8"/>
                </a:cxn>
                <a:cxn ang="0">
                  <a:pos x="28" y="8"/>
                </a:cxn>
                <a:cxn ang="0">
                  <a:pos x="27" y="10"/>
                </a:cxn>
                <a:cxn ang="0">
                  <a:pos x="28" y="12"/>
                </a:cxn>
                <a:cxn ang="0">
                  <a:pos x="30" y="15"/>
                </a:cxn>
                <a:cxn ang="0">
                  <a:pos x="27" y="13"/>
                </a:cxn>
                <a:cxn ang="0">
                  <a:pos x="23" y="12"/>
                </a:cxn>
                <a:cxn ang="0">
                  <a:pos x="25" y="13"/>
                </a:cxn>
                <a:cxn ang="0">
                  <a:pos x="25" y="17"/>
                </a:cxn>
                <a:cxn ang="0">
                  <a:pos x="23" y="20"/>
                </a:cxn>
                <a:cxn ang="0">
                  <a:pos x="22" y="25"/>
                </a:cxn>
                <a:cxn ang="0">
                  <a:pos x="18" y="22"/>
                </a:cxn>
                <a:cxn ang="0">
                  <a:pos x="17" y="18"/>
                </a:cxn>
                <a:cxn ang="0">
                  <a:pos x="17" y="23"/>
                </a:cxn>
                <a:cxn ang="0">
                  <a:pos x="17" y="27"/>
                </a:cxn>
                <a:cxn ang="0">
                  <a:pos x="13" y="25"/>
                </a:cxn>
                <a:cxn ang="0">
                  <a:pos x="8" y="23"/>
                </a:cxn>
                <a:cxn ang="0">
                  <a:pos x="7" y="23"/>
                </a:cxn>
                <a:cxn ang="0">
                  <a:pos x="7" y="23"/>
                </a:cxn>
                <a:cxn ang="0">
                  <a:pos x="5" y="27"/>
                </a:cxn>
                <a:cxn ang="0">
                  <a:pos x="3" y="30"/>
                </a:cxn>
                <a:cxn ang="0">
                  <a:pos x="2" y="27"/>
                </a:cxn>
                <a:cxn ang="0">
                  <a:pos x="0" y="23"/>
                </a:cxn>
              </a:cxnLst>
              <a:rect l="0" t="0" r="r" b="b"/>
              <a:pathLst>
                <a:path w="30" h="30">
                  <a:moveTo>
                    <a:pt x="0" y="23"/>
                  </a:moveTo>
                  <a:lnTo>
                    <a:pt x="5" y="20"/>
                  </a:lnTo>
                  <a:lnTo>
                    <a:pt x="13" y="15"/>
                  </a:lnTo>
                  <a:lnTo>
                    <a:pt x="17" y="10"/>
                  </a:lnTo>
                  <a:lnTo>
                    <a:pt x="22" y="7"/>
                  </a:lnTo>
                  <a:lnTo>
                    <a:pt x="28" y="2"/>
                  </a:lnTo>
                  <a:lnTo>
                    <a:pt x="30" y="0"/>
                  </a:lnTo>
                  <a:lnTo>
                    <a:pt x="30" y="5"/>
                  </a:lnTo>
                  <a:lnTo>
                    <a:pt x="30" y="8"/>
                  </a:lnTo>
                  <a:lnTo>
                    <a:pt x="28" y="8"/>
                  </a:lnTo>
                  <a:lnTo>
                    <a:pt x="27" y="10"/>
                  </a:lnTo>
                  <a:lnTo>
                    <a:pt x="28" y="12"/>
                  </a:lnTo>
                  <a:lnTo>
                    <a:pt x="30" y="15"/>
                  </a:lnTo>
                  <a:lnTo>
                    <a:pt x="27" y="13"/>
                  </a:lnTo>
                  <a:lnTo>
                    <a:pt x="23" y="12"/>
                  </a:lnTo>
                  <a:lnTo>
                    <a:pt x="25" y="13"/>
                  </a:lnTo>
                  <a:lnTo>
                    <a:pt x="25" y="17"/>
                  </a:lnTo>
                  <a:lnTo>
                    <a:pt x="23" y="20"/>
                  </a:lnTo>
                  <a:lnTo>
                    <a:pt x="22" y="25"/>
                  </a:lnTo>
                  <a:lnTo>
                    <a:pt x="18" y="22"/>
                  </a:lnTo>
                  <a:lnTo>
                    <a:pt x="17" y="18"/>
                  </a:lnTo>
                  <a:lnTo>
                    <a:pt x="17" y="23"/>
                  </a:lnTo>
                  <a:lnTo>
                    <a:pt x="17" y="27"/>
                  </a:lnTo>
                  <a:lnTo>
                    <a:pt x="13" y="25"/>
                  </a:lnTo>
                  <a:lnTo>
                    <a:pt x="8" y="23"/>
                  </a:lnTo>
                  <a:lnTo>
                    <a:pt x="7" y="23"/>
                  </a:lnTo>
                  <a:lnTo>
                    <a:pt x="7" y="23"/>
                  </a:lnTo>
                  <a:lnTo>
                    <a:pt x="5" y="27"/>
                  </a:lnTo>
                  <a:lnTo>
                    <a:pt x="3" y="30"/>
                  </a:lnTo>
                  <a:lnTo>
                    <a:pt x="2" y="27"/>
                  </a:lnTo>
                  <a:lnTo>
                    <a:pt x="0" y="23"/>
                  </a:lnTo>
                  <a:close/>
                </a:path>
              </a:pathLst>
            </a:custGeom>
            <a:solidFill>
              <a:srgbClr val="1F1A17"/>
            </a:solidFill>
            <a:ln w="9525">
              <a:noFill/>
              <a:round/>
              <a:headEnd/>
              <a:tailEnd/>
            </a:ln>
          </p:spPr>
          <p:txBody>
            <a:bodyPr/>
            <a:lstStyle/>
            <a:p>
              <a:endParaRPr lang="en-US"/>
            </a:p>
          </p:txBody>
        </p:sp>
        <p:sp>
          <p:nvSpPr>
            <p:cNvPr id="5415" name="Freeform 1319"/>
            <p:cNvSpPr>
              <a:spLocks/>
            </p:cNvSpPr>
            <p:nvPr/>
          </p:nvSpPr>
          <p:spPr bwMode="auto">
            <a:xfrm>
              <a:off x="3454" y="3213"/>
              <a:ext cx="88" cy="50"/>
            </a:xfrm>
            <a:custGeom>
              <a:avLst/>
              <a:gdLst/>
              <a:ahLst/>
              <a:cxnLst>
                <a:cxn ang="0">
                  <a:pos x="3" y="13"/>
                </a:cxn>
                <a:cxn ang="0">
                  <a:pos x="0" y="25"/>
                </a:cxn>
                <a:cxn ang="0">
                  <a:pos x="1" y="33"/>
                </a:cxn>
                <a:cxn ang="0">
                  <a:pos x="3" y="40"/>
                </a:cxn>
                <a:cxn ang="0">
                  <a:pos x="5" y="50"/>
                </a:cxn>
                <a:cxn ang="0">
                  <a:pos x="10" y="47"/>
                </a:cxn>
                <a:cxn ang="0">
                  <a:pos x="13" y="42"/>
                </a:cxn>
                <a:cxn ang="0">
                  <a:pos x="15" y="33"/>
                </a:cxn>
                <a:cxn ang="0">
                  <a:pos x="16" y="32"/>
                </a:cxn>
                <a:cxn ang="0">
                  <a:pos x="20" y="33"/>
                </a:cxn>
                <a:cxn ang="0">
                  <a:pos x="23" y="38"/>
                </a:cxn>
                <a:cxn ang="0">
                  <a:pos x="25" y="28"/>
                </a:cxn>
                <a:cxn ang="0">
                  <a:pos x="26" y="23"/>
                </a:cxn>
                <a:cxn ang="0">
                  <a:pos x="30" y="20"/>
                </a:cxn>
                <a:cxn ang="0">
                  <a:pos x="36" y="20"/>
                </a:cxn>
                <a:cxn ang="0">
                  <a:pos x="38" y="15"/>
                </a:cxn>
                <a:cxn ang="0">
                  <a:pos x="40" y="12"/>
                </a:cxn>
                <a:cxn ang="0">
                  <a:pos x="45" y="10"/>
                </a:cxn>
                <a:cxn ang="0">
                  <a:pos x="48" y="8"/>
                </a:cxn>
                <a:cxn ang="0">
                  <a:pos x="48" y="15"/>
                </a:cxn>
                <a:cxn ang="0">
                  <a:pos x="48" y="20"/>
                </a:cxn>
                <a:cxn ang="0">
                  <a:pos x="52" y="13"/>
                </a:cxn>
                <a:cxn ang="0">
                  <a:pos x="57" y="8"/>
                </a:cxn>
                <a:cxn ang="0">
                  <a:pos x="55" y="18"/>
                </a:cxn>
                <a:cxn ang="0">
                  <a:pos x="58" y="27"/>
                </a:cxn>
                <a:cxn ang="0">
                  <a:pos x="60" y="17"/>
                </a:cxn>
                <a:cxn ang="0">
                  <a:pos x="62" y="8"/>
                </a:cxn>
                <a:cxn ang="0">
                  <a:pos x="65" y="25"/>
                </a:cxn>
                <a:cxn ang="0">
                  <a:pos x="68" y="45"/>
                </a:cxn>
                <a:cxn ang="0">
                  <a:pos x="72" y="45"/>
                </a:cxn>
                <a:cxn ang="0">
                  <a:pos x="73" y="45"/>
                </a:cxn>
                <a:cxn ang="0">
                  <a:pos x="75" y="43"/>
                </a:cxn>
                <a:cxn ang="0">
                  <a:pos x="75" y="40"/>
                </a:cxn>
                <a:cxn ang="0">
                  <a:pos x="75" y="33"/>
                </a:cxn>
                <a:cxn ang="0">
                  <a:pos x="73" y="27"/>
                </a:cxn>
                <a:cxn ang="0">
                  <a:pos x="80" y="30"/>
                </a:cxn>
                <a:cxn ang="0">
                  <a:pos x="88" y="30"/>
                </a:cxn>
                <a:cxn ang="0">
                  <a:pos x="82" y="27"/>
                </a:cxn>
                <a:cxn ang="0">
                  <a:pos x="77" y="22"/>
                </a:cxn>
                <a:cxn ang="0">
                  <a:pos x="73" y="17"/>
                </a:cxn>
                <a:cxn ang="0">
                  <a:pos x="68" y="10"/>
                </a:cxn>
                <a:cxn ang="0">
                  <a:pos x="67" y="7"/>
                </a:cxn>
                <a:cxn ang="0">
                  <a:pos x="65" y="3"/>
                </a:cxn>
                <a:cxn ang="0">
                  <a:pos x="62" y="2"/>
                </a:cxn>
                <a:cxn ang="0">
                  <a:pos x="57" y="0"/>
                </a:cxn>
                <a:cxn ang="0">
                  <a:pos x="48" y="0"/>
                </a:cxn>
                <a:cxn ang="0">
                  <a:pos x="42" y="0"/>
                </a:cxn>
                <a:cxn ang="0">
                  <a:pos x="25" y="12"/>
                </a:cxn>
                <a:cxn ang="0">
                  <a:pos x="10" y="25"/>
                </a:cxn>
                <a:cxn ang="0">
                  <a:pos x="8" y="27"/>
                </a:cxn>
                <a:cxn ang="0">
                  <a:pos x="6" y="27"/>
                </a:cxn>
                <a:cxn ang="0">
                  <a:pos x="5" y="25"/>
                </a:cxn>
                <a:cxn ang="0">
                  <a:pos x="3" y="23"/>
                </a:cxn>
                <a:cxn ang="0">
                  <a:pos x="3" y="20"/>
                </a:cxn>
                <a:cxn ang="0">
                  <a:pos x="3" y="13"/>
                </a:cxn>
              </a:cxnLst>
              <a:rect l="0" t="0" r="r" b="b"/>
              <a:pathLst>
                <a:path w="88" h="50">
                  <a:moveTo>
                    <a:pt x="3" y="13"/>
                  </a:moveTo>
                  <a:lnTo>
                    <a:pt x="0" y="25"/>
                  </a:lnTo>
                  <a:lnTo>
                    <a:pt x="1" y="33"/>
                  </a:lnTo>
                  <a:lnTo>
                    <a:pt x="3" y="40"/>
                  </a:lnTo>
                  <a:lnTo>
                    <a:pt x="5" y="50"/>
                  </a:lnTo>
                  <a:lnTo>
                    <a:pt x="10" y="47"/>
                  </a:lnTo>
                  <a:lnTo>
                    <a:pt x="13" y="42"/>
                  </a:lnTo>
                  <a:lnTo>
                    <a:pt x="15" y="33"/>
                  </a:lnTo>
                  <a:lnTo>
                    <a:pt x="16" y="32"/>
                  </a:lnTo>
                  <a:lnTo>
                    <a:pt x="20" y="33"/>
                  </a:lnTo>
                  <a:lnTo>
                    <a:pt x="23" y="38"/>
                  </a:lnTo>
                  <a:lnTo>
                    <a:pt x="25" y="28"/>
                  </a:lnTo>
                  <a:lnTo>
                    <a:pt x="26" y="23"/>
                  </a:lnTo>
                  <a:lnTo>
                    <a:pt x="30" y="20"/>
                  </a:lnTo>
                  <a:lnTo>
                    <a:pt x="36" y="20"/>
                  </a:lnTo>
                  <a:lnTo>
                    <a:pt x="38" y="15"/>
                  </a:lnTo>
                  <a:lnTo>
                    <a:pt x="40" y="12"/>
                  </a:lnTo>
                  <a:lnTo>
                    <a:pt x="45" y="10"/>
                  </a:lnTo>
                  <a:lnTo>
                    <a:pt x="48" y="8"/>
                  </a:lnTo>
                  <a:lnTo>
                    <a:pt x="48" y="15"/>
                  </a:lnTo>
                  <a:lnTo>
                    <a:pt x="48" y="20"/>
                  </a:lnTo>
                  <a:lnTo>
                    <a:pt x="52" y="13"/>
                  </a:lnTo>
                  <a:lnTo>
                    <a:pt x="57" y="8"/>
                  </a:lnTo>
                  <a:lnTo>
                    <a:pt x="55" y="18"/>
                  </a:lnTo>
                  <a:lnTo>
                    <a:pt x="58" y="27"/>
                  </a:lnTo>
                  <a:lnTo>
                    <a:pt x="60" y="17"/>
                  </a:lnTo>
                  <a:lnTo>
                    <a:pt x="62" y="8"/>
                  </a:lnTo>
                  <a:lnTo>
                    <a:pt x="65" y="25"/>
                  </a:lnTo>
                  <a:lnTo>
                    <a:pt x="68" y="45"/>
                  </a:lnTo>
                  <a:lnTo>
                    <a:pt x="72" y="45"/>
                  </a:lnTo>
                  <a:lnTo>
                    <a:pt x="73" y="45"/>
                  </a:lnTo>
                  <a:lnTo>
                    <a:pt x="75" y="43"/>
                  </a:lnTo>
                  <a:lnTo>
                    <a:pt x="75" y="40"/>
                  </a:lnTo>
                  <a:lnTo>
                    <a:pt x="75" y="33"/>
                  </a:lnTo>
                  <a:lnTo>
                    <a:pt x="73" y="27"/>
                  </a:lnTo>
                  <a:lnTo>
                    <a:pt x="80" y="30"/>
                  </a:lnTo>
                  <a:lnTo>
                    <a:pt x="88" y="30"/>
                  </a:lnTo>
                  <a:lnTo>
                    <a:pt x="82" y="27"/>
                  </a:lnTo>
                  <a:lnTo>
                    <a:pt x="77" y="22"/>
                  </a:lnTo>
                  <a:lnTo>
                    <a:pt x="73" y="17"/>
                  </a:lnTo>
                  <a:lnTo>
                    <a:pt x="68" y="10"/>
                  </a:lnTo>
                  <a:lnTo>
                    <a:pt x="67" y="7"/>
                  </a:lnTo>
                  <a:lnTo>
                    <a:pt x="65" y="3"/>
                  </a:lnTo>
                  <a:lnTo>
                    <a:pt x="62" y="2"/>
                  </a:lnTo>
                  <a:lnTo>
                    <a:pt x="57" y="0"/>
                  </a:lnTo>
                  <a:lnTo>
                    <a:pt x="48" y="0"/>
                  </a:lnTo>
                  <a:lnTo>
                    <a:pt x="42" y="0"/>
                  </a:lnTo>
                  <a:lnTo>
                    <a:pt x="25" y="12"/>
                  </a:lnTo>
                  <a:lnTo>
                    <a:pt x="10" y="25"/>
                  </a:lnTo>
                  <a:lnTo>
                    <a:pt x="8" y="27"/>
                  </a:lnTo>
                  <a:lnTo>
                    <a:pt x="6" y="27"/>
                  </a:lnTo>
                  <a:lnTo>
                    <a:pt x="5" y="25"/>
                  </a:lnTo>
                  <a:lnTo>
                    <a:pt x="3" y="23"/>
                  </a:lnTo>
                  <a:lnTo>
                    <a:pt x="3" y="20"/>
                  </a:lnTo>
                  <a:lnTo>
                    <a:pt x="3" y="13"/>
                  </a:lnTo>
                  <a:close/>
                </a:path>
              </a:pathLst>
            </a:custGeom>
            <a:solidFill>
              <a:srgbClr val="1F1A17"/>
            </a:solidFill>
            <a:ln w="9525">
              <a:noFill/>
              <a:round/>
              <a:headEnd/>
              <a:tailEnd/>
            </a:ln>
          </p:spPr>
          <p:txBody>
            <a:bodyPr/>
            <a:lstStyle/>
            <a:p>
              <a:endParaRPr lang="en-US"/>
            </a:p>
          </p:txBody>
        </p:sp>
        <p:sp>
          <p:nvSpPr>
            <p:cNvPr id="5416" name="Freeform 1320"/>
            <p:cNvSpPr>
              <a:spLocks/>
            </p:cNvSpPr>
            <p:nvPr/>
          </p:nvSpPr>
          <p:spPr bwMode="auto">
            <a:xfrm>
              <a:off x="3450" y="3282"/>
              <a:ext cx="15" cy="15"/>
            </a:xfrm>
            <a:custGeom>
              <a:avLst/>
              <a:gdLst/>
              <a:ahLst/>
              <a:cxnLst>
                <a:cxn ang="0">
                  <a:pos x="0" y="15"/>
                </a:cxn>
                <a:cxn ang="0">
                  <a:pos x="0" y="11"/>
                </a:cxn>
                <a:cxn ang="0">
                  <a:pos x="2" y="6"/>
                </a:cxn>
                <a:cxn ang="0">
                  <a:pos x="4" y="3"/>
                </a:cxn>
                <a:cxn ang="0">
                  <a:pos x="5" y="1"/>
                </a:cxn>
                <a:cxn ang="0">
                  <a:pos x="7" y="0"/>
                </a:cxn>
                <a:cxn ang="0">
                  <a:pos x="9" y="0"/>
                </a:cxn>
                <a:cxn ang="0">
                  <a:pos x="14" y="8"/>
                </a:cxn>
                <a:cxn ang="0">
                  <a:pos x="15" y="15"/>
                </a:cxn>
                <a:cxn ang="0">
                  <a:pos x="10" y="13"/>
                </a:cxn>
                <a:cxn ang="0">
                  <a:pos x="5" y="13"/>
                </a:cxn>
                <a:cxn ang="0">
                  <a:pos x="2" y="15"/>
                </a:cxn>
                <a:cxn ang="0">
                  <a:pos x="0" y="15"/>
                </a:cxn>
              </a:cxnLst>
              <a:rect l="0" t="0" r="r" b="b"/>
              <a:pathLst>
                <a:path w="15" h="15">
                  <a:moveTo>
                    <a:pt x="0" y="15"/>
                  </a:moveTo>
                  <a:lnTo>
                    <a:pt x="0" y="11"/>
                  </a:lnTo>
                  <a:lnTo>
                    <a:pt x="2" y="6"/>
                  </a:lnTo>
                  <a:lnTo>
                    <a:pt x="4" y="3"/>
                  </a:lnTo>
                  <a:lnTo>
                    <a:pt x="5" y="1"/>
                  </a:lnTo>
                  <a:lnTo>
                    <a:pt x="7" y="0"/>
                  </a:lnTo>
                  <a:lnTo>
                    <a:pt x="9" y="0"/>
                  </a:lnTo>
                  <a:lnTo>
                    <a:pt x="14" y="8"/>
                  </a:lnTo>
                  <a:lnTo>
                    <a:pt x="15" y="15"/>
                  </a:lnTo>
                  <a:lnTo>
                    <a:pt x="10" y="13"/>
                  </a:lnTo>
                  <a:lnTo>
                    <a:pt x="5" y="13"/>
                  </a:lnTo>
                  <a:lnTo>
                    <a:pt x="2" y="15"/>
                  </a:lnTo>
                  <a:lnTo>
                    <a:pt x="0" y="15"/>
                  </a:lnTo>
                  <a:close/>
                </a:path>
              </a:pathLst>
            </a:custGeom>
            <a:solidFill>
              <a:srgbClr val="1F1A17"/>
            </a:solidFill>
            <a:ln w="9525">
              <a:noFill/>
              <a:round/>
              <a:headEnd/>
              <a:tailEnd/>
            </a:ln>
          </p:spPr>
          <p:txBody>
            <a:bodyPr/>
            <a:lstStyle/>
            <a:p>
              <a:endParaRPr lang="en-US"/>
            </a:p>
          </p:txBody>
        </p:sp>
        <p:sp>
          <p:nvSpPr>
            <p:cNvPr id="5417" name="Freeform 1321"/>
            <p:cNvSpPr>
              <a:spLocks/>
            </p:cNvSpPr>
            <p:nvPr/>
          </p:nvSpPr>
          <p:spPr bwMode="auto">
            <a:xfrm>
              <a:off x="3404" y="3241"/>
              <a:ext cx="21" cy="30"/>
            </a:xfrm>
            <a:custGeom>
              <a:avLst/>
              <a:gdLst/>
              <a:ahLst/>
              <a:cxnLst>
                <a:cxn ang="0">
                  <a:pos x="6" y="0"/>
                </a:cxn>
                <a:cxn ang="0">
                  <a:pos x="3" y="4"/>
                </a:cxn>
                <a:cxn ang="0">
                  <a:pos x="0" y="12"/>
                </a:cxn>
                <a:cxn ang="0">
                  <a:pos x="3" y="24"/>
                </a:cxn>
                <a:cxn ang="0">
                  <a:pos x="8" y="30"/>
                </a:cxn>
                <a:cxn ang="0">
                  <a:pos x="8" y="17"/>
                </a:cxn>
                <a:cxn ang="0">
                  <a:pos x="15" y="30"/>
                </a:cxn>
                <a:cxn ang="0">
                  <a:pos x="18" y="29"/>
                </a:cxn>
                <a:cxn ang="0">
                  <a:pos x="16" y="22"/>
                </a:cxn>
                <a:cxn ang="0">
                  <a:pos x="18" y="12"/>
                </a:cxn>
                <a:cxn ang="0">
                  <a:pos x="20" y="5"/>
                </a:cxn>
                <a:cxn ang="0">
                  <a:pos x="21" y="4"/>
                </a:cxn>
                <a:cxn ang="0">
                  <a:pos x="6" y="9"/>
                </a:cxn>
                <a:cxn ang="0">
                  <a:pos x="6" y="0"/>
                </a:cxn>
              </a:cxnLst>
              <a:rect l="0" t="0" r="r" b="b"/>
              <a:pathLst>
                <a:path w="21" h="30">
                  <a:moveTo>
                    <a:pt x="6" y="0"/>
                  </a:moveTo>
                  <a:lnTo>
                    <a:pt x="3" y="4"/>
                  </a:lnTo>
                  <a:lnTo>
                    <a:pt x="0" y="12"/>
                  </a:lnTo>
                  <a:lnTo>
                    <a:pt x="3" y="24"/>
                  </a:lnTo>
                  <a:lnTo>
                    <a:pt x="8" y="30"/>
                  </a:lnTo>
                  <a:lnTo>
                    <a:pt x="8" y="17"/>
                  </a:lnTo>
                  <a:lnTo>
                    <a:pt x="15" y="30"/>
                  </a:lnTo>
                  <a:lnTo>
                    <a:pt x="18" y="29"/>
                  </a:lnTo>
                  <a:lnTo>
                    <a:pt x="16" y="22"/>
                  </a:lnTo>
                  <a:lnTo>
                    <a:pt x="18" y="12"/>
                  </a:lnTo>
                  <a:lnTo>
                    <a:pt x="20" y="5"/>
                  </a:lnTo>
                  <a:lnTo>
                    <a:pt x="21" y="4"/>
                  </a:lnTo>
                  <a:lnTo>
                    <a:pt x="6" y="9"/>
                  </a:lnTo>
                  <a:lnTo>
                    <a:pt x="6" y="0"/>
                  </a:lnTo>
                  <a:close/>
                </a:path>
              </a:pathLst>
            </a:custGeom>
            <a:solidFill>
              <a:srgbClr val="1F1A17"/>
            </a:solidFill>
            <a:ln w="9525">
              <a:noFill/>
              <a:round/>
              <a:headEnd/>
              <a:tailEnd/>
            </a:ln>
          </p:spPr>
          <p:txBody>
            <a:bodyPr/>
            <a:lstStyle/>
            <a:p>
              <a:endParaRPr lang="en-US"/>
            </a:p>
          </p:txBody>
        </p:sp>
        <p:sp>
          <p:nvSpPr>
            <p:cNvPr id="5418" name="Freeform 1322"/>
            <p:cNvSpPr>
              <a:spLocks/>
            </p:cNvSpPr>
            <p:nvPr/>
          </p:nvSpPr>
          <p:spPr bwMode="auto">
            <a:xfrm>
              <a:off x="3325" y="3198"/>
              <a:ext cx="45" cy="20"/>
            </a:xfrm>
            <a:custGeom>
              <a:avLst/>
              <a:gdLst/>
              <a:ahLst/>
              <a:cxnLst>
                <a:cxn ang="0">
                  <a:pos x="0" y="2"/>
                </a:cxn>
                <a:cxn ang="0">
                  <a:pos x="3" y="0"/>
                </a:cxn>
                <a:cxn ang="0">
                  <a:pos x="12" y="2"/>
                </a:cxn>
                <a:cxn ang="0">
                  <a:pos x="25" y="7"/>
                </a:cxn>
                <a:cxn ang="0">
                  <a:pos x="32" y="10"/>
                </a:cxn>
                <a:cxn ang="0">
                  <a:pos x="30" y="0"/>
                </a:cxn>
                <a:cxn ang="0">
                  <a:pos x="33" y="0"/>
                </a:cxn>
                <a:cxn ang="0">
                  <a:pos x="37" y="0"/>
                </a:cxn>
                <a:cxn ang="0">
                  <a:pos x="42" y="5"/>
                </a:cxn>
                <a:cxn ang="0">
                  <a:pos x="45" y="8"/>
                </a:cxn>
                <a:cxn ang="0">
                  <a:pos x="44" y="20"/>
                </a:cxn>
                <a:cxn ang="0">
                  <a:pos x="40" y="7"/>
                </a:cxn>
                <a:cxn ang="0">
                  <a:pos x="38" y="10"/>
                </a:cxn>
                <a:cxn ang="0">
                  <a:pos x="30" y="15"/>
                </a:cxn>
                <a:cxn ang="0">
                  <a:pos x="18" y="13"/>
                </a:cxn>
                <a:cxn ang="0">
                  <a:pos x="10" y="12"/>
                </a:cxn>
                <a:cxn ang="0">
                  <a:pos x="8" y="3"/>
                </a:cxn>
                <a:cxn ang="0">
                  <a:pos x="0" y="2"/>
                </a:cxn>
              </a:cxnLst>
              <a:rect l="0" t="0" r="r" b="b"/>
              <a:pathLst>
                <a:path w="45" h="20">
                  <a:moveTo>
                    <a:pt x="0" y="2"/>
                  </a:moveTo>
                  <a:lnTo>
                    <a:pt x="3" y="0"/>
                  </a:lnTo>
                  <a:lnTo>
                    <a:pt x="12" y="2"/>
                  </a:lnTo>
                  <a:lnTo>
                    <a:pt x="25" y="7"/>
                  </a:lnTo>
                  <a:lnTo>
                    <a:pt x="32" y="10"/>
                  </a:lnTo>
                  <a:lnTo>
                    <a:pt x="30" y="0"/>
                  </a:lnTo>
                  <a:lnTo>
                    <a:pt x="33" y="0"/>
                  </a:lnTo>
                  <a:lnTo>
                    <a:pt x="37" y="0"/>
                  </a:lnTo>
                  <a:lnTo>
                    <a:pt x="42" y="5"/>
                  </a:lnTo>
                  <a:lnTo>
                    <a:pt x="45" y="8"/>
                  </a:lnTo>
                  <a:lnTo>
                    <a:pt x="44" y="20"/>
                  </a:lnTo>
                  <a:lnTo>
                    <a:pt x="40" y="7"/>
                  </a:lnTo>
                  <a:lnTo>
                    <a:pt x="38" y="10"/>
                  </a:lnTo>
                  <a:lnTo>
                    <a:pt x="30" y="15"/>
                  </a:lnTo>
                  <a:lnTo>
                    <a:pt x="18" y="13"/>
                  </a:lnTo>
                  <a:lnTo>
                    <a:pt x="10" y="12"/>
                  </a:lnTo>
                  <a:lnTo>
                    <a:pt x="8" y="3"/>
                  </a:lnTo>
                  <a:lnTo>
                    <a:pt x="0" y="2"/>
                  </a:lnTo>
                  <a:close/>
                </a:path>
              </a:pathLst>
            </a:custGeom>
            <a:solidFill>
              <a:srgbClr val="1F1A17"/>
            </a:solidFill>
            <a:ln w="9525">
              <a:noFill/>
              <a:round/>
              <a:headEnd/>
              <a:tailEnd/>
            </a:ln>
          </p:spPr>
          <p:txBody>
            <a:bodyPr/>
            <a:lstStyle/>
            <a:p>
              <a:endParaRPr lang="en-US"/>
            </a:p>
          </p:txBody>
        </p:sp>
        <p:sp>
          <p:nvSpPr>
            <p:cNvPr id="5419" name="Freeform 1323"/>
            <p:cNvSpPr>
              <a:spLocks/>
            </p:cNvSpPr>
            <p:nvPr/>
          </p:nvSpPr>
          <p:spPr bwMode="auto">
            <a:xfrm>
              <a:off x="3327" y="3230"/>
              <a:ext cx="33" cy="33"/>
            </a:xfrm>
            <a:custGeom>
              <a:avLst/>
              <a:gdLst/>
              <a:ahLst/>
              <a:cxnLst>
                <a:cxn ang="0">
                  <a:pos x="0" y="0"/>
                </a:cxn>
                <a:cxn ang="0">
                  <a:pos x="8" y="3"/>
                </a:cxn>
                <a:cxn ang="0">
                  <a:pos x="16" y="10"/>
                </a:cxn>
                <a:cxn ang="0">
                  <a:pos x="23" y="15"/>
                </a:cxn>
                <a:cxn ang="0">
                  <a:pos x="28" y="18"/>
                </a:cxn>
                <a:cxn ang="0">
                  <a:pos x="31" y="26"/>
                </a:cxn>
                <a:cxn ang="0">
                  <a:pos x="33" y="31"/>
                </a:cxn>
                <a:cxn ang="0">
                  <a:pos x="31" y="33"/>
                </a:cxn>
                <a:cxn ang="0">
                  <a:pos x="30" y="33"/>
                </a:cxn>
                <a:cxn ang="0">
                  <a:pos x="28" y="31"/>
                </a:cxn>
                <a:cxn ang="0">
                  <a:pos x="26" y="31"/>
                </a:cxn>
                <a:cxn ang="0">
                  <a:pos x="23" y="26"/>
                </a:cxn>
                <a:cxn ang="0">
                  <a:pos x="20" y="21"/>
                </a:cxn>
                <a:cxn ang="0">
                  <a:pos x="20" y="25"/>
                </a:cxn>
                <a:cxn ang="0">
                  <a:pos x="20" y="28"/>
                </a:cxn>
                <a:cxn ang="0">
                  <a:pos x="16" y="28"/>
                </a:cxn>
                <a:cxn ang="0">
                  <a:pos x="15" y="28"/>
                </a:cxn>
                <a:cxn ang="0">
                  <a:pos x="13" y="25"/>
                </a:cxn>
                <a:cxn ang="0">
                  <a:pos x="13" y="21"/>
                </a:cxn>
                <a:cxn ang="0">
                  <a:pos x="11" y="18"/>
                </a:cxn>
                <a:cxn ang="0">
                  <a:pos x="8" y="16"/>
                </a:cxn>
                <a:cxn ang="0">
                  <a:pos x="8" y="11"/>
                </a:cxn>
                <a:cxn ang="0">
                  <a:pos x="8" y="8"/>
                </a:cxn>
                <a:cxn ang="0">
                  <a:pos x="5" y="5"/>
                </a:cxn>
                <a:cxn ang="0">
                  <a:pos x="0" y="0"/>
                </a:cxn>
              </a:cxnLst>
              <a:rect l="0" t="0" r="r" b="b"/>
              <a:pathLst>
                <a:path w="33" h="33">
                  <a:moveTo>
                    <a:pt x="0" y="0"/>
                  </a:moveTo>
                  <a:lnTo>
                    <a:pt x="8" y="3"/>
                  </a:lnTo>
                  <a:lnTo>
                    <a:pt x="16" y="10"/>
                  </a:lnTo>
                  <a:lnTo>
                    <a:pt x="23" y="15"/>
                  </a:lnTo>
                  <a:lnTo>
                    <a:pt x="28" y="18"/>
                  </a:lnTo>
                  <a:lnTo>
                    <a:pt x="31" y="26"/>
                  </a:lnTo>
                  <a:lnTo>
                    <a:pt x="33" y="31"/>
                  </a:lnTo>
                  <a:lnTo>
                    <a:pt x="31" y="33"/>
                  </a:lnTo>
                  <a:lnTo>
                    <a:pt x="30" y="33"/>
                  </a:lnTo>
                  <a:lnTo>
                    <a:pt x="28" y="31"/>
                  </a:lnTo>
                  <a:lnTo>
                    <a:pt x="26" y="31"/>
                  </a:lnTo>
                  <a:lnTo>
                    <a:pt x="23" y="26"/>
                  </a:lnTo>
                  <a:lnTo>
                    <a:pt x="20" y="21"/>
                  </a:lnTo>
                  <a:lnTo>
                    <a:pt x="20" y="25"/>
                  </a:lnTo>
                  <a:lnTo>
                    <a:pt x="20" y="28"/>
                  </a:lnTo>
                  <a:lnTo>
                    <a:pt x="16" y="28"/>
                  </a:lnTo>
                  <a:lnTo>
                    <a:pt x="15" y="28"/>
                  </a:lnTo>
                  <a:lnTo>
                    <a:pt x="13" y="25"/>
                  </a:lnTo>
                  <a:lnTo>
                    <a:pt x="13" y="21"/>
                  </a:lnTo>
                  <a:lnTo>
                    <a:pt x="11" y="18"/>
                  </a:lnTo>
                  <a:lnTo>
                    <a:pt x="8" y="16"/>
                  </a:lnTo>
                  <a:lnTo>
                    <a:pt x="8" y="11"/>
                  </a:lnTo>
                  <a:lnTo>
                    <a:pt x="8" y="8"/>
                  </a:lnTo>
                  <a:lnTo>
                    <a:pt x="5" y="5"/>
                  </a:lnTo>
                  <a:lnTo>
                    <a:pt x="0" y="0"/>
                  </a:lnTo>
                  <a:close/>
                </a:path>
              </a:pathLst>
            </a:custGeom>
            <a:solidFill>
              <a:srgbClr val="1F1A17"/>
            </a:solidFill>
            <a:ln w="9525">
              <a:noFill/>
              <a:round/>
              <a:headEnd/>
              <a:tailEnd/>
            </a:ln>
          </p:spPr>
          <p:txBody>
            <a:bodyPr/>
            <a:lstStyle/>
            <a:p>
              <a:endParaRPr lang="en-US"/>
            </a:p>
          </p:txBody>
        </p:sp>
        <p:sp>
          <p:nvSpPr>
            <p:cNvPr id="5420" name="Freeform 1324"/>
            <p:cNvSpPr>
              <a:spLocks/>
            </p:cNvSpPr>
            <p:nvPr/>
          </p:nvSpPr>
          <p:spPr bwMode="auto">
            <a:xfrm>
              <a:off x="3370" y="3233"/>
              <a:ext cx="29" cy="18"/>
            </a:xfrm>
            <a:custGeom>
              <a:avLst/>
              <a:gdLst/>
              <a:ahLst/>
              <a:cxnLst>
                <a:cxn ang="0">
                  <a:pos x="5" y="0"/>
                </a:cxn>
                <a:cxn ang="0">
                  <a:pos x="0" y="2"/>
                </a:cxn>
                <a:cxn ang="0">
                  <a:pos x="0" y="12"/>
                </a:cxn>
                <a:cxn ang="0">
                  <a:pos x="5" y="13"/>
                </a:cxn>
                <a:cxn ang="0">
                  <a:pos x="12" y="18"/>
                </a:cxn>
                <a:cxn ang="0">
                  <a:pos x="22" y="17"/>
                </a:cxn>
                <a:cxn ang="0">
                  <a:pos x="29" y="13"/>
                </a:cxn>
                <a:cxn ang="0">
                  <a:pos x="24" y="13"/>
                </a:cxn>
                <a:cxn ang="0">
                  <a:pos x="15" y="12"/>
                </a:cxn>
                <a:cxn ang="0">
                  <a:pos x="9" y="5"/>
                </a:cxn>
                <a:cxn ang="0">
                  <a:pos x="5" y="0"/>
                </a:cxn>
              </a:cxnLst>
              <a:rect l="0" t="0" r="r" b="b"/>
              <a:pathLst>
                <a:path w="29" h="18">
                  <a:moveTo>
                    <a:pt x="5" y="0"/>
                  </a:moveTo>
                  <a:lnTo>
                    <a:pt x="0" y="2"/>
                  </a:lnTo>
                  <a:lnTo>
                    <a:pt x="0" y="12"/>
                  </a:lnTo>
                  <a:lnTo>
                    <a:pt x="5" y="13"/>
                  </a:lnTo>
                  <a:lnTo>
                    <a:pt x="12" y="18"/>
                  </a:lnTo>
                  <a:lnTo>
                    <a:pt x="22" y="17"/>
                  </a:lnTo>
                  <a:lnTo>
                    <a:pt x="29" y="13"/>
                  </a:lnTo>
                  <a:lnTo>
                    <a:pt x="24" y="13"/>
                  </a:lnTo>
                  <a:lnTo>
                    <a:pt x="15" y="12"/>
                  </a:lnTo>
                  <a:lnTo>
                    <a:pt x="9" y="5"/>
                  </a:lnTo>
                  <a:lnTo>
                    <a:pt x="5" y="0"/>
                  </a:lnTo>
                  <a:close/>
                </a:path>
              </a:pathLst>
            </a:custGeom>
            <a:solidFill>
              <a:srgbClr val="1F1A17"/>
            </a:solidFill>
            <a:ln w="9525">
              <a:noFill/>
              <a:round/>
              <a:headEnd/>
              <a:tailEnd/>
            </a:ln>
          </p:spPr>
          <p:txBody>
            <a:bodyPr/>
            <a:lstStyle/>
            <a:p>
              <a:endParaRPr lang="en-US"/>
            </a:p>
          </p:txBody>
        </p:sp>
        <p:sp>
          <p:nvSpPr>
            <p:cNvPr id="5421" name="Freeform 1325"/>
            <p:cNvSpPr>
              <a:spLocks/>
            </p:cNvSpPr>
            <p:nvPr/>
          </p:nvSpPr>
          <p:spPr bwMode="auto">
            <a:xfrm>
              <a:off x="3360" y="3118"/>
              <a:ext cx="62" cy="67"/>
            </a:xfrm>
            <a:custGeom>
              <a:avLst/>
              <a:gdLst/>
              <a:ahLst/>
              <a:cxnLst>
                <a:cxn ang="0">
                  <a:pos x="0" y="0"/>
                </a:cxn>
                <a:cxn ang="0">
                  <a:pos x="9" y="6"/>
                </a:cxn>
                <a:cxn ang="0">
                  <a:pos x="24" y="20"/>
                </a:cxn>
                <a:cxn ang="0">
                  <a:pos x="34" y="31"/>
                </a:cxn>
                <a:cxn ang="0">
                  <a:pos x="42" y="40"/>
                </a:cxn>
                <a:cxn ang="0">
                  <a:pos x="54" y="43"/>
                </a:cxn>
                <a:cxn ang="0">
                  <a:pos x="62" y="46"/>
                </a:cxn>
                <a:cxn ang="0">
                  <a:pos x="62" y="51"/>
                </a:cxn>
                <a:cxn ang="0">
                  <a:pos x="60" y="55"/>
                </a:cxn>
                <a:cxn ang="0">
                  <a:pos x="57" y="56"/>
                </a:cxn>
                <a:cxn ang="0">
                  <a:pos x="54" y="58"/>
                </a:cxn>
                <a:cxn ang="0">
                  <a:pos x="49" y="51"/>
                </a:cxn>
                <a:cxn ang="0">
                  <a:pos x="44" y="46"/>
                </a:cxn>
                <a:cxn ang="0">
                  <a:pos x="49" y="55"/>
                </a:cxn>
                <a:cxn ang="0">
                  <a:pos x="52" y="63"/>
                </a:cxn>
                <a:cxn ang="0">
                  <a:pos x="49" y="65"/>
                </a:cxn>
                <a:cxn ang="0">
                  <a:pos x="45" y="67"/>
                </a:cxn>
                <a:cxn ang="0">
                  <a:pos x="44" y="62"/>
                </a:cxn>
                <a:cxn ang="0">
                  <a:pos x="42" y="56"/>
                </a:cxn>
                <a:cxn ang="0">
                  <a:pos x="39" y="55"/>
                </a:cxn>
                <a:cxn ang="0">
                  <a:pos x="35" y="51"/>
                </a:cxn>
                <a:cxn ang="0">
                  <a:pos x="34" y="45"/>
                </a:cxn>
                <a:cxn ang="0">
                  <a:pos x="30" y="36"/>
                </a:cxn>
                <a:cxn ang="0">
                  <a:pos x="25" y="43"/>
                </a:cxn>
                <a:cxn ang="0">
                  <a:pos x="22" y="51"/>
                </a:cxn>
                <a:cxn ang="0">
                  <a:pos x="20" y="40"/>
                </a:cxn>
                <a:cxn ang="0">
                  <a:pos x="20" y="28"/>
                </a:cxn>
                <a:cxn ang="0">
                  <a:pos x="19" y="35"/>
                </a:cxn>
                <a:cxn ang="0">
                  <a:pos x="15" y="40"/>
                </a:cxn>
                <a:cxn ang="0">
                  <a:pos x="14" y="28"/>
                </a:cxn>
                <a:cxn ang="0">
                  <a:pos x="10" y="18"/>
                </a:cxn>
                <a:cxn ang="0">
                  <a:pos x="5" y="8"/>
                </a:cxn>
                <a:cxn ang="0">
                  <a:pos x="0" y="0"/>
                </a:cxn>
              </a:cxnLst>
              <a:rect l="0" t="0" r="r" b="b"/>
              <a:pathLst>
                <a:path w="62" h="67">
                  <a:moveTo>
                    <a:pt x="0" y="0"/>
                  </a:moveTo>
                  <a:lnTo>
                    <a:pt x="9" y="6"/>
                  </a:lnTo>
                  <a:lnTo>
                    <a:pt x="24" y="20"/>
                  </a:lnTo>
                  <a:lnTo>
                    <a:pt x="34" y="31"/>
                  </a:lnTo>
                  <a:lnTo>
                    <a:pt x="42" y="40"/>
                  </a:lnTo>
                  <a:lnTo>
                    <a:pt x="54" y="43"/>
                  </a:lnTo>
                  <a:lnTo>
                    <a:pt x="62" y="46"/>
                  </a:lnTo>
                  <a:lnTo>
                    <a:pt x="62" y="51"/>
                  </a:lnTo>
                  <a:lnTo>
                    <a:pt x="60" y="55"/>
                  </a:lnTo>
                  <a:lnTo>
                    <a:pt x="57" y="56"/>
                  </a:lnTo>
                  <a:lnTo>
                    <a:pt x="54" y="58"/>
                  </a:lnTo>
                  <a:lnTo>
                    <a:pt x="49" y="51"/>
                  </a:lnTo>
                  <a:lnTo>
                    <a:pt x="44" y="46"/>
                  </a:lnTo>
                  <a:lnTo>
                    <a:pt x="49" y="55"/>
                  </a:lnTo>
                  <a:lnTo>
                    <a:pt x="52" y="63"/>
                  </a:lnTo>
                  <a:lnTo>
                    <a:pt x="49" y="65"/>
                  </a:lnTo>
                  <a:lnTo>
                    <a:pt x="45" y="67"/>
                  </a:lnTo>
                  <a:lnTo>
                    <a:pt x="44" y="62"/>
                  </a:lnTo>
                  <a:lnTo>
                    <a:pt x="42" y="56"/>
                  </a:lnTo>
                  <a:lnTo>
                    <a:pt x="39" y="55"/>
                  </a:lnTo>
                  <a:lnTo>
                    <a:pt x="35" y="51"/>
                  </a:lnTo>
                  <a:lnTo>
                    <a:pt x="34" y="45"/>
                  </a:lnTo>
                  <a:lnTo>
                    <a:pt x="30" y="36"/>
                  </a:lnTo>
                  <a:lnTo>
                    <a:pt x="25" y="43"/>
                  </a:lnTo>
                  <a:lnTo>
                    <a:pt x="22" y="51"/>
                  </a:lnTo>
                  <a:lnTo>
                    <a:pt x="20" y="40"/>
                  </a:lnTo>
                  <a:lnTo>
                    <a:pt x="20" y="28"/>
                  </a:lnTo>
                  <a:lnTo>
                    <a:pt x="19" y="35"/>
                  </a:lnTo>
                  <a:lnTo>
                    <a:pt x="15" y="40"/>
                  </a:lnTo>
                  <a:lnTo>
                    <a:pt x="14" y="28"/>
                  </a:lnTo>
                  <a:lnTo>
                    <a:pt x="10" y="18"/>
                  </a:lnTo>
                  <a:lnTo>
                    <a:pt x="5" y="8"/>
                  </a:lnTo>
                  <a:lnTo>
                    <a:pt x="0" y="0"/>
                  </a:lnTo>
                  <a:close/>
                </a:path>
              </a:pathLst>
            </a:custGeom>
            <a:solidFill>
              <a:srgbClr val="1F1A17"/>
            </a:solidFill>
            <a:ln w="9525">
              <a:noFill/>
              <a:round/>
              <a:headEnd/>
              <a:tailEnd/>
            </a:ln>
          </p:spPr>
          <p:txBody>
            <a:bodyPr/>
            <a:lstStyle/>
            <a:p>
              <a:endParaRPr lang="en-US"/>
            </a:p>
          </p:txBody>
        </p:sp>
        <p:sp>
          <p:nvSpPr>
            <p:cNvPr id="5422" name="Freeform 1326"/>
            <p:cNvSpPr>
              <a:spLocks/>
            </p:cNvSpPr>
            <p:nvPr/>
          </p:nvSpPr>
          <p:spPr bwMode="auto">
            <a:xfrm>
              <a:off x="3328" y="3044"/>
              <a:ext cx="52" cy="42"/>
            </a:xfrm>
            <a:custGeom>
              <a:avLst/>
              <a:gdLst/>
              <a:ahLst/>
              <a:cxnLst>
                <a:cxn ang="0">
                  <a:pos x="0" y="0"/>
                </a:cxn>
                <a:cxn ang="0">
                  <a:pos x="9" y="10"/>
                </a:cxn>
                <a:cxn ang="0">
                  <a:pos x="17" y="18"/>
                </a:cxn>
                <a:cxn ang="0">
                  <a:pos x="20" y="20"/>
                </a:cxn>
                <a:cxn ang="0">
                  <a:pos x="25" y="22"/>
                </a:cxn>
                <a:cxn ang="0">
                  <a:pos x="30" y="22"/>
                </a:cxn>
                <a:cxn ang="0">
                  <a:pos x="35" y="22"/>
                </a:cxn>
                <a:cxn ang="0">
                  <a:pos x="39" y="22"/>
                </a:cxn>
                <a:cxn ang="0">
                  <a:pos x="42" y="23"/>
                </a:cxn>
                <a:cxn ang="0">
                  <a:pos x="47" y="33"/>
                </a:cxn>
                <a:cxn ang="0">
                  <a:pos x="52" y="42"/>
                </a:cxn>
                <a:cxn ang="0">
                  <a:pos x="39" y="35"/>
                </a:cxn>
                <a:cxn ang="0">
                  <a:pos x="25" y="27"/>
                </a:cxn>
                <a:cxn ang="0">
                  <a:pos x="25" y="30"/>
                </a:cxn>
                <a:cxn ang="0">
                  <a:pos x="25" y="35"/>
                </a:cxn>
                <a:cxn ang="0">
                  <a:pos x="22" y="35"/>
                </a:cxn>
                <a:cxn ang="0">
                  <a:pos x="19" y="35"/>
                </a:cxn>
                <a:cxn ang="0">
                  <a:pos x="19" y="30"/>
                </a:cxn>
                <a:cxn ang="0">
                  <a:pos x="19" y="25"/>
                </a:cxn>
                <a:cxn ang="0">
                  <a:pos x="12" y="22"/>
                </a:cxn>
                <a:cxn ang="0">
                  <a:pos x="7" y="18"/>
                </a:cxn>
                <a:cxn ang="0">
                  <a:pos x="7" y="13"/>
                </a:cxn>
                <a:cxn ang="0">
                  <a:pos x="5" y="10"/>
                </a:cxn>
                <a:cxn ang="0">
                  <a:pos x="4" y="10"/>
                </a:cxn>
                <a:cxn ang="0">
                  <a:pos x="2" y="10"/>
                </a:cxn>
                <a:cxn ang="0">
                  <a:pos x="2" y="5"/>
                </a:cxn>
                <a:cxn ang="0">
                  <a:pos x="0" y="0"/>
                </a:cxn>
              </a:cxnLst>
              <a:rect l="0" t="0" r="r" b="b"/>
              <a:pathLst>
                <a:path w="52" h="42">
                  <a:moveTo>
                    <a:pt x="0" y="0"/>
                  </a:moveTo>
                  <a:lnTo>
                    <a:pt x="9" y="10"/>
                  </a:lnTo>
                  <a:lnTo>
                    <a:pt x="17" y="18"/>
                  </a:lnTo>
                  <a:lnTo>
                    <a:pt x="20" y="20"/>
                  </a:lnTo>
                  <a:lnTo>
                    <a:pt x="25" y="22"/>
                  </a:lnTo>
                  <a:lnTo>
                    <a:pt x="30" y="22"/>
                  </a:lnTo>
                  <a:lnTo>
                    <a:pt x="35" y="22"/>
                  </a:lnTo>
                  <a:lnTo>
                    <a:pt x="39" y="22"/>
                  </a:lnTo>
                  <a:lnTo>
                    <a:pt x="42" y="23"/>
                  </a:lnTo>
                  <a:lnTo>
                    <a:pt x="47" y="33"/>
                  </a:lnTo>
                  <a:lnTo>
                    <a:pt x="52" y="42"/>
                  </a:lnTo>
                  <a:lnTo>
                    <a:pt x="39" y="35"/>
                  </a:lnTo>
                  <a:lnTo>
                    <a:pt x="25" y="27"/>
                  </a:lnTo>
                  <a:lnTo>
                    <a:pt x="25" y="30"/>
                  </a:lnTo>
                  <a:lnTo>
                    <a:pt x="25" y="35"/>
                  </a:lnTo>
                  <a:lnTo>
                    <a:pt x="22" y="35"/>
                  </a:lnTo>
                  <a:lnTo>
                    <a:pt x="19" y="35"/>
                  </a:lnTo>
                  <a:lnTo>
                    <a:pt x="19" y="30"/>
                  </a:lnTo>
                  <a:lnTo>
                    <a:pt x="19" y="25"/>
                  </a:lnTo>
                  <a:lnTo>
                    <a:pt x="12" y="22"/>
                  </a:lnTo>
                  <a:lnTo>
                    <a:pt x="7" y="18"/>
                  </a:lnTo>
                  <a:lnTo>
                    <a:pt x="7" y="13"/>
                  </a:lnTo>
                  <a:lnTo>
                    <a:pt x="5" y="10"/>
                  </a:lnTo>
                  <a:lnTo>
                    <a:pt x="4" y="10"/>
                  </a:lnTo>
                  <a:lnTo>
                    <a:pt x="2" y="10"/>
                  </a:lnTo>
                  <a:lnTo>
                    <a:pt x="2" y="5"/>
                  </a:lnTo>
                  <a:lnTo>
                    <a:pt x="0" y="0"/>
                  </a:lnTo>
                  <a:close/>
                </a:path>
              </a:pathLst>
            </a:custGeom>
            <a:solidFill>
              <a:srgbClr val="1F1A17"/>
            </a:solidFill>
            <a:ln w="9525">
              <a:noFill/>
              <a:round/>
              <a:headEnd/>
              <a:tailEnd/>
            </a:ln>
          </p:spPr>
          <p:txBody>
            <a:bodyPr/>
            <a:lstStyle/>
            <a:p>
              <a:endParaRPr lang="en-US"/>
            </a:p>
          </p:txBody>
        </p:sp>
        <p:sp>
          <p:nvSpPr>
            <p:cNvPr id="5423" name="Freeform 1327"/>
            <p:cNvSpPr>
              <a:spLocks/>
            </p:cNvSpPr>
            <p:nvPr/>
          </p:nvSpPr>
          <p:spPr bwMode="auto">
            <a:xfrm>
              <a:off x="3327" y="2994"/>
              <a:ext cx="10" cy="15"/>
            </a:xfrm>
            <a:custGeom>
              <a:avLst/>
              <a:gdLst/>
              <a:ahLst/>
              <a:cxnLst>
                <a:cxn ang="0">
                  <a:pos x="0" y="0"/>
                </a:cxn>
                <a:cxn ang="0">
                  <a:pos x="0" y="5"/>
                </a:cxn>
                <a:cxn ang="0">
                  <a:pos x="1" y="13"/>
                </a:cxn>
                <a:cxn ang="0">
                  <a:pos x="6" y="15"/>
                </a:cxn>
                <a:cxn ang="0">
                  <a:pos x="10" y="15"/>
                </a:cxn>
                <a:cxn ang="0">
                  <a:pos x="3" y="3"/>
                </a:cxn>
                <a:cxn ang="0">
                  <a:pos x="0" y="0"/>
                </a:cxn>
              </a:cxnLst>
              <a:rect l="0" t="0" r="r" b="b"/>
              <a:pathLst>
                <a:path w="10" h="15">
                  <a:moveTo>
                    <a:pt x="0" y="0"/>
                  </a:moveTo>
                  <a:lnTo>
                    <a:pt x="0" y="5"/>
                  </a:lnTo>
                  <a:lnTo>
                    <a:pt x="1" y="13"/>
                  </a:lnTo>
                  <a:lnTo>
                    <a:pt x="6" y="15"/>
                  </a:lnTo>
                  <a:lnTo>
                    <a:pt x="10" y="15"/>
                  </a:lnTo>
                  <a:lnTo>
                    <a:pt x="3" y="3"/>
                  </a:lnTo>
                  <a:lnTo>
                    <a:pt x="0" y="0"/>
                  </a:lnTo>
                  <a:close/>
                </a:path>
              </a:pathLst>
            </a:custGeom>
            <a:solidFill>
              <a:srgbClr val="1F1A17"/>
            </a:solidFill>
            <a:ln w="9525">
              <a:noFill/>
              <a:round/>
              <a:headEnd/>
              <a:tailEnd/>
            </a:ln>
          </p:spPr>
          <p:txBody>
            <a:bodyPr/>
            <a:lstStyle/>
            <a:p>
              <a:endParaRPr lang="en-US"/>
            </a:p>
          </p:txBody>
        </p:sp>
        <p:sp>
          <p:nvSpPr>
            <p:cNvPr id="5424" name="Freeform 1328"/>
            <p:cNvSpPr>
              <a:spLocks/>
            </p:cNvSpPr>
            <p:nvPr/>
          </p:nvSpPr>
          <p:spPr bwMode="auto">
            <a:xfrm>
              <a:off x="3338" y="3012"/>
              <a:ext cx="27" cy="27"/>
            </a:xfrm>
            <a:custGeom>
              <a:avLst/>
              <a:gdLst/>
              <a:ahLst/>
              <a:cxnLst>
                <a:cxn ang="0">
                  <a:pos x="0" y="12"/>
                </a:cxn>
                <a:cxn ang="0">
                  <a:pos x="2" y="0"/>
                </a:cxn>
                <a:cxn ang="0">
                  <a:pos x="5" y="5"/>
                </a:cxn>
                <a:cxn ang="0">
                  <a:pos x="7" y="7"/>
                </a:cxn>
                <a:cxn ang="0">
                  <a:pos x="12" y="7"/>
                </a:cxn>
                <a:cxn ang="0">
                  <a:pos x="19" y="7"/>
                </a:cxn>
                <a:cxn ang="0">
                  <a:pos x="20" y="7"/>
                </a:cxn>
                <a:cxn ang="0">
                  <a:pos x="27" y="24"/>
                </a:cxn>
                <a:cxn ang="0">
                  <a:pos x="24" y="27"/>
                </a:cxn>
                <a:cxn ang="0">
                  <a:pos x="17" y="10"/>
                </a:cxn>
                <a:cxn ang="0">
                  <a:pos x="12" y="9"/>
                </a:cxn>
                <a:cxn ang="0">
                  <a:pos x="4" y="9"/>
                </a:cxn>
                <a:cxn ang="0">
                  <a:pos x="0" y="12"/>
                </a:cxn>
                <a:cxn ang="0">
                  <a:pos x="0" y="12"/>
                </a:cxn>
              </a:cxnLst>
              <a:rect l="0" t="0" r="r" b="b"/>
              <a:pathLst>
                <a:path w="27" h="27">
                  <a:moveTo>
                    <a:pt x="0" y="12"/>
                  </a:moveTo>
                  <a:lnTo>
                    <a:pt x="2" y="0"/>
                  </a:lnTo>
                  <a:lnTo>
                    <a:pt x="5" y="5"/>
                  </a:lnTo>
                  <a:lnTo>
                    <a:pt x="7" y="7"/>
                  </a:lnTo>
                  <a:lnTo>
                    <a:pt x="12" y="7"/>
                  </a:lnTo>
                  <a:lnTo>
                    <a:pt x="19" y="7"/>
                  </a:lnTo>
                  <a:lnTo>
                    <a:pt x="20" y="7"/>
                  </a:lnTo>
                  <a:lnTo>
                    <a:pt x="27" y="24"/>
                  </a:lnTo>
                  <a:lnTo>
                    <a:pt x="24" y="27"/>
                  </a:lnTo>
                  <a:lnTo>
                    <a:pt x="17" y="10"/>
                  </a:lnTo>
                  <a:lnTo>
                    <a:pt x="12" y="9"/>
                  </a:lnTo>
                  <a:lnTo>
                    <a:pt x="4" y="9"/>
                  </a:lnTo>
                  <a:lnTo>
                    <a:pt x="0" y="12"/>
                  </a:lnTo>
                  <a:lnTo>
                    <a:pt x="0" y="12"/>
                  </a:lnTo>
                  <a:close/>
                </a:path>
              </a:pathLst>
            </a:custGeom>
            <a:solidFill>
              <a:srgbClr val="1F1A17"/>
            </a:solidFill>
            <a:ln w="9525">
              <a:noFill/>
              <a:round/>
              <a:headEnd/>
              <a:tailEnd/>
            </a:ln>
          </p:spPr>
          <p:txBody>
            <a:bodyPr/>
            <a:lstStyle/>
            <a:p>
              <a:endParaRPr lang="en-US"/>
            </a:p>
          </p:txBody>
        </p:sp>
        <p:sp>
          <p:nvSpPr>
            <p:cNvPr id="5425" name="Freeform 1329"/>
            <p:cNvSpPr>
              <a:spLocks/>
            </p:cNvSpPr>
            <p:nvPr/>
          </p:nvSpPr>
          <p:spPr bwMode="auto">
            <a:xfrm>
              <a:off x="3365" y="3024"/>
              <a:ext cx="9" cy="17"/>
            </a:xfrm>
            <a:custGeom>
              <a:avLst/>
              <a:gdLst/>
              <a:ahLst/>
              <a:cxnLst>
                <a:cxn ang="0">
                  <a:pos x="5" y="0"/>
                </a:cxn>
                <a:cxn ang="0">
                  <a:pos x="0" y="2"/>
                </a:cxn>
                <a:cxn ang="0">
                  <a:pos x="7" y="17"/>
                </a:cxn>
                <a:cxn ang="0">
                  <a:pos x="9" y="15"/>
                </a:cxn>
                <a:cxn ang="0">
                  <a:pos x="9" y="8"/>
                </a:cxn>
                <a:cxn ang="0">
                  <a:pos x="5" y="2"/>
                </a:cxn>
                <a:cxn ang="0">
                  <a:pos x="5" y="0"/>
                </a:cxn>
              </a:cxnLst>
              <a:rect l="0" t="0" r="r" b="b"/>
              <a:pathLst>
                <a:path w="9" h="17">
                  <a:moveTo>
                    <a:pt x="5" y="0"/>
                  </a:moveTo>
                  <a:lnTo>
                    <a:pt x="0" y="2"/>
                  </a:lnTo>
                  <a:lnTo>
                    <a:pt x="7" y="17"/>
                  </a:lnTo>
                  <a:lnTo>
                    <a:pt x="9" y="15"/>
                  </a:lnTo>
                  <a:lnTo>
                    <a:pt x="9" y="8"/>
                  </a:lnTo>
                  <a:lnTo>
                    <a:pt x="5" y="2"/>
                  </a:lnTo>
                  <a:lnTo>
                    <a:pt x="5" y="0"/>
                  </a:lnTo>
                  <a:close/>
                </a:path>
              </a:pathLst>
            </a:custGeom>
            <a:solidFill>
              <a:srgbClr val="1F1A17"/>
            </a:solidFill>
            <a:ln w="9525">
              <a:noFill/>
              <a:round/>
              <a:headEnd/>
              <a:tailEnd/>
            </a:ln>
          </p:spPr>
          <p:txBody>
            <a:bodyPr/>
            <a:lstStyle/>
            <a:p>
              <a:endParaRPr lang="en-US"/>
            </a:p>
          </p:txBody>
        </p:sp>
        <p:sp>
          <p:nvSpPr>
            <p:cNvPr id="5426" name="Freeform 1330"/>
            <p:cNvSpPr>
              <a:spLocks/>
            </p:cNvSpPr>
            <p:nvPr/>
          </p:nvSpPr>
          <p:spPr bwMode="auto">
            <a:xfrm>
              <a:off x="3343" y="3036"/>
              <a:ext cx="17" cy="11"/>
            </a:xfrm>
            <a:custGeom>
              <a:avLst/>
              <a:gdLst/>
              <a:ahLst/>
              <a:cxnLst>
                <a:cxn ang="0">
                  <a:pos x="4" y="3"/>
                </a:cxn>
                <a:cxn ang="0">
                  <a:pos x="0" y="11"/>
                </a:cxn>
                <a:cxn ang="0">
                  <a:pos x="4" y="8"/>
                </a:cxn>
                <a:cxn ang="0">
                  <a:pos x="10" y="3"/>
                </a:cxn>
                <a:cxn ang="0">
                  <a:pos x="14" y="3"/>
                </a:cxn>
                <a:cxn ang="0">
                  <a:pos x="17" y="3"/>
                </a:cxn>
                <a:cxn ang="0">
                  <a:pos x="14" y="1"/>
                </a:cxn>
                <a:cxn ang="0">
                  <a:pos x="9" y="0"/>
                </a:cxn>
                <a:cxn ang="0">
                  <a:pos x="5" y="1"/>
                </a:cxn>
                <a:cxn ang="0">
                  <a:pos x="4" y="3"/>
                </a:cxn>
              </a:cxnLst>
              <a:rect l="0" t="0" r="r" b="b"/>
              <a:pathLst>
                <a:path w="17" h="11">
                  <a:moveTo>
                    <a:pt x="4" y="3"/>
                  </a:moveTo>
                  <a:lnTo>
                    <a:pt x="0" y="11"/>
                  </a:lnTo>
                  <a:lnTo>
                    <a:pt x="4" y="8"/>
                  </a:lnTo>
                  <a:lnTo>
                    <a:pt x="10" y="3"/>
                  </a:lnTo>
                  <a:lnTo>
                    <a:pt x="14" y="3"/>
                  </a:lnTo>
                  <a:lnTo>
                    <a:pt x="17" y="3"/>
                  </a:lnTo>
                  <a:lnTo>
                    <a:pt x="14" y="1"/>
                  </a:lnTo>
                  <a:lnTo>
                    <a:pt x="9" y="0"/>
                  </a:lnTo>
                  <a:lnTo>
                    <a:pt x="5" y="1"/>
                  </a:lnTo>
                  <a:lnTo>
                    <a:pt x="4" y="3"/>
                  </a:lnTo>
                  <a:close/>
                </a:path>
              </a:pathLst>
            </a:custGeom>
            <a:solidFill>
              <a:srgbClr val="1F1A17"/>
            </a:solidFill>
            <a:ln w="9525">
              <a:noFill/>
              <a:round/>
              <a:headEnd/>
              <a:tailEnd/>
            </a:ln>
          </p:spPr>
          <p:txBody>
            <a:bodyPr/>
            <a:lstStyle/>
            <a:p>
              <a:endParaRPr lang="en-US"/>
            </a:p>
          </p:txBody>
        </p:sp>
        <p:sp>
          <p:nvSpPr>
            <p:cNvPr id="5427" name="Freeform 1331"/>
            <p:cNvSpPr>
              <a:spLocks/>
            </p:cNvSpPr>
            <p:nvPr/>
          </p:nvSpPr>
          <p:spPr bwMode="auto">
            <a:xfrm>
              <a:off x="3315" y="3076"/>
              <a:ext cx="22" cy="28"/>
            </a:xfrm>
            <a:custGeom>
              <a:avLst/>
              <a:gdLst/>
              <a:ahLst/>
              <a:cxnLst>
                <a:cxn ang="0">
                  <a:pos x="0" y="0"/>
                </a:cxn>
                <a:cxn ang="0">
                  <a:pos x="2" y="0"/>
                </a:cxn>
                <a:cxn ang="0">
                  <a:pos x="5" y="1"/>
                </a:cxn>
                <a:cxn ang="0">
                  <a:pos x="7" y="7"/>
                </a:cxn>
                <a:cxn ang="0">
                  <a:pos x="8" y="10"/>
                </a:cxn>
                <a:cxn ang="0">
                  <a:pos x="12" y="12"/>
                </a:cxn>
                <a:cxn ang="0">
                  <a:pos x="15" y="12"/>
                </a:cxn>
                <a:cxn ang="0">
                  <a:pos x="15" y="15"/>
                </a:cxn>
                <a:cxn ang="0">
                  <a:pos x="15" y="18"/>
                </a:cxn>
                <a:cxn ang="0">
                  <a:pos x="18" y="23"/>
                </a:cxn>
                <a:cxn ang="0">
                  <a:pos x="22" y="28"/>
                </a:cxn>
                <a:cxn ang="0">
                  <a:pos x="20" y="28"/>
                </a:cxn>
                <a:cxn ang="0">
                  <a:pos x="15" y="28"/>
                </a:cxn>
                <a:cxn ang="0">
                  <a:pos x="12" y="23"/>
                </a:cxn>
                <a:cxn ang="0">
                  <a:pos x="10" y="18"/>
                </a:cxn>
                <a:cxn ang="0">
                  <a:pos x="8" y="18"/>
                </a:cxn>
                <a:cxn ang="0">
                  <a:pos x="5" y="15"/>
                </a:cxn>
                <a:cxn ang="0">
                  <a:pos x="3" y="8"/>
                </a:cxn>
                <a:cxn ang="0">
                  <a:pos x="3" y="5"/>
                </a:cxn>
                <a:cxn ang="0">
                  <a:pos x="2" y="10"/>
                </a:cxn>
                <a:cxn ang="0">
                  <a:pos x="0" y="10"/>
                </a:cxn>
                <a:cxn ang="0">
                  <a:pos x="0" y="0"/>
                </a:cxn>
              </a:cxnLst>
              <a:rect l="0" t="0" r="r" b="b"/>
              <a:pathLst>
                <a:path w="22" h="28">
                  <a:moveTo>
                    <a:pt x="0" y="0"/>
                  </a:moveTo>
                  <a:lnTo>
                    <a:pt x="2" y="0"/>
                  </a:lnTo>
                  <a:lnTo>
                    <a:pt x="5" y="1"/>
                  </a:lnTo>
                  <a:lnTo>
                    <a:pt x="7" y="7"/>
                  </a:lnTo>
                  <a:lnTo>
                    <a:pt x="8" y="10"/>
                  </a:lnTo>
                  <a:lnTo>
                    <a:pt x="12" y="12"/>
                  </a:lnTo>
                  <a:lnTo>
                    <a:pt x="15" y="12"/>
                  </a:lnTo>
                  <a:lnTo>
                    <a:pt x="15" y="15"/>
                  </a:lnTo>
                  <a:lnTo>
                    <a:pt x="15" y="18"/>
                  </a:lnTo>
                  <a:lnTo>
                    <a:pt x="18" y="23"/>
                  </a:lnTo>
                  <a:lnTo>
                    <a:pt x="22" y="28"/>
                  </a:lnTo>
                  <a:lnTo>
                    <a:pt x="20" y="28"/>
                  </a:lnTo>
                  <a:lnTo>
                    <a:pt x="15" y="28"/>
                  </a:lnTo>
                  <a:lnTo>
                    <a:pt x="12" y="23"/>
                  </a:lnTo>
                  <a:lnTo>
                    <a:pt x="10" y="18"/>
                  </a:lnTo>
                  <a:lnTo>
                    <a:pt x="8" y="18"/>
                  </a:lnTo>
                  <a:lnTo>
                    <a:pt x="5" y="15"/>
                  </a:lnTo>
                  <a:lnTo>
                    <a:pt x="3" y="8"/>
                  </a:lnTo>
                  <a:lnTo>
                    <a:pt x="3" y="5"/>
                  </a:lnTo>
                  <a:lnTo>
                    <a:pt x="2" y="10"/>
                  </a:lnTo>
                  <a:lnTo>
                    <a:pt x="0" y="10"/>
                  </a:lnTo>
                  <a:lnTo>
                    <a:pt x="0" y="0"/>
                  </a:lnTo>
                  <a:close/>
                </a:path>
              </a:pathLst>
            </a:custGeom>
            <a:solidFill>
              <a:srgbClr val="1F1A17"/>
            </a:solidFill>
            <a:ln w="9525">
              <a:noFill/>
              <a:round/>
              <a:headEnd/>
              <a:tailEnd/>
            </a:ln>
          </p:spPr>
          <p:txBody>
            <a:bodyPr/>
            <a:lstStyle/>
            <a:p>
              <a:endParaRPr lang="en-US"/>
            </a:p>
          </p:txBody>
        </p:sp>
        <p:sp>
          <p:nvSpPr>
            <p:cNvPr id="5428" name="Freeform 1332"/>
            <p:cNvSpPr>
              <a:spLocks/>
            </p:cNvSpPr>
            <p:nvPr/>
          </p:nvSpPr>
          <p:spPr bwMode="auto">
            <a:xfrm>
              <a:off x="3439" y="3168"/>
              <a:ext cx="23" cy="18"/>
            </a:xfrm>
            <a:custGeom>
              <a:avLst/>
              <a:gdLst/>
              <a:ahLst/>
              <a:cxnLst>
                <a:cxn ang="0">
                  <a:pos x="0" y="8"/>
                </a:cxn>
                <a:cxn ang="0">
                  <a:pos x="3" y="3"/>
                </a:cxn>
                <a:cxn ang="0">
                  <a:pos x="13" y="0"/>
                </a:cxn>
                <a:cxn ang="0">
                  <a:pos x="16" y="1"/>
                </a:cxn>
                <a:cxn ang="0">
                  <a:pos x="20" y="5"/>
                </a:cxn>
                <a:cxn ang="0">
                  <a:pos x="21" y="8"/>
                </a:cxn>
                <a:cxn ang="0">
                  <a:pos x="21" y="10"/>
                </a:cxn>
                <a:cxn ang="0">
                  <a:pos x="23" y="18"/>
                </a:cxn>
                <a:cxn ang="0">
                  <a:pos x="20" y="18"/>
                </a:cxn>
                <a:cxn ang="0">
                  <a:pos x="16" y="6"/>
                </a:cxn>
                <a:cxn ang="0">
                  <a:pos x="11" y="13"/>
                </a:cxn>
                <a:cxn ang="0">
                  <a:pos x="8" y="5"/>
                </a:cxn>
                <a:cxn ang="0">
                  <a:pos x="0" y="8"/>
                </a:cxn>
              </a:cxnLst>
              <a:rect l="0" t="0" r="r" b="b"/>
              <a:pathLst>
                <a:path w="23" h="18">
                  <a:moveTo>
                    <a:pt x="0" y="8"/>
                  </a:moveTo>
                  <a:lnTo>
                    <a:pt x="3" y="3"/>
                  </a:lnTo>
                  <a:lnTo>
                    <a:pt x="13" y="0"/>
                  </a:lnTo>
                  <a:lnTo>
                    <a:pt x="16" y="1"/>
                  </a:lnTo>
                  <a:lnTo>
                    <a:pt x="20" y="5"/>
                  </a:lnTo>
                  <a:lnTo>
                    <a:pt x="21" y="8"/>
                  </a:lnTo>
                  <a:lnTo>
                    <a:pt x="21" y="10"/>
                  </a:lnTo>
                  <a:lnTo>
                    <a:pt x="23" y="18"/>
                  </a:lnTo>
                  <a:lnTo>
                    <a:pt x="20" y="18"/>
                  </a:lnTo>
                  <a:lnTo>
                    <a:pt x="16" y="6"/>
                  </a:lnTo>
                  <a:lnTo>
                    <a:pt x="11" y="13"/>
                  </a:lnTo>
                  <a:lnTo>
                    <a:pt x="8" y="5"/>
                  </a:lnTo>
                  <a:lnTo>
                    <a:pt x="0" y="8"/>
                  </a:lnTo>
                  <a:close/>
                </a:path>
              </a:pathLst>
            </a:custGeom>
            <a:solidFill>
              <a:srgbClr val="1F1A17"/>
            </a:solidFill>
            <a:ln w="9525">
              <a:noFill/>
              <a:round/>
              <a:headEnd/>
              <a:tailEnd/>
            </a:ln>
          </p:spPr>
          <p:txBody>
            <a:bodyPr/>
            <a:lstStyle/>
            <a:p>
              <a:endParaRPr lang="en-US"/>
            </a:p>
          </p:txBody>
        </p:sp>
        <p:sp>
          <p:nvSpPr>
            <p:cNvPr id="5429" name="Freeform 1333"/>
            <p:cNvSpPr>
              <a:spLocks/>
            </p:cNvSpPr>
            <p:nvPr/>
          </p:nvSpPr>
          <p:spPr bwMode="auto">
            <a:xfrm>
              <a:off x="3419" y="3083"/>
              <a:ext cx="25" cy="36"/>
            </a:xfrm>
            <a:custGeom>
              <a:avLst/>
              <a:gdLst/>
              <a:ahLst/>
              <a:cxnLst>
                <a:cxn ang="0">
                  <a:pos x="0" y="0"/>
                </a:cxn>
                <a:cxn ang="0">
                  <a:pos x="5" y="13"/>
                </a:cxn>
                <a:cxn ang="0">
                  <a:pos x="3" y="21"/>
                </a:cxn>
                <a:cxn ang="0">
                  <a:pos x="8" y="16"/>
                </a:cxn>
                <a:cxn ang="0">
                  <a:pos x="21" y="36"/>
                </a:cxn>
                <a:cxn ang="0">
                  <a:pos x="25" y="26"/>
                </a:cxn>
                <a:cxn ang="0">
                  <a:pos x="18" y="26"/>
                </a:cxn>
                <a:cxn ang="0">
                  <a:pos x="13" y="15"/>
                </a:cxn>
                <a:cxn ang="0">
                  <a:pos x="11" y="16"/>
                </a:cxn>
                <a:cxn ang="0">
                  <a:pos x="0" y="0"/>
                </a:cxn>
              </a:cxnLst>
              <a:rect l="0" t="0" r="r" b="b"/>
              <a:pathLst>
                <a:path w="25" h="36">
                  <a:moveTo>
                    <a:pt x="0" y="0"/>
                  </a:moveTo>
                  <a:lnTo>
                    <a:pt x="5" y="13"/>
                  </a:lnTo>
                  <a:lnTo>
                    <a:pt x="3" y="21"/>
                  </a:lnTo>
                  <a:lnTo>
                    <a:pt x="8" y="16"/>
                  </a:lnTo>
                  <a:lnTo>
                    <a:pt x="21" y="36"/>
                  </a:lnTo>
                  <a:lnTo>
                    <a:pt x="25" y="26"/>
                  </a:lnTo>
                  <a:lnTo>
                    <a:pt x="18" y="26"/>
                  </a:lnTo>
                  <a:lnTo>
                    <a:pt x="13" y="15"/>
                  </a:lnTo>
                  <a:lnTo>
                    <a:pt x="11" y="16"/>
                  </a:lnTo>
                  <a:lnTo>
                    <a:pt x="0" y="0"/>
                  </a:lnTo>
                  <a:close/>
                </a:path>
              </a:pathLst>
            </a:custGeom>
            <a:solidFill>
              <a:srgbClr val="1F1A17"/>
            </a:solidFill>
            <a:ln w="9525">
              <a:noFill/>
              <a:round/>
              <a:headEnd/>
              <a:tailEnd/>
            </a:ln>
          </p:spPr>
          <p:txBody>
            <a:bodyPr/>
            <a:lstStyle/>
            <a:p>
              <a:endParaRPr lang="en-US"/>
            </a:p>
          </p:txBody>
        </p:sp>
        <p:sp>
          <p:nvSpPr>
            <p:cNvPr id="5430" name="Freeform 1334"/>
            <p:cNvSpPr>
              <a:spLocks/>
            </p:cNvSpPr>
            <p:nvPr/>
          </p:nvSpPr>
          <p:spPr bwMode="auto">
            <a:xfrm>
              <a:off x="3387" y="3215"/>
              <a:ext cx="28" cy="21"/>
            </a:xfrm>
            <a:custGeom>
              <a:avLst/>
              <a:gdLst/>
              <a:ahLst/>
              <a:cxnLst>
                <a:cxn ang="0">
                  <a:pos x="0" y="21"/>
                </a:cxn>
                <a:cxn ang="0">
                  <a:pos x="5" y="15"/>
                </a:cxn>
                <a:cxn ang="0">
                  <a:pos x="10" y="11"/>
                </a:cxn>
                <a:cxn ang="0">
                  <a:pos x="5" y="11"/>
                </a:cxn>
                <a:cxn ang="0">
                  <a:pos x="2" y="10"/>
                </a:cxn>
                <a:cxn ang="0">
                  <a:pos x="5" y="8"/>
                </a:cxn>
                <a:cxn ang="0">
                  <a:pos x="10" y="8"/>
                </a:cxn>
                <a:cxn ang="0">
                  <a:pos x="13" y="10"/>
                </a:cxn>
                <a:cxn ang="0">
                  <a:pos x="17" y="10"/>
                </a:cxn>
                <a:cxn ang="0">
                  <a:pos x="17" y="5"/>
                </a:cxn>
                <a:cxn ang="0">
                  <a:pos x="17" y="3"/>
                </a:cxn>
                <a:cxn ang="0">
                  <a:pos x="17" y="0"/>
                </a:cxn>
                <a:cxn ang="0">
                  <a:pos x="18" y="0"/>
                </a:cxn>
                <a:cxn ang="0">
                  <a:pos x="23" y="0"/>
                </a:cxn>
                <a:cxn ang="0">
                  <a:pos x="28" y="0"/>
                </a:cxn>
                <a:cxn ang="0">
                  <a:pos x="25" y="6"/>
                </a:cxn>
                <a:cxn ang="0">
                  <a:pos x="22" y="11"/>
                </a:cxn>
                <a:cxn ang="0">
                  <a:pos x="17" y="13"/>
                </a:cxn>
                <a:cxn ang="0">
                  <a:pos x="10" y="15"/>
                </a:cxn>
                <a:cxn ang="0">
                  <a:pos x="5" y="16"/>
                </a:cxn>
                <a:cxn ang="0">
                  <a:pos x="0" y="21"/>
                </a:cxn>
              </a:cxnLst>
              <a:rect l="0" t="0" r="r" b="b"/>
              <a:pathLst>
                <a:path w="28" h="21">
                  <a:moveTo>
                    <a:pt x="0" y="21"/>
                  </a:moveTo>
                  <a:lnTo>
                    <a:pt x="5" y="15"/>
                  </a:lnTo>
                  <a:lnTo>
                    <a:pt x="10" y="11"/>
                  </a:lnTo>
                  <a:lnTo>
                    <a:pt x="5" y="11"/>
                  </a:lnTo>
                  <a:lnTo>
                    <a:pt x="2" y="10"/>
                  </a:lnTo>
                  <a:lnTo>
                    <a:pt x="5" y="8"/>
                  </a:lnTo>
                  <a:lnTo>
                    <a:pt x="10" y="8"/>
                  </a:lnTo>
                  <a:lnTo>
                    <a:pt x="13" y="10"/>
                  </a:lnTo>
                  <a:lnTo>
                    <a:pt x="17" y="10"/>
                  </a:lnTo>
                  <a:lnTo>
                    <a:pt x="17" y="5"/>
                  </a:lnTo>
                  <a:lnTo>
                    <a:pt x="17" y="3"/>
                  </a:lnTo>
                  <a:lnTo>
                    <a:pt x="17" y="0"/>
                  </a:lnTo>
                  <a:lnTo>
                    <a:pt x="18" y="0"/>
                  </a:lnTo>
                  <a:lnTo>
                    <a:pt x="23" y="0"/>
                  </a:lnTo>
                  <a:lnTo>
                    <a:pt x="28" y="0"/>
                  </a:lnTo>
                  <a:lnTo>
                    <a:pt x="25" y="6"/>
                  </a:lnTo>
                  <a:lnTo>
                    <a:pt x="22" y="11"/>
                  </a:lnTo>
                  <a:lnTo>
                    <a:pt x="17" y="13"/>
                  </a:lnTo>
                  <a:lnTo>
                    <a:pt x="10" y="15"/>
                  </a:lnTo>
                  <a:lnTo>
                    <a:pt x="5" y="16"/>
                  </a:lnTo>
                  <a:lnTo>
                    <a:pt x="0" y="21"/>
                  </a:lnTo>
                  <a:close/>
                </a:path>
              </a:pathLst>
            </a:custGeom>
            <a:solidFill>
              <a:srgbClr val="1F1A17"/>
            </a:solidFill>
            <a:ln w="9525">
              <a:noFill/>
              <a:round/>
              <a:headEnd/>
              <a:tailEnd/>
            </a:ln>
          </p:spPr>
          <p:txBody>
            <a:bodyPr/>
            <a:lstStyle/>
            <a:p>
              <a:endParaRPr lang="en-US"/>
            </a:p>
          </p:txBody>
        </p:sp>
        <p:sp>
          <p:nvSpPr>
            <p:cNvPr id="5431" name="Freeform 1335"/>
            <p:cNvSpPr>
              <a:spLocks/>
            </p:cNvSpPr>
            <p:nvPr/>
          </p:nvSpPr>
          <p:spPr bwMode="auto">
            <a:xfrm>
              <a:off x="3439" y="3198"/>
              <a:ext cx="11" cy="12"/>
            </a:xfrm>
            <a:custGeom>
              <a:avLst/>
              <a:gdLst/>
              <a:ahLst/>
              <a:cxnLst>
                <a:cxn ang="0">
                  <a:pos x="0" y="12"/>
                </a:cxn>
                <a:cxn ang="0">
                  <a:pos x="0" y="7"/>
                </a:cxn>
                <a:cxn ang="0">
                  <a:pos x="0" y="2"/>
                </a:cxn>
                <a:cxn ang="0">
                  <a:pos x="1" y="2"/>
                </a:cxn>
                <a:cxn ang="0">
                  <a:pos x="3" y="0"/>
                </a:cxn>
                <a:cxn ang="0">
                  <a:pos x="5" y="2"/>
                </a:cxn>
                <a:cxn ang="0">
                  <a:pos x="8" y="3"/>
                </a:cxn>
                <a:cxn ang="0">
                  <a:pos x="10" y="8"/>
                </a:cxn>
                <a:cxn ang="0">
                  <a:pos x="11" y="10"/>
                </a:cxn>
                <a:cxn ang="0">
                  <a:pos x="0" y="12"/>
                </a:cxn>
              </a:cxnLst>
              <a:rect l="0" t="0" r="r" b="b"/>
              <a:pathLst>
                <a:path w="11" h="12">
                  <a:moveTo>
                    <a:pt x="0" y="12"/>
                  </a:moveTo>
                  <a:lnTo>
                    <a:pt x="0" y="7"/>
                  </a:lnTo>
                  <a:lnTo>
                    <a:pt x="0" y="2"/>
                  </a:lnTo>
                  <a:lnTo>
                    <a:pt x="1" y="2"/>
                  </a:lnTo>
                  <a:lnTo>
                    <a:pt x="3" y="0"/>
                  </a:lnTo>
                  <a:lnTo>
                    <a:pt x="5" y="2"/>
                  </a:lnTo>
                  <a:lnTo>
                    <a:pt x="8" y="3"/>
                  </a:lnTo>
                  <a:lnTo>
                    <a:pt x="10" y="8"/>
                  </a:lnTo>
                  <a:lnTo>
                    <a:pt x="11" y="10"/>
                  </a:lnTo>
                  <a:lnTo>
                    <a:pt x="0" y="12"/>
                  </a:lnTo>
                  <a:close/>
                </a:path>
              </a:pathLst>
            </a:custGeom>
            <a:solidFill>
              <a:srgbClr val="1F1A17"/>
            </a:solidFill>
            <a:ln w="9525">
              <a:noFill/>
              <a:round/>
              <a:headEnd/>
              <a:tailEnd/>
            </a:ln>
          </p:spPr>
          <p:txBody>
            <a:bodyPr/>
            <a:lstStyle/>
            <a:p>
              <a:endParaRPr lang="en-US"/>
            </a:p>
          </p:txBody>
        </p:sp>
        <p:sp>
          <p:nvSpPr>
            <p:cNvPr id="5432" name="Freeform 1336"/>
            <p:cNvSpPr>
              <a:spLocks/>
            </p:cNvSpPr>
            <p:nvPr/>
          </p:nvSpPr>
          <p:spPr bwMode="auto">
            <a:xfrm>
              <a:off x="3310" y="3270"/>
              <a:ext cx="15" cy="15"/>
            </a:xfrm>
            <a:custGeom>
              <a:avLst/>
              <a:gdLst/>
              <a:ahLst/>
              <a:cxnLst>
                <a:cxn ang="0">
                  <a:pos x="0" y="8"/>
                </a:cxn>
                <a:cxn ang="0">
                  <a:pos x="15" y="0"/>
                </a:cxn>
                <a:cxn ang="0">
                  <a:pos x="15" y="5"/>
                </a:cxn>
                <a:cxn ang="0">
                  <a:pos x="15" y="13"/>
                </a:cxn>
                <a:cxn ang="0">
                  <a:pos x="12" y="15"/>
                </a:cxn>
                <a:cxn ang="0">
                  <a:pos x="8" y="13"/>
                </a:cxn>
                <a:cxn ang="0">
                  <a:pos x="3" y="10"/>
                </a:cxn>
                <a:cxn ang="0">
                  <a:pos x="0" y="8"/>
                </a:cxn>
              </a:cxnLst>
              <a:rect l="0" t="0" r="r" b="b"/>
              <a:pathLst>
                <a:path w="15" h="15">
                  <a:moveTo>
                    <a:pt x="0" y="8"/>
                  </a:moveTo>
                  <a:lnTo>
                    <a:pt x="15" y="0"/>
                  </a:lnTo>
                  <a:lnTo>
                    <a:pt x="15" y="5"/>
                  </a:lnTo>
                  <a:lnTo>
                    <a:pt x="15" y="13"/>
                  </a:lnTo>
                  <a:lnTo>
                    <a:pt x="12" y="15"/>
                  </a:lnTo>
                  <a:lnTo>
                    <a:pt x="8" y="13"/>
                  </a:lnTo>
                  <a:lnTo>
                    <a:pt x="3" y="10"/>
                  </a:lnTo>
                  <a:lnTo>
                    <a:pt x="0" y="8"/>
                  </a:lnTo>
                  <a:close/>
                </a:path>
              </a:pathLst>
            </a:custGeom>
            <a:solidFill>
              <a:srgbClr val="1F1A17"/>
            </a:solidFill>
            <a:ln w="9525">
              <a:noFill/>
              <a:round/>
              <a:headEnd/>
              <a:tailEnd/>
            </a:ln>
          </p:spPr>
          <p:txBody>
            <a:bodyPr/>
            <a:lstStyle/>
            <a:p>
              <a:endParaRPr lang="en-US"/>
            </a:p>
          </p:txBody>
        </p:sp>
        <p:sp>
          <p:nvSpPr>
            <p:cNvPr id="5433" name="Freeform 1337"/>
            <p:cNvSpPr>
              <a:spLocks/>
            </p:cNvSpPr>
            <p:nvPr/>
          </p:nvSpPr>
          <p:spPr bwMode="auto">
            <a:xfrm>
              <a:off x="3479" y="3190"/>
              <a:ext cx="15" cy="16"/>
            </a:xfrm>
            <a:custGeom>
              <a:avLst/>
              <a:gdLst/>
              <a:ahLst/>
              <a:cxnLst>
                <a:cxn ang="0">
                  <a:pos x="15" y="0"/>
                </a:cxn>
                <a:cxn ang="0">
                  <a:pos x="11" y="1"/>
                </a:cxn>
                <a:cxn ang="0">
                  <a:pos x="6" y="6"/>
                </a:cxn>
                <a:cxn ang="0">
                  <a:pos x="1" y="11"/>
                </a:cxn>
                <a:cxn ang="0">
                  <a:pos x="0" y="15"/>
                </a:cxn>
                <a:cxn ang="0">
                  <a:pos x="3" y="16"/>
                </a:cxn>
                <a:cxn ang="0">
                  <a:pos x="6" y="13"/>
                </a:cxn>
                <a:cxn ang="0">
                  <a:pos x="11" y="6"/>
                </a:cxn>
                <a:cxn ang="0">
                  <a:pos x="15" y="1"/>
                </a:cxn>
                <a:cxn ang="0">
                  <a:pos x="15" y="0"/>
                </a:cxn>
              </a:cxnLst>
              <a:rect l="0" t="0" r="r" b="b"/>
              <a:pathLst>
                <a:path w="15" h="16">
                  <a:moveTo>
                    <a:pt x="15" y="0"/>
                  </a:moveTo>
                  <a:lnTo>
                    <a:pt x="11" y="1"/>
                  </a:lnTo>
                  <a:lnTo>
                    <a:pt x="6" y="6"/>
                  </a:lnTo>
                  <a:lnTo>
                    <a:pt x="1" y="11"/>
                  </a:lnTo>
                  <a:lnTo>
                    <a:pt x="0" y="15"/>
                  </a:lnTo>
                  <a:lnTo>
                    <a:pt x="3" y="16"/>
                  </a:lnTo>
                  <a:lnTo>
                    <a:pt x="6" y="13"/>
                  </a:lnTo>
                  <a:lnTo>
                    <a:pt x="11" y="6"/>
                  </a:lnTo>
                  <a:lnTo>
                    <a:pt x="15" y="1"/>
                  </a:lnTo>
                  <a:lnTo>
                    <a:pt x="15" y="0"/>
                  </a:lnTo>
                  <a:close/>
                </a:path>
              </a:pathLst>
            </a:custGeom>
            <a:solidFill>
              <a:srgbClr val="1F1A17"/>
            </a:solidFill>
            <a:ln w="9525">
              <a:noFill/>
              <a:round/>
              <a:headEnd/>
              <a:tailEnd/>
            </a:ln>
          </p:spPr>
          <p:txBody>
            <a:bodyPr/>
            <a:lstStyle/>
            <a:p>
              <a:endParaRPr lang="en-US"/>
            </a:p>
          </p:txBody>
        </p:sp>
        <p:sp>
          <p:nvSpPr>
            <p:cNvPr id="5434" name="Freeform 1338"/>
            <p:cNvSpPr>
              <a:spLocks/>
            </p:cNvSpPr>
            <p:nvPr/>
          </p:nvSpPr>
          <p:spPr bwMode="auto">
            <a:xfrm>
              <a:off x="3492" y="3241"/>
              <a:ext cx="85" cy="66"/>
            </a:xfrm>
            <a:custGeom>
              <a:avLst/>
              <a:gdLst/>
              <a:ahLst/>
              <a:cxnLst>
                <a:cxn ang="0">
                  <a:pos x="0" y="46"/>
                </a:cxn>
                <a:cxn ang="0">
                  <a:pos x="5" y="54"/>
                </a:cxn>
                <a:cxn ang="0">
                  <a:pos x="10" y="49"/>
                </a:cxn>
                <a:cxn ang="0">
                  <a:pos x="15" y="46"/>
                </a:cxn>
                <a:cxn ang="0">
                  <a:pos x="19" y="44"/>
                </a:cxn>
                <a:cxn ang="0">
                  <a:pos x="22" y="42"/>
                </a:cxn>
                <a:cxn ang="0">
                  <a:pos x="25" y="46"/>
                </a:cxn>
                <a:cxn ang="0">
                  <a:pos x="27" y="47"/>
                </a:cxn>
                <a:cxn ang="0">
                  <a:pos x="32" y="46"/>
                </a:cxn>
                <a:cxn ang="0">
                  <a:pos x="35" y="47"/>
                </a:cxn>
                <a:cxn ang="0">
                  <a:pos x="37" y="46"/>
                </a:cxn>
                <a:cxn ang="0">
                  <a:pos x="39" y="46"/>
                </a:cxn>
                <a:cxn ang="0">
                  <a:pos x="44" y="49"/>
                </a:cxn>
                <a:cxn ang="0">
                  <a:pos x="47" y="54"/>
                </a:cxn>
                <a:cxn ang="0">
                  <a:pos x="49" y="39"/>
                </a:cxn>
                <a:cxn ang="0">
                  <a:pos x="50" y="61"/>
                </a:cxn>
                <a:cxn ang="0">
                  <a:pos x="57" y="66"/>
                </a:cxn>
                <a:cxn ang="0">
                  <a:pos x="55" y="57"/>
                </a:cxn>
                <a:cxn ang="0">
                  <a:pos x="57" y="47"/>
                </a:cxn>
                <a:cxn ang="0">
                  <a:pos x="62" y="44"/>
                </a:cxn>
                <a:cxn ang="0">
                  <a:pos x="65" y="44"/>
                </a:cxn>
                <a:cxn ang="0">
                  <a:pos x="72" y="37"/>
                </a:cxn>
                <a:cxn ang="0">
                  <a:pos x="69" y="30"/>
                </a:cxn>
                <a:cxn ang="0">
                  <a:pos x="77" y="32"/>
                </a:cxn>
                <a:cxn ang="0">
                  <a:pos x="77" y="25"/>
                </a:cxn>
                <a:cxn ang="0">
                  <a:pos x="74" y="20"/>
                </a:cxn>
                <a:cxn ang="0">
                  <a:pos x="77" y="19"/>
                </a:cxn>
                <a:cxn ang="0">
                  <a:pos x="79" y="14"/>
                </a:cxn>
                <a:cxn ang="0">
                  <a:pos x="74" y="12"/>
                </a:cxn>
                <a:cxn ang="0">
                  <a:pos x="80" y="10"/>
                </a:cxn>
                <a:cxn ang="0">
                  <a:pos x="85" y="0"/>
                </a:cxn>
                <a:cxn ang="0">
                  <a:pos x="74" y="9"/>
                </a:cxn>
                <a:cxn ang="0">
                  <a:pos x="67" y="17"/>
                </a:cxn>
                <a:cxn ang="0">
                  <a:pos x="70" y="24"/>
                </a:cxn>
                <a:cxn ang="0">
                  <a:pos x="65" y="25"/>
                </a:cxn>
                <a:cxn ang="0">
                  <a:pos x="65" y="29"/>
                </a:cxn>
                <a:cxn ang="0">
                  <a:pos x="60" y="34"/>
                </a:cxn>
                <a:cxn ang="0">
                  <a:pos x="57" y="35"/>
                </a:cxn>
                <a:cxn ang="0">
                  <a:pos x="54" y="34"/>
                </a:cxn>
                <a:cxn ang="0">
                  <a:pos x="52" y="32"/>
                </a:cxn>
                <a:cxn ang="0">
                  <a:pos x="52" y="30"/>
                </a:cxn>
                <a:cxn ang="0">
                  <a:pos x="47" y="20"/>
                </a:cxn>
                <a:cxn ang="0">
                  <a:pos x="40" y="24"/>
                </a:cxn>
                <a:cxn ang="0">
                  <a:pos x="32" y="27"/>
                </a:cxn>
                <a:cxn ang="0">
                  <a:pos x="24" y="27"/>
                </a:cxn>
                <a:cxn ang="0">
                  <a:pos x="15" y="30"/>
                </a:cxn>
                <a:cxn ang="0">
                  <a:pos x="5" y="41"/>
                </a:cxn>
                <a:cxn ang="0">
                  <a:pos x="0" y="46"/>
                </a:cxn>
              </a:cxnLst>
              <a:rect l="0" t="0" r="r" b="b"/>
              <a:pathLst>
                <a:path w="85" h="66">
                  <a:moveTo>
                    <a:pt x="0" y="46"/>
                  </a:moveTo>
                  <a:lnTo>
                    <a:pt x="5" y="54"/>
                  </a:lnTo>
                  <a:lnTo>
                    <a:pt x="10" y="49"/>
                  </a:lnTo>
                  <a:lnTo>
                    <a:pt x="15" y="46"/>
                  </a:lnTo>
                  <a:lnTo>
                    <a:pt x="19" y="44"/>
                  </a:lnTo>
                  <a:lnTo>
                    <a:pt x="22" y="42"/>
                  </a:lnTo>
                  <a:lnTo>
                    <a:pt x="25" y="46"/>
                  </a:lnTo>
                  <a:lnTo>
                    <a:pt x="27" y="47"/>
                  </a:lnTo>
                  <a:lnTo>
                    <a:pt x="32" y="46"/>
                  </a:lnTo>
                  <a:lnTo>
                    <a:pt x="35" y="47"/>
                  </a:lnTo>
                  <a:lnTo>
                    <a:pt x="37" y="46"/>
                  </a:lnTo>
                  <a:lnTo>
                    <a:pt x="39" y="46"/>
                  </a:lnTo>
                  <a:lnTo>
                    <a:pt x="44" y="49"/>
                  </a:lnTo>
                  <a:lnTo>
                    <a:pt x="47" y="54"/>
                  </a:lnTo>
                  <a:lnTo>
                    <a:pt x="49" y="39"/>
                  </a:lnTo>
                  <a:lnTo>
                    <a:pt x="50" y="61"/>
                  </a:lnTo>
                  <a:lnTo>
                    <a:pt x="57" y="66"/>
                  </a:lnTo>
                  <a:lnTo>
                    <a:pt x="55" y="57"/>
                  </a:lnTo>
                  <a:lnTo>
                    <a:pt x="57" y="47"/>
                  </a:lnTo>
                  <a:lnTo>
                    <a:pt x="62" y="44"/>
                  </a:lnTo>
                  <a:lnTo>
                    <a:pt x="65" y="44"/>
                  </a:lnTo>
                  <a:lnTo>
                    <a:pt x="72" y="37"/>
                  </a:lnTo>
                  <a:lnTo>
                    <a:pt x="69" y="30"/>
                  </a:lnTo>
                  <a:lnTo>
                    <a:pt x="77" y="32"/>
                  </a:lnTo>
                  <a:lnTo>
                    <a:pt x="77" y="25"/>
                  </a:lnTo>
                  <a:lnTo>
                    <a:pt x="74" y="20"/>
                  </a:lnTo>
                  <a:lnTo>
                    <a:pt x="77" y="19"/>
                  </a:lnTo>
                  <a:lnTo>
                    <a:pt x="79" y="14"/>
                  </a:lnTo>
                  <a:lnTo>
                    <a:pt x="74" y="12"/>
                  </a:lnTo>
                  <a:lnTo>
                    <a:pt x="80" y="10"/>
                  </a:lnTo>
                  <a:lnTo>
                    <a:pt x="85" y="0"/>
                  </a:lnTo>
                  <a:lnTo>
                    <a:pt x="74" y="9"/>
                  </a:lnTo>
                  <a:lnTo>
                    <a:pt x="67" y="17"/>
                  </a:lnTo>
                  <a:lnTo>
                    <a:pt x="70" y="24"/>
                  </a:lnTo>
                  <a:lnTo>
                    <a:pt x="65" y="25"/>
                  </a:lnTo>
                  <a:lnTo>
                    <a:pt x="65" y="29"/>
                  </a:lnTo>
                  <a:lnTo>
                    <a:pt x="60" y="34"/>
                  </a:lnTo>
                  <a:lnTo>
                    <a:pt x="57" y="35"/>
                  </a:lnTo>
                  <a:lnTo>
                    <a:pt x="54" y="34"/>
                  </a:lnTo>
                  <a:lnTo>
                    <a:pt x="52" y="32"/>
                  </a:lnTo>
                  <a:lnTo>
                    <a:pt x="52" y="30"/>
                  </a:lnTo>
                  <a:lnTo>
                    <a:pt x="47" y="20"/>
                  </a:lnTo>
                  <a:lnTo>
                    <a:pt x="40" y="24"/>
                  </a:lnTo>
                  <a:lnTo>
                    <a:pt x="32" y="27"/>
                  </a:lnTo>
                  <a:lnTo>
                    <a:pt x="24" y="27"/>
                  </a:lnTo>
                  <a:lnTo>
                    <a:pt x="15" y="30"/>
                  </a:lnTo>
                  <a:lnTo>
                    <a:pt x="5" y="41"/>
                  </a:lnTo>
                  <a:lnTo>
                    <a:pt x="0" y="46"/>
                  </a:lnTo>
                  <a:close/>
                </a:path>
              </a:pathLst>
            </a:custGeom>
            <a:solidFill>
              <a:srgbClr val="1F1A17"/>
            </a:solidFill>
            <a:ln w="9525">
              <a:noFill/>
              <a:round/>
              <a:headEnd/>
              <a:tailEnd/>
            </a:ln>
          </p:spPr>
          <p:txBody>
            <a:bodyPr/>
            <a:lstStyle/>
            <a:p>
              <a:endParaRPr lang="en-US"/>
            </a:p>
          </p:txBody>
        </p:sp>
        <p:sp>
          <p:nvSpPr>
            <p:cNvPr id="5435" name="Freeform 1339"/>
            <p:cNvSpPr>
              <a:spLocks/>
            </p:cNvSpPr>
            <p:nvPr/>
          </p:nvSpPr>
          <p:spPr bwMode="auto">
            <a:xfrm>
              <a:off x="3358" y="3248"/>
              <a:ext cx="107" cy="84"/>
            </a:xfrm>
            <a:custGeom>
              <a:avLst/>
              <a:gdLst/>
              <a:ahLst/>
              <a:cxnLst>
                <a:cxn ang="0">
                  <a:pos x="104" y="18"/>
                </a:cxn>
                <a:cxn ang="0">
                  <a:pos x="106" y="8"/>
                </a:cxn>
                <a:cxn ang="0">
                  <a:pos x="101" y="8"/>
                </a:cxn>
                <a:cxn ang="0">
                  <a:pos x="96" y="7"/>
                </a:cxn>
                <a:cxn ang="0">
                  <a:pos x="89" y="2"/>
                </a:cxn>
                <a:cxn ang="0">
                  <a:pos x="79" y="8"/>
                </a:cxn>
                <a:cxn ang="0">
                  <a:pos x="76" y="15"/>
                </a:cxn>
                <a:cxn ang="0">
                  <a:pos x="77" y="25"/>
                </a:cxn>
                <a:cxn ang="0">
                  <a:pos x="77" y="28"/>
                </a:cxn>
                <a:cxn ang="0">
                  <a:pos x="64" y="25"/>
                </a:cxn>
                <a:cxn ang="0">
                  <a:pos x="47" y="20"/>
                </a:cxn>
                <a:cxn ang="0">
                  <a:pos x="27" y="23"/>
                </a:cxn>
                <a:cxn ang="0">
                  <a:pos x="11" y="25"/>
                </a:cxn>
                <a:cxn ang="0">
                  <a:pos x="4" y="28"/>
                </a:cxn>
                <a:cxn ang="0">
                  <a:pos x="7" y="40"/>
                </a:cxn>
                <a:cxn ang="0">
                  <a:pos x="16" y="44"/>
                </a:cxn>
                <a:cxn ang="0">
                  <a:pos x="24" y="45"/>
                </a:cxn>
                <a:cxn ang="0">
                  <a:pos x="34" y="52"/>
                </a:cxn>
                <a:cxn ang="0">
                  <a:pos x="41" y="49"/>
                </a:cxn>
                <a:cxn ang="0">
                  <a:pos x="39" y="42"/>
                </a:cxn>
                <a:cxn ang="0">
                  <a:pos x="49" y="37"/>
                </a:cxn>
                <a:cxn ang="0">
                  <a:pos x="59" y="42"/>
                </a:cxn>
                <a:cxn ang="0">
                  <a:pos x="57" y="50"/>
                </a:cxn>
                <a:cxn ang="0">
                  <a:pos x="42" y="62"/>
                </a:cxn>
                <a:cxn ang="0">
                  <a:pos x="29" y="70"/>
                </a:cxn>
                <a:cxn ang="0">
                  <a:pos x="32" y="77"/>
                </a:cxn>
                <a:cxn ang="0">
                  <a:pos x="46" y="74"/>
                </a:cxn>
                <a:cxn ang="0">
                  <a:pos x="54" y="72"/>
                </a:cxn>
                <a:cxn ang="0">
                  <a:pos x="56" y="77"/>
                </a:cxn>
                <a:cxn ang="0">
                  <a:pos x="66" y="75"/>
                </a:cxn>
                <a:cxn ang="0">
                  <a:pos x="92" y="72"/>
                </a:cxn>
                <a:cxn ang="0">
                  <a:pos x="101" y="65"/>
                </a:cxn>
                <a:cxn ang="0">
                  <a:pos x="101" y="42"/>
                </a:cxn>
                <a:cxn ang="0">
                  <a:pos x="97" y="39"/>
                </a:cxn>
                <a:cxn ang="0">
                  <a:pos x="87" y="40"/>
                </a:cxn>
                <a:cxn ang="0">
                  <a:pos x="84" y="28"/>
                </a:cxn>
                <a:cxn ang="0">
                  <a:pos x="89" y="23"/>
                </a:cxn>
                <a:cxn ang="0">
                  <a:pos x="97" y="30"/>
                </a:cxn>
                <a:cxn ang="0">
                  <a:pos x="101" y="30"/>
                </a:cxn>
              </a:cxnLst>
              <a:rect l="0" t="0" r="r" b="b"/>
              <a:pathLst>
                <a:path w="107" h="84">
                  <a:moveTo>
                    <a:pt x="101" y="25"/>
                  </a:moveTo>
                  <a:lnTo>
                    <a:pt x="104" y="18"/>
                  </a:lnTo>
                  <a:lnTo>
                    <a:pt x="107" y="12"/>
                  </a:lnTo>
                  <a:lnTo>
                    <a:pt x="106" y="8"/>
                  </a:lnTo>
                  <a:lnTo>
                    <a:pt x="104" y="3"/>
                  </a:lnTo>
                  <a:lnTo>
                    <a:pt x="101" y="8"/>
                  </a:lnTo>
                  <a:lnTo>
                    <a:pt x="97" y="12"/>
                  </a:lnTo>
                  <a:lnTo>
                    <a:pt x="96" y="7"/>
                  </a:lnTo>
                  <a:lnTo>
                    <a:pt x="94" y="0"/>
                  </a:lnTo>
                  <a:lnTo>
                    <a:pt x="89" y="2"/>
                  </a:lnTo>
                  <a:lnTo>
                    <a:pt x="84" y="3"/>
                  </a:lnTo>
                  <a:lnTo>
                    <a:pt x="79" y="8"/>
                  </a:lnTo>
                  <a:lnTo>
                    <a:pt x="74" y="12"/>
                  </a:lnTo>
                  <a:lnTo>
                    <a:pt x="76" y="15"/>
                  </a:lnTo>
                  <a:lnTo>
                    <a:pt x="77" y="22"/>
                  </a:lnTo>
                  <a:lnTo>
                    <a:pt x="77" y="25"/>
                  </a:lnTo>
                  <a:lnTo>
                    <a:pt x="79" y="27"/>
                  </a:lnTo>
                  <a:lnTo>
                    <a:pt x="77" y="28"/>
                  </a:lnTo>
                  <a:lnTo>
                    <a:pt x="76" y="30"/>
                  </a:lnTo>
                  <a:lnTo>
                    <a:pt x="64" y="25"/>
                  </a:lnTo>
                  <a:lnTo>
                    <a:pt x="57" y="18"/>
                  </a:lnTo>
                  <a:lnTo>
                    <a:pt x="47" y="20"/>
                  </a:lnTo>
                  <a:lnTo>
                    <a:pt x="37" y="22"/>
                  </a:lnTo>
                  <a:lnTo>
                    <a:pt x="27" y="23"/>
                  </a:lnTo>
                  <a:lnTo>
                    <a:pt x="19" y="25"/>
                  </a:lnTo>
                  <a:lnTo>
                    <a:pt x="11" y="25"/>
                  </a:lnTo>
                  <a:lnTo>
                    <a:pt x="0" y="22"/>
                  </a:lnTo>
                  <a:lnTo>
                    <a:pt x="4" y="28"/>
                  </a:lnTo>
                  <a:lnTo>
                    <a:pt x="9" y="35"/>
                  </a:lnTo>
                  <a:lnTo>
                    <a:pt x="7" y="40"/>
                  </a:lnTo>
                  <a:lnTo>
                    <a:pt x="7" y="45"/>
                  </a:lnTo>
                  <a:lnTo>
                    <a:pt x="16" y="44"/>
                  </a:lnTo>
                  <a:lnTo>
                    <a:pt x="26" y="42"/>
                  </a:lnTo>
                  <a:lnTo>
                    <a:pt x="24" y="45"/>
                  </a:lnTo>
                  <a:lnTo>
                    <a:pt x="24" y="50"/>
                  </a:lnTo>
                  <a:lnTo>
                    <a:pt x="34" y="52"/>
                  </a:lnTo>
                  <a:lnTo>
                    <a:pt x="42" y="54"/>
                  </a:lnTo>
                  <a:lnTo>
                    <a:pt x="41" y="49"/>
                  </a:lnTo>
                  <a:lnTo>
                    <a:pt x="37" y="44"/>
                  </a:lnTo>
                  <a:lnTo>
                    <a:pt x="39" y="42"/>
                  </a:lnTo>
                  <a:lnTo>
                    <a:pt x="44" y="39"/>
                  </a:lnTo>
                  <a:lnTo>
                    <a:pt x="49" y="37"/>
                  </a:lnTo>
                  <a:lnTo>
                    <a:pt x="52" y="39"/>
                  </a:lnTo>
                  <a:lnTo>
                    <a:pt x="59" y="42"/>
                  </a:lnTo>
                  <a:lnTo>
                    <a:pt x="62" y="44"/>
                  </a:lnTo>
                  <a:lnTo>
                    <a:pt x="57" y="50"/>
                  </a:lnTo>
                  <a:lnTo>
                    <a:pt x="52" y="59"/>
                  </a:lnTo>
                  <a:lnTo>
                    <a:pt x="42" y="62"/>
                  </a:lnTo>
                  <a:lnTo>
                    <a:pt x="34" y="64"/>
                  </a:lnTo>
                  <a:lnTo>
                    <a:pt x="29" y="70"/>
                  </a:lnTo>
                  <a:lnTo>
                    <a:pt x="22" y="77"/>
                  </a:lnTo>
                  <a:lnTo>
                    <a:pt x="32" y="77"/>
                  </a:lnTo>
                  <a:lnTo>
                    <a:pt x="41" y="77"/>
                  </a:lnTo>
                  <a:lnTo>
                    <a:pt x="46" y="74"/>
                  </a:lnTo>
                  <a:lnTo>
                    <a:pt x="51" y="70"/>
                  </a:lnTo>
                  <a:lnTo>
                    <a:pt x="54" y="72"/>
                  </a:lnTo>
                  <a:lnTo>
                    <a:pt x="54" y="74"/>
                  </a:lnTo>
                  <a:lnTo>
                    <a:pt x="56" y="77"/>
                  </a:lnTo>
                  <a:lnTo>
                    <a:pt x="54" y="84"/>
                  </a:lnTo>
                  <a:lnTo>
                    <a:pt x="66" y="75"/>
                  </a:lnTo>
                  <a:lnTo>
                    <a:pt x="82" y="69"/>
                  </a:lnTo>
                  <a:lnTo>
                    <a:pt x="92" y="72"/>
                  </a:lnTo>
                  <a:lnTo>
                    <a:pt x="97" y="74"/>
                  </a:lnTo>
                  <a:lnTo>
                    <a:pt x="101" y="65"/>
                  </a:lnTo>
                  <a:lnTo>
                    <a:pt x="102" y="50"/>
                  </a:lnTo>
                  <a:lnTo>
                    <a:pt x="101" y="42"/>
                  </a:lnTo>
                  <a:lnTo>
                    <a:pt x="101" y="39"/>
                  </a:lnTo>
                  <a:lnTo>
                    <a:pt x="97" y="39"/>
                  </a:lnTo>
                  <a:lnTo>
                    <a:pt x="92" y="40"/>
                  </a:lnTo>
                  <a:lnTo>
                    <a:pt x="87" y="40"/>
                  </a:lnTo>
                  <a:lnTo>
                    <a:pt x="84" y="39"/>
                  </a:lnTo>
                  <a:lnTo>
                    <a:pt x="84" y="28"/>
                  </a:lnTo>
                  <a:lnTo>
                    <a:pt x="84" y="20"/>
                  </a:lnTo>
                  <a:lnTo>
                    <a:pt x="89" y="23"/>
                  </a:lnTo>
                  <a:lnTo>
                    <a:pt x="96" y="25"/>
                  </a:lnTo>
                  <a:lnTo>
                    <a:pt x="97" y="30"/>
                  </a:lnTo>
                  <a:lnTo>
                    <a:pt x="99" y="35"/>
                  </a:lnTo>
                  <a:lnTo>
                    <a:pt x="101" y="30"/>
                  </a:lnTo>
                  <a:lnTo>
                    <a:pt x="101" y="25"/>
                  </a:lnTo>
                  <a:close/>
                </a:path>
              </a:pathLst>
            </a:custGeom>
            <a:solidFill>
              <a:srgbClr val="1F1A17"/>
            </a:solidFill>
            <a:ln w="9525">
              <a:noFill/>
              <a:round/>
              <a:headEnd/>
              <a:tailEnd/>
            </a:ln>
          </p:spPr>
          <p:txBody>
            <a:bodyPr/>
            <a:lstStyle/>
            <a:p>
              <a:endParaRPr lang="en-US"/>
            </a:p>
          </p:txBody>
        </p:sp>
        <p:sp>
          <p:nvSpPr>
            <p:cNvPr id="5436" name="Freeform 1340"/>
            <p:cNvSpPr>
              <a:spLocks/>
            </p:cNvSpPr>
            <p:nvPr/>
          </p:nvSpPr>
          <p:spPr bwMode="auto">
            <a:xfrm>
              <a:off x="3236" y="3283"/>
              <a:ext cx="174" cy="96"/>
            </a:xfrm>
            <a:custGeom>
              <a:avLst/>
              <a:gdLst/>
              <a:ahLst/>
              <a:cxnLst>
                <a:cxn ang="0">
                  <a:pos x="0" y="7"/>
                </a:cxn>
                <a:cxn ang="0">
                  <a:pos x="9" y="19"/>
                </a:cxn>
                <a:cxn ang="0">
                  <a:pos x="14" y="32"/>
                </a:cxn>
                <a:cxn ang="0">
                  <a:pos x="16" y="35"/>
                </a:cxn>
                <a:cxn ang="0">
                  <a:pos x="22" y="35"/>
                </a:cxn>
                <a:cxn ang="0">
                  <a:pos x="29" y="37"/>
                </a:cxn>
                <a:cxn ang="0">
                  <a:pos x="31" y="44"/>
                </a:cxn>
                <a:cxn ang="0">
                  <a:pos x="36" y="47"/>
                </a:cxn>
                <a:cxn ang="0">
                  <a:pos x="39" y="50"/>
                </a:cxn>
                <a:cxn ang="0">
                  <a:pos x="42" y="67"/>
                </a:cxn>
                <a:cxn ang="0">
                  <a:pos x="47" y="65"/>
                </a:cxn>
                <a:cxn ang="0">
                  <a:pos x="54" y="57"/>
                </a:cxn>
                <a:cxn ang="0">
                  <a:pos x="69" y="60"/>
                </a:cxn>
                <a:cxn ang="0">
                  <a:pos x="77" y="74"/>
                </a:cxn>
                <a:cxn ang="0">
                  <a:pos x="87" y="89"/>
                </a:cxn>
                <a:cxn ang="0">
                  <a:pos x="97" y="90"/>
                </a:cxn>
                <a:cxn ang="0">
                  <a:pos x="104" y="84"/>
                </a:cxn>
                <a:cxn ang="0">
                  <a:pos x="111" y="84"/>
                </a:cxn>
                <a:cxn ang="0">
                  <a:pos x="117" y="89"/>
                </a:cxn>
                <a:cxn ang="0">
                  <a:pos x="124" y="89"/>
                </a:cxn>
                <a:cxn ang="0">
                  <a:pos x="129" y="87"/>
                </a:cxn>
                <a:cxn ang="0">
                  <a:pos x="139" y="90"/>
                </a:cxn>
                <a:cxn ang="0">
                  <a:pos x="153" y="82"/>
                </a:cxn>
                <a:cxn ang="0">
                  <a:pos x="166" y="77"/>
                </a:cxn>
                <a:cxn ang="0">
                  <a:pos x="168" y="70"/>
                </a:cxn>
                <a:cxn ang="0">
                  <a:pos x="161" y="57"/>
                </a:cxn>
                <a:cxn ang="0">
                  <a:pos x="151" y="54"/>
                </a:cxn>
                <a:cxn ang="0">
                  <a:pos x="138" y="52"/>
                </a:cxn>
                <a:cxn ang="0">
                  <a:pos x="133" y="59"/>
                </a:cxn>
                <a:cxn ang="0">
                  <a:pos x="131" y="74"/>
                </a:cxn>
                <a:cxn ang="0">
                  <a:pos x="124" y="69"/>
                </a:cxn>
                <a:cxn ang="0">
                  <a:pos x="119" y="65"/>
                </a:cxn>
                <a:cxn ang="0">
                  <a:pos x="107" y="65"/>
                </a:cxn>
                <a:cxn ang="0">
                  <a:pos x="99" y="62"/>
                </a:cxn>
                <a:cxn ang="0">
                  <a:pos x="94" y="60"/>
                </a:cxn>
                <a:cxn ang="0">
                  <a:pos x="89" y="54"/>
                </a:cxn>
                <a:cxn ang="0">
                  <a:pos x="84" y="42"/>
                </a:cxn>
                <a:cxn ang="0">
                  <a:pos x="76" y="32"/>
                </a:cxn>
                <a:cxn ang="0">
                  <a:pos x="69" y="30"/>
                </a:cxn>
                <a:cxn ang="0">
                  <a:pos x="51" y="24"/>
                </a:cxn>
                <a:cxn ang="0">
                  <a:pos x="31" y="15"/>
                </a:cxn>
                <a:cxn ang="0">
                  <a:pos x="22" y="12"/>
                </a:cxn>
                <a:cxn ang="0">
                  <a:pos x="19" y="10"/>
                </a:cxn>
                <a:cxn ang="0">
                  <a:pos x="14" y="10"/>
                </a:cxn>
                <a:cxn ang="0">
                  <a:pos x="5" y="5"/>
                </a:cxn>
              </a:cxnLst>
              <a:rect l="0" t="0" r="r" b="b"/>
              <a:pathLst>
                <a:path w="174" h="96">
                  <a:moveTo>
                    <a:pt x="2" y="0"/>
                  </a:moveTo>
                  <a:lnTo>
                    <a:pt x="0" y="7"/>
                  </a:lnTo>
                  <a:lnTo>
                    <a:pt x="2" y="19"/>
                  </a:lnTo>
                  <a:lnTo>
                    <a:pt x="9" y="19"/>
                  </a:lnTo>
                  <a:lnTo>
                    <a:pt x="14" y="22"/>
                  </a:lnTo>
                  <a:lnTo>
                    <a:pt x="14" y="32"/>
                  </a:lnTo>
                  <a:lnTo>
                    <a:pt x="14" y="39"/>
                  </a:lnTo>
                  <a:lnTo>
                    <a:pt x="16" y="35"/>
                  </a:lnTo>
                  <a:lnTo>
                    <a:pt x="17" y="30"/>
                  </a:lnTo>
                  <a:lnTo>
                    <a:pt x="22" y="35"/>
                  </a:lnTo>
                  <a:lnTo>
                    <a:pt x="26" y="39"/>
                  </a:lnTo>
                  <a:lnTo>
                    <a:pt x="29" y="37"/>
                  </a:lnTo>
                  <a:lnTo>
                    <a:pt x="31" y="35"/>
                  </a:lnTo>
                  <a:lnTo>
                    <a:pt x="31" y="44"/>
                  </a:lnTo>
                  <a:lnTo>
                    <a:pt x="29" y="52"/>
                  </a:lnTo>
                  <a:lnTo>
                    <a:pt x="36" y="47"/>
                  </a:lnTo>
                  <a:lnTo>
                    <a:pt x="39" y="45"/>
                  </a:lnTo>
                  <a:lnTo>
                    <a:pt x="39" y="50"/>
                  </a:lnTo>
                  <a:lnTo>
                    <a:pt x="37" y="60"/>
                  </a:lnTo>
                  <a:lnTo>
                    <a:pt x="42" y="67"/>
                  </a:lnTo>
                  <a:lnTo>
                    <a:pt x="47" y="74"/>
                  </a:lnTo>
                  <a:lnTo>
                    <a:pt x="47" y="65"/>
                  </a:lnTo>
                  <a:lnTo>
                    <a:pt x="51" y="60"/>
                  </a:lnTo>
                  <a:lnTo>
                    <a:pt x="54" y="57"/>
                  </a:lnTo>
                  <a:lnTo>
                    <a:pt x="59" y="57"/>
                  </a:lnTo>
                  <a:lnTo>
                    <a:pt x="69" y="60"/>
                  </a:lnTo>
                  <a:lnTo>
                    <a:pt x="77" y="67"/>
                  </a:lnTo>
                  <a:lnTo>
                    <a:pt x="77" y="74"/>
                  </a:lnTo>
                  <a:lnTo>
                    <a:pt x="79" y="80"/>
                  </a:lnTo>
                  <a:lnTo>
                    <a:pt x="87" y="89"/>
                  </a:lnTo>
                  <a:lnTo>
                    <a:pt x="96" y="96"/>
                  </a:lnTo>
                  <a:lnTo>
                    <a:pt x="97" y="90"/>
                  </a:lnTo>
                  <a:lnTo>
                    <a:pt x="101" y="85"/>
                  </a:lnTo>
                  <a:lnTo>
                    <a:pt x="104" y="84"/>
                  </a:lnTo>
                  <a:lnTo>
                    <a:pt x="107" y="82"/>
                  </a:lnTo>
                  <a:lnTo>
                    <a:pt x="111" y="84"/>
                  </a:lnTo>
                  <a:lnTo>
                    <a:pt x="114" y="85"/>
                  </a:lnTo>
                  <a:lnTo>
                    <a:pt x="117" y="89"/>
                  </a:lnTo>
                  <a:lnTo>
                    <a:pt x="119" y="96"/>
                  </a:lnTo>
                  <a:lnTo>
                    <a:pt x="124" y="89"/>
                  </a:lnTo>
                  <a:lnTo>
                    <a:pt x="129" y="82"/>
                  </a:lnTo>
                  <a:lnTo>
                    <a:pt x="129" y="87"/>
                  </a:lnTo>
                  <a:lnTo>
                    <a:pt x="131" y="92"/>
                  </a:lnTo>
                  <a:lnTo>
                    <a:pt x="139" y="90"/>
                  </a:lnTo>
                  <a:lnTo>
                    <a:pt x="146" y="89"/>
                  </a:lnTo>
                  <a:lnTo>
                    <a:pt x="153" y="82"/>
                  </a:lnTo>
                  <a:lnTo>
                    <a:pt x="159" y="75"/>
                  </a:lnTo>
                  <a:lnTo>
                    <a:pt x="166" y="77"/>
                  </a:lnTo>
                  <a:lnTo>
                    <a:pt x="174" y="79"/>
                  </a:lnTo>
                  <a:lnTo>
                    <a:pt x="168" y="70"/>
                  </a:lnTo>
                  <a:lnTo>
                    <a:pt x="161" y="64"/>
                  </a:lnTo>
                  <a:lnTo>
                    <a:pt x="161" y="57"/>
                  </a:lnTo>
                  <a:lnTo>
                    <a:pt x="159" y="50"/>
                  </a:lnTo>
                  <a:lnTo>
                    <a:pt x="151" y="54"/>
                  </a:lnTo>
                  <a:lnTo>
                    <a:pt x="144" y="55"/>
                  </a:lnTo>
                  <a:lnTo>
                    <a:pt x="138" y="52"/>
                  </a:lnTo>
                  <a:lnTo>
                    <a:pt x="129" y="47"/>
                  </a:lnTo>
                  <a:lnTo>
                    <a:pt x="133" y="59"/>
                  </a:lnTo>
                  <a:lnTo>
                    <a:pt x="138" y="70"/>
                  </a:lnTo>
                  <a:lnTo>
                    <a:pt x="131" y="74"/>
                  </a:lnTo>
                  <a:lnTo>
                    <a:pt x="124" y="77"/>
                  </a:lnTo>
                  <a:lnTo>
                    <a:pt x="124" y="69"/>
                  </a:lnTo>
                  <a:lnTo>
                    <a:pt x="124" y="62"/>
                  </a:lnTo>
                  <a:lnTo>
                    <a:pt x="119" y="65"/>
                  </a:lnTo>
                  <a:lnTo>
                    <a:pt x="112" y="67"/>
                  </a:lnTo>
                  <a:lnTo>
                    <a:pt x="107" y="65"/>
                  </a:lnTo>
                  <a:lnTo>
                    <a:pt x="102" y="60"/>
                  </a:lnTo>
                  <a:lnTo>
                    <a:pt x="99" y="62"/>
                  </a:lnTo>
                  <a:lnTo>
                    <a:pt x="97" y="62"/>
                  </a:lnTo>
                  <a:lnTo>
                    <a:pt x="94" y="60"/>
                  </a:lnTo>
                  <a:lnTo>
                    <a:pt x="92" y="59"/>
                  </a:lnTo>
                  <a:lnTo>
                    <a:pt x="89" y="54"/>
                  </a:lnTo>
                  <a:lnTo>
                    <a:pt x="84" y="47"/>
                  </a:lnTo>
                  <a:lnTo>
                    <a:pt x="84" y="42"/>
                  </a:lnTo>
                  <a:lnTo>
                    <a:pt x="84" y="37"/>
                  </a:lnTo>
                  <a:lnTo>
                    <a:pt x="76" y="32"/>
                  </a:lnTo>
                  <a:lnTo>
                    <a:pt x="69" y="27"/>
                  </a:lnTo>
                  <a:lnTo>
                    <a:pt x="69" y="30"/>
                  </a:lnTo>
                  <a:lnTo>
                    <a:pt x="69" y="34"/>
                  </a:lnTo>
                  <a:lnTo>
                    <a:pt x="51" y="24"/>
                  </a:lnTo>
                  <a:lnTo>
                    <a:pt x="32" y="14"/>
                  </a:lnTo>
                  <a:lnTo>
                    <a:pt x="31" y="15"/>
                  </a:lnTo>
                  <a:lnTo>
                    <a:pt x="27" y="19"/>
                  </a:lnTo>
                  <a:lnTo>
                    <a:pt x="22" y="12"/>
                  </a:lnTo>
                  <a:lnTo>
                    <a:pt x="19" y="7"/>
                  </a:lnTo>
                  <a:lnTo>
                    <a:pt x="19" y="10"/>
                  </a:lnTo>
                  <a:lnTo>
                    <a:pt x="21" y="12"/>
                  </a:lnTo>
                  <a:lnTo>
                    <a:pt x="14" y="10"/>
                  </a:lnTo>
                  <a:lnTo>
                    <a:pt x="7" y="9"/>
                  </a:lnTo>
                  <a:lnTo>
                    <a:pt x="5" y="5"/>
                  </a:lnTo>
                  <a:lnTo>
                    <a:pt x="2" y="0"/>
                  </a:lnTo>
                  <a:close/>
                </a:path>
              </a:pathLst>
            </a:custGeom>
            <a:solidFill>
              <a:srgbClr val="1F1A17"/>
            </a:solidFill>
            <a:ln w="9525">
              <a:noFill/>
              <a:round/>
              <a:headEnd/>
              <a:tailEnd/>
            </a:ln>
          </p:spPr>
          <p:txBody>
            <a:bodyPr/>
            <a:lstStyle/>
            <a:p>
              <a:endParaRPr lang="en-US"/>
            </a:p>
          </p:txBody>
        </p:sp>
        <p:sp>
          <p:nvSpPr>
            <p:cNvPr id="5437" name="Freeform 1341"/>
            <p:cNvSpPr>
              <a:spLocks/>
            </p:cNvSpPr>
            <p:nvPr/>
          </p:nvSpPr>
          <p:spPr bwMode="auto">
            <a:xfrm>
              <a:off x="3258" y="3228"/>
              <a:ext cx="97" cy="95"/>
            </a:xfrm>
            <a:custGeom>
              <a:avLst/>
              <a:gdLst/>
              <a:ahLst/>
              <a:cxnLst>
                <a:cxn ang="0">
                  <a:pos x="4" y="8"/>
                </a:cxn>
                <a:cxn ang="0">
                  <a:pos x="9" y="15"/>
                </a:cxn>
                <a:cxn ang="0">
                  <a:pos x="10" y="30"/>
                </a:cxn>
                <a:cxn ang="0">
                  <a:pos x="14" y="45"/>
                </a:cxn>
                <a:cxn ang="0">
                  <a:pos x="17" y="59"/>
                </a:cxn>
                <a:cxn ang="0">
                  <a:pos x="22" y="60"/>
                </a:cxn>
                <a:cxn ang="0">
                  <a:pos x="29" y="75"/>
                </a:cxn>
                <a:cxn ang="0">
                  <a:pos x="39" y="95"/>
                </a:cxn>
                <a:cxn ang="0">
                  <a:pos x="45" y="90"/>
                </a:cxn>
                <a:cxn ang="0">
                  <a:pos x="50" y="77"/>
                </a:cxn>
                <a:cxn ang="0">
                  <a:pos x="64" y="84"/>
                </a:cxn>
                <a:cxn ang="0">
                  <a:pos x="74" y="82"/>
                </a:cxn>
                <a:cxn ang="0">
                  <a:pos x="84" y="77"/>
                </a:cxn>
                <a:cxn ang="0">
                  <a:pos x="92" y="75"/>
                </a:cxn>
                <a:cxn ang="0">
                  <a:pos x="97" y="69"/>
                </a:cxn>
                <a:cxn ang="0">
                  <a:pos x="95" y="64"/>
                </a:cxn>
                <a:cxn ang="0">
                  <a:pos x="82" y="67"/>
                </a:cxn>
                <a:cxn ang="0">
                  <a:pos x="65" y="62"/>
                </a:cxn>
                <a:cxn ang="0">
                  <a:pos x="60" y="55"/>
                </a:cxn>
                <a:cxn ang="0">
                  <a:pos x="54" y="48"/>
                </a:cxn>
                <a:cxn ang="0">
                  <a:pos x="49" y="47"/>
                </a:cxn>
                <a:cxn ang="0">
                  <a:pos x="52" y="43"/>
                </a:cxn>
                <a:cxn ang="0">
                  <a:pos x="59" y="42"/>
                </a:cxn>
                <a:cxn ang="0">
                  <a:pos x="79" y="48"/>
                </a:cxn>
                <a:cxn ang="0">
                  <a:pos x="85" y="48"/>
                </a:cxn>
                <a:cxn ang="0">
                  <a:pos x="75" y="38"/>
                </a:cxn>
                <a:cxn ang="0">
                  <a:pos x="59" y="30"/>
                </a:cxn>
                <a:cxn ang="0">
                  <a:pos x="50" y="25"/>
                </a:cxn>
                <a:cxn ang="0">
                  <a:pos x="40" y="18"/>
                </a:cxn>
                <a:cxn ang="0">
                  <a:pos x="32" y="7"/>
                </a:cxn>
                <a:cxn ang="0">
                  <a:pos x="25" y="0"/>
                </a:cxn>
                <a:cxn ang="0">
                  <a:pos x="27" y="8"/>
                </a:cxn>
                <a:cxn ang="0">
                  <a:pos x="39" y="27"/>
                </a:cxn>
                <a:cxn ang="0">
                  <a:pos x="44" y="38"/>
                </a:cxn>
                <a:cxn ang="0">
                  <a:pos x="34" y="37"/>
                </a:cxn>
                <a:cxn ang="0">
                  <a:pos x="17" y="18"/>
                </a:cxn>
                <a:cxn ang="0">
                  <a:pos x="5" y="5"/>
                </a:cxn>
              </a:cxnLst>
              <a:rect l="0" t="0" r="r" b="b"/>
              <a:pathLst>
                <a:path w="97" h="95">
                  <a:moveTo>
                    <a:pt x="0" y="3"/>
                  </a:moveTo>
                  <a:lnTo>
                    <a:pt x="4" y="8"/>
                  </a:lnTo>
                  <a:lnTo>
                    <a:pt x="7" y="12"/>
                  </a:lnTo>
                  <a:lnTo>
                    <a:pt x="9" y="15"/>
                  </a:lnTo>
                  <a:lnTo>
                    <a:pt x="10" y="20"/>
                  </a:lnTo>
                  <a:lnTo>
                    <a:pt x="10" y="30"/>
                  </a:lnTo>
                  <a:lnTo>
                    <a:pt x="10" y="42"/>
                  </a:lnTo>
                  <a:lnTo>
                    <a:pt x="14" y="45"/>
                  </a:lnTo>
                  <a:lnTo>
                    <a:pt x="15" y="50"/>
                  </a:lnTo>
                  <a:lnTo>
                    <a:pt x="17" y="59"/>
                  </a:lnTo>
                  <a:lnTo>
                    <a:pt x="20" y="64"/>
                  </a:lnTo>
                  <a:lnTo>
                    <a:pt x="22" y="60"/>
                  </a:lnTo>
                  <a:lnTo>
                    <a:pt x="24" y="57"/>
                  </a:lnTo>
                  <a:lnTo>
                    <a:pt x="29" y="75"/>
                  </a:lnTo>
                  <a:lnTo>
                    <a:pt x="30" y="94"/>
                  </a:lnTo>
                  <a:lnTo>
                    <a:pt x="39" y="95"/>
                  </a:lnTo>
                  <a:lnTo>
                    <a:pt x="45" y="95"/>
                  </a:lnTo>
                  <a:lnTo>
                    <a:pt x="45" y="90"/>
                  </a:lnTo>
                  <a:lnTo>
                    <a:pt x="47" y="84"/>
                  </a:lnTo>
                  <a:lnTo>
                    <a:pt x="50" y="77"/>
                  </a:lnTo>
                  <a:lnTo>
                    <a:pt x="52" y="75"/>
                  </a:lnTo>
                  <a:lnTo>
                    <a:pt x="64" y="84"/>
                  </a:lnTo>
                  <a:lnTo>
                    <a:pt x="72" y="89"/>
                  </a:lnTo>
                  <a:lnTo>
                    <a:pt x="74" y="82"/>
                  </a:lnTo>
                  <a:lnTo>
                    <a:pt x="75" y="75"/>
                  </a:lnTo>
                  <a:lnTo>
                    <a:pt x="84" y="77"/>
                  </a:lnTo>
                  <a:lnTo>
                    <a:pt x="90" y="77"/>
                  </a:lnTo>
                  <a:lnTo>
                    <a:pt x="92" y="75"/>
                  </a:lnTo>
                  <a:lnTo>
                    <a:pt x="95" y="74"/>
                  </a:lnTo>
                  <a:lnTo>
                    <a:pt x="97" y="69"/>
                  </a:lnTo>
                  <a:lnTo>
                    <a:pt x="97" y="64"/>
                  </a:lnTo>
                  <a:lnTo>
                    <a:pt x="95" y="64"/>
                  </a:lnTo>
                  <a:lnTo>
                    <a:pt x="89" y="65"/>
                  </a:lnTo>
                  <a:lnTo>
                    <a:pt x="82" y="67"/>
                  </a:lnTo>
                  <a:lnTo>
                    <a:pt x="75" y="67"/>
                  </a:lnTo>
                  <a:lnTo>
                    <a:pt x="65" y="62"/>
                  </a:lnTo>
                  <a:lnTo>
                    <a:pt x="62" y="60"/>
                  </a:lnTo>
                  <a:lnTo>
                    <a:pt x="60" y="55"/>
                  </a:lnTo>
                  <a:lnTo>
                    <a:pt x="60" y="48"/>
                  </a:lnTo>
                  <a:lnTo>
                    <a:pt x="54" y="48"/>
                  </a:lnTo>
                  <a:lnTo>
                    <a:pt x="49" y="48"/>
                  </a:lnTo>
                  <a:lnTo>
                    <a:pt x="49" y="47"/>
                  </a:lnTo>
                  <a:lnTo>
                    <a:pt x="50" y="45"/>
                  </a:lnTo>
                  <a:lnTo>
                    <a:pt x="52" y="43"/>
                  </a:lnTo>
                  <a:lnTo>
                    <a:pt x="54" y="42"/>
                  </a:lnTo>
                  <a:lnTo>
                    <a:pt x="59" y="42"/>
                  </a:lnTo>
                  <a:lnTo>
                    <a:pt x="65" y="43"/>
                  </a:lnTo>
                  <a:lnTo>
                    <a:pt x="79" y="48"/>
                  </a:lnTo>
                  <a:lnTo>
                    <a:pt x="87" y="52"/>
                  </a:lnTo>
                  <a:lnTo>
                    <a:pt x="85" y="48"/>
                  </a:lnTo>
                  <a:lnTo>
                    <a:pt x="85" y="43"/>
                  </a:lnTo>
                  <a:lnTo>
                    <a:pt x="75" y="38"/>
                  </a:lnTo>
                  <a:lnTo>
                    <a:pt x="65" y="32"/>
                  </a:lnTo>
                  <a:lnTo>
                    <a:pt x="59" y="30"/>
                  </a:lnTo>
                  <a:lnTo>
                    <a:pt x="54" y="28"/>
                  </a:lnTo>
                  <a:lnTo>
                    <a:pt x="50" y="25"/>
                  </a:lnTo>
                  <a:lnTo>
                    <a:pt x="45" y="20"/>
                  </a:lnTo>
                  <a:lnTo>
                    <a:pt x="40" y="18"/>
                  </a:lnTo>
                  <a:lnTo>
                    <a:pt x="35" y="13"/>
                  </a:lnTo>
                  <a:lnTo>
                    <a:pt x="32" y="7"/>
                  </a:lnTo>
                  <a:lnTo>
                    <a:pt x="29" y="0"/>
                  </a:lnTo>
                  <a:lnTo>
                    <a:pt x="25" y="0"/>
                  </a:lnTo>
                  <a:lnTo>
                    <a:pt x="24" y="0"/>
                  </a:lnTo>
                  <a:lnTo>
                    <a:pt x="27" y="8"/>
                  </a:lnTo>
                  <a:lnTo>
                    <a:pt x="32" y="18"/>
                  </a:lnTo>
                  <a:lnTo>
                    <a:pt x="39" y="27"/>
                  </a:lnTo>
                  <a:lnTo>
                    <a:pt x="47" y="35"/>
                  </a:lnTo>
                  <a:lnTo>
                    <a:pt x="44" y="38"/>
                  </a:lnTo>
                  <a:lnTo>
                    <a:pt x="42" y="42"/>
                  </a:lnTo>
                  <a:lnTo>
                    <a:pt x="34" y="37"/>
                  </a:lnTo>
                  <a:lnTo>
                    <a:pt x="25" y="33"/>
                  </a:lnTo>
                  <a:lnTo>
                    <a:pt x="17" y="18"/>
                  </a:lnTo>
                  <a:lnTo>
                    <a:pt x="9" y="5"/>
                  </a:lnTo>
                  <a:lnTo>
                    <a:pt x="5" y="5"/>
                  </a:lnTo>
                  <a:lnTo>
                    <a:pt x="0" y="3"/>
                  </a:lnTo>
                  <a:close/>
                </a:path>
              </a:pathLst>
            </a:custGeom>
            <a:solidFill>
              <a:srgbClr val="1F1A17"/>
            </a:solidFill>
            <a:ln w="9525">
              <a:noFill/>
              <a:round/>
              <a:headEnd/>
              <a:tailEnd/>
            </a:ln>
          </p:spPr>
          <p:txBody>
            <a:bodyPr/>
            <a:lstStyle/>
            <a:p>
              <a:endParaRPr lang="en-US"/>
            </a:p>
          </p:txBody>
        </p:sp>
        <p:sp>
          <p:nvSpPr>
            <p:cNvPr id="5438" name="Freeform 1342"/>
            <p:cNvSpPr>
              <a:spLocks/>
            </p:cNvSpPr>
            <p:nvPr/>
          </p:nvSpPr>
          <p:spPr bwMode="auto">
            <a:xfrm>
              <a:off x="3337" y="3285"/>
              <a:ext cx="52" cy="62"/>
            </a:xfrm>
            <a:custGeom>
              <a:avLst/>
              <a:gdLst/>
              <a:ahLst/>
              <a:cxnLst>
                <a:cxn ang="0">
                  <a:pos x="0" y="38"/>
                </a:cxn>
                <a:cxn ang="0">
                  <a:pos x="5" y="42"/>
                </a:cxn>
                <a:cxn ang="0">
                  <a:pos x="11" y="47"/>
                </a:cxn>
                <a:cxn ang="0">
                  <a:pos x="16" y="55"/>
                </a:cxn>
                <a:cxn ang="0">
                  <a:pos x="18" y="62"/>
                </a:cxn>
                <a:cxn ang="0">
                  <a:pos x="20" y="45"/>
                </a:cxn>
                <a:cxn ang="0">
                  <a:pos x="25" y="43"/>
                </a:cxn>
                <a:cxn ang="0">
                  <a:pos x="25" y="30"/>
                </a:cxn>
                <a:cxn ang="0">
                  <a:pos x="33" y="25"/>
                </a:cxn>
                <a:cxn ang="0">
                  <a:pos x="42" y="35"/>
                </a:cxn>
                <a:cxn ang="0">
                  <a:pos x="52" y="22"/>
                </a:cxn>
                <a:cxn ang="0">
                  <a:pos x="43" y="22"/>
                </a:cxn>
                <a:cxn ang="0">
                  <a:pos x="52" y="13"/>
                </a:cxn>
                <a:cxn ang="0">
                  <a:pos x="45" y="8"/>
                </a:cxn>
                <a:cxn ang="0">
                  <a:pos x="37" y="13"/>
                </a:cxn>
                <a:cxn ang="0">
                  <a:pos x="33" y="0"/>
                </a:cxn>
                <a:cxn ang="0">
                  <a:pos x="26" y="7"/>
                </a:cxn>
                <a:cxn ang="0">
                  <a:pos x="23" y="22"/>
                </a:cxn>
                <a:cxn ang="0">
                  <a:pos x="21" y="2"/>
                </a:cxn>
                <a:cxn ang="0">
                  <a:pos x="15" y="25"/>
                </a:cxn>
                <a:cxn ang="0">
                  <a:pos x="10" y="32"/>
                </a:cxn>
                <a:cxn ang="0">
                  <a:pos x="0" y="38"/>
                </a:cxn>
              </a:cxnLst>
              <a:rect l="0" t="0" r="r" b="b"/>
              <a:pathLst>
                <a:path w="52" h="62">
                  <a:moveTo>
                    <a:pt x="0" y="38"/>
                  </a:moveTo>
                  <a:lnTo>
                    <a:pt x="5" y="42"/>
                  </a:lnTo>
                  <a:lnTo>
                    <a:pt x="11" y="47"/>
                  </a:lnTo>
                  <a:lnTo>
                    <a:pt x="16" y="55"/>
                  </a:lnTo>
                  <a:lnTo>
                    <a:pt x="18" y="62"/>
                  </a:lnTo>
                  <a:lnTo>
                    <a:pt x="20" y="45"/>
                  </a:lnTo>
                  <a:lnTo>
                    <a:pt x="25" y="43"/>
                  </a:lnTo>
                  <a:lnTo>
                    <a:pt x="25" y="30"/>
                  </a:lnTo>
                  <a:lnTo>
                    <a:pt x="33" y="25"/>
                  </a:lnTo>
                  <a:lnTo>
                    <a:pt x="42" y="35"/>
                  </a:lnTo>
                  <a:lnTo>
                    <a:pt x="52" y="22"/>
                  </a:lnTo>
                  <a:lnTo>
                    <a:pt x="43" y="22"/>
                  </a:lnTo>
                  <a:lnTo>
                    <a:pt x="52" y="13"/>
                  </a:lnTo>
                  <a:lnTo>
                    <a:pt x="45" y="8"/>
                  </a:lnTo>
                  <a:lnTo>
                    <a:pt x="37" y="13"/>
                  </a:lnTo>
                  <a:lnTo>
                    <a:pt x="33" y="0"/>
                  </a:lnTo>
                  <a:lnTo>
                    <a:pt x="26" y="7"/>
                  </a:lnTo>
                  <a:lnTo>
                    <a:pt x="23" y="22"/>
                  </a:lnTo>
                  <a:lnTo>
                    <a:pt x="21" y="2"/>
                  </a:lnTo>
                  <a:lnTo>
                    <a:pt x="15" y="25"/>
                  </a:lnTo>
                  <a:lnTo>
                    <a:pt x="10" y="32"/>
                  </a:lnTo>
                  <a:lnTo>
                    <a:pt x="0" y="38"/>
                  </a:lnTo>
                  <a:close/>
                </a:path>
              </a:pathLst>
            </a:custGeom>
            <a:solidFill>
              <a:srgbClr val="1F1A17"/>
            </a:solidFill>
            <a:ln w="9525">
              <a:noFill/>
              <a:round/>
              <a:headEnd/>
              <a:tailEnd/>
            </a:ln>
          </p:spPr>
          <p:txBody>
            <a:bodyPr/>
            <a:lstStyle/>
            <a:p>
              <a:endParaRPr lang="en-US"/>
            </a:p>
          </p:txBody>
        </p:sp>
        <p:sp>
          <p:nvSpPr>
            <p:cNvPr id="5439" name="Freeform 1343"/>
            <p:cNvSpPr>
              <a:spLocks/>
            </p:cNvSpPr>
            <p:nvPr/>
          </p:nvSpPr>
          <p:spPr bwMode="auto">
            <a:xfrm>
              <a:off x="3546" y="3245"/>
              <a:ext cx="82" cy="72"/>
            </a:xfrm>
            <a:custGeom>
              <a:avLst/>
              <a:gdLst/>
              <a:ahLst/>
              <a:cxnLst>
                <a:cxn ang="0">
                  <a:pos x="6" y="53"/>
                </a:cxn>
                <a:cxn ang="0">
                  <a:pos x="11" y="48"/>
                </a:cxn>
                <a:cxn ang="0">
                  <a:pos x="18" y="43"/>
                </a:cxn>
                <a:cxn ang="0">
                  <a:pos x="23" y="40"/>
                </a:cxn>
                <a:cxn ang="0">
                  <a:pos x="30" y="38"/>
                </a:cxn>
                <a:cxn ang="0">
                  <a:pos x="38" y="38"/>
                </a:cxn>
                <a:cxn ang="0">
                  <a:pos x="45" y="35"/>
                </a:cxn>
                <a:cxn ang="0">
                  <a:pos x="50" y="33"/>
                </a:cxn>
                <a:cxn ang="0">
                  <a:pos x="56" y="28"/>
                </a:cxn>
                <a:cxn ang="0">
                  <a:pos x="73" y="10"/>
                </a:cxn>
                <a:cxn ang="0">
                  <a:pos x="82" y="0"/>
                </a:cxn>
                <a:cxn ang="0">
                  <a:pos x="82" y="5"/>
                </a:cxn>
                <a:cxn ang="0">
                  <a:pos x="80" y="10"/>
                </a:cxn>
                <a:cxn ang="0">
                  <a:pos x="78" y="10"/>
                </a:cxn>
                <a:cxn ang="0">
                  <a:pos x="77" y="10"/>
                </a:cxn>
                <a:cxn ang="0">
                  <a:pos x="73" y="11"/>
                </a:cxn>
                <a:cxn ang="0">
                  <a:pos x="73" y="16"/>
                </a:cxn>
                <a:cxn ang="0">
                  <a:pos x="73" y="30"/>
                </a:cxn>
                <a:cxn ang="0">
                  <a:pos x="72" y="38"/>
                </a:cxn>
                <a:cxn ang="0">
                  <a:pos x="68" y="35"/>
                </a:cxn>
                <a:cxn ang="0">
                  <a:pos x="65" y="35"/>
                </a:cxn>
                <a:cxn ang="0">
                  <a:pos x="63" y="37"/>
                </a:cxn>
                <a:cxn ang="0">
                  <a:pos x="61" y="38"/>
                </a:cxn>
                <a:cxn ang="0">
                  <a:pos x="61" y="47"/>
                </a:cxn>
                <a:cxn ang="0">
                  <a:pos x="63" y="57"/>
                </a:cxn>
                <a:cxn ang="0">
                  <a:pos x="61" y="53"/>
                </a:cxn>
                <a:cxn ang="0">
                  <a:pos x="56" y="50"/>
                </a:cxn>
                <a:cxn ang="0">
                  <a:pos x="55" y="48"/>
                </a:cxn>
                <a:cxn ang="0">
                  <a:pos x="51" y="48"/>
                </a:cxn>
                <a:cxn ang="0">
                  <a:pos x="50" y="48"/>
                </a:cxn>
                <a:cxn ang="0">
                  <a:pos x="48" y="50"/>
                </a:cxn>
                <a:cxn ang="0">
                  <a:pos x="46" y="63"/>
                </a:cxn>
                <a:cxn ang="0">
                  <a:pos x="46" y="70"/>
                </a:cxn>
                <a:cxn ang="0">
                  <a:pos x="41" y="67"/>
                </a:cxn>
                <a:cxn ang="0">
                  <a:pos x="35" y="65"/>
                </a:cxn>
                <a:cxn ang="0">
                  <a:pos x="30" y="68"/>
                </a:cxn>
                <a:cxn ang="0">
                  <a:pos x="25" y="72"/>
                </a:cxn>
                <a:cxn ang="0">
                  <a:pos x="16" y="72"/>
                </a:cxn>
                <a:cxn ang="0">
                  <a:pos x="6" y="70"/>
                </a:cxn>
                <a:cxn ang="0">
                  <a:pos x="3" y="63"/>
                </a:cxn>
                <a:cxn ang="0">
                  <a:pos x="0" y="58"/>
                </a:cxn>
                <a:cxn ang="0">
                  <a:pos x="3" y="55"/>
                </a:cxn>
                <a:cxn ang="0">
                  <a:pos x="6" y="53"/>
                </a:cxn>
              </a:cxnLst>
              <a:rect l="0" t="0" r="r" b="b"/>
              <a:pathLst>
                <a:path w="82" h="72">
                  <a:moveTo>
                    <a:pt x="6" y="53"/>
                  </a:moveTo>
                  <a:lnTo>
                    <a:pt x="11" y="48"/>
                  </a:lnTo>
                  <a:lnTo>
                    <a:pt x="18" y="43"/>
                  </a:lnTo>
                  <a:lnTo>
                    <a:pt x="23" y="40"/>
                  </a:lnTo>
                  <a:lnTo>
                    <a:pt x="30" y="38"/>
                  </a:lnTo>
                  <a:lnTo>
                    <a:pt x="38" y="38"/>
                  </a:lnTo>
                  <a:lnTo>
                    <a:pt x="45" y="35"/>
                  </a:lnTo>
                  <a:lnTo>
                    <a:pt x="50" y="33"/>
                  </a:lnTo>
                  <a:lnTo>
                    <a:pt x="56" y="28"/>
                  </a:lnTo>
                  <a:lnTo>
                    <a:pt x="73" y="10"/>
                  </a:lnTo>
                  <a:lnTo>
                    <a:pt x="82" y="0"/>
                  </a:lnTo>
                  <a:lnTo>
                    <a:pt x="82" y="5"/>
                  </a:lnTo>
                  <a:lnTo>
                    <a:pt x="80" y="10"/>
                  </a:lnTo>
                  <a:lnTo>
                    <a:pt x="78" y="10"/>
                  </a:lnTo>
                  <a:lnTo>
                    <a:pt x="77" y="10"/>
                  </a:lnTo>
                  <a:lnTo>
                    <a:pt x="73" y="11"/>
                  </a:lnTo>
                  <a:lnTo>
                    <a:pt x="73" y="16"/>
                  </a:lnTo>
                  <a:lnTo>
                    <a:pt x="73" y="30"/>
                  </a:lnTo>
                  <a:lnTo>
                    <a:pt x="72" y="38"/>
                  </a:lnTo>
                  <a:lnTo>
                    <a:pt x="68" y="35"/>
                  </a:lnTo>
                  <a:lnTo>
                    <a:pt x="65" y="35"/>
                  </a:lnTo>
                  <a:lnTo>
                    <a:pt x="63" y="37"/>
                  </a:lnTo>
                  <a:lnTo>
                    <a:pt x="61" y="38"/>
                  </a:lnTo>
                  <a:lnTo>
                    <a:pt x="61" y="47"/>
                  </a:lnTo>
                  <a:lnTo>
                    <a:pt x="63" y="57"/>
                  </a:lnTo>
                  <a:lnTo>
                    <a:pt x="61" y="53"/>
                  </a:lnTo>
                  <a:lnTo>
                    <a:pt x="56" y="50"/>
                  </a:lnTo>
                  <a:lnTo>
                    <a:pt x="55" y="48"/>
                  </a:lnTo>
                  <a:lnTo>
                    <a:pt x="51" y="48"/>
                  </a:lnTo>
                  <a:lnTo>
                    <a:pt x="50" y="48"/>
                  </a:lnTo>
                  <a:lnTo>
                    <a:pt x="48" y="50"/>
                  </a:lnTo>
                  <a:lnTo>
                    <a:pt x="46" y="63"/>
                  </a:lnTo>
                  <a:lnTo>
                    <a:pt x="46" y="70"/>
                  </a:lnTo>
                  <a:lnTo>
                    <a:pt x="41" y="67"/>
                  </a:lnTo>
                  <a:lnTo>
                    <a:pt x="35" y="65"/>
                  </a:lnTo>
                  <a:lnTo>
                    <a:pt x="30" y="68"/>
                  </a:lnTo>
                  <a:lnTo>
                    <a:pt x="25" y="72"/>
                  </a:lnTo>
                  <a:lnTo>
                    <a:pt x="16" y="72"/>
                  </a:lnTo>
                  <a:lnTo>
                    <a:pt x="6" y="70"/>
                  </a:lnTo>
                  <a:lnTo>
                    <a:pt x="3" y="63"/>
                  </a:lnTo>
                  <a:lnTo>
                    <a:pt x="0" y="58"/>
                  </a:lnTo>
                  <a:lnTo>
                    <a:pt x="3" y="55"/>
                  </a:lnTo>
                  <a:lnTo>
                    <a:pt x="6" y="53"/>
                  </a:lnTo>
                  <a:close/>
                </a:path>
              </a:pathLst>
            </a:custGeom>
            <a:solidFill>
              <a:srgbClr val="1F1A17"/>
            </a:solidFill>
            <a:ln w="9525">
              <a:noFill/>
              <a:round/>
              <a:headEnd/>
              <a:tailEnd/>
            </a:ln>
          </p:spPr>
          <p:txBody>
            <a:bodyPr/>
            <a:lstStyle/>
            <a:p>
              <a:endParaRPr lang="en-US"/>
            </a:p>
          </p:txBody>
        </p:sp>
        <p:sp>
          <p:nvSpPr>
            <p:cNvPr id="5440" name="Freeform 1344"/>
            <p:cNvSpPr>
              <a:spLocks/>
            </p:cNvSpPr>
            <p:nvPr/>
          </p:nvSpPr>
          <p:spPr bwMode="auto">
            <a:xfrm>
              <a:off x="3546" y="3327"/>
              <a:ext cx="25" cy="23"/>
            </a:xfrm>
            <a:custGeom>
              <a:avLst/>
              <a:gdLst/>
              <a:ahLst/>
              <a:cxnLst>
                <a:cxn ang="0">
                  <a:pos x="16" y="0"/>
                </a:cxn>
                <a:cxn ang="0">
                  <a:pos x="20" y="5"/>
                </a:cxn>
                <a:cxn ang="0">
                  <a:pos x="25" y="10"/>
                </a:cxn>
                <a:cxn ang="0">
                  <a:pos x="25" y="16"/>
                </a:cxn>
                <a:cxn ang="0">
                  <a:pos x="25" y="21"/>
                </a:cxn>
                <a:cxn ang="0">
                  <a:pos x="18" y="10"/>
                </a:cxn>
                <a:cxn ang="0">
                  <a:pos x="18" y="20"/>
                </a:cxn>
                <a:cxn ang="0">
                  <a:pos x="13" y="16"/>
                </a:cxn>
                <a:cxn ang="0">
                  <a:pos x="10" y="13"/>
                </a:cxn>
                <a:cxn ang="0">
                  <a:pos x="8" y="20"/>
                </a:cxn>
                <a:cxn ang="0">
                  <a:pos x="8" y="23"/>
                </a:cxn>
                <a:cxn ang="0">
                  <a:pos x="0" y="15"/>
                </a:cxn>
                <a:cxn ang="0">
                  <a:pos x="1" y="16"/>
                </a:cxn>
                <a:cxn ang="0">
                  <a:pos x="5" y="11"/>
                </a:cxn>
                <a:cxn ang="0">
                  <a:pos x="3" y="5"/>
                </a:cxn>
                <a:cxn ang="0">
                  <a:pos x="3" y="3"/>
                </a:cxn>
                <a:cxn ang="0">
                  <a:pos x="5" y="3"/>
                </a:cxn>
                <a:cxn ang="0">
                  <a:pos x="10" y="5"/>
                </a:cxn>
                <a:cxn ang="0">
                  <a:pos x="13" y="8"/>
                </a:cxn>
                <a:cxn ang="0">
                  <a:pos x="15" y="10"/>
                </a:cxn>
                <a:cxn ang="0">
                  <a:pos x="16" y="0"/>
                </a:cxn>
              </a:cxnLst>
              <a:rect l="0" t="0" r="r" b="b"/>
              <a:pathLst>
                <a:path w="25" h="23">
                  <a:moveTo>
                    <a:pt x="16" y="0"/>
                  </a:moveTo>
                  <a:lnTo>
                    <a:pt x="20" y="5"/>
                  </a:lnTo>
                  <a:lnTo>
                    <a:pt x="25" y="10"/>
                  </a:lnTo>
                  <a:lnTo>
                    <a:pt x="25" y="16"/>
                  </a:lnTo>
                  <a:lnTo>
                    <a:pt x="25" y="21"/>
                  </a:lnTo>
                  <a:lnTo>
                    <a:pt x="18" y="10"/>
                  </a:lnTo>
                  <a:lnTo>
                    <a:pt x="18" y="20"/>
                  </a:lnTo>
                  <a:lnTo>
                    <a:pt x="13" y="16"/>
                  </a:lnTo>
                  <a:lnTo>
                    <a:pt x="10" y="13"/>
                  </a:lnTo>
                  <a:lnTo>
                    <a:pt x="8" y="20"/>
                  </a:lnTo>
                  <a:lnTo>
                    <a:pt x="8" y="23"/>
                  </a:lnTo>
                  <a:lnTo>
                    <a:pt x="0" y="15"/>
                  </a:lnTo>
                  <a:lnTo>
                    <a:pt x="1" y="16"/>
                  </a:lnTo>
                  <a:lnTo>
                    <a:pt x="5" y="11"/>
                  </a:lnTo>
                  <a:lnTo>
                    <a:pt x="3" y="5"/>
                  </a:lnTo>
                  <a:lnTo>
                    <a:pt x="3" y="3"/>
                  </a:lnTo>
                  <a:lnTo>
                    <a:pt x="5" y="3"/>
                  </a:lnTo>
                  <a:lnTo>
                    <a:pt x="10" y="5"/>
                  </a:lnTo>
                  <a:lnTo>
                    <a:pt x="13" y="8"/>
                  </a:lnTo>
                  <a:lnTo>
                    <a:pt x="15" y="10"/>
                  </a:lnTo>
                  <a:lnTo>
                    <a:pt x="16" y="0"/>
                  </a:lnTo>
                  <a:close/>
                </a:path>
              </a:pathLst>
            </a:custGeom>
            <a:solidFill>
              <a:srgbClr val="1F1A17"/>
            </a:solidFill>
            <a:ln w="9525">
              <a:noFill/>
              <a:round/>
              <a:headEnd/>
              <a:tailEnd/>
            </a:ln>
          </p:spPr>
          <p:txBody>
            <a:bodyPr/>
            <a:lstStyle/>
            <a:p>
              <a:endParaRPr lang="en-US"/>
            </a:p>
          </p:txBody>
        </p:sp>
        <p:sp>
          <p:nvSpPr>
            <p:cNvPr id="5441" name="Freeform 1345"/>
            <p:cNvSpPr>
              <a:spLocks/>
            </p:cNvSpPr>
            <p:nvPr/>
          </p:nvSpPr>
          <p:spPr bwMode="auto">
            <a:xfrm>
              <a:off x="3569" y="3302"/>
              <a:ext cx="43" cy="38"/>
            </a:xfrm>
            <a:custGeom>
              <a:avLst/>
              <a:gdLst/>
              <a:ahLst/>
              <a:cxnLst>
                <a:cxn ang="0">
                  <a:pos x="0" y="25"/>
                </a:cxn>
                <a:cxn ang="0">
                  <a:pos x="2" y="30"/>
                </a:cxn>
                <a:cxn ang="0">
                  <a:pos x="3" y="36"/>
                </a:cxn>
                <a:cxn ang="0">
                  <a:pos x="3" y="35"/>
                </a:cxn>
                <a:cxn ang="0">
                  <a:pos x="5" y="33"/>
                </a:cxn>
                <a:cxn ang="0">
                  <a:pos x="8" y="36"/>
                </a:cxn>
                <a:cxn ang="0">
                  <a:pos x="10" y="38"/>
                </a:cxn>
                <a:cxn ang="0">
                  <a:pos x="13" y="36"/>
                </a:cxn>
                <a:cxn ang="0">
                  <a:pos x="15" y="33"/>
                </a:cxn>
                <a:cxn ang="0">
                  <a:pos x="20" y="36"/>
                </a:cxn>
                <a:cxn ang="0">
                  <a:pos x="25" y="38"/>
                </a:cxn>
                <a:cxn ang="0">
                  <a:pos x="25" y="31"/>
                </a:cxn>
                <a:cxn ang="0">
                  <a:pos x="27" y="23"/>
                </a:cxn>
                <a:cxn ang="0">
                  <a:pos x="30" y="23"/>
                </a:cxn>
                <a:cxn ang="0">
                  <a:pos x="35" y="21"/>
                </a:cxn>
                <a:cxn ang="0">
                  <a:pos x="32" y="20"/>
                </a:cxn>
                <a:cxn ang="0">
                  <a:pos x="28" y="18"/>
                </a:cxn>
                <a:cxn ang="0">
                  <a:pos x="37" y="15"/>
                </a:cxn>
                <a:cxn ang="0">
                  <a:pos x="43" y="13"/>
                </a:cxn>
                <a:cxn ang="0">
                  <a:pos x="42" y="8"/>
                </a:cxn>
                <a:cxn ang="0">
                  <a:pos x="38" y="5"/>
                </a:cxn>
                <a:cxn ang="0">
                  <a:pos x="35" y="1"/>
                </a:cxn>
                <a:cxn ang="0">
                  <a:pos x="32" y="0"/>
                </a:cxn>
                <a:cxn ang="0">
                  <a:pos x="33" y="3"/>
                </a:cxn>
                <a:cxn ang="0">
                  <a:pos x="37" y="8"/>
                </a:cxn>
                <a:cxn ang="0">
                  <a:pos x="28" y="8"/>
                </a:cxn>
                <a:cxn ang="0">
                  <a:pos x="20" y="10"/>
                </a:cxn>
                <a:cxn ang="0">
                  <a:pos x="18" y="13"/>
                </a:cxn>
                <a:cxn ang="0">
                  <a:pos x="15" y="16"/>
                </a:cxn>
                <a:cxn ang="0">
                  <a:pos x="17" y="21"/>
                </a:cxn>
                <a:cxn ang="0">
                  <a:pos x="18" y="25"/>
                </a:cxn>
                <a:cxn ang="0">
                  <a:pos x="15" y="23"/>
                </a:cxn>
                <a:cxn ang="0">
                  <a:pos x="12" y="21"/>
                </a:cxn>
                <a:cxn ang="0">
                  <a:pos x="8" y="20"/>
                </a:cxn>
                <a:cxn ang="0">
                  <a:pos x="5" y="21"/>
                </a:cxn>
                <a:cxn ang="0">
                  <a:pos x="7" y="26"/>
                </a:cxn>
                <a:cxn ang="0">
                  <a:pos x="7" y="30"/>
                </a:cxn>
                <a:cxn ang="0">
                  <a:pos x="3" y="26"/>
                </a:cxn>
                <a:cxn ang="0">
                  <a:pos x="0" y="25"/>
                </a:cxn>
              </a:cxnLst>
              <a:rect l="0" t="0" r="r" b="b"/>
              <a:pathLst>
                <a:path w="43" h="38">
                  <a:moveTo>
                    <a:pt x="0" y="25"/>
                  </a:moveTo>
                  <a:lnTo>
                    <a:pt x="2" y="30"/>
                  </a:lnTo>
                  <a:lnTo>
                    <a:pt x="3" y="36"/>
                  </a:lnTo>
                  <a:lnTo>
                    <a:pt x="3" y="35"/>
                  </a:lnTo>
                  <a:lnTo>
                    <a:pt x="5" y="33"/>
                  </a:lnTo>
                  <a:lnTo>
                    <a:pt x="8" y="36"/>
                  </a:lnTo>
                  <a:lnTo>
                    <a:pt x="10" y="38"/>
                  </a:lnTo>
                  <a:lnTo>
                    <a:pt x="13" y="36"/>
                  </a:lnTo>
                  <a:lnTo>
                    <a:pt x="15" y="33"/>
                  </a:lnTo>
                  <a:lnTo>
                    <a:pt x="20" y="36"/>
                  </a:lnTo>
                  <a:lnTo>
                    <a:pt x="25" y="38"/>
                  </a:lnTo>
                  <a:lnTo>
                    <a:pt x="25" y="31"/>
                  </a:lnTo>
                  <a:lnTo>
                    <a:pt x="27" y="23"/>
                  </a:lnTo>
                  <a:lnTo>
                    <a:pt x="30" y="23"/>
                  </a:lnTo>
                  <a:lnTo>
                    <a:pt x="35" y="21"/>
                  </a:lnTo>
                  <a:lnTo>
                    <a:pt x="32" y="20"/>
                  </a:lnTo>
                  <a:lnTo>
                    <a:pt x="28" y="18"/>
                  </a:lnTo>
                  <a:lnTo>
                    <a:pt x="37" y="15"/>
                  </a:lnTo>
                  <a:lnTo>
                    <a:pt x="43" y="13"/>
                  </a:lnTo>
                  <a:lnTo>
                    <a:pt x="42" y="8"/>
                  </a:lnTo>
                  <a:lnTo>
                    <a:pt x="38" y="5"/>
                  </a:lnTo>
                  <a:lnTo>
                    <a:pt x="35" y="1"/>
                  </a:lnTo>
                  <a:lnTo>
                    <a:pt x="32" y="0"/>
                  </a:lnTo>
                  <a:lnTo>
                    <a:pt x="33" y="3"/>
                  </a:lnTo>
                  <a:lnTo>
                    <a:pt x="37" y="8"/>
                  </a:lnTo>
                  <a:lnTo>
                    <a:pt x="28" y="8"/>
                  </a:lnTo>
                  <a:lnTo>
                    <a:pt x="20" y="10"/>
                  </a:lnTo>
                  <a:lnTo>
                    <a:pt x="18" y="13"/>
                  </a:lnTo>
                  <a:lnTo>
                    <a:pt x="15" y="16"/>
                  </a:lnTo>
                  <a:lnTo>
                    <a:pt x="17" y="21"/>
                  </a:lnTo>
                  <a:lnTo>
                    <a:pt x="18" y="25"/>
                  </a:lnTo>
                  <a:lnTo>
                    <a:pt x="15" y="23"/>
                  </a:lnTo>
                  <a:lnTo>
                    <a:pt x="12" y="21"/>
                  </a:lnTo>
                  <a:lnTo>
                    <a:pt x="8" y="20"/>
                  </a:lnTo>
                  <a:lnTo>
                    <a:pt x="5" y="21"/>
                  </a:lnTo>
                  <a:lnTo>
                    <a:pt x="7" y="26"/>
                  </a:lnTo>
                  <a:lnTo>
                    <a:pt x="7" y="30"/>
                  </a:lnTo>
                  <a:lnTo>
                    <a:pt x="3" y="26"/>
                  </a:lnTo>
                  <a:lnTo>
                    <a:pt x="0" y="25"/>
                  </a:lnTo>
                  <a:close/>
                </a:path>
              </a:pathLst>
            </a:custGeom>
            <a:solidFill>
              <a:srgbClr val="1F1A17"/>
            </a:solidFill>
            <a:ln w="9525">
              <a:noFill/>
              <a:round/>
              <a:headEnd/>
              <a:tailEnd/>
            </a:ln>
          </p:spPr>
          <p:txBody>
            <a:bodyPr/>
            <a:lstStyle/>
            <a:p>
              <a:endParaRPr lang="en-US"/>
            </a:p>
          </p:txBody>
        </p:sp>
        <p:sp>
          <p:nvSpPr>
            <p:cNvPr id="5442" name="Freeform 1346"/>
            <p:cNvSpPr>
              <a:spLocks/>
            </p:cNvSpPr>
            <p:nvPr/>
          </p:nvSpPr>
          <p:spPr bwMode="auto">
            <a:xfrm>
              <a:off x="3459" y="3268"/>
              <a:ext cx="31" cy="45"/>
            </a:xfrm>
            <a:custGeom>
              <a:avLst/>
              <a:gdLst/>
              <a:ahLst/>
              <a:cxnLst>
                <a:cxn ang="0">
                  <a:pos x="10" y="0"/>
                </a:cxn>
                <a:cxn ang="0">
                  <a:pos x="5" y="7"/>
                </a:cxn>
                <a:cxn ang="0">
                  <a:pos x="0" y="15"/>
                </a:cxn>
                <a:cxn ang="0">
                  <a:pos x="1" y="25"/>
                </a:cxn>
                <a:cxn ang="0">
                  <a:pos x="5" y="30"/>
                </a:cxn>
                <a:cxn ang="0">
                  <a:pos x="8" y="27"/>
                </a:cxn>
                <a:cxn ang="0">
                  <a:pos x="11" y="27"/>
                </a:cxn>
                <a:cxn ang="0">
                  <a:pos x="10" y="37"/>
                </a:cxn>
                <a:cxn ang="0">
                  <a:pos x="8" y="45"/>
                </a:cxn>
                <a:cxn ang="0">
                  <a:pos x="10" y="44"/>
                </a:cxn>
                <a:cxn ang="0">
                  <a:pos x="15" y="44"/>
                </a:cxn>
                <a:cxn ang="0">
                  <a:pos x="21" y="42"/>
                </a:cxn>
                <a:cxn ang="0">
                  <a:pos x="26" y="37"/>
                </a:cxn>
                <a:cxn ang="0">
                  <a:pos x="31" y="29"/>
                </a:cxn>
                <a:cxn ang="0">
                  <a:pos x="31" y="25"/>
                </a:cxn>
                <a:cxn ang="0">
                  <a:pos x="26" y="15"/>
                </a:cxn>
                <a:cxn ang="0">
                  <a:pos x="13" y="14"/>
                </a:cxn>
                <a:cxn ang="0">
                  <a:pos x="10" y="0"/>
                </a:cxn>
              </a:cxnLst>
              <a:rect l="0" t="0" r="r" b="b"/>
              <a:pathLst>
                <a:path w="31" h="45">
                  <a:moveTo>
                    <a:pt x="10" y="0"/>
                  </a:moveTo>
                  <a:lnTo>
                    <a:pt x="5" y="7"/>
                  </a:lnTo>
                  <a:lnTo>
                    <a:pt x="0" y="15"/>
                  </a:lnTo>
                  <a:lnTo>
                    <a:pt x="1" y="25"/>
                  </a:lnTo>
                  <a:lnTo>
                    <a:pt x="5" y="30"/>
                  </a:lnTo>
                  <a:lnTo>
                    <a:pt x="8" y="27"/>
                  </a:lnTo>
                  <a:lnTo>
                    <a:pt x="11" y="27"/>
                  </a:lnTo>
                  <a:lnTo>
                    <a:pt x="10" y="37"/>
                  </a:lnTo>
                  <a:lnTo>
                    <a:pt x="8" y="45"/>
                  </a:lnTo>
                  <a:lnTo>
                    <a:pt x="10" y="44"/>
                  </a:lnTo>
                  <a:lnTo>
                    <a:pt x="15" y="44"/>
                  </a:lnTo>
                  <a:lnTo>
                    <a:pt x="21" y="42"/>
                  </a:lnTo>
                  <a:lnTo>
                    <a:pt x="26" y="37"/>
                  </a:lnTo>
                  <a:lnTo>
                    <a:pt x="31" y="29"/>
                  </a:lnTo>
                  <a:lnTo>
                    <a:pt x="31" y="25"/>
                  </a:lnTo>
                  <a:lnTo>
                    <a:pt x="26" y="15"/>
                  </a:lnTo>
                  <a:lnTo>
                    <a:pt x="13" y="14"/>
                  </a:lnTo>
                  <a:lnTo>
                    <a:pt x="10" y="0"/>
                  </a:lnTo>
                  <a:close/>
                </a:path>
              </a:pathLst>
            </a:custGeom>
            <a:solidFill>
              <a:srgbClr val="1F1A17"/>
            </a:solidFill>
            <a:ln w="9525">
              <a:noFill/>
              <a:round/>
              <a:headEnd/>
              <a:tailEnd/>
            </a:ln>
          </p:spPr>
          <p:txBody>
            <a:bodyPr/>
            <a:lstStyle/>
            <a:p>
              <a:endParaRPr lang="en-US"/>
            </a:p>
          </p:txBody>
        </p:sp>
        <p:sp>
          <p:nvSpPr>
            <p:cNvPr id="5443" name="Freeform 1347"/>
            <p:cNvSpPr>
              <a:spLocks/>
            </p:cNvSpPr>
            <p:nvPr/>
          </p:nvSpPr>
          <p:spPr bwMode="auto">
            <a:xfrm>
              <a:off x="3414" y="3236"/>
              <a:ext cx="25" cy="35"/>
            </a:xfrm>
            <a:custGeom>
              <a:avLst/>
              <a:gdLst/>
              <a:ahLst/>
              <a:cxnLst>
                <a:cxn ang="0">
                  <a:pos x="13" y="0"/>
                </a:cxn>
                <a:cxn ang="0">
                  <a:pos x="11" y="9"/>
                </a:cxn>
                <a:cxn ang="0">
                  <a:pos x="6" y="19"/>
                </a:cxn>
                <a:cxn ang="0">
                  <a:pos x="1" y="22"/>
                </a:cxn>
                <a:cxn ang="0">
                  <a:pos x="0" y="22"/>
                </a:cxn>
                <a:cxn ang="0">
                  <a:pos x="5" y="29"/>
                </a:cxn>
                <a:cxn ang="0">
                  <a:pos x="13" y="35"/>
                </a:cxn>
                <a:cxn ang="0">
                  <a:pos x="18" y="34"/>
                </a:cxn>
                <a:cxn ang="0">
                  <a:pos x="18" y="32"/>
                </a:cxn>
                <a:cxn ang="0">
                  <a:pos x="13" y="20"/>
                </a:cxn>
                <a:cxn ang="0">
                  <a:pos x="25" y="14"/>
                </a:cxn>
                <a:cxn ang="0">
                  <a:pos x="13" y="0"/>
                </a:cxn>
              </a:cxnLst>
              <a:rect l="0" t="0" r="r" b="b"/>
              <a:pathLst>
                <a:path w="25" h="35">
                  <a:moveTo>
                    <a:pt x="13" y="0"/>
                  </a:moveTo>
                  <a:lnTo>
                    <a:pt x="11" y="9"/>
                  </a:lnTo>
                  <a:lnTo>
                    <a:pt x="6" y="19"/>
                  </a:lnTo>
                  <a:lnTo>
                    <a:pt x="1" y="22"/>
                  </a:lnTo>
                  <a:lnTo>
                    <a:pt x="0" y="22"/>
                  </a:lnTo>
                  <a:lnTo>
                    <a:pt x="5" y="29"/>
                  </a:lnTo>
                  <a:lnTo>
                    <a:pt x="13" y="35"/>
                  </a:lnTo>
                  <a:lnTo>
                    <a:pt x="18" y="34"/>
                  </a:lnTo>
                  <a:lnTo>
                    <a:pt x="18" y="32"/>
                  </a:lnTo>
                  <a:lnTo>
                    <a:pt x="13" y="20"/>
                  </a:lnTo>
                  <a:lnTo>
                    <a:pt x="25" y="14"/>
                  </a:lnTo>
                  <a:lnTo>
                    <a:pt x="13" y="0"/>
                  </a:lnTo>
                  <a:close/>
                </a:path>
              </a:pathLst>
            </a:custGeom>
            <a:solidFill>
              <a:srgbClr val="1F1A17"/>
            </a:solidFill>
            <a:ln w="9525">
              <a:noFill/>
              <a:round/>
              <a:headEnd/>
              <a:tailEnd/>
            </a:ln>
          </p:spPr>
          <p:txBody>
            <a:bodyPr/>
            <a:lstStyle/>
            <a:p>
              <a:endParaRPr lang="en-US"/>
            </a:p>
          </p:txBody>
        </p:sp>
        <p:sp>
          <p:nvSpPr>
            <p:cNvPr id="5444" name="Freeform 1348"/>
            <p:cNvSpPr>
              <a:spLocks/>
            </p:cNvSpPr>
            <p:nvPr/>
          </p:nvSpPr>
          <p:spPr bwMode="auto">
            <a:xfrm>
              <a:off x="3519" y="3223"/>
              <a:ext cx="42" cy="50"/>
            </a:xfrm>
            <a:custGeom>
              <a:avLst/>
              <a:gdLst/>
              <a:ahLst/>
              <a:cxnLst>
                <a:cxn ang="0">
                  <a:pos x="0" y="5"/>
                </a:cxn>
                <a:cxn ang="0">
                  <a:pos x="0" y="15"/>
                </a:cxn>
                <a:cxn ang="0">
                  <a:pos x="2" y="30"/>
                </a:cxn>
                <a:cxn ang="0">
                  <a:pos x="7" y="38"/>
                </a:cxn>
                <a:cxn ang="0">
                  <a:pos x="8" y="42"/>
                </a:cxn>
                <a:cxn ang="0">
                  <a:pos x="22" y="33"/>
                </a:cxn>
                <a:cxn ang="0">
                  <a:pos x="23" y="42"/>
                </a:cxn>
                <a:cxn ang="0">
                  <a:pos x="30" y="50"/>
                </a:cxn>
                <a:cxn ang="0">
                  <a:pos x="32" y="48"/>
                </a:cxn>
                <a:cxn ang="0">
                  <a:pos x="35" y="45"/>
                </a:cxn>
                <a:cxn ang="0">
                  <a:pos x="37" y="42"/>
                </a:cxn>
                <a:cxn ang="0">
                  <a:pos x="35" y="40"/>
                </a:cxn>
                <a:cxn ang="0">
                  <a:pos x="33" y="37"/>
                </a:cxn>
                <a:cxn ang="0">
                  <a:pos x="30" y="33"/>
                </a:cxn>
                <a:cxn ang="0">
                  <a:pos x="37" y="37"/>
                </a:cxn>
                <a:cxn ang="0">
                  <a:pos x="42" y="28"/>
                </a:cxn>
                <a:cxn ang="0">
                  <a:pos x="27" y="30"/>
                </a:cxn>
                <a:cxn ang="0">
                  <a:pos x="23" y="27"/>
                </a:cxn>
                <a:cxn ang="0">
                  <a:pos x="18" y="25"/>
                </a:cxn>
                <a:cxn ang="0">
                  <a:pos x="13" y="25"/>
                </a:cxn>
                <a:cxn ang="0">
                  <a:pos x="10" y="25"/>
                </a:cxn>
                <a:cxn ang="0">
                  <a:pos x="12" y="23"/>
                </a:cxn>
                <a:cxn ang="0">
                  <a:pos x="13" y="20"/>
                </a:cxn>
                <a:cxn ang="0">
                  <a:pos x="15" y="18"/>
                </a:cxn>
                <a:cxn ang="0">
                  <a:pos x="15" y="17"/>
                </a:cxn>
                <a:cxn ang="0">
                  <a:pos x="15" y="15"/>
                </a:cxn>
                <a:cxn ang="0">
                  <a:pos x="13" y="15"/>
                </a:cxn>
                <a:cxn ang="0">
                  <a:pos x="7" y="15"/>
                </a:cxn>
                <a:cxn ang="0">
                  <a:pos x="5" y="13"/>
                </a:cxn>
                <a:cxn ang="0">
                  <a:pos x="8" y="0"/>
                </a:cxn>
                <a:cxn ang="0">
                  <a:pos x="0" y="5"/>
                </a:cxn>
              </a:cxnLst>
              <a:rect l="0" t="0" r="r" b="b"/>
              <a:pathLst>
                <a:path w="42" h="50">
                  <a:moveTo>
                    <a:pt x="0" y="5"/>
                  </a:moveTo>
                  <a:lnTo>
                    <a:pt x="0" y="15"/>
                  </a:lnTo>
                  <a:lnTo>
                    <a:pt x="2" y="30"/>
                  </a:lnTo>
                  <a:lnTo>
                    <a:pt x="7" y="38"/>
                  </a:lnTo>
                  <a:lnTo>
                    <a:pt x="8" y="42"/>
                  </a:lnTo>
                  <a:lnTo>
                    <a:pt x="22" y="33"/>
                  </a:lnTo>
                  <a:lnTo>
                    <a:pt x="23" y="42"/>
                  </a:lnTo>
                  <a:lnTo>
                    <a:pt x="30" y="50"/>
                  </a:lnTo>
                  <a:lnTo>
                    <a:pt x="32" y="48"/>
                  </a:lnTo>
                  <a:lnTo>
                    <a:pt x="35" y="45"/>
                  </a:lnTo>
                  <a:lnTo>
                    <a:pt x="37" y="42"/>
                  </a:lnTo>
                  <a:lnTo>
                    <a:pt x="35" y="40"/>
                  </a:lnTo>
                  <a:lnTo>
                    <a:pt x="33" y="37"/>
                  </a:lnTo>
                  <a:lnTo>
                    <a:pt x="30" y="33"/>
                  </a:lnTo>
                  <a:lnTo>
                    <a:pt x="37" y="37"/>
                  </a:lnTo>
                  <a:lnTo>
                    <a:pt x="42" y="28"/>
                  </a:lnTo>
                  <a:lnTo>
                    <a:pt x="27" y="30"/>
                  </a:lnTo>
                  <a:lnTo>
                    <a:pt x="23" y="27"/>
                  </a:lnTo>
                  <a:lnTo>
                    <a:pt x="18" y="25"/>
                  </a:lnTo>
                  <a:lnTo>
                    <a:pt x="13" y="25"/>
                  </a:lnTo>
                  <a:lnTo>
                    <a:pt x="10" y="25"/>
                  </a:lnTo>
                  <a:lnTo>
                    <a:pt x="12" y="23"/>
                  </a:lnTo>
                  <a:lnTo>
                    <a:pt x="13" y="20"/>
                  </a:lnTo>
                  <a:lnTo>
                    <a:pt x="15" y="18"/>
                  </a:lnTo>
                  <a:lnTo>
                    <a:pt x="15" y="17"/>
                  </a:lnTo>
                  <a:lnTo>
                    <a:pt x="15" y="15"/>
                  </a:lnTo>
                  <a:lnTo>
                    <a:pt x="13" y="15"/>
                  </a:lnTo>
                  <a:lnTo>
                    <a:pt x="7" y="15"/>
                  </a:lnTo>
                  <a:lnTo>
                    <a:pt x="5" y="13"/>
                  </a:lnTo>
                  <a:lnTo>
                    <a:pt x="8" y="0"/>
                  </a:lnTo>
                  <a:lnTo>
                    <a:pt x="0" y="5"/>
                  </a:lnTo>
                  <a:close/>
                </a:path>
              </a:pathLst>
            </a:custGeom>
            <a:solidFill>
              <a:srgbClr val="1F1A17"/>
            </a:solidFill>
            <a:ln w="9525">
              <a:noFill/>
              <a:round/>
              <a:headEnd/>
              <a:tailEnd/>
            </a:ln>
          </p:spPr>
          <p:txBody>
            <a:bodyPr/>
            <a:lstStyle/>
            <a:p>
              <a:endParaRPr lang="en-US"/>
            </a:p>
          </p:txBody>
        </p:sp>
        <p:sp>
          <p:nvSpPr>
            <p:cNvPr id="5445" name="Freeform 1349"/>
            <p:cNvSpPr>
              <a:spLocks/>
            </p:cNvSpPr>
            <p:nvPr/>
          </p:nvSpPr>
          <p:spPr bwMode="auto">
            <a:xfrm>
              <a:off x="3460" y="3290"/>
              <a:ext cx="102" cy="58"/>
            </a:xfrm>
            <a:custGeom>
              <a:avLst/>
              <a:gdLst/>
              <a:ahLst/>
              <a:cxnLst>
                <a:cxn ang="0">
                  <a:pos x="4" y="17"/>
                </a:cxn>
                <a:cxn ang="0">
                  <a:pos x="0" y="28"/>
                </a:cxn>
                <a:cxn ang="0">
                  <a:pos x="2" y="38"/>
                </a:cxn>
                <a:cxn ang="0">
                  <a:pos x="4" y="47"/>
                </a:cxn>
                <a:cxn ang="0">
                  <a:pos x="7" y="58"/>
                </a:cxn>
                <a:cxn ang="0">
                  <a:pos x="10" y="53"/>
                </a:cxn>
                <a:cxn ang="0">
                  <a:pos x="15" y="48"/>
                </a:cxn>
                <a:cxn ang="0">
                  <a:pos x="17" y="40"/>
                </a:cxn>
                <a:cxn ang="0">
                  <a:pos x="20" y="37"/>
                </a:cxn>
                <a:cxn ang="0">
                  <a:pos x="24" y="38"/>
                </a:cxn>
                <a:cxn ang="0">
                  <a:pos x="27" y="45"/>
                </a:cxn>
                <a:cxn ang="0">
                  <a:pos x="29" y="33"/>
                </a:cxn>
                <a:cxn ang="0">
                  <a:pos x="32" y="27"/>
                </a:cxn>
                <a:cxn ang="0">
                  <a:pos x="36" y="23"/>
                </a:cxn>
                <a:cxn ang="0">
                  <a:pos x="44" y="23"/>
                </a:cxn>
                <a:cxn ang="0">
                  <a:pos x="46" y="18"/>
                </a:cxn>
                <a:cxn ang="0">
                  <a:pos x="47" y="13"/>
                </a:cxn>
                <a:cxn ang="0">
                  <a:pos x="52" y="12"/>
                </a:cxn>
                <a:cxn ang="0">
                  <a:pos x="56" y="10"/>
                </a:cxn>
                <a:cxn ang="0">
                  <a:pos x="56" y="17"/>
                </a:cxn>
                <a:cxn ang="0">
                  <a:pos x="57" y="23"/>
                </a:cxn>
                <a:cxn ang="0">
                  <a:pos x="61" y="17"/>
                </a:cxn>
                <a:cxn ang="0">
                  <a:pos x="66" y="8"/>
                </a:cxn>
                <a:cxn ang="0">
                  <a:pos x="66" y="22"/>
                </a:cxn>
                <a:cxn ang="0">
                  <a:pos x="67" y="32"/>
                </a:cxn>
                <a:cxn ang="0">
                  <a:pos x="71" y="20"/>
                </a:cxn>
                <a:cxn ang="0">
                  <a:pos x="72" y="10"/>
                </a:cxn>
                <a:cxn ang="0">
                  <a:pos x="77" y="30"/>
                </a:cxn>
                <a:cxn ang="0">
                  <a:pos x="79" y="52"/>
                </a:cxn>
                <a:cxn ang="0">
                  <a:pos x="82" y="53"/>
                </a:cxn>
                <a:cxn ang="0">
                  <a:pos x="86" y="52"/>
                </a:cxn>
                <a:cxn ang="0">
                  <a:pos x="87" y="50"/>
                </a:cxn>
                <a:cxn ang="0">
                  <a:pos x="87" y="47"/>
                </a:cxn>
                <a:cxn ang="0">
                  <a:pos x="87" y="40"/>
                </a:cxn>
                <a:cxn ang="0">
                  <a:pos x="86" y="32"/>
                </a:cxn>
                <a:cxn ang="0">
                  <a:pos x="94" y="35"/>
                </a:cxn>
                <a:cxn ang="0">
                  <a:pos x="102" y="35"/>
                </a:cxn>
                <a:cxn ang="0">
                  <a:pos x="96" y="32"/>
                </a:cxn>
                <a:cxn ang="0">
                  <a:pos x="89" y="27"/>
                </a:cxn>
                <a:cxn ang="0">
                  <a:pos x="86" y="20"/>
                </a:cxn>
                <a:cxn ang="0">
                  <a:pos x="79" y="12"/>
                </a:cxn>
                <a:cxn ang="0">
                  <a:pos x="79" y="7"/>
                </a:cxn>
                <a:cxn ang="0">
                  <a:pos x="76" y="3"/>
                </a:cxn>
                <a:cxn ang="0">
                  <a:pos x="72" y="2"/>
                </a:cxn>
                <a:cxn ang="0">
                  <a:pos x="67" y="0"/>
                </a:cxn>
                <a:cxn ang="0">
                  <a:pos x="56" y="0"/>
                </a:cxn>
                <a:cxn ang="0">
                  <a:pos x="49" y="0"/>
                </a:cxn>
                <a:cxn ang="0">
                  <a:pos x="30" y="15"/>
                </a:cxn>
                <a:cxn ang="0">
                  <a:pos x="12" y="30"/>
                </a:cxn>
                <a:cxn ang="0">
                  <a:pos x="9" y="30"/>
                </a:cxn>
                <a:cxn ang="0">
                  <a:pos x="7" y="30"/>
                </a:cxn>
                <a:cxn ang="0">
                  <a:pos x="5" y="30"/>
                </a:cxn>
                <a:cxn ang="0">
                  <a:pos x="5" y="28"/>
                </a:cxn>
                <a:cxn ang="0">
                  <a:pos x="4" y="23"/>
                </a:cxn>
                <a:cxn ang="0">
                  <a:pos x="4" y="17"/>
                </a:cxn>
              </a:cxnLst>
              <a:rect l="0" t="0" r="r" b="b"/>
              <a:pathLst>
                <a:path w="102" h="58">
                  <a:moveTo>
                    <a:pt x="4" y="17"/>
                  </a:moveTo>
                  <a:lnTo>
                    <a:pt x="0" y="28"/>
                  </a:lnTo>
                  <a:lnTo>
                    <a:pt x="2" y="38"/>
                  </a:lnTo>
                  <a:lnTo>
                    <a:pt x="4" y="47"/>
                  </a:lnTo>
                  <a:lnTo>
                    <a:pt x="7" y="58"/>
                  </a:lnTo>
                  <a:lnTo>
                    <a:pt x="10" y="53"/>
                  </a:lnTo>
                  <a:lnTo>
                    <a:pt x="15" y="48"/>
                  </a:lnTo>
                  <a:lnTo>
                    <a:pt x="17" y="40"/>
                  </a:lnTo>
                  <a:lnTo>
                    <a:pt x="20" y="37"/>
                  </a:lnTo>
                  <a:lnTo>
                    <a:pt x="24" y="38"/>
                  </a:lnTo>
                  <a:lnTo>
                    <a:pt x="27" y="45"/>
                  </a:lnTo>
                  <a:lnTo>
                    <a:pt x="29" y="33"/>
                  </a:lnTo>
                  <a:lnTo>
                    <a:pt x="32" y="27"/>
                  </a:lnTo>
                  <a:lnTo>
                    <a:pt x="36" y="23"/>
                  </a:lnTo>
                  <a:lnTo>
                    <a:pt x="44" y="23"/>
                  </a:lnTo>
                  <a:lnTo>
                    <a:pt x="46" y="18"/>
                  </a:lnTo>
                  <a:lnTo>
                    <a:pt x="47" y="13"/>
                  </a:lnTo>
                  <a:lnTo>
                    <a:pt x="52" y="12"/>
                  </a:lnTo>
                  <a:lnTo>
                    <a:pt x="56" y="10"/>
                  </a:lnTo>
                  <a:lnTo>
                    <a:pt x="56" y="17"/>
                  </a:lnTo>
                  <a:lnTo>
                    <a:pt x="57" y="23"/>
                  </a:lnTo>
                  <a:lnTo>
                    <a:pt x="61" y="17"/>
                  </a:lnTo>
                  <a:lnTo>
                    <a:pt x="66" y="8"/>
                  </a:lnTo>
                  <a:lnTo>
                    <a:pt x="66" y="22"/>
                  </a:lnTo>
                  <a:lnTo>
                    <a:pt x="67" y="32"/>
                  </a:lnTo>
                  <a:lnTo>
                    <a:pt x="71" y="20"/>
                  </a:lnTo>
                  <a:lnTo>
                    <a:pt x="72" y="10"/>
                  </a:lnTo>
                  <a:lnTo>
                    <a:pt x="77" y="30"/>
                  </a:lnTo>
                  <a:lnTo>
                    <a:pt x="79" y="52"/>
                  </a:lnTo>
                  <a:lnTo>
                    <a:pt x="82" y="53"/>
                  </a:lnTo>
                  <a:lnTo>
                    <a:pt x="86" y="52"/>
                  </a:lnTo>
                  <a:lnTo>
                    <a:pt x="87" y="50"/>
                  </a:lnTo>
                  <a:lnTo>
                    <a:pt x="87" y="47"/>
                  </a:lnTo>
                  <a:lnTo>
                    <a:pt x="87" y="40"/>
                  </a:lnTo>
                  <a:lnTo>
                    <a:pt x="86" y="32"/>
                  </a:lnTo>
                  <a:lnTo>
                    <a:pt x="94" y="35"/>
                  </a:lnTo>
                  <a:lnTo>
                    <a:pt x="102" y="35"/>
                  </a:lnTo>
                  <a:lnTo>
                    <a:pt x="96" y="32"/>
                  </a:lnTo>
                  <a:lnTo>
                    <a:pt x="89" y="27"/>
                  </a:lnTo>
                  <a:lnTo>
                    <a:pt x="86" y="20"/>
                  </a:lnTo>
                  <a:lnTo>
                    <a:pt x="79" y="12"/>
                  </a:lnTo>
                  <a:lnTo>
                    <a:pt x="79" y="7"/>
                  </a:lnTo>
                  <a:lnTo>
                    <a:pt x="76" y="3"/>
                  </a:lnTo>
                  <a:lnTo>
                    <a:pt x="72" y="2"/>
                  </a:lnTo>
                  <a:lnTo>
                    <a:pt x="67" y="0"/>
                  </a:lnTo>
                  <a:lnTo>
                    <a:pt x="56" y="0"/>
                  </a:lnTo>
                  <a:lnTo>
                    <a:pt x="49" y="0"/>
                  </a:lnTo>
                  <a:lnTo>
                    <a:pt x="30" y="15"/>
                  </a:lnTo>
                  <a:lnTo>
                    <a:pt x="12" y="30"/>
                  </a:lnTo>
                  <a:lnTo>
                    <a:pt x="9" y="30"/>
                  </a:lnTo>
                  <a:lnTo>
                    <a:pt x="7" y="30"/>
                  </a:lnTo>
                  <a:lnTo>
                    <a:pt x="5" y="30"/>
                  </a:lnTo>
                  <a:lnTo>
                    <a:pt x="5" y="28"/>
                  </a:lnTo>
                  <a:lnTo>
                    <a:pt x="4" y="23"/>
                  </a:lnTo>
                  <a:lnTo>
                    <a:pt x="4" y="17"/>
                  </a:lnTo>
                  <a:close/>
                </a:path>
              </a:pathLst>
            </a:custGeom>
            <a:solidFill>
              <a:srgbClr val="1F1A17"/>
            </a:solidFill>
            <a:ln w="9525">
              <a:noFill/>
              <a:round/>
              <a:headEnd/>
              <a:tailEnd/>
            </a:ln>
          </p:spPr>
          <p:txBody>
            <a:bodyPr/>
            <a:lstStyle/>
            <a:p>
              <a:endParaRPr lang="en-US"/>
            </a:p>
          </p:txBody>
        </p:sp>
        <p:sp>
          <p:nvSpPr>
            <p:cNvPr id="5446" name="Freeform 1350"/>
            <p:cNvSpPr>
              <a:spLocks/>
            </p:cNvSpPr>
            <p:nvPr/>
          </p:nvSpPr>
          <p:spPr bwMode="auto">
            <a:xfrm>
              <a:off x="3455" y="3370"/>
              <a:ext cx="17" cy="17"/>
            </a:xfrm>
            <a:custGeom>
              <a:avLst/>
              <a:gdLst/>
              <a:ahLst/>
              <a:cxnLst>
                <a:cxn ang="0">
                  <a:pos x="0" y="17"/>
                </a:cxn>
                <a:cxn ang="0">
                  <a:pos x="2" y="14"/>
                </a:cxn>
                <a:cxn ang="0">
                  <a:pos x="4" y="7"/>
                </a:cxn>
                <a:cxn ang="0">
                  <a:pos x="5" y="3"/>
                </a:cxn>
                <a:cxn ang="0">
                  <a:pos x="7" y="0"/>
                </a:cxn>
                <a:cxn ang="0">
                  <a:pos x="9" y="0"/>
                </a:cxn>
                <a:cxn ang="0">
                  <a:pos x="10" y="0"/>
                </a:cxn>
                <a:cxn ang="0">
                  <a:pos x="15" y="10"/>
                </a:cxn>
                <a:cxn ang="0">
                  <a:pos x="17" y="17"/>
                </a:cxn>
                <a:cxn ang="0">
                  <a:pos x="14" y="15"/>
                </a:cxn>
                <a:cxn ang="0">
                  <a:pos x="7" y="15"/>
                </a:cxn>
                <a:cxn ang="0">
                  <a:pos x="2" y="17"/>
                </a:cxn>
                <a:cxn ang="0">
                  <a:pos x="0" y="17"/>
                </a:cxn>
              </a:cxnLst>
              <a:rect l="0" t="0" r="r" b="b"/>
              <a:pathLst>
                <a:path w="17" h="17">
                  <a:moveTo>
                    <a:pt x="0" y="17"/>
                  </a:moveTo>
                  <a:lnTo>
                    <a:pt x="2" y="14"/>
                  </a:lnTo>
                  <a:lnTo>
                    <a:pt x="4" y="7"/>
                  </a:lnTo>
                  <a:lnTo>
                    <a:pt x="5" y="3"/>
                  </a:lnTo>
                  <a:lnTo>
                    <a:pt x="7" y="0"/>
                  </a:lnTo>
                  <a:lnTo>
                    <a:pt x="9" y="0"/>
                  </a:lnTo>
                  <a:lnTo>
                    <a:pt x="10" y="0"/>
                  </a:lnTo>
                  <a:lnTo>
                    <a:pt x="15" y="10"/>
                  </a:lnTo>
                  <a:lnTo>
                    <a:pt x="17" y="17"/>
                  </a:lnTo>
                  <a:lnTo>
                    <a:pt x="14" y="15"/>
                  </a:lnTo>
                  <a:lnTo>
                    <a:pt x="7" y="15"/>
                  </a:lnTo>
                  <a:lnTo>
                    <a:pt x="2" y="17"/>
                  </a:lnTo>
                  <a:lnTo>
                    <a:pt x="0" y="17"/>
                  </a:lnTo>
                  <a:close/>
                </a:path>
              </a:pathLst>
            </a:custGeom>
            <a:solidFill>
              <a:srgbClr val="1F1A17"/>
            </a:solidFill>
            <a:ln w="9525">
              <a:noFill/>
              <a:round/>
              <a:headEnd/>
              <a:tailEnd/>
            </a:ln>
          </p:spPr>
          <p:txBody>
            <a:bodyPr/>
            <a:lstStyle/>
            <a:p>
              <a:endParaRPr lang="en-US"/>
            </a:p>
          </p:txBody>
        </p:sp>
        <p:sp>
          <p:nvSpPr>
            <p:cNvPr id="5447" name="Freeform 1351"/>
            <p:cNvSpPr>
              <a:spLocks/>
            </p:cNvSpPr>
            <p:nvPr/>
          </p:nvSpPr>
          <p:spPr bwMode="auto">
            <a:xfrm>
              <a:off x="3402" y="3323"/>
              <a:ext cx="25" cy="35"/>
            </a:xfrm>
            <a:custGeom>
              <a:avLst/>
              <a:gdLst/>
              <a:ahLst/>
              <a:cxnLst>
                <a:cxn ang="0">
                  <a:pos x="7" y="0"/>
                </a:cxn>
                <a:cxn ang="0">
                  <a:pos x="3" y="4"/>
                </a:cxn>
                <a:cxn ang="0">
                  <a:pos x="0" y="14"/>
                </a:cxn>
                <a:cxn ang="0">
                  <a:pos x="5" y="27"/>
                </a:cxn>
                <a:cxn ang="0">
                  <a:pos x="10" y="35"/>
                </a:cxn>
                <a:cxn ang="0">
                  <a:pos x="10" y="20"/>
                </a:cxn>
                <a:cxn ang="0">
                  <a:pos x="18" y="35"/>
                </a:cxn>
                <a:cxn ang="0">
                  <a:pos x="20" y="32"/>
                </a:cxn>
                <a:cxn ang="0">
                  <a:pos x="20" y="25"/>
                </a:cxn>
                <a:cxn ang="0">
                  <a:pos x="20" y="14"/>
                </a:cxn>
                <a:cxn ang="0">
                  <a:pos x="23" y="5"/>
                </a:cxn>
                <a:cxn ang="0">
                  <a:pos x="25" y="4"/>
                </a:cxn>
                <a:cxn ang="0">
                  <a:pos x="8" y="10"/>
                </a:cxn>
                <a:cxn ang="0">
                  <a:pos x="7" y="0"/>
                </a:cxn>
              </a:cxnLst>
              <a:rect l="0" t="0" r="r" b="b"/>
              <a:pathLst>
                <a:path w="25" h="35">
                  <a:moveTo>
                    <a:pt x="7" y="0"/>
                  </a:moveTo>
                  <a:lnTo>
                    <a:pt x="3" y="4"/>
                  </a:lnTo>
                  <a:lnTo>
                    <a:pt x="0" y="14"/>
                  </a:lnTo>
                  <a:lnTo>
                    <a:pt x="5" y="27"/>
                  </a:lnTo>
                  <a:lnTo>
                    <a:pt x="10" y="35"/>
                  </a:lnTo>
                  <a:lnTo>
                    <a:pt x="10" y="20"/>
                  </a:lnTo>
                  <a:lnTo>
                    <a:pt x="18" y="35"/>
                  </a:lnTo>
                  <a:lnTo>
                    <a:pt x="20" y="32"/>
                  </a:lnTo>
                  <a:lnTo>
                    <a:pt x="20" y="25"/>
                  </a:lnTo>
                  <a:lnTo>
                    <a:pt x="20" y="14"/>
                  </a:lnTo>
                  <a:lnTo>
                    <a:pt x="23" y="5"/>
                  </a:lnTo>
                  <a:lnTo>
                    <a:pt x="25" y="4"/>
                  </a:lnTo>
                  <a:lnTo>
                    <a:pt x="8" y="10"/>
                  </a:lnTo>
                  <a:lnTo>
                    <a:pt x="7" y="0"/>
                  </a:lnTo>
                  <a:close/>
                </a:path>
              </a:pathLst>
            </a:custGeom>
            <a:solidFill>
              <a:srgbClr val="1F1A17"/>
            </a:solidFill>
            <a:ln w="9525">
              <a:noFill/>
              <a:round/>
              <a:headEnd/>
              <a:tailEnd/>
            </a:ln>
          </p:spPr>
          <p:txBody>
            <a:bodyPr/>
            <a:lstStyle/>
            <a:p>
              <a:endParaRPr lang="en-US"/>
            </a:p>
          </p:txBody>
        </p:sp>
        <p:sp>
          <p:nvSpPr>
            <p:cNvPr id="5448" name="Freeform 1352"/>
            <p:cNvSpPr>
              <a:spLocks/>
            </p:cNvSpPr>
            <p:nvPr/>
          </p:nvSpPr>
          <p:spPr bwMode="auto">
            <a:xfrm>
              <a:off x="3312" y="3271"/>
              <a:ext cx="51" cy="26"/>
            </a:xfrm>
            <a:custGeom>
              <a:avLst/>
              <a:gdLst/>
              <a:ahLst/>
              <a:cxnLst>
                <a:cxn ang="0">
                  <a:pos x="0" y="4"/>
                </a:cxn>
                <a:cxn ang="0">
                  <a:pos x="3" y="2"/>
                </a:cxn>
                <a:cxn ang="0">
                  <a:pos x="13" y="4"/>
                </a:cxn>
                <a:cxn ang="0">
                  <a:pos x="28" y="11"/>
                </a:cxn>
                <a:cxn ang="0">
                  <a:pos x="35" y="14"/>
                </a:cxn>
                <a:cxn ang="0">
                  <a:pos x="35" y="2"/>
                </a:cxn>
                <a:cxn ang="0">
                  <a:pos x="36" y="0"/>
                </a:cxn>
                <a:cxn ang="0">
                  <a:pos x="43" y="2"/>
                </a:cxn>
                <a:cxn ang="0">
                  <a:pos x="48" y="9"/>
                </a:cxn>
                <a:cxn ang="0">
                  <a:pos x="51" y="12"/>
                </a:cxn>
                <a:cxn ang="0">
                  <a:pos x="50" y="26"/>
                </a:cxn>
                <a:cxn ang="0">
                  <a:pos x="46" y="11"/>
                </a:cxn>
                <a:cxn ang="0">
                  <a:pos x="43" y="14"/>
                </a:cxn>
                <a:cxn ang="0">
                  <a:pos x="35" y="19"/>
                </a:cxn>
                <a:cxn ang="0">
                  <a:pos x="20" y="19"/>
                </a:cxn>
                <a:cxn ang="0">
                  <a:pos x="11" y="16"/>
                </a:cxn>
                <a:cxn ang="0">
                  <a:pos x="8" y="4"/>
                </a:cxn>
                <a:cxn ang="0">
                  <a:pos x="0" y="4"/>
                </a:cxn>
              </a:cxnLst>
              <a:rect l="0" t="0" r="r" b="b"/>
              <a:pathLst>
                <a:path w="51" h="26">
                  <a:moveTo>
                    <a:pt x="0" y="4"/>
                  </a:moveTo>
                  <a:lnTo>
                    <a:pt x="3" y="2"/>
                  </a:lnTo>
                  <a:lnTo>
                    <a:pt x="13" y="4"/>
                  </a:lnTo>
                  <a:lnTo>
                    <a:pt x="28" y="11"/>
                  </a:lnTo>
                  <a:lnTo>
                    <a:pt x="35" y="14"/>
                  </a:lnTo>
                  <a:lnTo>
                    <a:pt x="35" y="2"/>
                  </a:lnTo>
                  <a:lnTo>
                    <a:pt x="36" y="0"/>
                  </a:lnTo>
                  <a:lnTo>
                    <a:pt x="43" y="2"/>
                  </a:lnTo>
                  <a:lnTo>
                    <a:pt x="48" y="9"/>
                  </a:lnTo>
                  <a:lnTo>
                    <a:pt x="51" y="12"/>
                  </a:lnTo>
                  <a:lnTo>
                    <a:pt x="50" y="26"/>
                  </a:lnTo>
                  <a:lnTo>
                    <a:pt x="46" y="11"/>
                  </a:lnTo>
                  <a:lnTo>
                    <a:pt x="43" y="14"/>
                  </a:lnTo>
                  <a:lnTo>
                    <a:pt x="35" y="19"/>
                  </a:lnTo>
                  <a:lnTo>
                    <a:pt x="20" y="19"/>
                  </a:lnTo>
                  <a:lnTo>
                    <a:pt x="11" y="16"/>
                  </a:lnTo>
                  <a:lnTo>
                    <a:pt x="8" y="4"/>
                  </a:lnTo>
                  <a:lnTo>
                    <a:pt x="0" y="4"/>
                  </a:lnTo>
                  <a:close/>
                </a:path>
              </a:pathLst>
            </a:custGeom>
            <a:solidFill>
              <a:srgbClr val="1F1A17"/>
            </a:solidFill>
            <a:ln w="9525">
              <a:noFill/>
              <a:round/>
              <a:headEnd/>
              <a:tailEnd/>
            </a:ln>
          </p:spPr>
          <p:txBody>
            <a:bodyPr/>
            <a:lstStyle/>
            <a:p>
              <a:endParaRPr lang="en-US"/>
            </a:p>
          </p:txBody>
        </p:sp>
        <p:sp>
          <p:nvSpPr>
            <p:cNvPr id="5449" name="Freeform 1353"/>
            <p:cNvSpPr>
              <a:spLocks/>
            </p:cNvSpPr>
            <p:nvPr/>
          </p:nvSpPr>
          <p:spPr bwMode="auto">
            <a:xfrm>
              <a:off x="3312" y="3310"/>
              <a:ext cx="40" cy="38"/>
            </a:xfrm>
            <a:custGeom>
              <a:avLst/>
              <a:gdLst/>
              <a:ahLst/>
              <a:cxnLst>
                <a:cxn ang="0">
                  <a:pos x="0" y="0"/>
                </a:cxn>
                <a:cxn ang="0">
                  <a:pos x="10" y="3"/>
                </a:cxn>
                <a:cxn ang="0">
                  <a:pos x="21" y="12"/>
                </a:cxn>
                <a:cxn ang="0">
                  <a:pos x="26" y="17"/>
                </a:cxn>
                <a:cxn ang="0">
                  <a:pos x="33" y="22"/>
                </a:cxn>
                <a:cxn ang="0">
                  <a:pos x="38" y="30"/>
                </a:cxn>
                <a:cxn ang="0">
                  <a:pos x="40" y="35"/>
                </a:cxn>
                <a:cxn ang="0">
                  <a:pos x="38" y="38"/>
                </a:cxn>
                <a:cxn ang="0">
                  <a:pos x="36" y="38"/>
                </a:cxn>
                <a:cxn ang="0">
                  <a:pos x="35" y="37"/>
                </a:cxn>
                <a:cxn ang="0">
                  <a:pos x="31" y="35"/>
                </a:cxn>
                <a:cxn ang="0">
                  <a:pos x="28" y="30"/>
                </a:cxn>
                <a:cxn ang="0">
                  <a:pos x="25" y="25"/>
                </a:cxn>
                <a:cxn ang="0">
                  <a:pos x="25" y="28"/>
                </a:cxn>
                <a:cxn ang="0">
                  <a:pos x="23" y="32"/>
                </a:cxn>
                <a:cxn ang="0">
                  <a:pos x="21" y="32"/>
                </a:cxn>
                <a:cxn ang="0">
                  <a:pos x="18" y="33"/>
                </a:cxn>
                <a:cxn ang="0">
                  <a:pos x="18" y="28"/>
                </a:cxn>
                <a:cxn ang="0">
                  <a:pos x="16" y="23"/>
                </a:cxn>
                <a:cxn ang="0">
                  <a:pos x="13" y="22"/>
                </a:cxn>
                <a:cxn ang="0">
                  <a:pos x="10" y="18"/>
                </a:cxn>
                <a:cxn ang="0">
                  <a:pos x="11" y="13"/>
                </a:cxn>
                <a:cxn ang="0">
                  <a:pos x="11" y="10"/>
                </a:cxn>
                <a:cxn ang="0">
                  <a:pos x="6" y="5"/>
                </a:cxn>
                <a:cxn ang="0">
                  <a:pos x="0" y="0"/>
                </a:cxn>
              </a:cxnLst>
              <a:rect l="0" t="0" r="r" b="b"/>
              <a:pathLst>
                <a:path w="40" h="38">
                  <a:moveTo>
                    <a:pt x="0" y="0"/>
                  </a:moveTo>
                  <a:lnTo>
                    <a:pt x="10" y="3"/>
                  </a:lnTo>
                  <a:lnTo>
                    <a:pt x="21" y="12"/>
                  </a:lnTo>
                  <a:lnTo>
                    <a:pt x="26" y="17"/>
                  </a:lnTo>
                  <a:lnTo>
                    <a:pt x="33" y="22"/>
                  </a:lnTo>
                  <a:lnTo>
                    <a:pt x="38" y="30"/>
                  </a:lnTo>
                  <a:lnTo>
                    <a:pt x="40" y="35"/>
                  </a:lnTo>
                  <a:lnTo>
                    <a:pt x="38" y="38"/>
                  </a:lnTo>
                  <a:lnTo>
                    <a:pt x="36" y="38"/>
                  </a:lnTo>
                  <a:lnTo>
                    <a:pt x="35" y="37"/>
                  </a:lnTo>
                  <a:lnTo>
                    <a:pt x="31" y="35"/>
                  </a:lnTo>
                  <a:lnTo>
                    <a:pt x="28" y="30"/>
                  </a:lnTo>
                  <a:lnTo>
                    <a:pt x="25" y="25"/>
                  </a:lnTo>
                  <a:lnTo>
                    <a:pt x="25" y="28"/>
                  </a:lnTo>
                  <a:lnTo>
                    <a:pt x="23" y="32"/>
                  </a:lnTo>
                  <a:lnTo>
                    <a:pt x="21" y="32"/>
                  </a:lnTo>
                  <a:lnTo>
                    <a:pt x="18" y="33"/>
                  </a:lnTo>
                  <a:lnTo>
                    <a:pt x="18" y="28"/>
                  </a:lnTo>
                  <a:lnTo>
                    <a:pt x="16" y="23"/>
                  </a:lnTo>
                  <a:lnTo>
                    <a:pt x="13" y="22"/>
                  </a:lnTo>
                  <a:lnTo>
                    <a:pt x="10" y="18"/>
                  </a:lnTo>
                  <a:lnTo>
                    <a:pt x="11" y="13"/>
                  </a:lnTo>
                  <a:lnTo>
                    <a:pt x="11" y="10"/>
                  </a:lnTo>
                  <a:lnTo>
                    <a:pt x="6" y="5"/>
                  </a:lnTo>
                  <a:lnTo>
                    <a:pt x="0" y="0"/>
                  </a:lnTo>
                  <a:close/>
                </a:path>
              </a:pathLst>
            </a:custGeom>
            <a:solidFill>
              <a:srgbClr val="1F1A17"/>
            </a:solidFill>
            <a:ln w="9525">
              <a:noFill/>
              <a:round/>
              <a:headEnd/>
              <a:tailEnd/>
            </a:ln>
          </p:spPr>
          <p:txBody>
            <a:bodyPr/>
            <a:lstStyle/>
            <a:p>
              <a:endParaRPr lang="en-US"/>
            </a:p>
          </p:txBody>
        </p:sp>
        <p:sp>
          <p:nvSpPr>
            <p:cNvPr id="5450" name="Freeform 1354"/>
            <p:cNvSpPr>
              <a:spLocks/>
            </p:cNvSpPr>
            <p:nvPr/>
          </p:nvSpPr>
          <p:spPr bwMode="auto">
            <a:xfrm>
              <a:off x="3363" y="3313"/>
              <a:ext cx="34" cy="22"/>
            </a:xfrm>
            <a:custGeom>
              <a:avLst/>
              <a:gdLst/>
              <a:ahLst/>
              <a:cxnLst>
                <a:cxn ang="0">
                  <a:pos x="7" y="0"/>
                </a:cxn>
                <a:cxn ang="0">
                  <a:pos x="0" y="4"/>
                </a:cxn>
                <a:cxn ang="0">
                  <a:pos x="0" y="14"/>
                </a:cxn>
                <a:cxn ang="0">
                  <a:pos x="6" y="17"/>
                </a:cxn>
                <a:cxn ang="0">
                  <a:pos x="14" y="22"/>
                </a:cxn>
                <a:cxn ang="0">
                  <a:pos x="26" y="20"/>
                </a:cxn>
                <a:cxn ang="0">
                  <a:pos x="34" y="17"/>
                </a:cxn>
                <a:cxn ang="0">
                  <a:pos x="27" y="17"/>
                </a:cxn>
                <a:cxn ang="0">
                  <a:pos x="17" y="14"/>
                </a:cxn>
                <a:cxn ang="0">
                  <a:pos x="9" y="5"/>
                </a:cxn>
                <a:cxn ang="0">
                  <a:pos x="7" y="0"/>
                </a:cxn>
              </a:cxnLst>
              <a:rect l="0" t="0" r="r" b="b"/>
              <a:pathLst>
                <a:path w="34" h="22">
                  <a:moveTo>
                    <a:pt x="7" y="0"/>
                  </a:moveTo>
                  <a:lnTo>
                    <a:pt x="0" y="4"/>
                  </a:lnTo>
                  <a:lnTo>
                    <a:pt x="0" y="14"/>
                  </a:lnTo>
                  <a:lnTo>
                    <a:pt x="6" y="17"/>
                  </a:lnTo>
                  <a:lnTo>
                    <a:pt x="14" y="22"/>
                  </a:lnTo>
                  <a:lnTo>
                    <a:pt x="26" y="20"/>
                  </a:lnTo>
                  <a:lnTo>
                    <a:pt x="34" y="17"/>
                  </a:lnTo>
                  <a:lnTo>
                    <a:pt x="27" y="17"/>
                  </a:lnTo>
                  <a:lnTo>
                    <a:pt x="17" y="14"/>
                  </a:lnTo>
                  <a:lnTo>
                    <a:pt x="9" y="5"/>
                  </a:lnTo>
                  <a:lnTo>
                    <a:pt x="7" y="0"/>
                  </a:lnTo>
                  <a:close/>
                </a:path>
              </a:pathLst>
            </a:custGeom>
            <a:solidFill>
              <a:srgbClr val="1F1A17"/>
            </a:solidFill>
            <a:ln w="9525">
              <a:noFill/>
              <a:round/>
              <a:headEnd/>
              <a:tailEnd/>
            </a:ln>
          </p:spPr>
          <p:txBody>
            <a:bodyPr/>
            <a:lstStyle/>
            <a:p>
              <a:endParaRPr lang="en-US"/>
            </a:p>
          </p:txBody>
        </p:sp>
        <p:sp>
          <p:nvSpPr>
            <p:cNvPr id="5451" name="Freeform 1355"/>
            <p:cNvSpPr>
              <a:spLocks/>
            </p:cNvSpPr>
            <p:nvPr/>
          </p:nvSpPr>
          <p:spPr bwMode="auto">
            <a:xfrm>
              <a:off x="3442" y="3236"/>
              <a:ext cx="27" cy="22"/>
            </a:xfrm>
            <a:custGeom>
              <a:avLst/>
              <a:gdLst/>
              <a:ahLst/>
              <a:cxnLst>
                <a:cxn ang="0">
                  <a:pos x="0" y="10"/>
                </a:cxn>
                <a:cxn ang="0">
                  <a:pos x="2" y="9"/>
                </a:cxn>
                <a:cxn ang="0">
                  <a:pos x="5" y="5"/>
                </a:cxn>
                <a:cxn ang="0">
                  <a:pos x="10" y="2"/>
                </a:cxn>
                <a:cxn ang="0">
                  <a:pos x="17" y="0"/>
                </a:cxn>
                <a:cxn ang="0">
                  <a:pos x="20" y="4"/>
                </a:cxn>
                <a:cxn ang="0">
                  <a:pos x="23" y="9"/>
                </a:cxn>
                <a:cxn ang="0">
                  <a:pos x="25" y="12"/>
                </a:cxn>
                <a:cxn ang="0">
                  <a:pos x="27" y="14"/>
                </a:cxn>
                <a:cxn ang="0">
                  <a:pos x="27" y="22"/>
                </a:cxn>
                <a:cxn ang="0">
                  <a:pos x="25" y="22"/>
                </a:cxn>
                <a:cxn ang="0">
                  <a:pos x="20" y="9"/>
                </a:cxn>
                <a:cxn ang="0">
                  <a:pos x="13" y="19"/>
                </a:cxn>
                <a:cxn ang="0">
                  <a:pos x="12" y="7"/>
                </a:cxn>
                <a:cxn ang="0">
                  <a:pos x="0" y="10"/>
                </a:cxn>
              </a:cxnLst>
              <a:rect l="0" t="0" r="r" b="b"/>
              <a:pathLst>
                <a:path w="27" h="22">
                  <a:moveTo>
                    <a:pt x="0" y="10"/>
                  </a:moveTo>
                  <a:lnTo>
                    <a:pt x="2" y="9"/>
                  </a:lnTo>
                  <a:lnTo>
                    <a:pt x="5" y="5"/>
                  </a:lnTo>
                  <a:lnTo>
                    <a:pt x="10" y="2"/>
                  </a:lnTo>
                  <a:lnTo>
                    <a:pt x="17" y="0"/>
                  </a:lnTo>
                  <a:lnTo>
                    <a:pt x="20" y="4"/>
                  </a:lnTo>
                  <a:lnTo>
                    <a:pt x="23" y="9"/>
                  </a:lnTo>
                  <a:lnTo>
                    <a:pt x="25" y="12"/>
                  </a:lnTo>
                  <a:lnTo>
                    <a:pt x="27" y="14"/>
                  </a:lnTo>
                  <a:lnTo>
                    <a:pt x="27" y="22"/>
                  </a:lnTo>
                  <a:lnTo>
                    <a:pt x="25" y="22"/>
                  </a:lnTo>
                  <a:lnTo>
                    <a:pt x="20" y="9"/>
                  </a:lnTo>
                  <a:lnTo>
                    <a:pt x="13" y="19"/>
                  </a:lnTo>
                  <a:lnTo>
                    <a:pt x="12" y="7"/>
                  </a:lnTo>
                  <a:lnTo>
                    <a:pt x="0" y="10"/>
                  </a:lnTo>
                  <a:close/>
                </a:path>
              </a:pathLst>
            </a:custGeom>
            <a:solidFill>
              <a:srgbClr val="1F1A17"/>
            </a:solidFill>
            <a:ln w="9525">
              <a:noFill/>
              <a:round/>
              <a:headEnd/>
              <a:tailEnd/>
            </a:ln>
          </p:spPr>
          <p:txBody>
            <a:bodyPr/>
            <a:lstStyle/>
            <a:p>
              <a:endParaRPr lang="en-US"/>
            </a:p>
          </p:txBody>
        </p:sp>
        <p:sp>
          <p:nvSpPr>
            <p:cNvPr id="5452" name="Freeform 1356"/>
            <p:cNvSpPr>
              <a:spLocks/>
            </p:cNvSpPr>
            <p:nvPr/>
          </p:nvSpPr>
          <p:spPr bwMode="auto">
            <a:xfrm>
              <a:off x="3382" y="3292"/>
              <a:ext cx="35" cy="25"/>
            </a:xfrm>
            <a:custGeom>
              <a:avLst/>
              <a:gdLst/>
              <a:ahLst/>
              <a:cxnLst>
                <a:cxn ang="0">
                  <a:pos x="0" y="25"/>
                </a:cxn>
                <a:cxn ang="0">
                  <a:pos x="3" y="21"/>
                </a:cxn>
                <a:cxn ang="0">
                  <a:pos x="5" y="18"/>
                </a:cxn>
                <a:cxn ang="0">
                  <a:pos x="8" y="15"/>
                </a:cxn>
                <a:cxn ang="0">
                  <a:pos x="12" y="13"/>
                </a:cxn>
                <a:cxn ang="0">
                  <a:pos x="8" y="13"/>
                </a:cxn>
                <a:cxn ang="0">
                  <a:pos x="3" y="13"/>
                </a:cxn>
                <a:cxn ang="0">
                  <a:pos x="7" y="10"/>
                </a:cxn>
                <a:cxn ang="0">
                  <a:pos x="12" y="10"/>
                </a:cxn>
                <a:cxn ang="0">
                  <a:pos x="17" y="11"/>
                </a:cxn>
                <a:cxn ang="0">
                  <a:pos x="20" y="11"/>
                </a:cxn>
                <a:cxn ang="0">
                  <a:pos x="20" y="6"/>
                </a:cxn>
                <a:cxn ang="0">
                  <a:pos x="20" y="3"/>
                </a:cxn>
                <a:cxn ang="0">
                  <a:pos x="20" y="1"/>
                </a:cxn>
                <a:cxn ang="0">
                  <a:pos x="23" y="0"/>
                </a:cxn>
                <a:cxn ang="0">
                  <a:pos x="28" y="0"/>
                </a:cxn>
                <a:cxn ang="0">
                  <a:pos x="35" y="1"/>
                </a:cxn>
                <a:cxn ang="0">
                  <a:pos x="30" y="8"/>
                </a:cxn>
                <a:cxn ang="0">
                  <a:pos x="27" y="15"/>
                </a:cxn>
                <a:cxn ang="0">
                  <a:pos x="20" y="15"/>
                </a:cxn>
                <a:cxn ang="0">
                  <a:pos x="13" y="16"/>
                </a:cxn>
                <a:cxn ang="0">
                  <a:pos x="7" y="20"/>
                </a:cxn>
                <a:cxn ang="0">
                  <a:pos x="0" y="25"/>
                </a:cxn>
              </a:cxnLst>
              <a:rect l="0" t="0" r="r" b="b"/>
              <a:pathLst>
                <a:path w="35" h="25">
                  <a:moveTo>
                    <a:pt x="0" y="25"/>
                  </a:moveTo>
                  <a:lnTo>
                    <a:pt x="3" y="21"/>
                  </a:lnTo>
                  <a:lnTo>
                    <a:pt x="5" y="18"/>
                  </a:lnTo>
                  <a:lnTo>
                    <a:pt x="8" y="15"/>
                  </a:lnTo>
                  <a:lnTo>
                    <a:pt x="12" y="13"/>
                  </a:lnTo>
                  <a:lnTo>
                    <a:pt x="8" y="13"/>
                  </a:lnTo>
                  <a:lnTo>
                    <a:pt x="3" y="13"/>
                  </a:lnTo>
                  <a:lnTo>
                    <a:pt x="7" y="10"/>
                  </a:lnTo>
                  <a:lnTo>
                    <a:pt x="12" y="10"/>
                  </a:lnTo>
                  <a:lnTo>
                    <a:pt x="17" y="11"/>
                  </a:lnTo>
                  <a:lnTo>
                    <a:pt x="20" y="11"/>
                  </a:lnTo>
                  <a:lnTo>
                    <a:pt x="20" y="6"/>
                  </a:lnTo>
                  <a:lnTo>
                    <a:pt x="20" y="3"/>
                  </a:lnTo>
                  <a:lnTo>
                    <a:pt x="20" y="1"/>
                  </a:lnTo>
                  <a:lnTo>
                    <a:pt x="23" y="0"/>
                  </a:lnTo>
                  <a:lnTo>
                    <a:pt x="28" y="0"/>
                  </a:lnTo>
                  <a:lnTo>
                    <a:pt x="35" y="1"/>
                  </a:lnTo>
                  <a:lnTo>
                    <a:pt x="30" y="8"/>
                  </a:lnTo>
                  <a:lnTo>
                    <a:pt x="27" y="15"/>
                  </a:lnTo>
                  <a:lnTo>
                    <a:pt x="20" y="15"/>
                  </a:lnTo>
                  <a:lnTo>
                    <a:pt x="13" y="16"/>
                  </a:lnTo>
                  <a:lnTo>
                    <a:pt x="7" y="20"/>
                  </a:lnTo>
                  <a:lnTo>
                    <a:pt x="0" y="25"/>
                  </a:lnTo>
                  <a:close/>
                </a:path>
              </a:pathLst>
            </a:custGeom>
            <a:solidFill>
              <a:srgbClr val="1F1A17"/>
            </a:solidFill>
            <a:ln w="9525">
              <a:noFill/>
              <a:round/>
              <a:headEnd/>
              <a:tailEnd/>
            </a:ln>
          </p:spPr>
          <p:txBody>
            <a:bodyPr/>
            <a:lstStyle/>
            <a:p>
              <a:endParaRPr lang="en-US"/>
            </a:p>
          </p:txBody>
        </p:sp>
        <p:sp>
          <p:nvSpPr>
            <p:cNvPr id="5453" name="Freeform 1357"/>
            <p:cNvSpPr>
              <a:spLocks/>
            </p:cNvSpPr>
            <p:nvPr/>
          </p:nvSpPr>
          <p:spPr bwMode="auto">
            <a:xfrm>
              <a:off x="3442" y="3273"/>
              <a:ext cx="15" cy="12"/>
            </a:xfrm>
            <a:custGeom>
              <a:avLst/>
              <a:gdLst/>
              <a:ahLst/>
              <a:cxnLst>
                <a:cxn ang="0">
                  <a:pos x="2" y="12"/>
                </a:cxn>
                <a:cxn ang="0">
                  <a:pos x="0" y="9"/>
                </a:cxn>
                <a:cxn ang="0">
                  <a:pos x="2" y="2"/>
                </a:cxn>
                <a:cxn ang="0">
                  <a:pos x="3" y="0"/>
                </a:cxn>
                <a:cxn ang="0">
                  <a:pos x="5" y="0"/>
                </a:cxn>
                <a:cxn ang="0">
                  <a:pos x="7" y="0"/>
                </a:cxn>
                <a:cxn ang="0">
                  <a:pos x="10" y="3"/>
                </a:cxn>
                <a:cxn ang="0">
                  <a:pos x="13" y="9"/>
                </a:cxn>
                <a:cxn ang="0">
                  <a:pos x="15" y="12"/>
                </a:cxn>
                <a:cxn ang="0">
                  <a:pos x="2" y="12"/>
                </a:cxn>
              </a:cxnLst>
              <a:rect l="0" t="0" r="r" b="b"/>
              <a:pathLst>
                <a:path w="15" h="12">
                  <a:moveTo>
                    <a:pt x="2" y="12"/>
                  </a:moveTo>
                  <a:lnTo>
                    <a:pt x="0" y="9"/>
                  </a:lnTo>
                  <a:lnTo>
                    <a:pt x="2" y="2"/>
                  </a:lnTo>
                  <a:lnTo>
                    <a:pt x="3" y="0"/>
                  </a:lnTo>
                  <a:lnTo>
                    <a:pt x="5" y="0"/>
                  </a:lnTo>
                  <a:lnTo>
                    <a:pt x="7" y="0"/>
                  </a:lnTo>
                  <a:lnTo>
                    <a:pt x="10" y="3"/>
                  </a:lnTo>
                  <a:lnTo>
                    <a:pt x="13" y="9"/>
                  </a:lnTo>
                  <a:lnTo>
                    <a:pt x="15" y="12"/>
                  </a:lnTo>
                  <a:lnTo>
                    <a:pt x="2" y="12"/>
                  </a:lnTo>
                  <a:close/>
                </a:path>
              </a:pathLst>
            </a:custGeom>
            <a:solidFill>
              <a:srgbClr val="1F1A17"/>
            </a:solidFill>
            <a:ln w="9525">
              <a:noFill/>
              <a:round/>
              <a:headEnd/>
              <a:tailEnd/>
            </a:ln>
          </p:spPr>
          <p:txBody>
            <a:bodyPr/>
            <a:lstStyle/>
            <a:p>
              <a:endParaRPr lang="en-US"/>
            </a:p>
          </p:txBody>
        </p:sp>
        <p:sp>
          <p:nvSpPr>
            <p:cNvPr id="5454" name="Freeform 1358"/>
            <p:cNvSpPr>
              <a:spLocks/>
            </p:cNvSpPr>
            <p:nvPr/>
          </p:nvSpPr>
          <p:spPr bwMode="auto">
            <a:xfrm>
              <a:off x="3293" y="3355"/>
              <a:ext cx="19" cy="18"/>
            </a:xfrm>
            <a:custGeom>
              <a:avLst/>
              <a:gdLst/>
              <a:ahLst/>
              <a:cxnLst>
                <a:cxn ang="0">
                  <a:pos x="0" y="10"/>
                </a:cxn>
                <a:cxn ang="0">
                  <a:pos x="17" y="0"/>
                </a:cxn>
                <a:cxn ang="0">
                  <a:pos x="19" y="7"/>
                </a:cxn>
                <a:cxn ang="0">
                  <a:pos x="19" y="17"/>
                </a:cxn>
                <a:cxn ang="0">
                  <a:pos x="15" y="18"/>
                </a:cxn>
                <a:cxn ang="0">
                  <a:pos x="10" y="17"/>
                </a:cxn>
                <a:cxn ang="0">
                  <a:pos x="4" y="13"/>
                </a:cxn>
                <a:cxn ang="0">
                  <a:pos x="0" y="10"/>
                </a:cxn>
              </a:cxnLst>
              <a:rect l="0" t="0" r="r" b="b"/>
              <a:pathLst>
                <a:path w="19" h="18">
                  <a:moveTo>
                    <a:pt x="0" y="10"/>
                  </a:moveTo>
                  <a:lnTo>
                    <a:pt x="17" y="0"/>
                  </a:lnTo>
                  <a:lnTo>
                    <a:pt x="19" y="7"/>
                  </a:lnTo>
                  <a:lnTo>
                    <a:pt x="19" y="17"/>
                  </a:lnTo>
                  <a:lnTo>
                    <a:pt x="15" y="18"/>
                  </a:lnTo>
                  <a:lnTo>
                    <a:pt x="10" y="17"/>
                  </a:lnTo>
                  <a:lnTo>
                    <a:pt x="4" y="13"/>
                  </a:lnTo>
                  <a:lnTo>
                    <a:pt x="0" y="10"/>
                  </a:lnTo>
                  <a:close/>
                </a:path>
              </a:pathLst>
            </a:custGeom>
            <a:solidFill>
              <a:srgbClr val="1F1A17"/>
            </a:solidFill>
            <a:ln w="9525">
              <a:noFill/>
              <a:round/>
              <a:headEnd/>
              <a:tailEnd/>
            </a:ln>
          </p:spPr>
          <p:txBody>
            <a:bodyPr/>
            <a:lstStyle/>
            <a:p>
              <a:endParaRPr lang="en-US"/>
            </a:p>
          </p:txBody>
        </p:sp>
        <p:sp>
          <p:nvSpPr>
            <p:cNvPr id="5455" name="Freeform 1359"/>
            <p:cNvSpPr>
              <a:spLocks/>
            </p:cNvSpPr>
            <p:nvPr/>
          </p:nvSpPr>
          <p:spPr bwMode="auto">
            <a:xfrm>
              <a:off x="3489" y="3263"/>
              <a:ext cx="17" cy="20"/>
            </a:xfrm>
            <a:custGeom>
              <a:avLst/>
              <a:gdLst/>
              <a:ahLst/>
              <a:cxnLst>
                <a:cxn ang="0">
                  <a:pos x="17" y="0"/>
                </a:cxn>
                <a:cxn ang="0">
                  <a:pos x="15" y="2"/>
                </a:cxn>
                <a:cxn ang="0">
                  <a:pos x="8" y="7"/>
                </a:cxn>
                <a:cxn ang="0">
                  <a:pos x="1" y="13"/>
                </a:cxn>
                <a:cxn ang="0">
                  <a:pos x="0" y="19"/>
                </a:cxn>
                <a:cxn ang="0">
                  <a:pos x="5" y="20"/>
                </a:cxn>
                <a:cxn ang="0">
                  <a:pos x="8" y="15"/>
                </a:cxn>
                <a:cxn ang="0">
                  <a:pos x="15" y="7"/>
                </a:cxn>
                <a:cxn ang="0">
                  <a:pos x="17" y="2"/>
                </a:cxn>
                <a:cxn ang="0">
                  <a:pos x="17" y="0"/>
                </a:cxn>
              </a:cxnLst>
              <a:rect l="0" t="0" r="r" b="b"/>
              <a:pathLst>
                <a:path w="17" h="20">
                  <a:moveTo>
                    <a:pt x="17" y="0"/>
                  </a:moveTo>
                  <a:lnTo>
                    <a:pt x="15" y="2"/>
                  </a:lnTo>
                  <a:lnTo>
                    <a:pt x="8" y="7"/>
                  </a:lnTo>
                  <a:lnTo>
                    <a:pt x="1" y="13"/>
                  </a:lnTo>
                  <a:lnTo>
                    <a:pt x="0" y="19"/>
                  </a:lnTo>
                  <a:lnTo>
                    <a:pt x="5" y="20"/>
                  </a:lnTo>
                  <a:lnTo>
                    <a:pt x="8" y="15"/>
                  </a:lnTo>
                  <a:lnTo>
                    <a:pt x="15" y="7"/>
                  </a:lnTo>
                  <a:lnTo>
                    <a:pt x="17" y="2"/>
                  </a:lnTo>
                  <a:lnTo>
                    <a:pt x="17" y="0"/>
                  </a:lnTo>
                  <a:close/>
                </a:path>
              </a:pathLst>
            </a:custGeom>
            <a:solidFill>
              <a:srgbClr val="1F1A17"/>
            </a:solidFill>
            <a:ln w="9525">
              <a:noFill/>
              <a:round/>
              <a:headEnd/>
              <a:tailEnd/>
            </a:ln>
          </p:spPr>
          <p:txBody>
            <a:bodyPr/>
            <a:lstStyle/>
            <a:p>
              <a:endParaRPr lang="en-US"/>
            </a:p>
          </p:txBody>
        </p:sp>
        <p:sp>
          <p:nvSpPr>
            <p:cNvPr id="5456" name="Freeform 1360"/>
            <p:cNvSpPr>
              <a:spLocks/>
            </p:cNvSpPr>
            <p:nvPr/>
          </p:nvSpPr>
          <p:spPr bwMode="auto">
            <a:xfrm>
              <a:off x="3527" y="3258"/>
              <a:ext cx="22" cy="20"/>
            </a:xfrm>
            <a:custGeom>
              <a:avLst/>
              <a:gdLst/>
              <a:ahLst/>
              <a:cxnLst>
                <a:cxn ang="0">
                  <a:pos x="15" y="0"/>
                </a:cxn>
                <a:cxn ang="0">
                  <a:pos x="19" y="3"/>
                </a:cxn>
                <a:cxn ang="0">
                  <a:pos x="22" y="8"/>
                </a:cxn>
                <a:cxn ang="0">
                  <a:pos x="22" y="15"/>
                </a:cxn>
                <a:cxn ang="0">
                  <a:pos x="22" y="18"/>
                </a:cxn>
                <a:cxn ang="0">
                  <a:pos x="15" y="8"/>
                </a:cxn>
                <a:cxn ang="0">
                  <a:pos x="15" y="17"/>
                </a:cxn>
                <a:cxn ang="0">
                  <a:pos x="12" y="15"/>
                </a:cxn>
                <a:cxn ang="0">
                  <a:pos x="9" y="12"/>
                </a:cxn>
                <a:cxn ang="0">
                  <a:pos x="9" y="17"/>
                </a:cxn>
                <a:cxn ang="0">
                  <a:pos x="9" y="20"/>
                </a:cxn>
                <a:cxn ang="0">
                  <a:pos x="0" y="13"/>
                </a:cxn>
                <a:cxn ang="0">
                  <a:pos x="2" y="15"/>
                </a:cxn>
                <a:cxn ang="0">
                  <a:pos x="4" y="12"/>
                </a:cxn>
                <a:cxn ang="0">
                  <a:pos x="4" y="5"/>
                </a:cxn>
                <a:cxn ang="0">
                  <a:pos x="2" y="3"/>
                </a:cxn>
                <a:cxn ang="0">
                  <a:pos x="5" y="3"/>
                </a:cxn>
                <a:cxn ang="0">
                  <a:pos x="9" y="3"/>
                </a:cxn>
                <a:cxn ang="0">
                  <a:pos x="12" y="7"/>
                </a:cxn>
                <a:cxn ang="0">
                  <a:pos x="14" y="8"/>
                </a:cxn>
                <a:cxn ang="0">
                  <a:pos x="15" y="0"/>
                </a:cxn>
              </a:cxnLst>
              <a:rect l="0" t="0" r="r" b="b"/>
              <a:pathLst>
                <a:path w="22" h="20">
                  <a:moveTo>
                    <a:pt x="15" y="0"/>
                  </a:moveTo>
                  <a:lnTo>
                    <a:pt x="19" y="3"/>
                  </a:lnTo>
                  <a:lnTo>
                    <a:pt x="22" y="8"/>
                  </a:lnTo>
                  <a:lnTo>
                    <a:pt x="22" y="15"/>
                  </a:lnTo>
                  <a:lnTo>
                    <a:pt x="22" y="18"/>
                  </a:lnTo>
                  <a:lnTo>
                    <a:pt x="15" y="8"/>
                  </a:lnTo>
                  <a:lnTo>
                    <a:pt x="15" y="17"/>
                  </a:lnTo>
                  <a:lnTo>
                    <a:pt x="12" y="15"/>
                  </a:lnTo>
                  <a:lnTo>
                    <a:pt x="9" y="12"/>
                  </a:lnTo>
                  <a:lnTo>
                    <a:pt x="9" y="17"/>
                  </a:lnTo>
                  <a:lnTo>
                    <a:pt x="9" y="20"/>
                  </a:lnTo>
                  <a:lnTo>
                    <a:pt x="0" y="13"/>
                  </a:lnTo>
                  <a:lnTo>
                    <a:pt x="2" y="15"/>
                  </a:lnTo>
                  <a:lnTo>
                    <a:pt x="4" y="12"/>
                  </a:lnTo>
                  <a:lnTo>
                    <a:pt x="4" y="5"/>
                  </a:lnTo>
                  <a:lnTo>
                    <a:pt x="2" y="3"/>
                  </a:lnTo>
                  <a:lnTo>
                    <a:pt x="5" y="3"/>
                  </a:lnTo>
                  <a:lnTo>
                    <a:pt x="9" y="3"/>
                  </a:lnTo>
                  <a:lnTo>
                    <a:pt x="12" y="7"/>
                  </a:lnTo>
                  <a:lnTo>
                    <a:pt x="14" y="8"/>
                  </a:lnTo>
                  <a:lnTo>
                    <a:pt x="15" y="0"/>
                  </a:lnTo>
                  <a:close/>
                </a:path>
              </a:pathLst>
            </a:custGeom>
            <a:solidFill>
              <a:srgbClr val="1F1A17"/>
            </a:solidFill>
            <a:ln w="9525">
              <a:noFill/>
              <a:round/>
              <a:headEnd/>
              <a:tailEnd/>
            </a:ln>
          </p:spPr>
          <p:txBody>
            <a:bodyPr/>
            <a:lstStyle/>
            <a:p>
              <a:endParaRPr lang="en-US"/>
            </a:p>
          </p:txBody>
        </p:sp>
        <p:sp>
          <p:nvSpPr>
            <p:cNvPr id="5457" name="Freeform 1361"/>
            <p:cNvSpPr>
              <a:spLocks/>
            </p:cNvSpPr>
            <p:nvPr/>
          </p:nvSpPr>
          <p:spPr bwMode="auto">
            <a:xfrm>
              <a:off x="3450" y="3295"/>
              <a:ext cx="15" cy="15"/>
            </a:xfrm>
            <a:custGeom>
              <a:avLst/>
              <a:gdLst/>
              <a:ahLst/>
              <a:cxnLst>
                <a:cxn ang="0">
                  <a:pos x="0" y="15"/>
                </a:cxn>
                <a:cxn ang="0">
                  <a:pos x="0" y="12"/>
                </a:cxn>
                <a:cxn ang="0">
                  <a:pos x="2" y="7"/>
                </a:cxn>
                <a:cxn ang="0">
                  <a:pos x="4" y="3"/>
                </a:cxn>
                <a:cxn ang="0">
                  <a:pos x="5" y="2"/>
                </a:cxn>
                <a:cxn ang="0">
                  <a:pos x="7" y="0"/>
                </a:cxn>
                <a:cxn ang="0">
                  <a:pos x="9" y="2"/>
                </a:cxn>
                <a:cxn ang="0">
                  <a:pos x="14" y="10"/>
                </a:cxn>
                <a:cxn ang="0">
                  <a:pos x="15" y="15"/>
                </a:cxn>
                <a:cxn ang="0">
                  <a:pos x="10" y="13"/>
                </a:cxn>
                <a:cxn ang="0">
                  <a:pos x="5" y="13"/>
                </a:cxn>
                <a:cxn ang="0">
                  <a:pos x="2" y="15"/>
                </a:cxn>
                <a:cxn ang="0">
                  <a:pos x="0" y="15"/>
                </a:cxn>
              </a:cxnLst>
              <a:rect l="0" t="0" r="r" b="b"/>
              <a:pathLst>
                <a:path w="15" h="15">
                  <a:moveTo>
                    <a:pt x="0" y="15"/>
                  </a:moveTo>
                  <a:lnTo>
                    <a:pt x="0" y="12"/>
                  </a:lnTo>
                  <a:lnTo>
                    <a:pt x="2" y="7"/>
                  </a:lnTo>
                  <a:lnTo>
                    <a:pt x="4" y="3"/>
                  </a:lnTo>
                  <a:lnTo>
                    <a:pt x="5" y="2"/>
                  </a:lnTo>
                  <a:lnTo>
                    <a:pt x="7" y="0"/>
                  </a:lnTo>
                  <a:lnTo>
                    <a:pt x="9" y="2"/>
                  </a:lnTo>
                  <a:lnTo>
                    <a:pt x="14" y="10"/>
                  </a:lnTo>
                  <a:lnTo>
                    <a:pt x="15" y="15"/>
                  </a:lnTo>
                  <a:lnTo>
                    <a:pt x="10" y="13"/>
                  </a:lnTo>
                  <a:lnTo>
                    <a:pt x="5" y="13"/>
                  </a:lnTo>
                  <a:lnTo>
                    <a:pt x="2" y="15"/>
                  </a:lnTo>
                  <a:lnTo>
                    <a:pt x="0" y="15"/>
                  </a:lnTo>
                  <a:close/>
                </a:path>
              </a:pathLst>
            </a:custGeom>
            <a:solidFill>
              <a:srgbClr val="1F1A17"/>
            </a:solidFill>
            <a:ln w="9525">
              <a:noFill/>
              <a:round/>
              <a:headEnd/>
              <a:tailEnd/>
            </a:ln>
          </p:spPr>
          <p:txBody>
            <a:bodyPr/>
            <a:lstStyle/>
            <a:p>
              <a:endParaRPr lang="en-US"/>
            </a:p>
          </p:txBody>
        </p:sp>
        <p:sp>
          <p:nvSpPr>
            <p:cNvPr id="5458" name="Freeform 1362"/>
            <p:cNvSpPr>
              <a:spLocks/>
            </p:cNvSpPr>
            <p:nvPr/>
          </p:nvSpPr>
          <p:spPr bwMode="auto">
            <a:xfrm>
              <a:off x="3404" y="3256"/>
              <a:ext cx="21" cy="31"/>
            </a:xfrm>
            <a:custGeom>
              <a:avLst/>
              <a:gdLst/>
              <a:ahLst/>
              <a:cxnLst>
                <a:cxn ang="0">
                  <a:pos x="6" y="0"/>
                </a:cxn>
                <a:cxn ang="0">
                  <a:pos x="3" y="2"/>
                </a:cxn>
                <a:cxn ang="0">
                  <a:pos x="0" y="10"/>
                </a:cxn>
                <a:cxn ang="0">
                  <a:pos x="3" y="22"/>
                </a:cxn>
                <a:cxn ang="0">
                  <a:pos x="8" y="29"/>
                </a:cxn>
                <a:cxn ang="0">
                  <a:pos x="8" y="17"/>
                </a:cxn>
                <a:cxn ang="0">
                  <a:pos x="15" y="31"/>
                </a:cxn>
                <a:cxn ang="0">
                  <a:pos x="18" y="27"/>
                </a:cxn>
                <a:cxn ang="0">
                  <a:pos x="16" y="20"/>
                </a:cxn>
                <a:cxn ang="0">
                  <a:pos x="18" y="10"/>
                </a:cxn>
                <a:cxn ang="0">
                  <a:pos x="20" y="4"/>
                </a:cxn>
                <a:cxn ang="0">
                  <a:pos x="21" y="2"/>
                </a:cxn>
                <a:cxn ang="0">
                  <a:pos x="6" y="9"/>
                </a:cxn>
                <a:cxn ang="0">
                  <a:pos x="6" y="0"/>
                </a:cxn>
              </a:cxnLst>
              <a:rect l="0" t="0" r="r" b="b"/>
              <a:pathLst>
                <a:path w="21" h="31">
                  <a:moveTo>
                    <a:pt x="6" y="0"/>
                  </a:moveTo>
                  <a:lnTo>
                    <a:pt x="3" y="2"/>
                  </a:lnTo>
                  <a:lnTo>
                    <a:pt x="0" y="10"/>
                  </a:lnTo>
                  <a:lnTo>
                    <a:pt x="3" y="22"/>
                  </a:lnTo>
                  <a:lnTo>
                    <a:pt x="8" y="29"/>
                  </a:lnTo>
                  <a:lnTo>
                    <a:pt x="8" y="17"/>
                  </a:lnTo>
                  <a:lnTo>
                    <a:pt x="15" y="31"/>
                  </a:lnTo>
                  <a:lnTo>
                    <a:pt x="18" y="27"/>
                  </a:lnTo>
                  <a:lnTo>
                    <a:pt x="16" y="20"/>
                  </a:lnTo>
                  <a:lnTo>
                    <a:pt x="18" y="10"/>
                  </a:lnTo>
                  <a:lnTo>
                    <a:pt x="20" y="4"/>
                  </a:lnTo>
                  <a:lnTo>
                    <a:pt x="21" y="2"/>
                  </a:lnTo>
                  <a:lnTo>
                    <a:pt x="6" y="9"/>
                  </a:lnTo>
                  <a:lnTo>
                    <a:pt x="6" y="0"/>
                  </a:lnTo>
                  <a:close/>
                </a:path>
              </a:pathLst>
            </a:custGeom>
            <a:solidFill>
              <a:srgbClr val="1F1A17"/>
            </a:solidFill>
            <a:ln w="9525">
              <a:noFill/>
              <a:round/>
              <a:headEnd/>
              <a:tailEnd/>
            </a:ln>
          </p:spPr>
          <p:txBody>
            <a:bodyPr/>
            <a:lstStyle/>
            <a:p>
              <a:endParaRPr lang="en-US"/>
            </a:p>
          </p:txBody>
        </p:sp>
        <p:sp>
          <p:nvSpPr>
            <p:cNvPr id="5459" name="Freeform 1363"/>
            <p:cNvSpPr>
              <a:spLocks/>
            </p:cNvSpPr>
            <p:nvPr/>
          </p:nvSpPr>
          <p:spPr bwMode="auto">
            <a:xfrm>
              <a:off x="3327" y="3243"/>
              <a:ext cx="33" cy="33"/>
            </a:xfrm>
            <a:custGeom>
              <a:avLst/>
              <a:gdLst/>
              <a:ahLst/>
              <a:cxnLst>
                <a:cxn ang="0">
                  <a:pos x="0" y="0"/>
                </a:cxn>
                <a:cxn ang="0">
                  <a:pos x="8" y="5"/>
                </a:cxn>
                <a:cxn ang="0">
                  <a:pos x="16" y="12"/>
                </a:cxn>
                <a:cxn ang="0">
                  <a:pos x="23" y="15"/>
                </a:cxn>
                <a:cxn ang="0">
                  <a:pos x="28" y="20"/>
                </a:cxn>
                <a:cxn ang="0">
                  <a:pos x="31" y="27"/>
                </a:cxn>
                <a:cxn ang="0">
                  <a:pos x="33" y="32"/>
                </a:cxn>
                <a:cxn ang="0">
                  <a:pos x="31" y="33"/>
                </a:cxn>
                <a:cxn ang="0">
                  <a:pos x="30" y="33"/>
                </a:cxn>
                <a:cxn ang="0">
                  <a:pos x="28" y="33"/>
                </a:cxn>
                <a:cxn ang="0">
                  <a:pos x="26" y="32"/>
                </a:cxn>
                <a:cxn ang="0">
                  <a:pos x="23" y="27"/>
                </a:cxn>
                <a:cxn ang="0">
                  <a:pos x="20" y="23"/>
                </a:cxn>
                <a:cxn ang="0">
                  <a:pos x="20" y="25"/>
                </a:cxn>
                <a:cxn ang="0">
                  <a:pos x="20" y="28"/>
                </a:cxn>
                <a:cxn ang="0">
                  <a:pos x="16" y="28"/>
                </a:cxn>
                <a:cxn ang="0">
                  <a:pos x="15" y="30"/>
                </a:cxn>
                <a:cxn ang="0">
                  <a:pos x="13" y="25"/>
                </a:cxn>
                <a:cxn ang="0">
                  <a:pos x="13" y="22"/>
                </a:cxn>
                <a:cxn ang="0">
                  <a:pos x="11" y="18"/>
                </a:cxn>
                <a:cxn ang="0">
                  <a:pos x="8" y="17"/>
                </a:cxn>
                <a:cxn ang="0">
                  <a:pos x="8" y="13"/>
                </a:cxn>
                <a:cxn ang="0">
                  <a:pos x="8" y="10"/>
                </a:cxn>
                <a:cxn ang="0">
                  <a:pos x="5" y="5"/>
                </a:cxn>
                <a:cxn ang="0">
                  <a:pos x="0" y="0"/>
                </a:cxn>
              </a:cxnLst>
              <a:rect l="0" t="0" r="r" b="b"/>
              <a:pathLst>
                <a:path w="33" h="33">
                  <a:moveTo>
                    <a:pt x="0" y="0"/>
                  </a:moveTo>
                  <a:lnTo>
                    <a:pt x="8" y="5"/>
                  </a:lnTo>
                  <a:lnTo>
                    <a:pt x="16" y="12"/>
                  </a:lnTo>
                  <a:lnTo>
                    <a:pt x="23" y="15"/>
                  </a:lnTo>
                  <a:lnTo>
                    <a:pt x="28" y="20"/>
                  </a:lnTo>
                  <a:lnTo>
                    <a:pt x="31" y="27"/>
                  </a:lnTo>
                  <a:lnTo>
                    <a:pt x="33" y="32"/>
                  </a:lnTo>
                  <a:lnTo>
                    <a:pt x="31" y="33"/>
                  </a:lnTo>
                  <a:lnTo>
                    <a:pt x="30" y="33"/>
                  </a:lnTo>
                  <a:lnTo>
                    <a:pt x="28" y="33"/>
                  </a:lnTo>
                  <a:lnTo>
                    <a:pt x="26" y="32"/>
                  </a:lnTo>
                  <a:lnTo>
                    <a:pt x="23" y="27"/>
                  </a:lnTo>
                  <a:lnTo>
                    <a:pt x="20" y="23"/>
                  </a:lnTo>
                  <a:lnTo>
                    <a:pt x="20" y="25"/>
                  </a:lnTo>
                  <a:lnTo>
                    <a:pt x="20" y="28"/>
                  </a:lnTo>
                  <a:lnTo>
                    <a:pt x="16" y="28"/>
                  </a:lnTo>
                  <a:lnTo>
                    <a:pt x="15" y="30"/>
                  </a:lnTo>
                  <a:lnTo>
                    <a:pt x="13" y="25"/>
                  </a:lnTo>
                  <a:lnTo>
                    <a:pt x="13" y="22"/>
                  </a:lnTo>
                  <a:lnTo>
                    <a:pt x="11" y="18"/>
                  </a:lnTo>
                  <a:lnTo>
                    <a:pt x="8" y="17"/>
                  </a:lnTo>
                  <a:lnTo>
                    <a:pt x="8" y="13"/>
                  </a:lnTo>
                  <a:lnTo>
                    <a:pt x="8" y="10"/>
                  </a:lnTo>
                  <a:lnTo>
                    <a:pt x="5" y="5"/>
                  </a:lnTo>
                  <a:lnTo>
                    <a:pt x="0" y="0"/>
                  </a:lnTo>
                  <a:close/>
                </a:path>
              </a:pathLst>
            </a:custGeom>
            <a:solidFill>
              <a:srgbClr val="1F1A17"/>
            </a:solidFill>
            <a:ln w="9525">
              <a:noFill/>
              <a:round/>
              <a:headEnd/>
              <a:tailEnd/>
            </a:ln>
          </p:spPr>
          <p:txBody>
            <a:bodyPr/>
            <a:lstStyle/>
            <a:p>
              <a:endParaRPr lang="en-US"/>
            </a:p>
          </p:txBody>
        </p:sp>
        <p:sp>
          <p:nvSpPr>
            <p:cNvPr id="5460" name="Freeform 1364"/>
            <p:cNvSpPr>
              <a:spLocks/>
            </p:cNvSpPr>
            <p:nvPr/>
          </p:nvSpPr>
          <p:spPr bwMode="auto">
            <a:xfrm>
              <a:off x="3370" y="3246"/>
              <a:ext cx="29" cy="19"/>
            </a:xfrm>
            <a:custGeom>
              <a:avLst/>
              <a:gdLst/>
              <a:ahLst/>
              <a:cxnLst>
                <a:cxn ang="0">
                  <a:pos x="5" y="0"/>
                </a:cxn>
                <a:cxn ang="0">
                  <a:pos x="0" y="4"/>
                </a:cxn>
                <a:cxn ang="0">
                  <a:pos x="0" y="12"/>
                </a:cxn>
                <a:cxn ang="0">
                  <a:pos x="5" y="15"/>
                </a:cxn>
                <a:cxn ang="0">
                  <a:pos x="12" y="19"/>
                </a:cxn>
                <a:cxn ang="0">
                  <a:pos x="22" y="17"/>
                </a:cxn>
                <a:cxn ang="0">
                  <a:pos x="29" y="15"/>
                </a:cxn>
                <a:cxn ang="0">
                  <a:pos x="24" y="14"/>
                </a:cxn>
                <a:cxn ang="0">
                  <a:pos x="15" y="12"/>
                </a:cxn>
                <a:cxn ang="0">
                  <a:pos x="9" y="5"/>
                </a:cxn>
                <a:cxn ang="0">
                  <a:pos x="5" y="0"/>
                </a:cxn>
              </a:cxnLst>
              <a:rect l="0" t="0" r="r" b="b"/>
              <a:pathLst>
                <a:path w="29" h="19">
                  <a:moveTo>
                    <a:pt x="5" y="0"/>
                  </a:moveTo>
                  <a:lnTo>
                    <a:pt x="0" y="4"/>
                  </a:lnTo>
                  <a:lnTo>
                    <a:pt x="0" y="12"/>
                  </a:lnTo>
                  <a:lnTo>
                    <a:pt x="5" y="15"/>
                  </a:lnTo>
                  <a:lnTo>
                    <a:pt x="12" y="19"/>
                  </a:lnTo>
                  <a:lnTo>
                    <a:pt x="22" y="17"/>
                  </a:lnTo>
                  <a:lnTo>
                    <a:pt x="29" y="15"/>
                  </a:lnTo>
                  <a:lnTo>
                    <a:pt x="24" y="14"/>
                  </a:lnTo>
                  <a:lnTo>
                    <a:pt x="15" y="12"/>
                  </a:lnTo>
                  <a:lnTo>
                    <a:pt x="9" y="5"/>
                  </a:lnTo>
                  <a:lnTo>
                    <a:pt x="5" y="0"/>
                  </a:lnTo>
                  <a:close/>
                </a:path>
              </a:pathLst>
            </a:custGeom>
            <a:solidFill>
              <a:srgbClr val="1F1A17"/>
            </a:solidFill>
            <a:ln w="9525">
              <a:noFill/>
              <a:round/>
              <a:headEnd/>
              <a:tailEnd/>
            </a:ln>
          </p:spPr>
          <p:txBody>
            <a:bodyPr/>
            <a:lstStyle/>
            <a:p>
              <a:endParaRPr lang="en-US"/>
            </a:p>
          </p:txBody>
        </p:sp>
        <p:sp>
          <p:nvSpPr>
            <p:cNvPr id="5461" name="Freeform 1365"/>
            <p:cNvSpPr>
              <a:spLocks/>
            </p:cNvSpPr>
            <p:nvPr/>
          </p:nvSpPr>
          <p:spPr bwMode="auto">
            <a:xfrm>
              <a:off x="3310" y="3283"/>
              <a:ext cx="15" cy="15"/>
            </a:xfrm>
            <a:custGeom>
              <a:avLst/>
              <a:gdLst/>
              <a:ahLst/>
              <a:cxnLst>
                <a:cxn ang="0">
                  <a:pos x="0" y="9"/>
                </a:cxn>
                <a:cxn ang="0">
                  <a:pos x="15" y="0"/>
                </a:cxn>
                <a:cxn ang="0">
                  <a:pos x="15" y="5"/>
                </a:cxn>
                <a:cxn ang="0">
                  <a:pos x="15" y="14"/>
                </a:cxn>
                <a:cxn ang="0">
                  <a:pos x="12" y="15"/>
                </a:cxn>
                <a:cxn ang="0">
                  <a:pos x="8" y="15"/>
                </a:cxn>
                <a:cxn ang="0">
                  <a:pos x="3" y="10"/>
                </a:cxn>
                <a:cxn ang="0">
                  <a:pos x="0" y="9"/>
                </a:cxn>
              </a:cxnLst>
              <a:rect l="0" t="0" r="r" b="b"/>
              <a:pathLst>
                <a:path w="15" h="15">
                  <a:moveTo>
                    <a:pt x="0" y="9"/>
                  </a:moveTo>
                  <a:lnTo>
                    <a:pt x="15" y="0"/>
                  </a:lnTo>
                  <a:lnTo>
                    <a:pt x="15" y="5"/>
                  </a:lnTo>
                  <a:lnTo>
                    <a:pt x="15" y="14"/>
                  </a:lnTo>
                  <a:lnTo>
                    <a:pt x="12" y="15"/>
                  </a:lnTo>
                  <a:lnTo>
                    <a:pt x="8" y="15"/>
                  </a:lnTo>
                  <a:lnTo>
                    <a:pt x="3" y="10"/>
                  </a:lnTo>
                  <a:lnTo>
                    <a:pt x="0" y="9"/>
                  </a:lnTo>
                  <a:close/>
                </a:path>
              </a:pathLst>
            </a:custGeom>
            <a:solidFill>
              <a:srgbClr val="1F1A17"/>
            </a:solidFill>
            <a:ln w="9525">
              <a:noFill/>
              <a:round/>
              <a:headEnd/>
              <a:tailEnd/>
            </a:ln>
          </p:spPr>
          <p:txBody>
            <a:bodyPr/>
            <a:lstStyle/>
            <a:p>
              <a:endParaRPr lang="en-US"/>
            </a:p>
          </p:txBody>
        </p:sp>
        <p:sp>
          <p:nvSpPr>
            <p:cNvPr id="5462" name="Freeform 1366"/>
            <p:cNvSpPr>
              <a:spLocks/>
            </p:cNvSpPr>
            <p:nvPr/>
          </p:nvSpPr>
          <p:spPr bwMode="auto">
            <a:xfrm>
              <a:off x="3492" y="3255"/>
              <a:ext cx="85" cy="67"/>
            </a:xfrm>
            <a:custGeom>
              <a:avLst/>
              <a:gdLst/>
              <a:ahLst/>
              <a:cxnLst>
                <a:cxn ang="0">
                  <a:pos x="0" y="45"/>
                </a:cxn>
                <a:cxn ang="0">
                  <a:pos x="5" y="53"/>
                </a:cxn>
                <a:cxn ang="0">
                  <a:pos x="10" y="48"/>
                </a:cxn>
                <a:cxn ang="0">
                  <a:pos x="15" y="45"/>
                </a:cxn>
                <a:cxn ang="0">
                  <a:pos x="19" y="43"/>
                </a:cxn>
                <a:cxn ang="0">
                  <a:pos x="22" y="42"/>
                </a:cxn>
                <a:cxn ang="0">
                  <a:pos x="25" y="45"/>
                </a:cxn>
                <a:cxn ang="0">
                  <a:pos x="27" y="47"/>
                </a:cxn>
                <a:cxn ang="0">
                  <a:pos x="32" y="45"/>
                </a:cxn>
                <a:cxn ang="0">
                  <a:pos x="35" y="47"/>
                </a:cxn>
                <a:cxn ang="0">
                  <a:pos x="37" y="47"/>
                </a:cxn>
                <a:cxn ang="0">
                  <a:pos x="39" y="45"/>
                </a:cxn>
                <a:cxn ang="0">
                  <a:pos x="44" y="50"/>
                </a:cxn>
                <a:cxn ang="0">
                  <a:pos x="47" y="53"/>
                </a:cxn>
                <a:cxn ang="0">
                  <a:pos x="49" y="40"/>
                </a:cxn>
                <a:cxn ang="0">
                  <a:pos x="50" y="60"/>
                </a:cxn>
                <a:cxn ang="0">
                  <a:pos x="57" y="67"/>
                </a:cxn>
                <a:cxn ang="0">
                  <a:pos x="55" y="57"/>
                </a:cxn>
                <a:cxn ang="0">
                  <a:pos x="57" y="47"/>
                </a:cxn>
                <a:cxn ang="0">
                  <a:pos x="62" y="45"/>
                </a:cxn>
                <a:cxn ang="0">
                  <a:pos x="65" y="43"/>
                </a:cxn>
                <a:cxn ang="0">
                  <a:pos x="72" y="37"/>
                </a:cxn>
                <a:cxn ang="0">
                  <a:pos x="69" y="30"/>
                </a:cxn>
                <a:cxn ang="0">
                  <a:pos x="77" y="32"/>
                </a:cxn>
                <a:cxn ang="0">
                  <a:pos x="77" y="25"/>
                </a:cxn>
                <a:cxn ang="0">
                  <a:pos x="74" y="21"/>
                </a:cxn>
                <a:cxn ang="0">
                  <a:pos x="77" y="20"/>
                </a:cxn>
                <a:cxn ang="0">
                  <a:pos x="79" y="15"/>
                </a:cxn>
                <a:cxn ang="0">
                  <a:pos x="74" y="13"/>
                </a:cxn>
                <a:cxn ang="0">
                  <a:pos x="80" y="10"/>
                </a:cxn>
                <a:cxn ang="0">
                  <a:pos x="85" y="0"/>
                </a:cxn>
                <a:cxn ang="0">
                  <a:pos x="74" y="8"/>
                </a:cxn>
                <a:cxn ang="0">
                  <a:pos x="67" y="18"/>
                </a:cxn>
                <a:cxn ang="0">
                  <a:pos x="70" y="25"/>
                </a:cxn>
                <a:cxn ang="0">
                  <a:pos x="65" y="25"/>
                </a:cxn>
                <a:cxn ang="0">
                  <a:pos x="65" y="30"/>
                </a:cxn>
                <a:cxn ang="0">
                  <a:pos x="60" y="35"/>
                </a:cxn>
                <a:cxn ang="0">
                  <a:pos x="57" y="35"/>
                </a:cxn>
                <a:cxn ang="0">
                  <a:pos x="54" y="33"/>
                </a:cxn>
                <a:cxn ang="0">
                  <a:pos x="52" y="32"/>
                </a:cxn>
                <a:cxn ang="0">
                  <a:pos x="52" y="32"/>
                </a:cxn>
                <a:cxn ang="0">
                  <a:pos x="47" y="20"/>
                </a:cxn>
                <a:cxn ang="0">
                  <a:pos x="40" y="23"/>
                </a:cxn>
                <a:cxn ang="0">
                  <a:pos x="32" y="27"/>
                </a:cxn>
                <a:cxn ang="0">
                  <a:pos x="24" y="27"/>
                </a:cxn>
                <a:cxn ang="0">
                  <a:pos x="15" y="30"/>
                </a:cxn>
                <a:cxn ang="0">
                  <a:pos x="5" y="40"/>
                </a:cxn>
                <a:cxn ang="0">
                  <a:pos x="0" y="45"/>
                </a:cxn>
              </a:cxnLst>
              <a:rect l="0" t="0" r="r" b="b"/>
              <a:pathLst>
                <a:path w="85" h="67">
                  <a:moveTo>
                    <a:pt x="0" y="45"/>
                  </a:moveTo>
                  <a:lnTo>
                    <a:pt x="5" y="53"/>
                  </a:lnTo>
                  <a:lnTo>
                    <a:pt x="10" y="48"/>
                  </a:lnTo>
                  <a:lnTo>
                    <a:pt x="15" y="45"/>
                  </a:lnTo>
                  <a:lnTo>
                    <a:pt x="19" y="43"/>
                  </a:lnTo>
                  <a:lnTo>
                    <a:pt x="22" y="42"/>
                  </a:lnTo>
                  <a:lnTo>
                    <a:pt x="25" y="45"/>
                  </a:lnTo>
                  <a:lnTo>
                    <a:pt x="27" y="47"/>
                  </a:lnTo>
                  <a:lnTo>
                    <a:pt x="32" y="45"/>
                  </a:lnTo>
                  <a:lnTo>
                    <a:pt x="35" y="47"/>
                  </a:lnTo>
                  <a:lnTo>
                    <a:pt x="37" y="47"/>
                  </a:lnTo>
                  <a:lnTo>
                    <a:pt x="39" y="45"/>
                  </a:lnTo>
                  <a:lnTo>
                    <a:pt x="44" y="50"/>
                  </a:lnTo>
                  <a:lnTo>
                    <a:pt x="47" y="53"/>
                  </a:lnTo>
                  <a:lnTo>
                    <a:pt x="49" y="40"/>
                  </a:lnTo>
                  <a:lnTo>
                    <a:pt x="50" y="60"/>
                  </a:lnTo>
                  <a:lnTo>
                    <a:pt x="57" y="67"/>
                  </a:lnTo>
                  <a:lnTo>
                    <a:pt x="55" y="57"/>
                  </a:lnTo>
                  <a:lnTo>
                    <a:pt x="57" y="47"/>
                  </a:lnTo>
                  <a:lnTo>
                    <a:pt x="62" y="45"/>
                  </a:lnTo>
                  <a:lnTo>
                    <a:pt x="65" y="43"/>
                  </a:lnTo>
                  <a:lnTo>
                    <a:pt x="72" y="37"/>
                  </a:lnTo>
                  <a:lnTo>
                    <a:pt x="69" y="30"/>
                  </a:lnTo>
                  <a:lnTo>
                    <a:pt x="77" y="32"/>
                  </a:lnTo>
                  <a:lnTo>
                    <a:pt x="77" y="25"/>
                  </a:lnTo>
                  <a:lnTo>
                    <a:pt x="74" y="21"/>
                  </a:lnTo>
                  <a:lnTo>
                    <a:pt x="77" y="20"/>
                  </a:lnTo>
                  <a:lnTo>
                    <a:pt x="79" y="15"/>
                  </a:lnTo>
                  <a:lnTo>
                    <a:pt x="74" y="13"/>
                  </a:lnTo>
                  <a:lnTo>
                    <a:pt x="80" y="10"/>
                  </a:lnTo>
                  <a:lnTo>
                    <a:pt x="85" y="0"/>
                  </a:lnTo>
                  <a:lnTo>
                    <a:pt x="74" y="8"/>
                  </a:lnTo>
                  <a:lnTo>
                    <a:pt x="67" y="18"/>
                  </a:lnTo>
                  <a:lnTo>
                    <a:pt x="70" y="25"/>
                  </a:lnTo>
                  <a:lnTo>
                    <a:pt x="65" y="25"/>
                  </a:lnTo>
                  <a:lnTo>
                    <a:pt x="65" y="30"/>
                  </a:lnTo>
                  <a:lnTo>
                    <a:pt x="60" y="35"/>
                  </a:lnTo>
                  <a:lnTo>
                    <a:pt x="57" y="35"/>
                  </a:lnTo>
                  <a:lnTo>
                    <a:pt x="54" y="33"/>
                  </a:lnTo>
                  <a:lnTo>
                    <a:pt x="52" y="32"/>
                  </a:lnTo>
                  <a:lnTo>
                    <a:pt x="52" y="32"/>
                  </a:lnTo>
                  <a:lnTo>
                    <a:pt x="47" y="20"/>
                  </a:lnTo>
                  <a:lnTo>
                    <a:pt x="40" y="23"/>
                  </a:lnTo>
                  <a:lnTo>
                    <a:pt x="32" y="27"/>
                  </a:lnTo>
                  <a:lnTo>
                    <a:pt x="24" y="27"/>
                  </a:lnTo>
                  <a:lnTo>
                    <a:pt x="15" y="30"/>
                  </a:lnTo>
                  <a:lnTo>
                    <a:pt x="5" y="40"/>
                  </a:lnTo>
                  <a:lnTo>
                    <a:pt x="0" y="45"/>
                  </a:lnTo>
                  <a:close/>
                </a:path>
              </a:pathLst>
            </a:custGeom>
            <a:solidFill>
              <a:srgbClr val="1F1A17"/>
            </a:solidFill>
            <a:ln w="9525">
              <a:noFill/>
              <a:round/>
              <a:headEnd/>
              <a:tailEnd/>
            </a:ln>
          </p:spPr>
          <p:txBody>
            <a:bodyPr/>
            <a:lstStyle/>
            <a:p>
              <a:endParaRPr lang="en-US"/>
            </a:p>
          </p:txBody>
        </p:sp>
        <p:sp>
          <p:nvSpPr>
            <p:cNvPr id="5463" name="Freeform 1367"/>
            <p:cNvSpPr>
              <a:spLocks/>
            </p:cNvSpPr>
            <p:nvPr/>
          </p:nvSpPr>
          <p:spPr bwMode="auto">
            <a:xfrm>
              <a:off x="3358" y="3263"/>
              <a:ext cx="107" cy="82"/>
            </a:xfrm>
            <a:custGeom>
              <a:avLst/>
              <a:gdLst/>
              <a:ahLst/>
              <a:cxnLst>
                <a:cxn ang="0">
                  <a:pos x="104" y="17"/>
                </a:cxn>
                <a:cxn ang="0">
                  <a:pos x="106" y="7"/>
                </a:cxn>
                <a:cxn ang="0">
                  <a:pos x="101" y="7"/>
                </a:cxn>
                <a:cxn ang="0">
                  <a:pos x="96" y="5"/>
                </a:cxn>
                <a:cxn ang="0">
                  <a:pos x="89" y="2"/>
                </a:cxn>
                <a:cxn ang="0">
                  <a:pos x="79" y="7"/>
                </a:cxn>
                <a:cxn ang="0">
                  <a:pos x="76" y="13"/>
                </a:cxn>
                <a:cxn ang="0">
                  <a:pos x="77" y="24"/>
                </a:cxn>
                <a:cxn ang="0">
                  <a:pos x="77" y="29"/>
                </a:cxn>
                <a:cxn ang="0">
                  <a:pos x="64" y="24"/>
                </a:cxn>
                <a:cxn ang="0">
                  <a:pos x="47" y="20"/>
                </a:cxn>
                <a:cxn ang="0">
                  <a:pos x="27" y="24"/>
                </a:cxn>
                <a:cxn ang="0">
                  <a:pos x="11" y="24"/>
                </a:cxn>
                <a:cxn ang="0">
                  <a:pos x="4" y="29"/>
                </a:cxn>
                <a:cxn ang="0">
                  <a:pos x="7" y="39"/>
                </a:cxn>
                <a:cxn ang="0">
                  <a:pos x="16" y="42"/>
                </a:cxn>
                <a:cxn ang="0">
                  <a:pos x="24" y="45"/>
                </a:cxn>
                <a:cxn ang="0">
                  <a:pos x="34" y="50"/>
                </a:cxn>
                <a:cxn ang="0">
                  <a:pos x="41" y="47"/>
                </a:cxn>
                <a:cxn ang="0">
                  <a:pos x="39" y="40"/>
                </a:cxn>
                <a:cxn ang="0">
                  <a:pos x="49" y="37"/>
                </a:cxn>
                <a:cxn ang="0">
                  <a:pos x="59" y="40"/>
                </a:cxn>
                <a:cxn ang="0">
                  <a:pos x="57" y="50"/>
                </a:cxn>
                <a:cxn ang="0">
                  <a:pos x="42" y="60"/>
                </a:cxn>
                <a:cxn ang="0">
                  <a:pos x="29" y="69"/>
                </a:cxn>
                <a:cxn ang="0">
                  <a:pos x="32" y="75"/>
                </a:cxn>
                <a:cxn ang="0">
                  <a:pos x="46" y="72"/>
                </a:cxn>
                <a:cxn ang="0">
                  <a:pos x="54" y="70"/>
                </a:cxn>
                <a:cxn ang="0">
                  <a:pos x="56" y="75"/>
                </a:cxn>
                <a:cxn ang="0">
                  <a:pos x="66" y="75"/>
                </a:cxn>
                <a:cxn ang="0">
                  <a:pos x="92" y="70"/>
                </a:cxn>
                <a:cxn ang="0">
                  <a:pos x="101" y="64"/>
                </a:cxn>
                <a:cxn ang="0">
                  <a:pos x="101" y="42"/>
                </a:cxn>
                <a:cxn ang="0">
                  <a:pos x="97" y="39"/>
                </a:cxn>
                <a:cxn ang="0">
                  <a:pos x="87" y="39"/>
                </a:cxn>
                <a:cxn ang="0">
                  <a:pos x="84" y="27"/>
                </a:cxn>
                <a:cxn ang="0">
                  <a:pos x="89" y="22"/>
                </a:cxn>
                <a:cxn ang="0">
                  <a:pos x="97" y="29"/>
                </a:cxn>
                <a:cxn ang="0">
                  <a:pos x="101" y="29"/>
                </a:cxn>
              </a:cxnLst>
              <a:rect l="0" t="0" r="r" b="b"/>
              <a:pathLst>
                <a:path w="107" h="82">
                  <a:moveTo>
                    <a:pt x="101" y="24"/>
                  </a:moveTo>
                  <a:lnTo>
                    <a:pt x="104" y="17"/>
                  </a:lnTo>
                  <a:lnTo>
                    <a:pt x="107" y="12"/>
                  </a:lnTo>
                  <a:lnTo>
                    <a:pt x="106" y="7"/>
                  </a:lnTo>
                  <a:lnTo>
                    <a:pt x="104" y="2"/>
                  </a:lnTo>
                  <a:lnTo>
                    <a:pt x="101" y="7"/>
                  </a:lnTo>
                  <a:lnTo>
                    <a:pt x="97" y="12"/>
                  </a:lnTo>
                  <a:lnTo>
                    <a:pt x="96" y="5"/>
                  </a:lnTo>
                  <a:lnTo>
                    <a:pt x="94" y="0"/>
                  </a:lnTo>
                  <a:lnTo>
                    <a:pt x="89" y="2"/>
                  </a:lnTo>
                  <a:lnTo>
                    <a:pt x="84" y="3"/>
                  </a:lnTo>
                  <a:lnTo>
                    <a:pt x="79" y="7"/>
                  </a:lnTo>
                  <a:lnTo>
                    <a:pt x="74" y="12"/>
                  </a:lnTo>
                  <a:lnTo>
                    <a:pt x="76" y="13"/>
                  </a:lnTo>
                  <a:lnTo>
                    <a:pt x="77" y="20"/>
                  </a:lnTo>
                  <a:lnTo>
                    <a:pt x="77" y="24"/>
                  </a:lnTo>
                  <a:lnTo>
                    <a:pt x="79" y="27"/>
                  </a:lnTo>
                  <a:lnTo>
                    <a:pt x="77" y="29"/>
                  </a:lnTo>
                  <a:lnTo>
                    <a:pt x="76" y="29"/>
                  </a:lnTo>
                  <a:lnTo>
                    <a:pt x="64" y="24"/>
                  </a:lnTo>
                  <a:lnTo>
                    <a:pt x="57" y="19"/>
                  </a:lnTo>
                  <a:lnTo>
                    <a:pt x="47" y="20"/>
                  </a:lnTo>
                  <a:lnTo>
                    <a:pt x="37" y="20"/>
                  </a:lnTo>
                  <a:lnTo>
                    <a:pt x="27" y="24"/>
                  </a:lnTo>
                  <a:lnTo>
                    <a:pt x="19" y="24"/>
                  </a:lnTo>
                  <a:lnTo>
                    <a:pt x="11" y="24"/>
                  </a:lnTo>
                  <a:lnTo>
                    <a:pt x="0" y="22"/>
                  </a:lnTo>
                  <a:lnTo>
                    <a:pt x="4" y="29"/>
                  </a:lnTo>
                  <a:lnTo>
                    <a:pt x="9" y="34"/>
                  </a:lnTo>
                  <a:lnTo>
                    <a:pt x="7" y="39"/>
                  </a:lnTo>
                  <a:lnTo>
                    <a:pt x="7" y="44"/>
                  </a:lnTo>
                  <a:lnTo>
                    <a:pt x="16" y="42"/>
                  </a:lnTo>
                  <a:lnTo>
                    <a:pt x="26" y="40"/>
                  </a:lnTo>
                  <a:lnTo>
                    <a:pt x="24" y="45"/>
                  </a:lnTo>
                  <a:lnTo>
                    <a:pt x="24" y="49"/>
                  </a:lnTo>
                  <a:lnTo>
                    <a:pt x="34" y="50"/>
                  </a:lnTo>
                  <a:lnTo>
                    <a:pt x="42" y="52"/>
                  </a:lnTo>
                  <a:lnTo>
                    <a:pt x="41" y="47"/>
                  </a:lnTo>
                  <a:lnTo>
                    <a:pt x="37" y="42"/>
                  </a:lnTo>
                  <a:lnTo>
                    <a:pt x="39" y="40"/>
                  </a:lnTo>
                  <a:lnTo>
                    <a:pt x="44" y="39"/>
                  </a:lnTo>
                  <a:lnTo>
                    <a:pt x="49" y="37"/>
                  </a:lnTo>
                  <a:lnTo>
                    <a:pt x="52" y="37"/>
                  </a:lnTo>
                  <a:lnTo>
                    <a:pt x="59" y="40"/>
                  </a:lnTo>
                  <a:lnTo>
                    <a:pt x="62" y="42"/>
                  </a:lnTo>
                  <a:lnTo>
                    <a:pt x="57" y="50"/>
                  </a:lnTo>
                  <a:lnTo>
                    <a:pt x="52" y="59"/>
                  </a:lnTo>
                  <a:lnTo>
                    <a:pt x="42" y="60"/>
                  </a:lnTo>
                  <a:lnTo>
                    <a:pt x="34" y="62"/>
                  </a:lnTo>
                  <a:lnTo>
                    <a:pt x="29" y="69"/>
                  </a:lnTo>
                  <a:lnTo>
                    <a:pt x="22" y="75"/>
                  </a:lnTo>
                  <a:lnTo>
                    <a:pt x="32" y="75"/>
                  </a:lnTo>
                  <a:lnTo>
                    <a:pt x="41" y="75"/>
                  </a:lnTo>
                  <a:lnTo>
                    <a:pt x="46" y="72"/>
                  </a:lnTo>
                  <a:lnTo>
                    <a:pt x="51" y="70"/>
                  </a:lnTo>
                  <a:lnTo>
                    <a:pt x="54" y="70"/>
                  </a:lnTo>
                  <a:lnTo>
                    <a:pt x="54" y="72"/>
                  </a:lnTo>
                  <a:lnTo>
                    <a:pt x="56" y="75"/>
                  </a:lnTo>
                  <a:lnTo>
                    <a:pt x="54" y="82"/>
                  </a:lnTo>
                  <a:lnTo>
                    <a:pt x="66" y="75"/>
                  </a:lnTo>
                  <a:lnTo>
                    <a:pt x="82" y="69"/>
                  </a:lnTo>
                  <a:lnTo>
                    <a:pt x="92" y="70"/>
                  </a:lnTo>
                  <a:lnTo>
                    <a:pt x="97" y="74"/>
                  </a:lnTo>
                  <a:lnTo>
                    <a:pt x="101" y="64"/>
                  </a:lnTo>
                  <a:lnTo>
                    <a:pt x="102" y="50"/>
                  </a:lnTo>
                  <a:lnTo>
                    <a:pt x="101" y="42"/>
                  </a:lnTo>
                  <a:lnTo>
                    <a:pt x="101" y="37"/>
                  </a:lnTo>
                  <a:lnTo>
                    <a:pt x="97" y="39"/>
                  </a:lnTo>
                  <a:lnTo>
                    <a:pt x="92" y="39"/>
                  </a:lnTo>
                  <a:lnTo>
                    <a:pt x="87" y="39"/>
                  </a:lnTo>
                  <a:lnTo>
                    <a:pt x="84" y="37"/>
                  </a:lnTo>
                  <a:lnTo>
                    <a:pt x="84" y="27"/>
                  </a:lnTo>
                  <a:lnTo>
                    <a:pt x="84" y="20"/>
                  </a:lnTo>
                  <a:lnTo>
                    <a:pt x="89" y="22"/>
                  </a:lnTo>
                  <a:lnTo>
                    <a:pt x="96" y="24"/>
                  </a:lnTo>
                  <a:lnTo>
                    <a:pt x="97" y="29"/>
                  </a:lnTo>
                  <a:lnTo>
                    <a:pt x="99" y="34"/>
                  </a:lnTo>
                  <a:lnTo>
                    <a:pt x="101" y="29"/>
                  </a:lnTo>
                  <a:lnTo>
                    <a:pt x="101" y="24"/>
                  </a:lnTo>
                  <a:close/>
                </a:path>
              </a:pathLst>
            </a:custGeom>
            <a:solidFill>
              <a:srgbClr val="1F1A17"/>
            </a:solidFill>
            <a:ln w="9525">
              <a:noFill/>
              <a:round/>
              <a:headEnd/>
              <a:tailEnd/>
            </a:ln>
          </p:spPr>
          <p:txBody>
            <a:bodyPr/>
            <a:lstStyle/>
            <a:p>
              <a:endParaRPr lang="en-US"/>
            </a:p>
          </p:txBody>
        </p:sp>
        <p:sp>
          <p:nvSpPr>
            <p:cNvPr id="5464" name="Freeform 1368"/>
            <p:cNvSpPr>
              <a:spLocks/>
            </p:cNvSpPr>
            <p:nvPr/>
          </p:nvSpPr>
          <p:spPr bwMode="auto">
            <a:xfrm>
              <a:off x="3236" y="3297"/>
              <a:ext cx="174" cy="97"/>
            </a:xfrm>
            <a:custGeom>
              <a:avLst/>
              <a:gdLst/>
              <a:ahLst/>
              <a:cxnLst>
                <a:cxn ang="0">
                  <a:pos x="0" y="8"/>
                </a:cxn>
                <a:cxn ang="0">
                  <a:pos x="9" y="20"/>
                </a:cxn>
                <a:cxn ang="0">
                  <a:pos x="14" y="31"/>
                </a:cxn>
                <a:cxn ang="0">
                  <a:pos x="16" y="35"/>
                </a:cxn>
                <a:cxn ang="0">
                  <a:pos x="22" y="35"/>
                </a:cxn>
                <a:cxn ang="0">
                  <a:pos x="29" y="36"/>
                </a:cxn>
                <a:cxn ang="0">
                  <a:pos x="31" y="43"/>
                </a:cxn>
                <a:cxn ang="0">
                  <a:pos x="36" y="46"/>
                </a:cxn>
                <a:cxn ang="0">
                  <a:pos x="39" y="50"/>
                </a:cxn>
                <a:cxn ang="0">
                  <a:pos x="42" y="66"/>
                </a:cxn>
                <a:cxn ang="0">
                  <a:pos x="47" y="65"/>
                </a:cxn>
                <a:cxn ang="0">
                  <a:pos x="54" y="56"/>
                </a:cxn>
                <a:cxn ang="0">
                  <a:pos x="69" y="60"/>
                </a:cxn>
                <a:cxn ang="0">
                  <a:pos x="77" y="73"/>
                </a:cxn>
                <a:cxn ang="0">
                  <a:pos x="87" y="88"/>
                </a:cxn>
                <a:cxn ang="0">
                  <a:pos x="97" y="90"/>
                </a:cxn>
                <a:cxn ang="0">
                  <a:pos x="104" y="83"/>
                </a:cxn>
                <a:cxn ang="0">
                  <a:pos x="111" y="83"/>
                </a:cxn>
                <a:cxn ang="0">
                  <a:pos x="117" y="90"/>
                </a:cxn>
                <a:cxn ang="0">
                  <a:pos x="124" y="88"/>
                </a:cxn>
                <a:cxn ang="0">
                  <a:pos x="129" y="87"/>
                </a:cxn>
                <a:cxn ang="0">
                  <a:pos x="139" y="90"/>
                </a:cxn>
                <a:cxn ang="0">
                  <a:pos x="153" y="82"/>
                </a:cxn>
                <a:cxn ang="0">
                  <a:pos x="166" y="76"/>
                </a:cxn>
                <a:cxn ang="0">
                  <a:pos x="168" y="71"/>
                </a:cxn>
                <a:cxn ang="0">
                  <a:pos x="161" y="56"/>
                </a:cxn>
                <a:cxn ang="0">
                  <a:pos x="151" y="53"/>
                </a:cxn>
                <a:cxn ang="0">
                  <a:pos x="138" y="53"/>
                </a:cxn>
                <a:cxn ang="0">
                  <a:pos x="133" y="58"/>
                </a:cxn>
                <a:cxn ang="0">
                  <a:pos x="131" y="73"/>
                </a:cxn>
                <a:cxn ang="0">
                  <a:pos x="124" y="70"/>
                </a:cxn>
                <a:cxn ang="0">
                  <a:pos x="119" y="66"/>
                </a:cxn>
                <a:cxn ang="0">
                  <a:pos x="107" y="66"/>
                </a:cxn>
                <a:cxn ang="0">
                  <a:pos x="99" y="61"/>
                </a:cxn>
                <a:cxn ang="0">
                  <a:pos x="94" y="61"/>
                </a:cxn>
                <a:cxn ang="0">
                  <a:pos x="89" y="53"/>
                </a:cxn>
                <a:cxn ang="0">
                  <a:pos x="84" y="43"/>
                </a:cxn>
                <a:cxn ang="0">
                  <a:pos x="76" y="33"/>
                </a:cxn>
                <a:cxn ang="0">
                  <a:pos x="69" y="30"/>
                </a:cxn>
                <a:cxn ang="0">
                  <a:pos x="51" y="23"/>
                </a:cxn>
                <a:cxn ang="0">
                  <a:pos x="31" y="16"/>
                </a:cxn>
                <a:cxn ang="0">
                  <a:pos x="22" y="13"/>
                </a:cxn>
                <a:cxn ang="0">
                  <a:pos x="19" y="10"/>
                </a:cxn>
                <a:cxn ang="0">
                  <a:pos x="14" y="11"/>
                </a:cxn>
                <a:cxn ang="0">
                  <a:pos x="5" y="5"/>
                </a:cxn>
              </a:cxnLst>
              <a:rect l="0" t="0" r="r" b="b"/>
              <a:pathLst>
                <a:path w="174" h="97">
                  <a:moveTo>
                    <a:pt x="2" y="0"/>
                  </a:moveTo>
                  <a:lnTo>
                    <a:pt x="0" y="8"/>
                  </a:lnTo>
                  <a:lnTo>
                    <a:pt x="2" y="18"/>
                  </a:lnTo>
                  <a:lnTo>
                    <a:pt x="9" y="20"/>
                  </a:lnTo>
                  <a:lnTo>
                    <a:pt x="14" y="21"/>
                  </a:lnTo>
                  <a:lnTo>
                    <a:pt x="14" y="31"/>
                  </a:lnTo>
                  <a:lnTo>
                    <a:pt x="14" y="38"/>
                  </a:lnTo>
                  <a:lnTo>
                    <a:pt x="16" y="35"/>
                  </a:lnTo>
                  <a:lnTo>
                    <a:pt x="17" y="31"/>
                  </a:lnTo>
                  <a:lnTo>
                    <a:pt x="22" y="35"/>
                  </a:lnTo>
                  <a:lnTo>
                    <a:pt x="26" y="40"/>
                  </a:lnTo>
                  <a:lnTo>
                    <a:pt x="29" y="36"/>
                  </a:lnTo>
                  <a:lnTo>
                    <a:pt x="31" y="35"/>
                  </a:lnTo>
                  <a:lnTo>
                    <a:pt x="31" y="43"/>
                  </a:lnTo>
                  <a:lnTo>
                    <a:pt x="29" y="51"/>
                  </a:lnTo>
                  <a:lnTo>
                    <a:pt x="36" y="46"/>
                  </a:lnTo>
                  <a:lnTo>
                    <a:pt x="39" y="46"/>
                  </a:lnTo>
                  <a:lnTo>
                    <a:pt x="39" y="50"/>
                  </a:lnTo>
                  <a:lnTo>
                    <a:pt x="37" y="60"/>
                  </a:lnTo>
                  <a:lnTo>
                    <a:pt x="42" y="66"/>
                  </a:lnTo>
                  <a:lnTo>
                    <a:pt x="47" y="75"/>
                  </a:lnTo>
                  <a:lnTo>
                    <a:pt x="47" y="65"/>
                  </a:lnTo>
                  <a:lnTo>
                    <a:pt x="51" y="60"/>
                  </a:lnTo>
                  <a:lnTo>
                    <a:pt x="54" y="56"/>
                  </a:lnTo>
                  <a:lnTo>
                    <a:pt x="59" y="56"/>
                  </a:lnTo>
                  <a:lnTo>
                    <a:pt x="69" y="60"/>
                  </a:lnTo>
                  <a:lnTo>
                    <a:pt x="77" y="66"/>
                  </a:lnTo>
                  <a:lnTo>
                    <a:pt x="77" y="73"/>
                  </a:lnTo>
                  <a:lnTo>
                    <a:pt x="79" y="80"/>
                  </a:lnTo>
                  <a:lnTo>
                    <a:pt x="87" y="88"/>
                  </a:lnTo>
                  <a:lnTo>
                    <a:pt x="96" y="97"/>
                  </a:lnTo>
                  <a:lnTo>
                    <a:pt x="97" y="90"/>
                  </a:lnTo>
                  <a:lnTo>
                    <a:pt x="101" y="87"/>
                  </a:lnTo>
                  <a:lnTo>
                    <a:pt x="104" y="83"/>
                  </a:lnTo>
                  <a:lnTo>
                    <a:pt x="107" y="83"/>
                  </a:lnTo>
                  <a:lnTo>
                    <a:pt x="111" y="83"/>
                  </a:lnTo>
                  <a:lnTo>
                    <a:pt x="114" y="85"/>
                  </a:lnTo>
                  <a:lnTo>
                    <a:pt x="117" y="90"/>
                  </a:lnTo>
                  <a:lnTo>
                    <a:pt x="119" y="95"/>
                  </a:lnTo>
                  <a:lnTo>
                    <a:pt x="124" y="88"/>
                  </a:lnTo>
                  <a:lnTo>
                    <a:pt x="129" y="82"/>
                  </a:lnTo>
                  <a:lnTo>
                    <a:pt x="129" y="87"/>
                  </a:lnTo>
                  <a:lnTo>
                    <a:pt x="131" y="92"/>
                  </a:lnTo>
                  <a:lnTo>
                    <a:pt x="139" y="90"/>
                  </a:lnTo>
                  <a:lnTo>
                    <a:pt x="146" y="88"/>
                  </a:lnTo>
                  <a:lnTo>
                    <a:pt x="153" y="82"/>
                  </a:lnTo>
                  <a:lnTo>
                    <a:pt x="159" y="75"/>
                  </a:lnTo>
                  <a:lnTo>
                    <a:pt x="166" y="76"/>
                  </a:lnTo>
                  <a:lnTo>
                    <a:pt x="174" y="78"/>
                  </a:lnTo>
                  <a:lnTo>
                    <a:pt x="168" y="71"/>
                  </a:lnTo>
                  <a:lnTo>
                    <a:pt x="161" y="63"/>
                  </a:lnTo>
                  <a:lnTo>
                    <a:pt x="161" y="56"/>
                  </a:lnTo>
                  <a:lnTo>
                    <a:pt x="159" y="50"/>
                  </a:lnTo>
                  <a:lnTo>
                    <a:pt x="151" y="53"/>
                  </a:lnTo>
                  <a:lnTo>
                    <a:pt x="144" y="55"/>
                  </a:lnTo>
                  <a:lnTo>
                    <a:pt x="138" y="53"/>
                  </a:lnTo>
                  <a:lnTo>
                    <a:pt x="129" y="46"/>
                  </a:lnTo>
                  <a:lnTo>
                    <a:pt x="133" y="58"/>
                  </a:lnTo>
                  <a:lnTo>
                    <a:pt x="138" y="70"/>
                  </a:lnTo>
                  <a:lnTo>
                    <a:pt x="131" y="73"/>
                  </a:lnTo>
                  <a:lnTo>
                    <a:pt x="124" y="76"/>
                  </a:lnTo>
                  <a:lnTo>
                    <a:pt x="124" y="70"/>
                  </a:lnTo>
                  <a:lnTo>
                    <a:pt x="124" y="63"/>
                  </a:lnTo>
                  <a:lnTo>
                    <a:pt x="119" y="66"/>
                  </a:lnTo>
                  <a:lnTo>
                    <a:pt x="112" y="68"/>
                  </a:lnTo>
                  <a:lnTo>
                    <a:pt x="107" y="66"/>
                  </a:lnTo>
                  <a:lnTo>
                    <a:pt x="102" y="60"/>
                  </a:lnTo>
                  <a:lnTo>
                    <a:pt x="99" y="61"/>
                  </a:lnTo>
                  <a:lnTo>
                    <a:pt x="97" y="61"/>
                  </a:lnTo>
                  <a:lnTo>
                    <a:pt x="94" y="61"/>
                  </a:lnTo>
                  <a:lnTo>
                    <a:pt x="92" y="60"/>
                  </a:lnTo>
                  <a:lnTo>
                    <a:pt x="89" y="53"/>
                  </a:lnTo>
                  <a:lnTo>
                    <a:pt x="84" y="48"/>
                  </a:lnTo>
                  <a:lnTo>
                    <a:pt x="84" y="43"/>
                  </a:lnTo>
                  <a:lnTo>
                    <a:pt x="84" y="36"/>
                  </a:lnTo>
                  <a:lnTo>
                    <a:pt x="76" y="33"/>
                  </a:lnTo>
                  <a:lnTo>
                    <a:pt x="69" y="28"/>
                  </a:lnTo>
                  <a:lnTo>
                    <a:pt x="69" y="30"/>
                  </a:lnTo>
                  <a:lnTo>
                    <a:pt x="69" y="33"/>
                  </a:lnTo>
                  <a:lnTo>
                    <a:pt x="51" y="23"/>
                  </a:lnTo>
                  <a:lnTo>
                    <a:pt x="32" y="15"/>
                  </a:lnTo>
                  <a:lnTo>
                    <a:pt x="31" y="16"/>
                  </a:lnTo>
                  <a:lnTo>
                    <a:pt x="27" y="18"/>
                  </a:lnTo>
                  <a:lnTo>
                    <a:pt x="22" y="13"/>
                  </a:lnTo>
                  <a:lnTo>
                    <a:pt x="19" y="8"/>
                  </a:lnTo>
                  <a:lnTo>
                    <a:pt x="19" y="10"/>
                  </a:lnTo>
                  <a:lnTo>
                    <a:pt x="21" y="13"/>
                  </a:lnTo>
                  <a:lnTo>
                    <a:pt x="14" y="11"/>
                  </a:lnTo>
                  <a:lnTo>
                    <a:pt x="7" y="10"/>
                  </a:lnTo>
                  <a:lnTo>
                    <a:pt x="5" y="5"/>
                  </a:lnTo>
                  <a:lnTo>
                    <a:pt x="2" y="0"/>
                  </a:lnTo>
                  <a:close/>
                </a:path>
              </a:pathLst>
            </a:custGeom>
            <a:solidFill>
              <a:srgbClr val="1F1A17"/>
            </a:solidFill>
            <a:ln w="9525">
              <a:noFill/>
              <a:round/>
              <a:headEnd/>
              <a:tailEnd/>
            </a:ln>
          </p:spPr>
          <p:txBody>
            <a:bodyPr/>
            <a:lstStyle/>
            <a:p>
              <a:endParaRPr lang="en-US"/>
            </a:p>
          </p:txBody>
        </p:sp>
        <p:sp>
          <p:nvSpPr>
            <p:cNvPr id="5465" name="Freeform 1369"/>
            <p:cNvSpPr>
              <a:spLocks/>
            </p:cNvSpPr>
            <p:nvPr/>
          </p:nvSpPr>
          <p:spPr bwMode="auto">
            <a:xfrm>
              <a:off x="3258" y="3241"/>
              <a:ext cx="97" cy="97"/>
            </a:xfrm>
            <a:custGeom>
              <a:avLst/>
              <a:gdLst/>
              <a:ahLst/>
              <a:cxnLst>
                <a:cxn ang="0">
                  <a:pos x="4" y="9"/>
                </a:cxn>
                <a:cxn ang="0">
                  <a:pos x="9" y="17"/>
                </a:cxn>
                <a:cxn ang="0">
                  <a:pos x="10" y="30"/>
                </a:cxn>
                <a:cxn ang="0">
                  <a:pos x="14" y="46"/>
                </a:cxn>
                <a:cxn ang="0">
                  <a:pos x="17" y="59"/>
                </a:cxn>
                <a:cxn ang="0">
                  <a:pos x="22" y="61"/>
                </a:cxn>
                <a:cxn ang="0">
                  <a:pos x="29" y="76"/>
                </a:cxn>
                <a:cxn ang="0">
                  <a:pos x="39" y="97"/>
                </a:cxn>
                <a:cxn ang="0">
                  <a:pos x="45" y="92"/>
                </a:cxn>
                <a:cxn ang="0">
                  <a:pos x="50" y="79"/>
                </a:cxn>
                <a:cxn ang="0">
                  <a:pos x="64" y="84"/>
                </a:cxn>
                <a:cxn ang="0">
                  <a:pos x="74" y="82"/>
                </a:cxn>
                <a:cxn ang="0">
                  <a:pos x="84" y="79"/>
                </a:cxn>
                <a:cxn ang="0">
                  <a:pos x="92" y="77"/>
                </a:cxn>
                <a:cxn ang="0">
                  <a:pos x="97" y="69"/>
                </a:cxn>
                <a:cxn ang="0">
                  <a:pos x="95" y="64"/>
                </a:cxn>
                <a:cxn ang="0">
                  <a:pos x="82" y="67"/>
                </a:cxn>
                <a:cxn ang="0">
                  <a:pos x="65" y="62"/>
                </a:cxn>
                <a:cxn ang="0">
                  <a:pos x="60" y="56"/>
                </a:cxn>
                <a:cxn ang="0">
                  <a:pos x="54" y="51"/>
                </a:cxn>
                <a:cxn ang="0">
                  <a:pos x="49" y="47"/>
                </a:cxn>
                <a:cxn ang="0">
                  <a:pos x="52" y="44"/>
                </a:cxn>
                <a:cxn ang="0">
                  <a:pos x="59" y="44"/>
                </a:cxn>
                <a:cxn ang="0">
                  <a:pos x="79" y="49"/>
                </a:cxn>
                <a:cxn ang="0">
                  <a:pos x="85" y="49"/>
                </a:cxn>
                <a:cxn ang="0">
                  <a:pos x="75" y="39"/>
                </a:cxn>
                <a:cxn ang="0">
                  <a:pos x="59" y="30"/>
                </a:cxn>
                <a:cxn ang="0">
                  <a:pos x="50" y="25"/>
                </a:cxn>
                <a:cxn ang="0">
                  <a:pos x="40" y="19"/>
                </a:cxn>
                <a:cxn ang="0">
                  <a:pos x="32" y="7"/>
                </a:cxn>
                <a:cxn ang="0">
                  <a:pos x="25" y="0"/>
                </a:cxn>
                <a:cxn ang="0">
                  <a:pos x="27" y="10"/>
                </a:cxn>
                <a:cxn ang="0">
                  <a:pos x="39" y="27"/>
                </a:cxn>
                <a:cxn ang="0">
                  <a:pos x="44" y="39"/>
                </a:cxn>
                <a:cxn ang="0">
                  <a:pos x="34" y="39"/>
                </a:cxn>
                <a:cxn ang="0">
                  <a:pos x="17" y="20"/>
                </a:cxn>
                <a:cxn ang="0">
                  <a:pos x="5" y="5"/>
                </a:cxn>
              </a:cxnLst>
              <a:rect l="0" t="0" r="r" b="b"/>
              <a:pathLst>
                <a:path w="97" h="97">
                  <a:moveTo>
                    <a:pt x="0" y="5"/>
                  </a:moveTo>
                  <a:lnTo>
                    <a:pt x="4" y="9"/>
                  </a:lnTo>
                  <a:lnTo>
                    <a:pt x="7" y="12"/>
                  </a:lnTo>
                  <a:lnTo>
                    <a:pt x="9" y="17"/>
                  </a:lnTo>
                  <a:lnTo>
                    <a:pt x="10" y="20"/>
                  </a:lnTo>
                  <a:lnTo>
                    <a:pt x="10" y="30"/>
                  </a:lnTo>
                  <a:lnTo>
                    <a:pt x="10" y="42"/>
                  </a:lnTo>
                  <a:lnTo>
                    <a:pt x="14" y="46"/>
                  </a:lnTo>
                  <a:lnTo>
                    <a:pt x="15" y="51"/>
                  </a:lnTo>
                  <a:lnTo>
                    <a:pt x="17" y="59"/>
                  </a:lnTo>
                  <a:lnTo>
                    <a:pt x="20" y="64"/>
                  </a:lnTo>
                  <a:lnTo>
                    <a:pt x="22" y="61"/>
                  </a:lnTo>
                  <a:lnTo>
                    <a:pt x="24" y="57"/>
                  </a:lnTo>
                  <a:lnTo>
                    <a:pt x="29" y="76"/>
                  </a:lnTo>
                  <a:lnTo>
                    <a:pt x="30" y="94"/>
                  </a:lnTo>
                  <a:lnTo>
                    <a:pt x="39" y="97"/>
                  </a:lnTo>
                  <a:lnTo>
                    <a:pt x="45" y="96"/>
                  </a:lnTo>
                  <a:lnTo>
                    <a:pt x="45" y="92"/>
                  </a:lnTo>
                  <a:lnTo>
                    <a:pt x="47" y="84"/>
                  </a:lnTo>
                  <a:lnTo>
                    <a:pt x="50" y="79"/>
                  </a:lnTo>
                  <a:lnTo>
                    <a:pt x="52" y="77"/>
                  </a:lnTo>
                  <a:lnTo>
                    <a:pt x="64" y="84"/>
                  </a:lnTo>
                  <a:lnTo>
                    <a:pt x="72" y="89"/>
                  </a:lnTo>
                  <a:lnTo>
                    <a:pt x="74" y="82"/>
                  </a:lnTo>
                  <a:lnTo>
                    <a:pt x="75" y="76"/>
                  </a:lnTo>
                  <a:lnTo>
                    <a:pt x="84" y="79"/>
                  </a:lnTo>
                  <a:lnTo>
                    <a:pt x="90" y="79"/>
                  </a:lnTo>
                  <a:lnTo>
                    <a:pt x="92" y="77"/>
                  </a:lnTo>
                  <a:lnTo>
                    <a:pt x="95" y="74"/>
                  </a:lnTo>
                  <a:lnTo>
                    <a:pt x="97" y="69"/>
                  </a:lnTo>
                  <a:lnTo>
                    <a:pt x="97" y="64"/>
                  </a:lnTo>
                  <a:lnTo>
                    <a:pt x="95" y="64"/>
                  </a:lnTo>
                  <a:lnTo>
                    <a:pt x="89" y="67"/>
                  </a:lnTo>
                  <a:lnTo>
                    <a:pt x="82" y="67"/>
                  </a:lnTo>
                  <a:lnTo>
                    <a:pt x="75" y="67"/>
                  </a:lnTo>
                  <a:lnTo>
                    <a:pt x="65" y="62"/>
                  </a:lnTo>
                  <a:lnTo>
                    <a:pt x="62" y="61"/>
                  </a:lnTo>
                  <a:lnTo>
                    <a:pt x="60" y="56"/>
                  </a:lnTo>
                  <a:lnTo>
                    <a:pt x="60" y="51"/>
                  </a:lnTo>
                  <a:lnTo>
                    <a:pt x="54" y="51"/>
                  </a:lnTo>
                  <a:lnTo>
                    <a:pt x="49" y="49"/>
                  </a:lnTo>
                  <a:lnTo>
                    <a:pt x="49" y="47"/>
                  </a:lnTo>
                  <a:lnTo>
                    <a:pt x="50" y="46"/>
                  </a:lnTo>
                  <a:lnTo>
                    <a:pt x="52" y="44"/>
                  </a:lnTo>
                  <a:lnTo>
                    <a:pt x="54" y="44"/>
                  </a:lnTo>
                  <a:lnTo>
                    <a:pt x="59" y="44"/>
                  </a:lnTo>
                  <a:lnTo>
                    <a:pt x="65" y="46"/>
                  </a:lnTo>
                  <a:lnTo>
                    <a:pt x="79" y="49"/>
                  </a:lnTo>
                  <a:lnTo>
                    <a:pt x="87" y="54"/>
                  </a:lnTo>
                  <a:lnTo>
                    <a:pt x="85" y="49"/>
                  </a:lnTo>
                  <a:lnTo>
                    <a:pt x="85" y="46"/>
                  </a:lnTo>
                  <a:lnTo>
                    <a:pt x="75" y="39"/>
                  </a:lnTo>
                  <a:lnTo>
                    <a:pt x="65" y="32"/>
                  </a:lnTo>
                  <a:lnTo>
                    <a:pt x="59" y="30"/>
                  </a:lnTo>
                  <a:lnTo>
                    <a:pt x="54" y="29"/>
                  </a:lnTo>
                  <a:lnTo>
                    <a:pt x="50" y="25"/>
                  </a:lnTo>
                  <a:lnTo>
                    <a:pt x="45" y="22"/>
                  </a:lnTo>
                  <a:lnTo>
                    <a:pt x="40" y="19"/>
                  </a:lnTo>
                  <a:lnTo>
                    <a:pt x="35" y="14"/>
                  </a:lnTo>
                  <a:lnTo>
                    <a:pt x="32" y="7"/>
                  </a:lnTo>
                  <a:lnTo>
                    <a:pt x="29" y="0"/>
                  </a:lnTo>
                  <a:lnTo>
                    <a:pt x="25" y="0"/>
                  </a:lnTo>
                  <a:lnTo>
                    <a:pt x="24" y="2"/>
                  </a:lnTo>
                  <a:lnTo>
                    <a:pt x="27" y="10"/>
                  </a:lnTo>
                  <a:lnTo>
                    <a:pt x="32" y="19"/>
                  </a:lnTo>
                  <a:lnTo>
                    <a:pt x="39" y="27"/>
                  </a:lnTo>
                  <a:lnTo>
                    <a:pt x="47" y="35"/>
                  </a:lnTo>
                  <a:lnTo>
                    <a:pt x="44" y="39"/>
                  </a:lnTo>
                  <a:lnTo>
                    <a:pt x="42" y="42"/>
                  </a:lnTo>
                  <a:lnTo>
                    <a:pt x="34" y="39"/>
                  </a:lnTo>
                  <a:lnTo>
                    <a:pt x="25" y="34"/>
                  </a:lnTo>
                  <a:lnTo>
                    <a:pt x="17" y="20"/>
                  </a:lnTo>
                  <a:lnTo>
                    <a:pt x="9" y="7"/>
                  </a:lnTo>
                  <a:lnTo>
                    <a:pt x="5" y="5"/>
                  </a:lnTo>
                  <a:lnTo>
                    <a:pt x="0" y="5"/>
                  </a:lnTo>
                  <a:close/>
                </a:path>
              </a:pathLst>
            </a:custGeom>
            <a:solidFill>
              <a:srgbClr val="1F1A17"/>
            </a:solidFill>
            <a:ln w="9525">
              <a:noFill/>
              <a:round/>
              <a:headEnd/>
              <a:tailEnd/>
            </a:ln>
          </p:spPr>
          <p:txBody>
            <a:bodyPr/>
            <a:lstStyle/>
            <a:p>
              <a:endParaRPr lang="en-US"/>
            </a:p>
          </p:txBody>
        </p:sp>
        <p:sp>
          <p:nvSpPr>
            <p:cNvPr id="5466" name="Freeform 1370"/>
            <p:cNvSpPr>
              <a:spLocks/>
            </p:cNvSpPr>
            <p:nvPr/>
          </p:nvSpPr>
          <p:spPr bwMode="auto">
            <a:xfrm>
              <a:off x="3337" y="3298"/>
              <a:ext cx="52" cy="62"/>
            </a:xfrm>
            <a:custGeom>
              <a:avLst/>
              <a:gdLst/>
              <a:ahLst/>
              <a:cxnLst>
                <a:cxn ang="0">
                  <a:pos x="0" y="40"/>
                </a:cxn>
                <a:cxn ang="0">
                  <a:pos x="5" y="42"/>
                </a:cxn>
                <a:cxn ang="0">
                  <a:pos x="11" y="47"/>
                </a:cxn>
                <a:cxn ang="0">
                  <a:pos x="16" y="57"/>
                </a:cxn>
                <a:cxn ang="0">
                  <a:pos x="18" y="62"/>
                </a:cxn>
                <a:cxn ang="0">
                  <a:pos x="20" y="45"/>
                </a:cxn>
                <a:cxn ang="0">
                  <a:pos x="25" y="45"/>
                </a:cxn>
                <a:cxn ang="0">
                  <a:pos x="25" y="30"/>
                </a:cxn>
                <a:cxn ang="0">
                  <a:pos x="33" y="25"/>
                </a:cxn>
                <a:cxn ang="0">
                  <a:pos x="42" y="35"/>
                </a:cxn>
                <a:cxn ang="0">
                  <a:pos x="52" y="22"/>
                </a:cxn>
                <a:cxn ang="0">
                  <a:pos x="43" y="22"/>
                </a:cxn>
                <a:cxn ang="0">
                  <a:pos x="52" y="14"/>
                </a:cxn>
                <a:cxn ang="0">
                  <a:pos x="45" y="9"/>
                </a:cxn>
                <a:cxn ang="0">
                  <a:pos x="37" y="14"/>
                </a:cxn>
                <a:cxn ang="0">
                  <a:pos x="33" y="0"/>
                </a:cxn>
                <a:cxn ang="0">
                  <a:pos x="26" y="7"/>
                </a:cxn>
                <a:cxn ang="0">
                  <a:pos x="23" y="22"/>
                </a:cxn>
                <a:cxn ang="0">
                  <a:pos x="21" y="2"/>
                </a:cxn>
                <a:cxn ang="0">
                  <a:pos x="15" y="25"/>
                </a:cxn>
                <a:cxn ang="0">
                  <a:pos x="10" y="32"/>
                </a:cxn>
                <a:cxn ang="0">
                  <a:pos x="0" y="40"/>
                </a:cxn>
              </a:cxnLst>
              <a:rect l="0" t="0" r="r" b="b"/>
              <a:pathLst>
                <a:path w="52" h="62">
                  <a:moveTo>
                    <a:pt x="0" y="40"/>
                  </a:moveTo>
                  <a:lnTo>
                    <a:pt x="5" y="42"/>
                  </a:lnTo>
                  <a:lnTo>
                    <a:pt x="11" y="47"/>
                  </a:lnTo>
                  <a:lnTo>
                    <a:pt x="16" y="57"/>
                  </a:lnTo>
                  <a:lnTo>
                    <a:pt x="18" y="62"/>
                  </a:lnTo>
                  <a:lnTo>
                    <a:pt x="20" y="45"/>
                  </a:lnTo>
                  <a:lnTo>
                    <a:pt x="25" y="45"/>
                  </a:lnTo>
                  <a:lnTo>
                    <a:pt x="25" y="30"/>
                  </a:lnTo>
                  <a:lnTo>
                    <a:pt x="33" y="25"/>
                  </a:lnTo>
                  <a:lnTo>
                    <a:pt x="42" y="35"/>
                  </a:lnTo>
                  <a:lnTo>
                    <a:pt x="52" y="22"/>
                  </a:lnTo>
                  <a:lnTo>
                    <a:pt x="43" y="22"/>
                  </a:lnTo>
                  <a:lnTo>
                    <a:pt x="52" y="14"/>
                  </a:lnTo>
                  <a:lnTo>
                    <a:pt x="45" y="9"/>
                  </a:lnTo>
                  <a:lnTo>
                    <a:pt x="37" y="14"/>
                  </a:lnTo>
                  <a:lnTo>
                    <a:pt x="33" y="0"/>
                  </a:lnTo>
                  <a:lnTo>
                    <a:pt x="26" y="7"/>
                  </a:lnTo>
                  <a:lnTo>
                    <a:pt x="23" y="22"/>
                  </a:lnTo>
                  <a:lnTo>
                    <a:pt x="21" y="2"/>
                  </a:lnTo>
                  <a:lnTo>
                    <a:pt x="15" y="25"/>
                  </a:lnTo>
                  <a:lnTo>
                    <a:pt x="10" y="32"/>
                  </a:lnTo>
                  <a:lnTo>
                    <a:pt x="0" y="40"/>
                  </a:lnTo>
                  <a:close/>
                </a:path>
              </a:pathLst>
            </a:custGeom>
            <a:solidFill>
              <a:srgbClr val="1F1A17"/>
            </a:solidFill>
            <a:ln w="9525">
              <a:noFill/>
              <a:round/>
              <a:headEnd/>
              <a:tailEnd/>
            </a:ln>
          </p:spPr>
          <p:txBody>
            <a:bodyPr/>
            <a:lstStyle/>
            <a:p>
              <a:endParaRPr lang="en-US"/>
            </a:p>
          </p:txBody>
        </p:sp>
        <p:sp>
          <p:nvSpPr>
            <p:cNvPr id="5467" name="Freeform 1371"/>
            <p:cNvSpPr>
              <a:spLocks/>
            </p:cNvSpPr>
            <p:nvPr/>
          </p:nvSpPr>
          <p:spPr bwMode="auto">
            <a:xfrm>
              <a:off x="3546" y="3258"/>
              <a:ext cx="82" cy="74"/>
            </a:xfrm>
            <a:custGeom>
              <a:avLst/>
              <a:gdLst/>
              <a:ahLst/>
              <a:cxnLst>
                <a:cxn ang="0">
                  <a:pos x="6" y="55"/>
                </a:cxn>
                <a:cxn ang="0">
                  <a:pos x="11" y="49"/>
                </a:cxn>
                <a:cxn ang="0">
                  <a:pos x="18" y="44"/>
                </a:cxn>
                <a:cxn ang="0">
                  <a:pos x="23" y="42"/>
                </a:cxn>
                <a:cxn ang="0">
                  <a:pos x="30" y="40"/>
                </a:cxn>
                <a:cxn ang="0">
                  <a:pos x="38" y="39"/>
                </a:cxn>
                <a:cxn ang="0">
                  <a:pos x="45" y="37"/>
                </a:cxn>
                <a:cxn ang="0">
                  <a:pos x="50" y="34"/>
                </a:cxn>
                <a:cxn ang="0">
                  <a:pos x="56" y="29"/>
                </a:cxn>
                <a:cxn ang="0">
                  <a:pos x="73" y="10"/>
                </a:cxn>
                <a:cxn ang="0">
                  <a:pos x="82" y="0"/>
                </a:cxn>
                <a:cxn ang="0">
                  <a:pos x="82" y="5"/>
                </a:cxn>
                <a:cxn ang="0">
                  <a:pos x="80" y="10"/>
                </a:cxn>
                <a:cxn ang="0">
                  <a:pos x="78" y="10"/>
                </a:cxn>
                <a:cxn ang="0">
                  <a:pos x="77" y="10"/>
                </a:cxn>
                <a:cxn ang="0">
                  <a:pos x="73" y="12"/>
                </a:cxn>
                <a:cxn ang="0">
                  <a:pos x="73" y="17"/>
                </a:cxn>
                <a:cxn ang="0">
                  <a:pos x="73" y="32"/>
                </a:cxn>
                <a:cxn ang="0">
                  <a:pos x="72" y="39"/>
                </a:cxn>
                <a:cxn ang="0">
                  <a:pos x="68" y="37"/>
                </a:cxn>
                <a:cxn ang="0">
                  <a:pos x="65" y="35"/>
                </a:cxn>
                <a:cxn ang="0">
                  <a:pos x="63" y="37"/>
                </a:cxn>
                <a:cxn ang="0">
                  <a:pos x="61" y="40"/>
                </a:cxn>
                <a:cxn ang="0">
                  <a:pos x="61" y="49"/>
                </a:cxn>
                <a:cxn ang="0">
                  <a:pos x="63" y="57"/>
                </a:cxn>
                <a:cxn ang="0">
                  <a:pos x="61" y="55"/>
                </a:cxn>
                <a:cxn ang="0">
                  <a:pos x="56" y="50"/>
                </a:cxn>
                <a:cxn ang="0">
                  <a:pos x="55" y="50"/>
                </a:cxn>
                <a:cxn ang="0">
                  <a:pos x="51" y="49"/>
                </a:cxn>
                <a:cxn ang="0">
                  <a:pos x="50" y="49"/>
                </a:cxn>
                <a:cxn ang="0">
                  <a:pos x="48" y="52"/>
                </a:cxn>
                <a:cxn ang="0">
                  <a:pos x="46" y="64"/>
                </a:cxn>
                <a:cxn ang="0">
                  <a:pos x="46" y="70"/>
                </a:cxn>
                <a:cxn ang="0">
                  <a:pos x="41" y="69"/>
                </a:cxn>
                <a:cxn ang="0">
                  <a:pos x="35" y="65"/>
                </a:cxn>
                <a:cxn ang="0">
                  <a:pos x="30" y="69"/>
                </a:cxn>
                <a:cxn ang="0">
                  <a:pos x="25" y="74"/>
                </a:cxn>
                <a:cxn ang="0">
                  <a:pos x="16" y="72"/>
                </a:cxn>
                <a:cxn ang="0">
                  <a:pos x="6" y="72"/>
                </a:cxn>
                <a:cxn ang="0">
                  <a:pos x="3" y="65"/>
                </a:cxn>
                <a:cxn ang="0">
                  <a:pos x="0" y="59"/>
                </a:cxn>
                <a:cxn ang="0">
                  <a:pos x="3" y="57"/>
                </a:cxn>
                <a:cxn ang="0">
                  <a:pos x="6" y="55"/>
                </a:cxn>
              </a:cxnLst>
              <a:rect l="0" t="0" r="r" b="b"/>
              <a:pathLst>
                <a:path w="82" h="74">
                  <a:moveTo>
                    <a:pt x="6" y="55"/>
                  </a:moveTo>
                  <a:lnTo>
                    <a:pt x="11" y="49"/>
                  </a:lnTo>
                  <a:lnTo>
                    <a:pt x="18" y="44"/>
                  </a:lnTo>
                  <a:lnTo>
                    <a:pt x="23" y="42"/>
                  </a:lnTo>
                  <a:lnTo>
                    <a:pt x="30" y="40"/>
                  </a:lnTo>
                  <a:lnTo>
                    <a:pt x="38" y="39"/>
                  </a:lnTo>
                  <a:lnTo>
                    <a:pt x="45" y="37"/>
                  </a:lnTo>
                  <a:lnTo>
                    <a:pt x="50" y="34"/>
                  </a:lnTo>
                  <a:lnTo>
                    <a:pt x="56" y="29"/>
                  </a:lnTo>
                  <a:lnTo>
                    <a:pt x="73" y="10"/>
                  </a:lnTo>
                  <a:lnTo>
                    <a:pt x="82" y="0"/>
                  </a:lnTo>
                  <a:lnTo>
                    <a:pt x="82" y="5"/>
                  </a:lnTo>
                  <a:lnTo>
                    <a:pt x="80" y="10"/>
                  </a:lnTo>
                  <a:lnTo>
                    <a:pt x="78" y="10"/>
                  </a:lnTo>
                  <a:lnTo>
                    <a:pt x="77" y="10"/>
                  </a:lnTo>
                  <a:lnTo>
                    <a:pt x="73" y="12"/>
                  </a:lnTo>
                  <a:lnTo>
                    <a:pt x="73" y="17"/>
                  </a:lnTo>
                  <a:lnTo>
                    <a:pt x="73" y="32"/>
                  </a:lnTo>
                  <a:lnTo>
                    <a:pt x="72" y="39"/>
                  </a:lnTo>
                  <a:lnTo>
                    <a:pt x="68" y="37"/>
                  </a:lnTo>
                  <a:lnTo>
                    <a:pt x="65" y="35"/>
                  </a:lnTo>
                  <a:lnTo>
                    <a:pt x="63" y="37"/>
                  </a:lnTo>
                  <a:lnTo>
                    <a:pt x="61" y="40"/>
                  </a:lnTo>
                  <a:lnTo>
                    <a:pt x="61" y="49"/>
                  </a:lnTo>
                  <a:lnTo>
                    <a:pt x="63" y="57"/>
                  </a:lnTo>
                  <a:lnTo>
                    <a:pt x="61" y="55"/>
                  </a:lnTo>
                  <a:lnTo>
                    <a:pt x="56" y="50"/>
                  </a:lnTo>
                  <a:lnTo>
                    <a:pt x="55" y="50"/>
                  </a:lnTo>
                  <a:lnTo>
                    <a:pt x="51" y="49"/>
                  </a:lnTo>
                  <a:lnTo>
                    <a:pt x="50" y="49"/>
                  </a:lnTo>
                  <a:lnTo>
                    <a:pt x="48" y="52"/>
                  </a:lnTo>
                  <a:lnTo>
                    <a:pt x="46" y="64"/>
                  </a:lnTo>
                  <a:lnTo>
                    <a:pt x="46" y="70"/>
                  </a:lnTo>
                  <a:lnTo>
                    <a:pt x="41" y="69"/>
                  </a:lnTo>
                  <a:lnTo>
                    <a:pt x="35" y="65"/>
                  </a:lnTo>
                  <a:lnTo>
                    <a:pt x="30" y="69"/>
                  </a:lnTo>
                  <a:lnTo>
                    <a:pt x="25" y="74"/>
                  </a:lnTo>
                  <a:lnTo>
                    <a:pt x="16" y="72"/>
                  </a:lnTo>
                  <a:lnTo>
                    <a:pt x="6" y="72"/>
                  </a:lnTo>
                  <a:lnTo>
                    <a:pt x="3" y="65"/>
                  </a:lnTo>
                  <a:lnTo>
                    <a:pt x="0" y="59"/>
                  </a:lnTo>
                  <a:lnTo>
                    <a:pt x="3" y="57"/>
                  </a:lnTo>
                  <a:lnTo>
                    <a:pt x="6" y="55"/>
                  </a:lnTo>
                  <a:close/>
                </a:path>
              </a:pathLst>
            </a:custGeom>
            <a:solidFill>
              <a:srgbClr val="1F1A17"/>
            </a:solidFill>
            <a:ln w="9525">
              <a:noFill/>
              <a:round/>
              <a:headEnd/>
              <a:tailEnd/>
            </a:ln>
          </p:spPr>
          <p:txBody>
            <a:bodyPr/>
            <a:lstStyle/>
            <a:p>
              <a:endParaRPr lang="en-US"/>
            </a:p>
          </p:txBody>
        </p:sp>
        <p:sp>
          <p:nvSpPr>
            <p:cNvPr id="5468" name="Freeform 1372"/>
            <p:cNvSpPr>
              <a:spLocks/>
            </p:cNvSpPr>
            <p:nvPr/>
          </p:nvSpPr>
          <p:spPr bwMode="auto">
            <a:xfrm>
              <a:off x="3546" y="3342"/>
              <a:ext cx="25" cy="23"/>
            </a:xfrm>
            <a:custGeom>
              <a:avLst/>
              <a:gdLst/>
              <a:ahLst/>
              <a:cxnLst>
                <a:cxn ang="0">
                  <a:pos x="16" y="0"/>
                </a:cxn>
                <a:cxn ang="0">
                  <a:pos x="20" y="3"/>
                </a:cxn>
                <a:cxn ang="0">
                  <a:pos x="25" y="8"/>
                </a:cxn>
                <a:cxn ang="0">
                  <a:pos x="25" y="15"/>
                </a:cxn>
                <a:cxn ang="0">
                  <a:pos x="25" y="20"/>
                </a:cxn>
                <a:cxn ang="0">
                  <a:pos x="18" y="8"/>
                </a:cxn>
                <a:cxn ang="0">
                  <a:pos x="18" y="18"/>
                </a:cxn>
                <a:cxn ang="0">
                  <a:pos x="13" y="15"/>
                </a:cxn>
                <a:cxn ang="0">
                  <a:pos x="10" y="13"/>
                </a:cxn>
                <a:cxn ang="0">
                  <a:pos x="8" y="18"/>
                </a:cxn>
                <a:cxn ang="0">
                  <a:pos x="8" y="23"/>
                </a:cxn>
                <a:cxn ang="0">
                  <a:pos x="0" y="15"/>
                </a:cxn>
                <a:cxn ang="0">
                  <a:pos x="1" y="15"/>
                </a:cxn>
                <a:cxn ang="0">
                  <a:pos x="5" y="11"/>
                </a:cxn>
                <a:cxn ang="0">
                  <a:pos x="3" y="3"/>
                </a:cxn>
                <a:cxn ang="0">
                  <a:pos x="3" y="1"/>
                </a:cxn>
                <a:cxn ang="0">
                  <a:pos x="5" y="1"/>
                </a:cxn>
                <a:cxn ang="0">
                  <a:pos x="10" y="3"/>
                </a:cxn>
                <a:cxn ang="0">
                  <a:pos x="13" y="6"/>
                </a:cxn>
                <a:cxn ang="0">
                  <a:pos x="15" y="8"/>
                </a:cxn>
                <a:cxn ang="0">
                  <a:pos x="16" y="0"/>
                </a:cxn>
              </a:cxnLst>
              <a:rect l="0" t="0" r="r" b="b"/>
              <a:pathLst>
                <a:path w="25" h="23">
                  <a:moveTo>
                    <a:pt x="16" y="0"/>
                  </a:moveTo>
                  <a:lnTo>
                    <a:pt x="20" y="3"/>
                  </a:lnTo>
                  <a:lnTo>
                    <a:pt x="25" y="8"/>
                  </a:lnTo>
                  <a:lnTo>
                    <a:pt x="25" y="15"/>
                  </a:lnTo>
                  <a:lnTo>
                    <a:pt x="25" y="20"/>
                  </a:lnTo>
                  <a:lnTo>
                    <a:pt x="18" y="8"/>
                  </a:lnTo>
                  <a:lnTo>
                    <a:pt x="18" y="18"/>
                  </a:lnTo>
                  <a:lnTo>
                    <a:pt x="13" y="15"/>
                  </a:lnTo>
                  <a:lnTo>
                    <a:pt x="10" y="13"/>
                  </a:lnTo>
                  <a:lnTo>
                    <a:pt x="8" y="18"/>
                  </a:lnTo>
                  <a:lnTo>
                    <a:pt x="8" y="23"/>
                  </a:lnTo>
                  <a:lnTo>
                    <a:pt x="0" y="15"/>
                  </a:lnTo>
                  <a:lnTo>
                    <a:pt x="1" y="15"/>
                  </a:lnTo>
                  <a:lnTo>
                    <a:pt x="5" y="11"/>
                  </a:lnTo>
                  <a:lnTo>
                    <a:pt x="3" y="3"/>
                  </a:lnTo>
                  <a:lnTo>
                    <a:pt x="3" y="1"/>
                  </a:lnTo>
                  <a:lnTo>
                    <a:pt x="5" y="1"/>
                  </a:lnTo>
                  <a:lnTo>
                    <a:pt x="10" y="3"/>
                  </a:lnTo>
                  <a:lnTo>
                    <a:pt x="13" y="6"/>
                  </a:lnTo>
                  <a:lnTo>
                    <a:pt x="15" y="8"/>
                  </a:lnTo>
                  <a:lnTo>
                    <a:pt x="16" y="0"/>
                  </a:lnTo>
                  <a:close/>
                </a:path>
              </a:pathLst>
            </a:custGeom>
            <a:solidFill>
              <a:srgbClr val="1F1A17"/>
            </a:solidFill>
            <a:ln w="9525">
              <a:noFill/>
              <a:round/>
              <a:headEnd/>
              <a:tailEnd/>
            </a:ln>
          </p:spPr>
          <p:txBody>
            <a:bodyPr/>
            <a:lstStyle/>
            <a:p>
              <a:endParaRPr lang="en-US"/>
            </a:p>
          </p:txBody>
        </p:sp>
        <p:sp>
          <p:nvSpPr>
            <p:cNvPr id="5469" name="Freeform 1373"/>
            <p:cNvSpPr>
              <a:spLocks/>
            </p:cNvSpPr>
            <p:nvPr/>
          </p:nvSpPr>
          <p:spPr bwMode="auto">
            <a:xfrm>
              <a:off x="3569" y="3315"/>
              <a:ext cx="43" cy="38"/>
            </a:xfrm>
            <a:custGeom>
              <a:avLst/>
              <a:gdLst/>
              <a:ahLst/>
              <a:cxnLst>
                <a:cxn ang="0">
                  <a:pos x="0" y="25"/>
                </a:cxn>
                <a:cxn ang="0">
                  <a:pos x="2" y="32"/>
                </a:cxn>
                <a:cxn ang="0">
                  <a:pos x="3" y="37"/>
                </a:cxn>
                <a:cxn ang="0">
                  <a:pos x="3" y="35"/>
                </a:cxn>
                <a:cxn ang="0">
                  <a:pos x="5" y="33"/>
                </a:cxn>
                <a:cxn ang="0">
                  <a:pos x="8" y="37"/>
                </a:cxn>
                <a:cxn ang="0">
                  <a:pos x="10" y="38"/>
                </a:cxn>
                <a:cxn ang="0">
                  <a:pos x="13" y="38"/>
                </a:cxn>
                <a:cxn ang="0">
                  <a:pos x="15" y="35"/>
                </a:cxn>
                <a:cxn ang="0">
                  <a:pos x="20" y="37"/>
                </a:cxn>
                <a:cxn ang="0">
                  <a:pos x="25" y="38"/>
                </a:cxn>
                <a:cxn ang="0">
                  <a:pos x="25" y="32"/>
                </a:cxn>
                <a:cxn ang="0">
                  <a:pos x="27" y="25"/>
                </a:cxn>
                <a:cxn ang="0">
                  <a:pos x="30" y="23"/>
                </a:cxn>
                <a:cxn ang="0">
                  <a:pos x="35" y="23"/>
                </a:cxn>
                <a:cxn ang="0">
                  <a:pos x="32" y="20"/>
                </a:cxn>
                <a:cxn ang="0">
                  <a:pos x="28" y="18"/>
                </a:cxn>
                <a:cxn ang="0">
                  <a:pos x="37" y="15"/>
                </a:cxn>
                <a:cxn ang="0">
                  <a:pos x="43" y="13"/>
                </a:cxn>
                <a:cxn ang="0">
                  <a:pos x="42" y="8"/>
                </a:cxn>
                <a:cxn ang="0">
                  <a:pos x="38" y="5"/>
                </a:cxn>
                <a:cxn ang="0">
                  <a:pos x="35" y="3"/>
                </a:cxn>
                <a:cxn ang="0">
                  <a:pos x="32" y="0"/>
                </a:cxn>
                <a:cxn ang="0">
                  <a:pos x="33" y="5"/>
                </a:cxn>
                <a:cxn ang="0">
                  <a:pos x="37" y="10"/>
                </a:cxn>
                <a:cxn ang="0">
                  <a:pos x="28" y="10"/>
                </a:cxn>
                <a:cxn ang="0">
                  <a:pos x="20" y="10"/>
                </a:cxn>
                <a:cxn ang="0">
                  <a:pos x="18" y="13"/>
                </a:cxn>
                <a:cxn ang="0">
                  <a:pos x="15" y="17"/>
                </a:cxn>
                <a:cxn ang="0">
                  <a:pos x="17" y="22"/>
                </a:cxn>
                <a:cxn ang="0">
                  <a:pos x="18" y="25"/>
                </a:cxn>
                <a:cxn ang="0">
                  <a:pos x="15" y="23"/>
                </a:cxn>
                <a:cxn ang="0">
                  <a:pos x="12" y="22"/>
                </a:cxn>
                <a:cxn ang="0">
                  <a:pos x="8" y="22"/>
                </a:cxn>
                <a:cxn ang="0">
                  <a:pos x="5" y="23"/>
                </a:cxn>
                <a:cxn ang="0">
                  <a:pos x="7" y="27"/>
                </a:cxn>
                <a:cxn ang="0">
                  <a:pos x="7" y="30"/>
                </a:cxn>
                <a:cxn ang="0">
                  <a:pos x="3" y="28"/>
                </a:cxn>
                <a:cxn ang="0">
                  <a:pos x="0" y="25"/>
                </a:cxn>
              </a:cxnLst>
              <a:rect l="0" t="0" r="r" b="b"/>
              <a:pathLst>
                <a:path w="43" h="38">
                  <a:moveTo>
                    <a:pt x="0" y="25"/>
                  </a:moveTo>
                  <a:lnTo>
                    <a:pt x="2" y="32"/>
                  </a:lnTo>
                  <a:lnTo>
                    <a:pt x="3" y="37"/>
                  </a:lnTo>
                  <a:lnTo>
                    <a:pt x="3" y="35"/>
                  </a:lnTo>
                  <a:lnTo>
                    <a:pt x="5" y="33"/>
                  </a:lnTo>
                  <a:lnTo>
                    <a:pt x="8" y="37"/>
                  </a:lnTo>
                  <a:lnTo>
                    <a:pt x="10" y="38"/>
                  </a:lnTo>
                  <a:lnTo>
                    <a:pt x="13" y="38"/>
                  </a:lnTo>
                  <a:lnTo>
                    <a:pt x="15" y="35"/>
                  </a:lnTo>
                  <a:lnTo>
                    <a:pt x="20" y="37"/>
                  </a:lnTo>
                  <a:lnTo>
                    <a:pt x="25" y="38"/>
                  </a:lnTo>
                  <a:lnTo>
                    <a:pt x="25" y="32"/>
                  </a:lnTo>
                  <a:lnTo>
                    <a:pt x="27" y="25"/>
                  </a:lnTo>
                  <a:lnTo>
                    <a:pt x="30" y="23"/>
                  </a:lnTo>
                  <a:lnTo>
                    <a:pt x="35" y="23"/>
                  </a:lnTo>
                  <a:lnTo>
                    <a:pt x="32" y="20"/>
                  </a:lnTo>
                  <a:lnTo>
                    <a:pt x="28" y="18"/>
                  </a:lnTo>
                  <a:lnTo>
                    <a:pt x="37" y="15"/>
                  </a:lnTo>
                  <a:lnTo>
                    <a:pt x="43" y="13"/>
                  </a:lnTo>
                  <a:lnTo>
                    <a:pt x="42" y="8"/>
                  </a:lnTo>
                  <a:lnTo>
                    <a:pt x="38" y="5"/>
                  </a:lnTo>
                  <a:lnTo>
                    <a:pt x="35" y="3"/>
                  </a:lnTo>
                  <a:lnTo>
                    <a:pt x="32" y="0"/>
                  </a:lnTo>
                  <a:lnTo>
                    <a:pt x="33" y="5"/>
                  </a:lnTo>
                  <a:lnTo>
                    <a:pt x="37" y="10"/>
                  </a:lnTo>
                  <a:lnTo>
                    <a:pt x="28" y="10"/>
                  </a:lnTo>
                  <a:lnTo>
                    <a:pt x="20" y="10"/>
                  </a:lnTo>
                  <a:lnTo>
                    <a:pt x="18" y="13"/>
                  </a:lnTo>
                  <a:lnTo>
                    <a:pt x="15" y="17"/>
                  </a:lnTo>
                  <a:lnTo>
                    <a:pt x="17" y="22"/>
                  </a:lnTo>
                  <a:lnTo>
                    <a:pt x="18" y="25"/>
                  </a:lnTo>
                  <a:lnTo>
                    <a:pt x="15" y="23"/>
                  </a:lnTo>
                  <a:lnTo>
                    <a:pt x="12" y="22"/>
                  </a:lnTo>
                  <a:lnTo>
                    <a:pt x="8" y="22"/>
                  </a:lnTo>
                  <a:lnTo>
                    <a:pt x="5" y="23"/>
                  </a:lnTo>
                  <a:lnTo>
                    <a:pt x="7" y="27"/>
                  </a:lnTo>
                  <a:lnTo>
                    <a:pt x="7" y="30"/>
                  </a:lnTo>
                  <a:lnTo>
                    <a:pt x="3" y="28"/>
                  </a:lnTo>
                  <a:lnTo>
                    <a:pt x="0" y="25"/>
                  </a:lnTo>
                  <a:close/>
                </a:path>
              </a:pathLst>
            </a:custGeom>
            <a:solidFill>
              <a:srgbClr val="1F1A17"/>
            </a:solidFill>
            <a:ln w="9525">
              <a:noFill/>
              <a:round/>
              <a:headEnd/>
              <a:tailEnd/>
            </a:ln>
          </p:spPr>
          <p:txBody>
            <a:bodyPr/>
            <a:lstStyle/>
            <a:p>
              <a:endParaRPr lang="en-US"/>
            </a:p>
          </p:txBody>
        </p:sp>
        <p:sp>
          <p:nvSpPr>
            <p:cNvPr id="5470" name="Freeform 1374"/>
            <p:cNvSpPr>
              <a:spLocks/>
            </p:cNvSpPr>
            <p:nvPr/>
          </p:nvSpPr>
          <p:spPr bwMode="auto">
            <a:xfrm>
              <a:off x="3459" y="3282"/>
              <a:ext cx="31" cy="45"/>
            </a:xfrm>
            <a:custGeom>
              <a:avLst/>
              <a:gdLst/>
              <a:ahLst/>
              <a:cxnLst>
                <a:cxn ang="0">
                  <a:pos x="10" y="0"/>
                </a:cxn>
                <a:cxn ang="0">
                  <a:pos x="5" y="6"/>
                </a:cxn>
                <a:cxn ang="0">
                  <a:pos x="0" y="15"/>
                </a:cxn>
                <a:cxn ang="0">
                  <a:pos x="1" y="25"/>
                </a:cxn>
                <a:cxn ang="0">
                  <a:pos x="5" y="30"/>
                </a:cxn>
                <a:cxn ang="0">
                  <a:pos x="8" y="26"/>
                </a:cxn>
                <a:cxn ang="0">
                  <a:pos x="11" y="26"/>
                </a:cxn>
                <a:cxn ang="0">
                  <a:pos x="10" y="36"/>
                </a:cxn>
                <a:cxn ang="0">
                  <a:pos x="8" y="45"/>
                </a:cxn>
                <a:cxn ang="0">
                  <a:pos x="10" y="45"/>
                </a:cxn>
                <a:cxn ang="0">
                  <a:pos x="15" y="43"/>
                </a:cxn>
                <a:cxn ang="0">
                  <a:pos x="21" y="41"/>
                </a:cxn>
                <a:cxn ang="0">
                  <a:pos x="26" y="36"/>
                </a:cxn>
                <a:cxn ang="0">
                  <a:pos x="31" y="28"/>
                </a:cxn>
                <a:cxn ang="0">
                  <a:pos x="31" y="25"/>
                </a:cxn>
                <a:cxn ang="0">
                  <a:pos x="26" y="16"/>
                </a:cxn>
                <a:cxn ang="0">
                  <a:pos x="13" y="15"/>
                </a:cxn>
                <a:cxn ang="0">
                  <a:pos x="10" y="0"/>
                </a:cxn>
              </a:cxnLst>
              <a:rect l="0" t="0" r="r" b="b"/>
              <a:pathLst>
                <a:path w="31" h="45">
                  <a:moveTo>
                    <a:pt x="10" y="0"/>
                  </a:moveTo>
                  <a:lnTo>
                    <a:pt x="5" y="6"/>
                  </a:lnTo>
                  <a:lnTo>
                    <a:pt x="0" y="15"/>
                  </a:lnTo>
                  <a:lnTo>
                    <a:pt x="1" y="25"/>
                  </a:lnTo>
                  <a:lnTo>
                    <a:pt x="5" y="30"/>
                  </a:lnTo>
                  <a:lnTo>
                    <a:pt x="8" y="26"/>
                  </a:lnTo>
                  <a:lnTo>
                    <a:pt x="11" y="26"/>
                  </a:lnTo>
                  <a:lnTo>
                    <a:pt x="10" y="36"/>
                  </a:lnTo>
                  <a:lnTo>
                    <a:pt x="8" y="45"/>
                  </a:lnTo>
                  <a:lnTo>
                    <a:pt x="10" y="45"/>
                  </a:lnTo>
                  <a:lnTo>
                    <a:pt x="15" y="43"/>
                  </a:lnTo>
                  <a:lnTo>
                    <a:pt x="21" y="41"/>
                  </a:lnTo>
                  <a:lnTo>
                    <a:pt x="26" y="36"/>
                  </a:lnTo>
                  <a:lnTo>
                    <a:pt x="31" y="28"/>
                  </a:lnTo>
                  <a:lnTo>
                    <a:pt x="31" y="25"/>
                  </a:lnTo>
                  <a:lnTo>
                    <a:pt x="26" y="16"/>
                  </a:lnTo>
                  <a:lnTo>
                    <a:pt x="13" y="15"/>
                  </a:lnTo>
                  <a:lnTo>
                    <a:pt x="10" y="0"/>
                  </a:lnTo>
                  <a:close/>
                </a:path>
              </a:pathLst>
            </a:custGeom>
            <a:solidFill>
              <a:srgbClr val="1F1A17"/>
            </a:solidFill>
            <a:ln w="9525">
              <a:noFill/>
              <a:round/>
              <a:headEnd/>
              <a:tailEnd/>
            </a:ln>
          </p:spPr>
          <p:txBody>
            <a:bodyPr/>
            <a:lstStyle/>
            <a:p>
              <a:endParaRPr lang="en-US"/>
            </a:p>
          </p:txBody>
        </p:sp>
        <p:sp>
          <p:nvSpPr>
            <p:cNvPr id="5471" name="Freeform 1375"/>
            <p:cNvSpPr>
              <a:spLocks/>
            </p:cNvSpPr>
            <p:nvPr/>
          </p:nvSpPr>
          <p:spPr bwMode="auto">
            <a:xfrm>
              <a:off x="3414" y="3251"/>
              <a:ext cx="25" cy="34"/>
            </a:xfrm>
            <a:custGeom>
              <a:avLst/>
              <a:gdLst/>
              <a:ahLst/>
              <a:cxnLst>
                <a:cxn ang="0">
                  <a:pos x="13" y="0"/>
                </a:cxn>
                <a:cxn ang="0">
                  <a:pos x="11" y="7"/>
                </a:cxn>
                <a:cxn ang="0">
                  <a:pos x="6" y="17"/>
                </a:cxn>
                <a:cxn ang="0">
                  <a:pos x="1" y="20"/>
                </a:cxn>
                <a:cxn ang="0">
                  <a:pos x="0" y="22"/>
                </a:cxn>
                <a:cxn ang="0">
                  <a:pos x="5" y="27"/>
                </a:cxn>
                <a:cxn ang="0">
                  <a:pos x="13" y="34"/>
                </a:cxn>
                <a:cxn ang="0">
                  <a:pos x="18" y="32"/>
                </a:cxn>
                <a:cxn ang="0">
                  <a:pos x="18" y="31"/>
                </a:cxn>
                <a:cxn ang="0">
                  <a:pos x="13" y="19"/>
                </a:cxn>
                <a:cxn ang="0">
                  <a:pos x="25" y="12"/>
                </a:cxn>
                <a:cxn ang="0">
                  <a:pos x="13" y="0"/>
                </a:cxn>
              </a:cxnLst>
              <a:rect l="0" t="0" r="r" b="b"/>
              <a:pathLst>
                <a:path w="25" h="34">
                  <a:moveTo>
                    <a:pt x="13" y="0"/>
                  </a:moveTo>
                  <a:lnTo>
                    <a:pt x="11" y="7"/>
                  </a:lnTo>
                  <a:lnTo>
                    <a:pt x="6" y="17"/>
                  </a:lnTo>
                  <a:lnTo>
                    <a:pt x="1" y="20"/>
                  </a:lnTo>
                  <a:lnTo>
                    <a:pt x="0" y="22"/>
                  </a:lnTo>
                  <a:lnTo>
                    <a:pt x="5" y="27"/>
                  </a:lnTo>
                  <a:lnTo>
                    <a:pt x="13" y="34"/>
                  </a:lnTo>
                  <a:lnTo>
                    <a:pt x="18" y="32"/>
                  </a:lnTo>
                  <a:lnTo>
                    <a:pt x="18" y="31"/>
                  </a:lnTo>
                  <a:lnTo>
                    <a:pt x="13" y="19"/>
                  </a:lnTo>
                  <a:lnTo>
                    <a:pt x="25" y="12"/>
                  </a:lnTo>
                  <a:lnTo>
                    <a:pt x="13" y="0"/>
                  </a:lnTo>
                  <a:close/>
                </a:path>
              </a:pathLst>
            </a:custGeom>
            <a:solidFill>
              <a:srgbClr val="1F1A17"/>
            </a:solidFill>
            <a:ln w="9525">
              <a:noFill/>
              <a:round/>
              <a:headEnd/>
              <a:tailEnd/>
            </a:ln>
          </p:spPr>
          <p:txBody>
            <a:bodyPr/>
            <a:lstStyle/>
            <a:p>
              <a:endParaRPr lang="en-US"/>
            </a:p>
          </p:txBody>
        </p:sp>
        <p:sp>
          <p:nvSpPr>
            <p:cNvPr id="5472" name="Freeform 1376"/>
            <p:cNvSpPr>
              <a:spLocks/>
            </p:cNvSpPr>
            <p:nvPr/>
          </p:nvSpPr>
          <p:spPr bwMode="auto">
            <a:xfrm>
              <a:off x="3460" y="3303"/>
              <a:ext cx="102" cy="59"/>
            </a:xfrm>
            <a:custGeom>
              <a:avLst/>
              <a:gdLst/>
              <a:ahLst/>
              <a:cxnLst>
                <a:cxn ang="0">
                  <a:pos x="4" y="17"/>
                </a:cxn>
                <a:cxn ang="0">
                  <a:pos x="0" y="30"/>
                </a:cxn>
                <a:cxn ang="0">
                  <a:pos x="2" y="39"/>
                </a:cxn>
                <a:cxn ang="0">
                  <a:pos x="4" y="49"/>
                </a:cxn>
                <a:cxn ang="0">
                  <a:pos x="7" y="59"/>
                </a:cxn>
                <a:cxn ang="0">
                  <a:pos x="10" y="55"/>
                </a:cxn>
                <a:cxn ang="0">
                  <a:pos x="15" y="50"/>
                </a:cxn>
                <a:cxn ang="0">
                  <a:pos x="17" y="40"/>
                </a:cxn>
                <a:cxn ang="0">
                  <a:pos x="20" y="37"/>
                </a:cxn>
                <a:cxn ang="0">
                  <a:pos x="24" y="40"/>
                </a:cxn>
                <a:cxn ang="0">
                  <a:pos x="27" y="45"/>
                </a:cxn>
                <a:cxn ang="0">
                  <a:pos x="29" y="34"/>
                </a:cxn>
                <a:cxn ang="0">
                  <a:pos x="32" y="27"/>
                </a:cxn>
                <a:cxn ang="0">
                  <a:pos x="36" y="25"/>
                </a:cxn>
                <a:cxn ang="0">
                  <a:pos x="44" y="24"/>
                </a:cxn>
                <a:cxn ang="0">
                  <a:pos x="46" y="19"/>
                </a:cxn>
                <a:cxn ang="0">
                  <a:pos x="47" y="14"/>
                </a:cxn>
                <a:cxn ang="0">
                  <a:pos x="52" y="12"/>
                </a:cxn>
                <a:cxn ang="0">
                  <a:pos x="56" y="12"/>
                </a:cxn>
                <a:cxn ang="0">
                  <a:pos x="56" y="19"/>
                </a:cxn>
                <a:cxn ang="0">
                  <a:pos x="57" y="25"/>
                </a:cxn>
                <a:cxn ang="0">
                  <a:pos x="61" y="17"/>
                </a:cxn>
                <a:cxn ang="0">
                  <a:pos x="66" y="10"/>
                </a:cxn>
                <a:cxn ang="0">
                  <a:pos x="66" y="22"/>
                </a:cxn>
                <a:cxn ang="0">
                  <a:pos x="67" y="32"/>
                </a:cxn>
                <a:cxn ang="0">
                  <a:pos x="71" y="20"/>
                </a:cxn>
                <a:cxn ang="0">
                  <a:pos x="72" y="10"/>
                </a:cxn>
                <a:cxn ang="0">
                  <a:pos x="77" y="30"/>
                </a:cxn>
                <a:cxn ang="0">
                  <a:pos x="79" y="52"/>
                </a:cxn>
                <a:cxn ang="0">
                  <a:pos x="82" y="54"/>
                </a:cxn>
                <a:cxn ang="0">
                  <a:pos x="86" y="52"/>
                </a:cxn>
                <a:cxn ang="0">
                  <a:pos x="87" y="50"/>
                </a:cxn>
                <a:cxn ang="0">
                  <a:pos x="87" y="49"/>
                </a:cxn>
                <a:cxn ang="0">
                  <a:pos x="87" y="40"/>
                </a:cxn>
                <a:cxn ang="0">
                  <a:pos x="86" y="32"/>
                </a:cxn>
                <a:cxn ang="0">
                  <a:pos x="94" y="35"/>
                </a:cxn>
                <a:cxn ang="0">
                  <a:pos x="102" y="35"/>
                </a:cxn>
                <a:cxn ang="0">
                  <a:pos x="96" y="32"/>
                </a:cxn>
                <a:cxn ang="0">
                  <a:pos x="89" y="27"/>
                </a:cxn>
                <a:cxn ang="0">
                  <a:pos x="86" y="20"/>
                </a:cxn>
                <a:cxn ang="0">
                  <a:pos x="79" y="14"/>
                </a:cxn>
                <a:cxn ang="0">
                  <a:pos x="79" y="9"/>
                </a:cxn>
                <a:cxn ang="0">
                  <a:pos x="76" y="4"/>
                </a:cxn>
                <a:cxn ang="0">
                  <a:pos x="72" y="2"/>
                </a:cxn>
                <a:cxn ang="0">
                  <a:pos x="67" y="0"/>
                </a:cxn>
                <a:cxn ang="0">
                  <a:pos x="56" y="0"/>
                </a:cxn>
                <a:cxn ang="0">
                  <a:pos x="49" y="0"/>
                </a:cxn>
                <a:cxn ang="0">
                  <a:pos x="30" y="15"/>
                </a:cxn>
                <a:cxn ang="0">
                  <a:pos x="12" y="30"/>
                </a:cxn>
                <a:cxn ang="0">
                  <a:pos x="9" y="32"/>
                </a:cxn>
                <a:cxn ang="0">
                  <a:pos x="7" y="32"/>
                </a:cxn>
                <a:cxn ang="0">
                  <a:pos x="5" y="30"/>
                </a:cxn>
                <a:cxn ang="0">
                  <a:pos x="5" y="29"/>
                </a:cxn>
                <a:cxn ang="0">
                  <a:pos x="4" y="24"/>
                </a:cxn>
                <a:cxn ang="0">
                  <a:pos x="4" y="17"/>
                </a:cxn>
              </a:cxnLst>
              <a:rect l="0" t="0" r="r" b="b"/>
              <a:pathLst>
                <a:path w="102" h="59">
                  <a:moveTo>
                    <a:pt x="4" y="17"/>
                  </a:moveTo>
                  <a:lnTo>
                    <a:pt x="0" y="30"/>
                  </a:lnTo>
                  <a:lnTo>
                    <a:pt x="2" y="39"/>
                  </a:lnTo>
                  <a:lnTo>
                    <a:pt x="4" y="49"/>
                  </a:lnTo>
                  <a:lnTo>
                    <a:pt x="7" y="59"/>
                  </a:lnTo>
                  <a:lnTo>
                    <a:pt x="10" y="55"/>
                  </a:lnTo>
                  <a:lnTo>
                    <a:pt x="15" y="50"/>
                  </a:lnTo>
                  <a:lnTo>
                    <a:pt x="17" y="40"/>
                  </a:lnTo>
                  <a:lnTo>
                    <a:pt x="20" y="37"/>
                  </a:lnTo>
                  <a:lnTo>
                    <a:pt x="24" y="40"/>
                  </a:lnTo>
                  <a:lnTo>
                    <a:pt x="27" y="45"/>
                  </a:lnTo>
                  <a:lnTo>
                    <a:pt x="29" y="34"/>
                  </a:lnTo>
                  <a:lnTo>
                    <a:pt x="32" y="27"/>
                  </a:lnTo>
                  <a:lnTo>
                    <a:pt x="36" y="25"/>
                  </a:lnTo>
                  <a:lnTo>
                    <a:pt x="44" y="24"/>
                  </a:lnTo>
                  <a:lnTo>
                    <a:pt x="46" y="19"/>
                  </a:lnTo>
                  <a:lnTo>
                    <a:pt x="47" y="14"/>
                  </a:lnTo>
                  <a:lnTo>
                    <a:pt x="52" y="12"/>
                  </a:lnTo>
                  <a:lnTo>
                    <a:pt x="56" y="12"/>
                  </a:lnTo>
                  <a:lnTo>
                    <a:pt x="56" y="19"/>
                  </a:lnTo>
                  <a:lnTo>
                    <a:pt x="57" y="25"/>
                  </a:lnTo>
                  <a:lnTo>
                    <a:pt x="61" y="17"/>
                  </a:lnTo>
                  <a:lnTo>
                    <a:pt x="66" y="10"/>
                  </a:lnTo>
                  <a:lnTo>
                    <a:pt x="66" y="22"/>
                  </a:lnTo>
                  <a:lnTo>
                    <a:pt x="67" y="32"/>
                  </a:lnTo>
                  <a:lnTo>
                    <a:pt x="71" y="20"/>
                  </a:lnTo>
                  <a:lnTo>
                    <a:pt x="72" y="10"/>
                  </a:lnTo>
                  <a:lnTo>
                    <a:pt x="77" y="30"/>
                  </a:lnTo>
                  <a:lnTo>
                    <a:pt x="79" y="52"/>
                  </a:lnTo>
                  <a:lnTo>
                    <a:pt x="82" y="54"/>
                  </a:lnTo>
                  <a:lnTo>
                    <a:pt x="86" y="52"/>
                  </a:lnTo>
                  <a:lnTo>
                    <a:pt x="87" y="50"/>
                  </a:lnTo>
                  <a:lnTo>
                    <a:pt x="87" y="49"/>
                  </a:lnTo>
                  <a:lnTo>
                    <a:pt x="87" y="40"/>
                  </a:lnTo>
                  <a:lnTo>
                    <a:pt x="86" y="32"/>
                  </a:lnTo>
                  <a:lnTo>
                    <a:pt x="94" y="35"/>
                  </a:lnTo>
                  <a:lnTo>
                    <a:pt x="102" y="35"/>
                  </a:lnTo>
                  <a:lnTo>
                    <a:pt x="96" y="32"/>
                  </a:lnTo>
                  <a:lnTo>
                    <a:pt x="89" y="27"/>
                  </a:lnTo>
                  <a:lnTo>
                    <a:pt x="86" y="20"/>
                  </a:lnTo>
                  <a:lnTo>
                    <a:pt x="79" y="14"/>
                  </a:lnTo>
                  <a:lnTo>
                    <a:pt x="79" y="9"/>
                  </a:lnTo>
                  <a:lnTo>
                    <a:pt x="76" y="4"/>
                  </a:lnTo>
                  <a:lnTo>
                    <a:pt x="72" y="2"/>
                  </a:lnTo>
                  <a:lnTo>
                    <a:pt x="67" y="0"/>
                  </a:lnTo>
                  <a:lnTo>
                    <a:pt x="56" y="0"/>
                  </a:lnTo>
                  <a:lnTo>
                    <a:pt x="49" y="0"/>
                  </a:lnTo>
                  <a:lnTo>
                    <a:pt x="30" y="15"/>
                  </a:lnTo>
                  <a:lnTo>
                    <a:pt x="12" y="30"/>
                  </a:lnTo>
                  <a:lnTo>
                    <a:pt x="9" y="32"/>
                  </a:lnTo>
                  <a:lnTo>
                    <a:pt x="7" y="32"/>
                  </a:lnTo>
                  <a:lnTo>
                    <a:pt x="5" y="30"/>
                  </a:lnTo>
                  <a:lnTo>
                    <a:pt x="5" y="29"/>
                  </a:lnTo>
                  <a:lnTo>
                    <a:pt x="4" y="24"/>
                  </a:lnTo>
                  <a:lnTo>
                    <a:pt x="4" y="17"/>
                  </a:lnTo>
                  <a:close/>
                </a:path>
              </a:pathLst>
            </a:custGeom>
            <a:solidFill>
              <a:srgbClr val="1F1A17"/>
            </a:solidFill>
            <a:ln w="9525">
              <a:noFill/>
              <a:round/>
              <a:headEnd/>
              <a:tailEnd/>
            </a:ln>
          </p:spPr>
          <p:txBody>
            <a:bodyPr/>
            <a:lstStyle/>
            <a:p>
              <a:endParaRPr lang="en-US"/>
            </a:p>
          </p:txBody>
        </p:sp>
        <p:sp>
          <p:nvSpPr>
            <p:cNvPr id="5473" name="Freeform 1377"/>
            <p:cNvSpPr>
              <a:spLocks/>
            </p:cNvSpPr>
            <p:nvPr/>
          </p:nvSpPr>
          <p:spPr bwMode="auto">
            <a:xfrm>
              <a:off x="3455" y="3384"/>
              <a:ext cx="17" cy="16"/>
            </a:xfrm>
            <a:custGeom>
              <a:avLst/>
              <a:gdLst/>
              <a:ahLst/>
              <a:cxnLst>
                <a:cxn ang="0">
                  <a:pos x="0" y="16"/>
                </a:cxn>
                <a:cxn ang="0">
                  <a:pos x="2" y="13"/>
                </a:cxn>
                <a:cxn ang="0">
                  <a:pos x="4" y="6"/>
                </a:cxn>
                <a:cxn ang="0">
                  <a:pos x="5" y="3"/>
                </a:cxn>
                <a:cxn ang="0">
                  <a:pos x="7" y="1"/>
                </a:cxn>
                <a:cxn ang="0">
                  <a:pos x="9" y="0"/>
                </a:cxn>
                <a:cxn ang="0">
                  <a:pos x="10" y="0"/>
                </a:cxn>
                <a:cxn ang="0">
                  <a:pos x="15" y="10"/>
                </a:cxn>
                <a:cxn ang="0">
                  <a:pos x="17" y="16"/>
                </a:cxn>
                <a:cxn ang="0">
                  <a:pos x="14" y="15"/>
                </a:cxn>
                <a:cxn ang="0">
                  <a:pos x="7" y="15"/>
                </a:cxn>
                <a:cxn ang="0">
                  <a:pos x="2" y="16"/>
                </a:cxn>
                <a:cxn ang="0">
                  <a:pos x="0" y="16"/>
                </a:cxn>
              </a:cxnLst>
              <a:rect l="0" t="0" r="r" b="b"/>
              <a:pathLst>
                <a:path w="17" h="16">
                  <a:moveTo>
                    <a:pt x="0" y="16"/>
                  </a:moveTo>
                  <a:lnTo>
                    <a:pt x="2" y="13"/>
                  </a:lnTo>
                  <a:lnTo>
                    <a:pt x="4" y="6"/>
                  </a:lnTo>
                  <a:lnTo>
                    <a:pt x="5" y="3"/>
                  </a:lnTo>
                  <a:lnTo>
                    <a:pt x="7" y="1"/>
                  </a:lnTo>
                  <a:lnTo>
                    <a:pt x="9" y="0"/>
                  </a:lnTo>
                  <a:lnTo>
                    <a:pt x="10" y="0"/>
                  </a:lnTo>
                  <a:lnTo>
                    <a:pt x="15" y="10"/>
                  </a:lnTo>
                  <a:lnTo>
                    <a:pt x="17" y="16"/>
                  </a:lnTo>
                  <a:lnTo>
                    <a:pt x="14" y="15"/>
                  </a:lnTo>
                  <a:lnTo>
                    <a:pt x="7" y="15"/>
                  </a:lnTo>
                  <a:lnTo>
                    <a:pt x="2" y="16"/>
                  </a:lnTo>
                  <a:lnTo>
                    <a:pt x="0" y="16"/>
                  </a:lnTo>
                  <a:close/>
                </a:path>
              </a:pathLst>
            </a:custGeom>
            <a:solidFill>
              <a:srgbClr val="1F1A17"/>
            </a:solidFill>
            <a:ln w="9525">
              <a:noFill/>
              <a:round/>
              <a:headEnd/>
              <a:tailEnd/>
            </a:ln>
          </p:spPr>
          <p:txBody>
            <a:bodyPr/>
            <a:lstStyle/>
            <a:p>
              <a:endParaRPr lang="en-US"/>
            </a:p>
          </p:txBody>
        </p:sp>
        <p:sp>
          <p:nvSpPr>
            <p:cNvPr id="5474" name="Freeform 1378"/>
            <p:cNvSpPr>
              <a:spLocks/>
            </p:cNvSpPr>
            <p:nvPr/>
          </p:nvSpPr>
          <p:spPr bwMode="auto">
            <a:xfrm>
              <a:off x="3402" y="3337"/>
              <a:ext cx="25" cy="35"/>
            </a:xfrm>
            <a:custGeom>
              <a:avLst/>
              <a:gdLst/>
              <a:ahLst/>
              <a:cxnLst>
                <a:cxn ang="0">
                  <a:pos x="7" y="0"/>
                </a:cxn>
                <a:cxn ang="0">
                  <a:pos x="3" y="5"/>
                </a:cxn>
                <a:cxn ang="0">
                  <a:pos x="0" y="13"/>
                </a:cxn>
                <a:cxn ang="0">
                  <a:pos x="5" y="26"/>
                </a:cxn>
                <a:cxn ang="0">
                  <a:pos x="10" y="35"/>
                </a:cxn>
                <a:cxn ang="0">
                  <a:pos x="10" y="20"/>
                </a:cxn>
                <a:cxn ang="0">
                  <a:pos x="18" y="35"/>
                </a:cxn>
                <a:cxn ang="0">
                  <a:pos x="20" y="31"/>
                </a:cxn>
                <a:cxn ang="0">
                  <a:pos x="20" y="25"/>
                </a:cxn>
                <a:cxn ang="0">
                  <a:pos x="20" y="13"/>
                </a:cxn>
                <a:cxn ang="0">
                  <a:pos x="23" y="6"/>
                </a:cxn>
                <a:cxn ang="0">
                  <a:pos x="25" y="5"/>
                </a:cxn>
                <a:cxn ang="0">
                  <a:pos x="8" y="10"/>
                </a:cxn>
                <a:cxn ang="0">
                  <a:pos x="7" y="0"/>
                </a:cxn>
              </a:cxnLst>
              <a:rect l="0" t="0" r="r" b="b"/>
              <a:pathLst>
                <a:path w="25" h="35">
                  <a:moveTo>
                    <a:pt x="7" y="0"/>
                  </a:moveTo>
                  <a:lnTo>
                    <a:pt x="3" y="5"/>
                  </a:lnTo>
                  <a:lnTo>
                    <a:pt x="0" y="13"/>
                  </a:lnTo>
                  <a:lnTo>
                    <a:pt x="5" y="26"/>
                  </a:lnTo>
                  <a:lnTo>
                    <a:pt x="10" y="35"/>
                  </a:lnTo>
                  <a:lnTo>
                    <a:pt x="10" y="20"/>
                  </a:lnTo>
                  <a:lnTo>
                    <a:pt x="18" y="35"/>
                  </a:lnTo>
                  <a:lnTo>
                    <a:pt x="20" y="31"/>
                  </a:lnTo>
                  <a:lnTo>
                    <a:pt x="20" y="25"/>
                  </a:lnTo>
                  <a:lnTo>
                    <a:pt x="20" y="13"/>
                  </a:lnTo>
                  <a:lnTo>
                    <a:pt x="23" y="6"/>
                  </a:lnTo>
                  <a:lnTo>
                    <a:pt x="25" y="5"/>
                  </a:lnTo>
                  <a:lnTo>
                    <a:pt x="8" y="10"/>
                  </a:lnTo>
                  <a:lnTo>
                    <a:pt x="7" y="0"/>
                  </a:lnTo>
                  <a:close/>
                </a:path>
              </a:pathLst>
            </a:custGeom>
            <a:solidFill>
              <a:srgbClr val="1F1A17"/>
            </a:solidFill>
            <a:ln w="9525">
              <a:noFill/>
              <a:round/>
              <a:headEnd/>
              <a:tailEnd/>
            </a:ln>
          </p:spPr>
          <p:txBody>
            <a:bodyPr/>
            <a:lstStyle/>
            <a:p>
              <a:endParaRPr lang="en-US"/>
            </a:p>
          </p:txBody>
        </p:sp>
        <p:sp>
          <p:nvSpPr>
            <p:cNvPr id="5475" name="Freeform 1379"/>
            <p:cNvSpPr>
              <a:spLocks/>
            </p:cNvSpPr>
            <p:nvPr/>
          </p:nvSpPr>
          <p:spPr bwMode="auto">
            <a:xfrm>
              <a:off x="3312" y="3287"/>
              <a:ext cx="51" cy="23"/>
            </a:xfrm>
            <a:custGeom>
              <a:avLst/>
              <a:gdLst/>
              <a:ahLst/>
              <a:cxnLst>
                <a:cxn ang="0">
                  <a:pos x="0" y="1"/>
                </a:cxn>
                <a:cxn ang="0">
                  <a:pos x="3" y="0"/>
                </a:cxn>
                <a:cxn ang="0">
                  <a:pos x="13" y="1"/>
                </a:cxn>
                <a:cxn ang="0">
                  <a:pos x="28" y="8"/>
                </a:cxn>
                <a:cxn ang="0">
                  <a:pos x="35" y="11"/>
                </a:cxn>
                <a:cxn ang="0">
                  <a:pos x="35" y="0"/>
                </a:cxn>
                <a:cxn ang="0">
                  <a:pos x="36" y="0"/>
                </a:cxn>
                <a:cxn ang="0">
                  <a:pos x="43" y="0"/>
                </a:cxn>
                <a:cxn ang="0">
                  <a:pos x="48" y="6"/>
                </a:cxn>
                <a:cxn ang="0">
                  <a:pos x="51" y="10"/>
                </a:cxn>
                <a:cxn ang="0">
                  <a:pos x="50" y="23"/>
                </a:cxn>
                <a:cxn ang="0">
                  <a:pos x="46" y="8"/>
                </a:cxn>
                <a:cxn ang="0">
                  <a:pos x="43" y="11"/>
                </a:cxn>
                <a:cxn ang="0">
                  <a:pos x="35" y="16"/>
                </a:cxn>
                <a:cxn ang="0">
                  <a:pos x="20" y="16"/>
                </a:cxn>
                <a:cxn ang="0">
                  <a:pos x="11" y="15"/>
                </a:cxn>
                <a:cxn ang="0">
                  <a:pos x="8" y="3"/>
                </a:cxn>
                <a:cxn ang="0">
                  <a:pos x="0" y="1"/>
                </a:cxn>
              </a:cxnLst>
              <a:rect l="0" t="0" r="r" b="b"/>
              <a:pathLst>
                <a:path w="51" h="23">
                  <a:moveTo>
                    <a:pt x="0" y="1"/>
                  </a:moveTo>
                  <a:lnTo>
                    <a:pt x="3" y="0"/>
                  </a:lnTo>
                  <a:lnTo>
                    <a:pt x="13" y="1"/>
                  </a:lnTo>
                  <a:lnTo>
                    <a:pt x="28" y="8"/>
                  </a:lnTo>
                  <a:lnTo>
                    <a:pt x="35" y="11"/>
                  </a:lnTo>
                  <a:lnTo>
                    <a:pt x="35" y="0"/>
                  </a:lnTo>
                  <a:lnTo>
                    <a:pt x="36" y="0"/>
                  </a:lnTo>
                  <a:lnTo>
                    <a:pt x="43" y="0"/>
                  </a:lnTo>
                  <a:lnTo>
                    <a:pt x="48" y="6"/>
                  </a:lnTo>
                  <a:lnTo>
                    <a:pt x="51" y="10"/>
                  </a:lnTo>
                  <a:lnTo>
                    <a:pt x="50" y="23"/>
                  </a:lnTo>
                  <a:lnTo>
                    <a:pt x="46" y="8"/>
                  </a:lnTo>
                  <a:lnTo>
                    <a:pt x="43" y="11"/>
                  </a:lnTo>
                  <a:lnTo>
                    <a:pt x="35" y="16"/>
                  </a:lnTo>
                  <a:lnTo>
                    <a:pt x="20" y="16"/>
                  </a:lnTo>
                  <a:lnTo>
                    <a:pt x="11" y="15"/>
                  </a:lnTo>
                  <a:lnTo>
                    <a:pt x="8" y="3"/>
                  </a:lnTo>
                  <a:lnTo>
                    <a:pt x="0" y="1"/>
                  </a:lnTo>
                  <a:close/>
                </a:path>
              </a:pathLst>
            </a:custGeom>
            <a:solidFill>
              <a:srgbClr val="1F1A17"/>
            </a:solidFill>
            <a:ln w="9525">
              <a:noFill/>
              <a:round/>
              <a:headEnd/>
              <a:tailEnd/>
            </a:ln>
          </p:spPr>
          <p:txBody>
            <a:bodyPr/>
            <a:lstStyle/>
            <a:p>
              <a:endParaRPr lang="en-US"/>
            </a:p>
          </p:txBody>
        </p:sp>
        <p:sp>
          <p:nvSpPr>
            <p:cNvPr id="5476" name="Freeform 1380"/>
            <p:cNvSpPr>
              <a:spLocks/>
            </p:cNvSpPr>
            <p:nvPr/>
          </p:nvSpPr>
          <p:spPr bwMode="auto">
            <a:xfrm>
              <a:off x="3312" y="3323"/>
              <a:ext cx="40" cy="39"/>
            </a:xfrm>
            <a:custGeom>
              <a:avLst/>
              <a:gdLst/>
              <a:ahLst/>
              <a:cxnLst>
                <a:cxn ang="0">
                  <a:pos x="0" y="0"/>
                </a:cxn>
                <a:cxn ang="0">
                  <a:pos x="10" y="5"/>
                </a:cxn>
                <a:cxn ang="0">
                  <a:pos x="21" y="12"/>
                </a:cxn>
                <a:cxn ang="0">
                  <a:pos x="26" y="19"/>
                </a:cxn>
                <a:cxn ang="0">
                  <a:pos x="33" y="22"/>
                </a:cxn>
                <a:cxn ang="0">
                  <a:pos x="38" y="30"/>
                </a:cxn>
                <a:cxn ang="0">
                  <a:pos x="40" y="37"/>
                </a:cxn>
                <a:cxn ang="0">
                  <a:pos x="38" y="39"/>
                </a:cxn>
                <a:cxn ang="0">
                  <a:pos x="36" y="39"/>
                </a:cxn>
                <a:cxn ang="0">
                  <a:pos x="35" y="39"/>
                </a:cxn>
                <a:cxn ang="0">
                  <a:pos x="31" y="35"/>
                </a:cxn>
                <a:cxn ang="0">
                  <a:pos x="28" y="30"/>
                </a:cxn>
                <a:cxn ang="0">
                  <a:pos x="25" y="27"/>
                </a:cxn>
                <a:cxn ang="0">
                  <a:pos x="25" y="30"/>
                </a:cxn>
                <a:cxn ang="0">
                  <a:pos x="23" y="32"/>
                </a:cxn>
                <a:cxn ang="0">
                  <a:pos x="21" y="34"/>
                </a:cxn>
                <a:cxn ang="0">
                  <a:pos x="18" y="34"/>
                </a:cxn>
                <a:cxn ang="0">
                  <a:pos x="18" y="29"/>
                </a:cxn>
                <a:cxn ang="0">
                  <a:pos x="16" y="25"/>
                </a:cxn>
                <a:cxn ang="0">
                  <a:pos x="13" y="22"/>
                </a:cxn>
                <a:cxn ang="0">
                  <a:pos x="10" y="19"/>
                </a:cxn>
                <a:cxn ang="0">
                  <a:pos x="11" y="15"/>
                </a:cxn>
                <a:cxn ang="0">
                  <a:pos x="11" y="10"/>
                </a:cxn>
                <a:cxn ang="0">
                  <a:pos x="6" y="5"/>
                </a:cxn>
                <a:cxn ang="0">
                  <a:pos x="0" y="0"/>
                </a:cxn>
              </a:cxnLst>
              <a:rect l="0" t="0" r="r" b="b"/>
              <a:pathLst>
                <a:path w="40" h="39">
                  <a:moveTo>
                    <a:pt x="0" y="0"/>
                  </a:moveTo>
                  <a:lnTo>
                    <a:pt x="10" y="5"/>
                  </a:lnTo>
                  <a:lnTo>
                    <a:pt x="21" y="12"/>
                  </a:lnTo>
                  <a:lnTo>
                    <a:pt x="26" y="19"/>
                  </a:lnTo>
                  <a:lnTo>
                    <a:pt x="33" y="22"/>
                  </a:lnTo>
                  <a:lnTo>
                    <a:pt x="38" y="30"/>
                  </a:lnTo>
                  <a:lnTo>
                    <a:pt x="40" y="37"/>
                  </a:lnTo>
                  <a:lnTo>
                    <a:pt x="38" y="39"/>
                  </a:lnTo>
                  <a:lnTo>
                    <a:pt x="36" y="39"/>
                  </a:lnTo>
                  <a:lnTo>
                    <a:pt x="35" y="39"/>
                  </a:lnTo>
                  <a:lnTo>
                    <a:pt x="31" y="35"/>
                  </a:lnTo>
                  <a:lnTo>
                    <a:pt x="28" y="30"/>
                  </a:lnTo>
                  <a:lnTo>
                    <a:pt x="25" y="27"/>
                  </a:lnTo>
                  <a:lnTo>
                    <a:pt x="25" y="30"/>
                  </a:lnTo>
                  <a:lnTo>
                    <a:pt x="23" y="32"/>
                  </a:lnTo>
                  <a:lnTo>
                    <a:pt x="21" y="34"/>
                  </a:lnTo>
                  <a:lnTo>
                    <a:pt x="18" y="34"/>
                  </a:lnTo>
                  <a:lnTo>
                    <a:pt x="18" y="29"/>
                  </a:lnTo>
                  <a:lnTo>
                    <a:pt x="16" y="25"/>
                  </a:lnTo>
                  <a:lnTo>
                    <a:pt x="13" y="22"/>
                  </a:lnTo>
                  <a:lnTo>
                    <a:pt x="10" y="19"/>
                  </a:lnTo>
                  <a:lnTo>
                    <a:pt x="11" y="15"/>
                  </a:lnTo>
                  <a:lnTo>
                    <a:pt x="11" y="10"/>
                  </a:lnTo>
                  <a:lnTo>
                    <a:pt x="6" y="5"/>
                  </a:lnTo>
                  <a:lnTo>
                    <a:pt x="0" y="0"/>
                  </a:lnTo>
                  <a:close/>
                </a:path>
              </a:pathLst>
            </a:custGeom>
            <a:solidFill>
              <a:srgbClr val="1F1A17"/>
            </a:solidFill>
            <a:ln w="9525">
              <a:noFill/>
              <a:round/>
              <a:headEnd/>
              <a:tailEnd/>
            </a:ln>
          </p:spPr>
          <p:txBody>
            <a:bodyPr/>
            <a:lstStyle/>
            <a:p>
              <a:endParaRPr lang="en-US"/>
            </a:p>
          </p:txBody>
        </p:sp>
        <p:sp>
          <p:nvSpPr>
            <p:cNvPr id="5477" name="Freeform 1381"/>
            <p:cNvSpPr>
              <a:spLocks/>
            </p:cNvSpPr>
            <p:nvPr/>
          </p:nvSpPr>
          <p:spPr bwMode="auto">
            <a:xfrm>
              <a:off x="3363" y="3327"/>
              <a:ext cx="34" cy="21"/>
            </a:xfrm>
            <a:custGeom>
              <a:avLst/>
              <a:gdLst/>
              <a:ahLst/>
              <a:cxnLst>
                <a:cxn ang="0">
                  <a:pos x="7" y="0"/>
                </a:cxn>
                <a:cxn ang="0">
                  <a:pos x="0" y="3"/>
                </a:cxn>
                <a:cxn ang="0">
                  <a:pos x="0" y="13"/>
                </a:cxn>
                <a:cxn ang="0">
                  <a:pos x="6" y="16"/>
                </a:cxn>
                <a:cxn ang="0">
                  <a:pos x="14" y="21"/>
                </a:cxn>
                <a:cxn ang="0">
                  <a:pos x="26" y="20"/>
                </a:cxn>
                <a:cxn ang="0">
                  <a:pos x="34" y="16"/>
                </a:cxn>
                <a:cxn ang="0">
                  <a:pos x="27" y="16"/>
                </a:cxn>
                <a:cxn ang="0">
                  <a:pos x="17" y="15"/>
                </a:cxn>
                <a:cxn ang="0">
                  <a:pos x="9" y="6"/>
                </a:cxn>
                <a:cxn ang="0">
                  <a:pos x="7" y="0"/>
                </a:cxn>
              </a:cxnLst>
              <a:rect l="0" t="0" r="r" b="b"/>
              <a:pathLst>
                <a:path w="34" h="21">
                  <a:moveTo>
                    <a:pt x="7" y="0"/>
                  </a:moveTo>
                  <a:lnTo>
                    <a:pt x="0" y="3"/>
                  </a:lnTo>
                  <a:lnTo>
                    <a:pt x="0" y="13"/>
                  </a:lnTo>
                  <a:lnTo>
                    <a:pt x="6" y="16"/>
                  </a:lnTo>
                  <a:lnTo>
                    <a:pt x="14" y="21"/>
                  </a:lnTo>
                  <a:lnTo>
                    <a:pt x="26" y="20"/>
                  </a:lnTo>
                  <a:lnTo>
                    <a:pt x="34" y="16"/>
                  </a:lnTo>
                  <a:lnTo>
                    <a:pt x="27" y="16"/>
                  </a:lnTo>
                  <a:lnTo>
                    <a:pt x="17" y="15"/>
                  </a:lnTo>
                  <a:lnTo>
                    <a:pt x="9" y="6"/>
                  </a:lnTo>
                  <a:lnTo>
                    <a:pt x="7" y="0"/>
                  </a:lnTo>
                  <a:close/>
                </a:path>
              </a:pathLst>
            </a:custGeom>
            <a:solidFill>
              <a:srgbClr val="1F1A17"/>
            </a:solidFill>
            <a:ln w="9525">
              <a:noFill/>
              <a:round/>
              <a:headEnd/>
              <a:tailEnd/>
            </a:ln>
          </p:spPr>
          <p:txBody>
            <a:bodyPr/>
            <a:lstStyle/>
            <a:p>
              <a:endParaRPr lang="en-US"/>
            </a:p>
          </p:txBody>
        </p:sp>
        <p:sp>
          <p:nvSpPr>
            <p:cNvPr id="5478" name="Freeform 1382"/>
            <p:cNvSpPr>
              <a:spLocks/>
            </p:cNvSpPr>
            <p:nvPr/>
          </p:nvSpPr>
          <p:spPr bwMode="auto">
            <a:xfrm>
              <a:off x="3442" y="3251"/>
              <a:ext cx="27" cy="22"/>
            </a:xfrm>
            <a:custGeom>
              <a:avLst/>
              <a:gdLst/>
              <a:ahLst/>
              <a:cxnLst>
                <a:cxn ang="0">
                  <a:pos x="0" y="9"/>
                </a:cxn>
                <a:cxn ang="0">
                  <a:pos x="2" y="7"/>
                </a:cxn>
                <a:cxn ang="0">
                  <a:pos x="5" y="4"/>
                </a:cxn>
                <a:cxn ang="0">
                  <a:pos x="10" y="0"/>
                </a:cxn>
                <a:cxn ang="0">
                  <a:pos x="17" y="0"/>
                </a:cxn>
                <a:cxn ang="0">
                  <a:pos x="20" y="2"/>
                </a:cxn>
                <a:cxn ang="0">
                  <a:pos x="23" y="7"/>
                </a:cxn>
                <a:cxn ang="0">
                  <a:pos x="25" y="10"/>
                </a:cxn>
                <a:cxn ang="0">
                  <a:pos x="27" y="14"/>
                </a:cxn>
                <a:cxn ang="0">
                  <a:pos x="27" y="22"/>
                </a:cxn>
                <a:cxn ang="0">
                  <a:pos x="25" y="22"/>
                </a:cxn>
                <a:cxn ang="0">
                  <a:pos x="20" y="7"/>
                </a:cxn>
                <a:cxn ang="0">
                  <a:pos x="13" y="17"/>
                </a:cxn>
                <a:cxn ang="0">
                  <a:pos x="12" y="5"/>
                </a:cxn>
                <a:cxn ang="0">
                  <a:pos x="0" y="9"/>
                </a:cxn>
              </a:cxnLst>
              <a:rect l="0" t="0" r="r" b="b"/>
              <a:pathLst>
                <a:path w="27" h="22">
                  <a:moveTo>
                    <a:pt x="0" y="9"/>
                  </a:moveTo>
                  <a:lnTo>
                    <a:pt x="2" y="7"/>
                  </a:lnTo>
                  <a:lnTo>
                    <a:pt x="5" y="4"/>
                  </a:lnTo>
                  <a:lnTo>
                    <a:pt x="10" y="0"/>
                  </a:lnTo>
                  <a:lnTo>
                    <a:pt x="17" y="0"/>
                  </a:lnTo>
                  <a:lnTo>
                    <a:pt x="20" y="2"/>
                  </a:lnTo>
                  <a:lnTo>
                    <a:pt x="23" y="7"/>
                  </a:lnTo>
                  <a:lnTo>
                    <a:pt x="25" y="10"/>
                  </a:lnTo>
                  <a:lnTo>
                    <a:pt x="27" y="14"/>
                  </a:lnTo>
                  <a:lnTo>
                    <a:pt x="27" y="22"/>
                  </a:lnTo>
                  <a:lnTo>
                    <a:pt x="25" y="22"/>
                  </a:lnTo>
                  <a:lnTo>
                    <a:pt x="20" y="7"/>
                  </a:lnTo>
                  <a:lnTo>
                    <a:pt x="13" y="17"/>
                  </a:lnTo>
                  <a:lnTo>
                    <a:pt x="12" y="5"/>
                  </a:lnTo>
                  <a:lnTo>
                    <a:pt x="0" y="9"/>
                  </a:lnTo>
                  <a:close/>
                </a:path>
              </a:pathLst>
            </a:custGeom>
            <a:solidFill>
              <a:srgbClr val="1F1A17"/>
            </a:solidFill>
            <a:ln w="9525">
              <a:noFill/>
              <a:round/>
              <a:headEnd/>
              <a:tailEnd/>
            </a:ln>
          </p:spPr>
          <p:txBody>
            <a:bodyPr/>
            <a:lstStyle/>
            <a:p>
              <a:endParaRPr lang="en-US"/>
            </a:p>
          </p:txBody>
        </p:sp>
        <p:sp>
          <p:nvSpPr>
            <p:cNvPr id="5479" name="Freeform 1383"/>
            <p:cNvSpPr>
              <a:spLocks/>
            </p:cNvSpPr>
            <p:nvPr/>
          </p:nvSpPr>
          <p:spPr bwMode="auto">
            <a:xfrm>
              <a:off x="3382" y="3305"/>
              <a:ext cx="35" cy="27"/>
            </a:xfrm>
            <a:custGeom>
              <a:avLst/>
              <a:gdLst/>
              <a:ahLst/>
              <a:cxnLst>
                <a:cxn ang="0">
                  <a:pos x="0" y="27"/>
                </a:cxn>
                <a:cxn ang="0">
                  <a:pos x="3" y="22"/>
                </a:cxn>
                <a:cxn ang="0">
                  <a:pos x="5" y="18"/>
                </a:cxn>
                <a:cxn ang="0">
                  <a:pos x="8" y="15"/>
                </a:cxn>
                <a:cxn ang="0">
                  <a:pos x="12" y="15"/>
                </a:cxn>
                <a:cxn ang="0">
                  <a:pos x="8" y="13"/>
                </a:cxn>
                <a:cxn ang="0">
                  <a:pos x="3" y="13"/>
                </a:cxn>
                <a:cxn ang="0">
                  <a:pos x="7" y="12"/>
                </a:cxn>
                <a:cxn ang="0">
                  <a:pos x="12" y="12"/>
                </a:cxn>
                <a:cxn ang="0">
                  <a:pos x="17" y="12"/>
                </a:cxn>
                <a:cxn ang="0">
                  <a:pos x="20" y="13"/>
                </a:cxn>
                <a:cxn ang="0">
                  <a:pos x="20" y="8"/>
                </a:cxn>
                <a:cxn ang="0">
                  <a:pos x="20" y="3"/>
                </a:cxn>
                <a:cxn ang="0">
                  <a:pos x="20" y="2"/>
                </a:cxn>
                <a:cxn ang="0">
                  <a:pos x="23" y="0"/>
                </a:cxn>
                <a:cxn ang="0">
                  <a:pos x="28" y="0"/>
                </a:cxn>
                <a:cxn ang="0">
                  <a:pos x="35" y="2"/>
                </a:cxn>
                <a:cxn ang="0">
                  <a:pos x="30" y="8"/>
                </a:cxn>
                <a:cxn ang="0">
                  <a:pos x="27" y="15"/>
                </a:cxn>
                <a:cxn ang="0">
                  <a:pos x="20" y="15"/>
                </a:cxn>
                <a:cxn ang="0">
                  <a:pos x="13" y="18"/>
                </a:cxn>
                <a:cxn ang="0">
                  <a:pos x="7" y="22"/>
                </a:cxn>
                <a:cxn ang="0">
                  <a:pos x="0" y="27"/>
                </a:cxn>
              </a:cxnLst>
              <a:rect l="0" t="0" r="r" b="b"/>
              <a:pathLst>
                <a:path w="35" h="27">
                  <a:moveTo>
                    <a:pt x="0" y="27"/>
                  </a:moveTo>
                  <a:lnTo>
                    <a:pt x="3" y="22"/>
                  </a:lnTo>
                  <a:lnTo>
                    <a:pt x="5" y="18"/>
                  </a:lnTo>
                  <a:lnTo>
                    <a:pt x="8" y="15"/>
                  </a:lnTo>
                  <a:lnTo>
                    <a:pt x="12" y="15"/>
                  </a:lnTo>
                  <a:lnTo>
                    <a:pt x="8" y="13"/>
                  </a:lnTo>
                  <a:lnTo>
                    <a:pt x="3" y="13"/>
                  </a:lnTo>
                  <a:lnTo>
                    <a:pt x="7" y="12"/>
                  </a:lnTo>
                  <a:lnTo>
                    <a:pt x="12" y="12"/>
                  </a:lnTo>
                  <a:lnTo>
                    <a:pt x="17" y="12"/>
                  </a:lnTo>
                  <a:lnTo>
                    <a:pt x="20" y="13"/>
                  </a:lnTo>
                  <a:lnTo>
                    <a:pt x="20" y="8"/>
                  </a:lnTo>
                  <a:lnTo>
                    <a:pt x="20" y="3"/>
                  </a:lnTo>
                  <a:lnTo>
                    <a:pt x="20" y="2"/>
                  </a:lnTo>
                  <a:lnTo>
                    <a:pt x="23" y="0"/>
                  </a:lnTo>
                  <a:lnTo>
                    <a:pt x="28" y="0"/>
                  </a:lnTo>
                  <a:lnTo>
                    <a:pt x="35" y="2"/>
                  </a:lnTo>
                  <a:lnTo>
                    <a:pt x="30" y="8"/>
                  </a:lnTo>
                  <a:lnTo>
                    <a:pt x="27" y="15"/>
                  </a:lnTo>
                  <a:lnTo>
                    <a:pt x="20" y="15"/>
                  </a:lnTo>
                  <a:lnTo>
                    <a:pt x="13" y="18"/>
                  </a:lnTo>
                  <a:lnTo>
                    <a:pt x="7" y="22"/>
                  </a:lnTo>
                  <a:lnTo>
                    <a:pt x="0" y="27"/>
                  </a:lnTo>
                  <a:close/>
                </a:path>
              </a:pathLst>
            </a:custGeom>
            <a:solidFill>
              <a:srgbClr val="1F1A17"/>
            </a:solidFill>
            <a:ln w="9525">
              <a:noFill/>
              <a:round/>
              <a:headEnd/>
              <a:tailEnd/>
            </a:ln>
          </p:spPr>
          <p:txBody>
            <a:bodyPr/>
            <a:lstStyle/>
            <a:p>
              <a:endParaRPr lang="en-US"/>
            </a:p>
          </p:txBody>
        </p:sp>
        <p:sp>
          <p:nvSpPr>
            <p:cNvPr id="5480" name="Freeform 1384"/>
            <p:cNvSpPr>
              <a:spLocks/>
            </p:cNvSpPr>
            <p:nvPr/>
          </p:nvSpPr>
          <p:spPr bwMode="auto">
            <a:xfrm>
              <a:off x="3442" y="3287"/>
              <a:ext cx="15" cy="13"/>
            </a:xfrm>
            <a:custGeom>
              <a:avLst/>
              <a:gdLst/>
              <a:ahLst/>
              <a:cxnLst>
                <a:cxn ang="0">
                  <a:pos x="2" y="13"/>
                </a:cxn>
                <a:cxn ang="0">
                  <a:pos x="0" y="8"/>
                </a:cxn>
                <a:cxn ang="0">
                  <a:pos x="2" y="3"/>
                </a:cxn>
                <a:cxn ang="0">
                  <a:pos x="3" y="1"/>
                </a:cxn>
                <a:cxn ang="0">
                  <a:pos x="5" y="0"/>
                </a:cxn>
                <a:cxn ang="0">
                  <a:pos x="7" y="1"/>
                </a:cxn>
                <a:cxn ang="0">
                  <a:pos x="10" y="3"/>
                </a:cxn>
                <a:cxn ang="0">
                  <a:pos x="13" y="8"/>
                </a:cxn>
                <a:cxn ang="0">
                  <a:pos x="15" y="11"/>
                </a:cxn>
                <a:cxn ang="0">
                  <a:pos x="2" y="13"/>
                </a:cxn>
              </a:cxnLst>
              <a:rect l="0" t="0" r="r" b="b"/>
              <a:pathLst>
                <a:path w="15" h="13">
                  <a:moveTo>
                    <a:pt x="2" y="13"/>
                  </a:moveTo>
                  <a:lnTo>
                    <a:pt x="0" y="8"/>
                  </a:lnTo>
                  <a:lnTo>
                    <a:pt x="2" y="3"/>
                  </a:lnTo>
                  <a:lnTo>
                    <a:pt x="3" y="1"/>
                  </a:lnTo>
                  <a:lnTo>
                    <a:pt x="5" y="0"/>
                  </a:lnTo>
                  <a:lnTo>
                    <a:pt x="7" y="1"/>
                  </a:lnTo>
                  <a:lnTo>
                    <a:pt x="10" y="3"/>
                  </a:lnTo>
                  <a:lnTo>
                    <a:pt x="13" y="8"/>
                  </a:lnTo>
                  <a:lnTo>
                    <a:pt x="15" y="11"/>
                  </a:lnTo>
                  <a:lnTo>
                    <a:pt x="2" y="13"/>
                  </a:lnTo>
                  <a:close/>
                </a:path>
              </a:pathLst>
            </a:custGeom>
            <a:solidFill>
              <a:srgbClr val="1F1A17"/>
            </a:solidFill>
            <a:ln w="9525">
              <a:noFill/>
              <a:round/>
              <a:headEnd/>
              <a:tailEnd/>
            </a:ln>
          </p:spPr>
          <p:txBody>
            <a:bodyPr/>
            <a:lstStyle/>
            <a:p>
              <a:endParaRPr lang="en-US"/>
            </a:p>
          </p:txBody>
        </p:sp>
        <p:sp>
          <p:nvSpPr>
            <p:cNvPr id="5481" name="Freeform 1385"/>
            <p:cNvSpPr>
              <a:spLocks/>
            </p:cNvSpPr>
            <p:nvPr/>
          </p:nvSpPr>
          <p:spPr bwMode="auto">
            <a:xfrm>
              <a:off x="3293" y="3370"/>
              <a:ext cx="19" cy="17"/>
            </a:xfrm>
            <a:custGeom>
              <a:avLst/>
              <a:gdLst/>
              <a:ahLst/>
              <a:cxnLst>
                <a:cxn ang="0">
                  <a:pos x="0" y="9"/>
                </a:cxn>
                <a:cxn ang="0">
                  <a:pos x="17" y="0"/>
                </a:cxn>
                <a:cxn ang="0">
                  <a:pos x="19" y="7"/>
                </a:cxn>
                <a:cxn ang="0">
                  <a:pos x="19" y="15"/>
                </a:cxn>
                <a:cxn ang="0">
                  <a:pos x="15" y="17"/>
                </a:cxn>
                <a:cxn ang="0">
                  <a:pos x="10" y="15"/>
                </a:cxn>
                <a:cxn ang="0">
                  <a:pos x="4" y="12"/>
                </a:cxn>
                <a:cxn ang="0">
                  <a:pos x="0" y="9"/>
                </a:cxn>
              </a:cxnLst>
              <a:rect l="0" t="0" r="r" b="b"/>
              <a:pathLst>
                <a:path w="19" h="17">
                  <a:moveTo>
                    <a:pt x="0" y="9"/>
                  </a:moveTo>
                  <a:lnTo>
                    <a:pt x="17" y="0"/>
                  </a:lnTo>
                  <a:lnTo>
                    <a:pt x="19" y="7"/>
                  </a:lnTo>
                  <a:lnTo>
                    <a:pt x="19" y="15"/>
                  </a:lnTo>
                  <a:lnTo>
                    <a:pt x="15" y="17"/>
                  </a:lnTo>
                  <a:lnTo>
                    <a:pt x="10" y="15"/>
                  </a:lnTo>
                  <a:lnTo>
                    <a:pt x="4" y="12"/>
                  </a:lnTo>
                  <a:lnTo>
                    <a:pt x="0" y="9"/>
                  </a:lnTo>
                  <a:close/>
                </a:path>
              </a:pathLst>
            </a:custGeom>
            <a:solidFill>
              <a:srgbClr val="1F1A17"/>
            </a:solidFill>
            <a:ln w="9525">
              <a:noFill/>
              <a:round/>
              <a:headEnd/>
              <a:tailEnd/>
            </a:ln>
          </p:spPr>
          <p:txBody>
            <a:bodyPr/>
            <a:lstStyle/>
            <a:p>
              <a:endParaRPr lang="en-US"/>
            </a:p>
          </p:txBody>
        </p:sp>
        <p:sp>
          <p:nvSpPr>
            <p:cNvPr id="5482" name="Freeform 1386"/>
            <p:cNvSpPr>
              <a:spLocks/>
            </p:cNvSpPr>
            <p:nvPr/>
          </p:nvSpPr>
          <p:spPr bwMode="auto">
            <a:xfrm>
              <a:off x="3489" y="3276"/>
              <a:ext cx="17" cy="21"/>
            </a:xfrm>
            <a:custGeom>
              <a:avLst/>
              <a:gdLst/>
              <a:ahLst/>
              <a:cxnLst>
                <a:cxn ang="0">
                  <a:pos x="17" y="0"/>
                </a:cxn>
                <a:cxn ang="0">
                  <a:pos x="15" y="2"/>
                </a:cxn>
                <a:cxn ang="0">
                  <a:pos x="8" y="7"/>
                </a:cxn>
                <a:cxn ang="0">
                  <a:pos x="1" y="16"/>
                </a:cxn>
                <a:cxn ang="0">
                  <a:pos x="0" y="19"/>
                </a:cxn>
                <a:cxn ang="0">
                  <a:pos x="5" y="21"/>
                </a:cxn>
                <a:cxn ang="0">
                  <a:pos x="8" y="16"/>
                </a:cxn>
                <a:cxn ang="0">
                  <a:pos x="15" y="9"/>
                </a:cxn>
                <a:cxn ang="0">
                  <a:pos x="17" y="4"/>
                </a:cxn>
                <a:cxn ang="0">
                  <a:pos x="17" y="0"/>
                </a:cxn>
              </a:cxnLst>
              <a:rect l="0" t="0" r="r" b="b"/>
              <a:pathLst>
                <a:path w="17" h="21">
                  <a:moveTo>
                    <a:pt x="17" y="0"/>
                  </a:moveTo>
                  <a:lnTo>
                    <a:pt x="15" y="2"/>
                  </a:lnTo>
                  <a:lnTo>
                    <a:pt x="8" y="7"/>
                  </a:lnTo>
                  <a:lnTo>
                    <a:pt x="1" y="16"/>
                  </a:lnTo>
                  <a:lnTo>
                    <a:pt x="0" y="19"/>
                  </a:lnTo>
                  <a:lnTo>
                    <a:pt x="5" y="21"/>
                  </a:lnTo>
                  <a:lnTo>
                    <a:pt x="8" y="16"/>
                  </a:lnTo>
                  <a:lnTo>
                    <a:pt x="15" y="9"/>
                  </a:lnTo>
                  <a:lnTo>
                    <a:pt x="17" y="4"/>
                  </a:lnTo>
                  <a:lnTo>
                    <a:pt x="17" y="0"/>
                  </a:lnTo>
                  <a:close/>
                </a:path>
              </a:pathLst>
            </a:custGeom>
            <a:solidFill>
              <a:srgbClr val="1F1A17"/>
            </a:solidFill>
            <a:ln w="9525">
              <a:noFill/>
              <a:round/>
              <a:headEnd/>
              <a:tailEnd/>
            </a:ln>
          </p:spPr>
          <p:txBody>
            <a:bodyPr/>
            <a:lstStyle/>
            <a:p>
              <a:endParaRPr lang="en-US"/>
            </a:p>
          </p:txBody>
        </p:sp>
        <p:sp>
          <p:nvSpPr>
            <p:cNvPr id="5483" name="Freeform 1387"/>
            <p:cNvSpPr>
              <a:spLocks/>
            </p:cNvSpPr>
            <p:nvPr/>
          </p:nvSpPr>
          <p:spPr bwMode="auto">
            <a:xfrm>
              <a:off x="3561" y="3317"/>
              <a:ext cx="25" cy="25"/>
            </a:xfrm>
            <a:custGeom>
              <a:avLst/>
              <a:gdLst/>
              <a:ahLst/>
              <a:cxnLst>
                <a:cxn ang="0">
                  <a:pos x="16" y="0"/>
                </a:cxn>
                <a:cxn ang="0">
                  <a:pos x="20" y="3"/>
                </a:cxn>
                <a:cxn ang="0">
                  <a:pos x="25" y="10"/>
                </a:cxn>
                <a:cxn ang="0">
                  <a:pos x="25" y="16"/>
                </a:cxn>
                <a:cxn ang="0">
                  <a:pos x="25" y="21"/>
                </a:cxn>
                <a:cxn ang="0">
                  <a:pos x="16" y="10"/>
                </a:cxn>
                <a:cxn ang="0">
                  <a:pos x="16" y="20"/>
                </a:cxn>
                <a:cxn ang="0">
                  <a:pos x="13" y="16"/>
                </a:cxn>
                <a:cxn ang="0">
                  <a:pos x="8" y="13"/>
                </a:cxn>
                <a:cxn ang="0">
                  <a:pos x="8" y="20"/>
                </a:cxn>
                <a:cxn ang="0">
                  <a:pos x="8" y="25"/>
                </a:cxn>
                <a:cxn ang="0">
                  <a:pos x="0" y="16"/>
                </a:cxn>
                <a:cxn ang="0">
                  <a:pos x="0" y="16"/>
                </a:cxn>
                <a:cxn ang="0">
                  <a:pos x="3" y="11"/>
                </a:cxn>
                <a:cxn ang="0">
                  <a:pos x="3" y="5"/>
                </a:cxn>
                <a:cxn ang="0">
                  <a:pos x="1" y="3"/>
                </a:cxn>
                <a:cxn ang="0">
                  <a:pos x="5" y="3"/>
                </a:cxn>
                <a:cxn ang="0">
                  <a:pos x="10" y="3"/>
                </a:cxn>
                <a:cxn ang="0">
                  <a:pos x="13" y="6"/>
                </a:cxn>
                <a:cxn ang="0">
                  <a:pos x="15" y="10"/>
                </a:cxn>
                <a:cxn ang="0">
                  <a:pos x="16" y="0"/>
                </a:cxn>
              </a:cxnLst>
              <a:rect l="0" t="0" r="r" b="b"/>
              <a:pathLst>
                <a:path w="25" h="25">
                  <a:moveTo>
                    <a:pt x="16" y="0"/>
                  </a:moveTo>
                  <a:lnTo>
                    <a:pt x="20" y="3"/>
                  </a:lnTo>
                  <a:lnTo>
                    <a:pt x="25" y="10"/>
                  </a:lnTo>
                  <a:lnTo>
                    <a:pt x="25" y="16"/>
                  </a:lnTo>
                  <a:lnTo>
                    <a:pt x="25" y="21"/>
                  </a:lnTo>
                  <a:lnTo>
                    <a:pt x="16" y="10"/>
                  </a:lnTo>
                  <a:lnTo>
                    <a:pt x="16" y="20"/>
                  </a:lnTo>
                  <a:lnTo>
                    <a:pt x="13" y="16"/>
                  </a:lnTo>
                  <a:lnTo>
                    <a:pt x="8" y="13"/>
                  </a:lnTo>
                  <a:lnTo>
                    <a:pt x="8" y="20"/>
                  </a:lnTo>
                  <a:lnTo>
                    <a:pt x="8" y="25"/>
                  </a:lnTo>
                  <a:lnTo>
                    <a:pt x="0" y="16"/>
                  </a:lnTo>
                  <a:lnTo>
                    <a:pt x="0" y="16"/>
                  </a:lnTo>
                  <a:lnTo>
                    <a:pt x="3" y="11"/>
                  </a:lnTo>
                  <a:lnTo>
                    <a:pt x="3" y="5"/>
                  </a:lnTo>
                  <a:lnTo>
                    <a:pt x="1" y="3"/>
                  </a:lnTo>
                  <a:lnTo>
                    <a:pt x="5" y="3"/>
                  </a:lnTo>
                  <a:lnTo>
                    <a:pt x="10" y="3"/>
                  </a:lnTo>
                  <a:lnTo>
                    <a:pt x="13" y="6"/>
                  </a:lnTo>
                  <a:lnTo>
                    <a:pt x="15" y="10"/>
                  </a:lnTo>
                  <a:lnTo>
                    <a:pt x="16" y="0"/>
                  </a:lnTo>
                  <a:close/>
                </a:path>
              </a:pathLst>
            </a:custGeom>
            <a:solidFill>
              <a:srgbClr val="1F1A17"/>
            </a:solidFill>
            <a:ln w="9525">
              <a:noFill/>
              <a:round/>
              <a:headEnd/>
              <a:tailEnd/>
            </a:ln>
          </p:spPr>
          <p:txBody>
            <a:bodyPr/>
            <a:lstStyle/>
            <a:p>
              <a:endParaRPr lang="en-US"/>
            </a:p>
          </p:txBody>
        </p:sp>
      </p:grpSp>
      <p:grpSp>
        <p:nvGrpSpPr>
          <p:cNvPr id="13" name="Group 1388"/>
          <p:cNvGrpSpPr>
            <a:grpSpLocks/>
          </p:cNvGrpSpPr>
          <p:nvPr/>
        </p:nvGrpSpPr>
        <p:grpSpPr bwMode="auto">
          <a:xfrm>
            <a:off x="5394325" y="4189413"/>
            <a:ext cx="1363663" cy="1562100"/>
            <a:chOff x="3180" y="2793"/>
            <a:chExt cx="859" cy="984"/>
          </a:xfrm>
        </p:grpSpPr>
        <p:sp>
          <p:nvSpPr>
            <p:cNvPr id="5485" name="Freeform 1389"/>
            <p:cNvSpPr>
              <a:spLocks/>
            </p:cNvSpPr>
            <p:nvPr/>
          </p:nvSpPr>
          <p:spPr bwMode="auto">
            <a:xfrm>
              <a:off x="3180" y="3559"/>
              <a:ext cx="234" cy="134"/>
            </a:xfrm>
            <a:custGeom>
              <a:avLst/>
              <a:gdLst/>
              <a:ahLst/>
              <a:cxnLst>
                <a:cxn ang="0">
                  <a:pos x="0" y="10"/>
                </a:cxn>
                <a:cxn ang="0">
                  <a:pos x="10" y="27"/>
                </a:cxn>
                <a:cxn ang="0">
                  <a:pos x="16" y="44"/>
                </a:cxn>
                <a:cxn ang="0">
                  <a:pos x="18" y="49"/>
                </a:cxn>
                <a:cxn ang="0">
                  <a:pos x="26" y="49"/>
                </a:cxn>
                <a:cxn ang="0">
                  <a:pos x="36" y="52"/>
                </a:cxn>
                <a:cxn ang="0">
                  <a:pos x="38" y="60"/>
                </a:cxn>
                <a:cxn ang="0">
                  <a:pos x="41" y="67"/>
                </a:cxn>
                <a:cxn ang="0">
                  <a:pos x="48" y="64"/>
                </a:cxn>
                <a:cxn ang="0">
                  <a:pos x="51" y="70"/>
                </a:cxn>
                <a:cxn ang="0">
                  <a:pos x="55" y="94"/>
                </a:cxn>
                <a:cxn ang="0">
                  <a:pos x="61" y="92"/>
                </a:cxn>
                <a:cxn ang="0">
                  <a:pos x="70" y="79"/>
                </a:cxn>
                <a:cxn ang="0">
                  <a:pos x="83" y="80"/>
                </a:cxn>
                <a:cxn ang="0">
                  <a:pos x="97" y="89"/>
                </a:cxn>
                <a:cxn ang="0">
                  <a:pos x="103" y="102"/>
                </a:cxn>
                <a:cxn ang="0">
                  <a:pos x="115" y="124"/>
                </a:cxn>
                <a:cxn ang="0">
                  <a:pos x="130" y="126"/>
                </a:cxn>
                <a:cxn ang="0">
                  <a:pos x="137" y="117"/>
                </a:cxn>
                <a:cxn ang="0">
                  <a:pos x="147" y="117"/>
                </a:cxn>
                <a:cxn ang="0">
                  <a:pos x="155" y="126"/>
                </a:cxn>
                <a:cxn ang="0">
                  <a:pos x="165" y="124"/>
                </a:cxn>
                <a:cxn ang="0">
                  <a:pos x="173" y="121"/>
                </a:cxn>
                <a:cxn ang="0">
                  <a:pos x="185" y="126"/>
                </a:cxn>
                <a:cxn ang="0">
                  <a:pos x="204" y="114"/>
                </a:cxn>
                <a:cxn ang="0">
                  <a:pos x="222" y="107"/>
                </a:cxn>
                <a:cxn ang="0">
                  <a:pos x="224" y="99"/>
                </a:cxn>
                <a:cxn ang="0">
                  <a:pos x="215" y="79"/>
                </a:cxn>
                <a:cxn ang="0">
                  <a:pos x="207" y="74"/>
                </a:cxn>
                <a:cxn ang="0">
                  <a:pos x="197" y="77"/>
                </a:cxn>
                <a:cxn ang="0">
                  <a:pos x="183" y="74"/>
                </a:cxn>
                <a:cxn ang="0">
                  <a:pos x="177" y="82"/>
                </a:cxn>
                <a:cxn ang="0">
                  <a:pos x="173" y="102"/>
                </a:cxn>
                <a:cxn ang="0">
                  <a:pos x="165" y="97"/>
                </a:cxn>
                <a:cxn ang="0">
                  <a:pos x="157" y="92"/>
                </a:cxn>
                <a:cxn ang="0">
                  <a:pos x="147" y="94"/>
                </a:cxn>
                <a:cxn ang="0">
                  <a:pos x="140" y="89"/>
                </a:cxn>
                <a:cxn ang="0">
                  <a:pos x="132" y="87"/>
                </a:cxn>
                <a:cxn ang="0">
                  <a:pos x="125" y="85"/>
                </a:cxn>
                <a:cxn ang="0">
                  <a:pos x="117" y="75"/>
                </a:cxn>
                <a:cxn ang="0">
                  <a:pos x="112" y="59"/>
                </a:cxn>
                <a:cxn ang="0">
                  <a:pos x="102" y="45"/>
                </a:cxn>
                <a:cxn ang="0">
                  <a:pos x="90" y="42"/>
                </a:cxn>
                <a:cxn ang="0">
                  <a:pos x="67" y="32"/>
                </a:cxn>
                <a:cxn ang="0">
                  <a:pos x="38" y="22"/>
                </a:cxn>
                <a:cxn ang="0">
                  <a:pos x="28" y="17"/>
                </a:cxn>
                <a:cxn ang="0">
                  <a:pos x="23" y="13"/>
                </a:cxn>
                <a:cxn ang="0">
                  <a:pos x="16" y="15"/>
                </a:cxn>
                <a:cxn ang="0">
                  <a:pos x="5" y="7"/>
                </a:cxn>
              </a:cxnLst>
              <a:rect l="0" t="0" r="r" b="b"/>
              <a:pathLst>
                <a:path w="234" h="134">
                  <a:moveTo>
                    <a:pt x="1" y="0"/>
                  </a:moveTo>
                  <a:lnTo>
                    <a:pt x="0" y="10"/>
                  </a:lnTo>
                  <a:lnTo>
                    <a:pt x="0" y="24"/>
                  </a:lnTo>
                  <a:lnTo>
                    <a:pt x="10" y="27"/>
                  </a:lnTo>
                  <a:lnTo>
                    <a:pt x="16" y="30"/>
                  </a:lnTo>
                  <a:lnTo>
                    <a:pt x="16" y="44"/>
                  </a:lnTo>
                  <a:lnTo>
                    <a:pt x="15" y="54"/>
                  </a:lnTo>
                  <a:lnTo>
                    <a:pt x="18" y="49"/>
                  </a:lnTo>
                  <a:lnTo>
                    <a:pt x="21" y="42"/>
                  </a:lnTo>
                  <a:lnTo>
                    <a:pt x="26" y="49"/>
                  </a:lnTo>
                  <a:lnTo>
                    <a:pt x="31" y="55"/>
                  </a:lnTo>
                  <a:lnTo>
                    <a:pt x="36" y="52"/>
                  </a:lnTo>
                  <a:lnTo>
                    <a:pt x="40" y="49"/>
                  </a:lnTo>
                  <a:lnTo>
                    <a:pt x="38" y="60"/>
                  </a:lnTo>
                  <a:lnTo>
                    <a:pt x="36" y="72"/>
                  </a:lnTo>
                  <a:lnTo>
                    <a:pt x="41" y="67"/>
                  </a:lnTo>
                  <a:lnTo>
                    <a:pt x="45" y="65"/>
                  </a:lnTo>
                  <a:lnTo>
                    <a:pt x="48" y="64"/>
                  </a:lnTo>
                  <a:lnTo>
                    <a:pt x="50" y="64"/>
                  </a:lnTo>
                  <a:lnTo>
                    <a:pt x="51" y="70"/>
                  </a:lnTo>
                  <a:lnTo>
                    <a:pt x="48" y="84"/>
                  </a:lnTo>
                  <a:lnTo>
                    <a:pt x="55" y="94"/>
                  </a:lnTo>
                  <a:lnTo>
                    <a:pt x="61" y="104"/>
                  </a:lnTo>
                  <a:lnTo>
                    <a:pt x="61" y="92"/>
                  </a:lnTo>
                  <a:lnTo>
                    <a:pt x="65" y="84"/>
                  </a:lnTo>
                  <a:lnTo>
                    <a:pt x="70" y="79"/>
                  </a:lnTo>
                  <a:lnTo>
                    <a:pt x="77" y="79"/>
                  </a:lnTo>
                  <a:lnTo>
                    <a:pt x="83" y="80"/>
                  </a:lnTo>
                  <a:lnTo>
                    <a:pt x="90" y="84"/>
                  </a:lnTo>
                  <a:lnTo>
                    <a:pt x="97" y="89"/>
                  </a:lnTo>
                  <a:lnTo>
                    <a:pt x="102" y="94"/>
                  </a:lnTo>
                  <a:lnTo>
                    <a:pt x="103" y="102"/>
                  </a:lnTo>
                  <a:lnTo>
                    <a:pt x="105" y="112"/>
                  </a:lnTo>
                  <a:lnTo>
                    <a:pt x="115" y="124"/>
                  </a:lnTo>
                  <a:lnTo>
                    <a:pt x="127" y="134"/>
                  </a:lnTo>
                  <a:lnTo>
                    <a:pt x="130" y="126"/>
                  </a:lnTo>
                  <a:lnTo>
                    <a:pt x="133" y="121"/>
                  </a:lnTo>
                  <a:lnTo>
                    <a:pt x="137" y="117"/>
                  </a:lnTo>
                  <a:lnTo>
                    <a:pt x="142" y="115"/>
                  </a:lnTo>
                  <a:lnTo>
                    <a:pt x="147" y="117"/>
                  </a:lnTo>
                  <a:lnTo>
                    <a:pt x="152" y="121"/>
                  </a:lnTo>
                  <a:lnTo>
                    <a:pt x="155" y="126"/>
                  </a:lnTo>
                  <a:lnTo>
                    <a:pt x="158" y="132"/>
                  </a:lnTo>
                  <a:lnTo>
                    <a:pt x="165" y="124"/>
                  </a:lnTo>
                  <a:lnTo>
                    <a:pt x="170" y="114"/>
                  </a:lnTo>
                  <a:lnTo>
                    <a:pt x="173" y="121"/>
                  </a:lnTo>
                  <a:lnTo>
                    <a:pt x="175" y="127"/>
                  </a:lnTo>
                  <a:lnTo>
                    <a:pt x="185" y="126"/>
                  </a:lnTo>
                  <a:lnTo>
                    <a:pt x="195" y="124"/>
                  </a:lnTo>
                  <a:lnTo>
                    <a:pt x="204" y="114"/>
                  </a:lnTo>
                  <a:lnTo>
                    <a:pt x="212" y="105"/>
                  </a:lnTo>
                  <a:lnTo>
                    <a:pt x="222" y="107"/>
                  </a:lnTo>
                  <a:lnTo>
                    <a:pt x="234" y="110"/>
                  </a:lnTo>
                  <a:lnTo>
                    <a:pt x="224" y="99"/>
                  </a:lnTo>
                  <a:lnTo>
                    <a:pt x="215" y="89"/>
                  </a:lnTo>
                  <a:lnTo>
                    <a:pt x="215" y="79"/>
                  </a:lnTo>
                  <a:lnTo>
                    <a:pt x="214" y="69"/>
                  </a:lnTo>
                  <a:lnTo>
                    <a:pt x="207" y="74"/>
                  </a:lnTo>
                  <a:lnTo>
                    <a:pt x="202" y="75"/>
                  </a:lnTo>
                  <a:lnTo>
                    <a:pt x="197" y="77"/>
                  </a:lnTo>
                  <a:lnTo>
                    <a:pt x="192" y="77"/>
                  </a:lnTo>
                  <a:lnTo>
                    <a:pt x="183" y="74"/>
                  </a:lnTo>
                  <a:lnTo>
                    <a:pt x="172" y="65"/>
                  </a:lnTo>
                  <a:lnTo>
                    <a:pt x="177" y="82"/>
                  </a:lnTo>
                  <a:lnTo>
                    <a:pt x="182" y="97"/>
                  </a:lnTo>
                  <a:lnTo>
                    <a:pt x="173" y="102"/>
                  </a:lnTo>
                  <a:lnTo>
                    <a:pt x="163" y="107"/>
                  </a:lnTo>
                  <a:lnTo>
                    <a:pt x="165" y="97"/>
                  </a:lnTo>
                  <a:lnTo>
                    <a:pt x="165" y="87"/>
                  </a:lnTo>
                  <a:lnTo>
                    <a:pt x="157" y="92"/>
                  </a:lnTo>
                  <a:lnTo>
                    <a:pt x="150" y="94"/>
                  </a:lnTo>
                  <a:lnTo>
                    <a:pt x="147" y="94"/>
                  </a:lnTo>
                  <a:lnTo>
                    <a:pt x="143" y="92"/>
                  </a:lnTo>
                  <a:lnTo>
                    <a:pt x="140" y="89"/>
                  </a:lnTo>
                  <a:lnTo>
                    <a:pt x="137" y="84"/>
                  </a:lnTo>
                  <a:lnTo>
                    <a:pt x="132" y="87"/>
                  </a:lnTo>
                  <a:lnTo>
                    <a:pt x="128" y="87"/>
                  </a:lnTo>
                  <a:lnTo>
                    <a:pt x="125" y="85"/>
                  </a:lnTo>
                  <a:lnTo>
                    <a:pt x="122" y="82"/>
                  </a:lnTo>
                  <a:lnTo>
                    <a:pt x="117" y="75"/>
                  </a:lnTo>
                  <a:lnTo>
                    <a:pt x="112" y="65"/>
                  </a:lnTo>
                  <a:lnTo>
                    <a:pt x="112" y="59"/>
                  </a:lnTo>
                  <a:lnTo>
                    <a:pt x="112" y="52"/>
                  </a:lnTo>
                  <a:lnTo>
                    <a:pt x="102" y="45"/>
                  </a:lnTo>
                  <a:lnTo>
                    <a:pt x="90" y="39"/>
                  </a:lnTo>
                  <a:lnTo>
                    <a:pt x="90" y="42"/>
                  </a:lnTo>
                  <a:lnTo>
                    <a:pt x="90" y="47"/>
                  </a:lnTo>
                  <a:lnTo>
                    <a:pt x="67" y="32"/>
                  </a:lnTo>
                  <a:lnTo>
                    <a:pt x="41" y="19"/>
                  </a:lnTo>
                  <a:lnTo>
                    <a:pt x="38" y="22"/>
                  </a:lnTo>
                  <a:lnTo>
                    <a:pt x="35" y="25"/>
                  </a:lnTo>
                  <a:lnTo>
                    <a:pt x="28" y="17"/>
                  </a:lnTo>
                  <a:lnTo>
                    <a:pt x="23" y="10"/>
                  </a:lnTo>
                  <a:lnTo>
                    <a:pt x="23" y="13"/>
                  </a:lnTo>
                  <a:lnTo>
                    <a:pt x="25" y="17"/>
                  </a:lnTo>
                  <a:lnTo>
                    <a:pt x="16" y="15"/>
                  </a:lnTo>
                  <a:lnTo>
                    <a:pt x="6" y="12"/>
                  </a:lnTo>
                  <a:lnTo>
                    <a:pt x="5" y="7"/>
                  </a:lnTo>
                  <a:lnTo>
                    <a:pt x="1" y="0"/>
                  </a:lnTo>
                  <a:close/>
                </a:path>
              </a:pathLst>
            </a:custGeom>
            <a:solidFill>
              <a:srgbClr val="1F1A17"/>
            </a:solidFill>
            <a:ln w="9525">
              <a:noFill/>
              <a:round/>
              <a:headEnd/>
              <a:tailEnd/>
            </a:ln>
          </p:spPr>
          <p:txBody>
            <a:bodyPr/>
            <a:lstStyle/>
            <a:p>
              <a:endParaRPr lang="en-US"/>
            </a:p>
          </p:txBody>
        </p:sp>
        <p:sp>
          <p:nvSpPr>
            <p:cNvPr id="5486" name="Freeform 1390"/>
            <p:cNvSpPr>
              <a:spLocks/>
            </p:cNvSpPr>
            <p:nvPr/>
          </p:nvSpPr>
          <p:spPr bwMode="auto">
            <a:xfrm>
              <a:off x="3200" y="3502"/>
              <a:ext cx="132" cy="137"/>
            </a:xfrm>
            <a:custGeom>
              <a:avLst/>
              <a:gdLst/>
              <a:ahLst/>
              <a:cxnLst>
                <a:cxn ang="0">
                  <a:pos x="5" y="12"/>
                </a:cxn>
                <a:cxn ang="0">
                  <a:pos x="11" y="22"/>
                </a:cxn>
                <a:cxn ang="0">
                  <a:pos x="13" y="42"/>
                </a:cxn>
                <a:cxn ang="0">
                  <a:pos x="15" y="60"/>
                </a:cxn>
                <a:cxn ang="0">
                  <a:pos x="21" y="67"/>
                </a:cxn>
                <a:cxn ang="0">
                  <a:pos x="20" y="76"/>
                </a:cxn>
                <a:cxn ang="0">
                  <a:pos x="25" y="87"/>
                </a:cxn>
                <a:cxn ang="0">
                  <a:pos x="28" y="86"/>
                </a:cxn>
                <a:cxn ang="0">
                  <a:pos x="35" y="94"/>
                </a:cxn>
                <a:cxn ang="0">
                  <a:pos x="40" y="119"/>
                </a:cxn>
                <a:cxn ang="0">
                  <a:pos x="43" y="134"/>
                </a:cxn>
                <a:cxn ang="0">
                  <a:pos x="57" y="137"/>
                </a:cxn>
                <a:cxn ang="0">
                  <a:pos x="62" y="129"/>
                </a:cxn>
                <a:cxn ang="0">
                  <a:pos x="65" y="114"/>
                </a:cxn>
                <a:cxn ang="0">
                  <a:pos x="68" y="107"/>
                </a:cxn>
                <a:cxn ang="0">
                  <a:pos x="85" y="117"/>
                </a:cxn>
                <a:cxn ang="0">
                  <a:pos x="100" y="116"/>
                </a:cxn>
                <a:cxn ang="0">
                  <a:pos x="107" y="107"/>
                </a:cxn>
                <a:cxn ang="0">
                  <a:pos x="117" y="111"/>
                </a:cxn>
                <a:cxn ang="0">
                  <a:pos x="123" y="107"/>
                </a:cxn>
                <a:cxn ang="0">
                  <a:pos x="130" y="97"/>
                </a:cxn>
                <a:cxn ang="0">
                  <a:pos x="128" y="91"/>
                </a:cxn>
                <a:cxn ang="0">
                  <a:pos x="110" y="96"/>
                </a:cxn>
                <a:cxn ang="0">
                  <a:pos x="88" y="87"/>
                </a:cxn>
                <a:cxn ang="0">
                  <a:pos x="82" y="77"/>
                </a:cxn>
                <a:cxn ang="0">
                  <a:pos x="72" y="69"/>
                </a:cxn>
                <a:cxn ang="0">
                  <a:pos x="65" y="65"/>
                </a:cxn>
                <a:cxn ang="0">
                  <a:pos x="68" y="60"/>
                </a:cxn>
                <a:cxn ang="0">
                  <a:pos x="78" y="60"/>
                </a:cxn>
                <a:cxn ang="0">
                  <a:pos x="105" y="69"/>
                </a:cxn>
                <a:cxn ang="0">
                  <a:pos x="115" y="69"/>
                </a:cxn>
                <a:cxn ang="0">
                  <a:pos x="100" y="54"/>
                </a:cxn>
                <a:cxn ang="0">
                  <a:pos x="78" y="42"/>
                </a:cxn>
                <a:cxn ang="0">
                  <a:pos x="68" y="35"/>
                </a:cxn>
                <a:cxn ang="0">
                  <a:pos x="58" y="29"/>
                </a:cxn>
                <a:cxn ang="0">
                  <a:pos x="50" y="24"/>
                </a:cxn>
                <a:cxn ang="0">
                  <a:pos x="41" y="9"/>
                </a:cxn>
                <a:cxn ang="0">
                  <a:pos x="35" y="0"/>
                </a:cxn>
                <a:cxn ang="0">
                  <a:pos x="36" y="14"/>
                </a:cxn>
                <a:cxn ang="0">
                  <a:pos x="52" y="37"/>
                </a:cxn>
                <a:cxn ang="0">
                  <a:pos x="58" y="54"/>
                </a:cxn>
                <a:cxn ang="0">
                  <a:pos x="45" y="54"/>
                </a:cxn>
                <a:cxn ang="0">
                  <a:pos x="21" y="27"/>
                </a:cxn>
                <a:cxn ang="0">
                  <a:pos x="5" y="7"/>
                </a:cxn>
              </a:cxnLst>
              <a:rect l="0" t="0" r="r" b="b"/>
              <a:pathLst>
                <a:path w="132" h="137">
                  <a:moveTo>
                    <a:pt x="0" y="7"/>
                  </a:moveTo>
                  <a:lnTo>
                    <a:pt x="5" y="12"/>
                  </a:lnTo>
                  <a:lnTo>
                    <a:pt x="8" y="17"/>
                  </a:lnTo>
                  <a:lnTo>
                    <a:pt x="11" y="22"/>
                  </a:lnTo>
                  <a:lnTo>
                    <a:pt x="13" y="29"/>
                  </a:lnTo>
                  <a:lnTo>
                    <a:pt x="13" y="42"/>
                  </a:lnTo>
                  <a:lnTo>
                    <a:pt x="13" y="59"/>
                  </a:lnTo>
                  <a:lnTo>
                    <a:pt x="15" y="60"/>
                  </a:lnTo>
                  <a:lnTo>
                    <a:pt x="18" y="64"/>
                  </a:lnTo>
                  <a:lnTo>
                    <a:pt x="21" y="67"/>
                  </a:lnTo>
                  <a:lnTo>
                    <a:pt x="20" y="70"/>
                  </a:lnTo>
                  <a:lnTo>
                    <a:pt x="20" y="76"/>
                  </a:lnTo>
                  <a:lnTo>
                    <a:pt x="21" y="82"/>
                  </a:lnTo>
                  <a:lnTo>
                    <a:pt x="25" y="87"/>
                  </a:lnTo>
                  <a:lnTo>
                    <a:pt x="25" y="91"/>
                  </a:lnTo>
                  <a:lnTo>
                    <a:pt x="28" y="86"/>
                  </a:lnTo>
                  <a:lnTo>
                    <a:pt x="31" y="81"/>
                  </a:lnTo>
                  <a:lnTo>
                    <a:pt x="35" y="94"/>
                  </a:lnTo>
                  <a:lnTo>
                    <a:pt x="36" y="106"/>
                  </a:lnTo>
                  <a:lnTo>
                    <a:pt x="40" y="119"/>
                  </a:lnTo>
                  <a:lnTo>
                    <a:pt x="40" y="132"/>
                  </a:lnTo>
                  <a:lnTo>
                    <a:pt x="43" y="134"/>
                  </a:lnTo>
                  <a:lnTo>
                    <a:pt x="50" y="136"/>
                  </a:lnTo>
                  <a:lnTo>
                    <a:pt x="57" y="137"/>
                  </a:lnTo>
                  <a:lnTo>
                    <a:pt x="60" y="136"/>
                  </a:lnTo>
                  <a:lnTo>
                    <a:pt x="62" y="129"/>
                  </a:lnTo>
                  <a:lnTo>
                    <a:pt x="63" y="119"/>
                  </a:lnTo>
                  <a:lnTo>
                    <a:pt x="65" y="114"/>
                  </a:lnTo>
                  <a:lnTo>
                    <a:pt x="67" y="109"/>
                  </a:lnTo>
                  <a:lnTo>
                    <a:pt x="68" y="107"/>
                  </a:lnTo>
                  <a:lnTo>
                    <a:pt x="70" y="107"/>
                  </a:lnTo>
                  <a:lnTo>
                    <a:pt x="85" y="117"/>
                  </a:lnTo>
                  <a:lnTo>
                    <a:pt x="97" y="124"/>
                  </a:lnTo>
                  <a:lnTo>
                    <a:pt x="100" y="116"/>
                  </a:lnTo>
                  <a:lnTo>
                    <a:pt x="102" y="106"/>
                  </a:lnTo>
                  <a:lnTo>
                    <a:pt x="107" y="107"/>
                  </a:lnTo>
                  <a:lnTo>
                    <a:pt x="112" y="109"/>
                  </a:lnTo>
                  <a:lnTo>
                    <a:pt x="117" y="111"/>
                  </a:lnTo>
                  <a:lnTo>
                    <a:pt x="120" y="109"/>
                  </a:lnTo>
                  <a:lnTo>
                    <a:pt x="123" y="107"/>
                  </a:lnTo>
                  <a:lnTo>
                    <a:pt x="127" y="102"/>
                  </a:lnTo>
                  <a:lnTo>
                    <a:pt x="130" y="97"/>
                  </a:lnTo>
                  <a:lnTo>
                    <a:pt x="132" y="89"/>
                  </a:lnTo>
                  <a:lnTo>
                    <a:pt x="128" y="91"/>
                  </a:lnTo>
                  <a:lnTo>
                    <a:pt x="120" y="92"/>
                  </a:lnTo>
                  <a:lnTo>
                    <a:pt x="110" y="96"/>
                  </a:lnTo>
                  <a:lnTo>
                    <a:pt x="100" y="94"/>
                  </a:lnTo>
                  <a:lnTo>
                    <a:pt x="88" y="87"/>
                  </a:lnTo>
                  <a:lnTo>
                    <a:pt x="83" y="86"/>
                  </a:lnTo>
                  <a:lnTo>
                    <a:pt x="82" y="77"/>
                  </a:lnTo>
                  <a:lnTo>
                    <a:pt x="80" y="70"/>
                  </a:lnTo>
                  <a:lnTo>
                    <a:pt x="72" y="69"/>
                  </a:lnTo>
                  <a:lnTo>
                    <a:pt x="65" y="69"/>
                  </a:lnTo>
                  <a:lnTo>
                    <a:pt x="65" y="65"/>
                  </a:lnTo>
                  <a:lnTo>
                    <a:pt x="67" y="62"/>
                  </a:lnTo>
                  <a:lnTo>
                    <a:pt x="68" y="60"/>
                  </a:lnTo>
                  <a:lnTo>
                    <a:pt x="72" y="60"/>
                  </a:lnTo>
                  <a:lnTo>
                    <a:pt x="78" y="60"/>
                  </a:lnTo>
                  <a:lnTo>
                    <a:pt x="88" y="62"/>
                  </a:lnTo>
                  <a:lnTo>
                    <a:pt x="105" y="69"/>
                  </a:lnTo>
                  <a:lnTo>
                    <a:pt x="115" y="74"/>
                  </a:lnTo>
                  <a:lnTo>
                    <a:pt x="115" y="69"/>
                  </a:lnTo>
                  <a:lnTo>
                    <a:pt x="115" y="62"/>
                  </a:lnTo>
                  <a:lnTo>
                    <a:pt x="100" y="54"/>
                  </a:lnTo>
                  <a:lnTo>
                    <a:pt x="87" y="44"/>
                  </a:lnTo>
                  <a:lnTo>
                    <a:pt x="78" y="42"/>
                  </a:lnTo>
                  <a:lnTo>
                    <a:pt x="70" y="40"/>
                  </a:lnTo>
                  <a:lnTo>
                    <a:pt x="68" y="35"/>
                  </a:lnTo>
                  <a:lnTo>
                    <a:pt x="62" y="29"/>
                  </a:lnTo>
                  <a:lnTo>
                    <a:pt x="58" y="29"/>
                  </a:lnTo>
                  <a:lnTo>
                    <a:pt x="53" y="27"/>
                  </a:lnTo>
                  <a:lnTo>
                    <a:pt x="50" y="24"/>
                  </a:lnTo>
                  <a:lnTo>
                    <a:pt x="48" y="19"/>
                  </a:lnTo>
                  <a:lnTo>
                    <a:pt x="41" y="9"/>
                  </a:lnTo>
                  <a:lnTo>
                    <a:pt x="38" y="0"/>
                  </a:lnTo>
                  <a:lnTo>
                    <a:pt x="35" y="0"/>
                  </a:lnTo>
                  <a:lnTo>
                    <a:pt x="30" y="0"/>
                  </a:lnTo>
                  <a:lnTo>
                    <a:pt x="36" y="14"/>
                  </a:lnTo>
                  <a:lnTo>
                    <a:pt x="41" y="25"/>
                  </a:lnTo>
                  <a:lnTo>
                    <a:pt x="52" y="37"/>
                  </a:lnTo>
                  <a:lnTo>
                    <a:pt x="62" y="49"/>
                  </a:lnTo>
                  <a:lnTo>
                    <a:pt x="58" y="54"/>
                  </a:lnTo>
                  <a:lnTo>
                    <a:pt x="55" y="59"/>
                  </a:lnTo>
                  <a:lnTo>
                    <a:pt x="45" y="54"/>
                  </a:lnTo>
                  <a:lnTo>
                    <a:pt x="33" y="47"/>
                  </a:lnTo>
                  <a:lnTo>
                    <a:pt x="21" y="27"/>
                  </a:lnTo>
                  <a:lnTo>
                    <a:pt x="11" y="9"/>
                  </a:lnTo>
                  <a:lnTo>
                    <a:pt x="5" y="7"/>
                  </a:lnTo>
                  <a:lnTo>
                    <a:pt x="0" y="7"/>
                  </a:lnTo>
                  <a:close/>
                </a:path>
              </a:pathLst>
            </a:custGeom>
            <a:solidFill>
              <a:srgbClr val="1F1A17"/>
            </a:solidFill>
            <a:ln w="9525">
              <a:noFill/>
              <a:round/>
              <a:headEnd/>
              <a:tailEnd/>
            </a:ln>
          </p:spPr>
          <p:txBody>
            <a:bodyPr/>
            <a:lstStyle/>
            <a:p>
              <a:endParaRPr lang="en-US"/>
            </a:p>
          </p:txBody>
        </p:sp>
        <p:sp>
          <p:nvSpPr>
            <p:cNvPr id="5487" name="Freeform 1391"/>
            <p:cNvSpPr>
              <a:spLocks/>
            </p:cNvSpPr>
            <p:nvPr/>
          </p:nvSpPr>
          <p:spPr bwMode="auto">
            <a:xfrm>
              <a:off x="3305" y="3581"/>
              <a:ext cx="70" cy="88"/>
            </a:xfrm>
            <a:custGeom>
              <a:avLst/>
              <a:gdLst/>
              <a:ahLst/>
              <a:cxnLst>
                <a:cxn ang="0">
                  <a:pos x="0" y="57"/>
                </a:cxn>
                <a:cxn ang="0">
                  <a:pos x="7" y="60"/>
                </a:cxn>
                <a:cxn ang="0">
                  <a:pos x="17" y="67"/>
                </a:cxn>
                <a:cxn ang="0">
                  <a:pos x="23" y="80"/>
                </a:cxn>
                <a:cxn ang="0">
                  <a:pos x="27" y="88"/>
                </a:cxn>
                <a:cxn ang="0">
                  <a:pos x="28" y="65"/>
                </a:cxn>
                <a:cxn ang="0">
                  <a:pos x="35" y="63"/>
                </a:cxn>
                <a:cxn ang="0">
                  <a:pos x="35" y="43"/>
                </a:cxn>
                <a:cxn ang="0">
                  <a:pos x="45" y="37"/>
                </a:cxn>
                <a:cxn ang="0">
                  <a:pos x="57" y="50"/>
                </a:cxn>
                <a:cxn ang="0">
                  <a:pos x="70" y="32"/>
                </a:cxn>
                <a:cxn ang="0">
                  <a:pos x="58" y="32"/>
                </a:cxn>
                <a:cxn ang="0">
                  <a:pos x="70" y="20"/>
                </a:cxn>
                <a:cxn ang="0">
                  <a:pos x="62" y="13"/>
                </a:cxn>
                <a:cxn ang="0">
                  <a:pos x="50" y="20"/>
                </a:cxn>
                <a:cxn ang="0">
                  <a:pos x="47" y="0"/>
                </a:cxn>
                <a:cxn ang="0">
                  <a:pos x="38" y="10"/>
                </a:cxn>
                <a:cxn ang="0">
                  <a:pos x="33" y="32"/>
                </a:cxn>
                <a:cxn ang="0">
                  <a:pos x="30" y="5"/>
                </a:cxn>
                <a:cxn ang="0">
                  <a:pos x="22" y="37"/>
                </a:cxn>
                <a:cxn ang="0">
                  <a:pos x="13" y="45"/>
                </a:cxn>
                <a:cxn ang="0">
                  <a:pos x="0" y="57"/>
                </a:cxn>
              </a:cxnLst>
              <a:rect l="0" t="0" r="r" b="b"/>
              <a:pathLst>
                <a:path w="70" h="88">
                  <a:moveTo>
                    <a:pt x="0" y="57"/>
                  </a:moveTo>
                  <a:lnTo>
                    <a:pt x="7" y="60"/>
                  </a:lnTo>
                  <a:lnTo>
                    <a:pt x="17" y="67"/>
                  </a:lnTo>
                  <a:lnTo>
                    <a:pt x="23" y="80"/>
                  </a:lnTo>
                  <a:lnTo>
                    <a:pt x="27" y="88"/>
                  </a:lnTo>
                  <a:lnTo>
                    <a:pt x="28" y="65"/>
                  </a:lnTo>
                  <a:lnTo>
                    <a:pt x="35" y="63"/>
                  </a:lnTo>
                  <a:lnTo>
                    <a:pt x="35" y="43"/>
                  </a:lnTo>
                  <a:lnTo>
                    <a:pt x="45" y="37"/>
                  </a:lnTo>
                  <a:lnTo>
                    <a:pt x="57" y="50"/>
                  </a:lnTo>
                  <a:lnTo>
                    <a:pt x="70" y="32"/>
                  </a:lnTo>
                  <a:lnTo>
                    <a:pt x="58" y="32"/>
                  </a:lnTo>
                  <a:lnTo>
                    <a:pt x="70" y="20"/>
                  </a:lnTo>
                  <a:lnTo>
                    <a:pt x="62" y="13"/>
                  </a:lnTo>
                  <a:lnTo>
                    <a:pt x="50" y="20"/>
                  </a:lnTo>
                  <a:lnTo>
                    <a:pt x="47" y="0"/>
                  </a:lnTo>
                  <a:lnTo>
                    <a:pt x="38" y="10"/>
                  </a:lnTo>
                  <a:lnTo>
                    <a:pt x="33" y="32"/>
                  </a:lnTo>
                  <a:lnTo>
                    <a:pt x="30" y="5"/>
                  </a:lnTo>
                  <a:lnTo>
                    <a:pt x="22" y="37"/>
                  </a:lnTo>
                  <a:lnTo>
                    <a:pt x="13" y="45"/>
                  </a:lnTo>
                  <a:lnTo>
                    <a:pt x="0" y="57"/>
                  </a:lnTo>
                  <a:close/>
                </a:path>
              </a:pathLst>
            </a:custGeom>
            <a:solidFill>
              <a:srgbClr val="1F1A17"/>
            </a:solidFill>
            <a:ln w="9525">
              <a:noFill/>
              <a:round/>
              <a:headEnd/>
              <a:tailEnd/>
            </a:ln>
          </p:spPr>
          <p:txBody>
            <a:bodyPr/>
            <a:lstStyle/>
            <a:p>
              <a:endParaRPr lang="en-US"/>
            </a:p>
          </p:txBody>
        </p:sp>
        <p:sp>
          <p:nvSpPr>
            <p:cNvPr id="5488" name="Freeform 1392"/>
            <p:cNvSpPr>
              <a:spLocks/>
            </p:cNvSpPr>
            <p:nvPr/>
          </p:nvSpPr>
          <p:spPr bwMode="auto">
            <a:xfrm>
              <a:off x="3562" y="3526"/>
              <a:ext cx="112" cy="102"/>
            </a:xfrm>
            <a:custGeom>
              <a:avLst/>
              <a:gdLst/>
              <a:ahLst/>
              <a:cxnLst>
                <a:cxn ang="0">
                  <a:pos x="10" y="77"/>
                </a:cxn>
                <a:cxn ang="0">
                  <a:pos x="17" y="67"/>
                </a:cxn>
                <a:cxn ang="0">
                  <a:pos x="25" y="62"/>
                </a:cxn>
                <a:cxn ang="0">
                  <a:pos x="34" y="58"/>
                </a:cxn>
                <a:cxn ang="0">
                  <a:pos x="42" y="55"/>
                </a:cxn>
                <a:cxn ang="0">
                  <a:pos x="52" y="53"/>
                </a:cxn>
                <a:cxn ang="0">
                  <a:pos x="61" y="50"/>
                </a:cxn>
                <a:cxn ang="0">
                  <a:pos x="69" y="46"/>
                </a:cxn>
                <a:cxn ang="0">
                  <a:pos x="77" y="40"/>
                </a:cxn>
                <a:cxn ang="0">
                  <a:pos x="99" y="15"/>
                </a:cxn>
                <a:cxn ang="0">
                  <a:pos x="112" y="0"/>
                </a:cxn>
                <a:cxn ang="0">
                  <a:pos x="111" y="6"/>
                </a:cxn>
                <a:cxn ang="0">
                  <a:pos x="109" y="13"/>
                </a:cxn>
                <a:cxn ang="0">
                  <a:pos x="107" y="13"/>
                </a:cxn>
                <a:cxn ang="0">
                  <a:pos x="104" y="13"/>
                </a:cxn>
                <a:cxn ang="0">
                  <a:pos x="102" y="15"/>
                </a:cxn>
                <a:cxn ang="0">
                  <a:pos x="101" y="16"/>
                </a:cxn>
                <a:cxn ang="0">
                  <a:pos x="101" y="18"/>
                </a:cxn>
                <a:cxn ang="0">
                  <a:pos x="101" y="23"/>
                </a:cxn>
                <a:cxn ang="0">
                  <a:pos x="99" y="43"/>
                </a:cxn>
                <a:cxn ang="0">
                  <a:pos x="97" y="55"/>
                </a:cxn>
                <a:cxn ang="0">
                  <a:pos x="94" y="50"/>
                </a:cxn>
                <a:cxn ang="0">
                  <a:pos x="91" y="50"/>
                </a:cxn>
                <a:cxn ang="0">
                  <a:pos x="87" y="52"/>
                </a:cxn>
                <a:cxn ang="0">
                  <a:pos x="86" y="55"/>
                </a:cxn>
                <a:cxn ang="0">
                  <a:pos x="84" y="60"/>
                </a:cxn>
                <a:cxn ang="0">
                  <a:pos x="84" y="67"/>
                </a:cxn>
                <a:cxn ang="0">
                  <a:pos x="84" y="73"/>
                </a:cxn>
                <a:cxn ang="0">
                  <a:pos x="87" y="78"/>
                </a:cxn>
                <a:cxn ang="0">
                  <a:pos x="84" y="77"/>
                </a:cxn>
                <a:cxn ang="0">
                  <a:pos x="79" y="72"/>
                </a:cxn>
                <a:cxn ang="0">
                  <a:pos x="76" y="68"/>
                </a:cxn>
                <a:cxn ang="0">
                  <a:pos x="72" y="68"/>
                </a:cxn>
                <a:cxn ang="0">
                  <a:pos x="69" y="68"/>
                </a:cxn>
                <a:cxn ang="0">
                  <a:pos x="66" y="72"/>
                </a:cxn>
                <a:cxn ang="0">
                  <a:pos x="64" y="80"/>
                </a:cxn>
                <a:cxn ang="0">
                  <a:pos x="64" y="88"/>
                </a:cxn>
                <a:cxn ang="0">
                  <a:pos x="64" y="95"/>
                </a:cxn>
                <a:cxn ang="0">
                  <a:pos x="66" y="98"/>
                </a:cxn>
                <a:cxn ang="0">
                  <a:pos x="57" y="95"/>
                </a:cxn>
                <a:cxn ang="0">
                  <a:pos x="49" y="92"/>
                </a:cxn>
                <a:cxn ang="0">
                  <a:pos x="42" y="97"/>
                </a:cxn>
                <a:cxn ang="0">
                  <a:pos x="35" y="102"/>
                </a:cxn>
                <a:cxn ang="0">
                  <a:pos x="22" y="100"/>
                </a:cxn>
                <a:cxn ang="0">
                  <a:pos x="10" y="100"/>
                </a:cxn>
                <a:cxn ang="0">
                  <a:pos x="5" y="90"/>
                </a:cxn>
                <a:cxn ang="0">
                  <a:pos x="0" y="82"/>
                </a:cxn>
                <a:cxn ang="0">
                  <a:pos x="5" y="78"/>
                </a:cxn>
                <a:cxn ang="0">
                  <a:pos x="10" y="77"/>
                </a:cxn>
              </a:cxnLst>
              <a:rect l="0" t="0" r="r" b="b"/>
              <a:pathLst>
                <a:path w="112" h="102">
                  <a:moveTo>
                    <a:pt x="10" y="77"/>
                  </a:moveTo>
                  <a:lnTo>
                    <a:pt x="17" y="67"/>
                  </a:lnTo>
                  <a:lnTo>
                    <a:pt x="25" y="62"/>
                  </a:lnTo>
                  <a:lnTo>
                    <a:pt x="34" y="58"/>
                  </a:lnTo>
                  <a:lnTo>
                    <a:pt x="42" y="55"/>
                  </a:lnTo>
                  <a:lnTo>
                    <a:pt x="52" y="53"/>
                  </a:lnTo>
                  <a:lnTo>
                    <a:pt x="61" y="50"/>
                  </a:lnTo>
                  <a:lnTo>
                    <a:pt x="69" y="46"/>
                  </a:lnTo>
                  <a:lnTo>
                    <a:pt x="77" y="40"/>
                  </a:lnTo>
                  <a:lnTo>
                    <a:pt x="99" y="15"/>
                  </a:lnTo>
                  <a:lnTo>
                    <a:pt x="112" y="0"/>
                  </a:lnTo>
                  <a:lnTo>
                    <a:pt x="111" y="6"/>
                  </a:lnTo>
                  <a:lnTo>
                    <a:pt x="109" y="13"/>
                  </a:lnTo>
                  <a:lnTo>
                    <a:pt x="107" y="13"/>
                  </a:lnTo>
                  <a:lnTo>
                    <a:pt x="104" y="13"/>
                  </a:lnTo>
                  <a:lnTo>
                    <a:pt x="102" y="15"/>
                  </a:lnTo>
                  <a:lnTo>
                    <a:pt x="101" y="16"/>
                  </a:lnTo>
                  <a:lnTo>
                    <a:pt x="101" y="18"/>
                  </a:lnTo>
                  <a:lnTo>
                    <a:pt x="101" y="23"/>
                  </a:lnTo>
                  <a:lnTo>
                    <a:pt x="99" y="43"/>
                  </a:lnTo>
                  <a:lnTo>
                    <a:pt x="97" y="55"/>
                  </a:lnTo>
                  <a:lnTo>
                    <a:pt x="94" y="50"/>
                  </a:lnTo>
                  <a:lnTo>
                    <a:pt x="91" y="50"/>
                  </a:lnTo>
                  <a:lnTo>
                    <a:pt x="87" y="52"/>
                  </a:lnTo>
                  <a:lnTo>
                    <a:pt x="86" y="55"/>
                  </a:lnTo>
                  <a:lnTo>
                    <a:pt x="84" y="60"/>
                  </a:lnTo>
                  <a:lnTo>
                    <a:pt x="84" y="67"/>
                  </a:lnTo>
                  <a:lnTo>
                    <a:pt x="84" y="73"/>
                  </a:lnTo>
                  <a:lnTo>
                    <a:pt x="87" y="78"/>
                  </a:lnTo>
                  <a:lnTo>
                    <a:pt x="84" y="77"/>
                  </a:lnTo>
                  <a:lnTo>
                    <a:pt x="79" y="72"/>
                  </a:lnTo>
                  <a:lnTo>
                    <a:pt x="76" y="68"/>
                  </a:lnTo>
                  <a:lnTo>
                    <a:pt x="72" y="68"/>
                  </a:lnTo>
                  <a:lnTo>
                    <a:pt x="69" y="68"/>
                  </a:lnTo>
                  <a:lnTo>
                    <a:pt x="66" y="72"/>
                  </a:lnTo>
                  <a:lnTo>
                    <a:pt x="64" y="80"/>
                  </a:lnTo>
                  <a:lnTo>
                    <a:pt x="64" y="88"/>
                  </a:lnTo>
                  <a:lnTo>
                    <a:pt x="64" y="95"/>
                  </a:lnTo>
                  <a:lnTo>
                    <a:pt x="66" y="98"/>
                  </a:lnTo>
                  <a:lnTo>
                    <a:pt x="57" y="95"/>
                  </a:lnTo>
                  <a:lnTo>
                    <a:pt x="49" y="92"/>
                  </a:lnTo>
                  <a:lnTo>
                    <a:pt x="42" y="97"/>
                  </a:lnTo>
                  <a:lnTo>
                    <a:pt x="35" y="102"/>
                  </a:lnTo>
                  <a:lnTo>
                    <a:pt x="22" y="100"/>
                  </a:lnTo>
                  <a:lnTo>
                    <a:pt x="10" y="100"/>
                  </a:lnTo>
                  <a:lnTo>
                    <a:pt x="5" y="90"/>
                  </a:lnTo>
                  <a:lnTo>
                    <a:pt x="0" y="82"/>
                  </a:lnTo>
                  <a:lnTo>
                    <a:pt x="5" y="78"/>
                  </a:lnTo>
                  <a:lnTo>
                    <a:pt x="10" y="77"/>
                  </a:lnTo>
                  <a:close/>
                </a:path>
              </a:pathLst>
            </a:custGeom>
            <a:solidFill>
              <a:srgbClr val="1F1A17"/>
            </a:solidFill>
            <a:ln w="9525">
              <a:noFill/>
              <a:round/>
              <a:headEnd/>
              <a:tailEnd/>
            </a:ln>
          </p:spPr>
          <p:txBody>
            <a:bodyPr/>
            <a:lstStyle/>
            <a:p>
              <a:endParaRPr lang="en-US"/>
            </a:p>
          </p:txBody>
        </p:sp>
        <p:sp>
          <p:nvSpPr>
            <p:cNvPr id="5489" name="Freeform 1393"/>
            <p:cNvSpPr>
              <a:spLocks/>
            </p:cNvSpPr>
            <p:nvPr/>
          </p:nvSpPr>
          <p:spPr bwMode="auto">
            <a:xfrm>
              <a:off x="3596" y="3569"/>
              <a:ext cx="60" cy="54"/>
            </a:xfrm>
            <a:custGeom>
              <a:avLst/>
              <a:gdLst/>
              <a:ahLst/>
              <a:cxnLst>
                <a:cxn ang="0">
                  <a:pos x="0" y="35"/>
                </a:cxn>
                <a:cxn ang="0">
                  <a:pos x="3" y="44"/>
                </a:cxn>
                <a:cxn ang="0">
                  <a:pos x="5" y="52"/>
                </a:cxn>
                <a:cxn ang="0">
                  <a:pos x="6" y="49"/>
                </a:cxn>
                <a:cxn ang="0">
                  <a:pos x="8" y="47"/>
                </a:cxn>
                <a:cxn ang="0">
                  <a:pos x="11" y="52"/>
                </a:cxn>
                <a:cxn ang="0">
                  <a:pos x="15" y="54"/>
                </a:cxn>
                <a:cxn ang="0">
                  <a:pos x="18" y="54"/>
                </a:cxn>
                <a:cxn ang="0">
                  <a:pos x="22" y="49"/>
                </a:cxn>
                <a:cxn ang="0">
                  <a:pos x="28" y="50"/>
                </a:cxn>
                <a:cxn ang="0">
                  <a:pos x="37" y="54"/>
                </a:cxn>
                <a:cxn ang="0">
                  <a:pos x="37" y="44"/>
                </a:cxn>
                <a:cxn ang="0">
                  <a:pos x="37" y="34"/>
                </a:cxn>
                <a:cxn ang="0">
                  <a:pos x="42" y="34"/>
                </a:cxn>
                <a:cxn ang="0">
                  <a:pos x="48" y="32"/>
                </a:cxn>
                <a:cxn ang="0">
                  <a:pos x="43" y="29"/>
                </a:cxn>
                <a:cxn ang="0">
                  <a:pos x="40" y="25"/>
                </a:cxn>
                <a:cxn ang="0">
                  <a:pos x="50" y="22"/>
                </a:cxn>
                <a:cxn ang="0">
                  <a:pos x="60" y="19"/>
                </a:cxn>
                <a:cxn ang="0">
                  <a:pos x="57" y="10"/>
                </a:cxn>
                <a:cxn ang="0">
                  <a:pos x="53" y="7"/>
                </a:cxn>
                <a:cxn ang="0">
                  <a:pos x="48" y="3"/>
                </a:cxn>
                <a:cxn ang="0">
                  <a:pos x="43" y="0"/>
                </a:cxn>
                <a:cxn ang="0">
                  <a:pos x="47" y="5"/>
                </a:cxn>
                <a:cxn ang="0">
                  <a:pos x="50" y="12"/>
                </a:cxn>
                <a:cxn ang="0">
                  <a:pos x="40" y="14"/>
                </a:cxn>
                <a:cxn ang="0">
                  <a:pos x="30" y="14"/>
                </a:cxn>
                <a:cxn ang="0">
                  <a:pos x="25" y="19"/>
                </a:cxn>
                <a:cxn ang="0">
                  <a:pos x="22" y="24"/>
                </a:cxn>
                <a:cxn ang="0">
                  <a:pos x="25" y="30"/>
                </a:cxn>
                <a:cxn ang="0">
                  <a:pos x="27" y="35"/>
                </a:cxn>
                <a:cxn ang="0">
                  <a:pos x="22" y="34"/>
                </a:cxn>
                <a:cxn ang="0">
                  <a:pos x="16" y="30"/>
                </a:cxn>
                <a:cxn ang="0">
                  <a:pos x="15" y="30"/>
                </a:cxn>
                <a:cxn ang="0">
                  <a:pos x="13" y="29"/>
                </a:cxn>
                <a:cxn ang="0">
                  <a:pos x="10" y="30"/>
                </a:cxn>
                <a:cxn ang="0">
                  <a:pos x="8" y="32"/>
                </a:cxn>
                <a:cxn ang="0">
                  <a:pos x="10" y="37"/>
                </a:cxn>
                <a:cxn ang="0">
                  <a:pos x="11" y="42"/>
                </a:cxn>
                <a:cxn ang="0">
                  <a:pos x="5" y="39"/>
                </a:cxn>
                <a:cxn ang="0">
                  <a:pos x="0" y="35"/>
                </a:cxn>
              </a:cxnLst>
              <a:rect l="0" t="0" r="r" b="b"/>
              <a:pathLst>
                <a:path w="60" h="54">
                  <a:moveTo>
                    <a:pt x="0" y="35"/>
                  </a:moveTo>
                  <a:lnTo>
                    <a:pt x="3" y="44"/>
                  </a:lnTo>
                  <a:lnTo>
                    <a:pt x="5" y="52"/>
                  </a:lnTo>
                  <a:lnTo>
                    <a:pt x="6" y="49"/>
                  </a:lnTo>
                  <a:lnTo>
                    <a:pt x="8" y="47"/>
                  </a:lnTo>
                  <a:lnTo>
                    <a:pt x="11" y="52"/>
                  </a:lnTo>
                  <a:lnTo>
                    <a:pt x="15" y="54"/>
                  </a:lnTo>
                  <a:lnTo>
                    <a:pt x="18" y="54"/>
                  </a:lnTo>
                  <a:lnTo>
                    <a:pt x="22" y="49"/>
                  </a:lnTo>
                  <a:lnTo>
                    <a:pt x="28" y="50"/>
                  </a:lnTo>
                  <a:lnTo>
                    <a:pt x="37" y="54"/>
                  </a:lnTo>
                  <a:lnTo>
                    <a:pt x="37" y="44"/>
                  </a:lnTo>
                  <a:lnTo>
                    <a:pt x="37" y="34"/>
                  </a:lnTo>
                  <a:lnTo>
                    <a:pt x="42" y="34"/>
                  </a:lnTo>
                  <a:lnTo>
                    <a:pt x="48" y="32"/>
                  </a:lnTo>
                  <a:lnTo>
                    <a:pt x="43" y="29"/>
                  </a:lnTo>
                  <a:lnTo>
                    <a:pt x="40" y="25"/>
                  </a:lnTo>
                  <a:lnTo>
                    <a:pt x="50" y="22"/>
                  </a:lnTo>
                  <a:lnTo>
                    <a:pt x="60" y="19"/>
                  </a:lnTo>
                  <a:lnTo>
                    <a:pt x="57" y="10"/>
                  </a:lnTo>
                  <a:lnTo>
                    <a:pt x="53" y="7"/>
                  </a:lnTo>
                  <a:lnTo>
                    <a:pt x="48" y="3"/>
                  </a:lnTo>
                  <a:lnTo>
                    <a:pt x="43" y="0"/>
                  </a:lnTo>
                  <a:lnTo>
                    <a:pt x="47" y="5"/>
                  </a:lnTo>
                  <a:lnTo>
                    <a:pt x="50" y="12"/>
                  </a:lnTo>
                  <a:lnTo>
                    <a:pt x="40" y="14"/>
                  </a:lnTo>
                  <a:lnTo>
                    <a:pt x="30" y="14"/>
                  </a:lnTo>
                  <a:lnTo>
                    <a:pt x="25" y="19"/>
                  </a:lnTo>
                  <a:lnTo>
                    <a:pt x="22" y="24"/>
                  </a:lnTo>
                  <a:lnTo>
                    <a:pt x="25" y="30"/>
                  </a:lnTo>
                  <a:lnTo>
                    <a:pt x="27" y="35"/>
                  </a:lnTo>
                  <a:lnTo>
                    <a:pt x="22" y="34"/>
                  </a:lnTo>
                  <a:lnTo>
                    <a:pt x="16" y="30"/>
                  </a:lnTo>
                  <a:lnTo>
                    <a:pt x="15" y="30"/>
                  </a:lnTo>
                  <a:lnTo>
                    <a:pt x="13" y="29"/>
                  </a:lnTo>
                  <a:lnTo>
                    <a:pt x="10" y="30"/>
                  </a:lnTo>
                  <a:lnTo>
                    <a:pt x="8" y="32"/>
                  </a:lnTo>
                  <a:lnTo>
                    <a:pt x="10" y="37"/>
                  </a:lnTo>
                  <a:lnTo>
                    <a:pt x="11" y="42"/>
                  </a:lnTo>
                  <a:lnTo>
                    <a:pt x="5" y="39"/>
                  </a:lnTo>
                  <a:lnTo>
                    <a:pt x="0" y="35"/>
                  </a:lnTo>
                  <a:close/>
                </a:path>
              </a:pathLst>
            </a:custGeom>
            <a:solidFill>
              <a:srgbClr val="1F1A17"/>
            </a:solidFill>
            <a:ln w="9525">
              <a:noFill/>
              <a:round/>
              <a:headEnd/>
              <a:tailEnd/>
            </a:ln>
          </p:spPr>
          <p:txBody>
            <a:bodyPr/>
            <a:lstStyle/>
            <a:p>
              <a:endParaRPr lang="en-US"/>
            </a:p>
          </p:txBody>
        </p:sp>
        <p:sp>
          <p:nvSpPr>
            <p:cNvPr id="5490" name="Freeform 1394"/>
            <p:cNvSpPr>
              <a:spLocks/>
            </p:cNvSpPr>
            <p:nvPr/>
          </p:nvSpPr>
          <p:spPr bwMode="auto">
            <a:xfrm>
              <a:off x="3470" y="3559"/>
              <a:ext cx="42" cy="62"/>
            </a:xfrm>
            <a:custGeom>
              <a:avLst/>
              <a:gdLst/>
              <a:ahLst/>
              <a:cxnLst>
                <a:cxn ang="0">
                  <a:pos x="14" y="0"/>
                </a:cxn>
                <a:cxn ang="0">
                  <a:pos x="7" y="8"/>
                </a:cxn>
                <a:cxn ang="0">
                  <a:pos x="0" y="20"/>
                </a:cxn>
                <a:cxn ang="0">
                  <a:pos x="4" y="34"/>
                </a:cxn>
                <a:cxn ang="0">
                  <a:pos x="5" y="42"/>
                </a:cxn>
                <a:cxn ang="0">
                  <a:pos x="7" y="40"/>
                </a:cxn>
                <a:cxn ang="0">
                  <a:pos x="10" y="37"/>
                </a:cxn>
                <a:cxn ang="0">
                  <a:pos x="12" y="35"/>
                </a:cxn>
                <a:cxn ang="0">
                  <a:pos x="14" y="35"/>
                </a:cxn>
                <a:cxn ang="0">
                  <a:pos x="15" y="35"/>
                </a:cxn>
                <a:cxn ang="0">
                  <a:pos x="15" y="37"/>
                </a:cxn>
                <a:cxn ang="0">
                  <a:pos x="14" y="52"/>
                </a:cxn>
                <a:cxn ang="0">
                  <a:pos x="10" y="62"/>
                </a:cxn>
                <a:cxn ang="0">
                  <a:pos x="14" y="62"/>
                </a:cxn>
                <a:cxn ang="0">
                  <a:pos x="22" y="60"/>
                </a:cxn>
                <a:cxn ang="0">
                  <a:pos x="26" y="60"/>
                </a:cxn>
                <a:cxn ang="0">
                  <a:pos x="31" y="59"/>
                </a:cxn>
                <a:cxn ang="0">
                  <a:pos x="34" y="55"/>
                </a:cxn>
                <a:cxn ang="0">
                  <a:pos x="37" y="52"/>
                </a:cxn>
                <a:cxn ang="0">
                  <a:pos x="42" y="39"/>
                </a:cxn>
                <a:cxn ang="0">
                  <a:pos x="42" y="34"/>
                </a:cxn>
                <a:cxn ang="0">
                  <a:pos x="36" y="22"/>
                </a:cxn>
                <a:cxn ang="0">
                  <a:pos x="17" y="19"/>
                </a:cxn>
                <a:cxn ang="0">
                  <a:pos x="14" y="0"/>
                </a:cxn>
              </a:cxnLst>
              <a:rect l="0" t="0" r="r" b="b"/>
              <a:pathLst>
                <a:path w="42" h="62">
                  <a:moveTo>
                    <a:pt x="14" y="0"/>
                  </a:moveTo>
                  <a:lnTo>
                    <a:pt x="7" y="8"/>
                  </a:lnTo>
                  <a:lnTo>
                    <a:pt x="0" y="20"/>
                  </a:lnTo>
                  <a:lnTo>
                    <a:pt x="4" y="34"/>
                  </a:lnTo>
                  <a:lnTo>
                    <a:pt x="5" y="42"/>
                  </a:lnTo>
                  <a:lnTo>
                    <a:pt x="7" y="40"/>
                  </a:lnTo>
                  <a:lnTo>
                    <a:pt x="10" y="37"/>
                  </a:lnTo>
                  <a:lnTo>
                    <a:pt x="12" y="35"/>
                  </a:lnTo>
                  <a:lnTo>
                    <a:pt x="14" y="35"/>
                  </a:lnTo>
                  <a:lnTo>
                    <a:pt x="15" y="35"/>
                  </a:lnTo>
                  <a:lnTo>
                    <a:pt x="15" y="37"/>
                  </a:lnTo>
                  <a:lnTo>
                    <a:pt x="14" y="52"/>
                  </a:lnTo>
                  <a:lnTo>
                    <a:pt x="10" y="62"/>
                  </a:lnTo>
                  <a:lnTo>
                    <a:pt x="14" y="62"/>
                  </a:lnTo>
                  <a:lnTo>
                    <a:pt x="22" y="60"/>
                  </a:lnTo>
                  <a:lnTo>
                    <a:pt x="26" y="60"/>
                  </a:lnTo>
                  <a:lnTo>
                    <a:pt x="31" y="59"/>
                  </a:lnTo>
                  <a:lnTo>
                    <a:pt x="34" y="55"/>
                  </a:lnTo>
                  <a:lnTo>
                    <a:pt x="37" y="52"/>
                  </a:lnTo>
                  <a:lnTo>
                    <a:pt x="42" y="39"/>
                  </a:lnTo>
                  <a:lnTo>
                    <a:pt x="42" y="34"/>
                  </a:lnTo>
                  <a:lnTo>
                    <a:pt x="36" y="22"/>
                  </a:lnTo>
                  <a:lnTo>
                    <a:pt x="17" y="19"/>
                  </a:lnTo>
                  <a:lnTo>
                    <a:pt x="14" y="0"/>
                  </a:lnTo>
                  <a:close/>
                </a:path>
              </a:pathLst>
            </a:custGeom>
            <a:solidFill>
              <a:srgbClr val="1F1A17"/>
            </a:solidFill>
            <a:ln w="9525">
              <a:noFill/>
              <a:round/>
              <a:headEnd/>
              <a:tailEnd/>
            </a:ln>
          </p:spPr>
          <p:txBody>
            <a:bodyPr/>
            <a:lstStyle/>
            <a:p>
              <a:endParaRPr lang="en-US"/>
            </a:p>
          </p:txBody>
        </p:sp>
        <p:sp>
          <p:nvSpPr>
            <p:cNvPr id="5491" name="Freeform 1395"/>
            <p:cNvSpPr>
              <a:spLocks/>
            </p:cNvSpPr>
            <p:nvPr/>
          </p:nvSpPr>
          <p:spPr bwMode="auto">
            <a:xfrm>
              <a:off x="3409" y="3514"/>
              <a:ext cx="35" cy="50"/>
            </a:xfrm>
            <a:custGeom>
              <a:avLst/>
              <a:gdLst/>
              <a:ahLst/>
              <a:cxnLst>
                <a:cxn ang="0">
                  <a:pos x="18" y="0"/>
                </a:cxn>
                <a:cxn ang="0">
                  <a:pos x="16" y="12"/>
                </a:cxn>
                <a:cxn ang="0">
                  <a:pos x="10" y="25"/>
                </a:cxn>
                <a:cxn ang="0">
                  <a:pos x="1" y="30"/>
                </a:cxn>
                <a:cxn ang="0">
                  <a:pos x="0" y="32"/>
                </a:cxn>
                <a:cxn ang="0">
                  <a:pos x="6" y="40"/>
                </a:cxn>
                <a:cxn ang="0">
                  <a:pos x="18" y="50"/>
                </a:cxn>
                <a:cxn ang="0">
                  <a:pos x="23" y="50"/>
                </a:cxn>
                <a:cxn ang="0">
                  <a:pos x="25" y="47"/>
                </a:cxn>
                <a:cxn ang="0">
                  <a:pos x="25" y="45"/>
                </a:cxn>
                <a:cxn ang="0">
                  <a:pos x="25" y="43"/>
                </a:cxn>
                <a:cxn ang="0">
                  <a:pos x="18" y="28"/>
                </a:cxn>
                <a:cxn ang="0">
                  <a:pos x="35" y="18"/>
                </a:cxn>
                <a:cxn ang="0">
                  <a:pos x="18" y="0"/>
                </a:cxn>
              </a:cxnLst>
              <a:rect l="0" t="0" r="r" b="b"/>
              <a:pathLst>
                <a:path w="35" h="50">
                  <a:moveTo>
                    <a:pt x="18" y="0"/>
                  </a:moveTo>
                  <a:lnTo>
                    <a:pt x="16" y="12"/>
                  </a:lnTo>
                  <a:lnTo>
                    <a:pt x="10" y="25"/>
                  </a:lnTo>
                  <a:lnTo>
                    <a:pt x="1" y="30"/>
                  </a:lnTo>
                  <a:lnTo>
                    <a:pt x="0" y="32"/>
                  </a:lnTo>
                  <a:lnTo>
                    <a:pt x="6" y="40"/>
                  </a:lnTo>
                  <a:lnTo>
                    <a:pt x="18" y="50"/>
                  </a:lnTo>
                  <a:lnTo>
                    <a:pt x="23" y="50"/>
                  </a:lnTo>
                  <a:lnTo>
                    <a:pt x="25" y="47"/>
                  </a:lnTo>
                  <a:lnTo>
                    <a:pt x="25" y="45"/>
                  </a:lnTo>
                  <a:lnTo>
                    <a:pt x="25" y="43"/>
                  </a:lnTo>
                  <a:lnTo>
                    <a:pt x="18" y="28"/>
                  </a:lnTo>
                  <a:lnTo>
                    <a:pt x="35" y="18"/>
                  </a:lnTo>
                  <a:lnTo>
                    <a:pt x="18" y="0"/>
                  </a:lnTo>
                  <a:close/>
                </a:path>
              </a:pathLst>
            </a:custGeom>
            <a:solidFill>
              <a:srgbClr val="1F1A17"/>
            </a:solidFill>
            <a:ln w="9525">
              <a:noFill/>
              <a:round/>
              <a:headEnd/>
              <a:tailEnd/>
            </a:ln>
          </p:spPr>
          <p:txBody>
            <a:bodyPr/>
            <a:lstStyle/>
            <a:p>
              <a:endParaRPr lang="en-US"/>
            </a:p>
          </p:txBody>
        </p:sp>
        <p:sp>
          <p:nvSpPr>
            <p:cNvPr id="5492" name="Freeform 1396"/>
            <p:cNvSpPr>
              <a:spLocks/>
            </p:cNvSpPr>
            <p:nvPr/>
          </p:nvSpPr>
          <p:spPr bwMode="auto">
            <a:xfrm>
              <a:off x="3472" y="3589"/>
              <a:ext cx="137" cy="84"/>
            </a:xfrm>
            <a:custGeom>
              <a:avLst/>
              <a:gdLst/>
              <a:ahLst/>
              <a:cxnLst>
                <a:cxn ang="0">
                  <a:pos x="2" y="34"/>
                </a:cxn>
                <a:cxn ang="0">
                  <a:pos x="0" y="49"/>
                </a:cxn>
                <a:cxn ang="0">
                  <a:pos x="5" y="67"/>
                </a:cxn>
                <a:cxn ang="0">
                  <a:pos x="15" y="77"/>
                </a:cxn>
                <a:cxn ang="0">
                  <a:pos x="22" y="62"/>
                </a:cxn>
                <a:cxn ang="0">
                  <a:pos x="25" y="54"/>
                </a:cxn>
                <a:cxn ang="0">
                  <a:pos x="30" y="55"/>
                </a:cxn>
                <a:cxn ang="0">
                  <a:pos x="39" y="47"/>
                </a:cxn>
                <a:cxn ang="0">
                  <a:pos x="45" y="35"/>
                </a:cxn>
                <a:cxn ang="0">
                  <a:pos x="52" y="34"/>
                </a:cxn>
                <a:cxn ang="0">
                  <a:pos x="60" y="25"/>
                </a:cxn>
                <a:cxn ang="0">
                  <a:pos x="70" y="17"/>
                </a:cxn>
                <a:cxn ang="0">
                  <a:pos x="75" y="25"/>
                </a:cxn>
                <a:cxn ang="0">
                  <a:pos x="82" y="24"/>
                </a:cxn>
                <a:cxn ang="0">
                  <a:pos x="89" y="20"/>
                </a:cxn>
                <a:cxn ang="0">
                  <a:pos x="89" y="40"/>
                </a:cxn>
                <a:cxn ang="0">
                  <a:pos x="94" y="29"/>
                </a:cxn>
                <a:cxn ang="0">
                  <a:pos x="100" y="29"/>
                </a:cxn>
                <a:cxn ang="0">
                  <a:pos x="105" y="57"/>
                </a:cxn>
                <a:cxn ang="0">
                  <a:pos x="112" y="75"/>
                </a:cxn>
                <a:cxn ang="0">
                  <a:pos x="117" y="70"/>
                </a:cxn>
                <a:cxn ang="0">
                  <a:pos x="117" y="57"/>
                </a:cxn>
                <a:cxn ang="0">
                  <a:pos x="120" y="49"/>
                </a:cxn>
                <a:cxn ang="0">
                  <a:pos x="132" y="50"/>
                </a:cxn>
                <a:cxn ang="0">
                  <a:pos x="132" y="47"/>
                </a:cxn>
                <a:cxn ang="0">
                  <a:pos x="124" y="40"/>
                </a:cxn>
                <a:cxn ang="0">
                  <a:pos x="114" y="29"/>
                </a:cxn>
                <a:cxn ang="0">
                  <a:pos x="107" y="14"/>
                </a:cxn>
                <a:cxn ang="0">
                  <a:pos x="104" y="7"/>
                </a:cxn>
                <a:cxn ang="0">
                  <a:pos x="97" y="2"/>
                </a:cxn>
                <a:cxn ang="0">
                  <a:pos x="75" y="0"/>
                </a:cxn>
                <a:cxn ang="0">
                  <a:pos x="40" y="20"/>
                </a:cxn>
                <a:cxn ang="0">
                  <a:pos x="12" y="44"/>
                </a:cxn>
                <a:cxn ang="0">
                  <a:pos x="7" y="42"/>
                </a:cxn>
                <a:cxn ang="0">
                  <a:pos x="5" y="32"/>
                </a:cxn>
              </a:cxnLst>
              <a:rect l="0" t="0" r="r" b="b"/>
              <a:pathLst>
                <a:path w="137" h="84">
                  <a:moveTo>
                    <a:pt x="5" y="24"/>
                  </a:moveTo>
                  <a:lnTo>
                    <a:pt x="2" y="34"/>
                  </a:lnTo>
                  <a:lnTo>
                    <a:pt x="2" y="40"/>
                  </a:lnTo>
                  <a:lnTo>
                    <a:pt x="0" y="49"/>
                  </a:lnTo>
                  <a:lnTo>
                    <a:pt x="2" y="54"/>
                  </a:lnTo>
                  <a:lnTo>
                    <a:pt x="5" y="67"/>
                  </a:lnTo>
                  <a:lnTo>
                    <a:pt x="8" y="84"/>
                  </a:lnTo>
                  <a:lnTo>
                    <a:pt x="15" y="77"/>
                  </a:lnTo>
                  <a:lnTo>
                    <a:pt x="20" y="70"/>
                  </a:lnTo>
                  <a:lnTo>
                    <a:pt x="22" y="62"/>
                  </a:lnTo>
                  <a:lnTo>
                    <a:pt x="24" y="57"/>
                  </a:lnTo>
                  <a:lnTo>
                    <a:pt x="25" y="54"/>
                  </a:lnTo>
                  <a:lnTo>
                    <a:pt x="27" y="52"/>
                  </a:lnTo>
                  <a:lnTo>
                    <a:pt x="30" y="55"/>
                  </a:lnTo>
                  <a:lnTo>
                    <a:pt x="37" y="64"/>
                  </a:lnTo>
                  <a:lnTo>
                    <a:pt x="39" y="47"/>
                  </a:lnTo>
                  <a:lnTo>
                    <a:pt x="42" y="39"/>
                  </a:lnTo>
                  <a:lnTo>
                    <a:pt x="45" y="35"/>
                  </a:lnTo>
                  <a:lnTo>
                    <a:pt x="49" y="34"/>
                  </a:lnTo>
                  <a:lnTo>
                    <a:pt x="52" y="34"/>
                  </a:lnTo>
                  <a:lnTo>
                    <a:pt x="59" y="34"/>
                  </a:lnTo>
                  <a:lnTo>
                    <a:pt x="60" y="25"/>
                  </a:lnTo>
                  <a:lnTo>
                    <a:pt x="64" y="19"/>
                  </a:lnTo>
                  <a:lnTo>
                    <a:pt x="70" y="17"/>
                  </a:lnTo>
                  <a:lnTo>
                    <a:pt x="75" y="15"/>
                  </a:lnTo>
                  <a:lnTo>
                    <a:pt x="75" y="25"/>
                  </a:lnTo>
                  <a:lnTo>
                    <a:pt x="75" y="34"/>
                  </a:lnTo>
                  <a:lnTo>
                    <a:pt x="82" y="24"/>
                  </a:lnTo>
                  <a:lnTo>
                    <a:pt x="89" y="14"/>
                  </a:lnTo>
                  <a:lnTo>
                    <a:pt x="89" y="20"/>
                  </a:lnTo>
                  <a:lnTo>
                    <a:pt x="87" y="30"/>
                  </a:lnTo>
                  <a:lnTo>
                    <a:pt x="89" y="40"/>
                  </a:lnTo>
                  <a:lnTo>
                    <a:pt x="90" y="45"/>
                  </a:lnTo>
                  <a:lnTo>
                    <a:pt x="94" y="29"/>
                  </a:lnTo>
                  <a:lnTo>
                    <a:pt x="97" y="14"/>
                  </a:lnTo>
                  <a:lnTo>
                    <a:pt x="100" y="29"/>
                  </a:lnTo>
                  <a:lnTo>
                    <a:pt x="104" y="44"/>
                  </a:lnTo>
                  <a:lnTo>
                    <a:pt x="105" y="57"/>
                  </a:lnTo>
                  <a:lnTo>
                    <a:pt x="107" y="74"/>
                  </a:lnTo>
                  <a:lnTo>
                    <a:pt x="112" y="75"/>
                  </a:lnTo>
                  <a:lnTo>
                    <a:pt x="115" y="74"/>
                  </a:lnTo>
                  <a:lnTo>
                    <a:pt x="117" y="70"/>
                  </a:lnTo>
                  <a:lnTo>
                    <a:pt x="117" y="67"/>
                  </a:lnTo>
                  <a:lnTo>
                    <a:pt x="117" y="57"/>
                  </a:lnTo>
                  <a:lnTo>
                    <a:pt x="114" y="45"/>
                  </a:lnTo>
                  <a:lnTo>
                    <a:pt x="120" y="49"/>
                  </a:lnTo>
                  <a:lnTo>
                    <a:pt x="125" y="50"/>
                  </a:lnTo>
                  <a:lnTo>
                    <a:pt x="132" y="50"/>
                  </a:lnTo>
                  <a:lnTo>
                    <a:pt x="137" y="49"/>
                  </a:lnTo>
                  <a:lnTo>
                    <a:pt x="132" y="47"/>
                  </a:lnTo>
                  <a:lnTo>
                    <a:pt x="129" y="44"/>
                  </a:lnTo>
                  <a:lnTo>
                    <a:pt x="124" y="40"/>
                  </a:lnTo>
                  <a:lnTo>
                    <a:pt x="120" y="37"/>
                  </a:lnTo>
                  <a:lnTo>
                    <a:pt x="114" y="29"/>
                  </a:lnTo>
                  <a:lnTo>
                    <a:pt x="107" y="19"/>
                  </a:lnTo>
                  <a:lnTo>
                    <a:pt x="107" y="14"/>
                  </a:lnTo>
                  <a:lnTo>
                    <a:pt x="105" y="10"/>
                  </a:lnTo>
                  <a:lnTo>
                    <a:pt x="104" y="7"/>
                  </a:lnTo>
                  <a:lnTo>
                    <a:pt x="102" y="5"/>
                  </a:lnTo>
                  <a:lnTo>
                    <a:pt x="97" y="2"/>
                  </a:lnTo>
                  <a:lnTo>
                    <a:pt x="90" y="0"/>
                  </a:lnTo>
                  <a:lnTo>
                    <a:pt x="75" y="0"/>
                  </a:lnTo>
                  <a:lnTo>
                    <a:pt x="65" y="0"/>
                  </a:lnTo>
                  <a:lnTo>
                    <a:pt x="40" y="20"/>
                  </a:lnTo>
                  <a:lnTo>
                    <a:pt x="15" y="42"/>
                  </a:lnTo>
                  <a:lnTo>
                    <a:pt x="12" y="44"/>
                  </a:lnTo>
                  <a:lnTo>
                    <a:pt x="10" y="44"/>
                  </a:lnTo>
                  <a:lnTo>
                    <a:pt x="7" y="42"/>
                  </a:lnTo>
                  <a:lnTo>
                    <a:pt x="7" y="40"/>
                  </a:lnTo>
                  <a:lnTo>
                    <a:pt x="5" y="32"/>
                  </a:lnTo>
                  <a:lnTo>
                    <a:pt x="5" y="24"/>
                  </a:lnTo>
                  <a:close/>
                </a:path>
              </a:pathLst>
            </a:custGeom>
            <a:solidFill>
              <a:srgbClr val="1F1A17"/>
            </a:solidFill>
            <a:ln w="9525">
              <a:noFill/>
              <a:round/>
              <a:headEnd/>
              <a:tailEnd/>
            </a:ln>
          </p:spPr>
          <p:txBody>
            <a:bodyPr/>
            <a:lstStyle/>
            <a:p>
              <a:endParaRPr lang="en-US"/>
            </a:p>
          </p:txBody>
        </p:sp>
        <p:sp>
          <p:nvSpPr>
            <p:cNvPr id="5493" name="Freeform 1397"/>
            <p:cNvSpPr>
              <a:spLocks/>
            </p:cNvSpPr>
            <p:nvPr/>
          </p:nvSpPr>
          <p:spPr bwMode="auto">
            <a:xfrm>
              <a:off x="3392" y="3638"/>
              <a:ext cx="37" cy="48"/>
            </a:xfrm>
            <a:custGeom>
              <a:avLst/>
              <a:gdLst/>
              <a:ahLst/>
              <a:cxnLst>
                <a:cxn ang="0">
                  <a:pos x="12" y="0"/>
                </a:cxn>
                <a:cxn ang="0">
                  <a:pos x="10" y="0"/>
                </a:cxn>
                <a:cxn ang="0">
                  <a:pos x="7" y="5"/>
                </a:cxn>
                <a:cxn ang="0">
                  <a:pos x="2" y="10"/>
                </a:cxn>
                <a:cxn ang="0">
                  <a:pos x="0" y="18"/>
                </a:cxn>
                <a:cxn ang="0">
                  <a:pos x="3" y="26"/>
                </a:cxn>
                <a:cxn ang="0">
                  <a:pos x="8" y="36"/>
                </a:cxn>
                <a:cxn ang="0">
                  <a:pos x="13" y="45"/>
                </a:cxn>
                <a:cxn ang="0">
                  <a:pos x="15" y="47"/>
                </a:cxn>
                <a:cxn ang="0">
                  <a:pos x="15" y="26"/>
                </a:cxn>
                <a:cxn ang="0">
                  <a:pos x="25" y="48"/>
                </a:cxn>
                <a:cxn ang="0">
                  <a:pos x="30" y="43"/>
                </a:cxn>
                <a:cxn ang="0">
                  <a:pos x="28" y="35"/>
                </a:cxn>
                <a:cxn ang="0">
                  <a:pos x="30" y="16"/>
                </a:cxn>
                <a:cxn ang="0">
                  <a:pos x="33" y="6"/>
                </a:cxn>
                <a:cxn ang="0">
                  <a:pos x="37" y="5"/>
                </a:cxn>
                <a:cxn ang="0">
                  <a:pos x="12" y="13"/>
                </a:cxn>
                <a:cxn ang="0">
                  <a:pos x="12" y="0"/>
                </a:cxn>
              </a:cxnLst>
              <a:rect l="0" t="0" r="r" b="b"/>
              <a:pathLst>
                <a:path w="37" h="48">
                  <a:moveTo>
                    <a:pt x="12" y="0"/>
                  </a:moveTo>
                  <a:lnTo>
                    <a:pt x="10" y="0"/>
                  </a:lnTo>
                  <a:lnTo>
                    <a:pt x="7" y="5"/>
                  </a:lnTo>
                  <a:lnTo>
                    <a:pt x="2" y="10"/>
                  </a:lnTo>
                  <a:lnTo>
                    <a:pt x="0" y="18"/>
                  </a:lnTo>
                  <a:lnTo>
                    <a:pt x="3" y="26"/>
                  </a:lnTo>
                  <a:lnTo>
                    <a:pt x="8" y="36"/>
                  </a:lnTo>
                  <a:lnTo>
                    <a:pt x="13" y="45"/>
                  </a:lnTo>
                  <a:lnTo>
                    <a:pt x="15" y="47"/>
                  </a:lnTo>
                  <a:lnTo>
                    <a:pt x="15" y="26"/>
                  </a:lnTo>
                  <a:lnTo>
                    <a:pt x="25" y="48"/>
                  </a:lnTo>
                  <a:lnTo>
                    <a:pt x="30" y="43"/>
                  </a:lnTo>
                  <a:lnTo>
                    <a:pt x="28" y="35"/>
                  </a:lnTo>
                  <a:lnTo>
                    <a:pt x="30" y="16"/>
                  </a:lnTo>
                  <a:lnTo>
                    <a:pt x="33" y="6"/>
                  </a:lnTo>
                  <a:lnTo>
                    <a:pt x="37" y="5"/>
                  </a:lnTo>
                  <a:lnTo>
                    <a:pt x="12" y="13"/>
                  </a:lnTo>
                  <a:lnTo>
                    <a:pt x="12" y="0"/>
                  </a:lnTo>
                  <a:close/>
                </a:path>
              </a:pathLst>
            </a:custGeom>
            <a:solidFill>
              <a:srgbClr val="1F1A17"/>
            </a:solidFill>
            <a:ln w="9525">
              <a:noFill/>
              <a:round/>
              <a:headEnd/>
              <a:tailEnd/>
            </a:ln>
          </p:spPr>
          <p:txBody>
            <a:bodyPr/>
            <a:lstStyle/>
            <a:p>
              <a:endParaRPr lang="en-US"/>
            </a:p>
          </p:txBody>
        </p:sp>
        <p:sp>
          <p:nvSpPr>
            <p:cNvPr id="5494" name="Freeform 1398"/>
            <p:cNvSpPr>
              <a:spLocks/>
            </p:cNvSpPr>
            <p:nvPr/>
          </p:nvSpPr>
          <p:spPr bwMode="auto">
            <a:xfrm>
              <a:off x="3272" y="3564"/>
              <a:ext cx="70" cy="35"/>
            </a:xfrm>
            <a:custGeom>
              <a:avLst/>
              <a:gdLst/>
              <a:ahLst/>
              <a:cxnLst>
                <a:cxn ang="0">
                  <a:pos x="0" y="5"/>
                </a:cxn>
                <a:cxn ang="0">
                  <a:pos x="0" y="3"/>
                </a:cxn>
                <a:cxn ang="0">
                  <a:pos x="3" y="2"/>
                </a:cxn>
                <a:cxn ang="0">
                  <a:pos x="10" y="2"/>
                </a:cxn>
                <a:cxn ang="0">
                  <a:pos x="18" y="3"/>
                </a:cxn>
                <a:cxn ang="0">
                  <a:pos x="38" y="14"/>
                </a:cxn>
                <a:cxn ang="0">
                  <a:pos x="48" y="19"/>
                </a:cxn>
                <a:cxn ang="0">
                  <a:pos x="46" y="2"/>
                </a:cxn>
                <a:cxn ang="0">
                  <a:pos x="50" y="0"/>
                </a:cxn>
                <a:cxn ang="0">
                  <a:pos x="58" y="2"/>
                </a:cxn>
                <a:cxn ang="0">
                  <a:pos x="65" y="10"/>
                </a:cxn>
                <a:cxn ang="0">
                  <a:pos x="70" y="17"/>
                </a:cxn>
                <a:cxn ang="0">
                  <a:pos x="66" y="35"/>
                </a:cxn>
                <a:cxn ang="0">
                  <a:pos x="61" y="14"/>
                </a:cxn>
                <a:cxn ang="0">
                  <a:pos x="61" y="15"/>
                </a:cxn>
                <a:cxn ang="0">
                  <a:pos x="58" y="19"/>
                </a:cxn>
                <a:cxn ang="0">
                  <a:pos x="55" y="24"/>
                </a:cxn>
                <a:cxn ang="0">
                  <a:pos x="46" y="25"/>
                </a:cxn>
                <a:cxn ang="0">
                  <a:pos x="26" y="24"/>
                </a:cxn>
                <a:cxn ang="0">
                  <a:pos x="15" y="22"/>
                </a:cxn>
                <a:cxn ang="0">
                  <a:pos x="11" y="5"/>
                </a:cxn>
                <a:cxn ang="0">
                  <a:pos x="0" y="5"/>
                </a:cxn>
              </a:cxnLst>
              <a:rect l="0" t="0" r="r" b="b"/>
              <a:pathLst>
                <a:path w="70" h="35">
                  <a:moveTo>
                    <a:pt x="0" y="5"/>
                  </a:moveTo>
                  <a:lnTo>
                    <a:pt x="0" y="3"/>
                  </a:lnTo>
                  <a:lnTo>
                    <a:pt x="3" y="2"/>
                  </a:lnTo>
                  <a:lnTo>
                    <a:pt x="10" y="2"/>
                  </a:lnTo>
                  <a:lnTo>
                    <a:pt x="18" y="3"/>
                  </a:lnTo>
                  <a:lnTo>
                    <a:pt x="38" y="14"/>
                  </a:lnTo>
                  <a:lnTo>
                    <a:pt x="48" y="19"/>
                  </a:lnTo>
                  <a:lnTo>
                    <a:pt x="46" y="2"/>
                  </a:lnTo>
                  <a:lnTo>
                    <a:pt x="50" y="0"/>
                  </a:lnTo>
                  <a:lnTo>
                    <a:pt x="58" y="2"/>
                  </a:lnTo>
                  <a:lnTo>
                    <a:pt x="65" y="10"/>
                  </a:lnTo>
                  <a:lnTo>
                    <a:pt x="70" y="17"/>
                  </a:lnTo>
                  <a:lnTo>
                    <a:pt x="66" y="35"/>
                  </a:lnTo>
                  <a:lnTo>
                    <a:pt x="61" y="14"/>
                  </a:lnTo>
                  <a:lnTo>
                    <a:pt x="61" y="15"/>
                  </a:lnTo>
                  <a:lnTo>
                    <a:pt x="58" y="19"/>
                  </a:lnTo>
                  <a:lnTo>
                    <a:pt x="55" y="24"/>
                  </a:lnTo>
                  <a:lnTo>
                    <a:pt x="46" y="25"/>
                  </a:lnTo>
                  <a:lnTo>
                    <a:pt x="26" y="24"/>
                  </a:lnTo>
                  <a:lnTo>
                    <a:pt x="15" y="22"/>
                  </a:lnTo>
                  <a:lnTo>
                    <a:pt x="11" y="5"/>
                  </a:lnTo>
                  <a:lnTo>
                    <a:pt x="0" y="5"/>
                  </a:lnTo>
                  <a:close/>
                </a:path>
              </a:pathLst>
            </a:custGeom>
            <a:solidFill>
              <a:srgbClr val="1F1A17"/>
            </a:solidFill>
            <a:ln w="9525">
              <a:noFill/>
              <a:round/>
              <a:headEnd/>
              <a:tailEnd/>
            </a:ln>
          </p:spPr>
          <p:txBody>
            <a:bodyPr/>
            <a:lstStyle/>
            <a:p>
              <a:endParaRPr lang="en-US"/>
            </a:p>
          </p:txBody>
        </p:sp>
        <p:sp>
          <p:nvSpPr>
            <p:cNvPr id="5495" name="Freeform 1399"/>
            <p:cNvSpPr>
              <a:spLocks/>
            </p:cNvSpPr>
            <p:nvPr/>
          </p:nvSpPr>
          <p:spPr bwMode="auto">
            <a:xfrm>
              <a:off x="3273" y="3618"/>
              <a:ext cx="54" cy="53"/>
            </a:xfrm>
            <a:custGeom>
              <a:avLst/>
              <a:gdLst/>
              <a:ahLst/>
              <a:cxnLst>
                <a:cxn ang="0">
                  <a:pos x="0" y="0"/>
                </a:cxn>
                <a:cxn ang="0">
                  <a:pos x="12" y="5"/>
                </a:cxn>
                <a:cxn ang="0">
                  <a:pos x="27" y="16"/>
                </a:cxn>
                <a:cxn ang="0">
                  <a:pos x="35" y="25"/>
                </a:cxn>
                <a:cxn ang="0">
                  <a:pos x="44" y="30"/>
                </a:cxn>
                <a:cxn ang="0">
                  <a:pos x="50" y="41"/>
                </a:cxn>
                <a:cxn ang="0">
                  <a:pos x="54" y="50"/>
                </a:cxn>
                <a:cxn ang="0">
                  <a:pos x="50" y="53"/>
                </a:cxn>
                <a:cxn ang="0">
                  <a:pos x="49" y="53"/>
                </a:cxn>
                <a:cxn ang="0">
                  <a:pos x="45" y="51"/>
                </a:cxn>
                <a:cxn ang="0">
                  <a:pos x="42" y="50"/>
                </a:cxn>
                <a:cxn ang="0">
                  <a:pos x="37" y="43"/>
                </a:cxn>
                <a:cxn ang="0">
                  <a:pos x="32" y="36"/>
                </a:cxn>
                <a:cxn ang="0">
                  <a:pos x="32" y="40"/>
                </a:cxn>
                <a:cxn ang="0">
                  <a:pos x="30" y="45"/>
                </a:cxn>
                <a:cxn ang="0">
                  <a:pos x="27" y="45"/>
                </a:cxn>
                <a:cxn ang="0">
                  <a:pos x="24" y="46"/>
                </a:cxn>
                <a:cxn ang="0">
                  <a:pos x="22" y="40"/>
                </a:cxn>
                <a:cxn ang="0">
                  <a:pos x="20" y="33"/>
                </a:cxn>
                <a:cxn ang="0">
                  <a:pos x="17" y="30"/>
                </a:cxn>
                <a:cxn ang="0">
                  <a:pos x="14" y="26"/>
                </a:cxn>
                <a:cxn ang="0">
                  <a:pos x="14" y="20"/>
                </a:cxn>
                <a:cxn ang="0">
                  <a:pos x="14" y="13"/>
                </a:cxn>
                <a:cxn ang="0">
                  <a:pos x="7" y="6"/>
                </a:cxn>
                <a:cxn ang="0">
                  <a:pos x="0" y="0"/>
                </a:cxn>
              </a:cxnLst>
              <a:rect l="0" t="0" r="r" b="b"/>
              <a:pathLst>
                <a:path w="54" h="53">
                  <a:moveTo>
                    <a:pt x="0" y="0"/>
                  </a:moveTo>
                  <a:lnTo>
                    <a:pt x="12" y="5"/>
                  </a:lnTo>
                  <a:lnTo>
                    <a:pt x="27" y="16"/>
                  </a:lnTo>
                  <a:lnTo>
                    <a:pt x="35" y="25"/>
                  </a:lnTo>
                  <a:lnTo>
                    <a:pt x="44" y="30"/>
                  </a:lnTo>
                  <a:lnTo>
                    <a:pt x="50" y="41"/>
                  </a:lnTo>
                  <a:lnTo>
                    <a:pt x="54" y="50"/>
                  </a:lnTo>
                  <a:lnTo>
                    <a:pt x="50" y="53"/>
                  </a:lnTo>
                  <a:lnTo>
                    <a:pt x="49" y="53"/>
                  </a:lnTo>
                  <a:lnTo>
                    <a:pt x="45" y="51"/>
                  </a:lnTo>
                  <a:lnTo>
                    <a:pt x="42" y="50"/>
                  </a:lnTo>
                  <a:lnTo>
                    <a:pt x="37" y="43"/>
                  </a:lnTo>
                  <a:lnTo>
                    <a:pt x="32" y="36"/>
                  </a:lnTo>
                  <a:lnTo>
                    <a:pt x="32" y="40"/>
                  </a:lnTo>
                  <a:lnTo>
                    <a:pt x="30" y="45"/>
                  </a:lnTo>
                  <a:lnTo>
                    <a:pt x="27" y="45"/>
                  </a:lnTo>
                  <a:lnTo>
                    <a:pt x="24" y="46"/>
                  </a:lnTo>
                  <a:lnTo>
                    <a:pt x="22" y="40"/>
                  </a:lnTo>
                  <a:lnTo>
                    <a:pt x="20" y="33"/>
                  </a:lnTo>
                  <a:lnTo>
                    <a:pt x="17" y="30"/>
                  </a:lnTo>
                  <a:lnTo>
                    <a:pt x="14" y="26"/>
                  </a:lnTo>
                  <a:lnTo>
                    <a:pt x="14" y="20"/>
                  </a:lnTo>
                  <a:lnTo>
                    <a:pt x="14" y="13"/>
                  </a:lnTo>
                  <a:lnTo>
                    <a:pt x="7" y="6"/>
                  </a:lnTo>
                  <a:lnTo>
                    <a:pt x="0" y="0"/>
                  </a:lnTo>
                  <a:close/>
                </a:path>
              </a:pathLst>
            </a:custGeom>
            <a:solidFill>
              <a:srgbClr val="1F1A17"/>
            </a:solidFill>
            <a:ln w="9525">
              <a:noFill/>
              <a:round/>
              <a:headEnd/>
              <a:tailEnd/>
            </a:ln>
          </p:spPr>
          <p:txBody>
            <a:bodyPr/>
            <a:lstStyle/>
            <a:p>
              <a:endParaRPr lang="en-US"/>
            </a:p>
          </p:txBody>
        </p:sp>
        <p:sp>
          <p:nvSpPr>
            <p:cNvPr id="5496" name="Freeform 1400"/>
            <p:cNvSpPr>
              <a:spLocks/>
            </p:cNvSpPr>
            <p:nvPr/>
          </p:nvSpPr>
          <p:spPr bwMode="auto">
            <a:xfrm>
              <a:off x="3342" y="3621"/>
              <a:ext cx="43" cy="32"/>
            </a:xfrm>
            <a:custGeom>
              <a:avLst/>
              <a:gdLst/>
              <a:ahLst/>
              <a:cxnLst>
                <a:cxn ang="0">
                  <a:pos x="8" y="0"/>
                </a:cxn>
                <a:cxn ang="0">
                  <a:pos x="0" y="5"/>
                </a:cxn>
                <a:cxn ang="0">
                  <a:pos x="0" y="20"/>
                </a:cxn>
                <a:cxn ang="0">
                  <a:pos x="6" y="25"/>
                </a:cxn>
                <a:cxn ang="0">
                  <a:pos x="18" y="32"/>
                </a:cxn>
                <a:cxn ang="0">
                  <a:pos x="25" y="32"/>
                </a:cxn>
                <a:cxn ang="0">
                  <a:pos x="33" y="28"/>
                </a:cxn>
                <a:cxn ang="0">
                  <a:pos x="42" y="25"/>
                </a:cxn>
                <a:cxn ang="0">
                  <a:pos x="43" y="23"/>
                </a:cxn>
                <a:cxn ang="0">
                  <a:pos x="37" y="23"/>
                </a:cxn>
                <a:cxn ang="0">
                  <a:pos x="21" y="20"/>
                </a:cxn>
                <a:cxn ang="0">
                  <a:pos x="16" y="17"/>
                </a:cxn>
                <a:cxn ang="0">
                  <a:pos x="11" y="10"/>
                </a:cxn>
                <a:cxn ang="0">
                  <a:pos x="8" y="3"/>
                </a:cxn>
                <a:cxn ang="0">
                  <a:pos x="8" y="0"/>
                </a:cxn>
              </a:cxnLst>
              <a:rect l="0" t="0" r="r" b="b"/>
              <a:pathLst>
                <a:path w="43" h="32">
                  <a:moveTo>
                    <a:pt x="8" y="0"/>
                  </a:moveTo>
                  <a:lnTo>
                    <a:pt x="0" y="5"/>
                  </a:lnTo>
                  <a:lnTo>
                    <a:pt x="0" y="20"/>
                  </a:lnTo>
                  <a:lnTo>
                    <a:pt x="6" y="25"/>
                  </a:lnTo>
                  <a:lnTo>
                    <a:pt x="18" y="32"/>
                  </a:lnTo>
                  <a:lnTo>
                    <a:pt x="25" y="32"/>
                  </a:lnTo>
                  <a:lnTo>
                    <a:pt x="33" y="28"/>
                  </a:lnTo>
                  <a:lnTo>
                    <a:pt x="42" y="25"/>
                  </a:lnTo>
                  <a:lnTo>
                    <a:pt x="43" y="23"/>
                  </a:lnTo>
                  <a:lnTo>
                    <a:pt x="37" y="23"/>
                  </a:lnTo>
                  <a:lnTo>
                    <a:pt x="21" y="20"/>
                  </a:lnTo>
                  <a:lnTo>
                    <a:pt x="16" y="17"/>
                  </a:lnTo>
                  <a:lnTo>
                    <a:pt x="11" y="10"/>
                  </a:lnTo>
                  <a:lnTo>
                    <a:pt x="8" y="3"/>
                  </a:lnTo>
                  <a:lnTo>
                    <a:pt x="8" y="0"/>
                  </a:lnTo>
                  <a:close/>
                </a:path>
              </a:pathLst>
            </a:custGeom>
            <a:solidFill>
              <a:srgbClr val="1F1A17"/>
            </a:solidFill>
            <a:ln w="9525">
              <a:noFill/>
              <a:round/>
              <a:headEnd/>
              <a:tailEnd/>
            </a:ln>
          </p:spPr>
          <p:txBody>
            <a:bodyPr/>
            <a:lstStyle/>
            <a:p>
              <a:endParaRPr lang="en-US"/>
            </a:p>
          </p:txBody>
        </p:sp>
        <p:sp>
          <p:nvSpPr>
            <p:cNvPr id="5497" name="Freeform 1401"/>
            <p:cNvSpPr>
              <a:spLocks/>
            </p:cNvSpPr>
            <p:nvPr/>
          </p:nvSpPr>
          <p:spPr bwMode="auto">
            <a:xfrm>
              <a:off x="3449" y="3516"/>
              <a:ext cx="35" cy="30"/>
            </a:xfrm>
            <a:custGeom>
              <a:avLst/>
              <a:gdLst/>
              <a:ahLst/>
              <a:cxnLst>
                <a:cxn ang="0">
                  <a:pos x="0" y="13"/>
                </a:cxn>
                <a:cxn ang="0">
                  <a:pos x="1" y="10"/>
                </a:cxn>
                <a:cxn ang="0">
                  <a:pos x="5" y="5"/>
                </a:cxn>
                <a:cxn ang="0">
                  <a:pos x="13" y="1"/>
                </a:cxn>
                <a:cxn ang="0">
                  <a:pos x="20" y="0"/>
                </a:cxn>
                <a:cxn ang="0">
                  <a:pos x="23" y="0"/>
                </a:cxn>
                <a:cxn ang="0">
                  <a:pos x="26" y="3"/>
                </a:cxn>
                <a:cxn ang="0">
                  <a:pos x="30" y="5"/>
                </a:cxn>
                <a:cxn ang="0">
                  <a:pos x="31" y="8"/>
                </a:cxn>
                <a:cxn ang="0">
                  <a:pos x="33" y="15"/>
                </a:cxn>
                <a:cxn ang="0">
                  <a:pos x="33" y="18"/>
                </a:cxn>
                <a:cxn ang="0">
                  <a:pos x="35" y="30"/>
                </a:cxn>
                <a:cxn ang="0">
                  <a:pos x="31" y="30"/>
                </a:cxn>
                <a:cxn ang="0">
                  <a:pos x="26" y="10"/>
                </a:cxn>
                <a:cxn ang="0">
                  <a:pos x="18" y="23"/>
                </a:cxn>
                <a:cxn ang="0">
                  <a:pos x="13" y="8"/>
                </a:cxn>
                <a:cxn ang="0">
                  <a:pos x="0" y="13"/>
                </a:cxn>
              </a:cxnLst>
              <a:rect l="0" t="0" r="r" b="b"/>
              <a:pathLst>
                <a:path w="35" h="30">
                  <a:moveTo>
                    <a:pt x="0" y="13"/>
                  </a:moveTo>
                  <a:lnTo>
                    <a:pt x="1" y="10"/>
                  </a:lnTo>
                  <a:lnTo>
                    <a:pt x="5" y="5"/>
                  </a:lnTo>
                  <a:lnTo>
                    <a:pt x="13" y="1"/>
                  </a:lnTo>
                  <a:lnTo>
                    <a:pt x="20" y="0"/>
                  </a:lnTo>
                  <a:lnTo>
                    <a:pt x="23" y="0"/>
                  </a:lnTo>
                  <a:lnTo>
                    <a:pt x="26" y="3"/>
                  </a:lnTo>
                  <a:lnTo>
                    <a:pt x="30" y="5"/>
                  </a:lnTo>
                  <a:lnTo>
                    <a:pt x="31" y="8"/>
                  </a:lnTo>
                  <a:lnTo>
                    <a:pt x="33" y="15"/>
                  </a:lnTo>
                  <a:lnTo>
                    <a:pt x="33" y="18"/>
                  </a:lnTo>
                  <a:lnTo>
                    <a:pt x="35" y="30"/>
                  </a:lnTo>
                  <a:lnTo>
                    <a:pt x="31" y="30"/>
                  </a:lnTo>
                  <a:lnTo>
                    <a:pt x="26" y="10"/>
                  </a:lnTo>
                  <a:lnTo>
                    <a:pt x="18" y="23"/>
                  </a:lnTo>
                  <a:lnTo>
                    <a:pt x="13" y="8"/>
                  </a:lnTo>
                  <a:lnTo>
                    <a:pt x="0" y="13"/>
                  </a:lnTo>
                  <a:close/>
                </a:path>
              </a:pathLst>
            </a:custGeom>
            <a:solidFill>
              <a:srgbClr val="1F1A17"/>
            </a:solidFill>
            <a:ln w="9525">
              <a:noFill/>
              <a:round/>
              <a:headEnd/>
              <a:tailEnd/>
            </a:ln>
          </p:spPr>
          <p:txBody>
            <a:bodyPr/>
            <a:lstStyle/>
            <a:p>
              <a:endParaRPr lang="en-US"/>
            </a:p>
          </p:txBody>
        </p:sp>
        <p:sp>
          <p:nvSpPr>
            <p:cNvPr id="5498" name="Freeform 1402"/>
            <p:cNvSpPr>
              <a:spLocks/>
            </p:cNvSpPr>
            <p:nvPr/>
          </p:nvSpPr>
          <p:spPr bwMode="auto">
            <a:xfrm>
              <a:off x="3367" y="3591"/>
              <a:ext cx="45" cy="37"/>
            </a:xfrm>
            <a:custGeom>
              <a:avLst/>
              <a:gdLst/>
              <a:ahLst/>
              <a:cxnLst>
                <a:cxn ang="0">
                  <a:pos x="0" y="37"/>
                </a:cxn>
                <a:cxn ang="0">
                  <a:pos x="3" y="32"/>
                </a:cxn>
                <a:cxn ang="0">
                  <a:pos x="7" y="27"/>
                </a:cxn>
                <a:cxn ang="0">
                  <a:pos x="12" y="22"/>
                </a:cxn>
                <a:cxn ang="0">
                  <a:pos x="15" y="20"/>
                </a:cxn>
                <a:cxn ang="0">
                  <a:pos x="10" y="20"/>
                </a:cxn>
                <a:cxn ang="0">
                  <a:pos x="3" y="18"/>
                </a:cxn>
                <a:cxn ang="0">
                  <a:pos x="10" y="17"/>
                </a:cxn>
                <a:cxn ang="0">
                  <a:pos x="15" y="17"/>
                </a:cxn>
                <a:cxn ang="0">
                  <a:pos x="22" y="17"/>
                </a:cxn>
                <a:cxn ang="0">
                  <a:pos x="27" y="18"/>
                </a:cxn>
                <a:cxn ang="0">
                  <a:pos x="25" y="12"/>
                </a:cxn>
                <a:cxn ang="0">
                  <a:pos x="25" y="5"/>
                </a:cxn>
                <a:cxn ang="0">
                  <a:pos x="27" y="2"/>
                </a:cxn>
                <a:cxn ang="0">
                  <a:pos x="30" y="0"/>
                </a:cxn>
                <a:cxn ang="0">
                  <a:pos x="38" y="0"/>
                </a:cxn>
                <a:cxn ang="0">
                  <a:pos x="45" y="2"/>
                </a:cxn>
                <a:cxn ang="0">
                  <a:pos x="40" y="12"/>
                </a:cxn>
                <a:cxn ang="0">
                  <a:pos x="35" y="22"/>
                </a:cxn>
                <a:cxn ang="0">
                  <a:pos x="27" y="22"/>
                </a:cxn>
                <a:cxn ang="0">
                  <a:pos x="17" y="25"/>
                </a:cxn>
                <a:cxn ang="0">
                  <a:pos x="8" y="30"/>
                </a:cxn>
                <a:cxn ang="0">
                  <a:pos x="0" y="37"/>
                </a:cxn>
              </a:cxnLst>
              <a:rect l="0" t="0" r="r" b="b"/>
              <a:pathLst>
                <a:path w="45" h="37">
                  <a:moveTo>
                    <a:pt x="0" y="37"/>
                  </a:moveTo>
                  <a:lnTo>
                    <a:pt x="3" y="32"/>
                  </a:lnTo>
                  <a:lnTo>
                    <a:pt x="7" y="27"/>
                  </a:lnTo>
                  <a:lnTo>
                    <a:pt x="12" y="22"/>
                  </a:lnTo>
                  <a:lnTo>
                    <a:pt x="15" y="20"/>
                  </a:lnTo>
                  <a:lnTo>
                    <a:pt x="10" y="20"/>
                  </a:lnTo>
                  <a:lnTo>
                    <a:pt x="3" y="18"/>
                  </a:lnTo>
                  <a:lnTo>
                    <a:pt x="10" y="17"/>
                  </a:lnTo>
                  <a:lnTo>
                    <a:pt x="15" y="17"/>
                  </a:lnTo>
                  <a:lnTo>
                    <a:pt x="22" y="17"/>
                  </a:lnTo>
                  <a:lnTo>
                    <a:pt x="27" y="18"/>
                  </a:lnTo>
                  <a:lnTo>
                    <a:pt x="25" y="12"/>
                  </a:lnTo>
                  <a:lnTo>
                    <a:pt x="25" y="5"/>
                  </a:lnTo>
                  <a:lnTo>
                    <a:pt x="27" y="2"/>
                  </a:lnTo>
                  <a:lnTo>
                    <a:pt x="30" y="0"/>
                  </a:lnTo>
                  <a:lnTo>
                    <a:pt x="38" y="0"/>
                  </a:lnTo>
                  <a:lnTo>
                    <a:pt x="45" y="2"/>
                  </a:lnTo>
                  <a:lnTo>
                    <a:pt x="40" y="12"/>
                  </a:lnTo>
                  <a:lnTo>
                    <a:pt x="35" y="22"/>
                  </a:lnTo>
                  <a:lnTo>
                    <a:pt x="27" y="22"/>
                  </a:lnTo>
                  <a:lnTo>
                    <a:pt x="17" y="25"/>
                  </a:lnTo>
                  <a:lnTo>
                    <a:pt x="8" y="30"/>
                  </a:lnTo>
                  <a:lnTo>
                    <a:pt x="0" y="37"/>
                  </a:lnTo>
                  <a:close/>
                </a:path>
              </a:pathLst>
            </a:custGeom>
            <a:solidFill>
              <a:srgbClr val="1F1A17"/>
            </a:solidFill>
            <a:ln w="9525">
              <a:noFill/>
              <a:round/>
              <a:headEnd/>
              <a:tailEnd/>
            </a:ln>
          </p:spPr>
          <p:txBody>
            <a:bodyPr/>
            <a:lstStyle/>
            <a:p>
              <a:endParaRPr lang="en-US"/>
            </a:p>
          </p:txBody>
        </p:sp>
        <p:sp>
          <p:nvSpPr>
            <p:cNvPr id="5499" name="Freeform 1403"/>
            <p:cNvSpPr>
              <a:spLocks/>
            </p:cNvSpPr>
            <p:nvPr/>
          </p:nvSpPr>
          <p:spPr bwMode="auto">
            <a:xfrm>
              <a:off x="3449" y="3566"/>
              <a:ext cx="18" cy="17"/>
            </a:xfrm>
            <a:custGeom>
              <a:avLst/>
              <a:gdLst/>
              <a:ahLst/>
              <a:cxnLst>
                <a:cxn ang="0">
                  <a:pos x="0" y="17"/>
                </a:cxn>
                <a:cxn ang="0">
                  <a:pos x="0" y="12"/>
                </a:cxn>
                <a:cxn ang="0">
                  <a:pos x="0" y="3"/>
                </a:cxn>
                <a:cxn ang="0">
                  <a:pos x="1" y="1"/>
                </a:cxn>
                <a:cxn ang="0">
                  <a:pos x="5" y="0"/>
                </a:cxn>
                <a:cxn ang="0">
                  <a:pos x="8" y="1"/>
                </a:cxn>
                <a:cxn ang="0">
                  <a:pos x="11" y="3"/>
                </a:cxn>
                <a:cxn ang="0">
                  <a:pos x="16" y="12"/>
                </a:cxn>
                <a:cxn ang="0">
                  <a:pos x="18" y="15"/>
                </a:cxn>
                <a:cxn ang="0">
                  <a:pos x="0" y="17"/>
                </a:cxn>
              </a:cxnLst>
              <a:rect l="0" t="0" r="r" b="b"/>
              <a:pathLst>
                <a:path w="18" h="17">
                  <a:moveTo>
                    <a:pt x="0" y="17"/>
                  </a:moveTo>
                  <a:lnTo>
                    <a:pt x="0" y="12"/>
                  </a:lnTo>
                  <a:lnTo>
                    <a:pt x="0" y="3"/>
                  </a:lnTo>
                  <a:lnTo>
                    <a:pt x="1" y="1"/>
                  </a:lnTo>
                  <a:lnTo>
                    <a:pt x="5" y="0"/>
                  </a:lnTo>
                  <a:lnTo>
                    <a:pt x="8" y="1"/>
                  </a:lnTo>
                  <a:lnTo>
                    <a:pt x="11" y="3"/>
                  </a:lnTo>
                  <a:lnTo>
                    <a:pt x="16" y="12"/>
                  </a:lnTo>
                  <a:lnTo>
                    <a:pt x="18" y="15"/>
                  </a:lnTo>
                  <a:lnTo>
                    <a:pt x="0" y="17"/>
                  </a:lnTo>
                  <a:close/>
                </a:path>
              </a:pathLst>
            </a:custGeom>
            <a:solidFill>
              <a:srgbClr val="1F1A17"/>
            </a:solidFill>
            <a:ln w="9525">
              <a:noFill/>
              <a:round/>
              <a:headEnd/>
              <a:tailEnd/>
            </a:ln>
          </p:spPr>
          <p:txBody>
            <a:bodyPr/>
            <a:lstStyle/>
            <a:p>
              <a:endParaRPr lang="en-US"/>
            </a:p>
          </p:txBody>
        </p:sp>
        <p:sp>
          <p:nvSpPr>
            <p:cNvPr id="5500" name="Freeform 1404"/>
            <p:cNvSpPr>
              <a:spLocks/>
            </p:cNvSpPr>
            <p:nvPr/>
          </p:nvSpPr>
          <p:spPr bwMode="auto">
            <a:xfrm>
              <a:off x="3511" y="3551"/>
              <a:ext cx="23" cy="28"/>
            </a:xfrm>
            <a:custGeom>
              <a:avLst/>
              <a:gdLst/>
              <a:ahLst/>
              <a:cxnLst>
                <a:cxn ang="0">
                  <a:pos x="23" y="0"/>
                </a:cxn>
                <a:cxn ang="0">
                  <a:pos x="20" y="3"/>
                </a:cxn>
                <a:cxn ang="0">
                  <a:pos x="11" y="10"/>
                </a:cxn>
                <a:cxn ang="0">
                  <a:pos x="3" y="20"/>
                </a:cxn>
                <a:cxn ang="0">
                  <a:pos x="0" y="27"/>
                </a:cxn>
                <a:cxn ang="0">
                  <a:pos x="6" y="28"/>
                </a:cxn>
                <a:cxn ang="0">
                  <a:pos x="11" y="21"/>
                </a:cxn>
                <a:cxn ang="0">
                  <a:pos x="20" y="11"/>
                </a:cxn>
                <a:cxn ang="0">
                  <a:pos x="23" y="3"/>
                </a:cxn>
                <a:cxn ang="0">
                  <a:pos x="23" y="0"/>
                </a:cxn>
              </a:cxnLst>
              <a:rect l="0" t="0" r="r" b="b"/>
              <a:pathLst>
                <a:path w="23" h="28">
                  <a:moveTo>
                    <a:pt x="23" y="0"/>
                  </a:moveTo>
                  <a:lnTo>
                    <a:pt x="20" y="3"/>
                  </a:lnTo>
                  <a:lnTo>
                    <a:pt x="11" y="10"/>
                  </a:lnTo>
                  <a:lnTo>
                    <a:pt x="3" y="20"/>
                  </a:lnTo>
                  <a:lnTo>
                    <a:pt x="0" y="27"/>
                  </a:lnTo>
                  <a:lnTo>
                    <a:pt x="6" y="28"/>
                  </a:lnTo>
                  <a:lnTo>
                    <a:pt x="11" y="21"/>
                  </a:lnTo>
                  <a:lnTo>
                    <a:pt x="20" y="11"/>
                  </a:lnTo>
                  <a:lnTo>
                    <a:pt x="23" y="3"/>
                  </a:lnTo>
                  <a:lnTo>
                    <a:pt x="23" y="0"/>
                  </a:lnTo>
                  <a:close/>
                </a:path>
              </a:pathLst>
            </a:custGeom>
            <a:solidFill>
              <a:srgbClr val="1F1A17"/>
            </a:solidFill>
            <a:ln w="9525">
              <a:noFill/>
              <a:round/>
              <a:headEnd/>
              <a:tailEnd/>
            </a:ln>
          </p:spPr>
          <p:txBody>
            <a:bodyPr/>
            <a:lstStyle/>
            <a:p>
              <a:endParaRPr lang="en-US"/>
            </a:p>
          </p:txBody>
        </p:sp>
        <p:sp>
          <p:nvSpPr>
            <p:cNvPr id="5501" name="Freeform 1405"/>
            <p:cNvSpPr>
              <a:spLocks/>
            </p:cNvSpPr>
            <p:nvPr/>
          </p:nvSpPr>
          <p:spPr bwMode="auto">
            <a:xfrm>
              <a:off x="3681" y="3733"/>
              <a:ext cx="246" cy="44"/>
            </a:xfrm>
            <a:custGeom>
              <a:avLst/>
              <a:gdLst/>
              <a:ahLst/>
              <a:cxnLst>
                <a:cxn ang="0">
                  <a:pos x="110" y="0"/>
                </a:cxn>
                <a:cxn ang="0">
                  <a:pos x="102" y="3"/>
                </a:cxn>
                <a:cxn ang="0">
                  <a:pos x="90" y="7"/>
                </a:cxn>
                <a:cxn ang="0">
                  <a:pos x="82" y="7"/>
                </a:cxn>
                <a:cxn ang="0">
                  <a:pos x="65" y="8"/>
                </a:cxn>
                <a:cxn ang="0">
                  <a:pos x="47" y="8"/>
                </a:cxn>
                <a:cxn ang="0">
                  <a:pos x="35" y="8"/>
                </a:cxn>
                <a:cxn ang="0">
                  <a:pos x="25" y="10"/>
                </a:cxn>
                <a:cxn ang="0">
                  <a:pos x="12" y="12"/>
                </a:cxn>
                <a:cxn ang="0">
                  <a:pos x="7" y="13"/>
                </a:cxn>
                <a:cxn ang="0">
                  <a:pos x="2" y="15"/>
                </a:cxn>
                <a:cxn ang="0">
                  <a:pos x="0" y="18"/>
                </a:cxn>
                <a:cxn ang="0">
                  <a:pos x="0" y="22"/>
                </a:cxn>
                <a:cxn ang="0">
                  <a:pos x="5" y="25"/>
                </a:cxn>
                <a:cxn ang="0">
                  <a:pos x="15" y="27"/>
                </a:cxn>
                <a:cxn ang="0">
                  <a:pos x="28" y="28"/>
                </a:cxn>
                <a:cxn ang="0">
                  <a:pos x="43" y="30"/>
                </a:cxn>
                <a:cxn ang="0">
                  <a:pos x="72" y="32"/>
                </a:cxn>
                <a:cxn ang="0">
                  <a:pos x="89" y="32"/>
                </a:cxn>
                <a:cxn ang="0">
                  <a:pos x="99" y="38"/>
                </a:cxn>
                <a:cxn ang="0">
                  <a:pos x="117" y="44"/>
                </a:cxn>
                <a:cxn ang="0">
                  <a:pos x="137" y="42"/>
                </a:cxn>
                <a:cxn ang="0">
                  <a:pos x="154" y="38"/>
                </a:cxn>
                <a:cxn ang="0">
                  <a:pos x="170" y="37"/>
                </a:cxn>
                <a:cxn ang="0">
                  <a:pos x="199" y="35"/>
                </a:cxn>
                <a:cxn ang="0">
                  <a:pos x="226" y="33"/>
                </a:cxn>
                <a:cxn ang="0">
                  <a:pos x="241" y="30"/>
                </a:cxn>
                <a:cxn ang="0">
                  <a:pos x="244" y="28"/>
                </a:cxn>
                <a:cxn ang="0">
                  <a:pos x="246" y="27"/>
                </a:cxn>
                <a:cxn ang="0">
                  <a:pos x="246" y="25"/>
                </a:cxn>
                <a:cxn ang="0">
                  <a:pos x="246" y="23"/>
                </a:cxn>
                <a:cxn ang="0">
                  <a:pos x="241" y="18"/>
                </a:cxn>
                <a:cxn ang="0">
                  <a:pos x="232" y="15"/>
                </a:cxn>
                <a:cxn ang="0">
                  <a:pos x="207" y="12"/>
                </a:cxn>
                <a:cxn ang="0">
                  <a:pos x="182" y="8"/>
                </a:cxn>
                <a:cxn ang="0">
                  <a:pos x="157" y="5"/>
                </a:cxn>
                <a:cxn ang="0">
                  <a:pos x="132" y="0"/>
                </a:cxn>
                <a:cxn ang="0">
                  <a:pos x="122" y="0"/>
                </a:cxn>
                <a:cxn ang="0">
                  <a:pos x="110" y="0"/>
                </a:cxn>
              </a:cxnLst>
              <a:rect l="0" t="0" r="r" b="b"/>
              <a:pathLst>
                <a:path w="246" h="44">
                  <a:moveTo>
                    <a:pt x="110" y="0"/>
                  </a:moveTo>
                  <a:lnTo>
                    <a:pt x="102" y="3"/>
                  </a:lnTo>
                  <a:lnTo>
                    <a:pt x="90" y="7"/>
                  </a:lnTo>
                  <a:lnTo>
                    <a:pt x="82" y="7"/>
                  </a:lnTo>
                  <a:lnTo>
                    <a:pt x="65" y="8"/>
                  </a:lnTo>
                  <a:lnTo>
                    <a:pt x="47" y="8"/>
                  </a:lnTo>
                  <a:lnTo>
                    <a:pt x="35" y="8"/>
                  </a:lnTo>
                  <a:lnTo>
                    <a:pt x="25" y="10"/>
                  </a:lnTo>
                  <a:lnTo>
                    <a:pt x="12" y="12"/>
                  </a:lnTo>
                  <a:lnTo>
                    <a:pt x="7" y="13"/>
                  </a:lnTo>
                  <a:lnTo>
                    <a:pt x="2" y="15"/>
                  </a:lnTo>
                  <a:lnTo>
                    <a:pt x="0" y="18"/>
                  </a:lnTo>
                  <a:lnTo>
                    <a:pt x="0" y="22"/>
                  </a:lnTo>
                  <a:lnTo>
                    <a:pt x="5" y="25"/>
                  </a:lnTo>
                  <a:lnTo>
                    <a:pt x="15" y="27"/>
                  </a:lnTo>
                  <a:lnTo>
                    <a:pt x="28" y="28"/>
                  </a:lnTo>
                  <a:lnTo>
                    <a:pt x="43" y="30"/>
                  </a:lnTo>
                  <a:lnTo>
                    <a:pt x="72" y="32"/>
                  </a:lnTo>
                  <a:lnTo>
                    <a:pt x="89" y="32"/>
                  </a:lnTo>
                  <a:lnTo>
                    <a:pt x="99" y="38"/>
                  </a:lnTo>
                  <a:lnTo>
                    <a:pt x="117" y="44"/>
                  </a:lnTo>
                  <a:lnTo>
                    <a:pt x="137" y="42"/>
                  </a:lnTo>
                  <a:lnTo>
                    <a:pt x="154" y="38"/>
                  </a:lnTo>
                  <a:lnTo>
                    <a:pt x="170" y="37"/>
                  </a:lnTo>
                  <a:lnTo>
                    <a:pt x="199" y="35"/>
                  </a:lnTo>
                  <a:lnTo>
                    <a:pt x="226" y="33"/>
                  </a:lnTo>
                  <a:lnTo>
                    <a:pt x="241" y="30"/>
                  </a:lnTo>
                  <a:lnTo>
                    <a:pt x="244" y="28"/>
                  </a:lnTo>
                  <a:lnTo>
                    <a:pt x="246" y="27"/>
                  </a:lnTo>
                  <a:lnTo>
                    <a:pt x="246" y="25"/>
                  </a:lnTo>
                  <a:lnTo>
                    <a:pt x="246" y="23"/>
                  </a:lnTo>
                  <a:lnTo>
                    <a:pt x="241" y="18"/>
                  </a:lnTo>
                  <a:lnTo>
                    <a:pt x="232" y="15"/>
                  </a:lnTo>
                  <a:lnTo>
                    <a:pt x="207" y="12"/>
                  </a:lnTo>
                  <a:lnTo>
                    <a:pt x="182" y="8"/>
                  </a:lnTo>
                  <a:lnTo>
                    <a:pt x="157" y="5"/>
                  </a:lnTo>
                  <a:lnTo>
                    <a:pt x="132" y="0"/>
                  </a:lnTo>
                  <a:lnTo>
                    <a:pt x="122" y="0"/>
                  </a:lnTo>
                  <a:lnTo>
                    <a:pt x="110" y="0"/>
                  </a:lnTo>
                  <a:close/>
                </a:path>
              </a:pathLst>
            </a:custGeom>
            <a:solidFill>
              <a:srgbClr val="1F1A17"/>
            </a:solidFill>
            <a:ln w="9525">
              <a:noFill/>
              <a:round/>
              <a:headEnd/>
              <a:tailEnd/>
            </a:ln>
          </p:spPr>
          <p:txBody>
            <a:bodyPr/>
            <a:lstStyle/>
            <a:p>
              <a:endParaRPr lang="en-US"/>
            </a:p>
          </p:txBody>
        </p:sp>
        <p:sp>
          <p:nvSpPr>
            <p:cNvPr id="5502" name="Freeform 1406"/>
            <p:cNvSpPr>
              <a:spLocks/>
            </p:cNvSpPr>
            <p:nvPr/>
          </p:nvSpPr>
          <p:spPr bwMode="auto">
            <a:xfrm>
              <a:off x="3741" y="3731"/>
              <a:ext cx="141" cy="39"/>
            </a:xfrm>
            <a:custGeom>
              <a:avLst/>
              <a:gdLst/>
              <a:ahLst/>
              <a:cxnLst>
                <a:cxn ang="0">
                  <a:pos x="45" y="0"/>
                </a:cxn>
                <a:cxn ang="0">
                  <a:pos x="42" y="7"/>
                </a:cxn>
                <a:cxn ang="0">
                  <a:pos x="37" y="12"/>
                </a:cxn>
                <a:cxn ang="0">
                  <a:pos x="32" y="15"/>
                </a:cxn>
                <a:cxn ang="0">
                  <a:pos x="27" y="19"/>
                </a:cxn>
                <a:cxn ang="0">
                  <a:pos x="14" y="22"/>
                </a:cxn>
                <a:cxn ang="0">
                  <a:pos x="0" y="22"/>
                </a:cxn>
                <a:cxn ang="0">
                  <a:pos x="20" y="24"/>
                </a:cxn>
                <a:cxn ang="0">
                  <a:pos x="42" y="25"/>
                </a:cxn>
                <a:cxn ang="0">
                  <a:pos x="49" y="24"/>
                </a:cxn>
                <a:cxn ang="0">
                  <a:pos x="50" y="25"/>
                </a:cxn>
                <a:cxn ang="0">
                  <a:pos x="50" y="34"/>
                </a:cxn>
                <a:cxn ang="0">
                  <a:pos x="50" y="39"/>
                </a:cxn>
                <a:cxn ang="0">
                  <a:pos x="62" y="34"/>
                </a:cxn>
                <a:cxn ang="0">
                  <a:pos x="79" y="27"/>
                </a:cxn>
                <a:cxn ang="0">
                  <a:pos x="90" y="25"/>
                </a:cxn>
                <a:cxn ang="0">
                  <a:pos x="110" y="25"/>
                </a:cxn>
                <a:cxn ang="0">
                  <a:pos x="131" y="24"/>
                </a:cxn>
                <a:cxn ang="0">
                  <a:pos x="141" y="24"/>
                </a:cxn>
                <a:cxn ang="0">
                  <a:pos x="121" y="19"/>
                </a:cxn>
                <a:cxn ang="0">
                  <a:pos x="95" y="10"/>
                </a:cxn>
                <a:cxn ang="0">
                  <a:pos x="84" y="4"/>
                </a:cxn>
                <a:cxn ang="0">
                  <a:pos x="79" y="0"/>
                </a:cxn>
                <a:cxn ang="0">
                  <a:pos x="62" y="0"/>
                </a:cxn>
                <a:cxn ang="0">
                  <a:pos x="45" y="0"/>
                </a:cxn>
              </a:cxnLst>
              <a:rect l="0" t="0" r="r" b="b"/>
              <a:pathLst>
                <a:path w="141" h="39">
                  <a:moveTo>
                    <a:pt x="45" y="0"/>
                  </a:moveTo>
                  <a:lnTo>
                    <a:pt x="42" y="7"/>
                  </a:lnTo>
                  <a:lnTo>
                    <a:pt x="37" y="12"/>
                  </a:lnTo>
                  <a:lnTo>
                    <a:pt x="32" y="15"/>
                  </a:lnTo>
                  <a:lnTo>
                    <a:pt x="27" y="19"/>
                  </a:lnTo>
                  <a:lnTo>
                    <a:pt x="14" y="22"/>
                  </a:lnTo>
                  <a:lnTo>
                    <a:pt x="0" y="22"/>
                  </a:lnTo>
                  <a:lnTo>
                    <a:pt x="20" y="24"/>
                  </a:lnTo>
                  <a:lnTo>
                    <a:pt x="42" y="25"/>
                  </a:lnTo>
                  <a:lnTo>
                    <a:pt x="49" y="24"/>
                  </a:lnTo>
                  <a:lnTo>
                    <a:pt x="50" y="25"/>
                  </a:lnTo>
                  <a:lnTo>
                    <a:pt x="50" y="34"/>
                  </a:lnTo>
                  <a:lnTo>
                    <a:pt x="50" y="39"/>
                  </a:lnTo>
                  <a:lnTo>
                    <a:pt x="62" y="34"/>
                  </a:lnTo>
                  <a:lnTo>
                    <a:pt x="79" y="27"/>
                  </a:lnTo>
                  <a:lnTo>
                    <a:pt x="90" y="25"/>
                  </a:lnTo>
                  <a:lnTo>
                    <a:pt x="110" y="25"/>
                  </a:lnTo>
                  <a:lnTo>
                    <a:pt x="131" y="24"/>
                  </a:lnTo>
                  <a:lnTo>
                    <a:pt x="141" y="24"/>
                  </a:lnTo>
                  <a:lnTo>
                    <a:pt x="121" y="19"/>
                  </a:lnTo>
                  <a:lnTo>
                    <a:pt x="95" y="10"/>
                  </a:lnTo>
                  <a:lnTo>
                    <a:pt x="84" y="4"/>
                  </a:lnTo>
                  <a:lnTo>
                    <a:pt x="79" y="0"/>
                  </a:lnTo>
                  <a:lnTo>
                    <a:pt x="62" y="0"/>
                  </a:lnTo>
                  <a:lnTo>
                    <a:pt x="45" y="0"/>
                  </a:lnTo>
                  <a:close/>
                </a:path>
              </a:pathLst>
            </a:custGeom>
            <a:solidFill>
              <a:srgbClr val="1F1A17"/>
            </a:solidFill>
            <a:ln w="9525">
              <a:noFill/>
              <a:round/>
              <a:headEnd/>
              <a:tailEnd/>
            </a:ln>
          </p:spPr>
          <p:txBody>
            <a:bodyPr/>
            <a:lstStyle/>
            <a:p>
              <a:endParaRPr lang="en-US"/>
            </a:p>
          </p:txBody>
        </p:sp>
        <p:sp>
          <p:nvSpPr>
            <p:cNvPr id="5503" name="Freeform 1407"/>
            <p:cNvSpPr>
              <a:spLocks/>
            </p:cNvSpPr>
            <p:nvPr/>
          </p:nvSpPr>
          <p:spPr bwMode="auto">
            <a:xfrm>
              <a:off x="3790" y="3584"/>
              <a:ext cx="60" cy="184"/>
            </a:xfrm>
            <a:custGeom>
              <a:avLst/>
              <a:gdLst/>
              <a:ahLst/>
              <a:cxnLst>
                <a:cxn ang="0">
                  <a:pos x="3" y="0"/>
                </a:cxn>
                <a:cxn ang="0">
                  <a:pos x="0" y="159"/>
                </a:cxn>
                <a:cxn ang="0">
                  <a:pos x="5" y="167"/>
                </a:cxn>
                <a:cxn ang="0">
                  <a:pos x="3" y="184"/>
                </a:cxn>
                <a:cxn ang="0">
                  <a:pos x="10" y="179"/>
                </a:cxn>
                <a:cxn ang="0">
                  <a:pos x="20" y="174"/>
                </a:cxn>
                <a:cxn ang="0">
                  <a:pos x="28" y="171"/>
                </a:cxn>
                <a:cxn ang="0">
                  <a:pos x="40" y="169"/>
                </a:cxn>
                <a:cxn ang="0">
                  <a:pos x="53" y="169"/>
                </a:cxn>
                <a:cxn ang="0">
                  <a:pos x="60" y="169"/>
                </a:cxn>
                <a:cxn ang="0">
                  <a:pos x="46" y="161"/>
                </a:cxn>
                <a:cxn ang="0">
                  <a:pos x="33" y="152"/>
                </a:cxn>
                <a:cxn ang="0">
                  <a:pos x="31" y="127"/>
                </a:cxn>
                <a:cxn ang="0">
                  <a:pos x="30" y="75"/>
                </a:cxn>
                <a:cxn ang="0">
                  <a:pos x="28" y="24"/>
                </a:cxn>
                <a:cxn ang="0">
                  <a:pos x="28" y="0"/>
                </a:cxn>
                <a:cxn ang="0">
                  <a:pos x="3" y="0"/>
                </a:cxn>
              </a:cxnLst>
              <a:rect l="0" t="0" r="r" b="b"/>
              <a:pathLst>
                <a:path w="60" h="184">
                  <a:moveTo>
                    <a:pt x="3" y="0"/>
                  </a:moveTo>
                  <a:lnTo>
                    <a:pt x="0" y="159"/>
                  </a:lnTo>
                  <a:lnTo>
                    <a:pt x="5" y="167"/>
                  </a:lnTo>
                  <a:lnTo>
                    <a:pt x="3" y="184"/>
                  </a:lnTo>
                  <a:lnTo>
                    <a:pt x="10" y="179"/>
                  </a:lnTo>
                  <a:lnTo>
                    <a:pt x="20" y="174"/>
                  </a:lnTo>
                  <a:lnTo>
                    <a:pt x="28" y="171"/>
                  </a:lnTo>
                  <a:lnTo>
                    <a:pt x="40" y="169"/>
                  </a:lnTo>
                  <a:lnTo>
                    <a:pt x="53" y="169"/>
                  </a:lnTo>
                  <a:lnTo>
                    <a:pt x="60" y="169"/>
                  </a:lnTo>
                  <a:lnTo>
                    <a:pt x="46" y="161"/>
                  </a:lnTo>
                  <a:lnTo>
                    <a:pt x="33" y="152"/>
                  </a:lnTo>
                  <a:lnTo>
                    <a:pt x="31" y="127"/>
                  </a:lnTo>
                  <a:lnTo>
                    <a:pt x="30" y="75"/>
                  </a:lnTo>
                  <a:lnTo>
                    <a:pt x="28" y="24"/>
                  </a:lnTo>
                  <a:lnTo>
                    <a:pt x="28" y="0"/>
                  </a:lnTo>
                  <a:lnTo>
                    <a:pt x="3" y="0"/>
                  </a:lnTo>
                  <a:close/>
                </a:path>
              </a:pathLst>
            </a:custGeom>
            <a:solidFill>
              <a:srgbClr val="1F1A17"/>
            </a:solidFill>
            <a:ln w="9525">
              <a:noFill/>
              <a:round/>
              <a:headEnd/>
              <a:tailEnd/>
            </a:ln>
          </p:spPr>
          <p:txBody>
            <a:bodyPr/>
            <a:lstStyle/>
            <a:p>
              <a:endParaRPr lang="en-US"/>
            </a:p>
          </p:txBody>
        </p:sp>
        <p:sp>
          <p:nvSpPr>
            <p:cNvPr id="5504" name="Freeform 1408"/>
            <p:cNvSpPr>
              <a:spLocks/>
            </p:cNvSpPr>
            <p:nvPr/>
          </p:nvSpPr>
          <p:spPr bwMode="auto">
            <a:xfrm>
              <a:off x="3768" y="3347"/>
              <a:ext cx="57" cy="419"/>
            </a:xfrm>
            <a:custGeom>
              <a:avLst/>
              <a:gdLst/>
              <a:ahLst/>
              <a:cxnLst>
                <a:cxn ang="0">
                  <a:pos x="18" y="0"/>
                </a:cxn>
                <a:cxn ang="0">
                  <a:pos x="18" y="15"/>
                </a:cxn>
                <a:cxn ang="0">
                  <a:pos x="20" y="57"/>
                </a:cxn>
                <a:cxn ang="0">
                  <a:pos x="20" y="117"/>
                </a:cxn>
                <a:cxn ang="0">
                  <a:pos x="20" y="185"/>
                </a:cxn>
                <a:cxn ang="0">
                  <a:pos x="20" y="256"/>
                </a:cxn>
                <a:cxn ang="0">
                  <a:pos x="20" y="317"/>
                </a:cxn>
                <a:cxn ang="0">
                  <a:pos x="18" y="364"/>
                </a:cxn>
                <a:cxn ang="0">
                  <a:pos x="18" y="386"/>
                </a:cxn>
                <a:cxn ang="0">
                  <a:pos x="17" y="393"/>
                </a:cxn>
                <a:cxn ang="0">
                  <a:pos x="13" y="396"/>
                </a:cxn>
                <a:cxn ang="0">
                  <a:pos x="10" y="401"/>
                </a:cxn>
                <a:cxn ang="0">
                  <a:pos x="8" y="403"/>
                </a:cxn>
                <a:cxn ang="0">
                  <a:pos x="3" y="406"/>
                </a:cxn>
                <a:cxn ang="0">
                  <a:pos x="0" y="406"/>
                </a:cxn>
                <a:cxn ang="0">
                  <a:pos x="17" y="406"/>
                </a:cxn>
                <a:cxn ang="0">
                  <a:pos x="18" y="406"/>
                </a:cxn>
                <a:cxn ang="0">
                  <a:pos x="23" y="404"/>
                </a:cxn>
                <a:cxn ang="0">
                  <a:pos x="27" y="404"/>
                </a:cxn>
                <a:cxn ang="0">
                  <a:pos x="28" y="406"/>
                </a:cxn>
                <a:cxn ang="0">
                  <a:pos x="28" y="414"/>
                </a:cxn>
                <a:cxn ang="0">
                  <a:pos x="27" y="419"/>
                </a:cxn>
                <a:cxn ang="0">
                  <a:pos x="40" y="408"/>
                </a:cxn>
                <a:cxn ang="0">
                  <a:pos x="50" y="406"/>
                </a:cxn>
                <a:cxn ang="0">
                  <a:pos x="57" y="404"/>
                </a:cxn>
                <a:cxn ang="0">
                  <a:pos x="43" y="401"/>
                </a:cxn>
                <a:cxn ang="0">
                  <a:pos x="33" y="399"/>
                </a:cxn>
                <a:cxn ang="0">
                  <a:pos x="32" y="399"/>
                </a:cxn>
                <a:cxn ang="0">
                  <a:pos x="30" y="396"/>
                </a:cxn>
                <a:cxn ang="0">
                  <a:pos x="27" y="391"/>
                </a:cxn>
                <a:cxn ang="0">
                  <a:pos x="27" y="384"/>
                </a:cxn>
                <a:cxn ang="0">
                  <a:pos x="25" y="363"/>
                </a:cxn>
                <a:cxn ang="0">
                  <a:pos x="25" y="324"/>
                </a:cxn>
                <a:cxn ang="0">
                  <a:pos x="25" y="304"/>
                </a:cxn>
                <a:cxn ang="0">
                  <a:pos x="25" y="286"/>
                </a:cxn>
                <a:cxn ang="0">
                  <a:pos x="25" y="272"/>
                </a:cxn>
                <a:cxn ang="0">
                  <a:pos x="27" y="264"/>
                </a:cxn>
                <a:cxn ang="0">
                  <a:pos x="30" y="259"/>
                </a:cxn>
                <a:cxn ang="0">
                  <a:pos x="33" y="257"/>
                </a:cxn>
                <a:cxn ang="0">
                  <a:pos x="37" y="256"/>
                </a:cxn>
                <a:cxn ang="0">
                  <a:pos x="42" y="256"/>
                </a:cxn>
                <a:cxn ang="0">
                  <a:pos x="48" y="257"/>
                </a:cxn>
                <a:cxn ang="0">
                  <a:pos x="50" y="257"/>
                </a:cxn>
                <a:cxn ang="0">
                  <a:pos x="50" y="0"/>
                </a:cxn>
                <a:cxn ang="0">
                  <a:pos x="18" y="0"/>
                </a:cxn>
              </a:cxnLst>
              <a:rect l="0" t="0" r="r" b="b"/>
              <a:pathLst>
                <a:path w="57" h="419">
                  <a:moveTo>
                    <a:pt x="18" y="0"/>
                  </a:moveTo>
                  <a:lnTo>
                    <a:pt x="18" y="15"/>
                  </a:lnTo>
                  <a:lnTo>
                    <a:pt x="20" y="57"/>
                  </a:lnTo>
                  <a:lnTo>
                    <a:pt x="20" y="117"/>
                  </a:lnTo>
                  <a:lnTo>
                    <a:pt x="20" y="185"/>
                  </a:lnTo>
                  <a:lnTo>
                    <a:pt x="20" y="256"/>
                  </a:lnTo>
                  <a:lnTo>
                    <a:pt x="20" y="317"/>
                  </a:lnTo>
                  <a:lnTo>
                    <a:pt x="18" y="364"/>
                  </a:lnTo>
                  <a:lnTo>
                    <a:pt x="18" y="386"/>
                  </a:lnTo>
                  <a:lnTo>
                    <a:pt x="17" y="393"/>
                  </a:lnTo>
                  <a:lnTo>
                    <a:pt x="13" y="396"/>
                  </a:lnTo>
                  <a:lnTo>
                    <a:pt x="10" y="401"/>
                  </a:lnTo>
                  <a:lnTo>
                    <a:pt x="8" y="403"/>
                  </a:lnTo>
                  <a:lnTo>
                    <a:pt x="3" y="406"/>
                  </a:lnTo>
                  <a:lnTo>
                    <a:pt x="0" y="406"/>
                  </a:lnTo>
                  <a:lnTo>
                    <a:pt x="17" y="406"/>
                  </a:lnTo>
                  <a:lnTo>
                    <a:pt x="18" y="406"/>
                  </a:lnTo>
                  <a:lnTo>
                    <a:pt x="23" y="404"/>
                  </a:lnTo>
                  <a:lnTo>
                    <a:pt x="27" y="404"/>
                  </a:lnTo>
                  <a:lnTo>
                    <a:pt x="28" y="406"/>
                  </a:lnTo>
                  <a:lnTo>
                    <a:pt x="28" y="414"/>
                  </a:lnTo>
                  <a:lnTo>
                    <a:pt x="27" y="419"/>
                  </a:lnTo>
                  <a:lnTo>
                    <a:pt x="40" y="408"/>
                  </a:lnTo>
                  <a:lnTo>
                    <a:pt x="50" y="406"/>
                  </a:lnTo>
                  <a:lnTo>
                    <a:pt x="57" y="404"/>
                  </a:lnTo>
                  <a:lnTo>
                    <a:pt x="43" y="401"/>
                  </a:lnTo>
                  <a:lnTo>
                    <a:pt x="33" y="399"/>
                  </a:lnTo>
                  <a:lnTo>
                    <a:pt x="32" y="399"/>
                  </a:lnTo>
                  <a:lnTo>
                    <a:pt x="30" y="396"/>
                  </a:lnTo>
                  <a:lnTo>
                    <a:pt x="27" y="391"/>
                  </a:lnTo>
                  <a:lnTo>
                    <a:pt x="27" y="384"/>
                  </a:lnTo>
                  <a:lnTo>
                    <a:pt x="25" y="363"/>
                  </a:lnTo>
                  <a:lnTo>
                    <a:pt x="25" y="324"/>
                  </a:lnTo>
                  <a:lnTo>
                    <a:pt x="25" y="304"/>
                  </a:lnTo>
                  <a:lnTo>
                    <a:pt x="25" y="286"/>
                  </a:lnTo>
                  <a:lnTo>
                    <a:pt x="25" y="272"/>
                  </a:lnTo>
                  <a:lnTo>
                    <a:pt x="27" y="264"/>
                  </a:lnTo>
                  <a:lnTo>
                    <a:pt x="30" y="259"/>
                  </a:lnTo>
                  <a:lnTo>
                    <a:pt x="33" y="257"/>
                  </a:lnTo>
                  <a:lnTo>
                    <a:pt x="37" y="256"/>
                  </a:lnTo>
                  <a:lnTo>
                    <a:pt x="42" y="256"/>
                  </a:lnTo>
                  <a:lnTo>
                    <a:pt x="48" y="257"/>
                  </a:lnTo>
                  <a:lnTo>
                    <a:pt x="50" y="257"/>
                  </a:lnTo>
                  <a:lnTo>
                    <a:pt x="50" y="0"/>
                  </a:lnTo>
                  <a:lnTo>
                    <a:pt x="18" y="0"/>
                  </a:lnTo>
                  <a:close/>
                </a:path>
              </a:pathLst>
            </a:custGeom>
            <a:solidFill>
              <a:srgbClr val="1F1A17"/>
            </a:solidFill>
            <a:ln w="9525">
              <a:noFill/>
              <a:round/>
              <a:headEnd/>
              <a:tailEnd/>
            </a:ln>
          </p:spPr>
          <p:txBody>
            <a:bodyPr/>
            <a:lstStyle/>
            <a:p>
              <a:endParaRPr lang="en-US"/>
            </a:p>
          </p:txBody>
        </p:sp>
        <p:sp>
          <p:nvSpPr>
            <p:cNvPr id="5505" name="Freeform 1409"/>
            <p:cNvSpPr>
              <a:spLocks/>
            </p:cNvSpPr>
            <p:nvPr/>
          </p:nvSpPr>
          <p:spPr bwMode="auto">
            <a:xfrm>
              <a:off x="3800" y="3608"/>
              <a:ext cx="33" cy="142"/>
            </a:xfrm>
            <a:custGeom>
              <a:avLst/>
              <a:gdLst/>
              <a:ahLst/>
              <a:cxnLst>
                <a:cxn ang="0">
                  <a:pos x="10" y="0"/>
                </a:cxn>
                <a:cxn ang="0">
                  <a:pos x="6" y="0"/>
                </a:cxn>
                <a:cxn ang="0">
                  <a:pos x="1" y="1"/>
                </a:cxn>
                <a:cxn ang="0">
                  <a:pos x="0" y="15"/>
                </a:cxn>
                <a:cxn ang="0">
                  <a:pos x="0" y="31"/>
                </a:cxn>
                <a:cxn ang="0">
                  <a:pos x="0" y="53"/>
                </a:cxn>
                <a:cxn ang="0">
                  <a:pos x="0" y="66"/>
                </a:cxn>
                <a:cxn ang="0">
                  <a:pos x="5" y="46"/>
                </a:cxn>
                <a:cxn ang="0">
                  <a:pos x="5" y="63"/>
                </a:cxn>
                <a:cxn ang="0">
                  <a:pos x="0" y="85"/>
                </a:cxn>
                <a:cxn ang="0">
                  <a:pos x="5" y="73"/>
                </a:cxn>
                <a:cxn ang="0">
                  <a:pos x="5" y="90"/>
                </a:cxn>
                <a:cxn ang="0">
                  <a:pos x="1" y="107"/>
                </a:cxn>
                <a:cxn ang="0">
                  <a:pos x="5" y="100"/>
                </a:cxn>
                <a:cxn ang="0">
                  <a:pos x="5" y="112"/>
                </a:cxn>
                <a:cxn ang="0">
                  <a:pos x="3" y="125"/>
                </a:cxn>
                <a:cxn ang="0">
                  <a:pos x="8" y="130"/>
                </a:cxn>
                <a:cxn ang="0">
                  <a:pos x="15" y="135"/>
                </a:cxn>
                <a:cxn ang="0">
                  <a:pos x="26" y="138"/>
                </a:cxn>
                <a:cxn ang="0">
                  <a:pos x="33" y="142"/>
                </a:cxn>
                <a:cxn ang="0">
                  <a:pos x="26" y="135"/>
                </a:cxn>
                <a:cxn ang="0">
                  <a:pos x="18" y="122"/>
                </a:cxn>
                <a:cxn ang="0">
                  <a:pos x="16" y="100"/>
                </a:cxn>
                <a:cxn ang="0">
                  <a:pos x="16" y="60"/>
                </a:cxn>
                <a:cxn ang="0">
                  <a:pos x="15" y="20"/>
                </a:cxn>
                <a:cxn ang="0">
                  <a:pos x="15" y="3"/>
                </a:cxn>
                <a:cxn ang="0">
                  <a:pos x="10" y="0"/>
                </a:cxn>
              </a:cxnLst>
              <a:rect l="0" t="0" r="r" b="b"/>
              <a:pathLst>
                <a:path w="33" h="142">
                  <a:moveTo>
                    <a:pt x="10" y="0"/>
                  </a:moveTo>
                  <a:lnTo>
                    <a:pt x="6" y="0"/>
                  </a:lnTo>
                  <a:lnTo>
                    <a:pt x="1" y="1"/>
                  </a:lnTo>
                  <a:lnTo>
                    <a:pt x="0" y="15"/>
                  </a:lnTo>
                  <a:lnTo>
                    <a:pt x="0" y="31"/>
                  </a:lnTo>
                  <a:lnTo>
                    <a:pt x="0" y="53"/>
                  </a:lnTo>
                  <a:lnTo>
                    <a:pt x="0" y="66"/>
                  </a:lnTo>
                  <a:lnTo>
                    <a:pt x="5" y="46"/>
                  </a:lnTo>
                  <a:lnTo>
                    <a:pt x="5" y="63"/>
                  </a:lnTo>
                  <a:lnTo>
                    <a:pt x="0" y="85"/>
                  </a:lnTo>
                  <a:lnTo>
                    <a:pt x="5" y="73"/>
                  </a:lnTo>
                  <a:lnTo>
                    <a:pt x="5" y="90"/>
                  </a:lnTo>
                  <a:lnTo>
                    <a:pt x="1" y="107"/>
                  </a:lnTo>
                  <a:lnTo>
                    <a:pt x="5" y="100"/>
                  </a:lnTo>
                  <a:lnTo>
                    <a:pt x="5" y="112"/>
                  </a:lnTo>
                  <a:lnTo>
                    <a:pt x="3" y="125"/>
                  </a:lnTo>
                  <a:lnTo>
                    <a:pt x="8" y="130"/>
                  </a:lnTo>
                  <a:lnTo>
                    <a:pt x="15" y="135"/>
                  </a:lnTo>
                  <a:lnTo>
                    <a:pt x="26" y="138"/>
                  </a:lnTo>
                  <a:lnTo>
                    <a:pt x="33" y="142"/>
                  </a:lnTo>
                  <a:lnTo>
                    <a:pt x="26" y="135"/>
                  </a:lnTo>
                  <a:lnTo>
                    <a:pt x="18" y="122"/>
                  </a:lnTo>
                  <a:lnTo>
                    <a:pt x="16" y="100"/>
                  </a:lnTo>
                  <a:lnTo>
                    <a:pt x="16" y="60"/>
                  </a:lnTo>
                  <a:lnTo>
                    <a:pt x="15" y="20"/>
                  </a:lnTo>
                  <a:lnTo>
                    <a:pt x="15" y="3"/>
                  </a:lnTo>
                  <a:lnTo>
                    <a:pt x="10" y="0"/>
                  </a:lnTo>
                  <a:close/>
                </a:path>
              </a:pathLst>
            </a:custGeom>
            <a:solidFill>
              <a:srgbClr val="1F1A17"/>
            </a:solidFill>
            <a:ln w="9525">
              <a:noFill/>
              <a:round/>
              <a:headEnd/>
              <a:tailEnd/>
            </a:ln>
          </p:spPr>
          <p:txBody>
            <a:bodyPr/>
            <a:lstStyle/>
            <a:p>
              <a:endParaRPr lang="en-US"/>
            </a:p>
          </p:txBody>
        </p:sp>
        <p:sp>
          <p:nvSpPr>
            <p:cNvPr id="5506" name="Freeform 1410"/>
            <p:cNvSpPr>
              <a:spLocks/>
            </p:cNvSpPr>
            <p:nvPr/>
          </p:nvSpPr>
          <p:spPr bwMode="auto">
            <a:xfrm>
              <a:off x="3574" y="3136"/>
              <a:ext cx="448" cy="234"/>
            </a:xfrm>
            <a:custGeom>
              <a:avLst/>
              <a:gdLst/>
              <a:ahLst/>
              <a:cxnLst>
                <a:cxn ang="0">
                  <a:pos x="142" y="33"/>
                </a:cxn>
                <a:cxn ang="0">
                  <a:pos x="102" y="27"/>
                </a:cxn>
                <a:cxn ang="0">
                  <a:pos x="69" y="2"/>
                </a:cxn>
                <a:cxn ang="0">
                  <a:pos x="67" y="23"/>
                </a:cxn>
                <a:cxn ang="0">
                  <a:pos x="47" y="5"/>
                </a:cxn>
                <a:cxn ang="0">
                  <a:pos x="40" y="17"/>
                </a:cxn>
                <a:cxn ang="0">
                  <a:pos x="49" y="38"/>
                </a:cxn>
                <a:cxn ang="0">
                  <a:pos x="77" y="67"/>
                </a:cxn>
                <a:cxn ang="0">
                  <a:pos x="125" y="97"/>
                </a:cxn>
                <a:cxn ang="0">
                  <a:pos x="120" y="109"/>
                </a:cxn>
                <a:cxn ang="0">
                  <a:pos x="42" y="62"/>
                </a:cxn>
                <a:cxn ang="0">
                  <a:pos x="72" y="110"/>
                </a:cxn>
                <a:cxn ang="0">
                  <a:pos x="87" y="125"/>
                </a:cxn>
                <a:cxn ang="0">
                  <a:pos x="94" y="135"/>
                </a:cxn>
                <a:cxn ang="0">
                  <a:pos x="107" y="149"/>
                </a:cxn>
                <a:cxn ang="0">
                  <a:pos x="49" y="117"/>
                </a:cxn>
                <a:cxn ang="0">
                  <a:pos x="38" y="129"/>
                </a:cxn>
                <a:cxn ang="0">
                  <a:pos x="28" y="135"/>
                </a:cxn>
                <a:cxn ang="0">
                  <a:pos x="35" y="169"/>
                </a:cxn>
                <a:cxn ang="0">
                  <a:pos x="38" y="176"/>
                </a:cxn>
                <a:cxn ang="0">
                  <a:pos x="13" y="166"/>
                </a:cxn>
                <a:cxn ang="0">
                  <a:pos x="52" y="172"/>
                </a:cxn>
                <a:cxn ang="0">
                  <a:pos x="2" y="161"/>
                </a:cxn>
                <a:cxn ang="0">
                  <a:pos x="10" y="171"/>
                </a:cxn>
                <a:cxn ang="0">
                  <a:pos x="30" y="186"/>
                </a:cxn>
                <a:cxn ang="0">
                  <a:pos x="65" y="196"/>
                </a:cxn>
                <a:cxn ang="0">
                  <a:pos x="15" y="192"/>
                </a:cxn>
                <a:cxn ang="0">
                  <a:pos x="33" y="197"/>
                </a:cxn>
                <a:cxn ang="0">
                  <a:pos x="40" y="187"/>
                </a:cxn>
                <a:cxn ang="0">
                  <a:pos x="132" y="206"/>
                </a:cxn>
                <a:cxn ang="0">
                  <a:pos x="154" y="226"/>
                </a:cxn>
                <a:cxn ang="0">
                  <a:pos x="214" y="231"/>
                </a:cxn>
                <a:cxn ang="0">
                  <a:pos x="328" y="219"/>
                </a:cxn>
                <a:cxn ang="0">
                  <a:pos x="351" y="207"/>
                </a:cxn>
                <a:cxn ang="0">
                  <a:pos x="368" y="202"/>
                </a:cxn>
                <a:cxn ang="0">
                  <a:pos x="398" y="189"/>
                </a:cxn>
                <a:cxn ang="0">
                  <a:pos x="411" y="167"/>
                </a:cxn>
                <a:cxn ang="0">
                  <a:pos x="425" y="144"/>
                </a:cxn>
                <a:cxn ang="0">
                  <a:pos x="388" y="157"/>
                </a:cxn>
                <a:cxn ang="0">
                  <a:pos x="369" y="137"/>
                </a:cxn>
                <a:cxn ang="0">
                  <a:pos x="379" y="112"/>
                </a:cxn>
                <a:cxn ang="0">
                  <a:pos x="413" y="80"/>
                </a:cxn>
                <a:cxn ang="0">
                  <a:pos x="423" y="64"/>
                </a:cxn>
                <a:cxn ang="0">
                  <a:pos x="381" y="77"/>
                </a:cxn>
                <a:cxn ang="0">
                  <a:pos x="346" y="85"/>
                </a:cxn>
                <a:cxn ang="0">
                  <a:pos x="359" y="64"/>
                </a:cxn>
                <a:cxn ang="0">
                  <a:pos x="391" y="55"/>
                </a:cxn>
                <a:cxn ang="0">
                  <a:pos x="413" y="50"/>
                </a:cxn>
                <a:cxn ang="0">
                  <a:pos x="435" y="37"/>
                </a:cxn>
                <a:cxn ang="0">
                  <a:pos x="445" y="15"/>
                </a:cxn>
                <a:cxn ang="0">
                  <a:pos x="430" y="17"/>
                </a:cxn>
                <a:cxn ang="0">
                  <a:pos x="334" y="50"/>
                </a:cxn>
                <a:cxn ang="0">
                  <a:pos x="269" y="80"/>
                </a:cxn>
                <a:cxn ang="0">
                  <a:pos x="229" y="82"/>
                </a:cxn>
                <a:cxn ang="0">
                  <a:pos x="217" y="102"/>
                </a:cxn>
                <a:cxn ang="0">
                  <a:pos x="204" y="107"/>
                </a:cxn>
                <a:cxn ang="0">
                  <a:pos x="192" y="94"/>
                </a:cxn>
                <a:cxn ang="0">
                  <a:pos x="171" y="92"/>
                </a:cxn>
                <a:cxn ang="0">
                  <a:pos x="122" y="70"/>
                </a:cxn>
              </a:cxnLst>
              <a:rect l="0" t="0" r="r" b="b"/>
              <a:pathLst>
                <a:path w="448" h="234">
                  <a:moveTo>
                    <a:pt x="155" y="59"/>
                  </a:moveTo>
                  <a:lnTo>
                    <a:pt x="147" y="49"/>
                  </a:lnTo>
                  <a:lnTo>
                    <a:pt x="142" y="42"/>
                  </a:lnTo>
                  <a:lnTo>
                    <a:pt x="142" y="37"/>
                  </a:lnTo>
                  <a:lnTo>
                    <a:pt x="142" y="33"/>
                  </a:lnTo>
                  <a:lnTo>
                    <a:pt x="132" y="30"/>
                  </a:lnTo>
                  <a:lnTo>
                    <a:pt x="122" y="28"/>
                  </a:lnTo>
                  <a:lnTo>
                    <a:pt x="115" y="30"/>
                  </a:lnTo>
                  <a:lnTo>
                    <a:pt x="109" y="28"/>
                  </a:lnTo>
                  <a:lnTo>
                    <a:pt x="102" y="27"/>
                  </a:lnTo>
                  <a:lnTo>
                    <a:pt x="95" y="22"/>
                  </a:lnTo>
                  <a:lnTo>
                    <a:pt x="84" y="12"/>
                  </a:lnTo>
                  <a:lnTo>
                    <a:pt x="75" y="0"/>
                  </a:lnTo>
                  <a:lnTo>
                    <a:pt x="72" y="0"/>
                  </a:lnTo>
                  <a:lnTo>
                    <a:pt x="69" y="2"/>
                  </a:lnTo>
                  <a:lnTo>
                    <a:pt x="72" y="5"/>
                  </a:lnTo>
                  <a:lnTo>
                    <a:pt x="75" y="8"/>
                  </a:lnTo>
                  <a:lnTo>
                    <a:pt x="74" y="18"/>
                  </a:lnTo>
                  <a:lnTo>
                    <a:pt x="74" y="28"/>
                  </a:lnTo>
                  <a:lnTo>
                    <a:pt x="67" y="23"/>
                  </a:lnTo>
                  <a:lnTo>
                    <a:pt x="57" y="13"/>
                  </a:lnTo>
                  <a:lnTo>
                    <a:pt x="55" y="10"/>
                  </a:lnTo>
                  <a:lnTo>
                    <a:pt x="54" y="7"/>
                  </a:lnTo>
                  <a:lnTo>
                    <a:pt x="50" y="5"/>
                  </a:lnTo>
                  <a:lnTo>
                    <a:pt x="47" y="5"/>
                  </a:lnTo>
                  <a:lnTo>
                    <a:pt x="40" y="5"/>
                  </a:lnTo>
                  <a:lnTo>
                    <a:pt x="33" y="7"/>
                  </a:lnTo>
                  <a:lnTo>
                    <a:pt x="38" y="12"/>
                  </a:lnTo>
                  <a:lnTo>
                    <a:pt x="44" y="15"/>
                  </a:lnTo>
                  <a:lnTo>
                    <a:pt x="40" y="17"/>
                  </a:lnTo>
                  <a:lnTo>
                    <a:pt x="37" y="20"/>
                  </a:lnTo>
                  <a:lnTo>
                    <a:pt x="42" y="23"/>
                  </a:lnTo>
                  <a:lnTo>
                    <a:pt x="45" y="28"/>
                  </a:lnTo>
                  <a:lnTo>
                    <a:pt x="47" y="32"/>
                  </a:lnTo>
                  <a:lnTo>
                    <a:pt x="49" y="38"/>
                  </a:lnTo>
                  <a:lnTo>
                    <a:pt x="55" y="44"/>
                  </a:lnTo>
                  <a:lnTo>
                    <a:pt x="62" y="49"/>
                  </a:lnTo>
                  <a:lnTo>
                    <a:pt x="62" y="52"/>
                  </a:lnTo>
                  <a:lnTo>
                    <a:pt x="62" y="57"/>
                  </a:lnTo>
                  <a:lnTo>
                    <a:pt x="77" y="67"/>
                  </a:lnTo>
                  <a:lnTo>
                    <a:pt x="90" y="75"/>
                  </a:lnTo>
                  <a:lnTo>
                    <a:pt x="100" y="79"/>
                  </a:lnTo>
                  <a:lnTo>
                    <a:pt x="115" y="87"/>
                  </a:lnTo>
                  <a:lnTo>
                    <a:pt x="120" y="92"/>
                  </a:lnTo>
                  <a:lnTo>
                    <a:pt x="125" y="97"/>
                  </a:lnTo>
                  <a:lnTo>
                    <a:pt x="127" y="100"/>
                  </a:lnTo>
                  <a:lnTo>
                    <a:pt x="127" y="104"/>
                  </a:lnTo>
                  <a:lnTo>
                    <a:pt x="127" y="107"/>
                  </a:lnTo>
                  <a:lnTo>
                    <a:pt x="125" y="109"/>
                  </a:lnTo>
                  <a:lnTo>
                    <a:pt x="120" y="109"/>
                  </a:lnTo>
                  <a:lnTo>
                    <a:pt x="110" y="107"/>
                  </a:lnTo>
                  <a:lnTo>
                    <a:pt x="99" y="104"/>
                  </a:lnTo>
                  <a:lnTo>
                    <a:pt x="87" y="97"/>
                  </a:lnTo>
                  <a:lnTo>
                    <a:pt x="65" y="80"/>
                  </a:lnTo>
                  <a:lnTo>
                    <a:pt x="42" y="62"/>
                  </a:lnTo>
                  <a:lnTo>
                    <a:pt x="42" y="65"/>
                  </a:lnTo>
                  <a:lnTo>
                    <a:pt x="42" y="67"/>
                  </a:lnTo>
                  <a:lnTo>
                    <a:pt x="50" y="75"/>
                  </a:lnTo>
                  <a:lnTo>
                    <a:pt x="60" y="90"/>
                  </a:lnTo>
                  <a:lnTo>
                    <a:pt x="72" y="110"/>
                  </a:lnTo>
                  <a:lnTo>
                    <a:pt x="80" y="120"/>
                  </a:lnTo>
                  <a:lnTo>
                    <a:pt x="80" y="127"/>
                  </a:lnTo>
                  <a:lnTo>
                    <a:pt x="79" y="134"/>
                  </a:lnTo>
                  <a:lnTo>
                    <a:pt x="84" y="130"/>
                  </a:lnTo>
                  <a:lnTo>
                    <a:pt x="87" y="125"/>
                  </a:lnTo>
                  <a:lnTo>
                    <a:pt x="87" y="130"/>
                  </a:lnTo>
                  <a:lnTo>
                    <a:pt x="87" y="134"/>
                  </a:lnTo>
                  <a:lnTo>
                    <a:pt x="90" y="134"/>
                  </a:lnTo>
                  <a:lnTo>
                    <a:pt x="94" y="132"/>
                  </a:lnTo>
                  <a:lnTo>
                    <a:pt x="94" y="135"/>
                  </a:lnTo>
                  <a:lnTo>
                    <a:pt x="94" y="140"/>
                  </a:lnTo>
                  <a:lnTo>
                    <a:pt x="104" y="140"/>
                  </a:lnTo>
                  <a:lnTo>
                    <a:pt x="114" y="142"/>
                  </a:lnTo>
                  <a:lnTo>
                    <a:pt x="110" y="146"/>
                  </a:lnTo>
                  <a:lnTo>
                    <a:pt x="107" y="149"/>
                  </a:lnTo>
                  <a:lnTo>
                    <a:pt x="87" y="140"/>
                  </a:lnTo>
                  <a:lnTo>
                    <a:pt x="65" y="130"/>
                  </a:lnTo>
                  <a:lnTo>
                    <a:pt x="59" y="124"/>
                  </a:lnTo>
                  <a:lnTo>
                    <a:pt x="54" y="115"/>
                  </a:lnTo>
                  <a:lnTo>
                    <a:pt x="49" y="117"/>
                  </a:lnTo>
                  <a:lnTo>
                    <a:pt x="44" y="119"/>
                  </a:lnTo>
                  <a:lnTo>
                    <a:pt x="47" y="129"/>
                  </a:lnTo>
                  <a:lnTo>
                    <a:pt x="52" y="139"/>
                  </a:lnTo>
                  <a:lnTo>
                    <a:pt x="47" y="135"/>
                  </a:lnTo>
                  <a:lnTo>
                    <a:pt x="38" y="129"/>
                  </a:lnTo>
                  <a:lnTo>
                    <a:pt x="27" y="124"/>
                  </a:lnTo>
                  <a:lnTo>
                    <a:pt x="20" y="124"/>
                  </a:lnTo>
                  <a:lnTo>
                    <a:pt x="22" y="125"/>
                  </a:lnTo>
                  <a:lnTo>
                    <a:pt x="25" y="129"/>
                  </a:lnTo>
                  <a:lnTo>
                    <a:pt x="28" y="135"/>
                  </a:lnTo>
                  <a:lnTo>
                    <a:pt x="28" y="142"/>
                  </a:lnTo>
                  <a:lnTo>
                    <a:pt x="28" y="149"/>
                  </a:lnTo>
                  <a:lnTo>
                    <a:pt x="30" y="156"/>
                  </a:lnTo>
                  <a:lnTo>
                    <a:pt x="33" y="162"/>
                  </a:lnTo>
                  <a:lnTo>
                    <a:pt x="35" y="169"/>
                  </a:lnTo>
                  <a:lnTo>
                    <a:pt x="40" y="171"/>
                  </a:lnTo>
                  <a:lnTo>
                    <a:pt x="44" y="174"/>
                  </a:lnTo>
                  <a:lnTo>
                    <a:pt x="45" y="177"/>
                  </a:lnTo>
                  <a:lnTo>
                    <a:pt x="49" y="182"/>
                  </a:lnTo>
                  <a:lnTo>
                    <a:pt x="38" y="176"/>
                  </a:lnTo>
                  <a:lnTo>
                    <a:pt x="30" y="169"/>
                  </a:lnTo>
                  <a:lnTo>
                    <a:pt x="27" y="171"/>
                  </a:lnTo>
                  <a:lnTo>
                    <a:pt x="25" y="171"/>
                  </a:lnTo>
                  <a:lnTo>
                    <a:pt x="20" y="169"/>
                  </a:lnTo>
                  <a:lnTo>
                    <a:pt x="13" y="166"/>
                  </a:lnTo>
                  <a:lnTo>
                    <a:pt x="15" y="167"/>
                  </a:lnTo>
                  <a:lnTo>
                    <a:pt x="15" y="171"/>
                  </a:lnTo>
                  <a:lnTo>
                    <a:pt x="20" y="171"/>
                  </a:lnTo>
                  <a:lnTo>
                    <a:pt x="35" y="171"/>
                  </a:lnTo>
                  <a:lnTo>
                    <a:pt x="52" y="172"/>
                  </a:lnTo>
                  <a:lnTo>
                    <a:pt x="57" y="172"/>
                  </a:lnTo>
                  <a:lnTo>
                    <a:pt x="49" y="171"/>
                  </a:lnTo>
                  <a:lnTo>
                    <a:pt x="28" y="167"/>
                  </a:lnTo>
                  <a:lnTo>
                    <a:pt x="10" y="162"/>
                  </a:lnTo>
                  <a:lnTo>
                    <a:pt x="2" y="161"/>
                  </a:lnTo>
                  <a:lnTo>
                    <a:pt x="0" y="162"/>
                  </a:lnTo>
                  <a:lnTo>
                    <a:pt x="0" y="164"/>
                  </a:lnTo>
                  <a:lnTo>
                    <a:pt x="2" y="166"/>
                  </a:lnTo>
                  <a:lnTo>
                    <a:pt x="3" y="167"/>
                  </a:lnTo>
                  <a:lnTo>
                    <a:pt x="10" y="171"/>
                  </a:lnTo>
                  <a:lnTo>
                    <a:pt x="20" y="174"/>
                  </a:lnTo>
                  <a:lnTo>
                    <a:pt x="40" y="181"/>
                  </a:lnTo>
                  <a:lnTo>
                    <a:pt x="54" y="187"/>
                  </a:lnTo>
                  <a:lnTo>
                    <a:pt x="47" y="187"/>
                  </a:lnTo>
                  <a:lnTo>
                    <a:pt x="30" y="186"/>
                  </a:lnTo>
                  <a:lnTo>
                    <a:pt x="13" y="184"/>
                  </a:lnTo>
                  <a:lnTo>
                    <a:pt x="7" y="182"/>
                  </a:lnTo>
                  <a:lnTo>
                    <a:pt x="18" y="187"/>
                  </a:lnTo>
                  <a:lnTo>
                    <a:pt x="42" y="191"/>
                  </a:lnTo>
                  <a:lnTo>
                    <a:pt x="65" y="196"/>
                  </a:lnTo>
                  <a:lnTo>
                    <a:pt x="75" y="199"/>
                  </a:lnTo>
                  <a:lnTo>
                    <a:pt x="67" y="197"/>
                  </a:lnTo>
                  <a:lnTo>
                    <a:pt x="45" y="196"/>
                  </a:lnTo>
                  <a:lnTo>
                    <a:pt x="25" y="194"/>
                  </a:lnTo>
                  <a:lnTo>
                    <a:pt x="15" y="192"/>
                  </a:lnTo>
                  <a:lnTo>
                    <a:pt x="23" y="199"/>
                  </a:lnTo>
                  <a:lnTo>
                    <a:pt x="28" y="207"/>
                  </a:lnTo>
                  <a:lnTo>
                    <a:pt x="32" y="204"/>
                  </a:lnTo>
                  <a:lnTo>
                    <a:pt x="33" y="201"/>
                  </a:lnTo>
                  <a:lnTo>
                    <a:pt x="33" y="197"/>
                  </a:lnTo>
                  <a:lnTo>
                    <a:pt x="33" y="194"/>
                  </a:lnTo>
                  <a:lnTo>
                    <a:pt x="28" y="189"/>
                  </a:lnTo>
                  <a:lnTo>
                    <a:pt x="25" y="186"/>
                  </a:lnTo>
                  <a:lnTo>
                    <a:pt x="27" y="184"/>
                  </a:lnTo>
                  <a:lnTo>
                    <a:pt x="40" y="187"/>
                  </a:lnTo>
                  <a:lnTo>
                    <a:pt x="65" y="192"/>
                  </a:lnTo>
                  <a:lnTo>
                    <a:pt x="110" y="201"/>
                  </a:lnTo>
                  <a:lnTo>
                    <a:pt x="115" y="201"/>
                  </a:lnTo>
                  <a:lnTo>
                    <a:pt x="127" y="204"/>
                  </a:lnTo>
                  <a:lnTo>
                    <a:pt x="132" y="206"/>
                  </a:lnTo>
                  <a:lnTo>
                    <a:pt x="135" y="209"/>
                  </a:lnTo>
                  <a:lnTo>
                    <a:pt x="137" y="216"/>
                  </a:lnTo>
                  <a:lnTo>
                    <a:pt x="135" y="222"/>
                  </a:lnTo>
                  <a:lnTo>
                    <a:pt x="145" y="224"/>
                  </a:lnTo>
                  <a:lnTo>
                    <a:pt x="154" y="226"/>
                  </a:lnTo>
                  <a:lnTo>
                    <a:pt x="160" y="227"/>
                  </a:lnTo>
                  <a:lnTo>
                    <a:pt x="169" y="229"/>
                  </a:lnTo>
                  <a:lnTo>
                    <a:pt x="179" y="231"/>
                  </a:lnTo>
                  <a:lnTo>
                    <a:pt x="187" y="231"/>
                  </a:lnTo>
                  <a:lnTo>
                    <a:pt x="214" y="231"/>
                  </a:lnTo>
                  <a:lnTo>
                    <a:pt x="242" y="229"/>
                  </a:lnTo>
                  <a:lnTo>
                    <a:pt x="271" y="227"/>
                  </a:lnTo>
                  <a:lnTo>
                    <a:pt x="299" y="224"/>
                  </a:lnTo>
                  <a:lnTo>
                    <a:pt x="313" y="222"/>
                  </a:lnTo>
                  <a:lnTo>
                    <a:pt x="328" y="219"/>
                  </a:lnTo>
                  <a:lnTo>
                    <a:pt x="338" y="227"/>
                  </a:lnTo>
                  <a:lnTo>
                    <a:pt x="346" y="234"/>
                  </a:lnTo>
                  <a:lnTo>
                    <a:pt x="346" y="224"/>
                  </a:lnTo>
                  <a:lnTo>
                    <a:pt x="346" y="212"/>
                  </a:lnTo>
                  <a:lnTo>
                    <a:pt x="351" y="207"/>
                  </a:lnTo>
                  <a:lnTo>
                    <a:pt x="358" y="204"/>
                  </a:lnTo>
                  <a:lnTo>
                    <a:pt x="361" y="207"/>
                  </a:lnTo>
                  <a:lnTo>
                    <a:pt x="363" y="211"/>
                  </a:lnTo>
                  <a:lnTo>
                    <a:pt x="366" y="206"/>
                  </a:lnTo>
                  <a:lnTo>
                    <a:pt x="368" y="202"/>
                  </a:lnTo>
                  <a:lnTo>
                    <a:pt x="376" y="202"/>
                  </a:lnTo>
                  <a:lnTo>
                    <a:pt x="384" y="202"/>
                  </a:lnTo>
                  <a:lnTo>
                    <a:pt x="388" y="197"/>
                  </a:lnTo>
                  <a:lnTo>
                    <a:pt x="391" y="192"/>
                  </a:lnTo>
                  <a:lnTo>
                    <a:pt x="398" y="189"/>
                  </a:lnTo>
                  <a:lnTo>
                    <a:pt x="406" y="186"/>
                  </a:lnTo>
                  <a:lnTo>
                    <a:pt x="406" y="177"/>
                  </a:lnTo>
                  <a:lnTo>
                    <a:pt x="408" y="171"/>
                  </a:lnTo>
                  <a:lnTo>
                    <a:pt x="410" y="169"/>
                  </a:lnTo>
                  <a:lnTo>
                    <a:pt x="411" y="167"/>
                  </a:lnTo>
                  <a:lnTo>
                    <a:pt x="415" y="166"/>
                  </a:lnTo>
                  <a:lnTo>
                    <a:pt x="418" y="164"/>
                  </a:lnTo>
                  <a:lnTo>
                    <a:pt x="420" y="154"/>
                  </a:lnTo>
                  <a:lnTo>
                    <a:pt x="421" y="144"/>
                  </a:lnTo>
                  <a:lnTo>
                    <a:pt x="425" y="144"/>
                  </a:lnTo>
                  <a:lnTo>
                    <a:pt x="428" y="142"/>
                  </a:lnTo>
                  <a:lnTo>
                    <a:pt x="428" y="135"/>
                  </a:lnTo>
                  <a:lnTo>
                    <a:pt x="430" y="129"/>
                  </a:lnTo>
                  <a:lnTo>
                    <a:pt x="413" y="140"/>
                  </a:lnTo>
                  <a:lnTo>
                    <a:pt x="388" y="157"/>
                  </a:lnTo>
                  <a:lnTo>
                    <a:pt x="366" y="164"/>
                  </a:lnTo>
                  <a:lnTo>
                    <a:pt x="351" y="167"/>
                  </a:lnTo>
                  <a:lnTo>
                    <a:pt x="358" y="161"/>
                  </a:lnTo>
                  <a:lnTo>
                    <a:pt x="366" y="149"/>
                  </a:lnTo>
                  <a:lnTo>
                    <a:pt x="369" y="137"/>
                  </a:lnTo>
                  <a:lnTo>
                    <a:pt x="371" y="129"/>
                  </a:lnTo>
                  <a:lnTo>
                    <a:pt x="358" y="134"/>
                  </a:lnTo>
                  <a:lnTo>
                    <a:pt x="344" y="139"/>
                  </a:lnTo>
                  <a:lnTo>
                    <a:pt x="361" y="125"/>
                  </a:lnTo>
                  <a:lnTo>
                    <a:pt x="379" y="112"/>
                  </a:lnTo>
                  <a:lnTo>
                    <a:pt x="396" y="99"/>
                  </a:lnTo>
                  <a:lnTo>
                    <a:pt x="413" y="85"/>
                  </a:lnTo>
                  <a:lnTo>
                    <a:pt x="411" y="84"/>
                  </a:lnTo>
                  <a:lnTo>
                    <a:pt x="411" y="82"/>
                  </a:lnTo>
                  <a:lnTo>
                    <a:pt x="413" y="80"/>
                  </a:lnTo>
                  <a:lnTo>
                    <a:pt x="415" y="79"/>
                  </a:lnTo>
                  <a:lnTo>
                    <a:pt x="418" y="75"/>
                  </a:lnTo>
                  <a:lnTo>
                    <a:pt x="421" y="74"/>
                  </a:lnTo>
                  <a:lnTo>
                    <a:pt x="423" y="69"/>
                  </a:lnTo>
                  <a:lnTo>
                    <a:pt x="423" y="64"/>
                  </a:lnTo>
                  <a:lnTo>
                    <a:pt x="413" y="69"/>
                  </a:lnTo>
                  <a:lnTo>
                    <a:pt x="399" y="75"/>
                  </a:lnTo>
                  <a:lnTo>
                    <a:pt x="391" y="75"/>
                  </a:lnTo>
                  <a:lnTo>
                    <a:pt x="384" y="72"/>
                  </a:lnTo>
                  <a:lnTo>
                    <a:pt x="381" y="77"/>
                  </a:lnTo>
                  <a:lnTo>
                    <a:pt x="376" y="82"/>
                  </a:lnTo>
                  <a:lnTo>
                    <a:pt x="373" y="84"/>
                  </a:lnTo>
                  <a:lnTo>
                    <a:pt x="368" y="85"/>
                  </a:lnTo>
                  <a:lnTo>
                    <a:pt x="358" y="85"/>
                  </a:lnTo>
                  <a:lnTo>
                    <a:pt x="346" y="85"/>
                  </a:lnTo>
                  <a:lnTo>
                    <a:pt x="344" y="77"/>
                  </a:lnTo>
                  <a:lnTo>
                    <a:pt x="343" y="69"/>
                  </a:lnTo>
                  <a:lnTo>
                    <a:pt x="349" y="69"/>
                  </a:lnTo>
                  <a:lnTo>
                    <a:pt x="354" y="67"/>
                  </a:lnTo>
                  <a:lnTo>
                    <a:pt x="359" y="64"/>
                  </a:lnTo>
                  <a:lnTo>
                    <a:pt x="366" y="59"/>
                  </a:lnTo>
                  <a:lnTo>
                    <a:pt x="373" y="64"/>
                  </a:lnTo>
                  <a:lnTo>
                    <a:pt x="379" y="69"/>
                  </a:lnTo>
                  <a:lnTo>
                    <a:pt x="388" y="64"/>
                  </a:lnTo>
                  <a:lnTo>
                    <a:pt x="391" y="55"/>
                  </a:lnTo>
                  <a:lnTo>
                    <a:pt x="398" y="59"/>
                  </a:lnTo>
                  <a:lnTo>
                    <a:pt x="403" y="62"/>
                  </a:lnTo>
                  <a:lnTo>
                    <a:pt x="404" y="57"/>
                  </a:lnTo>
                  <a:lnTo>
                    <a:pt x="404" y="50"/>
                  </a:lnTo>
                  <a:lnTo>
                    <a:pt x="413" y="50"/>
                  </a:lnTo>
                  <a:lnTo>
                    <a:pt x="418" y="49"/>
                  </a:lnTo>
                  <a:lnTo>
                    <a:pt x="423" y="45"/>
                  </a:lnTo>
                  <a:lnTo>
                    <a:pt x="426" y="38"/>
                  </a:lnTo>
                  <a:lnTo>
                    <a:pt x="431" y="38"/>
                  </a:lnTo>
                  <a:lnTo>
                    <a:pt x="435" y="37"/>
                  </a:lnTo>
                  <a:lnTo>
                    <a:pt x="438" y="33"/>
                  </a:lnTo>
                  <a:lnTo>
                    <a:pt x="441" y="32"/>
                  </a:lnTo>
                  <a:lnTo>
                    <a:pt x="443" y="23"/>
                  </a:lnTo>
                  <a:lnTo>
                    <a:pt x="446" y="15"/>
                  </a:lnTo>
                  <a:lnTo>
                    <a:pt x="445" y="15"/>
                  </a:lnTo>
                  <a:lnTo>
                    <a:pt x="443" y="17"/>
                  </a:lnTo>
                  <a:lnTo>
                    <a:pt x="445" y="8"/>
                  </a:lnTo>
                  <a:lnTo>
                    <a:pt x="448" y="0"/>
                  </a:lnTo>
                  <a:lnTo>
                    <a:pt x="441" y="7"/>
                  </a:lnTo>
                  <a:lnTo>
                    <a:pt x="430" y="17"/>
                  </a:lnTo>
                  <a:lnTo>
                    <a:pt x="411" y="23"/>
                  </a:lnTo>
                  <a:lnTo>
                    <a:pt x="393" y="32"/>
                  </a:lnTo>
                  <a:lnTo>
                    <a:pt x="373" y="37"/>
                  </a:lnTo>
                  <a:lnTo>
                    <a:pt x="356" y="38"/>
                  </a:lnTo>
                  <a:lnTo>
                    <a:pt x="334" y="50"/>
                  </a:lnTo>
                  <a:lnTo>
                    <a:pt x="313" y="59"/>
                  </a:lnTo>
                  <a:lnTo>
                    <a:pt x="306" y="62"/>
                  </a:lnTo>
                  <a:lnTo>
                    <a:pt x="289" y="72"/>
                  </a:lnTo>
                  <a:lnTo>
                    <a:pt x="279" y="77"/>
                  </a:lnTo>
                  <a:lnTo>
                    <a:pt x="269" y="80"/>
                  </a:lnTo>
                  <a:lnTo>
                    <a:pt x="259" y="82"/>
                  </a:lnTo>
                  <a:lnTo>
                    <a:pt x="249" y="82"/>
                  </a:lnTo>
                  <a:lnTo>
                    <a:pt x="242" y="80"/>
                  </a:lnTo>
                  <a:lnTo>
                    <a:pt x="236" y="80"/>
                  </a:lnTo>
                  <a:lnTo>
                    <a:pt x="229" y="82"/>
                  </a:lnTo>
                  <a:lnTo>
                    <a:pt x="226" y="85"/>
                  </a:lnTo>
                  <a:lnTo>
                    <a:pt x="219" y="89"/>
                  </a:lnTo>
                  <a:lnTo>
                    <a:pt x="217" y="92"/>
                  </a:lnTo>
                  <a:lnTo>
                    <a:pt x="219" y="97"/>
                  </a:lnTo>
                  <a:lnTo>
                    <a:pt x="217" y="102"/>
                  </a:lnTo>
                  <a:lnTo>
                    <a:pt x="217" y="105"/>
                  </a:lnTo>
                  <a:lnTo>
                    <a:pt x="214" y="107"/>
                  </a:lnTo>
                  <a:lnTo>
                    <a:pt x="211" y="107"/>
                  </a:lnTo>
                  <a:lnTo>
                    <a:pt x="207" y="107"/>
                  </a:lnTo>
                  <a:lnTo>
                    <a:pt x="204" y="107"/>
                  </a:lnTo>
                  <a:lnTo>
                    <a:pt x="199" y="104"/>
                  </a:lnTo>
                  <a:lnTo>
                    <a:pt x="204" y="95"/>
                  </a:lnTo>
                  <a:lnTo>
                    <a:pt x="207" y="87"/>
                  </a:lnTo>
                  <a:lnTo>
                    <a:pt x="199" y="90"/>
                  </a:lnTo>
                  <a:lnTo>
                    <a:pt x="192" y="94"/>
                  </a:lnTo>
                  <a:lnTo>
                    <a:pt x="192" y="89"/>
                  </a:lnTo>
                  <a:lnTo>
                    <a:pt x="194" y="84"/>
                  </a:lnTo>
                  <a:lnTo>
                    <a:pt x="184" y="92"/>
                  </a:lnTo>
                  <a:lnTo>
                    <a:pt x="176" y="99"/>
                  </a:lnTo>
                  <a:lnTo>
                    <a:pt x="171" y="92"/>
                  </a:lnTo>
                  <a:lnTo>
                    <a:pt x="167" y="87"/>
                  </a:lnTo>
                  <a:lnTo>
                    <a:pt x="154" y="87"/>
                  </a:lnTo>
                  <a:lnTo>
                    <a:pt x="140" y="85"/>
                  </a:lnTo>
                  <a:lnTo>
                    <a:pt x="132" y="79"/>
                  </a:lnTo>
                  <a:lnTo>
                    <a:pt x="122" y="70"/>
                  </a:lnTo>
                  <a:lnTo>
                    <a:pt x="135" y="70"/>
                  </a:lnTo>
                  <a:lnTo>
                    <a:pt x="149" y="70"/>
                  </a:lnTo>
                  <a:lnTo>
                    <a:pt x="152" y="65"/>
                  </a:lnTo>
                  <a:lnTo>
                    <a:pt x="155" y="59"/>
                  </a:lnTo>
                  <a:close/>
                </a:path>
              </a:pathLst>
            </a:custGeom>
            <a:solidFill>
              <a:srgbClr val="1F1A17"/>
            </a:solidFill>
            <a:ln w="9525">
              <a:noFill/>
              <a:round/>
              <a:headEnd/>
              <a:tailEnd/>
            </a:ln>
          </p:spPr>
          <p:txBody>
            <a:bodyPr/>
            <a:lstStyle/>
            <a:p>
              <a:endParaRPr lang="en-US"/>
            </a:p>
          </p:txBody>
        </p:sp>
        <p:sp>
          <p:nvSpPr>
            <p:cNvPr id="5507" name="Freeform 1411"/>
            <p:cNvSpPr>
              <a:spLocks/>
            </p:cNvSpPr>
            <p:nvPr/>
          </p:nvSpPr>
          <p:spPr bwMode="auto">
            <a:xfrm>
              <a:off x="3624" y="2964"/>
              <a:ext cx="378" cy="287"/>
            </a:xfrm>
            <a:custGeom>
              <a:avLst/>
              <a:gdLst/>
              <a:ahLst/>
              <a:cxnLst>
                <a:cxn ang="0">
                  <a:pos x="266" y="222"/>
                </a:cxn>
                <a:cxn ang="0">
                  <a:pos x="231" y="239"/>
                </a:cxn>
                <a:cxn ang="0">
                  <a:pos x="232" y="224"/>
                </a:cxn>
                <a:cxn ang="0">
                  <a:pos x="266" y="217"/>
                </a:cxn>
                <a:cxn ang="0">
                  <a:pos x="286" y="204"/>
                </a:cxn>
                <a:cxn ang="0">
                  <a:pos x="313" y="202"/>
                </a:cxn>
                <a:cxn ang="0">
                  <a:pos x="326" y="192"/>
                </a:cxn>
                <a:cxn ang="0">
                  <a:pos x="346" y="184"/>
                </a:cxn>
                <a:cxn ang="0">
                  <a:pos x="366" y="169"/>
                </a:cxn>
                <a:cxn ang="0">
                  <a:pos x="371" y="155"/>
                </a:cxn>
                <a:cxn ang="0">
                  <a:pos x="338" y="164"/>
                </a:cxn>
                <a:cxn ang="0">
                  <a:pos x="333" y="157"/>
                </a:cxn>
                <a:cxn ang="0">
                  <a:pos x="336" y="145"/>
                </a:cxn>
                <a:cxn ang="0">
                  <a:pos x="319" y="165"/>
                </a:cxn>
                <a:cxn ang="0">
                  <a:pos x="291" y="174"/>
                </a:cxn>
                <a:cxn ang="0">
                  <a:pos x="299" y="157"/>
                </a:cxn>
                <a:cxn ang="0">
                  <a:pos x="304" y="149"/>
                </a:cxn>
                <a:cxn ang="0">
                  <a:pos x="321" y="127"/>
                </a:cxn>
                <a:cxn ang="0">
                  <a:pos x="331" y="105"/>
                </a:cxn>
                <a:cxn ang="0">
                  <a:pos x="341" y="83"/>
                </a:cxn>
                <a:cxn ang="0">
                  <a:pos x="334" y="65"/>
                </a:cxn>
                <a:cxn ang="0">
                  <a:pos x="334" y="52"/>
                </a:cxn>
                <a:cxn ang="0">
                  <a:pos x="323" y="48"/>
                </a:cxn>
                <a:cxn ang="0">
                  <a:pos x="311" y="50"/>
                </a:cxn>
                <a:cxn ang="0">
                  <a:pos x="269" y="78"/>
                </a:cxn>
                <a:cxn ang="0">
                  <a:pos x="157" y="53"/>
                </a:cxn>
                <a:cxn ang="0">
                  <a:pos x="114" y="45"/>
                </a:cxn>
                <a:cxn ang="0">
                  <a:pos x="80" y="25"/>
                </a:cxn>
                <a:cxn ang="0">
                  <a:pos x="59" y="0"/>
                </a:cxn>
                <a:cxn ang="0">
                  <a:pos x="49" y="15"/>
                </a:cxn>
                <a:cxn ang="0">
                  <a:pos x="55" y="30"/>
                </a:cxn>
                <a:cxn ang="0">
                  <a:pos x="69" y="47"/>
                </a:cxn>
                <a:cxn ang="0">
                  <a:pos x="35" y="42"/>
                </a:cxn>
                <a:cxn ang="0">
                  <a:pos x="39" y="58"/>
                </a:cxn>
                <a:cxn ang="0">
                  <a:pos x="55" y="60"/>
                </a:cxn>
                <a:cxn ang="0">
                  <a:pos x="60" y="72"/>
                </a:cxn>
                <a:cxn ang="0">
                  <a:pos x="75" y="80"/>
                </a:cxn>
                <a:cxn ang="0">
                  <a:pos x="42" y="80"/>
                </a:cxn>
                <a:cxn ang="0">
                  <a:pos x="19" y="63"/>
                </a:cxn>
                <a:cxn ang="0">
                  <a:pos x="15" y="87"/>
                </a:cxn>
                <a:cxn ang="0">
                  <a:pos x="40" y="110"/>
                </a:cxn>
                <a:cxn ang="0">
                  <a:pos x="57" y="124"/>
                </a:cxn>
                <a:cxn ang="0">
                  <a:pos x="80" y="135"/>
                </a:cxn>
                <a:cxn ang="0">
                  <a:pos x="95" y="142"/>
                </a:cxn>
                <a:cxn ang="0">
                  <a:pos x="116" y="149"/>
                </a:cxn>
                <a:cxn ang="0">
                  <a:pos x="124" y="150"/>
                </a:cxn>
                <a:cxn ang="0">
                  <a:pos x="147" y="165"/>
                </a:cxn>
                <a:cxn ang="0">
                  <a:pos x="121" y="159"/>
                </a:cxn>
                <a:cxn ang="0">
                  <a:pos x="70" y="145"/>
                </a:cxn>
                <a:cxn ang="0">
                  <a:pos x="47" y="147"/>
                </a:cxn>
                <a:cxn ang="0">
                  <a:pos x="25" y="140"/>
                </a:cxn>
                <a:cxn ang="0">
                  <a:pos x="2" y="130"/>
                </a:cxn>
                <a:cxn ang="0">
                  <a:pos x="15" y="152"/>
                </a:cxn>
                <a:cxn ang="0">
                  <a:pos x="20" y="159"/>
                </a:cxn>
                <a:cxn ang="0">
                  <a:pos x="37" y="170"/>
                </a:cxn>
                <a:cxn ang="0">
                  <a:pos x="49" y="182"/>
                </a:cxn>
                <a:cxn ang="0">
                  <a:pos x="75" y="204"/>
                </a:cxn>
                <a:cxn ang="0">
                  <a:pos x="87" y="207"/>
                </a:cxn>
                <a:cxn ang="0">
                  <a:pos x="102" y="205"/>
                </a:cxn>
                <a:cxn ang="0">
                  <a:pos x="174" y="262"/>
                </a:cxn>
              </a:cxnLst>
              <a:rect l="0" t="0" r="r" b="b"/>
              <a:pathLst>
                <a:path w="378" h="287">
                  <a:moveTo>
                    <a:pt x="174" y="262"/>
                  </a:moveTo>
                  <a:lnTo>
                    <a:pt x="214" y="287"/>
                  </a:lnTo>
                  <a:lnTo>
                    <a:pt x="269" y="241"/>
                  </a:lnTo>
                  <a:lnTo>
                    <a:pt x="269" y="232"/>
                  </a:lnTo>
                  <a:lnTo>
                    <a:pt x="269" y="224"/>
                  </a:lnTo>
                  <a:lnTo>
                    <a:pt x="266" y="222"/>
                  </a:lnTo>
                  <a:lnTo>
                    <a:pt x="261" y="221"/>
                  </a:lnTo>
                  <a:lnTo>
                    <a:pt x="258" y="226"/>
                  </a:lnTo>
                  <a:lnTo>
                    <a:pt x="253" y="234"/>
                  </a:lnTo>
                  <a:lnTo>
                    <a:pt x="241" y="236"/>
                  </a:lnTo>
                  <a:lnTo>
                    <a:pt x="238" y="237"/>
                  </a:lnTo>
                  <a:lnTo>
                    <a:pt x="231" y="239"/>
                  </a:lnTo>
                  <a:lnTo>
                    <a:pt x="222" y="241"/>
                  </a:lnTo>
                  <a:lnTo>
                    <a:pt x="217" y="239"/>
                  </a:lnTo>
                  <a:lnTo>
                    <a:pt x="212" y="231"/>
                  </a:lnTo>
                  <a:lnTo>
                    <a:pt x="209" y="226"/>
                  </a:lnTo>
                  <a:lnTo>
                    <a:pt x="221" y="226"/>
                  </a:lnTo>
                  <a:lnTo>
                    <a:pt x="232" y="224"/>
                  </a:lnTo>
                  <a:lnTo>
                    <a:pt x="239" y="221"/>
                  </a:lnTo>
                  <a:lnTo>
                    <a:pt x="246" y="216"/>
                  </a:lnTo>
                  <a:lnTo>
                    <a:pt x="251" y="217"/>
                  </a:lnTo>
                  <a:lnTo>
                    <a:pt x="256" y="217"/>
                  </a:lnTo>
                  <a:lnTo>
                    <a:pt x="261" y="216"/>
                  </a:lnTo>
                  <a:lnTo>
                    <a:pt x="266" y="217"/>
                  </a:lnTo>
                  <a:lnTo>
                    <a:pt x="269" y="219"/>
                  </a:lnTo>
                  <a:lnTo>
                    <a:pt x="273" y="221"/>
                  </a:lnTo>
                  <a:lnTo>
                    <a:pt x="278" y="219"/>
                  </a:lnTo>
                  <a:lnTo>
                    <a:pt x="283" y="216"/>
                  </a:lnTo>
                  <a:lnTo>
                    <a:pt x="284" y="209"/>
                  </a:lnTo>
                  <a:lnTo>
                    <a:pt x="286" y="204"/>
                  </a:lnTo>
                  <a:lnTo>
                    <a:pt x="291" y="202"/>
                  </a:lnTo>
                  <a:lnTo>
                    <a:pt x="296" y="199"/>
                  </a:lnTo>
                  <a:lnTo>
                    <a:pt x="301" y="197"/>
                  </a:lnTo>
                  <a:lnTo>
                    <a:pt x="304" y="197"/>
                  </a:lnTo>
                  <a:lnTo>
                    <a:pt x="308" y="199"/>
                  </a:lnTo>
                  <a:lnTo>
                    <a:pt x="313" y="202"/>
                  </a:lnTo>
                  <a:lnTo>
                    <a:pt x="311" y="199"/>
                  </a:lnTo>
                  <a:lnTo>
                    <a:pt x="313" y="197"/>
                  </a:lnTo>
                  <a:lnTo>
                    <a:pt x="314" y="195"/>
                  </a:lnTo>
                  <a:lnTo>
                    <a:pt x="316" y="194"/>
                  </a:lnTo>
                  <a:lnTo>
                    <a:pt x="321" y="192"/>
                  </a:lnTo>
                  <a:lnTo>
                    <a:pt x="326" y="192"/>
                  </a:lnTo>
                  <a:lnTo>
                    <a:pt x="329" y="189"/>
                  </a:lnTo>
                  <a:lnTo>
                    <a:pt x="331" y="185"/>
                  </a:lnTo>
                  <a:lnTo>
                    <a:pt x="333" y="187"/>
                  </a:lnTo>
                  <a:lnTo>
                    <a:pt x="336" y="189"/>
                  </a:lnTo>
                  <a:lnTo>
                    <a:pt x="341" y="187"/>
                  </a:lnTo>
                  <a:lnTo>
                    <a:pt x="346" y="184"/>
                  </a:lnTo>
                  <a:lnTo>
                    <a:pt x="349" y="180"/>
                  </a:lnTo>
                  <a:lnTo>
                    <a:pt x="351" y="179"/>
                  </a:lnTo>
                  <a:lnTo>
                    <a:pt x="354" y="179"/>
                  </a:lnTo>
                  <a:lnTo>
                    <a:pt x="356" y="179"/>
                  </a:lnTo>
                  <a:lnTo>
                    <a:pt x="361" y="174"/>
                  </a:lnTo>
                  <a:lnTo>
                    <a:pt x="366" y="169"/>
                  </a:lnTo>
                  <a:lnTo>
                    <a:pt x="368" y="169"/>
                  </a:lnTo>
                  <a:lnTo>
                    <a:pt x="371" y="167"/>
                  </a:lnTo>
                  <a:lnTo>
                    <a:pt x="371" y="165"/>
                  </a:lnTo>
                  <a:lnTo>
                    <a:pt x="373" y="162"/>
                  </a:lnTo>
                  <a:lnTo>
                    <a:pt x="375" y="160"/>
                  </a:lnTo>
                  <a:lnTo>
                    <a:pt x="371" y="155"/>
                  </a:lnTo>
                  <a:lnTo>
                    <a:pt x="376" y="147"/>
                  </a:lnTo>
                  <a:lnTo>
                    <a:pt x="378" y="142"/>
                  </a:lnTo>
                  <a:lnTo>
                    <a:pt x="368" y="149"/>
                  </a:lnTo>
                  <a:lnTo>
                    <a:pt x="354" y="159"/>
                  </a:lnTo>
                  <a:lnTo>
                    <a:pt x="346" y="164"/>
                  </a:lnTo>
                  <a:lnTo>
                    <a:pt x="338" y="164"/>
                  </a:lnTo>
                  <a:lnTo>
                    <a:pt x="344" y="157"/>
                  </a:lnTo>
                  <a:lnTo>
                    <a:pt x="351" y="150"/>
                  </a:lnTo>
                  <a:lnTo>
                    <a:pt x="349" y="149"/>
                  </a:lnTo>
                  <a:lnTo>
                    <a:pt x="349" y="147"/>
                  </a:lnTo>
                  <a:lnTo>
                    <a:pt x="341" y="152"/>
                  </a:lnTo>
                  <a:lnTo>
                    <a:pt x="333" y="157"/>
                  </a:lnTo>
                  <a:lnTo>
                    <a:pt x="338" y="150"/>
                  </a:lnTo>
                  <a:lnTo>
                    <a:pt x="343" y="145"/>
                  </a:lnTo>
                  <a:lnTo>
                    <a:pt x="339" y="144"/>
                  </a:lnTo>
                  <a:lnTo>
                    <a:pt x="338" y="142"/>
                  </a:lnTo>
                  <a:lnTo>
                    <a:pt x="338" y="144"/>
                  </a:lnTo>
                  <a:lnTo>
                    <a:pt x="336" y="145"/>
                  </a:lnTo>
                  <a:lnTo>
                    <a:pt x="334" y="149"/>
                  </a:lnTo>
                  <a:lnTo>
                    <a:pt x="329" y="150"/>
                  </a:lnTo>
                  <a:lnTo>
                    <a:pt x="326" y="154"/>
                  </a:lnTo>
                  <a:lnTo>
                    <a:pt x="323" y="159"/>
                  </a:lnTo>
                  <a:lnTo>
                    <a:pt x="319" y="164"/>
                  </a:lnTo>
                  <a:lnTo>
                    <a:pt x="319" y="165"/>
                  </a:lnTo>
                  <a:lnTo>
                    <a:pt x="314" y="169"/>
                  </a:lnTo>
                  <a:lnTo>
                    <a:pt x="309" y="174"/>
                  </a:lnTo>
                  <a:lnTo>
                    <a:pt x="299" y="177"/>
                  </a:lnTo>
                  <a:lnTo>
                    <a:pt x="288" y="182"/>
                  </a:lnTo>
                  <a:lnTo>
                    <a:pt x="289" y="177"/>
                  </a:lnTo>
                  <a:lnTo>
                    <a:pt x="291" y="174"/>
                  </a:lnTo>
                  <a:lnTo>
                    <a:pt x="294" y="172"/>
                  </a:lnTo>
                  <a:lnTo>
                    <a:pt x="298" y="170"/>
                  </a:lnTo>
                  <a:lnTo>
                    <a:pt x="303" y="160"/>
                  </a:lnTo>
                  <a:lnTo>
                    <a:pt x="308" y="152"/>
                  </a:lnTo>
                  <a:lnTo>
                    <a:pt x="304" y="154"/>
                  </a:lnTo>
                  <a:lnTo>
                    <a:pt x="299" y="157"/>
                  </a:lnTo>
                  <a:lnTo>
                    <a:pt x="298" y="159"/>
                  </a:lnTo>
                  <a:lnTo>
                    <a:pt x="294" y="159"/>
                  </a:lnTo>
                  <a:lnTo>
                    <a:pt x="293" y="157"/>
                  </a:lnTo>
                  <a:lnTo>
                    <a:pt x="293" y="155"/>
                  </a:lnTo>
                  <a:lnTo>
                    <a:pt x="298" y="152"/>
                  </a:lnTo>
                  <a:lnTo>
                    <a:pt x="304" y="149"/>
                  </a:lnTo>
                  <a:lnTo>
                    <a:pt x="304" y="145"/>
                  </a:lnTo>
                  <a:lnTo>
                    <a:pt x="304" y="142"/>
                  </a:lnTo>
                  <a:lnTo>
                    <a:pt x="306" y="144"/>
                  </a:lnTo>
                  <a:lnTo>
                    <a:pt x="309" y="147"/>
                  </a:lnTo>
                  <a:lnTo>
                    <a:pt x="316" y="139"/>
                  </a:lnTo>
                  <a:lnTo>
                    <a:pt x="321" y="127"/>
                  </a:lnTo>
                  <a:lnTo>
                    <a:pt x="323" y="122"/>
                  </a:lnTo>
                  <a:lnTo>
                    <a:pt x="324" y="119"/>
                  </a:lnTo>
                  <a:lnTo>
                    <a:pt x="326" y="115"/>
                  </a:lnTo>
                  <a:lnTo>
                    <a:pt x="331" y="113"/>
                  </a:lnTo>
                  <a:lnTo>
                    <a:pt x="331" y="108"/>
                  </a:lnTo>
                  <a:lnTo>
                    <a:pt x="331" y="105"/>
                  </a:lnTo>
                  <a:lnTo>
                    <a:pt x="333" y="103"/>
                  </a:lnTo>
                  <a:lnTo>
                    <a:pt x="336" y="100"/>
                  </a:lnTo>
                  <a:lnTo>
                    <a:pt x="336" y="93"/>
                  </a:lnTo>
                  <a:lnTo>
                    <a:pt x="338" y="90"/>
                  </a:lnTo>
                  <a:lnTo>
                    <a:pt x="339" y="87"/>
                  </a:lnTo>
                  <a:lnTo>
                    <a:pt x="341" y="83"/>
                  </a:lnTo>
                  <a:lnTo>
                    <a:pt x="339" y="78"/>
                  </a:lnTo>
                  <a:lnTo>
                    <a:pt x="341" y="73"/>
                  </a:lnTo>
                  <a:lnTo>
                    <a:pt x="334" y="75"/>
                  </a:lnTo>
                  <a:lnTo>
                    <a:pt x="329" y="77"/>
                  </a:lnTo>
                  <a:lnTo>
                    <a:pt x="331" y="70"/>
                  </a:lnTo>
                  <a:lnTo>
                    <a:pt x="334" y="65"/>
                  </a:lnTo>
                  <a:lnTo>
                    <a:pt x="334" y="63"/>
                  </a:lnTo>
                  <a:lnTo>
                    <a:pt x="333" y="62"/>
                  </a:lnTo>
                  <a:lnTo>
                    <a:pt x="334" y="58"/>
                  </a:lnTo>
                  <a:lnTo>
                    <a:pt x="336" y="57"/>
                  </a:lnTo>
                  <a:lnTo>
                    <a:pt x="336" y="53"/>
                  </a:lnTo>
                  <a:lnTo>
                    <a:pt x="334" y="52"/>
                  </a:lnTo>
                  <a:lnTo>
                    <a:pt x="336" y="48"/>
                  </a:lnTo>
                  <a:lnTo>
                    <a:pt x="336" y="45"/>
                  </a:lnTo>
                  <a:lnTo>
                    <a:pt x="336" y="42"/>
                  </a:lnTo>
                  <a:lnTo>
                    <a:pt x="336" y="38"/>
                  </a:lnTo>
                  <a:lnTo>
                    <a:pt x="328" y="42"/>
                  </a:lnTo>
                  <a:lnTo>
                    <a:pt x="323" y="48"/>
                  </a:lnTo>
                  <a:lnTo>
                    <a:pt x="319" y="55"/>
                  </a:lnTo>
                  <a:lnTo>
                    <a:pt x="316" y="65"/>
                  </a:lnTo>
                  <a:lnTo>
                    <a:pt x="311" y="63"/>
                  </a:lnTo>
                  <a:lnTo>
                    <a:pt x="308" y="63"/>
                  </a:lnTo>
                  <a:lnTo>
                    <a:pt x="309" y="57"/>
                  </a:lnTo>
                  <a:lnTo>
                    <a:pt x="311" y="50"/>
                  </a:lnTo>
                  <a:lnTo>
                    <a:pt x="303" y="53"/>
                  </a:lnTo>
                  <a:lnTo>
                    <a:pt x="291" y="60"/>
                  </a:lnTo>
                  <a:lnTo>
                    <a:pt x="288" y="67"/>
                  </a:lnTo>
                  <a:lnTo>
                    <a:pt x="283" y="70"/>
                  </a:lnTo>
                  <a:lnTo>
                    <a:pt x="276" y="75"/>
                  </a:lnTo>
                  <a:lnTo>
                    <a:pt x="269" y="78"/>
                  </a:lnTo>
                  <a:lnTo>
                    <a:pt x="249" y="73"/>
                  </a:lnTo>
                  <a:lnTo>
                    <a:pt x="229" y="70"/>
                  </a:lnTo>
                  <a:lnTo>
                    <a:pt x="209" y="72"/>
                  </a:lnTo>
                  <a:lnTo>
                    <a:pt x="187" y="72"/>
                  </a:lnTo>
                  <a:lnTo>
                    <a:pt x="172" y="63"/>
                  </a:lnTo>
                  <a:lnTo>
                    <a:pt x="157" y="53"/>
                  </a:lnTo>
                  <a:lnTo>
                    <a:pt x="142" y="43"/>
                  </a:lnTo>
                  <a:lnTo>
                    <a:pt x="127" y="35"/>
                  </a:lnTo>
                  <a:lnTo>
                    <a:pt x="124" y="40"/>
                  </a:lnTo>
                  <a:lnTo>
                    <a:pt x="122" y="42"/>
                  </a:lnTo>
                  <a:lnTo>
                    <a:pt x="117" y="43"/>
                  </a:lnTo>
                  <a:lnTo>
                    <a:pt x="114" y="45"/>
                  </a:lnTo>
                  <a:lnTo>
                    <a:pt x="109" y="43"/>
                  </a:lnTo>
                  <a:lnTo>
                    <a:pt x="105" y="42"/>
                  </a:lnTo>
                  <a:lnTo>
                    <a:pt x="102" y="38"/>
                  </a:lnTo>
                  <a:lnTo>
                    <a:pt x="100" y="35"/>
                  </a:lnTo>
                  <a:lnTo>
                    <a:pt x="90" y="32"/>
                  </a:lnTo>
                  <a:lnTo>
                    <a:pt x="80" y="25"/>
                  </a:lnTo>
                  <a:lnTo>
                    <a:pt x="77" y="18"/>
                  </a:lnTo>
                  <a:lnTo>
                    <a:pt x="74" y="13"/>
                  </a:lnTo>
                  <a:lnTo>
                    <a:pt x="74" y="8"/>
                  </a:lnTo>
                  <a:lnTo>
                    <a:pt x="74" y="5"/>
                  </a:lnTo>
                  <a:lnTo>
                    <a:pt x="67" y="3"/>
                  </a:lnTo>
                  <a:lnTo>
                    <a:pt x="59" y="0"/>
                  </a:lnTo>
                  <a:lnTo>
                    <a:pt x="62" y="6"/>
                  </a:lnTo>
                  <a:lnTo>
                    <a:pt x="64" y="11"/>
                  </a:lnTo>
                  <a:lnTo>
                    <a:pt x="55" y="10"/>
                  </a:lnTo>
                  <a:lnTo>
                    <a:pt x="47" y="6"/>
                  </a:lnTo>
                  <a:lnTo>
                    <a:pt x="49" y="10"/>
                  </a:lnTo>
                  <a:lnTo>
                    <a:pt x="49" y="15"/>
                  </a:lnTo>
                  <a:lnTo>
                    <a:pt x="47" y="15"/>
                  </a:lnTo>
                  <a:lnTo>
                    <a:pt x="47" y="16"/>
                  </a:lnTo>
                  <a:lnTo>
                    <a:pt x="52" y="23"/>
                  </a:lnTo>
                  <a:lnTo>
                    <a:pt x="57" y="27"/>
                  </a:lnTo>
                  <a:lnTo>
                    <a:pt x="54" y="30"/>
                  </a:lnTo>
                  <a:lnTo>
                    <a:pt x="55" y="30"/>
                  </a:lnTo>
                  <a:lnTo>
                    <a:pt x="59" y="32"/>
                  </a:lnTo>
                  <a:lnTo>
                    <a:pt x="60" y="35"/>
                  </a:lnTo>
                  <a:lnTo>
                    <a:pt x="64" y="37"/>
                  </a:lnTo>
                  <a:lnTo>
                    <a:pt x="69" y="38"/>
                  </a:lnTo>
                  <a:lnTo>
                    <a:pt x="69" y="45"/>
                  </a:lnTo>
                  <a:lnTo>
                    <a:pt x="69" y="47"/>
                  </a:lnTo>
                  <a:lnTo>
                    <a:pt x="57" y="40"/>
                  </a:lnTo>
                  <a:lnTo>
                    <a:pt x="47" y="32"/>
                  </a:lnTo>
                  <a:lnTo>
                    <a:pt x="44" y="33"/>
                  </a:lnTo>
                  <a:lnTo>
                    <a:pt x="39" y="33"/>
                  </a:lnTo>
                  <a:lnTo>
                    <a:pt x="37" y="37"/>
                  </a:lnTo>
                  <a:lnTo>
                    <a:pt x="35" y="42"/>
                  </a:lnTo>
                  <a:lnTo>
                    <a:pt x="42" y="43"/>
                  </a:lnTo>
                  <a:lnTo>
                    <a:pt x="44" y="43"/>
                  </a:lnTo>
                  <a:lnTo>
                    <a:pt x="45" y="45"/>
                  </a:lnTo>
                  <a:lnTo>
                    <a:pt x="44" y="47"/>
                  </a:lnTo>
                  <a:lnTo>
                    <a:pt x="40" y="52"/>
                  </a:lnTo>
                  <a:lnTo>
                    <a:pt x="39" y="58"/>
                  </a:lnTo>
                  <a:lnTo>
                    <a:pt x="45" y="60"/>
                  </a:lnTo>
                  <a:lnTo>
                    <a:pt x="52" y="58"/>
                  </a:lnTo>
                  <a:lnTo>
                    <a:pt x="50" y="62"/>
                  </a:lnTo>
                  <a:lnTo>
                    <a:pt x="47" y="65"/>
                  </a:lnTo>
                  <a:lnTo>
                    <a:pt x="52" y="62"/>
                  </a:lnTo>
                  <a:lnTo>
                    <a:pt x="55" y="60"/>
                  </a:lnTo>
                  <a:lnTo>
                    <a:pt x="55" y="65"/>
                  </a:lnTo>
                  <a:lnTo>
                    <a:pt x="55" y="70"/>
                  </a:lnTo>
                  <a:lnTo>
                    <a:pt x="57" y="67"/>
                  </a:lnTo>
                  <a:lnTo>
                    <a:pt x="59" y="63"/>
                  </a:lnTo>
                  <a:lnTo>
                    <a:pt x="60" y="68"/>
                  </a:lnTo>
                  <a:lnTo>
                    <a:pt x="60" y="72"/>
                  </a:lnTo>
                  <a:lnTo>
                    <a:pt x="64" y="68"/>
                  </a:lnTo>
                  <a:lnTo>
                    <a:pt x="65" y="67"/>
                  </a:lnTo>
                  <a:lnTo>
                    <a:pt x="69" y="67"/>
                  </a:lnTo>
                  <a:lnTo>
                    <a:pt x="70" y="68"/>
                  </a:lnTo>
                  <a:lnTo>
                    <a:pt x="72" y="73"/>
                  </a:lnTo>
                  <a:lnTo>
                    <a:pt x="75" y="80"/>
                  </a:lnTo>
                  <a:lnTo>
                    <a:pt x="79" y="80"/>
                  </a:lnTo>
                  <a:lnTo>
                    <a:pt x="80" y="82"/>
                  </a:lnTo>
                  <a:lnTo>
                    <a:pt x="77" y="88"/>
                  </a:lnTo>
                  <a:lnTo>
                    <a:pt x="72" y="92"/>
                  </a:lnTo>
                  <a:lnTo>
                    <a:pt x="59" y="87"/>
                  </a:lnTo>
                  <a:lnTo>
                    <a:pt x="42" y="80"/>
                  </a:lnTo>
                  <a:lnTo>
                    <a:pt x="30" y="67"/>
                  </a:lnTo>
                  <a:lnTo>
                    <a:pt x="22" y="55"/>
                  </a:lnTo>
                  <a:lnTo>
                    <a:pt x="19" y="57"/>
                  </a:lnTo>
                  <a:lnTo>
                    <a:pt x="15" y="57"/>
                  </a:lnTo>
                  <a:lnTo>
                    <a:pt x="17" y="60"/>
                  </a:lnTo>
                  <a:lnTo>
                    <a:pt x="19" y="63"/>
                  </a:lnTo>
                  <a:lnTo>
                    <a:pt x="15" y="67"/>
                  </a:lnTo>
                  <a:lnTo>
                    <a:pt x="15" y="70"/>
                  </a:lnTo>
                  <a:lnTo>
                    <a:pt x="19" y="73"/>
                  </a:lnTo>
                  <a:lnTo>
                    <a:pt x="22" y="75"/>
                  </a:lnTo>
                  <a:lnTo>
                    <a:pt x="19" y="80"/>
                  </a:lnTo>
                  <a:lnTo>
                    <a:pt x="15" y="87"/>
                  </a:lnTo>
                  <a:lnTo>
                    <a:pt x="19" y="87"/>
                  </a:lnTo>
                  <a:lnTo>
                    <a:pt x="24" y="90"/>
                  </a:lnTo>
                  <a:lnTo>
                    <a:pt x="27" y="98"/>
                  </a:lnTo>
                  <a:lnTo>
                    <a:pt x="30" y="107"/>
                  </a:lnTo>
                  <a:lnTo>
                    <a:pt x="37" y="108"/>
                  </a:lnTo>
                  <a:lnTo>
                    <a:pt x="40" y="110"/>
                  </a:lnTo>
                  <a:lnTo>
                    <a:pt x="37" y="115"/>
                  </a:lnTo>
                  <a:lnTo>
                    <a:pt x="34" y="119"/>
                  </a:lnTo>
                  <a:lnTo>
                    <a:pt x="40" y="122"/>
                  </a:lnTo>
                  <a:lnTo>
                    <a:pt x="47" y="127"/>
                  </a:lnTo>
                  <a:lnTo>
                    <a:pt x="52" y="125"/>
                  </a:lnTo>
                  <a:lnTo>
                    <a:pt x="57" y="124"/>
                  </a:lnTo>
                  <a:lnTo>
                    <a:pt x="60" y="130"/>
                  </a:lnTo>
                  <a:lnTo>
                    <a:pt x="67" y="137"/>
                  </a:lnTo>
                  <a:lnTo>
                    <a:pt x="70" y="140"/>
                  </a:lnTo>
                  <a:lnTo>
                    <a:pt x="74" y="140"/>
                  </a:lnTo>
                  <a:lnTo>
                    <a:pt x="77" y="140"/>
                  </a:lnTo>
                  <a:lnTo>
                    <a:pt x="80" y="135"/>
                  </a:lnTo>
                  <a:lnTo>
                    <a:pt x="82" y="139"/>
                  </a:lnTo>
                  <a:lnTo>
                    <a:pt x="84" y="142"/>
                  </a:lnTo>
                  <a:lnTo>
                    <a:pt x="87" y="139"/>
                  </a:lnTo>
                  <a:lnTo>
                    <a:pt x="90" y="135"/>
                  </a:lnTo>
                  <a:lnTo>
                    <a:pt x="92" y="140"/>
                  </a:lnTo>
                  <a:lnTo>
                    <a:pt x="95" y="142"/>
                  </a:lnTo>
                  <a:lnTo>
                    <a:pt x="99" y="142"/>
                  </a:lnTo>
                  <a:lnTo>
                    <a:pt x="102" y="139"/>
                  </a:lnTo>
                  <a:lnTo>
                    <a:pt x="104" y="145"/>
                  </a:lnTo>
                  <a:lnTo>
                    <a:pt x="105" y="149"/>
                  </a:lnTo>
                  <a:lnTo>
                    <a:pt x="109" y="150"/>
                  </a:lnTo>
                  <a:lnTo>
                    <a:pt x="116" y="149"/>
                  </a:lnTo>
                  <a:lnTo>
                    <a:pt x="117" y="145"/>
                  </a:lnTo>
                  <a:lnTo>
                    <a:pt x="119" y="144"/>
                  </a:lnTo>
                  <a:lnTo>
                    <a:pt x="119" y="144"/>
                  </a:lnTo>
                  <a:lnTo>
                    <a:pt x="121" y="145"/>
                  </a:lnTo>
                  <a:lnTo>
                    <a:pt x="121" y="150"/>
                  </a:lnTo>
                  <a:lnTo>
                    <a:pt x="124" y="150"/>
                  </a:lnTo>
                  <a:lnTo>
                    <a:pt x="131" y="145"/>
                  </a:lnTo>
                  <a:lnTo>
                    <a:pt x="134" y="142"/>
                  </a:lnTo>
                  <a:lnTo>
                    <a:pt x="137" y="152"/>
                  </a:lnTo>
                  <a:lnTo>
                    <a:pt x="144" y="159"/>
                  </a:lnTo>
                  <a:lnTo>
                    <a:pt x="147" y="162"/>
                  </a:lnTo>
                  <a:lnTo>
                    <a:pt x="147" y="165"/>
                  </a:lnTo>
                  <a:lnTo>
                    <a:pt x="147" y="167"/>
                  </a:lnTo>
                  <a:lnTo>
                    <a:pt x="146" y="167"/>
                  </a:lnTo>
                  <a:lnTo>
                    <a:pt x="136" y="167"/>
                  </a:lnTo>
                  <a:lnTo>
                    <a:pt x="126" y="167"/>
                  </a:lnTo>
                  <a:lnTo>
                    <a:pt x="122" y="164"/>
                  </a:lnTo>
                  <a:lnTo>
                    <a:pt x="121" y="159"/>
                  </a:lnTo>
                  <a:lnTo>
                    <a:pt x="121" y="160"/>
                  </a:lnTo>
                  <a:lnTo>
                    <a:pt x="119" y="162"/>
                  </a:lnTo>
                  <a:lnTo>
                    <a:pt x="117" y="162"/>
                  </a:lnTo>
                  <a:lnTo>
                    <a:pt x="114" y="160"/>
                  </a:lnTo>
                  <a:lnTo>
                    <a:pt x="92" y="152"/>
                  </a:lnTo>
                  <a:lnTo>
                    <a:pt x="70" y="145"/>
                  </a:lnTo>
                  <a:lnTo>
                    <a:pt x="54" y="135"/>
                  </a:lnTo>
                  <a:lnTo>
                    <a:pt x="40" y="129"/>
                  </a:lnTo>
                  <a:lnTo>
                    <a:pt x="42" y="134"/>
                  </a:lnTo>
                  <a:lnTo>
                    <a:pt x="44" y="139"/>
                  </a:lnTo>
                  <a:lnTo>
                    <a:pt x="47" y="142"/>
                  </a:lnTo>
                  <a:lnTo>
                    <a:pt x="47" y="147"/>
                  </a:lnTo>
                  <a:lnTo>
                    <a:pt x="40" y="144"/>
                  </a:lnTo>
                  <a:lnTo>
                    <a:pt x="37" y="139"/>
                  </a:lnTo>
                  <a:lnTo>
                    <a:pt x="32" y="137"/>
                  </a:lnTo>
                  <a:lnTo>
                    <a:pt x="29" y="134"/>
                  </a:lnTo>
                  <a:lnTo>
                    <a:pt x="27" y="137"/>
                  </a:lnTo>
                  <a:lnTo>
                    <a:pt x="25" y="140"/>
                  </a:lnTo>
                  <a:lnTo>
                    <a:pt x="14" y="129"/>
                  </a:lnTo>
                  <a:lnTo>
                    <a:pt x="2" y="119"/>
                  </a:lnTo>
                  <a:lnTo>
                    <a:pt x="0" y="120"/>
                  </a:lnTo>
                  <a:lnTo>
                    <a:pt x="0" y="124"/>
                  </a:lnTo>
                  <a:lnTo>
                    <a:pt x="0" y="127"/>
                  </a:lnTo>
                  <a:lnTo>
                    <a:pt x="2" y="130"/>
                  </a:lnTo>
                  <a:lnTo>
                    <a:pt x="5" y="137"/>
                  </a:lnTo>
                  <a:lnTo>
                    <a:pt x="9" y="144"/>
                  </a:lnTo>
                  <a:lnTo>
                    <a:pt x="7" y="145"/>
                  </a:lnTo>
                  <a:lnTo>
                    <a:pt x="7" y="149"/>
                  </a:lnTo>
                  <a:lnTo>
                    <a:pt x="10" y="150"/>
                  </a:lnTo>
                  <a:lnTo>
                    <a:pt x="15" y="152"/>
                  </a:lnTo>
                  <a:lnTo>
                    <a:pt x="15" y="154"/>
                  </a:lnTo>
                  <a:lnTo>
                    <a:pt x="15" y="155"/>
                  </a:lnTo>
                  <a:lnTo>
                    <a:pt x="19" y="155"/>
                  </a:lnTo>
                  <a:lnTo>
                    <a:pt x="22" y="155"/>
                  </a:lnTo>
                  <a:lnTo>
                    <a:pt x="22" y="157"/>
                  </a:lnTo>
                  <a:lnTo>
                    <a:pt x="20" y="159"/>
                  </a:lnTo>
                  <a:lnTo>
                    <a:pt x="25" y="162"/>
                  </a:lnTo>
                  <a:lnTo>
                    <a:pt x="32" y="165"/>
                  </a:lnTo>
                  <a:lnTo>
                    <a:pt x="35" y="162"/>
                  </a:lnTo>
                  <a:lnTo>
                    <a:pt x="39" y="162"/>
                  </a:lnTo>
                  <a:lnTo>
                    <a:pt x="39" y="165"/>
                  </a:lnTo>
                  <a:lnTo>
                    <a:pt x="37" y="170"/>
                  </a:lnTo>
                  <a:lnTo>
                    <a:pt x="37" y="172"/>
                  </a:lnTo>
                  <a:lnTo>
                    <a:pt x="39" y="174"/>
                  </a:lnTo>
                  <a:lnTo>
                    <a:pt x="40" y="175"/>
                  </a:lnTo>
                  <a:lnTo>
                    <a:pt x="44" y="177"/>
                  </a:lnTo>
                  <a:lnTo>
                    <a:pt x="47" y="179"/>
                  </a:lnTo>
                  <a:lnTo>
                    <a:pt x="49" y="182"/>
                  </a:lnTo>
                  <a:lnTo>
                    <a:pt x="49" y="187"/>
                  </a:lnTo>
                  <a:lnTo>
                    <a:pt x="49" y="189"/>
                  </a:lnTo>
                  <a:lnTo>
                    <a:pt x="55" y="195"/>
                  </a:lnTo>
                  <a:lnTo>
                    <a:pt x="62" y="200"/>
                  </a:lnTo>
                  <a:lnTo>
                    <a:pt x="69" y="202"/>
                  </a:lnTo>
                  <a:lnTo>
                    <a:pt x="75" y="204"/>
                  </a:lnTo>
                  <a:lnTo>
                    <a:pt x="77" y="200"/>
                  </a:lnTo>
                  <a:lnTo>
                    <a:pt x="79" y="197"/>
                  </a:lnTo>
                  <a:lnTo>
                    <a:pt x="79" y="200"/>
                  </a:lnTo>
                  <a:lnTo>
                    <a:pt x="80" y="204"/>
                  </a:lnTo>
                  <a:lnTo>
                    <a:pt x="84" y="205"/>
                  </a:lnTo>
                  <a:lnTo>
                    <a:pt x="87" y="207"/>
                  </a:lnTo>
                  <a:lnTo>
                    <a:pt x="90" y="207"/>
                  </a:lnTo>
                  <a:lnTo>
                    <a:pt x="92" y="205"/>
                  </a:lnTo>
                  <a:lnTo>
                    <a:pt x="95" y="202"/>
                  </a:lnTo>
                  <a:lnTo>
                    <a:pt x="95" y="199"/>
                  </a:lnTo>
                  <a:lnTo>
                    <a:pt x="99" y="202"/>
                  </a:lnTo>
                  <a:lnTo>
                    <a:pt x="102" y="205"/>
                  </a:lnTo>
                  <a:lnTo>
                    <a:pt x="104" y="207"/>
                  </a:lnTo>
                  <a:lnTo>
                    <a:pt x="109" y="209"/>
                  </a:lnTo>
                  <a:lnTo>
                    <a:pt x="126" y="224"/>
                  </a:lnTo>
                  <a:lnTo>
                    <a:pt x="141" y="237"/>
                  </a:lnTo>
                  <a:lnTo>
                    <a:pt x="157" y="249"/>
                  </a:lnTo>
                  <a:lnTo>
                    <a:pt x="174" y="262"/>
                  </a:lnTo>
                  <a:close/>
                </a:path>
              </a:pathLst>
            </a:custGeom>
            <a:solidFill>
              <a:srgbClr val="1F1A17"/>
            </a:solidFill>
            <a:ln w="9525">
              <a:noFill/>
              <a:round/>
              <a:headEnd/>
              <a:tailEnd/>
            </a:ln>
          </p:spPr>
          <p:txBody>
            <a:bodyPr/>
            <a:lstStyle/>
            <a:p>
              <a:endParaRPr lang="en-US"/>
            </a:p>
          </p:txBody>
        </p:sp>
        <p:sp>
          <p:nvSpPr>
            <p:cNvPr id="5508" name="Freeform 1412"/>
            <p:cNvSpPr>
              <a:spLocks/>
            </p:cNvSpPr>
            <p:nvPr/>
          </p:nvSpPr>
          <p:spPr bwMode="auto">
            <a:xfrm>
              <a:off x="3703" y="2793"/>
              <a:ext cx="230" cy="253"/>
            </a:xfrm>
            <a:custGeom>
              <a:avLst/>
              <a:gdLst/>
              <a:ahLst/>
              <a:cxnLst>
                <a:cxn ang="0">
                  <a:pos x="87" y="22"/>
                </a:cxn>
                <a:cxn ang="0">
                  <a:pos x="108" y="2"/>
                </a:cxn>
                <a:cxn ang="0">
                  <a:pos x="113" y="12"/>
                </a:cxn>
                <a:cxn ang="0">
                  <a:pos x="123" y="17"/>
                </a:cxn>
                <a:cxn ang="0">
                  <a:pos x="118" y="49"/>
                </a:cxn>
                <a:cxn ang="0">
                  <a:pos x="122" y="52"/>
                </a:cxn>
                <a:cxn ang="0">
                  <a:pos x="142" y="45"/>
                </a:cxn>
                <a:cxn ang="0">
                  <a:pos x="122" y="59"/>
                </a:cxn>
                <a:cxn ang="0">
                  <a:pos x="123" y="72"/>
                </a:cxn>
                <a:cxn ang="0">
                  <a:pos x="132" y="69"/>
                </a:cxn>
                <a:cxn ang="0">
                  <a:pos x="142" y="55"/>
                </a:cxn>
                <a:cxn ang="0">
                  <a:pos x="152" y="55"/>
                </a:cxn>
                <a:cxn ang="0">
                  <a:pos x="157" y="70"/>
                </a:cxn>
                <a:cxn ang="0">
                  <a:pos x="155" y="80"/>
                </a:cxn>
                <a:cxn ang="0">
                  <a:pos x="148" y="91"/>
                </a:cxn>
                <a:cxn ang="0">
                  <a:pos x="160" y="99"/>
                </a:cxn>
                <a:cxn ang="0">
                  <a:pos x="174" y="91"/>
                </a:cxn>
                <a:cxn ang="0">
                  <a:pos x="170" y="106"/>
                </a:cxn>
                <a:cxn ang="0">
                  <a:pos x="142" y="136"/>
                </a:cxn>
                <a:cxn ang="0">
                  <a:pos x="167" y="127"/>
                </a:cxn>
                <a:cxn ang="0">
                  <a:pos x="185" y="116"/>
                </a:cxn>
                <a:cxn ang="0">
                  <a:pos x="194" y="107"/>
                </a:cxn>
                <a:cxn ang="0">
                  <a:pos x="197" y="117"/>
                </a:cxn>
                <a:cxn ang="0">
                  <a:pos x="194" y="131"/>
                </a:cxn>
                <a:cxn ang="0">
                  <a:pos x="184" y="152"/>
                </a:cxn>
                <a:cxn ang="0">
                  <a:pos x="195" y="174"/>
                </a:cxn>
                <a:cxn ang="0">
                  <a:pos x="194" y="198"/>
                </a:cxn>
                <a:cxn ang="0">
                  <a:pos x="219" y="174"/>
                </a:cxn>
                <a:cxn ang="0">
                  <a:pos x="230" y="171"/>
                </a:cxn>
                <a:cxn ang="0">
                  <a:pos x="229" y="196"/>
                </a:cxn>
                <a:cxn ang="0">
                  <a:pos x="220" y="206"/>
                </a:cxn>
                <a:cxn ang="0">
                  <a:pos x="192" y="224"/>
                </a:cxn>
                <a:cxn ang="0">
                  <a:pos x="167" y="236"/>
                </a:cxn>
                <a:cxn ang="0">
                  <a:pos x="92" y="249"/>
                </a:cxn>
                <a:cxn ang="0">
                  <a:pos x="43" y="204"/>
                </a:cxn>
                <a:cxn ang="0">
                  <a:pos x="5" y="151"/>
                </a:cxn>
                <a:cxn ang="0">
                  <a:pos x="6" y="137"/>
                </a:cxn>
                <a:cxn ang="0">
                  <a:pos x="1" y="124"/>
                </a:cxn>
                <a:cxn ang="0">
                  <a:pos x="23" y="137"/>
                </a:cxn>
                <a:cxn ang="0">
                  <a:pos x="28" y="127"/>
                </a:cxn>
                <a:cxn ang="0">
                  <a:pos x="50" y="129"/>
                </a:cxn>
                <a:cxn ang="0">
                  <a:pos x="21" y="99"/>
                </a:cxn>
                <a:cxn ang="0">
                  <a:pos x="16" y="84"/>
                </a:cxn>
                <a:cxn ang="0">
                  <a:pos x="30" y="87"/>
                </a:cxn>
                <a:cxn ang="0">
                  <a:pos x="45" y="97"/>
                </a:cxn>
                <a:cxn ang="0">
                  <a:pos x="40" y="75"/>
                </a:cxn>
                <a:cxn ang="0">
                  <a:pos x="65" y="82"/>
                </a:cxn>
                <a:cxn ang="0">
                  <a:pos x="83" y="94"/>
                </a:cxn>
                <a:cxn ang="0">
                  <a:pos x="88" y="84"/>
                </a:cxn>
                <a:cxn ang="0">
                  <a:pos x="72" y="70"/>
                </a:cxn>
                <a:cxn ang="0">
                  <a:pos x="80" y="64"/>
                </a:cxn>
                <a:cxn ang="0">
                  <a:pos x="73" y="50"/>
                </a:cxn>
                <a:cxn ang="0">
                  <a:pos x="93" y="44"/>
                </a:cxn>
              </a:cxnLst>
              <a:rect l="0" t="0" r="r" b="b"/>
              <a:pathLst>
                <a:path w="230" h="253">
                  <a:moveTo>
                    <a:pt x="82" y="25"/>
                  </a:moveTo>
                  <a:lnTo>
                    <a:pt x="82" y="24"/>
                  </a:lnTo>
                  <a:lnTo>
                    <a:pt x="83" y="22"/>
                  </a:lnTo>
                  <a:lnTo>
                    <a:pt x="85" y="22"/>
                  </a:lnTo>
                  <a:lnTo>
                    <a:pt x="87" y="22"/>
                  </a:lnTo>
                  <a:lnTo>
                    <a:pt x="92" y="22"/>
                  </a:lnTo>
                  <a:lnTo>
                    <a:pt x="95" y="24"/>
                  </a:lnTo>
                  <a:lnTo>
                    <a:pt x="102" y="14"/>
                  </a:lnTo>
                  <a:lnTo>
                    <a:pt x="107" y="5"/>
                  </a:lnTo>
                  <a:lnTo>
                    <a:pt x="108" y="2"/>
                  </a:lnTo>
                  <a:lnTo>
                    <a:pt x="110" y="0"/>
                  </a:lnTo>
                  <a:lnTo>
                    <a:pt x="112" y="0"/>
                  </a:lnTo>
                  <a:lnTo>
                    <a:pt x="112" y="2"/>
                  </a:lnTo>
                  <a:lnTo>
                    <a:pt x="113" y="9"/>
                  </a:lnTo>
                  <a:lnTo>
                    <a:pt x="113" y="12"/>
                  </a:lnTo>
                  <a:lnTo>
                    <a:pt x="115" y="12"/>
                  </a:lnTo>
                  <a:lnTo>
                    <a:pt x="120" y="9"/>
                  </a:lnTo>
                  <a:lnTo>
                    <a:pt x="125" y="7"/>
                  </a:lnTo>
                  <a:lnTo>
                    <a:pt x="127" y="7"/>
                  </a:lnTo>
                  <a:lnTo>
                    <a:pt x="123" y="17"/>
                  </a:lnTo>
                  <a:lnTo>
                    <a:pt x="120" y="24"/>
                  </a:lnTo>
                  <a:lnTo>
                    <a:pt x="123" y="24"/>
                  </a:lnTo>
                  <a:lnTo>
                    <a:pt x="128" y="27"/>
                  </a:lnTo>
                  <a:lnTo>
                    <a:pt x="123" y="37"/>
                  </a:lnTo>
                  <a:lnTo>
                    <a:pt x="118" y="49"/>
                  </a:lnTo>
                  <a:lnTo>
                    <a:pt x="113" y="49"/>
                  </a:lnTo>
                  <a:lnTo>
                    <a:pt x="113" y="50"/>
                  </a:lnTo>
                  <a:lnTo>
                    <a:pt x="117" y="52"/>
                  </a:lnTo>
                  <a:lnTo>
                    <a:pt x="118" y="54"/>
                  </a:lnTo>
                  <a:lnTo>
                    <a:pt x="122" y="52"/>
                  </a:lnTo>
                  <a:lnTo>
                    <a:pt x="127" y="49"/>
                  </a:lnTo>
                  <a:lnTo>
                    <a:pt x="133" y="44"/>
                  </a:lnTo>
                  <a:lnTo>
                    <a:pt x="140" y="40"/>
                  </a:lnTo>
                  <a:lnTo>
                    <a:pt x="142" y="44"/>
                  </a:lnTo>
                  <a:lnTo>
                    <a:pt x="142" y="45"/>
                  </a:lnTo>
                  <a:lnTo>
                    <a:pt x="140" y="49"/>
                  </a:lnTo>
                  <a:lnTo>
                    <a:pt x="138" y="50"/>
                  </a:lnTo>
                  <a:lnTo>
                    <a:pt x="133" y="54"/>
                  </a:lnTo>
                  <a:lnTo>
                    <a:pt x="127" y="57"/>
                  </a:lnTo>
                  <a:lnTo>
                    <a:pt x="122" y="59"/>
                  </a:lnTo>
                  <a:lnTo>
                    <a:pt x="118" y="62"/>
                  </a:lnTo>
                  <a:lnTo>
                    <a:pt x="118" y="65"/>
                  </a:lnTo>
                  <a:lnTo>
                    <a:pt x="118" y="67"/>
                  </a:lnTo>
                  <a:lnTo>
                    <a:pt x="120" y="69"/>
                  </a:lnTo>
                  <a:lnTo>
                    <a:pt x="123" y="72"/>
                  </a:lnTo>
                  <a:lnTo>
                    <a:pt x="125" y="75"/>
                  </a:lnTo>
                  <a:lnTo>
                    <a:pt x="127" y="77"/>
                  </a:lnTo>
                  <a:lnTo>
                    <a:pt x="128" y="77"/>
                  </a:lnTo>
                  <a:lnTo>
                    <a:pt x="130" y="74"/>
                  </a:lnTo>
                  <a:lnTo>
                    <a:pt x="132" y="69"/>
                  </a:lnTo>
                  <a:lnTo>
                    <a:pt x="133" y="64"/>
                  </a:lnTo>
                  <a:lnTo>
                    <a:pt x="137" y="67"/>
                  </a:lnTo>
                  <a:lnTo>
                    <a:pt x="137" y="70"/>
                  </a:lnTo>
                  <a:lnTo>
                    <a:pt x="138" y="62"/>
                  </a:lnTo>
                  <a:lnTo>
                    <a:pt x="142" y="55"/>
                  </a:lnTo>
                  <a:lnTo>
                    <a:pt x="142" y="60"/>
                  </a:lnTo>
                  <a:lnTo>
                    <a:pt x="143" y="64"/>
                  </a:lnTo>
                  <a:lnTo>
                    <a:pt x="145" y="55"/>
                  </a:lnTo>
                  <a:lnTo>
                    <a:pt x="150" y="50"/>
                  </a:lnTo>
                  <a:lnTo>
                    <a:pt x="152" y="55"/>
                  </a:lnTo>
                  <a:lnTo>
                    <a:pt x="150" y="62"/>
                  </a:lnTo>
                  <a:lnTo>
                    <a:pt x="155" y="60"/>
                  </a:lnTo>
                  <a:lnTo>
                    <a:pt x="159" y="64"/>
                  </a:lnTo>
                  <a:lnTo>
                    <a:pt x="159" y="67"/>
                  </a:lnTo>
                  <a:lnTo>
                    <a:pt x="157" y="70"/>
                  </a:lnTo>
                  <a:lnTo>
                    <a:pt x="160" y="72"/>
                  </a:lnTo>
                  <a:lnTo>
                    <a:pt x="162" y="74"/>
                  </a:lnTo>
                  <a:lnTo>
                    <a:pt x="162" y="75"/>
                  </a:lnTo>
                  <a:lnTo>
                    <a:pt x="160" y="77"/>
                  </a:lnTo>
                  <a:lnTo>
                    <a:pt x="155" y="80"/>
                  </a:lnTo>
                  <a:lnTo>
                    <a:pt x="150" y="82"/>
                  </a:lnTo>
                  <a:lnTo>
                    <a:pt x="152" y="84"/>
                  </a:lnTo>
                  <a:lnTo>
                    <a:pt x="153" y="85"/>
                  </a:lnTo>
                  <a:lnTo>
                    <a:pt x="152" y="89"/>
                  </a:lnTo>
                  <a:lnTo>
                    <a:pt x="148" y="91"/>
                  </a:lnTo>
                  <a:lnTo>
                    <a:pt x="150" y="94"/>
                  </a:lnTo>
                  <a:lnTo>
                    <a:pt x="153" y="96"/>
                  </a:lnTo>
                  <a:lnTo>
                    <a:pt x="152" y="99"/>
                  </a:lnTo>
                  <a:lnTo>
                    <a:pt x="152" y="102"/>
                  </a:lnTo>
                  <a:lnTo>
                    <a:pt x="160" y="99"/>
                  </a:lnTo>
                  <a:lnTo>
                    <a:pt x="165" y="96"/>
                  </a:lnTo>
                  <a:lnTo>
                    <a:pt x="170" y="89"/>
                  </a:lnTo>
                  <a:lnTo>
                    <a:pt x="175" y="80"/>
                  </a:lnTo>
                  <a:lnTo>
                    <a:pt x="174" y="85"/>
                  </a:lnTo>
                  <a:lnTo>
                    <a:pt x="174" y="91"/>
                  </a:lnTo>
                  <a:lnTo>
                    <a:pt x="179" y="92"/>
                  </a:lnTo>
                  <a:lnTo>
                    <a:pt x="179" y="94"/>
                  </a:lnTo>
                  <a:lnTo>
                    <a:pt x="177" y="97"/>
                  </a:lnTo>
                  <a:lnTo>
                    <a:pt x="174" y="101"/>
                  </a:lnTo>
                  <a:lnTo>
                    <a:pt x="170" y="106"/>
                  </a:lnTo>
                  <a:lnTo>
                    <a:pt x="165" y="114"/>
                  </a:lnTo>
                  <a:lnTo>
                    <a:pt x="153" y="117"/>
                  </a:lnTo>
                  <a:lnTo>
                    <a:pt x="143" y="121"/>
                  </a:lnTo>
                  <a:lnTo>
                    <a:pt x="142" y="127"/>
                  </a:lnTo>
                  <a:lnTo>
                    <a:pt x="142" y="136"/>
                  </a:lnTo>
                  <a:lnTo>
                    <a:pt x="152" y="136"/>
                  </a:lnTo>
                  <a:lnTo>
                    <a:pt x="164" y="134"/>
                  </a:lnTo>
                  <a:lnTo>
                    <a:pt x="164" y="134"/>
                  </a:lnTo>
                  <a:lnTo>
                    <a:pt x="164" y="131"/>
                  </a:lnTo>
                  <a:lnTo>
                    <a:pt x="167" y="127"/>
                  </a:lnTo>
                  <a:lnTo>
                    <a:pt x="170" y="124"/>
                  </a:lnTo>
                  <a:lnTo>
                    <a:pt x="175" y="122"/>
                  </a:lnTo>
                  <a:lnTo>
                    <a:pt x="179" y="122"/>
                  </a:lnTo>
                  <a:lnTo>
                    <a:pt x="182" y="121"/>
                  </a:lnTo>
                  <a:lnTo>
                    <a:pt x="185" y="116"/>
                  </a:lnTo>
                  <a:lnTo>
                    <a:pt x="189" y="111"/>
                  </a:lnTo>
                  <a:lnTo>
                    <a:pt x="192" y="107"/>
                  </a:lnTo>
                  <a:lnTo>
                    <a:pt x="194" y="106"/>
                  </a:lnTo>
                  <a:lnTo>
                    <a:pt x="194" y="106"/>
                  </a:lnTo>
                  <a:lnTo>
                    <a:pt x="194" y="107"/>
                  </a:lnTo>
                  <a:lnTo>
                    <a:pt x="194" y="107"/>
                  </a:lnTo>
                  <a:lnTo>
                    <a:pt x="189" y="116"/>
                  </a:lnTo>
                  <a:lnTo>
                    <a:pt x="185" y="121"/>
                  </a:lnTo>
                  <a:lnTo>
                    <a:pt x="192" y="117"/>
                  </a:lnTo>
                  <a:lnTo>
                    <a:pt x="197" y="117"/>
                  </a:lnTo>
                  <a:lnTo>
                    <a:pt x="194" y="122"/>
                  </a:lnTo>
                  <a:lnTo>
                    <a:pt x="192" y="124"/>
                  </a:lnTo>
                  <a:lnTo>
                    <a:pt x="194" y="126"/>
                  </a:lnTo>
                  <a:lnTo>
                    <a:pt x="199" y="127"/>
                  </a:lnTo>
                  <a:lnTo>
                    <a:pt x="194" y="131"/>
                  </a:lnTo>
                  <a:lnTo>
                    <a:pt x="189" y="132"/>
                  </a:lnTo>
                  <a:lnTo>
                    <a:pt x="190" y="141"/>
                  </a:lnTo>
                  <a:lnTo>
                    <a:pt x="192" y="149"/>
                  </a:lnTo>
                  <a:lnTo>
                    <a:pt x="187" y="151"/>
                  </a:lnTo>
                  <a:lnTo>
                    <a:pt x="184" y="152"/>
                  </a:lnTo>
                  <a:lnTo>
                    <a:pt x="189" y="154"/>
                  </a:lnTo>
                  <a:lnTo>
                    <a:pt x="195" y="154"/>
                  </a:lnTo>
                  <a:lnTo>
                    <a:pt x="194" y="161"/>
                  </a:lnTo>
                  <a:lnTo>
                    <a:pt x="194" y="166"/>
                  </a:lnTo>
                  <a:lnTo>
                    <a:pt x="195" y="174"/>
                  </a:lnTo>
                  <a:lnTo>
                    <a:pt x="195" y="179"/>
                  </a:lnTo>
                  <a:lnTo>
                    <a:pt x="194" y="184"/>
                  </a:lnTo>
                  <a:lnTo>
                    <a:pt x="192" y="193"/>
                  </a:lnTo>
                  <a:lnTo>
                    <a:pt x="194" y="194"/>
                  </a:lnTo>
                  <a:lnTo>
                    <a:pt x="194" y="198"/>
                  </a:lnTo>
                  <a:lnTo>
                    <a:pt x="200" y="196"/>
                  </a:lnTo>
                  <a:lnTo>
                    <a:pt x="205" y="193"/>
                  </a:lnTo>
                  <a:lnTo>
                    <a:pt x="210" y="189"/>
                  </a:lnTo>
                  <a:lnTo>
                    <a:pt x="214" y="184"/>
                  </a:lnTo>
                  <a:lnTo>
                    <a:pt x="219" y="174"/>
                  </a:lnTo>
                  <a:lnTo>
                    <a:pt x="225" y="161"/>
                  </a:lnTo>
                  <a:lnTo>
                    <a:pt x="225" y="167"/>
                  </a:lnTo>
                  <a:lnTo>
                    <a:pt x="225" y="172"/>
                  </a:lnTo>
                  <a:lnTo>
                    <a:pt x="227" y="172"/>
                  </a:lnTo>
                  <a:lnTo>
                    <a:pt x="230" y="171"/>
                  </a:lnTo>
                  <a:lnTo>
                    <a:pt x="229" y="176"/>
                  </a:lnTo>
                  <a:lnTo>
                    <a:pt x="229" y="179"/>
                  </a:lnTo>
                  <a:lnTo>
                    <a:pt x="230" y="184"/>
                  </a:lnTo>
                  <a:lnTo>
                    <a:pt x="230" y="189"/>
                  </a:lnTo>
                  <a:lnTo>
                    <a:pt x="229" y="196"/>
                  </a:lnTo>
                  <a:lnTo>
                    <a:pt x="227" y="201"/>
                  </a:lnTo>
                  <a:lnTo>
                    <a:pt x="229" y="203"/>
                  </a:lnTo>
                  <a:lnTo>
                    <a:pt x="230" y="206"/>
                  </a:lnTo>
                  <a:lnTo>
                    <a:pt x="225" y="206"/>
                  </a:lnTo>
                  <a:lnTo>
                    <a:pt x="220" y="206"/>
                  </a:lnTo>
                  <a:lnTo>
                    <a:pt x="215" y="214"/>
                  </a:lnTo>
                  <a:lnTo>
                    <a:pt x="210" y="221"/>
                  </a:lnTo>
                  <a:lnTo>
                    <a:pt x="204" y="221"/>
                  </a:lnTo>
                  <a:lnTo>
                    <a:pt x="197" y="223"/>
                  </a:lnTo>
                  <a:lnTo>
                    <a:pt x="192" y="224"/>
                  </a:lnTo>
                  <a:lnTo>
                    <a:pt x="189" y="224"/>
                  </a:lnTo>
                  <a:lnTo>
                    <a:pt x="187" y="226"/>
                  </a:lnTo>
                  <a:lnTo>
                    <a:pt x="185" y="229"/>
                  </a:lnTo>
                  <a:lnTo>
                    <a:pt x="177" y="233"/>
                  </a:lnTo>
                  <a:lnTo>
                    <a:pt x="167" y="236"/>
                  </a:lnTo>
                  <a:lnTo>
                    <a:pt x="150" y="238"/>
                  </a:lnTo>
                  <a:lnTo>
                    <a:pt x="133" y="241"/>
                  </a:lnTo>
                  <a:lnTo>
                    <a:pt x="117" y="243"/>
                  </a:lnTo>
                  <a:lnTo>
                    <a:pt x="100" y="244"/>
                  </a:lnTo>
                  <a:lnTo>
                    <a:pt x="92" y="249"/>
                  </a:lnTo>
                  <a:lnTo>
                    <a:pt x="83" y="253"/>
                  </a:lnTo>
                  <a:lnTo>
                    <a:pt x="63" y="236"/>
                  </a:lnTo>
                  <a:lnTo>
                    <a:pt x="43" y="218"/>
                  </a:lnTo>
                  <a:lnTo>
                    <a:pt x="43" y="211"/>
                  </a:lnTo>
                  <a:lnTo>
                    <a:pt x="43" y="204"/>
                  </a:lnTo>
                  <a:lnTo>
                    <a:pt x="37" y="198"/>
                  </a:lnTo>
                  <a:lnTo>
                    <a:pt x="28" y="187"/>
                  </a:lnTo>
                  <a:lnTo>
                    <a:pt x="15" y="171"/>
                  </a:lnTo>
                  <a:lnTo>
                    <a:pt x="1" y="152"/>
                  </a:lnTo>
                  <a:lnTo>
                    <a:pt x="5" y="151"/>
                  </a:lnTo>
                  <a:lnTo>
                    <a:pt x="8" y="149"/>
                  </a:lnTo>
                  <a:lnTo>
                    <a:pt x="5" y="146"/>
                  </a:lnTo>
                  <a:lnTo>
                    <a:pt x="3" y="142"/>
                  </a:lnTo>
                  <a:lnTo>
                    <a:pt x="5" y="141"/>
                  </a:lnTo>
                  <a:lnTo>
                    <a:pt x="6" y="137"/>
                  </a:lnTo>
                  <a:lnTo>
                    <a:pt x="5" y="136"/>
                  </a:lnTo>
                  <a:lnTo>
                    <a:pt x="1" y="134"/>
                  </a:lnTo>
                  <a:lnTo>
                    <a:pt x="3" y="131"/>
                  </a:lnTo>
                  <a:lnTo>
                    <a:pt x="5" y="127"/>
                  </a:lnTo>
                  <a:lnTo>
                    <a:pt x="1" y="124"/>
                  </a:lnTo>
                  <a:lnTo>
                    <a:pt x="0" y="121"/>
                  </a:lnTo>
                  <a:lnTo>
                    <a:pt x="3" y="119"/>
                  </a:lnTo>
                  <a:lnTo>
                    <a:pt x="8" y="121"/>
                  </a:lnTo>
                  <a:lnTo>
                    <a:pt x="16" y="129"/>
                  </a:lnTo>
                  <a:lnTo>
                    <a:pt x="23" y="137"/>
                  </a:lnTo>
                  <a:lnTo>
                    <a:pt x="18" y="131"/>
                  </a:lnTo>
                  <a:lnTo>
                    <a:pt x="18" y="124"/>
                  </a:lnTo>
                  <a:lnTo>
                    <a:pt x="25" y="129"/>
                  </a:lnTo>
                  <a:lnTo>
                    <a:pt x="28" y="134"/>
                  </a:lnTo>
                  <a:lnTo>
                    <a:pt x="28" y="127"/>
                  </a:lnTo>
                  <a:lnTo>
                    <a:pt x="28" y="122"/>
                  </a:lnTo>
                  <a:lnTo>
                    <a:pt x="33" y="126"/>
                  </a:lnTo>
                  <a:lnTo>
                    <a:pt x="40" y="129"/>
                  </a:lnTo>
                  <a:lnTo>
                    <a:pt x="45" y="129"/>
                  </a:lnTo>
                  <a:lnTo>
                    <a:pt x="50" y="129"/>
                  </a:lnTo>
                  <a:lnTo>
                    <a:pt x="40" y="119"/>
                  </a:lnTo>
                  <a:lnTo>
                    <a:pt x="31" y="107"/>
                  </a:lnTo>
                  <a:lnTo>
                    <a:pt x="26" y="104"/>
                  </a:lnTo>
                  <a:lnTo>
                    <a:pt x="23" y="101"/>
                  </a:lnTo>
                  <a:lnTo>
                    <a:pt x="21" y="99"/>
                  </a:lnTo>
                  <a:lnTo>
                    <a:pt x="21" y="97"/>
                  </a:lnTo>
                  <a:lnTo>
                    <a:pt x="18" y="96"/>
                  </a:lnTo>
                  <a:lnTo>
                    <a:pt x="16" y="92"/>
                  </a:lnTo>
                  <a:lnTo>
                    <a:pt x="16" y="87"/>
                  </a:lnTo>
                  <a:lnTo>
                    <a:pt x="16" y="84"/>
                  </a:lnTo>
                  <a:lnTo>
                    <a:pt x="18" y="79"/>
                  </a:lnTo>
                  <a:lnTo>
                    <a:pt x="21" y="75"/>
                  </a:lnTo>
                  <a:lnTo>
                    <a:pt x="26" y="79"/>
                  </a:lnTo>
                  <a:lnTo>
                    <a:pt x="30" y="82"/>
                  </a:lnTo>
                  <a:lnTo>
                    <a:pt x="30" y="87"/>
                  </a:lnTo>
                  <a:lnTo>
                    <a:pt x="30" y="92"/>
                  </a:lnTo>
                  <a:lnTo>
                    <a:pt x="35" y="92"/>
                  </a:lnTo>
                  <a:lnTo>
                    <a:pt x="38" y="91"/>
                  </a:lnTo>
                  <a:lnTo>
                    <a:pt x="42" y="94"/>
                  </a:lnTo>
                  <a:lnTo>
                    <a:pt x="45" y="97"/>
                  </a:lnTo>
                  <a:lnTo>
                    <a:pt x="47" y="96"/>
                  </a:lnTo>
                  <a:lnTo>
                    <a:pt x="48" y="92"/>
                  </a:lnTo>
                  <a:lnTo>
                    <a:pt x="45" y="87"/>
                  </a:lnTo>
                  <a:lnTo>
                    <a:pt x="43" y="80"/>
                  </a:lnTo>
                  <a:lnTo>
                    <a:pt x="40" y="75"/>
                  </a:lnTo>
                  <a:lnTo>
                    <a:pt x="38" y="69"/>
                  </a:lnTo>
                  <a:lnTo>
                    <a:pt x="47" y="74"/>
                  </a:lnTo>
                  <a:lnTo>
                    <a:pt x="53" y="79"/>
                  </a:lnTo>
                  <a:lnTo>
                    <a:pt x="60" y="80"/>
                  </a:lnTo>
                  <a:lnTo>
                    <a:pt x="65" y="82"/>
                  </a:lnTo>
                  <a:lnTo>
                    <a:pt x="68" y="87"/>
                  </a:lnTo>
                  <a:lnTo>
                    <a:pt x="72" y="94"/>
                  </a:lnTo>
                  <a:lnTo>
                    <a:pt x="77" y="96"/>
                  </a:lnTo>
                  <a:lnTo>
                    <a:pt x="80" y="96"/>
                  </a:lnTo>
                  <a:lnTo>
                    <a:pt x="83" y="94"/>
                  </a:lnTo>
                  <a:lnTo>
                    <a:pt x="87" y="92"/>
                  </a:lnTo>
                  <a:lnTo>
                    <a:pt x="87" y="89"/>
                  </a:lnTo>
                  <a:lnTo>
                    <a:pt x="85" y="85"/>
                  </a:lnTo>
                  <a:lnTo>
                    <a:pt x="87" y="85"/>
                  </a:lnTo>
                  <a:lnTo>
                    <a:pt x="88" y="84"/>
                  </a:lnTo>
                  <a:lnTo>
                    <a:pt x="85" y="80"/>
                  </a:lnTo>
                  <a:lnTo>
                    <a:pt x="83" y="77"/>
                  </a:lnTo>
                  <a:lnTo>
                    <a:pt x="80" y="79"/>
                  </a:lnTo>
                  <a:lnTo>
                    <a:pt x="78" y="79"/>
                  </a:lnTo>
                  <a:lnTo>
                    <a:pt x="72" y="70"/>
                  </a:lnTo>
                  <a:lnTo>
                    <a:pt x="65" y="62"/>
                  </a:lnTo>
                  <a:lnTo>
                    <a:pt x="65" y="60"/>
                  </a:lnTo>
                  <a:lnTo>
                    <a:pt x="65" y="59"/>
                  </a:lnTo>
                  <a:lnTo>
                    <a:pt x="73" y="62"/>
                  </a:lnTo>
                  <a:lnTo>
                    <a:pt x="80" y="64"/>
                  </a:lnTo>
                  <a:lnTo>
                    <a:pt x="78" y="60"/>
                  </a:lnTo>
                  <a:lnTo>
                    <a:pt x="77" y="57"/>
                  </a:lnTo>
                  <a:lnTo>
                    <a:pt x="73" y="54"/>
                  </a:lnTo>
                  <a:lnTo>
                    <a:pt x="73" y="52"/>
                  </a:lnTo>
                  <a:lnTo>
                    <a:pt x="73" y="50"/>
                  </a:lnTo>
                  <a:lnTo>
                    <a:pt x="75" y="47"/>
                  </a:lnTo>
                  <a:lnTo>
                    <a:pt x="78" y="44"/>
                  </a:lnTo>
                  <a:lnTo>
                    <a:pt x="82" y="42"/>
                  </a:lnTo>
                  <a:lnTo>
                    <a:pt x="88" y="44"/>
                  </a:lnTo>
                  <a:lnTo>
                    <a:pt x="93" y="44"/>
                  </a:lnTo>
                  <a:lnTo>
                    <a:pt x="87" y="34"/>
                  </a:lnTo>
                  <a:lnTo>
                    <a:pt x="82" y="25"/>
                  </a:lnTo>
                  <a:close/>
                </a:path>
              </a:pathLst>
            </a:custGeom>
            <a:solidFill>
              <a:srgbClr val="1F1A17"/>
            </a:solidFill>
            <a:ln w="9525">
              <a:noFill/>
              <a:round/>
              <a:headEnd/>
              <a:tailEnd/>
            </a:ln>
          </p:spPr>
          <p:txBody>
            <a:bodyPr/>
            <a:lstStyle/>
            <a:p>
              <a:endParaRPr lang="en-US"/>
            </a:p>
          </p:txBody>
        </p:sp>
        <p:sp>
          <p:nvSpPr>
            <p:cNvPr id="5509" name="Freeform 1413"/>
            <p:cNvSpPr>
              <a:spLocks/>
            </p:cNvSpPr>
            <p:nvPr/>
          </p:nvSpPr>
          <p:spPr bwMode="auto">
            <a:xfrm>
              <a:off x="3770" y="2817"/>
              <a:ext cx="53" cy="60"/>
            </a:xfrm>
            <a:custGeom>
              <a:avLst/>
              <a:gdLst/>
              <a:ahLst/>
              <a:cxnLst>
                <a:cxn ang="0">
                  <a:pos x="13" y="0"/>
                </a:cxn>
                <a:cxn ang="0">
                  <a:pos x="13" y="1"/>
                </a:cxn>
                <a:cxn ang="0">
                  <a:pos x="13" y="3"/>
                </a:cxn>
                <a:cxn ang="0">
                  <a:pos x="15" y="6"/>
                </a:cxn>
                <a:cxn ang="0">
                  <a:pos x="18" y="8"/>
                </a:cxn>
                <a:cxn ang="0">
                  <a:pos x="21" y="8"/>
                </a:cxn>
                <a:cxn ang="0">
                  <a:pos x="25" y="10"/>
                </a:cxn>
                <a:cxn ang="0">
                  <a:pos x="26" y="11"/>
                </a:cxn>
                <a:cxn ang="0">
                  <a:pos x="28" y="15"/>
                </a:cxn>
                <a:cxn ang="0">
                  <a:pos x="30" y="21"/>
                </a:cxn>
                <a:cxn ang="0">
                  <a:pos x="31" y="28"/>
                </a:cxn>
                <a:cxn ang="0">
                  <a:pos x="35" y="33"/>
                </a:cxn>
                <a:cxn ang="0">
                  <a:pos x="35" y="41"/>
                </a:cxn>
                <a:cxn ang="0">
                  <a:pos x="30" y="43"/>
                </a:cxn>
                <a:cxn ang="0">
                  <a:pos x="28" y="41"/>
                </a:cxn>
                <a:cxn ang="0">
                  <a:pos x="23" y="40"/>
                </a:cxn>
                <a:cxn ang="0">
                  <a:pos x="20" y="40"/>
                </a:cxn>
                <a:cxn ang="0">
                  <a:pos x="18" y="41"/>
                </a:cxn>
                <a:cxn ang="0">
                  <a:pos x="15" y="43"/>
                </a:cxn>
                <a:cxn ang="0">
                  <a:pos x="13" y="43"/>
                </a:cxn>
                <a:cxn ang="0">
                  <a:pos x="10" y="43"/>
                </a:cxn>
                <a:cxn ang="0">
                  <a:pos x="5" y="41"/>
                </a:cxn>
                <a:cxn ang="0">
                  <a:pos x="0" y="38"/>
                </a:cxn>
                <a:cxn ang="0">
                  <a:pos x="6" y="46"/>
                </a:cxn>
                <a:cxn ang="0">
                  <a:pos x="13" y="55"/>
                </a:cxn>
                <a:cxn ang="0">
                  <a:pos x="15" y="51"/>
                </a:cxn>
                <a:cxn ang="0">
                  <a:pos x="21" y="53"/>
                </a:cxn>
                <a:cxn ang="0">
                  <a:pos x="30" y="58"/>
                </a:cxn>
                <a:cxn ang="0">
                  <a:pos x="36" y="60"/>
                </a:cxn>
                <a:cxn ang="0">
                  <a:pos x="40" y="58"/>
                </a:cxn>
                <a:cxn ang="0">
                  <a:pos x="43" y="58"/>
                </a:cxn>
                <a:cxn ang="0">
                  <a:pos x="45" y="56"/>
                </a:cxn>
                <a:cxn ang="0">
                  <a:pos x="46" y="53"/>
                </a:cxn>
                <a:cxn ang="0">
                  <a:pos x="50" y="50"/>
                </a:cxn>
                <a:cxn ang="0">
                  <a:pos x="53" y="46"/>
                </a:cxn>
                <a:cxn ang="0">
                  <a:pos x="48" y="45"/>
                </a:cxn>
                <a:cxn ang="0">
                  <a:pos x="45" y="40"/>
                </a:cxn>
                <a:cxn ang="0">
                  <a:pos x="45" y="35"/>
                </a:cxn>
                <a:cxn ang="0">
                  <a:pos x="43" y="30"/>
                </a:cxn>
                <a:cxn ang="0">
                  <a:pos x="41" y="33"/>
                </a:cxn>
                <a:cxn ang="0">
                  <a:pos x="40" y="35"/>
                </a:cxn>
                <a:cxn ang="0">
                  <a:pos x="38" y="33"/>
                </a:cxn>
                <a:cxn ang="0">
                  <a:pos x="38" y="31"/>
                </a:cxn>
                <a:cxn ang="0">
                  <a:pos x="36" y="26"/>
                </a:cxn>
                <a:cxn ang="0">
                  <a:pos x="36" y="21"/>
                </a:cxn>
                <a:cxn ang="0">
                  <a:pos x="40" y="23"/>
                </a:cxn>
                <a:cxn ang="0">
                  <a:pos x="45" y="23"/>
                </a:cxn>
                <a:cxn ang="0">
                  <a:pos x="45" y="16"/>
                </a:cxn>
                <a:cxn ang="0">
                  <a:pos x="43" y="13"/>
                </a:cxn>
                <a:cxn ang="0">
                  <a:pos x="38" y="11"/>
                </a:cxn>
                <a:cxn ang="0">
                  <a:pos x="33" y="11"/>
                </a:cxn>
                <a:cxn ang="0">
                  <a:pos x="28" y="6"/>
                </a:cxn>
                <a:cxn ang="0">
                  <a:pos x="25" y="3"/>
                </a:cxn>
                <a:cxn ang="0">
                  <a:pos x="20" y="1"/>
                </a:cxn>
                <a:cxn ang="0">
                  <a:pos x="13" y="0"/>
                </a:cxn>
              </a:cxnLst>
              <a:rect l="0" t="0" r="r" b="b"/>
              <a:pathLst>
                <a:path w="53" h="60">
                  <a:moveTo>
                    <a:pt x="13" y="0"/>
                  </a:moveTo>
                  <a:lnTo>
                    <a:pt x="13" y="1"/>
                  </a:lnTo>
                  <a:lnTo>
                    <a:pt x="13" y="3"/>
                  </a:lnTo>
                  <a:lnTo>
                    <a:pt x="15" y="6"/>
                  </a:lnTo>
                  <a:lnTo>
                    <a:pt x="18" y="8"/>
                  </a:lnTo>
                  <a:lnTo>
                    <a:pt x="21" y="8"/>
                  </a:lnTo>
                  <a:lnTo>
                    <a:pt x="25" y="10"/>
                  </a:lnTo>
                  <a:lnTo>
                    <a:pt x="26" y="11"/>
                  </a:lnTo>
                  <a:lnTo>
                    <a:pt x="28" y="15"/>
                  </a:lnTo>
                  <a:lnTo>
                    <a:pt x="30" y="21"/>
                  </a:lnTo>
                  <a:lnTo>
                    <a:pt x="31" y="28"/>
                  </a:lnTo>
                  <a:lnTo>
                    <a:pt x="35" y="33"/>
                  </a:lnTo>
                  <a:lnTo>
                    <a:pt x="35" y="41"/>
                  </a:lnTo>
                  <a:lnTo>
                    <a:pt x="30" y="43"/>
                  </a:lnTo>
                  <a:lnTo>
                    <a:pt x="28" y="41"/>
                  </a:lnTo>
                  <a:lnTo>
                    <a:pt x="23" y="40"/>
                  </a:lnTo>
                  <a:lnTo>
                    <a:pt x="20" y="40"/>
                  </a:lnTo>
                  <a:lnTo>
                    <a:pt x="18" y="41"/>
                  </a:lnTo>
                  <a:lnTo>
                    <a:pt x="15" y="43"/>
                  </a:lnTo>
                  <a:lnTo>
                    <a:pt x="13" y="43"/>
                  </a:lnTo>
                  <a:lnTo>
                    <a:pt x="10" y="43"/>
                  </a:lnTo>
                  <a:lnTo>
                    <a:pt x="5" y="41"/>
                  </a:lnTo>
                  <a:lnTo>
                    <a:pt x="0" y="38"/>
                  </a:lnTo>
                  <a:lnTo>
                    <a:pt x="6" y="46"/>
                  </a:lnTo>
                  <a:lnTo>
                    <a:pt x="13" y="55"/>
                  </a:lnTo>
                  <a:lnTo>
                    <a:pt x="15" y="51"/>
                  </a:lnTo>
                  <a:lnTo>
                    <a:pt x="21" y="53"/>
                  </a:lnTo>
                  <a:lnTo>
                    <a:pt x="30" y="58"/>
                  </a:lnTo>
                  <a:lnTo>
                    <a:pt x="36" y="60"/>
                  </a:lnTo>
                  <a:lnTo>
                    <a:pt x="40" y="58"/>
                  </a:lnTo>
                  <a:lnTo>
                    <a:pt x="43" y="58"/>
                  </a:lnTo>
                  <a:lnTo>
                    <a:pt x="45" y="56"/>
                  </a:lnTo>
                  <a:lnTo>
                    <a:pt x="46" y="53"/>
                  </a:lnTo>
                  <a:lnTo>
                    <a:pt x="50" y="50"/>
                  </a:lnTo>
                  <a:lnTo>
                    <a:pt x="53" y="46"/>
                  </a:lnTo>
                  <a:lnTo>
                    <a:pt x="48" y="45"/>
                  </a:lnTo>
                  <a:lnTo>
                    <a:pt x="45" y="40"/>
                  </a:lnTo>
                  <a:lnTo>
                    <a:pt x="45" y="35"/>
                  </a:lnTo>
                  <a:lnTo>
                    <a:pt x="43" y="30"/>
                  </a:lnTo>
                  <a:lnTo>
                    <a:pt x="41" y="33"/>
                  </a:lnTo>
                  <a:lnTo>
                    <a:pt x="40" y="35"/>
                  </a:lnTo>
                  <a:lnTo>
                    <a:pt x="38" y="33"/>
                  </a:lnTo>
                  <a:lnTo>
                    <a:pt x="38" y="31"/>
                  </a:lnTo>
                  <a:lnTo>
                    <a:pt x="36" y="26"/>
                  </a:lnTo>
                  <a:lnTo>
                    <a:pt x="36" y="21"/>
                  </a:lnTo>
                  <a:lnTo>
                    <a:pt x="40" y="23"/>
                  </a:lnTo>
                  <a:lnTo>
                    <a:pt x="45" y="23"/>
                  </a:lnTo>
                  <a:lnTo>
                    <a:pt x="45" y="16"/>
                  </a:lnTo>
                  <a:lnTo>
                    <a:pt x="43" y="13"/>
                  </a:lnTo>
                  <a:lnTo>
                    <a:pt x="38" y="11"/>
                  </a:lnTo>
                  <a:lnTo>
                    <a:pt x="33" y="11"/>
                  </a:lnTo>
                  <a:lnTo>
                    <a:pt x="28" y="6"/>
                  </a:lnTo>
                  <a:lnTo>
                    <a:pt x="25" y="3"/>
                  </a:lnTo>
                  <a:lnTo>
                    <a:pt x="20" y="1"/>
                  </a:lnTo>
                  <a:lnTo>
                    <a:pt x="13" y="0"/>
                  </a:lnTo>
                  <a:close/>
                </a:path>
              </a:pathLst>
            </a:custGeom>
            <a:solidFill>
              <a:srgbClr val="1F1A17"/>
            </a:solidFill>
            <a:ln w="9525">
              <a:noFill/>
              <a:round/>
              <a:headEnd/>
              <a:tailEnd/>
            </a:ln>
          </p:spPr>
          <p:txBody>
            <a:bodyPr/>
            <a:lstStyle/>
            <a:p>
              <a:endParaRPr lang="en-US"/>
            </a:p>
          </p:txBody>
        </p:sp>
        <p:sp>
          <p:nvSpPr>
            <p:cNvPr id="5510" name="Freeform 1414"/>
            <p:cNvSpPr>
              <a:spLocks/>
            </p:cNvSpPr>
            <p:nvPr/>
          </p:nvSpPr>
          <p:spPr bwMode="auto">
            <a:xfrm>
              <a:off x="3805" y="2797"/>
              <a:ext cx="11" cy="25"/>
            </a:xfrm>
            <a:custGeom>
              <a:avLst/>
              <a:gdLst/>
              <a:ahLst/>
              <a:cxnLst>
                <a:cxn ang="0">
                  <a:pos x="1" y="25"/>
                </a:cxn>
                <a:cxn ang="0">
                  <a:pos x="0" y="20"/>
                </a:cxn>
                <a:cxn ang="0">
                  <a:pos x="1" y="11"/>
                </a:cxn>
                <a:cxn ang="0">
                  <a:pos x="6" y="3"/>
                </a:cxn>
                <a:cxn ang="0">
                  <a:pos x="8" y="0"/>
                </a:cxn>
                <a:cxn ang="0">
                  <a:pos x="10" y="5"/>
                </a:cxn>
                <a:cxn ang="0">
                  <a:pos x="10" y="8"/>
                </a:cxn>
                <a:cxn ang="0">
                  <a:pos x="11" y="11"/>
                </a:cxn>
                <a:cxn ang="0">
                  <a:pos x="10" y="15"/>
                </a:cxn>
                <a:cxn ang="0">
                  <a:pos x="6" y="16"/>
                </a:cxn>
                <a:cxn ang="0">
                  <a:pos x="6" y="18"/>
                </a:cxn>
                <a:cxn ang="0">
                  <a:pos x="11" y="23"/>
                </a:cxn>
                <a:cxn ang="0">
                  <a:pos x="1" y="25"/>
                </a:cxn>
              </a:cxnLst>
              <a:rect l="0" t="0" r="r" b="b"/>
              <a:pathLst>
                <a:path w="11" h="25">
                  <a:moveTo>
                    <a:pt x="1" y="25"/>
                  </a:moveTo>
                  <a:lnTo>
                    <a:pt x="0" y="20"/>
                  </a:lnTo>
                  <a:lnTo>
                    <a:pt x="1" y="11"/>
                  </a:lnTo>
                  <a:lnTo>
                    <a:pt x="6" y="3"/>
                  </a:lnTo>
                  <a:lnTo>
                    <a:pt x="8" y="0"/>
                  </a:lnTo>
                  <a:lnTo>
                    <a:pt x="10" y="5"/>
                  </a:lnTo>
                  <a:lnTo>
                    <a:pt x="10" y="8"/>
                  </a:lnTo>
                  <a:lnTo>
                    <a:pt x="11" y="11"/>
                  </a:lnTo>
                  <a:lnTo>
                    <a:pt x="10" y="15"/>
                  </a:lnTo>
                  <a:lnTo>
                    <a:pt x="6" y="16"/>
                  </a:lnTo>
                  <a:lnTo>
                    <a:pt x="6" y="18"/>
                  </a:lnTo>
                  <a:lnTo>
                    <a:pt x="11" y="23"/>
                  </a:lnTo>
                  <a:lnTo>
                    <a:pt x="1" y="25"/>
                  </a:lnTo>
                  <a:close/>
                </a:path>
              </a:pathLst>
            </a:custGeom>
            <a:solidFill>
              <a:srgbClr val="1F1A17"/>
            </a:solidFill>
            <a:ln w="9525">
              <a:noFill/>
              <a:round/>
              <a:headEnd/>
              <a:tailEnd/>
            </a:ln>
          </p:spPr>
          <p:txBody>
            <a:bodyPr/>
            <a:lstStyle/>
            <a:p>
              <a:endParaRPr lang="en-US"/>
            </a:p>
          </p:txBody>
        </p:sp>
        <p:sp>
          <p:nvSpPr>
            <p:cNvPr id="5511" name="Freeform 1415"/>
            <p:cNvSpPr>
              <a:spLocks/>
            </p:cNvSpPr>
            <p:nvPr/>
          </p:nvSpPr>
          <p:spPr bwMode="auto">
            <a:xfrm>
              <a:off x="3811" y="2820"/>
              <a:ext cx="22" cy="18"/>
            </a:xfrm>
            <a:custGeom>
              <a:avLst/>
              <a:gdLst/>
              <a:ahLst/>
              <a:cxnLst>
                <a:cxn ang="0">
                  <a:pos x="0" y="12"/>
                </a:cxn>
                <a:cxn ang="0">
                  <a:pos x="2" y="5"/>
                </a:cxn>
                <a:cxn ang="0">
                  <a:pos x="7" y="8"/>
                </a:cxn>
                <a:cxn ang="0">
                  <a:pos x="12" y="10"/>
                </a:cxn>
                <a:cxn ang="0">
                  <a:pos x="12" y="3"/>
                </a:cxn>
                <a:cxn ang="0">
                  <a:pos x="12" y="0"/>
                </a:cxn>
                <a:cxn ang="0">
                  <a:pos x="22" y="0"/>
                </a:cxn>
                <a:cxn ang="0">
                  <a:pos x="19" y="2"/>
                </a:cxn>
                <a:cxn ang="0">
                  <a:pos x="17" y="8"/>
                </a:cxn>
                <a:cxn ang="0">
                  <a:pos x="15" y="15"/>
                </a:cxn>
                <a:cxn ang="0">
                  <a:pos x="12" y="18"/>
                </a:cxn>
                <a:cxn ang="0">
                  <a:pos x="0" y="12"/>
                </a:cxn>
              </a:cxnLst>
              <a:rect l="0" t="0" r="r" b="b"/>
              <a:pathLst>
                <a:path w="22" h="18">
                  <a:moveTo>
                    <a:pt x="0" y="12"/>
                  </a:moveTo>
                  <a:lnTo>
                    <a:pt x="2" y="5"/>
                  </a:lnTo>
                  <a:lnTo>
                    <a:pt x="7" y="8"/>
                  </a:lnTo>
                  <a:lnTo>
                    <a:pt x="12" y="10"/>
                  </a:lnTo>
                  <a:lnTo>
                    <a:pt x="12" y="3"/>
                  </a:lnTo>
                  <a:lnTo>
                    <a:pt x="12" y="0"/>
                  </a:lnTo>
                  <a:lnTo>
                    <a:pt x="22" y="0"/>
                  </a:lnTo>
                  <a:lnTo>
                    <a:pt x="19" y="2"/>
                  </a:lnTo>
                  <a:lnTo>
                    <a:pt x="17" y="8"/>
                  </a:lnTo>
                  <a:lnTo>
                    <a:pt x="15" y="15"/>
                  </a:lnTo>
                  <a:lnTo>
                    <a:pt x="12" y="18"/>
                  </a:lnTo>
                  <a:lnTo>
                    <a:pt x="0" y="12"/>
                  </a:lnTo>
                  <a:close/>
                </a:path>
              </a:pathLst>
            </a:custGeom>
            <a:solidFill>
              <a:srgbClr val="1F1A17"/>
            </a:solidFill>
            <a:ln w="9525">
              <a:noFill/>
              <a:round/>
              <a:headEnd/>
              <a:tailEnd/>
            </a:ln>
          </p:spPr>
          <p:txBody>
            <a:bodyPr/>
            <a:lstStyle/>
            <a:p>
              <a:endParaRPr lang="en-US"/>
            </a:p>
          </p:txBody>
        </p:sp>
        <p:sp>
          <p:nvSpPr>
            <p:cNvPr id="5512" name="Freeform 1416"/>
            <p:cNvSpPr>
              <a:spLocks/>
            </p:cNvSpPr>
            <p:nvPr/>
          </p:nvSpPr>
          <p:spPr bwMode="auto">
            <a:xfrm>
              <a:off x="3778" y="2838"/>
              <a:ext cx="22" cy="14"/>
            </a:xfrm>
            <a:custGeom>
              <a:avLst/>
              <a:gdLst/>
              <a:ahLst/>
              <a:cxnLst>
                <a:cxn ang="0">
                  <a:pos x="0" y="10"/>
                </a:cxn>
                <a:cxn ang="0">
                  <a:pos x="2" y="5"/>
                </a:cxn>
                <a:cxn ang="0">
                  <a:pos x="5" y="0"/>
                </a:cxn>
                <a:cxn ang="0">
                  <a:pos x="10" y="4"/>
                </a:cxn>
                <a:cxn ang="0">
                  <a:pos x="12" y="5"/>
                </a:cxn>
                <a:cxn ang="0">
                  <a:pos x="15" y="0"/>
                </a:cxn>
                <a:cxn ang="0">
                  <a:pos x="22" y="10"/>
                </a:cxn>
                <a:cxn ang="0">
                  <a:pos x="18" y="14"/>
                </a:cxn>
                <a:cxn ang="0">
                  <a:pos x="13" y="10"/>
                </a:cxn>
                <a:cxn ang="0">
                  <a:pos x="5" y="9"/>
                </a:cxn>
                <a:cxn ang="0">
                  <a:pos x="2" y="10"/>
                </a:cxn>
                <a:cxn ang="0">
                  <a:pos x="0" y="10"/>
                </a:cxn>
              </a:cxnLst>
              <a:rect l="0" t="0" r="r" b="b"/>
              <a:pathLst>
                <a:path w="22" h="14">
                  <a:moveTo>
                    <a:pt x="0" y="10"/>
                  </a:moveTo>
                  <a:lnTo>
                    <a:pt x="2" y="5"/>
                  </a:lnTo>
                  <a:lnTo>
                    <a:pt x="5" y="0"/>
                  </a:lnTo>
                  <a:lnTo>
                    <a:pt x="10" y="4"/>
                  </a:lnTo>
                  <a:lnTo>
                    <a:pt x="12" y="5"/>
                  </a:lnTo>
                  <a:lnTo>
                    <a:pt x="15" y="0"/>
                  </a:lnTo>
                  <a:lnTo>
                    <a:pt x="22" y="10"/>
                  </a:lnTo>
                  <a:lnTo>
                    <a:pt x="18" y="14"/>
                  </a:lnTo>
                  <a:lnTo>
                    <a:pt x="13" y="10"/>
                  </a:lnTo>
                  <a:lnTo>
                    <a:pt x="5" y="9"/>
                  </a:lnTo>
                  <a:lnTo>
                    <a:pt x="2" y="10"/>
                  </a:lnTo>
                  <a:lnTo>
                    <a:pt x="0" y="10"/>
                  </a:lnTo>
                  <a:close/>
                </a:path>
              </a:pathLst>
            </a:custGeom>
            <a:solidFill>
              <a:srgbClr val="1F1A17"/>
            </a:solidFill>
            <a:ln w="9525">
              <a:noFill/>
              <a:round/>
              <a:headEnd/>
              <a:tailEnd/>
            </a:ln>
          </p:spPr>
          <p:txBody>
            <a:bodyPr/>
            <a:lstStyle/>
            <a:p>
              <a:endParaRPr lang="en-US"/>
            </a:p>
          </p:txBody>
        </p:sp>
        <p:sp>
          <p:nvSpPr>
            <p:cNvPr id="5513" name="Freeform 1417"/>
            <p:cNvSpPr>
              <a:spLocks/>
            </p:cNvSpPr>
            <p:nvPr/>
          </p:nvSpPr>
          <p:spPr bwMode="auto">
            <a:xfrm>
              <a:off x="3818" y="2837"/>
              <a:ext cx="28" cy="20"/>
            </a:xfrm>
            <a:custGeom>
              <a:avLst/>
              <a:gdLst/>
              <a:ahLst/>
              <a:cxnLst>
                <a:cxn ang="0">
                  <a:pos x="0" y="18"/>
                </a:cxn>
                <a:cxn ang="0">
                  <a:pos x="3" y="13"/>
                </a:cxn>
                <a:cxn ang="0">
                  <a:pos x="8" y="8"/>
                </a:cxn>
                <a:cxn ang="0">
                  <a:pos x="12" y="8"/>
                </a:cxn>
                <a:cxn ang="0">
                  <a:pos x="15" y="8"/>
                </a:cxn>
                <a:cxn ang="0">
                  <a:pos x="18" y="6"/>
                </a:cxn>
                <a:cxn ang="0">
                  <a:pos x="22" y="3"/>
                </a:cxn>
                <a:cxn ang="0">
                  <a:pos x="25" y="0"/>
                </a:cxn>
                <a:cxn ang="0">
                  <a:pos x="27" y="1"/>
                </a:cxn>
                <a:cxn ang="0">
                  <a:pos x="28" y="5"/>
                </a:cxn>
                <a:cxn ang="0">
                  <a:pos x="28" y="5"/>
                </a:cxn>
                <a:cxn ang="0">
                  <a:pos x="10" y="20"/>
                </a:cxn>
                <a:cxn ang="0">
                  <a:pos x="0" y="18"/>
                </a:cxn>
              </a:cxnLst>
              <a:rect l="0" t="0" r="r" b="b"/>
              <a:pathLst>
                <a:path w="28" h="20">
                  <a:moveTo>
                    <a:pt x="0" y="18"/>
                  </a:moveTo>
                  <a:lnTo>
                    <a:pt x="3" y="13"/>
                  </a:lnTo>
                  <a:lnTo>
                    <a:pt x="8" y="8"/>
                  </a:lnTo>
                  <a:lnTo>
                    <a:pt x="12" y="8"/>
                  </a:lnTo>
                  <a:lnTo>
                    <a:pt x="15" y="8"/>
                  </a:lnTo>
                  <a:lnTo>
                    <a:pt x="18" y="6"/>
                  </a:lnTo>
                  <a:lnTo>
                    <a:pt x="22" y="3"/>
                  </a:lnTo>
                  <a:lnTo>
                    <a:pt x="25" y="0"/>
                  </a:lnTo>
                  <a:lnTo>
                    <a:pt x="27" y="1"/>
                  </a:lnTo>
                  <a:lnTo>
                    <a:pt x="28" y="5"/>
                  </a:lnTo>
                  <a:lnTo>
                    <a:pt x="28" y="5"/>
                  </a:lnTo>
                  <a:lnTo>
                    <a:pt x="10" y="20"/>
                  </a:lnTo>
                  <a:lnTo>
                    <a:pt x="0" y="18"/>
                  </a:lnTo>
                  <a:close/>
                </a:path>
              </a:pathLst>
            </a:custGeom>
            <a:solidFill>
              <a:srgbClr val="1F1A17"/>
            </a:solidFill>
            <a:ln w="9525">
              <a:noFill/>
              <a:round/>
              <a:headEnd/>
              <a:tailEnd/>
            </a:ln>
          </p:spPr>
          <p:txBody>
            <a:bodyPr/>
            <a:lstStyle/>
            <a:p>
              <a:endParaRPr lang="en-US"/>
            </a:p>
          </p:txBody>
        </p:sp>
        <p:sp>
          <p:nvSpPr>
            <p:cNvPr id="5514" name="Freeform 1418"/>
            <p:cNvSpPr>
              <a:spLocks/>
            </p:cNvSpPr>
            <p:nvPr/>
          </p:nvSpPr>
          <p:spPr bwMode="auto">
            <a:xfrm>
              <a:off x="3743" y="2863"/>
              <a:ext cx="67" cy="86"/>
            </a:xfrm>
            <a:custGeom>
              <a:avLst/>
              <a:gdLst/>
              <a:ahLst/>
              <a:cxnLst>
                <a:cxn ang="0">
                  <a:pos x="5" y="5"/>
                </a:cxn>
                <a:cxn ang="0">
                  <a:pos x="13" y="10"/>
                </a:cxn>
                <a:cxn ang="0">
                  <a:pos x="22" y="14"/>
                </a:cxn>
                <a:cxn ang="0">
                  <a:pos x="28" y="24"/>
                </a:cxn>
                <a:cxn ang="0">
                  <a:pos x="35" y="32"/>
                </a:cxn>
                <a:cxn ang="0">
                  <a:pos x="43" y="36"/>
                </a:cxn>
                <a:cxn ang="0">
                  <a:pos x="47" y="36"/>
                </a:cxn>
                <a:cxn ang="0">
                  <a:pos x="47" y="29"/>
                </a:cxn>
                <a:cxn ang="0">
                  <a:pos x="52" y="31"/>
                </a:cxn>
                <a:cxn ang="0">
                  <a:pos x="58" y="37"/>
                </a:cxn>
                <a:cxn ang="0">
                  <a:pos x="60" y="42"/>
                </a:cxn>
                <a:cxn ang="0">
                  <a:pos x="62" y="59"/>
                </a:cxn>
                <a:cxn ang="0">
                  <a:pos x="62" y="72"/>
                </a:cxn>
                <a:cxn ang="0">
                  <a:pos x="60" y="77"/>
                </a:cxn>
                <a:cxn ang="0">
                  <a:pos x="60" y="82"/>
                </a:cxn>
                <a:cxn ang="0">
                  <a:pos x="57" y="86"/>
                </a:cxn>
                <a:cxn ang="0">
                  <a:pos x="52" y="84"/>
                </a:cxn>
                <a:cxn ang="0">
                  <a:pos x="45" y="77"/>
                </a:cxn>
                <a:cxn ang="0">
                  <a:pos x="45" y="69"/>
                </a:cxn>
                <a:cxn ang="0">
                  <a:pos x="45" y="62"/>
                </a:cxn>
                <a:cxn ang="0">
                  <a:pos x="47" y="61"/>
                </a:cxn>
                <a:cxn ang="0">
                  <a:pos x="55" y="57"/>
                </a:cxn>
                <a:cxn ang="0">
                  <a:pos x="52" y="54"/>
                </a:cxn>
                <a:cxn ang="0">
                  <a:pos x="38" y="51"/>
                </a:cxn>
                <a:cxn ang="0">
                  <a:pos x="32" y="44"/>
                </a:cxn>
                <a:cxn ang="0">
                  <a:pos x="25" y="37"/>
                </a:cxn>
                <a:cxn ang="0">
                  <a:pos x="20" y="34"/>
                </a:cxn>
                <a:cxn ang="0">
                  <a:pos x="18" y="26"/>
                </a:cxn>
                <a:cxn ang="0">
                  <a:pos x="15" y="19"/>
                </a:cxn>
                <a:cxn ang="0">
                  <a:pos x="10" y="19"/>
                </a:cxn>
                <a:cxn ang="0">
                  <a:pos x="7" y="17"/>
                </a:cxn>
                <a:cxn ang="0">
                  <a:pos x="7" y="12"/>
                </a:cxn>
                <a:cxn ang="0">
                  <a:pos x="3" y="7"/>
                </a:cxn>
              </a:cxnLst>
              <a:rect l="0" t="0" r="r" b="b"/>
              <a:pathLst>
                <a:path w="67" h="86">
                  <a:moveTo>
                    <a:pt x="0" y="0"/>
                  </a:moveTo>
                  <a:lnTo>
                    <a:pt x="5" y="5"/>
                  </a:lnTo>
                  <a:lnTo>
                    <a:pt x="10" y="9"/>
                  </a:lnTo>
                  <a:lnTo>
                    <a:pt x="13" y="10"/>
                  </a:lnTo>
                  <a:lnTo>
                    <a:pt x="20" y="10"/>
                  </a:lnTo>
                  <a:lnTo>
                    <a:pt x="22" y="14"/>
                  </a:lnTo>
                  <a:lnTo>
                    <a:pt x="27" y="19"/>
                  </a:lnTo>
                  <a:lnTo>
                    <a:pt x="28" y="24"/>
                  </a:lnTo>
                  <a:lnTo>
                    <a:pt x="30" y="27"/>
                  </a:lnTo>
                  <a:lnTo>
                    <a:pt x="35" y="32"/>
                  </a:lnTo>
                  <a:lnTo>
                    <a:pt x="40" y="32"/>
                  </a:lnTo>
                  <a:lnTo>
                    <a:pt x="43" y="36"/>
                  </a:lnTo>
                  <a:lnTo>
                    <a:pt x="47" y="41"/>
                  </a:lnTo>
                  <a:lnTo>
                    <a:pt x="47" y="36"/>
                  </a:lnTo>
                  <a:lnTo>
                    <a:pt x="45" y="31"/>
                  </a:lnTo>
                  <a:lnTo>
                    <a:pt x="47" y="29"/>
                  </a:lnTo>
                  <a:lnTo>
                    <a:pt x="47" y="29"/>
                  </a:lnTo>
                  <a:lnTo>
                    <a:pt x="52" y="31"/>
                  </a:lnTo>
                  <a:lnTo>
                    <a:pt x="57" y="37"/>
                  </a:lnTo>
                  <a:lnTo>
                    <a:pt x="58" y="37"/>
                  </a:lnTo>
                  <a:lnTo>
                    <a:pt x="62" y="39"/>
                  </a:lnTo>
                  <a:lnTo>
                    <a:pt x="60" y="42"/>
                  </a:lnTo>
                  <a:lnTo>
                    <a:pt x="58" y="46"/>
                  </a:lnTo>
                  <a:lnTo>
                    <a:pt x="62" y="59"/>
                  </a:lnTo>
                  <a:lnTo>
                    <a:pt x="67" y="71"/>
                  </a:lnTo>
                  <a:lnTo>
                    <a:pt x="62" y="72"/>
                  </a:lnTo>
                  <a:lnTo>
                    <a:pt x="57" y="76"/>
                  </a:lnTo>
                  <a:lnTo>
                    <a:pt x="60" y="77"/>
                  </a:lnTo>
                  <a:lnTo>
                    <a:pt x="60" y="81"/>
                  </a:lnTo>
                  <a:lnTo>
                    <a:pt x="60" y="82"/>
                  </a:lnTo>
                  <a:lnTo>
                    <a:pt x="58" y="84"/>
                  </a:lnTo>
                  <a:lnTo>
                    <a:pt x="57" y="86"/>
                  </a:lnTo>
                  <a:lnTo>
                    <a:pt x="55" y="86"/>
                  </a:lnTo>
                  <a:lnTo>
                    <a:pt x="52" y="84"/>
                  </a:lnTo>
                  <a:lnTo>
                    <a:pt x="50" y="82"/>
                  </a:lnTo>
                  <a:lnTo>
                    <a:pt x="45" y="77"/>
                  </a:lnTo>
                  <a:lnTo>
                    <a:pt x="40" y="72"/>
                  </a:lnTo>
                  <a:lnTo>
                    <a:pt x="45" y="69"/>
                  </a:lnTo>
                  <a:lnTo>
                    <a:pt x="50" y="64"/>
                  </a:lnTo>
                  <a:lnTo>
                    <a:pt x="45" y="62"/>
                  </a:lnTo>
                  <a:lnTo>
                    <a:pt x="40" y="59"/>
                  </a:lnTo>
                  <a:lnTo>
                    <a:pt x="47" y="61"/>
                  </a:lnTo>
                  <a:lnTo>
                    <a:pt x="53" y="62"/>
                  </a:lnTo>
                  <a:lnTo>
                    <a:pt x="55" y="57"/>
                  </a:lnTo>
                  <a:lnTo>
                    <a:pt x="53" y="56"/>
                  </a:lnTo>
                  <a:lnTo>
                    <a:pt x="52" y="54"/>
                  </a:lnTo>
                  <a:lnTo>
                    <a:pt x="47" y="52"/>
                  </a:lnTo>
                  <a:lnTo>
                    <a:pt x="38" y="51"/>
                  </a:lnTo>
                  <a:lnTo>
                    <a:pt x="32" y="51"/>
                  </a:lnTo>
                  <a:lnTo>
                    <a:pt x="32" y="44"/>
                  </a:lnTo>
                  <a:lnTo>
                    <a:pt x="28" y="37"/>
                  </a:lnTo>
                  <a:lnTo>
                    <a:pt x="25" y="37"/>
                  </a:lnTo>
                  <a:lnTo>
                    <a:pt x="22" y="36"/>
                  </a:lnTo>
                  <a:lnTo>
                    <a:pt x="20" y="34"/>
                  </a:lnTo>
                  <a:lnTo>
                    <a:pt x="17" y="32"/>
                  </a:lnTo>
                  <a:lnTo>
                    <a:pt x="18" y="26"/>
                  </a:lnTo>
                  <a:lnTo>
                    <a:pt x="18" y="22"/>
                  </a:lnTo>
                  <a:lnTo>
                    <a:pt x="15" y="19"/>
                  </a:lnTo>
                  <a:lnTo>
                    <a:pt x="12" y="15"/>
                  </a:lnTo>
                  <a:lnTo>
                    <a:pt x="10" y="19"/>
                  </a:lnTo>
                  <a:lnTo>
                    <a:pt x="8" y="22"/>
                  </a:lnTo>
                  <a:lnTo>
                    <a:pt x="7" y="17"/>
                  </a:lnTo>
                  <a:lnTo>
                    <a:pt x="5" y="14"/>
                  </a:lnTo>
                  <a:lnTo>
                    <a:pt x="7" y="12"/>
                  </a:lnTo>
                  <a:lnTo>
                    <a:pt x="8" y="12"/>
                  </a:lnTo>
                  <a:lnTo>
                    <a:pt x="3" y="7"/>
                  </a:lnTo>
                  <a:lnTo>
                    <a:pt x="0" y="0"/>
                  </a:lnTo>
                  <a:close/>
                </a:path>
              </a:pathLst>
            </a:custGeom>
            <a:solidFill>
              <a:srgbClr val="1F1A17"/>
            </a:solidFill>
            <a:ln w="9525">
              <a:noFill/>
              <a:round/>
              <a:headEnd/>
              <a:tailEnd/>
            </a:ln>
          </p:spPr>
          <p:txBody>
            <a:bodyPr/>
            <a:lstStyle/>
            <a:p>
              <a:endParaRPr lang="en-US"/>
            </a:p>
          </p:txBody>
        </p:sp>
        <p:sp>
          <p:nvSpPr>
            <p:cNvPr id="5515" name="Freeform 1419"/>
            <p:cNvSpPr>
              <a:spLocks/>
            </p:cNvSpPr>
            <p:nvPr/>
          </p:nvSpPr>
          <p:spPr bwMode="auto">
            <a:xfrm>
              <a:off x="3721" y="2873"/>
              <a:ext cx="99" cy="114"/>
            </a:xfrm>
            <a:custGeom>
              <a:avLst/>
              <a:gdLst/>
              <a:ahLst/>
              <a:cxnLst>
                <a:cxn ang="0">
                  <a:pos x="0" y="5"/>
                </a:cxn>
                <a:cxn ang="0">
                  <a:pos x="0" y="12"/>
                </a:cxn>
                <a:cxn ang="0">
                  <a:pos x="3" y="14"/>
                </a:cxn>
                <a:cxn ang="0">
                  <a:pos x="7" y="19"/>
                </a:cxn>
                <a:cxn ang="0">
                  <a:pos x="13" y="26"/>
                </a:cxn>
                <a:cxn ang="0">
                  <a:pos x="24" y="39"/>
                </a:cxn>
                <a:cxn ang="0">
                  <a:pos x="24" y="51"/>
                </a:cxn>
                <a:cxn ang="0">
                  <a:pos x="25" y="61"/>
                </a:cxn>
                <a:cxn ang="0">
                  <a:pos x="35" y="69"/>
                </a:cxn>
                <a:cxn ang="0">
                  <a:pos x="42" y="71"/>
                </a:cxn>
                <a:cxn ang="0">
                  <a:pos x="47" y="74"/>
                </a:cxn>
                <a:cxn ang="0">
                  <a:pos x="52" y="76"/>
                </a:cxn>
                <a:cxn ang="0">
                  <a:pos x="55" y="77"/>
                </a:cxn>
                <a:cxn ang="0">
                  <a:pos x="55" y="86"/>
                </a:cxn>
                <a:cxn ang="0">
                  <a:pos x="49" y="91"/>
                </a:cxn>
                <a:cxn ang="0">
                  <a:pos x="55" y="99"/>
                </a:cxn>
                <a:cxn ang="0">
                  <a:pos x="75" y="107"/>
                </a:cxn>
                <a:cxn ang="0">
                  <a:pos x="82" y="111"/>
                </a:cxn>
                <a:cxn ang="0">
                  <a:pos x="92" y="106"/>
                </a:cxn>
                <a:cxn ang="0">
                  <a:pos x="95" y="87"/>
                </a:cxn>
                <a:cxn ang="0">
                  <a:pos x="87" y="84"/>
                </a:cxn>
                <a:cxn ang="0">
                  <a:pos x="82" y="89"/>
                </a:cxn>
                <a:cxn ang="0">
                  <a:pos x="74" y="86"/>
                </a:cxn>
                <a:cxn ang="0">
                  <a:pos x="60" y="72"/>
                </a:cxn>
                <a:cxn ang="0">
                  <a:pos x="49" y="62"/>
                </a:cxn>
                <a:cxn ang="0">
                  <a:pos x="45" y="57"/>
                </a:cxn>
                <a:cxn ang="0">
                  <a:pos x="45" y="54"/>
                </a:cxn>
                <a:cxn ang="0">
                  <a:pos x="42" y="51"/>
                </a:cxn>
                <a:cxn ang="0">
                  <a:pos x="40" y="46"/>
                </a:cxn>
                <a:cxn ang="0">
                  <a:pos x="30" y="34"/>
                </a:cxn>
                <a:cxn ang="0">
                  <a:pos x="32" y="27"/>
                </a:cxn>
                <a:cxn ang="0">
                  <a:pos x="35" y="24"/>
                </a:cxn>
                <a:cxn ang="0">
                  <a:pos x="34" y="21"/>
                </a:cxn>
                <a:cxn ang="0">
                  <a:pos x="25" y="21"/>
                </a:cxn>
                <a:cxn ang="0">
                  <a:pos x="22" y="17"/>
                </a:cxn>
                <a:cxn ang="0">
                  <a:pos x="19" y="16"/>
                </a:cxn>
                <a:cxn ang="0">
                  <a:pos x="13" y="19"/>
                </a:cxn>
                <a:cxn ang="0">
                  <a:pos x="10" y="12"/>
                </a:cxn>
                <a:cxn ang="0">
                  <a:pos x="7" y="9"/>
                </a:cxn>
                <a:cxn ang="0">
                  <a:pos x="7" y="5"/>
                </a:cxn>
                <a:cxn ang="0">
                  <a:pos x="5" y="0"/>
                </a:cxn>
              </a:cxnLst>
              <a:rect l="0" t="0" r="r" b="b"/>
              <a:pathLst>
                <a:path w="99" h="114">
                  <a:moveTo>
                    <a:pt x="2" y="0"/>
                  </a:moveTo>
                  <a:lnTo>
                    <a:pt x="0" y="5"/>
                  </a:lnTo>
                  <a:lnTo>
                    <a:pt x="0" y="9"/>
                  </a:lnTo>
                  <a:lnTo>
                    <a:pt x="0" y="12"/>
                  </a:lnTo>
                  <a:lnTo>
                    <a:pt x="2" y="14"/>
                  </a:lnTo>
                  <a:lnTo>
                    <a:pt x="3" y="14"/>
                  </a:lnTo>
                  <a:lnTo>
                    <a:pt x="5" y="14"/>
                  </a:lnTo>
                  <a:lnTo>
                    <a:pt x="7" y="19"/>
                  </a:lnTo>
                  <a:lnTo>
                    <a:pt x="7" y="22"/>
                  </a:lnTo>
                  <a:lnTo>
                    <a:pt x="13" y="26"/>
                  </a:lnTo>
                  <a:lnTo>
                    <a:pt x="19" y="29"/>
                  </a:lnTo>
                  <a:lnTo>
                    <a:pt x="24" y="39"/>
                  </a:lnTo>
                  <a:lnTo>
                    <a:pt x="29" y="49"/>
                  </a:lnTo>
                  <a:lnTo>
                    <a:pt x="24" y="51"/>
                  </a:lnTo>
                  <a:lnTo>
                    <a:pt x="17" y="52"/>
                  </a:lnTo>
                  <a:lnTo>
                    <a:pt x="25" y="61"/>
                  </a:lnTo>
                  <a:lnTo>
                    <a:pt x="34" y="66"/>
                  </a:lnTo>
                  <a:lnTo>
                    <a:pt x="35" y="69"/>
                  </a:lnTo>
                  <a:lnTo>
                    <a:pt x="39" y="72"/>
                  </a:lnTo>
                  <a:lnTo>
                    <a:pt x="42" y="71"/>
                  </a:lnTo>
                  <a:lnTo>
                    <a:pt x="47" y="71"/>
                  </a:lnTo>
                  <a:lnTo>
                    <a:pt x="47" y="74"/>
                  </a:lnTo>
                  <a:lnTo>
                    <a:pt x="49" y="77"/>
                  </a:lnTo>
                  <a:lnTo>
                    <a:pt x="52" y="76"/>
                  </a:lnTo>
                  <a:lnTo>
                    <a:pt x="54" y="76"/>
                  </a:lnTo>
                  <a:lnTo>
                    <a:pt x="55" y="77"/>
                  </a:lnTo>
                  <a:lnTo>
                    <a:pt x="55" y="79"/>
                  </a:lnTo>
                  <a:lnTo>
                    <a:pt x="55" y="86"/>
                  </a:lnTo>
                  <a:lnTo>
                    <a:pt x="54" y="91"/>
                  </a:lnTo>
                  <a:lnTo>
                    <a:pt x="49" y="91"/>
                  </a:lnTo>
                  <a:lnTo>
                    <a:pt x="42" y="89"/>
                  </a:lnTo>
                  <a:lnTo>
                    <a:pt x="55" y="99"/>
                  </a:lnTo>
                  <a:lnTo>
                    <a:pt x="69" y="109"/>
                  </a:lnTo>
                  <a:lnTo>
                    <a:pt x="75" y="107"/>
                  </a:lnTo>
                  <a:lnTo>
                    <a:pt x="79" y="107"/>
                  </a:lnTo>
                  <a:lnTo>
                    <a:pt x="82" y="111"/>
                  </a:lnTo>
                  <a:lnTo>
                    <a:pt x="87" y="114"/>
                  </a:lnTo>
                  <a:lnTo>
                    <a:pt x="92" y="106"/>
                  </a:lnTo>
                  <a:lnTo>
                    <a:pt x="99" y="96"/>
                  </a:lnTo>
                  <a:lnTo>
                    <a:pt x="95" y="87"/>
                  </a:lnTo>
                  <a:lnTo>
                    <a:pt x="92" y="81"/>
                  </a:lnTo>
                  <a:lnTo>
                    <a:pt x="87" y="84"/>
                  </a:lnTo>
                  <a:lnTo>
                    <a:pt x="84" y="87"/>
                  </a:lnTo>
                  <a:lnTo>
                    <a:pt x="82" y="89"/>
                  </a:lnTo>
                  <a:lnTo>
                    <a:pt x="79" y="87"/>
                  </a:lnTo>
                  <a:lnTo>
                    <a:pt x="74" y="86"/>
                  </a:lnTo>
                  <a:lnTo>
                    <a:pt x="67" y="81"/>
                  </a:lnTo>
                  <a:lnTo>
                    <a:pt x="60" y="72"/>
                  </a:lnTo>
                  <a:lnTo>
                    <a:pt x="55" y="67"/>
                  </a:lnTo>
                  <a:lnTo>
                    <a:pt x="49" y="62"/>
                  </a:lnTo>
                  <a:lnTo>
                    <a:pt x="40" y="57"/>
                  </a:lnTo>
                  <a:lnTo>
                    <a:pt x="45" y="57"/>
                  </a:lnTo>
                  <a:lnTo>
                    <a:pt x="52" y="57"/>
                  </a:lnTo>
                  <a:lnTo>
                    <a:pt x="45" y="54"/>
                  </a:lnTo>
                  <a:lnTo>
                    <a:pt x="37" y="52"/>
                  </a:lnTo>
                  <a:lnTo>
                    <a:pt x="42" y="51"/>
                  </a:lnTo>
                  <a:lnTo>
                    <a:pt x="45" y="49"/>
                  </a:lnTo>
                  <a:lnTo>
                    <a:pt x="40" y="46"/>
                  </a:lnTo>
                  <a:lnTo>
                    <a:pt x="35" y="41"/>
                  </a:lnTo>
                  <a:lnTo>
                    <a:pt x="30" y="34"/>
                  </a:lnTo>
                  <a:lnTo>
                    <a:pt x="29" y="27"/>
                  </a:lnTo>
                  <a:lnTo>
                    <a:pt x="32" y="27"/>
                  </a:lnTo>
                  <a:lnTo>
                    <a:pt x="35" y="27"/>
                  </a:lnTo>
                  <a:lnTo>
                    <a:pt x="35" y="24"/>
                  </a:lnTo>
                  <a:lnTo>
                    <a:pt x="35" y="22"/>
                  </a:lnTo>
                  <a:lnTo>
                    <a:pt x="34" y="21"/>
                  </a:lnTo>
                  <a:lnTo>
                    <a:pt x="30" y="21"/>
                  </a:lnTo>
                  <a:lnTo>
                    <a:pt x="25" y="21"/>
                  </a:lnTo>
                  <a:lnTo>
                    <a:pt x="24" y="22"/>
                  </a:lnTo>
                  <a:lnTo>
                    <a:pt x="22" y="17"/>
                  </a:lnTo>
                  <a:lnTo>
                    <a:pt x="20" y="12"/>
                  </a:lnTo>
                  <a:lnTo>
                    <a:pt x="19" y="16"/>
                  </a:lnTo>
                  <a:lnTo>
                    <a:pt x="17" y="21"/>
                  </a:lnTo>
                  <a:lnTo>
                    <a:pt x="13" y="19"/>
                  </a:lnTo>
                  <a:lnTo>
                    <a:pt x="10" y="17"/>
                  </a:lnTo>
                  <a:lnTo>
                    <a:pt x="10" y="12"/>
                  </a:lnTo>
                  <a:lnTo>
                    <a:pt x="10" y="7"/>
                  </a:lnTo>
                  <a:lnTo>
                    <a:pt x="7" y="9"/>
                  </a:lnTo>
                  <a:lnTo>
                    <a:pt x="3" y="9"/>
                  </a:lnTo>
                  <a:lnTo>
                    <a:pt x="7" y="5"/>
                  </a:lnTo>
                  <a:lnTo>
                    <a:pt x="8" y="0"/>
                  </a:lnTo>
                  <a:lnTo>
                    <a:pt x="5" y="0"/>
                  </a:lnTo>
                  <a:lnTo>
                    <a:pt x="2" y="0"/>
                  </a:lnTo>
                  <a:close/>
                </a:path>
              </a:pathLst>
            </a:custGeom>
            <a:solidFill>
              <a:srgbClr val="1F1A17"/>
            </a:solidFill>
            <a:ln w="9525">
              <a:noFill/>
              <a:round/>
              <a:headEnd/>
              <a:tailEnd/>
            </a:ln>
          </p:spPr>
          <p:txBody>
            <a:bodyPr/>
            <a:lstStyle/>
            <a:p>
              <a:endParaRPr lang="en-US"/>
            </a:p>
          </p:txBody>
        </p:sp>
        <p:sp>
          <p:nvSpPr>
            <p:cNvPr id="5516" name="Freeform 1420"/>
            <p:cNvSpPr>
              <a:spLocks/>
            </p:cNvSpPr>
            <p:nvPr/>
          </p:nvSpPr>
          <p:spPr bwMode="auto">
            <a:xfrm>
              <a:off x="3798" y="2880"/>
              <a:ext cx="23" cy="49"/>
            </a:xfrm>
            <a:custGeom>
              <a:avLst/>
              <a:gdLst/>
              <a:ahLst/>
              <a:cxnLst>
                <a:cxn ang="0">
                  <a:pos x="8" y="2"/>
                </a:cxn>
                <a:cxn ang="0">
                  <a:pos x="7" y="0"/>
                </a:cxn>
                <a:cxn ang="0">
                  <a:pos x="5" y="0"/>
                </a:cxn>
                <a:cxn ang="0">
                  <a:pos x="2" y="0"/>
                </a:cxn>
                <a:cxn ang="0">
                  <a:pos x="0" y="4"/>
                </a:cxn>
                <a:cxn ang="0">
                  <a:pos x="2" y="10"/>
                </a:cxn>
                <a:cxn ang="0">
                  <a:pos x="3" y="14"/>
                </a:cxn>
                <a:cxn ang="0">
                  <a:pos x="7" y="14"/>
                </a:cxn>
                <a:cxn ang="0">
                  <a:pos x="10" y="17"/>
                </a:cxn>
                <a:cxn ang="0">
                  <a:pos x="12" y="25"/>
                </a:cxn>
                <a:cxn ang="0">
                  <a:pos x="13" y="30"/>
                </a:cxn>
                <a:cxn ang="0">
                  <a:pos x="12" y="34"/>
                </a:cxn>
                <a:cxn ang="0">
                  <a:pos x="12" y="40"/>
                </a:cxn>
                <a:cxn ang="0">
                  <a:pos x="13" y="47"/>
                </a:cxn>
                <a:cxn ang="0">
                  <a:pos x="15" y="49"/>
                </a:cxn>
                <a:cxn ang="0">
                  <a:pos x="23" y="32"/>
                </a:cxn>
                <a:cxn ang="0">
                  <a:pos x="18" y="35"/>
                </a:cxn>
                <a:cxn ang="0">
                  <a:pos x="18" y="29"/>
                </a:cxn>
                <a:cxn ang="0">
                  <a:pos x="15" y="32"/>
                </a:cxn>
                <a:cxn ang="0">
                  <a:pos x="13" y="27"/>
                </a:cxn>
                <a:cxn ang="0">
                  <a:pos x="15" y="22"/>
                </a:cxn>
                <a:cxn ang="0">
                  <a:pos x="18" y="20"/>
                </a:cxn>
                <a:cxn ang="0">
                  <a:pos x="20" y="17"/>
                </a:cxn>
                <a:cxn ang="0">
                  <a:pos x="18" y="12"/>
                </a:cxn>
                <a:cxn ang="0">
                  <a:pos x="17" y="10"/>
                </a:cxn>
                <a:cxn ang="0">
                  <a:pos x="10" y="9"/>
                </a:cxn>
                <a:cxn ang="0">
                  <a:pos x="8" y="7"/>
                </a:cxn>
                <a:cxn ang="0">
                  <a:pos x="8" y="2"/>
                </a:cxn>
              </a:cxnLst>
              <a:rect l="0" t="0" r="r" b="b"/>
              <a:pathLst>
                <a:path w="23" h="49">
                  <a:moveTo>
                    <a:pt x="8" y="2"/>
                  </a:moveTo>
                  <a:lnTo>
                    <a:pt x="7" y="0"/>
                  </a:lnTo>
                  <a:lnTo>
                    <a:pt x="5" y="0"/>
                  </a:lnTo>
                  <a:lnTo>
                    <a:pt x="2" y="0"/>
                  </a:lnTo>
                  <a:lnTo>
                    <a:pt x="0" y="4"/>
                  </a:lnTo>
                  <a:lnTo>
                    <a:pt x="2" y="10"/>
                  </a:lnTo>
                  <a:lnTo>
                    <a:pt x="3" y="14"/>
                  </a:lnTo>
                  <a:lnTo>
                    <a:pt x="7" y="14"/>
                  </a:lnTo>
                  <a:lnTo>
                    <a:pt x="10" y="17"/>
                  </a:lnTo>
                  <a:lnTo>
                    <a:pt x="12" y="25"/>
                  </a:lnTo>
                  <a:lnTo>
                    <a:pt x="13" y="30"/>
                  </a:lnTo>
                  <a:lnTo>
                    <a:pt x="12" y="34"/>
                  </a:lnTo>
                  <a:lnTo>
                    <a:pt x="12" y="40"/>
                  </a:lnTo>
                  <a:lnTo>
                    <a:pt x="13" y="47"/>
                  </a:lnTo>
                  <a:lnTo>
                    <a:pt x="15" y="49"/>
                  </a:lnTo>
                  <a:lnTo>
                    <a:pt x="23" y="32"/>
                  </a:lnTo>
                  <a:lnTo>
                    <a:pt x="18" y="35"/>
                  </a:lnTo>
                  <a:lnTo>
                    <a:pt x="18" y="29"/>
                  </a:lnTo>
                  <a:lnTo>
                    <a:pt x="15" y="32"/>
                  </a:lnTo>
                  <a:lnTo>
                    <a:pt x="13" y="27"/>
                  </a:lnTo>
                  <a:lnTo>
                    <a:pt x="15" y="22"/>
                  </a:lnTo>
                  <a:lnTo>
                    <a:pt x="18" y="20"/>
                  </a:lnTo>
                  <a:lnTo>
                    <a:pt x="20" y="17"/>
                  </a:lnTo>
                  <a:lnTo>
                    <a:pt x="18" y="12"/>
                  </a:lnTo>
                  <a:lnTo>
                    <a:pt x="17" y="10"/>
                  </a:lnTo>
                  <a:lnTo>
                    <a:pt x="10" y="9"/>
                  </a:lnTo>
                  <a:lnTo>
                    <a:pt x="8" y="7"/>
                  </a:lnTo>
                  <a:lnTo>
                    <a:pt x="8" y="2"/>
                  </a:lnTo>
                  <a:close/>
                </a:path>
              </a:pathLst>
            </a:custGeom>
            <a:solidFill>
              <a:srgbClr val="1F1A17"/>
            </a:solidFill>
            <a:ln w="9525">
              <a:noFill/>
              <a:round/>
              <a:headEnd/>
              <a:tailEnd/>
            </a:ln>
          </p:spPr>
          <p:txBody>
            <a:bodyPr/>
            <a:lstStyle/>
            <a:p>
              <a:endParaRPr lang="en-US"/>
            </a:p>
          </p:txBody>
        </p:sp>
        <p:sp>
          <p:nvSpPr>
            <p:cNvPr id="5517" name="Freeform 1421"/>
            <p:cNvSpPr>
              <a:spLocks/>
            </p:cNvSpPr>
            <p:nvPr/>
          </p:nvSpPr>
          <p:spPr bwMode="auto">
            <a:xfrm>
              <a:off x="3815" y="2855"/>
              <a:ext cx="48" cy="102"/>
            </a:xfrm>
            <a:custGeom>
              <a:avLst/>
              <a:gdLst/>
              <a:ahLst/>
              <a:cxnLst>
                <a:cxn ang="0">
                  <a:pos x="3" y="30"/>
                </a:cxn>
                <a:cxn ang="0">
                  <a:pos x="8" y="39"/>
                </a:cxn>
                <a:cxn ang="0">
                  <a:pos x="13" y="50"/>
                </a:cxn>
                <a:cxn ang="0">
                  <a:pos x="13" y="45"/>
                </a:cxn>
                <a:cxn ang="0">
                  <a:pos x="18" y="39"/>
                </a:cxn>
                <a:cxn ang="0">
                  <a:pos x="21" y="34"/>
                </a:cxn>
                <a:cxn ang="0">
                  <a:pos x="26" y="18"/>
                </a:cxn>
                <a:cxn ang="0">
                  <a:pos x="36" y="7"/>
                </a:cxn>
                <a:cxn ang="0">
                  <a:pos x="40" y="0"/>
                </a:cxn>
                <a:cxn ang="0">
                  <a:pos x="40" y="10"/>
                </a:cxn>
                <a:cxn ang="0">
                  <a:pos x="48" y="10"/>
                </a:cxn>
                <a:cxn ang="0">
                  <a:pos x="36" y="15"/>
                </a:cxn>
                <a:cxn ang="0">
                  <a:pos x="33" y="22"/>
                </a:cxn>
                <a:cxn ang="0">
                  <a:pos x="33" y="29"/>
                </a:cxn>
                <a:cxn ang="0">
                  <a:pos x="35" y="37"/>
                </a:cxn>
                <a:cxn ang="0">
                  <a:pos x="41" y="37"/>
                </a:cxn>
                <a:cxn ang="0">
                  <a:pos x="30" y="44"/>
                </a:cxn>
                <a:cxn ang="0">
                  <a:pos x="38" y="52"/>
                </a:cxn>
                <a:cxn ang="0">
                  <a:pos x="35" y="59"/>
                </a:cxn>
                <a:cxn ang="0">
                  <a:pos x="28" y="67"/>
                </a:cxn>
                <a:cxn ang="0">
                  <a:pos x="25" y="80"/>
                </a:cxn>
                <a:cxn ang="0">
                  <a:pos x="33" y="82"/>
                </a:cxn>
                <a:cxn ang="0">
                  <a:pos x="21" y="89"/>
                </a:cxn>
                <a:cxn ang="0">
                  <a:pos x="16" y="95"/>
                </a:cxn>
                <a:cxn ang="0">
                  <a:pos x="13" y="102"/>
                </a:cxn>
                <a:cxn ang="0">
                  <a:pos x="3" y="97"/>
                </a:cxn>
                <a:cxn ang="0">
                  <a:pos x="3" y="94"/>
                </a:cxn>
                <a:cxn ang="0">
                  <a:pos x="5" y="85"/>
                </a:cxn>
                <a:cxn ang="0">
                  <a:pos x="1" y="75"/>
                </a:cxn>
                <a:cxn ang="0">
                  <a:pos x="5" y="75"/>
                </a:cxn>
                <a:cxn ang="0">
                  <a:pos x="8" y="72"/>
                </a:cxn>
                <a:cxn ang="0">
                  <a:pos x="10" y="52"/>
                </a:cxn>
                <a:cxn ang="0">
                  <a:pos x="3" y="40"/>
                </a:cxn>
              </a:cxnLst>
              <a:rect l="0" t="0" r="r" b="b"/>
              <a:pathLst>
                <a:path w="48" h="102">
                  <a:moveTo>
                    <a:pt x="0" y="32"/>
                  </a:moveTo>
                  <a:lnTo>
                    <a:pt x="3" y="30"/>
                  </a:lnTo>
                  <a:lnTo>
                    <a:pt x="6" y="32"/>
                  </a:lnTo>
                  <a:lnTo>
                    <a:pt x="8" y="39"/>
                  </a:lnTo>
                  <a:lnTo>
                    <a:pt x="11" y="47"/>
                  </a:lnTo>
                  <a:lnTo>
                    <a:pt x="13" y="50"/>
                  </a:lnTo>
                  <a:lnTo>
                    <a:pt x="16" y="52"/>
                  </a:lnTo>
                  <a:lnTo>
                    <a:pt x="13" y="45"/>
                  </a:lnTo>
                  <a:lnTo>
                    <a:pt x="15" y="40"/>
                  </a:lnTo>
                  <a:lnTo>
                    <a:pt x="18" y="39"/>
                  </a:lnTo>
                  <a:lnTo>
                    <a:pt x="20" y="37"/>
                  </a:lnTo>
                  <a:lnTo>
                    <a:pt x="21" y="34"/>
                  </a:lnTo>
                  <a:lnTo>
                    <a:pt x="23" y="29"/>
                  </a:lnTo>
                  <a:lnTo>
                    <a:pt x="26" y="18"/>
                  </a:lnTo>
                  <a:lnTo>
                    <a:pt x="28" y="17"/>
                  </a:lnTo>
                  <a:lnTo>
                    <a:pt x="36" y="7"/>
                  </a:lnTo>
                  <a:lnTo>
                    <a:pt x="38" y="2"/>
                  </a:lnTo>
                  <a:lnTo>
                    <a:pt x="40" y="0"/>
                  </a:lnTo>
                  <a:lnTo>
                    <a:pt x="40" y="7"/>
                  </a:lnTo>
                  <a:lnTo>
                    <a:pt x="40" y="10"/>
                  </a:lnTo>
                  <a:lnTo>
                    <a:pt x="45" y="8"/>
                  </a:lnTo>
                  <a:lnTo>
                    <a:pt x="48" y="10"/>
                  </a:lnTo>
                  <a:lnTo>
                    <a:pt x="41" y="13"/>
                  </a:lnTo>
                  <a:lnTo>
                    <a:pt x="36" y="15"/>
                  </a:lnTo>
                  <a:lnTo>
                    <a:pt x="35" y="17"/>
                  </a:lnTo>
                  <a:lnTo>
                    <a:pt x="33" y="22"/>
                  </a:lnTo>
                  <a:lnTo>
                    <a:pt x="33" y="27"/>
                  </a:lnTo>
                  <a:lnTo>
                    <a:pt x="33" y="29"/>
                  </a:lnTo>
                  <a:lnTo>
                    <a:pt x="33" y="34"/>
                  </a:lnTo>
                  <a:lnTo>
                    <a:pt x="35" y="37"/>
                  </a:lnTo>
                  <a:lnTo>
                    <a:pt x="38" y="39"/>
                  </a:lnTo>
                  <a:lnTo>
                    <a:pt x="41" y="37"/>
                  </a:lnTo>
                  <a:lnTo>
                    <a:pt x="40" y="42"/>
                  </a:lnTo>
                  <a:lnTo>
                    <a:pt x="30" y="44"/>
                  </a:lnTo>
                  <a:lnTo>
                    <a:pt x="41" y="49"/>
                  </a:lnTo>
                  <a:lnTo>
                    <a:pt x="38" y="52"/>
                  </a:lnTo>
                  <a:lnTo>
                    <a:pt x="31" y="50"/>
                  </a:lnTo>
                  <a:lnTo>
                    <a:pt x="35" y="59"/>
                  </a:lnTo>
                  <a:lnTo>
                    <a:pt x="30" y="60"/>
                  </a:lnTo>
                  <a:lnTo>
                    <a:pt x="28" y="67"/>
                  </a:lnTo>
                  <a:lnTo>
                    <a:pt x="28" y="75"/>
                  </a:lnTo>
                  <a:lnTo>
                    <a:pt x="25" y="80"/>
                  </a:lnTo>
                  <a:lnTo>
                    <a:pt x="23" y="84"/>
                  </a:lnTo>
                  <a:lnTo>
                    <a:pt x="33" y="82"/>
                  </a:lnTo>
                  <a:lnTo>
                    <a:pt x="25" y="87"/>
                  </a:lnTo>
                  <a:lnTo>
                    <a:pt x="21" y="89"/>
                  </a:lnTo>
                  <a:lnTo>
                    <a:pt x="18" y="92"/>
                  </a:lnTo>
                  <a:lnTo>
                    <a:pt x="16" y="95"/>
                  </a:lnTo>
                  <a:lnTo>
                    <a:pt x="15" y="99"/>
                  </a:lnTo>
                  <a:lnTo>
                    <a:pt x="13" y="102"/>
                  </a:lnTo>
                  <a:lnTo>
                    <a:pt x="10" y="102"/>
                  </a:lnTo>
                  <a:lnTo>
                    <a:pt x="3" y="97"/>
                  </a:lnTo>
                  <a:lnTo>
                    <a:pt x="0" y="94"/>
                  </a:lnTo>
                  <a:lnTo>
                    <a:pt x="3" y="94"/>
                  </a:lnTo>
                  <a:lnTo>
                    <a:pt x="8" y="90"/>
                  </a:lnTo>
                  <a:lnTo>
                    <a:pt x="5" y="85"/>
                  </a:lnTo>
                  <a:lnTo>
                    <a:pt x="1" y="84"/>
                  </a:lnTo>
                  <a:lnTo>
                    <a:pt x="1" y="75"/>
                  </a:lnTo>
                  <a:lnTo>
                    <a:pt x="3" y="75"/>
                  </a:lnTo>
                  <a:lnTo>
                    <a:pt x="5" y="75"/>
                  </a:lnTo>
                  <a:lnTo>
                    <a:pt x="8" y="75"/>
                  </a:lnTo>
                  <a:lnTo>
                    <a:pt x="8" y="72"/>
                  </a:lnTo>
                  <a:lnTo>
                    <a:pt x="8" y="60"/>
                  </a:lnTo>
                  <a:lnTo>
                    <a:pt x="10" y="52"/>
                  </a:lnTo>
                  <a:lnTo>
                    <a:pt x="3" y="50"/>
                  </a:lnTo>
                  <a:lnTo>
                    <a:pt x="3" y="40"/>
                  </a:lnTo>
                  <a:lnTo>
                    <a:pt x="0" y="32"/>
                  </a:lnTo>
                  <a:close/>
                </a:path>
              </a:pathLst>
            </a:custGeom>
            <a:solidFill>
              <a:srgbClr val="1F1A17"/>
            </a:solidFill>
            <a:ln w="9525">
              <a:noFill/>
              <a:round/>
              <a:headEnd/>
              <a:tailEnd/>
            </a:ln>
          </p:spPr>
          <p:txBody>
            <a:bodyPr/>
            <a:lstStyle/>
            <a:p>
              <a:endParaRPr lang="en-US"/>
            </a:p>
          </p:txBody>
        </p:sp>
        <p:sp>
          <p:nvSpPr>
            <p:cNvPr id="5518" name="Freeform 1422"/>
            <p:cNvSpPr>
              <a:spLocks/>
            </p:cNvSpPr>
            <p:nvPr/>
          </p:nvSpPr>
          <p:spPr bwMode="auto">
            <a:xfrm>
              <a:off x="3708" y="2914"/>
              <a:ext cx="93" cy="88"/>
            </a:xfrm>
            <a:custGeom>
              <a:avLst/>
              <a:gdLst/>
              <a:ahLst/>
              <a:cxnLst>
                <a:cxn ang="0">
                  <a:pos x="1" y="0"/>
                </a:cxn>
                <a:cxn ang="0">
                  <a:pos x="11" y="11"/>
                </a:cxn>
                <a:cxn ang="0">
                  <a:pos x="26" y="28"/>
                </a:cxn>
                <a:cxn ang="0">
                  <a:pos x="48" y="48"/>
                </a:cxn>
                <a:cxn ang="0">
                  <a:pos x="62" y="61"/>
                </a:cxn>
                <a:cxn ang="0">
                  <a:pos x="70" y="66"/>
                </a:cxn>
                <a:cxn ang="0">
                  <a:pos x="78" y="72"/>
                </a:cxn>
                <a:cxn ang="0">
                  <a:pos x="85" y="72"/>
                </a:cxn>
                <a:cxn ang="0">
                  <a:pos x="93" y="73"/>
                </a:cxn>
                <a:cxn ang="0">
                  <a:pos x="93" y="75"/>
                </a:cxn>
                <a:cxn ang="0">
                  <a:pos x="92" y="80"/>
                </a:cxn>
                <a:cxn ang="0">
                  <a:pos x="90" y="83"/>
                </a:cxn>
                <a:cxn ang="0">
                  <a:pos x="88" y="85"/>
                </a:cxn>
                <a:cxn ang="0">
                  <a:pos x="83" y="87"/>
                </a:cxn>
                <a:cxn ang="0">
                  <a:pos x="78" y="88"/>
                </a:cxn>
                <a:cxn ang="0">
                  <a:pos x="67" y="88"/>
                </a:cxn>
                <a:cxn ang="0">
                  <a:pos x="58" y="85"/>
                </a:cxn>
                <a:cxn ang="0">
                  <a:pos x="53" y="80"/>
                </a:cxn>
                <a:cxn ang="0">
                  <a:pos x="52" y="78"/>
                </a:cxn>
                <a:cxn ang="0">
                  <a:pos x="57" y="77"/>
                </a:cxn>
                <a:cxn ang="0">
                  <a:pos x="57" y="75"/>
                </a:cxn>
                <a:cxn ang="0">
                  <a:pos x="57" y="73"/>
                </a:cxn>
                <a:cxn ang="0">
                  <a:pos x="53" y="70"/>
                </a:cxn>
                <a:cxn ang="0">
                  <a:pos x="47" y="68"/>
                </a:cxn>
                <a:cxn ang="0">
                  <a:pos x="40" y="65"/>
                </a:cxn>
                <a:cxn ang="0">
                  <a:pos x="42" y="61"/>
                </a:cxn>
                <a:cxn ang="0">
                  <a:pos x="43" y="58"/>
                </a:cxn>
                <a:cxn ang="0">
                  <a:pos x="40" y="60"/>
                </a:cxn>
                <a:cxn ang="0">
                  <a:pos x="37" y="61"/>
                </a:cxn>
                <a:cxn ang="0">
                  <a:pos x="38" y="55"/>
                </a:cxn>
                <a:cxn ang="0">
                  <a:pos x="40" y="50"/>
                </a:cxn>
                <a:cxn ang="0">
                  <a:pos x="35" y="53"/>
                </a:cxn>
                <a:cxn ang="0">
                  <a:pos x="30" y="58"/>
                </a:cxn>
                <a:cxn ang="0">
                  <a:pos x="28" y="55"/>
                </a:cxn>
                <a:cxn ang="0">
                  <a:pos x="26" y="53"/>
                </a:cxn>
                <a:cxn ang="0">
                  <a:pos x="26" y="50"/>
                </a:cxn>
                <a:cxn ang="0">
                  <a:pos x="28" y="46"/>
                </a:cxn>
                <a:cxn ang="0">
                  <a:pos x="25" y="46"/>
                </a:cxn>
                <a:cxn ang="0">
                  <a:pos x="21" y="46"/>
                </a:cxn>
                <a:cxn ang="0">
                  <a:pos x="21" y="43"/>
                </a:cxn>
                <a:cxn ang="0">
                  <a:pos x="21" y="40"/>
                </a:cxn>
                <a:cxn ang="0">
                  <a:pos x="25" y="36"/>
                </a:cxn>
                <a:cxn ang="0">
                  <a:pos x="23" y="35"/>
                </a:cxn>
                <a:cxn ang="0">
                  <a:pos x="20" y="35"/>
                </a:cxn>
                <a:cxn ang="0">
                  <a:pos x="15" y="36"/>
                </a:cxn>
                <a:cxn ang="0">
                  <a:pos x="13" y="33"/>
                </a:cxn>
                <a:cxn ang="0">
                  <a:pos x="13" y="28"/>
                </a:cxn>
                <a:cxn ang="0">
                  <a:pos x="13" y="23"/>
                </a:cxn>
                <a:cxn ang="0">
                  <a:pos x="13" y="18"/>
                </a:cxn>
                <a:cxn ang="0">
                  <a:pos x="10" y="20"/>
                </a:cxn>
                <a:cxn ang="0">
                  <a:pos x="5" y="20"/>
                </a:cxn>
                <a:cxn ang="0">
                  <a:pos x="6" y="16"/>
                </a:cxn>
                <a:cxn ang="0">
                  <a:pos x="6" y="13"/>
                </a:cxn>
                <a:cxn ang="0">
                  <a:pos x="3" y="13"/>
                </a:cxn>
                <a:cxn ang="0">
                  <a:pos x="0" y="13"/>
                </a:cxn>
                <a:cxn ang="0">
                  <a:pos x="1" y="6"/>
                </a:cxn>
                <a:cxn ang="0">
                  <a:pos x="1" y="0"/>
                </a:cxn>
              </a:cxnLst>
              <a:rect l="0" t="0" r="r" b="b"/>
              <a:pathLst>
                <a:path w="93" h="88">
                  <a:moveTo>
                    <a:pt x="1" y="0"/>
                  </a:moveTo>
                  <a:lnTo>
                    <a:pt x="11" y="11"/>
                  </a:lnTo>
                  <a:lnTo>
                    <a:pt x="26" y="28"/>
                  </a:lnTo>
                  <a:lnTo>
                    <a:pt x="48" y="48"/>
                  </a:lnTo>
                  <a:lnTo>
                    <a:pt x="62" y="61"/>
                  </a:lnTo>
                  <a:lnTo>
                    <a:pt x="70" y="66"/>
                  </a:lnTo>
                  <a:lnTo>
                    <a:pt x="78" y="72"/>
                  </a:lnTo>
                  <a:lnTo>
                    <a:pt x="85" y="72"/>
                  </a:lnTo>
                  <a:lnTo>
                    <a:pt x="93" y="73"/>
                  </a:lnTo>
                  <a:lnTo>
                    <a:pt x="93" y="75"/>
                  </a:lnTo>
                  <a:lnTo>
                    <a:pt x="92" y="80"/>
                  </a:lnTo>
                  <a:lnTo>
                    <a:pt x="90" y="83"/>
                  </a:lnTo>
                  <a:lnTo>
                    <a:pt x="88" y="85"/>
                  </a:lnTo>
                  <a:lnTo>
                    <a:pt x="83" y="87"/>
                  </a:lnTo>
                  <a:lnTo>
                    <a:pt x="78" y="88"/>
                  </a:lnTo>
                  <a:lnTo>
                    <a:pt x="67" y="88"/>
                  </a:lnTo>
                  <a:lnTo>
                    <a:pt x="58" y="85"/>
                  </a:lnTo>
                  <a:lnTo>
                    <a:pt x="53" y="80"/>
                  </a:lnTo>
                  <a:lnTo>
                    <a:pt x="52" y="78"/>
                  </a:lnTo>
                  <a:lnTo>
                    <a:pt x="57" y="77"/>
                  </a:lnTo>
                  <a:lnTo>
                    <a:pt x="57" y="75"/>
                  </a:lnTo>
                  <a:lnTo>
                    <a:pt x="57" y="73"/>
                  </a:lnTo>
                  <a:lnTo>
                    <a:pt x="53" y="70"/>
                  </a:lnTo>
                  <a:lnTo>
                    <a:pt x="47" y="68"/>
                  </a:lnTo>
                  <a:lnTo>
                    <a:pt x="40" y="65"/>
                  </a:lnTo>
                  <a:lnTo>
                    <a:pt x="42" y="61"/>
                  </a:lnTo>
                  <a:lnTo>
                    <a:pt x="43" y="58"/>
                  </a:lnTo>
                  <a:lnTo>
                    <a:pt x="40" y="60"/>
                  </a:lnTo>
                  <a:lnTo>
                    <a:pt x="37" y="61"/>
                  </a:lnTo>
                  <a:lnTo>
                    <a:pt x="38" y="55"/>
                  </a:lnTo>
                  <a:lnTo>
                    <a:pt x="40" y="50"/>
                  </a:lnTo>
                  <a:lnTo>
                    <a:pt x="35" y="53"/>
                  </a:lnTo>
                  <a:lnTo>
                    <a:pt x="30" y="58"/>
                  </a:lnTo>
                  <a:lnTo>
                    <a:pt x="28" y="55"/>
                  </a:lnTo>
                  <a:lnTo>
                    <a:pt x="26" y="53"/>
                  </a:lnTo>
                  <a:lnTo>
                    <a:pt x="26" y="50"/>
                  </a:lnTo>
                  <a:lnTo>
                    <a:pt x="28" y="46"/>
                  </a:lnTo>
                  <a:lnTo>
                    <a:pt x="25" y="46"/>
                  </a:lnTo>
                  <a:lnTo>
                    <a:pt x="21" y="46"/>
                  </a:lnTo>
                  <a:lnTo>
                    <a:pt x="21" y="43"/>
                  </a:lnTo>
                  <a:lnTo>
                    <a:pt x="21" y="40"/>
                  </a:lnTo>
                  <a:lnTo>
                    <a:pt x="25" y="36"/>
                  </a:lnTo>
                  <a:lnTo>
                    <a:pt x="23" y="35"/>
                  </a:lnTo>
                  <a:lnTo>
                    <a:pt x="20" y="35"/>
                  </a:lnTo>
                  <a:lnTo>
                    <a:pt x="15" y="36"/>
                  </a:lnTo>
                  <a:lnTo>
                    <a:pt x="13" y="33"/>
                  </a:lnTo>
                  <a:lnTo>
                    <a:pt x="13" y="28"/>
                  </a:lnTo>
                  <a:lnTo>
                    <a:pt x="13" y="23"/>
                  </a:lnTo>
                  <a:lnTo>
                    <a:pt x="13" y="18"/>
                  </a:lnTo>
                  <a:lnTo>
                    <a:pt x="10" y="20"/>
                  </a:lnTo>
                  <a:lnTo>
                    <a:pt x="5" y="20"/>
                  </a:lnTo>
                  <a:lnTo>
                    <a:pt x="6" y="16"/>
                  </a:lnTo>
                  <a:lnTo>
                    <a:pt x="6" y="13"/>
                  </a:lnTo>
                  <a:lnTo>
                    <a:pt x="3" y="13"/>
                  </a:lnTo>
                  <a:lnTo>
                    <a:pt x="0" y="13"/>
                  </a:lnTo>
                  <a:lnTo>
                    <a:pt x="1" y="6"/>
                  </a:lnTo>
                  <a:lnTo>
                    <a:pt x="1" y="0"/>
                  </a:lnTo>
                  <a:close/>
                </a:path>
              </a:pathLst>
            </a:custGeom>
            <a:solidFill>
              <a:srgbClr val="1F1A17"/>
            </a:solidFill>
            <a:ln w="9525">
              <a:noFill/>
              <a:round/>
              <a:headEnd/>
              <a:tailEnd/>
            </a:ln>
          </p:spPr>
          <p:txBody>
            <a:bodyPr/>
            <a:lstStyle/>
            <a:p>
              <a:endParaRPr lang="en-US"/>
            </a:p>
          </p:txBody>
        </p:sp>
        <p:sp>
          <p:nvSpPr>
            <p:cNvPr id="5519" name="Freeform 1423"/>
            <p:cNvSpPr>
              <a:spLocks/>
            </p:cNvSpPr>
            <p:nvPr/>
          </p:nvSpPr>
          <p:spPr bwMode="auto">
            <a:xfrm>
              <a:off x="3706" y="2947"/>
              <a:ext cx="44" cy="55"/>
            </a:xfrm>
            <a:custGeom>
              <a:avLst/>
              <a:gdLst/>
              <a:ahLst/>
              <a:cxnLst>
                <a:cxn ang="0">
                  <a:pos x="0" y="0"/>
                </a:cxn>
                <a:cxn ang="0">
                  <a:pos x="3" y="0"/>
                </a:cxn>
                <a:cxn ang="0">
                  <a:pos x="7" y="2"/>
                </a:cxn>
                <a:cxn ang="0">
                  <a:pos x="8" y="3"/>
                </a:cxn>
                <a:cxn ang="0">
                  <a:pos x="12" y="3"/>
                </a:cxn>
                <a:cxn ang="0">
                  <a:pos x="7" y="10"/>
                </a:cxn>
                <a:cxn ang="0">
                  <a:pos x="10" y="8"/>
                </a:cxn>
                <a:cxn ang="0">
                  <a:pos x="15" y="10"/>
                </a:cxn>
                <a:cxn ang="0">
                  <a:pos x="18" y="13"/>
                </a:cxn>
                <a:cxn ang="0">
                  <a:pos x="20" y="15"/>
                </a:cxn>
                <a:cxn ang="0">
                  <a:pos x="17" y="18"/>
                </a:cxn>
                <a:cxn ang="0">
                  <a:pos x="20" y="22"/>
                </a:cxn>
                <a:cxn ang="0">
                  <a:pos x="23" y="23"/>
                </a:cxn>
                <a:cxn ang="0">
                  <a:pos x="28" y="27"/>
                </a:cxn>
                <a:cxn ang="0">
                  <a:pos x="32" y="28"/>
                </a:cxn>
                <a:cxn ang="0">
                  <a:pos x="34" y="30"/>
                </a:cxn>
                <a:cxn ang="0">
                  <a:pos x="30" y="32"/>
                </a:cxn>
                <a:cxn ang="0">
                  <a:pos x="30" y="35"/>
                </a:cxn>
                <a:cxn ang="0">
                  <a:pos x="34" y="42"/>
                </a:cxn>
                <a:cxn ang="0">
                  <a:pos x="35" y="45"/>
                </a:cxn>
                <a:cxn ang="0">
                  <a:pos x="44" y="45"/>
                </a:cxn>
                <a:cxn ang="0">
                  <a:pos x="44" y="54"/>
                </a:cxn>
                <a:cxn ang="0">
                  <a:pos x="40" y="50"/>
                </a:cxn>
                <a:cxn ang="0">
                  <a:pos x="35" y="50"/>
                </a:cxn>
                <a:cxn ang="0">
                  <a:pos x="30" y="54"/>
                </a:cxn>
                <a:cxn ang="0">
                  <a:pos x="27" y="55"/>
                </a:cxn>
                <a:cxn ang="0">
                  <a:pos x="22" y="50"/>
                </a:cxn>
                <a:cxn ang="0">
                  <a:pos x="25" y="47"/>
                </a:cxn>
                <a:cxn ang="0">
                  <a:pos x="27" y="40"/>
                </a:cxn>
                <a:cxn ang="0">
                  <a:pos x="22" y="37"/>
                </a:cxn>
                <a:cxn ang="0">
                  <a:pos x="17" y="35"/>
                </a:cxn>
                <a:cxn ang="0">
                  <a:pos x="17" y="30"/>
                </a:cxn>
                <a:cxn ang="0">
                  <a:pos x="15" y="32"/>
                </a:cxn>
                <a:cxn ang="0">
                  <a:pos x="12" y="32"/>
                </a:cxn>
                <a:cxn ang="0">
                  <a:pos x="10" y="30"/>
                </a:cxn>
                <a:cxn ang="0">
                  <a:pos x="8" y="28"/>
                </a:cxn>
                <a:cxn ang="0">
                  <a:pos x="12" y="28"/>
                </a:cxn>
                <a:cxn ang="0">
                  <a:pos x="13" y="23"/>
                </a:cxn>
                <a:cxn ang="0">
                  <a:pos x="10" y="22"/>
                </a:cxn>
                <a:cxn ang="0">
                  <a:pos x="7" y="22"/>
                </a:cxn>
                <a:cxn ang="0">
                  <a:pos x="2" y="20"/>
                </a:cxn>
                <a:cxn ang="0">
                  <a:pos x="3" y="15"/>
                </a:cxn>
                <a:cxn ang="0">
                  <a:pos x="2" y="8"/>
                </a:cxn>
                <a:cxn ang="0">
                  <a:pos x="3" y="7"/>
                </a:cxn>
                <a:cxn ang="0">
                  <a:pos x="0" y="0"/>
                </a:cxn>
              </a:cxnLst>
              <a:rect l="0" t="0" r="r" b="b"/>
              <a:pathLst>
                <a:path w="44" h="55">
                  <a:moveTo>
                    <a:pt x="0" y="0"/>
                  </a:moveTo>
                  <a:lnTo>
                    <a:pt x="3" y="0"/>
                  </a:lnTo>
                  <a:lnTo>
                    <a:pt x="7" y="2"/>
                  </a:lnTo>
                  <a:lnTo>
                    <a:pt x="8" y="3"/>
                  </a:lnTo>
                  <a:lnTo>
                    <a:pt x="12" y="3"/>
                  </a:lnTo>
                  <a:lnTo>
                    <a:pt x="7" y="10"/>
                  </a:lnTo>
                  <a:lnTo>
                    <a:pt x="10" y="8"/>
                  </a:lnTo>
                  <a:lnTo>
                    <a:pt x="15" y="10"/>
                  </a:lnTo>
                  <a:lnTo>
                    <a:pt x="18" y="13"/>
                  </a:lnTo>
                  <a:lnTo>
                    <a:pt x="20" y="15"/>
                  </a:lnTo>
                  <a:lnTo>
                    <a:pt x="17" y="18"/>
                  </a:lnTo>
                  <a:lnTo>
                    <a:pt x="20" y="22"/>
                  </a:lnTo>
                  <a:lnTo>
                    <a:pt x="23" y="23"/>
                  </a:lnTo>
                  <a:lnTo>
                    <a:pt x="28" y="27"/>
                  </a:lnTo>
                  <a:lnTo>
                    <a:pt x="32" y="28"/>
                  </a:lnTo>
                  <a:lnTo>
                    <a:pt x="34" y="30"/>
                  </a:lnTo>
                  <a:lnTo>
                    <a:pt x="30" y="32"/>
                  </a:lnTo>
                  <a:lnTo>
                    <a:pt x="30" y="35"/>
                  </a:lnTo>
                  <a:lnTo>
                    <a:pt x="34" y="42"/>
                  </a:lnTo>
                  <a:lnTo>
                    <a:pt x="35" y="45"/>
                  </a:lnTo>
                  <a:lnTo>
                    <a:pt x="44" y="45"/>
                  </a:lnTo>
                  <a:lnTo>
                    <a:pt x="44" y="54"/>
                  </a:lnTo>
                  <a:lnTo>
                    <a:pt x="40" y="50"/>
                  </a:lnTo>
                  <a:lnTo>
                    <a:pt x="35" y="50"/>
                  </a:lnTo>
                  <a:lnTo>
                    <a:pt x="30" y="54"/>
                  </a:lnTo>
                  <a:lnTo>
                    <a:pt x="27" y="55"/>
                  </a:lnTo>
                  <a:lnTo>
                    <a:pt x="22" y="50"/>
                  </a:lnTo>
                  <a:lnTo>
                    <a:pt x="25" y="47"/>
                  </a:lnTo>
                  <a:lnTo>
                    <a:pt x="27" y="40"/>
                  </a:lnTo>
                  <a:lnTo>
                    <a:pt x="22" y="37"/>
                  </a:lnTo>
                  <a:lnTo>
                    <a:pt x="17" y="35"/>
                  </a:lnTo>
                  <a:lnTo>
                    <a:pt x="17" y="30"/>
                  </a:lnTo>
                  <a:lnTo>
                    <a:pt x="15" y="32"/>
                  </a:lnTo>
                  <a:lnTo>
                    <a:pt x="12" y="32"/>
                  </a:lnTo>
                  <a:lnTo>
                    <a:pt x="10" y="30"/>
                  </a:lnTo>
                  <a:lnTo>
                    <a:pt x="8" y="28"/>
                  </a:lnTo>
                  <a:lnTo>
                    <a:pt x="12" y="28"/>
                  </a:lnTo>
                  <a:lnTo>
                    <a:pt x="13" y="23"/>
                  </a:lnTo>
                  <a:lnTo>
                    <a:pt x="10" y="22"/>
                  </a:lnTo>
                  <a:lnTo>
                    <a:pt x="7" y="22"/>
                  </a:lnTo>
                  <a:lnTo>
                    <a:pt x="2" y="20"/>
                  </a:lnTo>
                  <a:lnTo>
                    <a:pt x="3" y="15"/>
                  </a:lnTo>
                  <a:lnTo>
                    <a:pt x="2" y="8"/>
                  </a:lnTo>
                  <a:lnTo>
                    <a:pt x="3" y="7"/>
                  </a:lnTo>
                  <a:lnTo>
                    <a:pt x="0" y="0"/>
                  </a:lnTo>
                  <a:close/>
                </a:path>
              </a:pathLst>
            </a:custGeom>
            <a:solidFill>
              <a:srgbClr val="1F1A17"/>
            </a:solidFill>
            <a:ln w="9525">
              <a:noFill/>
              <a:round/>
              <a:headEnd/>
              <a:tailEnd/>
            </a:ln>
          </p:spPr>
          <p:txBody>
            <a:bodyPr/>
            <a:lstStyle/>
            <a:p>
              <a:endParaRPr lang="en-US"/>
            </a:p>
          </p:txBody>
        </p:sp>
        <p:sp>
          <p:nvSpPr>
            <p:cNvPr id="5520" name="Freeform 1424"/>
            <p:cNvSpPr>
              <a:spLocks/>
            </p:cNvSpPr>
            <p:nvPr/>
          </p:nvSpPr>
          <p:spPr bwMode="auto">
            <a:xfrm>
              <a:off x="3843" y="2889"/>
              <a:ext cx="37" cy="28"/>
            </a:xfrm>
            <a:custGeom>
              <a:avLst/>
              <a:gdLst/>
              <a:ahLst/>
              <a:cxnLst>
                <a:cxn ang="0">
                  <a:pos x="5" y="25"/>
                </a:cxn>
                <a:cxn ang="0">
                  <a:pos x="12" y="20"/>
                </a:cxn>
                <a:cxn ang="0">
                  <a:pos x="15" y="21"/>
                </a:cxn>
                <a:cxn ang="0">
                  <a:pos x="19" y="20"/>
                </a:cxn>
                <a:cxn ang="0">
                  <a:pos x="19" y="15"/>
                </a:cxn>
                <a:cxn ang="0">
                  <a:pos x="19" y="13"/>
                </a:cxn>
                <a:cxn ang="0">
                  <a:pos x="20" y="13"/>
                </a:cxn>
                <a:cxn ang="0">
                  <a:pos x="22" y="13"/>
                </a:cxn>
                <a:cxn ang="0">
                  <a:pos x="25" y="16"/>
                </a:cxn>
                <a:cxn ang="0">
                  <a:pos x="25" y="10"/>
                </a:cxn>
                <a:cxn ang="0">
                  <a:pos x="30" y="8"/>
                </a:cxn>
                <a:cxn ang="0">
                  <a:pos x="32" y="1"/>
                </a:cxn>
                <a:cxn ang="0">
                  <a:pos x="37" y="0"/>
                </a:cxn>
                <a:cxn ang="0">
                  <a:pos x="34" y="6"/>
                </a:cxn>
                <a:cxn ang="0">
                  <a:pos x="30" y="10"/>
                </a:cxn>
                <a:cxn ang="0">
                  <a:pos x="30" y="16"/>
                </a:cxn>
                <a:cxn ang="0">
                  <a:pos x="22" y="20"/>
                </a:cxn>
                <a:cxn ang="0">
                  <a:pos x="20" y="16"/>
                </a:cxn>
                <a:cxn ang="0">
                  <a:pos x="19" y="23"/>
                </a:cxn>
                <a:cxn ang="0">
                  <a:pos x="0" y="28"/>
                </a:cxn>
                <a:cxn ang="0">
                  <a:pos x="5" y="25"/>
                </a:cxn>
              </a:cxnLst>
              <a:rect l="0" t="0" r="r" b="b"/>
              <a:pathLst>
                <a:path w="37" h="28">
                  <a:moveTo>
                    <a:pt x="5" y="25"/>
                  </a:moveTo>
                  <a:lnTo>
                    <a:pt x="12" y="20"/>
                  </a:lnTo>
                  <a:lnTo>
                    <a:pt x="15" y="21"/>
                  </a:lnTo>
                  <a:lnTo>
                    <a:pt x="19" y="20"/>
                  </a:lnTo>
                  <a:lnTo>
                    <a:pt x="19" y="15"/>
                  </a:lnTo>
                  <a:lnTo>
                    <a:pt x="19" y="13"/>
                  </a:lnTo>
                  <a:lnTo>
                    <a:pt x="20" y="13"/>
                  </a:lnTo>
                  <a:lnTo>
                    <a:pt x="22" y="13"/>
                  </a:lnTo>
                  <a:lnTo>
                    <a:pt x="25" y="16"/>
                  </a:lnTo>
                  <a:lnTo>
                    <a:pt x="25" y="10"/>
                  </a:lnTo>
                  <a:lnTo>
                    <a:pt x="30" y="8"/>
                  </a:lnTo>
                  <a:lnTo>
                    <a:pt x="32" y="1"/>
                  </a:lnTo>
                  <a:lnTo>
                    <a:pt x="37" y="0"/>
                  </a:lnTo>
                  <a:lnTo>
                    <a:pt x="34" y="6"/>
                  </a:lnTo>
                  <a:lnTo>
                    <a:pt x="30" y="10"/>
                  </a:lnTo>
                  <a:lnTo>
                    <a:pt x="30" y="16"/>
                  </a:lnTo>
                  <a:lnTo>
                    <a:pt x="22" y="20"/>
                  </a:lnTo>
                  <a:lnTo>
                    <a:pt x="20" y="16"/>
                  </a:lnTo>
                  <a:lnTo>
                    <a:pt x="19" y="23"/>
                  </a:lnTo>
                  <a:lnTo>
                    <a:pt x="0" y="28"/>
                  </a:lnTo>
                  <a:lnTo>
                    <a:pt x="5" y="25"/>
                  </a:lnTo>
                  <a:close/>
                </a:path>
              </a:pathLst>
            </a:custGeom>
            <a:solidFill>
              <a:srgbClr val="1F1A17"/>
            </a:solidFill>
            <a:ln w="9525">
              <a:noFill/>
              <a:round/>
              <a:headEnd/>
              <a:tailEnd/>
            </a:ln>
          </p:spPr>
          <p:txBody>
            <a:bodyPr/>
            <a:lstStyle/>
            <a:p>
              <a:endParaRPr lang="en-US"/>
            </a:p>
          </p:txBody>
        </p:sp>
        <p:sp>
          <p:nvSpPr>
            <p:cNvPr id="5521" name="Freeform 1425"/>
            <p:cNvSpPr>
              <a:spLocks/>
            </p:cNvSpPr>
            <p:nvPr/>
          </p:nvSpPr>
          <p:spPr bwMode="auto">
            <a:xfrm>
              <a:off x="3801" y="2945"/>
              <a:ext cx="76" cy="79"/>
            </a:xfrm>
            <a:custGeom>
              <a:avLst/>
              <a:gdLst/>
              <a:ahLst/>
              <a:cxnLst>
                <a:cxn ang="0">
                  <a:pos x="7" y="44"/>
                </a:cxn>
                <a:cxn ang="0">
                  <a:pos x="9" y="37"/>
                </a:cxn>
                <a:cxn ang="0">
                  <a:pos x="12" y="30"/>
                </a:cxn>
                <a:cxn ang="0">
                  <a:pos x="15" y="35"/>
                </a:cxn>
                <a:cxn ang="0">
                  <a:pos x="19" y="39"/>
                </a:cxn>
                <a:cxn ang="0">
                  <a:pos x="20" y="41"/>
                </a:cxn>
                <a:cxn ang="0">
                  <a:pos x="20" y="41"/>
                </a:cxn>
                <a:cxn ang="0">
                  <a:pos x="22" y="39"/>
                </a:cxn>
                <a:cxn ang="0">
                  <a:pos x="22" y="35"/>
                </a:cxn>
                <a:cxn ang="0">
                  <a:pos x="22" y="34"/>
                </a:cxn>
                <a:cxn ang="0">
                  <a:pos x="22" y="32"/>
                </a:cxn>
                <a:cxn ang="0">
                  <a:pos x="30" y="29"/>
                </a:cxn>
                <a:cxn ang="0">
                  <a:pos x="37" y="27"/>
                </a:cxn>
                <a:cxn ang="0">
                  <a:pos x="42" y="29"/>
                </a:cxn>
                <a:cxn ang="0">
                  <a:pos x="47" y="30"/>
                </a:cxn>
                <a:cxn ang="0">
                  <a:pos x="57" y="14"/>
                </a:cxn>
                <a:cxn ang="0">
                  <a:pos x="66" y="0"/>
                </a:cxn>
                <a:cxn ang="0">
                  <a:pos x="66" y="7"/>
                </a:cxn>
                <a:cxn ang="0">
                  <a:pos x="67" y="14"/>
                </a:cxn>
                <a:cxn ang="0">
                  <a:pos x="72" y="14"/>
                </a:cxn>
                <a:cxn ang="0">
                  <a:pos x="76" y="12"/>
                </a:cxn>
                <a:cxn ang="0">
                  <a:pos x="71" y="17"/>
                </a:cxn>
                <a:cxn ang="0">
                  <a:pos x="66" y="20"/>
                </a:cxn>
                <a:cxn ang="0">
                  <a:pos x="67" y="25"/>
                </a:cxn>
                <a:cxn ang="0">
                  <a:pos x="69" y="32"/>
                </a:cxn>
                <a:cxn ang="0">
                  <a:pos x="64" y="32"/>
                </a:cxn>
                <a:cxn ang="0">
                  <a:pos x="59" y="32"/>
                </a:cxn>
                <a:cxn ang="0">
                  <a:pos x="64" y="37"/>
                </a:cxn>
                <a:cxn ang="0">
                  <a:pos x="71" y="41"/>
                </a:cxn>
                <a:cxn ang="0">
                  <a:pos x="69" y="44"/>
                </a:cxn>
                <a:cxn ang="0">
                  <a:pos x="67" y="46"/>
                </a:cxn>
                <a:cxn ang="0">
                  <a:pos x="62" y="41"/>
                </a:cxn>
                <a:cxn ang="0">
                  <a:pos x="57" y="37"/>
                </a:cxn>
                <a:cxn ang="0">
                  <a:pos x="61" y="44"/>
                </a:cxn>
                <a:cxn ang="0">
                  <a:pos x="64" y="52"/>
                </a:cxn>
                <a:cxn ang="0">
                  <a:pos x="64" y="54"/>
                </a:cxn>
                <a:cxn ang="0">
                  <a:pos x="62" y="57"/>
                </a:cxn>
                <a:cxn ang="0">
                  <a:pos x="59" y="54"/>
                </a:cxn>
                <a:cxn ang="0">
                  <a:pos x="55" y="51"/>
                </a:cxn>
                <a:cxn ang="0">
                  <a:pos x="57" y="57"/>
                </a:cxn>
                <a:cxn ang="0">
                  <a:pos x="57" y="62"/>
                </a:cxn>
                <a:cxn ang="0">
                  <a:pos x="57" y="66"/>
                </a:cxn>
                <a:cxn ang="0">
                  <a:pos x="55" y="67"/>
                </a:cxn>
                <a:cxn ang="0">
                  <a:pos x="49" y="71"/>
                </a:cxn>
                <a:cxn ang="0">
                  <a:pos x="40" y="69"/>
                </a:cxn>
                <a:cxn ang="0">
                  <a:pos x="37" y="62"/>
                </a:cxn>
                <a:cxn ang="0">
                  <a:pos x="35" y="56"/>
                </a:cxn>
                <a:cxn ang="0">
                  <a:pos x="34" y="61"/>
                </a:cxn>
                <a:cxn ang="0">
                  <a:pos x="32" y="66"/>
                </a:cxn>
                <a:cxn ang="0">
                  <a:pos x="27" y="67"/>
                </a:cxn>
                <a:cxn ang="0">
                  <a:pos x="20" y="67"/>
                </a:cxn>
                <a:cxn ang="0">
                  <a:pos x="17" y="74"/>
                </a:cxn>
                <a:cxn ang="0">
                  <a:pos x="12" y="79"/>
                </a:cxn>
                <a:cxn ang="0">
                  <a:pos x="9" y="77"/>
                </a:cxn>
                <a:cxn ang="0">
                  <a:pos x="4" y="76"/>
                </a:cxn>
                <a:cxn ang="0">
                  <a:pos x="2" y="67"/>
                </a:cxn>
                <a:cxn ang="0">
                  <a:pos x="0" y="59"/>
                </a:cxn>
                <a:cxn ang="0">
                  <a:pos x="7" y="52"/>
                </a:cxn>
                <a:cxn ang="0">
                  <a:pos x="12" y="47"/>
                </a:cxn>
                <a:cxn ang="0">
                  <a:pos x="9" y="46"/>
                </a:cxn>
                <a:cxn ang="0">
                  <a:pos x="7" y="44"/>
                </a:cxn>
              </a:cxnLst>
              <a:rect l="0" t="0" r="r" b="b"/>
              <a:pathLst>
                <a:path w="76" h="79">
                  <a:moveTo>
                    <a:pt x="7" y="44"/>
                  </a:moveTo>
                  <a:lnTo>
                    <a:pt x="9" y="37"/>
                  </a:lnTo>
                  <a:lnTo>
                    <a:pt x="12" y="30"/>
                  </a:lnTo>
                  <a:lnTo>
                    <a:pt x="15" y="35"/>
                  </a:lnTo>
                  <a:lnTo>
                    <a:pt x="19" y="39"/>
                  </a:lnTo>
                  <a:lnTo>
                    <a:pt x="20" y="41"/>
                  </a:lnTo>
                  <a:lnTo>
                    <a:pt x="20" y="41"/>
                  </a:lnTo>
                  <a:lnTo>
                    <a:pt x="22" y="39"/>
                  </a:lnTo>
                  <a:lnTo>
                    <a:pt x="22" y="35"/>
                  </a:lnTo>
                  <a:lnTo>
                    <a:pt x="22" y="34"/>
                  </a:lnTo>
                  <a:lnTo>
                    <a:pt x="22" y="32"/>
                  </a:lnTo>
                  <a:lnTo>
                    <a:pt x="30" y="29"/>
                  </a:lnTo>
                  <a:lnTo>
                    <a:pt x="37" y="27"/>
                  </a:lnTo>
                  <a:lnTo>
                    <a:pt x="42" y="29"/>
                  </a:lnTo>
                  <a:lnTo>
                    <a:pt x="47" y="30"/>
                  </a:lnTo>
                  <a:lnTo>
                    <a:pt x="57" y="14"/>
                  </a:lnTo>
                  <a:lnTo>
                    <a:pt x="66" y="0"/>
                  </a:lnTo>
                  <a:lnTo>
                    <a:pt x="66" y="7"/>
                  </a:lnTo>
                  <a:lnTo>
                    <a:pt x="67" y="14"/>
                  </a:lnTo>
                  <a:lnTo>
                    <a:pt x="72" y="14"/>
                  </a:lnTo>
                  <a:lnTo>
                    <a:pt x="76" y="12"/>
                  </a:lnTo>
                  <a:lnTo>
                    <a:pt x="71" y="17"/>
                  </a:lnTo>
                  <a:lnTo>
                    <a:pt x="66" y="20"/>
                  </a:lnTo>
                  <a:lnTo>
                    <a:pt x="67" y="25"/>
                  </a:lnTo>
                  <a:lnTo>
                    <a:pt x="69" y="32"/>
                  </a:lnTo>
                  <a:lnTo>
                    <a:pt x="64" y="32"/>
                  </a:lnTo>
                  <a:lnTo>
                    <a:pt x="59" y="32"/>
                  </a:lnTo>
                  <a:lnTo>
                    <a:pt x="64" y="37"/>
                  </a:lnTo>
                  <a:lnTo>
                    <a:pt x="71" y="41"/>
                  </a:lnTo>
                  <a:lnTo>
                    <a:pt x="69" y="44"/>
                  </a:lnTo>
                  <a:lnTo>
                    <a:pt x="67" y="46"/>
                  </a:lnTo>
                  <a:lnTo>
                    <a:pt x="62" y="41"/>
                  </a:lnTo>
                  <a:lnTo>
                    <a:pt x="57" y="37"/>
                  </a:lnTo>
                  <a:lnTo>
                    <a:pt x="61" y="44"/>
                  </a:lnTo>
                  <a:lnTo>
                    <a:pt x="64" y="52"/>
                  </a:lnTo>
                  <a:lnTo>
                    <a:pt x="64" y="54"/>
                  </a:lnTo>
                  <a:lnTo>
                    <a:pt x="62" y="57"/>
                  </a:lnTo>
                  <a:lnTo>
                    <a:pt x="59" y="54"/>
                  </a:lnTo>
                  <a:lnTo>
                    <a:pt x="55" y="51"/>
                  </a:lnTo>
                  <a:lnTo>
                    <a:pt x="57" y="57"/>
                  </a:lnTo>
                  <a:lnTo>
                    <a:pt x="57" y="62"/>
                  </a:lnTo>
                  <a:lnTo>
                    <a:pt x="57" y="66"/>
                  </a:lnTo>
                  <a:lnTo>
                    <a:pt x="55" y="67"/>
                  </a:lnTo>
                  <a:lnTo>
                    <a:pt x="49" y="71"/>
                  </a:lnTo>
                  <a:lnTo>
                    <a:pt x="40" y="69"/>
                  </a:lnTo>
                  <a:lnTo>
                    <a:pt x="37" y="62"/>
                  </a:lnTo>
                  <a:lnTo>
                    <a:pt x="35" y="56"/>
                  </a:lnTo>
                  <a:lnTo>
                    <a:pt x="34" y="61"/>
                  </a:lnTo>
                  <a:lnTo>
                    <a:pt x="32" y="66"/>
                  </a:lnTo>
                  <a:lnTo>
                    <a:pt x="27" y="67"/>
                  </a:lnTo>
                  <a:lnTo>
                    <a:pt x="20" y="67"/>
                  </a:lnTo>
                  <a:lnTo>
                    <a:pt x="17" y="74"/>
                  </a:lnTo>
                  <a:lnTo>
                    <a:pt x="12" y="79"/>
                  </a:lnTo>
                  <a:lnTo>
                    <a:pt x="9" y="77"/>
                  </a:lnTo>
                  <a:lnTo>
                    <a:pt x="4" y="76"/>
                  </a:lnTo>
                  <a:lnTo>
                    <a:pt x="2" y="67"/>
                  </a:lnTo>
                  <a:lnTo>
                    <a:pt x="0" y="59"/>
                  </a:lnTo>
                  <a:lnTo>
                    <a:pt x="7" y="52"/>
                  </a:lnTo>
                  <a:lnTo>
                    <a:pt x="12" y="47"/>
                  </a:lnTo>
                  <a:lnTo>
                    <a:pt x="9" y="46"/>
                  </a:lnTo>
                  <a:lnTo>
                    <a:pt x="7" y="44"/>
                  </a:lnTo>
                  <a:close/>
                </a:path>
              </a:pathLst>
            </a:custGeom>
            <a:solidFill>
              <a:srgbClr val="1F1A17"/>
            </a:solidFill>
            <a:ln w="9525">
              <a:noFill/>
              <a:round/>
              <a:headEnd/>
              <a:tailEnd/>
            </a:ln>
          </p:spPr>
          <p:txBody>
            <a:bodyPr/>
            <a:lstStyle/>
            <a:p>
              <a:endParaRPr lang="en-US"/>
            </a:p>
          </p:txBody>
        </p:sp>
        <p:sp>
          <p:nvSpPr>
            <p:cNvPr id="5522" name="Freeform 1426"/>
            <p:cNvSpPr>
              <a:spLocks/>
            </p:cNvSpPr>
            <p:nvPr/>
          </p:nvSpPr>
          <p:spPr bwMode="auto">
            <a:xfrm>
              <a:off x="3795" y="2959"/>
              <a:ext cx="137" cy="100"/>
            </a:xfrm>
            <a:custGeom>
              <a:avLst/>
              <a:gdLst/>
              <a:ahLst/>
              <a:cxnLst>
                <a:cxn ang="0">
                  <a:pos x="8" y="63"/>
                </a:cxn>
                <a:cxn ang="0">
                  <a:pos x="21" y="63"/>
                </a:cxn>
                <a:cxn ang="0">
                  <a:pos x="28" y="58"/>
                </a:cxn>
                <a:cxn ang="0">
                  <a:pos x="36" y="52"/>
                </a:cxn>
                <a:cxn ang="0">
                  <a:pos x="50" y="57"/>
                </a:cxn>
                <a:cxn ang="0">
                  <a:pos x="63" y="57"/>
                </a:cxn>
                <a:cxn ang="0">
                  <a:pos x="78" y="58"/>
                </a:cxn>
                <a:cxn ang="0">
                  <a:pos x="82" y="57"/>
                </a:cxn>
                <a:cxn ang="0">
                  <a:pos x="82" y="55"/>
                </a:cxn>
                <a:cxn ang="0">
                  <a:pos x="85" y="53"/>
                </a:cxn>
                <a:cxn ang="0">
                  <a:pos x="87" y="50"/>
                </a:cxn>
                <a:cxn ang="0">
                  <a:pos x="90" y="48"/>
                </a:cxn>
                <a:cxn ang="0">
                  <a:pos x="98" y="40"/>
                </a:cxn>
                <a:cxn ang="0">
                  <a:pos x="115" y="28"/>
                </a:cxn>
                <a:cxn ang="0">
                  <a:pos x="123" y="20"/>
                </a:cxn>
                <a:cxn ang="0">
                  <a:pos x="130" y="5"/>
                </a:cxn>
                <a:cxn ang="0">
                  <a:pos x="132" y="5"/>
                </a:cxn>
                <a:cxn ang="0">
                  <a:pos x="133" y="8"/>
                </a:cxn>
                <a:cxn ang="0">
                  <a:pos x="135" y="10"/>
                </a:cxn>
                <a:cxn ang="0">
                  <a:pos x="135" y="15"/>
                </a:cxn>
                <a:cxn ang="0">
                  <a:pos x="137" y="18"/>
                </a:cxn>
                <a:cxn ang="0">
                  <a:pos x="133" y="21"/>
                </a:cxn>
                <a:cxn ang="0">
                  <a:pos x="135" y="25"/>
                </a:cxn>
                <a:cxn ang="0">
                  <a:pos x="135" y="28"/>
                </a:cxn>
                <a:cxn ang="0">
                  <a:pos x="130" y="30"/>
                </a:cxn>
                <a:cxn ang="0">
                  <a:pos x="130" y="35"/>
                </a:cxn>
                <a:cxn ang="0">
                  <a:pos x="130" y="38"/>
                </a:cxn>
                <a:cxn ang="0">
                  <a:pos x="125" y="40"/>
                </a:cxn>
                <a:cxn ang="0">
                  <a:pos x="125" y="43"/>
                </a:cxn>
                <a:cxn ang="0">
                  <a:pos x="122" y="45"/>
                </a:cxn>
                <a:cxn ang="0">
                  <a:pos x="120" y="47"/>
                </a:cxn>
                <a:cxn ang="0">
                  <a:pos x="118" y="53"/>
                </a:cxn>
                <a:cxn ang="0">
                  <a:pos x="105" y="53"/>
                </a:cxn>
                <a:cxn ang="0">
                  <a:pos x="100" y="53"/>
                </a:cxn>
                <a:cxn ang="0">
                  <a:pos x="97" y="60"/>
                </a:cxn>
                <a:cxn ang="0">
                  <a:pos x="95" y="65"/>
                </a:cxn>
                <a:cxn ang="0">
                  <a:pos x="93" y="68"/>
                </a:cxn>
                <a:cxn ang="0">
                  <a:pos x="87" y="72"/>
                </a:cxn>
                <a:cxn ang="0">
                  <a:pos x="78" y="67"/>
                </a:cxn>
                <a:cxn ang="0">
                  <a:pos x="73" y="70"/>
                </a:cxn>
                <a:cxn ang="0">
                  <a:pos x="63" y="73"/>
                </a:cxn>
                <a:cxn ang="0">
                  <a:pos x="50" y="75"/>
                </a:cxn>
                <a:cxn ang="0">
                  <a:pos x="48" y="78"/>
                </a:cxn>
                <a:cxn ang="0">
                  <a:pos x="51" y="82"/>
                </a:cxn>
                <a:cxn ang="0">
                  <a:pos x="58" y="82"/>
                </a:cxn>
                <a:cxn ang="0">
                  <a:pos x="67" y="82"/>
                </a:cxn>
                <a:cxn ang="0">
                  <a:pos x="68" y="87"/>
                </a:cxn>
                <a:cxn ang="0">
                  <a:pos x="60" y="95"/>
                </a:cxn>
                <a:cxn ang="0">
                  <a:pos x="51" y="95"/>
                </a:cxn>
                <a:cxn ang="0">
                  <a:pos x="41" y="95"/>
                </a:cxn>
                <a:cxn ang="0">
                  <a:pos x="33" y="100"/>
                </a:cxn>
                <a:cxn ang="0">
                  <a:pos x="21" y="100"/>
                </a:cxn>
                <a:cxn ang="0">
                  <a:pos x="13" y="98"/>
                </a:cxn>
                <a:cxn ang="0">
                  <a:pos x="11" y="93"/>
                </a:cxn>
                <a:cxn ang="0">
                  <a:pos x="11" y="87"/>
                </a:cxn>
                <a:cxn ang="0">
                  <a:pos x="5" y="78"/>
                </a:cxn>
                <a:cxn ang="0">
                  <a:pos x="5" y="72"/>
                </a:cxn>
                <a:cxn ang="0">
                  <a:pos x="6" y="68"/>
                </a:cxn>
              </a:cxnLst>
              <a:rect l="0" t="0" r="r" b="b"/>
              <a:pathLst>
                <a:path w="137" h="100">
                  <a:moveTo>
                    <a:pt x="1" y="67"/>
                  </a:moveTo>
                  <a:lnTo>
                    <a:pt x="8" y="63"/>
                  </a:lnTo>
                  <a:lnTo>
                    <a:pt x="15" y="60"/>
                  </a:lnTo>
                  <a:lnTo>
                    <a:pt x="21" y="63"/>
                  </a:lnTo>
                  <a:lnTo>
                    <a:pt x="25" y="63"/>
                  </a:lnTo>
                  <a:lnTo>
                    <a:pt x="28" y="58"/>
                  </a:lnTo>
                  <a:lnTo>
                    <a:pt x="31" y="52"/>
                  </a:lnTo>
                  <a:lnTo>
                    <a:pt x="36" y="52"/>
                  </a:lnTo>
                  <a:lnTo>
                    <a:pt x="41" y="52"/>
                  </a:lnTo>
                  <a:lnTo>
                    <a:pt x="50" y="57"/>
                  </a:lnTo>
                  <a:lnTo>
                    <a:pt x="56" y="58"/>
                  </a:lnTo>
                  <a:lnTo>
                    <a:pt x="63" y="57"/>
                  </a:lnTo>
                  <a:lnTo>
                    <a:pt x="72" y="53"/>
                  </a:lnTo>
                  <a:lnTo>
                    <a:pt x="78" y="58"/>
                  </a:lnTo>
                  <a:lnTo>
                    <a:pt x="85" y="62"/>
                  </a:lnTo>
                  <a:lnTo>
                    <a:pt x="82" y="57"/>
                  </a:lnTo>
                  <a:lnTo>
                    <a:pt x="77" y="52"/>
                  </a:lnTo>
                  <a:lnTo>
                    <a:pt x="82" y="55"/>
                  </a:lnTo>
                  <a:lnTo>
                    <a:pt x="87" y="58"/>
                  </a:lnTo>
                  <a:lnTo>
                    <a:pt x="85" y="53"/>
                  </a:lnTo>
                  <a:lnTo>
                    <a:pt x="83" y="48"/>
                  </a:lnTo>
                  <a:lnTo>
                    <a:pt x="87" y="50"/>
                  </a:lnTo>
                  <a:lnTo>
                    <a:pt x="90" y="52"/>
                  </a:lnTo>
                  <a:lnTo>
                    <a:pt x="90" y="48"/>
                  </a:lnTo>
                  <a:lnTo>
                    <a:pt x="88" y="45"/>
                  </a:lnTo>
                  <a:lnTo>
                    <a:pt x="98" y="40"/>
                  </a:lnTo>
                  <a:lnTo>
                    <a:pt x="110" y="32"/>
                  </a:lnTo>
                  <a:lnTo>
                    <a:pt x="115" y="28"/>
                  </a:lnTo>
                  <a:lnTo>
                    <a:pt x="120" y="23"/>
                  </a:lnTo>
                  <a:lnTo>
                    <a:pt x="123" y="20"/>
                  </a:lnTo>
                  <a:lnTo>
                    <a:pt x="127" y="15"/>
                  </a:lnTo>
                  <a:lnTo>
                    <a:pt x="130" y="5"/>
                  </a:lnTo>
                  <a:lnTo>
                    <a:pt x="132" y="0"/>
                  </a:lnTo>
                  <a:lnTo>
                    <a:pt x="132" y="5"/>
                  </a:lnTo>
                  <a:lnTo>
                    <a:pt x="130" y="10"/>
                  </a:lnTo>
                  <a:lnTo>
                    <a:pt x="133" y="8"/>
                  </a:lnTo>
                  <a:lnTo>
                    <a:pt x="137" y="6"/>
                  </a:lnTo>
                  <a:lnTo>
                    <a:pt x="135" y="10"/>
                  </a:lnTo>
                  <a:lnTo>
                    <a:pt x="133" y="13"/>
                  </a:lnTo>
                  <a:lnTo>
                    <a:pt x="135" y="15"/>
                  </a:lnTo>
                  <a:lnTo>
                    <a:pt x="137" y="16"/>
                  </a:lnTo>
                  <a:lnTo>
                    <a:pt x="137" y="18"/>
                  </a:lnTo>
                  <a:lnTo>
                    <a:pt x="135" y="21"/>
                  </a:lnTo>
                  <a:lnTo>
                    <a:pt x="133" y="21"/>
                  </a:lnTo>
                  <a:lnTo>
                    <a:pt x="133" y="21"/>
                  </a:lnTo>
                  <a:lnTo>
                    <a:pt x="135" y="25"/>
                  </a:lnTo>
                  <a:lnTo>
                    <a:pt x="137" y="27"/>
                  </a:lnTo>
                  <a:lnTo>
                    <a:pt x="135" y="28"/>
                  </a:lnTo>
                  <a:lnTo>
                    <a:pt x="133" y="32"/>
                  </a:lnTo>
                  <a:lnTo>
                    <a:pt x="130" y="30"/>
                  </a:lnTo>
                  <a:lnTo>
                    <a:pt x="127" y="30"/>
                  </a:lnTo>
                  <a:lnTo>
                    <a:pt x="130" y="35"/>
                  </a:lnTo>
                  <a:lnTo>
                    <a:pt x="135" y="38"/>
                  </a:lnTo>
                  <a:lnTo>
                    <a:pt x="130" y="38"/>
                  </a:lnTo>
                  <a:lnTo>
                    <a:pt x="125" y="37"/>
                  </a:lnTo>
                  <a:lnTo>
                    <a:pt x="125" y="40"/>
                  </a:lnTo>
                  <a:lnTo>
                    <a:pt x="125" y="42"/>
                  </a:lnTo>
                  <a:lnTo>
                    <a:pt x="125" y="43"/>
                  </a:lnTo>
                  <a:lnTo>
                    <a:pt x="123" y="45"/>
                  </a:lnTo>
                  <a:lnTo>
                    <a:pt x="122" y="45"/>
                  </a:lnTo>
                  <a:lnTo>
                    <a:pt x="118" y="43"/>
                  </a:lnTo>
                  <a:lnTo>
                    <a:pt x="120" y="47"/>
                  </a:lnTo>
                  <a:lnTo>
                    <a:pt x="120" y="50"/>
                  </a:lnTo>
                  <a:lnTo>
                    <a:pt x="118" y="53"/>
                  </a:lnTo>
                  <a:lnTo>
                    <a:pt x="112" y="53"/>
                  </a:lnTo>
                  <a:lnTo>
                    <a:pt x="105" y="53"/>
                  </a:lnTo>
                  <a:lnTo>
                    <a:pt x="100" y="50"/>
                  </a:lnTo>
                  <a:lnTo>
                    <a:pt x="100" y="53"/>
                  </a:lnTo>
                  <a:lnTo>
                    <a:pt x="100" y="57"/>
                  </a:lnTo>
                  <a:lnTo>
                    <a:pt x="97" y="60"/>
                  </a:lnTo>
                  <a:lnTo>
                    <a:pt x="93" y="62"/>
                  </a:lnTo>
                  <a:lnTo>
                    <a:pt x="95" y="65"/>
                  </a:lnTo>
                  <a:lnTo>
                    <a:pt x="95" y="67"/>
                  </a:lnTo>
                  <a:lnTo>
                    <a:pt x="93" y="68"/>
                  </a:lnTo>
                  <a:lnTo>
                    <a:pt x="92" y="70"/>
                  </a:lnTo>
                  <a:lnTo>
                    <a:pt x="87" y="72"/>
                  </a:lnTo>
                  <a:lnTo>
                    <a:pt x="82" y="68"/>
                  </a:lnTo>
                  <a:lnTo>
                    <a:pt x="78" y="67"/>
                  </a:lnTo>
                  <a:lnTo>
                    <a:pt x="73" y="67"/>
                  </a:lnTo>
                  <a:lnTo>
                    <a:pt x="73" y="70"/>
                  </a:lnTo>
                  <a:lnTo>
                    <a:pt x="72" y="72"/>
                  </a:lnTo>
                  <a:lnTo>
                    <a:pt x="63" y="73"/>
                  </a:lnTo>
                  <a:lnTo>
                    <a:pt x="53" y="75"/>
                  </a:lnTo>
                  <a:lnTo>
                    <a:pt x="50" y="75"/>
                  </a:lnTo>
                  <a:lnTo>
                    <a:pt x="50" y="77"/>
                  </a:lnTo>
                  <a:lnTo>
                    <a:pt x="48" y="78"/>
                  </a:lnTo>
                  <a:lnTo>
                    <a:pt x="50" y="80"/>
                  </a:lnTo>
                  <a:lnTo>
                    <a:pt x="51" y="82"/>
                  </a:lnTo>
                  <a:lnTo>
                    <a:pt x="55" y="82"/>
                  </a:lnTo>
                  <a:lnTo>
                    <a:pt x="58" y="82"/>
                  </a:lnTo>
                  <a:lnTo>
                    <a:pt x="63" y="80"/>
                  </a:lnTo>
                  <a:lnTo>
                    <a:pt x="67" y="82"/>
                  </a:lnTo>
                  <a:lnTo>
                    <a:pt x="72" y="82"/>
                  </a:lnTo>
                  <a:lnTo>
                    <a:pt x="68" y="87"/>
                  </a:lnTo>
                  <a:lnTo>
                    <a:pt x="65" y="92"/>
                  </a:lnTo>
                  <a:lnTo>
                    <a:pt x="60" y="95"/>
                  </a:lnTo>
                  <a:lnTo>
                    <a:pt x="53" y="97"/>
                  </a:lnTo>
                  <a:lnTo>
                    <a:pt x="51" y="95"/>
                  </a:lnTo>
                  <a:lnTo>
                    <a:pt x="46" y="95"/>
                  </a:lnTo>
                  <a:lnTo>
                    <a:pt x="41" y="95"/>
                  </a:lnTo>
                  <a:lnTo>
                    <a:pt x="38" y="97"/>
                  </a:lnTo>
                  <a:lnTo>
                    <a:pt x="33" y="100"/>
                  </a:lnTo>
                  <a:lnTo>
                    <a:pt x="28" y="100"/>
                  </a:lnTo>
                  <a:lnTo>
                    <a:pt x="21" y="100"/>
                  </a:lnTo>
                  <a:lnTo>
                    <a:pt x="16" y="100"/>
                  </a:lnTo>
                  <a:lnTo>
                    <a:pt x="13" y="98"/>
                  </a:lnTo>
                  <a:lnTo>
                    <a:pt x="10" y="97"/>
                  </a:lnTo>
                  <a:lnTo>
                    <a:pt x="11" y="93"/>
                  </a:lnTo>
                  <a:lnTo>
                    <a:pt x="11" y="90"/>
                  </a:lnTo>
                  <a:lnTo>
                    <a:pt x="11" y="87"/>
                  </a:lnTo>
                  <a:lnTo>
                    <a:pt x="10" y="83"/>
                  </a:lnTo>
                  <a:lnTo>
                    <a:pt x="5" y="78"/>
                  </a:lnTo>
                  <a:lnTo>
                    <a:pt x="0" y="73"/>
                  </a:lnTo>
                  <a:lnTo>
                    <a:pt x="5" y="72"/>
                  </a:lnTo>
                  <a:lnTo>
                    <a:pt x="10" y="70"/>
                  </a:lnTo>
                  <a:lnTo>
                    <a:pt x="6" y="68"/>
                  </a:lnTo>
                  <a:lnTo>
                    <a:pt x="1" y="67"/>
                  </a:lnTo>
                  <a:close/>
                </a:path>
              </a:pathLst>
            </a:custGeom>
            <a:solidFill>
              <a:srgbClr val="1F1A17"/>
            </a:solidFill>
            <a:ln w="9525">
              <a:noFill/>
              <a:round/>
              <a:headEnd/>
              <a:tailEnd/>
            </a:ln>
          </p:spPr>
          <p:txBody>
            <a:bodyPr/>
            <a:lstStyle/>
            <a:p>
              <a:endParaRPr lang="en-US"/>
            </a:p>
          </p:txBody>
        </p:sp>
        <p:sp>
          <p:nvSpPr>
            <p:cNvPr id="5523" name="Freeform 1427"/>
            <p:cNvSpPr>
              <a:spLocks/>
            </p:cNvSpPr>
            <p:nvPr/>
          </p:nvSpPr>
          <p:spPr bwMode="auto">
            <a:xfrm>
              <a:off x="3820" y="3017"/>
              <a:ext cx="118" cy="74"/>
            </a:xfrm>
            <a:custGeom>
              <a:avLst/>
              <a:gdLst/>
              <a:ahLst/>
              <a:cxnLst>
                <a:cxn ang="0">
                  <a:pos x="8" y="54"/>
                </a:cxn>
                <a:cxn ang="0">
                  <a:pos x="23" y="62"/>
                </a:cxn>
                <a:cxn ang="0">
                  <a:pos x="28" y="62"/>
                </a:cxn>
                <a:cxn ang="0">
                  <a:pos x="31" y="59"/>
                </a:cxn>
                <a:cxn ang="0">
                  <a:pos x="35" y="59"/>
                </a:cxn>
                <a:cxn ang="0">
                  <a:pos x="35" y="66"/>
                </a:cxn>
                <a:cxn ang="0">
                  <a:pos x="40" y="69"/>
                </a:cxn>
                <a:cxn ang="0">
                  <a:pos x="47" y="66"/>
                </a:cxn>
                <a:cxn ang="0">
                  <a:pos x="48" y="66"/>
                </a:cxn>
                <a:cxn ang="0">
                  <a:pos x="53" y="69"/>
                </a:cxn>
                <a:cxn ang="0">
                  <a:pos x="57" y="66"/>
                </a:cxn>
                <a:cxn ang="0">
                  <a:pos x="58" y="66"/>
                </a:cxn>
                <a:cxn ang="0">
                  <a:pos x="62" y="71"/>
                </a:cxn>
                <a:cxn ang="0">
                  <a:pos x="65" y="69"/>
                </a:cxn>
                <a:cxn ang="0">
                  <a:pos x="67" y="66"/>
                </a:cxn>
                <a:cxn ang="0">
                  <a:pos x="68" y="69"/>
                </a:cxn>
                <a:cxn ang="0">
                  <a:pos x="73" y="74"/>
                </a:cxn>
                <a:cxn ang="0">
                  <a:pos x="78" y="67"/>
                </a:cxn>
                <a:cxn ang="0">
                  <a:pos x="80" y="66"/>
                </a:cxn>
                <a:cxn ang="0">
                  <a:pos x="90" y="66"/>
                </a:cxn>
                <a:cxn ang="0">
                  <a:pos x="98" y="59"/>
                </a:cxn>
                <a:cxn ang="0">
                  <a:pos x="107" y="49"/>
                </a:cxn>
                <a:cxn ang="0">
                  <a:pos x="107" y="44"/>
                </a:cxn>
                <a:cxn ang="0">
                  <a:pos x="102" y="35"/>
                </a:cxn>
                <a:cxn ang="0">
                  <a:pos x="110" y="35"/>
                </a:cxn>
                <a:cxn ang="0">
                  <a:pos x="115" y="35"/>
                </a:cxn>
                <a:cxn ang="0">
                  <a:pos x="113" y="30"/>
                </a:cxn>
                <a:cxn ang="0">
                  <a:pos x="112" y="29"/>
                </a:cxn>
                <a:cxn ang="0">
                  <a:pos x="118" y="27"/>
                </a:cxn>
                <a:cxn ang="0">
                  <a:pos x="115" y="24"/>
                </a:cxn>
                <a:cxn ang="0">
                  <a:pos x="110" y="22"/>
                </a:cxn>
                <a:cxn ang="0">
                  <a:pos x="110" y="19"/>
                </a:cxn>
                <a:cxn ang="0">
                  <a:pos x="107" y="17"/>
                </a:cxn>
                <a:cxn ang="0">
                  <a:pos x="108" y="10"/>
                </a:cxn>
                <a:cxn ang="0">
                  <a:pos x="102" y="10"/>
                </a:cxn>
                <a:cxn ang="0">
                  <a:pos x="82" y="30"/>
                </a:cxn>
                <a:cxn ang="0">
                  <a:pos x="62" y="44"/>
                </a:cxn>
                <a:cxn ang="0">
                  <a:pos x="60" y="52"/>
                </a:cxn>
                <a:cxn ang="0">
                  <a:pos x="53" y="54"/>
                </a:cxn>
                <a:cxn ang="0">
                  <a:pos x="48" y="49"/>
                </a:cxn>
                <a:cxn ang="0">
                  <a:pos x="45" y="42"/>
                </a:cxn>
                <a:cxn ang="0">
                  <a:pos x="30" y="44"/>
                </a:cxn>
                <a:cxn ang="0">
                  <a:pos x="20" y="47"/>
                </a:cxn>
                <a:cxn ang="0">
                  <a:pos x="21" y="52"/>
                </a:cxn>
                <a:cxn ang="0">
                  <a:pos x="18" y="52"/>
                </a:cxn>
                <a:cxn ang="0">
                  <a:pos x="5" y="52"/>
                </a:cxn>
              </a:cxnLst>
              <a:rect l="0" t="0" r="r" b="b"/>
              <a:pathLst>
                <a:path w="118" h="74">
                  <a:moveTo>
                    <a:pt x="0" y="54"/>
                  </a:moveTo>
                  <a:lnTo>
                    <a:pt x="8" y="54"/>
                  </a:lnTo>
                  <a:lnTo>
                    <a:pt x="18" y="57"/>
                  </a:lnTo>
                  <a:lnTo>
                    <a:pt x="23" y="62"/>
                  </a:lnTo>
                  <a:lnTo>
                    <a:pt x="26" y="66"/>
                  </a:lnTo>
                  <a:lnTo>
                    <a:pt x="28" y="62"/>
                  </a:lnTo>
                  <a:lnTo>
                    <a:pt x="31" y="59"/>
                  </a:lnTo>
                  <a:lnTo>
                    <a:pt x="31" y="59"/>
                  </a:lnTo>
                  <a:lnTo>
                    <a:pt x="33" y="57"/>
                  </a:lnTo>
                  <a:lnTo>
                    <a:pt x="35" y="59"/>
                  </a:lnTo>
                  <a:lnTo>
                    <a:pt x="36" y="60"/>
                  </a:lnTo>
                  <a:lnTo>
                    <a:pt x="35" y="66"/>
                  </a:lnTo>
                  <a:lnTo>
                    <a:pt x="35" y="69"/>
                  </a:lnTo>
                  <a:lnTo>
                    <a:pt x="40" y="69"/>
                  </a:lnTo>
                  <a:lnTo>
                    <a:pt x="45" y="69"/>
                  </a:lnTo>
                  <a:lnTo>
                    <a:pt x="47" y="66"/>
                  </a:lnTo>
                  <a:lnTo>
                    <a:pt x="48" y="62"/>
                  </a:lnTo>
                  <a:lnTo>
                    <a:pt x="48" y="66"/>
                  </a:lnTo>
                  <a:lnTo>
                    <a:pt x="50" y="71"/>
                  </a:lnTo>
                  <a:lnTo>
                    <a:pt x="53" y="69"/>
                  </a:lnTo>
                  <a:lnTo>
                    <a:pt x="57" y="69"/>
                  </a:lnTo>
                  <a:lnTo>
                    <a:pt x="57" y="66"/>
                  </a:lnTo>
                  <a:lnTo>
                    <a:pt x="57" y="60"/>
                  </a:lnTo>
                  <a:lnTo>
                    <a:pt x="58" y="66"/>
                  </a:lnTo>
                  <a:lnTo>
                    <a:pt x="60" y="69"/>
                  </a:lnTo>
                  <a:lnTo>
                    <a:pt x="62" y="71"/>
                  </a:lnTo>
                  <a:lnTo>
                    <a:pt x="63" y="71"/>
                  </a:lnTo>
                  <a:lnTo>
                    <a:pt x="65" y="69"/>
                  </a:lnTo>
                  <a:lnTo>
                    <a:pt x="67" y="67"/>
                  </a:lnTo>
                  <a:lnTo>
                    <a:pt x="67" y="66"/>
                  </a:lnTo>
                  <a:lnTo>
                    <a:pt x="67" y="62"/>
                  </a:lnTo>
                  <a:lnTo>
                    <a:pt x="68" y="69"/>
                  </a:lnTo>
                  <a:lnTo>
                    <a:pt x="70" y="74"/>
                  </a:lnTo>
                  <a:lnTo>
                    <a:pt x="73" y="74"/>
                  </a:lnTo>
                  <a:lnTo>
                    <a:pt x="78" y="72"/>
                  </a:lnTo>
                  <a:lnTo>
                    <a:pt x="78" y="67"/>
                  </a:lnTo>
                  <a:lnTo>
                    <a:pt x="78" y="60"/>
                  </a:lnTo>
                  <a:lnTo>
                    <a:pt x="80" y="66"/>
                  </a:lnTo>
                  <a:lnTo>
                    <a:pt x="82" y="69"/>
                  </a:lnTo>
                  <a:lnTo>
                    <a:pt x="90" y="66"/>
                  </a:lnTo>
                  <a:lnTo>
                    <a:pt x="97" y="62"/>
                  </a:lnTo>
                  <a:lnTo>
                    <a:pt x="98" y="59"/>
                  </a:lnTo>
                  <a:lnTo>
                    <a:pt x="102" y="54"/>
                  </a:lnTo>
                  <a:lnTo>
                    <a:pt x="107" y="49"/>
                  </a:lnTo>
                  <a:lnTo>
                    <a:pt x="108" y="45"/>
                  </a:lnTo>
                  <a:lnTo>
                    <a:pt x="107" y="44"/>
                  </a:lnTo>
                  <a:lnTo>
                    <a:pt x="100" y="42"/>
                  </a:lnTo>
                  <a:lnTo>
                    <a:pt x="102" y="35"/>
                  </a:lnTo>
                  <a:lnTo>
                    <a:pt x="105" y="35"/>
                  </a:lnTo>
                  <a:lnTo>
                    <a:pt x="110" y="35"/>
                  </a:lnTo>
                  <a:lnTo>
                    <a:pt x="113" y="39"/>
                  </a:lnTo>
                  <a:lnTo>
                    <a:pt x="115" y="35"/>
                  </a:lnTo>
                  <a:lnTo>
                    <a:pt x="117" y="32"/>
                  </a:lnTo>
                  <a:lnTo>
                    <a:pt x="113" y="30"/>
                  </a:lnTo>
                  <a:lnTo>
                    <a:pt x="108" y="29"/>
                  </a:lnTo>
                  <a:lnTo>
                    <a:pt x="112" y="29"/>
                  </a:lnTo>
                  <a:lnTo>
                    <a:pt x="115" y="29"/>
                  </a:lnTo>
                  <a:lnTo>
                    <a:pt x="118" y="27"/>
                  </a:lnTo>
                  <a:lnTo>
                    <a:pt x="117" y="22"/>
                  </a:lnTo>
                  <a:lnTo>
                    <a:pt x="115" y="24"/>
                  </a:lnTo>
                  <a:lnTo>
                    <a:pt x="113" y="24"/>
                  </a:lnTo>
                  <a:lnTo>
                    <a:pt x="110" y="22"/>
                  </a:lnTo>
                  <a:lnTo>
                    <a:pt x="108" y="20"/>
                  </a:lnTo>
                  <a:lnTo>
                    <a:pt x="110" y="19"/>
                  </a:lnTo>
                  <a:lnTo>
                    <a:pt x="112" y="15"/>
                  </a:lnTo>
                  <a:lnTo>
                    <a:pt x="107" y="17"/>
                  </a:lnTo>
                  <a:lnTo>
                    <a:pt x="102" y="19"/>
                  </a:lnTo>
                  <a:lnTo>
                    <a:pt x="108" y="10"/>
                  </a:lnTo>
                  <a:lnTo>
                    <a:pt x="113" y="0"/>
                  </a:lnTo>
                  <a:lnTo>
                    <a:pt x="102" y="10"/>
                  </a:lnTo>
                  <a:lnTo>
                    <a:pt x="90" y="22"/>
                  </a:lnTo>
                  <a:lnTo>
                    <a:pt x="82" y="30"/>
                  </a:lnTo>
                  <a:lnTo>
                    <a:pt x="70" y="40"/>
                  </a:lnTo>
                  <a:lnTo>
                    <a:pt x="62" y="44"/>
                  </a:lnTo>
                  <a:lnTo>
                    <a:pt x="60" y="45"/>
                  </a:lnTo>
                  <a:lnTo>
                    <a:pt x="60" y="52"/>
                  </a:lnTo>
                  <a:lnTo>
                    <a:pt x="57" y="55"/>
                  </a:lnTo>
                  <a:lnTo>
                    <a:pt x="53" y="54"/>
                  </a:lnTo>
                  <a:lnTo>
                    <a:pt x="50" y="50"/>
                  </a:lnTo>
                  <a:lnTo>
                    <a:pt x="48" y="49"/>
                  </a:lnTo>
                  <a:lnTo>
                    <a:pt x="47" y="45"/>
                  </a:lnTo>
                  <a:lnTo>
                    <a:pt x="45" y="42"/>
                  </a:lnTo>
                  <a:lnTo>
                    <a:pt x="42" y="42"/>
                  </a:lnTo>
                  <a:lnTo>
                    <a:pt x="30" y="44"/>
                  </a:lnTo>
                  <a:lnTo>
                    <a:pt x="21" y="44"/>
                  </a:lnTo>
                  <a:lnTo>
                    <a:pt x="20" y="47"/>
                  </a:lnTo>
                  <a:lnTo>
                    <a:pt x="18" y="49"/>
                  </a:lnTo>
                  <a:lnTo>
                    <a:pt x="21" y="52"/>
                  </a:lnTo>
                  <a:lnTo>
                    <a:pt x="25" y="54"/>
                  </a:lnTo>
                  <a:lnTo>
                    <a:pt x="18" y="52"/>
                  </a:lnTo>
                  <a:lnTo>
                    <a:pt x="10" y="50"/>
                  </a:lnTo>
                  <a:lnTo>
                    <a:pt x="5" y="52"/>
                  </a:lnTo>
                  <a:lnTo>
                    <a:pt x="0" y="54"/>
                  </a:lnTo>
                  <a:close/>
                </a:path>
              </a:pathLst>
            </a:custGeom>
            <a:solidFill>
              <a:srgbClr val="1F1A17"/>
            </a:solidFill>
            <a:ln w="9525">
              <a:noFill/>
              <a:round/>
              <a:headEnd/>
              <a:tailEnd/>
            </a:ln>
          </p:spPr>
          <p:txBody>
            <a:bodyPr/>
            <a:lstStyle/>
            <a:p>
              <a:endParaRPr lang="en-US"/>
            </a:p>
          </p:txBody>
        </p:sp>
        <p:sp>
          <p:nvSpPr>
            <p:cNvPr id="5524" name="Freeform 1428"/>
            <p:cNvSpPr>
              <a:spLocks/>
            </p:cNvSpPr>
            <p:nvPr/>
          </p:nvSpPr>
          <p:spPr bwMode="auto">
            <a:xfrm>
              <a:off x="3853" y="3039"/>
              <a:ext cx="112" cy="85"/>
            </a:xfrm>
            <a:custGeom>
              <a:avLst/>
              <a:gdLst/>
              <a:ahLst/>
              <a:cxnLst>
                <a:cxn ang="0">
                  <a:pos x="7" y="74"/>
                </a:cxn>
                <a:cxn ang="0">
                  <a:pos x="35" y="77"/>
                </a:cxn>
                <a:cxn ang="0">
                  <a:pos x="54" y="82"/>
                </a:cxn>
                <a:cxn ang="0">
                  <a:pos x="60" y="74"/>
                </a:cxn>
                <a:cxn ang="0">
                  <a:pos x="67" y="75"/>
                </a:cxn>
                <a:cxn ang="0">
                  <a:pos x="64" y="65"/>
                </a:cxn>
                <a:cxn ang="0">
                  <a:pos x="72" y="74"/>
                </a:cxn>
                <a:cxn ang="0">
                  <a:pos x="72" y="62"/>
                </a:cxn>
                <a:cxn ang="0">
                  <a:pos x="70" y="55"/>
                </a:cxn>
                <a:cxn ang="0">
                  <a:pos x="82" y="62"/>
                </a:cxn>
                <a:cxn ang="0">
                  <a:pos x="85" y="59"/>
                </a:cxn>
                <a:cxn ang="0">
                  <a:pos x="92" y="40"/>
                </a:cxn>
                <a:cxn ang="0">
                  <a:pos x="100" y="32"/>
                </a:cxn>
                <a:cxn ang="0">
                  <a:pos x="107" y="25"/>
                </a:cxn>
                <a:cxn ang="0">
                  <a:pos x="107" y="17"/>
                </a:cxn>
                <a:cxn ang="0">
                  <a:pos x="112" y="8"/>
                </a:cxn>
                <a:cxn ang="0">
                  <a:pos x="110" y="0"/>
                </a:cxn>
                <a:cxn ang="0">
                  <a:pos x="104" y="8"/>
                </a:cxn>
                <a:cxn ang="0">
                  <a:pos x="97" y="25"/>
                </a:cxn>
                <a:cxn ang="0">
                  <a:pos x="89" y="40"/>
                </a:cxn>
                <a:cxn ang="0">
                  <a:pos x="77" y="50"/>
                </a:cxn>
                <a:cxn ang="0">
                  <a:pos x="60" y="50"/>
                </a:cxn>
                <a:cxn ang="0">
                  <a:pos x="62" y="57"/>
                </a:cxn>
                <a:cxn ang="0">
                  <a:pos x="55" y="57"/>
                </a:cxn>
                <a:cxn ang="0">
                  <a:pos x="54" y="64"/>
                </a:cxn>
                <a:cxn ang="0">
                  <a:pos x="47" y="64"/>
                </a:cxn>
                <a:cxn ang="0">
                  <a:pos x="44" y="69"/>
                </a:cxn>
                <a:cxn ang="0">
                  <a:pos x="40" y="65"/>
                </a:cxn>
                <a:cxn ang="0">
                  <a:pos x="34" y="69"/>
                </a:cxn>
                <a:cxn ang="0">
                  <a:pos x="32" y="69"/>
                </a:cxn>
                <a:cxn ang="0">
                  <a:pos x="24" y="69"/>
                </a:cxn>
                <a:cxn ang="0">
                  <a:pos x="17" y="65"/>
                </a:cxn>
                <a:cxn ang="0">
                  <a:pos x="7" y="65"/>
                </a:cxn>
              </a:cxnLst>
              <a:rect l="0" t="0" r="r" b="b"/>
              <a:pathLst>
                <a:path w="112" h="85">
                  <a:moveTo>
                    <a:pt x="0" y="72"/>
                  </a:moveTo>
                  <a:lnTo>
                    <a:pt x="7" y="74"/>
                  </a:lnTo>
                  <a:lnTo>
                    <a:pt x="20" y="77"/>
                  </a:lnTo>
                  <a:lnTo>
                    <a:pt x="35" y="77"/>
                  </a:lnTo>
                  <a:lnTo>
                    <a:pt x="47" y="79"/>
                  </a:lnTo>
                  <a:lnTo>
                    <a:pt x="54" y="82"/>
                  </a:lnTo>
                  <a:lnTo>
                    <a:pt x="59" y="85"/>
                  </a:lnTo>
                  <a:lnTo>
                    <a:pt x="60" y="74"/>
                  </a:lnTo>
                  <a:lnTo>
                    <a:pt x="69" y="77"/>
                  </a:lnTo>
                  <a:lnTo>
                    <a:pt x="67" y="75"/>
                  </a:lnTo>
                  <a:lnTo>
                    <a:pt x="64" y="70"/>
                  </a:lnTo>
                  <a:lnTo>
                    <a:pt x="64" y="65"/>
                  </a:lnTo>
                  <a:lnTo>
                    <a:pt x="64" y="62"/>
                  </a:lnTo>
                  <a:lnTo>
                    <a:pt x="72" y="74"/>
                  </a:lnTo>
                  <a:lnTo>
                    <a:pt x="74" y="69"/>
                  </a:lnTo>
                  <a:lnTo>
                    <a:pt x="72" y="62"/>
                  </a:lnTo>
                  <a:lnTo>
                    <a:pt x="70" y="57"/>
                  </a:lnTo>
                  <a:lnTo>
                    <a:pt x="70" y="55"/>
                  </a:lnTo>
                  <a:lnTo>
                    <a:pt x="79" y="67"/>
                  </a:lnTo>
                  <a:lnTo>
                    <a:pt x="82" y="62"/>
                  </a:lnTo>
                  <a:lnTo>
                    <a:pt x="82" y="57"/>
                  </a:lnTo>
                  <a:lnTo>
                    <a:pt x="85" y="59"/>
                  </a:lnTo>
                  <a:lnTo>
                    <a:pt x="90" y="47"/>
                  </a:lnTo>
                  <a:lnTo>
                    <a:pt x="92" y="40"/>
                  </a:lnTo>
                  <a:lnTo>
                    <a:pt x="100" y="38"/>
                  </a:lnTo>
                  <a:lnTo>
                    <a:pt x="100" y="32"/>
                  </a:lnTo>
                  <a:lnTo>
                    <a:pt x="104" y="25"/>
                  </a:lnTo>
                  <a:lnTo>
                    <a:pt x="107" y="25"/>
                  </a:lnTo>
                  <a:lnTo>
                    <a:pt x="107" y="22"/>
                  </a:lnTo>
                  <a:lnTo>
                    <a:pt x="107" y="17"/>
                  </a:lnTo>
                  <a:lnTo>
                    <a:pt x="105" y="13"/>
                  </a:lnTo>
                  <a:lnTo>
                    <a:pt x="112" y="8"/>
                  </a:lnTo>
                  <a:lnTo>
                    <a:pt x="107" y="7"/>
                  </a:lnTo>
                  <a:lnTo>
                    <a:pt x="110" y="0"/>
                  </a:lnTo>
                  <a:lnTo>
                    <a:pt x="100" y="3"/>
                  </a:lnTo>
                  <a:lnTo>
                    <a:pt x="104" y="8"/>
                  </a:lnTo>
                  <a:lnTo>
                    <a:pt x="100" y="18"/>
                  </a:lnTo>
                  <a:lnTo>
                    <a:pt x="97" y="25"/>
                  </a:lnTo>
                  <a:lnTo>
                    <a:pt x="87" y="32"/>
                  </a:lnTo>
                  <a:lnTo>
                    <a:pt x="89" y="40"/>
                  </a:lnTo>
                  <a:lnTo>
                    <a:pt x="80" y="42"/>
                  </a:lnTo>
                  <a:lnTo>
                    <a:pt x="77" y="50"/>
                  </a:lnTo>
                  <a:lnTo>
                    <a:pt x="70" y="44"/>
                  </a:lnTo>
                  <a:lnTo>
                    <a:pt x="60" y="50"/>
                  </a:lnTo>
                  <a:lnTo>
                    <a:pt x="64" y="55"/>
                  </a:lnTo>
                  <a:lnTo>
                    <a:pt x="62" y="57"/>
                  </a:lnTo>
                  <a:lnTo>
                    <a:pt x="60" y="57"/>
                  </a:lnTo>
                  <a:lnTo>
                    <a:pt x="55" y="57"/>
                  </a:lnTo>
                  <a:lnTo>
                    <a:pt x="54" y="60"/>
                  </a:lnTo>
                  <a:lnTo>
                    <a:pt x="54" y="64"/>
                  </a:lnTo>
                  <a:lnTo>
                    <a:pt x="50" y="67"/>
                  </a:lnTo>
                  <a:lnTo>
                    <a:pt x="47" y="64"/>
                  </a:lnTo>
                  <a:lnTo>
                    <a:pt x="44" y="62"/>
                  </a:lnTo>
                  <a:lnTo>
                    <a:pt x="44" y="69"/>
                  </a:lnTo>
                  <a:lnTo>
                    <a:pt x="44" y="72"/>
                  </a:lnTo>
                  <a:lnTo>
                    <a:pt x="40" y="65"/>
                  </a:lnTo>
                  <a:lnTo>
                    <a:pt x="35" y="62"/>
                  </a:lnTo>
                  <a:lnTo>
                    <a:pt x="34" y="69"/>
                  </a:lnTo>
                  <a:lnTo>
                    <a:pt x="35" y="72"/>
                  </a:lnTo>
                  <a:lnTo>
                    <a:pt x="32" y="69"/>
                  </a:lnTo>
                  <a:lnTo>
                    <a:pt x="27" y="67"/>
                  </a:lnTo>
                  <a:lnTo>
                    <a:pt x="24" y="69"/>
                  </a:lnTo>
                  <a:lnTo>
                    <a:pt x="24" y="70"/>
                  </a:lnTo>
                  <a:lnTo>
                    <a:pt x="17" y="65"/>
                  </a:lnTo>
                  <a:lnTo>
                    <a:pt x="14" y="69"/>
                  </a:lnTo>
                  <a:lnTo>
                    <a:pt x="7" y="65"/>
                  </a:lnTo>
                  <a:lnTo>
                    <a:pt x="0" y="72"/>
                  </a:lnTo>
                  <a:close/>
                </a:path>
              </a:pathLst>
            </a:custGeom>
            <a:solidFill>
              <a:srgbClr val="1F1A17"/>
            </a:solidFill>
            <a:ln w="9525">
              <a:noFill/>
              <a:round/>
              <a:headEnd/>
              <a:tailEnd/>
            </a:ln>
          </p:spPr>
          <p:txBody>
            <a:bodyPr/>
            <a:lstStyle/>
            <a:p>
              <a:endParaRPr lang="en-US"/>
            </a:p>
          </p:txBody>
        </p:sp>
        <p:sp>
          <p:nvSpPr>
            <p:cNvPr id="5525" name="Freeform 1429"/>
            <p:cNvSpPr>
              <a:spLocks/>
            </p:cNvSpPr>
            <p:nvPr/>
          </p:nvSpPr>
          <p:spPr bwMode="auto">
            <a:xfrm>
              <a:off x="3948" y="3004"/>
              <a:ext cx="12" cy="33"/>
            </a:xfrm>
            <a:custGeom>
              <a:avLst/>
              <a:gdLst/>
              <a:ahLst/>
              <a:cxnLst>
                <a:cxn ang="0">
                  <a:pos x="0" y="33"/>
                </a:cxn>
                <a:cxn ang="0">
                  <a:pos x="10" y="27"/>
                </a:cxn>
                <a:cxn ang="0">
                  <a:pos x="9" y="25"/>
                </a:cxn>
                <a:cxn ang="0">
                  <a:pos x="7" y="23"/>
                </a:cxn>
                <a:cxn ang="0">
                  <a:pos x="9" y="18"/>
                </a:cxn>
                <a:cxn ang="0">
                  <a:pos x="10" y="15"/>
                </a:cxn>
                <a:cxn ang="0">
                  <a:pos x="7" y="12"/>
                </a:cxn>
                <a:cxn ang="0">
                  <a:pos x="12" y="7"/>
                </a:cxn>
                <a:cxn ang="0">
                  <a:pos x="12" y="0"/>
                </a:cxn>
                <a:cxn ang="0">
                  <a:pos x="7" y="3"/>
                </a:cxn>
                <a:cxn ang="0">
                  <a:pos x="2" y="7"/>
                </a:cxn>
                <a:cxn ang="0">
                  <a:pos x="4" y="12"/>
                </a:cxn>
                <a:cxn ang="0">
                  <a:pos x="4" y="15"/>
                </a:cxn>
                <a:cxn ang="0">
                  <a:pos x="0" y="18"/>
                </a:cxn>
                <a:cxn ang="0">
                  <a:pos x="0" y="23"/>
                </a:cxn>
                <a:cxn ang="0">
                  <a:pos x="4" y="27"/>
                </a:cxn>
                <a:cxn ang="0">
                  <a:pos x="5" y="28"/>
                </a:cxn>
                <a:cxn ang="0">
                  <a:pos x="0" y="33"/>
                </a:cxn>
              </a:cxnLst>
              <a:rect l="0" t="0" r="r" b="b"/>
              <a:pathLst>
                <a:path w="12" h="33">
                  <a:moveTo>
                    <a:pt x="0" y="33"/>
                  </a:moveTo>
                  <a:lnTo>
                    <a:pt x="10" y="27"/>
                  </a:lnTo>
                  <a:lnTo>
                    <a:pt x="9" y="25"/>
                  </a:lnTo>
                  <a:lnTo>
                    <a:pt x="7" y="23"/>
                  </a:lnTo>
                  <a:lnTo>
                    <a:pt x="9" y="18"/>
                  </a:lnTo>
                  <a:lnTo>
                    <a:pt x="10" y="15"/>
                  </a:lnTo>
                  <a:lnTo>
                    <a:pt x="7" y="12"/>
                  </a:lnTo>
                  <a:lnTo>
                    <a:pt x="12" y="7"/>
                  </a:lnTo>
                  <a:lnTo>
                    <a:pt x="12" y="0"/>
                  </a:lnTo>
                  <a:lnTo>
                    <a:pt x="7" y="3"/>
                  </a:lnTo>
                  <a:lnTo>
                    <a:pt x="2" y="7"/>
                  </a:lnTo>
                  <a:lnTo>
                    <a:pt x="4" y="12"/>
                  </a:lnTo>
                  <a:lnTo>
                    <a:pt x="4" y="15"/>
                  </a:lnTo>
                  <a:lnTo>
                    <a:pt x="0" y="18"/>
                  </a:lnTo>
                  <a:lnTo>
                    <a:pt x="0" y="23"/>
                  </a:lnTo>
                  <a:lnTo>
                    <a:pt x="4" y="27"/>
                  </a:lnTo>
                  <a:lnTo>
                    <a:pt x="5" y="28"/>
                  </a:lnTo>
                  <a:lnTo>
                    <a:pt x="0" y="33"/>
                  </a:lnTo>
                  <a:close/>
                </a:path>
              </a:pathLst>
            </a:custGeom>
            <a:solidFill>
              <a:srgbClr val="1F1A17"/>
            </a:solidFill>
            <a:ln w="9525">
              <a:noFill/>
              <a:round/>
              <a:headEnd/>
              <a:tailEnd/>
            </a:ln>
          </p:spPr>
          <p:txBody>
            <a:bodyPr/>
            <a:lstStyle/>
            <a:p>
              <a:endParaRPr lang="en-US"/>
            </a:p>
          </p:txBody>
        </p:sp>
        <p:sp>
          <p:nvSpPr>
            <p:cNvPr id="5526" name="Freeform 1430"/>
            <p:cNvSpPr>
              <a:spLocks/>
            </p:cNvSpPr>
            <p:nvPr/>
          </p:nvSpPr>
          <p:spPr bwMode="auto">
            <a:xfrm>
              <a:off x="3813" y="3104"/>
              <a:ext cx="47" cy="27"/>
            </a:xfrm>
            <a:custGeom>
              <a:avLst/>
              <a:gdLst/>
              <a:ahLst/>
              <a:cxnLst>
                <a:cxn ang="0">
                  <a:pos x="2" y="7"/>
                </a:cxn>
                <a:cxn ang="0">
                  <a:pos x="5" y="4"/>
                </a:cxn>
                <a:cxn ang="0">
                  <a:pos x="12" y="0"/>
                </a:cxn>
                <a:cxn ang="0">
                  <a:pos x="22" y="4"/>
                </a:cxn>
                <a:cxn ang="0">
                  <a:pos x="28" y="9"/>
                </a:cxn>
                <a:cxn ang="0">
                  <a:pos x="25" y="14"/>
                </a:cxn>
                <a:cxn ang="0">
                  <a:pos x="28" y="12"/>
                </a:cxn>
                <a:cxn ang="0">
                  <a:pos x="35" y="10"/>
                </a:cxn>
                <a:cxn ang="0">
                  <a:pos x="38" y="12"/>
                </a:cxn>
                <a:cxn ang="0">
                  <a:pos x="40" y="14"/>
                </a:cxn>
                <a:cxn ang="0">
                  <a:pos x="33" y="17"/>
                </a:cxn>
                <a:cxn ang="0">
                  <a:pos x="35" y="19"/>
                </a:cxn>
                <a:cxn ang="0">
                  <a:pos x="40" y="19"/>
                </a:cxn>
                <a:cxn ang="0">
                  <a:pos x="45" y="17"/>
                </a:cxn>
                <a:cxn ang="0">
                  <a:pos x="47" y="15"/>
                </a:cxn>
                <a:cxn ang="0">
                  <a:pos x="42" y="24"/>
                </a:cxn>
                <a:cxn ang="0">
                  <a:pos x="23" y="27"/>
                </a:cxn>
                <a:cxn ang="0">
                  <a:pos x="22" y="19"/>
                </a:cxn>
                <a:cxn ang="0">
                  <a:pos x="15" y="17"/>
                </a:cxn>
                <a:cxn ang="0">
                  <a:pos x="15" y="10"/>
                </a:cxn>
                <a:cxn ang="0">
                  <a:pos x="12" y="15"/>
                </a:cxn>
                <a:cxn ang="0">
                  <a:pos x="10" y="12"/>
                </a:cxn>
                <a:cxn ang="0">
                  <a:pos x="5" y="10"/>
                </a:cxn>
                <a:cxn ang="0">
                  <a:pos x="5" y="14"/>
                </a:cxn>
                <a:cxn ang="0">
                  <a:pos x="5" y="15"/>
                </a:cxn>
                <a:cxn ang="0">
                  <a:pos x="3" y="17"/>
                </a:cxn>
                <a:cxn ang="0">
                  <a:pos x="3" y="19"/>
                </a:cxn>
                <a:cxn ang="0">
                  <a:pos x="0" y="14"/>
                </a:cxn>
                <a:cxn ang="0">
                  <a:pos x="2" y="7"/>
                </a:cxn>
              </a:cxnLst>
              <a:rect l="0" t="0" r="r" b="b"/>
              <a:pathLst>
                <a:path w="47" h="27">
                  <a:moveTo>
                    <a:pt x="2" y="7"/>
                  </a:moveTo>
                  <a:lnTo>
                    <a:pt x="5" y="4"/>
                  </a:lnTo>
                  <a:lnTo>
                    <a:pt x="12" y="0"/>
                  </a:lnTo>
                  <a:lnTo>
                    <a:pt x="22" y="4"/>
                  </a:lnTo>
                  <a:lnTo>
                    <a:pt x="28" y="9"/>
                  </a:lnTo>
                  <a:lnTo>
                    <a:pt x="25" y="14"/>
                  </a:lnTo>
                  <a:lnTo>
                    <a:pt x="28" y="12"/>
                  </a:lnTo>
                  <a:lnTo>
                    <a:pt x="35" y="10"/>
                  </a:lnTo>
                  <a:lnTo>
                    <a:pt x="38" y="12"/>
                  </a:lnTo>
                  <a:lnTo>
                    <a:pt x="40" y="14"/>
                  </a:lnTo>
                  <a:lnTo>
                    <a:pt x="33" y="17"/>
                  </a:lnTo>
                  <a:lnTo>
                    <a:pt x="35" y="19"/>
                  </a:lnTo>
                  <a:lnTo>
                    <a:pt x="40" y="19"/>
                  </a:lnTo>
                  <a:lnTo>
                    <a:pt x="45" y="17"/>
                  </a:lnTo>
                  <a:lnTo>
                    <a:pt x="47" y="15"/>
                  </a:lnTo>
                  <a:lnTo>
                    <a:pt x="42" y="24"/>
                  </a:lnTo>
                  <a:lnTo>
                    <a:pt x="23" y="27"/>
                  </a:lnTo>
                  <a:lnTo>
                    <a:pt x="22" y="19"/>
                  </a:lnTo>
                  <a:lnTo>
                    <a:pt x="15" y="17"/>
                  </a:lnTo>
                  <a:lnTo>
                    <a:pt x="15" y="10"/>
                  </a:lnTo>
                  <a:lnTo>
                    <a:pt x="12" y="15"/>
                  </a:lnTo>
                  <a:lnTo>
                    <a:pt x="10" y="12"/>
                  </a:lnTo>
                  <a:lnTo>
                    <a:pt x="5" y="10"/>
                  </a:lnTo>
                  <a:lnTo>
                    <a:pt x="5" y="14"/>
                  </a:lnTo>
                  <a:lnTo>
                    <a:pt x="5" y="15"/>
                  </a:lnTo>
                  <a:lnTo>
                    <a:pt x="3" y="17"/>
                  </a:lnTo>
                  <a:lnTo>
                    <a:pt x="3" y="19"/>
                  </a:lnTo>
                  <a:lnTo>
                    <a:pt x="0" y="14"/>
                  </a:lnTo>
                  <a:lnTo>
                    <a:pt x="2" y="7"/>
                  </a:lnTo>
                  <a:close/>
                </a:path>
              </a:pathLst>
            </a:custGeom>
            <a:solidFill>
              <a:srgbClr val="1F1A17"/>
            </a:solidFill>
            <a:ln w="9525">
              <a:noFill/>
              <a:round/>
              <a:headEnd/>
              <a:tailEnd/>
            </a:ln>
          </p:spPr>
          <p:txBody>
            <a:bodyPr/>
            <a:lstStyle/>
            <a:p>
              <a:endParaRPr lang="en-US"/>
            </a:p>
          </p:txBody>
        </p:sp>
        <p:sp>
          <p:nvSpPr>
            <p:cNvPr id="5527" name="Freeform 1431"/>
            <p:cNvSpPr>
              <a:spLocks/>
            </p:cNvSpPr>
            <p:nvPr/>
          </p:nvSpPr>
          <p:spPr bwMode="auto">
            <a:xfrm>
              <a:off x="3815" y="3121"/>
              <a:ext cx="98" cy="80"/>
            </a:xfrm>
            <a:custGeom>
              <a:avLst/>
              <a:gdLst/>
              <a:ahLst/>
              <a:cxnLst>
                <a:cxn ang="0">
                  <a:pos x="65" y="2"/>
                </a:cxn>
                <a:cxn ang="0">
                  <a:pos x="87" y="8"/>
                </a:cxn>
                <a:cxn ang="0">
                  <a:pos x="90" y="20"/>
                </a:cxn>
                <a:cxn ang="0">
                  <a:pos x="83" y="18"/>
                </a:cxn>
                <a:cxn ang="0">
                  <a:pos x="82" y="18"/>
                </a:cxn>
                <a:cxn ang="0">
                  <a:pos x="78" y="20"/>
                </a:cxn>
                <a:cxn ang="0">
                  <a:pos x="73" y="15"/>
                </a:cxn>
                <a:cxn ang="0">
                  <a:pos x="70" y="18"/>
                </a:cxn>
                <a:cxn ang="0">
                  <a:pos x="63" y="17"/>
                </a:cxn>
                <a:cxn ang="0">
                  <a:pos x="57" y="18"/>
                </a:cxn>
                <a:cxn ang="0">
                  <a:pos x="53" y="27"/>
                </a:cxn>
                <a:cxn ang="0">
                  <a:pos x="63" y="32"/>
                </a:cxn>
                <a:cxn ang="0">
                  <a:pos x="78" y="30"/>
                </a:cxn>
                <a:cxn ang="0">
                  <a:pos x="92" y="30"/>
                </a:cxn>
                <a:cxn ang="0">
                  <a:pos x="93" y="32"/>
                </a:cxn>
                <a:cxn ang="0">
                  <a:pos x="90" y="38"/>
                </a:cxn>
                <a:cxn ang="0">
                  <a:pos x="87" y="38"/>
                </a:cxn>
                <a:cxn ang="0">
                  <a:pos x="85" y="43"/>
                </a:cxn>
                <a:cxn ang="0">
                  <a:pos x="92" y="47"/>
                </a:cxn>
                <a:cxn ang="0">
                  <a:pos x="93" y="50"/>
                </a:cxn>
                <a:cxn ang="0">
                  <a:pos x="93" y="55"/>
                </a:cxn>
                <a:cxn ang="0">
                  <a:pos x="90" y="57"/>
                </a:cxn>
                <a:cxn ang="0">
                  <a:pos x="87" y="64"/>
                </a:cxn>
                <a:cxn ang="0">
                  <a:pos x="83" y="60"/>
                </a:cxn>
                <a:cxn ang="0">
                  <a:pos x="80" y="60"/>
                </a:cxn>
                <a:cxn ang="0">
                  <a:pos x="75" y="57"/>
                </a:cxn>
                <a:cxn ang="0">
                  <a:pos x="63" y="53"/>
                </a:cxn>
                <a:cxn ang="0">
                  <a:pos x="62" y="60"/>
                </a:cxn>
                <a:cxn ang="0">
                  <a:pos x="58" y="60"/>
                </a:cxn>
                <a:cxn ang="0">
                  <a:pos x="57" y="62"/>
                </a:cxn>
                <a:cxn ang="0">
                  <a:pos x="55" y="67"/>
                </a:cxn>
                <a:cxn ang="0">
                  <a:pos x="55" y="70"/>
                </a:cxn>
                <a:cxn ang="0">
                  <a:pos x="55" y="79"/>
                </a:cxn>
                <a:cxn ang="0">
                  <a:pos x="47" y="74"/>
                </a:cxn>
                <a:cxn ang="0">
                  <a:pos x="35" y="64"/>
                </a:cxn>
                <a:cxn ang="0">
                  <a:pos x="33" y="62"/>
                </a:cxn>
                <a:cxn ang="0">
                  <a:pos x="28" y="64"/>
                </a:cxn>
                <a:cxn ang="0">
                  <a:pos x="30" y="59"/>
                </a:cxn>
                <a:cxn ang="0">
                  <a:pos x="30" y="55"/>
                </a:cxn>
                <a:cxn ang="0">
                  <a:pos x="23" y="47"/>
                </a:cxn>
                <a:cxn ang="0">
                  <a:pos x="28" y="45"/>
                </a:cxn>
                <a:cxn ang="0">
                  <a:pos x="28" y="38"/>
                </a:cxn>
                <a:cxn ang="0">
                  <a:pos x="20" y="32"/>
                </a:cxn>
                <a:cxn ang="0">
                  <a:pos x="11" y="25"/>
                </a:cxn>
                <a:cxn ang="0">
                  <a:pos x="5" y="20"/>
                </a:cxn>
                <a:cxn ang="0">
                  <a:pos x="6" y="18"/>
                </a:cxn>
                <a:cxn ang="0">
                  <a:pos x="16" y="17"/>
                </a:cxn>
                <a:cxn ang="0">
                  <a:pos x="21" y="15"/>
                </a:cxn>
                <a:cxn ang="0">
                  <a:pos x="31" y="13"/>
                </a:cxn>
                <a:cxn ang="0">
                  <a:pos x="48" y="7"/>
                </a:cxn>
                <a:cxn ang="0">
                  <a:pos x="50" y="10"/>
                </a:cxn>
                <a:cxn ang="0">
                  <a:pos x="53" y="7"/>
                </a:cxn>
              </a:cxnLst>
              <a:rect l="0" t="0" r="r" b="b"/>
              <a:pathLst>
                <a:path w="98" h="80">
                  <a:moveTo>
                    <a:pt x="53" y="2"/>
                  </a:moveTo>
                  <a:lnTo>
                    <a:pt x="65" y="2"/>
                  </a:lnTo>
                  <a:lnTo>
                    <a:pt x="80" y="0"/>
                  </a:lnTo>
                  <a:lnTo>
                    <a:pt x="87" y="8"/>
                  </a:lnTo>
                  <a:lnTo>
                    <a:pt x="95" y="20"/>
                  </a:lnTo>
                  <a:lnTo>
                    <a:pt x="90" y="20"/>
                  </a:lnTo>
                  <a:lnTo>
                    <a:pt x="87" y="22"/>
                  </a:lnTo>
                  <a:lnTo>
                    <a:pt x="83" y="18"/>
                  </a:lnTo>
                  <a:lnTo>
                    <a:pt x="82" y="13"/>
                  </a:lnTo>
                  <a:lnTo>
                    <a:pt x="82" y="18"/>
                  </a:lnTo>
                  <a:lnTo>
                    <a:pt x="83" y="23"/>
                  </a:lnTo>
                  <a:lnTo>
                    <a:pt x="78" y="20"/>
                  </a:lnTo>
                  <a:lnTo>
                    <a:pt x="75" y="12"/>
                  </a:lnTo>
                  <a:lnTo>
                    <a:pt x="73" y="15"/>
                  </a:lnTo>
                  <a:lnTo>
                    <a:pt x="73" y="18"/>
                  </a:lnTo>
                  <a:lnTo>
                    <a:pt x="70" y="18"/>
                  </a:lnTo>
                  <a:lnTo>
                    <a:pt x="65" y="18"/>
                  </a:lnTo>
                  <a:lnTo>
                    <a:pt x="63" y="17"/>
                  </a:lnTo>
                  <a:lnTo>
                    <a:pt x="60" y="13"/>
                  </a:lnTo>
                  <a:lnTo>
                    <a:pt x="57" y="18"/>
                  </a:lnTo>
                  <a:lnTo>
                    <a:pt x="50" y="18"/>
                  </a:lnTo>
                  <a:lnTo>
                    <a:pt x="53" y="27"/>
                  </a:lnTo>
                  <a:lnTo>
                    <a:pt x="58" y="30"/>
                  </a:lnTo>
                  <a:lnTo>
                    <a:pt x="63" y="32"/>
                  </a:lnTo>
                  <a:lnTo>
                    <a:pt x="72" y="33"/>
                  </a:lnTo>
                  <a:lnTo>
                    <a:pt x="78" y="30"/>
                  </a:lnTo>
                  <a:lnTo>
                    <a:pt x="85" y="30"/>
                  </a:lnTo>
                  <a:lnTo>
                    <a:pt x="92" y="30"/>
                  </a:lnTo>
                  <a:lnTo>
                    <a:pt x="98" y="30"/>
                  </a:lnTo>
                  <a:lnTo>
                    <a:pt x="93" y="32"/>
                  </a:lnTo>
                  <a:lnTo>
                    <a:pt x="88" y="33"/>
                  </a:lnTo>
                  <a:lnTo>
                    <a:pt x="90" y="38"/>
                  </a:lnTo>
                  <a:lnTo>
                    <a:pt x="90" y="40"/>
                  </a:lnTo>
                  <a:lnTo>
                    <a:pt x="87" y="38"/>
                  </a:lnTo>
                  <a:lnTo>
                    <a:pt x="83" y="37"/>
                  </a:lnTo>
                  <a:lnTo>
                    <a:pt x="85" y="43"/>
                  </a:lnTo>
                  <a:lnTo>
                    <a:pt x="88" y="48"/>
                  </a:lnTo>
                  <a:lnTo>
                    <a:pt x="92" y="47"/>
                  </a:lnTo>
                  <a:lnTo>
                    <a:pt x="97" y="47"/>
                  </a:lnTo>
                  <a:lnTo>
                    <a:pt x="93" y="50"/>
                  </a:lnTo>
                  <a:lnTo>
                    <a:pt x="92" y="52"/>
                  </a:lnTo>
                  <a:lnTo>
                    <a:pt x="93" y="55"/>
                  </a:lnTo>
                  <a:lnTo>
                    <a:pt x="93" y="59"/>
                  </a:lnTo>
                  <a:lnTo>
                    <a:pt x="90" y="57"/>
                  </a:lnTo>
                  <a:lnTo>
                    <a:pt x="87" y="57"/>
                  </a:lnTo>
                  <a:lnTo>
                    <a:pt x="87" y="64"/>
                  </a:lnTo>
                  <a:lnTo>
                    <a:pt x="85" y="64"/>
                  </a:lnTo>
                  <a:lnTo>
                    <a:pt x="83" y="60"/>
                  </a:lnTo>
                  <a:lnTo>
                    <a:pt x="80" y="55"/>
                  </a:lnTo>
                  <a:lnTo>
                    <a:pt x="80" y="60"/>
                  </a:lnTo>
                  <a:lnTo>
                    <a:pt x="80" y="65"/>
                  </a:lnTo>
                  <a:lnTo>
                    <a:pt x="75" y="57"/>
                  </a:lnTo>
                  <a:lnTo>
                    <a:pt x="68" y="48"/>
                  </a:lnTo>
                  <a:lnTo>
                    <a:pt x="63" y="53"/>
                  </a:lnTo>
                  <a:lnTo>
                    <a:pt x="60" y="57"/>
                  </a:lnTo>
                  <a:lnTo>
                    <a:pt x="62" y="60"/>
                  </a:lnTo>
                  <a:lnTo>
                    <a:pt x="63" y="64"/>
                  </a:lnTo>
                  <a:lnTo>
                    <a:pt x="58" y="60"/>
                  </a:lnTo>
                  <a:lnTo>
                    <a:pt x="57" y="60"/>
                  </a:lnTo>
                  <a:lnTo>
                    <a:pt x="57" y="62"/>
                  </a:lnTo>
                  <a:lnTo>
                    <a:pt x="58" y="67"/>
                  </a:lnTo>
                  <a:lnTo>
                    <a:pt x="55" y="67"/>
                  </a:lnTo>
                  <a:lnTo>
                    <a:pt x="53" y="65"/>
                  </a:lnTo>
                  <a:lnTo>
                    <a:pt x="55" y="70"/>
                  </a:lnTo>
                  <a:lnTo>
                    <a:pt x="57" y="77"/>
                  </a:lnTo>
                  <a:lnTo>
                    <a:pt x="55" y="79"/>
                  </a:lnTo>
                  <a:lnTo>
                    <a:pt x="52" y="80"/>
                  </a:lnTo>
                  <a:lnTo>
                    <a:pt x="47" y="74"/>
                  </a:lnTo>
                  <a:lnTo>
                    <a:pt x="40" y="65"/>
                  </a:lnTo>
                  <a:lnTo>
                    <a:pt x="35" y="64"/>
                  </a:lnTo>
                  <a:lnTo>
                    <a:pt x="33" y="62"/>
                  </a:lnTo>
                  <a:lnTo>
                    <a:pt x="33" y="62"/>
                  </a:lnTo>
                  <a:lnTo>
                    <a:pt x="31" y="67"/>
                  </a:lnTo>
                  <a:lnTo>
                    <a:pt x="28" y="64"/>
                  </a:lnTo>
                  <a:lnTo>
                    <a:pt x="25" y="60"/>
                  </a:lnTo>
                  <a:lnTo>
                    <a:pt x="30" y="59"/>
                  </a:lnTo>
                  <a:lnTo>
                    <a:pt x="33" y="59"/>
                  </a:lnTo>
                  <a:lnTo>
                    <a:pt x="30" y="55"/>
                  </a:lnTo>
                  <a:lnTo>
                    <a:pt x="25" y="50"/>
                  </a:lnTo>
                  <a:lnTo>
                    <a:pt x="23" y="47"/>
                  </a:lnTo>
                  <a:lnTo>
                    <a:pt x="25" y="45"/>
                  </a:lnTo>
                  <a:lnTo>
                    <a:pt x="28" y="45"/>
                  </a:lnTo>
                  <a:lnTo>
                    <a:pt x="31" y="45"/>
                  </a:lnTo>
                  <a:lnTo>
                    <a:pt x="28" y="38"/>
                  </a:lnTo>
                  <a:lnTo>
                    <a:pt x="25" y="35"/>
                  </a:lnTo>
                  <a:lnTo>
                    <a:pt x="20" y="32"/>
                  </a:lnTo>
                  <a:lnTo>
                    <a:pt x="13" y="30"/>
                  </a:lnTo>
                  <a:lnTo>
                    <a:pt x="11" y="25"/>
                  </a:lnTo>
                  <a:lnTo>
                    <a:pt x="10" y="20"/>
                  </a:lnTo>
                  <a:lnTo>
                    <a:pt x="5" y="20"/>
                  </a:lnTo>
                  <a:lnTo>
                    <a:pt x="0" y="20"/>
                  </a:lnTo>
                  <a:lnTo>
                    <a:pt x="6" y="18"/>
                  </a:lnTo>
                  <a:lnTo>
                    <a:pt x="15" y="15"/>
                  </a:lnTo>
                  <a:lnTo>
                    <a:pt x="16" y="17"/>
                  </a:lnTo>
                  <a:lnTo>
                    <a:pt x="20" y="18"/>
                  </a:lnTo>
                  <a:lnTo>
                    <a:pt x="21" y="15"/>
                  </a:lnTo>
                  <a:lnTo>
                    <a:pt x="23" y="13"/>
                  </a:lnTo>
                  <a:lnTo>
                    <a:pt x="31" y="13"/>
                  </a:lnTo>
                  <a:lnTo>
                    <a:pt x="43" y="10"/>
                  </a:lnTo>
                  <a:lnTo>
                    <a:pt x="48" y="7"/>
                  </a:lnTo>
                  <a:lnTo>
                    <a:pt x="48" y="7"/>
                  </a:lnTo>
                  <a:lnTo>
                    <a:pt x="50" y="10"/>
                  </a:lnTo>
                  <a:lnTo>
                    <a:pt x="52" y="10"/>
                  </a:lnTo>
                  <a:lnTo>
                    <a:pt x="53" y="7"/>
                  </a:lnTo>
                  <a:lnTo>
                    <a:pt x="53" y="2"/>
                  </a:lnTo>
                  <a:close/>
                </a:path>
              </a:pathLst>
            </a:custGeom>
            <a:solidFill>
              <a:srgbClr val="1F1A17"/>
            </a:solidFill>
            <a:ln w="9525">
              <a:noFill/>
              <a:round/>
              <a:headEnd/>
              <a:tailEnd/>
            </a:ln>
          </p:spPr>
          <p:txBody>
            <a:bodyPr/>
            <a:lstStyle/>
            <a:p>
              <a:endParaRPr lang="en-US"/>
            </a:p>
          </p:txBody>
        </p:sp>
        <p:sp>
          <p:nvSpPr>
            <p:cNvPr id="5528" name="Freeform 1432"/>
            <p:cNvSpPr>
              <a:spLocks/>
            </p:cNvSpPr>
            <p:nvPr/>
          </p:nvSpPr>
          <p:spPr bwMode="auto">
            <a:xfrm>
              <a:off x="3908" y="3116"/>
              <a:ext cx="22" cy="23"/>
            </a:xfrm>
            <a:custGeom>
              <a:avLst/>
              <a:gdLst/>
              <a:ahLst/>
              <a:cxnLst>
                <a:cxn ang="0">
                  <a:pos x="0" y="13"/>
                </a:cxn>
                <a:cxn ang="0">
                  <a:pos x="5" y="23"/>
                </a:cxn>
                <a:cxn ang="0">
                  <a:pos x="7" y="22"/>
                </a:cxn>
                <a:cxn ang="0">
                  <a:pos x="10" y="22"/>
                </a:cxn>
                <a:cxn ang="0">
                  <a:pos x="12" y="20"/>
                </a:cxn>
                <a:cxn ang="0">
                  <a:pos x="14" y="20"/>
                </a:cxn>
                <a:cxn ang="0">
                  <a:pos x="10" y="15"/>
                </a:cxn>
                <a:cxn ang="0">
                  <a:pos x="17" y="15"/>
                </a:cxn>
                <a:cxn ang="0">
                  <a:pos x="17" y="12"/>
                </a:cxn>
                <a:cxn ang="0">
                  <a:pos x="19" y="12"/>
                </a:cxn>
                <a:cxn ang="0">
                  <a:pos x="22" y="8"/>
                </a:cxn>
                <a:cxn ang="0">
                  <a:pos x="22" y="2"/>
                </a:cxn>
                <a:cxn ang="0">
                  <a:pos x="22" y="0"/>
                </a:cxn>
                <a:cxn ang="0">
                  <a:pos x="20" y="3"/>
                </a:cxn>
                <a:cxn ang="0">
                  <a:pos x="17" y="8"/>
                </a:cxn>
                <a:cxn ang="0">
                  <a:pos x="12" y="10"/>
                </a:cxn>
                <a:cxn ang="0">
                  <a:pos x="7" y="10"/>
                </a:cxn>
                <a:cxn ang="0">
                  <a:pos x="5" y="15"/>
                </a:cxn>
                <a:cxn ang="0">
                  <a:pos x="5" y="18"/>
                </a:cxn>
                <a:cxn ang="0">
                  <a:pos x="0" y="13"/>
                </a:cxn>
              </a:cxnLst>
              <a:rect l="0" t="0" r="r" b="b"/>
              <a:pathLst>
                <a:path w="22" h="23">
                  <a:moveTo>
                    <a:pt x="0" y="13"/>
                  </a:moveTo>
                  <a:lnTo>
                    <a:pt x="5" y="23"/>
                  </a:lnTo>
                  <a:lnTo>
                    <a:pt x="7" y="22"/>
                  </a:lnTo>
                  <a:lnTo>
                    <a:pt x="10" y="22"/>
                  </a:lnTo>
                  <a:lnTo>
                    <a:pt x="12" y="20"/>
                  </a:lnTo>
                  <a:lnTo>
                    <a:pt x="14" y="20"/>
                  </a:lnTo>
                  <a:lnTo>
                    <a:pt x="10" y="15"/>
                  </a:lnTo>
                  <a:lnTo>
                    <a:pt x="17" y="15"/>
                  </a:lnTo>
                  <a:lnTo>
                    <a:pt x="17" y="12"/>
                  </a:lnTo>
                  <a:lnTo>
                    <a:pt x="19" y="12"/>
                  </a:lnTo>
                  <a:lnTo>
                    <a:pt x="22" y="8"/>
                  </a:lnTo>
                  <a:lnTo>
                    <a:pt x="22" y="2"/>
                  </a:lnTo>
                  <a:lnTo>
                    <a:pt x="22" y="0"/>
                  </a:lnTo>
                  <a:lnTo>
                    <a:pt x="20" y="3"/>
                  </a:lnTo>
                  <a:lnTo>
                    <a:pt x="17" y="8"/>
                  </a:lnTo>
                  <a:lnTo>
                    <a:pt x="12" y="10"/>
                  </a:lnTo>
                  <a:lnTo>
                    <a:pt x="7" y="10"/>
                  </a:lnTo>
                  <a:lnTo>
                    <a:pt x="5" y="15"/>
                  </a:lnTo>
                  <a:lnTo>
                    <a:pt x="5" y="18"/>
                  </a:lnTo>
                  <a:lnTo>
                    <a:pt x="0" y="13"/>
                  </a:lnTo>
                  <a:close/>
                </a:path>
              </a:pathLst>
            </a:custGeom>
            <a:solidFill>
              <a:srgbClr val="1F1A17"/>
            </a:solidFill>
            <a:ln w="9525">
              <a:noFill/>
              <a:round/>
              <a:headEnd/>
              <a:tailEnd/>
            </a:ln>
          </p:spPr>
          <p:txBody>
            <a:bodyPr/>
            <a:lstStyle/>
            <a:p>
              <a:endParaRPr lang="en-US"/>
            </a:p>
          </p:txBody>
        </p:sp>
        <p:sp>
          <p:nvSpPr>
            <p:cNvPr id="5529" name="Freeform 1433"/>
            <p:cNvSpPr>
              <a:spLocks/>
            </p:cNvSpPr>
            <p:nvPr/>
          </p:nvSpPr>
          <p:spPr bwMode="auto">
            <a:xfrm>
              <a:off x="3907" y="3133"/>
              <a:ext cx="65" cy="38"/>
            </a:xfrm>
            <a:custGeom>
              <a:avLst/>
              <a:gdLst/>
              <a:ahLst/>
              <a:cxnLst>
                <a:cxn ang="0">
                  <a:pos x="1" y="25"/>
                </a:cxn>
                <a:cxn ang="0">
                  <a:pos x="3" y="28"/>
                </a:cxn>
                <a:cxn ang="0">
                  <a:pos x="3" y="33"/>
                </a:cxn>
                <a:cxn ang="0">
                  <a:pos x="6" y="36"/>
                </a:cxn>
                <a:cxn ang="0">
                  <a:pos x="10" y="38"/>
                </a:cxn>
                <a:cxn ang="0">
                  <a:pos x="8" y="36"/>
                </a:cxn>
                <a:cxn ang="0">
                  <a:pos x="8" y="33"/>
                </a:cxn>
                <a:cxn ang="0">
                  <a:pos x="11" y="35"/>
                </a:cxn>
                <a:cxn ang="0">
                  <a:pos x="15" y="33"/>
                </a:cxn>
                <a:cxn ang="0">
                  <a:pos x="16" y="30"/>
                </a:cxn>
                <a:cxn ang="0">
                  <a:pos x="16" y="26"/>
                </a:cxn>
                <a:cxn ang="0">
                  <a:pos x="23" y="28"/>
                </a:cxn>
                <a:cxn ang="0">
                  <a:pos x="30" y="31"/>
                </a:cxn>
                <a:cxn ang="0">
                  <a:pos x="28" y="28"/>
                </a:cxn>
                <a:cxn ang="0">
                  <a:pos x="28" y="26"/>
                </a:cxn>
                <a:cxn ang="0">
                  <a:pos x="30" y="25"/>
                </a:cxn>
                <a:cxn ang="0">
                  <a:pos x="31" y="23"/>
                </a:cxn>
                <a:cxn ang="0">
                  <a:pos x="36" y="21"/>
                </a:cxn>
                <a:cxn ang="0">
                  <a:pos x="41" y="21"/>
                </a:cxn>
                <a:cxn ang="0">
                  <a:pos x="45" y="16"/>
                </a:cxn>
                <a:cxn ang="0">
                  <a:pos x="48" y="11"/>
                </a:cxn>
                <a:cxn ang="0">
                  <a:pos x="53" y="16"/>
                </a:cxn>
                <a:cxn ang="0">
                  <a:pos x="58" y="18"/>
                </a:cxn>
                <a:cxn ang="0">
                  <a:pos x="60" y="16"/>
                </a:cxn>
                <a:cxn ang="0">
                  <a:pos x="63" y="13"/>
                </a:cxn>
                <a:cxn ang="0">
                  <a:pos x="65" y="11"/>
                </a:cxn>
                <a:cxn ang="0">
                  <a:pos x="65" y="10"/>
                </a:cxn>
                <a:cxn ang="0">
                  <a:pos x="65" y="8"/>
                </a:cxn>
                <a:cxn ang="0">
                  <a:pos x="63" y="6"/>
                </a:cxn>
                <a:cxn ang="0">
                  <a:pos x="58" y="3"/>
                </a:cxn>
                <a:cxn ang="0">
                  <a:pos x="55" y="0"/>
                </a:cxn>
                <a:cxn ang="0">
                  <a:pos x="48" y="1"/>
                </a:cxn>
                <a:cxn ang="0">
                  <a:pos x="43" y="1"/>
                </a:cxn>
                <a:cxn ang="0">
                  <a:pos x="45" y="8"/>
                </a:cxn>
                <a:cxn ang="0">
                  <a:pos x="46" y="10"/>
                </a:cxn>
                <a:cxn ang="0">
                  <a:pos x="45" y="8"/>
                </a:cxn>
                <a:cxn ang="0">
                  <a:pos x="40" y="5"/>
                </a:cxn>
                <a:cxn ang="0">
                  <a:pos x="41" y="10"/>
                </a:cxn>
                <a:cxn ang="0">
                  <a:pos x="40" y="11"/>
                </a:cxn>
                <a:cxn ang="0">
                  <a:pos x="38" y="10"/>
                </a:cxn>
                <a:cxn ang="0">
                  <a:pos x="35" y="8"/>
                </a:cxn>
                <a:cxn ang="0">
                  <a:pos x="31" y="10"/>
                </a:cxn>
                <a:cxn ang="0">
                  <a:pos x="25" y="10"/>
                </a:cxn>
                <a:cxn ang="0">
                  <a:pos x="23" y="11"/>
                </a:cxn>
                <a:cxn ang="0">
                  <a:pos x="21" y="13"/>
                </a:cxn>
                <a:cxn ang="0">
                  <a:pos x="21" y="15"/>
                </a:cxn>
                <a:cxn ang="0">
                  <a:pos x="23" y="18"/>
                </a:cxn>
                <a:cxn ang="0">
                  <a:pos x="23" y="21"/>
                </a:cxn>
                <a:cxn ang="0">
                  <a:pos x="23" y="23"/>
                </a:cxn>
                <a:cxn ang="0">
                  <a:pos x="18" y="20"/>
                </a:cxn>
                <a:cxn ang="0">
                  <a:pos x="13" y="15"/>
                </a:cxn>
                <a:cxn ang="0">
                  <a:pos x="13" y="21"/>
                </a:cxn>
                <a:cxn ang="0">
                  <a:pos x="11" y="23"/>
                </a:cxn>
                <a:cxn ang="0">
                  <a:pos x="8" y="21"/>
                </a:cxn>
                <a:cxn ang="0">
                  <a:pos x="5" y="18"/>
                </a:cxn>
                <a:cxn ang="0">
                  <a:pos x="3" y="20"/>
                </a:cxn>
                <a:cxn ang="0">
                  <a:pos x="0" y="20"/>
                </a:cxn>
                <a:cxn ang="0">
                  <a:pos x="3" y="21"/>
                </a:cxn>
                <a:cxn ang="0">
                  <a:pos x="6" y="25"/>
                </a:cxn>
                <a:cxn ang="0">
                  <a:pos x="5" y="25"/>
                </a:cxn>
                <a:cxn ang="0">
                  <a:pos x="1" y="25"/>
                </a:cxn>
              </a:cxnLst>
              <a:rect l="0" t="0" r="r" b="b"/>
              <a:pathLst>
                <a:path w="65" h="38">
                  <a:moveTo>
                    <a:pt x="1" y="25"/>
                  </a:moveTo>
                  <a:lnTo>
                    <a:pt x="3" y="28"/>
                  </a:lnTo>
                  <a:lnTo>
                    <a:pt x="3" y="33"/>
                  </a:lnTo>
                  <a:lnTo>
                    <a:pt x="6" y="36"/>
                  </a:lnTo>
                  <a:lnTo>
                    <a:pt x="10" y="38"/>
                  </a:lnTo>
                  <a:lnTo>
                    <a:pt x="8" y="36"/>
                  </a:lnTo>
                  <a:lnTo>
                    <a:pt x="8" y="33"/>
                  </a:lnTo>
                  <a:lnTo>
                    <a:pt x="11" y="35"/>
                  </a:lnTo>
                  <a:lnTo>
                    <a:pt x="15" y="33"/>
                  </a:lnTo>
                  <a:lnTo>
                    <a:pt x="16" y="30"/>
                  </a:lnTo>
                  <a:lnTo>
                    <a:pt x="16" y="26"/>
                  </a:lnTo>
                  <a:lnTo>
                    <a:pt x="23" y="28"/>
                  </a:lnTo>
                  <a:lnTo>
                    <a:pt x="30" y="31"/>
                  </a:lnTo>
                  <a:lnTo>
                    <a:pt x="28" y="28"/>
                  </a:lnTo>
                  <a:lnTo>
                    <a:pt x="28" y="26"/>
                  </a:lnTo>
                  <a:lnTo>
                    <a:pt x="30" y="25"/>
                  </a:lnTo>
                  <a:lnTo>
                    <a:pt x="31" y="23"/>
                  </a:lnTo>
                  <a:lnTo>
                    <a:pt x="36" y="21"/>
                  </a:lnTo>
                  <a:lnTo>
                    <a:pt x="41" y="21"/>
                  </a:lnTo>
                  <a:lnTo>
                    <a:pt x="45" y="16"/>
                  </a:lnTo>
                  <a:lnTo>
                    <a:pt x="48" y="11"/>
                  </a:lnTo>
                  <a:lnTo>
                    <a:pt x="53" y="16"/>
                  </a:lnTo>
                  <a:lnTo>
                    <a:pt x="58" y="18"/>
                  </a:lnTo>
                  <a:lnTo>
                    <a:pt x="60" y="16"/>
                  </a:lnTo>
                  <a:lnTo>
                    <a:pt x="63" y="13"/>
                  </a:lnTo>
                  <a:lnTo>
                    <a:pt x="65" y="11"/>
                  </a:lnTo>
                  <a:lnTo>
                    <a:pt x="65" y="10"/>
                  </a:lnTo>
                  <a:lnTo>
                    <a:pt x="65" y="8"/>
                  </a:lnTo>
                  <a:lnTo>
                    <a:pt x="63" y="6"/>
                  </a:lnTo>
                  <a:lnTo>
                    <a:pt x="58" y="3"/>
                  </a:lnTo>
                  <a:lnTo>
                    <a:pt x="55" y="0"/>
                  </a:lnTo>
                  <a:lnTo>
                    <a:pt x="48" y="1"/>
                  </a:lnTo>
                  <a:lnTo>
                    <a:pt x="43" y="1"/>
                  </a:lnTo>
                  <a:lnTo>
                    <a:pt x="45" y="8"/>
                  </a:lnTo>
                  <a:lnTo>
                    <a:pt x="46" y="10"/>
                  </a:lnTo>
                  <a:lnTo>
                    <a:pt x="45" y="8"/>
                  </a:lnTo>
                  <a:lnTo>
                    <a:pt x="40" y="5"/>
                  </a:lnTo>
                  <a:lnTo>
                    <a:pt x="41" y="10"/>
                  </a:lnTo>
                  <a:lnTo>
                    <a:pt x="40" y="11"/>
                  </a:lnTo>
                  <a:lnTo>
                    <a:pt x="38" y="10"/>
                  </a:lnTo>
                  <a:lnTo>
                    <a:pt x="35" y="8"/>
                  </a:lnTo>
                  <a:lnTo>
                    <a:pt x="31" y="10"/>
                  </a:lnTo>
                  <a:lnTo>
                    <a:pt x="25" y="10"/>
                  </a:lnTo>
                  <a:lnTo>
                    <a:pt x="23" y="11"/>
                  </a:lnTo>
                  <a:lnTo>
                    <a:pt x="21" y="13"/>
                  </a:lnTo>
                  <a:lnTo>
                    <a:pt x="21" y="15"/>
                  </a:lnTo>
                  <a:lnTo>
                    <a:pt x="23" y="18"/>
                  </a:lnTo>
                  <a:lnTo>
                    <a:pt x="23" y="21"/>
                  </a:lnTo>
                  <a:lnTo>
                    <a:pt x="23" y="23"/>
                  </a:lnTo>
                  <a:lnTo>
                    <a:pt x="18" y="20"/>
                  </a:lnTo>
                  <a:lnTo>
                    <a:pt x="13" y="15"/>
                  </a:lnTo>
                  <a:lnTo>
                    <a:pt x="13" y="21"/>
                  </a:lnTo>
                  <a:lnTo>
                    <a:pt x="11" y="23"/>
                  </a:lnTo>
                  <a:lnTo>
                    <a:pt x="8" y="21"/>
                  </a:lnTo>
                  <a:lnTo>
                    <a:pt x="5" y="18"/>
                  </a:lnTo>
                  <a:lnTo>
                    <a:pt x="3" y="20"/>
                  </a:lnTo>
                  <a:lnTo>
                    <a:pt x="0" y="20"/>
                  </a:lnTo>
                  <a:lnTo>
                    <a:pt x="3" y="21"/>
                  </a:lnTo>
                  <a:lnTo>
                    <a:pt x="6" y="25"/>
                  </a:lnTo>
                  <a:lnTo>
                    <a:pt x="5" y="25"/>
                  </a:lnTo>
                  <a:lnTo>
                    <a:pt x="1" y="25"/>
                  </a:lnTo>
                  <a:close/>
                </a:path>
              </a:pathLst>
            </a:custGeom>
            <a:solidFill>
              <a:srgbClr val="1F1A17"/>
            </a:solidFill>
            <a:ln w="9525">
              <a:noFill/>
              <a:round/>
              <a:headEnd/>
              <a:tailEnd/>
            </a:ln>
          </p:spPr>
          <p:txBody>
            <a:bodyPr/>
            <a:lstStyle/>
            <a:p>
              <a:endParaRPr lang="en-US"/>
            </a:p>
          </p:txBody>
        </p:sp>
        <p:sp>
          <p:nvSpPr>
            <p:cNvPr id="5530" name="Freeform 1434"/>
            <p:cNvSpPr>
              <a:spLocks/>
            </p:cNvSpPr>
            <p:nvPr/>
          </p:nvSpPr>
          <p:spPr bwMode="auto">
            <a:xfrm>
              <a:off x="3967" y="3113"/>
              <a:ext cx="32" cy="28"/>
            </a:xfrm>
            <a:custGeom>
              <a:avLst/>
              <a:gdLst/>
              <a:ahLst/>
              <a:cxnLst>
                <a:cxn ang="0">
                  <a:pos x="0" y="20"/>
                </a:cxn>
                <a:cxn ang="0">
                  <a:pos x="1" y="18"/>
                </a:cxn>
                <a:cxn ang="0">
                  <a:pos x="3" y="18"/>
                </a:cxn>
                <a:cxn ang="0">
                  <a:pos x="8" y="20"/>
                </a:cxn>
                <a:cxn ang="0">
                  <a:pos x="11" y="21"/>
                </a:cxn>
                <a:cxn ang="0">
                  <a:pos x="10" y="16"/>
                </a:cxn>
                <a:cxn ang="0">
                  <a:pos x="17" y="18"/>
                </a:cxn>
                <a:cxn ang="0">
                  <a:pos x="17" y="10"/>
                </a:cxn>
                <a:cxn ang="0">
                  <a:pos x="27" y="3"/>
                </a:cxn>
                <a:cxn ang="0">
                  <a:pos x="32" y="0"/>
                </a:cxn>
                <a:cxn ang="0">
                  <a:pos x="28" y="3"/>
                </a:cxn>
                <a:cxn ang="0">
                  <a:pos x="25" y="8"/>
                </a:cxn>
                <a:cxn ang="0">
                  <a:pos x="28" y="10"/>
                </a:cxn>
                <a:cxn ang="0">
                  <a:pos x="32" y="11"/>
                </a:cxn>
                <a:cxn ang="0">
                  <a:pos x="25" y="13"/>
                </a:cxn>
                <a:cxn ang="0">
                  <a:pos x="27" y="20"/>
                </a:cxn>
                <a:cxn ang="0">
                  <a:pos x="20" y="18"/>
                </a:cxn>
                <a:cxn ang="0">
                  <a:pos x="20" y="23"/>
                </a:cxn>
                <a:cxn ang="0">
                  <a:pos x="13" y="21"/>
                </a:cxn>
                <a:cxn ang="0">
                  <a:pos x="15" y="28"/>
                </a:cxn>
                <a:cxn ang="0">
                  <a:pos x="10" y="28"/>
                </a:cxn>
                <a:cxn ang="0">
                  <a:pos x="0" y="20"/>
                </a:cxn>
              </a:cxnLst>
              <a:rect l="0" t="0" r="r" b="b"/>
              <a:pathLst>
                <a:path w="32" h="28">
                  <a:moveTo>
                    <a:pt x="0" y="20"/>
                  </a:moveTo>
                  <a:lnTo>
                    <a:pt x="1" y="18"/>
                  </a:lnTo>
                  <a:lnTo>
                    <a:pt x="3" y="18"/>
                  </a:lnTo>
                  <a:lnTo>
                    <a:pt x="8" y="20"/>
                  </a:lnTo>
                  <a:lnTo>
                    <a:pt x="11" y="21"/>
                  </a:lnTo>
                  <a:lnTo>
                    <a:pt x="10" y="16"/>
                  </a:lnTo>
                  <a:lnTo>
                    <a:pt x="17" y="18"/>
                  </a:lnTo>
                  <a:lnTo>
                    <a:pt x="17" y="10"/>
                  </a:lnTo>
                  <a:lnTo>
                    <a:pt x="27" y="3"/>
                  </a:lnTo>
                  <a:lnTo>
                    <a:pt x="32" y="0"/>
                  </a:lnTo>
                  <a:lnTo>
                    <a:pt x="28" y="3"/>
                  </a:lnTo>
                  <a:lnTo>
                    <a:pt x="25" y="8"/>
                  </a:lnTo>
                  <a:lnTo>
                    <a:pt x="28" y="10"/>
                  </a:lnTo>
                  <a:lnTo>
                    <a:pt x="32" y="11"/>
                  </a:lnTo>
                  <a:lnTo>
                    <a:pt x="25" y="13"/>
                  </a:lnTo>
                  <a:lnTo>
                    <a:pt x="27" y="20"/>
                  </a:lnTo>
                  <a:lnTo>
                    <a:pt x="20" y="18"/>
                  </a:lnTo>
                  <a:lnTo>
                    <a:pt x="20" y="23"/>
                  </a:lnTo>
                  <a:lnTo>
                    <a:pt x="13" y="21"/>
                  </a:lnTo>
                  <a:lnTo>
                    <a:pt x="15" y="28"/>
                  </a:lnTo>
                  <a:lnTo>
                    <a:pt x="10" y="28"/>
                  </a:lnTo>
                  <a:lnTo>
                    <a:pt x="0" y="20"/>
                  </a:lnTo>
                  <a:close/>
                </a:path>
              </a:pathLst>
            </a:custGeom>
            <a:solidFill>
              <a:srgbClr val="1F1A17"/>
            </a:solidFill>
            <a:ln w="9525">
              <a:noFill/>
              <a:round/>
              <a:headEnd/>
              <a:tailEnd/>
            </a:ln>
          </p:spPr>
          <p:txBody>
            <a:bodyPr/>
            <a:lstStyle/>
            <a:p>
              <a:endParaRPr lang="en-US"/>
            </a:p>
          </p:txBody>
        </p:sp>
        <p:sp>
          <p:nvSpPr>
            <p:cNvPr id="5531" name="Freeform 1435"/>
            <p:cNvSpPr>
              <a:spLocks/>
            </p:cNvSpPr>
            <p:nvPr/>
          </p:nvSpPr>
          <p:spPr bwMode="auto">
            <a:xfrm>
              <a:off x="3955" y="3113"/>
              <a:ext cx="18" cy="15"/>
            </a:xfrm>
            <a:custGeom>
              <a:avLst/>
              <a:gdLst/>
              <a:ahLst/>
              <a:cxnLst>
                <a:cxn ang="0">
                  <a:pos x="0" y="15"/>
                </a:cxn>
                <a:cxn ang="0">
                  <a:pos x="2" y="11"/>
                </a:cxn>
                <a:cxn ang="0">
                  <a:pos x="7" y="8"/>
                </a:cxn>
                <a:cxn ang="0">
                  <a:pos x="13" y="3"/>
                </a:cxn>
                <a:cxn ang="0">
                  <a:pos x="17" y="0"/>
                </a:cxn>
                <a:cxn ang="0">
                  <a:pos x="18" y="3"/>
                </a:cxn>
                <a:cxn ang="0">
                  <a:pos x="8" y="10"/>
                </a:cxn>
                <a:cxn ang="0">
                  <a:pos x="7" y="13"/>
                </a:cxn>
                <a:cxn ang="0">
                  <a:pos x="0" y="15"/>
                </a:cxn>
              </a:cxnLst>
              <a:rect l="0" t="0" r="r" b="b"/>
              <a:pathLst>
                <a:path w="18" h="15">
                  <a:moveTo>
                    <a:pt x="0" y="15"/>
                  </a:moveTo>
                  <a:lnTo>
                    <a:pt x="2" y="11"/>
                  </a:lnTo>
                  <a:lnTo>
                    <a:pt x="7" y="8"/>
                  </a:lnTo>
                  <a:lnTo>
                    <a:pt x="13" y="3"/>
                  </a:lnTo>
                  <a:lnTo>
                    <a:pt x="17" y="0"/>
                  </a:lnTo>
                  <a:lnTo>
                    <a:pt x="18" y="3"/>
                  </a:lnTo>
                  <a:lnTo>
                    <a:pt x="8" y="10"/>
                  </a:lnTo>
                  <a:lnTo>
                    <a:pt x="7" y="13"/>
                  </a:lnTo>
                  <a:lnTo>
                    <a:pt x="0" y="15"/>
                  </a:lnTo>
                  <a:close/>
                </a:path>
              </a:pathLst>
            </a:custGeom>
            <a:solidFill>
              <a:srgbClr val="1F1A17"/>
            </a:solidFill>
            <a:ln w="9525">
              <a:noFill/>
              <a:round/>
              <a:headEnd/>
              <a:tailEnd/>
            </a:ln>
          </p:spPr>
          <p:txBody>
            <a:bodyPr/>
            <a:lstStyle/>
            <a:p>
              <a:endParaRPr lang="en-US"/>
            </a:p>
          </p:txBody>
        </p:sp>
        <p:sp>
          <p:nvSpPr>
            <p:cNvPr id="5532" name="Freeform 1436"/>
            <p:cNvSpPr>
              <a:spLocks/>
            </p:cNvSpPr>
            <p:nvPr/>
          </p:nvSpPr>
          <p:spPr bwMode="auto">
            <a:xfrm>
              <a:off x="3947" y="3106"/>
              <a:ext cx="20" cy="22"/>
            </a:xfrm>
            <a:custGeom>
              <a:avLst/>
              <a:gdLst/>
              <a:ahLst/>
              <a:cxnLst>
                <a:cxn ang="0">
                  <a:pos x="0" y="22"/>
                </a:cxn>
                <a:cxn ang="0">
                  <a:pos x="0" y="18"/>
                </a:cxn>
                <a:cxn ang="0">
                  <a:pos x="3" y="13"/>
                </a:cxn>
                <a:cxn ang="0">
                  <a:pos x="6" y="12"/>
                </a:cxn>
                <a:cxn ang="0">
                  <a:pos x="6" y="10"/>
                </a:cxn>
                <a:cxn ang="0">
                  <a:pos x="11" y="7"/>
                </a:cxn>
                <a:cxn ang="0">
                  <a:pos x="11" y="0"/>
                </a:cxn>
                <a:cxn ang="0">
                  <a:pos x="20" y="3"/>
                </a:cxn>
                <a:cxn ang="0">
                  <a:pos x="18" y="5"/>
                </a:cxn>
                <a:cxn ang="0">
                  <a:pos x="15" y="7"/>
                </a:cxn>
                <a:cxn ang="0">
                  <a:pos x="11" y="10"/>
                </a:cxn>
                <a:cxn ang="0">
                  <a:pos x="10" y="13"/>
                </a:cxn>
                <a:cxn ang="0">
                  <a:pos x="6" y="20"/>
                </a:cxn>
                <a:cxn ang="0">
                  <a:pos x="0" y="22"/>
                </a:cxn>
              </a:cxnLst>
              <a:rect l="0" t="0" r="r" b="b"/>
              <a:pathLst>
                <a:path w="20" h="22">
                  <a:moveTo>
                    <a:pt x="0" y="22"/>
                  </a:moveTo>
                  <a:lnTo>
                    <a:pt x="0" y="18"/>
                  </a:lnTo>
                  <a:lnTo>
                    <a:pt x="3" y="13"/>
                  </a:lnTo>
                  <a:lnTo>
                    <a:pt x="6" y="12"/>
                  </a:lnTo>
                  <a:lnTo>
                    <a:pt x="6" y="10"/>
                  </a:lnTo>
                  <a:lnTo>
                    <a:pt x="11" y="7"/>
                  </a:lnTo>
                  <a:lnTo>
                    <a:pt x="11" y="0"/>
                  </a:lnTo>
                  <a:lnTo>
                    <a:pt x="20" y="3"/>
                  </a:lnTo>
                  <a:lnTo>
                    <a:pt x="18" y="5"/>
                  </a:lnTo>
                  <a:lnTo>
                    <a:pt x="15" y="7"/>
                  </a:lnTo>
                  <a:lnTo>
                    <a:pt x="11" y="10"/>
                  </a:lnTo>
                  <a:lnTo>
                    <a:pt x="10" y="13"/>
                  </a:lnTo>
                  <a:lnTo>
                    <a:pt x="6" y="20"/>
                  </a:lnTo>
                  <a:lnTo>
                    <a:pt x="0" y="22"/>
                  </a:lnTo>
                  <a:close/>
                </a:path>
              </a:pathLst>
            </a:custGeom>
            <a:solidFill>
              <a:srgbClr val="1F1A17"/>
            </a:solidFill>
            <a:ln w="9525">
              <a:noFill/>
              <a:round/>
              <a:headEnd/>
              <a:tailEnd/>
            </a:ln>
          </p:spPr>
          <p:txBody>
            <a:bodyPr/>
            <a:lstStyle/>
            <a:p>
              <a:endParaRPr lang="en-US"/>
            </a:p>
          </p:txBody>
        </p:sp>
        <p:sp>
          <p:nvSpPr>
            <p:cNvPr id="5533" name="Freeform 1437"/>
            <p:cNvSpPr>
              <a:spLocks/>
            </p:cNvSpPr>
            <p:nvPr/>
          </p:nvSpPr>
          <p:spPr bwMode="auto">
            <a:xfrm>
              <a:off x="3673" y="2967"/>
              <a:ext cx="132" cy="139"/>
            </a:xfrm>
            <a:custGeom>
              <a:avLst/>
              <a:gdLst/>
              <a:ahLst/>
              <a:cxnLst>
                <a:cxn ang="0">
                  <a:pos x="18" y="2"/>
                </a:cxn>
                <a:cxn ang="0">
                  <a:pos x="23" y="5"/>
                </a:cxn>
                <a:cxn ang="0">
                  <a:pos x="21" y="10"/>
                </a:cxn>
                <a:cxn ang="0">
                  <a:pos x="28" y="22"/>
                </a:cxn>
                <a:cxn ang="0">
                  <a:pos x="33" y="25"/>
                </a:cxn>
                <a:cxn ang="0">
                  <a:pos x="41" y="30"/>
                </a:cxn>
                <a:cxn ang="0">
                  <a:pos x="48" y="35"/>
                </a:cxn>
                <a:cxn ang="0">
                  <a:pos x="58" y="42"/>
                </a:cxn>
                <a:cxn ang="0">
                  <a:pos x="68" y="42"/>
                </a:cxn>
                <a:cxn ang="0">
                  <a:pos x="80" y="44"/>
                </a:cxn>
                <a:cxn ang="0">
                  <a:pos x="90" y="47"/>
                </a:cxn>
                <a:cxn ang="0">
                  <a:pos x="92" y="50"/>
                </a:cxn>
                <a:cxn ang="0">
                  <a:pos x="92" y="59"/>
                </a:cxn>
                <a:cxn ang="0">
                  <a:pos x="102" y="72"/>
                </a:cxn>
                <a:cxn ang="0">
                  <a:pos x="110" y="77"/>
                </a:cxn>
                <a:cxn ang="0">
                  <a:pos x="120" y="75"/>
                </a:cxn>
                <a:cxn ang="0">
                  <a:pos x="122" y="77"/>
                </a:cxn>
                <a:cxn ang="0">
                  <a:pos x="113" y="80"/>
                </a:cxn>
                <a:cxn ang="0">
                  <a:pos x="115" y="87"/>
                </a:cxn>
                <a:cxn ang="0">
                  <a:pos x="120" y="95"/>
                </a:cxn>
                <a:cxn ang="0">
                  <a:pos x="122" y="104"/>
                </a:cxn>
                <a:cxn ang="0">
                  <a:pos x="123" y="110"/>
                </a:cxn>
                <a:cxn ang="0">
                  <a:pos x="118" y="112"/>
                </a:cxn>
                <a:cxn ang="0">
                  <a:pos x="120" y="121"/>
                </a:cxn>
                <a:cxn ang="0">
                  <a:pos x="127" y="132"/>
                </a:cxn>
                <a:cxn ang="0">
                  <a:pos x="123" y="136"/>
                </a:cxn>
                <a:cxn ang="0">
                  <a:pos x="112" y="124"/>
                </a:cxn>
                <a:cxn ang="0">
                  <a:pos x="105" y="112"/>
                </a:cxn>
                <a:cxn ang="0">
                  <a:pos x="98" y="107"/>
                </a:cxn>
                <a:cxn ang="0">
                  <a:pos x="97" y="104"/>
                </a:cxn>
                <a:cxn ang="0">
                  <a:pos x="93" y="97"/>
                </a:cxn>
                <a:cxn ang="0">
                  <a:pos x="85" y="87"/>
                </a:cxn>
                <a:cxn ang="0">
                  <a:pos x="82" y="74"/>
                </a:cxn>
                <a:cxn ang="0">
                  <a:pos x="77" y="72"/>
                </a:cxn>
                <a:cxn ang="0">
                  <a:pos x="61" y="72"/>
                </a:cxn>
                <a:cxn ang="0">
                  <a:pos x="63" y="65"/>
                </a:cxn>
                <a:cxn ang="0">
                  <a:pos x="67" y="60"/>
                </a:cxn>
                <a:cxn ang="0">
                  <a:pos x="65" y="55"/>
                </a:cxn>
                <a:cxn ang="0">
                  <a:pos x="56" y="59"/>
                </a:cxn>
                <a:cxn ang="0">
                  <a:pos x="46" y="59"/>
                </a:cxn>
                <a:cxn ang="0">
                  <a:pos x="40" y="57"/>
                </a:cxn>
                <a:cxn ang="0">
                  <a:pos x="36" y="49"/>
                </a:cxn>
                <a:cxn ang="0">
                  <a:pos x="30" y="44"/>
                </a:cxn>
                <a:cxn ang="0">
                  <a:pos x="23" y="44"/>
                </a:cxn>
                <a:cxn ang="0">
                  <a:pos x="25" y="37"/>
                </a:cxn>
                <a:cxn ang="0">
                  <a:pos x="21" y="34"/>
                </a:cxn>
                <a:cxn ang="0">
                  <a:pos x="18" y="29"/>
                </a:cxn>
                <a:cxn ang="0">
                  <a:pos x="8" y="20"/>
                </a:cxn>
                <a:cxn ang="0">
                  <a:pos x="1" y="12"/>
                </a:cxn>
                <a:cxn ang="0">
                  <a:pos x="1" y="7"/>
                </a:cxn>
                <a:cxn ang="0">
                  <a:pos x="10" y="10"/>
                </a:cxn>
                <a:cxn ang="0">
                  <a:pos x="16" y="8"/>
                </a:cxn>
              </a:cxnLst>
              <a:rect l="0" t="0" r="r" b="b"/>
              <a:pathLst>
                <a:path w="132" h="139">
                  <a:moveTo>
                    <a:pt x="13" y="0"/>
                  </a:moveTo>
                  <a:lnTo>
                    <a:pt x="18" y="2"/>
                  </a:lnTo>
                  <a:lnTo>
                    <a:pt x="25" y="3"/>
                  </a:lnTo>
                  <a:lnTo>
                    <a:pt x="23" y="5"/>
                  </a:lnTo>
                  <a:lnTo>
                    <a:pt x="21" y="7"/>
                  </a:lnTo>
                  <a:lnTo>
                    <a:pt x="21" y="10"/>
                  </a:lnTo>
                  <a:lnTo>
                    <a:pt x="23" y="13"/>
                  </a:lnTo>
                  <a:lnTo>
                    <a:pt x="28" y="22"/>
                  </a:lnTo>
                  <a:lnTo>
                    <a:pt x="30" y="27"/>
                  </a:lnTo>
                  <a:lnTo>
                    <a:pt x="33" y="25"/>
                  </a:lnTo>
                  <a:lnTo>
                    <a:pt x="38" y="25"/>
                  </a:lnTo>
                  <a:lnTo>
                    <a:pt x="41" y="30"/>
                  </a:lnTo>
                  <a:lnTo>
                    <a:pt x="45" y="34"/>
                  </a:lnTo>
                  <a:lnTo>
                    <a:pt x="48" y="35"/>
                  </a:lnTo>
                  <a:lnTo>
                    <a:pt x="53" y="37"/>
                  </a:lnTo>
                  <a:lnTo>
                    <a:pt x="58" y="42"/>
                  </a:lnTo>
                  <a:lnTo>
                    <a:pt x="63" y="44"/>
                  </a:lnTo>
                  <a:lnTo>
                    <a:pt x="68" y="42"/>
                  </a:lnTo>
                  <a:lnTo>
                    <a:pt x="75" y="40"/>
                  </a:lnTo>
                  <a:lnTo>
                    <a:pt x="80" y="44"/>
                  </a:lnTo>
                  <a:lnTo>
                    <a:pt x="85" y="49"/>
                  </a:lnTo>
                  <a:lnTo>
                    <a:pt x="90" y="47"/>
                  </a:lnTo>
                  <a:lnTo>
                    <a:pt x="95" y="47"/>
                  </a:lnTo>
                  <a:lnTo>
                    <a:pt x="92" y="50"/>
                  </a:lnTo>
                  <a:lnTo>
                    <a:pt x="88" y="52"/>
                  </a:lnTo>
                  <a:lnTo>
                    <a:pt x="92" y="59"/>
                  </a:lnTo>
                  <a:lnTo>
                    <a:pt x="95" y="67"/>
                  </a:lnTo>
                  <a:lnTo>
                    <a:pt x="102" y="72"/>
                  </a:lnTo>
                  <a:lnTo>
                    <a:pt x="105" y="79"/>
                  </a:lnTo>
                  <a:lnTo>
                    <a:pt x="110" y="77"/>
                  </a:lnTo>
                  <a:lnTo>
                    <a:pt x="117" y="75"/>
                  </a:lnTo>
                  <a:lnTo>
                    <a:pt x="120" y="75"/>
                  </a:lnTo>
                  <a:lnTo>
                    <a:pt x="122" y="75"/>
                  </a:lnTo>
                  <a:lnTo>
                    <a:pt x="122" y="77"/>
                  </a:lnTo>
                  <a:lnTo>
                    <a:pt x="120" y="80"/>
                  </a:lnTo>
                  <a:lnTo>
                    <a:pt x="113" y="80"/>
                  </a:lnTo>
                  <a:lnTo>
                    <a:pt x="107" y="84"/>
                  </a:lnTo>
                  <a:lnTo>
                    <a:pt x="115" y="87"/>
                  </a:lnTo>
                  <a:lnTo>
                    <a:pt x="123" y="89"/>
                  </a:lnTo>
                  <a:lnTo>
                    <a:pt x="120" y="95"/>
                  </a:lnTo>
                  <a:lnTo>
                    <a:pt x="117" y="99"/>
                  </a:lnTo>
                  <a:lnTo>
                    <a:pt x="122" y="104"/>
                  </a:lnTo>
                  <a:lnTo>
                    <a:pt x="128" y="110"/>
                  </a:lnTo>
                  <a:lnTo>
                    <a:pt x="123" y="110"/>
                  </a:lnTo>
                  <a:lnTo>
                    <a:pt x="120" y="110"/>
                  </a:lnTo>
                  <a:lnTo>
                    <a:pt x="118" y="112"/>
                  </a:lnTo>
                  <a:lnTo>
                    <a:pt x="118" y="114"/>
                  </a:lnTo>
                  <a:lnTo>
                    <a:pt x="120" y="121"/>
                  </a:lnTo>
                  <a:lnTo>
                    <a:pt x="122" y="126"/>
                  </a:lnTo>
                  <a:lnTo>
                    <a:pt x="127" y="132"/>
                  </a:lnTo>
                  <a:lnTo>
                    <a:pt x="132" y="139"/>
                  </a:lnTo>
                  <a:lnTo>
                    <a:pt x="123" y="136"/>
                  </a:lnTo>
                  <a:lnTo>
                    <a:pt x="113" y="134"/>
                  </a:lnTo>
                  <a:lnTo>
                    <a:pt x="112" y="124"/>
                  </a:lnTo>
                  <a:lnTo>
                    <a:pt x="108" y="116"/>
                  </a:lnTo>
                  <a:lnTo>
                    <a:pt x="105" y="112"/>
                  </a:lnTo>
                  <a:lnTo>
                    <a:pt x="102" y="110"/>
                  </a:lnTo>
                  <a:lnTo>
                    <a:pt x="98" y="107"/>
                  </a:lnTo>
                  <a:lnTo>
                    <a:pt x="95" y="107"/>
                  </a:lnTo>
                  <a:lnTo>
                    <a:pt x="97" y="104"/>
                  </a:lnTo>
                  <a:lnTo>
                    <a:pt x="95" y="102"/>
                  </a:lnTo>
                  <a:lnTo>
                    <a:pt x="93" y="97"/>
                  </a:lnTo>
                  <a:lnTo>
                    <a:pt x="92" y="94"/>
                  </a:lnTo>
                  <a:lnTo>
                    <a:pt x="85" y="87"/>
                  </a:lnTo>
                  <a:lnTo>
                    <a:pt x="82" y="82"/>
                  </a:lnTo>
                  <a:lnTo>
                    <a:pt x="82" y="74"/>
                  </a:lnTo>
                  <a:lnTo>
                    <a:pt x="82" y="67"/>
                  </a:lnTo>
                  <a:lnTo>
                    <a:pt x="77" y="72"/>
                  </a:lnTo>
                  <a:lnTo>
                    <a:pt x="68" y="77"/>
                  </a:lnTo>
                  <a:lnTo>
                    <a:pt x="61" y="72"/>
                  </a:lnTo>
                  <a:lnTo>
                    <a:pt x="56" y="67"/>
                  </a:lnTo>
                  <a:lnTo>
                    <a:pt x="63" y="65"/>
                  </a:lnTo>
                  <a:lnTo>
                    <a:pt x="67" y="62"/>
                  </a:lnTo>
                  <a:lnTo>
                    <a:pt x="67" y="60"/>
                  </a:lnTo>
                  <a:lnTo>
                    <a:pt x="67" y="59"/>
                  </a:lnTo>
                  <a:lnTo>
                    <a:pt x="65" y="55"/>
                  </a:lnTo>
                  <a:lnTo>
                    <a:pt x="63" y="54"/>
                  </a:lnTo>
                  <a:lnTo>
                    <a:pt x="56" y="59"/>
                  </a:lnTo>
                  <a:lnTo>
                    <a:pt x="50" y="60"/>
                  </a:lnTo>
                  <a:lnTo>
                    <a:pt x="46" y="59"/>
                  </a:lnTo>
                  <a:lnTo>
                    <a:pt x="43" y="59"/>
                  </a:lnTo>
                  <a:lnTo>
                    <a:pt x="40" y="57"/>
                  </a:lnTo>
                  <a:lnTo>
                    <a:pt x="36" y="54"/>
                  </a:lnTo>
                  <a:lnTo>
                    <a:pt x="36" y="49"/>
                  </a:lnTo>
                  <a:lnTo>
                    <a:pt x="36" y="45"/>
                  </a:lnTo>
                  <a:lnTo>
                    <a:pt x="30" y="44"/>
                  </a:lnTo>
                  <a:lnTo>
                    <a:pt x="25" y="45"/>
                  </a:lnTo>
                  <a:lnTo>
                    <a:pt x="23" y="44"/>
                  </a:lnTo>
                  <a:lnTo>
                    <a:pt x="21" y="42"/>
                  </a:lnTo>
                  <a:lnTo>
                    <a:pt x="25" y="37"/>
                  </a:lnTo>
                  <a:lnTo>
                    <a:pt x="25" y="35"/>
                  </a:lnTo>
                  <a:lnTo>
                    <a:pt x="21" y="34"/>
                  </a:lnTo>
                  <a:lnTo>
                    <a:pt x="16" y="32"/>
                  </a:lnTo>
                  <a:lnTo>
                    <a:pt x="18" y="29"/>
                  </a:lnTo>
                  <a:lnTo>
                    <a:pt x="18" y="25"/>
                  </a:lnTo>
                  <a:lnTo>
                    <a:pt x="8" y="20"/>
                  </a:lnTo>
                  <a:lnTo>
                    <a:pt x="0" y="12"/>
                  </a:lnTo>
                  <a:lnTo>
                    <a:pt x="1" y="12"/>
                  </a:lnTo>
                  <a:lnTo>
                    <a:pt x="5" y="12"/>
                  </a:lnTo>
                  <a:lnTo>
                    <a:pt x="1" y="7"/>
                  </a:lnTo>
                  <a:lnTo>
                    <a:pt x="0" y="3"/>
                  </a:lnTo>
                  <a:lnTo>
                    <a:pt x="10" y="10"/>
                  </a:lnTo>
                  <a:lnTo>
                    <a:pt x="20" y="19"/>
                  </a:lnTo>
                  <a:lnTo>
                    <a:pt x="16" y="8"/>
                  </a:lnTo>
                  <a:lnTo>
                    <a:pt x="13" y="0"/>
                  </a:lnTo>
                  <a:close/>
                </a:path>
              </a:pathLst>
            </a:custGeom>
            <a:solidFill>
              <a:srgbClr val="1F1A17"/>
            </a:solidFill>
            <a:ln w="9525">
              <a:noFill/>
              <a:round/>
              <a:headEnd/>
              <a:tailEnd/>
            </a:ln>
          </p:spPr>
          <p:txBody>
            <a:bodyPr/>
            <a:lstStyle/>
            <a:p>
              <a:endParaRPr lang="en-US"/>
            </a:p>
          </p:txBody>
        </p:sp>
        <p:sp>
          <p:nvSpPr>
            <p:cNvPr id="5534" name="Freeform 1438"/>
            <p:cNvSpPr>
              <a:spLocks/>
            </p:cNvSpPr>
            <p:nvPr/>
          </p:nvSpPr>
          <p:spPr bwMode="auto">
            <a:xfrm>
              <a:off x="3663" y="2999"/>
              <a:ext cx="61" cy="65"/>
            </a:xfrm>
            <a:custGeom>
              <a:avLst/>
              <a:gdLst/>
              <a:ahLst/>
              <a:cxnLst>
                <a:cxn ang="0">
                  <a:pos x="31" y="23"/>
                </a:cxn>
                <a:cxn ang="0">
                  <a:pos x="31" y="22"/>
                </a:cxn>
                <a:cxn ang="0">
                  <a:pos x="31" y="18"/>
                </a:cxn>
                <a:cxn ang="0">
                  <a:pos x="31" y="15"/>
                </a:cxn>
                <a:cxn ang="0">
                  <a:pos x="28" y="12"/>
                </a:cxn>
                <a:cxn ang="0">
                  <a:pos x="15" y="7"/>
                </a:cxn>
                <a:cxn ang="0">
                  <a:pos x="1" y="0"/>
                </a:cxn>
                <a:cxn ang="0">
                  <a:pos x="0" y="3"/>
                </a:cxn>
                <a:cxn ang="0">
                  <a:pos x="0" y="7"/>
                </a:cxn>
                <a:cxn ang="0">
                  <a:pos x="5" y="8"/>
                </a:cxn>
                <a:cxn ang="0">
                  <a:pos x="11" y="12"/>
                </a:cxn>
                <a:cxn ang="0">
                  <a:pos x="5" y="17"/>
                </a:cxn>
                <a:cxn ang="0">
                  <a:pos x="0" y="22"/>
                </a:cxn>
                <a:cxn ang="0">
                  <a:pos x="1" y="22"/>
                </a:cxn>
                <a:cxn ang="0">
                  <a:pos x="3" y="23"/>
                </a:cxn>
                <a:cxn ang="0">
                  <a:pos x="8" y="22"/>
                </a:cxn>
                <a:cxn ang="0">
                  <a:pos x="13" y="18"/>
                </a:cxn>
                <a:cxn ang="0">
                  <a:pos x="11" y="23"/>
                </a:cxn>
                <a:cxn ang="0">
                  <a:pos x="10" y="27"/>
                </a:cxn>
                <a:cxn ang="0">
                  <a:pos x="15" y="25"/>
                </a:cxn>
                <a:cxn ang="0">
                  <a:pos x="18" y="22"/>
                </a:cxn>
                <a:cxn ang="0">
                  <a:pos x="16" y="27"/>
                </a:cxn>
                <a:cxn ang="0">
                  <a:pos x="16" y="33"/>
                </a:cxn>
                <a:cxn ang="0">
                  <a:pos x="20" y="27"/>
                </a:cxn>
                <a:cxn ang="0">
                  <a:pos x="23" y="27"/>
                </a:cxn>
                <a:cxn ang="0">
                  <a:pos x="23" y="30"/>
                </a:cxn>
                <a:cxn ang="0">
                  <a:pos x="21" y="37"/>
                </a:cxn>
                <a:cxn ang="0">
                  <a:pos x="25" y="35"/>
                </a:cxn>
                <a:cxn ang="0">
                  <a:pos x="26" y="33"/>
                </a:cxn>
                <a:cxn ang="0">
                  <a:pos x="30" y="33"/>
                </a:cxn>
                <a:cxn ang="0">
                  <a:pos x="31" y="35"/>
                </a:cxn>
                <a:cxn ang="0">
                  <a:pos x="33" y="38"/>
                </a:cxn>
                <a:cxn ang="0">
                  <a:pos x="36" y="45"/>
                </a:cxn>
                <a:cxn ang="0">
                  <a:pos x="40" y="45"/>
                </a:cxn>
                <a:cxn ang="0">
                  <a:pos x="41" y="45"/>
                </a:cxn>
                <a:cxn ang="0">
                  <a:pos x="43" y="47"/>
                </a:cxn>
                <a:cxn ang="0">
                  <a:pos x="43" y="48"/>
                </a:cxn>
                <a:cxn ang="0">
                  <a:pos x="43" y="52"/>
                </a:cxn>
                <a:cxn ang="0">
                  <a:pos x="38" y="53"/>
                </a:cxn>
                <a:cxn ang="0">
                  <a:pos x="30" y="53"/>
                </a:cxn>
                <a:cxn ang="0">
                  <a:pos x="23" y="52"/>
                </a:cxn>
                <a:cxn ang="0">
                  <a:pos x="15" y="50"/>
                </a:cxn>
                <a:cxn ang="0">
                  <a:pos x="8" y="47"/>
                </a:cxn>
                <a:cxn ang="0">
                  <a:pos x="16" y="53"/>
                </a:cxn>
                <a:cxn ang="0">
                  <a:pos x="25" y="57"/>
                </a:cxn>
                <a:cxn ang="0">
                  <a:pos x="33" y="58"/>
                </a:cxn>
                <a:cxn ang="0">
                  <a:pos x="41" y="60"/>
                </a:cxn>
                <a:cxn ang="0">
                  <a:pos x="45" y="57"/>
                </a:cxn>
                <a:cxn ang="0">
                  <a:pos x="48" y="53"/>
                </a:cxn>
                <a:cxn ang="0">
                  <a:pos x="53" y="60"/>
                </a:cxn>
                <a:cxn ang="0">
                  <a:pos x="56" y="65"/>
                </a:cxn>
                <a:cxn ang="0">
                  <a:pos x="60" y="60"/>
                </a:cxn>
                <a:cxn ang="0">
                  <a:pos x="61" y="53"/>
                </a:cxn>
                <a:cxn ang="0">
                  <a:pos x="55" y="47"/>
                </a:cxn>
                <a:cxn ang="0">
                  <a:pos x="46" y="40"/>
                </a:cxn>
                <a:cxn ang="0">
                  <a:pos x="43" y="35"/>
                </a:cxn>
                <a:cxn ang="0">
                  <a:pos x="43" y="28"/>
                </a:cxn>
                <a:cxn ang="0">
                  <a:pos x="40" y="25"/>
                </a:cxn>
                <a:cxn ang="0">
                  <a:pos x="36" y="22"/>
                </a:cxn>
                <a:cxn ang="0">
                  <a:pos x="35" y="22"/>
                </a:cxn>
                <a:cxn ang="0">
                  <a:pos x="31" y="23"/>
                </a:cxn>
              </a:cxnLst>
              <a:rect l="0" t="0" r="r" b="b"/>
              <a:pathLst>
                <a:path w="61" h="65">
                  <a:moveTo>
                    <a:pt x="31" y="23"/>
                  </a:moveTo>
                  <a:lnTo>
                    <a:pt x="31" y="22"/>
                  </a:lnTo>
                  <a:lnTo>
                    <a:pt x="31" y="18"/>
                  </a:lnTo>
                  <a:lnTo>
                    <a:pt x="31" y="15"/>
                  </a:lnTo>
                  <a:lnTo>
                    <a:pt x="28" y="12"/>
                  </a:lnTo>
                  <a:lnTo>
                    <a:pt x="15" y="7"/>
                  </a:lnTo>
                  <a:lnTo>
                    <a:pt x="1" y="0"/>
                  </a:lnTo>
                  <a:lnTo>
                    <a:pt x="0" y="3"/>
                  </a:lnTo>
                  <a:lnTo>
                    <a:pt x="0" y="7"/>
                  </a:lnTo>
                  <a:lnTo>
                    <a:pt x="5" y="8"/>
                  </a:lnTo>
                  <a:lnTo>
                    <a:pt x="11" y="12"/>
                  </a:lnTo>
                  <a:lnTo>
                    <a:pt x="5" y="17"/>
                  </a:lnTo>
                  <a:lnTo>
                    <a:pt x="0" y="22"/>
                  </a:lnTo>
                  <a:lnTo>
                    <a:pt x="1" y="22"/>
                  </a:lnTo>
                  <a:lnTo>
                    <a:pt x="3" y="23"/>
                  </a:lnTo>
                  <a:lnTo>
                    <a:pt x="8" y="22"/>
                  </a:lnTo>
                  <a:lnTo>
                    <a:pt x="13" y="18"/>
                  </a:lnTo>
                  <a:lnTo>
                    <a:pt x="11" y="23"/>
                  </a:lnTo>
                  <a:lnTo>
                    <a:pt x="10" y="27"/>
                  </a:lnTo>
                  <a:lnTo>
                    <a:pt x="15" y="25"/>
                  </a:lnTo>
                  <a:lnTo>
                    <a:pt x="18" y="22"/>
                  </a:lnTo>
                  <a:lnTo>
                    <a:pt x="16" y="27"/>
                  </a:lnTo>
                  <a:lnTo>
                    <a:pt x="16" y="33"/>
                  </a:lnTo>
                  <a:lnTo>
                    <a:pt x="20" y="27"/>
                  </a:lnTo>
                  <a:lnTo>
                    <a:pt x="23" y="27"/>
                  </a:lnTo>
                  <a:lnTo>
                    <a:pt x="23" y="30"/>
                  </a:lnTo>
                  <a:lnTo>
                    <a:pt x="21" y="37"/>
                  </a:lnTo>
                  <a:lnTo>
                    <a:pt x="25" y="35"/>
                  </a:lnTo>
                  <a:lnTo>
                    <a:pt x="26" y="33"/>
                  </a:lnTo>
                  <a:lnTo>
                    <a:pt x="30" y="33"/>
                  </a:lnTo>
                  <a:lnTo>
                    <a:pt x="31" y="35"/>
                  </a:lnTo>
                  <a:lnTo>
                    <a:pt x="33" y="38"/>
                  </a:lnTo>
                  <a:lnTo>
                    <a:pt x="36" y="45"/>
                  </a:lnTo>
                  <a:lnTo>
                    <a:pt x="40" y="45"/>
                  </a:lnTo>
                  <a:lnTo>
                    <a:pt x="41" y="45"/>
                  </a:lnTo>
                  <a:lnTo>
                    <a:pt x="43" y="47"/>
                  </a:lnTo>
                  <a:lnTo>
                    <a:pt x="43" y="48"/>
                  </a:lnTo>
                  <a:lnTo>
                    <a:pt x="43" y="52"/>
                  </a:lnTo>
                  <a:lnTo>
                    <a:pt x="38" y="53"/>
                  </a:lnTo>
                  <a:lnTo>
                    <a:pt x="30" y="53"/>
                  </a:lnTo>
                  <a:lnTo>
                    <a:pt x="23" y="52"/>
                  </a:lnTo>
                  <a:lnTo>
                    <a:pt x="15" y="50"/>
                  </a:lnTo>
                  <a:lnTo>
                    <a:pt x="8" y="47"/>
                  </a:lnTo>
                  <a:lnTo>
                    <a:pt x="16" y="53"/>
                  </a:lnTo>
                  <a:lnTo>
                    <a:pt x="25" y="57"/>
                  </a:lnTo>
                  <a:lnTo>
                    <a:pt x="33" y="58"/>
                  </a:lnTo>
                  <a:lnTo>
                    <a:pt x="41" y="60"/>
                  </a:lnTo>
                  <a:lnTo>
                    <a:pt x="45" y="57"/>
                  </a:lnTo>
                  <a:lnTo>
                    <a:pt x="48" y="53"/>
                  </a:lnTo>
                  <a:lnTo>
                    <a:pt x="53" y="60"/>
                  </a:lnTo>
                  <a:lnTo>
                    <a:pt x="56" y="65"/>
                  </a:lnTo>
                  <a:lnTo>
                    <a:pt x="60" y="60"/>
                  </a:lnTo>
                  <a:lnTo>
                    <a:pt x="61" y="53"/>
                  </a:lnTo>
                  <a:lnTo>
                    <a:pt x="55" y="47"/>
                  </a:lnTo>
                  <a:lnTo>
                    <a:pt x="46" y="40"/>
                  </a:lnTo>
                  <a:lnTo>
                    <a:pt x="43" y="35"/>
                  </a:lnTo>
                  <a:lnTo>
                    <a:pt x="43" y="28"/>
                  </a:lnTo>
                  <a:lnTo>
                    <a:pt x="40" y="25"/>
                  </a:lnTo>
                  <a:lnTo>
                    <a:pt x="36" y="22"/>
                  </a:lnTo>
                  <a:lnTo>
                    <a:pt x="35" y="22"/>
                  </a:lnTo>
                  <a:lnTo>
                    <a:pt x="31" y="23"/>
                  </a:lnTo>
                  <a:close/>
                </a:path>
              </a:pathLst>
            </a:custGeom>
            <a:solidFill>
              <a:srgbClr val="1F1A17"/>
            </a:solidFill>
            <a:ln w="9525">
              <a:noFill/>
              <a:round/>
              <a:headEnd/>
              <a:tailEnd/>
            </a:ln>
          </p:spPr>
          <p:txBody>
            <a:bodyPr/>
            <a:lstStyle/>
            <a:p>
              <a:endParaRPr lang="en-US"/>
            </a:p>
          </p:txBody>
        </p:sp>
        <p:sp>
          <p:nvSpPr>
            <p:cNvPr id="5535" name="Freeform 1439"/>
            <p:cNvSpPr>
              <a:spLocks/>
            </p:cNvSpPr>
            <p:nvPr/>
          </p:nvSpPr>
          <p:spPr bwMode="auto">
            <a:xfrm>
              <a:off x="3639" y="3032"/>
              <a:ext cx="144" cy="94"/>
            </a:xfrm>
            <a:custGeom>
              <a:avLst/>
              <a:gdLst/>
              <a:ahLst/>
              <a:cxnLst>
                <a:cxn ang="0">
                  <a:pos x="2" y="2"/>
                </a:cxn>
                <a:cxn ang="0">
                  <a:pos x="5" y="7"/>
                </a:cxn>
                <a:cxn ang="0">
                  <a:pos x="7" y="9"/>
                </a:cxn>
                <a:cxn ang="0">
                  <a:pos x="4" y="14"/>
                </a:cxn>
                <a:cxn ang="0">
                  <a:pos x="7" y="19"/>
                </a:cxn>
                <a:cxn ang="0">
                  <a:pos x="14" y="27"/>
                </a:cxn>
                <a:cxn ang="0">
                  <a:pos x="15" y="35"/>
                </a:cxn>
                <a:cxn ang="0">
                  <a:pos x="22" y="40"/>
                </a:cxn>
                <a:cxn ang="0">
                  <a:pos x="24" y="44"/>
                </a:cxn>
                <a:cxn ang="0">
                  <a:pos x="27" y="52"/>
                </a:cxn>
                <a:cxn ang="0">
                  <a:pos x="39" y="54"/>
                </a:cxn>
                <a:cxn ang="0">
                  <a:pos x="40" y="57"/>
                </a:cxn>
                <a:cxn ang="0">
                  <a:pos x="45" y="66"/>
                </a:cxn>
                <a:cxn ang="0">
                  <a:pos x="52" y="64"/>
                </a:cxn>
                <a:cxn ang="0">
                  <a:pos x="55" y="66"/>
                </a:cxn>
                <a:cxn ang="0">
                  <a:pos x="59" y="72"/>
                </a:cxn>
                <a:cxn ang="0">
                  <a:pos x="64" y="69"/>
                </a:cxn>
                <a:cxn ang="0">
                  <a:pos x="65" y="69"/>
                </a:cxn>
                <a:cxn ang="0">
                  <a:pos x="70" y="67"/>
                </a:cxn>
                <a:cxn ang="0">
                  <a:pos x="75" y="67"/>
                </a:cxn>
                <a:cxn ang="0">
                  <a:pos x="82" y="71"/>
                </a:cxn>
                <a:cxn ang="0">
                  <a:pos x="89" y="76"/>
                </a:cxn>
                <a:cxn ang="0">
                  <a:pos x="94" y="79"/>
                </a:cxn>
                <a:cxn ang="0">
                  <a:pos x="101" y="74"/>
                </a:cxn>
                <a:cxn ang="0">
                  <a:pos x="102" y="72"/>
                </a:cxn>
                <a:cxn ang="0">
                  <a:pos x="107" y="77"/>
                </a:cxn>
                <a:cxn ang="0">
                  <a:pos x="112" y="77"/>
                </a:cxn>
                <a:cxn ang="0">
                  <a:pos x="117" y="72"/>
                </a:cxn>
                <a:cxn ang="0">
                  <a:pos x="122" y="74"/>
                </a:cxn>
                <a:cxn ang="0">
                  <a:pos x="124" y="81"/>
                </a:cxn>
                <a:cxn ang="0">
                  <a:pos x="127" y="91"/>
                </a:cxn>
                <a:cxn ang="0">
                  <a:pos x="136" y="94"/>
                </a:cxn>
                <a:cxn ang="0">
                  <a:pos x="144" y="91"/>
                </a:cxn>
                <a:cxn ang="0">
                  <a:pos x="144" y="86"/>
                </a:cxn>
                <a:cxn ang="0">
                  <a:pos x="139" y="84"/>
                </a:cxn>
                <a:cxn ang="0">
                  <a:pos x="136" y="82"/>
                </a:cxn>
                <a:cxn ang="0">
                  <a:pos x="134" y="76"/>
                </a:cxn>
                <a:cxn ang="0">
                  <a:pos x="134" y="69"/>
                </a:cxn>
                <a:cxn ang="0">
                  <a:pos x="134" y="64"/>
                </a:cxn>
                <a:cxn ang="0">
                  <a:pos x="122" y="66"/>
                </a:cxn>
                <a:cxn ang="0">
                  <a:pos x="124" y="59"/>
                </a:cxn>
                <a:cxn ang="0">
                  <a:pos x="126" y="52"/>
                </a:cxn>
                <a:cxn ang="0">
                  <a:pos x="121" y="54"/>
                </a:cxn>
                <a:cxn ang="0">
                  <a:pos x="112" y="56"/>
                </a:cxn>
                <a:cxn ang="0">
                  <a:pos x="109" y="51"/>
                </a:cxn>
                <a:cxn ang="0">
                  <a:pos x="97" y="44"/>
                </a:cxn>
                <a:cxn ang="0">
                  <a:pos x="79" y="39"/>
                </a:cxn>
                <a:cxn ang="0">
                  <a:pos x="55" y="35"/>
                </a:cxn>
                <a:cxn ang="0">
                  <a:pos x="34" y="32"/>
                </a:cxn>
                <a:cxn ang="0">
                  <a:pos x="30" y="29"/>
                </a:cxn>
                <a:cxn ang="0">
                  <a:pos x="27" y="27"/>
                </a:cxn>
                <a:cxn ang="0">
                  <a:pos x="22" y="25"/>
                </a:cxn>
                <a:cxn ang="0">
                  <a:pos x="19" y="19"/>
                </a:cxn>
                <a:cxn ang="0">
                  <a:pos x="10" y="7"/>
                </a:cxn>
                <a:cxn ang="0">
                  <a:pos x="4" y="0"/>
                </a:cxn>
              </a:cxnLst>
              <a:rect l="0" t="0" r="r" b="b"/>
              <a:pathLst>
                <a:path w="144" h="94">
                  <a:moveTo>
                    <a:pt x="0" y="0"/>
                  </a:moveTo>
                  <a:lnTo>
                    <a:pt x="2" y="2"/>
                  </a:lnTo>
                  <a:lnTo>
                    <a:pt x="2" y="5"/>
                  </a:lnTo>
                  <a:lnTo>
                    <a:pt x="5" y="7"/>
                  </a:lnTo>
                  <a:lnTo>
                    <a:pt x="7" y="7"/>
                  </a:lnTo>
                  <a:lnTo>
                    <a:pt x="7" y="9"/>
                  </a:lnTo>
                  <a:lnTo>
                    <a:pt x="7" y="10"/>
                  </a:lnTo>
                  <a:lnTo>
                    <a:pt x="4" y="14"/>
                  </a:lnTo>
                  <a:lnTo>
                    <a:pt x="0" y="17"/>
                  </a:lnTo>
                  <a:lnTo>
                    <a:pt x="7" y="19"/>
                  </a:lnTo>
                  <a:lnTo>
                    <a:pt x="14" y="22"/>
                  </a:lnTo>
                  <a:lnTo>
                    <a:pt x="14" y="27"/>
                  </a:lnTo>
                  <a:lnTo>
                    <a:pt x="14" y="32"/>
                  </a:lnTo>
                  <a:lnTo>
                    <a:pt x="15" y="35"/>
                  </a:lnTo>
                  <a:lnTo>
                    <a:pt x="17" y="40"/>
                  </a:lnTo>
                  <a:lnTo>
                    <a:pt x="22" y="40"/>
                  </a:lnTo>
                  <a:lnTo>
                    <a:pt x="27" y="40"/>
                  </a:lnTo>
                  <a:lnTo>
                    <a:pt x="24" y="44"/>
                  </a:lnTo>
                  <a:lnTo>
                    <a:pt x="20" y="47"/>
                  </a:lnTo>
                  <a:lnTo>
                    <a:pt x="27" y="52"/>
                  </a:lnTo>
                  <a:lnTo>
                    <a:pt x="34" y="57"/>
                  </a:lnTo>
                  <a:lnTo>
                    <a:pt x="39" y="54"/>
                  </a:lnTo>
                  <a:lnTo>
                    <a:pt x="40" y="54"/>
                  </a:lnTo>
                  <a:lnTo>
                    <a:pt x="40" y="57"/>
                  </a:lnTo>
                  <a:lnTo>
                    <a:pt x="40" y="62"/>
                  </a:lnTo>
                  <a:lnTo>
                    <a:pt x="45" y="66"/>
                  </a:lnTo>
                  <a:lnTo>
                    <a:pt x="52" y="69"/>
                  </a:lnTo>
                  <a:lnTo>
                    <a:pt x="52" y="64"/>
                  </a:lnTo>
                  <a:lnTo>
                    <a:pt x="54" y="59"/>
                  </a:lnTo>
                  <a:lnTo>
                    <a:pt x="55" y="66"/>
                  </a:lnTo>
                  <a:lnTo>
                    <a:pt x="57" y="71"/>
                  </a:lnTo>
                  <a:lnTo>
                    <a:pt x="59" y="72"/>
                  </a:lnTo>
                  <a:lnTo>
                    <a:pt x="62" y="72"/>
                  </a:lnTo>
                  <a:lnTo>
                    <a:pt x="64" y="69"/>
                  </a:lnTo>
                  <a:lnTo>
                    <a:pt x="65" y="64"/>
                  </a:lnTo>
                  <a:lnTo>
                    <a:pt x="65" y="69"/>
                  </a:lnTo>
                  <a:lnTo>
                    <a:pt x="67" y="72"/>
                  </a:lnTo>
                  <a:lnTo>
                    <a:pt x="70" y="67"/>
                  </a:lnTo>
                  <a:lnTo>
                    <a:pt x="74" y="64"/>
                  </a:lnTo>
                  <a:lnTo>
                    <a:pt x="75" y="67"/>
                  </a:lnTo>
                  <a:lnTo>
                    <a:pt x="77" y="72"/>
                  </a:lnTo>
                  <a:lnTo>
                    <a:pt x="82" y="71"/>
                  </a:lnTo>
                  <a:lnTo>
                    <a:pt x="87" y="69"/>
                  </a:lnTo>
                  <a:lnTo>
                    <a:pt x="89" y="76"/>
                  </a:lnTo>
                  <a:lnTo>
                    <a:pt x="90" y="79"/>
                  </a:lnTo>
                  <a:lnTo>
                    <a:pt x="94" y="79"/>
                  </a:lnTo>
                  <a:lnTo>
                    <a:pt x="99" y="77"/>
                  </a:lnTo>
                  <a:lnTo>
                    <a:pt x="101" y="74"/>
                  </a:lnTo>
                  <a:lnTo>
                    <a:pt x="101" y="72"/>
                  </a:lnTo>
                  <a:lnTo>
                    <a:pt x="102" y="72"/>
                  </a:lnTo>
                  <a:lnTo>
                    <a:pt x="104" y="72"/>
                  </a:lnTo>
                  <a:lnTo>
                    <a:pt x="107" y="77"/>
                  </a:lnTo>
                  <a:lnTo>
                    <a:pt x="109" y="82"/>
                  </a:lnTo>
                  <a:lnTo>
                    <a:pt x="112" y="77"/>
                  </a:lnTo>
                  <a:lnTo>
                    <a:pt x="116" y="72"/>
                  </a:lnTo>
                  <a:lnTo>
                    <a:pt x="117" y="72"/>
                  </a:lnTo>
                  <a:lnTo>
                    <a:pt x="121" y="72"/>
                  </a:lnTo>
                  <a:lnTo>
                    <a:pt x="122" y="74"/>
                  </a:lnTo>
                  <a:lnTo>
                    <a:pt x="122" y="76"/>
                  </a:lnTo>
                  <a:lnTo>
                    <a:pt x="124" y="81"/>
                  </a:lnTo>
                  <a:lnTo>
                    <a:pt x="124" y="86"/>
                  </a:lnTo>
                  <a:lnTo>
                    <a:pt x="127" y="91"/>
                  </a:lnTo>
                  <a:lnTo>
                    <a:pt x="131" y="92"/>
                  </a:lnTo>
                  <a:lnTo>
                    <a:pt x="136" y="94"/>
                  </a:lnTo>
                  <a:lnTo>
                    <a:pt x="141" y="94"/>
                  </a:lnTo>
                  <a:lnTo>
                    <a:pt x="144" y="91"/>
                  </a:lnTo>
                  <a:lnTo>
                    <a:pt x="144" y="87"/>
                  </a:lnTo>
                  <a:lnTo>
                    <a:pt x="144" y="86"/>
                  </a:lnTo>
                  <a:lnTo>
                    <a:pt x="144" y="86"/>
                  </a:lnTo>
                  <a:lnTo>
                    <a:pt x="139" y="84"/>
                  </a:lnTo>
                  <a:lnTo>
                    <a:pt x="134" y="84"/>
                  </a:lnTo>
                  <a:lnTo>
                    <a:pt x="136" y="82"/>
                  </a:lnTo>
                  <a:lnTo>
                    <a:pt x="139" y="79"/>
                  </a:lnTo>
                  <a:lnTo>
                    <a:pt x="134" y="76"/>
                  </a:lnTo>
                  <a:lnTo>
                    <a:pt x="131" y="71"/>
                  </a:lnTo>
                  <a:lnTo>
                    <a:pt x="134" y="69"/>
                  </a:lnTo>
                  <a:lnTo>
                    <a:pt x="139" y="67"/>
                  </a:lnTo>
                  <a:lnTo>
                    <a:pt x="134" y="64"/>
                  </a:lnTo>
                  <a:lnTo>
                    <a:pt x="127" y="64"/>
                  </a:lnTo>
                  <a:lnTo>
                    <a:pt x="122" y="66"/>
                  </a:lnTo>
                  <a:lnTo>
                    <a:pt x="121" y="64"/>
                  </a:lnTo>
                  <a:lnTo>
                    <a:pt x="124" y="59"/>
                  </a:lnTo>
                  <a:lnTo>
                    <a:pt x="126" y="54"/>
                  </a:lnTo>
                  <a:lnTo>
                    <a:pt x="126" y="52"/>
                  </a:lnTo>
                  <a:lnTo>
                    <a:pt x="124" y="49"/>
                  </a:lnTo>
                  <a:lnTo>
                    <a:pt x="121" y="54"/>
                  </a:lnTo>
                  <a:lnTo>
                    <a:pt x="116" y="56"/>
                  </a:lnTo>
                  <a:lnTo>
                    <a:pt x="112" y="56"/>
                  </a:lnTo>
                  <a:lnTo>
                    <a:pt x="111" y="54"/>
                  </a:lnTo>
                  <a:lnTo>
                    <a:pt x="109" y="51"/>
                  </a:lnTo>
                  <a:lnTo>
                    <a:pt x="109" y="47"/>
                  </a:lnTo>
                  <a:lnTo>
                    <a:pt x="97" y="44"/>
                  </a:lnTo>
                  <a:lnTo>
                    <a:pt x="85" y="37"/>
                  </a:lnTo>
                  <a:lnTo>
                    <a:pt x="79" y="39"/>
                  </a:lnTo>
                  <a:lnTo>
                    <a:pt x="69" y="40"/>
                  </a:lnTo>
                  <a:lnTo>
                    <a:pt x="55" y="35"/>
                  </a:lnTo>
                  <a:lnTo>
                    <a:pt x="42" y="34"/>
                  </a:lnTo>
                  <a:lnTo>
                    <a:pt x="34" y="32"/>
                  </a:lnTo>
                  <a:lnTo>
                    <a:pt x="25" y="32"/>
                  </a:lnTo>
                  <a:lnTo>
                    <a:pt x="30" y="29"/>
                  </a:lnTo>
                  <a:lnTo>
                    <a:pt x="34" y="25"/>
                  </a:lnTo>
                  <a:lnTo>
                    <a:pt x="27" y="27"/>
                  </a:lnTo>
                  <a:lnTo>
                    <a:pt x="20" y="27"/>
                  </a:lnTo>
                  <a:lnTo>
                    <a:pt x="22" y="25"/>
                  </a:lnTo>
                  <a:lnTo>
                    <a:pt x="24" y="22"/>
                  </a:lnTo>
                  <a:lnTo>
                    <a:pt x="19" y="19"/>
                  </a:lnTo>
                  <a:lnTo>
                    <a:pt x="14" y="14"/>
                  </a:lnTo>
                  <a:lnTo>
                    <a:pt x="10" y="7"/>
                  </a:lnTo>
                  <a:lnTo>
                    <a:pt x="5" y="2"/>
                  </a:lnTo>
                  <a:lnTo>
                    <a:pt x="4" y="0"/>
                  </a:lnTo>
                  <a:lnTo>
                    <a:pt x="0" y="0"/>
                  </a:lnTo>
                  <a:close/>
                </a:path>
              </a:pathLst>
            </a:custGeom>
            <a:solidFill>
              <a:srgbClr val="1F1A17"/>
            </a:solidFill>
            <a:ln w="9525">
              <a:noFill/>
              <a:round/>
              <a:headEnd/>
              <a:tailEnd/>
            </a:ln>
          </p:spPr>
          <p:txBody>
            <a:bodyPr/>
            <a:lstStyle/>
            <a:p>
              <a:endParaRPr lang="en-US"/>
            </a:p>
          </p:txBody>
        </p:sp>
        <p:sp>
          <p:nvSpPr>
            <p:cNvPr id="5536" name="Freeform 1440"/>
            <p:cNvSpPr>
              <a:spLocks/>
            </p:cNvSpPr>
            <p:nvPr/>
          </p:nvSpPr>
          <p:spPr bwMode="auto">
            <a:xfrm>
              <a:off x="3643" y="3019"/>
              <a:ext cx="18" cy="23"/>
            </a:xfrm>
            <a:custGeom>
              <a:avLst/>
              <a:gdLst/>
              <a:ahLst/>
              <a:cxnLst>
                <a:cxn ang="0">
                  <a:pos x="0" y="0"/>
                </a:cxn>
                <a:cxn ang="0">
                  <a:pos x="0" y="3"/>
                </a:cxn>
                <a:cxn ang="0">
                  <a:pos x="3" y="10"/>
                </a:cxn>
                <a:cxn ang="0">
                  <a:pos x="11" y="18"/>
                </a:cxn>
                <a:cxn ang="0">
                  <a:pos x="18" y="23"/>
                </a:cxn>
                <a:cxn ang="0">
                  <a:pos x="13" y="13"/>
                </a:cxn>
                <a:cxn ang="0">
                  <a:pos x="0" y="0"/>
                </a:cxn>
              </a:cxnLst>
              <a:rect l="0" t="0" r="r" b="b"/>
              <a:pathLst>
                <a:path w="18" h="23">
                  <a:moveTo>
                    <a:pt x="0" y="0"/>
                  </a:moveTo>
                  <a:lnTo>
                    <a:pt x="0" y="3"/>
                  </a:lnTo>
                  <a:lnTo>
                    <a:pt x="3" y="10"/>
                  </a:lnTo>
                  <a:lnTo>
                    <a:pt x="11" y="18"/>
                  </a:lnTo>
                  <a:lnTo>
                    <a:pt x="18" y="23"/>
                  </a:lnTo>
                  <a:lnTo>
                    <a:pt x="13" y="13"/>
                  </a:lnTo>
                  <a:lnTo>
                    <a:pt x="0" y="0"/>
                  </a:lnTo>
                  <a:close/>
                </a:path>
              </a:pathLst>
            </a:custGeom>
            <a:solidFill>
              <a:srgbClr val="1F1A17"/>
            </a:solidFill>
            <a:ln w="9525">
              <a:noFill/>
              <a:round/>
              <a:headEnd/>
              <a:tailEnd/>
            </a:ln>
          </p:spPr>
          <p:txBody>
            <a:bodyPr/>
            <a:lstStyle/>
            <a:p>
              <a:endParaRPr lang="en-US"/>
            </a:p>
          </p:txBody>
        </p:sp>
        <p:sp>
          <p:nvSpPr>
            <p:cNvPr id="5537" name="Freeform 1441"/>
            <p:cNvSpPr>
              <a:spLocks/>
            </p:cNvSpPr>
            <p:nvPr/>
          </p:nvSpPr>
          <p:spPr bwMode="auto">
            <a:xfrm>
              <a:off x="3729" y="3041"/>
              <a:ext cx="27" cy="45"/>
            </a:xfrm>
            <a:custGeom>
              <a:avLst/>
              <a:gdLst/>
              <a:ahLst/>
              <a:cxnLst>
                <a:cxn ang="0">
                  <a:pos x="0" y="0"/>
                </a:cxn>
                <a:cxn ang="0">
                  <a:pos x="5" y="11"/>
                </a:cxn>
                <a:cxn ang="0">
                  <a:pos x="4" y="15"/>
                </a:cxn>
                <a:cxn ang="0">
                  <a:pos x="4" y="20"/>
                </a:cxn>
                <a:cxn ang="0">
                  <a:pos x="9" y="25"/>
                </a:cxn>
                <a:cxn ang="0">
                  <a:pos x="12" y="28"/>
                </a:cxn>
                <a:cxn ang="0">
                  <a:pos x="14" y="31"/>
                </a:cxn>
                <a:cxn ang="0">
                  <a:pos x="16" y="35"/>
                </a:cxn>
                <a:cxn ang="0">
                  <a:pos x="16" y="40"/>
                </a:cxn>
                <a:cxn ang="0">
                  <a:pos x="16" y="43"/>
                </a:cxn>
                <a:cxn ang="0">
                  <a:pos x="21" y="45"/>
                </a:cxn>
                <a:cxn ang="0">
                  <a:pos x="24" y="38"/>
                </a:cxn>
                <a:cxn ang="0">
                  <a:pos x="27" y="30"/>
                </a:cxn>
                <a:cxn ang="0">
                  <a:pos x="14" y="20"/>
                </a:cxn>
                <a:cxn ang="0">
                  <a:pos x="11" y="20"/>
                </a:cxn>
                <a:cxn ang="0">
                  <a:pos x="12" y="11"/>
                </a:cxn>
                <a:cxn ang="0">
                  <a:pos x="0" y="0"/>
                </a:cxn>
              </a:cxnLst>
              <a:rect l="0" t="0" r="r" b="b"/>
              <a:pathLst>
                <a:path w="27" h="45">
                  <a:moveTo>
                    <a:pt x="0" y="0"/>
                  </a:moveTo>
                  <a:lnTo>
                    <a:pt x="5" y="11"/>
                  </a:lnTo>
                  <a:lnTo>
                    <a:pt x="4" y="15"/>
                  </a:lnTo>
                  <a:lnTo>
                    <a:pt x="4" y="20"/>
                  </a:lnTo>
                  <a:lnTo>
                    <a:pt x="9" y="25"/>
                  </a:lnTo>
                  <a:lnTo>
                    <a:pt x="12" y="28"/>
                  </a:lnTo>
                  <a:lnTo>
                    <a:pt x="14" y="31"/>
                  </a:lnTo>
                  <a:lnTo>
                    <a:pt x="16" y="35"/>
                  </a:lnTo>
                  <a:lnTo>
                    <a:pt x="16" y="40"/>
                  </a:lnTo>
                  <a:lnTo>
                    <a:pt x="16" y="43"/>
                  </a:lnTo>
                  <a:lnTo>
                    <a:pt x="21" y="45"/>
                  </a:lnTo>
                  <a:lnTo>
                    <a:pt x="24" y="38"/>
                  </a:lnTo>
                  <a:lnTo>
                    <a:pt x="27" y="30"/>
                  </a:lnTo>
                  <a:lnTo>
                    <a:pt x="14" y="20"/>
                  </a:lnTo>
                  <a:lnTo>
                    <a:pt x="11" y="20"/>
                  </a:lnTo>
                  <a:lnTo>
                    <a:pt x="12" y="11"/>
                  </a:lnTo>
                  <a:lnTo>
                    <a:pt x="0" y="0"/>
                  </a:lnTo>
                  <a:close/>
                </a:path>
              </a:pathLst>
            </a:custGeom>
            <a:solidFill>
              <a:srgbClr val="1F1A17"/>
            </a:solidFill>
            <a:ln w="9525">
              <a:noFill/>
              <a:round/>
              <a:headEnd/>
              <a:tailEnd/>
            </a:ln>
          </p:spPr>
          <p:txBody>
            <a:bodyPr/>
            <a:lstStyle/>
            <a:p>
              <a:endParaRPr lang="en-US"/>
            </a:p>
          </p:txBody>
        </p:sp>
        <p:sp>
          <p:nvSpPr>
            <p:cNvPr id="5538" name="Freeform 1442"/>
            <p:cNvSpPr>
              <a:spLocks/>
            </p:cNvSpPr>
            <p:nvPr/>
          </p:nvSpPr>
          <p:spPr bwMode="auto">
            <a:xfrm>
              <a:off x="3664" y="3091"/>
              <a:ext cx="122" cy="97"/>
            </a:xfrm>
            <a:custGeom>
              <a:avLst/>
              <a:gdLst/>
              <a:ahLst/>
              <a:cxnLst>
                <a:cxn ang="0">
                  <a:pos x="0" y="3"/>
                </a:cxn>
                <a:cxn ang="0">
                  <a:pos x="4" y="10"/>
                </a:cxn>
                <a:cxn ang="0">
                  <a:pos x="7" y="13"/>
                </a:cxn>
                <a:cxn ang="0">
                  <a:pos x="10" y="17"/>
                </a:cxn>
                <a:cxn ang="0">
                  <a:pos x="14" y="15"/>
                </a:cxn>
                <a:cxn ang="0">
                  <a:pos x="17" y="15"/>
                </a:cxn>
                <a:cxn ang="0">
                  <a:pos x="17" y="22"/>
                </a:cxn>
                <a:cxn ang="0">
                  <a:pos x="12" y="25"/>
                </a:cxn>
                <a:cxn ang="0">
                  <a:pos x="12" y="28"/>
                </a:cxn>
                <a:cxn ang="0">
                  <a:pos x="15" y="32"/>
                </a:cxn>
                <a:cxn ang="0">
                  <a:pos x="25" y="33"/>
                </a:cxn>
                <a:cxn ang="0">
                  <a:pos x="34" y="37"/>
                </a:cxn>
                <a:cxn ang="0">
                  <a:pos x="40" y="38"/>
                </a:cxn>
                <a:cxn ang="0">
                  <a:pos x="49" y="42"/>
                </a:cxn>
                <a:cxn ang="0">
                  <a:pos x="52" y="52"/>
                </a:cxn>
                <a:cxn ang="0">
                  <a:pos x="47" y="53"/>
                </a:cxn>
                <a:cxn ang="0">
                  <a:pos x="40" y="53"/>
                </a:cxn>
                <a:cxn ang="0">
                  <a:pos x="30" y="55"/>
                </a:cxn>
                <a:cxn ang="0">
                  <a:pos x="22" y="57"/>
                </a:cxn>
                <a:cxn ang="0">
                  <a:pos x="22" y="60"/>
                </a:cxn>
                <a:cxn ang="0">
                  <a:pos x="22" y="65"/>
                </a:cxn>
                <a:cxn ang="0">
                  <a:pos x="19" y="72"/>
                </a:cxn>
                <a:cxn ang="0">
                  <a:pos x="27" y="77"/>
                </a:cxn>
                <a:cxn ang="0">
                  <a:pos x="35" y="70"/>
                </a:cxn>
                <a:cxn ang="0">
                  <a:pos x="40" y="65"/>
                </a:cxn>
                <a:cxn ang="0">
                  <a:pos x="42" y="68"/>
                </a:cxn>
                <a:cxn ang="0">
                  <a:pos x="47" y="73"/>
                </a:cxn>
                <a:cxn ang="0">
                  <a:pos x="54" y="70"/>
                </a:cxn>
                <a:cxn ang="0">
                  <a:pos x="59" y="68"/>
                </a:cxn>
                <a:cxn ang="0">
                  <a:pos x="62" y="75"/>
                </a:cxn>
                <a:cxn ang="0">
                  <a:pos x="65" y="68"/>
                </a:cxn>
                <a:cxn ang="0">
                  <a:pos x="69" y="67"/>
                </a:cxn>
                <a:cxn ang="0">
                  <a:pos x="74" y="80"/>
                </a:cxn>
                <a:cxn ang="0">
                  <a:pos x="79" y="82"/>
                </a:cxn>
                <a:cxn ang="0">
                  <a:pos x="81" y="87"/>
                </a:cxn>
                <a:cxn ang="0">
                  <a:pos x="84" y="95"/>
                </a:cxn>
                <a:cxn ang="0">
                  <a:pos x="92" y="90"/>
                </a:cxn>
                <a:cxn ang="0">
                  <a:pos x="104" y="89"/>
                </a:cxn>
                <a:cxn ang="0">
                  <a:pos x="117" y="90"/>
                </a:cxn>
                <a:cxn ang="0">
                  <a:pos x="121" y="80"/>
                </a:cxn>
                <a:cxn ang="0">
                  <a:pos x="114" y="73"/>
                </a:cxn>
                <a:cxn ang="0">
                  <a:pos x="109" y="70"/>
                </a:cxn>
                <a:cxn ang="0">
                  <a:pos x="104" y="67"/>
                </a:cxn>
                <a:cxn ang="0">
                  <a:pos x="101" y="65"/>
                </a:cxn>
                <a:cxn ang="0">
                  <a:pos x="97" y="63"/>
                </a:cxn>
                <a:cxn ang="0">
                  <a:pos x="94" y="63"/>
                </a:cxn>
                <a:cxn ang="0">
                  <a:pos x="89" y="58"/>
                </a:cxn>
                <a:cxn ang="0">
                  <a:pos x="79" y="52"/>
                </a:cxn>
                <a:cxn ang="0">
                  <a:pos x="77" y="42"/>
                </a:cxn>
                <a:cxn ang="0">
                  <a:pos x="76" y="35"/>
                </a:cxn>
                <a:cxn ang="0">
                  <a:pos x="69" y="30"/>
                </a:cxn>
                <a:cxn ang="0">
                  <a:pos x="57" y="28"/>
                </a:cxn>
                <a:cxn ang="0">
                  <a:pos x="39" y="22"/>
                </a:cxn>
                <a:cxn ang="0">
                  <a:pos x="35" y="25"/>
                </a:cxn>
                <a:cxn ang="0">
                  <a:pos x="34" y="27"/>
                </a:cxn>
                <a:cxn ang="0">
                  <a:pos x="25" y="20"/>
                </a:cxn>
                <a:cxn ang="0">
                  <a:pos x="19" y="10"/>
                </a:cxn>
                <a:cxn ang="0">
                  <a:pos x="5" y="2"/>
                </a:cxn>
              </a:cxnLst>
              <a:rect l="0" t="0" r="r" b="b"/>
              <a:pathLst>
                <a:path w="122" h="97">
                  <a:moveTo>
                    <a:pt x="0" y="0"/>
                  </a:moveTo>
                  <a:lnTo>
                    <a:pt x="0" y="3"/>
                  </a:lnTo>
                  <a:lnTo>
                    <a:pt x="2" y="7"/>
                  </a:lnTo>
                  <a:lnTo>
                    <a:pt x="4" y="10"/>
                  </a:lnTo>
                  <a:lnTo>
                    <a:pt x="7" y="8"/>
                  </a:lnTo>
                  <a:lnTo>
                    <a:pt x="7" y="13"/>
                  </a:lnTo>
                  <a:lnTo>
                    <a:pt x="9" y="17"/>
                  </a:lnTo>
                  <a:lnTo>
                    <a:pt x="10" y="17"/>
                  </a:lnTo>
                  <a:lnTo>
                    <a:pt x="12" y="17"/>
                  </a:lnTo>
                  <a:lnTo>
                    <a:pt x="14" y="15"/>
                  </a:lnTo>
                  <a:lnTo>
                    <a:pt x="17" y="13"/>
                  </a:lnTo>
                  <a:lnTo>
                    <a:pt x="17" y="15"/>
                  </a:lnTo>
                  <a:lnTo>
                    <a:pt x="19" y="17"/>
                  </a:lnTo>
                  <a:lnTo>
                    <a:pt x="17" y="22"/>
                  </a:lnTo>
                  <a:lnTo>
                    <a:pt x="15" y="27"/>
                  </a:lnTo>
                  <a:lnTo>
                    <a:pt x="12" y="25"/>
                  </a:lnTo>
                  <a:lnTo>
                    <a:pt x="10" y="23"/>
                  </a:lnTo>
                  <a:lnTo>
                    <a:pt x="12" y="28"/>
                  </a:lnTo>
                  <a:lnTo>
                    <a:pt x="14" y="30"/>
                  </a:lnTo>
                  <a:lnTo>
                    <a:pt x="15" y="32"/>
                  </a:lnTo>
                  <a:lnTo>
                    <a:pt x="19" y="33"/>
                  </a:lnTo>
                  <a:lnTo>
                    <a:pt x="25" y="33"/>
                  </a:lnTo>
                  <a:lnTo>
                    <a:pt x="32" y="32"/>
                  </a:lnTo>
                  <a:lnTo>
                    <a:pt x="34" y="37"/>
                  </a:lnTo>
                  <a:lnTo>
                    <a:pt x="35" y="40"/>
                  </a:lnTo>
                  <a:lnTo>
                    <a:pt x="40" y="38"/>
                  </a:lnTo>
                  <a:lnTo>
                    <a:pt x="45" y="37"/>
                  </a:lnTo>
                  <a:lnTo>
                    <a:pt x="49" y="42"/>
                  </a:lnTo>
                  <a:lnTo>
                    <a:pt x="52" y="47"/>
                  </a:lnTo>
                  <a:lnTo>
                    <a:pt x="52" y="52"/>
                  </a:lnTo>
                  <a:lnTo>
                    <a:pt x="49" y="58"/>
                  </a:lnTo>
                  <a:lnTo>
                    <a:pt x="47" y="53"/>
                  </a:lnTo>
                  <a:lnTo>
                    <a:pt x="44" y="50"/>
                  </a:lnTo>
                  <a:lnTo>
                    <a:pt x="40" y="53"/>
                  </a:lnTo>
                  <a:lnTo>
                    <a:pt x="37" y="57"/>
                  </a:lnTo>
                  <a:lnTo>
                    <a:pt x="30" y="55"/>
                  </a:lnTo>
                  <a:lnTo>
                    <a:pt x="25" y="55"/>
                  </a:lnTo>
                  <a:lnTo>
                    <a:pt x="22" y="57"/>
                  </a:lnTo>
                  <a:lnTo>
                    <a:pt x="17" y="60"/>
                  </a:lnTo>
                  <a:lnTo>
                    <a:pt x="22" y="60"/>
                  </a:lnTo>
                  <a:lnTo>
                    <a:pt x="27" y="62"/>
                  </a:lnTo>
                  <a:lnTo>
                    <a:pt x="22" y="65"/>
                  </a:lnTo>
                  <a:lnTo>
                    <a:pt x="15" y="68"/>
                  </a:lnTo>
                  <a:lnTo>
                    <a:pt x="19" y="72"/>
                  </a:lnTo>
                  <a:lnTo>
                    <a:pt x="22" y="75"/>
                  </a:lnTo>
                  <a:lnTo>
                    <a:pt x="27" y="77"/>
                  </a:lnTo>
                  <a:lnTo>
                    <a:pt x="32" y="75"/>
                  </a:lnTo>
                  <a:lnTo>
                    <a:pt x="35" y="70"/>
                  </a:lnTo>
                  <a:lnTo>
                    <a:pt x="39" y="65"/>
                  </a:lnTo>
                  <a:lnTo>
                    <a:pt x="40" y="65"/>
                  </a:lnTo>
                  <a:lnTo>
                    <a:pt x="42" y="65"/>
                  </a:lnTo>
                  <a:lnTo>
                    <a:pt x="42" y="68"/>
                  </a:lnTo>
                  <a:lnTo>
                    <a:pt x="44" y="72"/>
                  </a:lnTo>
                  <a:lnTo>
                    <a:pt x="47" y="73"/>
                  </a:lnTo>
                  <a:lnTo>
                    <a:pt x="50" y="75"/>
                  </a:lnTo>
                  <a:lnTo>
                    <a:pt x="54" y="70"/>
                  </a:lnTo>
                  <a:lnTo>
                    <a:pt x="57" y="63"/>
                  </a:lnTo>
                  <a:lnTo>
                    <a:pt x="59" y="68"/>
                  </a:lnTo>
                  <a:lnTo>
                    <a:pt x="59" y="73"/>
                  </a:lnTo>
                  <a:lnTo>
                    <a:pt x="62" y="75"/>
                  </a:lnTo>
                  <a:lnTo>
                    <a:pt x="64" y="75"/>
                  </a:lnTo>
                  <a:lnTo>
                    <a:pt x="65" y="68"/>
                  </a:lnTo>
                  <a:lnTo>
                    <a:pt x="65" y="60"/>
                  </a:lnTo>
                  <a:lnTo>
                    <a:pt x="69" y="67"/>
                  </a:lnTo>
                  <a:lnTo>
                    <a:pt x="70" y="75"/>
                  </a:lnTo>
                  <a:lnTo>
                    <a:pt x="74" y="80"/>
                  </a:lnTo>
                  <a:lnTo>
                    <a:pt x="76" y="83"/>
                  </a:lnTo>
                  <a:lnTo>
                    <a:pt x="79" y="82"/>
                  </a:lnTo>
                  <a:lnTo>
                    <a:pt x="82" y="82"/>
                  </a:lnTo>
                  <a:lnTo>
                    <a:pt x="81" y="87"/>
                  </a:lnTo>
                  <a:lnTo>
                    <a:pt x="81" y="92"/>
                  </a:lnTo>
                  <a:lnTo>
                    <a:pt x="84" y="95"/>
                  </a:lnTo>
                  <a:lnTo>
                    <a:pt x="87" y="97"/>
                  </a:lnTo>
                  <a:lnTo>
                    <a:pt x="92" y="90"/>
                  </a:lnTo>
                  <a:lnTo>
                    <a:pt x="96" y="85"/>
                  </a:lnTo>
                  <a:lnTo>
                    <a:pt x="104" y="89"/>
                  </a:lnTo>
                  <a:lnTo>
                    <a:pt x="111" y="94"/>
                  </a:lnTo>
                  <a:lnTo>
                    <a:pt x="117" y="90"/>
                  </a:lnTo>
                  <a:lnTo>
                    <a:pt x="122" y="87"/>
                  </a:lnTo>
                  <a:lnTo>
                    <a:pt x="121" y="80"/>
                  </a:lnTo>
                  <a:lnTo>
                    <a:pt x="119" y="73"/>
                  </a:lnTo>
                  <a:lnTo>
                    <a:pt x="114" y="73"/>
                  </a:lnTo>
                  <a:lnTo>
                    <a:pt x="109" y="73"/>
                  </a:lnTo>
                  <a:lnTo>
                    <a:pt x="109" y="70"/>
                  </a:lnTo>
                  <a:lnTo>
                    <a:pt x="107" y="67"/>
                  </a:lnTo>
                  <a:lnTo>
                    <a:pt x="104" y="67"/>
                  </a:lnTo>
                  <a:lnTo>
                    <a:pt x="101" y="68"/>
                  </a:lnTo>
                  <a:lnTo>
                    <a:pt x="101" y="65"/>
                  </a:lnTo>
                  <a:lnTo>
                    <a:pt x="99" y="62"/>
                  </a:lnTo>
                  <a:lnTo>
                    <a:pt x="97" y="63"/>
                  </a:lnTo>
                  <a:lnTo>
                    <a:pt x="96" y="65"/>
                  </a:lnTo>
                  <a:lnTo>
                    <a:pt x="94" y="63"/>
                  </a:lnTo>
                  <a:lnTo>
                    <a:pt x="92" y="62"/>
                  </a:lnTo>
                  <a:lnTo>
                    <a:pt x="89" y="58"/>
                  </a:lnTo>
                  <a:lnTo>
                    <a:pt x="87" y="55"/>
                  </a:lnTo>
                  <a:lnTo>
                    <a:pt x="79" y="52"/>
                  </a:lnTo>
                  <a:lnTo>
                    <a:pt x="74" y="50"/>
                  </a:lnTo>
                  <a:lnTo>
                    <a:pt x="77" y="42"/>
                  </a:lnTo>
                  <a:lnTo>
                    <a:pt x="79" y="38"/>
                  </a:lnTo>
                  <a:lnTo>
                    <a:pt x="76" y="35"/>
                  </a:lnTo>
                  <a:lnTo>
                    <a:pt x="69" y="32"/>
                  </a:lnTo>
                  <a:lnTo>
                    <a:pt x="69" y="30"/>
                  </a:lnTo>
                  <a:lnTo>
                    <a:pt x="67" y="28"/>
                  </a:lnTo>
                  <a:lnTo>
                    <a:pt x="57" y="28"/>
                  </a:lnTo>
                  <a:lnTo>
                    <a:pt x="49" y="27"/>
                  </a:lnTo>
                  <a:lnTo>
                    <a:pt x="39" y="22"/>
                  </a:lnTo>
                  <a:lnTo>
                    <a:pt x="30" y="18"/>
                  </a:lnTo>
                  <a:lnTo>
                    <a:pt x="35" y="25"/>
                  </a:lnTo>
                  <a:lnTo>
                    <a:pt x="42" y="30"/>
                  </a:lnTo>
                  <a:lnTo>
                    <a:pt x="34" y="27"/>
                  </a:lnTo>
                  <a:lnTo>
                    <a:pt x="25" y="23"/>
                  </a:lnTo>
                  <a:lnTo>
                    <a:pt x="25" y="20"/>
                  </a:lnTo>
                  <a:lnTo>
                    <a:pt x="25" y="17"/>
                  </a:lnTo>
                  <a:lnTo>
                    <a:pt x="19" y="10"/>
                  </a:lnTo>
                  <a:lnTo>
                    <a:pt x="10" y="5"/>
                  </a:lnTo>
                  <a:lnTo>
                    <a:pt x="5" y="2"/>
                  </a:lnTo>
                  <a:lnTo>
                    <a:pt x="0" y="0"/>
                  </a:lnTo>
                  <a:close/>
                </a:path>
              </a:pathLst>
            </a:custGeom>
            <a:solidFill>
              <a:srgbClr val="1F1A17"/>
            </a:solidFill>
            <a:ln w="9525">
              <a:noFill/>
              <a:round/>
              <a:headEnd/>
              <a:tailEnd/>
            </a:ln>
          </p:spPr>
          <p:txBody>
            <a:bodyPr/>
            <a:lstStyle/>
            <a:p>
              <a:endParaRPr lang="en-US"/>
            </a:p>
          </p:txBody>
        </p:sp>
        <p:sp>
          <p:nvSpPr>
            <p:cNvPr id="5539" name="Freeform 1443"/>
            <p:cNvSpPr>
              <a:spLocks/>
            </p:cNvSpPr>
            <p:nvPr/>
          </p:nvSpPr>
          <p:spPr bwMode="auto">
            <a:xfrm>
              <a:off x="3773" y="3133"/>
              <a:ext cx="42" cy="97"/>
            </a:xfrm>
            <a:custGeom>
              <a:avLst/>
              <a:gdLst/>
              <a:ahLst/>
              <a:cxnLst>
                <a:cxn ang="0">
                  <a:pos x="12" y="0"/>
                </a:cxn>
                <a:cxn ang="0">
                  <a:pos x="10" y="6"/>
                </a:cxn>
                <a:cxn ang="0">
                  <a:pos x="8" y="10"/>
                </a:cxn>
                <a:cxn ang="0">
                  <a:pos x="8" y="15"/>
                </a:cxn>
                <a:cxn ang="0">
                  <a:pos x="10" y="16"/>
                </a:cxn>
                <a:cxn ang="0">
                  <a:pos x="15" y="23"/>
                </a:cxn>
                <a:cxn ang="0">
                  <a:pos x="23" y="28"/>
                </a:cxn>
                <a:cxn ang="0">
                  <a:pos x="22" y="31"/>
                </a:cxn>
                <a:cxn ang="0">
                  <a:pos x="20" y="36"/>
                </a:cxn>
                <a:cxn ang="0">
                  <a:pos x="25" y="45"/>
                </a:cxn>
                <a:cxn ang="0">
                  <a:pos x="30" y="52"/>
                </a:cxn>
                <a:cxn ang="0">
                  <a:pos x="28" y="55"/>
                </a:cxn>
                <a:cxn ang="0">
                  <a:pos x="27" y="58"/>
                </a:cxn>
                <a:cxn ang="0">
                  <a:pos x="18" y="50"/>
                </a:cxn>
                <a:cxn ang="0">
                  <a:pos x="10" y="43"/>
                </a:cxn>
                <a:cxn ang="0">
                  <a:pos x="5" y="47"/>
                </a:cxn>
                <a:cxn ang="0">
                  <a:pos x="0" y="50"/>
                </a:cxn>
                <a:cxn ang="0">
                  <a:pos x="5" y="55"/>
                </a:cxn>
                <a:cxn ang="0">
                  <a:pos x="8" y="60"/>
                </a:cxn>
                <a:cxn ang="0">
                  <a:pos x="10" y="58"/>
                </a:cxn>
                <a:cxn ang="0">
                  <a:pos x="12" y="55"/>
                </a:cxn>
                <a:cxn ang="0">
                  <a:pos x="12" y="60"/>
                </a:cxn>
                <a:cxn ang="0">
                  <a:pos x="13" y="65"/>
                </a:cxn>
                <a:cxn ang="0">
                  <a:pos x="15" y="62"/>
                </a:cxn>
                <a:cxn ang="0">
                  <a:pos x="17" y="60"/>
                </a:cxn>
                <a:cxn ang="0">
                  <a:pos x="20" y="67"/>
                </a:cxn>
                <a:cxn ang="0">
                  <a:pos x="23" y="75"/>
                </a:cxn>
                <a:cxn ang="0">
                  <a:pos x="28" y="73"/>
                </a:cxn>
                <a:cxn ang="0">
                  <a:pos x="32" y="73"/>
                </a:cxn>
                <a:cxn ang="0">
                  <a:pos x="30" y="82"/>
                </a:cxn>
                <a:cxn ang="0">
                  <a:pos x="30" y="88"/>
                </a:cxn>
                <a:cxn ang="0">
                  <a:pos x="35" y="93"/>
                </a:cxn>
                <a:cxn ang="0">
                  <a:pos x="42" y="97"/>
                </a:cxn>
                <a:cxn ang="0">
                  <a:pos x="38" y="80"/>
                </a:cxn>
                <a:cxn ang="0">
                  <a:pos x="37" y="62"/>
                </a:cxn>
                <a:cxn ang="0">
                  <a:pos x="38" y="57"/>
                </a:cxn>
                <a:cxn ang="0">
                  <a:pos x="42" y="52"/>
                </a:cxn>
                <a:cxn ang="0">
                  <a:pos x="37" y="47"/>
                </a:cxn>
                <a:cxn ang="0">
                  <a:pos x="32" y="41"/>
                </a:cxn>
                <a:cxn ang="0">
                  <a:pos x="33" y="36"/>
                </a:cxn>
                <a:cxn ang="0">
                  <a:pos x="33" y="30"/>
                </a:cxn>
                <a:cxn ang="0">
                  <a:pos x="30" y="25"/>
                </a:cxn>
                <a:cxn ang="0">
                  <a:pos x="27" y="18"/>
                </a:cxn>
                <a:cxn ang="0">
                  <a:pos x="28" y="15"/>
                </a:cxn>
                <a:cxn ang="0">
                  <a:pos x="30" y="10"/>
                </a:cxn>
                <a:cxn ang="0">
                  <a:pos x="22" y="5"/>
                </a:cxn>
                <a:cxn ang="0">
                  <a:pos x="12" y="0"/>
                </a:cxn>
              </a:cxnLst>
              <a:rect l="0" t="0" r="r" b="b"/>
              <a:pathLst>
                <a:path w="42" h="97">
                  <a:moveTo>
                    <a:pt x="12" y="0"/>
                  </a:moveTo>
                  <a:lnTo>
                    <a:pt x="10" y="6"/>
                  </a:lnTo>
                  <a:lnTo>
                    <a:pt x="8" y="10"/>
                  </a:lnTo>
                  <a:lnTo>
                    <a:pt x="8" y="15"/>
                  </a:lnTo>
                  <a:lnTo>
                    <a:pt x="10" y="16"/>
                  </a:lnTo>
                  <a:lnTo>
                    <a:pt x="15" y="23"/>
                  </a:lnTo>
                  <a:lnTo>
                    <a:pt x="23" y="28"/>
                  </a:lnTo>
                  <a:lnTo>
                    <a:pt x="22" y="31"/>
                  </a:lnTo>
                  <a:lnTo>
                    <a:pt x="20" y="36"/>
                  </a:lnTo>
                  <a:lnTo>
                    <a:pt x="25" y="45"/>
                  </a:lnTo>
                  <a:lnTo>
                    <a:pt x="30" y="52"/>
                  </a:lnTo>
                  <a:lnTo>
                    <a:pt x="28" y="55"/>
                  </a:lnTo>
                  <a:lnTo>
                    <a:pt x="27" y="58"/>
                  </a:lnTo>
                  <a:lnTo>
                    <a:pt x="18" y="50"/>
                  </a:lnTo>
                  <a:lnTo>
                    <a:pt x="10" y="43"/>
                  </a:lnTo>
                  <a:lnTo>
                    <a:pt x="5" y="47"/>
                  </a:lnTo>
                  <a:lnTo>
                    <a:pt x="0" y="50"/>
                  </a:lnTo>
                  <a:lnTo>
                    <a:pt x="5" y="55"/>
                  </a:lnTo>
                  <a:lnTo>
                    <a:pt x="8" y="60"/>
                  </a:lnTo>
                  <a:lnTo>
                    <a:pt x="10" y="58"/>
                  </a:lnTo>
                  <a:lnTo>
                    <a:pt x="12" y="55"/>
                  </a:lnTo>
                  <a:lnTo>
                    <a:pt x="12" y="60"/>
                  </a:lnTo>
                  <a:lnTo>
                    <a:pt x="13" y="65"/>
                  </a:lnTo>
                  <a:lnTo>
                    <a:pt x="15" y="62"/>
                  </a:lnTo>
                  <a:lnTo>
                    <a:pt x="17" y="60"/>
                  </a:lnTo>
                  <a:lnTo>
                    <a:pt x="20" y="67"/>
                  </a:lnTo>
                  <a:lnTo>
                    <a:pt x="23" y="75"/>
                  </a:lnTo>
                  <a:lnTo>
                    <a:pt x="28" y="73"/>
                  </a:lnTo>
                  <a:lnTo>
                    <a:pt x="32" y="73"/>
                  </a:lnTo>
                  <a:lnTo>
                    <a:pt x="30" y="82"/>
                  </a:lnTo>
                  <a:lnTo>
                    <a:pt x="30" y="88"/>
                  </a:lnTo>
                  <a:lnTo>
                    <a:pt x="35" y="93"/>
                  </a:lnTo>
                  <a:lnTo>
                    <a:pt x="42" y="97"/>
                  </a:lnTo>
                  <a:lnTo>
                    <a:pt x="38" y="80"/>
                  </a:lnTo>
                  <a:lnTo>
                    <a:pt x="37" y="62"/>
                  </a:lnTo>
                  <a:lnTo>
                    <a:pt x="38" y="57"/>
                  </a:lnTo>
                  <a:lnTo>
                    <a:pt x="42" y="52"/>
                  </a:lnTo>
                  <a:lnTo>
                    <a:pt x="37" y="47"/>
                  </a:lnTo>
                  <a:lnTo>
                    <a:pt x="32" y="41"/>
                  </a:lnTo>
                  <a:lnTo>
                    <a:pt x="33" y="36"/>
                  </a:lnTo>
                  <a:lnTo>
                    <a:pt x="33" y="30"/>
                  </a:lnTo>
                  <a:lnTo>
                    <a:pt x="30" y="25"/>
                  </a:lnTo>
                  <a:lnTo>
                    <a:pt x="27" y="18"/>
                  </a:lnTo>
                  <a:lnTo>
                    <a:pt x="28" y="15"/>
                  </a:lnTo>
                  <a:lnTo>
                    <a:pt x="30" y="10"/>
                  </a:lnTo>
                  <a:lnTo>
                    <a:pt x="22" y="5"/>
                  </a:lnTo>
                  <a:lnTo>
                    <a:pt x="12" y="0"/>
                  </a:lnTo>
                  <a:close/>
                </a:path>
              </a:pathLst>
            </a:custGeom>
            <a:solidFill>
              <a:srgbClr val="1F1A17"/>
            </a:solidFill>
            <a:ln w="9525">
              <a:noFill/>
              <a:round/>
              <a:headEnd/>
              <a:tailEnd/>
            </a:ln>
          </p:spPr>
          <p:txBody>
            <a:bodyPr/>
            <a:lstStyle/>
            <a:p>
              <a:endParaRPr lang="en-US"/>
            </a:p>
          </p:txBody>
        </p:sp>
        <p:sp>
          <p:nvSpPr>
            <p:cNvPr id="5540" name="Freeform 1444"/>
            <p:cNvSpPr>
              <a:spLocks/>
            </p:cNvSpPr>
            <p:nvPr/>
          </p:nvSpPr>
          <p:spPr bwMode="auto">
            <a:xfrm>
              <a:off x="3612" y="3141"/>
              <a:ext cx="188" cy="94"/>
            </a:xfrm>
            <a:custGeom>
              <a:avLst/>
              <a:gdLst/>
              <a:ahLst/>
              <a:cxnLst>
                <a:cxn ang="0">
                  <a:pos x="19" y="8"/>
                </a:cxn>
                <a:cxn ang="0">
                  <a:pos x="32" y="22"/>
                </a:cxn>
                <a:cxn ang="0">
                  <a:pos x="37" y="17"/>
                </a:cxn>
                <a:cxn ang="0">
                  <a:pos x="37" y="10"/>
                </a:cxn>
                <a:cxn ang="0">
                  <a:pos x="41" y="13"/>
                </a:cxn>
                <a:cxn ang="0">
                  <a:pos x="42" y="17"/>
                </a:cxn>
                <a:cxn ang="0">
                  <a:pos x="44" y="18"/>
                </a:cxn>
                <a:cxn ang="0">
                  <a:pos x="47" y="20"/>
                </a:cxn>
                <a:cxn ang="0">
                  <a:pos x="51" y="22"/>
                </a:cxn>
                <a:cxn ang="0">
                  <a:pos x="59" y="28"/>
                </a:cxn>
                <a:cxn ang="0">
                  <a:pos x="66" y="37"/>
                </a:cxn>
                <a:cxn ang="0">
                  <a:pos x="72" y="42"/>
                </a:cxn>
                <a:cxn ang="0">
                  <a:pos x="79" y="39"/>
                </a:cxn>
                <a:cxn ang="0">
                  <a:pos x="94" y="45"/>
                </a:cxn>
                <a:cxn ang="0">
                  <a:pos x="114" y="47"/>
                </a:cxn>
                <a:cxn ang="0">
                  <a:pos x="121" y="47"/>
                </a:cxn>
                <a:cxn ang="0">
                  <a:pos x="128" y="49"/>
                </a:cxn>
                <a:cxn ang="0">
                  <a:pos x="141" y="49"/>
                </a:cxn>
                <a:cxn ang="0">
                  <a:pos x="151" y="44"/>
                </a:cxn>
                <a:cxn ang="0">
                  <a:pos x="159" y="47"/>
                </a:cxn>
                <a:cxn ang="0">
                  <a:pos x="163" y="60"/>
                </a:cxn>
                <a:cxn ang="0">
                  <a:pos x="166" y="64"/>
                </a:cxn>
                <a:cxn ang="0">
                  <a:pos x="179" y="72"/>
                </a:cxn>
                <a:cxn ang="0">
                  <a:pos x="184" y="85"/>
                </a:cxn>
                <a:cxn ang="0">
                  <a:pos x="169" y="84"/>
                </a:cxn>
                <a:cxn ang="0">
                  <a:pos x="154" y="84"/>
                </a:cxn>
                <a:cxn ang="0">
                  <a:pos x="144" y="85"/>
                </a:cxn>
                <a:cxn ang="0">
                  <a:pos x="136" y="89"/>
                </a:cxn>
                <a:cxn ang="0">
                  <a:pos x="124" y="90"/>
                </a:cxn>
                <a:cxn ang="0">
                  <a:pos x="121" y="80"/>
                </a:cxn>
                <a:cxn ang="0">
                  <a:pos x="116" y="74"/>
                </a:cxn>
                <a:cxn ang="0">
                  <a:pos x="107" y="65"/>
                </a:cxn>
                <a:cxn ang="0">
                  <a:pos x="96" y="62"/>
                </a:cxn>
                <a:cxn ang="0">
                  <a:pos x="79" y="60"/>
                </a:cxn>
                <a:cxn ang="0">
                  <a:pos x="67" y="54"/>
                </a:cxn>
                <a:cxn ang="0">
                  <a:pos x="62" y="52"/>
                </a:cxn>
                <a:cxn ang="0">
                  <a:pos x="57" y="49"/>
                </a:cxn>
                <a:cxn ang="0">
                  <a:pos x="51" y="45"/>
                </a:cxn>
                <a:cxn ang="0">
                  <a:pos x="42" y="45"/>
                </a:cxn>
                <a:cxn ang="0">
                  <a:pos x="36" y="39"/>
                </a:cxn>
                <a:cxn ang="0">
                  <a:pos x="29" y="35"/>
                </a:cxn>
                <a:cxn ang="0">
                  <a:pos x="19" y="28"/>
                </a:cxn>
                <a:cxn ang="0">
                  <a:pos x="16" y="27"/>
                </a:cxn>
                <a:cxn ang="0">
                  <a:pos x="12" y="23"/>
                </a:cxn>
                <a:cxn ang="0">
                  <a:pos x="6" y="15"/>
                </a:cxn>
                <a:cxn ang="0">
                  <a:pos x="6" y="10"/>
                </a:cxn>
                <a:cxn ang="0">
                  <a:pos x="6" y="7"/>
                </a:cxn>
                <a:cxn ang="0">
                  <a:pos x="6" y="2"/>
                </a:cxn>
              </a:cxnLst>
              <a:rect l="0" t="0" r="r" b="b"/>
              <a:pathLst>
                <a:path w="188" h="94">
                  <a:moveTo>
                    <a:pt x="9" y="0"/>
                  </a:moveTo>
                  <a:lnTo>
                    <a:pt x="19" y="8"/>
                  </a:lnTo>
                  <a:lnTo>
                    <a:pt x="26" y="18"/>
                  </a:lnTo>
                  <a:lnTo>
                    <a:pt x="32" y="22"/>
                  </a:lnTo>
                  <a:lnTo>
                    <a:pt x="39" y="25"/>
                  </a:lnTo>
                  <a:lnTo>
                    <a:pt x="37" y="17"/>
                  </a:lnTo>
                  <a:lnTo>
                    <a:pt x="36" y="10"/>
                  </a:lnTo>
                  <a:lnTo>
                    <a:pt x="37" y="10"/>
                  </a:lnTo>
                  <a:lnTo>
                    <a:pt x="39" y="8"/>
                  </a:lnTo>
                  <a:lnTo>
                    <a:pt x="41" y="13"/>
                  </a:lnTo>
                  <a:lnTo>
                    <a:pt x="41" y="17"/>
                  </a:lnTo>
                  <a:lnTo>
                    <a:pt x="42" y="17"/>
                  </a:lnTo>
                  <a:lnTo>
                    <a:pt x="46" y="15"/>
                  </a:lnTo>
                  <a:lnTo>
                    <a:pt x="44" y="18"/>
                  </a:lnTo>
                  <a:lnTo>
                    <a:pt x="44" y="22"/>
                  </a:lnTo>
                  <a:lnTo>
                    <a:pt x="47" y="20"/>
                  </a:lnTo>
                  <a:lnTo>
                    <a:pt x="51" y="18"/>
                  </a:lnTo>
                  <a:lnTo>
                    <a:pt x="51" y="22"/>
                  </a:lnTo>
                  <a:lnTo>
                    <a:pt x="52" y="27"/>
                  </a:lnTo>
                  <a:lnTo>
                    <a:pt x="59" y="28"/>
                  </a:lnTo>
                  <a:lnTo>
                    <a:pt x="66" y="32"/>
                  </a:lnTo>
                  <a:lnTo>
                    <a:pt x="66" y="37"/>
                  </a:lnTo>
                  <a:lnTo>
                    <a:pt x="66" y="42"/>
                  </a:lnTo>
                  <a:lnTo>
                    <a:pt x="72" y="42"/>
                  </a:lnTo>
                  <a:lnTo>
                    <a:pt x="79" y="44"/>
                  </a:lnTo>
                  <a:lnTo>
                    <a:pt x="79" y="39"/>
                  </a:lnTo>
                  <a:lnTo>
                    <a:pt x="81" y="35"/>
                  </a:lnTo>
                  <a:lnTo>
                    <a:pt x="94" y="45"/>
                  </a:lnTo>
                  <a:lnTo>
                    <a:pt x="109" y="52"/>
                  </a:lnTo>
                  <a:lnTo>
                    <a:pt x="114" y="47"/>
                  </a:lnTo>
                  <a:lnTo>
                    <a:pt x="119" y="42"/>
                  </a:lnTo>
                  <a:lnTo>
                    <a:pt x="121" y="47"/>
                  </a:lnTo>
                  <a:lnTo>
                    <a:pt x="122" y="52"/>
                  </a:lnTo>
                  <a:lnTo>
                    <a:pt x="128" y="49"/>
                  </a:lnTo>
                  <a:lnTo>
                    <a:pt x="134" y="49"/>
                  </a:lnTo>
                  <a:lnTo>
                    <a:pt x="141" y="49"/>
                  </a:lnTo>
                  <a:lnTo>
                    <a:pt x="148" y="49"/>
                  </a:lnTo>
                  <a:lnTo>
                    <a:pt x="151" y="44"/>
                  </a:lnTo>
                  <a:lnTo>
                    <a:pt x="154" y="39"/>
                  </a:lnTo>
                  <a:lnTo>
                    <a:pt x="159" y="47"/>
                  </a:lnTo>
                  <a:lnTo>
                    <a:pt x="163" y="55"/>
                  </a:lnTo>
                  <a:lnTo>
                    <a:pt x="163" y="60"/>
                  </a:lnTo>
                  <a:lnTo>
                    <a:pt x="163" y="67"/>
                  </a:lnTo>
                  <a:lnTo>
                    <a:pt x="166" y="64"/>
                  </a:lnTo>
                  <a:lnTo>
                    <a:pt x="169" y="62"/>
                  </a:lnTo>
                  <a:lnTo>
                    <a:pt x="179" y="72"/>
                  </a:lnTo>
                  <a:lnTo>
                    <a:pt x="188" y="84"/>
                  </a:lnTo>
                  <a:lnTo>
                    <a:pt x="184" y="85"/>
                  </a:lnTo>
                  <a:lnTo>
                    <a:pt x="179" y="89"/>
                  </a:lnTo>
                  <a:lnTo>
                    <a:pt x="169" y="84"/>
                  </a:lnTo>
                  <a:lnTo>
                    <a:pt x="159" y="79"/>
                  </a:lnTo>
                  <a:lnTo>
                    <a:pt x="154" y="84"/>
                  </a:lnTo>
                  <a:lnTo>
                    <a:pt x="148" y="89"/>
                  </a:lnTo>
                  <a:lnTo>
                    <a:pt x="144" y="85"/>
                  </a:lnTo>
                  <a:lnTo>
                    <a:pt x="139" y="84"/>
                  </a:lnTo>
                  <a:lnTo>
                    <a:pt x="136" y="89"/>
                  </a:lnTo>
                  <a:lnTo>
                    <a:pt x="131" y="94"/>
                  </a:lnTo>
                  <a:lnTo>
                    <a:pt x="124" y="90"/>
                  </a:lnTo>
                  <a:lnTo>
                    <a:pt x="119" y="87"/>
                  </a:lnTo>
                  <a:lnTo>
                    <a:pt x="121" y="80"/>
                  </a:lnTo>
                  <a:lnTo>
                    <a:pt x="122" y="75"/>
                  </a:lnTo>
                  <a:lnTo>
                    <a:pt x="116" y="74"/>
                  </a:lnTo>
                  <a:lnTo>
                    <a:pt x="111" y="72"/>
                  </a:lnTo>
                  <a:lnTo>
                    <a:pt x="107" y="65"/>
                  </a:lnTo>
                  <a:lnTo>
                    <a:pt x="102" y="59"/>
                  </a:lnTo>
                  <a:lnTo>
                    <a:pt x="96" y="62"/>
                  </a:lnTo>
                  <a:lnTo>
                    <a:pt x="89" y="64"/>
                  </a:lnTo>
                  <a:lnTo>
                    <a:pt x="79" y="60"/>
                  </a:lnTo>
                  <a:lnTo>
                    <a:pt x="69" y="55"/>
                  </a:lnTo>
                  <a:lnTo>
                    <a:pt x="67" y="54"/>
                  </a:lnTo>
                  <a:lnTo>
                    <a:pt x="66" y="50"/>
                  </a:lnTo>
                  <a:lnTo>
                    <a:pt x="62" y="52"/>
                  </a:lnTo>
                  <a:lnTo>
                    <a:pt x="61" y="54"/>
                  </a:lnTo>
                  <a:lnTo>
                    <a:pt x="57" y="49"/>
                  </a:lnTo>
                  <a:lnTo>
                    <a:pt x="56" y="44"/>
                  </a:lnTo>
                  <a:lnTo>
                    <a:pt x="51" y="45"/>
                  </a:lnTo>
                  <a:lnTo>
                    <a:pt x="47" y="45"/>
                  </a:lnTo>
                  <a:lnTo>
                    <a:pt x="42" y="45"/>
                  </a:lnTo>
                  <a:lnTo>
                    <a:pt x="37" y="44"/>
                  </a:lnTo>
                  <a:lnTo>
                    <a:pt x="36" y="39"/>
                  </a:lnTo>
                  <a:lnTo>
                    <a:pt x="32" y="35"/>
                  </a:lnTo>
                  <a:lnTo>
                    <a:pt x="29" y="35"/>
                  </a:lnTo>
                  <a:lnTo>
                    <a:pt x="24" y="33"/>
                  </a:lnTo>
                  <a:lnTo>
                    <a:pt x="19" y="28"/>
                  </a:lnTo>
                  <a:lnTo>
                    <a:pt x="16" y="23"/>
                  </a:lnTo>
                  <a:lnTo>
                    <a:pt x="16" y="27"/>
                  </a:lnTo>
                  <a:lnTo>
                    <a:pt x="14" y="28"/>
                  </a:lnTo>
                  <a:lnTo>
                    <a:pt x="12" y="23"/>
                  </a:lnTo>
                  <a:lnTo>
                    <a:pt x="9" y="18"/>
                  </a:lnTo>
                  <a:lnTo>
                    <a:pt x="6" y="15"/>
                  </a:lnTo>
                  <a:lnTo>
                    <a:pt x="0" y="12"/>
                  </a:lnTo>
                  <a:lnTo>
                    <a:pt x="6" y="10"/>
                  </a:lnTo>
                  <a:lnTo>
                    <a:pt x="11" y="10"/>
                  </a:lnTo>
                  <a:lnTo>
                    <a:pt x="6" y="7"/>
                  </a:lnTo>
                  <a:lnTo>
                    <a:pt x="0" y="2"/>
                  </a:lnTo>
                  <a:lnTo>
                    <a:pt x="6" y="2"/>
                  </a:lnTo>
                  <a:lnTo>
                    <a:pt x="9" y="0"/>
                  </a:lnTo>
                  <a:close/>
                </a:path>
              </a:pathLst>
            </a:custGeom>
            <a:solidFill>
              <a:srgbClr val="1F1A17"/>
            </a:solidFill>
            <a:ln w="9525">
              <a:noFill/>
              <a:round/>
              <a:headEnd/>
              <a:tailEnd/>
            </a:ln>
          </p:spPr>
          <p:txBody>
            <a:bodyPr/>
            <a:lstStyle/>
            <a:p>
              <a:endParaRPr lang="en-US"/>
            </a:p>
          </p:txBody>
        </p:sp>
        <p:sp>
          <p:nvSpPr>
            <p:cNvPr id="5541" name="Freeform 1445"/>
            <p:cNvSpPr>
              <a:spLocks/>
            </p:cNvSpPr>
            <p:nvPr/>
          </p:nvSpPr>
          <p:spPr bwMode="auto">
            <a:xfrm>
              <a:off x="3830" y="3185"/>
              <a:ext cx="70" cy="100"/>
            </a:xfrm>
            <a:custGeom>
              <a:avLst/>
              <a:gdLst/>
              <a:ahLst/>
              <a:cxnLst>
                <a:cxn ang="0">
                  <a:pos x="0" y="26"/>
                </a:cxn>
                <a:cxn ang="0">
                  <a:pos x="0" y="28"/>
                </a:cxn>
                <a:cxn ang="0">
                  <a:pos x="1" y="31"/>
                </a:cxn>
                <a:cxn ang="0">
                  <a:pos x="3" y="36"/>
                </a:cxn>
                <a:cxn ang="0">
                  <a:pos x="8" y="38"/>
                </a:cxn>
                <a:cxn ang="0">
                  <a:pos x="11" y="38"/>
                </a:cxn>
                <a:cxn ang="0">
                  <a:pos x="13" y="40"/>
                </a:cxn>
                <a:cxn ang="0">
                  <a:pos x="13" y="41"/>
                </a:cxn>
                <a:cxn ang="0">
                  <a:pos x="13" y="43"/>
                </a:cxn>
                <a:cxn ang="0">
                  <a:pos x="11" y="46"/>
                </a:cxn>
                <a:cxn ang="0">
                  <a:pos x="11" y="48"/>
                </a:cxn>
                <a:cxn ang="0">
                  <a:pos x="15" y="53"/>
                </a:cxn>
                <a:cxn ang="0">
                  <a:pos x="18" y="63"/>
                </a:cxn>
                <a:cxn ang="0">
                  <a:pos x="16" y="71"/>
                </a:cxn>
                <a:cxn ang="0">
                  <a:pos x="16" y="76"/>
                </a:cxn>
                <a:cxn ang="0">
                  <a:pos x="20" y="81"/>
                </a:cxn>
                <a:cxn ang="0">
                  <a:pos x="33" y="88"/>
                </a:cxn>
                <a:cxn ang="0">
                  <a:pos x="25" y="70"/>
                </a:cxn>
                <a:cxn ang="0">
                  <a:pos x="42" y="76"/>
                </a:cxn>
                <a:cxn ang="0">
                  <a:pos x="42" y="85"/>
                </a:cxn>
                <a:cxn ang="0">
                  <a:pos x="35" y="78"/>
                </a:cxn>
                <a:cxn ang="0">
                  <a:pos x="42" y="100"/>
                </a:cxn>
                <a:cxn ang="0">
                  <a:pos x="55" y="98"/>
                </a:cxn>
                <a:cxn ang="0">
                  <a:pos x="50" y="90"/>
                </a:cxn>
                <a:cxn ang="0">
                  <a:pos x="48" y="68"/>
                </a:cxn>
                <a:cxn ang="0">
                  <a:pos x="58" y="58"/>
                </a:cxn>
                <a:cxn ang="0">
                  <a:pos x="60" y="50"/>
                </a:cxn>
                <a:cxn ang="0">
                  <a:pos x="60" y="38"/>
                </a:cxn>
                <a:cxn ang="0">
                  <a:pos x="65" y="30"/>
                </a:cxn>
                <a:cxn ang="0">
                  <a:pos x="70" y="26"/>
                </a:cxn>
                <a:cxn ang="0">
                  <a:pos x="68" y="26"/>
                </a:cxn>
                <a:cxn ang="0">
                  <a:pos x="65" y="21"/>
                </a:cxn>
                <a:cxn ang="0">
                  <a:pos x="67" y="10"/>
                </a:cxn>
                <a:cxn ang="0">
                  <a:pos x="68" y="3"/>
                </a:cxn>
                <a:cxn ang="0">
                  <a:pos x="58" y="0"/>
                </a:cxn>
                <a:cxn ang="0">
                  <a:pos x="60" y="1"/>
                </a:cxn>
                <a:cxn ang="0">
                  <a:pos x="62" y="5"/>
                </a:cxn>
                <a:cxn ang="0">
                  <a:pos x="62" y="8"/>
                </a:cxn>
                <a:cxn ang="0">
                  <a:pos x="58" y="11"/>
                </a:cxn>
                <a:cxn ang="0">
                  <a:pos x="55" y="11"/>
                </a:cxn>
                <a:cxn ang="0">
                  <a:pos x="53" y="11"/>
                </a:cxn>
                <a:cxn ang="0">
                  <a:pos x="52" y="10"/>
                </a:cxn>
                <a:cxn ang="0">
                  <a:pos x="50" y="8"/>
                </a:cxn>
                <a:cxn ang="0">
                  <a:pos x="48" y="25"/>
                </a:cxn>
                <a:cxn ang="0">
                  <a:pos x="38" y="25"/>
                </a:cxn>
                <a:cxn ang="0">
                  <a:pos x="35" y="31"/>
                </a:cxn>
                <a:cxn ang="0">
                  <a:pos x="30" y="38"/>
                </a:cxn>
                <a:cxn ang="0">
                  <a:pos x="23" y="35"/>
                </a:cxn>
                <a:cxn ang="0">
                  <a:pos x="20" y="31"/>
                </a:cxn>
                <a:cxn ang="0">
                  <a:pos x="23" y="43"/>
                </a:cxn>
                <a:cxn ang="0">
                  <a:pos x="15" y="33"/>
                </a:cxn>
                <a:cxn ang="0">
                  <a:pos x="0" y="26"/>
                </a:cxn>
              </a:cxnLst>
              <a:rect l="0" t="0" r="r" b="b"/>
              <a:pathLst>
                <a:path w="70" h="100">
                  <a:moveTo>
                    <a:pt x="0" y="26"/>
                  </a:moveTo>
                  <a:lnTo>
                    <a:pt x="0" y="28"/>
                  </a:lnTo>
                  <a:lnTo>
                    <a:pt x="1" y="31"/>
                  </a:lnTo>
                  <a:lnTo>
                    <a:pt x="3" y="36"/>
                  </a:lnTo>
                  <a:lnTo>
                    <a:pt x="8" y="38"/>
                  </a:lnTo>
                  <a:lnTo>
                    <a:pt x="11" y="38"/>
                  </a:lnTo>
                  <a:lnTo>
                    <a:pt x="13" y="40"/>
                  </a:lnTo>
                  <a:lnTo>
                    <a:pt x="13" y="41"/>
                  </a:lnTo>
                  <a:lnTo>
                    <a:pt x="13" y="43"/>
                  </a:lnTo>
                  <a:lnTo>
                    <a:pt x="11" y="46"/>
                  </a:lnTo>
                  <a:lnTo>
                    <a:pt x="11" y="48"/>
                  </a:lnTo>
                  <a:lnTo>
                    <a:pt x="15" y="53"/>
                  </a:lnTo>
                  <a:lnTo>
                    <a:pt x="18" y="63"/>
                  </a:lnTo>
                  <a:lnTo>
                    <a:pt x="16" y="71"/>
                  </a:lnTo>
                  <a:lnTo>
                    <a:pt x="16" y="76"/>
                  </a:lnTo>
                  <a:lnTo>
                    <a:pt x="20" y="81"/>
                  </a:lnTo>
                  <a:lnTo>
                    <a:pt x="33" y="88"/>
                  </a:lnTo>
                  <a:lnTo>
                    <a:pt x="25" y="70"/>
                  </a:lnTo>
                  <a:lnTo>
                    <a:pt x="42" y="76"/>
                  </a:lnTo>
                  <a:lnTo>
                    <a:pt x="42" y="85"/>
                  </a:lnTo>
                  <a:lnTo>
                    <a:pt x="35" y="78"/>
                  </a:lnTo>
                  <a:lnTo>
                    <a:pt x="42" y="100"/>
                  </a:lnTo>
                  <a:lnTo>
                    <a:pt x="55" y="98"/>
                  </a:lnTo>
                  <a:lnTo>
                    <a:pt x="50" y="90"/>
                  </a:lnTo>
                  <a:lnTo>
                    <a:pt x="48" y="68"/>
                  </a:lnTo>
                  <a:lnTo>
                    <a:pt x="58" y="58"/>
                  </a:lnTo>
                  <a:lnTo>
                    <a:pt x="60" y="50"/>
                  </a:lnTo>
                  <a:lnTo>
                    <a:pt x="60" y="38"/>
                  </a:lnTo>
                  <a:lnTo>
                    <a:pt x="65" y="30"/>
                  </a:lnTo>
                  <a:lnTo>
                    <a:pt x="70" y="26"/>
                  </a:lnTo>
                  <a:lnTo>
                    <a:pt x="68" y="26"/>
                  </a:lnTo>
                  <a:lnTo>
                    <a:pt x="65" y="21"/>
                  </a:lnTo>
                  <a:lnTo>
                    <a:pt x="67" y="10"/>
                  </a:lnTo>
                  <a:lnTo>
                    <a:pt x="68" y="3"/>
                  </a:lnTo>
                  <a:lnTo>
                    <a:pt x="58" y="0"/>
                  </a:lnTo>
                  <a:lnTo>
                    <a:pt x="60" y="1"/>
                  </a:lnTo>
                  <a:lnTo>
                    <a:pt x="62" y="5"/>
                  </a:lnTo>
                  <a:lnTo>
                    <a:pt x="62" y="8"/>
                  </a:lnTo>
                  <a:lnTo>
                    <a:pt x="58" y="11"/>
                  </a:lnTo>
                  <a:lnTo>
                    <a:pt x="55" y="11"/>
                  </a:lnTo>
                  <a:lnTo>
                    <a:pt x="53" y="11"/>
                  </a:lnTo>
                  <a:lnTo>
                    <a:pt x="52" y="10"/>
                  </a:lnTo>
                  <a:lnTo>
                    <a:pt x="50" y="8"/>
                  </a:lnTo>
                  <a:lnTo>
                    <a:pt x="48" y="25"/>
                  </a:lnTo>
                  <a:lnTo>
                    <a:pt x="38" y="25"/>
                  </a:lnTo>
                  <a:lnTo>
                    <a:pt x="35" y="31"/>
                  </a:lnTo>
                  <a:lnTo>
                    <a:pt x="30" y="38"/>
                  </a:lnTo>
                  <a:lnTo>
                    <a:pt x="23" y="35"/>
                  </a:lnTo>
                  <a:lnTo>
                    <a:pt x="20" y="31"/>
                  </a:lnTo>
                  <a:lnTo>
                    <a:pt x="23" y="43"/>
                  </a:lnTo>
                  <a:lnTo>
                    <a:pt x="15" y="33"/>
                  </a:lnTo>
                  <a:lnTo>
                    <a:pt x="0" y="26"/>
                  </a:lnTo>
                  <a:close/>
                </a:path>
              </a:pathLst>
            </a:custGeom>
            <a:solidFill>
              <a:srgbClr val="1F1A17"/>
            </a:solidFill>
            <a:ln w="9525">
              <a:noFill/>
              <a:round/>
              <a:headEnd/>
              <a:tailEnd/>
            </a:ln>
          </p:spPr>
          <p:txBody>
            <a:bodyPr/>
            <a:lstStyle/>
            <a:p>
              <a:endParaRPr lang="en-US"/>
            </a:p>
          </p:txBody>
        </p:sp>
        <p:sp>
          <p:nvSpPr>
            <p:cNvPr id="5542" name="Freeform 1446"/>
            <p:cNvSpPr>
              <a:spLocks/>
            </p:cNvSpPr>
            <p:nvPr/>
          </p:nvSpPr>
          <p:spPr bwMode="auto">
            <a:xfrm>
              <a:off x="3897" y="3210"/>
              <a:ext cx="58" cy="36"/>
            </a:xfrm>
            <a:custGeom>
              <a:avLst/>
              <a:gdLst/>
              <a:ahLst/>
              <a:cxnLst>
                <a:cxn ang="0">
                  <a:pos x="1" y="16"/>
                </a:cxn>
                <a:cxn ang="0">
                  <a:pos x="0" y="23"/>
                </a:cxn>
                <a:cxn ang="0">
                  <a:pos x="3" y="33"/>
                </a:cxn>
                <a:cxn ang="0">
                  <a:pos x="10" y="36"/>
                </a:cxn>
                <a:cxn ang="0">
                  <a:pos x="15" y="36"/>
                </a:cxn>
                <a:cxn ang="0">
                  <a:pos x="16" y="26"/>
                </a:cxn>
                <a:cxn ang="0">
                  <a:pos x="16" y="28"/>
                </a:cxn>
                <a:cxn ang="0">
                  <a:pos x="18" y="31"/>
                </a:cxn>
                <a:cxn ang="0">
                  <a:pos x="23" y="33"/>
                </a:cxn>
                <a:cxn ang="0">
                  <a:pos x="28" y="33"/>
                </a:cxn>
                <a:cxn ang="0">
                  <a:pos x="40" y="25"/>
                </a:cxn>
                <a:cxn ang="0">
                  <a:pos x="45" y="20"/>
                </a:cxn>
                <a:cxn ang="0">
                  <a:pos x="56" y="16"/>
                </a:cxn>
                <a:cxn ang="0">
                  <a:pos x="58" y="10"/>
                </a:cxn>
                <a:cxn ang="0">
                  <a:pos x="56" y="11"/>
                </a:cxn>
                <a:cxn ang="0">
                  <a:pos x="55" y="13"/>
                </a:cxn>
                <a:cxn ang="0">
                  <a:pos x="50" y="15"/>
                </a:cxn>
                <a:cxn ang="0">
                  <a:pos x="41" y="13"/>
                </a:cxn>
                <a:cxn ang="0">
                  <a:pos x="35" y="13"/>
                </a:cxn>
                <a:cxn ang="0">
                  <a:pos x="31" y="13"/>
                </a:cxn>
                <a:cxn ang="0">
                  <a:pos x="31" y="16"/>
                </a:cxn>
                <a:cxn ang="0">
                  <a:pos x="31" y="16"/>
                </a:cxn>
                <a:cxn ang="0">
                  <a:pos x="18" y="13"/>
                </a:cxn>
                <a:cxn ang="0">
                  <a:pos x="25" y="3"/>
                </a:cxn>
                <a:cxn ang="0">
                  <a:pos x="20" y="0"/>
                </a:cxn>
                <a:cxn ang="0">
                  <a:pos x="10" y="3"/>
                </a:cxn>
                <a:cxn ang="0">
                  <a:pos x="18" y="6"/>
                </a:cxn>
                <a:cxn ang="0">
                  <a:pos x="1" y="16"/>
                </a:cxn>
              </a:cxnLst>
              <a:rect l="0" t="0" r="r" b="b"/>
              <a:pathLst>
                <a:path w="58" h="36">
                  <a:moveTo>
                    <a:pt x="1" y="16"/>
                  </a:moveTo>
                  <a:lnTo>
                    <a:pt x="0" y="23"/>
                  </a:lnTo>
                  <a:lnTo>
                    <a:pt x="3" y="33"/>
                  </a:lnTo>
                  <a:lnTo>
                    <a:pt x="10" y="36"/>
                  </a:lnTo>
                  <a:lnTo>
                    <a:pt x="15" y="36"/>
                  </a:lnTo>
                  <a:lnTo>
                    <a:pt x="16" y="26"/>
                  </a:lnTo>
                  <a:lnTo>
                    <a:pt x="16" y="28"/>
                  </a:lnTo>
                  <a:lnTo>
                    <a:pt x="18" y="31"/>
                  </a:lnTo>
                  <a:lnTo>
                    <a:pt x="23" y="33"/>
                  </a:lnTo>
                  <a:lnTo>
                    <a:pt x="28" y="33"/>
                  </a:lnTo>
                  <a:lnTo>
                    <a:pt x="40" y="25"/>
                  </a:lnTo>
                  <a:lnTo>
                    <a:pt x="45" y="20"/>
                  </a:lnTo>
                  <a:lnTo>
                    <a:pt x="56" y="16"/>
                  </a:lnTo>
                  <a:lnTo>
                    <a:pt x="58" y="10"/>
                  </a:lnTo>
                  <a:lnTo>
                    <a:pt x="56" y="11"/>
                  </a:lnTo>
                  <a:lnTo>
                    <a:pt x="55" y="13"/>
                  </a:lnTo>
                  <a:lnTo>
                    <a:pt x="50" y="15"/>
                  </a:lnTo>
                  <a:lnTo>
                    <a:pt x="41" y="13"/>
                  </a:lnTo>
                  <a:lnTo>
                    <a:pt x="35" y="13"/>
                  </a:lnTo>
                  <a:lnTo>
                    <a:pt x="31" y="13"/>
                  </a:lnTo>
                  <a:lnTo>
                    <a:pt x="31" y="16"/>
                  </a:lnTo>
                  <a:lnTo>
                    <a:pt x="31" y="16"/>
                  </a:lnTo>
                  <a:lnTo>
                    <a:pt x="18" y="13"/>
                  </a:lnTo>
                  <a:lnTo>
                    <a:pt x="25" y="3"/>
                  </a:lnTo>
                  <a:lnTo>
                    <a:pt x="20" y="0"/>
                  </a:lnTo>
                  <a:lnTo>
                    <a:pt x="10" y="3"/>
                  </a:lnTo>
                  <a:lnTo>
                    <a:pt x="18" y="6"/>
                  </a:lnTo>
                  <a:lnTo>
                    <a:pt x="1" y="16"/>
                  </a:lnTo>
                  <a:close/>
                </a:path>
              </a:pathLst>
            </a:custGeom>
            <a:solidFill>
              <a:srgbClr val="1F1A17"/>
            </a:solidFill>
            <a:ln w="9525">
              <a:noFill/>
              <a:round/>
              <a:headEnd/>
              <a:tailEnd/>
            </a:ln>
          </p:spPr>
          <p:txBody>
            <a:bodyPr/>
            <a:lstStyle/>
            <a:p>
              <a:endParaRPr lang="en-US"/>
            </a:p>
          </p:txBody>
        </p:sp>
        <p:sp>
          <p:nvSpPr>
            <p:cNvPr id="5543" name="Freeform 1447"/>
            <p:cNvSpPr>
              <a:spLocks/>
            </p:cNvSpPr>
            <p:nvPr/>
          </p:nvSpPr>
          <p:spPr bwMode="auto">
            <a:xfrm>
              <a:off x="3890" y="3228"/>
              <a:ext cx="83" cy="45"/>
            </a:xfrm>
            <a:custGeom>
              <a:avLst/>
              <a:gdLst/>
              <a:ahLst/>
              <a:cxnLst>
                <a:cxn ang="0">
                  <a:pos x="0" y="32"/>
                </a:cxn>
                <a:cxn ang="0">
                  <a:pos x="7" y="20"/>
                </a:cxn>
                <a:cxn ang="0">
                  <a:pos x="8" y="23"/>
                </a:cxn>
                <a:cxn ang="0">
                  <a:pos x="13" y="25"/>
                </a:cxn>
                <a:cxn ang="0">
                  <a:pos x="18" y="30"/>
                </a:cxn>
                <a:cxn ang="0">
                  <a:pos x="20" y="35"/>
                </a:cxn>
                <a:cxn ang="0">
                  <a:pos x="22" y="27"/>
                </a:cxn>
                <a:cxn ang="0">
                  <a:pos x="27" y="33"/>
                </a:cxn>
                <a:cxn ang="0">
                  <a:pos x="28" y="28"/>
                </a:cxn>
                <a:cxn ang="0">
                  <a:pos x="30" y="23"/>
                </a:cxn>
                <a:cxn ang="0">
                  <a:pos x="32" y="27"/>
                </a:cxn>
                <a:cxn ang="0">
                  <a:pos x="33" y="28"/>
                </a:cxn>
                <a:cxn ang="0">
                  <a:pos x="35" y="22"/>
                </a:cxn>
                <a:cxn ang="0">
                  <a:pos x="37" y="28"/>
                </a:cxn>
                <a:cxn ang="0">
                  <a:pos x="38" y="25"/>
                </a:cxn>
                <a:cxn ang="0">
                  <a:pos x="40" y="20"/>
                </a:cxn>
                <a:cxn ang="0">
                  <a:pos x="45" y="22"/>
                </a:cxn>
                <a:cxn ang="0">
                  <a:pos x="47" y="23"/>
                </a:cxn>
                <a:cxn ang="0">
                  <a:pos x="57" y="25"/>
                </a:cxn>
                <a:cxn ang="0">
                  <a:pos x="60" y="17"/>
                </a:cxn>
                <a:cxn ang="0">
                  <a:pos x="65" y="10"/>
                </a:cxn>
                <a:cxn ang="0">
                  <a:pos x="67" y="12"/>
                </a:cxn>
                <a:cxn ang="0">
                  <a:pos x="70" y="13"/>
                </a:cxn>
                <a:cxn ang="0">
                  <a:pos x="70" y="10"/>
                </a:cxn>
                <a:cxn ang="0">
                  <a:pos x="68" y="7"/>
                </a:cxn>
                <a:cxn ang="0">
                  <a:pos x="72" y="5"/>
                </a:cxn>
                <a:cxn ang="0">
                  <a:pos x="70" y="0"/>
                </a:cxn>
                <a:cxn ang="0">
                  <a:pos x="83" y="7"/>
                </a:cxn>
                <a:cxn ang="0">
                  <a:pos x="80" y="7"/>
                </a:cxn>
                <a:cxn ang="0">
                  <a:pos x="77" y="10"/>
                </a:cxn>
                <a:cxn ang="0">
                  <a:pos x="73" y="15"/>
                </a:cxn>
                <a:cxn ang="0">
                  <a:pos x="72" y="17"/>
                </a:cxn>
                <a:cxn ang="0">
                  <a:pos x="62" y="22"/>
                </a:cxn>
                <a:cxn ang="0">
                  <a:pos x="62" y="28"/>
                </a:cxn>
                <a:cxn ang="0">
                  <a:pos x="53" y="28"/>
                </a:cxn>
                <a:cxn ang="0">
                  <a:pos x="53" y="32"/>
                </a:cxn>
                <a:cxn ang="0">
                  <a:pos x="50" y="32"/>
                </a:cxn>
                <a:cxn ang="0">
                  <a:pos x="50" y="37"/>
                </a:cxn>
                <a:cxn ang="0">
                  <a:pos x="50" y="33"/>
                </a:cxn>
                <a:cxn ang="0">
                  <a:pos x="47" y="32"/>
                </a:cxn>
                <a:cxn ang="0">
                  <a:pos x="43" y="37"/>
                </a:cxn>
                <a:cxn ang="0">
                  <a:pos x="42" y="38"/>
                </a:cxn>
                <a:cxn ang="0">
                  <a:pos x="35" y="40"/>
                </a:cxn>
                <a:cxn ang="0">
                  <a:pos x="33" y="45"/>
                </a:cxn>
                <a:cxn ang="0">
                  <a:pos x="30" y="43"/>
                </a:cxn>
                <a:cxn ang="0">
                  <a:pos x="27" y="42"/>
                </a:cxn>
                <a:cxn ang="0">
                  <a:pos x="23" y="45"/>
                </a:cxn>
                <a:cxn ang="0">
                  <a:pos x="23" y="45"/>
                </a:cxn>
                <a:cxn ang="0">
                  <a:pos x="22" y="43"/>
                </a:cxn>
                <a:cxn ang="0">
                  <a:pos x="18" y="42"/>
                </a:cxn>
                <a:cxn ang="0">
                  <a:pos x="15" y="40"/>
                </a:cxn>
                <a:cxn ang="0">
                  <a:pos x="13" y="40"/>
                </a:cxn>
                <a:cxn ang="0">
                  <a:pos x="10" y="38"/>
                </a:cxn>
                <a:cxn ang="0">
                  <a:pos x="10" y="35"/>
                </a:cxn>
                <a:cxn ang="0">
                  <a:pos x="10" y="32"/>
                </a:cxn>
                <a:cxn ang="0">
                  <a:pos x="3" y="32"/>
                </a:cxn>
                <a:cxn ang="0">
                  <a:pos x="0" y="32"/>
                </a:cxn>
              </a:cxnLst>
              <a:rect l="0" t="0" r="r" b="b"/>
              <a:pathLst>
                <a:path w="83" h="45">
                  <a:moveTo>
                    <a:pt x="0" y="32"/>
                  </a:moveTo>
                  <a:lnTo>
                    <a:pt x="7" y="20"/>
                  </a:lnTo>
                  <a:lnTo>
                    <a:pt x="8" y="23"/>
                  </a:lnTo>
                  <a:lnTo>
                    <a:pt x="13" y="25"/>
                  </a:lnTo>
                  <a:lnTo>
                    <a:pt x="18" y="30"/>
                  </a:lnTo>
                  <a:lnTo>
                    <a:pt x="20" y="35"/>
                  </a:lnTo>
                  <a:lnTo>
                    <a:pt x="22" y="27"/>
                  </a:lnTo>
                  <a:lnTo>
                    <a:pt x="27" y="33"/>
                  </a:lnTo>
                  <a:lnTo>
                    <a:pt x="28" y="28"/>
                  </a:lnTo>
                  <a:lnTo>
                    <a:pt x="30" y="23"/>
                  </a:lnTo>
                  <a:lnTo>
                    <a:pt x="32" y="27"/>
                  </a:lnTo>
                  <a:lnTo>
                    <a:pt x="33" y="28"/>
                  </a:lnTo>
                  <a:lnTo>
                    <a:pt x="35" y="22"/>
                  </a:lnTo>
                  <a:lnTo>
                    <a:pt x="37" y="28"/>
                  </a:lnTo>
                  <a:lnTo>
                    <a:pt x="38" y="25"/>
                  </a:lnTo>
                  <a:lnTo>
                    <a:pt x="40" y="20"/>
                  </a:lnTo>
                  <a:lnTo>
                    <a:pt x="45" y="22"/>
                  </a:lnTo>
                  <a:lnTo>
                    <a:pt x="47" y="23"/>
                  </a:lnTo>
                  <a:lnTo>
                    <a:pt x="57" y="25"/>
                  </a:lnTo>
                  <a:lnTo>
                    <a:pt x="60" y="17"/>
                  </a:lnTo>
                  <a:lnTo>
                    <a:pt x="65" y="10"/>
                  </a:lnTo>
                  <a:lnTo>
                    <a:pt x="67" y="12"/>
                  </a:lnTo>
                  <a:lnTo>
                    <a:pt x="70" y="13"/>
                  </a:lnTo>
                  <a:lnTo>
                    <a:pt x="70" y="10"/>
                  </a:lnTo>
                  <a:lnTo>
                    <a:pt x="68" y="7"/>
                  </a:lnTo>
                  <a:lnTo>
                    <a:pt x="72" y="5"/>
                  </a:lnTo>
                  <a:lnTo>
                    <a:pt x="70" y="0"/>
                  </a:lnTo>
                  <a:lnTo>
                    <a:pt x="83" y="7"/>
                  </a:lnTo>
                  <a:lnTo>
                    <a:pt x="80" y="7"/>
                  </a:lnTo>
                  <a:lnTo>
                    <a:pt x="77" y="10"/>
                  </a:lnTo>
                  <a:lnTo>
                    <a:pt x="73" y="15"/>
                  </a:lnTo>
                  <a:lnTo>
                    <a:pt x="72" y="17"/>
                  </a:lnTo>
                  <a:lnTo>
                    <a:pt x="62" y="22"/>
                  </a:lnTo>
                  <a:lnTo>
                    <a:pt x="62" y="28"/>
                  </a:lnTo>
                  <a:lnTo>
                    <a:pt x="53" y="28"/>
                  </a:lnTo>
                  <a:lnTo>
                    <a:pt x="53" y="32"/>
                  </a:lnTo>
                  <a:lnTo>
                    <a:pt x="50" y="32"/>
                  </a:lnTo>
                  <a:lnTo>
                    <a:pt x="50" y="37"/>
                  </a:lnTo>
                  <a:lnTo>
                    <a:pt x="50" y="33"/>
                  </a:lnTo>
                  <a:lnTo>
                    <a:pt x="47" y="32"/>
                  </a:lnTo>
                  <a:lnTo>
                    <a:pt x="43" y="37"/>
                  </a:lnTo>
                  <a:lnTo>
                    <a:pt x="42" y="38"/>
                  </a:lnTo>
                  <a:lnTo>
                    <a:pt x="35" y="40"/>
                  </a:lnTo>
                  <a:lnTo>
                    <a:pt x="33" y="45"/>
                  </a:lnTo>
                  <a:lnTo>
                    <a:pt x="30" y="43"/>
                  </a:lnTo>
                  <a:lnTo>
                    <a:pt x="27" y="42"/>
                  </a:lnTo>
                  <a:lnTo>
                    <a:pt x="23" y="45"/>
                  </a:lnTo>
                  <a:lnTo>
                    <a:pt x="23" y="45"/>
                  </a:lnTo>
                  <a:lnTo>
                    <a:pt x="22" y="43"/>
                  </a:lnTo>
                  <a:lnTo>
                    <a:pt x="18" y="42"/>
                  </a:lnTo>
                  <a:lnTo>
                    <a:pt x="15" y="40"/>
                  </a:lnTo>
                  <a:lnTo>
                    <a:pt x="13" y="40"/>
                  </a:lnTo>
                  <a:lnTo>
                    <a:pt x="10" y="38"/>
                  </a:lnTo>
                  <a:lnTo>
                    <a:pt x="10" y="35"/>
                  </a:lnTo>
                  <a:lnTo>
                    <a:pt x="10" y="32"/>
                  </a:lnTo>
                  <a:lnTo>
                    <a:pt x="3" y="32"/>
                  </a:lnTo>
                  <a:lnTo>
                    <a:pt x="0" y="32"/>
                  </a:lnTo>
                  <a:close/>
                </a:path>
              </a:pathLst>
            </a:custGeom>
            <a:solidFill>
              <a:srgbClr val="1F1A17"/>
            </a:solidFill>
            <a:ln w="9525">
              <a:noFill/>
              <a:round/>
              <a:headEnd/>
              <a:tailEnd/>
            </a:ln>
          </p:spPr>
          <p:txBody>
            <a:bodyPr/>
            <a:lstStyle/>
            <a:p>
              <a:endParaRPr lang="en-US"/>
            </a:p>
          </p:txBody>
        </p:sp>
        <p:sp>
          <p:nvSpPr>
            <p:cNvPr id="5544" name="Freeform 1448"/>
            <p:cNvSpPr>
              <a:spLocks/>
            </p:cNvSpPr>
            <p:nvPr/>
          </p:nvSpPr>
          <p:spPr bwMode="auto">
            <a:xfrm>
              <a:off x="3968" y="3200"/>
              <a:ext cx="31" cy="31"/>
            </a:xfrm>
            <a:custGeom>
              <a:avLst/>
              <a:gdLst/>
              <a:ahLst/>
              <a:cxnLst>
                <a:cxn ang="0">
                  <a:pos x="0" y="23"/>
                </a:cxn>
                <a:cxn ang="0">
                  <a:pos x="2" y="26"/>
                </a:cxn>
                <a:cxn ang="0">
                  <a:pos x="4" y="30"/>
                </a:cxn>
                <a:cxn ang="0">
                  <a:pos x="5" y="30"/>
                </a:cxn>
                <a:cxn ang="0">
                  <a:pos x="10" y="31"/>
                </a:cxn>
                <a:cxn ang="0">
                  <a:pos x="10" y="28"/>
                </a:cxn>
                <a:cxn ang="0">
                  <a:pos x="9" y="25"/>
                </a:cxn>
                <a:cxn ang="0">
                  <a:pos x="12" y="26"/>
                </a:cxn>
                <a:cxn ang="0">
                  <a:pos x="14" y="26"/>
                </a:cxn>
                <a:cxn ang="0">
                  <a:pos x="14" y="25"/>
                </a:cxn>
                <a:cxn ang="0">
                  <a:pos x="16" y="23"/>
                </a:cxn>
                <a:cxn ang="0">
                  <a:pos x="17" y="23"/>
                </a:cxn>
                <a:cxn ang="0">
                  <a:pos x="21" y="23"/>
                </a:cxn>
                <a:cxn ang="0">
                  <a:pos x="21" y="20"/>
                </a:cxn>
                <a:cxn ang="0">
                  <a:pos x="21" y="16"/>
                </a:cxn>
                <a:cxn ang="0">
                  <a:pos x="24" y="15"/>
                </a:cxn>
                <a:cxn ang="0">
                  <a:pos x="29" y="11"/>
                </a:cxn>
                <a:cxn ang="0">
                  <a:pos x="31" y="5"/>
                </a:cxn>
                <a:cxn ang="0">
                  <a:pos x="31" y="0"/>
                </a:cxn>
                <a:cxn ang="0">
                  <a:pos x="29" y="1"/>
                </a:cxn>
                <a:cxn ang="0">
                  <a:pos x="27" y="5"/>
                </a:cxn>
                <a:cxn ang="0">
                  <a:pos x="29" y="6"/>
                </a:cxn>
                <a:cxn ang="0">
                  <a:pos x="26" y="10"/>
                </a:cxn>
                <a:cxn ang="0">
                  <a:pos x="21" y="11"/>
                </a:cxn>
                <a:cxn ang="0">
                  <a:pos x="17" y="15"/>
                </a:cxn>
                <a:cxn ang="0">
                  <a:pos x="14" y="18"/>
                </a:cxn>
                <a:cxn ang="0">
                  <a:pos x="12" y="23"/>
                </a:cxn>
                <a:cxn ang="0">
                  <a:pos x="9" y="21"/>
                </a:cxn>
                <a:cxn ang="0">
                  <a:pos x="7" y="21"/>
                </a:cxn>
                <a:cxn ang="0">
                  <a:pos x="7" y="23"/>
                </a:cxn>
                <a:cxn ang="0">
                  <a:pos x="7" y="25"/>
                </a:cxn>
                <a:cxn ang="0">
                  <a:pos x="4" y="23"/>
                </a:cxn>
                <a:cxn ang="0">
                  <a:pos x="0" y="23"/>
                </a:cxn>
              </a:cxnLst>
              <a:rect l="0" t="0" r="r" b="b"/>
              <a:pathLst>
                <a:path w="31" h="31">
                  <a:moveTo>
                    <a:pt x="0" y="23"/>
                  </a:moveTo>
                  <a:lnTo>
                    <a:pt x="2" y="26"/>
                  </a:lnTo>
                  <a:lnTo>
                    <a:pt x="4" y="30"/>
                  </a:lnTo>
                  <a:lnTo>
                    <a:pt x="5" y="30"/>
                  </a:lnTo>
                  <a:lnTo>
                    <a:pt x="10" y="31"/>
                  </a:lnTo>
                  <a:lnTo>
                    <a:pt x="10" y="28"/>
                  </a:lnTo>
                  <a:lnTo>
                    <a:pt x="9" y="25"/>
                  </a:lnTo>
                  <a:lnTo>
                    <a:pt x="12" y="26"/>
                  </a:lnTo>
                  <a:lnTo>
                    <a:pt x="14" y="26"/>
                  </a:lnTo>
                  <a:lnTo>
                    <a:pt x="14" y="25"/>
                  </a:lnTo>
                  <a:lnTo>
                    <a:pt x="16" y="23"/>
                  </a:lnTo>
                  <a:lnTo>
                    <a:pt x="17" y="23"/>
                  </a:lnTo>
                  <a:lnTo>
                    <a:pt x="21" y="23"/>
                  </a:lnTo>
                  <a:lnTo>
                    <a:pt x="21" y="20"/>
                  </a:lnTo>
                  <a:lnTo>
                    <a:pt x="21" y="16"/>
                  </a:lnTo>
                  <a:lnTo>
                    <a:pt x="24" y="15"/>
                  </a:lnTo>
                  <a:lnTo>
                    <a:pt x="29" y="11"/>
                  </a:lnTo>
                  <a:lnTo>
                    <a:pt x="31" y="5"/>
                  </a:lnTo>
                  <a:lnTo>
                    <a:pt x="31" y="0"/>
                  </a:lnTo>
                  <a:lnTo>
                    <a:pt x="29" y="1"/>
                  </a:lnTo>
                  <a:lnTo>
                    <a:pt x="27" y="5"/>
                  </a:lnTo>
                  <a:lnTo>
                    <a:pt x="29" y="6"/>
                  </a:lnTo>
                  <a:lnTo>
                    <a:pt x="26" y="10"/>
                  </a:lnTo>
                  <a:lnTo>
                    <a:pt x="21" y="11"/>
                  </a:lnTo>
                  <a:lnTo>
                    <a:pt x="17" y="15"/>
                  </a:lnTo>
                  <a:lnTo>
                    <a:pt x="14" y="18"/>
                  </a:lnTo>
                  <a:lnTo>
                    <a:pt x="12" y="23"/>
                  </a:lnTo>
                  <a:lnTo>
                    <a:pt x="9" y="21"/>
                  </a:lnTo>
                  <a:lnTo>
                    <a:pt x="7" y="21"/>
                  </a:lnTo>
                  <a:lnTo>
                    <a:pt x="7" y="23"/>
                  </a:lnTo>
                  <a:lnTo>
                    <a:pt x="7" y="25"/>
                  </a:lnTo>
                  <a:lnTo>
                    <a:pt x="4" y="23"/>
                  </a:lnTo>
                  <a:lnTo>
                    <a:pt x="0" y="23"/>
                  </a:lnTo>
                  <a:close/>
                </a:path>
              </a:pathLst>
            </a:custGeom>
            <a:solidFill>
              <a:srgbClr val="1F1A17"/>
            </a:solidFill>
            <a:ln w="9525">
              <a:noFill/>
              <a:round/>
              <a:headEnd/>
              <a:tailEnd/>
            </a:ln>
          </p:spPr>
          <p:txBody>
            <a:bodyPr/>
            <a:lstStyle/>
            <a:p>
              <a:endParaRPr lang="en-US"/>
            </a:p>
          </p:txBody>
        </p:sp>
        <p:sp>
          <p:nvSpPr>
            <p:cNvPr id="5545" name="Freeform 1449"/>
            <p:cNvSpPr>
              <a:spLocks/>
            </p:cNvSpPr>
            <p:nvPr/>
          </p:nvSpPr>
          <p:spPr bwMode="auto">
            <a:xfrm>
              <a:off x="3851" y="3266"/>
              <a:ext cx="94" cy="54"/>
            </a:xfrm>
            <a:custGeom>
              <a:avLst/>
              <a:gdLst/>
              <a:ahLst/>
              <a:cxnLst>
                <a:cxn ang="0">
                  <a:pos x="0" y="37"/>
                </a:cxn>
                <a:cxn ang="0">
                  <a:pos x="7" y="42"/>
                </a:cxn>
                <a:cxn ang="0">
                  <a:pos x="12" y="39"/>
                </a:cxn>
                <a:cxn ang="0">
                  <a:pos x="17" y="37"/>
                </a:cxn>
                <a:cxn ang="0">
                  <a:pos x="22" y="36"/>
                </a:cxn>
                <a:cxn ang="0">
                  <a:pos x="26" y="34"/>
                </a:cxn>
                <a:cxn ang="0">
                  <a:pos x="29" y="37"/>
                </a:cxn>
                <a:cxn ang="0">
                  <a:pos x="31" y="37"/>
                </a:cxn>
                <a:cxn ang="0">
                  <a:pos x="36" y="37"/>
                </a:cxn>
                <a:cxn ang="0">
                  <a:pos x="41" y="37"/>
                </a:cxn>
                <a:cxn ang="0">
                  <a:pos x="41" y="37"/>
                </a:cxn>
                <a:cxn ang="0">
                  <a:pos x="42" y="36"/>
                </a:cxn>
                <a:cxn ang="0">
                  <a:pos x="49" y="41"/>
                </a:cxn>
                <a:cxn ang="0">
                  <a:pos x="52" y="42"/>
                </a:cxn>
                <a:cxn ang="0">
                  <a:pos x="54" y="32"/>
                </a:cxn>
                <a:cxn ang="0">
                  <a:pos x="56" y="49"/>
                </a:cxn>
                <a:cxn ang="0">
                  <a:pos x="62" y="54"/>
                </a:cxn>
                <a:cxn ang="0">
                  <a:pos x="62" y="46"/>
                </a:cxn>
                <a:cxn ang="0">
                  <a:pos x="62" y="37"/>
                </a:cxn>
                <a:cxn ang="0">
                  <a:pos x="69" y="36"/>
                </a:cxn>
                <a:cxn ang="0">
                  <a:pos x="72" y="36"/>
                </a:cxn>
                <a:cxn ang="0">
                  <a:pos x="79" y="29"/>
                </a:cxn>
                <a:cxn ang="0">
                  <a:pos x="76" y="26"/>
                </a:cxn>
                <a:cxn ang="0">
                  <a:pos x="84" y="26"/>
                </a:cxn>
                <a:cxn ang="0">
                  <a:pos x="86" y="21"/>
                </a:cxn>
                <a:cxn ang="0">
                  <a:pos x="82" y="17"/>
                </a:cxn>
                <a:cxn ang="0">
                  <a:pos x="86" y="16"/>
                </a:cxn>
                <a:cxn ang="0">
                  <a:pos x="87" y="12"/>
                </a:cxn>
                <a:cxn ang="0">
                  <a:pos x="82" y="10"/>
                </a:cxn>
                <a:cxn ang="0">
                  <a:pos x="89" y="9"/>
                </a:cxn>
                <a:cxn ang="0">
                  <a:pos x="94" y="0"/>
                </a:cxn>
                <a:cxn ang="0">
                  <a:pos x="81" y="7"/>
                </a:cxn>
                <a:cxn ang="0">
                  <a:pos x="74" y="14"/>
                </a:cxn>
                <a:cxn ang="0">
                  <a:pos x="79" y="21"/>
                </a:cxn>
                <a:cxn ang="0">
                  <a:pos x="72" y="21"/>
                </a:cxn>
                <a:cxn ang="0">
                  <a:pos x="72" y="24"/>
                </a:cxn>
                <a:cxn ang="0">
                  <a:pos x="67" y="27"/>
                </a:cxn>
                <a:cxn ang="0">
                  <a:pos x="61" y="27"/>
                </a:cxn>
                <a:cxn ang="0">
                  <a:pos x="57" y="26"/>
                </a:cxn>
                <a:cxn ang="0">
                  <a:pos x="54" y="16"/>
                </a:cxn>
                <a:cxn ang="0">
                  <a:pos x="46" y="19"/>
                </a:cxn>
                <a:cxn ang="0">
                  <a:pos x="36" y="22"/>
                </a:cxn>
                <a:cxn ang="0">
                  <a:pos x="27" y="22"/>
                </a:cxn>
                <a:cxn ang="0">
                  <a:pos x="17" y="24"/>
                </a:cxn>
                <a:cxn ang="0">
                  <a:pos x="7" y="32"/>
                </a:cxn>
                <a:cxn ang="0">
                  <a:pos x="0" y="37"/>
                </a:cxn>
              </a:cxnLst>
              <a:rect l="0" t="0" r="r" b="b"/>
              <a:pathLst>
                <a:path w="94" h="54">
                  <a:moveTo>
                    <a:pt x="0" y="37"/>
                  </a:moveTo>
                  <a:lnTo>
                    <a:pt x="7" y="42"/>
                  </a:lnTo>
                  <a:lnTo>
                    <a:pt x="12" y="39"/>
                  </a:lnTo>
                  <a:lnTo>
                    <a:pt x="17" y="37"/>
                  </a:lnTo>
                  <a:lnTo>
                    <a:pt x="22" y="36"/>
                  </a:lnTo>
                  <a:lnTo>
                    <a:pt x="26" y="34"/>
                  </a:lnTo>
                  <a:lnTo>
                    <a:pt x="29" y="37"/>
                  </a:lnTo>
                  <a:lnTo>
                    <a:pt x="31" y="37"/>
                  </a:lnTo>
                  <a:lnTo>
                    <a:pt x="36" y="37"/>
                  </a:lnTo>
                  <a:lnTo>
                    <a:pt x="41" y="37"/>
                  </a:lnTo>
                  <a:lnTo>
                    <a:pt x="41" y="37"/>
                  </a:lnTo>
                  <a:lnTo>
                    <a:pt x="42" y="36"/>
                  </a:lnTo>
                  <a:lnTo>
                    <a:pt x="49" y="41"/>
                  </a:lnTo>
                  <a:lnTo>
                    <a:pt x="52" y="42"/>
                  </a:lnTo>
                  <a:lnTo>
                    <a:pt x="54" y="32"/>
                  </a:lnTo>
                  <a:lnTo>
                    <a:pt x="56" y="49"/>
                  </a:lnTo>
                  <a:lnTo>
                    <a:pt x="62" y="54"/>
                  </a:lnTo>
                  <a:lnTo>
                    <a:pt x="62" y="46"/>
                  </a:lnTo>
                  <a:lnTo>
                    <a:pt x="62" y="37"/>
                  </a:lnTo>
                  <a:lnTo>
                    <a:pt x="69" y="36"/>
                  </a:lnTo>
                  <a:lnTo>
                    <a:pt x="72" y="36"/>
                  </a:lnTo>
                  <a:lnTo>
                    <a:pt x="79" y="29"/>
                  </a:lnTo>
                  <a:lnTo>
                    <a:pt x="76" y="26"/>
                  </a:lnTo>
                  <a:lnTo>
                    <a:pt x="84" y="26"/>
                  </a:lnTo>
                  <a:lnTo>
                    <a:pt x="86" y="21"/>
                  </a:lnTo>
                  <a:lnTo>
                    <a:pt x="82" y="17"/>
                  </a:lnTo>
                  <a:lnTo>
                    <a:pt x="86" y="16"/>
                  </a:lnTo>
                  <a:lnTo>
                    <a:pt x="87" y="12"/>
                  </a:lnTo>
                  <a:lnTo>
                    <a:pt x="82" y="10"/>
                  </a:lnTo>
                  <a:lnTo>
                    <a:pt x="89" y="9"/>
                  </a:lnTo>
                  <a:lnTo>
                    <a:pt x="94" y="0"/>
                  </a:lnTo>
                  <a:lnTo>
                    <a:pt x="81" y="7"/>
                  </a:lnTo>
                  <a:lnTo>
                    <a:pt x="74" y="14"/>
                  </a:lnTo>
                  <a:lnTo>
                    <a:pt x="79" y="21"/>
                  </a:lnTo>
                  <a:lnTo>
                    <a:pt x="72" y="21"/>
                  </a:lnTo>
                  <a:lnTo>
                    <a:pt x="72" y="24"/>
                  </a:lnTo>
                  <a:lnTo>
                    <a:pt x="67" y="27"/>
                  </a:lnTo>
                  <a:lnTo>
                    <a:pt x="61" y="27"/>
                  </a:lnTo>
                  <a:lnTo>
                    <a:pt x="57" y="26"/>
                  </a:lnTo>
                  <a:lnTo>
                    <a:pt x="54" y="16"/>
                  </a:lnTo>
                  <a:lnTo>
                    <a:pt x="46" y="19"/>
                  </a:lnTo>
                  <a:lnTo>
                    <a:pt x="36" y="22"/>
                  </a:lnTo>
                  <a:lnTo>
                    <a:pt x="27" y="22"/>
                  </a:lnTo>
                  <a:lnTo>
                    <a:pt x="17" y="24"/>
                  </a:lnTo>
                  <a:lnTo>
                    <a:pt x="7" y="32"/>
                  </a:lnTo>
                  <a:lnTo>
                    <a:pt x="0" y="37"/>
                  </a:lnTo>
                  <a:close/>
                </a:path>
              </a:pathLst>
            </a:custGeom>
            <a:solidFill>
              <a:srgbClr val="1F1A17"/>
            </a:solidFill>
            <a:ln w="9525">
              <a:noFill/>
              <a:round/>
              <a:headEnd/>
              <a:tailEnd/>
            </a:ln>
          </p:spPr>
          <p:txBody>
            <a:bodyPr/>
            <a:lstStyle/>
            <a:p>
              <a:endParaRPr lang="en-US"/>
            </a:p>
          </p:txBody>
        </p:sp>
        <p:sp>
          <p:nvSpPr>
            <p:cNvPr id="5546" name="Freeform 1450"/>
            <p:cNvSpPr>
              <a:spLocks/>
            </p:cNvSpPr>
            <p:nvPr/>
          </p:nvSpPr>
          <p:spPr bwMode="auto">
            <a:xfrm>
              <a:off x="3698" y="3208"/>
              <a:ext cx="165" cy="87"/>
            </a:xfrm>
            <a:custGeom>
              <a:avLst/>
              <a:gdLst/>
              <a:ahLst/>
              <a:cxnLst>
                <a:cxn ang="0">
                  <a:pos x="165" y="74"/>
                </a:cxn>
                <a:cxn ang="0">
                  <a:pos x="155" y="68"/>
                </a:cxn>
                <a:cxn ang="0">
                  <a:pos x="143" y="60"/>
                </a:cxn>
                <a:cxn ang="0">
                  <a:pos x="142" y="50"/>
                </a:cxn>
                <a:cxn ang="0">
                  <a:pos x="143" y="42"/>
                </a:cxn>
                <a:cxn ang="0">
                  <a:pos x="138" y="37"/>
                </a:cxn>
                <a:cxn ang="0">
                  <a:pos x="128" y="27"/>
                </a:cxn>
                <a:cxn ang="0">
                  <a:pos x="115" y="18"/>
                </a:cxn>
                <a:cxn ang="0">
                  <a:pos x="107" y="12"/>
                </a:cxn>
                <a:cxn ang="0">
                  <a:pos x="88" y="18"/>
                </a:cxn>
                <a:cxn ang="0">
                  <a:pos x="92" y="20"/>
                </a:cxn>
                <a:cxn ang="0">
                  <a:pos x="95" y="27"/>
                </a:cxn>
                <a:cxn ang="0">
                  <a:pos x="98" y="30"/>
                </a:cxn>
                <a:cxn ang="0">
                  <a:pos x="98" y="33"/>
                </a:cxn>
                <a:cxn ang="0">
                  <a:pos x="98" y="37"/>
                </a:cxn>
                <a:cxn ang="0">
                  <a:pos x="98" y="38"/>
                </a:cxn>
                <a:cxn ang="0">
                  <a:pos x="82" y="40"/>
                </a:cxn>
                <a:cxn ang="0">
                  <a:pos x="70" y="38"/>
                </a:cxn>
                <a:cxn ang="0">
                  <a:pos x="87" y="10"/>
                </a:cxn>
                <a:cxn ang="0">
                  <a:pos x="60" y="37"/>
                </a:cxn>
                <a:cxn ang="0">
                  <a:pos x="68" y="8"/>
                </a:cxn>
                <a:cxn ang="0">
                  <a:pos x="60" y="17"/>
                </a:cxn>
                <a:cxn ang="0">
                  <a:pos x="55" y="32"/>
                </a:cxn>
                <a:cxn ang="0">
                  <a:pos x="26" y="15"/>
                </a:cxn>
                <a:cxn ang="0">
                  <a:pos x="0" y="0"/>
                </a:cxn>
                <a:cxn ang="0">
                  <a:pos x="20" y="15"/>
                </a:cxn>
                <a:cxn ang="0">
                  <a:pos x="43" y="35"/>
                </a:cxn>
                <a:cxn ang="0">
                  <a:pos x="57" y="43"/>
                </a:cxn>
                <a:cxn ang="0">
                  <a:pos x="67" y="47"/>
                </a:cxn>
                <a:cxn ang="0">
                  <a:pos x="77" y="48"/>
                </a:cxn>
                <a:cxn ang="0">
                  <a:pos x="83" y="50"/>
                </a:cxn>
                <a:cxn ang="0">
                  <a:pos x="90" y="55"/>
                </a:cxn>
                <a:cxn ang="0">
                  <a:pos x="100" y="58"/>
                </a:cxn>
                <a:cxn ang="0">
                  <a:pos x="107" y="55"/>
                </a:cxn>
                <a:cxn ang="0">
                  <a:pos x="110" y="55"/>
                </a:cxn>
                <a:cxn ang="0">
                  <a:pos x="113" y="55"/>
                </a:cxn>
                <a:cxn ang="0">
                  <a:pos x="120" y="55"/>
                </a:cxn>
                <a:cxn ang="0">
                  <a:pos x="122" y="55"/>
                </a:cxn>
                <a:cxn ang="0">
                  <a:pos x="125" y="57"/>
                </a:cxn>
                <a:cxn ang="0">
                  <a:pos x="128" y="60"/>
                </a:cxn>
                <a:cxn ang="0">
                  <a:pos x="128" y="63"/>
                </a:cxn>
                <a:cxn ang="0">
                  <a:pos x="132" y="79"/>
                </a:cxn>
                <a:cxn ang="0">
                  <a:pos x="135" y="87"/>
                </a:cxn>
                <a:cxn ang="0">
                  <a:pos x="155" y="84"/>
                </a:cxn>
                <a:cxn ang="0">
                  <a:pos x="165" y="74"/>
                </a:cxn>
              </a:cxnLst>
              <a:rect l="0" t="0" r="r" b="b"/>
              <a:pathLst>
                <a:path w="165" h="87">
                  <a:moveTo>
                    <a:pt x="165" y="74"/>
                  </a:moveTo>
                  <a:lnTo>
                    <a:pt x="155" y="68"/>
                  </a:lnTo>
                  <a:lnTo>
                    <a:pt x="143" y="60"/>
                  </a:lnTo>
                  <a:lnTo>
                    <a:pt x="142" y="50"/>
                  </a:lnTo>
                  <a:lnTo>
                    <a:pt x="143" y="42"/>
                  </a:lnTo>
                  <a:lnTo>
                    <a:pt x="138" y="37"/>
                  </a:lnTo>
                  <a:lnTo>
                    <a:pt x="128" y="27"/>
                  </a:lnTo>
                  <a:lnTo>
                    <a:pt x="115" y="18"/>
                  </a:lnTo>
                  <a:lnTo>
                    <a:pt x="107" y="12"/>
                  </a:lnTo>
                  <a:lnTo>
                    <a:pt x="88" y="18"/>
                  </a:lnTo>
                  <a:lnTo>
                    <a:pt x="92" y="20"/>
                  </a:lnTo>
                  <a:lnTo>
                    <a:pt x="95" y="27"/>
                  </a:lnTo>
                  <a:lnTo>
                    <a:pt x="98" y="30"/>
                  </a:lnTo>
                  <a:lnTo>
                    <a:pt x="98" y="33"/>
                  </a:lnTo>
                  <a:lnTo>
                    <a:pt x="98" y="37"/>
                  </a:lnTo>
                  <a:lnTo>
                    <a:pt x="98" y="38"/>
                  </a:lnTo>
                  <a:lnTo>
                    <a:pt x="82" y="40"/>
                  </a:lnTo>
                  <a:lnTo>
                    <a:pt x="70" y="38"/>
                  </a:lnTo>
                  <a:lnTo>
                    <a:pt x="87" y="10"/>
                  </a:lnTo>
                  <a:lnTo>
                    <a:pt x="60" y="37"/>
                  </a:lnTo>
                  <a:lnTo>
                    <a:pt x="68" y="8"/>
                  </a:lnTo>
                  <a:lnTo>
                    <a:pt x="60" y="17"/>
                  </a:lnTo>
                  <a:lnTo>
                    <a:pt x="55" y="32"/>
                  </a:lnTo>
                  <a:lnTo>
                    <a:pt x="26" y="15"/>
                  </a:lnTo>
                  <a:lnTo>
                    <a:pt x="0" y="0"/>
                  </a:lnTo>
                  <a:lnTo>
                    <a:pt x="20" y="15"/>
                  </a:lnTo>
                  <a:lnTo>
                    <a:pt x="43" y="35"/>
                  </a:lnTo>
                  <a:lnTo>
                    <a:pt x="57" y="43"/>
                  </a:lnTo>
                  <a:lnTo>
                    <a:pt x="67" y="47"/>
                  </a:lnTo>
                  <a:lnTo>
                    <a:pt x="77" y="48"/>
                  </a:lnTo>
                  <a:lnTo>
                    <a:pt x="83" y="50"/>
                  </a:lnTo>
                  <a:lnTo>
                    <a:pt x="90" y="55"/>
                  </a:lnTo>
                  <a:lnTo>
                    <a:pt x="100" y="58"/>
                  </a:lnTo>
                  <a:lnTo>
                    <a:pt x="107" y="55"/>
                  </a:lnTo>
                  <a:lnTo>
                    <a:pt x="110" y="55"/>
                  </a:lnTo>
                  <a:lnTo>
                    <a:pt x="113" y="55"/>
                  </a:lnTo>
                  <a:lnTo>
                    <a:pt x="120" y="55"/>
                  </a:lnTo>
                  <a:lnTo>
                    <a:pt x="122" y="55"/>
                  </a:lnTo>
                  <a:lnTo>
                    <a:pt x="125" y="57"/>
                  </a:lnTo>
                  <a:lnTo>
                    <a:pt x="128" y="60"/>
                  </a:lnTo>
                  <a:lnTo>
                    <a:pt x="128" y="63"/>
                  </a:lnTo>
                  <a:lnTo>
                    <a:pt x="132" y="79"/>
                  </a:lnTo>
                  <a:lnTo>
                    <a:pt x="135" y="87"/>
                  </a:lnTo>
                  <a:lnTo>
                    <a:pt x="155" y="84"/>
                  </a:lnTo>
                  <a:lnTo>
                    <a:pt x="165" y="74"/>
                  </a:lnTo>
                  <a:close/>
                </a:path>
              </a:pathLst>
            </a:custGeom>
            <a:solidFill>
              <a:srgbClr val="1F1A17"/>
            </a:solidFill>
            <a:ln w="9525">
              <a:noFill/>
              <a:round/>
              <a:headEnd/>
              <a:tailEnd/>
            </a:ln>
          </p:spPr>
          <p:txBody>
            <a:bodyPr/>
            <a:lstStyle/>
            <a:p>
              <a:endParaRPr lang="en-US"/>
            </a:p>
          </p:txBody>
        </p:sp>
        <p:sp>
          <p:nvSpPr>
            <p:cNvPr id="5547" name="Freeform 1451"/>
            <p:cNvSpPr>
              <a:spLocks/>
            </p:cNvSpPr>
            <p:nvPr/>
          </p:nvSpPr>
          <p:spPr bwMode="auto">
            <a:xfrm>
              <a:off x="3621" y="3168"/>
              <a:ext cx="90" cy="97"/>
            </a:xfrm>
            <a:custGeom>
              <a:avLst/>
              <a:gdLst/>
              <a:ahLst/>
              <a:cxnLst>
                <a:cxn ang="0">
                  <a:pos x="0" y="0"/>
                </a:cxn>
                <a:cxn ang="0">
                  <a:pos x="0" y="3"/>
                </a:cxn>
                <a:cxn ang="0">
                  <a:pos x="5" y="8"/>
                </a:cxn>
                <a:cxn ang="0">
                  <a:pos x="5" y="15"/>
                </a:cxn>
                <a:cxn ang="0">
                  <a:pos x="8" y="18"/>
                </a:cxn>
                <a:cxn ang="0">
                  <a:pos x="13" y="23"/>
                </a:cxn>
                <a:cxn ang="0">
                  <a:pos x="17" y="30"/>
                </a:cxn>
                <a:cxn ang="0">
                  <a:pos x="23" y="35"/>
                </a:cxn>
                <a:cxn ang="0">
                  <a:pos x="28" y="40"/>
                </a:cxn>
                <a:cxn ang="0">
                  <a:pos x="32" y="40"/>
                </a:cxn>
                <a:cxn ang="0">
                  <a:pos x="33" y="43"/>
                </a:cxn>
                <a:cxn ang="0">
                  <a:pos x="38" y="47"/>
                </a:cxn>
                <a:cxn ang="0">
                  <a:pos x="43" y="47"/>
                </a:cxn>
                <a:cxn ang="0">
                  <a:pos x="47" y="50"/>
                </a:cxn>
                <a:cxn ang="0">
                  <a:pos x="50" y="53"/>
                </a:cxn>
                <a:cxn ang="0">
                  <a:pos x="53" y="57"/>
                </a:cxn>
                <a:cxn ang="0">
                  <a:pos x="58" y="60"/>
                </a:cxn>
                <a:cxn ang="0">
                  <a:pos x="63" y="63"/>
                </a:cxn>
                <a:cxn ang="0">
                  <a:pos x="67" y="65"/>
                </a:cxn>
                <a:cxn ang="0">
                  <a:pos x="72" y="68"/>
                </a:cxn>
                <a:cxn ang="0">
                  <a:pos x="78" y="82"/>
                </a:cxn>
                <a:cxn ang="0">
                  <a:pos x="88" y="93"/>
                </a:cxn>
                <a:cxn ang="0">
                  <a:pos x="87" y="88"/>
                </a:cxn>
                <a:cxn ang="0">
                  <a:pos x="88" y="77"/>
                </a:cxn>
                <a:cxn ang="0">
                  <a:pos x="85" y="63"/>
                </a:cxn>
                <a:cxn ang="0">
                  <a:pos x="65" y="45"/>
                </a:cxn>
                <a:cxn ang="0">
                  <a:pos x="58" y="38"/>
                </a:cxn>
                <a:cxn ang="0">
                  <a:pos x="48" y="30"/>
                </a:cxn>
                <a:cxn ang="0">
                  <a:pos x="45" y="32"/>
                </a:cxn>
                <a:cxn ang="0">
                  <a:pos x="43" y="38"/>
                </a:cxn>
                <a:cxn ang="0">
                  <a:pos x="35" y="35"/>
                </a:cxn>
                <a:cxn ang="0">
                  <a:pos x="30" y="30"/>
                </a:cxn>
                <a:cxn ang="0">
                  <a:pos x="22" y="23"/>
                </a:cxn>
                <a:cxn ang="0">
                  <a:pos x="18" y="22"/>
                </a:cxn>
                <a:cxn ang="0">
                  <a:pos x="17" y="17"/>
                </a:cxn>
                <a:cxn ang="0">
                  <a:pos x="10" y="6"/>
                </a:cxn>
              </a:cxnLst>
              <a:rect l="0" t="0" r="r" b="b"/>
              <a:pathLst>
                <a:path w="90" h="97">
                  <a:moveTo>
                    <a:pt x="2" y="0"/>
                  </a:moveTo>
                  <a:lnTo>
                    <a:pt x="0" y="0"/>
                  </a:lnTo>
                  <a:lnTo>
                    <a:pt x="0" y="1"/>
                  </a:lnTo>
                  <a:lnTo>
                    <a:pt x="0" y="3"/>
                  </a:lnTo>
                  <a:lnTo>
                    <a:pt x="2" y="5"/>
                  </a:lnTo>
                  <a:lnTo>
                    <a:pt x="5" y="8"/>
                  </a:lnTo>
                  <a:lnTo>
                    <a:pt x="7" y="12"/>
                  </a:lnTo>
                  <a:lnTo>
                    <a:pt x="5" y="15"/>
                  </a:lnTo>
                  <a:lnTo>
                    <a:pt x="2" y="20"/>
                  </a:lnTo>
                  <a:lnTo>
                    <a:pt x="8" y="18"/>
                  </a:lnTo>
                  <a:lnTo>
                    <a:pt x="13" y="15"/>
                  </a:lnTo>
                  <a:lnTo>
                    <a:pt x="13" y="23"/>
                  </a:lnTo>
                  <a:lnTo>
                    <a:pt x="13" y="32"/>
                  </a:lnTo>
                  <a:lnTo>
                    <a:pt x="17" y="30"/>
                  </a:lnTo>
                  <a:lnTo>
                    <a:pt x="20" y="32"/>
                  </a:lnTo>
                  <a:lnTo>
                    <a:pt x="23" y="35"/>
                  </a:lnTo>
                  <a:lnTo>
                    <a:pt x="25" y="40"/>
                  </a:lnTo>
                  <a:lnTo>
                    <a:pt x="28" y="40"/>
                  </a:lnTo>
                  <a:lnTo>
                    <a:pt x="33" y="38"/>
                  </a:lnTo>
                  <a:lnTo>
                    <a:pt x="32" y="40"/>
                  </a:lnTo>
                  <a:lnTo>
                    <a:pt x="32" y="42"/>
                  </a:lnTo>
                  <a:lnTo>
                    <a:pt x="33" y="43"/>
                  </a:lnTo>
                  <a:lnTo>
                    <a:pt x="35" y="45"/>
                  </a:lnTo>
                  <a:lnTo>
                    <a:pt x="38" y="47"/>
                  </a:lnTo>
                  <a:lnTo>
                    <a:pt x="40" y="47"/>
                  </a:lnTo>
                  <a:lnTo>
                    <a:pt x="43" y="47"/>
                  </a:lnTo>
                  <a:lnTo>
                    <a:pt x="45" y="45"/>
                  </a:lnTo>
                  <a:lnTo>
                    <a:pt x="47" y="50"/>
                  </a:lnTo>
                  <a:lnTo>
                    <a:pt x="48" y="57"/>
                  </a:lnTo>
                  <a:lnTo>
                    <a:pt x="50" y="53"/>
                  </a:lnTo>
                  <a:lnTo>
                    <a:pt x="53" y="52"/>
                  </a:lnTo>
                  <a:lnTo>
                    <a:pt x="53" y="57"/>
                  </a:lnTo>
                  <a:lnTo>
                    <a:pt x="53" y="62"/>
                  </a:lnTo>
                  <a:lnTo>
                    <a:pt x="58" y="60"/>
                  </a:lnTo>
                  <a:lnTo>
                    <a:pt x="62" y="62"/>
                  </a:lnTo>
                  <a:lnTo>
                    <a:pt x="63" y="63"/>
                  </a:lnTo>
                  <a:lnTo>
                    <a:pt x="62" y="70"/>
                  </a:lnTo>
                  <a:lnTo>
                    <a:pt x="67" y="65"/>
                  </a:lnTo>
                  <a:lnTo>
                    <a:pt x="70" y="65"/>
                  </a:lnTo>
                  <a:lnTo>
                    <a:pt x="72" y="68"/>
                  </a:lnTo>
                  <a:lnTo>
                    <a:pt x="72" y="75"/>
                  </a:lnTo>
                  <a:lnTo>
                    <a:pt x="78" y="82"/>
                  </a:lnTo>
                  <a:lnTo>
                    <a:pt x="83" y="88"/>
                  </a:lnTo>
                  <a:lnTo>
                    <a:pt x="88" y="93"/>
                  </a:lnTo>
                  <a:lnTo>
                    <a:pt x="90" y="97"/>
                  </a:lnTo>
                  <a:lnTo>
                    <a:pt x="87" y="88"/>
                  </a:lnTo>
                  <a:lnTo>
                    <a:pt x="85" y="78"/>
                  </a:lnTo>
                  <a:lnTo>
                    <a:pt x="88" y="77"/>
                  </a:lnTo>
                  <a:lnTo>
                    <a:pt x="90" y="77"/>
                  </a:lnTo>
                  <a:lnTo>
                    <a:pt x="85" y="63"/>
                  </a:lnTo>
                  <a:lnTo>
                    <a:pt x="77" y="52"/>
                  </a:lnTo>
                  <a:lnTo>
                    <a:pt x="65" y="45"/>
                  </a:lnTo>
                  <a:lnTo>
                    <a:pt x="60" y="43"/>
                  </a:lnTo>
                  <a:lnTo>
                    <a:pt x="58" y="38"/>
                  </a:lnTo>
                  <a:lnTo>
                    <a:pt x="57" y="33"/>
                  </a:lnTo>
                  <a:lnTo>
                    <a:pt x="48" y="30"/>
                  </a:lnTo>
                  <a:lnTo>
                    <a:pt x="40" y="27"/>
                  </a:lnTo>
                  <a:lnTo>
                    <a:pt x="45" y="32"/>
                  </a:lnTo>
                  <a:lnTo>
                    <a:pt x="50" y="37"/>
                  </a:lnTo>
                  <a:lnTo>
                    <a:pt x="43" y="38"/>
                  </a:lnTo>
                  <a:lnTo>
                    <a:pt x="40" y="38"/>
                  </a:lnTo>
                  <a:lnTo>
                    <a:pt x="35" y="35"/>
                  </a:lnTo>
                  <a:lnTo>
                    <a:pt x="32" y="30"/>
                  </a:lnTo>
                  <a:lnTo>
                    <a:pt x="30" y="30"/>
                  </a:lnTo>
                  <a:lnTo>
                    <a:pt x="27" y="28"/>
                  </a:lnTo>
                  <a:lnTo>
                    <a:pt x="22" y="23"/>
                  </a:lnTo>
                  <a:lnTo>
                    <a:pt x="20" y="22"/>
                  </a:lnTo>
                  <a:lnTo>
                    <a:pt x="18" y="22"/>
                  </a:lnTo>
                  <a:lnTo>
                    <a:pt x="15" y="22"/>
                  </a:lnTo>
                  <a:lnTo>
                    <a:pt x="17" y="17"/>
                  </a:lnTo>
                  <a:lnTo>
                    <a:pt x="17" y="12"/>
                  </a:lnTo>
                  <a:lnTo>
                    <a:pt x="10" y="6"/>
                  </a:lnTo>
                  <a:lnTo>
                    <a:pt x="2" y="0"/>
                  </a:lnTo>
                  <a:close/>
                </a:path>
              </a:pathLst>
            </a:custGeom>
            <a:solidFill>
              <a:srgbClr val="1F1A17"/>
            </a:solidFill>
            <a:ln w="9525">
              <a:noFill/>
              <a:round/>
              <a:headEnd/>
              <a:tailEnd/>
            </a:ln>
          </p:spPr>
          <p:txBody>
            <a:bodyPr/>
            <a:lstStyle/>
            <a:p>
              <a:endParaRPr lang="en-US"/>
            </a:p>
          </p:txBody>
        </p:sp>
        <p:sp>
          <p:nvSpPr>
            <p:cNvPr id="5548" name="Freeform 1452"/>
            <p:cNvSpPr>
              <a:spLocks/>
            </p:cNvSpPr>
            <p:nvPr/>
          </p:nvSpPr>
          <p:spPr bwMode="auto">
            <a:xfrm>
              <a:off x="3616" y="3201"/>
              <a:ext cx="154" cy="89"/>
            </a:xfrm>
            <a:custGeom>
              <a:avLst/>
              <a:gdLst/>
              <a:ahLst/>
              <a:cxnLst>
                <a:cxn ang="0">
                  <a:pos x="2" y="4"/>
                </a:cxn>
                <a:cxn ang="0">
                  <a:pos x="2" y="10"/>
                </a:cxn>
                <a:cxn ang="0">
                  <a:pos x="2" y="12"/>
                </a:cxn>
                <a:cxn ang="0">
                  <a:pos x="3" y="15"/>
                </a:cxn>
                <a:cxn ang="0">
                  <a:pos x="5" y="15"/>
                </a:cxn>
                <a:cxn ang="0">
                  <a:pos x="7" y="17"/>
                </a:cxn>
                <a:cxn ang="0">
                  <a:pos x="8" y="19"/>
                </a:cxn>
                <a:cxn ang="0">
                  <a:pos x="13" y="17"/>
                </a:cxn>
                <a:cxn ang="0">
                  <a:pos x="13" y="24"/>
                </a:cxn>
                <a:cxn ang="0">
                  <a:pos x="15" y="30"/>
                </a:cxn>
                <a:cxn ang="0">
                  <a:pos x="18" y="34"/>
                </a:cxn>
                <a:cxn ang="0">
                  <a:pos x="25" y="40"/>
                </a:cxn>
                <a:cxn ang="0">
                  <a:pos x="35" y="59"/>
                </a:cxn>
                <a:cxn ang="0">
                  <a:pos x="42" y="60"/>
                </a:cxn>
                <a:cxn ang="0">
                  <a:pos x="45" y="60"/>
                </a:cxn>
                <a:cxn ang="0">
                  <a:pos x="48" y="65"/>
                </a:cxn>
                <a:cxn ang="0">
                  <a:pos x="53" y="69"/>
                </a:cxn>
                <a:cxn ang="0">
                  <a:pos x="58" y="72"/>
                </a:cxn>
                <a:cxn ang="0">
                  <a:pos x="65" y="72"/>
                </a:cxn>
                <a:cxn ang="0">
                  <a:pos x="70" y="72"/>
                </a:cxn>
                <a:cxn ang="0">
                  <a:pos x="73" y="81"/>
                </a:cxn>
                <a:cxn ang="0">
                  <a:pos x="75" y="84"/>
                </a:cxn>
                <a:cxn ang="0">
                  <a:pos x="82" y="84"/>
                </a:cxn>
                <a:cxn ang="0">
                  <a:pos x="90" y="74"/>
                </a:cxn>
                <a:cxn ang="0">
                  <a:pos x="95" y="79"/>
                </a:cxn>
                <a:cxn ang="0">
                  <a:pos x="100" y="79"/>
                </a:cxn>
                <a:cxn ang="0">
                  <a:pos x="105" y="79"/>
                </a:cxn>
                <a:cxn ang="0">
                  <a:pos x="115" y="82"/>
                </a:cxn>
                <a:cxn ang="0">
                  <a:pos x="129" y="79"/>
                </a:cxn>
                <a:cxn ang="0">
                  <a:pos x="127" y="84"/>
                </a:cxn>
                <a:cxn ang="0">
                  <a:pos x="140" y="89"/>
                </a:cxn>
                <a:cxn ang="0">
                  <a:pos x="152" y="86"/>
                </a:cxn>
                <a:cxn ang="0">
                  <a:pos x="144" y="82"/>
                </a:cxn>
                <a:cxn ang="0">
                  <a:pos x="139" y="84"/>
                </a:cxn>
                <a:cxn ang="0">
                  <a:pos x="135" y="75"/>
                </a:cxn>
                <a:cxn ang="0">
                  <a:pos x="130" y="69"/>
                </a:cxn>
                <a:cxn ang="0">
                  <a:pos x="122" y="62"/>
                </a:cxn>
                <a:cxn ang="0">
                  <a:pos x="113" y="62"/>
                </a:cxn>
                <a:cxn ang="0">
                  <a:pos x="107" y="65"/>
                </a:cxn>
                <a:cxn ang="0">
                  <a:pos x="103" y="59"/>
                </a:cxn>
                <a:cxn ang="0">
                  <a:pos x="100" y="59"/>
                </a:cxn>
                <a:cxn ang="0">
                  <a:pos x="93" y="62"/>
                </a:cxn>
                <a:cxn ang="0">
                  <a:pos x="83" y="57"/>
                </a:cxn>
                <a:cxn ang="0">
                  <a:pos x="73" y="50"/>
                </a:cxn>
                <a:cxn ang="0">
                  <a:pos x="67" y="52"/>
                </a:cxn>
                <a:cxn ang="0">
                  <a:pos x="57" y="49"/>
                </a:cxn>
                <a:cxn ang="0">
                  <a:pos x="48" y="47"/>
                </a:cxn>
                <a:cxn ang="0">
                  <a:pos x="40" y="40"/>
                </a:cxn>
                <a:cxn ang="0">
                  <a:pos x="28" y="32"/>
                </a:cxn>
                <a:cxn ang="0">
                  <a:pos x="20" y="20"/>
                </a:cxn>
                <a:cxn ang="0">
                  <a:pos x="7" y="5"/>
                </a:cxn>
              </a:cxnLst>
              <a:rect l="0" t="0" r="r" b="b"/>
              <a:pathLst>
                <a:path w="154" h="89">
                  <a:moveTo>
                    <a:pt x="0" y="0"/>
                  </a:moveTo>
                  <a:lnTo>
                    <a:pt x="2" y="4"/>
                  </a:lnTo>
                  <a:lnTo>
                    <a:pt x="2" y="7"/>
                  </a:lnTo>
                  <a:lnTo>
                    <a:pt x="2" y="10"/>
                  </a:lnTo>
                  <a:lnTo>
                    <a:pt x="0" y="15"/>
                  </a:lnTo>
                  <a:lnTo>
                    <a:pt x="2" y="12"/>
                  </a:lnTo>
                  <a:lnTo>
                    <a:pt x="5" y="10"/>
                  </a:lnTo>
                  <a:lnTo>
                    <a:pt x="3" y="15"/>
                  </a:lnTo>
                  <a:lnTo>
                    <a:pt x="3" y="19"/>
                  </a:lnTo>
                  <a:lnTo>
                    <a:pt x="5" y="15"/>
                  </a:lnTo>
                  <a:lnTo>
                    <a:pt x="7" y="14"/>
                  </a:lnTo>
                  <a:lnTo>
                    <a:pt x="7" y="17"/>
                  </a:lnTo>
                  <a:lnTo>
                    <a:pt x="5" y="22"/>
                  </a:lnTo>
                  <a:lnTo>
                    <a:pt x="8" y="19"/>
                  </a:lnTo>
                  <a:lnTo>
                    <a:pt x="12" y="17"/>
                  </a:lnTo>
                  <a:lnTo>
                    <a:pt x="13" y="17"/>
                  </a:lnTo>
                  <a:lnTo>
                    <a:pt x="13" y="19"/>
                  </a:lnTo>
                  <a:lnTo>
                    <a:pt x="13" y="24"/>
                  </a:lnTo>
                  <a:lnTo>
                    <a:pt x="13" y="32"/>
                  </a:lnTo>
                  <a:lnTo>
                    <a:pt x="15" y="30"/>
                  </a:lnTo>
                  <a:lnTo>
                    <a:pt x="17" y="29"/>
                  </a:lnTo>
                  <a:lnTo>
                    <a:pt x="18" y="34"/>
                  </a:lnTo>
                  <a:lnTo>
                    <a:pt x="18" y="37"/>
                  </a:lnTo>
                  <a:lnTo>
                    <a:pt x="25" y="40"/>
                  </a:lnTo>
                  <a:lnTo>
                    <a:pt x="33" y="47"/>
                  </a:lnTo>
                  <a:lnTo>
                    <a:pt x="35" y="59"/>
                  </a:lnTo>
                  <a:lnTo>
                    <a:pt x="37" y="67"/>
                  </a:lnTo>
                  <a:lnTo>
                    <a:pt x="42" y="60"/>
                  </a:lnTo>
                  <a:lnTo>
                    <a:pt x="45" y="54"/>
                  </a:lnTo>
                  <a:lnTo>
                    <a:pt x="45" y="60"/>
                  </a:lnTo>
                  <a:lnTo>
                    <a:pt x="45" y="67"/>
                  </a:lnTo>
                  <a:lnTo>
                    <a:pt x="48" y="65"/>
                  </a:lnTo>
                  <a:lnTo>
                    <a:pt x="52" y="64"/>
                  </a:lnTo>
                  <a:lnTo>
                    <a:pt x="53" y="69"/>
                  </a:lnTo>
                  <a:lnTo>
                    <a:pt x="53" y="72"/>
                  </a:lnTo>
                  <a:lnTo>
                    <a:pt x="58" y="72"/>
                  </a:lnTo>
                  <a:lnTo>
                    <a:pt x="63" y="74"/>
                  </a:lnTo>
                  <a:lnTo>
                    <a:pt x="65" y="72"/>
                  </a:lnTo>
                  <a:lnTo>
                    <a:pt x="68" y="72"/>
                  </a:lnTo>
                  <a:lnTo>
                    <a:pt x="70" y="72"/>
                  </a:lnTo>
                  <a:lnTo>
                    <a:pt x="75" y="74"/>
                  </a:lnTo>
                  <a:lnTo>
                    <a:pt x="73" y="81"/>
                  </a:lnTo>
                  <a:lnTo>
                    <a:pt x="73" y="82"/>
                  </a:lnTo>
                  <a:lnTo>
                    <a:pt x="75" y="84"/>
                  </a:lnTo>
                  <a:lnTo>
                    <a:pt x="78" y="84"/>
                  </a:lnTo>
                  <a:lnTo>
                    <a:pt x="82" y="84"/>
                  </a:lnTo>
                  <a:lnTo>
                    <a:pt x="85" y="82"/>
                  </a:lnTo>
                  <a:lnTo>
                    <a:pt x="90" y="74"/>
                  </a:lnTo>
                  <a:lnTo>
                    <a:pt x="93" y="72"/>
                  </a:lnTo>
                  <a:lnTo>
                    <a:pt x="95" y="79"/>
                  </a:lnTo>
                  <a:lnTo>
                    <a:pt x="98" y="87"/>
                  </a:lnTo>
                  <a:lnTo>
                    <a:pt x="100" y="79"/>
                  </a:lnTo>
                  <a:lnTo>
                    <a:pt x="102" y="77"/>
                  </a:lnTo>
                  <a:lnTo>
                    <a:pt x="105" y="79"/>
                  </a:lnTo>
                  <a:lnTo>
                    <a:pt x="108" y="84"/>
                  </a:lnTo>
                  <a:lnTo>
                    <a:pt x="115" y="82"/>
                  </a:lnTo>
                  <a:lnTo>
                    <a:pt x="124" y="77"/>
                  </a:lnTo>
                  <a:lnTo>
                    <a:pt x="129" y="79"/>
                  </a:lnTo>
                  <a:lnTo>
                    <a:pt x="130" y="81"/>
                  </a:lnTo>
                  <a:lnTo>
                    <a:pt x="127" y="84"/>
                  </a:lnTo>
                  <a:lnTo>
                    <a:pt x="125" y="87"/>
                  </a:lnTo>
                  <a:lnTo>
                    <a:pt x="140" y="89"/>
                  </a:lnTo>
                  <a:lnTo>
                    <a:pt x="154" y="89"/>
                  </a:lnTo>
                  <a:lnTo>
                    <a:pt x="152" y="86"/>
                  </a:lnTo>
                  <a:lnTo>
                    <a:pt x="147" y="81"/>
                  </a:lnTo>
                  <a:lnTo>
                    <a:pt x="144" y="82"/>
                  </a:lnTo>
                  <a:lnTo>
                    <a:pt x="140" y="84"/>
                  </a:lnTo>
                  <a:lnTo>
                    <a:pt x="139" y="84"/>
                  </a:lnTo>
                  <a:lnTo>
                    <a:pt x="137" y="82"/>
                  </a:lnTo>
                  <a:lnTo>
                    <a:pt x="135" y="75"/>
                  </a:lnTo>
                  <a:lnTo>
                    <a:pt x="134" y="70"/>
                  </a:lnTo>
                  <a:lnTo>
                    <a:pt x="130" y="69"/>
                  </a:lnTo>
                  <a:lnTo>
                    <a:pt x="125" y="67"/>
                  </a:lnTo>
                  <a:lnTo>
                    <a:pt x="122" y="62"/>
                  </a:lnTo>
                  <a:lnTo>
                    <a:pt x="118" y="55"/>
                  </a:lnTo>
                  <a:lnTo>
                    <a:pt x="113" y="62"/>
                  </a:lnTo>
                  <a:lnTo>
                    <a:pt x="108" y="70"/>
                  </a:lnTo>
                  <a:lnTo>
                    <a:pt x="107" y="65"/>
                  </a:lnTo>
                  <a:lnTo>
                    <a:pt x="105" y="60"/>
                  </a:lnTo>
                  <a:lnTo>
                    <a:pt x="103" y="59"/>
                  </a:lnTo>
                  <a:lnTo>
                    <a:pt x="102" y="57"/>
                  </a:lnTo>
                  <a:lnTo>
                    <a:pt x="100" y="59"/>
                  </a:lnTo>
                  <a:lnTo>
                    <a:pt x="98" y="60"/>
                  </a:lnTo>
                  <a:lnTo>
                    <a:pt x="93" y="62"/>
                  </a:lnTo>
                  <a:lnTo>
                    <a:pt x="88" y="64"/>
                  </a:lnTo>
                  <a:lnTo>
                    <a:pt x="83" y="57"/>
                  </a:lnTo>
                  <a:lnTo>
                    <a:pt x="77" y="52"/>
                  </a:lnTo>
                  <a:lnTo>
                    <a:pt x="73" y="50"/>
                  </a:lnTo>
                  <a:lnTo>
                    <a:pt x="70" y="50"/>
                  </a:lnTo>
                  <a:lnTo>
                    <a:pt x="67" y="52"/>
                  </a:lnTo>
                  <a:lnTo>
                    <a:pt x="63" y="55"/>
                  </a:lnTo>
                  <a:lnTo>
                    <a:pt x="57" y="49"/>
                  </a:lnTo>
                  <a:lnTo>
                    <a:pt x="50" y="44"/>
                  </a:lnTo>
                  <a:lnTo>
                    <a:pt x="48" y="47"/>
                  </a:lnTo>
                  <a:lnTo>
                    <a:pt x="47" y="49"/>
                  </a:lnTo>
                  <a:lnTo>
                    <a:pt x="40" y="40"/>
                  </a:lnTo>
                  <a:lnTo>
                    <a:pt x="32" y="32"/>
                  </a:lnTo>
                  <a:lnTo>
                    <a:pt x="28" y="32"/>
                  </a:lnTo>
                  <a:lnTo>
                    <a:pt x="25" y="32"/>
                  </a:lnTo>
                  <a:lnTo>
                    <a:pt x="20" y="20"/>
                  </a:lnTo>
                  <a:lnTo>
                    <a:pt x="13" y="10"/>
                  </a:lnTo>
                  <a:lnTo>
                    <a:pt x="7" y="5"/>
                  </a:lnTo>
                  <a:lnTo>
                    <a:pt x="0" y="0"/>
                  </a:lnTo>
                  <a:close/>
                </a:path>
              </a:pathLst>
            </a:custGeom>
            <a:solidFill>
              <a:srgbClr val="1F1A17"/>
            </a:solidFill>
            <a:ln w="9525">
              <a:noFill/>
              <a:round/>
              <a:headEnd/>
              <a:tailEnd/>
            </a:ln>
          </p:spPr>
          <p:txBody>
            <a:bodyPr/>
            <a:lstStyle/>
            <a:p>
              <a:endParaRPr lang="en-US"/>
            </a:p>
          </p:txBody>
        </p:sp>
        <p:sp>
          <p:nvSpPr>
            <p:cNvPr id="5549" name="Freeform 1453"/>
            <p:cNvSpPr>
              <a:spLocks/>
            </p:cNvSpPr>
            <p:nvPr/>
          </p:nvSpPr>
          <p:spPr bwMode="auto">
            <a:xfrm>
              <a:off x="3900" y="3139"/>
              <a:ext cx="120" cy="64"/>
            </a:xfrm>
            <a:custGeom>
              <a:avLst/>
              <a:gdLst/>
              <a:ahLst/>
              <a:cxnLst>
                <a:cxn ang="0">
                  <a:pos x="12" y="62"/>
                </a:cxn>
                <a:cxn ang="0">
                  <a:pos x="22" y="59"/>
                </a:cxn>
                <a:cxn ang="0">
                  <a:pos x="27" y="59"/>
                </a:cxn>
                <a:cxn ang="0">
                  <a:pos x="30" y="59"/>
                </a:cxn>
                <a:cxn ang="0">
                  <a:pos x="38" y="59"/>
                </a:cxn>
                <a:cxn ang="0">
                  <a:pos x="53" y="61"/>
                </a:cxn>
                <a:cxn ang="0">
                  <a:pos x="60" y="54"/>
                </a:cxn>
                <a:cxn ang="0">
                  <a:pos x="65" y="51"/>
                </a:cxn>
                <a:cxn ang="0">
                  <a:pos x="72" y="54"/>
                </a:cxn>
                <a:cxn ang="0">
                  <a:pos x="75" y="54"/>
                </a:cxn>
                <a:cxn ang="0">
                  <a:pos x="78" y="46"/>
                </a:cxn>
                <a:cxn ang="0">
                  <a:pos x="85" y="46"/>
                </a:cxn>
                <a:cxn ang="0">
                  <a:pos x="94" y="47"/>
                </a:cxn>
                <a:cxn ang="0">
                  <a:pos x="94" y="41"/>
                </a:cxn>
                <a:cxn ang="0">
                  <a:pos x="95" y="37"/>
                </a:cxn>
                <a:cxn ang="0">
                  <a:pos x="97" y="35"/>
                </a:cxn>
                <a:cxn ang="0">
                  <a:pos x="102" y="34"/>
                </a:cxn>
                <a:cxn ang="0">
                  <a:pos x="110" y="29"/>
                </a:cxn>
                <a:cxn ang="0">
                  <a:pos x="115" y="24"/>
                </a:cxn>
                <a:cxn ang="0">
                  <a:pos x="115" y="19"/>
                </a:cxn>
                <a:cxn ang="0">
                  <a:pos x="115" y="15"/>
                </a:cxn>
                <a:cxn ang="0">
                  <a:pos x="117" y="9"/>
                </a:cxn>
                <a:cxn ang="0">
                  <a:pos x="114" y="10"/>
                </a:cxn>
                <a:cxn ang="0">
                  <a:pos x="97" y="25"/>
                </a:cxn>
                <a:cxn ang="0">
                  <a:pos x="87" y="37"/>
                </a:cxn>
                <a:cxn ang="0">
                  <a:pos x="82" y="37"/>
                </a:cxn>
                <a:cxn ang="0">
                  <a:pos x="72" y="35"/>
                </a:cxn>
                <a:cxn ang="0">
                  <a:pos x="67" y="41"/>
                </a:cxn>
                <a:cxn ang="0">
                  <a:pos x="62" y="44"/>
                </a:cxn>
                <a:cxn ang="0">
                  <a:pos x="52" y="47"/>
                </a:cxn>
                <a:cxn ang="0">
                  <a:pos x="37" y="47"/>
                </a:cxn>
                <a:cxn ang="0">
                  <a:pos x="13" y="51"/>
                </a:cxn>
                <a:cxn ang="0">
                  <a:pos x="3" y="59"/>
                </a:cxn>
              </a:cxnLst>
              <a:rect l="0" t="0" r="r" b="b"/>
              <a:pathLst>
                <a:path w="120" h="64">
                  <a:moveTo>
                    <a:pt x="5" y="62"/>
                  </a:moveTo>
                  <a:lnTo>
                    <a:pt x="12" y="62"/>
                  </a:lnTo>
                  <a:lnTo>
                    <a:pt x="17" y="61"/>
                  </a:lnTo>
                  <a:lnTo>
                    <a:pt x="22" y="59"/>
                  </a:lnTo>
                  <a:lnTo>
                    <a:pt x="27" y="56"/>
                  </a:lnTo>
                  <a:lnTo>
                    <a:pt x="27" y="59"/>
                  </a:lnTo>
                  <a:lnTo>
                    <a:pt x="28" y="64"/>
                  </a:lnTo>
                  <a:lnTo>
                    <a:pt x="30" y="59"/>
                  </a:lnTo>
                  <a:lnTo>
                    <a:pt x="32" y="54"/>
                  </a:lnTo>
                  <a:lnTo>
                    <a:pt x="38" y="59"/>
                  </a:lnTo>
                  <a:lnTo>
                    <a:pt x="45" y="64"/>
                  </a:lnTo>
                  <a:lnTo>
                    <a:pt x="53" y="61"/>
                  </a:lnTo>
                  <a:lnTo>
                    <a:pt x="62" y="57"/>
                  </a:lnTo>
                  <a:lnTo>
                    <a:pt x="60" y="54"/>
                  </a:lnTo>
                  <a:lnTo>
                    <a:pt x="60" y="51"/>
                  </a:lnTo>
                  <a:lnTo>
                    <a:pt x="65" y="51"/>
                  </a:lnTo>
                  <a:lnTo>
                    <a:pt x="68" y="49"/>
                  </a:lnTo>
                  <a:lnTo>
                    <a:pt x="72" y="54"/>
                  </a:lnTo>
                  <a:lnTo>
                    <a:pt x="75" y="61"/>
                  </a:lnTo>
                  <a:lnTo>
                    <a:pt x="75" y="54"/>
                  </a:lnTo>
                  <a:lnTo>
                    <a:pt x="75" y="47"/>
                  </a:lnTo>
                  <a:lnTo>
                    <a:pt x="78" y="46"/>
                  </a:lnTo>
                  <a:lnTo>
                    <a:pt x="82" y="44"/>
                  </a:lnTo>
                  <a:lnTo>
                    <a:pt x="85" y="46"/>
                  </a:lnTo>
                  <a:lnTo>
                    <a:pt x="90" y="49"/>
                  </a:lnTo>
                  <a:lnTo>
                    <a:pt x="94" y="47"/>
                  </a:lnTo>
                  <a:lnTo>
                    <a:pt x="95" y="46"/>
                  </a:lnTo>
                  <a:lnTo>
                    <a:pt x="94" y="41"/>
                  </a:lnTo>
                  <a:lnTo>
                    <a:pt x="92" y="37"/>
                  </a:lnTo>
                  <a:lnTo>
                    <a:pt x="95" y="37"/>
                  </a:lnTo>
                  <a:lnTo>
                    <a:pt x="97" y="39"/>
                  </a:lnTo>
                  <a:lnTo>
                    <a:pt x="97" y="35"/>
                  </a:lnTo>
                  <a:lnTo>
                    <a:pt x="99" y="34"/>
                  </a:lnTo>
                  <a:lnTo>
                    <a:pt x="102" y="34"/>
                  </a:lnTo>
                  <a:lnTo>
                    <a:pt x="105" y="34"/>
                  </a:lnTo>
                  <a:lnTo>
                    <a:pt x="110" y="29"/>
                  </a:lnTo>
                  <a:lnTo>
                    <a:pt x="117" y="25"/>
                  </a:lnTo>
                  <a:lnTo>
                    <a:pt x="115" y="24"/>
                  </a:lnTo>
                  <a:lnTo>
                    <a:pt x="114" y="22"/>
                  </a:lnTo>
                  <a:lnTo>
                    <a:pt x="115" y="19"/>
                  </a:lnTo>
                  <a:lnTo>
                    <a:pt x="119" y="15"/>
                  </a:lnTo>
                  <a:lnTo>
                    <a:pt x="115" y="15"/>
                  </a:lnTo>
                  <a:lnTo>
                    <a:pt x="114" y="15"/>
                  </a:lnTo>
                  <a:lnTo>
                    <a:pt x="117" y="9"/>
                  </a:lnTo>
                  <a:lnTo>
                    <a:pt x="120" y="0"/>
                  </a:lnTo>
                  <a:lnTo>
                    <a:pt x="114" y="10"/>
                  </a:lnTo>
                  <a:lnTo>
                    <a:pt x="105" y="19"/>
                  </a:lnTo>
                  <a:lnTo>
                    <a:pt x="97" y="25"/>
                  </a:lnTo>
                  <a:lnTo>
                    <a:pt x="87" y="34"/>
                  </a:lnTo>
                  <a:lnTo>
                    <a:pt x="87" y="37"/>
                  </a:lnTo>
                  <a:lnTo>
                    <a:pt x="87" y="42"/>
                  </a:lnTo>
                  <a:lnTo>
                    <a:pt x="82" y="37"/>
                  </a:lnTo>
                  <a:lnTo>
                    <a:pt x="77" y="34"/>
                  </a:lnTo>
                  <a:lnTo>
                    <a:pt x="72" y="35"/>
                  </a:lnTo>
                  <a:lnTo>
                    <a:pt x="67" y="37"/>
                  </a:lnTo>
                  <a:lnTo>
                    <a:pt x="67" y="41"/>
                  </a:lnTo>
                  <a:lnTo>
                    <a:pt x="67" y="44"/>
                  </a:lnTo>
                  <a:lnTo>
                    <a:pt x="62" y="44"/>
                  </a:lnTo>
                  <a:lnTo>
                    <a:pt x="57" y="44"/>
                  </a:lnTo>
                  <a:lnTo>
                    <a:pt x="52" y="47"/>
                  </a:lnTo>
                  <a:lnTo>
                    <a:pt x="47" y="51"/>
                  </a:lnTo>
                  <a:lnTo>
                    <a:pt x="37" y="47"/>
                  </a:lnTo>
                  <a:lnTo>
                    <a:pt x="28" y="44"/>
                  </a:lnTo>
                  <a:lnTo>
                    <a:pt x="13" y="51"/>
                  </a:lnTo>
                  <a:lnTo>
                    <a:pt x="0" y="56"/>
                  </a:lnTo>
                  <a:lnTo>
                    <a:pt x="3" y="59"/>
                  </a:lnTo>
                  <a:lnTo>
                    <a:pt x="5" y="62"/>
                  </a:lnTo>
                  <a:close/>
                </a:path>
              </a:pathLst>
            </a:custGeom>
            <a:solidFill>
              <a:srgbClr val="1F1A17"/>
            </a:solidFill>
            <a:ln w="9525">
              <a:noFill/>
              <a:round/>
              <a:headEnd/>
              <a:tailEnd/>
            </a:ln>
          </p:spPr>
          <p:txBody>
            <a:bodyPr/>
            <a:lstStyle/>
            <a:p>
              <a:endParaRPr lang="en-US"/>
            </a:p>
          </p:txBody>
        </p:sp>
        <p:sp>
          <p:nvSpPr>
            <p:cNvPr id="5550" name="Freeform 1454"/>
            <p:cNvSpPr>
              <a:spLocks/>
            </p:cNvSpPr>
            <p:nvPr/>
          </p:nvSpPr>
          <p:spPr bwMode="auto">
            <a:xfrm>
              <a:off x="3704" y="3273"/>
              <a:ext cx="117" cy="65"/>
            </a:xfrm>
            <a:custGeom>
              <a:avLst/>
              <a:gdLst/>
              <a:ahLst/>
              <a:cxnLst>
                <a:cxn ang="0">
                  <a:pos x="114" y="14"/>
                </a:cxn>
                <a:cxn ang="0">
                  <a:pos x="116" y="5"/>
                </a:cxn>
                <a:cxn ang="0">
                  <a:pos x="111" y="5"/>
                </a:cxn>
                <a:cxn ang="0">
                  <a:pos x="106" y="3"/>
                </a:cxn>
                <a:cxn ang="0">
                  <a:pos x="99" y="0"/>
                </a:cxn>
                <a:cxn ang="0">
                  <a:pos x="87" y="5"/>
                </a:cxn>
                <a:cxn ang="0">
                  <a:pos x="82" y="12"/>
                </a:cxn>
                <a:cxn ang="0">
                  <a:pos x="86" y="19"/>
                </a:cxn>
                <a:cxn ang="0">
                  <a:pos x="86" y="22"/>
                </a:cxn>
                <a:cxn ang="0">
                  <a:pos x="71" y="19"/>
                </a:cxn>
                <a:cxn ang="0">
                  <a:pos x="52" y="15"/>
                </a:cxn>
                <a:cxn ang="0">
                  <a:pos x="30" y="19"/>
                </a:cxn>
                <a:cxn ang="0">
                  <a:pos x="10" y="19"/>
                </a:cxn>
                <a:cxn ang="0">
                  <a:pos x="5" y="22"/>
                </a:cxn>
                <a:cxn ang="0">
                  <a:pos x="9" y="30"/>
                </a:cxn>
                <a:cxn ang="0">
                  <a:pos x="17" y="34"/>
                </a:cxn>
                <a:cxn ang="0">
                  <a:pos x="27" y="35"/>
                </a:cxn>
                <a:cxn ang="0">
                  <a:pos x="37" y="40"/>
                </a:cxn>
                <a:cxn ang="0">
                  <a:pos x="44" y="37"/>
                </a:cxn>
                <a:cxn ang="0">
                  <a:pos x="49" y="30"/>
                </a:cxn>
                <a:cxn ang="0">
                  <a:pos x="66" y="32"/>
                </a:cxn>
                <a:cxn ang="0">
                  <a:pos x="62" y="40"/>
                </a:cxn>
                <a:cxn ang="0">
                  <a:pos x="47" y="49"/>
                </a:cxn>
                <a:cxn ang="0">
                  <a:pos x="32" y="55"/>
                </a:cxn>
                <a:cxn ang="0">
                  <a:pos x="36" y="60"/>
                </a:cxn>
                <a:cxn ang="0">
                  <a:pos x="51" y="57"/>
                </a:cxn>
                <a:cxn ang="0">
                  <a:pos x="59" y="55"/>
                </a:cxn>
                <a:cxn ang="0">
                  <a:pos x="61" y="60"/>
                </a:cxn>
                <a:cxn ang="0">
                  <a:pos x="72" y="60"/>
                </a:cxn>
                <a:cxn ang="0">
                  <a:pos x="102" y="57"/>
                </a:cxn>
                <a:cxn ang="0">
                  <a:pos x="111" y="50"/>
                </a:cxn>
                <a:cxn ang="0">
                  <a:pos x="111" y="34"/>
                </a:cxn>
                <a:cxn ang="0">
                  <a:pos x="102" y="30"/>
                </a:cxn>
                <a:cxn ang="0">
                  <a:pos x="92" y="22"/>
                </a:cxn>
                <a:cxn ang="0">
                  <a:pos x="99" y="17"/>
                </a:cxn>
                <a:cxn ang="0">
                  <a:pos x="107" y="24"/>
                </a:cxn>
                <a:cxn ang="0">
                  <a:pos x="111" y="22"/>
                </a:cxn>
              </a:cxnLst>
              <a:rect l="0" t="0" r="r" b="b"/>
              <a:pathLst>
                <a:path w="117" h="65">
                  <a:moveTo>
                    <a:pt x="111" y="19"/>
                  </a:moveTo>
                  <a:lnTo>
                    <a:pt x="114" y="14"/>
                  </a:lnTo>
                  <a:lnTo>
                    <a:pt x="117" y="9"/>
                  </a:lnTo>
                  <a:lnTo>
                    <a:pt x="116" y="5"/>
                  </a:lnTo>
                  <a:lnTo>
                    <a:pt x="114" y="2"/>
                  </a:lnTo>
                  <a:lnTo>
                    <a:pt x="111" y="5"/>
                  </a:lnTo>
                  <a:lnTo>
                    <a:pt x="107" y="9"/>
                  </a:lnTo>
                  <a:lnTo>
                    <a:pt x="106" y="3"/>
                  </a:lnTo>
                  <a:lnTo>
                    <a:pt x="104" y="0"/>
                  </a:lnTo>
                  <a:lnTo>
                    <a:pt x="99" y="0"/>
                  </a:lnTo>
                  <a:lnTo>
                    <a:pt x="94" y="2"/>
                  </a:lnTo>
                  <a:lnTo>
                    <a:pt x="87" y="5"/>
                  </a:lnTo>
                  <a:lnTo>
                    <a:pt x="82" y="9"/>
                  </a:lnTo>
                  <a:lnTo>
                    <a:pt x="82" y="12"/>
                  </a:lnTo>
                  <a:lnTo>
                    <a:pt x="86" y="15"/>
                  </a:lnTo>
                  <a:lnTo>
                    <a:pt x="86" y="19"/>
                  </a:lnTo>
                  <a:lnTo>
                    <a:pt x="86" y="20"/>
                  </a:lnTo>
                  <a:lnTo>
                    <a:pt x="86" y="22"/>
                  </a:lnTo>
                  <a:lnTo>
                    <a:pt x="84" y="24"/>
                  </a:lnTo>
                  <a:lnTo>
                    <a:pt x="71" y="19"/>
                  </a:lnTo>
                  <a:lnTo>
                    <a:pt x="62" y="14"/>
                  </a:lnTo>
                  <a:lnTo>
                    <a:pt x="52" y="15"/>
                  </a:lnTo>
                  <a:lnTo>
                    <a:pt x="41" y="17"/>
                  </a:lnTo>
                  <a:lnTo>
                    <a:pt x="30" y="19"/>
                  </a:lnTo>
                  <a:lnTo>
                    <a:pt x="20" y="19"/>
                  </a:lnTo>
                  <a:lnTo>
                    <a:pt x="10" y="19"/>
                  </a:lnTo>
                  <a:lnTo>
                    <a:pt x="0" y="17"/>
                  </a:lnTo>
                  <a:lnTo>
                    <a:pt x="5" y="22"/>
                  </a:lnTo>
                  <a:lnTo>
                    <a:pt x="10" y="27"/>
                  </a:lnTo>
                  <a:lnTo>
                    <a:pt x="9" y="30"/>
                  </a:lnTo>
                  <a:lnTo>
                    <a:pt x="7" y="35"/>
                  </a:lnTo>
                  <a:lnTo>
                    <a:pt x="17" y="34"/>
                  </a:lnTo>
                  <a:lnTo>
                    <a:pt x="27" y="32"/>
                  </a:lnTo>
                  <a:lnTo>
                    <a:pt x="27" y="35"/>
                  </a:lnTo>
                  <a:lnTo>
                    <a:pt x="27" y="39"/>
                  </a:lnTo>
                  <a:lnTo>
                    <a:pt x="37" y="40"/>
                  </a:lnTo>
                  <a:lnTo>
                    <a:pt x="47" y="42"/>
                  </a:lnTo>
                  <a:lnTo>
                    <a:pt x="44" y="37"/>
                  </a:lnTo>
                  <a:lnTo>
                    <a:pt x="42" y="34"/>
                  </a:lnTo>
                  <a:lnTo>
                    <a:pt x="49" y="30"/>
                  </a:lnTo>
                  <a:lnTo>
                    <a:pt x="59" y="29"/>
                  </a:lnTo>
                  <a:lnTo>
                    <a:pt x="66" y="32"/>
                  </a:lnTo>
                  <a:lnTo>
                    <a:pt x="69" y="34"/>
                  </a:lnTo>
                  <a:lnTo>
                    <a:pt x="62" y="40"/>
                  </a:lnTo>
                  <a:lnTo>
                    <a:pt x="57" y="47"/>
                  </a:lnTo>
                  <a:lnTo>
                    <a:pt x="47" y="49"/>
                  </a:lnTo>
                  <a:lnTo>
                    <a:pt x="37" y="50"/>
                  </a:lnTo>
                  <a:lnTo>
                    <a:pt x="32" y="55"/>
                  </a:lnTo>
                  <a:lnTo>
                    <a:pt x="25" y="60"/>
                  </a:lnTo>
                  <a:lnTo>
                    <a:pt x="36" y="60"/>
                  </a:lnTo>
                  <a:lnTo>
                    <a:pt x="44" y="60"/>
                  </a:lnTo>
                  <a:lnTo>
                    <a:pt x="51" y="57"/>
                  </a:lnTo>
                  <a:lnTo>
                    <a:pt x="57" y="55"/>
                  </a:lnTo>
                  <a:lnTo>
                    <a:pt x="59" y="55"/>
                  </a:lnTo>
                  <a:lnTo>
                    <a:pt x="61" y="57"/>
                  </a:lnTo>
                  <a:lnTo>
                    <a:pt x="61" y="60"/>
                  </a:lnTo>
                  <a:lnTo>
                    <a:pt x="61" y="65"/>
                  </a:lnTo>
                  <a:lnTo>
                    <a:pt x="72" y="60"/>
                  </a:lnTo>
                  <a:lnTo>
                    <a:pt x="91" y="54"/>
                  </a:lnTo>
                  <a:lnTo>
                    <a:pt x="102" y="57"/>
                  </a:lnTo>
                  <a:lnTo>
                    <a:pt x="107" y="59"/>
                  </a:lnTo>
                  <a:lnTo>
                    <a:pt x="111" y="50"/>
                  </a:lnTo>
                  <a:lnTo>
                    <a:pt x="114" y="40"/>
                  </a:lnTo>
                  <a:lnTo>
                    <a:pt x="111" y="34"/>
                  </a:lnTo>
                  <a:lnTo>
                    <a:pt x="111" y="30"/>
                  </a:lnTo>
                  <a:lnTo>
                    <a:pt x="102" y="30"/>
                  </a:lnTo>
                  <a:lnTo>
                    <a:pt x="92" y="30"/>
                  </a:lnTo>
                  <a:lnTo>
                    <a:pt x="92" y="22"/>
                  </a:lnTo>
                  <a:lnTo>
                    <a:pt x="92" y="15"/>
                  </a:lnTo>
                  <a:lnTo>
                    <a:pt x="99" y="17"/>
                  </a:lnTo>
                  <a:lnTo>
                    <a:pt x="106" y="19"/>
                  </a:lnTo>
                  <a:lnTo>
                    <a:pt x="107" y="24"/>
                  </a:lnTo>
                  <a:lnTo>
                    <a:pt x="109" y="27"/>
                  </a:lnTo>
                  <a:lnTo>
                    <a:pt x="111" y="22"/>
                  </a:lnTo>
                  <a:lnTo>
                    <a:pt x="111" y="19"/>
                  </a:lnTo>
                  <a:close/>
                </a:path>
              </a:pathLst>
            </a:custGeom>
            <a:solidFill>
              <a:srgbClr val="1F1A17"/>
            </a:solidFill>
            <a:ln w="9525">
              <a:noFill/>
              <a:round/>
              <a:headEnd/>
              <a:tailEnd/>
            </a:ln>
          </p:spPr>
          <p:txBody>
            <a:bodyPr/>
            <a:lstStyle/>
            <a:p>
              <a:endParaRPr lang="en-US"/>
            </a:p>
          </p:txBody>
        </p:sp>
        <p:sp>
          <p:nvSpPr>
            <p:cNvPr id="5551" name="Freeform 1455"/>
            <p:cNvSpPr>
              <a:spLocks/>
            </p:cNvSpPr>
            <p:nvPr/>
          </p:nvSpPr>
          <p:spPr bwMode="auto">
            <a:xfrm>
              <a:off x="3571" y="3300"/>
              <a:ext cx="190" cy="77"/>
            </a:xfrm>
            <a:custGeom>
              <a:avLst/>
              <a:gdLst/>
              <a:ahLst/>
              <a:cxnLst>
                <a:cxn ang="0">
                  <a:pos x="0" y="7"/>
                </a:cxn>
                <a:cxn ang="0">
                  <a:pos x="8" y="15"/>
                </a:cxn>
                <a:cxn ang="0">
                  <a:pos x="13" y="25"/>
                </a:cxn>
                <a:cxn ang="0">
                  <a:pos x="16" y="28"/>
                </a:cxn>
                <a:cxn ang="0">
                  <a:pos x="23" y="28"/>
                </a:cxn>
                <a:cxn ang="0">
                  <a:pos x="30" y="30"/>
                </a:cxn>
                <a:cxn ang="0">
                  <a:pos x="31" y="35"/>
                </a:cxn>
                <a:cxn ang="0">
                  <a:pos x="38" y="37"/>
                </a:cxn>
                <a:cxn ang="0">
                  <a:pos x="41" y="40"/>
                </a:cxn>
                <a:cxn ang="0">
                  <a:pos x="45" y="53"/>
                </a:cxn>
                <a:cxn ang="0">
                  <a:pos x="52" y="52"/>
                </a:cxn>
                <a:cxn ang="0">
                  <a:pos x="58" y="45"/>
                </a:cxn>
                <a:cxn ang="0">
                  <a:pos x="73" y="48"/>
                </a:cxn>
                <a:cxn ang="0">
                  <a:pos x="85" y="58"/>
                </a:cxn>
                <a:cxn ang="0">
                  <a:pos x="95" y="70"/>
                </a:cxn>
                <a:cxn ang="0">
                  <a:pos x="107" y="72"/>
                </a:cxn>
                <a:cxn ang="0">
                  <a:pos x="113" y="67"/>
                </a:cxn>
                <a:cxn ang="0">
                  <a:pos x="122" y="67"/>
                </a:cxn>
                <a:cxn ang="0">
                  <a:pos x="128" y="72"/>
                </a:cxn>
                <a:cxn ang="0">
                  <a:pos x="135" y="70"/>
                </a:cxn>
                <a:cxn ang="0">
                  <a:pos x="142" y="68"/>
                </a:cxn>
                <a:cxn ang="0">
                  <a:pos x="152" y="72"/>
                </a:cxn>
                <a:cxn ang="0">
                  <a:pos x="167" y="65"/>
                </a:cxn>
                <a:cxn ang="0">
                  <a:pos x="182" y="62"/>
                </a:cxn>
                <a:cxn ang="0">
                  <a:pos x="184" y="57"/>
                </a:cxn>
                <a:cxn ang="0">
                  <a:pos x="175" y="45"/>
                </a:cxn>
                <a:cxn ang="0">
                  <a:pos x="165" y="43"/>
                </a:cxn>
                <a:cxn ang="0">
                  <a:pos x="150" y="42"/>
                </a:cxn>
                <a:cxn ang="0">
                  <a:pos x="145" y="47"/>
                </a:cxn>
                <a:cxn ang="0">
                  <a:pos x="142" y="58"/>
                </a:cxn>
                <a:cxn ang="0">
                  <a:pos x="135" y="55"/>
                </a:cxn>
                <a:cxn ang="0">
                  <a:pos x="128" y="53"/>
                </a:cxn>
                <a:cxn ang="0">
                  <a:pos x="118" y="53"/>
                </a:cxn>
                <a:cxn ang="0">
                  <a:pos x="108" y="50"/>
                </a:cxn>
                <a:cxn ang="0">
                  <a:pos x="103" y="48"/>
                </a:cxn>
                <a:cxn ang="0">
                  <a:pos x="97" y="43"/>
                </a:cxn>
                <a:cxn ang="0">
                  <a:pos x="92" y="33"/>
                </a:cxn>
                <a:cxn ang="0">
                  <a:pos x="83" y="25"/>
                </a:cxn>
                <a:cxn ang="0">
                  <a:pos x="75" y="25"/>
                </a:cxn>
                <a:cxn ang="0">
                  <a:pos x="55" y="18"/>
                </a:cxn>
                <a:cxn ang="0">
                  <a:pos x="31" y="13"/>
                </a:cxn>
                <a:cxn ang="0">
                  <a:pos x="25" y="10"/>
                </a:cxn>
                <a:cxn ang="0">
                  <a:pos x="20" y="8"/>
                </a:cxn>
                <a:cxn ang="0">
                  <a:pos x="13" y="8"/>
                </a:cxn>
                <a:cxn ang="0">
                  <a:pos x="5" y="3"/>
                </a:cxn>
              </a:cxnLst>
              <a:rect l="0" t="0" r="r" b="b"/>
              <a:pathLst>
                <a:path w="190" h="77">
                  <a:moveTo>
                    <a:pt x="1" y="0"/>
                  </a:moveTo>
                  <a:lnTo>
                    <a:pt x="0" y="7"/>
                  </a:lnTo>
                  <a:lnTo>
                    <a:pt x="1" y="13"/>
                  </a:lnTo>
                  <a:lnTo>
                    <a:pt x="8" y="15"/>
                  </a:lnTo>
                  <a:lnTo>
                    <a:pt x="15" y="17"/>
                  </a:lnTo>
                  <a:lnTo>
                    <a:pt x="13" y="25"/>
                  </a:lnTo>
                  <a:lnTo>
                    <a:pt x="13" y="30"/>
                  </a:lnTo>
                  <a:lnTo>
                    <a:pt x="16" y="28"/>
                  </a:lnTo>
                  <a:lnTo>
                    <a:pt x="18" y="25"/>
                  </a:lnTo>
                  <a:lnTo>
                    <a:pt x="23" y="28"/>
                  </a:lnTo>
                  <a:lnTo>
                    <a:pt x="26" y="32"/>
                  </a:lnTo>
                  <a:lnTo>
                    <a:pt x="30" y="30"/>
                  </a:lnTo>
                  <a:lnTo>
                    <a:pt x="33" y="28"/>
                  </a:lnTo>
                  <a:lnTo>
                    <a:pt x="31" y="35"/>
                  </a:lnTo>
                  <a:lnTo>
                    <a:pt x="31" y="42"/>
                  </a:lnTo>
                  <a:lnTo>
                    <a:pt x="38" y="37"/>
                  </a:lnTo>
                  <a:lnTo>
                    <a:pt x="41" y="37"/>
                  </a:lnTo>
                  <a:lnTo>
                    <a:pt x="41" y="40"/>
                  </a:lnTo>
                  <a:lnTo>
                    <a:pt x="40" y="48"/>
                  </a:lnTo>
                  <a:lnTo>
                    <a:pt x="45" y="53"/>
                  </a:lnTo>
                  <a:lnTo>
                    <a:pt x="50" y="58"/>
                  </a:lnTo>
                  <a:lnTo>
                    <a:pt x="52" y="52"/>
                  </a:lnTo>
                  <a:lnTo>
                    <a:pt x="55" y="48"/>
                  </a:lnTo>
                  <a:lnTo>
                    <a:pt x="58" y="45"/>
                  </a:lnTo>
                  <a:lnTo>
                    <a:pt x="63" y="45"/>
                  </a:lnTo>
                  <a:lnTo>
                    <a:pt x="73" y="48"/>
                  </a:lnTo>
                  <a:lnTo>
                    <a:pt x="83" y="53"/>
                  </a:lnTo>
                  <a:lnTo>
                    <a:pt x="85" y="58"/>
                  </a:lnTo>
                  <a:lnTo>
                    <a:pt x="85" y="65"/>
                  </a:lnTo>
                  <a:lnTo>
                    <a:pt x="95" y="70"/>
                  </a:lnTo>
                  <a:lnTo>
                    <a:pt x="105" y="77"/>
                  </a:lnTo>
                  <a:lnTo>
                    <a:pt x="107" y="72"/>
                  </a:lnTo>
                  <a:lnTo>
                    <a:pt x="108" y="68"/>
                  </a:lnTo>
                  <a:lnTo>
                    <a:pt x="113" y="67"/>
                  </a:lnTo>
                  <a:lnTo>
                    <a:pt x="117" y="65"/>
                  </a:lnTo>
                  <a:lnTo>
                    <a:pt x="122" y="67"/>
                  </a:lnTo>
                  <a:lnTo>
                    <a:pt x="125" y="68"/>
                  </a:lnTo>
                  <a:lnTo>
                    <a:pt x="128" y="72"/>
                  </a:lnTo>
                  <a:lnTo>
                    <a:pt x="130" y="75"/>
                  </a:lnTo>
                  <a:lnTo>
                    <a:pt x="135" y="70"/>
                  </a:lnTo>
                  <a:lnTo>
                    <a:pt x="140" y="65"/>
                  </a:lnTo>
                  <a:lnTo>
                    <a:pt x="142" y="68"/>
                  </a:lnTo>
                  <a:lnTo>
                    <a:pt x="143" y="73"/>
                  </a:lnTo>
                  <a:lnTo>
                    <a:pt x="152" y="72"/>
                  </a:lnTo>
                  <a:lnTo>
                    <a:pt x="160" y="70"/>
                  </a:lnTo>
                  <a:lnTo>
                    <a:pt x="167" y="65"/>
                  </a:lnTo>
                  <a:lnTo>
                    <a:pt x="174" y="60"/>
                  </a:lnTo>
                  <a:lnTo>
                    <a:pt x="182" y="62"/>
                  </a:lnTo>
                  <a:lnTo>
                    <a:pt x="190" y="63"/>
                  </a:lnTo>
                  <a:lnTo>
                    <a:pt x="184" y="57"/>
                  </a:lnTo>
                  <a:lnTo>
                    <a:pt x="177" y="50"/>
                  </a:lnTo>
                  <a:lnTo>
                    <a:pt x="175" y="45"/>
                  </a:lnTo>
                  <a:lnTo>
                    <a:pt x="175" y="40"/>
                  </a:lnTo>
                  <a:lnTo>
                    <a:pt x="165" y="43"/>
                  </a:lnTo>
                  <a:lnTo>
                    <a:pt x="158" y="43"/>
                  </a:lnTo>
                  <a:lnTo>
                    <a:pt x="150" y="42"/>
                  </a:lnTo>
                  <a:lnTo>
                    <a:pt x="142" y="37"/>
                  </a:lnTo>
                  <a:lnTo>
                    <a:pt x="145" y="47"/>
                  </a:lnTo>
                  <a:lnTo>
                    <a:pt x="150" y="55"/>
                  </a:lnTo>
                  <a:lnTo>
                    <a:pt x="142" y="58"/>
                  </a:lnTo>
                  <a:lnTo>
                    <a:pt x="135" y="62"/>
                  </a:lnTo>
                  <a:lnTo>
                    <a:pt x="135" y="55"/>
                  </a:lnTo>
                  <a:lnTo>
                    <a:pt x="135" y="50"/>
                  </a:lnTo>
                  <a:lnTo>
                    <a:pt x="128" y="53"/>
                  </a:lnTo>
                  <a:lnTo>
                    <a:pt x="123" y="53"/>
                  </a:lnTo>
                  <a:lnTo>
                    <a:pt x="118" y="53"/>
                  </a:lnTo>
                  <a:lnTo>
                    <a:pt x="112" y="48"/>
                  </a:lnTo>
                  <a:lnTo>
                    <a:pt x="108" y="50"/>
                  </a:lnTo>
                  <a:lnTo>
                    <a:pt x="105" y="50"/>
                  </a:lnTo>
                  <a:lnTo>
                    <a:pt x="103" y="48"/>
                  </a:lnTo>
                  <a:lnTo>
                    <a:pt x="100" y="47"/>
                  </a:lnTo>
                  <a:lnTo>
                    <a:pt x="97" y="43"/>
                  </a:lnTo>
                  <a:lnTo>
                    <a:pt x="92" y="38"/>
                  </a:lnTo>
                  <a:lnTo>
                    <a:pt x="92" y="33"/>
                  </a:lnTo>
                  <a:lnTo>
                    <a:pt x="92" y="30"/>
                  </a:lnTo>
                  <a:lnTo>
                    <a:pt x="83" y="25"/>
                  </a:lnTo>
                  <a:lnTo>
                    <a:pt x="75" y="22"/>
                  </a:lnTo>
                  <a:lnTo>
                    <a:pt x="75" y="25"/>
                  </a:lnTo>
                  <a:lnTo>
                    <a:pt x="75" y="27"/>
                  </a:lnTo>
                  <a:lnTo>
                    <a:pt x="55" y="18"/>
                  </a:lnTo>
                  <a:lnTo>
                    <a:pt x="35" y="12"/>
                  </a:lnTo>
                  <a:lnTo>
                    <a:pt x="31" y="13"/>
                  </a:lnTo>
                  <a:lnTo>
                    <a:pt x="28" y="15"/>
                  </a:lnTo>
                  <a:lnTo>
                    <a:pt x="25" y="10"/>
                  </a:lnTo>
                  <a:lnTo>
                    <a:pt x="20" y="5"/>
                  </a:lnTo>
                  <a:lnTo>
                    <a:pt x="20" y="8"/>
                  </a:lnTo>
                  <a:lnTo>
                    <a:pt x="21" y="10"/>
                  </a:lnTo>
                  <a:lnTo>
                    <a:pt x="13" y="8"/>
                  </a:lnTo>
                  <a:lnTo>
                    <a:pt x="6" y="7"/>
                  </a:lnTo>
                  <a:lnTo>
                    <a:pt x="5" y="3"/>
                  </a:lnTo>
                  <a:lnTo>
                    <a:pt x="1" y="0"/>
                  </a:lnTo>
                  <a:close/>
                </a:path>
              </a:pathLst>
            </a:custGeom>
            <a:solidFill>
              <a:srgbClr val="1F1A17"/>
            </a:solidFill>
            <a:ln w="9525">
              <a:noFill/>
              <a:round/>
              <a:headEnd/>
              <a:tailEnd/>
            </a:ln>
          </p:spPr>
          <p:txBody>
            <a:bodyPr/>
            <a:lstStyle/>
            <a:p>
              <a:endParaRPr lang="en-US"/>
            </a:p>
          </p:txBody>
        </p:sp>
        <p:sp>
          <p:nvSpPr>
            <p:cNvPr id="5552" name="Freeform 1456"/>
            <p:cNvSpPr>
              <a:spLocks/>
            </p:cNvSpPr>
            <p:nvPr/>
          </p:nvSpPr>
          <p:spPr bwMode="auto">
            <a:xfrm>
              <a:off x="3594" y="3256"/>
              <a:ext cx="107" cy="77"/>
            </a:xfrm>
            <a:custGeom>
              <a:avLst/>
              <a:gdLst/>
              <a:ahLst/>
              <a:cxnLst>
                <a:cxn ang="0">
                  <a:pos x="5" y="5"/>
                </a:cxn>
                <a:cxn ang="0">
                  <a:pos x="10" y="12"/>
                </a:cxn>
                <a:cxn ang="0">
                  <a:pos x="12" y="24"/>
                </a:cxn>
                <a:cxn ang="0">
                  <a:pos x="15" y="36"/>
                </a:cxn>
                <a:cxn ang="0">
                  <a:pos x="18" y="46"/>
                </a:cxn>
                <a:cxn ang="0">
                  <a:pos x="24" y="49"/>
                </a:cxn>
                <a:cxn ang="0">
                  <a:pos x="32" y="61"/>
                </a:cxn>
                <a:cxn ang="0">
                  <a:pos x="42" y="77"/>
                </a:cxn>
                <a:cxn ang="0">
                  <a:pos x="50" y="72"/>
                </a:cxn>
                <a:cxn ang="0">
                  <a:pos x="55" y="62"/>
                </a:cxn>
                <a:cxn ang="0">
                  <a:pos x="70" y="66"/>
                </a:cxn>
                <a:cxn ang="0">
                  <a:pos x="82" y="66"/>
                </a:cxn>
                <a:cxn ang="0">
                  <a:pos x="92" y="62"/>
                </a:cxn>
                <a:cxn ang="0">
                  <a:pos x="102" y="61"/>
                </a:cxn>
                <a:cxn ang="0">
                  <a:pos x="107" y="56"/>
                </a:cxn>
                <a:cxn ang="0">
                  <a:pos x="99" y="52"/>
                </a:cxn>
                <a:cxn ang="0">
                  <a:pos x="72" y="49"/>
                </a:cxn>
                <a:cxn ang="0">
                  <a:pos x="67" y="44"/>
                </a:cxn>
                <a:cxn ang="0">
                  <a:pos x="60" y="39"/>
                </a:cxn>
                <a:cxn ang="0">
                  <a:pos x="54" y="37"/>
                </a:cxn>
                <a:cxn ang="0">
                  <a:pos x="57" y="34"/>
                </a:cxn>
                <a:cxn ang="0">
                  <a:pos x="65" y="34"/>
                </a:cxn>
                <a:cxn ang="0">
                  <a:pos x="87" y="39"/>
                </a:cxn>
                <a:cxn ang="0">
                  <a:pos x="95" y="39"/>
                </a:cxn>
                <a:cxn ang="0">
                  <a:pos x="82" y="31"/>
                </a:cxn>
                <a:cxn ang="0">
                  <a:pos x="65" y="24"/>
                </a:cxn>
                <a:cxn ang="0">
                  <a:pos x="55" y="19"/>
                </a:cxn>
                <a:cxn ang="0">
                  <a:pos x="45" y="15"/>
                </a:cxn>
                <a:cxn ang="0">
                  <a:pos x="35" y="5"/>
                </a:cxn>
                <a:cxn ang="0">
                  <a:pos x="29" y="0"/>
                </a:cxn>
                <a:cxn ang="0">
                  <a:pos x="30" y="7"/>
                </a:cxn>
                <a:cxn ang="0">
                  <a:pos x="44" y="20"/>
                </a:cxn>
                <a:cxn ang="0">
                  <a:pos x="49" y="31"/>
                </a:cxn>
                <a:cxn ang="0">
                  <a:pos x="37" y="31"/>
                </a:cxn>
                <a:cxn ang="0">
                  <a:pos x="18" y="15"/>
                </a:cxn>
                <a:cxn ang="0">
                  <a:pos x="5" y="4"/>
                </a:cxn>
              </a:cxnLst>
              <a:rect l="0" t="0" r="r" b="b"/>
              <a:pathLst>
                <a:path w="107" h="77">
                  <a:moveTo>
                    <a:pt x="0" y="4"/>
                  </a:moveTo>
                  <a:lnTo>
                    <a:pt x="5" y="5"/>
                  </a:lnTo>
                  <a:lnTo>
                    <a:pt x="7" y="9"/>
                  </a:lnTo>
                  <a:lnTo>
                    <a:pt x="10" y="12"/>
                  </a:lnTo>
                  <a:lnTo>
                    <a:pt x="10" y="15"/>
                  </a:lnTo>
                  <a:lnTo>
                    <a:pt x="12" y="24"/>
                  </a:lnTo>
                  <a:lnTo>
                    <a:pt x="12" y="34"/>
                  </a:lnTo>
                  <a:lnTo>
                    <a:pt x="15" y="36"/>
                  </a:lnTo>
                  <a:lnTo>
                    <a:pt x="17" y="41"/>
                  </a:lnTo>
                  <a:lnTo>
                    <a:pt x="18" y="46"/>
                  </a:lnTo>
                  <a:lnTo>
                    <a:pt x="22" y="51"/>
                  </a:lnTo>
                  <a:lnTo>
                    <a:pt x="24" y="49"/>
                  </a:lnTo>
                  <a:lnTo>
                    <a:pt x="25" y="46"/>
                  </a:lnTo>
                  <a:lnTo>
                    <a:pt x="32" y="61"/>
                  </a:lnTo>
                  <a:lnTo>
                    <a:pt x="34" y="74"/>
                  </a:lnTo>
                  <a:lnTo>
                    <a:pt x="42" y="77"/>
                  </a:lnTo>
                  <a:lnTo>
                    <a:pt x="50" y="76"/>
                  </a:lnTo>
                  <a:lnTo>
                    <a:pt x="50" y="72"/>
                  </a:lnTo>
                  <a:lnTo>
                    <a:pt x="52" y="67"/>
                  </a:lnTo>
                  <a:lnTo>
                    <a:pt x="55" y="62"/>
                  </a:lnTo>
                  <a:lnTo>
                    <a:pt x="59" y="61"/>
                  </a:lnTo>
                  <a:lnTo>
                    <a:pt x="70" y="66"/>
                  </a:lnTo>
                  <a:lnTo>
                    <a:pt x="80" y="71"/>
                  </a:lnTo>
                  <a:lnTo>
                    <a:pt x="82" y="66"/>
                  </a:lnTo>
                  <a:lnTo>
                    <a:pt x="84" y="59"/>
                  </a:lnTo>
                  <a:lnTo>
                    <a:pt x="92" y="62"/>
                  </a:lnTo>
                  <a:lnTo>
                    <a:pt x="99" y="62"/>
                  </a:lnTo>
                  <a:lnTo>
                    <a:pt x="102" y="61"/>
                  </a:lnTo>
                  <a:lnTo>
                    <a:pt x="104" y="59"/>
                  </a:lnTo>
                  <a:lnTo>
                    <a:pt x="107" y="56"/>
                  </a:lnTo>
                  <a:lnTo>
                    <a:pt x="107" y="51"/>
                  </a:lnTo>
                  <a:lnTo>
                    <a:pt x="99" y="52"/>
                  </a:lnTo>
                  <a:lnTo>
                    <a:pt x="82" y="52"/>
                  </a:lnTo>
                  <a:lnTo>
                    <a:pt x="72" y="49"/>
                  </a:lnTo>
                  <a:lnTo>
                    <a:pt x="69" y="49"/>
                  </a:lnTo>
                  <a:lnTo>
                    <a:pt x="67" y="44"/>
                  </a:lnTo>
                  <a:lnTo>
                    <a:pt x="65" y="39"/>
                  </a:lnTo>
                  <a:lnTo>
                    <a:pt x="60" y="39"/>
                  </a:lnTo>
                  <a:lnTo>
                    <a:pt x="54" y="39"/>
                  </a:lnTo>
                  <a:lnTo>
                    <a:pt x="54" y="37"/>
                  </a:lnTo>
                  <a:lnTo>
                    <a:pt x="55" y="36"/>
                  </a:lnTo>
                  <a:lnTo>
                    <a:pt x="57" y="34"/>
                  </a:lnTo>
                  <a:lnTo>
                    <a:pt x="59" y="34"/>
                  </a:lnTo>
                  <a:lnTo>
                    <a:pt x="65" y="34"/>
                  </a:lnTo>
                  <a:lnTo>
                    <a:pt x="72" y="36"/>
                  </a:lnTo>
                  <a:lnTo>
                    <a:pt x="87" y="39"/>
                  </a:lnTo>
                  <a:lnTo>
                    <a:pt x="95" y="42"/>
                  </a:lnTo>
                  <a:lnTo>
                    <a:pt x="95" y="39"/>
                  </a:lnTo>
                  <a:lnTo>
                    <a:pt x="94" y="36"/>
                  </a:lnTo>
                  <a:lnTo>
                    <a:pt x="82" y="31"/>
                  </a:lnTo>
                  <a:lnTo>
                    <a:pt x="72" y="26"/>
                  </a:lnTo>
                  <a:lnTo>
                    <a:pt x="65" y="24"/>
                  </a:lnTo>
                  <a:lnTo>
                    <a:pt x="59" y="22"/>
                  </a:lnTo>
                  <a:lnTo>
                    <a:pt x="55" y="19"/>
                  </a:lnTo>
                  <a:lnTo>
                    <a:pt x="50" y="17"/>
                  </a:lnTo>
                  <a:lnTo>
                    <a:pt x="45" y="15"/>
                  </a:lnTo>
                  <a:lnTo>
                    <a:pt x="40" y="10"/>
                  </a:lnTo>
                  <a:lnTo>
                    <a:pt x="35" y="5"/>
                  </a:lnTo>
                  <a:lnTo>
                    <a:pt x="32" y="0"/>
                  </a:lnTo>
                  <a:lnTo>
                    <a:pt x="29" y="0"/>
                  </a:lnTo>
                  <a:lnTo>
                    <a:pt x="25" y="0"/>
                  </a:lnTo>
                  <a:lnTo>
                    <a:pt x="30" y="7"/>
                  </a:lnTo>
                  <a:lnTo>
                    <a:pt x="35" y="14"/>
                  </a:lnTo>
                  <a:lnTo>
                    <a:pt x="44" y="20"/>
                  </a:lnTo>
                  <a:lnTo>
                    <a:pt x="52" y="27"/>
                  </a:lnTo>
                  <a:lnTo>
                    <a:pt x="49" y="31"/>
                  </a:lnTo>
                  <a:lnTo>
                    <a:pt x="45" y="34"/>
                  </a:lnTo>
                  <a:lnTo>
                    <a:pt x="37" y="31"/>
                  </a:lnTo>
                  <a:lnTo>
                    <a:pt x="27" y="26"/>
                  </a:lnTo>
                  <a:lnTo>
                    <a:pt x="18" y="15"/>
                  </a:lnTo>
                  <a:lnTo>
                    <a:pt x="10" y="4"/>
                  </a:lnTo>
                  <a:lnTo>
                    <a:pt x="5" y="4"/>
                  </a:lnTo>
                  <a:lnTo>
                    <a:pt x="0" y="4"/>
                  </a:lnTo>
                  <a:close/>
                </a:path>
              </a:pathLst>
            </a:custGeom>
            <a:solidFill>
              <a:srgbClr val="1F1A17"/>
            </a:solidFill>
            <a:ln w="9525">
              <a:noFill/>
              <a:round/>
              <a:headEnd/>
              <a:tailEnd/>
            </a:ln>
          </p:spPr>
          <p:txBody>
            <a:bodyPr/>
            <a:lstStyle/>
            <a:p>
              <a:endParaRPr lang="en-US"/>
            </a:p>
          </p:txBody>
        </p:sp>
        <p:sp>
          <p:nvSpPr>
            <p:cNvPr id="5553" name="Freeform 1457"/>
            <p:cNvSpPr>
              <a:spLocks/>
            </p:cNvSpPr>
            <p:nvPr/>
          </p:nvSpPr>
          <p:spPr bwMode="auto">
            <a:xfrm>
              <a:off x="3681" y="3302"/>
              <a:ext cx="57" cy="48"/>
            </a:xfrm>
            <a:custGeom>
              <a:avLst/>
              <a:gdLst/>
              <a:ahLst/>
              <a:cxnLst>
                <a:cxn ang="0">
                  <a:pos x="0" y="31"/>
                </a:cxn>
                <a:cxn ang="0">
                  <a:pos x="5" y="33"/>
                </a:cxn>
                <a:cxn ang="0">
                  <a:pos x="13" y="36"/>
                </a:cxn>
                <a:cxn ang="0">
                  <a:pos x="18" y="45"/>
                </a:cxn>
                <a:cxn ang="0">
                  <a:pos x="20" y="48"/>
                </a:cxn>
                <a:cxn ang="0">
                  <a:pos x="22" y="35"/>
                </a:cxn>
                <a:cxn ang="0">
                  <a:pos x="28" y="35"/>
                </a:cxn>
                <a:cxn ang="0">
                  <a:pos x="28" y="23"/>
                </a:cxn>
                <a:cxn ang="0">
                  <a:pos x="37" y="20"/>
                </a:cxn>
                <a:cxn ang="0">
                  <a:pos x="45" y="28"/>
                </a:cxn>
                <a:cxn ang="0">
                  <a:pos x="57" y="16"/>
                </a:cxn>
                <a:cxn ang="0">
                  <a:pos x="47" y="16"/>
                </a:cxn>
                <a:cxn ang="0">
                  <a:pos x="57" y="10"/>
                </a:cxn>
                <a:cxn ang="0">
                  <a:pos x="50" y="6"/>
                </a:cxn>
                <a:cxn ang="0">
                  <a:pos x="40" y="10"/>
                </a:cxn>
                <a:cxn ang="0">
                  <a:pos x="37" y="0"/>
                </a:cxn>
                <a:cxn ang="0">
                  <a:pos x="30" y="5"/>
                </a:cxn>
                <a:cxn ang="0">
                  <a:pos x="27" y="16"/>
                </a:cxn>
                <a:cxn ang="0">
                  <a:pos x="23" y="1"/>
                </a:cxn>
                <a:cxn ang="0">
                  <a:pos x="17" y="20"/>
                </a:cxn>
                <a:cxn ang="0">
                  <a:pos x="10" y="25"/>
                </a:cxn>
                <a:cxn ang="0">
                  <a:pos x="0" y="31"/>
                </a:cxn>
              </a:cxnLst>
              <a:rect l="0" t="0" r="r" b="b"/>
              <a:pathLst>
                <a:path w="57" h="48">
                  <a:moveTo>
                    <a:pt x="0" y="31"/>
                  </a:moveTo>
                  <a:lnTo>
                    <a:pt x="5" y="33"/>
                  </a:lnTo>
                  <a:lnTo>
                    <a:pt x="13" y="36"/>
                  </a:lnTo>
                  <a:lnTo>
                    <a:pt x="18" y="45"/>
                  </a:lnTo>
                  <a:lnTo>
                    <a:pt x="20" y="48"/>
                  </a:lnTo>
                  <a:lnTo>
                    <a:pt x="22" y="35"/>
                  </a:lnTo>
                  <a:lnTo>
                    <a:pt x="28" y="35"/>
                  </a:lnTo>
                  <a:lnTo>
                    <a:pt x="28" y="23"/>
                  </a:lnTo>
                  <a:lnTo>
                    <a:pt x="37" y="20"/>
                  </a:lnTo>
                  <a:lnTo>
                    <a:pt x="45" y="28"/>
                  </a:lnTo>
                  <a:lnTo>
                    <a:pt x="57" y="16"/>
                  </a:lnTo>
                  <a:lnTo>
                    <a:pt x="47" y="16"/>
                  </a:lnTo>
                  <a:lnTo>
                    <a:pt x="57" y="10"/>
                  </a:lnTo>
                  <a:lnTo>
                    <a:pt x="50" y="6"/>
                  </a:lnTo>
                  <a:lnTo>
                    <a:pt x="40" y="10"/>
                  </a:lnTo>
                  <a:lnTo>
                    <a:pt x="37" y="0"/>
                  </a:lnTo>
                  <a:lnTo>
                    <a:pt x="30" y="5"/>
                  </a:lnTo>
                  <a:lnTo>
                    <a:pt x="27" y="16"/>
                  </a:lnTo>
                  <a:lnTo>
                    <a:pt x="23" y="1"/>
                  </a:lnTo>
                  <a:lnTo>
                    <a:pt x="17" y="20"/>
                  </a:lnTo>
                  <a:lnTo>
                    <a:pt x="10" y="25"/>
                  </a:lnTo>
                  <a:lnTo>
                    <a:pt x="0" y="31"/>
                  </a:lnTo>
                  <a:close/>
                </a:path>
              </a:pathLst>
            </a:custGeom>
            <a:solidFill>
              <a:srgbClr val="1F1A17"/>
            </a:solidFill>
            <a:ln w="9525">
              <a:noFill/>
              <a:round/>
              <a:headEnd/>
              <a:tailEnd/>
            </a:ln>
          </p:spPr>
          <p:txBody>
            <a:bodyPr/>
            <a:lstStyle/>
            <a:p>
              <a:endParaRPr lang="en-US"/>
            </a:p>
          </p:txBody>
        </p:sp>
        <p:sp>
          <p:nvSpPr>
            <p:cNvPr id="5554" name="Freeform 1458"/>
            <p:cNvSpPr>
              <a:spLocks/>
            </p:cNvSpPr>
            <p:nvPr/>
          </p:nvSpPr>
          <p:spPr bwMode="auto">
            <a:xfrm>
              <a:off x="3835" y="2912"/>
              <a:ext cx="63" cy="40"/>
            </a:xfrm>
            <a:custGeom>
              <a:avLst/>
              <a:gdLst/>
              <a:ahLst/>
              <a:cxnLst>
                <a:cxn ang="0">
                  <a:pos x="0" y="30"/>
                </a:cxn>
                <a:cxn ang="0">
                  <a:pos x="1" y="32"/>
                </a:cxn>
                <a:cxn ang="0">
                  <a:pos x="5" y="37"/>
                </a:cxn>
                <a:cxn ang="0">
                  <a:pos x="6" y="38"/>
                </a:cxn>
                <a:cxn ang="0">
                  <a:pos x="6" y="38"/>
                </a:cxn>
                <a:cxn ang="0">
                  <a:pos x="8" y="37"/>
                </a:cxn>
                <a:cxn ang="0">
                  <a:pos x="10" y="35"/>
                </a:cxn>
                <a:cxn ang="0">
                  <a:pos x="15" y="38"/>
                </a:cxn>
                <a:cxn ang="0">
                  <a:pos x="18" y="40"/>
                </a:cxn>
                <a:cxn ang="0">
                  <a:pos x="18" y="38"/>
                </a:cxn>
                <a:cxn ang="0">
                  <a:pos x="20" y="35"/>
                </a:cxn>
                <a:cxn ang="0">
                  <a:pos x="23" y="35"/>
                </a:cxn>
                <a:cxn ang="0">
                  <a:pos x="25" y="37"/>
                </a:cxn>
                <a:cxn ang="0">
                  <a:pos x="28" y="28"/>
                </a:cxn>
                <a:cxn ang="0">
                  <a:pos x="33" y="32"/>
                </a:cxn>
                <a:cxn ang="0">
                  <a:pos x="40" y="28"/>
                </a:cxn>
                <a:cxn ang="0">
                  <a:pos x="43" y="27"/>
                </a:cxn>
                <a:cxn ang="0">
                  <a:pos x="50" y="27"/>
                </a:cxn>
                <a:cxn ang="0">
                  <a:pos x="55" y="28"/>
                </a:cxn>
                <a:cxn ang="0">
                  <a:pos x="58" y="28"/>
                </a:cxn>
                <a:cxn ang="0">
                  <a:pos x="53" y="23"/>
                </a:cxn>
                <a:cxn ang="0">
                  <a:pos x="58" y="20"/>
                </a:cxn>
                <a:cxn ang="0">
                  <a:pos x="57" y="17"/>
                </a:cxn>
                <a:cxn ang="0">
                  <a:pos x="50" y="18"/>
                </a:cxn>
                <a:cxn ang="0">
                  <a:pos x="52" y="15"/>
                </a:cxn>
                <a:cxn ang="0">
                  <a:pos x="53" y="12"/>
                </a:cxn>
                <a:cxn ang="0">
                  <a:pos x="60" y="10"/>
                </a:cxn>
                <a:cxn ang="0">
                  <a:pos x="63" y="8"/>
                </a:cxn>
                <a:cxn ang="0">
                  <a:pos x="63" y="5"/>
                </a:cxn>
                <a:cxn ang="0">
                  <a:pos x="58" y="7"/>
                </a:cxn>
                <a:cxn ang="0">
                  <a:pos x="62" y="0"/>
                </a:cxn>
                <a:cxn ang="0">
                  <a:pos x="60" y="2"/>
                </a:cxn>
                <a:cxn ang="0">
                  <a:pos x="52" y="7"/>
                </a:cxn>
                <a:cxn ang="0">
                  <a:pos x="43" y="12"/>
                </a:cxn>
                <a:cxn ang="0">
                  <a:pos x="42" y="17"/>
                </a:cxn>
                <a:cxn ang="0">
                  <a:pos x="40" y="22"/>
                </a:cxn>
                <a:cxn ang="0">
                  <a:pos x="37" y="25"/>
                </a:cxn>
                <a:cxn ang="0">
                  <a:pos x="33" y="25"/>
                </a:cxn>
                <a:cxn ang="0">
                  <a:pos x="28" y="23"/>
                </a:cxn>
                <a:cxn ang="0">
                  <a:pos x="18" y="28"/>
                </a:cxn>
                <a:cxn ang="0">
                  <a:pos x="15" y="32"/>
                </a:cxn>
                <a:cxn ang="0">
                  <a:pos x="13" y="30"/>
                </a:cxn>
                <a:cxn ang="0">
                  <a:pos x="10" y="28"/>
                </a:cxn>
                <a:cxn ang="0">
                  <a:pos x="6" y="32"/>
                </a:cxn>
                <a:cxn ang="0">
                  <a:pos x="6" y="33"/>
                </a:cxn>
                <a:cxn ang="0">
                  <a:pos x="3" y="30"/>
                </a:cxn>
                <a:cxn ang="0">
                  <a:pos x="0" y="30"/>
                </a:cxn>
              </a:cxnLst>
              <a:rect l="0" t="0" r="r" b="b"/>
              <a:pathLst>
                <a:path w="63" h="40">
                  <a:moveTo>
                    <a:pt x="0" y="30"/>
                  </a:moveTo>
                  <a:lnTo>
                    <a:pt x="1" y="32"/>
                  </a:lnTo>
                  <a:lnTo>
                    <a:pt x="5" y="37"/>
                  </a:lnTo>
                  <a:lnTo>
                    <a:pt x="6" y="38"/>
                  </a:lnTo>
                  <a:lnTo>
                    <a:pt x="6" y="38"/>
                  </a:lnTo>
                  <a:lnTo>
                    <a:pt x="8" y="37"/>
                  </a:lnTo>
                  <a:lnTo>
                    <a:pt x="10" y="35"/>
                  </a:lnTo>
                  <a:lnTo>
                    <a:pt x="15" y="38"/>
                  </a:lnTo>
                  <a:lnTo>
                    <a:pt x="18" y="40"/>
                  </a:lnTo>
                  <a:lnTo>
                    <a:pt x="18" y="38"/>
                  </a:lnTo>
                  <a:lnTo>
                    <a:pt x="20" y="35"/>
                  </a:lnTo>
                  <a:lnTo>
                    <a:pt x="23" y="35"/>
                  </a:lnTo>
                  <a:lnTo>
                    <a:pt x="25" y="37"/>
                  </a:lnTo>
                  <a:lnTo>
                    <a:pt x="28" y="28"/>
                  </a:lnTo>
                  <a:lnTo>
                    <a:pt x="33" y="32"/>
                  </a:lnTo>
                  <a:lnTo>
                    <a:pt x="40" y="28"/>
                  </a:lnTo>
                  <a:lnTo>
                    <a:pt x="43" y="27"/>
                  </a:lnTo>
                  <a:lnTo>
                    <a:pt x="50" y="27"/>
                  </a:lnTo>
                  <a:lnTo>
                    <a:pt x="55" y="28"/>
                  </a:lnTo>
                  <a:lnTo>
                    <a:pt x="58" y="28"/>
                  </a:lnTo>
                  <a:lnTo>
                    <a:pt x="53" y="23"/>
                  </a:lnTo>
                  <a:lnTo>
                    <a:pt x="58" y="20"/>
                  </a:lnTo>
                  <a:lnTo>
                    <a:pt x="57" y="17"/>
                  </a:lnTo>
                  <a:lnTo>
                    <a:pt x="50" y="18"/>
                  </a:lnTo>
                  <a:lnTo>
                    <a:pt x="52" y="15"/>
                  </a:lnTo>
                  <a:lnTo>
                    <a:pt x="53" y="12"/>
                  </a:lnTo>
                  <a:lnTo>
                    <a:pt x="60" y="10"/>
                  </a:lnTo>
                  <a:lnTo>
                    <a:pt x="63" y="8"/>
                  </a:lnTo>
                  <a:lnTo>
                    <a:pt x="63" y="5"/>
                  </a:lnTo>
                  <a:lnTo>
                    <a:pt x="58" y="7"/>
                  </a:lnTo>
                  <a:lnTo>
                    <a:pt x="62" y="0"/>
                  </a:lnTo>
                  <a:lnTo>
                    <a:pt x="60" y="2"/>
                  </a:lnTo>
                  <a:lnTo>
                    <a:pt x="52" y="7"/>
                  </a:lnTo>
                  <a:lnTo>
                    <a:pt x="43" y="12"/>
                  </a:lnTo>
                  <a:lnTo>
                    <a:pt x="42" y="17"/>
                  </a:lnTo>
                  <a:lnTo>
                    <a:pt x="40" y="22"/>
                  </a:lnTo>
                  <a:lnTo>
                    <a:pt x="37" y="25"/>
                  </a:lnTo>
                  <a:lnTo>
                    <a:pt x="33" y="25"/>
                  </a:lnTo>
                  <a:lnTo>
                    <a:pt x="28" y="23"/>
                  </a:lnTo>
                  <a:lnTo>
                    <a:pt x="18" y="28"/>
                  </a:lnTo>
                  <a:lnTo>
                    <a:pt x="15" y="32"/>
                  </a:lnTo>
                  <a:lnTo>
                    <a:pt x="13" y="30"/>
                  </a:lnTo>
                  <a:lnTo>
                    <a:pt x="10" y="28"/>
                  </a:lnTo>
                  <a:lnTo>
                    <a:pt x="6" y="32"/>
                  </a:lnTo>
                  <a:lnTo>
                    <a:pt x="6" y="33"/>
                  </a:lnTo>
                  <a:lnTo>
                    <a:pt x="3" y="30"/>
                  </a:lnTo>
                  <a:lnTo>
                    <a:pt x="0" y="30"/>
                  </a:lnTo>
                  <a:close/>
                </a:path>
              </a:pathLst>
            </a:custGeom>
            <a:solidFill>
              <a:srgbClr val="1F1A17"/>
            </a:solidFill>
            <a:ln w="9525">
              <a:noFill/>
              <a:round/>
              <a:headEnd/>
              <a:tailEnd/>
            </a:ln>
          </p:spPr>
          <p:txBody>
            <a:bodyPr/>
            <a:lstStyle/>
            <a:p>
              <a:endParaRPr lang="en-US"/>
            </a:p>
          </p:txBody>
        </p:sp>
        <p:sp>
          <p:nvSpPr>
            <p:cNvPr id="5555" name="Freeform 1459"/>
            <p:cNvSpPr>
              <a:spLocks/>
            </p:cNvSpPr>
            <p:nvPr/>
          </p:nvSpPr>
          <p:spPr bwMode="auto">
            <a:xfrm>
              <a:off x="3872" y="2949"/>
              <a:ext cx="26" cy="33"/>
            </a:xfrm>
            <a:custGeom>
              <a:avLst/>
              <a:gdLst/>
              <a:ahLst/>
              <a:cxnLst>
                <a:cxn ang="0">
                  <a:pos x="1" y="1"/>
                </a:cxn>
                <a:cxn ang="0">
                  <a:pos x="6" y="1"/>
                </a:cxn>
                <a:cxn ang="0">
                  <a:pos x="13" y="1"/>
                </a:cxn>
                <a:cxn ang="0">
                  <a:pos x="16" y="3"/>
                </a:cxn>
                <a:cxn ang="0">
                  <a:pos x="20" y="3"/>
                </a:cxn>
                <a:cxn ang="0">
                  <a:pos x="23" y="0"/>
                </a:cxn>
                <a:cxn ang="0">
                  <a:pos x="25" y="0"/>
                </a:cxn>
                <a:cxn ang="0">
                  <a:pos x="25" y="1"/>
                </a:cxn>
                <a:cxn ang="0">
                  <a:pos x="20" y="10"/>
                </a:cxn>
                <a:cxn ang="0">
                  <a:pos x="23" y="8"/>
                </a:cxn>
                <a:cxn ang="0">
                  <a:pos x="26" y="8"/>
                </a:cxn>
                <a:cxn ang="0">
                  <a:pos x="25" y="11"/>
                </a:cxn>
                <a:cxn ang="0">
                  <a:pos x="23" y="13"/>
                </a:cxn>
                <a:cxn ang="0">
                  <a:pos x="26" y="16"/>
                </a:cxn>
                <a:cxn ang="0">
                  <a:pos x="25" y="21"/>
                </a:cxn>
                <a:cxn ang="0">
                  <a:pos x="20" y="20"/>
                </a:cxn>
                <a:cxn ang="0">
                  <a:pos x="16" y="21"/>
                </a:cxn>
                <a:cxn ang="0">
                  <a:pos x="16" y="25"/>
                </a:cxn>
                <a:cxn ang="0">
                  <a:pos x="16" y="26"/>
                </a:cxn>
                <a:cxn ang="0">
                  <a:pos x="11" y="33"/>
                </a:cxn>
                <a:cxn ang="0">
                  <a:pos x="6" y="31"/>
                </a:cxn>
                <a:cxn ang="0">
                  <a:pos x="11" y="26"/>
                </a:cxn>
                <a:cxn ang="0">
                  <a:pos x="5" y="23"/>
                </a:cxn>
                <a:cxn ang="0">
                  <a:pos x="8" y="21"/>
                </a:cxn>
                <a:cxn ang="0">
                  <a:pos x="15" y="18"/>
                </a:cxn>
                <a:cxn ang="0">
                  <a:pos x="20" y="16"/>
                </a:cxn>
                <a:cxn ang="0">
                  <a:pos x="20" y="16"/>
                </a:cxn>
                <a:cxn ang="0">
                  <a:pos x="13" y="11"/>
                </a:cxn>
                <a:cxn ang="0">
                  <a:pos x="13" y="10"/>
                </a:cxn>
                <a:cxn ang="0">
                  <a:pos x="13" y="6"/>
                </a:cxn>
                <a:cxn ang="0">
                  <a:pos x="6" y="5"/>
                </a:cxn>
                <a:cxn ang="0">
                  <a:pos x="0" y="5"/>
                </a:cxn>
                <a:cxn ang="0">
                  <a:pos x="1" y="1"/>
                </a:cxn>
              </a:cxnLst>
              <a:rect l="0" t="0" r="r" b="b"/>
              <a:pathLst>
                <a:path w="26" h="33">
                  <a:moveTo>
                    <a:pt x="1" y="1"/>
                  </a:moveTo>
                  <a:lnTo>
                    <a:pt x="6" y="1"/>
                  </a:lnTo>
                  <a:lnTo>
                    <a:pt x="13" y="1"/>
                  </a:lnTo>
                  <a:lnTo>
                    <a:pt x="16" y="3"/>
                  </a:lnTo>
                  <a:lnTo>
                    <a:pt x="20" y="3"/>
                  </a:lnTo>
                  <a:lnTo>
                    <a:pt x="23" y="0"/>
                  </a:lnTo>
                  <a:lnTo>
                    <a:pt x="25" y="0"/>
                  </a:lnTo>
                  <a:lnTo>
                    <a:pt x="25" y="1"/>
                  </a:lnTo>
                  <a:lnTo>
                    <a:pt x="20" y="10"/>
                  </a:lnTo>
                  <a:lnTo>
                    <a:pt x="23" y="8"/>
                  </a:lnTo>
                  <a:lnTo>
                    <a:pt x="26" y="8"/>
                  </a:lnTo>
                  <a:lnTo>
                    <a:pt x="25" y="11"/>
                  </a:lnTo>
                  <a:lnTo>
                    <a:pt x="23" y="13"/>
                  </a:lnTo>
                  <a:lnTo>
                    <a:pt x="26" y="16"/>
                  </a:lnTo>
                  <a:lnTo>
                    <a:pt x="25" y="21"/>
                  </a:lnTo>
                  <a:lnTo>
                    <a:pt x="20" y="20"/>
                  </a:lnTo>
                  <a:lnTo>
                    <a:pt x="16" y="21"/>
                  </a:lnTo>
                  <a:lnTo>
                    <a:pt x="16" y="25"/>
                  </a:lnTo>
                  <a:lnTo>
                    <a:pt x="16" y="26"/>
                  </a:lnTo>
                  <a:lnTo>
                    <a:pt x="11" y="33"/>
                  </a:lnTo>
                  <a:lnTo>
                    <a:pt x="6" y="31"/>
                  </a:lnTo>
                  <a:lnTo>
                    <a:pt x="11" y="26"/>
                  </a:lnTo>
                  <a:lnTo>
                    <a:pt x="5" y="23"/>
                  </a:lnTo>
                  <a:lnTo>
                    <a:pt x="8" y="21"/>
                  </a:lnTo>
                  <a:lnTo>
                    <a:pt x="15" y="18"/>
                  </a:lnTo>
                  <a:lnTo>
                    <a:pt x="20" y="16"/>
                  </a:lnTo>
                  <a:lnTo>
                    <a:pt x="20" y="16"/>
                  </a:lnTo>
                  <a:lnTo>
                    <a:pt x="13" y="11"/>
                  </a:lnTo>
                  <a:lnTo>
                    <a:pt x="13" y="10"/>
                  </a:lnTo>
                  <a:lnTo>
                    <a:pt x="13" y="6"/>
                  </a:lnTo>
                  <a:lnTo>
                    <a:pt x="6" y="5"/>
                  </a:lnTo>
                  <a:lnTo>
                    <a:pt x="0" y="5"/>
                  </a:lnTo>
                  <a:lnTo>
                    <a:pt x="1" y="1"/>
                  </a:lnTo>
                  <a:close/>
                </a:path>
              </a:pathLst>
            </a:custGeom>
            <a:solidFill>
              <a:srgbClr val="1F1A17"/>
            </a:solidFill>
            <a:ln w="9525">
              <a:noFill/>
              <a:round/>
              <a:headEnd/>
              <a:tailEnd/>
            </a:ln>
          </p:spPr>
          <p:txBody>
            <a:bodyPr/>
            <a:lstStyle/>
            <a:p>
              <a:endParaRPr lang="en-US"/>
            </a:p>
          </p:txBody>
        </p:sp>
        <p:sp>
          <p:nvSpPr>
            <p:cNvPr id="5556" name="Freeform 1460"/>
            <p:cNvSpPr>
              <a:spLocks/>
            </p:cNvSpPr>
            <p:nvPr/>
          </p:nvSpPr>
          <p:spPr bwMode="auto">
            <a:xfrm>
              <a:off x="3872" y="2975"/>
              <a:ext cx="28" cy="26"/>
            </a:xfrm>
            <a:custGeom>
              <a:avLst/>
              <a:gdLst/>
              <a:ahLst/>
              <a:cxnLst>
                <a:cxn ang="0">
                  <a:pos x="13" y="12"/>
                </a:cxn>
                <a:cxn ang="0">
                  <a:pos x="15" y="7"/>
                </a:cxn>
                <a:cxn ang="0">
                  <a:pos x="21" y="2"/>
                </a:cxn>
                <a:cxn ang="0">
                  <a:pos x="26" y="0"/>
                </a:cxn>
                <a:cxn ang="0">
                  <a:pos x="28" y="0"/>
                </a:cxn>
                <a:cxn ang="0">
                  <a:pos x="25" y="5"/>
                </a:cxn>
                <a:cxn ang="0">
                  <a:pos x="21" y="7"/>
                </a:cxn>
                <a:cxn ang="0">
                  <a:pos x="18" y="9"/>
                </a:cxn>
                <a:cxn ang="0">
                  <a:pos x="16" y="14"/>
                </a:cxn>
                <a:cxn ang="0">
                  <a:pos x="15" y="16"/>
                </a:cxn>
                <a:cxn ang="0">
                  <a:pos x="23" y="14"/>
                </a:cxn>
                <a:cxn ang="0">
                  <a:pos x="21" y="17"/>
                </a:cxn>
                <a:cxn ang="0">
                  <a:pos x="20" y="19"/>
                </a:cxn>
                <a:cxn ang="0">
                  <a:pos x="16" y="21"/>
                </a:cxn>
                <a:cxn ang="0">
                  <a:pos x="13" y="22"/>
                </a:cxn>
                <a:cxn ang="0">
                  <a:pos x="11" y="24"/>
                </a:cxn>
                <a:cxn ang="0">
                  <a:pos x="10" y="26"/>
                </a:cxn>
                <a:cxn ang="0">
                  <a:pos x="0" y="24"/>
                </a:cxn>
                <a:cxn ang="0">
                  <a:pos x="1" y="22"/>
                </a:cxn>
                <a:cxn ang="0">
                  <a:pos x="5" y="19"/>
                </a:cxn>
                <a:cxn ang="0">
                  <a:pos x="10" y="19"/>
                </a:cxn>
                <a:cxn ang="0">
                  <a:pos x="11" y="17"/>
                </a:cxn>
                <a:cxn ang="0">
                  <a:pos x="13" y="12"/>
                </a:cxn>
              </a:cxnLst>
              <a:rect l="0" t="0" r="r" b="b"/>
              <a:pathLst>
                <a:path w="28" h="26">
                  <a:moveTo>
                    <a:pt x="13" y="12"/>
                  </a:moveTo>
                  <a:lnTo>
                    <a:pt x="15" y="7"/>
                  </a:lnTo>
                  <a:lnTo>
                    <a:pt x="21" y="2"/>
                  </a:lnTo>
                  <a:lnTo>
                    <a:pt x="26" y="0"/>
                  </a:lnTo>
                  <a:lnTo>
                    <a:pt x="28" y="0"/>
                  </a:lnTo>
                  <a:lnTo>
                    <a:pt x="25" y="5"/>
                  </a:lnTo>
                  <a:lnTo>
                    <a:pt x="21" y="7"/>
                  </a:lnTo>
                  <a:lnTo>
                    <a:pt x="18" y="9"/>
                  </a:lnTo>
                  <a:lnTo>
                    <a:pt x="16" y="14"/>
                  </a:lnTo>
                  <a:lnTo>
                    <a:pt x="15" y="16"/>
                  </a:lnTo>
                  <a:lnTo>
                    <a:pt x="23" y="14"/>
                  </a:lnTo>
                  <a:lnTo>
                    <a:pt x="21" y="17"/>
                  </a:lnTo>
                  <a:lnTo>
                    <a:pt x="20" y="19"/>
                  </a:lnTo>
                  <a:lnTo>
                    <a:pt x="16" y="21"/>
                  </a:lnTo>
                  <a:lnTo>
                    <a:pt x="13" y="22"/>
                  </a:lnTo>
                  <a:lnTo>
                    <a:pt x="11" y="24"/>
                  </a:lnTo>
                  <a:lnTo>
                    <a:pt x="10" y="26"/>
                  </a:lnTo>
                  <a:lnTo>
                    <a:pt x="0" y="24"/>
                  </a:lnTo>
                  <a:lnTo>
                    <a:pt x="1" y="22"/>
                  </a:lnTo>
                  <a:lnTo>
                    <a:pt x="5" y="19"/>
                  </a:lnTo>
                  <a:lnTo>
                    <a:pt x="10" y="19"/>
                  </a:lnTo>
                  <a:lnTo>
                    <a:pt x="11" y="17"/>
                  </a:lnTo>
                  <a:lnTo>
                    <a:pt x="13" y="12"/>
                  </a:lnTo>
                  <a:close/>
                </a:path>
              </a:pathLst>
            </a:custGeom>
            <a:solidFill>
              <a:srgbClr val="1F1A17"/>
            </a:solidFill>
            <a:ln w="9525">
              <a:noFill/>
              <a:round/>
              <a:headEnd/>
              <a:tailEnd/>
            </a:ln>
          </p:spPr>
          <p:txBody>
            <a:bodyPr/>
            <a:lstStyle/>
            <a:p>
              <a:endParaRPr lang="en-US"/>
            </a:p>
          </p:txBody>
        </p:sp>
        <p:sp>
          <p:nvSpPr>
            <p:cNvPr id="5557" name="Freeform 1461"/>
            <p:cNvSpPr>
              <a:spLocks/>
            </p:cNvSpPr>
            <p:nvPr/>
          </p:nvSpPr>
          <p:spPr bwMode="auto">
            <a:xfrm>
              <a:off x="3910" y="3268"/>
              <a:ext cx="90" cy="59"/>
            </a:xfrm>
            <a:custGeom>
              <a:avLst/>
              <a:gdLst/>
              <a:ahLst/>
              <a:cxnLst>
                <a:cxn ang="0">
                  <a:pos x="8" y="44"/>
                </a:cxn>
                <a:cxn ang="0">
                  <a:pos x="13" y="39"/>
                </a:cxn>
                <a:cxn ang="0">
                  <a:pos x="20" y="37"/>
                </a:cxn>
                <a:cxn ang="0">
                  <a:pos x="27" y="34"/>
                </a:cxn>
                <a:cxn ang="0">
                  <a:pos x="35" y="32"/>
                </a:cxn>
                <a:cxn ang="0">
                  <a:pos x="42" y="32"/>
                </a:cxn>
                <a:cxn ang="0">
                  <a:pos x="50" y="30"/>
                </a:cxn>
                <a:cxn ang="0">
                  <a:pos x="57" y="27"/>
                </a:cxn>
                <a:cxn ang="0">
                  <a:pos x="63" y="24"/>
                </a:cxn>
                <a:cxn ang="0">
                  <a:pos x="82" y="10"/>
                </a:cxn>
                <a:cxn ang="0">
                  <a:pos x="90" y="0"/>
                </a:cxn>
                <a:cxn ang="0">
                  <a:pos x="90" y="5"/>
                </a:cxn>
                <a:cxn ang="0">
                  <a:pos x="89" y="8"/>
                </a:cxn>
                <a:cxn ang="0">
                  <a:pos x="89" y="8"/>
                </a:cxn>
                <a:cxn ang="0">
                  <a:pos x="85" y="8"/>
                </a:cxn>
                <a:cxn ang="0">
                  <a:pos x="82" y="10"/>
                </a:cxn>
                <a:cxn ang="0">
                  <a:pos x="82" y="14"/>
                </a:cxn>
                <a:cxn ang="0">
                  <a:pos x="80" y="25"/>
                </a:cxn>
                <a:cxn ang="0">
                  <a:pos x="79" y="32"/>
                </a:cxn>
                <a:cxn ang="0">
                  <a:pos x="75" y="30"/>
                </a:cxn>
                <a:cxn ang="0">
                  <a:pos x="74" y="29"/>
                </a:cxn>
                <a:cxn ang="0">
                  <a:pos x="70" y="30"/>
                </a:cxn>
                <a:cxn ang="0">
                  <a:pos x="68" y="32"/>
                </a:cxn>
                <a:cxn ang="0">
                  <a:pos x="68" y="39"/>
                </a:cxn>
                <a:cxn ang="0">
                  <a:pos x="70" y="45"/>
                </a:cxn>
                <a:cxn ang="0">
                  <a:pos x="68" y="45"/>
                </a:cxn>
                <a:cxn ang="0">
                  <a:pos x="63" y="42"/>
                </a:cxn>
                <a:cxn ang="0">
                  <a:pos x="62" y="40"/>
                </a:cxn>
                <a:cxn ang="0">
                  <a:pos x="58" y="40"/>
                </a:cxn>
                <a:cxn ang="0">
                  <a:pos x="57" y="40"/>
                </a:cxn>
                <a:cxn ang="0">
                  <a:pos x="53" y="42"/>
                </a:cxn>
                <a:cxn ang="0">
                  <a:pos x="52" y="52"/>
                </a:cxn>
                <a:cxn ang="0">
                  <a:pos x="53" y="57"/>
                </a:cxn>
                <a:cxn ang="0">
                  <a:pos x="47" y="55"/>
                </a:cxn>
                <a:cxn ang="0">
                  <a:pos x="40" y="54"/>
                </a:cxn>
                <a:cxn ang="0">
                  <a:pos x="33" y="57"/>
                </a:cxn>
                <a:cxn ang="0">
                  <a:pos x="28" y="59"/>
                </a:cxn>
                <a:cxn ang="0">
                  <a:pos x="18" y="59"/>
                </a:cxn>
                <a:cxn ang="0">
                  <a:pos x="8" y="57"/>
                </a:cxn>
                <a:cxn ang="0">
                  <a:pos x="5" y="52"/>
                </a:cxn>
                <a:cxn ang="0">
                  <a:pos x="0" y="47"/>
                </a:cxn>
                <a:cxn ang="0">
                  <a:pos x="5" y="45"/>
                </a:cxn>
                <a:cxn ang="0">
                  <a:pos x="8" y="44"/>
                </a:cxn>
              </a:cxnLst>
              <a:rect l="0" t="0" r="r" b="b"/>
              <a:pathLst>
                <a:path w="90" h="59">
                  <a:moveTo>
                    <a:pt x="8" y="44"/>
                  </a:moveTo>
                  <a:lnTo>
                    <a:pt x="13" y="39"/>
                  </a:lnTo>
                  <a:lnTo>
                    <a:pt x="20" y="37"/>
                  </a:lnTo>
                  <a:lnTo>
                    <a:pt x="27" y="34"/>
                  </a:lnTo>
                  <a:lnTo>
                    <a:pt x="35" y="32"/>
                  </a:lnTo>
                  <a:lnTo>
                    <a:pt x="42" y="32"/>
                  </a:lnTo>
                  <a:lnTo>
                    <a:pt x="50" y="30"/>
                  </a:lnTo>
                  <a:lnTo>
                    <a:pt x="57" y="27"/>
                  </a:lnTo>
                  <a:lnTo>
                    <a:pt x="63" y="24"/>
                  </a:lnTo>
                  <a:lnTo>
                    <a:pt x="82" y="10"/>
                  </a:lnTo>
                  <a:lnTo>
                    <a:pt x="90" y="0"/>
                  </a:lnTo>
                  <a:lnTo>
                    <a:pt x="90" y="5"/>
                  </a:lnTo>
                  <a:lnTo>
                    <a:pt x="89" y="8"/>
                  </a:lnTo>
                  <a:lnTo>
                    <a:pt x="89" y="8"/>
                  </a:lnTo>
                  <a:lnTo>
                    <a:pt x="85" y="8"/>
                  </a:lnTo>
                  <a:lnTo>
                    <a:pt x="82" y="10"/>
                  </a:lnTo>
                  <a:lnTo>
                    <a:pt x="82" y="14"/>
                  </a:lnTo>
                  <a:lnTo>
                    <a:pt x="80" y="25"/>
                  </a:lnTo>
                  <a:lnTo>
                    <a:pt x="79" y="32"/>
                  </a:lnTo>
                  <a:lnTo>
                    <a:pt x="75" y="30"/>
                  </a:lnTo>
                  <a:lnTo>
                    <a:pt x="74" y="29"/>
                  </a:lnTo>
                  <a:lnTo>
                    <a:pt x="70" y="30"/>
                  </a:lnTo>
                  <a:lnTo>
                    <a:pt x="68" y="32"/>
                  </a:lnTo>
                  <a:lnTo>
                    <a:pt x="68" y="39"/>
                  </a:lnTo>
                  <a:lnTo>
                    <a:pt x="70" y="45"/>
                  </a:lnTo>
                  <a:lnTo>
                    <a:pt x="68" y="45"/>
                  </a:lnTo>
                  <a:lnTo>
                    <a:pt x="63" y="42"/>
                  </a:lnTo>
                  <a:lnTo>
                    <a:pt x="62" y="40"/>
                  </a:lnTo>
                  <a:lnTo>
                    <a:pt x="58" y="40"/>
                  </a:lnTo>
                  <a:lnTo>
                    <a:pt x="57" y="40"/>
                  </a:lnTo>
                  <a:lnTo>
                    <a:pt x="53" y="42"/>
                  </a:lnTo>
                  <a:lnTo>
                    <a:pt x="52" y="52"/>
                  </a:lnTo>
                  <a:lnTo>
                    <a:pt x="53" y="57"/>
                  </a:lnTo>
                  <a:lnTo>
                    <a:pt x="47" y="55"/>
                  </a:lnTo>
                  <a:lnTo>
                    <a:pt x="40" y="54"/>
                  </a:lnTo>
                  <a:lnTo>
                    <a:pt x="33" y="57"/>
                  </a:lnTo>
                  <a:lnTo>
                    <a:pt x="28" y="59"/>
                  </a:lnTo>
                  <a:lnTo>
                    <a:pt x="18" y="59"/>
                  </a:lnTo>
                  <a:lnTo>
                    <a:pt x="8" y="57"/>
                  </a:lnTo>
                  <a:lnTo>
                    <a:pt x="5" y="52"/>
                  </a:lnTo>
                  <a:lnTo>
                    <a:pt x="0" y="47"/>
                  </a:lnTo>
                  <a:lnTo>
                    <a:pt x="5" y="45"/>
                  </a:lnTo>
                  <a:lnTo>
                    <a:pt x="8" y="44"/>
                  </a:lnTo>
                  <a:close/>
                </a:path>
              </a:pathLst>
            </a:custGeom>
            <a:solidFill>
              <a:srgbClr val="1F1A17"/>
            </a:solidFill>
            <a:ln w="9525">
              <a:noFill/>
              <a:round/>
              <a:headEnd/>
              <a:tailEnd/>
            </a:ln>
          </p:spPr>
          <p:txBody>
            <a:bodyPr/>
            <a:lstStyle/>
            <a:p>
              <a:endParaRPr lang="en-US"/>
            </a:p>
          </p:txBody>
        </p:sp>
        <p:sp>
          <p:nvSpPr>
            <p:cNvPr id="5558" name="Freeform 1462"/>
            <p:cNvSpPr>
              <a:spLocks/>
            </p:cNvSpPr>
            <p:nvPr/>
          </p:nvSpPr>
          <p:spPr bwMode="auto">
            <a:xfrm>
              <a:off x="3912" y="3335"/>
              <a:ext cx="26" cy="18"/>
            </a:xfrm>
            <a:custGeom>
              <a:avLst/>
              <a:gdLst/>
              <a:ahLst/>
              <a:cxnLst>
                <a:cxn ang="0">
                  <a:pos x="18" y="0"/>
                </a:cxn>
                <a:cxn ang="0">
                  <a:pos x="21" y="3"/>
                </a:cxn>
                <a:cxn ang="0">
                  <a:pos x="26" y="8"/>
                </a:cxn>
                <a:cxn ang="0">
                  <a:pos x="26" y="13"/>
                </a:cxn>
                <a:cxn ang="0">
                  <a:pos x="26" y="17"/>
                </a:cxn>
                <a:cxn ang="0">
                  <a:pos x="18" y="7"/>
                </a:cxn>
                <a:cxn ang="0">
                  <a:pos x="18" y="15"/>
                </a:cxn>
                <a:cxn ang="0">
                  <a:pos x="15" y="13"/>
                </a:cxn>
                <a:cxn ang="0">
                  <a:pos x="10" y="10"/>
                </a:cxn>
                <a:cxn ang="0">
                  <a:pos x="8" y="15"/>
                </a:cxn>
                <a:cxn ang="0">
                  <a:pos x="8" y="18"/>
                </a:cxn>
                <a:cxn ang="0">
                  <a:pos x="0" y="12"/>
                </a:cxn>
                <a:cxn ang="0">
                  <a:pos x="1" y="13"/>
                </a:cxn>
                <a:cxn ang="0">
                  <a:pos x="3" y="10"/>
                </a:cxn>
                <a:cxn ang="0">
                  <a:pos x="3" y="3"/>
                </a:cxn>
                <a:cxn ang="0">
                  <a:pos x="1" y="2"/>
                </a:cxn>
                <a:cxn ang="0">
                  <a:pos x="5" y="2"/>
                </a:cxn>
                <a:cxn ang="0">
                  <a:pos x="10" y="3"/>
                </a:cxn>
                <a:cxn ang="0">
                  <a:pos x="13" y="7"/>
                </a:cxn>
                <a:cxn ang="0">
                  <a:pos x="15" y="8"/>
                </a:cxn>
                <a:cxn ang="0">
                  <a:pos x="18" y="0"/>
                </a:cxn>
              </a:cxnLst>
              <a:rect l="0" t="0" r="r" b="b"/>
              <a:pathLst>
                <a:path w="26" h="18">
                  <a:moveTo>
                    <a:pt x="18" y="0"/>
                  </a:moveTo>
                  <a:lnTo>
                    <a:pt x="21" y="3"/>
                  </a:lnTo>
                  <a:lnTo>
                    <a:pt x="26" y="8"/>
                  </a:lnTo>
                  <a:lnTo>
                    <a:pt x="26" y="13"/>
                  </a:lnTo>
                  <a:lnTo>
                    <a:pt x="26" y="17"/>
                  </a:lnTo>
                  <a:lnTo>
                    <a:pt x="18" y="7"/>
                  </a:lnTo>
                  <a:lnTo>
                    <a:pt x="18" y="15"/>
                  </a:lnTo>
                  <a:lnTo>
                    <a:pt x="15" y="13"/>
                  </a:lnTo>
                  <a:lnTo>
                    <a:pt x="10" y="10"/>
                  </a:lnTo>
                  <a:lnTo>
                    <a:pt x="8" y="15"/>
                  </a:lnTo>
                  <a:lnTo>
                    <a:pt x="8" y="18"/>
                  </a:lnTo>
                  <a:lnTo>
                    <a:pt x="0" y="12"/>
                  </a:lnTo>
                  <a:lnTo>
                    <a:pt x="1" y="13"/>
                  </a:lnTo>
                  <a:lnTo>
                    <a:pt x="3" y="10"/>
                  </a:lnTo>
                  <a:lnTo>
                    <a:pt x="3" y="3"/>
                  </a:lnTo>
                  <a:lnTo>
                    <a:pt x="1" y="2"/>
                  </a:lnTo>
                  <a:lnTo>
                    <a:pt x="5" y="2"/>
                  </a:lnTo>
                  <a:lnTo>
                    <a:pt x="10" y="3"/>
                  </a:lnTo>
                  <a:lnTo>
                    <a:pt x="13" y="7"/>
                  </a:lnTo>
                  <a:lnTo>
                    <a:pt x="15" y="8"/>
                  </a:lnTo>
                  <a:lnTo>
                    <a:pt x="18" y="0"/>
                  </a:lnTo>
                  <a:close/>
                </a:path>
              </a:pathLst>
            </a:custGeom>
            <a:solidFill>
              <a:srgbClr val="1F1A17"/>
            </a:solidFill>
            <a:ln w="9525">
              <a:noFill/>
              <a:round/>
              <a:headEnd/>
              <a:tailEnd/>
            </a:ln>
          </p:spPr>
          <p:txBody>
            <a:bodyPr/>
            <a:lstStyle/>
            <a:p>
              <a:endParaRPr lang="en-US"/>
            </a:p>
          </p:txBody>
        </p:sp>
        <p:sp>
          <p:nvSpPr>
            <p:cNvPr id="5559" name="Freeform 1463"/>
            <p:cNvSpPr>
              <a:spLocks/>
            </p:cNvSpPr>
            <p:nvPr/>
          </p:nvSpPr>
          <p:spPr bwMode="auto">
            <a:xfrm>
              <a:off x="3935" y="3315"/>
              <a:ext cx="50" cy="30"/>
            </a:xfrm>
            <a:custGeom>
              <a:avLst/>
              <a:gdLst/>
              <a:ahLst/>
              <a:cxnLst>
                <a:cxn ang="0">
                  <a:pos x="0" y="20"/>
                </a:cxn>
                <a:cxn ang="0">
                  <a:pos x="3" y="23"/>
                </a:cxn>
                <a:cxn ang="0">
                  <a:pos x="5" y="28"/>
                </a:cxn>
                <a:cxn ang="0">
                  <a:pos x="5" y="28"/>
                </a:cxn>
                <a:cxn ang="0">
                  <a:pos x="7" y="27"/>
                </a:cxn>
                <a:cxn ang="0">
                  <a:pos x="10" y="28"/>
                </a:cxn>
                <a:cxn ang="0">
                  <a:pos x="13" y="30"/>
                </a:cxn>
                <a:cxn ang="0">
                  <a:pos x="15" y="30"/>
                </a:cxn>
                <a:cxn ang="0">
                  <a:pos x="18" y="27"/>
                </a:cxn>
                <a:cxn ang="0">
                  <a:pos x="23" y="28"/>
                </a:cxn>
                <a:cxn ang="0">
                  <a:pos x="30" y="30"/>
                </a:cxn>
                <a:cxn ang="0">
                  <a:pos x="30" y="25"/>
                </a:cxn>
                <a:cxn ang="0">
                  <a:pos x="30" y="18"/>
                </a:cxn>
                <a:cxn ang="0">
                  <a:pos x="35" y="18"/>
                </a:cxn>
                <a:cxn ang="0">
                  <a:pos x="40" y="18"/>
                </a:cxn>
                <a:cxn ang="0">
                  <a:pos x="37" y="15"/>
                </a:cxn>
                <a:cxn ang="0">
                  <a:pos x="33" y="13"/>
                </a:cxn>
                <a:cxn ang="0">
                  <a:pos x="42" y="12"/>
                </a:cxn>
                <a:cxn ang="0">
                  <a:pos x="50" y="10"/>
                </a:cxn>
                <a:cxn ang="0">
                  <a:pos x="47" y="5"/>
                </a:cxn>
                <a:cxn ang="0">
                  <a:pos x="43" y="3"/>
                </a:cxn>
                <a:cxn ang="0">
                  <a:pos x="40" y="2"/>
                </a:cxn>
                <a:cxn ang="0">
                  <a:pos x="35" y="0"/>
                </a:cxn>
                <a:cxn ang="0">
                  <a:pos x="38" y="3"/>
                </a:cxn>
                <a:cxn ang="0">
                  <a:pos x="42" y="7"/>
                </a:cxn>
                <a:cxn ang="0">
                  <a:pos x="32" y="7"/>
                </a:cxn>
                <a:cxn ang="0">
                  <a:pos x="23" y="7"/>
                </a:cxn>
                <a:cxn ang="0">
                  <a:pos x="22" y="10"/>
                </a:cxn>
                <a:cxn ang="0">
                  <a:pos x="18" y="13"/>
                </a:cxn>
                <a:cxn ang="0">
                  <a:pos x="20" y="17"/>
                </a:cxn>
                <a:cxn ang="0">
                  <a:pos x="22" y="20"/>
                </a:cxn>
                <a:cxn ang="0">
                  <a:pos x="15" y="17"/>
                </a:cxn>
                <a:cxn ang="0">
                  <a:pos x="7" y="18"/>
                </a:cxn>
                <a:cxn ang="0">
                  <a:pos x="8" y="20"/>
                </a:cxn>
                <a:cxn ang="0">
                  <a:pos x="8" y="23"/>
                </a:cxn>
                <a:cxn ang="0">
                  <a:pos x="5" y="22"/>
                </a:cxn>
                <a:cxn ang="0">
                  <a:pos x="0" y="20"/>
                </a:cxn>
              </a:cxnLst>
              <a:rect l="0" t="0" r="r" b="b"/>
              <a:pathLst>
                <a:path w="50" h="30">
                  <a:moveTo>
                    <a:pt x="0" y="20"/>
                  </a:moveTo>
                  <a:lnTo>
                    <a:pt x="3" y="23"/>
                  </a:lnTo>
                  <a:lnTo>
                    <a:pt x="5" y="28"/>
                  </a:lnTo>
                  <a:lnTo>
                    <a:pt x="5" y="28"/>
                  </a:lnTo>
                  <a:lnTo>
                    <a:pt x="7" y="27"/>
                  </a:lnTo>
                  <a:lnTo>
                    <a:pt x="10" y="28"/>
                  </a:lnTo>
                  <a:lnTo>
                    <a:pt x="13" y="30"/>
                  </a:lnTo>
                  <a:lnTo>
                    <a:pt x="15" y="30"/>
                  </a:lnTo>
                  <a:lnTo>
                    <a:pt x="18" y="27"/>
                  </a:lnTo>
                  <a:lnTo>
                    <a:pt x="23" y="28"/>
                  </a:lnTo>
                  <a:lnTo>
                    <a:pt x="30" y="30"/>
                  </a:lnTo>
                  <a:lnTo>
                    <a:pt x="30" y="25"/>
                  </a:lnTo>
                  <a:lnTo>
                    <a:pt x="30" y="18"/>
                  </a:lnTo>
                  <a:lnTo>
                    <a:pt x="35" y="18"/>
                  </a:lnTo>
                  <a:lnTo>
                    <a:pt x="40" y="18"/>
                  </a:lnTo>
                  <a:lnTo>
                    <a:pt x="37" y="15"/>
                  </a:lnTo>
                  <a:lnTo>
                    <a:pt x="33" y="13"/>
                  </a:lnTo>
                  <a:lnTo>
                    <a:pt x="42" y="12"/>
                  </a:lnTo>
                  <a:lnTo>
                    <a:pt x="50" y="10"/>
                  </a:lnTo>
                  <a:lnTo>
                    <a:pt x="47" y="5"/>
                  </a:lnTo>
                  <a:lnTo>
                    <a:pt x="43" y="3"/>
                  </a:lnTo>
                  <a:lnTo>
                    <a:pt x="40" y="2"/>
                  </a:lnTo>
                  <a:lnTo>
                    <a:pt x="35" y="0"/>
                  </a:lnTo>
                  <a:lnTo>
                    <a:pt x="38" y="3"/>
                  </a:lnTo>
                  <a:lnTo>
                    <a:pt x="42" y="7"/>
                  </a:lnTo>
                  <a:lnTo>
                    <a:pt x="32" y="7"/>
                  </a:lnTo>
                  <a:lnTo>
                    <a:pt x="23" y="7"/>
                  </a:lnTo>
                  <a:lnTo>
                    <a:pt x="22" y="10"/>
                  </a:lnTo>
                  <a:lnTo>
                    <a:pt x="18" y="13"/>
                  </a:lnTo>
                  <a:lnTo>
                    <a:pt x="20" y="17"/>
                  </a:lnTo>
                  <a:lnTo>
                    <a:pt x="22" y="20"/>
                  </a:lnTo>
                  <a:lnTo>
                    <a:pt x="15" y="17"/>
                  </a:lnTo>
                  <a:lnTo>
                    <a:pt x="7" y="18"/>
                  </a:lnTo>
                  <a:lnTo>
                    <a:pt x="8" y="20"/>
                  </a:lnTo>
                  <a:lnTo>
                    <a:pt x="8" y="23"/>
                  </a:lnTo>
                  <a:lnTo>
                    <a:pt x="5" y="22"/>
                  </a:lnTo>
                  <a:lnTo>
                    <a:pt x="0" y="20"/>
                  </a:lnTo>
                  <a:close/>
                </a:path>
              </a:pathLst>
            </a:custGeom>
            <a:solidFill>
              <a:srgbClr val="1F1A17"/>
            </a:solidFill>
            <a:ln w="9525">
              <a:noFill/>
              <a:round/>
              <a:headEnd/>
              <a:tailEnd/>
            </a:ln>
          </p:spPr>
          <p:txBody>
            <a:bodyPr/>
            <a:lstStyle/>
            <a:p>
              <a:endParaRPr lang="en-US"/>
            </a:p>
          </p:txBody>
        </p:sp>
        <p:sp>
          <p:nvSpPr>
            <p:cNvPr id="5560" name="Freeform 1464"/>
            <p:cNvSpPr>
              <a:spLocks/>
            </p:cNvSpPr>
            <p:nvPr/>
          </p:nvSpPr>
          <p:spPr bwMode="auto">
            <a:xfrm>
              <a:off x="3793" y="3103"/>
              <a:ext cx="22" cy="30"/>
            </a:xfrm>
            <a:custGeom>
              <a:avLst/>
              <a:gdLst/>
              <a:ahLst/>
              <a:cxnLst>
                <a:cxn ang="0">
                  <a:pos x="2" y="0"/>
                </a:cxn>
                <a:cxn ang="0">
                  <a:pos x="3" y="0"/>
                </a:cxn>
                <a:cxn ang="0">
                  <a:pos x="7" y="0"/>
                </a:cxn>
                <a:cxn ang="0">
                  <a:pos x="10" y="1"/>
                </a:cxn>
                <a:cxn ang="0">
                  <a:pos x="12" y="5"/>
                </a:cxn>
                <a:cxn ang="0">
                  <a:pos x="13" y="10"/>
                </a:cxn>
                <a:cxn ang="0">
                  <a:pos x="17" y="13"/>
                </a:cxn>
                <a:cxn ang="0">
                  <a:pos x="20" y="15"/>
                </a:cxn>
                <a:cxn ang="0">
                  <a:pos x="22" y="15"/>
                </a:cxn>
                <a:cxn ang="0">
                  <a:pos x="13" y="18"/>
                </a:cxn>
                <a:cxn ang="0">
                  <a:pos x="17" y="18"/>
                </a:cxn>
                <a:cxn ang="0">
                  <a:pos x="22" y="23"/>
                </a:cxn>
                <a:cxn ang="0">
                  <a:pos x="20" y="25"/>
                </a:cxn>
                <a:cxn ang="0">
                  <a:pos x="12" y="25"/>
                </a:cxn>
                <a:cxn ang="0">
                  <a:pos x="8" y="28"/>
                </a:cxn>
                <a:cxn ang="0">
                  <a:pos x="7" y="30"/>
                </a:cxn>
                <a:cxn ang="0">
                  <a:pos x="3" y="21"/>
                </a:cxn>
                <a:cxn ang="0">
                  <a:pos x="3" y="15"/>
                </a:cxn>
                <a:cxn ang="0">
                  <a:pos x="8" y="11"/>
                </a:cxn>
                <a:cxn ang="0">
                  <a:pos x="0" y="6"/>
                </a:cxn>
                <a:cxn ang="0">
                  <a:pos x="5" y="5"/>
                </a:cxn>
                <a:cxn ang="0">
                  <a:pos x="2" y="0"/>
                </a:cxn>
              </a:cxnLst>
              <a:rect l="0" t="0" r="r" b="b"/>
              <a:pathLst>
                <a:path w="22" h="30">
                  <a:moveTo>
                    <a:pt x="2" y="0"/>
                  </a:moveTo>
                  <a:lnTo>
                    <a:pt x="3" y="0"/>
                  </a:lnTo>
                  <a:lnTo>
                    <a:pt x="7" y="0"/>
                  </a:lnTo>
                  <a:lnTo>
                    <a:pt x="10" y="1"/>
                  </a:lnTo>
                  <a:lnTo>
                    <a:pt x="12" y="5"/>
                  </a:lnTo>
                  <a:lnTo>
                    <a:pt x="13" y="10"/>
                  </a:lnTo>
                  <a:lnTo>
                    <a:pt x="17" y="13"/>
                  </a:lnTo>
                  <a:lnTo>
                    <a:pt x="20" y="15"/>
                  </a:lnTo>
                  <a:lnTo>
                    <a:pt x="22" y="15"/>
                  </a:lnTo>
                  <a:lnTo>
                    <a:pt x="13" y="18"/>
                  </a:lnTo>
                  <a:lnTo>
                    <a:pt x="17" y="18"/>
                  </a:lnTo>
                  <a:lnTo>
                    <a:pt x="22" y="23"/>
                  </a:lnTo>
                  <a:lnTo>
                    <a:pt x="20" y="25"/>
                  </a:lnTo>
                  <a:lnTo>
                    <a:pt x="12" y="25"/>
                  </a:lnTo>
                  <a:lnTo>
                    <a:pt x="8" y="28"/>
                  </a:lnTo>
                  <a:lnTo>
                    <a:pt x="7" y="30"/>
                  </a:lnTo>
                  <a:lnTo>
                    <a:pt x="3" y="21"/>
                  </a:lnTo>
                  <a:lnTo>
                    <a:pt x="3" y="15"/>
                  </a:lnTo>
                  <a:lnTo>
                    <a:pt x="8" y="11"/>
                  </a:lnTo>
                  <a:lnTo>
                    <a:pt x="0" y="6"/>
                  </a:lnTo>
                  <a:lnTo>
                    <a:pt x="5" y="5"/>
                  </a:lnTo>
                  <a:lnTo>
                    <a:pt x="2" y="0"/>
                  </a:lnTo>
                  <a:close/>
                </a:path>
              </a:pathLst>
            </a:custGeom>
            <a:solidFill>
              <a:srgbClr val="1F1A17"/>
            </a:solidFill>
            <a:ln w="9525">
              <a:noFill/>
              <a:round/>
              <a:headEnd/>
              <a:tailEnd/>
            </a:ln>
          </p:spPr>
          <p:txBody>
            <a:bodyPr/>
            <a:lstStyle/>
            <a:p>
              <a:endParaRPr lang="en-US"/>
            </a:p>
          </p:txBody>
        </p:sp>
        <p:sp>
          <p:nvSpPr>
            <p:cNvPr id="5561" name="Freeform 1465"/>
            <p:cNvSpPr>
              <a:spLocks/>
            </p:cNvSpPr>
            <p:nvPr/>
          </p:nvSpPr>
          <p:spPr bwMode="auto">
            <a:xfrm>
              <a:off x="3798" y="3081"/>
              <a:ext cx="22" cy="27"/>
            </a:xfrm>
            <a:custGeom>
              <a:avLst/>
              <a:gdLst/>
              <a:ahLst/>
              <a:cxnLst>
                <a:cxn ang="0">
                  <a:pos x="0" y="7"/>
                </a:cxn>
                <a:cxn ang="0">
                  <a:pos x="12" y="27"/>
                </a:cxn>
                <a:cxn ang="0">
                  <a:pos x="18" y="22"/>
                </a:cxn>
                <a:cxn ang="0">
                  <a:pos x="22" y="18"/>
                </a:cxn>
                <a:cxn ang="0">
                  <a:pos x="22" y="15"/>
                </a:cxn>
                <a:cxn ang="0">
                  <a:pos x="17" y="13"/>
                </a:cxn>
                <a:cxn ang="0">
                  <a:pos x="12" y="12"/>
                </a:cxn>
                <a:cxn ang="0">
                  <a:pos x="8" y="5"/>
                </a:cxn>
                <a:cxn ang="0">
                  <a:pos x="5" y="0"/>
                </a:cxn>
                <a:cxn ang="0">
                  <a:pos x="8" y="12"/>
                </a:cxn>
                <a:cxn ang="0">
                  <a:pos x="0" y="7"/>
                </a:cxn>
              </a:cxnLst>
              <a:rect l="0" t="0" r="r" b="b"/>
              <a:pathLst>
                <a:path w="22" h="27">
                  <a:moveTo>
                    <a:pt x="0" y="7"/>
                  </a:moveTo>
                  <a:lnTo>
                    <a:pt x="12" y="27"/>
                  </a:lnTo>
                  <a:lnTo>
                    <a:pt x="18" y="22"/>
                  </a:lnTo>
                  <a:lnTo>
                    <a:pt x="22" y="18"/>
                  </a:lnTo>
                  <a:lnTo>
                    <a:pt x="22" y="15"/>
                  </a:lnTo>
                  <a:lnTo>
                    <a:pt x="17" y="13"/>
                  </a:lnTo>
                  <a:lnTo>
                    <a:pt x="12" y="12"/>
                  </a:lnTo>
                  <a:lnTo>
                    <a:pt x="8" y="5"/>
                  </a:lnTo>
                  <a:lnTo>
                    <a:pt x="5" y="0"/>
                  </a:lnTo>
                  <a:lnTo>
                    <a:pt x="8" y="12"/>
                  </a:lnTo>
                  <a:lnTo>
                    <a:pt x="0" y="7"/>
                  </a:lnTo>
                  <a:close/>
                </a:path>
              </a:pathLst>
            </a:custGeom>
            <a:solidFill>
              <a:srgbClr val="1F1A17"/>
            </a:solidFill>
            <a:ln w="9525">
              <a:noFill/>
              <a:round/>
              <a:headEnd/>
              <a:tailEnd/>
            </a:ln>
          </p:spPr>
          <p:txBody>
            <a:bodyPr/>
            <a:lstStyle/>
            <a:p>
              <a:endParaRPr lang="en-US"/>
            </a:p>
          </p:txBody>
        </p:sp>
        <p:sp>
          <p:nvSpPr>
            <p:cNvPr id="5562" name="Freeform 1466"/>
            <p:cNvSpPr>
              <a:spLocks/>
            </p:cNvSpPr>
            <p:nvPr/>
          </p:nvSpPr>
          <p:spPr bwMode="auto">
            <a:xfrm>
              <a:off x="3803" y="3066"/>
              <a:ext cx="8" cy="18"/>
            </a:xfrm>
            <a:custGeom>
              <a:avLst/>
              <a:gdLst/>
              <a:ahLst/>
              <a:cxnLst>
                <a:cxn ang="0">
                  <a:pos x="0" y="0"/>
                </a:cxn>
                <a:cxn ang="0">
                  <a:pos x="5" y="1"/>
                </a:cxn>
                <a:cxn ang="0">
                  <a:pos x="8" y="5"/>
                </a:cxn>
                <a:cxn ang="0">
                  <a:pos x="8" y="13"/>
                </a:cxn>
                <a:cxn ang="0">
                  <a:pos x="7" y="18"/>
                </a:cxn>
                <a:cxn ang="0">
                  <a:pos x="3" y="10"/>
                </a:cxn>
                <a:cxn ang="0">
                  <a:pos x="0" y="0"/>
                </a:cxn>
              </a:cxnLst>
              <a:rect l="0" t="0" r="r" b="b"/>
              <a:pathLst>
                <a:path w="8" h="18">
                  <a:moveTo>
                    <a:pt x="0" y="0"/>
                  </a:moveTo>
                  <a:lnTo>
                    <a:pt x="5" y="1"/>
                  </a:lnTo>
                  <a:lnTo>
                    <a:pt x="8" y="5"/>
                  </a:lnTo>
                  <a:lnTo>
                    <a:pt x="8" y="13"/>
                  </a:lnTo>
                  <a:lnTo>
                    <a:pt x="7" y="18"/>
                  </a:lnTo>
                  <a:lnTo>
                    <a:pt x="3" y="10"/>
                  </a:lnTo>
                  <a:lnTo>
                    <a:pt x="0" y="0"/>
                  </a:lnTo>
                  <a:close/>
                </a:path>
              </a:pathLst>
            </a:custGeom>
            <a:solidFill>
              <a:srgbClr val="1F1A17"/>
            </a:solidFill>
            <a:ln w="9525">
              <a:noFill/>
              <a:round/>
              <a:headEnd/>
              <a:tailEnd/>
            </a:ln>
          </p:spPr>
          <p:txBody>
            <a:bodyPr/>
            <a:lstStyle/>
            <a:p>
              <a:endParaRPr lang="en-US"/>
            </a:p>
          </p:txBody>
        </p:sp>
        <p:sp>
          <p:nvSpPr>
            <p:cNvPr id="5563" name="Freeform 1467"/>
            <p:cNvSpPr>
              <a:spLocks/>
            </p:cNvSpPr>
            <p:nvPr/>
          </p:nvSpPr>
          <p:spPr bwMode="auto">
            <a:xfrm>
              <a:off x="3626" y="3084"/>
              <a:ext cx="72" cy="67"/>
            </a:xfrm>
            <a:custGeom>
              <a:avLst/>
              <a:gdLst/>
              <a:ahLst/>
              <a:cxnLst>
                <a:cxn ang="0">
                  <a:pos x="0" y="0"/>
                </a:cxn>
                <a:cxn ang="0">
                  <a:pos x="0" y="4"/>
                </a:cxn>
                <a:cxn ang="0">
                  <a:pos x="2" y="10"/>
                </a:cxn>
                <a:cxn ang="0">
                  <a:pos x="5" y="17"/>
                </a:cxn>
                <a:cxn ang="0">
                  <a:pos x="8" y="20"/>
                </a:cxn>
                <a:cxn ang="0">
                  <a:pos x="5" y="25"/>
                </a:cxn>
                <a:cxn ang="0">
                  <a:pos x="12" y="30"/>
                </a:cxn>
                <a:cxn ang="0">
                  <a:pos x="18" y="27"/>
                </a:cxn>
                <a:cxn ang="0">
                  <a:pos x="15" y="34"/>
                </a:cxn>
                <a:cxn ang="0">
                  <a:pos x="23" y="32"/>
                </a:cxn>
                <a:cxn ang="0">
                  <a:pos x="22" y="40"/>
                </a:cxn>
                <a:cxn ang="0">
                  <a:pos x="23" y="40"/>
                </a:cxn>
                <a:cxn ang="0">
                  <a:pos x="28" y="42"/>
                </a:cxn>
                <a:cxn ang="0">
                  <a:pos x="35" y="40"/>
                </a:cxn>
                <a:cxn ang="0">
                  <a:pos x="40" y="40"/>
                </a:cxn>
                <a:cxn ang="0">
                  <a:pos x="38" y="47"/>
                </a:cxn>
                <a:cxn ang="0">
                  <a:pos x="38" y="54"/>
                </a:cxn>
                <a:cxn ang="0">
                  <a:pos x="43" y="55"/>
                </a:cxn>
                <a:cxn ang="0">
                  <a:pos x="47" y="55"/>
                </a:cxn>
                <a:cxn ang="0">
                  <a:pos x="48" y="67"/>
                </a:cxn>
                <a:cxn ang="0">
                  <a:pos x="53" y="59"/>
                </a:cxn>
                <a:cxn ang="0">
                  <a:pos x="62" y="57"/>
                </a:cxn>
                <a:cxn ang="0">
                  <a:pos x="72" y="59"/>
                </a:cxn>
                <a:cxn ang="0">
                  <a:pos x="65" y="49"/>
                </a:cxn>
                <a:cxn ang="0">
                  <a:pos x="50" y="45"/>
                </a:cxn>
                <a:cxn ang="0">
                  <a:pos x="42" y="50"/>
                </a:cxn>
                <a:cxn ang="0">
                  <a:pos x="43" y="37"/>
                </a:cxn>
                <a:cxn ang="0">
                  <a:pos x="38" y="35"/>
                </a:cxn>
                <a:cxn ang="0">
                  <a:pos x="35" y="35"/>
                </a:cxn>
                <a:cxn ang="0">
                  <a:pos x="28" y="35"/>
                </a:cxn>
                <a:cxn ang="0">
                  <a:pos x="27" y="29"/>
                </a:cxn>
                <a:cxn ang="0">
                  <a:pos x="27" y="25"/>
                </a:cxn>
                <a:cxn ang="0">
                  <a:pos x="17" y="20"/>
                </a:cxn>
                <a:cxn ang="0">
                  <a:pos x="8" y="14"/>
                </a:cxn>
                <a:cxn ang="0">
                  <a:pos x="0" y="0"/>
                </a:cxn>
              </a:cxnLst>
              <a:rect l="0" t="0" r="r" b="b"/>
              <a:pathLst>
                <a:path w="72" h="67">
                  <a:moveTo>
                    <a:pt x="0" y="0"/>
                  </a:moveTo>
                  <a:lnTo>
                    <a:pt x="0" y="4"/>
                  </a:lnTo>
                  <a:lnTo>
                    <a:pt x="2" y="10"/>
                  </a:lnTo>
                  <a:lnTo>
                    <a:pt x="5" y="17"/>
                  </a:lnTo>
                  <a:lnTo>
                    <a:pt x="8" y="20"/>
                  </a:lnTo>
                  <a:lnTo>
                    <a:pt x="5" y="25"/>
                  </a:lnTo>
                  <a:lnTo>
                    <a:pt x="12" y="30"/>
                  </a:lnTo>
                  <a:lnTo>
                    <a:pt x="18" y="27"/>
                  </a:lnTo>
                  <a:lnTo>
                    <a:pt x="15" y="34"/>
                  </a:lnTo>
                  <a:lnTo>
                    <a:pt x="23" y="32"/>
                  </a:lnTo>
                  <a:lnTo>
                    <a:pt x="22" y="40"/>
                  </a:lnTo>
                  <a:lnTo>
                    <a:pt x="23" y="40"/>
                  </a:lnTo>
                  <a:lnTo>
                    <a:pt x="28" y="42"/>
                  </a:lnTo>
                  <a:lnTo>
                    <a:pt x="35" y="40"/>
                  </a:lnTo>
                  <a:lnTo>
                    <a:pt x="40" y="40"/>
                  </a:lnTo>
                  <a:lnTo>
                    <a:pt x="38" y="47"/>
                  </a:lnTo>
                  <a:lnTo>
                    <a:pt x="38" y="54"/>
                  </a:lnTo>
                  <a:lnTo>
                    <a:pt x="43" y="55"/>
                  </a:lnTo>
                  <a:lnTo>
                    <a:pt x="47" y="55"/>
                  </a:lnTo>
                  <a:lnTo>
                    <a:pt x="48" y="67"/>
                  </a:lnTo>
                  <a:lnTo>
                    <a:pt x="53" y="59"/>
                  </a:lnTo>
                  <a:lnTo>
                    <a:pt x="62" y="57"/>
                  </a:lnTo>
                  <a:lnTo>
                    <a:pt x="72" y="59"/>
                  </a:lnTo>
                  <a:lnTo>
                    <a:pt x="65" y="49"/>
                  </a:lnTo>
                  <a:lnTo>
                    <a:pt x="50" y="45"/>
                  </a:lnTo>
                  <a:lnTo>
                    <a:pt x="42" y="50"/>
                  </a:lnTo>
                  <a:lnTo>
                    <a:pt x="43" y="37"/>
                  </a:lnTo>
                  <a:lnTo>
                    <a:pt x="38" y="35"/>
                  </a:lnTo>
                  <a:lnTo>
                    <a:pt x="35" y="35"/>
                  </a:lnTo>
                  <a:lnTo>
                    <a:pt x="28" y="35"/>
                  </a:lnTo>
                  <a:lnTo>
                    <a:pt x="27" y="29"/>
                  </a:lnTo>
                  <a:lnTo>
                    <a:pt x="27" y="25"/>
                  </a:lnTo>
                  <a:lnTo>
                    <a:pt x="17" y="20"/>
                  </a:lnTo>
                  <a:lnTo>
                    <a:pt x="8" y="14"/>
                  </a:lnTo>
                  <a:lnTo>
                    <a:pt x="0" y="0"/>
                  </a:lnTo>
                  <a:close/>
                </a:path>
              </a:pathLst>
            </a:custGeom>
            <a:solidFill>
              <a:srgbClr val="1F1A17"/>
            </a:solidFill>
            <a:ln w="9525">
              <a:noFill/>
              <a:round/>
              <a:headEnd/>
              <a:tailEnd/>
            </a:ln>
          </p:spPr>
          <p:txBody>
            <a:bodyPr/>
            <a:lstStyle/>
            <a:p>
              <a:endParaRPr lang="en-US"/>
            </a:p>
          </p:txBody>
        </p:sp>
        <p:sp>
          <p:nvSpPr>
            <p:cNvPr id="5564" name="Freeform 1468"/>
            <p:cNvSpPr>
              <a:spLocks/>
            </p:cNvSpPr>
            <p:nvPr/>
          </p:nvSpPr>
          <p:spPr bwMode="auto">
            <a:xfrm>
              <a:off x="3741" y="2937"/>
              <a:ext cx="32" cy="23"/>
            </a:xfrm>
            <a:custGeom>
              <a:avLst/>
              <a:gdLst/>
              <a:ahLst/>
              <a:cxnLst>
                <a:cxn ang="0">
                  <a:pos x="0" y="2"/>
                </a:cxn>
                <a:cxn ang="0">
                  <a:pos x="4" y="0"/>
                </a:cxn>
                <a:cxn ang="0">
                  <a:pos x="10" y="0"/>
                </a:cxn>
                <a:cxn ang="0">
                  <a:pos x="14" y="5"/>
                </a:cxn>
                <a:cxn ang="0">
                  <a:pos x="15" y="8"/>
                </a:cxn>
                <a:cxn ang="0">
                  <a:pos x="20" y="8"/>
                </a:cxn>
                <a:cxn ang="0">
                  <a:pos x="25" y="8"/>
                </a:cxn>
                <a:cxn ang="0">
                  <a:pos x="27" y="13"/>
                </a:cxn>
                <a:cxn ang="0">
                  <a:pos x="27" y="15"/>
                </a:cxn>
                <a:cxn ang="0">
                  <a:pos x="30" y="13"/>
                </a:cxn>
                <a:cxn ang="0">
                  <a:pos x="32" y="15"/>
                </a:cxn>
                <a:cxn ang="0">
                  <a:pos x="32" y="20"/>
                </a:cxn>
                <a:cxn ang="0">
                  <a:pos x="30" y="22"/>
                </a:cxn>
                <a:cxn ang="0">
                  <a:pos x="22" y="23"/>
                </a:cxn>
                <a:cxn ang="0">
                  <a:pos x="24" y="17"/>
                </a:cxn>
                <a:cxn ang="0">
                  <a:pos x="17" y="15"/>
                </a:cxn>
                <a:cxn ang="0">
                  <a:pos x="15" y="17"/>
                </a:cxn>
                <a:cxn ang="0">
                  <a:pos x="12" y="15"/>
                </a:cxn>
                <a:cxn ang="0">
                  <a:pos x="5" y="8"/>
                </a:cxn>
                <a:cxn ang="0">
                  <a:pos x="0" y="2"/>
                </a:cxn>
              </a:cxnLst>
              <a:rect l="0" t="0" r="r" b="b"/>
              <a:pathLst>
                <a:path w="32" h="23">
                  <a:moveTo>
                    <a:pt x="0" y="2"/>
                  </a:moveTo>
                  <a:lnTo>
                    <a:pt x="4" y="0"/>
                  </a:lnTo>
                  <a:lnTo>
                    <a:pt x="10" y="0"/>
                  </a:lnTo>
                  <a:lnTo>
                    <a:pt x="14" y="5"/>
                  </a:lnTo>
                  <a:lnTo>
                    <a:pt x="15" y="8"/>
                  </a:lnTo>
                  <a:lnTo>
                    <a:pt x="20" y="8"/>
                  </a:lnTo>
                  <a:lnTo>
                    <a:pt x="25" y="8"/>
                  </a:lnTo>
                  <a:lnTo>
                    <a:pt x="27" y="13"/>
                  </a:lnTo>
                  <a:lnTo>
                    <a:pt x="27" y="15"/>
                  </a:lnTo>
                  <a:lnTo>
                    <a:pt x="30" y="13"/>
                  </a:lnTo>
                  <a:lnTo>
                    <a:pt x="32" y="15"/>
                  </a:lnTo>
                  <a:lnTo>
                    <a:pt x="32" y="20"/>
                  </a:lnTo>
                  <a:lnTo>
                    <a:pt x="30" y="22"/>
                  </a:lnTo>
                  <a:lnTo>
                    <a:pt x="22" y="23"/>
                  </a:lnTo>
                  <a:lnTo>
                    <a:pt x="24" y="17"/>
                  </a:lnTo>
                  <a:lnTo>
                    <a:pt x="17" y="15"/>
                  </a:lnTo>
                  <a:lnTo>
                    <a:pt x="15" y="17"/>
                  </a:lnTo>
                  <a:lnTo>
                    <a:pt x="12" y="15"/>
                  </a:lnTo>
                  <a:lnTo>
                    <a:pt x="5" y="8"/>
                  </a:lnTo>
                  <a:lnTo>
                    <a:pt x="0" y="2"/>
                  </a:lnTo>
                  <a:close/>
                </a:path>
              </a:pathLst>
            </a:custGeom>
            <a:solidFill>
              <a:srgbClr val="1F1A17"/>
            </a:solidFill>
            <a:ln w="9525">
              <a:noFill/>
              <a:round/>
              <a:headEnd/>
              <a:tailEnd/>
            </a:ln>
          </p:spPr>
          <p:txBody>
            <a:bodyPr/>
            <a:lstStyle/>
            <a:p>
              <a:endParaRPr lang="en-US"/>
            </a:p>
          </p:txBody>
        </p:sp>
        <p:sp>
          <p:nvSpPr>
            <p:cNvPr id="5565" name="Freeform 1469"/>
            <p:cNvSpPr>
              <a:spLocks/>
            </p:cNvSpPr>
            <p:nvPr/>
          </p:nvSpPr>
          <p:spPr bwMode="auto">
            <a:xfrm>
              <a:off x="3828" y="2950"/>
              <a:ext cx="32" cy="15"/>
            </a:xfrm>
            <a:custGeom>
              <a:avLst/>
              <a:gdLst/>
              <a:ahLst/>
              <a:cxnLst>
                <a:cxn ang="0">
                  <a:pos x="0" y="12"/>
                </a:cxn>
                <a:cxn ang="0">
                  <a:pos x="2" y="5"/>
                </a:cxn>
                <a:cxn ang="0">
                  <a:pos x="7" y="0"/>
                </a:cxn>
                <a:cxn ang="0">
                  <a:pos x="10" y="0"/>
                </a:cxn>
                <a:cxn ang="0">
                  <a:pos x="13" y="2"/>
                </a:cxn>
                <a:cxn ang="0">
                  <a:pos x="13" y="0"/>
                </a:cxn>
                <a:cxn ang="0">
                  <a:pos x="17" y="0"/>
                </a:cxn>
                <a:cxn ang="0">
                  <a:pos x="23" y="2"/>
                </a:cxn>
                <a:cxn ang="0">
                  <a:pos x="27" y="4"/>
                </a:cxn>
                <a:cxn ang="0">
                  <a:pos x="27" y="2"/>
                </a:cxn>
                <a:cxn ang="0">
                  <a:pos x="28" y="0"/>
                </a:cxn>
                <a:cxn ang="0">
                  <a:pos x="30" y="0"/>
                </a:cxn>
                <a:cxn ang="0">
                  <a:pos x="32" y="0"/>
                </a:cxn>
                <a:cxn ang="0">
                  <a:pos x="27" y="7"/>
                </a:cxn>
                <a:cxn ang="0">
                  <a:pos x="15" y="15"/>
                </a:cxn>
                <a:cxn ang="0">
                  <a:pos x="5" y="14"/>
                </a:cxn>
                <a:cxn ang="0">
                  <a:pos x="0" y="12"/>
                </a:cxn>
              </a:cxnLst>
              <a:rect l="0" t="0" r="r" b="b"/>
              <a:pathLst>
                <a:path w="32" h="15">
                  <a:moveTo>
                    <a:pt x="0" y="12"/>
                  </a:moveTo>
                  <a:lnTo>
                    <a:pt x="2" y="5"/>
                  </a:lnTo>
                  <a:lnTo>
                    <a:pt x="7" y="0"/>
                  </a:lnTo>
                  <a:lnTo>
                    <a:pt x="10" y="0"/>
                  </a:lnTo>
                  <a:lnTo>
                    <a:pt x="13" y="2"/>
                  </a:lnTo>
                  <a:lnTo>
                    <a:pt x="13" y="0"/>
                  </a:lnTo>
                  <a:lnTo>
                    <a:pt x="17" y="0"/>
                  </a:lnTo>
                  <a:lnTo>
                    <a:pt x="23" y="2"/>
                  </a:lnTo>
                  <a:lnTo>
                    <a:pt x="27" y="4"/>
                  </a:lnTo>
                  <a:lnTo>
                    <a:pt x="27" y="2"/>
                  </a:lnTo>
                  <a:lnTo>
                    <a:pt x="28" y="0"/>
                  </a:lnTo>
                  <a:lnTo>
                    <a:pt x="30" y="0"/>
                  </a:lnTo>
                  <a:lnTo>
                    <a:pt x="32" y="0"/>
                  </a:lnTo>
                  <a:lnTo>
                    <a:pt x="27" y="7"/>
                  </a:lnTo>
                  <a:lnTo>
                    <a:pt x="15" y="15"/>
                  </a:lnTo>
                  <a:lnTo>
                    <a:pt x="5" y="14"/>
                  </a:lnTo>
                  <a:lnTo>
                    <a:pt x="0" y="12"/>
                  </a:lnTo>
                  <a:close/>
                </a:path>
              </a:pathLst>
            </a:custGeom>
            <a:solidFill>
              <a:srgbClr val="1F1A17"/>
            </a:solidFill>
            <a:ln w="9525">
              <a:noFill/>
              <a:round/>
              <a:headEnd/>
              <a:tailEnd/>
            </a:ln>
          </p:spPr>
          <p:txBody>
            <a:bodyPr/>
            <a:lstStyle/>
            <a:p>
              <a:endParaRPr lang="en-US"/>
            </a:p>
          </p:txBody>
        </p:sp>
        <p:sp>
          <p:nvSpPr>
            <p:cNvPr id="5566" name="Freeform 1470"/>
            <p:cNvSpPr>
              <a:spLocks/>
            </p:cNvSpPr>
            <p:nvPr/>
          </p:nvSpPr>
          <p:spPr bwMode="auto">
            <a:xfrm>
              <a:off x="3811" y="2870"/>
              <a:ext cx="14" cy="12"/>
            </a:xfrm>
            <a:custGeom>
              <a:avLst/>
              <a:gdLst/>
              <a:ahLst/>
              <a:cxnLst>
                <a:cxn ang="0">
                  <a:pos x="0" y="10"/>
                </a:cxn>
                <a:cxn ang="0">
                  <a:pos x="2" y="8"/>
                </a:cxn>
                <a:cxn ang="0">
                  <a:pos x="4" y="7"/>
                </a:cxn>
                <a:cxn ang="0">
                  <a:pos x="5" y="7"/>
                </a:cxn>
                <a:cxn ang="0">
                  <a:pos x="7" y="7"/>
                </a:cxn>
                <a:cxn ang="0">
                  <a:pos x="7" y="3"/>
                </a:cxn>
                <a:cxn ang="0">
                  <a:pos x="7" y="0"/>
                </a:cxn>
                <a:cxn ang="0">
                  <a:pos x="10" y="2"/>
                </a:cxn>
                <a:cxn ang="0">
                  <a:pos x="12" y="5"/>
                </a:cxn>
                <a:cxn ang="0">
                  <a:pos x="14" y="7"/>
                </a:cxn>
                <a:cxn ang="0">
                  <a:pos x="14" y="12"/>
                </a:cxn>
                <a:cxn ang="0">
                  <a:pos x="7" y="12"/>
                </a:cxn>
                <a:cxn ang="0">
                  <a:pos x="0" y="10"/>
                </a:cxn>
              </a:cxnLst>
              <a:rect l="0" t="0" r="r" b="b"/>
              <a:pathLst>
                <a:path w="14" h="12">
                  <a:moveTo>
                    <a:pt x="0" y="10"/>
                  </a:moveTo>
                  <a:lnTo>
                    <a:pt x="2" y="8"/>
                  </a:lnTo>
                  <a:lnTo>
                    <a:pt x="4" y="7"/>
                  </a:lnTo>
                  <a:lnTo>
                    <a:pt x="5" y="7"/>
                  </a:lnTo>
                  <a:lnTo>
                    <a:pt x="7" y="7"/>
                  </a:lnTo>
                  <a:lnTo>
                    <a:pt x="7" y="3"/>
                  </a:lnTo>
                  <a:lnTo>
                    <a:pt x="7" y="0"/>
                  </a:lnTo>
                  <a:lnTo>
                    <a:pt x="10" y="2"/>
                  </a:lnTo>
                  <a:lnTo>
                    <a:pt x="12" y="5"/>
                  </a:lnTo>
                  <a:lnTo>
                    <a:pt x="14" y="7"/>
                  </a:lnTo>
                  <a:lnTo>
                    <a:pt x="14" y="12"/>
                  </a:lnTo>
                  <a:lnTo>
                    <a:pt x="7" y="12"/>
                  </a:lnTo>
                  <a:lnTo>
                    <a:pt x="0" y="10"/>
                  </a:lnTo>
                  <a:close/>
                </a:path>
              </a:pathLst>
            </a:custGeom>
            <a:solidFill>
              <a:srgbClr val="1F1A17"/>
            </a:solidFill>
            <a:ln w="9525">
              <a:noFill/>
              <a:round/>
              <a:headEnd/>
              <a:tailEnd/>
            </a:ln>
          </p:spPr>
          <p:txBody>
            <a:bodyPr/>
            <a:lstStyle/>
            <a:p>
              <a:endParaRPr lang="en-US"/>
            </a:p>
          </p:txBody>
        </p:sp>
        <p:sp>
          <p:nvSpPr>
            <p:cNvPr id="5567" name="Freeform 1471"/>
            <p:cNvSpPr>
              <a:spLocks/>
            </p:cNvSpPr>
            <p:nvPr/>
          </p:nvSpPr>
          <p:spPr bwMode="auto">
            <a:xfrm>
              <a:off x="3796" y="2852"/>
              <a:ext cx="7" cy="6"/>
            </a:xfrm>
            <a:custGeom>
              <a:avLst/>
              <a:gdLst/>
              <a:ahLst/>
              <a:cxnLst>
                <a:cxn ang="0">
                  <a:pos x="0" y="3"/>
                </a:cxn>
                <a:cxn ang="0">
                  <a:pos x="2" y="1"/>
                </a:cxn>
                <a:cxn ang="0">
                  <a:pos x="4" y="0"/>
                </a:cxn>
                <a:cxn ang="0">
                  <a:pos x="7" y="5"/>
                </a:cxn>
                <a:cxn ang="0">
                  <a:pos x="7" y="6"/>
                </a:cxn>
                <a:cxn ang="0">
                  <a:pos x="0" y="3"/>
                </a:cxn>
              </a:cxnLst>
              <a:rect l="0" t="0" r="r" b="b"/>
              <a:pathLst>
                <a:path w="7" h="6">
                  <a:moveTo>
                    <a:pt x="0" y="3"/>
                  </a:moveTo>
                  <a:lnTo>
                    <a:pt x="2" y="1"/>
                  </a:lnTo>
                  <a:lnTo>
                    <a:pt x="4" y="0"/>
                  </a:lnTo>
                  <a:lnTo>
                    <a:pt x="7" y="5"/>
                  </a:lnTo>
                  <a:lnTo>
                    <a:pt x="7" y="6"/>
                  </a:lnTo>
                  <a:lnTo>
                    <a:pt x="0" y="3"/>
                  </a:lnTo>
                  <a:close/>
                </a:path>
              </a:pathLst>
            </a:custGeom>
            <a:solidFill>
              <a:srgbClr val="1F1A17"/>
            </a:solidFill>
            <a:ln w="9525">
              <a:noFill/>
              <a:round/>
              <a:headEnd/>
              <a:tailEnd/>
            </a:ln>
          </p:spPr>
          <p:txBody>
            <a:bodyPr/>
            <a:lstStyle/>
            <a:p>
              <a:endParaRPr lang="en-US"/>
            </a:p>
          </p:txBody>
        </p:sp>
        <p:sp>
          <p:nvSpPr>
            <p:cNvPr id="5568" name="Freeform 1472"/>
            <p:cNvSpPr>
              <a:spLocks/>
            </p:cNvSpPr>
            <p:nvPr/>
          </p:nvSpPr>
          <p:spPr bwMode="auto">
            <a:xfrm>
              <a:off x="3791" y="2882"/>
              <a:ext cx="7" cy="8"/>
            </a:xfrm>
            <a:custGeom>
              <a:avLst/>
              <a:gdLst/>
              <a:ahLst/>
              <a:cxnLst>
                <a:cxn ang="0">
                  <a:pos x="2" y="0"/>
                </a:cxn>
                <a:cxn ang="0">
                  <a:pos x="0" y="2"/>
                </a:cxn>
                <a:cxn ang="0">
                  <a:pos x="2" y="5"/>
                </a:cxn>
                <a:cxn ang="0">
                  <a:pos x="5" y="8"/>
                </a:cxn>
                <a:cxn ang="0">
                  <a:pos x="7" y="8"/>
                </a:cxn>
                <a:cxn ang="0">
                  <a:pos x="5" y="3"/>
                </a:cxn>
                <a:cxn ang="0">
                  <a:pos x="2" y="0"/>
                </a:cxn>
              </a:cxnLst>
              <a:rect l="0" t="0" r="r" b="b"/>
              <a:pathLst>
                <a:path w="7" h="8">
                  <a:moveTo>
                    <a:pt x="2" y="0"/>
                  </a:moveTo>
                  <a:lnTo>
                    <a:pt x="0" y="2"/>
                  </a:lnTo>
                  <a:lnTo>
                    <a:pt x="2" y="5"/>
                  </a:lnTo>
                  <a:lnTo>
                    <a:pt x="5" y="8"/>
                  </a:lnTo>
                  <a:lnTo>
                    <a:pt x="7" y="8"/>
                  </a:lnTo>
                  <a:lnTo>
                    <a:pt x="5" y="3"/>
                  </a:lnTo>
                  <a:lnTo>
                    <a:pt x="2" y="0"/>
                  </a:lnTo>
                  <a:close/>
                </a:path>
              </a:pathLst>
            </a:custGeom>
            <a:solidFill>
              <a:srgbClr val="1F1A17"/>
            </a:solidFill>
            <a:ln w="9525">
              <a:noFill/>
              <a:round/>
              <a:headEnd/>
              <a:tailEnd/>
            </a:ln>
          </p:spPr>
          <p:txBody>
            <a:bodyPr/>
            <a:lstStyle/>
            <a:p>
              <a:endParaRPr lang="en-US"/>
            </a:p>
          </p:txBody>
        </p:sp>
        <p:sp>
          <p:nvSpPr>
            <p:cNvPr id="5569" name="Freeform 1473"/>
            <p:cNvSpPr>
              <a:spLocks/>
            </p:cNvSpPr>
            <p:nvPr/>
          </p:nvSpPr>
          <p:spPr bwMode="auto">
            <a:xfrm>
              <a:off x="3816" y="3288"/>
              <a:ext cx="34" cy="35"/>
            </a:xfrm>
            <a:custGeom>
              <a:avLst/>
              <a:gdLst/>
              <a:ahLst/>
              <a:cxnLst>
                <a:cxn ang="0">
                  <a:pos x="9" y="0"/>
                </a:cxn>
                <a:cxn ang="0">
                  <a:pos x="5" y="5"/>
                </a:cxn>
                <a:cxn ang="0">
                  <a:pos x="0" y="12"/>
                </a:cxn>
                <a:cxn ang="0">
                  <a:pos x="2" y="19"/>
                </a:cxn>
                <a:cxn ang="0">
                  <a:pos x="4" y="24"/>
                </a:cxn>
                <a:cxn ang="0">
                  <a:pos x="7" y="22"/>
                </a:cxn>
                <a:cxn ang="0">
                  <a:pos x="12" y="20"/>
                </a:cxn>
                <a:cxn ang="0">
                  <a:pos x="10" y="30"/>
                </a:cxn>
                <a:cxn ang="0">
                  <a:pos x="7" y="35"/>
                </a:cxn>
                <a:cxn ang="0">
                  <a:pos x="17" y="35"/>
                </a:cxn>
                <a:cxn ang="0">
                  <a:pos x="29" y="30"/>
                </a:cxn>
                <a:cxn ang="0">
                  <a:pos x="34" y="22"/>
                </a:cxn>
                <a:cxn ang="0">
                  <a:pos x="34" y="19"/>
                </a:cxn>
                <a:cxn ang="0">
                  <a:pos x="29" y="12"/>
                </a:cxn>
                <a:cxn ang="0">
                  <a:pos x="14" y="10"/>
                </a:cxn>
                <a:cxn ang="0">
                  <a:pos x="9" y="0"/>
                </a:cxn>
              </a:cxnLst>
              <a:rect l="0" t="0" r="r" b="b"/>
              <a:pathLst>
                <a:path w="34" h="35">
                  <a:moveTo>
                    <a:pt x="9" y="0"/>
                  </a:moveTo>
                  <a:lnTo>
                    <a:pt x="5" y="5"/>
                  </a:lnTo>
                  <a:lnTo>
                    <a:pt x="0" y="12"/>
                  </a:lnTo>
                  <a:lnTo>
                    <a:pt x="2" y="19"/>
                  </a:lnTo>
                  <a:lnTo>
                    <a:pt x="4" y="24"/>
                  </a:lnTo>
                  <a:lnTo>
                    <a:pt x="7" y="22"/>
                  </a:lnTo>
                  <a:lnTo>
                    <a:pt x="12" y="20"/>
                  </a:lnTo>
                  <a:lnTo>
                    <a:pt x="10" y="30"/>
                  </a:lnTo>
                  <a:lnTo>
                    <a:pt x="7" y="35"/>
                  </a:lnTo>
                  <a:lnTo>
                    <a:pt x="17" y="35"/>
                  </a:lnTo>
                  <a:lnTo>
                    <a:pt x="29" y="30"/>
                  </a:lnTo>
                  <a:lnTo>
                    <a:pt x="34" y="22"/>
                  </a:lnTo>
                  <a:lnTo>
                    <a:pt x="34" y="19"/>
                  </a:lnTo>
                  <a:lnTo>
                    <a:pt x="29" y="12"/>
                  </a:lnTo>
                  <a:lnTo>
                    <a:pt x="14" y="10"/>
                  </a:lnTo>
                  <a:lnTo>
                    <a:pt x="9" y="0"/>
                  </a:lnTo>
                  <a:close/>
                </a:path>
              </a:pathLst>
            </a:custGeom>
            <a:solidFill>
              <a:srgbClr val="1F1A17"/>
            </a:solidFill>
            <a:ln w="9525">
              <a:noFill/>
              <a:round/>
              <a:headEnd/>
              <a:tailEnd/>
            </a:ln>
          </p:spPr>
          <p:txBody>
            <a:bodyPr/>
            <a:lstStyle/>
            <a:p>
              <a:endParaRPr lang="en-US"/>
            </a:p>
          </p:txBody>
        </p:sp>
        <p:sp>
          <p:nvSpPr>
            <p:cNvPr id="5570" name="Freeform 1474"/>
            <p:cNvSpPr>
              <a:spLocks/>
            </p:cNvSpPr>
            <p:nvPr/>
          </p:nvSpPr>
          <p:spPr bwMode="auto">
            <a:xfrm>
              <a:off x="3765" y="3263"/>
              <a:ext cx="28" cy="29"/>
            </a:xfrm>
            <a:custGeom>
              <a:avLst/>
              <a:gdLst/>
              <a:ahLst/>
              <a:cxnLst>
                <a:cxn ang="0">
                  <a:pos x="15" y="0"/>
                </a:cxn>
                <a:cxn ang="0">
                  <a:pos x="13" y="5"/>
                </a:cxn>
                <a:cxn ang="0">
                  <a:pos x="8" y="13"/>
                </a:cxn>
                <a:cxn ang="0">
                  <a:pos x="1" y="17"/>
                </a:cxn>
                <a:cxn ang="0">
                  <a:pos x="0" y="17"/>
                </a:cxn>
                <a:cxn ang="0">
                  <a:pos x="5" y="22"/>
                </a:cxn>
                <a:cxn ang="0">
                  <a:pos x="15" y="29"/>
                </a:cxn>
                <a:cxn ang="0">
                  <a:pos x="20" y="27"/>
                </a:cxn>
                <a:cxn ang="0">
                  <a:pos x="21" y="25"/>
                </a:cxn>
                <a:cxn ang="0">
                  <a:pos x="15" y="15"/>
                </a:cxn>
                <a:cxn ang="0">
                  <a:pos x="28" y="10"/>
                </a:cxn>
                <a:cxn ang="0">
                  <a:pos x="15" y="0"/>
                </a:cxn>
              </a:cxnLst>
              <a:rect l="0" t="0" r="r" b="b"/>
              <a:pathLst>
                <a:path w="28" h="29">
                  <a:moveTo>
                    <a:pt x="15" y="0"/>
                  </a:moveTo>
                  <a:lnTo>
                    <a:pt x="13" y="5"/>
                  </a:lnTo>
                  <a:lnTo>
                    <a:pt x="8" y="13"/>
                  </a:lnTo>
                  <a:lnTo>
                    <a:pt x="1" y="17"/>
                  </a:lnTo>
                  <a:lnTo>
                    <a:pt x="0" y="17"/>
                  </a:lnTo>
                  <a:lnTo>
                    <a:pt x="5" y="22"/>
                  </a:lnTo>
                  <a:lnTo>
                    <a:pt x="15" y="29"/>
                  </a:lnTo>
                  <a:lnTo>
                    <a:pt x="20" y="27"/>
                  </a:lnTo>
                  <a:lnTo>
                    <a:pt x="21" y="25"/>
                  </a:lnTo>
                  <a:lnTo>
                    <a:pt x="15" y="15"/>
                  </a:lnTo>
                  <a:lnTo>
                    <a:pt x="28" y="10"/>
                  </a:lnTo>
                  <a:lnTo>
                    <a:pt x="15" y="0"/>
                  </a:lnTo>
                  <a:close/>
                </a:path>
              </a:pathLst>
            </a:custGeom>
            <a:solidFill>
              <a:srgbClr val="1F1A17"/>
            </a:solidFill>
            <a:ln w="9525">
              <a:noFill/>
              <a:round/>
              <a:headEnd/>
              <a:tailEnd/>
            </a:ln>
          </p:spPr>
          <p:txBody>
            <a:bodyPr/>
            <a:lstStyle/>
            <a:p>
              <a:endParaRPr lang="en-US"/>
            </a:p>
          </p:txBody>
        </p:sp>
        <p:sp>
          <p:nvSpPr>
            <p:cNvPr id="5571" name="Freeform 1475"/>
            <p:cNvSpPr>
              <a:spLocks/>
            </p:cNvSpPr>
            <p:nvPr/>
          </p:nvSpPr>
          <p:spPr bwMode="auto">
            <a:xfrm>
              <a:off x="3815" y="3074"/>
              <a:ext cx="23" cy="12"/>
            </a:xfrm>
            <a:custGeom>
              <a:avLst/>
              <a:gdLst/>
              <a:ahLst/>
              <a:cxnLst>
                <a:cxn ang="0">
                  <a:pos x="0" y="9"/>
                </a:cxn>
                <a:cxn ang="0">
                  <a:pos x="1" y="3"/>
                </a:cxn>
                <a:cxn ang="0">
                  <a:pos x="6" y="0"/>
                </a:cxn>
                <a:cxn ang="0">
                  <a:pos x="15" y="0"/>
                </a:cxn>
                <a:cxn ang="0">
                  <a:pos x="20" y="2"/>
                </a:cxn>
                <a:cxn ang="0">
                  <a:pos x="23" y="9"/>
                </a:cxn>
                <a:cxn ang="0">
                  <a:pos x="11" y="12"/>
                </a:cxn>
                <a:cxn ang="0">
                  <a:pos x="0" y="9"/>
                </a:cxn>
              </a:cxnLst>
              <a:rect l="0" t="0" r="r" b="b"/>
              <a:pathLst>
                <a:path w="23" h="12">
                  <a:moveTo>
                    <a:pt x="0" y="9"/>
                  </a:moveTo>
                  <a:lnTo>
                    <a:pt x="1" y="3"/>
                  </a:lnTo>
                  <a:lnTo>
                    <a:pt x="6" y="0"/>
                  </a:lnTo>
                  <a:lnTo>
                    <a:pt x="15" y="0"/>
                  </a:lnTo>
                  <a:lnTo>
                    <a:pt x="20" y="2"/>
                  </a:lnTo>
                  <a:lnTo>
                    <a:pt x="23" y="9"/>
                  </a:lnTo>
                  <a:lnTo>
                    <a:pt x="11" y="12"/>
                  </a:lnTo>
                  <a:lnTo>
                    <a:pt x="0" y="9"/>
                  </a:lnTo>
                  <a:close/>
                </a:path>
              </a:pathLst>
            </a:custGeom>
            <a:solidFill>
              <a:srgbClr val="1F1A17"/>
            </a:solidFill>
            <a:ln w="9525">
              <a:noFill/>
              <a:round/>
              <a:headEnd/>
              <a:tailEnd/>
            </a:ln>
          </p:spPr>
          <p:txBody>
            <a:bodyPr/>
            <a:lstStyle/>
            <a:p>
              <a:endParaRPr lang="en-US"/>
            </a:p>
          </p:txBody>
        </p:sp>
        <p:sp>
          <p:nvSpPr>
            <p:cNvPr id="5572" name="Freeform 1476"/>
            <p:cNvSpPr>
              <a:spLocks/>
            </p:cNvSpPr>
            <p:nvPr/>
          </p:nvSpPr>
          <p:spPr bwMode="auto">
            <a:xfrm>
              <a:off x="3766" y="3012"/>
              <a:ext cx="24" cy="15"/>
            </a:xfrm>
            <a:custGeom>
              <a:avLst/>
              <a:gdLst/>
              <a:ahLst/>
              <a:cxnLst>
                <a:cxn ang="0">
                  <a:pos x="5" y="2"/>
                </a:cxn>
                <a:cxn ang="0">
                  <a:pos x="7" y="0"/>
                </a:cxn>
                <a:cxn ang="0">
                  <a:pos x="14" y="0"/>
                </a:cxn>
                <a:cxn ang="0">
                  <a:pos x="20" y="5"/>
                </a:cxn>
                <a:cxn ang="0">
                  <a:pos x="24" y="7"/>
                </a:cxn>
                <a:cxn ang="0">
                  <a:pos x="19" y="15"/>
                </a:cxn>
                <a:cxn ang="0">
                  <a:pos x="7" y="10"/>
                </a:cxn>
                <a:cxn ang="0">
                  <a:pos x="0" y="7"/>
                </a:cxn>
                <a:cxn ang="0">
                  <a:pos x="5" y="2"/>
                </a:cxn>
              </a:cxnLst>
              <a:rect l="0" t="0" r="r" b="b"/>
              <a:pathLst>
                <a:path w="24" h="15">
                  <a:moveTo>
                    <a:pt x="5" y="2"/>
                  </a:moveTo>
                  <a:lnTo>
                    <a:pt x="7" y="0"/>
                  </a:lnTo>
                  <a:lnTo>
                    <a:pt x="14" y="0"/>
                  </a:lnTo>
                  <a:lnTo>
                    <a:pt x="20" y="5"/>
                  </a:lnTo>
                  <a:lnTo>
                    <a:pt x="24" y="7"/>
                  </a:lnTo>
                  <a:lnTo>
                    <a:pt x="19" y="15"/>
                  </a:lnTo>
                  <a:lnTo>
                    <a:pt x="7" y="10"/>
                  </a:lnTo>
                  <a:lnTo>
                    <a:pt x="0" y="7"/>
                  </a:lnTo>
                  <a:lnTo>
                    <a:pt x="5" y="2"/>
                  </a:lnTo>
                  <a:close/>
                </a:path>
              </a:pathLst>
            </a:custGeom>
            <a:solidFill>
              <a:srgbClr val="1F1A17"/>
            </a:solidFill>
            <a:ln w="9525">
              <a:noFill/>
              <a:round/>
              <a:headEnd/>
              <a:tailEnd/>
            </a:ln>
          </p:spPr>
          <p:txBody>
            <a:bodyPr/>
            <a:lstStyle/>
            <a:p>
              <a:endParaRPr lang="en-US"/>
            </a:p>
          </p:txBody>
        </p:sp>
        <p:sp>
          <p:nvSpPr>
            <p:cNvPr id="5573" name="Freeform 1477"/>
            <p:cNvSpPr>
              <a:spLocks/>
            </p:cNvSpPr>
            <p:nvPr/>
          </p:nvSpPr>
          <p:spPr bwMode="auto">
            <a:xfrm>
              <a:off x="3815" y="3161"/>
              <a:ext cx="30" cy="34"/>
            </a:xfrm>
            <a:custGeom>
              <a:avLst/>
              <a:gdLst/>
              <a:ahLst/>
              <a:cxnLst>
                <a:cxn ang="0">
                  <a:pos x="0" y="24"/>
                </a:cxn>
                <a:cxn ang="0">
                  <a:pos x="1" y="17"/>
                </a:cxn>
                <a:cxn ang="0">
                  <a:pos x="5" y="8"/>
                </a:cxn>
                <a:cxn ang="0">
                  <a:pos x="8" y="7"/>
                </a:cxn>
                <a:cxn ang="0">
                  <a:pos x="11" y="7"/>
                </a:cxn>
                <a:cxn ang="0">
                  <a:pos x="11" y="3"/>
                </a:cxn>
                <a:cxn ang="0">
                  <a:pos x="15" y="0"/>
                </a:cxn>
                <a:cxn ang="0">
                  <a:pos x="18" y="7"/>
                </a:cxn>
                <a:cxn ang="0">
                  <a:pos x="18" y="12"/>
                </a:cxn>
                <a:cxn ang="0">
                  <a:pos x="21" y="12"/>
                </a:cxn>
                <a:cxn ang="0">
                  <a:pos x="25" y="13"/>
                </a:cxn>
                <a:cxn ang="0">
                  <a:pos x="26" y="19"/>
                </a:cxn>
                <a:cxn ang="0">
                  <a:pos x="30" y="22"/>
                </a:cxn>
                <a:cxn ang="0">
                  <a:pos x="25" y="20"/>
                </a:cxn>
                <a:cxn ang="0">
                  <a:pos x="16" y="22"/>
                </a:cxn>
                <a:cxn ang="0">
                  <a:pos x="13" y="29"/>
                </a:cxn>
                <a:cxn ang="0">
                  <a:pos x="13" y="34"/>
                </a:cxn>
                <a:cxn ang="0">
                  <a:pos x="10" y="32"/>
                </a:cxn>
                <a:cxn ang="0">
                  <a:pos x="5" y="29"/>
                </a:cxn>
                <a:cxn ang="0">
                  <a:pos x="1" y="25"/>
                </a:cxn>
                <a:cxn ang="0">
                  <a:pos x="0" y="24"/>
                </a:cxn>
              </a:cxnLst>
              <a:rect l="0" t="0" r="r" b="b"/>
              <a:pathLst>
                <a:path w="30" h="34">
                  <a:moveTo>
                    <a:pt x="0" y="24"/>
                  </a:moveTo>
                  <a:lnTo>
                    <a:pt x="1" y="17"/>
                  </a:lnTo>
                  <a:lnTo>
                    <a:pt x="5" y="8"/>
                  </a:lnTo>
                  <a:lnTo>
                    <a:pt x="8" y="7"/>
                  </a:lnTo>
                  <a:lnTo>
                    <a:pt x="11" y="7"/>
                  </a:lnTo>
                  <a:lnTo>
                    <a:pt x="11" y="3"/>
                  </a:lnTo>
                  <a:lnTo>
                    <a:pt x="15" y="0"/>
                  </a:lnTo>
                  <a:lnTo>
                    <a:pt x="18" y="7"/>
                  </a:lnTo>
                  <a:lnTo>
                    <a:pt x="18" y="12"/>
                  </a:lnTo>
                  <a:lnTo>
                    <a:pt x="21" y="12"/>
                  </a:lnTo>
                  <a:lnTo>
                    <a:pt x="25" y="13"/>
                  </a:lnTo>
                  <a:lnTo>
                    <a:pt x="26" y="19"/>
                  </a:lnTo>
                  <a:lnTo>
                    <a:pt x="30" y="22"/>
                  </a:lnTo>
                  <a:lnTo>
                    <a:pt x="25" y="20"/>
                  </a:lnTo>
                  <a:lnTo>
                    <a:pt x="16" y="22"/>
                  </a:lnTo>
                  <a:lnTo>
                    <a:pt x="13" y="29"/>
                  </a:lnTo>
                  <a:lnTo>
                    <a:pt x="13" y="34"/>
                  </a:lnTo>
                  <a:lnTo>
                    <a:pt x="10" y="32"/>
                  </a:lnTo>
                  <a:lnTo>
                    <a:pt x="5" y="29"/>
                  </a:lnTo>
                  <a:lnTo>
                    <a:pt x="1" y="25"/>
                  </a:lnTo>
                  <a:lnTo>
                    <a:pt x="0" y="24"/>
                  </a:lnTo>
                  <a:close/>
                </a:path>
              </a:pathLst>
            </a:custGeom>
            <a:solidFill>
              <a:srgbClr val="1F1A17"/>
            </a:solidFill>
            <a:ln w="9525">
              <a:noFill/>
              <a:round/>
              <a:headEnd/>
              <a:tailEnd/>
            </a:ln>
          </p:spPr>
          <p:txBody>
            <a:bodyPr/>
            <a:lstStyle/>
            <a:p>
              <a:endParaRPr lang="en-US"/>
            </a:p>
          </p:txBody>
        </p:sp>
        <p:sp>
          <p:nvSpPr>
            <p:cNvPr id="5574" name="Freeform 1478"/>
            <p:cNvSpPr>
              <a:spLocks/>
            </p:cNvSpPr>
            <p:nvPr/>
          </p:nvSpPr>
          <p:spPr bwMode="auto">
            <a:xfrm>
              <a:off x="3755" y="2902"/>
              <a:ext cx="38" cy="32"/>
            </a:xfrm>
            <a:custGeom>
              <a:avLst/>
              <a:gdLst/>
              <a:ahLst/>
              <a:cxnLst>
                <a:cxn ang="0">
                  <a:pos x="0" y="2"/>
                </a:cxn>
                <a:cxn ang="0">
                  <a:pos x="1" y="5"/>
                </a:cxn>
                <a:cxn ang="0">
                  <a:pos x="5" y="12"/>
                </a:cxn>
                <a:cxn ang="0">
                  <a:pos x="11" y="15"/>
                </a:cxn>
                <a:cxn ang="0">
                  <a:pos x="13" y="15"/>
                </a:cxn>
                <a:cxn ang="0">
                  <a:pos x="16" y="20"/>
                </a:cxn>
                <a:cxn ang="0">
                  <a:pos x="13" y="23"/>
                </a:cxn>
                <a:cxn ang="0">
                  <a:pos x="21" y="25"/>
                </a:cxn>
                <a:cxn ang="0">
                  <a:pos x="20" y="32"/>
                </a:cxn>
                <a:cxn ang="0">
                  <a:pos x="23" y="32"/>
                </a:cxn>
                <a:cxn ang="0">
                  <a:pos x="28" y="28"/>
                </a:cxn>
                <a:cxn ang="0">
                  <a:pos x="28" y="23"/>
                </a:cxn>
                <a:cxn ang="0">
                  <a:pos x="25" y="23"/>
                </a:cxn>
                <a:cxn ang="0">
                  <a:pos x="21" y="22"/>
                </a:cxn>
                <a:cxn ang="0">
                  <a:pos x="23" y="20"/>
                </a:cxn>
                <a:cxn ang="0">
                  <a:pos x="26" y="17"/>
                </a:cxn>
                <a:cxn ang="0">
                  <a:pos x="33" y="18"/>
                </a:cxn>
                <a:cxn ang="0">
                  <a:pos x="38" y="20"/>
                </a:cxn>
                <a:cxn ang="0">
                  <a:pos x="36" y="17"/>
                </a:cxn>
                <a:cxn ang="0">
                  <a:pos x="35" y="13"/>
                </a:cxn>
                <a:cxn ang="0">
                  <a:pos x="25" y="13"/>
                </a:cxn>
                <a:cxn ang="0">
                  <a:pos x="18" y="15"/>
                </a:cxn>
                <a:cxn ang="0">
                  <a:pos x="13" y="8"/>
                </a:cxn>
                <a:cxn ang="0">
                  <a:pos x="13" y="2"/>
                </a:cxn>
                <a:cxn ang="0">
                  <a:pos x="10" y="0"/>
                </a:cxn>
                <a:cxn ang="0">
                  <a:pos x="6" y="0"/>
                </a:cxn>
                <a:cxn ang="0">
                  <a:pos x="8" y="5"/>
                </a:cxn>
                <a:cxn ang="0">
                  <a:pos x="10" y="8"/>
                </a:cxn>
                <a:cxn ang="0">
                  <a:pos x="0" y="2"/>
                </a:cxn>
              </a:cxnLst>
              <a:rect l="0" t="0" r="r" b="b"/>
              <a:pathLst>
                <a:path w="38" h="32">
                  <a:moveTo>
                    <a:pt x="0" y="2"/>
                  </a:moveTo>
                  <a:lnTo>
                    <a:pt x="1" y="5"/>
                  </a:lnTo>
                  <a:lnTo>
                    <a:pt x="5" y="12"/>
                  </a:lnTo>
                  <a:lnTo>
                    <a:pt x="11" y="15"/>
                  </a:lnTo>
                  <a:lnTo>
                    <a:pt x="13" y="15"/>
                  </a:lnTo>
                  <a:lnTo>
                    <a:pt x="16" y="20"/>
                  </a:lnTo>
                  <a:lnTo>
                    <a:pt x="13" y="23"/>
                  </a:lnTo>
                  <a:lnTo>
                    <a:pt x="21" y="25"/>
                  </a:lnTo>
                  <a:lnTo>
                    <a:pt x="20" y="32"/>
                  </a:lnTo>
                  <a:lnTo>
                    <a:pt x="23" y="32"/>
                  </a:lnTo>
                  <a:lnTo>
                    <a:pt x="28" y="28"/>
                  </a:lnTo>
                  <a:lnTo>
                    <a:pt x="28" y="23"/>
                  </a:lnTo>
                  <a:lnTo>
                    <a:pt x="25" y="23"/>
                  </a:lnTo>
                  <a:lnTo>
                    <a:pt x="21" y="22"/>
                  </a:lnTo>
                  <a:lnTo>
                    <a:pt x="23" y="20"/>
                  </a:lnTo>
                  <a:lnTo>
                    <a:pt x="26" y="17"/>
                  </a:lnTo>
                  <a:lnTo>
                    <a:pt x="33" y="18"/>
                  </a:lnTo>
                  <a:lnTo>
                    <a:pt x="38" y="20"/>
                  </a:lnTo>
                  <a:lnTo>
                    <a:pt x="36" y="17"/>
                  </a:lnTo>
                  <a:lnTo>
                    <a:pt x="35" y="13"/>
                  </a:lnTo>
                  <a:lnTo>
                    <a:pt x="25" y="13"/>
                  </a:lnTo>
                  <a:lnTo>
                    <a:pt x="18" y="15"/>
                  </a:lnTo>
                  <a:lnTo>
                    <a:pt x="13" y="8"/>
                  </a:lnTo>
                  <a:lnTo>
                    <a:pt x="13" y="2"/>
                  </a:lnTo>
                  <a:lnTo>
                    <a:pt x="10" y="0"/>
                  </a:lnTo>
                  <a:lnTo>
                    <a:pt x="6" y="0"/>
                  </a:lnTo>
                  <a:lnTo>
                    <a:pt x="8" y="5"/>
                  </a:lnTo>
                  <a:lnTo>
                    <a:pt x="10" y="8"/>
                  </a:lnTo>
                  <a:lnTo>
                    <a:pt x="0" y="2"/>
                  </a:lnTo>
                  <a:close/>
                </a:path>
              </a:pathLst>
            </a:custGeom>
            <a:solidFill>
              <a:srgbClr val="1F1A17"/>
            </a:solidFill>
            <a:ln w="9525">
              <a:noFill/>
              <a:round/>
              <a:headEnd/>
              <a:tailEnd/>
            </a:ln>
          </p:spPr>
          <p:txBody>
            <a:bodyPr/>
            <a:lstStyle/>
            <a:p>
              <a:endParaRPr lang="en-US"/>
            </a:p>
          </p:txBody>
        </p:sp>
        <p:sp>
          <p:nvSpPr>
            <p:cNvPr id="5575" name="Freeform 1479"/>
            <p:cNvSpPr>
              <a:spLocks/>
            </p:cNvSpPr>
            <p:nvPr/>
          </p:nvSpPr>
          <p:spPr bwMode="auto">
            <a:xfrm>
              <a:off x="3783" y="2937"/>
              <a:ext cx="37" cy="22"/>
            </a:xfrm>
            <a:custGeom>
              <a:avLst/>
              <a:gdLst/>
              <a:ahLst/>
              <a:cxnLst>
                <a:cxn ang="0">
                  <a:pos x="0" y="3"/>
                </a:cxn>
                <a:cxn ang="0">
                  <a:pos x="3" y="5"/>
                </a:cxn>
                <a:cxn ang="0">
                  <a:pos x="7" y="8"/>
                </a:cxn>
                <a:cxn ang="0">
                  <a:pos x="12" y="15"/>
                </a:cxn>
                <a:cxn ang="0">
                  <a:pos x="15" y="17"/>
                </a:cxn>
                <a:cxn ang="0">
                  <a:pos x="18" y="17"/>
                </a:cxn>
                <a:cxn ang="0">
                  <a:pos x="22" y="12"/>
                </a:cxn>
                <a:cxn ang="0">
                  <a:pos x="22" y="7"/>
                </a:cxn>
                <a:cxn ang="0">
                  <a:pos x="20" y="2"/>
                </a:cxn>
                <a:cxn ang="0">
                  <a:pos x="23" y="0"/>
                </a:cxn>
                <a:cxn ang="0">
                  <a:pos x="28" y="0"/>
                </a:cxn>
                <a:cxn ang="0">
                  <a:pos x="33" y="5"/>
                </a:cxn>
                <a:cxn ang="0">
                  <a:pos x="37" y="8"/>
                </a:cxn>
                <a:cxn ang="0">
                  <a:pos x="25" y="5"/>
                </a:cxn>
                <a:cxn ang="0">
                  <a:pos x="27" y="8"/>
                </a:cxn>
                <a:cxn ang="0">
                  <a:pos x="27" y="15"/>
                </a:cxn>
                <a:cxn ang="0">
                  <a:pos x="25" y="18"/>
                </a:cxn>
                <a:cxn ang="0">
                  <a:pos x="22" y="20"/>
                </a:cxn>
                <a:cxn ang="0">
                  <a:pos x="18" y="22"/>
                </a:cxn>
                <a:cxn ang="0">
                  <a:pos x="15" y="22"/>
                </a:cxn>
                <a:cxn ang="0">
                  <a:pos x="10" y="17"/>
                </a:cxn>
                <a:cxn ang="0">
                  <a:pos x="5" y="13"/>
                </a:cxn>
                <a:cxn ang="0">
                  <a:pos x="0" y="3"/>
                </a:cxn>
              </a:cxnLst>
              <a:rect l="0" t="0" r="r" b="b"/>
              <a:pathLst>
                <a:path w="37" h="22">
                  <a:moveTo>
                    <a:pt x="0" y="3"/>
                  </a:moveTo>
                  <a:lnTo>
                    <a:pt x="3" y="5"/>
                  </a:lnTo>
                  <a:lnTo>
                    <a:pt x="7" y="8"/>
                  </a:lnTo>
                  <a:lnTo>
                    <a:pt x="12" y="15"/>
                  </a:lnTo>
                  <a:lnTo>
                    <a:pt x="15" y="17"/>
                  </a:lnTo>
                  <a:lnTo>
                    <a:pt x="18" y="17"/>
                  </a:lnTo>
                  <a:lnTo>
                    <a:pt x="22" y="12"/>
                  </a:lnTo>
                  <a:lnTo>
                    <a:pt x="22" y="7"/>
                  </a:lnTo>
                  <a:lnTo>
                    <a:pt x="20" y="2"/>
                  </a:lnTo>
                  <a:lnTo>
                    <a:pt x="23" y="0"/>
                  </a:lnTo>
                  <a:lnTo>
                    <a:pt x="28" y="0"/>
                  </a:lnTo>
                  <a:lnTo>
                    <a:pt x="33" y="5"/>
                  </a:lnTo>
                  <a:lnTo>
                    <a:pt x="37" y="8"/>
                  </a:lnTo>
                  <a:lnTo>
                    <a:pt x="25" y="5"/>
                  </a:lnTo>
                  <a:lnTo>
                    <a:pt x="27" y="8"/>
                  </a:lnTo>
                  <a:lnTo>
                    <a:pt x="27" y="15"/>
                  </a:lnTo>
                  <a:lnTo>
                    <a:pt x="25" y="18"/>
                  </a:lnTo>
                  <a:lnTo>
                    <a:pt x="22" y="20"/>
                  </a:lnTo>
                  <a:lnTo>
                    <a:pt x="18" y="22"/>
                  </a:lnTo>
                  <a:lnTo>
                    <a:pt x="15" y="22"/>
                  </a:lnTo>
                  <a:lnTo>
                    <a:pt x="10" y="17"/>
                  </a:lnTo>
                  <a:lnTo>
                    <a:pt x="5" y="13"/>
                  </a:lnTo>
                  <a:lnTo>
                    <a:pt x="0" y="3"/>
                  </a:lnTo>
                  <a:close/>
                </a:path>
              </a:pathLst>
            </a:custGeom>
            <a:solidFill>
              <a:srgbClr val="1F1A17"/>
            </a:solidFill>
            <a:ln w="9525">
              <a:noFill/>
              <a:round/>
              <a:headEnd/>
              <a:tailEnd/>
            </a:ln>
          </p:spPr>
          <p:txBody>
            <a:bodyPr/>
            <a:lstStyle/>
            <a:p>
              <a:endParaRPr lang="en-US"/>
            </a:p>
          </p:txBody>
        </p:sp>
        <p:sp>
          <p:nvSpPr>
            <p:cNvPr id="5576" name="Freeform 1480"/>
            <p:cNvSpPr>
              <a:spLocks/>
            </p:cNvSpPr>
            <p:nvPr/>
          </p:nvSpPr>
          <p:spPr bwMode="auto">
            <a:xfrm>
              <a:off x="3825" y="2848"/>
              <a:ext cx="28" cy="46"/>
            </a:xfrm>
            <a:custGeom>
              <a:avLst/>
              <a:gdLst/>
              <a:ahLst/>
              <a:cxnLst>
                <a:cxn ang="0">
                  <a:pos x="11" y="14"/>
                </a:cxn>
                <a:cxn ang="0">
                  <a:pos x="11" y="19"/>
                </a:cxn>
                <a:cxn ang="0">
                  <a:pos x="10" y="25"/>
                </a:cxn>
                <a:cxn ang="0">
                  <a:pos x="3" y="24"/>
                </a:cxn>
                <a:cxn ang="0">
                  <a:pos x="0" y="20"/>
                </a:cxn>
                <a:cxn ang="0">
                  <a:pos x="1" y="25"/>
                </a:cxn>
                <a:cxn ang="0">
                  <a:pos x="3" y="32"/>
                </a:cxn>
                <a:cxn ang="0">
                  <a:pos x="3" y="37"/>
                </a:cxn>
                <a:cxn ang="0">
                  <a:pos x="0" y="41"/>
                </a:cxn>
                <a:cxn ang="0">
                  <a:pos x="1" y="41"/>
                </a:cxn>
                <a:cxn ang="0">
                  <a:pos x="3" y="44"/>
                </a:cxn>
                <a:cxn ang="0">
                  <a:pos x="5" y="46"/>
                </a:cxn>
                <a:cxn ang="0">
                  <a:pos x="6" y="44"/>
                </a:cxn>
                <a:cxn ang="0">
                  <a:pos x="11" y="32"/>
                </a:cxn>
                <a:cxn ang="0">
                  <a:pos x="13" y="25"/>
                </a:cxn>
                <a:cxn ang="0">
                  <a:pos x="18" y="22"/>
                </a:cxn>
                <a:cxn ang="0">
                  <a:pos x="21" y="17"/>
                </a:cxn>
                <a:cxn ang="0">
                  <a:pos x="26" y="7"/>
                </a:cxn>
                <a:cxn ang="0">
                  <a:pos x="28" y="0"/>
                </a:cxn>
                <a:cxn ang="0">
                  <a:pos x="20" y="14"/>
                </a:cxn>
                <a:cxn ang="0">
                  <a:pos x="18" y="9"/>
                </a:cxn>
                <a:cxn ang="0">
                  <a:pos x="13" y="20"/>
                </a:cxn>
                <a:cxn ang="0">
                  <a:pos x="11" y="14"/>
                </a:cxn>
              </a:cxnLst>
              <a:rect l="0" t="0" r="r" b="b"/>
              <a:pathLst>
                <a:path w="28" h="46">
                  <a:moveTo>
                    <a:pt x="11" y="14"/>
                  </a:moveTo>
                  <a:lnTo>
                    <a:pt x="11" y="19"/>
                  </a:lnTo>
                  <a:lnTo>
                    <a:pt x="10" y="25"/>
                  </a:lnTo>
                  <a:lnTo>
                    <a:pt x="3" y="24"/>
                  </a:lnTo>
                  <a:lnTo>
                    <a:pt x="0" y="20"/>
                  </a:lnTo>
                  <a:lnTo>
                    <a:pt x="1" y="25"/>
                  </a:lnTo>
                  <a:lnTo>
                    <a:pt x="3" y="32"/>
                  </a:lnTo>
                  <a:lnTo>
                    <a:pt x="3" y="37"/>
                  </a:lnTo>
                  <a:lnTo>
                    <a:pt x="0" y="41"/>
                  </a:lnTo>
                  <a:lnTo>
                    <a:pt x="1" y="41"/>
                  </a:lnTo>
                  <a:lnTo>
                    <a:pt x="3" y="44"/>
                  </a:lnTo>
                  <a:lnTo>
                    <a:pt x="5" y="46"/>
                  </a:lnTo>
                  <a:lnTo>
                    <a:pt x="6" y="44"/>
                  </a:lnTo>
                  <a:lnTo>
                    <a:pt x="11" y="32"/>
                  </a:lnTo>
                  <a:lnTo>
                    <a:pt x="13" y="25"/>
                  </a:lnTo>
                  <a:lnTo>
                    <a:pt x="18" y="22"/>
                  </a:lnTo>
                  <a:lnTo>
                    <a:pt x="21" y="17"/>
                  </a:lnTo>
                  <a:lnTo>
                    <a:pt x="26" y="7"/>
                  </a:lnTo>
                  <a:lnTo>
                    <a:pt x="28" y="0"/>
                  </a:lnTo>
                  <a:lnTo>
                    <a:pt x="20" y="14"/>
                  </a:lnTo>
                  <a:lnTo>
                    <a:pt x="18" y="9"/>
                  </a:lnTo>
                  <a:lnTo>
                    <a:pt x="13" y="20"/>
                  </a:lnTo>
                  <a:lnTo>
                    <a:pt x="11" y="14"/>
                  </a:lnTo>
                  <a:close/>
                </a:path>
              </a:pathLst>
            </a:custGeom>
            <a:solidFill>
              <a:srgbClr val="1F1A17"/>
            </a:solidFill>
            <a:ln w="9525">
              <a:noFill/>
              <a:round/>
              <a:headEnd/>
              <a:tailEnd/>
            </a:ln>
          </p:spPr>
          <p:txBody>
            <a:bodyPr/>
            <a:lstStyle/>
            <a:p>
              <a:endParaRPr lang="en-US"/>
            </a:p>
          </p:txBody>
        </p:sp>
        <p:sp>
          <p:nvSpPr>
            <p:cNvPr id="5577" name="Freeform 1481"/>
            <p:cNvSpPr>
              <a:spLocks/>
            </p:cNvSpPr>
            <p:nvPr/>
          </p:nvSpPr>
          <p:spPr bwMode="auto">
            <a:xfrm>
              <a:off x="3803" y="2897"/>
              <a:ext cx="8" cy="35"/>
            </a:xfrm>
            <a:custGeom>
              <a:avLst/>
              <a:gdLst/>
              <a:ahLst/>
              <a:cxnLst>
                <a:cxn ang="0">
                  <a:pos x="3" y="0"/>
                </a:cxn>
                <a:cxn ang="0">
                  <a:pos x="2" y="5"/>
                </a:cxn>
                <a:cxn ang="0">
                  <a:pos x="0" y="12"/>
                </a:cxn>
                <a:cxn ang="0">
                  <a:pos x="2" y="18"/>
                </a:cxn>
                <a:cxn ang="0">
                  <a:pos x="3" y="25"/>
                </a:cxn>
                <a:cxn ang="0">
                  <a:pos x="7" y="35"/>
                </a:cxn>
                <a:cxn ang="0">
                  <a:pos x="8" y="30"/>
                </a:cxn>
                <a:cxn ang="0">
                  <a:pos x="5" y="22"/>
                </a:cxn>
                <a:cxn ang="0">
                  <a:pos x="5" y="18"/>
                </a:cxn>
                <a:cxn ang="0">
                  <a:pos x="7" y="10"/>
                </a:cxn>
                <a:cxn ang="0">
                  <a:pos x="3" y="3"/>
                </a:cxn>
                <a:cxn ang="0">
                  <a:pos x="3" y="0"/>
                </a:cxn>
              </a:cxnLst>
              <a:rect l="0" t="0" r="r" b="b"/>
              <a:pathLst>
                <a:path w="8" h="35">
                  <a:moveTo>
                    <a:pt x="3" y="0"/>
                  </a:moveTo>
                  <a:lnTo>
                    <a:pt x="2" y="5"/>
                  </a:lnTo>
                  <a:lnTo>
                    <a:pt x="0" y="12"/>
                  </a:lnTo>
                  <a:lnTo>
                    <a:pt x="2" y="18"/>
                  </a:lnTo>
                  <a:lnTo>
                    <a:pt x="3" y="25"/>
                  </a:lnTo>
                  <a:lnTo>
                    <a:pt x="7" y="35"/>
                  </a:lnTo>
                  <a:lnTo>
                    <a:pt x="8" y="30"/>
                  </a:lnTo>
                  <a:lnTo>
                    <a:pt x="5" y="22"/>
                  </a:lnTo>
                  <a:lnTo>
                    <a:pt x="5" y="18"/>
                  </a:lnTo>
                  <a:lnTo>
                    <a:pt x="7" y="10"/>
                  </a:lnTo>
                  <a:lnTo>
                    <a:pt x="3" y="3"/>
                  </a:lnTo>
                  <a:lnTo>
                    <a:pt x="3" y="0"/>
                  </a:lnTo>
                  <a:close/>
                </a:path>
              </a:pathLst>
            </a:custGeom>
            <a:solidFill>
              <a:srgbClr val="1F1A17"/>
            </a:solidFill>
            <a:ln w="9525">
              <a:noFill/>
              <a:round/>
              <a:headEnd/>
              <a:tailEnd/>
            </a:ln>
          </p:spPr>
          <p:txBody>
            <a:bodyPr/>
            <a:lstStyle/>
            <a:p>
              <a:endParaRPr lang="en-US"/>
            </a:p>
          </p:txBody>
        </p:sp>
        <p:sp>
          <p:nvSpPr>
            <p:cNvPr id="5578" name="Freeform 1482"/>
            <p:cNvSpPr>
              <a:spLocks/>
            </p:cNvSpPr>
            <p:nvPr/>
          </p:nvSpPr>
          <p:spPr bwMode="auto">
            <a:xfrm>
              <a:off x="3816" y="2917"/>
              <a:ext cx="5" cy="12"/>
            </a:xfrm>
            <a:custGeom>
              <a:avLst/>
              <a:gdLst/>
              <a:ahLst/>
              <a:cxnLst>
                <a:cxn ang="0">
                  <a:pos x="5" y="0"/>
                </a:cxn>
                <a:cxn ang="0">
                  <a:pos x="0" y="12"/>
                </a:cxn>
                <a:cxn ang="0">
                  <a:pos x="2" y="12"/>
                </a:cxn>
                <a:cxn ang="0">
                  <a:pos x="5" y="12"/>
                </a:cxn>
                <a:cxn ang="0">
                  <a:pos x="5" y="5"/>
                </a:cxn>
                <a:cxn ang="0">
                  <a:pos x="5" y="0"/>
                </a:cxn>
              </a:cxnLst>
              <a:rect l="0" t="0" r="r" b="b"/>
              <a:pathLst>
                <a:path w="5" h="12">
                  <a:moveTo>
                    <a:pt x="5" y="0"/>
                  </a:moveTo>
                  <a:lnTo>
                    <a:pt x="0" y="12"/>
                  </a:lnTo>
                  <a:lnTo>
                    <a:pt x="2" y="12"/>
                  </a:lnTo>
                  <a:lnTo>
                    <a:pt x="5" y="12"/>
                  </a:lnTo>
                  <a:lnTo>
                    <a:pt x="5" y="5"/>
                  </a:lnTo>
                  <a:lnTo>
                    <a:pt x="5" y="0"/>
                  </a:lnTo>
                  <a:close/>
                </a:path>
              </a:pathLst>
            </a:custGeom>
            <a:solidFill>
              <a:srgbClr val="1F1A17"/>
            </a:solidFill>
            <a:ln w="9525">
              <a:noFill/>
              <a:round/>
              <a:headEnd/>
              <a:tailEnd/>
            </a:ln>
          </p:spPr>
          <p:txBody>
            <a:bodyPr/>
            <a:lstStyle/>
            <a:p>
              <a:endParaRPr lang="en-US"/>
            </a:p>
          </p:txBody>
        </p:sp>
        <p:sp>
          <p:nvSpPr>
            <p:cNvPr id="5579" name="Freeform 1483"/>
            <p:cNvSpPr>
              <a:spLocks/>
            </p:cNvSpPr>
            <p:nvPr/>
          </p:nvSpPr>
          <p:spPr bwMode="auto">
            <a:xfrm>
              <a:off x="3751" y="2882"/>
              <a:ext cx="10" cy="20"/>
            </a:xfrm>
            <a:custGeom>
              <a:avLst/>
              <a:gdLst/>
              <a:ahLst/>
              <a:cxnLst>
                <a:cxn ang="0">
                  <a:pos x="4" y="0"/>
                </a:cxn>
                <a:cxn ang="0">
                  <a:pos x="0" y="8"/>
                </a:cxn>
                <a:cxn ang="0">
                  <a:pos x="2" y="8"/>
                </a:cxn>
                <a:cxn ang="0">
                  <a:pos x="7" y="12"/>
                </a:cxn>
                <a:cxn ang="0">
                  <a:pos x="7" y="17"/>
                </a:cxn>
                <a:cxn ang="0">
                  <a:pos x="7" y="20"/>
                </a:cxn>
                <a:cxn ang="0">
                  <a:pos x="9" y="10"/>
                </a:cxn>
                <a:cxn ang="0">
                  <a:pos x="10" y="8"/>
                </a:cxn>
                <a:cxn ang="0">
                  <a:pos x="10" y="3"/>
                </a:cxn>
                <a:cxn ang="0">
                  <a:pos x="5" y="2"/>
                </a:cxn>
                <a:cxn ang="0">
                  <a:pos x="4" y="0"/>
                </a:cxn>
              </a:cxnLst>
              <a:rect l="0" t="0" r="r" b="b"/>
              <a:pathLst>
                <a:path w="10" h="20">
                  <a:moveTo>
                    <a:pt x="4" y="0"/>
                  </a:moveTo>
                  <a:lnTo>
                    <a:pt x="0" y="8"/>
                  </a:lnTo>
                  <a:lnTo>
                    <a:pt x="2" y="8"/>
                  </a:lnTo>
                  <a:lnTo>
                    <a:pt x="7" y="12"/>
                  </a:lnTo>
                  <a:lnTo>
                    <a:pt x="7" y="17"/>
                  </a:lnTo>
                  <a:lnTo>
                    <a:pt x="7" y="20"/>
                  </a:lnTo>
                  <a:lnTo>
                    <a:pt x="9" y="10"/>
                  </a:lnTo>
                  <a:lnTo>
                    <a:pt x="10" y="8"/>
                  </a:lnTo>
                  <a:lnTo>
                    <a:pt x="10" y="3"/>
                  </a:lnTo>
                  <a:lnTo>
                    <a:pt x="5" y="2"/>
                  </a:lnTo>
                  <a:lnTo>
                    <a:pt x="4" y="0"/>
                  </a:lnTo>
                  <a:close/>
                </a:path>
              </a:pathLst>
            </a:custGeom>
            <a:solidFill>
              <a:srgbClr val="1F1A17"/>
            </a:solidFill>
            <a:ln w="9525">
              <a:noFill/>
              <a:round/>
              <a:headEnd/>
              <a:tailEnd/>
            </a:ln>
          </p:spPr>
          <p:txBody>
            <a:bodyPr/>
            <a:lstStyle/>
            <a:p>
              <a:endParaRPr lang="en-US"/>
            </a:p>
          </p:txBody>
        </p:sp>
        <p:sp>
          <p:nvSpPr>
            <p:cNvPr id="5580" name="Freeform 1484"/>
            <p:cNvSpPr>
              <a:spLocks/>
            </p:cNvSpPr>
            <p:nvPr/>
          </p:nvSpPr>
          <p:spPr bwMode="auto">
            <a:xfrm>
              <a:off x="3798" y="2805"/>
              <a:ext cx="27" cy="23"/>
            </a:xfrm>
            <a:custGeom>
              <a:avLst/>
              <a:gdLst/>
              <a:ahLst/>
              <a:cxnLst>
                <a:cxn ang="0">
                  <a:pos x="0" y="15"/>
                </a:cxn>
                <a:cxn ang="0">
                  <a:pos x="2" y="18"/>
                </a:cxn>
                <a:cxn ang="0">
                  <a:pos x="5" y="22"/>
                </a:cxn>
                <a:cxn ang="0">
                  <a:pos x="10" y="23"/>
                </a:cxn>
                <a:cxn ang="0">
                  <a:pos x="13" y="23"/>
                </a:cxn>
                <a:cxn ang="0">
                  <a:pos x="13" y="18"/>
                </a:cxn>
                <a:cxn ang="0">
                  <a:pos x="18" y="18"/>
                </a:cxn>
                <a:cxn ang="0">
                  <a:pos x="23" y="23"/>
                </a:cxn>
                <a:cxn ang="0">
                  <a:pos x="22" y="13"/>
                </a:cxn>
                <a:cxn ang="0">
                  <a:pos x="22" y="12"/>
                </a:cxn>
                <a:cxn ang="0">
                  <a:pos x="25" y="7"/>
                </a:cxn>
                <a:cxn ang="0">
                  <a:pos x="27" y="2"/>
                </a:cxn>
                <a:cxn ang="0">
                  <a:pos x="25" y="0"/>
                </a:cxn>
                <a:cxn ang="0">
                  <a:pos x="22" y="2"/>
                </a:cxn>
                <a:cxn ang="0">
                  <a:pos x="17" y="10"/>
                </a:cxn>
                <a:cxn ang="0">
                  <a:pos x="20" y="15"/>
                </a:cxn>
                <a:cxn ang="0">
                  <a:pos x="8" y="18"/>
                </a:cxn>
                <a:cxn ang="0">
                  <a:pos x="5" y="15"/>
                </a:cxn>
                <a:cxn ang="0">
                  <a:pos x="7" y="3"/>
                </a:cxn>
                <a:cxn ang="0">
                  <a:pos x="3" y="15"/>
                </a:cxn>
                <a:cxn ang="0">
                  <a:pos x="0" y="15"/>
                </a:cxn>
              </a:cxnLst>
              <a:rect l="0" t="0" r="r" b="b"/>
              <a:pathLst>
                <a:path w="27" h="23">
                  <a:moveTo>
                    <a:pt x="0" y="15"/>
                  </a:moveTo>
                  <a:lnTo>
                    <a:pt x="2" y="18"/>
                  </a:lnTo>
                  <a:lnTo>
                    <a:pt x="5" y="22"/>
                  </a:lnTo>
                  <a:lnTo>
                    <a:pt x="10" y="23"/>
                  </a:lnTo>
                  <a:lnTo>
                    <a:pt x="13" y="23"/>
                  </a:lnTo>
                  <a:lnTo>
                    <a:pt x="13" y="18"/>
                  </a:lnTo>
                  <a:lnTo>
                    <a:pt x="18" y="18"/>
                  </a:lnTo>
                  <a:lnTo>
                    <a:pt x="23" y="23"/>
                  </a:lnTo>
                  <a:lnTo>
                    <a:pt x="22" y="13"/>
                  </a:lnTo>
                  <a:lnTo>
                    <a:pt x="22" y="12"/>
                  </a:lnTo>
                  <a:lnTo>
                    <a:pt x="25" y="7"/>
                  </a:lnTo>
                  <a:lnTo>
                    <a:pt x="27" y="2"/>
                  </a:lnTo>
                  <a:lnTo>
                    <a:pt x="25" y="0"/>
                  </a:lnTo>
                  <a:lnTo>
                    <a:pt x="22" y="2"/>
                  </a:lnTo>
                  <a:lnTo>
                    <a:pt x="17" y="10"/>
                  </a:lnTo>
                  <a:lnTo>
                    <a:pt x="20" y="15"/>
                  </a:lnTo>
                  <a:lnTo>
                    <a:pt x="8" y="18"/>
                  </a:lnTo>
                  <a:lnTo>
                    <a:pt x="5" y="15"/>
                  </a:lnTo>
                  <a:lnTo>
                    <a:pt x="7" y="3"/>
                  </a:lnTo>
                  <a:lnTo>
                    <a:pt x="3" y="15"/>
                  </a:lnTo>
                  <a:lnTo>
                    <a:pt x="0" y="15"/>
                  </a:lnTo>
                  <a:close/>
                </a:path>
              </a:pathLst>
            </a:custGeom>
            <a:solidFill>
              <a:srgbClr val="1F1A17"/>
            </a:solidFill>
            <a:ln w="9525">
              <a:noFill/>
              <a:round/>
              <a:headEnd/>
              <a:tailEnd/>
            </a:ln>
          </p:spPr>
          <p:txBody>
            <a:bodyPr/>
            <a:lstStyle/>
            <a:p>
              <a:endParaRPr lang="en-US"/>
            </a:p>
          </p:txBody>
        </p:sp>
        <p:sp>
          <p:nvSpPr>
            <p:cNvPr id="5581" name="Freeform 1485"/>
            <p:cNvSpPr>
              <a:spLocks/>
            </p:cNvSpPr>
            <p:nvPr/>
          </p:nvSpPr>
          <p:spPr bwMode="auto">
            <a:xfrm>
              <a:off x="3783" y="2848"/>
              <a:ext cx="12" cy="9"/>
            </a:xfrm>
            <a:custGeom>
              <a:avLst/>
              <a:gdLst/>
              <a:ahLst/>
              <a:cxnLst>
                <a:cxn ang="0">
                  <a:pos x="0" y="2"/>
                </a:cxn>
                <a:cxn ang="0">
                  <a:pos x="3" y="9"/>
                </a:cxn>
                <a:cxn ang="0">
                  <a:pos x="5" y="7"/>
                </a:cxn>
                <a:cxn ang="0">
                  <a:pos x="7" y="5"/>
                </a:cxn>
                <a:cxn ang="0">
                  <a:pos x="10" y="7"/>
                </a:cxn>
                <a:cxn ang="0">
                  <a:pos x="12" y="7"/>
                </a:cxn>
                <a:cxn ang="0">
                  <a:pos x="10" y="4"/>
                </a:cxn>
                <a:cxn ang="0">
                  <a:pos x="5" y="0"/>
                </a:cxn>
                <a:cxn ang="0">
                  <a:pos x="2" y="2"/>
                </a:cxn>
                <a:cxn ang="0">
                  <a:pos x="0" y="2"/>
                </a:cxn>
              </a:cxnLst>
              <a:rect l="0" t="0" r="r" b="b"/>
              <a:pathLst>
                <a:path w="12" h="9">
                  <a:moveTo>
                    <a:pt x="0" y="2"/>
                  </a:moveTo>
                  <a:lnTo>
                    <a:pt x="3" y="9"/>
                  </a:lnTo>
                  <a:lnTo>
                    <a:pt x="5" y="7"/>
                  </a:lnTo>
                  <a:lnTo>
                    <a:pt x="7" y="5"/>
                  </a:lnTo>
                  <a:lnTo>
                    <a:pt x="10" y="7"/>
                  </a:lnTo>
                  <a:lnTo>
                    <a:pt x="12" y="7"/>
                  </a:lnTo>
                  <a:lnTo>
                    <a:pt x="10" y="4"/>
                  </a:lnTo>
                  <a:lnTo>
                    <a:pt x="5" y="0"/>
                  </a:lnTo>
                  <a:lnTo>
                    <a:pt x="2" y="2"/>
                  </a:lnTo>
                  <a:lnTo>
                    <a:pt x="0" y="2"/>
                  </a:lnTo>
                  <a:close/>
                </a:path>
              </a:pathLst>
            </a:custGeom>
            <a:solidFill>
              <a:srgbClr val="1F1A17"/>
            </a:solidFill>
            <a:ln w="9525">
              <a:noFill/>
              <a:round/>
              <a:headEnd/>
              <a:tailEnd/>
            </a:ln>
          </p:spPr>
          <p:txBody>
            <a:bodyPr/>
            <a:lstStyle/>
            <a:p>
              <a:endParaRPr lang="en-US"/>
            </a:p>
          </p:txBody>
        </p:sp>
        <p:sp>
          <p:nvSpPr>
            <p:cNvPr id="5582" name="Freeform 1486"/>
            <p:cNvSpPr>
              <a:spLocks/>
            </p:cNvSpPr>
            <p:nvPr/>
          </p:nvSpPr>
          <p:spPr bwMode="auto">
            <a:xfrm>
              <a:off x="3853" y="2884"/>
              <a:ext cx="25" cy="25"/>
            </a:xfrm>
            <a:custGeom>
              <a:avLst/>
              <a:gdLst/>
              <a:ahLst/>
              <a:cxnLst>
                <a:cxn ang="0">
                  <a:pos x="0" y="16"/>
                </a:cxn>
                <a:cxn ang="0">
                  <a:pos x="3" y="15"/>
                </a:cxn>
                <a:cxn ang="0">
                  <a:pos x="10" y="11"/>
                </a:cxn>
                <a:cxn ang="0">
                  <a:pos x="19" y="5"/>
                </a:cxn>
                <a:cxn ang="0">
                  <a:pos x="22" y="0"/>
                </a:cxn>
                <a:cxn ang="0">
                  <a:pos x="24" y="0"/>
                </a:cxn>
                <a:cxn ang="0">
                  <a:pos x="25" y="1"/>
                </a:cxn>
                <a:cxn ang="0">
                  <a:pos x="22" y="5"/>
                </a:cxn>
                <a:cxn ang="0">
                  <a:pos x="20" y="6"/>
                </a:cxn>
                <a:cxn ang="0">
                  <a:pos x="19" y="8"/>
                </a:cxn>
                <a:cxn ang="0">
                  <a:pos x="17" y="11"/>
                </a:cxn>
                <a:cxn ang="0">
                  <a:pos x="15" y="15"/>
                </a:cxn>
                <a:cxn ang="0">
                  <a:pos x="14" y="18"/>
                </a:cxn>
                <a:cxn ang="0">
                  <a:pos x="10" y="16"/>
                </a:cxn>
                <a:cxn ang="0">
                  <a:pos x="5" y="18"/>
                </a:cxn>
                <a:cxn ang="0">
                  <a:pos x="7" y="21"/>
                </a:cxn>
                <a:cxn ang="0">
                  <a:pos x="7" y="25"/>
                </a:cxn>
                <a:cxn ang="0">
                  <a:pos x="3" y="25"/>
                </a:cxn>
                <a:cxn ang="0">
                  <a:pos x="2" y="23"/>
                </a:cxn>
                <a:cxn ang="0">
                  <a:pos x="5" y="18"/>
                </a:cxn>
                <a:cxn ang="0">
                  <a:pos x="0" y="16"/>
                </a:cxn>
              </a:cxnLst>
              <a:rect l="0" t="0" r="r" b="b"/>
              <a:pathLst>
                <a:path w="25" h="25">
                  <a:moveTo>
                    <a:pt x="0" y="16"/>
                  </a:moveTo>
                  <a:lnTo>
                    <a:pt x="3" y="15"/>
                  </a:lnTo>
                  <a:lnTo>
                    <a:pt x="10" y="11"/>
                  </a:lnTo>
                  <a:lnTo>
                    <a:pt x="19" y="5"/>
                  </a:lnTo>
                  <a:lnTo>
                    <a:pt x="22" y="0"/>
                  </a:lnTo>
                  <a:lnTo>
                    <a:pt x="24" y="0"/>
                  </a:lnTo>
                  <a:lnTo>
                    <a:pt x="25" y="1"/>
                  </a:lnTo>
                  <a:lnTo>
                    <a:pt x="22" y="5"/>
                  </a:lnTo>
                  <a:lnTo>
                    <a:pt x="20" y="6"/>
                  </a:lnTo>
                  <a:lnTo>
                    <a:pt x="19" y="8"/>
                  </a:lnTo>
                  <a:lnTo>
                    <a:pt x="17" y="11"/>
                  </a:lnTo>
                  <a:lnTo>
                    <a:pt x="15" y="15"/>
                  </a:lnTo>
                  <a:lnTo>
                    <a:pt x="14" y="18"/>
                  </a:lnTo>
                  <a:lnTo>
                    <a:pt x="10" y="16"/>
                  </a:lnTo>
                  <a:lnTo>
                    <a:pt x="5" y="18"/>
                  </a:lnTo>
                  <a:lnTo>
                    <a:pt x="7" y="21"/>
                  </a:lnTo>
                  <a:lnTo>
                    <a:pt x="7" y="25"/>
                  </a:lnTo>
                  <a:lnTo>
                    <a:pt x="3" y="25"/>
                  </a:lnTo>
                  <a:lnTo>
                    <a:pt x="2" y="23"/>
                  </a:lnTo>
                  <a:lnTo>
                    <a:pt x="5" y="18"/>
                  </a:lnTo>
                  <a:lnTo>
                    <a:pt x="0" y="16"/>
                  </a:lnTo>
                  <a:close/>
                </a:path>
              </a:pathLst>
            </a:custGeom>
            <a:solidFill>
              <a:srgbClr val="1F1A17"/>
            </a:solidFill>
            <a:ln w="9525">
              <a:noFill/>
              <a:round/>
              <a:headEnd/>
              <a:tailEnd/>
            </a:ln>
          </p:spPr>
          <p:txBody>
            <a:bodyPr/>
            <a:lstStyle/>
            <a:p>
              <a:endParaRPr lang="en-US"/>
            </a:p>
          </p:txBody>
        </p:sp>
        <p:sp>
          <p:nvSpPr>
            <p:cNvPr id="5583" name="Freeform 1487"/>
            <p:cNvSpPr>
              <a:spLocks/>
            </p:cNvSpPr>
            <p:nvPr/>
          </p:nvSpPr>
          <p:spPr bwMode="auto">
            <a:xfrm>
              <a:off x="3848" y="2907"/>
              <a:ext cx="5" cy="3"/>
            </a:xfrm>
            <a:custGeom>
              <a:avLst/>
              <a:gdLst/>
              <a:ahLst/>
              <a:cxnLst>
                <a:cxn ang="0">
                  <a:pos x="0" y="0"/>
                </a:cxn>
                <a:cxn ang="0">
                  <a:pos x="2" y="3"/>
                </a:cxn>
                <a:cxn ang="0">
                  <a:pos x="5" y="2"/>
                </a:cxn>
                <a:cxn ang="0">
                  <a:pos x="0" y="0"/>
                </a:cxn>
              </a:cxnLst>
              <a:rect l="0" t="0" r="r" b="b"/>
              <a:pathLst>
                <a:path w="5" h="3">
                  <a:moveTo>
                    <a:pt x="0" y="0"/>
                  </a:moveTo>
                  <a:lnTo>
                    <a:pt x="2" y="3"/>
                  </a:lnTo>
                  <a:lnTo>
                    <a:pt x="5" y="2"/>
                  </a:lnTo>
                  <a:lnTo>
                    <a:pt x="0" y="0"/>
                  </a:lnTo>
                  <a:close/>
                </a:path>
              </a:pathLst>
            </a:custGeom>
            <a:solidFill>
              <a:srgbClr val="1F1A17"/>
            </a:solidFill>
            <a:ln w="9525">
              <a:noFill/>
              <a:round/>
              <a:headEnd/>
              <a:tailEnd/>
            </a:ln>
          </p:spPr>
          <p:txBody>
            <a:bodyPr/>
            <a:lstStyle/>
            <a:p>
              <a:endParaRPr lang="en-US"/>
            </a:p>
          </p:txBody>
        </p:sp>
        <p:sp>
          <p:nvSpPr>
            <p:cNvPr id="5584" name="Freeform 1488"/>
            <p:cNvSpPr>
              <a:spLocks/>
            </p:cNvSpPr>
            <p:nvPr/>
          </p:nvSpPr>
          <p:spPr bwMode="auto">
            <a:xfrm>
              <a:off x="3841" y="2917"/>
              <a:ext cx="42" cy="23"/>
            </a:xfrm>
            <a:custGeom>
              <a:avLst/>
              <a:gdLst/>
              <a:ahLst/>
              <a:cxnLst>
                <a:cxn ang="0">
                  <a:pos x="2" y="17"/>
                </a:cxn>
                <a:cxn ang="0">
                  <a:pos x="9" y="15"/>
                </a:cxn>
                <a:cxn ang="0">
                  <a:pos x="17" y="13"/>
                </a:cxn>
                <a:cxn ang="0">
                  <a:pos x="24" y="13"/>
                </a:cxn>
                <a:cxn ang="0">
                  <a:pos x="27" y="13"/>
                </a:cxn>
                <a:cxn ang="0">
                  <a:pos x="27" y="10"/>
                </a:cxn>
                <a:cxn ang="0">
                  <a:pos x="29" y="5"/>
                </a:cxn>
                <a:cxn ang="0">
                  <a:pos x="37" y="2"/>
                </a:cxn>
                <a:cxn ang="0">
                  <a:pos x="42" y="0"/>
                </a:cxn>
                <a:cxn ang="0">
                  <a:pos x="39" y="2"/>
                </a:cxn>
                <a:cxn ang="0">
                  <a:pos x="34" y="7"/>
                </a:cxn>
                <a:cxn ang="0">
                  <a:pos x="32" y="13"/>
                </a:cxn>
                <a:cxn ang="0">
                  <a:pos x="31" y="17"/>
                </a:cxn>
                <a:cxn ang="0">
                  <a:pos x="26" y="17"/>
                </a:cxn>
                <a:cxn ang="0">
                  <a:pos x="19" y="17"/>
                </a:cxn>
                <a:cxn ang="0">
                  <a:pos x="12" y="22"/>
                </a:cxn>
                <a:cxn ang="0">
                  <a:pos x="9" y="23"/>
                </a:cxn>
                <a:cxn ang="0">
                  <a:pos x="7" y="20"/>
                </a:cxn>
                <a:cxn ang="0">
                  <a:pos x="10" y="18"/>
                </a:cxn>
                <a:cxn ang="0">
                  <a:pos x="0" y="18"/>
                </a:cxn>
                <a:cxn ang="0">
                  <a:pos x="2" y="17"/>
                </a:cxn>
              </a:cxnLst>
              <a:rect l="0" t="0" r="r" b="b"/>
              <a:pathLst>
                <a:path w="42" h="23">
                  <a:moveTo>
                    <a:pt x="2" y="17"/>
                  </a:moveTo>
                  <a:lnTo>
                    <a:pt x="9" y="15"/>
                  </a:lnTo>
                  <a:lnTo>
                    <a:pt x="17" y="13"/>
                  </a:lnTo>
                  <a:lnTo>
                    <a:pt x="24" y="13"/>
                  </a:lnTo>
                  <a:lnTo>
                    <a:pt x="27" y="13"/>
                  </a:lnTo>
                  <a:lnTo>
                    <a:pt x="27" y="10"/>
                  </a:lnTo>
                  <a:lnTo>
                    <a:pt x="29" y="5"/>
                  </a:lnTo>
                  <a:lnTo>
                    <a:pt x="37" y="2"/>
                  </a:lnTo>
                  <a:lnTo>
                    <a:pt x="42" y="0"/>
                  </a:lnTo>
                  <a:lnTo>
                    <a:pt x="39" y="2"/>
                  </a:lnTo>
                  <a:lnTo>
                    <a:pt x="34" y="7"/>
                  </a:lnTo>
                  <a:lnTo>
                    <a:pt x="32" y="13"/>
                  </a:lnTo>
                  <a:lnTo>
                    <a:pt x="31" y="17"/>
                  </a:lnTo>
                  <a:lnTo>
                    <a:pt x="26" y="17"/>
                  </a:lnTo>
                  <a:lnTo>
                    <a:pt x="19" y="17"/>
                  </a:lnTo>
                  <a:lnTo>
                    <a:pt x="12" y="22"/>
                  </a:lnTo>
                  <a:lnTo>
                    <a:pt x="9" y="23"/>
                  </a:lnTo>
                  <a:lnTo>
                    <a:pt x="7" y="20"/>
                  </a:lnTo>
                  <a:lnTo>
                    <a:pt x="10" y="18"/>
                  </a:lnTo>
                  <a:lnTo>
                    <a:pt x="0" y="18"/>
                  </a:lnTo>
                  <a:lnTo>
                    <a:pt x="2" y="17"/>
                  </a:lnTo>
                  <a:close/>
                </a:path>
              </a:pathLst>
            </a:custGeom>
            <a:solidFill>
              <a:srgbClr val="1F1A17"/>
            </a:solidFill>
            <a:ln w="9525">
              <a:noFill/>
              <a:round/>
              <a:headEnd/>
              <a:tailEnd/>
            </a:ln>
          </p:spPr>
          <p:txBody>
            <a:bodyPr/>
            <a:lstStyle/>
            <a:p>
              <a:endParaRPr lang="en-US"/>
            </a:p>
          </p:txBody>
        </p:sp>
        <p:sp>
          <p:nvSpPr>
            <p:cNvPr id="5585" name="Freeform 1489"/>
            <p:cNvSpPr>
              <a:spLocks/>
            </p:cNvSpPr>
            <p:nvPr/>
          </p:nvSpPr>
          <p:spPr bwMode="auto">
            <a:xfrm>
              <a:off x="3709" y="2934"/>
              <a:ext cx="20" cy="28"/>
            </a:xfrm>
            <a:custGeom>
              <a:avLst/>
              <a:gdLst/>
              <a:ahLst/>
              <a:cxnLst>
                <a:cxn ang="0">
                  <a:pos x="0" y="1"/>
                </a:cxn>
                <a:cxn ang="0">
                  <a:pos x="0" y="0"/>
                </a:cxn>
                <a:cxn ang="0">
                  <a:pos x="2" y="1"/>
                </a:cxn>
                <a:cxn ang="0">
                  <a:pos x="7" y="1"/>
                </a:cxn>
                <a:cxn ang="0">
                  <a:pos x="10" y="0"/>
                </a:cxn>
                <a:cxn ang="0">
                  <a:pos x="9" y="5"/>
                </a:cxn>
                <a:cxn ang="0">
                  <a:pos x="9" y="11"/>
                </a:cxn>
                <a:cxn ang="0">
                  <a:pos x="12" y="16"/>
                </a:cxn>
                <a:cxn ang="0">
                  <a:pos x="15" y="20"/>
                </a:cxn>
                <a:cxn ang="0">
                  <a:pos x="17" y="16"/>
                </a:cxn>
                <a:cxn ang="0">
                  <a:pos x="20" y="15"/>
                </a:cxn>
                <a:cxn ang="0">
                  <a:pos x="19" y="21"/>
                </a:cxn>
                <a:cxn ang="0">
                  <a:pos x="19" y="23"/>
                </a:cxn>
                <a:cxn ang="0">
                  <a:pos x="20" y="28"/>
                </a:cxn>
                <a:cxn ang="0">
                  <a:pos x="15" y="25"/>
                </a:cxn>
                <a:cxn ang="0">
                  <a:pos x="10" y="21"/>
                </a:cxn>
                <a:cxn ang="0">
                  <a:pos x="7" y="21"/>
                </a:cxn>
                <a:cxn ang="0">
                  <a:pos x="7" y="21"/>
                </a:cxn>
                <a:cxn ang="0">
                  <a:pos x="9" y="15"/>
                </a:cxn>
                <a:cxn ang="0">
                  <a:pos x="5" y="15"/>
                </a:cxn>
                <a:cxn ang="0">
                  <a:pos x="4" y="13"/>
                </a:cxn>
                <a:cxn ang="0">
                  <a:pos x="4" y="8"/>
                </a:cxn>
                <a:cxn ang="0">
                  <a:pos x="5" y="6"/>
                </a:cxn>
                <a:cxn ang="0">
                  <a:pos x="0" y="1"/>
                </a:cxn>
              </a:cxnLst>
              <a:rect l="0" t="0" r="r" b="b"/>
              <a:pathLst>
                <a:path w="20" h="28">
                  <a:moveTo>
                    <a:pt x="0" y="1"/>
                  </a:moveTo>
                  <a:lnTo>
                    <a:pt x="0" y="0"/>
                  </a:lnTo>
                  <a:lnTo>
                    <a:pt x="2" y="1"/>
                  </a:lnTo>
                  <a:lnTo>
                    <a:pt x="7" y="1"/>
                  </a:lnTo>
                  <a:lnTo>
                    <a:pt x="10" y="0"/>
                  </a:lnTo>
                  <a:lnTo>
                    <a:pt x="9" y="5"/>
                  </a:lnTo>
                  <a:lnTo>
                    <a:pt x="9" y="11"/>
                  </a:lnTo>
                  <a:lnTo>
                    <a:pt x="12" y="16"/>
                  </a:lnTo>
                  <a:lnTo>
                    <a:pt x="15" y="20"/>
                  </a:lnTo>
                  <a:lnTo>
                    <a:pt x="17" y="16"/>
                  </a:lnTo>
                  <a:lnTo>
                    <a:pt x="20" y="15"/>
                  </a:lnTo>
                  <a:lnTo>
                    <a:pt x="19" y="21"/>
                  </a:lnTo>
                  <a:lnTo>
                    <a:pt x="19" y="23"/>
                  </a:lnTo>
                  <a:lnTo>
                    <a:pt x="20" y="28"/>
                  </a:lnTo>
                  <a:lnTo>
                    <a:pt x="15" y="25"/>
                  </a:lnTo>
                  <a:lnTo>
                    <a:pt x="10" y="21"/>
                  </a:lnTo>
                  <a:lnTo>
                    <a:pt x="7" y="21"/>
                  </a:lnTo>
                  <a:lnTo>
                    <a:pt x="7" y="21"/>
                  </a:lnTo>
                  <a:lnTo>
                    <a:pt x="9" y="15"/>
                  </a:lnTo>
                  <a:lnTo>
                    <a:pt x="5" y="15"/>
                  </a:lnTo>
                  <a:lnTo>
                    <a:pt x="4" y="13"/>
                  </a:lnTo>
                  <a:lnTo>
                    <a:pt x="4" y="8"/>
                  </a:lnTo>
                  <a:lnTo>
                    <a:pt x="5" y="6"/>
                  </a:lnTo>
                  <a:lnTo>
                    <a:pt x="0" y="1"/>
                  </a:lnTo>
                  <a:close/>
                </a:path>
              </a:pathLst>
            </a:custGeom>
            <a:solidFill>
              <a:srgbClr val="1F1A17"/>
            </a:solidFill>
            <a:ln w="9525">
              <a:noFill/>
              <a:round/>
              <a:headEnd/>
              <a:tailEnd/>
            </a:ln>
          </p:spPr>
          <p:txBody>
            <a:bodyPr/>
            <a:lstStyle/>
            <a:p>
              <a:endParaRPr lang="en-US"/>
            </a:p>
          </p:txBody>
        </p:sp>
        <p:sp>
          <p:nvSpPr>
            <p:cNvPr id="5586" name="Freeform 1490"/>
            <p:cNvSpPr>
              <a:spLocks/>
            </p:cNvSpPr>
            <p:nvPr/>
          </p:nvSpPr>
          <p:spPr bwMode="auto">
            <a:xfrm>
              <a:off x="3738" y="2965"/>
              <a:ext cx="63" cy="52"/>
            </a:xfrm>
            <a:custGeom>
              <a:avLst/>
              <a:gdLst/>
              <a:ahLst/>
              <a:cxnLst>
                <a:cxn ang="0">
                  <a:pos x="7" y="0"/>
                </a:cxn>
                <a:cxn ang="0">
                  <a:pos x="5" y="4"/>
                </a:cxn>
                <a:cxn ang="0">
                  <a:pos x="2" y="7"/>
                </a:cxn>
                <a:cxn ang="0">
                  <a:pos x="2" y="12"/>
                </a:cxn>
                <a:cxn ang="0">
                  <a:pos x="0" y="14"/>
                </a:cxn>
                <a:cxn ang="0">
                  <a:pos x="2" y="17"/>
                </a:cxn>
                <a:cxn ang="0">
                  <a:pos x="3" y="21"/>
                </a:cxn>
                <a:cxn ang="0">
                  <a:pos x="8" y="24"/>
                </a:cxn>
                <a:cxn ang="0">
                  <a:pos x="12" y="26"/>
                </a:cxn>
                <a:cxn ang="0">
                  <a:pos x="12" y="27"/>
                </a:cxn>
                <a:cxn ang="0">
                  <a:pos x="12" y="34"/>
                </a:cxn>
                <a:cxn ang="0">
                  <a:pos x="12" y="37"/>
                </a:cxn>
                <a:cxn ang="0">
                  <a:pos x="13" y="41"/>
                </a:cxn>
                <a:cxn ang="0">
                  <a:pos x="15" y="41"/>
                </a:cxn>
                <a:cxn ang="0">
                  <a:pos x="17" y="41"/>
                </a:cxn>
                <a:cxn ang="0">
                  <a:pos x="22" y="41"/>
                </a:cxn>
                <a:cxn ang="0">
                  <a:pos x="23" y="39"/>
                </a:cxn>
                <a:cxn ang="0">
                  <a:pos x="22" y="46"/>
                </a:cxn>
                <a:cxn ang="0">
                  <a:pos x="25" y="47"/>
                </a:cxn>
                <a:cxn ang="0">
                  <a:pos x="30" y="46"/>
                </a:cxn>
                <a:cxn ang="0">
                  <a:pos x="35" y="44"/>
                </a:cxn>
                <a:cxn ang="0">
                  <a:pos x="42" y="42"/>
                </a:cxn>
                <a:cxn ang="0">
                  <a:pos x="48" y="44"/>
                </a:cxn>
                <a:cxn ang="0">
                  <a:pos x="52" y="46"/>
                </a:cxn>
                <a:cxn ang="0">
                  <a:pos x="57" y="52"/>
                </a:cxn>
                <a:cxn ang="0">
                  <a:pos x="63" y="52"/>
                </a:cxn>
                <a:cxn ang="0">
                  <a:pos x="58" y="37"/>
                </a:cxn>
                <a:cxn ang="0">
                  <a:pos x="48" y="39"/>
                </a:cxn>
                <a:cxn ang="0">
                  <a:pos x="33" y="39"/>
                </a:cxn>
                <a:cxn ang="0">
                  <a:pos x="25" y="34"/>
                </a:cxn>
                <a:cxn ang="0">
                  <a:pos x="20" y="29"/>
                </a:cxn>
                <a:cxn ang="0">
                  <a:pos x="15" y="31"/>
                </a:cxn>
                <a:cxn ang="0">
                  <a:pos x="15" y="29"/>
                </a:cxn>
                <a:cxn ang="0">
                  <a:pos x="17" y="26"/>
                </a:cxn>
                <a:cxn ang="0">
                  <a:pos x="22" y="24"/>
                </a:cxn>
                <a:cxn ang="0">
                  <a:pos x="23" y="22"/>
                </a:cxn>
                <a:cxn ang="0">
                  <a:pos x="17" y="22"/>
                </a:cxn>
                <a:cxn ang="0">
                  <a:pos x="8" y="19"/>
                </a:cxn>
                <a:cxn ang="0">
                  <a:pos x="7" y="15"/>
                </a:cxn>
                <a:cxn ang="0">
                  <a:pos x="7" y="12"/>
                </a:cxn>
                <a:cxn ang="0">
                  <a:pos x="3" y="12"/>
                </a:cxn>
                <a:cxn ang="0">
                  <a:pos x="7" y="0"/>
                </a:cxn>
              </a:cxnLst>
              <a:rect l="0" t="0" r="r" b="b"/>
              <a:pathLst>
                <a:path w="63" h="52">
                  <a:moveTo>
                    <a:pt x="7" y="0"/>
                  </a:moveTo>
                  <a:lnTo>
                    <a:pt x="5" y="4"/>
                  </a:lnTo>
                  <a:lnTo>
                    <a:pt x="2" y="7"/>
                  </a:lnTo>
                  <a:lnTo>
                    <a:pt x="2" y="12"/>
                  </a:lnTo>
                  <a:lnTo>
                    <a:pt x="0" y="14"/>
                  </a:lnTo>
                  <a:lnTo>
                    <a:pt x="2" y="17"/>
                  </a:lnTo>
                  <a:lnTo>
                    <a:pt x="3" y="21"/>
                  </a:lnTo>
                  <a:lnTo>
                    <a:pt x="8" y="24"/>
                  </a:lnTo>
                  <a:lnTo>
                    <a:pt x="12" y="26"/>
                  </a:lnTo>
                  <a:lnTo>
                    <a:pt x="12" y="27"/>
                  </a:lnTo>
                  <a:lnTo>
                    <a:pt x="12" y="34"/>
                  </a:lnTo>
                  <a:lnTo>
                    <a:pt x="12" y="37"/>
                  </a:lnTo>
                  <a:lnTo>
                    <a:pt x="13" y="41"/>
                  </a:lnTo>
                  <a:lnTo>
                    <a:pt x="15" y="41"/>
                  </a:lnTo>
                  <a:lnTo>
                    <a:pt x="17" y="41"/>
                  </a:lnTo>
                  <a:lnTo>
                    <a:pt x="22" y="41"/>
                  </a:lnTo>
                  <a:lnTo>
                    <a:pt x="23" y="39"/>
                  </a:lnTo>
                  <a:lnTo>
                    <a:pt x="22" y="46"/>
                  </a:lnTo>
                  <a:lnTo>
                    <a:pt x="25" y="47"/>
                  </a:lnTo>
                  <a:lnTo>
                    <a:pt x="30" y="46"/>
                  </a:lnTo>
                  <a:lnTo>
                    <a:pt x="35" y="44"/>
                  </a:lnTo>
                  <a:lnTo>
                    <a:pt x="42" y="42"/>
                  </a:lnTo>
                  <a:lnTo>
                    <a:pt x="48" y="44"/>
                  </a:lnTo>
                  <a:lnTo>
                    <a:pt x="52" y="46"/>
                  </a:lnTo>
                  <a:lnTo>
                    <a:pt x="57" y="52"/>
                  </a:lnTo>
                  <a:lnTo>
                    <a:pt x="63" y="52"/>
                  </a:lnTo>
                  <a:lnTo>
                    <a:pt x="58" y="37"/>
                  </a:lnTo>
                  <a:lnTo>
                    <a:pt x="48" y="39"/>
                  </a:lnTo>
                  <a:lnTo>
                    <a:pt x="33" y="39"/>
                  </a:lnTo>
                  <a:lnTo>
                    <a:pt x="25" y="34"/>
                  </a:lnTo>
                  <a:lnTo>
                    <a:pt x="20" y="29"/>
                  </a:lnTo>
                  <a:lnTo>
                    <a:pt x="15" y="31"/>
                  </a:lnTo>
                  <a:lnTo>
                    <a:pt x="15" y="29"/>
                  </a:lnTo>
                  <a:lnTo>
                    <a:pt x="17" y="26"/>
                  </a:lnTo>
                  <a:lnTo>
                    <a:pt x="22" y="24"/>
                  </a:lnTo>
                  <a:lnTo>
                    <a:pt x="23" y="22"/>
                  </a:lnTo>
                  <a:lnTo>
                    <a:pt x="17" y="22"/>
                  </a:lnTo>
                  <a:lnTo>
                    <a:pt x="8" y="19"/>
                  </a:lnTo>
                  <a:lnTo>
                    <a:pt x="7" y="15"/>
                  </a:lnTo>
                  <a:lnTo>
                    <a:pt x="7" y="12"/>
                  </a:lnTo>
                  <a:lnTo>
                    <a:pt x="3" y="12"/>
                  </a:lnTo>
                  <a:lnTo>
                    <a:pt x="7" y="0"/>
                  </a:lnTo>
                  <a:close/>
                </a:path>
              </a:pathLst>
            </a:custGeom>
            <a:solidFill>
              <a:srgbClr val="1F1A17"/>
            </a:solidFill>
            <a:ln w="9525">
              <a:noFill/>
              <a:round/>
              <a:headEnd/>
              <a:tailEnd/>
            </a:ln>
          </p:spPr>
          <p:txBody>
            <a:bodyPr/>
            <a:lstStyle/>
            <a:p>
              <a:endParaRPr lang="en-US"/>
            </a:p>
          </p:txBody>
        </p:sp>
        <p:sp>
          <p:nvSpPr>
            <p:cNvPr id="5587" name="Freeform 1491"/>
            <p:cNvSpPr>
              <a:spLocks/>
            </p:cNvSpPr>
            <p:nvPr/>
          </p:nvSpPr>
          <p:spPr bwMode="auto">
            <a:xfrm>
              <a:off x="3818" y="2960"/>
              <a:ext cx="38" cy="14"/>
            </a:xfrm>
            <a:custGeom>
              <a:avLst/>
              <a:gdLst/>
              <a:ahLst/>
              <a:cxnLst>
                <a:cxn ang="0">
                  <a:pos x="5" y="5"/>
                </a:cxn>
                <a:cxn ang="0">
                  <a:pos x="0" y="14"/>
                </a:cxn>
                <a:cxn ang="0">
                  <a:pos x="8" y="12"/>
                </a:cxn>
                <a:cxn ang="0">
                  <a:pos x="20" y="10"/>
                </a:cxn>
                <a:cxn ang="0">
                  <a:pos x="23" y="12"/>
                </a:cxn>
                <a:cxn ang="0">
                  <a:pos x="27" y="14"/>
                </a:cxn>
                <a:cxn ang="0">
                  <a:pos x="33" y="7"/>
                </a:cxn>
                <a:cxn ang="0">
                  <a:pos x="38" y="0"/>
                </a:cxn>
                <a:cxn ang="0">
                  <a:pos x="32" y="4"/>
                </a:cxn>
                <a:cxn ang="0">
                  <a:pos x="23" y="7"/>
                </a:cxn>
                <a:cxn ang="0">
                  <a:pos x="12" y="5"/>
                </a:cxn>
                <a:cxn ang="0">
                  <a:pos x="5" y="5"/>
                </a:cxn>
              </a:cxnLst>
              <a:rect l="0" t="0" r="r" b="b"/>
              <a:pathLst>
                <a:path w="38" h="14">
                  <a:moveTo>
                    <a:pt x="5" y="5"/>
                  </a:moveTo>
                  <a:lnTo>
                    <a:pt x="0" y="14"/>
                  </a:lnTo>
                  <a:lnTo>
                    <a:pt x="8" y="12"/>
                  </a:lnTo>
                  <a:lnTo>
                    <a:pt x="20" y="10"/>
                  </a:lnTo>
                  <a:lnTo>
                    <a:pt x="23" y="12"/>
                  </a:lnTo>
                  <a:lnTo>
                    <a:pt x="27" y="14"/>
                  </a:lnTo>
                  <a:lnTo>
                    <a:pt x="33" y="7"/>
                  </a:lnTo>
                  <a:lnTo>
                    <a:pt x="38" y="0"/>
                  </a:lnTo>
                  <a:lnTo>
                    <a:pt x="32" y="4"/>
                  </a:lnTo>
                  <a:lnTo>
                    <a:pt x="23" y="7"/>
                  </a:lnTo>
                  <a:lnTo>
                    <a:pt x="12" y="5"/>
                  </a:lnTo>
                  <a:lnTo>
                    <a:pt x="5" y="5"/>
                  </a:lnTo>
                  <a:close/>
                </a:path>
              </a:pathLst>
            </a:custGeom>
            <a:solidFill>
              <a:srgbClr val="1F1A17"/>
            </a:solidFill>
            <a:ln w="9525">
              <a:noFill/>
              <a:round/>
              <a:headEnd/>
              <a:tailEnd/>
            </a:ln>
          </p:spPr>
          <p:txBody>
            <a:bodyPr/>
            <a:lstStyle/>
            <a:p>
              <a:endParaRPr lang="en-US"/>
            </a:p>
          </p:txBody>
        </p:sp>
        <p:sp>
          <p:nvSpPr>
            <p:cNvPr id="5588" name="Freeform 1492"/>
            <p:cNvSpPr>
              <a:spLocks/>
            </p:cNvSpPr>
            <p:nvPr/>
          </p:nvSpPr>
          <p:spPr bwMode="auto">
            <a:xfrm>
              <a:off x="3856" y="2959"/>
              <a:ext cx="31" cy="57"/>
            </a:xfrm>
            <a:custGeom>
              <a:avLst/>
              <a:gdLst/>
              <a:ahLst/>
              <a:cxnLst>
                <a:cxn ang="0">
                  <a:pos x="26" y="0"/>
                </a:cxn>
                <a:cxn ang="0">
                  <a:pos x="19" y="3"/>
                </a:cxn>
                <a:cxn ang="0">
                  <a:pos x="14" y="8"/>
                </a:cxn>
                <a:cxn ang="0">
                  <a:pos x="16" y="15"/>
                </a:cxn>
                <a:cxn ang="0">
                  <a:pos x="17" y="18"/>
                </a:cxn>
                <a:cxn ang="0">
                  <a:pos x="14" y="21"/>
                </a:cxn>
                <a:cxn ang="0">
                  <a:pos x="16" y="23"/>
                </a:cxn>
                <a:cxn ang="0">
                  <a:pos x="17" y="25"/>
                </a:cxn>
                <a:cxn ang="0">
                  <a:pos x="16" y="30"/>
                </a:cxn>
                <a:cxn ang="0">
                  <a:pos x="14" y="33"/>
                </a:cxn>
                <a:cxn ang="0">
                  <a:pos x="9" y="32"/>
                </a:cxn>
                <a:cxn ang="0">
                  <a:pos x="11" y="35"/>
                </a:cxn>
                <a:cxn ang="0">
                  <a:pos x="11" y="38"/>
                </a:cxn>
                <a:cxn ang="0">
                  <a:pos x="9" y="43"/>
                </a:cxn>
                <a:cxn ang="0">
                  <a:pos x="7" y="47"/>
                </a:cxn>
                <a:cxn ang="0">
                  <a:pos x="4" y="43"/>
                </a:cxn>
                <a:cxn ang="0">
                  <a:pos x="4" y="47"/>
                </a:cxn>
                <a:cxn ang="0">
                  <a:pos x="4" y="50"/>
                </a:cxn>
                <a:cxn ang="0">
                  <a:pos x="2" y="53"/>
                </a:cxn>
                <a:cxn ang="0">
                  <a:pos x="0" y="57"/>
                </a:cxn>
                <a:cxn ang="0">
                  <a:pos x="6" y="55"/>
                </a:cxn>
                <a:cxn ang="0">
                  <a:pos x="11" y="52"/>
                </a:cxn>
                <a:cxn ang="0">
                  <a:pos x="12" y="45"/>
                </a:cxn>
                <a:cxn ang="0">
                  <a:pos x="14" y="42"/>
                </a:cxn>
                <a:cxn ang="0">
                  <a:pos x="16" y="38"/>
                </a:cxn>
                <a:cxn ang="0">
                  <a:pos x="19" y="33"/>
                </a:cxn>
                <a:cxn ang="0">
                  <a:pos x="21" y="33"/>
                </a:cxn>
                <a:cxn ang="0">
                  <a:pos x="22" y="32"/>
                </a:cxn>
                <a:cxn ang="0">
                  <a:pos x="22" y="25"/>
                </a:cxn>
                <a:cxn ang="0">
                  <a:pos x="21" y="21"/>
                </a:cxn>
                <a:cxn ang="0">
                  <a:pos x="22" y="18"/>
                </a:cxn>
                <a:cxn ang="0">
                  <a:pos x="19" y="13"/>
                </a:cxn>
                <a:cxn ang="0">
                  <a:pos x="21" y="10"/>
                </a:cxn>
                <a:cxn ang="0">
                  <a:pos x="26" y="6"/>
                </a:cxn>
                <a:cxn ang="0">
                  <a:pos x="29" y="6"/>
                </a:cxn>
                <a:cxn ang="0">
                  <a:pos x="31" y="6"/>
                </a:cxn>
                <a:cxn ang="0">
                  <a:pos x="26" y="0"/>
                </a:cxn>
              </a:cxnLst>
              <a:rect l="0" t="0" r="r" b="b"/>
              <a:pathLst>
                <a:path w="31" h="57">
                  <a:moveTo>
                    <a:pt x="26" y="0"/>
                  </a:moveTo>
                  <a:lnTo>
                    <a:pt x="19" y="3"/>
                  </a:lnTo>
                  <a:lnTo>
                    <a:pt x="14" y="8"/>
                  </a:lnTo>
                  <a:lnTo>
                    <a:pt x="16" y="15"/>
                  </a:lnTo>
                  <a:lnTo>
                    <a:pt x="17" y="18"/>
                  </a:lnTo>
                  <a:lnTo>
                    <a:pt x="14" y="21"/>
                  </a:lnTo>
                  <a:lnTo>
                    <a:pt x="16" y="23"/>
                  </a:lnTo>
                  <a:lnTo>
                    <a:pt x="17" y="25"/>
                  </a:lnTo>
                  <a:lnTo>
                    <a:pt x="16" y="30"/>
                  </a:lnTo>
                  <a:lnTo>
                    <a:pt x="14" y="33"/>
                  </a:lnTo>
                  <a:lnTo>
                    <a:pt x="9" y="32"/>
                  </a:lnTo>
                  <a:lnTo>
                    <a:pt x="11" y="35"/>
                  </a:lnTo>
                  <a:lnTo>
                    <a:pt x="11" y="38"/>
                  </a:lnTo>
                  <a:lnTo>
                    <a:pt x="9" y="43"/>
                  </a:lnTo>
                  <a:lnTo>
                    <a:pt x="7" y="47"/>
                  </a:lnTo>
                  <a:lnTo>
                    <a:pt x="4" y="43"/>
                  </a:lnTo>
                  <a:lnTo>
                    <a:pt x="4" y="47"/>
                  </a:lnTo>
                  <a:lnTo>
                    <a:pt x="4" y="50"/>
                  </a:lnTo>
                  <a:lnTo>
                    <a:pt x="2" y="53"/>
                  </a:lnTo>
                  <a:lnTo>
                    <a:pt x="0" y="57"/>
                  </a:lnTo>
                  <a:lnTo>
                    <a:pt x="6" y="55"/>
                  </a:lnTo>
                  <a:lnTo>
                    <a:pt x="11" y="52"/>
                  </a:lnTo>
                  <a:lnTo>
                    <a:pt x="12" y="45"/>
                  </a:lnTo>
                  <a:lnTo>
                    <a:pt x="14" y="42"/>
                  </a:lnTo>
                  <a:lnTo>
                    <a:pt x="16" y="38"/>
                  </a:lnTo>
                  <a:lnTo>
                    <a:pt x="19" y="33"/>
                  </a:lnTo>
                  <a:lnTo>
                    <a:pt x="21" y="33"/>
                  </a:lnTo>
                  <a:lnTo>
                    <a:pt x="22" y="32"/>
                  </a:lnTo>
                  <a:lnTo>
                    <a:pt x="22" y="25"/>
                  </a:lnTo>
                  <a:lnTo>
                    <a:pt x="21" y="21"/>
                  </a:lnTo>
                  <a:lnTo>
                    <a:pt x="22" y="18"/>
                  </a:lnTo>
                  <a:lnTo>
                    <a:pt x="19" y="13"/>
                  </a:lnTo>
                  <a:lnTo>
                    <a:pt x="21" y="10"/>
                  </a:lnTo>
                  <a:lnTo>
                    <a:pt x="26" y="6"/>
                  </a:lnTo>
                  <a:lnTo>
                    <a:pt x="29" y="6"/>
                  </a:lnTo>
                  <a:lnTo>
                    <a:pt x="31" y="6"/>
                  </a:lnTo>
                  <a:lnTo>
                    <a:pt x="26" y="0"/>
                  </a:lnTo>
                  <a:close/>
                </a:path>
              </a:pathLst>
            </a:custGeom>
            <a:solidFill>
              <a:srgbClr val="1F1A17"/>
            </a:solidFill>
            <a:ln w="9525">
              <a:noFill/>
              <a:round/>
              <a:headEnd/>
              <a:tailEnd/>
            </a:ln>
          </p:spPr>
          <p:txBody>
            <a:bodyPr/>
            <a:lstStyle/>
            <a:p>
              <a:endParaRPr lang="en-US"/>
            </a:p>
          </p:txBody>
        </p:sp>
        <p:sp>
          <p:nvSpPr>
            <p:cNvPr id="5589" name="Freeform 1493"/>
            <p:cNvSpPr>
              <a:spLocks/>
            </p:cNvSpPr>
            <p:nvPr/>
          </p:nvSpPr>
          <p:spPr bwMode="auto">
            <a:xfrm>
              <a:off x="3870" y="2940"/>
              <a:ext cx="22" cy="10"/>
            </a:xfrm>
            <a:custGeom>
              <a:avLst/>
              <a:gdLst/>
              <a:ahLst/>
              <a:cxnLst>
                <a:cxn ang="0">
                  <a:pos x="0" y="9"/>
                </a:cxn>
                <a:cxn ang="0">
                  <a:pos x="2" y="7"/>
                </a:cxn>
                <a:cxn ang="0">
                  <a:pos x="8" y="2"/>
                </a:cxn>
                <a:cxn ang="0">
                  <a:pos x="15" y="0"/>
                </a:cxn>
                <a:cxn ang="0">
                  <a:pos x="18" y="2"/>
                </a:cxn>
                <a:cxn ang="0">
                  <a:pos x="10" y="5"/>
                </a:cxn>
                <a:cxn ang="0">
                  <a:pos x="22" y="9"/>
                </a:cxn>
                <a:cxn ang="0">
                  <a:pos x="20" y="10"/>
                </a:cxn>
                <a:cxn ang="0">
                  <a:pos x="18" y="10"/>
                </a:cxn>
                <a:cxn ang="0">
                  <a:pos x="10" y="9"/>
                </a:cxn>
                <a:cxn ang="0">
                  <a:pos x="3" y="9"/>
                </a:cxn>
                <a:cxn ang="0">
                  <a:pos x="0" y="9"/>
                </a:cxn>
              </a:cxnLst>
              <a:rect l="0" t="0" r="r" b="b"/>
              <a:pathLst>
                <a:path w="22" h="10">
                  <a:moveTo>
                    <a:pt x="0" y="9"/>
                  </a:moveTo>
                  <a:lnTo>
                    <a:pt x="2" y="7"/>
                  </a:lnTo>
                  <a:lnTo>
                    <a:pt x="8" y="2"/>
                  </a:lnTo>
                  <a:lnTo>
                    <a:pt x="15" y="0"/>
                  </a:lnTo>
                  <a:lnTo>
                    <a:pt x="18" y="2"/>
                  </a:lnTo>
                  <a:lnTo>
                    <a:pt x="10" y="5"/>
                  </a:lnTo>
                  <a:lnTo>
                    <a:pt x="22" y="9"/>
                  </a:lnTo>
                  <a:lnTo>
                    <a:pt x="20" y="10"/>
                  </a:lnTo>
                  <a:lnTo>
                    <a:pt x="18" y="10"/>
                  </a:lnTo>
                  <a:lnTo>
                    <a:pt x="10" y="9"/>
                  </a:lnTo>
                  <a:lnTo>
                    <a:pt x="3" y="9"/>
                  </a:lnTo>
                  <a:lnTo>
                    <a:pt x="0" y="9"/>
                  </a:lnTo>
                  <a:close/>
                </a:path>
              </a:pathLst>
            </a:custGeom>
            <a:solidFill>
              <a:srgbClr val="1F1A17"/>
            </a:solidFill>
            <a:ln w="9525">
              <a:noFill/>
              <a:round/>
              <a:headEnd/>
              <a:tailEnd/>
            </a:ln>
          </p:spPr>
          <p:txBody>
            <a:bodyPr/>
            <a:lstStyle/>
            <a:p>
              <a:endParaRPr lang="en-US"/>
            </a:p>
          </p:txBody>
        </p:sp>
        <p:sp>
          <p:nvSpPr>
            <p:cNvPr id="5590" name="Freeform 1494"/>
            <p:cNvSpPr>
              <a:spLocks/>
            </p:cNvSpPr>
            <p:nvPr/>
          </p:nvSpPr>
          <p:spPr bwMode="auto">
            <a:xfrm>
              <a:off x="3870" y="2992"/>
              <a:ext cx="27" cy="19"/>
            </a:xfrm>
            <a:custGeom>
              <a:avLst/>
              <a:gdLst/>
              <a:ahLst/>
              <a:cxnLst>
                <a:cxn ang="0">
                  <a:pos x="3" y="10"/>
                </a:cxn>
                <a:cxn ang="0">
                  <a:pos x="12" y="10"/>
                </a:cxn>
                <a:cxn ang="0">
                  <a:pos x="13" y="7"/>
                </a:cxn>
                <a:cxn ang="0">
                  <a:pos x="18" y="4"/>
                </a:cxn>
                <a:cxn ang="0">
                  <a:pos x="23" y="2"/>
                </a:cxn>
                <a:cxn ang="0">
                  <a:pos x="27" y="0"/>
                </a:cxn>
                <a:cxn ang="0">
                  <a:pos x="15" y="10"/>
                </a:cxn>
                <a:cxn ang="0">
                  <a:pos x="12" y="14"/>
                </a:cxn>
                <a:cxn ang="0">
                  <a:pos x="13" y="15"/>
                </a:cxn>
                <a:cxn ang="0">
                  <a:pos x="7" y="14"/>
                </a:cxn>
                <a:cxn ang="0">
                  <a:pos x="8" y="19"/>
                </a:cxn>
                <a:cxn ang="0">
                  <a:pos x="3" y="15"/>
                </a:cxn>
                <a:cxn ang="0">
                  <a:pos x="0" y="19"/>
                </a:cxn>
                <a:cxn ang="0">
                  <a:pos x="2" y="14"/>
                </a:cxn>
                <a:cxn ang="0">
                  <a:pos x="3" y="10"/>
                </a:cxn>
              </a:cxnLst>
              <a:rect l="0" t="0" r="r" b="b"/>
              <a:pathLst>
                <a:path w="27" h="19">
                  <a:moveTo>
                    <a:pt x="3" y="10"/>
                  </a:moveTo>
                  <a:lnTo>
                    <a:pt x="12" y="10"/>
                  </a:lnTo>
                  <a:lnTo>
                    <a:pt x="13" y="7"/>
                  </a:lnTo>
                  <a:lnTo>
                    <a:pt x="18" y="4"/>
                  </a:lnTo>
                  <a:lnTo>
                    <a:pt x="23" y="2"/>
                  </a:lnTo>
                  <a:lnTo>
                    <a:pt x="27" y="0"/>
                  </a:lnTo>
                  <a:lnTo>
                    <a:pt x="15" y="10"/>
                  </a:lnTo>
                  <a:lnTo>
                    <a:pt x="12" y="14"/>
                  </a:lnTo>
                  <a:lnTo>
                    <a:pt x="13" y="15"/>
                  </a:lnTo>
                  <a:lnTo>
                    <a:pt x="7" y="14"/>
                  </a:lnTo>
                  <a:lnTo>
                    <a:pt x="8" y="19"/>
                  </a:lnTo>
                  <a:lnTo>
                    <a:pt x="3" y="15"/>
                  </a:lnTo>
                  <a:lnTo>
                    <a:pt x="0" y="19"/>
                  </a:lnTo>
                  <a:lnTo>
                    <a:pt x="2" y="14"/>
                  </a:lnTo>
                  <a:lnTo>
                    <a:pt x="3" y="10"/>
                  </a:lnTo>
                  <a:close/>
                </a:path>
              </a:pathLst>
            </a:custGeom>
            <a:solidFill>
              <a:srgbClr val="1F1A17"/>
            </a:solidFill>
            <a:ln w="9525">
              <a:noFill/>
              <a:round/>
              <a:headEnd/>
              <a:tailEnd/>
            </a:ln>
          </p:spPr>
          <p:txBody>
            <a:bodyPr/>
            <a:lstStyle/>
            <a:p>
              <a:endParaRPr lang="en-US"/>
            </a:p>
          </p:txBody>
        </p:sp>
        <p:sp>
          <p:nvSpPr>
            <p:cNvPr id="5591" name="Freeform 1495"/>
            <p:cNvSpPr>
              <a:spLocks/>
            </p:cNvSpPr>
            <p:nvPr/>
          </p:nvSpPr>
          <p:spPr bwMode="auto">
            <a:xfrm>
              <a:off x="3850" y="3041"/>
              <a:ext cx="48" cy="28"/>
            </a:xfrm>
            <a:custGeom>
              <a:avLst/>
              <a:gdLst/>
              <a:ahLst/>
              <a:cxnLst>
                <a:cxn ang="0">
                  <a:pos x="0" y="16"/>
                </a:cxn>
                <a:cxn ang="0">
                  <a:pos x="5" y="15"/>
                </a:cxn>
                <a:cxn ang="0">
                  <a:pos x="13" y="13"/>
                </a:cxn>
                <a:cxn ang="0">
                  <a:pos x="17" y="5"/>
                </a:cxn>
                <a:cxn ang="0">
                  <a:pos x="18" y="0"/>
                </a:cxn>
                <a:cxn ang="0">
                  <a:pos x="22" y="1"/>
                </a:cxn>
                <a:cxn ang="0">
                  <a:pos x="30" y="3"/>
                </a:cxn>
                <a:cxn ang="0">
                  <a:pos x="42" y="3"/>
                </a:cxn>
                <a:cxn ang="0">
                  <a:pos x="48" y="5"/>
                </a:cxn>
                <a:cxn ang="0">
                  <a:pos x="33" y="15"/>
                </a:cxn>
                <a:cxn ang="0">
                  <a:pos x="32" y="11"/>
                </a:cxn>
                <a:cxn ang="0">
                  <a:pos x="28" y="10"/>
                </a:cxn>
                <a:cxn ang="0">
                  <a:pos x="27" y="20"/>
                </a:cxn>
                <a:cxn ang="0">
                  <a:pos x="27" y="28"/>
                </a:cxn>
                <a:cxn ang="0">
                  <a:pos x="23" y="28"/>
                </a:cxn>
                <a:cxn ang="0">
                  <a:pos x="22" y="23"/>
                </a:cxn>
                <a:cxn ang="0">
                  <a:pos x="22" y="13"/>
                </a:cxn>
                <a:cxn ang="0">
                  <a:pos x="22" y="8"/>
                </a:cxn>
                <a:cxn ang="0">
                  <a:pos x="18" y="11"/>
                </a:cxn>
                <a:cxn ang="0">
                  <a:pos x="13" y="16"/>
                </a:cxn>
                <a:cxn ang="0">
                  <a:pos x="5" y="16"/>
                </a:cxn>
                <a:cxn ang="0">
                  <a:pos x="0" y="16"/>
                </a:cxn>
              </a:cxnLst>
              <a:rect l="0" t="0" r="r" b="b"/>
              <a:pathLst>
                <a:path w="48" h="28">
                  <a:moveTo>
                    <a:pt x="0" y="16"/>
                  </a:moveTo>
                  <a:lnTo>
                    <a:pt x="5" y="15"/>
                  </a:lnTo>
                  <a:lnTo>
                    <a:pt x="13" y="13"/>
                  </a:lnTo>
                  <a:lnTo>
                    <a:pt x="17" y="5"/>
                  </a:lnTo>
                  <a:lnTo>
                    <a:pt x="18" y="0"/>
                  </a:lnTo>
                  <a:lnTo>
                    <a:pt x="22" y="1"/>
                  </a:lnTo>
                  <a:lnTo>
                    <a:pt x="30" y="3"/>
                  </a:lnTo>
                  <a:lnTo>
                    <a:pt x="42" y="3"/>
                  </a:lnTo>
                  <a:lnTo>
                    <a:pt x="48" y="5"/>
                  </a:lnTo>
                  <a:lnTo>
                    <a:pt x="33" y="15"/>
                  </a:lnTo>
                  <a:lnTo>
                    <a:pt x="32" y="11"/>
                  </a:lnTo>
                  <a:lnTo>
                    <a:pt x="28" y="10"/>
                  </a:lnTo>
                  <a:lnTo>
                    <a:pt x="27" y="20"/>
                  </a:lnTo>
                  <a:lnTo>
                    <a:pt x="27" y="28"/>
                  </a:lnTo>
                  <a:lnTo>
                    <a:pt x="23" y="28"/>
                  </a:lnTo>
                  <a:lnTo>
                    <a:pt x="22" y="23"/>
                  </a:lnTo>
                  <a:lnTo>
                    <a:pt x="22" y="13"/>
                  </a:lnTo>
                  <a:lnTo>
                    <a:pt x="22" y="8"/>
                  </a:lnTo>
                  <a:lnTo>
                    <a:pt x="18" y="11"/>
                  </a:lnTo>
                  <a:lnTo>
                    <a:pt x="13" y="16"/>
                  </a:lnTo>
                  <a:lnTo>
                    <a:pt x="5" y="16"/>
                  </a:lnTo>
                  <a:lnTo>
                    <a:pt x="0" y="16"/>
                  </a:lnTo>
                  <a:close/>
                </a:path>
              </a:pathLst>
            </a:custGeom>
            <a:solidFill>
              <a:srgbClr val="1F1A17"/>
            </a:solidFill>
            <a:ln w="9525">
              <a:noFill/>
              <a:round/>
              <a:headEnd/>
              <a:tailEnd/>
            </a:ln>
          </p:spPr>
          <p:txBody>
            <a:bodyPr/>
            <a:lstStyle/>
            <a:p>
              <a:endParaRPr lang="en-US"/>
            </a:p>
          </p:txBody>
        </p:sp>
        <p:sp>
          <p:nvSpPr>
            <p:cNvPr id="5592" name="Freeform 1496"/>
            <p:cNvSpPr>
              <a:spLocks/>
            </p:cNvSpPr>
            <p:nvPr/>
          </p:nvSpPr>
          <p:spPr bwMode="auto">
            <a:xfrm>
              <a:off x="3773" y="3029"/>
              <a:ext cx="32" cy="32"/>
            </a:xfrm>
            <a:custGeom>
              <a:avLst/>
              <a:gdLst/>
              <a:ahLst/>
              <a:cxnLst>
                <a:cxn ang="0">
                  <a:pos x="0" y="3"/>
                </a:cxn>
                <a:cxn ang="0">
                  <a:pos x="5" y="0"/>
                </a:cxn>
                <a:cxn ang="0">
                  <a:pos x="10" y="0"/>
                </a:cxn>
                <a:cxn ang="0">
                  <a:pos x="13" y="0"/>
                </a:cxn>
                <a:cxn ang="0">
                  <a:pos x="15" y="0"/>
                </a:cxn>
                <a:cxn ang="0">
                  <a:pos x="22" y="3"/>
                </a:cxn>
                <a:cxn ang="0">
                  <a:pos x="27" y="12"/>
                </a:cxn>
                <a:cxn ang="0">
                  <a:pos x="32" y="17"/>
                </a:cxn>
                <a:cxn ang="0">
                  <a:pos x="32" y="22"/>
                </a:cxn>
                <a:cxn ang="0">
                  <a:pos x="28" y="27"/>
                </a:cxn>
                <a:cxn ang="0">
                  <a:pos x="27" y="32"/>
                </a:cxn>
                <a:cxn ang="0">
                  <a:pos x="25" y="27"/>
                </a:cxn>
                <a:cxn ang="0">
                  <a:pos x="23" y="22"/>
                </a:cxn>
                <a:cxn ang="0">
                  <a:pos x="18" y="23"/>
                </a:cxn>
                <a:cxn ang="0">
                  <a:pos x="13" y="23"/>
                </a:cxn>
                <a:cxn ang="0">
                  <a:pos x="18" y="20"/>
                </a:cxn>
                <a:cxn ang="0">
                  <a:pos x="23" y="15"/>
                </a:cxn>
                <a:cxn ang="0">
                  <a:pos x="22" y="13"/>
                </a:cxn>
                <a:cxn ang="0">
                  <a:pos x="18" y="10"/>
                </a:cxn>
                <a:cxn ang="0">
                  <a:pos x="13" y="12"/>
                </a:cxn>
                <a:cxn ang="0">
                  <a:pos x="7" y="12"/>
                </a:cxn>
                <a:cxn ang="0">
                  <a:pos x="7" y="10"/>
                </a:cxn>
                <a:cxn ang="0">
                  <a:pos x="5" y="8"/>
                </a:cxn>
                <a:cxn ang="0">
                  <a:pos x="8" y="7"/>
                </a:cxn>
                <a:cxn ang="0">
                  <a:pos x="10" y="5"/>
                </a:cxn>
                <a:cxn ang="0">
                  <a:pos x="5" y="5"/>
                </a:cxn>
                <a:cxn ang="0">
                  <a:pos x="0" y="3"/>
                </a:cxn>
              </a:cxnLst>
              <a:rect l="0" t="0" r="r" b="b"/>
              <a:pathLst>
                <a:path w="32" h="32">
                  <a:moveTo>
                    <a:pt x="0" y="3"/>
                  </a:moveTo>
                  <a:lnTo>
                    <a:pt x="5" y="0"/>
                  </a:lnTo>
                  <a:lnTo>
                    <a:pt x="10" y="0"/>
                  </a:lnTo>
                  <a:lnTo>
                    <a:pt x="13" y="0"/>
                  </a:lnTo>
                  <a:lnTo>
                    <a:pt x="15" y="0"/>
                  </a:lnTo>
                  <a:lnTo>
                    <a:pt x="22" y="3"/>
                  </a:lnTo>
                  <a:lnTo>
                    <a:pt x="27" y="12"/>
                  </a:lnTo>
                  <a:lnTo>
                    <a:pt x="32" y="17"/>
                  </a:lnTo>
                  <a:lnTo>
                    <a:pt x="32" y="22"/>
                  </a:lnTo>
                  <a:lnTo>
                    <a:pt x="28" y="27"/>
                  </a:lnTo>
                  <a:lnTo>
                    <a:pt x="27" y="32"/>
                  </a:lnTo>
                  <a:lnTo>
                    <a:pt x="25" y="27"/>
                  </a:lnTo>
                  <a:lnTo>
                    <a:pt x="23" y="22"/>
                  </a:lnTo>
                  <a:lnTo>
                    <a:pt x="18" y="23"/>
                  </a:lnTo>
                  <a:lnTo>
                    <a:pt x="13" y="23"/>
                  </a:lnTo>
                  <a:lnTo>
                    <a:pt x="18" y="20"/>
                  </a:lnTo>
                  <a:lnTo>
                    <a:pt x="23" y="15"/>
                  </a:lnTo>
                  <a:lnTo>
                    <a:pt x="22" y="13"/>
                  </a:lnTo>
                  <a:lnTo>
                    <a:pt x="18" y="10"/>
                  </a:lnTo>
                  <a:lnTo>
                    <a:pt x="13" y="12"/>
                  </a:lnTo>
                  <a:lnTo>
                    <a:pt x="7" y="12"/>
                  </a:lnTo>
                  <a:lnTo>
                    <a:pt x="7" y="10"/>
                  </a:lnTo>
                  <a:lnTo>
                    <a:pt x="5" y="8"/>
                  </a:lnTo>
                  <a:lnTo>
                    <a:pt x="8" y="7"/>
                  </a:lnTo>
                  <a:lnTo>
                    <a:pt x="10" y="5"/>
                  </a:lnTo>
                  <a:lnTo>
                    <a:pt x="5" y="5"/>
                  </a:lnTo>
                  <a:lnTo>
                    <a:pt x="0" y="3"/>
                  </a:lnTo>
                  <a:close/>
                </a:path>
              </a:pathLst>
            </a:custGeom>
            <a:solidFill>
              <a:srgbClr val="1F1A17"/>
            </a:solidFill>
            <a:ln w="9525">
              <a:noFill/>
              <a:round/>
              <a:headEnd/>
              <a:tailEnd/>
            </a:ln>
          </p:spPr>
          <p:txBody>
            <a:bodyPr/>
            <a:lstStyle/>
            <a:p>
              <a:endParaRPr lang="en-US"/>
            </a:p>
          </p:txBody>
        </p:sp>
        <p:sp>
          <p:nvSpPr>
            <p:cNvPr id="5593" name="Freeform 1497"/>
            <p:cNvSpPr>
              <a:spLocks/>
            </p:cNvSpPr>
            <p:nvPr/>
          </p:nvSpPr>
          <p:spPr bwMode="auto">
            <a:xfrm>
              <a:off x="3808" y="3059"/>
              <a:ext cx="28" cy="17"/>
            </a:xfrm>
            <a:custGeom>
              <a:avLst/>
              <a:gdLst/>
              <a:ahLst/>
              <a:cxnLst>
                <a:cxn ang="0">
                  <a:pos x="0" y="3"/>
                </a:cxn>
                <a:cxn ang="0">
                  <a:pos x="3" y="7"/>
                </a:cxn>
                <a:cxn ang="0">
                  <a:pos x="7" y="10"/>
                </a:cxn>
                <a:cxn ang="0">
                  <a:pos x="7" y="15"/>
                </a:cxn>
                <a:cxn ang="0">
                  <a:pos x="5" y="17"/>
                </a:cxn>
                <a:cxn ang="0">
                  <a:pos x="10" y="12"/>
                </a:cxn>
                <a:cxn ang="0">
                  <a:pos x="17" y="7"/>
                </a:cxn>
                <a:cxn ang="0">
                  <a:pos x="25" y="5"/>
                </a:cxn>
                <a:cxn ang="0">
                  <a:pos x="28" y="3"/>
                </a:cxn>
                <a:cxn ang="0">
                  <a:pos x="25" y="0"/>
                </a:cxn>
                <a:cxn ang="0">
                  <a:pos x="18" y="2"/>
                </a:cxn>
                <a:cxn ang="0">
                  <a:pos x="8" y="3"/>
                </a:cxn>
                <a:cxn ang="0">
                  <a:pos x="3" y="3"/>
                </a:cxn>
                <a:cxn ang="0">
                  <a:pos x="0" y="3"/>
                </a:cxn>
              </a:cxnLst>
              <a:rect l="0" t="0" r="r" b="b"/>
              <a:pathLst>
                <a:path w="28" h="17">
                  <a:moveTo>
                    <a:pt x="0" y="3"/>
                  </a:moveTo>
                  <a:lnTo>
                    <a:pt x="3" y="7"/>
                  </a:lnTo>
                  <a:lnTo>
                    <a:pt x="7" y="10"/>
                  </a:lnTo>
                  <a:lnTo>
                    <a:pt x="7" y="15"/>
                  </a:lnTo>
                  <a:lnTo>
                    <a:pt x="5" y="17"/>
                  </a:lnTo>
                  <a:lnTo>
                    <a:pt x="10" y="12"/>
                  </a:lnTo>
                  <a:lnTo>
                    <a:pt x="17" y="7"/>
                  </a:lnTo>
                  <a:lnTo>
                    <a:pt x="25" y="5"/>
                  </a:lnTo>
                  <a:lnTo>
                    <a:pt x="28" y="3"/>
                  </a:lnTo>
                  <a:lnTo>
                    <a:pt x="25" y="0"/>
                  </a:lnTo>
                  <a:lnTo>
                    <a:pt x="18" y="2"/>
                  </a:lnTo>
                  <a:lnTo>
                    <a:pt x="8" y="3"/>
                  </a:lnTo>
                  <a:lnTo>
                    <a:pt x="3" y="3"/>
                  </a:lnTo>
                  <a:lnTo>
                    <a:pt x="0" y="3"/>
                  </a:lnTo>
                  <a:close/>
                </a:path>
              </a:pathLst>
            </a:custGeom>
            <a:solidFill>
              <a:srgbClr val="1F1A17"/>
            </a:solidFill>
            <a:ln w="9525">
              <a:noFill/>
              <a:round/>
              <a:headEnd/>
              <a:tailEnd/>
            </a:ln>
          </p:spPr>
          <p:txBody>
            <a:bodyPr/>
            <a:lstStyle/>
            <a:p>
              <a:endParaRPr lang="en-US"/>
            </a:p>
          </p:txBody>
        </p:sp>
        <p:sp>
          <p:nvSpPr>
            <p:cNvPr id="5594" name="Freeform 1498"/>
            <p:cNvSpPr>
              <a:spLocks/>
            </p:cNvSpPr>
            <p:nvPr/>
          </p:nvSpPr>
          <p:spPr bwMode="auto">
            <a:xfrm>
              <a:off x="3811" y="3081"/>
              <a:ext cx="76" cy="28"/>
            </a:xfrm>
            <a:custGeom>
              <a:avLst/>
              <a:gdLst/>
              <a:ahLst/>
              <a:cxnLst>
                <a:cxn ang="0">
                  <a:pos x="0" y="5"/>
                </a:cxn>
                <a:cxn ang="0">
                  <a:pos x="7" y="8"/>
                </a:cxn>
                <a:cxn ang="0">
                  <a:pos x="17" y="10"/>
                </a:cxn>
                <a:cxn ang="0">
                  <a:pos x="25" y="7"/>
                </a:cxn>
                <a:cxn ang="0">
                  <a:pos x="32" y="7"/>
                </a:cxn>
                <a:cxn ang="0">
                  <a:pos x="37" y="3"/>
                </a:cxn>
                <a:cxn ang="0">
                  <a:pos x="39" y="0"/>
                </a:cxn>
                <a:cxn ang="0">
                  <a:pos x="40" y="5"/>
                </a:cxn>
                <a:cxn ang="0">
                  <a:pos x="42" y="10"/>
                </a:cxn>
                <a:cxn ang="0">
                  <a:pos x="49" y="10"/>
                </a:cxn>
                <a:cxn ang="0">
                  <a:pos x="56" y="10"/>
                </a:cxn>
                <a:cxn ang="0">
                  <a:pos x="66" y="10"/>
                </a:cxn>
                <a:cxn ang="0">
                  <a:pos x="76" y="8"/>
                </a:cxn>
                <a:cxn ang="0">
                  <a:pos x="74" y="15"/>
                </a:cxn>
                <a:cxn ang="0">
                  <a:pos x="74" y="23"/>
                </a:cxn>
                <a:cxn ang="0">
                  <a:pos x="72" y="20"/>
                </a:cxn>
                <a:cxn ang="0">
                  <a:pos x="71" y="18"/>
                </a:cxn>
                <a:cxn ang="0">
                  <a:pos x="69" y="20"/>
                </a:cxn>
                <a:cxn ang="0">
                  <a:pos x="66" y="23"/>
                </a:cxn>
                <a:cxn ang="0">
                  <a:pos x="64" y="20"/>
                </a:cxn>
                <a:cxn ang="0">
                  <a:pos x="61" y="17"/>
                </a:cxn>
                <a:cxn ang="0">
                  <a:pos x="59" y="18"/>
                </a:cxn>
                <a:cxn ang="0">
                  <a:pos x="56" y="22"/>
                </a:cxn>
                <a:cxn ang="0">
                  <a:pos x="52" y="20"/>
                </a:cxn>
                <a:cxn ang="0">
                  <a:pos x="51" y="18"/>
                </a:cxn>
                <a:cxn ang="0">
                  <a:pos x="49" y="18"/>
                </a:cxn>
                <a:cxn ang="0">
                  <a:pos x="47" y="18"/>
                </a:cxn>
                <a:cxn ang="0">
                  <a:pos x="44" y="23"/>
                </a:cxn>
                <a:cxn ang="0">
                  <a:pos x="39" y="27"/>
                </a:cxn>
                <a:cxn ang="0">
                  <a:pos x="39" y="18"/>
                </a:cxn>
                <a:cxn ang="0">
                  <a:pos x="37" y="12"/>
                </a:cxn>
                <a:cxn ang="0">
                  <a:pos x="35" y="12"/>
                </a:cxn>
                <a:cxn ang="0">
                  <a:pos x="34" y="13"/>
                </a:cxn>
                <a:cxn ang="0">
                  <a:pos x="32" y="15"/>
                </a:cxn>
                <a:cxn ang="0">
                  <a:pos x="32" y="18"/>
                </a:cxn>
                <a:cxn ang="0">
                  <a:pos x="32" y="23"/>
                </a:cxn>
                <a:cxn ang="0">
                  <a:pos x="32" y="28"/>
                </a:cxn>
                <a:cxn ang="0">
                  <a:pos x="29" y="25"/>
                </a:cxn>
                <a:cxn ang="0">
                  <a:pos x="25" y="22"/>
                </a:cxn>
                <a:cxn ang="0">
                  <a:pos x="25" y="17"/>
                </a:cxn>
                <a:cxn ang="0">
                  <a:pos x="24" y="12"/>
                </a:cxn>
                <a:cxn ang="0">
                  <a:pos x="22" y="15"/>
                </a:cxn>
                <a:cxn ang="0">
                  <a:pos x="20" y="20"/>
                </a:cxn>
                <a:cxn ang="0">
                  <a:pos x="17" y="17"/>
                </a:cxn>
                <a:cxn ang="0">
                  <a:pos x="12" y="15"/>
                </a:cxn>
                <a:cxn ang="0">
                  <a:pos x="9" y="12"/>
                </a:cxn>
                <a:cxn ang="0">
                  <a:pos x="4" y="12"/>
                </a:cxn>
                <a:cxn ang="0">
                  <a:pos x="2" y="8"/>
                </a:cxn>
                <a:cxn ang="0">
                  <a:pos x="0" y="5"/>
                </a:cxn>
              </a:cxnLst>
              <a:rect l="0" t="0" r="r" b="b"/>
              <a:pathLst>
                <a:path w="76" h="28">
                  <a:moveTo>
                    <a:pt x="0" y="5"/>
                  </a:moveTo>
                  <a:lnTo>
                    <a:pt x="7" y="8"/>
                  </a:lnTo>
                  <a:lnTo>
                    <a:pt x="17" y="10"/>
                  </a:lnTo>
                  <a:lnTo>
                    <a:pt x="25" y="7"/>
                  </a:lnTo>
                  <a:lnTo>
                    <a:pt x="32" y="7"/>
                  </a:lnTo>
                  <a:lnTo>
                    <a:pt x="37" y="3"/>
                  </a:lnTo>
                  <a:lnTo>
                    <a:pt x="39" y="0"/>
                  </a:lnTo>
                  <a:lnTo>
                    <a:pt x="40" y="5"/>
                  </a:lnTo>
                  <a:lnTo>
                    <a:pt x="42" y="10"/>
                  </a:lnTo>
                  <a:lnTo>
                    <a:pt x="49" y="10"/>
                  </a:lnTo>
                  <a:lnTo>
                    <a:pt x="56" y="10"/>
                  </a:lnTo>
                  <a:lnTo>
                    <a:pt x="66" y="10"/>
                  </a:lnTo>
                  <a:lnTo>
                    <a:pt x="76" y="8"/>
                  </a:lnTo>
                  <a:lnTo>
                    <a:pt x="74" y="15"/>
                  </a:lnTo>
                  <a:lnTo>
                    <a:pt x="74" y="23"/>
                  </a:lnTo>
                  <a:lnTo>
                    <a:pt x="72" y="20"/>
                  </a:lnTo>
                  <a:lnTo>
                    <a:pt x="71" y="18"/>
                  </a:lnTo>
                  <a:lnTo>
                    <a:pt x="69" y="20"/>
                  </a:lnTo>
                  <a:lnTo>
                    <a:pt x="66" y="23"/>
                  </a:lnTo>
                  <a:lnTo>
                    <a:pt x="64" y="20"/>
                  </a:lnTo>
                  <a:lnTo>
                    <a:pt x="61" y="17"/>
                  </a:lnTo>
                  <a:lnTo>
                    <a:pt x="59" y="18"/>
                  </a:lnTo>
                  <a:lnTo>
                    <a:pt x="56" y="22"/>
                  </a:lnTo>
                  <a:lnTo>
                    <a:pt x="52" y="20"/>
                  </a:lnTo>
                  <a:lnTo>
                    <a:pt x="51" y="18"/>
                  </a:lnTo>
                  <a:lnTo>
                    <a:pt x="49" y="18"/>
                  </a:lnTo>
                  <a:lnTo>
                    <a:pt x="47" y="18"/>
                  </a:lnTo>
                  <a:lnTo>
                    <a:pt x="44" y="23"/>
                  </a:lnTo>
                  <a:lnTo>
                    <a:pt x="39" y="27"/>
                  </a:lnTo>
                  <a:lnTo>
                    <a:pt x="39" y="18"/>
                  </a:lnTo>
                  <a:lnTo>
                    <a:pt x="37" y="12"/>
                  </a:lnTo>
                  <a:lnTo>
                    <a:pt x="35" y="12"/>
                  </a:lnTo>
                  <a:lnTo>
                    <a:pt x="34" y="13"/>
                  </a:lnTo>
                  <a:lnTo>
                    <a:pt x="32" y="15"/>
                  </a:lnTo>
                  <a:lnTo>
                    <a:pt x="32" y="18"/>
                  </a:lnTo>
                  <a:lnTo>
                    <a:pt x="32" y="23"/>
                  </a:lnTo>
                  <a:lnTo>
                    <a:pt x="32" y="28"/>
                  </a:lnTo>
                  <a:lnTo>
                    <a:pt x="29" y="25"/>
                  </a:lnTo>
                  <a:lnTo>
                    <a:pt x="25" y="22"/>
                  </a:lnTo>
                  <a:lnTo>
                    <a:pt x="25" y="17"/>
                  </a:lnTo>
                  <a:lnTo>
                    <a:pt x="24" y="12"/>
                  </a:lnTo>
                  <a:lnTo>
                    <a:pt x="22" y="15"/>
                  </a:lnTo>
                  <a:lnTo>
                    <a:pt x="20" y="20"/>
                  </a:lnTo>
                  <a:lnTo>
                    <a:pt x="17" y="17"/>
                  </a:lnTo>
                  <a:lnTo>
                    <a:pt x="12" y="15"/>
                  </a:lnTo>
                  <a:lnTo>
                    <a:pt x="9" y="12"/>
                  </a:lnTo>
                  <a:lnTo>
                    <a:pt x="4" y="12"/>
                  </a:lnTo>
                  <a:lnTo>
                    <a:pt x="2" y="8"/>
                  </a:lnTo>
                  <a:lnTo>
                    <a:pt x="0" y="5"/>
                  </a:lnTo>
                  <a:close/>
                </a:path>
              </a:pathLst>
            </a:custGeom>
            <a:solidFill>
              <a:srgbClr val="1F1A17"/>
            </a:solidFill>
            <a:ln w="9525">
              <a:noFill/>
              <a:round/>
              <a:headEnd/>
              <a:tailEnd/>
            </a:ln>
          </p:spPr>
          <p:txBody>
            <a:bodyPr/>
            <a:lstStyle/>
            <a:p>
              <a:endParaRPr lang="en-US"/>
            </a:p>
          </p:txBody>
        </p:sp>
        <p:sp>
          <p:nvSpPr>
            <p:cNvPr id="5595" name="Freeform 1499"/>
            <p:cNvSpPr>
              <a:spLocks/>
            </p:cNvSpPr>
            <p:nvPr/>
          </p:nvSpPr>
          <p:spPr bwMode="auto">
            <a:xfrm>
              <a:off x="3918" y="3027"/>
              <a:ext cx="34" cy="56"/>
            </a:xfrm>
            <a:custGeom>
              <a:avLst/>
              <a:gdLst/>
              <a:ahLst/>
              <a:cxnLst>
                <a:cxn ang="0">
                  <a:pos x="25" y="0"/>
                </a:cxn>
                <a:cxn ang="0">
                  <a:pos x="20" y="10"/>
                </a:cxn>
                <a:cxn ang="0">
                  <a:pos x="29" y="7"/>
                </a:cxn>
                <a:cxn ang="0">
                  <a:pos x="25" y="12"/>
                </a:cxn>
                <a:cxn ang="0">
                  <a:pos x="24" y="19"/>
                </a:cxn>
                <a:cxn ang="0">
                  <a:pos x="17" y="30"/>
                </a:cxn>
                <a:cxn ang="0">
                  <a:pos x="10" y="42"/>
                </a:cxn>
                <a:cxn ang="0">
                  <a:pos x="4" y="49"/>
                </a:cxn>
                <a:cxn ang="0">
                  <a:pos x="0" y="56"/>
                </a:cxn>
                <a:cxn ang="0">
                  <a:pos x="7" y="52"/>
                </a:cxn>
                <a:cxn ang="0">
                  <a:pos x="10" y="56"/>
                </a:cxn>
                <a:cxn ang="0">
                  <a:pos x="15" y="50"/>
                </a:cxn>
                <a:cxn ang="0">
                  <a:pos x="15" y="40"/>
                </a:cxn>
                <a:cxn ang="0">
                  <a:pos x="22" y="37"/>
                </a:cxn>
                <a:cxn ang="0">
                  <a:pos x="30" y="32"/>
                </a:cxn>
                <a:cxn ang="0">
                  <a:pos x="34" y="27"/>
                </a:cxn>
                <a:cxn ang="0">
                  <a:pos x="34" y="24"/>
                </a:cxn>
                <a:cxn ang="0">
                  <a:pos x="25" y="24"/>
                </a:cxn>
                <a:cxn ang="0">
                  <a:pos x="34" y="15"/>
                </a:cxn>
                <a:cxn ang="0">
                  <a:pos x="30" y="14"/>
                </a:cxn>
                <a:cxn ang="0">
                  <a:pos x="32" y="4"/>
                </a:cxn>
                <a:cxn ang="0">
                  <a:pos x="25" y="0"/>
                </a:cxn>
              </a:cxnLst>
              <a:rect l="0" t="0" r="r" b="b"/>
              <a:pathLst>
                <a:path w="34" h="56">
                  <a:moveTo>
                    <a:pt x="25" y="0"/>
                  </a:moveTo>
                  <a:lnTo>
                    <a:pt x="20" y="10"/>
                  </a:lnTo>
                  <a:lnTo>
                    <a:pt x="29" y="7"/>
                  </a:lnTo>
                  <a:lnTo>
                    <a:pt x="25" y="12"/>
                  </a:lnTo>
                  <a:lnTo>
                    <a:pt x="24" y="19"/>
                  </a:lnTo>
                  <a:lnTo>
                    <a:pt x="17" y="30"/>
                  </a:lnTo>
                  <a:lnTo>
                    <a:pt x="10" y="42"/>
                  </a:lnTo>
                  <a:lnTo>
                    <a:pt x="4" y="49"/>
                  </a:lnTo>
                  <a:lnTo>
                    <a:pt x="0" y="56"/>
                  </a:lnTo>
                  <a:lnTo>
                    <a:pt x="7" y="52"/>
                  </a:lnTo>
                  <a:lnTo>
                    <a:pt x="10" y="56"/>
                  </a:lnTo>
                  <a:lnTo>
                    <a:pt x="15" y="50"/>
                  </a:lnTo>
                  <a:lnTo>
                    <a:pt x="15" y="40"/>
                  </a:lnTo>
                  <a:lnTo>
                    <a:pt x="22" y="37"/>
                  </a:lnTo>
                  <a:lnTo>
                    <a:pt x="30" y="32"/>
                  </a:lnTo>
                  <a:lnTo>
                    <a:pt x="34" y="27"/>
                  </a:lnTo>
                  <a:lnTo>
                    <a:pt x="34" y="24"/>
                  </a:lnTo>
                  <a:lnTo>
                    <a:pt x="25" y="24"/>
                  </a:lnTo>
                  <a:lnTo>
                    <a:pt x="34" y="15"/>
                  </a:lnTo>
                  <a:lnTo>
                    <a:pt x="30" y="14"/>
                  </a:lnTo>
                  <a:lnTo>
                    <a:pt x="32" y="4"/>
                  </a:lnTo>
                  <a:lnTo>
                    <a:pt x="25" y="0"/>
                  </a:lnTo>
                  <a:close/>
                </a:path>
              </a:pathLst>
            </a:custGeom>
            <a:solidFill>
              <a:srgbClr val="1F1A17"/>
            </a:solidFill>
            <a:ln w="9525">
              <a:noFill/>
              <a:round/>
              <a:headEnd/>
              <a:tailEnd/>
            </a:ln>
          </p:spPr>
          <p:txBody>
            <a:bodyPr/>
            <a:lstStyle/>
            <a:p>
              <a:endParaRPr lang="en-US"/>
            </a:p>
          </p:txBody>
        </p:sp>
        <p:sp>
          <p:nvSpPr>
            <p:cNvPr id="5596" name="Freeform 1500"/>
            <p:cNvSpPr>
              <a:spLocks/>
            </p:cNvSpPr>
            <p:nvPr/>
          </p:nvSpPr>
          <p:spPr bwMode="auto">
            <a:xfrm>
              <a:off x="3890" y="3086"/>
              <a:ext cx="25" cy="20"/>
            </a:xfrm>
            <a:custGeom>
              <a:avLst/>
              <a:gdLst/>
              <a:ahLst/>
              <a:cxnLst>
                <a:cxn ang="0">
                  <a:pos x="0" y="8"/>
                </a:cxn>
                <a:cxn ang="0">
                  <a:pos x="5" y="20"/>
                </a:cxn>
                <a:cxn ang="0">
                  <a:pos x="5" y="15"/>
                </a:cxn>
                <a:cxn ang="0">
                  <a:pos x="8" y="12"/>
                </a:cxn>
                <a:cxn ang="0">
                  <a:pos x="12" y="15"/>
                </a:cxn>
                <a:cxn ang="0">
                  <a:pos x="13" y="17"/>
                </a:cxn>
                <a:cxn ang="0">
                  <a:pos x="13" y="12"/>
                </a:cxn>
                <a:cxn ang="0">
                  <a:pos x="17" y="8"/>
                </a:cxn>
                <a:cxn ang="0">
                  <a:pos x="23" y="8"/>
                </a:cxn>
                <a:cxn ang="0">
                  <a:pos x="25" y="8"/>
                </a:cxn>
                <a:cxn ang="0">
                  <a:pos x="18" y="0"/>
                </a:cxn>
                <a:cxn ang="0">
                  <a:pos x="15" y="3"/>
                </a:cxn>
                <a:cxn ang="0">
                  <a:pos x="10" y="2"/>
                </a:cxn>
                <a:cxn ang="0">
                  <a:pos x="10" y="7"/>
                </a:cxn>
                <a:cxn ang="0">
                  <a:pos x="8" y="5"/>
                </a:cxn>
                <a:cxn ang="0">
                  <a:pos x="3" y="5"/>
                </a:cxn>
                <a:cxn ang="0">
                  <a:pos x="0" y="7"/>
                </a:cxn>
                <a:cxn ang="0">
                  <a:pos x="0" y="8"/>
                </a:cxn>
              </a:cxnLst>
              <a:rect l="0" t="0" r="r" b="b"/>
              <a:pathLst>
                <a:path w="25" h="20">
                  <a:moveTo>
                    <a:pt x="0" y="8"/>
                  </a:moveTo>
                  <a:lnTo>
                    <a:pt x="5" y="20"/>
                  </a:lnTo>
                  <a:lnTo>
                    <a:pt x="5" y="15"/>
                  </a:lnTo>
                  <a:lnTo>
                    <a:pt x="8" y="12"/>
                  </a:lnTo>
                  <a:lnTo>
                    <a:pt x="12" y="15"/>
                  </a:lnTo>
                  <a:lnTo>
                    <a:pt x="13" y="17"/>
                  </a:lnTo>
                  <a:lnTo>
                    <a:pt x="13" y="12"/>
                  </a:lnTo>
                  <a:lnTo>
                    <a:pt x="17" y="8"/>
                  </a:lnTo>
                  <a:lnTo>
                    <a:pt x="23" y="8"/>
                  </a:lnTo>
                  <a:lnTo>
                    <a:pt x="25" y="8"/>
                  </a:lnTo>
                  <a:lnTo>
                    <a:pt x="18" y="0"/>
                  </a:lnTo>
                  <a:lnTo>
                    <a:pt x="15" y="3"/>
                  </a:lnTo>
                  <a:lnTo>
                    <a:pt x="10" y="2"/>
                  </a:lnTo>
                  <a:lnTo>
                    <a:pt x="10" y="7"/>
                  </a:lnTo>
                  <a:lnTo>
                    <a:pt x="8" y="5"/>
                  </a:lnTo>
                  <a:lnTo>
                    <a:pt x="3" y="5"/>
                  </a:lnTo>
                  <a:lnTo>
                    <a:pt x="0" y="7"/>
                  </a:lnTo>
                  <a:lnTo>
                    <a:pt x="0" y="8"/>
                  </a:lnTo>
                  <a:close/>
                </a:path>
              </a:pathLst>
            </a:custGeom>
            <a:solidFill>
              <a:srgbClr val="1F1A17"/>
            </a:solidFill>
            <a:ln w="9525">
              <a:noFill/>
              <a:round/>
              <a:headEnd/>
              <a:tailEnd/>
            </a:ln>
          </p:spPr>
          <p:txBody>
            <a:bodyPr/>
            <a:lstStyle/>
            <a:p>
              <a:endParaRPr lang="en-US"/>
            </a:p>
          </p:txBody>
        </p:sp>
        <p:sp>
          <p:nvSpPr>
            <p:cNvPr id="5597" name="Freeform 1501"/>
            <p:cNvSpPr>
              <a:spLocks/>
            </p:cNvSpPr>
            <p:nvPr/>
          </p:nvSpPr>
          <p:spPr bwMode="auto">
            <a:xfrm>
              <a:off x="3649" y="3036"/>
              <a:ext cx="67" cy="31"/>
            </a:xfrm>
            <a:custGeom>
              <a:avLst/>
              <a:gdLst/>
              <a:ahLst/>
              <a:cxnLst>
                <a:cxn ang="0">
                  <a:pos x="0" y="0"/>
                </a:cxn>
                <a:cxn ang="0">
                  <a:pos x="9" y="6"/>
                </a:cxn>
                <a:cxn ang="0">
                  <a:pos x="17" y="11"/>
                </a:cxn>
                <a:cxn ang="0">
                  <a:pos x="17" y="10"/>
                </a:cxn>
                <a:cxn ang="0">
                  <a:pos x="15" y="8"/>
                </a:cxn>
                <a:cxn ang="0">
                  <a:pos x="25" y="15"/>
                </a:cxn>
                <a:cxn ang="0">
                  <a:pos x="39" y="21"/>
                </a:cxn>
                <a:cxn ang="0">
                  <a:pos x="44" y="23"/>
                </a:cxn>
                <a:cxn ang="0">
                  <a:pos x="50" y="25"/>
                </a:cxn>
                <a:cxn ang="0">
                  <a:pos x="57" y="25"/>
                </a:cxn>
                <a:cxn ang="0">
                  <a:pos x="62" y="21"/>
                </a:cxn>
                <a:cxn ang="0">
                  <a:pos x="65" y="25"/>
                </a:cxn>
                <a:cxn ang="0">
                  <a:pos x="67" y="28"/>
                </a:cxn>
                <a:cxn ang="0">
                  <a:pos x="64" y="30"/>
                </a:cxn>
                <a:cxn ang="0">
                  <a:pos x="55" y="31"/>
                </a:cxn>
                <a:cxn ang="0">
                  <a:pos x="44" y="30"/>
                </a:cxn>
                <a:cxn ang="0">
                  <a:pos x="35" y="26"/>
                </a:cxn>
                <a:cxn ang="0">
                  <a:pos x="29" y="28"/>
                </a:cxn>
                <a:cxn ang="0">
                  <a:pos x="22" y="28"/>
                </a:cxn>
                <a:cxn ang="0">
                  <a:pos x="27" y="25"/>
                </a:cxn>
                <a:cxn ang="0">
                  <a:pos x="32" y="23"/>
                </a:cxn>
                <a:cxn ang="0">
                  <a:pos x="24" y="20"/>
                </a:cxn>
                <a:cxn ang="0">
                  <a:pos x="15" y="21"/>
                </a:cxn>
                <a:cxn ang="0">
                  <a:pos x="19" y="20"/>
                </a:cxn>
                <a:cxn ang="0">
                  <a:pos x="20" y="16"/>
                </a:cxn>
                <a:cxn ang="0">
                  <a:pos x="14" y="15"/>
                </a:cxn>
                <a:cxn ang="0">
                  <a:pos x="9" y="11"/>
                </a:cxn>
                <a:cxn ang="0">
                  <a:pos x="4" y="6"/>
                </a:cxn>
                <a:cxn ang="0">
                  <a:pos x="0" y="0"/>
                </a:cxn>
              </a:cxnLst>
              <a:rect l="0" t="0" r="r" b="b"/>
              <a:pathLst>
                <a:path w="67" h="31">
                  <a:moveTo>
                    <a:pt x="0" y="0"/>
                  </a:moveTo>
                  <a:lnTo>
                    <a:pt x="9" y="6"/>
                  </a:lnTo>
                  <a:lnTo>
                    <a:pt x="17" y="11"/>
                  </a:lnTo>
                  <a:lnTo>
                    <a:pt x="17" y="10"/>
                  </a:lnTo>
                  <a:lnTo>
                    <a:pt x="15" y="8"/>
                  </a:lnTo>
                  <a:lnTo>
                    <a:pt x="25" y="15"/>
                  </a:lnTo>
                  <a:lnTo>
                    <a:pt x="39" y="21"/>
                  </a:lnTo>
                  <a:lnTo>
                    <a:pt x="44" y="23"/>
                  </a:lnTo>
                  <a:lnTo>
                    <a:pt x="50" y="25"/>
                  </a:lnTo>
                  <a:lnTo>
                    <a:pt x="57" y="25"/>
                  </a:lnTo>
                  <a:lnTo>
                    <a:pt x="62" y="21"/>
                  </a:lnTo>
                  <a:lnTo>
                    <a:pt x="65" y="25"/>
                  </a:lnTo>
                  <a:lnTo>
                    <a:pt x="67" y="28"/>
                  </a:lnTo>
                  <a:lnTo>
                    <a:pt x="64" y="30"/>
                  </a:lnTo>
                  <a:lnTo>
                    <a:pt x="55" y="31"/>
                  </a:lnTo>
                  <a:lnTo>
                    <a:pt x="44" y="30"/>
                  </a:lnTo>
                  <a:lnTo>
                    <a:pt x="35" y="26"/>
                  </a:lnTo>
                  <a:lnTo>
                    <a:pt x="29" y="28"/>
                  </a:lnTo>
                  <a:lnTo>
                    <a:pt x="22" y="28"/>
                  </a:lnTo>
                  <a:lnTo>
                    <a:pt x="27" y="25"/>
                  </a:lnTo>
                  <a:lnTo>
                    <a:pt x="32" y="23"/>
                  </a:lnTo>
                  <a:lnTo>
                    <a:pt x="24" y="20"/>
                  </a:lnTo>
                  <a:lnTo>
                    <a:pt x="15" y="21"/>
                  </a:lnTo>
                  <a:lnTo>
                    <a:pt x="19" y="20"/>
                  </a:lnTo>
                  <a:lnTo>
                    <a:pt x="20" y="16"/>
                  </a:lnTo>
                  <a:lnTo>
                    <a:pt x="14" y="15"/>
                  </a:lnTo>
                  <a:lnTo>
                    <a:pt x="9" y="11"/>
                  </a:lnTo>
                  <a:lnTo>
                    <a:pt x="4" y="6"/>
                  </a:lnTo>
                  <a:lnTo>
                    <a:pt x="0" y="0"/>
                  </a:lnTo>
                  <a:close/>
                </a:path>
              </a:pathLst>
            </a:custGeom>
            <a:solidFill>
              <a:srgbClr val="1F1A17"/>
            </a:solidFill>
            <a:ln w="9525">
              <a:noFill/>
              <a:round/>
              <a:headEnd/>
              <a:tailEnd/>
            </a:ln>
          </p:spPr>
          <p:txBody>
            <a:bodyPr/>
            <a:lstStyle/>
            <a:p>
              <a:endParaRPr lang="en-US"/>
            </a:p>
          </p:txBody>
        </p:sp>
        <p:sp>
          <p:nvSpPr>
            <p:cNvPr id="5598" name="Freeform 1502"/>
            <p:cNvSpPr>
              <a:spLocks/>
            </p:cNvSpPr>
            <p:nvPr/>
          </p:nvSpPr>
          <p:spPr bwMode="auto">
            <a:xfrm>
              <a:off x="3701" y="3012"/>
              <a:ext cx="35" cy="42"/>
            </a:xfrm>
            <a:custGeom>
              <a:avLst/>
              <a:gdLst/>
              <a:ahLst/>
              <a:cxnLst>
                <a:cxn ang="0">
                  <a:pos x="0" y="0"/>
                </a:cxn>
                <a:cxn ang="0">
                  <a:pos x="0" y="4"/>
                </a:cxn>
                <a:cxn ang="0">
                  <a:pos x="2" y="9"/>
                </a:cxn>
                <a:cxn ang="0">
                  <a:pos x="5" y="12"/>
                </a:cxn>
                <a:cxn ang="0">
                  <a:pos x="7" y="14"/>
                </a:cxn>
                <a:cxn ang="0">
                  <a:pos x="8" y="19"/>
                </a:cxn>
                <a:cxn ang="0">
                  <a:pos x="8" y="22"/>
                </a:cxn>
                <a:cxn ang="0">
                  <a:pos x="10" y="24"/>
                </a:cxn>
                <a:cxn ang="0">
                  <a:pos x="12" y="25"/>
                </a:cxn>
                <a:cxn ang="0">
                  <a:pos x="17" y="30"/>
                </a:cxn>
                <a:cxn ang="0">
                  <a:pos x="22" y="34"/>
                </a:cxn>
                <a:cxn ang="0">
                  <a:pos x="23" y="39"/>
                </a:cxn>
                <a:cxn ang="0">
                  <a:pos x="25" y="40"/>
                </a:cxn>
                <a:cxn ang="0">
                  <a:pos x="27" y="42"/>
                </a:cxn>
                <a:cxn ang="0">
                  <a:pos x="30" y="42"/>
                </a:cxn>
                <a:cxn ang="0">
                  <a:pos x="28" y="35"/>
                </a:cxn>
                <a:cxn ang="0">
                  <a:pos x="25" y="27"/>
                </a:cxn>
                <a:cxn ang="0">
                  <a:pos x="27" y="27"/>
                </a:cxn>
                <a:cxn ang="0">
                  <a:pos x="28" y="27"/>
                </a:cxn>
                <a:cxn ang="0">
                  <a:pos x="27" y="25"/>
                </a:cxn>
                <a:cxn ang="0">
                  <a:pos x="23" y="24"/>
                </a:cxn>
                <a:cxn ang="0">
                  <a:pos x="27" y="20"/>
                </a:cxn>
                <a:cxn ang="0">
                  <a:pos x="30" y="19"/>
                </a:cxn>
                <a:cxn ang="0">
                  <a:pos x="33" y="15"/>
                </a:cxn>
                <a:cxn ang="0">
                  <a:pos x="35" y="10"/>
                </a:cxn>
                <a:cxn ang="0">
                  <a:pos x="27" y="15"/>
                </a:cxn>
                <a:cxn ang="0">
                  <a:pos x="20" y="17"/>
                </a:cxn>
                <a:cxn ang="0">
                  <a:pos x="15" y="15"/>
                </a:cxn>
                <a:cxn ang="0">
                  <a:pos x="7" y="10"/>
                </a:cxn>
                <a:cxn ang="0">
                  <a:pos x="7" y="7"/>
                </a:cxn>
                <a:cxn ang="0">
                  <a:pos x="7" y="2"/>
                </a:cxn>
                <a:cxn ang="0">
                  <a:pos x="3" y="2"/>
                </a:cxn>
                <a:cxn ang="0">
                  <a:pos x="0" y="0"/>
                </a:cxn>
              </a:cxnLst>
              <a:rect l="0" t="0" r="r" b="b"/>
              <a:pathLst>
                <a:path w="35" h="42">
                  <a:moveTo>
                    <a:pt x="0" y="0"/>
                  </a:moveTo>
                  <a:lnTo>
                    <a:pt x="0" y="4"/>
                  </a:lnTo>
                  <a:lnTo>
                    <a:pt x="2" y="9"/>
                  </a:lnTo>
                  <a:lnTo>
                    <a:pt x="5" y="12"/>
                  </a:lnTo>
                  <a:lnTo>
                    <a:pt x="7" y="14"/>
                  </a:lnTo>
                  <a:lnTo>
                    <a:pt x="8" y="19"/>
                  </a:lnTo>
                  <a:lnTo>
                    <a:pt x="8" y="22"/>
                  </a:lnTo>
                  <a:lnTo>
                    <a:pt x="10" y="24"/>
                  </a:lnTo>
                  <a:lnTo>
                    <a:pt x="12" y="25"/>
                  </a:lnTo>
                  <a:lnTo>
                    <a:pt x="17" y="30"/>
                  </a:lnTo>
                  <a:lnTo>
                    <a:pt x="22" y="34"/>
                  </a:lnTo>
                  <a:lnTo>
                    <a:pt x="23" y="39"/>
                  </a:lnTo>
                  <a:lnTo>
                    <a:pt x="25" y="40"/>
                  </a:lnTo>
                  <a:lnTo>
                    <a:pt x="27" y="42"/>
                  </a:lnTo>
                  <a:lnTo>
                    <a:pt x="30" y="42"/>
                  </a:lnTo>
                  <a:lnTo>
                    <a:pt x="28" y="35"/>
                  </a:lnTo>
                  <a:lnTo>
                    <a:pt x="25" y="27"/>
                  </a:lnTo>
                  <a:lnTo>
                    <a:pt x="27" y="27"/>
                  </a:lnTo>
                  <a:lnTo>
                    <a:pt x="28" y="27"/>
                  </a:lnTo>
                  <a:lnTo>
                    <a:pt x="27" y="25"/>
                  </a:lnTo>
                  <a:lnTo>
                    <a:pt x="23" y="24"/>
                  </a:lnTo>
                  <a:lnTo>
                    <a:pt x="27" y="20"/>
                  </a:lnTo>
                  <a:lnTo>
                    <a:pt x="30" y="19"/>
                  </a:lnTo>
                  <a:lnTo>
                    <a:pt x="33" y="15"/>
                  </a:lnTo>
                  <a:lnTo>
                    <a:pt x="35" y="10"/>
                  </a:lnTo>
                  <a:lnTo>
                    <a:pt x="27" y="15"/>
                  </a:lnTo>
                  <a:lnTo>
                    <a:pt x="20" y="17"/>
                  </a:lnTo>
                  <a:lnTo>
                    <a:pt x="15" y="15"/>
                  </a:lnTo>
                  <a:lnTo>
                    <a:pt x="7" y="10"/>
                  </a:lnTo>
                  <a:lnTo>
                    <a:pt x="7" y="7"/>
                  </a:lnTo>
                  <a:lnTo>
                    <a:pt x="7" y="2"/>
                  </a:lnTo>
                  <a:lnTo>
                    <a:pt x="3" y="2"/>
                  </a:lnTo>
                  <a:lnTo>
                    <a:pt x="0" y="0"/>
                  </a:lnTo>
                  <a:close/>
                </a:path>
              </a:pathLst>
            </a:custGeom>
            <a:solidFill>
              <a:srgbClr val="1F1A17"/>
            </a:solidFill>
            <a:ln w="9525">
              <a:noFill/>
              <a:round/>
              <a:headEnd/>
              <a:tailEnd/>
            </a:ln>
          </p:spPr>
          <p:txBody>
            <a:bodyPr/>
            <a:lstStyle/>
            <a:p>
              <a:endParaRPr lang="en-US"/>
            </a:p>
          </p:txBody>
        </p:sp>
        <p:sp>
          <p:nvSpPr>
            <p:cNvPr id="5599" name="Freeform 1503"/>
            <p:cNvSpPr>
              <a:spLocks/>
            </p:cNvSpPr>
            <p:nvPr/>
          </p:nvSpPr>
          <p:spPr bwMode="auto">
            <a:xfrm>
              <a:off x="3738" y="3037"/>
              <a:ext cx="28" cy="44"/>
            </a:xfrm>
            <a:custGeom>
              <a:avLst/>
              <a:gdLst/>
              <a:ahLst/>
              <a:cxnLst>
                <a:cxn ang="0">
                  <a:pos x="0" y="9"/>
                </a:cxn>
                <a:cxn ang="0">
                  <a:pos x="3" y="9"/>
                </a:cxn>
                <a:cxn ang="0">
                  <a:pos x="8" y="9"/>
                </a:cxn>
                <a:cxn ang="0">
                  <a:pos x="13" y="4"/>
                </a:cxn>
                <a:cxn ang="0">
                  <a:pos x="15" y="0"/>
                </a:cxn>
                <a:cxn ang="0">
                  <a:pos x="15" y="7"/>
                </a:cxn>
                <a:cxn ang="0">
                  <a:pos x="15" y="14"/>
                </a:cxn>
                <a:cxn ang="0">
                  <a:pos x="20" y="19"/>
                </a:cxn>
                <a:cxn ang="0">
                  <a:pos x="25" y="27"/>
                </a:cxn>
                <a:cxn ang="0">
                  <a:pos x="27" y="29"/>
                </a:cxn>
                <a:cxn ang="0">
                  <a:pos x="28" y="32"/>
                </a:cxn>
                <a:cxn ang="0">
                  <a:pos x="28" y="35"/>
                </a:cxn>
                <a:cxn ang="0">
                  <a:pos x="27" y="37"/>
                </a:cxn>
                <a:cxn ang="0">
                  <a:pos x="22" y="42"/>
                </a:cxn>
                <a:cxn ang="0">
                  <a:pos x="20" y="44"/>
                </a:cxn>
                <a:cxn ang="0">
                  <a:pos x="20" y="37"/>
                </a:cxn>
                <a:cxn ang="0">
                  <a:pos x="20" y="30"/>
                </a:cxn>
                <a:cxn ang="0">
                  <a:pos x="13" y="25"/>
                </a:cxn>
                <a:cxn ang="0">
                  <a:pos x="7" y="22"/>
                </a:cxn>
                <a:cxn ang="0">
                  <a:pos x="8" y="19"/>
                </a:cxn>
                <a:cxn ang="0">
                  <a:pos x="5" y="14"/>
                </a:cxn>
                <a:cxn ang="0">
                  <a:pos x="2" y="10"/>
                </a:cxn>
                <a:cxn ang="0">
                  <a:pos x="0" y="9"/>
                </a:cxn>
              </a:cxnLst>
              <a:rect l="0" t="0" r="r" b="b"/>
              <a:pathLst>
                <a:path w="28" h="44">
                  <a:moveTo>
                    <a:pt x="0" y="9"/>
                  </a:moveTo>
                  <a:lnTo>
                    <a:pt x="3" y="9"/>
                  </a:lnTo>
                  <a:lnTo>
                    <a:pt x="8" y="9"/>
                  </a:lnTo>
                  <a:lnTo>
                    <a:pt x="13" y="4"/>
                  </a:lnTo>
                  <a:lnTo>
                    <a:pt x="15" y="0"/>
                  </a:lnTo>
                  <a:lnTo>
                    <a:pt x="15" y="7"/>
                  </a:lnTo>
                  <a:lnTo>
                    <a:pt x="15" y="14"/>
                  </a:lnTo>
                  <a:lnTo>
                    <a:pt x="20" y="19"/>
                  </a:lnTo>
                  <a:lnTo>
                    <a:pt x="25" y="27"/>
                  </a:lnTo>
                  <a:lnTo>
                    <a:pt x="27" y="29"/>
                  </a:lnTo>
                  <a:lnTo>
                    <a:pt x="28" y="32"/>
                  </a:lnTo>
                  <a:lnTo>
                    <a:pt x="28" y="35"/>
                  </a:lnTo>
                  <a:lnTo>
                    <a:pt x="27" y="37"/>
                  </a:lnTo>
                  <a:lnTo>
                    <a:pt x="22" y="42"/>
                  </a:lnTo>
                  <a:lnTo>
                    <a:pt x="20" y="44"/>
                  </a:lnTo>
                  <a:lnTo>
                    <a:pt x="20" y="37"/>
                  </a:lnTo>
                  <a:lnTo>
                    <a:pt x="20" y="30"/>
                  </a:lnTo>
                  <a:lnTo>
                    <a:pt x="13" y="25"/>
                  </a:lnTo>
                  <a:lnTo>
                    <a:pt x="7" y="22"/>
                  </a:lnTo>
                  <a:lnTo>
                    <a:pt x="8" y="19"/>
                  </a:lnTo>
                  <a:lnTo>
                    <a:pt x="5" y="14"/>
                  </a:lnTo>
                  <a:lnTo>
                    <a:pt x="2" y="10"/>
                  </a:lnTo>
                  <a:lnTo>
                    <a:pt x="0" y="9"/>
                  </a:lnTo>
                  <a:close/>
                </a:path>
              </a:pathLst>
            </a:custGeom>
            <a:solidFill>
              <a:srgbClr val="1F1A17"/>
            </a:solidFill>
            <a:ln w="9525">
              <a:noFill/>
              <a:round/>
              <a:headEnd/>
              <a:tailEnd/>
            </a:ln>
          </p:spPr>
          <p:txBody>
            <a:bodyPr/>
            <a:lstStyle/>
            <a:p>
              <a:endParaRPr lang="en-US"/>
            </a:p>
          </p:txBody>
        </p:sp>
        <p:sp>
          <p:nvSpPr>
            <p:cNvPr id="5600" name="Freeform 1504"/>
            <p:cNvSpPr>
              <a:spLocks/>
            </p:cNvSpPr>
            <p:nvPr/>
          </p:nvSpPr>
          <p:spPr bwMode="auto">
            <a:xfrm>
              <a:off x="3765" y="3077"/>
              <a:ext cx="20" cy="24"/>
            </a:xfrm>
            <a:custGeom>
              <a:avLst/>
              <a:gdLst/>
              <a:ahLst/>
              <a:cxnLst>
                <a:cxn ang="0">
                  <a:pos x="1" y="0"/>
                </a:cxn>
                <a:cxn ang="0">
                  <a:pos x="3" y="0"/>
                </a:cxn>
                <a:cxn ang="0">
                  <a:pos x="8" y="0"/>
                </a:cxn>
                <a:cxn ang="0">
                  <a:pos x="11" y="6"/>
                </a:cxn>
                <a:cxn ang="0">
                  <a:pos x="15" y="11"/>
                </a:cxn>
                <a:cxn ang="0">
                  <a:pos x="18" y="17"/>
                </a:cxn>
                <a:cxn ang="0">
                  <a:pos x="20" y="24"/>
                </a:cxn>
                <a:cxn ang="0">
                  <a:pos x="16" y="22"/>
                </a:cxn>
                <a:cxn ang="0">
                  <a:pos x="15" y="21"/>
                </a:cxn>
                <a:cxn ang="0">
                  <a:pos x="11" y="16"/>
                </a:cxn>
                <a:cxn ang="0">
                  <a:pos x="8" y="14"/>
                </a:cxn>
                <a:cxn ang="0">
                  <a:pos x="3" y="16"/>
                </a:cxn>
                <a:cxn ang="0">
                  <a:pos x="0" y="17"/>
                </a:cxn>
                <a:cxn ang="0">
                  <a:pos x="1" y="12"/>
                </a:cxn>
                <a:cxn ang="0">
                  <a:pos x="1" y="9"/>
                </a:cxn>
                <a:cxn ang="0">
                  <a:pos x="3" y="6"/>
                </a:cxn>
                <a:cxn ang="0">
                  <a:pos x="1" y="0"/>
                </a:cxn>
              </a:cxnLst>
              <a:rect l="0" t="0" r="r" b="b"/>
              <a:pathLst>
                <a:path w="20" h="24">
                  <a:moveTo>
                    <a:pt x="1" y="0"/>
                  </a:moveTo>
                  <a:lnTo>
                    <a:pt x="3" y="0"/>
                  </a:lnTo>
                  <a:lnTo>
                    <a:pt x="8" y="0"/>
                  </a:lnTo>
                  <a:lnTo>
                    <a:pt x="11" y="6"/>
                  </a:lnTo>
                  <a:lnTo>
                    <a:pt x="15" y="11"/>
                  </a:lnTo>
                  <a:lnTo>
                    <a:pt x="18" y="17"/>
                  </a:lnTo>
                  <a:lnTo>
                    <a:pt x="20" y="24"/>
                  </a:lnTo>
                  <a:lnTo>
                    <a:pt x="16" y="22"/>
                  </a:lnTo>
                  <a:lnTo>
                    <a:pt x="15" y="21"/>
                  </a:lnTo>
                  <a:lnTo>
                    <a:pt x="11" y="16"/>
                  </a:lnTo>
                  <a:lnTo>
                    <a:pt x="8" y="14"/>
                  </a:lnTo>
                  <a:lnTo>
                    <a:pt x="3" y="16"/>
                  </a:lnTo>
                  <a:lnTo>
                    <a:pt x="0" y="17"/>
                  </a:lnTo>
                  <a:lnTo>
                    <a:pt x="1" y="12"/>
                  </a:lnTo>
                  <a:lnTo>
                    <a:pt x="1" y="9"/>
                  </a:lnTo>
                  <a:lnTo>
                    <a:pt x="3" y="6"/>
                  </a:lnTo>
                  <a:lnTo>
                    <a:pt x="1" y="0"/>
                  </a:lnTo>
                  <a:close/>
                </a:path>
              </a:pathLst>
            </a:custGeom>
            <a:solidFill>
              <a:srgbClr val="1F1A17"/>
            </a:solidFill>
            <a:ln w="9525">
              <a:noFill/>
              <a:round/>
              <a:headEnd/>
              <a:tailEnd/>
            </a:ln>
          </p:spPr>
          <p:txBody>
            <a:bodyPr/>
            <a:lstStyle/>
            <a:p>
              <a:endParaRPr lang="en-US"/>
            </a:p>
          </p:txBody>
        </p:sp>
        <p:sp>
          <p:nvSpPr>
            <p:cNvPr id="5601" name="Freeform 1505"/>
            <p:cNvSpPr>
              <a:spLocks/>
            </p:cNvSpPr>
            <p:nvPr/>
          </p:nvSpPr>
          <p:spPr bwMode="auto">
            <a:xfrm>
              <a:off x="3746" y="3129"/>
              <a:ext cx="40" cy="32"/>
            </a:xfrm>
            <a:custGeom>
              <a:avLst/>
              <a:gdLst/>
              <a:ahLst/>
              <a:cxnLst>
                <a:cxn ang="0">
                  <a:pos x="0" y="5"/>
                </a:cxn>
                <a:cxn ang="0">
                  <a:pos x="7" y="5"/>
                </a:cxn>
                <a:cxn ang="0">
                  <a:pos x="17" y="5"/>
                </a:cxn>
                <a:cxn ang="0">
                  <a:pos x="25" y="4"/>
                </a:cxn>
                <a:cxn ang="0">
                  <a:pos x="30" y="0"/>
                </a:cxn>
                <a:cxn ang="0">
                  <a:pos x="32" y="5"/>
                </a:cxn>
                <a:cxn ang="0">
                  <a:pos x="32" y="10"/>
                </a:cxn>
                <a:cxn ang="0">
                  <a:pos x="32" y="15"/>
                </a:cxn>
                <a:cxn ang="0">
                  <a:pos x="30" y="20"/>
                </a:cxn>
                <a:cxn ang="0">
                  <a:pos x="37" y="24"/>
                </a:cxn>
                <a:cxn ang="0">
                  <a:pos x="40" y="29"/>
                </a:cxn>
                <a:cxn ang="0">
                  <a:pos x="40" y="29"/>
                </a:cxn>
                <a:cxn ang="0">
                  <a:pos x="39" y="30"/>
                </a:cxn>
                <a:cxn ang="0">
                  <a:pos x="35" y="32"/>
                </a:cxn>
                <a:cxn ang="0">
                  <a:pos x="30" y="32"/>
                </a:cxn>
                <a:cxn ang="0">
                  <a:pos x="30" y="29"/>
                </a:cxn>
                <a:cxn ang="0">
                  <a:pos x="30" y="24"/>
                </a:cxn>
                <a:cxn ang="0">
                  <a:pos x="25" y="27"/>
                </a:cxn>
                <a:cxn ang="0">
                  <a:pos x="22" y="29"/>
                </a:cxn>
                <a:cxn ang="0">
                  <a:pos x="24" y="22"/>
                </a:cxn>
                <a:cxn ang="0">
                  <a:pos x="25" y="15"/>
                </a:cxn>
                <a:cxn ang="0">
                  <a:pos x="20" y="15"/>
                </a:cxn>
                <a:cxn ang="0">
                  <a:pos x="14" y="19"/>
                </a:cxn>
                <a:cxn ang="0">
                  <a:pos x="14" y="24"/>
                </a:cxn>
                <a:cxn ang="0">
                  <a:pos x="14" y="24"/>
                </a:cxn>
                <a:cxn ang="0">
                  <a:pos x="10" y="17"/>
                </a:cxn>
                <a:cxn ang="0">
                  <a:pos x="9" y="14"/>
                </a:cxn>
                <a:cxn ang="0">
                  <a:pos x="5" y="9"/>
                </a:cxn>
                <a:cxn ang="0">
                  <a:pos x="0" y="5"/>
                </a:cxn>
              </a:cxnLst>
              <a:rect l="0" t="0" r="r" b="b"/>
              <a:pathLst>
                <a:path w="40" h="32">
                  <a:moveTo>
                    <a:pt x="0" y="5"/>
                  </a:moveTo>
                  <a:lnTo>
                    <a:pt x="7" y="5"/>
                  </a:lnTo>
                  <a:lnTo>
                    <a:pt x="17" y="5"/>
                  </a:lnTo>
                  <a:lnTo>
                    <a:pt x="25" y="4"/>
                  </a:lnTo>
                  <a:lnTo>
                    <a:pt x="30" y="0"/>
                  </a:lnTo>
                  <a:lnTo>
                    <a:pt x="32" y="5"/>
                  </a:lnTo>
                  <a:lnTo>
                    <a:pt x="32" y="10"/>
                  </a:lnTo>
                  <a:lnTo>
                    <a:pt x="32" y="15"/>
                  </a:lnTo>
                  <a:lnTo>
                    <a:pt x="30" y="20"/>
                  </a:lnTo>
                  <a:lnTo>
                    <a:pt x="37" y="24"/>
                  </a:lnTo>
                  <a:lnTo>
                    <a:pt x="40" y="29"/>
                  </a:lnTo>
                  <a:lnTo>
                    <a:pt x="40" y="29"/>
                  </a:lnTo>
                  <a:lnTo>
                    <a:pt x="39" y="30"/>
                  </a:lnTo>
                  <a:lnTo>
                    <a:pt x="35" y="32"/>
                  </a:lnTo>
                  <a:lnTo>
                    <a:pt x="30" y="32"/>
                  </a:lnTo>
                  <a:lnTo>
                    <a:pt x="30" y="29"/>
                  </a:lnTo>
                  <a:lnTo>
                    <a:pt x="30" y="24"/>
                  </a:lnTo>
                  <a:lnTo>
                    <a:pt x="25" y="27"/>
                  </a:lnTo>
                  <a:lnTo>
                    <a:pt x="22" y="29"/>
                  </a:lnTo>
                  <a:lnTo>
                    <a:pt x="24" y="22"/>
                  </a:lnTo>
                  <a:lnTo>
                    <a:pt x="25" y="15"/>
                  </a:lnTo>
                  <a:lnTo>
                    <a:pt x="20" y="15"/>
                  </a:lnTo>
                  <a:lnTo>
                    <a:pt x="14" y="19"/>
                  </a:lnTo>
                  <a:lnTo>
                    <a:pt x="14" y="24"/>
                  </a:lnTo>
                  <a:lnTo>
                    <a:pt x="14" y="24"/>
                  </a:lnTo>
                  <a:lnTo>
                    <a:pt x="10" y="17"/>
                  </a:lnTo>
                  <a:lnTo>
                    <a:pt x="9" y="14"/>
                  </a:lnTo>
                  <a:lnTo>
                    <a:pt x="5" y="9"/>
                  </a:lnTo>
                  <a:lnTo>
                    <a:pt x="0" y="5"/>
                  </a:lnTo>
                  <a:close/>
                </a:path>
              </a:pathLst>
            </a:custGeom>
            <a:solidFill>
              <a:srgbClr val="1F1A17"/>
            </a:solidFill>
            <a:ln w="9525">
              <a:noFill/>
              <a:round/>
              <a:headEnd/>
              <a:tailEnd/>
            </a:ln>
          </p:spPr>
          <p:txBody>
            <a:bodyPr/>
            <a:lstStyle/>
            <a:p>
              <a:endParaRPr lang="en-US"/>
            </a:p>
          </p:txBody>
        </p:sp>
        <p:sp>
          <p:nvSpPr>
            <p:cNvPr id="5602" name="Freeform 1506"/>
            <p:cNvSpPr>
              <a:spLocks/>
            </p:cNvSpPr>
            <p:nvPr/>
          </p:nvSpPr>
          <p:spPr bwMode="auto">
            <a:xfrm>
              <a:off x="3803" y="3123"/>
              <a:ext cx="30" cy="16"/>
            </a:xfrm>
            <a:custGeom>
              <a:avLst/>
              <a:gdLst/>
              <a:ahLst/>
              <a:cxnLst>
                <a:cxn ang="0">
                  <a:pos x="0" y="15"/>
                </a:cxn>
                <a:cxn ang="0">
                  <a:pos x="0" y="11"/>
                </a:cxn>
                <a:cxn ang="0">
                  <a:pos x="5" y="6"/>
                </a:cxn>
                <a:cxn ang="0">
                  <a:pos x="12" y="8"/>
                </a:cxn>
                <a:cxn ang="0">
                  <a:pos x="15" y="10"/>
                </a:cxn>
                <a:cxn ang="0">
                  <a:pos x="17" y="6"/>
                </a:cxn>
                <a:cxn ang="0">
                  <a:pos x="17" y="1"/>
                </a:cxn>
                <a:cxn ang="0">
                  <a:pos x="20" y="3"/>
                </a:cxn>
                <a:cxn ang="0">
                  <a:pos x="23" y="5"/>
                </a:cxn>
                <a:cxn ang="0">
                  <a:pos x="23" y="0"/>
                </a:cxn>
                <a:cxn ang="0">
                  <a:pos x="27" y="0"/>
                </a:cxn>
                <a:cxn ang="0">
                  <a:pos x="30" y="5"/>
                </a:cxn>
                <a:cxn ang="0">
                  <a:pos x="30" y="10"/>
                </a:cxn>
                <a:cxn ang="0">
                  <a:pos x="30" y="11"/>
                </a:cxn>
                <a:cxn ang="0">
                  <a:pos x="22" y="10"/>
                </a:cxn>
                <a:cxn ang="0">
                  <a:pos x="20" y="13"/>
                </a:cxn>
                <a:cxn ang="0">
                  <a:pos x="7" y="16"/>
                </a:cxn>
                <a:cxn ang="0">
                  <a:pos x="5" y="15"/>
                </a:cxn>
                <a:cxn ang="0">
                  <a:pos x="0" y="15"/>
                </a:cxn>
              </a:cxnLst>
              <a:rect l="0" t="0" r="r" b="b"/>
              <a:pathLst>
                <a:path w="30" h="16">
                  <a:moveTo>
                    <a:pt x="0" y="15"/>
                  </a:moveTo>
                  <a:lnTo>
                    <a:pt x="0" y="11"/>
                  </a:lnTo>
                  <a:lnTo>
                    <a:pt x="5" y="6"/>
                  </a:lnTo>
                  <a:lnTo>
                    <a:pt x="12" y="8"/>
                  </a:lnTo>
                  <a:lnTo>
                    <a:pt x="15" y="10"/>
                  </a:lnTo>
                  <a:lnTo>
                    <a:pt x="17" y="6"/>
                  </a:lnTo>
                  <a:lnTo>
                    <a:pt x="17" y="1"/>
                  </a:lnTo>
                  <a:lnTo>
                    <a:pt x="20" y="3"/>
                  </a:lnTo>
                  <a:lnTo>
                    <a:pt x="23" y="5"/>
                  </a:lnTo>
                  <a:lnTo>
                    <a:pt x="23" y="0"/>
                  </a:lnTo>
                  <a:lnTo>
                    <a:pt x="27" y="0"/>
                  </a:lnTo>
                  <a:lnTo>
                    <a:pt x="30" y="5"/>
                  </a:lnTo>
                  <a:lnTo>
                    <a:pt x="30" y="10"/>
                  </a:lnTo>
                  <a:lnTo>
                    <a:pt x="30" y="11"/>
                  </a:lnTo>
                  <a:lnTo>
                    <a:pt x="22" y="10"/>
                  </a:lnTo>
                  <a:lnTo>
                    <a:pt x="20" y="13"/>
                  </a:lnTo>
                  <a:lnTo>
                    <a:pt x="7" y="16"/>
                  </a:lnTo>
                  <a:lnTo>
                    <a:pt x="5" y="15"/>
                  </a:lnTo>
                  <a:lnTo>
                    <a:pt x="0" y="15"/>
                  </a:lnTo>
                  <a:close/>
                </a:path>
              </a:pathLst>
            </a:custGeom>
            <a:solidFill>
              <a:srgbClr val="1F1A17"/>
            </a:solidFill>
            <a:ln w="9525">
              <a:noFill/>
              <a:round/>
              <a:headEnd/>
              <a:tailEnd/>
            </a:ln>
          </p:spPr>
          <p:txBody>
            <a:bodyPr/>
            <a:lstStyle/>
            <a:p>
              <a:endParaRPr lang="en-US"/>
            </a:p>
          </p:txBody>
        </p:sp>
        <p:sp>
          <p:nvSpPr>
            <p:cNvPr id="5603" name="Freeform 1507"/>
            <p:cNvSpPr>
              <a:spLocks/>
            </p:cNvSpPr>
            <p:nvPr/>
          </p:nvSpPr>
          <p:spPr bwMode="auto">
            <a:xfrm>
              <a:off x="3805" y="3146"/>
              <a:ext cx="21" cy="30"/>
            </a:xfrm>
            <a:custGeom>
              <a:avLst/>
              <a:gdLst/>
              <a:ahLst/>
              <a:cxnLst>
                <a:cxn ang="0">
                  <a:pos x="0" y="7"/>
                </a:cxn>
                <a:cxn ang="0">
                  <a:pos x="1" y="3"/>
                </a:cxn>
                <a:cxn ang="0">
                  <a:pos x="3" y="2"/>
                </a:cxn>
                <a:cxn ang="0">
                  <a:pos x="6" y="0"/>
                </a:cxn>
                <a:cxn ang="0">
                  <a:pos x="8" y="0"/>
                </a:cxn>
                <a:cxn ang="0">
                  <a:pos x="15" y="3"/>
                </a:cxn>
                <a:cxn ang="0">
                  <a:pos x="20" y="7"/>
                </a:cxn>
                <a:cxn ang="0">
                  <a:pos x="21" y="13"/>
                </a:cxn>
                <a:cxn ang="0">
                  <a:pos x="20" y="18"/>
                </a:cxn>
                <a:cxn ang="0">
                  <a:pos x="16" y="20"/>
                </a:cxn>
                <a:cxn ang="0">
                  <a:pos x="11" y="23"/>
                </a:cxn>
                <a:cxn ang="0">
                  <a:pos x="8" y="28"/>
                </a:cxn>
                <a:cxn ang="0">
                  <a:pos x="6" y="30"/>
                </a:cxn>
                <a:cxn ang="0">
                  <a:pos x="6" y="30"/>
                </a:cxn>
                <a:cxn ang="0">
                  <a:pos x="5" y="23"/>
                </a:cxn>
                <a:cxn ang="0">
                  <a:pos x="6" y="13"/>
                </a:cxn>
                <a:cxn ang="0">
                  <a:pos x="10" y="12"/>
                </a:cxn>
                <a:cxn ang="0">
                  <a:pos x="6" y="12"/>
                </a:cxn>
                <a:cxn ang="0">
                  <a:pos x="1" y="12"/>
                </a:cxn>
                <a:cxn ang="0">
                  <a:pos x="1" y="8"/>
                </a:cxn>
                <a:cxn ang="0">
                  <a:pos x="0" y="7"/>
                </a:cxn>
              </a:cxnLst>
              <a:rect l="0" t="0" r="r" b="b"/>
              <a:pathLst>
                <a:path w="21" h="30">
                  <a:moveTo>
                    <a:pt x="0" y="7"/>
                  </a:moveTo>
                  <a:lnTo>
                    <a:pt x="1" y="3"/>
                  </a:lnTo>
                  <a:lnTo>
                    <a:pt x="3" y="2"/>
                  </a:lnTo>
                  <a:lnTo>
                    <a:pt x="6" y="0"/>
                  </a:lnTo>
                  <a:lnTo>
                    <a:pt x="8" y="0"/>
                  </a:lnTo>
                  <a:lnTo>
                    <a:pt x="15" y="3"/>
                  </a:lnTo>
                  <a:lnTo>
                    <a:pt x="20" y="7"/>
                  </a:lnTo>
                  <a:lnTo>
                    <a:pt x="21" y="13"/>
                  </a:lnTo>
                  <a:lnTo>
                    <a:pt x="20" y="18"/>
                  </a:lnTo>
                  <a:lnTo>
                    <a:pt x="16" y="20"/>
                  </a:lnTo>
                  <a:lnTo>
                    <a:pt x="11" y="23"/>
                  </a:lnTo>
                  <a:lnTo>
                    <a:pt x="8" y="28"/>
                  </a:lnTo>
                  <a:lnTo>
                    <a:pt x="6" y="30"/>
                  </a:lnTo>
                  <a:lnTo>
                    <a:pt x="6" y="30"/>
                  </a:lnTo>
                  <a:lnTo>
                    <a:pt x="5" y="23"/>
                  </a:lnTo>
                  <a:lnTo>
                    <a:pt x="6" y="13"/>
                  </a:lnTo>
                  <a:lnTo>
                    <a:pt x="10" y="12"/>
                  </a:lnTo>
                  <a:lnTo>
                    <a:pt x="6" y="12"/>
                  </a:lnTo>
                  <a:lnTo>
                    <a:pt x="1" y="12"/>
                  </a:lnTo>
                  <a:lnTo>
                    <a:pt x="1" y="8"/>
                  </a:lnTo>
                  <a:lnTo>
                    <a:pt x="0" y="7"/>
                  </a:lnTo>
                  <a:close/>
                </a:path>
              </a:pathLst>
            </a:custGeom>
            <a:solidFill>
              <a:srgbClr val="1F1A17"/>
            </a:solidFill>
            <a:ln w="9525">
              <a:noFill/>
              <a:round/>
              <a:headEnd/>
              <a:tailEnd/>
            </a:ln>
          </p:spPr>
          <p:txBody>
            <a:bodyPr/>
            <a:lstStyle/>
            <a:p>
              <a:endParaRPr lang="en-US"/>
            </a:p>
          </p:txBody>
        </p:sp>
        <p:sp>
          <p:nvSpPr>
            <p:cNvPr id="5604" name="Freeform 1508"/>
            <p:cNvSpPr>
              <a:spLocks/>
            </p:cNvSpPr>
            <p:nvPr/>
          </p:nvSpPr>
          <p:spPr bwMode="auto">
            <a:xfrm>
              <a:off x="3830" y="3154"/>
              <a:ext cx="11" cy="9"/>
            </a:xfrm>
            <a:custGeom>
              <a:avLst/>
              <a:gdLst/>
              <a:ahLst/>
              <a:cxnLst>
                <a:cxn ang="0">
                  <a:pos x="0" y="0"/>
                </a:cxn>
                <a:cxn ang="0">
                  <a:pos x="1" y="4"/>
                </a:cxn>
                <a:cxn ang="0">
                  <a:pos x="3" y="9"/>
                </a:cxn>
                <a:cxn ang="0">
                  <a:pos x="8" y="9"/>
                </a:cxn>
                <a:cxn ang="0">
                  <a:pos x="11" y="9"/>
                </a:cxn>
                <a:cxn ang="0">
                  <a:pos x="10" y="5"/>
                </a:cxn>
                <a:cxn ang="0">
                  <a:pos x="6" y="2"/>
                </a:cxn>
                <a:cxn ang="0">
                  <a:pos x="1" y="0"/>
                </a:cxn>
                <a:cxn ang="0">
                  <a:pos x="0" y="0"/>
                </a:cxn>
              </a:cxnLst>
              <a:rect l="0" t="0" r="r" b="b"/>
              <a:pathLst>
                <a:path w="11" h="9">
                  <a:moveTo>
                    <a:pt x="0" y="0"/>
                  </a:moveTo>
                  <a:lnTo>
                    <a:pt x="1" y="4"/>
                  </a:lnTo>
                  <a:lnTo>
                    <a:pt x="3" y="9"/>
                  </a:lnTo>
                  <a:lnTo>
                    <a:pt x="8" y="9"/>
                  </a:lnTo>
                  <a:lnTo>
                    <a:pt x="11" y="9"/>
                  </a:lnTo>
                  <a:lnTo>
                    <a:pt x="10" y="5"/>
                  </a:lnTo>
                  <a:lnTo>
                    <a:pt x="6" y="2"/>
                  </a:lnTo>
                  <a:lnTo>
                    <a:pt x="1" y="0"/>
                  </a:lnTo>
                  <a:lnTo>
                    <a:pt x="0" y="0"/>
                  </a:lnTo>
                  <a:close/>
                </a:path>
              </a:pathLst>
            </a:custGeom>
            <a:solidFill>
              <a:srgbClr val="1F1A17"/>
            </a:solidFill>
            <a:ln w="9525">
              <a:noFill/>
              <a:round/>
              <a:headEnd/>
              <a:tailEnd/>
            </a:ln>
          </p:spPr>
          <p:txBody>
            <a:bodyPr/>
            <a:lstStyle/>
            <a:p>
              <a:endParaRPr lang="en-US"/>
            </a:p>
          </p:txBody>
        </p:sp>
        <p:sp>
          <p:nvSpPr>
            <p:cNvPr id="5605" name="Freeform 1509"/>
            <p:cNvSpPr>
              <a:spLocks/>
            </p:cNvSpPr>
            <p:nvPr/>
          </p:nvSpPr>
          <p:spPr bwMode="auto">
            <a:xfrm>
              <a:off x="3813" y="3191"/>
              <a:ext cx="32" cy="55"/>
            </a:xfrm>
            <a:custGeom>
              <a:avLst/>
              <a:gdLst/>
              <a:ahLst/>
              <a:cxnLst>
                <a:cxn ang="0">
                  <a:pos x="3" y="0"/>
                </a:cxn>
                <a:cxn ang="0">
                  <a:pos x="2" y="4"/>
                </a:cxn>
                <a:cxn ang="0">
                  <a:pos x="0" y="7"/>
                </a:cxn>
                <a:cxn ang="0">
                  <a:pos x="0" y="12"/>
                </a:cxn>
                <a:cxn ang="0">
                  <a:pos x="2" y="17"/>
                </a:cxn>
                <a:cxn ang="0">
                  <a:pos x="3" y="25"/>
                </a:cxn>
                <a:cxn ang="0">
                  <a:pos x="5" y="34"/>
                </a:cxn>
                <a:cxn ang="0">
                  <a:pos x="17" y="44"/>
                </a:cxn>
                <a:cxn ang="0">
                  <a:pos x="28" y="55"/>
                </a:cxn>
                <a:cxn ang="0">
                  <a:pos x="28" y="54"/>
                </a:cxn>
                <a:cxn ang="0">
                  <a:pos x="30" y="52"/>
                </a:cxn>
                <a:cxn ang="0">
                  <a:pos x="27" y="45"/>
                </a:cxn>
                <a:cxn ang="0">
                  <a:pos x="25" y="40"/>
                </a:cxn>
                <a:cxn ang="0">
                  <a:pos x="27" y="37"/>
                </a:cxn>
                <a:cxn ang="0">
                  <a:pos x="28" y="35"/>
                </a:cxn>
                <a:cxn ang="0">
                  <a:pos x="25" y="35"/>
                </a:cxn>
                <a:cxn ang="0">
                  <a:pos x="22" y="35"/>
                </a:cxn>
                <a:cxn ang="0">
                  <a:pos x="18" y="34"/>
                </a:cxn>
                <a:cxn ang="0">
                  <a:pos x="17" y="30"/>
                </a:cxn>
                <a:cxn ang="0">
                  <a:pos x="12" y="24"/>
                </a:cxn>
                <a:cxn ang="0">
                  <a:pos x="10" y="19"/>
                </a:cxn>
                <a:cxn ang="0">
                  <a:pos x="13" y="17"/>
                </a:cxn>
                <a:cxn ang="0">
                  <a:pos x="17" y="15"/>
                </a:cxn>
                <a:cxn ang="0">
                  <a:pos x="25" y="20"/>
                </a:cxn>
                <a:cxn ang="0">
                  <a:pos x="32" y="24"/>
                </a:cxn>
                <a:cxn ang="0">
                  <a:pos x="27" y="17"/>
                </a:cxn>
                <a:cxn ang="0">
                  <a:pos x="23" y="12"/>
                </a:cxn>
                <a:cxn ang="0">
                  <a:pos x="18" y="9"/>
                </a:cxn>
                <a:cxn ang="0">
                  <a:pos x="10" y="7"/>
                </a:cxn>
                <a:cxn ang="0">
                  <a:pos x="7" y="4"/>
                </a:cxn>
                <a:cxn ang="0">
                  <a:pos x="3" y="0"/>
                </a:cxn>
              </a:cxnLst>
              <a:rect l="0" t="0" r="r" b="b"/>
              <a:pathLst>
                <a:path w="32" h="55">
                  <a:moveTo>
                    <a:pt x="3" y="0"/>
                  </a:moveTo>
                  <a:lnTo>
                    <a:pt x="2" y="4"/>
                  </a:lnTo>
                  <a:lnTo>
                    <a:pt x="0" y="7"/>
                  </a:lnTo>
                  <a:lnTo>
                    <a:pt x="0" y="12"/>
                  </a:lnTo>
                  <a:lnTo>
                    <a:pt x="2" y="17"/>
                  </a:lnTo>
                  <a:lnTo>
                    <a:pt x="3" y="25"/>
                  </a:lnTo>
                  <a:lnTo>
                    <a:pt x="5" y="34"/>
                  </a:lnTo>
                  <a:lnTo>
                    <a:pt x="17" y="44"/>
                  </a:lnTo>
                  <a:lnTo>
                    <a:pt x="28" y="55"/>
                  </a:lnTo>
                  <a:lnTo>
                    <a:pt x="28" y="54"/>
                  </a:lnTo>
                  <a:lnTo>
                    <a:pt x="30" y="52"/>
                  </a:lnTo>
                  <a:lnTo>
                    <a:pt x="27" y="45"/>
                  </a:lnTo>
                  <a:lnTo>
                    <a:pt x="25" y="40"/>
                  </a:lnTo>
                  <a:lnTo>
                    <a:pt x="27" y="37"/>
                  </a:lnTo>
                  <a:lnTo>
                    <a:pt x="28" y="35"/>
                  </a:lnTo>
                  <a:lnTo>
                    <a:pt x="25" y="35"/>
                  </a:lnTo>
                  <a:lnTo>
                    <a:pt x="22" y="35"/>
                  </a:lnTo>
                  <a:lnTo>
                    <a:pt x="18" y="34"/>
                  </a:lnTo>
                  <a:lnTo>
                    <a:pt x="17" y="30"/>
                  </a:lnTo>
                  <a:lnTo>
                    <a:pt x="12" y="24"/>
                  </a:lnTo>
                  <a:lnTo>
                    <a:pt x="10" y="19"/>
                  </a:lnTo>
                  <a:lnTo>
                    <a:pt x="13" y="17"/>
                  </a:lnTo>
                  <a:lnTo>
                    <a:pt x="17" y="15"/>
                  </a:lnTo>
                  <a:lnTo>
                    <a:pt x="25" y="20"/>
                  </a:lnTo>
                  <a:lnTo>
                    <a:pt x="32" y="24"/>
                  </a:lnTo>
                  <a:lnTo>
                    <a:pt x="27" y="17"/>
                  </a:lnTo>
                  <a:lnTo>
                    <a:pt x="23" y="12"/>
                  </a:lnTo>
                  <a:lnTo>
                    <a:pt x="18" y="9"/>
                  </a:lnTo>
                  <a:lnTo>
                    <a:pt x="10" y="7"/>
                  </a:lnTo>
                  <a:lnTo>
                    <a:pt x="7" y="4"/>
                  </a:lnTo>
                  <a:lnTo>
                    <a:pt x="3" y="0"/>
                  </a:lnTo>
                  <a:close/>
                </a:path>
              </a:pathLst>
            </a:custGeom>
            <a:solidFill>
              <a:srgbClr val="1F1A17"/>
            </a:solidFill>
            <a:ln w="9525">
              <a:noFill/>
              <a:round/>
              <a:headEnd/>
              <a:tailEnd/>
            </a:ln>
          </p:spPr>
          <p:txBody>
            <a:bodyPr/>
            <a:lstStyle/>
            <a:p>
              <a:endParaRPr lang="en-US"/>
            </a:p>
          </p:txBody>
        </p:sp>
        <p:sp>
          <p:nvSpPr>
            <p:cNvPr id="5606" name="Freeform 1510"/>
            <p:cNvSpPr>
              <a:spLocks/>
            </p:cNvSpPr>
            <p:nvPr/>
          </p:nvSpPr>
          <p:spPr bwMode="auto">
            <a:xfrm>
              <a:off x="3868" y="3143"/>
              <a:ext cx="39" cy="8"/>
            </a:xfrm>
            <a:custGeom>
              <a:avLst/>
              <a:gdLst/>
              <a:ahLst/>
              <a:cxnLst>
                <a:cxn ang="0">
                  <a:pos x="0" y="0"/>
                </a:cxn>
                <a:cxn ang="0">
                  <a:pos x="4" y="3"/>
                </a:cxn>
                <a:cxn ang="0">
                  <a:pos x="7" y="6"/>
                </a:cxn>
                <a:cxn ang="0">
                  <a:pos x="12" y="8"/>
                </a:cxn>
                <a:cxn ang="0">
                  <a:pos x="17" y="8"/>
                </a:cxn>
                <a:cxn ang="0">
                  <a:pos x="29" y="6"/>
                </a:cxn>
                <a:cxn ang="0">
                  <a:pos x="39" y="6"/>
                </a:cxn>
                <a:cxn ang="0">
                  <a:pos x="29" y="3"/>
                </a:cxn>
                <a:cxn ang="0">
                  <a:pos x="19" y="0"/>
                </a:cxn>
                <a:cxn ang="0">
                  <a:pos x="10" y="0"/>
                </a:cxn>
                <a:cxn ang="0">
                  <a:pos x="0" y="0"/>
                </a:cxn>
              </a:cxnLst>
              <a:rect l="0" t="0" r="r" b="b"/>
              <a:pathLst>
                <a:path w="39" h="8">
                  <a:moveTo>
                    <a:pt x="0" y="0"/>
                  </a:moveTo>
                  <a:lnTo>
                    <a:pt x="4" y="3"/>
                  </a:lnTo>
                  <a:lnTo>
                    <a:pt x="7" y="6"/>
                  </a:lnTo>
                  <a:lnTo>
                    <a:pt x="12" y="8"/>
                  </a:lnTo>
                  <a:lnTo>
                    <a:pt x="17" y="8"/>
                  </a:lnTo>
                  <a:lnTo>
                    <a:pt x="29" y="6"/>
                  </a:lnTo>
                  <a:lnTo>
                    <a:pt x="39" y="6"/>
                  </a:lnTo>
                  <a:lnTo>
                    <a:pt x="29" y="3"/>
                  </a:lnTo>
                  <a:lnTo>
                    <a:pt x="19" y="0"/>
                  </a:lnTo>
                  <a:lnTo>
                    <a:pt x="10" y="0"/>
                  </a:lnTo>
                  <a:lnTo>
                    <a:pt x="0" y="0"/>
                  </a:lnTo>
                  <a:close/>
                </a:path>
              </a:pathLst>
            </a:custGeom>
            <a:solidFill>
              <a:srgbClr val="1F1A17"/>
            </a:solidFill>
            <a:ln w="9525">
              <a:noFill/>
              <a:round/>
              <a:headEnd/>
              <a:tailEnd/>
            </a:ln>
          </p:spPr>
          <p:txBody>
            <a:bodyPr/>
            <a:lstStyle/>
            <a:p>
              <a:endParaRPr lang="en-US"/>
            </a:p>
          </p:txBody>
        </p:sp>
        <p:sp>
          <p:nvSpPr>
            <p:cNvPr id="5607" name="Freeform 1511"/>
            <p:cNvSpPr>
              <a:spLocks/>
            </p:cNvSpPr>
            <p:nvPr/>
          </p:nvSpPr>
          <p:spPr bwMode="auto">
            <a:xfrm>
              <a:off x="3927" y="3158"/>
              <a:ext cx="73" cy="28"/>
            </a:xfrm>
            <a:custGeom>
              <a:avLst/>
              <a:gdLst/>
              <a:ahLst/>
              <a:cxnLst>
                <a:cxn ang="0">
                  <a:pos x="0" y="20"/>
                </a:cxn>
                <a:cxn ang="0">
                  <a:pos x="3" y="18"/>
                </a:cxn>
                <a:cxn ang="0">
                  <a:pos x="13" y="16"/>
                </a:cxn>
                <a:cxn ang="0">
                  <a:pos x="28" y="16"/>
                </a:cxn>
                <a:cxn ang="0">
                  <a:pos x="40" y="13"/>
                </a:cxn>
                <a:cxn ang="0">
                  <a:pos x="43" y="10"/>
                </a:cxn>
                <a:cxn ang="0">
                  <a:pos x="51" y="8"/>
                </a:cxn>
                <a:cxn ang="0">
                  <a:pos x="67" y="3"/>
                </a:cxn>
                <a:cxn ang="0">
                  <a:pos x="73" y="0"/>
                </a:cxn>
                <a:cxn ang="0">
                  <a:pos x="58" y="11"/>
                </a:cxn>
                <a:cxn ang="0">
                  <a:pos x="58" y="18"/>
                </a:cxn>
                <a:cxn ang="0">
                  <a:pos x="58" y="16"/>
                </a:cxn>
                <a:cxn ang="0">
                  <a:pos x="57" y="13"/>
                </a:cxn>
                <a:cxn ang="0">
                  <a:pos x="53" y="11"/>
                </a:cxn>
                <a:cxn ang="0">
                  <a:pos x="50" y="11"/>
                </a:cxn>
                <a:cxn ang="0">
                  <a:pos x="40" y="15"/>
                </a:cxn>
                <a:cxn ang="0">
                  <a:pos x="35" y="16"/>
                </a:cxn>
                <a:cxn ang="0">
                  <a:pos x="38" y="23"/>
                </a:cxn>
                <a:cxn ang="0">
                  <a:pos x="26" y="20"/>
                </a:cxn>
                <a:cxn ang="0">
                  <a:pos x="21" y="20"/>
                </a:cxn>
                <a:cxn ang="0">
                  <a:pos x="25" y="25"/>
                </a:cxn>
                <a:cxn ang="0">
                  <a:pos x="13" y="22"/>
                </a:cxn>
                <a:cxn ang="0">
                  <a:pos x="20" y="28"/>
                </a:cxn>
                <a:cxn ang="0">
                  <a:pos x="0" y="20"/>
                </a:cxn>
              </a:cxnLst>
              <a:rect l="0" t="0" r="r" b="b"/>
              <a:pathLst>
                <a:path w="73" h="28">
                  <a:moveTo>
                    <a:pt x="0" y="20"/>
                  </a:moveTo>
                  <a:lnTo>
                    <a:pt x="3" y="18"/>
                  </a:lnTo>
                  <a:lnTo>
                    <a:pt x="13" y="16"/>
                  </a:lnTo>
                  <a:lnTo>
                    <a:pt x="28" y="16"/>
                  </a:lnTo>
                  <a:lnTo>
                    <a:pt x="40" y="13"/>
                  </a:lnTo>
                  <a:lnTo>
                    <a:pt x="43" y="10"/>
                  </a:lnTo>
                  <a:lnTo>
                    <a:pt x="51" y="8"/>
                  </a:lnTo>
                  <a:lnTo>
                    <a:pt x="67" y="3"/>
                  </a:lnTo>
                  <a:lnTo>
                    <a:pt x="73" y="0"/>
                  </a:lnTo>
                  <a:lnTo>
                    <a:pt x="58" y="11"/>
                  </a:lnTo>
                  <a:lnTo>
                    <a:pt x="58" y="18"/>
                  </a:lnTo>
                  <a:lnTo>
                    <a:pt x="58" y="16"/>
                  </a:lnTo>
                  <a:lnTo>
                    <a:pt x="57" y="13"/>
                  </a:lnTo>
                  <a:lnTo>
                    <a:pt x="53" y="11"/>
                  </a:lnTo>
                  <a:lnTo>
                    <a:pt x="50" y="11"/>
                  </a:lnTo>
                  <a:lnTo>
                    <a:pt x="40" y="15"/>
                  </a:lnTo>
                  <a:lnTo>
                    <a:pt x="35" y="16"/>
                  </a:lnTo>
                  <a:lnTo>
                    <a:pt x="38" y="23"/>
                  </a:lnTo>
                  <a:lnTo>
                    <a:pt x="26" y="20"/>
                  </a:lnTo>
                  <a:lnTo>
                    <a:pt x="21" y="20"/>
                  </a:lnTo>
                  <a:lnTo>
                    <a:pt x="25" y="25"/>
                  </a:lnTo>
                  <a:lnTo>
                    <a:pt x="13" y="22"/>
                  </a:lnTo>
                  <a:lnTo>
                    <a:pt x="20" y="28"/>
                  </a:lnTo>
                  <a:lnTo>
                    <a:pt x="0" y="20"/>
                  </a:lnTo>
                  <a:close/>
                </a:path>
              </a:pathLst>
            </a:custGeom>
            <a:solidFill>
              <a:srgbClr val="1F1A17"/>
            </a:solidFill>
            <a:ln w="9525">
              <a:noFill/>
              <a:round/>
              <a:headEnd/>
              <a:tailEnd/>
            </a:ln>
          </p:spPr>
          <p:txBody>
            <a:bodyPr/>
            <a:lstStyle/>
            <a:p>
              <a:endParaRPr lang="en-US"/>
            </a:p>
          </p:txBody>
        </p:sp>
        <p:sp>
          <p:nvSpPr>
            <p:cNvPr id="5608" name="Freeform 1512"/>
            <p:cNvSpPr>
              <a:spLocks/>
            </p:cNvSpPr>
            <p:nvPr/>
          </p:nvSpPr>
          <p:spPr bwMode="auto">
            <a:xfrm>
              <a:off x="3846" y="3203"/>
              <a:ext cx="31" cy="18"/>
            </a:xfrm>
            <a:custGeom>
              <a:avLst/>
              <a:gdLst/>
              <a:ahLst/>
              <a:cxnLst>
                <a:cxn ang="0">
                  <a:pos x="0" y="7"/>
                </a:cxn>
                <a:cxn ang="0">
                  <a:pos x="7" y="12"/>
                </a:cxn>
                <a:cxn ang="0">
                  <a:pos x="14" y="18"/>
                </a:cxn>
                <a:cxn ang="0">
                  <a:pos x="17" y="12"/>
                </a:cxn>
                <a:cxn ang="0">
                  <a:pos x="19" y="5"/>
                </a:cxn>
                <a:cxn ang="0">
                  <a:pos x="31" y="3"/>
                </a:cxn>
                <a:cxn ang="0">
                  <a:pos x="29" y="0"/>
                </a:cxn>
                <a:cxn ang="0">
                  <a:pos x="22" y="0"/>
                </a:cxn>
                <a:cxn ang="0">
                  <a:pos x="14" y="0"/>
                </a:cxn>
                <a:cxn ang="0">
                  <a:pos x="12" y="5"/>
                </a:cxn>
                <a:cxn ang="0">
                  <a:pos x="10" y="8"/>
                </a:cxn>
                <a:cxn ang="0">
                  <a:pos x="10" y="5"/>
                </a:cxn>
                <a:cxn ang="0">
                  <a:pos x="9" y="3"/>
                </a:cxn>
                <a:cxn ang="0">
                  <a:pos x="5" y="5"/>
                </a:cxn>
                <a:cxn ang="0">
                  <a:pos x="0" y="7"/>
                </a:cxn>
              </a:cxnLst>
              <a:rect l="0" t="0" r="r" b="b"/>
              <a:pathLst>
                <a:path w="31" h="18">
                  <a:moveTo>
                    <a:pt x="0" y="7"/>
                  </a:moveTo>
                  <a:lnTo>
                    <a:pt x="7" y="12"/>
                  </a:lnTo>
                  <a:lnTo>
                    <a:pt x="14" y="18"/>
                  </a:lnTo>
                  <a:lnTo>
                    <a:pt x="17" y="12"/>
                  </a:lnTo>
                  <a:lnTo>
                    <a:pt x="19" y="5"/>
                  </a:lnTo>
                  <a:lnTo>
                    <a:pt x="31" y="3"/>
                  </a:lnTo>
                  <a:lnTo>
                    <a:pt x="29" y="0"/>
                  </a:lnTo>
                  <a:lnTo>
                    <a:pt x="22" y="0"/>
                  </a:lnTo>
                  <a:lnTo>
                    <a:pt x="14" y="0"/>
                  </a:lnTo>
                  <a:lnTo>
                    <a:pt x="12" y="5"/>
                  </a:lnTo>
                  <a:lnTo>
                    <a:pt x="10" y="8"/>
                  </a:lnTo>
                  <a:lnTo>
                    <a:pt x="10" y="5"/>
                  </a:lnTo>
                  <a:lnTo>
                    <a:pt x="9" y="3"/>
                  </a:lnTo>
                  <a:lnTo>
                    <a:pt x="5" y="5"/>
                  </a:lnTo>
                  <a:lnTo>
                    <a:pt x="0" y="7"/>
                  </a:lnTo>
                  <a:close/>
                </a:path>
              </a:pathLst>
            </a:custGeom>
            <a:solidFill>
              <a:srgbClr val="1F1A17"/>
            </a:solidFill>
            <a:ln w="9525">
              <a:noFill/>
              <a:round/>
              <a:headEnd/>
              <a:tailEnd/>
            </a:ln>
          </p:spPr>
          <p:txBody>
            <a:bodyPr/>
            <a:lstStyle/>
            <a:p>
              <a:endParaRPr lang="en-US"/>
            </a:p>
          </p:txBody>
        </p:sp>
        <p:sp>
          <p:nvSpPr>
            <p:cNvPr id="5609" name="Freeform 1513"/>
            <p:cNvSpPr>
              <a:spLocks/>
            </p:cNvSpPr>
            <p:nvPr/>
          </p:nvSpPr>
          <p:spPr bwMode="auto">
            <a:xfrm>
              <a:off x="3882" y="3251"/>
              <a:ext cx="45" cy="41"/>
            </a:xfrm>
            <a:custGeom>
              <a:avLst/>
              <a:gdLst/>
              <a:ahLst/>
              <a:cxnLst>
                <a:cxn ang="0">
                  <a:pos x="0" y="5"/>
                </a:cxn>
                <a:cxn ang="0">
                  <a:pos x="0" y="14"/>
                </a:cxn>
                <a:cxn ang="0">
                  <a:pos x="1" y="25"/>
                </a:cxn>
                <a:cxn ang="0">
                  <a:pos x="6" y="31"/>
                </a:cxn>
                <a:cxn ang="0">
                  <a:pos x="10" y="34"/>
                </a:cxn>
                <a:cxn ang="0">
                  <a:pos x="23" y="27"/>
                </a:cxn>
                <a:cxn ang="0">
                  <a:pos x="26" y="34"/>
                </a:cxn>
                <a:cxn ang="0">
                  <a:pos x="31" y="41"/>
                </a:cxn>
                <a:cxn ang="0">
                  <a:pos x="38" y="37"/>
                </a:cxn>
                <a:cxn ang="0">
                  <a:pos x="38" y="32"/>
                </a:cxn>
                <a:cxn ang="0">
                  <a:pos x="35" y="31"/>
                </a:cxn>
                <a:cxn ang="0">
                  <a:pos x="33" y="27"/>
                </a:cxn>
                <a:cxn ang="0">
                  <a:pos x="41" y="31"/>
                </a:cxn>
                <a:cxn ang="0">
                  <a:pos x="45" y="24"/>
                </a:cxn>
                <a:cxn ang="0">
                  <a:pos x="30" y="25"/>
                </a:cxn>
                <a:cxn ang="0">
                  <a:pos x="25" y="22"/>
                </a:cxn>
                <a:cxn ang="0">
                  <a:pos x="20" y="20"/>
                </a:cxn>
                <a:cxn ang="0">
                  <a:pos x="13" y="22"/>
                </a:cxn>
                <a:cxn ang="0">
                  <a:pos x="11" y="22"/>
                </a:cxn>
                <a:cxn ang="0">
                  <a:pos x="13" y="20"/>
                </a:cxn>
                <a:cxn ang="0">
                  <a:pos x="15" y="17"/>
                </a:cxn>
                <a:cxn ang="0">
                  <a:pos x="16" y="15"/>
                </a:cxn>
                <a:cxn ang="0">
                  <a:pos x="16" y="14"/>
                </a:cxn>
                <a:cxn ang="0">
                  <a:pos x="15" y="14"/>
                </a:cxn>
                <a:cxn ang="0">
                  <a:pos x="13" y="14"/>
                </a:cxn>
                <a:cxn ang="0">
                  <a:pos x="6" y="12"/>
                </a:cxn>
                <a:cxn ang="0">
                  <a:pos x="5" y="12"/>
                </a:cxn>
                <a:cxn ang="0">
                  <a:pos x="8" y="0"/>
                </a:cxn>
                <a:cxn ang="0">
                  <a:pos x="0" y="5"/>
                </a:cxn>
              </a:cxnLst>
              <a:rect l="0" t="0" r="r" b="b"/>
              <a:pathLst>
                <a:path w="45" h="41">
                  <a:moveTo>
                    <a:pt x="0" y="5"/>
                  </a:moveTo>
                  <a:lnTo>
                    <a:pt x="0" y="14"/>
                  </a:lnTo>
                  <a:lnTo>
                    <a:pt x="1" y="25"/>
                  </a:lnTo>
                  <a:lnTo>
                    <a:pt x="6" y="31"/>
                  </a:lnTo>
                  <a:lnTo>
                    <a:pt x="10" y="34"/>
                  </a:lnTo>
                  <a:lnTo>
                    <a:pt x="23" y="27"/>
                  </a:lnTo>
                  <a:lnTo>
                    <a:pt x="26" y="34"/>
                  </a:lnTo>
                  <a:lnTo>
                    <a:pt x="31" y="41"/>
                  </a:lnTo>
                  <a:lnTo>
                    <a:pt x="38" y="37"/>
                  </a:lnTo>
                  <a:lnTo>
                    <a:pt x="38" y="32"/>
                  </a:lnTo>
                  <a:lnTo>
                    <a:pt x="35" y="31"/>
                  </a:lnTo>
                  <a:lnTo>
                    <a:pt x="33" y="27"/>
                  </a:lnTo>
                  <a:lnTo>
                    <a:pt x="41" y="31"/>
                  </a:lnTo>
                  <a:lnTo>
                    <a:pt x="45" y="24"/>
                  </a:lnTo>
                  <a:lnTo>
                    <a:pt x="30" y="25"/>
                  </a:lnTo>
                  <a:lnTo>
                    <a:pt x="25" y="22"/>
                  </a:lnTo>
                  <a:lnTo>
                    <a:pt x="20" y="20"/>
                  </a:lnTo>
                  <a:lnTo>
                    <a:pt x="13" y="22"/>
                  </a:lnTo>
                  <a:lnTo>
                    <a:pt x="11" y="22"/>
                  </a:lnTo>
                  <a:lnTo>
                    <a:pt x="13" y="20"/>
                  </a:lnTo>
                  <a:lnTo>
                    <a:pt x="15" y="17"/>
                  </a:lnTo>
                  <a:lnTo>
                    <a:pt x="16" y="15"/>
                  </a:lnTo>
                  <a:lnTo>
                    <a:pt x="16" y="14"/>
                  </a:lnTo>
                  <a:lnTo>
                    <a:pt x="15" y="14"/>
                  </a:lnTo>
                  <a:lnTo>
                    <a:pt x="13" y="14"/>
                  </a:lnTo>
                  <a:lnTo>
                    <a:pt x="6" y="12"/>
                  </a:lnTo>
                  <a:lnTo>
                    <a:pt x="5" y="12"/>
                  </a:lnTo>
                  <a:lnTo>
                    <a:pt x="8" y="0"/>
                  </a:lnTo>
                  <a:lnTo>
                    <a:pt x="0" y="5"/>
                  </a:lnTo>
                  <a:close/>
                </a:path>
              </a:pathLst>
            </a:custGeom>
            <a:solidFill>
              <a:srgbClr val="1F1A17"/>
            </a:solidFill>
            <a:ln w="9525">
              <a:noFill/>
              <a:round/>
              <a:headEnd/>
              <a:tailEnd/>
            </a:ln>
          </p:spPr>
          <p:txBody>
            <a:bodyPr/>
            <a:lstStyle/>
            <a:p>
              <a:endParaRPr lang="en-US"/>
            </a:p>
          </p:txBody>
        </p:sp>
        <p:sp>
          <p:nvSpPr>
            <p:cNvPr id="5610" name="Freeform 1514"/>
            <p:cNvSpPr>
              <a:spLocks/>
            </p:cNvSpPr>
            <p:nvPr/>
          </p:nvSpPr>
          <p:spPr bwMode="auto">
            <a:xfrm>
              <a:off x="3920" y="3225"/>
              <a:ext cx="38" cy="28"/>
            </a:xfrm>
            <a:custGeom>
              <a:avLst/>
              <a:gdLst/>
              <a:ahLst/>
              <a:cxnLst>
                <a:cxn ang="0">
                  <a:pos x="0" y="21"/>
                </a:cxn>
                <a:cxn ang="0">
                  <a:pos x="5" y="18"/>
                </a:cxn>
                <a:cxn ang="0">
                  <a:pos x="15" y="13"/>
                </a:cxn>
                <a:cxn ang="0">
                  <a:pos x="20" y="8"/>
                </a:cxn>
                <a:cxn ang="0">
                  <a:pos x="27" y="6"/>
                </a:cxn>
                <a:cxn ang="0">
                  <a:pos x="35" y="3"/>
                </a:cxn>
                <a:cxn ang="0">
                  <a:pos x="38" y="0"/>
                </a:cxn>
                <a:cxn ang="0">
                  <a:pos x="38" y="5"/>
                </a:cxn>
                <a:cxn ang="0">
                  <a:pos x="37" y="8"/>
                </a:cxn>
                <a:cxn ang="0">
                  <a:pos x="35" y="8"/>
                </a:cxn>
                <a:cxn ang="0">
                  <a:pos x="33" y="8"/>
                </a:cxn>
                <a:cxn ang="0">
                  <a:pos x="37" y="11"/>
                </a:cxn>
                <a:cxn ang="0">
                  <a:pos x="38" y="15"/>
                </a:cxn>
                <a:cxn ang="0">
                  <a:pos x="33" y="13"/>
                </a:cxn>
                <a:cxn ang="0">
                  <a:pos x="30" y="10"/>
                </a:cxn>
                <a:cxn ang="0">
                  <a:pos x="30" y="13"/>
                </a:cxn>
                <a:cxn ang="0">
                  <a:pos x="32" y="15"/>
                </a:cxn>
                <a:cxn ang="0">
                  <a:pos x="28" y="20"/>
                </a:cxn>
                <a:cxn ang="0">
                  <a:pos x="27" y="23"/>
                </a:cxn>
                <a:cxn ang="0">
                  <a:pos x="23" y="20"/>
                </a:cxn>
                <a:cxn ang="0">
                  <a:pos x="20" y="16"/>
                </a:cxn>
                <a:cxn ang="0">
                  <a:pos x="20" y="21"/>
                </a:cxn>
                <a:cxn ang="0">
                  <a:pos x="22" y="25"/>
                </a:cxn>
                <a:cxn ang="0">
                  <a:pos x="15" y="23"/>
                </a:cxn>
                <a:cxn ang="0">
                  <a:pos x="10" y="21"/>
                </a:cxn>
                <a:cxn ang="0">
                  <a:pos x="8" y="21"/>
                </a:cxn>
                <a:cxn ang="0">
                  <a:pos x="7" y="23"/>
                </a:cxn>
                <a:cxn ang="0">
                  <a:pos x="5" y="25"/>
                </a:cxn>
                <a:cxn ang="0">
                  <a:pos x="3" y="28"/>
                </a:cxn>
                <a:cxn ang="0">
                  <a:pos x="2" y="25"/>
                </a:cxn>
                <a:cxn ang="0">
                  <a:pos x="0" y="21"/>
                </a:cxn>
              </a:cxnLst>
              <a:rect l="0" t="0" r="r" b="b"/>
              <a:pathLst>
                <a:path w="38" h="28">
                  <a:moveTo>
                    <a:pt x="0" y="21"/>
                  </a:moveTo>
                  <a:lnTo>
                    <a:pt x="5" y="18"/>
                  </a:lnTo>
                  <a:lnTo>
                    <a:pt x="15" y="13"/>
                  </a:lnTo>
                  <a:lnTo>
                    <a:pt x="20" y="8"/>
                  </a:lnTo>
                  <a:lnTo>
                    <a:pt x="27" y="6"/>
                  </a:lnTo>
                  <a:lnTo>
                    <a:pt x="35" y="3"/>
                  </a:lnTo>
                  <a:lnTo>
                    <a:pt x="38" y="0"/>
                  </a:lnTo>
                  <a:lnTo>
                    <a:pt x="38" y="5"/>
                  </a:lnTo>
                  <a:lnTo>
                    <a:pt x="37" y="8"/>
                  </a:lnTo>
                  <a:lnTo>
                    <a:pt x="35" y="8"/>
                  </a:lnTo>
                  <a:lnTo>
                    <a:pt x="33" y="8"/>
                  </a:lnTo>
                  <a:lnTo>
                    <a:pt x="37" y="11"/>
                  </a:lnTo>
                  <a:lnTo>
                    <a:pt x="38" y="15"/>
                  </a:lnTo>
                  <a:lnTo>
                    <a:pt x="33" y="13"/>
                  </a:lnTo>
                  <a:lnTo>
                    <a:pt x="30" y="10"/>
                  </a:lnTo>
                  <a:lnTo>
                    <a:pt x="30" y="13"/>
                  </a:lnTo>
                  <a:lnTo>
                    <a:pt x="32" y="15"/>
                  </a:lnTo>
                  <a:lnTo>
                    <a:pt x="28" y="20"/>
                  </a:lnTo>
                  <a:lnTo>
                    <a:pt x="27" y="23"/>
                  </a:lnTo>
                  <a:lnTo>
                    <a:pt x="23" y="20"/>
                  </a:lnTo>
                  <a:lnTo>
                    <a:pt x="20" y="16"/>
                  </a:lnTo>
                  <a:lnTo>
                    <a:pt x="20" y="21"/>
                  </a:lnTo>
                  <a:lnTo>
                    <a:pt x="22" y="25"/>
                  </a:lnTo>
                  <a:lnTo>
                    <a:pt x="15" y="23"/>
                  </a:lnTo>
                  <a:lnTo>
                    <a:pt x="10" y="21"/>
                  </a:lnTo>
                  <a:lnTo>
                    <a:pt x="8" y="21"/>
                  </a:lnTo>
                  <a:lnTo>
                    <a:pt x="7" y="23"/>
                  </a:lnTo>
                  <a:lnTo>
                    <a:pt x="5" y="25"/>
                  </a:lnTo>
                  <a:lnTo>
                    <a:pt x="3" y="28"/>
                  </a:lnTo>
                  <a:lnTo>
                    <a:pt x="2" y="25"/>
                  </a:lnTo>
                  <a:lnTo>
                    <a:pt x="0" y="21"/>
                  </a:lnTo>
                  <a:close/>
                </a:path>
              </a:pathLst>
            </a:custGeom>
            <a:solidFill>
              <a:srgbClr val="1F1A17"/>
            </a:solidFill>
            <a:ln w="9525">
              <a:noFill/>
              <a:round/>
              <a:headEnd/>
              <a:tailEnd/>
            </a:ln>
          </p:spPr>
          <p:txBody>
            <a:bodyPr/>
            <a:lstStyle/>
            <a:p>
              <a:endParaRPr lang="en-US"/>
            </a:p>
          </p:txBody>
        </p:sp>
        <p:sp>
          <p:nvSpPr>
            <p:cNvPr id="5611" name="Freeform 1515"/>
            <p:cNvSpPr>
              <a:spLocks/>
            </p:cNvSpPr>
            <p:nvPr/>
          </p:nvSpPr>
          <p:spPr bwMode="auto">
            <a:xfrm>
              <a:off x="3818" y="3305"/>
              <a:ext cx="110" cy="47"/>
            </a:xfrm>
            <a:custGeom>
              <a:avLst/>
              <a:gdLst/>
              <a:ahLst/>
              <a:cxnLst>
                <a:cxn ang="0">
                  <a:pos x="3" y="13"/>
                </a:cxn>
                <a:cxn ang="0">
                  <a:pos x="0" y="23"/>
                </a:cxn>
                <a:cxn ang="0">
                  <a:pos x="0" y="32"/>
                </a:cxn>
                <a:cxn ang="0">
                  <a:pos x="2" y="38"/>
                </a:cxn>
                <a:cxn ang="0">
                  <a:pos x="5" y="47"/>
                </a:cxn>
                <a:cxn ang="0">
                  <a:pos x="10" y="43"/>
                </a:cxn>
                <a:cxn ang="0">
                  <a:pos x="15" y="40"/>
                </a:cxn>
                <a:cxn ang="0">
                  <a:pos x="17" y="32"/>
                </a:cxn>
                <a:cxn ang="0">
                  <a:pos x="20" y="30"/>
                </a:cxn>
                <a:cxn ang="0">
                  <a:pos x="23" y="32"/>
                </a:cxn>
                <a:cxn ang="0">
                  <a:pos x="28" y="37"/>
                </a:cxn>
                <a:cxn ang="0">
                  <a:pos x="30" y="27"/>
                </a:cxn>
                <a:cxn ang="0">
                  <a:pos x="33" y="22"/>
                </a:cxn>
                <a:cxn ang="0">
                  <a:pos x="38" y="20"/>
                </a:cxn>
                <a:cxn ang="0">
                  <a:pos x="45" y="18"/>
                </a:cxn>
                <a:cxn ang="0">
                  <a:pos x="49" y="15"/>
                </a:cxn>
                <a:cxn ang="0">
                  <a:pos x="50" y="10"/>
                </a:cxn>
                <a:cxn ang="0">
                  <a:pos x="55" y="10"/>
                </a:cxn>
                <a:cxn ang="0">
                  <a:pos x="60" y="8"/>
                </a:cxn>
                <a:cxn ang="0">
                  <a:pos x="60" y="13"/>
                </a:cxn>
                <a:cxn ang="0">
                  <a:pos x="60" y="20"/>
                </a:cxn>
                <a:cxn ang="0">
                  <a:pos x="65" y="13"/>
                </a:cxn>
                <a:cxn ang="0">
                  <a:pos x="72" y="8"/>
                </a:cxn>
                <a:cxn ang="0">
                  <a:pos x="70" y="12"/>
                </a:cxn>
                <a:cxn ang="0">
                  <a:pos x="70" y="17"/>
                </a:cxn>
                <a:cxn ang="0">
                  <a:pos x="70" y="23"/>
                </a:cxn>
                <a:cxn ang="0">
                  <a:pos x="72" y="25"/>
                </a:cxn>
                <a:cxn ang="0">
                  <a:pos x="75" y="17"/>
                </a:cxn>
                <a:cxn ang="0">
                  <a:pos x="79" y="8"/>
                </a:cxn>
                <a:cxn ang="0">
                  <a:pos x="84" y="25"/>
                </a:cxn>
                <a:cxn ang="0">
                  <a:pos x="85" y="42"/>
                </a:cxn>
                <a:cxn ang="0">
                  <a:pos x="90" y="42"/>
                </a:cxn>
                <a:cxn ang="0">
                  <a:pos x="92" y="42"/>
                </a:cxn>
                <a:cxn ang="0">
                  <a:pos x="94" y="40"/>
                </a:cxn>
                <a:cxn ang="0">
                  <a:pos x="95" y="38"/>
                </a:cxn>
                <a:cxn ang="0">
                  <a:pos x="94" y="32"/>
                </a:cxn>
                <a:cxn ang="0">
                  <a:pos x="92" y="25"/>
                </a:cxn>
                <a:cxn ang="0">
                  <a:pos x="100" y="28"/>
                </a:cxn>
                <a:cxn ang="0">
                  <a:pos x="110" y="28"/>
                </a:cxn>
                <a:cxn ang="0">
                  <a:pos x="104" y="25"/>
                </a:cxn>
                <a:cxn ang="0">
                  <a:pos x="97" y="22"/>
                </a:cxn>
                <a:cxn ang="0">
                  <a:pos x="92" y="17"/>
                </a:cxn>
                <a:cxn ang="0">
                  <a:pos x="85" y="10"/>
                </a:cxn>
                <a:cxn ang="0">
                  <a:pos x="85" y="7"/>
                </a:cxn>
                <a:cxn ang="0">
                  <a:pos x="82" y="3"/>
                </a:cxn>
                <a:cxn ang="0">
                  <a:pos x="77" y="2"/>
                </a:cxn>
                <a:cxn ang="0">
                  <a:pos x="72" y="0"/>
                </a:cxn>
                <a:cxn ang="0">
                  <a:pos x="60" y="0"/>
                </a:cxn>
                <a:cxn ang="0">
                  <a:pos x="52" y="0"/>
                </a:cxn>
                <a:cxn ang="0">
                  <a:pos x="32" y="12"/>
                </a:cxn>
                <a:cxn ang="0">
                  <a:pos x="12" y="23"/>
                </a:cxn>
                <a:cxn ang="0">
                  <a:pos x="8" y="25"/>
                </a:cxn>
                <a:cxn ang="0">
                  <a:pos x="7" y="25"/>
                </a:cxn>
                <a:cxn ang="0">
                  <a:pos x="5" y="25"/>
                </a:cxn>
                <a:cxn ang="0">
                  <a:pos x="3" y="23"/>
                </a:cxn>
                <a:cxn ang="0">
                  <a:pos x="3" y="18"/>
                </a:cxn>
                <a:cxn ang="0">
                  <a:pos x="3" y="13"/>
                </a:cxn>
              </a:cxnLst>
              <a:rect l="0" t="0" r="r" b="b"/>
              <a:pathLst>
                <a:path w="110" h="47">
                  <a:moveTo>
                    <a:pt x="3" y="13"/>
                  </a:moveTo>
                  <a:lnTo>
                    <a:pt x="0" y="23"/>
                  </a:lnTo>
                  <a:lnTo>
                    <a:pt x="0" y="32"/>
                  </a:lnTo>
                  <a:lnTo>
                    <a:pt x="2" y="38"/>
                  </a:lnTo>
                  <a:lnTo>
                    <a:pt x="5" y="47"/>
                  </a:lnTo>
                  <a:lnTo>
                    <a:pt x="10" y="43"/>
                  </a:lnTo>
                  <a:lnTo>
                    <a:pt x="15" y="40"/>
                  </a:lnTo>
                  <a:lnTo>
                    <a:pt x="17" y="32"/>
                  </a:lnTo>
                  <a:lnTo>
                    <a:pt x="20" y="30"/>
                  </a:lnTo>
                  <a:lnTo>
                    <a:pt x="23" y="32"/>
                  </a:lnTo>
                  <a:lnTo>
                    <a:pt x="28" y="37"/>
                  </a:lnTo>
                  <a:lnTo>
                    <a:pt x="30" y="27"/>
                  </a:lnTo>
                  <a:lnTo>
                    <a:pt x="33" y="22"/>
                  </a:lnTo>
                  <a:lnTo>
                    <a:pt x="38" y="20"/>
                  </a:lnTo>
                  <a:lnTo>
                    <a:pt x="45" y="18"/>
                  </a:lnTo>
                  <a:lnTo>
                    <a:pt x="49" y="15"/>
                  </a:lnTo>
                  <a:lnTo>
                    <a:pt x="50" y="10"/>
                  </a:lnTo>
                  <a:lnTo>
                    <a:pt x="55" y="10"/>
                  </a:lnTo>
                  <a:lnTo>
                    <a:pt x="60" y="8"/>
                  </a:lnTo>
                  <a:lnTo>
                    <a:pt x="60" y="13"/>
                  </a:lnTo>
                  <a:lnTo>
                    <a:pt x="60" y="20"/>
                  </a:lnTo>
                  <a:lnTo>
                    <a:pt x="65" y="13"/>
                  </a:lnTo>
                  <a:lnTo>
                    <a:pt x="72" y="8"/>
                  </a:lnTo>
                  <a:lnTo>
                    <a:pt x="70" y="12"/>
                  </a:lnTo>
                  <a:lnTo>
                    <a:pt x="70" y="17"/>
                  </a:lnTo>
                  <a:lnTo>
                    <a:pt x="70" y="23"/>
                  </a:lnTo>
                  <a:lnTo>
                    <a:pt x="72" y="25"/>
                  </a:lnTo>
                  <a:lnTo>
                    <a:pt x="75" y="17"/>
                  </a:lnTo>
                  <a:lnTo>
                    <a:pt x="79" y="8"/>
                  </a:lnTo>
                  <a:lnTo>
                    <a:pt x="84" y="25"/>
                  </a:lnTo>
                  <a:lnTo>
                    <a:pt x="85" y="42"/>
                  </a:lnTo>
                  <a:lnTo>
                    <a:pt x="90" y="42"/>
                  </a:lnTo>
                  <a:lnTo>
                    <a:pt x="92" y="42"/>
                  </a:lnTo>
                  <a:lnTo>
                    <a:pt x="94" y="40"/>
                  </a:lnTo>
                  <a:lnTo>
                    <a:pt x="95" y="38"/>
                  </a:lnTo>
                  <a:lnTo>
                    <a:pt x="94" y="32"/>
                  </a:lnTo>
                  <a:lnTo>
                    <a:pt x="92" y="25"/>
                  </a:lnTo>
                  <a:lnTo>
                    <a:pt x="100" y="28"/>
                  </a:lnTo>
                  <a:lnTo>
                    <a:pt x="110" y="28"/>
                  </a:lnTo>
                  <a:lnTo>
                    <a:pt x="104" y="25"/>
                  </a:lnTo>
                  <a:lnTo>
                    <a:pt x="97" y="22"/>
                  </a:lnTo>
                  <a:lnTo>
                    <a:pt x="92" y="17"/>
                  </a:lnTo>
                  <a:lnTo>
                    <a:pt x="85" y="10"/>
                  </a:lnTo>
                  <a:lnTo>
                    <a:pt x="85" y="7"/>
                  </a:lnTo>
                  <a:lnTo>
                    <a:pt x="82" y="3"/>
                  </a:lnTo>
                  <a:lnTo>
                    <a:pt x="77" y="2"/>
                  </a:lnTo>
                  <a:lnTo>
                    <a:pt x="72" y="0"/>
                  </a:lnTo>
                  <a:lnTo>
                    <a:pt x="60" y="0"/>
                  </a:lnTo>
                  <a:lnTo>
                    <a:pt x="52" y="0"/>
                  </a:lnTo>
                  <a:lnTo>
                    <a:pt x="32" y="12"/>
                  </a:lnTo>
                  <a:lnTo>
                    <a:pt x="12" y="23"/>
                  </a:lnTo>
                  <a:lnTo>
                    <a:pt x="8" y="25"/>
                  </a:lnTo>
                  <a:lnTo>
                    <a:pt x="7" y="25"/>
                  </a:lnTo>
                  <a:lnTo>
                    <a:pt x="5" y="25"/>
                  </a:lnTo>
                  <a:lnTo>
                    <a:pt x="3" y="23"/>
                  </a:lnTo>
                  <a:lnTo>
                    <a:pt x="3" y="18"/>
                  </a:lnTo>
                  <a:lnTo>
                    <a:pt x="3" y="13"/>
                  </a:lnTo>
                  <a:close/>
                </a:path>
              </a:pathLst>
            </a:custGeom>
            <a:solidFill>
              <a:srgbClr val="1F1A17"/>
            </a:solidFill>
            <a:ln w="9525">
              <a:noFill/>
              <a:round/>
              <a:headEnd/>
              <a:tailEnd/>
            </a:ln>
          </p:spPr>
          <p:txBody>
            <a:bodyPr/>
            <a:lstStyle/>
            <a:p>
              <a:endParaRPr lang="en-US"/>
            </a:p>
          </p:txBody>
        </p:sp>
        <p:sp>
          <p:nvSpPr>
            <p:cNvPr id="5612" name="Freeform 1516"/>
            <p:cNvSpPr>
              <a:spLocks/>
            </p:cNvSpPr>
            <p:nvPr/>
          </p:nvSpPr>
          <p:spPr bwMode="auto">
            <a:xfrm>
              <a:off x="3811" y="3368"/>
              <a:ext cx="20" cy="16"/>
            </a:xfrm>
            <a:custGeom>
              <a:avLst/>
              <a:gdLst/>
              <a:ahLst/>
              <a:cxnLst>
                <a:cxn ang="0">
                  <a:pos x="0" y="14"/>
                </a:cxn>
                <a:cxn ang="0">
                  <a:pos x="2" y="12"/>
                </a:cxn>
                <a:cxn ang="0">
                  <a:pos x="4" y="7"/>
                </a:cxn>
                <a:cxn ang="0">
                  <a:pos x="5" y="4"/>
                </a:cxn>
                <a:cxn ang="0">
                  <a:pos x="7" y="2"/>
                </a:cxn>
                <a:cxn ang="0">
                  <a:pos x="9" y="0"/>
                </a:cxn>
                <a:cxn ang="0">
                  <a:pos x="12" y="2"/>
                </a:cxn>
                <a:cxn ang="0">
                  <a:pos x="17" y="9"/>
                </a:cxn>
                <a:cxn ang="0">
                  <a:pos x="20" y="16"/>
                </a:cxn>
                <a:cxn ang="0">
                  <a:pos x="15" y="14"/>
                </a:cxn>
                <a:cxn ang="0">
                  <a:pos x="7" y="14"/>
                </a:cxn>
                <a:cxn ang="0">
                  <a:pos x="2" y="16"/>
                </a:cxn>
                <a:cxn ang="0">
                  <a:pos x="0" y="14"/>
                </a:cxn>
              </a:cxnLst>
              <a:rect l="0" t="0" r="r" b="b"/>
              <a:pathLst>
                <a:path w="20" h="16">
                  <a:moveTo>
                    <a:pt x="0" y="14"/>
                  </a:moveTo>
                  <a:lnTo>
                    <a:pt x="2" y="12"/>
                  </a:lnTo>
                  <a:lnTo>
                    <a:pt x="4" y="7"/>
                  </a:lnTo>
                  <a:lnTo>
                    <a:pt x="5" y="4"/>
                  </a:lnTo>
                  <a:lnTo>
                    <a:pt x="7" y="2"/>
                  </a:lnTo>
                  <a:lnTo>
                    <a:pt x="9" y="0"/>
                  </a:lnTo>
                  <a:lnTo>
                    <a:pt x="12" y="2"/>
                  </a:lnTo>
                  <a:lnTo>
                    <a:pt x="17" y="9"/>
                  </a:lnTo>
                  <a:lnTo>
                    <a:pt x="20" y="16"/>
                  </a:lnTo>
                  <a:lnTo>
                    <a:pt x="15" y="14"/>
                  </a:lnTo>
                  <a:lnTo>
                    <a:pt x="7" y="14"/>
                  </a:lnTo>
                  <a:lnTo>
                    <a:pt x="2" y="16"/>
                  </a:lnTo>
                  <a:lnTo>
                    <a:pt x="0" y="14"/>
                  </a:lnTo>
                  <a:close/>
                </a:path>
              </a:pathLst>
            </a:custGeom>
            <a:solidFill>
              <a:srgbClr val="1F1A17"/>
            </a:solidFill>
            <a:ln w="9525">
              <a:noFill/>
              <a:round/>
              <a:headEnd/>
              <a:tailEnd/>
            </a:ln>
          </p:spPr>
          <p:txBody>
            <a:bodyPr/>
            <a:lstStyle/>
            <a:p>
              <a:endParaRPr lang="en-US"/>
            </a:p>
          </p:txBody>
        </p:sp>
        <p:sp>
          <p:nvSpPr>
            <p:cNvPr id="5613" name="Freeform 1517"/>
            <p:cNvSpPr>
              <a:spLocks/>
            </p:cNvSpPr>
            <p:nvPr/>
          </p:nvSpPr>
          <p:spPr bwMode="auto">
            <a:xfrm>
              <a:off x="3751" y="3332"/>
              <a:ext cx="30" cy="28"/>
            </a:xfrm>
            <a:custGeom>
              <a:avLst/>
              <a:gdLst/>
              <a:ahLst/>
              <a:cxnLst>
                <a:cxn ang="0">
                  <a:pos x="10" y="0"/>
                </a:cxn>
                <a:cxn ang="0">
                  <a:pos x="5" y="3"/>
                </a:cxn>
                <a:cxn ang="0">
                  <a:pos x="0" y="11"/>
                </a:cxn>
                <a:cxn ang="0">
                  <a:pos x="7" y="21"/>
                </a:cxn>
                <a:cxn ang="0">
                  <a:pos x="14" y="28"/>
                </a:cxn>
                <a:cxn ang="0">
                  <a:pos x="12" y="16"/>
                </a:cxn>
                <a:cxn ang="0">
                  <a:pos x="22" y="28"/>
                </a:cxn>
                <a:cxn ang="0">
                  <a:pos x="24" y="25"/>
                </a:cxn>
                <a:cxn ang="0">
                  <a:pos x="24" y="20"/>
                </a:cxn>
                <a:cxn ang="0">
                  <a:pos x="24" y="10"/>
                </a:cxn>
                <a:cxn ang="0">
                  <a:pos x="29" y="5"/>
                </a:cxn>
                <a:cxn ang="0">
                  <a:pos x="30" y="3"/>
                </a:cxn>
                <a:cxn ang="0">
                  <a:pos x="10" y="8"/>
                </a:cxn>
                <a:cxn ang="0">
                  <a:pos x="10" y="0"/>
                </a:cxn>
              </a:cxnLst>
              <a:rect l="0" t="0" r="r" b="b"/>
              <a:pathLst>
                <a:path w="30" h="28">
                  <a:moveTo>
                    <a:pt x="10" y="0"/>
                  </a:moveTo>
                  <a:lnTo>
                    <a:pt x="5" y="3"/>
                  </a:lnTo>
                  <a:lnTo>
                    <a:pt x="0" y="11"/>
                  </a:lnTo>
                  <a:lnTo>
                    <a:pt x="7" y="21"/>
                  </a:lnTo>
                  <a:lnTo>
                    <a:pt x="14" y="28"/>
                  </a:lnTo>
                  <a:lnTo>
                    <a:pt x="12" y="16"/>
                  </a:lnTo>
                  <a:lnTo>
                    <a:pt x="22" y="28"/>
                  </a:lnTo>
                  <a:lnTo>
                    <a:pt x="24" y="25"/>
                  </a:lnTo>
                  <a:lnTo>
                    <a:pt x="24" y="20"/>
                  </a:lnTo>
                  <a:lnTo>
                    <a:pt x="24" y="10"/>
                  </a:lnTo>
                  <a:lnTo>
                    <a:pt x="29" y="5"/>
                  </a:lnTo>
                  <a:lnTo>
                    <a:pt x="30" y="3"/>
                  </a:lnTo>
                  <a:lnTo>
                    <a:pt x="10" y="8"/>
                  </a:lnTo>
                  <a:lnTo>
                    <a:pt x="10" y="0"/>
                  </a:lnTo>
                  <a:close/>
                </a:path>
              </a:pathLst>
            </a:custGeom>
            <a:solidFill>
              <a:srgbClr val="1F1A17"/>
            </a:solidFill>
            <a:ln w="9525">
              <a:noFill/>
              <a:round/>
              <a:headEnd/>
              <a:tailEnd/>
            </a:ln>
          </p:spPr>
          <p:txBody>
            <a:bodyPr/>
            <a:lstStyle/>
            <a:p>
              <a:endParaRPr lang="en-US"/>
            </a:p>
          </p:txBody>
        </p:sp>
        <p:sp>
          <p:nvSpPr>
            <p:cNvPr id="5614" name="Freeform 1518"/>
            <p:cNvSpPr>
              <a:spLocks/>
            </p:cNvSpPr>
            <p:nvPr/>
          </p:nvSpPr>
          <p:spPr bwMode="auto">
            <a:xfrm>
              <a:off x="3653" y="3292"/>
              <a:ext cx="56" cy="18"/>
            </a:xfrm>
            <a:custGeom>
              <a:avLst/>
              <a:gdLst/>
              <a:ahLst/>
              <a:cxnLst>
                <a:cxn ang="0">
                  <a:pos x="0" y="1"/>
                </a:cxn>
                <a:cxn ang="0">
                  <a:pos x="3" y="0"/>
                </a:cxn>
                <a:cxn ang="0">
                  <a:pos x="15" y="1"/>
                </a:cxn>
                <a:cxn ang="0">
                  <a:pos x="31" y="6"/>
                </a:cxn>
                <a:cxn ang="0">
                  <a:pos x="40" y="10"/>
                </a:cxn>
                <a:cxn ang="0">
                  <a:pos x="38" y="0"/>
                </a:cxn>
                <a:cxn ang="0">
                  <a:pos x="41" y="0"/>
                </a:cxn>
                <a:cxn ang="0">
                  <a:pos x="48" y="0"/>
                </a:cxn>
                <a:cxn ang="0">
                  <a:pos x="53" y="5"/>
                </a:cxn>
                <a:cxn ang="0">
                  <a:pos x="56" y="8"/>
                </a:cxn>
                <a:cxn ang="0">
                  <a:pos x="55" y="18"/>
                </a:cxn>
                <a:cxn ang="0">
                  <a:pos x="51" y="6"/>
                </a:cxn>
                <a:cxn ang="0">
                  <a:pos x="48" y="10"/>
                </a:cxn>
                <a:cxn ang="0">
                  <a:pos x="38" y="13"/>
                </a:cxn>
                <a:cxn ang="0">
                  <a:pos x="23" y="13"/>
                </a:cxn>
                <a:cxn ang="0">
                  <a:pos x="13" y="11"/>
                </a:cxn>
                <a:cxn ang="0">
                  <a:pos x="10" y="1"/>
                </a:cxn>
                <a:cxn ang="0">
                  <a:pos x="0" y="1"/>
                </a:cxn>
              </a:cxnLst>
              <a:rect l="0" t="0" r="r" b="b"/>
              <a:pathLst>
                <a:path w="56" h="18">
                  <a:moveTo>
                    <a:pt x="0" y="1"/>
                  </a:moveTo>
                  <a:lnTo>
                    <a:pt x="3" y="0"/>
                  </a:lnTo>
                  <a:lnTo>
                    <a:pt x="15" y="1"/>
                  </a:lnTo>
                  <a:lnTo>
                    <a:pt x="31" y="6"/>
                  </a:lnTo>
                  <a:lnTo>
                    <a:pt x="40" y="10"/>
                  </a:lnTo>
                  <a:lnTo>
                    <a:pt x="38" y="0"/>
                  </a:lnTo>
                  <a:lnTo>
                    <a:pt x="41" y="0"/>
                  </a:lnTo>
                  <a:lnTo>
                    <a:pt x="48" y="0"/>
                  </a:lnTo>
                  <a:lnTo>
                    <a:pt x="53" y="5"/>
                  </a:lnTo>
                  <a:lnTo>
                    <a:pt x="56" y="8"/>
                  </a:lnTo>
                  <a:lnTo>
                    <a:pt x="55" y="18"/>
                  </a:lnTo>
                  <a:lnTo>
                    <a:pt x="51" y="6"/>
                  </a:lnTo>
                  <a:lnTo>
                    <a:pt x="48" y="10"/>
                  </a:lnTo>
                  <a:lnTo>
                    <a:pt x="38" y="13"/>
                  </a:lnTo>
                  <a:lnTo>
                    <a:pt x="23" y="13"/>
                  </a:lnTo>
                  <a:lnTo>
                    <a:pt x="13" y="11"/>
                  </a:lnTo>
                  <a:lnTo>
                    <a:pt x="10" y="1"/>
                  </a:lnTo>
                  <a:lnTo>
                    <a:pt x="0" y="1"/>
                  </a:lnTo>
                  <a:close/>
                </a:path>
              </a:pathLst>
            </a:custGeom>
            <a:solidFill>
              <a:srgbClr val="1F1A17"/>
            </a:solidFill>
            <a:ln w="9525">
              <a:noFill/>
              <a:round/>
              <a:headEnd/>
              <a:tailEnd/>
            </a:ln>
          </p:spPr>
          <p:txBody>
            <a:bodyPr/>
            <a:lstStyle/>
            <a:p>
              <a:endParaRPr lang="en-US"/>
            </a:p>
          </p:txBody>
        </p:sp>
        <p:sp>
          <p:nvSpPr>
            <p:cNvPr id="5615" name="Freeform 1519"/>
            <p:cNvSpPr>
              <a:spLocks/>
            </p:cNvSpPr>
            <p:nvPr/>
          </p:nvSpPr>
          <p:spPr bwMode="auto">
            <a:xfrm>
              <a:off x="3654" y="3322"/>
              <a:ext cx="44" cy="30"/>
            </a:xfrm>
            <a:custGeom>
              <a:avLst/>
              <a:gdLst/>
              <a:ahLst/>
              <a:cxnLst>
                <a:cxn ang="0">
                  <a:pos x="0" y="0"/>
                </a:cxn>
                <a:cxn ang="0">
                  <a:pos x="10" y="3"/>
                </a:cxn>
                <a:cxn ang="0">
                  <a:pos x="22" y="8"/>
                </a:cxn>
                <a:cxn ang="0">
                  <a:pos x="29" y="13"/>
                </a:cxn>
                <a:cxn ang="0">
                  <a:pos x="35" y="16"/>
                </a:cxn>
                <a:cxn ang="0">
                  <a:pos x="40" y="23"/>
                </a:cxn>
                <a:cxn ang="0">
                  <a:pos x="44" y="28"/>
                </a:cxn>
                <a:cxn ang="0">
                  <a:pos x="42" y="30"/>
                </a:cxn>
                <a:cxn ang="0">
                  <a:pos x="40" y="30"/>
                </a:cxn>
                <a:cxn ang="0">
                  <a:pos x="37" y="30"/>
                </a:cxn>
                <a:cxn ang="0">
                  <a:pos x="35" y="28"/>
                </a:cxn>
                <a:cxn ang="0">
                  <a:pos x="30" y="23"/>
                </a:cxn>
                <a:cxn ang="0">
                  <a:pos x="27" y="20"/>
                </a:cxn>
                <a:cxn ang="0">
                  <a:pos x="25" y="23"/>
                </a:cxn>
                <a:cxn ang="0">
                  <a:pos x="25" y="25"/>
                </a:cxn>
                <a:cxn ang="0">
                  <a:pos x="22" y="25"/>
                </a:cxn>
                <a:cxn ang="0">
                  <a:pos x="20" y="26"/>
                </a:cxn>
                <a:cxn ang="0">
                  <a:pos x="19" y="21"/>
                </a:cxn>
                <a:cxn ang="0">
                  <a:pos x="17" y="18"/>
                </a:cxn>
                <a:cxn ang="0">
                  <a:pos x="14" y="16"/>
                </a:cxn>
                <a:cxn ang="0">
                  <a:pos x="10" y="15"/>
                </a:cxn>
                <a:cxn ang="0">
                  <a:pos x="12" y="11"/>
                </a:cxn>
                <a:cxn ang="0">
                  <a:pos x="12" y="8"/>
                </a:cxn>
                <a:cxn ang="0">
                  <a:pos x="5" y="3"/>
                </a:cxn>
                <a:cxn ang="0">
                  <a:pos x="0" y="0"/>
                </a:cxn>
              </a:cxnLst>
              <a:rect l="0" t="0" r="r" b="b"/>
              <a:pathLst>
                <a:path w="44" h="30">
                  <a:moveTo>
                    <a:pt x="0" y="0"/>
                  </a:moveTo>
                  <a:lnTo>
                    <a:pt x="10" y="3"/>
                  </a:lnTo>
                  <a:lnTo>
                    <a:pt x="22" y="8"/>
                  </a:lnTo>
                  <a:lnTo>
                    <a:pt x="29" y="13"/>
                  </a:lnTo>
                  <a:lnTo>
                    <a:pt x="35" y="16"/>
                  </a:lnTo>
                  <a:lnTo>
                    <a:pt x="40" y="23"/>
                  </a:lnTo>
                  <a:lnTo>
                    <a:pt x="44" y="28"/>
                  </a:lnTo>
                  <a:lnTo>
                    <a:pt x="42" y="30"/>
                  </a:lnTo>
                  <a:lnTo>
                    <a:pt x="40" y="30"/>
                  </a:lnTo>
                  <a:lnTo>
                    <a:pt x="37" y="30"/>
                  </a:lnTo>
                  <a:lnTo>
                    <a:pt x="35" y="28"/>
                  </a:lnTo>
                  <a:lnTo>
                    <a:pt x="30" y="23"/>
                  </a:lnTo>
                  <a:lnTo>
                    <a:pt x="27" y="20"/>
                  </a:lnTo>
                  <a:lnTo>
                    <a:pt x="25" y="23"/>
                  </a:lnTo>
                  <a:lnTo>
                    <a:pt x="25" y="25"/>
                  </a:lnTo>
                  <a:lnTo>
                    <a:pt x="22" y="25"/>
                  </a:lnTo>
                  <a:lnTo>
                    <a:pt x="20" y="26"/>
                  </a:lnTo>
                  <a:lnTo>
                    <a:pt x="19" y="21"/>
                  </a:lnTo>
                  <a:lnTo>
                    <a:pt x="17" y="18"/>
                  </a:lnTo>
                  <a:lnTo>
                    <a:pt x="14" y="16"/>
                  </a:lnTo>
                  <a:lnTo>
                    <a:pt x="10" y="15"/>
                  </a:lnTo>
                  <a:lnTo>
                    <a:pt x="12" y="11"/>
                  </a:lnTo>
                  <a:lnTo>
                    <a:pt x="12" y="8"/>
                  </a:lnTo>
                  <a:lnTo>
                    <a:pt x="5" y="3"/>
                  </a:lnTo>
                  <a:lnTo>
                    <a:pt x="0" y="0"/>
                  </a:lnTo>
                  <a:close/>
                </a:path>
              </a:pathLst>
            </a:custGeom>
            <a:solidFill>
              <a:srgbClr val="1F1A17"/>
            </a:solidFill>
            <a:ln w="9525">
              <a:noFill/>
              <a:round/>
              <a:headEnd/>
              <a:tailEnd/>
            </a:ln>
          </p:spPr>
          <p:txBody>
            <a:bodyPr/>
            <a:lstStyle/>
            <a:p>
              <a:endParaRPr lang="en-US"/>
            </a:p>
          </p:txBody>
        </p:sp>
        <p:sp>
          <p:nvSpPr>
            <p:cNvPr id="5616" name="Freeform 1520"/>
            <p:cNvSpPr>
              <a:spLocks/>
            </p:cNvSpPr>
            <p:nvPr/>
          </p:nvSpPr>
          <p:spPr bwMode="auto">
            <a:xfrm>
              <a:off x="3709" y="3323"/>
              <a:ext cx="37" cy="19"/>
            </a:xfrm>
            <a:custGeom>
              <a:avLst/>
              <a:gdLst/>
              <a:ahLst/>
              <a:cxnLst>
                <a:cxn ang="0">
                  <a:pos x="9" y="0"/>
                </a:cxn>
                <a:cxn ang="0">
                  <a:pos x="0" y="4"/>
                </a:cxn>
                <a:cxn ang="0">
                  <a:pos x="2" y="12"/>
                </a:cxn>
                <a:cxn ang="0">
                  <a:pos x="7" y="14"/>
                </a:cxn>
                <a:cxn ang="0">
                  <a:pos x="15" y="19"/>
                </a:cxn>
                <a:cxn ang="0">
                  <a:pos x="29" y="17"/>
                </a:cxn>
                <a:cxn ang="0">
                  <a:pos x="37" y="14"/>
                </a:cxn>
                <a:cxn ang="0">
                  <a:pos x="31" y="14"/>
                </a:cxn>
                <a:cxn ang="0">
                  <a:pos x="19" y="12"/>
                </a:cxn>
                <a:cxn ang="0">
                  <a:pos x="10" y="5"/>
                </a:cxn>
                <a:cxn ang="0">
                  <a:pos x="9" y="0"/>
                </a:cxn>
              </a:cxnLst>
              <a:rect l="0" t="0" r="r" b="b"/>
              <a:pathLst>
                <a:path w="37" h="19">
                  <a:moveTo>
                    <a:pt x="9" y="0"/>
                  </a:moveTo>
                  <a:lnTo>
                    <a:pt x="0" y="4"/>
                  </a:lnTo>
                  <a:lnTo>
                    <a:pt x="2" y="12"/>
                  </a:lnTo>
                  <a:lnTo>
                    <a:pt x="7" y="14"/>
                  </a:lnTo>
                  <a:lnTo>
                    <a:pt x="15" y="19"/>
                  </a:lnTo>
                  <a:lnTo>
                    <a:pt x="29" y="17"/>
                  </a:lnTo>
                  <a:lnTo>
                    <a:pt x="37" y="14"/>
                  </a:lnTo>
                  <a:lnTo>
                    <a:pt x="31" y="14"/>
                  </a:lnTo>
                  <a:lnTo>
                    <a:pt x="19" y="12"/>
                  </a:lnTo>
                  <a:lnTo>
                    <a:pt x="10" y="5"/>
                  </a:lnTo>
                  <a:lnTo>
                    <a:pt x="9" y="0"/>
                  </a:lnTo>
                  <a:close/>
                </a:path>
              </a:pathLst>
            </a:custGeom>
            <a:solidFill>
              <a:srgbClr val="1F1A17"/>
            </a:solidFill>
            <a:ln w="9525">
              <a:noFill/>
              <a:round/>
              <a:headEnd/>
              <a:tailEnd/>
            </a:ln>
          </p:spPr>
          <p:txBody>
            <a:bodyPr/>
            <a:lstStyle/>
            <a:p>
              <a:endParaRPr lang="en-US"/>
            </a:p>
          </p:txBody>
        </p:sp>
        <p:sp>
          <p:nvSpPr>
            <p:cNvPr id="5617" name="Freeform 1521"/>
            <p:cNvSpPr>
              <a:spLocks/>
            </p:cNvSpPr>
            <p:nvPr/>
          </p:nvSpPr>
          <p:spPr bwMode="auto">
            <a:xfrm>
              <a:off x="3698" y="3216"/>
              <a:ext cx="78" cy="64"/>
            </a:xfrm>
            <a:custGeom>
              <a:avLst/>
              <a:gdLst/>
              <a:ahLst/>
              <a:cxnLst>
                <a:cxn ang="0">
                  <a:pos x="0" y="0"/>
                </a:cxn>
                <a:cxn ang="0">
                  <a:pos x="10" y="7"/>
                </a:cxn>
                <a:cxn ang="0">
                  <a:pos x="28" y="20"/>
                </a:cxn>
                <a:cxn ang="0">
                  <a:pos x="43" y="30"/>
                </a:cxn>
                <a:cxn ang="0">
                  <a:pos x="53" y="39"/>
                </a:cxn>
                <a:cxn ang="0">
                  <a:pos x="68" y="42"/>
                </a:cxn>
                <a:cxn ang="0">
                  <a:pos x="78" y="44"/>
                </a:cxn>
                <a:cxn ang="0">
                  <a:pos x="77" y="50"/>
                </a:cxn>
                <a:cxn ang="0">
                  <a:pos x="75" y="54"/>
                </a:cxn>
                <a:cxn ang="0">
                  <a:pos x="72" y="54"/>
                </a:cxn>
                <a:cxn ang="0">
                  <a:pos x="67" y="55"/>
                </a:cxn>
                <a:cxn ang="0">
                  <a:pos x="62" y="50"/>
                </a:cxn>
                <a:cxn ang="0">
                  <a:pos x="55" y="44"/>
                </a:cxn>
                <a:cxn ang="0">
                  <a:pos x="60" y="52"/>
                </a:cxn>
                <a:cxn ang="0">
                  <a:pos x="67" y="59"/>
                </a:cxn>
                <a:cxn ang="0">
                  <a:pos x="62" y="62"/>
                </a:cxn>
                <a:cxn ang="0">
                  <a:pos x="57" y="64"/>
                </a:cxn>
                <a:cxn ang="0">
                  <a:pos x="55" y="59"/>
                </a:cxn>
                <a:cxn ang="0">
                  <a:pos x="52" y="54"/>
                </a:cxn>
                <a:cxn ang="0">
                  <a:pos x="48" y="52"/>
                </a:cxn>
                <a:cxn ang="0">
                  <a:pos x="45" y="50"/>
                </a:cxn>
                <a:cxn ang="0">
                  <a:pos x="42" y="44"/>
                </a:cxn>
                <a:cxn ang="0">
                  <a:pos x="38" y="35"/>
                </a:cxn>
                <a:cxn ang="0">
                  <a:pos x="31" y="42"/>
                </a:cxn>
                <a:cxn ang="0">
                  <a:pos x="26" y="49"/>
                </a:cxn>
                <a:cxn ang="0">
                  <a:pos x="25" y="39"/>
                </a:cxn>
                <a:cxn ang="0">
                  <a:pos x="26" y="27"/>
                </a:cxn>
                <a:cxn ang="0">
                  <a:pos x="23" y="34"/>
                </a:cxn>
                <a:cxn ang="0">
                  <a:pos x="20" y="39"/>
                </a:cxn>
                <a:cxn ang="0">
                  <a:pos x="16" y="27"/>
                </a:cxn>
                <a:cxn ang="0">
                  <a:pos x="11" y="19"/>
                </a:cxn>
                <a:cxn ang="0">
                  <a:pos x="6" y="9"/>
                </a:cxn>
                <a:cxn ang="0">
                  <a:pos x="0" y="0"/>
                </a:cxn>
              </a:cxnLst>
              <a:rect l="0" t="0" r="r" b="b"/>
              <a:pathLst>
                <a:path w="78" h="64">
                  <a:moveTo>
                    <a:pt x="0" y="0"/>
                  </a:moveTo>
                  <a:lnTo>
                    <a:pt x="10" y="7"/>
                  </a:lnTo>
                  <a:lnTo>
                    <a:pt x="28" y="20"/>
                  </a:lnTo>
                  <a:lnTo>
                    <a:pt x="43" y="30"/>
                  </a:lnTo>
                  <a:lnTo>
                    <a:pt x="53" y="39"/>
                  </a:lnTo>
                  <a:lnTo>
                    <a:pt x="68" y="42"/>
                  </a:lnTo>
                  <a:lnTo>
                    <a:pt x="78" y="44"/>
                  </a:lnTo>
                  <a:lnTo>
                    <a:pt x="77" y="50"/>
                  </a:lnTo>
                  <a:lnTo>
                    <a:pt x="75" y="54"/>
                  </a:lnTo>
                  <a:lnTo>
                    <a:pt x="72" y="54"/>
                  </a:lnTo>
                  <a:lnTo>
                    <a:pt x="67" y="55"/>
                  </a:lnTo>
                  <a:lnTo>
                    <a:pt x="62" y="50"/>
                  </a:lnTo>
                  <a:lnTo>
                    <a:pt x="55" y="44"/>
                  </a:lnTo>
                  <a:lnTo>
                    <a:pt x="60" y="52"/>
                  </a:lnTo>
                  <a:lnTo>
                    <a:pt x="67" y="59"/>
                  </a:lnTo>
                  <a:lnTo>
                    <a:pt x="62" y="62"/>
                  </a:lnTo>
                  <a:lnTo>
                    <a:pt x="57" y="64"/>
                  </a:lnTo>
                  <a:lnTo>
                    <a:pt x="55" y="59"/>
                  </a:lnTo>
                  <a:lnTo>
                    <a:pt x="52" y="54"/>
                  </a:lnTo>
                  <a:lnTo>
                    <a:pt x="48" y="52"/>
                  </a:lnTo>
                  <a:lnTo>
                    <a:pt x="45" y="50"/>
                  </a:lnTo>
                  <a:lnTo>
                    <a:pt x="42" y="44"/>
                  </a:lnTo>
                  <a:lnTo>
                    <a:pt x="38" y="35"/>
                  </a:lnTo>
                  <a:lnTo>
                    <a:pt x="31" y="42"/>
                  </a:lnTo>
                  <a:lnTo>
                    <a:pt x="26" y="49"/>
                  </a:lnTo>
                  <a:lnTo>
                    <a:pt x="25" y="39"/>
                  </a:lnTo>
                  <a:lnTo>
                    <a:pt x="26" y="27"/>
                  </a:lnTo>
                  <a:lnTo>
                    <a:pt x="23" y="34"/>
                  </a:lnTo>
                  <a:lnTo>
                    <a:pt x="20" y="39"/>
                  </a:lnTo>
                  <a:lnTo>
                    <a:pt x="16" y="27"/>
                  </a:lnTo>
                  <a:lnTo>
                    <a:pt x="11" y="19"/>
                  </a:lnTo>
                  <a:lnTo>
                    <a:pt x="6" y="9"/>
                  </a:lnTo>
                  <a:lnTo>
                    <a:pt x="0" y="0"/>
                  </a:lnTo>
                  <a:close/>
                </a:path>
              </a:pathLst>
            </a:custGeom>
            <a:solidFill>
              <a:srgbClr val="1F1A17"/>
            </a:solidFill>
            <a:ln w="9525">
              <a:noFill/>
              <a:round/>
              <a:headEnd/>
              <a:tailEnd/>
            </a:ln>
          </p:spPr>
          <p:txBody>
            <a:bodyPr/>
            <a:lstStyle/>
            <a:p>
              <a:endParaRPr lang="en-US"/>
            </a:p>
          </p:txBody>
        </p:sp>
        <p:sp>
          <p:nvSpPr>
            <p:cNvPr id="5618" name="Freeform 1522"/>
            <p:cNvSpPr>
              <a:spLocks/>
            </p:cNvSpPr>
            <p:nvPr/>
          </p:nvSpPr>
          <p:spPr bwMode="auto">
            <a:xfrm>
              <a:off x="3658" y="3148"/>
              <a:ext cx="63" cy="40"/>
            </a:xfrm>
            <a:custGeom>
              <a:avLst/>
              <a:gdLst/>
              <a:ahLst/>
              <a:cxnLst>
                <a:cxn ang="0">
                  <a:pos x="0" y="0"/>
                </a:cxn>
                <a:cxn ang="0">
                  <a:pos x="10" y="10"/>
                </a:cxn>
                <a:cxn ang="0">
                  <a:pos x="20" y="18"/>
                </a:cxn>
                <a:cxn ang="0">
                  <a:pos x="25" y="20"/>
                </a:cxn>
                <a:cxn ang="0">
                  <a:pos x="31" y="21"/>
                </a:cxn>
                <a:cxn ang="0">
                  <a:pos x="36" y="21"/>
                </a:cxn>
                <a:cxn ang="0">
                  <a:pos x="45" y="20"/>
                </a:cxn>
                <a:cxn ang="0">
                  <a:pos x="48" y="21"/>
                </a:cxn>
                <a:cxn ang="0">
                  <a:pos x="51" y="23"/>
                </a:cxn>
                <a:cxn ang="0">
                  <a:pos x="58" y="32"/>
                </a:cxn>
                <a:cxn ang="0">
                  <a:pos x="63" y="40"/>
                </a:cxn>
                <a:cxn ang="0">
                  <a:pos x="48" y="33"/>
                </a:cxn>
                <a:cxn ang="0">
                  <a:pos x="31" y="26"/>
                </a:cxn>
                <a:cxn ang="0">
                  <a:pos x="31" y="30"/>
                </a:cxn>
                <a:cxn ang="0">
                  <a:pos x="30" y="33"/>
                </a:cxn>
                <a:cxn ang="0">
                  <a:pos x="26" y="33"/>
                </a:cxn>
                <a:cxn ang="0">
                  <a:pos x="23" y="33"/>
                </a:cxn>
                <a:cxn ang="0">
                  <a:pos x="23" y="28"/>
                </a:cxn>
                <a:cxn ang="0">
                  <a:pos x="21" y="25"/>
                </a:cxn>
                <a:cxn ang="0">
                  <a:pos x="15" y="21"/>
                </a:cxn>
                <a:cxn ang="0">
                  <a:pos x="8" y="18"/>
                </a:cxn>
                <a:cxn ang="0">
                  <a:pos x="6" y="13"/>
                </a:cxn>
                <a:cxn ang="0">
                  <a:pos x="5" y="10"/>
                </a:cxn>
                <a:cxn ang="0">
                  <a:pos x="3" y="10"/>
                </a:cxn>
                <a:cxn ang="0">
                  <a:pos x="1" y="11"/>
                </a:cxn>
                <a:cxn ang="0">
                  <a:pos x="0" y="6"/>
                </a:cxn>
                <a:cxn ang="0">
                  <a:pos x="0" y="0"/>
                </a:cxn>
              </a:cxnLst>
              <a:rect l="0" t="0" r="r" b="b"/>
              <a:pathLst>
                <a:path w="63" h="40">
                  <a:moveTo>
                    <a:pt x="0" y="0"/>
                  </a:moveTo>
                  <a:lnTo>
                    <a:pt x="10" y="10"/>
                  </a:lnTo>
                  <a:lnTo>
                    <a:pt x="20" y="18"/>
                  </a:lnTo>
                  <a:lnTo>
                    <a:pt x="25" y="20"/>
                  </a:lnTo>
                  <a:lnTo>
                    <a:pt x="31" y="21"/>
                  </a:lnTo>
                  <a:lnTo>
                    <a:pt x="36" y="21"/>
                  </a:lnTo>
                  <a:lnTo>
                    <a:pt x="45" y="20"/>
                  </a:lnTo>
                  <a:lnTo>
                    <a:pt x="48" y="21"/>
                  </a:lnTo>
                  <a:lnTo>
                    <a:pt x="51" y="23"/>
                  </a:lnTo>
                  <a:lnTo>
                    <a:pt x="58" y="32"/>
                  </a:lnTo>
                  <a:lnTo>
                    <a:pt x="63" y="40"/>
                  </a:lnTo>
                  <a:lnTo>
                    <a:pt x="48" y="33"/>
                  </a:lnTo>
                  <a:lnTo>
                    <a:pt x="31" y="26"/>
                  </a:lnTo>
                  <a:lnTo>
                    <a:pt x="31" y="30"/>
                  </a:lnTo>
                  <a:lnTo>
                    <a:pt x="30" y="33"/>
                  </a:lnTo>
                  <a:lnTo>
                    <a:pt x="26" y="33"/>
                  </a:lnTo>
                  <a:lnTo>
                    <a:pt x="23" y="33"/>
                  </a:lnTo>
                  <a:lnTo>
                    <a:pt x="23" y="28"/>
                  </a:lnTo>
                  <a:lnTo>
                    <a:pt x="21" y="25"/>
                  </a:lnTo>
                  <a:lnTo>
                    <a:pt x="15" y="21"/>
                  </a:lnTo>
                  <a:lnTo>
                    <a:pt x="8" y="18"/>
                  </a:lnTo>
                  <a:lnTo>
                    <a:pt x="6" y="13"/>
                  </a:lnTo>
                  <a:lnTo>
                    <a:pt x="5" y="10"/>
                  </a:lnTo>
                  <a:lnTo>
                    <a:pt x="3" y="10"/>
                  </a:lnTo>
                  <a:lnTo>
                    <a:pt x="1" y="11"/>
                  </a:lnTo>
                  <a:lnTo>
                    <a:pt x="0" y="6"/>
                  </a:lnTo>
                  <a:lnTo>
                    <a:pt x="0" y="0"/>
                  </a:lnTo>
                  <a:close/>
                </a:path>
              </a:pathLst>
            </a:custGeom>
            <a:solidFill>
              <a:srgbClr val="1F1A17"/>
            </a:solidFill>
            <a:ln w="9525">
              <a:noFill/>
              <a:round/>
              <a:headEnd/>
              <a:tailEnd/>
            </a:ln>
          </p:spPr>
          <p:txBody>
            <a:bodyPr/>
            <a:lstStyle/>
            <a:p>
              <a:endParaRPr lang="en-US"/>
            </a:p>
          </p:txBody>
        </p:sp>
        <p:sp>
          <p:nvSpPr>
            <p:cNvPr id="5619" name="Freeform 1523"/>
            <p:cNvSpPr>
              <a:spLocks/>
            </p:cNvSpPr>
            <p:nvPr/>
          </p:nvSpPr>
          <p:spPr bwMode="auto">
            <a:xfrm>
              <a:off x="3654" y="3103"/>
              <a:ext cx="14" cy="13"/>
            </a:xfrm>
            <a:custGeom>
              <a:avLst/>
              <a:gdLst/>
              <a:ahLst/>
              <a:cxnLst>
                <a:cxn ang="0">
                  <a:pos x="0" y="0"/>
                </a:cxn>
                <a:cxn ang="0">
                  <a:pos x="0" y="5"/>
                </a:cxn>
                <a:cxn ang="0">
                  <a:pos x="2" y="13"/>
                </a:cxn>
                <a:cxn ang="0">
                  <a:pos x="9" y="13"/>
                </a:cxn>
                <a:cxn ang="0">
                  <a:pos x="14" y="13"/>
                </a:cxn>
                <a:cxn ang="0">
                  <a:pos x="5" y="3"/>
                </a:cxn>
                <a:cxn ang="0">
                  <a:pos x="0" y="0"/>
                </a:cxn>
              </a:cxnLst>
              <a:rect l="0" t="0" r="r" b="b"/>
              <a:pathLst>
                <a:path w="14" h="13">
                  <a:moveTo>
                    <a:pt x="0" y="0"/>
                  </a:moveTo>
                  <a:lnTo>
                    <a:pt x="0" y="5"/>
                  </a:lnTo>
                  <a:lnTo>
                    <a:pt x="2" y="13"/>
                  </a:lnTo>
                  <a:lnTo>
                    <a:pt x="9" y="13"/>
                  </a:lnTo>
                  <a:lnTo>
                    <a:pt x="14" y="13"/>
                  </a:lnTo>
                  <a:lnTo>
                    <a:pt x="5" y="3"/>
                  </a:lnTo>
                  <a:lnTo>
                    <a:pt x="0" y="0"/>
                  </a:lnTo>
                  <a:close/>
                </a:path>
              </a:pathLst>
            </a:custGeom>
            <a:solidFill>
              <a:srgbClr val="1F1A17"/>
            </a:solidFill>
            <a:ln w="9525">
              <a:noFill/>
              <a:round/>
              <a:headEnd/>
              <a:tailEnd/>
            </a:ln>
          </p:spPr>
          <p:txBody>
            <a:bodyPr/>
            <a:lstStyle/>
            <a:p>
              <a:endParaRPr lang="en-US"/>
            </a:p>
          </p:txBody>
        </p:sp>
        <p:sp>
          <p:nvSpPr>
            <p:cNvPr id="5620" name="Freeform 1524"/>
            <p:cNvSpPr>
              <a:spLocks/>
            </p:cNvSpPr>
            <p:nvPr/>
          </p:nvSpPr>
          <p:spPr bwMode="auto">
            <a:xfrm>
              <a:off x="3669" y="3119"/>
              <a:ext cx="34" cy="25"/>
            </a:xfrm>
            <a:custGeom>
              <a:avLst/>
              <a:gdLst/>
              <a:ahLst/>
              <a:cxnLst>
                <a:cxn ang="0">
                  <a:pos x="0" y="12"/>
                </a:cxn>
                <a:cxn ang="0">
                  <a:pos x="4" y="0"/>
                </a:cxn>
                <a:cxn ang="0">
                  <a:pos x="7" y="5"/>
                </a:cxn>
                <a:cxn ang="0">
                  <a:pos x="9" y="5"/>
                </a:cxn>
                <a:cxn ang="0">
                  <a:pos x="15" y="7"/>
                </a:cxn>
                <a:cxn ang="0">
                  <a:pos x="24" y="7"/>
                </a:cxn>
                <a:cxn ang="0">
                  <a:pos x="27" y="5"/>
                </a:cxn>
                <a:cxn ang="0">
                  <a:pos x="34" y="22"/>
                </a:cxn>
                <a:cxn ang="0">
                  <a:pos x="30" y="25"/>
                </a:cxn>
                <a:cxn ang="0">
                  <a:pos x="22" y="10"/>
                </a:cxn>
                <a:cxn ang="0">
                  <a:pos x="15" y="9"/>
                </a:cxn>
                <a:cxn ang="0">
                  <a:pos x="5" y="9"/>
                </a:cxn>
                <a:cxn ang="0">
                  <a:pos x="2" y="10"/>
                </a:cxn>
                <a:cxn ang="0">
                  <a:pos x="0" y="12"/>
                </a:cxn>
              </a:cxnLst>
              <a:rect l="0" t="0" r="r" b="b"/>
              <a:pathLst>
                <a:path w="34" h="25">
                  <a:moveTo>
                    <a:pt x="0" y="12"/>
                  </a:moveTo>
                  <a:lnTo>
                    <a:pt x="4" y="0"/>
                  </a:lnTo>
                  <a:lnTo>
                    <a:pt x="7" y="5"/>
                  </a:lnTo>
                  <a:lnTo>
                    <a:pt x="9" y="5"/>
                  </a:lnTo>
                  <a:lnTo>
                    <a:pt x="15" y="7"/>
                  </a:lnTo>
                  <a:lnTo>
                    <a:pt x="24" y="7"/>
                  </a:lnTo>
                  <a:lnTo>
                    <a:pt x="27" y="5"/>
                  </a:lnTo>
                  <a:lnTo>
                    <a:pt x="34" y="22"/>
                  </a:lnTo>
                  <a:lnTo>
                    <a:pt x="30" y="25"/>
                  </a:lnTo>
                  <a:lnTo>
                    <a:pt x="22" y="10"/>
                  </a:lnTo>
                  <a:lnTo>
                    <a:pt x="15" y="9"/>
                  </a:lnTo>
                  <a:lnTo>
                    <a:pt x="5" y="9"/>
                  </a:lnTo>
                  <a:lnTo>
                    <a:pt x="2" y="10"/>
                  </a:lnTo>
                  <a:lnTo>
                    <a:pt x="0" y="12"/>
                  </a:lnTo>
                  <a:close/>
                </a:path>
              </a:pathLst>
            </a:custGeom>
            <a:solidFill>
              <a:srgbClr val="1F1A17"/>
            </a:solidFill>
            <a:ln w="9525">
              <a:noFill/>
              <a:round/>
              <a:headEnd/>
              <a:tailEnd/>
            </a:ln>
          </p:spPr>
          <p:txBody>
            <a:bodyPr/>
            <a:lstStyle/>
            <a:p>
              <a:endParaRPr lang="en-US"/>
            </a:p>
          </p:txBody>
        </p:sp>
        <p:sp>
          <p:nvSpPr>
            <p:cNvPr id="5621" name="Freeform 1525"/>
            <p:cNvSpPr>
              <a:spLocks/>
            </p:cNvSpPr>
            <p:nvPr/>
          </p:nvSpPr>
          <p:spPr bwMode="auto">
            <a:xfrm>
              <a:off x="3704" y="3129"/>
              <a:ext cx="10" cy="17"/>
            </a:xfrm>
            <a:custGeom>
              <a:avLst/>
              <a:gdLst/>
              <a:ahLst/>
              <a:cxnLst>
                <a:cxn ang="0">
                  <a:pos x="5" y="0"/>
                </a:cxn>
                <a:cxn ang="0">
                  <a:pos x="0" y="4"/>
                </a:cxn>
                <a:cxn ang="0">
                  <a:pos x="9" y="17"/>
                </a:cxn>
                <a:cxn ang="0">
                  <a:pos x="10" y="15"/>
                </a:cxn>
                <a:cxn ang="0">
                  <a:pos x="9" y="10"/>
                </a:cxn>
                <a:cxn ang="0">
                  <a:pos x="7" y="4"/>
                </a:cxn>
                <a:cxn ang="0">
                  <a:pos x="5" y="0"/>
                </a:cxn>
              </a:cxnLst>
              <a:rect l="0" t="0" r="r" b="b"/>
              <a:pathLst>
                <a:path w="10" h="17">
                  <a:moveTo>
                    <a:pt x="5" y="0"/>
                  </a:moveTo>
                  <a:lnTo>
                    <a:pt x="0" y="4"/>
                  </a:lnTo>
                  <a:lnTo>
                    <a:pt x="9" y="17"/>
                  </a:lnTo>
                  <a:lnTo>
                    <a:pt x="10" y="15"/>
                  </a:lnTo>
                  <a:lnTo>
                    <a:pt x="9" y="10"/>
                  </a:lnTo>
                  <a:lnTo>
                    <a:pt x="7" y="4"/>
                  </a:lnTo>
                  <a:lnTo>
                    <a:pt x="5" y="0"/>
                  </a:lnTo>
                  <a:close/>
                </a:path>
              </a:pathLst>
            </a:custGeom>
            <a:solidFill>
              <a:srgbClr val="1F1A17"/>
            </a:solidFill>
            <a:ln w="9525">
              <a:noFill/>
              <a:round/>
              <a:headEnd/>
              <a:tailEnd/>
            </a:ln>
          </p:spPr>
          <p:txBody>
            <a:bodyPr/>
            <a:lstStyle/>
            <a:p>
              <a:endParaRPr lang="en-US"/>
            </a:p>
          </p:txBody>
        </p:sp>
        <p:sp>
          <p:nvSpPr>
            <p:cNvPr id="5622" name="Freeform 1526"/>
            <p:cNvSpPr>
              <a:spLocks/>
            </p:cNvSpPr>
            <p:nvPr/>
          </p:nvSpPr>
          <p:spPr bwMode="auto">
            <a:xfrm>
              <a:off x="3676" y="3141"/>
              <a:ext cx="20" cy="10"/>
            </a:xfrm>
            <a:custGeom>
              <a:avLst/>
              <a:gdLst/>
              <a:ahLst/>
              <a:cxnLst>
                <a:cxn ang="0">
                  <a:pos x="5" y="3"/>
                </a:cxn>
                <a:cxn ang="0">
                  <a:pos x="0" y="10"/>
                </a:cxn>
                <a:cxn ang="0">
                  <a:pos x="5" y="8"/>
                </a:cxn>
                <a:cxn ang="0">
                  <a:pos x="12" y="3"/>
                </a:cxn>
                <a:cxn ang="0">
                  <a:pos x="17" y="3"/>
                </a:cxn>
                <a:cxn ang="0">
                  <a:pos x="20" y="3"/>
                </a:cxn>
                <a:cxn ang="0">
                  <a:pos x="17" y="2"/>
                </a:cxn>
                <a:cxn ang="0">
                  <a:pos x="12" y="0"/>
                </a:cxn>
                <a:cxn ang="0">
                  <a:pos x="7" y="2"/>
                </a:cxn>
                <a:cxn ang="0">
                  <a:pos x="5" y="3"/>
                </a:cxn>
              </a:cxnLst>
              <a:rect l="0" t="0" r="r" b="b"/>
              <a:pathLst>
                <a:path w="20" h="10">
                  <a:moveTo>
                    <a:pt x="5" y="3"/>
                  </a:moveTo>
                  <a:lnTo>
                    <a:pt x="0" y="10"/>
                  </a:lnTo>
                  <a:lnTo>
                    <a:pt x="5" y="8"/>
                  </a:lnTo>
                  <a:lnTo>
                    <a:pt x="12" y="3"/>
                  </a:lnTo>
                  <a:lnTo>
                    <a:pt x="17" y="3"/>
                  </a:lnTo>
                  <a:lnTo>
                    <a:pt x="20" y="3"/>
                  </a:lnTo>
                  <a:lnTo>
                    <a:pt x="17" y="2"/>
                  </a:lnTo>
                  <a:lnTo>
                    <a:pt x="12" y="0"/>
                  </a:lnTo>
                  <a:lnTo>
                    <a:pt x="7" y="2"/>
                  </a:lnTo>
                  <a:lnTo>
                    <a:pt x="5" y="3"/>
                  </a:lnTo>
                  <a:close/>
                </a:path>
              </a:pathLst>
            </a:custGeom>
            <a:solidFill>
              <a:srgbClr val="1F1A17"/>
            </a:solidFill>
            <a:ln w="9525">
              <a:noFill/>
              <a:round/>
              <a:headEnd/>
              <a:tailEnd/>
            </a:ln>
          </p:spPr>
          <p:txBody>
            <a:bodyPr/>
            <a:lstStyle/>
            <a:p>
              <a:endParaRPr lang="en-US"/>
            </a:p>
          </p:txBody>
        </p:sp>
        <p:sp>
          <p:nvSpPr>
            <p:cNvPr id="5623" name="Freeform 1527"/>
            <p:cNvSpPr>
              <a:spLocks/>
            </p:cNvSpPr>
            <p:nvPr/>
          </p:nvSpPr>
          <p:spPr bwMode="auto">
            <a:xfrm>
              <a:off x="3639" y="3178"/>
              <a:ext cx="29" cy="27"/>
            </a:xfrm>
            <a:custGeom>
              <a:avLst/>
              <a:gdLst/>
              <a:ahLst/>
              <a:cxnLst>
                <a:cxn ang="0">
                  <a:pos x="2" y="0"/>
                </a:cxn>
                <a:cxn ang="0">
                  <a:pos x="4" y="0"/>
                </a:cxn>
                <a:cxn ang="0">
                  <a:pos x="7" y="2"/>
                </a:cxn>
                <a:cxn ang="0">
                  <a:pos x="9" y="7"/>
                </a:cxn>
                <a:cxn ang="0">
                  <a:pos x="10" y="10"/>
                </a:cxn>
                <a:cxn ang="0">
                  <a:pos x="15" y="10"/>
                </a:cxn>
                <a:cxn ang="0">
                  <a:pos x="19" y="12"/>
                </a:cxn>
                <a:cxn ang="0">
                  <a:pos x="20" y="15"/>
                </a:cxn>
                <a:cxn ang="0">
                  <a:pos x="20" y="18"/>
                </a:cxn>
                <a:cxn ang="0">
                  <a:pos x="24" y="23"/>
                </a:cxn>
                <a:cxn ang="0">
                  <a:pos x="29" y="27"/>
                </a:cxn>
                <a:cxn ang="0">
                  <a:pos x="25" y="27"/>
                </a:cxn>
                <a:cxn ang="0">
                  <a:pos x="20" y="27"/>
                </a:cxn>
                <a:cxn ang="0">
                  <a:pos x="17" y="22"/>
                </a:cxn>
                <a:cxn ang="0">
                  <a:pos x="14" y="18"/>
                </a:cxn>
                <a:cxn ang="0">
                  <a:pos x="12" y="18"/>
                </a:cxn>
                <a:cxn ang="0">
                  <a:pos x="7" y="15"/>
                </a:cxn>
                <a:cxn ang="0">
                  <a:pos x="5" y="8"/>
                </a:cxn>
                <a:cxn ang="0">
                  <a:pos x="5" y="5"/>
                </a:cxn>
                <a:cxn ang="0">
                  <a:pos x="2" y="10"/>
                </a:cxn>
                <a:cxn ang="0">
                  <a:pos x="0" y="10"/>
                </a:cxn>
                <a:cxn ang="0">
                  <a:pos x="2" y="0"/>
                </a:cxn>
              </a:cxnLst>
              <a:rect l="0" t="0" r="r" b="b"/>
              <a:pathLst>
                <a:path w="29" h="27">
                  <a:moveTo>
                    <a:pt x="2" y="0"/>
                  </a:moveTo>
                  <a:lnTo>
                    <a:pt x="4" y="0"/>
                  </a:lnTo>
                  <a:lnTo>
                    <a:pt x="7" y="2"/>
                  </a:lnTo>
                  <a:lnTo>
                    <a:pt x="9" y="7"/>
                  </a:lnTo>
                  <a:lnTo>
                    <a:pt x="10" y="10"/>
                  </a:lnTo>
                  <a:lnTo>
                    <a:pt x="15" y="10"/>
                  </a:lnTo>
                  <a:lnTo>
                    <a:pt x="19" y="12"/>
                  </a:lnTo>
                  <a:lnTo>
                    <a:pt x="20" y="15"/>
                  </a:lnTo>
                  <a:lnTo>
                    <a:pt x="20" y="18"/>
                  </a:lnTo>
                  <a:lnTo>
                    <a:pt x="24" y="23"/>
                  </a:lnTo>
                  <a:lnTo>
                    <a:pt x="29" y="27"/>
                  </a:lnTo>
                  <a:lnTo>
                    <a:pt x="25" y="27"/>
                  </a:lnTo>
                  <a:lnTo>
                    <a:pt x="20" y="27"/>
                  </a:lnTo>
                  <a:lnTo>
                    <a:pt x="17" y="22"/>
                  </a:lnTo>
                  <a:lnTo>
                    <a:pt x="14" y="18"/>
                  </a:lnTo>
                  <a:lnTo>
                    <a:pt x="12" y="18"/>
                  </a:lnTo>
                  <a:lnTo>
                    <a:pt x="7" y="15"/>
                  </a:lnTo>
                  <a:lnTo>
                    <a:pt x="5" y="8"/>
                  </a:lnTo>
                  <a:lnTo>
                    <a:pt x="5" y="5"/>
                  </a:lnTo>
                  <a:lnTo>
                    <a:pt x="2" y="10"/>
                  </a:lnTo>
                  <a:lnTo>
                    <a:pt x="0" y="10"/>
                  </a:lnTo>
                  <a:lnTo>
                    <a:pt x="2" y="0"/>
                  </a:lnTo>
                  <a:close/>
                </a:path>
              </a:pathLst>
            </a:custGeom>
            <a:solidFill>
              <a:srgbClr val="1F1A17"/>
            </a:solidFill>
            <a:ln w="9525">
              <a:noFill/>
              <a:round/>
              <a:headEnd/>
              <a:tailEnd/>
            </a:ln>
          </p:spPr>
          <p:txBody>
            <a:bodyPr/>
            <a:lstStyle/>
            <a:p>
              <a:endParaRPr lang="en-US"/>
            </a:p>
          </p:txBody>
        </p:sp>
        <p:sp>
          <p:nvSpPr>
            <p:cNvPr id="5624" name="Freeform 1528"/>
            <p:cNvSpPr>
              <a:spLocks/>
            </p:cNvSpPr>
            <p:nvPr/>
          </p:nvSpPr>
          <p:spPr bwMode="auto">
            <a:xfrm>
              <a:off x="3796" y="3263"/>
              <a:ext cx="30" cy="17"/>
            </a:xfrm>
            <a:custGeom>
              <a:avLst/>
              <a:gdLst/>
              <a:ahLst/>
              <a:cxnLst>
                <a:cxn ang="0">
                  <a:pos x="0" y="8"/>
                </a:cxn>
                <a:cxn ang="0">
                  <a:pos x="7" y="3"/>
                </a:cxn>
                <a:cxn ang="0">
                  <a:pos x="19" y="0"/>
                </a:cxn>
                <a:cxn ang="0">
                  <a:pos x="24" y="2"/>
                </a:cxn>
                <a:cxn ang="0">
                  <a:pos x="27" y="5"/>
                </a:cxn>
                <a:cxn ang="0">
                  <a:pos x="29" y="8"/>
                </a:cxn>
                <a:cxn ang="0">
                  <a:pos x="29" y="10"/>
                </a:cxn>
                <a:cxn ang="0">
                  <a:pos x="30" y="17"/>
                </a:cxn>
                <a:cxn ang="0">
                  <a:pos x="27" y="17"/>
                </a:cxn>
                <a:cxn ang="0">
                  <a:pos x="24" y="7"/>
                </a:cxn>
                <a:cxn ang="0">
                  <a:pos x="15" y="13"/>
                </a:cxn>
                <a:cxn ang="0">
                  <a:pos x="14" y="5"/>
                </a:cxn>
                <a:cxn ang="0">
                  <a:pos x="0" y="8"/>
                </a:cxn>
              </a:cxnLst>
              <a:rect l="0" t="0" r="r" b="b"/>
              <a:pathLst>
                <a:path w="30" h="17">
                  <a:moveTo>
                    <a:pt x="0" y="8"/>
                  </a:moveTo>
                  <a:lnTo>
                    <a:pt x="7" y="3"/>
                  </a:lnTo>
                  <a:lnTo>
                    <a:pt x="19" y="0"/>
                  </a:lnTo>
                  <a:lnTo>
                    <a:pt x="24" y="2"/>
                  </a:lnTo>
                  <a:lnTo>
                    <a:pt x="27" y="5"/>
                  </a:lnTo>
                  <a:lnTo>
                    <a:pt x="29" y="8"/>
                  </a:lnTo>
                  <a:lnTo>
                    <a:pt x="29" y="10"/>
                  </a:lnTo>
                  <a:lnTo>
                    <a:pt x="30" y="17"/>
                  </a:lnTo>
                  <a:lnTo>
                    <a:pt x="27" y="17"/>
                  </a:lnTo>
                  <a:lnTo>
                    <a:pt x="24" y="7"/>
                  </a:lnTo>
                  <a:lnTo>
                    <a:pt x="15" y="13"/>
                  </a:lnTo>
                  <a:lnTo>
                    <a:pt x="14" y="5"/>
                  </a:lnTo>
                  <a:lnTo>
                    <a:pt x="0" y="8"/>
                  </a:lnTo>
                  <a:close/>
                </a:path>
              </a:pathLst>
            </a:custGeom>
            <a:solidFill>
              <a:srgbClr val="1F1A17"/>
            </a:solidFill>
            <a:ln w="9525">
              <a:noFill/>
              <a:round/>
              <a:headEnd/>
              <a:tailEnd/>
            </a:ln>
          </p:spPr>
          <p:txBody>
            <a:bodyPr/>
            <a:lstStyle/>
            <a:p>
              <a:endParaRPr lang="en-US"/>
            </a:p>
          </p:txBody>
        </p:sp>
        <p:sp>
          <p:nvSpPr>
            <p:cNvPr id="5625" name="Freeform 1529"/>
            <p:cNvSpPr>
              <a:spLocks/>
            </p:cNvSpPr>
            <p:nvPr/>
          </p:nvSpPr>
          <p:spPr bwMode="auto">
            <a:xfrm>
              <a:off x="3771" y="3185"/>
              <a:ext cx="32" cy="35"/>
            </a:xfrm>
            <a:custGeom>
              <a:avLst/>
              <a:gdLst/>
              <a:ahLst/>
              <a:cxnLst>
                <a:cxn ang="0">
                  <a:pos x="0" y="0"/>
                </a:cxn>
                <a:cxn ang="0">
                  <a:pos x="7" y="11"/>
                </a:cxn>
                <a:cxn ang="0">
                  <a:pos x="5" y="20"/>
                </a:cxn>
                <a:cxn ang="0">
                  <a:pos x="12" y="15"/>
                </a:cxn>
                <a:cxn ang="0">
                  <a:pos x="27" y="35"/>
                </a:cxn>
                <a:cxn ang="0">
                  <a:pos x="32" y="25"/>
                </a:cxn>
                <a:cxn ang="0">
                  <a:pos x="25" y="25"/>
                </a:cxn>
                <a:cxn ang="0">
                  <a:pos x="19" y="13"/>
                </a:cxn>
                <a:cxn ang="0">
                  <a:pos x="15" y="16"/>
                </a:cxn>
                <a:cxn ang="0">
                  <a:pos x="0" y="0"/>
                </a:cxn>
              </a:cxnLst>
              <a:rect l="0" t="0" r="r" b="b"/>
              <a:pathLst>
                <a:path w="32" h="35">
                  <a:moveTo>
                    <a:pt x="0" y="0"/>
                  </a:moveTo>
                  <a:lnTo>
                    <a:pt x="7" y="11"/>
                  </a:lnTo>
                  <a:lnTo>
                    <a:pt x="5" y="20"/>
                  </a:lnTo>
                  <a:lnTo>
                    <a:pt x="12" y="15"/>
                  </a:lnTo>
                  <a:lnTo>
                    <a:pt x="27" y="35"/>
                  </a:lnTo>
                  <a:lnTo>
                    <a:pt x="32" y="25"/>
                  </a:lnTo>
                  <a:lnTo>
                    <a:pt x="25" y="25"/>
                  </a:lnTo>
                  <a:lnTo>
                    <a:pt x="19" y="13"/>
                  </a:lnTo>
                  <a:lnTo>
                    <a:pt x="15" y="16"/>
                  </a:lnTo>
                  <a:lnTo>
                    <a:pt x="0" y="0"/>
                  </a:lnTo>
                  <a:close/>
                </a:path>
              </a:pathLst>
            </a:custGeom>
            <a:solidFill>
              <a:srgbClr val="1F1A17"/>
            </a:solidFill>
            <a:ln w="9525">
              <a:noFill/>
              <a:round/>
              <a:headEnd/>
              <a:tailEnd/>
            </a:ln>
          </p:spPr>
          <p:txBody>
            <a:bodyPr/>
            <a:lstStyle/>
            <a:p>
              <a:endParaRPr lang="en-US"/>
            </a:p>
          </p:txBody>
        </p:sp>
        <p:sp>
          <p:nvSpPr>
            <p:cNvPr id="5626" name="Freeform 1530"/>
            <p:cNvSpPr>
              <a:spLocks/>
            </p:cNvSpPr>
            <p:nvPr/>
          </p:nvSpPr>
          <p:spPr bwMode="auto">
            <a:xfrm>
              <a:off x="3731" y="3307"/>
              <a:ext cx="37" cy="20"/>
            </a:xfrm>
            <a:custGeom>
              <a:avLst/>
              <a:gdLst/>
              <a:ahLst/>
              <a:cxnLst>
                <a:cxn ang="0">
                  <a:pos x="0" y="20"/>
                </a:cxn>
                <a:cxn ang="0">
                  <a:pos x="5" y="15"/>
                </a:cxn>
                <a:cxn ang="0">
                  <a:pos x="14" y="11"/>
                </a:cxn>
                <a:cxn ang="0">
                  <a:pos x="9" y="10"/>
                </a:cxn>
                <a:cxn ang="0">
                  <a:pos x="3" y="10"/>
                </a:cxn>
                <a:cxn ang="0">
                  <a:pos x="12" y="8"/>
                </a:cxn>
                <a:cxn ang="0">
                  <a:pos x="22" y="10"/>
                </a:cxn>
                <a:cxn ang="0">
                  <a:pos x="20" y="5"/>
                </a:cxn>
                <a:cxn ang="0">
                  <a:pos x="20" y="3"/>
                </a:cxn>
                <a:cxn ang="0">
                  <a:pos x="22" y="1"/>
                </a:cxn>
                <a:cxn ang="0">
                  <a:pos x="25" y="0"/>
                </a:cxn>
                <a:cxn ang="0">
                  <a:pos x="30" y="0"/>
                </a:cxn>
                <a:cxn ang="0">
                  <a:pos x="37" y="0"/>
                </a:cxn>
                <a:cxn ang="0">
                  <a:pos x="34" y="6"/>
                </a:cxn>
                <a:cxn ang="0">
                  <a:pos x="29" y="11"/>
                </a:cxn>
                <a:cxn ang="0">
                  <a:pos x="22" y="11"/>
                </a:cxn>
                <a:cxn ang="0">
                  <a:pos x="14" y="13"/>
                </a:cxn>
                <a:cxn ang="0">
                  <a:pos x="7" y="16"/>
                </a:cxn>
                <a:cxn ang="0">
                  <a:pos x="0" y="20"/>
                </a:cxn>
              </a:cxnLst>
              <a:rect l="0" t="0" r="r" b="b"/>
              <a:pathLst>
                <a:path w="37" h="20">
                  <a:moveTo>
                    <a:pt x="0" y="20"/>
                  </a:moveTo>
                  <a:lnTo>
                    <a:pt x="5" y="15"/>
                  </a:lnTo>
                  <a:lnTo>
                    <a:pt x="14" y="11"/>
                  </a:lnTo>
                  <a:lnTo>
                    <a:pt x="9" y="10"/>
                  </a:lnTo>
                  <a:lnTo>
                    <a:pt x="3" y="10"/>
                  </a:lnTo>
                  <a:lnTo>
                    <a:pt x="12" y="8"/>
                  </a:lnTo>
                  <a:lnTo>
                    <a:pt x="22" y="10"/>
                  </a:lnTo>
                  <a:lnTo>
                    <a:pt x="20" y="5"/>
                  </a:lnTo>
                  <a:lnTo>
                    <a:pt x="20" y="3"/>
                  </a:lnTo>
                  <a:lnTo>
                    <a:pt x="22" y="1"/>
                  </a:lnTo>
                  <a:lnTo>
                    <a:pt x="25" y="0"/>
                  </a:lnTo>
                  <a:lnTo>
                    <a:pt x="30" y="0"/>
                  </a:lnTo>
                  <a:lnTo>
                    <a:pt x="37" y="0"/>
                  </a:lnTo>
                  <a:lnTo>
                    <a:pt x="34" y="6"/>
                  </a:lnTo>
                  <a:lnTo>
                    <a:pt x="29" y="11"/>
                  </a:lnTo>
                  <a:lnTo>
                    <a:pt x="22" y="11"/>
                  </a:lnTo>
                  <a:lnTo>
                    <a:pt x="14" y="13"/>
                  </a:lnTo>
                  <a:lnTo>
                    <a:pt x="7" y="16"/>
                  </a:lnTo>
                  <a:lnTo>
                    <a:pt x="0" y="20"/>
                  </a:lnTo>
                  <a:close/>
                </a:path>
              </a:pathLst>
            </a:custGeom>
            <a:solidFill>
              <a:srgbClr val="1F1A17"/>
            </a:solidFill>
            <a:ln w="9525">
              <a:noFill/>
              <a:round/>
              <a:headEnd/>
              <a:tailEnd/>
            </a:ln>
          </p:spPr>
          <p:txBody>
            <a:bodyPr/>
            <a:lstStyle/>
            <a:p>
              <a:endParaRPr lang="en-US"/>
            </a:p>
          </p:txBody>
        </p:sp>
        <p:sp>
          <p:nvSpPr>
            <p:cNvPr id="5627" name="Freeform 1531"/>
            <p:cNvSpPr>
              <a:spLocks/>
            </p:cNvSpPr>
            <p:nvPr/>
          </p:nvSpPr>
          <p:spPr bwMode="auto">
            <a:xfrm>
              <a:off x="3798" y="3292"/>
              <a:ext cx="15" cy="10"/>
            </a:xfrm>
            <a:custGeom>
              <a:avLst/>
              <a:gdLst/>
              <a:ahLst/>
              <a:cxnLst>
                <a:cxn ang="0">
                  <a:pos x="0" y="10"/>
                </a:cxn>
                <a:cxn ang="0">
                  <a:pos x="0" y="6"/>
                </a:cxn>
                <a:cxn ang="0">
                  <a:pos x="0" y="1"/>
                </a:cxn>
                <a:cxn ang="0">
                  <a:pos x="2" y="1"/>
                </a:cxn>
                <a:cxn ang="0">
                  <a:pos x="3" y="0"/>
                </a:cxn>
                <a:cxn ang="0">
                  <a:pos x="7" y="1"/>
                </a:cxn>
                <a:cxn ang="0">
                  <a:pos x="10" y="3"/>
                </a:cxn>
                <a:cxn ang="0">
                  <a:pos x="13" y="6"/>
                </a:cxn>
                <a:cxn ang="0">
                  <a:pos x="15" y="10"/>
                </a:cxn>
                <a:cxn ang="0">
                  <a:pos x="0" y="10"/>
                </a:cxn>
              </a:cxnLst>
              <a:rect l="0" t="0" r="r" b="b"/>
              <a:pathLst>
                <a:path w="15" h="10">
                  <a:moveTo>
                    <a:pt x="0" y="10"/>
                  </a:moveTo>
                  <a:lnTo>
                    <a:pt x="0" y="6"/>
                  </a:lnTo>
                  <a:lnTo>
                    <a:pt x="0" y="1"/>
                  </a:lnTo>
                  <a:lnTo>
                    <a:pt x="2" y="1"/>
                  </a:lnTo>
                  <a:lnTo>
                    <a:pt x="3" y="0"/>
                  </a:lnTo>
                  <a:lnTo>
                    <a:pt x="7" y="1"/>
                  </a:lnTo>
                  <a:lnTo>
                    <a:pt x="10" y="3"/>
                  </a:lnTo>
                  <a:lnTo>
                    <a:pt x="13" y="6"/>
                  </a:lnTo>
                  <a:lnTo>
                    <a:pt x="15" y="10"/>
                  </a:lnTo>
                  <a:lnTo>
                    <a:pt x="0" y="10"/>
                  </a:lnTo>
                  <a:close/>
                </a:path>
              </a:pathLst>
            </a:custGeom>
            <a:solidFill>
              <a:srgbClr val="1F1A17"/>
            </a:solidFill>
            <a:ln w="9525">
              <a:noFill/>
              <a:round/>
              <a:headEnd/>
              <a:tailEnd/>
            </a:ln>
          </p:spPr>
          <p:txBody>
            <a:bodyPr/>
            <a:lstStyle/>
            <a:p>
              <a:endParaRPr lang="en-US"/>
            </a:p>
          </p:txBody>
        </p:sp>
        <p:sp>
          <p:nvSpPr>
            <p:cNvPr id="5628" name="Freeform 1532"/>
            <p:cNvSpPr>
              <a:spLocks/>
            </p:cNvSpPr>
            <p:nvPr/>
          </p:nvSpPr>
          <p:spPr bwMode="auto">
            <a:xfrm>
              <a:off x="3634" y="3358"/>
              <a:ext cx="19" cy="14"/>
            </a:xfrm>
            <a:custGeom>
              <a:avLst/>
              <a:gdLst/>
              <a:ahLst/>
              <a:cxnLst>
                <a:cxn ang="0">
                  <a:pos x="0" y="7"/>
                </a:cxn>
                <a:cxn ang="0">
                  <a:pos x="19" y="0"/>
                </a:cxn>
                <a:cxn ang="0">
                  <a:pos x="19" y="5"/>
                </a:cxn>
                <a:cxn ang="0">
                  <a:pos x="19" y="12"/>
                </a:cxn>
                <a:cxn ang="0">
                  <a:pos x="15" y="14"/>
                </a:cxn>
                <a:cxn ang="0">
                  <a:pos x="10" y="12"/>
                </a:cxn>
                <a:cxn ang="0">
                  <a:pos x="4" y="10"/>
                </a:cxn>
                <a:cxn ang="0">
                  <a:pos x="0" y="7"/>
                </a:cxn>
              </a:cxnLst>
              <a:rect l="0" t="0" r="r" b="b"/>
              <a:pathLst>
                <a:path w="19" h="14">
                  <a:moveTo>
                    <a:pt x="0" y="7"/>
                  </a:moveTo>
                  <a:lnTo>
                    <a:pt x="19" y="0"/>
                  </a:lnTo>
                  <a:lnTo>
                    <a:pt x="19" y="5"/>
                  </a:lnTo>
                  <a:lnTo>
                    <a:pt x="19" y="12"/>
                  </a:lnTo>
                  <a:lnTo>
                    <a:pt x="15" y="14"/>
                  </a:lnTo>
                  <a:lnTo>
                    <a:pt x="10" y="12"/>
                  </a:lnTo>
                  <a:lnTo>
                    <a:pt x="4" y="10"/>
                  </a:lnTo>
                  <a:lnTo>
                    <a:pt x="0" y="7"/>
                  </a:lnTo>
                  <a:close/>
                </a:path>
              </a:pathLst>
            </a:custGeom>
            <a:solidFill>
              <a:srgbClr val="1F1A17"/>
            </a:solidFill>
            <a:ln w="9525">
              <a:noFill/>
              <a:round/>
              <a:headEnd/>
              <a:tailEnd/>
            </a:ln>
          </p:spPr>
          <p:txBody>
            <a:bodyPr/>
            <a:lstStyle/>
            <a:p>
              <a:endParaRPr lang="en-US"/>
            </a:p>
          </p:txBody>
        </p:sp>
        <p:sp>
          <p:nvSpPr>
            <p:cNvPr id="5629" name="Freeform 1533"/>
            <p:cNvSpPr>
              <a:spLocks/>
            </p:cNvSpPr>
            <p:nvPr/>
          </p:nvSpPr>
          <p:spPr bwMode="auto">
            <a:xfrm>
              <a:off x="3848" y="3283"/>
              <a:ext cx="20" cy="17"/>
            </a:xfrm>
            <a:custGeom>
              <a:avLst/>
              <a:gdLst/>
              <a:ahLst/>
              <a:cxnLst>
                <a:cxn ang="0">
                  <a:pos x="19" y="0"/>
                </a:cxn>
                <a:cxn ang="0">
                  <a:pos x="15" y="2"/>
                </a:cxn>
                <a:cxn ang="0">
                  <a:pos x="8" y="7"/>
                </a:cxn>
                <a:cxn ang="0">
                  <a:pos x="3" y="12"/>
                </a:cxn>
                <a:cxn ang="0">
                  <a:pos x="0" y="15"/>
                </a:cxn>
                <a:cxn ang="0">
                  <a:pos x="5" y="17"/>
                </a:cxn>
                <a:cxn ang="0">
                  <a:pos x="10" y="12"/>
                </a:cxn>
                <a:cxn ang="0">
                  <a:pos x="17" y="7"/>
                </a:cxn>
                <a:cxn ang="0">
                  <a:pos x="20" y="2"/>
                </a:cxn>
                <a:cxn ang="0">
                  <a:pos x="19" y="0"/>
                </a:cxn>
              </a:cxnLst>
              <a:rect l="0" t="0" r="r" b="b"/>
              <a:pathLst>
                <a:path w="20" h="17">
                  <a:moveTo>
                    <a:pt x="19" y="0"/>
                  </a:moveTo>
                  <a:lnTo>
                    <a:pt x="15" y="2"/>
                  </a:lnTo>
                  <a:lnTo>
                    <a:pt x="8" y="7"/>
                  </a:lnTo>
                  <a:lnTo>
                    <a:pt x="3" y="12"/>
                  </a:lnTo>
                  <a:lnTo>
                    <a:pt x="0" y="15"/>
                  </a:lnTo>
                  <a:lnTo>
                    <a:pt x="5" y="17"/>
                  </a:lnTo>
                  <a:lnTo>
                    <a:pt x="10" y="12"/>
                  </a:lnTo>
                  <a:lnTo>
                    <a:pt x="17" y="7"/>
                  </a:lnTo>
                  <a:lnTo>
                    <a:pt x="20" y="2"/>
                  </a:lnTo>
                  <a:lnTo>
                    <a:pt x="19" y="0"/>
                  </a:lnTo>
                  <a:close/>
                </a:path>
              </a:pathLst>
            </a:custGeom>
            <a:solidFill>
              <a:srgbClr val="1F1A17"/>
            </a:solidFill>
            <a:ln w="9525">
              <a:noFill/>
              <a:round/>
              <a:headEnd/>
              <a:tailEnd/>
            </a:ln>
          </p:spPr>
          <p:txBody>
            <a:bodyPr/>
            <a:lstStyle/>
            <a:p>
              <a:endParaRPr lang="en-US"/>
            </a:p>
          </p:txBody>
        </p:sp>
        <p:sp>
          <p:nvSpPr>
            <p:cNvPr id="5630" name="Freeform 1534"/>
            <p:cNvSpPr>
              <a:spLocks/>
            </p:cNvSpPr>
            <p:nvPr/>
          </p:nvSpPr>
          <p:spPr bwMode="auto">
            <a:xfrm>
              <a:off x="3865" y="3332"/>
              <a:ext cx="108" cy="62"/>
            </a:xfrm>
            <a:custGeom>
              <a:avLst/>
              <a:gdLst/>
              <a:ahLst/>
              <a:cxnLst>
                <a:cxn ang="0">
                  <a:pos x="0" y="41"/>
                </a:cxn>
                <a:cxn ang="0">
                  <a:pos x="8" y="48"/>
                </a:cxn>
                <a:cxn ang="0">
                  <a:pos x="13" y="45"/>
                </a:cxn>
                <a:cxn ang="0">
                  <a:pos x="20" y="41"/>
                </a:cxn>
                <a:cxn ang="0">
                  <a:pos x="25" y="40"/>
                </a:cxn>
                <a:cxn ang="0">
                  <a:pos x="28" y="38"/>
                </a:cxn>
                <a:cxn ang="0">
                  <a:pos x="33" y="41"/>
                </a:cxn>
                <a:cxn ang="0">
                  <a:pos x="35" y="43"/>
                </a:cxn>
                <a:cxn ang="0">
                  <a:pos x="42" y="41"/>
                </a:cxn>
                <a:cxn ang="0">
                  <a:pos x="47" y="43"/>
                </a:cxn>
                <a:cxn ang="0">
                  <a:pos x="47" y="43"/>
                </a:cxn>
                <a:cxn ang="0">
                  <a:pos x="50" y="41"/>
                </a:cxn>
                <a:cxn ang="0">
                  <a:pos x="57" y="45"/>
                </a:cxn>
                <a:cxn ang="0">
                  <a:pos x="60" y="48"/>
                </a:cxn>
                <a:cxn ang="0">
                  <a:pos x="62" y="36"/>
                </a:cxn>
                <a:cxn ang="0">
                  <a:pos x="65" y="55"/>
                </a:cxn>
                <a:cxn ang="0">
                  <a:pos x="72" y="62"/>
                </a:cxn>
                <a:cxn ang="0">
                  <a:pos x="72" y="53"/>
                </a:cxn>
                <a:cxn ang="0">
                  <a:pos x="73" y="43"/>
                </a:cxn>
                <a:cxn ang="0">
                  <a:pos x="80" y="41"/>
                </a:cxn>
                <a:cxn ang="0">
                  <a:pos x="85" y="40"/>
                </a:cxn>
                <a:cxn ang="0">
                  <a:pos x="92" y="33"/>
                </a:cxn>
                <a:cxn ang="0">
                  <a:pos x="87" y="28"/>
                </a:cxn>
                <a:cxn ang="0">
                  <a:pos x="98" y="30"/>
                </a:cxn>
                <a:cxn ang="0">
                  <a:pos x="100" y="23"/>
                </a:cxn>
                <a:cxn ang="0">
                  <a:pos x="95" y="18"/>
                </a:cxn>
                <a:cxn ang="0">
                  <a:pos x="98" y="18"/>
                </a:cxn>
                <a:cxn ang="0">
                  <a:pos x="102" y="13"/>
                </a:cxn>
                <a:cxn ang="0">
                  <a:pos x="95" y="11"/>
                </a:cxn>
                <a:cxn ang="0">
                  <a:pos x="103" y="10"/>
                </a:cxn>
                <a:cxn ang="0">
                  <a:pos x="108" y="0"/>
                </a:cxn>
                <a:cxn ang="0">
                  <a:pos x="93" y="6"/>
                </a:cxn>
                <a:cxn ang="0">
                  <a:pos x="87" y="16"/>
                </a:cxn>
                <a:cxn ang="0">
                  <a:pos x="92" y="21"/>
                </a:cxn>
                <a:cxn ang="0">
                  <a:pos x="83" y="23"/>
                </a:cxn>
                <a:cxn ang="0">
                  <a:pos x="83" y="26"/>
                </a:cxn>
                <a:cxn ang="0">
                  <a:pos x="77" y="31"/>
                </a:cxn>
                <a:cxn ang="0">
                  <a:pos x="70" y="31"/>
                </a:cxn>
                <a:cxn ang="0">
                  <a:pos x="67" y="28"/>
                </a:cxn>
                <a:cxn ang="0">
                  <a:pos x="62" y="18"/>
                </a:cxn>
                <a:cxn ang="0">
                  <a:pos x="52" y="21"/>
                </a:cxn>
                <a:cxn ang="0">
                  <a:pos x="42" y="25"/>
                </a:cxn>
                <a:cxn ang="0">
                  <a:pos x="32" y="25"/>
                </a:cxn>
                <a:cxn ang="0">
                  <a:pos x="20" y="28"/>
                </a:cxn>
                <a:cxn ang="0">
                  <a:pos x="8" y="36"/>
                </a:cxn>
                <a:cxn ang="0">
                  <a:pos x="0" y="41"/>
                </a:cxn>
              </a:cxnLst>
              <a:rect l="0" t="0" r="r" b="b"/>
              <a:pathLst>
                <a:path w="108" h="62">
                  <a:moveTo>
                    <a:pt x="0" y="41"/>
                  </a:moveTo>
                  <a:lnTo>
                    <a:pt x="8" y="48"/>
                  </a:lnTo>
                  <a:lnTo>
                    <a:pt x="13" y="45"/>
                  </a:lnTo>
                  <a:lnTo>
                    <a:pt x="20" y="41"/>
                  </a:lnTo>
                  <a:lnTo>
                    <a:pt x="25" y="40"/>
                  </a:lnTo>
                  <a:lnTo>
                    <a:pt x="28" y="38"/>
                  </a:lnTo>
                  <a:lnTo>
                    <a:pt x="33" y="41"/>
                  </a:lnTo>
                  <a:lnTo>
                    <a:pt x="35" y="43"/>
                  </a:lnTo>
                  <a:lnTo>
                    <a:pt x="42" y="41"/>
                  </a:lnTo>
                  <a:lnTo>
                    <a:pt x="47" y="43"/>
                  </a:lnTo>
                  <a:lnTo>
                    <a:pt x="47" y="43"/>
                  </a:lnTo>
                  <a:lnTo>
                    <a:pt x="50" y="41"/>
                  </a:lnTo>
                  <a:lnTo>
                    <a:pt x="57" y="45"/>
                  </a:lnTo>
                  <a:lnTo>
                    <a:pt x="60" y="48"/>
                  </a:lnTo>
                  <a:lnTo>
                    <a:pt x="62" y="36"/>
                  </a:lnTo>
                  <a:lnTo>
                    <a:pt x="65" y="55"/>
                  </a:lnTo>
                  <a:lnTo>
                    <a:pt x="72" y="62"/>
                  </a:lnTo>
                  <a:lnTo>
                    <a:pt x="72" y="53"/>
                  </a:lnTo>
                  <a:lnTo>
                    <a:pt x="73" y="43"/>
                  </a:lnTo>
                  <a:lnTo>
                    <a:pt x="80" y="41"/>
                  </a:lnTo>
                  <a:lnTo>
                    <a:pt x="85" y="40"/>
                  </a:lnTo>
                  <a:lnTo>
                    <a:pt x="92" y="33"/>
                  </a:lnTo>
                  <a:lnTo>
                    <a:pt x="87" y="28"/>
                  </a:lnTo>
                  <a:lnTo>
                    <a:pt x="98" y="30"/>
                  </a:lnTo>
                  <a:lnTo>
                    <a:pt x="100" y="23"/>
                  </a:lnTo>
                  <a:lnTo>
                    <a:pt x="95" y="18"/>
                  </a:lnTo>
                  <a:lnTo>
                    <a:pt x="98" y="18"/>
                  </a:lnTo>
                  <a:lnTo>
                    <a:pt x="102" y="13"/>
                  </a:lnTo>
                  <a:lnTo>
                    <a:pt x="95" y="11"/>
                  </a:lnTo>
                  <a:lnTo>
                    <a:pt x="103" y="10"/>
                  </a:lnTo>
                  <a:lnTo>
                    <a:pt x="108" y="0"/>
                  </a:lnTo>
                  <a:lnTo>
                    <a:pt x="93" y="6"/>
                  </a:lnTo>
                  <a:lnTo>
                    <a:pt x="87" y="16"/>
                  </a:lnTo>
                  <a:lnTo>
                    <a:pt x="92" y="21"/>
                  </a:lnTo>
                  <a:lnTo>
                    <a:pt x="83" y="23"/>
                  </a:lnTo>
                  <a:lnTo>
                    <a:pt x="83" y="26"/>
                  </a:lnTo>
                  <a:lnTo>
                    <a:pt x="77" y="31"/>
                  </a:lnTo>
                  <a:lnTo>
                    <a:pt x="70" y="31"/>
                  </a:lnTo>
                  <a:lnTo>
                    <a:pt x="67" y="28"/>
                  </a:lnTo>
                  <a:lnTo>
                    <a:pt x="62" y="18"/>
                  </a:lnTo>
                  <a:lnTo>
                    <a:pt x="52" y="21"/>
                  </a:lnTo>
                  <a:lnTo>
                    <a:pt x="42" y="25"/>
                  </a:lnTo>
                  <a:lnTo>
                    <a:pt x="32" y="25"/>
                  </a:lnTo>
                  <a:lnTo>
                    <a:pt x="20" y="28"/>
                  </a:lnTo>
                  <a:lnTo>
                    <a:pt x="8" y="36"/>
                  </a:lnTo>
                  <a:lnTo>
                    <a:pt x="0" y="41"/>
                  </a:lnTo>
                  <a:close/>
                </a:path>
              </a:pathLst>
            </a:custGeom>
            <a:solidFill>
              <a:srgbClr val="1F1A17"/>
            </a:solidFill>
            <a:ln w="9525">
              <a:noFill/>
              <a:round/>
              <a:headEnd/>
              <a:tailEnd/>
            </a:ln>
          </p:spPr>
          <p:txBody>
            <a:bodyPr/>
            <a:lstStyle/>
            <a:p>
              <a:endParaRPr lang="en-US"/>
            </a:p>
          </p:txBody>
        </p:sp>
        <p:sp>
          <p:nvSpPr>
            <p:cNvPr id="5631" name="Freeform 1535"/>
            <p:cNvSpPr>
              <a:spLocks/>
            </p:cNvSpPr>
            <p:nvPr/>
          </p:nvSpPr>
          <p:spPr bwMode="auto">
            <a:xfrm>
              <a:off x="3694" y="3338"/>
              <a:ext cx="137" cy="77"/>
            </a:xfrm>
            <a:custGeom>
              <a:avLst/>
              <a:gdLst/>
              <a:ahLst/>
              <a:cxnLst>
                <a:cxn ang="0">
                  <a:pos x="132" y="17"/>
                </a:cxn>
                <a:cxn ang="0">
                  <a:pos x="134" y="7"/>
                </a:cxn>
                <a:cxn ang="0">
                  <a:pos x="129" y="7"/>
                </a:cxn>
                <a:cxn ang="0">
                  <a:pos x="122" y="5"/>
                </a:cxn>
                <a:cxn ang="0">
                  <a:pos x="116" y="2"/>
                </a:cxn>
                <a:cxn ang="0">
                  <a:pos x="102" y="7"/>
                </a:cxn>
                <a:cxn ang="0">
                  <a:pos x="96" y="14"/>
                </a:cxn>
                <a:cxn ang="0">
                  <a:pos x="101" y="22"/>
                </a:cxn>
                <a:cxn ang="0">
                  <a:pos x="99" y="27"/>
                </a:cxn>
                <a:cxn ang="0">
                  <a:pos x="82" y="22"/>
                </a:cxn>
                <a:cxn ang="0">
                  <a:pos x="61" y="19"/>
                </a:cxn>
                <a:cxn ang="0">
                  <a:pos x="35" y="22"/>
                </a:cxn>
                <a:cxn ang="0">
                  <a:pos x="12" y="22"/>
                </a:cxn>
                <a:cxn ang="0">
                  <a:pos x="5" y="27"/>
                </a:cxn>
                <a:cxn ang="0">
                  <a:pos x="10" y="37"/>
                </a:cxn>
                <a:cxn ang="0">
                  <a:pos x="20" y="41"/>
                </a:cxn>
                <a:cxn ang="0">
                  <a:pos x="32" y="42"/>
                </a:cxn>
                <a:cxn ang="0">
                  <a:pos x="44" y="49"/>
                </a:cxn>
                <a:cxn ang="0">
                  <a:pos x="52" y="46"/>
                </a:cxn>
                <a:cxn ang="0">
                  <a:pos x="57" y="37"/>
                </a:cxn>
                <a:cxn ang="0">
                  <a:pos x="76" y="39"/>
                </a:cxn>
                <a:cxn ang="0">
                  <a:pos x="74" y="47"/>
                </a:cxn>
                <a:cxn ang="0">
                  <a:pos x="56" y="57"/>
                </a:cxn>
                <a:cxn ang="0">
                  <a:pos x="37" y="66"/>
                </a:cxn>
                <a:cxn ang="0">
                  <a:pos x="40" y="71"/>
                </a:cxn>
                <a:cxn ang="0">
                  <a:pos x="59" y="67"/>
                </a:cxn>
                <a:cxn ang="0">
                  <a:pos x="69" y="66"/>
                </a:cxn>
                <a:cxn ang="0">
                  <a:pos x="71" y="71"/>
                </a:cxn>
                <a:cxn ang="0">
                  <a:pos x="86" y="71"/>
                </a:cxn>
                <a:cxn ang="0">
                  <a:pos x="119" y="67"/>
                </a:cxn>
                <a:cxn ang="0">
                  <a:pos x="129" y="61"/>
                </a:cxn>
                <a:cxn ang="0">
                  <a:pos x="129" y="39"/>
                </a:cxn>
                <a:cxn ang="0">
                  <a:pos x="119" y="37"/>
                </a:cxn>
                <a:cxn ang="0">
                  <a:pos x="107" y="25"/>
                </a:cxn>
                <a:cxn ang="0">
                  <a:pos x="116" y="22"/>
                </a:cxn>
                <a:cxn ang="0">
                  <a:pos x="124" y="27"/>
                </a:cxn>
                <a:cxn ang="0">
                  <a:pos x="127" y="27"/>
                </a:cxn>
              </a:cxnLst>
              <a:rect l="0" t="0" r="r" b="b"/>
              <a:pathLst>
                <a:path w="137" h="77">
                  <a:moveTo>
                    <a:pt x="129" y="22"/>
                  </a:moveTo>
                  <a:lnTo>
                    <a:pt x="132" y="17"/>
                  </a:lnTo>
                  <a:lnTo>
                    <a:pt x="137" y="12"/>
                  </a:lnTo>
                  <a:lnTo>
                    <a:pt x="134" y="7"/>
                  </a:lnTo>
                  <a:lnTo>
                    <a:pt x="132" y="2"/>
                  </a:lnTo>
                  <a:lnTo>
                    <a:pt x="129" y="7"/>
                  </a:lnTo>
                  <a:lnTo>
                    <a:pt x="124" y="12"/>
                  </a:lnTo>
                  <a:lnTo>
                    <a:pt x="122" y="5"/>
                  </a:lnTo>
                  <a:lnTo>
                    <a:pt x="121" y="0"/>
                  </a:lnTo>
                  <a:lnTo>
                    <a:pt x="116" y="2"/>
                  </a:lnTo>
                  <a:lnTo>
                    <a:pt x="109" y="4"/>
                  </a:lnTo>
                  <a:lnTo>
                    <a:pt x="102" y="7"/>
                  </a:lnTo>
                  <a:lnTo>
                    <a:pt x="96" y="12"/>
                  </a:lnTo>
                  <a:lnTo>
                    <a:pt x="96" y="14"/>
                  </a:lnTo>
                  <a:lnTo>
                    <a:pt x="99" y="20"/>
                  </a:lnTo>
                  <a:lnTo>
                    <a:pt x="101" y="22"/>
                  </a:lnTo>
                  <a:lnTo>
                    <a:pt x="101" y="25"/>
                  </a:lnTo>
                  <a:lnTo>
                    <a:pt x="99" y="27"/>
                  </a:lnTo>
                  <a:lnTo>
                    <a:pt x="97" y="27"/>
                  </a:lnTo>
                  <a:lnTo>
                    <a:pt x="82" y="22"/>
                  </a:lnTo>
                  <a:lnTo>
                    <a:pt x="72" y="17"/>
                  </a:lnTo>
                  <a:lnTo>
                    <a:pt x="61" y="19"/>
                  </a:lnTo>
                  <a:lnTo>
                    <a:pt x="47" y="20"/>
                  </a:lnTo>
                  <a:lnTo>
                    <a:pt x="35" y="22"/>
                  </a:lnTo>
                  <a:lnTo>
                    <a:pt x="24" y="24"/>
                  </a:lnTo>
                  <a:lnTo>
                    <a:pt x="12" y="22"/>
                  </a:lnTo>
                  <a:lnTo>
                    <a:pt x="0" y="20"/>
                  </a:lnTo>
                  <a:lnTo>
                    <a:pt x="5" y="27"/>
                  </a:lnTo>
                  <a:lnTo>
                    <a:pt x="12" y="32"/>
                  </a:lnTo>
                  <a:lnTo>
                    <a:pt x="10" y="37"/>
                  </a:lnTo>
                  <a:lnTo>
                    <a:pt x="9" y="42"/>
                  </a:lnTo>
                  <a:lnTo>
                    <a:pt x="20" y="41"/>
                  </a:lnTo>
                  <a:lnTo>
                    <a:pt x="32" y="39"/>
                  </a:lnTo>
                  <a:lnTo>
                    <a:pt x="32" y="42"/>
                  </a:lnTo>
                  <a:lnTo>
                    <a:pt x="30" y="47"/>
                  </a:lnTo>
                  <a:lnTo>
                    <a:pt x="44" y="49"/>
                  </a:lnTo>
                  <a:lnTo>
                    <a:pt x="56" y="51"/>
                  </a:lnTo>
                  <a:lnTo>
                    <a:pt x="52" y="46"/>
                  </a:lnTo>
                  <a:lnTo>
                    <a:pt x="49" y="41"/>
                  </a:lnTo>
                  <a:lnTo>
                    <a:pt x="57" y="37"/>
                  </a:lnTo>
                  <a:lnTo>
                    <a:pt x="69" y="35"/>
                  </a:lnTo>
                  <a:lnTo>
                    <a:pt x="76" y="39"/>
                  </a:lnTo>
                  <a:lnTo>
                    <a:pt x="79" y="39"/>
                  </a:lnTo>
                  <a:lnTo>
                    <a:pt x="74" y="47"/>
                  </a:lnTo>
                  <a:lnTo>
                    <a:pt x="67" y="56"/>
                  </a:lnTo>
                  <a:lnTo>
                    <a:pt x="56" y="57"/>
                  </a:lnTo>
                  <a:lnTo>
                    <a:pt x="44" y="59"/>
                  </a:lnTo>
                  <a:lnTo>
                    <a:pt x="37" y="66"/>
                  </a:lnTo>
                  <a:lnTo>
                    <a:pt x="29" y="71"/>
                  </a:lnTo>
                  <a:lnTo>
                    <a:pt x="40" y="71"/>
                  </a:lnTo>
                  <a:lnTo>
                    <a:pt x="52" y="71"/>
                  </a:lnTo>
                  <a:lnTo>
                    <a:pt x="59" y="67"/>
                  </a:lnTo>
                  <a:lnTo>
                    <a:pt x="66" y="66"/>
                  </a:lnTo>
                  <a:lnTo>
                    <a:pt x="69" y="66"/>
                  </a:lnTo>
                  <a:lnTo>
                    <a:pt x="71" y="67"/>
                  </a:lnTo>
                  <a:lnTo>
                    <a:pt x="71" y="71"/>
                  </a:lnTo>
                  <a:lnTo>
                    <a:pt x="69" y="77"/>
                  </a:lnTo>
                  <a:lnTo>
                    <a:pt x="86" y="71"/>
                  </a:lnTo>
                  <a:lnTo>
                    <a:pt x="106" y="64"/>
                  </a:lnTo>
                  <a:lnTo>
                    <a:pt x="119" y="67"/>
                  </a:lnTo>
                  <a:lnTo>
                    <a:pt x="126" y="69"/>
                  </a:lnTo>
                  <a:lnTo>
                    <a:pt x="129" y="61"/>
                  </a:lnTo>
                  <a:lnTo>
                    <a:pt x="132" y="47"/>
                  </a:lnTo>
                  <a:lnTo>
                    <a:pt x="129" y="39"/>
                  </a:lnTo>
                  <a:lnTo>
                    <a:pt x="129" y="35"/>
                  </a:lnTo>
                  <a:lnTo>
                    <a:pt x="119" y="37"/>
                  </a:lnTo>
                  <a:lnTo>
                    <a:pt x="107" y="35"/>
                  </a:lnTo>
                  <a:lnTo>
                    <a:pt x="107" y="25"/>
                  </a:lnTo>
                  <a:lnTo>
                    <a:pt x="107" y="19"/>
                  </a:lnTo>
                  <a:lnTo>
                    <a:pt x="116" y="22"/>
                  </a:lnTo>
                  <a:lnTo>
                    <a:pt x="122" y="24"/>
                  </a:lnTo>
                  <a:lnTo>
                    <a:pt x="124" y="27"/>
                  </a:lnTo>
                  <a:lnTo>
                    <a:pt x="127" y="32"/>
                  </a:lnTo>
                  <a:lnTo>
                    <a:pt x="127" y="27"/>
                  </a:lnTo>
                  <a:lnTo>
                    <a:pt x="129" y="22"/>
                  </a:lnTo>
                  <a:close/>
                </a:path>
              </a:pathLst>
            </a:custGeom>
            <a:solidFill>
              <a:srgbClr val="1F1A17"/>
            </a:solidFill>
            <a:ln w="9525">
              <a:noFill/>
              <a:round/>
              <a:headEnd/>
              <a:tailEnd/>
            </a:ln>
          </p:spPr>
          <p:txBody>
            <a:bodyPr/>
            <a:lstStyle/>
            <a:p>
              <a:endParaRPr lang="en-US"/>
            </a:p>
          </p:txBody>
        </p:sp>
        <p:sp>
          <p:nvSpPr>
            <p:cNvPr id="5632" name="Freeform 1536"/>
            <p:cNvSpPr>
              <a:spLocks/>
            </p:cNvSpPr>
            <p:nvPr/>
          </p:nvSpPr>
          <p:spPr bwMode="auto">
            <a:xfrm>
              <a:off x="3541" y="3370"/>
              <a:ext cx="220" cy="89"/>
            </a:xfrm>
            <a:custGeom>
              <a:avLst/>
              <a:gdLst/>
              <a:ahLst/>
              <a:cxnLst>
                <a:cxn ang="0">
                  <a:pos x="0" y="7"/>
                </a:cxn>
                <a:cxn ang="0">
                  <a:pos x="10" y="19"/>
                </a:cxn>
                <a:cxn ang="0">
                  <a:pos x="15" y="30"/>
                </a:cxn>
                <a:cxn ang="0">
                  <a:pos x="18" y="32"/>
                </a:cxn>
                <a:cxn ang="0">
                  <a:pos x="25" y="34"/>
                </a:cxn>
                <a:cxn ang="0">
                  <a:pos x="33" y="35"/>
                </a:cxn>
                <a:cxn ang="0">
                  <a:pos x="36" y="40"/>
                </a:cxn>
                <a:cxn ang="0">
                  <a:pos x="43" y="44"/>
                </a:cxn>
                <a:cxn ang="0">
                  <a:pos x="48" y="47"/>
                </a:cxn>
                <a:cxn ang="0">
                  <a:pos x="51" y="62"/>
                </a:cxn>
                <a:cxn ang="0">
                  <a:pos x="58" y="60"/>
                </a:cxn>
                <a:cxn ang="0">
                  <a:pos x="66" y="54"/>
                </a:cxn>
                <a:cxn ang="0">
                  <a:pos x="85" y="55"/>
                </a:cxn>
                <a:cxn ang="0">
                  <a:pos x="97" y="69"/>
                </a:cxn>
                <a:cxn ang="0">
                  <a:pos x="110" y="82"/>
                </a:cxn>
                <a:cxn ang="0">
                  <a:pos x="122" y="84"/>
                </a:cxn>
                <a:cxn ang="0">
                  <a:pos x="130" y="77"/>
                </a:cxn>
                <a:cxn ang="0">
                  <a:pos x="140" y="77"/>
                </a:cxn>
                <a:cxn ang="0">
                  <a:pos x="147" y="84"/>
                </a:cxn>
                <a:cxn ang="0">
                  <a:pos x="155" y="82"/>
                </a:cxn>
                <a:cxn ang="0">
                  <a:pos x="163" y="80"/>
                </a:cxn>
                <a:cxn ang="0">
                  <a:pos x="175" y="84"/>
                </a:cxn>
                <a:cxn ang="0">
                  <a:pos x="192" y="77"/>
                </a:cxn>
                <a:cxn ang="0">
                  <a:pos x="210" y="72"/>
                </a:cxn>
                <a:cxn ang="0">
                  <a:pos x="212" y="65"/>
                </a:cxn>
                <a:cxn ang="0">
                  <a:pos x="204" y="54"/>
                </a:cxn>
                <a:cxn ang="0">
                  <a:pos x="192" y="50"/>
                </a:cxn>
                <a:cxn ang="0">
                  <a:pos x="173" y="49"/>
                </a:cxn>
                <a:cxn ang="0">
                  <a:pos x="168" y="54"/>
                </a:cxn>
                <a:cxn ang="0">
                  <a:pos x="163" y="69"/>
                </a:cxn>
                <a:cxn ang="0">
                  <a:pos x="155" y="65"/>
                </a:cxn>
                <a:cxn ang="0">
                  <a:pos x="148" y="62"/>
                </a:cxn>
                <a:cxn ang="0">
                  <a:pos x="137" y="62"/>
                </a:cxn>
                <a:cxn ang="0">
                  <a:pos x="125" y="59"/>
                </a:cxn>
                <a:cxn ang="0">
                  <a:pos x="118" y="57"/>
                </a:cxn>
                <a:cxn ang="0">
                  <a:pos x="112" y="50"/>
                </a:cxn>
                <a:cxn ang="0">
                  <a:pos x="105" y="40"/>
                </a:cxn>
                <a:cxn ang="0">
                  <a:pos x="95" y="30"/>
                </a:cxn>
                <a:cxn ang="0">
                  <a:pos x="85" y="29"/>
                </a:cxn>
                <a:cxn ang="0">
                  <a:pos x="63" y="22"/>
                </a:cxn>
                <a:cxn ang="0">
                  <a:pos x="36" y="15"/>
                </a:cxn>
                <a:cxn ang="0">
                  <a:pos x="26" y="12"/>
                </a:cxn>
                <a:cxn ang="0">
                  <a:pos x="23" y="10"/>
                </a:cxn>
                <a:cxn ang="0">
                  <a:pos x="15" y="10"/>
                </a:cxn>
                <a:cxn ang="0">
                  <a:pos x="5" y="5"/>
                </a:cxn>
              </a:cxnLst>
              <a:rect l="0" t="0" r="r" b="b"/>
              <a:pathLst>
                <a:path w="220" h="89">
                  <a:moveTo>
                    <a:pt x="1" y="0"/>
                  </a:moveTo>
                  <a:lnTo>
                    <a:pt x="0" y="7"/>
                  </a:lnTo>
                  <a:lnTo>
                    <a:pt x="0" y="17"/>
                  </a:lnTo>
                  <a:lnTo>
                    <a:pt x="10" y="19"/>
                  </a:lnTo>
                  <a:lnTo>
                    <a:pt x="15" y="20"/>
                  </a:lnTo>
                  <a:lnTo>
                    <a:pt x="15" y="30"/>
                  </a:lnTo>
                  <a:lnTo>
                    <a:pt x="15" y="37"/>
                  </a:lnTo>
                  <a:lnTo>
                    <a:pt x="18" y="32"/>
                  </a:lnTo>
                  <a:lnTo>
                    <a:pt x="21" y="29"/>
                  </a:lnTo>
                  <a:lnTo>
                    <a:pt x="25" y="34"/>
                  </a:lnTo>
                  <a:lnTo>
                    <a:pt x="30" y="37"/>
                  </a:lnTo>
                  <a:lnTo>
                    <a:pt x="33" y="35"/>
                  </a:lnTo>
                  <a:lnTo>
                    <a:pt x="38" y="34"/>
                  </a:lnTo>
                  <a:lnTo>
                    <a:pt x="36" y="40"/>
                  </a:lnTo>
                  <a:lnTo>
                    <a:pt x="35" y="49"/>
                  </a:lnTo>
                  <a:lnTo>
                    <a:pt x="43" y="44"/>
                  </a:lnTo>
                  <a:lnTo>
                    <a:pt x="46" y="44"/>
                  </a:lnTo>
                  <a:lnTo>
                    <a:pt x="48" y="47"/>
                  </a:lnTo>
                  <a:lnTo>
                    <a:pt x="46" y="57"/>
                  </a:lnTo>
                  <a:lnTo>
                    <a:pt x="51" y="62"/>
                  </a:lnTo>
                  <a:lnTo>
                    <a:pt x="58" y="69"/>
                  </a:lnTo>
                  <a:lnTo>
                    <a:pt x="58" y="60"/>
                  </a:lnTo>
                  <a:lnTo>
                    <a:pt x="61" y="55"/>
                  </a:lnTo>
                  <a:lnTo>
                    <a:pt x="66" y="54"/>
                  </a:lnTo>
                  <a:lnTo>
                    <a:pt x="73" y="52"/>
                  </a:lnTo>
                  <a:lnTo>
                    <a:pt x="85" y="55"/>
                  </a:lnTo>
                  <a:lnTo>
                    <a:pt x="95" y="62"/>
                  </a:lnTo>
                  <a:lnTo>
                    <a:pt x="97" y="69"/>
                  </a:lnTo>
                  <a:lnTo>
                    <a:pt x="98" y="75"/>
                  </a:lnTo>
                  <a:lnTo>
                    <a:pt x="110" y="82"/>
                  </a:lnTo>
                  <a:lnTo>
                    <a:pt x="120" y="89"/>
                  </a:lnTo>
                  <a:lnTo>
                    <a:pt x="122" y="84"/>
                  </a:lnTo>
                  <a:lnTo>
                    <a:pt x="125" y="80"/>
                  </a:lnTo>
                  <a:lnTo>
                    <a:pt x="130" y="77"/>
                  </a:lnTo>
                  <a:lnTo>
                    <a:pt x="135" y="77"/>
                  </a:lnTo>
                  <a:lnTo>
                    <a:pt x="140" y="77"/>
                  </a:lnTo>
                  <a:lnTo>
                    <a:pt x="143" y="80"/>
                  </a:lnTo>
                  <a:lnTo>
                    <a:pt x="147" y="84"/>
                  </a:lnTo>
                  <a:lnTo>
                    <a:pt x="148" y="89"/>
                  </a:lnTo>
                  <a:lnTo>
                    <a:pt x="155" y="82"/>
                  </a:lnTo>
                  <a:lnTo>
                    <a:pt x="162" y="77"/>
                  </a:lnTo>
                  <a:lnTo>
                    <a:pt x="163" y="80"/>
                  </a:lnTo>
                  <a:lnTo>
                    <a:pt x="165" y="85"/>
                  </a:lnTo>
                  <a:lnTo>
                    <a:pt x="175" y="84"/>
                  </a:lnTo>
                  <a:lnTo>
                    <a:pt x="183" y="82"/>
                  </a:lnTo>
                  <a:lnTo>
                    <a:pt x="192" y="77"/>
                  </a:lnTo>
                  <a:lnTo>
                    <a:pt x="200" y="70"/>
                  </a:lnTo>
                  <a:lnTo>
                    <a:pt x="210" y="72"/>
                  </a:lnTo>
                  <a:lnTo>
                    <a:pt x="220" y="74"/>
                  </a:lnTo>
                  <a:lnTo>
                    <a:pt x="212" y="65"/>
                  </a:lnTo>
                  <a:lnTo>
                    <a:pt x="204" y="59"/>
                  </a:lnTo>
                  <a:lnTo>
                    <a:pt x="204" y="54"/>
                  </a:lnTo>
                  <a:lnTo>
                    <a:pt x="202" y="47"/>
                  </a:lnTo>
                  <a:lnTo>
                    <a:pt x="192" y="50"/>
                  </a:lnTo>
                  <a:lnTo>
                    <a:pt x="182" y="52"/>
                  </a:lnTo>
                  <a:lnTo>
                    <a:pt x="173" y="49"/>
                  </a:lnTo>
                  <a:lnTo>
                    <a:pt x="163" y="44"/>
                  </a:lnTo>
                  <a:lnTo>
                    <a:pt x="168" y="54"/>
                  </a:lnTo>
                  <a:lnTo>
                    <a:pt x="172" y="65"/>
                  </a:lnTo>
                  <a:lnTo>
                    <a:pt x="163" y="69"/>
                  </a:lnTo>
                  <a:lnTo>
                    <a:pt x="155" y="72"/>
                  </a:lnTo>
                  <a:lnTo>
                    <a:pt x="155" y="65"/>
                  </a:lnTo>
                  <a:lnTo>
                    <a:pt x="157" y="59"/>
                  </a:lnTo>
                  <a:lnTo>
                    <a:pt x="148" y="62"/>
                  </a:lnTo>
                  <a:lnTo>
                    <a:pt x="142" y="64"/>
                  </a:lnTo>
                  <a:lnTo>
                    <a:pt x="137" y="62"/>
                  </a:lnTo>
                  <a:lnTo>
                    <a:pt x="128" y="57"/>
                  </a:lnTo>
                  <a:lnTo>
                    <a:pt x="125" y="59"/>
                  </a:lnTo>
                  <a:lnTo>
                    <a:pt x="122" y="59"/>
                  </a:lnTo>
                  <a:lnTo>
                    <a:pt x="118" y="57"/>
                  </a:lnTo>
                  <a:lnTo>
                    <a:pt x="115" y="55"/>
                  </a:lnTo>
                  <a:lnTo>
                    <a:pt x="112" y="50"/>
                  </a:lnTo>
                  <a:lnTo>
                    <a:pt x="105" y="44"/>
                  </a:lnTo>
                  <a:lnTo>
                    <a:pt x="105" y="40"/>
                  </a:lnTo>
                  <a:lnTo>
                    <a:pt x="105" y="35"/>
                  </a:lnTo>
                  <a:lnTo>
                    <a:pt x="95" y="30"/>
                  </a:lnTo>
                  <a:lnTo>
                    <a:pt x="85" y="25"/>
                  </a:lnTo>
                  <a:lnTo>
                    <a:pt x="85" y="29"/>
                  </a:lnTo>
                  <a:lnTo>
                    <a:pt x="85" y="32"/>
                  </a:lnTo>
                  <a:lnTo>
                    <a:pt x="63" y="22"/>
                  </a:lnTo>
                  <a:lnTo>
                    <a:pt x="40" y="14"/>
                  </a:lnTo>
                  <a:lnTo>
                    <a:pt x="36" y="15"/>
                  </a:lnTo>
                  <a:lnTo>
                    <a:pt x="33" y="17"/>
                  </a:lnTo>
                  <a:lnTo>
                    <a:pt x="26" y="12"/>
                  </a:lnTo>
                  <a:lnTo>
                    <a:pt x="21" y="7"/>
                  </a:lnTo>
                  <a:lnTo>
                    <a:pt x="23" y="10"/>
                  </a:lnTo>
                  <a:lnTo>
                    <a:pt x="23" y="12"/>
                  </a:lnTo>
                  <a:lnTo>
                    <a:pt x="15" y="10"/>
                  </a:lnTo>
                  <a:lnTo>
                    <a:pt x="6" y="9"/>
                  </a:lnTo>
                  <a:lnTo>
                    <a:pt x="5" y="5"/>
                  </a:lnTo>
                  <a:lnTo>
                    <a:pt x="1" y="0"/>
                  </a:lnTo>
                  <a:close/>
                </a:path>
              </a:pathLst>
            </a:custGeom>
            <a:solidFill>
              <a:srgbClr val="1F1A17"/>
            </a:solidFill>
            <a:ln w="9525">
              <a:noFill/>
              <a:round/>
              <a:headEnd/>
              <a:tailEnd/>
            </a:ln>
          </p:spPr>
          <p:txBody>
            <a:bodyPr/>
            <a:lstStyle/>
            <a:p>
              <a:endParaRPr lang="en-US"/>
            </a:p>
          </p:txBody>
        </p:sp>
        <p:sp>
          <p:nvSpPr>
            <p:cNvPr id="5633" name="Freeform 1537"/>
            <p:cNvSpPr>
              <a:spLocks/>
            </p:cNvSpPr>
            <p:nvPr/>
          </p:nvSpPr>
          <p:spPr bwMode="auto">
            <a:xfrm>
              <a:off x="3567" y="3318"/>
              <a:ext cx="124" cy="91"/>
            </a:xfrm>
            <a:custGeom>
              <a:avLst/>
              <a:gdLst/>
              <a:ahLst/>
              <a:cxnLst>
                <a:cxn ang="0">
                  <a:pos x="5" y="9"/>
                </a:cxn>
                <a:cxn ang="0">
                  <a:pos x="10" y="15"/>
                </a:cxn>
                <a:cxn ang="0">
                  <a:pos x="14" y="29"/>
                </a:cxn>
                <a:cxn ang="0">
                  <a:pos x="19" y="44"/>
                </a:cxn>
                <a:cxn ang="0">
                  <a:pos x="20" y="55"/>
                </a:cxn>
                <a:cxn ang="0">
                  <a:pos x="27" y="57"/>
                </a:cxn>
                <a:cxn ang="0">
                  <a:pos x="35" y="71"/>
                </a:cxn>
                <a:cxn ang="0">
                  <a:pos x="49" y="91"/>
                </a:cxn>
                <a:cxn ang="0">
                  <a:pos x="59" y="86"/>
                </a:cxn>
                <a:cxn ang="0">
                  <a:pos x="64" y="74"/>
                </a:cxn>
                <a:cxn ang="0">
                  <a:pos x="81" y="79"/>
                </a:cxn>
                <a:cxn ang="0">
                  <a:pos x="94" y="77"/>
                </a:cxn>
                <a:cxn ang="0">
                  <a:pos x="106" y="74"/>
                </a:cxn>
                <a:cxn ang="0">
                  <a:pos x="117" y="72"/>
                </a:cxn>
                <a:cxn ang="0">
                  <a:pos x="122" y="66"/>
                </a:cxn>
                <a:cxn ang="0">
                  <a:pos x="114" y="62"/>
                </a:cxn>
                <a:cxn ang="0">
                  <a:pos x="84" y="59"/>
                </a:cxn>
                <a:cxn ang="0">
                  <a:pos x="77" y="52"/>
                </a:cxn>
                <a:cxn ang="0">
                  <a:pos x="69" y="47"/>
                </a:cxn>
                <a:cxn ang="0">
                  <a:pos x="62" y="44"/>
                </a:cxn>
                <a:cxn ang="0">
                  <a:pos x="66" y="42"/>
                </a:cxn>
                <a:cxn ang="0">
                  <a:pos x="76" y="40"/>
                </a:cxn>
                <a:cxn ang="0">
                  <a:pos x="101" y="47"/>
                </a:cxn>
                <a:cxn ang="0">
                  <a:pos x="109" y="47"/>
                </a:cxn>
                <a:cxn ang="0">
                  <a:pos x="96" y="37"/>
                </a:cxn>
                <a:cxn ang="0">
                  <a:pos x="76" y="29"/>
                </a:cxn>
                <a:cxn ang="0">
                  <a:pos x="66" y="24"/>
                </a:cxn>
                <a:cxn ang="0">
                  <a:pos x="52" y="19"/>
                </a:cxn>
                <a:cxn ang="0">
                  <a:pos x="40" y="7"/>
                </a:cxn>
                <a:cxn ang="0">
                  <a:pos x="32" y="2"/>
                </a:cxn>
                <a:cxn ang="0">
                  <a:pos x="35" y="10"/>
                </a:cxn>
                <a:cxn ang="0">
                  <a:pos x="51" y="25"/>
                </a:cxn>
                <a:cxn ang="0">
                  <a:pos x="56" y="37"/>
                </a:cxn>
                <a:cxn ang="0">
                  <a:pos x="42" y="35"/>
                </a:cxn>
                <a:cxn ang="0">
                  <a:pos x="22" y="19"/>
                </a:cxn>
                <a:cxn ang="0">
                  <a:pos x="5" y="5"/>
                </a:cxn>
              </a:cxnLst>
              <a:rect l="0" t="0" r="r" b="b"/>
              <a:pathLst>
                <a:path w="124" h="91">
                  <a:moveTo>
                    <a:pt x="0" y="5"/>
                  </a:moveTo>
                  <a:lnTo>
                    <a:pt x="5" y="9"/>
                  </a:lnTo>
                  <a:lnTo>
                    <a:pt x="9" y="12"/>
                  </a:lnTo>
                  <a:lnTo>
                    <a:pt x="10" y="15"/>
                  </a:lnTo>
                  <a:lnTo>
                    <a:pt x="12" y="20"/>
                  </a:lnTo>
                  <a:lnTo>
                    <a:pt x="14" y="29"/>
                  </a:lnTo>
                  <a:lnTo>
                    <a:pt x="14" y="40"/>
                  </a:lnTo>
                  <a:lnTo>
                    <a:pt x="19" y="44"/>
                  </a:lnTo>
                  <a:lnTo>
                    <a:pt x="20" y="47"/>
                  </a:lnTo>
                  <a:lnTo>
                    <a:pt x="20" y="55"/>
                  </a:lnTo>
                  <a:lnTo>
                    <a:pt x="25" y="61"/>
                  </a:lnTo>
                  <a:lnTo>
                    <a:pt x="27" y="57"/>
                  </a:lnTo>
                  <a:lnTo>
                    <a:pt x="30" y="54"/>
                  </a:lnTo>
                  <a:lnTo>
                    <a:pt x="35" y="71"/>
                  </a:lnTo>
                  <a:lnTo>
                    <a:pt x="39" y="89"/>
                  </a:lnTo>
                  <a:lnTo>
                    <a:pt x="49" y="91"/>
                  </a:lnTo>
                  <a:lnTo>
                    <a:pt x="57" y="91"/>
                  </a:lnTo>
                  <a:lnTo>
                    <a:pt x="59" y="86"/>
                  </a:lnTo>
                  <a:lnTo>
                    <a:pt x="61" y="79"/>
                  </a:lnTo>
                  <a:lnTo>
                    <a:pt x="64" y="74"/>
                  </a:lnTo>
                  <a:lnTo>
                    <a:pt x="67" y="72"/>
                  </a:lnTo>
                  <a:lnTo>
                    <a:pt x="81" y="79"/>
                  </a:lnTo>
                  <a:lnTo>
                    <a:pt x="92" y="84"/>
                  </a:lnTo>
                  <a:lnTo>
                    <a:pt x="94" y="77"/>
                  </a:lnTo>
                  <a:lnTo>
                    <a:pt x="97" y="71"/>
                  </a:lnTo>
                  <a:lnTo>
                    <a:pt x="106" y="74"/>
                  </a:lnTo>
                  <a:lnTo>
                    <a:pt x="114" y="74"/>
                  </a:lnTo>
                  <a:lnTo>
                    <a:pt x="117" y="72"/>
                  </a:lnTo>
                  <a:lnTo>
                    <a:pt x="121" y="69"/>
                  </a:lnTo>
                  <a:lnTo>
                    <a:pt x="122" y="66"/>
                  </a:lnTo>
                  <a:lnTo>
                    <a:pt x="124" y="59"/>
                  </a:lnTo>
                  <a:lnTo>
                    <a:pt x="114" y="62"/>
                  </a:lnTo>
                  <a:lnTo>
                    <a:pt x="96" y="62"/>
                  </a:lnTo>
                  <a:lnTo>
                    <a:pt x="84" y="59"/>
                  </a:lnTo>
                  <a:lnTo>
                    <a:pt x="79" y="57"/>
                  </a:lnTo>
                  <a:lnTo>
                    <a:pt x="77" y="52"/>
                  </a:lnTo>
                  <a:lnTo>
                    <a:pt x="76" y="47"/>
                  </a:lnTo>
                  <a:lnTo>
                    <a:pt x="69" y="47"/>
                  </a:lnTo>
                  <a:lnTo>
                    <a:pt x="62" y="47"/>
                  </a:lnTo>
                  <a:lnTo>
                    <a:pt x="62" y="44"/>
                  </a:lnTo>
                  <a:lnTo>
                    <a:pt x="64" y="42"/>
                  </a:lnTo>
                  <a:lnTo>
                    <a:pt x="66" y="42"/>
                  </a:lnTo>
                  <a:lnTo>
                    <a:pt x="69" y="40"/>
                  </a:lnTo>
                  <a:lnTo>
                    <a:pt x="76" y="40"/>
                  </a:lnTo>
                  <a:lnTo>
                    <a:pt x="84" y="42"/>
                  </a:lnTo>
                  <a:lnTo>
                    <a:pt x="101" y="47"/>
                  </a:lnTo>
                  <a:lnTo>
                    <a:pt x="111" y="50"/>
                  </a:lnTo>
                  <a:lnTo>
                    <a:pt x="109" y="47"/>
                  </a:lnTo>
                  <a:lnTo>
                    <a:pt x="109" y="42"/>
                  </a:lnTo>
                  <a:lnTo>
                    <a:pt x="96" y="37"/>
                  </a:lnTo>
                  <a:lnTo>
                    <a:pt x="82" y="30"/>
                  </a:lnTo>
                  <a:lnTo>
                    <a:pt x="76" y="29"/>
                  </a:lnTo>
                  <a:lnTo>
                    <a:pt x="67" y="27"/>
                  </a:lnTo>
                  <a:lnTo>
                    <a:pt x="66" y="24"/>
                  </a:lnTo>
                  <a:lnTo>
                    <a:pt x="59" y="20"/>
                  </a:lnTo>
                  <a:lnTo>
                    <a:pt x="52" y="19"/>
                  </a:lnTo>
                  <a:lnTo>
                    <a:pt x="45" y="14"/>
                  </a:lnTo>
                  <a:lnTo>
                    <a:pt x="40" y="7"/>
                  </a:lnTo>
                  <a:lnTo>
                    <a:pt x="35" y="0"/>
                  </a:lnTo>
                  <a:lnTo>
                    <a:pt x="32" y="2"/>
                  </a:lnTo>
                  <a:lnTo>
                    <a:pt x="29" y="2"/>
                  </a:lnTo>
                  <a:lnTo>
                    <a:pt x="35" y="10"/>
                  </a:lnTo>
                  <a:lnTo>
                    <a:pt x="40" y="19"/>
                  </a:lnTo>
                  <a:lnTo>
                    <a:pt x="51" y="25"/>
                  </a:lnTo>
                  <a:lnTo>
                    <a:pt x="59" y="34"/>
                  </a:lnTo>
                  <a:lnTo>
                    <a:pt x="56" y="37"/>
                  </a:lnTo>
                  <a:lnTo>
                    <a:pt x="54" y="40"/>
                  </a:lnTo>
                  <a:lnTo>
                    <a:pt x="42" y="35"/>
                  </a:lnTo>
                  <a:lnTo>
                    <a:pt x="32" y="32"/>
                  </a:lnTo>
                  <a:lnTo>
                    <a:pt x="22" y="19"/>
                  </a:lnTo>
                  <a:lnTo>
                    <a:pt x="10" y="7"/>
                  </a:lnTo>
                  <a:lnTo>
                    <a:pt x="5" y="5"/>
                  </a:lnTo>
                  <a:lnTo>
                    <a:pt x="0" y="5"/>
                  </a:lnTo>
                  <a:close/>
                </a:path>
              </a:pathLst>
            </a:custGeom>
            <a:solidFill>
              <a:srgbClr val="1F1A17"/>
            </a:solidFill>
            <a:ln w="9525">
              <a:noFill/>
              <a:round/>
              <a:headEnd/>
              <a:tailEnd/>
            </a:ln>
          </p:spPr>
          <p:txBody>
            <a:bodyPr/>
            <a:lstStyle/>
            <a:p>
              <a:endParaRPr lang="en-US"/>
            </a:p>
          </p:txBody>
        </p:sp>
        <p:sp>
          <p:nvSpPr>
            <p:cNvPr id="5634" name="Freeform 1538"/>
            <p:cNvSpPr>
              <a:spLocks/>
            </p:cNvSpPr>
            <p:nvPr/>
          </p:nvSpPr>
          <p:spPr bwMode="auto">
            <a:xfrm>
              <a:off x="3668" y="3372"/>
              <a:ext cx="65" cy="57"/>
            </a:xfrm>
            <a:custGeom>
              <a:avLst/>
              <a:gdLst/>
              <a:ahLst/>
              <a:cxnLst>
                <a:cxn ang="0">
                  <a:pos x="0" y="37"/>
                </a:cxn>
                <a:cxn ang="0">
                  <a:pos x="6" y="38"/>
                </a:cxn>
                <a:cxn ang="0">
                  <a:pos x="15" y="43"/>
                </a:cxn>
                <a:cxn ang="0">
                  <a:pos x="20" y="52"/>
                </a:cxn>
                <a:cxn ang="0">
                  <a:pos x="23" y="57"/>
                </a:cxn>
                <a:cxn ang="0">
                  <a:pos x="25" y="42"/>
                </a:cxn>
                <a:cxn ang="0">
                  <a:pos x="31" y="42"/>
                </a:cxn>
                <a:cxn ang="0">
                  <a:pos x="31" y="28"/>
                </a:cxn>
                <a:cxn ang="0">
                  <a:pos x="43" y="23"/>
                </a:cxn>
                <a:cxn ang="0">
                  <a:pos x="53" y="33"/>
                </a:cxn>
                <a:cxn ang="0">
                  <a:pos x="65" y="20"/>
                </a:cxn>
                <a:cxn ang="0">
                  <a:pos x="55" y="20"/>
                </a:cxn>
                <a:cxn ang="0">
                  <a:pos x="65" y="12"/>
                </a:cxn>
                <a:cxn ang="0">
                  <a:pos x="58" y="8"/>
                </a:cxn>
                <a:cxn ang="0">
                  <a:pos x="46" y="12"/>
                </a:cxn>
                <a:cxn ang="0">
                  <a:pos x="43" y="0"/>
                </a:cxn>
                <a:cxn ang="0">
                  <a:pos x="35" y="5"/>
                </a:cxn>
                <a:cxn ang="0">
                  <a:pos x="30" y="20"/>
                </a:cxn>
                <a:cxn ang="0">
                  <a:pos x="26" y="1"/>
                </a:cxn>
                <a:cxn ang="0">
                  <a:pos x="20" y="23"/>
                </a:cxn>
                <a:cxn ang="0">
                  <a:pos x="11" y="28"/>
                </a:cxn>
                <a:cxn ang="0">
                  <a:pos x="0" y="37"/>
                </a:cxn>
              </a:cxnLst>
              <a:rect l="0" t="0" r="r" b="b"/>
              <a:pathLst>
                <a:path w="65" h="57">
                  <a:moveTo>
                    <a:pt x="0" y="37"/>
                  </a:moveTo>
                  <a:lnTo>
                    <a:pt x="6" y="38"/>
                  </a:lnTo>
                  <a:lnTo>
                    <a:pt x="15" y="43"/>
                  </a:lnTo>
                  <a:lnTo>
                    <a:pt x="20" y="52"/>
                  </a:lnTo>
                  <a:lnTo>
                    <a:pt x="23" y="57"/>
                  </a:lnTo>
                  <a:lnTo>
                    <a:pt x="25" y="42"/>
                  </a:lnTo>
                  <a:lnTo>
                    <a:pt x="31" y="42"/>
                  </a:lnTo>
                  <a:lnTo>
                    <a:pt x="31" y="28"/>
                  </a:lnTo>
                  <a:lnTo>
                    <a:pt x="43" y="23"/>
                  </a:lnTo>
                  <a:lnTo>
                    <a:pt x="53" y="33"/>
                  </a:lnTo>
                  <a:lnTo>
                    <a:pt x="65" y="20"/>
                  </a:lnTo>
                  <a:lnTo>
                    <a:pt x="55" y="20"/>
                  </a:lnTo>
                  <a:lnTo>
                    <a:pt x="65" y="12"/>
                  </a:lnTo>
                  <a:lnTo>
                    <a:pt x="58" y="8"/>
                  </a:lnTo>
                  <a:lnTo>
                    <a:pt x="46" y="12"/>
                  </a:lnTo>
                  <a:lnTo>
                    <a:pt x="43" y="0"/>
                  </a:lnTo>
                  <a:lnTo>
                    <a:pt x="35" y="5"/>
                  </a:lnTo>
                  <a:lnTo>
                    <a:pt x="30" y="20"/>
                  </a:lnTo>
                  <a:lnTo>
                    <a:pt x="26" y="1"/>
                  </a:lnTo>
                  <a:lnTo>
                    <a:pt x="20" y="23"/>
                  </a:lnTo>
                  <a:lnTo>
                    <a:pt x="11" y="28"/>
                  </a:lnTo>
                  <a:lnTo>
                    <a:pt x="0" y="37"/>
                  </a:lnTo>
                  <a:close/>
                </a:path>
              </a:pathLst>
            </a:custGeom>
            <a:solidFill>
              <a:srgbClr val="1F1A17"/>
            </a:solidFill>
            <a:ln w="9525">
              <a:noFill/>
              <a:round/>
              <a:headEnd/>
              <a:tailEnd/>
            </a:ln>
          </p:spPr>
          <p:txBody>
            <a:bodyPr/>
            <a:lstStyle/>
            <a:p>
              <a:endParaRPr lang="en-US"/>
            </a:p>
          </p:txBody>
        </p:sp>
        <p:sp>
          <p:nvSpPr>
            <p:cNvPr id="5635" name="Freeform 1539"/>
            <p:cNvSpPr>
              <a:spLocks/>
            </p:cNvSpPr>
            <p:nvPr/>
          </p:nvSpPr>
          <p:spPr bwMode="auto">
            <a:xfrm>
              <a:off x="3933" y="3335"/>
              <a:ext cx="106" cy="67"/>
            </a:xfrm>
            <a:custGeom>
              <a:avLst/>
              <a:gdLst/>
              <a:ahLst/>
              <a:cxnLst>
                <a:cxn ang="0">
                  <a:pos x="10" y="50"/>
                </a:cxn>
                <a:cxn ang="0">
                  <a:pos x="17" y="44"/>
                </a:cxn>
                <a:cxn ang="0">
                  <a:pos x="24" y="40"/>
                </a:cxn>
                <a:cxn ang="0">
                  <a:pos x="32" y="38"/>
                </a:cxn>
                <a:cxn ang="0">
                  <a:pos x="40" y="37"/>
                </a:cxn>
                <a:cxn ang="0">
                  <a:pos x="49" y="35"/>
                </a:cxn>
                <a:cxn ang="0">
                  <a:pos x="57" y="33"/>
                </a:cxn>
                <a:cxn ang="0">
                  <a:pos x="66" y="30"/>
                </a:cxn>
                <a:cxn ang="0">
                  <a:pos x="74" y="27"/>
                </a:cxn>
                <a:cxn ang="0">
                  <a:pos x="94" y="10"/>
                </a:cxn>
                <a:cxn ang="0">
                  <a:pos x="106" y="0"/>
                </a:cxn>
                <a:cxn ang="0">
                  <a:pos x="104" y="5"/>
                </a:cxn>
                <a:cxn ang="0">
                  <a:pos x="104" y="8"/>
                </a:cxn>
                <a:cxn ang="0">
                  <a:pos x="102" y="8"/>
                </a:cxn>
                <a:cxn ang="0">
                  <a:pos x="99" y="8"/>
                </a:cxn>
                <a:cxn ang="0">
                  <a:pos x="97" y="10"/>
                </a:cxn>
                <a:cxn ang="0">
                  <a:pos x="96" y="10"/>
                </a:cxn>
                <a:cxn ang="0">
                  <a:pos x="96" y="12"/>
                </a:cxn>
                <a:cxn ang="0">
                  <a:pos x="96" y="15"/>
                </a:cxn>
                <a:cxn ang="0">
                  <a:pos x="94" y="28"/>
                </a:cxn>
                <a:cxn ang="0">
                  <a:pos x="92" y="35"/>
                </a:cxn>
                <a:cxn ang="0">
                  <a:pos x="89" y="33"/>
                </a:cxn>
                <a:cxn ang="0">
                  <a:pos x="86" y="32"/>
                </a:cxn>
                <a:cxn ang="0">
                  <a:pos x="82" y="33"/>
                </a:cxn>
                <a:cxn ang="0">
                  <a:pos x="81" y="37"/>
                </a:cxn>
                <a:cxn ang="0">
                  <a:pos x="79" y="40"/>
                </a:cxn>
                <a:cxn ang="0">
                  <a:pos x="79" y="44"/>
                </a:cxn>
                <a:cxn ang="0">
                  <a:pos x="81" y="49"/>
                </a:cxn>
                <a:cxn ang="0">
                  <a:pos x="82" y="52"/>
                </a:cxn>
                <a:cxn ang="0">
                  <a:pos x="79" y="50"/>
                </a:cxn>
                <a:cxn ang="0">
                  <a:pos x="74" y="47"/>
                </a:cxn>
                <a:cxn ang="0">
                  <a:pos x="71" y="45"/>
                </a:cxn>
                <a:cxn ang="0">
                  <a:pos x="69" y="45"/>
                </a:cxn>
                <a:cxn ang="0">
                  <a:pos x="66" y="45"/>
                </a:cxn>
                <a:cxn ang="0">
                  <a:pos x="62" y="47"/>
                </a:cxn>
                <a:cxn ang="0">
                  <a:pos x="61" y="54"/>
                </a:cxn>
                <a:cxn ang="0">
                  <a:pos x="61" y="59"/>
                </a:cxn>
                <a:cxn ang="0">
                  <a:pos x="61" y="64"/>
                </a:cxn>
                <a:cxn ang="0">
                  <a:pos x="62" y="65"/>
                </a:cxn>
                <a:cxn ang="0">
                  <a:pos x="54" y="62"/>
                </a:cxn>
                <a:cxn ang="0">
                  <a:pos x="45" y="60"/>
                </a:cxn>
                <a:cxn ang="0">
                  <a:pos x="39" y="64"/>
                </a:cxn>
                <a:cxn ang="0">
                  <a:pos x="34" y="67"/>
                </a:cxn>
                <a:cxn ang="0">
                  <a:pos x="22" y="67"/>
                </a:cxn>
                <a:cxn ang="0">
                  <a:pos x="10" y="65"/>
                </a:cxn>
                <a:cxn ang="0">
                  <a:pos x="5" y="59"/>
                </a:cxn>
                <a:cxn ang="0">
                  <a:pos x="0" y="54"/>
                </a:cxn>
                <a:cxn ang="0">
                  <a:pos x="5" y="52"/>
                </a:cxn>
                <a:cxn ang="0">
                  <a:pos x="10" y="50"/>
                </a:cxn>
              </a:cxnLst>
              <a:rect l="0" t="0" r="r" b="b"/>
              <a:pathLst>
                <a:path w="106" h="67">
                  <a:moveTo>
                    <a:pt x="10" y="50"/>
                  </a:moveTo>
                  <a:lnTo>
                    <a:pt x="17" y="44"/>
                  </a:lnTo>
                  <a:lnTo>
                    <a:pt x="24" y="40"/>
                  </a:lnTo>
                  <a:lnTo>
                    <a:pt x="32" y="38"/>
                  </a:lnTo>
                  <a:lnTo>
                    <a:pt x="40" y="37"/>
                  </a:lnTo>
                  <a:lnTo>
                    <a:pt x="49" y="35"/>
                  </a:lnTo>
                  <a:lnTo>
                    <a:pt x="57" y="33"/>
                  </a:lnTo>
                  <a:lnTo>
                    <a:pt x="66" y="30"/>
                  </a:lnTo>
                  <a:lnTo>
                    <a:pt x="74" y="27"/>
                  </a:lnTo>
                  <a:lnTo>
                    <a:pt x="94" y="10"/>
                  </a:lnTo>
                  <a:lnTo>
                    <a:pt x="106" y="0"/>
                  </a:lnTo>
                  <a:lnTo>
                    <a:pt x="104" y="5"/>
                  </a:lnTo>
                  <a:lnTo>
                    <a:pt x="104" y="8"/>
                  </a:lnTo>
                  <a:lnTo>
                    <a:pt x="102" y="8"/>
                  </a:lnTo>
                  <a:lnTo>
                    <a:pt x="99" y="8"/>
                  </a:lnTo>
                  <a:lnTo>
                    <a:pt x="97" y="10"/>
                  </a:lnTo>
                  <a:lnTo>
                    <a:pt x="96" y="10"/>
                  </a:lnTo>
                  <a:lnTo>
                    <a:pt x="96" y="12"/>
                  </a:lnTo>
                  <a:lnTo>
                    <a:pt x="96" y="15"/>
                  </a:lnTo>
                  <a:lnTo>
                    <a:pt x="94" y="28"/>
                  </a:lnTo>
                  <a:lnTo>
                    <a:pt x="92" y="35"/>
                  </a:lnTo>
                  <a:lnTo>
                    <a:pt x="89" y="33"/>
                  </a:lnTo>
                  <a:lnTo>
                    <a:pt x="86" y="32"/>
                  </a:lnTo>
                  <a:lnTo>
                    <a:pt x="82" y="33"/>
                  </a:lnTo>
                  <a:lnTo>
                    <a:pt x="81" y="37"/>
                  </a:lnTo>
                  <a:lnTo>
                    <a:pt x="79" y="40"/>
                  </a:lnTo>
                  <a:lnTo>
                    <a:pt x="79" y="44"/>
                  </a:lnTo>
                  <a:lnTo>
                    <a:pt x="81" y="49"/>
                  </a:lnTo>
                  <a:lnTo>
                    <a:pt x="82" y="52"/>
                  </a:lnTo>
                  <a:lnTo>
                    <a:pt x="79" y="50"/>
                  </a:lnTo>
                  <a:lnTo>
                    <a:pt x="74" y="47"/>
                  </a:lnTo>
                  <a:lnTo>
                    <a:pt x="71" y="45"/>
                  </a:lnTo>
                  <a:lnTo>
                    <a:pt x="69" y="45"/>
                  </a:lnTo>
                  <a:lnTo>
                    <a:pt x="66" y="45"/>
                  </a:lnTo>
                  <a:lnTo>
                    <a:pt x="62" y="47"/>
                  </a:lnTo>
                  <a:lnTo>
                    <a:pt x="61" y="54"/>
                  </a:lnTo>
                  <a:lnTo>
                    <a:pt x="61" y="59"/>
                  </a:lnTo>
                  <a:lnTo>
                    <a:pt x="61" y="64"/>
                  </a:lnTo>
                  <a:lnTo>
                    <a:pt x="62" y="65"/>
                  </a:lnTo>
                  <a:lnTo>
                    <a:pt x="54" y="62"/>
                  </a:lnTo>
                  <a:lnTo>
                    <a:pt x="45" y="60"/>
                  </a:lnTo>
                  <a:lnTo>
                    <a:pt x="39" y="64"/>
                  </a:lnTo>
                  <a:lnTo>
                    <a:pt x="34" y="67"/>
                  </a:lnTo>
                  <a:lnTo>
                    <a:pt x="22" y="67"/>
                  </a:lnTo>
                  <a:lnTo>
                    <a:pt x="10" y="65"/>
                  </a:lnTo>
                  <a:lnTo>
                    <a:pt x="5" y="59"/>
                  </a:lnTo>
                  <a:lnTo>
                    <a:pt x="0" y="54"/>
                  </a:lnTo>
                  <a:lnTo>
                    <a:pt x="5" y="52"/>
                  </a:lnTo>
                  <a:lnTo>
                    <a:pt x="10" y="50"/>
                  </a:lnTo>
                  <a:close/>
                </a:path>
              </a:pathLst>
            </a:custGeom>
            <a:solidFill>
              <a:srgbClr val="1F1A17"/>
            </a:solidFill>
            <a:ln w="9525">
              <a:noFill/>
              <a:round/>
              <a:headEnd/>
              <a:tailEnd/>
            </a:ln>
          </p:spPr>
          <p:txBody>
            <a:bodyPr/>
            <a:lstStyle/>
            <a:p>
              <a:endParaRPr lang="en-US"/>
            </a:p>
          </p:txBody>
        </p:sp>
        <p:sp>
          <p:nvSpPr>
            <p:cNvPr id="5636" name="Freeform 1540"/>
            <p:cNvSpPr>
              <a:spLocks/>
            </p:cNvSpPr>
            <p:nvPr/>
          </p:nvSpPr>
          <p:spPr bwMode="auto">
            <a:xfrm>
              <a:off x="3935" y="3412"/>
              <a:ext cx="32" cy="22"/>
            </a:xfrm>
            <a:custGeom>
              <a:avLst/>
              <a:gdLst/>
              <a:ahLst/>
              <a:cxnLst>
                <a:cxn ang="0">
                  <a:pos x="22" y="0"/>
                </a:cxn>
                <a:cxn ang="0">
                  <a:pos x="25" y="3"/>
                </a:cxn>
                <a:cxn ang="0">
                  <a:pos x="30" y="8"/>
                </a:cxn>
                <a:cxn ang="0">
                  <a:pos x="32" y="15"/>
                </a:cxn>
                <a:cxn ang="0">
                  <a:pos x="30" y="18"/>
                </a:cxn>
                <a:cxn ang="0">
                  <a:pos x="22" y="8"/>
                </a:cxn>
                <a:cxn ang="0">
                  <a:pos x="22" y="17"/>
                </a:cxn>
                <a:cxn ang="0">
                  <a:pos x="17" y="13"/>
                </a:cxn>
                <a:cxn ang="0">
                  <a:pos x="12" y="12"/>
                </a:cxn>
                <a:cxn ang="0">
                  <a:pos x="10" y="17"/>
                </a:cxn>
                <a:cxn ang="0">
                  <a:pos x="10" y="22"/>
                </a:cxn>
                <a:cxn ang="0">
                  <a:pos x="0" y="13"/>
                </a:cxn>
                <a:cxn ang="0">
                  <a:pos x="2" y="15"/>
                </a:cxn>
                <a:cxn ang="0">
                  <a:pos x="5" y="10"/>
                </a:cxn>
                <a:cxn ang="0">
                  <a:pos x="3" y="3"/>
                </a:cxn>
                <a:cxn ang="0">
                  <a:pos x="3" y="2"/>
                </a:cxn>
                <a:cxn ang="0">
                  <a:pos x="7" y="2"/>
                </a:cxn>
                <a:cxn ang="0">
                  <a:pos x="12" y="3"/>
                </a:cxn>
                <a:cxn ang="0">
                  <a:pos x="17" y="7"/>
                </a:cxn>
                <a:cxn ang="0">
                  <a:pos x="18" y="8"/>
                </a:cxn>
                <a:cxn ang="0">
                  <a:pos x="22" y="0"/>
                </a:cxn>
              </a:cxnLst>
              <a:rect l="0" t="0" r="r" b="b"/>
              <a:pathLst>
                <a:path w="32" h="22">
                  <a:moveTo>
                    <a:pt x="22" y="0"/>
                  </a:moveTo>
                  <a:lnTo>
                    <a:pt x="25" y="3"/>
                  </a:lnTo>
                  <a:lnTo>
                    <a:pt x="30" y="8"/>
                  </a:lnTo>
                  <a:lnTo>
                    <a:pt x="32" y="15"/>
                  </a:lnTo>
                  <a:lnTo>
                    <a:pt x="30" y="18"/>
                  </a:lnTo>
                  <a:lnTo>
                    <a:pt x="22" y="8"/>
                  </a:lnTo>
                  <a:lnTo>
                    <a:pt x="22" y="17"/>
                  </a:lnTo>
                  <a:lnTo>
                    <a:pt x="17" y="13"/>
                  </a:lnTo>
                  <a:lnTo>
                    <a:pt x="12" y="12"/>
                  </a:lnTo>
                  <a:lnTo>
                    <a:pt x="10" y="17"/>
                  </a:lnTo>
                  <a:lnTo>
                    <a:pt x="10" y="22"/>
                  </a:lnTo>
                  <a:lnTo>
                    <a:pt x="0" y="13"/>
                  </a:lnTo>
                  <a:lnTo>
                    <a:pt x="2" y="15"/>
                  </a:lnTo>
                  <a:lnTo>
                    <a:pt x="5" y="10"/>
                  </a:lnTo>
                  <a:lnTo>
                    <a:pt x="3" y="3"/>
                  </a:lnTo>
                  <a:lnTo>
                    <a:pt x="3" y="2"/>
                  </a:lnTo>
                  <a:lnTo>
                    <a:pt x="7" y="2"/>
                  </a:lnTo>
                  <a:lnTo>
                    <a:pt x="12" y="3"/>
                  </a:lnTo>
                  <a:lnTo>
                    <a:pt x="17" y="7"/>
                  </a:lnTo>
                  <a:lnTo>
                    <a:pt x="18" y="8"/>
                  </a:lnTo>
                  <a:lnTo>
                    <a:pt x="22" y="0"/>
                  </a:lnTo>
                  <a:close/>
                </a:path>
              </a:pathLst>
            </a:custGeom>
            <a:solidFill>
              <a:srgbClr val="1F1A17"/>
            </a:solidFill>
            <a:ln w="9525">
              <a:noFill/>
              <a:round/>
              <a:headEnd/>
              <a:tailEnd/>
            </a:ln>
          </p:spPr>
          <p:txBody>
            <a:bodyPr/>
            <a:lstStyle/>
            <a:p>
              <a:endParaRPr lang="en-US"/>
            </a:p>
          </p:txBody>
        </p:sp>
        <p:sp>
          <p:nvSpPr>
            <p:cNvPr id="5637" name="Freeform 1541"/>
            <p:cNvSpPr>
              <a:spLocks/>
            </p:cNvSpPr>
            <p:nvPr/>
          </p:nvSpPr>
          <p:spPr bwMode="auto">
            <a:xfrm>
              <a:off x="3963" y="3387"/>
              <a:ext cx="57" cy="37"/>
            </a:xfrm>
            <a:custGeom>
              <a:avLst/>
              <a:gdLst/>
              <a:ahLst/>
              <a:cxnLst>
                <a:cxn ang="0">
                  <a:pos x="0" y="23"/>
                </a:cxn>
                <a:cxn ang="0">
                  <a:pos x="2" y="28"/>
                </a:cxn>
                <a:cxn ang="0">
                  <a:pos x="5" y="35"/>
                </a:cxn>
                <a:cxn ang="0">
                  <a:pos x="5" y="33"/>
                </a:cxn>
                <a:cxn ang="0">
                  <a:pos x="7" y="32"/>
                </a:cxn>
                <a:cxn ang="0">
                  <a:pos x="10" y="35"/>
                </a:cxn>
                <a:cxn ang="0">
                  <a:pos x="14" y="37"/>
                </a:cxn>
                <a:cxn ang="0">
                  <a:pos x="17" y="35"/>
                </a:cxn>
                <a:cxn ang="0">
                  <a:pos x="21" y="32"/>
                </a:cxn>
                <a:cxn ang="0">
                  <a:pos x="27" y="33"/>
                </a:cxn>
                <a:cxn ang="0">
                  <a:pos x="34" y="35"/>
                </a:cxn>
                <a:cxn ang="0">
                  <a:pos x="34" y="30"/>
                </a:cxn>
                <a:cxn ang="0">
                  <a:pos x="34" y="23"/>
                </a:cxn>
                <a:cxn ang="0">
                  <a:pos x="39" y="22"/>
                </a:cxn>
                <a:cxn ang="0">
                  <a:pos x="46" y="22"/>
                </a:cxn>
                <a:cxn ang="0">
                  <a:pos x="41" y="20"/>
                </a:cxn>
                <a:cxn ang="0">
                  <a:pos x="37" y="17"/>
                </a:cxn>
                <a:cxn ang="0">
                  <a:pos x="47" y="15"/>
                </a:cxn>
                <a:cxn ang="0">
                  <a:pos x="57" y="12"/>
                </a:cxn>
                <a:cxn ang="0">
                  <a:pos x="54" y="8"/>
                </a:cxn>
                <a:cxn ang="0">
                  <a:pos x="51" y="5"/>
                </a:cxn>
                <a:cxn ang="0">
                  <a:pos x="46" y="3"/>
                </a:cxn>
                <a:cxn ang="0">
                  <a:pos x="41" y="0"/>
                </a:cxn>
                <a:cxn ang="0">
                  <a:pos x="44" y="5"/>
                </a:cxn>
                <a:cxn ang="0">
                  <a:pos x="47" y="8"/>
                </a:cxn>
                <a:cxn ang="0">
                  <a:pos x="37" y="10"/>
                </a:cxn>
                <a:cxn ang="0">
                  <a:pos x="27" y="10"/>
                </a:cxn>
                <a:cxn ang="0">
                  <a:pos x="24" y="13"/>
                </a:cxn>
                <a:cxn ang="0">
                  <a:pos x="21" y="17"/>
                </a:cxn>
                <a:cxn ang="0">
                  <a:pos x="22" y="20"/>
                </a:cxn>
                <a:cxn ang="0">
                  <a:pos x="24" y="23"/>
                </a:cxn>
                <a:cxn ang="0">
                  <a:pos x="15" y="22"/>
                </a:cxn>
                <a:cxn ang="0">
                  <a:pos x="7" y="22"/>
                </a:cxn>
                <a:cxn ang="0">
                  <a:pos x="9" y="25"/>
                </a:cxn>
                <a:cxn ang="0">
                  <a:pos x="10" y="28"/>
                </a:cxn>
                <a:cxn ang="0">
                  <a:pos x="5" y="27"/>
                </a:cxn>
                <a:cxn ang="0">
                  <a:pos x="0" y="23"/>
                </a:cxn>
              </a:cxnLst>
              <a:rect l="0" t="0" r="r" b="b"/>
              <a:pathLst>
                <a:path w="57" h="37">
                  <a:moveTo>
                    <a:pt x="0" y="23"/>
                  </a:moveTo>
                  <a:lnTo>
                    <a:pt x="2" y="28"/>
                  </a:lnTo>
                  <a:lnTo>
                    <a:pt x="5" y="35"/>
                  </a:lnTo>
                  <a:lnTo>
                    <a:pt x="5" y="33"/>
                  </a:lnTo>
                  <a:lnTo>
                    <a:pt x="7" y="32"/>
                  </a:lnTo>
                  <a:lnTo>
                    <a:pt x="10" y="35"/>
                  </a:lnTo>
                  <a:lnTo>
                    <a:pt x="14" y="37"/>
                  </a:lnTo>
                  <a:lnTo>
                    <a:pt x="17" y="35"/>
                  </a:lnTo>
                  <a:lnTo>
                    <a:pt x="21" y="32"/>
                  </a:lnTo>
                  <a:lnTo>
                    <a:pt x="27" y="33"/>
                  </a:lnTo>
                  <a:lnTo>
                    <a:pt x="34" y="35"/>
                  </a:lnTo>
                  <a:lnTo>
                    <a:pt x="34" y="30"/>
                  </a:lnTo>
                  <a:lnTo>
                    <a:pt x="34" y="23"/>
                  </a:lnTo>
                  <a:lnTo>
                    <a:pt x="39" y="22"/>
                  </a:lnTo>
                  <a:lnTo>
                    <a:pt x="46" y="22"/>
                  </a:lnTo>
                  <a:lnTo>
                    <a:pt x="41" y="20"/>
                  </a:lnTo>
                  <a:lnTo>
                    <a:pt x="37" y="17"/>
                  </a:lnTo>
                  <a:lnTo>
                    <a:pt x="47" y="15"/>
                  </a:lnTo>
                  <a:lnTo>
                    <a:pt x="57" y="12"/>
                  </a:lnTo>
                  <a:lnTo>
                    <a:pt x="54" y="8"/>
                  </a:lnTo>
                  <a:lnTo>
                    <a:pt x="51" y="5"/>
                  </a:lnTo>
                  <a:lnTo>
                    <a:pt x="46" y="3"/>
                  </a:lnTo>
                  <a:lnTo>
                    <a:pt x="41" y="0"/>
                  </a:lnTo>
                  <a:lnTo>
                    <a:pt x="44" y="5"/>
                  </a:lnTo>
                  <a:lnTo>
                    <a:pt x="47" y="8"/>
                  </a:lnTo>
                  <a:lnTo>
                    <a:pt x="37" y="10"/>
                  </a:lnTo>
                  <a:lnTo>
                    <a:pt x="27" y="10"/>
                  </a:lnTo>
                  <a:lnTo>
                    <a:pt x="24" y="13"/>
                  </a:lnTo>
                  <a:lnTo>
                    <a:pt x="21" y="17"/>
                  </a:lnTo>
                  <a:lnTo>
                    <a:pt x="22" y="20"/>
                  </a:lnTo>
                  <a:lnTo>
                    <a:pt x="24" y="23"/>
                  </a:lnTo>
                  <a:lnTo>
                    <a:pt x="15" y="22"/>
                  </a:lnTo>
                  <a:lnTo>
                    <a:pt x="7" y="22"/>
                  </a:lnTo>
                  <a:lnTo>
                    <a:pt x="9" y="25"/>
                  </a:lnTo>
                  <a:lnTo>
                    <a:pt x="10" y="28"/>
                  </a:lnTo>
                  <a:lnTo>
                    <a:pt x="5" y="27"/>
                  </a:lnTo>
                  <a:lnTo>
                    <a:pt x="0" y="23"/>
                  </a:lnTo>
                  <a:close/>
                </a:path>
              </a:pathLst>
            </a:custGeom>
            <a:solidFill>
              <a:srgbClr val="1F1A17"/>
            </a:solidFill>
            <a:ln w="9525">
              <a:noFill/>
              <a:round/>
              <a:headEnd/>
              <a:tailEnd/>
            </a:ln>
          </p:spPr>
          <p:txBody>
            <a:bodyPr/>
            <a:lstStyle/>
            <a:p>
              <a:endParaRPr lang="en-US"/>
            </a:p>
          </p:txBody>
        </p:sp>
        <p:sp>
          <p:nvSpPr>
            <p:cNvPr id="5638" name="Freeform 1542"/>
            <p:cNvSpPr>
              <a:spLocks/>
            </p:cNvSpPr>
            <p:nvPr/>
          </p:nvSpPr>
          <p:spPr bwMode="auto">
            <a:xfrm>
              <a:off x="3825" y="3357"/>
              <a:ext cx="38" cy="42"/>
            </a:xfrm>
            <a:custGeom>
              <a:avLst/>
              <a:gdLst/>
              <a:ahLst/>
              <a:cxnLst>
                <a:cxn ang="0">
                  <a:pos x="10" y="0"/>
                </a:cxn>
                <a:cxn ang="0">
                  <a:pos x="5" y="5"/>
                </a:cxn>
                <a:cxn ang="0">
                  <a:pos x="0" y="13"/>
                </a:cxn>
                <a:cxn ang="0">
                  <a:pos x="1" y="22"/>
                </a:cxn>
                <a:cxn ang="0">
                  <a:pos x="3" y="28"/>
                </a:cxn>
                <a:cxn ang="0">
                  <a:pos x="8" y="25"/>
                </a:cxn>
                <a:cxn ang="0">
                  <a:pos x="13" y="23"/>
                </a:cxn>
                <a:cxn ang="0">
                  <a:pos x="10" y="33"/>
                </a:cxn>
                <a:cxn ang="0">
                  <a:pos x="8" y="42"/>
                </a:cxn>
                <a:cxn ang="0">
                  <a:pos x="11" y="40"/>
                </a:cxn>
                <a:cxn ang="0">
                  <a:pos x="18" y="40"/>
                </a:cxn>
                <a:cxn ang="0">
                  <a:pos x="26" y="38"/>
                </a:cxn>
                <a:cxn ang="0">
                  <a:pos x="33" y="35"/>
                </a:cxn>
                <a:cxn ang="0">
                  <a:pos x="38" y="25"/>
                </a:cxn>
                <a:cxn ang="0">
                  <a:pos x="38" y="22"/>
                </a:cxn>
                <a:cxn ang="0">
                  <a:pos x="31" y="15"/>
                </a:cxn>
                <a:cxn ang="0">
                  <a:pos x="15" y="13"/>
                </a:cxn>
                <a:cxn ang="0">
                  <a:pos x="10" y="0"/>
                </a:cxn>
              </a:cxnLst>
              <a:rect l="0" t="0" r="r" b="b"/>
              <a:pathLst>
                <a:path w="38" h="42">
                  <a:moveTo>
                    <a:pt x="10" y="0"/>
                  </a:moveTo>
                  <a:lnTo>
                    <a:pt x="5" y="5"/>
                  </a:lnTo>
                  <a:lnTo>
                    <a:pt x="0" y="13"/>
                  </a:lnTo>
                  <a:lnTo>
                    <a:pt x="1" y="22"/>
                  </a:lnTo>
                  <a:lnTo>
                    <a:pt x="3" y="28"/>
                  </a:lnTo>
                  <a:lnTo>
                    <a:pt x="8" y="25"/>
                  </a:lnTo>
                  <a:lnTo>
                    <a:pt x="13" y="23"/>
                  </a:lnTo>
                  <a:lnTo>
                    <a:pt x="10" y="33"/>
                  </a:lnTo>
                  <a:lnTo>
                    <a:pt x="8" y="42"/>
                  </a:lnTo>
                  <a:lnTo>
                    <a:pt x="11" y="40"/>
                  </a:lnTo>
                  <a:lnTo>
                    <a:pt x="18" y="40"/>
                  </a:lnTo>
                  <a:lnTo>
                    <a:pt x="26" y="38"/>
                  </a:lnTo>
                  <a:lnTo>
                    <a:pt x="33" y="35"/>
                  </a:lnTo>
                  <a:lnTo>
                    <a:pt x="38" y="25"/>
                  </a:lnTo>
                  <a:lnTo>
                    <a:pt x="38" y="22"/>
                  </a:lnTo>
                  <a:lnTo>
                    <a:pt x="31" y="15"/>
                  </a:lnTo>
                  <a:lnTo>
                    <a:pt x="15" y="13"/>
                  </a:lnTo>
                  <a:lnTo>
                    <a:pt x="10" y="0"/>
                  </a:lnTo>
                  <a:close/>
                </a:path>
              </a:pathLst>
            </a:custGeom>
            <a:solidFill>
              <a:srgbClr val="1F1A17"/>
            </a:solidFill>
            <a:ln w="9525">
              <a:noFill/>
              <a:round/>
              <a:headEnd/>
              <a:tailEnd/>
            </a:ln>
          </p:spPr>
          <p:txBody>
            <a:bodyPr/>
            <a:lstStyle/>
            <a:p>
              <a:endParaRPr lang="en-US"/>
            </a:p>
          </p:txBody>
        </p:sp>
        <p:sp>
          <p:nvSpPr>
            <p:cNvPr id="5639" name="Freeform 1543"/>
            <p:cNvSpPr>
              <a:spLocks/>
            </p:cNvSpPr>
            <p:nvPr/>
          </p:nvSpPr>
          <p:spPr bwMode="auto">
            <a:xfrm>
              <a:off x="3765" y="3328"/>
              <a:ext cx="33" cy="32"/>
            </a:xfrm>
            <a:custGeom>
              <a:avLst/>
              <a:gdLst/>
              <a:ahLst/>
              <a:cxnLst>
                <a:cxn ang="0">
                  <a:pos x="18" y="0"/>
                </a:cxn>
                <a:cxn ang="0">
                  <a:pos x="15" y="7"/>
                </a:cxn>
                <a:cxn ang="0">
                  <a:pos x="8" y="15"/>
                </a:cxn>
                <a:cxn ang="0">
                  <a:pos x="3" y="19"/>
                </a:cxn>
                <a:cxn ang="0">
                  <a:pos x="0" y="20"/>
                </a:cxn>
                <a:cxn ang="0">
                  <a:pos x="6" y="25"/>
                </a:cxn>
                <a:cxn ang="0">
                  <a:pos x="18" y="32"/>
                </a:cxn>
                <a:cxn ang="0">
                  <a:pos x="23" y="30"/>
                </a:cxn>
                <a:cxn ang="0">
                  <a:pos x="25" y="29"/>
                </a:cxn>
                <a:cxn ang="0">
                  <a:pos x="18" y="17"/>
                </a:cxn>
                <a:cxn ang="0">
                  <a:pos x="33" y="10"/>
                </a:cxn>
                <a:cxn ang="0">
                  <a:pos x="18" y="0"/>
                </a:cxn>
              </a:cxnLst>
              <a:rect l="0" t="0" r="r" b="b"/>
              <a:pathLst>
                <a:path w="33" h="32">
                  <a:moveTo>
                    <a:pt x="18" y="0"/>
                  </a:moveTo>
                  <a:lnTo>
                    <a:pt x="15" y="7"/>
                  </a:lnTo>
                  <a:lnTo>
                    <a:pt x="8" y="15"/>
                  </a:lnTo>
                  <a:lnTo>
                    <a:pt x="3" y="19"/>
                  </a:lnTo>
                  <a:lnTo>
                    <a:pt x="0" y="20"/>
                  </a:lnTo>
                  <a:lnTo>
                    <a:pt x="6" y="25"/>
                  </a:lnTo>
                  <a:lnTo>
                    <a:pt x="18" y="32"/>
                  </a:lnTo>
                  <a:lnTo>
                    <a:pt x="23" y="30"/>
                  </a:lnTo>
                  <a:lnTo>
                    <a:pt x="25" y="29"/>
                  </a:lnTo>
                  <a:lnTo>
                    <a:pt x="18" y="17"/>
                  </a:lnTo>
                  <a:lnTo>
                    <a:pt x="33" y="10"/>
                  </a:lnTo>
                  <a:lnTo>
                    <a:pt x="18" y="0"/>
                  </a:lnTo>
                  <a:close/>
                </a:path>
              </a:pathLst>
            </a:custGeom>
            <a:solidFill>
              <a:srgbClr val="1F1A17"/>
            </a:solidFill>
            <a:ln w="9525">
              <a:noFill/>
              <a:round/>
              <a:headEnd/>
              <a:tailEnd/>
            </a:ln>
          </p:spPr>
          <p:txBody>
            <a:bodyPr/>
            <a:lstStyle/>
            <a:p>
              <a:endParaRPr lang="en-US"/>
            </a:p>
          </p:txBody>
        </p:sp>
        <p:sp>
          <p:nvSpPr>
            <p:cNvPr id="5640" name="Freeform 1544"/>
            <p:cNvSpPr>
              <a:spLocks/>
            </p:cNvSpPr>
            <p:nvPr/>
          </p:nvSpPr>
          <p:spPr bwMode="auto">
            <a:xfrm>
              <a:off x="3900" y="3315"/>
              <a:ext cx="52" cy="45"/>
            </a:xfrm>
            <a:custGeom>
              <a:avLst/>
              <a:gdLst/>
              <a:ahLst/>
              <a:cxnLst>
                <a:cxn ang="0">
                  <a:pos x="0" y="5"/>
                </a:cxn>
                <a:cxn ang="0">
                  <a:pos x="0" y="13"/>
                </a:cxn>
                <a:cxn ang="0">
                  <a:pos x="3" y="28"/>
                </a:cxn>
                <a:cxn ang="0">
                  <a:pos x="8" y="35"/>
                </a:cxn>
                <a:cxn ang="0">
                  <a:pos x="12" y="38"/>
                </a:cxn>
                <a:cxn ang="0">
                  <a:pos x="28" y="30"/>
                </a:cxn>
                <a:cxn ang="0">
                  <a:pos x="30" y="38"/>
                </a:cxn>
                <a:cxn ang="0">
                  <a:pos x="38" y="45"/>
                </a:cxn>
                <a:cxn ang="0">
                  <a:pos x="42" y="43"/>
                </a:cxn>
                <a:cxn ang="0">
                  <a:pos x="45" y="42"/>
                </a:cxn>
                <a:cxn ang="0">
                  <a:pos x="47" y="38"/>
                </a:cxn>
                <a:cxn ang="0">
                  <a:pos x="45" y="37"/>
                </a:cxn>
                <a:cxn ang="0">
                  <a:pos x="42" y="33"/>
                </a:cxn>
                <a:cxn ang="0">
                  <a:pos x="40" y="32"/>
                </a:cxn>
                <a:cxn ang="0">
                  <a:pos x="48" y="33"/>
                </a:cxn>
                <a:cxn ang="0">
                  <a:pos x="52" y="27"/>
                </a:cxn>
                <a:cxn ang="0">
                  <a:pos x="35" y="27"/>
                </a:cxn>
                <a:cxn ang="0">
                  <a:pos x="30" y="25"/>
                </a:cxn>
                <a:cxn ang="0">
                  <a:pos x="23" y="23"/>
                </a:cxn>
                <a:cxn ang="0">
                  <a:pos x="17" y="23"/>
                </a:cxn>
                <a:cxn ang="0">
                  <a:pos x="13" y="23"/>
                </a:cxn>
                <a:cxn ang="0">
                  <a:pos x="15" y="22"/>
                </a:cxn>
                <a:cxn ang="0">
                  <a:pos x="18" y="18"/>
                </a:cxn>
                <a:cxn ang="0">
                  <a:pos x="18" y="17"/>
                </a:cxn>
                <a:cxn ang="0">
                  <a:pos x="18" y="15"/>
                </a:cxn>
                <a:cxn ang="0">
                  <a:pos x="18" y="13"/>
                </a:cxn>
                <a:cxn ang="0">
                  <a:pos x="17" y="13"/>
                </a:cxn>
                <a:cxn ang="0">
                  <a:pos x="8" y="13"/>
                </a:cxn>
                <a:cxn ang="0">
                  <a:pos x="5" y="12"/>
                </a:cxn>
                <a:cxn ang="0">
                  <a:pos x="10" y="0"/>
                </a:cxn>
                <a:cxn ang="0">
                  <a:pos x="0" y="5"/>
                </a:cxn>
              </a:cxnLst>
              <a:rect l="0" t="0" r="r" b="b"/>
              <a:pathLst>
                <a:path w="52" h="45">
                  <a:moveTo>
                    <a:pt x="0" y="5"/>
                  </a:moveTo>
                  <a:lnTo>
                    <a:pt x="0" y="13"/>
                  </a:lnTo>
                  <a:lnTo>
                    <a:pt x="3" y="28"/>
                  </a:lnTo>
                  <a:lnTo>
                    <a:pt x="8" y="35"/>
                  </a:lnTo>
                  <a:lnTo>
                    <a:pt x="12" y="38"/>
                  </a:lnTo>
                  <a:lnTo>
                    <a:pt x="28" y="30"/>
                  </a:lnTo>
                  <a:lnTo>
                    <a:pt x="30" y="38"/>
                  </a:lnTo>
                  <a:lnTo>
                    <a:pt x="38" y="45"/>
                  </a:lnTo>
                  <a:lnTo>
                    <a:pt x="42" y="43"/>
                  </a:lnTo>
                  <a:lnTo>
                    <a:pt x="45" y="42"/>
                  </a:lnTo>
                  <a:lnTo>
                    <a:pt x="47" y="38"/>
                  </a:lnTo>
                  <a:lnTo>
                    <a:pt x="45" y="37"/>
                  </a:lnTo>
                  <a:lnTo>
                    <a:pt x="42" y="33"/>
                  </a:lnTo>
                  <a:lnTo>
                    <a:pt x="40" y="32"/>
                  </a:lnTo>
                  <a:lnTo>
                    <a:pt x="48" y="33"/>
                  </a:lnTo>
                  <a:lnTo>
                    <a:pt x="52" y="27"/>
                  </a:lnTo>
                  <a:lnTo>
                    <a:pt x="35" y="27"/>
                  </a:lnTo>
                  <a:lnTo>
                    <a:pt x="30" y="25"/>
                  </a:lnTo>
                  <a:lnTo>
                    <a:pt x="23" y="23"/>
                  </a:lnTo>
                  <a:lnTo>
                    <a:pt x="17" y="23"/>
                  </a:lnTo>
                  <a:lnTo>
                    <a:pt x="13" y="23"/>
                  </a:lnTo>
                  <a:lnTo>
                    <a:pt x="15" y="22"/>
                  </a:lnTo>
                  <a:lnTo>
                    <a:pt x="18" y="18"/>
                  </a:lnTo>
                  <a:lnTo>
                    <a:pt x="18" y="17"/>
                  </a:lnTo>
                  <a:lnTo>
                    <a:pt x="18" y="15"/>
                  </a:lnTo>
                  <a:lnTo>
                    <a:pt x="18" y="13"/>
                  </a:lnTo>
                  <a:lnTo>
                    <a:pt x="17" y="13"/>
                  </a:lnTo>
                  <a:lnTo>
                    <a:pt x="8" y="13"/>
                  </a:lnTo>
                  <a:lnTo>
                    <a:pt x="5" y="12"/>
                  </a:lnTo>
                  <a:lnTo>
                    <a:pt x="10" y="0"/>
                  </a:lnTo>
                  <a:lnTo>
                    <a:pt x="0" y="5"/>
                  </a:lnTo>
                  <a:close/>
                </a:path>
              </a:pathLst>
            </a:custGeom>
            <a:solidFill>
              <a:srgbClr val="1F1A17"/>
            </a:solidFill>
            <a:ln w="9525">
              <a:noFill/>
              <a:round/>
              <a:headEnd/>
              <a:tailEnd/>
            </a:ln>
          </p:spPr>
          <p:txBody>
            <a:bodyPr/>
            <a:lstStyle/>
            <a:p>
              <a:endParaRPr lang="en-US"/>
            </a:p>
          </p:txBody>
        </p:sp>
        <p:sp>
          <p:nvSpPr>
            <p:cNvPr id="5641" name="Freeform 1545"/>
            <p:cNvSpPr>
              <a:spLocks/>
            </p:cNvSpPr>
            <p:nvPr/>
          </p:nvSpPr>
          <p:spPr bwMode="auto">
            <a:xfrm>
              <a:off x="3826" y="3377"/>
              <a:ext cx="129" cy="55"/>
            </a:xfrm>
            <a:custGeom>
              <a:avLst/>
              <a:gdLst/>
              <a:ahLst/>
              <a:cxnLst>
                <a:cxn ang="0">
                  <a:pos x="4" y="15"/>
                </a:cxn>
                <a:cxn ang="0">
                  <a:pos x="2" y="22"/>
                </a:cxn>
                <a:cxn ang="0">
                  <a:pos x="0" y="27"/>
                </a:cxn>
                <a:cxn ang="0">
                  <a:pos x="0" y="32"/>
                </a:cxn>
                <a:cxn ang="0">
                  <a:pos x="0" y="35"/>
                </a:cxn>
                <a:cxn ang="0">
                  <a:pos x="4" y="43"/>
                </a:cxn>
                <a:cxn ang="0">
                  <a:pos x="7" y="55"/>
                </a:cxn>
                <a:cxn ang="0">
                  <a:pos x="12" y="50"/>
                </a:cxn>
                <a:cxn ang="0">
                  <a:pos x="19" y="45"/>
                </a:cxn>
                <a:cxn ang="0">
                  <a:pos x="20" y="37"/>
                </a:cxn>
                <a:cxn ang="0">
                  <a:pos x="24" y="33"/>
                </a:cxn>
                <a:cxn ang="0">
                  <a:pos x="29" y="37"/>
                </a:cxn>
                <a:cxn ang="0">
                  <a:pos x="34" y="42"/>
                </a:cxn>
                <a:cxn ang="0">
                  <a:pos x="36" y="32"/>
                </a:cxn>
                <a:cxn ang="0">
                  <a:pos x="39" y="25"/>
                </a:cxn>
                <a:cxn ang="0">
                  <a:pos x="44" y="22"/>
                </a:cxn>
                <a:cxn ang="0">
                  <a:pos x="54" y="22"/>
                </a:cxn>
                <a:cxn ang="0">
                  <a:pos x="57" y="17"/>
                </a:cxn>
                <a:cxn ang="0">
                  <a:pos x="59" y="12"/>
                </a:cxn>
                <a:cxn ang="0">
                  <a:pos x="64" y="10"/>
                </a:cxn>
                <a:cxn ang="0">
                  <a:pos x="71" y="10"/>
                </a:cxn>
                <a:cxn ang="0">
                  <a:pos x="71" y="17"/>
                </a:cxn>
                <a:cxn ang="0">
                  <a:pos x="71" y="22"/>
                </a:cxn>
                <a:cxn ang="0">
                  <a:pos x="77" y="15"/>
                </a:cxn>
                <a:cxn ang="0">
                  <a:pos x="84" y="8"/>
                </a:cxn>
                <a:cxn ang="0">
                  <a:pos x="82" y="13"/>
                </a:cxn>
                <a:cxn ang="0">
                  <a:pos x="82" y="20"/>
                </a:cxn>
                <a:cxn ang="0">
                  <a:pos x="82" y="27"/>
                </a:cxn>
                <a:cxn ang="0">
                  <a:pos x="84" y="28"/>
                </a:cxn>
                <a:cxn ang="0">
                  <a:pos x="87" y="18"/>
                </a:cxn>
                <a:cxn ang="0">
                  <a:pos x="91" y="8"/>
                </a:cxn>
                <a:cxn ang="0">
                  <a:pos x="97" y="28"/>
                </a:cxn>
                <a:cxn ang="0">
                  <a:pos x="99" y="48"/>
                </a:cxn>
                <a:cxn ang="0">
                  <a:pos x="104" y="48"/>
                </a:cxn>
                <a:cxn ang="0">
                  <a:pos x="107" y="48"/>
                </a:cxn>
                <a:cxn ang="0">
                  <a:pos x="109" y="47"/>
                </a:cxn>
                <a:cxn ang="0">
                  <a:pos x="111" y="43"/>
                </a:cxn>
                <a:cxn ang="0">
                  <a:pos x="109" y="37"/>
                </a:cxn>
                <a:cxn ang="0">
                  <a:pos x="107" y="30"/>
                </a:cxn>
                <a:cxn ang="0">
                  <a:pos x="117" y="32"/>
                </a:cxn>
                <a:cxn ang="0">
                  <a:pos x="129" y="32"/>
                </a:cxn>
                <a:cxn ang="0">
                  <a:pos x="121" y="28"/>
                </a:cxn>
                <a:cxn ang="0">
                  <a:pos x="112" y="23"/>
                </a:cxn>
                <a:cxn ang="0">
                  <a:pos x="107" y="18"/>
                </a:cxn>
                <a:cxn ang="0">
                  <a:pos x="101" y="12"/>
                </a:cxn>
                <a:cxn ang="0">
                  <a:pos x="99" y="7"/>
                </a:cxn>
                <a:cxn ang="0">
                  <a:pos x="96" y="3"/>
                </a:cxn>
                <a:cxn ang="0">
                  <a:pos x="91" y="2"/>
                </a:cxn>
                <a:cxn ang="0">
                  <a:pos x="84" y="0"/>
                </a:cxn>
                <a:cxn ang="0">
                  <a:pos x="71" y="0"/>
                </a:cxn>
                <a:cxn ang="0">
                  <a:pos x="61" y="0"/>
                </a:cxn>
                <a:cxn ang="0">
                  <a:pos x="37" y="13"/>
                </a:cxn>
                <a:cxn ang="0">
                  <a:pos x="14" y="27"/>
                </a:cxn>
                <a:cxn ang="0">
                  <a:pos x="10" y="28"/>
                </a:cxn>
                <a:cxn ang="0">
                  <a:pos x="7" y="28"/>
                </a:cxn>
                <a:cxn ang="0">
                  <a:pos x="5" y="28"/>
                </a:cxn>
                <a:cxn ang="0">
                  <a:pos x="5" y="27"/>
                </a:cxn>
                <a:cxn ang="0">
                  <a:pos x="4" y="20"/>
                </a:cxn>
                <a:cxn ang="0">
                  <a:pos x="4" y="15"/>
                </a:cxn>
              </a:cxnLst>
              <a:rect l="0" t="0" r="r" b="b"/>
              <a:pathLst>
                <a:path w="129" h="55">
                  <a:moveTo>
                    <a:pt x="4" y="15"/>
                  </a:moveTo>
                  <a:lnTo>
                    <a:pt x="2" y="22"/>
                  </a:lnTo>
                  <a:lnTo>
                    <a:pt x="0" y="27"/>
                  </a:lnTo>
                  <a:lnTo>
                    <a:pt x="0" y="32"/>
                  </a:lnTo>
                  <a:lnTo>
                    <a:pt x="0" y="35"/>
                  </a:lnTo>
                  <a:lnTo>
                    <a:pt x="4" y="43"/>
                  </a:lnTo>
                  <a:lnTo>
                    <a:pt x="7" y="55"/>
                  </a:lnTo>
                  <a:lnTo>
                    <a:pt x="12" y="50"/>
                  </a:lnTo>
                  <a:lnTo>
                    <a:pt x="19" y="45"/>
                  </a:lnTo>
                  <a:lnTo>
                    <a:pt x="20" y="37"/>
                  </a:lnTo>
                  <a:lnTo>
                    <a:pt x="24" y="33"/>
                  </a:lnTo>
                  <a:lnTo>
                    <a:pt x="29" y="37"/>
                  </a:lnTo>
                  <a:lnTo>
                    <a:pt x="34" y="42"/>
                  </a:lnTo>
                  <a:lnTo>
                    <a:pt x="36" y="32"/>
                  </a:lnTo>
                  <a:lnTo>
                    <a:pt x="39" y="25"/>
                  </a:lnTo>
                  <a:lnTo>
                    <a:pt x="44" y="22"/>
                  </a:lnTo>
                  <a:lnTo>
                    <a:pt x="54" y="22"/>
                  </a:lnTo>
                  <a:lnTo>
                    <a:pt x="57" y="17"/>
                  </a:lnTo>
                  <a:lnTo>
                    <a:pt x="59" y="12"/>
                  </a:lnTo>
                  <a:lnTo>
                    <a:pt x="64" y="10"/>
                  </a:lnTo>
                  <a:lnTo>
                    <a:pt x="71" y="10"/>
                  </a:lnTo>
                  <a:lnTo>
                    <a:pt x="71" y="17"/>
                  </a:lnTo>
                  <a:lnTo>
                    <a:pt x="71" y="22"/>
                  </a:lnTo>
                  <a:lnTo>
                    <a:pt x="77" y="15"/>
                  </a:lnTo>
                  <a:lnTo>
                    <a:pt x="84" y="8"/>
                  </a:lnTo>
                  <a:lnTo>
                    <a:pt x="82" y="13"/>
                  </a:lnTo>
                  <a:lnTo>
                    <a:pt x="82" y="20"/>
                  </a:lnTo>
                  <a:lnTo>
                    <a:pt x="82" y="27"/>
                  </a:lnTo>
                  <a:lnTo>
                    <a:pt x="84" y="28"/>
                  </a:lnTo>
                  <a:lnTo>
                    <a:pt x="87" y="18"/>
                  </a:lnTo>
                  <a:lnTo>
                    <a:pt x="91" y="8"/>
                  </a:lnTo>
                  <a:lnTo>
                    <a:pt x="97" y="28"/>
                  </a:lnTo>
                  <a:lnTo>
                    <a:pt x="99" y="48"/>
                  </a:lnTo>
                  <a:lnTo>
                    <a:pt x="104" y="48"/>
                  </a:lnTo>
                  <a:lnTo>
                    <a:pt x="107" y="48"/>
                  </a:lnTo>
                  <a:lnTo>
                    <a:pt x="109" y="47"/>
                  </a:lnTo>
                  <a:lnTo>
                    <a:pt x="111" y="43"/>
                  </a:lnTo>
                  <a:lnTo>
                    <a:pt x="109" y="37"/>
                  </a:lnTo>
                  <a:lnTo>
                    <a:pt x="107" y="30"/>
                  </a:lnTo>
                  <a:lnTo>
                    <a:pt x="117" y="32"/>
                  </a:lnTo>
                  <a:lnTo>
                    <a:pt x="129" y="32"/>
                  </a:lnTo>
                  <a:lnTo>
                    <a:pt x="121" y="28"/>
                  </a:lnTo>
                  <a:lnTo>
                    <a:pt x="112" y="23"/>
                  </a:lnTo>
                  <a:lnTo>
                    <a:pt x="107" y="18"/>
                  </a:lnTo>
                  <a:lnTo>
                    <a:pt x="101" y="12"/>
                  </a:lnTo>
                  <a:lnTo>
                    <a:pt x="99" y="7"/>
                  </a:lnTo>
                  <a:lnTo>
                    <a:pt x="96" y="3"/>
                  </a:lnTo>
                  <a:lnTo>
                    <a:pt x="91" y="2"/>
                  </a:lnTo>
                  <a:lnTo>
                    <a:pt x="84" y="0"/>
                  </a:lnTo>
                  <a:lnTo>
                    <a:pt x="71" y="0"/>
                  </a:lnTo>
                  <a:lnTo>
                    <a:pt x="61" y="0"/>
                  </a:lnTo>
                  <a:lnTo>
                    <a:pt x="37" y="13"/>
                  </a:lnTo>
                  <a:lnTo>
                    <a:pt x="14" y="27"/>
                  </a:lnTo>
                  <a:lnTo>
                    <a:pt x="10" y="28"/>
                  </a:lnTo>
                  <a:lnTo>
                    <a:pt x="7" y="28"/>
                  </a:lnTo>
                  <a:lnTo>
                    <a:pt x="5" y="28"/>
                  </a:lnTo>
                  <a:lnTo>
                    <a:pt x="5" y="27"/>
                  </a:lnTo>
                  <a:lnTo>
                    <a:pt x="4" y="20"/>
                  </a:lnTo>
                  <a:lnTo>
                    <a:pt x="4" y="15"/>
                  </a:lnTo>
                  <a:close/>
                </a:path>
              </a:pathLst>
            </a:custGeom>
            <a:solidFill>
              <a:srgbClr val="1F1A17"/>
            </a:solidFill>
            <a:ln w="9525">
              <a:noFill/>
              <a:round/>
              <a:headEnd/>
              <a:tailEnd/>
            </a:ln>
          </p:spPr>
          <p:txBody>
            <a:bodyPr/>
            <a:lstStyle/>
            <a:p>
              <a:endParaRPr lang="en-US"/>
            </a:p>
          </p:txBody>
        </p:sp>
        <p:sp>
          <p:nvSpPr>
            <p:cNvPr id="5642" name="Freeform 1546"/>
            <p:cNvSpPr>
              <a:spLocks/>
            </p:cNvSpPr>
            <p:nvPr/>
          </p:nvSpPr>
          <p:spPr bwMode="auto">
            <a:xfrm>
              <a:off x="3820" y="3450"/>
              <a:ext cx="21" cy="17"/>
            </a:xfrm>
            <a:custGeom>
              <a:avLst/>
              <a:gdLst/>
              <a:ahLst/>
              <a:cxnLst>
                <a:cxn ang="0">
                  <a:pos x="0" y="15"/>
                </a:cxn>
                <a:cxn ang="0">
                  <a:pos x="0" y="14"/>
                </a:cxn>
                <a:cxn ang="0">
                  <a:pos x="3" y="7"/>
                </a:cxn>
                <a:cxn ang="0">
                  <a:pos x="5" y="4"/>
                </a:cxn>
                <a:cxn ang="0">
                  <a:pos x="6" y="2"/>
                </a:cxn>
                <a:cxn ang="0">
                  <a:pos x="10" y="0"/>
                </a:cxn>
                <a:cxn ang="0">
                  <a:pos x="11" y="2"/>
                </a:cxn>
                <a:cxn ang="0">
                  <a:pos x="18" y="10"/>
                </a:cxn>
                <a:cxn ang="0">
                  <a:pos x="21" y="17"/>
                </a:cxn>
                <a:cxn ang="0">
                  <a:pos x="16" y="15"/>
                </a:cxn>
                <a:cxn ang="0">
                  <a:pos x="6" y="15"/>
                </a:cxn>
                <a:cxn ang="0">
                  <a:pos x="1" y="17"/>
                </a:cxn>
                <a:cxn ang="0">
                  <a:pos x="0" y="15"/>
                </a:cxn>
              </a:cxnLst>
              <a:rect l="0" t="0" r="r" b="b"/>
              <a:pathLst>
                <a:path w="21" h="17">
                  <a:moveTo>
                    <a:pt x="0" y="15"/>
                  </a:moveTo>
                  <a:lnTo>
                    <a:pt x="0" y="14"/>
                  </a:lnTo>
                  <a:lnTo>
                    <a:pt x="3" y="7"/>
                  </a:lnTo>
                  <a:lnTo>
                    <a:pt x="5" y="4"/>
                  </a:lnTo>
                  <a:lnTo>
                    <a:pt x="6" y="2"/>
                  </a:lnTo>
                  <a:lnTo>
                    <a:pt x="10" y="0"/>
                  </a:lnTo>
                  <a:lnTo>
                    <a:pt x="11" y="2"/>
                  </a:lnTo>
                  <a:lnTo>
                    <a:pt x="18" y="10"/>
                  </a:lnTo>
                  <a:lnTo>
                    <a:pt x="21" y="17"/>
                  </a:lnTo>
                  <a:lnTo>
                    <a:pt x="16" y="15"/>
                  </a:lnTo>
                  <a:lnTo>
                    <a:pt x="6" y="15"/>
                  </a:lnTo>
                  <a:lnTo>
                    <a:pt x="1" y="17"/>
                  </a:lnTo>
                  <a:lnTo>
                    <a:pt x="0" y="15"/>
                  </a:lnTo>
                  <a:close/>
                </a:path>
              </a:pathLst>
            </a:custGeom>
            <a:solidFill>
              <a:srgbClr val="1F1A17"/>
            </a:solidFill>
            <a:ln w="9525">
              <a:noFill/>
              <a:round/>
              <a:headEnd/>
              <a:tailEnd/>
            </a:ln>
          </p:spPr>
          <p:txBody>
            <a:bodyPr/>
            <a:lstStyle/>
            <a:p>
              <a:endParaRPr lang="en-US"/>
            </a:p>
          </p:txBody>
        </p:sp>
        <p:sp>
          <p:nvSpPr>
            <p:cNvPr id="5643" name="Freeform 1547"/>
            <p:cNvSpPr>
              <a:spLocks/>
            </p:cNvSpPr>
            <p:nvPr/>
          </p:nvSpPr>
          <p:spPr bwMode="auto">
            <a:xfrm>
              <a:off x="3750" y="3409"/>
              <a:ext cx="33" cy="31"/>
            </a:xfrm>
            <a:custGeom>
              <a:avLst/>
              <a:gdLst/>
              <a:ahLst/>
              <a:cxnLst>
                <a:cxn ang="0">
                  <a:pos x="10" y="0"/>
                </a:cxn>
                <a:cxn ang="0">
                  <a:pos x="8" y="0"/>
                </a:cxn>
                <a:cxn ang="0">
                  <a:pos x="5" y="3"/>
                </a:cxn>
                <a:cxn ang="0">
                  <a:pos x="1" y="6"/>
                </a:cxn>
                <a:cxn ang="0">
                  <a:pos x="0" y="11"/>
                </a:cxn>
                <a:cxn ang="0">
                  <a:pos x="6" y="23"/>
                </a:cxn>
                <a:cxn ang="0">
                  <a:pos x="13" y="31"/>
                </a:cxn>
                <a:cxn ang="0">
                  <a:pos x="13" y="18"/>
                </a:cxn>
                <a:cxn ang="0">
                  <a:pos x="23" y="31"/>
                </a:cxn>
                <a:cxn ang="0">
                  <a:pos x="26" y="28"/>
                </a:cxn>
                <a:cxn ang="0">
                  <a:pos x="26" y="23"/>
                </a:cxn>
                <a:cxn ang="0">
                  <a:pos x="26" y="11"/>
                </a:cxn>
                <a:cxn ang="0">
                  <a:pos x="31" y="5"/>
                </a:cxn>
                <a:cxn ang="0">
                  <a:pos x="33" y="3"/>
                </a:cxn>
                <a:cxn ang="0">
                  <a:pos x="11" y="8"/>
                </a:cxn>
                <a:cxn ang="0">
                  <a:pos x="10" y="0"/>
                </a:cxn>
              </a:cxnLst>
              <a:rect l="0" t="0" r="r" b="b"/>
              <a:pathLst>
                <a:path w="33" h="31">
                  <a:moveTo>
                    <a:pt x="10" y="0"/>
                  </a:moveTo>
                  <a:lnTo>
                    <a:pt x="8" y="0"/>
                  </a:lnTo>
                  <a:lnTo>
                    <a:pt x="5" y="3"/>
                  </a:lnTo>
                  <a:lnTo>
                    <a:pt x="1" y="6"/>
                  </a:lnTo>
                  <a:lnTo>
                    <a:pt x="0" y="11"/>
                  </a:lnTo>
                  <a:lnTo>
                    <a:pt x="6" y="23"/>
                  </a:lnTo>
                  <a:lnTo>
                    <a:pt x="13" y="31"/>
                  </a:lnTo>
                  <a:lnTo>
                    <a:pt x="13" y="18"/>
                  </a:lnTo>
                  <a:lnTo>
                    <a:pt x="23" y="31"/>
                  </a:lnTo>
                  <a:lnTo>
                    <a:pt x="26" y="28"/>
                  </a:lnTo>
                  <a:lnTo>
                    <a:pt x="26" y="23"/>
                  </a:lnTo>
                  <a:lnTo>
                    <a:pt x="26" y="11"/>
                  </a:lnTo>
                  <a:lnTo>
                    <a:pt x="31" y="5"/>
                  </a:lnTo>
                  <a:lnTo>
                    <a:pt x="33" y="3"/>
                  </a:lnTo>
                  <a:lnTo>
                    <a:pt x="11" y="8"/>
                  </a:lnTo>
                  <a:lnTo>
                    <a:pt x="10" y="0"/>
                  </a:lnTo>
                  <a:close/>
                </a:path>
              </a:pathLst>
            </a:custGeom>
            <a:solidFill>
              <a:srgbClr val="1F1A17"/>
            </a:solidFill>
            <a:ln w="9525">
              <a:noFill/>
              <a:round/>
              <a:headEnd/>
              <a:tailEnd/>
            </a:ln>
          </p:spPr>
          <p:txBody>
            <a:bodyPr/>
            <a:lstStyle/>
            <a:p>
              <a:endParaRPr lang="en-US"/>
            </a:p>
          </p:txBody>
        </p:sp>
        <p:sp>
          <p:nvSpPr>
            <p:cNvPr id="5644" name="Freeform 1548"/>
            <p:cNvSpPr>
              <a:spLocks/>
            </p:cNvSpPr>
            <p:nvPr/>
          </p:nvSpPr>
          <p:spPr bwMode="auto">
            <a:xfrm>
              <a:off x="3634" y="3360"/>
              <a:ext cx="67" cy="24"/>
            </a:xfrm>
            <a:custGeom>
              <a:avLst/>
              <a:gdLst/>
              <a:ahLst/>
              <a:cxnLst>
                <a:cxn ang="0">
                  <a:pos x="0" y="3"/>
                </a:cxn>
                <a:cxn ang="0">
                  <a:pos x="5" y="2"/>
                </a:cxn>
                <a:cxn ang="0">
                  <a:pos x="19" y="2"/>
                </a:cxn>
                <a:cxn ang="0">
                  <a:pos x="37" y="8"/>
                </a:cxn>
                <a:cxn ang="0">
                  <a:pos x="47" y="12"/>
                </a:cxn>
                <a:cxn ang="0">
                  <a:pos x="45" y="0"/>
                </a:cxn>
                <a:cxn ang="0">
                  <a:pos x="49" y="0"/>
                </a:cxn>
                <a:cxn ang="0">
                  <a:pos x="55" y="2"/>
                </a:cxn>
                <a:cxn ang="0">
                  <a:pos x="64" y="7"/>
                </a:cxn>
                <a:cxn ang="0">
                  <a:pos x="67" y="10"/>
                </a:cxn>
                <a:cxn ang="0">
                  <a:pos x="64" y="24"/>
                </a:cxn>
                <a:cxn ang="0">
                  <a:pos x="60" y="8"/>
                </a:cxn>
                <a:cxn ang="0">
                  <a:pos x="57" y="12"/>
                </a:cxn>
                <a:cxn ang="0">
                  <a:pos x="47" y="17"/>
                </a:cxn>
                <a:cxn ang="0">
                  <a:pos x="27" y="17"/>
                </a:cxn>
                <a:cxn ang="0">
                  <a:pos x="15" y="13"/>
                </a:cxn>
                <a:cxn ang="0">
                  <a:pos x="12" y="3"/>
                </a:cxn>
                <a:cxn ang="0">
                  <a:pos x="0" y="3"/>
                </a:cxn>
              </a:cxnLst>
              <a:rect l="0" t="0" r="r" b="b"/>
              <a:pathLst>
                <a:path w="67" h="24">
                  <a:moveTo>
                    <a:pt x="0" y="3"/>
                  </a:moveTo>
                  <a:lnTo>
                    <a:pt x="5" y="2"/>
                  </a:lnTo>
                  <a:lnTo>
                    <a:pt x="19" y="2"/>
                  </a:lnTo>
                  <a:lnTo>
                    <a:pt x="37" y="8"/>
                  </a:lnTo>
                  <a:lnTo>
                    <a:pt x="47" y="12"/>
                  </a:lnTo>
                  <a:lnTo>
                    <a:pt x="45" y="0"/>
                  </a:lnTo>
                  <a:lnTo>
                    <a:pt x="49" y="0"/>
                  </a:lnTo>
                  <a:lnTo>
                    <a:pt x="55" y="2"/>
                  </a:lnTo>
                  <a:lnTo>
                    <a:pt x="64" y="7"/>
                  </a:lnTo>
                  <a:lnTo>
                    <a:pt x="67" y="10"/>
                  </a:lnTo>
                  <a:lnTo>
                    <a:pt x="64" y="24"/>
                  </a:lnTo>
                  <a:lnTo>
                    <a:pt x="60" y="8"/>
                  </a:lnTo>
                  <a:lnTo>
                    <a:pt x="57" y="12"/>
                  </a:lnTo>
                  <a:lnTo>
                    <a:pt x="47" y="17"/>
                  </a:lnTo>
                  <a:lnTo>
                    <a:pt x="27" y="17"/>
                  </a:lnTo>
                  <a:lnTo>
                    <a:pt x="15" y="13"/>
                  </a:lnTo>
                  <a:lnTo>
                    <a:pt x="12" y="3"/>
                  </a:lnTo>
                  <a:lnTo>
                    <a:pt x="0" y="3"/>
                  </a:lnTo>
                  <a:close/>
                </a:path>
              </a:pathLst>
            </a:custGeom>
            <a:solidFill>
              <a:srgbClr val="1F1A17"/>
            </a:solidFill>
            <a:ln w="9525">
              <a:noFill/>
              <a:round/>
              <a:headEnd/>
              <a:tailEnd/>
            </a:ln>
          </p:spPr>
          <p:txBody>
            <a:bodyPr/>
            <a:lstStyle/>
            <a:p>
              <a:endParaRPr lang="en-US"/>
            </a:p>
          </p:txBody>
        </p:sp>
        <p:sp>
          <p:nvSpPr>
            <p:cNvPr id="5645" name="Freeform 1549"/>
            <p:cNvSpPr>
              <a:spLocks/>
            </p:cNvSpPr>
            <p:nvPr/>
          </p:nvSpPr>
          <p:spPr bwMode="auto">
            <a:xfrm>
              <a:off x="3636" y="3395"/>
              <a:ext cx="52" cy="35"/>
            </a:xfrm>
            <a:custGeom>
              <a:avLst/>
              <a:gdLst/>
              <a:ahLst/>
              <a:cxnLst>
                <a:cxn ang="0">
                  <a:pos x="0" y="0"/>
                </a:cxn>
                <a:cxn ang="0">
                  <a:pos x="12" y="4"/>
                </a:cxn>
                <a:cxn ang="0">
                  <a:pos x="27" y="12"/>
                </a:cxn>
                <a:cxn ang="0">
                  <a:pos x="35" y="17"/>
                </a:cxn>
                <a:cxn ang="0">
                  <a:pos x="42" y="20"/>
                </a:cxn>
                <a:cxn ang="0">
                  <a:pos x="48" y="29"/>
                </a:cxn>
                <a:cxn ang="0">
                  <a:pos x="52" y="34"/>
                </a:cxn>
                <a:cxn ang="0">
                  <a:pos x="48" y="35"/>
                </a:cxn>
                <a:cxn ang="0">
                  <a:pos x="47" y="35"/>
                </a:cxn>
                <a:cxn ang="0">
                  <a:pos x="43" y="35"/>
                </a:cxn>
                <a:cxn ang="0">
                  <a:pos x="40" y="34"/>
                </a:cxn>
                <a:cxn ang="0">
                  <a:pos x="35" y="29"/>
                </a:cxn>
                <a:cxn ang="0">
                  <a:pos x="32" y="24"/>
                </a:cxn>
                <a:cxn ang="0">
                  <a:pos x="30" y="27"/>
                </a:cxn>
                <a:cxn ang="0">
                  <a:pos x="30" y="30"/>
                </a:cxn>
                <a:cxn ang="0">
                  <a:pos x="27" y="30"/>
                </a:cxn>
                <a:cxn ang="0">
                  <a:pos x="23" y="30"/>
                </a:cxn>
                <a:cxn ang="0">
                  <a:pos x="22" y="27"/>
                </a:cxn>
                <a:cxn ang="0">
                  <a:pos x="20" y="22"/>
                </a:cxn>
                <a:cxn ang="0">
                  <a:pos x="17" y="20"/>
                </a:cxn>
                <a:cxn ang="0">
                  <a:pos x="13" y="17"/>
                </a:cxn>
                <a:cxn ang="0">
                  <a:pos x="13" y="14"/>
                </a:cxn>
                <a:cxn ang="0">
                  <a:pos x="13" y="10"/>
                </a:cxn>
                <a:cxn ang="0">
                  <a:pos x="7" y="5"/>
                </a:cxn>
                <a:cxn ang="0">
                  <a:pos x="0" y="0"/>
                </a:cxn>
              </a:cxnLst>
              <a:rect l="0" t="0" r="r" b="b"/>
              <a:pathLst>
                <a:path w="52" h="35">
                  <a:moveTo>
                    <a:pt x="0" y="0"/>
                  </a:moveTo>
                  <a:lnTo>
                    <a:pt x="12" y="4"/>
                  </a:lnTo>
                  <a:lnTo>
                    <a:pt x="27" y="12"/>
                  </a:lnTo>
                  <a:lnTo>
                    <a:pt x="35" y="17"/>
                  </a:lnTo>
                  <a:lnTo>
                    <a:pt x="42" y="20"/>
                  </a:lnTo>
                  <a:lnTo>
                    <a:pt x="48" y="29"/>
                  </a:lnTo>
                  <a:lnTo>
                    <a:pt x="52" y="34"/>
                  </a:lnTo>
                  <a:lnTo>
                    <a:pt x="48" y="35"/>
                  </a:lnTo>
                  <a:lnTo>
                    <a:pt x="47" y="35"/>
                  </a:lnTo>
                  <a:lnTo>
                    <a:pt x="43" y="35"/>
                  </a:lnTo>
                  <a:lnTo>
                    <a:pt x="40" y="34"/>
                  </a:lnTo>
                  <a:lnTo>
                    <a:pt x="35" y="29"/>
                  </a:lnTo>
                  <a:lnTo>
                    <a:pt x="32" y="24"/>
                  </a:lnTo>
                  <a:lnTo>
                    <a:pt x="30" y="27"/>
                  </a:lnTo>
                  <a:lnTo>
                    <a:pt x="30" y="30"/>
                  </a:lnTo>
                  <a:lnTo>
                    <a:pt x="27" y="30"/>
                  </a:lnTo>
                  <a:lnTo>
                    <a:pt x="23" y="30"/>
                  </a:lnTo>
                  <a:lnTo>
                    <a:pt x="22" y="27"/>
                  </a:lnTo>
                  <a:lnTo>
                    <a:pt x="20" y="22"/>
                  </a:lnTo>
                  <a:lnTo>
                    <a:pt x="17" y="20"/>
                  </a:lnTo>
                  <a:lnTo>
                    <a:pt x="13" y="17"/>
                  </a:lnTo>
                  <a:lnTo>
                    <a:pt x="13" y="14"/>
                  </a:lnTo>
                  <a:lnTo>
                    <a:pt x="13" y="10"/>
                  </a:lnTo>
                  <a:lnTo>
                    <a:pt x="7" y="5"/>
                  </a:lnTo>
                  <a:lnTo>
                    <a:pt x="0" y="0"/>
                  </a:lnTo>
                  <a:close/>
                </a:path>
              </a:pathLst>
            </a:custGeom>
            <a:solidFill>
              <a:srgbClr val="1F1A17"/>
            </a:solidFill>
            <a:ln w="9525">
              <a:noFill/>
              <a:round/>
              <a:headEnd/>
              <a:tailEnd/>
            </a:ln>
          </p:spPr>
          <p:txBody>
            <a:bodyPr/>
            <a:lstStyle/>
            <a:p>
              <a:endParaRPr lang="en-US"/>
            </a:p>
          </p:txBody>
        </p:sp>
        <p:sp>
          <p:nvSpPr>
            <p:cNvPr id="5646" name="Freeform 1550"/>
            <p:cNvSpPr>
              <a:spLocks/>
            </p:cNvSpPr>
            <p:nvPr/>
          </p:nvSpPr>
          <p:spPr bwMode="auto">
            <a:xfrm>
              <a:off x="3701" y="3399"/>
              <a:ext cx="42" cy="20"/>
            </a:xfrm>
            <a:custGeom>
              <a:avLst/>
              <a:gdLst/>
              <a:ahLst/>
              <a:cxnLst>
                <a:cxn ang="0">
                  <a:pos x="8" y="0"/>
                </a:cxn>
                <a:cxn ang="0">
                  <a:pos x="0" y="3"/>
                </a:cxn>
                <a:cxn ang="0">
                  <a:pos x="2" y="11"/>
                </a:cxn>
                <a:cxn ang="0">
                  <a:pos x="7" y="15"/>
                </a:cxn>
                <a:cxn ang="0">
                  <a:pos x="18" y="20"/>
                </a:cxn>
                <a:cxn ang="0">
                  <a:pos x="33" y="18"/>
                </a:cxn>
                <a:cxn ang="0">
                  <a:pos x="42" y="15"/>
                </a:cxn>
                <a:cxn ang="0">
                  <a:pos x="35" y="15"/>
                </a:cxn>
                <a:cxn ang="0">
                  <a:pos x="22" y="13"/>
                </a:cxn>
                <a:cxn ang="0">
                  <a:pos x="12" y="5"/>
                </a:cxn>
                <a:cxn ang="0">
                  <a:pos x="8" y="0"/>
                </a:cxn>
              </a:cxnLst>
              <a:rect l="0" t="0" r="r" b="b"/>
              <a:pathLst>
                <a:path w="42" h="20">
                  <a:moveTo>
                    <a:pt x="8" y="0"/>
                  </a:moveTo>
                  <a:lnTo>
                    <a:pt x="0" y="3"/>
                  </a:lnTo>
                  <a:lnTo>
                    <a:pt x="2" y="11"/>
                  </a:lnTo>
                  <a:lnTo>
                    <a:pt x="7" y="15"/>
                  </a:lnTo>
                  <a:lnTo>
                    <a:pt x="18" y="20"/>
                  </a:lnTo>
                  <a:lnTo>
                    <a:pt x="33" y="18"/>
                  </a:lnTo>
                  <a:lnTo>
                    <a:pt x="42" y="15"/>
                  </a:lnTo>
                  <a:lnTo>
                    <a:pt x="35" y="15"/>
                  </a:lnTo>
                  <a:lnTo>
                    <a:pt x="22" y="13"/>
                  </a:lnTo>
                  <a:lnTo>
                    <a:pt x="12" y="5"/>
                  </a:lnTo>
                  <a:lnTo>
                    <a:pt x="8" y="0"/>
                  </a:lnTo>
                  <a:close/>
                </a:path>
              </a:pathLst>
            </a:custGeom>
            <a:solidFill>
              <a:srgbClr val="1F1A17"/>
            </a:solidFill>
            <a:ln w="9525">
              <a:noFill/>
              <a:round/>
              <a:headEnd/>
              <a:tailEnd/>
            </a:ln>
          </p:spPr>
          <p:txBody>
            <a:bodyPr/>
            <a:lstStyle/>
            <a:p>
              <a:endParaRPr lang="en-US"/>
            </a:p>
          </p:txBody>
        </p:sp>
        <p:sp>
          <p:nvSpPr>
            <p:cNvPr id="5647" name="Freeform 1551"/>
            <p:cNvSpPr>
              <a:spLocks/>
            </p:cNvSpPr>
            <p:nvPr/>
          </p:nvSpPr>
          <p:spPr bwMode="auto">
            <a:xfrm>
              <a:off x="3801" y="3328"/>
              <a:ext cx="35" cy="20"/>
            </a:xfrm>
            <a:custGeom>
              <a:avLst/>
              <a:gdLst/>
              <a:ahLst/>
              <a:cxnLst>
                <a:cxn ang="0">
                  <a:pos x="0" y="9"/>
                </a:cxn>
                <a:cxn ang="0">
                  <a:pos x="4" y="7"/>
                </a:cxn>
                <a:cxn ang="0">
                  <a:pos x="7" y="4"/>
                </a:cxn>
                <a:cxn ang="0">
                  <a:pos x="14" y="0"/>
                </a:cxn>
                <a:cxn ang="0">
                  <a:pos x="20" y="0"/>
                </a:cxn>
                <a:cxn ang="0">
                  <a:pos x="27" y="2"/>
                </a:cxn>
                <a:cxn ang="0">
                  <a:pos x="32" y="7"/>
                </a:cxn>
                <a:cxn ang="0">
                  <a:pos x="34" y="10"/>
                </a:cxn>
                <a:cxn ang="0">
                  <a:pos x="34" y="12"/>
                </a:cxn>
                <a:cxn ang="0">
                  <a:pos x="35" y="20"/>
                </a:cxn>
                <a:cxn ang="0">
                  <a:pos x="32" y="20"/>
                </a:cxn>
                <a:cxn ang="0">
                  <a:pos x="27" y="7"/>
                </a:cxn>
                <a:cxn ang="0">
                  <a:pos x="19" y="15"/>
                </a:cxn>
                <a:cxn ang="0">
                  <a:pos x="15" y="5"/>
                </a:cxn>
                <a:cxn ang="0">
                  <a:pos x="0" y="9"/>
                </a:cxn>
              </a:cxnLst>
              <a:rect l="0" t="0" r="r" b="b"/>
              <a:pathLst>
                <a:path w="35" h="20">
                  <a:moveTo>
                    <a:pt x="0" y="9"/>
                  </a:moveTo>
                  <a:lnTo>
                    <a:pt x="4" y="7"/>
                  </a:lnTo>
                  <a:lnTo>
                    <a:pt x="7" y="4"/>
                  </a:lnTo>
                  <a:lnTo>
                    <a:pt x="14" y="0"/>
                  </a:lnTo>
                  <a:lnTo>
                    <a:pt x="20" y="0"/>
                  </a:lnTo>
                  <a:lnTo>
                    <a:pt x="27" y="2"/>
                  </a:lnTo>
                  <a:lnTo>
                    <a:pt x="32" y="7"/>
                  </a:lnTo>
                  <a:lnTo>
                    <a:pt x="34" y="10"/>
                  </a:lnTo>
                  <a:lnTo>
                    <a:pt x="34" y="12"/>
                  </a:lnTo>
                  <a:lnTo>
                    <a:pt x="35" y="20"/>
                  </a:lnTo>
                  <a:lnTo>
                    <a:pt x="32" y="20"/>
                  </a:lnTo>
                  <a:lnTo>
                    <a:pt x="27" y="7"/>
                  </a:lnTo>
                  <a:lnTo>
                    <a:pt x="19" y="15"/>
                  </a:lnTo>
                  <a:lnTo>
                    <a:pt x="15" y="5"/>
                  </a:lnTo>
                  <a:lnTo>
                    <a:pt x="0" y="9"/>
                  </a:lnTo>
                  <a:close/>
                </a:path>
              </a:pathLst>
            </a:custGeom>
            <a:solidFill>
              <a:srgbClr val="1F1A17"/>
            </a:solidFill>
            <a:ln w="9525">
              <a:noFill/>
              <a:round/>
              <a:headEnd/>
              <a:tailEnd/>
            </a:ln>
          </p:spPr>
          <p:txBody>
            <a:bodyPr/>
            <a:lstStyle/>
            <a:p>
              <a:endParaRPr lang="en-US"/>
            </a:p>
          </p:txBody>
        </p:sp>
        <p:sp>
          <p:nvSpPr>
            <p:cNvPr id="5648" name="Freeform 1552"/>
            <p:cNvSpPr>
              <a:spLocks/>
            </p:cNvSpPr>
            <p:nvPr/>
          </p:nvSpPr>
          <p:spPr bwMode="auto">
            <a:xfrm>
              <a:off x="3726" y="3379"/>
              <a:ext cx="44" cy="23"/>
            </a:xfrm>
            <a:custGeom>
              <a:avLst/>
              <a:gdLst/>
              <a:ahLst/>
              <a:cxnLst>
                <a:cxn ang="0">
                  <a:pos x="0" y="23"/>
                </a:cxn>
                <a:cxn ang="0">
                  <a:pos x="2" y="20"/>
                </a:cxn>
                <a:cxn ang="0">
                  <a:pos x="7" y="16"/>
                </a:cxn>
                <a:cxn ang="0">
                  <a:pos x="10" y="13"/>
                </a:cxn>
                <a:cxn ang="0">
                  <a:pos x="15" y="13"/>
                </a:cxn>
                <a:cxn ang="0">
                  <a:pos x="8" y="11"/>
                </a:cxn>
                <a:cxn ang="0">
                  <a:pos x="3" y="11"/>
                </a:cxn>
                <a:cxn ang="0">
                  <a:pos x="8" y="10"/>
                </a:cxn>
                <a:cxn ang="0">
                  <a:pos x="14" y="10"/>
                </a:cxn>
                <a:cxn ang="0">
                  <a:pos x="20" y="10"/>
                </a:cxn>
                <a:cxn ang="0">
                  <a:pos x="25" y="11"/>
                </a:cxn>
                <a:cxn ang="0">
                  <a:pos x="24" y="6"/>
                </a:cxn>
                <a:cxn ang="0">
                  <a:pos x="24" y="3"/>
                </a:cxn>
                <a:cxn ang="0">
                  <a:pos x="25" y="1"/>
                </a:cxn>
                <a:cxn ang="0">
                  <a:pos x="29" y="0"/>
                </a:cxn>
                <a:cxn ang="0">
                  <a:pos x="35" y="0"/>
                </a:cxn>
                <a:cxn ang="0">
                  <a:pos x="44" y="0"/>
                </a:cxn>
                <a:cxn ang="0">
                  <a:pos x="39" y="6"/>
                </a:cxn>
                <a:cxn ang="0">
                  <a:pos x="34" y="13"/>
                </a:cxn>
                <a:cxn ang="0">
                  <a:pos x="24" y="13"/>
                </a:cxn>
                <a:cxn ang="0">
                  <a:pos x="15" y="15"/>
                </a:cxn>
                <a:cxn ang="0">
                  <a:pos x="8" y="18"/>
                </a:cxn>
                <a:cxn ang="0">
                  <a:pos x="0" y="23"/>
                </a:cxn>
              </a:cxnLst>
              <a:rect l="0" t="0" r="r" b="b"/>
              <a:pathLst>
                <a:path w="44" h="23">
                  <a:moveTo>
                    <a:pt x="0" y="23"/>
                  </a:moveTo>
                  <a:lnTo>
                    <a:pt x="2" y="20"/>
                  </a:lnTo>
                  <a:lnTo>
                    <a:pt x="7" y="16"/>
                  </a:lnTo>
                  <a:lnTo>
                    <a:pt x="10" y="13"/>
                  </a:lnTo>
                  <a:lnTo>
                    <a:pt x="15" y="13"/>
                  </a:lnTo>
                  <a:lnTo>
                    <a:pt x="8" y="11"/>
                  </a:lnTo>
                  <a:lnTo>
                    <a:pt x="3" y="11"/>
                  </a:lnTo>
                  <a:lnTo>
                    <a:pt x="8" y="10"/>
                  </a:lnTo>
                  <a:lnTo>
                    <a:pt x="14" y="10"/>
                  </a:lnTo>
                  <a:lnTo>
                    <a:pt x="20" y="10"/>
                  </a:lnTo>
                  <a:lnTo>
                    <a:pt x="25" y="11"/>
                  </a:lnTo>
                  <a:lnTo>
                    <a:pt x="24" y="6"/>
                  </a:lnTo>
                  <a:lnTo>
                    <a:pt x="24" y="3"/>
                  </a:lnTo>
                  <a:lnTo>
                    <a:pt x="25" y="1"/>
                  </a:lnTo>
                  <a:lnTo>
                    <a:pt x="29" y="0"/>
                  </a:lnTo>
                  <a:lnTo>
                    <a:pt x="35" y="0"/>
                  </a:lnTo>
                  <a:lnTo>
                    <a:pt x="44" y="0"/>
                  </a:lnTo>
                  <a:lnTo>
                    <a:pt x="39" y="6"/>
                  </a:lnTo>
                  <a:lnTo>
                    <a:pt x="34" y="13"/>
                  </a:lnTo>
                  <a:lnTo>
                    <a:pt x="24" y="13"/>
                  </a:lnTo>
                  <a:lnTo>
                    <a:pt x="15" y="15"/>
                  </a:lnTo>
                  <a:lnTo>
                    <a:pt x="8" y="18"/>
                  </a:lnTo>
                  <a:lnTo>
                    <a:pt x="0" y="23"/>
                  </a:lnTo>
                  <a:close/>
                </a:path>
              </a:pathLst>
            </a:custGeom>
            <a:solidFill>
              <a:srgbClr val="1F1A17"/>
            </a:solidFill>
            <a:ln w="9525">
              <a:noFill/>
              <a:round/>
              <a:headEnd/>
              <a:tailEnd/>
            </a:ln>
          </p:spPr>
          <p:txBody>
            <a:bodyPr/>
            <a:lstStyle/>
            <a:p>
              <a:endParaRPr lang="en-US"/>
            </a:p>
          </p:txBody>
        </p:sp>
        <p:sp>
          <p:nvSpPr>
            <p:cNvPr id="5649" name="Freeform 1553"/>
            <p:cNvSpPr>
              <a:spLocks/>
            </p:cNvSpPr>
            <p:nvPr/>
          </p:nvSpPr>
          <p:spPr bwMode="auto">
            <a:xfrm>
              <a:off x="3803" y="3362"/>
              <a:ext cx="17" cy="10"/>
            </a:xfrm>
            <a:custGeom>
              <a:avLst/>
              <a:gdLst/>
              <a:ahLst/>
              <a:cxnLst>
                <a:cxn ang="0">
                  <a:pos x="0" y="10"/>
                </a:cxn>
                <a:cxn ang="0">
                  <a:pos x="0" y="6"/>
                </a:cxn>
                <a:cxn ang="0">
                  <a:pos x="0" y="1"/>
                </a:cxn>
                <a:cxn ang="0">
                  <a:pos x="2" y="0"/>
                </a:cxn>
                <a:cxn ang="0">
                  <a:pos x="5" y="0"/>
                </a:cxn>
                <a:cxn ang="0">
                  <a:pos x="8" y="0"/>
                </a:cxn>
                <a:cxn ang="0">
                  <a:pos x="12" y="1"/>
                </a:cxn>
                <a:cxn ang="0">
                  <a:pos x="15" y="8"/>
                </a:cxn>
                <a:cxn ang="0">
                  <a:pos x="17" y="10"/>
                </a:cxn>
                <a:cxn ang="0">
                  <a:pos x="0" y="10"/>
                </a:cxn>
              </a:cxnLst>
              <a:rect l="0" t="0" r="r" b="b"/>
              <a:pathLst>
                <a:path w="17" h="10">
                  <a:moveTo>
                    <a:pt x="0" y="10"/>
                  </a:moveTo>
                  <a:lnTo>
                    <a:pt x="0" y="6"/>
                  </a:lnTo>
                  <a:lnTo>
                    <a:pt x="0" y="1"/>
                  </a:lnTo>
                  <a:lnTo>
                    <a:pt x="2" y="0"/>
                  </a:lnTo>
                  <a:lnTo>
                    <a:pt x="5" y="0"/>
                  </a:lnTo>
                  <a:lnTo>
                    <a:pt x="8" y="0"/>
                  </a:lnTo>
                  <a:lnTo>
                    <a:pt x="12" y="1"/>
                  </a:lnTo>
                  <a:lnTo>
                    <a:pt x="15" y="8"/>
                  </a:lnTo>
                  <a:lnTo>
                    <a:pt x="17" y="10"/>
                  </a:lnTo>
                  <a:lnTo>
                    <a:pt x="0" y="10"/>
                  </a:lnTo>
                  <a:close/>
                </a:path>
              </a:pathLst>
            </a:custGeom>
            <a:solidFill>
              <a:srgbClr val="1F1A17"/>
            </a:solidFill>
            <a:ln w="9525">
              <a:noFill/>
              <a:round/>
              <a:headEnd/>
              <a:tailEnd/>
            </a:ln>
          </p:spPr>
          <p:txBody>
            <a:bodyPr/>
            <a:lstStyle/>
            <a:p>
              <a:endParaRPr lang="en-US"/>
            </a:p>
          </p:txBody>
        </p:sp>
        <p:sp>
          <p:nvSpPr>
            <p:cNvPr id="5650" name="Freeform 1554"/>
            <p:cNvSpPr>
              <a:spLocks/>
            </p:cNvSpPr>
            <p:nvPr/>
          </p:nvSpPr>
          <p:spPr bwMode="auto">
            <a:xfrm>
              <a:off x="3612" y="3437"/>
              <a:ext cx="24" cy="17"/>
            </a:xfrm>
            <a:custGeom>
              <a:avLst/>
              <a:gdLst/>
              <a:ahLst/>
              <a:cxnLst>
                <a:cxn ang="0">
                  <a:pos x="0" y="10"/>
                </a:cxn>
                <a:cxn ang="0">
                  <a:pos x="22" y="0"/>
                </a:cxn>
                <a:cxn ang="0">
                  <a:pos x="24" y="7"/>
                </a:cxn>
                <a:cxn ang="0">
                  <a:pos x="24" y="15"/>
                </a:cxn>
                <a:cxn ang="0">
                  <a:pos x="19" y="17"/>
                </a:cxn>
                <a:cxn ang="0">
                  <a:pos x="12" y="15"/>
                </a:cxn>
                <a:cxn ang="0">
                  <a:pos x="6" y="12"/>
                </a:cxn>
                <a:cxn ang="0">
                  <a:pos x="0" y="10"/>
                </a:cxn>
              </a:cxnLst>
              <a:rect l="0" t="0" r="r" b="b"/>
              <a:pathLst>
                <a:path w="24" h="17">
                  <a:moveTo>
                    <a:pt x="0" y="10"/>
                  </a:moveTo>
                  <a:lnTo>
                    <a:pt x="22" y="0"/>
                  </a:lnTo>
                  <a:lnTo>
                    <a:pt x="24" y="7"/>
                  </a:lnTo>
                  <a:lnTo>
                    <a:pt x="24" y="15"/>
                  </a:lnTo>
                  <a:lnTo>
                    <a:pt x="19" y="17"/>
                  </a:lnTo>
                  <a:lnTo>
                    <a:pt x="12" y="15"/>
                  </a:lnTo>
                  <a:lnTo>
                    <a:pt x="6" y="12"/>
                  </a:lnTo>
                  <a:lnTo>
                    <a:pt x="0" y="10"/>
                  </a:lnTo>
                  <a:close/>
                </a:path>
              </a:pathLst>
            </a:custGeom>
            <a:solidFill>
              <a:srgbClr val="1F1A17"/>
            </a:solidFill>
            <a:ln w="9525">
              <a:noFill/>
              <a:round/>
              <a:headEnd/>
              <a:tailEnd/>
            </a:ln>
          </p:spPr>
          <p:txBody>
            <a:bodyPr/>
            <a:lstStyle/>
            <a:p>
              <a:endParaRPr lang="en-US"/>
            </a:p>
          </p:txBody>
        </p:sp>
        <p:sp>
          <p:nvSpPr>
            <p:cNvPr id="5651" name="Freeform 1555"/>
            <p:cNvSpPr>
              <a:spLocks/>
            </p:cNvSpPr>
            <p:nvPr/>
          </p:nvSpPr>
          <p:spPr bwMode="auto">
            <a:xfrm>
              <a:off x="3862" y="3352"/>
              <a:ext cx="21" cy="18"/>
            </a:xfrm>
            <a:custGeom>
              <a:avLst/>
              <a:gdLst/>
              <a:ahLst/>
              <a:cxnLst>
                <a:cxn ang="0">
                  <a:pos x="21" y="0"/>
                </a:cxn>
                <a:cxn ang="0">
                  <a:pos x="18" y="1"/>
                </a:cxn>
                <a:cxn ang="0">
                  <a:pos x="10" y="6"/>
                </a:cxn>
                <a:cxn ang="0">
                  <a:pos x="3" y="13"/>
                </a:cxn>
                <a:cxn ang="0">
                  <a:pos x="0" y="16"/>
                </a:cxn>
                <a:cxn ang="0">
                  <a:pos x="5" y="18"/>
                </a:cxn>
                <a:cxn ang="0">
                  <a:pos x="10" y="13"/>
                </a:cxn>
                <a:cxn ang="0">
                  <a:pos x="18" y="6"/>
                </a:cxn>
                <a:cxn ang="0">
                  <a:pos x="21" y="1"/>
                </a:cxn>
                <a:cxn ang="0">
                  <a:pos x="21" y="0"/>
                </a:cxn>
              </a:cxnLst>
              <a:rect l="0" t="0" r="r" b="b"/>
              <a:pathLst>
                <a:path w="21" h="18">
                  <a:moveTo>
                    <a:pt x="21" y="0"/>
                  </a:moveTo>
                  <a:lnTo>
                    <a:pt x="18" y="1"/>
                  </a:lnTo>
                  <a:lnTo>
                    <a:pt x="10" y="6"/>
                  </a:lnTo>
                  <a:lnTo>
                    <a:pt x="3" y="13"/>
                  </a:lnTo>
                  <a:lnTo>
                    <a:pt x="0" y="16"/>
                  </a:lnTo>
                  <a:lnTo>
                    <a:pt x="5" y="18"/>
                  </a:lnTo>
                  <a:lnTo>
                    <a:pt x="10" y="13"/>
                  </a:lnTo>
                  <a:lnTo>
                    <a:pt x="18" y="6"/>
                  </a:lnTo>
                  <a:lnTo>
                    <a:pt x="21" y="1"/>
                  </a:lnTo>
                  <a:lnTo>
                    <a:pt x="21" y="0"/>
                  </a:lnTo>
                  <a:close/>
                </a:path>
              </a:pathLst>
            </a:custGeom>
            <a:solidFill>
              <a:srgbClr val="1F1A17"/>
            </a:solidFill>
            <a:ln w="9525">
              <a:noFill/>
              <a:round/>
              <a:headEnd/>
              <a:tailEnd/>
            </a:ln>
          </p:spPr>
          <p:txBody>
            <a:bodyPr/>
            <a:lstStyle/>
            <a:p>
              <a:endParaRPr lang="en-US"/>
            </a:p>
          </p:txBody>
        </p:sp>
        <p:sp>
          <p:nvSpPr>
            <p:cNvPr id="5652" name="Freeform 1556"/>
            <p:cNvSpPr>
              <a:spLocks/>
            </p:cNvSpPr>
            <p:nvPr/>
          </p:nvSpPr>
          <p:spPr bwMode="auto">
            <a:xfrm>
              <a:off x="3912" y="3348"/>
              <a:ext cx="26" cy="19"/>
            </a:xfrm>
            <a:custGeom>
              <a:avLst/>
              <a:gdLst/>
              <a:ahLst/>
              <a:cxnLst>
                <a:cxn ang="0">
                  <a:pos x="18" y="0"/>
                </a:cxn>
                <a:cxn ang="0">
                  <a:pos x="21" y="4"/>
                </a:cxn>
                <a:cxn ang="0">
                  <a:pos x="26" y="7"/>
                </a:cxn>
                <a:cxn ang="0">
                  <a:pos x="26" y="12"/>
                </a:cxn>
                <a:cxn ang="0">
                  <a:pos x="26" y="17"/>
                </a:cxn>
                <a:cxn ang="0">
                  <a:pos x="18" y="7"/>
                </a:cxn>
                <a:cxn ang="0">
                  <a:pos x="18" y="15"/>
                </a:cxn>
                <a:cxn ang="0">
                  <a:pos x="15" y="12"/>
                </a:cxn>
                <a:cxn ang="0">
                  <a:pos x="10" y="10"/>
                </a:cxn>
                <a:cxn ang="0">
                  <a:pos x="8" y="15"/>
                </a:cxn>
                <a:cxn ang="0">
                  <a:pos x="8" y="19"/>
                </a:cxn>
                <a:cxn ang="0">
                  <a:pos x="0" y="12"/>
                </a:cxn>
                <a:cxn ang="0">
                  <a:pos x="1" y="12"/>
                </a:cxn>
                <a:cxn ang="0">
                  <a:pos x="3" y="9"/>
                </a:cxn>
                <a:cxn ang="0">
                  <a:pos x="3" y="4"/>
                </a:cxn>
                <a:cxn ang="0">
                  <a:pos x="1" y="2"/>
                </a:cxn>
                <a:cxn ang="0">
                  <a:pos x="5" y="2"/>
                </a:cxn>
                <a:cxn ang="0">
                  <a:pos x="10" y="4"/>
                </a:cxn>
                <a:cxn ang="0">
                  <a:pos x="13" y="5"/>
                </a:cxn>
                <a:cxn ang="0">
                  <a:pos x="15" y="7"/>
                </a:cxn>
                <a:cxn ang="0">
                  <a:pos x="18" y="0"/>
                </a:cxn>
              </a:cxnLst>
              <a:rect l="0" t="0" r="r" b="b"/>
              <a:pathLst>
                <a:path w="26" h="19">
                  <a:moveTo>
                    <a:pt x="18" y="0"/>
                  </a:moveTo>
                  <a:lnTo>
                    <a:pt x="21" y="4"/>
                  </a:lnTo>
                  <a:lnTo>
                    <a:pt x="26" y="7"/>
                  </a:lnTo>
                  <a:lnTo>
                    <a:pt x="26" y="12"/>
                  </a:lnTo>
                  <a:lnTo>
                    <a:pt x="26" y="17"/>
                  </a:lnTo>
                  <a:lnTo>
                    <a:pt x="18" y="7"/>
                  </a:lnTo>
                  <a:lnTo>
                    <a:pt x="18" y="15"/>
                  </a:lnTo>
                  <a:lnTo>
                    <a:pt x="15" y="12"/>
                  </a:lnTo>
                  <a:lnTo>
                    <a:pt x="10" y="10"/>
                  </a:lnTo>
                  <a:lnTo>
                    <a:pt x="8" y="15"/>
                  </a:lnTo>
                  <a:lnTo>
                    <a:pt x="8" y="19"/>
                  </a:lnTo>
                  <a:lnTo>
                    <a:pt x="0" y="12"/>
                  </a:lnTo>
                  <a:lnTo>
                    <a:pt x="1" y="12"/>
                  </a:lnTo>
                  <a:lnTo>
                    <a:pt x="3" y="9"/>
                  </a:lnTo>
                  <a:lnTo>
                    <a:pt x="3" y="4"/>
                  </a:lnTo>
                  <a:lnTo>
                    <a:pt x="1" y="2"/>
                  </a:lnTo>
                  <a:lnTo>
                    <a:pt x="5" y="2"/>
                  </a:lnTo>
                  <a:lnTo>
                    <a:pt x="10" y="4"/>
                  </a:lnTo>
                  <a:lnTo>
                    <a:pt x="13" y="5"/>
                  </a:lnTo>
                  <a:lnTo>
                    <a:pt x="15" y="7"/>
                  </a:lnTo>
                  <a:lnTo>
                    <a:pt x="18" y="0"/>
                  </a:lnTo>
                  <a:close/>
                </a:path>
              </a:pathLst>
            </a:custGeom>
            <a:solidFill>
              <a:srgbClr val="1F1A17"/>
            </a:solidFill>
            <a:ln w="9525">
              <a:noFill/>
              <a:round/>
              <a:headEnd/>
              <a:tailEnd/>
            </a:ln>
          </p:spPr>
          <p:txBody>
            <a:bodyPr/>
            <a:lstStyle/>
            <a:p>
              <a:endParaRPr lang="en-US"/>
            </a:p>
          </p:txBody>
        </p:sp>
        <p:sp>
          <p:nvSpPr>
            <p:cNvPr id="5653" name="Freeform 1557"/>
            <p:cNvSpPr>
              <a:spLocks/>
            </p:cNvSpPr>
            <p:nvPr/>
          </p:nvSpPr>
          <p:spPr bwMode="auto">
            <a:xfrm>
              <a:off x="3811" y="3382"/>
              <a:ext cx="20" cy="13"/>
            </a:xfrm>
            <a:custGeom>
              <a:avLst/>
              <a:gdLst/>
              <a:ahLst/>
              <a:cxnLst>
                <a:cxn ang="0">
                  <a:pos x="0" y="13"/>
                </a:cxn>
                <a:cxn ang="0">
                  <a:pos x="2" y="12"/>
                </a:cxn>
                <a:cxn ang="0">
                  <a:pos x="4" y="5"/>
                </a:cxn>
                <a:cxn ang="0">
                  <a:pos x="5" y="3"/>
                </a:cxn>
                <a:cxn ang="0">
                  <a:pos x="7" y="2"/>
                </a:cxn>
                <a:cxn ang="0">
                  <a:pos x="9" y="0"/>
                </a:cxn>
                <a:cxn ang="0">
                  <a:pos x="12" y="0"/>
                </a:cxn>
                <a:cxn ang="0">
                  <a:pos x="17" y="8"/>
                </a:cxn>
                <a:cxn ang="0">
                  <a:pos x="20" y="13"/>
                </a:cxn>
                <a:cxn ang="0">
                  <a:pos x="15" y="12"/>
                </a:cxn>
                <a:cxn ang="0">
                  <a:pos x="7" y="13"/>
                </a:cxn>
                <a:cxn ang="0">
                  <a:pos x="2" y="13"/>
                </a:cxn>
                <a:cxn ang="0">
                  <a:pos x="0" y="13"/>
                </a:cxn>
              </a:cxnLst>
              <a:rect l="0" t="0" r="r" b="b"/>
              <a:pathLst>
                <a:path w="20" h="13">
                  <a:moveTo>
                    <a:pt x="0" y="13"/>
                  </a:moveTo>
                  <a:lnTo>
                    <a:pt x="2" y="12"/>
                  </a:lnTo>
                  <a:lnTo>
                    <a:pt x="4" y="5"/>
                  </a:lnTo>
                  <a:lnTo>
                    <a:pt x="5" y="3"/>
                  </a:lnTo>
                  <a:lnTo>
                    <a:pt x="7" y="2"/>
                  </a:lnTo>
                  <a:lnTo>
                    <a:pt x="9" y="0"/>
                  </a:lnTo>
                  <a:lnTo>
                    <a:pt x="12" y="0"/>
                  </a:lnTo>
                  <a:lnTo>
                    <a:pt x="17" y="8"/>
                  </a:lnTo>
                  <a:lnTo>
                    <a:pt x="20" y="13"/>
                  </a:lnTo>
                  <a:lnTo>
                    <a:pt x="15" y="12"/>
                  </a:lnTo>
                  <a:lnTo>
                    <a:pt x="7" y="13"/>
                  </a:lnTo>
                  <a:lnTo>
                    <a:pt x="2" y="13"/>
                  </a:lnTo>
                  <a:lnTo>
                    <a:pt x="0" y="13"/>
                  </a:lnTo>
                  <a:close/>
                </a:path>
              </a:pathLst>
            </a:custGeom>
            <a:solidFill>
              <a:srgbClr val="1F1A17"/>
            </a:solidFill>
            <a:ln w="9525">
              <a:noFill/>
              <a:round/>
              <a:headEnd/>
              <a:tailEnd/>
            </a:ln>
          </p:spPr>
          <p:txBody>
            <a:bodyPr/>
            <a:lstStyle/>
            <a:p>
              <a:endParaRPr lang="en-US"/>
            </a:p>
          </p:txBody>
        </p:sp>
        <p:sp>
          <p:nvSpPr>
            <p:cNvPr id="5654" name="Freeform 1558"/>
            <p:cNvSpPr>
              <a:spLocks/>
            </p:cNvSpPr>
            <p:nvPr/>
          </p:nvSpPr>
          <p:spPr bwMode="auto">
            <a:xfrm>
              <a:off x="3751" y="3345"/>
              <a:ext cx="30" cy="28"/>
            </a:xfrm>
            <a:custGeom>
              <a:avLst/>
              <a:gdLst/>
              <a:ahLst/>
              <a:cxnLst>
                <a:cxn ang="0">
                  <a:pos x="10" y="0"/>
                </a:cxn>
                <a:cxn ang="0">
                  <a:pos x="5" y="3"/>
                </a:cxn>
                <a:cxn ang="0">
                  <a:pos x="0" y="10"/>
                </a:cxn>
                <a:cxn ang="0">
                  <a:pos x="7" y="22"/>
                </a:cxn>
                <a:cxn ang="0">
                  <a:pos x="14" y="27"/>
                </a:cxn>
                <a:cxn ang="0">
                  <a:pos x="12" y="15"/>
                </a:cxn>
                <a:cxn ang="0">
                  <a:pos x="22" y="28"/>
                </a:cxn>
                <a:cxn ang="0">
                  <a:pos x="24" y="25"/>
                </a:cxn>
                <a:cxn ang="0">
                  <a:pos x="24" y="20"/>
                </a:cxn>
                <a:cxn ang="0">
                  <a:pos x="24" y="10"/>
                </a:cxn>
                <a:cxn ang="0">
                  <a:pos x="29" y="5"/>
                </a:cxn>
                <a:cxn ang="0">
                  <a:pos x="30" y="3"/>
                </a:cxn>
                <a:cxn ang="0">
                  <a:pos x="10" y="8"/>
                </a:cxn>
                <a:cxn ang="0">
                  <a:pos x="10" y="0"/>
                </a:cxn>
              </a:cxnLst>
              <a:rect l="0" t="0" r="r" b="b"/>
              <a:pathLst>
                <a:path w="30" h="28">
                  <a:moveTo>
                    <a:pt x="10" y="0"/>
                  </a:moveTo>
                  <a:lnTo>
                    <a:pt x="5" y="3"/>
                  </a:lnTo>
                  <a:lnTo>
                    <a:pt x="0" y="10"/>
                  </a:lnTo>
                  <a:lnTo>
                    <a:pt x="7" y="22"/>
                  </a:lnTo>
                  <a:lnTo>
                    <a:pt x="14" y="27"/>
                  </a:lnTo>
                  <a:lnTo>
                    <a:pt x="12" y="15"/>
                  </a:lnTo>
                  <a:lnTo>
                    <a:pt x="22" y="28"/>
                  </a:lnTo>
                  <a:lnTo>
                    <a:pt x="24" y="25"/>
                  </a:lnTo>
                  <a:lnTo>
                    <a:pt x="24" y="20"/>
                  </a:lnTo>
                  <a:lnTo>
                    <a:pt x="24" y="10"/>
                  </a:lnTo>
                  <a:lnTo>
                    <a:pt x="29" y="5"/>
                  </a:lnTo>
                  <a:lnTo>
                    <a:pt x="30" y="3"/>
                  </a:lnTo>
                  <a:lnTo>
                    <a:pt x="10" y="8"/>
                  </a:lnTo>
                  <a:lnTo>
                    <a:pt x="10" y="0"/>
                  </a:lnTo>
                  <a:close/>
                </a:path>
              </a:pathLst>
            </a:custGeom>
            <a:solidFill>
              <a:srgbClr val="1F1A17"/>
            </a:solidFill>
            <a:ln w="9525">
              <a:noFill/>
              <a:round/>
              <a:headEnd/>
              <a:tailEnd/>
            </a:ln>
          </p:spPr>
          <p:txBody>
            <a:bodyPr/>
            <a:lstStyle/>
            <a:p>
              <a:endParaRPr lang="en-US"/>
            </a:p>
          </p:txBody>
        </p:sp>
        <p:sp>
          <p:nvSpPr>
            <p:cNvPr id="5655" name="Freeform 1559"/>
            <p:cNvSpPr>
              <a:spLocks/>
            </p:cNvSpPr>
            <p:nvPr/>
          </p:nvSpPr>
          <p:spPr bwMode="auto">
            <a:xfrm>
              <a:off x="3654" y="3333"/>
              <a:ext cx="44" cy="32"/>
            </a:xfrm>
            <a:custGeom>
              <a:avLst/>
              <a:gdLst/>
              <a:ahLst/>
              <a:cxnLst>
                <a:cxn ang="0">
                  <a:pos x="0" y="0"/>
                </a:cxn>
                <a:cxn ang="0">
                  <a:pos x="10" y="4"/>
                </a:cxn>
                <a:cxn ang="0">
                  <a:pos x="22" y="10"/>
                </a:cxn>
                <a:cxn ang="0">
                  <a:pos x="29" y="15"/>
                </a:cxn>
                <a:cxn ang="0">
                  <a:pos x="35" y="19"/>
                </a:cxn>
                <a:cxn ang="0">
                  <a:pos x="40" y="25"/>
                </a:cxn>
                <a:cxn ang="0">
                  <a:pos x="44" y="30"/>
                </a:cxn>
                <a:cxn ang="0">
                  <a:pos x="42" y="32"/>
                </a:cxn>
                <a:cxn ang="0">
                  <a:pos x="40" y="32"/>
                </a:cxn>
                <a:cxn ang="0">
                  <a:pos x="37" y="30"/>
                </a:cxn>
                <a:cxn ang="0">
                  <a:pos x="35" y="29"/>
                </a:cxn>
                <a:cxn ang="0">
                  <a:pos x="30" y="25"/>
                </a:cxn>
                <a:cxn ang="0">
                  <a:pos x="27" y="22"/>
                </a:cxn>
                <a:cxn ang="0">
                  <a:pos x="25" y="24"/>
                </a:cxn>
                <a:cxn ang="0">
                  <a:pos x="25" y="27"/>
                </a:cxn>
                <a:cxn ang="0">
                  <a:pos x="22" y="27"/>
                </a:cxn>
                <a:cxn ang="0">
                  <a:pos x="20" y="27"/>
                </a:cxn>
                <a:cxn ang="0">
                  <a:pos x="19" y="24"/>
                </a:cxn>
                <a:cxn ang="0">
                  <a:pos x="17" y="20"/>
                </a:cxn>
                <a:cxn ang="0">
                  <a:pos x="14" y="19"/>
                </a:cxn>
                <a:cxn ang="0">
                  <a:pos x="10" y="15"/>
                </a:cxn>
                <a:cxn ang="0">
                  <a:pos x="12" y="12"/>
                </a:cxn>
                <a:cxn ang="0">
                  <a:pos x="12" y="9"/>
                </a:cxn>
                <a:cxn ang="0">
                  <a:pos x="5" y="5"/>
                </a:cxn>
                <a:cxn ang="0">
                  <a:pos x="0" y="0"/>
                </a:cxn>
              </a:cxnLst>
              <a:rect l="0" t="0" r="r" b="b"/>
              <a:pathLst>
                <a:path w="44" h="32">
                  <a:moveTo>
                    <a:pt x="0" y="0"/>
                  </a:moveTo>
                  <a:lnTo>
                    <a:pt x="10" y="4"/>
                  </a:lnTo>
                  <a:lnTo>
                    <a:pt x="22" y="10"/>
                  </a:lnTo>
                  <a:lnTo>
                    <a:pt x="29" y="15"/>
                  </a:lnTo>
                  <a:lnTo>
                    <a:pt x="35" y="19"/>
                  </a:lnTo>
                  <a:lnTo>
                    <a:pt x="40" y="25"/>
                  </a:lnTo>
                  <a:lnTo>
                    <a:pt x="44" y="30"/>
                  </a:lnTo>
                  <a:lnTo>
                    <a:pt x="42" y="32"/>
                  </a:lnTo>
                  <a:lnTo>
                    <a:pt x="40" y="32"/>
                  </a:lnTo>
                  <a:lnTo>
                    <a:pt x="37" y="30"/>
                  </a:lnTo>
                  <a:lnTo>
                    <a:pt x="35" y="29"/>
                  </a:lnTo>
                  <a:lnTo>
                    <a:pt x="30" y="25"/>
                  </a:lnTo>
                  <a:lnTo>
                    <a:pt x="27" y="22"/>
                  </a:lnTo>
                  <a:lnTo>
                    <a:pt x="25" y="24"/>
                  </a:lnTo>
                  <a:lnTo>
                    <a:pt x="25" y="27"/>
                  </a:lnTo>
                  <a:lnTo>
                    <a:pt x="22" y="27"/>
                  </a:lnTo>
                  <a:lnTo>
                    <a:pt x="20" y="27"/>
                  </a:lnTo>
                  <a:lnTo>
                    <a:pt x="19" y="24"/>
                  </a:lnTo>
                  <a:lnTo>
                    <a:pt x="17" y="20"/>
                  </a:lnTo>
                  <a:lnTo>
                    <a:pt x="14" y="19"/>
                  </a:lnTo>
                  <a:lnTo>
                    <a:pt x="10" y="15"/>
                  </a:lnTo>
                  <a:lnTo>
                    <a:pt x="12" y="12"/>
                  </a:lnTo>
                  <a:lnTo>
                    <a:pt x="12" y="9"/>
                  </a:lnTo>
                  <a:lnTo>
                    <a:pt x="5" y="5"/>
                  </a:lnTo>
                  <a:lnTo>
                    <a:pt x="0" y="0"/>
                  </a:lnTo>
                  <a:close/>
                </a:path>
              </a:pathLst>
            </a:custGeom>
            <a:solidFill>
              <a:srgbClr val="1F1A17"/>
            </a:solidFill>
            <a:ln w="9525">
              <a:noFill/>
              <a:round/>
              <a:headEnd/>
              <a:tailEnd/>
            </a:ln>
          </p:spPr>
          <p:txBody>
            <a:bodyPr/>
            <a:lstStyle/>
            <a:p>
              <a:endParaRPr lang="en-US"/>
            </a:p>
          </p:txBody>
        </p:sp>
        <p:sp>
          <p:nvSpPr>
            <p:cNvPr id="5656" name="Freeform 1560"/>
            <p:cNvSpPr>
              <a:spLocks/>
            </p:cNvSpPr>
            <p:nvPr/>
          </p:nvSpPr>
          <p:spPr bwMode="auto">
            <a:xfrm>
              <a:off x="3709" y="3337"/>
              <a:ext cx="37" cy="16"/>
            </a:xfrm>
            <a:custGeom>
              <a:avLst/>
              <a:gdLst/>
              <a:ahLst/>
              <a:cxnLst>
                <a:cxn ang="0">
                  <a:pos x="9" y="0"/>
                </a:cxn>
                <a:cxn ang="0">
                  <a:pos x="0" y="3"/>
                </a:cxn>
                <a:cxn ang="0">
                  <a:pos x="2" y="10"/>
                </a:cxn>
                <a:cxn ang="0">
                  <a:pos x="7" y="13"/>
                </a:cxn>
                <a:cxn ang="0">
                  <a:pos x="15" y="16"/>
                </a:cxn>
                <a:cxn ang="0">
                  <a:pos x="29" y="15"/>
                </a:cxn>
                <a:cxn ang="0">
                  <a:pos x="37" y="13"/>
                </a:cxn>
                <a:cxn ang="0">
                  <a:pos x="31" y="13"/>
                </a:cxn>
                <a:cxn ang="0">
                  <a:pos x="19" y="11"/>
                </a:cxn>
                <a:cxn ang="0">
                  <a:pos x="10" y="5"/>
                </a:cxn>
                <a:cxn ang="0">
                  <a:pos x="9" y="0"/>
                </a:cxn>
              </a:cxnLst>
              <a:rect l="0" t="0" r="r" b="b"/>
              <a:pathLst>
                <a:path w="37" h="16">
                  <a:moveTo>
                    <a:pt x="9" y="0"/>
                  </a:moveTo>
                  <a:lnTo>
                    <a:pt x="0" y="3"/>
                  </a:lnTo>
                  <a:lnTo>
                    <a:pt x="2" y="10"/>
                  </a:lnTo>
                  <a:lnTo>
                    <a:pt x="7" y="13"/>
                  </a:lnTo>
                  <a:lnTo>
                    <a:pt x="15" y="16"/>
                  </a:lnTo>
                  <a:lnTo>
                    <a:pt x="29" y="15"/>
                  </a:lnTo>
                  <a:lnTo>
                    <a:pt x="37" y="13"/>
                  </a:lnTo>
                  <a:lnTo>
                    <a:pt x="31" y="13"/>
                  </a:lnTo>
                  <a:lnTo>
                    <a:pt x="19" y="11"/>
                  </a:lnTo>
                  <a:lnTo>
                    <a:pt x="10" y="5"/>
                  </a:lnTo>
                  <a:lnTo>
                    <a:pt x="9" y="0"/>
                  </a:lnTo>
                  <a:close/>
                </a:path>
              </a:pathLst>
            </a:custGeom>
            <a:solidFill>
              <a:srgbClr val="1F1A17"/>
            </a:solidFill>
            <a:ln w="9525">
              <a:noFill/>
              <a:round/>
              <a:headEnd/>
              <a:tailEnd/>
            </a:ln>
          </p:spPr>
          <p:txBody>
            <a:bodyPr/>
            <a:lstStyle/>
            <a:p>
              <a:endParaRPr lang="en-US"/>
            </a:p>
          </p:txBody>
        </p:sp>
        <p:sp>
          <p:nvSpPr>
            <p:cNvPr id="5657" name="Freeform 1561"/>
            <p:cNvSpPr>
              <a:spLocks/>
            </p:cNvSpPr>
            <p:nvPr/>
          </p:nvSpPr>
          <p:spPr bwMode="auto">
            <a:xfrm>
              <a:off x="3634" y="3370"/>
              <a:ext cx="19" cy="15"/>
            </a:xfrm>
            <a:custGeom>
              <a:avLst/>
              <a:gdLst/>
              <a:ahLst/>
              <a:cxnLst>
                <a:cxn ang="0">
                  <a:pos x="0" y="9"/>
                </a:cxn>
                <a:cxn ang="0">
                  <a:pos x="19" y="0"/>
                </a:cxn>
                <a:cxn ang="0">
                  <a:pos x="19" y="5"/>
                </a:cxn>
                <a:cxn ang="0">
                  <a:pos x="19" y="14"/>
                </a:cxn>
                <a:cxn ang="0">
                  <a:pos x="15" y="15"/>
                </a:cxn>
                <a:cxn ang="0">
                  <a:pos x="10" y="14"/>
                </a:cxn>
                <a:cxn ang="0">
                  <a:pos x="4" y="10"/>
                </a:cxn>
                <a:cxn ang="0">
                  <a:pos x="0" y="9"/>
                </a:cxn>
              </a:cxnLst>
              <a:rect l="0" t="0" r="r" b="b"/>
              <a:pathLst>
                <a:path w="19" h="15">
                  <a:moveTo>
                    <a:pt x="0" y="9"/>
                  </a:moveTo>
                  <a:lnTo>
                    <a:pt x="19" y="0"/>
                  </a:lnTo>
                  <a:lnTo>
                    <a:pt x="19" y="5"/>
                  </a:lnTo>
                  <a:lnTo>
                    <a:pt x="19" y="14"/>
                  </a:lnTo>
                  <a:lnTo>
                    <a:pt x="15" y="15"/>
                  </a:lnTo>
                  <a:lnTo>
                    <a:pt x="10" y="14"/>
                  </a:lnTo>
                  <a:lnTo>
                    <a:pt x="4" y="10"/>
                  </a:lnTo>
                  <a:lnTo>
                    <a:pt x="0" y="9"/>
                  </a:lnTo>
                  <a:close/>
                </a:path>
              </a:pathLst>
            </a:custGeom>
            <a:solidFill>
              <a:srgbClr val="1F1A17"/>
            </a:solidFill>
            <a:ln w="9525">
              <a:noFill/>
              <a:round/>
              <a:headEnd/>
              <a:tailEnd/>
            </a:ln>
          </p:spPr>
          <p:txBody>
            <a:bodyPr/>
            <a:lstStyle/>
            <a:p>
              <a:endParaRPr lang="en-US"/>
            </a:p>
          </p:txBody>
        </p:sp>
        <p:sp>
          <p:nvSpPr>
            <p:cNvPr id="5658" name="Freeform 1562"/>
            <p:cNvSpPr>
              <a:spLocks/>
            </p:cNvSpPr>
            <p:nvPr/>
          </p:nvSpPr>
          <p:spPr bwMode="auto">
            <a:xfrm>
              <a:off x="3865" y="3345"/>
              <a:ext cx="108" cy="60"/>
            </a:xfrm>
            <a:custGeom>
              <a:avLst/>
              <a:gdLst/>
              <a:ahLst/>
              <a:cxnLst>
                <a:cxn ang="0">
                  <a:pos x="0" y="42"/>
                </a:cxn>
                <a:cxn ang="0">
                  <a:pos x="8" y="49"/>
                </a:cxn>
                <a:cxn ang="0">
                  <a:pos x="13" y="44"/>
                </a:cxn>
                <a:cxn ang="0">
                  <a:pos x="20" y="42"/>
                </a:cxn>
                <a:cxn ang="0">
                  <a:pos x="25" y="40"/>
                </a:cxn>
                <a:cxn ang="0">
                  <a:pos x="28" y="39"/>
                </a:cxn>
                <a:cxn ang="0">
                  <a:pos x="33" y="42"/>
                </a:cxn>
                <a:cxn ang="0">
                  <a:pos x="35" y="44"/>
                </a:cxn>
                <a:cxn ang="0">
                  <a:pos x="42" y="42"/>
                </a:cxn>
                <a:cxn ang="0">
                  <a:pos x="47" y="42"/>
                </a:cxn>
                <a:cxn ang="0">
                  <a:pos x="47" y="42"/>
                </a:cxn>
                <a:cxn ang="0">
                  <a:pos x="50" y="42"/>
                </a:cxn>
                <a:cxn ang="0">
                  <a:pos x="57" y="45"/>
                </a:cxn>
                <a:cxn ang="0">
                  <a:pos x="60" y="49"/>
                </a:cxn>
                <a:cxn ang="0">
                  <a:pos x="62" y="35"/>
                </a:cxn>
                <a:cxn ang="0">
                  <a:pos x="65" y="55"/>
                </a:cxn>
                <a:cxn ang="0">
                  <a:pos x="72" y="60"/>
                </a:cxn>
                <a:cxn ang="0">
                  <a:pos x="72" y="52"/>
                </a:cxn>
                <a:cxn ang="0">
                  <a:pos x="73" y="44"/>
                </a:cxn>
                <a:cxn ang="0">
                  <a:pos x="80" y="40"/>
                </a:cxn>
                <a:cxn ang="0">
                  <a:pos x="85" y="40"/>
                </a:cxn>
                <a:cxn ang="0">
                  <a:pos x="92" y="34"/>
                </a:cxn>
                <a:cxn ang="0">
                  <a:pos x="87" y="28"/>
                </a:cxn>
                <a:cxn ang="0">
                  <a:pos x="98" y="28"/>
                </a:cxn>
                <a:cxn ang="0">
                  <a:pos x="100" y="23"/>
                </a:cxn>
                <a:cxn ang="0">
                  <a:pos x="95" y="18"/>
                </a:cxn>
                <a:cxn ang="0">
                  <a:pos x="98" y="17"/>
                </a:cxn>
                <a:cxn ang="0">
                  <a:pos x="102" y="13"/>
                </a:cxn>
                <a:cxn ang="0">
                  <a:pos x="95" y="12"/>
                </a:cxn>
                <a:cxn ang="0">
                  <a:pos x="103" y="8"/>
                </a:cxn>
                <a:cxn ang="0">
                  <a:pos x="108" y="0"/>
                </a:cxn>
                <a:cxn ang="0">
                  <a:pos x="93" y="7"/>
                </a:cxn>
                <a:cxn ang="0">
                  <a:pos x="87" y="15"/>
                </a:cxn>
                <a:cxn ang="0">
                  <a:pos x="92" y="22"/>
                </a:cxn>
                <a:cxn ang="0">
                  <a:pos x="83" y="23"/>
                </a:cxn>
                <a:cxn ang="0">
                  <a:pos x="83" y="27"/>
                </a:cxn>
                <a:cxn ang="0">
                  <a:pos x="77" y="32"/>
                </a:cxn>
                <a:cxn ang="0">
                  <a:pos x="70" y="30"/>
                </a:cxn>
                <a:cxn ang="0">
                  <a:pos x="67" y="28"/>
                </a:cxn>
                <a:cxn ang="0">
                  <a:pos x="62" y="18"/>
                </a:cxn>
                <a:cxn ang="0">
                  <a:pos x="52" y="22"/>
                </a:cxn>
                <a:cxn ang="0">
                  <a:pos x="42" y="25"/>
                </a:cxn>
                <a:cxn ang="0">
                  <a:pos x="32" y="25"/>
                </a:cxn>
                <a:cxn ang="0">
                  <a:pos x="20" y="27"/>
                </a:cxn>
                <a:cxn ang="0">
                  <a:pos x="8" y="37"/>
                </a:cxn>
                <a:cxn ang="0">
                  <a:pos x="0" y="42"/>
                </a:cxn>
              </a:cxnLst>
              <a:rect l="0" t="0" r="r" b="b"/>
              <a:pathLst>
                <a:path w="108" h="60">
                  <a:moveTo>
                    <a:pt x="0" y="42"/>
                  </a:moveTo>
                  <a:lnTo>
                    <a:pt x="8" y="49"/>
                  </a:lnTo>
                  <a:lnTo>
                    <a:pt x="13" y="44"/>
                  </a:lnTo>
                  <a:lnTo>
                    <a:pt x="20" y="42"/>
                  </a:lnTo>
                  <a:lnTo>
                    <a:pt x="25" y="40"/>
                  </a:lnTo>
                  <a:lnTo>
                    <a:pt x="28" y="39"/>
                  </a:lnTo>
                  <a:lnTo>
                    <a:pt x="33" y="42"/>
                  </a:lnTo>
                  <a:lnTo>
                    <a:pt x="35" y="44"/>
                  </a:lnTo>
                  <a:lnTo>
                    <a:pt x="42" y="42"/>
                  </a:lnTo>
                  <a:lnTo>
                    <a:pt x="47" y="42"/>
                  </a:lnTo>
                  <a:lnTo>
                    <a:pt x="47" y="42"/>
                  </a:lnTo>
                  <a:lnTo>
                    <a:pt x="50" y="42"/>
                  </a:lnTo>
                  <a:lnTo>
                    <a:pt x="57" y="45"/>
                  </a:lnTo>
                  <a:lnTo>
                    <a:pt x="60" y="49"/>
                  </a:lnTo>
                  <a:lnTo>
                    <a:pt x="62" y="35"/>
                  </a:lnTo>
                  <a:lnTo>
                    <a:pt x="65" y="55"/>
                  </a:lnTo>
                  <a:lnTo>
                    <a:pt x="72" y="60"/>
                  </a:lnTo>
                  <a:lnTo>
                    <a:pt x="72" y="52"/>
                  </a:lnTo>
                  <a:lnTo>
                    <a:pt x="73" y="44"/>
                  </a:lnTo>
                  <a:lnTo>
                    <a:pt x="80" y="40"/>
                  </a:lnTo>
                  <a:lnTo>
                    <a:pt x="85" y="40"/>
                  </a:lnTo>
                  <a:lnTo>
                    <a:pt x="92" y="34"/>
                  </a:lnTo>
                  <a:lnTo>
                    <a:pt x="87" y="28"/>
                  </a:lnTo>
                  <a:lnTo>
                    <a:pt x="98" y="28"/>
                  </a:lnTo>
                  <a:lnTo>
                    <a:pt x="100" y="23"/>
                  </a:lnTo>
                  <a:lnTo>
                    <a:pt x="95" y="18"/>
                  </a:lnTo>
                  <a:lnTo>
                    <a:pt x="98" y="17"/>
                  </a:lnTo>
                  <a:lnTo>
                    <a:pt x="102" y="13"/>
                  </a:lnTo>
                  <a:lnTo>
                    <a:pt x="95" y="12"/>
                  </a:lnTo>
                  <a:lnTo>
                    <a:pt x="103" y="8"/>
                  </a:lnTo>
                  <a:lnTo>
                    <a:pt x="108" y="0"/>
                  </a:lnTo>
                  <a:lnTo>
                    <a:pt x="93" y="7"/>
                  </a:lnTo>
                  <a:lnTo>
                    <a:pt x="87" y="15"/>
                  </a:lnTo>
                  <a:lnTo>
                    <a:pt x="92" y="22"/>
                  </a:lnTo>
                  <a:lnTo>
                    <a:pt x="83" y="23"/>
                  </a:lnTo>
                  <a:lnTo>
                    <a:pt x="83" y="27"/>
                  </a:lnTo>
                  <a:lnTo>
                    <a:pt x="77" y="32"/>
                  </a:lnTo>
                  <a:lnTo>
                    <a:pt x="70" y="30"/>
                  </a:lnTo>
                  <a:lnTo>
                    <a:pt x="67" y="28"/>
                  </a:lnTo>
                  <a:lnTo>
                    <a:pt x="62" y="18"/>
                  </a:lnTo>
                  <a:lnTo>
                    <a:pt x="52" y="22"/>
                  </a:lnTo>
                  <a:lnTo>
                    <a:pt x="42" y="25"/>
                  </a:lnTo>
                  <a:lnTo>
                    <a:pt x="32" y="25"/>
                  </a:lnTo>
                  <a:lnTo>
                    <a:pt x="20" y="27"/>
                  </a:lnTo>
                  <a:lnTo>
                    <a:pt x="8" y="37"/>
                  </a:lnTo>
                  <a:lnTo>
                    <a:pt x="0" y="42"/>
                  </a:lnTo>
                  <a:close/>
                </a:path>
              </a:pathLst>
            </a:custGeom>
            <a:solidFill>
              <a:srgbClr val="1F1A17"/>
            </a:solidFill>
            <a:ln w="9525">
              <a:noFill/>
              <a:round/>
              <a:headEnd/>
              <a:tailEnd/>
            </a:ln>
          </p:spPr>
          <p:txBody>
            <a:bodyPr/>
            <a:lstStyle/>
            <a:p>
              <a:endParaRPr lang="en-US"/>
            </a:p>
          </p:txBody>
        </p:sp>
        <p:sp>
          <p:nvSpPr>
            <p:cNvPr id="5659" name="Freeform 1563"/>
            <p:cNvSpPr>
              <a:spLocks/>
            </p:cNvSpPr>
            <p:nvPr/>
          </p:nvSpPr>
          <p:spPr bwMode="auto">
            <a:xfrm>
              <a:off x="3694" y="3352"/>
              <a:ext cx="137" cy="75"/>
            </a:xfrm>
            <a:custGeom>
              <a:avLst/>
              <a:gdLst/>
              <a:ahLst/>
              <a:cxnLst>
                <a:cxn ang="0">
                  <a:pos x="132" y="16"/>
                </a:cxn>
                <a:cxn ang="0">
                  <a:pos x="134" y="6"/>
                </a:cxn>
                <a:cxn ang="0">
                  <a:pos x="129" y="6"/>
                </a:cxn>
                <a:cxn ang="0">
                  <a:pos x="122" y="5"/>
                </a:cxn>
                <a:cxn ang="0">
                  <a:pos x="116" y="1"/>
                </a:cxn>
                <a:cxn ang="0">
                  <a:pos x="102" y="6"/>
                </a:cxn>
                <a:cxn ang="0">
                  <a:pos x="96" y="13"/>
                </a:cxn>
                <a:cxn ang="0">
                  <a:pos x="101" y="21"/>
                </a:cxn>
                <a:cxn ang="0">
                  <a:pos x="99" y="27"/>
                </a:cxn>
                <a:cxn ang="0">
                  <a:pos x="82" y="21"/>
                </a:cxn>
                <a:cxn ang="0">
                  <a:pos x="61" y="18"/>
                </a:cxn>
                <a:cxn ang="0">
                  <a:pos x="35" y="21"/>
                </a:cxn>
                <a:cxn ang="0">
                  <a:pos x="12" y="21"/>
                </a:cxn>
                <a:cxn ang="0">
                  <a:pos x="5" y="25"/>
                </a:cxn>
                <a:cxn ang="0">
                  <a:pos x="10" y="37"/>
                </a:cxn>
                <a:cxn ang="0">
                  <a:pos x="20" y="38"/>
                </a:cxn>
                <a:cxn ang="0">
                  <a:pos x="32" y="42"/>
                </a:cxn>
                <a:cxn ang="0">
                  <a:pos x="44" y="47"/>
                </a:cxn>
                <a:cxn ang="0">
                  <a:pos x="52" y="43"/>
                </a:cxn>
                <a:cxn ang="0">
                  <a:pos x="57" y="35"/>
                </a:cxn>
                <a:cxn ang="0">
                  <a:pos x="76" y="37"/>
                </a:cxn>
                <a:cxn ang="0">
                  <a:pos x="74" y="47"/>
                </a:cxn>
                <a:cxn ang="0">
                  <a:pos x="56" y="57"/>
                </a:cxn>
                <a:cxn ang="0">
                  <a:pos x="37" y="63"/>
                </a:cxn>
                <a:cxn ang="0">
                  <a:pos x="40" y="70"/>
                </a:cxn>
                <a:cxn ang="0">
                  <a:pos x="59" y="67"/>
                </a:cxn>
                <a:cxn ang="0">
                  <a:pos x="69" y="65"/>
                </a:cxn>
                <a:cxn ang="0">
                  <a:pos x="71" y="70"/>
                </a:cxn>
                <a:cxn ang="0">
                  <a:pos x="86" y="70"/>
                </a:cxn>
                <a:cxn ang="0">
                  <a:pos x="119" y="65"/>
                </a:cxn>
                <a:cxn ang="0">
                  <a:pos x="129" y="58"/>
                </a:cxn>
                <a:cxn ang="0">
                  <a:pos x="129" y="38"/>
                </a:cxn>
                <a:cxn ang="0">
                  <a:pos x="119" y="37"/>
                </a:cxn>
                <a:cxn ang="0">
                  <a:pos x="107" y="25"/>
                </a:cxn>
                <a:cxn ang="0">
                  <a:pos x="116" y="20"/>
                </a:cxn>
                <a:cxn ang="0">
                  <a:pos x="124" y="27"/>
                </a:cxn>
                <a:cxn ang="0">
                  <a:pos x="127" y="27"/>
                </a:cxn>
              </a:cxnLst>
              <a:rect l="0" t="0" r="r" b="b"/>
              <a:pathLst>
                <a:path w="137" h="75">
                  <a:moveTo>
                    <a:pt x="129" y="21"/>
                  </a:moveTo>
                  <a:lnTo>
                    <a:pt x="132" y="16"/>
                  </a:lnTo>
                  <a:lnTo>
                    <a:pt x="137" y="10"/>
                  </a:lnTo>
                  <a:lnTo>
                    <a:pt x="134" y="6"/>
                  </a:lnTo>
                  <a:lnTo>
                    <a:pt x="132" y="1"/>
                  </a:lnTo>
                  <a:lnTo>
                    <a:pt x="129" y="6"/>
                  </a:lnTo>
                  <a:lnTo>
                    <a:pt x="124" y="10"/>
                  </a:lnTo>
                  <a:lnTo>
                    <a:pt x="122" y="5"/>
                  </a:lnTo>
                  <a:lnTo>
                    <a:pt x="121" y="0"/>
                  </a:lnTo>
                  <a:lnTo>
                    <a:pt x="116" y="1"/>
                  </a:lnTo>
                  <a:lnTo>
                    <a:pt x="109" y="3"/>
                  </a:lnTo>
                  <a:lnTo>
                    <a:pt x="102" y="6"/>
                  </a:lnTo>
                  <a:lnTo>
                    <a:pt x="96" y="10"/>
                  </a:lnTo>
                  <a:lnTo>
                    <a:pt x="96" y="13"/>
                  </a:lnTo>
                  <a:lnTo>
                    <a:pt x="99" y="18"/>
                  </a:lnTo>
                  <a:lnTo>
                    <a:pt x="101" y="21"/>
                  </a:lnTo>
                  <a:lnTo>
                    <a:pt x="101" y="25"/>
                  </a:lnTo>
                  <a:lnTo>
                    <a:pt x="99" y="27"/>
                  </a:lnTo>
                  <a:lnTo>
                    <a:pt x="97" y="27"/>
                  </a:lnTo>
                  <a:lnTo>
                    <a:pt x="82" y="21"/>
                  </a:lnTo>
                  <a:lnTo>
                    <a:pt x="72" y="16"/>
                  </a:lnTo>
                  <a:lnTo>
                    <a:pt x="61" y="18"/>
                  </a:lnTo>
                  <a:lnTo>
                    <a:pt x="47" y="20"/>
                  </a:lnTo>
                  <a:lnTo>
                    <a:pt x="35" y="21"/>
                  </a:lnTo>
                  <a:lnTo>
                    <a:pt x="24" y="21"/>
                  </a:lnTo>
                  <a:lnTo>
                    <a:pt x="12" y="21"/>
                  </a:lnTo>
                  <a:lnTo>
                    <a:pt x="0" y="20"/>
                  </a:lnTo>
                  <a:lnTo>
                    <a:pt x="5" y="25"/>
                  </a:lnTo>
                  <a:lnTo>
                    <a:pt x="12" y="32"/>
                  </a:lnTo>
                  <a:lnTo>
                    <a:pt x="10" y="37"/>
                  </a:lnTo>
                  <a:lnTo>
                    <a:pt x="9" y="40"/>
                  </a:lnTo>
                  <a:lnTo>
                    <a:pt x="20" y="38"/>
                  </a:lnTo>
                  <a:lnTo>
                    <a:pt x="32" y="37"/>
                  </a:lnTo>
                  <a:lnTo>
                    <a:pt x="32" y="42"/>
                  </a:lnTo>
                  <a:lnTo>
                    <a:pt x="30" y="45"/>
                  </a:lnTo>
                  <a:lnTo>
                    <a:pt x="44" y="47"/>
                  </a:lnTo>
                  <a:lnTo>
                    <a:pt x="56" y="48"/>
                  </a:lnTo>
                  <a:lnTo>
                    <a:pt x="52" y="43"/>
                  </a:lnTo>
                  <a:lnTo>
                    <a:pt x="49" y="38"/>
                  </a:lnTo>
                  <a:lnTo>
                    <a:pt x="57" y="35"/>
                  </a:lnTo>
                  <a:lnTo>
                    <a:pt x="69" y="33"/>
                  </a:lnTo>
                  <a:lnTo>
                    <a:pt x="76" y="37"/>
                  </a:lnTo>
                  <a:lnTo>
                    <a:pt x="79" y="38"/>
                  </a:lnTo>
                  <a:lnTo>
                    <a:pt x="74" y="47"/>
                  </a:lnTo>
                  <a:lnTo>
                    <a:pt x="67" y="53"/>
                  </a:lnTo>
                  <a:lnTo>
                    <a:pt x="56" y="57"/>
                  </a:lnTo>
                  <a:lnTo>
                    <a:pt x="44" y="58"/>
                  </a:lnTo>
                  <a:lnTo>
                    <a:pt x="37" y="63"/>
                  </a:lnTo>
                  <a:lnTo>
                    <a:pt x="29" y="70"/>
                  </a:lnTo>
                  <a:lnTo>
                    <a:pt x="40" y="70"/>
                  </a:lnTo>
                  <a:lnTo>
                    <a:pt x="52" y="70"/>
                  </a:lnTo>
                  <a:lnTo>
                    <a:pt x="59" y="67"/>
                  </a:lnTo>
                  <a:lnTo>
                    <a:pt x="66" y="65"/>
                  </a:lnTo>
                  <a:lnTo>
                    <a:pt x="69" y="65"/>
                  </a:lnTo>
                  <a:lnTo>
                    <a:pt x="71" y="67"/>
                  </a:lnTo>
                  <a:lnTo>
                    <a:pt x="71" y="70"/>
                  </a:lnTo>
                  <a:lnTo>
                    <a:pt x="69" y="75"/>
                  </a:lnTo>
                  <a:lnTo>
                    <a:pt x="86" y="70"/>
                  </a:lnTo>
                  <a:lnTo>
                    <a:pt x="106" y="63"/>
                  </a:lnTo>
                  <a:lnTo>
                    <a:pt x="119" y="65"/>
                  </a:lnTo>
                  <a:lnTo>
                    <a:pt x="126" y="68"/>
                  </a:lnTo>
                  <a:lnTo>
                    <a:pt x="129" y="58"/>
                  </a:lnTo>
                  <a:lnTo>
                    <a:pt x="132" y="47"/>
                  </a:lnTo>
                  <a:lnTo>
                    <a:pt x="129" y="38"/>
                  </a:lnTo>
                  <a:lnTo>
                    <a:pt x="129" y="35"/>
                  </a:lnTo>
                  <a:lnTo>
                    <a:pt x="119" y="37"/>
                  </a:lnTo>
                  <a:lnTo>
                    <a:pt x="107" y="35"/>
                  </a:lnTo>
                  <a:lnTo>
                    <a:pt x="107" y="25"/>
                  </a:lnTo>
                  <a:lnTo>
                    <a:pt x="107" y="18"/>
                  </a:lnTo>
                  <a:lnTo>
                    <a:pt x="116" y="20"/>
                  </a:lnTo>
                  <a:lnTo>
                    <a:pt x="122" y="23"/>
                  </a:lnTo>
                  <a:lnTo>
                    <a:pt x="124" y="27"/>
                  </a:lnTo>
                  <a:lnTo>
                    <a:pt x="127" y="32"/>
                  </a:lnTo>
                  <a:lnTo>
                    <a:pt x="127" y="27"/>
                  </a:lnTo>
                  <a:lnTo>
                    <a:pt x="129" y="21"/>
                  </a:lnTo>
                  <a:close/>
                </a:path>
              </a:pathLst>
            </a:custGeom>
            <a:solidFill>
              <a:srgbClr val="1F1A17"/>
            </a:solidFill>
            <a:ln w="9525">
              <a:noFill/>
              <a:round/>
              <a:headEnd/>
              <a:tailEnd/>
            </a:ln>
          </p:spPr>
          <p:txBody>
            <a:bodyPr/>
            <a:lstStyle/>
            <a:p>
              <a:endParaRPr lang="en-US"/>
            </a:p>
          </p:txBody>
        </p:sp>
        <p:sp>
          <p:nvSpPr>
            <p:cNvPr id="5660" name="Freeform 1564"/>
            <p:cNvSpPr>
              <a:spLocks/>
            </p:cNvSpPr>
            <p:nvPr/>
          </p:nvSpPr>
          <p:spPr bwMode="auto">
            <a:xfrm>
              <a:off x="3541" y="3384"/>
              <a:ext cx="220" cy="88"/>
            </a:xfrm>
            <a:custGeom>
              <a:avLst/>
              <a:gdLst/>
              <a:ahLst/>
              <a:cxnLst>
                <a:cxn ang="0">
                  <a:pos x="0" y="6"/>
                </a:cxn>
                <a:cxn ang="0">
                  <a:pos x="10" y="16"/>
                </a:cxn>
                <a:cxn ang="0">
                  <a:pos x="15" y="28"/>
                </a:cxn>
                <a:cxn ang="0">
                  <a:pos x="18" y="31"/>
                </a:cxn>
                <a:cxn ang="0">
                  <a:pos x="25" y="31"/>
                </a:cxn>
                <a:cxn ang="0">
                  <a:pos x="33" y="33"/>
                </a:cxn>
                <a:cxn ang="0">
                  <a:pos x="36" y="40"/>
                </a:cxn>
                <a:cxn ang="0">
                  <a:pos x="43" y="43"/>
                </a:cxn>
                <a:cxn ang="0">
                  <a:pos x="48" y="46"/>
                </a:cxn>
                <a:cxn ang="0">
                  <a:pos x="51" y="61"/>
                </a:cxn>
                <a:cxn ang="0">
                  <a:pos x="58" y="60"/>
                </a:cxn>
                <a:cxn ang="0">
                  <a:pos x="66" y="51"/>
                </a:cxn>
                <a:cxn ang="0">
                  <a:pos x="85" y="55"/>
                </a:cxn>
                <a:cxn ang="0">
                  <a:pos x="97" y="68"/>
                </a:cxn>
                <a:cxn ang="0">
                  <a:pos x="110" y="81"/>
                </a:cxn>
                <a:cxn ang="0">
                  <a:pos x="122" y="83"/>
                </a:cxn>
                <a:cxn ang="0">
                  <a:pos x="130" y="76"/>
                </a:cxn>
                <a:cxn ang="0">
                  <a:pos x="140" y="76"/>
                </a:cxn>
                <a:cxn ang="0">
                  <a:pos x="147" y="81"/>
                </a:cxn>
                <a:cxn ang="0">
                  <a:pos x="155" y="81"/>
                </a:cxn>
                <a:cxn ang="0">
                  <a:pos x="163" y="80"/>
                </a:cxn>
                <a:cxn ang="0">
                  <a:pos x="175" y="83"/>
                </a:cxn>
                <a:cxn ang="0">
                  <a:pos x="192" y="75"/>
                </a:cxn>
                <a:cxn ang="0">
                  <a:pos x="210" y="70"/>
                </a:cxn>
                <a:cxn ang="0">
                  <a:pos x="212" y="65"/>
                </a:cxn>
                <a:cxn ang="0">
                  <a:pos x="204" y="51"/>
                </a:cxn>
                <a:cxn ang="0">
                  <a:pos x="192" y="50"/>
                </a:cxn>
                <a:cxn ang="0">
                  <a:pos x="173" y="48"/>
                </a:cxn>
                <a:cxn ang="0">
                  <a:pos x="168" y="53"/>
                </a:cxn>
                <a:cxn ang="0">
                  <a:pos x="163" y="66"/>
                </a:cxn>
                <a:cxn ang="0">
                  <a:pos x="155" y="63"/>
                </a:cxn>
                <a:cxn ang="0">
                  <a:pos x="148" y="61"/>
                </a:cxn>
                <a:cxn ang="0">
                  <a:pos x="137" y="60"/>
                </a:cxn>
                <a:cxn ang="0">
                  <a:pos x="125" y="56"/>
                </a:cxn>
                <a:cxn ang="0">
                  <a:pos x="118" y="56"/>
                </a:cxn>
                <a:cxn ang="0">
                  <a:pos x="112" y="50"/>
                </a:cxn>
                <a:cxn ang="0">
                  <a:pos x="105" y="38"/>
                </a:cxn>
                <a:cxn ang="0">
                  <a:pos x="95" y="30"/>
                </a:cxn>
                <a:cxn ang="0">
                  <a:pos x="85" y="28"/>
                </a:cxn>
                <a:cxn ang="0">
                  <a:pos x="63" y="21"/>
                </a:cxn>
                <a:cxn ang="0">
                  <a:pos x="36" y="15"/>
                </a:cxn>
                <a:cxn ang="0">
                  <a:pos x="26" y="11"/>
                </a:cxn>
                <a:cxn ang="0">
                  <a:pos x="23" y="8"/>
                </a:cxn>
                <a:cxn ang="0">
                  <a:pos x="15" y="10"/>
                </a:cxn>
                <a:cxn ang="0">
                  <a:pos x="5" y="5"/>
                </a:cxn>
              </a:cxnLst>
              <a:rect l="0" t="0" r="r" b="b"/>
              <a:pathLst>
                <a:path w="220" h="88">
                  <a:moveTo>
                    <a:pt x="1" y="0"/>
                  </a:moveTo>
                  <a:lnTo>
                    <a:pt x="0" y="6"/>
                  </a:lnTo>
                  <a:lnTo>
                    <a:pt x="0" y="16"/>
                  </a:lnTo>
                  <a:lnTo>
                    <a:pt x="10" y="16"/>
                  </a:lnTo>
                  <a:lnTo>
                    <a:pt x="15" y="20"/>
                  </a:lnTo>
                  <a:lnTo>
                    <a:pt x="15" y="28"/>
                  </a:lnTo>
                  <a:lnTo>
                    <a:pt x="15" y="35"/>
                  </a:lnTo>
                  <a:lnTo>
                    <a:pt x="18" y="31"/>
                  </a:lnTo>
                  <a:lnTo>
                    <a:pt x="21" y="28"/>
                  </a:lnTo>
                  <a:lnTo>
                    <a:pt x="25" y="31"/>
                  </a:lnTo>
                  <a:lnTo>
                    <a:pt x="30" y="36"/>
                  </a:lnTo>
                  <a:lnTo>
                    <a:pt x="33" y="33"/>
                  </a:lnTo>
                  <a:lnTo>
                    <a:pt x="38" y="31"/>
                  </a:lnTo>
                  <a:lnTo>
                    <a:pt x="36" y="40"/>
                  </a:lnTo>
                  <a:lnTo>
                    <a:pt x="35" y="48"/>
                  </a:lnTo>
                  <a:lnTo>
                    <a:pt x="43" y="43"/>
                  </a:lnTo>
                  <a:lnTo>
                    <a:pt x="46" y="41"/>
                  </a:lnTo>
                  <a:lnTo>
                    <a:pt x="48" y="46"/>
                  </a:lnTo>
                  <a:lnTo>
                    <a:pt x="46" y="55"/>
                  </a:lnTo>
                  <a:lnTo>
                    <a:pt x="51" y="61"/>
                  </a:lnTo>
                  <a:lnTo>
                    <a:pt x="58" y="68"/>
                  </a:lnTo>
                  <a:lnTo>
                    <a:pt x="58" y="60"/>
                  </a:lnTo>
                  <a:lnTo>
                    <a:pt x="61" y="55"/>
                  </a:lnTo>
                  <a:lnTo>
                    <a:pt x="66" y="51"/>
                  </a:lnTo>
                  <a:lnTo>
                    <a:pt x="73" y="51"/>
                  </a:lnTo>
                  <a:lnTo>
                    <a:pt x="85" y="55"/>
                  </a:lnTo>
                  <a:lnTo>
                    <a:pt x="95" y="61"/>
                  </a:lnTo>
                  <a:lnTo>
                    <a:pt x="97" y="68"/>
                  </a:lnTo>
                  <a:lnTo>
                    <a:pt x="98" y="75"/>
                  </a:lnTo>
                  <a:lnTo>
                    <a:pt x="110" y="81"/>
                  </a:lnTo>
                  <a:lnTo>
                    <a:pt x="120" y="88"/>
                  </a:lnTo>
                  <a:lnTo>
                    <a:pt x="122" y="83"/>
                  </a:lnTo>
                  <a:lnTo>
                    <a:pt x="125" y="78"/>
                  </a:lnTo>
                  <a:lnTo>
                    <a:pt x="130" y="76"/>
                  </a:lnTo>
                  <a:lnTo>
                    <a:pt x="135" y="76"/>
                  </a:lnTo>
                  <a:lnTo>
                    <a:pt x="140" y="76"/>
                  </a:lnTo>
                  <a:lnTo>
                    <a:pt x="143" y="78"/>
                  </a:lnTo>
                  <a:lnTo>
                    <a:pt x="147" y="81"/>
                  </a:lnTo>
                  <a:lnTo>
                    <a:pt x="148" y="86"/>
                  </a:lnTo>
                  <a:lnTo>
                    <a:pt x="155" y="81"/>
                  </a:lnTo>
                  <a:lnTo>
                    <a:pt x="162" y="75"/>
                  </a:lnTo>
                  <a:lnTo>
                    <a:pt x="163" y="80"/>
                  </a:lnTo>
                  <a:lnTo>
                    <a:pt x="165" y="83"/>
                  </a:lnTo>
                  <a:lnTo>
                    <a:pt x="175" y="83"/>
                  </a:lnTo>
                  <a:lnTo>
                    <a:pt x="183" y="81"/>
                  </a:lnTo>
                  <a:lnTo>
                    <a:pt x="192" y="75"/>
                  </a:lnTo>
                  <a:lnTo>
                    <a:pt x="200" y="68"/>
                  </a:lnTo>
                  <a:lnTo>
                    <a:pt x="210" y="70"/>
                  </a:lnTo>
                  <a:lnTo>
                    <a:pt x="220" y="71"/>
                  </a:lnTo>
                  <a:lnTo>
                    <a:pt x="212" y="65"/>
                  </a:lnTo>
                  <a:lnTo>
                    <a:pt x="204" y="58"/>
                  </a:lnTo>
                  <a:lnTo>
                    <a:pt x="204" y="51"/>
                  </a:lnTo>
                  <a:lnTo>
                    <a:pt x="202" y="45"/>
                  </a:lnTo>
                  <a:lnTo>
                    <a:pt x="192" y="50"/>
                  </a:lnTo>
                  <a:lnTo>
                    <a:pt x="182" y="50"/>
                  </a:lnTo>
                  <a:lnTo>
                    <a:pt x="173" y="48"/>
                  </a:lnTo>
                  <a:lnTo>
                    <a:pt x="163" y="43"/>
                  </a:lnTo>
                  <a:lnTo>
                    <a:pt x="168" y="53"/>
                  </a:lnTo>
                  <a:lnTo>
                    <a:pt x="172" y="65"/>
                  </a:lnTo>
                  <a:lnTo>
                    <a:pt x="163" y="66"/>
                  </a:lnTo>
                  <a:lnTo>
                    <a:pt x="155" y="70"/>
                  </a:lnTo>
                  <a:lnTo>
                    <a:pt x="155" y="63"/>
                  </a:lnTo>
                  <a:lnTo>
                    <a:pt x="157" y="56"/>
                  </a:lnTo>
                  <a:lnTo>
                    <a:pt x="148" y="61"/>
                  </a:lnTo>
                  <a:lnTo>
                    <a:pt x="142" y="61"/>
                  </a:lnTo>
                  <a:lnTo>
                    <a:pt x="137" y="60"/>
                  </a:lnTo>
                  <a:lnTo>
                    <a:pt x="128" y="55"/>
                  </a:lnTo>
                  <a:lnTo>
                    <a:pt x="125" y="56"/>
                  </a:lnTo>
                  <a:lnTo>
                    <a:pt x="122" y="56"/>
                  </a:lnTo>
                  <a:lnTo>
                    <a:pt x="118" y="56"/>
                  </a:lnTo>
                  <a:lnTo>
                    <a:pt x="115" y="55"/>
                  </a:lnTo>
                  <a:lnTo>
                    <a:pt x="112" y="50"/>
                  </a:lnTo>
                  <a:lnTo>
                    <a:pt x="105" y="43"/>
                  </a:lnTo>
                  <a:lnTo>
                    <a:pt x="105" y="38"/>
                  </a:lnTo>
                  <a:lnTo>
                    <a:pt x="105" y="33"/>
                  </a:lnTo>
                  <a:lnTo>
                    <a:pt x="95" y="30"/>
                  </a:lnTo>
                  <a:lnTo>
                    <a:pt x="85" y="25"/>
                  </a:lnTo>
                  <a:lnTo>
                    <a:pt x="85" y="28"/>
                  </a:lnTo>
                  <a:lnTo>
                    <a:pt x="85" y="30"/>
                  </a:lnTo>
                  <a:lnTo>
                    <a:pt x="63" y="21"/>
                  </a:lnTo>
                  <a:lnTo>
                    <a:pt x="40" y="13"/>
                  </a:lnTo>
                  <a:lnTo>
                    <a:pt x="36" y="15"/>
                  </a:lnTo>
                  <a:lnTo>
                    <a:pt x="33" y="16"/>
                  </a:lnTo>
                  <a:lnTo>
                    <a:pt x="26" y="11"/>
                  </a:lnTo>
                  <a:lnTo>
                    <a:pt x="21" y="6"/>
                  </a:lnTo>
                  <a:lnTo>
                    <a:pt x="23" y="8"/>
                  </a:lnTo>
                  <a:lnTo>
                    <a:pt x="23" y="11"/>
                  </a:lnTo>
                  <a:lnTo>
                    <a:pt x="15" y="10"/>
                  </a:lnTo>
                  <a:lnTo>
                    <a:pt x="6" y="8"/>
                  </a:lnTo>
                  <a:lnTo>
                    <a:pt x="5" y="5"/>
                  </a:lnTo>
                  <a:lnTo>
                    <a:pt x="1" y="0"/>
                  </a:lnTo>
                  <a:close/>
                </a:path>
              </a:pathLst>
            </a:custGeom>
            <a:solidFill>
              <a:srgbClr val="1F1A17"/>
            </a:solidFill>
            <a:ln w="9525">
              <a:noFill/>
              <a:round/>
              <a:headEnd/>
              <a:tailEnd/>
            </a:ln>
          </p:spPr>
          <p:txBody>
            <a:bodyPr/>
            <a:lstStyle/>
            <a:p>
              <a:endParaRPr lang="en-US"/>
            </a:p>
          </p:txBody>
        </p:sp>
        <p:sp>
          <p:nvSpPr>
            <p:cNvPr id="5661" name="Freeform 1565"/>
            <p:cNvSpPr>
              <a:spLocks/>
            </p:cNvSpPr>
            <p:nvPr/>
          </p:nvSpPr>
          <p:spPr bwMode="auto">
            <a:xfrm>
              <a:off x="3567" y="3332"/>
              <a:ext cx="124" cy="90"/>
            </a:xfrm>
            <a:custGeom>
              <a:avLst/>
              <a:gdLst/>
              <a:ahLst/>
              <a:cxnLst>
                <a:cxn ang="0">
                  <a:pos x="5" y="8"/>
                </a:cxn>
                <a:cxn ang="0">
                  <a:pos x="10" y="15"/>
                </a:cxn>
                <a:cxn ang="0">
                  <a:pos x="14" y="28"/>
                </a:cxn>
                <a:cxn ang="0">
                  <a:pos x="19" y="41"/>
                </a:cxn>
                <a:cxn ang="0">
                  <a:pos x="20" y="53"/>
                </a:cxn>
                <a:cxn ang="0">
                  <a:pos x="27" y="57"/>
                </a:cxn>
                <a:cxn ang="0">
                  <a:pos x="35" y="70"/>
                </a:cxn>
                <a:cxn ang="0">
                  <a:pos x="49" y="90"/>
                </a:cxn>
                <a:cxn ang="0">
                  <a:pos x="59" y="85"/>
                </a:cxn>
                <a:cxn ang="0">
                  <a:pos x="64" y="72"/>
                </a:cxn>
                <a:cxn ang="0">
                  <a:pos x="81" y="77"/>
                </a:cxn>
                <a:cxn ang="0">
                  <a:pos x="94" y="77"/>
                </a:cxn>
                <a:cxn ang="0">
                  <a:pos x="106" y="72"/>
                </a:cxn>
                <a:cxn ang="0">
                  <a:pos x="117" y="70"/>
                </a:cxn>
                <a:cxn ang="0">
                  <a:pos x="122" y="63"/>
                </a:cxn>
                <a:cxn ang="0">
                  <a:pos x="114" y="62"/>
                </a:cxn>
                <a:cxn ang="0">
                  <a:pos x="84" y="58"/>
                </a:cxn>
                <a:cxn ang="0">
                  <a:pos x="77" y="52"/>
                </a:cxn>
                <a:cxn ang="0">
                  <a:pos x="69" y="47"/>
                </a:cxn>
                <a:cxn ang="0">
                  <a:pos x="62" y="43"/>
                </a:cxn>
                <a:cxn ang="0">
                  <a:pos x="66" y="40"/>
                </a:cxn>
                <a:cxn ang="0">
                  <a:pos x="76" y="40"/>
                </a:cxn>
                <a:cxn ang="0">
                  <a:pos x="101" y="45"/>
                </a:cxn>
                <a:cxn ang="0">
                  <a:pos x="109" y="45"/>
                </a:cxn>
                <a:cxn ang="0">
                  <a:pos x="96" y="35"/>
                </a:cxn>
                <a:cxn ang="0">
                  <a:pos x="76" y="28"/>
                </a:cxn>
                <a:cxn ang="0">
                  <a:pos x="66" y="23"/>
                </a:cxn>
                <a:cxn ang="0">
                  <a:pos x="52" y="18"/>
                </a:cxn>
                <a:cxn ang="0">
                  <a:pos x="40" y="6"/>
                </a:cxn>
                <a:cxn ang="0">
                  <a:pos x="32" y="1"/>
                </a:cxn>
                <a:cxn ang="0">
                  <a:pos x="35" y="8"/>
                </a:cxn>
                <a:cxn ang="0">
                  <a:pos x="51" y="25"/>
                </a:cxn>
                <a:cxn ang="0">
                  <a:pos x="56" y="36"/>
                </a:cxn>
                <a:cxn ang="0">
                  <a:pos x="42" y="35"/>
                </a:cxn>
                <a:cxn ang="0">
                  <a:pos x="22" y="18"/>
                </a:cxn>
                <a:cxn ang="0">
                  <a:pos x="5" y="5"/>
                </a:cxn>
              </a:cxnLst>
              <a:rect l="0" t="0" r="r" b="b"/>
              <a:pathLst>
                <a:path w="124" h="90">
                  <a:moveTo>
                    <a:pt x="0" y="5"/>
                  </a:moveTo>
                  <a:lnTo>
                    <a:pt x="5" y="8"/>
                  </a:lnTo>
                  <a:lnTo>
                    <a:pt x="9" y="11"/>
                  </a:lnTo>
                  <a:lnTo>
                    <a:pt x="10" y="15"/>
                  </a:lnTo>
                  <a:lnTo>
                    <a:pt x="12" y="18"/>
                  </a:lnTo>
                  <a:lnTo>
                    <a:pt x="14" y="28"/>
                  </a:lnTo>
                  <a:lnTo>
                    <a:pt x="14" y="38"/>
                  </a:lnTo>
                  <a:lnTo>
                    <a:pt x="19" y="41"/>
                  </a:lnTo>
                  <a:lnTo>
                    <a:pt x="20" y="47"/>
                  </a:lnTo>
                  <a:lnTo>
                    <a:pt x="20" y="53"/>
                  </a:lnTo>
                  <a:lnTo>
                    <a:pt x="25" y="60"/>
                  </a:lnTo>
                  <a:lnTo>
                    <a:pt x="27" y="57"/>
                  </a:lnTo>
                  <a:lnTo>
                    <a:pt x="30" y="53"/>
                  </a:lnTo>
                  <a:lnTo>
                    <a:pt x="35" y="70"/>
                  </a:lnTo>
                  <a:lnTo>
                    <a:pt x="39" y="87"/>
                  </a:lnTo>
                  <a:lnTo>
                    <a:pt x="49" y="90"/>
                  </a:lnTo>
                  <a:lnTo>
                    <a:pt x="57" y="88"/>
                  </a:lnTo>
                  <a:lnTo>
                    <a:pt x="59" y="85"/>
                  </a:lnTo>
                  <a:lnTo>
                    <a:pt x="61" y="78"/>
                  </a:lnTo>
                  <a:lnTo>
                    <a:pt x="64" y="72"/>
                  </a:lnTo>
                  <a:lnTo>
                    <a:pt x="67" y="70"/>
                  </a:lnTo>
                  <a:lnTo>
                    <a:pt x="81" y="77"/>
                  </a:lnTo>
                  <a:lnTo>
                    <a:pt x="92" y="82"/>
                  </a:lnTo>
                  <a:lnTo>
                    <a:pt x="94" y="77"/>
                  </a:lnTo>
                  <a:lnTo>
                    <a:pt x="97" y="70"/>
                  </a:lnTo>
                  <a:lnTo>
                    <a:pt x="106" y="72"/>
                  </a:lnTo>
                  <a:lnTo>
                    <a:pt x="114" y="72"/>
                  </a:lnTo>
                  <a:lnTo>
                    <a:pt x="117" y="70"/>
                  </a:lnTo>
                  <a:lnTo>
                    <a:pt x="121" y="68"/>
                  </a:lnTo>
                  <a:lnTo>
                    <a:pt x="122" y="63"/>
                  </a:lnTo>
                  <a:lnTo>
                    <a:pt x="124" y="58"/>
                  </a:lnTo>
                  <a:lnTo>
                    <a:pt x="114" y="62"/>
                  </a:lnTo>
                  <a:lnTo>
                    <a:pt x="96" y="62"/>
                  </a:lnTo>
                  <a:lnTo>
                    <a:pt x="84" y="58"/>
                  </a:lnTo>
                  <a:lnTo>
                    <a:pt x="79" y="57"/>
                  </a:lnTo>
                  <a:lnTo>
                    <a:pt x="77" y="52"/>
                  </a:lnTo>
                  <a:lnTo>
                    <a:pt x="76" y="47"/>
                  </a:lnTo>
                  <a:lnTo>
                    <a:pt x="69" y="47"/>
                  </a:lnTo>
                  <a:lnTo>
                    <a:pt x="62" y="45"/>
                  </a:lnTo>
                  <a:lnTo>
                    <a:pt x="62" y="43"/>
                  </a:lnTo>
                  <a:lnTo>
                    <a:pt x="64" y="41"/>
                  </a:lnTo>
                  <a:lnTo>
                    <a:pt x="66" y="40"/>
                  </a:lnTo>
                  <a:lnTo>
                    <a:pt x="69" y="40"/>
                  </a:lnTo>
                  <a:lnTo>
                    <a:pt x="76" y="40"/>
                  </a:lnTo>
                  <a:lnTo>
                    <a:pt x="84" y="41"/>
                  </a:lnTo>
                  <a:lnTo>
                    <a:pt x="101" y="45"/>
                  </a:lnTo>
                  <a:lnTo>
                    <a:pt x="111" y="50"/>
                  </a:lnTo>
                  <a:lnTo>
                    <a:pt x="109" y="45"/>
                  </a:lnTo>
                  <a:lnTo>
                    <a:pt x="109" y="41"/>
                  </a:lnTo>
                  <a:lnTo>
                    <a:pt x="96" y="35"/>
                  </a:lnTo>
                  <a:lnTo>
                    <a:pt x="82" y="30"/>
                  </a:lnTo>
                  <a:lnTo>
                    <a:pt x="76" y="28"/>
                  </a:lnTo>
                  <a:lnTo>
                    <a:pt x="67" y="26"/>
                  </a:lnTo>
                  <a:lnTo>
                    <a:pt x="66" y="23"/>
                  </a:lnTo>
                  <a:lnTo>
                    <a:pt x="59" y="20"/>
                  </a:lnTo>
                  <a:lnTo>
                    <a:pt x="52" y="18"/>
                  </a:lnTo>
                  <a:lnTo>
                    <a:pt x="45" y="13"/>
                  </a:lnTo>
                  <a:lnTo>
                    <a:pt x="40" y="6"/>
                  </a:lnTo>
                  <a:lnTo>
                    <a:pt x="35" y="0"/>
                  </a:lnTo>
                  <a:lnTo>
                    <a:pt x="32" y="1"/>
                  </a:lnTo>
                  <a:lnTo>
                    <a:pt x="29" y="1"/>
                  </a:lnTo>
                  <a:lnTo>
                    <a:pt x="35" y="8"/>
                  </a:lnTo>
                  <a:lnTo>
                    <a:pt x="40" y="16"/>
                  </a:lnTo>
                  <a:lnTo>
                    <a:pt x="51" y="25"/>
                  </a:lnTo>
                  <a:lnTo>
                    <a:pt x="59" y="33"/>
                  </a:lnTo>
                  <a:lnTo>
                    <a:pt x="56" y="36"/>
                  </a:lnTo>
                  <a:lnTo>
                    <a:pt x="54" y="40"/>
                  </a:lnTo>
                  <a:lnTo>
                    <a:pt x="42" y="35"/>
                  </a:lnTo>
                  <a:lnTo>
                    <a:pt x="32" y="31"/>
                  </a:lnTo>
                  <a:lnTo>
                    <a:pt x="22" y="18"/>
                  </a:lnTo>
                  <a:lnTo>
                    <a:pt x="10" y="5"/>
                  </a:lnTo>
                  <a:lnTo>
                    <a:pt x="5" y="5"/>
                  </a:lnTo>
                  <a:lnTo>
                    <a:pt x="0" y="5"/>
                  </a:lnTo>
                  <a:close/>
                </a:path>
              </a:pathLst>
            </a:custGeom>
            <a:solidFill>
              <a:srgbClr val="1F1A17"/>
            </a:solidFill>
            <a:ln w="9525">
              <a:noFill/>
              <a:round/>
              <a:headEnd/>
              <a:tailEnd/>
            </a:ln>
          </p:spPr>
          <p:txBody>
            <a:bodyPr/>
            <a:lstStyle/>
            <a:p>
              <a:endParaRPr lang="en-US"/>
            </a:p>
          </p:txBody>
        </p:sp>
        <p:sp>
          <p:nvSpPr>
            <p:cNvPr id="5662" name="Freeform 1566"/>
            <p:cNvSpPr>
              <a:spLocks/>
            </p:cNvSpPr>
            <p:nvPr/>
          </p:nvSpPr>
          <p:spPr bwMode="auto">
            <a:xfrm>
              <a:off x="3668" y="3385"/>
              <a:ext cx="65" cy="57"/>
            </a:xfrm>
            <a:custGeom>
              <a:avLst/>
              <a:gdLst/>
              <a:ahLst/>
              <a:cxnLst>
                <a:cxn ang="0">
                  <a:pos x="0" y="35"/>
                </a:cxn>
                <a:cxn ang="0">
                  <a:pos x="6" y="39"/>
                </a:cxn>
                <a:cxn ang="0">
                  <a:pos x="15" y="44"/>
                </a:cxn>
                <a:cxn ang="0">
                  <a:pos x="20" y="52"/>
                </a:cxn>
                <a:cxn ang="0">
                  <a:pos x="23" y="57"/>
                </a:cxn>
                <a:cxn ang="0">
                  <a:pos x="25" y="42"/>
                </a:cxn>
                <a:cxn ang="0">
                  <a:pos x="31" y="40"/>
                </a:cxn>
                <a:cxn ang="0">
                  <a:pos x="31" y="27"/>
                </a:cxn>
                <a:cxn ang="0">
                  <a:pos x="43" y="24"/>
                </a:cxn>
                <a:cxn ang="0">
                  <a:pos x="53" y="32"/>
                </a:cxn>
                <a:cxn ang="0">
                  <a:pos x="65" y="20"/>
                </a:cxn>
                <a:cxn ang="0">
                  <a:pos x="55" y="20"/>
                </a:cxn>
                <a:cxn ang="0">
                  <a:pos x="65" y="12"/>
                </a:cxn>
                <a:cxn ang="0">
                  <a:pos x="58" y="9"/>
                </a:cxn>
                <a:cxn ang="0">
                  <a:pos x="46" y="12"/>
                </a:cxn>
                <a:cxn ang="0">
                  <a:pos x="43" y="0"/>
                </a:cxn>
                <a:cxn ang="0">
                  <a:pos x="35" y="5"/>
                </a:cxn>
                <a:cxn ang="0">
                  <a:pos x="30" y="20"/>
                </a:cxn>
                <a:cxn ang="0">
                  <a:pos x="26" y="2"/>
                </a:cxn>
                <a:cxn ang="0">
                  <a:pos x="20" y="24"/>
                </a:cxn>
                <a:cxn ang="0">
                  <a:pos x="11" y="29"/>
                </a:cxn>
                <a:cxn ang="0">
                  <a:pos x="0" y="35"/>
                </a:cxn>
              </a:cxnLst>
              <a:rect l="0" t="0" r="r" b="b"/>
              <a:pathLst>
                <a:path w="65" h="57">
                  <a:moveTo>
                    <a:pt x="0" y="35"/>
                  </a:moveTo>
                  <a:lnTo>
                    <a:pt x="6" y="39"/>
                  </a:lnTo>
                  <a:lnTo>
                    <a:pt x="15" y="44"/>
                  </a:lnTo>
                  <a:lnTo>
                    <a:pt x="20" y="52"/>
                  </a:lnTo>
                  <a:lnTo>
                    <a:pt x="23" y="57"/>
                  </a:lnTo>
                  <a:lnTo>
                    <a:pt x="25" y="42"/>
                  </a:lnTo>
                  <a:lnTo>
                    <a:pt x="31" y="40"/>
                  </a:lnTo>
                  <a:lnTo>
                    <a:pt x="31" y="27"/>
                  </a:lnTo>
                  <a:lnTo>
                    <a:pt x="43" y="24"/>
                  </a:lnTo>
                  <a:lnTo>
                    <a:pt x="53" y="32"/>
                  </a:lnTo>
                  <a:lnTo>
                    <a:pt x="65" y="20"/>
                  </a:lnTo>
                  <a:lnTo>
                    <a:pt x="55" y="20"/>
                  </a:lnTo>
                  <a:lnTo>
                    <a:pt x="65" y="12"/>
                  </a:lnTo>
                  <a:lnTo>
                    <a:pt x="58" y="9"/>
                  </a:lnTo>
                  <a:lnTo>
                    <a:pt x="46" y="12"/>
                  </a:lnTo>
                  <a:lnTo>
                    <a:pt x="43" y="0"/>
                  </a:lnTo>
                  <a:lnTo>
                    <a:pt x="35" y="5"/>
                  </a:lnTo>
                  <a:lnTo>
                    <a:pt x="30" y="20"/>
                  </a:lnTo>
                  <a:lnTo>
                    <a:pt x="26" y="2"/>
                  </a:lnTo>
                  <a:lnTo>
                    <a:pt x="20" y="24"/>
                  </a:lnTo>
                  <a:lnTo>
                    <a:pt x="11" y="29"/>
                  </a:lnTo>
                  <a:lnTo>
                    <a:pt x="0" y="35"/>
                  </a:lnTo>
                  <a:close/>
                </a:path>
              </a:pathLst>
            </a:custGeom>
            <a:solidFill>
              <a:srgbClr val="1F1A17"/>
            </a:solidFill>
            <a:ln w="9525">
              <a:noFill/>
              <a:round/>
              <a:headEnd/>
              <a:tailEnd/>
            </a:ln>
          </p:spPr>
          <p:txBody>
            <a:bodyPr/>
            <a:lstStyle/>
            <a:p>
              <a:endParaRPr lang="en-US"/>
            </a:p>
          </p:txBody>
        </p:sp>
        <p:sp>
          <p:nvSpPr>
            <p:cNvPr id="5663" name="Freeform 1567"/>
            <p:cNvSpPr>
              <a:spLocks/>
            </p:cNvSpPr>
            <p:nvPr/>
          </p:nvSpPr>
          <p:spPr bwMode="auto">
            <a:xfrm>
              <a:off x="3933" y="3347"/>
              <a:ext cx="106" cy="68"/>
            </a:xfrm>
            <a:custGeom>
              <a:avLst/>
              <a:gdLst/>
              <a:ahLst/>
              <a:cxnLst>
                <a:cxn ang="0">
                  <a:pos x="10" y="52"/>
                </a:cxn>
                <a:cxn ang="0">
                  <a:pos x="17" y="45"/>
                </a:cxn>
                <a:cxn ang="0">
                  <a:pos x="24" y="42"/>
                </a:cxn>
                <a:cxn ang="0">
                  <a:pos x="32" y="38"/>
                </a:cxn>
                <a:cxn ang="0">
                  <a:pos x="40" y="37"/>
                </a:cxn>
                <a:cxn ang="0">
                  <a:pos x="49" y="37"/>
                </a:cxn>
                <a:cxn ang="0">
                  <a:pos x="57" y="33"/>
                </a:cxn>
                <a:cxn ang="0">
                  <a:pos x="66" y="32"/>
                </a:cxn>
                <a:cxn ang="0">
                  <a:pos x="74" y="26"/>
                </a:cxn>
                <a:cxn ang="0">
                  <a:pos x="94" y="10"/>
                </a:cxn>
                <a:cxn ang="0">
                  <a:pos x="106" y="0"/>
                </a:cxn>
                <a:cxn ang="0">
                  <a:pos x="104" y="5"/>
                </a:cxn>
                <a:cxn ang="0">
                  <a:pos x="104" y="10"/>
                </a:cxn>
                <a:cxn ang="0">
                  <a:pos x="102" y="10"/>
                </a:cxn>
                <a:cxn ang="0">
                  <a:pos x="99" y="10"/>
                </a:cxn>
                <a:cxn ang="0">
                  <a:pos x="97" y="10"/>
                </a:cxn>
                <a:cxn ang="0">
                  <a:pos x="96" y="11"/>
                </a:cxn>
                <a:cxn ang="0">
                  <a:pos x="96" y="13"/>
                </a:cxn>
                <a:cxn ang="0">
                  <a:pos x="96" y="16"/>
                </a:cxn>
                <a:cxn ang="0">
                  <a:pos x="94" y="30"/>
                </a:cxn>
                <a:cxn ang="0">
                  <a:pos x="92" y="37"/>
                </a:cxn>
                <a:cxn ang="0">
                  <a:pos x="89" y="33"/>
                </a:cxn>
                <a:cxn ang="0">
                  <a:pos x="86" y="33"/>
                </a:cxn>
                <a:cxn ang="0">
                  <a:pos x="82" y="35"/>
                </a:cxn>
                <a:cxn ang="0">
                  <a:pos x="81" y="37"/>
                </a:cxn>
                <a:cxn ang="0">
                  <a:pos x="79" y="40"/>
                </a:cxn>
                <a:cxn ang="0">
                  <a:pos x="79" y="45"/>
                </a:cxn>
                <a:cxn ang="0">
                  <a:pos x="81" y="48"/>
                </a:cxn>
                <a:cxn ang="0">
                  <a:pos x="82" y="53"/>
                </a:cxn>
                <a:cxn ang="0">
                  <a:pos x="79" y="52"/>
                </a:cxn>
                <a:cxn ang="0">
                  <a:pos x="74" y="48"/>
                </a:cxn>
                <a:cxn ang="0">
                  <a:pos x="71" y="47"/>
                </a:cxn>
                <a:cxn ang="0">
                  <a:pos x="69" y="45"/>
                </a:cxn>
                <a:cxn ang="0">
                  <a:pos x="66" y="47"/>
                </a:cxn>
                <a:cxn ang="0">
                  <a:pos x="62" y="48"/>
                </a:cxn>
                <a:cxn ang="0">
                  <a:pos x="61" y="53"/>
                </a:cxn>
                <a:cxn ang="0">
                  <a:pos x="61" y="60"/>
                </a:cxn>
                <a:cxn ang="0">
                  <a:pos x="61" y="63"/>
                </a:cxn>
                <a:cxn ang="0">
                  <a:pos x="62" y="65"/>
                </a:cxn>
                <a:cxn ang="0">
                  <a:pos x="54" y="63"/>
                </a:cxn>
                <a:cxn ang="0">
                  <a:pos x="45" y="62"/>
                </a:cxn>
                <a:cxn ang="0">
                  <a:pos x="39" y="65"/>
                </a:cxn>
                <a:cxn ang="0">
                  <a:pos x="34" y="68"/>
                </a:cxn>
                <a:cxn ang="0">
                  <a:pos x="22" y="67"/>
                </a:cxn>
                <a:cxn ang="0">
                  <a:pos x="10" y="67"/>
                </a:cxn>
                <a:cxn ang="0">
                  <a:pos x="5" y="60"/>
                </a:cxn>
                <a:cxn ang="0">
                  <a:pos x="0" y="55"/>
                </a:cxn>
                <a:cxn ang="0">
                  <a:pos x="5" y="53"/>
                </a:cxn>
                <a:cxn ang="0">
                  <a:pos x="10" y="52"/>
                </a:cxn>
              </a:cxnLst>
              <a:rect l="0" t="0" r="r" b="b"/>
              <a:pathLst>
                <a:path w="106" h="68">
                  <a:moveTo>
                    <a:pt x="10" y="52"/>
                  </a:moveTo>
                  <a:lnTo>
                    <a:pt x="17" y="45"/>
                  </a:lnTo>
                  <a:lnTo>
                    <a:pt x="24" y="42"/>
                  </a:lnTo>
                  <a:lnTo>
                    <a:pt x="32" y="38"/>
                  </a:lnTo>
                  <a:lnTo>
                    <a:pt x="40" y="37"/>
                  </a:lnTo>
                  <a:lnTo>
                    <a:pt x="49" y="37"/>
                  </a:lnTo>
                  <a:lnTo>
                    <a:pt x="57" y="33"/>
                  </a:lnTo>
                  <a:lnTo>
                    <a:pt x="66" y="32"/>
                  </a:lnTo>
                  <a:lnTo>
                    <a:pt x="74" y="26"/>
                  </a:lnTo>
                  <a:lnTo>
                    <a:pt x="94" y="10"/>
                  </a:lnTo>
                  <a:lnTo>
                    <a:pt x="106" y="0"/>
                  </a:lnTo>
                  <a:lnTo>
                    <a:pt x="104" y="5"/>
                  </a:lnTo>
                  <a:lnTo>
                    <a:pt x="104" y="10"/>
                  </a:lnTo>
                  <a:lnTo>
                    <a:pt x="102" y="10"/>
                  </a:lnTo>
                  <a:lnTo>
                    <a:pt x="99" y="10"/>
                  </a:lnTo>
                  <a:lnTo>
                    <a:pt x="97" y="10"/>
                  </a:lnTo>
                  <a:lnTo>
                    <a:pt x="96" y="11"/>
                  </a:lnTo>
                  <a:lnTo>
                    <a:pt x="96" y="13"/>
                  </a:lnTo>
                  <a:lnTo>
                    <a:pt x="96" y="16"/>
                  </a:lnTo>
                  <a:lnTo>
                    <a:pt x="94" y="30"/>
                  </a:lnTo>
                  <a:lnTo>
                    <a:pt x="92" y="37"/>
                  </a:lnTo>
                  <a:lnTo>
                    <a:pt x="89" y="33"/>
                  </a:lnTo>
                  <a:lnTo>
                    <a:pt x="86" y="33"/>
                  </a:lnTo>
                  <a:lnTo>
                    <a:pt x="82" y="35"/>
                  </a:lnTo>
                  <a:lnTo>
                    <a:pt x="81" y="37"/>
                  </a:lnTo>
                  <a:lnTo>
                    <a:pt x="79" y="40"/>
                  </a:lnTo>
                  <a:lnTo>
                    <a:pt x="79" y="45"/>
                  </a:lnTo>
                  <a:lnTo>
                    <a:pt x="81" y="48"/>
                  </a:lnTo>
                  <a:lnTo>
                    <a:pt x="82" y="53"/>
                  </a:lnTo>
                  <a:lnTo>
                    <a:pt x="79" y="52"/>
                  </a:lnTo>
                  <a:lnTo>
                    <a:pt x="74" y="48"/>
                  </a:lnTo>
                  <a:lnTo>
                    <a:pt x="71" y="47"/>
                  </a:lnTo>
                  <a:lnTo>
                    <a:pt x="69" y="45"/>
                  </a:lnTo>
                  <a:lnTo>
                    <a:pt x="66" y="47"/>
                  </a:lnTo>
                  <a:lnTo>
                    <a:pt x="62" y="48"/>
                  </a:lnTo>
                  <a:lnTo>
                    <a:pt x="61" y="53"/>
                  </a:lnTo>
                  <a:lnTo>
                    <a:pt x="61" y="60"/>
                  </a:lnTo>
                  <a:lnTo>
                    <a:pt x="61" y="63"/>
                  </a:lnTo>
                  <a:lnTo>
                    <a:pt x="62" y="65"/>
                  </a:lnTo>
                  <a:lnTo>
                    <a:pt x="54" y="63"/>
                  </a:lnTo>
                  <a:lnTo>
                    <a:pt x="45" y="62"/>
                  </a:lnTo>
                  <a:lnTo>
                    <a:pt x="39" y="65"/>
                  </a:lnTo>
                  <a:lnTo>
                    <a:pt x="34" y="68"/>
                  </a:lnTo>
                  <a:lnTo>
                    <a:pt x="22" y="67"/>
                  </a:lnTo>
                  <a:lnTo>
                    <a:pt x="10" y="67"/>
                  </a:lnTo>
                  <a:lnTo>
                    <a:pt x="5" y="60"/>
                  </a:lnTo>
                  <a:lnTo>
                    <a:pt x="0" y="55"/>
                  </a:lnTo>
                  <a:lnTo>
                    <a:pt x="5" y="53"/>
                  </a:lnTo>
                  <a:lnTo>
                    <a:pt x="10" y="52"/>
                  </a:lnTo>
                  <a:close/>
                </a:path>
              </a:pathLst>
            </a:custGeom>
            <a:solidFill>
              <a:srgbClr val="1F1A17"/>
            </a:solidFill>
            <a:ln w="9525">
              <a:noFill/>
              <a:round/>
              <a:headEnd/>
              <a:tailEnd/>
            </a:ln>
          </p:spPr>
          <p:txBody>
            <a:bodyPr/>
            <a:lstStyle/>
            <a:p>
              <a:endParaRPr lang="en-US"/>
            </a:p>
          </p:txBody>
        </p:sp>
        <p:sp>
          <p:nvSpPr>
            <p:cNvPr id="5664" name="Freeform 1568"/>
            <p:cNvSpPr>
              <a:spLocks/>
            </p:cNvSpPr>
            <p:nvPr/>
          </p:nvSpPr>
          <p:spPr bwMode="auto">
            <a:xfrm>
              <a:off x="3935" y="3424"/>
              <a:ext cx="32" cy="21"/>
            </a:xfrm>
            <a:custGeom>
              <a:avLst/>
              <a:gdLst/>
              <a:ahLst/>
              <a:cxnLst>
                <a:cxn ang="0">
                  <a:pos x="22" y="0"/>
                </a:cxn>
                <a:cxn ang="0">
                  <a:pos x="25" y="3"/>
                </a:cxn>
                <a:cxn ang="0">
                  <a:pos x="30" y="8"/>
                </a:cxn>
                <a:cxn ang="0">
                  <a:pos x="32" y="15"/>
                </a:cxn>
                <a:cxn ang="0">
                  <a:pos x="30" y="20"/>
                </a:cxn>
                <a:cxn ang="0">
                  <a:pos x="22" y="8"/>
                </a:cxn>
                <a:cxn ang="0">
                  <a:pos x="22" y="18"/>
                </a:cxn>
                <a:cxn ang="0">
                  <a:pos x="17" y="15"/>
                </a:cxn>
                <a:cxn ang="0">
                  <a:pos x="12" y="13"/>
                </a:cxn>
                <a:cxn ang="0">
                  <a:pos x="10" y="18"/>
                </a:cxn>
                <a:cxn ang="0">
                  <a:pos x="10" y="21"/>
                </a:cxn>
                <a:cxn ang="0">
                  <a:pos x="0" y="15"/>
                </a:cxn>
                <a:cxn ang="0">
                  <a:pos x="2" y="15"/>
                </a:cxn>
                <a:cxn ang="0">
                  <a:pos x="5" y="11"/>
                </a:cxn>
                <a:cxn ang="0">
                  <a:pos x="3" y="5"/>
                </a:cxn>
                <a:cxn ang="0">
                  <a:pos x="3" y="3"/>
                </a:cxn>
                <a:cxn ang="0">
                  <a:pos x="7" y="3"/>
                </a:cxn>
                <a:cxn ang="0">
                  <a:pos x="12" y="3"/>
                </a:cxn>
                <a:cxn ang="0">
                  <a:pos x="17" y="6"/>
                </a:cxn>
                <a:cxn ang="0">
                  <a:pos x="18" y="8"/>
                </a:cxn>
                <a:cxn ang="0">
                  <a:pos x="22" y="0"/>
                </a:cxn>
              </a:cxnLst>
              <a:rect l="0" t="0" r="r" b="b"/>
              <a:pathLst>
                <a:path w="32" h="21">
                  <a:moveTo>
                    <a:pt x="22" y="0"/>
                  </a:moveTo>
                  <a:lnTo>
                    <a:pt x="25" y="3"/>
                  </a:lnTo>
                  <a:lnTo>
                    <a:pt x="30" y="8"/>
                  </a:lnTo>
                  <a:lnTo>
                    <a:pt x="32" y="15"/>
                  </a:lnTo>
                  <a:lnTo>
                    <a:pt x="30" y="20"/>
                  </a:lnTo>
                  <a:lnTo>
                    <a:pt x="22" y="8"/>
                  </a:lnTo>
                  <a:lnTo>
                    <a:pt x="22" y="18"/>
                  </a:lnTo>
                  <a:lnTo>
                    <a:pt x="17" y="15"/>
                  </a:lnTo>
                  <a:lnTo>
                    <a:pt x="12" y="13"/>
                  </a:lnTo>
                  <a:lnTo>
                    <a:pt x="10" y="18"/>
                  </a:lnTo>
                  <a:lnTo>
                    <a:pt x="10" y="21"/>
                  </a:lnTo>
                  <a:lnTo>
                    <a:pt x="0" y="15"/>
                  </a:lnTo>
                  <a:lnTo>
                    <a:pt x="2" y="15"/>
                  </a:lnTo>
                  <a:lnTo>
                    <a:pt x="5" y="11"/>
                  </a:lnTo>
                  <a:lnTo>
                    <a:pt x="3" y="5"/>
                  </a:lnTo>
                  <a:lnTo>
                    <a:pt x="3" y="3"/>
                  </a:lnTo>
                  <a:lnTo>
                    <a:pt x="7" y="3"/>
                  </a:lnTo>
                  <a:lnTo>
                    <a:pt x="12" y="3"/>
                  </a:lnTo>
                  <a:lnTo>
                    <a:pt x="17" y="6"/>
                  </a:lnTo>
                  <a:lnTo>
                    <a:pt x="18" y="8"/>
                  </a:lnTo>
                  <a:lnTo>
                    <a:pt x="22" y="0"/>
                  </a:lnTo>
                  <a:close/>
                </a:path>
              </a:pathLst>
            </a:custGeom>
            <a:solidFill>
              <a:srgbClr val="1F1A17"/>
            </a:solidFill>
            <a:ln w="9525">
              <a:noFill/>
              <a:round/>
              <a:headEnd/>
              <a:tailEnd/>
            </a:ln>
          </p:spPr>
          <p:txBody>
            <a:bodyPr/>
            <a:lstStyle/>
            <a:p>
              <a:endParaRPr lang="en-US"/>
            </a:p>
          </p:txBody>
        </p:sp>
        <p:sp>
          <p:nvSpPr>
            <p:cNvPr id="5665" name="Freeform 1569"/>
            <p:cNvSpPr>
              <a:spLocks/>
            </p:cNvSpPr>
            <p:nvPr/>
          </p:nvSpPr>
          <p:spPr bwMode="auto">
            <a:xfrm>
              <a:off x="3963" y="3400"/>
              <a:ext cx="57" cy="35"/>
            </a:xfrm>
            <a:custGeom>
              <a:avLst/>
              <a:gdLst/>
              <a:ahLst/>
              <a:cxnLst>
                <a:cxn ang="0">
                  <a:pos x="0" y="24"/>
                </a:cxn>
                <a:cxn ang="0">
                  <a:pos x="2" y="29"/>
                </a:cxn>
                <a:cxn ang="0">
                  <a:pos x="5" y="34"/>
                </a:cxn>
                <a:cxn ang="0">
                  <a:pos x="5" y="32"/>
                </a:cxn>
                <a:cxn ang="0">
                  <a:pos x="7" y="30"/>
                </a:cxn>
                <a:cxn ang="0">
                  <a:pos x="10" y="34"/>
                </a:cxn>
                <a:cxn ang="0">
                  <a:pos x="14" y="35"/>
                </a:cxn>
                <a:cxn ang="0">
                  <a:pos x="17" y="35"/>
                </a:cxn>
                <a:cxn ang="0">
                  <a:pos x="21" y="32"/>
                </a:cxn>
                <a:cxn ang="0">
                  <a:pos x="27" y="34"/>
                </a:cxn>
                <a:cxn ang="0">
                  <a:pos x="34" y="35"/>
                </a:cxn>
                <a:cxn ang="0">
                  <a:pos x="34" y="29"/>
                </a:cxn>
                <a:cxn ang="0">
                  <a:pos x="34" y="24"/>
                </a:cxn>
                <a:cxn ang="0">
                  <a:pos x="39" y="22"/>
                </a:cxn>
                <a:cxn ang="0">
                  <a:pos x="46" y="22"/>
                </a:cxn>
                <a:cxn ang="0">
                  <a:pos x="41" y="19"/>
                </a:cxn>
                <a:cxn ang="0">
                  <a:pos x="37" y="17"/>
                </a:cxn>
                <a:cxn ang="0">
                  <a:pos x="47" y="15"/>
                </a:cxn>
                <a:cxn ang="0">
                  <a:pos x="57" y="12"/>
                </a:cxn>
                <a:cxn ang="0">
                  <a:pos x="54" y="7"/>
                </a:cxn>
                <a:cxn ang="0">
                  <a:pos x="51" y="5"/>
                </a:cxn>
                <a:cxn ang="0">
                  <a:pos x="46" y="2"/>
                </a:cxn>
                <a:cxn ang="0">
                  <a:pos x="41" y="0"/>
                </a:cxn>
                <a:cxn ang="0">
                  <a:pos x="44" y="4"/>
                </a:cxn>
                <a:cxn ang="0">
                  <a:pos x="47" y="9"/>
                </a:cxn>
                <a:cxn ang="0">
                  <a:pos x="37" y="9"/>
                </a:cxn>
                <a:cxn ang="0">
                  <a:pos x="27" y="10"/>
                </a:cxn>
                <a:cxn ang="0">
                  <a:pos x="24" y="12"/>
                </a:cxn>
                <a:cxn ang="0">
                  <a:pos x="21" y="15"/>
                </a:cxn>
                <a:cxn ang="0">
                  <a:pos x="22" y="20"/>
                </a:cxn>
                <a:cxn ang="0">
                  <a:pos x="24" y="24"/>
                </a:cxn>
                <a:cxn ang="0">
                  <a:pos x="15" y="20"/>
                </a:cxn>
                <a:cxn ang="0">
                  <a:pos x="7" y="22"/>
                </a:cxn>
                <a:cxn ang="0">
                  <a:pos x="9" y="25"/>
                </a:cxn>
                <a:cxn ang="0">
                  <a:pos x="10" y="29"/>
                </a:cxn>
                <a:cxn ang="0">
                  <a:pos x="5" y="25"/>
                </a:cxn>
                <a:cxn ang="0">
                  <a:pos x="0" y="24"/>
                </a:cxn>
              </a:cxnLst>
              <a:rect l="0" t="0" r="r" b="b"/>
              <a:pathLst>
                <a:path w="57" h="35">
                  <a:moveTo>
                    <a:pt x="0" y="24"/>
                  </a:moveTo>
                  <a:lnTo>
                    <a:pt x="2" y="29"/>
                  </a:lnTo>
                  <a:lnTo>
                    <a:pt x="5" y="34"/>
                  </a:lnTo>
                  <a:lnTo>
                    <a:pt x="5" y="32"/>
                  </a:lnTo>
                  <a:lnTo>
                    <a:pt x="7" y="30"/>
                  </a:lnTo>
                  <a:lnTo>
                    <a:pt x="10" y="34"/>
                  </a:lnTo>
                  <a:lnTo>
                    <a:pt x="14" y="35"/>
                  </a:lnTo>
                  <a:lnTo>
                    <a:pt x="17" y="35"/>
                  </a:lnTo>
                  <a:lnTo>
                    <a:pt x="21" y="32"/>
                  </a:lnTo>
                  <a:lnTo>
                    <a:pt x="27" y="34"/>
                  </a:lnTo>
                  <a:lnTo>
                    <a:pt x="34" y="35"/>
                  </a:lnTo>
                  <a:lnTo>
                    <a:pt x="34" y="29"/>
                  </a:lnTo>
                  <a:lnTo>
                    <a:pt x="34" y="24"/>
                  </a:lnTo>
                  <a:lnTo>
                    <a:pt x="39" y="22"/>
                  </a:lnTo>
                  <a:lnTo>
                    <a:pt x="46" y="22"/>
                  </a:lnTo>
                  <a:lnTo>
                    <a:pt x="41" y="19"/>
                  </a:lnTo>
                  <a:lnTo>
                    <a:pt x="37" y="17"/>
                  </a:lnTo>
                  <a:lnTo>
                    <a:pt x="47" y="15"/>
                  </a:lnTo>
                  <a:lnTo>
                    <a:pt x="57" y="12"/>
                  </a:lnTo>
                  <a:lnTo>
                    <a:pt x="54" y="7"/>
                  </a:lnTo>
                  <a:lnTo>
                    <a:pt x="51" y="5"/>
                  </a:lnTo>
                  <a:lnTo>
                    <a:pt x="46" y="2"/>
                  </a:lnTo>
                  <a:lnTo>
                    <a:pt x="41" y="0"/>
                  </a:lnTo>
                  <a:lnTo>
                    <a:pt x="44" y="4"/>
                  </a:lnTo>
                  <a:lnTo>
                    <a:pt x="47" y="9"/>
                  </a:lnTo>
                  <a:lnTo>
                    <a:pt x="37" y="9"/>
                  </a:lnTo>
                  <a:lnTo>
                    <a:pt x="27" y="10"/>
                  </a:lnTo>
                  <a:lnTo>
                    <a:pt x="24" y="12"/>
                  </a:lnTo>
                  <a:lnTo>
                    <a:pt x="21" y="15"/>
                  </a:lnTo>
                  <a:lnTo>
                    <a:pt x="22" y="20"/>
                  </a:lnTo>
                  <a:lnTo>
                    <a:pt x="24" y="24"/>
                  </a:lnTo>
                  <a:lnTo>
                    <a:pt x="15" y="20"/>
                  </a:lnTo>
                  <a:lnTo>
                    <a:pt x="7" y="22"/>
                  </a:lnTo>
                  <a:lnTo>
                    <a:pt x="9" y="25"/>
                  </a:lnTo>
                  <a:lnTo>
                    <a:pt x="10" y="29"/>
                  </a:lnTo>
                  <a:lnTo>
                    <a:pt x="5" y="25"/>
                  </a:lnTo>
                  <a:lnTo>
                    <a:pt x="0" y="24"/>
                  </a:lnTo>
                  <a:close/>
                </a:path>
              </a:pathLst>
            </a:custGeom>
            <a:solidFill>
              <a:srgbClr val="1F1A17"/>
            </a:solidFill>
            <a:ln w="9525">
              <a:noFill/>
              <a:round/>
              <a:headEnd/>
              <a:tailEnd/>
            </a:ln>
          </p:spPr>
          <p:txBody>
            <a:bodyPr/>
            <a:lstStyle/>
            <a:p>
              <a:endParaRPr lang="en-US"/>
            </a:p>
          </p:txBody>
        </p:sp>
        <p:sp>
          <p:nvSpPr>
            <p:cNvPr id="5666" name="Freeform 1570"/>
            <p:cNvSpPr>
              <a:spLocks/>
            </p:cNvSpPr>
            <p:nvPr/>
          </p:nvSpPr>
          <p:spPr bwMode="auto">
            <a:xfrm>
              <a:off x="3825" y="3370"/>
              <a:ext cx="38" cy="40"/>
            </a:xfrm>
            <a:custGeom>
              <a:avLst/>
              <a:gdLst/>
              <a:ahLst/>
              <a:cxnLst>
                <a:cxn ang="0">
                  <a:pos x="10" y="0"/>
                </a:cxn>
                <a:cxn ang="0">
                  <a:pos x="5" y="5"/>
                </a:cxn>
                <a:cxn ang="0">
                  <a:pos x="0" y="14"/>
                </a:cxn>
                <a:cxn ang="0">
                  <a:pos x="1" y="22"/>
                </a:cxn>
                <a:cxn ang="0">
                  <a:pos x="3" y="27"/>
                </a:cxn>
                <a:cxn ang="0">
                  <a:pos x="8" y="24"/>
                </a:cxn>
                <a:cxn ang="0">
                  <a:pos x="13" y="24"/>
                </a:cxn>
                <a:cxn ang="0">
                  <a:pos x="10" y="34"/>
                </a:cxn>
                <a:cxn ang="0">
                  <a:pos x="8" y="40"/>
                </a:cxn>
                <a:cxn ang="0">
                  <a:pos x="11" y="40"/>
                </a:cxn>
                <a:cxn ang="0">
                  <a:pos x="18" y="40"/>
                </a:cxn>
                <a:cxn ang="0">
                  <a:pos x="26" y="39"/>
                </a:cxn>
                <a:cxn ang="0">
                  <a:pos x="33" y="34"/>
                </a:cxn>
                <a:cxn ang="0">
                  <a:pos x="38" y="25"/>
                </a:cxn>
                <a:cxn ang="0">
                  <a:pos x="38" y="22"/>
                </a:cxn>
                <a:cxn ang="0">
                  <a:pos x="31" y="14"/>
                </a:cxn>
                <a:cxn ang="0">
                  <a:pos x="15" y="12"/>
                </a:cxn>
                <a:cxn ang="0">
                  <a:pos x="10" y="0"/>
                </a:cxn>
              </a:cxnLst>
              <a:rect l="0" t="0" r="r" b="b"/>
              <a:pathLst>
                <a:path w="38" h="40">
                  <a:moveTo>
                    <a:pt x="10" y="0"/>
                  </a:moveTo>
                  <a:lnTo>
                    <a:pt x="5" y="5"/>
                  </a:lnTo>
                  <a:lnTo>
                    <a:pt x="0" y="14"/>
                  </a:lnTo>
                  <a:lnTo>
                    <a:pt x="1" y="22"/>
                  </a:lnTo>
                  <a:lnTo>
                    <a:pt x="3" y="27"/>
                  </a:lnTo>
                  <a:lnTo>
                    <a:pt x="8" y="24"/>
                  </a:lnTo>
                  <a:lnTo>
                    <a:pt x="13" y="24"/>
                  </a:lnTo>
                  <a:lnTo>
                    <a:pt x="10" y="34"/>
                  </a:lnTo>
                  <a:lnTo>
                    <a:pt x="8" y="40"/>
                  </a:lnTo>
                  <a:lnTo>
                    <a:pt x="11" y="40"/>
                  </a:lnTo>
                  <a:lnTo>
                    <a:pt x="18" y="40"/>
                  </a:lnTo>
                  <a:lnTo>
                    <a:pt x="26" y="39"/>
                  </a:lnTo>
                  <a:lnTo>
                    <a:pt x="33" y="34"/>
                  </a:lnTo>
                  <a:lnTo>
                    <a:pt x="38" y="25"/>
                  </a:lnTo>
                  <a:lnTo>
                    <a:pt x="38" y="22"/>
                  </a:lnTo>
                  <a:lnTo>
                    <a:pt x="31" y="14"/>
                  </a:lnTo>
                  <a:lnTo>
                    <a:pt x="15" y="12"/>
                  </a:lnTo>
                  <a:lnTo>
                    <a:pt x="10" y="0"/>
                  </a:lnTo>
                  <a:close/>
                </a:path>
              </a:pathLst>
            </a:custGeom>
            <a:solidFill>
              <a:srgbClr val="1F1A17"/>
            </a:solidFill>
            <a:ln w="9525">
              <a:noFill/>
              <a:round/>
              <a:headEnd/>
              <a:tailEnd/>
            </a:ln>
          </p:spPr>
          <p:txBody>
            <a:bodyPr/>
            <a:lstStyle/>
            <a:p>
              <a:endParaRPr lang="en-US"/>
            </a:p>
          </p:txBody>
        </p:sp>
        <p:sp>
          <p:nvSpPr>
            <p:cNvPr id="5667" name="Freeform 1571"/>
            <p:cNvSpPr>
              <a:spLocks/>
            </p:cNvSpPr>
            <p:nvPr/>
          </p:nvSpPr>
          <p:spPr bwMode="auto">
            <a:xfrm>
              <a:off x="3765" y="3340"/>
              <a:ext cx="33" cy="33"/>
            </a:xfrm>
            <a:custGeom>
              <a:avLst/>
              <a:gdLst/>
              <a:ahLst/>
              <a:cxnLst>
                <a:cxn ang="0">
                  <a:pos x="18" y="0"/>
                </a:cxn>
                <a:cxn ang="0">
                  <a:pos x="15" y="7"/>
                </a:cxn>
                <a:cxn ang="0">
                  <a:pos x="8" y="17"/>
                </a:cxn>
                <a:cxn ang="0">
                  <a:pos x="3" y="20"/>
                </a:cxn>
                <a:cxn ang="0">
                  <a:pos x="0" y="20"/>
                </a:cxn>
                <a:cxn ang="0">
                  <a:pos x="6" y="27"/>
                </a:cxn>
                <a:cxn ang="0">
                  <a:pos x="18" y="33"/>
                </a:cxn>
                <a:cxn ang="0">
                  <a:pos x="23" y="32"/>
                </a:cxn>
                <a:cxn ang="0">
                  <a:pos x="25" y="28"/>
                </a:cxn>
                <a:cxn ang="0">
                  <a:pos x="18" y="18"/>
                </a:cxn>
                <a:cxn ang="0">
                  <a:pos x="33" y="12"/>
                </a:cxn>
                <a:cxn ang="0">
                  <a:pos x="18" y="0"/>
                </a:cxn>
              </a:cxnLst>
              <a:rect l="0" t="0" r="r" b="b"/>
              <a:pathLst>
                <a:path w="33" h="33">
                  <a:moveTo>
                    <a:pt x="18" y="0"/>
                  </a:moveTo>
                  <a:lnTo>
                    <a:pt x="15" y="7"/>
                  </a:lnTo>
                  <a:lnTo>
                    <a:pt x="8" y="17"/>
                  </a:lnTo>
                  <a:lnTo>
                    <a:pt x="3" y="20"/>
                  </a:lnTo>
                  <a:lnTo>
                    <a:pt x="0" y="20"/>
                  </a:lnTo>
                  <a:lnTo>
                    <a:pt x="6" y="27"/>
                  </a:lnTo>
                  <a:lnTo>
                    <a:pt x="18" y="33"/>
                  </a:lnTo>
                  <a:lnTo>
                    <a:pt x="23" y="32"/>
                  </a:lnTo>
                  <a:lnTo>
                    <a:pt x="25" y="28"/>
                  </a:lnTo>
                  <a:lnTo>
                    <a:pt x="18" y="18"/>
                  </a:lnTo>
                  <a:lnTo>
                    <a:pt x="33" y="12"/>
                  </a:lnTo>
                  <a:lnTo>
                    <a:pt x="18" y="0"/>
                  </a:lnTo>
                  <a:close/>
                </a:path>
              </a:pathLst>
            </a:custGeom>
            <a:solidFill>
              <a:srgbClr val="1F1A17"/>
            </a:solidFill>
            <a:ln w="9525">
              <a:noFill/>
              <a:round/>
              <a:headEnd/>
              <a:tailEnd/>
            </a:ln>
          </p:spPr>
          <p:txBody>
            <a:bodyPr/>
            <a:lstStyle/>
            <a:p>
              <a:endParaRPr lang="en-US"/>
            </a:p>
          </p:txBody>
        </p:sp>
        <p:sp>
          <p:nvSpPr>
            <p:cNvPr id="5668" name="Freeform 1572"/>
            <p:cNvSpPr>
              <a:spLocks/>
            </p:cNvSpPr>
            <p:nvPr/>
          </p:nvSpPr>
          <p:spPr bwMode="auto">
            <a:xfrm>
              <a:off x="3826" y="3390"/>
              <a:ext cx="129" cy="54"/>
            </a:xfrm>
            <a:custGeom>
              <a:avLst/>
              <a:gdLst/>
              <a:ahLst/>
              <a:cxnLst>
                <a:cxn ang="0">
                  <a:pos x="4" y="15"/>
                </a:cxn>
                <a:cxn ang="0">
                  <a:pos x="2" y="20"/>
                </a:cxn>
                <a:cxn ang="0">
                  <a:pos x="0" y="27"/>
                </a:cxn>
                <a:cxn ang="0">
                  <a:pos x="0" y="30"/>
                </a:cxn>
                <a:cxn ang="0">
                  <a:pos x="0" y="35"/>
                </a:cxn>
                <a:cxn ang="0">
                  <a:pos x="4" y="44"/>
                </a:cxn>
                <a:cxn ang="0">
                  <a:pos x="7" y="54"/>
                </a:cxn>
                <a:cxn ang="0">
                  <a:pos x="12" y="50"/>
                </a:cxn>
                <a:cxn ang="0">
                  <a:pos x="19" y="45"/>
                </a:cxn>
                <a:cxn ang="0">
                  <a:pos x="20" y="37"/>
                </a:cxn>
                <a:cxn ang="0">
                  <a:pos x="24" y="34"/>
                </a:cxn>
                <a:cxn ang="0">
                  <a:pos x="29" y="35"/>
                </a:cxn>
                <a:cxn ang="0">
                  <a:pos x="34" y="42"/>
                </a:cxn>
                <a:cxn ang="0">
                  <a:pos x="36" y="30"/>
                </a:cxn>
                <a:cxn ang="0">
                  <a:pos x="39" y="25"/>
                </a:cxn>
                <a:cxn ang="0">
                  <a:pos x="44" y="22"/>
                </a:cxn>
                <a:cxn ang="0">
                  <a:pos x="54" y="22"/>
                </a:cxn>
                <a:cxn ang="0">
                  <a:pos x="57" y="17"/>
                </a:cxn>
                <a:cxn ang="0">
                  <a:pos x="59" y="12"/>
                </a:cxn>
                <a:cxn ang="0">
                  <a:pos x="64" y="10"/>
                </a:cxn>
                <a:cxn ang="0">
                  <a:pos x="71" y="10"/>
                </a:cxn>
                <a:cxn ang="0">
                  <a:pos x="71" y="15"/>
                </a:cxn>
                <a:cxn ang="0">
                  <a:pos x="71" y="22"/>
                </a:cxn>
                <a:cxn ang="0">
                  <a:pos x="77" y="15"/>
                </a:cxn>
                <a:cxn ang="0">
                  <a:pos x="84" y="9"/>
                </a:cxn>
                <a:cxn ang="0">
                  <a:pos x="82" y="12"/>
                </a:cxn>
                <a:cxn ang="0">
                  <a:pos x="82" y="19"/>
                </a:cxn>
                <a:cxn ang="0">
                  <a:pos x="82" y="25"/>
                </a:cxn>
                <a:cxn ang="0">
                  <a:pos x="84" y="29"/>
                </a:cxn>
                <a:cxn ang="0">
                  <a:pos x="87" y="19"/>
                </a:cxn>
                <a:cxn ang="0">
                  <a:pos x="91" y="9"/>
                </a:cxn>
                <a:cxn ang="0">
                  <a:pos x="97" y="27"/>
                </a:cxn>
                <a:cxn ang="0">
                  <a:pos x="99" y="47"/>
                </a:cxn>
                <a:cxn ang="0">
                  <a:pos x="104" y="49"/>
                </a:cxn>
                <a:cxn ang="0">
                  <a:pos x="107" y="49"/>
                </a:cxn>
                <a:cxn ang="0">
                  <a:pos x="109" y="45"/>
                </a:cxn>
                <a:cxn ang="0">
                  <a:pos x="111" y="44"/>
                </a:cxn>
                <a:cxn ang="0">
                  <a:pos x="109" y="37"/>
                </a:cxn>
                <a:cxn ang="0">
                  <a:pos x="107" y="29"/>
                </a:cxn>
                <a:cxn ang="0">
                  <a:pos x="117" y="32"/>
                </a:cxn>
                <a:cxn ang="0">
                  <a:pos x="129" y="32"/>
                </a:cxn>
                <a:cxn ang="0">
                  <a:pos x="121" y="29"/>
                </a:cxn>
                <a:cxn ang="0">
                  <a:pos x="112" y="24"/>
                </a:cxn>
                <a:cxn ang="0">
                  <a:pos x="107" y="19"/>
                </a:cxn>
                <a:cxn ang="0">
                  <a:pos x="101" y="12"/>
                </a:cxn>
                <a:cxn ang="0">
                  <a:pos x="99" y="7"/>
                </a:cxn>
                <a:cxn ang="0">
                  <a:pos x="96" y="4"/>
                </a:cxn>
                <a:cxn ang="0">
                  <a:pos x="91" y="0"/>
                </a:cxn>
                <a:cxn ang="0">
                  <a:pos x="84" y="0"/>
                </a:cxn>
                <a:cxn ang="0">
                  <a:pos x="71" y="0"/>
                </a:cxn>
                <a:cxn ang="0">
                  <a:pos x="61" y="0"/>
                </a:cxn>
                <a:cxn ang="0">
                  <a:pos x="37" y="14"/>
                </a:cxn>
                <a:cxn ang="0">
                  <a:pos x="14" y="27"/>
                </a:cxn>
                <a:cxn ang="0">
                  <a:pos x="10" y="29"/>
                </a:cxn>
                <a:cxn ang="0">
                  <a:pos x="7" y="29"/>
                </a:cxn>
                <a:cxn ang="0">
                  <a:pos x="5" y="27"/>
                </a:cxn>
                <a:cxn ang="0">
                  <a:pos x="5" y="25"/>
                </a:cxn>
                <a:cxn ang="0">
                  <a:pos x="4" y="20"/>
                </a:cxn>
                <a:cxn ang="0">
                  <a:pos x="4" y="15"/>
                </a:cxn>
              </a:cxnLst>
              <a:rect l="0" t="0" r="r" b="b"/>
              <a:pathLst>
                <a:path w="129" h="54">
                  <a:moveTo>
                    <a:pt x="4" y="15"/>
                  </a:moveTo>
                  <a:lnTo>
                    <a:pt x="2" y="20"/>
                  </a:lnTo>
                  <a:lnTo>
                    <a:pt x="0" y="27"/>
                  </a:lnTo>
                  <a:lnTo>
                    <a:pt x="0" y="30"/>
                  </a:lnTo>
                  <a:lnTo>
                    <a:pt x="0" y="35"/>
                  </a:lnTo>
                  <a:lnTo>
                    <a:pt x="4" y="44"/>
                  </a:lnTo>
                  <a:lnTo>
                    <a:pt x="7" y="54"/>
                  </a:lnTo>
                  <a:lnTo>
                    <a:pt x="12" y="50"/>
                  </a:lnTo>
                  <a:lnTo>
                    <a:pt x="19" y="45"/>
                  </a:lnTo>
                  <a:lnTo>
                    <a:pt x="20" y="37"/>
                  </a:lnTo>
                  <a:lnTo>
                    <a:pt x="24" y="34"/>
                  </a:lnTo>
                  <a:lnTo>
                    <a:pt x="29" y="35"/>
                  </a:lnTo>
                  <a:lnTo>
                    <a:pt x="34" y="42"/>
                  </a:lnTo>
                  <a:lnTo>
                    <a:pt x="36" y="30"/>
                  </a:lnTo>
                  <a:lnTo>
                    <a:pt x="39" y="25"/>
                  </a:lnTo>
                  <a:lnTo>
                    <a:pt x="44" y="22"/>
                  </a:lnTo>
                  <a:lnTo>
                    <a:pt x="54" y="22"/>
                  </a:lnTo>
                  <a:lnTo>
                    <a:pt x="57" y="17"/>
                  </a:lnTo>
                  <a:lnTo>
                    <a:pt x="59" y="12"/>
                  </a:lnTo>
                  <a:lnTo>
                    <a:pt x="64" y="10"/>
                  </a:lnTo>
                  <a:lnTo>
                    <a:pt x="71" y="10"/>
                  </a:lnTo>
                  <a:lnTo>
                    <a:pt x="71" y="15"/>
                  </a:lnTo>
                  <a:lnTo>
                    <a:pt x="71" y="22"/>
                  </a:lnTo>
                  <a:lnTo>
                    <a:pt x="77" y="15"/>
                  </a:lnTo>
                  <a:lnTo>
                    <a:pt x="84" y="9"/>
                  </a:lnTo>
                  <a:lnTo>
                    <a:pt x="82" y="12"/>
                  </a:lnTo>
                  <a:lnTo>
                    <a:pt x="82" y="19"/>
                  </a:lnTo>
                  <a:lnTo>
                    <a:pt x="82" y="25"/>
                  </a:lnTo>
                  <a:lnTo>
                    <a:pt x="84" y="29"/>
                  </a:lnTo>
                  <a:lnTo>
                    <a:pt x="87" y="19"/>
                  </a:lnTo>
                  <a:lnTo>
                    <a:pt x="91" y="9"/>
                  </a:lnTo>
                  <a:lnTo>
                    <a:pt x="97" y="27"/>
                  </a:lnTo>
                  <a:lnTo>
                    <a:pt x="99" y="47"/>
                  </a:lnTo>
                  <a:lnTo>
                    <a:pt x="104" y="49"/>
                  </a:lnTo>
                  <a:lnTo>
                    <a:pt x="107" y="49"/>
                  </a:lnTo>
                  <a:lnTo>
                    <a:pt x="109" y="45"/>
                  </a:lnTo>
                  <a:lnTo>
                    <a:pt x="111" y="44"/>
                  </a:lnTo>
                  <a:lnTo>
                    <a:pt x="109" y="37"/>
                  </a:lnTo>
                  <a:lnTo>
                    <a:pt x="107" y="29"/>
                  </a:lnTo>
                  <a:lnTo>
                    <a:pt x="117" y="32"/>
                  </a:lnTo>
                  <a:lnTo>
                    <a:pt x="129" y="32"/>
                  </a:lnTo>
                  <a:lnTo>
                    <a:pt x="121" y="29"/>
                  </a:lnTo>
                  <a:lnTo>
                    <a:pt x="112" y="24"/>
                  </a:lnTo>
                  <a:lnTo>
                    <a:pt x="107" y="19"/>
                  </a:lnTo>
                  <a:lnTo>
                    <a:pt x="101" y="12"/>
                  </a:lnTo>
                  <a:lnTo>
                    <a:pt x="99" y="7"/>
                  </a:lnTo>
                  <a:lnTo>
                    <a:pt x="96" y="4"/>
                  </a:lnTo>
                  <a:lnTo>
                    <a:pt x="91" y="0"/>
                  </a:lnTo>
                  <a:lnTo>
                    <a:pt x="84" y="0"/>
                  </a:lnTo>
                  <a:lnTo>
                    <a:pt x="71" y="0"/>
                  </a:lnTo>
                  <a:lnTo>
                    <a:pt x="61" y="0"/>
                  </a:lnTo>
                  <a:lnTo>
                    <a:pt x="37" y="14"/>
                  </a:lnTo>
                  <a:lnTo>
                    <a:pt x="14" y="27"/>
                  </a:lnTo>
                  <a:lnTo>
                    <a:pt x="10" y="29"/>
                  </a:lnTo>
                  <a:lnTo>
                    <a:pt x="7" y="29"/>
                  </a:lnTo>
                  <a:lnTo>
                    <a:pt x="5" y="27"/>
                  </a:lnTo>
                  <a:lnTo>
                    <a:pt x="5" y="25"/>
                  </a:lnTo>
                  <a:lnTo>
                    <a:pt x="4" y="20"/>
                  </a:lnTo>
                  <a:lnTo>
                    <a:pt x="4" y="15"/>
                  </a:lnTo>
                  <a:close/>
                </a:path>
              </a:pathLst>
            </a:custGeom>
            <a:solidFill>
              <a:srgbClr val="1F1A17"/>
            </a:solidFill>
            <a:ln w="9525">
              <a:noFill/>
              <a:round/>
              <a:headEnd/>
              <a:tailEnd/>
            </a:ln>
          </p:spPr>
          <p:txBody>
            <a:bodyPr/>
            <a:lstStyle/>
            <a:p>
              <a:endParaRPr lang="en-US"/>
            </a:p>
          </p:txBody>
        </p:sp>
        <p:sp>
          <p:nvSpPr>
            <p:cNvPr id="5669" name="Freeform 1573"/>
            <p:cNvSpPr>
              <a:spLocks/>
            </p:cNvSpPr>
            <p:nvPr/>
          </p:nvSpPr>
          <p:spPr bwMode="auto">
            <a:xfrm>
              <a:off x="3820" y="3464"/>
              <a:ext cx="21" cy="15"/>
            </a:xfrm>
            <a:custGeom>
              <a:avLst/>
              <a:gdLst/>
              <a:ahLst/>
              <a:cxnLst>
                <a:cxn ang="0">
                  <a:pos x="0" y="15"/>
                </a:cxn>
                <a:cxn ang="0">
                  <a:pos x="0" y="11"/>
                </a:cxn>
                <a:cxn ang="0">
                  <a:pos x="3" y="6"/>
                </a:cxn>
                <a:cxn ang="0">
                  <a:pos x="5" y="3"/>
                </a:cxn>
                <a:cxn ang="0">
                  <a:pos x="6" y="1"/>
                </a:cxn>
                <a:cxn ang="0">
                  <a:pos x="10" y="0"/>
                </a:cxn>
                <a:cxn ang="0">
                  <a:pos x="11" y="0"/>
                </a:cxn>
                <a:cxn ang="0">
                  <a:pos x="18" y="10"/>
                </a:cxn>
                <a:cxn ang="0">
                  <a:pos x="21" y="15"/>
                </a:cxn>
                <a:cxn ang="0">
                  <a:pos x="16" y="13"/>
                </a:cxn>
                <a:cxn ang="0">
                  <a:pos x="6" y="15"/>
                </a:cxn>
                <a:cxn ang="0">
                  <a:pos x="1" y="15"/>
                </a:cxn>
                <a:cxn ang="0">
                  <a:pos x="0" y="15"/>
                </a:cxn>
              </a:cxnLst>
              <a:rect l="0" t="0" r="r" b="b"/>
              <a:pathLst>
                <a:path w="21" h="15">
                  <a:moveTo>
                    <a:pt x="0" y="15"/>
                  </a:moveTo>
                  <a:lnTo>
                    <a:pt x="0" y="11"/>
                  </a:lnTo>
                  <a:lnTo>
                    <a:pt x="3" y="6"/>
                  </a:lnTo>
                  <a:lnTo>
                    <a:pt x="5" y="3"/>
                  </a:lnTo>
                  <a:lnTo>
                    <a:pt x="6" y="1"/>
                  </a:lnTo>
                  <a:lnTo>
                    <a:pt x="10" y="0"/>
                  </a:lnTo>
                  <a:lnTo>
                    <a:pt x="11" y="0"/>
                  </a:lnTo>
                  <a:lnTo>
                    <a:pt x="18" y="10"/>
                  </a:lnTo>
                  <a:lnTo>
                    <a:pt x="21" y="15"/>
                  </a:lnTo>
                  <a:lnTo>
                    <a:pt x="16" y="13"/>
                  </a:lnTo>
                  <a:lnTo>
                    <a:pt x="6" y="15"/>
                  </a:lnTo>
                  <a:lnTo>
                    <a:pt x="1" y="15"/>
                  </a:lnTo>
                  <a:lnTo>
                    <a:pt x="0" y="15"/>
                  </a:lnTo>
                  <a:close/>
                </a:path>
              </a:pathLst>
            </a:custGeom>
            <a:solidFill>
              <a:srgbClr val="1F1A17"/>
            </a:solidFill>
            <a:ln w="9525">
              <a:noFill/>
              <a:round/>
              <a:headEnd/>
              <a:tailEnd/>
            </a:ln>
          </p:spPr>
          <p:txBody>
            <a:bodyPr/>
            <a:lstStyle/>
            <a:p>
              <a:endParaRPr lang="en-US"/>
            </a:p>
          </p:txBody>
        </p:sp>
        <p:sp>
          <p:nvSpPr>
            <p:cNvPr id="5670" name="Freeform 1574"/>
            <p:cNvSpPr>
              <a:spLocks/>
            </p:cNvSpPr>
            <p:nvPr/>
          </p:nvSpPr>
          <p:spPr bwMode="auto">
            <a:xfrm>
              <a:off x="3750" y="3420"/>
              <a:ext cx="33" cy="34"/>
            </a:xfrm>
            <a:custGeom>
              <a:avLst/>
              <a:gdLst/>
              <a:ahLst/>
              <a:cxnLst>
                <a:cxn ang="0">
                  <a:pos x="10" y="0"/>
                </a:cxn>
                <a:cxn ang="0">
                  <a:pos x="8" y="2"/>
                </a:cxn>
                <a:cxn ang="0">
                  <a:pos x="5" y="4"/>
                </a:cxn>
                <a:cxn ang="0">
                  <a:pos x="1" y="9"/>
                </a:cxn>
                <a:cxn ang="0">
                  <a:pos x="0" y="14"/>
                </a:cxn>
                <a:cxn ang="0">
                  <a:pos x="6" y="25"/>
                </a:cxn>
                <a:cxn ang="0">
                  <a:pos x="13" y="32"/>
                </a:cxn>
                <a:cxn ang="0">
                  <a:pos x="13" y="19"/>
                </a:cxn>
                <a:cxn ang="0">
                  <a:pos x="23" y="34"/>
                </a:cxn>
                <a:cxn ang="0">
                  <a:pos x="26" y="30"/>
                </a:cxn>
                <a:cxn ang="0">
                  <a:pos x="26" y="24"/>
                </a:cxn>
                <a:cxn ang="0">
                  <a:pos x="26" y="12"/>
                </a:cxn>
                <a:cxn ang="0">
                  <a:pos x="31" y="5"/>
                </a:cxn>
                <a:cxn ang="0">
                  <a:pos x="33" y="4"/>
                </a:cxn>
                <a:cxn ang="0">
                  <a:pos x="11" y="10"/>
                </a:cxn>
                <a:cxn ang="0">
                  <a:pos x="10" y="0"/>
                </a:cxn>
              </a:cxnLst>
              <a:rect l="0" t="0" r="r" b="b"/>
              <a:pathLst>
                <a:path w="33" h="34">
                  <a:moveTo>
                    <a:pt x="10" y="0"/>
                  </a:moveTo>
                  <a:lnTo>
                    <a:pt x="8" y="2"/>
                  </a:lnTo>
                  <a:lnTo>
                    <a:pt x="5" y="4"/>
                  </a:lnTo>
                  <a:lnTo>
                    <a:pt x="1" y="9"/>
                  </a:lnTo>
                  <a:lnTo>
                    <a:pt x="0" y="14"/>
                  </a:lnTo>
                  <a:lnTo>
                    <a:pt x="6" y="25"/>
                  </a:lnTo>
                  <a:lnTo>
                    <a:pt x="13" y="32"/>
                  </a:lnTo>
                  <a:lnTo>
                    <a:pt x="13" y="19"/>
                  </a:lnTo>
                  <a:lnTo>
                    <a:pt x="23" y="34"/>
                  </a:lnTo>
                  <a:lnTo>
                    <a:pt x="26" y="30"/>
                  </a:lnTo>
                  <a:lnTo>
                    <a:pt x="26" y="24"/>
                  </a:lnTo>
                  <a:lnTo>
                    <a:pt x="26" y="12"/>
                  </a:lnTo>
                  <a:lnTo>
                    <a:pt x="31" y="5"/>
                  </a:lnTo>
                  <a:lnTo>
                    <a:pt x="33" y="4"/>
                  </a:lnTo>
                  <a:lnTo>
                    <a:pt x="11" y="10"/>
                  </a:lnTo>
                  <a:lnTo>
                    <a:pt x="10" y="0"/>
                  </a:lnTo>
                  <a:close/>
                </a:path>
              </a:pathLst>
            </a:custGeom>
            <a:solidFill>
              <a:srgbClr val="1F1A17"/>
            </a:solidFill>
            <a:ln w="9525">
              <a:noFill/>
              <a:round/>
              <a:headEnd/>
              <a:tailEnd/>
            </a:ln>
          </p:spPr>
          <p:txBody>
            <a:bodyPr/>
            <a:lstStyle/>
            <a:p>
              <a:endParaRPr lang="en-US"/>
            </a:p>
          </p:txBody>
        </p:sp>
        <p:sp>
          <p:nvSpPr>
            <p:cNvPr id="5671" name="Freeform 1575"/>
            <p:cNvSpPr>
              <a:spLocks/>
            </p:cNvSpPr>
            <p:nvPr/>
          </p:nvSpPr>
          <p:spPr bwMode="auto">
            <a:xfrm>
              <a:off x="3634" y="3373"/>
              <a:ext cx="67" cy="22"/>
            </a:xfrm>
            <a:custGeom>
              <a:avLst/>
              <a:gdLst/>
              <a:ahLst/>
              <a:cxnLst>
                <a:cxn ang="0">
                  <a:pos x="0" y="2"/>
                </a:cxn>
                <a:cxn ang="0">
                  <a:pos x="5" y="0"/>
                </a:cxn>
                <a:cxn ang="0">
                  <a:pos x="19" y="2"/>
                </a:cxn>
                <a:cxn ang="0">
                  <a:pos x="37" y="9"/>
                </a:cxn>
                <a:cxn ang="0">
                  <a:pos x="47" y="12"/>
                </a:cxn>
                <a:cxn ang="0">
                  <a:pos x="45" y="0"/>
                </a:cxn>
                <a:cxn ang="0">
                  <a:pos x="49" y="0"/>
                </a:cxn>
                <a:cxn ang="0">
                  <a:pos x="55" y="2"/>
                </a:cxn>
                <a:cxn ang="0">
                  <a:pos x="64" y="7"/>
                </a:cxn>
                <a:cxn ang="0">
                  <a:pos x="67" y="11"/>
                </a:cxn>
                <a:cxn ang="0">
                  <a:pos x="64" y="22"/>
                </a:cxn>
                <a:cxn ang="0">
                  <a:pos x="60" y="9"/>
                </a:cxn>
                <a:cxn ang="0">
                  <a:pos x="57" y="12"/>
                </a:cxn>
                <a:cxn ang="0">
                  <a:pos x="47" y="17"/>
                </a:cxn>
                <a:cxn ang="0">
                  <a:pos x="27" y="16"/>
                </a:cxn>
                <a:cxn ang="0">
                  <a:pos x="15" y="14"/>
                </a:cxn>
                <a:cxn ang="0">
                  <a:pos x="12" y="4"/>
                </a:cxn>
                <a:cxn ang="0">
                  <a:pos x="0" y="2"/>
                </a:cxn>
              </a:cxnLst>
              <a:rect l="0" t="0" r="r" b="b"/>
              <a:pathLst>
                <a:path w="67" h="22">
                  <a:moveTo>
                    <a:pt x="0" y="2"/>
                  </a:moveTo>
                  <a:lnTo>
                    <a:pt x="5" y="0"/>
                  </a:lnTo>
                  <a:lnTo>
                    <a:pt x="19" y="2"/>
                  </a:lnTo>
                  <a:lnTo>
                    <a:pt x="37" y="9"/>
                  </a:lnTo>
                  <a:lnTo>
                    <a:pt x="47" y="12"/>
                  </a:lnTo>
                  <a:lnTo>
                    <a:pt x="45" y="0"/>
                  </a:lnTo>
                  <a:lnTo>
                    <a:pt x="49" y="0"/>
                  </a:lnTo>
                  <a:lnTo>
                    <a:pt x="55" y="2"/>
                  </a:lnTo>
                  <a:lnTo>
                    <a:pt x="64" y="7"/>
                  </a:lnTo>
                  <a:lnTo>
                    <a:pt x="67" y="11"/>
                  </a:lnTo>
                  <a:lnTo>
                    <a:pt x="64" y="22"/>
                  </a:lnTo>
                  <a:lnTo>
                    <a:pt x="60" y="9"/>
                  </a:lnTo>
                  <a:lnTo>
                    <a:pt x="57" y="12"/>
                  </a:lnTo>
                  <a:lnTo>
                    <a:pt x="47" y="17"/>
                  </a:lnTo>
                  <a:lnTo>
                    <a:pt x="27" y="16"/>
                  </a:lnTo>
                  <a:lnTo>
                    <a:pt x="15" y="14"/>
                  </a:lnTo>
                  <a:lnTo>
                    <a:pt x="12" y="4"/>
                  </a:lnTo>
                  <a:lnTo>
                    <a:pt x="0" y="2"/>
                  </a:lnTo>
                  <a:close/>
                </a:path>
              </a:pathLst>
            </a:custGeom>
            <a:solidFill>
              <a:srgbClr val="1F1A17"/>
            </a:solidFill>
            <a:ln w="9525">
              <a:noFill/>
              <a:round/>
              <a:headEnd/>
              <a:tailEnd/>
            </a:ln>
          </p:spPr>
          <p:txBody>
            <a:bodyPr/>
            <a:lstStyle/>
            <a:p>
              <a:endParaRPr lang="en-US"/>
            </a:p>
          </p:txBody>
        </p:sp>
        <p:sp>
          <p:nvSpPr>
            <p:cNvPr id="5672" name="Freeform 1576"/>
            <p:cNvSpPr>
              <a:spLocks/>
            </p:cNvSpPr>
            <p:nvPr/>
          </p:nvSpPr>
          <p:spPr bwMode="auto">
            <a:xfrm>
              <a:off x="3636" y="3409"/>
              <a:ext cx="52" cy="35"/>
            </a:xfrm>
            <a:custGeom>
              <a:avLst/>
              <a:gdLst/>
              <a:ahLst/>
              <a:cxnLst>
                <a:cxn ang="0">
                  <a:pos x="0" y="0"/>
                </a:cxn>
                <a:cxn ang="0">
                  <a:pos x="12" y="3"/>
                </a:cxn>
                <a:cxn ang="0">
                  <a:pos x="27" y="10"/>
                </a:cxn>
                <a:cxn ang="0">
                  <a:pos x="35" y="15"/>
                </a:cxn>
                <a:cxn ang="0">
                  <a:pos x="42" y="20"/>
                </a:cxn>
                <a:cxn ang="0">
                  <a:pos x="48" y="26"/>
                </a:cxn>
                <a:cxn ang="0">
                  <a:pos x="52" y="31"/>
                </a:cxn>
                <a:cxn ang="0">
                  <a:pos x="48" y="35"/>
                </a:cxn>
                <a:cxn ang="0">
                  <a:pos x="47" y="35"/>
                </a:cxn>
                <a:cxn ang="0">
                  <a:pos x="43" y="33"/>
                </a:cxn>
                <a:cxn ang="0">
                  <a:pos x="40" y="31"/>
                </a:cxn>
                <a:cxn ang="0">
                  <a:pos x="35" y="28"/>
                </a:cxn>
                <a:cxn ang="0">
                  <a:pos x="32" y="23"/>
                </a:cxn>
                <a:cxn ang="0">
                  <a:pos x="30" y="26"/>
                </a:cxn>
                <a:cxn ang="0">
                  <a:pos x="30" y="28"/>
                </a:cxn>
                <a:cxn ang="0">
                  <a:pos x="27" y="30"/>
                </a:cxn>
                <a:cxn ang="0">
                  <a:pos x="23" y="30"/>
                </a:cxn>
                <a:cxn ang="0">
                  <a:pos x="22" y="25"/>
                </a:cxn>
                <a:cxn ang="0">
                  <a:pos x="20" y="21"/>
                </a:cxn>
                <a:cxn ang="0">
                  <a:pos x="17" y="18"/>
                </a:cxn>
                <a:cxn ang="0">
                  <a:pos x="13" y="16"/>
                </a:cxn>
                <a:cxn ang="0">
                  <a:pos x="13" y="13"/>
                </a:cxn>
                <a:cxn ang="0">
                  <a:pos x="13" y="8"/>
                </a:cxn>
                <a:cxn ang="0">
                  <a:pos x="7" y="3"/>
                </a:cxn>
                <a:cxn ang="0">
                  <a:pos x="0" y="0"/>
                </a:cxn>
              </a:cxnLst>
              <a:rect l="0" t="0" r="r" b="b"/>
              <a:pathLst>
                <a:path w="52" h="35">
                  <a:moveTo>
                    <a:pt x="0" y="0"/>
                  </a:moveTo>
                  <a:lnTo>
                    <a:pt x="12" y="3"/>
                  </a:lnTo>
                  <a:lnTo>
                    <a:pt x="27" y="10"/>
                  </a:lnTo>
                  <a:lnTo>
                    <a:pt x="35" y="15"/>
                  </a:lnTo>
                  <a:lnTo>
                    <a:pt x="42" y="20"/>
                  </a:lnTo>
                  <a:lnTo>
                    <a:pt x="48" y="26"/>
                  </a:lnTo>
                  <a:lnTo>
                    <a:pt x="52" y="31"/>
                  </a:lnTo>
                  <a:lnTo>
                    <a:pt x="48" y="35"/>
                  </a:lnTo>
                  <a:lnTo>
                    <a:pt x="47" y="35"/>
                  </a:lnTo>
                  <a:lnTo>
                    <a:pt x="43" y="33"/>
                  </a:lnTo>
                  <a:lnTo>
                    <a:pt x="40" y="31"/>
                  </a:lnTo>
                  <a:lnTo>
                    <a:pt x="35" y="28"/>
                  </a:lnTo>
                  <a:lnTo>
                    <a:pt x="32" y="23"/>
                  </a:lnTo>
                  <a:lnTo>
                    <a:pt x="30" y="26"/>
                  </a:lnTo>
                  <a:lnTo>
                    <a:pt x="30" y="28"/>
                  </a:lnTo>
                  <a:lnTo>
                    <a:pt x="27" y="30"/>
                  </a:lnTo>
                  <a:lnTo>
                    <a:pt x="23" y="30"/>
                  </a:lnTo>
                  <a:lnTo>
                    <a:pt x="22" y="25"/>
                  </a:lnTo>
                  <a:lnTo>
                    <a:pt x="20" y="21"/>
                  </a:lnTo>
                  <a:lnTo>
                    <a:pt x="17" y="18"/>
                  </a:lnTo>
                  <a:lnTo>
                    <a:pt x="13" y="16"/>
                  </a:lnTo>
                  <a:lnTo>
                    <a:pt x="13" y="13"/>
                  </a:lnTo>
                  <a:lnTo>
                    <a:pt x="13" y="8"/>
                  </a:lnTo>
                  <a:lnTo>
                    <a:pt x="7" y="3"/>
                  </a:lnTo>
                  <a:lnTo>
                    <a:pt x="0" y="0"/>
                  </a:lnTo>
                  <a:close/>
                </a:path>
              </a:pathLst>
            </a:custGeom>
            <a:solidFill>
              <a:srgbClr val="1F1A17"/>
            </a:solidFill>
            <a:ln w="9525">
              <a:noFill/>
              <a:round/>
              <a:headEnd/>
              <a:tailEnd/>
            </a:ln>
          </p:spPr>
          <p:txBody>
            <a:bodyPr/>
            <a:lstStyle/>
            <a:p>
              <a:endParaRPr lang="en-US"/>
            </a:p>
          </p:txBody>
        </p:sp>
        <p:sp>
          <p:nvSpPr>
            <p:cNvPr id="5673" name="Freeform 1577"/>
            <p:cNvSpPr>
              <a:spLocks/>
            </p:cNvSpPr>
            <p:nvPr/>
          </p:nvSpPr>
          <p:spPr bwMode="auto">
            <a:xfrm>
              <a:off x="3701" y="3410"/>
              <a:ext cx="42" cy="20"/>
            </a:xfrm>
            <a:custGeom>
              <a:avLst/>
              <a:gdLst/>
              <a:ahLst/>
              <a:cxnLst>
                <a:cxn ang="0">
                  <a:pos x="8" y="0"/>
                </a:cxn>
                <a:cxn ang="0">
                  <a:pos x="0" y="4"/>
                </a:cxn>
                <a:cxn ang="0">
                  <a:pos x="2" y="14"/>
                </a:cxn>
                <a:cxn ang="0">
                  <a:pos x="7" y="17"/>
                </a:cxn>
                <a:cxn ang="0">
                  <a:pos x="18" y="20"/>
                </a:cxn>
                <a:cxn ang="0">
                  <a:pos x="33" y="19"/>
                </a:cxn>
                <a:cxn ang="0">
                  <a:pos x="42" y="17"/>
                </a:cxn>
                <a:cxn ang="0">
                  <a:pos x="35" y="15"/>
                </a:cxn>
                <a:cxn ang="0">
                  <a:pos x="22" y="14"/>
                </a:cxn>
                <a:cxn ang="0">
                  <a:pos x="12" y="7"/>
                </a:cxn>
                <a:cxn ang="0">
                  <a:pos x="8" y="0"/>
                </a:cxn>
              </a:cxnLst>
              <a:rect l="0" t="0" r="r" b="b"/>
              <a:pathLst>
                <a:path w="42" h="20">
                  <a:moveTo>
                    <a:pt x="8" y="0"/>
                  </a:moveTo>
                  <a:lnTo>
                    <a:pt x="0" y="4"/>
                  </a:lnTo>
                  <a:lnTo>
                    <a:pt x="2" y="14"/>
                  </a:lnTo>
                  <a:lnTo>
                    <a:pt x="7" y="17"/>
                  </a:lnTo>
                  <a:lnTo>
                    <a:pt x="18" y="20"/>
                  </a:lnTo>
                  <a:lnTo>
                    <a:pt x="33" y="19"/>
                  </a:lnTo>
                  <a:lnTo>
                    <a:pt x="42" y="17"/>
                  </a:lnTo>
                  <a:lnTo>
                    <a:pt x="35" y="15"/>
                  </a:lnTo>
                  <a:lnTo>
                    <a:pt x="22" y="14"/>
                  </a:lnTo>
                  <a:lnTo>
                    <a:pt x="12" y="7"/>
                  </a:lnTo>
                  <a:lnTo>
                    <a:pt x="8" y="0"/>
                  </a:lnTo>
                  <a:close/>
                </a:path>
              </a:pathLst>
            </a:custGeom>
            <a:solidFill>
              <a:srgbClr val="1F1A17"/>
            </a:solidFill>
            <a:ln w="9525">
              <a:noFill/>
              <a:round/>
              <a:headEnd/>
              <a:tailEnd/>
            </a:ln>
          </p:spPr>
          <p:txBody>
            <a:bodyPr/>
            <a:lstStyle/>
            <a:p>
              <a:endParaRPr lang="en-US"/>
            </a:p>
          </p:txBody>
        </p:sp>
        <p:sp>
          <p:nvSpPr>
            <p:cNvPr id="5674" name="Freeform 1578"/>
            <p:cNvSpPr>
              <a:spLocks/>
            </p:cNvSpPr>
            <p:nvPr/>
          </p:nvSpPr>
          <p:spPr bwMode="auto">
            <a:xfrm>
              <a:off x="3801" y="3340"/>
              <a:ext cx="35" cy="20"/>
            </a:xfrm>
            <a:custGeom>
              <a:avLst/>
              <a:gdLst/>
              <a:ahLst/>
              <a:cxnLst>
                <a:cxn ang="0">
                  <a:pos x="0" y="10"/>
                </a:cxn>
                <a:cxn ang="0">
                  <a:pos x="4" y="8"/>
                </a:cxn>
                <a:cxn ang="0">
                  <a:pos x="7" y="5"/>
                </a:cxn>
                <a:cxn ang="0">
                  <a:pos x="14" y="2"/>
                </a:cxn>
                <a:cxn ang="0">
                  <a:pos x="20" y="0"/>
                </a:cxn>
                <a:cxn ang="0">
                  <a:pos x="27" y="3"/>
                </a:cxn>
                <a:cxn ang="0">
                  <a:pos x="32" y="7"/>
                </a:cxn>
                <a:cxn ang="0">
                  <a:pos x="34" y="12"/>
                </a:cxn>
                <a:cxn ang="0">
                  <a:pos x="34" y="13"/>
                </a:cxn>
                <a:cxn ang="0">
                  <a:pos x="35" y="20"/>
                </a:cxn>
                <a:cxn ang="0">
                  <a:pos x="32" y="20"/>
                </a:cxn>
                <a:cxn ang="0">
                  <a:pos x="27" y="8"/>
                </a:cxn>
                <a:cxn ang="0">
                  <a:pos x="19" y="17"/>
                </a:cxn>
                <a:cxn ang="0">
                  <a:pos x="15" y="7"/>
                </a:cxn>
                <a:cxn ang="0">
                  <a:pos x="0" y="10"/>
                </a:cxn>
              </a:cxnLst>
              <a:rect l="0" t="0" r="r" b="b"/>
              <a:pathLst>
                <a:path w="35" h="20">
                  <a:moveTo>
                    <a:pt x="0" y="10"/>
                  </a:moveTo>
                  <a:lnTo>
                    <a:pt x="4" y="8"/>
                  </a:lnTo>
                  <a:lnTo>
                    <a:pt x="7" y="5"/>
                  </a:lnTo>
                  <a:lnTo>
                    <a:pt x="14" y="2"/>
                  </a:lnTo>
                  <a:lnTo>
                    <a:pt x="20" y="0"/>
                  </a:lnTo>
                  <a:lnTo>
                    <a:pt x="27" y="3"/>
                  </a:lnTo>
                  <a:lnTo>
                    <a:pt x="32" y="7"/>
                  </a:lnTo>
                  <a:lnTo>
                    <a:pt x="34" y="12"/>
                  </a:lnTo>
                  <a:lnTo>
                    <a:pt x="34" y="13"/>
                  </a:lnTo>
                  <a:lnTo>
                    <a:pt x="35" y="20"/>
                  </a:lnTo>
                  <a:lnTo>
                    <a:pt x="32" y="20"/>
                  </a:lnTo>
                  <a:lnTo>
                    <a:pt x="27" y="8"/>
                  </a:lnTo>
                  <a:lnTo>
                    <a:pt x="19" y="17"/>
                  </a:lnTo>
                  <a:lnTo>
                    <a:pt x="15" y="7"/>
                  </a:lnTo>
                  <a:lnTo>
                    <a:pt x="0" y="10"/>
                  </a:lnTo>
                  <a:close/>
                </a:path>
              </a:pathLst>
            </a:custGeom>
            <a:solidFill>
              <a:srgbClr val="1F1A17"/>
            </a:solidFill>
            <a:ln w="9525">
              <a:noFill/>
              <a:round/>
              <a:headEnd/>
              <a:tailEnd/>
            </a:ln>
          </p:spPr>
          <p:txBody>
            <a:bodyPr/>
            <a:lstStyle/>
            <a:p>
              <a:endParaRPr lang="en-US"/>
            </a:p>
          </p:txBody>
        </p:sp>
        <p:sp>
          <p:nvSpPr>
            <p:cNvPr id="5675" name="Freeform 1579"/>
            <p:cNvSpPr>
              <a:spLocks/>
            </p:cNvSpPr>
            <p:nvPr/>
          </p:nvSpPr>
          <p:spPr bwMode="auto">
            <a:xfrm>
              <a:off x="3726" y="3390"/>
              <a:ext cx="44" cy="25"/>
            </a:xfrm>
            <a:custGeom>
              <a:avLst/>
              <a:gdLst/>
              <a:ahLst/>
              <a:cxnLst>
                <a:cxn ang="0">
                  <a:pos x="0" y="25"/>
                </a:cxn>
                <a:cxn ang="0">
                  <a:pos x="2" y="22"/>
                </a:cxn>
                <a:cxn ang="0">
                  <a:pos x="7" y="19"/>
                </a:cxn>
                <a:cxn ang="0">
                  <a:pos x="10" y="15"/>
                </a:cxn>
                <a:cxn ang="0">
                  <a:pos x="15" y="14"/>
                </a:cxn>
                <a:cxn ang="0">
                  <a:pos x="8" y="14"/>
                </a:cxn>
                <a:cxn ang="0">
                  <a:pos x="3" y="14"/>
                </a:cxn>
                <a:cxn ang="0">
                  <a:pos x="8" y="12"/>
                </a:cxn>
                <a:cxn ang="0">
                  <a:pos x="14" y="10"/>
                </a:cxn>
                <a:cxn ang="0">
                  <a:pos x="20" y="12"/>
                </a:cxn>
                <a:cxn ang="0">
                  <a:pos x="25" y="12"/>
                </a:cxn>
                <a:cxn ang="0">
                  <a:pos x="24" y="9"/>
                </a:cxn>
                <a:cxn ang="0">
                  <a:pos x="24" y="4"/>
                </a:cxn>
                <a:cxn ang="0">
                  <a:pos x="25" y="2"/>
                </a:cxn>
                <a:cxn ang="0">
                  <a:pos x="29" y="2"/>
                </a:cxn>
                <a:cxn ang="0">
                  <a:pos x="35" y="0"/>
                </a:cxn>
                <a:cxn ang="0">
                  <a:pos x="44" y="2"/>
                </a:cxn>
                <a:cxn ang="0">
                  <a:pos x="39" y="9"/>
                </a:cxn>
                <a:cxn ang="0">
                  <a:pos x="34" y="15"/>
                </a:cxn>
                <a:cxn ang="0">
                  <a:pos x="24" y="15"/>
                </a:cxn>
                <a:cxn ang="0">
                  <a:pos x="15" y="17"/>
                </a:cxn>
                <a:cxn ang="0">
                  <a:pos x="8" y="20"/>
                </a:cxn>
                <a:cxn ang="0">
                  <a:pos x="0" y="25"/>
                </a:cxn>
              </a:cxnLst>
              <a:rect l="0" t="0" r="r" b="b"/>
              <a:pathLst>
                <a:path w="44" h="25">
                  <a:moveTo>
                    <a:pt x="0" y="25"/>
                  </a:moveTo>
                  <a:lnTo>
                    <a:pt x="2" y="22"/>
                  </a:lnTo>
                  <a:lnTo>
                    <a:pt x="7" y="19"/>
                  </a:lnTo>
                  <a:lnTo>
                    <a:pt x="10" y="15"/>
                  </a:lnTo>
                  <a:lnTo>
                    <a:pt x="15" y="14"/>
                  </a:lnTo>
                  <a:lnTo>
                    <a:pt x="8" y="14"/>
                  </a:lnTo>
                  <a:lnTo>
                    <a:pt x="3" y="14"/>
                  </a:lnTo>
                  <a:lnTo>
                    <a:pt x="8" y="12"/>
                  </a:lnTo>
                  <a:lnTo>
                    <a:pt x="14" y="10"/>
                  </a:lnTo>
                  <a:lnTo>
                    <a:pt x="20" y="12"/>
                  </a:lnTo>
                  <a:lnTo>
                    <a:pt x="25" y="12"/>
                  </a:lnTo>
                  <a:lnTo>
                    <a:pt x="24" y="9"/>
                  </a:lnTo>
                  <a:lnTo>
                    <a:pt x="24" y="4"/>
                  </a:lnTo>
                  <a:lnTo>
                    <a:pt x="25" y="2"/>
                  </a:lnTo>
                  <a:lnTo>
                    <a:pt x="29" y="2"/>
                  </a:lnTo>
                  <a:lnTo>
                    <a:pt x="35" y="0"/>
                  </a:lnTo>
                  <a:lnTo>
                    <a:pt x="44" y="2"/>
                  </a:lnTo>
                  <a:lnTo>
                    <a:pt x="39" y="9"/>
                  </a:lnTo>
                  <a:lnTo>
                    <a:pt x="34" y="15"/>
                  </a:lnTo>
                  <a:lnTo>
                    <a:pt x="24" y="15"/>
                  </a:lnTo>
                  <a:lnTo>
                    <a:pt x="15" y="17"/>
                  </a:lnTo>
                  <a:lnTo>
                    <a:pt x="8" y="20"/>
                  </a:lnTo>
                  <a:lnTo>
                    <a:pt x="0" y="25"/>
                  </a:lnTo>
                  <a:close/>
                </a:path>
              </a:pathLst>
            </a:custGeom>
            <a:solidFill>
              <a:srgbClr val="1F1A17"/>
            </a:solidFill>
            <a:ln w="9525">
              <a:noFill/>
              <a:round/>
              <a:headEnd/>
              <a:tailEnd/>
            </a:ln>
          </p:spPr>
          <p:txBody>
            <a:bodyPr/>
            <a:lstStyle/>
            <a:p>
              <a:endParaRPr lang="en-US"/>
            </a:p>
          </p:txBody>
        </p:sp>
        <p:sp>
          <p:nvSpPr>
            <p:cNvPr id="5676" name="Freeform 1580"/>
            <p:cNvSpPr>
              <a:spLocks/>
            </p:cNvSpPr>
            <p:nvPr/>
          </p:nvSpPr>
          <p:spPr bwMode="auto">
            <a:xfrm>
              <a:off x="3803" y="3373"/>
              <a:ext cx="17" cy="12"/>
            </a:xfrm>
            <a:custGeom>
              <a:avLst/>
              <a:gdLst/>
              <a:ahLst/>
              <a:cxnLst>
                <a:cxn ang="0">
                  <a:pos x="0" y="12"/>
                </a:cxn>
                <a:cxn ang="0">
                  <a:pos x="0" y="9"/>
                </a:cxn>
                <a:cxn ang="0">
                  <a:pos x="0" y="4"/>
                </a:cxn>
                <a:cxn ang="0">
                  <a:pos x="2" y="2"/>
                </a:cxn>
                <a:cxn ang="0">
                  <a:pos x="5" y="0"/>
                </a:cxn>
                <a:cxn ang="0">
                  <a:pos x="8" y="2"/>
                </a:cxn>
                <a:cxn ang="0">
                  <a:pos x="12" y="4"/>
                </a:cxn>
                <a:cxn ang="0">
                  <a:pos x="15" y="9"/>
                </a:cxn>
                <a:cxn ang="0">
                  <a:pos x="17" y="12"/>
                </a:cxn>
                <a:cxn ang="0">
                  <a:pos x="0" y="12"/>
                </a:cxn>
              </a:cxnLst>
              <a:rect l="0" t="0" r="r" b="b"/>
              <a:pathLst>
                <a:path w="17" h="12">
                  <a:moveTo>
                    <a:pt x="0" y="12"/>
                  </a:moveTo>
                  <a:lnTo>
                    <a:pt x="0" y="9"/>
                  </a:lnTo>
                  <a:lnTo>
                    <a:pt x="0" y="4"/>
                  </a:lnTo>
                  <a:lnTo>
                    <a:pt x="2" y="2"/>
                  </a:lnTo>
                  <a:lnTo>
                    <a:pt x="5" y="0"/>
                  </a:lnTo>
                  <a:lnTo>
                    <a:pt x="8" y="2"/>
                  </a:lnTo>
                  <a:lnTo>
                    <a:pt x="12" y="4"/>
                  </a:lnTo>
                  <a:lnTo>
                    <a:pt x="15" y="9"/>
                  </a:lnTo>
                  <a:lnTo>
                    <a:pt x="17" y="12"/>
                  </a:lnTo>
                  <a:lnTo>
                    <a:pt x="0" y="12"/>
                  </a:lnTo>
                  <a:close/>
                </a:path>
              </a:pathLst>
            </a:custGeom>
            <a:solidFill>
              <a:srgbClr val="1F1A17"/>
            </a:solidFill>
            <a:ln w="9525">
              <a:noFill/>
              <a:round/>
              <a:headEnd/>
              <a:tailEnd/>
            </a:ln>
          </p:spPr>
          <p:txBody>
            <a:bodyPr/>
            <a:lstStyle/>
            <a:p>
              <a:endParaRPr lang="en-US"/>
            </a:p>
          </p:txBody>
        </p:sp>
        <p:sp>
          <p:nvSpPr>
            <p:cNvPr id="5677" name="Freeform 1581"/>
            <p:cNvSpPr>
              <a:spLocks/>
            </p:cNvSpPr>
            <p:nvPr/>
          </p:nvSpPr>
          <p:spPr bwMode="auto">
            <a:xfrm>
              <a:off x="3612" y="3450"/>
              <a:ext cx="24" cy="17"/>
            </a:xfrm>
            <a:custGeom>
              <a:avLst/>
              <a:gdLst/>
              <a:ahLst/>
              <a:cxnLst>
                <a:cxn ang="0">
                  <a:pos x="0" y="9"/>
                </a:cxn>
                <a:cxn ang="0">
                  <a:pos x="22" y="0"/>
                </a:cxn>
                <a:cxn ang="0">
                  <a:pos x="24" y="7"/>
                </a:cxn>
                <a:cxn ang="0">
                  <a:pos x="24" y="15"/>
                </a:cxn>
                <a:cxn ang="0">
                  <a:pos x="19" y="17"/>
                </a:cxn>
                <a:cxn ang="0">
                  <a:pos x="12" y="15"/>
                </a:cxn>
                <a:cxn ang="0">
                  <a:pos x="6" y="12"/>
                </a:cxn>
                <a:cxn ang="0">
                  <a:pos x="0" y="9"/>
                </a:cxn>
              </a:cxnLst>
              <a:rect l="0" t="0" r="r" b="b"/>
              <a:pathLst>
                <a:path w="24" h="17">
                  <a:moveTo>
                    <a:pt x="0" y="9"/>
                  </a:moveTo>
                  <a:lnTo>
                    <a:pt x="22" y="0"/>
                  </a:lnTo>
                  <a:lnTo>
                    <a:pt x="24" y="7"/>
                  </a:lnTo>
                  <a:lnTo>
                    <a:pt x="24" y="15"/>
                  </a:lnTo>
                  <a:lnTo>
                    <a:pt x="19" y="17"/>
                  </a:lnTo>
                  <a:lnTo>
                    <a:pt x="12" y="15"/>
                  </a:lnTo>
                  <a:lnTo>
                    <a:pt x="6" y="12"/>
                  </a:lnTo>
                  <a:lnTo>
                    <a:pt x="0" y="9"/>
                  </a:lnTo>
                  <a:close/>
                </a:path>
              </a:pathLst>
            </a:custGeom>
            <a:solidFill>
              <a:srgbClr val="1F1A17"/>
            </a:solidFill>
            <a:ln w="9525">
              <a:noFill/>
              <a:round/>
              <a:headEnd/>
              <a:tailEnd/>
            </a:ln>
          </p:spPr>
          <p:txBody>
            <a:bodyPr/>
            <a:lstStyle/>
            <a:p>
              <a:endParaRPr lang="en-US"/>
            </a:p>
          </p:txBody>
        </p:sp>
        <p:sp>
          <p:nvSpPr>
            <p:cNvPr id="5678" name="Freeform 1582"/>
            <p:cNvSpPr>
              <a:spLocks/>
            </p:cNvSpPr>
            <p:nvPr/>
          </p:nvSpPr>
          <p:spPr bwMode="auto">
            <a:xfrm>
              <a:off x="3862" y="3363"/>
              <a:ext cx="21" cy="21"/>
            </a:xfrm>
            <a:custGeom>
              <a:avLst/>
              <a:gdLst/>
              <a:ahLst/>
              <a:cxnLst>
                <a:cxn ang="0">
                  <a:pos x="21" y="0"/>
                </a:cxn>
                <a:cxn ang="0">
                  <a:pos x="18" y="4"/>
                </a:cxn>
                <a:cxn ang="0">
                  <a:pos x="10" y="9"/>
                </a:cxn>
                <a:cxn ang="0">
                  <a:pos x="3" y="16"/>
                </a:cxn>
                <a:cxn ang="0">
                  <a:pos x="0" y="19"/>
                </a:cxn>
                <a:cxn ang="0">
                  <a:pos x="5" y="21"/>
                </a:cxn>
                <a:cxn ang="0">
                  <a:pos x="10" y="16"/>
                </a:cxn>
                <a:cxn ang="0">
                  <a:pos x="18" y="9"/>
                </a:cxn>
                <a:cxn ang="0">
                  <a:pos x="21" y="4"/>
                </a:cxn>
                <a:cxn ang="0">
                  <a:pos x="21" y="0"/>
                </a:cxn>
              </a:cxnLst>
              <a:rect l="0" t="0" r="r" b="b"/>
              <a:pathLst>
                <a:path w="21" h="21">
                  <a:moveTo>
                    <a:pt x="21" y="0"/>
                  </a:moveTo>
                  <a:lnTo>
                    <a:pt x="18" y="4"/>
                  </a:lnTo>
                  <a:lnTo>
                    <a:pt x="10" y="9"/>
                  </a:lnTo>
                  <a:lnTo>
                    <a:pt x="3" y="16"/>
                  </a:lnTo>
                  <a:lnTo>
                    <a:pt x="0" y="19"/>
                  </a:lnTo>
                  <a:lnTo>
                    <a:pt x="5" y="21"/>
                  </a:lnTo>
                  <a:lnTo>
                    <a:pt x="10" y="16"/>
                  </a:lnTo>
                  <a:lnTo>
                    <a:pt x="18" y="9"/>
                  </a:lnTo>
                  <a:lnTo>
                    <a:pt x="21" y="4"/>
                  </a:lnTo>
                  <a:lnTo>
                    <a:pt x="21" y="0"/>
                  </a:lnTo>
                  <a:close/>
                </a:path>
              </a:pathLst>
            </a:custGeom>
            <a:solidFill>
              <a:srgbClr val="1F1A17"/>
            </a:solidFill>
            <a:ln w="9525">
              <a:noFill/>
              <a:round/>
              <a:headEnd/>
              <a:tailEnd/>
            </a:ln>
          </p:spPr>
          <p:txBody>
            <a:bodyPr/>
            <a:lstStyle/>
            <a:p>
              <a:endParaRPr lang="en-US"/>
            </a:p>
          </p:txBody>
        </p:sp>
        <p:sp>
          <p:nvSpPr>
            <p:cNvPr id="5679" name="Freeform 1583"/>
            <p:cNvSpPr>
              <a:spLocks/>
            </p:cNvSpPr>
            <p:nvPr/>
          </p:nvSpPr>
          <p:spPr bwMode="auto">
            <a:xfrm>
              <a:off x="3952" y="3402"/>
              <a:ext cx="33" cy="22"/>
            </a:xfrm>
            <a:custGeom>
              <a:avLst/>
              <a:gdLst/>
              <a:ahLst/>
              <a:cxnLst>
                <a:cxn ang="0">
                  <a:pos x="23" y="0"/>
                </a:cxn>
                <a:cxn ang="0">
                  <a:pos x="26" y="3"/>
                </a:cxn>
                <a:cxn ang="0">
                  <a:pos x="33" y="8"/>
                </a:cxn>
                <a:cxn ang="0">
                  <a:pos x="33" y="15"/>
                </a:cxn>
                <a:cxn ang="0">
                  <a:pos x="33" y="20"/>
                </a:cxn>
                <a:cxn ang="0">
                  <a:pos x="23" y="8"/>
                </a:cxn>
                <a:cxn ang="0">
                  <a:pos x="23" y="18"/>
                </a:cxn>
                <a:cxn ang="0">
                  <a:pos x="18" y="15"/>
                </a:cxn>
                <a:cxn ang="0">
                  <a:pos x="13" y="13"/>
                </a:cxn>
                <a:cxn ang="0">
                  <a:pos x="11" y="18"/>
                </a:cxn>
                <a:cxn ang="0">
                  <a:pos x="11" y="22"/>
                </a:cxn>
                <a:cxn ang="0">
                  <a:pos x="0" y="15"/>
                </a:cxn>
                <a:cxn ang="0">
                  <a:pos x="1" y="15"/>
                </a:cxn>
                <a:cxn ang="0">
                  <a:pos x="1" y="15"/>
                </a:cxn>
                <a:cxn ang="0">
                  <a:pos x="3" y="15"/>
                </a:cxn>
                <a:cxn ang="0">
                  <a:pos x="5" y="12"/>
                </a:cxn>
                <a:cxn ang="0">
                  <a:pos x="5" y="3"/>
                </a:cxn>
                <a:cxn ang="0">
                  <a:pos x="3" y="2"/>
                </a:cxn>
                <a:cxn ang="0">
                  <a:pos x="6" y="2"/>
                </a:cxn>
                <a:cxn ang="0">
                  <a:pos x="13" y="3"/>
                </a:cxn>
                <a:cxn ang="0">
                  <a:pos x="18" y="7"/>
                </a:cxn>
                <a:cxn ang="0">
                  <a:pos x="20" y="8"/>
                </a:cxn>
                <a:cxn ang="0">
                  <a:pos x="23" y="0"/>
                </a:cxn>
              </a:cxnLst>
              <a:rect l="0" t="0" r="r" b="b"/>
              <a:pathLst>
                <a:path w="33" h="22">
                  <a:moveTo>
                    <a:pt x="23" y="0"/>
                  </a:moveTo>
                  <a:lnTo>
                    <a:pt x="26" y="3"/>
                  </a:lnTo>
                  <a:lnTo>
                    <a:pt x="33" y="8"/>
                  </a:lnTo>
                  <a:lnTo>
                    <a:pt x="33" y="15"/>
                  </a:lnTo>
                  <a:lnTo>
                    <a:pt x="33" y="20"/>
                  </a:lnTo>
                  <a:lnTo>
                    <a:pt x="23" y="8"/>
                  </a:lnTo>
                  <a:lnTo>
                    <a:pt x="23" y="18"/>
                  </a:lnTo>
                  <a:lnTo>
                    <a:pt x="18" y="15"/>
                  </a:lnTo>
                  <a:lnTo>
                    <a:pt x="13" y="13"/>
                  </a:lnTo>
                  <a:lnTo>
                    <a:pt x="11" y="18"/>
                  </a:lnTo>
                  <a:lnTo>
                    <a:pt x="11" y="22"/>
                  </a:lnTo>
                  <a:lnTo>
                    <a:pt x="0" y="15"/>
                  </a:lnTo>
                  <a:lnTo>
                    <a:pt x="1" y="15"/>
                  </a:lnTo>
                  <a:lnTo>
                    <a:pt x="1" y="15"/>
                  </a:lnTo>
                  <a:lnTo>
                    <a:pt x="3" y="15"/>
                  </a:lnTo>
                  <a:lnTo>
                    <a:pt x="5" y="12"/>
                  </a:lnTo>
                  <a:lnTo>
                    <a:pt x="5" y="3"/>
                  </a:lnTo>
                  <a:lnTo>
                    <a:pt x="3" y="2"/>
                  </a:lnTo>
                  <a:lnTo>
                    <a:pt x="6" y="2"/>
                  </a:lnTo>
                  <a:lnTo>
                    <a:pt x="13" y="3"/>
                  </a:lnTo>
                  <a:lnTo>
                    <a:pt x="18" y="7"/>
                  </a:lnTo>
                  <a:lnTo>
                    <a:pt x="20" y="8"/>
                  </a:lnTo>
                  <a:lnTo>
                    <a:pt x="23" y="0"/>
                  </a:lnTo>
                  <a:close/>
                </a:path>
              </a:pathLst>
            </a:custGeom>
            <a:solidFill>
              <a:srgbClr val="1F1A17"/>
            </a:solidFill>
            <a:ln w="9525">
              <a:noFill/>
              <a:round/>
              <a:headEnd/>
              <a:tailEnd/>
            </a:ln>
          </p:spPr>
          <p:txBody>
            <a:bodyPr/>
            <a:lstStyle/>
            <a:p>
              <a:endParaRPr lang="en-US"/>
            </a:p>
          </p:txBody>
        </p:sp>
        <p:sp>
          <p:nvSpPr>
            <p:cNvPr id="5680" name="Freeform 1584"/>
            <p:cNvSpPr>
              <a:spLocks/>
            </p:cNvSpPr>
            <p:nvPr/>
          </p:nvSpPr>
          <p:spPr bwMode="auto">
            <a:xfrm>
              <a:off x="3830" y="3444"/>
              <a:ext cx="23" cy="16"/>
            </a:xfrm>
            <a:custGeom>
              <a:avLst/>
              <a:gdLst/>
              <a:ahLst/>
              <a:cxnLst>
                <a:cxn ang="0">
                  <a:pos x="0" y="15"/>
                </a:cxn>
                <a:cxn ang="0">
                  <a:pos x="1" y="11"/>
                </a:cxn>
                <a:cxn ang="0">
                  <a:pos x="5" y="6"/>
                </a:cxn>
                <a:cxn ang="0">
                  <a:pos x="6" y="3"/>
                </a:cxn>
                <a:cxn ang="0">
                  <a:pos x="8" y="0"/>
                </a:cxn>
                <a:cxn ang="0">
                  <a:pos x="11" y="0"/>
                </a:cxn>
                <a:cxn ang="0">
                  <a:pos x="13" y="0"/>
                </a:cxn>
                <a:cxn ang="0">
                  <a:pos x="21" y="10"/>
                </a:cxn>
                <a:cxn ang="0">
                  <a:pos x="23" y="16"/>
                </a:cxn>
                <a:cxn ang="0">
                  <a:pos x="18" y="15"/>
                </a:cxn>
                <a:cxn ang="0">
                  <a:pos x="8" y="15"/>
                </a:cxn>
                <a:cxn ang="0">
                  <a:pos x="3" y="16"/>
                </a:cxn>
                <a:cxn ang="0">
                  <a:pos x="0" y="15"/>
                </a:cxn>
              </a:cxnLst>
              <a:rect l="0" t="0" r="r" b="b"/>
              <a:pathLst>
                <a:path w="23" h="16">
                  <a:moveTo>
                    <a:pt x="0" y="15"/>
                  </a:moveTo>
                  <a:lnTo>
                    <a:pt x="1" y="11"/>
                  </a:lnTo>
                  <a:lnTo>
                    <a:pt x="5" y="6"/>
                  </a:lnTo>
                  <a:lnTo>
                    <a:pt x="6" y="3"/>
                  </a:lnTo>
                  <a:lnTo>
                    <a:pt x="8" y="0"/>
                  </a:lnTo>
                  <a:lnTo>
                    <a:pt x="11" y="0"/>
                  </a:lnTo>
                  <a:lnTo>
                    <a:pt x="13" y="0"/>
                  </a:lnTo>
                  <a:lnTo>
                    <a:pt x="21" y="10"/>
                  </a:lnTo>
                  <a:lnTo>
                    <a:pt x="23" y="16"/>
                  </a:lnTo>
                  <a:lnTo>
                    <a:pt x="18" y="15"/>
                  </a:lnTo>
                  <a:lnTo>
                    <a:pt x="8" y="15"/>
                  </a:lnTo>
                  <a:lnTo>
                    <a:pt x="3" y="16"/>
                  </a:lnTo>
                  <a:lnTo>
                    <a:pt x="0" y="15"/>
                  </a:lnTo>
                  <a:close/>
                </a:path>
              </a:pathLst>
            </a:custGeom>
            <a:solidFill>
              <a:srgbClr val="1F1A17"/>
            </a:solidFill>
            <a:ln w="9525">
              <a:noFill/>
              <a:round/>
              <a:headEnd/>
              <a:tailEnd/>
            </a:ln>
          </p:spPr>
          <p:txBody>
            <a:bodyPr/>
            <a:lstStyle/>
            <a:p>
              <a:endParaRPr lang="en-US"/>
            </a:p>
          </p:txBody>
        </p:sp>
        <p:sp>
          <p:nvSpPr>
            <p:cNvPr id="5681" name="Freeform 1585"/>
            <p:cNvSpPr>
              <a:spLocks/>
            </p:cNvSpPr>
            <p:nvPr/>
          </p:nvSpPr>
          <p:spPr bwMode="auto">
            <a:xfrm>
              <a:off x="3758" y="3399"/>
              <a:ext cx="35" cy="33"/>
            </a:xfrm>
            <a:custGeom>
              <a:avLst/>
              <a:gdLst/>
              <a:ahLst/>
              <a:cxnLst>
                <a:cxn ang="0">
                  <a:pos x="10" y="0"/>
                </a:cxn>
                <a:cxn ang="0">
                  <a:pos x="8" y="0"/>
                </a:cxn>
                <a:cxn ang="0">
                  <a:pos x="5" y="3"/>
                </a:cxn>
                <a:cxn ang="0">
                  <a:pos x="2" y="6"/>
                </a:cxn>
                <a:cxn ang="0">
                  <a:pos x="0" y="11"/>
                </a:cxn>
                <a:cxn ang="0">
                  <a:pos x="2" y="18"/>
                </a:cxn>
                <a:cxn ang="0">
                  <a:pos x="7" y="25"/>
                </a:cxn>
                <a:cxn ang="0">
                  <a:pos x="12" y="30"/>
                </a:cxn>
                <a:cxn ang="0">
                  <a:pos x="13" y="33"/>
                </a:cxn>
                <a:cxn ang="0">
                  <a:pos x="13" y="18"/>
                </a:cxn>
                <a:cxn ang="0">
                  <a:pos x="25" y="33"/>
                </a:cxn>
                <a:cxn ang="0">
                  <a:pos x="28" y="30"/>
                </a:cxn>
                <a:cxn ang="0">
                  <a:pos x="27" y="23"/>
                </a:cxn>
                <a:cxn ang="0">
                  <a:pos x="28" y="11"/>
                </a:cxn>
                <a:cxn ang="0">
                  <a:pos x="32" y="5"/>
                </a:cxn>
                <a:cxn ang="0">
                  <a:pos x="35" y="3"/>
                </a:cxn>
                <a:cxn ang="0">
                  <a:pos x="12" y="8"/>
                </a:cxn>
                <a:cxn ang="0">
                  <a:pos x="10" y="0"/>
                </a:cxn>
              </a:cxnLst>
              <a:rect l="0" t="0" r="r" b="b"/>
              <a:pathLst>
                <a:path w="35" h="33">
                  <a:moveTo>
                    <a:pt x="10" y="0"/>
                  </a:moveTo>
                  <a:lnTo>
                    <a:pt x="8" y="0"/>
                  </a:lnTo>
                  <a:lnTo>
                    <a:pt x="5" y="3"/>
                  </a:lnTo>
                  <a:lnTo>
                    <a:pt x="2" y="6"/>
                  </a:lnTo>
                  <a:lnTo>
                    <a:pt x="0" y="11"/>
                  </a:lnTo>
                  <a:lnTo>
                    <a:pt x="2" y="18"/>
                  </a:lnTo>
                  <a:lnTo>
                    <a:pt x="7" y="25"/>
                  </a:lnTo>
                  <a:lnTo>
                    <a:pt x="12" y="30"/>
                  </a:lnTo>
                  <a:lnTo>
                    <a:pt x="13" y="33"/>
                  </a:lnTo>
                  <a:lnTo>
                    <a:pt x="13" y="18"/>
                  </a:lnTo>
                  <a:lnTo>
                    <a:pt x="25" y="33"/>
                  </a:lnTo>
                  <a:lnTo>
                    <a:pt x="28" y="30"/>
                  </a:lnTo>
                  <a:lnTo>
                    <a:pt x="27" y="23"/>
                  </a:lnTo>
                  <a:lnTo>
                    <a:pt x="28" y="11"/>
                  </a:lnTo>
                  <a:lnTo>
                    <a:pt x="32" y="5"/>
                  </a:lnTo>
                  <a:lnTo>
                    <a:pt x="35" y="3"/>
                  </a:lnTo>
                  <a:lnTo>
                    <a:pt x="12" y="8"/>
                  </a:lnTo>
                  <a:lnTo>
                    <a:pt x="10" y="0"/>
                  </a:lnTo>
                  <a:close/>
                </a:path>
              </a:pathLst>
            </a:custGeom>
            <a:solidFill>
              <a:srgbClr val="1F1A17"/>
            </a:solidFill>
            <a:ln w="9525">
              <a:noFill/>
              <a:round/>
              <a:headEnd/>
              <a:tailEnd/>
            </a:ln>
          </p:spPr>
          <p:txBody>
            <a:bodyPr/>
            <a:lstStyle/>
            <a:p>
              <a:endParaRPr lang="en-US"/>
            </a:p>
          </p:txBody>
        </p:sp>
        <p:sp>
          <p:nvSpPr>
            <p:cNvPr id="5682" name="Freeform 1586"/>
            <p:cNvSpPr>
              <a:spLocks/>
            </p:cNvSpPr>
            <p:nvPr/>
          </p:nvSpPr>
          <p:spPr bwMode="auto">
            <a:xfrm>
              <a:off x="3638" y="3384"/>
              <a:ext cx="53" cy="38"/>
            </a:xfrm>
            <a:custGeom>
              <a:avLst/>
              <a:gdLst/>
              <a:ahLst/>
              <a:cxnLst>
                <a:cxn ang="0">
                  <a:pos x="0" y="0"/>
                </a:cxn>
                <a:cxn ang="0">
                  <a:pos x="13" y="5"/>
                </a:cxn>
                <a:cxn ang="0">
                  <a:pos x="28" y="13"/>
                </a:cxn>
                <a:cxn ang="0">
                  <a:pos x="36" y="18"/>
                </a:cxn>
                <a:cxn ang="0">
                  <a:pos x="45" y="21"/>
                </a:cxn>
                <a:cxn ang="0">
                  <a:pos x="50" y="30"/>
                </a:cxn>
                <a:cxn ang="0">
                  <a:pos x="53" y="35"/>
                </a:cxn>
                <a:cxn ang="0">
                  <a:pos x="51" y="38"/>
                </a:cxn>
                <a:cxn ang="0">
                  <a:pos x="48" y="38"/>
                </a:cxn>
                <a:cxn ang="0">
                  <a:pos x="45" y="36"/>
                </a:cxn>
                <a:cxn ang="0">
                  <a:pos x="43" y="35"/>
                </a:cxn>
                <a:cxn ang="0">
                  <a:pos x="36" y="30"/>
                </a:cxn>
                <a:cxn ang="0">
                  <a:pos x="33" y="26"/>
                </a:cxn>
                <a:cxn ang="0">
                  <a:pos x="31" y="30"/>
                </a:cxn>
                <a:cxn ang="0">
                  <a:pos x="31" y="31"/>
                </a:cxn>
                <a:cxn ang="0">
                  <a:pos x="28" y="33"/>
                </a:cxn>
                <a:cxn ang="0">
                  <a:pos x="25" y="33"/>
                </a:cxn>
                <a:cxn ang="0">
                  <a:pos x="23" y="28"/>
                </a:cxn>
                <a:cxn ang="0">
                  <a:pos x="21" y="25"/>
                </a:cxn>
                <a:cxn ang="0">
                  <a:pos x="18" y="21"/>
                </a:cxn>
                <a:cxn ang="0">
                  <a:pos x="13" y="18"/>
                </a:cxn>
                <a:cxn ang="0">
                  <a:pos x="13" y="15"/>
                </a:cxn>
                <a:cxn ang="0">
                  <a:pos x="15" y="10"/>
                </a:cxn>
                <a:cxn ang="0">
                  <a:pos x="8" y="5"/>
                </a:cxn>
                <a:cxn ang="0">
                  <a:pos x="0" y="0"/>
                </a:cxn>
              </a:cxnLst>
              <a:rect l="0" t="0" r="r" b="b"/>
              <a:pathLst>
                <a:path w="53" h="38">
                  <a:moveTo>
                    <a:pt x="0" y="0"/>
                  </a:moveTo>
                  <a:lnTo>
                    <a:pt x="13" y="5"/>
                  </a:lnTo>
                  <a:lnTo>
                    <a:pt x="28" y="13"/>
                  </a:lnTo>
                  <a:lnTo>
                    <a:pt x="36" y="18"/>
                  </a:lnTo>
                  <a:lnTo>
                    <a:pt x="45" y="21"/>
                  </a:lnTo>
                  <a:lnTo>
                    <a:pt x="50" y="30"/>
                  </a:lnTo>
                  <a:lnTo>
                    <a:pt x="53" y="35"/>
                  </a:lnTo>
                  <a:lnTo>
                    <a:pt x="51" y="38"/>
                  </a:lnTo>
                  <a:lnTo>
                    <a:pt x="48" y="38"/>
                  </a:lnTo>
                  <a:lnTo>
                    <a:pt x="45" y="36"/>
                  </a:lnTo>
                  <a:lnTo>
                    <a:pt x="43" y="35"/>
                  </a:lnTo>
                  <a:lnTo>
                    <a:pt x="36" y="30"/>
                  </a:lnTo>
                  <a:lnTo>
                    <a:pt x="33" y="26"/>
                  </a:lnTo>
                  <a:lnTo>
                    <a:pt x="31" y="30"/>
                  </a:lnTo>
                  <a:lnTo>
                    <a:pt x="31" y="31"/>
                  </a:lnTo>
                  <a:lnTo>
                    <a:pt x="28" y="33"/>
                  </a:lnTo>
                  <a:lnTo>
                    <a:pt x="25" y="33"/>
                  </a:lnTo>
                  <a:lnTo>
                    <a:pt x="23" y="28"/>
                  </a:lnTo>
                  <a:lnTo>
                    <a:pt x="21" y="25"/>
                  </a:lnTo>
                  <a:lnTo>
                    <a:pt x="18" y="21"/>
                  </a:lnTo>
                  <a:lnTo>
                    <a:pt x="13" y="18"/>
                  </a:lnTo>
                  <a:lnTo>
                    <a:pt x="13" y="15"/>
                  </a:lnTo>
                  <a:lnTo>
                    <a:pt x="15" y="10"/>
                  </a:lnTo>
                  <a:lnTo>
                    <a:pt x="8" y="5"/>
                  </a:lnTo>
                  <a:lnTo>
                    <a:pt x="0" y="0"/>
                  </a:lnTo>
                  <a:close/>
                </a:path>
              </a:pathLst>
            </a:custGeom>
            <a:solidFill>
              <a:srgbClr val="1F1A17"/>
            </a:solidFill>
            <a:ln w="9525">
              <a:noFill/>
              <a:round/>
              <a:headEnd/>
              <a:tailEnd/>
            </a:ln>
          </p:spPr>
          <p:txBody>
            <a:bodyPr/>
            <a:lstStyle/>
            <a:p>
              <a:endParaRPr lang="en-US"/>
            </a:p>
          </p:txBody>
        </p:sp>
        <p:sp>
          <p:nvSpPr>
            <p:cNvPr id="5683" name="Freeform 1587"/>
            <p:cNvSpPr>
              <a:spLocks/>
            </p:cNvSpPr>
            <p:nvPr/>
          </p:nvSpPr>
          <p:spPr bwMode="auto">
            <a:xfrm>
              <a:off x="3706" y="3387"/>
              <a:ext cx="45" cy="22"/>
            </a:xfrm>
            <a:custGeom>
              <a:avLst/>
              <a:gdLst/>
              <a:ahLst/>
              <a:cxnLst>
                <a:cxn ang="0">
                  <a:pos x="8" y="0"/>
                </a:cxn>
                <a:cxn ang="0">
                  <a:pos x="0" y="3"/>
                </a:cxn>
                <a:cxn ang="0">
                  <a:pos x="2" y="13"/>
                </a:cxn>
                <a:cxn ang="0">
                  <a:pos x="7" y="17"/>
                </a:cxn>
                <a:cxn ang="0">
                  <a:pos x="18" y="22"/>
                </a:cxn>
                <a:cxn ang="0">
                  <a:pos x="35" y="20"/>
                </a:cxn>
                <a:cxn ang="0">
                  <a:pos x="45" y="17"/>
                </a:cxn>
                <a:cxn ang="0">
                  <a:pos x="37" y="17"/>
                </a:cxn>
                <a:cxn ang="0">
                  <a:pos x="23" y="15"/>
                </a:cxn>
                <a:cxn ang="0">
                  <a:pos x="17" y="12"/>
                </a:cxn>
                <a:cxn ang="0">
                  <a:pos x="12" y="7"/>
                </a:cxn>
                <a:cxn ang="0">
                  <a:pos x="10" y="2"/>
                </a:cxn>
                <a:cxn ang="0">
                  <a:pos x="8" y="0"/>
                </a:cxn>
              </a:cxnLst>
              <a:rect l="0" t="0" r="r" b="b"/>
              <a:pathLst>
                <a:path w="45" h="22">
                  <a:moveTo>
                    <a:pt x="8" y="0"/>
                  </a:moveTo>
                  <a:lnTo>
                    <a:pt x="0" y="3"/>
                  </a:lnTo>
                  <a:lnTo>
                    <a:pt x="2" y="13"/>
                  </a:lnTo>
                  <a:lnTo>
                    <a:pt x="7" y="17"/>
                  </a:lnTo>
                  <a:lnTo>
                    <a:pt x="18" y="22"/>
                  </a:lnTo>
                  <a:lnTo>
                    <a:pt x="35" y="20"/>
                  </a:lnTo>
                  <a:lnTo>
                    <a:pt x="45" y="17"/>
                  </a:lnTo>
                  <a:lnTo>
                    <a:pt x="37" y="17"/>
                  </a:lnTo>
                  <a:lnTo>
                    <a:pt x="23" y="15"/>
                  </a:lnTo>
                  <a:lnTo>
                    <a:pt x="17" y="12"/>
                  </a:lnTo>
                  <a:lnTo>
                    <a:pt x="12" y="7"/>
                  </a:lnTo>
                  <a:lnTo>
                    <a:pt x="10" y="2"/>
                  </a:lnTo>
                  <a:lnTo>
                    <a:pt x="8" y="0"/>
                  </a:lnTo>
                  <a:close/>
                </a:path>
              </a:pathLst>
            </a:custGeom>
            <a:solidFill>
              <a:srgbClr val="1F1A17"/>
            </a:solidFill>
            <a:ln w="9525">
              <a:noFill/>
              <a:round/>
              <a:headEnd/>
              <a:tailEnd/>
            </a:ln>
          </p:spPr>
          <p:txBody>
            <a:bodyPr/>
            <a:lstStyle/>
            <a:p>
              <a:endParaRPr lang="en-US"/>
            </a:p>
          </p:txBody>
        </p:sp>
        <p:sp>
          <p:nvSpPr>
            <p:cNvPr id="5684" name="Freeform 1588"/>
            <p:cNvSpPr>
              <a:spLocks/>
            </p:cNvSpPr>
            <p:nvPr/>
          </p:nvSpPr>
          <p:spPr bwMode="auto">
            <a:xfrm>
              <a:off x="3612" y="3429"/>
              <a:ext cx="26" cy="18"/>
            </a:xfrm>
            <a:custGeom>
              <a:avLst/>
              <a:gdLst/>
              <a:ahLst/>
              <a:cxnLst>
                <a:cxn ang="0">
                  <a:pos x="0" y="10"/>
                </a:cxn>
                <a:cxn ang="0">
                  <a:pos x="24" y="0"/>
                </a:cxn>
                <a:cxn ang="0">
                  <a:pos x="26" y="6"/>
                </a:cxn>
                <a:cxn ang="0">
                  <a:pos x="24" y="16"/>
                </a:cxn>
                <a:cxn ang="0">
                  <a:pos x="19" y="18"/>
                </a:cxn>
                <a:cxn ang="0">
                  <a:pos x="14" y="16"/>
                </a:cxn>
                <a:cxn ang="0">
                  <a:pos x="6" y="13"/>
                </a:cxn>
                <a:cxn ang="0">
                  <a:pos x="0" y="10"/>
                </a:cxn>
              </a:cxnLst>
              <a:rect l="0" t="0" r="r" b="b"/>
              <a:pathLst>
                <a:path w="26" h="18">
                  <a:moveTo>
                    <a:pt x="0" y="10"/>
                  </a:moveTo>
                  <a:lnTo>
                    <a:pt x="24" y="0"/>
                  </a:lnTo>
                  <a:lnTo>
                    <a:pt x="26" y="6"/>
                  </a:lnTo>
                  <a:lnTo>
                    <a:pt x="24" y="16"/>
                  </a:lnTo>
                  <a:lnTo>
                    <a:pt x="19" y="18"/>
                  </a:lnTo>
                  <a:lnTo>
                    <a:pt x="14" y="16"/>
                  </a:lnTo>
                  <a:lnTo>
                    <a:pt x="6" y="13"/>
                  </a:lnTo>
                  <a:lnTo>
                    <a:pt x="0" y="10"/>
                  </a:lnTo>
                  <a:close/>
                </a:path>
              </a:pathLst>
            </a:custGeom>
            <a:solidFill>
              <a:srgbClr val="1F1A17"/>
            </a:solidFill>
            <a:ln w="9525">
              <a:noFill/>
              <a:round/>
              <a:headEnd/>
              <a:tailEnd/>
            </a:ln>
          </p:spPr>
          <p:txBody>
            <a:bodyPr/>
            <a:lstStyle/>
            <a:p>
              <a:endParaRPr lang="en-US"/>
            </a:p>
          </p:txBody>
        </p:sp>
      </p:grpSp>
      <p:grpSp>
        <p:nvGrpSpPr>
          <p:cNvPr id="14" name="Group 1589"/>
          <p:cNvGrpSpPr>
            <a:grpSpLocks/>
          </p:cNvGrpSpPr>
          <p:nvPr/>
        </p:nvGrpSpPr>
        <p:grpSpPr bwMode="auto">
          <a:xfrm>
            <a:off x="1838325" y="4216400"/>
            <a:ext cx="984250" cy="1685925"/>
            <a:chOff x="725" y="2679"/>
            <a:chExt cx="620" cy="1062"/>
          </a:xfrm>
        </p:grpSpPr>
        <p:sp>
          <p:nvSpPr>
            <p:cNvPr id="5686" name="Freeform 1590"/>
            <p:cNvSpPr>
              <a:spLocks/>
            </p:cNvSpPr>
            <p:nvPr/>
          </p:nvSpPr>
          <p:spPr bwMode="auto">
            <a:xfrm>
              <a:off x="725" y="3604"/>
              <a:ext cx="45" cy="42"/>
            </a:xfrm>
            <a:custGeom>
              <a:avLst/>
              <a:gdLst/>
              <a:ahLst/>
              <a:cxnLst>
                <a:cxn ang="0">
                  <a:pos x="0" y="0"/>
                </a:cxn>
                <a:cxn ang="0">
                  <a:pos x="10" y="5"/>
                </a:cxn>
                <a:cxn ang="0">
                  <a:pos x="23" y="14"/>
                </a:cxn>
                <a:cxn ang="0">
                  <a:pos x="30" y="19"/>
                </a:cxn>
                <a:cxn ang="0">
                  <a:pos x="36" y="24"/>
                </a:cxn>
                <a:cxn ang="0">
                  <a:pos x="41" y="32"/>
                </a:cxn>
                <a:cxn ang="0">
                  <a:pos x="45" y="39"/>
                </a:cxn>
                <a:cxn ang="0">
                  <a:pos x="43" y="40"/>
                </a:cxn>
                <a:cxn ang="0">
                  <a:pos x="40" y="42"/>
                </a:cxn>
                <a:cxn ang="0">
                  <a:pos x="38" y="40"/>
                </a:cxn>
                <a:cxn ang="0">
                  <a:pos x="35" y="39"/>
                </a:cxn>
                <a:cxn ang="0">
                  <a:pos x="31" y="34"/>
                </a:cxn>
                <a:cxn ang="0">
                  <a:pos x="28" y="29"/>
                </a:cxn>
                <a:cxn ang="0">
                  <a:pos x="26" y="32"/>
                </a:cxn>
                <a:cxn ang="0">
                  <a:pos x="26" y="35"/>
                </a:cxn>
                <a:cxn ang="0">
                  <a:pos x="23" y="35"/>
                </a:cxn>
                <a:cxn ang="0">
                  <a:pos x="20" y="35"/>
                </a:cxn>
                <a:cxn ang="0">
                  <a:pos x="20" y="30"/>
                </a:cxn>
                <a:cxn ang="0">
                  <a:pos x="18" y="27"/>
                </a:cxn>
                <a:cxn ang="0">
                  <a:pos x="15" y="24"/>
                </a:cxn>
                <a:cxn ang="0">
                  <a:pos x="11" y="20"/>
                </a:cxn>
                <a:cxn ang="0">
                  <a:pos x="11" y="15"/>
                </a:cxn>
                <a:cxn ang="0">
                  <a:pos x="11" y="10"/>
                </a:cxn>
                <a:cxn ang="0">
                  <a:pos x="6" y="5"/>
                </a:cxn>
                <a:cxn ang="0">
                  <a:pos x="0" y="0"/>
                </a:cxn>
              </a:cxnLst>
              <a:rect l="0" t="0" r="r" b="b"/>
              <a:pathLst>
                <a:path w="45" h="42">
                  <a:moveTo>
                    <a:pt x="0" y="0"/>
                  </a:moveTo>
                  <a:lnTo>
                    <a:pt x="10" y="5"/>
                  </a:lnTo>
                  <a:lnTo>
                    <a:pt x="23" y="14"/>
                  </a:lnTo>
                  <a:lnTo>
                    <a:pt x="30" y="19"/>
                  </a:lnTo>
                  <a:lnTo>
                    <a:pt x="36" y="24"/>
                  </a:lnTo>
                  <a:lnTo>
                    <a:pt x="41" y="32"/>
                  </a:lnTo>
                  <a:lnTo>
                    <a:pt x="45" y="39"/>
                  </a:lnTo>
                  <a:lnTo>
                    <a:pt x="43" y="40"/>
                  </a:lnTo>
                  <a:lnTo>
                    <a:pt x="40" y="42"/>
                  </a:lnTo>
                  <a:lnTo>
                    <a:pt x="38" y="40"/>
                  </a:lnTo>
                  <a:lnTo>
                    <a:pt x="35" y="39"/>
                  </a:lnTo>
                  <a:lnTo>
                    <a:pt x="31" y="34"/>
                  </a:lnTo>
                  <a:lnTo>
                    <a:pt x="28" y="29"/>
                  </a:lnTo>
                  <a:lnTo>
                    <a:pt x="26" y="32"/>
                  </a:lnTo>
                  <a:lnTo>
                    <a:pt x="26" y="35"/>
                  </a:lnTo>
                  <a:lnTo>
                    <a:pt x="23" y="35"/>
                  </a:lnTo>
                  <a:lnTo>
                    <a:pt x="20" y="35"/>
                  </a:lnTo>
                  <a:lnTo>
                    <a:pt x="20" y="30"/>
                  </a:lnTo>
                  <a:lnTo>
                    <a:pt x="18" y="27"/>
                  </a:lnTo>
                  <a:lnTo>
                    <a:pt x="15" y="24"/>
                  </a:lnTo>
                  <a:lnTo>
                    <a:pt x="11" y="20"/>
                  </a:lnTo>
                  <a:lnTo>
                    <a:pt x="11" y="15"/>
                  </a:lnTo>
                  <a:lnTo>
                    <a:pt x="11" y="10"/>
                  </a:lnTo>
                  <a:lnTo>
                    <a:pt x="6" y="5"/>
                  </a:lnTo>
                  <a:lnTo>
                    <a:pt x="0" y="0"/>
                  </a:lnTo>
                  <a:close/>
                </a:path>
              </a:pathLst>
            </a:custGeom>
            <a:solidFill>
              <a:srgbClr val="1F1A17"/>
            </a:solidFill>
            <a:ln w="9525">
              <a:noFill/>
              <a:round/>
              <a:headEnd/>
              <a:tailEnd/>
            </a:ln>
          </p:spPr>
          <p:txBody>
            <a:bodyPr/>
            <a:lstStyle/>
            <a:p>
              <a:endParaRPr lang="en-US"/>
            </a:p>
          </p:txBody>
        </p:sp>
        <p:sp>
          <p:nvSpPr>
            <p:cNvPr id="5687" name="Freeform 1591"/>
            <p:cNvSpPr>
              <a:spLocks/>
            </p:cNvSpPr>
            <p:nvPr/>
          </p:nvSpPr>
          <p:spPr bwMode="auto">
            <a:xfrm>
              <a:off x="781" y="3608"/>
              <a:ext cx="39" cy="23"/>
            </a:xfrm>
            <a:custGeom>
              <a:avLst/>
              <a:gdLst/>
              <a:ahLst/>
              <a:cxnLst>
                <a:cxn ang="0">
                  <a:pos x="9" y="0"/>
                </a:cxn>
                <a:cxn ang="0">
                  <a:pos x="0" y="3"/>
                </a:cxn>
                <a:cxn ang="0">
                  <a:pos x="2" y="15"/>
                </a:cxn>
                <a:cxn ang="0">
                  <a:pos x="7" y="18"/>
                </a:cxn>
                <a:cxn ang="0">
                  <a:pos x="17" y="23"/>
                </a:cxn>
                <a:cxn ang="0">
                  <a:pos x="31" y="21"/>
                </a:cxn>
                <a:cxn ang="0">
                  <a:pos x="39" y="18"/>
                </a:cxn>
                <a:cxn ang="0">
                  <a:pos x="32" y="16"/>
                </a:cxn>
                <a:cxn ang="0">
                  <a:pos x="21" y="15"/>
                </a:cxn>
                <a:cxn ang="0">
                  <a:pos x="12" y="6"/>
                </a:cxn>
                <a:cxn ang="0">
                  <a:pos x="9" y="0"/>
                </a:cxn>
              </a:cxnLst>
              <a:rect l="0" t="0" r="r" b="b"/>
              <a:pathLst>
                <a:path w="39" h="23">
                  <a:moveTo>
                    <a:pt x="9" y="0"/>
                  </a:moveTo>
                  <a:lnTo>
                    <a:pt x="0" y="3"/>
                  </a:lnTo>
                  <a:lnTo>
                    <a:pt x="2" y="15"/>
                  </a:lnTo>
                  <a:lnTo>
                    <a:pt x="7" y="18"/>
                  </a:lnTo>
                  <a:lnTo>
                    <a:pt x="17" y="23"/>
                  </a:lnTo>
                  <a:lnTo>
                    <a:pt x="31" y="21"/>
                  </a:lnTo>
                  <a:lnTo>
                    <a:pt x="39" y="18"/>
                  </a:lnTo>
                  <a:lnTo>
                    <a:pt x="32" y="16"/>
                  </a:lnTo>
                  <a:lnTo>
                    <a:pt x="21" y="15"/>
                  </a:lnTo>
                  <a:lnTo>
                    <a:pt x="12" y="6"/>
                  </a:lnTo>
                  <a:lnTo>
                    <a:pt x="9" y="0"/>
                  </a:lnTo>
                  <a:close/>
                </a:path>
              </a:pathLst>
            </a:custGeom>
            <a:solidFill>
              <a:srgbClr val="1F1A17"/>
            </a:solidFill>
            <a:ln w="9525">
              <a:noFill/>
              <a:round/>
              <a:headEnd/>
              <a:tailEnd/>
            </a:ln>
          </p:spPr>
          <p:txBody>
            <a:bodyPr/>
            <a:lstStyle/>
            <a:p>
              <a:endParaRPr lang="en-US"/>
            </a:p>
          </p:txBody>
        </p:sp>
        <p:sp>
          <p:nvSpPr>
            <p:cNvPr id="5688" name="Freeform 1592"/>
            <p:cNvSpPr>
              <a:spLocks/>
            </p:cNvSpPr>
            <p:nvPr/>
          </p:nvSpPr>
          <p:spPr bwMode="auto">
            <a:xfrm>
              <a:off x="872" y="3526"/>
              <a:ext cx="28" cy="23"/>
            </a:xfrm>
            <a:custGeom>
              <a:avLst/>
              <a:gdLst/>
              <a:ahLst/>
              <a:cxnLst>
                <a:cxn ang="0">
                  <a:pos x="0" y="10"/>
                </a:cxn>
                <a:cxn ang="0">
                  <a:pos x="0" y="8"/>
                </a:cxn>
                <a:cxn ang="0">
                  <a:pos x="5" y="5"/>
                </a:cxn>
                <a:cxn ang="0">
                  <a:pos x="10" y="1"/>
                </a:cxn>
                <a:cxn ang="0">
                  <a:pos x="16" y="0"/>
                </a:cxn>
                <a:cxn ang="0">
                  <a:pos x="21" y="3"/>
                </a:cxn>
                <a:cxn ang="0">
                  <a:pos x="25" y="8"/>
                </a:cxn>
                <a:cxn ang="0">
                  <a:pos x="28" y="11"/>
                </a:cxn>
                <a:cxn ang="0">
                  <a:pos x="28" y="15"/>
                </a:cxn>
                <a:cxn ang="0">
                  <a:pos x="28" y="23"/>
                </a:cxn>
                <a:cxn ang="0">
                  <a:pos x="26" y="23"/>
                </a:cxn>
                <a:cxn ang="0">
                  <a:pos x="21" y="8"/>
                </a:cxn>
                <a:cxn ang="0">
                  <a:pos x="15" y="18"/>
                </a:cxn>
                <a:cxn ang="0">
                  <a:pos x="11" y="6"/>
                </a:cxn>
                <a:cxn ang="0">
                  <a:pos x="0" y="10"/>
                </a:cxn>
              </a:cxnLst>
              <a:rect l="0" t="0" r="r" b="b"/>
              <a:pathLst>
                <a:path w="28" h="23">
                  <a:moveTo>
                    <a:pt x="0" y="10"/>
                  </a:moveTo>
                  <a:lnTo>
                    <a:pt x="0" y="8"/>
                  </a:lnTo>
                  <a:lnTo>
                    <a:pt x="5" y="5"/>
                  </a:lnTo>
                  <a:lnTo>
                    <a:pt x="10" y="1"/>
                  </a:lnTo>
                  <a:lnTo>
                    <a:pt x="16" y="0"/>
                  </a:lnTo>
                  <a:lnTo>
                    <a:pt x="21" y="3"/>
                  </a:lnTo>
                  <a:lnTo>
                    <a:pt x="25" y="8"/>
                  </a:lnTo>
                  <a:lnTo>
                    <a:pt x="28" y="11"/>
                  </a:lnTo>
                  <a:lnTo>
                    <a:pt x="28" y="15"/>
                  </a:lnTo>
                  <a:lnTo>
                    <a:pt x="28" y="23"/>
                  </a:lnTo>
                  <a:lnTo>
                    <a:pt x="26" y="23"/>
                  </a:lnTo>
                  <a:lnTo>
                    <a:pt x="21" y="8"/>
                  </a:lnTo>
                  <a:lnTo>
                    <a:pt x="15" y="18"/>
                  </a:lnTo>
                  <a:lnTo>
                    <a:pt x="11" y="6"/>
                  </a:lnTo>
                  <a:lnTo>
                    <a:pt x="0" y="10"/>
                  </a:lnTo>
                  <a:close/>
                </a:path>
              </a:pathLst>
            </a:custGeom>
            <a:solidFill>
              <a:srgbClr val="1F1A17"/>
            </a:solidFill>
            <a:ln w="9525">
              <a:noFill/>
              <a:round/>
              <a:headEnd/>
              <a:tailEnd/>
            </a:ln>
          </p:spPr>
          <p:txBody>
            <a:bodyPr/>
            <a:lstStyle/>
            <a:p>
              <a:endParaRPr lang="en-US"/>
            </a:p>
          </p:txBody>
        </p:sp>
        <p:sp>
          <p:nvSpPr>
            <p:cNvPr id="5689" name="Freeform 1593"/>
            <p:cNvSpPr>
              <a:spLocks/>
            </p:cNvSpPr>
            <p:nvPr/>
          </p:nvSpPr>
          <p:spPr bwMode="auto">
            <a:xfrm>
              <a:off x="803" y="3584"/>
              <a:ext cx="39" cy="29"/>
            </a:xfrm>
            <a:custGeom>
              <a:avLst/>
              <a:gdLst/>
              <a:ahLst/>
              <a:cxnLst>
                <a:cxn ang="0">
                  <a:pos x="0" y="29"/>
                </a:cxn>
                <a:cxn ang="0">
                  <a:pos x="4" y="24"/>
                </a:cxn>
                <a:cxn ang="0">
                  <a:pos x="7" y="20"/>
                </a:cxn>
                <a:cxn ang="0">
                  <a:pos x="10" y="17"/>
                </a:cxn>
                <a:cxn ang="0">
                  <a:pos x="14" y="15"/>
                </a:cxn>
                <a:cxn ang="0">
                  <a:pos x="9" y="15"/>
                </a:cxn>
                <a:cxn ang="0">
                  <a:pos x="4" y="15"/>
                </a:cxn>
                <a:cxn ang="0">
                  <a:pos x="9" y="12"/>
                </a:cxn>
                <a:cxn ang="0">
                  <a:pos x="14" y="12"/>
                </a:cxn>
                <a:cxn ang="0">
                  <a:pos x="19" y="14"/>
                </a:cxn>
                <a:cxn ang="0">
                  <a:pos x="24" y="14"/>
                </a:cxn>
                <a:cxn ang="0">
                  <a:pos x="22" y="9"/>
                </a:cxn>
                <a:cxn ang="0">
                  <a:pos x="22" y="4"/>
                </a:cxn>
                <a:cxn ang="0">
                  <a:pos x="24" y="2"/>
                </a:cxn>
                <a:cxn ang="0">
                  <a:pos x="25" y="0"/>
                </a:cxn>
                <a:cxn ang="0">
                  <a:pos x="32" y="0"/>
                </a:cxn>
                <a:cxn ang="0">
                  <a:pos x="39" y="2"/>
                </a:cxn>
                <a:cxn ang="0">
                  <a:pos x="34" y="9"/>
                </a:cxn>
                <a:cxn ang="0">
                  <a:pos x="30" y="15"/>
                </a:cxn>
                <a:cxn ang="0">
                  <a:pos x="22" y="17"/>
                </a:cxn>
                <a:cxn ang="0">
                  <a:pos x="15" y="19"/>
                </a:cxn>
                <a:cxn ang="0">
                  <a:pos x="9" y="24"/>
                </a:cxn>
                <a:cxn ang="0">
                  <a:pos x="0" y="29"/>
                </a:cxn>
              </a:cxnLst>
              <a:rect l="0" t="0" r="r" b="b"/>
              <a:pathLst>
                <a:path w="39" h="29">
                  <a:moveTo>
                    <a:pt x="0" y="29"/>
                  </a:moveTo>
                  <a:lnTo>
                    <a:pt x="4" y="24"/>
                  </a:lnTo>
                  <a:lnTo>
                    <a:pt x="7" y="20"/>
                  </a:lnTo>
                  <a:lnTo>
                    <a:pt x="10" y="17"/>
                  </a:lnTo>
                  <a:lnTo>
                    <a:pt x="14" y="15"/>
                  </a:lnTo>
                  <a:lnTo>
                    <a:pt x="9" y="15"/>
                  </a:lnTo>
                  <a:lnTo>
                    <a:pt x="4" y="15"/>
                  </a:lnTo>
                  <a:lnTo>
                    <a:pt x="9" y="12"/>
                  </a:lnTo>
                  <a:lnTo>
                    <a:pt x="14" y="12"/>
                  </a:lnTo>
                  <a:lnTo>
                    <a:pt x="19" y="14"/>
                  </a:lnTo>
                  <a:lnTo>
                    <a:pt x="24" y="14"/>
                  </a:lnTo>
                  <a:lnTo>
                    <a:pt x="22" y="9"/>
                  </a:lnTo>
                  <a:lnTo>
                    <a:pt x="22" y="4"/>
                  </a:lnTo>
                  <a:lnTo>
                    <a:pt x="24" y="2"/>
                  </a:lnTo>
                  <a:lnTo>
                    <a:pt x="25" y="0"/>
                  </a:lnTo>
                  <a:lnTo>
                    <a:pt x="32" y="0"/>
                  </a:lnTo>
                  <a:lnTo>
                    <a:pt x="39" y="2"/>
                  </a:lnTo>
                  <a:lnTo>
                    <a:pt x="34" y="9"/>
                  </a:lnTo>
                  <a:lnTo>
                    <a:pt x="30" y="15"/>
                  </a:lnTo>
                  <a:lnTo>
                    <a:pt x="22" y="17"/>
                  </a:lnTo>
                  <a:lnTo>
                    <a:pt x="15" y="19"/>
                  </a:lnTo>
                  <a:lnTo>
                    <a:pt x="9" y="24"/>
                  </a:lnTo>
                  <a:lnTo>
                    <a:pt x="0" y="29"/>
                  </a:lnTo>
                  <a:close/>
                </a:path>
              </a:pathLst>
            </a:custGeom>
            <a:solidFill>
              <a:srgbClr val="1F1A17"/>
            </a:solidFill>
            <a:ln w="9525">
              <a:noFill/>
              <a:round/>
              <a:headEnd/>
              <a:tailEnd/>
            </a:ln>
          </p:spPr>
          <p:txBody>
            <a:bodyPr/>
            <a:lstStyle/>
            <a:p>
              <a:endParaRPr lang="en-US"/>
            </a:p>
          </p:txBody>
        </p:sp>
        <p:sp>
          <p:nvSpPr>
            <p:cNvPr id="5690" name="Freeform 1594"/>
            <p:cNvSpPr>
              <a:spLocks/>
            </p:cNvSpPr>
            <p:nvPr/>
          </p:nvSpPr>
          <p:spPr bwMode="auto">
            <a:xfrm>
              <a:off x="872" y="3564"/>
              <a:ext cx="15" cy="14"/>
            </a:xfrm>
            <a:custGeom>
              <a:avLst/>
              <a:gdLst/>
              <a:ahLst/>
              <a:cxnLst>
                <a:cxn ang="0">
                  <a:pos x="0" y="14"/>
                </a:cxn>
                <a:cxn ang="0">
                  <a:pos x="0" y="10"/>
                </a:cxn>
                <a:cxn ang="0">
                  <a:pos x="0" y="3"/>
                </a:cxn>
                <a:cxn ang="0">
                  <a:pos x="1" y="2"/>
                </a:cxn>
                <a:cxn ang="0">
                  <a:pos x="5" y="0"/>
                </a:cxn>
                <a:cxn ang="0">
                  <a:pos x="6" y="2"/>
                </a:cxn>
                <a:cxn ang="0">
                  <a:pos x="10" y="3"/>
                </a:cxn>
                <a:cxn ang="0">
                  <a:pos x="13" y="10"/>
                </a:cxn>
                <a:cxn ang="0">
                  <a:pos x="15" y="14"/>
                </a:cxn>
                <a:cxn ang="0">
                  <a:pos x="0" y="14"/>
                </a:cxn>
              </a:cxnLst>
              <a:rect l="0" t="0" r="r" b="b"/>
              <a:pathLst>
                <a:path w="15" h="14">
                  <a:moveTo>
                    <a:pt x="0" y="14"/>
                  </a:moveTo>
                  <a:lnTo>
                    <a:pt x="0" y="10"/>
                  </a:lnTo>
                  <a:lnTo>
                    <a:pt x="0" y="3"/>
                  </a:lnTo>
                  <a:lnTo>
                    <a:pt x="1" y="2"/>
                  </a:lnTo>
                  <a:lnTo>
                    <a:pt x="5" y="0"/>
                  </a:lnTo>
                  <a:lnTo>
                    <a:pt x="6" y="2"/>
                  </a:lnTo>
                  <a:lnTo>
                    <a:pt x="10" y="3"/>
                  </a:lnTo>
                  <a:lnTo>
                    <a:pt x="13" y="10"/>
                  </a:lnTo>
                  <a:lnTo>
                    <a:pt x="15" y="14"/>
                  </a:lnTo>
                  <a:lnTo>
                    <a:pt x="0" y="14"/>
                  </a:lnTo>
                  <a:close/>
                </a:path>
              </a:pathLst>
            </a:custGeom>
            <a:solidFill>
              <a:srgbClr val="1F1A17"/>
            </a:solidFill>
            <a:ln w="9525">
              <a:noFill/>
              <a:round/>
              <a:headEnd/>
              <a:tailEnd/>
            </a:ln>
          </p:spPr>
          <p:txBody>
            <a:bodyPr/>
            <a:lstStyle/>
            <a:p>
              <a:endParaRPr lang="en-US"/>
            </a:p>
          </p:txBody>
        </p:sp>
        <p:sp>
          <p:nvSpPr>
            <p:cNvPr id="5691" name="Freeform 1595"/>
            <p:cNvSpPr>
              <a:spLocks/>
            </p:cNvSpPr>
            <p:nvPr/>
          </p:nvSpPr>
          <p:spPr bwMode="auto">
            <a:xfrm>
              <a:off x="924" y="3554"/>
              <a:ext cx="20" cy="22"/>
            </a:xfrm>
            <a:custGeom>
              <a:avLst/>
              <a:gdLst/>
              <a:ahLst/>
              <a:cxnLst>
                <a:cxn ang="0">
                  <a:pos x="18" y="0"/>
                </a:cxn>
                <a:cxn ang="0">
                  <a:pos x="15" y="2"/>
                </a:cxn>
                <a:cxn ang="0">
                  <a:pos x="8" y="7"/>
                </a:cxn>
                <a:cxn ang="0">
                  <a:pos x="1" y="15"/>
                </a:cxn>
                <a:cxn ang="0">
                  <a:pos x="0" y="18"/>
                </a:cxn>
                <a:cxn ang="0">
                  <a:pos x="5" y="22"/>
                </a:cxn>
                <a:cxn ang="0">
                  <a:pos x="8" y="15"/>
                </a:cxn>
                <a:cxn ang="0">
                  <a:pos x="16" y="8"/>
                </a:cxn>
                <a:cxn ang="0">
                  <a:pos x="20" y="2"/>
                </a:cxn>
                <a:cxn ang="0">
                  <a:pos x="18" y="0"/>
                </a:cxn>
              </a:cxnLst>
              <a:rect l="0" t="0" r="r" b="b"/>
              <a:pathLst>
                <a:path w="20" h="22">
                  <a:moveTo>
                    <a:pt x="18" y="0"/>
                  </a:moveTo>
                  <a:lnTo>
                    <a:pt x="15" y="2"/>
                  </a:lnTo>
                  <a:lnTo>
                    <a:pt x="8" y="7"/>
                  </a:lnTo>
                  <a:lnTo>
                    <a:pt x="1" y="15"/>
                  </a:lnTo>
                  <a:lnTo>
                    <a:pt x="0" y="18"/>
                  </a:lnTo>
                  <a:lnTo>
                    <a:pt x="5" y="22"/>
                  </a:lnTo>
                  <a:lnTo>
                    <a:pt x="8" y="15"/>
                  </a:lnTo>
                  <a:lnTo>
                    <a:pt x="16" y="8"/>
                  </a:lnTo>
                  <a:lnTo>
                    <a:pt x="20" y="2"/>
                  </a:lnTo>
                  <a:lnTo>
                    <a:pt x="18" y="0"/>
                  </a:lnTo>
                  <a:close/>
                </a:path>
              </a:pathLst>
            </a:custGeom>
            <a:solidFill>
              <a:srgbClr val="1F1A17"/>
            </a:solidFill>
            <a:ln w="9525">
              <a:noFill/>
              <a:round/>
              <a:headEnd/>
              <a:tailEnd/>
            </a:ln>
          </p:spPr>
          <p:txBody>
            <a:bodyPr/>
            <a:lstStyle/>
            <a:p>
              <a:endParaRPr lang="en-US"/>
            </a:p>
          </p:txBody>
        </p:sp>
        <p:sp>
          <p:nvSpPr>
            <p:cNvPr id="5692" name="Freeform 1596"/>
            <p:cNvSpPr>
              <a:spLocks/>
            </p:cNvSpPr>
            <p:nvPr/>
          </p:nvSpPr>
          <p:spPr bwMode="auto">
            <a:xfrm>
              <a:off x="1015" y="3695"/>
              <a:ext cx="193" cy="46"/>
            </a:xfrm>
            <a:custGeom>
              <a:avLst/>
              <a:gdLst/>
              <a:ahLst/>
              <a:cxnLst>
                <a:cxn ang="0">
                  <a:pos x="87" y="0"/>
                </a:cxn>
                <a:cxn ang="0">
                  <a:pos x="81" y="3"/>
                </a:cxn>
                <a:cxn ang="0">
                  <a:pos x="72" y="6"/>
                </a:cxn>
                <a:cxn ang="0">
                  <a:pos x="51" y="8"/>
                </a:cxn>
                <a:cxn ang="0">
                  <a:pos x="27" y="10"/>
                </a:cxn>
                <a:cxn ang="0">
                  <a:pos x="20" y="10"/>
                </a:cxn>
                <a:cxn ang="0">
                  <a:pos x="10" y="11"/>
                </a:cxn>
                <a:cxn ang="0">
                  <a:pos x="5" y="13"/>
                </a:cxn>
                <a:cxn ang="0">
                  <a:pos x="2" y="16"/>
                </a:cxn>
                <a:cxn ang="0">
                  <a:pos x="0" y="20"/>
                </a:cxn>
                <a:cxn ang="0">
                  <a:pos x="0" y="23"/>
                </a:cxn>
                <a:cxn ang="0">
                  <a:pos x="4" y="26"/>
                </a:cxn>
                <a:cxn ang="0">
                  <a:pos x="12" y="28"/>
                </a:cxn>
                <a:cxn ang="0">
                  <a:pos x="24" y="31"/>
                </a:cxn>
                <a:cxn ang="0">
                  <a:pos x="36" y="31"/>
                </a:cxn>
                <a:cxn ang="0">
                  <a:pos x="57" y="33"/>
                </a:cxn>
                <a:cxn ang="0">
                  <a:pos x="69" y="35"/>
                </a:cxn>
                <a:cxn ang="0">
                  <a:pos x="74" y="36"/>
                </a:cxn>
                <a:cxn ang="0">
                  <a:pos x="79" y="41"/>
                </a:cxn>
                <a:cxn ang="0">
                  <a:pos x="84" y="45"/>
                </a:cxn>
                <a:cxn ang="0">
                  <a:pos x="92" y="46"/>
                </a:cxn>
                <a:cxn ang="0">
                  <a:pos x="109" y="43"/>
                </a:cxn>
                <a:cxn ang="0">
                  <a:pos x="121" y="40"/>
                </a:cxn>
                <a:cxn ang="0">
                  <a:pos x="134" y="40"/>
                </a:cxn>
                <a:cxn ang="0">
                  <a:pos x="156" y="38"/>
                </a:cxn>
                <a:cxn ang="0">
                  <a:pos x="178" y="35"/>
                </a:cxn>
                <a:cxn ang="0">
                  <a:pos x="189" y="33"/>
                </a:cxn>
                <a:cxn ang="0">
                  <a:pos x="193" y="28"/>
                </a:cxn>
                <a:cxn ang="0">
                  <a:pos x="193" y="25"/>
                </a:cxn>
                <a:cxn ang="0">
                  <a:pos x="189" y="20"/>
                </a:cxn>
                <a:cxn ang="0">
                  <a:pos x="183" y="16"/>
                </a:cxn>
                <a:cxn ang="0">
                  <a:pos x="163" y="11"/>
                </a:cxn>
                <a:cxn ang="0">
                  <a:pos x="144" y="8"/>
                </a:cxn>
                <a:cxn ang="0">
                  <a:pos x="124" y="5"/>
                </a:cxn>
                <a:cxn ang="0">
                  <a:pos x="104" y="0"/>
                </a:cxn>
                <a:cxn ang="0">
                  <a:pos x="96" y="0"/>
                </a:cxn>
                <a:cxn ang="0">
                  <a:pos x="87" y="0"/>
                </a:cxn>
              </a:cxnLst>
              <a:rect l="0" t="0" r="r" b="b"/>
              <a:pathLst>
                <a:path w="193" h="46">
                  <a:moveTo>
                    <a:pt x="87" y="0"/>
                  </a:moveTo>
                  <a:lnTo>
                    <a:pt x="81" y="3"/>
                  </a:lnTo>
                  <a:lnTo>
                    <a:pt x="72" y="6"/>
                  </a:lnTo>
                  <a:lnTo>
                    <a:pt x="51" y="8"/>
                  </a:lnTo>
                  <a:lnTo>
                    <a:pt x="27" y="10"/>
                  </a:lnTo>
                  <a:lnTo>
                    <a:pt x="20" y="10"/>
                  </a:lnTo>
                  <a:lnTo>
                    <a:pt x="10" y="11"/>
                  </a:lnTo>
                  <a:lnTo>
                    <a:pt x="5" y="13"/>
                  </a:lnTo>
                  <a:lnTo>
                    <a:pt x="2" y="16"/>
                  </a:lnTo>
                  <a:lnTo>
                    <a:pt x="0" y="20"/>
                  </a:lnTo>
                  <a:lnTo>
                    <a:pt x="0" y="23"/>
                  </a:lnTo>
                  <a:lnTo>
                    <a:pt x="4" y="26"/>
                  </a:lnTo>
                  <a:lnTo>
                    <a:pt x="12" y="28"/>
                  </a:lnTo>
                  <a:lnTo>
                    <a:pt x="24" y="31"/>
                  </a:lnTo>
                  <a:lnTo>
                    <a:pt x="36" y="31"/>
                  </a:lnTo>
                  <a:lnTo>
                    <a:pt x="57" y="33"/>
                  </a:lnTo>
                  <a:lnTo>
                    <a:pt x="69" y="35"/>
                  </a:lnTo>
                  <a:lnTo>
                    <a:pt x="74" y="36"/>
                  </a:lnTo>
                  <a:lnTo>
                    <a:pt x="79" y="41"/>
                  </a:lnTo>
                  <a:lnTo>
                    <a:pt x="84" y="45"/>
                  </a:lnTo>
                  <a:lnTo>
                    <a:pt x="92" y="46"/>
                  </a:lnTo>
                  <a:lnTo>
                    <a:pt x="109" y="43"/>
                  </a:lnTo>
                  <a:lnTo>
                    <a:pt x="121" y="40"/>
                  </a:lnTo>
                  <a:lnTo>
                    <a:pt x="134" y="40"/>
                  </a:lnTo>
                  <a:lnTo>
                    <a:pt x="156" y="38"/>
                  </a:lnTo>
                  <a:lnTo>
                    <a:pt x="178" y="35"/>
                  </a:lnTo>
                  <a:lnTo>
                    <a:pt x="189" y="33"/>
                  </a:lnTo>
                  <a:lnTo>
                    <a:pt x="193" y="28"/>
                  </a:lnTo>
                  <a:lnTo>
                    <a:pt x="193" y="25"/>
                  </a:lnTo>
                  <a:lnTo>
                    <a:pt x="189" y="20"/>
                  </a:lnTo>
                  <a:lnTo>
                    <a:pt x="183" y="16"/>
                  </a:lnTo>
                  <a:lnTo>
                    <a:pt x="163" y="11"/>
                  </a:lnTo>
                  <a:lnTo>
                    <a:pt x="144" y="8"/>
                  </a:lnTo>
                  <a:lnTo>
                    <a:pt x="124" y="5"/>
                  </a:lnTo>
                  <a:lnTo>
                    <a:pt x="104" y="0"/>
                  </a:lnTo>
                  <a:lnTo>
                    <a:pt x="96" y="0"/>
                  </a:lnTo>
                  <a:lnTo>
                    <a:pt x="87" y="0"/>
                  </a:lnTo>
                  <a:close/>
                </a:path>
              </a:pathLst>
            </a:custGeom>
            <a:solidFill>
              <a:srgbClr val="1F1A17"/>
            </a:solidFill>
            <a:ln w="9525">
              <a:noFill/>
              <a:round/>
              <a:headEnd/>
              <a:tailEnd/>
            </a:ln>
          </p:spPr>
          <p:txBody>
            <a:bodyPr/>
            <a:lstStyle/>
            <a:p>
              <a:endParaRPr lang="en-US"/>
            </a:p>
          </p:txBody>
        </p:sp>
        <p:sp>
          <p:nvSpPr>
            <p:cNvPr id="5693" name="Freeform 1597"/>
            <p:cNvSpPr>
              <a:spLocks/>
            </p:cNvSpPr>
            <p:nvPr/>
          </p:nvSpPr>
          <p:spPr bwMode="auto">
            <a:xfrm>
              <a:off x="1064" y="3693"/>
              <a:ext cx="109" cy="42"/>
            </a:xfrm>
            <a:custGeom>
              <a:avLst/>
              <a:gdLst/>
              <a:ahLst/>
              <a:cxnLst>
                <a:cxn ang="0">
                  <a:pos x="35" y="0"/>
                </a:cxn>
                <a:cxn ang="0">
                  <a:pos x="32" y="7"/>
                </a:cxn>
                <a:cxn ang="0">
                  <a:pos x="28" y="12"/>
                </a:cxn>
                <a:cxn ang="0">
                  <a:pos x="23" y="17"/>
                </a:cxn>
                <a:cxn ang="0">
                  <a:pos x="20" y="18"/>
                </a:cxn>
                <a:cxn ang="0">
                  <a:pos x="10" y="22"/>
                </a:cxn>
                <a:cxn ang="0">
                  <a:pos x="0" y="23"/>
                </a:cxn>
                <a:cxn ang="0">
                  <a:pos x="13" y="25"/>
                </a:cxn>
                <a:cxn ang="0">
                  <a:pos x="32" y="27"/>
                </a:cxn>
                <a:cxn ang="0">
                  <a:pos x="37" y="25"/>
                </a:cxn>
                <a:cxn ang="0">
                  <a:pos x="38" y="27"/>
                </a:cxn>
                <a:cxn ang="0">
                  <a:pos x="38" y="35"/>
                </a:cxn>
                <a:cxn ang="0">
                  <a:pos x="38" y="42"/>
                </a:cxn>
                <a:cxn ang="0">
                  <a:pos x="47" y="35"/>
                </a:cxn>
                <a:cxn ang="0">
                  <a:pos x="60" y="28"/>
                </a:cxn>
                <a:cxn ang="0">
                  <a:pos x="85" y="27"/>
                </a:cxn>
                <a:cxn ang="0">
                  <a:pos x="109" y="25"/>
                </a:cxn>
                <a:cxn ang="0">
                  <a:pos x="93" y="20"/>
                </a:cxn>
                <a:cxn ang="0">
                  <a:pos x="73" y="10"/>
                </a:cxn>
                <a:cxn ang="0">
                  <a:pos x="63" y="3"/>
                </a:cxn>
                <a:cxn ang="0">
                  <a:pos x="60" y="0"/>
                </a:cxn>
                <a:cxn ang="0">
                  <a:pos x="47" y="0"/>
                </a:cxn>
                <a:cxn ang="0">
                  <a:pos x="35" y="0"/>
                </a:cxn>
              </a:cxnLst>
              <a:rect l="0" t="0" r="r" b="b"/>
              <a:pathLst>
                <a:path w="109" h="42">
                  <a:moveTo>
                    <a:pt x="35" y="0"/>
                  </a:moveTo>
                  <a:lnTo>
                    <a:pt x="32" y="7"/>
                  </a:lnTo>
                  <a:lnTo>
                    <a:pt x="28" y="12"/>
                  </a:lnTo>
                  <a:lnTo>
                    <a:pt x="23" y="17"/>
                  </a:lnTo>
                  <a:lnTo>
                    <a:pt x="20" y="18"/>
                  </a:lnTo>
                  <a:lnTo>
                    <a:pt x="10" y="22"/>
                  </a:lnTo>
                  <a:lnTo>
                    <a:pt x="0" y="23"/>
                  </a:lnTo>
                  <a:lnTo>
                    <a:pt x="13" y="25"/>
                  </a:lnTo>
                  <a:lnTo>
                    <a:pt x="32" y="27"/>
                  </a:lnTo>
                  <a:lnTo>
                    <a:pt x="37" y="25"/>
                  </a:lnTo>
                  <a:lnTo>
                    <a:pt x="38" y="27"/>
                  </a:lnTo>
                  <a:lnTo>
                    <a:pt x="38" y="35"/>
                  </a:lnTo>
                  <a:lnTo>
                    <a:pt x="38" y="42"/>
                  </a:lnTo>
                  <a:lnTo>
                    <a:pt x="47" y="35"/>
                  </a:lnTo>
                  <a:lnTo>
                    <a:pt x="60" y="28"/>
                  </a:lnTo>
                  <a:lnTo>
                    <a:pt x="85" y="27"/>
                  </a:lnTo>
                  <a:lnTo>
                    <a:pt x="109" y="25"/>
                  </a:lnTo>
                  <a:lnTo>
                    <a:pt x="93" y="20"/>
                  </a:lnTo>
                  <a:lnTo>
                    <a:pt x="73" y="10"/>
                  </a:lnTo>
                  <a:lnTo>
                    <a:pt x="63" y="3"/>
                  </a:lnTo>
                  <a:lnTo>
                    <a:pt x="60" y="0"/>
                  </a:lnTo>
                  <a:lnTo>
                    <a:pt x="47" y="0"/>
                  </a:lnTo>
                  <a:lnTo>
                    <a:pt x="35" y="0"/>
                  </a:lnTo>
                  <a:close/>
                </a:path>
              </a:pathLst>
            </a:custGeom>
            <a:solidFill>
              <a:srgbClr val="1F1A17"/>
            </a:solidFill>
            <a:ln w="9525">
              <a:noFill/>
              <a:round/>
              <a:headEnd/>
              <a:tailEnd/>
            </a:ln>
          </p:spPr>
          <p:txBody>
            <a:bodyPr/>
            <a:lstStyle/>
            <a:p>
              <a:endParaRPr lang="en-US"/>
            </a:p>
          </p:txBody>
        </p:sp>
        <p:sp>
          <p:nvSpPr>
            <p:cNvPr id="5694" name="Freeform 1598"/>
            <p:cNvSpPr>
              <a:spLocks/>
            </p:cNvSpPr>
            <p:nvPr/>
          </p:nvSpPr>
          <p:spPr bwMode="auto">
            <a:xfrm>
              <a:off x="1101" y="3534"/>
              <a:ext cx="46" cy="197"/>
            </a:xfrm>
            <a:custGeom>
              <a:avLst/>
              <a:gdLst/>
              <a:ahLst/>
              <a:cxnLst>
                <a:cxn ang="0">
                  <a:pos x="3" y="0"/>
                </a:cxn>
                <a:cxn ang="0">
                  <a:pos x="0" y="171"/>
                </a:cxn>
                <a:cxn ang="0">
                  <a:pos x="3" y="181"/>
                </a:cxn>
                <a:cxn ang="0">
                  <a:pos x="1" y="197"/>
                </a:cxn>
                <a:cxn ang="0">
                  <a:pos x="8" y="192"/>
                </a:cxn>
                <a:cxn ang="0">
                  <a:pos x="15" y="187"/>
                </a:cxn>
                <a:cxn ang="0">
                  <a:pos x="21" y="184"/>
                </a:cxn>
                <a:cxn ang="0">
                  <a:pos x="31" y="181"/>
                </a:cxn>
                <a:cxn ang="0">
                  <a:pos x="41" y="182"/>
                </a:cxn>
                <a:cxn ang="0">
                  <a:pos x="46" y="181"/>
                </a:cxn>
                <a:cxn ang="0">
                  <a:pos x="36" y="174"/>
                </a:cxn>
                <a:cxn ang="0">
                  <a:pos x="26" y="164"/>
                </a:cxn>
                <a:cxn ang="0">
                  <a:pos x="25" y="137"/>
                </a:cxn>
                <a:cxn ang="0">
                  <a:pos x="23" y="80"/>
                </a:cxn>
                <a:cxn ang="0">
                  <a:pos x="23" y="25"/>
                </a:cxn>
                <a:cxn ang="0">
                  <a:pos x="21" y="0"/>
                </a:cxn>
                <a:cxn ang="0">
                  <a:pos x="3" y="0"/>
                </a:cxn>
              </a:cxnLst>
              <a:rect l="0" t="0" r="r" b="b"/>
              <a:pathLst>
                <a:path w="46" h="197">
                  <a:moveTo>
                    <a:pt x="3" y="0"/>
                  </a:moveTo>
                  <a:lnTo>
                    <a:pt x="0" y="171"/>
                  </a:lnTo>
                  <a:lnTo>
                    <a:pt x="3" y="181"/>
                  </a:lnTo>
                  <a:lnTo>
                    <a:pt x="1" y="197"/>
                  </a:lnTo>
                  <a:lnTo>
                    <a:pt x="8" y="192"/>
                  </a:lnTo>
                  <a:lnTo>
                    <a:pt x="15" y="187"/>
                  </a:lnTo>
                  <a:lnTo>
                    <a:pt x="21" y="184"/>
                  </a:lnTo>
                  <a:lnTo>
                    <a:pt x="31" y="181"/>
                  </a:lnTo>
                  <a:lnTo>
                    <a:pt x="41" y="182"/>
                  </a:lnTo>
                  <a:lnTo>
                    <a:pt x="46" y="181"/>
                  </a:lnTo>
                  <a:lnTo>
                    <a:pt x="36" y="174"/>
                  </a:lnTo>
                  <a:lnTo>
                    <a:pt x="26" y="164"/>
                  </a:lnTo>
                  <a:lnTo>
                    <a:pt x="25" y="137"/>
                  </a:lnTo>
                  <a:lnTo>
                    <a:pt x="23" y="80"/>
                  </a:lnTo>
                  <a:lnTo>
                    <a:pt x="23" y="25"/>
                  </a:lnTo>
                  <a:lnTo>
                    <a:pt x="21" y="0"/>
                  </a:lnTo>
                  <a:lnTo>
                    <a:pt x="3" y="0"/>
                  </a:lnTo>
                  <a:close/>
                </a:path>
              </a:pathLst>
            </a:custGeom>
            <a:solidFill>
              <a:srgbClr val="1F1A17"/>
            </a:solidFill>
            <a:ln w="9525">
              <a:noFill/>
              <a:round/>
              <a:headEnd/>
              <a:tailEnd/>
            </a:ln>
          </p:spPr>
          <p:txBody>
            <a:bodyPr/>
            <a:lstStyle/>
            <a:p>
              <a:endParaRPr lang="en-US"/>
            </a:p>
          </p:txBody>
        </p:sp>
        <p:sp>
          <p:nvSpPr>
            <p:cNvPr id="5695" name="Freeform 1599"/>
            <p:cNvSpPr>
              <a:spLocks/>
            </p:cNvSpPr>
            <p:nvPr/>
          </p:nvSpPr>
          <p:spPr bwMode="auto">
            <a:xfrm>
              <a:off x="1084" y="3276"/>
              <a:ext cx="43" cy="454"/>
            </a:xfrm>
            <a:custGeom>
              <a:avLst/>
              <a:gdLst/>
              <a:ahLst/>
              <a:cxnLst>
                <a:cxn ang="0">
                  <a:pos x="15" y="0"/>
                </a:cxn>
                <a:cxn ang="0">
                  <a:pos x="15" y="19"/>
                </a:cxn>
                <a:cxn ang="0">
                  <a:pos x="15" y="64"/>
                </a:cxn>
                <a:cxn ang="0">
                  <a:pos x="15" y="128"/>
                </a:cxn>
                <a:cxn ang="0">
                  <a:pos x="15" y="201"/>
                </a:cxn>
                <a:cxn ang="0">
                  <a:pos x="15" y="276"/>
                </a:cxn>
                <a:cxn ang="0">
                  <a:pos x="15" y="345"/>
                </a:cxn>
                <a:cxn ang="0">
                  <a:pos x="15" y="393"/>
                </a:cxn>
                <a:cxn ang="0">
                  <a:pos x="13" y="419"/>
                </a:cxn>
                <a:cxn ang="0">
                  <a:pos x="10" y="430"/>
                </a:cxn>
                <a:cxn ang="0">
                  <a:pos x="7" y="437"/>
                </a:cxn>
                <a:cxn ang="0">
                  <a:pos x="2" y="440"/>
                </a:cxn>
                <a:cxn ang="0">
                  <a:pos x="0" y="440"/>
                </a:cxn>
                <a:cxn ang="0">
                  <a:pos x="12" y="440"/>
                </a:cxn>
                <a:cxn ang="0">
                  <a:pos x="13" y="440"/>
                </a:cxn>
                <a:cxn ang="0">
                  <a:pos x="17" y="439"/>
                </a:cxn>
                <a:cxn ang="0">
                  <a:pos x="22" y="439"/>
                </a:cxn>
                <a:cxn ang="0">
                  <a:pos x="23" y="440"/>
                </a:cxn>
                <a:cxn ang="0">
                  <a:pos x="22" y="450"/>
                </a:cxn>
                <a:cxn ang="0">
                  <a:pos x="20" y="454"/>
                </a:cxn>
                <a:cxn ang="0">
                  <a:pos x="32" y="442"/>
                </a:cxn>
                <a:cxn ang="0">
                  <a:pos x="38" y="440"/>
                </a:cxn>
                <a:cxn ang="0">
                  <a:pos x="43" y="437"/>
                </a:cxn>
                <a:cxn ang="0">
                  <a:pos x="33" y="435"/>
                </a:cxn>
                <a:cxn ang="0">
                  <a:pos x="25" y="434"/>
                </a:cxn>
                <a:cxn ang="0">
                  <a:pos x="23" y="429"/>
                </a:cxn>
                <a:cxn ang="0">
                  <a:pos x="20" y="417"/>
                </a:cxn>
                <a:cxn ang="0">
                  <a:pos x="20" y="393"/>
                </a:cxn>
                <a:cxn ang="0">
                  <a:pos x="18" y="352"/>
                </a:cxn>
                <a:cxn ang="0">
                  <a:pos x="18" y="310"/>
                </a:cxn>
                <a:cxn ang="0">
                  <a:pos x="22" y="286"/>
                </a:cxn>
                <a:cxn ang="0">
                  <a:pos x="23" y="281"/>
                </a:cxn>
                <a:cxn ang="0">
                  <a:pos x="27" y="280"/>
                </a:cxn>
                <a:cxn ang="0">
                  <a:pos x="28" y="278"/>
                </a:cxn>
                <a:cxn ang="0">
                  <a:pos x="32" y="278"/>
                </a:cxn>
                <a:cxn ang="0">
                  <a:pos x="37" y="278"/>
                </a:cxn>
                <a:cxn ang="0">
                  <a:pos x="40" y="280"/>
                </a:cxn>
                <a:cxn ang="0">
                  <a:pos x="38" y="2"/>
                </a:cxn>
                <a:cxn ang="0">
                  <a:pos x="15" y="0"/>
                </a:cxn>
              </a:cxnLst>
              <a:rect l="0" t="0" r="r" b="b"/>
              <a:pathLst>
                <a:path w="43" h="454">
                  <a:moveTo>
                    <a:pt x="15" y="0"/>
                  </a:moveTo>
                  <a:lnTo>
                    <a:pt x="15" y="19"/>
                  </a:lnTo>
                  <a:lnTo>
                    <a:pt x="15" y="64"/>
                  </a:lnTo>
                  <a:lnTo>
                    <a:pt x="15" y="128"/>
                  </a:lnTo>
                  <a:lnTo>
                    <a:pt x="15" y="201"/>
                  </a:lnTo>
                  <a:lnTo>
                    <a:pt x="15" y="276"/>
                  </a:lnTo>
                  <a:lnTo>
                    <a:pt x="15" y="345"/>
                  </a:lnTo>
                  <a:lnTo>
                    <a:pt x="15" y="393"/>
                  </a:lnTo>
                  <a:lnTo>
                    <a:pt x="13" y="419"/>
                  </a:lnTo>
                  <a:lnTo>
                    <a:pt x="10" y="430"/>
                  </a:lnTo>
                  <a:lnTo>
                    <a:pt x="7" y="437"/>
                  </a:lnTo>
                  <a:lnTo>
                    <a:pt x="2" y="440"/>
                  </a:lnTo>
                  <a:lnTo>
                    <a:pt x="0" y="440"/>
                  </a:lnTo>
                  <a:lnTo>
                    <a:pt x="12" y="440"/>
                  </a:lnTo>
                  <a:lnTo>
                    <a:pt x="13" y="440"/>
                  </a:lnTo>
                  <a:lnTo>
                    <a:pt x="17" y="439"/>
                  </a:lnTo>
                  <a:lnTo>
                    <a:pt x="22" y="439"/>
                  </a:lnTo>
                  <a:lnTo>
                    <a:pt x="23" y="440"/>
                  </a:lnTo>
                  <a:lnTo>
                    <a:pt x="22" y="450"/>
                  </a:lnTo>
                  <a:lnTo>
                    <a:pt x="20" y="454"/>
                  </a:lnTo>
                  <a:lnTo>
                    <a:pt x="32" y="442"/>
                  </a:lnTo>
                  <a:lnTo>
                    <a:pt x="38" y="440"/>
                  </a:lnTo>
                  <a:lnTo>
                    <a:pt x="43" y="437"/>
                  </a:lnTo>
                  <a:lnTo>
                    <a:pt x="33" y="435"/>
                  </a:lnTo>
                  <a:lnTo>
                    <a:pt x="25" y="434"/>
                  </a:lnTo>
                  <a:lnTo>
                    <a:pt x="23" y="429"/>
                  </a:lnTo>
                  <a:lnTo>
                    <a:pt x="20" y="417"/>
                  </a:lnTo>
                  <a:lnTo>
                    <a:pt x="20" y="393"/>
                  </a:lnTo>
                  <a:lnTo>
                    <a:pt x="18" y="352"/>
                  </a:lnTo>
                  <a:lnTo>
                    <a:pt x="18" y="310"/>
                  </a:lnTo>
                  <a:lnTo>
                    <a:pt x="22" y="286"/>
                  </a:lnTo>
                  <a:lnTo>
                    <a:pt x="23" y="281"/>
                  </a:lnTo>
                  <a:lnTo>
                    <a:pt x="27" y="280"/>
                  </a:lnTo>
                  <a:lnTo>
                    <a:pt x="28" y="278"/>
                  </a:lnTo>
                  <a:lnTo>
                    <a:pt x="32" y="278"/>
                  </a:lnTo>
                  <a:lnTo>
                    <a:pt x="37" y="278"/>
                  </a:lnTo>
                  <a:lnTo>
                    <a:pt x="40" y="280"/>
                  </a:lnTo>
                  <a:lnTo>
                    <a:pt x="38" y="2"/>
                  </a:lnTo>
                  <a:lnTo>
                    <a:pt x="15" y="0"/>
                  </a:lnTo>
                  <a:close/>
                </a:path>
              </a:pathLst>
            </a:custGeom>
            <a:solidFill>
              <a:srgbClr val="1F1A17"/>
            </a:solidFill>
            <a:ln w="9525">
              <a:noFill/>
              <a:round/>
              <a:headEnd/>
              <a:tailEnd/>
            </a:ln>
          </p:spPr>
          <p:txBody>
            <a:bodyPr/>
            <a:lstStyle/>
            <a:p>
              <a:endParaRPr lang="en-US"/>
            </a:p>
          </p:txBody>
        </p:sp>
        <p:sp>
          <p:nvSpPr>
            <p:cNvPr id="5696" name="Freeform 1600"/>
            <p:cNvSpPr>
              <a:spLocks/>
            </p:cNvSpPr>
            <p:nvPr/>
          </p:nvSpPr>
          <p:spPr bwMode="auto">
            <a:xfrm>
              <a:off x="1109" y="3559"/>
              <a:ext cx="25" cy="154"/>
            </a:xfrm>
            <a:custGeom>
              <a:avLst/>
              <a:gdLst/>
              <a:ahLst/>
              <a:cxnLst>
                <a:cxn ang="0">
                  <a:pos x="8" y="0"/>
                </a:cxn>
                <a:cxn ang="0">
                  <a:pos x="5" y="0"/>
                </a:cxn>
                <a:cxn ang="0">
                  <a:pos x="2" y="3"/>
                </a:cxn>
                <a:cxn ang="0">
                  <a:pos x="0" y="17"/>
                </a:cxn>
                <a:cxn ang="0">
                  <a:pos x="0" y="35"/>
                </a:cxn>
                <a:cxn ang="0">
                  <a:pos x="0" y="57"/>
                </a:cxn>
                <a:cxn ang="0">
                  <a:pos x="0" y="74"/>
                </a:cxn>
                <a:cxn ang="0">
                  <a:pos x="3" y="52"/>
                </a:cxn>
                <a:cxn ang="0">
                  <a:pos x="3" y="69"/>
                </a:cxn>
                <a:cxn ang="0">
                  <a:pos x="0" y="92"/>
                </a:cxn>
                <a:cxn ang="0">
                  <a:pos x="5" y="79"/>
                </a:cxn>
                <a:cxn ang="0">
                  <a:pos x="5" y="97"/>
                </a:cxn>
                <a:cxn ang="0">
                  <a:pos x="0" y="117"/>
                </a:cxn>
                <a:cxn ang="0">
                  <a:pos x="5" y="107"/>
                </a:cxn>
                <a:cxn ang="0">
                  <a:pos x="3" y="121"/>
                </a:cxn>
                <a:cxn ang="0">
                  <a:pos x="3" y="136"/>
                </a:cxn>
                <a:cxn ang="0">
                  <a:pos x="7" y="141"/>
                </a:cxn>
                <a:cxn ang="0">
                  <a:pos x="12" y="146"/>
                </a:cxn>
                <a:cxn ang="0">
                  <a:pos x="20" y="151"/>
                </a:cxn>
                <a:cxn ang="0">
                  <a:pos x="25" y="154"/>
                </a:cxn>
                <a:cxn ang="0">
                  <a:pos x="20" y="146"/>
                </a:cxn>
                <a:cxn ang="0">
                  <a:pos x="15" y="132"/>
                </a:cxn>
                <a:cxn ang="0">
                  <a:pos x="13" y="109"/>
                </a:cxn>
                <a:cxn ang="0">
                  <a:pos x="12" y="64"/>
                </a:cxn>
                <a:cxn ang="0">
                  <a:pos x="12" y="22"/>
                </a:cxn>
                <a:cxn ang="0">
                  <a:pos x="12" y="3"/>
                </a:cxn>
                <a:cxn ang="0">
                  <a:pos x="8" y="0"/>
                </a:cxn>
              </a:cxnLst>
              <a:rect l="0" t="0" r="r" b="b"/>
              <a:pathLst>
                <a:path w="25" h="154">
                  <a:moveTo>
                    <a:pt x="8" y="0"/>
                  </a:moveTo>
                  <a:lnTo>
                    <a:pt x="5" y="0"/>
                  </a:lnTo>
                  <a:lnTo>
                    <a:pt x="2" y="3"/>
                  </a:lnTo>
                  <a:lnTo>
                    <a:pt x="0" y="17"/>
                  </a:lnTo>
                  <a:lnTo>
                    <a:pt x="0" y="35"/>
                  </a:lnTo>
                  <a:lnTo>
                    <a:pt x="0" y="57"/>
                  </a:lnTo>
                  <a:lnTo>
                    <a:pt x="0" y="74"/>
                  </a:lnTo>
                  <a:lnTo>
                    <a:pt x="3" y="52"/>
                  </a:lnTo>
                  <a:lnTo>
                    <a:pt x="3" y="69"/>
                  </a:lnTo>
                  <a:lnTo>
                    <a:pt x="0" y="92"/>
                  </a:lnTo>
                  <a:lnTo>
                    <a:pt x="5" y="79"/>
                  </a:lnTo>
                  <a:lnTo>
                    <a:pt x="5" y="97"/>
                  </a:lnTo>
                  <a:lnTo>
                    <a:pt x="0" y="117"/>
                  </a:lnTo>
                  <a:lnTo>
                    <a:pt x="5" y="107"/>
                  </a:lnTo>
                  <a:lnTo>
                    <a:pt x="3" y="121"/>
                  </a:lnTo>
                  <a:lnTo>
                    <a:pt x="3" y="136"/>
                  </a:lnTo>
                  <a:lnTo>
                    <a:pt x="7" y="141"/>
                  </a:lnTo>
                  <a:lnTo>
                    <a:pt x="12" y="146"/>
                  </a:lnTo>
                  <a:lnTo>
                    <a:pt x="20" y="151"/>
                  </a:lnTo>
                  <a:lnTo>
                    <a:pt x="25" y="154"/>
                  </a:lnTo>
                  <a:lnTo>
                    <a:pt x="20" y="146"/>
                  </a:lnTo>
                  <a:lnTo>
                    <a:pt x="15" y="132"/>
                  </a:lnTo>
                  <a:lnTo>
                    <a:pt x="13" y="109"/>
                  </a:lnTo>
                  <a:lnTo>
                    <a:pt x="12" y="64"/>
                  </a:lnTo>
                  <a:lnTo>
                    <a:pt x="12" y="22"/>
                  </a:lnTo>
                  <a:lnTo>
                    <a:pt x="12" y="3"/>
                  </a:lnTo>
                  <a:lnTo>
                    <a:pt x="8" y="0"/>
                  </a:lnTo>
                  <a:close/>
                </a:path>
              </a:pathLst>
            </a:custGeom>
            <a:solidFill>
              <a:srgbClr val="1F1A17"/>
            </a:solidFill>
            <a:ln w="9525">
              <a:noFill/>
              <a:round/>
              <a:headEnd/>
              <a:tailEnd/>
            </a:ln>
          </p:spPr>
          <p:txBody>
            <a:bodyPr/>
            <a:lstStyle/>
            <a:p>
              <a:endParaRPr lang="en-US"/>
            </a:p>
          </p:txBody>
        </p:sp>
        <p:sp>
          <p:nvSpPr>
            <p:cNvPr id="5697" name="Freeform 1601"/>
            <p:cNvSpPr>
              <a:spLocks/>
            </p:cNvSpPr>
            <p:nvPr/>
          </p:nvSpPr>
          <p:spPr bwMode="auto">
            <a:xfrm>
              <a:off x="932" y="3051"/>
              <a:ext cx="351" cy="252"/>
            </a:xfrm>
            <a:custGeom>
              <a:avLst/>
              <a:gdLst/>
              <a:ahLst/>
              <a:cxnLst>
                <a:cxn ang="0">
                  <a:pos x="110" y="35"/>
                </a:cxn>
                <a:cxn ang="0">
                  <a:pos x="80" y="28"/>
                </a:cxn>
                <a:cxn ang="0">
                  <a:pos x="53" y="1"/>
                </a:cxn>
                <a:cxn ang="0">
                  <a:pos x="52" y="25"/>
                </a:cxn>
                <a:cxn ang="0">
                  <a:pos x="37" y="5"/>
                </a:cxn>
                <a:cxn ang="0">
                  <a:pos x="32" y="18"/>
                </a:cxn>
                <a:cxn ang="0">
                  <a:pos x="48" y="52"/>
                </a:cxn>
                <a:cxn ang="0">
                  <a:pos x="78" y="85"/>
                </a:cxn>
                <a:cxn ang="0">
                  <a:pos x="98" y="117"/>
                </a:cxn>
                <a:cxn ang="0">
                  <a:pos x="50" y="85"/>
                </a:cxn>
                <a:cxn ang="0">
                  <a:pos x="47" y="97"/>
                </a:cxn>
                <a:cxn ang="0">
                  <a:pos x="65" y="140"/>
                </a:cxn>
                <a:cxn ang="0">
                  <a:pos x="73" y="142"/>
                </a:cxn>
                <a:cxn ang="0">
                  <a:pos x="87" y="155"/>
                </a:cxn>
                <a:cxn ang="0">
                  <a:pos x="42" y="123"/>
                </a:cxn>
                <a:cxn ang="0">
                  <a:pos x="37" y="145"/>
                </a:cxn>
                <a:cxn ang="0">
                  <a:pos x="20" y="139"/>
                </a:cxn>
                <a:cxn ang="0">
                  <a:pos x="32" y="184"/>
                </a:cxn>
                <a:cxn ang="0">
                  <a:pos x="23" y="182"/>
                </a:cxn>
                <a:cxn ang="0">
                  <a:pos x="12" y="180"/>
                </a:cxn>
                <a:cxn ang="0">
                  <a:pos x="2" y="172"/>
                </a:cxn>
                <a:cxn ang="0">
                  <a:pos x="8" y="182"/>
                </a:cxn>
                <a:cxn ang="0">
                  <a:pos x="5" y="197"/>
                </a:cxn>
                <a:cxn ang="0">
                  <a:pos x="52" y="212"/>
                </a:cxn>
                <a:cxn ang="0">
                  <a:pos x="22" y="224"/>
                </a:cxn>
                <a:cxn ang="0">
                  <a:pos x="22" y="202"/>
                </a:cxn>
                <a:cxn ang="0">
                  <a:pos x="98" y="219"/>
                </a:cxn>
                <a:cxn ang="0">
                  <a:pos x="114" y="241"/>
                </a:cxn>
                <a:cxn ang="0">
                  <a:pos x="145" y="249"/>
                </a:cxn>
                <a:cxn ang="0">
                  <a:pos x="246" y="239"/>
                </a:cxn>
                <a:cxn ang="0">
                  <a:pos x="271" y="229"/>
                </a:cxn>
                <a:cxn ang="0">
                  <a:pos x="286" y="222"/>
                </a:cxn>
                <a:cxn ang="0">
                  <a:pos x="306" y="207"/>
                </a:cxn>
                <a:cxn ang="0">
                  <a:pos x="321" y="180"/>
                </a:cxn>
                <a:cxn ang="0">
                  <a:pos x="331" y="155"/>
                </a:cxn>
                <a:cxn ang="0">
                  <a:pos x="322" y="152"/>
                </a:cxn>
                <a:cxn ang="0">
                  <a:pos x="286" y="160"/>
                </a:cxn>
                <a:cxn ang="0">
                  <a:pos x="284" y="135"/>
                </a:cxn>
                <a:cxn ang="0">
                  <a:pos x="324" y="85"/>
                </a:cxn>
                <a:cxn ang="0">
                  <a:pos x="324" y="73"/>
                </a:cxn>
                <a:cxn ang="0">
                  <a:pos x="294" y="87"/>
                </a:cxn>
                <a:cxn ang="0">
                  <a:pos x="269" y="82"/>
                </a:cxn>
                <a:cxn ang="0">
                  <a:pos x="286" y="63"/>
                </a:cxn>
                <a:cxn ang="0">
                  <a:pos x="311" y="62"/>
                </a:cxn>
                <a:cxn ang="0">
                  <a:pos x="327" y="52"/>
                </a:cxn>
                <a:cxn ang="0">
                  <a:pos x="342" y="37"/>
                </a:cxn>
                <a:cxn ang="0">
                  <a:pos x="347" y="16"/>
                </a:cxn>
                <a:cxn ang="0">
                  <a:pos x="322" y="25"/>
                </a:cxn>
                <a:cxn ang="0">
                  <a:pos x="246" y="62"/>
                </a:cxn>
                <a:cxn ang="0">
                  <a:pos x="202" y="88"/>
                </a:cxn>
                <a:cxn ang="0">
                  <a:pos x="177" y="90"/>
                </a:cxn>
                <a:cxn ang="0">
                  <a:pos x="169" y="112"/>
                </a:cxn>
                <a:cxn ang="0">
                  <a:pos x="155" y="112"/>
                </a:cxn>
                <a:cxn ang="0">
                  <a:pos x="150" y="95"/>
                </a:cxn>
                <a:cxn ang="0">
                  <a:pos x="132" y="93"/>
                </a:cxn>
                <a:cxn ang="0">
                  <a:pos x="107" y="75"/>
                </a:cxn>
              </a:cxnLst>
              <a:rect l="0" t="0" r="r" b="b"/>
              <a:pathLst>
                <a:path w="351" h="252">
                  <a:moveTo>
                    <a:pt x="122" y="63"/>
                  </a:moveTo>
                  <a:lnTo>
                    <a:pt x="115" y="52"/>
                  </a:lnTo>
                  <a:lnTo>
                    <a:pt x="110" y="43"/>
                  </a:lnTo>
                  <a:lnTo>
                    <a:pt x="110" y="38"/>
                  </a:lnTo>
                  <a:lnTo>
                    <a:pt x="110" y="35"/>
                  </a:lnTo>
                  <a:lnTo>
                    <a:pt x="103" y="32"/>
                  </a:lnTo>
                  <a:lnTo>
                    <a:pt x="95" y="30"/>
                  </a:lnTo>
                  <a:lnTo>
                    <a:pt x="90" y="32"/>
                  </a:lnTo>
                  <a:lnTo>
                    <a:pt x="85" y="30"/>
                  </a:lnTo>
                  <a:lnTo>
                    <a:pt x="80" y="28"/>
                  </a:lnTo>
                  <a:lnTo>
                    <a:pt x="75" y="23"/>
                  </a:lnTo>
                  <a:lnTo>
                    <a:pt x="67" y="11"/>
                  </a:lnTo>
                  <a:lnTo>
                    <a:pt x="58" y="0"/>
                  </a:lnTo>
                  <a:lnTo>
                    <a:pt x="57" y="0"/>
                  </a:lnTo>
                  <a:lnTo>
                    <a:pt x="53" y="1"/>
                  </a:lnTo>
                  <a:lnTo>
                    <a:pt x="57" y="5"/>
                  </a:lnTo>
                  <a:lnTo>
                    <a:pt x="60" y="10"/>
                  </a:lnTo>
                  <a:lnTo>
                    <a:pt x="57" y="18"/>
                  </a:lnTo>
                  <a:lnTo>
                    <a:pt x="57" y="30"/>
                  </a:lnTo>
                  <a:lnTo>
                    <a:pt x="52" y="25"/>
                  </a:lnTo>
                  <a:lnTo>
                    <a:pt x="45" y="13"/>
                  </a:lnTo>
                  <a:lnTo>
                    <a:pt x="43" y="10"/>
                  </a:lnTo>
                  <a:lnTo>
                    <a:pt x="42" y="6"/>
                  </a:lnTo>
                  <a:lnTo>
                    <a:pt x="40" y="5"/>
                  </a:lnTo>
                  <a:lnTo>
                    <a:pt x="37" y="5"/>
                  </a:lnTo>
                  <a:lnTo>
                    <a:pt x="32" y="5"/>
                  </a:lnTo>
                  <a:lnTo>
                    <a:pt x="27" y="6"/>
                  </a:lnTo>
                  <a:lnTo>
                    <a:pt x="30" y="11"/>
                  </a:lnTo>
                  <a:lnTo>
                    <a:pt x="33" y="15"/>
                  </a:lnTo>
                  <a:lnTo>
                    <a:pt x="32" y="18"/>
                  </a:lnTo>
                  <a:lnTo>
                    <a:pt x="28" y="20"/>
                  </a:lnTo>
                  <a:lnTo>
                    <a:pt x="35" y="28"/>
                  </a:lnTo>
                  <a:lnTo>
                    <a:pt x="38" y="40"/>
                  </a:lnTo>
                  <a:lnTo>
                    <a:pt x="43" y="45"/>
                  </a:lnTo>
                  <a:lnTo>
                    <a:pt x="48" y="52"/>
                  </a:lnTo>
                  <a:lnTo>
                    <a:pt x="48" y="55"/>
                  </a:lnTo>
                  <a:lnTo>
                    <a:pt x="48" y="62"/>
                  </a:lnTo>
                  <a:lnTo>
                    <a:pt x="60" y="72"/>
                  </a:lnTo>
                  <a:lnTo>
                    <a:pt x="70" y="80"/>
                  </a:lnTo>
                  <a:lnTo>
                    <a:pt x="78" y="85"/>
                  </a:lnTo>
                  <a:lnTo>
                    <a:pt x="90" y="93"/>
                  </a:lnTo>
                  <a:lnTo>
                    <a:pt x="95" y="98"/>
                  </a:lnTo>
                  <a:lnTo>
                    <a:pt x="98" y="105"/>
                  </a:lnTo>
                  <a:lnTo>
                    <a:pt x="100" y="110"/>
                  </a:lnTo>
                  <a:lnTo>
                    <a:pt x="98" y="117"/>
                  </a:lnTo>
                  <a:lnTo>
                    <a:pt x="95" y="117"/>
                  </a:lnTo>
                  <a:lnTo>
                    <a:pt x="87" y="115"/>
                  </a:lnTo>
                  <a:lnTo>
                    <a:pt x="77" y="110"/>
                  </a:lnTo>
                  <a:lnTo>
                    <a:pt x="68" y="105"/>
                  </a:lnTo>
                  <a:lnTo>
                    <a:pt x="50" y="85"/>
                  </a:lnTo>
                  <a:lnTo>
                    <a:pt x="33" y="67"/>
                  </a:lnTo>
                  <a:lnTo>
                    <a:pt x="33" y="68"/>
                  </a:lnTo>
                  <a:lnTo>
                    <a:pt x="33" y="72"/>
                  </a:lnTo>
                  <a:lnTo>
                    <a:pt x="38" y="80"/>
                  </a:lnTo>
                  <a:lnTo>
                    <a:pt x="47" y="97"/>
                  </a:lnTo>
                  <a:lnTo>
                    <a:pt x="57" y="117"/>
                  </a:lnTo>
                  <a:lnTo>
                    <a:pt x="63" y="130"/>
                  </a:lnTo>
                  <a:lnTo>
                    <a:pt x="62" y="137"/>
                  </a:lnTo>
                  <a:lnTo>
                    <a:pt x="62" y="144"/>
                  </a:lnTo>
                  <a:lnTo>
                    <a:pt x="65" y="140"/>
                  </a:lnTo>
                  <a:lnTo>
                    <a:pt x="68" y="135"/>
                  </a:lnTo>
                  <a:lnTo>
                    <a:pt x="68" y="139"/>
                  </a:lnTo>
                  <a:lnTo>
                    <a:pt x="67" y="144"/>
                  </a:lnTo>
                  <a:lnTo>
                    <a:pt x="70" y="144"/>
                  </a:lnTo>
                  <a:lnTo>
                    <a:pt x="73" y="142"/>
                  </a:lnTo>
                  <a:lnTo>
                    <a:pt x="73" y="145"/>
                  </a:lnTo>
                  <a:lnTo>
                    <a:pt x="73" y="150"/>
                  </a:lnTo>
                  <a:lnTo>
                    <a:pt x="82" y="152"/>
                  </a:lnTo>
                  <a:lnTo>
                    <a:pt x="88" y="152"/>
                  </a:lnTo>
                  <a:lnTo>
                    <a:pt x="87" y="155"/>
                  </a:lnTo>
                  <a:lnTo>
                    <a:pt x="83" y="159"/>
                  </a:lnTo>
                  <a:lnTo>
                    <a:pt x="67" y="150"/>
                  </a:lnTo>
                  <a:lnTo>
                    <a:pt x="52" y="140"/>
                  </a:lnTo>
                  <a:lnTo>
                    <a:pt x="47" y="132"/>
                  </a:lnTo>
                  <a:lnTo>
                    <a:pt x="42" y="123"/>
                  </a:lnTo>
                  <a:lnTo>
                    <a:pt x="38" y="125"/>
                  </a:lnTo>
                  <a:lnTo>
                    <a:pt x="33" y="127"/>
                  </a:lnTo>
                  <a:lnTo>
                    <a:pt x="37" y="139"/>
                  </a:lnTo>
                  <a:lnTo>
                    <a:pt x="40" y="150"/>
                  </a:lnTo>
                  <a:lnTo>
                    <a:pt x="37" y="145"/>
                  </a:lnTo>
                  <a:lnTo>
                    <a:pt x="30" y="137"/>
                  </a:lnTo>
                  <a:lnTo>
                    <a:pt x="22" y="134"/>
                  </a:lnTo>
                  <a:lnTo>
                    <a:pt x="15" y="132"/>
                  </a:lnTo>
                  <a:lnTo>
                    <a:pt x="17" y="134"/>
                  </a:lnTo>
                  <a:lnTo>
                    <a:pt x="20" y="139"/>
                  </a:lnTo>
                  <a:lnTo>
                    <a:pt x="23" y="145"/>
                  </a:lnTo>
                  <a:lnTo>
                    <a:pt x="23" y="154"/>
                  </a:lnTo>
                  <a:lnTo>
                    <a:pt x="23" y="167"/>
                  </a:lnTo>
                  <a:lnTo>
                    <a:pt x="28" y="182"/>
                  </a:lnTo>
                  <a:lnTo>
                    <a:pt x="32" y="184"/>
                  </a:lnTo>
                  <a:lnTo>
                    <a:pt x="33" y="187"/>
                  </a:lnTo>
                  <a:lnTo>
                    <a:pt x="35" y="190"/>
                  </a:lnTo>
                  <a:lnTo>
                    <a:pt x="38" y="195"/>
                  </a:lnTo>
                  <a:lnTo>
                    <a:pt x="30" y="189"/>
                  </a:lnTo>
                  <a:lnTo>
                    <a:pt x="23" y="182"/>
                  </a:lnTo>
                  <a:lnTo>
                    <a:pt x="22" y="184"/>
                  </a:lnTo>
                  <a:lnTo>
                    <a:pt x="20" y="184"/>
                  </a:lnTo>
                  <a:lnTo>
                    <a:pt x="15" y="180"/>
                  </a:lnTo>
                  <a:lnTo>
                    <a:pt x="12" y="177"/>
                  </a:lnTo>
                  <a:lnTo>
                    <a:pt x="12" y="180"/>
                  </a:lnTo>
                  <a:lnTo>
                    <a:pt x="12" y="182"/>
                  </a:lnTo>
                  <a:lnTo>
                    <a:pt x="28" y="184"/>
                  </a:lnTo>
                  <a:lnTo>
                    <a:pt x="45" y="185"/>
                  </a:lnTo>
                  <a:lnTo>
                    <a:pt x="23" y="179"/>
                  </a:lnTo>
                  <a:lnTo>
                    <a:pt x="2" y="172"/>
                  </a:lnTo>
                  <a:lnTo>
                    <a:pt x="0" y="174"/>
                  </a:lnTo>
                  <a:lnTo>
                    <a:pt x="0" y="175"/>
                  </a:lnTo>
                  <a:lnTo>
                    <a:pt x="2" y="177"/>
                  </a:lnTo>
                  <a:lnTo>
                    <a:pt x="3" y="179"/>
                  </a:lnTo>
                  <a:lnTo>
                    <a:pt x="8" y="182"/>
                  </a:lnTo>
                  <a:lnTo>
                    <a:pt x="15" y="187"/>
                  </a:lnTo>
                  <a:lnTo>
                    <a:pt x="32" y="194"/>
                  </a:lnTo>
                  <a:lnTo>
                    <a:pt x="42" y="202"/>
                  </a:lnTo>
                  <a:lnTo>
                    <a:pt x="23" y="199"/>
                  </a:lnTo>
                  <a:lnTo>
                    <a:pt x="5" y="197"/>
                  </a:lnTo>
                  <a:lnTo>
                    <a:pt x="13" y="200"/>
                  </a:lnTo>
                  <a:lnTo>
                    <a:pt x="32" y="205"/>
                  </a:lnTo>
                  <a:lnTo>
                    <a:pt x="50" y="210"/>
                  </a:lnTo>
                  <a:lnTo>
                    <a:pt x="58" y="215"/>
                  </a:lnTo>
                  <a:lnTo>
                    <a:pt x="52" y="212"/>
                  </a:lnTo>
                  <a:lnTo>
                    <a:pt x="35" y="210"/>
                  </a:lnTo>
                  <a:lnTo>
                    <a:pt x="18" y="209"/>
                  </a:lnTo>
                  <a:lnTo>
                    <a:pt x="12" y="205"/>
                  </a:lnTo>
                  <a:lnTo>
                    <a:pt x="18" y="214"/>
                  </a:lnTo>
                  <a:lnTo>
                    <a:pt x="22" y="224"/>
                  </a:lnTo>
                  <a:lnTo>
                    <a:pt x="25" y="219"/>
                  </a:lnTo>
                  <a:lnTo>
                    <a:pt x="27" y="215"/>
                  </a:lnTo>
                  <a:lnTo>
                    <a:pt x="27" y="212"/>
                  </a:lnTo>
                  <a:lnTo>
                    <a:pt x="25" y="209"/>
                  </a:lnTo>
                  <a:lnTo>
                    <a:pt x="22" y="202"/>
                  </a:lnTo>
                  <a:lnTo>
                    <a:pt x="20" y="199"/>
                  </a:lnTo>
                  <a:lnTo>
                    <a:pt x="30" y="200"/>
                  </a:lnTo>
                  <a:lnTo>
                    <a:pt x="87" y="215"/>
                  </a:lnTo>
                  <a:lnTo>
                    <a:pt x="90" y="217"/>
                  </a:lnTo>
                  <a:lnTo>
                    <a:pt x="98" y="219"/>
                  </a:lnTo>
                  <a:lnTo>
                    <a:pt x="103" y="222"/>
                  </a:lnTo>
                  <a:lnTo>
                    <a:pt x="107" y="225"/>
                  </a:lnTo>
                  <a:lnTo>
                    <a:pt x="107" y="231"/>
                  </a:lnTo>
                  <a:lnTo>
                    <a:pt x="107" y="239"/>
                  </a:lnTo>
                  <a:lnTo>
                    <a:pt x="114" y="241"/>
                  </a:lnTo>
                  <a:lnTo>
                    <a:pt x="120" y="242"/>
                  </a:lnTo>
                  <a:lnTo>
                    <a:pt x="125" y="244"/>
                  </a:lnTo>
                  <a:lnTo>
                    <a:pt x="132" y="246"/>
                  </a:lnTo>
                  <a:lnTo>
                    <a:pt x="140" y="247"/>
                  </a:lnTo>
                  <a:lnTo>
                    <a:pt x="145" y="249"/>
                  </a:lnTo>
                  <a:lnTo>
                    <a:pt x="169" y="247"/>
                  </a:lnTo>
                  <a:lnTo>
                    <a:pt x="190" y="246"/>
                  </a:lnTo>
                  <a:lnTo>
                    <a:pt x="212" y="244"/>
                  </a:lnTo>
                  <a:lnTo>
                    <a:pt x="234" y="242"/>
                  </a:lnTo>
                  <a:lnTo>
                    <a:pt x="246" y="239"/>
                  </a:lnTo>
                  <a:lnTo>
                    <a:pt x="256" y="236"/>
                  </a:lnTo>
                  <a:lnTo>
                    <a:pt x="264" y="244"/>
                  </a:lnTo>
                  <a:lnTo>
                    <a:pt x="271" y="252"/>
                  </a:lnTo>
                  <a:lnTo>
                    <a:pt x="271" y="242"/>
                  </a:lnTo>
                  <a:lnTo>
                    <a:pt x="271" y="229"/>
                  </a:lnTo>
                  <a:lnTo>
                    <a:pt x="274" y="222"/>
                  </a:lnTo>
                  <a:lnTo>
                    <a:pt x="281" y="219"/>
                  </a:lnTo>
                  <a:lnTo>
                    <a:pt x="282" y="222"/>
                  </a:lnTo>
                  <a:lnTo>
                    <a:pt x="284" y="225"/>
                  </a:lnTo>
                  <a:lnTo>
                    <a:pt x="286" y="222"/>
                  </a:lnTo>
                  <a:lnTo>
                    <a:pt x="287" y="217"/>
                  </a:lnTo>
                  <a:lnTo>
                    <a:pt x="294" y="217"/>
                  </a:lnTo>
                  <a:lnTo>
                    <a:pt x="301" y="217"/>
                  </a:lnTo>
                  <a:lnTo>
                    <a:pt x="304" y="212"/>
                  </a:lnTo>
                  <a:lnTo>
                    <a:pt x="306" y="207"/>
                  </a:lnTo>
                  <a:lnTo>
                    <a:pt x="312" y="204"/>
                  </a:lnTo>
                  <a:lnTo>
                    <a:pt x="317" y="200"/>
                  </a:lnTo>
                  <a:lnTo>
                    <a:pt x="319" y="192"/>
                  </a:lnTo>
                  <a:lnTo>
                    <a:pt x="319" y="184"/>
                  </a:lnTo>
                  <a:lnTo>
                    <a:pt x="321" y="180"/>
                  </a:lnTo>
                  <a:lnTo>
                    <a:pt x="322" y="179"/>
                  </a:lnTo>
                  <a:lnTo>
                    <a:pt x="324" y="177"/>
                  </a:lnTo>
                  <a:lnTo>
                    <a:pt x="327" y="177"/>
                  </a:lnTo>
                  <a:lnTo>
                    <a:pt x="329" y="165"/>
                  </a:lnTo>
                  <a:lnTo>
                    <a:pt x="331" y="155"/>
                  </a:lnTo>
                  <a:lnTo>
                    <a:pt x="332" y="154"/>
                  </a:lnTo>
                  <a:lnTo>
                    <a:pt x="334" y="152"/>
                  </a:lnTo>
                  <a:lnTo>
                    <a:pt x="336" y="145"/>
                  </a:lnTo>
                  <a:lnTo>
                    <a:pt x="337" y="139"/>
                  </a:lnTo>
                  <a:lnTo>
                    <a:pt x="322" y="152"/>
                  </a:lnTo>
                  <a:lnTo>
                    <a:pt x="304" y="169"/>
                  </a:lnTo>
                  <a:lnTo>
                    <a:pt x="287" y="175"/>
                  </a:lnTo>
                  <a:lnTo>
                    <a:pt x="274" y="179"/>
                  </a:lnTo>
                  <a:lnTo>
                    <a:pt x="281" y="172"/>
                  </a:lnTo>
                  <a:lnTo>
                    <a:pt x="286" y="160"/>
                  </a:lnTo>
                  <a:lnTo>
                    <a:pt x="289" y="147"/>
                  </a:lnTo>
                  <a:lnTo>
                    <a:pt x="291" y="137"/>
                  </a:lnTo>
                  <a:lnTo>
                    <a:pt x="281" y="144"/>
                  </a:lnTo>
                  <a:lnTo>
                    <a:pt x="269" y="149"/>
                  </a:lnTo>
                  <a:lnTo>
                    <a:pt x="284" y="135"/>
                  </a:lnTo>
                  <a:lnTo>
                    <a:pt x="297" y="120"/>
                  </a:lnTo>
                  <a:lnTo>
                    <a:pt x="311" y="107"/>
                  </a:lnTo>
                  <a:lnTo>
                    <a:pt x="322" y="92"/>
                  </a:lnTo>
                  <a:lnTo>
                    <a:pt x="322" y="88"/>
                  </a:lnTo>
                  <a:lnTo>
                    <a:pt x="324" y="85"/>
                  </a:lnTo>
                  <a:lnTo>
                    <a:pt x="327" y="80"/>
                  </a:lnTo>
                  <a:lnTo>
                    <a:pt x="331" y="78"/>
                  </a:lnTo>
                  <a:lnTo>
                    <a:pt x="331" y="73"/>
                  </a:lnTo>
                  <a:lnTo>
                    <a:pt x="331" y="67"/>
                  </a:lnTo>
                  <a:lnTo>
                    <a:pt x="324" y="73"/>
                  </a:lnTo>
                  <a:lnTo>
                    <a:pt x="312" y="82"/>
                  </a:lnTo>
                  <a:lnTo>
                    <a:pt x="306" y="80"/>
                  </a:lnTo>
                  <a:lnTo>
                    <a:pt x="301" y="77"/>
                  </a:lnTo>
                  <a:lnTo>
                    <a:pt x="297" y="83"/>
                  </a:lnTo>
                  <a:lnTo>
                    <a:pt x="294" y="87"/>
                  </a:lnTo>
                  <a:lnTo>
                    <a:pt x="291" y="90"/>
                  </a:lnTo>
                  <a:lnTo>
                    <a:pt x="287" y="92"/>
                  </a:lnTo>
                  <a:lnTo>
                    <a:pt x="279" y="92"/>
                  </a:lnTo>
                  <a:lnTo>
                    <a:pt x="271" y="92"/>
                  </a:lnTo>
                  <a:lnTo>
                    <a:pt x="269" y="82"/>
                  </a:lnTo>
                  <a:lnTo>
                    <a:pt x="269" y="73"/>
                  </a:lnTo>
                  <a:lnTo>
                    <a:pt x="274" y="73"/>
                  </a:lnTo>
                  <a:lnTo>
                    <a:pt x="277" y="72"/>
                  </a:lnTo>
                  <a:lnTo>
                    <a:pt x="282" y="67"/>
                  </a:lnTo>
                  <a:lnTo>
                    <a:pt x="286" y="63"/>
                  </a:lnTo>
                  <a:lnTo>
                    <a:pt x="292" y="68"/>
                  </a:lnTo>
                  <a:lnTo>
                    <a:pt x="297" y="73"/>
                  </a:lnTo>
                  <a:lnTo>
                    <a:pt x="302" y="67"/>
                  </a:lnTo>
                  <a:lnTo>
                    <a:pt x="307" y="58"/>
                  </a:lnTo>
                  <a:lnTo>
                    <a:pt x="311" y="62"/>
                  </a:lnTo>
                  <a:lnTo>
                    <a:pt x="316" y="65"/>
                  </a:lnTo>
                  <a:lnTo>
                    <a:pt x="316" y="60"/>
                  </a:lnTo>
                  <a:lnTo>
                    <a:pt x="317" y="53"/>
                  </a:lnTo>
                  <a:lnTo>
                    <a:pt x="324" y="53"/>
                  </a:lnTo>
                  <a:lnTo>
                    <a:pt x="327" y="52"/>
                  </a:lnTo>
                  <a:lnTo>
                    <a:pt x="331" y="48"/>
                  </a:lnTo>
                  <a:lnTo>
                    <a:pt x="334" y="40"/>
                  </a:lnTo>
                  <a:lnTo>
                    <a:pt x="337" y="40"/>
                  </a:lnTo>
                  <a:lnTo>
                    <a:pt x="341" y="38"/>
                  </a:lnTo>
                  <a:lnTo>
                    <a:pt x="342" y="37"/>
                  </a:lnTo>
                  <a:lnTo>
                    <a:pt x="346" y="33"/>
                  </a:lnTo>
                  <a:lnTo>
                    <a:pt x="347" y="23"/>
                  </a:lnTo>
                  <a:lnTo>
                    <a:pt x="349" y="15"/>
                  </a:lnTo>
                  <a:lnTo>
                    <a:pt x="349" y="16"/>
                  </a:lnTo>
                  <a:lnTo>
                    <a:pt x="347" y="16"/>
                  </a:lnTo>
                  <a:lnTo>
                    <a:pt x="349" y="8"/>
                  </a:lnTo>
                  <a:lnTo>
                    <a:pt x="351" y="0"/>
                  </a:lnTo>
                  <a:lnTo>
                    <a:pt x="346" y="6"/>
                  </a:lnTo>
                  <a:lnTo>
                    <a:pt x="336" y="16"/>
                  </a:lnTo>
                  <a:lnTo>
                    <a:pt x="322" y="25"/>
                  </a:lnTo>
                  <a:lnTo>
                    <a:pt x="307" y="33"/>
                  </a:lnTo>
                  <a:lnTo>
                    <a:pt x="292" y="38"/>
                  </a:lnTo>
                  <a:lnTo>
                    <a:pt x="279" y="40"/>
                  </a:lnTo>
                  <a:lnTo>
                    <a:pt x="262" y="53"/>
                  </a:lnTo>
                  <a:lnTo>
                    <a:pt x="246" y="62"/>
                  </a:lnTo>
                  <a:lnTo>
                    <a:pt x="241" y="67"/>
                  </a:lnTo>
                  <a:lnTo>
                    <a:pt x="227" y="77"/>
                  </a:lnTo>
                  <a:lnTo>
                    <a:pt x="219" y="82"/>
                  </a:lnTo>
                  <a:lnTo>
                    <a:pt x="210" y="87"/>
                  </a:lnTo>
                  <a:lnTo>
                    <a:pt x="202" y="88"/>
                  </a:lnTo>
                  <a:lnTo>
                    <a:pt x="195" y="87"/>
                  </a:lnTo>
                  <a:lnTo>
                    <a:pt x="189" y="87"/>
                  </a:lnTo>
                  <a:lnTo>
                    <a:pt x="184" y="87"/>
                  </a:lnTo>
                  <a:lnTo>
                    <a:pt x="180" y="88"/>
                  </a:lnTo>
                  <a:lnTo>
                    <a:pt x="177" y="90"/>
                  </a:lnTo>
                  <a:lnTo>
                    <a:pt x="172" y="95"/>
                  </a:lnTo>
                  <a:lnTo>
                    <a:pt x="170" y="98"/>
                  </a:lnTo>
                  <a:lnTo>
                    <a:pt x="170" y="103"/>
                  </a:lnTo>
                  <a:lnTo>
                    <a:pt x="170" y="108"/>
                  </a:lnTo>
                  <a:lnTo>
                    <a:pt x="169" y="112"/>
                  </a:lnTo>
                  <a:lnTo>
                    <a:pt x="167" y="115"/>
                  </a:lnTo>
                  <a:lnTo>
                    <a:pt x="165" y="115"/>
                  </a:lnTo>
                  <a:lnTo>
                    <a:pt x="162" y="115"/>
                  </a:lnTo>
                  <a:lnTo>
                    <a:pt x="159" y="113"/>
                  </a:lnTo>
                  <a:lnTo>
                    <a:pt x="155" y="112"/>
                  </a:lnTo>
                  <a:lnTo>
                    <a:pt x="159" y="102"/>
                  </a:lnTo>
                  <a:lnTo>
                    <a:pt x="162" y="92"/>
                  </a:lnTo>
                  <a:lnTo>
                    <a:pt x="157" y="97"/>
                  </a:lnTo>
                  <a:lnTo>
                    <a:pt x="150" y="102"/>
                  </a:lnTo>
                  <a:lnTo>
                    <a:pt x="150" y="95"/>
                  </a:lnTo>
                  <a:lnTo>
                    <a:pt x="152" y="90"/>
                  </a:lnTo>
                  <a:lnTo>
                    <a:pt x="144" y="98"/>
                  </a:lnTo>
                  <a:lnTo>
                    <a:pt x="137" y="105"/>
                  </a:lnTo>
                  <a:lnTo>
                    <a:pt x="134" y="100"/>
                  </a:lnTo>
                  <a:lnTo>
                    <a:pt x="132" y="93"/>
                  </a:lnTo>
                  <a:lnTo>
                    <a:pt x="120" y="92"/>
                  </a:lnTo>
                  <a:lnTo>
                    <a:pt x="110" y="92"/>
                  </a:lnTo>
                  <a:lnTo>
                    <a:pt x="103" y="83"/>
                  </a:lnTo>
                  <a:lnTo>
                    <a:pt x="95" y="75"/>
                  </a:lnTo>
                  <a:lnTo>
                    <a:pt x="107" y="75"/>
                  </a:lnTo>
                  <a:lnTo>
                    <a:pt x="117" y="75"/>
                  </a:lnTo>
                  <a:lnTo>
                    <a:pt x="119" y="70"/>
                  </a:lnTo>
                  <a:lnTo>
                    <a:pt x="122" y="63"/>
                  </a:lnTo>
                  <a:close/>
                </a:path>
              </a:pathLst>
            </a:custGeom>
            <a:solidFill>
              <a:srgbClr val="1F1A17"/>
            </a:solidFill>
            <a:ln w="9525">
              <a:noFill/>
              <a:round/>
              <a:headEnd/>
              <a:tailEnd/>
            </a:ln>
          </p:spPr>
          <p:txBody>
            <a:bodyPr/>
            <a:lstStyle/>
            <a:p>
              <a:endParaRPr lang="en-US"/>
            </a:p>
          </p:txBody>
        </p:sp>
        <p:sp>
          <p:nvSpPr>
            <p:cNvPr id="5698" name="Freeform 1602"/>
            <p:cNvSpPr>
              <a:spLocks/>
            </p:cNvSpPr>
            <p:nvPr/>
          </p:nvSpPr>
          <p:spPr bwMode="auto">
            <a:xfrm>
              <a:off x="972" y="2865"/>
              <a:ext cx="296" cy="309"/>
            </a:xfrm>
            <a:custGeom>
              <a:avLst/>
              <a:gdLst/>
              <a:ahLst/>
              <a:cxnLst>
                <a:cxn ang="0">
                  <a:pos x="207" y="239"/>
                </a:cxn>
                <a:cxn ang="0">
                  <a:pos x="180" y="258"/>
                </a:cxn>
                <a:cxn ang="0">
                  <a:pos x="182" y="241"/>
                </a:cxn>
                <a:cxn ang="0">
                  <a:pos x="207" y="233"/>
                </a:cxn>
                <a:cxn ang="0">
                  <a:pos x="224" y="219"/>
                </a:cxn>
                <a:cxn ang="0">
                  <a:pos x="244" y="218"/>
                </a:cxn>
                <a:cxn ang="0">
                  <a:pos x="257" y="199"/>
                </a:cxn>
                <a:cxn ang="0">
                  <a:pos x="274" y="192"/>
                </a:cxn>
                <a:cxn ang="0">
                  <a:pos x="289" y="181"/>
                </a:cxn>
                <a:cxn ang="0">
                  <a:pos x="296" y="152"/>
                </a:cxn>
                <a:cxn ang="0">
                  <a:pos x="274" y="161"/>
                </a:cxn>
                <a:cxn ang="0">
                  <a:pos x="267" y="156"/>
                </a:cxn>
                <a:cxn ang="0">
                  <a:pos x="249" y="177"/>
                </a:cxn>
                <a:cxn ang="0">
                  <a:pos x="227" y="187"/>
                </a:cxn>
                <a:cxn ang="0">
                  <a:pos x="234" y="169"/>
                </a:cxn>
                <a:cxn ang="0">
                  <a:pos x="237" y="159"/>
                </a:cxn>
                <a:cxn ang="0">
                  <a:pos x="251" y="136"/>
                </a:cxn>
                <a:cxn ang="0">
                  <a:pos x="262" y="107"/>
                </a:cxn>
                <a:cxn ang="0">
                  <a:pos x="257" y="82"/>
                </a:cxn>
                <a:cxn ang="0">
                  <a:pos x="262" y="60"/>
                </a:cxn>
                <a:cxn ang="0">
                  <a:pos x="252" y="52"/>
                </a:cxn>
                <a:cxn ang="0">
                  <a:pos x="242" y="54"/>
                </a:cxn>
                <a:cxn ang="0">
                  <a:pos x="211" y="84"/>
                </a:cxn>
                <a:cxn ang="0">
                  <a:pos x="99" y="37"/>
                </a:cxn>
                <a:cxn ang="0">
                  <a:pos x="82" y="44"/>
                </a:cxn>
                <a:cxn ang="0">
                  <a:pos x="57" y="13"/>
                </a:cxn>
                <a:cxn ang="0">
                  <a:pos x="48" y="12"/>
                </a:cxn>
                <a:cxn ang="0">
                  <a:pos x="35" y="19"/>
                </a:cxn>
                <a:cxn ang="0">
                  <a:pos x="47" y="37"/>
                </a:cxn>
                <a:cxn ang="0">
                  <a:pos x="37" y="34"/>
                </a:cxn>
                <a:cxn ang="0">
                  <a:pos x="33" y="47"/>
                </a:cxn>
                <a:cxn ang="0">
                  <a:pos x="40" y="62"/>
                </a:cxn>
                <a:cxn ang="0">
                  <a:pos x="42" y="75"/>
                </a:cxn>
                <a:cxn ang="0">
                  <a:pos x="50" y="72"/>
                </a:cxn>
                <a:cxn ang="0">
                  <a:pos x="62" y="89"/>
                </a:cxn>
                <a:cxn ang="0">
                  <a:pos x="15" y="59"/>
                </a:cxn>
                <a:cxn ang="0">
                  <a:pos x="12" y="75"/>
                </a:cxn>
                <a:cxn ang="0">
                  <a:pos x="18" y="97"/>
                </a:cxn>
                <a:cxn ang="0">
                  <a:pos x="27" y="127"/>
                </a:cxn>
                <a:cxn ang="0">
                  <a:pos x="52" y="147"/>
                </a:cxn>
                <a:cxn ang="0">
                  <a:pos x="65" y="152"/>
                </a:cxn>
                <a:cxn ang="0">
                  <a:pos x="80" y="149"/>
                </a:cxn>
                <a:cxn ang="0">
                  <a:pos x="92" y="156"/>
                </a:cxn>
                <a:cxn ang="0">
                  <a:pos x="104" y="152"/>
                </a:cxn>
                <a:cxn ang="0">
                  <a:pos x="97" y="181"/>
                </a:cxn>
                <a:cxn ang="0">
                  <a:pos x="87" y="174"/>
                </a:cxn>
                <a:cxn ang="0">
                  <a:pos x="33" y="149"/>
                </a:cxn>
                <a:cxn ang="0">
                  <a:pos x="22" y="144"/>
                </a:cxn>
                <a:cxn ang="0">
                  <a:pos x="0" y="141"/>
                </a:cxn>
                <a:cxn ang="0">
                  <a:pos x="10" y="164"/>
                </a:cxn>
                <a:cxn ang="0">
                  <a:pos x="15" y="171"/>
                </a:cxn>
                <a:cxn ang="0">
                  <a:pos x="28" y="182"/>
                </a:cxn>
                <a:cxn ang="0">
                  <a:pos x="37" y="202"/>
                </a:cxn>
                <a:cxn ang="0">
                  <a:pos x="60" y="212"/>
                </a:cxn>
                <a:cxn ang="0">
                  <a:pos x="72" y="221"/>
                </a:cxn>
                <a:cxn ang="0">
                  <a:pos x="85" y="224"/>
                </a:cxn>
              </a:cxnLst>
              <a:rect l="0" t="0" r="r" b="b"/>
              <a:pathLst>
                <a:path w="296" h="309">
                  <a:moveTo>
                    <a:pt x="135" y="283"/>
                  </a:moveTo>
                  <a:lnTo>
                    <a:pt x="167" y="309"/>
                  </a:lnTo>
                  <a:lnTo>
                    <a:pt x="209" y="259"/>
                  </a:lnTo>
                  <a:lnTo>
                    <a:pt x="209" y="251"/>
                  </a:lnTo>
                  <a:lnTo>
                    <a:pt x="209" y="241"/>
                  </a:lnTo>
                  <a:lnTo>
                    <a:pt x="207" y="239"/>
                  </a:lnTo>
                  <a:lnTo>
                    <a:pt x="204" y="238"/>
                  </a:lnTo>
                  <a:lnTo>
                    <a:pt x="201" y="244"/>
                  </a:lnTo>
                  <a:lnTo>
                    <a:pt x="197" y="253"/>
                  </a:lnTo>
                  <a:lnTo>
                    <a:pt x="187" y="254"/>
                  </a:lnTo>
                  <a:lnTo>
                    <a:pt x="185" y="256"/>
                  </a:lnTo>
                  <a:lnTo>
                    <a:pt x="180" y="258"/>
                  </a:lnTo>
                  <a:lnTo>
                    <a:pt x="174" y="259"/>
                  </a:lnTo>
                  <a:lnTo>
                    <a:pt x="169" y="258"/>
                  </a:lnTo>
                  <a:lnTo>
                    <a:pt x="165" y="248"/>
                  </a:lnTo>
                  <a:lnTo>
                    <a:pt x="164" y="243"/>
                  </a:lnTo>
                  <a:lnTo>
                    <a:pt x="172" y="243"/>
                  </a:lnTo>
                  <a:lnTo>
                    <a:pt x="182" y="241"/>
                  </a:lnTo>
                  <a:lnTo>
                    <a:pt x="185" y="238"/>
                  </a:lnTo>
                  <a:lnTo>
                    <a:pt x="191" y="233"/>
                  </a:lnTo>
                  <a:lnTo>
                    <a:pt x="196" y="233"/>
                  </a:lnTo>
                  <a:lnTo>
                    <a:pt x="201" y="234"/>
                  </a:lnTo>
                  <a:lnTo>
                    <a:pt x="204" y="233"/>
                  </a:lnTo>
                  <a:lnTo>
                    <a:pt x="207" y="233"/>
                  </a:lnTo>
                  <a:lnTo>
                    <a:pt x="211" y="234"/>
                  </a:lnTo>
                  <a:lnTo>
                    <a:pt x="214" y="238"/>
                  </a:lnTo>
                  <a:lnTo>
                    <a:pt x="217" y="236"/>
                  </a:lnTo>
                  <a:lnTo>
                    <a:pt x="221" y="233"/>
                  </a:lnTo>
                  <a:lnTo>
                    <a:pt x="222" y="224"/>
                  </a:lnTo>
                  <a:lnTo>
                    <a:pt x="224" y="219"/>
                  </a:lnTo>
                  <a:lnTo>
                    <a:pt x="227" y="218"/>
                  </a:lnTo>
                  <a:lnTo>
                    <a:pt x="231" y="212"/>
                  </a:lnTo>
                  <a:lnTo>
                    <a:pt x="234" y="211"/>
                  </a:lnTo>
                  <a:lnTo>
                    <a:pt x="237" y="212"/>
                  </a:lnTo>
                  <a:lnTo>
                    <a:pt x="241" y="214"/>
                  </a:lnTo>
                  <a:lnTo>
                    <a:pt x="244" y="218"/>
                  </a:lnTo>
                  <a:lnTo>
                    <a:pt x="244" y="212"/>
                  </a:lnTo>
                  <a:lnTo>
                    <a:pt x="247" y="209"/>
                  </a:lnTo>
                  <a:lnTo>
                    <a:pt x="251" y="207"/>
                  </a:lnTo>
                  <a:lnTo>
                    <a:pt x="256" y="207"/>
                  </a:lnTo>
                  <a:lnTo>
                    <a:pt x="256" y="202"/>
                  </a:lnTo>
                  <a:lnTo>
                    <a:pt x="257" y="199"/>
                  </a:lnTo>
                  <a:lnTo>
                    <a:pt x="261" y="201"/>
                  </a:lnTo>
                  <a:lnTo>
                    <a:pt x="262" y="202"/>
                  </a:lnTo>
                  <a:lnTo>
                    <a:pt x="266" y="201"/>
                  </a:lnTo>
                  <a:lnTo>
                    <a:pt x="271" y="197"/>
                  </a:lnTo>
                  <a:lnTo>
                    <a:pt x="272" y="194"/>
                  </a:lnTo>
                  <a:lnTo>
                    <a:pt x="274" y="192"/>
                  </a:lnTo>
                  <a:lnTo>
                    <a:pt x="276" y="192"/>
                  </a:lnTo>
                  <a:lnTo>
                    <a:pt x="279" y="192"/>
                  </a:lnTo>
                  <a:lnTo>
                    <a:pt x="282" y="187"/>
                  </a:lnTo>
                  <a:lnTo>
                    <a:pt x="286" y="181"/>
                  </a:lnTo>
                  <a:lnTo>
                    <a:pt x="287" y="181"/>
                  </a:lnTo>
                  <a:lnTo>
                    <a:pt x="289" y="181"/>
                  </a:lnTo>
                  <a:lnTo>
                    <a:pt x="291" y="177"/>
                  </a:lnTo>
                  <a:lnTo>
                    <a:pt x="291" y="174"/>
                  </a:lnTo>
                  <a:lnTo>
                    <a:pt x="292" y="172"/>
                  </a:lnTo>
                  <a:lnTo>
                    <a:pt x="291" y="167"/>
                  </a:lnTo>
                  <a:lnTo>
                    <a:pt x="292" y="159"/>
                  </a:lnTo>
                  <a:lnTo>
                    <a:pt x="296" y="152"/>
                  </a:lnTo>
                  <a:lnTo>
                    <a:pt x="287" y="159"/>
                  </a:lnTo>
                  <a:lnTo>
                    <a:pt x="277" y="171"/>
                  </a:lnTo>
                  <a:lnTo>
                    <a:pt x="269" y="176"/>
                  </a:lnTo>
                  <a:lnTo>
                    <a:pt x="264" y="176"/>
                  </a:lnTo>
                  <a:lnTo>
                    <a:pt x="269" y="169"/>
                  </a:lnTo>
                  <a:lnTo>
                    <a:pt x="274" y="161"/>
                  </a:lnTo>
                  <a:lnTo>
                    <a:pt x="274" y="159"/>
                  </a:lnTo>
                  <a:lnTo>
                    <a:pt x="272" y="157"/>
                  </a:lnTo>
                  <a:lnTo>
                    <a:pt x="266" y="162"/>
                  </a:lnTo>
                  <a:lnTo>
                    <a:pt x="261" y="167"/>
                  </a:lnTo>
                  <a:lnTo>
                    <a:pt x="264" y="162"/>
                  </a:lnTo>
                  <a:lnTo>
                    <a:pt x="267" y="156"/>
                  </a:lnTo>
                  <a:lnTo>
                    <a:pt x="266" y="154"/>
                  </a:lnTo>
                  <a:lnTo>
                    <a:pt x="262" y="152"/>
                  </a:lnTo>
                  <a:lnTo>
                    <a:pt x="262" y="157"/>
                  </a:lnTo>
                  <a:lnTo>
                    <a:pt x="257" y="162"/>
                  </a:lnTo>
                  <a:lnTo>
                    <a:pt x="251" y="171"/>
                  </a:lnTo>
                  <a:lnTo>
                    <a:pt x="249" y="177"/>
                  </a:lnTo>
                  <a:lnTo>
                    <a:pt x="246" y="182"/>
                  </a:lnTo>
                  <a:lnTo>
                    <a:pt x="242" y="187"/>
                  </a:lnTo>
                  <a:lnTo>
                    <a:pt x="234" y="191"/>
                  </a:lnTo>
                  <a:lnTo>
                    <a:pt x="226" y="196"/>
                  </a:lnTo>
                  <a:lnTo>
                    <a:pt x="226" y="191"/>
                  </a:lnTo>
                  <a:lnTo>
                    <a:pt x="227" y="187"/>
                  </a:lnTo>
                  <a:lnTo>
                    <a:pt x="229" y="186"/>
                  </a:lnTo>
                  <a:lnTo>
                    <a:pt x="232" y="184"/>
                  </a:lnTo>
                  <a:lnTo>
                    <a:pt x="236" y="174"/>
                  </a:lnTo>
                  <a:lnTo>
                    <a:pt x="241" y="164"/>
                  </a:lnTo>
                  <a:lnTo>
                    <a:pt x="237" y="166"/>
                  </a:lnTo>
                  <a:lnTo>
                    <a:pt x="234" y="169"/>
                  </a:lnTo>
                  <a:lnTo>
                    <a:pt x="232" y="171"/>
                  </a:lnTo>
                  <a:lnTo>
                    <a:pt x="231" y="171"/>
                  </a:lnTo>
                  <a:lnTo>
                    <a:pt x="229" y="169"/>
                  </a:lnTo>
                  <a:lnTo>
                    <a:pt x="229" y="167"/>
                  </a:lnTo>
                  <a:lnTo>
                    <a:pt x="232" y="162"/>
                  </a:lnTo>
                  <a:lnTo>
                    <a:pt x="237" y="159"/>
                  </a:lnTo>
                  <a:lnTo>
                    <a:pt x="237" y="156"/>
                  </a:lnTo>
                  <a:lnTo>
                    <a:pt x="237" y="152"/>
                  </a:lnTo>
                  <a:lnTo>
                    <a:pt x="239" y="156"/>
                  </a:lnTo>
                  <a:lnTo>
                    <a:pt x="241" y="157"/>
                  </a:lnTo>
                  <a:lnTo>
                    <a:pt x="246" y="149"/>
                  </a:lnTo>
                  <a:lnTo>
                    <a:pt x="251" y="136"/>
                  </a:lnTo>
                  <a:lnTo>
                    <a:pt x="251" y="131"/>
                  </a:lnTo>
                  <a:lnTo>
                    <a:pt x="252" y="127"/>
                  </a:lnTo>
                  <a:lnTo>
                    <a:pt x="256" y="124"/>
                  </a:lnTo>
                  <a:lnTo>
                    <a:pt x="257" y="122"/>
                  </a:lnTo>
                  <a:lnTo>
                    <a:pt x="259" y="114"/>
                  </a:lnTo>
                  <a:lnTo>
                    <a:pt x="262" y="107"/>
                  </a:lnTo>
                  <a:lnTo>
                    <a:pt x="262" y="97"/>
                  </a:lnTo>
                  <a:lnTo>
                    <a:pt x="266" y="89"/>
                  </a:lnTo>
                  <a:lnTo>
                    <a:pt x="266" y="85"/>
                  </a:lnTo>
                  <a:lnTo>
                    <a:pt x="266" y="79"/>
                  </a:lnTo>
                  <a:lnTo>
                    <a:pt x="261" y="80"/>
                  </a:lnTo>
                  <a:lnTo>
                    <a:pt x="257" y="82"/>
                  </a:lnTo>
                  <a:lnTo>
                    <a:pt x="257" y="75"/>
                  </a:lnTo>
                  <a:lnTo>
                    <a:pt x="261" y="70"/>
                  </a:lnTo>
                  <a:lnTo>
                    <a:pt x="261" y="67"/>
                  </a:lnTo>
                  <a:lnTo>
                    <a:pt x="261" y="65"/>
                  </a:lnTo>
                  <a:lnTo>
                    <a:pt x="261" y="64"/>
                  </a:lnTo>
                  <a:lnTo>
                    <a:pt x="262" y="60"/>
                  </a:lnTo>
                  <a:lnTo>
                    <a:pt x="262" y="57"/>
                  </a:lnTo>
                  <a:lnTo>
                    <a:pt x="261" y="55"/>
                  </a:lnTo>
                  <a:lnTo>
                    <a:pt x="262" y="49"/>
                  </a:lnTo>
                  <a:lnTo>
                    <a:pt x="262" y="40"/>
                  </a:lnTo>
                  <a:lnTo>
                    <a:pt x="256" y="45"/>
                  </a:lnTo>
                  <a:lnTo>
                    <a:pt x="252" y="52"/>
                  </a:lnTo>
                  <a:lnTo>
                    <a:pt x="249" y="59"/>
                  </a:lnTo>
                  <a:lnTo>
                    <a:pt x="247" y="69"/>
                  </a:lnTo>
                  <a:lnTo>
                    <a:pt x="244" y="69"/>
                  </a:lnTo>
                  <a:lnTo>
                    <a:pt x="239" y="67"/>
                  </a:lnTo>
                  <a:lnTo>
                    <a:pt x="241" y="60"/>
                  </a:lnTo>
                  <a:lnTo>
                    <a:pt x="242" y="54"/>
                  </a:lnTo>
                  <a:lnTo>
                    <a:pt x="236" y="57"/>
                  </a:lnTo>
                  <a:lnTo>
                    <a:pt x="227" y="64"/>
                  </a:lnTo>
                  <a:lnTo>
                    <a:pt x="224" y="70"/>
                  </a:lnTo>
                  <a:lnTo>
                    <a:pt x="221" y="75"/>
                  </a:lnTo>
                  <a:lnTo>
                    <a:pt x="216" y="80"/>
                  </a:lnTo>
                  <a:lnTo>
                    <a:pt x="211" y="84"/>
                  </a:lnTo>
                  <a:lnTo>
                    <a:pt x="194" y="79"/>
                  </a:lnTo>
                  <a:lnTo>
                    <a:pt x="179" y="75"/>
                  </a:lnTo>
                  <a:lnTo>
                    <a:pt x="162" y="77"/>
                  </a:lnTo>
                  <a:lnTo>
                    <a:pt x="147" y="77"/>
                  </a:lnTo>
                  <a:lnTo>
                    <a:pt x="122" y="57"/>
                  </a:lnTo>
                  <a:lnTo>
                    <a:pt x="99" y="37"/>
                  </a:lnTo>
                  <a:lnTo>
                    <a:pt x="97" y="42"/>
                  </a:lnTo>
                  <a:lnTo>
                    <a:pt x="94" y="45"/>
                  </a:lnTo>
                  <a:lnTo>
                    <a:pt x="92" y="47"/>
                  </a:lnTo>
                  <a:lnTo>
                    <a:pt x="89" y="47"/>
                  </a:lnTo>
                  <a:lnTo>
                    <a:pt x="85" y="47"/>
                  </a:lnTo>
                  <a:lnTo>
                    <a:pt x="82" y="44"/>
                  </a:lnTo>
                  <a:lnTo>
                    <a:pt x="79" y="40"/>
                  </a:lnTo>
                  <a:lnTo>
                    <a:pt x="77" y="37"/>
                  </a:lnTo>
                  <a:lnTo>
                    <a:pt x="70" y="34"/>
                  </a:lnTo>
                  <a:lnTo>
                    <a:pt x="62" y="25"/>
                  </a:lnTo>
                  <a:lnTo>
                    <a:pt x="60" y="19"/>
                  </a:lnTo>
                  <a:lnTo>
                    <a:pt x="57" y="13"/>
                  </a:lnTo>
                  <a:lnTo>
                    <a:pt x="57" y="8"/>
                  </a:lnTo>
                  <a:lnTo>
                    <a:pt x="57" y="3"/>
                  </a:lnTo>
                  <a:lnTo>
                    <a:pt x="52" y="2"/>
                  </a:lnTo>
                  <a:lnTo>
                    <a:pt x="45" y="0"/>
                  </a:lnTo>
                  <a:lnTo>
                    <a:pt x="47" y="7"/>
                  </a:lnTo>
                  <a:lnTo>
                    <a:pt x="48" y="12"/>
                  </a:lnTo>
                  <a:lnTo>
                    <a:pt x="42" y="8"/>
                  </a:lnTo>
                  <a:lnTo>
                    <a:pt x="35" y="5"/>
                  </a:lnTo>
                  <a:lnTo>
                    <a:pt x="37" y="10"/>
                  </a:lnTo>
                  <a:lnTo>
                    <a:pt x="37" y="15"/>
                  </a:lnTo>
                  <a:lnTo>
                    <a:pt x="35" y="15"/>
                  </a:lnTo>
                  <a:lnTo>
                    <a:pt x="35" y="19"/>
                  </a:lnTo>
                  <a:lnTo>
                    <a:pt x="40" y="24"/>
                  </a:lnTo>
                  <a:lnTo>
                    <a:pt x="43" y="29"/>
                  </a:lnTo>
                  <a:lnTo>
                    <a:pt x="42" y="32"/>
                  </a:lnTo>
                  <a:lnTo>
                    <a:pt x="42" y="32"/>
                  </a:lnTo>
                  <a:lnTo>
                    <a:pt x="45" y="34"/>
                  </a:lnTo>
                  <a:lnTo>
                    <a:pt x="47" y="37"/>
                  </a:lnTo>
                  <a:lnTo>
                    <a:pt x="48" y="39"/>
                  </a:lnTo>
                  <a:lnTo>
                    <a:pt x="53" y="42"/>
                  </a:lnTo>
                  <a:lnTo>
                    <a:pt x="53" y="47"/>
                  </a:lnTo>
                  <a:lnTo>
                    <a:pt x="53" y="49"/>
                  </a:lnTo>
                  <a:lnTo>
                    <a:pt x="43" y="42"/>
                  </a:lnTo>
                  <a:lnTo>
                    <a:pt x="37" y="34"/>
                  </a:lnTo>
                  <a:lnTo>
                    <a:pt x="33" y="35"/>
                  </a:lnTo>
                  <a:lnTo>
                    <a:pt x="30" y="35"/>
                  </a:lnTo>
                  <a:lnTo>
                    <a:pt x="28" y="40"/>
                  </a:lnTo>
                  <a:lnTo>
                    <a:pt x="27" y="44"/>
                  </a:lnTo>
                  <a:lnTo>
                    <a:pt x="32" y="45"/>
                  </a:lnTo>
                  <a:lnTo>
                    <a:pt x="33" y="47"/>
                  </a:lnTo>
                  <a:lnTo>
                    <a:pt x="33" y="49"/>
                  </a:lnTo>
                  <a:lnTo>
                    <a:pt x="33" y="50"/>
                  </a:lnTo>
                  <a:lnTo>
                    <a:pt x="30" y="55"/>
                  </a:lnTo>
                  <a:lnTo>
                    <a:pt x="28" y="62"/>
                  </a:lnTo>
                  <a:lnTo>
                    <a:pt x="33" y="64"/>
                  </a:lnTo>
                  <a:lnTo>
                    <a:pt x="40" y="62"/>
                  </a:lnTo>
                  <a:lnTo>
                    <a:pt x="38" y="65"/>
                  </a:lnTo>
                  <a:lnTo>
                    <a:pt x="37" y="69"/>
                  </a:lnTo>
                  <a:lnTo>
                    <a:pt x="40" y="67"/>
                  </a:lnTo>
                  <a:lnTo>
                    <a:pt x="42" y="64"/>
                  </a:lnTo>
                  <a:lnTo>
                    <a:pt x="42" y="69"/>
                  </a:lnTo>
                  <a:lnTo>
                    <a:pt x="42" y="75"/>
                  </a:lnTo>
                  <a:lnTo>
                    <a:pt x="43" y="72"/>
                  </a:lnTo>
                  <a:lnTo>
                    <a:pt x="45" y="69"/>
                  </a:lnTo>
                  <a:lnTo>
                    <a:pt x="45" y="72"/>
                  </a:lnTo>
                  <a:lnTo>
                    <a:pt x="45" y="77"/>
                  </a:lnTo>
                  <a:lnTo>
                    <a:pt x="48" y="74"/>
                  </a:lnTo>
                  <a:lnTo>
                    <a:pt x="50" y="72"/>
                  </a:lnTo>
                  <a:lnTo>
                    <a:pt x="52" y="72"/>
                  </a:lnTo>
                  <a:lnTo>
                    <a:pt x="53" y="74"/>
                  </a:lnTo>
                  <a:lnTo>
                    <a:pt x="55" y="79"/>
                  </a:lnTo>
                  <a:lnTo>
                    <a:pt x="58" y="85"/>
                  </a:lnTo>
                  <a:lnTo>
                    <a:pt x="60" y="85"/>
                  </a:lnTo>
                  <a:lnTo>
                    <a:pt x="62" y="89"/>
                  </a:lnTo>
                  <a:lnTo>
                    <a:pt x="58" y="94"/>
                  </a:lnTo>
                  <a:lnTo>
                    <a:pt x="55" y="99"/>
                  </a:lnTo>
                  <a:lnTo>
                    <a:pt x="45" y="94"/>
                  </a:lnTo>
                  <a:lnTo>
                    <a:pt x="32" y="85"/>
                  </a:lnTo>
                  <a:lnTo>
                    <a:pt x="22" y="70"/>
                  </a:lnTo>
                  <a:lnTo>
                    <a:pt x="15" y="59"/>
                  </a:lnTo>
                  <a:lnTo>
                    <a:pt x="13" y="60"/>
                  </a:lnTo>
                  <a:lnTo>
                    <a:pt x="12" y="60"/>
                  </a:lnTo>
                  <a:lnTo>
                    <a:pt x="12" y="64"/>
                  </a:lnTo>
                  <a:lnTo>
                    <a:pt x="13" y="69"/>
                  </a:lnTo>
                  <a:lnTo>
                    <a:pt x="12" y="72"/>
                  </a:lnTo>
                  <a:lnTo>
                    <a:pt x="12" y="75"/>
                  </a:lnTo>
                  <a:lnTo>
                    <a:pt x="13" y="79"/>
                  </a:lnTo>
                  <a:lnTo>
                    <a:pt x="15" y="80"/>
                  </a:lnTo>
                  <a:lnTo>
                    <a:pt x="13" y="87"/>
                  </a:lnTo>
                  <a:lnTo>
                    <a:pt x="12" y="92"/>
                  </a:lnTo>
                  <a:lnTo>
                    <a:pt x="15" y="94"/>
                  </a:lnTo>
                  <a:lnTo>
                    <a:pt x="18" y="97"/>
                  </a:lnTo>
                  <a:lnTo>
                    <a:pt x="20" y="105"/>
                  </a:lnTo>
                  <a:lnTo>
                    <a:pt x="22" y="114"/>
                  </a:lnTo>
                  <a:lnTo>
                    <a:pt x="28" y="117"/>
                  </a:lnTo>
                  <a:lnTo>
                    <a:pt x="30" y="117"/>
                  </a:lnTo>
                  <a:lnTo>
                    <a:pt x="28" y="124"/>
                  </a:lnTo>
                  <a:lnTo>
                    <a:pt x="27" y="127"/>
                  </a:lnTo>
                  <a:lnTo>
                    <a:pt x="30" y="132"/>
                  </a:lnTo>
                  <a:lnTo>
                    <a:pt x="35" y="136"/>
                  </a:lnTo>
                  <a:lnTo>
                    <a:pt x="40" y="134"/>
                  </a:lnTo>
                  <a:lnTo>
                    <a:pt x="43" y="132"/>
                  </a:lnTo>
                  <a:lnTo>
                    <a:pt x="47" y="139"/>
                  </a:lnTo>
                  <a:lnTo>
                    <a:pt x="52" y="147"/>
                  </a:lnTo>
                  <a:lnTo>
                    <a:pt x="55" y="151"/>
                  </a:lnTo>
                  <a:lnTo>
                    <a:pt x="57" y="151"/>
                  </a:lnTo>
                  <a:lnTo>
                    <a:pt x="60" y="151"/>
                  </a:lnTo>
                  <a:lnTo>
                    <a:pt x="62" y="146"/>
                  </a:lnTo>
                  <a:lnTo>
                    <a:pt x="63" y="149"/>
                  </a:lnTo>
                  <a:lnTo>
                    <a:pt x="65" y="152"/>
                  </a:lnTo>
                  <a:lnTo>
                    <a:pt x="67" y="149"/>
                  </a:lnTo>
                  <a:lnTo>
                    <a:pt x="70" y="146"/>
                  </a:lnTo>
                  <a:lnTo>
                    <a:pt x="70" y="151"/>
                  </a:lnTo>
                  <a:lnTo>
                    <a:pt x="74" y="152"/>
                  </a:lnTo>
                  <a:lnTo>
                    <a:pt x="77" y="152"/>
                  </a:lnTo>
                  <a:lnTo>
                    <a:pt x="80" y="149"/>
                  </a:lnTo>
                  <a:lnTo>
                    <a:pt x="80" y="156"/>
                  </a:lnTo>
                  <a:lnTo>
                    <a:pt x="82" y="161"/>
                  </a:lnTo>
                  <a:lnTo>
                    <a:pt x="85" y="161"/>
                  </a:lnTo>
                  <a:lnTo>
                    <a:pt x="89" y="161"/>
                  </a:lnTo>
                  <a:lnTo>
                    <a:pt x="90" y="156"/>
                  </a:lnTo>
                  <a:lnTo>
                    <a:pt x="92" y="156"/>
                  </a:lnTo>
                  <a:lnTo>
                    <a:pt x="92" y="156"/>
                  </a:lnTo>
                  <a:lnTo>
                    <a:pt x="94" y="157"/>
                  </a:lnTo>
                  <a:lnTo>
                    <a:pt x="94" y="161"/>
                  </a:lnTo>
                  <a:lnTo>
                    <a:pt x="97" y="162"/>
                  </a:lnTo>
                  <a:lnTo>
                    <a:pt x="100" y="157"/>
                  </a:lnTo>
                  <a:lnTo>
                    <a:pt x="104" y="152"/>
                  </a:lnTo>
                  <a:lnTo>
                    <a:pt x="107" y="162"/>
                  </a:lnTo>
                  <a:lnTo>
                    <a:pt x="112" y="171"/>
                  </a:lnTo>
                  <a:lnTo>
                    <a:pt x="115" y="177"/>
                  </a:lnTo>
                  <a:lnTo>
                    <a:pt x="114" y="181"/>
                  </a:lnTo>
                  <a:lnTo>
                    <a:pt x="105" y="181"/>
                  </a:lnTo>
                  <a:lnTo>
                    <a:pt x="97" y="181"/>
                  </a:lnTo>
                  <a:lnTo>
                    <a:pt x="95" y="176"/>
                  </a:lnTo>
                  <a:lnTo>
                    <a:pt x="94" y="171"/>
                  </a:lnTo>
                  <a:lnTo>
                    <a:pt x="94" y="172"/>
                  </a:lnTo>
                  <a:lnTo>
                    <a:pt x="92" y="174"/>
                  </a:lnTo>
                  <a:lnTo>
                    <a:pt x="90" y="176"/>
                  </a:lnTo>
                  <a:lnTo>
                    <a:pt x="87" y="174"/>
                  </a:lnTo>
                  <a:lnTo>
                    <a:pt x="72" y="164"/>
                  </a:lnTo>
                  <a:lnTo>
                    <a:pt x="55" y="157"/>
                  </a:lnTo>
                  <a:lnTo>
                    <a:pt x="40" y="146"/>
                  </a:lnTo>
                  <a:lnTo>
                    <a:pt x="30" y="139"/>
                  </a:lnTo>
                  <a:lnTo>
                    <a:pt x="32" y="144"/>
                  </a:lnTo>
                  <a:lnTo>
                    <a:pt x="33" y="149"/>
                  </a:lnTo>
                  <a:lnTo>
                    <a:pt x="35" y="152"/>
                  </a:lnTo>
                  <a:lnTo>
                    <a:pt x="37" y="159"/>
                  </a:lnTo>
                  <a:lnTo>
                    <a:pt x="32" y="156"/>
                  </a:lnTo>
                  <a:lnTo>
                    <a:pt x="28" y="149"/>
                  </a:lnTo>
                  <a:lnTo>
                    <a:pt x="25" y="147"/>
                  </a:lnTo>
                  <a:lnTo>
                    <a:pt x="22" y="144"/>
                  </a:lnTo>
                  <a:lnTo>
                    <a:pt x="20" y="147"/>
                  </a:lnTo>
                  <a:lnTo>
                    <a:pt x="18" y="151"/>
                  </a:lnTo>
                  <a:lnTo>
                    <a:pt x="10" y="139"/>
                  </a:lnTo>
                  <a:lnTo>
                    <a:pt x="2" y="127"/>
                  </a:lnTo>
                  <a:lnTo>
                    <a:pt x="0" y="132"/>
                  </a:lnTo>
                  <a:lnTo>
                    <a:pt x="0" y="141"/>
                  </a:lnTo>
                  <a:lnTo>
                    <a:pt x="3" y="147"/>
                  </a:lnTo>
                  <a:lnTo>
                    <a:pt x="5" y="154"/>
                  </a:lnTo>
                  <a:lnTo>
                    <a:pt x="5" y="157"/>
                  </a:lnTo>
                  <a:lnTo>
                    <a:pt x="3" y="159"/>
                  </a:lnTo>
                  <a:lnTo>
                    <a:pt x="7" y="162"/>
                  </a:lnTo>
                  <a:lnTo>
                    <a:pt x="10" y="164"/>
                  </a:lnTo>
                  <a:lnTo>
                    <a:pt x="12" y="166"/>
                  </a:lnTo>
                  <a:lnTo>
                    <a:pt x="12" y="167"/>
                  </a:lnTo>
                  <a:lnTo>
                    <a:pt x="13" y="167"/>
                  </a:lnTo>
                  <a:lnTo>
                    <a:pt x="17" y="167"/>
                  </a:lnTo>
                  <a:lnTo>
                    <a:pt x="15" y="169"/>
                  </a:lnTo>
                  <a:lnTo>
                    <a:pt x="15" y="171"/>
                  </a:lnTo>
                  <a:lnTo>
                    <a:pt x="18" y="176"/>
                  </a:lnTo>
                  <a:lnTo>
                    <a:pt x="23" y="177"/>
                  </a:lnTo>
                  <a:lnTo>
                    <a:pt x="27" y="174"/>
                  </a:lnTo>
                  <a:lnTo>
                    <a:pt x="28" y="174"/>
                  </a:lnTo>
                  <a:lnTo>
                    <a:pt x="30" y="179"/>
                  </a:lnTo>
                  <a:lnTo>
                    <a:pt x="28" y="182"/>
                  </a:lnTo>
                  <a:lnTo>
                    <a:pt x="28" y="186"/>
                  </a:lnTo>
                  <a:lnTo>
                    <a:pt x="28" y="187"/>
                  </a:lnTo>
                  <a:lnTo>
                    <a:pt x="30" y="189"/>
                  </a:lnTo>
                  <a:lnTo>
                    <a:pt x="33" y="189"/>
                  </a:lnTo>
                  <a:lnTo>
                    <a:pt x="37" y="197"/>
                  </a:lnTo>
                  <a:lnTo>
                    <a:pt x="37" y="202"/>
                  </a:lnTo>
                  <a:lnTo>
                    <a:pt x="42" y="209"/>
                  </a:lnTo>
                  <a:lnTo>
                    <a:pt x="47" y="216"/>
                  </a:lnTo>
                  <a:lnTo>
                    <a:pt x="53" y="218"/>
                  </a:lnTo>
                  <a:lnTo>
                    <a:pt x="58" y="219"/>
                  </a:lnTo>
                  <a:lnTo>
                    <a:pt x="60" y="216"/>
                  </a:lnTo>
                  <a:lnTo>
                    <a:pt x="60" y="212"/>
                  </a:lnTo>
                  <a:lnTo>
                    <a:pt x="62" y="216"/>
                  </a:lnTo>
                  <a:lnTo>
                    <a:pt x="62" y="219"/>
                  </a:lnTo>
                  <a:lnTo>
                    <a:pt x="65" y="223"/>
                  </a:lnTo>
                  <a:lnTo>
                    <a:pt x="67" y="223"/>
                  </a:lnTo>
                  <a:lnTo>
                    <a:pt x="70" y="223"/>
                  </a:lnTo>
                  <a:lnTo>
                    <a:pt x="72" y="221"/>
                  </a:lnTo>
                  <a:lnTo>
                    <a:pt x="74" y="218"/>
                  </a:lnTo>
                  <a:lnTo>
                    <a:pt x="74" y="214"/>
                  </a:lnTo>
                  <a:lnTo>
                    <a:pt x="77" y="219"/>
                  </a:lnTo>
                  <a:lnTo>
                    <a:pt x="79" y="221"/>
                  </a:lnTo>
                  <a:lnTo>
                    <a:pt x="80" y="223"/>
                  </a:lnTo>
                  <a:lnTo>
                    <a:pt x="85" y="224"/>
                  </a:lnTo>
                  <a:lnTo>
                    <a:pt x="97" y="241"/>
                  </a:lnTo>
                  <a:lnTo>
                    <a:pt x="110" y="254"/>
                  </a:lnTo>
                  <a:lnTo>
                    <a:pt x="122" y="269"/>
                  </a:lnTo>
                  <a:lnTo>
                    <a:pt x="135" y="283"/>
                  </a:lnTo>
                  <a:close/>
                </a:path>
              </a:pathLst>
            </a:custGeom>
            <a:solidFill>
              <a:srgbClr val="1F1A17"/>
            </a:solidFill>
            <a:ln w="9525">
              <a:noFill/>
              <a:round/>
              <a:headEnd/>
              <a:tailEnd/>
            </a:ln>
          </p:spPr>
          <p:txBody>
            <a:bodyPr/>
            <a:lstStyle/>
            <a:p>
              <a:endParaRPr lang="en-US"/>
            </a:p>
          </p:txBody>
        </p:sp>
        <p:sp>
          <p:nvSpPr>
            <p:cNvPr id="5699" name="Freeform 1603"/>
            <p:cNvSpPr>
              <a:spLocks/>
            </p:cNvSpPr>
            <p:nvPr/>
          </p:nvSpPr>
          <p:spPr bwMode="auto">
            <a:xfrm>
              <a:off x="1032" y="2679"/>
              <a:ext cx="182" cy="275"/>
            </a:xfrm>
            <a:custGeom>
              <a:avLst/>
              <a:gdLst/>
              <a:ahLst/>
              <a:cxnLst>
                <a:cxn ang="0">
                  <a:pos x="69" y="24"/>
                </a:cxn>
                <a:cxn ang="0">
                  <a:pos x="85" y="4"/>
                </a:cxn>
                <a:cxn ang="0">
                  <a:pos x="90" y="14"/>
                </a:cxn>
                <a:cxn ang="0">
                  <a:pos x="97" y="19"/>
                </a:cxn>
                <a:cxn ang="0">
                  <a:pos x="94" y="54"/>
                </a:cxn>
                <a:cxn ang="0">
                  <a:pos x="95" y="56"/>
                </a:cxn>
                <a:cxn ang="0">
                  <a:pos x="110" y="54"/>
                </a:cxn>
                <a:cxn ang="0">
                  <a:pos x="94" y="72"/>
                </a:cxn>
                <a:cxn ang="0">
                  <a:pos x="104" y="81"/>
                </a:cxn>
                <a:cxn ang="0">
                  <a:pos x="110" y="69"/>
                </a:cxn>
                <a:cxn ang="0">
                  <a:pos x="119" y="54"/>
                </a:cxn>
                <a:cxn ang="0">
                  <a:pos x="125" y="72"/>
                </a:cxn>
                <a:cxn ang="0">
                  <a:pos x="127" y="84"/>
                </a:cxn>
                <a:cxn ang="0">
                  <a:pos x="120" y="96"/>
                </a:cxn>
                <a:cxn ang="0">
                  <a:pos x="119" y="113"/>
                </a:cxn>
                <a:cxn ang="0">
                  <a:pos x="137" y="92"/>
                </a:cxn>
                <a:cxn ang="0">
                  <a:pos x="137" y="109"/>
                </a:cxn>
                <a:cxn ang="0">
                  <a:pos x="112" y="138"/>
                </a:cxn>
                <a:cxn ang="0">
                  <a:pos x="134" y="136"/>
                </a:cxn>
                <a:cxn ang="0">
                  <a:pos x="151" y="116"/>
                </a:cxn>
                <a:cxn ang="0">
                  <a:pos x="156" y="128"/>
                </a:cxn>
                <a:cxn ang="0">
                  <a:pos x="152" y="141"/>
                </a:cxn>
                <a:cxn ang="0">
                  <a:pos x="144" y="166"/>
                </a:cxn>
                <a:cxn ang="0">
                  <a:pos x="154" y="188"/>
                </a:cxn>
                <a:cxn ang="0">
                  <a:pos x="152" y="215"/>
                </a:cxn>
                <a:cxn ang="0">
                  <a:pos x="172" y="188"/>
                </a:cxn>
                <a:cxn ang="0">
                  <a:pos x="181" y="186"/>
                </a:cxn>
                <a:cxn ang="0">
                  <a:pos x="181" y="211"/>
                </a:cxn>
                <a:cxn ang="0">
                  <a:pos x="174" y="225"/>
                </a:cxn>
                <a:cxn ang="0">
                  <a:pos x="152" y="241"/>
                </a:cxn>
                <a:cxn ang="0">
                  <a:pos x="132" y="256"/>
                </a:cxn>
                <a:cxn ang="0">
                  <a:pos x="74" y="270"/>
                </a:cxn>
                <a:cxn ang="0">
                  <a:pos x="34" y="221"/>
                </a:cxn>
                <a:cxn ang="0">
                  <a:pos x="5" y="163"/>
                </a:cxn>
                <a:cxn ang="0">
                  <a:pos x="7" y="149"/>
                </a:cxn>
                <a:cxn ang="0">
                  <a:pos x="2" y="136"/>
                </a:cxn>
                <a:cxn ang="0">
                  <a:pos x="19" y="148"/>
                </a:cxn>
                <a:cxn ang="0">
                  <a:pos x="24" y="139"/>
                </a:cxn>
                <a:cxn ang="0">
                  <a:pos x="40" y="139"/>
                </a:cxn>
                <a:cxn ang="0">
                  <a:pos x="19" y="108"/>
                </a:cxn>
                <a:cxn ang="0">
                  <a:pos x="14" y="91"/>
                </a:cxn>
                <a:cxn ang="0">
                  <a:pos x="24" y="94"/>
                </a:cxn>
                <a:cxn ang="0">
                  <a:pos x="35" y="106"/>
                </a:cxn>
                <a:cxn ang="0">
                  <a:pos x="32" y="82"/>
                </a:cxn>
                <a:cxn ang="0">
                  <a:pos x="52" y="91"/>
                </a:cxn>
                <a:cxn ang="0">
                  <a:pos x="67" y="102"/>
                </a:cxn>
                <a:cxn ang="0">
                  <a:pos x="70" y="92"/>
                </a:cxn>
                <a:cxn ang="0">
                  <a:pos x="57" y="77"/>
                </a:cxn>
                <a:cxn ang="0">
                  <a:pos x="64" y="71"/>
                </a:cxn>
                <a:cxn ang="0">
                  <a:pos x="59" y="54"/>
                </a:cxn>
                <a:cxn ang="0">
                  <a:pos x="75" y="47"/>
                </a:cxn>
              </a:cxnLst>
              <a:rect l="0" t="0" r="r" b="b"/>
              <a:pathLst>
                <a:path w="182" h="275">
                  <a:moveTo>
                    <a:pt x="64" y="29"/>
                  </a:moveTo>
                  <a:lnTo>
                    <a:pt x="65" y="26"/>
                  </a:lnTo>
                  <a:lnTo>
                    <a:pt x="65" y="24"/>
                  </a:lnTo>
                  <a:lnTo>
                    <a:pt x="67" y="24"/>
                  </a:lnTo>
                  <a:lnTo>
                    <a:pt x="69" y="24"/>
                  </a:lnTo>
                  <a:lnTo>
                    <a:pt x="72" y="26"/>
                  </a:lnTo>
                  <a:lnTo>
                    <a:pt x="75" y="27"/>
                  </a:lnTo>
                  <a:lnTo>
                    <a:pt x="80" y="16"/>
                  </a:lnTo>
                  <a:lnTo>
                    <a:pt x="84" y="7"/>
                  </a:lnTo>
                  <a:lnTo>
                    <a:pt x="85" y="4"/>
                  </a:lnTo>
                  <a:lnTo>
                    <a:pt x="87" y="0"/>
                  </a:lnTo>
                  <a:lnTo>
                    <a:pt x="89" y="0"/>
                  </a:lnTo>
                  <a:lnTo>
                    <a:pt x="89" y="2"/>
                  </a:lnTo>
                  <a:lnTo>
                    <a:pt x="89" y="11"/>
                  </a:lnTo>
                  <a:lnTo>
                    <a:pt x="90" y="14"/>
                  </a:lnTo>
                  <a:lnTo>
                    <a:pt x="92" y="12"/>
                  </a:lnTo>
                  <a:lnTo>
                    <a:pt x="95" y="11"/>
                  </a:lnTo>
                  <a:lnTo>
                    <a:pt x="99" y="7"/>
                  </a:lnTo>
                  <a:lnTo>
                    <a:pt x="100" y="9"/>
                  </a:lnTo>
                  <a:lnTo>
                    <a:pt x="97" y="19"/>
                  </a:lnTo>
                  <a:lnTo>
                    <a:pt x="95" y="26"/>
                  </a:lnTo>
                  <a:lnTo>
                    <a:pt x="97" y="26"/>
                  </a:lnTo>
                  <a:lnTo>
                    <a:pt x="102" y="29"/>
                  </a:lnTo>
                  <a:lnTo>
                    <a:pt x="99" y="41"/>
                  </a:lnTo>
                  <a:lnTo>
                    <a:pt x="94" y="54"/>
                  </a:lnTo>
                  <a:lnTo>
                    <a:pt x="90" y="54"/>
                  </a:lnTo>
                  <a:lnTo>
                    <a:pt x="90" y="54"/>
                  </a:lnTo>
                  <a:lnTo>
                    <a:pt x="92" y="57"/>
                  </a:lnTo>
                  <a:lnTo>
                    <a:pt x="94" y="59"/>
                  </a:lnTo>
                  <a:lnTo>
                    <a:pt x="95" y="56"/>
                  </a:lnTo>
                  <a:lnTo>
                    <a:pt x="100" y="54"/>
                  </a:lnTo>
                  <a:lnTo>
                    <a:pt x="105" y="47"/>
                  </a:lnTo>
                  <a:lnTo>
                    <a:pt x="110" y="46"/>
                  </a:lnTo>
                  <a:lnTo>
                    <a:pt x="112" y="51"/>
                  </a:lnTo>
                  <a:lnTo>
                    <a:pt x="110" y="54"/>
                  </a:lnTo>
                  <a:lnTo>
                    <a:pt x="105" y="59"/>
                  </a:lnTo>
                  <a:lnTo>
                    <a:pt x="100" y="62"/>
                  </a:lnTo>
                  <a:lnTo>
                    <a:pt x="97" y="66"/>
                  </a:lnTo>
                  <a:lnTo>
                    <a:pt x="94" y="69"/>
                  </a:lnTo>
                  <a:lnTo>
                    <a:pt x="94" y="72"/>
                  </a:lnTo>
                  <a:lnTo>
                    <a:pt x="97" y="77"/>
                  </a:lnTo>
                  <a:lnTo>
                    <a:pt x="99" y="82"/>
                  </a:lnTo>
                  <a:lnTo>
                    <a:pt x="100" y="84"/>
                  </a:lnTo>
                  <a:lnTo>
                    <a:pt x="102" y="84"/>
                  </a:lnTo>
                  <a:lnTo>
                    <a:pt x="104" y="81"/>
                  </a:lnTo>
                  <a:lnTo>
                    <a:pt x="104" y="74"/>
                  </a:lnTo>
                  <a:lnTo>
                    <a:pt x="105" y="71"/>
                  </a:lnTo>
                  <a:lnTo>
                    <a:pt x="107" y="72"/>
                  </a:lnTo>
                  <a:lnTo>
                    <a:pt x="107" y="77"/>
                  </a:lnTo>
                  <a:lnTo>
                    <a:pt x="110" y="69"/>
                  </a:lnTo>
                  <a:lnTo>
                    <a:pt x="112" y="61"/>
                  </a:lnTo>
                  <a:lnTo>
                    <a:pt x="112" y="66"/>
                  </a:lnTo>
                  <a:lnTo>
                    <a:pt x="112" y="69"/>
                  </a:lnTo>
                  <a:lnTo>
                    <a:pt x="115" y="61"/>
                  </a:lnTo>
                  <a:lnTo>
                    <a:pt x="119" y="54"/>
                  </a:lnTo>
                  <a:lnTo>
                    <a:pt x="120" y="61"/>
                  </a:lnTo>
                  <a:lnTo>
                    <a:pt x="119" y="67"/>
                  </a:lnTo>
                  <a:lnTo>
                    <a:pt x="122" y="67"/>
                  </a:lnTo>
                  <a:lnTo>
                    <a:pt x="124" y="69"/>
                  </a:lnTo>
                  <a:lnTo>
                    <a:pt x="125" y="72"/>
                  </a:lnTo>
                  <a:lnTo>
                    <a:pt x="124" y="77"/>
                  </a:lnTo>
                  <a:lnTo>
                    <a:pt x="125" y="79"/>
                  </a:lnTo>
                  <a:lnTo>
                    <a:pt x="127" y="81"/>
                  </a:lnTo>
                  <a:lnTo>
                    <a:pt x="127" y="82"/>
                  </a:lnTo>
                  <a:lnTo>
                    <a:pt x="127" y="84"/>
                  </a:lnTo>
                  <a:lnTo>
                    <a:pt x="122" y="87"/>
                  </a:lnTo>
                  <a:lnTo>
                    <a:pt x="119" y="91"/>
                  </a:lnTo>
                  <a:lnTo>
                    <a:pt x="120" y="92"/>
                  </a:lnTo>
                  <a:lnTo>
                    <a:pt x="122" y="94"/>
                  </a:lnTo>
                  <a:lnTo>
                    <a:pt x="120" y="96"/>
                  </a:lnTo>
                  <a:lnTo>
                    <a:pt x="117" y="99"/>
                  </a:lnTo>
                  <a:lnTo>
                    <a:pt x="119" y="101"/>
                  </a:lnTo>
                  <a:lnTo>
                    <a:pt x="120" y="104"/>
                  </a:lnTo>
                  <a:lnTo>
                    <a:pt x="120" y="108"/>
                  </a:lnTo>
                  <a:lnTo>
                    <a:pt x="119" y="113"/>
                  </a:lnTo>
                  <a:lnTo>
                    <a:pt x="125" y="109"/>
                  </a:lnTo>
                  <a:lnTo>
                    <a:pt x="131" y="104"/>
                  </a:lnTo>
                  <a:lnTo>
                    <a:pt x="134" y="97"/>
                  </a:lnTo>
                  <a:lnTo>
                    <a:pt x="137" y="87"/>
                  </a:lnTo>
                  <a:lnTo>
                    <a:pt x="137" y="92"/>
                  </a:lnTo>
                  <a:lnTo>
                    <a:pt x="137" y="99"/>
                  </a:lnTo>
                  <a:lnTo>
                    <a:pt x="141" y="101"/>
                  </a:lnTo>
                  <a:lnTo>
                    <a:pt x="141" y="102"/>
                  </a:lnTo>
                  <a:lnTo>
                    <a:pt x="139" y="106"/>
                  </a:lnTo>
                  <a:lnTo>
                    <a:pt x="137" y="109"/>
                  </a:lnTo>
                  <a:lnTo>
                    <a:pt x="134" y="116"/>
                  </a:lnTo>
                  <a:lnTo>
                    <a:pt x="131" y="123"/>
                  </a:lnTo>
                  <a:lnTo>
                    <a:pt x="122" y="128"/>
                  </a:lnTo>
                  <a:lnTo>
                    <a:pt x="114" y="133"/>
                  </a:lnTo>
                  <a:lnTo>
                    <a:pt x="112" y="138"/>
                  </a:lnTo>
                  <a:lnTo>
                    <a:pt x="112" y="146"/>
                  </a:lnTo>
                  <a:lnTo>
                    <a:pt x="120" y="148"/>
                  </a:lnTo>
                  <a:lnTo>
                    <a:pt x="129" y="146"/>
                  </a:lnTo>
                  <a:lnTo>
                    <a:pt x="129" y="141"/>
                  </a:lnTo>
                  <a:lnTo>
                    <a:pt x="134" y="136"/>
                  </a:lnTo>
                  <a:lnTo>
                    <a:pt x="139" y="134"/>
                  </a:lnTo>
                  <a:lnTo>
                    <a:pt x="141" y="133"/>
                  </a:lnTo>
                  <a:lnTo>
                    <a:pt x="144" y="131"/>
                  </a:lnTo>
                  <a:lnTo>
                    <a:pt x="146" y="126"/>
                  </a:lnTo>
                  <a:lnTo>
                    <a:pt x="151" y="116"/>
                  </a:lnTo>
                  <a:lnTo>
                    <a:pt x="152" y="118"/>
                  </a:lnTo>
                  <a:lnTo>
                    <a:pt x="149" y="126"/>
                  </a:lnTo>
                  <a:lnTo>
                    <a:pt x="146" y="131"/>
                  </a:lnTo>
                  <a:lnTo>
                    <a:pt x="151" y="128"/>
                  </a:lnTo>
                  <a:lnTo>
                    <a:pt x="156" y="128"/>
                  </a:lnTo>
                  <a:lnTo>
                    <a:pt x="152" y="133"/>
                  </a:lnTo>
                  <a:lnTo>
                    <a:pt x="152" y="134"/>
                  </a:lnTo>
                  <a:lnTo>
                    <a:pt x="154" y="136"/>
                  </a:lnTo>
                  <a:lnTo>
                    <a:pt x="157" y="139"/>
                  </a:lnTo>
                  <a:lnTo>
                    <a:pt x="152" y="141"/>
                  </a:lnTo>
                  <a:lnTo>
                    <a:pt x="149" y="144"/>
                  </a:lnTo>
                  <a:lnTo>
                    <a:pt x="149" y="153"/>
                  </a:lnTo>
                  <a:lnTo>
                    <a:pt x="151" y="163"/>
                  </a:lnTo>
                  <a:lnTo>
                    <a:pt x="147" y="164"/>
                  </a:lnTo>
                  <a:lnTo>
                    <a:pt x="144" y="166"/>
                  </a:lnTo>
                  <a:lnTo>
                    <a:pt x="149" y="166"/>
                  </a:lnTo>
                  <a:lnTo>
                    <a:pt x="154" y="168"/>
                  </a:lnTo>
                  <a:lnTo>
                    <a:pt x="152" y="174"/>
                  </a:lnTo>
                  <a:lnTo>
                    <a:pt x="152" y="179"/>
                  </a:lnTo>
                  <a:lnTo>
                    <a:pt x="154" y="188"/>
                  </a:lnTo>
                  <a:lnTo>
                    <a:pt x="154" y="194"/>
                  </a:lnTo>
                  <a:lnTo>
                    <a:pt x="154" y="201"/>
                  </a:lnTo>
                  <a:lnTo>
                    <a:pt x="152" y="208"/>
                  </a:lnTo>
                  <a:lnTo>
                    <a:pt x="152" y="211"/>
                  </a:lnTo>
                  <a:lnTo>
                    <a:pt x="152" y="215"/>
                  </a:lnTo>
                  <a:lnTo>
                    <a:pt x="157" y="213"/>
                  </a:lnTo>
                  <a:lnTo>
                    <a:pt x="162" y="210"/>
                  </a:lnTo>
                  <a:lnTo>
                    <a:pt x="166" y="205"/>
                  </a:lnTo>
                  <a:lnTo>
                    <a:pt x="169" y="199"/>
                  </a:lnTo>
                  <a:lnTo>
                    <a:pt x="172" y="188"/>
                  </a:lnTo>
                  <a:lnTo>
                    <a:pt x="177" y="174"/>
                  </a:lnTo>
                  <a:lnTo>
                    <a:pt x="177" y="181"/>
                  </a:lnTo>
                  <a:lnTo>
                    <a:pt x="177" y="188"/>
                  </a:lnTo>
                  <a:lnTo>
                    <a:pt x="179" y="186"/>
                  </a:lnTo>
                  <a:lnTo>
                    <a:pt x="181" y="186"/>
                  </a:lnTo>
                  <a:lnTo>
                    <a:pt x="181" y="189"/>
                  </a:lnTo>
                  <a:lnTo>
                    <a:pt x="181" y="194"/>
                  </a:lnTo>
                  <a:lnTo>
                    <a:pt x="182" y="199"/>
                  </a:lnTo>
                  <a:lnTo>
                    <a:pt x="182" y="205"/>
                  </a:lnTo>
                  <a:lnTo>
                    <a:pt x="181" y="211"/>
                  </a:lnTo>
                  <a:lnTo>
                    <a:pt x="179" y="216"/>
                  </a:lnTo>
                  <a:lnTo>
                    <a:pt x="181" y="220"/>
                  </a:lnTo>
                  <a:lnTo>
                    <a:pt x="181" y="223"/>
                  </a:lnTo>
                  <a:lnTo>
                    <a:pt x="177" y="223"/>
                  </a:lnTo>
                  <a:lnTo>
                    <a:pt x="174" y="225"/>
                  </a:lnTo>
                  <a:lnTo>
                    <a:pt x="171" y="231"/>
                  </a:lnTo>
                  <a:lnTo>
                    <a:pt x="166" y="238"/>
                  </a:lnTo>
                  <a:lnTo>
                    <a:pt x="161" y="240"/>
                  </a:lnTo>
                  <a:lnTo>
                    <a:pt x="154" y="241"/>
                  </a:lnTo>
                  <a:lnTo>
                    <a:pt x="152" y="241"/>
                  </a:lnTo>
                  <a:lnTo>
                    <a:pt x="149" y="243"/>
                  </a:lnTo>
                  <a:lnTo>
                    <a:pt x="147" y="246"/>
                  </a:lnTo>
                  <a:lnTo>
                    <a:pt x="147" y="248"/>
                  </a:lnTo>
                  <a:lnTo>
                    <a:pt x="139" y="251"/>
                  </a:lnTo>
                  <a:lnTo>
                    <a:pt x="132" y="256"/>
                  </a:lnTo>
                  <a:lnTo>
                    <a:pt x="119" y="258"/>
                  </a:lnTo>
                  <a:lnTo>
                    <a:pt x="105" y="260"/>
                  </a:lnTo>
                  <a:lnTo>
                    <a:pt x="92" y="263"/>
                  </a:lnTo>
                  <a:lnTo>
                    <a:pt x="80" y="265"/>
                  </a:lnTo>
                  <a:lnTo>
                    <a:pt x="74" y="270"/>
                  </a:lnTo>
                  <a:lnTo>
                    <a:pt x="67" y="275"/>
                  </a:lnTo>
                  <a:lnTo>
                    <a:pt x="50" y="255"/>
                  </a:lnTo>
                  <a:lnTo>
                    <a:pt x="35" y="236"/>
                  </a:lnTo>
                  <a:lnTo>
                    <a:pt x="35" y="228"/>
                  </a:lnTo>
                  <a:lnTo>
                    <a:pt x="34" y="221"/>
                  </a:lnTo>
                  <a:lnTo>
                    <a:pt x="30" y="215"/>
                  </a:lnTo>
                  <a:lnTo>
                    <a:pt x="24" y="205"/>
                  </a:lnTo>
                  <a:lnTo>
                    <a:pt x="12" y="186"/>
                  </a:lnTo>
                  <a:lnTo>
                    <a:pt x="2" y="166"/>
                  </a:lnTo>
                  <a:lnTo>
                    <a:pt x="5" y="163"/>
                  </a:lnTo>
                  <a:lnTo>
                    <a:pt x="7" y="161"/>
                  </a:lnTo>
                  <a:lnTo>
                    <a:pt x="3" y="158"/>
                  </a:lnTo>
                  <a:lnTo>
                    <a:pt x="3" y="156"/>
                  </a:lnTo>
                  <a:lnTo>
                    <a:pt x="3" y="153"/>
                  </a:lnTo>
                  <a:lnTo>
                    <a:pt x="7" y="149"/>
                  </a:lnTo>
                  <a:lnTo>
                    <a:pt x="5" y="148"/>
                  </a:lnTo>
                  <a:lnTo>
                    <a:pt x="2" y="146"/>
                  </a:lnTo>
                  <a:lnTo>
                    <a:pt x="3" y="143"/>
                  </a:lnTo>
                  <a:lnTo>
                    <a:pt x="3" y="139"/>
                  </a:lnTo>
                  <a:lnTo>
                    <a:pt x="2" y="136"/>
                  </a:lnTo>
                  <a:lnTo>
                    <a:pt x="0" y="131"/>
                  </a:lnTo>
                  <a:lnTo>
                    <a:pt x="3" y="129"/>
                  </a:lnTo>
                  <a:lnTo>
                    <a:pt x="7" y="131"/>
                  </a:lnTo>
                  <a:lnTo>
                    <a:pt x="14" y="141"/>
                  </a:lnTo>
                  <a:lnTo>
                    <a:pt x="19" y="148"/>
                  </a:lnTo>
                  <a:lnTo>
                    <a:pt x="15" y="141"/>
                  </a:lnTo>
                  <a:lnTo>
                    <a:pt x="15" y="136"/>
                  </a:lnTo>
                  <a:lnTo>
                    <a:pt x="20" y="141"/>
                  </a:lnTo>
                  <a:lnTo>
                    <a:pt x="24" y="146"/>
                  </a:lnTo>
                  <a:lnTo>
                    <a:pt x="24" y="139"/>
                  </a:lnTo>
                  <a:lnTo>
                    <a:pt x="24" y="133"/>
                  </a:lnTo>
                  <a:lnTo>
                    <a:pt x="27" y="136"/>
                  </a:lnTo>
                  <a:lnTo>
                    <a:pt x="32" y="141"/>
                  </a:lnTo>
                  <a:lnTo>
                    <a:pt x="35" y="139"/>
                  </a:lnTo>
                  <a:lnTo>
                    <a:pt x="40" y="139"/>
                  </a:lnTo>
                  <a:lnTo>
                    <a:pt x="32" y="129"/>
                  </a:lnTo>
                  <a:lnTo>
                    <a:pt x="25" y="118"/>
                  </a:lnTo>
                  <a:lnTo>
                    <a:pt x="22" y="114"/>
                  </a:lnTo>
                  <a:lnTo>
                    <a:pt x="19" y="109"/>
                  </a:lnTo>
                  <a:lnTo>
                    <a:pt x="19" y="108"/>
                  </a:lnTo>
                  <a:lnTo>
                    <a:pt x="19" y="106"/>
                  </a:lnTo>
                  <a:lnTo>
                    <a:pt x="15" y="102"/>
                  </a:lnTo>
                  <a:lnTo>
                    <a:pt x="14" y="99"/>
                  </a:lnTo>
                  <a:lnTo>
                    <a:pt x="14" y="96"/>
                  </a:lnTo>
                  <a:lnTo>
                    <a:pt x="14" y="91"/>
                  </a:lnTo>
                  <a:lnTo>
                    <a:pt x="15" y="86"/>
                  </a:lnTo>
                  <a:lnTo>
                    <a:pt x="19" y="82"/>
                  </a:lnTo>
                  <a:lnTo>
                    <a:pt x="22" y="86"/>
                  </a:lnTo>
                  <a:lnTo>
                    <a:pt x="24" y="91"/>
                  </a:lnTo>
                  <a:lnTo>
                    <a:pt x="24" y="94"/>
                  </a:lnTo>
                  <a:lnTo>
                    <a:pt x="25" y="101"/>
                  </a:lnTo>
                  <a:lnTo>
                    <a:pt x="29" y="101"/>
                  </a:lnTo>
                  <a:lnTo>
                    <a:pt x="32" y="97"/>
                  </a:lnTo>
                  <a:lnTo>
                    <a:pt x="34" y="102"/>
                  </a:lnTo>
                  <a:lnTo>
                    <a:pt x="35" y="106"/>
                  </a:lnTo>
                  <a:lnTo>
                    <a:pt x="37" y="104"/>
                  </a:lnTo>
                  <a:lnTo>
                    <a:pt x="39" y="101"/>
                  </a:lnTo>
                  <a:lnTo>
                    <a:pt x="37" y="94"/>
                  </a:lnTo>
                  <a:lnTo>
                    <a:pt x="35" y="87"/>
                  </a:lnTo>
                  <a:lnTo>
                    <a:pt x="32" y="82"/>
                  </a:lnTo>
                  <a:lnTo>
                    <a:pt x="30" y="76"/>
                  </a:lnTo>
                  <a:lnTo>
                    <a:pt x="37" y="81"/>
                  </a:lnTo>
                  <a:lnTo>
                    <a:pt x="42" y="86"/>
                  </a:lnTo>
                  <a:lnTo>
                    <a:pt x="49" y="87"/>
                  </a:lnTo>
                  <a:lnTo>
                    <a:pt x="52" y="91"/>
                  </a:lnTo>
                  <a:lnTo>
                    <a:pt x="54" y="96"/>
                  </a:lnTo>
                  <a:lnTo>
                    <a:pt x="57" y="102"/>
                  </a:lnTo>
                  <a:lnTo>
                    <a:pt x="60" y="104"/>
                  </a:lnTo>
                  <a:lnTo>
                    <a:pt x="64" y="104"/>
                  </a:lnTo>
                  <a:lnTo>
                    <a:pt x="67" y="102"/>
                  </a:lnTo>
                  <a:lnTo>
                    <a:pt x="69" y="101"/>
                  </a:lnTo>
                  <a:lnTo>
                    <a:pt x="69" y="97"/>
                  </a:lnTo>
                  <a:lnTo>
                    <a:pt x="67" y="94"/>
                  </a:lnTo>
                  <a:lnTo>
                    <a:pt x="69" y="92"/>
                  </a:lnTo>
                  <a:lnTo>
                    <a:pt x="70" y="92"/>
                  </a:lnTo>
                  <a:lnTo>
                    <a:pt x="69" y="89"/>
                  </a:lnTo>
                  <a:lnTo>
                    <a:pt x="65" y="86"/>
                  </a:lnTo>
                  <a:lnTo>
                    <a:pt x="64" y="86"/>
                  </a:lnTo>
                  <a:lnTo>
                    <a:pt x="62" y="86"/>
                  </a:lnTo>
                  <a:lnTo>
                    <a:pt x="57" y="77"/>
                  </a:lnTo>
                  <a:lnTo>
                    <a:pt x="52" y="69"/>
                  </a:lnTo>
                  <a:lnTo>
                    <a:pt x="52" y="66"/>
                  </a:lnTo>
                  <a:lnTo>
                    <a:pt x="52" y="64"/>
                  </a:lnTo>
                  <a:lnTo>
                    <a:pt x="59" y="67"/>
                  </a:lnTo>
                  <a:lnTo>
                    <a:pt x="64" y="71"/>
                  </a:lnTo>
                  <a:lnTo>
                    <a:pt x="62" y="66"/>
                  </a:lnTo>
                  <a:lnTo>
                    <a:pt x="60" y="62"/>
                  </a:lnTo>
                  <a:lnTo>
                    <a:pt x="59" y="59"/>
                  </a:lnTo>
                  <a:lnTo>
                    <a:pt x="59" y="57"/>
                  </a:lnTo>
                  <a:lnTo>
                    <a:pt x="59" y="54"/>
                  </a:lnTo>
                  <a:lnTo>
                    <a:pt x="60" y="52"/>
                  </a:lnTo>
                  <a:lnTo>
                    <a:pt x="62" y="47"/>
                  </a:lnTo>
                  <a:lnTo>
                    <a:pt x="65" y="47"/>
                  </a:lnTo>
                  <a:lnTo>
                    <a:pt x="70" y="49"/>
                  </a:lnTo>
                  <a:lnTo>
                    <a:pt x="75" y="47"/>
                  </a:lnTo>
                  <a:lnTo>
                    <a:pt x="69" y="37"/>
                  </a:lnTo>
                  <a:lnTo>
                    <a:pt x="64" y="29"/>
                  </a:lnTo>
                  <a:close/>
                </a:path>
              </a:pathLst>
            </a:custGeom>
            <a:solidFill>
              <a:srgbClr val="1F1A17"/>
            </a:solidFill>
            <a:ln w="9525">
              <a:noFill/>
              <a:round/>
              <a:headEnd/>
              <a:tailEnd/>
            </a:ln>
          </p:spPr>
          <p:txBody>
            <a:bodyPr/>
            <a:lstStyle/>
            <a:p>
              <a:endParaRPr lang="en-US"/>
            </a:p>
          </p:txBody>
        </p:sp>
        <p:sp>
          <p:nvSpPr>
            <p:cNvPr id="5700" name="Freeform 1604"/>
            <p:cNvSpPr>
              <a:spLocks/>
            </p:cNvSpPr>
            <p:nvPr/>
          </p:nvSpPr>
          <p:spPr bwMode="auto">
            <a:xfrm>
              <a:off x="1086" y="2706"/>
              <a:ext cx="41" cy="65"/>
            </a:xfrm>
            <a:custGeom>
              <a:avLst/>
              <a:gdLst/>
              <a:ahLst/>
              <a:cxnLst>
                <a:cxn ang="0">
                  <a:pos x="10" y="0"/>
                </a:cxn>
                <a:cxn ang="0">
                  <a:pos x="10" y="4"/>
                </a:cxn>
                <a:cxn ang="0">
                  <a:pos x="13" y="9"/>
                </a:cxn>
                <a:cxn ang="0">
                  <a:pos x="16" y="9"/>
                </a:cxn>
                <a:cxn ang="0">
                  <a:pos x="18" y="10"/>
                </a:cxn>
                <a:cxn ang="0">
                  <a:pos x="20" y="12"/>
                </a:cxn>
                <a:cxn ang="0">
                  <a:pos x="21" y="15"/>
                </a:cxn>
                <a:cxn ang="0">
                  <a:pos x="23" y="24"/>
                </a:cxn>
                <a:cxn ang="0">
                  <a:pos x="23" y="30"/>
                </a:cxn>
                <a:cxn ang="0">
                  <a:pos x="26" y="35"/>
                </a:cxn>
                <a:cxn ang="0">
                  <a:pos x="26" y="44"/>
                </a:cxn>
                <a:cxn ang="0">
                  <a:pos x="25" y="45"/>
                </a:cxn>
                <a:cxn ang="0">
                  <a:pos x="23" y="45"/>
                </a:cxn>
                <a:cxn ang="0">
                  <a:pos x="21" y="44"/>
                </a:cxn>
                <a:cxn ang="0">
                  <a:pos x="21" y="44"/>
                </a:cxn>
                <a:cxn ang="0">
                  <a:pos x="18" y="44"/>
                </a:cxn>
                <a:cxn ang="0">
                  <a:pos x="15" y="42"/>
                </a:cxn>
                <a:cxn ang="0">
                  <a:pos x="13" y="45"/>
                </a:cxn>
                <a:cxn ang="0">
                  <a:pos x="11" y="47"/>
                </a:cxn>
                <a:cxn ang="0">
                  <a:pos x="10" y="47"/>
                </a:cxn>
                <a:cxn ang="0">
                  <a:pos x="8" y="47"/>
                </a:cxn>
                <a:cxn ang="0">
                  <a:pos x="3" y="44"/>
                </a:cxn>
                <a:cxn ang="0">
                  <a:pos x="0" y="40"/>
                </a:cxn>
                <a:cxn ang="0">
                  <a:pos x="5" y="50"/>
                </a:cxn>
                <a:cxn ang="0">
                  <a:pos x="10" y="59"/>
                </a:cxn>
                <a:cxn ang="0">
                  <a:pos x="10" y="57"/>
                </a:cxn>
                <a:cxn ang="0">
                  <a:pos x="11" y="55"/>
                </a:cxn>
                <a:cxn ang="0">
                  <a:pos x="13" y="55"/>
                </a:cxn>
                <a:cxn ang="0">
                  <a:pos x="16" y="57"/>
                </a:cxn>
                <a:cxn ang="0">
                  <a:pos x="23" y="62"/>
                </a:cxn>
                <a:cxn ang="0">
                  <a:pos x="28" y="65"/>
                </a:cxn>
                <a:cxn ang="0">
                  <a:pos x="30" y="62"/>
                </a:cxn>
                <a:cxn ang="0">
                  <a:pos x="33" y="62"/>
                </a:cxn>
                <a:cxn ang="0">
                  <a:pos x="35" y="60"/>
                </a:cxn>
                <a:cxn ang="0">
                  <a:pos x="36" y="57"/>
                </a:cxn>
                <a:cxn ang="0">
                  <a:pos x="38" y="54"/>
                </a:cxn>
                <a:cxn ang="0">
                  <a:pos x="41" y="50"/>
                </a:cxn>
                <a:cxn ang="0">
                  <a:pos x="36" y="47"/>
                </a:cxn>
                <a:cxn ang="0">
                  <a:pos x="35" y="44"/>
                </a:cxn>
                <a:cxn ang="0">
                  <a:pos x="35" y="39"/>
                </a:cxn>
                <a:cxn ang="0">
                  <a:pos x="33" y="32"/>
                </a:cxn>
                <a:cxn ang="0">
                  <a:pos x="31" y="35"/>
                </a:cxn>
                <a:cxn ang="0">
                  <a:pos x="30" y="37"/>
                </a:cxn>
                <a:cxn ang="0">
                  <a:pos x="30" y="35"/>
                </a:cxn>
                <a:cxn ang="0">
                  <a:pos x="30" y="34"/>
                </a:cxn>
                <a:cxn ang="0">
                  <a:pos x="28" y="29"/>
                </a:cxn>
                <a:cxn ang="0">
                  <a:pos x="28" y="24"/>
                </a:cxn>
                <a:cxn ang="0">
                  <a:pos x="31" y="24"/>
                </a:cxn>
                <a:cxn ang="0">
                  <a:pos x="35" y="24"/>
                </a:cxn>
                <a:cxn ang="0">
                  <a:pos x="35" y="19"/>
                </a:cxn>
                <a:cxn ang="0">
                  <a:pos x="33" y="14"/>
                </a:cxn>
                <a:cxn ang="0">
                  <a:pos x="30" y="12"/>
                </a:cxn>
                <a:cxn ang="0">
                  <a:pos x="26" y="12"/>
                </a:cxn>
                <a:cxn ang="0">
                  <a:pos x="21" y="7"/>
                </a:cxn>
                <a:cxn ang="0">
                  <a:pos x="18" y="4"/>
                </a:cxn>
                <a:cxn ang="0">
                  <a:pos x="15" y="2"/>
                </a:cxn>
                <a:cxn ang="0">
                  <a:pos x="10" y="0"/>
                </a:cxn>
              </a:cxnLst>
              <a:rect l="0" t="0" r="r" b="b"/>
              <a:pathLst>
                <a:path w="41" h="65">
                  <a:moveTo>
                    <a:pt x="10" y="0"/>
                  </a:moveTo>
                  <a:lnTo>
                    <a:pt x="10" y="4"/>
                  </a:lnTo>
                  <a:lnTo>
                    <a:pt x="13" y="9"/>
                  </a:lnTo>
                  <a:lnTo>
                    <a:pt x="16" y="9"/>
                  </a:lnTo>
                  <a:lnTo>
                    <a:pt x="18" y="10"/>
                  </a:lnTo>
                  <a:lnTo>
                    <a:pt x="20" y="12"/>
                  </a:lnTo>
                  <a:lnTo>
                    <a:pt x="21" y="15"/>
                  </a:lnTo>
                  <a:lnTo>
                    <a:pt x="23" y="24"/>
                  </a:lnTo>
                  <a:lnTo>
                    <a:pt x="23" y="30"/>
                  </a:lnTo>
                  <a:lnTo>
                    <a:pt x="26" y="35"/>
                  </a:lnTo>
                  <a:lnTo>
                    <a:pt x="26" y="44"/>
                  </a:lnTo>
                  <a:lnTo>
                    <a:pt x="25" y="45"/>
                  </a:lnTo>
                  <a:lnTo>
                    <a:pt x="23" y="45"/>
                  </a:lnTo>
                  <a:lnTo>
                    <a:pt x="21" y="44"/>
                  </a:lnTo>
                  <a:lnTo>
                    <a:pt x="21" y="44"/>
                  </a:lnTo>
                  <a:lnTo>
                    <a:pt x="18" y="44"/>
                  </a:lnTo>
                  <a:lnTo>
                    <a:pt x="15" y="42"/>
                  </a:lnTo>
                  <a:lnTo>
                    <a:pt x="13" y="45"/>
                  </a:lnTo>
                  <a:lnTo>
                    <a:pt x="11" y="47"/>
                  </a:lnTo>
                  <a:lnTo>
                    <a:pt x="10" y="47"/>
                  </a:lnTo>
                  <a:lnTo>
                    <a:pt x="8" y="47"/>
                  </a:lnTo>
                  <a:lnTo>
                    <a:pt x="3" y="44"/>
                  </a:lnTo>
                  <a:lnTo>
                    <a:pt x="0" y="40"/>
                  </a:lnTo>
                  <a:lnTo>
                    <a:pt x="5" y="50"/>
                  </a:lnTo>
                  <a:lnTo>
                    <a:pt x="10" y="59"/>
                  </a:lnTo>
                  <a:lnTo>
                    <a:pt x="10" y="57"/>
                  </a:lnTo>
                  <a:lnTo>
                    <a:pt x="11" y="55"/>
                  </a:lnTo>
                  <a:lnTo>
                    <a:pt x="13" y="55"/>
                  </a:lnTo>
                  <a:lnTo>
                    <a:pt x="16" y="57"/>
                  </a:lnTo>
                  <a:lnTo>
                    <a:pt x="23" y="62"/>
                  </a:lnTo>
                  <a:lnTo>
                    <a:pt x="28" y="65"/>
                  </a:lnTo>
                  <a:lnTo>
                    <a:pt x="30" y="62"/>
                  </a:lnTo>
                  <a:lnTo>
                    <a:pt x="33" y="62"/>
                  </a:lnTo>
                  <a:lnTo>
                    <a:pt x="35" y="60"/>
                  </a:lnTo>
                  <a:lnTo>
                    <a:pt x="36" y="57"/>
                  </a:lnTo>
                  <a:lnTo>
                    <a:pt x="38" y="54"/>
                  </a:lnTo>
                  <a:lnTo>
                    <a:pt x="41" y="50"/>
                  </a:lnTo>
                  <a:lnTo>
                    <a:pt x="36" y="47"/>
                  </a:lnTo>
                  <a:lnTo>
                    <a:pt x="35" y="44"/>
                  </a:lnTo>
                  <a:lnTo>
                    <a:pt x="35" y="39"/>
                  </a:lnTo>
                  <a:lnTo>
                    <a:pt x="33" y="32"/>
                  </a:lnTo>
                  <a:lnTo>
                    <a:pt x="31" y="35"/>
                  </a:lnTo>
                  <a:lnTo>
                    <a:pt x="30" y="37"/>
                  </a:lnTo>
                  <a:lnTo>
                    <a:pt x="30" y="35"/>
                  </a:lnTo>
                  <a:lnTo>
                    <a:pt x="30" y="34"/>
                  </a:lnTo>
                  <a:lnTo>
                    <a:pt x="28" y="29"/>
                  </a:lnTo>
                  <a:lnTo>
                    <a:pt x="28" y="24"/>
                  </a:lnTo>
                  <a:lnTo>
                    <a:pt x="31" y="24"/>
                  </a:lnTo>
                  <a:lnTo>
                    <a:pt x="35" y="24"/>
                  </a:lnTo>
                  <a:lnTo>
                    <a:pt x="35" y="19"/>
                  </a:lnTo>
                  <a:lnTo>
                    <a:pt x="33" y="14"/>
                  </a:lnTo>
                  <a:lnTo>
                    <a:pt x="30" y="12"/>
                  </a:lnTo>
                  <a:lnTo>
                    <a:pt x="26" y="12"/>
                  </a:lnTo>
                  <a:lnTo>
                    <a:pt x="21" y="7"/>
                  </a:lnTo>
                  <a:lnTo>
                    <a:pt x="18" y="4"/>
                  </a:lnTo>
                  <a:lnTo>
                    <a:pt x="15" y="2"/>
                  </a:lnTo>
                  <a:lnTo>
                    <a:pt x="10" y="0"/>
                  </a:lnTo>
                  <a:close/>
                </a:path>
              </a:pathLst>
            </a:custGeom>
            <a:solidFill>
              <a:srgbClr val="1F1A17"/>
            </a:solidFill>
            <a:ln w="9525">
              <a:noFill/>
              <a:round/>
              <a:headEnd/>
              <a:tailEnd/>
            </a:ln>
          </p:spPr>
          <p:txBody>
            <a:bodyPr/>
            <a:lstStyle/>
            <a:p>
              <a:endParaRPr lang="en-US"/>
            </a:p>
          </p:txBody>
        </p:sp>
        <p:sp>
          <p:nvSpPr>
            <p:cNvPr id="5701" name="Freeform 1605"/>
            <p:cNvSpPr>
              <a:spLocks/>
            </p:cNvSpPr>
            <p:nvPr/>
          </p:nvSpPr>
          <p:spPr bwMode="auto">
            <a:xfrm>
              <a:off x="1112" y="2683"/>
              <a:ext cx="10" cy="28"/>
            </a:xfrm>
            <a:custGeom>
              <a:avLst/>
              <a:gdLst/>
              <a:ahLst/>
              <a:cxnLst>
                <a:cxn ang="0">
                  <a:pos x="2" y="28"/>
                </a:cxn>
                <a:cxn ang="0">
                  <a:pos x="0" y="22"/>
                </a:cxn>
                <a:cxn ang="0">
                  <a:pos x="2" y="13"/>
                </a:cxn>
                <a:cxn ang="0">
                  <a:pos x="5" y="5"/>
                </a:cxn>
                <a:cxn ang="0">
                  <a:pos x="7" y="0"/>
                </a:cxn>
                <a:cxn ang="0">
                  <a:pos x="9" y="7"/>
                </a:cxn>
                <a:cxn ang="0">
                  <a:pos x="9" y="10"/>
                </a:cxn>
                <a:cxn ang="0">
                  <a:pos x="9" y="13"/>
                </a:cxn>
                <a:cxn ang="0">
                  <a:pos x="9" y="18"/>
                </a:cxn>
                <a:cxn ang="0">
                  <a:pos x="7" y="20"/>
                </a:cxn>
                <a:cxn ang="0">
                  <a:pos x="5" y="20"/>
                </a:cxn>
                <a:cxn ang="0">
                  <a:pos x="10" y="25"/>
                </a:cxn>
                <a:cxn ang="0">
                  <a:pos x="2" y="28"/>
                </a:cxn>
              </a:cxnLst>
              <a:rect l="0" t="0" r="r" b="b"/>
              <a:pathLst>
                <a:path w="10" h="28">
                  <a:moveTo>
                    <a:pt x="2" y="28"/>
                  </a:moveTo>
                  <a:lnTo>
                    <a:pt x="0" y="22"/>
                  </a:lnTo>
                  <a:lnTo>
                    <a:pt x="2" y="13"/>
                  </a:lnTo>
                  <a:lnTo>
                    <a:pt x="5" y="5"/>
                  </a:lnTo>
                  <a:lnTo>
                    <a:pt x="7" y="0"/>
                  </a:lnTo>
                  <a:lnTo>
                    <a:pt x="9" y="7"/>
                  </a:lnTo>
                  <a:lnTo>
                    <a:pt x="9" y="10"/>
                  </a:lnTo>
                  <a:lnTo>
                    <a:pt x="9" y="13"/>
                  </a:lnTo>
                  <a:lnTo>
                    <a:pt x="9" y="18"/>
                  </a:lnTo>
                  <a:lnTo>
                    <a:pt x="7" y="20"/>
                  </a:lnTo>
                  <a:lnTo>
                    <a:pt x="5" y="20"/>
                  </a:lnTo>
                  <a:lnTo>
                    <a:pt x="10" y="25"/>
                  </a:lnTo>
                  <a:lnTo>
                    <a:pt x="2" y="28"/>
                  </a:lnTo>
                  <a:close/>
                </a:path>
              </a:pathLst>
            </a:custGeom>
            <a:solidFill>
              <a:srgbClr val="1F1A17"/>
            </a:solidFill>
            <a:ln w="9525">
              <a:noFill/>
              <a:round/>
              <a:headEnd/>
              <a:tailEnd/>
            </a:ln>
          </p:spPr>
          <p:txBody>
            <a:bodyPr/>
            <a:lstStyle/>
            <a:p>
              <a:endParaRPr lang="en-US"/>
            </a:p>
          </p:txBody>
        </p:sp>
        <p:sp>
          <p:nvSpPr>
            <p:cNvPr id="5702" name="Freeform 1606"/>
            <p:cNvSpPr>
              <a:spLocks/>
            </p:cNvSpPr>
            <p:nvPr/>
          </p:nvSpPr>
          <p:spPr bwMode="auto">
            <a:xfrm>
              <a:off x="1119" y="2710"/>
              <a:ext cx="15" cy="18"/>
            </a:xfrm>
            <a:custGeom>
              <a:avLst/>
              <a:gdLst/>
              <a:ahLst/>
              <a:cxnLst>
                <a:cxn ang="0">
                  <a:pos x="0" y="11"/>
                </a:cxn>
                <a:cxn ang="0">
                  <a:pos x="0" y="5"/>
                </a:cxn>
                <a:cxn ang="0">
                  <a:pos x="3" y="8"/>
                </a:cxn>
                <a:cxn ang="0">
                  <a:pos x="8" y="10"/>
                </a:cxn>
                <a:cxn ang="0">
                  <a:pos x="8" y="3"/>
                </a:cxn>
                <a:cxn ang="0">
                  <a:pos x="8" y="0"/>
                </a:cxn>
                <a:cxn ang="0">
                  <a:pos x="15" y="0"/>
                </a:cxn>
                <a:cxn ang="0">
                  <a:pos x="13" y="1"/>
                </a:cxn>
                <a:cxn ang="0">
                  <a:pos x="12" y="8"/>
                </a:cxn>
                <a:cxn ang="0">
                  <a:pos x="10" y="15"/>
                </a:cxn>
                <a:cxn ang="0">
                  <a:pos x="8" y="18"/>
                </a:cxn>
                <a:cxn ang="0">
                  <a:pos x="0" y="11"/>
                </a:cxn>
              </a:cxnLst>
              <a:rect l="0" t="0" r="r" b="b"/>
              <a:pathLst>
                <a:path w="15" h="18">
                  <a:moveTo>
                    <a:pt x="0" y="11"/>
                  </a:moveTo>
                  <a:lnTo>
                    <a:pt x="0" y="5"/>
                  </a:lnTo>
                  <a:lnTo>
                    <a:pt x="3" y="8"/>
                  </a:lnTo>
                  <a:lnTo>
                    <a:pt x="8" y="10"/>
                  </a:lnTo>
                  <a:lnTo>
                    <a:pt x="8" y="3"/>
                  </a:lnTo>
                  <a:lnTo>
                    <a:pt x="8" y="0"/>
                  </a:lnTo>
                  <a:lnTo>
                    <a:pt x="15" y="0"/>
                  </a:lnTo>
                  <a:lnTo>
                    <a:pt x="13" y="1"/>
                  </a:lnTo>
                  <a:lnTo>
                    <a:pt x="12" y="8"/>
                  </a:lnTo>
                  <a:lnTo>
                    <a:pt x="10" y="15"/>
                  </a:lnTo>
                  <a:lnTo>
                    <a:pt x="8" y="18"/>
                  </a:lnTo>
                  <a:lnTo>
                    <a:pt x="0" y="11"/>
                  </a:lnTo>
                  <a:close/>
                </a:path>
              </a:pathLst>
            </a:custGeom>
            <a:solidFill>
              <a:srgbClr val="1F1A17"/>
            </a:solidFill>
            <a:ln w="9525">
              <a:noFill/>
              <a:round/>
              <a:headEnd/>
              <a:tailEnd/>
            </a:ln>
          </p:spPr>
          <p:txBody>
            <a:bodyPr/>
            <a:lstStyle/>
            <a:p>
              <a:endParaRPr lang="en-US"/>
            </a:p>
          </p:txBody>
        </p:sp>
        <p:sp>
          <p:nvSpPr>
            <p:cNvPr id="5703" name="Freeform 1607"/>
            <p:cNvSpPr>
              <a:spLocks/>
            </p:cNvSpPr>
            <p:nvPr/>
          </p:nvSpPr>
          <p:spPr bwMode="auto">
            <a:xfrm>
              <a:off x="1092" y="2728"/>
              <a:ext cx="17" cy="15"/>
            </a:xfrm>
            <a:custGeom>
              <a:avLst/>
              <a:gdLst/>
              <a:ahLst/>
              <a:cxnLst>
                <a:cxn ang="0">
                  <a:pos x="0" y="12"/>
                </a:cxn>
                <a:cxn ang="0">
                  <a:pos x="0" y="7"/>
                </a:cxn>
                <a:cxn ang="0">
                  <a:pos x="4" y="2"/>
                </a:cxn>
                <a:cxn ang="0">
                  <a:pos x="7" y="3"/>
                </a:cxn>
                <a:cxn ang="0">
                  <a:pos x="9" y="7"/>
                </a:cxn>
                <a:cxn ang="0">
                  <a:pos x="10" y="0"/>
                </a:cxn>
                <a:cxn ang="0">
                  <a:pos x="17" y="12"/>
                </a:cxn>
                <a:cxn ang="0">
                  <a:pos x="14" y="15"/>
                </a:cxn>
                <a:cxn ang="0">
                  <a:pos x="10" y="12"/>
                </a:cxn>
                <a:cxn ang="0">
                  <a:pos x="4" y="10"/>
                </a:cxn>
                <a:cxn ang="0">
                  <a:pos x="0" y="12"/>
                </a:cxn>
                <a:cxn ang="0">
                  <a:pos x="0" y="12"/>
                </a:cxn>
              </a:cxnLst>
              <a:rect l="0" t="0" r="r" b="b"/>
              <a:pathLst>
                <a:path w="17" h="15">
                  <a:moveTo>
                    <a:pt x="0" y="12"/>
                  </a:moveTo>
                  <a:lnTo>
                    <a:pt x="0" y="7"/>
                  </a:lnTo>
                  <a:lnTo>
                    <a:pt x="4" y="2"/>
                  </a:lnTo>
                  <a:lnTo>
                    <a:pt x="7" y="3"/>
                  </a:lnTo>
                  <a:lnTo>
                    <a:pt x="9" y="7"/>
                  </a:lnTo>
                  <a:lnTo>
                    <a:pt x="10" y="0"/>
                  </a:lnTo>
                  <a:lnTo>
                    <a:pt x="17" y="12"/>
                  </a:lnTo>
                  <a:lnTo>
                    <a:pt x="14" y="15"/>
                  </a:lnTo>
                  <a:lnTo>
                    <a:pt x="10" y="12"/>
                  </a:lnTo>
                  <a:lnTo>
                    <a:pt x="4" y="10"/>
                  </a:lnTo>
                  <a:lnTo>
                    <a:pt x="0" y="12"/>
                  </a:lnTo>
                  <a:lnTo>
                    <a:pt x="0" y="12"/>
                  </a:lnTo>
                  <a:close/>
                </a:path>
              </a:pathLst>
            </a:custGeom>
            <a:solidFill>
              <a:srgbClr val="1F1A17"/>
            </a:solidFill>
            <a:ln w="9525">
              <a:noFill/>
              <a:round/>
              <a:headEnd/>
              <a:tailEnd/>
            </a:ln>
          </p:spPr>
          <p:txBody>
            <a:bodyPr/>
            <a:lstStyle/>
            <a:p>
              <a:endParaRPr lang="en-US"/>
            </a:p>
          </p:txBody>
        </p:sp>
        <p:sp>
          <p:nvSpPr>
            <p:cNvPr id="5704" name="Freeform 1608"/>
            <p:cNvSpPr>
              <a:spLocks/>
            </p:cNvSpPr>
            <p:nvPr/>
          </p:nvSpPr>
          <p:spPr bwMode="auto">
            <a:xfrm>
              <a:off x="1122" y="2728"/>
              <a:ext cx="24" cy="20"/>
            </a:xfrm>
            <a:custGeom>
              <a:avLst/>
              <a:gdLst/>
              <a:ahLst/>
              <a:cxnLst>
                <a:cxn ang="0">
                  <a:pos x="0" y="18"/>
                </a:cxn>
                <a:cxn ang="0">
                  <a:pos x="4" y="13"/>
                </a:cxn>
                <a:cxn ang="0">
                  <a:pos x="9" y="8"/>
                </a:cxn>
                <a:cxn ang="0">
                  <a:pos x="10" y="8"/>
                </a:cxn>
                <a:cxn ang="0">
                  <a:pos x="12" y="8"/>
                </a:cxn>
                <a:cxn ang="0">
                  <a:pos x="15" y="7"/>
                </a:cxn>
                <a:cxn ang="0">
                  <a:pos x="17" y="2"/>
                </a:cxn>
                <a:cxn ang="0">
                  <a:pos x="20" y="0"/>
                </a:cxn>
                <a:cxn ang="0">
                  <a:pos x="22" y="2"/>
                </a:cxn>
                <a:cxn ang="0">
                  <a:pos x="22" y="3"/>
                </a:cxn>
                <a:cxn ang="0">
                  <a:pos x="24" y="5"/>
                </a:cxn>
                <a:cxn ang="0">
                  <a:pos x="9" y="20"/>
                </a:cxn>
                <a:cxn ang="0">
                  <a:pos x="0" y="18"/>
                </a:cxn>
              </a:cxnLst>
              <a:rect l="0" t="0" r="r" b="b"/>
              <a:pathLst>
                <a:path w="24" h="20">
                  <a:moveTo>
                    <a:pt x="0" y="18"/>
                  </a:moveTo>
                  <a:lnTo>
                    <a:pt x="4" y="13"/>
                  </a:lnTo>
                  <a:lnTo>
                    <a:pt x="9" y="8"/>
                  </a:lnTo>
                  <a:lnTo>
                    <a:pt x="10" y="8"/>
                  </a:lnTo>
                  <a:lnTo>
                    <a:pt x="12" y="8"/>
                  </a:lnTo>
                  <a:lnTo>
                    <a:pt x="15" y="7"/>
                  </a:lnTo>
                  <a:lnTo>
                    <a:pt x="17" y="2"/>
                  </a:lnTo>
                  <a:lnTo>
                    <a:pt x="20" y="0"/>
                  </a:lnTo>
                  <a:lnTo>
                    <a:pt x="22" y="2"/>
                  </a:lnTo>
                  <a:lnTo>
                    <a:pt x="22" y="3"/>
                  </a:lnTo>
                  <a:lnTo>
                    <a:pt x="24" y="5"/>
                  </a:lnTo>
                  <a:lnTo>
                    <a:pt x="9" y="20"/>
                  </a:lnTo>
                  <a:lnTo>
                    <a:pt x="0" y="18"/>
                  </a:lnTo>
                  <a:close/>
                </a:path>
              </a:pathLst>
            </a:custGeom>
            <a:solidFill>
              <a:srgbClr val="1F1A17"/>
            </a:solidFill>
            <a:ln w="9525">
              <a:noFill/>
              <a:round/>
              <a:headEnd/>
              <a:tailEnd/>
            </a:ln>
          </p:spPr>
          <p:txBody>
            <a:bodyPr/>
            <a:lstStyle/>
            <a:p>
              <a:endParaRPr lang="en-US"/>
            </a:p>
          </p:txBody>
        </p:sp>
        <p:sp>
          <p:nvSpPr>
            <p:cNvPr id="5705" name="Freeform 1609"/>
            <p:cNvSpPr>
              <a:spLocks/>
            </p:cNvSpPr>
            <p:nvPr/>
          </p:nvSpPr>
          <p:spPr bwMode="auto">
            <a:xfrm>
              <a:off x="1064" y="2756"/>
              <a:ext cx="52" cy="92"/>
            </a:xfrm>
            <a:custGeom>
              <a:avLst/>
              <a:gdLst/>
              <a:ahLst/>
              <a:cxnLst>
                <a:cxn ang="0">
                  <a:pos x="5" y="5"/>
                </a:cxn>
                <a:cxn ang="0">
                  <a:pos x="12" y="10"/>
                </a:cxn>
                <a:cxn ang="0">
                  <a:pos x="20" y="19"/>
                </a:cxn>
                <a:cxn ang="0">
                  <a:pos x="25" y="32"/>
                </a:cxn>
                <a:cxn ang="0">
                  <a:pos x="30" y="34"/>
                </a:cxn>
                <a:cxn ang="0">
                  <a:pos x="35" y="39"/>
                </a:cxn>
                <a:cxn ang="0">
                  <a:pos x="37" y="34"/>
                </a:cxn>
                <a:cxn ang="0">
                  <a:pos x="40" y="32"/>
                </a:cxn>
                <a:cxn ang="0">
                  <a:pos x="47" y="41"/>
                </a:cxn>
                <a:cxn ang="0">
                  <a:pos x="47" y="46"/>
                </a:cxn>
                <a:cxn ang="0">
                  <a:pos x="48" y="62"/>
                </a:cxn>
                <a:cxn ang="0">
                  <a:pos x="48" y="77"/>
                </a:cxn>
                <a:cxn ang="0">
                  <a:pos x="47" y="82"/>
                </a:cxn>
                <a:cxn ang="0">
                  <a:pos x="47" y="87"/>
                </a:cxn>
                <a:cxn ang="0">
                  <a:pos x="45" y="91"/>
                </a:cxn>
                <a:cxn ang="0">
                  <a:pos x="42" y="91"/>
                </a:cxn>
                <a:cxn ang="0">
                  <a:pos x="35" y="82"/>
                </a:cxn>
                <a:cxn ang="0">
                  <a:pos x="35" y="74"/>
                </a:cxn>
                <a:cxn ang="0">
                  <a:pos x="35" y="66"/>
                </a:cxn>
                <a:cxn ang="0">
                  <a:pos x="37" y="64"/>
                </a:cxn>
                <a:cxn ang="0">
                  <a:pos x="43" y="62"/>
                </a:cxn>
                <a:cxn ang="0">
                  <a:pos x="40" y="57"/>
                </a:cxn>
                <a:cxn ang="0">
                  <a:pos x="30" y="54"/>
                </a:cxn>
                <a:cxn ang="0">
                  <a:pos x="25" y="47"/>
                </a:cxn>
                <a:cxn ang="0">
                  <a:pos x="20" y="39"/>
                </a:cxn>
                <a:cxn ang="0">
                  <a:pos x="15" y="37"/>
                </a:cxn>
                <a:cxn ang="0">
                  <a:pos x="15" y="27"/>
                </a:cxn>
                <a:cxn ang="0">
                  <a:pos x="12" y="20"/>
                </a:cxn>
                <a:cxn ang="0">
                  <a:pos x="8" y="20"/>
                </a:cxn>
                <a:cxn ang="0">
                  <a:pos x="5" y="19"/>
                </a:cxn>
                <a:cxn ang="0">
                  <a:pos x="5" y="14"/>
                </a:cxn>
                <a:cxn ang="0">
                  <a:pos x="3" y="7"/>
                </a:cxn>
              </a:cxnLst>
              <a:rect l="0" t="0" r="r" b="b"/>
              <a:pathLst>
                <a:path w="52" h="92">
                  <a:moveTo>
                    <a:pt x="0" y="0"/>
                  </a:moveTo>
                  <a:lnTo>
                    <a:pt x="5" y="5"/>
                  </a:lnTo>
                  <a:lnTo>
                    <a:pt x="8" y="9"/>
                  </a:lnTo>
                  <a:lnTo>
                    <a:pt x="12" y="10"/>
                  </a:lnTo>
                  <a:lnTo>
                    <a:pt x="15" y="10"/>
                  </a:lnTo>
                  <a:lnTo>
                    <a:pt x="20" y="19"/>
                  </a:lnTo>
                  <a:lnTo>
                    <a:pt x="23" y="29"/>
                  </a:lnTo>
                  <a:lnTo>
                    <a:pt x="25" y="32"/>
                  </a:lnTo>
                  <a:lnTo>
                    <a:pt x="27" y="34"/>
                  </a:lnTo>
                  <a:lnTo>
                    <a:pt x="30" y="34"/>
                  </a:lnTo>
                  <a:lnTo>
                    <a:pt x="32" y="34"/>
                  </a:lnTo>
                  <a:lnTo>
                    <a:pt x="35" y="39"/>
                  </a:lnTo>
                  <a:lnTo>
                    <a:pt x="37" y="42"/>
                  </a:lnTo>
                  <a:lnTo>
                    <a:pt x="37" y="34"/>
                  </a:lnTo>
                  <a:lnTo>
                    <a:pt x="37" y="31"/>
                  </a:lnTo>
                  <a:lnTo>
                    <a:pt x="40" y="32"/>
                  </a:lnTo>
                  <a:lnTo>
                    <a:pt x="43" y="41"/>
                  </a:lnTo>
                  <a:lnTo>
                    <a:pt x="47" y="41"/>
                  </a:lnTo>
                  <a:lnTo>
                    <a:pt x="48" y="41"/>
                  </a:lnTo>
                  <a:lnTo>
                    <a:pt x="47" y="46"/>
                  </a:lnTo>
                  <a:lnTo>
                    <a:pt x="47" y="49"/>
                  </a:lnTo>
                  <a:lnTo>
                    <a:pt x="48" y="62"/>
                  </a:lnTo>
                  <a:lnTo>
                    <a:pt x="52" y="76"/>
                  </a:lnTo>
                  <a:lnTo>
                    <a:pt x="48" y="77"/>
                  </a:lnTo>
                  <a:lnTo>
                    <a:pt x="45" y="81"/>
                  </a:lnTo>
                  <a:lnTo>
                    <a:pt x="47" y="82"/>
                  </a:lnTo>
                  <a:lnTo>
                    <a:pt x="47" y="86"/>
                  </a:lnTo>
                  <a:lnTo>
                    <a:pt x="47" y="87"/>
                  </a:lnTo>
                  <a:lnTo>
                    <a:pt x="47" y="91"/>
                  </a:lnTo>
                  <a:lnTo>
                    <a:pt x="45" y="91"/>
                  </a:lnTo>
                  <a:lnTo>
                    <a:pt x="43" y="92"/>
                  </a:lnTo>
                  <a:lnTo>
                    <a:pt x="42" y="91"/>
                  </a:lnTo>
                  <a:lnTo>
                    <a:pt x="40" y="89"/>
                  </a:lnTo>
                  <a:lnTo>
                    <a:pt x="35" y="82"/>
                  </a:lnTo>
                  <a:lnTo>
                    <a:pt x="32" y="77"/>
                  </a:lnTo>
                  <a:lnTo>
                    <a:pt x="35" y="74"/>
                  </a:lnTo>
                  <a:lnTo>
                    <a:pt x="38" y="69"/>
                  </a:lnTo>
                  <a:lnTo>
                    <a:pt x="35" y="66"/>
                  </a:lnTo>
                  <a:lnTo>
                    <a:pt x="32" y="64"/>
                  </a:lnTo>
                  <a:lnTo>
                    <a:pt x="37" y="64"/>
                  </a:lnTo>
                  <a:lnTo>
                    <a:pt x="42" y="66"/>
                  </a:lnTo>
                  <a:lnTo>
                    <a:pt x="43" y="62"/>
                  </a:lnTo>
                  <a:lnTo>
                    <a:pt x="42" y="59"/>
                  </a:lnTo>
                  <a:lnTo>
                    <a:pt x="40" y="57"/>
                  </a:lnTo>
                  <a:lnTo>
                    <a:pt x="37" y="56"/>
                  </a:lnTo>
                  <a:lnTo>
                    <a:pt x="30" y="54"/>
                  </a:lnTo>
                  <a:lnTo>
                    <a:pt x="25" y="54"/>
                  </a:lnTo>
                  <a:lnTo>
                    <a:pt x="25" y="47"/>
                  </a:lnTo>
                  <a:lnTo>
                    <a:pt x="22" y="41"/>
                  </a:lnTo>
                  <a:lnTo>
                    <a:pt x="20" y="39"/>
                  </a:lnTo>
                  <a:lnTo>
                    <a:pt x="17" y="39"/>
                  </a:lnTo>
                  <a:lnTo>
                    <a:pt x="15" y="37"/>
                  </a:lnTo>
                  <a:lnTo>
                    <a:pt x="13" y="34"/>
                  </a:lnTo>
                  <a:lnTo>
                    <a:pt x="15" y="27"/>
                  </a:lnTo>
                  <a:lnTo>
                    <a:pt x="15" y="22"/>
                  </a:lnTo>
                  <a:lnTo>
                    <a:pt x="12" y="20"/>
                  </a:lnTo>
                  <a:lnTo>
                    <a:pt x="8" y="17"/>
                  </a:lnTo>
                  <a:lnTo>
                    <a:pt x="8" y="20"/>
                  </a:lnTo>
                  <a:lnTo>
                    <a:pt x="7" y="22"/>
                  </a:lnTo>
                  <a:lnTo>
                    <a:pt x="5" y="19"/>
                  </a:lnTo>
                  <a:lnTo>
                    <a:pt x="5" y="14"/>
                  </a:lnTo>
                  <a:lnTo>
                    <a:pt x="5" y="14"/>
                  </a:lnTo>
                  <a:lnTo>
                    <a:pt x="7" y="12"/>
                  </a:lnTo>
                  <a:lnTo>
                    <a:pt x="3" y="7"/>
                  </a:lnTo>
                  <a:lnTo>
                    <a:pt x="0" y="0"/>
                  </a:lnTo>
                  <a:close/>
                </a:path>
              </a:pathLst>
            </a:custGeom>
            <a:solidFill>
              <a:srgbClr val="1F1A17"/>
            </a:solidFill>
            <a:ln w="9525">
              <a:noFill/>
              <a:round/>
              <a:headEnd/>
              <a:tailEnd/>
            </a:ln>
          </p:spPr>
          <p:txBody>
            <a:bodyPr/>
            <a:lstStyle/>
            <a:p>
              <a:endParaRPr lang="en-US"/>
            </a:p>
          </p:txBody>
        </p:sp>
        <p:sp>
          <p:nvSpPr>
            <p:cNvPr id="5706" name="Freeform 1610"/>
            <p:cNvSpPr>
              <a:spLocks/>
            </p:cNvSpPr>
            <p:nvPr/>
          </p:nvSpPr>
          <p:spPr bwMode="auto">
            <a:xfrm>
              <a:off x="1047" y="2766"/>
              <a:ext cx="77" cy="124"/>
            </a:xfrm>
            <a:custGeom>
              <a:avLst/>
              <a:gdLst/>
              <a:ahLst/>
              <a:cxnLst>
                <a:cxn ang="0">
                  <a:pos x="0" y="5"/>
                </a:cxn>
                <a:cxn ang="0">
                  <a:pos x="0" y="12"/>
                </a:cxn>
                <a:cxn ang="0">
                  <a:pos x="2" y="15"/>
                </a:cxn>
                <a:cxn ang="0">
                  <a:pos x="5" y="21"/>
                </a:cxn>
                <a:cxn ang="0">
                  <a:pos x="10" y="27"/>
                </a:cxn>
                <a:cxn ang="0">
                  <a:pos x="19" y="42"/>
                </a:cxn>
                <a:cxn ang="0">
                  <a:pos x="19" y="56"/>
                </a:cxn>
                <a:cxn ang="0">
                  <a:pos x="20" y="66"/>
                </a:cxn>
                <a:cxn ang="0">
                  <a:pos x="29" y="74"/>
                </a:cxn>
                <a:cxn ang="0">
                  <a:pos x="34" y="77"/>
                </a:cxn>
                <a:cxn ang="0">
                  <a:pos x="37" y="81"/>
                </a:cxn>
                <a:cxn ang="0">
                  <a:pos x="40" y="82"/>
                </a:cxn>
                <a:cxn ang="0">
                  <a:pos x="42" y="84"/>
                </a:cxn>
                <a:cxn ang="0">
                  <a:pos x="44" y="92"/>
                </a:cxn>
                <a:cxn ang="0">
                  <a:pos x="37" y="97"/>
                </a:cxn>
                <a:cxn ang="0">
                  <a:pos x="44" y="107"/>
                </a:cxn>
                <a:cxn ang="0">
                  <a:pos x="59" y="116"/>
                </a:cxn>
                <a:cxn ang="0">
                  <a:pos x="64" y="119"/>
                </a:cxn>
                <a:cxn ang="0">
                  <a:pos x="72" y="114"/>
                </a:cxn>
                <a:cxn ang="0">
                  <a:pos x="74" y="96"/>
                </a:cxn>
                <a:cxn ang="0">
                  <a:pos x="69" y="92"/>
                </a:cxn>
                <a:cxn ang="0">
                  <a:pos x="64" y="96"/>
                </a:cxn>
                <a:cxn ang="0">
                  <a:pos x="57" y="92"/>
                </a:cxn>
                <a:cxn ang="0">
                  <a:pos x="47" y="79"/>
                </a:cxn>
                <a:cxn ang="0">
                  <a:pos x="37" y="67"/>
                </a:cxn>
                <a:cxn ang="0">
                  <a:pos x="35" y="62"/>
                </a:cxn>
                <a:cxn ang="0">
                  <a:pos x="35" y="59"/>
                </a:cxn>
                <a:cxn ang="0">
                  <a:pos x="32" y="54"/>
                </a:cxn>
                <a:cxn ang="0">
                  <a:pos x="32" y="49"/>
                </a:cxn>
                <a:cxn ang="0">
                  <a:pos x="24" y="37"/>
                </a:cxn>
                <a:cxn ang="0">
                  <a:pos x="25" y="31"/>
                </a:cxn>
                <a:cxn ang="0">
                  <a:pos x="29" y="27"/>
                </a:cxn>
                <a:cxn ang="0">
                  <a:pos x="25" y="22"/>
                </a:cxn>
                <a:cxn ang="0">
                  <a:pos x="20" y="22"/>
                </a:cxn>
                <a:cxn ang="0">
                  <a:pos x="17" y="19"/>
                </a:cxn>
                <a:cxn ang="0">
                  <a:pos x="15" y="17"/>
                </a:cxn>
                <a:cxn ang="0">
                  <a:pos x="10" y="21"/>
                </a:cxn>
                <a:cxn ang="0">
                  <a:pos x="9" y="14"/>
                </a:cxn>
                <a:cxn ang="0">
                  <a:pos x="5" y="9"/>
                </a:cxn>
                <a:cxn ang="0">
                  <a:pos x="5" y="5"/>
                </a:cxn>
                <a:cxn ang="0">
                  <a:pos x="4" y="2"/>
                </a:cxn>
              </a:cxnLst>
              <a:rect l="0" t="0" r="r" b="b"/>
              <a:pathLst>
                <a:path w="77" h="124">
                  <a:moveTo>
                    <a:pt x="2" y="0"/>
                  </a:moveTo>
                  <a:lnTo>
                    <a:pt x="0" y="5"/>
                  </a:lnTo>
                  <a:lnTo>
                    <a:pt x="0" y="10"/>
                  </a:lnTo>
                  <a:lnTo>
                    <a:pt x="0" y="12"/>
                  </a:lnTo>
                  <a:lnTo>
                    <a:pt x="2" y="14"/>
                  </a:lnTo>
                  <a:lnTo>
                    <a:pt x="2" y="15"/>
                  </a:lnTo>
                  <a:lnTo>
                    <a:pt x="5" y="15"/>
                  </a:lnTo>
                  <a:lnTo>
                    <a:pt x="5" y="21"/>
                  </a:lnTo>
                  <a:lnTo>
                    <a:pt x="5" y="24"/>
                  </a:lnTo>
                  <a:lnTo>
                    <a:pt x="10" y="27"/>
                  </a:lnTo>
                  <a:lnTo>
                    <a:pt x="15" y="31"/>
                  </a:lnTo>
                  <a:lnTo>
                    <a:pt x="19" y="42"/>
                  </a:lnTo>
                  <a:lnTo>
                    <a:pt x="22" y="52"/>
                  </a:lnTo>
                  <a:lnTo>
                    <a:pt x="19" y="56"/>
                  </a:lnTo>
                  <a:lnTo>
                    <a:pt x="14" y="57"/>
                  </a:lnTo>
                  <a:lnTo>
                    <a:pt x="20" y="66"/>
                  </a:lnTo>
                  <a:lnTo>
                    <a:pt x="27" y="71"/>
                  </a:lnTo>
                  <a:lnTo>
                    <a:pt x="29" y="74"/>
                  </a:lnTo>
                  <a:lnTo>
                    <a:pt x="30" y="77"/>
                  </a:lnTo>
                  <a:lnTo>
                    <a:pt x="34" y="77"/>
                  </a:lnTo>
                  <a:lnTo>
                    <a:pt x="37" y="76"/>
                  </a:lnTo>
                  <a:lnTo>
                    <a:pt x="37" y="81"/>
                  </a:lnTo>
                  <a:lnTo>
                    <a:pt x="37" y="84"/>
                  </a:lnTo>
                  <a:lnTo>
                    <a:pt x="40" y="82"/>
                  </a:lnTo>
                  <a:lnTo>
                    <a:pt x="42" y="82"/>
                  </a:lnTo>
                  <a:lnTo>
                    <a:pt x="42" y="84"/>
                  </a:lnTo>
                  <a:lnTo>
                    <a:pt x="44" y="86"/>
                  </a:lnTo>
                  <a:lnTo>
                    <a:pt x="44" y="92"/>
                  </a:lnTo>
                  <a:lnTo>
                    <a:pt x="42" y="97"/>
                  </a:lnTo>
                  <a:lnTo>
                    <a:pt x="37" y="97"/>
                  </a:lnTo>
                  <a:lnTo>
                    <a:pt x="34" y="97"/>
                  </a:lnTo>
                  <a:lnTo>
                    <a:pt x="44" y="107"/>
                  </a:lnTo>
                  <a:lnTo>
                    <a:pt x="54" y="119"/>
                  </a:lnTo>
                  <a:lnTo>
                    <a:pt x="59" y="116"/>
                  </a:lnTo>
                  <a:lnTo>
                    <a:pt x="62" y="116"/>
                  </a:lnTo>
                  <a:lnTo>
                    <a:pt x="64" y="119"/>
                  </a:lnTo>
                  <a:lnTo>
                    <a:pt x="67" y="124"/>
                  </a:lnTo>
                  <a:lnTo>
                    <a:pt x="72" y="114"/>
                  </a:lnTo>
                  <a:lnTo>
                    <a:pt x="77" y="102"/>
                  </a:lnTo>
                  <a:lnTo>
                    <a:pt x="74" y="96"/>
                  </a:lnTo>
                  <a:lnTo>
                    <a:pt x="72" y="87"/>
                  </a:lnTo>
                  <a:lnTo>
                    <a:pt x="69" y="92"/>
                  </a:lnTo>
                  <a:lnTo>
                    <a:pt x="65" y="94"/>
                  </a:lnTo>
                  <a:lnTo>
                    <a:pt x="64" y="96"/>
                  </a:lnTo>
                  <a:lnTo>
                    <a:pt x="62" y="96"/>
                  </a:lnTo>
                  <a:lnTo>
                    <a:pt x="57" y="92"/>
                  </a:lnTo>
                  <a:lnTo>
                    <a:pt x="52" y="87"/>
                  </a:lnTo>
                  <a:lnTo>
                    <a:pt x="47" y="79"/>
                  </a:lnTo>
                  <a:lnTo>
                    <a:pt x="44" y="72"/>
                  </a:lnTo>
                  <a:lnTo>
                    <a:pt x="37" y="67"/>
                  </a:lnTo>
                  <a:lnTo>
                    <a:pt x="30" y="62"/>
                  </a:lnTo>
                  <a:lnTo>
                    <a:pt x="35" y="62"/>
                  </a:lnTo>
                  <a:lnTo>
                    <a:pt x="40" y="62"/>
                  </a:lnTo>
                  <a:lnTo>
                    <a:pt x="35" y="59"/>
                  </a:lnTo>
                  <a:lnTo>
                    <a:pt x="30" y="56"/>
                  </a:lnTo>
                  <a:lnTo>
                    <a:pt x="32" y="54"/>
                  </a:lnTo>
                  <a:lnTo>
                    <a:pt x="35" y="52"/>
                  </a:lnTo>
                  <a:lnTo>
                    <a:pt x="32" y="49"/>
                  </a:lnTo>
                  <a:lnTo>
                    <a:pt x="27" y="44"/>
                  </a:lnTo>
                  <a:lnTo>
                    <a:pt x="24" y="37"/>
                  </a:lnTo>
                  <a:lnTo>
                    <a:pt x="22" y="31"/>
                  </a:lnTo>
                  <a:lnTo>
                    <a:pt x="25" y="31"/>
                  </a:lnTo>
                  <a:lnTo>
                    <a:pt x="29" y="31"/>
                  </a:lnTo>
                  <a:lnTo>
                    <a:pt x="29" y="27"/>
                  </a:lnTo>
                  <a:lnTo>
                    <a:pt x="27" y="24"/>
                  </a:lnTo>
                  <a:lnTo>
                    <a:pt x="25" y="22"/>
                  </a:lnTo>
                  <a:lnTo>
                    <a:pt x="24" y="22"/>
                  </a:lnTo>
                  <a:lnTo>
                    <a:pt x="20" y="22"/>
                  </a:lnTo>
                  <a:lnTo>
                    <a:pt x="19" y="24"/>
                  </a:lnTo>
                  <a:lnTo>
                    <a:pt x="17" y="19"/>
                  </a:lnTo>
                  <a:lnTo>
                    <a:pt x="15" y="14"/>
                  </a:lnTo>
                  <a:lnTo>
                    <a:pt x="15" y="17"/>
                  </a:lnTo>
                  <a:lnTo>
                    <a:pt x="14" y="22"/>
                  </a:lnTo>
                  <a:lnTo>
                    <a:pt x="10" y="21"/>
                  </a:lnTo>
                  <a:lnTo>
                    <a:pt x="9" y="19"/>
                  </a:lnTo>
                  <a:lnTo>
                    <a:pt x="9" y="14"/>
                  </a:lnTo>
                  <a:lnTo>
                    <a:pt x="7" y="9"/>
                  </a:lnTo>
                  <a:lnTo>
                    <a:pt x="5" y="9"/>
                  </a:lnTo>
                  <a:lnTo>
                    <a:pt x="4" y="9"/>
                  </a:lnTo>
                  <a:lnTo>
                    <a:pt x="5" y="5"/>
                  </a:lnTo>
                  <a:lnTo>
                    <a:pt x="7" y="2"/>
                  </a:lnTo>
                  <a:lnTo>
                    <a:pt x="4" y="2"/>
                  </a:lnTo>
                  <a:lnTo>
                    <a:pt x="2" y="0"/>
                  </a:lnTo>
                  <a:close/>
                </a:path>
              </a:pathLst>
            </a:custGeom>
            <a:solidFill>
              <a:srgbClr val="1F1A17"/>
            </a:solidFill>
            <a:ln w="9525">
              <a:noFill/>
              <a:round/>
              <a:headEnd/>
              <a:tailEnd/>
            </a:ln>
          </p:spPr>
          <p:txBody>
            <a:bodyPr/>
            <a:lstStyle/>
            <a:p>
              <a:endParaRPr lang="en-US"/>
            </a:p>
          </p:txBody>
        </p:sp>
        <p:sp>
          <p:nvSpPr>
            <p:cNvPr id="5707" name="Freeform 1611"/>
            <p:cNvSpPr>
              <a:spLocks/>
            </p:cNvSpPr>
            <p:nvPr/>
          </p:nvSpPr>
          <p:spPr bwMode="auto">
            <a:xfrm>
              <a:off x="1107" y="2773"/>
              <a:ext cx="19" cy="54"/>
            </a:xfrm>
            <a:custGeom>
              <a:avLst/>
              <a:gdLst/>
              <a:ahLst/>
              <a:cxnLst>
                <a:cxn ang="0">
                  <a:pos x="7" y="2"/>
                </a:cxn>
                <a:cxn ang="0">
                  <a:pos x="5" y="2"/>
                </a:cxn>
                <a:cxn ang="0">
                  <a:pos x="4" y="0"/>
                </a:cxn>
                <a:cxn ang="0">
                  <a:pos x="2" y="2"/>
                </a:cxn>
                <a:cxn ang="0">
                  <a:pos x="0" y="5"/>
                </a:cxn>
                <a:cxn ang="0">
                  <a:pos x="2" y="12"/>
                </a:cxn>
                <a:cxn ang="0">
                  <a:pos x="4" y="15"/>
                </a:cxn>
                <a:cxn ang="0">
                  <a:pos x="5" y="15"/>
                </a:cxn>
                <a:cxn ang="0">
                  <a:pos x="9" y="19"/>
                </a:cxn>
                <a:cxn ang="0">
                  <a:pos x="9" y="27"/>
                </a:cxn>
                <a:cxn ang="0">
                  <a:pos x="10" y="34"/>
                </a:cxn>
                <a:cxn ang="0">
                  <a:pos x="9" y="39"/>
                </a:cxn>
                <a:cxn ang="0">
                  <a:pos x="9" y="45"/>
                </a:cxn>
                <a:cxn ang="0">
                  <a:pos x="12" y="50"/>
                </a:cxn>
                <a:cxn ang="0">
                  <a:pos x="12" y="54"/>
                </a:cxn>
                <a:cxn ang="0">
                  <a:pos x="19" y="35"/>
                </a:cxn>
                <a:cxn ang="0">
                  <a:pos x="14" y="39"/>
                </a:cxn>
                <a:cxn ang="0">
                  <a:pos x="15" y="30"/>
                </a:cxn>
                <a:cxn ang="0">
                  <a:pos x="12" y="35"/>
                </a:cxn>
                <a:cxn ang="0">
                  <a:pos x="10" y="30"/>
                </a:cxn>
                <a:cxn ang="0">
                  <a:pos x="12" y="24"/>
                </a:cxn>
                <a:cxn ang="0">
                  <a:pos x="14" y="22"/>
                </a:cxn>
                <a:cxn ang="0">
                  <a:pos x="15" y="19"/>
                </a:cxn>
                <a:cxn ang="0">
                  <a:pos x="15" y="15"/>
                </a:cxn>
                <a:cxn ang="0">
                  <a:pos x="14" y="12"/>
                </a:cxn>
                <a:cxn ang="0">
                  <a:pos x="9" y="10"/>
                </a:cxn>
                <a:cxn ang="0">
                  <a:pos x="7" y="8"/>
                </a:cxn>
                <a:cxn ang="0">
                  <a:pos x="7" y="2"/>
                </a:cxn>
              </a:cxnLst>
              <a:rect l="0" t="0" r="r" b="b"/>
              <a:pathLst>
                <a:path w="19" h="54">
                  <a:moveTo>
                    <a:pt x="7" y="2"/>
                  </a:moveTo>
                  <a:lnTo>
                    <a:pt x="5" y="2"/>
                  </a:lnTo>
                  <a:lnTo>
                    <a:pt x="4" y="0"/>
                  </a:lnTo>
                  <a:lnTo>
                    <a:pt x="2" y="2"/>
                  </a:lnTo>
                  <a:lnTo>
                    <a:pt x="0" y="5"/>
                  </a:lnTo>
                  <a:lnTo>
                    <a:pt x="2" y="12"/>
                  </a:lnTo>
                  <a:lnTo>
                    <a:pt x="4" y="15"/>
                  </a:lnTo>
                  <a:lnTo>
                    <a:pt x="5" y="15"/>
                  </a:lnTo>
                  <a:lnTo>
                    <a:pt x="9" y="19"/>
                  </a:lnTo>
                  <a:lnTo>
                    <a:pt x="9" y="27"/>
                  </a:lnTo>
                  <a:lnTo>
                    <a:pt x="10" y="34"/>
                  </a:lnTo>
                  <a:lnTo>
                    <a:pt x="9" y="39"/>
                  </a:lnTo>
                  <a:lnTo>
                    <a:pt x="9" y="45"/>
                  </a:lnTo>
                  <a:lnTo>
                    <a:pt x="12" y="50"/>
                  </a:lnTo>
                  <a:lnTo>
                    <a:pt x="12" y="54"/>
                  </a:lnTo>
                  <a:lnTo>
                    <a:pt x="19" y="35"/>
                  </a:lnTo>
                  <a:lnTo>
                    <a:pt x="14" y="39"/>
                  </a:lnTo>
                  <a:lnTo>
                    <a:pt x="15" y="30"/>
                  </a:lnTo>
                  <a:lnTo>
                    <a:pt x="12" y="35"/>
                  </a:lnTo>
                  <a:lnTo>
                    <a:pt x="10" y="30"/>
                  </a:lnTo>
                  <a:lnTo>
                    <a:pt x="12" y="24"/>
                  </a:lnTo>
                  <a:lnTo>
                    <a:pt x="14" y="22"/>
                  </a:lnTo>
                  <a:lnTo>
                    <a:pt x="15" y="19"/>
                  </a:lnTo>
                  <a:lnTo>
                    <a:pt x="15" y="15"/>
                  </a:lnTo>
                  <a:lnTo>
                    <a:pt x="14" y="12"/>
                  </a:lnTo>
                  <a:lnTo>
                    <a:pt x="9" y="10"/>
                  </a:lnTo>
                  <a:lnTo>
                    <a:pt x="7" y="8"/>
                  </a:lnTo>
                  <a:lnTo>
                    <a:pt x="7" y="2"/>
                  </a:lnTo>
                  <a:close/>
                </a:path>
              </a:pathLst>
            </a:custGeom>
            <a:solidFill>
              <a:srgbClr val="1F1A17"/>
            </a:solidFill>
            <a:ln w="9525">
              <a:noFill/>
              <a:round/>
              <a:headEnd/>
              <a:tailEnd/>
            </a:ln>
          </p:spPr>
          <p:txBody>
            <a:bodyPr/>
            <a:lstStyle/>
            <a:p>
              <a:endParaRPr lang="en-US"/>
            </a:p>
          </p:txBody>
        </p:sp>
        <p:sp>
          <p:nvSpPr>
            <p:cNvPr id="5708" name="Freeform 1612"/>
            <p:cNvSpPr>
              <a:spLocks/>
            </p:cNvSpPr>
            <p:nvPr/>
          </p:nvSpPr>
          <p:spPr bwMode="auto">
            <a:xfrm>
              <a:off x="1121" y="2746"/>
              <a:ext cx="38" cy="112"/>
            </a:xfrm>
            <a:custGeom>
              <a:avLst/>
              <a:gdLst/>
              <a:ahLst/>
              <a:cxnLst>
                <a:cxn ang="0">
                  <a:pos x="1" y="34"/>
                </a:cxn>
                <a:cxn ang="0">
                  <a:pos x="6" y="42"/>
                </a:cxn>
                <a:cxn ang="0">
                  <a:pos x="10" y="56"/>
                </a:cxn>
                <a:cxn ang="0">
                  <a:pos x="10" y="51"/>
                </a:cxn>
                <a:cxn ang="0">
                  <a:pos x="13" y="42"/>
                </a:cxn>
                <a:cxn ang="0">
                  <a:pos x="16" y="37"/>
                </a:cxn>
                <a:cxn ang="0">
                  <a:pos x="20" y="20"/>
                </a:cxn>
                <a:cxn ang="0">
                  <a:pos x="28" y="7"/>
                </a:cxn>
                <a:cxn ang="0">
                  <a:pos x="31" y="0"/>
                </a:cxn>
                <a:cxn ang="0">
                  <a:pos x="30" y="12"/>
                </a:cxn>
                <a:cxn ang="0">
                  <a:pos x="38" y="12"/>
                </a:cxn>
                <a:cxn ang="0">
                  <a:pos x="28" y="17"/>
                </a:cxn>
                <a:cxn ang="0">
                  <a:pos x="26" y="25"/>
                </a:cxn>
                <a:cxn ang="0">
                  <a:pos x="25" y="32"/>
                </a:cxn>
                <a:cxn ang="0">
                  <a:pos x="26" y="42"/>
                </a:cxn>
                <a:cxn ang="0">
                  <a:pos x="31" y="41"/>
                </a:cxn>
                <a:cxn ang="0">
                  <a:pos x="23" y="47"/>
                </a:cxn>
                <a:cxn ang="0">
                  <a:pos x="30" y="56"/>
                </a:cxn>
                <a:cxn ang="0">
                  <a:pos x="26" y="64"/>
                </a:cxn>
                <a:cxn ang="0">
                  <a:pos x="21" y="72"/>
                </a:cxn>
                <a:cxn ang="0">
                  <a:pos x="20" y="89"/>
                </a:cxn>
                <a:cxn ang="0">
                  <a:pos x="25" y="89"/>
                </a:cxn>
                <a:cxn ang="0">
                  <a:pos x="16" y="97"/>
                </a:cxn>
                <a:cxn ang="0">
                  <a:pos x="11" y="107"/>
                </a:cxn>
                <a:cxn ang="0">
                  <a:pos x="3" y="106"/>
                </a:cxn>
                <a:cxn ang="0">
                  <a:pos x="3" y="102"/>
                </a:cxn>
                <a:cxn ang="0">
                  <a:pos x="3" y="94"/>
                </a:cxn>
                <a:cxn ang="0">
                  <a:pos x="1" y="82"/>
                </a:cxn>
                <a:cxn ang="0">
                  <a:pos x="3" y="82"/>
                </a:cxn>
                <a:cxn ang="0">
                  <a:pos x="6" y="79"/>
                </a:cxn>
                <a:cxn ang="0">
                  <a:pos x="6" y="57"/>
                </a:cxn>
                <a:cxn ang="0">
                  <a:pos x="3" y="44"/>
                </a:cxn>
              </a:cxnLst>
              <a:rect l="0" t="0" r="r" b="b"/>
              <a:pathLst>
                <a:path w="38" h="112">
                  <a:moveTo>
                    <a:pt x="0" y="35"/>
                  </a:moveTo>
                  <a:lnTo>
                    <a:pt x="1" y="34"/>
                  </a:lnTo>
                  <a:lnTo>
                    <a:pt x="5" y="35"/>
                  </a:lnTo>
                  <a:lnTo>
                    <a:pt x="6" y="42"/>
                  </a:lnTo>
                  <a:lnTo>
                    <a:pt x="8" y="51"/>
                  </a:lnTo>
                  <a:lnTo>
                    <a:pt x="10" y="56"/>
                  </a:lnTo>
                  <a:lnTo>
                    <a:pt x="11" y="57"/>
                  </a:lnTo>
                  <a:lnTo>
                    <a:pt x="10" y="51"/>
                  </a:lnTo>
                  <a:lnTo>
                    <a:pt x="11" y="44"/>
                  </a:lnTo>
                  <a:lnTo>
                    <a:pt x="13" y="42"/>
                  </a:lnTo>
                  <a:lnTo>
                    <a:pt x="15" y="41"/>
                  </a:lnTo>
                  <a:lnTo>
                    <a:pt x="16" y="37"/>
                  </a:lnTo>
                  <a:lnTo>
                    <a:pt x="18" y="30"/>
                  </a:lnTo>
                  <a:lnTo>
                    <a:pt x="20" y="20"/>
                  </a:lnTo>
                  <a:lnTo>
                    <a:pt x="21" y="19"/>
                  </a:lnTo>
                  <a:lnTo>
                    <a:pt x="28" y="7"/>
                  </a:lnTo>
                  <a:lnTo>
                    <a:pt x="30" y="2"/>
                  </a:lnTo>
                  <a:lnTo>
                    <a:pt x="31" y="0"/>
                  </a:lnTo>
                  <a:lnTo>
                    <a:pt x="31" y="9"/>
                  </a:lnTo>
                  <a:lnTo>
                    <a:pt x="30" y="12"/>
                  </a:lnTo>
                  <a:lnTo>
                    <a:pt x="35" y="10"/>
                  </a:lnTo>
                  <a:lnTo>
                    <a:pt x="38" y="12"/>
                  </a:lnTo>
                  <a:lnTo>
                    <a:pt x="33" y="15"/>
                  </a:lnTo>
                  <a:lnTo>
                    <a:pt x="28" y="17"/>
                  </a:lnTo>
                  <a:lnTo>
                    <a:pt x="26" y="19"/>
                  </a:lnTo>
                  <a:lnTo>
                    <a:pt x="26" y="25"/>
                  </a:lnTo>
                  <a:lnTo>
                    <a:pt x="26" y="29"/>
                  </a:lnTo>
                  <a:lnTo>
                    <a:pt x="25" y="32"/>
                  </a:lnTo>
                  <a:lnTo>
                    <a:pt x="25" y="35"/>
                  </a:lnTo>
                  <a:lnTo>
                    <a:pt x="26" y="42"/>
                  </a:lnTo>
                  <a:lnTo>
                    <a:pt x="30" y="42"/>
                  </a:lnTo>
                  <a:lnTo>
                    <a:pt x="31" y="41"/>
                  </a:lnTo>
                  <a:lnTo>
                    <a:pt x="31" y="46"/>
                  </a:lnTo>
                  <a:lnTo>
                    <a:pt x="23" y="47"/>
                  </a:lnTo>
                  <a:lnTo>
                    <a:pt x="31" y="52"/>
                  </a:lnTo>
                  <a:lnTo>
                    <a:pt x="30" y="56"/>
                  </a:lnTo>
                  <a:lnTo>
                    <a:pt x="25" y="54"/>
                  </a:lnTo>
                  <a:lnTo>
                    <a:pt x="26" y="64"/>
                  </a:lnTo>
                  <a:lnTo>
                    <a:pt x="23" y="66"/>
                  </a:lnTo>
                  <a:lnTo>
                    <a:pt x="21" y="72"/>
                  </a:lnTo>
                  <a:lnTo>
                    <a:pt x="21" y="82"/>
                  </a:lnTo>
                  <a:lnTo>
                    <a:pt x="20" y="89"/>
                  </a:lnTo>
                  <a:lnTo>
                    <a:pt x="18" y="92"/>
                  </a:lnTo>
                  <a:lnTo>
                    <a:pt x="25" y="89"/>
                  </a:lnTo>
                  <a:lnTo>
                    <a:pt x="20" y="96"/>
                  </a:lnTo>
                  <a:lnTo>
                    <a:pt x="16" y="97"/>
                  </a:lnTo>
                  <a:lnTo>
                    <a:pt x="13" y="101"/>
                  </a:lnTo>
                  <a:lnTo>
                    <a:pt x="11" y="107"/>
                  </a:lnTo>
                  <a:lnTo>
                    <a:pt x="8" y="112"/>
                  </a:lnTo>
                  <a:lnTo>
                    <a:pt x="3" y="106"/>
                  </a:lnTo>
                  <a:lnTo>
                    <a:pt x="0" y="102"/>
                  </a:lnTo>
                  <a:lnTo>
                    <a:pt x="3" y="102"/>
                  </a:lnTo>
                  <a:lnTo>
                    <a:pt x="5" y="99"/>
                  </a:lnTo>
                  <a:lnTo>
                    <a:pt x="3" y="94"/>
                  </a:lnTo>
                  <a:lnTo>
                    <a:pt x="1" y="91"/>
                  </a:lnTo>
                  <a:lnTo>
                    <a:pt x="1" y="82"/>
                  </a:lnTo>
                  <a:lnTo>
                    <a:pt x="1" y="82"/>
                  </a:lnTo>
                  <a:lnTo>
                    <a:pt x="3" y="82"/>
                  </a:lnTo>
                  <a:lnTo>
                    <a:pt x="5" y="82"/>
                  </a:lnTo>
                  <a:lnTo>
                    <a:pt x="6" y="79"/>
                  </a:lnTo>
                  <a:lnTo>
                    <a:pt x="6" y="66"/>
                  </a:lnTo>
                  <a:lnTo>
                    <a:pt x="6" y="57"/>
                  </a:lnTo>
                  <a:lnTo>
                    <a:pt x="1" y="56"/>
                  </a:lnTo>
                  <a:lnTo>
                    <a:pt x="3" y="44"/>
                  </a:lnTo>
                  <a:lnTo>
                    <a:pt x="0" y="35"/>
                  </a:lnTo>
                  <a:close/>
                </a:path>
              </a:pathLst>
            </a:custGeom>
            <a:solidFill>
              <a:srgbClr val="1F1A17"/>
            </a:solidFill>
            <a:ln w="9525">
              <a:noFill/>
              <a:round/>
              <a:headEnd/>
              <a:tailEnd/>
            </a:ln>
          </p:spPr>
          <p:txBody>
            <a:bodyPr/>
            <a:lstStyle/>
            <a:p>
              <a:endParaRPr lang="en-US"/>
            </a:p>
          </p:txBody>
        </p:sp>
        <p:sp>
          <p:nvSpPr>
            <p:cNvPr id="5709" name="Freeform 1613"/>
            <p:cNvSpPr>
              <a:spLocks/>
            </p:cNvSpPr>
            <p:nvPr/>
          </p:nvSpPr>
          <p:spPr bwMode="auto">
            <a:xfrm>
              <a:off x="1037" y="2810"/>
              <a:ext cx="72" cy="95"/>
            </a:xfrm>
            <a:custGeom>
              <a:avLst/>
              <a:gdLst/>
              <a:ahLst/>
              <a:cxnLst>
                <a:cxn ang="0">
                  <a:pos x="0" y="0"/>
                </a:cxn>
                <a:cxn ang="0">
                  <a:pos x="9" y="13"/>
                </a:cxn>
                <a:cxn ang="0">
                  <a:pos x="22" y="32"/>
                </a:cxn>
                <a:cxn ang="0">
                  <a:pos x="37" y="52"/>
                </a:cxn>
                <a:cxn ang="0">
                  <a:pos x="47" y="67"/>
                </a:cxn>
                <a:cxn ang="0">
                  <a:pos x="55" y="72"/>
                </a:cxn>
                <a:cxn ang="0">
                  <a:pos x="62" y="77"/>
                </a:cxn>
                <a:cxn ang="0">
                  <a:pos x="67" y="79"/>
                </a:cxn>
                <a:cxn ang="0">
                  <a:pos x="72" y="80"/>
                </a:cxn>
                <a:cxn ang="0">
                  <a:pos x="72" y="82"/>
                </a:cxn>
                <a:cxn ang="0">
                  <a:pos x="72" y="87"/>
                </a:cxn>
                <a:cxn ang="0">
                  <a:pos x="70" y="90"/>
                </a:cxn>
                <a:cxn ang="0">
                  <a:pos x="69" y="92"/>
                </a:cxn>
                <a:cxn ang="0">
                  <a:pos x="65" y="95"/>
                </a:cxn>
                <a:cxn ang="0">
                  <a:pos x="60" y="95"/>
                </a:cxn>
                <a:cxn ang="0">
                  <a:pos x="57" y="95"/>
                </a:cxn>
                <a:cxn ang="0">
                  <a:pos x="52" y="95"/>
                </a:cxn>
                <a:cxn ang="0">
                  <a:pos x="49" y="94"/>
                </a:cxn>
                <a:cxn ang="0">
                  <a:pos x="45" y="92"/>
                </a:cxn>
                <a:cxn ang="0">
                  <a:pos x="42" y="87"/>
                </a:cxn>
                <a:cxn ang="0">
                  <a:pos x="40" y="85"/>
                </a:cxn>
                <a:cxn ang="0">
                  <a:pos x="44" y="84"/>
                </a:cxn>
                <a:cxn ang="0">
                  <a:pos x="45" y="80"/>
                </a:cxn>
                <a:cxn ang="0">
                  <a:pos x="44" y="79"/>
                </a:cxn>
                <a:cxn ang="0">
                  <a:pos x="42" y="77"/>
                </a:cxn>
                <a:cxn ang="0">
                  <a:pos x="35" y="74"/>
                </a:cxn>
                <a:cxn ang="0">
                  <a:pos x="30" y="72"/>
                </a:cxn>
                <a:cxn ang="0">
                  <a:pos x="32" y="67"/>
                </a:cxn>
                <a:cxn ang="0">
                  <a:pos x="34" y="63"/>
                </a:cxn>
                <a:cxn ang="0">
                  <a:pos x="30" y="65"/>
                </a:cxn>
                <a:cxn ang="0">
                  <a:pos x="29" y="67"/>
                </a:cxn>
                <a:cxn ang="0">
                  <a:pos x="29" y="60"/>
                </a:cxn>
                <a:cxn ang="0">
                  <a:pos x="30" y="55"/>
                </a:cxn>
                <a:cxn ang="0">
                  <a:pos x="27" y="57"/>
                </a:cxn>
                <a:cxn ang="0">
                  <a:pos x="24" y="62"/>
                </a:cxn>
                <a:cxn ang="0">
                  <a:pos x="22" y="60"/>
                </a:cxn>
                <a:cxn ang="0">
                  <a:pos x="20" y="58"/>
                </a:cxn>
                <a:cxn ang="0">
                  <a:pos x="20" y="55"/>
                </a:cxn>
                <a:cxn ang="0">
                  <a:pos x="22" y="50"/>
                </a:cxn>
                <a:cxn ang="0">
                  <a:pos x="19" y="50"/>
                </a:cxn>
                <a:cxn ang="0">
                  <a:pos x="17" y="50"/>
                </a:cxn>
                <a:cxn ang="0">
                  <a:pos x="17" y="47"/>
                </a:cxn>
                <a:cxn ang="0">
                  <a:pos x="17" y="43"/>
                </a:cxn>
                <a:cxn ang="0">
                  <a:pos x="19" y="38"/>
                </a:cxn>
                <a:cxn ang="0">
                  <a:pos x="19" y="37"/>
                </a:cxn>
                <a:cxn ang="0">
                  <a:pos x="15" y="38"/>
                </a:cxn>
                <a:cxn ang="0">
                  <a:pos x="12" y="40"/>
                </a:cxn>
                <a:cxn ang="0">
                  <a:pos x="10" y="35"/>
                </a:cxn>
                <a:cxn ang="0">
                  <a:pos x="10" y="30"/>
                </a:cxn>
                <a:cxn ang="0">
                  <a:pos x="10" y="25"/>
                </a:cxn>
                <a:cxn ang="0">
                  <a:pos x="10" y="20"/>
                </a:cxn>
                <a:cxn ang="0">
                  <a:pos x="7" y="22"/>
                </a:cxn>
                <a:cxn ang="0">
                  <a:pos x="4" y="22"/>
                </a:cxn>
                <a:cxn ang="0">
                  <a:pos x="4" y="18"/>
                </a:cxn>
                <a:cxn ang="0">
                  <a:pos x="5" y="15"/>
                </a:cxn>
                <a:cxn ang="0">
                  <a:pos x="2" y="15"/>
                </a:cxn>
                <a:cxn ang="0">
                  <a:pos x="0" y="13"/>
                </a:cxn>
                <a:cxn ang="0">
                  <a:pos x="2" y="8"/>
                </a:cxn>
                <a:cxn ang="0">
                  <a:pos x="0" y="0"/>
                </a:cxn>
              </a:cxnLst>
              <a:rect l="0" t="0" r="r" b="b"/>
              <a:pathLst>
                <a:path w="72" h="95">
                  <a:moveTo>
                    <a:pt x="0" y="0"/>
                  </a:moveTo>
                  <a:lnTo>
                    <a:pt x="9" y="13"/>
                  </a:lnTo>
                  <a:lnTo>
                    <a:pt x="22" y="32"/>
                  </a:lnTo>
                  <a:lnTo>
                    <a:pt x="37" y="52"/>
                  </a:lnTo>
                  <a:lnTo>
                    <a:pt x="47" y="67"/>
                  </a:lnTo>
                  <a:lnTo>
                    <a:pt x="55" y="72"/>
                  </a:lnTo>
                  <a:lnTo>
                    <a:pt x="62" y="77"/>
                  </a:lnTo>
                  <a:lnTo>
                    <a:pt x="67" y="79"/>
                  </a:lnTo>
                  <a:lnTo>
                    <a:pt x="72" y="80"/>
                  </a:lnTo>
                  <a:lnTo>
                    <a:pt x="72" y="82"/>
                  </a:lnTo>
                  <a:lnTo>
                    <a:pt x="72" y="87"/>
                  </a:lnTo>
                  <a:lnTo>
                    <a:pt x="70" y="90"/>
                  </a:lnTo>
                  <a:lnTo>
                    <a:pt x="69" y="92"/>
                  </a:lnTo>
                  <a:lnTo>
                    <a:pt x="65" y="95"/>
                  </a:lnTo>
                  <a:lnTo>
                    <a:pt x="60" y="95"/>
                  </a:lnTo>
                  <a:lnTo>
                    <a:pt x="57" y="95"/>
                  </a:lnTo>
                  <a:lnTo>
                    <a:pt x="52" y="95"/>
                  </a:lnTo>
                  <a:lnTo>
                    <a:pt x="49" y="94"/>
                  </a:lnTo>
                  <a:lnTo>
                    <a:pt x="45" y="92"/>
                  </a:lnTo>
                  <a:lnTo>
                    <a:pt x="42" y="87"/>
                  </a:lnTo>
                  <a:lnTo>
                    <a:pt x="40" y="85"/>
                  </a:lnTo>
                  <a:lnTo>
                    <a:pt x="44" y="84"/>
                  </a:lnTo>
                  <a:lnTo>
                    <a:pt x="45" y="80"/>
                  </a:lnTo>
                  <a:lnTo>
                    <a:pt x="44" y="79"/>
                  </a:lnTo>
                  <a:lnTo>
                    <a:pt x="42" y="77"/>
                  </a:lnTo>
                  <a:lnTo>
                    <a:pt x="35" y="74"/>
                  </a:lnTo>
                  <a:lnTo>
                    <a:pt x="30" y="72"/>
                  </a:lnTo>
                  <a:lnTo>
                    <a:pt x="32" y="67"/>
                  </a:lnTo>
                  <a:lnTo>
                    <a:pt x="34" y="63"/>
                  </a:lnTo>
                  <a:lnTo>
                    <a:pt x="30" y="65"/>
                  </a:lnTo>
                  <a:lnTo>
                    <a:pt x="29" y="67"/>
                  </a:lnTo>
                  <a:lnTo>
                    <a:pt x="29" y="60"/>
                  </a:lnTo>
                  <a:lnTo>
                    <a:pt x="30" y="55"/>
                  </a:lnTo>
                  <a:lnTo>
                    <a:pt x="27" y="57"/>
                  </a:lnTo>
                  <a:lnTo>
                    <a:pt x="24" y="62"/>
                  </a:lnTo>
                  <a:lnTo>
                    <a:pt x="22" y="60"/>
                  </a:lnTo>
                  <a:lnTo>
                    <a:pt x="20" y="58"/>
                  </a:lnTo>
                  <a:lnTo>
                    <a:pt x="20" y="55"/>
                  </a:lnTo>
                  <a:lnTo>
                    <a:pt x="22" y="50"/>
                  </a:lnTo>
                  <a:lnTo>
                    <a:pt x="19" y="50"/>
                  </a:lnTo>
                  <a:lnTo>
                    <a:pt x="17" y="50"/>
                  </a:lnTo>
                  <a:lnTo>
                    <a:pt x="17" y="47"/>
                  </a:lnTo>
                  <a:lnTo>
                    <a:pt x="17" y="43"/>
                  </a:lnTo>
                  <a:lnTo>
                    <a:pt x="19" y="38"/>
                  </a:lnTo>
                  <a:lnTo>
                    <a:pt x="19" y="37"/>
                  </a:lnTo>
                  <a:lnTo>
                    <a:pt x="15" y="38"/>
                  </a:lnTo>
                  <a:lnTo>
                    <a:pt x="12" y="40"/>
                  </a:lnTo>
                  <a:lnTo>
                    <a:pt x="10" y="35"/>
                  </a:lnTo>
                  <a:lnTo>
                    <a:pt x="10" y="30"/>
                  </a:lnTo>
                  <a:lnTo>
                    <a:pt x="10" y="25"/>
                  </a:lnTo>
                  <a:lnTo>
                    <a:pt x="10" y="20"/>
                  </a:lnTo>
                  <a:lnTo>
                    <a:pt x="7" y="22"/>
                  </a:lnTo>
                  <a:lnTo>
                    <a:pt x="4" y="22"/>
                  </a:lnTo>
                  <a:lnTo>
                    <a:pt x="4" y="18"/>
                  </a:lnTo>
                  <a:lnTo>
                    <a:pt x="5" y="15"/>
                  </a:lnTo>
                  <a:lnTo>
                    <a:pt x="2" y="15"/>
                  </a:lnTo>
                  <a:lnTo>
                    <a:pt x="0" y="13"/>
                  </a:lnTo>
                  <a:lnTo>
                    <a:pt x="2" y="8"/>
                  </a:lnTo>
                  <a:lnTo>
                    <a:pt x="0" y="0"/>
                  </a:lnTo>
                  <a:close/>
                </a:path>
              </a:pathLst>
            </a:custGeom>
            <a:solidFill>
              <a:srgbClr val="1F1A17"/>
            </a:solidFill>
            <a:ln w="9525">
              <a:noFill/>
              <a:round/>
              <a:headEnd/>
              <a:tailEnd/>
            </a:ln>
          </p:spPr>
          <p:txBody>
            <a:bodyPr/>
            <a:lstStyle/>
            <a:p>
              <a:endParaRPr lang="en-US"/>
            </a:p>
          </p:txBody>
        </p:sp>
        <p:sp>
          <p:nvSpPr>
            <p:cNvPr id="5710" name="Freeform 1614"/>
            <p:cNvSpPr>
              <a:spLocks/>
            </p:cNvSpPr>
            <p:nvPr/>
          </p:nvSpPr>
          <p:spPr bwMode="auto">
            <a:xfrm>
              <a:off x="1035" y="2845"/>
              <a:ext cx="36" cy="62"/>
            </a:xfrm>
            <a:custGeom>
              <a:avLst/>
              <a:gdLst/>
              <a:ahLst/>
              <a:cxnLst>
                <a:cxn ang="0">
                  <a:pos x="0" y="2"/>
                </a:cxn>
                <a:cxn ang="0">
                  <a:pos x="2" y="0"/>
                </a:cxn>
                <a:cxn ang="0">
                  <a:pos x="6" y="2"/>
                </a:cxn>
                <a:cxn ang="0">
                  <a:pos x="7" y="5"/>
                </a:cxn>
                <a:cxn ang="0">
                  <a:pos x="9" y="5"/>
                </a:cxn>
                <a:cxn ang="0">
                  <a:pos x="6" y="12"/>
                </a:cxn>
                <a:cxn ang="0">
                  <a:pos x="7" y="10"/>
                </a:cxn>
                <a:cxn ang="0">
                  <a:pos x="12" y="13"/>
                </a:cxn>
                <a:cxn ang="0">
                  <a:pos x="14" y="17"/>
                </a:cxn>
                <a:cxn ang="0">
                  <a:pos x="16" y="17"/>
                </a:cxn>
                <a:cxn ang="0">
                  <a:pos x="12" y="20"/>
                </a:cxn>
                <a:cxn ang="0">
                  <a:pos x="16" y="23"/>
                </a:cxn>
                <a:cxn ang="0">
                  <a:pos x="19" y="27"/>
                </a:cxn>
                <a:cxn ang="0">
                  <a:pos x="22" y="30"/>
                </a:cxn>
                <a:cxn ang="0">
                  <a:pos x="24" y="32"/>
                </a:cxn>
                <a:cxn ang="0">
                  <a:pos x="26" y="33"/>
                </a:cxn>
                <a:cxn ang="0">
                  <a:pos x="24" y="35"/>
                </a:cxn>
                <a:cxn ang="0">
                  <a:pos x="24" y="40"/>
                </a:cxn>
                <a:cxn ang="0">
                  <a:pos x="26" y="45"/>
                </a:cxn>
                <a:cxn ang="0">
                  <a:pos x="27" y="49"/>
                </a:cxn>
                <a:cxn ang="0">
                  <a:pos x="34" y="50"/>
                </a:cxn>
                <a:cxn ang="0">
                  <a:pos x="36" y="59"/>
                </a:cxn>
                <a:cxn ang="0">
                  <a:pos x="32" y="55"/>
                </a:cxn>
                <a:cxn ang="0">
                  <a:pos x="27" y="55"/>
                </a:cxn>
                <a:cxn ang="0">
                  <a:pos x="24" y="60"/>
                </a:cxn>
                <a:cxn ang="0">
                  <a:pos x="22" y="62"/>
                </a:cxn>
                <a:cxn ang="0">
                  <a:pos x="17" y="55"/>
                </a:cxn>
                <a:cxn ang="0">
                  <a:pos x="19" y="52"/>
                </a:cxn>
                <a:cxn ang="0">
                  <a:pos x="21" y="45"/>
                </a:cxn>
                <a:cxn ang="0">
                  <a:pos x="17" y="40"/>
                </a:cxn>
                <a:cxn ang="0">
                  <a:pos x="14" y="39"/>
                </a:cxn>
                <a:cxn ang="0">
                  <a:pos x="14" y="33"/>
                </a:cxn>
                <a:cxn ang="0">
                  <a:pos x="12" y="35"/>
                </a:cxn>
                <a:cxn ang="0">
                  <a:pos x="11" y="35"/>
                </a:cxn>
                <a:cxn ang="0">
                  <a:pos x="9" y="33"/>
                </a:cxn>
                <a:cxn ang="0">
                  <a:pos x="7" y="32"/>
                </a:cxn>
                <a:cxn ang="0">
                  <a:pos x="9" y="32"/>
                </a:cxn>
                <a:cxn ang="0">
                  <a:pos x="11" y="27"/>
                </a:cxn>
                <a:cxn ang="0">
                  <a:pos x="7" y="23"/>
                </a:cxn>
                <a:cxn ang="0">
                  <a:pos x="6" y="23"/>
                </a:cxn>
                <a:cxn ang="0">
                  <a:pos x="2" y="23"/>
                </a:cxn>
                <a:cxn ang="0">
                  <a:pos x="4" y="17"/>
                </a:cxn>
                <a:cxn ang="0">
                  <a:pos x="2" y="10"/>
                </a:cxn>
                <a:cxn ang="0">
                  <a:pos x="4" y="7"/>
                </a:cxn>
                <a:cxn ang="0">
                  <a:pos x="0" y="2"/>
                </a:cxn>
              </a:cxnLst>
              <a:rect l="0" t="0" r="r" b="b"/>
              <a:pathLst>
                <a:path w="36" h="62">
                  <a:moveTo>
                    <a:pt x="0" y="2"/>
                  </a:moveTo>
                  <a:lnTo>
                    <a:pt x="2" y="0"/>
                  </a:lnTo>
                  <a:lnTo>
                    <a:pt x="6" y="2"/>
                  </a:lnTo>
                  <a:lnTo>
                    <a:pt x="7" y="5"/>
                  </a:lnTo>
                  <a:lnTo>
                    <a:pt x="9" y="5"/>
                  </a:lnTo>
                  <a:lnTo>
                    <a:pt x="6" y="12"/>
                  </a:lnTo>
                  <a:lnTo>
                    <a:pt x="7" y="10"/>
                  </a:lnTo>
                  <a:lnTo>
                    <a:pt x="12" y="13"/>
                  </a:lnTo>
                  <a:lnTo>
                    <a:pt x="14" y="17"/>
                  </a:lnTo>
                  <a:lnTo>
                    <a:pt x="16" y="17"/>
                  </a:lnTo>
                  <a:lnTo>
                    <a:pt x="12" y="20"/>
                  </a:lnTo>
                  <a:lnTo>
                    <a:pt x="16" y="23"/>
                  </a:lnTo>
                  <a:lnTo>
                    <a:pt x="19" y="27"/>
                  </a:lnTo>
                  <a:lnTo>
                    <a:pt x="22" y="30"/>
                  </a:lnTo>
                  <a:lnTo>
                    <a:pt x="24" y="32"/>
                  </a:lnTo>
                  <a:lnTo>
                    <a:pt x="26" y="33"/>
                  </a:lnTo>
                  <a:lnTo>
                    <a:pt x="24" y="35"/>
                  </a:lnTo>
                  <a:lnTo>
                    <a:pt x="24" y="40"/>
                  </a:lnTo>
                  <a:lnTo>
                    <a:pt x="26" y="45"/>
                  </a:lnTo>
                  <a:lnTo>
                    <a:pt x="27" y="49"/>
                  </a:lnTo>
                  <a:lnTo>
                    <a:pt x="34" y="50"/>
                  </a:lnTo>
                  <a:lnTo>
                    <a:pt x="36" y="59"/>
                  </a:lnTo>
                  <a:lnTo>
                    <a:pt x="32" y="55"/>
                  </a:lnTo>
                  <a:lnTo>
                    <a:pt x="27" y="55"/>
                  </a:lnTo>
                  <a:lnTo>
                    <a:pt x="24" y="60"/>
                  </a:lnTo>
                  <a:lnTo>
                    <a:pt x="22" y="62"/>
                  </a:lnTo>
                  <a:lnTo>
                    <a:pt x="17" y="55"/>
                  </a:lnTo>
                  <a:lnTo>
                    <a:pt x="19" y="52"/>
                  </a:lnTo>
                  <a:lnTo>
                    <a:pt x="21" y="45"/>
                  </a:lnTo>
                  <a:lnTo>
                    <a:pt x="17" y="40"/>
                  </a:lnTo>
                  <a:lnTo>
                    <a:pt x="14" y="39"/>
                  </a:lnTo>
                  <a:lnTo>
                    <a:pt x="14" y="33"/>
                  </a:lnTo>
                  <a:lnTo>
                    <a:pt x="12" y="35"/>
                  </a:lnTo>
                  <a:lnTo>
                    <a:pt x="11" y="35"/>
                  </a:lnTo>
                  <a:lnTo>
                    <a:pt x="9" y="33"/>
                  </a:lnTo>
                  <a:lnTo>
                    <a:pt x="7" y="32"/>
                  </a:lnTo>
                  <a:lnTo>
                    <a:pt x="9" y="32"/>
                  </a:lnTo>
                  <a:lnTo>
                    <a:pt x="11" y="27"/>
                  </a:lnTo>
                  <a:lnTo>
                    <a:pt x="7" y="23"/>
                  </a:lnTo>
                  <a:lnTo>
                    <a:pt x="6" y="23"/>
                  </a:lnTo>
                  <a:lnTo>
                    <a:pt x="2" y="23"/>
                  </a:lnTo>
                  <a:lnTo>
                    <a:pt x="4" y="17"/>
                  </a:lnTo>
                  <a:lnTo>
                    <a:pt x="2" y="10"/>
                  </a:lnTo>
                  <a:lnTo>
                    <a:pt x="4" y="7"/>
                  </a:lnTo>
                  <a:lnTo>
                    <a:pt x="0" y="2"/>
                  </a:lnTo>
                  <a:close/>
                </a:path>
              </a:pathLst>
            </a:custGeom>
            <a:solidFill>
              <a:srgbClr val="1F1A17"/>
            </a:solidFill>
            <a:ln w="9525">
              <a:noFill/>
              <a:round/>
              <a:headEnd/>
              <a:tailEnd/>
            </a:ln>
          </p:spPr>
          <p:txBody>
            <a:bodyPr/>
            <a:lstStyle/>
            <a:p>
              <a:endParaRPr lang="en-US"/>
            </a:p>
          </p:txBody>
        </p:sp>
        <p:sp>
          <p:nvSpPr>
            <p:cNvPr id="5711" name="Freeform 1615"/>
            <p:cNvSpPr>
              <a:spLocks/>
            </p:cNvSpPr>
            <p:nvPr/>
          </p:nvSpPr>
          <p:spPr bwMode="auto">
            <a:xfrm>
              <a:off x="1142" y="2783"/>
              <a:ext cx="29" cy="30"/>
            </a:xfrm>
            <a:custGeom>
              <a:avLst/>
              <a:gdLst/>
              <a:ahLst/>
              <a:cxnLst>
                <a:cxn ang="0">
                  <a:pos x="4" y="27"/>
                </a:cxn>
                <a:cxn ang="0">
                  <a:pos x="10" y="22"/>
                </a:cxn>
                <a:cxn ang="0">
                  <a:pos x="12" y="24"/>
                </a:cxn>
                <a:cxn ang="0">
                  <a:pos x="14" y="22"/>
                </a:cxn>
                <a:cxn ang="0">
                  <a:pos x="15" y="17"/>
                </a:cxn>
                <a:cxn ang="0">
                  <a:pos x="15" y="14"/>
                </a:cxn>
                <a:cxn ang="0">
                  <a:pos x="17" y="15"/>
                </a:cxn>
                <a:cxn ang="0">
                  <a:pos x="17" y="15"/>
                </a:cxn>
                <a:cxn ang="0">
                  <a:pos x="21" y="17"/>
                </a:cxn>
                <a:cxn ang="0">
                  <a:pos x="21" y="10"/>
                </a:cxn>
                <a:cxn ang="0">
                  <a:pos x="24" y="9"/>
                </a:cxn>
                <a:cxn ang="0">
                  <a:pos x="26" y="2"/>
                </a:cxn>
                <a:cxn ang="0">
                  <a:pos x="29" y="0"/>
                </a:cxn>
                <a:cxn ang="0">
                  <a:pos x="27" y="7"/>
                </a:cxn>
                <a:cxn ang="0">
                  <a:pos x="26" y="12"/>
                </a:cxn>
                <a:cxn ang="0">
                  <a:pos x="24" y="17"/>
                </a:cxn>
                <a:cxn ang="0">
                  <a:pos x="19" y="22"/>
                </a:cxn>
                <a:cxn ang="0">
                  <a:pos x="17" y="19"/>
                </a:cxn>
                <a:cxn ang="0">
                  <a:pos x="15" y="25"/>
                </a:cxn>
                <a:cxn ang="0">
                  <a:pos x="0" y="30"/>
                </a:cxn>
                <a:cxn ang="0">
                  <a:pos x="4" y="27"/>
                </a:cxn>
              </a:cxnLst>
              <a:rect l="0" t="0" r="r" b="b"/>
              <a:pathLst>
                <a:path w="29" h="30">
                  <a:moveTo>
                    <a:pt x="4" y="27"/>
                  </a:moveTo>
                  <a:lnTo>
                    <a:pt x="10" y="22"/>
                  </a:lnTo>
                  <a:lnTo>
                    <a:pt x="12" y="24"/>
                  </a:lnTo>
                  <a:lnTo>
                    <a:pt x="14" y="22"/>
                  </a:lnTo>
                  <a:lnTo>
                    <a:pt x="15" y="17"/>
                  </a:lnTo>
                  <a:lnTo>
                    <a:pt x="15" y="14"/>
                  </a:lnTo>
                  <a:lnTo>
                    <a:pt x="17" y="15"/>
                  </a:lnTo>
                  <a:lnTo>
                    <a:pt x="17" y="15"/>
                  </a:lnTo>
                  <a:lnTo>
                    <a:pt x="21" y="17"/>
                  </a:lnTo>
                  <a:lnTo>
                    <a:pt x="21" y="10"/>
                  </a:lnTo>
                  <a:lnTo>
                    <a:pt x="24" y="9"/>
                  </a:lnTo>
                  <a:lnTo>
                    <a:pt x="26" y="2"/>
                  </a:lnTo>
                  <a:lnTo>
                    <a:pt x="29" y="0"/>
                  </a:lnTo>
                  <a:lnTo>
                    <a:pt x="27" y="7"/>
                  </a:lnTo>
                  <a:lnTo>
                    <a:pt x="26" y="12"/>
                  </a:lnTo>
                  <a:lnTo>
                    <a:pt x="24" y="17"/>
                  </a:lnTo>
                  <a:lnTo>
                    <a:pt x="19" y="22"/>
                  </a:lnTo>
                  <a:lnTo>
                    <a:pt x="17" y="19"/>
                  </a:lnTo>
                  <a:lnTo>
                    <a:pt x="15" y="25"/>
                  </a:lnTo>
                  <a:lnTo>
                    <a:pt x="0" y="30"/>
                  </a:lnTo>
                  <a:lnTo>
                    <a:pt x="4" y="27"/>
                  </a:lnTo>
                  <a:close/>
                </a:path>
              </a:pathLst>
            </a:custGeom>
            <a:solidFill>
              <a:srgbClr val="1F1A17"/>
            </a:solidFill>
            <a:ln w="9525">
              <a:noFill/>
              <a:round/>
              <a:headEnd/>
              <a:tailEnd/>
            </a:ln>
          </p:spPr>
          <p:txBody>
            <a:bodyPr/>
            <a:lstStyle/>
            <a:p>
              <a:endParaRPr lang="en-US"/>
            </a:p>
          </p:txBody>
        </p:sp>
        <p:sp>
          <p:nvSpPr>
            <p:cNvPr id="5712" name="Freeform 1616"/>
            <p:cNvSpPr>
              <a:spLocks/>
            </p:cNvSpPr>
            <p:nvPr/>
          </p:nvSpPr>
          <p:spPr bwMode="auto">
            <a:xfrm>
              <a:off x="1111" y="2845"/>
              <a:ext cx="57" cy="85"/>
            </a:xfrm>
            <a:custGeom>
              <a:avLst/>
              <a:gdLst/>
              <a:ahLst/>
              <a:cxnLst>
                <a:cxn ang="0">
                  <a:pos x="5" y="47"/>
                </a:cxn>
                <a:cxn ang="0">
                  <a:pos x="6" y="40"/>
                </a:cxn>
                <a:cxn ang="0">
                  <a:pos x="8" y="32"/>
                </a:cxn>
                <a:cxn ang="0">
                  <a:pos x="10" y="37"/>
                </a:cxn>
                <a:cxn ang="0">
                  <a:pos x="13" y="42"/>
                </a:cxn>
                <a:cxn ang="0">
                  <a:pos x="15" y="44"/>
                </a:cxn>
                <a:cxn ang="0">
                  <a:pos x="15" y="44"/>
                </a:cxn>
                <a:cxn ang="0">
                  <a:pos x="16" y="42"/>
                </a:cxn>
                <a:cxn ang="0">
                  <a:pos x="16" y="37"/>
                </a:cxn>
                <a:cxn ang="0">
                  <a:pos x="16" y="35"/>
                </a:cxn>
                <a:cxn ang="0">
                  <a:pos x="16" y="33"/>
                </a:cxn>
                <a:cxn ang="0">
                  <a:pos x="23" y="30"/>
                </a:cxn>
                <a:cxn ang="0">
                  <a:pos x="28" y="27"/>
                </a:cxn>
                <a:cxn ang="0">
                  <a:pos x="31" y="30"/>
                </a:cxn>
                <a:cxn ang="0">
                  <a:pos x="35" y="32"/>
                </a:cxn>
                <a:cxn ang="0">
                  <a:pos x="43" y="15"/>
                </a:cxn>
                <a:cxn ang="0">
                  <a:pos x="50" y="0"/>
                </a:cxn>
                <a:cxn ang="0">
                  <a:pos x="50" y="7"/>
                </a:cxn>
                <a:cxn ang="0">
                  <a:pos x="52" y="13"/>
                </a:cxn>
                <a:cxn ang="0">
                  <a:pos x="55" y="13"/>
                </a:cxn>
                <a:cxn ang="0">
                  <a:pos x="57" y="12"/>
                </a:cxn>
                <a:cxn ang="0">
                  <a:pos x="53" y="17"/>
                </a:cxn>
                <a:cxn ang="0">
                  <a:pos x="50" y="22"/>
                </a:cxn>
                <a:cxn ang="0">
                  <a:pos x="52" y="27"/>
                </a:cxn>
                <a:cxn ang="0">
                  <a:pos x="53" y="33"/>
                </a:cxn>
                <a:cxn ang="0">
                  <a:pos x="48" y="35"/>
                </a:cxn>
                <a:cxn ang="0">
                  <a:pos x="45" y="33"/>
                </a:cxn>
                <a:cxn ang="0">
                  <a:pos x="48" y="39"/>
                </a:cxn>
                <a:cxn ang="0">
                  <a:pos x="53" y="44"/>
                </a:cxn>
                <a:cxn ang="0">
                  <a:pos x="53" y="45"/>
                </a:cxn>
                <a:cxn ang="0">
                  <a:pos x="52" y="49"/>
                </a:cxn>
                <a:cxn ang="0">
                  <a:pos x="48" y="44"/>
                </a:cxn>
                <a:cxn ang="0">
                  <a:pos x="45" y="39"/>
                </a:cxn>
                <a:cxn ang="0">
                  <a:pos x="46" y="47"/>
                </a:cxn>
                <a:cxn ang="0">
                  <a:pos x="50" y="55"/>
                </a:cxn>
                <a:cxn ang="0">
                  <a:pos x="48" y="59"/>
                </a:cxn>
                <a:cxn ang="0">
                  <a:pos x="48" y="60"/>
                </a:cxn>
                <a:cxn ang="0">
                  <a:pos x="45" y="57"/>
                </a:cxn>
                <a:cxn ang="0">
                  <a:pos x="41" y="54"/>
                </a:cxn>
                <a:cxn ang="0">
                  <a:pos x="43" y="60"/>
                </a:cxn>
                <a:cxn ang="0">
                  <a:pos x="43" y="65"/>
                </a:cxn>
                <a:cxn ang="0">
                  <a:pos x="43" y="69"/>
                </a:cxn>
                <a:cxn ang="0">
                  <a:pos x="41" y="72"/>
                </a:cxn>
                <a:cxn ang="0">
                  <a:pos x="40" y="74"/>
                </a:cxn>
                <a:cxn ang="0">
                  <a:pos x="36" y="74"/>
                </a:cxn>
                <a:cxn ang="0">
                  <a:pos x="33" y="74"/>
                </a:cxn>
                <a:cxn ang="0">
                  <a:pos x="30" y="74"/>
                </a:cxn>
                <a:cxn ang="0">
                  <a:pos x="28" y="67"/>
                </a:cxn>
                <a:cxn ang="0">
                  <a:pos x="26" y="59"/>
                </a:cxn>
                <a:cxn ang="0">
                  <a:pos x="25" y="65"/>
                </a:cxn>
                <a:cxn ang="0">
                  <a:pos x="25" y="70"/>
                </a:cxn>
                <a:cxn ang="0">
                  <a:pos x="20" y="72"/>
                </a:cxn>
                <a:cxn ang="0">
                  <a:pos x="15" y="72"/>
                </a:cxn>
                <a:cxn ang="0">
                  <a:pos x="11" y="79"/>
                </a:cxn>
                <a:cxn ang="0">
                  <a:pos x="8" y="85"/>
                </a:cxn>
                <a:cxn ang="0">
                  <a:pos x="5" y="84"/>
                </a:cxn>
                <a:cxn ang="0">
                  <a:pos x="1" y="82"/>
                </a:cxn>
                <a:cxn ang="0">
                  <a:pos x="0" y="72"/>
                </a:cxn>
                <a:cxn ang="0">
                  <a:pos x="0" y="62"/>
                </a:cxn>
                <a:cxn ang="0">
                  <a:pos x="5" y="55"/>
                </a:cxn>
                <a:cxn ang="0">
                  <a:pos x="8" y="50"/>
                </a:cxn>
                <a:cxn ang="0">
                  <a:pos x="6" y="49"/>
                </a:cxn>
                <a:cxn ang="0">
                  <a:pos x="5" y="47"/>
                </a:cxn>
              </a:cxnLst>
              <a:rect l="0" t="0" r="r" b="b"/>
              <a:pathLst>
                <a:path w="57" h="85">
                  <a:moveTo>
                    <a:pt x="5" y="47"/>
                  </a:moveTo>
                  <a:lnTo>
                    <a:pt x="6" y="40"/>
                  </a:lnTo>
                  <a:lnTo>
                    <a:pt x="8" y="32"/>
                  </a:lnTo>
                  <a:lnTo>
                    <a:pt x="10" y="37"/>
                  </a:lnTo>
                  <a:lnTo>
                    <a:pt x="13" y="42"/>
                  </a:lnTo>
                  <a:lnTo>
                    <a:pt x="15" y="44"/>
                  </a:lnTo>
                  <a:lnTo>
                    <a:pt x="15" y="44"/>
                  </a:lnTo>
                  <a:lnTo>
                    <a:pt x="16" y="42"/>
                  </a:lnTo>
                  <a:lnTo>
                    <a:pt x="16" y="37"/>
                  </a:lnTo>
                  <a:lnTo>
                    <a:pt x="16" y="35"/>
                  </a:lnTo>
                  <a:lnTo>
                    <a:pt x="16" y="33"/>
                  </a:lnTo>
                  <a:lnTo>
                    <a:pt x="23" y="30"/>
                  </a:lnTo>
                  <a:lnTo>
                    <a:pt x="28" y="27"/>
                  </a:lnTo>
                  <a:lnTo>
                    <a:pt x="31" y="30"/>
                  </a:lnTo>
                  <a:lnTo>
                    <a:pt x="35" y="32"/>
                  </a:lnTo>
                  <a:lnTo>
                    <a:pt x="43" y="15"/>
                  </a:lnTo>
                  <a:lnTo>
                    <a:pt x="50" y="0"/>
                  </a:lnTo>
                  <a:lnTo>
                    <a:pt x="50" y="7"/>
                  </a:lnTo>
                  <a:lnTo>
                    <a:pt x="52" y="13"/>
                  </a:lnTo>
                  <a:lnTo>
                    <a:pt x="55" y="13"/>
                  </a:lnTo>
                  <a:lnTo>
                    <a:pt x="57" y="12"/>
                  </a:lnTo>
                  <a:lnTo>
                    <a:pt x="53" y="17"/>
                  </a:lnTo>
                  <a:lnTo>
                    <a:pt x="50" y="22"/>
                  </a:lnTo>
                  <a:lnTo>
                    <a:pt x="52" y="27"/>
                  </a:lnTo>
                  <a:lnTo>
                    <a:pt x="53" y="33"/>
                  </a:lnTo>
                  <a:lnTo>
                    <a:pt x="48" y="35"/>
                  </a:lnTo>
                  <a:lnTo>
                    <a:pt x="45" y="33"/>
                  </a:lnTo>
                  <a:lnTo>
                    <a:pt x="48" y="39"/>
                  </a:lnTo>
                  <a:lnTo>
                    <a:pt x="53" y="44"/>
                  </a:lnTo>
                  <a:lnTo>
                    <a:pt x="53" y="45"/>
                  </a:lnTo>
                  <a:lnTo>
                    <a:pt x="52" y="49"/>
                  </a:lnTo>
                  <a:lnTo>
                    <a:pt x="48" y="44"/>
                  </a:lnTo>
                  <a:lnTo>
                    <a:pt x="45" y="39"/>
                  </a:lnTo>
                  <a:lnTo>
                    <a:pt x="46" y="47"/>
                  </a:lnTo>
                  <a:lnTo>
                    <a:pt x="50" y="55"/>
                  </a:lnTo>
                  <a:lnTo>
                    <a:pt x="48" y="59"/>
                  </a:lnTo>
                  <a:lnTo>
                    <a:pt x="48" y="60"/>
                  </a:lnTo>
                  <a:lnTo>
                    <a:pt x="45" y="57"/>
                  </a:lnTo>
                  <a:lnTo>
                    <a:pt x="41" y="54"/>
                  </a:lnTo>
                  <a:lnTo>
                    <a:pt x="43" y="60"/>
                  </a:lnTo>
                  <a:lnTo>
                    <a:pt x="43" y="65"/>
                  </a:lnTo>
                  <a:lnTo>
                    <a:pt x="43" y="69"/>
                  </a:lnTo>
                  <a:lnTo>
                    <a:pt x="41" y="72"/>
                  </a:lnTo>
                  <a:lnTo>
                    <a:pt x="40" y="74"/>
                  </a:lnTo>
                  <a:lnTo>
                    <a:pt x="36" y="74"/>
                  </a:lnTo>
                  <a:lnTo>
                    <a:pt x="33" y="74"/>
                  </a:lnTo>
                  <a:lnTo>
                    <a:pt x="30" y="74"/>
                  </a:lnTo>
                  <a:lnTo>
                    <a:pt x="28" y="67"/>
                  </a:lnTo>
                  <a:lnTo>
                    <a:pt x="26" y="59"/>
                  </a:lnTo>
                  <a:lnTo>
                    <a:pt x="25" y="65"/>
                  </a:lnTo>
                  <a:lnTo>
                    <a:pt x="25" y="70"/>
                  </a:lnTo>
                  <a:lnTo>
                    <a:pt x="20" y="72"/>
                  </a:lnTo>
                  <a:lnTo>
                    <a:pt x="15" y="72"/>
                  </a:lnTo>
                  <a:lnTo>
                    <a:pt x="11" y="79"/>
                  </a:lnTo>
                  <a:lnTo>
                    <a:pt x="8" y="85"/>
                  </a:lnTo>
                  <a:lnTo>
                    <a:pt x="5" y="84"/>
                  </a:lnTo>
                  <a:lnTo>
                    <a:pt x="1" y="82"/>
                  </a:lnTo>
                  <a:lnTo>
                    <a:pt x="0" y="72"/>
                  </a:lnTo>
                  <a:lnTo>
                    <a:pt x="0" y="62"/>
                  </a:lnTo>
                  <a:lnTo>
                    <a:pt x="5" y="55"/>
                  </a:lnTo>
                  <a:lnTo>
                    <a:pt x="8" y="50"/>
                  </a:lnTo>
                  <a:lnTo>
                    <a:pt x="6" y="49"/>
                  </a:lnTo>
                  <a:lnTo>
                    <a:pt x="5" y="47"/>
                  </a:lnTo>
                  <a:close/>
                </a:path>
              </a:pathLst>
            </a:custGeom>
            <a:solidFill>
              <a:srgbClr val="1F1A17"/>
            </a:solidFill>
            <a:ln w="9525">
              <a:noFill/>
              <a:round/>
              <a:headEnd/>
              <a:tailEnd/>
            </a:ln>
          </p:spPr>
          <p:txBody>
            <a:bodyPr/>
            <a:lstStyle/>
            <a:p>
              <a:endParaRPr lang="en-US"/>
            </a:p>
          </p:txBody>
        </p:sp>
        <p:sp>
          <p:nvSpPr>
            <p:cNvPr id="5713" name="Freeform 1617"/>
            <p:cNvSpPr>
              <a:spLocks/>
            </p:cNvSpPr>
            <p:nvPr/>
          </p:nvSpPr>
          <p:spPr bwMode="auto">
            <a:xfrm>
              <a:off x="1106" y="2858"/>
              <a:ext cx="107" cy="109"/>
            </a:xfrm>
            <a:custGeom>
              <a:avLst/>
              <a:gdLst/>
              <a:ahLst/>
              <a:cxnLst>
                <a:cxn ang="0">
                  <a:pos x="5" y="69"/>
                </a:cxn>
                <a:cxn ang="0">
                  <a:pos x="15" y="69"/>
                </a:cxn>
                <a:cxn ang="0">
                  <a:pos x="21" y="64"/>
                </a:cxn>
                <a:cxn ang="0">
                  <a:pos x="26" y="56"/>
                </a:cxn>
                <a:cxn ang="0">
                  <a:pos x="38" y="62"/>
                </a:cxn>
                <a:cxn ang="0">
                  <a:pos x="48" y="62"/>
                </a:cxn>
                <a:cxn ang="0">
                  <a:pos x="60" y="64"/>
                </a:cxn>
                <a:cxn ang="0">
                  <a:pos x="62" y="62"/>
                </a:cxn>
                <a:cxn ang="0">
                  <a:pos x="63" y="59"/>
                </a:cxn>
                <a:cxn ang="0">
                  <a:pos x="65" y="59"/>
                </a:cxn>
                <a:cxn ang="0">
                  <a:pos x="67" y="56"/>
                </a:cxn>
                <a:cxn ang="0">
                  <a:pos x="68" y="54"/>
                </a:cxn>
                <a:cxn ang="0">
                  <a:pos x="75" y="44"/>
                </a:cxn>
                <a:cxn ang="0">
                  <a:pos x="93" y="27"/>
                </a:cxn>
                <a:cxn ang="0">
                  <a:pos x="100" y="5"/>
                </a:cxn>
                <a:cxn ang="0">
                  <a:pos x="102" y="7"/>
                </a:cxn>
                <a:cxn ang="0">
                  <a:pos x="103" y="10"/>
                </a:cxn>
                <a:cxn ang="0">
                  <a:pos x="105" y="12"/>
                </a:cxn>
                <a:cxn ang="0">
                  <a:pos x="105" y="17"/>
                </a:cxn>
                <a:cxn ang="0">
                  <a:pos x="105" y="20"/>
                </a:cxn>
                <a:cxn ang="0">
                  <a:pos x="103" y="24"/>
                </a:cxn>
                <a:cxn ang="0">
                  <a:pos x="105" y="27"/>
                </a:cxn>
                <a:cxn ang="0">
                  <a:pos x="105" y="32"/>
                </a:cxn>
                <a:cxn ang="0">
                  <a:pos x="102" y="34"/>
                </a:cxn>
                <a:cxn ang="0">
                  <a:pos x="102" y="37"/>
                </a:cxn>
                <a:cxn ang="0">
                  <a:pos x="100" y="42"/>
                </a:cxn>
                <a:cxn ang="0">
                  <a:pos x="97" y="44"/>
                </a:cxn>
                <a:cxn ang="0">
                  <a:pos x="97" y="47"/>
                </a:cxn>
                <a:cxn ang="0">
                  <a:pos x="93" y="49"/>
                </a:cxn>
                <a:cxn ang="0">
                  <a:pos x="92" y="52"/>
                </a:cxn>
                <a:cxn ang="0">
                  <a:pos x="93" y="57"/>
                </a:cxn>
                <a:cxn ang="0">
                  <a:pos x="88" y="59"/>
                </a:cxn>
                <a:cxn ang="0">
                  <a:pos x="80" y="57"/>
                </a:cxn>
                <a:cxn ang="0">
                  <a:pos x="77" y="59"/>
                </a:cxn>
                <a:cxn ang="0">
                  <a:pos x="75" y="66"/>
                </a:cxn>
                <a:cxn ang="0">
                  <a:pos x="73" y="71"/>
                </a:cxn>
                <a:cxn ang="0">
                  <a:pos x="72" y="76"/>
                </a:cxn>
                <a:cxn ang="0">
                  <a:pos x="68" y="77"/>
                </a:cxn>
                <a:cxn ang="0">
                  <a:pos x="65" y="77"/>
                </a:cxn>
                <a:cxn ang="0">
                  <a:pos x="60" y="74"/>
                </a:cxn>
                <a:cxn ang="0">
                  <a:pos x="57" y="76"/>
                </a:cxn>
                <a:cxn ang="0">
                  <a:pos x="48" y="81"/>
                </a:cxn>
                <a:cxn ang="0">
                  <a:pos x="38" y="82"/>
                </a:cxn>
                <a:cxn ang="0">
                  <a:pos x="36" y="86"/>
                </a:cxn>
                <a:cxn ang="0">
                  <a:pos x="40" y="89"/>
                </a:cxn>
                <a:cxn ang="0">
                  <a:pos x="45" y="89"/>
                </a:cxn>
                <a:cxn ang="0">
                  <a:pos x="51" y="89"/>
                </a:cxn>
                <a:cxn ang="0">
                  <a:pos x="51" y="94"/>
                </a:cxn>
                <a:cxn ang="0">
                  <a:pos x="45" y="102"/>
                </a:cxn>
                <a:cxn ang="0">
                  <a:pos x="38" y="104"/>
                </a:cxn>
                <a:cxn ang="0">
                  <a:pos x="31" y="104"/>
                </a:cxn>
                <a:cxn ang="0">
                  <a:pos x="25" y="109"/>
                </a:cxn>
                <a:cxn ang="0">
                  <a:pos x="15" y="109"/>
                </a:cxn>
                <a:cxn ang="0">
                  <a:pos x="8" y="107"/>
                </a:cxn>
                <a:cxn ang="0">
                  <a:pos x="8" y="101"/>
                </a:cxn>
                <a:cxn ang="0">
                  <a:pos x="8" y="94"/>
                </a:cxn>
                <a:cxn ang="0">
                  <a:pos x="3" y="86"/>
                </a:cxn>
                <a:cxn ang="0">
                  <a:pos x="3" y="77"/>
                </a:cxn>
                <a:cxn ang="0">
                  <a:pos x="3" y="74"/>
                </a:cxn>
              </a:cxnLst>
              <a:rect l="0" t="0" r="r" b="b"/>
              <a:pathLst>
                <a:path w="107" h="109">
                  <a:moveTo>
                    <a:pt x="0" y="72"/>
                  </a:moveTo>
                  <a:lnTo>
                    <a:pt x="5" y="69"/>
                  </a:lnTo>
                  <a:lnTo>
                    <a:pt x="10" y="66"/>
                  </a:lnTo>
                  <a:lnTo>
                    <a:pt x="15" y="69"/>
                  </a:lnTo>
                  <a:lnTo>
                    <a:pt x="18" y="69"/>
                  </a:lnTo>
                  <a:lnTo>
                    <a:pt x="21" y="64"/>
                  </a:lnTo>
                  <a:lnTo>
                    <a:pt x="23" y="56"/>
                  </a:lnTo>
                  <a:lnTo>
                    <a:pt x="26" y="56"/>
                  </a:lnTo>
                  <a:lnTo>
                    <a:pt x="31" y="57"/>
                  </a:lnTo>
                  <a:lnTo>
                    <a:pt x="38" y="62"/>
                  </a:lnTo>
                  <a:lnTo>
                    <a:pt x="43" y="64"/>
                  </a:lnTo>
                  <a:lnTo>
                    <a:pt x="48" y="62"/>
                  </a:lnTo>
                  <a:lnTo>
                    <a:pt x="55" y="59"/>
                  </a:lnTo>
                  <a:lnTo>
                    <a:pt x="60" y="64"/>
                  </a:lnTo>
                  <a:lnTo>
                    <a:pt x="65" y="67"/>
                  </a:lnTo>
                  <a:lnTo>
                    <a:pt x="62" y="62"/>
                  </a:lnTo>
                  <a:lnTo>
                    <a:pt x="60" y="56"/>
                  </a:lnTo>
                  <a:lnTo>
                    <a:pt x="63" y="59"/>
                  </a:lnTo>
                  <a:lnTo>
                    <a:pt x="67" y="62"/>
                  </a:lnTo>
                  <a:lnTo>
                    <a:pt x="65" y="59"/>
                  </a:lnTo>
                  <a:lnTo>
                    <a:pt x="65" y="54"/>
                  </a:lnTo>
                  <a:lnTo>
                    <a:pt x="67" y="56"/>
                  </a:lnTo>
                  <a:lnTo>
                    <a:pt x="70" y="57"/>
                  </a:lnTo>
                  <a:lnTo>
                    <a:pt x="68" y="54"/>
                  </a:lnTo>
                  <a:lnTo>
                    <a:pt x="68" y="49"/>
                  </a:lnTo>
                  <a:lnTo>
                    <a:pt x="75" y="44"/>
                  </a:lnTo>
                  <a:lnTo>
                    <a:pt x="85" y="36"/>
                  </a:lnTo>
                  <a:lnTo>
                    <a:pt x="93" y="27"/>
                  </a:lnTo>
                  <a:lnTo>
                    <a:pt x="98" y="17"/>
                  </a:lnTo>
                  <a:lnTo>
                    <a:pt x="100" y="5"/>
                  </a:lnTo>
                  <a:lnTo>
                    <a:pt x="103" y="0"/>
                  </a:lnTo>
                  <a:lnTo>
                    <a:pt x="102" y="7"/>
                  </a:lnTo>
                  <a:lnTo>
                    <a:pt x="102" y="12"/>
                  </a:lnTo>
                  <a:lnTo>
                    <a:pt x="103" y="10"/>
                  </a:lnTo>
                  <a:lnTo>
                    <a:pt x="107" y="9"/>
                  </a:lnTo>
                  <a:lnTo>
                    <a:pt x="105" y="12"/>
                  </a:lnTo>
                  <a:lnTo>
                    <a:pt x="103" y="15"/>
                  </a:lnTo>
                  <a:lnTo>
                    <a:pt x="105" y="17"/>
                  </a:lnTo>
                  <a:lnTo>
                    <a:pt x="107" y="19"/>
                  </a:lnTo>
                  <a:lnTo>
                    <a:pt x="105" y="20"/>
                  </a:lnTo>
                  <a:lnTo>
                    <a:pt x="105" y="24"/>
                  </a:lnTo>
                  <a:lnTo>
                    <a:pt x="103" y="24"/>
                  </a:lnTo>
                  <a:lnTo>
                    <a:pt x="103" y="26"/>
                  </a:lnTo>
                  <a:lnTo>
                    <a:pt x="105" y="27"/>
                  </a:lnTo>
                  <a:lnTo>
                    <a:pt x="107" y="31"/>
                  </a:lnTo>
                  <a:lnTo>
                    <a:pt x="105" y="32"/>
                  </a:lnTo>
                  <a:lnTo>
                    <a:pt x="103" y="36"/>
                  </a:lnTo>
                  <a:lnTo>
                    <a:pt x="102" y="34"/>
                  </a:lnTo>
                  <a:lnTo>
                    <a:pt x="98" y="34"/>
                  </a:lnTo>
                  <a:lnTo>
                    <a:pt x="102" y="37"/>
                  </a:lnTo>
                  <a:lnTo>
                    <a:pt x="105" y="42"/>
                  </a:lnTo>
                  <a:lnTo>
                    <a:pt x="100" y="42"/>
                  </a:lnTo>
                  <a:lnTo>
                    <a:pt x="97" y="41"/>
                  </a:lnTo>
                  <a:lnTo>
                    <a:pt x="97" y="44"/>
                  </a:lnTo>
                  <a:lnTo>
                    <a:pt x="97" y="46"/>
                  </a:lnTo>
                  <a:lnTo>
                    <a:pt x="97" y="47"/>
                  </a:lnTo>
                  <a:lnTo>
                    <a:pt x="97" y="49"/>
                  </a:lnTo>
                  <a:lnTo>
                    <a:pt x="93" y="49"/>
                  </a:lnTo>
                  <a:lnTo>
                    <a:pt x="92" y="49"/>
                  </a:lnTo>
                  <a:lnTo>
                    <a:pt x="92" y="52"/>
                  </a:lnTo>
                  <a:lnTo>
                    <a:pt x="93" y="54"/>
                  </a:lnTo>
                  <a:lnTo>
                    <a:pt x="93" y="57"/>
                  </a:lnTo>
                  <a:lnTo>
                    <a:pt x="92" y="57"/>
                  </a:lnTo>
                  <a:lnTo>
                    <a:pt x="88" y="59"/>
                  </a:lnTo>
                  <a:lnTo>
                    <a:pt x="87" y="59"/>
                  </a:lnTo>
                  <a:lnTo>
                    <a:pt x="80" y="57"/>
                  </a:lnTo>
                  <a:lnTo>
                    <a:pt x="78" y="54"/>
                  </a:lnTo>
                  <a:lnTo>
                    <a:pt x="77" y="59"/>
                  </a:lnTo>
                  <a:lnTo>
                    <a:pt x="77" y="62"/>
                  </a:lnTo>
                  <a:lnTo>
                    <a:pt x="75" y="66"/>
                  </a:lnTo>
                  <a:lnTo>
                    <a:pt x="72" y="69"/>
                  </a:lnTo>
                  <a:lnTo>
                    <a:pt x="73" y="71"/>
                  </a:lnTo>
                  <a:lnTo>
                    <a:pt x="73" y="74"/>
                  </a:lnTo>
                  <a:lnTo>
                    <a:pt x="72" y="76"/>
                  </a:lnTo>
                  <a:lnTo>
                    <a:pt x="70" y="77"/>
                  </a:lnTo>
                  <a:lnTo>
                    <a:pt x="68" y="77"/>
                  </a:lnTo>
                  <a:lnTo>
                    <a:pt x="67" y="77"/>
                  </a:lnTo>
                  <a:lnTo>
                    <a:pt x="65" y="77"/>
                  </a:lnTo>
                  <a:lnTo>
                    <a:pt x="63" y="76"/>
                  </a:lnTo>
                  <a:lnTo>
                    <a:pt x="60" y="74"/>
                  </a:lnTo>
                  <a:lnTo>
                    <a:pt x="57" y="72"/>
                  </a:lnTo>
                  <a:lnTo>
                    <a:pt x="57" y="76"/>
                  </a:lnTo>
                  <a:lnTo>
                    <a:pt x="55" y="79"/>
                  </a:lnTo>
                  <a:lnTo>
                    <a:pt x="48" y="81"/>
                  </a:lnTo>
                  <a:lnTo>
                    <a:pt x="41" y="82"/>
                  </a:lnTo>
                  <a:lnTo>
                    <a:pt x="38" y="82"/>
                  </a:lnTo>
                  <a:lnTo>
                    <a:pt x="38" y="84"/>
                  </a:lnTo>
                  <a:lnTo>
                    <a:pt x="36" y="86"/>
                  </a:lnTo>
                  <a:lnTo>
                    <a:pt x="38" y="87"/>
                  </a:lnTo>
                  <a:lnTo>
                    <a:pt x="40" y="89"/>
                  </a:lnTo>
                  <a:lnTo>
                    <a:pt x="41" y="91"/>
                  </a:lnTo>
                  <a:lnTo>
                    <a:pt x="45" y="89"/>
                  </a:lnTo>
                  <a:lnTo>
                    <a:pt x="48" y="87"/>
                  </a:lnTo>
                  <a:lnTo>
                    <a:pt x="51" y="89"/>
                  </a:lnTo>
                  <a:lnTo>
                    <a:pt x="55" y="89"/>
                  </a:lnTo>
                  <a:lnTo>
                    <a:pt x="51" y="94"/>
                  </a:lnTo>
                  <a:lnTo>
                    <a:pt x="50" y="101"/>
                  </a:lnTo>
                  <a:lnTo>
                    <a:pt x="45" y="102"/>
                  </a:lnTo>
                  <a:lnTo>
                    <a:pt x="41" y="106"/>
                  </a:lnTo>
                  <a:lnTo>
                    <a:pt x="38" y="104"/>
                  </a:lnTo>
                  <a:lnTo>
                    <a:pt x="35" y="104"/>
                  </a:lnTo>
                  <a:lnTo>
                    <a:pt x="31" y="104"/>
                  </a:lnTo>
                  <a:lnTo>
                    <a:pt x="28" y="106"/>
                  </a:lnTo>
                  <a:lnTo>
                    <a:pt x="25" y="109"/>
                  </a:lnTo>
                  <a:lnTo>
                    <a:pt x="20" y="109"/>
                  </a:lnTo>
                  <a:lnTo>
                    <a:pt x="15" y="109"/>
                  </a:lnTo>
                  <a:lnTo>
                    <a:pt x="11" y="109"/>
                  </a:lnTo>
                  <a:lnTo>
                    <a:pt x="8" y="107"/>
                  </a:lnTo>
                  <a:lnTo>
                    <a:pt x="6" y="106"/>
                  </a:lnTo>
                  <a:lnTo>
                    <a:pt x="8" y="101"/>
                  </a:lnTo>
                  <a:lnTo>
                    <a:pt x="8" y="97"/>
                  </a:lnTo>
                  <a:lnTo>
                    <a:pt x="8" y="94"/>
                  </a:lnTo>
                  <a:lnTo>
                    <a:pt x="6" y="91"/>
                  </a:lnTo>
                  <a:lnTo>
                    <a:pt x="3" y="86"/>
                  </a:lnTo>
                  <a:lnTo>
                    <a:pt x="0" y="81"/>
                  </a:lnTo>
                  <a:lnTo>
                    <a:pt x="3" y="77"/>
                  </a:lnTo>
                  <a:lnTo>
                    <a:pt x="6" y="76"/>
                  </a:lnTo>
                  <a:lnTo>
                    <a:pt x="3" y="74"/>
                  </a:lnTo>
                  <a:lnTo>
                    <a:pt x="0" y="72"/>
                  </a:lnTo>
                  <a:close/>
                </a:path>
              </a:pathLst>
            </a:custGeom>
            <a:solidFill>
              <a:srgbClr val="1F1A17"/>
            </a:solidFill>
            <a:ln w="9525">
              <a:noFill/>
              <a:round/>
              <a:headEnd/>
              <a:tailEnd/>
            </a:ln>
          </p:spPr>
          <p:txBody>
            <a:bodyPr/>
            <a:lstStyle/>
            <a:p>
              <a:endParaRPr lang="en-US"/>
            </a:p>
          </p:txBody>
        </p:sp>
        <p:sp>
          <p:nvSpPr>
            <p:cNvPr id="5714" name="Freeform 1618"/>
            <p:cNvSpPr>
              <a:spLocks/>
            </p:cNvSpPr>
            <p:nvPr/>
          </p:nvSpPr>
          <p:spPr bwMode="auto">
            <a:xfrm>
              <a:off x="1124" y="2922"/>
              <a:ext cx="94" cy="80"/>
            </a:xfrm>
            <a:custGeom>
              <a:avLst/>
              <a:gdLst/>
              <a:ahLst/>
              <a:cxnLst>
                <a:cxn ang="0">
                  <a:pos x="7" y="58"/>
                </a:cxn>
                <a:cxn ang="0">
                  <a:pos x="18" y="67"/>
                </a:cxn>
                <a:cxn ang="0">
                  <a:pos x="23" y="67"/>
                </a:cxn>
                <a:cxn ang="0">
                  <a:pos x="25" y="62"/>
                </a:cxn>
                <a:cxn ang="0">
                  <a:pos x="28" y="62"/>
                </a:cxn>
                <a:cxn ang="0">
                  <a:pos x="27" y="70"/>
                </a:cxn>
                <a:cxn ang="0">
                  <a:pos x="32" y="75"/>
                </a:cxn>
                <a:cxn ang="0">
                  <a:pos x="37" y="70"/>
                </a:cxn>
                <a:cxn ang="0">
                  <a:pos x="39" y="70"/>
                </a:cxn>
                <a:cxn ang="0">
                  <a:pos x="42" y="75"/>
                </a:cxn>
                <a:cxn ang="0">
                  <a:pos x="45" y="70"/>
                </a:cxn>
                <a:cxn ang="0">
                  <a:pos x="45" y="70"/>
                </a:cxn>
                <a:cxn ang="0">
                  <a:pos x="49" y="75"/>
                </a:cxn>
                <a:cxn ang="0">
                  <a:pos x="52" y="75"/>
                </a:cxn>
                <a:cxn ang="0">
                  <a:pos x="54" y="70"/>
                </a:cxn>
                <a:cxn ang="0">
                  <a:pos x="54" y="74"/>
                </a:cxn>
                <a:cxn ang="0">
                  <a:pos x="59" y="79"/>
                </a:cxn>
                <a:cxn ang="0">
                  <a:pos x="62" y="72"/>
                </a:cxn>
                <a:cxn ang="0">
                  <a:pos x="64" y="70"/>
                </a:cxn>
                <a:cxn ang="0">
                  <a:pos x="70" y="70"/>
                </a:cxn>
                <a:cxn ang="0">
                  <a:pos x="79" y="64"/>
                </a:cxn>
                <a:cxn ang="0">
                  <a:pos x="84" y="53"/>
                </a:cxn>
                <a:cxn ang="0">
                  <a:pos x="84" y="47"/>
                </a:cxn>
                <a:cxn ang="0">
                  <a:pos x="80" y="38"/>
                </a:cxn>
                <a:cxn ang="0">
                  <a:pos x="87" y="38"/>
                </a:cxn>
                <a:cxn ang="0">
                  <a:pos x="90" y="38"/>
                </a:cxn>
                <a:cxn ang="0">
                  <a:pos x="89" y="32"/>
                </a:cxn>
                <a:cxn ang="0">
                  <a:pos x="89" y="30"/>
                </a:cxn>
                <a:cxn ang="0">
                  <a:pos x="94" y="28"/>
                </a:cxn>
                <a:cxn ang="0">
                  <a:pos x="90" y="25"/>
                </a:cxn>
                <a:cxn ang="0">
                  <a:pos x="87" y="23"/>
                </a:cxn>
                <a:cxn ang="0">
                  <a:pos x="87" y="20"/>
                </a:cxn>
                <a:cxn ang="0">
                  <a:pos x="85" y="18"/>
                </a:cxn>
                <a:cxn ang="0">
                  <a:pos x="85" y="10"/>
                </a:cxn>
                <a:cxn ang="0">
                  <a:pos x="80" y="10"/>
                </a:cxn>
                <a:cxn ang="0">
                  <a:pos x="64" y="33"/>
                </a:cxn>
                <a:cxn ang="0">
                  <a:pos x="49" y="47"/>
                </a:cxn>
                <a:cxn ang="0">
                  <a:pos x="47" y="57"/>
                </a:cxn>
                <a:cxn ang="0">
                  <a:pos x="44" y="57"/>
                </a:cxn>
                <a:cxn ang="0">
                  <a:pos x="37" y="48"/>
                </a:cxn>
                <a:cxn ang="0">
                  <a:pos x="23" y="47"/>
                </a:cxn>
                <a:cxn ang="0">
                  <a:pos x="15" y="50"/>
                </a:cxn>
                <a:cxn ang="0">
                  <a:pos x="18" y="55"/>
                </a:cxn>
                <a:cxn ang="0">
                  <a:pos x="15" y="55"/>
                </a:cxn>
                <a:cxn ang="0">
                  <a:pos x="5" y="55"/>
                </a:cxn>
              </a:cxnLst>
              <a:rect l="0" t="0" r="r" b="b"/>
              <a:pathLst>
                <a:path w="94" h="80">
                  <a:moveTo>
                    <a:pt x="0" y="58"/>
                  </a:moveTo>
                  <a:lnTo>
                    <a:pt x="7" y="58"/>
                  </a:lnTo>
                  <a:lnTo>
                    <a:pt x="15" y="60"/>
                  </a:lnTo>
                  <a:lnTo>
                    <a:pt x="18" y="67"/>
                  </a:lnTo>
                  <a:lnTo>
                    <a:pt x="22" y="70"/>
                  </a:lnTo>
                  <a:lnTo>
                    <a:pt x="23" y="67"/>
                  </a:lnTo>
                  <a:lnTo>
                    <a:pt x="25" y="64"/>
                  </a:lnTo>
                  <a:lnTo>
                    <a:pt x="25" y="62"/>
                  </a:lnTo>
                  <a:lnTo>
                    <a:pt x="27" y="62"/>
                  </a:lnTo>
                  <a:lnTo>
                    <a:pt x="28" y="62"/>
                  </a:lnTo>
                  <a:lnTo>
                    <a:pt x="28" y="65"/>
                  </a:lnTo>
                  <a:lnTo>
                    <a:pt x="27" y="70"/>
                  </a:lnTo>
                  <a:lnTo>
                    <a:pt x="28" y="74"/>
                  </a:lnTo>
                  <a:lnTo>
                    <a:pt x="32" y="75"/>
                  </a:lnTo>
                  <a:lnTo>
                    <a:pt x="35" y="75"/>
                  </a:lnTo>
                  <a:lnTo>
                    <a:pt x="37" y="70"/>
                  </a:lnTo>
                  <a:lnTo>
                    <a:pt x="39" y="67"/>
                  </a:lnTo>
                  <a:lnTo>
                    <a:pt x="39" y="70"/>
                  </a:lnTo>
                  <a:lnTo>
                    <a:pt x="40" y="75"/>
                  </a:lnTo>
                  <a:lnTo>
                    <a:pt x="42" y="75"/>
                  </a:lnTo>
                  <a:lnTo>
                    <a:pt x="45" y="74"/>
                  </a:lnTo>
                  <a:lnTo>
                    <a:pt x="45" y="70"/>
                  </a:lnTo>
                  <a:lnTo>
                    <a:pt x="45" y="65"/>
                  </a:lnTo>
                  <a:lnTo>
                    <a:pt x="45" y="70"/>
                  </a:lnTo>
                  <a:lnTo>
                    <a:pt x="47" y="75"/>
                  </a:lnTo>
                  <a:lnTo>
                    <a:pt x="49" y="75"/>
                  </a:lnTo>
                  <a:lnTo>
                    <a:pt x="50" y="75"/>
                  </a:lnTo>
                  <a:lnTo>
                    <a:pt x="52" y="75"/>
                  </a:lnTo>
                  <a:lnTo>
                    <a:pt x="54" y="72"/>
                  </a:lnTo>
                  <a:lnTo>
                    <a:pt x="54" y="70"/>
                  </a:lnTo>
                  <a:lnTo>
                    <a:pt x="54" y="67"/>
                  </a:lnTo>
                  <a:lnTo>
                    <a:pt x="54" y="74"/>
                  </a:lnTo>
                  <a:lnTo>
                    <a:pt x="55" y="80"/>
                  </a:lnTo>
                  <a:lnTo>
                    <a:pt x="59" y="79"/>
                  </a:lnTo>
                  <a:lnTo>
                    <a:pt x="62" y="77"/>
                  </a:lnTo>
                  <a:lnTo>
                    <a:pt x="62" y="72"/>
                  </a:lnTo>
                  <a:lnTo>
                    <a:pt x="62" y="65"/>
                  </a:lnTo>
                  <a:lnTo>
                    <a:pt x="64" y="70"/>
                  </a:lnTo>
                  <a:lnTo>
                    <a:pt x="65" y="74"/>
                  </a:lnTo>
                  <a:lnTo>
                    <a:pt x="70" y="70"/>
                  </a:lnTo>
                  <a:lnTo>
                    <a:pt x="77" y="67"/>
                  </a:lnTo>
                  <a:lnTo>
                    <a:pt x="79" y="64"/>
                  </a:lnTo>
                  <a:lnTo>
                    <a:pt x="80" y="58"/>
                  </a:lnTo>
                  <a:lnTo>
                    <a:pt x="84" y="53"/>
                  </a:lnTo>
                  <a:lnTo>
                    <a:pt x="85" y="48"/>
                  </a:lnTo>
                  <a:lnTo>
                    <a:pt x="84" y="47"/>
                  </a:lnTo>
                  <a:lnTo>
                    <a:pt x="79" y="43"/>
                  </a:lnTo>
                  <a:lnTo>
                    <a:pt x="80" y="38"/>
                  </a:lnTo>
                  <a:lnTo>
                    <a:pt x="84" y="37"/>
                  </a:lnTo>
                  <a:lnTo>
                    <a:pt x="87" y="38"/>
                  </a:lnTo>
                  <a:lnTo>
                    <a:pt x="90" y="42"/>
                  </a:lnTo>
                  <a:lnTo>
                    <a:pt x="90" y="38"/>
                  </a:lnTo>
                  <a:lnTo>
                    <a:pt x="92" y="35"/>
                  </a:lnTo>
                  <a:lnTo>
                    <a:pt x="89" y="32"/>
                  </a:lnTo>
                  <a:lnTo>
                    <a:pt x="85" y="30"/>
                  </a:lnTo>
                  <a:lnTo>
                    <a:pt x="89" y="30"/>
                  </a:lnTo>
                  <a:lnTo>
                    <a:pt x="92" y="30"/>
                  </a:lnTo>
                  <a:lnTo>
                    <a:pt x="94" y="28"/>
                  </a:lnTo>
                  <a:lnTo>
                    <a:pt x="92" y="23"/>
                  </a:lnTo>
                  <a:lnTo>
                    <a:pt x="90" y="25"/>
                  </a:lnTo>
                  <a:lnTo>
                    <a:pt x="89" y="25"/>
                  </a:lnTo>
                  <a:lnTo>
                    <a:pt x="87" y="23"/>
                  </a:lnTo>
                  <a:lnTo>
                    <a:pt x="85" y="22"/>
                  </a:lnTo>
                  <a:lnTo>
                    <a:pt x="87" y="20"/>
                  </a:lnTo>
                  <a:lnTo>
                    <a:pt x="89" y="17"/>
                  </a:lnTo>
                  <a:lnTo>
                    <a:pt x="85" y="18"/>
                  </a:lnTo>
                  <a:lnTo>
                    <a:pt x="80" y="20"/>
                  </a:lnTo>
                  <a:lnTo>
                    <a:pt x="85" y="10"/>
                  </a:lnTo>
                  <a:lnTo>
                    <a:pt x="90" y="0"/>
                  </a:lnTo>
                  <a:lnTo>
                    <a:pt x="80" y="10"/>
                  </a:lnTo>
                  <a:lnTo>
                    <a:pt x="70" y="23"/>
                  </a:lnTo>
                  <a:lnTo>
                    <a:pt x="64" y="33"/>
                  </a:lnTo>
                  <a:lnTo>
                    <a:pt x="55" y="42"/>
                  </a:lnTo>
                  <a:lnTo>
                    <a:pt x="49" y="47"/>
                  </a:lnTo>
                  <a:lnTo>
                    <a:pt x="47" y="48"/>
                  </a:lnTo>
                  <a:lnTo>
                    <a:pt x="47" y="57"/>
                  </a:lnTo>
                  <a:lnTo>
                    <a:pt x="45" y="58"/>
                  </a:lnTo>
                  <a:lnTo>
                    <a:pt x="44" y="57"/>
                  </a:lnTo>
                  <a:lnTo>
                    <a:pt x="39" y="53"/>
                  </a:lnTo>
                  <a:lnTo>
                    <a:pt x="37" y="48"/>
                  </a:lnTo>
                  <a:lnTo>
                    <a:pt x="33" y="45"/>
                  </a:lnTo>
                  <a:lnTo>
                    <a:pt x="23" y="47"/>
                  </a:lnTo>
                  <a:lnTo>
                    <a:pt x="17" y="47"/>
                  </a:lnTo>
                  <a:lnTo>
                    <a:pt x="15" y="50"/>
                  </a:lnTo>
                  <a:lnTo>
                    <a:pt x="15" y="53"/>
                  </a:lnTo>
                  <a:lnTo>
                    <a:pt x="18" y="55"/>
                  </a:lnTo>
                  <a:lnTo>
                    <a:pt x="20" y="58"/>
                  </a:lnTo>
                  <a:lnTo>
                    <a:pt x="15" y="55"/>
                  </a:lnTo>
                  <a:lnTo>
                    <a:pt x="8" y="53"/>
                  </a:lnTo>
                  <a:lnTo>
                    <a:pt x="5" y="55"/>
                  </a:lnTo>
                  <a:lnTo>
                    <a:pt x="0" y="58"/>
                  </a:lnTo>
                  <a:close/>
                </a:path>
              </a:pathLst>
            </a:custGeom>
            <a:solidFill>
              <a:srgbClr val="1F1A17"/>
            </a:solidFill>
            <a:ln w="9525">
              <a:noFill/>
              <a:round/>
              <a:headEnd/>
              <a:tailEnd/>
            </a:ln>
          </p:spPr>
          <p:txBody>
            <a:bodyPr/>
            <a:lstStyle/>
            <a:p>
              <a:endParaRPr lang="en-US"/>
            </a:p>
          </p:txBody>
        </p:sp>
        <p:sp>
          <p:nvSpPr>
            <p:cNvPr id="5715" name="Freeform 1619"/>
            <p:cNvSpPr>
              <a:spLocks/>
            </p:cNvSpPr>
            <p:nvPr/>
          </p:nvSpPr>
          <p:spPr bwMode="auto">
            <a:xfrm>
              <a:off x="1151" y="2945"/>
              <a:ext cx="87" cy="92"/>
            </a:xfrm>
            <a:custGeom>
              <a:avLst/>
              <a:gdLst/>
              <a:ahLst/>
              <a:cxnLst>
                <a:cxn ang="0">
                  <a:pos x="5" y="81"/>
                </a:cxn>
                <a:cxn ang="0">
                  <a:pos x="28" y="84"/>
                </a:cxn>
                <a:cxn ang="0">
                  <a:pos x="42" y="89"/>
                </a:cxn>
                <a:cxn ang="0">
                  <a:pos x="47" y="81"/>
                </a:cxn>
                <a:cxn ang="0">
                  <a:pos x="52" y="82"/>
                </a:cxn>
                <a:cxn ang="0">
                  <a:pos x="50" y="71"/>
                </a:cxn>
                <a:cxn ang="0">
                  <a:pos x="57" y="79"/>
                </a:cxn>
                <a:cxn ang="0">
                  <a:pos x="55" y="67"/>
                </a:cxn>
                <a:cxn ang="0">
                  <a:pos x="53" y="61"/>
                </a:cxn>
                <a:cxn ang="0">
                  <a:pos x="63" y="67"/>
                </a:cxn>
                <a:cxn ang="0">
                  <a:pos x="67" y="64"/>
                </a:cxn>
                <a:cxn ang="0">
                  <a:pos x="72" y="44"/>
                </a:cxn>
                <a:cxn ang="0">
                  <a:pos x="78" y="34"/>
                </a:cxn>
                <a:cxn ang="0">
                  <a:pos x="83" y="27"/>
                </a:cxn>
                <a:cxn ang="0">
                  <a:pos x="83" y="19"/>
                </a:cxn>
                <a:cxn ang="0">
                  <a:pos x="87" y="10"/>
                </a:cxn>
                <a:cxn ang="0">
                  <a:pos x="87" y="0"/>
                </a:cxn>
                <a:cxn ang="0">
                  <a:pos x="80" y="10"/>
                </a:cxn>
                <a:cxn ang="0">
                  <a:pos x="75" y="27"/>
                </a:cxn>
                <a:cxn ang="0">
                  <a:pos x="68" y="44"/>
                </a:cxn>
                <a:cxn ang="0">
                  <a:pos x="60" y="56"/>
                </a:cxn>
                <a:cxn ang="0">
                  <a:pos x="47" y="56"/>
                </a:cxn>
                <a:cxn ang="0">
                  <a:pos x="48" y="62"/>
                </a:cxn>
                <a:cxn ang="0">
                  <a:pos x="43" y="61"/>
                </a:cxn>
                <a:cxn ang="0">
                  <a:pos x="42" y="69"/>
                </a:cxn>
                <a:cxn ang="0">
                  <a:pos x="37" y="69"/>
                </a:cxn>
                <a:cxn ang="0">
                  <a:pos x="33" y="74"/>
                </a:cxn>
                <a:cxn ang="0">
                  <a:pos x="30" y="72"/>
                </a:cxn>
                <a:cxn ang="0">
                  <a:pos x="27" y="74"/>
                </a:cxn>
                <a:cxn ang="0">
                  <a:pos x="25" y="74"/>
                </a:cxn>
                <a:cxn ang="0">
                  <a:pos x="18" y="74"/>
                </a:cxn>
                <a:cxn ang="0">
                  <a:pos x="13" y="71"/>
                </a:cxn>
                <a:cxn ang="0">
                  <a:pos x="5" y="71"/>
                </a:cxn>
              </a:cxnLst>
              <a:rect l="0" t="0" r="r" b="b"/>
              <a:pathLst>
                <a:path w="87" h="92">
                  <a:moveTo>
                    <a:pt x="0" y="77"/>
                  </a:moveTo>
                  <a:lnTo>
                    <a:pt x="5" y="81"/>
                  </a:lnTo>
                  <a:lnTo>
                    <a:pt x="17" y="82"/>
                  </a:lnTo>
                  <a:lnTo>
                    <a:pt x="28" y="84"/>
                  </a:lnTo>
                  <a:lnTo>
                    <a:pt x="37" y="86"/>
                  </a:lnTo>
                  <a:lnTo>
                    <a:pt x="42" y="89"/>
                  </a:lnTo>
                  <a:lnTo>
                    <a:pt x="47" y="92"/>
                  </a:lnTo>
                  <a:lnTo>
                    <a:pt x="47" y="81"/>
                  </a:lnTo>
                  <a:lnTo>
                    <a:pt x="53" y="84"/>
                  </a:lnTo>
                  <a:lnTo>
                    <a:pt x="52" y="82"/>
                  </a:lnTo>
                  <a:lnTo>
                    <a:pt x="50" y="77"/>
                  </a:lnTo>
                  <a:lnTo>
                    <a:pt x="50" y="71"/>
                  </a:lnTo>
                  <a:lnTo>
                    <a:pt x="50" y="67"/>
                  </a:lnTo>
                  <a:lnTo>
                    <a:pt x="57" y="79"/>
                  </a:lnTo>
                  <a:lnTo>
                    <a:pt x="57" y="74"/>
                  </a:lnTo>
                  <a:lnTo>
                    <a:pt x="55" y="67"/>
                  </a:lnTo>
                  <a:lnTo>
                    <a:pt x="53" y="62"/>
                  </a:lnTo>
                  <a:lnTo>
                    <a:pt x="53" y="61"/>
                  </a:lnTo>
                  <a:lnTo>
                    <a:pt x="62" y="72"/>
                  </a:lnTo>
                  <a:lnTo>
                    <a:pt x="63" y="67"/>
                  </a:lnTo>
                  <a:lnTo>
                    <a:pt x="63" y="62"/>
                  </a:lnTo>
                  <a:lnTo>
                    <a:pt x="67" y="64"/>
                  </a:lnTo>
                  <a:lnTo>
                    <a:pt x="70" y="51"/>
                  </a:lnTo>
                  <a:lnTo>
                    <a:pt x="72" y="44"/>
                  </a:lnTo>
                  <a:lnTo>
                    <a:pt x="78" y="42"/>
                  </a:lnTo>
                  <a:lnTo>
                    <a:pt x="78" y="34"/>
                  </a:lnTo>
                  <a:lnTo>
                    <a:pt x="82" y="29"/>
                  </a:lnTo>
                  <a:lnTo>
                    <a:pt x="83" y="27"/>
                  </a:lnTo>
                  <a:lnTo>
                    <a:pt x="83" y="24"/>
                  </a:lnTo>
                  <a:lnTo>
                    <a:pt x="83" y="19"/>
                  </a:lnTo>
                  <a:lnTo>
                    <a:pt x="83" y="15"/>
                  </a:lnTo>
                  <a:lnTo>
                    <a:pt x="87" y="10"/>
                  </a:lnTo>
                  <a:lnTo>
                    <a:pt x="83" y="9"/>
                  </a:lnTo>
                  <a:lnTo>
                    <a:pt x="87" y="0"/>
                  </a:lnTo>
                  <a:lnTo>
                    <a:pt x="78" y="4"/>
                  </a:lnTo>
                  <a:lnTo>
                    <a:pt x="80" y="10"/>
                  </a:lnTo>
                  <a:lnTo>
                    <a:pt x="78" y="19"/>
                  </a:lnTo>
                  <a:lnTo>
                    <a:pt x="75" y="27"/>
                  </a:lnTo>
                  <a:lnTo>
                    <a:pt x="67" y="34"/>
                  </a:lnTo>
                  <a:lnTo>
                    <a:pt x="68" y="44"/>
                  </a:lnTo>
                  <a:lnTo>
                    <a:pt x="63" y="44"/>
                  </a:lnTo>
                  <a:lnTo>
                    <a:pt x="60" y="56"/>
                  </a:lnTo>
                  <a:lnTo>
                    <a:pt x="53" y="47"/>
                  </a:lnTo>
                  <a:lnTo>
                    <a:pt x="47" y="56"/>
                  </a:lnTo>
                  <a:lnTo>
                    <a:pt x="50" y="59"/>
                  </a:lnTo>
                  <a:lnTo>
                    <a:pt x="48" y="62"/>
                  </a:lnTo>
                  <a:lnTo>
                    <a:pt x="47" y="61"/>
                  </a:lnTo>
                  <a:lnTo>
                    <a:pt x="43" y="61"/>
                  </a:lnTo>
                  <a:lnTo>
                    <a:pt x="42" y="66"/>
                  </a:lnTo>
                  <a:lnTo>
                    <a:pt x="42" y="69"/>
                  </a:lnTo>
                  <a:lnTo>
                    <a:pt x="38" y="74"/>
                  </a:lnTo>
                  <a:lnTo>
                    <a:pt x="37" y="69"/>
                  </a:lnTo>
                  <a:lnTo>
                    <a:pt x="35" y="67"/>
                  </a:lnTo>
                  <a:lnTo>
                    <a:pt x="33" y="74"/>
                  </a:lnTo>
                  <a:lnTo>
                    <a:pt x="33" y="79"/>
                  </a:lnTo>
                  <a:lnTo>
                    <a:pt x="30" y="72"/>
                  </a:lnTo>
                  <a:lnTo>
                    <a:pt x="27" y="67"/>
                  </a:lnTo>
                  <a:lnTo>
                    <a:pt x="27" y="74"/>
                  </a:lnTo>
                  <a:lnTo>
                    <a:pt x="27" y="77"/>
                  </a:lnTo>
                  <a:lnTo>
                    <a:pt x="25" y="74"/>
                  </a:lnTo>
                  <a:lnTo>
                    <a:pt x="20" y="72"/>
                  </a:lnTo>
                  <a:lnTo>
                    <a:pt x="18" y="74"/>
                  </a:lnTo>
                  <a:lnTo>
                    <a:pt x="18" y="76"/>
                  </a:lnTo>
                  <a:lnTo>
                    <a:pt x="13" y="71"/>
                  </a:lnTo>
                  <a:lnTo>
                    <a:pt x="10" y="76"/>
                  </a:lnTo>
                  <a:lnTo>
                    <a:pt x="5" y="71"/>
                  </a:lnTo>
                  <a:lnTo>
                    <a:pt x="0" y="77"/>
                  </a:lnTo>
                  <a:close/>
                </a:path>
              </a:pathLst>
            </a:custGeom>
            <a:solidFill>
              <a:srgbClr val="1F1A17"/>
            </a:solidFill>
            <a:ln w="9525">
              <a:noFill/>
              <a:round/>
              <a:headEnd/>
              <a:tailEnd/>
            </a:ln>
          </p:spPr>
          <p:txBody>
            <a:bodyPr/>
            <a:lstStyle/>
            <a:p>
              <a:endParaRPr lang="en-US"/>
            </a:p>
          </p:txBody>
        </p:sp>
        <p:sp>
          <p:nvSpPr>
            <p:cNvPr id="5716" name="Freeform 1620"/>
            <p:cNvSpPr>
              <a:spLocks/>
            </p:cNvSpPr>
            <p:nvPr/>
          </p:nvSpPr>
          <p:spPr bwMode="auto">
            <a:xfrm>
              <a:off x="1224" y="2907"/>
              <a:ext cx="10" cy="37"/>
            </a:xfrm>
            <a:custGeom>
              <a:avLst/>
              <a:gdLst/>
              <a:ahLst/>
              <a:cxnLst>
                <a:cxn ang="0">
                  <a:pos x="2" y="37"/>
                </a:cxn>
                <a:cxn ang="0">
                  <a:pos x="9" y="28"/>
                </a:cxn>
                <a:cxn ang="0">
                  <a:pos x="7" y="28"/>
                </a:cxn>
                <a:cxn ang="0">
                  <a:pos x="5" y="25"/>
                </a:cxn>
                <a:cxn ang="0">
                  <a:pos x="7" y="20"/>
                </a:cxn>
                <a:cxn ang="0">
                  <a:pos x="9" y="17"/>
                </a:cxn>
                <a:cxn ang="0">
                  <a:pos x="7" y="13"/>
                </a:cxn>
                <a:cxn ang="0">
                  <a:pos x="10" y="7"/>
                </a:cxn>
                <a:cxn ang="0">
                  <a:pos x="10" y="0"/>
                </a:cxn>
                <a:cxn ang="0">
                  <a:pos x="7" y="3"/>
                </a:cxn>
                <a:cxn ang="0">
                  <a:pos x="4" y="8"/>
                </a:cxn>
                <a:cxn ang="0">
                  <a:pos x="4" y="13"/>
                </a:cxn>
                <a:cxn ang="0">
                  <a:pos x="4" y="17"/>
                </a:cxn>
                <a:cxn ang="0">
                  <a:pos x="2" y="20"/>
                </a:cxn>
                <a:cxn ang="0">
                  <a:pos x="0" y="25"/>
                </a:cxn>
                <a:cxn ang="0">
                  <a:pos x="4" y="28"/>
                </a:cxn>
                <a:cxn ang="0">
                  <a:pos x="5" y="32"/>
                </a:cxn>
                <a:cxn ang="0">
                  <a:pos x="2" y="37"/>
                </a:cxn>
              </a:cxnLst>
              <a:rect l="0" t="0" r="r" b="b"/>
              <a:pathLst>
                <a:path w="10" h="37">
                  <a:moveTo>
                    <a:pt x="2" y="37"/>
                  </a:moveTo>
                  <a:lnTo>
                    <a:pt x="9" y="28"/>
                  </a:lnTo>
                  <a:lnTo>
                    <a:pt x="7" y="28"/>
                  </a:lnTo>
                  <a:lnTo>
                    <a:pt x="5" y="25"/>
                  </a:lnTo>
                  <a:lnTo>
                    <a:pt x="7" y="20"/>
                  </a:lnTo>
                  <a:lnTo>
                    <a:pt x="9" y="17"/>
                  </a:lnTo>
                  <a:lnTo>
                    <a:pt x="7" y="13"/>
                  </a:lnTo>
                  <a:lnTo>
                    <a:pt x="10" y="7"/>
                  </a:lnTo>
                  <a:lnTo>
                    <a:pt x="10" y="0"/>
                  </a:lnTo>
                  <a:lnTo>
                    <a:pt x="7" y="3"/>
                  </a:lnTo>
                  <a:lnTo>
                    <a:pt x="4" y="8"/>
                  </a:lnTo>
                  <a:lnTo>
                    <a:pt x="4" y="13"/>
                  </a:lnTo>
                  <a:lnTo>
                    <a:pt x="4" y="17"/>
                  </a:lnTo>
                  <a:lnTo>
                    <a:pt x="2" y="20"/>
                  </a:lnTo>
                  <a:lnTo>
                    <a:pt x="0" y="25"/>
                  </a:lnTo>
                  <a:lnTo>
                    <a:pt x="4" y="28"/>
                  </a:lnTo>
                  <a:lnTo>
                    <a:pt x="5" y="32"/>
                  </a:lnTo>
                  <a:lnTo>
                    <a:pt x="2" y="37"/>
                  </a:lnTo>
                  <a:close/>
                </a:path>
              </a:pathLst>
            </a:custGeom>
            <a:solidFill>
              <a:srgbClr val="1F1A17"/>
            </a:solidFill>
            <a:ln w="9525">
              <a:noFill/>
              <a:round/>
              <a:headEnd/>
              <a:tailEnd/>
            </a:ln>
          </p:spPr>
          <p:txBody>
            <a:bodyPr/>
            <a:lstStyle/>
            <a:p>
              <a:endParaRPr lang="en-US"/>
            </a:p>
          </p:txBody>
        </p:sp>
        <p:sp>
          <p:nvSpPr>
            <p:cNvPr id="5717" name="Freeform 1621"/>
            <p:cNvSpPr>
              <a:spLocks/>
            </p:cNvSpPr>
            <p:nvPr/>
          </p:nvSpPr>
          <p:spPr bwMode="auto">
            <a:xfrm>
              <a:off x="1119" y="3016"/>
              <a:ext cx="37" cy="28"/>
            </a:xfrm>
            <a:custGeom>
              <a:avLst/>
              <a:gdLst/>
              <a:ahLst/>
              <a:cxnLst>
                <a:cxn ang="0">
                  <a:pos x="2" y="8"/>
                </a:cxn>
                <a:cxn ang="0">
                  <a:pos x="3" y="3"/>
                </a:cxn>
                <a:cxn ang="0">
                  <a:pos x="8" y="0"/>
                </a:cxn>
                <a:cxn ang="0">
                  <a:pos x="17" y="5"/>
                </a:cxn>
                <a:cxn ang="0">
                  <a:pos x="22" y="10"/>
                </a:cxn>
                <a:cxn ang="0">
                  <a:pos x="20" y="15"/>
                </a:cxn>
                <a:cxn ang="0">
                  <a:pos x="23" y="11"/>
                </a:cxn>
                <a:cxn ang="0">
                  <a:pos x="28" y="11"/>
                </a:cxn>
                <a:cxn ang="0">
                  <a:pos x="30" y="13"/>
                </a:cxn>
                <a:cxn ang="0">
                  <a:pos x="32" y="15"/>
                </a:cxn>
                <a:cxn ang="0">
                  <a:pos x="25" y="18"/>
                </a:cxn>
                <a:cxn ang="0">
                  <a:pos x="27" y="20"/>
                </a:cxn>
                <a:cxn ang="0">
                  <a:pos x="32" y="20"/>
                </a:cxn>
                <a:cxn ang="0">
                  <a:pos x="35" y="18"/>
                </a:cxn>
                <a:cxn ang="0">
                  <a:pos x="37" y="16"/>
                </a:cxn>
                <a:cxn ang="0">
                  <a:pos x="33" y="25"/>
                </a:cxn>
                <a:cxn ang="0">
                  <a:pos x="18" y="28"/>
                </a:cxn>
                <a:cxn ang="0">
                  <a:pos x="17" y="20"/>
                </a:cxn>
                <a:cxn ang="0">
                  <a:pos x="12" y="18"/>
                </a:cxn>
                <a:cxn ang="0">
                  <a:pos x="12" y="10"/>
                </a:cxn>
                <a:cxn ang="0">
                  <a:pos x="8" y="16"/>
                </a:cxn>
                <a:cxn ang="0">
                  <a:pos x="7" y="13"/>
                </a:cxn>
                <a:cxn ang="0">
                  <a:pos x="5" y="11"/>
                </a:cxn>
                <a:cxn ang="0">
                  <a:pos x="5" y="15"/>
                </a:cxn>
                <a:cxn ang="0">
                  <a:pos x="3" y="16"/>
                </a:cxn>
                <a:cxn ang="0">
                  <a:pos x="3" y="18"/>
                </a:cxn>
                <a:cxn ang="0">
                  <a:pos x="3" y="20"/>
                </a:cxn>
                <a:cxn ang="0">
                  <a:pos x="0" y="15"/>
                </a:cxn>
                <a:cxn ang="0">
                  <a:pos x="2" y="8"/>
                </a:cxn>
              </a:cxnLst>
              <a:rect l="0" t="0" r="r" b="b"/>
              <a:pathLst>
                <a:path w="37" h="28">
                  <a:moveTo>
                    <a:pt x="2" y="8"/>
                  </a:moveTo>
                  <a:lnTo>
                    <a:pt x="3" y="3"/>
                  </a:lnTo>
                  <a:lnTo>
                    <a:pt x="8" y="0"/>
                  </a:lnTo>
                  <a:lnTo>
                    <a:pt x="17" y="5"/>
                  </a:lnTo>
                  <a:lnTo>
                    <a:pt x="22" y="10"/>
                  </a:lnTo>
                  <a:lnTo>
                    <a:pt x="20" y="15"/>
                  </a:lnTo>
                  <a:lnTo>
                    <a:pt x="23" y="11"/>
                  </a:lnTo>
                  <a:lnTo>
                    <a:pt x="28" y="11"/>
                  </a:lnTo>
                  <a:lnTo>
                    <a:pt x="30" y="13"/>
                  </a:lnTo>
                  <a:lnTo>
                    <a:pt x="32" y="15"/>
                  </a:lnTo>
                  <a:lnTo>
                    <a:pt x="25" y="18"/>
                  </a:lnTo>
                  <a:lnTo>
                    <a:pt x="27" y="20"/>
                  </a:lnTo>
                  <a:lnTo>
                    <a:pt x="32" y="20"/>
                  </a:lnTo>
                  <a:lnTo>
                    <a:pt x="35" y="18"/>
                  </a:lnTo>
                  <a:lnTo>
                    <a:pt x="37" y="16"/>
                  </a:lnTo>
                  <a:lnTo>
                    <a:pt x="33" y="25"/>
                  </a:lnTo>
                  <a:lnTo>
                    <a:pt x="18" y="28"/>
                  </a:lnTo>
                  <a:lnTo>
                    <a:pt x="17" y="20"/>
                  </a:lnTo>
                  <a:lnTo>
                    <a:pt x="12" y="18"/>
                  </a:lnTo>
                  <a:lnTo>
                    <a:pt x="12" y="10"/>
                  </a:lnTo>
                  <a:lnTo>
                    <a:pt x="8" y="16"/>
                  </a:lnTo>
                  <a:lnTo>
                    <a:pt x="7" y="13"/>
                  </a:lnTo>
                  <a:lnTo>
                    <a:pt x="5" y="11"/>
                  </a:lnTo>
                  <a:lnTo>
                    <a:pt x="5" y="15"/>
                  </a:lnTo>
                  <a:lnTo>
                    <a:pt x="3" y="16"/>
                  </a:lnTo>
                  <a:lnTo>
                    <a:pt x="3" y="18"/>
                  </a:lnTo>
                  <a:lnTo>
                    <a:pt x="3" y="20"/>
                  </a:lnTo>
                  <a:lnTo>
                    <a:pt x="0" y="15"/>
                  </a:lnTo>
                  <a:lnTo>
                    <a:pt x="2" y="8"/>
                  </a:lnTo>
                  <a:close/>
                </a:path>
              </a:pathLst>
            </a:custGeom>
            <a:solidFill>
              <a:srgbClr val="1F1A17"/>
            </a:solidFill>
            <a:ln w="9525">
              <a:noFill/>
              <a:round/>
              <a:headEnd/>
              <a:tailEnd/>
            </a:ln>
          </p:spPr>
          <p:txBody>
            <a:bodyPr/>
            <a:lstStyle/>
            <a:p>
              <a:endParaRPr lang="en-US"/>
            </a:p>
          </p:txBody>
        </p:sp>
        <p:sp>
          <p:nvSpPr>
            <p:cNvPr id="5718" name="Freeform 1622"/>
            <p:cNvSpPr>
              <a:spLocks/>
            </p:cNvSpPr>
            <p:nvPr/>
          </p:nvSpPr>
          <p:spPr bwMode="auto">
            <a:xfrm>
              <a:off x="1121" y="3034"/>
              <a:ext cx="77" cy="85"/>
            </a:xfrm>
            <a:custGeom>
              <a:avLst/>
              <a:gdLst/>
              <a:ahLst/>
              <a:cxnLst>
                <a:cxn ang="0">
                  <a:pos x="52" y="2"/>
                </a:cxn>
                <a:cxn ang="0">
                  <a:pos x="68" y="8"/>
                </a:cxn>
                <a:cxn ang="0">
                  <a:pos x="70" y="22"/>
                </a:cxn>
                <a:cxn ang="0">
                  <a:pos x="65" y="18"/>
                </a:cxn>
                <a:cxn ang="0">
                  <a:pos x="65" y="20"/>
                </a:cxn>
                <a:cxn ang="0">
                  <a:pos x="60" y="20"/>
                </a:cxn>
                <a:cxn ang="0">
                  <a:pos x="58" y="17"/>
                </a:cxn>
                <a:cxn ang="0">
                  <a:pos x="55" y="20"/>
                </a:cxn>
                <a:cxn ang="0">
                  <a:pos x="48" y="17"/>
                </a:cxn>
                <a:cxn ang="0">
                  <a:pos x="43" y="18"/>
                </a:cxn>
                <a:cxn ang="0">
                  <a:pos x="42" y="28"/>
                </a:cxn>
                <a:cxn ang="0">
                  <a:pos x="50" y="35"/>
                </a:cxn>
                <a:cxn ang="0">
                  <a:pos x="62" y="32"/>
                </a:cxn>
                <a:cxn ang="0">
                  <a:pos x="72" y="32"/>
                </a:cxn>
                <a:cxn ang="0">
                  <a:pos x="73" y="33"/>
                </a:cxn>
                <a:cxn ang="0">
                  <a:pos x="70" y="42"/>
                </a:cxn>
                <a:cxn ang="0">
                  <a:pos x="68" y="42"/>
                </a:cxn>
                <a:cxn ang="0">
                  <a:pos x="67" y="47"/>
                </a:cxn>
                <a:cxn ang="0">
                  <a:pos x="72" y="52"/>
                </a:cxn>
                <a:cxn ang="0">
                  <a:pos x="72" y="57"/>
                </a:cxn>
                <a:cxn ang="0">
                  <a:pos x="70" y="62"/>
                </a:cxn>
                <a:cxn ang="0">
                  <a:pos x="68" y="69"/>
                </a:cxn>
                <a:cxn ang="0">
                  <a:pos x="65" y="65"/>
                </a:cxn>
                <a:cxn ang="0">
                  <a:pos x="63" y="65"/>
                </a:cxn>
                <a:cxn ang="0">
                  <a:pos x="58" y="62"/>
                </a:cxn>
                <a:cxn ang="0">
                  <a:pos x="50" y="57"/>
                </a:cxn>
                <a:cxn ang="0">
                  <a:pos x="48" y="64"/>
                </a:cxn>
                <a:cxn ang="0">
                  <a:pos x="47" y="65"/>
                </a:cxn>
                <a:cxn ang="0">
                  <a:pos x="43" y="67"/>
                </a:cxn>
                <a:cxn ang="0">
                  <a:pos x="43" y="72"/>
                </a:cxn>
                <a:cxn ang="0">
                  <a:pos x="43" y="77"/>
                </a:cxn>
                <a:cxn ang="0">
                  <a:pos x="42" y="84"/>
                </a:cxn>
                <a:cxn ang="0">
                  <a:pos x="36" y="79"/>
                </a:cxn>
                <a:cxn ang="0">
                  <a:pos x="26" y="69"/>
                </a:cxn>
                <a:cxn ang="0">
                  <a:pos x="25" y="67"/>
                </a:cxn>
                <a:cxn ang="0">
                  <a:pos x="21" y="69"/>
                </a:cxn>
                <a:cxn ang="0">
                  <a:pos x="23" y="64"/>
                </a:cxn>
                <a:cxn ang="0">
                  <a:pos x="23" y="59"/>
                </a:cxn>
                <a:cxn ang="0">
                  <a:pos x="18" y="52"/>
                </a:cxn>
                <a:cxn ang="0">
                  <a:pos x="21" y="49"/>
                </a:cxn>
                <a:cxn ang="0">
                  <a:pos x="21" y="42"/>
                </a:cxn>
                <a:cxn ang="0">
                  <a:pos x="15" y="33"/>
                </a:cxn>
                <a:cxn ang="0">
                  <a:pos x="8" y="27"/>
                </a:cxn>
                <a:cxn ang="0">
                  <a:pos x="3" y="22"/>
                </a:cxn>
                <a:cxn ang="0">
                  <a:pos x="5" y="18"/>
                </a:cxn>
                <a:cxn ang="0">
                  <a:pos x="13" y="18"/>
                </a:cxn>
                <a:cxn ang="0">
                  <a:pos x="16" y="17"/>
                </a:cxn>
                <a:cxn ang="0">
                  <a:pos x="25" y="15"/>
                </a:cxn>
                <a:cxn ang="0">
                  <a:pos x="36" y="7"/>
                </a:cxn>
                <a:cxn ang="0">
                  <a:pos x="38" y="12"/>
                </a:cxn>
                <a:cxn ang="0">
                  <a:pos x="42" y="7"/>
                </a:cxn>
              </a:cxnLst>
              <a:rect l="0" t="0" r="r" b="b"/>
              <a:pathLst>
                <a:path w="77" h="85">
                  <a:moveTo>
                    <a:pt x="42" y="2"/>
                  </a:moveTo>
                  <a:lnTo>
                    <a:pt x="52" y="2"/>
                  </a:lnTo>
                  <a:lnTo>
                    <a:pt x="62" y="0"/>
                  </a:lnTo>
                  <a:lnTo>
                    <a:pt x="68" y="8"/>
                  </a:lnTo>
                  <a:lnTo>
                    <a:pt x="73" y="20"/>
                  </a:lnTo>
                  <a:lnTo>
                    <a:pt x="70" y="22"/>
                  </a:lnTo>
                  <a:lnTo>
                    <a:pt x="68" y="23"/>
                  </a:lnTo>
                  <a:lnTo>
                    <a:pt x="65" y="18"/>
                  </a:lnTo>
                  <a:lnTo>
                    <a:pt x="63" y="15"/>
                  </a:lnTo>
                  <a:lnTo>
                    <a:pt x="65" y="20"/>
                  </a:lnTo>
                  <a:lnTo>
                    <a:pt x="65" y="27"/>
                  </a:lnTo>
                  <a:lnTo>
                    <a:pt x="60" y="20"/>
                  </a:lnTo>
                  <a:lnTo>
                    <a:pt x="58" y="13"/>
                  </a:lnTo>
                  <a:lnTo>
                    <a:pt x="58" y="17"/>
                  </a:lnTo>
                  <a:lnTo>
                    <a:pt x="57" y="20"/>
                  </a:lnTo>
                  <a:lnTo>
                    <a:pt x="55" y="20"/>
                  </a:lnTo>
                  <a:lnTo>
                    <a:pt x="52" y="20"/>
                  </a:lnTo>
                  <a:lnTo>
                    <a:pt x="48" y="17"/>
                  </a:lnTo>
                  <a:lnTo>
                    <a:pt x="47" y="15"/>
                  </a:lnTo>
                  <a:lnTo>
                    <a:pt x="43" y="18"/>
                  </a:lnTo>
                  <a:lnTo>
                    <a:pt x="40" y="20"/>
                  </a:lnTo>
                  <a:lnTo>
                    <a:pt x="42" y="28"/>
                  </a:lnTo>
                  <a:lnTo>
                    <a:pt x="45" y="33"/>
                  </a:lnTo>
                  <a:lnTo>
                    <a:pt x="50" y="35"/>
                  </a:lnTo>
                  <a:lnTo>
                    <a:pt x="55" y="35"/>
                  </a:lnTo>
                  <a:lnTo>
                    <a:pt x="62" y="32"/>
                  </a:lnTo>
                  <a:lnTo>
                    <a:pt x="67" y="32"/>
                  </a:lnTo>
                  <a:lnTo>
                    <a:pt x="72" y="32"/>
                  </a:lnTo>
                  <a:lnTo>
                    <a:pt x="77" y="32"/>
                  </a:lnTo>
                  <a:lnTo>
                    <a:pt x="73" y="33"/>
                  </a:lnTo>
                  <a:lnTo>
                    <a:pt x="70" y="35"/>
                  </a:lnTo>
                  <a:lnTo>
                    <a:pt x="70" y="42"/>
                  </a:lnTo>
                  <a:lnTo>
                    <a:pt x="70" y="43"/>
                  </a:lnTo>
                  <a:lnTo>
                    <a:pt x="68" y="42"/>
                  </a:lnTo>
                  <a:lnTo>
                    <a:pt x="65" y="40"/>
                  </a:lnTo>
                  <a:lnTo>
                    <a:pt x="67" y="47"/>
                  </a:lnTo>
                  <a:lnTo>
                    <a:pt x="70" y="52"/>
                  </a:lnTo>
                  <a:lnTo>
                    <a:pt x="72" y="52"/>
                  </a:lnTo>
                  <a:lnTo>
                    <a:pt x="75" y="50"/>
                  </a:lnTo>
                  <a:lnTo>
                    <a:pt x="72" y="57"/>
                  </a:lnTo>
                  <a:lnTo>
                    <a:pt x="72" y="64"/>
                  </a:lnTo>
                  <a:lnTo>
                    <a:pt x="70" y="62"/>
                  </a:lnTo>
                  <a:lnTo>
                    <a:pt x="68" y="62"/>
                  </a:lnTo>
                  <a:lnTo>
                    <a:pt x="68" y="69"/>
                  </a:lnTo>
                  <a:lnTo>
                    <a:pt x="67" y="69"/>
                  </a:lnTo>
                  <a:lnTo>
                    <a:pt x="65" y="65"/>
                  </a:lnTo>
                  <a:lnTo>
                    <a:pt x="63" y="60"/>
                  </a:lnTo>
                  <a:lnTo>
                    <a:pt x="63" y="65"/>
                  </a:lnTo>
                  <a:lnTo>
                    <a:pt x="63" y="70"/>
                  </a:lnTo>
                  <a:lnTo>
                    <a:pt x="58" y="62"/>
                  </a:lnTo>
                  <a:lnTo>
                    <a:pt x="53" y="54"/>
                  </a:lnTo>
                  <a:lnTo>
                    <a:pt x="50" y="57"/>
                  </a:lnTo>
                  <a:lnTo>
                    <a:pt x="47" y="60"/>
                  </a:lnTo>
                  <a:lnTo>
                    <a:pt x="48" y="64"/>
                  </a:lnTo>
                  <a:lnTo>
                    <a:pt x="50" y="69"/>
                  </a:lnTo>
                  <a:lnTo>
                    <a:pt x="47" y="65"/>
                  </a:lnTo>
                  <a:lnTo>
                    <a:pt x="45" y="65"/>
                  </a:lnTo>
                  <a:lnTo>
                    <a:pt x="43" y="67"/>
                  </a:lnTo>
                  <a:lnTo>
                    <a:pt x="45" y="72"/>
                  </a:lnTo>
                  <a:lnTo>
                    <a:pt x="43" y="72"/>
                  </a:lnTo>
                  <a:lnTo>
                    <a:pt x="42" y="70"/>
                  </a:lnTo>
                  <a:lnTo>
                    <a:pt x="43" y="77"/>
                  </a:lnTo>
                  <a:lnTo>
                    <a:pt x="45" y="84"/>
                  </a:lnTo>
                  <a:lnTo>
                    <a:pt x="42" y="84"/>
                  </a:lnTo>
                  <a:lnTo>
                    <a:pt x="40" y="85"/>
                  </a:lnTo>
                  <a:lnTo>
                    <a:pt x="36" y="79"/>
                  </a:lnTo>
                  <a:lnTo>
                    <a:pt x="30" y="70"/>
                  </a:lnTo>
                  <a:lnTo>
                    <a:pt x="26" y="69"/>
                  </a:lnTo>
                  <a:lnTo>
                    <a:pt x="26" y="67"/>
                  </a:lnTo>
                  <a:lnTo>
                    <a:pt x="25" y="67"/>
                  </a:lnTo>
                  <a:lnTo>
                    <a:pt x="25" y="72"/>
                  </a:lnTo>
                  <a:lnTo>
                    <a:pt x="21" y="69"/>
                  </a:lnTo>
                  <a:lnTo>
                    <a:pt x="18" y="65"/>
                  </a:lnTo>
                  <a:lnTo>
                    <a:pt x="23" y="64"/>
                  </a:lnTo>
                  <a:lnTo>
                    <a:pt x="26" y="62"/>
                  </a:lnTo>
                  <a:lnTo>
                    <a:pt x="23" y="59"/>
                  </a:lnTo>
                  <a:lnTo>
                    <a:pt x="20" y="54"/>
                  </a:lnTo>
                  <a:lnTo>
                    <a:pt x="18" y="52"/>
                  </a:lnTo>
                  <a:lnTo>
                    <a:pt x="18" y="49"/>
                  </a:lnTo>
                  <a:lnTo>
                    <a:pt x="21" y="49"/>
                  </a:lnTo>
                  <a:lnTo>
                    <a:pt x="25" y="49"/>
                  </a:lnTo>
                  <a:lnTo>
                    <a:pt x="21" y="42"/>
                  </a:lnTo>
                  <a:lnTo>
                    <a:pt x="18" y="37"/>
                  </a:lnTo>
                  <a:lnTo>
                    <a:pt x="15" y="33"/>
                  </a:lnTo>
                  <a:lnTo>
                    <a:pt x="10" y="32"/>
                  </a:lnTo>
                  <a:lnTo>
                    <a:pt x="8" y="27"/>
                  </a:lnTo>
                  <a:lnTo>
                    <a:pt x="6" y="22"/>
                  </a:lnTo>
                  <a:lnTo>
                    <a:pt x="3" y="22"/>
                  </a:lnTo>
                  <a:lnTo>
                    <a:pt x="0" y="22"/>
                  </a:lnTo>
                  <a:lnTo>
                    <a:pt x="5" y="18"/>
                  </a:lnTo>
                  <a:lnTo>
                    <a:pt x="11" y="17"/>
                  </a:lnTo>
                  <a:lnTo>
                    <a:pt x="13" y="18"/>
                  </a:lnTo>
                  <a:lnTo>
                    <a:pt x="15" y="18"/>
                  </a:lnTo>
                  <a:lnTo>
                    <a:pt x="16" y="17"/>
                  </a:lnTo>
                  <a:lnTo>
                    <a:pt x="18" y="15"/>
                  </a:lnTo>
                  <a:lnTo>
                    <a:pt x="25" y="15"/>
                  </a:lnTo>
                  <a:lnTo>
                    <a:pt x="33" y="12"/>
                  </a:lnTo>
                  <a:lnTo>
                    <a:pt x="36" y="7"/>
                  </a:lnTo>
                  <a:lnTo>
                    <a:pt x="38" y="7"/>
                  </a:lnTo>
                  <a:lnTo>
                    <a:pt x="38" y="12"/>
                  </a:lnTo>
                  <a:lnTo>
                    <a:pt x="40" y="10"/>
                  </a:lnTo>
                  <a:lnTo>
                    <a:pt x="42" y="7"/>
                  </a:lnTo>
                  <a:lnTo>
                    <a:pt x="42" y="2"/>
                  </a:lnTo>
                  <a:close/>
                </a:path>
              </a:pathLst>
            </a:custGeom>
            <a:solidFill>
              <a:srgbClr val="1F1A17"/>
            </a:solidFill>
            <a:ln w="9525">
              <a:noFill/>
              <a:round/>
              <a:headEnd/>
              <a:tailEnd/>
            </a:ln>
          </p:spPr>
          <p:txBody>
            <a:bodyPr/>
            <a:lstStyle/>
            <a:p>
              <a:endParaRPr lang="en-US"/>
            </a:p>
          </p:txBody>
        </p:sp>
        <p:sp>
          <p:nvSpPr>
            <p:cNvPr id="5719" name="Freeform 1623"/>
            <p:cNvSpPr>
              <a:spLocks/>
            </p:cNvSpPr>
            <p:nvPr/>
          </p:nvSpPr>
          <p:spPr bwMode="auto">
            <a:xfrm>
              <a:off x="1194" y="3029"/>
              <a:ext cx="17" cy="23"/>
            </a:xfrm>
            <a:custGeom>
              <a:avLst/>
              <a:gdLst/>
              <a:ahLst/>
              <a:cxnLst>
                <a:cxn ang="0">
                  <a:pos x="0" y="15"/>
                </a:cxn>
                <a:cxn ang="0">
                  <a:pos x="4" y="23"/>
                </a:cxn>
                <a:cxn ang="0">
                  <a:pos x="5" y="23"/>
                </a:cxn>
                <a:cxn ang="0">
                  <a:pos x="7" y="22"/>
                </a:cxn>
                <a:cxn ang="0">
                  <a:pos x="9" y="22"/>
                </a:cxn>
                <a:cxn ang="0">
                  <a:pos x="10" y="20"/>
                </a:cxn>
                <a:cxn ang="0">
                  <a:pos x="7" y="17"/>
                </a:cxn>
                <a:cxn ang="0">
                  <a:pos x="14" y="17"/>
                </a:cxn>
                <a:cxn ang="0">
                  <a:pos x="14" y="12"/>
                </a:cxn>
                <a:cxn ang="0">
                  <a:pos x="14" y="12"/>
                </a:cxn>
                <a:cxn ang="0">
                  <a:pos x="17" y="8"/>
                </a:cxn>
                <a:cxn ang="0">
                  <a:pos x="17" y="2"/>
                </a:cxn>
                <a:cxn ang="0">
                  <a:pos x="17" y="0"/>
                </a:cxn>
                <a:cxn ang="0">
                  <a:pos x="15" y="3"/>
                </a:cxn>
                <a:cxn ang="0">
                  <a:pos x="12" y="8"/>
                </a:cxn>
                <a:cxn ang="0">
                  <a:pos x="9" y="10"/>
                </a:cxn>
                <a:cxn ang="0">
                  <a:pos x="5" y="10"/>
                </a:cxn>
                <a:cxn ang="0">
                  <a:pos x="4" y="15"/>
                </a:cxn>
                <a:cxn ang="0">
                  <a:pos x="4" y="20"/>
                </a:cxn>
                <a:cxn ang="0">
                  <a:pos x="0" y="15"/>
                </a:cxn>
              </a:cxnLst>
              <a:rect l="0" t="0" r="r" b="b"/>
              <a:pathLst>
                <a:path w="17" h="23">
                  <a:moveTo>
                    <a:pt x="0" y="15"/>
                  </a:moveTo>
                  <a:lnTo>
                    <a:pt x="4" y="23"/>
                  </a:lnTo>
                  <a:lnTo>
                    <a:pt x="5" y="23"/>
                  </a:lnTo>
                  <a:lnTo>
                    <a:pt x="7" y="22"/>
                  </a:lnTo>
                  <a:lnTo>
                    <a:pt x="9" y="22"/>
                  </a:lnTo>
                  <a:lnTo>
                    <a:pt x="10" y="20"/>
                  </a:lnTo>
                  <a:lnTo>
                    <a:pt x="7" y="17"/>
                  </a:lnTo>
                  <a:lnTo>
                    <a:pt x="14" y="17"/>
                  </a:lnTo>
                  <a:lnTo>
                    <a:pt x="14" y="12"/>
                  </a:lnTo>
                  <a:lnTo>
                    <a:pt x="14" y="12"/>
                  </a:lnTo>
                  <a:lnTo>
                    <a:pt x="17" y="8"/>
                  </a:lnTo>
                  <a:lnTo>
                    <a:pt x="17" y="2"/>
                  </a:lnTo>
                  <a:lnTo>
                    <a:pt x="17" y="0"/>
                  </a:lnTo>
                  <a:lnTo>
                    <a:pt x="15" y="3"/>
                  </a:lnTo>
                  <a:lnTo>
                    <a:pt x="12" y="8"/>
                  </a:lnTo>
                  <a:lnTo>
                    <a:pt x="9" y="10"/>
                  </a:lnTo>
                  <a:lnTo>
                    <a:pt x="5" y="10"/>
                  </a:lnTo>
                  <a:lnTo>
                    <a:pt x="4" y="15"/>
                  </a:lnTo>
                  <a:lnTo>
                    <a:pt x="4" y="20"/>
                  </a:lnTo>
                  <a:lnTo>
                    <a:pt x="0" y="15"/>
                  </a:lnTo>
                  <a:close/>
                </a:path>
              </a:pathLst>
            </a:custGeom>
            <a:solidFill>
              <a:srgbClr val="1F1A17"/>
            </a:solidFill>
            <a:ln w="9525">
              <a:noFill/>
              <a:round/>
              <a:headEnd/>
              <a:tailEnd/>
            </a:ln>
          </p:spPr>
          <p:txBody>
            <a:bodyPr/>
            <a:lstStyle/>
            <a:p>
              <a:endParaRPr lang="en-US"/>
            </a:p>
          </p:txBody>
        </p:sp>
        <p:sp>
          <p:nvSpPr>
            <p:cNvPr id="5720" name="Freeform 1624"/>
            <p:cNvSpPr>
              <a:spLocks/>
            </p:cNvSpPr>
            <p:nvPr/>
          </p:nvSpPr>
          <p:spPr bwMode="auto">
            <a:xfrm>
              <a:off x="1193" y="3046"/>
              <a:ext cx="50" cy="42"/>
            </a:xfrm>
            <a:custGeom>
              <a:avLst/>
              <a:gdLst/>
              <a:ahLst/>
              <a:cxnLst>
                <a:cxn ang="0">
                  <a:pos x="1" y="28"/>
                </a:cxn>
                <a:cxn ang="0">
                  <a:pos x="1" y="31"/>
                </a:cxn>
                <a:cxn ang="0">
                  <a:pos x="3" y="37"/>
                </a:cxn>
                <a:cxn ang="0">
                  <a:pos x="5" y="40"/>
                </a:cxn>
                <a:cxn ang="0">
                  <a:pos x="8" y="42"/>
                </a:cxn>
                <a:cxn ang="0">
                  <a:pos x="6" y="40"/>
                </a:cxn>
                <a:cxn ang="0">
                  <a:pos x="6" y="37"/>
                </a:cxn>
                <a:cxn ang="0">
                  <a:pos x="8" y="38"/>
                </a:cxn>
                <a:cxn ang="0">
                  <a:pos x="11" y="37"/>
                </a:cxn>
                <a:cxn ang="0">
                  <a:pos x="11" y="33"/>
                </a:cxn>
                <a:cxn ang="0">
                  <a:pos x="13" y="30"/>
                </a:cxn>
                <a:cxn ang="0">
                  <a:pos x="18" y="31"/>
                </a:cxn>
                <a:cxn ang="0">
                  <a:pos x="23" y="35"/>
                </a:cxn>
                <a:cxn ang="0">
                  <a:pos x="21" y="31"/>
                </a:cxn>
                <a:cxn ang="0">
                  <a:pos x="23" y="30"/>
                </a:cxn>
                <a:cxn ang="0">
                  <a:pos x="23" y="28"/>
                </a:cxn>
                <a:cxn ang="0">
                  <a:pos x="25" y="26"/>
                </a:cxn>
                <a:cxn ang="0">
                  <a:pos x="28" y="25"/>
                </a:cxn>
                <a:cxn ang="0">
                  <a:pos x="33" y="23"/>
                </a:cxn>
                <a:cxn ang="0">
                  <a:pos x="35" y="18"/>
                </a:cxn>
                <a:cxn ang="0">
                  <a:pos x="38" y="13"/>
                </a:cxn>
                <a:cxn ang="0">
                  <a:pos x="41" y="18"/>
                </a:cxn>
                <a:cxn ang="0">
                  <a:pos x="45" y="20"/>
                </a:cxn>
                <a:cxn ang="0">
                  <a:pos x="46" y="18"/>
                </a:cxn>
                <a:cxn ang="0">
                  <a:pos x="50" y="15"/>
                </a:cxn>
                <a:cxn ang="0">
                  <a:pos x="50" y="11"/>
                </a:cxn>
                <a:cxn ang="0">
                  <a:pos x="50" y="8"/>
                </a:cxn>
                <a:cxn ang="0">
                  <a:pos x="45" y="3"/>
                </a:cxn>
                <a:cxn ang="0">
                  <a:pos x="43" y="0"/>
                </a:cxn>
                <a:cxn ang="0">
                  <a:pos x="38" y="1"/>
                </a:cxn>
                <a:cxn ang="0">
                  <a:pos x="33" y="3"/>
                </a:cxn>
                <a:cxn ang="0">
                  <a:pos x="35" y="8"/>
                </a:cxn>
                <a:cxn ang="0">
                  <a:pos x="36" y="11"/>
                </a:cxn>
                <a:cxn ang="0">
                  <a:pos x="35" y="10"/>
                </a:cxn>
                <a:cxn ang="0">
                  <a:pos x="31" y="6"/>
                </a:cxn>
                <a:cxn ang="0">
                  <a:pos x="31" y="11"/>
                </a:cxn>
                <a:cxn ang="0">
                  <a:pos x="31" y="13"/>
                </a:cxn>
                <a:cxn ang="0">
                  <a:pos x="30" y="11"/>
                </a:cxn>
                <a:cxn ang="0">
                  <a:pos x="26" y="10"/>
                </a:cxn>
                <a:cxn ang="0">
                  <a:pos x="23" y="10"/>
                </a:cxn>
                <a:cxn ang="0">
                  <a:pos x="20" y="11"/>
                </a:cxn>
                <a:cxn ang="0">
                  <a:pos x="18" y="13"/>
                </a:cxn>
                <a:cxn ang="0">
                  <a:pos x="16" y="15"/>
                </a:cxn>
                <a:cxn ang="0">
                  <a:pos x="16" y="16"/>
                </a:cxn>
                <a:cxn ang="0">
                  <a:pos x="18" y="20"/>
                </a:cxn>
                <a:cxn ang="0">
                  <a:pos x="18" y="23"/>
                </a:cxn>
                <a:cxn ang="0">
                  <a:pos x="18" y="25"/>
                </a:cxn>
                <a:cxn ang="0">
                  <a:pos x="15" y="21"/>
                </a:cxn>
                <a:cxn ang="0">
                  <a:pos x="11" y="16"/>
                </a:cxn>
                <a:cxn ang="0">
                  <a:pos x="10" y="23"/>
                </a:cxn>
                <a:cxn ang="0">
                  <a:pos x="8" y="25"/>
                </a:cxn>
                <a:cxn ang="0">
                  <a:pos x="6" y="25"/>
                </a:cxn>
                <a:cxn ang="0">
                  <a:pos x="3" y="21"/>
                </a:cxn>
                <a:cxn ang="0">
                  <a:pos x="1" y="21"/>
                </a:cxn>
                <a:cxn ang="0">
                  <a:pos x="0" y="21"/>
                </a:cxn>
                <a:cxn ang="0">
                  <a:pos x="3" y="25"/>
                </a:cxn>
                <a:cxn ang="0">
                  <a:pos x="5" y="26"/>
                </a:cxn>
                <a:cxn ang="0">
                  <a:pos x="3" y="28"/>
                </a:cxn>
                <a:cxn ang="0">
                  <a:pos x="1" y="28"/>
                </a:cxn>
              </a:cxnLst>
              <a:rect l="0" t="0" r="r" b="b"/>
              <a:pathLst>
                <a:path w="50" h="42">
                  <a:moveTo>
                    <a:pt x="1" y="28"/>
                  </a:moveTo>
                  <a:lnTo>
                    <a:pt x="1" y="31"/>
                  </a:lnTo>
                  <a:lnTo>
                    <a:pt x="3" y="37"/>
                  </a:lnTo>
                  <a:lnTo>
                    <a:pt x="5" y="40"/>
                  </a:lnTo>
                  <a:lnTo>
                    <a:pt x="8" y="42"/>
                  </a:lnTo>
                  <a:lnTo>
                    <a:pt x="6" y="40"/>
                  </a:lnTo>
                  <a:lnTo>
                    <a:pt x="6" y="37"/>
                  </a:lnTo>
                  <a:lnTo>
                    <a:pt x="8" y="38"/>
                  </a:lnTo>
                  <a:lnTo>
                    <a:pt x="11" y="37"/>
                  </a:lnTo>
                  <a:lnTo>
                    <a:pt x="11" y="33"/>
                  </a:lnTo>
                  <a:lnTo>
                    <a:pt x="13" y="30"/>
                  </a:lnTo>
                  <a:lnTo>
                    <a:pt x="18" y="31"/>
                  </a:lnTo>
                  <a:lnTo>
                    <a:pt x="23" y="35"/>
                  </a:lnTo>
                  <a:lnTo>
                    <a:pt x="21" y="31"/>
                  </a:lnTo>
                  <a:lnTo>
                    <a:pt x="23" y="30"/>
                  </a:lnTo>
                  <a:lnTo>
                    <a:pt x="23" y="28"/>
                  </a:lnTo>
                  <a:lnTo>
                    <a:pt x="25" y="26"/>
                  </a:lnTo>
                  <a:lnTo>
                    <a:pt x="28" y="25"/>
                  </a:lnTo>
                  <a:lnTo>
                    <a:pt x="33" y="23"/>
                  </a:lnTo>
                  <a:lnTo>
                    <a:pt x="35" y="18"/>
                  </a:lnTo>
                  <a:lnTo>
                    <a:pt x="38" y="13"/>
                  </a:lnTo>
                  <a:lnTo>
                    <a:pt x="41" y="18"/>
                  </a:lnTo>
                  <a:lnTo>
                    <a:pt x="45" y="20"/>
                  </a:lnTo>
                  <a:lnTo>
                    <a:pt x="46" y="18"/>
                  </a:lnTo>
                  <a:lnTo>
                    <a:pt x="50" y="15"/>
                  </a:lnTo>
                  <a:lnTo>
                    <a:pt x="50" y="11"/>
                  </a:lnTo>
                  <a:lnTo>
                    <a:pt x="50" y="8"/>
                  </a:lnTo>
                  <a:lnTo>
                    <a:pt x="45" y="3"/>
                  </a:lnTo>
                  <a:lnTo>
                    <a:pt x="43" y="0"/>
                  </a:lnTo>
                  <a:lnTo>
                    <a:pt x="38" y="1"/>
                  </a:lnTo>
                  <a:lnTo>
                    <a:pt x="33" y="3"/>
                  </a:lnTo>
                  <a:lnTo>
                    <a:pt x="35" y="8"/>
                  </a:lnTo>
                  <a:lnTo>
                    <a:pt x="36" y="11"/>
                  </a:lnTo>
                  <a:lnTo>
                    <a:pt x="35" y="10"/>
                  </a:lnTo>
                  <a:lnTo>
                    <a:pt x="31" y="6"/>
                  </a:lnTo>
                  <a:lnTo>
                    <a:pt x="31" y="11"/>
                  </a:lnTo>
                  <a:lnTo>
                    <a:pt x="31" y="13"/>
                  </a:lnTo>
                  <a:lnTo>
                    <a:pt x="30" y="11"/>
                  </a:lnTo>
                  <a:lnTo>
                    <a:pt x="26" y="10"/>
                  </a:lnTo>
                  <a:lnTo>
                    <a:pt x="23" y="10"/>
                  </a:lnTo>
                  <a:lnTo>
                    <a:pt x="20" y="11"/>
                  </a:lnTo>
                  <a:lnTo>
                    <a:pt x="18" y="13"/>
                  </a:lnTo>
                  <a:lnTo>
                    <a:pt x="16" y="15"/>
                  </a:lnTo>
                  <a:lnTo>
                    <a:pt x="16" y="16"/>
                  </a:lnTo>
                  <a:lnTo>
                    <a:pt x="18" y="20"/>
                  </a:lnTo>
                  <a:lnTo>
                    <a:pt x="18" y="23"/>
                  </a:lnTo>
                  <a:lnTo>
                    <a:pt x="18" y="25"/>
                  </a:lnTo>
                  <a:lnTo>
                    <a:pt x="15" y="21"/>
                  </a:lnTo>
                  <a:lnTo>
                    <a:pt x="11" y="16"/>
                  </a:lnTo>
                  <a:lnTo>
                    <a:pt x="10" y="23"/>
                  </a:lnTo>
                  <a:lnTo>
                    <a:pt x="8" y="25"/>
                  </a:lnTo>
                  <a:lnTo>
                    <a:pt x="6" y="25"/>
                  </a:lnTo>
                  <a:lnTo>
                    <a:pt x="3" y="21"/>
                  </a:lnTo>
                  <a:lnTo>
                    <a:pt x="1" y="21"/>
                  </a:lnTo>
                  <a:lnTo>
                    <a:pt x="0" y="21"/>
                  </a:lnTo>
                  <a:lnTo>
                    <a:pt x="3" y="25"/>
                  </a:lnTo>
                  <a:lnTo>
                    <a:pt x="5" y="26"/>
                  </a:lnTo>
                  <a:lnTo>
                    <a:pt x="3" y="28"/>
                  </a:lnTo>
                  <a:lnTo>
                    <a:pt x="1" y="28"/>
                  </a:lnTo>
                  <a:close/>
                </a:path>
              </a:pathLst>
            </a:custGeom>
            <a:solidFill>
              <a:srgbClr val="1F1A17"/>
            </a:solidFill>
            <a:ln w="9525">
              <a:noFill/>
              <a:round/>
              <a:headEnd/>
              <a:tailEnd/>
            </a:ln>
          </p:spPr>
          <p:txBody>
            <a:bodyPr/>
            <a:lstStyle/>
            <a:p>
              <a:endParaRPr lang="en-US"/>
            </a:p>
          </p:txBody>
        </p:sp>
        <p:sp>
          <p:nvSpPr>
            <p:cNvPr id="5721" name="Freeform 1625"/>
            <p:cNvSpPr>
              <a:spLocks/>
            </p:cNvSpPr>
            <p:nvPr/>
          </p:nvSpPr>
          <p:spPr bwMode="auto">
            <a:xfrm>
              <a:off x="1239" y="3024"/>
              <a:ext cx="25" cy="32"/>
            </a:xfrm>
            <a:custGeom>
              <a:avLst/>
              <a:gdLst/>
              <a:ahLst/>
              <a:cxnLst>
                <a:cxn ang="0">
                  <a:pos x="0" y="23"/>
                </a:cxn>
                <a:cxn ang="0">
                  <a:pos x="2" y="20"/>
                </a:cxn>
                <a:cxn ang="0">
                  <a:pos x="4" y="20"/>
                </a:cxn>
                <a:cxn ang="0">
                  <a:pos x="7" y="23"/>
                </a:cxn>
                <a:cxn ang="0">
                  <a:pos x="9" y="23"/>
                </a:cxn>
                <a:cxn ang="0">
                  <a:pos x="9" y="18"/>
                </a:cxn>
                <a:cxn ang="0">
                  <a:pos x="14" y="20"/>
                </a:cxn>
                <a:cxn ang="0">
                  <a:pos x="14" y="12"/>
                </a:cxn>
                <a:cxn ang="0">
                  <a:pos x="20" y="5"/>
                </a:cxn>
                <a:cxn ang="0">
                  <a:pos x="25" y="0"/>
                </a:cxn>
                <a:cxn ang="0">
                  <a:pos x="24" y="5"/>
                </a:cxn>
                <a:cxn ang="0">
                  <a:pos x="20" y="10"/>
                </a:cxn>
                <a:cxn ang="0">
                  <a:pos x="22" y="12"/>
                </a:cxn>
                <a:cxn ang="0">
                  <a:pos x="25" y="13"/>
                </a:cxn>
                <a:cxn ang="0">
                  <a:pos x="20" y="15"/>
                </a:cxn>
                <a:cxn ang="0">
                  <a:pos x="20" y="23"/>
                </a:cxn>
                <a:cxn ang="0">
                  <a:pos x="15" y="20"/>
                </a:cxn>
                <a:cxn ang="0">
                  <a:pos x="15" y="25"/>
                </a:cxn>
                <a:cxn ang="0">
                  <a:pos x="12" y="25"/>
                </a:cxn>
                <a:cxn ang="0">
                  <a:pos x="12" y="32"/>
                </a:cxn>
                <a:cxn ang="0">
                  <a:pos x="9" y="32"/>
                </a:cxn>
                <a:cxn ang="0">
                  <a:pos x="0" y="23"/>
                </a:cxn>
              </a:cxnLst>
              <a:rect l="0" t="0" r="r" b="b"/>
              <a:pathLst>
                <a:path w="25" h="32">
                  <a:moveTo>
                    <a:pt x="0" y="23"/>
                  </a:moveTo>
                  <a:lnTo>
                    <a:pt x="2" y="20"/>
                  </a:lnTo>
                  <a:lnTo>
                    <a:pt x="4" y="20"/>
                  </a:lnTo>
                  <a:lnTo>
                    <a:pt x="7" y="23"/>
                  </a:lnTo>
                  <a:lnTo>
                    <a:pt x="9" y="23"/>
                  </a:lnTo>
                  <a:lnTo>
                    <a:pt x="9" y="18"/>
                  </a:lnTo>
                  <a:lnTo>
                    <a:pt x="14" y="20"/>
                  </a:lnTo>
                  <a:lnTo>
                    <a:pt x="14" y="12"/>
                  </a:lnTo>
                  <a:lnTo>
                    <a:pt x="20" y="5"/>
                  </a:lnTo>
                  <a:lnTo>
                    <a:pt x="25" y="0"/>
                  </a:lnTo>
                  <a:lnTo>
                    <a:pt x="24" y="5"/>
                  </a:lnTo>
                  <a:lnTo>
                    <a:pt x="20" y="10"/>
                  </a:lnTo>
                  <a:lnTo>
                    <a:pt x="22" y="12"/>
                  </a:lnTo>
                  <a:lnTo>
                    <a:pt x="25" y="13"/>
                  </a:lnTo>
                  <a:lnTo>
                    <a:pt x="20" y="15"/>
                  </a:lnTo>
                  <a:lnTo>
                    <a:pt x="20" y="23"/>
                  </a:lnTo>
                  <a:lnTo>
                    <a:pt x="15" y="20"/>
                  </a:lnTo>
                  <a:lnTo>
                    <a:pt x="15" y="25"/>
                  </a:lnTo>
                  <a:lnTo>
                    <a:pt x="12" y="25"/>
                  </a:lnTo>
                  <a:lnTo>
                    <a:pt x="12" y="32"/>
                  </a:lnTo>
                  <a:lnTo>
                    <a:pt x="9" y="32"/>
                  </a:lnTo>
                  <a:lnTo>
                    <a:pt x="0" y="23"/>
                  </a:lnTo>
                  <a:close/>
                </a:path>
              </a:pathLst>
            </a:custGeom>
            <a:solidFill>
              <a:srgbClr val="1F1A17"/>
            </a:solidFill>
            <a:ln w="9525">
              <a:noFill/>
              <a:round/>
              <a:headEnd/>
              <a:tailEnd/>
            </a:ln>
          </p:spPr>
          <p:txBody>
            <a:bodyPr/>
            <a:lstStyle/>
            <a:p>
              <a:endParaRPr lang="en-US"/>
            </a:p>
          </p:txBody>
        </p:sp>
        <p:sp>
          <p:nvSpPr>
            <p:cNvPr id="5722" name="Freeform 1626"/>
            <p:cNvSpPr>
              <a:spLocks/>
            </p:cNvSpPr>
            <p:nvPr/>
          </p:nvSpPr>
          <p:spPr bwMode="auto">
            <a:xfrm>
              <a:off x="1231" y="3026"/>
              <a:ext cx="13" cy="15"/>
            </a:xfrm>
            <a:custGeom>
              <a:avLst/>
              <a:gdLst/>
              <a:ahLst/>
              <a:cxnLst>
                <a:cxn ang="0">
                  <a:pos x="0" y="15"/>
                </a:cxn>
                <a:cxn ang="0">
                  <a:pos x="2" y="11"/>
                </a:cxn>
                <a:cxn ang="0">
                  <a:pos x="5" y="8"/>
                </a:cxn>
                <a:cxn ang="0">
                  <a:pos x="10" y="3"/>
                </a:cxn>
                <a:cxn ang="0">
                  <a:pos x="12" y="0"/>
                </a:cxn>
                <a:cxn ang="0">
                  <a:pos x="13" y="3"/>
                </a:cxn>
                <a:cxn ang="0">
                  <a:pos x="5" y="10"/>
                </a:cxn>
                <a:cxn ang="0">
                  <a:pos x="5" y="15"/>
                </a:cxn>
                <a:cxn ang="0">
                  <a:pos x="0" y="15"/>
                </a:cxn>
              </a:cxnLst>
              <a:rect l="0" t="0" r="r" b="b"/>
              <a:pathLst>
                <a:path w="13" h="15">
                  <a:moveTo>
                    <a:pt x="0" y="15"/>
                  </a:moveTo>
                  <a:lnTo>
                    <a:pt x="2" y="11"/>
                  </a:lnTo>
                  <a:lnTo>
                    <a:pt x="5" y="8"/>
                  </a:lnTo>
                  <a:lnTo>
                    <a:pt x="10" y="3"/>
                  </a:lnTo>
                  <a:lnTo>
                    <a:pt x="12" y="0"/>
                  </a:lnTo>
                  <a:lnTo>
                    <a:pt x="13" y="3"/>
                  </a:lnTo>
                  <a:lnTo>
                    <a:pt x="5" y="10"/>
                  </a:lnTo>
                  <a:lnTo>
                    <a:pt x="5" y="15"/>
                  </a:lnTo>
                  <a:lnTo>
                    <a:pt x="0" y="15"/>
                  </a:lnTo>
                  <a:close/>
                </a:path>
              </a:pathLst>
            </a:custGeom>
            <a:solidFill>
              <a:srgbClr val="1F1A17"/>
            </a:solidFill>
            <a:ln w="9525">
              <a:noFill/>
              <a:round/>
              <a:headEnd/>
              <a:tailEnd/>
            </a:ln>
          </p:spPr>
          <p:txBody>
            <a:bodyPr/>
            <a:lstStyle/>
            <a:p>
              <a:endParaRPr lang="en-US"/>
            </a:p>
          </p:txBody>
        </p:sp>
        <p:sp>
          <p:nvSpPr>
            <p:cNvPr id="5723" name="Freeform 1627"/>
            <p:cNvSpPr>
              <a:spLocks/>
            </p:cNvSpPr>
            <p:nvPr/>
          </p:nvSpPr>
          <p:spPr bwMode="auto">
            <a:xfrm>
              <a:off x="1223" y="3019"/>
              <a:ext cx="16" cy="22"/>
            </a:xfrm>
            <a:custGeom>
              <a:avLst/>
              <a:gdLst/>
              <a:ahLst/>
              <a:cxnLst>
                <a:cxn ang="0">
                  <a:pos x="0" y="22"/>
                </a:cxn>
                <a:cxn ang="0">
                  <a:pos x="1" y="18"/>
                </a:cxn>
                <a:cxn ang="0">
                  <a:pos x="3" y="13"/>
                </a:cxn>
                <a:cxn ang="0">
                  <a:pos x="6" y="12"/>
                </a:cxn>
                <a:cxn ang="0">
                  <a:pos x="6" y="10"/>
                </a:cxn>
                <a:cxn ang="0">
                  <a:pos x="10" y="5"/>
                </a:cxn>
                <a:cxn ang="0">
                  <a:pos x="11" y="0"/>
                </a:cxn>
                <a:cxn ang="0">
                  <a:pos x="16" y="2"/>
                </a:cxn>
                <a:cxn ang="0">
                  <a:pos x="15" y="3"/>
                </a:cxn>
                <a:cxn ang="0">
                  <a:pos x="13" y="7"/>
                </a:cxn>
                <a:cxn ang="0">
                  <a:pos x="11" y="10"/>
                </a:cxn>
                <a:cxn ang="0">
                  <a:pos x="8" y="12"/>
                </a:cxn>
                <a:cxn ang="0">
                  <a:pos x="6" y="20"/>
                </a:cxn>
                <a:cxn ang="0">
                  <a:pos x="0" y="22"/>
                </a:cxn>
              </a:cxnLst>
              <a:rect l="0" t="0" r="r" b="b"/>
              <a:pathLst>
                <a:path w="16" h="22">
                  <a:moveTo>
                    <a:pt x="0" y="22"/>
                  </a:moveTo>
                  <a:lnTo>
                    <a:pt x="1" y="18"/>
                  </a:lnTo>
                  <a:lnTo>
                    <a:pt x="3" y="13"/>
                  </a:lnTo>
                  <a:lnTo>
                    <a:pt x="6" y="12"/>
                  </a:lnTo>
                  <a:lnTo>
                    <a:pt x="6" y="10"/>
                  </a:lnTo>
                  <a:lnTo>
                    <a:pt x="10" y="5"/>
                  </a:lnTo>
                  <a:lnTo>
                    <a:pt x="11" y="0"/>
                  </a:lnTo>
                  <a:lnTo>
                    <a:pt x="16" y="2"/>
                  </a:lnTo>
                  <a:lnTo>
                    <a:pt x="15" y="3"/>
                  </a:lnTo>
                  <a:lnTo>
                    <a:pt x="13" y="7"/>
                  </a:lnTo>
                  <a:lnTo>
                    <a:pt x="11" y="10"/>
                  </a:lnTo>
                  <a:lnTo>
                    <a:pt x="8" y="12"/>
                  </a:lnTo>
                  <a:lnTo>
                    <a:pt x="6" y="20"/>
                  </a:lnTo>
                  <a:lnTo>
                    <a:pt x="0" y="22"/>
                  </a:lnTo>
                  <a:close/>
                </a:path>
              </a:pathLst>
            </a:custGeom>
            <a:solidFill>
              <a:srgbClr val="1F1A17"/>
            </a:solidFill>
            <a:ln w="9525">
              <a:noFill/>
              <a:round/>
              <a:headEnd/>
              <a:tailEnd/>
            </a:ln>
          </p:spPr>
          <p:txBody>
            <a:bodyPr/>
            <a:lstStyle/>
            <a:p>
              <a:endParaRPr lang="en-US"/>
            </a:p>
          </p:txBody>
        </p:sp>
        <p:sp>
          <p:nvSpPr>
            <p:cNvPr id="5724" name="Freeform 1628"/>
            <p:cNvSpPr>
              <a:spLocks/>
            </p:cNvSpPr>
            <p:nvPr/>
          </p:nvSpPr>
          <p:spPr bwMode="auto">
            <a:xfrm>
              <a:off x="1009" y="2868"/>
              <a:ext cx="103" cy="149"/>
            </a:xfrm>
            <a:custGeom>
              <a:avLst/>
              <a:gdLst/>
              <a:ahLst/>
              <a:cxnLst>
                <a:cxn ang="0">
                  <a:pos x="15" y="2"/>
                </a:cxn>
                <a:cxn ang="0">
                  <a:pos x="18" y="7"/>
                </a:cxn>
                <a:cxn ang="0">
                  <a:pos x="23" y="22"/>
                </a:cxn>
                <a:cxn ang="0">
                  <a:pos x="26" y="27"/>
                </a:cxn>
                <a:cxn ang="0">
                  <a:pos x="33" y="32"/>
                </a:cxn>
                <a:cxn ang="0">
                  <a:pos x="38" y="39"/>
                </a:cxn>
                <a:cxn ang="0">
                  <a:pos x="47" y="46"/>
                </a:cxn>
                <a:cxn ang="0">
                  <a:pos x="53" y="46"/>
                </a:cxn>
                <a:cxn ang="0">
                  <a:pos x="63" y="47"/>
                </a:cxn>
                <a:cxn ang="0">
                  <a:pos x="70" y="51"/>
                </a:cxn>
                <a:cxn ang="0">
                  <a:pos x="72" y="54"/>
                </a:cxn>
                <a:cxn ang="0">
                  <a:pos x="73" y="64"/>
                </a:cxn>
                <a:cxn ang="0">
                  <a:pos x="80" y="77"/>
                </a:cxn>
                <a:cxn ang="0">
                  <a:pos x="87" y="82"/>
                </a:cxn>
                <a:cxn ang="0">
                  <a:pos x="93" y="81"/>
                </a:cxn>
                <a:cxn ang="0">
                  <a:pos x="95" y="84"/>
                </a:cxn>
                <a:cxn ang="0">
                  <a:pos x="90" y="87"/>
                </a:cxn>
                <a:cxn ang="0">
                  <a:pos x="90" y="94"/>
                </a:cxn>
                <a:cxn ang="0">
                  <a:pos x="95" y="102"/>
                </a:cxn>
                <a:cxn ang="0">
                  <a:pos x="97" y="112"/>
                </a:cxn>
                <a:cxn ang="0">
                  <a:pos x="97" y="118"/>
                </a:cxn>
                <a:cxn ang="0">
                  <a:pos x="93" y="121"/>
                </a:cxn>
                <a:cxn ang="0">
                  <a:pos x="95" y="129"/>
                </a:cxn>
                <a:cxn ang="0">
                  <a:pos x="100" y="143"/>
                </a:cxn>
                <a:cxn ang="0">
                  <a:pos x="97" y="146"/>
                </a:cxn>
                <a:cxn ang="0">
                  <a:pos x="88" y="134"/>
                </a:cxn>
                <a:cxn ang="0">
                  <a:pos x="83" y="121"/>
                </a:cxn>
                <a:cxn ang="0">
                  <a:pos x="78" y="116"/>
                </a:cxn>
                <a:cxn ang="0">
                  <a:pos x="75" y="112"/>
                </a:cxn>
                <a:cxn ang="0">
                  <a:pos x="73" y="106"/>
                </a:cxn>
                <a:cxn ang="0">
                  <a:pos x="67" y="92"/>
                </a:cxn>
                <a:cxn ang="0">
                  <a:pos x="65" y="79"/>
                </a:cxn>
                <a:cxn ang="0">
                  <a:pos x="60" y="77"/>
                </a:cxn>
                <a:cxn ang="0">
                  <a:pos x="48" y="77"/>
                </a:cxn>
                <a:cxn ang="0">
                  <a:pos x="50" y="71"/>
                </a:cxn>
                <a:cxn ang="0">
                  <a:pos x="53" y="62"/>
                </a:cxn>
                <a:cxn ang="0">
                  <a:pos x="45" y="62"/>
                </a:cxn>
                <a:cxn ang="0">
                  <a:pos x="37" y="64"/>
                </a:cxn>
                <a:cxn ang="0">
                  <a:pos x="32" y="61"/>
                </a:cxn>
                <a:cxn ang="0">
                  <a:pos x="30" y="52"/>
                </a:cxn>
                <a:cxn ang="0">
                  <a:pos x="25" y="47"/>
                </a:cxn>
                <a:cxn ang="0">
                  <a:pos x="18" y="47"/>
                </a:cxn>
                <a:cxn ang="0">
                  <a:pos x="20" y="41"/>
                </a:cxn>
                <a:cxn ang="0">
                  <a:pos x="18" y="36"/>
                </a:cxn>
                <a:cxn ang="0">
                  <a:pos x="15" y="31"/>
                </a:cxn>
                <a:cxn ang="0">
                  <a:pos x="6" y="21"/>
                </a:cxn>
                <a:cxn ang="0">
                  <a:pos x="1" y="12"/>
                </a:cxn>
                <a:cxn ang="0">
                  <a:pos x="1" y="7"/>
                </a:cxn>
                <a:cxn ang="0">
                  <a:pos x="8" y="12"/>
                </a:cxn>
                <a:cxn ang="0">
                  <a:pos x="13" y="9"/>
                </a:cxn>
              </a:cxnLst>
              <a:rect l="0" t="0" r="r" b="b"/>
              <a:pathLst>
                <a:path w="103" h="149">
                  <a:moveTo>
                    <a:pt x="10" y="0"/>
                  </a:moveTo>
                  <a:lnTo>
                    <a:pt x="15" y="2"/>
                  </a:lnTo>
                  <a:lnTo>
                    <a:pt x="20" y="4"/>
                  </a:lnTo>
                  <a:lnTo>
                    <a:pt x="18" y="7"/>
                  </a:lnTo>
                  <a:lnTo>
                    <a:pt x="18" y="14"/>
                  </a:lnTo>
                  <a:lnTo>
                    <a:pt x="23" y="22"/>
                  </a:lnTo>
                  <a:lnTo>
                    <a:pt x="23" y="29"/>
                  </a:lnTo>
                  <a:lnTo>
                    <a:pt x="26" y="27"/>
                  </a:lnTo>
                  <a:lnTo>
                    <a:pt x="30" y="27"/>
                  </a:lnTo>
                  <a:lnTo>
                    <a:pt x="33" y="32"/>
                  </a:lnTo>
                  <a:lnTo>
                    <a:pt x="35" y="36"/>
                  </a:lnTo>
                  <a:lnTo>
                    <a:pt x="38" y="39"/>
                  </a:lnTo>
                  <a:lnTo>
                    <a:pt x="42" y="41"/>
                  </a:lnTo>
                  <a:lnTo>
                    <a:pt x="47" y="46"/>
                  </a:lnTo>
                  <a:lnTo>
                    <a:pt x="50" y="46"/>
                  </a:lnTo>
                  <a:lnTo>
                    <a:pt x="53" y="46"/>
                  </a:lnTo>
                  <a:lnTo>
                    <a:pt x="58" y="42"/>
                  </a:lnTo>
                  <a:lnTo>
                    <a:pt x="63" y="47"/>
                  </a:lnTo>
                  <a:lnTo>
                    <a:pt x="67" y="51"/>
                  </a:lnTo>
                  <a:lnTo>
                    <a:pt x="70" y="51"/>
                  </a:lnTo>
                  <a:lnTo>
                    <a:pt x="75" y="51"/>
                  </a:lnTo>
                  <a:lnTo>
                    <a:pt x="72" y="54"/>
                  </a:lnTo>
                  <a:lnTo>
                    <a:pt x="68" y="57"/>
                  </a:lnTo>
                  <a:lnTo>
                    <a:pt x="73" y="64"/>
                  </a:lnTo>
                  <a:lnTo>
                    <a:pt x="75" y="72"/>
                  </a:lnTo>
                  <a:lnTo>
                    <a:pt x="80" y="77"/>
                  </a:lnTo>
                  <a:lnTo>
                    <a:pt x="83" y="84"/>
                  </a:lnTo>
                  <a:lnTo>
                    <a:pt x="87" y="82"/>
                  </a:lnTo>
                  <a:lnTo>
                    <a:pt x="92" y="81"/>
                  </a:lnTo>
                  <a:lnTo>
                    <a:pt x="93" y="81"/>
                  </a:lnTo>
                  <a:lnTo>
                    <a:pt x="95" y="81"/>
                  </a:lnTo>
                  <a:lnTo>
                    <a:pt x="95" y="84"/>
                  </a:lnTo>
                  <a:lnTo>
                    <a:pt x="95" y="87"/>
                  </a:lnTo>
                  <a:lnTo>
                    <a:pt x="90" y="87"/>
                  </a:lnTo>
                  <a:lnTo>
                    <a:pt x="83" y="91"/>
                  </a:lnTo>
                  <a:lnTo>
                    <a:pt x="90" y="94"/>
                  </a:lnTo>
                  <a:lnTo>
                    <a:pt x="98" y="94"/>
                  </a:lnTo>
                  <a:lnTo>
                    <a:pt x="95" y="102"/>
                  </a:lnTo>
                  <a:lnTo>
                    <a:pt x="92" y="106"/>
                  </a:lnTo>
                  <a:lnTo>
                    <a:pt x="97" y="112"/>
                  </a:lnTo>
                  <a:lnTo>
                    <a:pt x="100" y="119"/>
                  </a:lnTo>
                  <a:lnTo>
                    <a:pt x="97" y="118"/>
                  </a:lnTo>
                  <a:lnTo>
                    <a:pt x="95" y="119"/>
                  </a:lnTo>
                  <a:lnTo>
                    <a:pt x="93" y="121"/>
                  </a:lnTo>
                  <a:lnTo>
                    <a:pt x="93" y="123"/>
                  </a:lnTo>
                  <a:lnTo>
                    <a:pt x="95" y="129"/>
                  </a:lnTo>
                  <a:lnTo>
                    <a:pt x="97" y="136"/>
                  </a:lnTo>
                  <a:lnTo>
                    <a:pt x="100" y="143"/>
                  </a:lnTo>
                  <a:lnTo>
                    <a:pt x="103" y="149"/>
                  </a:lnTo>
                  <a:lnTo>
                    <a:pt x="97" y="146"/>
                  </a:lnTo>
                  <a:lnTo>
                    <a:pt x="90" y="144"/>
                  </a:lnTo>
                  <a:lnTo>
                    <a:pt x="88" y="134"/>
                  </a:lnTo>
                  <a:lnTo>
                    <a:pt x="85" y="126"/>
                  </a:lnTo>
                  <a:lnTo>
                    <a:pt x="83" y="121"/>
                  </a:lnTo>
                  <a:lnTo>
                    <a:pt x="80" y="118"/>
                  </a:lnTo>
                  <a:lnTo>
                    <a:pt x="78" y="116"/>
                  </a:lnTo>
                  <a:lnTo>
                    <a:pt x="75" y="114"/>
                  </a:lnTo>
                  <a:lnTo>
                    <a:pt x="75" y="112"/>
                  </a:lnTo>
                  <a:lnTo>
                    <a:pt x="75" y="109"/>
                  </a:lnTo>
                  <a:lnTo>
                    <a:pt x="73" y="106"/>
                  </a:lnTo>
                  <a:lnTo>
                    <a:pt x="72" y="101"/>
                  </a:lnTo>
                  <a:lnTo>
                    <a:pt x="67" y="92"/>
                  </a:lnTo>
                  <a:lnTo>
                    <a:pt x="63" y="87"/>
                  </a:lnTo>
                  <a:lnTo>
                    <a:pt x="65" y="79"/>
                  </a:lnTo>
                  <a:lnTo>
                    <a:pt x="65" y="71"/>
                  </a:lnTo>
                  <a:lnTo>
                    <a:pt x="60" y="77"/>
                  </a:lnTo>
                  <a:lnTo>
                    <a:pt x="55" y="82"/>
                  </a:lnTo>
                  <a:lnTo>
                    <a:pt x="48" y="77"/>
                  </a:lnTo>
                  <a:lnTo>
                    <a:pt x="45" y="71"/>
                  </a:lnTo>
                  <a:lnTo>
                    <a:pt x="50" y="71"/>
                  </a:lnTo>
                  <a:lnTo>
                    <a:pt x="52" y="67"/>
                  </a:lnTo>
                  <a:lnTo>
                    <a:pt x="53" y="62"/>
                  </a:lnTo>
                  <a:lnTo>
                    <a:pt x="50" y="57"/>
                  </a:lnTo>
                  <a:lnTo>
                    <a:pt x="45" y="62"/>
                  </a:lnTo>
                  <a:lnTo>
                    <a:pt x="40" y="64"/>
                  </a:lnTo>
                  <a:lnTo>
                    <a:pt x="37" y="64"/>
                  </a:lnTo>
                  <a:lnTo>
                    <a:pt x="35" y="62"/>
                  </a:lnTo>
                  <a:lnTo>
                    <a:pt x="32" y="61"/>
                  </a:lnTo>
                  <a:lnTo>
                    <a:pt x="30" y="57"/>
                  </a:lnTo>
                  <a:lnTo>
                    <a:pt x="30" y="52"/>
                  </a:lnTo>
                  <a:lnTo>
                    <a:pt x="30" y="49"/>
                  </a:lnTo>
                  <a:lnTo>
                    <a:pt x="25" y="47"/>
                  </a:lnTo>
                  <a:lnTo>
                    <a:pt x="20" y="47"/>
                  </a:lnTo>
                  <a:lnTo>
                    <a:pt x="18" y="47"/>
                  </a:lnTo>
                  <a:lnTo>
                    <a:pt x="18" y="46"/>
                  </a:lnTo>
                  <a:lnTo>
                    <a:pt x="20" y="41"/>
                  </a:lnTo>
                  <a:lnTo>
                    <a:pt x="20" y="37"/>
                  </a:lnTo>
                  <a:lnTo>
                    <a:pt x="18" y="36"/>
                  </a:lnTo>
                  <a:lnTo>
                    <a:pt x="13" y="34"/>
                  </a:lnTo>
                  <a:lnTo>
                    <a:pt x="15" y="31"/>
                  </a:lnTo>
                  <a:lnTo>
                    <a:pt x="15" y="27"/>
                  </a:lnTo>
                  <a:lnTo>
                    <a:pt x="6" y="21"/>
                  </a:lnTo>
                  <a:lnTo>
                    <a:pt x="0" y="14"/>
                  </a:lnTo>
                  <a:lnTo>
                    <a:pt x="1" y="12"/>
                  </a:lnTo>
                  <a:lnTo>
                    <a:pt x="3" y="12"/>
                  </a:lnTo>
                  <a:lnTo>
                    <a:pt x="1" y="7"/>
                  </a:lnTo>
                  <a:lnTo>
                    <a:pt x="0" y="4"/>
                  </a:lnTo>
                  <a:lnTo>
                    <a:pt x="8" y="12"/>
                  </a:lnTo>
                  <a:lnTo>
                    <a:pt x="16" y="19"/>
                  </a:lnTo>
                  <a:lnTo>
                    <a:pt x="13" y="9"/>
                  </a:lnTo>
                  <a:lnTo>
                    <a:pt x="10" y="0"/>
                  </a:lnTo>
                  <a:close/>
                </a:path>
              </a:pathLst>
            </a:custGeom>
            <a:solidFill>
              <a:srgbClr val="1F1A17"/>
            </a:solidFill>
            <a:ln w="9525">
              <a:noFill/>
              <a:round/>
              <a:headEnd/>
              <a:tailEnd/>
            </a:ln>
          </p:spPr>
          <p:txBody>
            <a:bodyPr/>
            <a:lstStyle/>
            <a:p>
              <a:endParaRPr lang="en-US"/>
            </a:p>
          </p:txBody>
        </p:sp>
        <p:sp>
          <p:nvSpPr>
            <p:cNvPr id="5725" name="Freeform 1629"/>
            <p:cNvSpPr>
              <a:spLocks/>
            </p:cNvSpPr>
            <p:nvPr/>
          </p:nvSpPr>
          <p:spPr bwMode="auto">
            <a:xfrm>
              <a:off x="1000" y="2902"/>
              <a:ext cx="51" cy="70"/>
            </a:xfrm>
            <a:custGeom>
              <a:avLst/>
              <a:gdLst/>
              <a:ahLst/>
              <a:cxnLst>
                <a:cxn ang="0">
                  <a:pos x="27" y="25"/>
                </a:cxn>
                <a:cxn ang="0">
                  <a:pos x="27" y="20"/>
                </a:cxn>
                <a:cxn ang="0">
                  <a:pos x="24" y="13"/>
                </a:cxn>
                <a:cxn ang="0">
                  <a:pos x="14" y="8"/>
                </a:cxn>
                <a:cxn ang="0">
                  <a:pos x="2" y="0"/>
                </a:cxn>
                <a:cxn ang="0">
                  <a:pos x="2" y="3"/>
                </a:cxn>
                <a:cxn ang="0">
                  <a:pos x="0" y="7"/>
                </a:cxn>
                <a:cxn ang="0">
                  <a:pos x="5" y="10"/>
                </a:cxn>
                <a:cxn ang="0">
                  <a:pos x="10" y="13"/>
                </a:cxn>
                <a:cxn ang="0">
                  <a:pos x="5" y="18"/>
                </a:cxn>
                <a:cxn ang="0">
                  <a:pos x="0" y="23"/>
                </a:cxn>
                <a:cxn ang="0">
                  <a:pos x="2" y="25"/>
                </a:cxn>
                <a:cxn ang="0">
                  <a:pos x="4" y="25"/>
                </a:cxn>
                <a:cxn ang="0">
                  <a:pos x="9" y="23"/>
                </a:cxn>
                <a:cxn ang="0">
                  <a:pos x="12" y="20"/>
                </a:cxn>
                <a:cxn ang="0">
                  <a:pos x="10" y="25"/>
                </a:cxn>
                <a:cxn ang="0">
                  <a:pos x="9" y="28"/>
                </a:cxn>
                <a:cxn ang="0">
                  <a:pos x="12" y="27"/>
                </a:cxn>
                <a:cxn ang="0">
                  <a:pos x="15" y="23"/>
                </a:cxn>
                <a:cxn ang="0">
                  <a:pos x="15" y="30"/>
                </a:cxn>
                <a:cxn ang="0">
                  <a:pos x="14" y="35"/>
                </a:cxn>
                <a:cxn ang="0">
                  <a:pos x="17" y="30"/>
                </a:cxn>
                <a:cxn ang="0">
                  <a:pos x="19" y="28"/>
                </a:cxn>
                <a:cxn ang="0">
                  <a:pos x="19" y="33"/>
                </a:cxn>
                <a:cxn ang="0">
                  <a:pos x="17" y="40"/>
                </a:cxn>
                <a:cxn ang="0">
                  <a:pos x="20" y="37"/>
                </a:cxn>
                <a:cxn ang="0">
                  <a:pos x="22" y="37"/>
                </a:cxn>
                <a:cxn ang="0">
                  <a:pos x="24" y="37"/>
                </a:cxn>
                <a:cxn ang="0">
                  <a:pos x="25" y="37"/>
                </a:cxn>
                <a:cxn ang="0">
                  <a:pos x="29" y="42"/>
                </a:cxn>
                <a:cxn ang="0">
                  <a:pos x="30" y="48"/>
                </a:cxn>
                <a:cxn ang="0">
                  <a:pos x="32" y="48"/>
                </a:cxn>
                <a:cxn ang="0">
                  <a:pos x="34" y="48"/>
                </a:cxn>
                <a:cxn ang="0">
                  <a:pos x="35" y="50"/>
                </a:cxn>
                <a:cxn ang="0">
                  <a:pos x="35" y="52"/>
                </a:cxn>
                <a:cxn ang="0">
                  <a:pos x="35" y="55"/>
                </a:cxn>
                <a:cxn ang="0">
                  <a:pos x="30" y="58"/>
                </a:cxn>
                <a:cxn ang="0">
                  <a:pos x="25" y="57"/>
                </a:cxn>
                <a:cxn ang="0">
                  <a:pos x="19" y="57"/>
                </a:cxn>
                <a:cxn ang="0">
                  <a:pos x="14" y="55"/>
                </a:cxn>
                <a:cxn ang="0">
                  <a:pos x="7" y="52"/>
                </a:cxn>
                <a:cxn ang="0">
                  <a:pos x="14" y="57"/>
                </a:cxn>
                <a:cxn ang="0">
                  <a:pos x="20" y="60"/>
                </a:cxn>
                <a:cxn ang="0">
                  <a:pos x="27" y="63"/>
                </a:cxn>
                <a:cxn ang="0">
                  <a:pos x="34" y="65"/>
                </a:cxn>
                <a:cxn ang="0">
                  <a:pos x="37" y="62"/>
                </a:cxn>
                <a:cxn ang="0">
                  <a:pos x="39" y="58"/>
                </a:cxn>
                <a:cxn ang="0">
                  <a:pos x="42" y="65"/>
                </a:cxn>
                <a:cxn ang="0">
                  <a:pos x="46" y="70"/>
                </a:cxn>
                <a:cxn ang="0">
                  <a:pos x="49" y="63"/>
                </a:cxn>
                <a:cxn ang="0">
                  <a:pos x="51" y="57"/>
                </a:cxn>
                <a:cxn ang="0">
                  <a:pos x="44" y="50"/>
                </a:cxn>
                <a:cxn ang="0">
                  <a:pos x="39" y="43"/>
                </a:cxn>
                <a:cxn ang="0">
                  <a:pos x="35" y="37"/>
                </a:cxn>
                <a:cxn ang="0">
                  <a:pos x="35" y="32"/>
                </a:cxn>
                <a:cxn ang="0">
                  <a:pos x="32" y="27"/>
                </a:cxn>
                <a:cxn ang="0">
                  <a:pos x="30" y="23"/>
                </a:cxn>
                <a:cxn ang="0">
                  <a:pos x="29" y="23"/>
                </a:cxn>
                <a:cxn ang="0">
                  <a:pos x="27" y="25"/>
                </a:cxn>
              </a:cxnLst>
              <a:rect l="0" t="0" r="r" b="b"/>
              <a:pathLst>
                <a:path w="51" h="70">
                  <a:moveTo>
                    <a:pt x="27" y="25"/>
                  </a:moveTo>
                  <a:lnTo>
                    <a:pt x="27" y="20"/>
                  </a:lnTo>
                  <a:lnTo>
                    <a:pt x="24" y="13"/>
                  </a:lnTo>
                  <a:lnTo>
                    <a:pt x="14" y="8"/>
                  </a:lnTo>
                  <a:lnTo>
                    <a:pt x="2" y="0"/>
                  </a:lnTo>
                  <a:lnTo>
                    <a:pt x="2" y="3"/>
                  </a:lnTo>
                  <a:lnTo>
                    <a:pt x="0" y="7"/>
                  </a:lnTo>
                  <a:lnTo>
                    <a:pt x="5" y="10"/>
                  </a:lnTo>
                  <a:lnTo>
                    <a:pt x="10" y="13"/>
                  </a:lnTo>
                  <a:lnTo>
                    <a:pt x="5" y="18"/>
                  </a:lnTo>
                  <a:lnTo>
                    <a:pt x="0" y="23"/>
                  </a:lnTo>
                  <a:lnTo>
                    <a:pt x="2" y="25"/>
                  </a:lnTo>
                  <a:lnTo>
                    <a:pt x="4" y="25"/>
                  </a:lnTo>
                  <a:lnTo>
                    <a:pt x="9" y="23"/>
                  </a:lnTo>
                  <a:lnTo>
                    <a:pt x="12" y="20"/>
                  </a:lnTo>
                  <a:lnTo>
                    <a:pt x="10" y="25"/>
                  </a:lnTo>
                  <a:lnTo>
                    <a:pt x="9" y="28"/>
                  </a:lnTo>
                  <a:lnTo>
                    <a:pt x="12" y="27"/>
                  </a:lnTo>
                  <a:lnTo>
                    <a:pt x="15" y="23"/>
                  </a:lnTo>
                  <a:lnTo>
                    <a:pt x="15" y="30"/>
                  </a:lnTo>
                  <a:lnTo>
                    <a:pt x="14" y="35"/>
                  </a:lnTo>
                  <a:lnTo>
                    <a:pt x="17" y="30"/>
                  </a:lnTo>
                  <a:lnTo>
                    <a:pt x="19" y="28"/>
                  </a:lnTo>
                  <a:lnTo>
                    <a:pt x="19" y="33"/>
                  </a:lnTo>
                  <a:lnTo>
                    <a:pt x="17" y="40"/>
                  </a:lnTo>
                  <a:lnTo>
                    <a:pt x="20" y="37"/>
                  </a:lnTo>
                  <a:lnTo>
                    <a:pt x="22" y="37"/>
                  </a:lnTo>
                  <a:lnTo>
                    <a:pt x="24" y="37"/>
                  </a:lnTo>
                  <a:lnTo>
                    <a:pt x="25" y="37"/>
                  </a:lnTo>
                  <a:lnTo>
                    <a:pt x="29" y="42"/>
                  </a:lnTo>
                  <a:lnTo>
                    <a:pt x="30" y="48"/>
                  </a:lnTo>
                  <a:lnTo>
                    <a:pt x="32" y="48"/>
                  </a:lnTo>
                  <a:lnTo>
                    <a:pt x="34" y="48"/>
                  </a:lnTo>
                  <a:lnTo>
                    <a:pt x="35" y="50"/>
                  </a:lnTo>
                  <a:lnTo>
                    <a:pt x="35" y="52"/>
                  </a:lnTo>
                  <a:lnTo>
                    <a:pt x="35" y="55"/>
                  </a:lnTo>
                  <a:lnTo>
                    <a:pt x="30" y="58"/>
                  </a:lnTo>
                  <a:lnTo>
                    <a:pt x="25" y="57"/>
                  </a:lnTo>
                  <a:lnTo>
                    <a:pt x="19" y="57"/>
                  </a:lnTo>
                  <a:lnTo>
                    <a:pt x="14" y="55"/>
                  </a:lnTo>
                  <a:lnTo>
                    <a:pt x="7" y="52"/>
                  </a:lnTo>
                  <a:lnTo>
                    <a:pt x="14" y="57"/>
                  </a:lnTo>
                  <a:lnTo>
                    <a:pt x="20" y="60"/>
                  </a:lnTo>
                  <a:lnTo>
                    <a:pt x="27" y="63"/>
                  </a:lnTo>
                  <a:lnTo>
                    <a:pt x="34" y="65"/>
                  </a:lnTo>
                  <a:lnTo>
                    <a:pt x="37" y="62"/>
                  </a:lnTo>
                  <a:lnTo>
                    <a:pt x="39" y="58"/>
                  </a:lnTo>
                  <a:lnTo>
                    <a:pt x="42" y="65"/>
                  </a:lnTo>
                  <a:lnTo>
                    <a:pt x="46" y="70"/>
                  </a:lnTo>
                  <a:lnTo>
                    <a:pt x="49" y="63"/>
                  </a:lnTo>
                  <a:lnTo>
                    <a:pt x="51" y="57"/>
                  </a:lnTo>
                  <a:lnTo>
                    <a:pt x="44" y="50"/>
                  </a:lnTo>
                  <a:lnTo>
                    <a:pt x="39" y="43"/>
                  </a:lnTo>
                  <a:lnTo>
                    <a:pt x="35" y="37"/>
                  </a:lnTo>
                  <a:lnTo>
                    <a:pt x="35" y="32"/>
                  </a:lnTo>
                  <a:lnTo>
                    <a:pt x="32" y="27"/>
                  </a:lnTo>
                  <a:lnTo>
                    <a:pt x="30" y="23"/>
                  </a:lnTo>
                  <a:lnTo>
                    <a:pt x="29" y="23"/>
                  </a:lnTo>
                  <a:lnTo>
                    <a:pt x="27" y="25"/>
                  </a:lnTo>
                  <a:close/>
                </a:path>
              </a:pathLst>
            </a:custGeom>
            <a:solidFill>
              <a:srgbClr val="1F1A17"/>
            </a:solidFill>
            <a:ln w="9525">
              <a:noFill/>
              <a:round/>
              <a:headEnd/>
              <a:tailEnd/>
            </a:ln>
          </p:spPr>
          <p:txBody>
            <a:bodyPr/>
            <a:lstStyle/>
            <a:p>
              <a:endParaRPr lang="en-US"/>
            </a:p>
          </p:txBody>
        </p:sp>
        <p:sp>
          <p:nvSpPr>
            <p:cNvPr id="5726" name="Freeform 1630"/>
            <p:cNvSpPr>
              <a:spLocks/>
            </p:cNvSpPr>
            <p:nvPr/>
          </p:nvSpPr>
          <p:spPr bwMode="auto">
            <a:xfrm>
              <a:off x="984" y="2937"/>
              <a:ext cx="112" cy="102"/>
            </a:xfrm>
            <a:custGeom>
              <a:avLst/>
              <a:gdLst/>
              <a:ahLst/>
              <a:cxnLst>
                <a:cxn ang="0">
                  <a:pos x="0" y="3"/>
                </a:cxn>
                <a:cxn ang="0">
                  <a:pos x="5" y="8"/>
                </a:cxn>
                <a:cxn ang="0">
                  <a:pos x="1" y="15"/>
                </a:cxn>
                <a:cxn ang="0">
                  <a:pos x="5" y="20"/>
                </a:cxn>
                <a:cxn ang="0">
                  <a:pos x="10" y="30"/>
                </a:cxn>
                <a:cxn ang="0">
                  <a:pos x="11" y="40"/>
                </a:cxn>
                <a:cxn ang="0">
                  <a:pos x="16" y="45"/>
                </a:cxn>
                <a:cxn ang="0">
                  <a:pos x="18" y="49"/>
                </a:cxn>
                <a:cxn ang="0">
                  <a:pos x="20" y="57"/>
                </a:cxn>
                <a:cxn ang="0">
                  <a:pos x="28" y="59"/>
                </a:cxn>
                <a:cxn ang="0">
                  <a:pos x="30" y="62"/>
                </a:cxn>
                <a:cxn ang="0">
                  <a:pos x="35" y="72"/>
                </a:cxn>
                <a:cxn ang="0">
                  <a:pos x="40" y="70"/>
                </a:cxn>
                <a:cxn ang="0">
                  <a:pos x="41" y="70"/>
                </a:cxn>
                <a:cxn ang="0">
                  <a:pos x="45" y="79"/>
                </a:cxn>
                <a:cxn ang="0">
                  <a:pos x="48" y="75"/>
                </a:cxn>
                <a:cxn ang="0">
                  <a:pos x="50" y="75"/>
                </a:cxn>
                <a:cxn ang="0">
                  <a:pos x="55" y="74"/>
                </a:cxn>
                <a:cxn ang="0">
                  <a:pos x="58" y="74"/>
                </a:cxn>
                <a:cxn ang="0">
                  <a:pos x="63" y="77"/>
                </a:cxn>
                <a:cxn ang="0">
                  <a:pos x="68" y="82"/>
                </a:cxn>
                <a:cxn ang="0">
                  <a:pos x="72" y="87"/>
                </a:cxn>
                <a:cxn ang="0">
                  <a:pos x="77" y="80"/>
                </a:cxn>
                <a:cxn ang="0">
                  <a:pos x="78" y="79"/>
                </a:cxn>
                <a:cxn ang="0">
                  <a:pos x="83" y="84"/>
                </a:cxn>
                <a:cxn ang="0">
                  <a:pos x="87" y="84"/>
                </a:cxn>
                <a:cxn ang="0">
                  <a:pos x="92" y="79"/>
                </a:cxn>
                <a:cxn ang="0">
                  <a:pos x="93" y="80"/>
                </a:cxn>
                <a:cxn ang="0">
                  <a:pos x="95" y="87"/>
                </a:cxn>
                <a:cxn ang="0">
                  <a:pos x="98" y="99"/>
                </a:cxn>
                <a:cxn ang="0">
                  <a:pos x="105" y="102"/>
                </a:cxn>
                <a:cxn ang="0">
                  <a:pos x="112" y="95"/>
                </a:cxn>
                <a:cxn ang="0">
                  <a:pos x="108" y="92"/>
                </a:cxn>
                <a:cxn ang="0">
                  <a:pos x="105" y="89"/>
                </a:cxn>
                <a:cxn ang="0">
                  <a:pos x="103" y="82"/>
                </a:cxn>
                <a:cxn ang="0">
                  <a:pos x="103" y="75"/>
                </a:cxn>
                <a:cxn ang="0">
                  <a:pos x="105" y="70"/>
                </a:cxn>
                <a:cxn ang="0">
                  <a:pos x="95" y="70"/>
                </a:cxn>
                <a:cxn ang="0">
                  <a:pos x="95" y="65"/>
                </a:cxn>
                <a:cxn ang="0">
                  <a:pos x="97" y="57"/>
                </a:cxn>
                <a:cxn ang="0">
                  <a:pos x="93" y="59"/>
                </a:cxn>
                <a:cxn ang="0">
                  <a:pos x="87" y="60"/>
                </a:cxn>
                <a:cxn ang="0">
                  <a:pos x="85" y="57"/>
                </a:cxn>
                <a:cxn ang="0">
                  <a:pos x="75" y="47"/>
                </a:cxn>
                <a:cxn ang="0">
                  <a:pos x="60" y="42"/>
                </a:cxn>
                <a:cxn ang="0">
                  <a:pos x="41" y="40"/>
                </a:cxn>
                <a:cxn ang="0">
                  <a:pos x="25" y="37"/>
                </a:cxn>
                <a:cxn ang="0">
                  <a:pos x="23" y="32"/>
                </a:cxn>
                <a:cxn ang="0">
                  <a:pos x="20" y="30"/>
                </a:cxn>
                <a:cxn ang="0">
                  <a:pos x="16" y="28"/>
                </a:cxn>
                <a:cxn ang="0">
                  <a:pos x="13" y="20"/>
                </a:cxn>
                <a:cxn ang="0">
                  <a:pos x="6" y="8"/>
                </a:cxn>
                <a:cxn ang="0">
                  <a:pos x="1" y="2"/>
                </a:cxn>
              </a:cxnLst>
              <a:rect l="0" t="0" r="r" b="b"/>
              <a:pathLst>
                <a:path w="112" h="102">
                  <a:moveTo>
                    <a:pt x="0" y="0"/>
                  </a:moveTo>
                  <a:lnTo>
                    <a:pt x="0" y="3"/>
                  </a:lnTo>
                  <a:lnTo>
                    <a:pt x="1" y="7"/>
                  </a:lnTo>
                  <a:lnTo>
                    <a:pt x="5" y="8"/>
                  </a:lnTo>
                  <a:lnTo>
                    <a:pt x="5" y="12"/>
                  </a:lnTo>
                  <a:lnTo>
                    <a:pt x="1" y="15"/>
                  </a:lnTo>
                  <a:lnTo>
                    <a:pt x="0" y="18"/>
                  </a:lnTo>
                  <a:lnTo>
                    <a:pt x="5" y="20"/>
                  </a:lnTo>
                  <a:lnTo>
                    <a:pt x="10" y="25"/>
                  </a:lnTo>
                  <a:lnTo>
                    <a:pt x="10" y="30"/>
                  </a:lnTo>
                  <a:lnTo>
                    <a:pt x="10" y="35"/>
                  </a:lnTo>
                  <a:lnTo>
                    <a:pt x="11" y="40"/>
                  </a:lnTo>
                  <a:lnTo>
                    <a:pt x="13" y="45"/>
                  </a:lnTo>
                  <a:lnTo>
                    <a:pt x="16" y="45"/>
                  </a:lnTo>
                  <a:lnTo>
                    <a:pt x="20" y="45"/>
                  </a:lnTo>
                  <a:lnTo>
                    <a:pt x="18" y="49"/>
                  </a:lnTo>
                  <a:lnTo>
                    <a:pt x="15" y="52"/>
                  </a:lnTo>
                  <a:lnTo>
                    <a:pt x="20" y="57"/>
                  </a:lnTo>
                  <a:lnTo>
                    <a:pt x="25" y="62"/>
                  </a:lnTo>
                  <a:lnTo>
                    <a:pt x="28" y="59"/>
                  </a:lnTo>
                  <a:lnTo>
                    <a:pt x="30" y="59"/>
                  </a:lnTo>
                  <a:lnTo>
                    <a:pt x="30" y="62"/>
                  </a:lnTo>
                  <a:lnTo>
                    <a:pt x="31" y="67"/>
                  </a:lnTo>
                  <a:lnTo>
                    <a:pt x="35" y="72"/>
                  </a:lnTo>
                  <a:lnTo>
                    <a:pt x="40" y="75"/>
                  </a:lnTo>
                  <a:lnTo>
                    <a:pt x="40" y="70"/>
                  </a:lnTo>
                  <a:lnTo>
                    <a:pt x="41" y="64"/>
                  </a:lnTo>
                  <a:lnTo>
                    <a:pt x="41" y="70"/>
                  </a:lnTo>
                  <a:lnTo>
                    <a:pt x="43" y="77"/>
                  </a:lnTo>
                  <a:lnTo>
                    <a:pt x="45" y="79"/>
                  </a:lnTo>
                  <a:lnTo>
                    <a:pt x="46" y="80"/>
                  </a:lnTo>
                  <a:lnTo>
                    <a:pt x="48" y="75"/>
                  </a:lnTo>
                  <a:lnTo>
                    <a:pt x="50" y="70"/>
                  </a:lnTo>
                  <a:lnTo>
                    <a:pt x="50" y="75"/>
                  </a:lnTo>
                  <a:lnTo>
                    <a:pt x="51" y="79"/>
                  </a:lnTo>
                  <a:lnTo>
                    <a:pt x="55" y="74"/>
                  </a:lnTo>
                  <a:lnTo>
                    <a:pt x="57" y="70"/>
                  </a:lnTo>
                  <a:lnTo>
                    <a:pt x="58" y="74"/>
                  </a:lnTo>
                  <a:lnTo>
                    <a:pt x="60" y="79"/>
                  </a:lnTo>
                  <a:lnTo>
                    <a:pt x="63" y="77"/>
                  </a:lnTo>
                  <a:lnTo>
                    <a:pt x="67" y="75"/>
                  </a:lnTo>
                  <a:lnTo>
                    <a:pt x="68" y="82"/>
                  </a:lnTo>
                  <a:lnTo>
                    <a:pt x="70" y="85"/>
                  </a:lnTo>
                  <a:lnTo>
                    <a:pt x="72" y="87"/>
                  </a:lnTo>
                  <a:lnTo>
                    <a:pt x="77" y="85"/>
                  </a:lnTo>
                  <a:lnTo>
                    <a:pt x="77" y="80"/>
                  </a:lnTo>
                  <a:lnTo>
                    <a:pt x="78" y="79"/>
                  </a:lnTo>
                  <a:lnTo>
                    <a:pt x="78" y="79"/>
                  </a:lnTo>
                  <a:lnTo>
                    <a:pt x="80" y="79"/>
                  </a:lnTo>
                  <a:lnTo>
                    <a:pt x="83" y="84"/>
                  </a:lnTo>
                  <a:lnTo>
                    <a:pt x="85" y="89"/>
                  </a:lnTo>
                  <a:lnTo>
                    <a:pt x="87" y="84"/>
                  </a:lnTo>
                  <a:lnTo>
                    <a:pt x="88" y="79"/>
                  </a:lnTo>
                  <a:lnTo>
                    <a:pt x="92" y="79"/>
                  </a:lnTo>
                  <a:lnTo>
                    <a:pt x="93" y="80"/>
                  </a:lnTo>
                  <a:lnTo>
                    <a:pt x="93" y="80"/>
                  </a:lnTo>
                  <a:lnTo>
                    <a:pt x="95" y="82"/>
                  </a:lnTo>
                  <a:lnTo>
                    <a:pt x="95" y="87"/>
                  </a:lnTo>
                  <a:lnTo>
                    <a:pt x="95" y="94"/>
                  </a:lnTo>
                  <a:lnTo>
                    <a:pt x="98" y="99"/>
                  </a:lnTo>
                  <a:lnTo>
                    <a:pt x="102" y="100"/>
                  </a:lnTo>
                  <a:lnTo>
                    <a:pt x="105" y="102"/>
                  </a:lnTo>
                  <a:lnTo>
                    <a:pt x="110" y="102"/>
                  </a:lnTo>
                  <a:lnTo>
                    <a:pt x="112" y="95"/>
                  </a:lnTo>
                  <a:lnTo>
                    <a:pt x="112" y="92"/>
                  </a:lnTo>
                  <a:lnTo>
                    <a:pt x="108" y="92"/>
                  </a:lnTo>
                  <a:lnTo>
                    <a:pt x="103" y="92"/>
                  </a:lnTo>
                  <a:lnTo>
                    <a:pt x="105" y="89"/>
                  </a:lnTo>
                  <a:lnTo>
                    <a:pt x="107" y="85"/>
                  </a:lnTo>
                  <a:lnTo>
                    <a:pt x="103" y="82"/>
                  </a:lnTo>
                  <a:lnTo>
                    <a:pt x="100" y="77"/>
                  </a:lnTo>
                  <a:lnTo>
                    <a:pt x="103" y="75"/>
                  </a:lnTo>
                  <a:lnTo>
                    <a:pt x="107" y="74"/>
                  </a:lnTo>
                  <a:lnTo>
                    <a:pt x="105" y="70"/>
                  </a:lnTo>
                  <a:lnTo>
                    <a:pt x="98" y="70"/>
                  </a:lnTo>
                  <a:lnTo>
                    <a:pt x="95" y="70"/>
                  </a:lnTo>
                  <a:lnTo>
                    <a:pt x="93" y="70"/>
                  </a:lnTo>
                  <a:lnTo>
                    <a:pt x="95" y="65"/>
                  </a:lnTo>
                  <a:lnTo>
                    <a:pt x="97" y="60"/>
                  </a:lnTo>
                  <a:lnTo>
                    <a:pt x="97" y="57"/>
                  </a:lnTo>
                  <a:lnTo>
                    <a:pt x="97" y="54"/>
                  </a:lnTo>
                  <a:lnTo>
                    <a:pt x="93" y="59"/>
                  </a:lnTo>
                  <a:lnTo>
                    <a:pt x="88" y="60"/>
                  </a:lnTo>
                  <a:lnTo>
                    <a:pt x="87" y="60"/>
                  </a:lnTo>
                  <a:lnTo>
                    <a:pt x="85" y="59"/>
                  </a:lnTo>
                  <a:lnTo>
                    <a:pt x="85" y="57"/>
                  </a:lnTo>
                  <a:lnTo>
                    <a:pt x="83" y="52"/>
                  </a:lnTo>
                  <a:lnTo>
                    <a:pt x="75" y="47"/>
                  </a:lnTo>
                  <a:lnTo>
                    <a:pt x="67" y="40"/>
                  </a:lnTo>
                  <a:lnTo>
                    <a:pt x="60" y="42"/>
                  </a:lnTo>
                  <a:lnTo>
                    <a:pt x="53" y="43"/>
                  </a:lnTo>
                  <a:lnTo>
                    <a:pt x="41" y="40"/>
                  </a:lnTo>
                  <a:lnTo>
                    <a:pt x="31" y="37"/>
                  </a:lnTo>
                  <a:lnTo>
                    <a:pt x="25" y="37"/>
                  </a:lnTo>
                  <a:lnTo>
                    <a:pt x="18" y="35"/>
                  </a:lnTo>
                  <a:lnTo>
                    <a:pt x="23" y="32"/>
                  </a:lnTo>
                  <a:lnTo>
                    <a:pt x="25" y="28"/>
                  </a:lnTo>
                  <a:lnTo>
                    <a:pt x="20" y="30"/>
                  </a:lnTo>
                  <a:lnTo>
                    <a:pt x="15" y="30"/>
                  </a:lnTo>
                  <a:lnTo>
                    <a:pt x="16" y="28"/>
                  </a:lnTo>
                  <a:lnTo>
                    <a:pt x="18" y="25"/>
                  </a:lnTo>
                  <a:lnTo>
                    <a:pt x="13" y="20"/>
                  </a:lnTo>
                  <a:lnTo>
                    <a:pt x="10" y="15"/>
                  </a:lnTo>
                  <a:lnTo>
                    <a:pt x="6" y="8"/>
                  </a:lnTo>
                  <a:lnTo>
                    <a:pt x="3" y="2"/>
                  </a:lnTo>
                  <a:lnTo>
                    <a:pt x="1" y="2"/>
                  </a:lnTo>
                  <a:lnTo>
                    <a:pt x="0" y="0"/>
                  </a:lnTo>
                  <a:close/>
                </a:path>
              </a:pathLst>
            </a:custGeom>
            <a:solidFill>
              <a:srgbClr val="1F1A17"/>
            </a:solidFill>
            <a:ln w="9525">
              <a:noFill/>
              <a:round/>
              <a:headEnd/>
              <a:tailEnd/>
            </a:ln>
          </p:spPr>
          <p:txBody>
            <a:bodyPr/>
            <a:lstStyle/>
            <a:p>
              <a:endParaRPr lang="en-US"/>
            </a:p>
          </p:txBody>
        </p:sp>
        <p:sp>
          <p:nvSpPr>
            <p:cNvPr id="5727" name="Freeform 1631"/>
            <p:cNvSpPr>
              <a:spLocks/>
            </p:cNvSpPr>
            <p:nvPr/>
          </p:nvSpPr>
          <p:spPr bwMode="auto">
            <a:xfrm>
              <a:off x="985" y="2925"/>
              <a:ext cx="15" cy="24"/>
            </a:xfrm>
            <a:custGeom>
              <a:avLst/>
              <a:gdLst/>
              <a:ahLst/>
              <a:cxnLst>
                <a:cxn ang="0">
                  <a:pos x="0" y="0"/>
                </a:cxn>
                <a:cxn ang="0">
                  <a:pos x="0" y="2"/>
                </a:cxn>
                <a:cxn ang="0">
                  <a:pos x="4" y="9"/>
                </a:cxn>
                <a:cxn ang="0">
                  <a:pos x="10" y="17"/>
                </a:cxn>
                <a:cxn ang="0">
                  <a:pos x="15" y="24"/>
                </a:cxn>
                <a:cxn ang="0">
                  <a:pos x="10" y="14"/>
                </a:cxn>
                <a:cxn ang="0">
                  <a:pos x="0" y="0"/>
                </a:cxn>
              </a:cxnLst>
              <a:rect l="0" t="0" r="r" b="b"/>
              <a:pathLst>
                <a:path w="15" h="24">
                  <a:moveTo>
                    <a:pt x="0" y="0"/>
                  </a:moveTo>
                  <a:lnTo>
                    <a:pt x="0" y="2"/>
                  </a:lnTo>
                  <a:lnTo>
                    <a:pt x="4" y="9"/>
                  </a:lnTo>
                  <a:lnTo>
                    <a:pt x="10" y="17"/>
                  </a:lnTo>
                  <a:lnTo>
                    <a:pt x="15" y="24"/>
                  </a:lnTo>
                  <a:lnTo>
                    <a:pt x="10" y="14"/>
                  </a:lnTo>
                  <a:lnTo>
                    <a:pt x="0" y="0"/>
                  </a:lnTo>
                  <a:close/>
                </a:path>
              </a:pathLst>
            </a:custGeom>
            <a:solidFill>
              <a:srgbClr val="1F1A17"/>
            </a:solidFill>
            <a:ln w="9525">
              <a:noFill/>
              <a:round/>
              <a:headEnd/>
              <a:tailEnd/>
            </a:ln>
          </p:spPr>
          <p:txBody>
            <a:bodyPr/>
            <a:lstStyle/>
            <a:p>
              <a:endParaRPr lang="en-US"/>
            </a:p>
          </p:txBody>
        </p:sp>
        <p:sp>
          <p:nvSpPr>
            <p:cNvPr id="5728" name="Freeform 1632"/>
            <p:cNvSpPr>
              <a:spLocks/>
            </p:cNvSpPr>
            <p:nvPr/>
          </p:nvSpPr>
          <p:spPr bwMode="auto">
            <a:xfrm>
              <a:off x="1054" y="2947"/>
              <a:ext cx="20" cy="49"/>
            </a:xfrm>
            <a:custGeom>
              <a:avLst/>
              <a:gdLst/>
              <a:ahLst/>
              <a:cxnLst>
                <a:cxn ang="0">
                  <a:pos x="0" y="0"/>
                </a:cxn>
                <a:cxn ang="0">
                  <a:pos x="5" y="13"/>
                </a:cxn>
                <a:cxn ang="0">
                  <a:pos x="2" y="17"/>
                </a:cxn>
                <a:cxn ang="0">
                  <a:pos x="2" y="22"/>
                </a:cxn>
                <a:cxn ang="0">
                  <a:pos x="7" y="28"/>
                </a:cxn>
                <a:cxn ang="0">
                  <a:pos x="8" y="32"/>
                </a:cxn>
                <a:cxn ang="0">
                  <a:pos x="12" y="33"/>
                </a:cxn>
                <a:cxn ang="0">
                  <a:pos x="12" y="39"/>
                </a:cxn>
                <a:cxn ang="0">
                  <a:pos x="12" y="44"/>
                </a:cxn>
                <a:cxn ang="0">
                  <a:pos x="12" y="47"/>
                </a:cxn>
                <a:cxn ang="0">
                  <a:pos x="15" y="49"/>
                </a:cxn>
                <a:cxn ang="0">
                  <a:pos x="18" y="42"/>
                </a:cxn>
                <a:cxn ang="0">
                  <a:pos x="20" y="32"/>
                </a:cxn>
                <a:cxn ang="0">
                  <a:pos x="10" y="22"/>
                </a:cxn>
                <a:cxn ang="0">
                  <a:pos x="8" y="22"/>
                </a:cxn>
                <a:cxn ang="0">
                  <a:pos x="10" y="12"/>
                </a:cxn>
                <a:cxn ang="0">
                  <a:pos x="0" y="0"/>
                </a:cxn>
              </a:cxnLst>
              <a:rect l="0" t="0" r="r" b="b"/>
              <a:pathLst>
                <a:path w="20" h="49">
                  <a:moveTo>
                    <a:pt x="0" y="0"/>
                  </a:moveTo>
                  <a:lnTo>
                    <a:pt x="5" y="13"/>
                  </a:lnTo>
                  <a:lnTo>
                    <a:pt x="2" y="17"/>
                  </a:lnTo>
                  <a:lnTo>
                    <a:pt x="2" y="22"/>
                  </a:lnTo>
                  <a:lnTo>
                    <a:pt x="7" y="28"/>
                  </a:lnTo>
                  <a:lnTo>
                    <a:pt x="8" y="32"/>
                  </a:lnTo>
                  <a:lnTo>
                    <a:pt x="12" y="33"/>
                  </a:lnTo>
                  <a:lnTo>
                    <a:pt x="12" y="39"/>
                  </a:lnTo>
                  <a:lnTo>
                    <a:pt x="12" y="44"/>
                  </a:lnTo>
                  <a:lnTo>
                    <a:pt x="12" y="47"/>
                  </a:lnTo>
                  <a:lnTo>
                    <a:pt x="15" y="49"/>
                  </a:lnTo>
                  <a:lnTo>
                    <a:pt x="18" y="42"/>
                  </a:lnTo>
                  <a:lnTo>
                    <a:pt x="20" y="32"/>
                  </a:lnTo>
                  <a:lnTo>
                    <a:pt x="10" y="22"/>
                  </a:lnTo>
                  <a:lnTo>
                    <a:pt x="8" y="22"/>
                  </a:lnTo>
                  <a:lnTo>
                    <a:pt x="10" y="12"/>
                  </a:lnTo>
                  <a:lnTo>
                    <a:pt x="0" y="0"/>
                  </a:lnTo>
                  <a:close/>
                </a:path>
              </a:pathLst>
            </a:custGeom>
            <a:solidFill>
              <a:srgbClr val="1F1A17"/>
            </a:solidFill>
            <a:ln w="9525">
              <a:noFill/>
              <a:round/>
              <a:headEnd/>
              <a:tailEnd/>
            </a:ln>
          </p:spPr>
          <p:txBody>
            <a:bodyPr/>
            <a:lstStyle/>
            <a:p>
              <a:endParaRPr lang="en-US"/>
            </a:p>
          </p:txBody>
        </p:sp>
        <p:sp>
          <p:nvSpPr>
            <p:cNvPr id="5729" name="Freeform 1633"/>
            <p:cNvSpPr>
              <a:spLocks/>
            </p:cNvSpPr>
            <p:nvPr/>
          </p:nvSpPr>
          <p:spPr bwMode="auto">
            <a:xfrm>
              <a:off x="1002" y="3001"/>
              <a:ext cx="95" cy="105"/>
            </a:xfrm>
            <a:custGeom>
              <a:avLst/>
              <a:gdLst/>
              <a:ahLst/>
              <a:cxnLst>
                <a:cxn ang="0">
                  <a:pos x="0" y="5"/>
                </a:cxn>
                <a:cxn ang="0">
                  <a:pos x="3" y="11"/>
                </a:cxn>
                <a:cxn ang="0">
                  <a:pos x="7" y="15"/>
                </a:cxn>
                <a:cxn ang="0">
                  <a:pos x="8" y="20"/>
                </a:cxn>
                <a:cxn ang="0">
                  <a:pos x="12" y="16"/>
                </a:cxn>
                <a:cxn ang="0">
                  <a:pos x="13" y="16"/>
                </a:cxn>
                <a:cxn ang="0">
                  <a:pos x="13" y="23"/>
                </a:cxn>
                <a:cxn ang="0">
                  <a:pos x="10" y="28"/>
                </a:cxn>
                <a:cxn ang="0">
                  <a:pos x="8" y="31"/>
                </a:cxn>
                <a:cxn ang="0">
                  <a:pos x="13" y="35"/>
                </a:cxn>
                <a:cxn ang="0">
                  <a:pos x="20" y="36"/>
                </a:cxn>
                <a:cxn ang="0">
                  <a:pos x="27" y="40"/>
                </a:cxn>
                <a:cxn ang="0">
                  <a:pos x="32" y="41"/>
                </a:cxn>
                <a:cxn ang="0">
                  <a:pos x="39" y="46"/>
                </a:cxn>
                <a:cxn ang="0">
                  <a:pos x="42" y="56"/>
                </a:cxn>
                <a:cxn ang="0">
                  <a:pos x="37" y="60"/>
                </a:cxn>
                <a:cxn ang="0">
                  <a:pos x="32" y="58"/>
                </a:cxn>
                <a:cxn ang="0">
                  <a:pos x="25" y="60"/>
                </a:cxn>
                <a:cxn ang="0">
                  <a:pos x="17" y="61"/>
                </a:cxn>
                <a:cxn ang="0">
                  <a:pos x="17" y="66"/>
                </a:cxn>
                <a:cxn ang="0">
                  <a:pos x="17" y="70"/>
                </a:cxn>
                <a:cxn ang="0">
                  <a:pos x="15" y="78"/>
                </a:cxn>
                <a:cxn ang="0">
                  <a:pos x="22" y="83"/>
                </a:cxn>
                <a:cxn ang="0">
                  <a:pos x="28" y="75"/>
                </a:cxn>
                <a:cxn ang="0">
                  <a:pos x="32" y="70"/>
                </a:cxn>
                <a:cxn ang="0">
                  <a:pos x="33" y="73"/>
                </a:cxn>
                <a:cxn ang="0">
                  <a:pos x="37" y="80"/>
                </a:cxn>
                <a:cxn ang="0">
                  <a:pos x="42" y="75"/>
                </a:cxn>
                <a:cxn ang="0">
                  <a:pos x="45" y="75"/>
                </a:cxn>
                <a:cxn ang="0">
                  <a:pos x="49" y="82"/>
                </a:cxn>
                <a:cxn ang="0">
                  <a:pos x="52" y="75"/>
                </a:cxn>
                <a:cxn ang="0">
                  <a:pos x="54" y="71"/>
                </a:cxn>
                <a:cxn ang="0">
                  <a:pos x="57" y="88"/>
                </a:cxn>
                <a:cxn ang="0">
                  <a:pos x="62" y="90"/>
                </a:cxn>
                <a:cxn ang="0">
                  <a:pos x="64" y="93"/>
                </a:cxn>
                <a:cxn ang="0">
                  <a:pos x="67" y="103"/>
                </a:cxn>
                <a:cxn ang="0">
                  <a:pos x="72" y="98"/>
                </a:cxn>
                <a:cxn ang="0">
                  <a:pos x="82" y="97"/>
                </a:cxn>
                <a:cxn ang="0">
                  <a:pos x="92" y="98"/>
                </a:cxn>
                <a:cxn ang="0">
                  <a:pos x="95" y="87"/>
                </a:cxn>
                <a:cxn ang="0">
                  <a:pos x="90" y="80"/>
                </a:cxn>
                <a:cxn ang="0">
                  <a:pos x="85" y="76"/>
                </a:cxn>
                <a:cxn ang="0">
                  <a:pos x="82" y="73"/>
                </a:cxn>
                <a:cxn ang="0">
                  <a:pos x="79" y="71"/>
                </a:cxn>
                <a:cxn ang="0">
                  <a:pos x="77" y="70"/>
                </a:cxn>
                <a:cxn ang="0">
                  <a:pos x="74" y="70"/>
                </a:cxn>
                <a:cxn ang="0">
                  <a:pos x="70" y="63"/>
                </a:cxn>
                <a:cxn ang="0">
                  <a:pos x="62" y="55"/>
                </a:cxn>
                <a:cxn ang="0">
                  <a:pos x="62" y="46"/>
                </a:cxn>
                <a:cxn ang="0">
                  <a:pos x="59" y="38"/>
                </a:cxn>
                <a:cxn ang="0">
                  <a:pos x="54" y="33"/>
                </a:cxn>
                <a:cxn ang="0">
                  <a:pos x="45" y="31"/>
                </a:cxn>
                <a:cxn ang="0">
                  <a:pos x="30" y="25"/>
                </a:cxn>
                <a:cxn ang="0">
                  <a:pos x="28" y="26"/>
                </a:cxn>
                <a:cxn ang="0">
                  <a:pos x="27" y="30"/>
                </a:cxn>
                <a:cxn ang="0">
                  <a:pos x="20" y="23"/>
                </a:cxn>
                <a:cxn ang="0">
                  <a:pos x="15" y="11"/>
                </a:cxn>
                <a:cxn ang="0">
                  <a:pos x="5" y="3"/>
                </a:cxn>
              </a:cxnLst>
              <a:rect l="0" t="0" r="r" b="b"/>
              <a:pathLst>
                <a:path w="95" h="105">
                  <a:moveTo>
                    <a:pt x="0" y="0"/>
                  </a:moveTo>
                  <a:lnTo>
                    <a:pt x="0" y="5"/>
                  </a:lnTo>
                  <a:lnTo>
                    <a:pt x="2" y="8"/>
                  </a:lnTo>
                  <a:lnTo>
                    <a:pt x="3" y="11"/>
                  </a:lnTo>
                  <a:lnTo>
                    <a:pt x="7" y="10"/>
                  </a:lnTo>
                  <a:lnTo>
                    <a:pt x="7" y="15"/>
                  </a:lnTo>
                  <a:lnTo>
                    <a:pt x="7" y="18"/>
                  </a:lnTo>
                  <a:lnTo>
                    <a:pt x="8" y="20"/>
                  </a:lnTo>
                  <a:lnTo>
                    <a:pt x="10" y="20"/>
                  </a:lnTo>
                  <a:lnTo>
                    <a:pt x="12" y="16"/>
                  </a:lnTo>
                  <a:lnTo>
                    <a:pt x="13" y="15"/>
                  </a:lnTo>
                  <a:lnTo>
                    <a:pt x="13" y="16"/>
                  </a:lnTo>
                  <a:lnTo>
                    <a:pt x="15" y="18"/>
                  </a:lnTo>
                  <a:lnTo>
                    <a:pt x="13" y="23"/>
                  </a:lnTo>
                  <a:lnTo>
                    <a:pt x="12" y="28"/>
                  </a:lnTo>
                  <a:lnTo>
                    <a:pt x="10" y="28"/>
                  </a:lnTo>
                  <a:lnTo>
                    <a:pt x="8" y="26"/>
                  </a:lnTo>
                  <a:lnTo>
                    <a:pt x="8" y="31"/>
                  </a:lnTo>
                  <a:lnTo>
                    <a:pt x="10" y="33"/>
                  </a:lnTo>
                  <a:lnTo>
                    <a:pt x="13" y="35"/>
                  </a:lnTo>
                  <a:lnTo>
                    <a:pt x="15" y="36"/>
                  </a:lnTo>
                  <a:lnTo>
                    <a:pt x="20" y="36"/>
                  </a:lnTo>
                  <a:lnTo>
                    <a:pt x="25" y="35"/>
                  </a:lnTo>
                  <a:lnTo>
                    <a:pt x="27" y="40"/>
                  </a:lnTo>
                  <a:lnTo>
                    <a:pt x="28" y="45"/>
                  </a:lnTo>
                  <a:lnTo>
                    <a:pt x="32" y="41"/>
                  </a:lnTo>
                  <a:lnTo>
                    <a:pt x="35" y="40"/>
                  </a:lnTo>
                  <a:lnTo>
                    <a:pt x="39" y="46"/>
                  </a:lnTo>
                  <a:lnTo>
                    <a:pt x="40" y="51"/>
                  </a:lnTo>
                  <a:lnTo>
                    <a:pt x="42" y="56"/>
                  </a:lnTo>
                  <a:lnTo>
                    <a:pt x="39" y="63"/>
                  </a:lnTo>
                  <a:lnTo>
                    <a:pt x="37" y="60"/>
                  </a:lnTo>
                  <a:lnTo>
                    <a:pt x="35" y="55"/>
                  </a:lnTo>
                  <a:lnTo>
                    <a:pt x="32" y="58"/>
                  </a:lnTo>
                  <a:lnTo>
                    <a:pt x="28" y="63"/>
                  </a:lnTo>
                  <a:lnTo>
                    <a:pt x="25" y="60"/>
                  </a:lnTo>
                  <a:lnTo>
                    <a:pt x="20" y="60"/>
                  </a:lnTo>
                  <a:lnTo>
                    <a:pt x="17" y="61"/>
                  </a:lnTo>
                  <a:lnTo>
                    <a:pt x="13" y="65"/>
                  </a:lnTo>
                  <a:lnTo>
                    <a:pt x="17" y="66"/>
                  </a:lnTo>
                  <a:lnTo>
                    <a:pt x="22" y="66"/>
                  </a:lnTo>
                  <a:lnTo>
                    <a:pt x="17" y="70"/>
                  </a:lnTo>
                  <a:lnTo>
                    <a:pt x="13" y="73"/>
                  </a:lnTo>
                  <a:lnTo>
                    <a:pt x="15" y="78"/>
                  </a:lnTo>
                  <a:lnTo>
                    <a:pt x="18" y="82"/>
                  </a:lnTo>
                  <a:lnTo>
                    <a:pt x="22" y="83"/>
                  </a:lnTo>
                  <a:lnTo>
                    <a:pt x="25" y="82"/>
                  </a:lnTo>
                  <a:lnTo>
                    <a:pt x="28" y="75"/>
                  </a:lnTo>
                  <a:lnTo>
                    <a:pt x="30" y="71"/>
                  </a:lnTo>
                  <a:lnTo>
                    <a:pt x="32" y="70"/>
                  </a:lnTo>
                  <a:lnTo>
                    <a:pt x="33" y="71"/>
                  </a:lnTo>
                  <a:lnTo>
                    <a:pt x="33" y="73"/>
                  </a:lnTo>
                  <a:lnTo>
                    <a:pt x="35" y="78"/>
                  </a:lnTo>
                  <a:lnTo>
                    <a:pt x="37" y="80"/>
                  </a:lnTo>
                  <a:lnTo>
                    <a:pt x="40" y="82"/>
                  </a:lnTo>
                  <a:lnTo>
                    <a:pt x="42" y="75"/>
                  </a:lnTo>
                  <a:lnTo>
                    <a:pt x="45" y="68"/>
                  </a:lnTo>
                  <a:lnTo>
                    <a:pt x="45" y="75"/>
                  </a:lnTo>
                  <a:lnTo>
                    <a:pt x="47" y="80"/>
                  </a:lnTo>
                  <a:lnTo>
                    <a:pt x="49" y="82"/>
                  </a:lnTo>
                  <a:lnTo>
                    <a:pt x="50" y="82"/>
                  </a:lnTo>
                  <a:lnTo>
                    <a:pt x="52" y="75"/>
                  </a:lnTo>
                  <a:lnTo>
                    <a:pt x="52" y="66"/>
                  </a:lnTo>
                  <a:lnTo>
                    <a:pt x="54" y="71"/>
                  </a:lnTo>
                  <a:lnTo>
                    <a:pt x="55" y="82"/>
                  </a:lnTo>
                  <a:lnTo>
                    <a:pt x="57" y="88"/>
                  </a:lnTo>
                  <a:lnTo>
                    <a:pt x="60" y="90"/>
                  </a:lnTo>
                  <a:lnTo>
                    <a:pt x="62" y="90"/>
                  </a:lnTo>
                  <a:lnTo>
                    <a:pt x="64" y="88"/>
                  </a:lnTo>
                  <a:lnTo>
                    <a:pt x="64" y="93"/>
                  </a:lnTo>
                  <a:lnTo>
                    <a:pt x="64" y="100"/>
                  </a:lnTo>
                  <a:lnTo>
                    <a:pt x="67" y="103"/>
                  </a:lnTo>
                  <a:lnTo>
                    <a:pt x="69" y="105"/>
                  </a:lnTo>
                  <a:lnTo>
                    <a:pt x="72" y="98"/>
                  </a:lnTo>
                  <a:lnTo>
                    <a:pt x="75" y="92"/>
                  </a:lnTo>
                  <a:lnTo>
                    <a:pt x="82" y="97"/>
                  </a:lnTo>
                  <a:lnTo>
                    <a:pt x="87" y="102"/>
                  </a:lnTo>
                  <a:lnTo>
                    <a:pt x="92" y="98"/>
                  </a:lnTo>
                  <a:lnTo>
                    <a:pt x="95" y="93"/>
                  </a:lnTo>
                  <a:lnTo>
                    <a:pt x="95" y="87"/>
                  </a:lnTo>
                  <a:lnTo>
                    <a:pt x="94" y="80"/>
                  </a:lnTo>
                  <a:lnTo>
                    <a:pt x="90" y="80"/>
                  </a:lnTo>
                  <a:lnTo>
                    <a:pt x="87" y="80"/>
                  </a:lnTo>
                  <a:lnTo>
                    <a:pt x="85" y="76"/>
                  </a:lnTo>
                  <a:lnTo>
                    <a:pt x="85" y="73"/>
                  </a:lnTo>
                  <a:lnTo>
                    <a:pt x="82" y="73"/>
                  </a:lnTo>
                  <a:lnTo>
                    <a:pt x="80" y="75"/>
                  </a:lnTo>
                  <a:lnTo>
                    <a:pt x="79" y="71"/>
                  </a:lnTo>
                  <a:lnTo>
                    <a:pt x="79" y="66"/>
                  </a:lnTo>
                  <a:lnTo>
                    <a:pt x="77" y="70"/>
                  </a:lnTo>
                  <a:lnTo>
                    <a:pt x="75" y="70"/>
                  </a:lnTo>
                  <a:lnTo>
                    <a:pt x="74" y="70"/>
                  </a:lnTo>
                  <a:lnTo>
                    <a:pt x="72" y="68"/>
                  </a:lnTo>
                  <a:lnTo>
                    <a:pt x="70" y="63"/>
                  </a:lnTo>
                  <a:lnTo>
                    <a:pt x="69" y="60"/>
                  </a:lnTo>
                  <a:lnTo>
                    <a:pt x="62" y="55"/>
                  </a:lnTo>
                  <a:lnTo>
                    <a:pt x="59" y="55"/>
                  </a:lnTo>
                  <a:lnTo>
                    <a:pt x="62" y="46"/>
                  </a:lnTo>
                  <a:lnTo>
                    <a:pt x="62" y="41"/>
                  </a:lnTo>
                  <a:lnTo>
                    <a:pt x="59" y="38"/>
                  </a:lnTo>
                  <a:lnTo>
                    <a:pt x="54" y="35"/>
                  </a:lnTo>
                  <a:lnTo>
                    <a:pt x="54" y="33"/>
                  </a:lnTo>
                  <a:lnTo>
                    <a:pt x="52" y="30"/>
                  </a:lnTo>
                  <a:lnTo>
                    <a:pt x="45" y="31"/>
                  </a:lnTo>
                  <a:lnTo>
                    <a:pt x="39" y="28"/>
                  </a:lnTo>
                  <a:lnTo>
                    <a:pt x="30" y="25"/>
                  </a:lnTo>
                  <a:lnTo>
                    <a:pt x="25" y="21"/>
                  </a:lnTo>
                  <a:lnTo>
                    <a:pt x="28" y="26"/>
                  </a:lnTo>
                  <a:lnTo>
                    <a:pt x="33" y="33"/>
                  </a:lnTo>
                  <a:lnTo>
                    <a:pt x="27" y="30"/>
                  </a:lnTo>
                  <a:lnTo>
                    <a:pt x="20" y="26"/>
                  </a:lnTo>
                  <a:lnTo>
                    <a:pt x="20" y="23"/>
                  </a:lnTo>
                  <a:lnTo>
                    <a:pt x="20" y="18"/>
                  </a:lnTo>
                  <a:lnTo>
                    <a:pt x="15" y="11"/>
                  </a:lnTo>
                  <a:lnTo>
                    <a:pt x="8" y="5"/>
                  </a:lnTo>
                  <a:lnTo>
                    <a:pt x="5" y="3"/>
                  </a:lnTo>
                  <a:lnTo>
                    <a:pt x="0" y="0"/>
                  </a:lnTo>
                  <a:close/>
                </a:path>
              </a:pathLst>
            </a:custGeom>
            <a:solidFill>
              <a:srgbClr val="1F1A17"/>
            </a:solidFill>
            <a:ln w="9525">
              <a:noFill/>
              <a:round/>
              <a:headEnd/>
              <a:tailEnd/>
            </a:ln>
          </p:spPr>
          <p:txBody>
            <a:bodyPr/>
            <a:lstStyle/>
            <a:p>
              <a:endParaRPr lang="en-US"/>
            </a:p>
          </p:txBody>
        </p:sp>
        <p:sp>
          <p:nvSpPr>
            <p:cNvPr id="5730" name="Freeform 1634"/>
            <p:cNvSpPr>
              <a:spLocks/>
            </p:cNvSpPr>
            <p:nvPr/>
          </p:nvSpPr>
          <p:spPr bwMode="auto">
            <a:xfrm>
              <a:off x="1087" y="3047"/>
              <a:ext cx="34" cy="104"/>
            </a:xfrm>
            <a:custGeom>
              <a:avLst/>
              <a:gdLst/>
              <a:ahLst/>
              <a:cxnLst>
                <a:cxn ang="0">
                  <a:pos x="10" y="0"/>
                </a:cxn>
                <a:cxn ang="0">
                  <a:pos x="9" y="5"/>
                </a:cxn>
                <a:cxn ang="0">
                  <a:pos x="7" y="10"/>
                </a:cxn>
                <a:cxn ang="0">
                  <a:pos x="7" y="15"/>
                </a:cxn>
                <a:cxn ang="0">
                  <a:pos x="9" y="19"/>
                </a:cxn>
                <a:cxn ang="0">
                  <a:pos x="12" y="24"/>
                </a:cxn>
                <a:cxn ang="0">
                  <a:pos x="19" y="30"/>
                </a:cxn>
                <a:cxn ang="0">
                  <a:pos x="17" y="36"/>
                </a:cxn>
                <a:cxn ang="0">
                  <a:pos x="17" y="39"/>
                </a:cxn>
                <a:cxn ang="0">
                  <a:pos x="20" y="47"/>
                </a:cxn>
                <a:cxn ang="0">
                  <a:pos x="24" y="56"/>
                </a:cxn>
                <a:cxn ang="0">
                  <a:pos x="22" y="59"/>
                </a:cxn>
                <a:cxn ang="0">
                  <a:pos x="20" y="62"/>
                </a:cxn>
                <a:cxn ang="0">
                  <a:pos x="15" y="54"/>
                </a:cxn>
                <a:cxn ang="0">
                  <a:pos x="9" y="47"/>
                </a:cxn>
                <a:cxn ang="0">
                  <a:pos x="5" y="51"/>
                </a:cxn>
                <a:cxn ang="0">
                  <a:pos x="0" y="54"/>
                </a:cxn>
                <a:cxn ang="0">
                  <a:pos x="4" y="59"/>
                </a:cxn>
                <a:cxn ang="0">
                  <a:pos x="7" y="64"/>
                </a:cxn>
                <a:cxn ang="0">
                  <a:pos x="9" y="62"/>
                </a:cxn>
                <a:cxn ang="0">
                  <a:pos x="10" y="59"/>
                </a:cxn>
                <a:cxn ang="0">
                  <a:pos x="10" y="64"/>
                </a:cxn>
                <a:cxn ang="0">
                  <a:pos x="10" y="69"/>
                </a:cxn>
                <a:cxn ang="0">
                  <a:pos x="12" y="67"/>
                </a:cxn>
                <a:cxn ang="0">
                  <a:pos x="14" y="66"/>
                </a:cxn>
                <a:cxn ang="0">
                  <a:pos x="17" y="72"/>
                </a:cxn>
                <a:cxn ang="0">
                  <a:pos x="19" y="81"/>
                </a:cxn>
                <a:cxn ang="0">
                  <a:pos x="22" y="79"/>
                </a:cxn>
                <a:cxn ang="0">
                  <a:pos x="25" y="79"/>
                </a:cxn>
                <a:cxn ang="0">
                  <a:pos x="25" y="87"/>
                </a:cxn>
                <a:cxn ang="0">
                  <a:pos x="24" y="96"/>
                </a:cxn>
                <a:cxn ang="0">
                  <a:pos x="29" y="101"/>
                </a:cxn>
                <a:cxn ang="0">
                  <a:pos x="32" y="104"/>
                </a:cxn>
                <a:cxn ang="0">
                  <a:pos x="30" y="86"/>
                </a:cxn>
                <a:cxn ang="0">
                  <a:pos x="29" y="67"/>
                </a:cxn>
                <a:cxn ang="0">
                  <a:pos x="30" y="61"/>
                </a:cxn>
                <a:cxn ang="0">
                  <a:pos x="34" y="56"/>
                </a:cxn>
                <a:cxn ang="0">
                  <a:pos x="29" y="51"/>
                </a:cxn>
                <a:cxn ang="0">
                  <a:pos x="25" y="44"/>
                </a:cxn>
                <a:cxn ang="0">
                  <a:pos x="27" y="39"/>
                </a:cxn>
                <a:cxn ang="0">
                  <a:pos x="27" y="32"/>
                </a:cxn>
                <a:cxn ang="0">
                  <a:pos x="24" y="25"/>
                </a:cxn>
                <a:cxn ang="0">
                  <a:pos x="22" y="20"/>
                </a:cxn>
                <a:cxn ang="0">
                  <a:pos x="24" y="15"/>
                </a:cxn>
                <a:cxn ang="0">
                  <a:pos x="25" y="10"/>
                </a:cxn>
                <a:cxn ang="0">
                  <a:pos x="17" y="5"/>
                </a:cxn>
                <a:cxn ang="0">
                  <a:pos x="10" y="0"/>
                </a:cxn>
              </a:cxnLst>
              <a:rect l="0" t="0" r="r" b="b"/>
              <a:pathLst>
                <a:path w="34" h="104">
                  <a:moveTo>
                    <a:pt x="10" y="0"/>
                  </a:moveTo>
                  <a:lnTo>
                    <a:pt x="9" y="5"/>
                  </a:lnTo>
                  <a:lnTo>
                    <a:pt x="7" y="10"/>
                  </a:lnTo>
                  <a:lnTo>
                    <a:pt x="7" y="15"/>
                  </a:lnTo>
                  <a:lnTo>
                    <a:pt x="9" y="19"/>
                  </a:lnTo>
                  <a:lnTo>
                    <a:pt x="12" y="24"/>
                  </a:lnTo>
                  <a:lnTo>
                    <a:pt x="19" y="30"/>
                  </a:lnTo>
                  <a:lnTo>
                    <a:pt x="17" y="36"/>
                  </a:lnTo>
                  <a:lnTo>
                    <a:pt x="17" y="39"/>
                  </a:lnTo>
                  <a:lnTo>
                    <a:pt x="20" y="47"/>
                  </a:lnTo>
                  <a:lnTo>
                    <a:pt x="24" y="56"/>
                  </a:lnTo>
                  <a:lnTo>
                    <a:pt x="22" y="59"/>
                  </a:lnTo>
                  <a:lnTo>
                    <a:pt x="20" y="62"/>
                  </a:lnTo>
                  <a:lnTo>
                    <a:pt x="15" y="54"/>
                  </a:lnTo>
                  <a:lnTo>
                    <a:pt x="9" y="47"/>
                  </a:lnTo>
                  <a:lnTo>
                    <a:pt x="5" y="51"/>
                  </a:lnTo>
                  <a:lnTo>
                    <a:pt x="0" y="54"/>
                  </a:lnTo>
                  <a:lnTo>
                    <a:pt x="4" y="59"/>
                  </a:lnTo>
                  <a:lnTo>
                    <a:pt x="7" y="64"/>
                  </a:lnTo>
                  <a:lnTo>
                    <a:pt x="9" y="62"/>
                  </a:lnTo>
                  <a:lnTo>
                    <a:pt x="10" y="59"/>
                  </a:lnTo>
                  <a:lnTo>
                    <a:pt x="10" y="64"/>
                  </a:lnTo>
                  <a:lnTo>
                    <a:pt x="10" y="69"/>
                  </a:lnTo>
                  <a:lnTo>
                    <a:pt x="12" y="67"/>
                  </a:lnTo>
                  <a:lnTo>
                    <a:pt x="14" y="66"/>
                  </a:lnTo>
                  <a:lnTo>
                    <a:pt x="17" y="72"/>
                  </a:lnTo>
                  <a:lnTo>
                    <a:pt x="19" y="81"/>
                  </a:lnTo>
                  <a:lnTo>
                    <a:pt x="22" y="79"/>
                  </a:lnTo>
                  <a:lnTo>
                    <a:pt x="25" y="79"/>
                  </a:lnTo>
                  <a:lnTo>
                    <a:pt x="25" y="87"/>
                  </a:lnTo>
                  <a:lnTo>
                    <a:pt x="24" y="96"/>
                  </a:lnTo>
                  <a:lnTo>
                    <a:pt x="29" y="101"/>
                  </a:lnTo>
                  <a:lnTo>
                    <a:pt x="32" y="104"/>
                  </a:lnTo>
                  <a:lnTo>
                    <a:pt x="30" y="86"/>
                  </a:lnTo>
                  <a:lnTo>
                    <a:pt x="29" y="67"/>
                  </a:lnTo>
                  <a:lnTo>
                    <a:pt x="30" y="61"/>
                  </a:lnTo>
                  <a:lnTo>
                    <a:pt x="34" y="56"/>
                  </a:lnTo>
                  <a:lnTo>
                    <a:pt x="29" y="51"/>
                  </a:lnTo>
                  <a:lnTo>
                    <a:pt x="25" y="44"/>
                  </a:lnTo>
                  <a:lnTo>
                    <a:pt x="27" y="39"/>
                  </a:lnTo>
                  <a:lnTo>
                    <a:pt x="27" y="32"/>
                  </a:lnTo>
                  <a:lnTo>
                    <a:pt x="24" y="25"/>
                  </a:lnTo>
                  <a:lnTo>
                    <a:pt x="22" y="20"/>
                  </a:lnTo>
                  <a:lnTo>
                    <a:pt x="24" y="15"/>
                  </a:lnTo>
                  <a:lnTo>
                    <a:pt x="25" y="10"/>
                  </a:lnTo>
                  <a:lnTo>
                    <a:pt x="17" y="5"/>
                  </a:lnTo>
                  <a:lnTo>
                    <a:pt x="10" y="0"/>
                  </a:lnTo>
                  <a:close/>
                </a:path>
              </a:pathLst>
            </a:custGeom>
            <a:solidFill>
              <a:srgbClr val="1F1A17"/>
            </a:solidFill>
            <a:ln w="9525">
              <a:noFill/>
              <a:round/>
              <a:headEnd/>
              <a:tailEnd/>
            </a:ln>
          </p:spPr>
          <p:txBody>
            <a:bodyPr/>
            <a:lstStyle/>
            <a:p>
              <a:endParaRPr lang="en-US"/>
            </a:p>
          </p:txBody>
        </p:sp>
        <p:sp>
          <p:nvSpPr>
            <p:cNvPr id="5731" name="Freeform 1635"/>
            <p:cNvSpPr>
              <a:spLocks/>
            </p:cNvSpPr>
            <p:nvPr/>
          </p:nvSpPr>
          <p:spPr bwMode="auto">
            <a:xfrm>
              <a:off x="962" y="3056"/>
              <a:ext cx="147" cy="100"/>
            </a:xfrm>
            <a:custGeom>
              <a:avLst/>
              <a:gdLst/>
              <a:ahLst/>
              <a:cxnLst>
                <a:cxn ang="0">
                  <a:pos x="13" y="8"/>
                </a:cxn>
                <a:cxn ang="0">
                  <a:pos x="25" y="23"/>
                </a:cxn>
                <a:cxn ang="0">
                  <a:pos x="28" y="18"/>
                </a:cxn>
                <a:cxn ang="0">
                  <a:pos x="28" y="10"/>
                </a:cxn>
                <a:cxn ang="0">
                  <a:pos x="32" y="13"/>
                </a:cxn>
                <a:cxn ang="0">
                  <a:pos x="33" y="16"/>
                </a:cxn>
                <a:cxn ang="0">
                  <a:pos x="35" y="20"/>
                </a:cxn>
                <a:cxn ang="0">
                  <a:pos x="37" y="21"/>
                </a:cxn>
                <a:cxn ang="0">
                  <a:pos x="40" y="23"/>
                </a:cxn>
                <a:cxn ang="0">
                  <a:pos x="45" y="32"/>
                </a:cxn>
                <a:cxn ang="0">
                  <a:pos x="52" y="40"/>
                </a:cxn>
                <a:cxn ang="0">
                  <a:pos x="57" y="45"/>
                </a:cxn>
                <a:cxn ang="0">
                  <a:pos x="62" y="42"/>
                </a:cxn>
                <a:cxn ang="0">
                  <a:pos x="73" y="48"/>
                </a:cxn>
                <a:cxn ang="0">
                  <a:pos x="89" y="52"/>
                </a:cxn>
                <a:cxn ang="0">
                  <a:pos x="94" y="50"/>
                </a:cxn>
                <a:cxn ang="0">
                  <a:pos x="99" y="53"/>
                </a:cxn>
                <a:cxn ang="0">
                  <a:pos x="110" y="52"/>
                </a:cxn>
                <a:cxn ang="0">
                  <a:pos x="119" y="47"/>
                </a:cxn>
                <a:cxn ang="0">
                  <a:pos x="124" y="50"/>
                </a:cxn>
                <a:cxn ang="0">
                  <a:pos x="127" y="65"/>
                </a:cxn>
                <a:cxn ang="0">
                  <a:pos x="129" y="68"/>
                </a:cxn>
                <a:cxn ang="0">
                  <a:pos x="140" y="78"/>
                </a:cxn>
                <a:cxn ang="0">
                  <a:pos x="144" y="92"/>
                </a:cxn>
                <a:cxn ang="0">
                  <a:pos x="132" y="90"/>
                </a:cxn>
                <a:cxn ang="0">
                  <a:pos x="120" y="90"/>
                </a:cxn>
                <a:cxn ang="0">
                  <a:pos x="112" y="92"/>
                </a:cxn>
                <a:cxn ang="0">
                  <a:pos x="105" y="95"/>
                </a:cxn>
                <a:cxn ang="0">
                  <a:pos x="97" y="97"/>
                </a:cxn>
                <a:cxn ang="0">
                  <a:pos x="94" y="87"/>
                </a:cxn>
                <a:cxn ang="0">
                  <a:pos x="90" y="78"/>
                </a:cxn>
                <a:cxn ang="0">
                  <a:pos x="84" y="70"/>
                </a:cxn>
                <a:cxn ang="0">
                  <a:pos x="75" y="65"/>
                </a:cxn>
                <a:cxn ang="0">
                  <a:pos x="62" y="63"/>
                </a:cxn>
                <a:cxn ang="0">
                  <a:pos x="52" y="57"/>
                </a:cxn>
                <a:cxn ang="0">
                  <a:pos x="48" y="55"/>
                </a:cxn>
                <a:cxn ang="0">
                  <a:pos x="45" y="52"/>
                </a:cxn>
                <a:cxn ang="0">
                  <a:pos x="40" y="48"/>
                </a:cxn>
                <a:cxn ang="0">
                  <a:pos x="33" y="48"/>
                </a:cxn>
                <a:cxn ang="0">
                  <a:pos x="28" y="42"/>
                </a:cxn>
                <a:cxn ang="0">
                  <a:pos x="22" y="37"/>
                </a:cxn>
                <a:cxn ang="0">
                  <a:pos x="15" y="30"/>
                </a:cxn>
                <a:cxn ang="0">
                  <a:pos x="12" y="28"/>
                </a:cxn>
                <a:cxn ang="0">
                  <a:pos x="10" y="25"/>
                </a:cxn>
                <a:cxn ang="0">
                  <a:pos x="3" y="15"/>
                </a:cxn>
                <a:cxn ang="0">
                  <a:pos x="3" y="11"/>
                </a:cxn>
                <a:cxn ang="0">
                  <a:pos x="3" y="6"/>
                </a:cxn>
                <a:cxn ang="0">
                  <a:pos x="3" y="0"/>
                </a:cxn>
              </a:cxnLst>
              <a:rect l="0" t="0" r="r" b="b"/>
              <a:pathLst>
                <a:path w="147" h="100">
                  <a:moveTo>
                    <a:pt x="7" y="0"/>
                  </a:moveTo>
                  <a:lnTo>
                    <a:pt x="13" y="8"/>
                  </a:lnTo>
                  <a:lnTo>
                    <a:pt x="20" y="20"/>
                  </a:lnTo>
                  <a:lnTo>
                    <a:pt x="25" y="23"/>
                  </a:lnTo>
                  <a:lnTo>
                    <a:pt x="30" y="27"/>
                  </a:lnTo>
                  <a:lnTo>
                    <a:pt x="28" y="18"/>
                  </a:lnTo>
                  <a:lnTo>
                    <a:pt x="27" y="10"/>
                  </a:lnTo>
                  <a:lnTo>
                    <a:pt x="28" y="10"/>
                  </a:lnTo>
                  <a:lnTo>
                    <a:pt x="30" y="10"/>
                  </a:lnTo>
                  <a:lnTo>
                    <a:pt x="32" y="13"/>
                  </a:lnTo>
                  <a:lnTo>
                    <a:pt x="32" y="18"/>
                  </a:lnTo>
                  <a:lnTo>
                    <a:pt x="33" y="16"/>
                  </a:lnTo>
                  <a:lnTo>
                    <a:pt x="35" y="16"/>
                  </a:lnTo>
                  <a:lnTo>
                    <a:pt x="35" y="20"/>
                  </a:lnTo>
                  <a:lnTo>
                    <a:pt x="33" y="23"/>
                  </a:lnTo>
                  <a:lnTo>
                    <a:pt x="37" y="21"/>
                  </a:lnTo>
                  <a:lnTo>
                    <a:pt x="40" y="20"/>
                  </a:lnTo>
                  <a:lnTo>
                    <a:pt x="40" y="23"/>
                  </a:lnTo>
                  <a:lnTo>
                    <a:pt x="40" y="28"/>
                  </a:lnTo>
                  <a:lnTo>
                    <a:pt x="45" y="32"/>
                  </a:lnTo>
                  <a:lnTo>
                    <a:pt x="50" y="33"/>
                  </a:lnTo>
                  <a:lnTo>
                    <a:pt x="52" y="40"/>
                  </a:lnTo>
                  <a:lnTo>
                    <a:pt x="52" y="45"/>
                  </a:lnTo>
                  <a:lnTo>
                    <a:pt x="57" y="45"/>
                  </a:lnTo>
                  <a:lnTo>
                    <a:pt x="62" y="47"/>
                  </a:lnTo>
                  <a:lnTo>
                    <a:pt x="62" y="42"/>
                  </a:lnTo>
                  <a:lnTo>
                    <a:pt x="62" y="37"/>
                  </a:lnTo>
                  <a:lnTo>
                    <a:pt x="73" y="48"/>
                  </a:lnTo>
                  <a:lnTo>
                    <a:pt x="85" y="57"/>
                  </a:lnTo>
                  <a:lnTo>
                    <a:pt x="89" y="52"/>
                  </a:lnTo>
                  <a:lnTo>
                    <a:pt x="92" y="45"/>
                  </a:lnTo>
                  <a:lnTo>
                    <a:pt x="94" y="50"/>
                  </a:lnTo>
                  <a:lnTo>
                    <a:pt x="95" y="55"/>
                  </a:lnTo>
                  <a:lnTo>
                    <a:pt x="99" y="53"/>
                  </a:lnTo>
                  <a:lnTo>
                    <a:pt x="105" y="52"/>
                  </a:lnTo>
                  <a:lnTo>
                    <a:pt x="110" y="52"/>
                  </a:lnTo>
                  <a:lnTo>
                    <a:pt x="115" y="52"/>
                  </a:lnTo>
                  <a:lnTo>
                    <a:pt x="119" y="47"/>
                  </a:lnTo>
                  <a:lnTo>
                    <a:pt x="120" y="42"/>
                  </a:lnTo>
                  <a:lnTo>
                    <a:pt x="124" y="50"/>
                  </a:lnTo>
                  <a:lnTo>
                    <a:pt x="127" y="60"/>
                  </a:lnTo>
                  <a:lnTo>
                    <a:pt x="127" y="65"/>
                  </a:lnTo>
                  <a:lnTo>
                    <a:pt x="127" y="72"/>
                  </a:lnTo>
                  <a:lnTo>
                    <a:pt x="129" y="68"/>
                  </a:lnTo>
                  <a:lnTo>
                    <a:pt x="132" y="67"/>
                  </a:lnTo>
                  <a:lnTo>
                    <a:pt x="140" y="78"/>
                  </a:lnTo>
                  <a:lnTo>
                    <a:pt x="147" y="88"/>
                  </a:lnTo>
                  <a:lnTo>
                    <a:pt x="144" y="92"/>
                  </a:lnTo>
                  <a:lnTo>
                    <a:pt x="140" y="95"/>
                  </a:lnTo>
                  <a:lnTo>
                    <a:pt x="132" y="90"/>
                  </a:lnTo>
                  <a:lnTo>
                    <a:pt x="125" y="85"/>
                  </a:lnTo>
                  <a:lnTo>
                    <a:pt x="120" y="90"/>
                  </a:lnTo>
                  <a:lnTo>
                    <a:pt x="115" y="95"/>
                  </a:lnTo>
                  <a:lnTo>
                    <a:pt x="112" y="92"/>
                  </a:lnTo>
                  <a:lnTo>
                    <a:pt x="109" y="88"/>
                  </a:lnTo>
                  <a:lnTo>
                    <a:pt x="105" y="95"/>
                  </a:lnTo>
                  <a:lnTo>
                    <a:pt x="102" y="100"/>
                  </a:lnTo>
                  <a:lnTo>
                    <a:pt x="97" y="97"/>
                  </a:lnTo>
                  <a:lnTo>
                    <a:pt x="94" y="93"/>
                  </a:lnTo>
                  <a:lnTo>
                    <a:pt x="94" y="87"/>
                  </a:lnTo>
                  <a:lnTo>
                    <a:pt x="95" y="80"/>
                  </a:lnTo>
                  <a:lnTo>
                    <a:pt x="90" y="78"/>
                  </a:lnTo>
                  <a:lnTo>
                    <a:pt x="87" y="77"/>
                  </a:lnTo>
                  <a:lnTo>
                    <a:pt x="84" y="70"/>
                  </a:lnTo>
                  <a:lnTo>
                    <a:pt x="80" y="63"/>
                  </a:lnTo>
                  <a:lnTo>
                    <a:pt x="75" y="65"/>
                  </a:lnTo>
                  <a:lnTo>
                    <a:pt x="70" y="68"/>
                  </a:lnTo>
                  <a:lnTo>
                    <a:pt x="62" y="63"/>
                  </a:lnTo>
                  <a:lnTo>
                    <a:pt x="53" y="60"/>
                  </a:lnTo>
                  <a:lnTo>
                    <a:pt x="52" y="57"/>
                  </a:lnTo>
                  <a:lnTo>
                    <a:pt x="52" y="53"/>
                  </a:lnTo>
                  <a:lnTo>
                    <a:pt x="48" y="55"/>
                  </a:lnTo>
                  <a:lnTo>
                    <a:pt x="47" y="57"/>
                  </a:lnTo>
                  <a:lnTo>
                    <a:pt x="45" y="52"/>
                  </a:lnTo>
                  <a:lnTo>
                    <a:pt x="43" y="47"/>
                  </a:lnTo>
                  <a:lnTo>
                    <a:pt x="40" y="48"/>
                  </a:lnTo>
                  <a:lnTo>
                    <a:pt x="37" y="48"/>
                  </a:lnTo>
                  <a:lnTo>
                    <a:pt x="33" y="48"/>
                  </a:lnTo>
                  <a:lnTo>
                    <a:pt x="30" y="47"/>
                  </a:lnTo>
                  <a:lnTo>
                    <a:pt x="28" y="42"/>
                  </a:lnTo>
                  <a:lnTo>
                    <a:pt x="25" y="38"/>
                  </a:lnTo>
                  <a:lnTo>
                    <a:pt x="22" y="37"/>
                  </a:lnTo>
                  <a:lnTo>
                    <a:pt x="18" y="37"/>
                  </a:lnTo>
                  <a:lnTo>
                    <a:pt x="15" y="30"/>
                  </a:lnTo>
                  <a:lnTo>
                    <a:pt x="12" y="25"/>
                  </a:lnTo>
                  <a:lnTo>
                    <a:pt x="12" y="28"/>
                  </a:lnTo>
                  <a:lnTo>
                    <a:pt x="12" y="32"/>
                  </a:lnTo>
                  <a:lnTo>
                    <a:pt x="10" y="25"/>
                  </a:lnTo>
                  <a:lnTo>
                    <a:pt x="7" y="20"/>
                  </a:lnTo>
                  <a:lnTo>
                    <a:pt x="3" y="15"/>
                  </a:lnTo>
                  <a:lnTo>
                    <a:pt x="0" y="11"/>
                  </a:lnTo>
                  <a:lnTo>
                    <a:pt x="3" y="11"/>
                  </a:lnTo>
                  <a:lnTo>
                    <a:pt x="7" y="10"/>
                  </a:lnTo>
                  <a:lnTo>
                    <a:pt x="3" y="6"/>
                  </a:lnTo>
                  <a:lnTo>
                    <a:pt x="0" y="1"/>
                  </a:lnTo>
                  <a:lnTo>
                    <a:pt x="3" y="0"/>
                  </a:lnTo>
                  <a:lnTo>
                    <a:pt x="7" y="0"/>
                  </a:lnTo>
                  <a:close/>
                </a:path>
              </a:pathLst>
            </a:custGeom>
            <a:solidFill>
              <a:srgbClr val="1F1A17"/>
            </a:solidFill>
            <a:ln w="9525">
              <a:noFill/>
              <a:round/>
              <a:headEnd/>
              <a:tailEnd/>
            </a:ln>
          </p:spPr>
          <p:txBody>
            <a:bodyPr/>
            <a:lstStyle/>
            <a:p>
              <a:endParaRPr lang="en-US"/>
            </a:p>
          </p:txBody>
        </p:sp>
        <p:sp>
          <p:nvSpPr>
            <p:cNvPr id="5732" name="Freeform 1636"/>
            <p:cNvSpPr>
              <a:spLocks/>
            </p:cNvSpPr>
            <p:nvPr/>
          </p:nvSpPr>
          <p:spPr bwMode="auto">
            <a:xfrm>
              <a:off x="1132" y="3103"/>
              <a:ext cx="56" cy="107"/>
            </a:xfrm>
            <a:custGeom>
              <a:avLst/>
              <a:gdLst/>
              <a:ahLst/>
              <a:cxnLst>
                <a:cxn ang="0">
                  <a:pos x="0" y="28"/>
                </a:cxn>
                <a:cxn ang="0">
                  <a:pos x="0" y="30"/>
                </a:cxn>
                <a:cxn ang="0">
                  <a:pos x="0" y="35"/>
                </a:cxn>
                <a:cxn ang="0">
                  <a:pos x="4" y="38"/>
                </a:cxn>
                <a:cxn ang="0">
                  <a:pos x="7" y="41"/>
                </a:cxn>
                <a:cxn ang="0">
                  <a:pos x="10" y="43"/>
                </a:cxn>
                <a:cxn ang="0">
                  <a:pos x="10" y="46"/>
                </a:cxn>
                <a:cxn ang="0">
                  <a:pos x="10" y="50"/>
                </a:cxn>
                <a:cxn ang="0">
                  <a:pos x="9" y="51"/>
                </a:cxn>
                <a:cxn ang="0">
                  <a:pos x="12" y="58"/>
                </a:cxn>
                <a:cxn ang="0">
                  <a:pos x="14" y="68"/>
                </a:cxn>
                <a:cxn ang="0">
                  <a:pos x="14" y="77"/>
                </a:cxn>
                <a:cxn ang="0">
                  <a:pos x="14" y="83"/>
                </a:cxn>
                <a:cxn ang="0">
                  <a:pos x="17" y="88"/>
                </a:cxn>
                <a:cxn ang="0">
                  <a:pos x="27" y="95"/>
                </a:cxn>
                <a:cxn ang="0">
                  <a:pos x="20" y="75"/>
                </a:cxn>
                <a:cxn ang="0">
                  <a:pos x="32" y="83"/>
                </a:cxn>
                <a:cxn ang="0">
                  <a:pos x="34" y="92"/>
                </a:cxn>
                <a:cxn ang="0">
                  <a:pos x="29" y="83"/>
                </a:cxn>
                <a:cxn ang="0">
                  <a:pos x="32" y="107"/>
                </a:cxn>
                <a:cxn ang="0">
                  <a:pos x="44" y="107"/>
                </a:cxn>
                <a:cxn ang="0">
                  <a:pos x="41" y="97"/>
                </a:cxn>
                <a:cxn ang="0">
                  <a:pos x="39" y="73"/>
                </a:cxn>
                <a:cxn ang="0">
                  <a:pos x="47" y="61"/>
                </a:cxn>
                <a:cxn ang="0">
                  <a:pos x="47" y="53"/>
                </a:cxn>
                <a:cxn ang="0">
                  <a:pos x="47" y="41"/>
                </a:cxn>
                <a:cxn ang="0">
                  <a:pos x="52" y="31"/>
                </a:cxn>
                <a:cxn ang="0">
                  <a:pos x="56" y="28"/>
                </a:cxn>
                <a:cxn ang="0">
                  <a:pos x="54" y="28"/>
                </a:cxn>
                <a:cxn ang="0">
                  <a:pos x="52" y="21"/>
                </a:cxn>
                <a:cxn ang="0">
                  <a:pos x="52" y="10"/>
                </a:cxn>
                <a:cxn ang="0">
                  <a:pos x="54" y="5"/>
                </a:cxn>
                <a:cxn ang="0">
                  <a:pos x="46" y="0"/>
                </a:cxn>
                <a:cxn ang="0">
                  <a:pos x="47" y="5"/>
                </a:cxn>
                <a:cxn ang="0">
                  <a:pos x="47" y="11"/>
                </a:cxn>
                <a:cxn ang="0">
                  <a:pos x="44" y="13"/>
                </a:cxn>
                <a:cxn ang="0">
                  <a:pos x="42" y="11"/>
                </a:cxn>
                <a:cxn ang="0">
                  <a:pos x="41" y="10"/>
                </a:cxn>
                <a:cxn ang="0">
                  <a:pos x="41" y="10"/>
                </a:cxn>
                <a:cxn ang="0">
                  <a:pos x="39" y="26"/>
                </a:cxn>
                <a:cxn ang="0">
                  <a:pos x="31" y="26"/>
                </a:cxn>
                <a:cxn ang="0">
                  <a:pos x="29" y="35"/>
                </a:cxn>
                <a:cxn ang="0">
                  <a:pos x="24" y="41"/>
                </a:cxn>
                <a:cxn ang="0">
                  <a:pos x="19" y="36"/>
                </a:cxn>
                <a:cxn ang="0">
                  <a:pos x="15" y="33"/>
                </a:cxn>
                <a:cxn ang="0">
                  <a:pos x="19" y="46"/>
                </a:cxn>
                <a:cxn ang="0">
                  <a:pos x="12" y="36"/>
                </a:cxn>
                <a:cxn ang="0">
                  <a:pos x="0" y="28"/>
                </a:cxn>
              </a:cxnLst>
              <a:rect l="0" t="0" r="r" b="b"/>
              <a:pathLst>
                <a:path w="56" h="107">
                  <a:moveTo>
                    <a:pt x="0" y="28"/>
                  </a:moveTo>
                  <a:lnTo>
                    <a:pt x="0" y="30"/>
                  </a:lnTo>
                  <a:lnTo>
                    <a:pt x="0" y="35"/>
                  </a:lnTo>
                  <a:lnTo>
                    <a:pt x="4" y="38"/>
                  </a:lnTo>
                  <a:lnTo>
                    <a:pt x="7" y="41"/>
                  </a:lnTo>
                  <a:lnTo>
                    <a:pt x="10" y="43"/>
                  </a:lnTo>
                  <a:lnTo>
                    <a:pt x="10" y="46"/>
                  </a:lnTo>
                  <a:lnTo>
                    <a:pt x="10" y="50"/>
                  </a:lnTo>
                  <a:lnTo>
                    <a:pt x="9" y="51"/>
                  </a:lnTo>
                  <a:lnTo>
                    <a:pt x="12" y="58"/>
                  </a:lnTo>
                  <a:lnTo>
                    <a:pt x="14" y="68"/>
                  </a:lnTo>
                  <a:lnTo>
                    <a:pt x="14" y="77"/>
                  </a:lnTo>
                  <a:lnTo>
                    <a:pt x="14" y="83"/>
                  </a:lnTo>
                  <a:lnTo>
                    <a:pt x="17" y="88"/>
                  </a:lnTo>
                  <a:lnTo>
                    <a:pt x="27" y="95"/>
                  </a:lnTo>
                  <a:lnTo>
                    <a:pt x="20" y="75"/>
                  </a:lnTo>
                  <a:lnTo>
                    <a:pt x="32" y="83"/>
                  </a:lnTo>
                  <a:lnTo>
                    <a:pt x="34" y="92"/>
                  </a:lnTo>
                  <a:lnTo>
                    <a:pt x="29" y="83"/>
                  </a:lnTo>
                  <a:lnTo>
                    <a:pt x="32" y="107"/>
                  </a:lnTo>
                  <a:lnTo>
                    <a:pt x="44" y="107"/>
                  </a:lnTo>
                  <a:lnTo>
                    <a:pt x="41" y="97"/>
                  </a:lnTo>
                  <a:lnTo>
                    <a:pt x="39" y="73"/>
                  </a:lnTo>
                  <a:lnTo>
                    <a:pt x="47" y="61"/>
                  </a:lnTo>
                  <a:lnTo>
                    <a:pt x="47" y="53"/>
                  </a:lnTo>
                  <a:lnTo>
                    <a:pt x="47" y="41"/>
                  </a:lnTo>
                  <a:lnTo>
                    <a:pt x="52" y="31"/>
                  </a:lnTo>
                  <a:lnTo>
                    <a:pt x="56" y="28"/>
                  </a:lnTo>
                  <a:lnTo>
                    <a:pt x="54" y="28"/>
                  </a:lnTo>
                  <a:lnTo>
                    <a:pt x="52" y="21"/>
                  </a:lnTo>
                  <a:lnTo>
                    <a:pt x="52" y="10"/>
                  </a:lnTo>
                  <a:lnTo>
                    <a:pt x="54" y="5"/>
                  </a:lnTo>
                  <a:lnTo>
                    <a:pt x="46" y="0"/>
                  </a:lnTo>
                  <a:lnTo>
                    <a:pt x="47" y="5"/>
                  </a:lnTo>
                  <a:lnTo>
                    <a:pt x="47" y="11"/>
                  </a:lnTo>
                  <a:lnTo>
                    <a:pt x="44" y="13"/>
                  </a:lnTo>
                  <a:lnTo>
                    <a:pt x="42" y="11"/>
                  </a:lnTo>
                  <a:lnTo>
                    <a:pt x="41" y="10"/>
                  </a:lnTo>
                  <a:lnTo>
                    <a:pt x="41" y="10"/>
                  </a:lnTo>
                  <a:lnTo>
                    <a:pt x="39" y="26"/>
                  </a:lnTo>
                  <a:lnTo>
                    <a:pt x="31" y="26"/>
                  </a:lnTo>
                  <a:lnTo>
                    <a:pt x="29" y="35"/>
                  </a:lnTo>
                  <a:lnTo>
                    <a:pt x="24" y="41"/>
                  </a:lnTo>
                  <a:lnTo>
                    <a:pt x="19" y="36"/>
                  </a:lnTo>
                  <a:lnTo>
                    <a:pt x="15" y="33"/>
                  </a:lnTo>
                  <a:lnTo>
                    <a:pt x="19" y="46"/>
                  </a:lnTo>
                  <a:lnTo>
                    <a:pt x="12" y="36"/>
                  </a:lnTo>
                  <a:lnTo>
                    <a:pt x="0" y="28"/>
                  </a:lnTo>
                  <a:close/>
                </a:path>
              </a:pathLst>
            </a:custGeom>
            <a:solidFill>
              <a:srgbClr val="1F1A17"/>
            </a:solidFill>
            <a:ln w="9525">
              <a:noFill/>
              <a:round/>
              <a:headEnd/>
              <a:tailEnd/>
            </a:ln>
          </p:spPr>
          <p:txBody>
            <a:bodyPr/>
            <a:lstStyle/>
            <a:p>
              <a:endParaRPr lang="en-US"/>
            </a:p>
          </p:txBody>
        </p:sp>
        <p:sp>
          <p:nvSpPr>
            <p:cNvPr id="5733" name="Freeform 1637"/>
            <p:cNvSpPr>
              <a:spLocks/>
            </p:cNvSpPr>
            <p:nvPr/>
          </p:nvSpPr>
          <p:spPr bwMode="auto">
            <a:xfrm>
              <a:off x="1184" y="3129"/>
              <a:ext cx="45" cy="40"/>
            </a:xfrm>
            <a:custGeom>
              <a:avLst/>
              <a:gdLst/>
              <a:ahLst/>
              <a:cxnLst>
                <a:cxn ang="0">
                  <a:pos x="2" y="17"/>
                </a:cxn>
                <a:cxn ang="0">
                  <a:pos x="0" y="25"/>
                </a:cxn>
                <a:cxn ang="0">
                  <a:pos x="2" y="37"/>
                </a:cxn>
                <a:cxn ang="0">
                  <a:pos x="9" y="40"/>
                </a:cxn>
                <a:cxn ang="0">
                  <a:pos x="12" y="40"/>
                </a:cxn>
                <a:cxn ang="0">
                  <a:pos x="14" y="29"/>
                </a:cxn>
                <a:cxn ang="0">
                  <a:pos x="14" y="30"/>
                </a:cxn>
                <a:cxn ang="0">
                  <a:pos x="15" y="34"/>
                </a:cxn>
                <a:cxn ang="0">
                  <a:pos x="19" y="37"/>
                </a:cxn>
                <a:cxn ang="0">
                  <a:pos x="22" y="35"/>
                </a:cxn>
                <a:cxn ang="0">
                  <a:pos x="32" y="29"/>
                </a:cxn>
                <a:cxn ang="0">
                  <a:pos x="35" y="24"/>
                </a:cxn>
                <a:cxn ang="0">
                  <a:pos x="45" y="19"/>
                </a:cxn>
                <a:cxn ang="0">
                  <a:pos x="45" y="12"/>
                </a:cxn>
                <a:cxn ang="0">
                  <a:pos x="45" y="14"/>
                </a:cxn>
                <a:cxn ang="0">
                  <a:pos x="44" y="15"/>
                </a:cxn>
                <a:cxn ang="0">
                  <a:pos x="40" y="17"/>
                </a:cxn>
                <a:cxn ang="0">
                  <a:pos x="34" y="15"/>
                </a:cxn>
                <a:cxn ang="0">
                  <a:pos x="29" y="14"/>
                </a:cxn>
                <a:cxn ang="0">
                  <a:pos x="25" y="15"/>
                </a:cxn>
                <a:cxn ang="0">
                  <a:pos x="25" y="19"/>
                </a:cxn>
                <a:cxn ang="0">
                  <a:pos x="25" y="19"/>
                </a:cxn>
                <a:cxn ang="0">
                  <a:pos x="15" y="15"/>
                </a:cxn>
                <a:cxn ang="0">
                  <a:pos x="20" y="4"/>
                </a:cxn>
                <a:cxn ang="0">
                  <a:pos x="15" y="0"/>
                </a:cxn>
                <a:cxn ang="0">
                  <a:pos x="9" y="4"/>
                </a:cxn>
                <a:cxn ang="0">
                  <a:pos x="15" y="9"/>
                </a:cxn>
                <a:cxn ang="0">
                  <a:pos x="2" y="17"/>
                </a:cxn>
              </a:cxnLst>
              <a:rect l="0" t="0" r="r" b="b"/>
              <a:pathLst>
                <a:path w="45" h="40">
                  <a:moveTo>
                    <a:pt x="2" y="17"/>
                  </a:moveTo>
                  <a:lnTo>
                    <a:pt x="0" y="25"/>
                  </a:lnTo>
                  <a:lnTo>
                    <a:pt x="2" y="37"/>
                  </a:lnTo>
                  <a:lnTo>
                    <a:pt x="9" y="40"/>
                  </a:lnTo>
                  <a:lnTo>
                    <a:pt x="12" y="40"/>
                  </a:lnTo>
                  <a:lnTo>
                    <a:pt x="14" y="29"/>
                  </a:lnTo>
                  <a:lnTo>
                    <a:pt x="14" y="30"/>
                  </a:lnTo>
                  <a:lnTo>
                    <a:pt x="15" y="34"/>
                  </a:lnTo>
                  <a:lnTo>
                    <a:pt x="19" y="37"/>
                  </a:lnTo>
                  <a:lnTo>
                    <a:pt x="22" y="35"/>
                  </a:lnTo>
                  <a:lnTo>
                    <a:pt x="32" y="29"/>
                  </a:lnTo>
                  <a:lnTo>
                    <a:pt x="35" y="24"/>
                  </a:lnTo>
                  <a:lnTo>
                    <a:pt x="45" y="19"/>
                  </a:lnTo>
                  <a:lnTo>
                    <a:pt x="45" y="12"/>
                  </a:lnTo>
                  <a:lnTo>
                    <a:pt x="45" y="14"/>
                  </a:lnTo>
                  <a:lnTo>
                    <a:pt x="44" y="15"/>
                  </a:lnTo>
                  <a:lnTo>
                    <a:pt x="40" y="17"/>
                  </a:lnTo>
                  <a:lnTo>
                    <a:pt x="34" y="15"/>
                  </a:lnTo>
                  <a:lnTo>
                    <a:pt x="29" y="14"/>
                  </a:lnTo>
                  <a:lnTo>
                    <a:pt x="25" y="15"/>
                  </a:lnTo>
                  <a:lnTo>
                    <a:pt x="25" y="19"/>
                  </a:lnTo>
                  <a:lnTo>
                    <a:pt x="25" y="19"/>
                  </a:lnTo>
                  <a:lnTo>
                    <a:pt x="15" y="15"/>
                  </a:lnTo>
                  <a:lnTo>
                    <a:pt x="20" y="4"/>
                  </a:lnTo>
                  <a:lnTo>
                    <a:pt x="15" y="0"/>
                  </a:lnTo>
                  <a:lnTo>
                    <a:pt x="9" y="4"/>
                  </a:lnTo>
                  <a:lnTo>
                    <a:pt x="15" y="9"/>
                  </a:lnTo>
                  <a:lnTo>
                    <a:pt x="2" y="17"/>
                  </a:lnTo>
                  <a:close/>
                </a:path>
              </a:pathLst>
            </a:custGeom>
            <a:solidFill>
              <a:srgbClr val="1F1A17"/>
            </a:solidFill>
            <a:ln w="9525">
              <a:noFill/>
              <a:round/>
              <a:headEnd/>
              <a:tailEnd/>
            </a:ln>
          </p:spPr>
          <p:txBody>
            <a:bodyPr/>
            <a:lstStyle/>
            <a:p>
              <a:endParaRPr lang="en-US"/>
            </a:p>
          </p:txBody>
        </p:sp>
        <p:sp>
          <p:nvSpPr>
            <p:cNvPr id="5734" name="Freeform 1638"/>
            <p:cNvSpPr>
              <a:spLocks/>
            </p:cNvSpPr>
            <p:nvPr/>
          </p:nvSpPr>
          <p:spPr bwMode="auto">
            <a:xfrm>
              <a:off x="1179" y="3149"/>
              <a:ext cx="67" cy="51"/>
            </a:xfrm>
            <a:custGeom>
              <a:avLst/>
              <a:gdLst/>
              <a:ahLst/>
              <a:cxnLst>
                <a:cxn ang="0">
                  <a:pos x="0" y="34"/>
                </a:cxn>
                <a:cxn ang="0">
                  <a:pos x="5" y="22"/>
                </a:cxn>
                <a:cxn ang="0">
                  <a:pos x="7" y="25"/>
                </a:cxn>
                <a:cxn ang="0">
                  <a:pos x="10" y="27"/>
                </a:cxn>
                <a:cxn ang="0">
                  <a:pos x="14" y="32"/>
                </a:cxn>
                <a:cxn ang="0">
                  <a:pos x="17" y="39"/>
                </a:cxn>
                <a:cxn ang="0">
                  <a:pos x="17" y="29"/>
                </a:cxn>
                <a:cxn ang="0">
                  <a:pos x="22" y="37"/>
                </a:cxn>
                <a:cxn ang="0">
                  <a:pos x="22" y="32"/>
                </a:cxn>
                <a:cxn ang="0">
                  <a:pos x="24" y="25"/>
                </a:cxn>
                <a:cxn ang="0">
                  <a:pos x="25" y="29"/>
                </a:cxn>
                <a:cxn ang="0">
                  <a:pos x="27" y="31"/>
                </a:cxn>
                <a:cxn ang="0">
                  <a:pos x="29" y="24"/>
                </a:cxn>
                <a:cxn ang="0">
                  <a:pos x="29" y="31"/>
                </a:cxn>
                <a:cxn ang="0">
                  <a:pos x="30" y="27"/>
                </a:cxn>
                <a:cxn ang="0">
                  <a:pos x="32" y="22"/>
                </a:cxn>
                <a:cxn ang="0">
                  <a:pos x="35" y="24"/>
                </a:cxn>
                <a:cxn ang="0">
                  <a:pos x="37" y="27"/>
                </a:cxn>
                <a:cxn ang="0">
                  <a:pos x="45" y="27"/>
                </a:cxn>
                <a:cxn ang="0">
                  <a:pos x="47" y="19"/>
                </a:cxn>
                <a:cxn ang="0">
                  <a:pos x="50" y="12"/>
                </a:cxn>
                <a:cxn ang="0">
                  <a:pos x="52" y="14"/>
                </a:cxn>
                <a:cxn ang="0">
                  <a:pos x="55" y="14"/>
                </a:cxn>
                <a:cxn ang="0">
                  <a:pos x="55" y="10"/>
                </a:cxn>
                <a:cxn ang="0">
                  <a:pos x="54" y="9"/>
                </a:cxn>
                <a:cxn ang="0">
                  <a:pos x="57" y="7"/>
                </a:cxn>
                <a:cxn ang="0">
                  <a:pos x="55" y="0"/>
                </a:cxn>
                <a:cxn ang="0">
                  <a:pos x="67" y="7"/>
                </a:cxn>
                <a:cxn ang="0">
                  <a:pos x="64" y="9"/>
                </a:cxn>
                <a:cxn ang="0">
                  <a:pos x="60" y="12"/>
                </a:cxn>
                <a:cxn ang="0">
                  <a:pos x="59" y="17"/>
                </a:cxn>
                <a:cxn ang="0">
                  <a:pos x="57" y="19"/>
                </a:cxn>
                <a:cxn ang="0">
                  <a:pos x="49" y="24"/>
                </a:cxn>
                <a:cxn ang="0">
                  <a:pos x="49" y="31"/>
                </a:cxn>
                <a:cxn ang="0">
                  <a:pos x="42" y="31"/>
                </a:cxn>
                <a:cxn ang="0">
                  <a:pos x="44" y="36"/>
                </a:cxn>
                <a:cxn ang="0">
                  <a:pos x="40" y="34"/>
                </a:cxn>
                <a:cxn ang="0">
                  <a:pos x="39" y="41"/>
                </a:cxn>
                <a:cxn ang="0">
                  <a:pos x="39" y="37"/>
                </a:cxn>
                <a:cxn ang="0">
                  <a:pos x="37" y="36"/>
                </a:cxn>
                <a:cxn ang="0">
                  <a:pos x="34" y="39"/>
                </a:cxn>
                <a:cxn ang="0">
                  <a:pos x="34" y="42"/>
                </a:cxn>
                <a:cxn ang="0">
                  <a:pos x="29" y="44"/>
                </a:cxn>
                <a:cxn ang="0">
                  <a:pos x="25" y="49"/>
                </a:cxn>
                <a:cxn ang="0">
                  <a:pos x="24" y="47"/>
                </a:cxn>
                <a:cxn ang="0">
                  <a:pos x="22" y="46"/>
                </a:cxn>
                <a:cxn ang="0">
                  <a:pos x="19" y="49"/>
                </a:cxn>
                <a:cxn ang="0">
                  <a:pos x="19" y="51"/>
                </a:cxn>
                <a:cxn ang="0">
                  <a:pos x="17" y="47"/>
                </a:cxn>
                <a:cxn ang="0">
                  <a:pos x="15" y="46"/>
                </a:cxn>
                <a:cxn ang="0">
                  <a:pos x="12" y="44"/>
                </a:cxn>
                <a:cxn ang="0">
                  <a:pos x="10" y="44"/>
                </a:cxn>
                <a:cxn ang="0">
                  <a:pos x="7" y="42"/>
                </a:cxn>
                <a:cxn ang="0">
                  <a:pos x="9" y="39"/>
                </a:cxn>
                <a:cxn ang="0">
                  <a:pos x="9" y="34"/>
                </a:cxn>
                <a:cxn ang="0">
                  <a:pos x="4" y="34"/>
                </a:cxn>
                <a:cxn ang="0">
                  <a:pos x="0" y="34"/>
                </a:cxn>
              </a:cxnLst>
              <a:rect l="0" t="0" r="r" b="b"/>
              <a:pathLst>
                <a:path w="67" h="51">
                  <a:moveTo>
                    <a:pt x="0" y="34"/>
                  </a:moveTo>
                  <a:lnTo>
                    <a:pt x="5" y="22"/>
                  </a:lnTo>
                  <a:lnTo>
                    <a:pt x="7" y="25"/>
                  </a:lnTo>
                  <a:lnTo>
                    <a:pt x="10" y="27"/>
                  </a:lnTo>
                  <a:lnTo>
                    <a:pt x="14" y="32"/>
                  </a:lnTo>
                  <a:lnTo>
                    <a:pt x="17" y="39"/>
                  </a:lnTo>
                  <a:lnTo>
                    <a:pt x="17" y="29"/>
                  </a:lnTo>
                  <a:lnTo>
                    <a:pt x="22" y="37"/>
                  </a:lnTo>
                  <a:lnTo>
                    <a:pt x="22" y="32"/>
                  </a:lnTo>
                  <a:lnTo>
                    <a:pt x="24" y="25"/>
                  </a:lnTo>
                  <a:lnTo>
                    <a:pt x="25" y="29"/>
                  </a:lnTo>
                  <a:lnTo>
                    <a:pt x="27" y="31"/>
                  </a:lnTo>
                  <a:lnTo>
                    <a:pt x="29" y="24"/>
                  </a:lnTo>
                  <a:lnTo>
                    <a:pt x="29" y="31"/>
                  </a:lnTo>
                  <a:lnTo>
                    <a:pt x="30" y="27"/>
                  </a:lnTo>
                  <a:lnTo>
                    <a:pt x="32" y="22"/>
                  </a:lnTo>
                  <a:lnTo>
                    <a:pt x="35" y="24"/>
                  </a:lnTo>
                  <a:lnTo>
                    <a:pt x="37" y="27"/>
                  </a:lnTo>
                  <a:lnTo>
                    <a:pt x="45" y="27"/>
                  </a:lnTo>
                  <a:lnTo>
                    <a:pt x="47" y="19"/>
                  </a:lnTo>
                  <a:lnTo>
                    <a:pt x="50" y="12"/>
                  </a:lnTo>
                  <a:lnTo>
                    <a:pt x="52" y="14"/>
                  </a:lnTo>
                  <a:lnTo>
                    <a:pt x="55" y="14"/>
                  </a:lnTo>
                  <a:lnTo>
                    <a:pt x="55" y="10"/>
                  </a:lnTo>
                  <a:lnTo>
                    <a:pt x="54" y="9"/>
                  </a:lnTo>
                  <a:lnTo>
                    <a:pt x="57" y="7"/>
                  </a:lnTo>
                  <a:lnTo>
                    <a:pt x="55" y="0"/>
                  </a:lnTo>
                  <a:lnTo>
                    <a:pt x="67" y="7"/>
                  </a:lnTo>
                  <a:lnTo>
                    <a:pt x="64" y="9"/>
                  </a:lnTo>
                  <a:lnTo>
                    <a:pt x="60" y="12"/>
                  </a:lnTo>
                  <a:lnTo>
                    <a:pt x="59" y="17"/>
                  </a:lnTo>
                  <a:lnTo>
                    <a:pt x="57" y="19"/>
                  </a:lnTo>
                  <a:lnTo>
                    <a:pt x="49" y="24"/>
                  </a:lnTo>
                  <a:lnTo>
                    <a:pt x="49" y="31"/>
                  </a:lnTo>
                  <a:lnTo>
                    <a:pt x="42" y="31"/>
                  </a:lnTo>
                  <a:lnTo>
                    <a:pt x="44" y="36"/>
                  </a:lnTo>
                  <a:lnTo>
                    <a:pt x="40" y="34"/>
                  </a:lnTo>
                  <a:lnTo>
                    <a:pt x="39" y="41"/>
                  </a:lnTo>
                  <a:lnTo>
                    <a:pt x="39" y="37"/>
                  </a:lnTo>
                  <a:lnTo>
                    <a:pt x="37" y="36"/>
                  </a:lnTo>
                  <a:lnTo>
                    <a:pt x="34" y="39"/>
                  </a:lnTo>
                  <a:lnTo>
                    <a:pt x="34" y="42"/>
                  </a:lnTo>
                  <a:lnTo>
                    <a:pt x="29" y="44"/>
                  </a:lnTo>
                  <a:lnTo>
                    <a:pt x="25" y="49"/>
                  </a:lnTo>
                  <a:lnTo>
                    <a:pt x="24" y="47"/>
                  </a:lnTo>
                  <a:lnTo>
                    <a:pt x="22" y="46"/>
                  </a:lnTo>
                  <a:lnTo>
                    <a:pt x="19" y="49"/>
                  </a:lnTo>
                  <a:lnTo>
                    <a:pt x="19" y="51"/>
                  </a:lnTo>
                  <a:lnTo>
                    <a:pt x="17" y="47"/>
                  </a:lnTo>
                  <a:lnTo>
                    <a:pt x="15" y="46"/>
                  </a:lnTo>
                  <a:lnTo>
                    <a:pt x="12" y="44"/>
                  </a:lnTo>
                  <a:lnTo>
                    <a:pt x="10" y="44"/>
                  </a:lnTo>
                  <a:lnTo>
                    <a:pt x="7" y="42"/>
                  </a:lnTo>
                  <a:lnTo>
                    <a:pt x="9" y="39"/>
                  </a:lnTo>
                  <a:lnTo>
                    <a:pt x="9" y="34"/>
                  </a:lnTo>
                  <a:lnTo>
                    <a:pt x="4" y="34"/>
                  </a:lnTo>
                  <a:lnTo>
                    <a:pt x="0" y="34"/>
                  </a:lnTo>
                  <a:close/>
                </a:path>
              </a:pathLst>
            </a:custGeom>
            <a:solidFill>
              <a:srgbClr val="1F1A17"/>
            </a:solidFill>
            <a:ln w="9525">
              <a:noFill/>
              <a:round/>
              <a:headEnd/>
              <a:tailEnd/>
            </a:ln>
          </p:spPr>
          <p:txBody>
            <a:bodyPr/>
            <a:lstStyle/>
            <a:p>
              <a:endParaRPr lang="en-US"/>
            </a:p>
          </p:txBody>
        </p:sp>
        <p:sp>
          <p:nvSpPr>
            <p:cNvPr id="5735" name="Freeform 1639"/>
            <p:cNvSpPr>
              <a:spLocks/>
            </p:cNvSpPr>
            <p:nvPr/>
          </p:nvSpPr>
          <p:spPr bwMode="auto">
            <a:xfrm>
              <a:off x="1241" y="3118"/>
              <a:ext cx="23" cy="35"/>
            </a:xfrm>
            <a:custGeom>
              <a:avLst/>
              <a:gdLst/>
              <a:ahLst/>
              <a:cxnLst>
                <a:cxn ang="0">
                  <a:pos x="0" y="25"/>
                </a:cxn>
                <a:cxn ang="0">
                  <a:pos x="0" y="30"/>
                </a:cxn>
                <a:cxn ang="0">
                  <a:pos x="2" y="33"/>
                </a:cxn>
                <a:cxn ang="0">
                  <a:pos x="5" y="33"/>
                </a:cxn>
                <a:cxn ang="0">
                  <a:pos x="8" y="35"/>
                </a:cxn>
                <a:cxn ang="0">
                  <a:pos x="7" y="31"/>
                </a:cxn>
                <a:cxn ang="0">
                  <a:pos x="7" y="28"/>
                </a:cxn>
                <a:cxn ang="0">
                  <a:pos x="8" y="30"/>
                </a:cxn>
                <a:cxn ang="0">
                  <a:pos x="10" y="30"/>
                </a:cxn>
                <a:cxn ang="0">
                  <a:pos x="10" y="28"/>
                </a:cxn>
                <a:cxn ang="0">
                  <a:pos x="12" y="25"/>
                </a:cxn>
                <a:cxn ang="0">
                  <a:pos x="13" y="26"/>
                </a:cxn>
                <a:cxn ang="0">
                  <a:pos x="15" y="26"/>
                </a:cxn>
                <a:cxn ang="0">
                  <a:pos x="15" y="23"/>
                </a:cxn>
                <a:cxn ang="0">
                  <a:pos x="15" y="20"/>
                </a:cxn>
                <a:cxn ang="0">
                  <a:pos x="18" y="16"/>
                </a:cxn>
                <a:cxn ang="0">
                  <a:pos x="22" y="13"/>
                </a:cxn>
                <a:cxn ang="0">
                  <a:pos x="23" y="6"/>
                </a:cxn>
                <a:cxn ang="0">
                  <a:pos x="23" y="0"/>
                </a:cxn>
                <a:cxn ang="0">
                  <a:pos x="22" y="3"/>
                </a:cxn>
                <a:cxn ang="0">
                  <a:pos x="20" y="6"/>
                </a:cxn>
                <a:cxn ang="0">
                  <a:pos x="22" y="8"/>
                </a:cxn>
                <a:cxn ang="0">
                  <a:pos x="18" y="11"/>
                </a:cxn>
                <a:cxn ang="0">
                  <a:pos x="15" y="13"/>
                </a:cxn>
                <a:cxn ang="0">
                  <a:pos x="12" y="16"/>
                </a:cxn>
                <a:cxn ang="0">
                  <a:pos x="10" y="20"/>
                </a:cxn>
                <a:cxn ang="0">
                  <a:pos x="8" y="26"/>
                </a:cxn>
                <a:cxn ang="0">
                  <a:pos x="7" y="25"/>
                </a:cxn>
                <a:cxn ang="0">
                  <a:pos x="5" y="23"/>
                </a:cxn>
                <a:cxn ang="0">
                  <a:pos x="5" y="25"/>
                </a:cxn>
                <a:cxn ang="0">
                  <a:pos x="5" y="26"/>
                </a:cxn>
                <a:cxn ang="0">
                  <a:pos x="3" y="26"/>
                </a:cxn>
                <a:cxn ang="0">
                  <a:pos x="0" y="25"/>
                </a:cxn>
              </a:cxnLst>
              <a:rect l="0" t="0" r="r" b="b"/>
              <a:pathLst>
                <a:path w="23" h="35">
                  <a:moveTo>
                    <a:pt x="0" y="25"/>
                  </a:moveTo>
                  <a:lnTo>
                    <a:pt x="0" y="30"/>
                  </a:lnTo>
                  <a:lnTo>
                    <a:pt x="2" y="33"/>
                  </a:lnTo>
                  <a:lnTo>
                    <a:pt x="5" y="33"/>
                  </a:lnTo>
                  <a:lnTo>
                    <a:pt x="8" y="35"/>
                  </a:lnTo>
                  <a:lnTo>
                    <a:pt x="7" y="31"/>
                  </a:lnTo>
                  <a:lnTo>
                    <a:pt x="7" y="28"/>
                  </a:lnTo>
                  <a:lnTo>
                    <a:pt x="8" y="30"/>
                  </a:lnTo>
                  <a:lnTo>
                    <a:pt x="10" y="30"/>
                  </a:lnTo>
                  <a:lnTo>
                    <a:pt x="10" y="28"/>
                  </a:lnTo>
                  <a:lnTo>
                    <a:pt x="12" y="25"/>
                  </a:lnTo>
                  <a:lnTo>
                    <a:pt x="13" y="26"/>
                  </a:lnTo>
                  <a:lnTo>
                    <a:pt x="15" y="26"/>
                  </a:lnTo>
                  <a:lnTo>
                    <a:pt x="15" y="23"/>
                  </a:lnTo>
                  <a:lnTo>
                    <a:pt x="15" y="20"/>
                  </a:lnTo>
                  <a:lnTo>
                    <a:pt x="18" y="16"/>
                  </a:lnTo>
                  <a:lnTo>
                    <a:pt x="22" y="13"/>
                  </a:lnTo>
                  <a:lnTo>
                    <a:pt x="23" y="6"/>
                  </a:lnTo>
                  <a:lnTo>
                    <a:pt x="23" y="0"/>
                  </a:lnTo>
                  <a:lnTo>
                    <a:pt x="22" y="3"/>
                  </a:lnTo>
                  <a:lnTo>
                    <a:pt x="20" y="6"/>
                  </a:lnTo>
                  <a:lnTo>
                    <a:pt x="22" y="8"/>
                  </a:lnTo>
                  <a:lnTo>
                    <a:pt x="18" y="11"/>
                  </a:lnTo>
                  <a:lnTo>
                    <a:pt x="15" y="13"/>
                  </a:lnTo>
                  <a:lnTo>
                    <a:pt x="12" y="16"/>
                  </a:lnTo>
                  <a:lnTo>
                    <a:pt x="10" y="20"/>
                  </a:lnTo>
                  <a:lnTo>
                    <a:pt x="8" y="26"/>
                  </a:lnTo>
                  <a:lnTo>
                    <a:pt x="7" y="25"/>
                  </a:lnTo>
                  <a:lnTo>
                    <a:pt x="5" y="23"/>
                  </a:lnTo>
                  <a:lnTo>
                    <a:pt x="5" y="25"/>
                  </a:lnTo>
                  <a:lnTo>
                    <a:pt x="5" y="26"/>
                  </a:lnTo>
                  <a:lnTo>
                    <a:pt x="3" y="26"/>
                  </a:lnTo>
                  <a:lnTo>
                    <a:pt x="0" y="25"/>
                  </a:lnTo>
                  <a:close/>
                </a:path>
              </a:pathLst>
            </a:custGeom>
            <a:solidFill>
              <a:srgbClr val="1F1A17"/>
            </a:solidFill>
            <a:ln w="9525">
              <a:noFill/>
              <a:round/>
              <a:headEnd/>
              <a:tailEnd/>
            </a:ln>
          </p:spPr>
          <p:txBody>
            <a:bodyPr/>
            <a:lstStyle/>
            <a:p>
              <a:endParaRPr lang="en-US"/>
            </a:p>
          </p:txBody>
        </p:sp>
        <p:sp>
          <p:nvSpPr>
            <p:cNvPr id="5736" name="Freeform 1640"/>
            <p:cNvSpPr>
              <a:spLocks/>
            </p:cNvSpPr>
            <p:nvPr/>
          </p:nvSpPr>
          <p:spPr bwMode="auto">
            <a:xfrm>
              <a:off x="1149" y="3191"/>
              <a:ext cx="74" cy="57"/>
            </a:xfrm>
            <a:custGeom>
              <a:avLst/>
              <a:gdLst/>
              <a:ahLst/>
              <a:cxnLst>
                <a:cxn ang="0">
                  <a:pos x="0" y="39"/>
                </a:cxn>
                <a:cxn ang="0">
                  <a:pos x="5" y="45"/>
                </a:cxn>
                <a:cxn ang="0">
                  <a:pos x="8" y="42"/>
                </a:cxn>
                <a:cxn ang="0">
                  <a:pos x="14" y="39"/>
                </a:cxn>
                <a:cxn ang="0">
                  <a:pos x="17" y="37"/>
                </a:cxn>
                <a:cxn ang="0">
                  <a:pos x="20" y="35"/>
                </a:cxn>
                <a:cxn ang="0">
                  <a:pos x="22" y="39"/>
                </a:cxn>
                <a:cxn ang="0">
                  <a:pos x="24" y="40"/>
                </a:cxn>
                <a:cxn ang="0">
                  <a:pos x="27" y="39"/>
                </a:cxn>
                <a:cxn ang="0">
                  <a:pos x="32" y="40"/>
                </a:cxn>
                <a:cxn ang="0">
                  <a:pos x="32" y="40"/>
                </a:cxn>
                <a:cxn ang="0">
                  <a:pos x="34" y="39"/>
                </a:cxn>
                <a:cxn ang="0">
                  <a:pos x="39" y="42"/>
                </a:cxn>
                <a:cxn ang="0">
                  <a:pos x="40" y="45"/>
                </a:cxn>
                <a:cxn ang="0">
                  <a:pos x="42" y="34"/>
                </a:cxn>
                <a:cxn ang="0">
                  <a:pos x="44" y="52"/>
                </a:cxn>
                <a:cxn ang="0">
                  <a:pos x="49" y="57"/>
                </a:cxn>
                <a:cxn ang="0">
                  <a:pos x="49" y="49"/>
                </a:cxn>
                <a:cxn ang="0">
                  <a:pos x="49" y="40"/>
                </a:cxn>
                <a:cxn ang="0">
                  <a:pos x="54" y="39"/>
                </a:cxn>
                <a:cxn ang="0">
                  <a:pos x="57" y="37"/>
                </a:cxn>
                <a:cxn ang="0">
                  <a:pos x="62" y="32"/>
                </a:cxn>
                <a:cxn ang="0">
                  <a:pos x="59" y="27"/>
                </a:cxn>
                <a:cxn ang="0">
                  <a:pos x="67" y="27"/>
                </a:cxn>
                <a:cxn ang="0">
                  <a:pos x="67" y="22"/>
                </a:cxn>
                <a:cxn ang="0">
                  <a:pos x="64" y="17"/>
                </a:cxn>
                <a:cxn ang="0">
                  <a:pos x="67" y="17"/>
                </a:cxn>
                <a:cxn ang="0">
                  <a:pos x="69" y="12"/>
                </a:cxn>
                <a:cxn ang="0">
                  <a:pos x="65" y="10"/>
                </a:cxn>
                <a:cxn ang="0">
                  <a:pos x="70" y="9"/>
                </a:cxn>
                <a:cxn ang="0">
                  <a:pos x="74" y="0"/>
                </a:cxn>
                <a:cxn ang="0">
                  <a:pos x="64" y="7"/>
                </a:cxn>
                <a:cxn ang="0">
                  <a:pos x="59" y="15"/>
                </a:cxn>
                <a:cxn ang="0">
                  <a:pos x="62" y="20"/>
                </a:cxn>
                <a:cxn ang="0">
                  <a:pos x="57" y="22"/>
                </a:cxn>
                <a:cxn ang="0">
                  <a:pos x="57" y="25"/>
                </a:cxn>
                <a:cxn ang="0">
                  <a:pos x="52" y="30"/>
                </a:cxn>
                <a:cxn ang="0">
                  <a:pos x="47" y="29"/>
                </a:cxn>
                <a:cxn ang="0">
                  <a:pos x="45" y="27"/>
                </a:cxn>
                <a:cxn ang="0">
                  <a:pos x="42" y="17"/>
                </a:cxn>
                <a:cxn ang="0">
                  <a:pos x="35" y="20"/>
                </a:cxn>
                <a:cxn ang="0">
                  <a:pos x="29" y="24"/>
                </a:cxn>
                <a:cxn ang="0">
                  <a:pos x="22" y="24"/>
                </a:cxn>
                <a:cxn ang="0">
                  <a:pos x="14" y="25"/>
                </a:cxn>
                <a:cxn ang="0">
                  <a:pos x="5" y="34"/>
                </a:cxn>
                <a:cxn ang="0">
                  <a:pos x="0" y="39"/>
                </a:cxn>
              </a:cxnLst>
              <a:rect l="0" t="0" r="r" b="b"/>
              <a:pathLst>
                <a:path w="74" h="57">
                  <a:moveTo>
                    <a:pt x="0" y="39"/>
                  </a:moveTo>
                  <a:lnTo>
                    <a:pt x="5" y="45"/>
                  </a:lnTo>
                  <a:lnTo>
                    <a:pt x="8" y="42"/>
                  </a:lnTo>
                  <a:lnTo>
                    <a:pt x="14" y="39"/>
                  </a:lnTo>
                  <a:lnTo>
                    <a:pt x="17" y="37"/>
                  </a:lnTo>
                  <a:lnTo>
                    <a:pt x="20" y="35"/>
                  </a:lnTo>
                  <a:lnTo>
                    <a:pt x="22" y="39"/>
                  </a:lnTo>
                  <a:lnTo>
                    <a:pt x="24" y="40"/>
                  </a:lnTo>
                  <a:lnTo>
                    <a:pt x="27" y="39"/>
                  </a:lnTo>
                  <a:lnTo>
                    <a:pt x="32" y="40"/>
                  </a:lnTo>
                  <a:lnTo>
                    <a:pt x="32" y="40"/>
                  </a:lnTo>
                  <a:lnTo>
                    <a:pt x="34" y="39"/>
                  </a:lnTo>
                  <a:lnTo>
                    <a:pt x="39" y="42"/>
                  </a:lnTo>
                  <a:lnTo>
                    <a:pt x="40" y="45"/>
                  </a:lnTo>
                  <a:lnTo>
                    <a:pt x="42" y="34"/>
                  </a:lnTo>
                  <a:lnTo>
                    <a:pt x="44" y="52"/>
                  </a:lnTo>
                  <a:lnTo>
                    <a:pt x="49" y="57"/>
                  </a:lnTo>
                  <a:lnTo>
                    <a:pt x="49" y="49"/>
                  </a:lnTo>
                  <a:lnTo>
                    <a:pt x="49" y="40"/>
                  </a:lnTo>
                  <a:lnTo>
                    <a:pt x="54" y="39"/>
                  </a:lnTo>
                  <a:lnTo>
                    <a:pt x="57" y="37"/>
                  </a:lnTo>
                  <a:lnTo>
                    <a:pt x="62" y="32"/>
                  </a:lnTo>
                  <a:lnTo>
                    <a:pt x="59" y="27"/>
                  </a:lnTo>
                  <a:lnTo>
                    <a:pt x="67" y="27"/>
                  </a:lnTo>
                  <a:lnTo>
                    <a:pt x="67" y="22"/>
                  </a:lnTo>
                  <a:lnTo>
                    <a:pt x="64" y="17"/>
                  </a:lnTo>
                  <a:lnTo>
                    <a:pt x="67" y="17"/>
                  </a:lnTo>
                  <a:lnTo>
                    <a:pt x="69" y="12"/>
                  </a:lnTo>
                  <a:lnTo>
                    <a:pt x="65" y="10"/>
                  </a:lnTo>
                  <a:lnTo>
                    <a:pt x="70" y="9"/>
                  </a:lnTo>
                  <a:lnTo>
                    <a:pt x="74" y="0"/>
                  </a:lnTo>
                  <a:lnTo>
                    <a:pt x="64" y="7"/>
                  </a:lnTo>
                  <a:lnTo>
                    <a:pt x="59" y="15"/>
                  </a:lnTo>
                  <a:lnTo>
                    <a:pt x="62" y="20"/>
                  </a:lnTo>
                  <a:lnTo>
                    <a:pt x="57" y="22"/>
                  </a:lnTo>
                  <a:lnTo>
                    <a:pt x="57" y="25"/>
                  </a:lnTo>
                  <a:lnTo>
                    <a:pt x="52" y="30"/>
                  </a:lnTo>
                  <a:lnTo>
                    <a:pt x="47" y="29"/>
                  </a:lnTo>
                  <a:lnTo>
                    <a:pt x="45" y="27"/>
                  </a:lnTo>
                  <a:lnTo>
                    <a:pt x="42" y="17"/>
                  </a:lnTo>
                  <a:lnTo>
                    <a:pt x="35" y="20"/>
                  </a:lnTo>
                  <a:lnTo>
                    <a:pt x="29" y="24"/>
                  </a:lnTo>
                  <a:lnTo>
                    <a:pt x="22" y="24"/>
                  </a:lnTo>
                  <a:lnTo>
                    <a:pt x="14" y="25"/>
                  </a:lnTo>
                  <a:lnTo>
                    <a:pt x="5" y="34"/>
                  </a:lnTo>
                  <a:lnTo>
                    <a:pt x="0" y="39"/>
                  </a:lnTo>
                  <a:close/>
                </a:path>
              </a:pathLst>
            </a:custGeom>
            <a:solidFill>
              <a:srgbClr val="1F1A17"/>
            </a:solidFill>
            <a:ln w="9525">
              <a:noFill/>
              <a:round/>
              <a:headEnd/>
              <a:tailEnd/>
            </a:ln>
          </p:spPr>
          <p:txBody>
            <a:bodyPr/>
            <a:lstStyle/>
            <a:p>
              <a:endParaRPr lang="en-US"/>
            </a:p>
          </p:txBody>
        </p:sp>
        <p:sp>
          <p:nvSpPr>
            <p:cNvPr id="5737" name="Freeform 1641"/>
            <p:cNvSpPr>
              <a:spLocks/>
            </p:cNvSpPr>
            <p:nvPr/>
          </p:nvSpPr>
          <p:spPr bwMode="auto">
            <a:xfrm>
              <a:off x="1029" y="3129"/>
              <a:ext cx="130" cy="92"/>
            </a:xfrm>
            <a:custGeom>
              <a:avLst/>
              <a:gdLst/>
              <a:ahLst/>
              <a:cxnLst>
                <a:cxn ang="0">
                  <a:pos x="130" y="79"/>
                </a:cxn>
                <a:cxn ang="0">
                  <a:pos x="122" y="74"/>
                </a:cxn>
                <a:cxn ang="0">
                  <a:pos x="112" y="64"/>
                </a:cxn>
                <a:cxn ang="0">
                  <a:pos x="112" y="52"/>
                </a:cxn>
                <a:cxn ang="0">
                  <a:pos x="112" y="44"/>
                </a:cxn>
                <a:cxn ang="0">
                  <a:pos x="108" y="37"/>
                </a:cxn>
                <a:cxn ang="0">
                  <a:pos x="100" y="29"/>
                </a:cxn>
                <a:cxn ang="0">
                  <a:pos x="90" y="19"/>
                </a:cxn>
                <a:cxn ang="0">
                  <a:pos x="83" y="10"/>
                </a:cxn>
                <a:cxn ang="0">
                  <a:pos x="70" y="19"/>
                </a:cxn>
                <a:cxn ang="0">
                  <a:pos x="72" y="20"/>
                </a:cxn>
                <a:cxn ang="0">
                  <a:pos x="75" y="29"/>
                </a:cxn>
                <a:cxn ang="0">
                  <a:pos x="78" y="35"/>
                </a:cxn>
                <a:cxn ang="0">
                  <a:pos x="77" y="40"/>
                </a:cxn>
                <a:cxn ang="0">
                  <a:pos x="63" y="40"/>
                </a:cxn>
                <a:cxn ang="0">
                  <a:pos x="55" y="40"/>
                </a:cxn>
                <a:cxn ang="0">
                  <a:pos x="67" y="10"/>
                </a:cxn>
                <a:cxn ang="0">
                  <a:pos x="47" y="37"/>
                </a:cxn>
                <a:cxn ang="0">
                  <a:pos x="53" y="7"/>
                </a:cxn>
                <a:cxn ang="0">
                  <a:pos x="47" y="15"/>
                </a:cxn>
                <a:cxn ang="0">
                  <a:pos x="42" y="34"/>
                </a:cxn>
                <a:cxn ang="0">
                  <a:pos x="22" y="15"/>
                </a:cxn>
                <a:cxn ang="0">
                  <a:pos x="0" y="0"/>
                </a:cxn>
                <a:cxn ang="0">
                  <a:pos x="15" y="15"/>
                </a:cxn>
                <a:cxn ang="0">
                  <a:pos x="33" y="37"/>
                </a:cxn>
                <a:cxn ang="0">
                  <a:pos x="43" y="45"/>
                </a:cxn>
                <a:cxn ang="0">
                  <a:pos x="52" y="51"/>
                </a:cxn>
                <a:cxn ang="0">
                  <a:pos x="60" y="51"/>
                </a:cxn>
                <a:cxn ang="0">
                  <a:pos x="67" y="52"/>
                </a:cxn>
                <a:cxn ang="0">
                  <a:pos x="70" y="57"/>
                </a:cxn>
                <a:cxn ang="0">
                  <a:pos x="78" y="62"/>
                </a:cxn>
                <a:cxn ang="0">
                  <a:pos x="83" y="59"/>
                </a:cxn>
                <a:cxn ang="0">
                  <a:pos x="87" y="57"/>
                </a:cxn>
                <a:cxn ang="0">
                  <a:pos x="88" y="57"/>
                </a:cxn>
                <a:cxn ang="0">
                  <a:pos x="93" y="57"/>
                </a:cxn>
                <a:cxn ang="0">
                  <a:pos x="97" y="59"/>
                </a:cxn>
                <a:cxn ang="0">
                  <a:pos x="98" y="61"/>
                </a:cxn>
                <a:cxn ang="0">
                  <a:pos x="100" y="62"/>
                </a:cxn>
                <a:cxn ang="0">
                  <a:pos x="100" y="67"/>
                </a:cxn>
                <a:cxn ang="0">
                  <a:pos x="103" y="84"/>
                </a:cxn>
                <a:cxn ang="0">
                  <a:pos x="105" y="92"/>
                </a:cxn>
                <a:cxn ang="0">
                  <a:pos x="122" y="89"/>
                </a:cxn>
                <a:cxn ang="0">
                  <a:pos x="130" y="79"/>
                </a:cxn>
              </a:cxnLst>
              <a:rect l="0" t="0" r="r" b="b"/>
              <a:pathLst>
                <a:path w="130" h="92">
                  <a:moveTo>
                    <a:pt x="130" y="79"/>
                  </a:moveTo>
                  <a:lnTo>
                    <a:pt x="122" y="74"/>
                  </a:lnTo>
                  <a:lnTo>
                    <a:pt x="112" y="64"/>
                  </a:lnTo>
                  <a:lnTo>
                    <a:pt x="112" y="52"/>
                  </a:lnTo>
                  <a:lnTo>
                    <a:pt x="112" y="44"/>
                  </a:lnTo>
                  <a:lnTo>
                    <a:pt x="108" y="37"/>
                  </a:lnTo>
                  <a:lnTo>
                    <a:pt x="100" y="29"/>
                  </a:lnTo>
                  <a:lnTo>
                    <a:pt x="90" y="19"/>
                  </a:lnTo>
                  <a:lnTo>
                    <a:pt x="83" y="10"/>
                  </a:lnTo>
                  <a:lnTo>
                    <a:pt x="70" y="19"/>
                  </a:lnTo>
                  <a:lnTo>
                    <a:pt x="72" y="20"/>
                  </a:lnTo>
                  <a:lnTo>
                    <a:pt x="75" y="29"/>
                  </a:lnTo>
                  <a:lnTo>
                    <a:pt x="78" y="35"/>
                  </a:lnTo>
                  <a:lnTo>
                    <a:pt x="77" y="40"/>
                  </a:lnTo>
                  <a:lnTo>
                    <a:pt x="63" y="40"/>
                  </a:lnTo>
                  <a:lnTo>
                    <a:pt x="55" y="40"/>
                  </a:lnTo>
                  <a:lnTo>
                    <a:pt x="67" y="10"/>
                  </a:lnTo>
                  <a:lnTo>
                    <a:pt x="47" y="37"/>
                  </a:lnTo>
                  <a:lnTo>
                    <a:pt x="53" y="7"/>
                  </a:lnTo>
                  <a:lnTo>
                    <a:pt x="47" y="15"/>
                  </a:lnTo>
                  <a:lnTo>
                    <a:pt x="42" y="34"/>
                  </a:lnTo>
                  <a:lnTo>
                    <a:pt x="22" y="15"/>
                  </a:lnTo>
                  <a:lnTo>
                    <a:pt x="0" y="0"/>
                  </a:lnTo>
                  <a:lnTo>
                    <a:pt x="15" y="15"/>
                  </a:lnTo>
                  <a:lnTo>
                    <a:pt x="33" y="37"/>
                  </a:lnTo>
                  <a:lnTo>
                    <a:pt x="43" y="45"/>
                  </a:lnTo>
                  <a:lnTo>
                    <a:pt x="52" y="51"/>
                  </a:lnTo>
                  <a:lnTo>
                    <a:pt x="60" y="51"/>
                  </a:lnTo>
                  <a:lnTo>
                    <a:pt x="67" y="52"/>
                  </a:lnTo>
                  <a:lnTo>
                    <a:pt x="70" y="57"/>
                  </a:lnTo>
                  <a:lnTo>
                    <a:pt x="78" y="62"/>
                  </a:lnTo>
                  <a:lnTo>
                    <a:pt x="83" y="59"/>
                  </a:lnTo>
                  <a:lnTo>
                    <a:pt x="87" y="57"/>
                  </a:lnTo>
                  <a:lnTo>
                    <a:pt x="88" y="57"/>
                  </a:lnTo>
                  <a:lnTo>
                    <a:pt x="93" y="57"/>
                  </a:lnTo>
                  <a:lnTo>
                    <a:pt x="97" y="59"/>
                  </a:lnTo>
                  <a:lnTo>
                    <a:pt x="98" y="61"/>
                  </a:lnTo>
                  <a:lnTo>
                    <a:pt x="100" y="62"/>
                  </a:lnTo>
                  <a:lnTo>
                    <a:pt x="100" y="67"/>
                  </a:lnTo>
                  <a:lnTo>
                    <a:pt x="103" y="84"/>
                  </a:lnTo>
                  <a:lnTo>
                    <a:pt x="105" y="92"/>
                  </a:lnTo>
                  <a:lnTo>
                    <a:pt x="122" y="89"/>
                  </a:lnTo>
                  <a:lnTo>
                    <a:pt x="130" y="79"/>
                  </a:lnTo>
                  <a:close/>
                </a:path>
              </a:pathLst>
            </a:custGeom>
            <a:solidFill>
              <a:srgbClr val="1F1A17"/>
            </a:solidFill>
            <a:ln w="9525">
              <a:noFill/>
              <a:round/>
              <a:headEnd/>
              <a:tailEnd/>
            </a:ln>
          </p:spPr>
          <p:txBody>
            <a:bodyPr/>
            <a:lstStyle/>
            <a:p>
              <a:endParaRPr lang="en-US"/>
            </a:p>
          </p:txBody>
        </p:sp>
        <p:sp>
          <p:nvSpPr>
            <p:cNvPr id="5738" name="Freeform 1642"/>
            <p:cNvSpPr>
              <a:spLocks/>
            </p:cNvSpPr>
            <p:nvPr/>
          </p:nvSpPr>
          <p:spPr bwMode="auto">
            <a:xfrm>
              <a:off x="969" y="3084"/>
              <a:ext cx="72" cy="106"/>
            </a:xfrm>
            <a:custGeom>
              <a:avLst/>
              <a:gdLst/>
              <a:ahLst/>
              <a:cxnLst>
                <a:cxn ang="0">
                  <a:pos x="0" y="0"/>
                </a:cxn>
                <a:cxn ang="0">
                  <a:pos x="0" y="4"/>
                </a:cxn>
                <a:cxn ang="0">
                  <a:pos x="3" y="10"/>
                </a:cxn>
                <a:cxn ang="0">
                  <a:pos x="3" y="15"/>
                </a:cxn>
                <a:cxn ang="0">
                  <a:pos x="6" y="20"/>
                </a:cxn>
                <a:cxn ang="0">
                  <a:pos x="10" y="25"/>
                </a:cxn>
                <a:cxn ang="0">
                  <a:pos x="11" y="34"/>
                </a:cxn>
                <a:cxn ang="0">
                  <a:pos x="15" y="34"/>
                </a:cxn>
                <a:cxn ang="0">
                  <a:pos x="18" y="39"/>
                </a:cxn>
                <a:cxn ang="0">
                  <a:pos x="23" y="44"/>
                </a:cxn>
                <a:cxn ang="0">
                  <a:pos x="25" y="44"/>
                </a:cxn>
                <a:cxn ang="0">
                  <a:pos x="25" y="47"/>
                </a:cxn>
                <a:cxn ang="0">
                  <a:pos x="30" y="50"/>
                </a:cxn>
                <a:cxn ang="0">
                  <a:pos x="33" y="50"/>
                </a:cxn>
                <a:cxn ang="0">
                  <a:pos x="36" y="55"/>
                </a:cxn>
                <a:cxn ang="0">
                  <a:pos x="40" y="59"/>
                </a:cxn>
                <a:cxn ang="0">
                  <a:pos x="41" y="62"/>
                </a:cxn>
                <a:cxn ang="0">
                  <a:pos x="45" y="65"/>
                </a:cxn>
                <a:cxn ang="0">
                  <a:pos x="50" y="70"/>
                </a:cxn>
                <a:cxn ang="0">
                  <a:pos x="51" y="70"/>
                </a:cxn>
                <a:cxn ang="0">
                  <a:pos x="55" y="75"/>
                </a:cxn>
                <a:cxn ang="0">
                  <a:pos x="61" y="89"/>
                </a:cxn>
                <a:cxn ang="0">
                  <a:pos x="68" y="102"/>
                </a:cxn>
                <a:cxn ang="0">
                  <a:pos x="68" y="96"/>
                </a:cxn>
                <a:cxn ang="0">
                  <a:pos x="68" y="84"/>
                </a:cxn>
                <a:cxn ang="0">
                  <a:pos x="66" y="69"/>
                </a:cxn>
                <a:cxn ang="0">
                  <a:pos x="51" y="49"/>
                </a:cxn>
                <a:cxn ang="0">
                  <a:pos x="45" y="42"/>
                </a:cxn>
                <a:cxn ang="0">
                  <a:pos x="38" y="34"/>
                </a:cxn>
                <a:cxn ang="0">
                  <a:pos x="35" y="35"/>
                </a:cxn>
                <a:cxn ang="0">
                  <a:pos x="35" y="42"/>
                </a:cxn>
                <a:cxn ang="0">
                  <a:pos x="28" y="39"/>
                </a:cxn>
                <a:cxn ang="0">
                  <a:pos x="23" y="34"/>
                </a:cxn>
                <a:cxn ang="0">
                  <a:pos x="16" y="27"/>
                </a:cxn>
                <a:cxn ang="0">
                  <a:pos x="13" y="24"/>
                </a:cxn>
                <a:cxn ang="0">
                  <a:pos x="13" y="19"/>
                </a:cxn>
                <a:cxn ang="0">
                  <a:pos x="6" y="7"/>
                </a:cxn>
              </a:cxnLst>
              <a:rect l="0" t="0" r="r" b="b"/>
              <a:pathLst>
                <a:path w="72" h="106">
                  <a:moveTo>
                    <a:pt x="1" y="0"/>
                  </a:moveTo>
                  <a:lnTo>
                    <a:pt x="0" y="0"/>
                  </a:lnTo>
                  <a:lnTo>
                    <a:pt x="0" y="2"/>
                  </a:lnTo>
                  <a:lnTo>
                    <a:pt x="0" y="4"/>
                  </a:lnTo>
                  <a:lnTo>
                    <a:pt x="0" y="5"/>
                  </a:lnTo>
                  <a:lnTo>
                    <a:pt x="3" y="10"/>
                  </a:lnTo>
                  <a:lnTo>
                    <a:pt x="5" y="12"/>
                  </a:lnTo>
                  <a:lnTo>
                    <a:pt x="3" y="15"/>
                  </a:lnTo>
                  <a:lnTo>
                    <a:pt x="1" y="22"/>
                  </a:lnTo>
                  <a:lnTo>
                    <a:pt x="6" y="20"/>
                  </a:lnTo>
                  <a:lnTo>
                    <a:pt x="10" y="17"/>
                  </a:lnTo>
                  <a:lnTo>
                    <a:pt x="10" y="25"/>
                  </a:lnTo>
                  <a:lnTo>
                    <a:pt x="10" y="34"/>
                  </a:lnTo>
                  <a:lnTo>
                    <a:pt x="11" y="34"/>
                  </a:lnTo>
                  <a:lnTo>
                    <a:pt x="13" y="32"/>
                  </a:lnTo>
                  <a:lnTo>
                    <a:pt x="15" y="34"/>
                  </a:lnTo>
                  <a:lnTo>
                    <a:pt x="16" y="35"/>
                  </a:lnTo>
                  <a:lnTo>
                    <a:pt x="18" y="39"/>
                  </a:lnTo>
                  <a:lnTo>
                    <a:pt x="20" y="44"/>
                  </a:lnTo>
                  <a:lnTo>
                    <a:pt x="23" y="44"/>
                  </a:lnTo>
                  <a:lnTo>
                    <a:pt x="25" y="42"/>
                  </a:lnTo>
                  <a:lnTo>
                    <a:pt x="25" y="44"/>
                  </a:lnTo>
                  <a:lnTo>
                    <a:pt x="25" y="45"/>
                  </a:lnTo>
                  <a:lnTo>
                    <a:pt x="25" y="47"/>
                  </a:lnTo>
                  <a:lnTo>
                    <a:pt x="26" y="50"/>
                  </a:lnTo>
                  <a:lnTo>
                    <a:pt x="30" y="50"/>
                  </a:lnTo>
                  <a:lnTo>
                    <a:pt x="31" y="52"/>
                  </a:lnTo>
                  <a:lnTo>
                    <a:pt x="33" y="50"/>
                  </a:lnTo>
                  <a:lnTo>
                    <a:pt x="35" y="49"/>
                  </a:lnTo>
                  <a:lnTo>
                    <a:pt x="36" y="55"/>
                  </a:lnTo>
                  <a:lnTo>
                    <a:pt x="36" y="60"/>
                  </a:lnTo>
                  <a:lnTo>
                    <a:pt x="40" y="59"/>
                  </a:lnTo>
                  <a:lnTo>
                    <a:pt x="41" y="55"/>
                  </a:lnTo>
                  <a:lnTo>
                    <a:pt x="41" y="62"/>
                  </a:lnTo>
                  <a:lnTo>
                    <a:pt x="41" y="67"/>
                  </a:lnTo>
                  <a:lnTo>
                    <a:pt x="45" y="65"/>
                  </a:lnTo>
                  <a:lnTo>
                    <a:pt x="48" y="67"/>
                  </a:lnTo>
                  <a:lnTo>
                    <a:pt x="50" y="70"/>
                  </a:lnTo>
                  <a:lnTo>
                    <a:pt x="48" y="75"/>
                  </a:lnTo>
                  <a:lnTo>
                    <a:pt x="51" y="70"/>
                  </a:lnTo>
                  <a:lnTo>
                    <a:pt x="55" y="72"/>
                  </a:lnTo>
                  <a:lnTo>
                    <a:pt x="55" y="75"/>
                  </a:lnTo>
                  <a:lnTo>
                    <a:pt x="56" y="80"/>
                  </a:lnTo>
                  <a:lnTo>
                    <a:pt x="61" y="89"/>
                  </a:lnTo>
                  <a:lnTo>
                    <a:pt x="65" y="96"/>
                  </a:lnTo>
                  <a:lnTo>
                    <a:pt x="68" y="102"/>
                  </a:lnTo>
                  <a:lnTo>
                    <a:pt x="70" y="106"/>
                  </a:lnTo>
                  <a:lnTo>
                    <a:pt x="68" y="96"/>
                  </a:lnTo>
                  <a:lnTo>
                    <a:pt x="66" y="85"/>
                  </a:lnTo>
                  <a:lnTo>
                    <a:pt x="68" y="84"/>
                  </a:lnTo>
                  <a:lnTo>
                    <a:pt x="72" y="84"/>
                  </a:lnTo>
                  <a:lnTo>
                    <a:pt x="66" y="69"/>
                  </a:lnTo>
                  <a:lnTo>
                    <a:pt x="60" y="57"/>
                  </a:lnTo>
                  <a:lnTo>
                    <a:pt x="51" y="49"/>
                  </a:lnTo>
                  <a:lnTo>
                    <a:pt x="46" y="47"/>
                  </a:lnTo>
                  <a:lnTo>
                    <a:pt x="45" y="42"/>
                  </a:lnTo>
                  <a:lnTo>
                    <a:pt x="45" y="37"/>
                  </a:lnTo>
                  <a:lnTo>
                    <a:pt x="38" y="34"/>
                  </a:lnTo>
                  <a:lnTo>
                    <a:pt x="30" y="30"/>
                  </a:lnTo>
                  <a:lnTo>
                    <a:pt x="35" y="35"/>
                  </a:lnTo>
                  <a:lnTo>
                    <a:pt x="38" y="40"/>
                  </a:lnTo>
                  <a:lnTo>
                    <a:pt x="35" y="42"/>
                  </a:lnTo>
                  <a:lnTo>
                    <a:pt x="30" y="42"/>
                  </a:lnTo>
                  <a:lnTo>
                    <a:pt x="28" y="39"/>
                  </a:lnTo>
                  <a:lnTo>
                    <a:pt x="25" y="34"/>
                  </a:lnTo>
                  <a:lnTo>
                    <a:pt x="23" y="34"/>
                  </a:lnTo>
                  <a:lnTo>
                    <a:pt x="20" y="30"/>
                  </a:lnTo>
                  <a:lnTo>
                    <a:pt x="16" y="27"/>
                  </a:lnTo>
                  <a:lnTo>
                    <a:pt x="16" y="24"/>
                  </a:lnTo>
                  <a:lnTo>
                    <a:pt x="13" y="24"/>
                  </a:lnTo>
                  <a:lnTo>
                    <a:pt x="11" y="24"/>
                  </a:lnTo>
                  <a:lnTo>
                    <a:pt x="13" y="19"/>
                  </a:lnTo>
                  <a:lnTo>
                    <a:pt x="13" y="14"/>
                  </a:lnTo>
                  <a:lnTo>
                    <a:pt x="6" y="7"/>
                  </a:lnTo>
                  <a:lnTo>
                    <a:pt x="1" y="0"/>
                  </a:lnTo>
                  <a:close/>
                </a:path>
              </a:pathLst>
            </a:custGeom>
            <a:solidFill>
              <a:srgbClr val="1F1A17"/>
            </a:solidFill>
            <a:ln w="9525">
              <a:noFill/>
              <a:round/>
              <a:headEnd/>
              <a:tailEnd/>
            </a:ln>
          </p:spPr>
          <p:txBody>
            <a:bodyPr/>
            <a:lstStyle/>
            <a:p>
              <a:endParaRPr lang="en-US"/>
            </a:p>
          </p:txBody>
        </p:sp>
        <p:sp>
          <p:nvSpPr>
            <p:cNvPr id="5739" name="Freeform 1643"/>
            <p:cNvSpPr>
              <a:spLocks/>
            </p:cNvSpPr>
            <p:nvPr/>
          </p:nvSpPr>
          <p:spPr bwMode="auto">
            <a:xfrm>
              <a:off x="964" y="3121"/>
              <a:ext cx="122" cy="95"/>
            </a:xfrm>
            <a:custGeom>
              <a:avLst/>
              <a:gdLst/>
              <a:ahLst/>
              <a:cxnLst>
                <a:cxn ang="0">
                  <a:pos x="3" y="3"/>
                </a:cxn>
                <a:cxn ang="0">
                  <a:pos x="1" y="10"/>
                </a:cxn>
                <a:cxn ang="0">
                  <a:pos x="3" y="13"/>
                </a:cxn>
                <a:cxn ang="0">
                  <a:pos x="3" y="15"/>
                </a:cxn>
                <a:cxn ang="0">
                  <a:pos x="5" y="15"/>
                </a:cxn>
                <a:cxn ang="0">
                  <a:pos x="6" y="17"/>
                </a:cxn>
                <a:cxn ang="0">
                  <a:pos x="8" y="18"/>
                </a:cxn>
                <a:cxn ang="0">
                  <a:pos x="11" y="18"/>
                </a:cxn>
                <a:cxn ang="0">
                  <a:pos x="11" y="25"/>
                </a:cxn>
                <a:cxn ang="0">
                  <a:pos x="13" y="32"/>
                </a:cxn>
                <a:cxn ang="0">
                  <a:pos x="15" y="35"/>
                </a:cxn>
                <a:cxn ang="0">
                  <a:pos x="21" y="43"/>
                </a:cxn>
                <a:cxn ang="0">
                  <a:pos x="28" y="62"/>
                </a:cxn>
                <a:cxn ang="0">
                  <a:pos x="33" y="65"/>
                </a:cxn>
                <a:cxn ang="0">
                  <a:pos x="36" y="65"/>
                </a:cxn>
                <a:cxn ang="0">
                  <a:pos x="38" y="70"/>
                </a:cxn>
                <a:cxn ang="0">
                  <a:pos x="41" y="72"/>
                </a:cxn>
                <a:cxn ang="0">
                  <a:pos x="46" y="79"/>
                </a:cxn>
                <a:cxn ang="0">
                  <a:pos x="51" y="77"/>
                </a:cxn>
                <a:cxn ang="0">
                  <a:pos x="56" y="77"/>
                </a:cxn>
                <a:cxn ang="0">
                  <a:pos x="58" y="85"/>
                </a:cxn>
                <a:cxn ang="0">
                  <a:pos x="60" y="89"/>
                </a:cxn>
                <a:cxn ang="0">
                  <a:pos x="65" y="90"/>
                </a:cxn>
                <a:cxn ang="0">
                  <a:pos x="71" y="79"/>
                </a:cxn>
                <a:cxn ang="0">
                  <a:pos x="77" y="85"/>
                </a:cxn>
                <a:cxn ang="0">
                  <a:pos x="78" y="84"/>
                </a:cxn>
                <a:cxn ang="0">
                  <a:pos x="83" y="84"/>
                </a:cxn>
                <a:cxn ang="0">
                  <a:pos x="92" y="89"/>
                </a:cxn>
                <a:cxn ang="0">
                  <a:pos x="102" y="84"/>
                </a:cxn>
                <a:cxn ang="0">
                  <a:pos x="100" y="90"/>
                </a:cxn>
                <a:cxn ang="0">
                  <a:pos x="110" y="95"/>
                </a:cxn>
                <a:cxn ang="0">
                  <a:pos x="120" y="90"/>
                </a:cxn>
                <a:cxn ang="0">
                  <a:pos x="113" y="87"/>
                </a:cxn>
                <a:cxn ang="0">
                  <a:pos x="108" y="90"/>
                </a:cxn>
                <a:cxn ang="0">
                  <a:pos x="107" y="80"/>
                </a:cxn>
                <a:cxn ang="0">
                  <a:pos x="103" y="74"/>
                </a:cxn>
                <a:cxn ang="0">
                  <a:pos x="97" y="65"/>
                </a:cxn>
                <a:cxn ang="0">
                  <a:pos x="90" y="67"/>
                </a:cxn>
                <a:cxn ang="0">
                  <a:pos x="85" y="70"/>
                </a:cxn>
                <a:cxn ang="0">
                  <a:pos x="82" y="62"/>
                </a:cxn>
                <a:cxn ang="0">
                  <a:pos x="80" y="62"/>
                </a:cxn>
                <a:cxn ang="0">
                  <a:pos x="75" y="67"/>
                </a:cxn>
                <a:cxn ang="0">
                  <a:pos x="66" y="62"/>
                </a:cxn>
                <a:cxn ang="0">
                  <a:pos x="58" y="53"/>
                </a:cxn>
                <a:cxn ang="0">
                  <a:pos x="53" y="55"/>
                </a:cxn>
                <a:cxn ang="0">
                  <a:pos x="45" y="52"/>
                </a:cxn>
                <a:cxn ang="0">
                  <a:pos x="38" y="48"/>
                </a:cxn>
                <a:cxn ang="0">
                  <a:pos x="31" y="42"/>
                </a:cxn>
                <a:cxn ang="0">
                  <a:pos x="23" y="35"/>
                </a:cxn>
                <a:cxn ang="0">
                  <a:pos x="16" y="22"/>
                </a:cxn>
                <a:cxn ang="0">
                  <a:pos x="6" y="5"/>
                </a:cxn>
              </a:cxnLst>
              <a:rect l="0" t="0" r="r" b="b"/>
              <a:pathLst>
                <a:path w="122" h="95">
                  <a:moveTo>
                    <a:pt x="0" y="0"/>
                  </a:moveTo>
                  <a:lnTo>
                    <a:pt x="3" y="3"/>
                  </a:lnTo>
                  <a:lnTo>
                    <a:pt x="3" y="7"/>
                  </a:lnTo>
                  <a:lnTo>
                    <a:pt x="1" y="10"/>
                  </a:lnTo>
                  <a:lnTo>
                    <a:pt x="1" y="15"/>
                  </a:lnTo>
                  <a:lnTo>
                    <a:pt x="3" y="13"/>
                  </a:lnTo>
                  <a:lnTo>
                    <a:pt x="5" y="10"/>
                  </a:lnTo>
                  <a:lnTo>
                    <a:pt x="3" y="15"/>
                  </a:lnTo>
                  <a:lnTo>
                    <a:pt x="3" y="20"/>
                  </a:lnTo>
                  <a:lnTo>
                    <a:pt x="5" y="15"/>
                  </a:lnTo>
                  <a:lnTo>
                    <a:pt x="6" y="15"/>
                  </a:lnTo>
                  <a:lnTo>
                    <a:pt x="6" y="17"/>
                  </a:lnTo>
                  <a:lnTo>
                    <a:pt x="5" y="22"/>
                  </a:lnTo>
                  <a:lnTo>
                    <a:pt x="8" y="18"/>
                  </a:lnTo>
                  <a:lnTo>
                    <a:pt x="10" y="18"/>
                  </a:lnTo>
                  <a:lnTo>
                    <a:pt x="11" y="18"/>
                  </a:lnTo>
                  <a:lnTo>
                    <a:pt x="11" y="20"/>
                  </a:lnTo>
                  <a:lnTo>
                    <a:pt x="11" y="25"/>
                  </a:lnTo>
                  <a:lnTo>
                    <a:pt x="11" y="33"/>
                  </a:lnTo>
                  <a:lnTo>
                    <a:pt x="13" y="32"/>
                  </a:lnTo>
                  <a:lnTo>
                    <a:pt x="15" y="32"/>
                  </a:lnTo>
                  <a:lnTo>
                    <a:pt x="15" y="35"/>
                  </a:lnTo>
                  <a:lnTo>
                    <a:pt x="15" y="38"/>
                  </a:lnTo>
                  <a:lnTo>
                    <a:pt x="21" y="43"/>
                  </a:lnTo>
                  <a:lnTo>
                    <a:pt x="26" y="50"/>
                  </a:lnTo>
                  <a:lnTo>
                    <a:pt x="28" y="62"/>
                  </a:lnTo>
                  <a:lnTo>
                    <a:pt x="30" y="72"/>
                  </a:lnTo>
                  <a:lnTo>
                    <a:pt x="33" y="65"/>
                  </a:lnTo>
                  <a:lnTo>
                    <a:pt x="36" y="59"/>
                  </a:lnTo>
                  <a:lnTo>
                    <a:pt x="36" y="65"/>
                  </a:lnTo>
                  <a:lnTo>
                    <a:pt x="35" y="72"/>
                  </a:lnTo>
                  <a:lnTo>
                    <a:pt x="38" y="70"/>
                  </a:lnTo>
                  <a:lnTo>
                    <a:pt x="41" y="67"/>
                  </a:lnTo>
                  <a:lnTo>
                    <a:pt x="41" y="72"/>
                  </a:lnTo>
                  <a:lnTo>
                    <a:pt x="43" y="77"/>
                  </a:lnTo>
                  <a:lnTo>
                    <a:pt x="46" y="79"/>
                  </a:lnTo>
                  <a:lnTo>
                    <a:pt x="50" y="79"/>
                  </a:lnTo>
                  <a:lnTo>
                    <a:pt x="51" y="77"/>
                  </a:lnTo>
                  <a:lnTo>
                    <a:pt x="55" y="77"/>
                  </a:lnTo>
                  <a:lnTo>
                    <a:pt x="56" y="77"/>
                  </a:lnTo>
                  <a:lnTo>
                    <a:pt x="60" y="79"/>
                  </a:lnTo>
                  <a:lnTo>
                    <a:pt x="58" y="85"/>
                  </a:lnTo>
                  <a:lnTo>
                    <a:pt x="58" y="89"/>
                  </a:lnTo>
                  <a:lnTo>
                    <a:pt x="60" y="89"/>
                  </a:lnTo>
                  <a:lnTo>
                    <a:pt x="61" y="90"/>
                  </a:lnTo>
                  <a:lnTo>
                    <a:pt x="65" y="90"/>
                  </a:lnTo>
                  <a:lnTo>
                    <a:pt x="68" y="87"/>
                  </a:lnTo>
                  <a:lnTo>
                    <a:pt x="71" y="79"/>
                  </a:lnTo>
                  <a:lnTo>
                    <a:pt x="73" y="77"/>
                  </a:lnTo>
                  <a:lnTo>
                    <a:pt x="77" y="85"/>
                  </a:lnTo>
                  <a:lnTo>
                    <a:pt x="78" y="94"/>
                  </a:lnTo>
                  <a:lnTo>
                    <a:pt x="78" y="84"/>
                  </a:lnTo>
                  <a:lnTo>
                    <a:pt x="80" y="82"/>
                  </a:lnTo>
                  <a:lnTo>
                    <a:pt x="83" y="84"/>
                  </a:lnTo>
                  <a:lnTo>
                    <a:pt x="87" y="90"/>
                  </a:lnTo>
                  <a:lnTo>
                    <a:pt x="92" y="89"/>
                  </a:lnTo>
                  <a:lnTo>
                    <a:pt x="98" y="84"/>
                  </a:lnTo>
                  <a:lnTo>
                    <a:pt x="102" y="84"/>
                  </a:lnTo>
                  <a:lnTo>
                    <a:pt x="103" y="87"/>
                  </a:lnTo>
                  <a:lnTo>
                    <a:pt x="100" y="90"/>
                  </a:lnTo>
                  <a:lnTo>
                    <a:pt x="98" y="94"/>
                  </a:lnTo>
                  <a:lnTo>
                    <a:pt x="110" y="95"/>
                  </a:lnTo>
                  <a:lnTo>
                    <a:pt x="122" y="95"/>
                  </a:lnTo>
                  <a:lnTo>
                    <a:pt x="120" y="90"/>
                  </a:lnTo>
                  <a:lnTo>
                    <a:pt x="115" y="87"/>
                  </a:lnTo>
                  <a:lnTo>
                    <a:pt x="113" y="87"/>
                  </a:lnTo>
                  <a:lnTo>
                    <a:pt x="112" y="89"/>
                  </a:lnTo>
                  <a:lnTo>
                    <a:pt x="108" y="90"/>
                  </a:lnTo>
                  <a:lnTo>
                    <a:pt x="108" y="87"/>
                  </a:lnTo>
                  <a:lnTo>
                    <a:pt x="107" y="80"/>
                  </a:lnTo>
                  <a:lnTo>
                    <a:pt x="105" y="77"/>
                  </a:lnTo>
                  <a:lnTo>
                    <a:pt x="103" y="74"/>
                  </a:lnTo>
                  <a:lnTo>
                    <a:pt x="98" y="72"/>
                  </a:lnTo>
                  <a:lnTo>
                    <a:pt x="97" y="65"/>
                  </a:lnTo>
                  <a:lnTo>
                    <a:pt x="93" y="59"/>
                  </a:lnTo>
                  <a:lnTo>
                    <a:pt x="90" y="67"/>
                  </a:lnTo>
                  <a:lnTo>
                    <a:pt x="85" y="75"/>
                  </a:lnTo>
                  <a:lnTo>
                    <a:pt x="85" y="70"/>
                  </a:lnTo>
                  <a:lnTo>
                    <a:pt x="83" y="64"/>
                  </a:lnTo>
                  <a:lnTo>
                    <a:pt x="82" y="62"/>
                  </a:lnTo>
                  <a:lnTo>
                    <a:pt x="82" y="62"/>
                  </a:lnTo>
                  <a:lnTo>
                    <a:pt x="80" y="62"/>
                  </a:lnTo>
                  <a:lnTo>
                    <a:pt x="78" y="65"/>
                  </a:lnTo>
                  <a:lnTo>
                    <a:pt x="75" y="67"/>
                  </a:lnTo>
                  <a:lnTo>
                    <a:pt x="70" y="67"/>
                  </a:lnTo>
                  <a:lnTo>
                    <a:pt x="66" y="62"/>
                  </a:lnTo>
                  <a:lnTo>
                    <a:pt x="61" y="55"/>
                  </a:lnTo>
                  <a:lnTo>
                    <a:pt x="58" y="53"/>
                  </a:lnTo>
                  <a:lnTo>
                    <a:pt x="55" y="53"/>
                  </a:lnTo>
                  <a:lnTo>
                    <a:pt x="53" y="55"/>
                  </a:lnTo>
                  <a:lnTo>
                    <a:pt x="51" y="59"/>
                  </a:lnTo>
                  <a:lnTo>
                    <a:pt x="45" y="52"/>
                  </a:lnTo>
                  <a:lnTo>
                    <a:pt x="40" y="47"/>
                  </a:lnTo>
                  <a:lnTo>
                    <a:pt x="38" y="48"/>
                  </a:lnTo>
                  <a:lnTo>
                    <a:pt x="36" y="52"/>
                  </a:lnTo>
                  <a:lnTo>
                    <a:pt x="31" y="42"/>
                  </a:lnTo>
                  <a:lnTo>
                    <a:pt x="25" y="35"/>
                  </a:lnTo>
                  <a:lnTo>
                    <a:pt x="23" y="35"/>
                  </a:lnTo>
                  <a:lnTo>
                    <a:pt x="21" y="33"/>
                  </a:lnTo>
                  <a:lnTo>
                    <a:pt x="16" y="22"/>
                  </a:lnTo>
                  <a:lnTo>
                    <a:pt x="11" y="10"/>
                  </a:lnTo>
                  <a:lnTo>
                    <a:pt x="6" y="5"/>
                  </a:lnTo>
                  <a:lnTo>
                    <a:pt x="0" y="0"/>
                  </a:lnTo>
                  <a:close/>
                </a:path>
              </a:pathLst>
            </a:custGeom>
            <a:solidFill>
              <a:srgbClr val="1F1A17"/>
            </a:solidFill>
            <a:ln w="9525">
              <a:noFill/>
              <a:round/>
              <a:headEnd/>
              <a:tailEnd/>
            </a:ln>
          </p:spPr>
          <p:txBody>
            <a:bodyPr/>
            <a:lstStyle/>
            <a:p>
              <a:endParaRPr lang="en-US"/>
            </a:p>
          </p:txBody>
        </p:sp>
        <p:sp>
          <p:nvSpPr>
            <p:cNvPr id="5740" name="Freeform 1644"/>
            <p:cNvSpPr>
              <a:spLocks/>
            </p:cNvSpPr>
            <p:nvPr/>
          </p:nvSpPr>
          <p:spPr bwMode="auto">
            <a:xfrm>
              <a:off x="1188" y="3052"/>
              <a:ext cx="93" cy="71"/>
            </a:xfrm>
            <a:custGeom>
              <a:avLst/>
              <a:gdLst/>
              <a:ahLst/>
              <a:cxnLst>
                <a:cxn ang="0">
                  <a:pos x="8" y="67"/>
                </a:cxn>
                <a:cxn ang="0">
                  <a:pos x="16" y="66"/>
                </a:cxn>
                <a:cxn ang="0">
                  <a:pos x="21" y="66"/>
                </a:cxn>
                <a:cxn ang="0">
                  <a:pos x="23" y="64"/>
                </a:cxn>
                <a:cxn ang="0">
                  <a:pos x="30" y="66"/>
                </a:cxn>
                <a:cxn ang="0">
                  <a:pos x="41" y="67"/>
                </a:cxn>
                <a:cxn ang="0">
                  <a:pos x="46" y="59"/>
                </a:cxn>
                <a:cxn ang="0">
                  <a:pos x="50" y="56"/>
                </a:cxn>
                <a:cxn ang="0">
                  <a:pos x="56" y="61"/>
                </a:cxn>
                <a:cxn ang="0">
                  <a:pos x="58" y="59"/>
                </a:cxn>
                <a:cxn ang="0">
                  <a:pos x="61" y="51"/>
                </a:cxn>
                <a:cxn ang="0">
                  <a:pos x="66" y="51"/>
                </a:cxn>
                <a:cxn ang="0">
                  <a:pos x="71" y="52"/>
                </a:cxn>
                <a:cxn ang="0">
                  <a:pos x="73" y="46"/>
                </a:cxn>
                <a:cxn ang="0">
                  <a:pos x="73" y="42"/>
                </a:cxn>
                <a:cxn ang="0">
                  <a:pos x="76" y="41"/>
                </a:cxn>
                <a:cxn ang="0">
                  <a:pos x="78" y="37"/>
                </a:cxn>
                <a:cxn ang="0">
                  <a:pos x="85" y="32"/>
                </a:cxn>
                <a:cxn ang="0">
                  <a:pos x="90" y="27"/>
                </a:cxn>
                <a:cxn ang="0">
                  <a:pos x="90" y="22"/>
                </a:cxn>
                <a:cxn ang="0">
                  <a:pos x="90" y="19"/>
                </a:cxn>
                <a:cxn ang="0">
                  <a:pos x="91" y="10"/>
                </a:cxn>
                <a:cxn ang="0">
                  <a:pos x="88" y="12"/>
                </a:cxn>
                <a:cxn ang="0">
                  <a:pos x="75" y="29"/>
                </a:cxn>
                <a:cxn ang="0">
                  <a:pos x="68" y="42"/>
                </a:cxn>
                <a:cxn ang="0">
                  <a:pos x="63" y="42"/>
                </a:cxn>
                <a:cxn ang="0">
                  <a:pos x="56" y="41"/>
                </a:cxn>
                <a:cxn ang="0">
                  <a:pos x="51" y="46"/>
                </a:cxn>
                <a:cxn ang="0">
                  <a:pos x="48" y="47"/>
                </a:cxn>
                <a:cxn ang="0">
                  <a:pos x="40" y="52"/>
                </a:cxn>
                <a:cxn ang="0">
                  <a:pos x="28" y="52"/>
                </a:cxn>
                <a:cxn ang="0">
                  <a:pos x="10" y="56"/>
                </a:cxn>
                <a:cxn ang="0">
                  <a:pos x="1" y="66"/>
                </a:cxn>
              </a:cxnLst>
              <a:rect l="0" t="0" r="r" b="b"/>
              <a:pathLst>
                <a:path w="93" h="71">
                  <a:moveTo>
                    <a:pt x="3" y="67"/>
                  </a:moveTo>
                  <a:lnTo>
                    <a:pt x="8" y="67"/>
                  </a:lnTo>
                  <a:lnTo>
                    <a:pt x="13" y="67"/>
                  </a:lnTo>
                  <a:lnTo>
                    <a:pt x="16" y="66"/>
                  </a:lnTo>
                  <a:lnTo>
                    <a:pt x="20" y="61"/>
                  </a:lnTo>
                  <a:lnTo>
                    <a:pt x="21" y="66"/>
                  </a:lnTo>
                  <a:lnTo>
                    <a:pt x="21" y="69"/>
                  </a:lnTo>
                  <a:lnTo>
                    <a:pt x="23" y="64"/>
                  </a:lnTo>
                  <a:lnTo>
                    <a:pt x="23" y="59"/>
                  </a:lnTo>
                  <a:lnTo>
                    <a:pt x="30" y="66"/>
                  </a:lnTo>
                  <a:lnTo>
                    <a:pt x="35" y="71"/>
                  </a:lnTo>
                  <a:lnTo>
                    <a:pt x="41" y="67"/>
                  </a:lnTo>
                  <a:lnTo>
                    <a:pt x="46" y="62"/>
                  </a:lnTo>
                  <a:lnTo>
                    <a:pt x="46" y="59"/>
                  </a:lnTo>
                  <a:lnTo>
                    <a:pt x="46" y="57"/>
                  </a:lnTo>
                  <a:lnTo>
                    <a:pt x="50" y="56"/>
                  </a:lnTo>
                  <a:lnTo>
                    <a:pt x="53" y="54"/>
                  </a:lnTo>
                  <a:lnTo>
                    <a:pt x="56" y="61"/>
                  </a:lnTo>
                  <a:lnTo>
                    <a:pt x="58" y="66"/>
                  </a:lnTo>
                  <a:lnTo>
                    <a:pt x="58" y="59"/>
                  </a:lnTo>
                  <a:lnTo>
                    <a:pt x="58" y="52"/>
                  </a:lnTo>
                  <a:lnTo>
                    <a:pt x="61" y="51"/>
                  </a:lnTo>
                  <a:lnTo>
                    <a:pt x="63" y="47"/>
                  </a:lnTo>
                  <a:lnTo>
                    <a:pt x="66" y="51"/>
                  </a:lnTo>
                  <a:lnTo>
                    <a:pt x="70" y="54"/>
                  </a:lnTo>
                  <a:lnTo>
                    <a:pt x="71" y="52"/>
                  </a:lnTo>
                  <a:lnTo>
                    <a:pt x="73" y="51"/>
                  </a:lnTo>
                  <a:lnTo>
                    <a:pt x="73" y="46"/>
                  </a:lnTo>
                  <a:lnTo>
                    <a:pt x="71" y="42"/>
                  </a:lnTo>
                  <a:lnTo>
                    <a:pt x="73" y="42"/>
                  </a:lnTo>
                  <a:lnTo>
                    <a:pt x="75" y="42"/>
                  </a:lnTo>
                  <a:lnTo>
                    <a:pt x="76" y="41"/>
                  </a:lnTo>
                  <a:lnTo>
                    <a:pt x="76" y="37"/>
                  </a:lnTo>
                  <a:lnTo>
                    <a:pt x="78" y="37"/>
                  </a:lnTo>
                  <a:lnTo>
                    <a:pt x="81" y="37"/>
                  </a:lnTo>
                  <a:lnTo>
                    <a:pt x="85" y="32"/>
                  </a:lnTo>
                  <a:lnTo>
                    <a:pt x="90" y="29"/>
                  </a:lnTo>
                  <a:lnTo>
                    <a:pt x="90" y="27"/>
                  </a:lnTo>
                  <a:lnTo>
                    <a:pt x="88" y="25"/>
                  </a:lnTo>
                  <a:lnTo>
                    <a:pt x="90" y="22"/>
                  </a:lnTo>
                  <a:lnTo>
                    <a:pt x="91" y="19"/>
                  </a:lnTo>
                  <a:lnTo>
                    <a:pt x="90" y="19"/>
                  </a:lnTo>
                  <a:lnTo>
                    <a:pt x="88" y="19"/>
                  </a:lnTo>
                  <a:lnTo>
                    <a:pt x="91" y="10"/>
                  </a:lnTo>
                  <a:lnTo>
                    <a:pt x="93" y="0"/>
                  </a:lnTo>
                  <a:lnTo>
                    <a:pt x="88" y="12"/>
                  </a:lnTo>
                  <a:lnTo>
                    <a:pt x="81" y="20"/>
                  </a:lnTo>
                  <a:lnTo>
                    <a:pt x="75" y="29"/>
                  </a:lnTo>
                  <a:lnTo>
                    <a:pt x="68" y="37"/>
                  </a:lnTo>
                  <a:lnTo>
                    <a:pt x="68" y="42"/>
                  </a:lnTo>
                  <a:lnTo>
                    <a:pt x="68" y="46"/>
                  </a:lnTo>
                  <a:lnTo>
                    <a:pt x="63" y="42"/>
                  </a:lnTo>
                  <a:lnTo>
                    <a:pt x="60" y="37"/>
                  </a:lnTo>
                  <a:lnTo>
                    <a:pt x="56" y="41"/>
                  </a:lnTo>
                  <a:lnTo>
                    <a:pt x="51" y="42"/>
                  </a:lnTo>
                  <a:lnTo>
                    <a:pt x="51" y="46"/>
                  </a:lnTo>
                  <a:lnTo>
                    <a:pt x="51" y="49"/>
                  </a:lnTo>
                  <a:lnTo>
                    <a:pt x="48" y="47"/>
                  </a:lnTo>
                  <a:lnTo>
                    <a:pt x="45" y="47"/>
                  </a:lnTo>
                  <a:lnTo>
                    <a:pt x="40" y="52"/>
                  </a:lnTo>
                  <a:lnTo>
                    <a:pt x="36" y="56"/>
                  </a:lnTo>
                  <a:lnTo>
                    <a:pt x="28" y="52"/>
                  </a:lnTo>
                  <a:lnTo>
                    <a:pt x="21" y="49"/>
                  </a:lnTo>
                  <a:lnTo>
                    <a:pt x="10" y="56"/>
                  </a:lnTo>
                  <a:lnTo>
                    <a:pt x="0" y="62"/>
                  </a:lnTo>
                  <a:lnTo>
                    <a:pt x="1" y="66"/>
                  </a:lnTo>
                  <a:lnTo>
                    <a:pt x="3" y="67"/>
                  </a:lnTo>
                  <a:close/>
                </a:path>
              </a:pathLst>
            </a:custGeom>
            <a:solidFill>
              <a:srgbClr val="1F1A17"/>
            </a:solidFill>
            <a:ln w="9525">
              <a:noFill/>
              <a:round/>
              <a:headEnd/>
              <a:tailEnd/>
            </a:ln>
          </p:spPr>
          <p:txBody>
            <a:bodyPr/>
            <a:lstStyle/>
            <a:p>
              <a:endParaRPr lang="en-US"/>
            </a:p>
          </p:txBody>
        </p:sp>
        <p:sp>
          <p:nvSpPr>
            <p:cNvPr id="5741" name="Freeform 1645"/>
            <p:cNvSpPr>
              <a:spLocks/>
            </p:cNvSpPr>
            <p:nvPr/>
          </p:nvSpPr>
          <p:spPr bwMode="auto">
            <a:xfrm>
              <a:off x="1034" y="3198"/>
              <a:ext cx="92" cy="70"/>
            </a:xfrm>
            <a:custGeom>
              <a:avLst/>
              <a:gdLst/>
              <a:ahLst/>
              <a:cxnLst>
                <a:cxn ang="0">
                  <a:pos x="90" y="15"/>
                </a:cxn>
                <a:cxn ang="0">
                  <a:pos x="90" y="5"/>
                </a:cxn>
                <a:cxn ang="0">
                  <a:pos x="87" y="5"/>
                </a:cxn>
                <a:cxn ang="0">
                  <a:pos x="82" y="5"/>
                </a:cxn>
                <a:cxn ang="0">
                  <a:pos x="77" y="0"/>
                </a:cxn>
                <a:cxn ang="0">
                  <a:pos x="68" y="7"/>
                </a:cxn>
                <a:cxn ang="0">
                  <a:pos x="65" y="12"/>
                </a:cxn>
                <a:cxn ang="0">
                  <a:pos x="67" y="22"/>
                </a:cxn>
                <a:cxn ang="0">
                  <a:pos x="55" y="20"/>
                </a:cxn>
                <a:cxn ang="0">
                  <a:pos x="40" y="17"/>
                </a:cxn>
                <a:cxn ang="0">
                  <a:pos x="23" y="20"/>
                </a:cxn>
                <a:cxn ang="0">
                  <a:pos x="8" y="20"/>
                </a:cxn>
                <a:cxn ang="0">
                  <a:pos x="3" y="23"/>
                </a:cxn>
                <a:cxn ang="0">
                  <a:pos x="7" y="33"/>
                </a:cxn>
                <a:cxn ang="0">
                  <a:pos x="13" y="37"/>
                </a:cxn>
                <a:cxn ang="0">
                  <a:pos x="22" y="38"/>
                </a:cxn>
                <a:cxn ang="0">
                  <a:pos x="28" y="43"/>
                </a:cxn>
                <a:cxn ang="0">
                  <a:pos x="35" y="40"/>
                </a:cxn>
                <a:cxn ang="0">
                  <a:pos x="38" y="33"/>
                </a:cxn>
                <a:cxn ang="0">
                  <a:pos x="50" y="35"/>
                </a:cxn>
                <a:cxn ang="0">
                  <a:pos x="48" y="43"/>
                </a:cxn>
                <a:cxn ang="0">
                  <a:pos x="37" y="52"/>
                </a:cxn>
                <a:cxn ang="0">
                  <a:pos x="25" y="58"/>
                </a:cxn>
                <a:cxn ang="0">
                  <a:pos x="27" y="65"/>
                </a:cxn>
                <a:cxn ang="0">
                  <a:pos x="40" y="62"/>
                </a:cxn>
                <a:cxn ang="0">
                  <a:pos x="47" y="60"/>
                </a:cxn>
                <a:cxn ang="0">
                  <a:pos x="47" y="65"/>
                </a:cxn>
                <a:cxn ang="0">
                  <a:pos x="57" y="65"/>
                </a:cxn>
                <a:cxn ang="0">
                  <a:pos x="80" y="60"/>
                </a:cxn>
                <a:cxn ang="0">
                  <a:pos x="87" y="55"/>
                </a:cxn>
                <a:cxn ang="0">
                  <a:pos x="87" y="35"/>
                </a:cxn>
                <a:cxn ang="0">
                  <a:pos x="80" y="33"/>
                </a:cxn>
                <a:cxn ang="0">
                  <a:pos x="72" y="23"/>
                </a:cxn>
                <a:cxn ang="0">
                  <a:pos x="77" y="18"/>
                </a:cxn>
                <a:cxn ang="0">
                  <a:pos x="83" y="25"/>
                </a:cxn>
                <a:cxn ang="0">
                  <a:pos x="87" y="25"/>
                </a:cxn>
              </a:cxnLst>
              <a:rect l="0" t="0" r="r" b="b"/>
              <a:pathLst>
                <a:path w="92" h="70">
                  <a:moveTo>
                    <a:pt x="87" y="20"/>
                  </a:moveTo>
                  <a:lnTo>
                    <a:pt x="90" y="15"/>
                  </a:lnTo>
                  <a:lnTo>
                    <a:pt x="92" y="10"/>
                  </a:lnTo>
                  <a:lnTo>
                    <a:pt x="90" y="5"/>
                  </a:lnTo>
                  <a:lnTo>
                    <a:pt x="90" y="2"/>
                  </a:lnTo>
                  <a:lnTo>
                    <a:pt x="87" y="5"/>
                  </a:lnTo>
                  <a:lnTo>
                    <a:pt x="83" y="10"/>
                  </a:lnTo>
                  <a:lnTo>
                    <a:pt x="82" y="5"/>
                  </a:lnTo>
                  <a:lnTo>
                    <a:pt x="82" y="0"/>
                  </a:lnTo>
                  <a:lnTo>
                    <a:pt x="77" y="0"/>
                  </a:lnTo>
                  <a:lnTo>
                    <a:pt x="73" y="2"/>
                  </a:lnTo>
                  <a:lnTo>
                    <a:pt x="68" y="7"/>
                  </a:lnTo>
                  <a:lnTo>
                    <a:pt x="63" y="10"/>
                  </a:lnTo>
                  <a:lnTo>
                    <a:pt x="65" y="12"/>
                  </a:lnTo>
                  <a:lnTo>
                    <a:pt x="67" y="17"/>
                  </a:lnTo>
                  <a:lnTo>
                    <a:pt x="67" y="22"/>
                  </a:lnTo>
                  <a:lnTo>
                    <a:pt x="65" y="25"/>
                  </a:lnTo>
                  <a:lnTo>
                    <a:pt x="55" y="20"/>
                  </a:lnTo>
                  <a:lnTo>
                    <a:pt x="48" y="15"/>
                  </a:lnTo>
                  <a:lnTo>
                    <a:pt x="40" y="17"/>
                  </a:lnTo>
                  <a:lnTo>
                    <a:pt x="32" y="18"/>
                  </a:lnTo>
                  <a:lnTo>
                    <a:pt x="23" y="20"/>
                  </a:lnTo>
                  <a:lnTo>
                    <a:pt x="17" y="20"/>
                  </a:lnTo>
                  <a:lnTo>
                    <a:pt x="8" y="20"/>
                  </a:lnTo>
                  <a:lnTo>
                    <a:pt x="0" y="18"/>
                  </a:lnTo>
                  <a:lnTo>
                    <a:pt x="3" y="23"/>
                  </a:lnTo>
                  <a:lnTo>
                    <a:pt x="7" y="30"/>
                  </a:lnTo>
                  <a:lnTo>
                    <a:pt x="7" y="33"/>
                  </a:lnTo>
                  <a:lnTo>
                    <a:pt x="7" y="38"/>
                  </a:lnTo>
                  <a:lnTo>
                    <a:pt x="13" y="37"/>
                  </a:lnTo>
                  <a:lnTo>
                    <a:pt x="22" y="35"/>
                  </a:lnTo>
                  <a:lnTo>
                    <a:pt x="22" y="38"/>
                  </a:lnTo>
                  <a:lnTo>
                    <a:pt x="20" y="42"/>
                  </a:lnTo>
                  <a:lnTo>
                    <a:pt x="28" y="43"/>
                  </a:lnTo>
                  <a:lnTo>
                    <a:pt x="37" y="45"/>
                  </a:lnTo>
                  <a:lnTo>
                    <a:pt x="35" y="40"/>
                  </a:lnTo>
                  <a:lnTo>
                    <a:pt x="32" y="37"/>
                  </a:lnTo>
                  <a:lnTo>
                    <a:pt x="38" y="33"/>
                  </a:lnTo>
                  <a:lnTo>
                    <a:pt x="45" y="32"/>
                  </a:lnTo>
                  <a:lnTo>
                    <a:pt x="50" y="35"/>
                  </a:lnTo>
                  <a:lnTo>
                    <a:pt x="53" y="35"/>
                  </a:lnTo>
                  <a:lnTo>
                    <a:pt x="48" y="43"/>
                  </a:lnTo>
                  <a:lnTo>
                    <a:pt x="45" y="50"/>
                  </a:lnTo>
                  <a:lnTo>
                    <a:pt x="37" y="52"/>
                  </a:lnTo>
                  <a:lnTo>
                    <a:pt x="30" y="53"/>
                  </a:lnTo>
                  <a:lnTo>
                    <a:pt x="25" y="58"/>
                  </a:lnTo>
                  <a:lnTo>
                    <a:pt x="20" y="65"/>
                  </a:lnTo>
                  <a:lnTo>
                    <a:pt x="27" y="65"/>
                  </a:lnTo>
                  <a:lnTo>
                    <a:pt x="35" y="65"/>
                  </a:lnTo>
                  <a:lnTo>
                    <a:pt x="40" y="62"/>
                  </a:lnTo>
                  <a:lnTo>
                    <a:pt x="43" y="60"/>
                  </a:lnTo>
                  <a:lnTo>
                    <a:pt x="47" y="60"/>
                  </a:lnTo>
                  <a:lnTo>
                    <a:pt x="47" y="62"/>
                  </a:lnTo>
                  <a:lnTo>
                    <a:pt x="47" y="65"/>
                  </a:lnTo>
                  <a:lnTo>
                    <a:pt x="47" y="70"/>
                  </a:lnTo>
                  <a:lnTo>
                    <a:pt x="57" y="65"/>
                  </a:lnTo>
                  <a:lnTo>
                    <a:pt x="72" y="58"/>
                  </a:lnTo>
                  <a:lnTo>
                    <a:pt x="80" y="60"/>
                  </a:lnTo>
                  <a:lnTo>
                    <a:pt x="83" y="63"/>
                  </a:lnTo>
                  <a:lnTo>
                    <a:pt x="87" y="55"/>
                  </a:lnTo>
                  <a:lnTo>
                    <a:pt x="88" y="43"/>
                  </a:lnTo>
                  <a:lnTo>
                    <a:pt x="87" y="35"/>
                  </a:lnTo>
                  <a:lnTo>
                    <a:pt x="87" y="32"/>
                  </a:lnTo>
                  <a:lnTo>
                    <a:pt x="80" y="33"/>
                  </a:lnTo>
                  <a:lnTo>
                    <a:pt x="72" y="32"/>
                  </a:lnTo>
                  <a:lnTo>
                    <a:pt x="72" y="23"/>
                  </a:lnTo>
                  <a:lnTo>
                    <a:pt x="72" y="17"/>
                  </a:lnTo>
                  <a:lnTo>
                    <a:pt x="77" y="18"/>
                  </a:lnTo>
                  <a:lnTo>
                    <a:pt x="82" y="20"/>
                  </a:lnTo>
                  <a:lnTo>
                    <a:pt x="83" y="25"/>
                  </a:lnTo>
                  <a:lnTo>
                    <a:pt x="85" y="28"/>
                  </a:lnTo>
                  <a:lnTo>
                    <a:pt x="87" y="25"/>
                  </a:lnTo>
                  <a:lnTo>
                    <a:pt x="87" y="20"/>
                  </a:lnTo>
                  <a:close/>
                </a:path>
              </a:pathLst>
            </a:custGeom>
            <a:solidFill>
              <a:srgbClr val="1F1A17"/>
            </a:solidFill>
            <a:ln w="9525">
              <a:noFill/>
              <a:round/>
              <a:headEnd/>
              <a:tailEnd/>
            </a:ln>
          </p:spPr>
          <p:txBody>
            <a:bodyPr/>
            <a:lstStyle/>
            <a:p>
              <a:endParaRPr lang="en-US"/>
            </a:p>
          </p:txBody>
        </p:sp>
        <p:sp>
          <p:nvSpPr>
            <p:cNvPr id="5742" name="Freeform 1646"/>
            <p:cNvSpPr>
              <a:spLocks/>
            </p:cNvSpPr>
            <p:nvPr/>
          </p:nvSpPr>
          <p:spPr bwMode="auto">
            <a:xfrm>
              <a:off x="930" y="3228"/>
              <a:ext cx="149" cy="82"/>
            </a:xfrm>
            <a:custGeom>
              <a:avLst/>
              <a:gdLst/>
              <a:ahLst/>
              <a:cxnLst>
                <a:cxn ang="0">
                  <a:pos x="0" y="5"/>
                </a:cxn>
                <a:cxn ang="0">
                  <a:pos x="7" y="15"/>
                </a:cxn>
                <a:cxn ang="0">
                  <a:pos x="10" y="27"/>
                </a:cxn>
                <a:cxn ang="0">
                  <a:pos x="12" y="28"/>
                </a:cxn>
                <a:cxn ang="0">
                  <a:pos x="17" y="28"/>
                </a:cxn>
                <a:cxn ang="0">
                  <a:pos x="24" y="32"/>
                </a:cxn>
                <a:cxn ang="0">
                  <a:pos x="25" y="37"/>
                </a:cxn>
                <a:cxn ang="0">
                  <a:pos x="29" y="38"/>
                </a:cxn>
                <a:cxn ang="0">
                  <a:pos x="32" y="43"/>
                </a:cxn>
                <a:cxn ang="0">
                  <a:pos x="35" y="57"/>
                </a:cxn>
                <a:cxn ang="0">
                  <a:pos x="40" y="55"/>
                </a:cxn>
                <a:cxn ang="0">
                  <a:pos x="45" y="48"/>
                </a:cxn>
                <a:cxn ang="0">
                  <a:pos x="57" y="50"/>
                </a:cxn>
                <a:cxn ang="0">
                  <a:pos x="65" y="62"/>
                </a:cxn>
                <a:cxn ang="0">
                  <a:pos x="74" y="75"/>
                </a:cxn>
                <a:cxn ang="0">
                  <a:pos x="82" y="77"/>
                </a:cxn>
                <a:cxn ang="0">
                  <a:pos x="89" y="70"/>
                </a:cxn>
                <a:cxn ang="0">
                  <a:pos x="94" y="70"/>
                </a:cxn>
                <a:cxn ang="0">
                  <a:pos x="99" y="77"/>
                </a:cxn>
                <a:cxn ang="0">
                  <a:pos x="105" y="75"/>
                </a:cxn>
                <a:cxn ang="0">
                  <a:pos x="111" y="74"/>
                </a:cxn>
                <a:cxn ang="0">
                  <a:pos x="119" y="77"/>
                </a:cxn>
                <a:cxn ang="0">
                  <a:pos x="131" y="70"/>
                </a:cxn>
                <a:cxn ang="0">
                  <a:pos x="142" y="65"/>
                </a:cxn>
                <a:cxn ang="0">
                  <a:pos x="144" y="60"/>
                </a:cxn>
                <a:cxn ang="0">
                  <a:pos x="137" y="48"/>
                </a:cxn>
                <a:cxn ang="0">
                  <a:pos x="129" y="45"/>
                </a:cxn>
                <a:cxn ang="0">
                  <a:pos x="117" y="43"/>
                </a:cxn>
                <a:cxn ang="0">
                  <a:pos x="114" y="48"/>
                </a:cxn>
                <a:cxn ang="0">
                  <a:pos x="111" y="62"/>
                </a:cxn>
                <a:cxn ang="0">
                  <a:pos x="105" y="59"/>
                </a:cxn>
                <a:cxn ang="0">
                  <a:pos x="100" y="55"/>
                </a:cxn>
                <a:cxn ang="0">
                  <a:pos x="92" y="55"/>
                </a:cxn>
                <a:cxn ang="0">
                  <a:pos x="84" y="52"/>
                </a:cxn>
                <a:cxn ang="0">
                  <a:pos x="80" y="52"/>
                </a:cxn>
                <a:cxn ang="0">
                  <a:pos x="75" y="45"/>
                </a:cxn>
                <a:cxn ang="0">
                  <a:pos x="72" y="35"/>
                </a:cxn>
                <a:cxn ang="0">
                  <a:pos x="65" y="27"/>
                </a:cxn>
                <a:cxn ang="0">
                  <a:pos x="57" y="25"/>
                </a:cxn>
                <a:cxn ang="0">
                  <a:pos x="42" y="20"/>
                </a:cxn>
                <a:cxn ang="0">
                  <a:pos x="25" y="13"/>
                </a:cxn>
                <a:cxn ang="0">
                  <a:pos x="19" y="10"/>
                </a:cxn>
                <a:cxn ang="0">
                  <a:pos x="15" y="8"/>
                </a:cxn>
                <a:cxn ang="0">
                  <a:pos x="10" y="8"/>
                </a:cxn>
                <a:cxn ang="0">
                  <a:pos x="4" y="3"/>
                </a:cxn>
              </a:cxnLst>
              <a:rect l="0" t="0" r="r" b="b"/>
              <a:pathLst>
                <a:path w="149" h="82">
                  <a:moveTo>
                    <a:pt x="2" y="0"/>
                  </a:moveTo>
                  <a:lnTo>
                    <a:pt x="0" y="5"/>
                  </a:lnTo>
                  <a:lnTo>
                    <a:pt x="0" y="15"/>
                  </a:lnTo>
                  <a:lnTo>
                    <a:pt x="7" y="15"/>
                  </a:lnTo>
                  <a:lnTo>
                    <a:pt x="10" y="17"/>
                  </a:lnTo>
                  <a:lnTo>
                    <a:pt x="10" y="27"/>
                  </a:lnTo>
                  <a:lnTo>
                    <a:pt x="10" y="32"/>
                  </a:lnTo>
                  <a:lnTo>
                    <a:pt x="12" y="28"/>
                  </a:lnTo>
                  <a:lnTo>
                    <a:pt x="14" y="25"/>
                  </a:lnTo>
                  <a:lnTo>
                    <a:pt x="17" y="28"/>
                  </a:lnTo>
                  <a:lnTo>
                    <a:pt x="20" y="33"/>
                  </a:lnTo>
                  <a:lnTo>
                    <a:pt x="24" y="32"/>
                  </a:lnTo>
                  <a:lnTo>
                    <a:pt x="25" y="28"/>
                  </a:lnTo>
                  <a:lnTo>
                    <a:pt x="25" y="37"/>
                  </a:lnTo>
                  <a:lnTo>
                    <a:pt x="24" y="43"/>
                  </a:lnTo>
                  <a:lnTo>
                    <a:pt x="29" y="38"/>
                  </a:lnTo>
                  <a:lnTo>
                    <a:pt x="32" y="38"/>
                  </a:lnTo>
                  <a:lnTo>
                    <a:pt x="32" y="43"/>
                  </a:lnTo>
                  <a:lnTo>
                    <a:pt x="30" y="50"/>
                  </a:lnTo>
                  <a:lnTo>
                    <a:pt x="35" y="57"/>
                  </a:lnTo>
                  <a:lnTo>
                    <a:pt x="39" y="64"/>
                  </a:lnTo>
                  <a:lnTo>
                    <a:pt x="40" y="55"/>
                  </a:lnTo>
                  <a:lnTo>
                    <a:pt x="42" y="50"/>
                  </a:lnTo>
                  <a:lnTo>
                    <a:pt x="45" y="48"/>
                  </a:lnTo>
                  <a:lnTo>
                    <a:pt x="49" y="47"/>
                  </a:lnTo>
                  <a:lnTo>
                    <a:pt x="57" y="50"/>
                  </a:lnTo>
                  <a:lnTo>
                    <a:pt x="65" y="57"/>
                  </a:lnTo>
                  <a:lnTo>
                    <a:pt x="65" y="62"/>
                  </a:lnTo>
                  <a:lnTo>
                    <a:pt x="67" y="69"/>
                  </a:lnTo>
                  <a:lnTo>
                    <a:pt x="74" y="75"/>
                  </a:lnTo>
                  <a:lnTo>
                    <a:pt x="82" y="82"/>
                  </a:lnTo>
                  <a:lnTo>
                    <a:pt x="82" y="77"/>
                  </a:lnTo>
                  <a:lnTo>
                    <a:pt x="85" y="74"/>
                  </a:lnTo>
                  <a:lnTo>
                    <a:pt x="89" y="70"/>
                  </a:lnTo>
                  <a:lnTo>
                    <a:pt x="90" y="70"/>
                  </a:lnTo>
                  <a:lnTo>
                    <a:pt x="94" y="70"/>
                  </a:lnTo>
                  <a:lnTo>
                    <a:pt x="97" y="74"/>
                  </a:lnTo>
                  <a:lnTo>
                    <a:pt x="99" y="77"/>
                  </a:lnTo>
                  <a:lnTo>
                    <a:pt x="100" y="80"/>
                  </a:lnTo>
                  <a:lnTo>
                    <a:pt x="105" y="75"/>
                  </a:lnTo>
                  <a:lnTo>
                    <a:pt x="109" y="70"/>
                  </a:lnTo>
                  <a:lnTo>
                    <a:pt x="111" y="74"/>
                  </a:lnTo>
                  <a:lnTo>
                    <a:pt x="112" y="77"/>
                  </a:lnTo>
                  <a:lnTo>
                    <a:pt x="119" y="77"/>
                  </a:lnTo>
                  <a:lnTo>
                    <a:pt x="124" y="75"/>
                  </a:lnTo>
                  <a:lnTo>
                    <a:pt x="131" y="70"/>
                  </a:lnTo>
                  <a:lnTo>
                    <a:pt x="136" y="64"/>
                  </a:lnTo>
                  <a:lnTo>
                    <a:pt x="142" y="65"/>
                  </a:lnTo>
                  <a:lnTo>
                    <a:pt x="149" y="67"/>
                  </a:lnTo>
                  <a:lnTo>
                    <a:pt x="144" y="60"/>
                  </a:lnTo>
                  <a:lnTo>
                    <a:pt x="137" y="54"/>
                  </a:lnTo>
                  <a:lnTo>
                    <a:pt x="137" y="48"/>
                  </a:lnTo>
                  <a:lnTo>
                    <a:pt x="136" y="42"/>
                  </a:lnTo>
                  <a:lnTo>
                    <a:pt x="129" y="45"/>
                  </a:lnTo>
                  <a:lnTo>
                    <a:pt x="124" y="47"/>
                  </a:lnTo>
                  <a:lnTo>
                    <a:pt x="117" y="43"/>
                  </a:lnTo>
                  <a:lnTo>
                    <a:pt x="111" y="38"/>
                  </a:lnTo>
                  <a:lnTo>
                    <a:pt x="114" y="48"/>
                  </a:lnTo>
                  <a:lnTo>
                    <a:pt x="117" y="59"/>
                  </a:lnTo>
                  <a:lnTo>
                    <a:pt x="111" y="62"/>
                  </a:lnTo>
                  <a:lnTo>
                    <a:pt x="105" y="65"/>
                  </a:lnTo>
                  <a:lnTo>
                    <a:pt x="105" y="59"/>
                  </a:lnTo>
                  <a:lnTo>
                    <a:pt x="105" y="54"/>
                  </a:lnTo>
                  <a:lnTo>
                    <a:pt x="100" y="55"/>
                  </a:lnTo>
                  <a:lnTo>
                    <a:pt x="95" y="57"/>
                  </a:lnTo>
                  <a:lnTo>
                    <a:pt x="92" y="55"/>
                  </a:lnTo>
                  <a:lnTo>
                    <a:pt x="87" y="52"/>
                  </a:lnTo>
                  <a:lnTo>
                    <a:pt x="84" y="52"/>
                  </a:lnTo>
                  <a:lnTo>
                    <a:pt x="82" y="52"/>
                  </a:lnTo>
                  <a:lnTo>
                    <a:pt x="80" y="52"/>
                  </a:lnTo>
                  <a:lnTo>
                    <a:pt x="79" y="50"/>
                  </a:lnTo>
                  <a:lnTo>
                    <a:pt x="75" y="45"/>
                  </a:lnTo>
                  <a:lnTo>
                    <a:pt x="72" y="40"/>
                  </a:lnTo>
                  <a:lnTo>
                    <a:pt x="72" y="35"/>
                  </a:lnTo>
                  <a:lnTo>
                    <a:pt x="72" y="32"/>
                  </a:lnTo>
                  <a:lnTo>
                    <a:pt x="65" y="27"/>
                  </a:lnTo>
                  <a:lnTo>
                    <a:pt x="57" y="23"/>
                  </a:lnTo>
                  <a:lnTo>
                    <a:pt x="57" y="25"/>
                  </a:lnTo>
                  <a:lnTo>
                    <a:pt x="57" y="28"/>
                  </a:lnTo>
                  <a:lnTo>
                    <a:pt x="42" y="20"/>
                  </a:lnTo>
                  <a:lnTo>
                    <a:pt x="27" y="12"/>
                  </a:lnTo>
                  <a:lnTo>
                    <a:pt x="25" y="13"/>
                  </a:lnTo>
                  <a:lnTo>
                    <a:pt x="22" y="15"/>
                  </a:lnTo>
                  <a:lnTo>
                    <a:pt x="19" y="10"/>
                  </a:lnTo>
                  <a:lnTo>
                    <a:pt x="15" y="5"/>
                  </a:lnTo>
                  <a:lnTo>
                    <a:pt x="15" y="8"/>
                  </a:lnTo>
                  <a:lnTo>
                    <a:pt x="15" y="10"/>
                  </a:lnTo>
                  <a:lnTo>
                    <a:pt x="10" y="8"/>
                  </a:lnTo>
                  <a:lnTo>
                    <a:pt x="5" y="7"/>
                  </a:lnTo>
                  <a:lnTo>
                    <a:pt x="4" y="3"/>
                  </a:lnTo>
                  <a:lnTo>
                    <a:pt x="2" y="0"/>
                  </a:lnTo>
                  <a:close/>
                </a:path>
              </a:pathLst>
            </a:custGeom>
            <a:solidFill>
              <a:srgbClr val="1F1A17"/>
            </a:solidFill>
            <a:ln w="9525">
              <a:noFill/>
              <a:round/>
              <a:headEnd/>
              <a:tailEnd/>
            </a:ln>
          </p:spPr>
          <p:txBody>
            <a:bodyPr/>
            <a:lstStyle/>
            <a:p>
              <a:endParaRPr lang="en-US"/>
            </a:p>
          </p:txBody>
        </p:sp>
        <p:sp>
          <p:nvSpPr>
            <p:cNvPr id="5743" name="Freeform 1647"/>
            <p:cNvSpPr>
              <a:spLocks/>
            </p:cNvSpPr>
            <p:nvPr/>
          </p:nvSpPr>
          <p:spPr bwMode="auto">
            <a:xfrm>
              <a:off x="949" y="3180"/>
              <a:ext cx="83" cy="83"/>
            </a:xfrm>
            <a:custGeom>
              <a:avLst/>
              <a:gdLst/>
              <a:ahLst/>
              <a:cxnLst>
                <a:cxn ang="0">
                  <a:pos x="5" y="10"/>
                </a:cxn>
                <a:cxn ang="0">
                  <a:pos x="8" y="25"/>
                </a:cxn>
                <a:cxn ang="0">
                  <a:pos x="11" y="38"/>
                </a:cxn>
                <a:cxn ang="0">
                  <a:pos x="13" y="50"/>
                </a:cxn>
                <a:cxn ang="0">
                  <a:pos x="18" y="51"/>
                </a:cxn>
                <a:cxn ang="0">
                  <a:pos x="23" y="65"/>
                </a:cxn>
                <a:cxn ang="0">
                  <a:pos x="31" y="83"/>
                </a:cxn>
                <a:cxn ang="0">
                  <a:pos x="38" y="78"/>
                </a:cxn>
                <a:cxn ang="0">
                  <a:pos x="41" y="66"/>
                </a:cxn>
                <a:cxn ang="0">
                  <a:pos x="53" y="71"/>
                </a:cxn>
                <a:cxn ang="0">
                  <a:pos x="63" y="70"/>
                </a:cxn>
                <a:cxn ang="0">
                  <a:pos x="70" y="66"/>
                </a:cxn>
                <a:cxn ang="0">
                  <a:pos x="78" y="65"/>
                </a:cxn>
                <a:cxn ang="0">
                  <a:pos x="81" y="58"/>
                </a:cxn>
                <a:cxn ang="0">
                  <a:pos x="75" y="56"/>
                </a:cxn>
                <a:cxn ang="0">
                  <a:pos x="55" y="53"/>
                </a:cxn>
                <a:cxn ang="0">
                  <a:pos x="51" y="46"/>
                </a:cxn>
                <a:cxn ang="0">
                  <a:pos x="45" y="41"/>
                </a:cxn>
                <a:cxn ang="0">
                  <a:pos x="41" y="38"/>
                </a:cxn>
                <a:cxn ang="0">
                  <a:pos x="50" y="36"/>
                </a:cxn>
                <a:cxn ang="0">
                  <a:pos x="66" y="41"/>
                </a:cxn>
                <a:cxn ang="0">
                  <a:pos x="73" y="41"/>
                </a:cxn>
                <a:cxn ang="0">
                  <a:pos x="63" y="31"/>
                </a:cxn>
                <a:cxn ang="0">
                  <a:pos x="50" y="25"/>
                </a:cxn>
                <a:cxn ang="0">
                  <a:pos x="43" y="21"/>
                </a:cxn>
                <a:cxn ang="0">
                  <a:pos x="33" y="16"/>
                </a:cxn>
                <a:cxn ang="0">
                  <a:pos x="26" y="5"/>
                </a:cxn>
                <a:cxn ang="0">
                  <a:pos x="21" y="0"/>
                </a:cxn>
                <a:cxn ang="0">
                  <a:pos x="21" y="8"/>
                </a:cxn>
                <a:cxn ang="0">
                  <a:pos x="33" y="23"/>
                </a:cxn>
                <a:cxn ang="0">
                  <a:pos x="36" y="33"/>
                </a:cxn>
                <a:cxn ang="0">
                  <a:pos x="28" y="31"/>
                </a:cxn>
                <a:cxn ang="0">
                  <a:pos x="13" y="16"/>
                </a:cxn>
                <a:cxn ang="0">
                  <a:pos x="3" y="5"/>
                </a:cxn>
              </a:cxnLst>
              <a:rect l="0" t="0" r="r" b="b"/>
              <a:pathLst>
                <a:path w="83" h="83">
                  <a:moveTo>
                    <a:pt x="0" y="3"/>
                  </a:moveTo>
                  <a:lnTo>
                    <a:pt x="5" y="10"/>
                  </a:lnTo>
                  <a:lnTo>
                    <a:pt x="6" y="16"/>
                  </a:lnTo>
                  <a:lnTo>
                    <a:pt x="8" y="25"/>
                  </a:lnTo>
                  <a:lnTo>
                    <a:pt x="8" y="35"/>
                  </a:lnTo>
                  <a:lnTo>
                    <a:pt x="11" y="38"/>
                  </a:lnTo>
                  <a:lnTo>
                    <a:pt x="13" y="43"/>
                  </a:lnTo>
                  <a:lnTo>
                    <a:pt x="13" y="50"/>
                  </a:lnTo>
                  <a:lnTo>
                    <a:pt x="15" y="55"/>
                  </a:lnTo>
                  <a:lnTo>
                    <a:pt x="18" y="51"/>
                  </a:lnTo>
                  <a:lnTo>
                    <a:pt x="20" y="48"/>
                  </a:lnTo>
                  <a:lnTo>
                    <a:pt x="23" y="65"/>
                  </a:lnTo>
                  <a:lnTo>
                    <a:pt x="25" y="80"/>
                  </a:lnTo>
                  <a:lnTo>
                    <a:pt x="31" y="83"/>
                  </a:lnTo>
                  <a:lnTo>
                    <a:pt x="38" y="81"/>
                  </a:lnTo>
                  <a:lnTo>
                    <a:pt x="38" y="78"/>
                  </a:lnTo>
                  <a:lnTo>
                    <a:pt x="40" y="71"/>
                  </a:lnTo>
                  <a:lnTo>
                    <a:pt x="41" y="66"/>
                  </a:lnTo>
                  <a:lnTo>
                    <a:pt x="43" y="65"/>
                  </a:lnTo>
                  <a:lnTo>
                    <a:pt x="53" y="71"/>
                  </a:lnTo>
                  <a:lnTo>
                    <a:pt x="61" y="75"/>
                  </a:lnTo>
                  <a:lnTo>
                    <a:pt x="63" y="70"/>
                  </a:lnTo>
                  <a:lnTo>
                    <a:pt x="65" y="65"/>
                  </a:lnTo>
                  <a:lnTo>
                    <a:pt x="70" y="66"/>
                  </a:lnTo>
                  <a:lnTo>
                    <a:pt x="76" y="66"/>
                  </a:lnTo>
                  <a:lnTo>
                    <a:pt x="78" y="65"/>
                  </a:lnTo>
                  <a:lnTo>
                    <a:pt x="80" y="63"/>
                  </a:lnTo>
                  <a:lnTo>
                    <a:pt x="81" y="58"/>
                  </a:lnTo>
                  <a:lnTo>
                    <a:pt x="83" y="53"/>
                  </a:lnTo>
                  <a:lnTo>
                    <a:pt x="75" y="56"/>
                  </a:lnTo>
                  <a:lnTo>
                    <a:pt x="63" y="56"/>
                  </a:lnTo>
                  <a:lnTo>
                    <a:pt x="55" y="53"/>
                  </a:lnTo>
                  <a:lnTo>
                    <a:pt x="51" y="51"/>
                  </a:lnTo>
                  <a:lnTo>
                    <a:pt x="51" y="46"/>
                  </a:lnTo>
                  <a:lnTo>
                    <a:pt x="50" y="41"/>
                  </a:lnTo>
                  <a:lnTo>
                    <a:pt x="45" y="41"/>
                  </a:lnTo>
                  <a:lnTo>
                    <a:pt x="40" y="41"/>
                  </a:lnTo>
                  <a:lnTo>
                    <a:pt x="41" y="38"/>
                  </a:lnTo>
                  <a:lnTo>
                    <a:pt x="45" y="36"/>
                  </a:lnTo>
                  <a:lnTo>
                    <a:pt x="50" y="36"/>
                  </a:lnTo>
                  <a:lnTo>
                    <a:pt x="55" y="38"/>
                  </a:lnTo>
                  <a:lnTo>
                    <a:pt x="66" y="41"/>
                  </a:lnTo>
                  <a:lnTo>
                    <a:pt x="73" y="45"/>
                  </a:lnTo>
                  <a:lnTo>
                    <a:pt x="73" y="41"/>
                  </a:lnTo>
                  <a:lnTo>
                    <a:pt x="71" y="38"/>
                  </a:lnTo>
                  <a:lnTo>
                    <a:pt x="63" y="31"/>
                  </a:lnTo>
                  <a:lnTo>
                    <a:pt x="55" y="26"/>
                  </a:lnTo>
                  <a:lnTo>
                    <a:pt x="50" y="25"/>
                  </a:lnTo>
                  <a:lnTo>
                    <a:pt x="45" y="25"/>
                  </a:lnTo>
                  <a:lnTo>
                    <a:pt x="43" y="21"/>
                  </a:lnTo>
                  <a:lnTo>
                    <a:pt x="38" y="18"/>
                  </a:lnTo>
                  <a:lnTo>
                    <a:pt x="33" y="16"/>
                  </a:lnTo>
                  <a:lnTo>
                    <a:pt x="30" y="11"/>
                  </a:lnTo>
                  <a:lnTo>
                    <a:pt x="26" y="5"/>
                  </a:lnTo>
                  <a:lnTo>
                    <a:pt x="23" y="0"/>
                  </a:lnTo>
                  <a:lnTo>
                    <a:pt x="21" y="0"/>
                  </a:lnTo>
                  <a:lnTo>
                    <a:pt x="18" y="0"/>
                  </a:lnTo>
                  <a:lnTo>
                    <a:pt x="21" y="8"/>
                  </a:lnTo>
                  <a:lnTo>
                    <a:pt x="26" y="15"/>
                  </a:lnTo>
                  <a:lnTo>
                    <a:pt x="33" y="23"/>
                  </a:lnTo>
                  <a:lnTo>
                    <a:pt x="38" y="30"/>
                  </a:lnTo>
                  <a:lnTo>
                    <a:pt x="36" y="33"/>
                  </a:lnTo>
                  <a:lnTo>
                    <a:pt x="35" y="36"/>
                  </a:lnTo>
                  <a:lnTo>
                    <a:pt x="28" y="31"/>
                  </a:lnTo>
                  <a:lnTo>
                    <a:pt x="20" y="28"/>
                  </a:lnTo>
                  <a:lnTo>
                    <a:pt x="13" y="16"/>
                  </a:lnTo>
                  <a:lnTo>
                    <a:pt x="6" y="5"/>
                  </a:lnTo>
                  <a:lnTo>
                    <a:pt x="3" y="5"/>
                  </a:lnTo>
                  <a:lnTo>
                    <a:pt x="0" y="3"/>
                  </a:lnTo>
                  <a:close/>
                </a:path>
              </a:pathLst>
            </a:custGeom>
            <a:solidFill>
              <a:srgbClr val="1F1A17"/>
            </a:solidFill>
            <a:ln w="9525">
              <a:noFill/>
              <a:round/>
              <a:headEnd/>
              <a:tailEnd/>
            </a:ln>
          </p:spPr>
          <p:txBody>
            <a:bodyPr/>
            <a:lstStyle/>
            <a:p>
              <a:endParaRPr lang="en-US"/>
            </a:p>
          </p:txBody>
        </p:sp>
        <p:sp>
          <p:nvSpPr>
            <p:cNvPr id="5744" name="Freeform 1648"/>
            <p:cNvSpPr>
              <a:spLocks/>
            </p:cNvSpPr>
            <p:nvPr/>
          </p:nvSpPr>
          <p:spPr bwMode="auto">
            <a:xfrm>
              <a:off x="1015" y="3228"/>
              <a:ext cx="46" cy="54"/>
            </a:xfrm>
            <a:custGeom>
              <a:avLst/>
              <a:gdLst/>
              <a:ahLst/>
              <a:cxnLst>
                <a:cxn ang="0">
                  <a:pos x="0" y="33"/>
                </a:cxn>
                <a:cxn ang="0">
                  <a:pos x="5" y="37"/>
                </a:cxn>
                <a:cxn ang="0">
                  <a:pos x="10" y="40"/>
                </a:cxn>
                <a:cxn ang="0">
                  <a:pos x="15" y="48"/>
                </a:cxn>
                <a:cxn ang="0">
                  <a:pos x="17" y="54"/>
                </a:cxn>
                <a:cxn ang="0">
                  <a:pos x="19" y="40"/>
                </a:cxn>
                <a:cxn ang="0">
                  <a:pos x="22" y="38"/>
                </a:cxn>
                <a:cxn ang="0">
                  <a:pos x="22" y="27"/>
                </a:cxn>
                <a:cxn ang="0">
                  <a:pos x="29" y="22"/>
                </a:cxn>
                <a:cxn ang="0">
                  <a:pos x="36" y="30"/>
                </a:cxn>
                <a:cxn ang="0">
                  <a:pos x="46" y="18"/>
                </a:cxn>
                <a:cxn ang="0">
                  <a:pos x="37" y="20"/>
                </a:cxn>
                <a:cxn ang="0">
                  <a:pos x="44" y="12"/>
                </a:cxn>
                <a:cxn ang="0">
                  <a:pos x="41" y="8"/>
                </a:cxn>
                <a:cxn ang="0">
                  <a:pos x="32" y="12"/>
                </a:cxn>
                <a:cxn ang="0">
                  <a:pos x="31" y="0"/>
                </a:cxn>
                <a:cxn ang="0">
                  <a:pos x="24" y="5"/>
                </a:cxn>
                <a:cxn ang="0">
                  <a:pos x="22" y="18"/>
                </a:cxn>
                <a:cxn ang="0">
                  <a:pos x="19" y="2"/>
                </a:cxn>
                <a:cxn ang="0">
                  <a:pos x="14" y="22"/>
                </a:cxn>
                <a:cxn ang="0">
                  <a:pos x="9" y="27"/>
                </a:cxn>
                <a:cxn ang="0">
                  <a:pos x="0" y="33"/>
                </a:cxn>
              </a:cxnLst>
              <a:rect l="0" t="0" r="r" b="b"/>
              <a:pathLst>
                <a:path w="46" h="54">
                  <a:moveTo>
                    <a:pt x="0" y="33"/>
                  </a:moveTo>
                  <a:lnTo>
                    <a:pt x="5" y="37"/>
                  </a:lnTo>
                  <a:lnTo>
                    <a:pt x="10" y="40"/>
                  </a:lnTo>
                  <a:lnTo>
                    <a:pt x="15" y="48"/>
                  </a:lnTo>
                  <a:lnTo>
                    <a:pt x="17" y="54"/>
                  </a:lnTo>
                  <a:lnTo>
                    <a:pt x="19" y="40"/>
                  </a:lnTo>
                  <a:lnTo>
                    <a:pt x="22" y="38"/>
                  </a:lnTo>
                  <a:lnTo>
                    <a:pt x="22" y="27"/>
                  </a:lnTo>
                  <a:lnTo>
                    <a:pt x="29" y="22"/>
                  </a:lnTo>
                  <a:lnTo>
                    <a:pt x="36" y="30"/>
                  </a:lnTo>
                  <a:lnTo>
                    <a:pt x="46" y="18"/>
                  </a:lnTo>
                  <a:lnTo>
                    <a:pt x="37" y="20"/>
                  </a:lnTo>
                  <a:lnTo>
                    <a:pt x="44" y="12"/>
                  </a:lnTo>
                  <a:lnTo>
                    <a:pt x="41" y="8"/>
                  </a:lnTo>
                  <a:lnTo>
                    <a:pt x="32" y="12"/>
                  </a:lnTo>
                  <a:lnTo>
                    <a:pt x="31" y="0"/>
                  </a:lnTo>
                  <a:lnTo>
                    <a:pt x="24" y="5"/>
                  </a:lnTo>
                  <a:lnTo>
                    <a:pt x="22" y="18"/>
                  </a:lnTo>
                  <a:lnTo>
                    <a:pt x="19" y="2"/>
                  </a:lnTo>
                  <a:lnTo>
                    <a:pt x="14" y="22"/>
                  </a:lnTo>
                  <a:lnTo>
                    <a:pt x="9" y="27"/>
                  </a:lnTo>
                  <a:lnTo>
                    <a:pt x="0" y="33"/>
                  </a:lnTo>
                  <a:close/>
                </a:path>
              </a:pathLst>
            </a:custGeom>
            <a:solidFill>
              <a:srgbClr val="1F1A17"/>
            </a:solidFill>
            <a:ln w="9525">
              <a:noFill/>
              <a:round/>
              <a:headEnd/>
              <a:tailEnd/>
            </a:ln>
          </p:spPr>
          <p:txBody>
            <a:bodyPr/>
            <a:lstStyle/>
            <a:p>
              <a:endParaRPr lang="en-US"/>
            </a:p>
          </p:txBody>
        </p:sp>
        <p:sp>
          <p:nvSpPr>
            <p:cNvPr id="5745" name="Freeform 1649"/>
            <p:cNvSpPr>
              <a:spLocks/>
            </p:cNvSpPr>
            <p:nvPr/>
          </p:nvSpPr>
          <p:spPr bwMode="auto">
            <a:xfrm>
              <a:off x="1136" y="2808"/>
              <a:ext cx="50" cy="44"/>
            </a:xfrm>
            <a:custGeom>
              <a:avLst/>
              <a:gdLst/>
              <a:ahLst/>
              <a:cxnLst>
                <a:cxn ang="0">
                  <a:pos x="0" y="32"/>
                </a:cxn>
                <a:cxn ang="0">
                  <a:pos x="1" y="35"/>
                </a:cxn>
                <a:cxn ang="0">
                  <a:pos x="3" y="39"/>
                </a:cxn>
                <a:cxn ang="0">
                  <a:pos x="5" y="42"/>
                </a:cxn>
                <a:cxn ang="0">
                  <a:pos x="6" y="42"/>
                </a:cxn>
                <a:cxn ang="0">
                  <a:pos x="6" y="39"/>
                </a:cxn>
                <a:cxn ang="0">
                  <a:pos x="8" y="37"/>
                </a:cxn>
                <a:cxn ang="0">
                  <a:pos x="11" y="42"/>
                </a:cxn>
                <a:cxn ang="0">
                  <a:pos x="15" y="44"/>
                </a:cxn>
                <a:cxn ang="0">
                  <a:pos x="15" y="40"/>
                </a:cxn>
                <a:cxn ang="0">
                  <a:pos x="15" y="39"/>
                </a:cxn>
                <a:cxn ang="0">
                  <a:pos x="18" y="39"/>
                </a:cxn>
                <a:cxn ang="0">
                  <a:pos x="20" y="40"/>
                </a:cxn>
                <a:cxn ang="0">
                  <a:pos x="21" y="30"/>
                </a:cxn>
                <a:cxn ang="0">
                  <a:pos x="27" y="35"/>
                </a:cxn>
                <a:cxn ang="0">
                  <a:pos x="32" y="30"/>
                </a:cxn>
                <a:cxn ang="0">
                  <a:pos x="35" y="29"/>
                </a:cxn>
                <a:cxn ang="0">
                  <a:pos x="40" y="29"/>
                </a:cxn>
                <a:cxn ang="0">
                  <a:pos x="43" y="30"/>
                </a:cxn>
                <a:cxn ang="0">
                  <a:pos x="47" y="32"/>
                </a:cxn>
                <a:cxn ang="0">
                  <a:pos x="42" y="25"/>
                </a:cxn>
                <a:cxn ang="0">
                  <a:pos x="47" y="22"/>
                </a:cxn>
                <a:cxn ang="0">
                  <a:pos x="45" y="19"/>
                </a:cxn>
                <a:cxn ang="0">
                  <a:pos x="40" y="19"/>
                </a:cxn>
                <a:cxn ang="0">
                  <a:pos x="40" y="17"/>
                </a:cxn>
                <a:cxn ang="0">
                  <a:pos x="43" y="14"/>
                </a:cxn>
                <a:cxn ang="0">
                  <a:pos x="47" y="12"/>
                </a:cxn>
                <a:cxn ang="0">
                  <a:pos x="50" y="10"/>
                </a:cxn>
                <a:cxn ang="0">
                  <a:pos x="50" y="7"/>
                </a:cxn>
                <a:cxn ang="0">
                  <a:pos x="45" y="9"/>
                </a:cxn>
                <a:cxn ang="0">
                  <a:pos x="48" y="0"/>
                </a:cxn>
                <a:cxn ang="0">
                  <a:pos x="47" y="4"/>
                </a:cxn>
                <a:cxn ang="0">
                  <a:pos x="42" y="9"/>
                </a:cxn>
                <a:cxn ang="0">
                  <a:pos x="35" y="14"/>
                </a:cxn>
                <a:cxn ang="0">
                  <a:pos x="33" y="17"/>
                </a:cxn>
                <a:cxn ang="0">
                  <a:pos x="32" y="24"/>
                </a:cxn>
                <a:cxn ang="0">
                  <a:pos x="30" y="29"/>
                </a:cxn>
                <a:cxn ang="0">
                  <a:pos x="27" y="27"/>
                </a:cxn>
                <a:cxn ang="0">
                  <a:pos x="23" y="25"/>
                </a:cxn>
                <a:cxn ang="0">
                  <a:pos x="15" y="30"/>
                </a:cxn>
                <a:cxn ang="0">
                  <a:pos x="11" y="35"/>
                </a:cxn>
                <a:cxn ang="0">
                  <a:pos x="10" y="32"/>
                </a:cxn>
                <a:cxn ang="0">
                  <a:pos x="8" y="30"/>
                </a:cxn>
                <a:cxn ang="0">
                  <a:pos x="6" y="34"/>
                </a:cxn>
                <a:cxn ang="0">
                  <a:pos x="5" y="37"/>
                </a:cxn>
                <a:cxn ang="0">
                  <a:pos x="3" y="34"/>
                </a:cxn>
                <a:cxn ang="0">
                  <a:pos x="0" y="32"/>
                </a:cxn>
              </a:cxnLst>
              <a:rect l="0" t="0" r="r" b="b"/>
              <a:pathLst>
                <a:path w="50" h="44">
                  <a:moveTo>
                    <a:pt x="0" y="32"/>
                  </a:moveTo>
                  <a:lnTo>
                    <a:pt x="1" y="35"/>
                  </a:lnTo>
                  <a:lnTo>
                    <a:pt x="3" y="39"/>
                  </a:lnTo>
                  <a:lnTo>
                    <a:pt x="5" y="42"/>
                  </a:lnTo>
                  <a:lnTo>
                    <a:pt x="6" y="42"/>
                  </a:lnTo>
                  <a:lnTo>
                    <a:pt x="6" y="39"/>
                  </a:lnTo>
                  <a:lnTo>
                    <a:pt x="8" y="37"/>
                  </a:lnTo>
                  <a:lnTo>
                    <a:pt x="11" y="42"/>
                  </a:lnTo>
                  <a:lnTo>
                    <a:pt x="15" y="44"/>
                  </a:lnTo>
                  <a:lnTo>
                    <a:pt x="15" y="40"/>
                  </a:lnTo>
                  <a:lnTo>
                    <a:pt x="15" y="39"/>
                  </a:lnTo>
                  <a:lnTo>
                    <a:pt x="18" y="39"/>
                  </a:lnTo>
                  <a:lnTo>
                    <a:pt x="20" y="40"/>
                  </a:lnTo>
                  <a:lnTo>
                    <a:pt x="21" y="30"/>
                  </a:lnTo>
                  <a:lnTo>
                    <a:pt x="27" y="35"/>
                  </a:lnTo>
                  <a:lnTo>
                    <a:pt x="32" y="30"/>
                  </a:lnTo>
                  <a:lnTo>
                    <a:pt x="35" y="29"/>
                  </a:lnTo>
                  <a:lnTo>
                    <a:pt x="40" y="29"/>
                  </a:lnTo>
                  <a:lnTo>
                    <a:pt x="43" y="30"/>
                  </a:lnTo>
                  <a:lnTo>
                    <a:pt x="47" y="32"/>
                  </a:lnTo>
                  <a:lnTo>
                    <a:pt x="42" y="25"/>
                  </a:lnTo>
                  <a:lnTo>
                    <a:pt x="47" y="22"/>
                  </a:lnTo>
                  <a:lnTo>
                    <a:pt x="45" y="19"/>
                  </a:lnTo>
                  <a:lnTo>
                    <a:pt x="40" y="19"/>
                  </a:lnTo>
                  <a:lnTo>
                    <a:pt x="40" y="17"/>
                  </a:lnTo>
                  <a:lnTo>
                    <a:pt x="43" y="14"/>
                  </a:lnTo>
                  <a:lnTo>
                    <a:pt x="47" y="12"/>
                  </a:lnTo>
                  <a:lnTo>
                    <a:pt x="50" y="10"/>
                  </a:lnTo>
                  <a:lnTo>
                    <a:pt x="50" y="7"/>
                  </a:lnTo>
                  <a:lnTo>
                    <a:pt x="45" y="9"/>
                  </a:lnTo>
                  <a:lnTo>
                    <a:pt x="48" y="0"/>
                  </a:lnTo>
                  <a:lnTo>
                    <a:pt x="47" y="4"/>
                  </a:lnTo>
                  <a:lnTo>
                    <a:pt x="42" y="9"/>
                  </a:lnTo>
                  <a:lnTo>
                    <a:pt x="35" y="14"/>
                  </a:lnTo>
                  <a:lnTo>
                    <a:pt x="33" y="17"/>
                  </a:lnTo>
                  <a:lnTo>
                    <a:pt x="32" y="24"/>
                  </a:lnTo>
                  <a:lnTo>
                    <a:pt x="30" y="29"/>
                  </a:lnTo>
                  <a:lnTo>
                    <a:pt x="27" y="27"/>
                  </a:lnTo>
                  <a:lnTo>
                    <a:pt x="23" y="25"/>
                  </a:lnTo>
                  <a:lnTo>
                    <a:pt x="15" y="30"/>
                  </a:lnTo>
                  <a:lnTo>
                    <a:pt x="11" y="35"/>
                  </a:lnTo>
                  <a:lnTo>
                    <a:pt x="10" y="32"/>
                  </a:lnTo>
                  <a:lnTo>
                    <a:pt x="8" y="30"/>
                  </a:lnTo>
                  <a:lnTo>
                    <a:pt x="6" y="34"/>
                  </a:lnTo>
                  <a:lnTo>
                    <a:pt x="5" y="37"/>
                  </a:lnTo>
                  <a:lnTo>
                    <a:pt x="3" y="34"/>
                  </a:lnTo>
                  <a:lnTo>
                    <a:pt x="0" y="32"/>
                  </a:lnTo>
                  <a:close/>
                </a:path>
              </a:pathLst>
            </a:custGeom>
            <a:solidFill>
              <a:srgbClr val="1F1A17"/>
            </a:solidFill>
            <a:ln w="9525">
              <a:noFill/>
              <a:round/>
              <a:headEnd/>
              <a:tailEnd/>
            </a:ln>
          </p:spPr>
          <p:txBody>
            <a:bodyPr/>
            <a:lstStyle/>
            <a:p>
              <a:endParaRPr lang="en-US"/>
            </a:p>
          </p:txBody>
        </p:sp>
        <p:sp>
          <p:nvSpPr>
            <p:cNvPr id="5746" name="Freeform 1650"/>
            <p:cNvSpPr>
              <a:spLocks/>
            </p:cNvSpPr>
            <p:nvPr/>
          </p:nvSpPr>
          <p:spPr bwMode="auto">
            <a:xfrm>
              <a:off x="1166" y="2847"/>
              <a:ext cx="20" cy="37"/>
            </a:xfrm>
            <a:custGeom>
              <a:avLst/>
              <a:gdLst/>
              <a:ahLst/>
              <a:cxnLst>
                <a:cxn ang="0">
                  <a:pos x="0" y="1"/>
                </a:cxn>
                <a:cxn ang="0">
                  <a:pos x="5" y="3"/>
                </a:cxn>
                <a:cxn ang="0">
                  <a:pos x="10" y="3"/>
                </a:cxn>
                <a:cxn ang="0">
                  <a:pos x="12" y="5"/>
                </a:cxn>
                <a:cxn ang="0">
                  <a:pos x="15" y="5"/>
                </a:cxn>
                <a:cxn ang="0">
                  <a:pos x="18" y="1"/>
                </a:cxn>
                <a:cxn ang="0">
                  <a:pos x="18" y="0"/>
                </a:cxn>
                <a:cxn ang="0">
                  <a:pos x="20" y="3"/>
                </a:cxn>
                <a:cxn ang="0">
                  <a:pos x="15" y="11"/>
                </a:cxn>
                <a:cxn ang="0">
                  <a:pos x="17" y="10"/>
                </a:cxn>
                <a:cxn ang="0">
                  <a:pos x="20" y="11"/>
                </a:cxn>
                <a:cxn ang="0">
                  <a:pos x="18" y="13"/>
                </a:cxn>
                <a:cxn ang="0">
                  <a:pos x="17" y="16"/>
                </a:cxn>
                <a:cxn ang="0">
                  <a:pos x="20" y="20"/>
                </a:cxn>
                <a:cxn ang="0">
                  <a:pos x="18" y="23"/>
                </a:cxn>
                <a:cxn ang="0">
                  <a:pos x="15" y="23"/>
                </a:cxn>
                <a:cxn ang="0">
                  <a:pos x="12" y="23"/>
                </a:cxn>
                <a:cxn ang="0">
                  <a:pos x="12" y="28"/>
                </a:cxn>
                <a:cxn ang="0">
                  <a:pos x="12" y="30"/>
                </a:cxn>
                <a:cxn ang="0">
                  <a:pos x="8" y="37"/>
                </a:cxn>
                <a:cxn ang="0">
                  <a:pos x="5" y="35"/>
                </a:cxn>
                <a:cxn ang="0">
                  <a:pos x="8" y="30"/>
                </a:cxn>
                <a:cxn ang="0">
                  <a:pos x="3" y="26"/>
                </a:cxn>
                <a:cxn ang="0">
                  <a:pos x="5" y="23"/>
                </a:cxn>
                <a:cxn ang="0">
                  <a:pos x="10" y="21"/>
                </a:cxn>
                <a:cxn ang="0">
                  <a:pos x="15" y="20"/>
                </a:cxn>
                <a:cxn ang="0">
                  <a:pos x="15" y="18"/>
                </a:cxn>
                <a:cxn ang="0">
                  <a:pos x="10" y="13"/>
                </a:cxn>
                <a:cxn ang="0">
                  <a:pos x="10" y="11"/>
                </a:cxn>
                <a:cxn ang="0">
                  <a:pos x="8" y="10"/>
                </a:cxn>
                <a:cxn ang="0">
                  <a:pos x="3" y="6"/>
                </a:cxn>
                <a:cxn ang="0">
                  <a:pos x="0" y="6"/>
                </a:cxn>
                <a:cxn ang="0">
                  <a:pos x="0" y="1"/>
                </a:cxn>
              </a:cxnLst>
              <a:rect l="0" t="0" r="r" b="b"/>
              <a:pathLst>
                <a:path w="20" h="37">
                  <a:moveTo>
                    <a:pt x="0" y="1"/>
                  </a:moveTo>
                  <a:lnTo>
                    <a:pt x="5" y="3"/>
                  </a:lnTo>
                  <a:lnTo>
                    <a:pt x="10" y="3"/>
                  </a:lnTo>
                  <a:lnTo>
                    <a:pt x="12" y="5"/>
                  </a:lnTo>
                  <a:lnTo>
                    <a:pt x="15" y="5"/>
                  </a:lnTo>
                  <a:lnTo>
                    <a:pt x="18" y="1"/>
                  </a:lnTo>
                  <a:lnTo>
                    <a:pt x="18" y="0"/>
                  </a:lnTo>
                  <a:lnTo>
                    <a:pt x="20" y="3"/>
                  </a:lnTo>
                  <a:lnTo>
                    <a:pt x="15" y="11"/>
                  </a:lnTo>
                  <a:lnTo>
                    <a:pt x="17" y="10"/>
                  </a:lnTo>
                  <a:lnTo>
                    <a:pt x="20" y="11"/>
                  </a:lnTo>
                  <a:lnTo>
                    <a:pt x="18" y="13"/>
                  </a:lnTo>
                  <a:lnTo>
                    <a:pt x="17" y="16"/>
                  </a:lnTo>
                  <a:lnTo>
                    <a:pt x="20" y="20"/>
                  </a:lnTo>
                  <a:lnTo>
                    <a:pt x="18" y="23"/>
                  </a:lnTo>
                  <a:lnTo>
                    <a:pt x="15" y="23"/>
                  </a:lnTo>
                  <a:lnTo>
                    <a:pt x="12" y="23"/>
                  </a:lnTo>
                  <a:lnTo>
                    <a:pt x="12" y="28"/>
                  </a:lnTo>
                  <a:lnTo>
                    <a:pt x="12" y="30"/>
                  </a:lnTo>
                  <a:lnTo>
                    <a:pt x="8" y="37"/>
                  </a:lnTo>
                  <a:lnTo>
                    <a:pt x="5" y="35"/>
                  </a:lnTo>
                  <a:lnTo>
                    <a:pt x="8" y="30"/>
                  </a:lnTo>
                  <a:lnTo>
                    <a:pt x="3" y="26"/>
                  </a:lnTo>
                  <a:lnTo>
                    <a:pt x="5" y="23"/>
                  </a:lnTo>
                  <a:lnTo>
                    <a:pt x="10" y="21"/>
                  </a:lnTo>
                  <a:lnTo>
                    <a:pt x="15" y="20"/>
                  </a:lnTo>
                  <a:lnTo>
                    <a:pt x="15" y="18"/>
                  </a:lnTo>
                  <a:lnTo>
                    <a:pt x="10" y="13"/>
                  </a:lnTo>
                  <a:lnTo>
                    <a:pt x="10" y="11"/>
                  </a:lnTo>
                  <a:lnTo>
                    <a:pt x="8" y="10"/>
                  </a:lnTo>
                  <a:lnTo>
                    <a:pt x="3" y="6"/>
                  </a:lnTo>
                  <a:lnTo>
                    <a:pt x="0" y="6"/>
                  </a:lnTo>
                  <a:lnTo>
                    <a:pt x="0" y="1"/>
                  </a:lnTo>
                  <a:close/>
                </a:path>
              </a:pathLst>
            </a:custGeom>
            <a:solidFill>
              <a:srgbClr val="1F1A17"/>
            </a:solidFill>
            <a:ln w="9525">
              <a:noFill/>
              <a:round/>
              <a:headEnd/>
              <a:tailEnd/>
            </a:ln>
          </p:spPr>
          <p:txBody>
            <a:bodyPr/>
            <a:lstStyle/>
            <a:p>
              <a:endParaRPr lang="en-US"/>
            </a:p>
          </p:txBody>
        </p:sp>
        <p:sp>
          <p:nvSpPr>
            <p:cNvPr id="5747" name="Freeform 1651"/>
            <p:cNvSpPr>
              <a:spLocks/>
            </p:cNvSpPr>
            <p:nvPr/>
          </p:nvSpPr>
          <p:spPr bwMode="auto">
            <a:xfrm>
              <a:off x="1166" y="2877"/>
              <a:ext cx="22" cy="27"/>
            </a:xfrm>
            <a:custGeom>
              <a:avLst/>
              <a:gdLst/>
              <a:ahLst/>
              <a:cxnLst>
                <a:cxn ang="0">
                  <a:pos x="10" y="13"/>
                </a:cxn>
                <a:cxn ang="0">
                  <a:pos x="12" y="7"/>
                </a:cxn>
                <a:cxn ang="0">
                  <a:pos x="15" y="1"/>
                </a:cxn>
                <a:cxn ang="0">
                  <a:pos x="20" y="0"/>
                </a:cxn>
                <a:cxn ang="0">
                  <a:pos x="22" y="0"/>
                </a:cxn>
                <a:cxn ang="0">
                  <a:pos x="18" y="5"/>
                </a:cxn>
                <a:cxn ang="0">
                  <a:pos x="17" y="7"/>
                </a:cxn>
                <a:cxn ang="0">
                  <a:pos x="13" y="10"/>
                </a:cxn>
                <a:cxn ang="0">
                  <a:pos x="12" y="13"/>
                </a:cxn>
                <a:cxn ang="0">
                  <a:pos x="12" y="17"/>
                </a:cxn>
                <a:cxn ang="0">
                  <a:pos x="18" y="13"/>
                </a:cxn>
                <a:cxn ang="0">
                  <a:pos x="17" y="17"/>
                </a:cxn>
                <a:cxn ang="0">
                  <a:pos x="15" y="20"/>
                </a:cxn>
                <a:cxn ang="0">
                  <a:pos x="12" y="20"/>
                </a:cxn>
                <a:cxn ang="0">
                  <a:pos x="10" y="23"/>
                </a:cxn>
                <a:cxn ang="0">
                  <a:pos x="8" y="25"/>
                </a:cxn>
                <a:cxn ang="0">
                  <a:pos x="7" y="27"/>
                </a:cxn>
                <a:cxn ang="0">
                  <a:pos x="0" y="25"/>
                </a:cxn>
                <a:cxn ang="0">
                  <a:pos x="0" y="23"/>
                </a:cxn>
                <a:cxn ang="0">
                  <a:pos x="3" y="20"/>
                </a:cxn>
                <a:cxn ang="0">
                  <a:pos x="7" y="20"/>
                </a:cxn>
                <a:cxn ang="0">
                  <a:pos x="8" y="18"/>
                </a:cxn>
                <a:cxn ang="0">
                  <a:pos x="10" y="13"/>
                </a:cxn>
              </a:cxnLst>
              <a:rect l="0" t="0" r="r" b="b"/>
              <a:pathLst>
                <a:path w="22" h="27">
                  <a:moveTo>
                    <a:pt x="10" y="13"/>
                  </a:moveTo>
                  <a:lnTo>
                    <a:pt x="12" y="7"/>
                  </a:lnTo>
                  <a:lnTo>
                    <a:pt x="15" y="1"/>
                  </a:lnTo>
                  <a:lnTo>
                    <a:pt x="20" y="0"/>
                  </a:lnTo>
                  <a:lnTo>
                    <a:pt x="22" y="0"/>
                  </a:lnTo>
                  <a:lnTo>
                    <a:pt x="18" y="5"/>
                  </a:lnTo>
                  <a:lnTo>
                    <a:pt x="17" y="7"/>
                  </a:lnTo>
                  <a:lnTo>
                    <a:pt x="13" y="10"/>
                  </a:lnTo>
                  <a:lnTo>
                    <a:pt x="12" y="13"/>
                  </a:lnTo>
                  <a:lnTo>
                    <a:pt x="12" y="17"/>
                  </a:lnTo>
                  <a:lnTo>
                    <a:pt x="18" y="13"/>
                  </a:lnTo>
                  <a:lnTo>
                    <a:pt x="17" y="17"/>
                  </a:lnTo>
                  <a:lnTo>
                    <a:pt x="15" y="20"/>
                  </a:lnTo>
                  <a:lnTo>
                    <a:pt x="12" y="20"/>
                  </a:lnTo>
                  <a:lnTo>
                    <a:pt x="10" y="23"/>
                  </a:lnTo>
                  <a:lnTo>
                    <a:pt x="8" y="25"/>
                  </a:lnTo>
                  <a:lnTo>
                    <a:pt x="7" y="27"/>
                  </a:lnTo>
                  <a:lnTo>
                    <a:pt x="0" y="25"/>
                  </a:lnTo>
                  <a:lnTo>
                    <a:pt x="0" y="23"/>
                  </a:lnTo>
                  <a:lnTo>
                    <a:pt x="3" y="20"/>
                  </a:lnTo>
                  <a:lnTo>
                    <a:pt x="7" y="20"/>
                  </a:lnTo>
                  <a:lnTo>
                    <a:pt x="8" y="18"/>
                  </a:lnTo>
                  <a:lnTo>
                    <a:pt x="10" y="13"/>
                  </a:lnTo>
                  <a:close/>
                </a:path>
              </a:pathLst>
            </a:custGeom>
            <a:solidFill>
              <a:srgbClr val="1F1A17"/>
            </a:solidFill>
            <a:ln w="9525">
              <a:noFill/>
              <a:round/>
              <a:headEnd/>
              <a:tailEnd/>
            </a:ln>
          </p:spPr>
          <p:txBody>
            <a:bodyPr/>
            <a:lstStyle/>
            <a:p>
              <a:endParaRPr lang="en-US"/>
            </a:p>
          </p:txBody>
        </p:sp>
        <p:sp>
          <p:nvSpPr>
            <p:cNvPr id="5748" name="Freeform 1652"/>
            <p:cNvSpPr>
              <a:spLocks/>
            </p:cNvSpPr>
            <p:nvPr/>
          </p:nvSpPr>
          <p:spPr bwMode="auto">
            <a:xfrm>
              <a:off x="1196" y="3193"/>
              <a:ext cx="70" cy="63"/>
            </a:xfrm>
            <a:custGeom>
              <a:avLst/>
              <a:gdLst/>
              <a:ahLst/>
              <a:cxnLst>
                <a:cxn ang="0">
                  <a:pos x="7" y="47"/>
                </a:cxn>
                <a:cxn ang="0">
                  <a:pos x="10" y="42"/>
                </a:cxn>
                <a:cxn ang="0">
                  <a:pos x="15" y="38"/>
                </a:cxn>
                <a:cxn ang="0">
                  <a:pos x="20" y="37"/>
                </a:cxn>
                <a:cxn ang="0">
                  <a:pos x="27" y="35"/>
                </a:cxn>
                <a:cxn ang="0">
                  <a:pos x="32" y="33"/>
                </a:cxn>
                <a:cxn ang="0">
                  <a:pos x="38" y="32"/>
                </a:cxn>
                <a:cxn ang="0">
                  <a:pos x="43" y="30"/>
                </a:cxn>
                <a:cxn ang="0">
                  <a:pos x="48" y="25"/>
                </a:cxn>
                <a:cxn ang="0">
                  <a:pos x="63" y="10"/>
                </a:cxn>
                <a:cxn ang="0">
                  <a:pos x="70" y="0"/>
                </a:cxn>
                <a:cxn ang="0">
                  <a:pos x="70" y="5"/>
                </a:cxn>
                <a:cxn ang="0">
                  <a:pos x="68" y="10"/>
                </a:cxn>
                <a:cxn ang="0">
                  <a:pos x="68" y="10"/>
                </a:cxn>
                <a:cxn ang="0">
                  <a:pos x="65" y="10"/>
                </a:cxn>
                <a:cxn ang="0">
                  <a:pos x="63" y="12"/>
                </a:cxn>
                <a:cxn ang="0">
                  <a:pos x="63" y="15"/>
                </a:cxn>
                <a:cxn ang="0">
                  <a:pos x="62" y="27"/>
                </a:cxn>
                <a:cxn ang="0">
                  <a:pos x="62" y="35"/>
                </a:cxn>
                <a:cxn ang="0">
                  <a:pos x="58" y="32"/>
                </a:cxn>
                <a:cxn ang="0">
                  <a:pos x="57" y="32"/>
                </a:cxn>
                <a:cxn ang="0">
                  <a:pos x="55" y="32"/>
                </a:cxn>
                <a:cxn ang="0">
                  <a:pos x="53" y="35"/>
                </a:cxn>
                <a:cxn ang="0">
                  <a:pos x="52" y="42"/>
                </a:cxn>
                <a:cxn ang="0">
                  <a:pos x="53" y="50"/>
                </a:cxn>
                <a:cxn ang="0">
                  <a:pos x="53" y="48"/>
                </a:cxn>
                <a:cxn ang="0">
                  <a:pos x="48" y="45"/>
                </a:cxn>
                <a:cxn ang="0">
                  <a:pos x="47" y="43"/>
                </a:cxn>
                <a:cxn ang="0">
                  <a:pos x="45" y="43"/>
                </a:cxn>
                <a:cxn ang="0">
                  <a:pos x="43" y="43"/>
                </a:cxn>
                <a:cxn ang="0">
                  <a:pos x="42" y="45"/>
                </a:cxn>
                <a:cxn ang="0">
                  <a:pos x="40" y="55"/>
                </a:cxn>
                <a:cxn ang="0">
                  <a:pos x="40" y="62"/>
                </a:cxn>
                <a:cxn ang="0">
                  <a:pos x="35" y="58"/>
                </a:cxn>
                <a:cxn ang="0">
                  <a:pos x="30" y="57"/>
                </a:cxn>
                <a:cxn ang="0">
                  <a:pos x="25" y="60"/>
                </a:cxn>
                <a:cxn ang="0">
                  <a:pos x="22" y="63"/>
                </a:cxn>
                <a:cxn ang="0">
                  <a:pos x="13" y="62"/>
                </a:cxn>
                <a:cxn ang="0">
                  <a:pos x="5" y="62"/>
                </a:cxn>
                <a:cxn ang="0">
                  <a:pos x="3" y="57"/>
                </a:cxn>
                <a:cxn ang="0">
                  <a:pos x="0" y="50"/>
                </a:cxn>
                <a:cxn ang="0">
                  <a:pos x="3" y="48"/>
                </a:cxn>
                <a:cxn ang="0">
                  <a:pos x="7" y="47"/>
                </a:cxn>
              </a:cxnLst>
              <a:rect l="0" t="0" r="r" b="b"/>
              <a:pathLst>
                <a:path w="70" h="63">
                  <a:moveTo>
                    <a:pt x="7" y="47"/>
                  </a:moveTo>
                  <a:lnTo>
                    <a:pt x="10" y="42"/>
                  </a:lnTo>
                  <a:lnTo>
                    <a:pt x="15" y="38"/>
                  </a:lnTo>
                  <a:lnTo>
                    <a:pt x="20" y="37"/>
                  </a:lnTo>
                  <a:lnTo>
                    <a:pt x="27" y="35"/>
                  </a:lnTo>
                  <a:lnTo>
                    <a:pt x="32" y="33"/>
                  </a:lnTo>
                  <a:lnTo>
                    <a:pt x="38" y="32"/>
                  </a:lnTo>
                  <a:lnTo>
                    <a:pt x="43" y="30"/>
                  </a:lnTo>
                  <a:lnTo>
                    <a:pt x="48" y="25"/>
                  </a:lnTo>
                  <a:lnTo>
                    <a:pt x="63" y="10"/>
                  </a:lnTo>
                  <a:lnTo>
                    <a:pt x="70" y="0"/>
                  </a:lnTo>
                  <a:lnTo>
                    <a:pt x="70" y="5"/>
                  </a:lnTo>
                  <a:lnTo>
                    <a:pt x="68" y="10"/>
                  </a:lnTo>
                  <a:lnTo>
                    <a:pt x="68" y="10"/>
                  </a:lnTo>
                  <a:lnTo>
                    <a:pt x="65" y="10"/>
                  </a:lnTo>
                  <a:lnTo>
                    <a:pt x="63" y="12"/>
                  </a:lnTo>
                  <a:lnTo>
                    <a:pt x="63" y="15"/>
                  </a:lnTo>
                  <a:lnTo>
                    <a:pt x="62" y="27"/>
                  </a:lnTo>
                  <a:lnTo>
                    <a:pt x="62" y="35"/>
                  </a:lnTo>
                  <a:lnTo>
                    <a:pt x="58" y="32"/>
                  </a:lnTo>
                  <a:lnTo>
                    <a:pt x="57" y="32"/>
                  </a:lnTo>
                  <a:lnTo>
                    <a:pt x="55" y="32"/>
                  </a:lnTo>
                  <a:lnTo>
                    <a:pt x="53" y="35"/>
                  </a:lnTo>
                  <a:lnTo>
                    <a:pt x="52" y="42"/>
                  </a:lnTo>
                  <a:lnTo>
                    <a:pt x="53" y="50"/>
                  </a:lnTo>
                  <a:lnTo>
                    <a:pt x="53" y="48"/>
                  </a:lnTo>
                  <a:lnTo>
                    <a:pt x="48" y="45"/>
                  </a:lnTo>
                  <a:lnTo>
                    <a:pt x="47" y="43"/>
                  </a:lnTo>
                  <a:lnTo>
                    <a:pt x="45" y="43"/>
                  </a:lnTo>
                  <a:lnTo>
                    <a:pt x="43" y="43"/>
                  </a:lnTo>
                  <a:lnTo>
                    <a:pt x="42" y="45"/>
                  </a:lnTo>
                  <a:lnTo>
                    <a:pt x="40" y="55"/>
                  </a:lnTo>
                  <a:lnTo>
                    <a:pt x="40" y="62"/>
                  </a:lnTo>
                  <a:lnTo>
                    <a:pt x="35" y="58"/>
                  </a:lnTo>
                  <a:lnTo>
                    <a:pt x="30" y="57"/>
                  </a:lnTo>
                  <a:lnTo>
                    <a:pt x="25" y="60"/>
                  </a:lnTo>
                  <a:lnTo>
                    <a:pt x="22" y="63"/>
                  </a:lnTo>
                  <a:lnTo>
                    <a:pt x="13" y="62"/>
                  </a:lnTo>
                  <a:lnTo>
                    <a:pt x="5" y="62"/>
                  </a:lnTo>
                  <a:lnTo>
                    <a:pt x="3" y="57"/>
                  </a:lnTo>
                  <a:lnTo>
                    <a:pt x="0" y="50"/>
                  </a:lnTo>
                  <a:lnTo>
                    <a:pt x="3" y="48"/>
                  </a:lnTo>
                  <a:lnTo>
                    <a:pt x="7" y="47"/>
                  </a:lnTo>
                  <a:close/>
                </a:path>
              </a:pathLst>
            </a:custGeom>
            <a:solidFill>
              <a:srgbClr val="1F1A17"/>
            </a:solidFill>
            <a:ln w="9525">
              <a:noFill/>
              <a:round/>
              <a:headEnd/>
              <a:tailEnd/>
            </a:ln>
          </p:spPr>
          <p:txBody>
            <a:bodyPr/>
            <a:lstStyle/>
            <a:p>
              <a:endParaRPr lang="en-US"/>
            </a:p>
          </p:txBody>
        </p:sp>
        <p:sp>
          <p:nvSpPr>
            <p:cNvPr id="5749" name="Freeform 1653"/>
            <p:cNvSpPr>
              <a:spLocks/>
            </p:cNvSpPr>
            <p:nvPr/>
          </p:nvSpPr>
          <p:spPr bwMode="auto">
            <a:xfrm>
              <a:off x="1196" y="3265"/>
              <a:ext cx="22" cy="20"/>
            </a:xfrm>
            <a:custGeom>
              <a:avLst/>
              <a:gdLst/>
              <a:ahLst/>
              <a:cxnLst>
                <a:cxn ang="0">
                  <a:pos x="15" y="0"/>
                </a:cxn>
                <a:cxn ang="0">
                  <a:pos x="17" y="3"/>
                </a:cxn>
                <a:cxn ang="0">
                  <a:pos x="22" y="8"/>
                </a:cxn>
                <a:cxn ang="0">
                  <a:pos x="22" y="13"/>
                </a:cxn>
                <a:cxn ang="0">
                  <a:pos x="22" y="18"/>
                </a:cxn>
                <a:cxn ang="0">
                  <a:pos x="15" y="8"/>
                </a:cxn>
                <a:cxn ang="0">
                  <a:pos x="15" y="17"/>
                </a:cxn>
                <a:cxn ang="0">
                  <a:pos x="12" y="13"/>
                </a:cxn>
                <a:cxn ang="0">
                  <a:pos x="8" y="11"/>
                </a:cxn>
                <a:cxn ang="0">
                  <a:pos x="7" y="17"/>
                </a:cxn>
                <a:cxn ang="0">
                  <a:pos x="7" y="20"/>
                </a:cxn>
                <a:cxn ang="0">
                  <a:pos x="0" y="13"/>
                </a:cxn>
                <a:cxn ang="0">
                  <a:pos x="2" y="13"/>
                </a:cxn>
                <a:cxn ang="0">
                  <a:pos x="3" y="10"/>
                </a:cxn>
                <a:cxn ang="0">
                  <a:pos x="3" y="5"/>
                </a:cxn>
                <a:cxn ang="0">
                  <a:pos x="2" y="3"/>
                </a:cxn>
                <a:cxn ang="0">
                  <a:pos x="5" y="1"/>
                </a:cxn>
                <a:cxn ang="0">
                  <a:pos x="8" y="3"/>
                </a:cxn>
                <a:cxn ang="0">
                  <a:pos x="12" y="6"/>
                </a:cxn>
                <a:cxn ang="0">
                  <a:pos x="13" y="8"/>
                </a:cxn>
                <a:cxn ang="0">
                  <a:pos x="15" y="0"/>
                </a:cxn>
              </a:cxnLst>
              <a:rect l="0" t="0" r="r" b="b"/>
              <a:pathLst>
                <a:path w="22" h="20">
                  <a:moveTo>
                    <a:pt x="15" y="0"/>
                  </a:moveTo>
                  <a:lnTo>
                    <a:pt x="17" y="3"/>
                  </a:lnTo>
                  <a:lnTo>
                    <a:pt x="22" y="8"/>
                  </a:lnTo>
                  <a:lnTo>
                    <a:pt x="22" y="13"/>
                  </a:lnTo>
                  <a:lnTo>
                    <a:pt x="22" y="18"/>
                  </a:lnTo>
                  <a:lnTo>
                    <a:pt x="15" y="8"/>
                  </a:lnTo>
                  <a:lnTo>
                    <a:pt x="15" y="17"/>
                  </a:lnTo>
                  <a:lnTo>
                    <a:pt x="12" y="13"/>
                  </a:lnTo>
                  <a:lnTo>
                    <a:pt x="8" y="11"/>
                  </a:lnTo>
                  <a:lnTo>
                    <a:pt x="7" y="17"/>
                  </a:lnTo>
                  <a:lnTo>
                    <a:pt x="7" y="20"/>
                  </a:lnTo>
                  <a:lnTo>
                    <a:pt x="0" y="13"/>
                  </a:lnTo>
                  <a:lnTo>
                    <a:pt x="2" y="13"/>
                  </a:lnTo>
                  <a:lnTo>
                    <a:pt x="3" y="10"/>
                  </a:lnTo>
                  <a:lnTo>
                    <a:pt x="3" y="5"/>
                  </a:lnTo>
                  <a:lnTo>
                    <a:pt x="2" y="3"/>
                  </a:lnTo>
                  <a:lnTo>
                    <a:pt x="5" y="1"/>
                  </a:lnTo>
                  <a:lnTo>
                    <a:pt x="8" y="3"/>
                  </a:lnTo>
                  <a:lnTo>
                    <a:pt x="12" y="6"/>
                  </a:lnTo>
                  <a:lnTo>
                    <a:pt x="13" y="8"/>
                  </a:lnTo>
                  <a:lnTo>
                    <a:pt x="15" y="0"/>
                  </a:lnTo>
                  <a:close/>
                </a:path>
              </a:pathLst>
            </a:custGeom>
            <a:solidFill>
              <a:srgbClr val="1F1A17"/>
            </a:solidFill>
            <a:ln w="9525">
              <a:noFill/>
              <a:round/>
              <a:headEnd/>
              <a:tailEnd/>
            </a:ln>
          </p:spPr>
          <p:txBody>
            <a:bodyPr/>
            <a:lstStyle/>
            <a:p>
              <a:endParaRPr lang="en-US"/>
            </a:p>
          </p:txBody>
        </p:sp>
        <p:sp>
          <p:nvSpPr>
            <p:cNvPr id="5750" name="Freeform 1654"/>
            <p:cNvSpPr>
              <a:spLocks/>
            </p:cNvSpPr>
            <p:nvPr/>
          </p:nvSpPr>
          <p:spPr bwMode="auto">
            <a:xfrm>
              <a:off x="1216" y="3243"/>
              <a:ext cx="37" cy="33"/>
            </a:xfrm>
            <a:custGeom>
              <a:avLst/>
              <a:gdLst/>
              <a:ahLst/>
              <a:cxnLst>
                <a:cxn ang="0">
                  <a:pos x="0" y="22"/>
                </a:cxn>
                <a:cxn ang="0">
                  <a:pos x="2" y="27"/>
                </a:cxn>
                <a:cxn ang="0">
                  <a:pos x="2" y="32"/>
                </a:cxn>
                <a:cxn ang="0">
                  <a:pos x="3" y="30"/>
                </a:cxn>
                <a:cxn ang="0">
                  <a:pos x="3" y="28"/>
                </a:cxn>
                <a:cxn ang="0">
                  <a:pos x="7" y="32"/>
                </a:cxn>
                <a:cxn ang="0">
                  <a:pos x="8" y="33"/>
                </a:cxn>
                <a:cxn ang="0">
                  <a:pos x="10" y="32"/>
                </a:cxn>
                <a:cxn ang="0">
                  <a:pos x="13" y="30"/>
                </a:cxn>
                <a:cxn ang="0">
                  <a:pos x="17" y="32"/>
                </a:cxn>
                <a:cxn ang="0">
                  <a:pos x="22" y="32"/>
                </a:cxn>
                <a:cxn ang="0">
                  <a:pos x="22" y="27"/>
                </a:cxn>
                <a:cxn ang="0">
                  <a:pos x="22" y="20"/>
                </a:cxn>
                <a:cxn ang="0">
                  <a:pos x="27" y="20"/>
                </a:cxn>
                <a:cxn ang="0">
                  <a:pos x="30" y="20"/>
                </a:cxn>
                <a:cxn ang="0">
                  <a:pos x="27" y="17"/>
                </a:cxn>
                <a:cxn ang="0">
                  <a:pos x="25" y="15"/>
                </a:cxn>
                <a:cxn ang="0">
                  <a:pos x="32" y="13"/>
                </a:cxn>
                <a:cxn ang="0">
                  <a:pos x="37" y="10"/>
                </a:cxn>
                <a:cxn ang="0">
                  <a:pos x="35" y="7"/>
                </a:cxn>
                <a:cxn ang="0">
                  <a:pos x="33" y="3"/>
                </a:cxn>
                <a:cxn ang="0">
                  <a:pos x="30" y="2"/>
                </a:cxn>
                <a:cxn ang="0">
                  <a:pos x="27" y="0"/>
                </a:cxn>
                <a:cxn ang="0">
                  <a:pos x="28" y="3"/>
                </a:cxn>
                <a:cxn ang="0">
                  <a:pos x="30" y="8"/>
                </a:cxn>
                <a:cxn ang="0">
                  <a:pos x="23" y="8"/>
                </a:cxn>
                <a:cxn ang="0">
                  <a:pos x="18" y="8"/>
                </a:cxn>
                <a:cxn ang="0">
                  <a:pos x="15" y="12"/>
                </a:cxn>
                <a:cxn ang="0">
                  <a:pos x="13" y="15"/>
                </a:cxn>
                <a:cxn ang="0">
                  <a:pos x="15" y="18"/>
                </a:cxn>
                <a:cxn ang="0">
                  <a:pos x="15" y="22"/>
                </a:cxn>
                <a:cxn ang="0">
                  <a:pos x="10" y="18"/>
                </a:cxn>
                <a:cxn ang="0">
                  <a:pos x="3" y="20"/>
                </a:cxn>
                <a:cxn ang="0">
                  <a:pos x="5" y="22"/>
                </a:cxn>
                <a:cxn ang="0">
                  <a:pos x="7" y="27"/>
                </a:cxn>
                <a:cxn ang="0">
                  <a:pos x="3" y="23"/>
                </a:cxn>
                <a:cxn ang="0">
                  <a:pos x="0" y="22"/>
                </a:cxn>
              </a:cxnLst>
              <a:rect l="0" t="0" r="r" b="b"/>
              <a:pathLst>
                <a:path w="37" h="33">
                  <a:moveTo>
                    <a:pt x="0" y="22"/>
                  </a:moveTo>
                  <a:lnTo>
                    <a:pt x="2" y="27"/>
                  </a:lnTo>
                  <a:lnTo>
                    <a:pt x="2" y="32"/>
                  </a:lnTo>
                  <a:lnTo>
                    <a:pt x="3" y="30"/>
                  </a:lnTo>
                  <a:lnTo>
                    <a:pt x="3" y="28"/>
                  </a:lnTo>
                  <a:lnTo>
                    <a:pt x="7" y="32"/>
                  </a:lnTo>
                  <a:lnTo>
                    <a:pt x="8" y="33"/>
                  </a:lnTo>
                  <a:lnTo>
                    <a:pt x="10" y="32"/>
                  </a:lnTo>
                  <a:lnTo>
                    <a:pt x="13" y="30"/>
                  </a:lnTo>
                  <a:lnTo>
                    <a:pt x="17" y="32"/>
                  </a:lnTo>
                  <a:lnTo>
                    <a:pt x="22" y="32"/>
                  </a:lnTo>
                  <a:lnTo>
                    <a:pt x="22" y="27"/>
                  </a:lnTo>
                  <a:lnTo>
                    <a:pt x="22" y="20"/>
                  </a:lnTo>
                  <a:lnTo>
                    <a:pt x="27" y="20"/>
                  </a:lnTo>
                  <a:lnTo>
                    <a:pt x="30" y="20"/>
                  </a:lnTo>
                  <a:lnTo>
                    <a:pt x="27" y="17"/>
                  </a:lnTo>
                  <a:lnTo>
                    <a:pt x="25" y="15"/>
                  </a:lnTo>
                  <a:lnTo>
                    <a:pt x="32" y="13"/>
                  </a:lnTo>
                  <a:lnTo>
                    <a:pt x="37" y="10"/>
                  </a:lnTo>
                  <a:lnTo>
                    <a:pt x="35" y="7"/>
                  </a:lnTo>
                  <a:lnTo>
                    <a:pt x="33" y="3"/>
                  </a:lnTo>
                  <a:lnTo>
                    <a:pt x="30" y="2"/>
                  </a:lnTo>
                  <a:lnTo>
                    <a:pt x="27" y="0"/>
                  </a:lnTo>
                  <a:lnTo>
                    <a:pt x="28" y="3"/>
                  </a:lnTo>
                  <a:lnTo>
                    <a:pt x="30" y="8"/>
                  </a:lnTo>
                  <a:lnTo>
                    <a:pt x="23" y="8"/>
                  </a:lnTo>
                  <a:lnTo>
                    <a:pt x="18" y="8"/>
                  </a:lnTo>
                  <a:lnTo>
                    <a:pt x="15" y="12"/>
                  </a:lnTo>
                  <a:lnTo>
                    <a:pt x="13" y="15"/>
                  </a:lnTo>
                  <a:lnTo>
                    <a:pt x="15" y="18"/>
                  </a:lnTo>
                  <a:lnTo>
                    <a:pt x="15" y="22"/>
                  </a:lnTo>
                  <a:lnTo>
                    <a:pt x="10" y="18"/>
                  </a:lnTo>
                  <a:lnTo>
                    <a:pt x="3" y="20"/>
                  </a:lnTo>
                  <a:lnTo>
                    <a:pt x="5" y="22"/>
                  </a:lnTo>
                  <a:lnTo>
                    <a:pt x="7" y="27"/>
                  </a:lnTo>
                  <a:lnTo>
                    <a:pt x="3" y="23"/>
                  </a:lnTo>
                  <a:lnTo>
                    <a:pt x="0" y="22"/>
                  </a:lnTo>
                  <a:close/>
                </a:path>
              </a:pathLst>
            </a:custGeom>
            <a:solidFill>
              <a:srgbClr val="1F1A17"/>
            </a:solidFill>
            <a:ln w="9525">
              <a:noFill/>
              <a:round/>
              <a:headEnd/>
              <a:tailEnd/>
            </a:ln>
          </p:spPr>
          <p:txBody>
            <a:bodyPr/>
            <a:lstStyle/>
            <a:p>
              <a:endParaRPr lang="en-US"/>
            </a:p>
          </p:txBody>
        </p:sp>
        <p:sp>
          <p:nvSpPr>
            <p:cNvPr id="5751" name="Freeform 1655"/>
            <p:cNvSpPr>
              <a:spLocks/>
            </p:cNvSpPr>
            <p:nvPr/>
          </p:nvSpPr>
          <p:spPr bwMode="auto">
            <a:xfrm>
              <a:off x="1104" y="3014"/>
              <a:ext cx="17" cy="33"/>
            </a:xfrm>
            <a:custGeom>
              <a:avLst/>
              <a:gdLst/>
              <a:ahLst/>
              <a:cxnLst>
                <a:cxn ang="0">
                  <a:pos x="2" y="0"/>
                </a:cxn>
                <a:cxn ang="0">
                  <a:pos x="2" y="0"/>
                </a:cxn>
                <a:cxn ang="0">
                  <a:pos x="5" y="0"/>
                </a:cxn>
                <a:cxn ang="0">
                  <a:pos x="7" y="2"/>
                </a:cxn>
                <a:cxn ang="0">
                  <a:pos x="8" y="7"/>
                </a:cxn>
                <a:cxn ang="0">
                  <a:pos x="13" y="15"/>
                </a:cxn>
                <a:cxn ang="0">
                  <a:pos x="17" y="17"/>
                </a:cxn>
                <a:cxn ang="0">
                  <a:pos x="10" y="18"/>
                </a:cxn>
                <a:cxn ang="0">
                  <a:pos x="12" y="20"/>
                </a:cxn>
                <a:cxn ang="0">
                  <a:pos x="17" y="25"/>
                </a:cxn>
                <a:cxn ang="0">
                  <a:pos x="15" y="27"/>
                </a:cxn>
                <a:cxn ang="0">
                  <a:pos x="8" y="27"/>
                </a:cxn>
                <a:cxn ang="0">
                  <a:pos x="5" y="30"/>
                </a:cxn>
                <a:cxn ang="0">
                  <a:pos x="5" y="33"/>
                </a:cxn>
                <a:cxn ang="0">
                  <a:pos x="2" y="23"/>
                </a:cxn>
                <a:cxn ang="0">
                  <a:pos x="2" y="15"/>
                </a:cxn>
                <a:cxn ang="0">
                  <a:pos x="7" y="12"/>
                </a:cxn>
                <a:cxn ang="0">
                  <a:pos x="0" y="7"/>
                </a:cxn>
                <a:cxn ang="0">
                  <a:pos x="3" y="5"/>
                </a:cxn>
                <a:cxn ang="0">
                  <a:pos x="2" y="0"/>
                </a:cxn>
              </a:cxnLst>
              <a:rect l="0" t="0" r="r" b="b"/>
              <a:pathLst>
                <a:path w="17" h="33">
                  <a:moveTo>
                    <a:pt x="2" y="0"/>
                  </a:moveTo>
                  <a:lnTo>
                    <a:pt x="2" y="0"/>
                  </a:lnTo>
                  <a:lnTo>
                    <a:pt x="5" y="0"/>
                  </a:lnTo>
                  <a:lnTo>
                    <a:pt x="7" y="2"/>
                  </a:lnTo>
                  <a:lnTo>
                    <a:pt x="8" y="7"/>
                  </a:lnTo>
                  <a:lnTo>
                    <a:pt x="13" y="15"/>
                  </a:lnTo>
                  <a:lnTo>
                    <a:pt x="17" y="17"/>
                  </a:lnTo>
                  <a:lnTo>
                    <a:pt x="10" y="18"/>
                  </a:lnTo>
                  <a:lnTo>
                    <a:pt x="12" y="20"/>
                  </a:lnTo>
                  <a:lnTo>
                    <a:pt x="17" y="25"/>
                  </a:lnTo>
                  <a:lnTo>
                    <a:pt x="15" y="27"/>
                  </a:lnTo>
                  <a:lnTo>
                    <a:pt x="8" y="27"/>
                  </a:lnTo>
                  <a:lnTo>
                    <a:pt x="5" y="30"/>
                  </a:lnTo>
                  <a:lnTo>
                    <a:pt x="5" y="33"/>
                  </a:lnTo>
                  <a:lnTo>
                    <a:pt x="2" y="23"/>
                  </a:lnTo>
                  <a:lnTo>
                    <a:pt x="2" y="15"/>
                  </a:lnTo>
                  <a:lnTo>
                    <a:pt x="7" y="12"/>
                  </a:lnTo>
                  <a:lnTo>
                    <a:pt x="0" y="7"/>
                  </a:lnTo>
                  <a:lnTo>
                    <a:pt x="3" y="5"/>
                  </a:lnTo>
                  <a:lnTo>
                    <a:pt x="2" y="0"/>
                  </a:lnTo>
                  <a:close/>
                </a:path>
              </a:pathLst>
            </a:custGeom>
            <a:solidFill>
              <a:srgbClr val="1F1A17"/>
            </a:solidFill>
            <a:ln w="9525">
              <a:noFill/>
              <a:round/>
              <a:headEnd/>
              <a:tailEnd/>
            </a:ln>
          </p:spPr>
          <p:txBody>
            <a:bodyPr/>
            <a:lstStyle/>
            <a:p>
              <a:endParaRPr lang="en-US"/>
            </a:p>
          </p:txBody>
        </p:sp>
        <p:sp>
          <p:nvSpPr>
            <p:cNvPr id="5752" name="Freeform 1656"/>
            <p:cNvSpPr>
              <a:spLocks/>
            </p:cNvSpPr>
            <p:nvPr/>
          </p:nvSpPr>
          <p:spPr bwMode="auto">
            <a:xfrm>
              <a:off x="1107" y="2991"/>
              <a:ext cx="17" cy="28"/>
            </a:xfrm>
            <a:custGeom>
              <a:avLst/>
              <a:gdLst/>
              <a:ahLst/>
              <a:cxnLst>
                <a:cxn ang="0">
                  <a:pos x="0" y="6"/>
                </a:cxn>
                <a:cxn ang="0">
                  <a:pos x="9" y="28"/>
                </a:cxn>
                <a:cxn ang="0">
                  <a:pos x="15" y="23"/>
                </a:cxn>
                <a:cxn ang="0">
                  <a:pos x="17" y="20"/>
                </a:cxn>
                <a:cxn ang="0">
                  <a:pos x="17" y="16"/>
                </a:cxn>
                <a:cxn ang="0">
                  <a:pos x="14" y="15"/>
                </a:cxn>
                <a:cxn ang="0">
                  <a:pos x="9" y="13"/>
                </a:cxn>
                <a:cxn ang="0">
                  <a:pos x="7" y="6"/>
                </a:cxn>
                <a:cxn ang="0">
                  <a:pos x="4" y="0"/>
                </a:cxn>
                <a:cxn ang="0">
                  <a:pos x="7" y="13"/>
                </a:cxn>
                <a:cxn ang="0">
                  <a:pos x="0" y="6"/>
                </a:cxn>
              </a:cxnLst>
              <a:rect l="0" t="0" r="r" b="b"/>
              <a:pathLst>
                <a:path w="17" h="28">
                  <a:moveTo>
                    <a:pt x="0" y="6"/>
                  </a:moveTo>
                  <a:lnTo>
                    <a:pt x="9" y="28"/>
                  </a:lnTo>
                  <a:lnTo>
                    <a:pt x="15" y="23"/>
                  </a:lnTo>
                  <a:lnTo>
                    <a:pt x="17" y="20"/>
                  </a:lnTo>
                  <a:lnTo>
                    <a:pt x="17" y="16"/>
                  </a:lnTo>
                  <a:lnTo>
                    <a:pt x="14" y="15"/>
                  </a:lnTo>
                  <a:lnTo>
                    <a:pt x="9" y="13"/>
                  </a:lnTo>
                  <a:lnTo>
                    <a:pt x="7" y="6"/>
                  </a:lnTo>
                  <a:lnTo>
                    <a:pt x="4" y="0"/>
                  </a:lnTo>
                  <a:lnTo>
                    <a:pt x="7" y="13"/>
                  </a:lnTo>
                  <a:lnTo>
                    <a:pt x="0" y="6"/>
                  </a:lnTo>
                  <a:close/>
                </a:path>
              </a:pathLst>
            </a:custGeom>
            <a:solidFill>
              <a:srgbClr val="1F1A17"/>
            </a:solidFill>
            <a:ln w="9525">
              <a:noFill/>
              <a:round/>
              <a:headEnd/>
              <a:tailEnd/>
            </a:ln>
          </p:spPr>
          <p:txBody>
            <a:bodyPr/>
            <a:lstStyle/>
            <a:p>
              <a:endParaRPr lang="en-US"/>
            </a:p>
          </p:txBody>
        </p:sp>
        <p:sp>
          <p:nvSpPr>
            <p:cNvPr id="5753" name="Freeform 1657"/>
            <p:cNvSpPr>
              <a:spLocks/>
            </p:cNvSpPr>
            <p:nvPr/>
          </p:nvSpPr>
          <p:spPr bwMode="auto">
            <a:xfrm>
              <a:off x="1111" y="2975"/>
              <a:ext cx="8" cy="19"/>
            </a:xfrm>
            <a:custGeom>
              <a:avLst/>
              <a:gdLst/>
              <a:ahLst/>
              <a:cxnLst>
                <a:cxn ang="0">
                  <a:pos x="0" y="0"/>
                </a:cxn>
                <a:cxn ang="0">
                  <a:pos x="3" y="0"/>
                </a:cxn>
                <a:cxn ang="0">
                  <a:pos x="8" y="5"/>
                </a:cxn>
                <a:cxn ang="0">
                  <a:pos x="6" y="14"/>
                </a:cxn>
                <a:cxn ang="0">
                  <a:pos x="5" y="19"/>
                </a:cxn>
                <a:cxn ang="0">
                  <a:pos x="3" y="11"/>
                </a:cxn>
                <a:cxn ang="0">
                  <a:pos x="0" y="0"/>
                </a:cxn>
              </a:cxnLst>
              <a:rect l="0" t="0" r="r" b="b"/>
              <a:pathLst>
                <a:path w="8" h="19">
                  <a:moveTo>
                    <a:pt x="0" y="0"/>
                  </a:moveTo>
                  <a:lnTo>
                    <a:pt x="3" y="0"/>
                  </a:lnTo>
                  <a:lnTo>
                    <a:pt x="8" y="5"/>
                  </a:lnTo>
                  <a:lnTo>
                    <a:pt x="6" y="14"/>
                  </a:lnTo>
                  <a:lnTo>
                    <a:pt x="5" y="19"/>
                  </a:lnTo>
                  <a:lnTo>
                    <a:pt x="3" y="11"/>
                  </a:lnTo>
                  <a:lnTo>
                    <a:pt x="0" y="0"/>
                  </a:lnTo>
                  <a:close/>
                </a:path>
              </a:pathLst>
            </a:custGeom>
            <a:solidFill>
              <a:srgbClr val="1F1A17"/>
            </a:solidFill>
            <a:ln w="9525">
              <a:noFill/>
              <a:round/>
              <a:headEnd/>
              <a:tailEnd/>
            </a:ln>
          </p:spPr>
          <p:txBody>
            <a:bodyPr/>
            <a:lstStyle/>
            <a:p>
              <a:endParaRPr lang="en-US"/>
            </a:p>
          </p:txBody>
        </p:sp>
        <p:sp>
          <p:nvSpPr>
            <p:cNvPr id="5754" name="Freeform 1658"/>
            <p:cNvSpPr>
              <a:spLocks/>
            </p:cNvSpPr>
            <p:nvPr/>
          </p:nvSpPr>
          <p:spPr bwMode="auto">
            <a:xfrm>
              <a:off x="974" y="2994"/>
              <a:ext cx="55" cy="72"/>
            </a:xfrm>
            <a:custGeom>
              <a:avLst/>
              <a:gdLst/>
              <a:ahLst/>
              <a:cxnLst>
                <a:cxn ang="0">
                  <a:pos x="0" y="0"/>
                </a:cxn>
                <a:cxn ang="0">
                  <a:pos x="0" y="5"/>
                </a:cxn>
                <a:cxn ang="0">
                  <a:pos x="0" y="12"/>
                </a:cxn>
                <a:cxn ang="0">
                  <a:pos x="3" y="18"/>
                </a:cxn>
                <a:cxn ang="0">
                  <a:pos x="5" y="23"/>
                </a:cxn>
                <a:cxn ang="0">
                  <a:pos x="3" y="28"/>
                </a:cxn>
                <a:cxn ang="0">
                  <a:pos x="8" y="33"/>
                </a:cxn>
                <a:cxn ang="0">
                  <a:pos x="13" y="30"/>
                </a:cxn>
                <a:cxn ang="0">
                  <a:pos x="10" y="37"/>
                </a:cxn>
                <a:cxn ang="0">
                  <a:pos x="16" y="35"/>
                </a:cxn>
                <a:cxn ang="0">
                  <a:pos x="15" y="43"/>
                </a:cxn>
                <a:cxn ang="0">
                  <a:pos x="16" y="43"/>
                </a:cxn>
                <a:cxn ang="0">
                  <a:pos x="21" y="45"/>
                </a:cxn>
                <a:cxn ang="0">
                  <a:pos x="26" y="43"/>
                </a:cxn>
                <a:cxn ang="0">
                  <a:pos x="30" y="43"/>
                </a:cxn>
                <a:cxn ang="0">
                  <a:pos x="28" y="52"/>
                </a:cxn>
                <a:cxn ang="0">
                  <a:pos x="28" y="58"/>
                </a:cxn>
                <a:cxn ang="0">
                  <a:pos x="33" y="60"/>
                </a:cxn>
                <a:cxn ang="0">
                  <a:pos x="35" y="60"/>
                </a:cxn>
                <a:cxn ang="0">
                  <a:pos x="36" y="72"/>
                </a:cxn>
                <a:cxn ang="0">
                  <a:pos x="40" y="63"/>
                </a:cxn>
                <a:cxn ang="0">
                  <a:pos x="48" y="62"/>
                </a:cxn>
                <a:cxn ang="0">
                  <a:pos x="55" y="63"/>
                </a:cxn>
                <a:cxn ang="0">
                  <a:pos x="50" y="53"/>
                </a:cxn>
                <a:cxn ang="0">
                  <a:pos x="38" y="50"/>
                </a:cxn>
                <a:cxn ang="0">
                  <a:pos x="31" y="53"/>
                </a:cxn>
                <a:cxn ang="0">
                  <a:pos x="33" y="40"/>
                </a:cxn>
                <a:cxn ang="0">
                  <a:pos x="30" y="37"/>
                </a:cxn>
                <a:cxn ang="0">
                  <a:pos x="25" y="38"/>
                </a:cxn>
                <a:cxn ang="0">
                  <a:pos x="21" y="38"/>
                </a:cxn>
                <a:cxn ang="0">
                  <a:pos x="20" y="32"/>
                </a:cxn>
                <a:cxn ang="0">
                  <a:pos x="18" y="27"/>
                </a:cxn>
                <a:cxn ang="0">
                  <a:pos x="11" y="23"/>
                </a:cxn>
                <a:cxn ang="0">
                  <a:pos x="6" y="15"/>
                </a:cxn>
                <a:cxn ang="0">
                  <a:pos x="0" y="0"/>
                </a:cxn>
              </a:cxnLst>
              <a:rect l="0" t="0" r="r" b="b"/>
              <a:pathLst>
                <a:path w="55" h="72">
                  <a:moveTo>
                    <a:pt x="0" y="0"/>
                  </a:moveTo>
                  <a:lnTo>
                    <a:pt x="0" y="5"/>
                  </a:lnTo>
                  <a:lnTo>
                    <a:pt x="0" y="12"/>
                  </a:lnTo>
                  <a:lnTo>
                    <a:pt x="3" y="18"/>
                  </a:lnTo>
                  <a:lnTo>
                    <a:pt x="5" y="23"/>
                  </a:lnTo>
                  <a:lnTo>
                    <a:pt x="3" y="28"/>
                  </a:lnTo>
                  <a:lnTo>
                    <a:pt x="8" y="33"/>
                  </a:lnTo>
                  <a:lnTo>
                    <a:pt x="13" y="30"/>
                  </a:lnTo>
                  <a:lnTo>
                    <a:pt x="10" y="37"/>
                  </a:lnTo>
                  <a:lnTo>
                    <a:pt x="16" y="35"/>
                  </a:lnTo>
                  <a:lnTo>
                    <a:pt x="15" y="43"/>
                  </a:lnTo>
                  <a:lnTo>
                    <a:pt x="16" y="43"/>
                  </a:lnTo>
                  <a:lnTo>
                    <a:pt x="21" y="45"/>
                  </a:lnTo>
                  <a:lnTo>
                    <a:pt x="26" y="43"/>
                  </a:lnTo>
                  <a:lnTo>
                    <a:pt x="30" y="43"/>
                  </a:lnTo>
                  <a:lnTo>
                    <a:pt x="28" y="52"/>
                  </a:lnTo>
                  <a:lnTo>
                    <a:pt x="28" y="58"/>
                  </a:lnTo>
                  <a:lnTo>
                    <a:pt x="33" y="60"/>
                  </a:lnTo>
                  <a:lnTo>
                    <a:pt x="35" y="60"/>
                  </a:lnTo>
                  <a:lnTo>
                    <a:pt x="36" y="72"/>
                  </a:lnTo>
                  <a:lnTo>
                    <a:pt x="40" y="63"/>
                  </a:lnTo>
                  <a:lnTo>
                    <a:pt x="48" y="62"/>
                  </a:lnTo>
                  <a:lnTo>
                    <a:pt x="55" y="63"/>
                  </a:lnTo>
                  <a:lnTo>
                    <a:pt x="50" y="53"/>
                  </a:lnTo>
                  <a:lnTo>
                    <a:pt x="38" y="50"/>
                  </a:lnTo>
                  <a:lnTo>
                    <a:pt x="31" y="53"/>
                  </a:lnTo>
                  <a:lnTo>
                    <a:pt x="33" y="40"/>
                  </a:lnTo>
                  <a:lnTo>
                    <a:pt x="30" y="37"/>
                  </a:lnTo>
                  <a:lnTo>
                    <a:pt x="25" y="38"/>
                  </a:lnTo>
                  <a:lnTo>
                    <a:pt x="21" y="38"/>
                  </a:lnTo>
                  <a:lnTo>
                    <a:pt x="20" y="32"/>
                  </a:lnTo>
                  <a:lnTo>
                    <a:pt x="18" y="27"/>
                  </a:lnTo>
                  <a:lnTo>
                    <a:pt x="11" y="23"/>
                  </a:lnTo>
                  <a:lnTo>
                    <a:pt x="6" y="15"/>
                  </a:lnTo>
                  <a:lnTo>
                    <a:pt x="0" y="0"/>
                  </a:lnTo>
                  <a:close/>
                </a:path>
              </a:pathLst>
            </a:custGeom>
            <a:solidFill>
              <a:srgbClr val="1F1A17"/>
            </a:solidFill>
            <a:ln w="9525">
              <a:noFill/>
              <a:round/>
              <a:headEnd/>
              <a:tailEnd/>
            </a:ln>
          </p:spPr>
          <p:txBody>
            <a:bodyPr/>
            <a:lstStyle/>
            <a:p>
              <a:endParaRPr lang="en-US"/>
            </a:p>
          </p:txBody>
        </p:sp>
        <p:sp>
          <p:nvSpPr>
            <p:cNvPr id="5755" name="Freeform 1659"/>
            <p:cNvSpPr>
              <a:spLocks/>
            </p:cNvSpPr>
            <p:nvPr/>
          </p:nvSpPr>
          <p:spPr bwMode="auto">
            <a:xfrm>
              <a:off x="1062" y="2837"/>
              <a:ext cx="27" cy="23"/>
            </a:xfrm>
            <a:custGeom>
              <a:avLst/>
              <a:gdLst/>
              <a:ahLst/>
              <a:cxnLst>
                <a:cxn ang="0">
                  <a:pos x="0" y="0"/>
                </a:cxn>
                <a:cxn ang="0">
                  <a:pos x="4" y="0"/>
                </a:cxn>
                <a:cxn ang="0">
                  <a:pos x="9" y="0"/>
                </a:cxn>
                <a:cxn ang="0">
                  <a:pos x="12" y="5"/>
                </a:cxn>
                <a:cxn ang="0">
                  <a:pos x="14" y="8"/>
                </a:cxn>
                <a:cxn ang="0">
                  <a:pos x="17" y="6"/>
                </a:cxn>
                <a:cxn ang="0">
                  <a:pos x="20" y="8"/>
                </a:cxn>
                <a:cxn ang="0">
                  <a:pos x="22" y="11"/>
                </a:cxn>
                <a:cxn ang="0">
                  <a:pos x="22" y="15"/>
                </a:cxn>
                <a:cxn ang="0">
                  <a:pos x="24" y="13"/>
                </a:cxn>
                <a:cxn ang="0">
                  <a:pos x="27" y="15"/>
                </a:cxn>
                <a:cxn ang="0">
                  <a:pos x="25" y="20"/>
                </a:cxn>
                <a:cxn ang="0">
                  <a:pos x="25" y="21"/>
                </a:cxn>
                <a:cxn ang="0">
                  <a:pos x="19" y="23"/>
                </a:cxn>
                <a:cxn ang="0">
                  <a:pos x="19" y="16"/>
                </a:cxn>
                <a:cxn ang="0">
                  <a:pos x="14" y="15"/>
                </a:cxn>
                <a:cxn ang="0">
                  <a:pos x="12" y="16"/>
                </a:cxn>
                <a:cxn ang="0">
                  <a:pos x="10" y="15"/>
                </a:cxn>
                <a:cxn ang="0">
                  <a:pos x="5" y="6"/>
                </a:cxn>
                <a:cxn ang="0">
                  <a:pos x="0" y="0"/>
                </a:cxn>
              </a:cxnLst>
              <a:rect l="0" t="0" r="r" b="b"/>
              <a:pathLst>
                <a:path w="27" h="23">
                  <a:moveTo>
                    <a:pt x="0" y="0"/>
                  </a:moveTo>
                  <a:lnTo>
                    <a:pt x="4" y="0"/>
                  </a:lnTo>
                  <a:lnTo>
                    <a:pt x="9" y="0"/>
                  </a:lnTo>
                  <a:lnTo>
                    <a:pt x="12" y="5"/>
                  </a:lnTo>
                  <a:lnTo>
                    <a:pt x="14" y="8"/>
                  </a:lnTo>
                  <a:lnTo>
                    <a:pt x="17" y="6"/>
                  </a:lnTo>
                  <a:lnTo>
                    <a:pt x="20" y="8"/>
                  </a:lnTo>
                  <a:lnTo>
                    <a:pt x="22" y="11"/>
                  </a:lnTo>
                  <a:lnTo>
                    <a:pt x="22" y="15"/>
                  </a:lnTo>
                  <a:lnTo>
                    <a:pt x="24" y="13"/>
                  </a:lnTo>
                  <a:lnTo>
                    <a:pt x="27" y="15"/>
                  </a:lnTo>
                  <a:lnTo>
                    <a:pt x="25" y="20"/>
                  </a:lnTo>
                  <a:lnTo>
                    <a:pt x="25" y="21"/>
                  </a:lnTo>
                  <a:lnTo>
                    <a:pt x="19" y="23"/>
                  </a:lnTo>
                  <a:lnTo>
                    <a:pt x="19" y="16"/>
                  </a:lnTo>
                  <a:lnTo>
                    <a:pt x="14" y="15"/>
                  </a:lnTo>
                  <a:lnTo>
                    <a:pt x="12" y="16"/>
                  </a:lnTo>
                  <a:lnTo>
                    <a:pt x="10" y="15"/>
                  </a:lnTo>
                  <a:lnTo>
                    <a:pt x="5" y="6"/>
                  </a:lnTo>
                  <a:lnTo>
                    <a:pt x="0" y="0"/>
                  </a:lnTo>
                  <a:close/>
                </a:path>
              </a:pathLst>
            </a:custGeom>
            <a:solidFill>
              <a:srgbClr val="1F1A17"/>
            </a:solidFill>
            <a:ln w="9525">
              <a:noFill/>
              <a:round/>
              <a:headEnd/>
              <a:tailEnd/>
            </a:ln>
          </p:spPr>
          <p:txBody>
            <a:bodyPr/>
            <a:lstStyle/>
            <a:p>
              <a:endParaRPr lang="en-US"/>
            </a:p>
          </p:txBody>
        </p:sp>
        <p:sp>
          <p:nvSpPr>
            <p:cNvPr id="5756" name="Freeform 1660"/>
            <p:cNvSpPr>
              <a:spLocks/>
            </p:cNvSpPr>
            <p:nvPr/>
          </p:nvSpPr>
          <p:spPr bwMode="auto">
            <a:xfrm>
              <a:off x="1131" y="2848"/>
              <a:ext cx="25" cy="17"/>
            </a:xfrm>
            <a:custGeom>
              <a:avLst/>
              <a:gdLst/>
              <a:ahLst/>
              <a:cxnLst>
                <a:cxn ang="0">
                  <a:pos x="0" y="15"/>
                </a:cxn>
                <a:cxn ang="0">
                  <a:pos x="1" y="7"/>
                </a:cxn>
                <a:cxn ang="0">
                  <a:pos x="5" y="0"/>
                </a:cxn>
                <a:cxn ang="0">
                  <a:pos x="8" y="2"/>
                </a:cxn>
                <a:cxn ang="0">
                  <a:pos x="11" y="4"/>
                </a:cxn>
                <a:cxn ang="0">
                  <a:pos x="11" y="2"/>
                </a:cxn>
                <a:cxn ang="0">
                  <a:pos x="13" y="2"/>
                </a:cxn>
                <a:cxn ang="0">
                  <a:pos x="18" y="4"/>
                </a:cxn>
                <a:cxn ang="0">
                  <a:pos x="21" y="5"/>
                </a:cxn>
                <a:cxn ang="0">
                  <a:pos x="21" y="2"/>
                </a:cxn>
                <a:cxn ang="0">
                  <a:pos x="21" y="0"/>
                </a:cxn>
                <a:cxn ang="0">
                  <a:pos x="25" y="2"/>
                </a:cxn>
                <a:cxn ang="0">
                  <a:pos x="25" y="2"/>
                </a:cxn>
                <a:cxn ang="0">
                  <a:pos x="21" y="9"/>
                </a:cxn>
                <a:cxn ang="0">
                  <a:pos x="11" y="17"/>
                </a:cxn>
                <a:cxn ang="0">
                  <a:pos x="3" y="17"/>
                </a:cxn>
                <a:cxn ang="0">
                  <a:pos x="0" y="15"/>
                </a:cxn>
              </a:cxnLst>
              <a:rect l="0" t="0" r="r" b="b"/>
              <a:pathLst>
                <a:path w="25" h="17">
                  <a:moveTo>
                    <a:pt x="0" y="15"/>
                  </a:moveTo>
                  <a:lnTo>
                    <a:pt x="1" y="7"/>
                  </a:lnTo>
                  <a:lnTo>
                    <a:pt x="5" y="0"/>
                  </a:lnTo>
                  <a:lnTo>
                    <a:pt x="8" y="2"/>
                  </a:lnTo>
                  <a:lnTo>
                    <a:pt x="11" y="4"/>
                  </a:lnTo>
                  <a:lnTo>
                    <a:pt x="11" y="2"/>
                  </a:lnTo>
                  <a:lnTo>
                    <a:pt x="13" y="2"/>
                  </a:lnTo>
                  <a:lnTo>
                    <a:pt x="18" y="4"/>
                  </a:lnTo>
                  <a:lnTo>
                    <a:pt x="21" y="5"/>
                  </a:lnTo>
                  <a:lnTo>
                    <a:pt x="21" y="2"/>
                  </a:lnTo>
                  <a:lnTo>
                    <a:pt x="21" y="0"/>
                  </a:lnTo>
                  <a:lnTo>
                    <a:pt x="25" y="2"/>
                  </a:lnTo>
                  <a:lnTo>
                    <a:pt x="25" y="2"/>
                  </a:lnTo>
                  <a:lnTo>
                    <a:pt x="21" y="9"/>
                  </a:lnTo>
                  <a:lnTo>
                    <a:pt x="11" y="17"/>
                  </a:lnTo>
                  <a:lnTo>
                    <a:pt x="3" y="17"/>
                  </a:lnTo>
                  <a:lnTo>
                    <a:pt x="0" y="15"/>
                  </a:lnTo>
                  <a:close/>
                </a:path>
              </a:pathLst>
            </a:custGeom>
            <a:solidFill>
              <a:srgbClr val="1F1A17"/>
            </a:solidFill>
            <a:ln w="9525">
              <a:noFill/>
              <a:round/>
              <a:headEnd/>
              <a:tailEnd/>
            </a:ln>
          </p:spPr>
          <p:txBody>
            <a:bodyPr/>
            <a:lstStyle/>
            <a:p>
              <a:endParaRPr lang="en-US"/>
            </a:p>
          </p:txBody>
        </p:sp>
        <p:sp>
          <p:nvSpPr>
            <p:cNvPr id="5757" name="Freeform 1661"/>
            <p:cNvSpPr>
              <a:spLocks/>
            </p:cNvSpPr>
            <p:nvPr/>
          </p:nvSpPr>
          <p:spPr bwMode="auto">
            <a:xfrm>
              <a:off x="1119" y="2763"/>
              <a:ext cx="10" cy="12"/>
            </a:xfrm>
            <a:custGeom>
              <a:avLst/>
              <a:gdLst/>
              <a:ahLst/>
              <a:cxnLst>
                <a:cxn ang="0">
                  <a:pos x="0" y="10"/>
                </a:cxn>
                <a:cxn ang="0">
                  <a:pos x="0" y="8"/>
                </a:cxn>
                <a:cxn ang="0">
                  <a:pos x="2" y="7"/>
                </a:cxn>
                <a:cxn ang="0">
                  <a:pos x="3" y="7"/>
                </a:cxn>
                <a:cxn ang="0">
                  <a:pos x="5" y="7"/>
                </a:cxn>
                <a:cxn ang="0">
                  <a:pos x="3" y="3"/>
                </a:cxn>
                <a:cxn ang="0">
                  <a:pos x="5" y="0"/>
                </a:cxn>
                <a:cxn ang="0">
                  <a:pos x="7" y="2"/>
                </a:cxn>
                <a:cxn ang="0">
                  <a:pos x="8" y="5"/>
                </a:cxn>
                <a:cxn ang="0">
                  <a:pos x="10" y="8"/>
                </a:cxn>
                <a:cxn ang="0">
                  <a:pos x="10" y="12"/>
                </a:cxn>
                <a:cxn ang="0">
                  <a:pos x="3" y="12"/>
                </a:cxn>
                <a:cxn ang="0">
                  <a:pos x="0" y="10"/>
                </a:cxn>
              </a:cxnLst>
              <a:rect l="0" t="0" r="r" b="b"/>
              <a:pathLst>
                <a:path w="10" h="12">
                  <a:moveTo>
                    <a:pt x="0" y="10"/>
                  </a:moveTo>
                  <a:lnTo>
                    <a:pt x="0" y="8"/>
                  </a:lnTo>
                  <a:lnTo>
                    <a:pt x="2" y="7"/>
                  </a:lnTo>
                  <a:lnTo>
                    <a:pt x="3" y="7"/>
                  </a:lnTo>
                  <a:lnTo>
                    <a:pt x="5" y="7"/>
                  </a:lnTo>
                  <a:lnTo>
                    <a:pt x="3" y="3"/>
                  </a:lnTo>
                  <a:lnTo>
                    <a:pt x="5" y="0"/>
                  </a:lnTo>
                  <a:lnTo>
                    <a:pt x="7" y="2"/>
                  </a:lnTo>
                  <a:lnTo>
                    <a:pt x="8" y="5"/>
                  </a:lnTo>
                  <a:lnTo>
                    <a:pt x="10" y="8"/>
                  </a:lnTo>
                  <a:lnTo>
                    <a:pt x="10" y="12"/>
                  </a:lnTo>
                  <a:lnTo>
                    <a:pt x="3" y="12"/>
                  </a:lnTo>
                  <a:lnTo>
                    <a:pt x="0" y="10"/>
                  </a:lnTo>
                  <a:close/>
                </a:path>
              </a:pathLst>
            </a:custGeom>
            <a:solidFill>
              <a:srgbClr val="1F1A17"/>
            </a:solidFill>
            <a:ln w="9525">
              <a:noFill/>
              <a:round/>
              <a:headEnd/>
              <a:tailEnd/>
            </a:ln>
          </p:spPr>
          <p:txBody>
            <a:bodyPr/>
            <a:lstStyle/>
            <a:p>
              <a:endParaRPr lang="en-US"/>
            </a:p>
          </p:txBody>
        </p:sp>
        <p:sp>
          <p:nvSpPr>
            <p:cNvPr id="5758" name="Freeform 1662"/>
            <p:cNvSpPr>
              <a:spLocks/>
            </p:cNvSpPr>
            <p:nvPr/>
          </p:nvSpPr>
          <p:spPr bwMode="auto">
            <a:xfrm>
              <a:off x="1107" y="2743"/>
              <a:ext cx="4" cy="7"/>
            </a:xfrm>
            <a:custGeom>
              <a:avLst/>
              <a:gdLst/>
              <a:ahLst/>
              <a:cxnLst>
                <a:cxn ang="0">
                  <a:pos x="0" y="5"/>
                </a:cxn>
                <a:cxn ang="0">
                  <a:pos x="0" y="2"/>
                </a:cxn>
                <a:cxn ang="0">
                  <a:pos x="2" y="0"/>
                </a:cxn>
                <a:cxn ang="0">
                  <a:pos x="4" y="5"/>
                </a:cxn>
                <a:cxn ang="0">
                  <a:pos x="4" y="7"/>
                </a:cxn>
                <a:cxn ang="0">
                  <a:pos x="0" y="5"/>
                </a:cxn>
              </a:cxnLst>
              <a:rect l="0" t="0" r="r" b="b"/>
              <a:pathLst>
                <a:path w="4" h="7">
                  <a:moveTo>
                    <a:pt x="0" y="5"/>
                  </a:moveTo>
                  <a:lnTo>
                    <a:pt x="0" y="2"/>
                  </a:lnTo>
                  <a:lnTo>
                    <a:pt x="2" y="0"/>
                  </a:lnTo>
                  <a:lnTo>
                    <a:pt x="4" y="5"/>
                  </a:lnTo>
                  <a:lnTo>
                    <a:pt x="4" y="7"/>
                  </a:lnTo>
                  <a:lnTo>
                    <a:pt x="0" y="5"/>
                  </a:lnTo>
                  <a:close/>
                </a:path>
              </a:pathLst>
            </a:custGeom>
            <a:solidFill>
              <a:srgbClr val="1F1A17"/>
            </a:solidFill>
            <a:ln w="9525">
              <a:noFill/>
              <a:round/>
              <a:headEnd/>
              <a:tailEnd/>
            </a:ln>
          </p:spPr>
          <p:txBody>
            <a:bodyPr/>
            <a:lstStyle/>
            <a:p>
              <a:endParaRPr lang="en-US"/>
            </a:p>
          </p:txBody>
        </p:sp>
        <p:sp>
          <p:nvSpPr>
            <p:cNvPr id="5759" name="Freeform 1663"/>
            <p:cNvSpPr>
              <a:spLocks/>
            </p:cNvSpPr>
            <p:nvPr/>
          </p:nvSpPr>
          <p:spPr bwMode="auto">
            <a:xfrm>
              <a:off x="1102" y="2775"/>
              <a:ext cx="5" cy="8"/>
            </a:xfrm>
            <a:custGeom>
              <a:avLst/>
              <a:gdLst/>
              <a:ahLst/>
              <a:cxnLst>
                <a:cxn ang="0">
                  <a:pos x="0" y="0"/>
                </a:cxn>
                <a:cxn ang="0">
                  <a:pos x="0" y="3"/>
                </a:cxn>
                <a:cxn ang="0">
                  <a:pos x="2" y="6"/>
                </a:cxn>
                <a:cxn ang="0">
                  <a:pos x="4" y="8"/>
                </a:cxn>
                <a:cxn ang="0">
                  <a:pos x="5" y="8"/>
                </a:cxn>
                <a:cxn ang="0">
                  <a:pos x="4" y="5"/>
                </a:cxn>
                <a:cxn ang="0">
                  <a:pos x="0" y="0"/>
                </a:cxn>
              </a:cxnLst>
              <a:rect l="0" t="0" r="r" b="b"/>
              <a:pathLst>
                <a:path w="5" h="8">
                  <a:moveTo>
                    <a:pt x="0" y="0"/>
                  </a:moveTo>
                  <a:lnTo>
                    <a:pt x="0" y="3"/>
                  </a:lnTo>
                  <a:lnTo>
                    <a:pt x="2" y="6"/>
                  </a:lnTo>
                  <a:lnTo>
                    <a:pt x="4" y="8"/>
                  </a:lnTo>
                  <a:lnTo>
                    <a:pt x="5" y="8"/>
                  </a:lnTo>
                  <a:lnTo>
                    <a:pt x="4" y="5"/>
                  </a:lnTo>
                  <a:lnTo>
                    <a:pt x="0" y="0"/>
                  </a:lnTo>
                  <a:close/>
                </a:path>
              </a:pathLst>
            </a:custGeom>
            <a:solidFill>
              <a:srgbClr val="1F1A17"/>
            </a:solidFill>
            <a:ln w="9525">
              <a:noFill/>
              <a:round/>
              <a:headEnd/>
              <a:tailEnd/>
            </a:ln>
          </p:spPr>
          <p:txBody>
            <a:bodyPr/>
            <a:lstStyle/>
            <a:p>
              <a:endParaRPr lang="en-US"/>
            </a:p>
          </p:txBody>
        </p:sp>
        <p:sp>
          <p:nvSpPr>
            <p:cNvPr id="5760" name="Freeform 1664"/>
            <p:cNvSpPr>
              <a:spLocks/>
            </p:cNvSpPr>
            <p:nvPr/>
          </p:nvSpPr>
          <p:spPr bwMode="auto">
            <a:xfrm>
              <a:off x="1121" y="3215"/>
              <a:ext cx="26" cy="38"/>
            </a:xfrm>
            <a:custGeom>
              <a:avLst/>
              <a:gdLst/>
              <a:ahLst/>
              <a:cxnLst>
                <a:cxn ang="0">
                  <a:pos x="8" y="0"/>
                </a:cxn>
                <a:cxn ang="0">
                  <a:pos x="5" y="5"/>
                </a:cxn>
                <a:cxn ang="0">
                  <a:pos x="0" y="11"/>
                </a:cxn>
                <a:cxn ang="0">
                  <a:pos x="1" y="20"/>
                </a:cxn>
                <a:cxn ang="0">
                  <a:pos x="3" y="25"/>
                </a:cxn>
                <a:cxn ang="0">
                  <a:pos x="6" y="21"/>
                </a:cxn>
                <a:cxn ang="0">
                  <a:pos x="10" y="21"/>
                </a:cxn>
                <a:cxn ang="0">
                  <a:pos x="8" y="31"/>
                </a:cxn>
                <a:cxn ang="0">
                  <a:pos x="6" y="38"/>
                </a:cxn>
                <a:cxn ang="0">
                  <a:pos x="8" y="38"/>
                </a:cxn>
                <a:cxn ang="0">
                  <a:pos x="13" y="36"/>
                </a:cxn>
                <a:cxn ang="0">
                  <a:pos x="18" y="35"/>
                </a:cxn>
                <a:cxn ang="0">
                  <a:pos x="23" y="31"/>
                </a:cxn>
                <a:cxn ang="0">
                  <a:pos x="26" y="23"/>
                </a:cxn>
                <a:cxn ang="0">
                  <a:pos x="26" y="20"/>
                </a:cxn>
                <a:cxn ang="0">
                  <a:pos x="23" y="13"/>
                </a:cxn>
                <a:cxn ang="0">
                  <a:pos x="11" y="11"/>
                </a:cxn>
                <a:cxn ang="0">
                  <a:pos x="8" y="0"/>
                </a:cxn>
              </a:cxnLst>
              <a:rect l="0" t="0" r="r" b="b"/>
              <a:pathLst>
                <a:path w="26" h="38">
                  <a:moveTo>
                    <a:pt x="8" y="0"/>
                  </a:moveTo>
                  <a:lnTo>
                    <a:pt x="5" y="5"/>
                  </a:lnTo>
                  <a:lnTo>
                    <a:pt x="0" y="11"/>
                  </a:lnTo>
                  <a:lnTo>
                    <a:pt x="1" y="20"/>
                  </a:lnTo>
                  <a:lnTo>
                    <a:pt x="3" y="25"/>
                  </a:lnTo>
                  <a:lnTo>
                    <a:pt x="6" y="21"/>
                  </a:lnTo>
                  <a:lnTo>
                    <a:pt x="10" y="21"/>
                  </a:lnTo>
                  <a:lnTo>
                    <a:pt x="8" y="31"/>
                  </a:lnTo>
                  <a:lnTo>
                    <a:pt x="6" y="38"/>
                  </a:lnTo>
                  <a:lnTo>
                    <a:pt x="8" y="38"/>
                  </a:lnTo>
                  <a:lnTo>
                    <a:pt x="13" y="36"/>
                  </a:lnTo>
                  <a:lnTo>
                    <a:pt x="18" y="35"/>
                  </a:lnTo>
                  <a:lnTo>
                    <a:pt x="23" y="31"/>
                  </a:lnTo>
                  <a:lnTo>
                    <a:pt x="26" y="23"/>
                  </a:lnTo>
                  <a:lnTo>
                    <a:pt x="26" y="20"/>
                  </a:lnTo>
                  <a:lnTo>
                    <a:pt x="23" y="13"/>
                  </a:lnTo>
                  <a:lnTo>
                    <a:pt x="11" y="11"/>
                  </a:lnTo>
                  <a:lnTo>
                    <a:pt x="8" y="0"/>
                  </a:lnTo>
                  <a:close/>
                </a:path>
              </a:pathLst>
            </a:custGeom>
            <a:solidFill>
              <a:srgbClr val="1F1A17"/>
            </a:solidFill>
            <a:ln w="9525">
              <a:noFill/>
              <a:round/>
              <a:headEnd/>
              <a:tailEnd/>
            </a:ln>
          </p:spPr>
          <p:txBody>
            <a:bodyPr/>
            <a:lstStyle/>
            <a:p>
              <a:endParaRPr lang="en-US"/>
            </a:p>
          </p:txBody>
        </p:sp>
        <p:sp>
          <p:nvSpPr>
            <p:cNvPr id="5761" name="Freeform 1665"/>
            <p:cNvSpPr>
              <a:spLocks/>
            </p:cNvSpPr>
            <p:nvPr/>
          </p:nvSpPr>
          <p:spPr bwMode="auto">
            <a:xfrm>
              <a:off x="1081" y="3188"/>
              <a:ext cx="23" cy="30"/>
            </a:xfrm>
            <a:custGeom>
              <a:avLst/>
              <a:gdLst/>
              <a:ahLst/>
              <a:cxnLst>
                <a:cxn ang="0">
                  <a:pos x="13" y="0"/>
                </a:cxn>
                <a:cxn ang="0">
                  <a:pos x="11" y="5"/>
                </a:cxn>
                <a:cxn ang="0">
                  <a:pos x="6" y="15"/>
                </a:cxn>
                <a:cxn ang="0">
                  <a:pos x="1" y="17"/>
                </a:cxn>
                <a:cxn ang="0">
                  <a:pos x="0" y="18"/>
                </a:cxn>
                <a:cxn ang="0">
                  <a:pos x="5" y="23"/>
                </a:cxn>
                <a:cxn ang="0">
                  <a:pos x="13" y="30"/>
                </a:cxn>
                <a:cxn ang="0">
                  <a:pos x="16" y="28"/>
                </a:cxn>
                <a:cxn ang="0">
                  <a:pos x="16" y="25"/>
                </a:cxn>
                <a:cxn ang="0">
                  <a:pos x="13" y="15"/>
                </a:cxn>
                <a:cxn ang="0">
                  <a:pos x="23" y="10"/>
                </a:cxn>
                <a:cxn ang="0">
                  <a:pos x="13" y="0"/>
                </a:cxn>
              </a:cxnLst>
              <a:rect l="0" t="0" r="r" b="b"/>
              <a:pathLst>
                <a:path w="23" h="30">
                  <a:moveTo>
                    <a:pt x="13" y="0"/>
                  </a:moveTo>
                  <a:lnTo>
                    <a:pt x="11" y="5"/>
                  </a:lnTo>
                  <a:lnTo>
                    <a:pt x="6" y="15"/>
                  </a:lnTo>
                  <a:lnTo>
                    <a:pt x="1" y="17"/>
                  </a:lnTo>
                  <a:lnTo>
                    <a:pt x="0" y="18"/>
                  </a:lnTo>
                  <a:lnTo>
                    <a:pt x="5" y="23"/>
                  </a:lnTo>
                  <a:lnTo>
                    <a:pt x="13" y="30"/>
                  </a:lnTo>
                  <a:lnTo>
                    <a:pt x="16" y="28"/>
                  </a:lnTo>
                  <a:lnTo>
                    <a:pt x="16" y="25"/>
                  </a:lnTo>
                  <a:lnTo>
                    <a:pt x="13" y="15"/>
                  </a:lnTo>
                  <a:lnTo>
                    <a:pt x="23" y="10"/>
                  </a:lnTo>
                  <a:lnTo>
                    <a:pt x="13" y="0"/>
                  </a:lnTo>
                  <a:close/>
                </a:path>
              </a:pathLst>
            </a:custGeom>
            <a:solidFill>
              <a:srgbClr val="1F1A17"/>
            </a:solidFill>
            <a:ln w="9525">
              <a:noFill/>
              <a:round/>
              <a:headEnd/>
              <a:tailEnd/>
            </a:ln>
          </p:spPr>
          <p:txBody>
            <a:bodyPr/>
            <a:lstStyle/>
            <a:p>
              <a:endParaRPr lang="en-US"/>
            </a:p>
          </p:txBody>
        </p:sp>
        <p:sp>
          <p:nvSpPr>
            <p:cNvPr id="5762" name="Freeform 1666"/>
            <p:cNvSpPr>
              <a:spLocks/>
            </p:cNvSpPr>
            <p:nvPr/>
          </p:nvSpPr>
          <p:spPr bwMode="auto">
            <a:xfrm>
              <a:off x="1121" y="2984"/>
              <a:ext cx="18" cy="12"/>
            </a:xfrm>
            <a:custGeom>
              <a:avLst/>
              <a:gdLst/>
              <a:ahLst/>
              <a:cxnLst>
                <a:cxn ang="0">
                  <a:pos x="0" y="8"/>
                </a:cxn>
                <a:cxn ang="0">
                  <a:pos x="1" y="3"/>
                </a:cxn>
                <a:cxn ang="0">
                  <a:pos x="5" y="0"/>
                </a:cxn>
                <a:cxn ang="0">
                  <a:pos x="11" y="0"/>
                </a:cxn>
                <a:cxn ang="0">
                  <a:pos x="15" y="2"/>
                </a:cxn>
                <a:cxn ang="0">
                  <a:pos x="18" y="10"/>
                </a:cxn>
                <a:cxn ang="0">
                  <a:pos x="8" y="12"/>
                </a:cxn>
                <a:cxn ang="0">
                  <a:pos x="0" y="8"/>
                </a:cxn>
              </a:cxnLst>
              <a:rect l="0" t="0" r="r" b="b"/>
              <a:pathLst>
                <a:path w="18" h="12">
                  <a:moveTo>
                    <a:pt x="0" y="8"/>
                  </a:moveTo>
                  <a:lnTo>
                    <a:pt x="1" y="3"/>
                  </a:lnTo>
                  <a:lnTo>
                    <a:pt x="5" y="0"/>
                  </a:lnTo>
                  <a:lnTo>
                    <a:pt x="11" y="0"/>
                  </a:lnTo>
                  <a:lnTo>
                    <a:pt x="15" y="2"/>
                  </a:lnTo>
                  <a:lnTo>
                    <a:pt x="18" y="10"/>
                  </a:lnTo>
                  <a:lnTo>
                    <a:pt x="8" y="12"/>
                  </a:lnTo>
                  <a:lnTo>
                    <a:pt x="0" y="8"/>
                  </a:lnTo>
                  <a:close/>
                </a:path>
              </a:pathLst>
            </a:custGeom>
            <a:solidFill>
              <a:srgbClr val="1F1A17"/>
            </a:solidFill>
            <a:ln w="9525">
              <a:noFill/>
              <a:round/>
              <a:headEnd/>
              <a:tailEnd/>
            </a:ln>
          </p:spPr>
          <p:txBody>
            <a:bodyPr/>
            <a:lstStyle/>
            <a:p>
              <a:endParaRPr lang="en-US"/>
            </a:p>
          </p:txBody>
        </p:sp>
        <p:sp>
          <p:nvSpPr>
            <p:cNvPr id="5763" name="Freeform 1667"/>
            <p:cNvSpPr>
              <a:spLocks/>
            </p:cNvSpPr>
            <p:nvPr/>
          </p:nvSpPr>
          <p:spPr bwMode="auto">
            <a:xfrm>
              <a:off x="1082" y="2915"/>
              <a:ext cx="19" cy="17"/>
            </a:xfrm>
            <a:custGeom>
              <a:avLst/>
              <a:gdLst/>
              <a:ahLst/>
              <a:cxnLst>
                <a:cxn ang="0">
                  <a:pos x="4" y="4"/>
                </a:cxn>
                <a:cxn ang="0">
                  <a:pos x="5" y="2"/>
                </a:cxn>
                <a:cxn ang="0">
                  <a:pos x="10" y="0"/>
                </a:cxn>
                <a:cxn ang="0">
                  <a:pos x="17" y="5"/>
                </a:cxn>
                <a:cxn ang="0">
                  <a:pos x="19" y="10"/>
                </a:cxn>
                <a:cxn ang="0">
                  <a:pos x="14" y="17"/>
                </a:cxn>
                <a:cxn ang="0">
                  <a:pos x="5" y="12"/>
                </a:cxn>
                <a:cxn ang="0">
                  <a:pos x="0" y="9"/>
                </a:cxn>
                <a:cxn ang="0">
                  <a:pos x="4" y="4"/>
                </a:cxn>
              </a:cxnLst>
              <a:rect l="0" t="0" r="r" b="b"/>
              <a:pathLst>
                <a:path w="19" h="17">
                  <a:moveTo>
                    <a:pt x="4" y="4"/>
                  </a:moveTo>
                  <a:lnTo>
                    <a:pt x="5" y="2"/>
                  </a:lnTo>
                  <a:lnTo>
                    <a:pt x="10" y="0"/>
                  </a:lnTo>
                  <a:lnTo>
                    <a:pt x="17" y="5"/>
                  </a:lnTo>
                  <a:lnTo>
                    <a:pt x="19" y="10"/>
                  </a:lnTo>
                  <a:lnTo>
                    <a:pt x="14" y="17"/>
                  </a:lnTo>
                  <a:lnTo>
                    <a:pt x="5" y="12"/>
                  </a:lnTo>
                  <a:lnTo>
                    <a:pt x="0" y="9"/>
                  </a:lnTo>
                  <a:lnTo>
                    <a:pt x="4" y="4"/>
                  </a:lnTo>
                  <a:close/>
                </a:path>
              </a:pathLst>
            </a:custGeom>
            <a:solidFill>
              <a:srgbClr val="1F1A17"/>
            </a:solidFill>
            <a:ln w="9525">
              <a:noFill/>
              <a:round/>
              <a:headEnd/>
              <a:tailEnd/>
            </a:ln>
          </p:spPr>
          <p:txBody>
            <a:bodyPr/>
            <a:lstStyle/>
            <a:p>
              <a:endParaRPr lang="en-US"/>
            </a:p>
          </p:txBody>
        </p:sp>
        <p:sp>
          <p:nvSpPr>
            <p:cNvPr id="5764" name="Freeform 1668"/>
            <p:cNvSpPr>
              <a:spLocks/>
            </p:cNvSpPr>
            <p:nvPr/>
          </p:nvSpPr>
          <p:spPr bwMode="auto">
            <a:xfrm>
              <a:off x="1121" y="3077"/>
              <a:ext cx="23" cy="36"/>
            </a:xfrm>
            <a:custGeom>
              <a:avLst/>
              <a:gdLst/>
              <a:ahLst/>
              <a:cxnLst>
                <a:cxn ang="0">
                  <a:pos x="0" y="26"/>
                </a:cxn>
                <a:cxn ang="0">
                  <a:pos x="1" y="17"/>
                </a:cxn>
                <a:cxn ang="0">
                  <a:pos x="3" y="11"/>
                </a:cxn>
                <a:cxn ang="0">
                  <a:pos x="6" y="9"/>
                </a:cxn>
                <a:cxn ang="0">
                  <a:pos x="8" y="7"/>
                </a:cxn>
                <a:cxn ang="0">
                  <a:pos x="10" y="4"/>
                </a:cxn>
                <a:cxn ang="0">
                  <a:pos x="11" y="0"/>
                </a:cxn>
                <a:cxn ang="0">
                  <a:pos x="13" y="7"/>
                </a:cxn>
                <a:cxn ang="0">
                  <a:pos x="15" y="12"/>
                </a:cxn>
                <a:cxn ang="0">
                  <a:pos x="16" y="12"/>
                </a:cxn>
                <a:cxn ang="0">
                  <a:pos x="20" y="14"/>
                </a:cxn>
                <a:cxn ang="0">
                  <a:pos x="21" y="19"/>
                </a:cxn>
                <a:cxn ang="0">
                  <a:pos x="23" y="24"/>
                </a:cxn>
                <a:cxn ang="0">
                  <a:pos x="18" y="22"/>
                </a:cxn>
                <a:cxn ang="0">
                  <a:pos x="13" y="24"/>
                </a:cxn>
                <a:cxn ang="0">
                  <a:pos x="10" y="31"/>
                </a:cxn>
                <a:cxn ang="0">
                  <a:pos x="10" y="36"/>
                </a:cxn>
                <a:cxn ang="0">
                  <a:pos x="8" y="36"/>
                </a:cxn>
                <a:cxn ang="0">
                  <a:pos x="3" y="32"/>
                </a:cxn>
                <a:cxn ang="0">
                  <a:pos x="1" y="27"/>
                </a:cxn>
                <a:cxn ang="0">
                  <a:pos x="0" y="26"/>
                </a:cxn>
              </a:cxnLst>
              <a:rect l="0" t="0" r="r" b="b"/>
              <a:pathLst>
                <a:path w="23" h="36">
                  <a:moveTo>
                    <a:pt x="0" y="26"/>
                  </a:moveTo>
                  <a:lnTo>
                    <a:pt x="1" y="17"/>
                  </a:lnTo>
                  <a:lnTo>
                    <a:pt x="3" y="11"/>
                  </a:lnTo>
                  <a:lnTo>
                    <a:pt x="6" y="9"/>
                  </a:lnTo>
                  <a:lnTo>
                    <a:pt x="8" y="7"/>
                  </a:lnTo>
                  <a:lnTo>
                    <a:pt x="10" y="4"/>
                  </a:lnTo>
                  <a:lnTo>
                    <a:pt x="11" y="0"/>
                  </a:lnTo>
                  <a:lnTo>
                    <a:pt x="13" y="7"/>
                  </a:lnTo>
                  <a:lnTo>
                    <a:pt x="15" y="12"/>
                  </a:lnTo>
                  <a:lnTo>
                    <a:pt x="16" y="12"/>
                  </a:lnTo>
                  <a:lnTo>
                    <a:pt x="20" y="14"/>
                  </a:lnTo>
                  <a:lnTo>
                    <a:pt x="21" y="19"/>
                  </a:lnTo>
                  <a:lnTo>
                    <a:pt x="23" y="24"/>
                  </a:lnTo>
                  <a:lnTo>
                    <a:pt x="18" y="22"/>
                  </a:lnTo>
                  <a:lnTo>
                    <a:pt x="13" y="24"/>
                  </a:lnTo>
                  <a:lnTo>
                    <a:pt x="10" y="31"/>
                  </a:lnTo>
                  <a:lnTo>
                    <a:pt x="10" y="36"/>
                  </a:lnTo>
                  <a:lnTo>
                    <a:pt x="8" y="36"/>
                  </a:lnTo>
                  <a:lnTo>
                    <a:pt x="3" y="32"/>
                  </a:lnTo>
                  <a:lnTo>
                    <a:pt x="1" y="27"/>
                  </a:lnTo>
                  <a:lnTo>
                    <a:pt x="0" y="26"/>
                  </a:lnTo>
                  <a:close/>
                </a:path>
              </a:pathLst>
            </a:custGeom>
            <a:solidFill>
              <a:srgbClr val="1F1A17"/>
            </a:solidFill>
            <a:ln w="9525">
              <a:noFill/>
              <a:round/>
              <a:headEnd/>
              <a:tailEnd/>
            </a:ln>
          </p:spPr>
          <p:txBody>
            <a:bodyPr/>
            <a:lstStyle/>
            <a:p>
              <a:endParaRPr lang="en-US"/>
            </a:p>
          </p:txBody>
        </p:sp>
        <p:sp>
          <p:nvSpPr>
            <p:cNvPr id="5765" name="Freeform 1669"/>
            <p:cNvSpPr>
              <a:spLocks/>
            </p:cNvSpPr>
            <p:nvPr/>
          </p:nvSpPr>
          <p:spPr bwMode="auto">
            <a:xfrm>
              <a:off x="1074" y="2798"/>
              <a:ext cx="30" cy="34"/>
            </a:xfrm>
            <a:custGeom>
              <a:avLst/>
              <a:gdLst/>
              <a:ahLst/>
              <a:cxnLst>
                <a:cxn ang="0">
                  <a:pos x="0" y="0"/>
                </a:cxn>
                <a:cxn ang="0">
                  <a:pos x="2" y="5"/>
                </a:cxn>
                <a:cxn ang="0">
                  <a:pos x="3" y="12"/>
                </a:cxn>
                <a:cxn ang="0">
                  <a:pos x="8" y="15"/>
                </a:cxn>
                <a:cxn ang="0">
                  <a:pos x="10" y="15"/>
                </a:cxn>
                <a:cxn ang="0">
                  <a:pos x="13" y="22"/>
                </a:cxn>
                <a:cxn ang="0">
                  <a:pos x="10" y="25"/>
                </a:cxn>
                <a:cxn ang="0">
                  <a:pos x="17" y="27"/>
                </a:cxn>
                <a:cxn ang="0">
                  <a:pos x="15" y="34"/>
                </a:cxn>
                <a:cxn ang="0">
                  <a:pos x="18" y="34"/>
                </a:cxn>
                <a:cxn ang="0">
                  <a:pos x="22" y="30"/>
                </a:cxn>
                <a:cxn ang="0">
                  <a:pos x="22" y="25"/>
                </a:cxn>
                <a:cxn ang="0">
                  <a:pos x="20" y="24"/>
                </a:cxn>
                <a:cxn ang="0">
                  <a:pos x="17" y="22"/>
                </a:cxn>
                <a:cxn ang="0">
                  <a:pos x="18" y="20"/>
                </a:cxn>
                <a:cxn ang="0">
                  <a:pos x="20" y="19"/>
                </a:cxn>
                <a:cxn ang="0">
                  <a:pos x="25" y="19"/>
                </a:cxn>
                <a:cxn ang="0">
                  <a:pos x="30" y="20"/>
                </a:cxn>
                <a:cxn ang="0">
                  <a:pos x="28" y="17"/>
                </a:cxn>
                <a:cxn ang="0">
                  <a:pos x="27" y="14"/>
                </a:cxn>
                <a:cxn ang="0">
                  <a:pos x="18" y="15"/>
                </a:cxn>
                <a:cxn ang="0">
                  <a:pos x="13" y="15"/>
                </a:cxn>
                <a:cxn ang="0">
                  <a:pos x="10" y="9"/>
                </a:cxn>
                <a:cxn ang="0">
                  <a:pos x="10" y="2"/>
                </a:cxn>
                <a:cxn ang="0">
                  <a:pos x="7" y="0"/>
                </a:cxn>
                <a:cxn ang="0">
                  <a:pos x="5" y="0"/>
                </a:cxn>
                <a:cxn ang="0">
                  <a:pos x="7" y="5"/>
                </a:cxn>
                <a:cxn ang="0">
                  <a:pos x="7" y="9"/>
                </a:cxn>
                <a:cxn ang="0">
                  <a:pos x="0" y="0"/>
                </a:cxn>
              </a:cxnLst>
              <a:rect l="0" t="0" r="r" b="b"/>
              <a:pathLst>
                <a:path w="30" h="34">
                  <a:moveTo>
                    <a:pt x="0" y="0"/>
                  </a:moveTo>
                  <a:lnTo>
                    <a:pt x="2" y="5"/>
                  </a:lnTo>
                  <a:lnTo>
                    <a:pt x="3" y="12"/>
                  </a:lnTo>
                  <a:lnTo>
                    <a:pt x="8" y="15"/>
                  </a:lnTo>
                  <a:lnTo>
                    <a:pt x="10" y="15"/>
                  </a:lnTo>
                  <a:lnTo>
                    <a:pt x="13" y="22"/>
                  </a:lnTo>
                  <a:lnTo>
                    <a:pt x="10" y="25"/>
                  </a:lnTo>
                  <a:lnTo>
                    <a:pt x="17" y="27"/>
                  </a:lnTo>
                  <a:lnTo>
                    <a:pt x="15" y="34"/>
                  </a:lnTo>
                  <a:lnTo>
                    <a:pt x="18" y="34"/>
                  </a:lnTo>
                  <a:lnTo>
                    <a:pt x="22" y="30"/>
                  </a:lnTo>
                  <a:lnTo>
                    <a:pt x="22" y="25"/>
                  </a:lnTo>
                  <a:lnTo>
                    <a:pt x="20" y="24"/>
                  </a:lnTo>
                  <a:lnTo>
                    <a:pt x="17" y="22"/>
                  </a:lnTo>
                  <a:lnTo>
                    <a:pt x="18" y="20"/>
                  </a:lnTo>
                  <a:lnTo>
                    <a:pt x="20" y="19"/>
                  </a:lnTo>
                  <a:lnTo>
                    <a:pt x="25" y="19"/>
                  </a:lnTo>
                  <a:lnTo>
                    <a:pt x="30" y="20"/>
                  </a:lnTo>
                  <a:lnTo>
                    <a:pt x="28" y="17"/>
                  </a:lnTo>
                  <a:lnTo>
                    <a:pt x="27" y="14"/>
                  </a:lnTo>
                  <a:lnTo>
                    <a:pt x="18" y="15"/>
                  </a:lnTo>
                  <a:lnTo>
                    <a:pt x="13" y="15"/>
                  </a:lnTo>
                  <a:lnTo>
                    <a:pt x="10" y="9"/>
                  </a:lnTo>
                  <a:lnTo>
                    <a:pt x="10" y="2"/>
                  </a:lnTo>
                  <a:lnTo>
                    <a:pt x="7" y="0"/>
                  </a:lnTo>
                  <a:lnTo>
                    <a:pt x="5" y="0"/>
                  </a:lnTo>
                  <a:lnTo>
                    <a:pt x="7" y="5"/>
                  </a:lnTo>
                  <a:lnTo>
                    <a:pt x="7" y="9"/>
                  </a:lnTo>
                  <a:lnTo>
                    <a:pt x="0" y="0"/>
                  </a:lnTo>
                  <a:close/>
                </a:path>
              </a:pathLst>
            </a:custGeom>
            <a:solidFill>
              <a:srgbClr val="1F1A17"/>
            </a:solidFill>
            <a:ln w="9525">
              <a:noFill/>
              <a:round/>
              <a:headEnd/>
              <a:tailEnd/>
            </a:ln>
          </p:spPr>
          <p:txBody>
            <a:bodyPr/>
            <a:lstStyle/>
            <a:p>
              <a:endParaRPr lang="en-US"/>
            </a:p>
          </p:txBody>
        </p:sp>
        <p:sp>
          <p:nvSpPr>
            <p:cNvPr id="5766" name="Freeform 1670"/>
            <p:cNvSpPr>
              <a:spLocks/>
            </p:cNvSpPr>
            <p:nvPr/>
          </p:nvSpPr>
          <p:spPr bwMode="auto">
            <a:xfrm>
              <a:off x="1096" y="2835"/>
              <a:ext cx="30" cy="23"/>
            </a:xfrm>
            <a:custGeom>
              <a:avLst/>
              <a:gdLst/>
              <a:ahLst/>
              <a:cxnLst>
                <a:cxn ang="0">
                  <a:pos x="0" y="5"/>
                </a:cxn>
                <a:cxn ang="0">
                  <a:pos x="1" y="5"/>
                </a:cxn>
                <a:cxn ang="0">
                  <a:pos x="5" y="10"/>
                </a:cxn>
                <a:cxn ang="0">
                  <a:pos x="8" y="15"/>
                </a:cxn>
                <a:cxn ang="0">
                  <a:pos x="11" y="18"/>
                </a:cxn>
                <a:cxn ang="0">
                  <a:pos x="15" y="17"/>
                </a:cxn>
                <a:cxn ang="0">
                  <a:pos x="18" y="13"/>
                </a:cxn>
                <a:cxn ang="0">
                  <a:pos x="16" y="7"/>
                </a:cxn>
                <a:cxn ang="0">
                  <a:pos x="16" y="3"/>
                </a:cxn>
                <a:cxn ang="0">
                  <a:pos x="18" y="0"/>
                </a:cxn>
                <a:cxn ang="0">
                  <a:pos x="21" y="0"/>
                </a:cxn>
                <a:cxn ang="0">
                  <a:pos x="26" y="5"/>
                </a:cxn>
                <a:cxn ang="0">
                  <a:pos x="30" y="10"/>
                </a:cxn>
                <a:cxn ang="0">
                  <a:pos x="20" y="7"/>
                </a:cxn>
                <a:cxn ang="0">
                  <a:pos x="21" y="8"/>
                </a:cxn>
                <a:cxn ang="0">
                  <a:pos x="21" y="17"/>
                </a:cxn>
                <a:cxn ang="0">
                  <a:pos x="18" y="20"/>
                </a:cxn>
                <a:cxn ang="0">
                  <a:pos x="16" y="22"/>
                </a:cxn>
                <a:cxn ang="0">
                  <a:pos x="13" y="23"/>
                </a:cxn>
                <a:cxn ang="0">
                  <a:pos x="11" y="23"/>
                </a:cxn>
                <a:cxn ang="0">
                  <a:pos x="6" y="18"/>
                </a:cxn>
                <a:cxn ang="0">
                  <a:pos x="3" y="13"/>
                </a:cxn>
                <a:cxn ang="0">
                  <a:pos x="0" y="5"/>
                </a:cxn>
              </a:cxnLst>
              <a:rect l="0" t="0" r="r" b="b"/>
              <a:pathLst>
                <a:path w="30" h="23">
                  <a:moveTo>
                    <a:pt x="0" y="5"/>
                  </a:moveTo>
                  <a:lnTo>
                    <a:pt x="1" y="5"/>
                  </a:lnTo>
                  <a:lnTo>
                    <a:pt x="5" y="10"/>
                  </a:lnTo>
                  <a:lnTo>
                    <a:pt x="8" y="15"/>
                  </a:lnTo>
                  <a:lnTo>
                    <a:pt x="11" y="18"/>
                  </a:lnTo>
                  <a:lnTo>
                    <a:pt x="15" y="17"/>
                  </a:lnTo>
                  <a:lnTo>
                    <a:pt x="18" y="13"/>
                  </a:lnTo>
                  <a:lnTo>
                    <a:pt x="16" y="7"/>
                  </a:lnTo>
                  <a:lnTo>
                    <a:pt x="16" y="3"/>
                  </a:lnTo>
                  <a:lnTo>
                    <a:pt x="18" y="0"/>
                  </a:lnTo>
                  <a:lnTo>
                    <a:pt x="21" y="0"/>
                  </a:lnTo>
                  <a:lnTo>
                    <a:pt x="26" y="5"/>
                  </a:lnTo>
                  <a:lnTo>
                    <a:pt x="30" y="10"/>
                  </a:lnTo>
                  <a:lnTo>
                    <a:pt x="20" y="7"/>
                  </a:lnTo>
                  <a:lnTo>
                    <a:pt x="21" y="8"/>
                  </a:lnTo>
                  <a:lnTo>
                    <a:pt x="21" y="17"/>
                  </a:lnTo>
                  <a:lnTo>
                    <a:pt x="18" y="20"/>
                  </a:lnTo>
                  <a:lnTo>
                    <a:pt x="16" y="22"/>
                  </a:lnTo>
                  <a:lnTo>
                    <a:pt x="13" y="23"/>
                  </a:lnTo>
                  <a:lnTo>
                    <a:pt x="11" y="23"/>
                  </a:lnTo>
                  <a:lnTo>
                    <a:pt x="6" y="18"/>
                  </a:lnTo>
                  <a:lnTo>
                    <a:pt x="3" y="13"/>
                  </a:lnTo>
                  <a:lnTo>
                    <a:pt x="0" y="5"/>
                  </a:lnTo>
                  <a:close/>
                </a:path>
              </a:pathLst>
            </a:custGeom>
            <a:solidFill>
              <a:srgbClr val="1F1A17"/>
            </a:solidFill>
            <a:ln w="9525">
              <a:noFill/>
              <a:round/>
              <a:headEnd/>
              <a:tailEnd/>
            </a:ln>
          </p:spPr>
          <p:txBody>
            <a:bodyPr/>
            <a:lstStyle/>
            <a:p>
              <a:endParaRPr lang="en-US"/>
            </a:p>
          </p:txBody>
        </p:sp>
        <p:sp>
          <p:nvSpPr>
            <p:cNvPr id="5767" name="Freeform 1671"/>
            <p:cNvSpPr>
              <a:spLocks/>
            </p:cNvSpPr>
            <p:nvPr/>
          </p:nvSpPr>
          <p:spPr bwMode="auto">
            <a:xfrm>
              <a:off x="1127" y="2740"/>
              <a:ext cx="24" cy="48"/>
            </a:xfrm>
            <a:custGeom>
              <a:avLst/>
              <a:gdLst/>
              <a:ahLst/>
              <a:cxnLst>
                <a:cxn ang="0">
                  <a:pos x="10" y="13"/>
                </a:cxn>
                <a:cxn ang="0">
                  <a:pos x="10" y="20"/>
                </a:cxn>
                <a:cxn ang="0">
                  <a:pos x="9" y="28"/>
                </a:cxn>
                <a:cxn ang="0">
                  <a:pos x="4" y="25"/>
                </a:cxn>
                <a:cxn ang="0">
                  <a:pos x="0" y="21"/>
                </a:cxn>
                <a:cxn ang="0">
                  <a:pos x="2" y="26"/>
                </a:cxn>
                <a:cxn ang="0">
                  <a:pos x="4" y="33"/>
                </a:cxn>
                <a:cxn ang="0">
                  <a:pos x="4" y="40"/>
                </a:cxn>
                <a:cxn ang="0">
                  <a:pos x="2" y="43"/>
                </a:cxn>
                <a:cxn ang="0">
                  <a:pos x="2" y="43"/>
                </a:cxn>
                <a:cxn ang="0">
                  <a:pos x="4" y="47"/>
                </a:cxn>
                <a:cxn ang="0">
                  <a:pos x="4" y="48"/>
                </a:cxn>
                <a:cxn ang="0">
                  <a:pos x="5" y="48"/>
                </a:cxn>
                <a:cxn ang="0">
                  <a:pos x="5" y="48"/>
                </a:cxn>
                <a:cxn ang="0">
                  <a:pos x="7" y="47"/>
                </a:cxn>
                <a:cxn ang="0">
                  <a:pos x="10" y="35"/>
                </a:cxn>
                <a:cxn ang="0">
                  <a:pos x="12" y="26"/>
                </a:cxn>
                <a:cxn ang="0">
                  <a:pos x="15" y="23"/>
                </a:cxn>
                <a:cxn ang="0">
                  <a:pos x="19" y="16"/>
                </a:cxn>
                <a:cxn ang="0">
                  <a:pos x="22" y="6"/>
                </a:cxn>
                <a:cxn ang="0">
                  <a:pos x="24" y="0"/>
                </a:cxn>
                <a:cxn ang="0">
                  <a:pos x="17" y="13"/>
                </a:cxn>
                <a:cxn ang="0">
                  <a:pos x="15" y="8"/>
                </a:cxn>
                <a:cxn ang="0">
                  <a:pos x="12" y="21"/>
                </a:cxn>
                <a:cxn ang="0">
                  <a:pos x="10" y="13"/>
                </a:cxn>
              </a:cxnLst>
              <a:rect l="0" t="0" r="r" b="b"/>
              <a:pathLst>
                <a:path w="24" h="48">
                  <a:moveTo>
                    <a:pt x="10" y="13"/>
                  </a:moveTo>
                  <a:lnTo>
                    <a:pt x="10" y="20"/>
                  </a:lnTo>
                  <a:lnTo>
                    <a:pt x="9" y="28"/>
                  </a:lnTo>
                  <a:lnTo>
                    <a:pt x="4" y="25"/>
                  </a:lnTo>
                  <a:lnTo>
                    <a:pt x="0" y="21"/>
                  </a:lnTo>
                  <a:lnTo>
                    <a:pt x="2" y="26"/>
                  </a:lnTo>
                  <a:lnTo>
                    <a:pt x="4" y="33"/>
                  </a:lnTo>
                  <a:lnTo>
                    <a:pt x="4" y="40"/>
                  </a:lnTo>
                  <a:lnTo>
                    <a:pt x="2" y="43"/>
                  </a:lnTo>
                  <a:lnTo>
                    <a:pt x="2" y="43"/>
                  </a:lnTo>
                  <a:lnTo>
                    <a:pt x="4" y="47"/>
                  </a:lnTo>
                  <a:lnTo>
                    <a:pt x="4" y="48"/>
                  </a:lnTo>
                  <a:lnTo>
                    <a:pt x="5" y="48"/>
                  </a:lnTo>
                  <a:lnTo>
                    <a:pt x="5" y="48"/>
                  </a:lnTo>
                  <a:lnTo>
                    <a:pt x="7" y="47"/>
                  </a:lnTo>
                  <a:lnTo>
                    <a:pt x="10" y="35"/>
                  </a:lnTo>
                  <a:lnTo>
                    <a:pt x="12" y="26"/>
                  </a:lnTo>
                  <a:lnTo>
                    <a:pt x="15" y="23"/>
                  </a:lnTo>
                  <a:lnTo>
                    <a:pt x="19" y="16"/>
                  </a:lnTo>
                  <a:lnTo>
                    <a:pt x="22" y="6"/>
                  </a:lnTo>
                  <a:lnTo>
                    <a:pt x="24" y="0"/>
                  </a:lnTo>
                  <a:lnTo>
                    <a:pt x="17" y="13"/>
                  </a:lnTo>
                  <a:lnTo>
                    <a:pt x="15" y="8"/>
                  </a:lnTo>
                  <a:lnTo>
                    <a:pt x="12" y="21"/>
                  </a:lnTo>
                  <a:lnTo>
                    <a:pt x="10" y="13"/>
                  </a:lnTo>
                  <a:close/>
                </a:path>
              </a:pathLst>
            </a:custGeom>
            <a:solidFill>
              <a:srgbClr val="1F1A17"/>
            </a:solidFill>
            <a:ln w="9525">
              <a:noFill/>
              <a:round/>
              <a:headEnd/>
              <a:tailEnd/>
            </a:ln>
          </p:spPr>
          <p:txBody>
            <a:bodyPr/>
            <a:lstStyle/>
            <a:p>
              <a:endParaRPr lang="en-US"/>
            </a:p>
          </p:txBody>
        </p:sp>
        <p:sp>
          <p:nvSpPr>
            <p:cNvPr id="5768" name="Freeform 1672"/>
            <p:cNvSpPr>
              <a:spLocks/>
            </p:cNvSpPr>
            <p:nvPr/>
          </p:nvSpPr>
          <p:spPr bwMode="auto">
            <a:xfrm>
              <a:off x="1112" y="2793"/>
              <a:ext cx="5" cy="37"/>
            </a:xfrm>
            <a:custGeom>
              <a:avLst/>
              <a:gdLst/>
              <a:ahLst/>
              <a:cxnLst>
                <a:cxn ang="0">
                  <a:pos x="2" y="0"/>
                </a:cxn>
                <a:cxn ang="0">
                  <a:pos x="0" y="5"/>
                </a:cxn>
                <a:cxn ang="0">
                  <a:pos x="0" y="12"/>
                </a:cxn>
                <a:cxn ang="0">
                  <a:pos x="0" y="20"/>
                </a:cxn>
                <a:cxn ang="0">
                  <a:pos x="2" y="27"/>
                </a:cxn>
                <a:cxn ang="0">
                  <a:pos x="4" y="37"/>
                </a:cxn>
                <a:cxn ang="0">
                  <a:pos x="5" y="32"/>
                </a:cxn>
                <a:cxn ang="0">
                  <a:pos x="2" y="22"/>
                </a:cxn>
                <a:cxn ang="0">
                  <a:pos x="4" y="19"/>
                </a:cxn>
                <a:cxn ang="0">
                  <a:pos x="4" y="9"/>
                </a:cxn>
                <a:cxn ang="0">
                  <a:pos x="2" y="2"/>
                </a:cxn>
                <a:cxn ang="0">
                  <a:pos x="2" y="0"/>
                </a:cxn>
              </a:cxnLst>
              <a:rect l="0" t="0" r="r" b="b"/>
              <a:pathLst>
                <a:path w="5" h="37">
                  <a:moveTo>
                    <a:pt x="2" y="0"/>
                  </a:moveTo>
                  <a:lnTo>
                    <a:pt x="0" y="5"/>
                  </a:lnTo>
                  <a:lnTo>
                    <a:pt x="0" y="12"/>
                  </a:lnTo>
                  <a:lnTo>
                    <a:pt x="0" y="20"/>
                  </a:lnTo>
                  <a:lnTo>
                    <a:pt x="2" y="27"/>
                  </a:lnTo>
                  <a:lnTo>
                    <a:pt x="4" y="37"/>
                  </a:lnTo>
                  <a:lnTo>
                    <a:pt x="5" y="32"/>
                  </a:lnTo>
                  <a:lnTo>
                    <a:pt x="2" y="22"/>
                  </a:lnTo>
                  <a:lnTo>
                    <a:pt x="4" y="19"/>
                  </a:lnTo>
                  <a:lnTo>
                    <a:pt x="4" y="9"/>
                  </a:lnTo>
                  <a:lnTo>
                    <a:pt x="2" y="2"/>
                  </a:lnTo>
                  <a:lnTo>
                    <a:pt x="2" y="0"/>
                  </a:lnTo>
                  <a:close/>
                </a:path>
              </a:pathLst>
            </a:custGeom>
            <a:solidFill>
              <a:srgbClr val="1F1A17"/>
            </a:solidFill>
            <a:ln w="9525">
              <a:noFill/>
              <a:round/>
              <a:headEnd/>
              <a:tailEnd/>
            </a:ln>
          </p:spPr>
          <p:txBody>
            <a:bodyPr/>
            <a:lstStyle/>
            <a:p>
              <a:endParaRPr lang="en-US"/>
            </a:p>
          </p:txBody>
        </p:sp>
        <p:sp>
          <p:nvSpPr>
            <p:cNvPr id="5769" name="Freeform 1673"/>
            <p:cNvSpPr>
              <a:spLocks/>
            </p:cNvSpPr>
            <p:nvPr/>
          </p:nvSpPr>
          <p:spPr bwMode="auto">
            <a:xfrm>
              <a:off x="1121" y="2813"/>
              <a:ext cx="5" cy="14"/>
            </a:xfrm>
            <a:custGeom>
              <a:avLst/>
              <a:gdLst/>
              <a:ahLst/>
              <a:cxnLst>
                <a:cxn ang="0">
                  <a:pos x="5" y="0"/>
                </a:cxn>
                <a:cxn ang="0">
                  <a:pos x="0" y="12"/>
                </a:cxn>
                <a:cxn ang="0">
                  <a:pos x="3" y="14"/>
                </a:cxn>
                <a:cxn ang="0">
                  <a:pos x="5" y="14"/>
                </a:cxn>
                <a:cxn ang="0">
                  <a:pos x="5" y="5"/>
                </a:cxn>
                <a:cxn ang="0">
                  <a:pos x="5" y="0"/>
                </a:cxn>
              </a:cxnLst>
              <a:rect l="0" t="0" r="r" b="b"/>
              <a:pathLst>
                <a:path w="5" h="14">
                  <a:moveTo>
                    <a:pt x="5" y="0"/>
                  </a:moveTo>
                  <a:lnTo>
                    <a:pt x="0" y="12"/>
                  </a:lnTo>
                  <a:lnTo>
                    <a:pt x="3" y="14"/>
                  </a:lnTo>
                  <a:lnTo>
                    <a:pt x="5" y="14"/>
                  </a:lnTo>
                  <a:lnTo>
                    <a:pt x="5" y="5"/>
                  </a:lnTo>
                  <a:lnTo>
                    <a:pt x="5" y="0"/>
                  </a:lnTo>
                  <a:close/>
                </a:path>
              </a:pathLst>
            </a:custGeom>
            <a:solidFill>
              <a:srgbClr val="1F1A17"/>
            </a:solidFill>
            <a:ln w="9525">
              <a:noFill/>
              <a:round/>
              <a:headEnd/>
              <a:tailEnd/>
            </a:ln>
          </p:spPr>
          <p:txBody>
            <a:bodyPr/>
            <a:lstStyle/>
            <a:p>
              <a:endParaRPr lang="en-US"/>
            </a:p>
          </p:txBody>
        </p:sp>
        <p:sp>
          <p:nvSpPr>
            <p:cNvPr id="5770" name="Freeform 1674"/>
            <p:cNvSpPr>
              <a:spLocks/>
            </p:cNvSpPr>
            <p:nvPr/>
          </p:nvSpPr>
          <p:spPr bwMode="auto">
            <a:xfrm>
              <a:off x="1071" y="2776"/>
              <a:ext cx="8" cy="21"/>
            </a:xfrm>
            <a:custGeom>
              <a:avLst/>
              <a:gdLst/>
              <a:ahLst/>
              <a:cxnLst>
                <a:cxn ang="0">
                  <a:pos x="3" y="0"/>
                </a:cxn>
                <a:cxn ang="0">
                  <a:pos x="0" y="9"/>
                </a:cxn>
                <a:cxn ang="0">
                  <a:pos x="1" y="9"/>
                </a:cxn>
                <a:cxn ang="0">
                  <a:pos x="5" y="12"/>
                </a:cxn>
                <a:cxn ang="0">
                  <a:pos x="5" y="17"/>
                </a:cxn>
                <a:cxn ang="0">
                  <a:pos x="5" y="21"/>
                </a:cxn>
                <a:cxn ang="0">
                  <a:pos x="6" y="11"/>
                </a:cxn>
                <a:cxn ang="0">
                  <a:pos x="8" y="7"/>
                </a:cxn>
                <a:cxn ang="0">
                  <a:pos x="6" y="4"/>
                </a:cxn>
                <a:cxn ang="0">
                  <a:pos x="5" y="0"/>
                </a:cxn>
                <a:cxn ang="0">
                  <a:pos x="3" y="0"/>
                </a:cxn>
              </a:cxnLst>
              <a:rect l="0" t="0" r="r" b="b"/>
              <a:pathLst>
                <a:path w="8" h="21">
                  <a:moveTo>
                    <a:pt x="3" y="0"/>
                  </a:moveTo>
                  <a:lnTo>
                    <a:pt x="0" y="9"/>
                  </a:lnTo>
                  <a:lnTo>
                    <a:pt x="1" y="9"/>
                  </a:lnTo>
                  <a:lnTo>
                    <a:pt x="5" y="12"/>
                  </a:lnTo>
                  <a:lnTo>
                    <a:pt x="5" y="17"/>
                  </a:lnTo>
                  <a:lnTo>
                    <a:pt x="5" y="21"/>
                  </a:lnTo>
                  <a:lnTo>
                    <a:pt x="6" y="11"/>
                  </a:lnTo>
                  <a:lnTo>
                    <a:pt x="8" y="7"/>
                  </a:lnTo>
                  <a:lnTo>
                    <a:pt x="6" y="4"/>
                  </a:lnTo>
                  <a:lnTo>
                    <a:pt x="5" y="0"/>
                  </a:lnTo>
                  <a:lnTo>
                    <a:pt x="3" y="0"/>
                  </a:lnTo>
                  <a:close/>
                </a:path>
              </a:pathLst>
            </a:custGeom>
            <a:solidFill>
              <a:srgbClr val="1F1A17"/>
            </a:solidFill>
            <a:ln w="9525">
              <a:noFill/>
              <a:round/>
              <a:headEnd/>
              <a:tailEnd/>
            </a:ln>
          </p:spPr>
          <p:txBody>
            <a:bodyPr/>
            <a:lstStyle/>
            <a:p>
              <a:endParaRPr lang="en-US"/>
            </a:p>
          </p:txBody>
        </p:sp>
        <p:sp>
          <p:nvSpPr>
            <p:cNvPr id="5771" name="Freeform 1675"/>
            <p:cNvSpPr>
              <a:spLocks/>
            </p:cNvSpPr>
            <p:nvPr/>
          </p:nvSpPr>
          <p:spPr bwMode="auto">
            <a:xfrm>
              <a:off x="1107" y="2693"/>
              <a:ext cx="22" cy="25"/>
            </a:xfrm>
            <a:custGeom>
              <a:avLst/>
              <a:gdLst/>
              <a:ahLst/>
              <a:cxnLst>
                <a:cxn ang="0">
                  <a:pos x="0" y="15"/>
                </a:cxn>
                <a:cxn ang="0">
                  <a:pos x="2" y="20"/>
                </a:cxn>
                <a:cxn ang="0">
                  <a:pos x="5" y="23"/>
                </a:cxn>
                <a:cxn ang="0">
                  <a:pos x="9" y="25"/>
                </a:cxn>
                <a:cxn ang="0">
                  <a:pos x="10" y="25"/>
                </a:cxn>
                <a:cxn ang="0">
                  <a:pos x="10" y="20"/>
                </a:cxn>
                <a:cxn ang="0">
                  <a:pos x="15" y="20"/>
                </a:cxn>
                <a:cxn ang="0">
                  <a:pos x="19" y="25"/>
                </a:cxn>
                <a:cxn ang="0">
                  <a:pos x="19" y="15"/>
                </a:cxn>
                <a:cxn ang="0">
                  <a:pos x="17" y="12"/>
                </a:cxn>
                <a:cxn ang="0">
                  <a:pos x="19" y="7"/>
                </a:cxn>
                <a:cxn ang="0">
                  <a:pos x="22" y="2"/>
                </a:cxn>
                <a:cxn ang="0">
                  <a:pos x="19" y="0"/>
                </a:cxn>
                <a:cxn ang="0">
                  <a:pos x="17" y="2"/>
                </a:cxn>
                <a:cxn ang="0">
                  <a:pos x="14" y="10"/>
                </a:cxn>
                <a:cxn ang="0">
                  <a:pos x="15" y="17"/>
                </a:cxn>
                <a:cxn ang="0">
                  <a:pos x="7" y="20"/>
                </a:cxn>
                <a:cxn ang="0">
                  <a:pos x="5" y="15"/>
                </a:cxn>
                <a:cxn ang="0">
                  <a:pos x="5" y="3"/>
                </a:cxn>
                <a:cxn ang="0">
                  <a:pos x="2" y="15"/>
                </a:cxn>
                <a:cxn ang="0">
                  <a:pos x="0" y="15"/>
                </a:cxn>
              </a:cxnLst>
              <a:rect l="0" t="0" r="r" b="b"/>
              <a:pathLst>
                <a:path w="22" h="25">
                  <a:moveTo>
                    <a:pt x="0" y="15"/>
                  </a:moveTo>
                  <a:lnTo>
                    <a:pt x="2" y="20"/>
                  </a:lnTo>
                  <a:lnTo>
                    <a:pt x="5" y="23"/>
                  </a:lnTo>
                  <a:lnTo>
                    <a:pt x="9" y="25"/>
                  </a:lnTo>
                  <a:lnTo>
                    <a:pt x="10" y="25"/>
                  </a:lnTo>
                  <a:lnTo>
                    <a:pt x="10" y="20"/>
                  </a:lnTo>
                  <a:lnTo>
                    <a:pt x="15" y="20"/>
                  </a:lnTo>
                  <a:lnTo>
                    <a:pt x="19" y="25"/>
                  </a:lnTo>
                  <a:lnTo>
                    <a:pt x="19" y="15"/>
                  </a:lnTo>
                  <a:lnTo>
                    <a:pt x="17" y="12"/>
                  </a:lnTo>
                  <a:lnTo>
                    <a:pt x="19" y="7"/>
                  </a:lnTo>
                  <a:lnTo>
                    <a:pt x="22" y="2"/>
                  </a:lnTo>
                  <a:lnTo>
                    <a:pt x="19" y="0"/>
                  </a:lnTo>
                  <a:lnTo>
                    <a:pt x="17" y="2"/>
                  </a:lnTo>
                  <a:lnTo>
                    <a:pt x="14" y="10"/>
                  </a:lnTo>
                  <a:lnTo>
                    <a:pt x="15" y="17"/>
                  </a:lnTo>
                  <a:lnTo>
                    <a:pt x="7" y="20"/>
                  </a:lnTo>
                  <a:lnTo>
                    <a:pt x="5" y="15"/>
                  </a:lnTo>
                  <a:lnTo>
                    <a:pt x="5" y="3"/>
                  </a:lnTo>
                  <a:lnTo>
                    <a:pt x="2" y="15"/>
                  </a:lnTo>
                  <a:lnTo>
                    <a:pt x="0" y="15"/>
                  </a:lnTo>
                  <a:close/>
                </a:path>
              </a:pathLst>
            </a:custGeom>
            <a:solidFill>
              <a:srgbClr val="1F1A17"/>
            </a:solidFill>
            <a:ln w="9525">
              <a:noFill/>
              <a:round/>
              <a:headEnd/>
              <a:tailEnd/>
            </a:ln>
          </p:spPr>
          <p:txBody>
            <a:bodyPr/>
            <a:lstStyle/>
            <a:p>
              <a:endParaRPr lang="en-US"/>
            </a:p>
          </p:txBody>
        </p:sp>
        <p:sp>
          <p:nvSpPr>
            <p:cNvPr id="5772" name="Freeform 1676"/>
            <p:cNvSpPr>
              <a:spLocks/>
            </p:cNvSpPr>
            <p:nvPr/>
          </p:nvSpPr>
          <p:spPr bwMode="auto">
            <a:xfrm>
              <a:off x="1096" y="2740"/>
              <a:ext cx="10" cy="8"/>
            </a:xfrm>
            <a:custGeom>
              <a:avLst/>
              <a:gdLst/>
              <a:ahLst/>
              <a:cxnLst>
                <a:cxn ang="0">
                  <a:pos x="0" y="3"/>
                </a:cxn>
                <a:cxn ang="0">
                  <a:pos x="1" y="8"/>
                </a:cxn>
                <a:cxn ang="0">
                  <a:pos x="3" y="6"/>
                </a:cxn>
                <a:cxn ang="0">
                  <a:pos x="5" y="5"/>
                </a:cxn>
                <a:cxn ang="0">
                  <a:pos x="8" y="6"/>
                </a:cxn>
                <a:cxn ang="0">
                  <a:pos x="10" y="6"/>
                </a:cxn>
                <a:cxn ang="0">
                  <a:pos x="8" y="3"/>
                </a:cxn>
                <a:cxn ang="0">
                  <a:pos x="5" y="0"/>
                </a:cxn>
                <a:cxn ang="0">
                  <a:pos x="1" y="1"/>
                </a:cxn>
                <a:cxn ang="0">
                  <a:pos x="0" y="3"/>
                </a:cxn>
              </a:cxnLst>
              <a:rect l="0" t="0" r="r" b="b"/>
              <a:pathLst>
                <a:path w="10" h="8">
                  <a:moveTo>
                    <a:pt x="0" y="3"/>
                  </a:moveTo>
                  <a:lnTo>
                    <a:pt x="1" y="8"/>
                  </a:lnTo>
                  <a:lnTo>
                    <a:pt x="3" y="6"/>
                  </a:lnTo>
                  <a:lnTo>
                    <a:pt x="5" y="5"/>
                  </a:lnTo>
                  <a:lnTo>
                    <a:pt x="8" y="6"/>
                  </a:lnTo>
                  <a:lnTo>
                    <a:pt x="10" y="6"/>
                  </a:lnTo>
                  <a:lnTo>
                    <a:pt x="8" y="3"/>
                  </a:lnTo>
                  <a:lnTo>
                    <a:pt x="5" y="0"/>
                  </a:lnTo>
                  <a:lnTo>
                    <a:pt x="1" y="1"/>
                  </a:lnTo>
                  <a:lnTo>
                    <a:pt x="0" y="3"/>
                  </a:lnTo>
                  <a:close/>
                </a:path>
              </a:pathLst>
            </a:custGeom>
            <a:solidFill>
              <a:srgbClr val="1F1A17"/>
            </a:solidFill>
            <a:ln w="9525">
              <a:noFill/>
              <a:round/>
              <a:headEnd/>
              <a:tailEnd/>
            </a:ln>
          </p:spPr>
          <p:txBody>
            <a:bodyPr/>
            <a:lstStyle/>
            <a:p>
              <a:endParaRPr lang="en-US"/>
            </a:p>
          </p:txBody>
        </p:sp>
        <p:sp>
          <p:nvSpPr>
            <p:cNvPr id="5773" name="Freeform 1677"/>
            <p:cNvSpPr>
              <a:spLocks/>
            </p:cNvSpPr>
            <p:nvPr/>
          </p:nvSpPr>
          <p:spPr bwMode="auto">
            <a:xfrm>
              <a:off x="1151" y="2778"/>
              <a:ext cx="18" cy="27"/>
            </a:xfrm>
            <a:custGeom>
              <a:avLst/>
              <a:gdLst/>
              <a:ahLst/>
              <a:cxnLst>
                <a:cxn ang="0">
                  <a:pos x="0" y="17"/>
                </a:cxn>
                <a:cxn ang="0">
                  <a:pos x="3" y="15"/>
                </a:cxn>
                <a:cxn ang="0">
                  <a:pos x="8" y="14"/>
                </a:cxn>
                <a:cxn ang="0">
                  <a:pos x="13" y="5"/>
                </a:cxn>
                <a:cxn ang="0">
                  <a:pos x="17" y="0"/>
                </a:cxn>
                <a:cxn ang="0">
                  <a:pos x="18" y="0"/>
                </a:cxn>
                <a:cxn ang="0">
                  <a:pos x="18" y="2"/>
                </a:cxn>
                <a:cxn ang="0">
                  <a:pos x="17" y="5"/>
                </a:cxn>
                <a:cxn ang="0">
                  <a:pos x="15" y="7"/>
                </a:cxn>
                <a:cxn ang="0">
                  <a:pos x="15" y="9"/>
                </a:cxn>
                <a:cxn ang="0">
                  <a:pos x="13" y="12"/>
                </a:cxn>
                <a:cxn ang="0">
                  <a:pos x="12" y="17"/>
                </a:cxn>
                <a:cxn ang="0">
                  <a:pos x="10" y="19"/>
                </a:cxn>
                <a:cxn ang="0">
                  <a:pos x="6" y="19"/>
                </a:cxn>
                <a:cxn ang="0">
                  <a:pos x="3" y="19"/>
                </a:cxn>
                <a:cxn ang="0">
                  <a:pos x="5" y="24"/>
                </a:cxn>
                <a:cxn ang="0">
                  <a:pos x="5" y="27"/>
                </a:cxn>
                <a:cxn ang="0">
                  <a:pos x="1" y="27"/>
                </a:cxn>
                <a:cxn ang="0">
                  <a:pos x="0" y="25"/>
                </a:cxn>
                <a:cxn ang="0">
                  <a:pos x="3" y="20"/>
                </a:cxn>
                <a:cxn ang="0">
                  <a:pos x="0" y="17"/>
                </a:cxn>
              </a:cxnLst>
              <a:rect l="0" t="0" r="r" b="b"/>
              <a:pathLst>
                <a:path w="18" h="27">
                  <a:moveTo>
                    <a:pt x="0" y="17"/>
                  </a:moveTo>
                  <a:lnTo>
                    <a:pt x="3" y="15"/>
                  </a:lnTo>
                  <a:lnTo>
                    <a:pt x="8" y="14"/>
                  </a:lnTo>
                  <a:lnTo>
                    <a:pt x="13" y="5"/>
                  </a:lnTo>
                  <a:lnTo>
                    <a:pt x="17" y="0"/>
                  </a:lnTo>
                  <a:lnTo>
                    <a:pt x="18" y="0"/>
                  </a:lnTo>
                  <a:lnTo>
                    <a:pt x="18" y="2"/>
                  </a:lnTo>
                  <a:lnTo>
                    <a:pt x="17" y="5"/>
                  </a:lnTo>
                  <a:lnTo>
                    <a:pt x="15" y="7"/>
                  </a:lnTo>
                  <a:lnTo>
                    <a:pt x="15" y="9"/>
                  </a:lnTo>
                  <a:lnTo>
                    <a:pt x="13" y="12"/>
                  </a:lnTo>
                  <a:lnTo>
                    <a:pt x="12" y="17"/>
                  </a:lnTo>
                  <a:lnTo>
                    <a:pt x="10" y="19"/>
                  </a:lnTo>
                  <a:lnTo>
                    <a:pt x="6" y="19"/>
                  </a:lnTo>
                  <a:lnTo>
                    <a:pt x="3" y="19"/>
                  </a:lnTo>
                  <a:lnTo>
                    <a:pt x="5" y="24"/>
                  </a:lnTo>
                  <a:lnTo>
                    <a:pt x="5" y="27"/>
                  </a:lnTo>
                  <a:lnTo>
                    <a:pt x="1" y="27"/>
                  </a:lnTo>
                  <a:lnTo>
                    <a:pt x="0" y="25"/>
                  </a:lnTo>
                  <a:lnTo>
                    <a:pt x="3" y="20"/>
                  </a:lnTo>
                  <a:lnTo>
                    <a:pt x="0" y="17"/>
                  </a:lnTo>
                  <a:close/>
                </a:path>
              </a:pathLst>
            </a:custGeom>
            <a:solidFill>
              <a:srgbClr val="1F1A17"/>
            </a:solidFill>
            <a:ln w="9525">
              <a:noFill/>
              <a:round/>
              <a:headEnd/>
              <a:tailEnd/>
            </a:ln>
          </p:spPr>
          <p:txBody>
            <a:bodyPr/>
            <a:lstStyle/>
            <a:p>
              <a:endParaRPr lang="en-US"/>
            </a:p>
          </p:txBody>
        </p:sp>
        <p:sp>
          <p:nvSpPr>
            <p:cNvPr id="5774" name="Freeform 1678"/>
            <p:cNvSpPr>
              <a:spLocks/>
            </p:cNvSpPr>
            <p:nvPr/>
          </p:nvSpPr>
          <p:spPr bwMode="auto">
            <a:xfrm>
              <a:off x="1147" y="2803"/>
              <a:ext cx="4" cy="4"/>
            </a:xfrm>
            <a:custGeom>
              <a:avLst/>
              <a:gdLst/>
              <a:ahLst/>
              <a:cxnLst>
                <a:cxn ang="0">
                  <a:pos x="0" y="0"/>
                </a:cxn>
                <a:cxn ang="0">
                  <a:pos x="0" y="4"/>
                </a:cxn>
                <a:cxn ang="0">
                  <a:pos x="4" y="2"/>
                </a:cxn>
                <a:cxn ang="0">
                  <a:pos x="0" y="0"/>
                </a:cxn>
              </a:cxnLst>
              <a:rect l="0" t="0" r="r" b="b"/>
              <a:pathLst>
                <a:path w="4" h="4">
                  <a:moveTo>
                    <a:pt x="0" y="0"/>
                  </a:moveTo>
                  <a:lnTo>
                    <a:pt x="0" y="4"/>
                  </a:lnTo>
                  <a:lnTo>
                    <a:pt x="4" y="2"/>
                  </a:lnTo>
                  <a:lnTo>
                    <a:pt x="0" y="0"/>
                  </a:lnTo>
                  <a:close/>
                </a:path>
              </a:pathLst>
            </a:custGeom>
            <a:solidFill>
              <a:srgbClr val="1F1A17"/>
            </a:solidFill>
            <a:ln w="9525">
              <a:noFill/>
              <a:round/>
              <a:headEnd/>
              <a:tailEnd/>
            </a:ln>
          </p:spPr>
          <p:txBody>
            <a:bodyPr/>
            <a:lstStyle/>
            <a:p>
              <a:endParaRPr lang="en-US"/>
            </a:p>
          </p:txBody>
        </p:sp>
        <p:sp>
          <p:nvSpPr>
            <p:cNvPr id="5775" name="Freeform 1679"/>
            <p:cNvSpPr>
              <a:spLocks/>
            </p:cNvSpPr>
            <p:nvPr/>
          </p:nvSpPr>
          <p:spPr bwMode="auto">
            <a:xfrm>
              <a:off x="1141" y="2813"/>
              <a:ext cx="33" cy="27"/>
            </a:xfrm>
            <a:custGeom>
              <a:avLst/>
              <a:gdLst/>
              <a:ahLst/>
              <a:cxnLst>
                <a:cxn ang="0">
                  <a:pos x="1" y="19"/>
                </a:cxn>
                <a:cxn ang="0">
                  <a:pos x="6" y="17"/>
                </a:cxn>
                <a:cxn ang="0">
                  <a:pos x="13" y="15"/>
                </a:cxn>
                <a:cxn ang="0">
                  <a:pos x="18" y="15"/>
                </a:cxn>
                <a:cxn ang="0">
                  <a:pos x="22" y="15"/>
                </a:cxn>
                <a:cxn ang="0">
                  <a:pos x="22" y="10"/>
                </a:cxn>
                <a:cxn ang="0">
                  <a:pos x="23" y="5"/>
                </a:cxn>
                <a:cxn ang="0">
                  <a:pos x="28" y="2"/>
                </a:cxn>
                <a:cxn ang="0">
                  <a:pos x="33" y="0"/>
                </a:cxn>
                <a:cxn ang="0">
                  <a:pos x="30" y="4"/>
                </a:cxn>
                <a:cxn ang="0">
                  <a:pos x="27" y="9"/>
                </a:cxn>
                <a:cxn ang="0">
                  <a:pos x="25" y="15"/>
                </a:cxn>
                <a:cxn ang="0">
                  <a:pos x="23" y="19"/>
                </a:cxn>
                <a:cxn ang="0">
                  <a:pos x="20" y="19"/>
                </a:cxn>
                <a:cxn ang="0">
                  <a:pos x="15" y="20"/>
                </a:cxn>
                <a:cxn ang="0">
                  <a:pos x="10" y="24"/>
                </a:cxn>
                <a:cxn ang="0">
                  <a:pos x="6" y="27"/>
                </a:cxn>
                <a:cxn ang="0">
                  <a:pos x="5" y="24"/>
                </a:cxn>
                <a:cxn ang="0">
                  <a:pos x="8" y="22"/>
                </a:cxn>
                <a:cxn ang="0">
                  <a:pos x="0" y="20"/>
                </a:cxn>
                <a:cxn ang="0">
                  <a:pos x="1" y="19"/>
                </a:cxn>
              </a:cxnLst>
              <a:rect l="0" t="0" r="r" b="b"/>
              <a:pathLst>
                <a:path w="33" h="27">
                  <a:moveTo>
                    <a:pt x="1" y="19"/>
                  </a:moveTo>
                  <a:lnTo>
                    <a:pt x="6" y="17"/>
                  </a:lnTo>
                  <a:lnTo>
                    <a:pt x="13" y="15"/>
                  </a:lnTo>
                  <a:lnTo>
                    <a:pt x="18" y="15"/>
                  </a:lnTo>
                  <a:lnTo>
                    <a:pt x="22" y="15"/>
                  </a:lnTo>
                  <a:lnTo>
                    <a:pt x="22" y="10"/>
                  </a:lnTo>
                  <a:lnTo>
                    <a:pt x="23" y="5"/>
                  </a:lnTo>
                  <a:lnTo>
                    <a:pt x="28" y="2"/>
                  </a:lnTo>
                  <a:lnTo>
                    <a:pt x="33" y="0"/>
                  </a:lnTo>
                  <a:lnTo>
                    <a:pt x="30" y="4"/>
                  </a:lnTo>
                  <a:lnTo>
                    <a:pt x="27" y="9"/>
                  </a:lnTo>
                  <a:lnTo>
                    <a:pt x="25" y="15"/>
                  </a:lnTo>
                  <a:lnTo>
                    <a:pt x="23" y="19"/>
                  </a:lnTo>
                  <a:lnTo>
                    <a:pt x="20" y="19"/>
                  </a:lnTo>
                  <a:lnTo>
                    <a:pt x="15" y="20"/>
                  </a:lnTo>
                  <a:lnTo>
                    <a:pt x="10" y="24"/>
                  </a:lnTo>
                  <a:lnTo>
                    <a:pt x="6" y="27"/>
                  </a:lnTo>
                  <a:lnTo>
                    <a:pt x="5" y="24"/>
                  </a:lnTo>
                  <a:lnTo>
                    <a:pt x="8" y="22"/>
                  </a:lnTo>
                  <a:lnTo>
                    <a:pt x="0" y="20"/>
                  </a:lnTo>
                  <a:lnTo>
                    <a:pt x="1" y="19"/>
                  </a:lnTo>
                  <a:close/>
                </a:path>
              </a:pathLst>
            </a:custGeom>
            <a:solidFill>
              <a:srgbClr val="1F1A17"/>
            </a:solidFill>
            <a:ln w="9525">
              <a:noFill/>
              <a:round/>
              <a:headEnd/>
              <a:tailEnd/>
            </a:ln>
          </p:spPr>
          <p:txBody>
            <a:bodyPr/>
            <a:lstStyle/>
            <a:p>
              <a:endParaRPr lang="en-US"/>
            </a:p>
          </p:txBody>
        </p:sp>
        <p:sp>
          <p:nvSpPr>
            <p:cNvPr id="5776" name="Freeform 1680"/>
            <p:cNvSpPr>
              <a:spLocks/>
            </p:cNvSpPr>
            <p:nvPr/>
          </p:nvSpPr>
          <p:spPr bwMode="auto">
            <a:xfrm>
              <a:off x="1037" y="2832"/>
              <a:ext cx="17" cy="30"/>
            </a:xfrm>
            <a:custGeom>
              <a:avLst/>
              <a:gdLst/>
              <a:ahLst/>
              <a:cxnLst>
                <a:cxn ang="0">
                  <a:pos x="0" y="1"/>
                </a:cxn>
                <a:cxn ang="0">
                  <a:pos x="2" y="0"/>
                </a:cxn>
                <a:cxn ang="0">
                  <a:pos x="4" y="1"/>
                </a:cxn>
                <a:cxn ang="0">
                  <a:pos x="7" y="1"/>
                </a:cxn>
                <a:cxn ang="0">
                  <a:pos x="9" y="0"/>
                </a:cxn>
                <a:cxn ang="0">
                  <a:pos x="9" y="5"/>
                </a:cxn>
                <a:cxn ang="0">
                  <a:pos x="9" y="11"/>
                </a:cxn>
                <a:cxn ang="0">
                  <a:pos x="10" y="18"/>
                </a:cxn>
                <a:cxn ang="0">
                  <a:pos x="12" y="21"/>
                </a:cxn>
                <a:cxn ang="0">
                  <a:pos x="15" y="18"/>
                </a:cxn>
                <a:cxn ang="0">
                  <a:pos x="17" y="16"/>
                </a:cxn>
                <a:cxn ang="0">
                  <a:pos x="15" y="23"/>
                </a:cxn>
                <a:cxn ang="0">
                  <a:pos x="15" y="25"/>
                </a:cxn>
                <a:cxn ang="0">
                  <a:pos x="17" y="30"/>
                </a:cxn>
                <a:cxn ang="0">
                  <a:pos x="14" y="26"/>
                </a:cxn>
                <a:cxn ang="0">
                  <a:pos x="9" y="23"/>
                </a:cxn>
                <a:cxn ang="0">
                  <a:pos x="7" y="23"/>
                </a:cxn>
                <a:cxn ang="0">
                  <a:pos x="5" y="25"/>
                </a:cxn>
                <a:cxn ang="0">
                  <a:pos x="7" y="16"/>
                </a:cxn>
                <a:cxn ang="0">
                  <a:pos x="5" y="16"/>
                </a:cxn>
                <a:cxn ang="0">
                  <a:pos x="4" y="15"/>
                </a:cxn>
                <a:cxn ang="0">
                  <a:pos x="4" y="10"/>
                </a:cxn>
                <a:cxn ang="0">
                  <a:pos x="5" y="8"/>
                </a:cxn>
                <a:cxn ang="0">
                  <a:pos x="0" y="1"/>
                </a:cxn>
              </a:cxnLst>
              <a:rect l="0" t="0" r="r" b="b"/>
              <a:pathLst>
                <a:path w="17" h="30">
                  <a:moveTo>
                    <a:pt x="0" y="1"/>
                  </a:moveTo>
                  <a:lnTo>
                    <a:pt x="2" y="0"/>
                  </a:lnTo>
                  <a:lnTo>
                    <a:pt x="4" y="1"/>
                  </a:lnTo>
                  <a:lnTo>
                    <a:pt x="7" y="1"/>
                  </a:lnTo>
                  <a:lnTo>
                    <a:pt x="9" y="0"/>
                  </a:lnTo>
                  <a:lnTo>
                    <a:pt x="9" y="5"/>
                  </a:lnTo>
                  <a:lnTo>
                    <a:pt x="9" y="11"/>
                  </a:lnTo>
                  <a:lnTo>
                    <a:pt x="10" y="18"/>
                  </a:lnTo>
                  <a:lnTo>
                    <a:pt x="12" y="21"/>
                  </a:lnTo>
                  <a:lnTo>
                    <a:pt x="15" y="18"/>
                  </a:lnTo>
                  <a:lnTo>
                    <a:pt x="17" y="16"/>
                  </a:lnTo>
                  <a:lnTo>
                    <a:pt x="15" y="23"/>
                  </a:lnTo>
                  <a:lnTo>
                    <a:pt x="15" y="25"/>
                  </a:lnTo>
                  <a:lnTo>
                    <a:pt x="17" y="30"/>
                  </a:lnTo>
                  <a:lnTo>
                    <a:pt x="14" y="26"/>
                  </a:lnTo>
                  <a:lnTo>
                    <a:pt x="9" y="23"/>
                  </a:lnTo>
                  <a:lnTo>
                    <a:pt x="7" y="23"/>
                  </a:lnTo>
                  <a:lnTo>
                    <a:pt x="5" y="25"/>
                  </a:lnTo>
                  <a:lnTo>
                    <a:pt x="7" y="16"/>
                  </a:lnTo>
                  <a:lnTo>
                    <a:pt x="5" y="16"/>
                  </a:lnTo>
                  <a:lnTo>
                    <a:pt x="4" y="15"/>
                  </a:lnTo>
                  <a:lnTo>
                    <a:pt x="4" y="10"/>
                  </a:lnTo>
                  <a:lnTo>
                    <a:pt x="5" y="8"/>
                  </a:lnTo>
                  <a:lnTo>
                    <a:pt x="0" y="1"/>
                  </a:lnTo>
                  <a:close/>
                </a:path>
              </a:pathLst>
            </a:custGeom>
            <a:solidFill>
              <a:srgbClr val="1F1A17"/>
            </a:solidFill>
            <a:ln w="9525">
              <a:noFill/>
              <a:round/>
              <a:headEnd/>
              <a:tailEnd/>
            </a:ln>
          </p:spPr>
          <p:txBody>
            <a:bodyPr/>
            <a:lstStyle/>
            <a:p>
              <a:endParaRPr lang="en-US"/>
            </a:p>
          </p:txBody>
        </p:sp>
        <p:sp>
          <p:nvSpPr>
            <p:cNvPr id="5777" name="Freeform 1681"/>
            <p:cNvSpPr>
              <a:spLocks/>
            </p:cNvSpPr>
            <p:nvPr/>
          </p:nvSpPr>
          <p:spPr bwMode="auto">
            <a:xfrm>
              <a:off x="1061" y="2867"/>
              <a:ext cx="48" cy="55"/>
            </a:xfrm>
            <a:custGeom>
              <a:avLst/>
              <a:gdLst/>
              <a:ahLst/>
              <a:cxnLst>
                <a:cxn ang="0">
                  <a:pos x="5" y="0"/>
                </a:cxn>
                <a:cxn ang="0">
                  <a:pos x="3" y="1"/>
                </a:cxn>
                <a:cxn ang="0">
                  <a:pos x="1" y="6"/>
                </a:cxn>
                <a:cxn ang="0">
                  <a:pos x="0" y="11"/>
                </a:cxn>
                <a:cxn ang="0">
                  <a:pos x="0" y="15"/>
                </a:cxn>
                <a:cxn ang="0">
                  <a:pos x="0" y="17"/>
                </a:cxn>
                <a:cxn ang="0">
                  <a:pos x="1" y="22"/>
                </a:cxn>
                <a:cxn ang="0">
                  <a:pos x="6" y="25"/>
                </a:cxn>
                <a:cxn ang="0">
                  <a:pos x="10" y="27"/>
                </a:cxn>
                <a:cxn ang="0">
                  <a:pos x="8" y="28"/>
                </a:cxn>
                <a:cxn ang="0">
                  <a:pos x="8" y="35"/>
                </a:cxn>
                <a:cxn ang="0">
                  <a:pos x="8" y="40"/>
                </a:cxn>
                <a:cxn ang="0">
                  <a:pos x="10" y="42"/>
                </a:cxn>
                <a:cxn ang="0">
                  <a:pos x="10" y="43"/>
                </a:cxn>
                <a:cxn ang="0">
                  <a:pos x="13" y="43"/>
                </a:cxn>
                <a:cxn ang="0">
                  <a:pos x="16" y="42"/>
                </a:cxn>
                <a:cxn ang="0">
                  <a:pos x="18" y="42"/>
                </a:cxn>
                <a:cxn ang="0">
                  <a:pos x="16" y="48"/>
                </a:cxn>
                <a:cxn ang="0">
                  <a:pos x="18" y="48"/>
                </a:cxn>
                <a:cxn ang="0">
                  <a:pos x="23" y="48"/>
                </a:cxn>
                <a:cxn ang="0">
                  <a:pos x="28" y="47"/>
                </a:cxn>
                <a:cxn ang="0">
                  <a:pos x="31" y="45"/>
                </a:cxn>
                <a:cxn ang="0">
                  <a:pos x="36" y="47"/>
                </a:cxn>
                <a:cxn ang="0">
                  <a:pos x="40" y="47"/>
                </a:cxn>
                <a:cxn ang="0">
                  <a:pos x="45" y="55"/>
                </a:cxn>
                <a:cxn ang="0">
                  <a:pos x="48" y="55"/>
                </a:cxn>
                <a:cxn ang="0">
                  <a:pos x="45" y="38"/>
                </a:cxn>
                <a:cxn ang="0">
                  <a:pos x="36" y="40"/>
                </a:cxn>
                <a:cxn ang="0">
                  <a:pos x="25" y="42"/>
                </a:cxn>
                <a:cxn ang="0">
                  <a:pos x="18" y="35"/>
                </a:cxn>
                <a:cxn ang="0">
                  <a:pos x="15" y="30"/>
                </a:cxn>
                <a:cxn ang="0">
                  <a:pos x="11" y="32"/>
                </a:cxn>
                <a:cxn ang="0">
                  <a:pos x="11" y="30"/>
                </a:cxn>
                <a:cxn ang="0">
                  <a:pos x="13" y="27"/>
                </a:cxn>
                <a:cxn ang="0">
                  <a:pos x="16" y="25"/>
                </a:cxn>
                <a:cxn ang="0">
                  <a:pos x="18" y="23"/>
                </a:cxn>
                <a:cxn ang="0">
                  <a:pos x="13" y="22"/>
                </a:cxn>
                <a:cxn ang="0">
                  <a:pos x="6" y="18"/>
                </a:cxn>
                <a:cxn ang="0">
                  <a:pos x="5" y="15"/>
                </a:cxn>
                <a:cxn ang="0">
                  <a:pos x="5" y="13"/>
                </a:cxn>
                <a:cxn ang="0">
                  <a:pos x="3" y="11"/>
                </a:cxn>
                <a:cxn ang="0">
                  <a:pos x="5" y="0"/>
                </a:cxn>
              </a:cxnLst>
              <a:rect l="0" t="0" r="r" b="b"/>
              <a:pathLst>
                <a:path w="48" h="55">
                  <a:moveTo>
                    <a:pt x="5" y="0"/>
                  </a:moveTo>
                  <a:lnTo>
                    <a:pt x="3" y="1"/>
                  </a:lnTo>
                  <a:lnTo>
                    <a:pt x="1" y="6"/>
                  </a:lnTo>
                  <a:lnTo>
                    <a:pt x="0" y="11"/>
                  </a:lnTo>
                  <a:lnTo>
                    <a:pt x="0" y="15"/>
                  </a:lnTo>
                  <a:lnTo>
                    <a:pt x="0" y="17"/>
                  </a:lnTo>
                  <a:lnTo>
                    <a:pt x="1" y="22"/>
                  </a:lnTo>
                  <a:lnTo>
                    <a:pt x="6" y="25"/>
                  </a:lnTo>
                  <a:lnTo>
                    <a:pt x="10" y="27"/>
                  </a:lnTo>
                  <a:lnTo>
                    <a:pt x="8" y="28"/>
                  </a:lnTo>
                  <a:lnTo>
                    <a:pt x="8" y="35"/>
                  </a:lnTo>
                  <a:lnTo>
                    <a:pt x="8" y="40"/>
                  </a:lnTo>
                  <a:lnTo>
                    <a:pt x="10" y="42"/>
                  </a:lnTo>
                  <a:lnTo>
                    <a:pt x="10" y="43"/>
                  </a:lnTo>
                  <a:lnTo>
                    <a:pt x="13" y="43"/>
                  </a:lnTo>
                  <a:lnTo>
                    <a:pt x="16" y="42"/>
                  </a:lnTo>
                  <a:lnTo>
                    <a:pt x="18" y="42"/>
                  </a:lnTo>
                  <a:lnTo>
                    <a:pt x="16" y="48"/>
                  </a:lnTo>
                  <a:lnTo>
                    <a:pt x="18" y="48"/>
                  </a:lnTo>
                  <a:lnTo>
                    <a:pt x="23" y="48"/>
                  </a:lnTo>
                  <a:lnTo>
                    <a:pt x="28" y="47"/>
                  </a:lnTo>
                  <a:lnTo>
                    <a:pt x="31" y="45"/>
                  </a:lnTo>
                  <a:lnTo>
                    <a:pt x="36" y="47"/>
                  </a:lnTo>
                  <a:lnTo>
                    <a:pt x="40" y="47"/>
                  </a:lnTo>
                  <a:lnTo>
                    <a:pt x="45" y="55"/>
                  </a:lnTo>
                  <a:lnTo>
                    <a:pt x="48" y="55"/>
                  </a:lnTo>
                  <a:lnTo>
                    <a:pt x="45" y="38"/>
                  </a:lnTo>
                  <a:lnTo>
                    <a:pt x="36" y="40"/>
                  </a:lnTo>
                  <a:lnTo>
                    <a:pt x="25" y="42"/>
                  </a:lnTo>
                  <a:lnTo>
                    <a:pt x="18" y="35"/>
                  </a:lnTo>
                  <a:lnTo>
                    <a:pt x="15" y="30"/>
                  </a:lnTo>
                  <a:lnTo>
                    <a:pt x="11" y="32"/>
                  </a:lnTo>
                  <a:lnTo>
                    <a:pt x="11" y="30"/>
                  </a:lnTo>
                  <a:lnTo>
                    <a:pt x="13" y="27"/>
                  </a:lnTo>
                  <a:lnTo>
                    <a:pt x="16" y="25"/>
                  </a:lnTo>
                  <a:lnTo>
                    <a:pt x="18" y="23"/>
                  </a:lnTo>
                  <a:lnTo>
                    <a:pt x="13" y="22"/>
                  </a:lnTo>
                  <a:lnTo>
                    <a:pt x="6" y="18"/>
                  </a:lnTo>
                  <a:lnTo>
                    <a:pt x="5" y="15"/>
                  </a:lnTo>
                  <a:lnTo>
                    <a:pt x="5" y="13"/>
                  </a:lnTo>
                  <a:lnTo>
                    <a:pt x="3" y="11"/>
                  </a:lnTo>
                  <a:lnTo>
                    <a:pt x="5" y="0"/>
                  </a:lnTo>
                  <a:close/>
                </a:path>
              </a:pathLst>
            </a:custGeom>
            <a:solidFill>
              <a:srgbClr val="1F1A17"/>
            </a:solidFill>
            <a:ln w="9525">
              <a:noFill/>
              <a:round/>
              <a:headEnd/>
              <a:tailEnd/>
            </a:ln>
          </p:spPr>
          <p:txBody>
            <a:bodyPr/>
            <a:lstStyle/>
            <a:p>
              <a:endParaRPr lang="en-US"/>
            </a:p>
          </p:txBody>
        </p:sp>
        <p:sp>
          <p:nvSpPr>
            <p:cNvPr id="5778" name="Freeform 1682"/>
            <p:cNvSpPr>
              <a:spLocks/>
            </p:cNvSpPr>
            <p:nvPr/>
          </p:nvSpPr>
          <p:spPr bwMode="auto">
            <a:xfrm>
              <a:off x="1122" y="2860"/>
              <a:ext cx="30" cy="15"/>
            </a:xfrm>
            <a:custGeom>
              <a:avLst/>
              <a:gdLst/>
              <a:ahLst/>
              <a:cxnLst>
                <a:cxn ang="0">
                  <a:pos x="5" y="7"/>
                </a:cxn>
                <a:cxn ang="0">
                  <a:pos x="0" y="15"/>
                </a:cxn>
                <a:cxn ang="0">
                  <a:pos x="9" y="12"/>
                </a:cxn>
                <a:cxn ang="0">
                  <a:pos x="15" y="10"/>
                </a:cxn>
                <a:cxn ang="0">
                  <a:pos x="19" y="13"/>
                </a:cxn>
                <a:cxn ang="0">
                  <a:pos x="22" y="15"/>
                </a:cxn>
                <a:cxn ang="0">
                  <a:pos x="27" y="7"/>
                </a:cxn>
                <a:cxn ang="0">
                  <a:pos x="30" y="0"/>
                </a:cxn>
                <a:cxn ang="0">
                  <a:pos x="27" y="3"/>
                </a:cxn>
                <a:cxn ang="0">
                  <a:pos x="19" y="7"/>
                </a:cxn>
                <a:cxn ang="0">
                  <a:pos x="10" y="7"/>
                </a:cxn>
                <a:cxn ang="0">
                  <a:pos x="5" y="7"/>
                </a:cxn>
              </a:cxnLst>
              <a:rect l="0" t="0" r="r" b="b"/>
              <a:pathLst>
                <a:path w="30" h="15">
                  <a:moveTo>
                    <a:pt x="5" y="7"/>
                  </a:moveTo>
                  <a:lnTo>
                    <a:pt x="0" y="15"/>
                  </a:lnTo>
                  <a:lnTo>
                    <a:pt x="9" y="12"/>
                  </a:lnTo>
                  <a:lnTo>
                    <a:pt x="15" y="10"/>
                  </a:lnTo>
                  <a:lnTo>
                    <a:pt x="19" y="13"/>
                  </a:lnTo>
                  <a:lnTo>
                    <a:pt x="22" y="15"/>
                  </a:lnTo>
                  <a:lnTo>
                    <a:pt x="27" y="7"/>
                  </a:lnTo>
                  <a:lnTo>
                    <a:pt x="30" y="0"/>
                  </a:lnTo>
                  <a:lnTo>
                    <a:pt x="27" y="3"/>
                  </a:lnTo>
                  <a:lnTo>
                    <a:pt x="19" y="7"/>
                  </a:lnTo>
                  <a:lnTo>
                    <a:pt x="10" y="7"/>
                  </a:lnTo>
                  <a:lnTo>
                    <a:pt x="5" y="7"/>
                  </a:lnTo>
                  <a:close/>
                </a:path>
              </a:pathLst>
            </a:custGeom>
            <a:solidFill>
              <a:srgbClr val="1F1A17"/>
            </a:solidFill>
            <a:ln w="9525">
              <a:noFill/>
              <a:round/>
              <a:headEnd/>
              <a:tailEnd/>
            </a:ln>
          </p:spPr>
          <p:txBody>
            <a:bodyPr/>
            <a:lstStyle/>
            <a:p>
              <a:endParaRPr lang="en-US"/>
            </a:p>
          </p:txBody>
        </p:sp>
        <p:sp>
          <p:nvSpPr>
            <p:cNvPr id="5779" name="Freeform 1683"/>
            <p:cNvSpPr>
              <a:spLocks/>
            </p:cNvSpPr>
            <p:nvPr/>
          </p:nvSpPr>
          <p:spPr bwMode="auto">
            <a:xfrm>
              <a:off x="1152" y="2858"/>
              <a:ext cx="26" cy="62"/>
            </a:xfrm>
            <a:custGeom>
              <a:avLst/>
              <a:gdLst/>
              <a:ahLst/>
              <a:cxnLst>
                <a:cxn ang="0">
                  <a:pos x="21" y="0"/>
                </a:cxn>
                <a:cxn ang="0">
                  <a:pos x="16" y="4"/>
                </a:cxn>
                <a:cxn ang="0">
                  <a:pos x="12" y="10"/>
                </a:cxn>
                <a:cxn ang="0">
                  <a:pos x="14" y="15"/>
                </a:cxn>
                <a:cxn ang="0">
                  <a:pos x="14" y="22"/>
                </a:cxn>
                <a:cxn ang="0">
                  <a:pos x="12" y="24"/>
                </a:cxn>
                <a:cxn ang="0">
                  <a:pos x="12" y="26"/>
                </a:cxn>
                <a:cxn ang="0">
                  <a:pos x="14" y="29"/>
                </a:cxn>
                <a:cxn ang="0">
                  <a:pos x="12" y="34"/>
                </a:cxn>
                <a:cxn ang="0">
                  <a:pos x="12" y="37"/>
                </a:cxn>
                <a:cxn ang="0">
                  <a:pos x="9" y="36"/>
                </a:cxn>
                <a:cxn ang="0">
                  <a:pos x="9" y="39"/>
                </a:cxn>
                <a:cxn ang="0">
                  <a:pos x="9" y="42"/>
                </a:cxn>
                <a:cxn ang="0">
                  <a:pos x="7" y="47"/>
                </a:cxn>
                <a:cxn ang="0">
                  <a:pos x="7" y="52"/>
                </a:cxn>
                <a:cxn ang="0">
                  <a:pos x="4" y="49"/>
                </a:cxn>
                <a:cxn ang="0">
                  <a:pos x="4" y="51"/>
                </a:cxn>
                <a:cxn ang="0">
                  <a:pos x="4" y="56"/>
                </a:cxn>
                <a:cxn ang="0">
                  <a:pos x="2" y="59"/>
                </a:cxn>
                <a:cxn ang="0">
                  <a:pos x="0" y="62"/>
                </a:cxn>
                <a:cxn ang="0">
                  <a:pos x="4" y="61"/>
                </a:cxn>
                <a:cxn ang="0">
                  <a:pos x="9" y="57"/>
                </a:cxn>
                <a:cxn ang="0">
                  <a:pos x="11" y="49"/>
                </a:cxn>
                <a:cxn ang="0">
                  <a:pos x="12" y="46"/>
                </a:cxn>
                <a:cxn ang="0">
                  <a:pos x="12" y="42"/>
                </a:cxn>
                <a:cxn ang="0">
                  <a:pos x="16" y="37"/>
                </a:cxn>
                <a:cxn ang="0">
                  <a:pos x="17" y="37"/>
                </a:cxn>
                <a:cxn ang="0">
                  <a:pos x="19" y="34"/>
                </a:cxn>
                <a:cxn ang="0">
                  <a:pos x="17" y="27"/>
                </a:cxn>
                <a:cxn ang="0">
                  <a:pos x="17" y="24"/>
                </a:cxn>
                <a:cxn ang="0">
                  <a:pos x="19" y="20"/>
                </a:cxn>
                <a:cxn ang="0">
                  <a:pos x="16" y="14"/>
                </a:cxn>
                <a:cxn ang="0">
                  <a:pos x="17" y="12"/>
                </a:cxn>
                <a:cxn ang="0">
                  <a:pos x="21" y="9"/>
                </a:cxn>
                <a:cxn ang="0">
                  <a:pos x="24" y="7"/>
                </a:cxn>
                <a:cxn ang="0">
                  <a:pos x="26" y="7"/>
                </a:cxn>
                <a:cxn ang="0">
                  <a:pos x="21" y="0"/>
                </a:cxn>
              </a:cxnLst>
              <a:rect l="0" t="0" r="r" b="b"/>
              <a:pathLst>
                <a:path w="26" h="62">
                  <a:moveTo>
                    <a:pt x="21" y="0"/>
                  </a:moveTo>
                  <a:lnTo>
                    <a:pt x="16" y="4"/>
                  </a:lnTo>
                  <a:lnTo>
                    <a:pt x="12" y="10"/>
                  </a:lnTo>
                  <a:lnTo>
                    <a:pt x="14" y="15"/>
                  </a:lnTo>
                  <a:lnTo>
                    <a:pt x="14" y="22"/>
                  </a:lnTo>
                  <a:lnTo>
                    <a:pt x="12" y="24"/>
                  </a:lnTo>
                  <a:lnTo>
                    <a:pt x="12" y="26"/>
                  </a:lnTo>
                  <a:lnTo>
                    <a:pt x="14" y="29"/>
                  </a:lnTo>
                  <a:lnTo>
                    <a:pt x="12" y="34"/>
                  </a:lnTo>
                  <a:lnTo>
                    <a:pt x="12" y="37"/>
                  </a:lnTo>
                  <a:lnTo>
                    <a:pt x="9" y="36"/>
                  </a:lnTo>
                  <a:lnTo>
                    <a:pt x="9" y="39"/>
                  </a:lnTo>
                  <a:lnTo>
                    <a:pt x="9" y="42"/>
                  </a:lnTo>
                  <a:lnTo>
                    <a:pt x="7" y="47"/>
                  </a:lnTo>
                  <a:lnTo>
                    <a:pt x="7" y="52"/>
                  </a:lnTo>
                  <a:lnTo>
                    <a:pt x="4" y="49"/>
                  </a:lnTo>
                  <a:lnTo>
                    <a:pt x="4" y="51"/>
                  </a:lnTo>
                  <a:lnTo>
                    <a:pt x="4" y="56"/>
                  </a:lnTo>
                  <a:lnTo>
                    <a:pt x="2" y="59"/>
                  </a:lnTo>
                  <a:lnTo>
                    <a:pt x="0" y="62"/>
                  </a:lnTo>
                  <a:lnTo>
                    <a:pt x="4" y="61"/>
                  </a:lnTo>
                  <a:lnTo>
                    <a:pt x="9" y="57"/>
                  </a:lnTo>
                  <a:lnTo>
                    <a:pt x="11" y="49"/>
                  </a:lnTo>
                  <a:lnTo>
                    <a:pt x="12" y="46"/>
                  </a:lnTo>
                  <a:lnTo>
                    <a:pt x="12" y="42"/>
                  </a:lnTo>
                  <a:lnTo>
                    <a:pt x="16" y="37"/>
                  </a:lnTo>
                  <a:lnTo>
                    <a:pt x="17" y="37"/>
                  </a:lnTo>
                  <a:lnTo>
                    <a:pt x="19" y="34"/>
                  </a:lnTo>
                  <a:lnTo>
                    <a:pt x="17" y="27"/>
                  </a:lnTo>
                  <a:lnTo>
                    <a:pt x="17" y="24"/>
                  </a:lnTo>
                  <a:lnTo>
                    <a:pt x="19" y="20"/>
                  </a:lnTo>
                  <a:lnTo>
                    <a:pt x="16" y="14"/>
                  </a:lnTo>
                  <a:lnTo>
                    <a:pt x="17" y="12"/>
                  </a:lnTo>
                  <a:lnTo>
                    <a:pt x="21" y="9"/>
                  </a:lnTo>
                  <a:lnTo>
                    <a:pt x="24" y="7"/>
                  </a:lnTo>
                  <a:lnTo>
                    <a:pt x="26" y="7"/>
                  </a:lnTo>
                  <a:lnTo>
                    <a:pt x="21" y="0"/>
                  </a:lnTo>
                  <a:close/>
                </a:path>
              </a:pathLst>
            </a:custGeom>
            <a:solidFill>
              <a:srgbClr val="1F1A17"/>
            </a:solidFill>
            <a:ln w="9525">
              <a:noFill/>
              <a:round/>
              <a:headEnd/>
              <a:tailEnd/>
            </a:ln>
          </p:spPr>
          <p:txBody>
            <a:bodyPr/>
            <a:lstStyle/>
            <a:p>
              <a:endParaRPr lang="en-US"/>
            </a:p>
          </p:txBody>
        </p:sp>
        <p:sp>
          <p:nvSpPr>
            <p:cNvPr id="5780" name="Freeform 1684"/>
            <p:cNvSpPr>
              <a:spLocks/>
            </p:cNvSpPr>
            <p:nvPr/>
          </p:nvSpPr>
          <p:spPr bwMode="auto">
            <a:xfrm>
              <a:off x="1164" y="2840"/>
              <a:ext cx="17" cy="10"/>
            </a:xfrm>
            <a:custGeom>
              <a:avLst/>
              <a:gdLst/>
              <a:ahLst/>
              <a:cxnLst>
                <a:cxn ang="0">
                  <a:pos x="0" y="8"/>
                </a:cxn>
                <a:cxn ang="0">
                  <a:pos x="2" y="5"/>
                </a:cxn>
                <a:cxn ang="0">
                  <a:pos x="5" y="2"/>
                </a:cxn>
                <a:cxn ang="0">
                  <a:pos x="12" y="0"/>
                </a:cxn>
                <a:cxn ang="0">
                  <a:pos x="15" y="0"/>
                </a:cxn>
                <a:cxn ang="0">
                  <a:pos x="7" y="5"/>
                </a:cxn>
                <a:cxn ang="0">
                  <a:pos x="17" y="8"/>
                </a:cxn>
                <a:cxn ang="0">
                  <a:pos x="15" y="10"/>
                </a:cxn>
                <a:cxn ang="0">
                  <a:pos x="14" y="10"/>
                </a:cxn>
                <a:cxn ang="0">
                  <a:pos x="7" y="8"/>
                </a:cxn>
                <a:cxn ang="0">
                  <a:pos x="4" y="7"/>
                </a:cxn>
                <a:cxn ang="0">
                  <a:pos x="0" y="8"/>
                </a:cxn>
              </a:cxnLst>
              <a:rect l="0" t="0" r="r" b="b"/>
              <a:pathLst>
                <a:path w="17" h="10">
                  <a:moveTo>
                    <a:pt x="0" y="8"/>
                  </a:moveTo>
                  <a:lnTo>
                    <a:pt x="2" y="5"/>
                  </a:lnTo>
                  <a:lnTo>
                    <a:pt x="5" y="2"/>
                  </a:lnTo>
                  <a:lnTo>
                    <a:pt x="12" y="0"/>
                  </a:lnTo>
                  <a:lnTo>
                    <a:pt x="15" y="0"/>
                  </a:lnTo>
                  <a:lnTo>
                    <a:pt x="7" y="5"/>
                  </a:lnTo>
                  <a:lnTo>
                    <a:pt x="17" y="8"/>
                  </a:lnTo>
                  <a:lnTo>
                    <a:pt x="15" y="10"/>
                  </a:lnTo>
                  <a:lnTo>
                    <a:pt x="14" y="10"/>
                  </a:lnTo>
                  <a:lnTo>
                    <a:pt x="7" y="8"/>
                  </a:lnTo>
                  <a:lnTo>
                    <a:pt x="4" y="7"/>
                  </a:lnTo>
                  <a:lnTo>
                    <a:pt x="0" y="8"/>
                  </a:lnTo>
                  <a:close/>
                </a:path>
              </a:pathLst>
            </a:custGeom>
            <a:solidFill>
              <a:srgbClr val="1F1A17"/>
            </a:solidFill>
            <a:ln w="9525">
              <a:noFill/>
              <a:round/>
              <a:headEnd/>
              <a:tailEnd/>
            </a:ln>
          </p:spPr>
          <p:txBody>
            <a:bodyPr/>
            <a:lstStyle/>
            <a:p>
              <a:endParaRPr lang="en-US"/>
            </a:p>
          </p:txBody>
        </p:sp>
        <p:sp>
          <p:nvSpPr>
            <p:cNvPr id="5781" name="Freeform 1685"/>
            <p:cNvSpPr>
              <a:spLocks/>
            </p:cNvSpPr>
            <p:nvPr/>
          </p:nvSpPr>
          <p:spPr bwMode="auto">
            <a:xfrm>
              <a:off x="1164" y="2895"/>
              <a:ext cx="20" cy="20"/>
            </a:xfrm>
            <a:custGeom>
              <a:avLst/>
              <a:gdLst/>
              <a:ahLst/>
              <a:cxnLst>
                <a:cxn ang="0">
                  <a:pos x="2" y="10"/>
                </a:cxn>
                <a:cxn ang="0">
                  <a:pos x="9" y="10"/>
                </a:cxn>
                <a:cxn ang="0">
                  <a:pos x="10" y="7"/>
                </a:cxn>
                <a:cxn ang="0">
                  <a:pos x="14" y="4"/>
                </a:cxn>
                <a:cxn ang="0">
                  <a:pos x="19" y="2"/>
                </a:cxn>
                <a:cxn ang="0">
                  <a:pos x="20" y="0"/>
                </a:cxn>
                <a:cxn ang="0">
                  <a:pos x="10" y="10"/>
                </a:cxn>
                <a:cxn ang="0">
                  <a:pos x="10" y="14"/>
                </a:cxn>
                <a:cxn ang="0">
                  <a:pos x="10" y="17"/>
                </a:cxn>
                <a:cxn ang="0">
                  <a:pos x="5" y="14"/>
                </a:cxn>
                <a:cxn ang="0">
                  <a:pos x="7" y="20"/>
                </a:cxn>
                <a:cxn ang="0">
                  <a:pos x="2" y="17"/>
                </a:cxn>
                <a:cxn ang="0">
                  <a:pos x="0" y="19"/>
                </a:cxn>
                <a:cxn ang="0">
                  <a:pos x="0" y="14"/>
                </a:cxn>
                <a:cxn ang="0">
                  <a:pos x="2" y="10"/>
                </a:cxn>
              </a:cxnLst>
              <a:rect l="0" t="0" r="r" b="b"/>
              <a:pathLst>
                <a:path w="20" h="20">
                  <a:moveTo>
                    <a:pt x="2" y="10"/>
                  </a:moveTo>
                  <a:lnTo>
                    <a:pt x="9" y="10"/>
                  </a:lnTo>
                  <a:lnTo>
                    <a:pt x="10" y="7"/>
                  </a:lnTo>
                  <a:lnTo>
                    <a:pt x="14" y="4"/>
                  </a:lnTo>
                  <a:lnTo>
                    <a:pt x="19" y="2"/>
                  </a:lnTo>
                  <a:lnTo>
                    <a:pt x="20" y="0"/>
                  </a:lnTo>
                  <a:lnTo>
                    <a:pt x="10" y="10"/>
                  </a:lnTo>
                  <a:lnTo>
                    <a:pt x="10" y="14"/>
                  </a:lnTo>
                  <a:lnTo>
                    <a:pt x="10" y="17"/>
                  </a:lnTo>
                  <a:lnTo>
                    <a:pt x="5" y="14"/>
                  </a:lnTo>
                  <a:lnTo>
                    <a:pt x="7" y="20"/>
                  </a:lnTo>
                  <a:lnTo>
                    <a:pt x="2" y="17"/>
                  </a:lnTo>
                  <a:lnTo>
                    <a:pt x="0" y="19"/>
                  </a:lnTo>
                  <a:lnTo>
                    <a:pt x="0" y="14"/>
                  </a:lnTo>
                  <a:lnTo>
                    <a:pt x="2" y="10"/>
                  </a:lnTo>
                  <a:close/>
                </a:path>
              </a:pathLst>
            </a:custGeom>
            <a:solidFill>
              <a:srgbClr val="1F1A17"/>
            </a:solidFill>
            <a:ln w="9525">
              <a:noFill/>
              <a:round/>
              <a:headEnd/>
              <a:tailEnd/>
            </a:ln>
          </p:spPr>
          <p:txBody>
            <a:bodyPr/>
            <a:lstStyle/>
            <a:p>
              <a:endParaRPr lang="en-US"/>
            </a:p>
          </p:txBody>
        </p:sp>
        <p:sp>
          <p:nvSpPr>
            <p:cNvPr id="5782" name="Freeform 1686"/>
            <p:cNvSpPr>
              <a:spLocks/>
            </p:cNvSpPr>
            <p:nvPr/>
          </p:nvSpPr>
          <p:spPr bwMode="auto">
            <a:xfrm>
              <a:off x="1147" y="2947"/>
              <a:ext cx="39" cy="30"/>
            </a:xfrm>
            <a:custGeom>
              <a:avLst/>
              <a:gdLst/>
              <a:ahLst/>
              <a:cxnLst>
                <a:cxn ang="0">
                  <a:pos x="0" y="17"/>
                </a:cxn>
                <a:cxn ang="0">
                  <a:pos x="4" y="17"/>
                </a:cxn>
                <a:cxn ang="0">
                  <a:pos x="10" y="15"/>
                </a:cxn>
                <a:cxn ang="0">
                  <a:pos x="14" y="7"/>
                </a:cxn>
                <a:cxn ang="0">
                  <a:pos x="16" y="0"/>
                </a:cxn>
                <a:cxn ang="0">
                  <a:pos x="19" y="2"/>
                </a:cxn>
                <a:cxn ang="0">
                  <a:pos x="24" y="3"/>
                </a:cxn>
                <a:cxn ang="0">
                  <a:pos x="32" y="5"/>
                </a:cxn>
                <a:cxn ang="0">
                  <a:pos x="39" y="5"/>
                </a:cxn>
                <a:cxn ang="0">
                  <a:pos x="27" y="17"/>
                </a:cxn>
                <a:cxn ang="0">
                  <a:pos x="26" y="13"/>
                </a:cxn>
                <a:cxn ang="0">
                  <a:pos x="22" y="10"/>
                </a:cxn>
                <a:cxn ang="0">
                  <a:pos x="22" y="22"/>
                </a:cxn>
                <a:cxn ang="0">
                  <a:pos x="22" y="30"/>
                </a:cxn>
                <a:cxn ang="0">
                  <a:pos x="21" y="30"/>
                </a:cxn>
                <a:cxn ang="0">
                  <a:pos x="17" y="25"/>
                </a:cxn>
                <a:cxn ang="0">
                  <a:pos x="17" y="15"/>
                </a:cxn>
                <a:cxn ang="0">
                  <a:pos x="17" y="10"/>
                </a:cxn>
                <a:cxn ang="0">
                  <a:pos x="16" y="13"/>
                </a:cxn>
                <a:cxn ang="0">
                  <a:pos x="12" y="18"/>
                </a:cxn>
                <a:cxn ang="0">
                  <a:pos x="5" y="18"/>
                </a:cxn>
                <a:cxn ang="0">
                  <a:pos x="0" y="17"/>
                </a:cxn>
              </a:cxnLst>
              <a:rect l="0" t="0" r="r" b="b"/>
              <a:pathLst>
                <a:path w="39" h="30">
                  <a:moveTo>
                    <a:pt x="0" y="17"/>
                  </a:moveTo>
                  <a:lnTo>
                    <a:pt x="4" y="17"/>
                  </a:lnTo>
                  <a:lnTo>
                    <a:pt x="10" y="15"/>
                  </a:lnTo>
                  <a:lnTo>
                    <a:pt x="14" y="7"/>
                  </a:lnTo>
                  <a:lnTo>
                    <a:pt x="16" y="0"/>
                  </a:lnTo>
                  <a:lnTo>
                    <a:pt x="19" y="2"/>
                  </a:lnTo>
                  <a:lnTo>
                    <a:pt x="24" y="3"/>
                  </a:lnTo>
                  <a:lnTo>
                    <a:pt x="32" y="5"/>
                  </a:lnTo>
                  <a:lnTo>
                    <a:pt x="39" y="5"/>
                  </a:lnTo>
                  <a:lnTo>
                    <a:pt x="27" y="17"/>
                  </a:lnTo>
                  <a:lnTo>
                    <a:pt x="26" y="13"/>
                  </a:lnTo>
                  <a:lnTo>
                    <a:pt x="22" y="10"/>
                  </a:lnTo>
                  <a:lnTo>
                    <a:pt x="22" y="22"/>
                  </a:lnTo>
                  <a:lnTo>
                    <a:pt x="22" y="30"/>
                  </a:lnTo>
                  <a:lnTo>
                    <a:pt x="21" y="30"/>
                  </a:lnTo>
                  <a:lnTo>
                    <a:pt x="17" y="25"/>
                  </a:lnTo>
                  <a:lnTo>
                    <a:pt x="17" y="15"/>
                  </a:lnTo>
                  <a:lnTo>
                    <a:pt x="17" y="10"/>
                  </a:lnTo>
                  <a:lnTo>
                    <a:pt x="16" y="13"/>
                  </a:lnTo>
                  <a:lnTo>
                    <a:pt x="12" y="18"/>
                  </a:lnTo>
                  <a:lnTo>
                    <a:pt x="5" y="18"/>
                  </a:lnTo>
                  <a:lnTo>
                    <a:pt x="0" y="17"/>
                  </a:lnTo>
                  <a:close/>
                </a:path>
              </a:pathLst>
            </a:custGeom>
            <a:solidFill>
              <a:srgbClr val="1F1A17"/>
            </a:solidFill>
            <a:ln w="9525">
              <a:noFill/>
              <a:round/>
              <a:headEnd/>
              <a:tailEnd/>
            </a:ln>
          </p:spPr>
          <p:txBody>
            <a:bodyPr/>
            <a:lstStyle/>
            <a:p>
              <a:endParaRPr lang="en-US"/>
            </a:p>
          </p:txBody>
        </p:sp>
        <p:sp>
          <p:nvSpPr>
            <p:cNvPr id="5783" name="Freeform 1687"/>
            <p:cNvSpPr>
              <a:spLocks/>
            </p:cNvSpPr>
            <p:nvPr/>
          </p:nvSpPr>
          <p:spPr bwMode="auto">
            <a:xfrm>
              <a:off x="1089" y="2934"/>
              <a:ext cx="23" cy="36"/>
            </a:xfrm>
            <a:custGeom>
              <a:avLst/>
              <a:gdLst/>
              <a:ahLst/>
              <a:cxnLst>
                <a:cxn ang="0">
                  <a:pos x="0" y="5"/>
                </a:cxn>
                <a:cxn ang="0">
                  <a:pos x="3" y="1"/>
                </a:cxn>
                <a:cxn ang="0">
                  <a:pos x="7" y="0"/>
                </a:cxn>
                <a:cxn ang="0">
                  <a:pos x="8" y="0"/>
                </a:cxn>
                <a:cxn ang="0">
                  <a:pos x="12" y="1"/>
                </a:cxn>
                <a:cxn ang="0">
                  <a:pos x="15" y="5"/>
                </a:cxn>
                <a:cxn ang="0">
                  <a:pos x="20" y="13"/>
                </a:cxn>
                <a:cxn ang="0">
                  <a:pos x="23" y="20"/>
                </a:cxn>
                <a:cxn ang="0">
                  <a:pos x="23" y="25"/>
                </a:cxn>
                <a:cxn ang="0">
                  <a:pos x="22" y="30"/>
                </a:cxn>
                <a:cxn ang="0">
                  <a:pos x="18" y="36"/>
                </a:cxn>
                <a:cxn ang="0">
                  <a:pos x="18" y="30"/>
                </a:cxn>
                <a:cxn ang="0">
                  <a:pos x="17" y="25"/>
                </a:cxn>
                <a:cxn ang="0">
                  <a:pos x="13" y="25"/>
                </a:cxn>
                <a:cxn ang="0">
                  <a:pos x="8" y="26"/>
                </a:cxn>
                <a:cxn ang="0">
                  <a:pos x="13" y="21"/>
                </a:cxn>
                <a:cxn ang="0">
                  <a:pos x="18" y="18"/>
                </a:cxn>
                <a:cxn ang="0">
                  <a:pos x="15" y="15"/>
                </a:cxn>
                <a:cxn ang="0">
                  <a:pos x="13" y="11"/>
                </a:cxn>
                <a:cxn ang="0">
                  <a:pos x="8" y="13"/>
                </a:cxn>
                <a:cxn ang="0">
                  <a:pos x="5" y="15"/>
                </a:cxn>
                <a:cxn ang="0">
                  <a:pos x="3" y="11"/>
                </a:cxn>
                <a:cxn ang="0">
                  <a:pos x="3" y="10"/>
                </a:cxn>
                <a:cxn ang="0">
                  <a:pos x="5" y="8"/>
                </a:cxn>
                <a:cxn ang="0">
                  <a:pos x="7" y="6"/>
                </a:cxn>
                <a:cxn ang="0">
                  <a:pos x="3" y="5"/>
                </a:cxn>
                <a:cxn ang="0">
                  <a:pos x="0" y="5"/>
                </a:cxn>
              </a:cxnLst>
              <a:rect l="0" t="0" r="r" b="b"/>
              <a:pathLst>
                <a:path w="23" h="36">
                  <a:moveTo>
                    <a:pt x="0" y="5"/>
                  </a:moveTo>
                  <a:lnTo>
                    <a:pt x="3" y="1"/>
                  </a:lnTo>
                  <a:lnTo>
                    <a:pt x="7" y="0"/>
                  </a:lnTo>
                  <a:lnTo>
                    <a:pt x="8" y="0"/>
                  </a:lnTo>
                  <a:lnTo>
                    <a:pt x="12" y="1"/>
                  </a:lnTo>
                  <a:lnTo>
                    <a:pt x="15" y="5"/>
                  </a:lnTo>
                  <a:lnTo>
                    <a:pt x="20" y="13"/>
                  </a:lnTo>
                  <a:lnTo>
                    <a:pt x="23" y="20"/>
                  </a:lnTo>
                  <a:lnTo>
                    <a:pt x="23" y="25"/>
                  </a:lnTo>
                  <a:lnTo>
                    <a:pt x="22" y="30"/>
                  </a:lnTo>
                  <a:lnTo>
                    <a:pt x="18" y="36"/>
                  </a:lnTo>
                  <a:lnTo>
                    <a:pt x="18" y="30"/>
                  </a:lnTo>
                  <a:lnTo>
                    <a:pt x="17" y="25"/>
                  </a:lnTo>
                  <a:lnTo>
                    <a:pt x="13" y="25"/>
                  </a:lnTo>
                  <a:lnTo>
                    <a:pt x="8" y="26"/>
                  </a:lnTo>
                  <a:lnTo>
                    <a:pt x="13" y="21"/>
                  </a:lnTo>
                  <a:lnTo>
                    <a:pt x="18" y="18"/>
                  </a:lnTo>
                  <a:lnTo>
                    <a:pt x="15" y="15"/>
                  </a:lnTo>
                  <a:lnTo>
                    <a:pt x="13" y="11"/>
                  </a:lnTo>
                  <a:lnTo>
                    <a:pt x="8" y="13"/>
                  </a:lnTo>
                  <a:lnTo>
                    <a:pt x="5" y="15"/>
                  </a:lnTo>
                  <a:lnTo>
                    <a:pt x="3" y="11"/>
                  </a:lnTo>
                  <a:lnTo>
                    <a:pt x="3" y="10"/>
                  </a:lnTo>
                  <a:lnTo>
                    <a:pt x="5" y="8"/>
                  </a:lnTo>
                  <a:lnTo>
                    <a:pt x="7" y="6"/>
                  </a:lnTo>
                  <a:lnTo>
                    <a:pt x="3" y="5"/>
                  </a:lnTo>
                  <a:lnTo>
                    <a:pt x="0" y="5"/>
                  </a:lnTo>
                  <a:close/>
                </a:path>
              </a:pathLst>
            </a:custGeom>
            <a:solidFill>
              <a:srgbClr val="1F1A17"/>
            </a:solidFill>
            <a:ln w="9525">
              <a:noFill/>
              <a:round/>
              <a:headEnd/>
              <a:tailEnd/>
            </a:ln>
          </p:spPr>
          <p:txBody>
            <a:bodyPr/>
            <a:lstStyle/>
            <a:p>
              <a:endParaRPr lang="en-US"/>
            </a:p>
          </p:txBody>
        </p:sp>
        <p:sp>
          <p:nvSpPr>
            <p:cNvPr id="5784" name="Freeform 1688"/>
            <p:cNvSpPr>
              <a:spLocks/>
            </p:cNvSpPr>
            <p:nvPr/>
          </p:nvSpPr>
          <p:spPr bwMode="auto">
            <a:xfrm>
              <a:off x="1116" y="2967"/>
              <a:ext cx="21" cy="19"/>
            </a:xfrm>
            <a:custGeom>
              <a:avLst/>
              <a:gdLst/>
              <a:ahLst/>
              <a:cxnLst>
                <a:cxn ang="0">
                  <a:pos x="0" y="3"/>
                </a:cxn>
                <a:cxn ang="0">
                  <a:pos x="1" y="7"/>
                </a:cxn>
                <a:cxn ang="0">
                  <a:pos x="5" y="12"/>
                </a:cxn>
                <a:cxn ang="0">
                  <a:pos x="3" y="15"/>
                </a:cxn>
                <a:cxn ang="0">
                  <a:pos x="3" y="19"/>
                </a:cxn>
                <a:cxn ang="0">
                  <a:pos x="6" y="13"/>
                </a:cxn>
                <a:cxn ang="0">
                  <a:pos x="13" y="7"/>
                </a:cxn>
                <a:cxn ang="0">
                  <a:pos x="18" y="5"/>
                </a:cxn>
                <a:cxn ang="0">
                  <a:pos x="21" y="3"/>
                </a:cxn>
                <a:cxn ang="0">
                  <a:pos x="20" y="0"/>
                </a:cxn>
                <a:cxn ang="0">
                  <a:pos x="13" y="2"/>
                </a:cxn>
                <a:cxn ang="0">
                  <a:pos x="6" y="3"/>
                </a:cxn>
                <a:cxn ang="0">
                  <a:pos x="1" y="3"/>
                </a:cxn>
                <a:cxn ang="0">
                  <a:pos x="0" y="3"/>
                </a:cxn>
              </a:cxnLst>
              <a:rect l="0" t="0" r="r" b="b"/>
              <a:pathLst>
                <a:path w="21" h="19">
                  <a:moveTo>
                    <a:pt x="0" y="3"/>
                  </a:moveTo>
                  <a:lnTo>
                    <a:pt x="1" y="7"/>
                  </a:lnTo>
                  <a:lnTo>
                    <a:pt x="5" y="12"/>
                  </a:lnTo>
                  <a:lnTo>
                    <a:pt x="3" y="15"/>
                  </a:lnTo>
                  <a:lnTo>
                    <a:pt x="3" y="19"/>
                  </a:lnTo>
                  <a:lnTo>
                    <a:pt x="6" y="13"/>
                  </a:lnTo>
                  <a:lnTo>
                    <a:pt x="13" y="7"/>
                  </a:lnTo>
                  <a:lnTo>
                    <a:pt x="18" y="5"/>
                  </a:lnTo>
                  <a:lnTo>
                    <a:pt x="21" y="3"/>
                  </a:lnTo>
                  <a:lnTo>
                    <a:pt x="20" y="0"/>
                  </a:lnTo>
                  <a:lnTo>
                    <a:pt x="13" y="2"/>
                  </a:lnTo>
                  <a:lnTo>
                    <a:pt x="6" y="3"/>
                  </a:lnTo>
                  <a:lnTo>
                    <a:pt x="1" y="3"/>
                  </a:lnTo>
                  <a:lnTo>
                    <a:pt x="0" y="3"/>
                  </a:lnTo>
                  <a:close/>
                </a:path>
              </a:pathLst>
            </a:custGeom>
            <a:solidFill>
              <a:srgbClr val="1F1A17"/>
            </a:solidFill>
            <a:ln w="9525">
              <a:noFill/>
              <a:round/>
              <a:headEnd/>
              <a:tailEnd/>
            </a:ln>
          </p:spPr>
          <p:txBody>
            <a:bodyPr/>
            <a:lstStyle/>
            <a:p>
              <a:endParaRPr lang="en-US"/>
            </a:p>
          </p:txBody>
        </p:sp>
        <p:sp>
          <p:nvSpPr>
            <p:cNvPr id="5785" name="Freeform 1689"/>
            <p:cNvSpPr>
              <a:spLocks/>
            </p:cNvSpPr>
            <p:nvPr/>
          </p:nvSpPr>
          <p:spPr bwMode="auto">
            <a:xfrm>
              <a:off x="1119" y="2991"/>
              <a:ext cx="57" cy="31"/>
            </a:xfrm>
            <a:custGeom>
              <a:avLst/>
              <a:gdLst/>
              <a:ahLst/>
              <a:cxnLst>
                <a:cxn ang="0">
                  <a:pos x="0" y="6"/>
                </a:cxn>
                <a:cxn ang="0">
                  <a:pos x="3" y="8"/>
                </a:cxn>
                <a:cxn ang="0">
                  <a:pos x="12" y="10"/>
                </a:cxn>
                <a:cxn ang="0">
                  <a:pos x="18" y="6"/>
                </a:cxn>
                <a:cxn ang="0">
                  <a:pos x="23" y="6"/>
                </a:cxn>
                <a:cxn ang="0">
                  <a:pos x="27" y="5"/>
                </a:cxn>
                <a:cxn ang="0">
                  <a:pos x="28" y="0"/>
                </a:cxn>
                <a:cxn ang="0">
                  <a:pos x="30" y="5"/>
                </a:cxn>
                <a:cxn ang="0">
                  <a:pos x="32" y="10"/>
                </a:cxn>
                <a:cxn ang="0">
                  <a:pos x="37" y="10"/>
                </a:cxn>
                <a:cxn ang="0">
                  <a:pos x="42" y="11"/>
                </a:cxn>
                <a:cxn ang="0">
                  <a:pos x="50" y="10"/>
                </a:cxn>
                <a:cxn ang="0">
                  <a:pos x="57" y="8"/>
                </a:cxn>
                <a:cxn ang="0">
                  <a:pos x="57" y="16"/>
                </a:cxn>
                <a:cxn ang="0">
                  <a:pos x="57" y="25"/>
                </a:cxn>
                <a:cxn ang="0">
                  <a:pos x="55" y="21"/>
                </a:cxn>
                <a:cxn ang="0">
                  <a:pos x="54" y="20"/>
                </a:cxn>
                <a:cxn ang="0">
                  <a:pos x="52" y="21"/>
                </a:cxn>
                <a:cxn ang="0">
                  <a:pos x="50" y="25"/>
                </a:cxn>
                <a:cxn ang="0">
                  <a:pos x="49" y="21"/>
                </a:cxn>
                <a:cxn ang="0">
                  <a:pos x="47" y="16"/>
                </a:cxn>
                <a:cxn ang="0">
                  <a:pos x="44" y="20"/>
                </a:cxn>
                <a:cxn ang="0">
                  <a:pos x="42" y="23"/>
                </a:cxn>
                <a:cxn ang="0">
                  <a:pos x="40" y="21"/>
                </a:cxn>
                <a:cxn ang="0">
                  <a:pos x="38" y="20"/>
                </a:cxn>
                <a:cxn ang="0">
                  <a:pos x="37" y="20"/>
                </a:cxn>
                <a:cxn ang="0">
                  <a:pos x="35" y="20"/>
                </a:cxn>
                <a:cxn ang="0">
                  <a:pos x="32" y="25"/>
                </a:cxn>
                <a:cxn ang="0">
                  <a:pos x="28" y="28"/>
                </a:cxn>
                <a:cxn ang="0">
                  <a:pos x="28" y="20"/>
                </a:cxn>
                <a:cxn ang="0">
                  <a:pos x="27" y="11"/>
                </a:cxn>
                <a:cxn ang="0">
                  <a:pos x="25" y="11"/>
                </a:cxn>
                <a:cxn ang="0">
                  <a:pos x="25" y="13"/>
                </a:cxn>
                <a:cxn ang="0">
                  <a:pos x="23" y="16"/>
                </a:cxn>
                <a:cxn ang="0">
                  <a:pos x="23" y="20"/>
                </a:cxn>
                <a:cxn ang="0">
                  <a:pos x="23" y="26"/>
                </a:cxn>
                <a:cxn ang="0">
                  <a:pos x="23" y="31"/>
                </a:cxn>
                <a:cxn ang="0">
                  <a:pos x="20" y="26"/>
                </a:cxn>
                <a:cxn ang="0">
                  <a:pos x="18" y="23"/>
                </a:cxn>
                <a:cxn ang="0">
                  <a:pos x="18" y="18"/>
                </a:cxn>
                <a:cxn ang="0">
                  <a:pos x="17" y="11"/>
                </a:cxn>
                <a:cxn ang="0">
                  <a:pos x="17" y="16"/>
                </a:cxn>
                <a:cxn ang="0">
                  <a:pos x="15" y="21"/>
                </a:cxn>
                <a:cxn ang="0">
                  <a:pos x="12" y="18"/>
                </a:cxn>
                <a:cxn ang="0">
                  <a:pos x="8" y="15"/>
                </a:cxn>
                <a:cxn ang="0">
                  <a:pos x="5" y="13"/>
                </a:cxn>
                <a:cxn ang="0">
                  <a:pos x="2" y="11"/>
                </a:cxn>
                <a:cxn ang="0">
                  <a:pos x="0" y="10"/>
                </a:cxn>
                <a:cxn ang="0">
                  <a:pos x="0" y="6"/>
                </a:cxn>
              </a:cxnLst>
              <a:rect l="0" t="0" r="r" b="b"/>
              <a:pathLst>
                <a:path w="57" h="31">
                  <a:moveTo>
                    <a:pt x="0" y="6"/>
                  </a:moveTo>
                  <a:lnTo>
                    <a:pt x="3" y="8"/>
                  </a:lnTo>
                  <a:lnTo>
                    <a:pt x="12" y="10"/>
                  </a:lnTo>
                  <a:lnTo>
                    <a:pt x="18" y="6"/>
                  </a:lnTo>
                  <a:lnTo>
                    <a:pt x="23" y="6"/>
                  </a:lnTo>
                  <a:lnTo>
                    <a:pt x="27" y="5"/>
                  </a:lnTo>
                  <a:lnTo>
                    <a:pt x="28" y="0"/>
                  </a:lnTo>
                  <a:lnTo>
                    <a:pt x="30" y="5"/>
                  </a:lnTo>
                  <a:lnTo>
                    <a:pt x="32" y="10"/>
                  </a:lnTo>
                  <a:lnTo>
                    <a:pt x="37" y="10"/>
                  </a:lnTo>
                  <a:lnTo>
                    <a:pt x="42" y="11"/>
                  </a:lnTo>
                  <a:lnTo>
                    <a:pt x="50" y="10"/>
                  </a:lnTo>
                  <a:lnTo>
                    <a:pt x="57" y="8"/>
                  </a:lnTo>
                  <a:lnTo>
                    <a:pt x="57" y="16"/>
                  </a:lnTo>
                  <a:lnTo>
                    <a:pt x="57" y="25"/>
                  </a:lnTo>
                  <a:lnTo>
                    <a:pt x="55" y="21"/>
                  </a:lnTo>
                  <a:lnTo>
                    <a:pt x="54" y="20"/>
                  </a:lnTo>
                  <a:lnTo>
                    <a:pt x="52" y="21"/>
                  </a:lnTo>
                  <a:lnTo>
                    <a:pt x="50" y="25"/>
                  </a:lnTo>
                  <a:lnTo>
                    <a:pt x="49" y="21"/>
                  </a:lnTo>
                  <a:lnTo>
                    <a:pt x="47" y="16"/>
                  </a:lnTo>
                  <a:lnTo>
                    <a:pt x="44" y="20"/>
                  </a:lnTo>
                  <a:lnTo>
                    <a:pt x="42" y="23"/>
                  </a:lnTo>
                  <a:lnTo>
                    <a:pt x="40" y="21"/>
                  </a:lnTo>
                  <a:lnTo>
                    <a:pt x="38" y="20"/>
                  </a:lnTo>
                  <a:lnTo>
                    <a:pt x="37" y="20"/>
                  </a:lnTo>
                  <a:lnTo>
                    <a:pt x="35" y="20"/>
                  </a:lnTo>
                  <a:lnTo>
                    <a:pt x="32" y="25"/>
                  </a:lnTo>
                  <a:lnTo>
                    <a:pt x="28" y="28"/>
                  </a:lnTo>
                  <a:lnTo>
                    <a:pt x="28" y="20"/>
                  </a:lnTo>
                  <a:lnTo>
                    <a:pt x="27" y="11"/>
                  </a:lnTo>
                  <a:lnTo>
                    <a:pt x="25" y="11"/>
                  </a:lnTo>
                  <a:lnTo>
                    <a:pt x="25" y="13"/>
                  </a:lnTo>
                  <a:lnTo>
                    <a:pt x="23" y="16"/>
                  </a:lnTo>
                  <a:lnTo>
                    <a:pt x="23" y="20"/>
                  </a:lnTo>
                  <a:lnTo>
                    <a:pt x="23" y="26"/>
                  </a:lnTo>
                  <a:lnTo>
                    <a:pt x="23" y="31"/>
                  </a:lnTo>
                  <a:lnTo>
                    <a:pt x="20" y="26"/>
                  </a:lnTo>
                  <a:lnTo>
                    <a:pt x="18" y="23"/>
                  </a:lnTo>
                  <a:lnTo>
                    <a:pt x="18" y="18"/>
                  </a:lnTo>
                  <a:lnTo>
                    <a:pt x="17" y="11"/>
                  </a:lnTo>
                  <a:lnTo>
                    <a:pt x="17" y="16"/>
                  </a:lnTo>
                  <a:lnTo>
                    <a:pt x="15" y="21"/>
                  </a:lnTo>
                  <a:lnTo>
                    <a:pt x="12" y="18"/>
                  </a:lnTo>
                  <a:lnTo>
                    <a:pt x="8" y="15"/>
                  </a:lnTo>
                  <a:lnTo>
                    <a:pt x="5" y="13"/>
                  </a:lnTo>
                  <a:lnTo>
                    <a:pt x="2" y="11"/>
                  </a:lnTo>
                  <a:lnTo>
                    <a:pt x="0" y="10"/>
                  </a:lnTo>
                  <a:lnTo>
                    <a:pt x="0" y="6"/>
                  </a:lnTo>
                  <a:close/>
                </a:path>
              </a:pathLst>
            </a:custGeom>
            <a:solidFill>
              <a:srgbClr val="1F1A17"/>
            </a:solidFill>
            <a:ln w="9525">
              <a:noFill/>
              <a:round/>
              <a:headEnd/>
              <a:tailEnd/>
            </a:ln>
          </p:spPr>
          <p:txBody>
            <a:bodyPr/>
            <a:lstStyle/>
            <a:p>
              <a:endParaRPr lang="en-US"/>
            </a:p>
          </p:txBody>
        </p:sp>
        <p:sp>
          <p:nvSpPr>
            <p:cNvPr id="5786" name="Freeform 1690"/>
            <p:cNvSpPr>
              <a:spLocks/>
            </p:cNvSpPr>
            <p:nvPr/>
          </p:nvSpPr>
          <p:spPr bwMode="auto">
            <a:xfrm>
              <a:off x="1201" y="2934"/>
              <a:ext cx="27" cy="58"/>
            </a:xfrm>
            <a:custGeom>
              <a:avLst/>
              <a:gdLst/>
              <a:ahLst/>
              <a:cxnLst>
                <a:cxn ang="0">
                  <a:pos x="20" y="0"/>
                </a:cxn>
                <a:cxn ang="0">
                  <a:pos x="17" y="10"/>
                </a:cxn>
                <a:cxn ang="0">
                  <a:pos x="23" y="6"/>
                </a:cxn>
                <a:cxn ang="0">
                  <a:pos x="20" y="11"/>
                </a:cxn>
                <a:cxn ang="0">
                  <a:pos x="18" y="18"/>
                </a:cxn>
                <a:cxn ang="0">
                  <a:pos x="15" y="31"/>
                </a:cxn>
                <a:cxn ang="0">
                  <a:pos x="8" y="43"/>
                </a:cxn>
                <a:cxn ang="0">
                  <a:pos x="3" y="52"/>
                </a:cxn>
                <a:cxn ang="0">
                  <a:pos x="0" y="58"/>
                </a:cxn>
                <a:cxn ang="0">
                  <a:pos x="7" y="55"/>
                </a:cxn>
                <a:cxn ang="0">
                  <a:pos x="8" y="58"/>
                </a:cxn>
                <a:cxn ang="0">
                  <a:pos x="12" y="53"/>
                </a:cxn>
                <a:cxn ang="0">
                  <a:pos x="13" y="41"/>
                </a:cxn>
                <a:cxn ang="0">
                  <a:pos x="17" y="40"/>
                </a:cxn>
                <a:cxn ang="0">
                  <a:pos x="23" y="33"/>
                </a:cxn>
                <a:cxn ang="0">
                  <a:pos x="27" y="28"/>
                </a:cxn>
                <a:cxn ang="0">
                  <a:pos x="27" y="25"/>
                </a:cxn>
                <a:cxn ang="0">
                  <a:pos x="20" y="25"/>
                </a:cxn>
                <a:cxn ang="0">
                  <a:pos x="27" y="15"/>
                </a:cxn>
                <a:cxn ang="0">
                  <a:pos x="23" y="13"/>
                </a:cxn>
                <a:cxn ang="0">
                  <a:pos x="25" y="3"/>
                </a:cxn>
                <a:cxn ang="0">
                  <a:pos x="20" y="0"/>
                </a:cxn>
              </a:cxnLst>
              <a:rect l="0" t="0" r="r" b="b"/>
              <a:pathLst>
                <a:path w="27" h="58">
                  <a:moveTo>
                    <a:pt x="20" y="0"/>
                  </a:moveTo>
                  <a:lnTo>
                    <a:pt x="17" y="10"/>
                  </a:lnTo>
                  <a:lnTo>
                    <a:pt x="23" y="6"/>
                  </a:lnTo>
                  <a:lnTo>
                    <a:pt x="20" y="11"/>
                  </a:lnTo>
                  <a:lnTo>
                    <a:pt x="18" y="18"/>
                  </a:lnTo>
                  <a:lnTo>
                    <a:pt x="15" y="31"/>
                  </a:lnTo>
                  <a:lnTo>
                    <a:pt x="8" y="43"/>
                  </a:lnTo>
                  <a:lnTo>
                    <a:pt x="3" y="52"/>
                  </a:lnTo>
                  <a:lnTo>
                    <a:pt x="0" y="58"/>
                  </a:lnTo>
                  <a:lnTo>
                    <a:pt x="7" y="55"/>
                  </a:lnTo>
                  <a:lnTo>
                    <a:pt x="8" y="58"/>
                  </a:lnTo>
                  <a:lnTo>
                    <a:pt x="12" y="53"/>
                  </a:lnTo>
                  <a:lnTo>
                    <a:pt x="13" y="41"/>
                  </a:lnTo>
                  <a:lnTo>
                    <a:pt x="17" y="40"/>
                  </a:lnTo>
                  <a:lnTo>
                    <a:pt x="23" y="33"/>
                  </a:lnTo>
                  <a:lnTo>
                    <a:pt x="27" y="28"/>
                  </a:lnTo>
                  <a:lnTo>
                    <a:pt x="27" y="25"/>
                  </a:lnTo>
                  <a:lnTo>
                    <a:pt x="20" y="25"/>
                  </a:lnTo>
                  <a:lnTo>
                    <a:pt x="27" y="15"/>
                  </a:lnTo>
                  <a:lnTo>
                    <a:pt x="23" y="13"/>
                  </a:lnTo>
                  <a:lnTo>
                    <a:pt x="25" y="3"/>
                  </a:lnTo>
                  <a:lnTo>
                    <a:pt x="20" y="0"/>
                  </a:lnTo>
                  <a:close/>
                </a:path>
              </a:pathLst>
            </a:custGeom>
            <a:solidFill>
              <a:srgbClr val="1F1A17"/>
            </a:solidFill>
            <a:ln w="9525">
              <a:noFill/>
              <a:round/>
              <a:headEnd/>
              <a:tailEnd/>
            </a:ln>
          </p:spPr>
          <p:txBody>
            <a:bodyPr/>
            <a:lstStyle/>
            <a:p>
              <a:endParaRPr lang="en-US"/>
            </a:p>
          </p:txBody>
        </p:sp>
        <p:sp>
          <p:nvSpPr>
            <p:cNvPr id="5787" name="Freeform 1691"/>
            <p:cNvSpPr>
              <a:spLocks/>
            </p:cNvSpPr>
            <p:nvPr/>
          </p:nvSpPr>
          <p:spPr bwMode="auto">
            <a:xfrm>
              <a:off x="1179" y="2996"/>
              <a:ext cx="20" cy="21"/>
            </a:xfrm>
            <a:custGeom>
              <a:avLst/>
              <a:gdLst/>
              <a:ahLst/>
              <a:cxnLst>
                <a:cxn ang="0">
                  <a:pos x="0" y="10"/>
                </a:cxn>
                <a:cxn ang="0">
                  <a:pos x="4" y="21"/>
                </a:cxn>
                <a:cxn ang="0">
                  <a:pos x="5" y="16"/>
                </a:cxn>
                <a:cxn ang="0">
                  <a:pos x="7" y="13"/>
                </a:cxn>
                <a:cxn ang="0">
                  <a:pos x="9" y="16"/>
                </a:cxn>
                <a:cxn ang="0">
                  <a:pos x="10" y="18"/>
                </a:cxn>
                <a:cxn ang="0">
                  <a:pos x="10" y="13"/>
                </a:cxn>
                <a:cxn ang="0">
                  <a:pos x="14" y="8"/>
                </a:cxn>
                <a:cxn ang="0">
                  <a:pos x="19" y="8"/>
                </a:cxn>
                <a:cxn ang="0">
                  <a:pos x="20" y="8"/>
                </a:cxn>
                <a:cxn ang="0">
                  <a:pos x="15" y="0"/>
                </a:cxn>
                <a:cxn ang="0">
                  <a:pos x="12" y="3"/>
                </a:cxn>
                <a:cxn ang="0">
                  <a:pos x="9" y="1"/>
                </a:cxn>
                <a:cxn ang="0">
                  <a:pos x="9" y="8"/>
                </a:cxn>
                <a:cxn ang="0">
                  <a:pos x="7" y="5"/>
                </a:cxn>
                <a:cxn ang="0">
                  <a:pos x="4" y="5"/>
                </a:cxn>
                <a:cxn ang="0">
                  <a:pos x="0" y="8"/>
                </a:cxn>
                <a:cxn ang="0">
                  <a:pos x="0" y="10"/>
                </a:cxn>
              </a:cxnLst>
              <a:rect l="0" t="0" r="r" b="b"/>
              <a:pathLst>
                <a:path w="20" h="21">
                  <a:moveTo>
                    <a:pt x="0" y="10"/>
                  </a:moveTo>
                  <a:lnTo>
                    <a:pt x="4" y="21"/>
                  </a:lnTo>
                  <a:lnTo>
                    <a:pt x="5" y="16"/>
                  </a:lnTo>
                  <a:lnTo>
                    <a:pt x="7" y="13"/>
                  </a:lnTo>
                  <a:lnTo>
                    <a:pt x="9" y="16"/>
                  </a:lnTo>
                  <a:lnTo>
                    <a:pt x="10" y="18"/>
                  </a:lnTo>
                  <a:lnTo>
                    <a:pt x="10" y="13"/>
                  </a:lnTo>
                  <a:lnTo>
                    <a:pt x="14" y="8"/>
                  </a:lnTo>
                  <a:lnTo>
                    <a:pt x="19" y="8"/>
                  </a:lnTo>
                  <a:lnTo>
                    <a:pt x="20" y="8"/>
                  </a:lnTo>
                  <a:lnTo>
                    <a:pt x="15" y="0"/>
                  </a:lnTo>
                  <a:lnTo>
                    <a:pt x="12" y="3"/>
                  </a:lnTo>
                  <a:lnTo>
                    <a:pt x="9" y="1"/>
                  </a:lnTo>
                  <a:lnTo>
                    <a:pt x="9" y="8"/>
                  </a:lnTo>
                  <a:lnTo>
                    <a:pt x="7" y="5"/>
                  </a:lnTo>
                  <a:lnTo>
                    <a:pt x="4" y="5"/>
                  </a:lnTo>
                  <a:lnTo>
                    <a:pt x="0" y="8"/>
                  </a:lnTo>
                  <a:lnTo>
                    <a:pt x="0" y="10"/>
                  </a:lnTo>
                  <a:close/>
                </a:path>
              </a:pathLst>
            </a:custGeom>
            <a:solidFill>
              <a:srgbClr val="1F1A17"/>
            </a:solidFill>
            <a:ln w="9525">
              <a:noFill/>
              <a:round/>
              <a:headEnd/>
              <a:tailEnd/>
            </a:ln>
          </p:spPr>
          <p:txBody>
            <a:bodyPr/>
            <a:lstStyle/>
            <a:p>
              <a:endParaRPr lang="en-US"/>
            </a:p>
          </p:txBody>
        </p:sp>
        <p:sp>
          <p:nvSpPr>
            <p:cNvPr id="5788" name="Freeform 1692"/>
            <p:cNvSpPr>
              <a:spLocks/>
            </p:cNvSpPr>
            <p:nvPr/>
          </p:nvSpPr>
          <p:spPr bwMode="auto">
            <a:xfrm>
              <a:off x="990" y="2940"/>
              <a:ext cx="54" cy="35"/>
            </a:xfrm>
            <a:custGeom>
              <a:avLst/>
              <a:gdLst/>
              <a:ahLst/>
              <a:cxnLst>
                <a:cxn ang="0">
                  <a:pos x="0" y="0"/>
                </a:cxn>
                <a:cxn ang="0">
                  <a:pos x="7" y="9"/>
                </a:cxn>
                <a:cxn ang="0">
                  <a:pos x="14" y="15"/>
                </a:cxn>
                <a:cxn ang="0">
                  <a:pos x="14" y="12"/>
                </a:cxn>
                <a:cxn ang="0">
                  <a:pos x="12" y="10"/>
                </a:cxn>
                <a:cxn ang="0">
                  <a:pos x="20" y="19"/>
                </a:cxn>
                <a:cxn ang="0">
                  <a:pos x="30" y="25"/>
                </a:cxn>
                <a:cxn ang="0">
                  <a:pos x="35" y="27"/>
                </a:cxn>
                <a:cxn ang="0">
                  <a:pos x="40" y="29"/>
                </a:cxn>
                <a:cxn ang="0">
                  <a:pos x="45" y="29"/>
                </a:cxn>
                <a:cxn ang="0">
                  <a:pos x="49" y="25"/>
                </a:cxn>
                <a:cxn ang="0">
                  <a:pos x="52" y="29"/>
                </a:cxn>
                <a:cxn ang="0">
                  <a:pos x="54" y="32"/>
                </a:cxn>
                <a:cxn ang="0">
                  <a:pos x="51" y="34"/>
                </a:cxn>
                <a:cxn ang="0">
                  <a:pos x="44" y="35"/>
                </a:cxn>
                <a:cxn ang="0">
                  <a:pos x="35" y="34"/>
                </a:cxn>
                <a:cxn ang="0">
                  <a:pos x="29" y="32"/>
                </a:cxn>
                <a:cxn ang="0">
                  <a:pos x="22" y="32"/>
                </a:cxn>
                <a:cxn ang="0">
                  <a:pos x="17" y="32"/>
                </a:cxn>
                <a:cxn ang="0">
                  <a:pos x="22" y="30"/>
                </a:cxn>
                <a:cxn ang="0">
                  <a:pos x="25" y="27"/>
                </a:cxn>
                <a:cxn ang="0">
                  <a:pos x="19" y="24"/>
                </a:cxn>
                <a:cxn ang="0">
                  <a:pos x="12" y="24"/>
                </a:cxn>
                <a:cxn ang="0">
                  <a:pos x="15" y="22"/>
                </a:cxn>
                <a:cxn ang="0">
                  <a:pos x="17" y="20"/>
                </a:cxn>
                <a:cxn ang="0">
                  <a:pos x="10" y="19"/>
                </a:cxn>
                <a:cxn ang="0">
                  <a:pos x="7" y="14"/>
                </a:cxn>
                <a:cxn ang="0">
                  <a:pos x="4" y="9"/>
                </a:cxn>
                <a:cxn ang="0">
                  <a:pos x="0" y="0"/>
                </a:cxn>
              </a:cxnLst>
              <a:rect l="0" t="0" r="r" b="b"/>
              <a:pathLst>
                <a:path w="54" h="35">
                  <a:moveTo>
                    <a:pt x="0" y="0"/>
                  </a:moveTo>
                  <a:lnTo>
                    <a:pt x="7" y="9"/>
                  </a:lnTo>
                  <a:lnTo>
                    <a:pt x="14" y="15"/>
                  </a:lnTo>
                  <a:lnTo>
                    <a:pt x="14" y="12"/>
                  </a:lnTo>
                  <a:lnTo>
                    <a:pt x="12" y="10"/>
                  </a:lnTo>
                  <a:lnTo>
                    <a:pt x="20" y="19"/>
                  </a:lnTo>
                  <a:lnTo>
                    <a:pt x="30" y="25"/>
                  </a:lnTo>
                  <a:lnTo>
                    <a:pt x="35" y="27"/>
                  </a:lnTo>
                  <a:lnTo>
                    <a:pt x="40" y="29"/>
                  </a:lnTo>
                  <a:lnTo>
                    <a:pt x="45" y="29"/>
                  </a:lnTo>
                  <a:lnTo>
                    <a:pt x="49" y="25"/>
                  </a:lnTo>
                  <a:lnTo>
                    <a:pt x="52" y="29"/>
                  </a:lnTo>
                  <a:lnTo>
                    <a:pt x="54" y="32"/>
                  </a:lnTo>
                  <a:lnTo>
                    <a:pt x="51" y="34"/>
                  </a:lnTo>
                  <a:lnTo>
                    <a:pt x="44" y="35"/>
                  </a:lnTo>
                  <a:lnTo>
                    <a:pt x="35" y="34"/>
                  </a:lnTo>
                  <a:lnTo>
                    <a:pt x="29" y="32"/>
                  </a:lnTo>
                  <a:lnTo>
                    <a:pt x="22" y="32"/>
                  </a:lnTo>
                  <a:lnTo>
                    <a:pt x="17" y="32"/>
                  </a:lnTo>
                  <a:lnTo>
                    <a:pt x="22" y="30"/>
                  </a:lnTo>
                  <a:lnTo>
                    <a:pt x="25" y="27"/>
                  </a:lnTo>
                  <a:lnTo>
                    <a:pt x="19" y="24"/>
                  </a:lnTo>
                  <a:lnTo>
                    <a:pt x="12" y="24"/>
                  </a:lnTo>
                  <a:lnTo>
                    <a:pt x="15" y="22"/>
                  </a:lnTo>
                  <a:lnTo>
                    <a:pt x="17" y="20"/>
                  </a:lnTo>
                  <a:lnTo>
                    <a:pt x="10" y="19"/>
                  </a:lnTo>
                  <a:lnTo>
                    <a:pt x="7" y="14"/>
                  </a:lnTo>
                  <a:lnTo>
                    <a:pt x="4" y="9"/>
                  </a:lnTo>
                  <a:lnTo>
                    <a:pt x="0" y="0"/>
                  </a:lnTo>
                  <a:close/>
                </a:path>
              </a:pathLst>
            </a:custGeom>
            <a:solidFill>
              <a:srgbClr val="1F1A17"/>
            </a:solidFill>
            <a:ln w="9525">
              <a:noFill/>
              <a:round/>
              <a:headEnd/>
              <a:tailEnd/>
            </a:ln>
          </p:spPr>
          <p:txBody>
            <a:bodyPr/>
            <a:lstStyle/>
            <a:p>
              <a:endParaRPr lang="en-US"/>
            </a:p>
          </p:txBody>
        </p:sp>
        <p:sp>
          <p:nvSpPr>
            <p:cNvPr id="5789" name="Freeform 1693"/>
            <p:cNvSpPr>
              <a:spLocks/>
            </p:cNvSpPr>
            <p:nvPr/>
          </p:nvSpPr>
          <p:spPr bwMode="auto">
            <a:xfrm>
              <a:off x="1030" y="2917"/>
              <a:ext cx="29" cy="45"/>
            </a:xfrm>
            <a:custGeom>
              <a:avLst/>
              <a:gdLst/>
              <a:ahLst/>
              <a:cxnLst>
                <a:cxn ang="0">
                  <a:pos x="2" y="0"/>
                </a:cxn>
                <a:cxn ang="0">
                  <a:pos x="0" y="3"/>
                </a:cxn>
                <a:cxn ang="0">
                  <a:pos x="2" y="8"/>
                </a:cxn>
                <a:cxn ang="0">
                  <a:pos x="5" y="12"/>
                </a:cxn>
                <a:cxn ang="0">
                  <a:pos x="7" y="13"/>
                </a:cxn>
                <a:cxn ang="0">
                  <a:pos x="9" y="22"/>
                </a:cxn>
                <a:cxn ang="0">
                  <a:pos x="11" y="27"/>
                </a:cxn>
                <a:cxn ang="0">
                  <a:pos x="16" y="32"/>
                </a:cxn>
                <a:cxn ang="0">
                  <a:pos x="19" y="37"/>
                </a:cxn>
                <a:cxn ang="0">
                  <a:pos x="21" y="40"/>
                </a:cxn>
                <a:cxn ang="0">
                  <a:pos x="22" y="43"/>
                </a:cxn>
                <a:cxn ang="0">
                  <a:pos x="22" y="45"/>
                </a:cxn>
                <a:cxn ang="0">
                  <a:pos x="26" y="45"/>
                </a:cxn>
                <a:cxn ang="0">
                  <a:pos x="24" y="37"/>
                </a:cxn>
                <a:cxn ang="0">
                  <a:pos x="21" y="28"/>
                </a:cxn>
                <a:cxn ang="0">
                  <a:pos x="22" y="28"/>
                </a:cxn>
                <a:cxn ang="0">
                  <a:pos x="24" y="28"/>
                </a:cxn>
                <a:cxn ang="0">
                  <a:pos x="22" y="27"/>
                </a:cxn>
                <a:cxn ang="0">
                  <a:pos x="21" y="23"/>
                </a:cxn>
                <a:cxn ang="0">
                  <a:pos x="22" y="22"/>
                </a:cxn>
                <a:cxn ang="0">
                  <a:pos x="26" y="20"/>
                </a:cxn>
                <a:cxn ang="0">
                  <a:pos x="27" y="17"/>
                </a:cxn>
                <a:cxn ang="0">
                  <a:pos x="29" y="12"/>
                </a:cxn>
                <a:cxn ang="0">
                  <a:pos x="22" y="15"/>
                </a:cxn>
                <a:cxn ang="0">
                  <a:pos x="17" y="17"/>
                </a:cxn>
                <a:cxn ang="0">
                  <a:pos x="12" y="17"/>
                </a:cxn>
                <a:cxn ang="0">
                  <a:pos x="7" y="12"/>
                </a:cxn>
                <a:cxn ang="0">
                  <a:pos x="7" y="7"/>
                </a:cxn>
                <a:cxn ang="0">
                  <a:pos x="7" y="2"/>
                </a:cxn>
                <a:cxn ang="0">
                  <a:pos x="4" y="2"/>
                </a:cxn>
                <a:cxn ang="0">
                  <a:pos x="2" y="0"/>
                </a:cxn>
              </a:cxnLst>
              <a:rect l="0" t="0" r="r" b="b"/>
              <a:pathLst>
                <a:path w="29" h="45">
                  <a:moveTo>
                    <a:pt x="2" y="0"/>
                  </a:moveTo>
                  <a:lnTo>
                    <a:pt x="0" y="3"/>
                  </a:lnTo>
                  <a:lnTo>
                    <a:pt x="2" y="8"/>
                  </a:lnTo>
                  <a:lnTo>
                    <a:pt x="5" y="12"/>
                  </a:lnTo>
                  <a:lnTo>
                    <a:pt x="7" y="13"/>
                  </a:lnTo>
                  <a:lnTo>
                    <a:pt x="9" y="22"/>
                  </a:lnTo>
                  <a:lnTo>
                    <a:pt x="11" y="27"/>
                  </a:lnTo>
                  <a:lnTo>
                    <a:pt x="16" y="32"/>
                  </a:lnTo>
                  <a:lnTo>
                    <a:pt x="19" y="37"/>
                  </a:lnTo>
                  <a:lnTo>
                    <a:pt x="21" y="40"/>
                  </a:lnTo>
                  <a:lnTo>
                    <a:pt x="22" y="43"/>
                  </a:lnTo>
                  <a:lnTo>
                    <a:pt x="22" y="45"/>
                  </a:lnTo>
                  <a:lnTo>
                    <a:pt x="26" y="45"/>
                  </a:lnTo>
                  <a:lnTo>
                    <a:pt x="24" y="37"/>
                  </a:lnTo>
                  <a:lnTo>
                    <a:pt x="21" y="28"/>
                  </a:lnTo>
                  <a:lnTo>
                    <a:pt x="22" y="28"/>
                  </a:lnTo>
                  <a:lnTo>
                    <a:pt x="24" y="28"/>
                  </a:lnTo>
                  <a:lnTo>
                    <a:pt x="22" y="27"/>
                  </a:lnTo>
                  <a:lnTo>
                    <a:pt x="21" y="23"/>
                  </a:lnTo>
                  <a:lnTo>
                    <a:pt x="22" y="22"/>
                  </a:lnTo>
                  <a:lnTo>
                    <a:pt x="26" y="20"/>
                  </a:lnTo>
                  <a:lnTo>
                    <a:pt x="27" y="17"/>
                  </a:lnTo>
                  <a:lnTo>
                    <a:pt x="29" y="12"/>
                  </a:lnTo>
                  <a:lnTo>
                    <a:pt x="22" y="15"/>
                  </a:lnTo>
                  <a:lnTo>
                    <a:pt x="17" y="17"/>
                  </a:lnTo>
                  <a:lnTo>
                    <a:pt x="12" y="17"/>
                  </a:lnTo>
                  <a:lnTo>
                    <a:pt x="7" y="12"/>
                  </a:lnTo>
                  <a:lnTo>
                    <a:pt x="7" y="7"/>
                  </a:lnTo>
                  <a:lnTo>
                    <a:pt x="7" y="2"/>
                  </a:lnTo>
                  <a:lnTo>
                    <a:pt x="4" y="2"/>
                  </a:lnTo>
                  <a:lnTo>
                    <a:pt x="2" y="0"/>
                  </a:lnTo>
                  <a:close/>
                </a:path>
              </a:pathLst>
            </a:custGeom>
            <a:solidFill>
              <a:srgbClr val="1F1A17"/>
            </a:solidFill>
            <a:ln w="9525">
              <a:noFill/>
              <a:round/>
              <a:headEnd/>
              <a:tailEnd/>
            </a:ln>
          </p:spPr>
          <p:txBody>
            <a:bodyPr/>
            <a:lstStyle/>
            <a:p>
              <a:endParaRPr lang="en-US"/>
            </a:p>
          </p:txBody>
        </p:sp>
        <p:sp>
          <p:nvSpPr>
            <p:cNvPr id="5790" name="Freeform 1694"/>
            <p:cNvSpPr>
              <a:spLocks/>
            </p:cNvSpPr>
            <p:nvPr/>
          </p:nvSpPr>
          <p:spPr bwMode="auto">
            <a:xfrm>
              <a:off x="1061" y="2944"/>
              <a:ext cx="21" cy="47"/>
            </a:xfrm>
            <a:custGeom>
              <a:avLst/>
              <a:gdLst/>
              <a:ahLst/>
              <a:cxnLst>
                <a:cxn ang="0">
                  <a:pos x="0" y="8"/>
                </a:cxn>
                <a:cxn ang="0">
                  <a:pos x="1" y="10"/>
                </a:cxn>
                <a:cxn ang="0">
                  <a:pos x="5" y="8"/>
                </a:cxn>
                <a:cxn ang="0">
                  <a:pos x="10" y="3"/>
                </a:cxn>
                <a:cxn ang="0">
                  <a:pos x="11" y="0"/>
                </a:cxn>
                <a:cxn ang="0">
                  <a:pos x="11" y="6"/>
                </a:cxn>
                <a:cxn ang="0">
                  <a:pos x="11" y="13"/>
                </a:cxn>
                <a:cxn ang="0">
                  <a:pos x="15" y="20"/>
                </a:cxn>
                <a:cxn ang="0">
                  <a:pos x="20" y="28"/>
                </a:cxn>
                <a:cxn ang="0">
                  <a:pos x="21" y="35"/>
                </a:cxn>
                <a:cxn ang="0">
                  <a:pos x="20" y="40"/>
                </a:cxn>
                <a:cxn ang="0">
                  <a:pos x="16" y="45"/>
                </a:cxn>
                <a:cxn ang="0">
                  <a:pos x="15" y="47"/>
                </a:cxn>
                <a:cxn ang="0">
                  <a:pos x="15" y="40"/>
                </a:cxn>
                <a:cxn ang="0">
                  <a:pos x="15" y="31"/>
                </a:cxn>
                <a:cxn ang="0">
                  <a:pos x="10" y="26"/>
                </a:cxn>
                <a:cxn ang="0">
                  <a:pos x="5" y="21"/>
                </a:cxn>
                <a:cxn ang="0">
                  <a:pos x="5" y="20"/>
                </a:cxn>
                <a:cxn ang="0">
                  <a:pos x="3" y="15"/>
                </a:cxn>
                <a:cxn ang="0">
                  <a:pos x="1" y="10"/>
                </a:cxn>
                <a:cxn ang="0">
                  <a:pos x="0" y="8"/>
                </a:cxn>
              </a:cxnLst>
              <a:rect l="0" t="0" r="r" b="b"/>
              <a:pathLst>
                <a:path w="21" h="47">
                  <a:moveTo>
                    <a:pt x="0" y="8"/>
                  </a:moveTo>
                  <a:lnTo>
                    <a:pt x="1" y="10"/>
                  </a:lnTo>
                  <a:lnTo>
                    <a:pt x="5" y="8"/>
                  </a:lnTo>
                  <a:lnTo>
                    <a:pt x="10" y="3"/>
                  </a:lnTo>
                  <a:lnTo>
                    <a:pt x="11" y="0"/>
                  </a:lnTo>
                  <a:lnTo>
                    <a:pt x="11" y="6"/>
                  </a:lnTo>
                  <a:lnTo>
                    <a:pt x="11" y="13"/>
                  </a:lnTo>
                  <a:lnTo>
                    <a:pt x="15" y="20"/>
                  </a:lnTo>
                  <a:lnTo>
                    <a:pt x="20" y="28"/>
                  </a:lnTo>
                  <a:lnTo>
                    <a:pt x="21" y="35"/>
                  </a:lnTo>
                  <a:lnTo>
                    <a:pt x="20" y="40"/>
                  </a:lnTo>
                  <a:lnTo>
                    <a:pt x="16" y="45"/>
                  </a:lnTo>
                  <a:lnTo>
                    <a:pt x="15" y="47"/>
                  </a:lnTo>
                  <a:lnTo>
                    <a:pt x="15" y="40"/>
                  </a:lnTo>
                  <a:lnTo>
                    <a:pt x="15" y="31"/>
                  </a:lnTo>
                  <a:lnTo>
                    <a:pt x="10" y="26"/>
                  </a:lnTo>
                  <a:lnTo>
                    <a:pt x="5" y="21"/>
                  </a:lnTo>
                  <a:lnTo>
                    <a:pt x="5" y="20"/>
                  </a:lnTo>
                  <a:lnTo>
                    <a:pt x="3" y="15"/>
                  </a:lnTo>
                  <a:lnTo>
                    <a:pt x="1" y="10"/>
                  </a:lnTo>
                  <a:lnTo>
                    <a:pt x="0" y="8"/>
                  </a:lnTo>
                  <a:close/>
                </a:path>
              </a:pathLst>
            </a:custGeom>
            <a:solidFill>
              <a:srgbClr val="1F1A17"/>
            </a:solidFill>
            <a:ln w="9525">
              <a:noFill/>
              <a:round/>
              <a:headEnd/>
              <a:tailEnd/>
            </a:ln>
          </p:spPr>
          <p:txBody>
            <a:bodyPr/>
            <a:lstStyle/>
            <a:p>
              <a:endParaRPr lang="en-US"/>
            </a:p>
          </p:txBody>
        </p:sp>
        <p:sp>
          <p:nvSpPr>
            <p:cNvPr id="5791" name="Freeform 1695"/>
            <p:cNvSpPr>
              <a:spLocks/>
            </p:cNvSpPr>
            <p:nvPr/>
          </p:nvSpPr>
          <p:spPr bwMode="auto">
            <a:xfrm>
              <a:off x="1081" y="2987"/>
              <a:ext cx="15" cy="25"/>
            </a:xfrm>
            <a:custGeom>
              <a:avLst/>
              <a:gdLst/>
              <a:ahLst/>
              <a:cxnLst>
                <a:cxn ang="0">
                  <a:pos x="1" y="0"/>
                </a:cxn>
                <a:cxn ang="0">
                  <a:pos x="3" y="0"/>
                </a:cxn>
                <a:cxn ang="0">
                  <a:pos x="6" y="0"/>
                </a:cxn>
                <a:cxn ang="0">
                  <a:pos x="10" y="5"/>
                </a:cxn>
                <a:cxn ang="0">
                  <a:pos x="11" y="12"/>
                </a:cxn>
                <a:cxn ang="0">
                  <a:pos x="15" y="19"/>
                </a:cxn>
                <a:cxn ang="0">
                  <a:pos x="15" y="25"/>
                </a:cxn>
                <a:cxn ang="0">
                  <a:pos x="13" y="24"/>
                </a:cxn>
                <a:cxn ang="0">
                  <a:pos x="11" y="22"/>
                </a:cxn>
                <a:cxn ang="0">
                  <a:pos x="10" y="17"/>
                </a:cxn>
                <a:cxn ang="0">
                  <a:pos x="6" y="15"/>
                </a:cxn>
                <a:cxn ang="0">
                  <a:pos x="3" y="15"/>
                </a:cxn>
                <a:cxn ang="0">
                  <a:pos x="0" y="19"/>
                </a:cxn>
                <a:cxn ang="0">
                  <a:pos x="1" y="10"/>
                </a:cxn>
                <a:cxn ang="0">
                  <a:pos x="1" y="0"/>
                </a:cxn>
              </a:cxnLst>
              <a:rect l="0" t="0" r="r" b="b"/>
              <a:pathLst>
                <a:path w="15" h="25">
                  <a:moveTo>
                    <a:pt x="1" y="0"/>
                  </a:moveTo>
                  <a:lnTo>
                    <a:pt x="3" y="0"/>
                  </a:lnTo>
                  <a:lnTo>
                    <a:pt x="6" y="0"/>
                  </a:lnTo>
                  <a:lnTo>
                    <a:pt x="10" y="5"/>
                  </a:lnTo>
                  <a:lnTo>
                    <a:pt x="11" y="12"/>
                  </a:lnTo>
                  <a:lnTo>
                    <a:pt x="15" y="19"/>
                  </a:lnTo>
                  <a:lnTo>
                    <a:pt x="15" y="25"/>
                  </a:lnTo>
                  <a:lnTo>
                    <a:pt x="13" y="24"/>
                  </a:lnTo>
                  <a:lnTo>
                    <a:pt x="11" y="22"/>
                  </a:lnTo>
                  <a:lnTo>
                    <a:pt x="10" y="17"/>
                  </a:lnTo>
                  <a:lnTo>
                    <a:pt x="6" y="15"/>
                  </a:lnTo>
                  <a:lnTo>
                    <a:pt x="3" y="15"/>
                  </a:lnTo>
                  <a:lnTo>
                    <a:pt x="0" y="19"/>
                  </a:lnTo>
                  <a:lnTo>
                    <a:pt x="1" y="10"/>
                  </a:lnTo>
                  <a:lnTo>
                    <a:pt x="1" y="0"/>
                  </a:lnTo>
                  <a:close/>
                </a:path>
              </a:pathLst>
            </a:custGeom>
            <a:solidFill>
              <a:srgbClr val="1F1A17"/>
            </a:solidFill>
            <a:ln w="9525">
              <a:noFill/>
              <a:round/>
              <a:headEnd/>
              <a:tailEnd/>
            </a:ln>
          </p:spPr>
          <p:txBody>
            <a:bodyPr/>
            <a:lstStyle/>
            <a:p>
              <a:endParaRPr lang="en-US"/>
            </a:p>
          </p:txBody>
        </p:sp>
        <p:sp>
          <p:nvSpPr>
            <p:cNvPr id="5792" name="Freeform 1696"/>
            <p:cNvSpPr>
              <a:spLocks/>
            </p:cNvSpPr>
            <p:nvPr/>
          </p:nvSpPr>
          <p:spPr bwMode="auto">
            <a:xfrm>
              <a:off x="1067" y="3042"/>
              <a:ext cx="30" cy="35"/>
            </a:xfrm>
            <a:custGeom>
              <a:avLst/>
              <a:gdLst/>
              <a:ahLst/>
              <a:cxnLst>
                <a:cxn ang="0">
                  <a:pos x="0" y="7"/>
                </a:cxn>
                <a:cxn ang="0">
                  <a:pos x="5" y="7"/>
                </a:cxn>
                <a:cxn ang="0">
                  <a:pos x="12" y="7"/>
                </a:cxn>
                <a:cxn ang="0">
                  <a:pos x="19" y="5"/>
                </a:cxn>
                <a:cxn ang="0">
                  <a:pos x="24" y="0"/>
                </a:cxn>
                <a:cxn ang="0">
                  <a:pos x="24" y="5"/>
                </a:cxn>
                <a:cxn ang="0">
                  <a:pos x="25" y="12"/>
                </a:cxn>
                <a:cxn ang="0">
                  <a:pos x="25" y="17"/>
                </a:cxn>
                <a:cxn ang="0">
                  <a:pos x="24" y="22"/>
                </a:cxn>
                <a:cxn ang="0">
                  <a:pos x="29" y="27"/>
                </a:cxn>
                <a:cxn ang="0">
                  <a:pos x="30" y="30"/>
                </a:cxn>
                <a:cxn ang="0">
                  <a:pos x="30" y="32"/>
                </a:cxn>
                <a:cxn ang="0">
                  <a:pos x="29" y="34"/>
                </a:cxn>
                <a:cxn ang="0">
                  <a:pos x="27" y="35"/>
                </a:cxn>
                <a:cxn ang="0">
                  <a:pos x="22" y="35"/>
                </a:cxn>
                <a:cxn ang="0">
                  <a:pos x="24" y="30"/>
                </a:cxn>
                <a:cxn ang="0">
                  <a:pos x="24" y="27"/>
                </a:cxn>
                <a:cxn ang="0">
                  <a:pos x="20" y="29"/>
                </a:cxn>
                <a:cxn ang="0">
                  <a:pos x="17" y="32"/>
                </a:cxn>
                <a:cxn ang="0">
                  <a:pos x="17" y="24"/>
                </a:cxn>
                <a:cxn ang="0">
                  <a:pos x="19" y="17"/>
                </a:cxn>
                <a:cxn ang="0">
                  <a:pos x="15" y="17"/>
                </a:cxn>
                <a:cxn ang="0">
                  <a:pos x="10" y="20"/>
                </a:cxn>
                <a:cxn ang="0">
                  <a:pos x="10" y="25"/>
                </a:cxn>
                <a:cxn ang="0">
                  <a:pos x="10" y="25"/>
                </a:cxn>
                <a:cxn ang="0">
                  <a:pos x="9" y="19"/>
                </a:cxn>
                <a:cxn ang="0">
                  <a:pos x="5" y="15"/>
                </a:cxn>
                <a:cxn ang="0">
                  <a:pos x="4" y="10"/>
                </a:cxn>
                <a:cxn ang="0">
                  <a:pos x="0" y="7"/>
                </a:cxn>
              </a:cxnLst>
              <a:rect l="0" t="0" r="r" b="b"/>
              <a:pathLst>
                <a:path w="30" h="35">
                  <a:moveTo>
                    <a:pt x="0" y="7"/>
                  </a:moveTo>
                  <a:lnTo>
                    <a:pt x="5" y="7"/>
                  </a:lnTo>
                  <a:lnTo>
                    <a:pt x="12" y="7"/>
                  </a:lnTo>
                  <a:lnTo>
                    <a:pt x="19" y="5"/>
                  </a:lnTo>
                  <a:lnTo>
                    <a:pt x="24" y="0"/>
                  </a:lnTo>
                  <a:lnTo>
                    <a:pt x="24" y="5"/>
                  </a:lnTo>
                  <a:lnTo>
                    <a:pt x="25" y="12"/>
                  </a:lnTo>
                  <a:lnTo>
                    <a:pt x="25" y="17"/>
                  </a:lnTo>
                  <a:lnTo>
                    <a:pt x="24" y="22"/>
                  </a:lnTo>
                  <a:lnTo>
                    <a:pt x="29" y="27"/>
                  </a:lnTo>
                  <a:lnTo>
                    <a:pt x="30" y="30"/>
                  </a:lnTo>
                  <a:lnTo>
                    <a:pt x="30" y="32"/>
                  </a:lnTo>
                  <a:lnTo>
                    <a:pt x="29" y="34"/>
                  </a:lnTo>
                  <a:lnTo>
                    <a:pt x="27" y="35"/>
                  </a:lnTo>
                  <a:lnTo>
                    <a:pt x="22" y="35"/>
                  </a:lnTo>
                  <a:lnTo>
                    <a:pt x="24" y="30"/>
                  </a:lnTo>
                  <a:lnTo>
                    <a:pt x="24" y="27"/>
                  </a:lnTo>
                  <a:lnTo>
                    <a:pt x="20" y="29"/>
                  </a:lnTo>
                  <a:lnTo>
                    <a:pt x="17" y="32"/>
                  </a:lnTo>
                  <a:lnTo>
                    <a:pt x="17" y="24"/>
                  </a:lnTo>
                  <a:lnTo>
                    <a:pt x="19" y="17"/>
                  </a:lnTo>
                  <a:lnTo>
                    <a:pt x="15" y="17"/>
                  </a:lnTo>
                  <a:lnTo>
                    <a:pt x="10" y="20"/>
                  </a:lnTo>
                  <a:lnTo>
                    <a:pt x="10" y="25"/>
                  </a:lnTo>
                  <a:lnTo>
                    <a:pt x="10" y="25"/>
                  </a:lnTo>
                  <a:lnTo>
                    <a:pt x="9" y="19"/>
                  </a:lnTo>
                  <a:lnTo>
                    <a:pt x="5" y="15"/>
                  </a:lnTo>
                  <a:lnTo>
                    <a:pt x="4" y="10"/>
                  </a:lnTo>
                  <a:lnTo>
                    <a:pt x="0" y="7"/>
                  </a:lnTo>
                  <a:close/>
                </a:path>
              </a:pathLst>
            </a:custGeom>
            <a:solidFill>
              <a:srgbClr val="1F1A17"/>
            </a:solidFill>
            <a:ln w="9525">
              <a:noFill/>
              <a:round/>
              <a:headEnd/>
              <a:tailEnd/>
            </a:ln>
          </p:spPr>
          <p:txBody>
            <a:bodyPr/>
            <a:lstStyle/>
            <a:p>
              <a:endParaRPr lang="en-US"/>
            </a:p>
          </p:txBody>
        </p:sp>
        <p:sp>
          <p:nvSpPr>
            <p:cNvPr id="5793" name="Freeform 1697"/>
            <p:cNvSpPr>
              <a:spLocks/>
            </p:cNvSpPr>
            <p:nvPr/>
          </p:nvSpPr>
          <p:spPr bwMode="auto">
            <a:xfrm>
              <a:off x="1111" y="3036"/>
              <a:ext cx="25" cy="18"/>
            </a:xfrm>
            <a:custGeom>
              <a:avLst/>
              <a:gdLst/>
              <a:ahLst/>
              <a:cxnLst>
                <a:cxn ang="0">
                  <a:pos x="0" y="16"/>
                </a:cxn>
                <a:cxn ang="0">
                  <a:pos x="1" y="11"/>
                </a:cxn>
                <a:cxn ang="0">
                  <a:pos x="3" y="6"/>
                </a:cxn>
                <a:cxn ang="0">
                  <a:pos x="10" y="8"/>
                </a:cxn>
                <a:cxn ang="0">
                  <a:pos x="13" y="10"/>
                </a:cxn>
                <a:cxn ang="0">
                  <a:pos x="13" y="6"/>
                </a:cxn>
                <a:cxn ang="0">
                  <a:pos x="13" y="3"/>
                </a:cxn>
                <a:cxn ang="0">
                  <a:pos x="16" y="3"/>
                </a:cxn>
                <a:cxn ang="0">
                  <a:pos x="18" y="6"/>
                </a:cxn>
                <a:cxn ang="0">
                  <a:pos x="18" y="0"/>
                </a:cxn>
                <a:cxn ang="0">
                  <a:pos x="21" y="1"/>
                </a:cxn>
                <a:cxn ang="0">
                  <a:pos x="25" y="5"/>
                </a:cxn>
                <a:cxn ang="0">
                  <a:pos x="25" y="11"/>
                </a:cxn>
                <a:cxn ang="0">
                  <a:pos x="23" y="13"/>
                </a:cxn>
                <a:cxn ang="0">
                  <a:pos x="18" y="10"/>
                </a:cxn>
                <a:cxn ang="0">
                  <a:pos x="16" y="13"/>
                </a:cxn>
                <a:cxn ang="0">
                  <a:pos x="5" y="18"/>
                </a:cxn>
                <a:cxn ang="0">
                  <a:pos x="5" y="15"/>
                </a:cxn>
                <a:cxn ang="0">
                  <a:pos x="0" y="16"/>
                </a:cxn>
              </a:cxnLst>
              <a:rect l="0" t="0" r="r" b="b"/>
              <a:pathLst>
                <a:path w="25" h="18">
                  <a:moveTo>
                    <a:pt x="0" y="16"/>
                  </a:moveTo>
                  <a:lnTo>
                    <a:pt x="1" y="11"/>
                  </a:lnTo>
                  <a:lnTo>
                    <a:pt x="3" y="6"/>
                  </a:lnTo>
                  <a:lnTo>
                    <a:pt x="10" y="8"/>
                  </a:lnTo>
                  <a:lnTo>
                    <a:pt x="13" y="10"/>
                  </a:lnTo>
                  <a:lnTo>
                    <a:pt x="13" y="6"/>
                  </a:lnTo>
                  <a:lnTo>
                    <a:pt x="13" y="3"/>
                  </a:lnTo>
                  <a:lnTo>
                    <a:pt x="16" y="3"/>
                  </a:lnTo>
                  <a:lnTo>
                    <a:pt x="18" y="6"/>
                  </a:lnTo>
                  <a:lnTo>
                    <a:pt x="18" y="0"/>
                  </a:lnTo>
                  <a:lnTo>
                    <a:pt x="21" y="1"/>
                  </a:lnTo>
                  <a:lnTo>
                    <a:pt x="25" y="5"/>
                  </a:lnTo>
                  <a:lnTo>
                    <a:pt x="25" y="11"/>
                  </a:lnTo>
                  <a:lnTo>
                    <a:pt x="23" y="13"/>
                  </a:lnTo>
                  <a:lnTo>
                    <a:pt x="18" y="10"/>
                  </a:lnTo>
                  <a:lnTo>
                    <a:pt x="16" y="13"/>
                  </a:lnTo>
                  <a:lnTo>
                    <a:pt x="5" y="18"/>
                  </a:lnTo>
                  <a:lnTo>
                    <a:pt x="5" y="15"/>
                  </a:lnTo>
                  <a:lnTo>
                    <a:pt x="0" y="16"/>
                  </a:lnTo>
                  <a:close/>
                </a:path>
              </a:pathLst>
            </a:custGeom>
            <a:solidFill>
              <a:srgbClr val="1F1A17"/>
            </a:solidFill>
            <a:ln w="9525">
              <a:noFill/>
              <a:round/>
              <a:headEnd/>
              <a:tailEnd/>
            </a:ln>
          </p:spPr>
          <p:txBody>
            <a:bodyPr/>
            <a:lstStyle/>
            <a:p>
              <a:endParaRPr lang="en-US"/>
            </a:p>
          </p:txBody>
        </p:sp>
        <p:sp>
          <p:nvSpPr>
            <p:cNvPr id="5794" name="Freeform 1698"/>
            <p:cNvSpPr>
              <a:spLocks/>
            </p:cNvSpPr>
            <p:nvPr/>
          </p:nvSpPr>
          <p:spPr bwMode="auto">
            <a:xfrm>
              <a:off x="1112" y="3061"/>
              <a:ext cx="17" cy="33"/>
            </a:xfrm>
            <a:custGeom>
              <a:avLst/>
              <a:gdLst/>
              <a:ahLst/>
              <a:cxnLst>
                <a:cxn ang="0">
                  <a:pos x="0" y="6"/>
                </a:cxn>
                <a:cxn ang="0">
                  <a:pos x="2" y="3"/>
                </a:cxn>
                <a:cxn ang="0">
                  <a:pos x="4" y="1"/>
                </a:cxn>
                <a:cxn ang="0">
                  <a:pos x="5" y="0"/>
                </a:cxn>
                <a:cxn ang="0">
                  <a:pos x="7" y="0"/>
                </a:cxn>
                <a:cxn ang="0">
                  <a:pos x="12" y="3"/>
                </a:cxn>
                <a:cxn ang="0">
                  <a:pos x="17" y="6"/>
                </a:cxn>
                <a:cxn ang="0">
                  <a:pos x="17" y="15"/>
                </a:cxn>
                <a:cxn ang="0">
                  <a:pos x="15" y="20"/>
                </a:cxn>
                <a:cxn ang="0">
                  <a:pos x="14" y="23"/>
                </a:cxn>
                <a:cxn ang="0">
                  <a:pos x="9" y="25"/>
                </a:cxn>
                <a:cxn ang="0">
                  <a:pos x="7" y="30"/>
                </a:cxn>
                <a:cxn ang="0">
                  <a:pos x="7" y="33"/>
                </a:cxn>
                <a:cxn ang="0">
                  <a:pos x="5" y="32"/>
                </a:cxn>
                <a:cxn ang="0">
                  <a:pos x="5" y="25"/>
                </a:cxn>
                <a:cxn ang="0">
                  <a:pos x="7" y="15"/>
                </a:cxn>
                <a:cxn ang="0">
                  <a:pos x="9" y="11"/>
                </a:cxn>
                <a:cxn ang="0">
                  <a:pos x="5" y="11"/>
                </a:cxn>
                <a:cxn ang="0">
                  <a:pos x="2" y="13"/>
                </a:cxn>
                <a:cxn ang="0">
                  <a:pos x="2" y="10"/>
                </a:cxn>
                <a:cxn ang="0">
                  <a:pos x="0" y="6"/>
                </a:cxn>
              </a:cxnLst>
              <a:rect l="0" t="0" r="r" b="b"/>
              <a:pathLst>
                <a:path w="17" h="33">
                  <a:moveTo>
                    <a:pt x="0" y="6"/>
                  </a:moveTo>
                  <a:lnTo>
                    <a:pt x="2" y="3"/>
                  </a:lnTo>
                  <a:lnTo>
                    <a:pt x="4" y="1"/>
                  </a:lnTo>
                  <a:lnTo>
                    <a:pt x="5" y="0"/>
                  </a:lnTo>
                  <a:lnTo>
                    <a:pt x="7" y="0"/>
                  </a:lnTo>
                  <a:lnTo>
                    <a:pt x="12" y="3"/>
                  </a:lnTo>
                  <a:lnTo>
                    <a:pt x="17" y="6"/>
                  </a:lnTo>
                  <a:lnTo>
                    <a:pt x="17" y="15"/>
                  </a:lnTo>
                  <a:lnTo>
                    <a:pt x="15" y="20"/>
                  </a:lnTo>
                  <a:lnTo>
                    <a:pt x="14" y="23"/>
                  </a:lnTo>
                  <a:lnTo>
                    <a:pt x="9" y="25"/>
                  </a:lnTo>
                  <a:lnTo>
                    <a:pt x="7" y="30"/>
                  </a:lnTo>
                  <a:lnTo>
                    <a:pt x="7" y="33"/>
                  </a:lnTo>
                  <a:lnTo>
                    <a:pt x="5" y="32"/>
                  </a:lnTo>
                  <a:lnTo>
                    <a:pt x="5" y="25"/>
                  </a:lnTo>
                  <a:lnTo>
                    <a:pt x="7" y="15"/>
                  </a:lnTo>
                  <a:lnTo>
                    <a:pt x="9" y="11"/>
                  </a:lnTo>
                  <a:lnTo>
                    <a:pt x="5" y="11"/>
                  </a:lnTo>
                  <a:lnTo>
                    <a:pt x="2" y="13"/>
                  </a:lnTo>
                  <a:lnTo>
                    <a:pt x="2" y="10"/>
                  </a:lnTo>
                  <a:lnTo>
                    <a:pt x="0" y="6"/>
                  </a:lnTo>
                  <a:close/>
                </a:path>
              </a:pathLst>
            </a:custGeom>
            <a:solidFill>
              <a:srgbClr val="1F1A17"/>
            </a:solidFill>
            <a:ln w="9525">
              <a:noFill/>
              <a:round/>
              <a:headEnd/>
              <a:tailEnd/>
            </a:ln>
          </p:spPr>
          <p:txBody>
            <a:bodyPr/>
            <a:lstStyle/>
            <a:p>
              <a:endParaRPr lang="en-US"/>
            </a:p>
          </p:txBody>
        </p:sp>
        <p:sp>
          <p:nvSpPr>
            <p:cNvPr id="5795" name="Freeform 1699"/>
            <p:cNvSpPr>
              <a:spLocks/>
            </p:cNvSpPr>
            <p:nvPr/>
          </p:nvSpPr>
          <p:spPr bwMode="auto">
            <a:xfrm>
              <a:off x="1132" y="3069"/>
              <a:ext cx="9" cy="10"/>
            </a:xfrm>
            <a:custGeom>
              <a:avLst/>
              <a:gdLst/>
              <a:ahLst/>
              <a:cxnLst>
                <a:cxn ang="0">
                  <a:pos x="0" y="0"/>
                </a:cxn>
                <a:cxn ang="0">
                  <a:pos x="0" y="5"/>
                </a:cxn>
                <a:cxn ang="0">
                  <a:pos x="4" y="10"/>
                </a:cxn>
                <a:cxn ang="0">
                  <a:pos x="7" y="10"/>
                </a:cxn>
                <a:cxn ang="0">
                  <a:pos x="9" y="10"/>
                </a:cxn>
                <a:cxn ang="0">
                  <a:pos x="9" y="7"/>
                </a:cxn>
                <a:cxn ang="0">
                  <a:pos x="5" y="2"/>
                </a:cxn>
                <a:cxn ang="0">
                  <a:pos x="2" y="0"/>
                </a:cxn>
                <a:cxn ang="0">
                  <a:pos x="0" y="0"/>
                </a:cxn>
              </a:cxnLst>
              <a:rect l="0" t="0" r="r" b="b"/>
              <a:pathLst>
                <a:path w="9" h="10">
                  <a:moveTo>
                    <a:pt x="0" y="0"/>
                  </a:moveTo>
                  <a:lnTo>
                    <a:pt x="0" y="5"/>
                  </a:lnTo>
                  <a:lnTo>
                    <a:pt x="4" y="10"/>
                  </a:lnTo>
                  <a:lnTo>
                    <a:pt x="7" y="10"/>
                  </a:lnTo>
                  <a:lnTo>
                    <a:pt x="9" y="10"/>
                  </a:lnTo>
                  <a:lnTo>
                    <a:pt x="9" y="7"/>
                  </a:lnTo>
                  <a:lnTo>
                    <a:pt x="5" y="2"/>
                  </a:lnTo>
                  <a:lnTo>
                    <a:pt x="2" y="0"/>
                  </a:lnTo>
                  <a:lnTo>
                    <a:pt x="0" y="0"/>
                  </a:lnTo>
                  <a:close/>
                </a:path>
              </a:pathLst>
            </a:custGeom>
            <a:solidFill>
              <a:srgbClr val="1F1A17"/>
            </a:solidFill>
            <a:ln w="9525">
              <a:noFill/>
              <a:round/>
              <a:headEnd/>
              <a:tailEnd/>
            </a:ln>
          </p:spPr>
          <p:txBody>
            <a:bodyPr/>
            <a:lstStyle/>
            <a:p>
              <a:endParaRPr lang="en-US"/>
            </a:p>
          </p:txBody>
        </p:sp>
        <p:sp>
          <p:nvSpPr>
            <p:cNvPr id="5796" name="Freeform 1700"/>
            <p:cNvSpPr>
              <a:spLocks/>
            </p:cNvSpPr>
            <p:nvPr/>
          </p:nvSpPr>
          <p:spPr bwMode="auto">
            <a:xfrm>
              <a:off x="1119" y="3109"/>
              <a:ext cx="25" cy="60"/>
            </a:xfrm>
            <a:custGeom>
              <a:avLst/>
              <a:gdLst/>
              <a:ahLst/>
              <a:cxnLst>
                <a:cxn ang="0">
                  <a:pos x="3" y="0"/>
                </a:cxn>
                <a:cxn ang="0">
                  <a:pos x="0" y="9"/>
                </a:cxn>
                <a:cxn ang="0">
                  <a:pos x="2" y="19"/>
                </a:cxn>
                <a:cxn ang="0">
                  <a:pos x="3" y="29"/>
                </a:cxn>
                <a:cxn ang="0">
                  <a:pos x="5" y="37"/>
                </a:cxn>
                <a:cxn ang="0">
                  <a:pos x="13" y="47"/>
                </a:cxn>
                <a:cxn ang="0">
                  <a:pos x="22" y="60"/>
                </a:cxn>
                <a:cxn ang="0">
                  <a:pos x="23" y="59"/>
                </a:cxn>
                <a:cxn ang="0">
                  <a:pos x="23" y="57"/>
                </a:cxn>
                <a:cxn ang="0">
                  <a:pos x="22" y="50"/>
                </a:cxn>
                <a:cxn ang="0">
                  <a:pos x="20" y="44"/>
                </a:cxn>
                <a:cxn ang="0">
                  <a:pos x="20" y="40"/>
                </a:cxn>
                <a:cxn ang="0">
                  <a:pos x="22" y="39"/>
                </a:cxn>
                <a:cxn ang="0">
                  <a:pos x="20" y="39"/>
                </a:cxn>
                <a:cxn ang="0">
                  <a:pos x="17" y="39"/>
                </a:cxn>
                <a:cxn ang="0">
                  <a:pos x="15" y="37"/>
                </a:cxn>
                <a:cxn ang="0">
                  <a:pos x="13" y="34"/>
                </a:cxn>
                <a:cxn ang="0">
                  <a:pos x="10" y="27"/>
                </a:cxn>
                <a:cxn ang="0">
                  <a:pos x="8" y="20"/>
                </a:cxn>
                <a:cxn ang="0">
                  <a:pos x="10" y="19"/>
                </a:cxn>
                <a:cxn ang="0">
                  <a:pos x="13" y="17"/>
                </a:cxn>
                <a:cxn ang="0">
                  <a:pos x="20" y="22"/>
                </a:cxn>
                <a:cxn ang="0">
                  <a:pos x="25" y="27"/>
                </a:cxn>
                <a:cxn ang="0">
                  <a:pos x="22" y="19"/>
                </a:cxn>
                <a:cxn ang="0">
                  <a:pos x="18" y="14"/>
                </a:cxn>
                <a:cxn ang="0">
                  <a:pos x="13" y="10"/>
                </a:cxn>
                <a:cxn ang="0">
                  <a:pos x="8" y="9"/>
                </a:cxn>
                <a:cxn ang="0">
                  <a:pos x="5" y="4"/>
                </a:cxn>
                <a:cxn ang="0">
                  <a:pos x="3" y="0"/>
                </a:cxn>
              </a:cxnLst>
              <a:rect l="0" t="0" r="r" b="b"/>
              <a:pathLst>
                <a:path w="25" h="60">
                  <a:moveTo>
                    <a:pt x="3" y="0"/>
                  </a:moveTo>
                  <a:lnTo>
                    <a:pt x="0" y="9"/>
                  </a:lnTo>
                  <a:lnTo>
                    <a:pt x="2" y="19"/>
                  </a:lnTo>
                  <a:lnTo>
                    <a:pt x="3" y="29"/>
                  </a:lnTo>
                  <a:lnTo>
                    <a:pt x="5" y="37"/>
                  </a:lnTo>
                  <a:lnTo>
                    <a:pt x="13" y="47"/>
                  </a:lnTo>
                  <a:lnTo>
                    <a:pt x="22" y="60"/>
                  </a:lnTo>
                  <a:lnTo>
                    <a:pt x="23" y="59"/>
                  </a:lnTo>
                  <a:lnTo>
                    <a:pt x="23" y="57"/>
                  </a:lnTo>
                  <a:lnTo>
                    <a:pt x="22" y="50"/>
                  </a:lnTo>
                  <a:lnTo>
                    <a:pt x="20" y="44"/>
                  </a:lnTo>
                  <a:lnTo>
                    <a:pt x="20" y="40"/>
                  </a:lnTo>
                  <a:lnTo>
                    <a:pt x="22" y="39"/>
                  </a:lnTo>
                  <a:lnTo>
                    <a:pt x="20" y="39"/>
                  </a:lnTo>
                  <a:lnTo>
                    <a:pt x="17" y="39"/>
                  </a:lnTo>
                  <a:lnTo>
                    <a:pt x="15" y="37"/>
                  </a:lnTo>
                  <a:lnTo>
                    <a:pt x="13" y="34"/>
                  </a:lnTo>
                  <a:lnTo>
                    <a:pt x="10" y="27"/>
                  </a:lnTo>
                  <a:lnTo>
                    <a:pt x="8" y="20"/>
                  </a:lnTo>
                  <a:lnTo>
                    <a:pt x="10" y="19"/>
                  </a:lnTo>
                  <a:lnTo>
                    <a:pt x="13" y="17"/>
                  </a:lnTo>
                  <a:lnTo>
                    <a:pt x="20" y="22"/>
                  </a:lnTo>
                  <a:lnTo>
                    <a:pt x="25" y="27"/>
                  </a:lnTo>
                  <a:lnTo>
                    <a:pt x="22" y="19"/>
                  </a:lnTo>
                  <a:lnTo>
                    <a:pt x="18" y="14"/>
                  </a:lnTo>
                  <a:lnTo>
                    <a:pt x="13" y="10"/>
                  </a:lnTo>
                  <a:lnTo>
                    <a:pt x="8" y="9"/>
                  </a:lnTo>
                  <a:lnTo>
                    <a:pt x="5" y="4"/>
                  </a:lnTo>
                  <a:lnTo>
                    <a:pt x="3" y="0"/>
                  </a:lnTo>
                  <a:close/>
                </a:path>
              </a:pathLst>
            </a:custGeom>
            <a:solidFill>
              <a:srgbClr val="1F1A17"/>
            </a:solidFill>
            <a:ln w="9525">
              <a:noFill/>
              <a:round/>
              <a:headEnd/>
              <a:tailEnd/>
            </a:ln>
          </p:spPr>
          <p:txBody>
            <a:bodyPr/>
            <a:lstStyle/>
            <a:p>
              <a:endParaRPr lang="en-US"/>
            </a:p>
          </p:txBody>
        </p:sp>
        <p:sp>
          <p:nvSpPr>
            <p:cNvPr id="5797" name="Freeform 1701"/>
            <p:cNvSpPr>
              <a:spLocks/>
            </p:cNvSpPr>
            <p:nvPr/>
          </p:nvSpPr>
          <p:spPr bwMode="auto">
            <a:xfrm>
              <a:off x="1163" y="3057"/>
              <a:ext cx="30" cy="9"/>
            </a:xfrm>
            <a:custGeom>
              <a:avLst/>
              <a:gdLst/>
              <a:ahLst/>
              <a:cxnLst>
                <a:cxn ang="0">
                  <a:pos x="0" y="0"/>
                </a:cxn>
                <a:cxn ang="0">
                  <a:pos x="1" y="4"/>
                </a:cxn>
                <a:cxn ang="0">
                  <a:pos x="5" y="7"/>
                </a:cxn>
                <a:cxn ang="0">
                  <a:pos x="8" y="9"/>
                </a:cxn>
                <a:cxn ang="0">
                  <a:pos x="13" y="9"/>
                </a:cxn>
                <a:cxn ang="0">
                  <a:pos x="21" y="9"/>
                </a:cxn>
                <a:cxn ang="0">
                  <a:pos x="30" y="7"/>
                </a:cxn>
                <a:cxn ang="0">
                  <a:pos x="21" y="4"/>
                </a:cxn>
                <a:cxn ang="0">
                  <a:pos x="15" y="0"/>
                </a:cxn>
                <a:cxn ang="0">
                  <a:pos x="8" y="0"/>
                </a:cxn>
                <a:cxn ang="0">
                  <a:pos x="0" y="0"/>
                </a:cxn>
              </a:cxnLst>
              <a:rect l="0" t="0" r="r" b="b"/>
              <a:pathLst>
                <a:path w="30" h="9">
                  <a:moveTo>
                    <a:pt x="0" y="0"/>
                  </a:moveTo>
                  <a:lnTo>
                    <a:pt x="1" y="4"/>
                  </a:lnTo>
                  <a:lnTo>
                    <a:pt x="5" y="7"/>
                  </a:lnTo>
                  <a:lnTo>
                    <a:pt x="8" y="9"/>
                  </a:lnTo>
                  <a:lnTo>
                    <a:pt x="13" y="9"/>
                  </a:lnTo>
                  <a:lnTo>
                    <a:pt x="21" y="9"/>
                  </a:lnTo>
                  <a:lnTo>
                    <a:pt x="30" y="7"/>
                  </a:lnTo>
                  <a:lnTo>
                    <a:pt x="21" y="4"/>
                  </a:lnTo>
                  <a:lnTo>
                    <a:pt x="15" y="0"/>
                  </a:lnTo>
                  <a:lnTo>
                    <a:pt x="8" y="0"/>
                  </a:lnTo>
                  <a:lnTo>
                    <a:pt x="0" y="0"/>
                  </a:lnTo>
                  <a:close/>
                </a:path>
              </a:pathLst>
            </a:custGeom>
            <a:solidFill>
              <a:srgbClr val="1F1A17"/>
            </a:solidFill>
            <a:ln w="9525">
              <a:noFill/>
              <a:round/>
              <a:headEnd/>
              <a:tailEnd/>
            </a:ln>
          </p:spPr>
          <p:txBody>
            <a:bodyPr/>
            <a:lstStyle/>
            <a:p>
              <a:endParaRPr lang="en-US"/>
            </a:p>
          </p:txBody>
        </p:sp>
        <p:sp>
          <p:nvSpPr>
            <p:cNvPr id="5798" name="Freeform 1702"/>
            <p:cNvSpPr>
              <a:spLocks/>
            </p:cNvSpPr>
            <p:nvPr/>
          </p:nvSpPr>
          <p:spPr bwMode="auto">
            <a:xfrm>
              <a:off x="1209" y="3072"/>
              <a:ext cx="57" cy="32"/>
            </a:xfrm>
            <a:custGeom>
              <a:avLst/>
              <a:gdLst/>
              <a:ahLst/>
              <a:cxnLst>
                <a:cxn ang="0">
                  <a:pos x="0" y="24"/>
                </a:cxn>
                <a:cxn ang="0">
                  <a:pos x="2" y="22"/>
                </a:cxn>
                <a:cxn ang="0">
                  <a:pos x="9" y="21"/>
                </a:cxn>
                <a:cxn ang="0">
                  <a:pos x="20" y="19"/>
                </a:cxn>
                <a:cxn ang="0">
                  <a:pos x="30" y="16"/>
                </a:cxn>
                <a:cxn ang="0">
                  <a:pos x="34" y="12"/>
                </a:cxn>
                <a:cxn ang="0">
                  <a:pos x="40" y="11"/>
                </a:cxn>
                <a:cxn ang="0">
                  <a:pos x="50" y="5"/>
                </a:cxn>
                <a:cxn ang="0">
                  <a:pos x="57" y="0"/>
                </a:cxn>
                <a:cxn ang="0">
                  <a:pos x="45" y="14"/>
                </a:cxn>
                <a:cxn ang="0">
                  <a:pos x="45" y="21"/>
                </a:cxn>
                <a:cxn ang="0">
                  <a:pos x="45" y="19"/>
                </a:cxn>
                <a:cxn ang="0">
                  <a:pos x="44" y="17"/>
                </a:cxn>
                <a:cxn ang="0">
                  <a:pos x="42" y="14"/>
                </a:cxn>
                <a:cxn ang="0">
                  <a:pos x="39" y="14"/>
                </a:cxn>
                <a:cxn ang="0">
                  <a:pos x="30" y="19"/>
                </a:cxn>
                <a:cxn ang="0">
                  <a:pos x="27" y="21"/>
                </a:cxn>
                <a:cxn ang="0">
                  <a:pos x="29" y="27"/>
                </a:cxn>
                <a:cxn ang="0">
                  <a:pos x="20" y="22"/>
                </a:cxn>
                <a:cxn ang="0">
                  <a:pos x="15" y="24"/>
                </a:cxn>
                <a:cxn ang="0">
                  <a:pos x="19" y="29"/>
                </a:cxn>
                <a:cxn ang="0">
                  <a:pos x="9" y="24"/>
                </a:cxn>
                <a:cxn ang="0">
                  <a:pos x="15" y="32"/>
                </a:cxn>
                <a:cxn ang="0">
                  <a:pos x="0" y="24"/>
                </a:cxn>
              </a:cxnLst>
              <a:rect l="0" t="0" r="r" b="b"/>
              <a:pathLst>
                <a:path w="57" h="32">
                  <a:moveTo>
                    <a:pt x="0" y="24"/>
                  </a:moveTo>
                  <a:lnTo>
                    <a:pt x="2" y="22"/>
                  </a:lnTo>
                  <a:lnTo>
                    <a:pt x="9" y="21"/>
                  </a:lnTo>
                  <a:lnTo>
                    <a:pt x="20" y="19"/>
                  </a:lnTo>
                  <a:lnTo>
                    <a:pt x="30" y="16"/>
                  </a:lnTo>
                  <a:lnTo>
                    <a:pt x="34" y="12"/>
                  </a:lnTo>
                  <a:lnTo>
                    <a:pt x="40" y="11"/>
                  </a:lnTo>
                  <a:lnTo>
                    <a:pt x="50" y="5"/>
                  </a:lnTo>
                  <a:lnTo>
                    <a:pt x="57" y="0"/>
                  </a:lnTo>
                  <a:lnTo>
                    <a:pt x="45" y="14"/>
                  </a:lnTo>
                  <a:lnTo>
                    <a:pt x="45" y="21"/>
                  </a:lnTo>
                  <a:lnTo>
                    <a:pt x="45" y="19"/>
                  </a:lnTo>
                  <a:lnTo>
                    <a:pt x="44" y="17"/>
                  </a:lnTo>
                  <a:lnTo>
                    <a:pt x="42" y="14"/>
                  </a:lnTo>
                  <a:lnTo>
                    <a:pt x="39" y="14"/>
                  </a:lnTo>
                  <a:lnTo>
                    <a:pt x="30" y="19"/>
                  </a:lnTo>
                  <a:lnTo>
                    <a:pt x="27" y="21"/>
                  </a:lnTo>
                  <a:lnTo>
                    <a:pt x="29" y="27"/>
                  </a:lnTo>
                  <a:lnTo>
                    <a:pt x="20" y="22"/>
                  </a:lnTo>
                  <a:lnTo>
                    <a:pt x="15" y="24"/>
                  </a:lnTo>
                  <a:lnTo>
                    <a:pt x="19" y="29"/>
                  </a:lnTo>
                  <a:lnTo>
                    <a:pt x="9" y="24"/>
                  </a:lnTo>
                  <a:lnTo>
                    <a:pt x="15" y="32"/>
                  </a:lnTo>
                  <a:lnTo>
                    <a:pt x="0" y="24"/>
                  </a:lnTo>
                  <a:close/>
                </a:path>
              </a:pathLst>
            </a:custGeom>
            <a:solidFill>
              <a:srgbClr val="1F1A17"/>
            </a:solidFill>
            <a:ln w="9525">
              <a:noFill/>
              <a:round/>
              <a:headEnd/>
              <a:tailEnd/>
            </a:ln>
          </p:spPr>
          <p:txBody>
            <a:bodyPr/>
            <a:lstStyle/>
            <a:p>
              <a:endParaRPr lang="en-US"/>
            </a:p>
          </p:txBody>
        </p:sp>
        <p:sp>
          <p:nvSpPr>
            <p:cNvPr id="5799" name="Freeform 1703"/>
            <p:cNvSpPr>
              <a:spLocks/>
            </p:cNvSpPr>
            <p:nvPr/>
          </p:nvSpPr>
          <p:spPr bwMode="auto">
            <a:xfrm>
              <a:off x="1146" y="3123"/>
              <a:ext cx="23" cy="18"/>
            </a:xfrm>
            <a:custGeom>
              <a:avLst/>
              <a:gdLst/>
              <a:ahLst/>
              <a:cxnLst>
                <a:cxn ang="0">
                  <a:pos x="0" y="6"/>
                </a:cxn>
                <a:cxn ang="0">
                  <a:pos x="5" y="13"/>
                </a:cxn>
                <a:cxn ang="0">
                  <a:pos x="10" y="18"/>
                </a:cxn>
                <a:cxn ang="0">
                  <a:pos x="11" y="11"/>
                </a:cxn>
                <a:cxn ang="0">
                  <a:pos x="13" y="5"/>
                </a:cxn>
                <a:cxn ang="0">
                  <a:pos x="23" y="3"/>
                </a:cxn>
                <a:cxn ang="0">
                  <a:pos x="22" y="0"/>
                </a:cxn>
                <a:cxn ang="0">
                  <a:pos x="17" y="0"/>
                </a:cxn>
                <a:cxn ang="0">
                  <a:pos x="10" y="0"/>
                </a:cxn>
                <a:cxn ang="0">
                  <a:pos x="8" y="5"/>
                </a:cxn>
                <a:cxn ang="0">
                  <a:pos x="8" y="8"/>
                </a:cxn>
                <a:cxn ang="0">
                  <a:pos x="6" y="5"/>
                </a:cxn>
                <a:cxn ang="0">
                  <a:pos x="6" y="3"/>
                </a:cxn>
                <a:cxn ang="0">
                  <a:pos x="3" y="5"/>
                </a:cxn>
                <a:cxn ang="0">
                  <a:pos x="0" y="6"/>
                </a:cxn>
              </a:cxnLst>
              <a:rect l="0" t="0" r="r" b="b"/>
              <a:pathLst>
                <a:path w="23" h="18">
                  <a:moveTo>
                    <a:pt x="0" y="6"/>
                  </a:moveTo>
                  <a:lnTo>
                    <a:pt x="5" y="13"/>
                  </a:lnTo>
                  <a:lnTo>
                    <a:pt x="10" y="18"/>
                  </a:lnTo>
                  <a:lnTo>
                    <a:pt x="11" y="11"/>
                  </a:lnTo>
                  <a:lnTo>
                    <a:pt x="13" y="5"/>
                  </a:lnTo>
                  <a:lnTo>
                    <a:pt x="23" y="3"/>
                  </a:lnTo>
                  <a:lnTo>
                    <a:pt x="22" y="0"/>
                  </a:lnTo>
                  <a:lnTo>
                    <a:pt x="17" y="0"/>
                  </a:lnTo>
                  <a:lnTo>
                    <a:pt x="10" y="0"/>
                  </a:lnTo>
                  <a:lnTo>
                    <a:pt x="8" y="5"/>
                  </a:lnTo>
                  <a:lnTo>
                    <a:pt x="8" y="8"/>
                  </a:lnTo>
                  <a:lnTo>
                    <a:pt x="6" y="5"/>
                  </a:lnTo>
                  <a:lnTo>
                    <a:pt x="6" y="3"/>
                  </a:lnTo>
                  <a:lnTo>
                    <a:pt x="3" y="5"/>
                  </a:lnTo>
                  <a:lnTo>
                    <a:pt x="0" y="6"/>
                  </a:lnTo>
                  <a:close/>
                </a:path>
              </a:pathLst>
            </a:custGeom>
            <a:solidFill>
              <a:srgbClr val="1F1A17"/>
            </a:solidFill>
            <a:ln w="9525">
              <a:noFill/>
              <a:round/>
              <a:headEnd/>
              <a:tailEnd/>
            </a:ln>
          </p:spPr>
          <p:txBody>
            <a:bodyPr/>
            <a:lstStyle/>
            <a:p>
              <a:endParaRPr lang="en-US"/>
            </a:p>
          </p:txBody>
        </p:sp>
        <p:sp>
          <p:nvSpPr>
            <p:cNvPr id="5800" name="Freeform 1704"/>
            <p:cNvSpPr>
              <a:spLocks/>
            </p:cNvSpPr>
            <p:nvPr/>
          </p:nvSpPr>
          <p:spPr bwMode="auto">
            <a:xfrm>
              <a:off x="1173" y="3174"/>
              <a:ext cx="35" cy="44"/>
            </a:xfrm>
            <a:custGeom>
              <a:avLst/>
              <a:gdLst/>
              <a:ahLst/>
              <a:cxnLst>
                <a:cxn ang="0">
                  <a:pos x="0" y="6"/>
                </a:cxn>
                <a:cxn ang="0">
                  <a:pos x="0" y="14"/>
                </a:cxn>
                <a:cxn ang="0">
                  <a:pos x="1" y="27"/>
                </a:cxn>
                <a:cxn ang="0">
                  <a:pos x="5" y="34"/>
                </a:cxn>
                <a:cxn ang="0">
                  <a:pos x="8" y="37"/>
                </a:cxn>
                <a:cxn ang="0">
                  <a:pos x="18" y="29"/>
                </a:cxn>
                <a:cxn ang="0">
                  <a:pos x="20" y="37"/>
                </a:cxn>
                <a:cxn ang="0">
                  <a:pos x="25" y="44"/>
                </a:cxn>
                <a:cxn ang="0">
                  <a:pos x="30" y="39"/>
                </a:cxn>
                <a:cxn ang="0">
                  <a:pos x="31" y="36"/>
                </a:cxn>
                <a:cxn ang="0">
                  <a:pos x="28" y="32"/>
                </a:cxn>
                <a:cxn ang="0">
                  <a:pos x="26" y="31"/>
                </a:cxn>
                <a:cxn ang="0">
                  <a:pos x="31" y="32"/>
                </a:cxn>
                <a:cxn ang="0">
                  <a:pos x="35" y="26"/>
                </a:cxn>
                <a:cxn ang="0">
                  <a:pos x="23" y="27"/>
                </a:cxn>
                <a:cxn ang="0">
                  <a:pos x="20" y="24"/>
                </a:cxn>
                <a:cxn ang="0">
                  <a:pos x="15" y="22"/>
                </a:cxn>
                <a:cxn ang="0">
                  <a:pos x="11" y="24"/>
                </a:cxn>
                <a:cxn ang="0">
                  <a:pos x="10" y="24"/>
                </a:cxn>
                <a:cxn ang="0">
                  <a:pos x="10" y="22"/>
                </a:cxn>
                <a:cxn ang="0">
                  <a:pos x="11" y="19"/>
                </a:cxn>
                <a:cxn ang="0">
                  <a:pos x="13" y="16"/>
                </a:cxn>
                <a:cxn ang="0">
                  <a:pos x="11" y="14"/>
                </a:cxn>
                <a:cxn ang="0">
                  <a:pos x="5" y="14"/>
                </a:cxn>
                <a:cxn ang="0">
                  <a:pos x="3" y="12"/>
                </a:cxn>
                <a:cxn ang="0">
                  <a:pos x="6" y="0"/>
                </a:cxn>
                <a:cxn ang="0">
                  <a:pos x="0" y="6"/>
                </a:cxn>
              </a:cxnLst>
              <a:rect l="0" t="0" r="r" b="b"/>
              <a:pathLst>
                <a:path w="35" h="44">
                  <a:moveTo>
                    <a:pt x="0" y="6"/>
                  </a:moveTo>
                  <a:lnTo>
                    <a:pt x="0" y="14"/>
                  </a:lnTo>
                  <a:lnTo>
                    <a:pt x="1" y="27"/>
                  </a:lnTo>
                  <a:lnTo>
                    <a:pt x="5" y="34"/>
                  </a:lnTo>
                  <a:lnTo>
                    <a:pt x="8" y="37"/>
                  </a:lnTo>
                  <a:lnTo>
                    <a:pt x="18" y="29"/>
                  </a:lnTo>
                  <a:lnTo>
                    <a:pt x="20" y="37"/>
                  </a:lnTo>
                  <a:lnTo>
                    <a:pt x="25" y="44"/>
                  </a:lnTo>
                  <a:lnTo>
                    <a:pt x="30" y="39"/>
                  </a:lnTo>
                  <a:lnTo>
                    <a:pt x="31" y="36"/>
                  </a:lnTo>
                  <a:lnTo>
                    <a:pt x="28" y="32"/>
                  </a:lnTo>
                  <a:lnTo>
                    <a:pt x="26" y="31"/>
                  </a:lnTo>
                  <a:lnTo>
                    <a:pt x="31" y="32"/>
                  </a:lnTo>
                  <a:lnTo>
                    <a:pt x="35" y="26"/>
                  </a:lnTo>
                  <a:lnTo>
                    <a:pt x="23" y="27"/>
                  </a:lnTo>
                  <a:lnTo>
                    <a:pt x="20" y="24"/>
                  </a:lnTo>
                  <a:lnTo>
                    <a:pt x="15" y="22"/>
                  </a:lnTo>
                  <a:lnTo>
                    <a:pt x="11" y="24"/>
                  </a:lnTo>
                  <a:lnTo>
                    <a:pt x="10" y="24"/>
                  </a:lnTo>
                  <a:lnTo>
                    <a:pt x="10" y="22"/>
                  </a:lnTo>
                  <a:lnTo>
                    <a:pt x="11" y="19"/>
                  </a:lnTo>
                  <a:lnTo>
                    <a:pt x="13" y="16"/>
                  </a:lnTo>
                  <a:lnTo>
                    <a:pt x="11" y="14"/>
                  </a:lnTo>
                  <a:lnTo>
                    <a:pt x="5" y="14"/>
                  </a:lnTo>
                  <a:lnTo>
                    <a:pt x="3" y="12"/>
                  </a:lnTo>
                  <a:lnTo>
                    <a:pt x="6" y="0"/>
                  </a:lnTo>
                  <a:lnTo>
                    <a:pt x="0" y="6"/>
                  </a:lnTo>
                  <a:close/>
                </a:path>
              </a:pathLst>
            </a:custGeom>
            <a:solidFill>
              <a:srgbClr val="1F1A17"/>
            </a:solidFill>
            <a:ln w="9525">
              <a:noFill/>
              <a:round/>
              <a:headEnd/>
              <a:tailEnd/>
            </a:ln>
          </p:spPr>
          <p:txBody>
            <a:bodyPr/>
            <a:lstStyle/>
            <a:p>
              <a:endParaRPr lang="en-US"/>
            </a:p>
          </p:txBody>
        </p:sp>
        <p:sp>
          <p:nvSpPr>
            <p:cNvPr id="5801" name="Freeform 1705"/>
            <p:cNvSpPr>
              <a:spLocks/>
            </p:cNvSpPr>
            <p:nvPr/>
          </p:nvSpPr>
          <p:spPr bwMode="auto">
            <a:xfrm>
              <a:off x="1203" y="3146"/>
              <a:ext cx="30" cy="30"/>
            </a:xfrm>
            <a:custGeom>
              <a:avLst/>
              <a:gdLst/>
              <a:ahLst/>
              <a:cxnLst>
                <a:cxn ang="0">
                  <a:pos x="0" y="23"/>
                </a:cxn>
                <a:cxn ang="0">
                  <a:pos x="5" y="20"/>
                </a:cxn>
                <a:cxn ang="0">
                  <a:pos x="13" y="15"/>
                </a:cxn>
                <a:cxn ang="0">
                  <a:pos x="16" y="10"/>
                </a:cxn>
                <a:cxn ang="0">
                  <a:pos x="21" y="7"/>
                </a:cxn>
                <a:cxn ang="0">
                  <a:pos x="28" y="2"/>
                </a:cxn>
                <a:cxn ang="0">
                  <a:pos x="30" y="0"/>
                </a:cxn>
                <a:cxn ang="0">
                  <a:pos x="30" y="5"/>
                </a:cxn>
                <a:cxn ang="0">
                  <a:pos x="30" y="8"/>
                </a:cxn>
                <a:cxn ang="0">
                  <a:pos x="28" y="8"/>
                </a:cxn>
                <a:cxn ang="0">
                  <a:pos x="26" y="10"/>
                </a:cxn>
                <a:cxn ang="0">
                  <a:pos x="28" y="12"/>
                </a:cxn>
                <a:cxn ang="0">
                  <a:pos x="30" y="15"/>
                </a:cxn>
                <a:cxn ang="0">
                  <a:pos x="26" y="13"/>
                </a:cxn>
                <a:cxn ang="0">
                  <a:pos x="23" y="12"/>
                </a:cxn>
                <a:cxn ang="0">
                  <a:pos x="23" y="13"/>
                </a:cxn>
                <a:cxn ang="0">
                  <a:pos x="25" y="17"/>
                </a:cxn>
                <a:cxn ang="0">
                  <a:pos x="23" y="20"/>
                </a:cxn>
                <a:cxn ang="0">
                  <a:pos x="21" y="25"/>
                </a:cxn>
                <a:cxn ang="0">
                  <a:pos x="18" y="22"/>
                </a:cxn>
                <a:cxn ang="0">
                  <a:pos x="15" y="18"/>
                </a:cxn>
                <a:cxn ang="0">
                  <a:pos x="16" y="23"/>
                </a:cxn>
                <a:cxn ang="0">
                  <a:pos x="16" y="27"/>
                </a:cxn>
                <a:cxn ang="0">
                  <a:pos x="11" y="25"/>
                </a:cxn>
                <a:cxn ang="0">
                  <a:pos x="8" y="23"/>
                </a:cxn>
                <a:cxn ang="0">
                  <a:pos x="6" y="23"/>
                </a:cxn>
                <a:cxn ang="0">
                  <a:pos x="5" y="23"/>
                </a:cxn>
                <a:cxn ang="0">
                  <a:pos x="5" y="27"/>
                </a:cxn>
                <a:cxn ang="0">
                  <a:pos x="3" y="30"/>
                </a:cxn>
                <a:cxn ang="0">
                  <a:pos x="1" y="27"/>
                </a:cxn>
                <a:cxn ang="0">
                  <a:pos x="0" y="23"/>
                </a:cxn>
              </a:cxnLst>
              <a:rect l="0" t="0" r="r" b="b"/>
              <a:pathLst>
                <a:path w="30" h="30">
                  <a:moveTo>
                    <a:pt x="0" y="23"/>
                  </a:moveTo>
                  <a:lnTo>
                    <a:pt x="5" y="20"/>
                  </a:lnTo>
                  <a:lnTo>
                    <a:pt x="13" y="15"/>
                  </a:lnTo>
                  <a:lnTo>
                    <a:pt x="16" y="10"/>
                  </a:lnTo>
                  <a:lnTo>
                    <a:pt x="21" y="7"/>
                  </a:lnTo>
                  <a:lnTo>
                    <a:pt x="28" y="2"/>
                  </a:lnTo>
                  <a:lnTo>
                    <a:pt x="30" y="0"/>
                  </a:lnTo>
                  <a:lnTo>
                    <a:pt x="30" y="5"/>
                  </a:lnTo>
                  <a:lnTo>
                    <a:pt x="30" y="8"/>
                  </a:lnTo>
                  <a:lnTo>
                    <a:pt x="28" y="8"/>
                  </a:lnTo>
                  <a:lnTo>
                    <a:pt x="26" y="10"/>
                  </a:lnTo>
                  <a:lnTo>
                    <a:pt x="28" y="12"/>
                  </a:lnTo>
                  <a:lnTo>
                    <a:pt x="30" y="15"/>
                  </a:lnTo>
                  <a:lnTo>
                    <a:pt x="26" y="13"/>
                  </a:lnTo>
                  <a:lnTo>
                    <a:pt x="23" y="12"/>
                  </a:lnTo>
                  <a:lnTo>
                    <a:pt x="23" y="13"/>
                  </a:lnTo>
                  <a:lnTo>
                    <a:pt x="25" y="17"/>
                  </a:lnTo>
                  <a:lnTo>
                    <a:pt x="23" y="20"/>
                  </a:lnTo>
                  <a:lnTo>
                    <a:pt x="21" y="25"/>
                  </a:lnTo>
                  <a:lnTo>
                    <a:pt x="18" y="22"/>
                  </a:lnTo>
                  <a:lnTo>
                    <a:pt x="15" y="18"/>
                  </a:lnTo>
                  <a:lnTo>
                    <a:pt x="16" y="23"/>
                  </a:lnTo>
                  <a:lnTo>
                    <a:pt x="16" y="27"/>
                  </a:lnTo>
                  <a:lnTo>
                    <a:pt x="11" y="25"/>
                  </a:lnTo>
                  <a:lnTo>
                    <a:pt x="8" y="23"/>
                  </a:lnTo>
                  <a:lnTo>
                    <a:pt x="6" y="23"/>
                  </a:lnTo>
                  <a:lnTo>
                    <a:pt x="5" y="23"/>
                  </a:lnTo>
                  <a:lnTo>
                    <a:pt x="5" y="27"/>
                  </a:lnTo>
                  <a:lnTo>
                    <a:pt x="3" y="30"/>
                  </a:lnTo>
                  <a:lnTo>
                    <a:pt x="1" y="27"/>
                  </a:lnTo>
                  <a:lnTo>
                    <a:pt x="0" y="23"/>
                  </a:lnTo>
                  <a:close/>
                </a:path>
              </a:pathLst>
            </a:custGeom>
            <a:solidFill>
              <a:srgbClr val="1F1A17"/>
            </a:solidFill>
            <a:ln w="9525">
              <a:noFill/>
              <a:round/>
              <a:headEnd/>
              <a:tailEnd/>
            </a:ln>
          </p:spPr>
          <p:txBody>
            <a:bodyPr/>
            <a:lstStyle/>
            <a:p>
              <a:endParaRPr lang="en-US"/>
            </a:p>
          </p:txBody>
        </p:sp>
        <p:sp>
          <p:nvSpPr>
            <p:cNvPr id="5802" name="Freeform 1706"/>
            <p:cNvSpPr>
              <a:spLocks/>
            </p:cNvSpPr>
            <p:nvPr/>
          </p:nvSpPr>
          <p:spPr bwMode="auto">
            <a:xfrm>
              <a:off x="1122" y="3233"/>
              <a:ext cx="87" cy="50"/>
            </a:xfrm>
            <a:custGeom>
              <a:avLst/>
              <a:gdLst/>
              <a:ahLst/>
              <a:cxnLst>
                <a:cxn ang="0">
                  <a:pos x="4" y="13"/>
                </a:cxn>
                <a:cxn ang="0">
                  <a:pos x="0" y="25"/>
                </a:cxn>
                <a:cxn ang="0">
                  <a:pos x="0" y="33"/>
                </a:cxn>
                <a:cxn ang="0">
                  <a:pos x="4" y="40"/>
                </a:cxn>
                <a:cxn ang="0">
                  <a:pos x="5" y="50"/>
                </a:cxn>
                <a:cxn ang="0">
                  <a:pos x="9" y="47"/>
                </a:cxn>
                <a:cxn ang="0">
                  <a:pos x="14" y="42"/>
                </a:cxn>
                <a:cxn ang="0">
                  <a:pos x="15" y="35"/>
                </a:cxn>
                <a:cxn ang="0">
                  <a:pos x="17" y="32"/>
                </a:cxn>
                <a:cxn ang="0">
                  <a:pos x="20" y="33"/>
                </a:cxn>
                <a:cxn ang="0">
                  <a:pos x="24" y="38"/>
                </a:cxn>
                <a:cxn ang="0">
                  <a:pos x="25" y="28"/>
                </a:cxn>
                <a:cxn ang="0">
                  <a:pos x="27" y="23"/>
                </a:cxn>
                <a:cxn ang="0">
                  <a:pos x="30" y="20"/>
                </a:cxn>
                <a:cxn ang="0">
                  <a:pos x="37" y="20"/>
                </a:cxn>
                <a:cxn ang="0">
                  <a:pos x="39" y="15"/>
                </a:cxn>
                <a:cxn ang="0">
                  <a:pos x="41" y="12"/>
                </a:cxn>
                <a:cxn ang="0">
                  <a:pos x="44" y="10"/>
                </a:cxn>
                <a:cxn ang="0">
                  <a:pos x="47" y="8"/>
                </a:cxn>
                <a:cxn ang="0">
                  <a:pos x="49" y="15"/>
                </a:cxn>
                <a:cxn ang="0">
                  <a:pos x="49" y="20"/>
                </a:cxn>
                <a:cxn ang="0">
                  <a:pos x="52" y="13"/>
                </a:cxn>
                <a:cxn ang="0">
                  <a:pos x="57" y="8"/>
                </a:cxn>
                <a:cxn ang="0">
                  <a:pos x="56" y="18"/>
                </a:cxn>
                <a:cxn ang="0">
                  <a:pos x="57" y="27"/>
                </a:cxn>
                <a:cxn ang="0">
                  <a:pos x="61" y="17"/>
                </a:cxn>
                <a:cxn ang="0">
                  <a:pos x="62" y="8"/>
                </a:cxn>
                <a:cxn ang="0">
                  <a:pos x="66" y="25"/>
                </a:cxn>
                <a:cxn ang="0">
                  <a:pos x="67" y="45"/>
                </a:cxn>
                <a:cxn ang="0">
                  <a:pos x="71" y="45"/>
                </a:cxn>
                <a:cxn ang="0">
                  <a:pos x="74" y="45"/>
                </a:cxn>
                <a:cxn ang="0">
                  <a:pos x="74" y="43"/>
                </a:cxn>
                <a:cxn ang="0">
                  <a:pos x="76" y="40"/>
                </a:cxn>
                <a:cxn ang="0">
                  <a:pos x="74" y="33"/>
                </a:cxn>
                <a:cxn ang="0">
                  <a:pos x="72" y="27"/>
                </a:cxn>
                <a:cxn ang="0">
                  <a:pos x="81" y="30"/>
                </a:cxn>
                <a:cxn ang="0">
                  <a:pos x="87" y="30"/>
                </a:cxn>
                <a:cxn ang="0">
                  <a:pos x="82" y="27"/>
                </a:cxn>
                <a:cxn ang="0">
                  <a:pos x="77" y="22"/>
                </a:cxn>
                <a:cxn ang="0">
                  <a:pos x="72" y="17"/>
                </a:cxn>
                <a:cxn ang="0">
                  <a:pos x="69" y="10"/>
                </a:cxn>
                <a:cxn ang="0">
                  <a:pos x="67" y="7"/>
                </a:cxn>
                <a:cxn ang="0">
                  <a:pos x="66" y="3"/>
                </a:cxn>
                <a:cxn ang="0">
                  <a:pos x="62" y="2"/>
                </a:cxn>
                <a:cxn ang="0">
                  <a:pos x="57" y="0"/>
                </a:cxn>
                <a:cxn ang="0">
                  <a:pos x="49" y="0"/>
                </a:cxn>
                <a:cxn ang="0">
                  <a:pos x="42" y="0"/>
                </a:cxn>
                <a:cxn ang="0">
                  <a:pos x="25" y="12"/>
                </a:cxn>
                <a:cxn ang="0">
                  <a:pos x="10" y="25"/>
                </a:cxn>
                <a:cxn ang="0">
                  <a:pos x="7" y="27"/>
                </a:cxn>
                <a:cxn ang="0">
                  <a:pos x="5" y="27"/>
                </a:cxn>
                <a:cxn ang="0">
                  <a:pos x="5" y="25"/>
                </a:cxn>
                <a:cxn ang="0">
                  <a:pos x="4" y="23"/>
                </a:cxn>
                <a:cxn ang="0">
                  <a:pos x="4" y="20"/>
                </a:cxn>
                <a:cxn ang="0">
                  <a:pos x="4" y="13"/>
                </a:cxn>
              </a:cxnLst>
              <a:rect l="0" t="0" r="r" b="b"/>
              <a:pathLst>
                <a:path w="87" h="50">
                  <a:moveTo>
                    <a:pt x="4" y="13"/>
                  </a:moveTo>
                  <a:lnTo>
                    <a:pt x="0" y="25"/>
                  </a:lnTo>
                  <a:lnTo>
                    <a:pt x="0" y="33"/>
                  </a:lnTo>
                  <a:lnTo>
                    <a:pt x="4" y="40"/>
                  </a:lnTo>
                  <a:lnTo>
                    <a:pt x="5" y="50"/>
                  </a:lnTo>
                  <a:lnTo>
                    <a:pt x="9" y="47"/>
                  </a:lnTo>
                  <a:lnTo>
                    <a:pt x="14" y="42"/>
                  </a:lnTo>
                  <a:lnTo>
                    <a:pt x="15" y="35"/>
                  </a:lnTo>
                  <a:lnTo>
                    <a:pt x="17" y="32"/>
                  </a:lnTo>
                  <a:lnTo>
                    <a:pt x="20" y="33"/>
                  </a:lnTo>
                  <a:lnTo>
                    <a:pt x="24" y="38"/>
                  </a:lnTo>
                  <a:lnTo>
                    <a:pt x="25" y="28"/>
                  </a:lnTo>
                  <a:lnTo>
                    <a:pt x="27" y="23"/>
                  </a:lnTo>
                  <a:lnTo>
                    <a:pt x="30" y="20"/>
                  </a:lnTo>
                  <a:lnTo>
                    <a:pt x="37" y="20"/>
                  </a:lnTo>
                  <a:lnTo>
                    <a:pt x="39" y="15"/>
                  </a:lnTo>
                  <a:lnTo>
                    <a:pt x="41" y="12"/>
                  </a:lnTo>
                  <a:lnTo>
                    <a:pt x="44" y="10"/>
                  </a:lnTo>
                  <a:lnTo>
                    <a:pt x="47" y="8"/>
                  </a:lnTo>
                  <a:lnTo>
                    <a:pt x="49" y="15"/>
                  </a:lnTo>
                  <a:lnTo>
                    <a:pt x="49" y="20"/>
                  </a:lnTo>
                  <a:lnTo>
                    <a:pt x="52" y="13"/>
                  </a:lnTo>
                  <a:lnTo>
                    <a:pt x="57" y="8"/>
                  </a:lnTo>
                  <a:lnTo>
                    <a:pt x="56" y="18"/>
                  </a:lnTo>
                  <a:lnTo>
                    <a:pt x="57" y="27"/>
                  </a:lnTo>
                  <a:lnTo>
                    <a:pt x="61" y="17"/>
                  </a:lnTo>
                  <a:lnTo>
                    <a:pt x="62" y="8"/>
                  </a:lnTo>
                  <a:lnTo>
                    <a:pt x="66" y="25"/>
                  </a:lnTo>
                  <a:lnTo>
                    <a:pt x="67" y="45"/>
                  </a:lnTo>
                  <a:lnTo>
                    <a:pt x="71" y="45"/>
                  </a:lnTo>
                  <a:lnTo>
                    <a:pt x="74" y="45"/>
                  </a:lnTo>
                  <a:lnTo>
                    <a:pt x="74" y="43"/>
                  </a:lnTo>
                  <a:lnTo>
                    <a:pt x="76" y="40"/>
                  </a:lnTo>
                  <a:lnTo>
                    <a:pt x="74" y="33"/>
                  </a:lnTo>
                  <a:lnTo>
                    <a:pt x="72" y="27"/>
                  </a:lnTo>
                  <a:lnTo>
                    <a:pt x="81" y="30"/>
                  </a:lnTo>
                  <a:lnTo>
                    <a:pt x="87" y="30"/>
                  </a:lnTo>
                  <a:lnTo>
                    <a:pt x="82" y="27"/>
                  </a:lnTo>
                  <a:lnTo>
                    <a:pt x="77" y="22"/>
                  </a:lnTo>
                  <a:lnTo>
                    <a:pt x="72" y="17"/>
                  </a:lnTo>
                  <a:lnTo>
                    <a:pt x="69" y="10"/>
                  </a:lnTo>
                  <a:lnTo>
                    <a:pt x="67" y="7"/>
                  </a:lnTo>
                  <a:lnTo>
                    <a:pt x="66" y="3"/>
                  </a:lnTo>
                  <a:lnTo>
                    <a:pt x="62" y="2"/>
                  </a:lnTo>
                  <a:lnTo>
                    <a:pt x="57" y="0"/>
                  </a:lnTo>
                  <a:lnTo>
                    <a:pt x="49" y="0"/>
                  </a:lnTo>
                  <a:lnTo>
                    <a:pt x="42" y="0"/>
                  </a:lnTo>
                  <a:lnTo>
                    <a:pt x="25" y="12"/>
                  </a:lnTo>
                  <a:lnTo>
                    <a:pt x="10" y="25"/>
                  </a:lnTo>
                  <a:lnTo>
                    <a:pt x="7" y="27"/>
                  </a:lnTo>
                  <a:lnTo>
                    <a:pt x="5" y="27"/>
                  </a:lnTo>
                  <a:lnTo>
                    <a:pt x="5" y="25"/>
                  </a:lnTo>
                  <a:lnTo>
                    <a:pt x="4" y="23"/>
                  </a:lnTo>
                  <a:lnTo>
                    <a:pt x="4" y="20"/>
                  </a:lnTo>
                  <a:lnTo>
                    <a:pt x="4" y="13"/>
                  </a:lnTo>
                  <a:close/>
                </a:path>
              </a:pathLst>
            </a:custGeom>
            <a:solidFill>
              <a:srgbClr val="1F1A17"/>
            </a:solidFill>
            <a:ln w="9525">
              <a:noFill/>
              <a:round/>
              <a:headEnd/>
              <a:tailEnd/>
            </a:ln>
          </p:spPr>
          <p:txBody>
            <a:bodyPr/>
            <a:lstStyle/>
            <a:p>
              <a:endParaRPr lang="en-US"/>
            </a:p>
          </p:txBody>
        </p:sp>
        <p:sp>
          <p:nvSpPr>
            <p:cNvPr id="5803" name="Freeform 1707"/>
            <p:cNvSpPr>
              <a:spLocks/>
            </p:cNvSpPr>
            <p:nvPr/>
          </p:nvSpPr>
          <p:spPr bwMode="auto">
            <a:xfrm>
              <a:off x="1117" y="3302"/>
              <a:ext cx="15" cy="15"/>
            </a:xfrm>
            <a:custGeom>
              <a:avLst/>
              <a:gdLst/>
              <a:ahLst/>
              <a:cxnLst>
                <a:cxn ang="0">
                  <a:pos x="0" y="15"/>
                </a:cxn>
                <a:cxn ang="0">
                  <a:pos x="2" y="11"/>
                </a:cxn>
                <a:cxn ang="0">
                  <a:pos x="4" y="6"/>
                </a:cxn>
                <a:cxn ang="0">
                  <a:pos x="5" y="3"/>
                </a:cxn>
                <a:cxn ang="0">
                  <a:pos x="7" y="1"/>
                </a:cxn>
                <a:cxn ang="0">
                  <a:pos x="7" y="0"/>
                </a:cxn>
                <a:cxn ang="0">
                  <a:pos x="9" y="0"/>
                </a:cxn>
                <a:cxn ang="0">
                  <a:pos x="14" y="8"/>
                </a:cxn>
                <a:cxn ang="0">
                  <a:pos x="15" y="15"/>
                </a:cxn>
                <a:cxn ang="0">
                  <a:pos x="12" y="13"/>
                </a:cxn>
                <a:cxn ang="0">
                  <a:pos x="7" y="13"/>
                </a:cxn>
                <a:cxn ang="0">
                  <a:pos x="2" y="15"/>
                </a:cxn>
                <a:cxn ang="0">
                  <a:pos x="0" y="15"/>
                </a:cxn>
              </a:cxnLst>
              <a:rect l="0" t="0" r="r" b="b"/>
              <a:pathLst>
                <a:path w="15" h="15">
                  <a:moveTo>
                    <a:pt x="0" y="15"/>
                  </a:moveTo>
                  <a:lnTo>
                    <a:pt x="2" y="11"/>
                  </a:lnTo>
                  <a:lnTo>
                    <a:pt x="4" y="6"/>
                  </a:lnTo>
                  <a:lnTo>
                    <a:pt x="5" y="3"/>
                  </a:lnTo>
                  <a:lnTo>
                    <a:pt x="7" y="1"/>
                  </a:lnTo>
                  <a:lnTo>
                    <a:pt x="7" y="0"/>
                  </a:lnTo>
                  <a:lnTo>
                    <a:pt x="9" y="0"/>
                  </a:lnTo>
                  <a:lnTo>
                    <a:pt x="14" y="8"/>
                  </a:lnTo>
                  <a:lnTo>
                    <a:pt x="15" y="15"/>
                  </a:lnTo>
                  <a:lnTo>
                    <a:pt x="12" y="13"/>
                  </a:lnTo>
                  <a:lnTo>
                    <a:pt x="7" y="13"/>
                  </a:lnTo>
                  <a:lnTo>
                    <a:pt x="2" y="15"/>
                  </a:lnTo>
                  <a:lnTo>
                    <a:pt x="0" y="15"/>
                  </a:lnTo>
                  <a:close/>
                </a:path>
              </a:pathLst>
            </a:custGeom>
            <a:solidFill>
              <a:srgbClr val="1F1A17"/>
            </a:solidFill>
            <a:ln w="9525">
              <a:noFill/>
              <a:round/>
              <a:headEnd/>
              <a:tailEnd/>
            </a:ln>
          </p:spPr>
          <p:txBody>
            <a:bodyPr/>
            <a:lstStyle/>
            <a:p>
              <a:endParaRPr lang="en-US"/>
            </a:p>
          </p:txBody>
        </p:sp>
        <p:sp>
          <p:nvSpPr>
            <p:cNvPr id="5804" name="Freeform 1708"/>
            <p:cNvSpPr>
              <a:spLocks/>
            </p:cNvSpPr>
            <p:nvPr/>
          </p:nvSpPr>
          <p:spPr bwMode="auto">
            <a:xfrm>
              <a:off x="1071" y="3261"/>
              <a:ext cx="23" cy="31"/>
            </a:xfrm>
            <a:custGeom>
              <a:avLst/>
              <a:gdLst/>
              <a:ahLst/>
              <a:cxnLst>
                <a:cxn ang="0">
                  <a:pos x="6" y="0"/>
                </a:cxn>
                <a:cxn ang="0">
                  <a:pos x="3" y="4"/>
                </a:cxn>
                <a:cxn ang="0">
                  <a:pos x="0" y="12"/>
                </a:cxn>
                <a:cxn ang="0">
                  <a:pos x="5" y="24"/>
                </a:cxn>
                <a:cxn ang="0">
                  <a:pos x="10" y="31"/>
                </a:cxn>
                <a:cxn ang="0">
                  <a:pos x="10" y="17"/>
                </a:cxn>
                <a:cxn ang="0">
                  <a:pos x="16" y="31"/>
                </a:cxn>
                <a:cxn ang="0">
                  <a:pos x="18" y="29"/>
                </a:cxn>
                <a:cxn ang="0">
                  <a:pos x="18" y="22"/>
                </a:cxn>
                <a:cxn ang="0">
                  <a:pos x="18" y="12"/>
                </a:cxn>
                <a:cxn ang="0">
                  <a:pos x="21" y="5"/>
                </a:cxn>
                <a:cxn ang="0">
                  <a:pos x="23" y="4"/>
                </a:cxn>
                <a:cxn ang="0">
                  <a:pos x="8" y="9"/>
                </a:cxn>
                <a:cxn ang="0">
                  <a:pos x="6" y="0"/>
                </a:cxn>
              </a:cxnLst>
              <a:rect l="0" t="0" r="r" b="b"/>
              <a:pathLst>
                <a:path w="23" h="31">
                  <a:moveTo>
                    <a:pt x="6" y="0"/>
                  </a:moveTo>
                  <a:lnTo>
                    <a:pt x="3" y="4"/>
                  </a:lnTo>
                  <a:lnTo>
                    <a:pt x="0" y="12"/>
                  </a:lnTo>
                  <a:lnTo>
                    <a:pt x="5" y="24"/>
                  </a:lnTo>
                  <a:lnTo>
                    <a:pt x="10" y="31"/>
                  </a:lnTo>
                  <a:lnTo>
                    <a:pt x="10" y="17"/>
                  </a:lnTo>
                  <a:lnTo>
                    <a:pt x="16" y="31"/>
                  </a:lnTo>
                  <a:lnTo>
                    <a:pt x="18" y="29"/>
                  </a:lnTo>
                  <a:lnTo>
                    <a:pt x="18" y="22"/>
                  </a:lnTo>
                  <a:lnTo>
                    <a:pt x="18" y="12"/>
                  </a:lnTo>
                  <a:lnTo>
                    <a:pt x="21" y="5"/>
                  </a:lnTo>
                  <a:lnTo>
                    <a:pt x="23" y="4"/>
                  </a:lnTo>
                  <a:lnTo>
                    <a:pt x="8" y="9"/>
                  </a:lnTo>
                  <a:lnTo>
                    <a:pt x="6" y="0"/>
                  </a:lnTo>
                  <a:close/>
                </a:path>
              </a:pathLst>
            </a:custGeom>
            <a:solidFill>
              <a:srgbClr val="1F1A17"/>
            </a:solidFill>
            <a:ln w="9525">
              <a:noFill/>
              <a:round/>
              <a:headEnd/>
              <a:tailEnd/>
            </a:ln>
          </p:spPr>
          <p:txBody>
            <a:bodyPr/>
            <a:lstStyle/>
            <a:p>
              <a:endParaRPr lang="en-US"/>
            </a:p>
          </p:txBody>
        </p:sp>
        <p:sp>
          <p:nvSpPr>
            <p:cNvPr id="5805" name="Freeform 1709"/>
            <p:cNvSpPr>
              <a:spLocks/>
            </p:cNvSpPr>
            <p:nvPr/>
          </p:nvSpPr>
          <p:spPr bwMode="auto">
            <a:xfrm>
              <a:off x="994" y="3218"/>
              <a:ext cx="45" cy="20"/>
            </a:xfrm>
            <a:custGeom>
              <a:avLst/>
              <a:gdLst/>
              <a:ahLst/>
              <a:cxnLst>
                <a:cxn ang="0">
                  <a:pos x="0" y="2"/>
                </a:cxn>
                <a:cxn ang="0">
                  <a:pos x="3" y="0"/>
                </a:cxn>
                <a:cxn ang="0">
                  <a:pos x="11" y="2"/>
                </a:cxn>
                <a:cxn ang="0">
                  <a:pos x="25" y="7"/>
                </a:cxn>
                <a:cxn ang="0">
                  <a:pos x="31" y="10"/>
                </a:cxn>
                <a:cxn ang="0">
                  <a:pos x="30" y="0"/>
                </a:cxn>
                <a:cxn ang="0">
                  <a:pos x="31" y="0"/>
                </a:cxn>
                <a:cxn ang="0">
                  <a:pos x="36" y="0"/>
                </a:cxn>
                <a:cxn ang="0">
                  <a:pos x="41" y="5"/>
                </a:cxn>
                <a:cxn ang="0">
                  <a:pos x="45" y="10"/>
                </a:cxn>
                <a:cxn ang="0">
                  <a:pos x="43" y="20"/>
                </a:cxn>
                <a:cxn ang="0">
                  <a:pos x="40" y="7"/>
                </a:cxn>
                <a:cxn ang="0">
                  <a:pos x="38" y="10"/>
                </a:cxn>
                <a:cxn ang="0">
                  <a:pos x="30" y="15"/>
                </a:cxn>
                <a:cxn ang="0">
                  <a:pos x="16" y="15"/>
                </a:cxn>
                <a:cxn ang="0">
                  <a:pos x="10" y="12"/>
                </a:cxn>
                <a:cxn ang="0">
                  <a:pos x="8" y="3"/>
                </a:cxn>
                <a:cxn ang="0">
                  <a:pos x="0" y="2"/>
                </a:cxn>
              </a:cxnLst>
              <a:rect l="0" t="0" r="r" b="b"/>
              <a:pathLst>
                <a:path w="45" h="20">
                  <a:moveTo>
                    <a:pt x="0" y="2"/>
                  </a:moveTo>
                  <a:lnTo>
                    <a:pt x="3" y="0"/>
                  </a:lnTo>
                  <a:lnTo>
                    <a:pt x="11" y="2"/>
                  </a:lnTo>
                  <a:lnTo>
                    <a:pt x="25" y="7"/>
                  </a:lnTo>
                  <a:lnTo>
                    <a:pt x="31" y="10"/>
                  </a:lnTo>
                  <a:lnTo>
                    <a:pt x="30" y="0"/>
                  </a:lnTo>
                  <a:lnTo>
                    <a:pt x="31" y="0"/>
                  </a:lnTo>
                  <a:lnTo>
                    <a:pt x="36" y="0"/>
                  </a:lnTo>
                  <a:lnTo>
                    <a:pt x="41" y="5"/>
                  </a:lnTo>
                  <a:lnTo>
                    <a:pt x="45" y="10"/>
                  </a:lnTo>
                  <a:lnTo>
                    <a:pt x="43" y="20"/>
                  </a:lnTo>
                  <a:lnTo>
                    <a:pt x="40" y="7"/>
                  </a:lnTo>
                  <a:lnTo>
                    <a:pt x="38" y="10"/>
                  </a:lnTo>
                  <a:lnTo>
                    <a:pt x="30" y="15"/>
                  </a:lnTo>
                  <a:lnTo>
                    <a:pt x="16" y="15"/>
                  </a:lnTo>
                  <a:lnTo>
                    <a:pt x="10" y="12"/>
                  </a:lnTo>
                  <a:lnTo>
                    <a:pt x="8" y="3"/>
                  </a:lnTo>
                  <a:lnTo>
                    <a:pt x="0" y="2"/>
                  </a:lnTo>
                  <a:close/>
                </a:path>
              </a:pathLst>
            </a:custGeom>
            <a:solidFill>
              <a:srgbClr val="1F1A17"/>
            </a:solidFill>
            <a:ln w="9525">
              <a:noFill/>
              <a:round/>
              <a:headEnd/>
              <a:tailEnd/>
            </a:ln>
          </p:spPr>
          <p:txBody>
            <a:bodyPr/>
            <a:lstStyle/>
            <a:p>
              <a:endParaRPr lang="en-US"/>
            </a:p>
          </p:txBody>
        </p:sp>
        <p:sp>
          <p:nvSpPr>
            <p:cNvPr id="5806" name="Freeform 1710"/>
            <p:cNvSpPr>
              <a:spLocks/>
            </p:cNvSpPr>
            <p:nvPr/>
          </p:nvSpPr>
          <p:spPr bwMode="auto">
            <a:xfrm>
              <a:off x="995" y="3250"/>
              <a:ext cx="34" cy="33"/>
            </a:xfrm>
            <a:custGeom>
              <a:avLst/>
              <a:gdLst/>
              <a:ahLst/>
              <a:cxnLst>
                <a:cxn ang="0">
                  <a:pos x="0" y="0"/>
                </a:cxn>
                <a:cxn ang="0">
                  <a:pos x="7" y="3"/>
                </a:cxn>
                <a:cxn ang="0">
                  <a:pos x="17" y="10"/>
                </a:cxn>
                <a:cxn ang="0">
                  <a:pos x="22" y="15"/>
                </a:cxn>
                <a:cxn ang="0">
                  <a:pos x="27" y="18"/>
                </a:cxn>
                <a:cxn ang="0">
                  <a:pos x="32" y="26"/>
                </a:cxn>
                <a:cxn ang="0">
                  <a:pos x="34" y="32"/>
                </a:cxn>
                <a:cxn ang="0">
                  <a:pos x="32" y="33"/>
                </a:cxn>
                <a:cxn ang="0">
                  <a:pos x="30" y="33"/>
                </a:cxn>
                <a:cxn ang="0">
                  <a:pos x="29" y="32"/>
                </a:cxn>
                <a:cxn ang="0">
                  <a:pos x="27" y="32"/>
                </a:cxn>
                <a:cxn ang="0">
                  <a:pos x="24" y="26"/>
                </a:cxn>
                <a:cxn ang="0">
                  <a:pos x="20" y="23"/>
                </a:cxn>
                <a:cxn ang="0">
                  <a:pos x="20" y="25"/>
                </a:cxn>
                <a:cxn ang="0">
                  <a:pos x="19" y="28"/>
                </a:cxn>
                <a:cxn ang="0">
                  <a:pos x="17" y="28"/>
                </a:cxn>
                <a:cxn ang="0">
                  <a:pos x="15" y="28"/>
                </a:cxn>
                <a:cxn ang="0">
                  <a:pos x="14" y="25"/>
                </a:cxn>
                <a:cxn ang="0">
                  <a:pos x="12" y="21"/>
                </a:cxn>
                <a:cxn ang="0">
                  <a:pos x="10" y="18"/>
                </a:cxn>
                <a:cxn ang="0">
                  <a:pos x="9" y="16"/>
                </a:cxn>
                <a:cxn ang="0">
                  <a:pos x="9" y="13"/>
                </a:cxn>
                <a:cxn ang="0">
                  <a:pos x="9" y="8"/>
                </a:cxn>
                <a:cxn ang="0">
                  <a:pos x="4" y="5"/>
                </a:cxn>
                <a:cxn ang="0">
                  <a:pos x="0" y="0"/>
                </a:cxn>
              </a:cxnLst>
              <a:rect l="0" t="0" r="r" b="b"/>
              <a:pathLst>
                <a:path w="34" h="33">
                  <a:moveTo>
                    <a:pt x="0" y="0"/>
                  </a:moveTo>
                  <a:lnTo>
                    <a:pt x="7" y="3"/>
                  </a:lnTo>
                  <a:lnTo>
                    <a:pt x="17" y="10"/>
                  </a:lnTo>
                  <a:lnTo>
                    <a:pt x="22" y="15"/>
                  </a:lnTo>
                  <a:lnTo>
                    <a:pt x="27" y="18"/>
                  </a:lnTo>
                  <a:lnTo>
                    <a:pt x="32" y="26"/>
                  </a:lnTo>
                  <a:lnTo>
                    <a:pt x="34" y="32"/>
                  </a:lnTo>
                  <a:lnTo>
                    <a:pt x="32" y="33"/>
                  </a:lnTo>
                  <a:lnTo>
                    <a:pt x="30" y="33"/>
                  </a:lnTo>
                  <a:lnTo>
                    <a:pt x="29" y="32"/>
                  </a:lnTo>
                  <a:lnTo>
                    <a:pt x="27" y="32"/>
                  </a:lnTo>
                  <a:lnTo>
                    <a:pt x="24" y="26"/>
                  </a:lnTo>
                  <a:lnTo>
                    <a:pt x="20" y="23"/>
                  </a:lnTo>
                  <a:lnTo>
                    <a:pt x="20" y="25"/>
                  </a:lnTo>
                  <a:lnTo>
                    <a:pt x="19" y="28"/>
                  </a:lnTo>
                  <a:lnTo>
                    <a:pt x="17" y="28"/>
                  </a:lnTo>
                  <a:lnTo>
                    <a:pt x="15" y="28"/>
                  </a:lnTo>
                  <a:lnTo>
                    <a:pt x="14" y="25"/>
                  </a:lnTo>
                  <a:lnTo>
                    <a:pt x="12" y="21"/>
                  </a:lnTo>
                  <a:lnTo>
                    <a:pt x="10" y="18"/>
                  </a:lnTo>
                  <a:lnTo>
                    <a:pt x="9" y="16"/>
                  </a:lnTo>
                  <a:lnTo>
                    <a:pt x="9" y="13"/>
                  </a:lnTo>
                  <a:lnTo>
                    <a:pt x="9" y="8"/>
                  </a:lnTo>
                  <a:lnTo>
                    <a:pt x="4" y="5"/>
                  </a:lnTo>
                  <a:lnTo>
                    <a:pt x="0" y="0"/>
                  </a:lnTo>
                  <a:close/>
                </a:path>
              </a:pathLst>
            </a:custGeom>
            <a:solidFill>
              <a:srgbClr val="1F1A17"/>
            </a:solidFill>
            <a:ln w="9525">
              <a:noFill/>
              <a:round/>
              <a:headEnd/>
              <a:tailEnd/>
            </a:ln>
          </p:spPr>
          <p:txBody>
            <a:bodyPr/>
            <a:lstStyle/>
            <a:p>
              <a:endParaRPr lang="en-US"/>
            </a:p>
          </p:txBody>
        </p:sp>
        <p:sp>
          <p:nvSpPr>
            <p:cNvPr id="5807" name="Freeform 1711"/>
            <p:cNvSpPr>
              <a:spLocks/>
            </p:cNvSpPr>
            <p:nvPr/>
          </p:nvSpPr>
          <p:spPr bwMode="auto">
            <a:xfrm>
              <a:off x="1039" y="3253"/>
              <a:ext cx="28" cy="18"/>
            </a:xfrm>
            <a:custGeom>
              <a:avLst/>
              <a:gdLst/>
              <a:ahLst/>
              <a:cxnLst>
                <a:cxn ang="0">
                  <a:pos x="5" y="0"/>
                </a:cxn>
                <a:cxn ang="0">
                  <a:pos x="0" y="2"/>
                </a:cxn>
                <a:cxn ang="0">
                  <a:pos x="0" y="12"/>
                </a:cxn>
                <a:cxn ang="0">
                  <a:pos x="3" y="13"/>
                </a:cxn>
                <a:cxn ang="0">
                  <a:pos x="12" y="18"/>
                </a:cxn>
                <a:cxn ang="0">
                  <a:pos x="22" y="17"/>
                </a:cxn>
                <a:cxn ang="0">
                  <a:pos x="28" y="13"/>
                </a:cxn>
                <a:cxn ang="0">
                  <a:pos x="23" y="13"/>
                </a:cxn>
                <a:cxn ang="0">
                  <a:pos x="13" y="12"/>
                </a:cxn>
                <a:cxn ang="0">
                  <a:pos x="7" y="5"/>
                </a:cxn>
                <a:cxn ang="0">
                  <a:pos x="5" y="0"/>
                </a:cxn>
              </a:cxnLst>
              <a:rect l="0" t="0" r="r" b="b"/>
              <a:pathLst>
                <a:path w="28" h="18">
                  <a:moveTo>
                    <a:pt x="5" y="0"/>
                  </a:moveTo>
                  <a:lnTo>
                    <a:pt x="0" y="2"/>
                  </a:lnTo>
                  <a:lnTo>
                    <a:pt x="0" y="12"/>
                  </a:lnTo>
                  <a:lnTo>
                    <a:pt x="3" y="13"/>
                  </a:lnTo>
                  <a:lnTo>
                    <a:pt x="12" y="18"/>
                  </a:lnTo>
                  <a:lnTo>
                    <a:pt x="22" y="17"/>
                  </a:lnTo>
                  <a:lnTo>
                    <a:pt x="28" y="13"/>
                  </a:lnTo>
                  <a:lnTo>
                    <a:pt x="23" y="13"/>
                  </a:lnTo>
                  <a:lnTo>
                    <a:pt x="13" y="12"/>
                  </a:lnTo>
                  <a:lnTo>
                    <a:pt x="7" y="5"/>
                  </a:lnTo>
                  <a:lnTo>
                    <a:pt x="5" y="0"/>
                  </a:lnTo>
                  <a:close/>
                </a:path>
              </a:pathLst>
            </a:custGeom>
            <a:solidFill>
              <a:srgbClr val="1F1A17"/>
            </a:solidFill>
            <a:ln w="9525">
              <a:noFill/>
              <a:round/>
              <a:headEnd/>
              <a:tailEnd/>
            </a:ln>
          </p:spPr>
          <p:txBody>
            <a:bodyPr/>
            <a:lstStyle/>
            <a:p>
              <a:endParaRPr lang="en-US"/>
            </a:p>
          </p:txBody>
        </p:sp>
        <p:sp>
          <p:nvSpPr>
            <p:cNvPr id="5808" name="Freeform 1712"/>
            <p:cNvSpPr>
              <a:spLocks/>
            </p:cNvSpPr>
            <p:nvPr/>
          </p:nvSpPr>
          <p:spPr bwMode="auto">
            <a:xfrm>
              <a:off x="1029" y="3138"/>
              <a:ext cx="62" cy="67"/>
            </a:xfrm>
            <a:custGeom>
              <a:avLst/>
              <a:gdLst/>
              <a:ahLst/>
              <a:cxnLst>
                <a:cxn ang="0">
                  <a:pos x="0" y="0"/>
                </a:cxn>
                <a:cxn ang="0">
                  <a:pos x="8" y="6"/>
                </a:cxn>
                <a:cxn ang="0">
                  <a:pos x="23" y="20"/>
                </a:cxn>
                <a:cxn ang="0">
                  <a:pos x="33" y="31"/>
                </a:cxn>
                <a:cxn ang="0">
                  <a:pos x="42" y="40"/>
                </a:cxn>
                <a:cxn ang="0">
                  <a:pos x="53" y="43"/>
                </a:cxn>
                <a:cxn ang="0">
                  <a:pos x="62" y="47"/>
                </a:cxn>
                <a:cxn ang="0">
                  <a:pos x="60" y="52"/>
                </a:cxn>
                <a:cxn ang="0">
                  <a:pos x="58" y="55"/>
                </a:cxn>
                <a:cxn ang="0">
                  <a:pos x="57" y="57"/>
                </a:cxn>
                <a:cxn ang="0">
                  <a:pos x="52" y="58"/>
                </a:cxn>
                <a:cxn ang="0">
                  <a:pos x="48" y="52"/>
                </a:cxn>
                <a:cxn ang="0">
                  <a:pos x="43" y="47"/>
                </a:cxn>
                <a:cxn ang="0">
                  <a:pos x="47" y="55"/>
                </a:cxn>
                <a:cxn ang="0">
                  <a:pos x="52" y="63"/>
                </a:cxn>
                <a:cxn ang="0">
                  <a:pos x="48" y="65"/>
                </a:cxn>
                <a:cxn ang="0">
                  <a:pos x="45" y="67"/>
                </a:cxn>
                <a:cxn ang="0">
                  <a:pos x="43" y="62"/>
                </a:cxn>
                <a:cxn ang="0">
                  <a:pos x="40" y="57"/>
                </a:cxn>
                <a:cxn ang="0">
                  <a:pos x="38" y="55"/>
                </a:cxn>
                <a:cxn ang="0">
                  <a:pos x="35" y="52"/>
                </a:cxn>
                <a:cxn ang="0">
                  <a:pos x="33" y="45"/>
                </a:cxn>
                <a:cxn ang="0">
                  <a:pos x="30" y="36"/>
                </a:cxn>
                <a:cxn ang="0">
                  <a:pos x="25" y="43"/>
                </a:cxn>
                <a:cxn ang="0">
                  <a:pos x="20" y="52"/>
                </a:cxn>
                <a:cxn ang="0">
                  <a:pos x="20" y="40"/>
                </a:cxn>
                <a:cxn ang="0">
                  <a:pos x="20" y="28"/>
                </a:cxn>
                <a:cxn ang="0">
                  <a:pos x="18" y="35"/>
                </a:cxn>
                <a:cxn ang="0">
                  <a:pos x="15" y="40"/>
                </a:cxn>
                <a:cxn ang="0">
                  <a:pos x="13" y="28"/>
                </a:cxn>
                <a:cxn ang="0">
                  <a:pos x="10" y="18"/>
                </a:cxn>
                <a:cxn ang="0">
                  <a:pos x="5" y="8"/>
                </a:cxn>
                <a:cxn ang="0">
                  <a:pos x="0" y="0"/>
                </a:cxn>
              </a:cxnLst>
              <a:rect l="0" t="0" r="r" b="b"/>
              <a:pathLst>
                <a:path w="62" h="67">
                  <a:moveTo>
                    <a:pt x="0" y="0"/>
                  </a:moveTo>
                  <a:lnTo>
                    <a:pt x="8" y="6"/>
                  </a:lnTo>
                  <a:lnTo>
                    <a:pt x="23" y="20"/>
                  </a:lnTo>
                  <a:lnTo>
                    <a:pt x="33" y="31"/>
                  </a:lnTo>
                  <a:lnTo>
                    <a:pt x="42" y="40"/>
                  </a:lnTo>
                  <a:lnTo>
                    <a:pt x="53" y="43"/>
                  </a:lnTo>
                  <a:lnTo>
                    <a:pt x="62" y="47"/>
                  </a:lnTo>
                  <a:lnTo>
                    <a:pt x="60" y="52"/>
                  </a:lnTo>
                  <a:lnTo>
                    <a:pt x="58" y="55"/>
                  </a:lnTo>
                  <a:lnTo>
                    <a:pt x="57" y="57"/>
                  </a:lnTo>
                  <a:lnTo>
                    <a:pt x="52" y="58"/>
                  </a:lnTo>
                  <a:lnTo>
                    <a:pt x="48" y="52"/>
                  </a:lnTo>
                  <a:lnTo>
                    <a:pt x="43" y="47"/>
                  </a:lnTo>
                  <a:lnTo>
                    <a:pt x="47" y="55"/>
                  </a:lnTo>
                  <a:lnTo>
                    <a:pt x="52" y="63"/>
                  </a:lnTo>
                  <a:lnTo>
                    <a:pt x="48" y="65"/>
                  </a:lnTo>
                  <a:lnTo>
                    <a:pt x="45" y="67"/>
                  </a:lnTo>
                  <a:lnTo>
                    <a:pt x="43" y="62"/>
                  </a:lnTo>
                  <a:lnTo>
                    <a:pt x="40" y="57"/>
                  </a:lnTo>
                  <a:lnTo>
                    <a:pt x="38" y="55"/>
                  </a:lnTo>
                  <a:lnTo>
                    <a:pt x="35" y="52"/>
                  </a:lnTo>
                  <a:lnTo>
                    <a:pt x="33" y="45"/>
                  </a:lnTo>
                  <a:lnTo>
                    <a:pt x="30" y="36"/>
                  </a:lnTo>
                  <a:lnTo>
                    <a:pt x="25" y="43"/>
                  </a:lnTo>
                  <a:lnTo>
                    <a:pt x="20" y="52"/>
                  </a:lnTo>
                  <a:lnTo>
                    <a:pt x="20" y="40"/>
                  </a:lnTo>
                  <a:lnTo>
                    <a:pt x="20" y="28"/>
                  </a:lnTo>
                  <a:lnTo>
                    <a:pt x="18" y="35"/>
                  </a:lnTo>
                  <a:lnTo>
                    <a:pt x="15" y="40"/>
                  </a:lnTo>
                  <a:lnTo>
                    <a:pt x="13" y="28"/>
                  </a:lnTo>
                  <a:lnTo>
                    <a:pt x="10" y="18"/>
                  </a:lnTo>
                  <a:lnTo>
                    <a:pt x="5" y="8"/>
                  </a:lnTo>
                  <a:lnTo>
                    <a:pt x="0" y="0"/>
                  </a:lnTo>
                  <a:close/>
                </a:path>
              </a:pathLst>
            </a:custGeom>
            <a:solidFill>
              <a:srgbClr val="1F1A17"/>
            </a:solidFill>
            <a:ln w="9525">
              <a:noFill/>
              <a:round/>
              <a:headEnd/>
              <a:tailEnd/>
            </a:ln>
          </p:spPr>
          <p:txBody>
            <a:bodyPr/>
            <a:lstStyle/>
            <a:p>
              <a:endParaRPr lang="en-US"/>
            </a:p>
          </p:txBody>
        </p:sp>
        <p:sp>
          <p:nvSpPr>
            <p:cNvPr id="5809" name="Freeform 1713"/>
            <p:cNvSpPr>
              <a:spLocks/>
            </p:cNvSpPr>
            <p:nvPr/>
          </p:nvSpPr>
          <p:spPr bwMode="auto">
            <a:xfrm>
              <a:off x="997" y="3064"/>
              <a:ext cx="50" cy="42"/>
            </a:xfrm>
            <a:custGeom>
              <a:avLst/>
              <a:gdLst/>
              <a:ahLst/>
              <a:cxnLst>
                <a:cxn ang="0">
                  <a:pos x="0" y="0"/>
                </a:cxn>
                <a:cxn ang="0">
                  <a:pos x="8" y="10"/>
                </a:cxn>
                <a:cxn ang="0">
                  <a:pos x="15" y="19"/>
                </a:cxn>
                <a:cxn ang="0">
                  <a:pos x="20" y="20"/>
                </a:cxn>
                <a:cxn ang="0">
                  <a:pos x="25" y="22"/>
                </a:cxn>
                <a:cxn ang="0">
                  <a:pos x="30" y="22"/>
                </a:cxn>
                <a:cxn ang="0">
                  <a:pos x="35" y="22"/>
                </a:cxn>
                <a:cxn ang="0">
                  <a:pos x="38" y="24"/>
                </a:cxn>
                <a:cxn ang="0">
                  <a:pos x="42" y="24"/>
                </a:cxn>
                <a:cxn ang="0">
                  <a:pos x="45" y="34"/>
                </a:cxn>
                <a:cxn ang="0">
                  <a:pos x="50" y="42"/>
                </a:cxn>
                <a:cxn ang="0">
                  <a:pos x="38" y="35"/>
                </a:cxn>
                <a:cxn ang="0">
                  <a:pos x="25" y="27"/>
                </a:cxn>
                <a:cxn ang="0">
                  <a:pos x="25" y="30"/>
                </a:cxn>
                <a:cxn ang="0">
                  <a:pos x="25" y="35"/>
                </a:cxn>
                <a:cxn ang="0">
                  <a:pos x="22" y="35"/>
                </a:cxn>
                <a:cxn ang="0">
                  <a:pos x="18" y="35"/>
                </a:cxn>
                <a:cxn ang="0">
                  <a:pos x="18" y="30"/>
                </a:cxn>
                <a:cxn ang="0">
                  <a:pos x="17" y="25"/>
                </a:cxn>
                <a:cxn ang="0">
                  <a:pos x="12" y="22"/>
                </a:cxn>
                <a:cxn ang="0">
                  <a:pos x="7" y="19"/>
                </a:cxn>
                <a:cxn ang="0">
                  <a:pos x="5" y="13"/>
                </a:cxn>
                <a:cxn ang="0">
                  <a:pos x="5" y="10"/>
                </a:cxn>
                <a:cxn ang="0">
                  <a:pos x="3" y="10"/>
                </a:cxn>
                <a:cxn ang="0">
                  <a:pos x="2" y="10"/>
                </a:cxn>
                <a:cxn ang="0">
                  <a:pos x="0" y="5"/>
                </a:cxn>
                <a:cxn ang="0">
                  <a:pos x="0" y="0"/>
                </a:cxn>
              </a:cxnLst>
              <a:rect l="0" t="0" r="r" b="b"/>
              <a:pathLst>
                <a:path w="50" h="42">
                  <a:moveTo>
                    <a:pt x="0" y="0"/>
                  </a:moveTo>
                  <a:lnTo>
                    <a:pt x="8" y="10"/>
                  </a:lnTo>
                  <a:lnTo>
                    <a:pt x="15" y="19"/>
                  </a:lnTo>
                  <a:lnTo>
                    <a:pt x="20" y="20"/>
                  </a:lnTo>
                  <a:lnTo>
                    <a:pt x="25" y="22"/>
                  </a:lnTo>
                  <a:lnTo>
                    <a:pt x="30" y="22"/>
                  </a:lnTo>
                  <a:lnTo>
                    <a:pt x="35" y="22"/>
                  </a:lnTo>
                  <a:lnTo>
                    <a:pt x="38" y="24"/>
                  </a:lnTo>
                  <a:lnTo>
                    <a:pt x="42" y="24"/>
                  </a:lnTo>
                  <a:lnTo>
                    <a:pt x="45" y="34"/>
                  </a:lnTo>
                  <a:lnTo>
                    <a:pt x="50" y="42"/>
                  </a:lnTo>
                  <a:lnTo>
                    <a:pt x="38" y="35"/>
                  </a:lnTo>
                  <a:lnTo>
                    <a:pt x="25" y="27"/>
                  </a:lnTo>
                  <a:lnTo>
                    <a:pt x="25" y="30"/>
                  </a:lnTo>
                  <a:lnTo>
                    <a:pt x="25" y="35"/>
                  </a:lnTo>
                  <a:lnTo>
                    <a:pt x="22" y="35"/>
                  </a:lnTo>
                  <a:lnTo>
                    <a:pt x="18" y="35"/>
                  </a:lnTo>
                  <a:lnTo>
                    <a:pt x="18" y="30"/>
                  </a:lnTo>
                  <a:lnTo>
                    <a:pt x="17" y="25"/>
                  </a:lnTo>
                  <a:lnTo>
                    <a:pt x="12" y="22"/>
                  </a:lnTo>
                  <a:lnTo>
                    <a:pt x="7" y="19"/>
                  </a:lnTo>
                  <a:lnTo>
                    <a:pt x="5" y="13"/>
                  </a:lnTo>
                  <a:lnTo>
                    <a:pt x="5" y="10"/>
                  </a:lnTo>
                  <a:lnTo>
                    <a:pt x="3" y="10"/>
                  </a:lnTo>
                  <a:lnTo>
                    <a:pt x="2" y="10"/>
                  </a:lnTo>
                  <a:lnTo>
                    <a:pt x="0" y="5"/>
                  </a:lnTo>
                  <a:lnTo>
                    <a:pt x="0" y="0"/>
                  </a:lnTo>
                  <a:close/>
                </a:path>
              </a:pathLst>
            </a:custGeom>
            <a:solidFill>
              <a:srgbClr val="1F1A17"/>
            </a:solidFill>
            <a:ln w="9525">
              <a:noFill/>
              <a:round/>
              <a:headEnd/>
              <a:tailEnd/>
            </a:ln>
          </p:spPr>
          <p:txBody>
            <a:bodyPr/>
            <a:lstStyle/>
            <a:p>
              <a:endParaRPr lang="en-US"/>
            </a:p>
          </p:txBody>
        </p:sp>
        <p:sp>
          <p:nvSpPr>
            <p:cNvPr id="5810" name="Freeform 1714"/>
            <p:cNvSpPr>
              <a:spLocks/>
            </p:cNvSpPr>
            <p:nvPr/>
          </p:nvSpPr>
          <p:spPr bwMode="auto">
            <a:xfrm>
              <a:off x="994" y="3014"/>
              <a:ext cx="11" cy="15"/>
            </a:xfrm>
            <a:custGeom>
              <a:avLst/>
              <a:gdLst/>
              <a:ahLst/>
              <a:cxnLst>
                <a:cxn ang="0">
                  <a:pos x="0" y="0"/>
                </a:cxn>
                <a:cxn ang="0">
                  <a:pos x="1" y="5"/>
                </a:cxn>
                <a:cxn ang="0">
                  <a:pos x="1" y="13"/>
                </a:cxn>
                <a:cxn ang="0">
                  <a:pos x="8" y="15"/>
                </a:cxn>
                <a:cxn ang="0">
                  <a:pos x="11" y="15"/>
                </a:cxn>
                <a:cxn ang="0">
                  <a:pos x="5" y="3"/>
                </a:cxn>
                <a:cxn ang="0">
                  <a:pos x="0" y="0"/>
                </a:cxn>
              </a:cxnLst>
              <a:rect l="0" t="0" r="r" b="b"/>
              <a:pathLst>
                <a:path w="11" h="15">
                  <a:moveTo>
                    <a:pt x="0" y="0"/>
                  </a:moveTo>
                  <a:lnTo>
                    <a:pt x="1" y="5"/>
                  </a:lnTo>
                  <a:lnTo>
                    <a:pt x="1" y="13"/>
                  </a:lnTo>
                  <a:lnTo>
                    <a:pt x="8" y="15"/>
                  </a:lnTo>
                  <a:lnTo>
                    <a:pt x="11" y="15"/>
                  </a:lnTo>
                  <a:lnTo>
                    <a:pt x="5" y="3"/>
                  </a:lnTo>
                  <a:lnTo>
                    <a:pt x="0" y="0"/>
                  </a:lnTo>
                  <a:close/>
                </a:path>
              </a:pathLst>
            </a:custGeom>
            <a:solidFill>
              <a:srgbClr val="1F1A17"/>
            </a:solidFill>
            <a:ln w="9525">
              <a:noFill/>
              <a:round/>
              <a:headEnd/>
              <a:tailEnd/>
            </a:ln>
          </p:spPr>
          <p:txBody>
            <a:bodyPr/>
            <a:lstStyle/>
            <a:p>
              <a:endParaRPr lang="en-US"/>
            </a:p>
          </p:txBody>
        </p:sp>
        <p:sp>
          <p:nvSpPr>
            <p:cNvPr id="5811" name="Freeform 1715"/>
            <p:cNvSpPr>
              <a:spLocks/>
            </p:cNvSpPr>
            <p:nvPr/>
          </p:nvSpPr>
          <p:spPr bwMode="auto">
            <a:xfrm>
              <a:off x="1005" y="3032"/>
              <a:ext cx="27" cy="27"/>
            </a:xfrm>
            <a:custGeom>
              <a:avLst/>
              <a:gdLst/>
              <a:ahLst/>
              <a:cxnLst>
                <a:cxn ang="0">
                  <a:pos x="0" y="12"/>
                </a:cxn>
                <a:cxn ang="0">
                  <a:pos x="4" y="0"/>
                </a:cxn>
                <a:cxn ang="0">
                  <a:pos x="5" y="5"/>
                </a:cxn>
                <a:cxn ang="0">
                  <a:pos x="9" y="7"/>
                </a:cxn>
                <a:cxn ang="0">
                  <a:pos x="14" y="7"/>
                </a:cxn>
                <a:cxn ang="0">
                  <a:pos x="19" y="7"/>
                </a:cxn>
                <a:cxn ang="0">
                  <a:pos x="22" y="7"/>
                </a:cxn>
                <a:cxn ang="0">
                  <a:pos x="27" y="24"/>
                </a:cxn>
                <a:cxn ang="0">
                  <a:pos x="25" y="27"/>
                </a:cxn>
                <a:cxn ang="0">
                  <a:pos x="19" y="10"/>
                </a:cxn>
                <a:cxn ang="0">
                  <a:pos x="12" y="10"/>
                </a:cxn>
                <a:cxn ang="0">
                  <a:pos x="5" y="9"/>
                </a:cxn>
                <a:cxn ang="0">
                  <a:pos x="2" y="12"/>
                </a:cxn>
                <a:cxn ang="0">
                  <a:pos x="0" y="12"/>
                </a:cxn>
              </a:cxnLst>
              <a:rect l="0" t="0" r="r" b="b"/>
              <a:pathLst>
                <a:path w="27" h="27">
                  <a:moveTo>
                    <a:pt x="0" y="12"/>
                  </a:moveTo>
                  <a:lnTo>
                    <a:pt x="4" y="0"/>
                  </a:lnTo>
                  <a:lnTo>
                    <a:pt x="5" y="5"/>
                  </a:lnTo>
                  <a:lnTo>
                    <a:pt x="9" y="7"/>
                  </a:lnTo>
                  <a:lnTo>
                    <a:pt x="14" y="7"/>
                  </a:lnTo>
                  <a:lnTo>
                    <a:pt x="19" y="7"/>
                  </a:lnTo>
                  <a:lnTo>
                    <a:pt x="22" y="7"/>
                  </a:lnTo>
                  <a:lnTo>
                    <a:pt x="27" y="24"/>
                  </a:lnTo>
                  <a:lnTo>
                    <a:pt x="25" y="27"/>
                  </a:lnTo>
                  <a:lnTo>
                    <a:pt x="19" y="10"/>
                  </a:lnTo>
                  <a:lnTo>
                    <a:pt x="12" y="10"/>
                  </a:lnTo>
                  <a:lnTo>
                    <a:pt x="5" y="9"/>
                  </a:lnTo>
                  <a:lnTo>
                    <a:pt x="2" y="12"/>
                  </a:lnTo>
                  <a:lnTo>
                    <a:pt x="0" y="12"/>
                  </a:lnTo>
                  <a:close/>
                </a:path>
              </a:pathLst>
            </a:custGeom>
            <a:solidFill>
              <a:srgbClr val="1F1A17"/>
            </a:solidFill>
            <a:ln w="9525">
              <a:noFill/>
              <a:round/>
              <a:headEnd/>
              <a:tailEnd/>
            </a:ln>
          </p:spPr>
          <p:txBody>
            <a:bodyPr/>
            <a:lstStyle/>
            <a:p>
              <a:endParaRPr lang="en-US"/>
            </a:p>
          </p:txBody>
        </p:sp>
        <p:sp>
          <p:nvSpPr>
            <p:cNvPr id="5812" name="Freeform 1716"/>
            <p:cNvSpPr>
              <a:spLocks/>
            </p:cNvSpPr>
            <p:nvPr/>
          </p:nvSpPr>
          <p:spPr bwMode="auto">
            <a:xfrm>
              <a:off x="1034" y="3044"/>
              <a:ext cx="8" cy="17"/>
            </a:xfrm>
            <a:custGeom>
              <a:avLst/>
              <a:gdLst/>
              <a:ahLst/>
              <a:cxnLst>
                <a:cxn ang="0">
                  <a:pos x="3" y="0"/>
                </a:cxn>
                <a:cxn ang="0">
                  <a:pos x="0" y="2"/>
                </a:cxn>
                <a:cxn ang="0">
                  <a:pos x="7" y="17"/>
                </a:cxn>
                <a:cxn ang="0">
                  <a:pos x="8" y="15"/>
                </a:cxn>
                <a:cxn ang="0">
                  <a:pos x="7" y="8"/>
                </a:cxn>
                <a:cxn ang="0">
                  <a:pos x="5" y="2"/>
                </a:cxn>
                <a:cxn ang="0">
                  <a:pos x="3" y="0"/>
                </a:cxn>
              </a:cxnLst>
              <a:rect l="0" t="0" r="r" b="b"/>
              <a:pathLst>
                <a:path w="8" h="17">
                  <a:moveTo>
                    <a:pt x="3" y="0"/>
                  </a:moveTo>
                  <a:lnTo>
                    <a:pt x="0" y="2"/>
                  </a:lnTo>
                  <a:lnTo>
                    <a:pt x="7" y="17"/>
                  </a:lnTo>
                  <a:lnTo>
                    <a:pt x="8" y="15"/>
                  </a:lnTo>
                  <a:lnTo>
                    <a:pt x="7" y="8"/>
                  </a:lnTo>
                  <a:lnTo>
                    <a:pt x="5" y="2"/>
                  </a:lnTo>
                  <a:lnTo>
                    <a:pt x="3" y="0"/>
                  </a:lnTo>
                  <a:close/>
                </a:path>
              </a:pathLst>
            </a:custGeom>
            <a:solidFill>
              <a:srgbClr val="1F1A17"/>
            </a:solidFill>
            <a:ln w="9525">
              <a:noFill/>
              <a:round/>
              <a:headEnd/>
              <a:tailEnd/>
            </a:ln>
          </p:spPr>
          <p:txBody>
            <a:bodyPr/>
            <a:lstStyle/>
            <a:p>
              <a:endParaRPr lang="en-US"/>
            </a:p>
          </p:txBody>
        </p:sp>
        <p:sp>
          <p:nvSpPr>
            <p:cNvPr id="5813" name="Freeform 1717"/>
            <p:cNvSpPr>
              <a:spLocks/>
            </p:cNvSpPr>
            <p:nvPr/>
          </p:nvSpPr>
          <p:spPr bwMode="auto">
            <a:xfrm>
              <a:off x="1012" y="3056"/>
              <a:ext cx="17" cy="11"/>
            </a:xfrm>
            <a:custGeom>
              <a:avLst/>
              <a:gdLst/>
              <a:ahLst/>
              <a:cxnLst>
                <a:cxn ang="0">
                  <a:pos x="3" y="3"/>
                </a:cxn>
                <a:cxn ang="0">
                  <a:pos x="0" y="11"/>
                </a:cxn>
                <a:cxn ang="0">
                  <a:pos x="3" y="8"/>
                </a:cxn>
                <a:cxn ang="0">
                  <a:pos x="8" y="3"/>
                </a:cxn>
                <a:cxn ang="0">
                  <a:pos x="13" y="3"/>
                </a:cxn>
                <a:cxn ang="0">
                  <a:pos x="17" y="3"/>
                </a:cxn>
                <a:cxn ang="0">
                  <a:pos x="13" y="1"/>
                </a:cxn>
                <a:cxn ang="0">
                  <a:pos x="8" y="0"/>
                </a:cxn>
                <a:cxn ang="0">
                  <a:pos x="5" y="1"/>
                </a:cxn>
                <a:cxn ang="0">
                  <a:pos x="3" y="3"/>
                </a:cxn>
              </a:cxnLst>
              <a:rect l="0" t="0" r="r" b="b"/>
              <a:pathLst>
                <a:path w="17" h="11">
                  <a:moveTo>
                    <a:pt x="3" y="3"/>
                  </a:moveTo>
                  <a:lnTo>
                    <a:pt x="0" y="11"/>
                  </a:lnTo>
                  <a:lnTo>
                    <a:pt x="3" y="8"/>
                  </a:lnTo>
                  <a:lnTo>
                    <a:pt x="8" y="3"/>
                  </a:lnTo>
                  <a:lnTo>
                    <a:pt x="13" y="3"/>
                  </a:lnTo>
                  <a:lnTo>
                    <a:pt x="17" y="3"/>
                  </a:lnTo>
                  <a:lnTo>
                    <a:pt x="13" y="1"/>
                  </a:lnTo>
                  <a:lnTo>
                    <a:pt x="8" y="0"/>
                  </a:lnTo>
                  <a:lnTo>
                    <a:pt x="5" y="1"/>
                  </a:lnTo>
                  <a:lnTo>
                    <a:pt x="3" y="3"/>
                  </a:lnTo>
                  <a:close/>
                </a:path>
              </a:pathLst>
            </a:custGeom>
            <a:solidFill>
              <a:srgbClr val="1F1A17"/>
            </a:solidFill>
            <a:ln w="9525">
              <a:noFill/>
              <a:round/>
              <a:headEnd/>
              <a:tailEnd/>
            </a:ln>
          </p:spPr>
          <p:txBody>
            <a:bodyPr/>
            <a:lstStyle/>
            <a:p>
              <a:endParaRPr lang="en-US"/>
            </a:p>
          </p:txBody>
        </p:sp>
        <p:sp>
          <p:nvSpPr>
            <p:cNvPr id="5814" name="Freeform 1718"/>
            <p:cNvSpPr>
              <a:spLocks/>
            </p:cNvSpPr>
            <p:nvPr/>
          </p:nvSpPr>
          <p:spPr bwMode="auto">
            <a:xfrm>
              <a:off x="982" y="3096"/>
              <a:ext cx="23" cy="28"/>
            </a:xfrm>
            <a:custGeom>
              <a:avLst/>
              <a:gdLst/>
              <a:ahLst/>
              <a:cxnLst>
                <a:cxn ang="0">
                  <a:pos x="2" y="0"/>
                </a:cxn>
                <a:cxn ang="0">
                  <a:pos x="3" y="0"/>
                </a:cxn>
                <a:cxn ang="0">
                  <a:pos x="7" y="2"/>
                </a:cxn>
                <a:cxn ang="0">
                  <a:pos x="7" y="7"/>
                </a:cxn>
                <a:cxn ang="0">
                  <a:pos x="8" y="10"/>
                </a:cxn>
                <a:cxn ang="0">
                  <a:pos x="13" y="12"/>
                </a:cxn>
                <a:cxn ang="0">
                  <a:pos x="15" y="12"/>
                </a:cxn>
                <a:cxn ang="0">
                  <a:pos x="17" y="15"/>
                </a:cxn>
                <a:cxn ang="0">
                  <a:pos x="17" y="18"/>
                </a:cxn>
                <a:cxn ang="0">
                  <a:pos x="20" y="23"/>
                </a:cxn>
                <a:cxn ang="0">
                  <a:pos x="23" y="28"/>
                </a:cxn>
                <a:cxn ang="0">
                  <a:pos x="20" y="28"/>
                </a:cxn>
                <a:cxn ang="0">
                  <a:pos x="17" y="28"/>
                </a:cxn>
                <a:cxn ang="0">
                  <a:pos x="13" y="23"/>
                </a:cxn>
                <a:cxn ang="0">
                  <a:pos x="12" y="18"/>
                </a:cxn>
                <a:cxn ang="0">
                  <a:pos x="10" y="18"/>
                </a:cxn>
                <a:cxn ang="0">
                  <a:pos x="7" y="15"/>
                </a:cxn>
                <a:cxn ang="0">
                  <a:pos x="5" y="8"/>
                </a:cxn>
                <a:cxn ang="0">
                  <a:pos x="5" y="5"/>
                </a:cxn>
                <a:cxn ang="0">
                  <a:pos x="3" y="10"/>
                </a:cxn>
                <a:cxn ang="0">
                  <a:pos x="0" y="10"/>
                </a:cxn>
                <a:cxn ang="0">
                  <a:pos x="2" y="0"/>
                </a:cxn>
              </a:cxnLst>
              <a:rect l="0" t="0" r="r" b="b"/>
              <a:pathLst>
                <a:path w="23" h="28">
                  <a:moveTo>
                    <a:pt x="2" y="0"/>
                  </a:moveTo>
                  <a:lnTo>
                    <a:pt x="3" y="0"/>
                  </a:lnTo>
                  <a:lnTo>
                    <a:pt x="7" y="2"/>
                  </a:lnTo>
                  <a:lnTo>
                    <a:pt x="7" y="7"/>
                  </a:lnTo>
                  <a:lnTo>
                    <a:pt x="8" y="10"/>
                  </a:lnTo>
                  <a:lnTo>
                    <a:pt x="13" y="12"/>
                  </a:lnTo>
                  <a:lnTo>
                    <a:pt x="15" y="12"/>
                  </a:lnTo>
                  <a:lnTo>
                    <a:pt x="17" y="15"/>
                  </a:lnTo>
                  <a:lnTo>
                    <a:pt x="17" y="18"/>
                  </a:lnTo>
                  <a:lnTo>
                    <a:pt x="20" y="23"/>
                  </a:lnTo>
                  <a:lnTo>
                    <a:pt x="23" y="28"/>
                  </a:lnTo>
                  <a:lnTo>
                    <a:pt x="20" y="28"/>
                  </a:lnTo>
                  <a:lnTo>
                    <a:pt x="17" y="28"/>
                  </a:lnTo>
                  <a:lnTo>
                    <a:pt x="13" y="23"/>
                  </a:lnTo>
                  <a:lnTo>
                    <a:pt x="12" y="18"/>
                  </a:lnTo>
                  <a:lnTo>
                    <a:pt x="10" y="18"/>
                  </a:lnTo>
                  <a:lnTo>
                    <a:pt x="7" y="15"/>
                  </a:lnTo>
                  <a:lnTo>
                    <a:pt x="5" y="8"/>
                  </a:lnTo>
                  <a:lnTo>
                    <a:pt x="5" y="5"/>
                  </a:lnTo>
                  <a:lnTo>
                    <a:pt x="3" y="10"/>
                  </a:lnTo>
                  <a:lnTo>
                    <a:pt x="0" y="10"/>
                  </a:lnTo>
                  <a:lnTo>
                    <a:pt x="2" y="0"/>
                  </a:lnTo>
                  <a:close/>
                </a:path>
              </a:pathLst>
            </a:custGeom>
            <a:solidFill>
              <a:srgbClr val="1F1A17"/>
            </a:solidFill>
            <a:ln w="9525">
              <a:noFill/>
              <a:round/>
              <a:headEnd/>
              <a:tailEnd/>
            </a:ln>
          </p:spPr>
          <p:txBody>
            <a:bodyPr/>
            <a:lstStyle/>
            <a:p>
              <a:endParaRPr lang="en-US"/>
            </a:p>
          </p:txBody>
        </p:sp>
        <p:sp>
          <p:nvSpPr>
            <p:cNvPr id="5815" name="Freeform 1719"/>
            <p:cNvSpPr>
              <a:spLocks/>
            </p:cNvSpPr>
            <p:nvPr/>
          </p:nvSpPr>
          <p:spPr bwMode="auto">
            <a:xfrm>
              <a:off x="1107" y="3188"/>
              <a:ext cx="22" cy="18"/>
            </a:xfrm>
            <a:custGeom>
              <a:avLst/>
              <a:gdLst/>
              <a:ahLst/>
              <a:cxnLst>
                <a:cxn ang="0">
                  <a:pos x="0" y="8"/>
                </a:cxn>
                <a:cxn ang="0">
                  <a:pos x="4" y="3"/>
                </a:cxn>
                <a:cxn ang="0">
                  <a:pos x="14" y="0"/>
                </a:cxn>
                <a:cxn ang="0">
                  <a:pos x="17" y="2"/>
                </a:cxn>
                <a:cxn ang="0">
                  <a:pos x="20" y="5"/>
                </a:cxn>
                <a:cxn ang="0">
                  <a:pos x="22" y="10"/>
                </a:cxn>
                <a:cxn ang="0">
                  <a:pos x="22" y="12"/>
                </a:cxn>
                <a:cxn ang="0">
                  <a:pos x="22" y="18"/>
                </a:cxn>
                <a:cxn ang="0">
                  <a:pos x="20" y="18"/>
                </a:cxn>
                <a:cxn ang="0">
                  <a:pos x="17" y="7"/>
                </a:cxn>
                <a:cxn ang="0">
                  <a:pos x="12" y="13"/>
                </a:cxn>
                <a:cxn ang="0">
                  <a:pos x="9" y="5"/>
                </a:cxn>
                <a:cxn ang="0">
                  <a:pos x="0" y="8"/>
                </a:cxn>
              </a:cxnLst>
              <a:rect l="0" t="0" r="r" b="b"/>
              <a:pathLst>
                <a:path w="22" h="18">
                  <a:moveTo>
                    <a:pt x="0" y="8"/>
                  </a:moveTo>
                  <a:lnTo>
                    <a:pt x="4" y="3"/>
                  </a:lnTo>
                  <a:lnTo>
                    <a:pt x="14" y="0"/>
                  </a:lnTo>
                  <a:lnTo>
                    <a:pt x="17" y="2"/>
                  </a:lnTo>
                  <a:lnTo>
                    <a:pt x="20" y="5"/>
                  </a:lnTo>
                  <a:lnTo>
                    <a:pt x="22" y="10"/>
                  </a:lnTo>
                  <a:lnTo>
                    <a:pt x="22" y="12"/>
                  </a:lnTo>
                  <a:lnTo>
                    <a:pt x="22" y="18"/>
                  </a:lnTo>
                  <a:lnTo>
                    <a:pt x="20" y="18"/>
                  </a:lnTo>
                  <a:lnTo>
                    <a:pt x="17" y="7"/>
                  </a:lnTo>
                  <a:lnTo>
                    <a:pt x="12" y="13"/>
                  </a:lnTo>
                  <a:lnTo>
                    <a:pt x="9" y="5"/>
                  </a:lnTo>
                  <a:lnTo>
                    <a:pt x="0" y="8"/>
                  </a:lnTo>
                  <a:close/>
                </a:path>
              </a:pathLst>
            </a:custGeom>
            <a:solidFill>
              <a:srgbClr val="1F1A17"/>
            </a:solidFill>
            <a:ln w="9525">
              <a:noFill/>
              <a:round/>
              <a:headEnd/>
              <a:tailEnd/>
            </a:ln>
          </p:spPr>
          <p:txBody>
            <a:bodyPr/>
            <a:lstStyle/>
            <a:p>
              <a:endParaRPr lang="en-US"/>
            </a:p>
          </p:txBody>
        </p:sp>
        <p:sp>
          <p:nvSpPr>
            <p:cNvPr id="5816" name="Freeform 1720"/>
            <p:cNvSpPr>
              <a:spLocks/>
            </p:cNvSpPr>
            <p:nvPr/>
          </p:nvSpPr>
          <p:spPr bwMode="auto">
            <a:xfrm>
              <a:off x="1086" y="3103"/>
              <a:ext cx="25" cy="36"/>
            </a:xfrm>
            <a:custGeom>
              <a:avLst/>
              <a:gdLst/>
              <a:ahLst/>
              <a:cxnLst>
                <a:cxn ang="0">
                  <a:pos x="0" y="0"/>
                </a:cxn>
                <a:cxn ang="0">
                  <a:pos x="5" y="13"/>
                </a:cxn>
                <a:cxn ang="0">
                  <a:pos x="5" y="21"/>
                </a:cxn>
                <a:cxn ang="0">
                  <a:pos x="10" y="16"/>
                </a:cxn>
                <a:cxn ang="0">
                  <a:pos x="21" y="36"/>
                </a:cxn>
                <a:cxn ang="0">
                  <a:pos x="25" y="26"/>
                </a:cxn>
                <a:cxn ang="0">
                  <a:pos x="20" y="26"/>
                </a:cxn>
                <a:cxn ang="0">
                  <a:pos x="15" y="15"/>
                </a:cxn>
                <a:cxn ang="0">
                  <a:pos x="13" y="16"/>
                </a:cxn>
                <a:cxn ang="0">
                  <a:pos x="0" y="0"/>
                </a:cxn>
              </a:cxnLst>
              <a:rect l="0" t="0" r="r" b="b"/>
              <a:pathLst>
                <a:path w="25" h="36">
                  <a:moveTo>
                    <a:pt x="0" y="0"/>
                  </a:moveTo>
                  <a:lnTo>
                    <a:pt x="5" y="13"/>
                  </a:lnTo>
                  <a:lnTo>
                    <a:pt x="5" y="21"/>
                  </a:lnTo>
                  <a:lnTo>
                    <a:pt x="10" y="16"/>
                  </a:lnTo>
                  <a:lnTo>
                    <a:pt x="21" y="36"/>
                  </a:lnTo>
                  <a:lnTo>
                    <a:pt x="25" y="26"/>
                  </a:lnTo>
                  <a:lnTo>
                    <a:pt x="20" y="26"/>
                  </a:lnTo>
                  <a:lnTo>
                    <a:pt x="15" y="15"/>
                  </a:lnTo>
                  <a:lnTo>
                    <a:pt x="13" y="16"/>
                  </a:lnTo>
                  <a:lnTo>
                    <a:pt x="0" y="0"/>
                  </a:lnTo>
                  <a:close/>
                </a:path>
              </a:pathLst>
            </a:custGeom>
            <a:solidFill>
              <a:srgbClr val="1F1A17"/>
            </a:solidFill>
            <a:ln w="9525">
              <a:noFill/>
              <a:round/>
              <a:headEnd/>
              <a:tailEnd/>
            </a:ln>
          </p:spPr>
          <p:txBody>
            <a:bodyPr/>
            <a:lstStyle/>
            <a:p>
              <a:endParaRPr lang="en-US"/>
            </a:p>
          </p:txBody>
        </p:sp>
        <p:sp>
          <p:nvSpPr>
            <p:cNvPr id="5817" name="Freeform 1721"/>
            <p:cNvSpPr>
              <a:spLocks/>
            </p:cNvSpPr>
            <p:nvPr/>
          </p:nvSpPr>
          <p:spPr bwMode="auto">
            <a:xfrm>
              <a:off x="1056" y="3235"/>
              <a:ext cx="28" cy="21"/>
            </a:xfrm>
            <a:custGeom>
              <a:avLst/>
              <a:gdLst/>
              <a:ahLst/>
              <a:cxnLst>
                <a:cxn ang="0">
                  <a:pos x="0" y="21"/>
                </a:cxn>
                <a:cxn ang="0">
                  <a:pos x="3" y="15"/>
                </a:cxn>
                <a:cxn ang="0">
                  <a:pos x="10" y="11"/>
                </a:cxn>
                <a:cxn ang="0">
                  <a:pos x="5" y="11"/>
                </a:cxn>
                <a:cxn ang="0">
                  <a:pos x="1" y="10"/>
                </a:cxn>
                <a:cxn ang="0">
                  <a:pos x="5" y="8"/>
                </a:cxn>
                <a:cxn ang="0">
                  <a:pos x="8" y="8"/>
                </a:cxn>
                <a:cxn ang="0">
                  <a:pos x="13" y="10"/>
                </a:cxn>
                <a:cxn ang="0">
                  <a:pos x="16" y="10"/>
                </a:cxn>
                <a:cxn ang="0">
                  <a:pos x="15" y="5"/>
                </a:cxn>
                <a:cxn ang="0">
                  <a:pos x="15" y="3"/>
                </a:cxn>
                <a:cxn ang="0">
                  <a:pos x="16" y="0"/>
                </a:cxn>
                <a:cxn ang="0">
                  <a:pos x="18" y="0"/>
                </a:cxn>
                <a:cxn ang="0">
                  <a:pos x="23" y="0"/>
                </a:cxn>
                <a:cxn ang="0">
                  <a:pos x="28" y="0"/>
                </a:cxn>
                <a:cxn ang="0">
                  <a:pos x="25" y="6"/>
                </a:cxn>
                <a:cxn ang="0">
                  <a:pos x="21" y="11"/>
                </a:cxn>
                <a:cxn ang="0">
                  <a:pos x="15" y="13"/>
                </a:cxn>
                <a:cxn ang="0">
                  <a:pos x="10" y="15"/>
                </a:cxn>
                <a:cxn ang="0">
                  <a:pos x="5" y="16"/>
                </a:cxn>
                <a:cxn ang="0">
                  <a:pos x="0" y="21"/>
                </a:cxn>
              </a:cxnLst>
              <a:rect l="0" t="0" r="r" b="b"/>
              <a:pathLst>
                <a:path w="28" h="21">
                  <a:moveTo>
                    <a:pt x="0" y="21"/>
                  </a:moveTo>
                  <a:lnTo>
                    <a:pt x="3" y="15"/>
                  </a:lnTo>
                  <a:lnTo>
                    <a:pt x="10" y="11"/>
                  </a:lnTo>
                  <a:lnTo>
                    <a:pt x="5" y="11"/>
                  </a:lnTo>
                  <a:lnTo>
                    <a:pt x="1" y="10"/>
                  </a:lnTo>
                  <a:lnTo>
                    <a:pt x="5" y="8"/>
                  </a:lnTo>
                  <a:lnTo>
                    <a:pt x="8" y="8"/>
                  </a:lnTo>
                  <a:lnTo>
                    <a:pt x="13" y="10"/>
                  </a:lnTo>
                  <a:lnTo>
                    <a:pt x="16" y="10"/>
                  </a:lnTo>
                  <a:lnTo>
                    <a:pt x="15" y="5"/>
                  </a:lnTo>
                  <a:lnTo>
                    <a:pt x="15" y="3"/>
                  </a:lnTo>
                  <a:lnTo>
                    <a:pt x="16" y="0"/>
                  </a:lnTo>
                  <a:lnTo>
                    <a:pt x="18" y="0"/>
                  </a:lnTo>
                  <a:lnTo>
                    <a:pt x="23" y="0"/>
                  </a:lnTo>
                  <a:lnTo>
                    <a:pt x="28" y="0"/>
                  </a:lnTo>
                  <a:lnTo>
                    <a:pt x="25" y="6"/>
                  </a:lnTo>
                  <a:lnTo>
                    <a:pt x="21" y="11"/>
                  </a:lnTo>
                  <a:lnTo>
                    <a:pt x="15" y="13"/>
                  </a:lnTo>
                  <a:lnTo>
                    <a:pt x="10" y="15"/>
                  </a:lnTo>
                  <a:lnTo>
                    <a:pt x="5" y="16"/>
                  </a:lnTo>
                  <a:lnTo>
                    <a:pt x="0" y="21"/>
                  </a:lnTo>
                  <a:close/>
                </a:path>
              </a:pathLst>
            </a:custGeom>
            <a:solidFill>
              <a:srgbClr val="1F1A17"/>
            </a:solidFill>
            <a:ln w="9525">
              <a:noFill/>
              <a:round/>
              <a:headEnd/>
              <a:tailEnd/>
            </a:ln>
          </p:spPr>
          <p:txBody>
            <a:bodyPr/>
            <a:lstStyle/>
            <a:p>
              <a:endParaRPr lang="en-US"/>
            </a:p>
          </p:txBody>
        </p:sp>
        <p:sp>
          <p:nvSpPr>
            <p:cNvPr id="5818" name="Freeform 1722"/>
            <p:cNvSpPr>
              <a:spLocks/>
            </p:cNvSpPr>
            <p:nvPr/>
          </p:nvSpPr>
          <p:spPr bwMode="auto">
            <a:xfrm>
              <a:off x="1107" y="3218"/>
              <a:ext cx="12" cy="12"/>
            </a:xfrm>
            <a:custGeom>
              <a:avLst/>
              <a:gdLst/>
              <a:ahLst/>
              <a:cxnLst>
                <a:cxn ang="0">
                  <a:pos x="0" y="12"/>
                </a:cxn>
                <a:cxn ang="0">
                  <a:pos x="0" y="8"/>
                </a:cxn>
                <a:cxn ang="0">
                  <a:pos x="0" y="2"/>
                </a:cxn>
                <a:cxn ang="0">
                  <a:pos x="2" y="2"/>
                </a:cxn>
                <a:cxn ang="0">
                  <a:pos x="4" y="0"/>
                </a:cxn>
                <a:cxn ang="0">
                  <a:pos x="5" y="2"/>
                </a:cxn>
                <a:cxn ang="0">
                  <a:pos x="7" y="3"/>
                </a:cxn>
                <a:cxn ang="0">
                  <a:pos x="10" y="8"/>
                </a:cxn>
                <a:cxn ang="0">
                  <a:pos x="12" y="10"/>
                </a:cxn>
                <a:cxn ang="0">
                  <a:pos x="0" y="12"/>
                </a:cxn>
              </a:cxnLst>
              <a:rect l="0" t="0" r="r" b="b"/>
              <a:pathLst>
                <a:path w="12" h="12">
                  <a:moveTo>
                    <a:pt x="0" y="12"/>
                  </a:moveTo>
                  <a:lnTo>
                    <a:pt x="0" y="8"/>
                  </a:lnTo>
                  <a:lnTo>
                    <a:pt x="0" y="2"/>
                  </a:lnTo>
                  <a:lnTo>
                    <a:pt x="2" y="2"/>
                  </a:lnTo>
                  <a:lnTo>
                    <a:pt x="4" y="0"/>
                  </a:lnTo>
                  <a:lnTo>
                    <a:pt x="5" y="2"/>
                  </a:lnTo>
                  <a:lnTo>
                    <a:pt x="7" y="3"/>
                  </a:lnTo>
                  <a:lnTo>
                    <a:pt x="10" y="8"/>
                  </a:lnTo>
                  <a:lnTo>
                    <a:pt x="12" y="10"/>
                  </a:lnTo>
                  <a:lnTo>
                    <a:pt x="0" y="12"/>
                  </a:lnTo>
                  <a:close/>
                </a:path>
              </a:pathLst>
            </a:custGeom>
            <a:solidFill>
              <a:srgbClr val="1F1A17"/>
            </a:solidFill>
            <a:ln w="9525">
              <a:noFill/>
              <a:round/>
              <a:headEnd/>
              <a:tailEnd/>
            </a:ln>
          </p:spPr>
          <p:txBody>
            <a:bodyPr/>
            <a:lstStyle/>
            <a:p>
              <a:endParaRPr lang="en-US"/>
            </a:p>
          </p:txBody>
        </p:sp>
        <p:sp>
          <p:nvSpPr>
            <p:cNvPr id="5819" name="Freeform 1723"/>
            <p:cNvSpPr>
              <a:spLocks/>
            </p:cNvSpPr>
            <p:nvPr/>
          </p:nvSpPr>
          <p:spPr bwMode="auto">
            <a:xfrm>
              <a:off x="979" y="3290"/>
              <a:ext cx="15" cy="15"/>
            </a:xfrm>
            <a:custGeom>
              <a:avLst/>
              <a:gdLst/>
              <a:ahLst/>
              <a:cxnLst>
                <a:cxn ang="0">
                  <a:pos x="0" y="8"/>
                </a:cxn>
                <a:cxn ang="0">
                  <a:pos x="15" y="0"/>
                </a:cxn>
                <a:cxn ang="0">
                  <a:pos x="15" y="5"/>
                </a:cxn>
                <a:cxn ang="0">
                  <a:pos x="15" y="13"/>
                </a:cxn>
                <a:cxn ang="0">
                  <a:pos x="11" y="15"/>
                </a:cxn>
                <a:cxn ang="0">
                  <a:pos x="8" y="13"/>
                </a:cxn>
                <a:cxn ang="0">
                  <a:pos x="3" y="10"/>
                </a:cxn>
                <a:cxn ang="0">
                  <a:pos x="0" y="8"/>
                </a:cxn>
              </a:cxnLst>
              <a:rect l="0" t="0" r="r" b="b"/>
              <a:pathLst>
                <a:path w="15" h="15">
                  <a:moveTo>
                    <a:pt x="0" y="8"/>
                  </a:moveTo>
                  <a:lnTo>
                    <a:pt x="15" y="0"/>
                  </a:lnTo>
                  <a:lnTo>
                    <a:pt x="15" y="5"/>
                  </a:lnTo>
                  <a:lnTo>
                    <a:pt x="15" y="13"/>
                  </a:lnTo>
                  <a:lnTo>
                    <a:pt x="11" y="15"/>
                  </a:lnTo>
                  <a:lnTo>
                    <a:pt x="8" y="13"/>
                  </a:lnTo>
                  <a:lnTo>
                    <a:pt x="3" y="10"/>
                  </a:lnTo>
                  <a:lnTo>
                    <a:pt x="0" y="8"/>
                  </a:lnTo>
                  <a:close/>
                </a:path>
              </a:pathLst>
            </a:custGeom>
            <a:solidFill>
              <a:srgbClr val="1F1A17"/>
            </a:solidFill>
            <a:ln w="9525">
              <a:noFill/>
              <a:round/>
              <a:headEnd/>
              <a:tailEnd/>
            </a:ln>
          </p:spPr>
          <p:txBody>
            <a:bodyPr/>
            <a:lstStyle/>
            <a:p>
              <a:endParaRPr lang="en-US"/>
            </a:p>
          </p:txBody>
        </p:sp>
        <p:sp>
          <p:nvSpPr>
            <p:cNvPr id="5820" name="Freeform 1724"/>
            <p:cNvSpPr>
              <a:spLocks/>
            </p:cNvSpPr>
            <p:nvPr/>
          </p:nvSpPr>
          <p:spPr bwMode="auto">
            <a:xfrm>
              <a:off x="1147" y="3210"/>
              <a:ext cx="16" cy="16"/>
            </a:xfrm>
            <a:custGeom>
              <a:avLst/>
              <a:gdLst/>
              <a:ahLst/>
              <a:cxnLst>
                <a:cxn ang="0">
                  <a:pos x="14" y="0"/>
                </a:cxn>
                <a:cxn ang="0">
                  <a:pos x="12" y="1"/>
                </a:cxn>
                <a:cxn ang="0">
                  <a:pos x="7" y="6"/>
                </a:cxn>
                <a:cxn ang="0">
                  <a:pos x="2" y="11"/>
                </a:cxn>
                <a:cxn ang="0">
                  <a:pos x="0" y="15"/>
                </a:cxn>
                <a:cxn ang="0">
                  <a:pos x="4" y="16"/>
                </a:cxn>
                <a:cxn ang="0">
                  <a:pos x="7" y="13"/>
                </a:cxn>
                <a:cxn ang="0">
                  <a:pos x="12" y="6"/>
                </a:cxn>
                <a:cxn ang="0">
                  <a:pos x="16" y="1"/>
                </a:cxn>
                <a:cxn ang="0">
                  <a:pos x="14" y="0"/>
                </a:cxn>
              </a:cxnLst>
              <a:rect l="0" t="0" r="r" b="b"/>
              <a:pathLst>
                <a:path w="16" h="16">
                  <a:moveTo>
                    <a:pt x="14" y="0"/>
                  </a:moveTo>
                  <a:lnTo>
                    <a:pt x="12" y="1"/>
                  </a:lnTo>
                  <a:lnTo>
                    <a:pt x="7" y="6"/>
                  </a:lnTo>
                  <a:lnTo>
                    <a:pt x="2" y="11"/>
                  </a:lnTo>
                  <a:lnTo>
                    <a:pt x="0" y="15"/>
                  </a:lnTo>
                  <a:lnTo>
                    <a:pt x="4" y="16"/>
                  </a:lnTo>
                  <a:lnTo>
                    <a:pt x="7" y="13"/>
                  </a:lnTo>
                  <a:lnTo>
                    <a:pt x="12" y="6"/>
                  </a:lnTo>
                  <a:lnTo>
                    <a:pt x="16" y="1"/>
                  </a:lnTo>
                  <a:lnTo>
                    <a:pt x="14" y="0"/>
                  </a:lnTo>
                  <a:close/>
                </a:path>
              </a:pathLst>
            </a:custGeom>
            <a:solidFill>
              <a:srgbClr val="1F1A17"/>
            </a:solidFill>
            <a:ln w="9525">
              <a:noFill/>
              <a:round/>
              <a:headEnd/>
              <a:tailEnd/>
            </a:ln>
          </p:spPr>
          <p:txBody>
            <a:bodyPr/>
            <a:lstStyle/>
            <a:p>
              <a:endParaRPr lang="en-US"/>
            </a:p>
          </p:txBody>
        </p:sp>
        <p:sp>
          <p:nvSpPr>
            <p:cNvPr id="5821" name="Freeform 1725"/>
            <p:cNvSpPr>
              <a:spLocks/>
            </p:cNvSpPr>
            <p:nvPr/>
          </p:nvSpPr>
          <p:spPr bwMode="auto">
            <a:xfrm>
              <a:off x="1159" y="3261"/>
              <a:ext cx="85" cy="66"/>
            </a:xfrm>
            <a:custGeom>
              <a:avLst/>
              <a:gdLst/>
              <a:ahLst/>
              <a:cxnLst>
                <a:cxn ang="0">
                  <a:pos x="0" y="46"/>
                </a:cxn>
                <a:cxn ang="0">
                  <a:pos x="7" y="54"/>
                </a:cxn>
                <a:cxn ang="0">
                  <a:pos x="12" y="49"/>
                </a:cxn>
                <a:cxn ang="0">
                  <a:pos x="17" y="46"/>
                </a:cxn>
                <a:cxn ang="0">
                  <a:pos x="20" y="44"/>
                </a:cxn>
                <a:cxn ang="0">
                  <a:pos x="24" y="42"/>
                </a:cxn>
                <a:cxn ang="0">
                  <a:pos x="27" y="46"/>
                </a:cxn>
                <a:cxn ang="0">
                  <a:pos x="29" y="47"/>
                </a:cxn>
                <a:cxn ang="0">
                  <a:pos x="34" y="46"/>
                </a:cxn>
                <a:cxn ang="0">
                  <a:pos x="37" y="47"/>
                </a:cxn>
                <a:cxn ang="0">
                  <a:pos x="37" y="46"/>
                </a:cxn>
                <a:cxn ang="0">
                  <a:pos x="40" y="46"/>
                </a:cxn>
                <a:cxn ang="0">
                  <a:pos x="45" y="49"/>
                </a:cxn>
                <a:cxn ang="0">
                  <a:pos x="47" y="54"/>
                </a:cxn>
                <a:cxn ang="0">
                  <a:pos x="49" y="39"/>
                </a:cxn>
                <a:cxn ang="0">
                  <a:pos x="52" y="61"/>
                </a:cxn>
                <a:cxn ang="0">
                  <a:pos x="57" y="66"/>
                </a:cxn>
                <a:cxn ang="0">
                  <a:pos x="57" y="57"/>
                </a:cxn>
                <a:cxn ang="0">
                  <a:pos x="57" y="47"/>
                </a:cxn>
                <a:cxn ang="0">
                  <a:pos x="64" y="44"/>
                </a:cxn>
                <a:cxn ang="0">
                  <a:pos x="67" y="44"/>
                </a:cxn>
                <a:cxn ang="0">
                  <a:pos x="74" y="37"/>
                </a:cxn>
                <a:cxn ang="0">
                  <a:pos x="69" y="31"/>
                </a:cxn>
                <a:cxn ang="0">
                  <a:pos x="77" y="32"/>
                </a:cxn>
                <a:cxn ang="0">
                  <a:pos x="79" y="26"/>
                </a:cxn>
                <a:cxn ang="0">
                  <a:pos x="75" y="21"/>
                </a:cxn>
                <a:cxn ang="0">
                  <a:pos x="79" y="19"/>
                </a:cxn>
                <a:cxn ang="0">
                  <a:pos x="80" y="14"/>
                </a:cxn>
                <a:cxn ang="0">
                  <a:pos x="75" y="12"/>
                </a:cxn>
                <a:cxn ang="0">
                  <a:pos x="82" y="10"/>
                </a:cxn>
                <a:cxn ang="0">
                  <a:pos x="85" y="0"/>
                </a:cxn>
                <a:cxn ang="0">
                  <a:pos x="74" y="9"/>
                </a:cxn>
                <a:cxn ang="0">
                  <a:pos x="69" y="17"/>
                </a:cxn>
                <a:cxn ang="0">
                  <a:pos x="72" y="24"/>
                </a:cxn>
                <a:cxn ang="0">
                  <a:pos x="67" y="26"/>
                </a:cxn>
                <a:cxn ang="0">
                  <a:pos x="67" y="29"/>
                </a:cxn>
                <a:cxn ang="0">
                  <a:pos x="62" y="34"/>
                </a:cxn>
                <a:cxn ang="0">
                  <a:pos x="57" y="36"/>
                </a:cxn>
                <a:cxn ang="0">
                  <a:pos x="55" y="34"/>
                </a:cxn>
                <a:cxn ang="0">
                  <a:pos x="54" y="32"/>
                </a:cxn>
                <a:cxn ang="0">
                  <a:pos x="54" y="31"/>
                </a:cxn>
                <a:cxn ang="0">
                  <a:pos x="49" y="21"/>
                </a:cxn>
                <a:cxn ang="0">
                  <a:pos x="42" y="24"/>
                </a:cxn>
                <a:cxn ang="0">
                  <a:pos x="34" y="27"/>
                </a:cxn>
                <a:cxn ang="0">
                  <a:pos x="25" y="27"/>
                </a:cxn>
                <a:cxn ang="0">
                  <a:pos x="17" y="31"/>
                </a:cxn>
                <a:cxn ang="0">
                  <a:pos x="7" y="41"/>
                </a:cxn>
                <a:cxn ang="0">
                  <a:pos x="0" y="46"/>
                </a:cxn>
              </a:cxnLst>
              <a:rect l="0" t="0" r="r" b="b"/>
              <a:pathLst>
                <a:path w="85" h="66">
                  <a:moveTo>
                    <a:pt x="0" y="46"/>
                  </a:moveTo>
                  <a:lnTo>
                    <a:pt x="7" y="54"/>
                  </a:lnTo>
                  <a:lnTo>
                    <a:pt x="12" y="49"/>
                  </a:lnTo>
                  <a:lnTo>
                    <a:pt x="17" y="46"/>
                  </a:lnTo>
                  <a:lnTo>
                    <a:pt x="20" y="44"/>
                  </a:lnTo>
                  <a:lnTo>
                    <a:pt x="24" y="42"/>
                  </a:lnTo>
                  <a:lnTo>
                    <a:pt x="27" y="46"/>
                  </a:lnTo>
                  <a:lnTo>
                    <a:pt x="29" y="47"/>
                  </a:lnTo>
                  <a:lnTo>
                    <a:pt x="34" y="46"/>
                  </a:lnTo>
                  <a:lnTo>
                    <a:pt x="37" y="47"/>
                  </a:lnTo>
                  <a:lnTo>
                    <a:pt x="37" y="46"/>
                  </a:lnTo>
                  <a:lnTo>
                    <a:pt x="40" y="46"/>
                  </a:lnTo>
                  <a:lnTo>
                    <a:pt x="45" y="49"/>
                  </a:lnTo>
                  <a:lnTo>
                    <a:pt x="47" y="54"/>
                  </a:lnTo>
                  <a:lnTo>
                    <a:pt x="49" y="39"/>
                  </a:lnTo>
                  <a:lnTo>
                    <a:pt x="52" y="61"/>
                  </a:lnTo>
                  <a:lnTo>
                    <a:pt x="57" y="66"/>
                  </a:lnTo>
                  <a:lnTo>
                    <a:pt x="57" y="57"/>
                  </a:lnTo>
                  <a:lnTo>
                    <a:pt x="57" y="47"/>
                  </a:lnTo>
                  <a:lnTo>
                    <a:pt x="64" y="44"/>
                  </a:lnTo>
                  <a:lnTo>
                    <a:pt x="67" y="44"/>
                  </a:lnTo>
                  <a:lnTo>
                    <a:pt x="74" y="37"/>
                  </a:lnTo>
                  <a:lnTo>
                    <a:pt x="69" y="31"/>
                  </a:lnTo>
                  <a:lnTo>
                    <a:pt x="77" y="32"/>
                  </a:lnTo>
                  <a:lnTo>
                    <a:pt x="79" y="26"/>
                  </a:lnTo>
                  <a:lnTo>
                    <a:pt x="75" y="21"/>
                  </a:lnTo>
                  <a:lnTo>
                    <a:pt x="79" y="19"/>
                  </a:lnTo>
                  <a:lnTo>
                    <a:pt x="80" y="14"/>
                  </a:lnTo>
                  <a:lnTo>
                    <a:pt x="75" y="12"/>
                  </a:lnTo>
                  <a:lnTo>
                    <a:pt x="82" y="10"/>
                  </a:lnTo>
                  <a:lnTo>
                    <a:pt x="85" y="0"/>
                  </a:lnTo>
                  <a:lnTo>
                    <a:pt x="74" y="9"/>
                  </a:lnTo>
                  <a:lnTo>
                    <a:pt x="69" y="17"/>
                  </a:lnTo>
                  <a:lnTo>
                    <a:pt x="72" y="24"/>
                  </a:lnTo>
                  <a:lnTo>
                    <a:pt x="67" y="26"/>
                  </a:lnTo>
                  <a:lnTo>
                    <a:pt x="67" y="29"/>
                  </a:lnTo>
                  <a:lnTo>
                    <a:pt x="62" y="34"/>
                  </a:lnTo>
                  <a:lnTo>
                    <a:pt x="57" y="36"/>
                  </a:lnTo>
                  <a:lnTo>
                    <a:pt x="55" y="34"/>
                  </a:lnTo>
                  <a:lnTo>
                    <a:pt x="54" y="32"/>
                  </a:lnTo>
                  <a:lnTo>
                    <a:pt x="54" y="31"/>
                  </a:lnTo>
                  <a:lnTo>
                    <a:pt x="49" y="21"/>
                  </a:lnTo>
                  <a:lnTo>
                    <a:pt x="42" y="24"/>
                  </a:lnTo>
                  <a:lnTo>
                    <a:pt x="34" y="27"/>
                  </a:lnTo>
                  <a:lnTo>
                    <a:pt x="25" y="27"/>
                  </a:lnTo>
                  <a:lnTo>
                    <a:pt x="17" y="31"/>
                  </a:lnTo>
                  <a:lnTo>
                    <a:pt x="7" y="41"/>
                  </a:lnTo>
                  <a:lnTo>
                    <a:pt x="0" y="46"/>
                  </a:lnTo>
                  <a:close/>
                </a:path>
              </a:pathLst>
            </a:custGeom>
            <a:solidFill>
              <a:srgbClr val="1F1A17"/>
            </a:solidFill>
            <a:ln w="9525">
              <a:noFill/>
              <a:round/>
              <a:headEnd/>
              <a:tailEnd/>
            </a:ln>
          </p:spPr>
          <p:txBody>
            <a:bodyPr/>
            <a:lstStyle/>
            <a:p>
              <a:endParaRPr lang="en-US"/>
            </a:p>
          </p:txBody>
        </p:sp>
        <p:sp>
          <p:nvSpPr>
            <p:cNvPr id="5822" name="Freeform 1726"/>
            <p:cNvSpPr>
              <a:spLocks/>
            </p:cNvSpPr>
            <p:nvPr/>
          </p:nvSpPr>
          <p:spPr bwMode="auto">
            <a:xfrm>
              <a:off x="1027" y="3268"/>
              <a:ext cx="105" cy="84"/>
            </a:xfrm>
            <a:custGeom>
              <a:avLst/>
              <a:gdLst/>
              <a:ahLst/>
              <a:cxnLst>
                <a:cxn ang="0">
                  <a:pos x="104" y="19"/>
                </a:cxn>
                <a:cxn ang="0">
                  <a:pos x="104" y="8"/>
                </a:cxn>
                <a:cxn ang="0">
                  <a:pos x="100" y="8"/>
                </a:cxn>
                <a:cxn ang="0">
                  <a:pos x="95" y="7"/>
                </a:cxn>
                <a:cxn ang="0">
                  <a:pos x="89" y="2"/>
                </a:cxn>
                <a:cxn ang="0">
                  <a:pos x="79" y="8"/>
                </a:cxn>
                <a:cxn ang="0">
                  <a:pos x="74" y="15"/>
                </a:cxn>
                <a:cxn ang="0">
                  <a:pos x="77" y="25"/>
                </a:cxn>
                <a:cxn ang="0">
                  <a:pos x="77" y="29"/>
                </a:cxn>
                <a:cxn ang="0">
                  <a:pos x="64" y="25"/>
                </a:cxn>
                <a:cxn ang="0">
                  <a:pos x="47" y="20"/>
                </a:cxn>
                <a:cxn ang="0">
                  <a:pos x="27" y="24"/>
                </a:cxn>
                <a:cxn ang="0">
                  <a:pos x="8" y="25"/>
                </a:cxn>
                <a:cxn ang="0">
                  <a:pos x="3" y="29"/>
                </a:cxn>
                <a:cxn ang="0">
                  <a:pos x="7" y="40"/>
                </a:cxn>
                <a:cxn ang="0">
                  <a:pos x="15" y="44"/>
                </a:cxn>
                <a:cxn ang="0">
                  <a:pos x="24" y="45"/>
                </a:cxn>
                <a:cxn ang="0">
                  <a:pos x="34" y="52"/>
                </a:cxn>
                <a:cxn ang="0">
                  <a:pos x="40" y="49"/>
                </a:cxn>
                <a:cxn ang="0">
                  <a:pos x="39" y="42"/>
                </a:cxn>
                <a:cxn ang="0">
                  <a:pos x="49" y="37"/>
                </a:cxn>
                <a:cxn ang="0">
                  <a:pos x="59" y="42"/>
                </a:cxn>
                <a:cxn ang="0">
                  <a:pos x="57" y="52"/>
                </a:cxn>
                <a:cxn ang="0">
                  <a:pos x="42" y="62"/>
                </a:cxn>
                <a:cxn ang="0">
                  <a:pos x="27" y="70"/>
                </a:cxn>
                <a:cxn ang="0">
                  <a:pos x="30" y="77"/>
                </a:cxn>
                <a:cxn ang="0">
                  <a:pos x="45" y="74"/>
                </a:cxn>
                <a:cxn ang="0">
                  <a:pos x="52" y="72"/>
                </a:cxn>
                <a:cxn ang="0">
                  <a:pos x="54" y="77"/>
                </a:cxn>
                <a:cxn ang="0">
                  <a:pos x="65" y="75"/>
                </a:cxn>
                <a:cxn ang="0">
                  <a:pos x="92" y="72"/>
                </a:cxn>
                <a:cxn ang="0">
                  <a:pos x="100" y="65"/>
                </a:cxn>
                <a:cxn ang="0">
                  <a:pos x="100" y="42"/>
                </a:cxn>
                <a:cxn ang="0">
                  <a:pos x="97" y="39"/>
                </a:cxn>
                <a:cxn ang="0">
                  <a:pos x="85" y="40"/>
                </a:cxn>
                <a:cxn ang="0">
                  <a:pos x="82" y="29"/>
                </a:cxn>
                <a:cxn ang="0">
                  <a:pos x="89" y="24"/>
                </a:cxn>
                <a:cxn ang="0">
                  <a:pos x="97" y="30"/>
                </a:cxn>
                <a:cxn ang="0">
                  <a:pos x="99" y="30"/>
                </a:cxn>
              </a:cxnLst>
              <a:rect l="0" t="0" r="r" b="b"/>
              <a:pathLst>
                <a:path w="105" h="84">
                  <a:moveTo>
                    <a:pt x="100" y="25"/>
                  </a:moveTo>
                  <a:lnTo>
                    <a:pt x="104" y="19"/>
                  </a:lnTo>
                  <a:lnTo>
                    <a:pt x="105" y="12"/>
                  </a:lnTo>
                  <a:lnTo>
                    <a:pt x="104" y="8"/>
                  </a:lnTo>
                  <a:lnTo>
                    <a:pt x="104" y="3"/>
                  </a:lnTo>
                  <a:lnTo>
                    <a:pt x="100" y="8"/>
                  </a:lnTo>
                  <a:lnTo>
                    <a:pt x="97" y="12"/>
                  </a:lnTo>
                  <a:lnTo>
                    <a:pt x="95" y="7"/>
                  </a:lnTo>
                  <a:lnTo>
                    <a:pt x="94" y="0"/>
                  </a:lnTo>
                  <a:lnTo>
                    <a:pt x="89" y="2"/>
                  </a:lnTo>
                  <a:lnTo>
                    <a:pt x="84" y="3"/>
                  </a:lnTo>
                  <a:lnTo>
                    <a:pt x="79" y="8"/>
                  </a:lnTo>
                  <a:lnTo>
                    <a:pt x="74" y="12"/>
                  </a:lnTo>
                  <a:lnTo>
                    <a:pt x="74" y="15"/>
                  </a:lnTo>
                  <a:lnTo>
                    <a:pt x="77" y="22"/>
                  </a:lnTo>
                  <a:lnTo>
                    <a:pt x="77" y="25"/>
                  </a:lnTo>
                  <a:lnTo>
                    <a:pt x="77" y="27"/>
                  </a:lnTo>
                  <a:lnTo>
                    <a:pt x="77" y="29"/>
                  </a:lnTo>
                  <a:lnTo>
                    <a:pt x="75" y="30"/>
                  </a:lnTo>
                  <a:lnTo>
                    <a:pt x="64" y="25"/>
                  </a:lnTo>
                  <a:lnTo>
                    <a:pt x="55" y="19"/>
                  </a:lnTo>
                  <a:lnTo>
                    <a:pt x="47" y="20"/>
                  </a:lnTo>
                  <a:lnTo>
                    <a:pt x="37" y="22"/>
                  </a:lnTo>
                  <a:lnTo>
                    <a:pt x="27" y="24"/>
                  </a:lnTo>
                  <a:lnTo>
                    <a:pt x="19" y="25"/>
                  </a:lnTo>
                  <a:lnTo>
                    <a:pt x="8" y="25"/>
                  </a:lnTo>
                  <a:lnTo>
                    <a:pt x="0" y="24"/>
                  </a:lnTo>
                  <a:lnTo>
                    <a:pt x="3" y="29"/>
                  </a:lnTo>
                  <a:lnTo>
                    <a:pt x="8" y="35"/>
                  </a:lnTo>
                  <a:lnTo>
                    <a:pt x="7" y="40"/>
                  </a:lnTo>
                  <a:lnTo>
                    <a:pt x="7" y="45"/>
                  </a:lnTo>
                  <a:lnTo>
                    <a:pt x="15" y="44"/>
                  </a:lnTo>
                  <a:lnTo>
                    <a:pt x="24" y="42"/>
                  </a:lnTo>
                  <a:lnTo>
                    <a:pt x="24" y="45"/>
                  </a:lnTo>
                  <a:lnTo>
                    <a:pt x="24" y="50"/>
                  </a:lnTo>
                  <a:lnTo>
                    <a:pt x="34" y="52"/>
                  </a:lnTo>
                  <a:lnTo>
                    <a:pt x="42" y="54"/>
                  </a:lnTo>
                  <a:lnTo>
                    <a:pt x="40" y="49"/>
                  </a:lnTo>
                  <a:lnTo>
                    <a:pt x="37" y="44"/>
                  </a:lnTo>
                  <a:lnTo>
                    <a:pt x="39" y="42"/>
                  </a:lnTo>
                  <a:lnTo>
                    <a:pt x="44" y="39"/>
                  </a:lnTo>
                  <a:lnTo>
                    <a:pt x="49" y="37"/>
                  </a:lnTo>
                  <a:lnTo>
                    <a:pt x="52" y="39"/>
                  </a:lnTo>
                  <a:lnTo>
                    <a:pt x="59" y="42"/>
                  </a:lnTo>
                  <a:lnTo>
                    <a:pt x="62" y="44"/>
                  </a:lnTo>
                  <a:lnTo>
                    <a:pt x="57" y="52"/>
                  </a:lnTo>
                  <a:lnTo>
                    <a:pt x="50" y="60"/>
                  </a:lnTo>
                  <a:lnTo>
                    <a:pt x="42" y="62"/>
                  </a:lnTo>
                  <a:lnTo>
                    <a:pt x="34" y="64"/>
                  </a:lnTo>
                  <a:lnTo>
                    <a:pt x="27" y="70"/>
                  </a:lnTo>
                  <a:lnTo>
                    <a:pt x="22" y="77"/>
                  </a:lnTo>
                  <a:lnTo>
                    <a:pt x="30" y="77"/>
                  </a:lnTo>
                  <a:lnTo>
                    <a:pt x="40" y="77"/>
                  </a:lnTo>
                  <a:lnTo>
                    <a:pt x="45" y="74"/>
                  </a:lnTo>
                  <a:lnTo>
                    <a:pt x="50" y="70"/>
                  </a:lnTo>
                  <a:lnTo>
                    <a:pt x="52" y="72"/>
                  </a:lnTo>
                  <a:lnTo>
                    <a:pt x="54" y="74"/>
                  </a:lnTo>
                  <a:lnTo>
                    <a:pt x="54" y="77"/>
                  </a:lnTo>
                  <a:lnTo>
                    <a:pt x="54" y="84"/>
                  </a:lnTo>
                  <a:lnTo>
                    <a:pt x="65" y="75"/>
                  </a:lnTo>
                  <a:lnTo>
                    <a:pt x="82" y="69"/>
                  </a:lnTo>
                  <a:lnTo>
                    <a:pt x="92" y="72"/>
                  </a:lnTo>
                  <a:lnTo>
                    <a:pt x="97" y="74"/>
                  </a:lnTo>
                  <a:lnTo>
                    <a:pt x="100" y="65"/>
                  </a:lnTo>
                  <a:lnTo>
                    <a:pt x="102" y="50"/>
                  </a:lnTo>
                  <a:lnTo>
                    <a:pt x="100" y="42"/>
                  </a:lnTo>
                  <a:lnTo>
                    <a:pt x="100" y="39"/>
                  </a:lnTo>
                  <a:lnTo>
                    <a:pt x="97" y="39"/>
                  </a:lnTo>
                  <a:lnTo>
                    <a:pt x="92" y="40"/>
                  </a:lnTo>
                  <a:lnTo>
                    <a:pt x="85" y="40"/>
                  </a:lnTo>
                  <a:lnTo>
                    <a:pt x="82" y="39"/>
                  </a:lnTo>
                  <a:lnTo>
                    <a:pt x="82" y="29"/>
                  </a:lnTo>
                  <a:lnTo>
                    <a:pt x="84" y="20"/>
                  </a:lnTo>
                  <a:lnTo>
                    <a:pt x="89" y="24"/>
                  </a:lnTo>
                  <a:lnTo>
                    <a:pt x="94" y="25"/>
                  </a:lnTo>
                  <a:lnTo>
                    <a:pt x="97" y="30"/>
                  </a:lnTo>
                  <a:lnTo>
                    <a:pt x="99" y="35"/>
                  </a:lnTo>
                  <a:lnTo>
                    <a:pt x="99" y="30"/>
                  </a:lnTo>
                  <a:lnTo>
                    <a:pt x="100" y="25"/>
                  </a:lnTo>
                  <a:close/>
                </a:path>
              </a:pathLst>
            </a:custGeom>
            <a:solidFill>
              <a:srgbClr val="1F1A17"/>
            </a:solidFill>
            <a:ln w="9525">
              <a:noFill/>
              <a:round/>
              <a:headEnd/>
              <a:tailEnd/>
            </a:ln>
          </p:spPr>
          <p:txBody>
            <a:bodyPr/>
            <a:lstStyle/>
            <a:p>
              <a:endParaRPr lang="en-US"/>
            </a:p>
          </p:txBody>
        </p:sp>
        <p:sp>
          <p:nvSpPr>
            <p:cNvPr id="5823" name="Freeform 1727"/>
            <p:cNvSpPr>
              <a:spLocks/>
            </p:cNvSpPr>
            <p:nvPr/>
          </p:nvSpPr>
          <p:spPr bwMode="auto">
            <a:xfrm>
              <a:off x="905" y="3303"/>
              <a:ext cx="174" cy="96"/>
            </a:xfrm>
            <a:custGeom>
              <a:avLst/>
              <a:gdLst/>
              <a:ahLst/>
              <a:cxnLst>
                <a:cxn ang="0">
                  <a:pos x="0" y="7"/>
                </a:cxn>
                <a:cxn ang="0">
                  <a:pos x="8" y="19"/>
                </a:cxn>
                <a:cxn ang="0">
                  <a:pos x="14" y="32"/>
                </a:cxn>
                <a:cxn ang="0">
                  <a:pos x="15" y="35"/>
                </a:cxn>
                <a:cxn ang="0">
                  <a:pos x="20" y="35"/>
                </a:cxn>
                <a:cxn ang="0">
                  <a:pos x="27" y="37"/>
                </a:cxn>
                <a:cxn ang="0">
                  <a:pos x="30" y="44"/>
                </a:cxn>
                <a:cxn ang="0">
                  <a:pos x="34" y="47"/>
                </a:cxn>
                <a:cxn ang="0">
                  <a:pos x="39" y="50"/>
                </a:cxn>
                <a:cxn ang="0">
                  <a:pos x="42" y="67"/>
                </a:cxn>
                <a:cxn ang="0">
                  <a:pos x="47" y="65"/>
                </a:cxn>
                <a:cxn ang="0">
                  <a:pos x="54" y="57"/>
                </a:cxn>
                <a:cxn ang="0">
                  <a:pos x="67" y="60"/>
                </a:cxn>
                <a:cxn ang="0">
                  <a:pos x="77" y="74"/>
                </a:cxn>
                <a:cxn ang="0">
                  <a:pos x="87" y="89"/>
                </a:cxn>
                <a:cxn ang="0">
                  <a:pos x="97" y="91"/>
                </a:cxn>
                <a:cxn ang="0">
                  <a:pos x="102" y="84"/>
                </a:cxn>
                <a:cxn ang="0">
                  <a:pos x="110" y="84"/>
                </a:cxn>
                <a:cxn ang="0">
                  <a:pos x="117" y="89"/>
                </a:cxn>
                <a:cxn ang="0">
                  <a:pos x="122" y="89"/>
                </a:cxn>
                <a:cxn ang="0">
                  <a:pos x="129" y="87"/>
                </a:cxn>
                <a:cxn ang="0">
                  <a:pos x="137" y="91"/>
                </a:cxn>
                <a:cxn ang="0">
                  <a:pos x="152" y="82"/>
                </a:cxn>
                <a:cxn ang="0">
                  <a:pos x="166" y="77"/>
                </a:cxn>
                <a:cxn ang="0">
                  <a:pos x="167" y="70"/>
                </a:cxn>
                <a:cxn ang="0">
                  <a:pos x="161" y="57"/>
                </a:cxn>
                <a:cxn ang="0">
                  <a:pos x="151" y="54"/>
                </a:cxn>
                <a:cxn ang="0">
                  <a:pos x="137" y="52"/>
                </a:cxn>
                <a:cxn ang="0">
                  <a:pos x="132" y="59"/>
                </a:cxn>
                <a:cxn ang="0">
                  <a:pos x="129" y="74"/>
                </a:cxn>
                <a:cxn ang="0">
                  <a:pos x="124" y="69"/>
                </a:cxn>
                <a:cxn ang="0">
                  <a:pos x="117" y="65"/>
                </a:cxn>
                <a:cxn ang="0">
                  <a:pos x="107" y="65"/>
                </a:cxn>
                <a:cxn ang="0">
                  <a:pos x="99" y="62"/>
                </a:cxn>
                <a:cxn ang="0">
                  <a:pos x="94" y="62"/>
                </a:cxn>
                <a:cxn ang="0">
                  <a:pos x="89" y="54"/>
                </a:cxn>
                <a:cxn ang="0">
                  <a:pos x="84" y="42"/>
                </a:cxn>
                <a:cxn ang="0">
                  <a:pos x="75" y="32"/>
                </a:cxn>
                <a:cxn ang="0">
                  <a:pos x="69" y="30"/>
                </a:cxn>
                <a:cxn ang="0">
                  <a:pos x="50" y="24"/>
                </a:cxn>
                <a:cxn ang="0">
                  <a:pos x="30" y="15"/>
                </a:cxn>
                <a:cxn ang="0">
                  <a:pos x="22" y="12"/>
                </a:cxn>
                <a:cxn ang="0">
                  <a:pos x="19" y="10"/>
                </a:cxn>
                <a:cxn ang="0">
                  <a:pos x="14" y="10"/>
                </a:cxn>
                <a:cxn ang="0">
                  <a:pos x="3" y="5"/>
                </a:cxn>
              </a:cxnLst>
              <a:rect l="0" t="0" r="r" b="b"/>
              <a:pathLst>
                <a:path w="174" h="96">
                  <a:moveTo>
                    <a:pt x="2" y="0"/>
                  </a:moveTo>
                  <a:lnTo>
                    <a:pt x="0" y="7"/>
                  </a:lnTo>
                  <a:lnTo>
                    <a:pt x="0" y="19"/>
                  </a:lnTo>
                  <a:lnTo>
                    <a:pt x="8" y="19"/>
                  </a:lnTo>
                  <a:lnTo>
                    <a:pt x="14" y="22"/>
                  </a:lnTo>
                  <a:lnTo>
                    <a:pt x="14" y="32"/>
                  </a:lnTo>
                  <a:lnTo>
                    <a:pt x="12" y="39"/>
                  </a:lnTo>
                  <a:lnTo>
                    <a:pt x="15" y="35"/>
                  </a:lnTo>
                  <a:lnTo>
                    <a:pt x="17" y="30"/>
                  </a:lnTo>
                  <a:lnTo>
                    <a:pt x="20" y="35"/>
                  </a:lnTo>
                  <a:lnTo>
                    <a:pt x="24" y="39"/>
                  </a:lnTo>
                  <a:lnTo>
                    <a:pt x="27" y="37"/>
                  </a:lnTo>
                  <a:lnTo>
                    <a:pt x="30" y="35"/>
                  </a:lnTo>
                  <a:lnTo>
                    <a:pt x="30" y="44"/>
                  </a:lnTo>
                  <a:lnTo>
                    <a:pt x="29" y="52"/>
                  </a:lnTo>
                  <a:lnTo>
                    <a:pt x="34" y="47"/>
                  </a:lnTo>
                  <a:lnTo>
                    <a:pt x="37" y="45"/>
                  </a:lnTo>
                  <a:lnTo>
                    <a:pt x="39" y="50"/>
                  </a:lnTo>
                  <a:lnTo>
                    <a:pt x="37" y="60"/>
                  </a:lnTo>
                  <a:lnTo>
                    <a:pt x="42" y="67"/>
                  </a:lnTo>
                  <a:lnTo>
                    <a:pt x="47" y="74"/>
                  </a:lnTo>
                  <a:lnTo>
                    <a:pt x="47" y="65"/>
                  </a:lnTo>
                  <a:lnTo>
                    <a:pt x="50" y="60"/>
                  </a:lnTo>
                  <a:lnTo>
                    <a:pt x="54" y="57"/>
                  </a:lnTo>
                  <a:lnTo>
                    <a:pt x="57" y="57"/>
                  </a:lnTo>
                  <a:lnTo>
                    <a:pt x="67" y="60"/>
                  </a:lnTo>
                  <a:lnTo>
                    <a:pt x="75" y="67"/>
                  </a:lnTo>
                  <a:lnTo>
                    <a:pt x="77" y="74"/>
                  </a:lnTo>
                  <a:lnTo>
                    <a:pt x="79" y="81"/>
                  </a:lnTo>
                  <a:lnTo>
                    <a:pt x="87" y="89"/>
                  </a:lnTo>
                  <a:lnTo>
                    <a:pt x="95" y="96"/>
                  </a:lnTo>
                  <a:lnTo>
                    <a:pt x="97" y="91"/>
                  </a:lnTo>
                  <a:lnTo>
                    <a:pt x="99" y="86"/>
                  </a:lnTo>
                  <a:lnTo>
                    <a:pt x="102" y="84"/>
                  </a:lnTo>
                  <a:lnTo>
                    <a:pt x="107" y="82"/>
                  </a:lnTo>
                  <a:lnTo>
                    <a:pt x="110" y="84"/>
                  </a:lnTo>
                  <a:lnTo>
                    <a:pt x="114" y="86"/>
                  </a:lnTo>
                  <a:lnTo>
                    <a:pt x="117" y="89"/>
                  </a:lnTo>
                  <a:lnTo>
                    <a:pt x="117" y="96"/>
                  </a:lnTo>
                  <a:lnTo>
                    <a:pt x="122" y="89"/>
                  </a:lnTo>
                  <a:lnTo>
                    <a:pt x="127" y="82"/>
                  </a:lnTo>
                  <a:lnTo>
                    <a:pt x="129" y="87"/>
                  </a:lnTo>
                  <a:lnTo>
                    <a:pt x="130" y="92"/>
                  </a:lnTo>
                  <a:lnTo>
                    <a:pt x="137" y="91"/>
                  </a:lnTo>
                  <a:lnTo>
                    <a:pt x="146" y="89"/>
                  </a:lnTo>
                  <a:lnTo>
                    <a:pt x="152" y="82"/>
                  </a:lnTo>
                  <a:lnTo>
                    <a:pt x="159" y="76"/>
                  </a:lnTo>
                  <a:lnTo>
                    <a:pt x="166" y="77"/>
                  </a:lnTo>
                  <a:lnTo>
                    <a:pt x="174" y="79"/>
                  </a:lnTo>
                  <a:lnTo>
                    <a:pt x="167" y="70"/>
                  </a:lnTo>
                  <a:lnTo>
                    <a:pt x="161" y="64"/>
                  </a:lnTo>
                  <a:lnTo>
                    <a:pt x="161" y="57"/>
                  </a:lnTo>
                  <a:lnTo>
                    <a:pt x="159" y="50"/>
                  </a:lnTo>
                  <a:lnTo>
                    <a:pt x="151" y="54"/>
                  </a:lnTo>
                  <a:lnTo>
                    <a:pt x="144" y="55"/>
                  </a:lnTo>
                  <a:lnTo>
                    <a:pt x="137" y="52"/>
                  </a:lnTo>
                  <a:lnTo>
                    <a:pt x="129" y="47"/>
                  </a:lnTo>
                  <a:lnTo>
                    <a:pt x="132" y="59"/>
                  </a:lnTo>
                  <a:lnTo>
                    <a:pt x="136" y="70"/>
                  </a:lnTo>
                  <a:lnTo>
                    <a:pt x="129" y="74"/>
                  </a:lnTo>
                  <a:lnTo>
                    <a:pt x="122" y="77"/>
                  </a:lnTo>
                  <a:lnTo>
                    <a:pt x="124" y="69"/>
                  </a:lnTo>
                  <a:lnTo>
                    <a:pt x="124" y="62"/>
                  </a:lnTo>
                  <a:lnTo>
                    <a:pt x="117" y="65"/>
                  </a:lnTo>
                  <a:lnTo>
                    <a:pt x="112" y="67"/>
                  </a:lnTo>
                  <a:lnTo>
                    <a:pt x="107" y="65"/>
                  </a:lnTo>
                  <a:lnTo>
                    <a:pt x="102" y="60"/>
                  </a:lnTo>
                  <a:lnTo>
                    <a:pt x="99" y="62"/>
                  </a:lnTo>
                  <a:lnTo>
                    <a:pt x="95" y="62"/>
                  </a:lnTo>
                  <a:lnTo>
                    <a:pt x="94" y="62"/>
                  </a:lnTo>
                  <a:lnTo>
                    <a:pt x="92" y="59"/>
                  </a:lnTo>
                  <a:lnTo>
                    <a:pt x="89" y="54"/>
                  </a:lnTo>
                  <a:lnTo>
                    <a:pt x="84" y="47"/>
                  </a:lnTo>
                  <a:lnTo>
                    <a:pt x="84" y="42"/>
                  </a:lnTo>
                  <a:lnTo>
                    <a:pt x="84" y="37"/>
                  </a:lnTo>
                  <a:lnTo>
                    <a:pt x="75" y="32"/>
                  </a:lnTo>
                  <a:lnTo>
                    <a:pt x="67" y="27"/>
                  </a:lnTo>
                  <a:lnTo>
                    <a:pt x="69" y="30"/>
                  </a:lnTo>
                  <a:lnTo>
                    <a:pt x="69" y="34"/>
                  </a:lnTo>
                  <a:lnTo>
                    <a:pt x="50" y="24"/>
                  </a:lnTo>
                  <a:lnTo>
                    <a:pt x="32" y="14"/>
                  </a:lnTo>
                  <a:lnTo>
                    <a:pt x="30" y="15"/>
                  </a:lnTo>
                  <a:lnTo>
                    <a:pt x="27" y="19"/>
                  </a:lnTo>
                  <a:lnTo>
                    <a:pt x="22" y="12"/>
                  </a:lnTo>
                  <a:lnTo>
                    <a:pt x="19" y="7"/>
                  </a:lnTo>
                  <a:lnTo>
                    <a:pt x="19" y="10"/>
                  </a:lnTo>
                  <a:lnTo>
                    <a:pt x="19" y="12"/>
                  </a:lnTo>
                  <a:lnTo>
                    <a:pt x="14" y="10"/>
                  </a:lnTo>
                  <a:lnTo>
                    <a:pt x="7" y="9"/>
                  </a:lnTo>
                  <a:lnTo>
                    <a:pt x="3" y="5"/>
                  </a:lnTo>
                  <a:lnTo>
                    <a:pt x="2" y="0"/>
                  </a:lnTo>
                  <a:close/>
                </a:path>
              </a:pathLst>
            </a:custGeom>
            <a:solidFill>
              <a:srgbClr val="1F1A17"/>
            </a:solidFill>
            <a:ln w="9525">
              <a:noFill/>
              <a:round/>
              <a:headEnd/>
              <a:tailEnd/>
            </a:ln>
          </p:spPr>
          <p:txBody>
            <a:bodyPr/>
            <a:lstStyle/>
            <a:p>
              <a:endParaRPr lang="en-US"/>
            </a:p>
          </p:txBody>
        </p:sp>
        <p:sp>
          <p:nvSpPr>
            <p:cNvPr id="5824" name="Freeform 1728"/>
            <p:cNvSpPr>
              <a:spLocks/>
            </p:cNvSpPr>
            <p:nvPr/>
          </p:nvSpPr>
          <p:spPr bwMode="auto">
            <a:xfrm>
              <a:off x="927" y="3248"/>
              <a:ext cx="97" cy="95"/>
            </a:xfrm>
            <a:custGeom>
              <a:avLst/>
              <a:gdLst/>
              <a:ahLst/>
              <a:cxnLst>
                <a:cxn ang="0">
                  <a:pos x="3" y="8"/>
                </a:cxn>
                <a:cxn ang="0">
                  <a:pos x="8" y="15"/>
                </a:cxn>
                <a:cxn ang="0">
                  <a:pos x="10" y="30"/>
                </a:cxn>
                <a:cxn ang="0">
                  <a:pos x="13" y="45"/>
                </a:cxn>
                <a:cxn ang="0">
                  <a:pos x="17" y="59"/>
                </a:cxn>
                <a:cxn ang="0">
                  <a:pos x="22" y="60"/>
                </a:cxn>
                <a:cxn ang="0">
                  <a:pos x="28" y="75"/>
                </a:cxn>
                <a:cxn ang="0">
                  <a:pos x="37" y="95"/>
                </a:cxn>
                <a:cxn ang="0">
                  <a:pos x="45" y="90"/>
                </a:cxn>
                <a:cxn ang="0">
                  <a:pos x="48" y="77"/>
                </a:cxn>
                <a:cxn ang="0">
                  <a:pos x="63" y="84"/>
                </a:cxn>
                <a:cxn ang="0">
                  <a:pos x="73" y="82"/>
                </a:cxn>
                <a:cxn ang="0">
                  <a:pos x="83" y="77"/>
                </a:cxn>
                <a:cxn ang="0">
                  <a:pos x="92" y="75"/>
                </a:cxn>
                <a:cxn ang="0">
                  <a:pos x="95" y="69"/>
                </a:cxn>
                <a:cxn ang="0">
                  <a:pos x="95" y="64"/>
                </a:cxn>
                <a:cxn ang="0">
                  <a:pos x="82" y="67"/>
                </a:cxn>
                <a:cxn ang="0">
                  <a:pos x="65" y="62"/>
                </a:cxn>
                <a:cxn ang="0">
                  <a:pos x="60" y="55"/>
                </a:cxn>
                <a:cxn ang="0">
                  <a:pos x="53" y="49"/>
                </a:cxn>
                <a:cxn ang="0">
                  <a:pos x="48" y="47"/>
                </a:cxn>
                <a:cxn ang="0">
                  <a:pos x="50" y="44"/>
                </a:cxn>
                <a:cxn ang="0">
                  <a:pos x="58" y="42"/>
                </a:cxn>
                <a:cxn ang="0">
                  <a:pos x="78" y="49"/>
                </a:cxn>
                <a:cxn ang="0">
                  <a:pos x="85" y="49"/>
                </a:cxn>
                <a:cxn ang="0">
                  <a:pos x="75" y="39"/>
                </a:cxn>
                <a:cxn ang="0">
                  <a:pos x="58" y="30"/>
                </a:cxn>
                <a:cxn ang="0">
                  <a:pos x="50" y="25"/>
                </a:cxn>
                <a:cxn ang="0">
                  <a:pos x="40" y="18"/>
                </a:cxn>
                <a:cxn ang="0">
                  <a:pos x="32" y="7"/>
                </a:cxn>
                <a:cxn ang="0">
                  <a:pos x="25" y="0"/>
                </a:cxn>
                <a:cxn ang="0">
                  <a:pos x="27" y="8"/>
                </a:cxn>
                <a:cxn ang="0">
                  <a:pos x="38" y="27"/>
                </a:cxn>
                <a:cxn ang="0">
                  <a:pos x="43" y="39"/>
                </a:cxn>
                <a:cxn ang="0">
                  <a:pos x="33" y="37"/>
                </a:cxn>
                <a:cxn ang="0">
                  <a:pos x="17" y="18"/>
                </a:cxn>
                <a:cxn ang="0">
                  <a:pos x="3" y="5"/>
                </a:cxn>
              </a:cxnLst>
              <a:rect l="0" t="0" r="r" b="b"/>
              <a:pathLst>
                <a:path w="97" h="95">
                  <a:moveTo>
                    <a:pt x="0" y="3"/>
                  </a:moveTo>
                  <a:lnTo>
                    <a:pt x="3" y="8"/>
                  </a:lnTo>
                  <a:lnTo>
                    <a:pt x="7" y="12"/>
                  </a:lnTo>
                  <a:lnTo>
                    <a:pt x="8" y="15"/>
                  </a:lnTo>
                  <a:lnTo>
                    <a:pt x="10" y="20"/>
                  </a:lnTo>
                  <a:lnTo>
                    <a:pt x="10" y="30"/>
                  </a:lnTo>
                  <a:lnTo>
                    <a:pt x="10" y="42"/>
                  </a:lnTo>
                  <a:lnTo>
                    <a:pt x="13" y="45"/>
                  </a:lnTo>
                  <a:lnTo>
                    <a:pt x="15" y="50"/>
                  </a:lnTo>
                  <a:lnTo>
                    <a:pt x="17" y="59"/>
                  </a:lnTo>
                  <a:lnTo>
                    <a:pt x="18" y="64"/>
                  </a:lnTo>
                  <a:lnTo>
                    <a:pt x="22" y="60"/>
                  </a:lnTo>
                  <a:lnTo>
                    <a:pt x="23" y="57"/>
                  </a:lnTo>
                  <a:lnTo>
                    <a:pt x="28" y="75"/>
                  </a:lnTo>
                  <a:lnTo>
                    <a:pt x="30" y="94"/>
                  </a:lnTo>
                  <a:lnTo>
                    <a:pt x="37" y="95"/>
                  </a:lnTo>
                  <a:lnTo>
                    <a:pt x="45" y="95"/>
                  </a:lnTo>
                  <a:lnTo>
                    <a:pt x="45" y="90"/>
                  </a:lnTo>
                  <a:lnTo>
                    <a:pt x="47" y="84"/>
                  </a:lnTo>
                  <a:lnTo>
                    <a:pt x="48" y="77"/>
                  </a:lnTo>
                  <a:lnTo>
                    <a:pt x="52" y="75"/>
                  </a:lnTo>
                  <a:lnTo>
                    <a:pt x="63" y="84"/>
                  </a:lnTo>
                  <a:lnTo>
                    <a:pt x="72" y="89"/>
                  </a:lnTo>
                  <a:lnTo>
                    <a:pt x="73" y="82"/>
                  </a:lnTo>
                  <a:lnTo>
                    <a:pt x="75" y="75"/>
                  </a:lnTo>
                  <a:lnTo>
                    <a:pt x="83" y="77"/>
                  </a:lnTo>
                  <a:lnTo>
                    <a:pt x="88" y="77"/>
                  </a:lnTo>
                  <a:lnTo>
                    <a:pt x="92" y="75"/>
                  </a:lnTo>
                  <a:lnTo>
                    <a:pt x="93" y="74"/>
                  </a:lnTo>
                  <a:lnTo>
                    <a:pt x="95" y="69"/>
                  </a:lnTo>
                  <a:lnTo>
                    <a:pt x="97" y="64"/>
                  </a:lnTo>
                  <a:lnTo>
                    <a:pt x="95" y="64"/>
                  </a:lnTo>
                  <a:lnTo>
                    <a:pt x="88" y="65"/>
                  </a:lnTo>
                  <a:lnTo>
                    <a:pt x="82" y="67"/>
                  </a:lnTo>
                  <a:lnTo>
                    <a:pt x="75" y="67"/>
                  </a:lnTo>
                  <a:lnTo>
                    <a:pt x="65" y="62"/>
                  </a:lnTo>
                  <a:lnTo>
                    <a:pt x="62" y="60"/>
                  </a:lnTo>
                  <a:lnTo>
                    <a:pt x="60" y="55"/>
                  </a:lnTo>
                  <a:lnTo>
                    <a:pt x="58" y="49"/>
                  </a:lnTo>
                  <a:lnTo>
                    <a:pt x="53" y="49"/>
                  </a:lnTo>
                  <a:lnTo>
                    <a:pt x="48" y="49"/>
                  </a:lnTo>
                  <a:lnTo>
                    <a:pt x="48" y="47"/>
                  </a:lnTo>
                  <a:lnTo>
                    <a:pt x="48" y="45"/>
                  </a:lnTo>
                  <a:lnTo>
                    <a:pt x="50" y="44"/>
                  </a:lnTo>
                  <a:lnTo>
                    <a:pt x="53" y="42"/>
                  </a:lnTo>
                  <a:lnTo>
                    <a:pt x="58" y="42"/>
                  </a:lnTo>
                  <a:lnTo>
                    <a:pt x="65" y="44"/>
                  </a:lnTo>
                  <a:lnTo>
                    <a:pt x="78" y="49"/>
                  </a:lnTo>
                  <a:lnTo>
                    <a:pt x="85" y="54"/>
                  </a:lnTo>
                  <a:lnTo>
                    <a:pt x="85" y="49"/>
                  </a:lnTo>
                  <a:lnTo>
                    <a:pt x="85" y="44"/>
                  </a:lnTo>
                  <a:lnTo>
                    <a:pt x="75" y="39"/>
                  </a:lnTo>
                  <a:lnTo>
                    <a:pt x="63" y="32"/>
                  </a:lnTo>
                  <a:lnTo>
                    <a:pt x="58" y="30"/>
                  </a:lnTo>
                  <a:lnTo>
                    <a:pt x="52" y="28"/>
                  </a:lnTo>
                  <a:lnTo>
                    <a:pt x="50" y="25"/>
                  </a:lnTo>
                  <a:lnTo>
                    <a:pt x="45" y="20"/>
                  </a:lnTo>
                  <a:lnTo>
                    <a:pt x="40" y="18"/>
                  </a:lnTo>
                  <a:lnTo>
                    <a:pt x="35" y="13"/>
                  </a:lnTo>
                  <a:lnTo>
                    <a:pt x="32" y="7"/>
                  </a:lnTo>
                  <a:lnTo>
                    <a:pt x="28" y="0"/>
                  </a:lnTo>
                  <a:lnTo>
                    <a:pt x="25" y="0"/>
                  </a:lnTo>
                  <a:lnTo>
                    <a:pt x="22" y="0"/>
                  </a:lnTo>
                  <a:lnTo>
                    <a:pt x="27" y="8"/>
                  </a:lnTo>
                  <a:lnTo>
                    <a:pt x="32" y="18"/>
                  </a:lnTo>
                  <a:lnTo>
                    <a:pt x="38" y="27"/>
                  </a:lnTo>
                  <a:lnTo>
                    <a:pt x="47" y="35"/>
                  </a:lnTo>
                  <a:lnTo>
                    <a:pt x="43" y="39"/>
                  </a:lnTo>
                  <a:lnTo>
                    <a:pt x="42" y="42"/>
                  </a:lnTo>
                  <a:lnTo>
                    <a:pt x="33" y="37"/>
                  </a:lnTo>
                  <a:lnTo>
                    <a:pt x="23" y="34"/>
                  </a:lnTo>
                  <a:lnTo>
                    <a:pt x="17" y="18"/>
                  </a:lnTo>
                  <a:lnTo>
                    <a:pt x="8" y="5"/>
                  </a:lnTo>
                  <a:lnTo>
                    <a:pt x="3" y="5"/>
                  </a:lnTo>
                  <a:lnTo>
                    <a:pt x="0" y="3"/>
                  </a:lnTo>
                  <a:close/>
                </a:path>
              </a:pathLst>
            </a:custGeom>
            <a:solidFill>
              <a:srgbClr val="1F1A17"/>
            </a:solidFill>
            <a:ln w="9525">
              <a:noFill/>
              <a:round/>
              <a:headEnd/>
              <a:tailEnd/>
            </a:ln>
          </p:spPr>
          <p:txBody>
            <a:bodyPr/>
            <a:lstStyle/>
            <a:p>
              <a:endParaRPr lang="en-US"/>
            </a:p>
          </p:txBody>
        </p:sp>
        <p:sp>
          <p:nvSpPr>
            <p:cNvPr id="5825" name="Freeform 1729"/>
            <p:cNvSpPr>
              <a:spLocks/>
            </p:cNvSpPr>
            <p:nvPr/>
          </p:nvSpPr>
          <p:spPr bwMode="auto">
            <a:xfrm>
              <a:off x="1005" y="3305"/>
              <a:ext cx="52" cy="62"/>
            </a:xfrm>
            <a:custGeom>
              <a:avLst/>
              <a:gdLst/>
              <a:ahLst/>
              <a:cxnLst>
                <a:cxn ang="0">
                  <a:pos x="0" y="38"/>
                </a:cxn>
                <a:cxn ang="0">
                  <a:pos x="5" y="42"/>
                </a:cxn>
                <a:cxn ang="0">
                  <a:pos x="12" y="47"/>
                </a:cxn>
                <a:cxn ang="0">
                  <a:pos x="17" y="55"/>
                </a:cxn>
                <a:cxn ang="0">
                  <a:pos x="19" y="62"/>
                </a:cxn>
                <a:cxn ang="0">
                  <a:pos x="20" y="45"/>
                </a:cxn>
                <a:cxn ang="0">
                  <a:pos x="25" y="43"/>
                </a:cxn>
                <a:cxn ang="0">
                  <a:pos x="25" y="30"/>
                </a:cxn>
                <a:cxn ang="0">
                  <a:pos x="34" y="25"/>
                </a:cxn>
                <a:cxn ang="0">
                  <a:pos x="42" y="35"/>
                </a:cxn>
                <a:cxn ang="0">
                  <a:pos x="52" y="22"/>
                </a:cxn>
                <a:cxn ang="0">
                  <a:pos x="42" y="22"/>
                </a:cxn>
                <a:cxn ang="0">
                  <a:pos x="51" y="13"/>
                </a:cxn>
                <a:cxn ang="0">
                  <a:pos x="46" y="8"/>
                </a:cxn>
                <a:cxn ang="0">
                  <a:pos x="37" y="13"/>
                </a:cxn>
                <a:cxn ang="0">
                  <a:pos x="34" y="0"/>
                </a:cxn>
                <a:cxn ang="0">
                  <a:pos x="27" y="7"/>
                </a:cxn>
                <a:cxn ang="0">
                  <a:pos x="24" y="22"/>
                </a:cxn>
                <a:cxn ang="0">
                  <a:pos x="22" y="2"/>
                </a:cxn>
                <a:cxn ang="0">
                  <a:pos x="15" y="25"/>
                </a:cxn>
                <a:cxn ang="0">
                  <a:pos x="10" y="32"/>
                </a:cxn>
                <a:cxn ang="0">
                  <a:pos x="0" y="38"/>
                </a:cxn>
              </a:cxnLst>
              <a:rect l="0" t="0" r="r" b="b"/>
              <a:pathLst>
                <a:path w="52" h="62">
                  <a:moveTo>
                    <a:pt x="0" y="38"/>
                  </a:moveTo>
                  <a:lnTo>
                    <a:pt x="5" y="42"/>
                  </a:lnTo>
                  <a:lnTo>
                    <a:pt x="12" y="47"/>
                  </a:lnTo>
                  <a:lnTo>
                    <a:pt x="17" y="55"/>
                  </a:lnTo>
                  <a:lnTo>
                    <a:pt x="19" y="62"/>
                  </a:lnTo>
                  <a:lnTo>
                    <a:pt x="20" y="45"/>
                  </a:lnTo>
                  <a:lnTo>
                    <a:pt x="25" y="43"/>
                  </a:lnTo>
                  <a:lnTo>
                    <a:pt x="25" y="30"/>
                  </a:lnTo>
                  <a:lnTo>
                    <a:pt x="34" y="25"/>
                  </a:lnTo>
                  <a:lnTo>
                    <a:pt x="42" y="35"/>
                  </a:lnTo>
                  <a:lnTo>
                    <a:pt x="52" y="22"/>
                  </a:lnTo>
                  <a:lnTo>
                    <a:pt x="42" y="22"/>
                  </a:lnTo>
                  <a:lnTo>
                    <a:pt x="51" y="13"/>
                  </a:lnTo>
                  <a:lnTo>
                    <a:pt x="46" y="8"/>
                  </a:lnTo>
                  <a:lnTo>
                    <a:pt x="37" y="13"/>
                  </a:lnTo>
                  <a:lnTo>
                    <a:pt x="34" y="0"/>
                  </a:lnTo>
                  <a:lnTo>
                    <a:pt x="27" y="7"/>
                  </a:lnTo>
                  <a:lnTo>
                    <a:pt x="24" y="22"/>
                  </a:lnTo>
                  <a:lnTo>
                    <a:pt x="22" y="2"/>
                  </a:lnTo>
                  <a:lnTo>
                    <a:pt x="15" y="25"/>
                  </a:lnTo>
                  <a:lnTo>
                    <a:pt x="10" y="32"/>
                  </a:lnTo>
                  <a:lnTo>
                    <a:pt x="0" y="38"/>
                  </a:lnTo>
                  <a:close/>
                </a:path>
              </a:pathLst>
            </a:custGeom>
            <a:solidFill>
              <a:srgbClr val="1F1A17"/>
            </a:solidFill>
            <a:ln w="9525">
              <a:noFill/>
              <a:round/>
              <a:headEnd/>
              <a:tailEnd/>
            </a:ln>
          </p:spPr>
          <p:txBody>
            <a:bodyPr/>
            <a:lstStyle/>
            <a:p>
              <a:endParaRPr lang="en-US"/>
            </a:p>
          </p:txBody>
        </p:sp>
        <p:sp>
          <p:nvSpPr>
            <p:cNvPr id="5826" name="Freeform 1730"/>
            <p:cNvSpPr>
              <a:spLocks/>
            </p:cNvSpPr>
            <p:nvPr/>
          </p:nvSpPr>
          <p:spPr bwMode="auto">
            <a:xfrm>
              <a:off x="1214" y="3265"/>
              <a:ext cx="82" cy="72"/>
            </a:xfrm>
            <a:custGeom>
              <a:avLst/>
              <a:gdLst/>
              <a:ahLst/>
              <a:cxnLst>
                <a:cxn ang="0">
                  <a:pos x="7" y="53"/>
                </a:cxn>
                <a:cxn ang="0">
                  <a:pos x="12" y="48"/>
                </a:cxn>
                <a:cxn ang="0">
                  <a:pos x="17" y="43"/>
                </a:cxn>
                <a:cxn ang="0">
                  <a:pos x="24" y="42"/>
                </a:cxn>
                <a:cxn ang="0">
                  <a:pos x="30" y="38"/>
                </a:cxn>
                <a:cxn ang="0">
                  <a:pos x="37" y="38"/>
                </a:cxn>
                <a:cxn ang="0">
                  <a:pos x="44" y="35"/>
                </a:cxn>
                <a:cxn ang="0">
                  <a:pos x="50" y="33"/>
                </a:cxn>
                <a:cxn ang="0">
                  <a:pos x="57" y="28"/>
                </a:cxn>
                <a:cxn ang="0">
                  <a:pos x="74" y="10"/>
                </a:cxn>
                <a:cxn ang="0">
                  <a:pos x="82" y="0"/>
                </a:cxn>
                <a:cxn ang="0">
                  <a:pos x="81" y="5"/>
                </a:cxn>
                <a:cxn ang="0">
                  <a:pos x="81" y="10"/>
                </a:cxn>
                <a:cxn ang="0">
                  <a:pos x="79" y="10"/>
                </a:cxn>
                <a:cxn ang="0">
                  <a:pos x="77" y="10"/>
                </a:cxn>
                <a:cxn ang="0">
                  <a:pos x="74" y="11"/>
                </a:cxn>
                <a:cxn ang="0">
                  <a:pos x="74" y="17"/>
                </a:cxn>
                <a:cxn ang="0">
                  <a:pos x="72" y="30"/>
                </a:cxn>
                <a:cxn ang="0">
                  <a:pos x="71" y="38"/>
                </a:cxn>
                <a:cxn ang="0">
                  <a:pos x="69" y="35"/>
                </a:cxn>
                <a:cxn ang="0">
                  <a:pos x="65" y="35"/>
                </a:cxn>
                <a:cxn ang="0">
                  <a:pos x="64" y="37"/>
                </a:cxn>
                <a:cxn ang="0">
                  <a:pos x="62" y="38"/>
                </a:cxn>
                <a:cxn ang="0">
                  <a:pos x="60" y="47"/>
                </a:cxn>
                <a:cxn ang="0">
                  <a:pos x="64" y="57"/>
                </a:cxn>
                <a:cxn ang="0">
                  <a:pos x="62" y="53"/>
                </a:cxn>
                <a:cxn ang="0">
                  <a:pos x="57" y="50"/>
                </a:cxn>
                <a:cxn ang="0">
                  <a:pos x="55" y="48"/>
                </a:cxn>
                <a:cxn ang="0">
                  <a:pos x="52" y="48"/>
                </a:cxn>
                <a:cxn ang="0">
                  <a:pos x="50" y="48"/>
                </a:cxn>
                <a:cxn ang="0">
                  <a:pos x="49" y="50"/>
                </a:cxn>
                <a:cxn ang="0">
                  <a:pos x="45" y="63"/>
                </a:cxn>
                <a:cxn ang="0">
                  <a:pos x="47" y="70"/>
                </a:cxn>
                <a:cxn ang="0">
                  <a:pos x="42" y="67"/>
                </a:cxn>
                <a:cxn ang="0">
                  <a:pos x="35" y="65"/>
                </a:cxn>
                <a:cxn ang="0">
                  <a:pos x="30" y="68"/>
                </a:cxn>
                <a:cxn ang="0">
                  <a:pos x="25" y="72"/>
                </a:cxn>
                <a:cxn ang="0">
                  <a:pos x="15" y="72"/>
                </a:cxn>
                <a:cxn ang="0">
                  <a:pos x="7" y="70"/>
                </a:cxn>
                <a:cxn ang="0">
                  <a:pos x="4" y="63"/>
                </a:cxn>
                <a:cxn ang="0">
                  <a:pos x="0" y="58"/>
                </a:cxn>
                <a:cxn ang="0">
                  <a:pos x="4" y="55"/>
                </a:cxn>
                <a:cxn ang="0">
                  <a:pos x="7" y="53"/>
                </a:cxn>
              </a:cxnLst>
              <a:rect l="0" t="0" r="r" b="b"/>
              <a:pathLst>
                <a:path w="82" h="72">
                  <a:moveTo>
                    <a:pt x="7" y="53"/>
                  </a:moveTo>
                  <a:lnTo>
                    <a:pt x="12" y="48"/>
                  </a:lnTo>
                  <a:lnTo>
                    <a:pt x="17" y="43"/>
                  </a:lnTo>
                  <a:lnTo>
                    <a:pt x="24" y="42"/>
                  </a:lnTo>
                  <a:lnTo>
                    <a:pt x="30" y="38"/>
                  </a:lnTo>
                  <a:lnTo>
                    <a:pt x="37" y="38"/>
                  </a:lnTo>
                  <a:lnTo>
                    <a:pt x="44" y="35"/>
                  </a:lnTo>
                  <a:lnTo>
                    <a:pt x="50" y="33"/>
                  </a:lnTo>
                  <a:lnTo>
                    <a:pt x="57" y="28"/>
                  </a:lnTo>
                  <a:lnTo>
                    <a:pt x="74" y="10"/>
                  </a:lnTo>
                  <a:lnTo>
                    <a:pt x="82" y="0"/>
                  </a:lnTo>
                  <a:lnTo>
                    <a:pt x="81" y="5"/>
                  </a:lnTo>
                  <a:lnTo>
                    <a:pt x="81" y="10"/>
                  </a:lnTo>
                  <a:lnTo>
                    <a:pt x="79" y="10"/>
                  </a:lnTo>
                  <a:lnTo>
                    <a:pt x="77" y="10"/>
                  </a:lnTo>
                  <a:lnTo>
                    <a:pt x="74" y="11"/>
                  </a:lnTo>
                  <a:lnTo>
                    <a:pt x="74" y="17"/>
                  </a:lnTo>
                  <a:lnTo>
                    <a:pt x="72" y="30"/>
                  </a:lnTo>
                  <a:lnTo>
                    <a:pt x="71" y="38"/>
                  </a:lnTo>
                  <a:lnTo>
                    <a:pt x="69" y="35"/>
                  </a:lnTo>
                  <a:lnTo>
                    <a:pt x="65" y="35"/>
                  </a:lnTo>
                  <a:lnTo>
                    <a:pt x="64" y="37"/>
                  </a:lnTo>
                  <a:lnTo>
                    <a:pt x="62" y="38"/>
                  </a:lnTo>
                  <a:lnTo>
                    <a:pt x="60" y="47"/>
                  </a:lnTo>
                  <a:lnTo>
                    <a:pt x="64" y="57"/>
                  </a:lnTo>
                  <a:lnTo>
                    <a:pt x="62" y="53"/>
                  </a:lnTo>
                  <a:lnTo>
                    <a:pt x="57" y="50"/>
                  </a:lnTo>
                  <a:lnTo>
                    <a:pt x="55" y="48"/>
                  </a:lnTo>
                  <a:lnTo>
                    <a:pt x="52" y="48"/>
                  </a:lnTo>
                  <a:lnTo>
                    <a:pt x="50" y="48"/>
                  </a:lnTo>
                  <a:lnTo>
                    <a:pt x="49" y="50"/>
                  </a:lnTo>
                  <a:lnTo>
                    <a:pt x="45" y="63"/>
                  </a:lnTo>
                  <a:lnTo>
                    <a:pt x="47" y="70"/>
                  </a:lnTo>
                  <a:lnTo>
                    <a:pt x="42" y="67"/>
                  </a:lnTo>
                  <a:lnTo>
                    <a:pt x="35" y="65"/>
                  </a:lnTo>
                  <a:lnTo>
                    <a:pt x="30" y="68"/>
                  </a:lnTo>
                  <a:lnTo>
                    <a:pt x="25" y="72"/>
                  </a:lnTo>
                  <a:lnTo>
                    <a:pt x="15" y="72"/>
                  </a:lnTo>
                  <a:lnTo>
                    <a:pt x="7" y="70"/>
                  </a:lnTo>
                  <a:lnTo>
                    <a:pt x="4" y="63"/>
                  </a:lnTo>
                  <a:lnTo>
                    <a:pt x="0" y="58"/>
                  </a:lnTo>
                  <a:lnTo>
                    <a:pt x="4" y="55"/>
                  </a:lnTo>
                  <a:lnTo>
                    <a:pt x="7" y="53"/>
                  </a:lnTo>
                  <a:close/>
                </a:path>
              </a:pathLst>
            </a:custGeom>
            <a:solidFill>
              <a:srgbClr val="1F1A17"/>
            </a:solidFill>
            <a:ln w="9525">
              <a:noFill/>
              <a:round/>
              <a:headEnd/>
              <a:tailEnd/>
            </a:ln>
          </p:spPr>
          <p:txBody>
            <a:bodyPr/>
            <a:lstStyle/>
            <a:p>
              <a:endParaRPr lang="en-US"/>
            </a:p>
          </p:txBody>
        </p:sp>
        <p:sp>
          <p:nvSpPr>
            <p:cNvPr id="5827" name="Freeform 1731"/>
            <p:cNvSpPr>
              <a:spLocks/>
            </p:cNvSpPr>
            <p:nvPr/>
          </p:nvSpPr>
          <p:spPr bwMode="auto">
            <a:xfrm>
              <a:off x="1214" y="3347"/>
              <a:ext cx="25" cy="23"/>
            </a:xfrm>
            <a:custGeom>
              <a:avLst/>
              <a:gdLst/>
              <a:ahLst/>
              <a:cxnLst>
                <a:cxn ang="0">
                  <a:pos x="17" y="0"/>
                </a:cxn>
                <a:cxn ang="0">
                  <a:pos x="20" y="5"/>
                </a:cxn>
                <a:cxn ang="0">
                  <a:pos x="25" y="10"/>
                </a:cxn>
                <a:cxn ang="0">
                  <a:pos x="25" y="16"/>
                </a:cxn>
                <a:cxn ang="0">
                  <a:pos x="25" y="21"/>
                </a:cxn>
                <a:cxn ang="0">
                  <a:pos x="17" y="10"/>
                </a:cxn>
                <a:cxn ang="0">
                  <a:pos x="17" y="20"/>
                </a:cxn>
                <a:cxn ang="0">
                  <a:pos x="14" y="16"/>
                </a:cxn>
                <a:cxn ang="0">
                  <a:pos x="9" y="13"/>
                </a:cxn>
                <a:cxn ang="0">
                  <a:pos x="9" y="20"/>
                </a:cxn>
                <a:cxn ang="0">
                  <a:pos x="9" y="23"/>
                </a:cxn>
                <a:cxn ang="0">
                  <a:pos x="0" y="15"/>
                </a:cxn>
                <a:cxn ang="0">
                  <a:pos x="2" y="16"/>
                </a:cxn>
                <a:cxn ang="0">
                  <a:pos x="4" y="11"/>
                </a:cxn>
                <a:cxn ang="0">
                  <a:pos x="4" y="5"/>
                </a:cxn>
                <a:cxn ang="0">
                  <a:pos x="2" y="3"/>
                </a:cxn>
                <a:cxn ang="0">
                  <a:pos x="5" y="3"/>
                </a:cxn>
                <a:cxn ang="0">
                  <a:pos x="10" y="5"/>
                </a:cxn>
                <a:cxn ang="0">
                  <a:pos x="14" y="8"/>
                </a:cxn>
                <a:cxn ang="0">
                  <a:pos x="15" y="10"/>
                </a:cxn>
                <a:cxn ang="0">
                  <a:pos x="17" y="0"/>
                </a:cxn>
              </a:cxnLst>
              <a:rect l="0" t="0" r="r" b="b"/>
              <a:pathLst>
                <a:path w="25" h="23">
                  <a:moveTo>
                    <a:pt x="17" y="0"/>
                  </a:moveTo>
                  <a:lnTo>
                    <a:pt x="20" y="5"/>
                  </a:lnTo>
                  <a:lnTo>
                    <a:pt x="25" y="10"/>
                  </a:lnTo>
                  <a:lnTo>
                    <a:pt x="25" y="16"/>
                  </a:lnTo>
                  <a:lnTo>
                    <a:pt x="25" y="21"/>
                  </a:lnTo>
                  <a:lnTo>
                    <a:pt x="17" y="10"/>
                  </a:lnTo>
                  <a:lnTo>
                    <a:pt x="17" y="20"/>
                  </a:lnTo>
                  <a:lnTo>
                    <a:pt x="14" y="16"/>
                  </a:lnTo>
                  <a:lnTo>
                    <a:pt x="9" y="13"/>
                  </a:lnTo>
                  <a:lnTo>
                    <a:pt x="9" y="20"/>
                  </a:lnTo>
                  <a:lnTo>
                    <a:pt x="9" y="23"/>
                  </a:lnTo>
                  <a:lnTo>
                    <a:pt x="0" y="15"/>
                  </a:lnTo>
                  <a:lnTo>
                    <a:pt x="2" y="16"/>
                  </a:lnTo>
                  <a:lnTo>
                    <a:pt x="4" y="11"/>
                  </a:lnTo>
                  <a:lnTo>
                    <a:pt x="4" y="5"/>
                  </a:lnTo>
                  <a:lnTo>
                    <a:pt x="2" y="3"/>
                  </a:lnTo>
                  <a:lnTo>
                    <a:pt x="5" y="3"/>
                  </a:lnTo>
                  <a:lnTo>
                    <a:pt x="10" y="5"/>
                  </a:lnTo>
                  <a:lnTo>
                    <a:pt x="14" y="8"/>
                  </a:lnTo>
                  <a:lnTo>
                    <a:pt x="15" y="10"/>
                  </a:lnTo>
                  <a:lnTo>
                    <a:pt x="17" y="0"/>
                  </a:lnTo>
                  <a:close/>
                </a:path>
              </a:pathLst>
            </a:custGeom>
            <a:solidFill>
              <a:srgbClr val="1F1A17"/>
            </a:solidFill>
            <a:ln w="9525">
              <a:noFill/>
              <a:round/>
              <a:headEnd/>
              <a:tailEnd/>
            </a:ln>
          </p:spPr>
          <p:txBody>
            <a:bodyPr/>
            <a:lstStyle/>
            <a:p>
              <a:endParaRPr lang="en-US"/>
            </a:p>
          </p:txBody>
        </p:sp>
        <p:sp>
          <p:nvSpPr>
            <p:cNvPr id="5828" name="Freeform 1732"/>
            <p:cNvSpPr>
              <a:spLocks/>
            </p:cNvSpPr>
            <p:nvPr/>
          </p:nvSpPr>
          <p:spPr bwMode="auto">
            <a:xfrm>
              <a:off x="1236" y="3322"/>
              <a:ext cx="45" cy="38"/>
            </a:xfrm>
            <a:custGeom>
              <a:avLst/>
              <a:gdLst/>
              <a:ahLst/>
              <a:cxnLst>
                <a:cxn ang="0">
                  <a:pos x="0" y="25"/>
                </a:cxn>
                <a:cxn ang="0">
                  <a:pos x="2" y="30"/>
                </a:cxn>
                <a:cxn ang="0">
                  <a:pos x="5" y="36"/>
                </a:cxn>
                <a:cxn ang="0">
                  <a:pos x="5" y="35"/>
                </a:cxn>
                <a:cxn ang="0">
                  <a:pos x="7" y="33"/>
                </a:cxn>
                <a:cxn ang="0">
                  <a:pos x="8" y="36"/>
                </a:cxn>
                <a:cxn ang="0">
                  <a:pos x="12" y="38"/>
                </a:cxn>
                <a:cxn ang="0">
                  <a:pos x="13" y="38"/>
                </a:cxn>
                <a:cxn ang="0">
                  <a:pos x="17" y="33"/>
                </a:cxn>
                <a:cxn ang="0">
                  <a:pos x="22" y="36"/>
                </a:cxn>
                <a:cxn ang="0">
                  <a:pos x="27" y="38"/>
                </a:cxn>
                <a:cxn ang="0">
                  <a:pos x="27" y="31"/>
                </a:cxn>
                <a:cxn ang="0">
                  <a:pos x="27" y="25"/>
                </a:cxn>
                <a:cxn ang="0">
                  <a:pos x="32" y="23"/>
                </a:cxn>
                <a:cxn ang="0">
                  <a:pos x="35" y="21"/>
                </a:cxn>
                <a:cxn ang="0">
                  <a:pos x="33" y="20"/>
                </a:cxn>
                <a:cxn ang="0">
                  <a:pos x="30" y="18"/>
                </a:cxn>
                <a:cxn ang="0">
                  <a:pos x="38" y="15"/>
                </a:cxn>
                <a:cxn ang="0">
                  <a:pos x="45" y="13"/>
                </a:cxn>
                <a:cxn ang="0">
                  <a:pos x="42" y="8"/>
                </a:cxn>
                <a:cxn ang="0">
                  <a:pos x="40" y="5"/>
                </a:cxn>
                <a:cxn ang="0">
                  <a:pos x="37" y="1"/>
                </a:cxn>
                <a:cxn ang="0">
                  <a:pos x="32" y="0"/>
                </a:cxn>
                <a:cxn ang="0">
                  <a:pos x="35" y="3"/>
                </a:cxn>
                <a:cxn ang="0">
                  <a:pos x="37" y="8"/>
                </a:cxn>
                <a:cxn ang="0">
                  <a:pos x="30" y="10"/>
                </a:cxn>
                <a:cxn ang="0">
                  <a:pos x="22" y="10"/>
                </a:cxn>
                <a:cxn ang="0">
                  <a:pos x="18" y="13"/>
                </a:cxn>
                <a:cxn ang="0">
                  <a:pos x="17" y="16"/>
                </a:cxn>
                <a:cxn ang="0">
                  <a:pos x="18" y="21"/>
                </a:cxn>
                <a:cxn ang="0">
                  <a:pos x="20" y="25"/>
                </a:cxn>
                <a:cxn ang="0">
                  <a:pos x="17" y="23"/>
                </a:cxn>
                <a:cxn ang="0">
                  <a:pos x="13" y="21"/>
                </a:cxn>
                <a:cxn ang="0">
                  <a:pos x="10" y="20"/>
                </a:cxn>
                <a:cxn ang="0">
                  <a:pos x="7" y="21"/>
                </a:cxn>
                <a:cxn ang="0">
                  <a:pos x="7" y="26"/>
                </a:cxn>
                <a:cxn ang="0">
                  <a:pos x="8" y="30"/>
                </a:cxn>
                <a:cxn ang="0">
                  <a:pos x="5" y="26"/>
                </a:cxn>
                <a:cxn ang="0">
                  <a:pos x="0" y="25"/>
                </a:cxn>
              </a:cxnLst>
              <a:rect l="0" t="0" r="r" b="b"/>
              <a:pathLst>
                <a:path w="45" h="38">
                  <a:moveTo>
                    <a:pt x="0" y="25"/>
                  </a:moveTo>
                  <a:lnTo>
                    <a:pt x="2" y="30"/>
                  </a:lnTo>
                  <a:lnTo>
                    <a:pt x="5" y="36"/>
                  </a:lnTo>
                  <a:lnTo>
                    <a:pt x="5" y="35"/>
                  </a:lnTo>
                  <a:lnTo>
                    <a:pt x="7" y="33"/>
                  </a:lnTo>
                  <a:lnTo>
                    <a:pt x="8" y="36"/>
                  </a:lnTo>
                  <a:lnTo>
                    <a:pt x="12" y="38"/>
                  </a:lnTo>
                  <a:lnTo>
                    <a:pt x="13" y="38"/>
                  </a:lnTo>
                  <a:lnTo>
                    <a:pt x="17" y="33"/>
                  </a:lnTo>
                  <a:lnTo>
                    <a:pt x="22" y="36"/>
                  </a:lnTo>
                  <a:lnTo>
                    <a:pt x="27" y="38"/>
                  </a:lnTo>
                  <a:lnTo>
                    <a:pt x="27" y="31"/>
                  </a:lnTo>
                  <a:lnTo>
                    <a:pt x="27" y="25"/>
                  </a:lnTo>
                  <a:lnTo>
                    <a:pt x="32" y="23"/>
                  </a:lnTo>
                  <a:lnTo>
                    <a:pt x="35" y="21"/>
                  </a:lnTo>
                  <a:lnTo>
                    <a:pt x="33" y="20"/>
                  </a:lnTo>
                  <a:lnTo>
                    <a:pt x="30" y="18"/>
                  </a:lnTo>
                  <a:lnTo>
                    <a:pt x="38" y="15"/>
                  </a:lnTo>
                  <a:lnTo>
                    <a:pt x="45" y="13"/>
                  </a:lnTo>
                  <a:lnTo>
                    <a:pt x="42" y="8"/>
                  </a:lnTo>
                  <a:lnTo>
                    <a:pt x="40" y="5"/>
                  </a:lnTo>
                  <a:lnTo>
                    <a:pt x="37" y="1"/>
                  </a:lnTo>
                  <a:lnTo>
                    <a:pt x="32" y="0"/>
                  </a:lnTo>
                  <a:lnTo>
                    <a:pt x="35" y="3"/>
                  </a:lnTo>
                  <a:lnTo>
                    <a:pt x="37" y="8"/>
                  </a:lnTo>
                  <a:lnTo>
                    <a:pt x="30" y="10"/>
                  </a:lnTo>
                  <a:lnTo>
                    <a:pt x="22" y="10"/>
                  </a:lnTo>
                  <a:lnTo>
                    <a:pt x="18" y="13"/>
                  </a:lnTo>
                  <a:lnTo>
                    <a:pt x="17" y="16"/>
                  </a:lnTo>
                  <a:lnTo>
                    <a:pt x="18" y="21"/>
                  </a:lnTo>
                  <a:lnTo>
                    <a:pt x="20" y="25"/>
                  </a:lnTo>
                  <a:lnTo>
                    <a:pt x="17" y="23"/>
                  </a:lnTo>
                  <a:lnTo>
                    <a:pt x="13" y="21"/>
                  </a:lnTo>
                  <a:lnTo>
                    <a:pt x="10" y="20"/>
                  </a:lnTo>
                  <a:lnTo>
                    <a:pt x="7" y="21"/>
                  </a:lnTo>
                  <a:lnTo>
                    <a:pt x="7" y="26"/>
                  </a:lnTo>
                  <a:lnTo>
                    <a:pt x="8" y="30"/>
                  </a:lnTo>
                  <a:lnTo>
                    <a:pt x="5" y="26"/>
                  </a:lnTo>
                  <a:lnTo>
                    <a:pt x="0" y="25"/>
                  </a:lnTo>
                  <a:close/>
                </a:path>
              </a:pathLst>
            </a:custGeom>
            <a:solidFill>
              <a:srgbClr val="1F1A17"/>
            </a:solidFill>
            <a:ln w="9525">
              <a:noFill/>
              <a:round/>
              <a:headEnd/>
              <a:tailEnd/>
            </a:ln>
          </p:spPr>
          <p:txBody>
            <a:bodyPr/>
            <a:lstStyle/>
            <a:p>
              <a:endParaRPr lang="en-US"/>
            </a:p>
          </p:txBody>
        </p:sp>
        <p:sp>
          <p:nvSpPr>
            <p:cNvPr id="5829" name="Freeform 1733"/>
            <p:cNvSpPr>
              <a:spLocks/>
            </p:cNvSpPr>
            <p:nvPr/>
          </p:nvSpPr>
          <p:spPr bwMode="auto">
            <a:xfrm>
              <a:off x="1127" y="3288"/>
              <a:ext cx="30" cy="45"/>
            </a:xfrm>
            <a:custGeom>
              <a:avLst/>
              <a:gdLst/>
              <a:ahLst/>
              <a:cxnLst>
                <a:cxn ang="0">
                  <a:pos x="9" y="0"/>
                </a:cxn>
                <a:cxn ang="0">
                  <a:pos x="5" y="7"/>
                </a:cxn>
                <a:cxn ang="0">
                  <a:pos x="0" y="15"/>
                </a:cxn>
                <a:cxn ang="0">
                  <a:pos x="2" y="25"/>
                </a:cxn>
                <a:cxn ang="0">
                  <a:pos x="4" y="30"/>
                </a:cxn>
                <a:cxn ang="0">
                  <a:pos x="7" y="27"/>
                </a:cxn>
                <a:cxn ang="0">
                  <a:pos x="12" y="27"/>
                </a:cxn>
                <a:cxn ang="0">
                  <a:pos x="10" y="37"/>
                </a:cxn>
                <a:cxn ang="0">
                  <a:pos x="7" y="45"/>
                </a:cxn>
                <a:cxn ang="0">
                  <a:pos x="10" y="45"/>
                </a:cxn>
                <a:cxn ang="0">
                  <a:pos x="15" y="44"/>
                </a:cxn>
                <a:cxn ang="0">
                  <a:pos x="22" y="42"/>
                </a:cxn>
                <a:cxn ang="0">
                  <a:pos x="27" y="37"/>
                </a:cxn>
                <a:cxn ang="0">
                  <a:pos x="30" y="29"/>
                </a:cxn>
                <a:cxn ang="0">
                  <a:pos x="30" y="25"/>
                </a:cxn>
                <a:cxn ang="0">
                  <a:pos x="27" y="15"/>
                </a:cxn>
                <a:cxn ang="0">
                  <a:pos x="12" y="14"/>
                </a:cxn>
                <a:cxn ang="0">
                  <a:pos x="9" y="0"/>
                </a:cxn>
              </a:cxnLst>
              <a:rect l="0" t="0" r="r" b="b"/>
              <a:pathLst>
                <a:path w="30" h="45">
                  <a:moveTo>
                    <a:pt x="9" y="0"/>
                  </a:moveTo>
                  <a:lnTo>
                    <a:pt x="5" y="7"/>
                  </a:lnTo>
                  <a:lnTo>
                    <a:pt x="0" y="15"/>
                  </a:lnTo>
                  <a:lnTo>
                    <a:pt x="2" y="25"/>
                  </a:lnTo>
                  <a:lnTo>
                    <a:pt x="4" y="30"/>
                  </a:lnTo>
                  <a:lnTo>
                    <a:pt x="7" y="27"/>
                  </a:lnTo>
                  <a:lnTo>
                    <a:pt x="12" y="27"/>
                  </a:lnTo>
                  <a:lnTo>
                    <a:pt x="10" y="37"/>
                  </a:lnTo>
                  <a:lnTo>
                    <a:pt x="7" y="45"/>
                  </a:lnTo>
                  <a:lnTo>
                    <a:pt x="10" y="45"/>
                  </a:lnTo>
                  <a:lnTo>
                    <a:pt x="15" y="44"/>
                  </a:lnTo>
                  <a:lnTo>
                    <a:pt x="22" y="42"/>
                  </a:lnTo>
                  <a:lnTo>
                    <a:pt x="27" y="37"/>
                  </a:lnTo>
                  <a:lnTo>
                    <a:pt x="30" y="29"/>
                  </a:lnTo>
                  <a:lnTo>
                    <a:pt x="30" y="25"/>
                  </a:lnTo>
                  <a:lnTo>
                    <a:pt x="27" y="15"/>
                  </a:lnTo>
                  <a:lnTo>
                    <a:pt x="12" y="14"/>
                  </a:lnTo>
                  <a:lnTo>
                    <a:pt x="9" y="0"/>
                  </a:lnTo>
                  <a:close/>
                </a:path>
              </a:pathLst>
            </a:custGeom>
            <a:solidFill>
              <a:srgbClr val="1F1A17"/>
            </a:solidFill>
            <a:ln w="9525">
              <a:noFill/>
              <a:round/>
              <a:headEnd/>
              <a:tailEnd/>
            </a:ln>
          </p:spPr>
          <p:txBody>
            <a:bodyPr/>
            <a:lstStyle/>
            <a:p>
              <a:endParaRPr lang="en-US"/>
            </a:p>
          </p:txBody>
        </p:sp>
        <p:sp>
          <p:nvSpPr>
            <p:cNvPr id="5830" name="Freeform 1734"/>
            <p:cNvSpPr>
              <a:spLocks/>
            </p:cNvSpPr>
            <p:nvPr/>
          </p:nvSpPr>
          <p:spPr bwMode="auto">
            <a:xfrm>
              <a:off x="1081" y="3256"/>
              <a:ext cx="26" cy="36"/>
            </a:xfrm>
            <a:custGeom>
              <a:avLst/>
              <a:gdLst/>
              <a:ahLst/>
              <a:cxnLst>
                <a:cxn ang="0">
                  <a:pos x="15" y="0"/>
                </a:cxn>
                <a:cxn ang="0">
                  <a:pos x="13" y="9"/>
                </a:cxn>
                <a:cxn ang="0">
                  <a:pos x="8" y="19"/>
                </a:cxn>
                <a:cxn ang="0">
                  <a:pos x="3" y="22"/>
                </a:cxn>
                <a:cxn ang="0">
                  <a:pos x="0" y="22"/>
                </a:cxn>
                <a:cxn ang="0">
                  <a:pos x="5" y="29"/>
                </a:cxn>
                <a:cxn ang="0">
                  <a:pos x="15" y="36"/>
                </a:cxn>
                <a:cxn ang="0">
                  <a:pos x="20" y="34"/>
                </a:cxn>
                <a:cxn ang="0">
                  <a:pos x="20" y="32"/>
                </a:cxn>
                <a:cxn ang="0">
                  <a:pos x="15" y="20"/>
                </a:cxn>
                <a:cxn ang="0">
                  <a:pos x="26" y="14"/>
                </a:cxn>
                <a:cxn ang="0">
                  <a:pos x="15" y="0"/>
                </a:cxn>
              </a:cxnLst>
              <a:rect l="0" t="0" r="r" b="b"/>
              <a:pathLst>
                <a:path w="26" h="36">
                  <a:moveTo>
                    <a:pt x="15" y="0"/>
                  </a:moveTo>
                  <a:lnTo>
                    <a:pt x="13" y="9"/>
                  </a:lnTo>
                  <a:lnTo>
                    <a:pt x="8" y="19"/>
                  </a:lnTo>
                  <a:lnTo>
                    <a:pt x="3" y="22"/>
                  </a:lnTo>
                  <a:lnTo>
                    <a:pt x="0" y="22"/>
                  </a:lnTo>
                  <a:lnTo>
                    <a:pt x="5" y="29"/>
                  </a:lnTo>
                  <a:lnTo>
                    <a:pt x="15" y="36"/>
                  </a:lnTo>
                  <a:lnTo>
                    <a:pt x="20" y="34"/>
                  </a:lnTo>
                  <a:lnTo>
                    <a:pt x="20" y="32"/>
                  </a:lnTo>
                  <a:lnTo>
                    <a:pt x="15" y="20"/>
                  </a:lnTo>
                  <a:lnTo>
                    <a:pt x="26" y="14"/>
                  </a:lnTo>
                  <a:lnTo>
                    <a:pt x="15" y="0"/>
                  </a:lnTo>
                  <a:close/>
                </a:path>
              </a:pathLst>
            </a:custGeom>
            <a:solidFill>
              <a:srgbClr val="1F1A17"/>
            </a:solidFill>
            <a:ln w="9525">
              <a:noFill/>
              <a:round/>
              <a:headEnd/>
              <a:tailEnd/>
            </a:ln>
          </p:spPr>
          <p:txBody>
            <a:bodyPr/>
            <a:lstStyle/>
            <a:p>
              <a:endParaRPr lang="en-US"/>
            </a:p>
          </p:txBody>
        </p:sp>
        <p:sp>
          <p:nvSpPr>
            <p:cNvPr id="5831" name="Freeform 1735"/>
            <p:cNvSpPr>
              <a:spLocks/>
            </p:cNvSpPr>
            <p:nvPr/>
          </p:nvSpPr>
          <p:spPr bwMode="auto">
            <a:xfrm>
              <a:off x="1188" y="3243"/>
              <a:ext cx="40" cy="50"/>
            </a:xfrm>
            <a:custGeom>
              <a:avLst/>
              <a:gdLst/>
              <a:ahLst/>
              <a:cxnLst>
                <a:cxn ang="0">
                  <a:pos x="0" y="5"/>
                </a:cxn>
                <a:cxn ang="0">
                  <a:pos x="0" y="15"/>
                </a:cxn>
                <a:cxn ang="0">
                  <a:pos x="1" y="30"/>
                </a:cxn>
                <a:cxn ang="0">
                  <a:pos x="6" y="39"/>
                </a:cxn>
                <a:cxn ang="0">
                  <a:pos x="8" y="42"/>
                </a:cxn>
                <a:cxn ang="0">
                  <a:pos x="21" y="33"/>
                </a:cxn>
                <a:cxn ang="0">
                  <a:pos x="23" y="42"/>
                </a:cxn>
                <a:cxn ang="0">
                  <a:pos x="28" y="50"/>
                </a:cxn>
                <a:cxn ang="0">
                  <a:pos x="31" y="49"/>
                </a:cxn>
                <a:cxn ang="0">
                  <a:pos x="35" y="45"/>
                </a:cxn>
                <a:cxn ang="0">
                  <a:pos x="35" y="42"/>
                </a:cxn>
                <a:cxn ang="0">
                  <a:pos x="35" y="40"/>
                </a:cxn>
                <a:cxn ang="0">
                  <a:pos x="31" y="37"/>
                </a:cxn>
                <a:cxn ang="0">
                  <a:pos x="30" y="33"/>
                </a:cxn>
                <a:cxn ang="0">
                  <a:pos x="36" y="37"/>
                </a:cxn>
                <a:cxn ang="0">
                  <a:pos x="40" y="28"/>
                </a:cxn>
                <a:cxn ang="0">
                  <a:pos x="26" y="30"/>
                </a:cxn>
                <a:cxn ang="0">
                  <a:pos x="23" y="27"/>
                </a:cxn>
                <a:cxn ang="0">
                  <a:pos x="18" y="25"/>
                </a:cxn>
                <a:cxn ang="0">
                  <a:pos x="13" y="25"/>
                </a:cxn>
                <a:cxn ang="0">
                  <a:pos x="10" y="25"/>
                </a:cxn>
                <a:cxn ang="0">
                  <a:pos x="11" y="23"/>
                </a:cxn>
                <a:cxn ang="0">
                  <a:pos x="13" y="20"/>
                </a:cxn>
                <a:cxn ang="0">
                  <a:pos x="15" y="18"/>
                </a:cxn>
                <a:cxn ang="0">
                  <a:pos x="15" y="17"/>
                </a:cxn>
                <a:cxn ang="0">
                  <a:pos x="13" y="15"/>
                </a:cxn>
                <a:cxn ang="0">
                  <a:pos x="11" y="15"/>
                </a:cxn>
                <a:cxn ang="0">
                  <a:pos x="6" y="15"/>
                </a:cxn>
                <a:cxn ang="0">
                  <a:pos x="3" y="13"/>
                </a:cxn>
                <a:cxn ang="0">
                  <a:pos x="8" y="0"/>
                </a:cxn>
                <a:cxn ang="0">
                  <a:pos x="0" y="5"/>
                </a:cxn>
              </a:cxnLst>
              <a:rect l="0" t="0" r="r" b="b"/>
              <a:pathLst>
                <a:path w="40" h="50">
                  <a:moveTo>
                    <a:pt x="0" y="5"/>
                  </a:moveTo>
                  <a:lnTo>
                    <a:pt x="0" y="15"/>
                  </a:lnTo>
                  <a:lnTo>
                    <a:pt x="1" y="30"/>
                  </a:lnTo>
                  <a:lnTo>
                    <a:pt x="6" y="39"/>
                  </a:lnTo>
                  <a:lnTo>
                    <a:pt x="8" y="42"/>
                  </a:lnTo>
                  <a:lnTo>
                    <a:pt x="21" y="33"/>
                  </a:lnTo>
                  <a:lnTo>
                    <a:pt x="23" y="42"/>
                  </a:lnTo>
                  <a:lnTo>
                    <a:pt x="28" y="50"/>
                  </a:lnTo>
                  <a:lnTo>
                    <a:pt x="31" y="49"/>
                  </a:lnTo>
                  <a:lnTo>
                    <a:pt x="35" y="45"/>
                  </a:lnTo>
                  <a:lnTo>
                    <a:pt x="35" y="42"/>
                  </a:lnTo>
                  <a:lnTo>
                    <a:pt x="35" y="40"/>
                  </a:lnTo>
                  <a:lnTo>
                    <a:pt x="31" y="37"/>
                  </a:lnTo>
                  <a:lnTo>
                    <a:pt x="30" y="33"/>
                  </a:lnTo>
                  <a:lnTo>
                    <a:pt x="36" y="37"/>
                  </a:lnTo>
                  <a:lnTo>
                    <a:pt x="40" y="28"/>
                  </a:lnTo>
                  <a:lnTo>
                    <a:pt x="26" y="30"/>
                  </a:lnTo>
                  <a:lnTo>
                    <a:pt x="23" y="27"/>
                  </a:lnTo>
                  <a:lnTo>
                    <a:pt x="18" y="25"/>
                  </a:lnTo>
                  <a:lnTo>
                    <a:pt x="13" y="25"/>
                  </a:lnTo>
                  <a:lnTo>
                    <a:pt x="10" y="25"/>
                  </a:lnTo>
                  <a:lnTo>
                    <a:pt x="11" y="23"/>
                  </a:lnTo>
                  <a:lnTo>
                    <a:pt x="13" y="20"/>
                  </a:lnTo>
                  <a:lnTo>
                    <a:pt x="15" y="18"/>
                  </a:lnTo>
                  <a:lnTo>
                    <a:pt x="15" y="17"/>
                  </a:lnTo>
                  <a:lnTo>
                    <a:pt x="13" y="15"/>
                  </a:lnTo>
                  <a:lnTo>
                    <a:pt x="11" y="15"/>
                  </a:lnTo>
                  <a:lnTo>
                    <a:pt x="6" y="15"/>
                  </a:lnTo>
                  <a:lnTo>
                    <a:pt x="3" y="13"/>
                  </a:lnTo>
                  <a:lnTo>
                    <a:pt x="8" y="0"/>
                  </a:lnTo>
                  <a:lnTo>
                    <a:pt x="0" y="5"/>
                  </a:lnTo>
                  <a:close/>
                </a:path>
              </a:pathLst>
            </a:custGeom>
            <a:solidFill>
              <a:srgbClr val="1F1A17"/>
            </a:solidFill>
            <a:ln w="9525">
              <a:noFill/>
              <a:round/>
              <a:headEnd/>
              <a:tailEnd/>
            </a:ln>
          </p:spPr>
          <p:txBody>
            <a:bodyPr/>
            <a:lstStyle/>
            <a:p>
              <a:endParaRPr lang="en-US"/>
            </a:p>
          </p:txBody>
        </p:sp>
        <p:sp>
          <p:nvSpPr>
            <p:cNvPr id="5832" name="Freeform 1736"/>
            <p:cNvSpPr>
              <a:spLocks/>
            </p:cNvSpPr>
            <p:nvPr/>
          </p:nvSpPr>
          <p:spPr bwMode="auto">
            <a:xfrm>
              <a:off x="1129" y="3310"/>
              <a:ext cx="102" cy="58"/>
            </a:xfrm>
            <a:custGeom>
              <a:avLst/>
              <a:gdLst/>
              <a:ahLst/>
              <a:cxnLst>
                <a:cxn ang="0">
                  <a:pos x="3" y="17"/>
                </a:cxn>
                <a:cxn ang="0">
                  <a:pos x="0" y="28"/>
                </a:cxn>
                <a:cxn ang="0">
                  <a:pos x="0" y="38"/>
                </a:cxn>
                <a:cxn ang="0">
                  <a:pos x="3" y="47"/>
                </a:cxn>
                <a:cxn ang="0">
                  <a:pos x="5" y="58"/>
                </a:cxn>
                <a:cxn ang="0">
                  <a:pos x="10" y="53"/>
                </a:cxn>
                <a:cxn ang="0">
                  <a:pos x="15" y="48"/>
                </a:cxn>
                <a:cxn ang="0">
                  <a:pos x="17" y="40"/>
                </a:cxn>
                <a:cxn ang="0">
                  <a:pos x="18" y="37"/>
                </a:cxn>
                <a:cxn ang="0">
                  <a:pos x="22" y="38"/>
                </a:cxn>
                <a:cxn ang="0">
                  <a:pos x="27" y="45"/>
                </a:cxn>
                <a:cxn ang="0">
                  <a:pos x="28" y="33"/>
                </a:cxn>
                <a:cxn ang="0">
                  <a:pos x="30" y="27"/>
                </a:cxn>
                <a:cxn ang="0">
                  <a:pos x="35" y="23"/>
                </a:cxn>
                <a:cxn ang="0">
                  <a:pos x="42" y="23"/>
                </a:cxn>
                <a:cxn ang="0">
                  <a:pos x="45" y="18"/>
                </a:cxn>
                <a:cxn ang="0">
                  <a:pos x="47" y="13"/>
                </a:cxn>
                <a:cxn ang="0">
                  <a:pos x="50" y="12"/>
                </a:cxn>
                <a:cxn ang="0">
                  <a:pos x="55" y="10"/>
                </a:cxn>
                <a:cxn ang="0">
                  <a:pos x="55" y="17"/>
                </a:cxn>
                <a:cxn ang="0">
                  <a:pos x="55" y="23"/>
                </a:cxn>
                <a:cxn ang="0">
                  <a:pos x="60" y="17"/>
                </a:cxn>
                <a:cxn ang="0">
                  <a:pos x="65" y="8"/>
                </a:cxn>
                <a:cxn ang="0">
                  <a:pos x="65" y="22"/>
                </a:cxn>
                <a:cxn ang="0">
                  <a:pos x="67" y="32"/>
                </a:cxn>
                <a:cxn ang="0">
                  <a:pos x="69" y="20"/>
                </a:cxn>
                <a:cxn ang="0">
                  <a:pos x="72" y="10"/>
                </a:cxn>
                <a:cxn ang="0">
                  <a:pos x="75" y="30"/>
                </a:cxn>
                <a:cxn ang="0">
                  <a:pos x="79" y="52"/>
                </a:cxn>
                <a:cxn ang="0">
                  <a:pos x="82" y="53"/>
                </a:cxn>
                <a:cxn ang="0">
                  <a:pos x="84" y="52"/>
                </a:cxn>
                <a:cxn ang="0">
                  <a:pos x="85" y="50"/>
                </a:cxn>
                <a:cxn ang="0">
                  <a:pos x="87" y="47"/>
                </a:cxn>
                <a:cxn ang="0">
                  <a:pos x="85" y="40"/>
                </a:cxn>
                <a:cxn ang="0">
                  <a:pos x="84" y="32"/>
                </a:cxn>
                <a:cxn ang="0">
                  <a:pos x="92" y="35"/>
                </a:cxn>
                <a:cxn ang="0">
                  <a:pos x="102" y="35"/>
                </a:cxn>
                <a:cxn ang="0">
                  <a:pos x="94" y="32"/>
                </a:cxn>
                <a:cxn ang="0">
                  <a:pos x="89" y="27"/>
                </a:cxn>
                <a:cxn ang="0">
                  <a:pos x="84" y="20"/>
                </a:cxn>
                <a:cxn ang="0">
                  <a:pos x="79" y="12"/>
                </a:cxn>
                <a:cxn ang="0">
                  <a:pos x="79" y="7"/>
                </a:cxn>
                <a:cxn ang="0">
                  <a:pos x="75" y="3"/>
                </a:cxn>
                <a:cxn ang="0">
                  <a:pos x="72" y="2"/>
                </a:cxn>
                <a:cxn ang="0">
                  <a:pos x="67" y="0"/>
                </a:cxn>
                <a:cxn ang="0">
                  <a:pos x="55" y="0"/>
                </a:cxn>
                <a:cxn ang="0">
                  <a:pos x="49" y="0"/>
                </a:cxn>
                <a:cxn ang="0">
                  <a:pos x="28" y="15"/>
                </a:cxn>
                <a:cxn ang="0">
                  <a:pos x="12" y="30"/>
                </a:cxn>
                <a:cxn ang="0">
                  <a:pos x="8" y="30"/>
                </a:cxn>
                <a:cxn ang="0">
                  <a:pos x="7" y="30"/>
                </a:cxn>
                <a:cxn ang="0">
                  <a:pos x="5" y="30"/>
                </a:cxn>
                <a:cxn ang="0">
                  <a:pos x="3" y="28"/>
                </a:cxn>
                <a:cxn ang="0">
                  <a:pos x="3" y="23"/>
                </a:cxn>
                <a:cxn ang="0">
                  <a:pos x="3" y="17"/>
                </a:cxn>
              </a:cxnLst>
              <a:rect l="0" t="0" r="r" b="b"/>
              <a:pathLst>
                <a:path w="102" h="58">
                  <a:moveTo>
                    <a:pt x="3" y="17"/>
                  </a:moveTo>
                  <a:lnTo>
                    <a:pt x="0" y="28"/>
                  </a:lnTo>
                  <a:lnTo>
                    <a:pt x="0" y="38"/>
                  </a:lnTo>
                  <a:lnTo>
                    <a:pt x="3" y="47"/>
                  </a:lnTo>
                  <a:lnTo>
                    <a:pt x="5" y="58"/>
                  </a:lnTo>
                  <a:lnTo>
                    <a:pt x="10" y="53"/>
                  </a:lnTo>
                  <a:lnTo>
                    <a:pt x="15" y="48"/>
                  </a:lnTo>
                  <a:lnTo>
                    <a:pt x="17" y="40"/>
                  </a:lnTo>
                  <a:lnTo>
                    <a:pt x="18" y="37"/>
                  </a:lnTo>
                  <a:lnTo>
                    <a:pt x="22" y="38"/>
                  </a:lnTo>
                  <a:lnTo>
                    <a:pt x="27" y="45"/>
                  </a:lnTo>
                  <a:lnTo>
                    <a:pt x="28" y="33"/>
                  </a:lnTo>
                  <a:lnTo>
                    <a:pt x="30" y="27"/>
                  </a:lnTo>
                  <a:lnTo>
                    <a:pt x="35" y="23"/>
                  </a:lnTo>
                  <a:lnTo>
                    <a:pt x="42" y="23"/>
                  </a:lnTo>
                  <a:lnTo>
                    <a:pt x="45" y="18"/>
                  </a:lnTo>
                  <a:lnTo>
                    <a:pt x="47" y="13"/>
                  </a:lnTo>
                  <a:lnTo>
                    <a:pt x="50" y="12"/>
                  </a:lnTo>
                  <a:lnTo>
                    <a:pt x="55" y="10"/>
                  </a:lnTo>
                  <a:lnTo>
                    <a:pt x="55" y="17"/>
                  </a:lnTo>
                  <a:lnTo>
                    <a:pt x="55" y="23"/>
                  </a:lnTo>
                  <a:lnTo>
                    <a:pt x="60" y="17"/>
                  </a:lnTo>
                  <a:lnTo>
                    <a:pt x="65" y="8"/>
                  </a:lnTo>
                  <a:lnTo>
                    <a:pt x="65" y="22"/>
                  </a:lnTo>
                  <a:lnTo>
                    <a:pt x="67" y="32"/>
                  </a:lnTo>
                  <a:lnTo>
                    <a:pt x="69" y="20"/>
                  </a:lnTo>
                  <a:lnTo>
                    <a:pt x="72" y="10"/>
                  </a:lnTo>
                  <a:lnTo>
                    <a:pt x="75" y="30"/>
                  </a:lnTo>
                  <a:lnTo>
                    <a:pt x="79" y="52"/>
                  </a:lnTo>
                  <a:lnTo>
                    <a:pt x="82" y="53"/>
                  </a:lnTo>
                  <a:lnTo>
                    <a:pt x="84" y="52"/>
                  </a:lnTo>
                  <a:lnTo>
                    <a:pt x="85" y="50"/>
                  </a:lnTo>
                  <a:lnTo>
                    <a:pt x="87" y="47"/>
                  </a:lnTo>
                  <a:lnTo>
                    <a:pt x="85" y="40"/>
                  </a:lnTo>
                  <a:lnTo>
                    <a:pt x="84" y="32"/>
                  </a:lnTo>
                  <a:lnTo>
                    <a:pt x="92" y="35"/>
                  </a:lnTo>
                  <a:lnTo>
                    <a:pt x="102" y="35"/>
                  </a:lnTo>
                  <a:lnTo>
                    <a:pt x="94" y="32"/>
                  </a:lnTo>
                  <a:lnTo>
                    <a:pt x="89" y="27"/>
                  </a:lnTo>
                  <a:lnTo>
                    <a:pt x="84" y="20"/>
                  </a:lnTo>
                  <a:lnTo>
                    <a:pt x="79" y="12"/>
                  </a:lnTo>
                  <a:lnTo>
                    <a:pt x="79" y="7"/>
                  </a:lnTo>
                  <a:lnTo>
                    <a:pt x="75" y="3"/>
                  </a:lnTo>
                  <a:lnTo>
                    <a:pt x="72" y="2"/>
                  </a:lnTo>
                  <a:lnTo>
                    <a:pt x="67" y="0"/>
                  </a:lnTo>
                  <a:lnTo>
                    <a:pt x="55" y="0"/>
                  </a:lnTo>
                  <a:lnTo>
                    <a:pt x="49" y="0"/>
                  </a:lnTo>
                  <a:lnTo>
                    <a:pt x="28" y="15"/>
                  </a:lnTo>
                  <a:lnTo>
                    <a:pt x="12" y="30"/>
                  </a:lnTo>
                  <a:lnTo>
                    <a:pt x="8" y="30"/>
                  </a:lnTo>
                  <a:lnTo>
                    <a:pt x="7" y="30"/>
                  </a:lnTo>
                  <a:lnTo>
                    <a:pt x="5" y="30"/>
                  </a:lnTo>
                  <a:lnTo>
                    <a:pt x="3" y="28"/>
                  </a:lnTo>
                  <a:lnTo>
                    <a:pt x="3" y="23"/>
                  </a:lnTo>
                  <a:lnTo>
                    <a:pt x="3" y="17"/>
                  </a:lnTo>
                  <a:close/>
                </a:path>
              </a:pathLst>
            </a:custGeom>
            <a:solidFill>
              <a:srgbClr val="1F1A17"/>
            </a:solidFill>
            <a:ln w="9525">
              <a:noFill/>
              <a:round/>
              <a:headEnd/>
              <a:tailEnd/>
            </a:ln>
          </p:spPr>
          <p:txBody>
            <a:bodyPr/>
            <a:lstStyle/>
            <a:p>
              <a:endParaRPr lang="en-US"/>
            </a:p>
          </p:txBody>
        </p:sp>
        <p:sp>
          <p:nvSpPr>
            <p:cNvPr id="5833" name="Freeform 1737"/>
            <p:cNvSpPr>
              <a:spLocks/>
            </p:cNvSpPr>
            <p:nvPr/>
          </p:nvSpPr>
          <p:spPr bwMode="auto">
            <a:xfrm>
              <a:off x="1124" y="3390"/>
              <a:ext cx="17" cy="17"/>
            </a:xfrm>
            <a:custGeom>
              <a:avLst/>
              <a:gdLst/>
              <a:ahLst/>
              <a:cxnLst>
                <a:cxn ang="0">
                  <a:pos x="0" y="17"/>
                </a:cxn>
                <a:cxn ang="0">
                  <a:pos x="0" y="14"/>
                </a:cxn>
                <a:cxn ang="0">
                  <a:pos x="3" y="7"/>
                </a:cxn>
                <a:cxn ang="0">
                  <a:pos x="5" y="4"/>
                </a:cxn>
                <a:cxn ang="0">
                  <a:pos x="7" y="2"/>
                </a:cxn>
                <a:cxn ang="0">
                  <a:pos x="8" y="0"/>
                </a:cxn>
                <a:cxn ang="0">
                  <a:pos x="10" y="0"/>
                </a:cxn>
                <a:cxn ang="0">
                  <a:pos x="15" y="10"/>
                </a:cxn>
                <a:cxn ang="0">
                  <a:pos x="17" y="17"/>
                </a:cxn>
                <a:cxn ang="0">
                  <a:pos x="13" y="15"/>
                </a:cxn>
                <a:cxn ang="0">
                  <a:pos x="7" y="15"/>
                </a:cxn>
                <a:cxn ang="0">
                  <a:pos x="2" y="17"/>
                </a:cxn>
                <a:cxn ang="0">
                  <a:pos x="0" y="17"/>
                </a:cxn>
              </a:cxnLst>
              <a:rect l="0" t="0" r="r" b="b"/>
              <a:pathLst>
                <a:path w="17" h="17">
                  <a:moveTo>
                    <a:pt x="0" y="17"/>
                  </a:moveTo>
                  <a:lnTo>
                    <a:pt x="0" y="14"/>
                  </a:lnTo>
                  <a:lnTo>
                    <a:pt x="3" y="7"/>
                  </a:lnTo>
                  <a:lnTo>
                    <a:pt x="5" y="4"/>
                  </a:lnTo>
                  <a:lnTo>
                    <a:pt x="7" y="2"/>
                  </a:lnTo>
                  <a:lnTo>
                    <a:pt x="8" y="0"/>
                  </a:lnTo>
                  <a:lnTo>
                    <a:pt x="10" y="0"/>
                  </a:lnTo>
                  <a:lnTo>
                    <a:pt x="15" y="10"/>
                  </a:lnTo>
                  <a:lnTo>
                    <a:pt x="17" y="17"/>
                  </a:lnTo>
                  <a:lnTo>
                    <a:pt x="13" y="15"/>
                  </a:lnTo>
                  <a:lnTo>
                    <a:pt x="7" y="15"/>
                  </a:lnTo>
                  <a:lnTo>
                    <a:pt x="2" y="17"/>
                  </a:lnTo>
                  <a:lnTo>
                    <a:pt x="0" y="17"/>
                  </a:lnTo>
                  <a:close/>
                </a:path>
              </a:pathLst>
            </a:custGeom>
            <a:solidFill>
              <a:srgbClr val="1F1A17"/>
            </a:solidFill>
            <a:ln w="9525">
              <a:noFill/>
              <a:round/>
              <a:headEnd/>
              <a:tailEnd/>
            </a:ln>
          </p:spPr>
          <p:txBody>
            <a:bodyPr/>
            <a:lstStyle/>
            <a:p>
              <a:endParaRPr lang="en-US"/>
            </a:p>
          </p:txBody>
        </p:sp>
        <p:sp>
          <p:nvSpPr>
            <p:cNvPr id="5834" name="Freeform 1738"/>
            <p:cNvSpPr>
              <a:spLocks/>
            </p:cNvSpPr>
            <p:nvPr/>
          </p:nvSpPr>
          <p:spPr bwMode="auto">
            <a:xfrm>
              <a:off x="1069" y="3343"/>
              <a:ext cx="27" cy="36"/>
            </a:xfrm>
            <a:custGeom>
              <a:avLst/>
              <a:gdLst/>
              <a:ahLst/>
              <a:cxnLst>
                <a:cxn ang="0">
                  <a:pos x="8" y="0"/>
                </a:cxn>
                <a:cxn ang="0">
                  <a:pos x="5" y="4"/>
                </a:cxn>
                <a:cxn ang="0">
                  <a:pos x="0" y="14"/>
                </a:cxn>
                <a:cxn ang="0">
                  <a:pos x="7" y="27"/>
                </a:cxn>
                <a:cxn ang="0">
                  <a:pos x="12" y="36"/>
                </a:cxn>
                <a:cxn ang="0">
                  <a:pos x="12" y="20"/>
                </a:cxn>
                <a:cxn ang="0">
                  <a:pos x="20" y="36"/>
                </a:cxn>
                <a:cxn ang="0">
                  <a:pos x="22" y="32"/>
                </a:cxn>
                <a:cxn ang="0">
                  <a:pos x="22" y="25"/>
                </a:cxn>
                <a:cxn ang="0">
                  <a:pos x="22" y="14"/>
                </a:cxn>
                <a:cxn ang="0">
                  <a:pos x="25" y="5"/>
                </a:cxn>
                <a:cxn ang="0">
                  <a:pos x="27" y="4"/>
                </a:cxn>
                <a:cxn ang="0">
                  <a:pos x="10" y="10"/>
                </a:cxn>
                <a:cxn ang="0">
                  <a:pos x="8" y="0"/>
                </a:cxn>
              </a:cxnLst>
              <a:rect l="0" t="0" r="r" b="b"/>
              <a:pathLst>
                <a:path w="27" h="36">
                  <a:moveTo>
                    <a:pt x="8" y="0"/>
                  </a:moveTo>
                  <a:lnTo>
                    <a:pt x="5" y="4"/>
                  </a:lnTo>
                  <a:lnTo>
                    <a:pt x="0" y="14"/>
                  </a:lnTo>
                  <a:lnTo>
                    <a:pt x="7" y="27"/>
                  </a:lnTo>
                  <a:lnTo>
                    <a:pt x="12" y="36"/>
                  </a:lnTo>
                  <a:lnTo>
                    <a:pt x="12" y="20"/>
                  </a:lnTo>
                  <a:lnTo>
                    <a:pt x="20" y="36"/>
                  </a:lnTo>
                  <a:lnTo>
                    <a:pt x="22" y="32"/>
                  </a:lnTo>
                  <a:lnTo>
                    <a:pt x="22" y="25"/>
                  </a:lnTo>
                  <a:lnTo>
                    <a:pt x="22" y="14"/>
                  </a:lnTo>
                  <a:lnTo>
                    <a:pt x="25" y="5"/>
                  </a:lnTo>
                  <a:lnTo>
                    <a:pt x="27" y="4"/>
                  </a:lnTo>
                  <a:lnTo>
                    <a:pt x="10" y="10"/>
                  </a:lnTo>
                  <a:lnTo>
                    <a:pt x="8" y="0"/>
                  </a:lnTo>
                  <a:close/>
                </a:path>
              </a:pathLst>
            </a:custGeom>
            <a:solidFill>
              <a:srgbClr val="1F1A17"/>
            </a:solidFill>
            <a:ln w="9525">
              <a:noFill/>
              <a:round/>
              <a:headEnd/>
              <a:tailEnd/>
            </a:ln>
          </p:spPr>
          <p:txBody>
            <a:bodyPr/>
            <a:lstStyle/>
            <a:p>
              <a:endParaRPr lang="en-US"/>
            </a:p>
          </p:txBody>
        </p:sp>
        <p:sp>
          <p:nvSpPr>
            <p:cNvPr id="5835" name="Freeform 1739"/>
            <p:cNvSpPr>
              <a:spLocks/>
            </p:cNvSpPr>
            <p:nvPr/>
          </p:nvSpPr>
          <p:spPr bwMode="auto">
            <a:xfrm>
              <a:off x="980" y="3292"/>
              <a:ext cx="50" cy="25"/>
            </a:xfrm>
            <a:custGeom>
              <a:avLst/>
              <a:gdLst/>
              <a:ahLst/>
              <a:cxnLst>
                <a:cxn ang="0">
                  <a:pos x="0" y="3"/>
                </a:cxn>
                <a:cxn ang="0">
                  <a:pos x="4" y="1"/>
                </a:cxn>
                <a:cxn ang="0">
                  <a:pos x="14" y="3"/>
                </a:cxn>
                <a:cxn ang="0">
                  <a:pos x="29" y="10"/>
                </a:cxn>
                <a:cxn ang="0">
                  <a:pos x="35" y="13"/>
                </a:cxn>
                <a:cxn ang="0">
                  <a:pos x="35" y="1"/>
                </a:cxn>
                <a:cxn ang="0">
                  <a:pos x="37" y="0"/>
                </a:cxn>
                <a:cxn ang="0">
                  <a:pos x="42" y="1"/>
                </a:cxn>
                <a:cxn ang="0">
                  <a:pos x="49" y="8"/>
                </a:cxn>
                <a:cxn ang="0">
                  <a:pos x="50" y="11"/>
                </a:cxn>
                <a:cxn ang="0">
                  <a:pos x="49" y="25"/>
                </a:cxn>
                <a:cxn ang="0">
                  <a:pos x="45" y="10"/>
                </a:cxn>
                <a:cxn ang="0">
                  <a:pos x="44" y="13"/>
                </a:cxn>
                <a:cxn ang="0">
                  <a:pos x="35" y="18"/>
                </a:cxn>
                <a:cxn ang="0">
                  <a:pos x="20" y="18"/>
                </a:cxn>
                <a:cxn ang="0">
                  <a:pos x="12" y="15"/>
                </a:cxn>
                <a:cxn ang="0">
                  <a:pos x="9" y="3"/>
                </a:cxn>
                <a:cxn ang="0">
                  <a:pos x="0" y="3"/>
                </a:cxn>
              </a:cxnLst>
              <a:rect l="0" t="0" r="r" b="b"/>
              <a:pathLst>
                <a:path w="50" h="25">
                  <a:moveTo>
                    <a:pt x="0" y="3"/>
                  </a:moveTo>
                  <a:lnTo>
                    <a:pt x="4" y="1"/>
                  </a:lnTo>
                  <a:lnTo>
                    <a:pt x="14" y="3"/>
                  </a:lnTo>
                  <a:lnTo>
                    <a:pt x="29" y="10"/>
                  </a:lnTo>
                  <a:lnTo>
                    <a:pt x="35" y="13"/>
                  </a:lnTo>
                  <a:lnTo>
                    <a:pt x="35" y="1"/>
                  </a:lnTo>
                  <a:lnTo>
                    <a:pt x="37" y="0"/>
                  </a:lnTo>
                  <a:lnTo>
                    <a:pt x="42" y="1"/>
                  </a:lnTo>
                  <a:lnTo>
                    <a:pt x="49" y="8"/>
                  </a:lnTo>
                  <a:lnTo>
                    <a:pt x="50" y="11"/>
                  </a:lnTo>
                  <a:lnTo>
                    <a:pt x="49" y="25"/>
                  </a:lnTo>
                  <a:lnTo>
                    <a:pt x="45" y="10"/>
                  </a:lnTo>
                  <a:lnTo>
                    <a:pt x="44" y="13"/>
                  </a:lnTo>
                  <a:lnTo>
                    <a:pt x="35" y="18"/>
                  </a:lnTo>
                  <a:lnTo>
                    <a:pt x="20" y="18"/>
                  </a:lnTo>
                  <a:lnTo>
                    <a:pt x="12" y="15"/>
                  </a:lnTo>
                  <a:lnTo>
                    <a:pt x="9" y="3"/>
                  </a:lnTo>
                  <a:lnTo>
                    <a:pt x="0" y="3"/>
                  </a:lnTo>
                  <a:close/>
                </a:path>
              </a:pathLst>
            </a:custGeom>
            <a:solidFill>
              <a:srgbClr val="1F1A17"/>
            </a:solidFill>
            <a:ln w="9525">
              <a:noFill/>
              <a:round/>
              <a:headEnd/>
              <a:tailEnd/>
            </a:ln>
          </p:spPr>
          <p:txBody>
            <a:bodyPr/>
            <a:lstStyle/>
            <a:p>
              <a:endParaRPr lang="en-US"/>
            </a:p>
          </p:txBody>
        </p:sp>
        <p:sp>
          <p:nvSpPr>
            <p:cNvPr id="5836" name="Freeform 1740"/>
            <p:cNvSpPr>
              <a:spLocks/>
            </p:cNvSpPr>
            <p:nvPr/>
          </p:nvSpPr>
          <p:spPr bwMode="auto">
            <a:xfrm>
              <a:off x="980" y="3330"/>
              <a:ext cx="40" cy="38"/>
            </a:xfrm>
            <a:custGeom>
              <a:avLst/>
              <a:gdLst/>
              <a:ahLst/>
              <a:cxnLst>
                <a:cxn ang="0">
                  <a:pos x="0" y="0"/>
                </a:cxn>
                <a:cxn ang="0">
                  <a:pos x="10" y="3"/>
                </a:cxn>
                <a:cxn ang="0">
                  <a:pos x="22" y="12"/>
                </a:cxn>
                <a:cxn ang="0">
                  <a:pos x="27" y="17"/>
                </a:cxn>
                <a:cxn ang="0">
                  <a:pos x="34" y="22"/>
                </a:cxn>
                <a:cxn ang="0">
                  <a:pos x="39" y="30"/>
                </a:cxn>
                <a:cxn ang="0">
                  <a:pos x="40" y="35"/>
                </a:cxn>
                <a:cxn ang="0">
                  <a:pos x="39" y="38"/>
                </a:cxn>
                <a:cxn ang="0">
                  <a:pos x="37" y="38"/>
                </a:cxn>
                <a:cxn ang="0">
                  <a:pos x="34" y="37"/>
                </a:cxn>
                <a:cxn ang="0">
                  <a:pos x="32" y="35"/>
                </a:cxn>
                <a:cxn ang="0">
                  <a:pos x="29" y="30"/>
                </a:cxn>
                <a:cxn ang="0">
                  <a:pos x="25" y="25"/>
                </a:cxn>
                <a:cxn ang="0">
                  <a:pos x="24" y="28"/>
                </a:cxn>
                <a:cxn ang="0">
                  <a:pos x="24" y="32"/>
                </a:cxn>
                <a:cxn ang="0">
                  <a:pos x="22" y="32"/>
                </a:cxn>
                <a:cxn ang="0">
                  <a:pos x="19" y="33"/>
                </a:cxn>
                <a:cxn ang="0">
                  <a:pos x="17" y="28"/>
                </a:cxn>
                <a:cxn ang="0">
                  <a:pos x="15" y="23"/>
                </a:cxn>
                <a:cxn ang="0">
                  <a:pos x="14" y="22"/>
                </a:cxn>
                <a:cxn ang="0">
                  <a:pos x="10" y="18"/>
                </a:cxn>
                <a:cxn ang="0">
                  <a:pos x="10" y="13"/>
                </a:cxn>
                <a:cxn ang="0">
                  <a:pos x="12" y="10"/>
                </a:cxn>
                <a:cxn ang="0">
                  <a:pos x="5" y="5"/>
                </a:cxn>
                <a:cxn ang="0">
                  <a:pos x="0" y="0"/>
                </a:cxn>
              </a:cxnLst>
              <a:rect l="0" t="0" r="r" b="b"/>
              <a:pathLst>
                <a:path w="40" h="38">
                  <a:moveTo>
                    <a:pt x="0" y="0"/>
                  </a:moveTo>
                  <a:lnTo>
                    <a:pt x="10" y="3"/>
                  </a:lnTo>
                  <a:lnTo>
                    <a:pt x="22" y="12"/>
                  </a:lnTo>
                  <a:lnTo>
                    <a:pt x="27" y="17"/>
                  </a:lnTo>
                  <a:lnTo>
                    <a:pt x="34" y="22"/>
                  </a:lnTo>
                  <a:lnTo>
                    <a:pt x="39" y="30"/>
                  </a:lnTo>
                  <a:lnTo>
                    <a:pt x="40" y="35"/>
                  </a:lnTo>
                  <a:lnTo>
                    <a:pt x="39" y="38"/>
                  </a:lnTo>
                  <a:lnTo>
                    <a:pt x="37" y="38"/>
                  </a:lnTo>
                  <a:lnTo>
                    <a:pt x="34" y="37"/>
                  </a:lnTo>
                  <a:lnTo>
                    <a:pt x="32" y="35"/>
                  </a:lnTo>
                  <a:lnTo>
                    <a:pt x="29" y="30"/>
                  </a:lnTo>
                  <a:lnTo>
                    <a:pt x="25" y="25"/>
                  </a:lnTo>
                  <a:lnTo>
                    <a:pt x="24" y="28"/>
                  </a:lnTo>
                  <a:lnTo>
                    <a:pt x="24" y="32"/>
                  </a:lnTo>
                  <a:lnTo>
                    <a:pt x="22" y="32"/>
                  </a:lnTo>
                  <a:lnTo>
                    <a:pt x="19" y="33"/>
                  </a:lnTo>
                  <a:lnTo>
                    <a:pt x="17" y="28"/>
                  </a:lnTo>
                  <a:lnTo>
                    <a:pt x="15" y="23"/>
                  </a:lnTo>
                  <a:lnTo>
                    <a:pt x="14" y="22"/>
                  </a:lnTo>
                  <a:lnTo>
                    <a:pt x="10" y="18"/>
                  </a:lnTo>
                  <a:lnTo>
                    <a:pt x="10" y="13"/>
                  </a:lnTo>
                  <a:lnTo>
                    <a:pt x="12" y="10"/>
                  </a:lnTo>
                  <a:lnTo>
                    <a:pt x="5" y="5"/>
                  </a:lnTo>
                  <a:lnTo>
                    <a:pt x="0" y="0"/>
                  </a:lnTo>
                  <a:close/>
                </a:path>
              </a:pathLst>
            </a:custGeom>
            <a:solidFill>
              <a:srgbClr val="1F1A17"/>
            </a:solidFill>
            <a:ln w="9525">
              <a:noFill/>
              <a:round/>
              <a:headEnd/>
              <a:tailEnd/>
            </a:ln>
          </p:spPr>
          <p:txBody>
            <a:bodyPr/>
            <a:lstStyle/>
            <a:p>
              <a:endParaRPr lang="en-US"/>
            </a:p>
          </p:txBody>
        </p:sp>
        <p:sp>
          <p:nvSpPr>
            <p:cNvPr id="5837" name="Freeform 1741"/>
            <p:cNvSpPr>
              <a:spLocks/>
            </p:cNvSpPr>
            <p:nvPr/>
          </p:nvSpPr>
          <p:spPr bwMode="auto">
            <a:xfrm>
              <a:off x="1032" y="3333"/>
              <a:ext cx="32" cy="22"/>
            </a:xfrm>
            <a:custGeom>
              <a:avLst/>
              <a:gdLst/>
              <a:ahLst/>
              <a:cxnLst>
                <a:cxn ang="0">
                  <a:pos x="5" y="0"/>
                </a:cxn>
                <a:cxn ang="0">
                  <a:pos x="0" y="4"/>
                </a:cxn>
                <a:cxn ang="0">
                  <a:pos x="0" y="14"/>
                </a:cxn>
                <a:cxn ang="0">
                  <a:pos x="5" y="17"/>
                </a:cxn>
                <a:cxn ang="0">
                  <a:pos x="14" y="22"/>
                </a:cxn>
                <a:cxn ang="0">
                  <a:pos x="25" y="20"/>
                </a:cxn>
                <a:cxn ang="0">
                  <a:pos x="32" y="17"/>
                </a:cxn>
                <a:cxn ang="0">
                  <a:pos x="27" y="17"/>
                </a:cxn>
                <a:cxn ang="0">
                  <a:pos x="17" y="14"/>
                </a:cxn>
                <a:cxn ang="0">
                  <a:pos x="9" y="5"/>
                </a:cxn>
                <a:cxn ang="0">
                  <a:pos x="5" y="0"/>
                </a:cxn>
              </a:cxnLst>
              <a:rect l="0" t="0" r="r" b="b"/>
              <a:pathLst>
                <a:path w="32" h="22">
                  <a:moveTo>
                    <a:pt x="5" y="0"/>
                  </a:moveTo>
                  <a:lnTo>
                    <a:pt x="0" y="4"/>
                  </a:lnTo>
                  <a:lnTo>
                    <a:pt x="0" y="14"/>
                  </a:lnTo>
                  <a:lnTo>
                    <a:pt x="5" y="17"/>
                  </a:lnTo>
                  <a:lnTo>
                    <a:pt x="14" y="22"/>
                  </a:lnTo>
                  <a:lnTo>
                    <a:pt x="25" y="20"/>
                  </a:lnTo>
                  <a:lnTo>
                    <a:pt x="32" y="17"/>
                  </a:lnTo>
                  <a:lnTo>
                    <a:pt x="27" y="17"/>
                  </a:lnTo>
                  <a:lnTo>
                    <a:pt x="17" y="14"/>
                  </a:lnTo>
                  <a:lnTo>
                    <a:pt x="9" y="5"/>
                  </a:lnTo>
                  <a:lnTo>
                    <a:pt x="5" y="0"/>
                  </a:lnTo>
                  <a:close/>
                </a:path>
              </a:pathLst>
            </a:custGeom>
            <a:solidFill>
              <a:srgbClr val="1F1A17"/>
            </a:solidFill>
            <a:ln w="9525">
              <a:noFill/>
              <a:round/>
              <a:headEnd/>
              <a:tailEnd/>
            </a:ln>
          </p:spPr>
          <p:txBody>
            <a:bodyPr/>
            <a:lstStyle/>
            <a:p>
              <a:endParaRPr lang="en-US"/>
            </a:p>
          </p:txBody>
        </p:sp>
        <p:sp>
          <p:nvSpPr>
            <p:cNvPr id="5838" name="Freeform 1742"/>
            <p:cNvSpPr>
              <a:spLocks/>
            </p:cNvSpPr>
            <p:nvPr/>
          </p:nvSpPr>
          <p:spPr bwMode="auto">
            <a:xfrm>
              <a:off x="1111" y="3256"/>
              <a:ext cx="26" cy="22"/>
            </a:xfrm>
            <a:custGeom>
              <a:avLst/>
              <a:gdLst/>
              <a:ahLst/>
              <a:cxnLst>
                <a:cxn ang="0">
                  <a:pos x="0" y="10"/>
                </a:cxn>
                <a:cxn ang="0">
                  <a:pos x="1" y="9"/>
                </a:cxn>
                <a:cxn ang="0">
                  <a:pos x="5" y="5"/>
                </a:cxn>
                <a:cxn ang="0">
                  <a:pos x="10" y="2"/>
                </a:cxn>
                <a:cxn ang="0">
                  <a:pos x="15" y="0"/>
                </a:cxn>
                <a:cxn ang="0">
                  <a:pos x="20" y="4"/>
                </a:cxn>
                <a:cxn ang="0">
                  <a:pos x="23" y="9"/>
                </a:cxn>
                <a:cxn ang="0">
                  <a:pos x="25" y="12"/>
                </a:cxn>
                <a:cxn ang="0">
                  <a:pos x="25" y="14"/>
                </a:cxn>
                <a:cxn ang="0">
                  <a:pos x="26" y="22"/>
                </a:cxn>
                <a:cxn ang="0">
                  <a:pos x="25" y="22"/>
                </a:cxn>
                <a:cxn ang="0">
                  <a:pos x="20" y="9"/>
                </a:cxn>
                <a:cxn ang="0">
                  <a:pos x="13" y="19"/>
                </a:cxn>
                <a:cxn ang="0">
                  <a:pos x="11" y="7"/>
                </a:cxn>
                <a:cxn ang="0">
                  <a:pos x="0" y="10"/>
                </a:cxn>
              </a:cxnLst>
              <a:rect l="0" t="0" r="r" b="b"/>
              <a:pathLst>
                <a:path w="26" h="22">
                  <a:moveTo>
                    <a:pt x="0" y="10"/>
                  </a:moveTo>
                  <a:lnTo>
                    <a:pt x="1" y="9"/>
                  </a:lnTo>
                  <a:lnTo>
                    <a:pt x="5" y="5"/>
                  </a:lnTo>
                  <a:lnTo>
                    <a:pt x="10" y="2"/>
                  </a:lnTo>
                  <a:lnTo>
                    <a:pt x="15" y="0"/>
                  </a:lnTo>
                  <a:lnTo>
                    <a:pt x="20" y="4"/>
                  </a:lnTo>
                  <a:lnTo>
                    <a:pt x="23" y="9"/>
                  </a:lnTo>
                  <a:lnTo>
                    <a:pt x="25" y="12"/>
                  </a:lnTo>
                  <a:lnTo>
                    <a:pt x="25" y="14"/>
                  </a:lnTo>
                  <a:lnTo>
                    <a:pt x="26" y="22"/>
                  </a:lnTo>
                  <a:lnTo>
                    <a:pt x="25" y="22"/>
                  </a:lnTo>
                  <a:lnTo>
                    <a:pt x="20" y="9"/>
                  </a:lnTo>
                  <a:lnTo>
                    <a:pt x="13" y="19"/>
                  </a:lnTo>
                  <a:lnTo>
                    <a:pt x="11" y="7"/>
                  </a:lnTo>
                  <a:lnTo>
                    <a:pt x="0" y="10"/>
                  </a:lnTo>
                  <a:close/>
                </a:path>
              </a:pathLst>
            </a:custGeom>
            <a:solidFill>
              <a:srgbClr val="1F1A17"/>
            </a:solidFill>
            <a:ln w="9525">
              <a:noFill/>
              <a:round/>
              <a:headEnd/>
              <a:tailEnd/>
            </a:ln>
          </p:spPr>
          <p:txBody>
            <a:bodyPr/>
            <a:lstStyle/>
            <a:p>
              <a:endParaRPr lang="en-US"/>
            </a:p>
          </p:txBody>
        </p:sp>
        <p:sp>
          <p:nvSpPr>
            <p:cNvPr id="5839" name="Freeform 1743"/>
            <p:cNvSpPr>
              <a:spLocks/>
            </p:cNvSpPr>
            <p:nvPr/>
          </p:nvSpPr>
          <p:spPr bwMode="auto">
            <a:xfrm>
              <a:off x="1051" y="3312"/>
              <a:ext cx="33" cy="25"/>
            </a:xfrm>
            <a:custGeom>
              <a:avLst/>
              <a:gdLst/>
              <a:ahLst/>
              <a:cxnLst>
                <a:cxn ang="0">
                  <a:pos x="0" y="25"/>
                </a:cxn>
                <a:cxn ang="0">
                  <a:pos x="1" y="21"/>
                </a:cxn>
                <a:cxn ang="0">
                  <a:pos x="5" y="18"/>
                </a:cxn>
                <a:cxn ang="0">
                  <a:pos x="8" y="15"/>
                </a:cxn>
                <a:cxn ang="0">
                  <a:pos x="11" y="13"/>
                </a:cxn>
                <a:cxn ang="0">
                  <a:pos x="6" y="13"/>
                </a:cxn>
                <a:cxn ang="0">
                  <a:pos x="3" y="13"/>
                </a:cxn>
                <a:cxn ang="0">
                  <a:pos x="6" y="11"/>
                </a:cxn>
                <a:cxn ang="0">
                  <a:pos x="11" y="10"/>
                </a:cxn>
                <a:cxn ang="0">
                  <a:pos x="15" y="11"/>
                </a:cxn>
                <a:cxn ang="0">
                  <a:pos x="20" y="11"/>
                </a:cxn>
                <a:cxn ang="0">
                  <a:pos x="18" y="6"/>
                </a:cxn>
                <a:cxn ang="0">
                  <a:pos x="18" y="3"/>
                </a:cxn>
                <a:cxn ang="0">
                  <a:pos x="20" y="1"/>
                </a:cxn>
                <a:cxn ang="0">
                  <a:pos x="21" y="0"/>
                </a:cxn>
                <a:cxn ang="0">
                  <a:pos x="28" y="0"/>
                </a:cxn>
                <a:cxn ang="0">
                  <a:pos x="33" y="1"/>
                </a:cxn>
                <a:cxn ang="0">
                  <a:pos x="30" y="8"/>
                </a:cxn>
                <a:cxn ang="0">
                  <a:pos x="26" y="15"/>
                </a:cxn>
                <a:cxn ang="0">
                  <a:pos x="20" y="15"/>
                </a:cxn>
                <a:cxn ang="0">
                  <a:pos x="13" y="16"/>
                </a:cxn>
                <a:cxn ang="0">
                  <a:pos x="6" y="20"/>
                </a:cxn>
                <a:cxn ang="0">
                  <a:pos x="0" y="25"/>
                </a:cxn>
              </a:cxnLst>
              <a:rect l="0" t="0" r="r" b="b"/>
              <a:pathLst>
                <a:path w="33" h="25">
                  <a:moveTo>
                    <a:pt x="0" y="25"/>
                  </a:moveTo>
                  <a:lnTo>
                    <a:pt x="1" y="21"/>
                  </a:lnTo>
                  <a:lnTo>
                    <a:pt x="5" y="18"/>
                  </a:lnTo>
                  <a:lnTo>
                    <a:pt x="8" y="15"/>
                  </a:lnTo>
                  <a:lnTo>
                    <a:pt x="11" y="13"/>
                  </a:lnTo>
                  <a:lnTo>
                    <a:pt x="6" y="13"/>
                  </a:lnTo>
                  <a:lnTo>
                    <a:pt x="3" y="13"/>
                  </a:lnTo>
                  <a:lnTo>
                    <a:pt x="6" y="11"/>
                  </a:lnTo>
                  <a:lnTo>
                    <a:pt x="11" y="10"/>
                  </a:lnTo>
                  <a:lnTo>
                    <a:pt x="15" y="11"/>
                  </a:lnTo>
                  <a:lnTo>
                    <a:pt x="20" y="11"/>
                  </a:lnTo>
                  <a:lnTo>
                    <a:pt x="18" y="6"/>
                  </a:lnTo>
                  <a:lnTo>
                    <a:pt x="18" y="3"/>
                  </a:lnTo>
                  <a:lnTo>
                    <a:pt x="20" y="1"/>
                  </a:lnTo>
                  <a:lnTo>
                    <a:pt x="21" y="0"/>
                  </a:lnTo>
                  <a:lnTo>
                    <a:pt x="28" y="0"/>
                  </a:lnTo>
                  <a:lnTo>
                    <a:pt x="33" y="1"/>
                  </a:lnTo>
                  <a:lnTo>
                    <a:pt x="30" y="8"/>
                  </a:lnTo>
                  <a:lnTo>
                    <a:pt x="26" y="15"/>
                  </a:lnTo>
                  <a:lnTo>
                    <a:pt x="20" y="15"/>
                  </a:lnTo>
                  <a:lnTo>
                    <a:pt x="13" y="16"/>
                  </a:lnTo>
                  <a:lnTo>
                    <a:pt x="6" y="20"/>
                  </a:lnTo>
                  <a:lnTo>
                    <a:pt x="0" y="25"/>
                  </a:lnTo>
                  <a:close/>
                </a:path>
              </a:pathLst>
            </a:custGeom>
            <a:solidFill>
              <a:srgbClr val="1F1A17"/>
            </a:solidFill>
            <a:ln w="9525">
              <a:noFill/>
              <a:round/>
              <a:headEnd/>
              <a:tailEnd/>
            </a:ln>
          </p:spPr>
          <p:txBody>
            <a:bodyPr/>
            <a:lstStyle/>
            <a:p>
              <a:endParaRPr lang="en-US"/>
            </a:p>
          </p:txBody>
        </p:sp>
        <p:sp>
          <p:nvSpPr>
            <p:cNvPr id="5840" name="Freeform 1744"/>
            <p:cNvSpPr>
              <a:spLocks/>
            </p:cNvSpPr>
            <p:nvPr/>
          </p:nvSpPr>
          <p:spPr bwMode="auto">
            <a:xfrm>
              <a:off x="1111" y="3293"/>
              <a:ext cx="13" cy="12"/>
            </a:xfrm>
            <a:custGeom>
              <a:avLst/>
              <a:gdLst/>
              <a:ahLst/>
              <a:cxnLst>
                <a:cxn ang="0">
                  <a:pos x="0" y="12"/>
                </a:cxn>
                <a:cxn ang="0">
                  <a:pos x="0" y="9"/>
                </a:cxn>
                <a:cxn ang="0">
                  <a:pos x="0" y="2"/>
                </a:cxn>
                <a:cxn ang="0">
                  <a:pos x="1" y="0"/>
                </a:cxn>
                <a:cxn ang="0">
                  <a:pos x="5" y="0"/>
                </a:cxn>
                <a:cxn ang="0">
                  <a:pos x="6" y="0"/>
                </a:cxn>
                <a:cxn ang="0">
                  <a:pos x="10" y="4"/>
                </a:cxn>
                <a:cxn ang="0">
                  <a:pos x="13" y="9"/>
                </a:cxn>
                <a:cxn ang="0">
                  <a:pos x="13" y="12"/>
                </a:cxn>
                <a:cxn ang="0">
                  <a:pos x="0" y="12"/>
                </a:cxn>
              </a:cxnLst>
              <a:rect l="0" t="0" r="r" b="b"/>
              <a:pathLst>
                <a:path w="13" h="12">
                  <a:moveTo>
                    <a:pt x="0" y="12"/>
                  </a:moveTo>
                  <a:lnTo>
                    <a:pt x="0" y="9"/>
                  </a:lnTo>
                  <a:lnTo>
                    <a:pt x="0" y="2"/>
                  </a:lnTo>
                  <a:lnTo>
                    <a:pt x="1" y="0"/>
                  </a:lnTo>
                  <a:lnTo>
                    <a:pt x="5" y="0"/>
                  </a:lnTo>
                  <a:lnTo>
                    <a:pt x="6" y="0"/>
                  </a:lnTo>
                  <a:lnTo>
                    <a:pt x="10" y="4"/>
                  </a:lnTo>
                  <a:lnTo>
                    <a:pt x="13" y="9"/>
                  </a:lnTo>
                  <a:lnTo>
                    <a:pt x="13" y="12"/>
                  </a:lnTo>
                  <a:lnTo>
                    <a:pt x="0" y="12"/>
                  </a:lnTo>
                  <a:close/>
                </a:path>
              </a:pathLst>
            </a:custGeom>
            <a:solidFill>
              <a:srgbClr val="1F1A17"/>
            </a:solidFill>
            <a:ln w="9525">
              <a:noFill/>
              <a:round/>
              <a:headEnd/>
              <a:tailEnd/>
            </a:ln>
          </p:spPr>
          <p:txBody>
            <a:bodyPr/>
            <a:lstStyle/>
            <a:p>
              <a:endParaRPr lang="en-US"/>
            </a:p>
          </p:txBody>
        </p:sp>
        <p:sp>
          <p:nvSpPr>
            <p:cNvPr id="5841" name="Freeform 1745"/>
            <p:cNvSpPr>
              <a:spLocks/>
            </p:cNvSpPr>
            <p:nvPr/>
          </p:nvSpPr>
          <p:spPr bwMode="auto">
            <a:xfrm>
              <a:off x="962" y="3375"/>
              <a:ext cx="18" cy="19"/>
            </a:xfrm>
            <a:custGeom>
              <a:avLst/>
              <a:gdLst/>
              <a:ahLst/>
              <a:cxnLst>
                <a:cxn ang="0">
                  <a:pos x="0" y="10"/>
                </a:cxn>
                <a:cxn ang="0">
                  <a:pos x="17" y="0"/>
                </a:cxn>
                <a:cxn ang="0">
                  <a:pos x="18" y="7"/>
                </a:cxn>
                <a:cxn ang="0">
                  <a:pos x="18" y="17"/>
                </a:cxn>
                <a:cxn ang="0">
                  <a:pos x="13" y="19"/>
                </a:cxn>
                <a:cxn ang="0">
                  <a:pos x="10" y="17"/>
                </a:cxn>
                <a:cxn ang="0">
                  <a:pos x="3" y="14"/>
                </a:cxn>
                <a:cxn ang="0">
                  <a:pos x="0" y="10"/>
                </a:cxn>
              </a:cxnLst>
              <a:rect l="0" t="0" r="r" b="b"/>
              <a:pathLst>
                <a:path w="18" h="19">
                  <a:moveTo>
                    <a:pt x="0" y="10"/>
                  </a:moveTo>
                  <a:lnTo>
                    <a:pt x="17" y="0"/>
                  </a:lnTo>
                  <a:lnTo>
                    <a:pt x="18" y="7"/>
                  </a:lnTo>
                  <a:lnTo>
                    <a:pt x="18" y="17"/>
                  </a:lnTo>
                  <a:lnTo>
                    <a:pt x="13" y="19"/>
                  </a:lnTo>
                  <a:lnTo>
                    <a:pt x="10" y="17"/>
                  </a:lnTo>
                  <a:lnTo>
                    <a:pt x="3" y="14"/>
                  </a:lnTo>
                  <a:lnTo>
                    <a:pt x="0" y="10"/>
                  </a:lnTo>
                  <a:close/>
                </a:path>
              </a:pathLst>
            </a:custGeom>
            <a:solidFill>
              <a:srgbClr val="1F1A17"/>
            </a:solidFill>
            <a:ln w="9525">
              <a:noFill/>
              <a:round/>
              <a:headEnd/>
              <a:tailEnd/>
            </a:ln>
          </p:spPr>
          <p:txBody>
            <a:bodyPr/>
            <a:lstStyle/>
            <a:p>
              <a:endParaRPr lang="en-US"/>
            </a:p>
          </p:txBody>
        </p:sp>
        <p:sp>
          <p:nvSpPr>
            <p:cNvPr id="5842" name="Freeform 1746"/>
            <p:cNvSpPr>
              <a:spLocks/>
            </p:cNvSpPr>
            <p:nvPr/>
          </p:nvSpPr>
          <p:spPr bwMode="auto">
            <a:xfrm>
              <a:off x="1157" y="3283"/>
              <a:ext cx="17" cy="20"/>
            </a:xfrm>
            <a:custGeom>
              <a:avLst/>
              <a:gdLst/>
              <a:ahLst/>
              <a:cxnLst>
                <a:cxn ang="0">
                  <a:pos x="17" y="0"/>
                </a:cxn>
                <a:cxn ang="0">
                  <a:pos x="14" y="2"/>
                </a:cxn>
                <a:cxn ang="0">
                  <a:pos x="9" y="7"/>
                </a:cxn>
                <a:cxn ang="0">
                  <a:pos x="2" y="14"/>
                </a:cxn>
                <a:cxn ang="0">
                  <a:pos x="0" y="19"/>
                </a:cxn>
                <a:cxn ang="0">
                  <a:pos x="6" y="20"/>
                </a:cxn>
                <a:cxn ang="0">
                  <a:pos x="9" y="15"/>
                </a:cxn>
                <a:cxn ang="0">
                  <a:pos x="16" y="7"/>
                </a:cxn>
                <a:cxn ang="0">
                  <a:pos x="17" y="2"/>
                </a:cxn>
                <a:cxn ang="0">
                  <a:pos x="17" y="0"/>
                </a:cxn>
              </a:cxnLst>
              <a:rect l="0" t="0" r="r" b="b"/>
              <a:pathLst>
                <a:path w="17" h="20">
                  <a:moveTo>
                    <a:pt x="17" y="0"/>
                  </a:moveTo>
                  <a:lnTo>
                    <a:pt x="14" y="2"/>
                  </a:lnTo>
                  <a:lnTo>
                    <a:pt x="9" y="7"/>
                  </a:lnTo>
                  <a:lnTo>
                    <a:pt x="2" y="14"/>
                  </a:lnTo>
                  <a:lnTo>
                    <a:pt x="0" y="19"/>
                  </a:lnTo>
                  <a:lnTo>
                    <a:pt x="6" y="20"/>
                  </a:lnTo>
                  <a:lnTo>
                    <a:pt x="9" y="15"/>
                  </a:lnTo>
                  <a:lnTo>
                    <a:pt x="16" y="7"/>
                  </a:lnTo>
                  <a:lnTo>
                    <a:pt x="17" y="2"/>
                  </a:lnTo>
                  <a:lnTo>
                    <a:pt x="17" y="0"/>
                  </a:lnTo>
                  <a:close/>
                </a:path>
              </a:pathLst>
            </a:custGeom>
            <a:solidFill>
              <a:srgbClr val="1F1A17"/>
            </a:solidFill>
            <a:ln w="9525">
              <a:noFill/>
              <a:round/>
              <a:headEnd/>
              <a:tailEnd/>
            </a:ln>
          </p:spPr>
          <p:txBody>
            <a:bodyPr/>
            <a:lstStyle/>
            <a:p>
              <a:endParaRPr lang="en-US"/>
            </a:p>
          </p:txBody>
        </p:sp>
        <p:sp>
          <p:nvSpPr>
            <p:cNvPr id="5843" name="Freeform 1747"/>
            <p:cNvSpPr>
              <a:spLocks/>
            </p:cNvSpPr>
            <p:nvPr/>
          </p:nvSpPr>
          <p:spPr bwMode="auto">
            <a:xfrm>
              <a:off x="1196" y="3280"/>
              <a:ext cx="22" cy="20"/>
            </a:xfrm>
            <a:custGeom>
              <a:avLst/>
              <a:gdLst/>
              <a:ahLst/>
              <a:cxnLst>
                <a:cxn ang="0">
                  <a:pos x="15" y="0"/>
                </a:cxn>
                <a:cxn ang="0">
                  <a:pos x="17" y="2"/>
                </a:cxn>
                <a:cxn ang="0">
                  <a:pos x="22" y="7"/>
                </a:cxn>
                <a:cxn ang="0">
                  <a:pos x="22" y="13"/>
                </a:cxn>
                <a:cxn ang="0">
                  <a:pos x="22" y="17"/>
                </a:cxn>
                <a:cxn ang="0">
                  <a:pos x="15" y="7"/>
                </a:cxn>
                <a:cxn ang="0">
                  <a:pos x="15" y="15"/>
                </a:cxn>
                <a:cxn ang="0">
                  <a:pos x="12" y="13"/>
                </a:cxn>
                <a:cxn ang="0">
                  <a:pos x="8" y="10"/>
                </a:cxn>
                <a:cxn ang="0">
                  <a:pos x="7" y="15"/>
                </a:cxn>
                <a:cxn ang="0">
                  <a:pos x="7" y="20"/>
                </a:cxn>
                <a:cxn ang="0">
                  <a:pos x="0" y="12"/>
                </a:cxn>
                <a:cxn ang="0">
                  <a:pos x="2" y="13"/>
                </a:cxn>
                <a:cxn ang="0">
                  <a:pos x="3" y="10"/>
                </a:cxn>
                <a:cxn ang="0">
                  <a:pos x="3" y="3"/>
                </a:cxn>
                <a:cxn ang="0">
                  <a:pos x="2" y="2"/>
                </a:cxn>
                <a:cxn ang="0">
                  <a:pos x="5" y="2"/>
                </a:cxn>
                <a:cxn ang="0">
                  <a:pos x="8" y="2"/>
                </a:cxn>
                <a:cxn ang="0">
                  <a:pos x="12" y="5"/>
                </a:cxn>
                <a:cxn ang="0">
                  <a:pos x="13" y="7"/>
                </a:cxn>
                <a:cxn ang="0">
                  <a:pos x="15" y="0"/>
                </a:cxn>
              </a:cxnLst>
              <a:rect l="0" t="0" r="r" b="b"/>
              <a:pathLst>
                <a:path w="22" h="20">
                  <a:moveTo>
                    <a:pt x="15" y="0"/>
                  </a:moveTo>
                  <a:lnTo>
                    <a:pt x="17" y="2"/>
                  </a:lnTo>
                  <a:lnTo>
                    <a:pt x="22" y="7"/>
                  </a:lnTo>
                  <a:lnTo>
                    <a:pt x="22" y="13"/>
                  </a:lnTo>
                  <a:lnTo>
                    <a:pt x="22" y="17"/>
                  </a:lnTo>
                  <a:lnTo>
                    <a:pt x="15" y="7"/>
                  </a:lnTo>
                  <a:lnTo>
                    <a:pt x="15" y="15"/>
                  </a:lnTo>
                  <a:lnTo>
                    <a:pt x="12" y="13"/>
                  </a:lnTo>
                  <a:lnTo>
                    <a:pt x="8" y="10"/>
                  </a:lnTo>
                  <a:lnTo>
                    <a:pt x="7" y="15"/>
                  </a:lnTo>
                  <a:lnTo>
                    <a:pt x="7" y="20"/>
                  </a:lnTo>
                  <a:lnTo>
                    <a:pt x="0" y="12"/>
                  </a:lnTo>
                  <a:lnTo>
                    <a:pt x="2" y="13"/>
                  </a:lnTo>
                  <a:lnTo>
                    <a:pt x="3" y="10"/>
                  </a:lnTo>
                  <a:lnTo>
                    <a:pt x="3" y="3"/>
                  </a:lnTo>
                  <a:lnTo>
                    <a:pt x="2" y="2"/>
                  </a:lnTo>
                  <a:lnTo>
                    <a:pt x="5" y="2"/>
                  </a:lnTo>
                  <a:lnTo>
                    <a:pt x="8" y="2"/>
                  </a:lnTo>
                  <a:lnTo>
                    <a:pt x="12" y="5"/>
                  </a:lnTo>
                  <a:lnTo>
                    <a:pt x="13" y="7"/>
                  </a:lnTo>
                  <a:lnTo>
                    <a:pt x="15" y="0"/>
                  </a:lnTo>
                  <a:close/>
                </a:path>
              </a:pathLst>
            </a:custGeom>
            <a:solidFill>
              <a:srgbClr val="1F1A17"/>
            </a:solidFill>
            <a:ln w="9525">
              <a:noFill/>
              <a:round/>
              <a:headEnd/>
              <a:tailEnd/>
            </a:ln>
          </p:spPr>
          <p:txBody>
            <a:bodyPr/>
            <a:lstStyle/>
            <a:p>
              <a:endParaRPr lang="en-US"/>
            </a:p>
          </p:txBody>
        </p:sp>
        <p:sp>
          <p:nvSpPr>
            <p:cNvPr id="5844" name="Freeform 1748"/>
            <p:cNvSpPr>
              <a:spLocks/>
            </p:cNvSpPr>
            <p:nvPr/>
          </p:nvSpPr>
          <p:spPr bwMode="auto">
            <a:xfrm>
              <a:off x="1117" y="3315"/>
              <a:ext cx="15" cy="15"/>
            </a:xfrm>
            <a:custGeom>
              <a:avLst/>
              <a:gdLst/>
              <a:ahLst/>
              <a:cxnLst>
                <a:cxn ang="0">
                  <a:pos x="0" y="15"/>
                </a:cxn>
                <a:cxn ang="0">
                  <a:pos x="2" y="12"/>
                </a:cxn>
                <a:cxn ang="0">
                  <a:pos x="4" y="7"/>
                </a:cxn>
                <a:cxn ang="0">
                  <a:pos x="5" y="3"/>
                </a:cxn>
                <a:cxn ang="0">
                  <a:pos x="7" y="2"/>
                </a:cxn>
                <a:cxn ang="0">
                  <a:pos x="7" y="0"/>
                </a:cxn>
                <a:cxn ang="0">
                  <a:pos x="9" y="2"/>
                </a:cxn>
                <a:cxn ang="0">
                  <a:pos x="14" y="10"/>
                </a:cxn>
                <a:cxn ang="0">
                  <a:pos x="15" y="15"/>
                </a:cxn>
                <a:cxn ang="0">
                  <a:pos x="12" y="13"/>
                </a:cxn>
                <a:cxn ang="0">
                  <a:pos x="7" y="13"/>
                </a:cxn>
                <a:cxn ang="0">
                  <a:pos x="2" y="15"/>
                </a:cxn>
                <a:cxn ang="0">
                  <a:pos x="0" y="15"/>
                </a:cxn>
              </a:cxnLst>
              <a:rect l="0" t="0" r="r" b="b"/>
              <a:pathLst>
                <a:path w="15" h="15">
                  <a:moveTo>
                    <a:pt x="0" y="15"/>
                  </a:moveTo>
                  <a:lnTo>
                    <a:pt x="2" y="12"/>
                  </a:lnTo>
                  <a:lnTo>
                    <a:pt x="4" y="7"/>
                  </a:lnTo>
                  <a:lnTo>
                    <a:pt x="5" y="3"/>
                  </a:lnTo>
                  <a:lnTo>
                    <a:pt x="7" y="2"/>
                  </a:lnTo>
                  <a:lnTo>
                    <a:pt x="7" y="0"/>
                  </a:lnTo>
                  <a:lnTo>
                    <a:pt x="9" y="2"/>
                  </a:lnTo>
                  <a:lnTo>
                    <a:pt x="14" y="10"/>
                  </a:lnTo>
                  <a:lnTo>
                    <a:pt x="15" y="15"/>
                  </a:lnTo>
                  <a:lnTo>
                    <a:pt x="12" y="13"/>
                  </a:lnTo>
                  <a:lnTo>
                    <a:pt x="7" y="13"/>
                  </a:lnTo>
                  <a:lnTo>
                    <a:pt x="2" y="15"/>
                  </a:lnTo>
                  <a:lnTo>
                    <a:pt x="0" y="15"/>
                  </a:lnTo>
                  <a:close/>
                </a:path>
              </a:pathLst>
            </a:custGeom>
            <a:solidFill>
              <a:srgbClr val="1F1A17"/>
            </a:solidFill>
            <a:ln w="9525">
              <a:noFill/>
              <a:round/>
              <a:headEnd/>
              <a:tailEnd/>
            </a:ln>
          </p:spPr>
          <p:txBody>
            <a:bodyPr/>
            <a:lstStyle/>
            <a:p>
              <a:endParaRPr lang="en-US"/>
            </a:p>
          </p:txBody>
        </p:sp>
        <p:sp>
          <p:nvSpPr>
            <p:cNvPr id="5845" name="Freeform 1749"/>
            <p:cNvSpPr>
              <a:spLocks/>
            </p:cNvSpPr>
            <p:nvPr/>
          </p:nvSpPr>
          <p:spPr bwMode="auto">
            <a:xfrm>
              <a:off x="1071" y="3276"/>
              <a:ext cx="23" cy="31"/>
            </a:xfrm>
            <a:custGeom>
              <a:avLst/>
              <a:gdLst/>
              <a:ahLst/>
              <a:cxnLst>
                <a:cxn ang="0">
                  <a:pos x="6" y="0"/>
                </a:cxn>
                <a:cxn ang="0">
                  <a:pos x="3" y="2"/>
                </a:cxn>
                <a:cxn ang="0">
                  <a:pos x="0" y="11"/>
                </a:cxn>
                <a:cxn ang="0">
                  <a:pos x="5" y="22"/>
                </a:cxn>
                <a:cxn ang="0">
                  <a:pos x="10" y="29"/>
                </a:cxn>
                <a:cxn ang="0">
                  <a:pos x="10" y="17"/>
                </a:cxn>
                <a:cxn ang="0">
                  <a:pos x="16" y="31"/>
                </a:cxn>
                <a:cxn ang="0">
                  <a:pos x="18" y="27"/>
                </a:cxn>
                <a:cxn ang="0">
                  <a:pos x="18" y="21"/>
                </a:cxn>
                <a:cxn ang="0">
                  <a:pos x="18" y="11"/>
                </a:cxn>
                <a:cxn ang="0">
                  <a:pos x="21" y="4"/>
                </a:cxn>
                <a:cxn ang="0">
                  <a:pos x="23" y="4"/>
                </a:cxn>
                <a:cxn ang="0">
                  <a:pos x="8" y="9"/>
                </a:cxn>
                <a:cxn ang="0">
                  <a:pos x="6" y="0"/>
                </a:cxn>
              </a:cxnLst>
              <a:rect l="0" t="0" r="r" b="b"/>
              <a:pathLst>
                <a:path w="23" h="31">
                  <a:moveTo>
                    <a:pt x="6" y="0"/>
                  </a:moveTo>
                  <a:lnTo>
                    <a:pt x="3" y="2"/>
                  </a:lnTo>
                  <a:lnTo>
                    <a:pt x="0" y="11"/>
                  </a:lnTo>
                  <a:lnTo>
                    <a:pt x="5" y="22"/>
                  </a:lnTo>
                  <a:lnTo>
                    <a:pt x="10" y="29"/>
                  </a:lnTo>
                  <a:lnTo>
                    <a:pt x="10" y="17"/>
                  </a:lnTo>
                  <a:lnTo>
                    <a:pt x="16" y="31"/>
                  </a:lnTo>
                  <a:lnTo>
                    <a:pt x="18" y="27"/>
                  </a:lnTo>
                  <a:lnTo>
                    <a:pt x="18" y="21"/>
                  </a:lnTo>
                  <a:lnTo>
                    <a:pt x="18" y="11"/>
                  </a:lnTo>
                  <a:lnTo>
                    <a:pt x="21" y="4"/>
                  </a:lnTo>
                  <a:lnTo>
                    <a:pt x="23" y="4"/>
                  </a:lnTo>
                  <a:lnTo>
                    <a:pt x="8" y="9"/>
                  </a:lnTo>
                  <a:lnTo>
                    <a:pt x="6" y="0"/>
                  </a:lnTo>
                  <a:close/>
                </a:path>
              </a:pathLst>
            </a:custGeom>
            <a:solidFill>
              <a:srgbClr val="1F1A17"/>
            </a:solidFill>
            <a:ln w="9525">
              <a:noFill/>
              <a:round/>
              <a:headEnd/>
              <a:tailEnd/>
            </a:ln>
          </p:spPr>
          <p:txBody>
            <a:bodyPr/>
            <a:lstStyle/>
            <a:p>
              <a:endParaRPr lang="en-US"/>
            </a:p>
          </p:txBody>
        </p:sp>
        <p:sp>
          <p:nvSpPr>
            <p:cNvPr id="5846" name="Freeform 1750"/>
            <p:cNvSpPr>
              <a:spLocks/>
            </p:cNvSpPr>
            <p:nvPr/>
          </p:nvSpPr>
          <p:spPr bwMode="auto">
            <a:xfrm>
              <a:off x="995" y="3263"/>
              <a:ext cx="34" cy="34"/>
            </a:xfrm>
            <a:custGeom>
              <a:avLst/>
              <a:gdLst/>
              <a:ahLst/>
              <a:cxnLst>
                <a:cxn ang="0">
                  <a:pos x="0" y="0"/>
                </a:cxn>
                <a:cxn ang="0">
                  <a:pos x="7" y="5"/>
                </a:cxn>
                <a:cxn ang="0">
                  <a:pos x="17" y="12"/>
                </a:cxn>
                <a:cxn ang="0">
                  <a:pos x="22" y="15"/>
                </a:cxn>
                <a:cxn ang="0">
                  <a:pos x="27" y="20"/>
                </a:cxn>
                <a:cxn ang="0">
                  <a:pos x="32" y="27"/>
                </a:cxn>
                <a:cxn ang="0">
                  <a:pos x="34" y="32"/>
                </a:cxn>
                <a:cxn ang="0">
                  <a:pos x="32" y="34"/>
                </a:cxn>
                <a:cxn ang="0">
                  <a:pos x="30" y="34"/>
                </a:cxn>
                <a:cxn ang="0">
                  <a:pos x="29" y="34"/>
                </a:cxn>
                <a:cxn ang="0">
                  <a:pos x="27" y="32"/>
                </a:cxn>
                <a:cxn ang="0">
                  <a:pos x="24" y="27"/>
                </a:cxn>
                <a:cxn ang="0">
                  <a:pos x="20" y="24"/>
                </a:cxn>
                <a:cxn ang="0">
                  <a:pos x="20" y="25"/>
                </a:cxn>
                <a:cxn ang="0">
                  <a:pos x="19" y="29"/>
                </a:cxn>
                <a:cxn ang="0">
                  <a:pos x="17" y="29"/>
                </a:cxn>
                <a:cxn ang="0">
                  <a:pos x="15" y="30"/>
                </a:cxn>
                <a:cxn ang="0">
                  <a:pos x="14" y="25"/>
                </a:cxn>
                <a:cxn ang="0">
                  <a:pos x="12" y="22"/>
                </a:cxn>
                <a:cxn ang="0">
                  <a:pos x="10" y="19"/>
                </a:cxn>
                <a:cxn ang="0">
                  <a:pos x="9" y="17"/>
                </a:cxn>
                <a:cxn ang="0">
                  <a:pos x="9" y="13"/>
                </a:cxn>
                <a:cxn ang="0">
                  <a:pos x="9" y="10"/>
                </a:cxn>
                <a:cxn ang="0">
                  <a:pos x="4" y="5"/>
                </a:cxn>
                <a:cxn ang="0">
                  <a:pos x="0" y="0"/>
                </a:cxn>
              </a:cxnLst>
              <a:rect l="0" t="0" r="r" b="b"/>
              <a:pathLst>
                <a:path w="34" h="34">
                  <a:moveTo>
                    <a:pt x="0" y="0"/>
                  </a:moveTo>
                  <a:lnTo>
                    <a:pt x="7" y="5"/>
                  </a:lnTo>
                  <a:lnTo>
                    <a:pt x="17" y="12"/>
                  </a:lnTo>
                  <a:lnTo>
                    <a:pt x="22" y="15"/>
                  </a:lnTo>
                  <a:lnTo>
                    <a:pt x="27" y="20"/>
                  </a:lnTo>
                  <a:lnTo>
                    <a:pt x="32" y="27"/>
                  </a:lnTo>
                  <a:lnTo>
                    <a:pt x="34" y="32"/>
                  </a:lnTo>
                  <a:lnTo>
                    <a:pt x="32" y="34"/>
                  </a:lnTo>
                  <a:lnTo>
                    <a:pt x="30" y="34"/>
                  </a:lnTo>
                  <a:lnTo>
                    <a:pt x="29" y="34"/>
                  </a:lnTo>
                  <a:lnTo>
                    <a:pt x="27" y="32"/>
                  </a:lnTo>
                  <a:lnTo>
                    <a:pt x="24" y="27"/>
                  </a:lnTo>
                  <a:lnTo>
                    <a:pt x="20" y="24"/>
                  </a:lnTo>
                  <a:lnTo>
                    <a:pt x="20" y="25"/>
                  </a:lnTo>
                  <a:lnTo>
                    <a:pt x="19" y="29"/>
                  </a:lnTo>
                  <a:lnTo>
                    <a:pt x="17" y="29"/>
                  </a:lnTo>
                  <a:lnTo>
                    <a:pt x="15" y="30"/>
                  </a:lnTo>
                  <a:lnTo>
                    <a:pt x="14" y="25"/>
                  </a:lnTo>
                  <a:lnTo>
                    <a:pt x="12" y="22"/>
                  </a:lnTo>
                  <a:lnTo>
                    <a:pt x="10" y="19"/>
                  </a:lnTo>
                  <a:lnTo>
                    <a:pt x="9" y="17"/>
                  </a:lnTo>
                  <a:lnTo>
                    <a:pt x="9" y="13"/>
                  </a:lnTo>
                  <a:lnTo>
                    <a:pt x="9" y="10"/>
                  </a:lnTo>
                  <a:lnTo>
                    <a:pt x="4" y="5"/>
                  </a:lnTo>
                  <a:lnTo>
                    <a:pt x="0" y="0"/>
                  </a:lnTo>
                  <a:close/>
                </a:path>
              </a:pathLst>
            </a:custGeom>
            <a:solidFill>
              <a:srgbClr val="1F1A17"/>
            </a:solidFill>
            <a:ln w="9525">
              <a:noFill/>
              <a:round/>
              <a:headEnd/>
              <a:tailEnd/>
            </a:ln>
          </p:spPr>
          <p:txBody>
            <a:bodyPr/>
            <a:lstStyle/>
            <a:p>
              <a:endParaRPr lang="en-US"/>
            </a:p>
          </p:txBody>
        </p:sp>
        <p:sp>
          <p:nvSpPr>
            <p:cNvPr id="5847" name="Freeform 1751"/>
            <p:cNvSpPr>
              <a:spLocks/>
            </p:cNvSpPr>
            <p:nvPr/>
          </p:nvSpPr>
          <p:spPr bwMode="auto">
            <a:xfrm>
              <a:off x="1039" y="3266"/>
              <a:ext cx="28" cy="19"/>
            </a:xfrm>
            <a:custGeom>
              <a:avLst/>
              <a:gdLst/>
              <a:ahLst/>
              <a:cxnLst>
                <a:cxn ang="0">
                  <a:pos x="5" y="0"/>
                </a:cxn>
                <a:cxn ang="0">
                  <a:pos x="0" y="4"/>
                </a:cxn>
                <a:cxn ang="0">
                  <a:pos x="0" y="12"/>
                </a:cxn>
                <a:cxn ang="0">
                  <a:pos x="3" y="16"/>
                </a:cxn>
                <a:cxn ang="0">
                  <a:pos x="12" y="19"/>
                </a:cxn>
                <a:cxn ang="0">
                  <a:pos x="22" y="17"/>
                </a:cxn>
                <a:cxn ang="0">
                  <a:pos x="28" y="16"/>
                </a:cxn>
                <a:cxn ang="0">
                  <a:pos x="23" y="14"/>
                </a:cxn>
                <a:cxn ang="0">
                  <a:pos x="13" y="12"/>
                </a:cxn>
                <a:cxn ang="0">
                  <a:pos x="7" y="5"/>
                </a:cxn>
                <a:cxn ang="0">
                  <a:pos x="5" y="0"/>
                </a:cxn>
              </a:cxnLst>
              <a:rect l="0" t="0" r="r" b="b"/>
              <a:pathLst>
                <a:path w="28" h="19">
                  <a:moveTo>
                    <a:pt x="5" y="0"/>
                  </a:moveTo>
                  <a:lnTo>
                    <a:pt x="0" y="4"/>
                  </a:lnTo>
                  <a:lnTo>
                    <a:pt x="0" y="12"/>
                  </a:lnTo>
                  <a:lnTo>
                    <a:pt x="3" y="16"/>
                  </a:lnTo>
                  <a:lnTo>
                    <a:pt x="12" y="19"/>
                  </a:lnTo>
                  <a:lnTo>
                    <a:pt x="22" y="17"/>
                  </a:lnTo>
                  <a:lnTo>
                    <a:pt x="28" y="16"/>
                  </a:lnTo>
                  <a:lnTo>
                    <a:pt x="23" y="14"/>
                  </a:lnTo>
                  <a:lnTo>
                    <a:pt x="13" y="12"/>
                  </a:lnTo>
                  <a:lnTo>
                    <a:pt x="7" y="5"/>
                  </a:lnTo>
                  <a:lnTo>
                    <a:pt x="5" y="0"/>
                  </a:lnTo>
                  <a:close/>
                </a:path>
              </a:pathLst>
            </a:custGeom>
            <a:solidFill>
              <a:srgbClr val="1F1A17"/>
            </a:solidFill>
            <a:ln w="9525">
              <a:noFill/>
              <a:round/>
              <a:headEnd/>
              <a:tailEnd/>
            </a:ln>
          </p:spPr>
          <p:txBody>
            <a:bodyPr/>
            <a:lstStyle/>
            <a:p>
              <a:endParaRPr lang="en-US"/>
            </a:p>
          </p:txBody>
        </p:sp>
        <p:sp>
          <p:nvSpPr>
            <p:cNvPr id="5848" name="Freeform 1752"/>
            <p:cNvSpPr>
              <a:spLocks/>
            </p:cNvSpPr>
            <p:nvPr/>
          </p:nvSpPr>
          <p:spPr bwMode="auto">
            <a:xfrm>
              <a:off x="979" y="3303"/>
              <a:ext cx="15" cy="15"/>
            </a:xfrm>
            <a:custGeom>
              <a:avLst/>
              <a:gdLst/>
              <a:ahLst/>
              <a:cxnLst>
                <a:cxn ang="0">
                  <a:pos x="0" y="9"/>
                </a:cxn>
                <a:cxn ang="0">
                  <a:pos x="15" y="0"/>
                </a:cxn>
                <a:cxn ang="0">
                  <a:pos x="15" y="5"/>
                </a:cxn>
                <a:cxn ang="0">
                  <a:pos x="15" y="14"/>
                </a:cxn>
                <a:cxn ang="0">
                  <a:pos x="11" y="15"/>
                </a:cxn>
                <a:cxn ang="0">
                  <a:pos x="8" y="15"/>
                </a:cxn>
                <a:cxn ang="0">
                  <a:pos x="3" y="12"/>
                </a:cxn>
                <a:cxn ang="0">
                  <a:pos x="0" y="9"/>
                </a:cxn>
              </a:cxnLst>
              <a:rect l="0" t="0" r="r" b="b"/>
              <a:pathLst>
                <a:path w="15" h="15">
                  <a:moveTo>
                    <a:pt x="0" y="9"/>
                  </a:moveTo>
                  <a:lnTo>
                    <a:pt x="15" y="0"/>
                  </a:lnTo>
                  <a:lnTo>
                    <a:pt x="15" y="5"/>
                  </a:lnTo>
                  <a:lnTo>
                    <a:pt x="15" y="14"/>
                  </a:lnTo>
                  <a:lnTo>
                    <a:pt x="11" y="15"/>
                  </a:lnTo>
                  <a:lnTo>
                    <a:pt x="8" y="15"/>
                  </a:lnTo>
                  <a:lnTo>
                    <a:pt x="3" y="12"/>
                  </a:lnTo>
                  <a:lnTo>
                    <a:pt x="0" y="9"/>
                  </a:lnTo>
                  <a:close/>
                </a:path>
              </a:pathLst>
            </a:custGeom>
            <a:solidFill>
              <a:srgbClr val="1F1A17"/>
            </a:solidFill>
            <a:ln w="9525">
              <a:noFill/>
              <a:round/>
              <a:headEnd/>
              <a:tailEnd/>
            </a:ln>
          </p:spPr>
          <p:txBody>
            <a:bodyPr/>
            <a:lstStyle/>
            <a:p>
              <a:endParaRPr lang="en-US"/>
            </a:p>
          </p:txBody>
        </p:sp>
        <p:sp>
          <p:nvSpPr>
            <p:cNvPr id="5849" name="Freeform 1753"/>
            <p:cNvSpPr>
              <a:spLocks/>
            </p:cNvSpPr>
            <p:nvPr/>
          </p:nvSpPr>
          <p:spPr bwMode="auto">
            <a:xfrm>
              <a:off x="1159" y="3275"/>
              <a:ext cx="85" cy="67"/>
            </a:xfrm>
            <a:custGeom>
              <a:avLst/>
              <a:gdLst/>
              <a:ahLst/>
              <a:cxnLst>
                <a:cxn ang="0">
                  <a:pos x="0" y="47"/>
                </a:cxn>
                <a:cxn ang="0">
                  <a:pos x="7" y="53"/>
                </a:cxn>
                <a:cxn ang="0">
                  <a:pos x="12" y="48"/>
                </a:cxn>
                <a:cxn ang="0">
                  <a:pos x="17" y="47"/>
                </a:cxn>
                <a:cxn ang="0">
                  <a:pos x="20" y="43"/>
                </a:cxn>
                <a:cxn ang="0">
                  <a:pos x="24" y="42"/>
                </a:cxn>
                <a:cxn ang="0">
                  <a:pos x="27" y="47"/>
                </a:cxn>
                <a:cxn ang="0">
                  <a:pos x="29" y="47"/>
                </a:cxn>
                <a:cxn ang="0">
                  <a:pos x="34" y="47"/>
                </a:cxn>
                <a:cxn ang="0">
                  <a:pos x="37" y="47"/>
                </a:cxn>
                <a:cxn ang="0">
                  <a:pos x="37" y="47"/>
                </a:cxn>
                <a:cxn ang="0">
                  <a:pos x="40" y="45"/>
                </a:cxn>
                <a:cxn ang="0">
                  <a:pos x="45" y="50"/>
                </a:cxn>
                <a:cxn ang="0">
                  <a:pos x="47" y="53"/>
                </a:cxn>
                <a:cxn ang="0">
                  <a:pos x="49" y="40"/>
                </a:cxn>
                <a:cxn ang="0">
                  <a:pos x="52" y="60"/>
                </a:cxn>
                <a:cxn ang="0">
                  <a:pos x="57" y="67"/>
                </a:cxn>
                <a:cxn ang="0">
                  <a:pos x="57" y="58"/>
                </a:cxn>
                <a:cxn ang="0">
                  <a:pos x="57" y="47"/>
                </a:cxn>
                <a:cxn ang="0">
                  <a:pos x="64" y="45"/>
                </a:cxn>
                <a:cxn ang="0">
                  <a:pos x="67" y="43"/>
                </a:cxn>
                <a:cxn ang="0">
                  <a:pos x="74" y="37"/>
                </a:cxn>
                <a:cxn ang="0">
                  <a:pos x="69" y="30"/>
                </a:cxn>
                <a:cxn ang="0">
                  <a:pos x="77" y="32"/>
                </a:cxn>
                <a:cxn ang="0">
                  <a:pos x="79" y="25"/>
                </a:cxn>
                <a:cxn ang="0">
                  <a:pos x="75" y="22"/>
                </a:cxn>
                <a:cxn ang="0">
                  <a:pos x="79" y="20"/>
                </a:cxn>
                <a:cxn ang="0">
                  <a:pos x="80" y="15"/>
                </a:cxn>
                <a:cxn ang="0">
                  <a:pos x="75" y="13"/>
                </a:cxn>
                <a:cxn ang="0">
                  <a:pos x="82" y="10"/>
                </a:cxn>
                <a:cxn ang="0">
                  <a:pos x="85" y="0"/>
                </a:cxn>
                <a:cxn ang="0">
                  <a:pos x="74" y="8"/>
                </a:cxn>
                <a:cxn ang="0">
                  <a:pos x="69" y="18"/>
                </a:cxn>
                <a:cxn ang="0">
                  <a:pos x="72" y="25"/>
                </a:cxn>
                <a:cxn ang="0">
                  <a:pos x="67" y="25"/>
                </a:cxn>
                <a:cxn ang="0">
                  <a:pos x="67" y="30"/>
                </a:cxn>
                <a:cxn ang="0">
                  <a:pos x="62" y="35"/>
                </a:cxn>
                <a:cxn ang="0">
                  <a:pos x="57" y="35"/>
                </a:cxn>
                <a:cxn ang="0">
                  <a:pos x="55" y="33"/>
                </a:cxn>
                <a:cxn ang="0">
                  <a:pos x="54" y="32"/>
                </a:cxn>
                <a:cxn ang="0">
                  <a:pos x="54" y="32"/>
                </a:cxn>
                <a:cxn ang="0">
                  <a:pos x="49" y="20"/>
                </a:cxn>
                <a:cxn ang="0">
                  <a:pos x="42" y="23"/>
                </a:cxn>
                <a:cxn ang="0">
                  <a:pos x="34" y="27"/>
                </a:cxn>
                <a:cxn ang="0">
                  <a:pos x="25" y="27"/>
                </a:cxn>
                <a:cxn ang="0">
                  <a:pos x="17" y="30"/>
                </a:cxn>
                <a:cxn ang="0">
                  <a:pos x="7" y="40"/>
                </a:cxn>
                <a:cxn ang="0">
                  <a:pos x="0" y="47"/>
                </a:cxn>
              </a:cxnLst>
              <a:rect l="0" t="0" r="r" b="b"/>
              <a:pathLst>
                <a:path w="85" h="67">
                  <a:moveTo>
                    <a:pt x="0" y="47"/>
                  </a:moveTo>
                  <a:lnTo>
                    <a:pt x="7" y="53"/>
                  </a:lnTo>
                  <a:lnTo>
                    <a:pt x="12" y="48"/>
                  </a:lnTo>
                  <a:lnTo>
                    <a:pt x="17" y="47"/>
                  </a:lnTo>
                  <a:lnTo>
                    <a:pt x="20" y="43"/>
                  </a:lnTo>
                  <a:lnTo>
                    <a:pt x="24" y="42"/>
                  </a:lnTo>
                  <a:lnTo>
                    <a:pt x="27" y="47"/>
                  </a:lnTo>
                  <a:lnTo>
                    <a:pt x="29" y="47"/>
                  </a:lnTo>
                  <a:lnTo>
                    <a:pt x="34" y="47"/>
                  </a:lnTo>
                  <a:lnTo>
                    <a:pt x="37" y="47"/>
                  </a:lnTo>
                  <a:lnTo>
                    <a:pt x="37" y="47"/>
                  </a:lnTo>
                  <a:lnTo>
                    <a:pt x="40" y="45"/>
                  </a:lnTo>
                  <a:lnTo>
                    <a:pt x="45" y="50"/>
                  </a:lnTo>
                  <a:lnTo>
                    <a:pt x="47" y="53"/>
                  </a:lnTo>
                  <a:lnTo>
                    <a:pt x="49" y="40"/>
                  </a:lnTo>
                  <a:lnTo>
                    <a:pt x="52" y="60"/>
                  </a:lnTo>
                  <a:lnTo>
                    <a:pt x="57" y="67"/>
                  </a:lnTo>
                  <a:lnTo>
                    <a:pt x="57" y="58"/>
                  </a:lnTo>
                  <a:lnTo>
                    <a:pt x="57" y="47"/>
                  </a:lnTo>
                  <a:lnTo>
                    <a:pt x="64" y="45"/>
                  </a:lnTo>
                  <a:lnTo>
                    <a:pt x="67" y="43"/>
                  </a:lnTo>
                  <a:lnTo>
                    <a:pt x="74" y="37"/>
                  </a:lnTo>
                  <a:lnTo>
                    <a:pt x="69" y="30"/>
                  </a:lnTo>
                  <a:lnTo>
                    <a:pt x="77" y="32"/>
                  </a:lnTo>
                  <a:lnTo>
                    <a:pt x="79" y="25"/>
                  </a:lnTo>
                  <a:lnTo>
                    <a:pt x="75" y="22"/>
                  </a:lnTo>
                  <a:lnTo>
                    <a:pt x="79" y="20"/>
                  </a:lnTo>
                  <a:lnTo>
                    <a:pt x="80" y="15"/>
                  </a:lnTo>
                  <a:lnTo>
                    <a:pt x="75" y="13"/>
                  </a:lnTo>
                  <a:lnTo>
                    <a:pt x="82" y="10"/>
                  </a:lnTo>
                  <a:lnTo>
                    <a:pt x="85" y="0"/>
                  </a:lnTo>
                  <a:lnTo>
                    <a:pt x="74" y="8"/>
                  </a:lnTo>
                  <a:lnTo>
                    <a:pt x="69" y="18"/>
                  </a:lnTo>
                  <a:lnTo>
                    <a:pt x="72" y="25"/>
                  </a:lnTo>
                  <a:lnTo>
                    <a:pt x="67" y="25"/>
                  </a:lnTo>
                  <a:lnTo>
                    <a:pt x="67" y="30"/>
                  </a:lnTo>
                  <a:lnTo>
                    <a:pt x="62" y="35"/>
                  </a:lnTo>
                  <a:lnTo>
                    <a:pt x="57" y="35"/>
                  </a:lnTo>
                  <a:lnTo>
                    <a:pt x="55" y="33"/>
                  </a:lnTo>
                  <a:lnTo>
                    <a:pt x="54" y="32"/>
                  </a:lnTo>
                  <a:lnTo>
                    <a:pt x="54" y="32"/>
                  </a:lnTo>
                  <a:lnTo>
                    <a:pt x="49" y="20"/>
                  </a:lnTo>
                  <a:lnTo>
                    <a:pt x="42" y="23"/>
                  </a:lnTo>
                  <a:lnTo>
                    <a:pt x="34" y="27"/>
                  </a:lnTo>
                  <a:lnTo>
                    <a:pt x="25" y="27"/>
                  </a:lnTo>
                  <a:lnTo>
                    <a:pt x="17" y="30"/>
                  </a:lnTo>
                  <a:lnTo>
                    <a:pt x="7" y="40"/>
                  </a:lnTo>
                  <a:lnTo>
                    <a:pt x="0" y="47"/>
                  </a:lnTo>
                  <a:close/>
                </a:path>
              </a:pathLst>
            </a:custGeom>
            <a:solidFill>
              <a:srgbClr val="1F1A17"/>
            </a:solidFill>
            <a:ln w="9525">
              <a:noFill/>
              <a:round/>
              <a:headEnd/>
              <a:tailEnd/>
            </a:ln>
          </p:spPr>
          <p:txBody>
            <a:bodyPr/>
            <a:lstStyle/>
            <a:p>
              <a:endParaRPr lang="en-US"/>
            </a:p>
          </p:txBody>
        </p:sp>
        <p:sp>
          <p:nvSpPr>
            <p:cNvPr id="5850" name="Freeform 1754"/>
            <p:cNvSpPr>
              <a:spLocks/>
            </p:cNvSpPr>
            <p:nvPr/>
          </p:nvSpPr>
          <p:spPr bwMode="auto">
            <a:xfrm>
              <a:off x="1027" y="3283"/>
              <a:ext cx="105" cy="82"/>
            </a:xfrm>
            <a:custGeom>
              <a:avLst/>
              <a:gdLst/>
              <a:ahLst/>
              <a:cxnLst>
                <a:cxn ang="0">
                  <a:pos x="104" y="17"/>
                </a:cxn>
                <a:cxn ang="0">
                  <a:pos x="104" y="7"/>
                </a:cxn>
                <a:cxn ang="0">
                  <a:pos x="100" y="7"/>
                </a:cxn>
                <a:cxn ang="0">
                  <a:pos x="95" y="5"/>
                </a:cxn>
                <a:cxn ang="0">
                  <a:pos x="89" y="2"/>
                </a:cxn>
                <a:cxn ang="0">
                  <a:pos x="79" y="7"/>
                </a:cxn>
                <a:cxn ang="0">
                  <a:pos x="74" y="14"/>
                </a:cxn>
                <a:cxn ang="0">
                  <a:pos x="77" y="24"/>
                </a:cxn>
                <a:cxn ang="0">
                  <a:pos x="77" y="29"/>
                </a:cxn>
                <a:cxn ang="0">
                  <a:pos x="64" y="24"/>
                </a:cxn>
                <a:cxn ang="0">
                  <a:pos x="47" y="20"/>
                </a:cxn>
                <a:cxn ang="0">
                  <a:pos x="27" y="24"/>
                </a:cxn>
                <a:cxn ang="0">
                  <a:pos x="8" y="24"/>
                </a:cxn>
                <a:cxn ang="0">
                  <a:pos x="3" y="29"/>
                </a:cxn>
                <a:cxn ang="0">
                  <a:pos x="7" y="39"/>
                </a:cxn>
                <a:cxn ang="0">
                  <a:pos x="15" y="42"/>
                </a:cxn>
                <a:cxn ang="0">
                  <a:pos x="24" y="45"/>
                </a:cxn>
                <a:cxn ang="0">
                  <a:pos x="34" y="50"/>
                </a:cxn>
                <a:cxn ang="0">
                  <a:pos x="40" y="47"/>
                </a:cxn>
                <a:cxn ang="0">
                  <a:pos x="39" y="40"/>
                </a:cxn>
                <a:cxn ang="0">
                  <a:pos x="49" y="37"/>
                </a:cxn>
                <a:cxn ang="0">
                  <a:pos x="59" y="40"/>
                </a:cxn>
                <a:cxn ang="0">
                  <a:pos x="57" y="50"/>
                </a:cxn>
                <a:cxn ang="0">
                  <a:pos x="42" y="60"/>
                </a:cxn>
                <a:cxn ang="0">
                  <a:pos x="27" y="69"/>
                </a:cxn>
                <a:cxn ang="0">
                  <a:pos x="30" y="75"/>
                </a:cxn>
                <a:cxn ang="0">
                  <a:pos x="45" y="72"/>
                </a:cxn>
                <a:cxn ang="0">
                  <a:pos x="52" y="70"/>
                </a:cxn>
                <a:cxn ang="0">
                  <a:pos x="54" y="75"/>
                </a:cxn>
                <a:cxn ang="0">
                  <a:pos x="65" y="75"/>
                </a:cxn>
                <a:cxn ang="0">
                  <a:pos x="92" y="70"/>
                </a:cxn>
                <a:cxn ang="0">
                  <a:pos x="100" y="64"/>
                </a:cxn>
                <a:cxn ang="0">
                  <a:pos x="100" y="42"/>
                </a:cxn>
                <a:cxn ang="0">
                  <a:pos x="97" y="39"/>
                </a:cxn>
                <a:cxn ang="0">
                  <a:pos x="85" y="39"/>
                </a:cxn>
                <a:cxn ang="0">
                  <a:pos x="82" y="27"/>
                </a:cxn>
                <a:cxn ang="0">
                  <a:pos x="89" y="22"/>
                </a:cxn>
                <a:cxn ang="0">
                  <a:pos x="97" y="29"/>
                </a:cxn>
                <a:cxn ang="0">
                  <a:pos x="99" y="29"/>
                </a:cxn>
              </a:cxnLst>
              <a:rect l="0" t="0" r="r" b="b"/>
              <a:pathLst>
                <a:path w="105" h="82">
                  <a:moveTo>
                    <a:pt x="100" y="24"/>
                  </a:moveTo>
                  <a:lnTo>
                    <a:pt x="104" y="17"/>
                  </a:lnTo>
                  <a:lnTo>
                    <a:pt x="105" y="12"/>
                  </a:lnTo>
                  <a:lnTo>
                    <a:pt x="104" y="7"/>
                  </a:lnTo>
                  <a:lnTo>
                    <a:pt x="104" y="2"/>
                  </a:lnTo>
                  <a:lnTo>
                    <a:pt x="100" y="7"/>
                  </a:lnTo>
                  <a:lnTo>
                    <a:pt x="97" y="12"/>
                  </a:lnTo>
                  <a:lnTo>
                    <a:pt x="95" y="5"/>
                  </a:lnTo>
                  <a:lnTo>
                    <a:pt x="94" y="0"/>
                  </a:lnTo>
                  <a:lnTo>
                    <a:pt x="89" y="2"/>
                  </a:lnTo>
                  <a:lnTo>
                    <a:pt x="84" y="4"/>
                  </a:lnTo>
                  <a:lnTo>
                    <a:pt x="79" y="7"/>
                  </a:lnTo>
                  <a:lnTo>
                    <a:pt x="74" y="12"/>
                  </a:lnTo>
                  <a:lnTo>
                    <a:pt x="74" y="14"/>
                  </a:lnTo>
                  <a:lnTo>
                    <a:pt x="77" y="20"/>
                  </a:lnTo>
                  <a:lnTo>
                    <a:pt x="77" y="24"/>
                  </a:lnTo>
                  <a:lnTo>
                    <a:pt x="77" y="27"/>
                  </a:lnTo>
                  <a:lnTo>
                    <a:pt x="77" y="29"/>
                  </a:lnTo>
                  <a:lnTo>
                    <a:pt x="75" y="29"/>
                  </a:lnTo>
                  <a:lnTo>
                    <a:pt x="64" y="24"/>
                  </a:lnTo>
                  <a:lnTo>
                    <a:pt x="55" y="19"/>
                  </a:lnTo>
                  <a:lnTo>
                    <a:pt x="47" y="20"/>
                  </a:lnTo>
                  <a:lnTo>
                    <a:pt x="37" y="20"/>
                  </a:lnTo>
                  <a:lnTo>
                    <a:pt x="27" y="24"/>
                  </a:lnTo>
                  <a:lnTo>
                    <a:pt x="19" y="24"/>
                  </a:lnTo>
                  <a:lnTo>
                    <a:pt x="8" y="24"/>
                  </a:lnTo>
                  <a:lnTo>
                    <a:pt x="0" y="22"/>
                  </a:lnTo>
                  <a:lnTo>
                    <a:pt x="3" y="29"/>
                  </a:lnTo>
                  <a:lnTo>
                    <a:pt x="8" y="34"/>
                  </a:lnTo>
                  <a:lnTo>
                    <a:pt x="7" y="39"/>
                  </a:lnTo>
                  <a:lnTo>
                    <a:pt x="7" y="44"/>
                  </a:lnTo>
                  <a:lnTo>
                    <a:pt x="15" y="42"/>
                  </a:lnTo>
                  <a:lnTo>
                    <a:pt x="24" y="40"/>
                  </a:lnTo>
                  <a:lnTo>
                    <a:pt x="24" y="45"/>
                  </a:lnTo>
                  <a:lnTo>
                    <a:pt x="24" y="49"/>
                  </a:lnTo>
                  <a:lnTo>
                    <a:pt x="34" y="50"/>
                  </a:lnTo>
                  <a:lnTo>
                    <a:pt x="42" y="52"/>
                  </a:lnTo>
                  <a:lnTo>
                    <a:pt x="40" y="47"/>
                  </a:lnTo>
                  <a:lnTo>
                    <a:pt x="37" y="42"/>
                  </a:lnTo>
                  <a:lnTo>
                    <a:pt x="39" y="40"/>
                  </a:lnTo>
                  <a:lnTo>
                    <a:pt x="44" y="39"/>
                  </a:lnTo>
                  <a:lnTo>
                    <a:pt x="49" y="37"/>
                  </a:lnTo>
                  <a:lnTo>
                    <a:pt x="52" y="37"/>
                  </a:lnTo>
                  <a:lnTo>
                    <a:pt x="59" y="40"/>
                  </a:lnTo>
                  <a:lnTo>
                    <a:pt x="62" y="42"/>
                  </a:lnTo>
                  <a:lnTo>
                    <a:pt x="57" y="50"/>
                  </a:lnTo>
                  <a:lnTo>
                    <a:pt x="50" y="59"/>
                  </a:lnTo>
                  <a:lnTo>
                    <a:pt x="42" y="60"/>
                  </a:lnTo>
                  <a:lnTo>
                    <a:pt x="34" y="62"/>
                  </a:lnTo>
                  <a:lnTo>
                    <a:pt x="27" y="69"/>
                  </a:lnTo>
                  <a:lnTo>
                    <a:pt x="22" y="75"/>
                  </a:lnTo>
                  <a:lnTo>
                    <a:pt x="30" y="75"/>
                  </a:lnTo>
                  <a:lnTo>
                    <a:pt x="40" y="75"/>
                  </a:lnTo>
                  <a:lnTo>
                    <a:pt x="45" y="72"/>
                  </a:lnTo>
                  <a:lnTo>
                    <a:pt x="50" y="70"/>
                  </a:lnTo>
                  <a:lnTo>
                    <a:pt x="52" y="70"/>
                  </a:lnTo>
                  <a:lnTo>
                    <a:pt x="54" y="72"/>
                  </a:lnTo>
                  <a:lnTo>
                    <a:pt x="54" y="75"/>
                  </a:lnTo>
                  <a:lnTo>
                    <a:pt x="54" y="82"/>
                  </a:lnTo>
                  <a:lnTo>
                    <a:pt x="65" y="75"/>
                  </a:lnTo>
                  <a:lnTo>
                    <a:pt x="82" y="69"/>
                  </a:lnTo>
                  <a:lnTo>
                    <a:pt x="92" y="70"/>
                  </a:lnTo>
                  <a:lnTo>
                    <a:pt x="97" y="74"/>
                  </a:lnTo>
                  <a:lnTo>
                    <a:pt x="100" y="64"/>
                  </a:lnTo>
                  <a:lnTo>
                    <a:pt x="102" y="50"/>
                  </a:lnTo>
                  <a:lnTo>
                    <a:pt x="100" y="42"/>
                  </a:lnTo>
                  <a:lnTo>
                    <a:pt x="100" y="37"/>
                  </a:lnTo>
                  <a:lnTo>
                    <a:pt x="97" y="39"/>
                  </a:lnTo>
                  <a:lnTo>
                    <a:pt x="92" y="39"/>
                  </a:lnTo>
                  <a:lnTo>
                    <a:pt x="85" y="39"/>
                  </a:lnTo>
                  <a:lnTo>
                    <a:pt x="82" y="37"/>
                  </a:lnTo>
                  <a:lnTo>
                    <a:pt x="82" y="27"/>
                  </a:lnTo>
                  <a:lnTo>
                    <a:pt x="84" y="20"/>
                  </a:lnTo>
                  <a:lnTo>
                    <a:pt x="89" y="22"/>
                  </a:lnTo>
                  <a:lnTo>
                    <a:pt x="94" y="24"/>
                  </a:lnTo>
                  <a:lnTo>
                    <a:pt x="97" y="29"/>
                  </a:lnTo>
                  <a:lnTo>
                    <a:pt x="99" y="34"/>
                  </a:lnTo>
                  <a:lnTo>
                    <a:pt x="99" y="29"/>
                  </a:lnTo>
                  <a:lnTo>
                    <a:pt x="100" y="24"/>
                  </a:lnTo>
                  <a:close/>
                </a:path>
              </a:pathLst>
            </a:custGeom>
            <a:solidFill>
              <a:srgbClr val="1F1A17"/>
            </a:solidFill>
            <a:ln w="9525">
              <a:noFill/>
              <a:round/>
              <a:headEnd/>
              <a:tailEnd/>
            </a:ln>
          </p:spPr>
          <p:txBody>
            <a:bodyPr/>
            <a:lstStyle/>
            <a:p>
              <a:endParaRPr lang="en-US"/>
            </a:p>
          </p:txBody>
        </p:sp>
        <p:sp>
          <p:nvSpPr>
            <p:cNvPr id="5851" name="Freeform 1755"/>
            <p:cNvSpPr>
              <a:spLocks/>
            </p:cNvSpPr>
            <p:nvPr/>
          </p:nvSpPr>
          <p:spPr bwMode="auto">
            <a:xfrm>
              <a:off x="905" y="3317"/>
              <a:ext cx="174" cy="97"/>
            </a:xfrm>
            <a:custGeom>
              <a:avLst/>
              <a:gdLst/>
              <a:ahLst/>
              <a:cxnLst>
                <a:cxn ang="0">
                  <a:pos x="0" y="8"/>
                </a:cxn>
                <a:cxn ang="0">
                  <a:pos x="8" y="20"/>
                </a:cxn>
                <a:cxn ang="0">
                  <a:pos x="14" y="31"/>
                </a:cxn>
                <a:cxn ang="0">
                  <a:pos x="15" y="35"/>
                </a:cxn>
                <a:cxn ang="0">
                  <a:pos x="20" y="35"/>
                </a:cxn>
                <a:cxn ang="0">
                  <a:pos x="27" y="36"/>
                </a:cxn>
                <a:cxn ang="0">
                  <a:pos x="30" y="43"/>
                </a:cxn>
                <a:cxn ang="0">
                  <a:pos x="34" y="46"/>
                </a:cxn>
                <a:cxn ang="0">
                  <a:pos x="39" y="51"/>
                </a:cxn>
                <a:cxn ang="0">
                  <a:pos x="42" y="67"/>
                </a:cxn>
                <a:cxn ang="0">
                  <a:pos x="47" y="65"/>
                </a:cxn>
                <a:cxn ang="0">
                  <a:pos x="54" y="56"/>
                </a:cxn>
                <a:cxn ang="0">
                  <a:pos x="67" y="60"/>
                </a:cxn>
                <a:cxn ang="0">
                  <a:pos x="77" y="73"/>
                </a:cxn>
                <a:cxn ang="0">
                  <a:pos x="87" y="88"/>
                </a:cxn>
                <a:cxn ang="0">
                  <a:pos x="97" y="90"/>
                </a:cxn>
                <a:cxn ang="0">
                  <a:pos x="102" y="83"/>
                </a:cxn>
                <a:cxn ang="0">
                  <a:pos x="110" y="83"/>
                </a:cxn>
                <a:cxn ang="0">
                  <a:pos x="117" y="90"/>
                </a:cxn>
                <a:cxn ang="0">
                  <a:pos x="122" y="88"/>
                </a:cxn>
                <a:cxn ang="0">
                  <a:pos x="129" y="87"/>
                </a:cxn>
                <a:cxn ang="0">
                  <a:pos x="137" y="90"/>
                </a:cxn>
                <a:cxn ang="0">
                  <a:pos x="152" y="82"/>
                </a:cxn>
                <a:cxn ang="0">
                  <a:pos x="166" y="77"/>
                </a:cxn>
                <a:cxn ang="0">
                  <a:pos x="167" y="72"/>
                </a:cxn>
                <a:cxn ang="0">
                  <a:pos x="161" y="56"/>
                </a:cxn>
                <a:cxn ang="0">
                  <a:pos x="151" y="53"/>
                </a:cxn>
                <a:cxn ang="0">
                  <a:pos x="137" y="53"/>
                </a:cxn>
                <a:cxn ang="0">
                  <a:pos x="132" y="58"/>
                </a:cxn>
                <a:cxn ang="0">
                  <a:pos x="129" y="73"/>
                </a:cxn>
                <a:cxn ang="0">
                  <a:pos x="124" y="70"/>
                </a:cxn>
                <a:cxn ang="0">
                  <a:pos x="117" y="67"/>
                </a:cxn>
                <a:cxn ang="0">
                  <a:pos x="107" y="67"/>
                </a:cxn>
                <a:cxn ang="0">
                  <a:pos x="99" y="62"/>
                </a:cxn>
                <a:cxn ang="0">
                  <a:pos x="94" y="62"/>
                </a:cxn>
                <a:cxn ang="0">
                  <a:pos x="89" y="53"/>
                </a:cxn>
                <a:cxn ang="0">
                  <a:pos x="84" y="43"/>
                </a:cxn>
                <a:cxn ang="0">
                  <a:pos x="75" y="33"/>
                </a:cxn>
                <a:cxn ang="0">
                  <a:pos x="69" y="30"/>
                </a:cxn>
                <a:cxn ang="0">
                  <a:pos x="50" y="23"/>
                </a:cxn>
                <a:cxn ang="0">
                  <a:pos x="30" y="16"/>
                </a:cxn>
                <a:cxn ang="0">
                  <a:pos x="22" y="13"/>
                </a:cxn>
                <a:cxn ang="0">
                  <a:pos x="19" y="10"/>
                </a:cxn>
                <a:cxn ang="0">
                  <a:pos x="14" y="11"/>
                </a:cxn>
                <a:cxn ang="0">
                  <a:pos x="3" y="5"/>
                </a:cxn>
              </a:cxnLst>
              <a:rect l="0" t="0" r="r" b="b"/>
              <a:pathLst>
                <a:path w="174" h="97">
                  <a:moveTo>
                    <a:pt x="2" y="0"/>
                  </a:moveTo>
                  <a:lnTo>
                    <a:pt x="0" y="8"/>
                  </a:lnTo>
                  <a:lnTo>
                    <a:pt x="0" y="18"/>
                  </a:lnTo>
                  <a:lnTo>
                    <a:pt x="8" y="20"/>
                  </a:lnTo>
                  <a:lnTo>
                    <a:pt x="14" y="21"/>
                  </a:lnTo>
                  <a:lnTo>
                    <a:pt x="14" y="31"/>
                  </a:lnTo>
                  <a:lnTo>
                    <a:pt x="12" y="38"/>
                  </a:lnTo>
                  <a:lnTo>
                    <a:pt x="15" y="35"/>
                  </a:lnTo>
                  <a:lnTo>
                    <a:pt x="17" y="31"/>
                  </a:lnTo>
                  <a:lnTo>
                    <a:pt x="20" y="35"/>
                  </a:lnTo>
                  <a:lnTo>
                    <a:pt x="24" y="40"/>
                  </a:lnTo>
                  <a:lnTo>
                    <a:pt x="27" y="36"/>
                  </a:lnTo>
                  <a:lnTo>
                    <a:pt x="30" y="35"/>
                  </a:lnTo>
                  <a:lnTo>
                    <a:pt x="30" y="43"/>
                  </a:lnTo>
                  <a:lnTo>
                    <a:pt x="29" y="51"/>
                  </a:lnTo>
                  <a:lnTo>
                    <a:pt x="34" y="46"/>
                  </a:lnTo>
                  <a:lnTo>
                    <a:pt x="37" y="46"/>
                  </a:lnTo>
                  <a:lnTo>
                    <a:pt x="39" y="51"/>
                  </a:lnTo>
                  <a:lnTo>
                    <a:pt x="37" y="60"/>
                  </a:lnTo>
                  <a:lnTo>
                    <a:pt x="42" y="67"/>
                  </a:lnTo>
                  <a:lnTo>
                    <a:pt x="47" y="75"/>
                  </a:lnTo>
                  <a:lnTo>
                    <a:pt x="47" y="65"/>
                  </a:lnTo>
                  <a:lnTo>
                    <a:pt x="50" y="60"/>
                  </a:lnTo>
                  <a:lnTo>
                    <a:pt x="54" y="56"/>
                  </a:lnTo>
                  <a:lnTo>
                    <a:pt x="57" y="56"/>
                  </a:lnTo>
                  <a:lnTo>
                    <a:pt x="67" y="60"/>
                  </a:lnTo>
                  <a:lnTo>
                    <a:pt x="75" y="67"/>
                  </a:lnTo>
                  <a:lnTo>
                    <a:pt x="77" y="73"/>
                  </a:lnTo>
                  <a:lnTo>
                    <a:pt x="79" y="80"/>
                  </a:lnTo>
                  <a:lnTo>
                    <a:pt x="87" y="88"/>
                  </a:lnTo>
                  <a:lnTo>
                    <a:pt x="95" y="97"/>
                  </a:lnTo>
                  <a:lnTo>
                    <a:pt x="97" y="90"/>
                  </a:lnTo>
                  <a:lnTo>
                    <a:pt x="99" y="87"/>
                  </a:lnTo>
                  <a:lnTo>
                    <a:pt x="102" y="83"/>
                  </a:lnTo>
                  <a:lnTo>
                    <a:pt x="107" y="83"/>
                  </a:lnTo>
                  <a:lnTo>
                    <a:pt x="110" y="83"/>
                  </a:lnTo>
                  <a:lnTo>
                    <a:pt x="114" y="85"/>
                  </a:lnTo>
                  <a:lnTo>
                    <a:pt x="117" y="90"/>
                  </a:lnTo>
                  <a:lnTo>
                    <a:pt x="117" y="95"/>
                  </a:lnTo>
                  <a:lnTo>
                    <a:pt x="122" y="88"/>
                  </a:lnTo>
                  <a:lnTo>
                    <a:pt x="127" y="82"/>
                  </a:lnTo>
                  <a:lnTo>
                    <a:pt x="129" y="87"/>
                  </a:lnTo>
                  <a:lnTo>
                    <a:pt x="130" y="92"/>
                  </a:lnTo>
                  <a:lnTo>
                    <a:pt x="137" y="90"/>
                  </a:lnTo>
                  <a:lnTo>
                    <a:pt x="146" y="88"/>
                  </a:lnTo>
                  <a:lnTo>
                    <a:pt x="152" y="82"/>
                  </a:lnTo>
                  <a:lnTo>
                    <a:pt x="159" y="75"/>
                  </a:lnTo>
                  <a:lnTo>
                    <a:pt x="166" y="77"/>
                  </a:lnTo>
                  <a:lnTo>
                    <a:pt x="174" y="78"/>
                  </a:lnTo>
                  <a:lnTo>
                    <a:pt x="167" y="72"/>
                  </a:lnTo>
                  <a:lnTo>
                    <a:pt x="161" y="63"/>
                  </a:lnTo>
                  <a:lnTo>
                    <a:pt x="161" y="56"/>
                  </a:lnTo>
                  <a:lnTo>
                    <a:pt x="159" y="50"/>
                  </a:lnTo>
                  <a:lnTo>
                    <a:pt x="151" y="53"/>
                  </a:lnTo>
                  <a:lnTo>
                    <a:pt x="144" y="55"/>
                  </a:lnTo>
                  <a:lnTo>
                    <a:pt x="137" y="53"/>
                  </a:lnTo>
                  <a:lnTo>
                    <a:pt x="129" y="46"/>
                  </a:lnTo>
                  <a:lnTo>
                    <a:pt x="132" y="58"/>
                  </a:lnTo>
                  <a:lnTo>
                    <a:pt x="136" y="70"/>
                  </a:lnTo>
                  <a:lnTo>
                    <a:pt x="129" y="73"/>
                  </a:lnTo>
                  <a:lnTo>
                    <a:pt x="122" y="77"/>
                  </a:lnTo>
                  <a:lnTo>
                    <a:pt x="124" y="70"/>
                  </a:lnTo>
                  <a:lnTo>
                    <a:pt x="124" y="63"/>
                  </a:lnTo>
                  <a:lnTo>
                    <a:pt x="117" y="67"/>
                  </a:lnTo>
                  <a:lnTo>
                    <a:pt x="112" y="68"/>
                  </a:lnTo>
                  <a:lnTo>
                    <a:pt x="107" y="67"/>
                  </a:lnTo>
                  <a:lnTo>
                    <a:pt x="102" y="60"/>
                  </a:lnTo>
                  <a:lnTo>
                    <a:pt x="99" y="62"/>
                  </a:lnTo>
                  <a:lnTo>
                    <a:pt x="95" y="62"/>
                  </a:lnTo>
                  <a:lnTo>
                    <a:pt x="94" y="62"/>
                  </a:lnTo>
                  <a:lnTo>
                    <a:pt x="92" y="60"/>
                  </a:lnTo>
                  <a:lnTo>
                    <a:pt x="89" y="53"/>
                  </a:lnTo>
                  <a:lnTo>
                    <a:pt x="84" y="48"/>
                  </a:lnTo>
                  <a:lnTo>
                    <a:pt x="84" y="43"/>
                  </a:lnTo>
                  <a:lnTo>
                    <a:pt x="84" y="36"/>
                  </a:lnTo>
                  <a:lnTo>
                    <a:pt x="75" y="33"/>
                  </a:lnTo>
                  <a:lnTo>
                    <a:pt x="67" y="28"/>
                  </a:lnTo>
                  <a:lnTo>
                    <a:pt x="69" y="30"/>
                  </a:lnTo>
                  <a:lnTo>
                    <a:pt x="69" y="33"/>
                  </a:lnTo>
                  <a:lnTo>
                    <a:pt x="50" y="23"/>
                  </a:lnTo>
                  <a:lnTo>
                    <a:pt x="32" y="15"/>
                  </a:lnTo>
                  <a:lnTo>
                    <a:pt x="30" y="16"/>
                  </a:lnTo>
                  <a:lnTo>
                    <a:pt x="27" y="18"/>
                  </a:lnTo>
                  <a:lnTo>
                    <a:pt x="22" y="13"/>
                  </a:lnTo>
                  <a:lnTo>
                    <a:pt x="19" y="8"/>
                  </a:lnTo>
                  <a:lnTo>
                    <a:pt x="19" y="10"/>
                  </a:lnTo>
                  <a:lnTo>
                    <a:pt x="19" y="13"/>
                  </a:lnTo>
                  <a:lnTo>
                    <a:pt x="14" y="11"/>
                  </a:lnTo>
                  <a:lnTo>
                    <a:pt x="7" y="10"/>
                  </a:lnTo>
                  <a:lnTo>
                    <a:pt x="3" y="5"/>
                  </a:lnTo>
                  <a:lnTo>
                    <a:pt x="2" y="0"/>
                  </a:lnTo>
                  <a:close/>
                </a:path>
              </a:pathLst>
            </a:custGeom>
            <a:solidFill>
              <a:srgbClr val="1F1A17"/>
            </a:solidFill>
            <a:ln w="9525">
              <a:noFill/>
              <a:round/>
              <a:headEnd/>
              <a:tailEnd/>
            </a:ln>
          </p:spPr>
          <p:txBody>
            <a:bodyPr/>
            <a:lstStyle/>
            <a:p>
              <a:endParaRPr lang="en-US"/>
            </a:p>
          </p:txBody>
        </p:sp>
        <p:sp>
          <p:nvSpPr>
            <p:cNvPr id="5852" name="Freeform 1756"/>
            <p:cNvSpPr>
              <a:spLocks/>
            </p:cNvSpPr>
            <p:nvPr/>
          </p:nvSpPr>
          <p:spPr bwMode="auto">
            <a:xfrm>
              <a:off x="927" y="3261"/>
              <a:ext cx="97" cy="97"/>
            </a:xfrm>
            <a:custGeom>
              <a:avLst/>
              <a:gdLst/>
              <a:ahLst/>
              <a:cxnLst>
                <a:cxn ang="0">
                  <a:pos x="3" y="9"/>
                </a:cxn>
                <a:cxn ang="0">
                  <a:pos x="8" y="17"/>
                </a:cxn>
                <a:cxn ang="0">
                  <a:pos x="10" y="31"/>
                </a:cxn>
                <a:cxn ang="0">
                  <a:pos x="13" y="46"/>
                </a:cxn>
                <a:cxn ang="0">
                  <a:pos x="17" y="59"/>
                </a:cxn>
                <a:cxn ang="0">
                  <a:pos x="22" y="61"/>
                </a:cxn>
                <a:cxn ang="0">
                  <a:pos x="28" y="76"/>
                </a:cxn>
                <a:cxn ang="0">
                  <a:pos x="37" y="97"/>
                </a:cxn>
                <a:cxn ang="0">
                  <a:pos x="45" y="92"/>
                </a:cxn>
                <a:cxn ang="0">
                  <a:pos x="48" y="79"/>
                </a:cxn>
                <a:cxn ang="0">
                  <a:pos x="63" y="84"/>
                </a:cxn>
                <a:cxn ang="0">
                  <a:pos x="73" y="82"/>
                </a:cxn>
                <a:cxn ang="0">
                  <a:pos x="83" y="79"/>
                </a:cxn>
                <a:cxn ang="0">
                  <a:pos x="92" y="77"/>
                </a:cxn>
                <a:cxn ang="0">
                  <a:pos x="95" y="69"/>
                </a:cxn>
                <a:cxn ang="0">
                  <a:pos x="95" y="64"/>
                </a:cxn>
                <a:cxn ang="0">
                  <a:pos x="82" y="67"/>
                </a:cxn>
                <a:cxn ang="0">
                  <a:pos x="65" y="62"/>
                </a:cxn>
                <a:cxn ang="0">
                  <a:pos x="60" y="56"/>
                </a:cxn>
                <a:cxn ang="0">
                  <a:pos x="53" y="51"/>
                </a:cxn>
                <a:cxn ang="0">
                  <a:pos x="48" y="47"/>
                </a:cxn>
                <a:cxn ang="0">
                  <a:pos x="50" y="44"/>
                </a:cxn>
                <a:cxn ang="0">
                  <a:pos x="58" y="44"/>
                </a:cxn>
                <a:cxn ang="0">
                  <a:pos x="78" y="51"/>
                </a:cxn>
                <a:cxn ang="0">
                  <a:pos x="85" y="49"/>
                </a:cxn>
                <a:cxn ang="0">
                  <a:pos x="75" y="39"/>
                </a:cxn>
                <a:cxn ang="0">
                  <a:pos x="58" y="31"/>
                </a:cxn>
                <a:cxn ang="0">
                  <a:pos x="50" y="26"/>
                </a:cxn>
                <a:cxn ang="0">
                  <a:pos x="40" y="19"/>
                </a:cxn>
                <a:cxn ang="0">
                  <a:pos x="32" y="7"/>
                </a:cxn>
                <a:cxn ang="0">
                  <a:pos x="25" y="0"/>
                </a:cxn>
                <a:cxn ang="0">
                  <a:pos x="27" y="10"/>
                </a:cxn>
                <a:cxn ang="0">
                  <a:pos x="38" y="27"/>
                </a:cxn>
                <a:cxn ang="0">
                  <a:pos x="43" y="39"/>
                </a:cxn>
                <a:cxn ang="0">
                  <a:pos x="33" y="39"/>
                </a:cxn>
                <a:cxn ang="0">
                  <a:pos x="17" y="21"/>
                </a:cxn>
                <a:cxn ang="0">
                  <a:pos x="3" y="5"/>
                </a:cxn>
              </a:cxnLst>
              <a:rect l="0" t="0" r="r" b="b"/>
              <a:pathLst>
                <a:path w="97" h="97">
                  <a:moveTo>
                    <a:pt x="0" y="5"/>
                  </a:moveTo>
                  <a:lnTo>
                    <a:pt x="3" y="9"/>
                  </a:lnTo>
                  <a:lnTo>
                    <a:pt x="7" y="12"/>
                  </a:lnTo>
                  <a:lnTo>
                    <a:pt x="8" y="17"/>
                  </a:lnTo>
                  <a:lnTo>
                    <a:pt x="10" y="21"/>
                  </a:lnTo>
                  <a:lnTo>
                    <a:pt x="10" y="31"/>
                  </a:lnTo>
                  <a:lnTo>
                    <a:pt x="10" y="42"/>
                  </a:lnTo>
                  <a:lnTo>
                    <a:pt x="13" y="46"/>
                  </a:lnTo>
                  <a:lnTo>
                    <a:pt x="15" y="51"/>
                  </a:lnTo>
                  <a:lnTo>
                    <a:pt x="17" y="59"/>
                  </a:lnTo>
                  <a:lnTo>
                    <a:pt x="18" y="64"/>
                  </a:lnTo>
                  <a:lnTo>
                    <a:pt x="22" y="61"/>
                  </a:lnTo>
                  <a:lnTo>
                    <a:pt x="23" y="57"/>
                  </a:lnTo>
                  <a:lnTo>
                    <a:pt x="28" y="76"/>
                  </a:lnTo>
                  <a:lnTo>
                    <a:pt x="30" y="94"/>
                  </a:lnTo>
                  <a:lnTo>
                    <a:pt x="37" y="97"/>
                  </a:lnTo>
                  <a:lnTo>
                    <a:pt x="45" y="97"/>
                  </a:lnTo>
                  <a:lnTo>
                    <a:pt x="45" y="92"/>
                  </a:lnTo>
                  <a:lnTo>
                    <a:pt x="47" y="84"/>
                  </a:lnTo>
                  <a:lnTo>
                    <a:pt x="48" y="79"/>
                  </a:lnTo>
                  <a:lnTo>
                    <a:pt x="52" y="77"/>
                  </a:lnTo>
                  <a:lnTo>
                    <a:pt x="63" y="84"/>
                  </a:lnTo>
                  <a:lnTo>
                    <a:pt x="72" y="89"/>
                  </a:lnTo>
                  <a:lnTo>
                    <a:pt x="73" y="82"/>
                  </a:lnTo>
                  <a:lnTo>
                    <a:pt x="75" y="76"/>
                  </a:lnTo>
                  <a:lnTo>
                    <a:pt x="83" y="79"/>
                  </a:lnTo>
                  <a:lnTo>
                    <a:pt x="88" y="79"/>
                  </a:lnTo>
                  <a:lnTo>
                    <a:pt x="92" y="77"/>
                  </a:lnTo>
                  <a:lnTo>
                    <a:pt x="93" y="74"/>
                  </a:lnTo>
                  <a:lnTo>
                    <a:pt x="95" y="69"/>
                  </a:lnTo>
                  <a:lnTo>
                    <a:pt x="97" y="64"/>
                  </a:lnTo>
                  <a:lnTo>
                    <a:pt x="95" y="64"/>
                  </a:lnTo>
                  <a:lnTo>
                    <a:pt x="88" y="67"/>
                  </a:lnTo>
                  <a:lnTo>
                    <a:pt x="82" y="67"/>
                  </a:lnTo>
                  <a:lnTo>
                    <a:pt x="75" y="67"/>
                  </a:lnTo>
                  <a:lnTo>
                    <a:pt x="65" y="62"/>
                  </a:lnTo>
                  <a:lnTo>
                    <a:pt x="62" y="61"/>
                  </a:lnTo>
                  <a:lnTo>
                    <a:pt x="60" y="56"/>
                  </a:lnTo>
                  <a:lnTo>
                    <a:pt x="58" y="51"/>
                  </a:lnTo>
                  <a:lnTo>
                    <a:pt x="53" y="51"/>
                  </a:lnTo>
                  <a:lnTo>
                    <a:pt x="48" y="51"/>
                  </a:lnTo>
                  <a:lnTo>
                    <a:pt x="48" y="47"/>
                  </a:lnTo>
                  <a:lnTo>
                    <a:pt x="48" y="46"/>
                  </a:lnTo>
                  <a:lnTo>
                    <a:pt x="50" y="44"/>
                  </a:lnTo>
                  <a:lnTo>
                    <a:pt x="53" y="44"/>
                  </a:lnTo>
                  <a:lnTo>
                    <a:pt x="58" y="44"/>
                  </a:lnTo>
                  <a:lnTo>
                    <a:pt x="65" y="46"/>
                  </a:lnTo>
                  <a:lnTo>
                    <a:pt x="78" y="51"/>
                  </a:lnTo>
                  <a:lnTo>
                    <a:pt x="85" y="54"/>
                  </a:lnTo>
                  <a:lnTo>
                    <a:pt x="85" y="49"/>
                  </a:lnTo>
                  <a:lnTo>
                    <a:pt x="85" y="46"/>
                  </a:lnTo>
                  <a:lnTo>
                    <a:pt x="75" y="39"/>
                  </a:lnTo>
                  <a:lnTo>
                    <a:pt x="63" y="32"/>
                  </a:lnTo>
                  <a:lnTo>
                    <a:pt x="58" y="31"/>
                  </a:lnTo>
                  <a:lnTo>
                    <a:pt x="52" y="29"/>
                  </a:lnTo>
                  <a:lnTo>
                    <a:pt x="50" y="26"/>
                  </a:lnTo>
                  <a:lnTo>
                    <a:pt x="45" y="22"/>
                  </a:lnTo>
                  <a:lnTo>
                    <a:pt x="40" y="19"/>
                  </a:lnTo>
                  <a:lnTo>
                    <a:pt x="35" y="14"/>
                  </a:lnTo>
                  <a:lnTo>
                    <a:pt x="32" y="7"/>
                  </a:lnTo>
                  <a:lnTo>
                    <a:pt x="28" y="0"/>
                  </a:lnTo>
                  <a:lnTo>
                    <a:pt x="25" y="0"/>
                  </a:lnTo>
                  <a:lnTo>
                    <a:pt x="22" y="2"/>
                  </a:lnTo>
                  <a:lnTo>
                    <a:pt x="27" y="10"/>
                  </a:lnTo>
                  <a:lnTo>
                    <a:pt x="32" y="19"/>
                  </a:lnTo>
                  <a:lnTo>
                    <a:pt x="38" y="27"/>
                  </a:lnTo>
                  <a:lnTo>
                    <a:pt x="47" y="36"/>
                  </a:lnTo>
                  <a:lnTo>
                    <a:pt x="43" y="39"/>
                  </a:lnTo>
                  <a:lnTo>
                    <a:pt x="42" y="42"/>
                  </a:lnTo>
                  <a:lnTo>
                    <a:pt x="33" y="39"/>
                  </a:lnTo>
                  <a:lnTo>
                    <a:pt x="23" y="34"/>
                  </a:lnTo>
                  <a:lnTo>
                    <a:pt x="17" y="21"/>
                  </a:lnTo>
                  <a:lnTo>
                    <a:pt x="8" y="7"/>
                  </a:lnTo>
                  <a:lnTo>
                    <a:pt x="3" y="5"/>
                  </a:lnTo>
                  <a:lnTo>
                    <a:pt x="0" y="5"/>
                  </a:lnTo>
                  <a:close/>
                </a:path>
              </a:pathLst>
            </a:custGeom>
            <a:solidFill>
              <a:srgbClr val="1F1A17"/>
            </a:solidFill>
            <a:ln w="9525">
              <a:noFill/>
              <a:round/>
              <a:headEnd/>
              <a:tailEnd/>
            </a:ln>
          </p:spPr>
          <p:txBody>
            <a:bodyPr/>
            <a:lstStyle/>
            <a:p>
              <a:endParaRPr lang="en-US"/>
            </a:p>
          </p:txBody>
        </p:sp>
        <p:sp>
          <p:nvSpPr>
            <p:cNvPr id="5853" name="Freeform 1757"/>
            <p:cNvSpPr>
              <a:spLocks/>
            </p:cNvSpPr>
            <p:nvPr/>
          </p:nvSpPr>
          <p:spPr bwMode="auto">
            <a:xfrm>
              <a:off x="1005" y="3318"/>
              <a:ext cx="52" cy="62"/>
            </a:xfrm>
            <a:custGeom>
              <a:avLst/>
              <a:gdLst/>
              <a:ahLst/>
              <a:cxnLst>
                <a:cxn ang="0">
                  <a:pos x="0" y="40"/>
                </a:cxn>
                <a:cxn ang="0">
                  <a:pos x="5" y="42"/>
                </a:cxn>
                <a:cxn ang="0">
                  <a:pos x="12" y="47"/>
                </a:cxn>
                <a:cxn ang="0">
                  <a:pos x="17" y="57"/>
                </a:cxn>
                <a:cxn ang="0">
                  <a:pos x="19" y="62"/>
                </a:cxn>
                <a:cxn ang="0">
                  <a:pos x="20" y="45"/>
                </a:cxn>
                <a:cxn ang="0">
                  <a:pos x="25" y="45"/>
                </a:cxn>
                <a:cxn ang="0">
                  <a:pos x="25" y="30"/>
                </a:cxn>
                <a:cxn ang="0">
                  <a:pos x="34" y="25"/>
                </a:cxn>
                <a:cxn ang="0">
                  <a:pos x="42" y="35"/>
                </a:cxn>
                <a:cxn ang="0">
                  <a:pos x="52" y="22"/>
                </a:cxn>
                <a:cxn ang="0">
                  <a:pos x="42" y="22"/>
                </a:cxn>
                <a:cxn ang="0">
                  <a:pos x="51" y="14"/>
                </a:cxn>
                <a:cxn ang="0">
                  <a:pos x="46" y="9"/>
                </a:cxn>
                <a:cxn ang="0">
                  <a:pos x="37" y="14"/>
                </a:cxn>
                <a:cxn ang="0">
                  <a:pos x="34" y="0"/>
                </a:cxn>
                <a:cxn ang="0">
                  <a:pos x="27" y="7"/>
                </a:cxn>
                <a:cxn ang="0">
                  <a:pos x="24" y="22"/>
                </a:cxn>
                <a:cxn ang="0">
                  <a:pos x="22" y="4"/>
                </a:cxn>
                <a:cxn ang="0">
                  <a:pos x="15" y="25"/>
                </a:cxn>
                <a:cxn ang="0">
                  <a:pos x="10" y="32"/>
                </a:cxn>
                <a:cxn ang="0">
                  <a:pos x="0" y="40"/>
                </a:cxn>
              </a:cxnLst>
              <a:rect l="0" t="0" r="r" b="b"/>
              <a:pathLst>
                <a:path w="52" h="62">
                  <a:moveTo>
                    <a:pt x="0" y="40"/>
                  </a:moveTo>
                  <a:lnTo>
                    <a:pt x="5" y="42"/>
                  </a:lnTo>
                  <a:lnTo>
                    <a:pt x="12" y="47"/>
                  </a:lnTo>
                  <a:lnTo>
                    <a:pt x="17" y="57"/>
                  </a:lnTo>
                  <a:lnTo>
                    <a:pt x="19" y="62"/>
                  </a:lnTo>
                  <a:lnTo>
                    <a:pt x="20" y="45"/>
                  </a:lnTo>
                  <a:lnTo>
                    <a:pt x="25" y="45"/>
                  </a:lnTo>
                  <a:lnTo>
                    <a:pt x="25" y="30"/>
                  </a:lnTo>
                  <a:lnTo>
                    <a:pt x="34" y="25"/>
                  </a:lnTo>
                  <a:lnTo>
                    <a:pt x="42" y="35"/>
                  </a:lnTo>
                  <a:lnTo>
                    <a:pt x="52" y="22"/>
                  </a:lnTo>
                  <a:lnTo>
                    <a:pt x="42" y="22"/>
                  </a:lnTo>
                  <a:lnTo>
                    <a:pt x="51" y="14"/>
                  </a:lnTo>
                  <a:lnTo>
                    <a:pt x="46" y="9"/>
                  </a:lnTo>
                  <a:lnTo>
                    <a:pt x="37" y="14"/>
                  </a:lnTo>
                  <a:lnTo>
                    <a:pt x="34" y="0"/>
                  </a:lnTo>
                  <a:lnTo>
                    <a:pt x="27" y="7"/>
                  </a:lnTo>
                  <a:lnTo>
                    <a:pt x="24" y="22"/>
                  </a:lnTo>
                  <a:lnTo>
                    <a:pt x="22" y="4"/>
                  </a:lnTo>
                  <a:lnTo>
                    <a:pt x="15" y="25"/>
                  </a:lnTo>
                  <a:lnTo>
                    <a:pt x="10" y="32"/>
                  </a:lnTo>
                  <a:lnTo>
                    <a:pt x="0" y="40"/>
                  </a:lnTo>
                  <a:close/>
                </a:path>
              </a:pathLst>
            </a:custGeom>
            <a:solidFill>
              <a:srgbClr val="1F1A17"/>
            </a:solidFill>
            <a:ln w="9525">
              <a:noFill/>
              <a:round/>
              <a:headEnd/>
              <a:tailEnd/>
            </a:ln>
          </p:spPr>
          <p:txBody>
            <a:bodyPr/>
            <a:lstStyle/>
            <a:p>
              <a:endParaRPr lang="en-US"/>
            </a:p>
          </p:txBody>
        </p:sp>
        <p:sp>
          <p:nvSpPr>
            <p:cNvPr id="5854" name="Freeform 1758"/>
            <p:cNvSpPr>
              <a:spLocks/>
            </p:cNvSpPr>
            <p:nvPr/>
          </p:nvSpPr>
          <p:spPr bwMode="auto">
            <a:xfrm>
              <a:off x="1214" y="3278"/>
              <a:ext cx="82" cy="74"/>
            </a:xfrm>
            <a:custGeom>
              <a:avLst/>
              <a:gdLst/>
              <a:ahLst/>
              <a:cxnLst>
                <a:cxn ang="0">
                  <a:pos x="7" y="55"/>
                </a:cxn>
                <a:cxn ang="0">
                  <a:pos x="12" y="49"/>
                </a:cxn>
                <a:cxn ang="0">
                  <a:pos x="17" y="44"/>
                </a:cxn>
                <a:cxn ang="0">
                  <a:pos x="24" y="42"/>
                </a:cxn>
                <a:cxn ang="0">
                  <a:pos x="30" y="40"/>
                </a:cxn>
                <a:cxn ang="0">
                  <a:pos x="37" y="39"/>
                </a:cxn>
                <a:cxn ang="0">
                  <a:pos x="44" y="37"/>
                </a:cxn>
                <a:cxn ang="0">
                  <a:pos x="50" y="34"/>
                </a:cxn>
                <a:cxn ang="0">
                  <a:pos x="57" y="29"/>
                </a:cxn>
                <a:cxn ang="0">
                  <a:pos x="74" y="10"/>
                </a:cxn>
                <a:cxn ang="0">
                  <a:pos x="82" y="0"/>
                </a:cxn>
                <a:cxn ang="0">
                  <a:pos x="81" y="5"/>
                </a:cxn>
                <a:cxn ang="0">
                  <a:pos x="81" y="10"/>
                </a:cxn>
                <a:cxn ang="0">
                  <a:pos x="79" y="10"/>
                </a:cxn>
                <a:cxn ang="0">
                  <a:pos x="77" y="10"/>
                </a:cxn>
                <a:cxn ang="0">
                  <a:pos x="74" y="12"/>
                </a:cxn>
                <a:cxn ang="0">
                  <a:pos x="74" y="17"/>
                </a:cxn>
                <a:cxn ang="0">
                  <a:pos x="72" y="32"/>
                </a:cxn>
                <a:cxn ang="0">
                  <a:pos x="71" y="39"/>
                </a:cxn>
                <a:cxn ang="0">
                  <a:pos x="69" y="37"/>
                </a:cxn>
                <a:cxn ang="0">
                  <a:pos x="65" y="35"/>
                </a:cxn>
                <a:cxn ang="0">
                  <a:pos x="64" y="37"/>
                </a:cxn>
                <a:cxn ang="0">
                  <a:pos x="62" y="40"/>
                </a:cxn>
                <a:cxn ang="0">
                  <a:pos x="60" y="49"/>
                </a:cxn>
                <a:cxn ang="0">
                  <a:pos x="64" y="57"/>
                </a:cxn>
                <a:cxn ang="0">
                  <a:pos x="62" y="55"/>
                </a:cxn>
                <a:cxn ang="0">
                  <a:pos x="57" y="52"/>
                </a:cxn>
                <a:cxn ang="0">
                  <a:pos x="55" y="50"/>
                </a:cxn>
                <a:cxn ang="0">
                  <a:pos x="52" y="49"/>
                </a:cxn>
                <a:cxn ang="0">
                  <a:pos x="50" y="49"/>
                </a:cxn>
                <a:cxn ang="0">
                  <a:pos x="49" y="52"/>
                </a:cxn>
                <a:cxn ang="0">
                  <a:pos x="45" y="64"/>
                </a:cxn>
                <a:cxn ang="0">
                  <a:pos x="47" y="70"/>
                </a:cxn>
                <a:cxn ang="0">
                  <a:pos x="42" y="69"/>
                </a:cxn>
                <a:cxn ang="0">
                  <a:pos x="35" y="65"/>
                </a:cxn>
                <a:cxn ang="0">
                  <a:pos x="30" y="69"/>
                </a:cxn>
                <a:cxn ang="0">
                  <a:pos x="25" y="74"/>
                </a:cxn>
                <a:cxn ang="0">
                  <a:pos x="15" y="72"/>
                </a:cxn>
                <a:cxn ang="0">
                  <a:pos x="7" y="72"/>
                </a:cxn>
                <a:cxn ang="0">
                  <a:pos x="4" y="65"/>
                </a:cxn>
                <a:cxn ang="0">
                  <a:pos x="0" y="59"/>
                </a:cxn>
                <a:cxn ang="0">
                  <a:pos x="4" y="57"/>
                </a:cxn>
                <a:cxn ang="0">
                  <a:pos x="7" y="55"/>
                </a:cxn>
              </a:cxnLst>
              <a:rect l="0" t="0" r="r" b="b"/>
              <a:pathLst>
                <a:path w="82" h="74">
                  <a:moveTo>
                    <a:pt x="7" y="55"/>
                  </a:moveTo>
                  <a:lnTo>
                    <a:pt x="12" y="49"/>
                  </a:lnTo>
                  <a:lnTo>
                    <a:pt x="17" y="44"/>
                  </a:lnTo>
                  <a:lnTo>
                    <a:pt x="24" y="42"/>
                  </a:lnTo>
                  <a:lnTo>
                    <a:pt x="30" y="40"/>
                  </a:lnTo>
                  <a:lnTo>
                    <a:pt x="37" y="39"/>
                  </a:lnTo>
                  <a:lnTo>
                    <a:pt x="44" y="37"/>
                  </a:lnTo>
                  <a:lnTo>
                    <a:pt x="50" y="34"/>
                  </a:lnTo>
                  <a:lnTo>
                    <a:pt x="57" y="29"/>
                  </a:lnTo>
                  <a:lnTo>
                    <a:pt x="74" y="10"/>
                  </a:lnTo>
                  <a:lnTo>
                    <a:pt x="82" y="0"/>
                  </a:lnTo>
                  <a:lnTo>
                    <a:pt x="81" y="5"/>
                  </a:lnTo>
                  <a:lnTo>
                    <a:pt x="81" y="10"/>
                  </a:lnTo>
                  <a:lnTo>
                    <a:pt x="79" y="10"/>
                  </a:lnTo>
                  <a:lnTo>
                    <a:pt x="77" y="10"/>
                  </a:lnTo>
                  <a:lnTo>
                    <a:pt x="74" y="12"/>
                  </a:lnTo>
                  <a:lnTo>
                    <a:pt x="74" y="17"/>
                  </a:lnTo>
                  <a:lnTo>
                    <a:pt x="72" y="32"/>
                  </a:lnTo>
                  <a:lnTo>
                    <a:pt x="71" y="39"/>
                  </a:lnTo>
                  <a:lnTo>
                    <a:pt x="69" y="37"/>
                  </a:lnTo>
                  <a:lnTo>
                    <a:pt x="65" y="35"/>
                  </a:lnTo>
                  <a:lnTo>
                    <a:pt x="64" y="37"/>
                  </a:lnTo>
                  <a:lnTo>
                    <a:pt x="62" y="40"/>
                  </a:lnTo>
                  <a:lnTo>
                    <a:pt x="60" y="49"/>
                  </a:lnTo>
                  <a:lnTo>
                    <a:pt x="64" y="57"/>
                  </a:lnTo>
                  <a:lnTo>
                    <a:pt x="62" y="55"/>
                  </a:lnTo>
                  <a:lnTo>
                    <a:pt x="57" y="52"/>
                  </a:lnTo>
                  <a:lnTo>
                    <a:pt x="55" y="50"/>
                  </a:lnTo>
                  <a:lnTo>
                    <a:pt x="52" y="49"/>
                  </a:lnTo>
                  <a:lnTo>
                    <a:pt x="50" y="49"/>
                  </a:lnTo>
                  <a:lnTo>
                    <a:pt x="49" y="52"/>
                  </a:lnTo>
                  <a:lnTo>
                    <a:pt x="45" y="64"/>
                  </a:lnTo>
                  <a:lnTo>
                    <a:pt x="47" y="70"/>
                  </a:lnTo>
                  <a:lnTo>
                    <a:pt x="42" y="69"/>
                  </a:lnTo>
                  <a:lnTo>
                    <a:pt x="35" y="65"/>
                  </a:lnTo>
                  <a:lnTo>
                    <a:pt x="30" y="69"/>
                  </a:lnTo>
                  <a:lnTo>
                    <a:pt x="25" y="74"/>
                  </a:lnTo>
                  <a:lnTo>
                    <a:pt x="15" y="72"/>
                  </a:lnTo>
                  <a:lnTo>
                    <a:pt x="7" y="72"/>
                  </a:lnTo>
                  <a:lnTo>
                    <a:pt x="4" y="65"/>
                  </a:lnTo>
                  <a:lnTo>
                    <a:pt x="0" y="59"/>
                  </a:lnTo>
                  <a:lnTo>
                    <a:pt x="4" y="57"/>
                  </a:lnTo>
                  <a:lnTo>
                    <a:pt x="7" y="55"/>
                  </a:lnTo>
                  <a:close/>
                </a:path>
              </a:pathLst>
            </a:custGeom>
            <a:solidFill>
              <a:srgbClr val="1F1A17"/>
            </a:solidFill>
            <a:ln w="9525">
              <a:noFill/>
              <a:round/>
              <a:headEnd/>
              <a:tailEnd/>
            </a:ln>
          </p:spPr>
          <p:txBody>
            <a:bodyPr/>
            <a:lstStyle/>
            <a:p>
              <a:endParaRPr lang="en-US"/>
            </a:p>
          </p:txBody>
        </p:sp>
        <p:sp>
          <p:nvSpPr>
            <p:cNvPr id="5855" name="Freeform 1759"/>
            <p:cNvSpPr>
              <a:spLocks/>
            </p:cNvSpPr>
            <p:nvPr/>
          </p:nvSpPr>
          <p:spPr bwMode="auto">
            <a:xfrm>
              <a:off x="1214" y="3362"/>
              <a:ext cx="25" cy="23"/>
            </a:xfrm>
            <a:custGeom>
              <a:avLst/>
              <a:gdLst/>
              <a:ahLst/>
              <a:cxnLst>
                <a:cxn ang="0">
                  <a:pos x="17" y="0"/>
                </a:cxn>
                <a:cxn ang="0">
                  <a:pos x="20" y="3"/>
                </a:cxn>
                <a:cxn ang="0">
                  <a:pos x="25" y="8"/>
                </a:cxn>
                <a:cxn ang="0">
                  <a:pos x="25" y="15"/>
                </a:cxn>
                <a:cxn ang="0">
                  <a:pos x="25" y="20"/>
                </a:cxn>
                <a:cxn ang="0">
                  <a:pos x="17" y="8"/>
                </a:cxn>
                <a:cxn ang="0">
                  <a:pos x="17" y="18"/>
                </a:cxn>
                <a:cxn ang="0">
                  <a:pos x="14" y="15"/>
                </a:cxn>
                <a:cxn ang="0">
                  <a:pos x="9" y="13"/>
                </a:cxn>
                <a:cxn ang="0">
                  <a:pos x="9" y="18"/>
                </a:cxn>
                <a:cxn ang="0">
                  <a:pos x="9" y="23"/>
                </a:cxn>
                <a:cxn ang="0">
                  <a:pos x="0" y="15"/>
                </a:cxn>
                <a:cxn ang="0">
                  <a:pos x="2" y="15"/>
                </a:cxn>
                <a:cxn ang="0">
                  <a:pos x="4" y="11"/>
                </a:cxn>
                <a:cxn ang="0">
                  <a:pos x="4" y="3"/>
                </a:cxn>
                <a:cxn ang="0">
                  <a:pos x="2" y="1"/>
                </a:cxn>
                <a:cxn ang="0">
                  <a:pos x="5" y="1"/>
                </a:cxn>
                <a:cxn ang="0">
                  <a:pos x="10" y="3"/>
                </a:cxn>
                <a:cxn ang="0">
                  <a:pos x="14" y="6"/>
                </a:cxn>
                <a:cxn ang="0">
                  <a:pos x="15" y="8"/>
                </a:cxn>
                <a:cxn ang="0">
                  <a:pos x="17" y="0"/>
                </a:cxn>
              </a:cxnLst>
              <a:rect l="0" t="0" r="r" b="b"/>
              <a:pathLst>
                <a:path w="25" h="23">
                  <a:moveTo>
                    <a:pt x="17" y="0"/>
                  </a:moveTo>
                  <a:lnTo>
                    <a:pt x="20" y="3"/>
                  </a:lnTo>
                  <a:lnTo>
                    <a:pt x="25" y="8"/>
                  </a:lnTo>
                  <a:lnTo>
                    <a:pt x="25" y="15"/>
                  </a:lnTo>
                  <a:lnTo>
                    <a:pt x="25" y="20"/>
                  </a:lnTo>
                  <a:lnTo>
                    <a:pt x="17" y="8"/>
                  </a:lnTo>
                  <a:lnTo>
                    <a:pt x="17" y="18"/>
                  </a:lnTo>
                  <a:lnTo>
                    <a:pt x="14" y="15"/>
                  </a:lnTo>
                  <a:lnTo>
                    <a:pt x="9" y="13"/>
                  </a:lnTo>
                  <a:lnTo>
                    <a:pt x="9" y="18"/>
                  </a:lnTo>
                  <a:lnTo>
                    <a:pt x="9" y="23"/>
                  </a:lnTo>
                  <a:lnTo>
                    <a:pt x="0" y="15"/>
                  </a:lnTo>
                  <a:lnTo>
                    <a:pt x="2" y="15"/>
                  </a:lnTo>
                  <a:lnTo>
                    <a:pt x="4" y="11"/>
                  </a:lnTo>
                  <a:lnTo>
                    <a:pt x="4" y="3"/>
                  </a:lnTo>
                  <a:lnTo>
                    <a:pt x="2" y="1"/>
                  </a:lnTo>
                  <a:lnTo>
                    <a:pt x="5" y="1"/>
                  </a:lnTo>
                  <a:lnTo>
                    <a:pt x="10" y="3"/>
                  </a:lnTo>
                  <a:lnTo>
                    <a:pt x="14" y="6"/>
                  </a:lnTo>
                  <a:lnTo>
                    <a:pt x="15" y="8"/>
                  </a:lnTo>
                  <a:lnTo>
                    <a:pt x="17" y="0"/>
                  </a:lnTo>
                  <a:close/>
                </a:path>
              </a:pathLst>
            </a:custGeom>
            <a:solidFill>
              <a:srgbClr val="1F1A17"/>
            </a:solidFill>
            <a:ln w="9525">
              <a:noFill/>
              <a:round/>
              <a:headEnd/>
              <a:tailEnd/>
            </a:ln>
          </p:spPr>
          <p:txBody>
            <a:bodyPr/>
            <a:lstStyle/>
            <a:p>
              <a:endParaRPr lang="en-US"/>
            </a:p>
          </p:txBody>
        </p:sp>
        <p:sp>
          <p:nvSpPr>
            <p:cNvPr id="5856" name="Freeform 1760"/>
            <p:cNvSpPr>
              <a:spLocks/>
            </p:cNvSpPr>
            <p:nvPr/>
          </p:nvSpPr>
          <p:spPr bwMode="auto">
            <a:xfrm>
              <a:off x="1236" y="3335"/>
              <a:ext cx="45" cy="38"/>
            </a:xfrm>
            <a:custGeom>
              <a:avLst/>
              <a:gdLst/>
              <a:ahLst/>
              <a:cxnLst>
                <a:cxn ang="0">
                  <a:pos x="0" y="25"/>
                </a:cxn>
                <a:cxn ang="0">
                  <a:pos x="2" y="32"/>
                </a:cxn>
                <a:cxn ang="0">
                  <a:pos x="5" y="37"/>
                </a:cxn>
                <a:cxn ang="0">
                  <a:pos x="5" y="35"/>
                </a:cxn>
                <a:cxn ang="0">
                  <a:pos x="7" y="33"/>
                </a:cxn>
                <a:cxn ang="0">
                  <a:pos x="8" y="37"/>
                </a:cxn>
                <a:cxn ang="0">
                  <a:pos x="12" y="38"/>
                </a:cxn>
                <a:cxn ang="0">
                  <a:pos x="13" y="38"/>
                </a:cxn>
                <a:cxn ang="0">
                  <a:pos x="17" y="35"/>
                </a:cxn>
                <a:cxn ang="0">
                  <a:pos x="22" y="37"/>
                </a:cxn>
                <a:cxn ang="0">
                  <a:pos x="27" y="38"/>
                </a:cxn>
                <a:cxn ang="0">
                  <a:pos x="27" y="32"/>
                </a:cxn>
                <a:cxn ang="0">
                  <a:pos x="27" y="25"/>
                </a:cxn>
                <a:cxn ang="0">
                  <a:pos x="32" y="23"/>
                </a:cxn>
                <a:cxn ang="0">
                  <a:pos x="35" y="23"/>
                </a:cxn>
                <a:cxn ang="0">
                  <a:pos x="33" y="20"/>
                </a:cxn>
                <a:cxn ang="0">
                  <a:pos x="30" y="18"/>
                </a:cxn>
                <a:cxn ang="0">
                  <a:pos x="38" y="15"/>
                </a:cxn>
                <a:cxn ang="0">
                  <a:pos x="45" y="13"/>
                </a:cxn>
                <a:cxn ang="0">
                  <a:pos x="42" y="8"/>
                </a:cxn>
                <a:cxn ang="0">
                  <a:pos x="40" y="5"/>
                </a:cxn>
                <a:cxn ang="0">
                  <a:pos x="37" y="3"/>
                </a:cxn>
                <a:cxn ang="0">
                  <a:pos x="32" y="0"/>
                </a:cxn>
                <a:cxn ang="0">
                  <a:pos x="35" y="5"/>
                </a:cxn>
                <a:cxn ang="0">
                  <a:pos x="37" y="10"/>
                </a:cxn>
                <a:cxn ang="0">
                  <a:pos x="30" y="10"/>
                </a:cxn>
                <a:cxn ang="0">
                  <a:pos x="22" y="10"/>
                </a:cxn>
                <a:cxn ang="0">
                  <a:pos x="18" y="13"/>
                </a:cxn>
                <a:cxn ang="0">
                  <a:pos x="17" y="17"/>
                </a:cxn>
                <a:cxn ang="0">
                  <a:pos x="18" y="22"/>
                </a:cxn>
                <a:cxn ang="0">
                  <a:pos x="20" y="25"/>
                </a:cxn>
                <a:cxn ang="0">
                  <a:pos x="17" y="23"/>
                </a:cxn>
                <a:cxn ang="0">
                  <a:pos x="13" y="22"/>
                </a:cxn>
                <a:cxn ang="0">
                  <a:pos x="10" y="22"/>
                </a:cxn>
                <a:cxn ang="0">
                  <a:pos x="7" y="23"/>
                </a:cxn>
                <a:cxn ang="0">
                  <a:pos x="7" y="27"/>
                </a:cxn>
                <a:cxn ang="0">
                  <a:pos x="8" y="30"/>
                </a:cxn>
                <a:cxn ang="0">
                  <a:pos x="5" y="28"/>
                </a:cxn>
                <a:cxn ang="0">
                  <a:pos x="0" y="25"/>
                </a:cxn>
              </a:cxnLst>
              <a:rect l="0" t="0" r="r" b="b"/>
              <a:pathLst>
                <a:path w="45" h="38">
                  <a:moveTo>
                    <a:pt x="0" y="25"/>
                  </a:moveTo>
                  <a:lnTo>
                    <a:pt x="2" y="32"/>
                  </a:lnTo>
                  <a:lnTo>
                    <a:pt x="5" y="37"/>
                  </a:lnTo>
                  <a:lnTo>
                    <a:pt x="5" y="35"/>
                  </a:lnTo>
                  <a:lnTo>
                    <a:pt x="7" y="33"/>
                  </a:lnTo>
                  <a:lnTo>
                    <a:pt x="8" y="37"/>
                  </a:lnTo>
                  <a:lnTo>
                    <a:pt x="12" y="38"/>
                  </a:lnTo>
                  <a:lnTo>
                    <a:pt x="13" y="38"/>
                  </a:lnTo>
                  <a:lnTo>
                    <a:pt x="17" y="35"/>
                  </a:lnTo>
                  <a:lnTo>
                    <a:pt x="22" y="37"/>
                  </a:lnTo>
                  <a:lnTo>
                    <a:pt x="27" y="38"/>
                  </a:lnTo>
                  <a:lnTo>
                    <a:pt x="27" y="32"/>
                  </a:lnTo>
                  <a:lnTo>
                    <a:pt x="27" y="25"/>
                  </a:lnTo>
                  <a:lnTo>
                    <a:pt x="32" y="23"/>
                  </a:lnTo>
                  <a:lnTo>
                    <a:pt x="35" y="23"/>
                  </a:lnTo>
                  <a:lnTo>
                    <a:pt x="33" y="20"/>
                  </a:lnTo>
                  <a:lnTo>
                    <a:pt x="30" y="18"/>
                  </a:lnTo>
                  <a:lnTo>
                    <a:pt x="38" y="15"/>
                  </a:lnTo>
                  <a:lnTo>
                    <a:pt x="45" y="13"/>
                  </a:lnTo>
                  <a:lnTo>
                    <a:pt x="42" y="8"/>
                  </a:lnTo>
                  <a:lnTo>
                    <a:pt x="40" y="5"/>
                  </a:lnTo>
                  <a:lnTo>
                    <a:pt x="37" y="3"/>
                  </a:lnTo>
                  <a:lnTo>
                    <a:pt x="32" y="0"/>
                  </a:lnTo>
                  <a:lnTo>
                    <a:pt x="35" y="5"/>
                  </a:lnTo>
                  <a:lnTo>
                    <a:pt x="37" y="10"/>
                  </a:lnTo>
                  <a:lnTo>
                    <a:pt x="30" y="10"/>
                  </a:lnTo>
                  <a:lnTo>
                    <a:pt x="22" y="10"/>
                  </a:lnTo>
                  <a:lnTo>
                    <a:pt x="18" y="13"/>
                  </a:lnTo>
                  <a:lnTo>
                    <a:pt x="17" y="17"/>
                  </a:lnTo>
                  <a:lnTo>
                    <a:pt x="18" y="22"/>
                  </a:lnTo>
                  <a:lnTo>
                    <a:pt x="20" y="25"/>
                  </a:lnTo>
                  <a:lnTo>
                    <a:pt x="17" y="23"/>
                  </a:lnTo>
                  <a:lnTo>
                    <a:pt x="13" y="22"/>
                  </a:lnTo>
                  <a:lnTo>
                    <a:pt x="10" y="22"/>
                  </a:lnTo>
                  <a:lnTo>
                    <a:pt x="7" y="23"/>
                  </a:lnTo>
                  <a:lnTo>
                    <a:pt x="7" y="27"/>
                  </a:lnTo>
                  <a:lnTo>
                    <a:pt x="8" y="30"/>
                  </a:lnTo>
                  <a:lnTo>
                    <a:pt x="5" y="28"/>
                  </a:lnTo>
                  <a:lnTo>
                    <a:pt x="0" y="25"/>
                  </a:lnTo>
                  <a:close/>
                </a:path>
              </a:pathLst>
            </a:custGeom>
            <a:solidFill>
              <a:srgbClr val="1F1A17"/>
            </a:solidFill>
            <a:ln w="9525">
              <a:noFill/>
              <a:round/>
              <a:headEnd/>
              <a:tailEnd/>
            </a:ln>
          </p:spPr>
          <p:txBody>
            <a:bodyPr/>
            <a:lstStyle/>
            <a:p>
              <a:endParaRPr lang="en-US"/>
            </a:p>
          </p:txBody>
        </p:sp>
        <p:sp>
          <p:nvSpPr>
            <p:cNvPr id="5857" name="Freeform 1761"/>
            <p:cNvSpPr>
              <a:spLocks/>
            </p:cNvSpPr>
            <p:nvPr/>
          </p:nvSpPr>
          <p:spPr bwMode="auto">
            <a:xfrm>
              <a:off x="1127" y="3303"/>
              <a:ext cx="30" cy="44"/>
            </a:xfrm>
            <a:custGeom>
              <a:avLst/>
              <a:gdLst/>
              <a:ahLst/>
              <a:cxnLst>
                <a:cxn ang="0">
                  <a:pos x="9" y="0"/>
                </a:cxn>
                <a:cxn ang="0">
                  <a:pos x="5" y="5"/>
                </a:cxn>
                <a:cxn ang="0">
                  <a:pos x="0" y="14"/>
                </a:cxn>
                <a:cxn ang="0">
                  <a:pos x="2" y="24"/>
                </a:cxn>
                <a:cxn ang="0">
                  <a:pos x="4" y="29"/>
                </a:cxn>
                <a:cxn ang="0">
                  <a:pos x="7" y="25"/>
                </a:cxn>
                <a:cxn ang="0">
                  <a:pos x="12" y="25"/>
                </a:cxn>
                <a:cxn ang="0">
                  <a:pos x="10" y="35"/>
                </a:cxn>
                <a:cxn ang="0">
                  <a:pos x="7" y="44"/>
                </a:cxn>
                <a:cxn ang="0">
                  <a:pos x="10" y="44"/>
                </a:cxn>
                <a:cxn ang="0">
                  <a:pos x="15" y="42"/>
                </a:cxn>
                <a:cxn ang="0">
                  <a:pos x="22" y="40"/>
                </a:cxn>
                <a:cxn ang="0">
                  <a:pos x="27" y="37"/>
                </a:cxn>
                <a:cxn ang="0">
                  <a:pos x="30" y="27"/>
                </a:cxn>
                <a:cxn ang="0">
                  <a:pos x="30" y="24"/>
                </a:cxn>
                <a:cxn ang="0">
                  <a:pos x="27" y="15"/>
                </a:cxn>
                <a:cxn ang="0">
                  <a:pos x="12" y="14"/>
                </a:cxn>
                <a:cxn ang="0">
                  <a:pos x="9" y="0"/>
                </a:cxn>
              </a:cxnLst>
              <a:rect l="0" t="0" r="r" b="b"/>
              <a:pathLst>
                <a:path w="30" h="44">
                  <a:moveTo>
                    <a:pt x="9" y="0"/>
                  </a:moveTo>
                  <a:lnTo>
                    <a:pt x="5" y="5"/>
                  </a:lnTo>
                  <a:lnTo>
                    <a:pt x="0" y="14"/>
                  </a:lnTo>
                  <a:lnTo>
                    <a:pt x="2" y="24"/>
                  </a:lnTo>
                  <a:lnTo>
                    <a:pt x="4" y="29"/>
                  </a:lnTo>
                  <a:lnTo>
                    <a:pt x="7" y="25"/>
                  </a:lnTo>
                  <a:lnTo>
                    <a:pt x="12" y="25"/>
                  </a:lnTo>
                  <a:lnTo>
                    <a:pt x="10" y="35"/>
                  </a:lnTo>
                  <a:lnTo>
                    <a:pt x="7" y="44"/>
                  </a:lnTo>
                  <a:lnTo>
                    <a:pt x="10" y="44"/>
                  </a:lnTo>
                  <a:lnTo>
                    <a:pt x="15" y="42"/>
                  </a:lnTo>
                  <a:lnTo>
                    <a:pt x="22" y="40"/>
                  </a:lnTo>
                  <a:lnTo>
                    <a:pt x="27" y="37"/>
                  </a:lnTo>
                  <a:lnTo>
                    <a:pt x="30" y="27"/>
                  </a:lnTo>
                  <a:lnTo>
                    <a:pt x="30" y="24"/>
                  </a:lnTo>
                  <a:lnTo>
                    <a:pt x="27" y="15"/>
                  </a:lnTo>
                  <a:lnTo>
                    <a:pt x="12" y="14"/>
                  </a:lnTo>
                  <a:lnTo>
                    <a:pt x="9" y="0"/>
                  </a:lnTo>
                  <a:close/>
                </a:path>
              </a:pathLst>
            </a:custGeom>
            <a:solidFill>
              <a:srgbClr val="1F1A17"/>
            </a:solidFill>
            <a:ln w="9525">
              <a:noFill/>
              <a:round/>
              <a:headEnd/>
              <a:tailEnd/>
            </a:ln>
          </p:spPr>
          <p:txBody>
            <a:bodyPr/>
            <a:lstStyle/>
            <a:p>
              <a:endParaRPr lang="en-US"/>
            </a:p>
          </p:txBody>
        </p:sp>
        <p:sp>
          <p:nvSpPr>
            <p:cNvPr id="5858" name="Freeform 1762"/>
            <p:cNvSpPr>
              <a:spLocks/>
            </p:cNvSpPr>
            <p:nvPr/>
          </p:nvSpPr>
          <p:spPr bwMode="auto">
            <a:xfrm>
              <a:off x="1081" y="3271"/>
              <a:ext cx="26" cy="34"/>
            </a:xfrm>
            <a:custGeom>
              <a:avLst/>
              <a:gdLst/>
              <a:ahLst/>
              <a:cxnLst>
                <a:cxn ang="0">
                  <a:pos x="15" y="0"/>
                </a:cxn>
                <a:cxn ang="0">
                  <a:pos x="13" y="7"/>
                </a:cxn>
                <a:cxn ang="0">
                  <a:pos x="8" y="17"/>
                </a:cxn>
                <a:cxn ang="0">
                  <a:pos x="3" y="21"/>
                </a:cxn>
                <a:cxn ang="0">
                  <a:pos x="0" y="22"/>
                </a:cxn>
                <a:cxn ang="0">
                  <a:pos x="5" y="27"/>
                </a:cxn>
                <a:cxn ang="0">
                  <a:pos x="15" y="34"/>
                </a:cxn>
                <a:cxn ang="0">
                  <a:pos x="20" y="32"/>
                </a:cxn>
                <a:cxn ang="0">
                  <a:pos x="20" y="31"/>
                </a:cxn>
                <a:cxn ang="0">
                  <a:pos x="15" y="19"/>
                </a:cxn>
                <a:cxn ang="0">
                  <a:pos x="26" y="12"/>
                </a:cxn>
                <a:cxn ang="0">
                  <a:pos x="15" y="0"/>
                </a:cxn>
              </a:cxnLst>
              <a:rect l="0" t="0" r="r" b="b"/>
              <a:pathLst>
                <a:path w="26" h="34">
                  <a:moveTo>
                    <a:pt x="15" y="0"/>
                  </a:moveTo>
                  <a:lnTo>
                    <a:pt x="13" y="7"/>
                  </a:lnTo>
                  <a:lnTo>
                    <a:pt x="8" y="17"/>
                  </a:lnTo>
                  <a:lnTo>
                    <a:pt x="3" y="21"/>
                  </a:lnTo>
                  <a:lnTo>
                    <a:pt x="0" y="22"/>
                  </a:lnTo>
                  <a:lnTo>
                    <a:pt x="5" y="27"/>
                  </a:lnTo>
                  <a:lnTo>
                    <a:pt x="15" y="34"/>
                  </a:lnTo>
                  <a:lnTo>
                    <a:pt x="20" y="32"/>
                  </a:lnTo>
                  <a:lnTo>
                    <a:pt x="20" y="31"/>
                  </a:lnTo>
                  <a:lnTo>
                    <a:pt x="15" y="19"/>
                  </a:lnTo>
                  <a:lnTo>
                    <a:pt x="26" y="12"/>
                  </a:lnTo>
                  <a:lnTo>
                    <a:pt x="15" y="0"/>
                  </a:lnTo>
                  <a:close/>
                </a:path>
              </a:pathLst>
            </a:custGeom>
            <a:solidFill>
              <a:srgbClr val="1F1A17"/>
            </a:solidFill>
            <a:ln w="9525">
              <a:noFill/>
              <a:round/>
              <a:headEnd/>
              <a:tailEnd/>
            </a:ln>
          </p:spPr>
          <p:txBody>
            <a:bodyPr/>
            <a:lstStyle/>
            <a:p>
              <a:endParaRPr lang="en-US"/>
            </a:p>
          </p:txBody>
        </p:sp>
        <p:sp>
          <p:nvSpPr>
            <p:cNvPr id="5859" name="Freeform 1763"/>
            <p:cNvSpPr>
              <a:spLocks/>
            </p:cNvSpPr>
            <p:nvPr/>
          </p:nvSpPr>
          <p:spPr bwMode="auto">
            <a:xfrm>
              <a:off x="1129" y="3323"/>
              <a:ext cx="102" cy="59"/>
            </a:xfrm>
            <a:custGeom>
              <a:avLst/>
              <a:gdLst/>
              <a:ahLst/>
              <a:cxnLst>
                <a:cxn ang="0">
                  <a:pos x="3" y="17"/>
                </a:cxn>
                <a:cxn ang="0">
                  <a:pos x="0" y="30"/>
                </a:cxn>
                <a:cxn ang="0">
                  <a:pos x="0" y="39"/>
                </a:cxn>
                <a:cxn ang="0">
                  <a:pos x="3" y="49"/>
                </a:cxn>
                <a:cxn ang="0">
                  <a:pos x="5" y="59"/>
                </a:cxn>
                <a:cxn ang="0">
                  <a:pos x="10" y="56"/>
                </a:cxn>
                <a:cxn ang="0">
                  <a:pos x="15" y="50"/>
                </a:cxn>
                <a:cxn ang="0">
                  <a:pos x="17" y="40"/>
                </a:cxn>
                <a:cxn ang="0">
                  <a:pos x="18" y="37"/>
                </a:cxn>
                <a:cxn ang="0">
                  <a:pos x="22" y="40"/>
                </a:cxn>
                <a:cxn ang="0">
                  <a:pos x="27" y="45"/>
                </a:cxn>
                <a:cxn ang="0">
                  <a:pos x="28" y="34"/>
                </a:cxn>
                <a:cxn ang="0">
                  <a:pos x="30" y="27"/>
                </a:cxn>
                <a:cxn ang="0">
                  <a:pos x="35" y="25"/>
                </a:cxn>
                <a:cxn ang="0">
                  <a:pos x="42" y="24"/>
                </a:cxn>
                <a:cxn ang="0">
                  <a:pos x="45" y="19"/>
                </a:cxn>
                <a:cxn ang="0">
                  <a:pos x="47" y="14"/>
                </a:cxn>
                <a:cxn ang="0">
                  <a:pos x="50" y="12"/>
                </a:cxn>
                <a:cxn ang="0">
                  <a:pos x="55" y="12"/>
                </a:cxn>
                <a:cxn ang="0">
                  <a:pos x="55" y="19"/>
                </a:cxn>
                <a:cxn ang="0">
                  <a:pos x="55" y="25"/>
                </a:cxn>
                <a:cxn ang="0">
                  <a:pos x="60" y="17"/>
                </a:cxn>
                <a:cxn ang="0">
                  <a:pos x="65" y="10"/>
                </a:cxn>
                <a:cxn ang="0">
                  <a:pos x="65" y="22"/>
                </a:cxn>
                <a:cxn ang="0">
                  <a:pos x="67" y="32"/>
                </a:cxn>
                <a:cxn ang="0">
                  <a:pos x="69" y="20"/>
                </a:cxn>
                <a:cxn ang="0">
                  <a:pos x="72" y="10"/>
                </a:cxn>
                <a:cxn ang="0">
                  <a:pos x="75" y="30"/>
                </a:cxn>
                <a:cxn ang="0">
                  <a:pos x="79" y="52"/>
                </a:cxn>
                <a:cxn ang="0">
                  <a:pos x="82" y="54"/>
                </a:cxn>
                <a:cxn ang="0">
                  <a:pos x="84" y="52"/>
                </a:cxn>
                <a:cxn ang="0">
                  <a:pos x="85" y="50"/>
                </a:cxn>
                <a:cxn ang="0">
                  <a:pos x="87" y="49"/>
                </a:cxn>
                <a:cxn ang="0">
                  <a:pos x="85" y="40"/>
                </a:cxn>
                <a:cxn ang="0">
                  <a:pos x="84" y="32"/>
                </a:cxn>
                <a:cxn ang="0">
                  <a:pos x="92" y="35"/>
                </a:cxn>
                <a:cxn ang="0">
                  <a:pos x="102" y="35"/>
                </a:cxn>
                <a:cxn ang="0">
                  <a:pos x="94" y="32"/>
                </a:cxn>
                <a:cxn ang="0">
                  <a:pos x="89" y="27"/>
                </a:cxn>
                <a:cxn ang="0">
                  <a:pos x="84" y="20"/>
                </a:cxn>
                <a:cxn ang="0">
                  <a:pos x="79" y="14"/>
                </a:cxn>
                <a:cxn ang="0">
                  <a:pos x="79" y="9"/>
                </a:cxn>
                <a:cxn ang="0">
                  <a:pos x="75" y="4"/>
                </a:cxn>
                <a:cxn ang="0">
                  <a:pos x="72" y="2"/>
                </a:cxn>
                <a:cxn ang="0">
                  <a:pos x="67" y="0"/>
                </a:cxn>
                <a:cxn ang="0">
                  <a:pos x="55" y="0"/>
                </a:cxn>
                <a:cxn ang="0">
                  <a:pos x="49" y="0"/>
                </a:cxn>
                <a:cxn ang="0">
                  <a:pos x="28" y="15"/>
                </a:cxn>
                <a:cxn ang="0">
                  <a:pos x="12" y="30"/>
                </a:cxn>
                <a:cxn ang="0">
                  <a:pos x="8" y="32"/>
                </a:cxn>
                <a:cxn ang="0">
                  <a:pos x="7" y="32"/>
                </a:cxn>
                <a:cxn ang="0">
                  <a:pos x="5" y="30"/>
                </a:cxn>
                <a:cxn ang="0">
                  <a:pos x="3" y="29"/>
                </a:cxn>
                <a:cxn ang="0">
                  <a:pos x="3" y="24"/>
                </a:cxn>
                <a:cxn ang="0">
                  <a:pos x="3" y="17"/>
                </a:cxn>
              </a:cxnLst>
              <a:rect l="0" t="0" r="r" b="b"/>
              <a:pathLst>
                <a:path w="102" h="59">
                  <a:moveTo>
                    <a:pt x="3" y="17"/>
                  </a:moveTo>
                  <a:lnTo>
                    <a:pt x="0" y="30"/>
                  </a:lnTo>
                  <a:lnTo>
                    <a:pt x="0" y="39"/>
                  </a:lnTo>
                  <a:lnTo>
                    <a:pt x="3" y="49"/>
                  </a:lnTo>
                  <a:lnTo>
                    <a:pt x="5" y="59"/>
                  </a:lnTo>
                  <a:lnTo>
                    <a:pt x="10" y="56"/>
                  </a:lnTo>
                  <a:lnTo>
                    <a:pt x="15" y="50"/>
                  </a:lnTo>
                  <a:lnTo>
                    <a:pt x="17" y="40"/>
                  </a:lnTo>
                  <a:lnTo>
                    <a:pt x="18" y="37"/>
                  </a:lnTo>
                  <a:lnTo>
                    <a:pt x="22" y="40"/>
                  </a:lnTo>
                  <a:lnTo>
                    <a:pt x="27" y="45"/>
                  </a:lnTo>
                  <a:lnTo>
                    <a:pt x="28" y="34"/>
                  </a:lnTo>
                  <a:lnTo>
                    <a:pt x="30" y="27"/>
                  </a:lnTo>
                  <a:lnTo>
                    <a:pt x="35" y="25"/>
                  </a:lnTo>
                  <a:lnTo>
                    <a:pt x="42" y="24"/>
                  </a:lnTo>
                  <a:lnTo>
                    <a:pt x="45" y="19"/>
                  </a:lnTo>
                  <a:lnTo>
                    <a:pt x="47" y="14"/>
                  </a:lnTo>
                  <a:lnTo>
                    <a:pt x="50" y="12"/>
                  </a:lnTo>
                  <a:lnTo>
                    <a:pt x="55" y="12"/>
                  </a:lnTo>
                  <a:lnTo>
                    <a:pt x="55" y="19"/>
                  </a:lnTo>
                  <a:lnTo>
                    <a:pt x="55" y="25"/>
                  </a:lnTo>
                  <a:lnTo>
                    <a:pt x="60" y="17"/>
                  </a:lnTo>
                  <a:lnTo>
                    <a:pt x="65" y="10"/>
                  </a:lnTo>
                  <a:lnTo>
                    <a:pt x="65" y="22"/>
                  </a:lnTo>
                  <a:lnTo>
                    <a:pt x="67" y="32"/>
                  </a:lnTo>
                  <a:lnTo>
                    <a:pt x="69" y="20"/>
                  </a:lnTo>
                  <a:lnTo>
                    <a:pt x="72" y="10"/>
                  </a:lnTo>
                  <a:lnTo>
                    <a:pt x="75" y="30"/>
                  </a:lnTo>
                  <a:lnTo>
                    <a:pt x="79" y="52"/>
                  </a:lnTo>
                  <a:lnTo>
                    <a:pt x="82" y="54"/>
                  </a:lnTo>
                  <a:lnTo>
                    <a:pt x="84" y="52"/>
                  </a:lnTo>
                  <a:lnTo>
                    <a:pt x="85" y="50"/>
                  </a:lnTo>
                  <a:lnTo>
                    <a:pt x="87" y="49"/>
                  </a:lnTo>
                  <a:lnTo>
                    <a:pt x="85" y="40"/>
                  </a:lnTo>
                  <a:lnTo>
                    <a:pt x="84" y="32"/>
                  </a:lnTo>
                  <a:lnTo>
                    <a:pt x="92" y="35"/>
                  </a:lnTo>
                  <a:lnTo>
                    <a:pt x="102" y="35"/>
                  </a:lnTo>
                  <a:lnTo>
                    <a:pt x="94" y="32"/>
                  </a:lnTo>
                  <a:lnTo>
                    <a:pt x="89" y="27"/>
                  </a:lnTo>
                  <a:lnTo>
                    <a:pt x="84" y="20"/>
                  </a:lnTo>
                  <a:lnTo>
                    <a:pt x="79" y="14"/>
                  </a:lnTo>
                  <a:lnTo>
                    <a:pt x="79" y="9"/>
                  </a:lnTo>
                  <a:lnTo>
                    <a:pt x="75" y="4"/>
                  </a:lnTo>
                  <a:lnTo>
                    <a:pt x="72" y="2"/>
                  </a:lnTo>
                  <a:lnTo>
                    <a:pt x="67" y="0"/>
                  </a:lnTo>
                  <a:lnTo>
                    <a:pt x="55" y="0"/>
                  </a:lnTo>
                  <a:lnTo>
                    <a:pt x="49" y="0"/>
                  </a:lnTo>
                  <a:lnTo>
                    <a:pt x="28" y="15"/>
                  </a:lnTo>
                  <a:lnTo>
                    <a:pt x="12" y="30"/>
                  </a:lnTo>
                  <a:lnTo>
                    <a:pt x="8" y="32"/>
                  </a:lnTo>
                  <a:lnTo>
                    <a:pt x="7" y="32"/>
                  </a:lnTo>
                  <a:lnTo>
                    <a:pt x="5" y="30"/>
                  </a:lnTo>
                  <a:lnTo>
                    <a:pt x="3" y="29"/>
                  </a:lnTo>
                  <a:lnTo>
                    <a:pt x="3" y="24"/>
                  </a:lnTo>
                  <a:lnTo>
                    <a:pt x="3" y="17"/>
                  </a:lnTo>
                  <a:close/>
                </a:path>
              </a:pathLst>
            </a:custGeom>
            <a:solidFill>
              <a:srgbClr val="1F1A17"/>
            </a:solidFill>
            <a:ln w="9525">
              <a:noFill/>
              <a:round/>
              <a:headEnd/>
              <a:tailEnd/>
            </a:ln>
          </p:spPr>
          <p:txBody>
            <a:bodyPr/>
            <a:lstStyle/>
            <a:p>
              <a:endParaRPr lang="en-US"/>
            </a:p>
          </p:txBody>
        </p:sp>
        <p:sp>
          <p:nvSpPr>
            <p:cNvPr id="5860" name="Freeform 1764"/>
            <p:cNvSpPr>
              <a:spLocks/>
            </p:cNvSpPr>
            <p:nvPr/>
          </p:nvSpPr>
          <p:spPr bwMode="auto">
            <a:xfrm>
              <a:off x="1124" y="3404"/>
              <a:ext cx="17" cy="16"/>
            </a:xfrm>
            <a:custGeom>
              <a:avLst/>
              <a:gdLst/>
              <a:ahLst/>
              <a:cxnLst>
                <a:cxn ang="0">
                  <a:pos x="0" y="16"/>
                </a:cxn>
                <a:cxn ang="0">
                  <a:pos x="0" y="13"/>
                </a:cxn>
                <a:cxn ang="0">
                  <a:pos x="3" y="6"/>
                </a:cxn>
                <a:cxn ang="0">
                  <a:pos x="5" y="3"/>
                </a:cxn>
                <a:cxn ang="0">
                  <a:pos x="7" y="1"/>
                </a:cxn>
                <a:cxn ang="0">
                  <a:pos x="8" y="0"/>
                </a:cxn>
                <a:cxn ang="0">
                  <a:pos x="10" y="0"/>
                </a:cxn>
                <a:cxn ang="0">
                  <a:pos x="15" y="10"/>
                </a:cxn>
                <a:cxn ang="0">
                  <a:pos x="17" y="16"/>
                </a:cxn>
                <a:cxn ang="0">
                  <a:pos x="13" y="15"/>
                </a:cxn>
                <a:cxn ang="0">
                  <a:pos x="7" y="15"/>
                </a:cxn>
                <a:cxn ang="0">
                  <a:pos x="2" y="16"/>
                </a:cxn>
                <a:cxn ang="0">
                  <a:pos x="0" y="16"/>
                </a:cxn>
              </a:cxnLst>
              <a:rect l="0" t="0" r="r" b="b"/>
              <a:pathLst>
                <a:path w="17" h="16">
                  <a:moveTo>
                    <a:pt x="0" y="16"/>
                  </a:moveTo>
                  <a:lnTo>
                    <a:pt x="0" y="13"/>
                  </a:lnTo>
                  <a:lnTo>
                    <a:pt x="3" y="6"/>
                  </a:lnTo>
                  <a:lnTo>
                    <a:pt x="5" y="3"/>
                  </a:lnTo>
                  <a:lnTo>
                    <a:pt x="7" y="1"/>
                  </a:lnTo>
                  <a:lnTo>
                    <a:pt x="8" y="0"/>
                  </a:lnTo>
                  <a:lnTo>
                    <a:pt x="10" y="0"/>
                  </a:lnTo>
                  <a:lnTo>
                    <a:pt x="15" y="10"/>
                  </a:lnTo>
                  <a:lnTo>
                    <a:pt x="17" y="16"/>
                  </a:lnTo>
                  <a:lnTo>
                    <a:pt x="13" y="15"/>
                  </a:lnTo>
                  <a:lnTo>
                    <a:pt x="7" y="15"/>
                  </a:lnTo>
                  <a:lnTo>
                    <a:pt x="2" y="16"/>
                  </a:lnTo>
                  <a:lnTo>
                    <a:pt x="0" y="16"/>
                  </a:lnTo>
                  <a:close/>
                </a:path>
              </a:pathLst>
            </a:custGeom>
            <a:solidFill>
              <a:srgbClr val="1F1A17"/>
            </a:solidFill>
            <a:ln w="9525">
              <a:noFill/>
              <a:round/>
              <a:headEnd/>
              <a:tailEnd/>
            </a:ln>
          </p:spPr>
          <p:txBody>
            <a:bodyPr/>
            <a:lstStyle/>
            <a:p>
              <a:endParaRPr lang="en-US"/>
            </a:p>
          </p:txBody>
        </p:sp>
        <p:sp>
          <p:nvSpPr>
            <p:cNvPr id="5861" name="Freeform 1765"/>
            <p:cNvSpPr>
              <a:spLocks/>
            </p:cNvSpPr>
            <p:nvPr/>
          </p:nvSpPr>
          <p:spPr bwMode="auto">
            <a:xfrm>
              <a:off x="1069" y="3358"/>
              <a:ext cx="27" cy="34"/>
            </a:xfrm>
            <a:custGeom>
              <a:avLst/>
              <a:gdLst/>
              <a:ahLst/>
              <a:cxnLst>
                <a:cxn ang="0">
                  <a:pos x="8" y="0"/>
                </a:cxn>
                <a:cxn ang="0">
                  <a:pos x="5" y="4"/>
                </a:cxn>
                <a:cxn ang="0">
                  <a:pos x="0" y="12"/>
                </a:cxn>
                <a:cxn ang="0">
                  <a:pos x="7" y="26"/>
                </a:cxn>
                <a:cxn ang="0">
                  <a:pos x="12" y="34"/>
                </a:cxn>
                <a:cxn ang="0">
                  <a:pos x="12" y="19"/>
                </a:cxn>
                <a:cxn ang="0">
                  <a:pos x="20" y="34"/>
                </a:cxn>
                <a:cxn ang="0">
                  <a:pos x="22" y="31"/>
                </a:cxn>
                <a:cxn ang="0">
                  <a:pos x="22" y="24"/>
                </a:cxn>
                <a:cxn ang="0">
                  <a:pos x="22" y="12"/>
                </a:cxn>
                <a:cxn ang="0">
                  <a:pos x="25" y="5"/>
                </a:cxn>
                <a:cxn ang="0">
                  <a:pos x="27" y="4"/>
                </a:cxn>
                <a:cxn ang="0">
                  <a:pos x="10" y="9"/>
                </a:cxn>
                <a:cxn ang="0">
                  <a:pos x="8" y="0"/>
                </a:cxn>
              </a:cxnLst>
              <a:rect l="0" t="0" r="r" b="b"/>
              <a:pathLst>
                <a:path w="27" h="34">
                  <a:moveTo>
                    <a:pt x="8" y="0"/>
                  </a:moveTo>
                  <a:lnTo>
                    <a:pt x="5" y="4"/>
                  </a:lnTo>
                  <a:lnTo>
                    <a:pt x="0" y="12"/>
                  </a:lnTo>
                  <a:lnTo>
                    <a:pt x="7" y="26"/>
                  </a:lnTo>
                  <a:lnTo>
                    <a:pt x="12" y="34"/>
                  </a:lnTo>
                  <a:lnTo>
                    <a:pt x="12" y="19"/>
                  </a:lnTo>
                  <a:lnTo>
                    <a:pt x="20" y="34"/>
                  </a:lnTo>
                  <a:lnTo>
                    <a:pt x="22" y="31"/>
                  </a:lnTo>
                  <a:lnTo>
                    <a:pt x="22" y="24"/>
                  </a:lnTo>
                  <a:lnTo>
                    <a:pt x="22" y="12"/>
                  </a:lnTo>
                  <a:lnTo>
                    <a:pt x="25" y="5"/>
                  </a:lnTo>
                  <a:lnTo>
                    <a:pt x="27" y="4"/>
                  </a:lnTo>
                  <a:lnTo>
                    <a:pt x="10" y="9"/>
                  </a:lnTo>
                  <a:lnTo>
                    <a:pt x="8" y="0"/>
                  </a:lnTo>
                  <a:close/>
                </a:path>
              </a:pathLst>
            </a:custGeom>
            <a:solidFill>
              <a:srgbClr val="1F1A17"/>
            </a:solidFill>
            <a:ln w="9525">
              <a:noFill/>
              <a:round/>
              <a:headEnd/>
              <a:tailEnd/>
            </a:ln>
          </p:spPr>
          <p:txBody>
            <a:bodyPr/>
            <a:lstStyle/>
            <a:p>
              <a:endParaRPr lang="en-US"/>
            </a:p>
          </p:txBody>
        </p:sp>
        <p:sp>
          <p:nvSpPr>
            <p:cNvPr id="5862" name="Freeform 1766"/>
            <p:cNvSpPr>
              <a:spLocks/>
            </p:cNvSpPr>
            <p:nvPr/>
          </p:nvSpPr>
          <p:spPr bwMode="auto">
            <a:xfrm>
              <a:off x="980" y="3307"/>
              <a:ext cx="50" cy="23"/>
            </a:xfrm>
            <a:custGeom>
              <a:avLst/>
              <a:gdLst/>
              <a:ahLst/>
              <a:cxnLst>
                <a:cxn ang="0">
                  <a:pos x="0" y="1"/>
                </a:cxn>
                <a:cxn ang="0">
                  <a:pos x="4" y="0"/>
                </a:cxn>
                <a:cxn ang="0">
                  <a:pos x="14" y="1"/>
                </a:cxn>
                <a:cxn ang="0">
                  <a:pos x="29" y="8"/>
                </a:cxn>
                <a:cxn ang="0">
                  <a:pos x="35" y="11"/>
                </a:cxn>
                <a:cxn ang="0">
                  <a:pos x="35" y="0"/>
                </a:cxn>
                <a:cxn ang="0">
                  <a:pos x="37" y="0"/>
                </a:cxn>
                <a:cxn ang="0">
                  <a:pos x="42" y="0"/>
                </a:cxn>
                <a:cxn ang="0">
                  <a:pos x="49" y="6"/>
                </a:cxn>
                <a:cxn ang="0">
                  <a:pos x="50" y="10"/>
                </a:cxn>
                <a:cxn ang="0">
                  <a:pos x="49" y="23"/>
                </a:cxn>
                <a:cxn ang="0">
                  <a:pos x="45" y="8"/>
                </a:cxn>
                <a:cxn ang="0">
                  <a:pos x="44" y="11"/>
                </a:cxn>
                <a:cxn ang="0">
                  <a:pos x="35" y="16"/>
                </a:cxn>
                <a:cxn ang="0">
                  <a:pos x="20" y="16"/>
                </a:cxn>
                <a:cxn ang="0">
                  <a:pos x="12" y="15"/>
                </a:cxn>
                <a:cxn ang="0">
                  <a:pos x="9" y="3"/>
                </a:cxn>
                <a:cxn ang="0">
                  <a:pos x="0" y="1"/>
                </a:cxn>
              </a:cxnLst>
              <a:rect l="0" t="0" r="r" b="b"/>
              <a:pathLst>
                <a:path w="50" h="23">
                  <a:moveTo>
                    <a:pt x="0" y="1"/>
                  </a:moveTo>
                  <a:lnTo>
                    <a:pt x="4" y="0"/>
                  </a:lnTo>
                  <a:lnTo>
                    <a:pt x="14" y="1"/>
                  </a:lnTo>
                  <a:lnTo>
                    <a:pt x="29" y="8"/>
                  </a:lnTo>
                  <a:lnTo>
                    <a:pt x="35" y="11"/>
                  </a:lnTo>
                  <a:lnTo>
                    <a:pt x="35" y="0"/>
                  </a:lnTo>
                  <a:lnTo>
                    <a:pt x="37" y="0"/>
                  </a:lnTo>
                  <a:lnTo>
                    <a:pt x="42" y="0"/>
                  </a:lnTo>
                  <a:lnTo>
                    <a:pt x="49" y="6"/>
                  </a:lnTo>
                  <a:lnTo>
                    <a:pt x="50" y="10"/>
                  </a:lnTo>
                  <a:lnTo>
                    <a:pt x="49" y="23"/>
                  </a:lnTo>
                  <a:lnTo>
                    <a:pt x="45" y="8"/>
                  </a:lnTo>
                  <a:lnTo>
                    <a:pt x="44" y="11"/>
                  </a:lnTo>
                  <a:lnTo>
                    <a:pt x="35" y="16"/>
                  </a:lnTo>
                  <a:lnTo>
                    <a:pt x="20" y="16"/>
                  </a:lnTo>
                  <a:lnTo>
                    <a:pt x="12" y="15"/>
                  </a:lnTo>
                  <a:lnTo>
                    <a:pt x="9" y="3"/>
                  </a:lnTo>
                  <a:lnTo>
                    <a:pt x="0" y="1"/>
                  </a:lnTo>
                  <a:close/>
                </a:path>
              </a:pathLst>
            </a:custGeom>
            <a:solidFill>
              <a:srgbClr val="1F1A17"/>
            </a:solidFill>
            <a:ln w="9525">
              <a:noFill/>
              <a:round/>
              <a:headEnd/>
              <a:tailEnd/>
            </a:ln>
          </p:spPr>
          <p:txBody>
            <a:bodyPr/>
            <a:lstStyle/>
            <a:p>
              <a:endParaRPr lang="en-US"/>
            </a:p>
          </p:txBody>
        </p:sp>
        <p:sp>
          <p:nvSpPr>
            <p:cNvPr id="5863" name="Freeform 1767"/>
            <p:cNvSpPr>
              <a:spLocks/>
            </p:cNvSpPr>
            <p:nvPr/>
          </p:nvSpPr>
          <p:spPr bwMode="auto">
            <a:xfrm>
              <a:off x="980" y="3343"/>
              <a:ext cx="40" cy="39"/>
            </a:xfrm>
            <a:custGeom>
              <a:avLst/>
              <a:gdLst/>
              <a:ahLst/>
              <a:cxnLst>
                <a:cxn ang="0">
                  <a:pos x="0" y="0"/>
                </a:cxn>
                <a:cxn ang="0">
                  <a:pos x="10" y="5"/>
                </a:cxn>
                <a:cxn ang="0">
                  <a:pos x="22" y="12"/>
                </a:cxn>
                <a:cxn ang="0">
                  <a:pos x="27" y="19"/>
                </a:cxn>
                <a:cxn ang="0">
                  <a:pos x="34" y="22"/>
                </a:cxn>
                <a:cxn ang="0">
                  <a:pos x="39" y="30"/>
                </a:cxn>
                <a:cxn ang="0">
                  <a:pos x="40" y="37"/>
                </a:cxn>
                <a:cxn ang="0">
                  <a:pos x="39" y="39"/>
                </a:cxn>
                <a:cxn ang="0">
                  <a:pos x="37" y="39"/>
                </a:cxn>
                <a:cxn ang="0">
                  <a:pos x="34" y="39"/>
                </a:cxn>
                <a:cxn ang="0">
                  <a:pos x="32" y="36"/>
                </a:cxn>
                <a:cxn ang="0">
                  <a:pos x="29" y="30"/>
                </a:cxn>
                <a:cxn ang="0">
                  <a:pos x="25" y="27"/>
                </a:cxn>
                <a:cxn ang="0">
                  <a:pos x="24" y="30"/>
                </a:cxn>
                <a:cxn ang="0">
                  <a:pos x="24" y="32"/>
                </a:cxn>
                <a:cxn ang="0">
                  <a:pos x="22" y="34"/>
                </a:cxn>
                <a:cxn ang="0">
                  <a:pos x="19" y="34"/>
                </a:cxn>
                <a:cxn ang="0">
                  <a:pos x="17" y="29"/>
                </a:cxn>
                <a:cxn ang="0">
                  <a:pos x="15" y="25"/>
                </a:cxn>
                <a:cxn ang="0">
                  <a:pos x="14" y="22"/>
                </a:cxn>
                <a:cxn ang="0">
                  <a:pos x="10" y="19"/>
                </a:cxn>
                <a:cxn ang="0">
                  <a:pos x="10" y="15"/>
                </a:cxn>
                <a:cxn ang="0">
                  <a:pos x="12" y="10"/>
                </a:cxn>
                <a:cxn ang="0">
                  <a:pos x="5" y="5"/>
                </a:cxn>
                <a:cxn ang="0">
                  <a:pos x="0" y="0"/>
                </a:cxn>
              </a:cxnLst>
              <a:rect l="0" t="0" r="r" b="b"/>
              <a:pathLst>
                <a:path w="40" h="39">
                  <a:moveTo>
                    <a:pt x="0" y="0"/>
                  </a:moveTo>
                  <a:lnTo>
                    <a:pt x="10" y="5"/>
                  </a:lnTo>
                  <a:lnTo>
                    <a:pt x="22" y="12"/>
                  </a:lnTo>
                  <a:lnTo>
                    <a:pt x="27" y="19"/>
                  </a:lnTo>
                  <a:lnTo>
                    <a:pt x="34" y="22"/>
                  </a:lnTo>
                  <a:lnTo>
                    <a:pt x="39" y="30"/>
                  </a:lnTo>
                  <a:lnTo>
                    <a:pt x="40" y="37"/>
                  </a:lnTo>
                  <a:lnTo>
                    <a:pt x="39" y="39"/>
                  </a:lnTo>
                  <a:lnTo>
                    <a:pt x="37" y="39"/>
                  </a:lnTo>
                  <a:lnTo>
                    <a:pt x="34" y="39"/>
                  </a:lnTo>
                  <a:lnTo>
                    <a:pt x="32" y="36"/>
                  </a:lnTo>
                  <a:lnTo>
                    <a:pt x="29" y="30"/>
                  </a:lnTo>
                  <a:lnTo>
                    <a:pt x="25" y="27"/>
                  </a:lnTo>
                  <a:lnTo>
                    <a:pt x="24" y="30"/>
                  </a:lnTo>
                  <a:lnTo>
                    <a:pt x="24" y="32"/>
                  </a:lnTo>
                  <a:lnTo>
                    <a:pt x="22" y="34"/>
                  </a:lnTo>
                  <a:lnTo>
                    <a:pt x="19" y="34"/>
                  </a:lnTo>
                  <a:lnTo>
                    <a:pt x="17" y="29"/>
                  </a:lnTo>
                  <a:lnTo>
                    <a:pt x="15" y="25"/>
                  </a:lnTo>
                  <a:lnTo>
                    <a:pt x="14" y="22"/>
                  </a:lnTo>
                  <a:lnTo>
                    <a:pt x="10" y="19"/>
                  </a:lnTo>
                  <a:lnTo>
                    <a:pt x="10" y="15"/>
                  </a:lnTo>
                  <a:lnTo>
                    <a:pt x="12" y="10"/>
                  </a:lnTo>
                  <a:lnTo>
                    <a:pt x="5" y="5"/>
                  </a:lnTo>
                  <a:lnTo>
                    <a:pt x="0" y="0"/>
                  </a:lnTo>
                  <a:close/>
                </a:path>
              </a:pathLst>
            </a:custGeom>
            <a:solidFill>
              <a:srgbClr val="1F1A17"/>
            </a:solidFill>
            <a:ln w="9525">
              <a:noFill/>
              <a:round/>
              <a:headEnd/>
              <a:tailEnd/>
            </a:ln>
          </p:spPr>
          <p:txBody>
            <a:bodyPr/>
            <a:lstStyle/>
            <a:p>
              <a:endParaRPr lang="en-US"/>
            </a:p>
          </p:txBody>
        </p:sp>
        <p:sp>
          <p:nvSpPr>
            <p:cNvPr id="5864" name="Freeform 1768"/>
            <p:cNvSpPr>
              <a:spLocks/>
            </p:cNvSpPr>
            <p:nvPr/>
          </p:nvSpPr>
          <p:spPr bwMode="auto">
            <a:xfrm>
              <a:off x="1032" y="3347"/>
              <a:ext cx="32" cy="21"/>
            </a:xfrm>
            <a:custGeom>
              <a:avLst/>
              <a:gdLst/>
              <a:ahLst/>
              <a:cxnLst>
                <a:cxn ang="0">
                  <a:pos x="5" y="0"/>
                </a:cxn>
                <a:cxn ang="0">
                  <a:pos x="0" y="3"/>
                </a:cxn>
                <a:cxn ang="0">
                  <a:pos x="0" y="13"/>
                </a:cxn>
                <a:cxn ang="0">
                  <a:pos x="5" y="16"/>
                </a:cxn>
                <a:cxn ang="0">
                  <a:pos x="14" y="21"/>
                </a:cxn>
                <a:cxn ang="0">
                  <a:pos x="25" y="20"/>
                </a:cxn>
                <a:cxn ang="0">
                  <a:pos x="32" y="16"/>
                </a:cxn>
                <a:cxn ang="0">
                  <a:pos x="27" y="16"/>
                </a:cxn>
                <a:cxn ang="0">
                  <a:pos x="17" y="15"/>
                </a:cxn>
                <a:cxn ang="0">
                  <a:pos x="9" y="6"/>
                </a:cxn>
                <a:cxn ang="0">
                  <a:pos x="5" y="0"/>
                </a:cxn>
              </a:cxnLst>
              <a:rect l="0" t="0" r="r" b="b"/>
              <a:pathLst>
                <a:path w="32" h="21">
                  <a:moveTo>
                    <a:pt x="5" y="0"/>
                  </a:moveTo>
                  <a:lnTo>
                    <a:pt x="0" y="3"/>
                  </a:lnTo>
                  <a:lnTo>
                    <a:pt x="0" y="13"/>
                  </a:lnTo>
                  <a:lnTo>
                    <a:pt x="5" y="16"/>
                  </a:lnTo>
                  <a:lnTo>
                    <a:pt x="14" y="21"/>
                  </a:lnTo>
                  <a:lnTo>
                    <a:pt x="25" y="20"/>
                  </a:lnTo>
                  <a:lnTo>
                    <a:pt x="32" y="16"/>
                  </a:lnTo>
                  <a:lnTo>
                    <a:pt x="27" y="16"/>
                  </a:lnTo>
                  <a:lnTo>
                    <a:pt x="17" y="15"/>
                  </a:lnTo>
                  <a:lnTo>
                    <a:pt x="9" y="6"/>
                  </a:lnTo>
                  <a:lnTo>
                    <a:pt x="5" y="0"/>
                  </a:lnTo>
                  <a:close/>
                </a:path>
              </a:pathLst>
            </a:custGeom>
            <a:solidFill>
              <a:srgbClr val="1F1A17"/>
            </a:solidFill>
            <a:ln w="9525">
              <a:noFill/>
              <a:round/>
              <a:headEnd/>
              <a:tailEnd/>
            </a:ln>
          </p:spPr>
          <p:txBody>
            <a:bodyPr/>
            <a:lstStyle/>
            <a:p>
              <a:endParaRPr lang="en-US"/>
            </a:p>
          </p:txBody>
        </p:sp>
        <p:sp>
          <p:nvSpPr>
            <p:cNvPr id="5865" name="Freeform 1769"/>
            <p:cNvSpPr>
              <a:spLocks/>
            </p:cNvSpPr>
            <p:nvPr/>
          </p:nvSpPr>
          <p:spPr bwMode="auto">
            <a:xfrm>
              <a:off x="1111" y="3271"/>
              <a:ext cx="26" cy="22"/>
            </a:xfrm>
            <a:custGeom>
              <a:avLst/>
              <a:gdLst/>
              <a:ahLst/>
              <a:cxnLst>
                <a:cxn ang="0">
                  <a:pos x="0" y="9"/>
                </a:cxn>
                <a:cxn ang="0">
                  <a:pos x="1" y="7"/>
                </a:cxn>
                <a:cxn ang="0">
                  <a:pos x="5" y="4"/>
                </a:cxn>
                <a:cxn ang="0">
                  <a:pos x="10" y="0"/>
                </a:cxn>
                <a:cxn ang="0">
                  <a:pos x="15" y="0"/>
                </a:cxn>
                <a:cxn ang="0">
                  <a:pos x="20" y="2"/>
                </a:cxn>
                <a:cxn ang="0">
                  <a:pos x="23" y="7"/>
                </a:cxn>
                <a:cxn ang="0">
                  <a:pos x="25" y="11"/>
                </a:cxn>
                <a:cxn ang="0">
                  <a:pos x="25" y="14"/>
                </a:cxn>
                <a:cxn ang="0">
                  <a:pos x="26" y="22"/>
                </a:cxn>
                <a:cxn ang="0">
                  <a:pos x="25" y="22"/>
                </a:cxn>
                <a:cxn ang="0">
                  <a:pos x="20" y="7"/>
                </a:cxn>
                <a:cxn ang="0">
                  <a:pos x="13" y="17"/>
                </a:cxn>
                <a:cxn ang="0">
                  <a:pos x="11" y="5"/>
                </a:cxn>
                <a:cxn ang="0">
                  <a:pos x="0" y="9"/>
                </a:cxn>
              </a:cxnLst>
              <a:rect l="0" t="0" r="r" b="b"/>
              <a:pathLst>
                <a:path w="26" h="22">
                  <a:moveTo>
                    <a:pt x="0" y="9"/>
                  </a:moveTo>
                  <a:lnTo>
                    <a:pt x="1" y="7"/>
                  </a:lnTo>
                  <a:lnTo>
                    <a:pt x="5" y="4"/>
                  </a:lnTo>
                  <a:lnTo>
                    <a:pt x="10" y="0"/>
                  </a:lnTo>
                  <a:lnTo>
                    <a:pt x="15" y="0"/>
                  </a:lnTo>
                  <a:lnTo>
                    <a:pt x="20" y="2"/>
                  </a:lnTo>
                  <a:lnTo>
                    <a:pt x="23" y="7"/>
                  </a:lnTo>
                  <a:lnTo>
                    <a:pt x="25" y="11"/>
                  </a:lnTo>
                  <a:lnTo>
                    <a:pt x="25" y="14"/>
                  </a:lnTo>
                  <a:lnTo>
                    <a:pt x="26" y="22"/>
                  </a:lnTo>
                  <a:lnTo>
                    <a:pt x="25" y="22"/>
                  </a:lnTo>
                  <a:lnTo>
                    <a:pt x="20" y="7"/>
                  </a:lnTo>
                  <a:lnTo>
                    <a:pt x="13" y="17"/>
                  </a:lnTo>
                  <a:lnTo>
                    <a:pt x="11" y="5"/>
                  </a:lnTo>
                  <a:lnTo>
                    <a:pt x="0" y="9"/>
                  </a:lnTo>
                  <a:close/>
                </a:path>
              </a:pathLst>
            </a:custGeom>
            <a:solidFill>
              <a:srgbClr val="1F1A17"/>
            </a:solidFill>
            <a:ln w="9525">
              <a:noFill/>
              <a:round/>
              <a:headEnd/>
              <a:tailEnd/>
            </a:ln>
          </p:spPr>
          <p:txBody>
            <a:bodyPr/>
            <a:lstStyle/>
            <a:p>
              <a:endParaRPr lang="en-US"/>
            </a:p>
          </p:txBody>
        </p:sp>
        <p:sp>
          <p:nvSpPr>
            <p:cNvPr id="5866" name="Freeform 1770"/>
            <p:cNvSpPr>
              <a:spLocks/>
            </p:cNvSpPr>
            <p:nvPr/>
          </p:nvSpPr>
          <p:spPr bwMode="auto">
            <a:xfrm>
              <a:off x="1051" y="3325"/>
              <a:ext cx="33" cy="27"/>
            </a:xfrm>
            <a:custGeom>
              <a:avLst/>
              <a:gdLst/>
              <a:ahLst/>
              <a:cxnLst>
                <a:cxn ang="0">
                  <a:pos x="0" y="27"/>
                </a:cxn>
                <a:cxn ang="0">
                  <a:pos x="1" y="22"/>
                </a:cxn>
                <a:cxn ang="0">
                  <a:pos x="5" y="18"/>
                </a:cxn>
                <a:cxn ang="0">
                  <a:pos x="8" y="15"/>
                </a:cxn>
                <a:cxn ang="0">
                  <a:pos x="11" y="15"/>
                </a:cxn>
                <a:cxn ang="0">
                  <a:pos x="6" y="13"/>
                </a:cxn>
                <a:cxn ang="0">
                  <a:pos x="3" y="13"/>
                </a:cxn>
                <a:cxn ang="0">
                  <a:pos x="6" y="12"/>
                </a:cxn>
                <a:cxn ang="0">
                  <a:pos x="11" y="12"/>
                </a:cxn>
                <a:cxn ang="0">
                  <a:pos x="15" y="12"/>
                </a:cxn>
                <a:cxn ang="0">
                  <a:pos x="20" y="13"/>
                </a:cxn>
                <a:cxn ang="0">
                  <a:pos x="18" y="8"/>
                </a:cxn>
                <a:cxn ang="0">
                  <a:pos x="18" y="3"/>
                </a:cxn>
                <a:cxn ang="0">
                  <a:pos x="20" y="2"/>
                </a:cxn>
                <a:cxn ang="0">
                  <a:pos x="21" y="0"/>
                </a:cxn>
                <a:cxn ang="0">
                  <a:pos x="28" y="0"/>
                </a:cxn>
                <a:cxn ang="0">
                  <a:pos x="33" y="2"/>
                </a:cxn>
                <a:cxn ang="0">
                  <a:pos x="30" y="8"/>
                </a:cxn>
                <a:cxn ang="0">
                  <a:pos x="26" y="15"/>
                </a:cxn>
                <a:cxn ang="0">
                  <a:pos x="20" y="15"/>
                </a:cxn>
                <a:cxn ang="0">
                  <a:pos x="13" y="18"/>
                </a:cxn>
                <a:cxn ang="0">
                  <a:pos x="6" y="22"/>
                </a:cxn>
                <a:cxn ang="0">
                  <a:pos x="0" y="27"/>
                </a:cxn>
              </a:cxnLst>
              <a:rect l="0" t="0" r="r" b="b"/>
              <a:pathLst>
                <a:path w="33" h="27">
                  <a:moveTo>
                    <a:pt x="0" y="27"/>
                  </a:moveTo>
                  <a:lnTo>
                    <a:pt x="1" y="22"/>
                  </a:lnTo>
                  <a:lnTo>
                    <a:pt x="5" y="18"/>
                  </a:lnTo>
                  <a:lnTo>
                    <a:pt x="8" y="15"/>
                  </a:lnTo>
                  <a:lnTo>
                    <a:pt x="11" y="15"/>
                  </a:lnTo>
                  <a:lnTo>
                    <a:pt x="6" y="13"/>
                  </a:lnTo>
                  <a:lnTo>
                    <a:pt x="3" y="13"/>
                  </a:lnTo>
                  <a:lnTo>
                    <a:pt x="6" y="12"/>
                  </a:lnTo>
                  <a:lnTo>
                    <a:pt x="11" y="12"/>
                  </a:lnTo>
                  <a:lnTo>
                    <a:pt x="15" y="12"/>
                  </a:lnTo>
                  <a:lnTo>
                    <a:pt x="20" y="13"/>
                  </a:lnTo>
                  <a:lnTo>
                    <a:pt x="18" y="8"/>
                  </a:lnTo>
                  <a:lnTo>
                    <a:pt x="18" y="3"/>
                  </a:lnTo>
                  <a:lnTo>
                    <a:pt x="20" y="2"/>
                  </a:lnTo>
                  <a:lnTo>
                    <a:pt x="21" y="0"/>
                  </a:lnTo>
                  <a:lnTo>
                    <a:pt x="28" y="0"/>
                  </a:lnTo>
                  <a:lnTo>
                    <a:pt x="33" y="2"/>
                  </a:lnTo>
                  <a:lnTo>
                    <a:pt x="30" y="8"/>
                  </a:lnTo>
                  <a:lnTo>
                    <a:pt x="26" y="15"/>
                  </a:lnTo>
                  <a:lnTo>
                    <a:pt x="20" y="15"/>
                  </a:lnTo>
                  <a:lnTo>
                    <a:pt x="13" y="18"/>
                  </a:lnTo>
                  <a:lnTo>
                    <a:pt x="6" y="22"/>
                  </a:lnTo>
                  <a:lnTo>
                    <a:pt x="0" y="27"/>
                  </a:lnTo>
                  <a:close/>
                </a:path>
              </a:pathLst>
            </a:custGeom>
            <a:solidFill>
              <a:srgbClr val="1F1A17"/>
            </a:solidFill>
            <a:ln w="9525">
              <a:noFill/>
              <a:round/>
              <a:headEnd/>
              <a:tailEnd/>
            </a:ln>
          </p:spPr>
          <p:txBody>
            <a:bodyPr/>
            <a:lstStyle/>
            <a:p>
              <a:endParaRPr lang="en-US"/>
            </a:p>
          </p:txBody>
        </p:sp>
        <p:sp>
          <p:nvSpPr>
            <p:cNvPr id="5867" name="Freeform 1771"/>
            <p:cNvSpPr>
              <a:spLocks/>
            </p:cNvSpPr>
            <p:nvPr/>
          </p:nvSpPr>
          <p:spPr bwMode="auto">
            <a:xfrm>
              <a:off x="1111" y="3307"/>
              <a:ext cx="13" cy="13"/>
            </a:xfrm>
            <a:custGeom>
              <a:avLst/>
              <a:gdLst/>
              <a:ahLst/>
              <a:cxnLst>
                <a:cxn ang="0">
                  <a:pos x="0" y="13"/>
                </a:cxn>
                <a:cxn ang="0">
                  <a:pos x="0" y="8"/>
                </a:cxn>
                <a:cxn ang="0">
                  <a:pos x="0" y="3"/>
                </a:cxn>
                <a:cxn ang="0">
                  <a:pos x="1" y="1"/>
                </a:cxn>
                <a:cxn ang="0">
                  <a:pos x="5" y="0"/>
                </a:cxn>
                <a:cxn ang="0">
                  <a:pos x="6" y="1"/>
                </a:cxn>
                <a:cxn ang="0">
                  <a:pos x="10" y="3"/>
                </a:cxn>
                <a:cxn ang="0">
                  <a:pos x="13" y="8"/>
                </a:cxn>
                <a:cxn ang="0">
                  <a:pos x="13" y="11"/>
                </a:cxn>
                <a:cxn ang="0">
                  <a:pos x="0" y="13"/>
                </a:cxn>
              </a:cxnLst>
              <a:rect l="0" t="0" r="r" b="b"/>
              <a:pathLst>
                <a:path w="13" h="13">
                  <a:moveTo>
                    <a:pt x="0" y="13"/>
                  </a:moveTo>
                  <a:lnTo>
                    <a:pt x="0" y="8"/>
                  </a:lnTo>
                  <a:lnTo>
                    <a:pt x="0" y="3"/>
                  </a:lnTo>
                  <a:lnTo>
                    <a:pt x="1" y="1"/>
                  </a:lnTo>
                  <a:lnTo>
                    <a:pt x="5" y="0"/>
                  </a:lnTo>
                  <a:lnTo>
                    <a:pt x="6" y="1"/>
                  </a:lnTo>
                  <a:lnTo>
                    <a:pt x="10" y="3"/>
                  </a:lnTo>
                  <a:lnTo>
                    <a:pt x="13" y="8"/>
                  </a:lnTo>
                  <a:lnTo>
                    <a:pt x="13" y="11"/>
                  </a:lnTo>
                  <a:lnTo>
                    <a:pt x="0" y="13"/>
                  </a:lnTo>
                  <a:close/>
                </a:path>
              </a:pathLst>
            </a:custGeom>
            <a:solidFill>
              <a:srgbClr val="1F1A17"/>
            </a:solidFill>
            <a:ln w="9525">
              <a:noFill/>
              <a:round/>
              <a:headEnd/>
              <a:tailEnd/>
            </a:ln>
          </p:spPr>
          <p:txBody>
            <a:bodyPr/>
            <a:lstStyle/>
            <a:p>
              <a:endParaRPr lang="en-US"/>
            </a:p>
          </p:txBody>
        </p:sp>
        <p:sp>
          <p:nvSpPr>
            <p:cNvPr id="5868" name="Freeform 1772"/>
            <p:cNvSpPr>
              <a:spLocks/>
            </p:cNvSpPr>
            <p:nvPr/>
          </p:nvSpPr>
          <p:spPr bwMode="auto">
            <a:xfrm>
              <a:off x="962" y="3390"/>
              <a:ext cx="18" cy="17"/>
            </a:xfrm>
            <a:custGeom>
              <a:avLst/>
              <a:gdLst/>
              <a:ahLst/>
              <a:cxnLst>
                <a:cxn ang="0">
                  <a:pos x="0" y="9"/>
                </a:cxn>
                <a:cxn ang="0">
                  <a:pos x="17" y="0"/>
                </a:cxn>
                <a:cxn ang="0">
                  <a:pos x="18" y="7"/>
                </a:cxn>
                <a:cxn ang="0">
                  <a:pos x="18" y="15"/>
                </a:cxn>
                <a:cxn ang="0">
                  <a:pos x="13" y="17"/>
                </a:cxn>
                <a:cxn ang="0">
                  <a:pos x="10" y="15"/>
                </a:cxn>
                <a:cxn ang="0">
                  <a:pos x="3" y="12"/>
                </a:cxn>
                <a:cxn ang="0">
                  <a:pos x="0" y="9"/>
                </a:cxn>
              </a:cxnLst>
              <a:rect l="0" t="0" r="r" b="b"/>
              <a:pathLst>
                <a:path w="18" h="17">
                  <a:moveTo>
                    <a:pt x="0" y="9"/>
                  </a:moveTo>
                  <a:lnTo>
                    <a:pt x="17" y="0"/>
                  </a:lnTo>
                  <a:lnTo>
                    <a:pt x="18" y="7"/>
                  </a:lnTo>
                  <a:lnTo>
                    <a:pt x="18" y="15"/>
                  </a:lnTo>
                  <a:lnTo>
                    <a:pt x="13" y="17"/>
                  </a:lnTo>
                  <a:lnTo>
                    <a:pt x="10" y="15"/>
                  </a:lnTo>
                  <a:lnTo>
                    <a:pt x="3" y="12"/>
                  </a:lnTo>
                  <a:lnTo>
                    <a:pt x="0" y="9"/>
                  </a:lnTo>
                  <a:close/>
                </a:path>
              </a:pathLst>
            </a:custGeom>
            <a:solidFill>
              <a:srgbClr val="1F1A17"/>
            </a:solidFill>
            <a:ln w="9525">
              <a:noFill/>
              <a:round/>
              <a:headEnd/>
              <a:tailEnd/>
            </a:ln>
          </p:spPr>
          <p:txBody>
            <a:bodyPr/>
            <a:lstStyle/>
            <a:p>
              <a:endParaRPr lang="en-US"/>
            </a:p>
          </p:txBody>
        </p:sp>
        <p:sp>
          <p:nvSpPr>
            <p:cNvPr id="5869" name="Freeform 1773"/>
            <p:cNvSpPr>
              <a:spLocks/>
            </p:cNvSpPr>
            <p:nvPr/>
          </p:nvSpPr>
          <p:spPr bwMode="auto">
            <a:xfrm>
              <a:off x="1157" y="3297"/>
              <a:ext cx="17" cy="20"/>
            </a:xfrm>
            <a:custGeom>
              <a:avLst/>
              <a:gdLst/>
              <a:ahLst/>
              <a:cxnLst>
                <a:cxn ang="0">
                  <a:pos x="17" y="0"/>
                </a:cxn>
                <a:cxn ang="0">
                  <a:pos x="14" y="1"/>
                </a:cxn>
                <a:cxn ang="0">
                  <a:pos x="9" y="6"/>
                </a:cxn>
                <a:cxn ang="0">
                  <a:pos x="2" y="15"/>
                </a:cxn>
                <a:cxn ang="0">
                  <a:pos x="0" y="18"/>
                </a:cxn>
                <a:cxn ang="0">
                  <a:pos x="6" y="20"/>
                </a:cxn>
                <a:cxn ang="0">
                  <a:pos x="9" y="15"/>
                </a:cxn>
                <a:cxn ang="0">
                  <a:pos x="16" y="8"/>
                </a:cxn>
                <a:cxn ang="0">
                  <a:pos x="17" y="3"/>
                </a:cxn>
                <a:cxn ang="0">
                  <a:pos x="17" y="0"/>
                </a:cxn>
              </a:cxnLst>
              <a:rect l="0" t="0" r="r" b="b"/>
              <a:pathLst>
                <a:path w="17" h="20">
                  <a:moveTo>
                    <a:pt x="17" y="0"/>
                  </a:moveTo>
                  <a:lnTo>
                    <a:pt x="14" y="1"/>
                  </a:lnTo>
                  <a:lnTo>
                    <a:pt x="9" y="6"/>
                  </a:lnTo>
                  <a:lnTo>
                    <a:pt x="2" y="15"/>
                  </a:lnTo>
                  <a:lnTo>
                    <a:pt x="0" y="18"/>
                  </a:lnTo>
                  <a:lnTo>
                    <a:pt x="6" y="20"/>
                  </a:lnTo>
                  <a:lnTo>
                    <a:pt x="9" y="15"/>
                  </a:lnTo>
                  <a:lnTo>
                    <a:pt x="16" y="8"/>
                  </a:lnTo>
                  <a:lnTo>
                    <a:pt x="17" y="3"/>
                  </a:lnTo>
                  <a:lnTo>
                    <a:pt x="17" y="0"/>
                  </a:lnTo>
                  <a:close/>
                </a:path>
              </a:pathLst>
            </a:custGeom>
            <a:solidFill>
              <a:srgbClr val="1F1A17"/>
            </a:solidFill>
            <a:ln w="9525">
              <a:noFill/>
              <a:round/>
              <a:headEnd/>
              <a:tailEnd/>
            </a:ln>
          </p:spPr>
          <p:txBody>
            <a:bodyPr/>
            <a:lstStyle/>
            <a:p>
              <a:endParaRPr lang="en-US"/>
            </a:p>
          </p:txBody>
        </p:sp>
        <p:sp>
          <p:nvSpPr>
            <p:cNvPr id="5870" name="Freeform 1774"/>
            <p:cNvSpPr>
              <a:spLocks/>
            </p:cNvSpPr>
            <p:nvPr/>
          </p:nvSpPr>
          <p:spPr bwMode="auto">
            <a:xfrm>
              <a:off x="1228" y="3337"/>
              <a:ext cx="26" cy="25"/>
            </a:xfrm>
            <a:custGeom>
              <a:avLst/>
              <a:gdLst/>
              <a:ahLst/>
              <a:cxnLst>
                <a:cxn ang="0">
                  <a:pos x="18" y="0"/>
                </a:cxn>
                <a:cxn ang="0">
                  <a:pos x="21" y="3"/>
                </a:cxn>
                <a:cxn ang="0">
                  <a:pos x="25" y="10"/>
                </a:cxn>
                <a:cxn ang="0">
                  <a:pos x="26" y="16"/>
                </a:cxn>
                <a:cxn ang="0">
                  <a:pos x="26" y="21"/>
                </a:cxn>
                <a:cxn ang="0">
                  <a:pos x="18" y="10"/>
                </a:cxn>
                <a:cxn ang="0">
                  <a:pos x="18" y="20"/>
                </a:cxn>
                <a:cxn ang="0">
                  <a:pos x="15" y="16"/>
                </a:cxn>
                <a:cxn ang="0">
                  <a:pos x="10" y="13"/>
                </a:cxn>
                <a:cxn ang="0">
                  <a:pos x="10" y="20"/>
                </a:cxn>
                <a:cxn ang="0">
                  <a:pos x="10" y="25"/>
                </a:cxn>
                <a:cxn ang="0">
                  <a:pos x="0" y="16"/>
                </a:cxn>
                <a:cxn ang="0">
                  <a:pos x="1" y="16"/>
                </a:cxn>
                <a:cxn ang="0">
                  <a:pos x="5" y="11"/>
                </a:cxn>
                <a:cxn ang="0">
                  <a:pos x="3" y="5"/>
                </a:cxn>
                <a:cxn ang="0">
                  <a:pos x="3" y="3"/>
                </a:cxn>
                <a:cxn ang="0">
                  <a:pos x="5" y="3"/>
                </a:cxn>
                <a:cxn ang="0">
                  <a:pos x="10" y="3"/>
                </a:cxn>
                <a:cxn ang="0">
                  <a:pos x="13" y="6"/>
                </a:cxn>
                <a:cxn ang="0">
                  <a:pos x="15" y="10"/>
                </a:cxn>
                <a:cxn ang="0">
                  <a:pos x="18" y="0"/>
                </a:cxn>
              </a:cxnLst>
              <a:rect l="0" t="0" r="r" b="b"/>
              <a:pathLst>
                <a:path w="26" h="25">
                  <a:moveTo>
                    <a:pt x="18" y="0"/>
                  </a:moveTo>
                  <a:lnTo>
                    <a:pt x="21" y="3"/>
                  </a:lnTo>
                  <a:lnTo>
                    <a:pt x="25" y="10"/>
                  </a:lnTo>
                  <a:lnTo>
                    <a:pt x="26" y="16"/>
                  </a:lnTo>
                  <a:lnTo>
                    <a:pt x="26" y="21"/>
                  </a:lnTo>
                  <a:lnTo>
                    <a:pt x="18" y="10"/>
                  </a:lnTo>
                  <a:lnTo>
                    <a:pt x="18" y="20"/>
                  </a:lnTo>
                  <a:lnTo>
                    <a:pt x="15" y="16"/>
                  </a:lnTo>
                  <a:lnTo>
                    <a:pt x="10" y="13"/>
                  </a:lnTo>
                  <a:lnTo>
                    <a:pt x="10" y="20"/>
                  </a:lnTo>
                  <a:lnTo>
                    <a:pt x="10" y="25"/>
                  </a:lnTo>
                  <a:lnTo>
                    <a:pt x="0" y="16"/>
                  </a:lnTo>
                  <a:lnTo>
                    <a:pt x="1" y="16"/>
                  </a:lnTo>
                  <a:lnTo>
                    <a:pt x="5" y="11"/>
                  </a:lnTo>
                  <a:lnTo>
                    <a:pt x="3" y="5"/>
                  </a:lnTo>
                  <a:lnTo>
                    <a:pt x="3" y="3"/>
                  </a:lnTo>
                  <a:lnTo>
                    <a:pt x="5" y="3"/>
                  </a:lnTo>
                  <a:lnTo>
                    <a:pt x="10" y="3"/>
                  </a:lnTo>
                  <a:lnTo>
                    <a:pt x="13" y="6"/>
                  </a:lnTo>
                  <a:lnTo>
                    <a:pt x="15" y="10"/>
                  </a:lnTo>
                  <a:lnTo>
                    <a:pt x="18" y="0"/>
                  </a:lnTo>
                  <a:close/>
                </a:path>
              </a:pathLst>
            </a:custGeom>
            <a:solidFill>
              <a:srgbClr val="1F1A17"/>
            </a:solidFill>
            <a:ln w="9525">
              <a:noFill/>
              <a:round/>
              <a:headEnd/>
              <a:tailEnd/>
            </a:ln>
          </p:spPr>
          <p:txBody>
            <a:bodyPr/>
            <a:lstStyle/>
            <a:p>
              <a:endParaRPr lang="en-US"/>
            </a:p>
          </p:txBody>
        </p:sp>
        <p:sp>
          <p:nvSpPr>
            <p:cNvPr id="5871" name="Freeform 1775"/>
            <p:cNvSpPr>
              <a:spLocks/>
            </p:cNvSpPr>
            <p:nvPr/>
          </p:nvSpPr>
          <p:spPr bwMode="auto">
            <a:xfrm>
              <a:off x="1132" y="3382"/>
              <a:ext cx="19" cy="18"/>
            </a:xfrm>
            <a:custGeom>
              <a:avLst/>
              <a:gdLst/>
              <a:ahLst/>
              <a:cxnLst>
                <a:cxn ang="0">
                  <a:pos x="0" y="17"/>
                </a:cxn>
                <a:cxn ang="0">
                  <a:pos x="2" y="13"/>
                </a:cxn>
                <a:cxn ang="0">
                  <a:pos x="4" y="7"/>
                </a:cxn>
                <a:cxn ang="0">
                  <a:pos x="5" y="3"/>
                </a:cxn>
                <a:cxn ang="0">
                  <a:pos x="7" y="2"/>
                </a:cxn>
                <a:cxn ang="0">
                  <a:pos x="9" y="0"/>
                </a:cxn>
                <a:cxn ang="0">
                  <a:pos x="10" y="0"/>
                </a:cxn>
                <a:cxn ang="0">
                  <a:pos x="17" y="10"/>
                </a:cxn>
                <a:cxn ang="0">
                  <a:pos x="19" y="17"/>
                </a:cxn>
                <a:cxn ang="0">
                  <a:pos x="14" y="15"/>
                </a:cxn>
                <a:cxn ang="0">
                  <a:pos x="7" y="17"/>
                </a:cxn>
                <a:cxn ang="0">
                  <a:pos x="2" y="18"/>
                </a:cxn>
                <a:cxn ang="0">
                  <a:pos x="0" y="17"/>
                </a:cxn>
              </a:cxnLst>
              <a:rect l="0" t="0" r="r" b="b"/>
              <a:pathLst>
                <a:path w="19" h="18">
                  <a:moveTo>
                    <a:pt x="0" y="17"/>
                  </a:moveTo>
                  <a:lnTo>
                    <a:pt x="2" y="13"/>
                  </a:lnTo>
                  <a:lnTo>
                    <a:pt x="4" y="7"/>
                  </a:lnTo>
                  <a:lnTo>
                    <a:pt x="5" y="3"/>
                  </a:lnTo>
                  <a:lnTo>
                    <a:pt x="7" y="2"/>
                  </a:lnTo>
                  <a:lnTo>
                    <a:pt x="9" y="0"/>
                  </a:lnTo>
                  <a:lnTo>
                    <a:pt x="10" y="0"/>
                  </a:lnTo>
                  <a:lnTo>
                    <a:pt x="17" y="10"/>
                  </a:lnTo>
                  <a:lnTo>
                    <a:pt x="19" y="17"/>
                  </a:lnTo>
                  <a:lnTo>
                    <a:pt x="14" y="15"/>
                  </a:lnTo>
                  <a:lnTo>
                    <a:pt x="7" y="17"/>
                  </a:lnTo>
                  <a:lnTo>
                    <a:pt x="2" y="18"/>
                  </a:lnTo>
                  <a:lnTo>
                    <a:pt x="0" y="17"/>
                  </a:lnTo>
                  <a:close/>
                </a:path>
              </a:pathLst>
            </a:custGeom>
            <a:solidFill>
              <a:srgbClr val="1F1A17"/>
            </a:solidFill>
            <a:ln w="9525">
              <a:noFill/>
              <a:round/>
              <a:headEnd/>
              <a:tailEnd/>
            </a:ln>
          </p:spPr>
          <p:txBody>
            <a:bodyPr/>
            <a:lstStyle/>
            <a:p>
              <a:endParaRPr lang="en-US"/>
            </a:p>
          </p:txBody>
        </p:sp>
        <p:sp>
          <p:nvSpPr>
            <p:cNvPr id="5872" name="Freeform 1776"/>
            <p:cNvSpPr>
              <a:spLocks/>
            </p:cNvSpPr>
            <p:nvPr/>
          </p:nvSpPr>
          <p:spPr bwMode="auto">
            <a:xfrm>
              <a:off x="1076" y="3333"/>
              <a:ext cx="26" cy="37"/>
            </a:xfrm>
            <a:custGeom>
              <a:avLst/>
              <a:gdLst/>
              <a:ahLst/>
              <a:cxnLst>
                <a:cxn ang="0">
                  <a:pos x="8" y="0"/>
                </a:cxn>
                <a:cxn ang="0">
                  <a:pos x="6" y="0"/>
                </a:cxn>
                <a:cxn ang="0">
                  <a:pos x="3" y="4"/>
                </a:cxn>
                <a:cxn ang="0">
                  <a:pos x="1" y="9"/>
                </a:cxn>
                <a:cxn ang="0">
                  <a:pos x="0" y="14"/>
                </a:cxn>
                <a:cxn ang="0">
                  <a:pos x="5" y="29"/>
                </a:cxn>
                <a:cxn ang="0">
                  <a:pos x="11" y="35"/>
                </a:cxn>
                <a:cxn ang="0">
                  <a:pos x="10" y="20"/>
                </a:cxn>
                <a:cxn ang="0">
                  <a:pos x="20" y="37"/>
                </a:cxn>
                <a:cxn ang="0">
                  <a:pos x="21" y="34"/>
                </a:cxn>
                <a:cxn ang="0">
                  <a:pos x="21" y="25"/>
                </a:cxn>
                <a:cxn ang="0">
                  <a:pos x="21" y="14"/>
                </a:cxn>
                <a:cxn ang="0">
                  <a:pos x="25" y="5"/>
                </a:cxn>
                <a:cxn ang="0">
                  <a:pos x="26" y="4"/>
                </a:cxn>
                <a:cxn ang="0">
                  <a:pos x="8" y="10"/>
                </a:cxn>
                <a:cxn ang="0">
                  <a:pos x="8" y="0"/>
                </a:cxn>
              </a:cxnLst>
              <a:rect l="0" t="0" r="r" b="b"/>
              <a:pathLst>
                <a:path w="26" h="37">
                  <a:moveTo>
                    <a:pt x="8" y="0"/>
                  </a:moveTo>
                  <a:lnTo>
                    <a:pt x="6" y="0"/>
                  </a:lnTo>
                  <a:lnTo>
                    <a:pt x="3" y="4"/>
                  </a:lnTo>
                  <a:lnTo>
                    <a:pt x="1" y="9"/>
                  </a:lnTo>
                  <a:lnTo>
                    <a:pt x="0" y="14"/>
                  </a:lnTo>
                  <a:lnTo>
                    <a:pt x="5" y="29"/>
                  </a:lnTo>
                  <a:lnTo>
                    <a:pt x="11" y="35"/>
                  </a:lnTo>
                  <a:lnTo>
                    <a:pt x="10" y="20"/>
                  </a:lnTo>
                  <a:lnTo>
                    <a:pt x="20" y="37"/>
                  </a:lnTo>
                  <a:lnTo>
                    <a:pt x="21" y="34"/>
                  </a:lnTo>
                  <a:lnTo>
                    <a:pt x="21" y="25"/>
                  </a:lnTo>
                  <a:lnTo>
                    <a:pt x="21" y="14"/>
                  </a:lnTo>
                  <a:lnTo>
                    <a:pt x="25" y="5"/>
                  </a:lnTo>
                  <a:lnTo>
                    <a:pt x="26" y="4"/>
                  </a:lnTo>
                  <a:lnTo>
                    <a:pt x="8" y="10"/>
                  </a:lnTo>
                  <a:lnTo>
                    <a:pt x="8" y="0"/>
                  </a:lnTo>
                  <a:close/>
                </a:path>
              </a:pathLst>
            </a:custGeom>
            <a:solidFill>
              <a:srgbClr val="1F1A17"/>
            </a:solidFill>
            <a:ln w="9525">
              <a:noFill/>
              <a:round/>
              <a:headEnd/>
              <a:tailEnd/>
            </a:ln>
          </p:spPr>
          <p:txBody>
            <a:bodyPr/>
            <a:lstStyle/>
            <a:p>
              <a:endParaRPr lang="en-US"/>
            </a:p>
          </p:txBody>
        </p:sp>
        <p:sp>
          <p:nvSpPr>
            <p:cNvPr id="5873" name="Freeform 1777"/>
            <p:cNvSpPr>
              <a:spLocks/>
            </p:cNvSpPr>
            <p:nvPr/>
          </p:nvSpPr>
          <p:spPr bwMode="auto">
            <a:xfrm>
              <a:off x="982" y="3318"/>
              <a:ext cx="42" cy="40"/>
            </a:xfrm>
            <a:custGeom>
              <a:avLst/>
              <a:gdLst/>
              <a:ahLst/>
              <a:cxnLst>
                <a:cxn ang="0">
                  <a:pos x="0" y="0"/>
                </a:cxn>
                <a:cxn ang="0">
                  <a:pos x="10" y="5"/>
                </a:cxn>
                <a:cxn ang="0">
                  <a:pos x="22" y="14"/>
                </a:cxn>
                <a:cxn ang="0">
                  <a:pos x="28" y="19"/>
                </a:cxn>
                <a:cxn ang="0">
                  <a:pos x="35" y="24"/>
                </a:cxn>
                <a:cxn ang="0">
                  <a:pos x="40" y="32"/>
                </a:cxn>
                <a:cxn ang="0">
                  <a:pos x="42" y="37"/>
                </a:cxn>
                <a:cxn ang="0">
                  <a:pos x="40" y="40"/>
                </a:cxn>
                <a:cxn ang="0">
                  <a:pos x="38" y="40"/>
                </a:cxn>
                <a:cxn ang="0">
                  <a:pos x="35" y="40"/>
                </a:cxn>
                <a:cxn ang="0">
                  <a:pos x="33" y="37"/>
                </a:cxn>
                <a:cxn ang="0">
                  <a:pos x="28" y="32"/>
                </a:cxn>
                <a:cxn ang="0">
                  <a:pos x="25" y="27"/>
                </a:cxn>
                <a:cxn ang="0">
                  <a:pos x="25" y="30"/>
                </a:cxn>
                <a:cxn ang="0">
                  <a:pos x="25" y="34"/>
                </a:cxn>
                <a:cxn ang="0">
                  <a:pos x="22" y="35"/>
                </a:cxn>
                <a:cxn ang="0">
                  <a:pos x="18" y="35"/>
                </a:cxn>
                <a:cxn ang="0">
                  <a:pos x="18" y="30"/>
                </a:cxn>
                <a:cxn ang="0">
                  <a:pos x="17" y="25"/>
                </a:cxn>
                <a:cxn ang="0">
                  <a:pos x="13" y="22"/>
                </a:cxn>
                <a:cxn ang="0">
                  <a:pos x="10" y="20"/>
                </a:cxn>
                <a:cxn ang="0">
                  <a:pos x="10" y="15"/>
                </a:cxn>
                <a:cxn ang="0">
                  <a:pos x="12" y="10"/>
                </a:cxn>
                <a:cxn ang="0">
                  <a:pos x="5" y="5"/>
                </a:cxn>
                <a:cxn ang="0">
                  <a:pos x="0" y="0"/>
                </a:cxn>
              </a:cxnLst>
              <a:rect l="0" t="0" r="r" b="b"/>
              <a:pathLst>
                <a:path w="42" h="40">
                  <a:moveTo>
                    <a:pt x="0" y="0"/>
                  </a:moveTo>
                  <a:lnTo>
                    <a:pt x="10" y="5"/>
                  </a:lnTo>
                  <a:lnTo>
                    <a:pt x="22" y="14"/>
                  </a:lnTo>
                  <a:lnTo>
                    <a:pt x="28" y="19"/>
                  </a:lnTo>
                  <a:lnTo>
                    <a:pt x="35" y="24"/>
                  </a:lnTo>
                  <a:lnTo>
                    <a:pt x="40" y="32"/>
                  </a:lnTo>
                  <a:lnTo>
                    <a:pt x="42" y="37"/>
                  </a:lnTo>
                  <a:lnTo>
                    <a:pt x="40" y="40"/>
                  </a:lnTo>
                  <a:lnTo>
                    <a:pt x="38" y="40"/>
                  </a:lnTo>
                  <a:lnTo>
                    <a:pt x="35" y="40"/>
                  </a:lnTo>
                  <a:lnTo>
                    <a:pt x="33" y="37"/>
                  </a:lnTo>
                  <a:lnTo>
                    <a:pt x="28" y="32"/>
                  </a:lnTo>
                  <a:lnTo>
                    <a:pt x="25" y="27"/>
                  </a:lnTo>
                  <a:lnTo>
                    <a:pt x="25" y="30"/>
                  </a:lnTo>
                  <a:lnTo>
                    <a:pt x="25" y="34"/>
                  </a:lnTo>
                  <a:lnTo>
                    <a:pt x="22" y="35"/>
                  </a:lnTo>
                  <a:lnTo>
                    <a:pt x="18" y="35"/>
                  </a:lnTo>
                  <a:lnTo>
                    <a:pt x="18" y="30"/>
                  </a:lnTo>
                  <a:lnTo>
                    <a:pt x="17" y="25"/>
                  </a:lnTo>
                  <a:lnTo>
                    <a:pt x="13" y="22"/>
                  </a:lnTo>
                  <a:lnTo>
                    <a:pt x="10" y="20"/>
                  </a:lnTo>
                  <a:lnTo>
                    <a:pt x="10" y="15"/>
                  </a:lnTo>
                  <a:lnTo>
                    <a:pt x="12" y="10"/>
                  </a:lnTo>
                  <a:lnTo>
                    <a:pt x="5" y="5"/>
                  </a:lnTo>
                  <a:lnTo>
                    <a:pt x="0" y="0"/>
                  </a:lnTo>
                  <a:close/>
                </a:path>
              </a:pathLst>
            </a:custGeom>
            <a:solidFill>
              <a:srgbClr val="1F1A17"/>
            </a:solidFill>
            <a:ln w="9525">
              <a:noFill/>
              <a:round/>
              <a:headEnd/>
              <a:tailEnd/>
            </a:ln>
          </p:spPr>
          <p:txBody>
            <a:bodyPr/>
            <a:lstStyle/>
            <a:p>
              <a:endParaRPr lang="en-US"/>
            </a:p>
          </p:txBody>
        </p:sp>
        <p:sp>
          <p:nvSpPr>
            <p:cNvPr id="5874" name="Freeform 1778"/>
            <p:cNvSpPr>
              <a:spLocks/>
            </p:cNvSpPr>
            <p:nvPr/>
          </p:nvSpPr>
          <p:spPr bwMode="auto">
            <a:xfrm>
              <a:off x="1035" y="3322"/>
              <a:ext cx="36" cy="21"/>
            </a:xfrm>
            <a:custGeom>
              <a:avLst/>
              <a:gdLst/>
              <a:ahLst/>
              <a:cxnLst>
                <a:cxn ang="0">
                  <a:pos x="7" y="0"/>
                </a:cxn>
                <a:cxn ang="0">
                  <a:pos x="0" y="3"/>
                </a:cxn>
                <a:cxn ang="0">
                  <a:pos x="0" y="13"/>
                </a:cxn>
                <a:cxn ang="0">
                  <a:pos x="6" y="16"/>
                </a:cxn>
                <a:cxn ang="0">
                  <a:pos x="16" y="21"/>
                </a:cxn>
                <a:cxn ang="0">
                  <a:pos x="27" y="20"/>
                </a:cxn>
                <a:cxn ang="0">
                  <a:pos x="36" y="16"/>
                </a:cxn>
                <a:cxn ang="0">
                  <a:pos x="29" y="16"/>
                </a:cxn>
                <a:cxn ang="0">
                  <a:pos x="19" y="15"/>
                </a:cxn>
                <a:cxn ang="0">
                  <a:pos x="11" y="6"/>
                </a:cxn>
                <a:cxn ang="0">
                  <a:pos x="7" y="0"/>
                </a:cxn>
              </a:cxnLst>
              <a:rect l="0" t="0" r="r" b="b"/>
              <a:pathLst>
                <a:path w="36" h="21">
                  <a:moveTo>
                    <a:pt x="7" y="0"/>
                  </a:moveTo>
                  <a:lnTo>
                    <a:pt x="0" y="3"/>
                  </a:lnTo>
                  <a:lnTo>
                    <a:pt x="0" y="13"/>
                  </a:lnTo>
                  <a:lnTo>
                    <a:pt x="6" y="16"/>
                  </a:lnTo>
                  <a:lnTo>
                    <a:pt x="16" y="21"/>
                  </a:lnTo>
                  <a:lnTo>
                    <a:pt x="27" y="20"/>
                  </a:lnTo>
                  <a:lnTo>
                    <a:pt x="36" y="16"/>
                  </a:lnTo>
                  <a:lnTo>
                    <a:pt x="29" y="16"/>
                  </a:lnTo>
                  <a:lnTo>
                    <a:pt x="19" y="15"/>
                  </a:lnTo>
                  <a:lnTo>
                    <a:pt x="11" y="6"/>
                  </a:lnTo>
                  <a:lnTo>
                    <a:pt x="7" y="0"/>
                  </a:lnTo>
                  <a:close/>
                </a:path>
              </a:pathLst>
            </a:custGeom>
            <a:solidFill>
              <a:srgbClr val="1F1A17"/>
            </a:solidFill>
            <a:ln w="9525">
              <a:noFill/>
              <a:round/>
              <a:headEnd/>
              <a:tailEnd/>
            </a:ln>
          </p:spPr>
          <p:txBody>
            <a:bodyPr/>
            <a:lstStyle/>
            <a:p>
              <a:endParaRPr lang="en-US"/>
            </a:p>
          </p:txBody>
        </p:sp>
        <p:sp>
          <p:nvSpPr>
            <p:cNvPr id="5875" name="Freeform 1779"/>
            <p:cNvSpPr>
              <a:spLocks/>
            </p:cNvSpPr>
            <p:nvPr/>
          </p:nvSpPr>
          <p:spPr bwMode="auto">
            <a:xfrm>
              <a:off x="962" y="3367"/>
              <a:ext cx="20" cy="18"/>
            </a:xfrm>
            <a:custGeom>
              <a:avLst/>
              <a:gdLst/>
              <a:ahLst/>
              <a:cxnLst>
                <a:cxn ang="0">
                  <a:pos x="0" y="10"/>
                </a:cxn>
                <a:cxn ang="0">
                  <a:pos x="18" y="0"/>
                </a:cxn>
                <a:cxn ang="0">
                  <a:pos x="20" y="6"/>
                </a:cxn>
                <a:cxn ang="0">
                  <a:pos x="18" y="17"/>
                </a:cxn>
                <a:cxn ang="0">
                  <a:pos x="17" y="18"/>
                </a:cxn>
                <a:cxn ang="0">
                  <a:pos x="15" y="18"/>
                </a:cxn>
                <a:cxn ang="0">
                  <a:pos x="12" y="18"/>
                </a:cxn>
                <a:cxn ang="0">
                  <a:pos x="10" y="17"/>
                </a:cxn>
                <a:cxn ang="0">
                  <a:pos x="5" y="13"/>
                </a:cxn>
                <a:cxn ang="0">
                  <a:pos x="0" y="10"/>
                </a:cxn>
              </a:cxnLst>
              <a:rect l="0" t="0" r="r" b="b"/>
              <a:pathLst>
                <a:path w="20" h="18">
                  <a:moveTo>
                    <a:pt x="0" y="10"/>
                  </a:moveTo>
                  <a:lnTo>
                    <a:pt x="18" y="0"/>
                  </a:lnTo>
                  <a:lnTo>
                    <a:pt x="20" y="6"/>
                  </a:lnTo>
                  <a:lnTo>
                    <a:pt x="18" y="17"/>
                  </a:lnTo>
                  <a:lnTo>
                    <a:pt x="17" y="18"/>
                  </a:lnTo>
                  <a:lnTo>
                    <a:pt x="15" y="18"/>
                  </a:lnTo>
                  <a:lnTo>
                    <a:pt x="12" y="18"/>
                  </a:lnTo>
                  <a:lnTo>
                    <a:pt x="10" y="17"/>
                  </a:lnTo>
                  <a:lnTo>
                    <a:pt x="5" y="13"/>
                  </a:lnTo>
                  <a:lnTo>
                    <a:pt x="0" y="10"/>
                  </a:lnTo>
                  <a:close/>
                </a:path>
              </a:pathLst>
            </a:custGeom>
            <a:solidFill>
              <a:srgbClr val="1F1A17"/>
            </a:solidFill>
            <a:ln w="9525">
              <a:noFill/>
              <a:round/>
              <a:headEnd/>
              <a:tailEnd/>
            </a:ln>
          </p:spPr>
          <p:txBody>
            <a:bodyPr/>
            <a:lstStyle/>
            <a:p>
              <a:endParaRPr lang="en-US"/>
            </a:p>
          </p:txBody>
        </p:sp>
        <p:sp>
          <p:nvSpPr>
            <p:cNvPr id="5876" name="Freeform 1780"/>
            <p:cNvSpPr>
              <a:spLocks/>
            </p:cNvSpPr>
            <p:nvPr/>
          </p:nvSpPr>
          <p:spPr bwMode="auto">
            <a:xfrm>
              <a:off x="1184" y="3332"/>
              <a:ext cx="104" cy="80"/>
            </a:xfrm>
            <a:custGeom>
              <a:avLst/>
              <a:gdLst/>
              <a:ahLst/>
              <a:cxnLst>
                <a:cxn ang="0">
                  <a:pos x="0" y="57"/>
                </a:cxn>
                <a:cxn ang="0">
                  <a:pos x="7" y="65"/>
                </a:cxn>
                <a:cxn ang="0">
                  <a:pos x="12" y="60"/>
                </a:cxn>
                <a:cxn ang="0">
                  <a:pos x="19" y="57"/>
                </a:cxn>
                <a:cxn ang="0">
                  <a:pos x="24" y="53"/>
                </a:cxn>
                <a:cxn ang="0">
                  <a:pos x="27" y="52"/>
                </a:cxn>
                <a:cxn ang="0">
                  <a:pos x="30" y="57"/>
                </a:cxn>
                <a:cxn ang="0">
                  <a:pos x="34" y="57"/>
                </a:cxn>
                <a:cxn ang="0">
                  <a:pos x="39" y="57"/>
                </a:cxn>
                <a:cxn ang="0">
                  <a:pos x="44" y="57"/>
                </a:cxn>
                <a:cxn ang="0">
                  <a:pos x="45" y="57"/>
                </a:cxn>
                <a:cxn ang="0">
                  <a:pos x="47" y="55"/>
                </a:cxn>
                <a:cxn ang="0">
                  <a:pos x="54" y="60"/>
                </a:cxn>
                <a:cxn ang="0">
                  <a:pos x="57" y="65"/>
                </a:cxn>
                <a:cxn ang="0">
                  <a:pos x="59" y="48"/>
                </a:cxn>
                <a:cxn ang="0">
                  <a:pos x="62" y="73"/>
                </a:cxn>
                <a:cxn ang="0">
                  <a:pos x="69" y="80"/>
                </a:cxn>
                <a:cxn ang="0">
                  <a:pos x="69" y="70"/>
                </a:cxn>
                <a:cxn ang="0">
                  <a:pos x="69" y="58"/>
                </a:cxn>
                <a:cxn ang="0">
                  <a:pos x="75" y="55"/>
                </a:cxn>
                <a:cxn ang="0">
                  <a:pos x="80" y="53"/>
                </a:cxn>
                <a:cxn ang="0">
                  <a:pos x="89" y="45"/>
                </a:cxn>
                <a:cxn ang="0">
                  <a:pos x="84" y="38"/>
                </a:cxn>
                <a:cxn ang="0">
                  <a:pos x="94" y="38"/>
                </a:cxn>
                <a:cxn ang="0">
                  <a:pos x="95" y="31"/>
                </a:cxn>
                <a:cxn ang="0">
                  <a:pos x="90" y="25"/>
                </a:cxn>
                <a:cxn ang="0">
                  <a:pos x="95" y="23"/>
                </a:cxn>
                <a:cxn ang="0">
                  <a:pos x="97" y="18"/>
                </a:cxn>
                <a:cxn ang="0">
                  <a:pos x="92" y="15"/>
                </a:cxn>
                <a:cxn ang="0">
                  <a:pos x="99" y="13"/>
                </a:cxn>
                <a:cxn ang="0">
                  <a:pos x="104" y="0"/>
                </a:cxn>
                <a:cxn ang="0">
                  <a:pos x="90" y="10"/>
                </a:cxn>
                <a:cxn ang="0">
                  <a:pos x="82" y="21"/>
                </a:cxn>
                <a:cxn ang="0">
                  <a:pos x="87" y="30"/>
                </a:cxn>
                <a:cxn ang="0">
                  <a:pos x="80" y="31"/>
                </a:cxn>
                <a:cxn ang="0">
                  <a:pos x="80" y="33"/>
                </a:cxn>
                <a:cxn ang="0">
                  <a:pos x="80" y="35"/>
                </a:cxn>
                <a:cxn ang="0">
                  <a:pos x="77" y="40"/>
                </a:cxn>
                <a:cxn ang="0">
                  <a:pos x="74" y="41"/>
                </a:cxn>
                <a:cxn ang="0">
                  <a:pos x="69" y="43"/>
                </a:cxn>
                <a:cxn ang="0">
                  <a:pos x="65" y="41"/>
                </a:cxn>
                <a:cxn ang="0">
                  <a:pos x="64" y="38"/>
                </a:cxn>
                <a:cxn ang="0">
                  <a:pos x="64" y="38"/>
                </a:cxn>
                <a:cxn ang="0">
                  <a:pos x="59" y="25"/>
                </a:cxn>
                <a:cxn ang="0">
                  <a:pos x="50" y="28"/>
                </a:cxn>
                <a:cxn ang="0">
                  <a:pos x="40" y="33"/>
                </a:cxn>
                <a:cxn ang="0">
                  <a:pos x="30" y="33"/>
                </a:cxn>
                <a:cxn ang="0">
                  <a:pos x="19" y="36"/>
                </a:cxn>
                <a:cxn ang="0">
                  <a:pos x="7" y="48"/>
                </a:cxn>
                <a:cxn ang="0">
                  <a:pos x="0" y="57"/>
                </a:cxn>
              </a:cxnLst>
              <a:rect l="0" t="0" r="r" b="b"/>
              <a:pathLst>
                <a:path w="104" h="80">
                  <a:moveTo>
                    <a:pt x="0" y="57"/>
                  </a:moveTo>
                  <a:lnTo>
                    <a:pt x="7" y="65"/>
                  </a:lnTo>
                  <a:lnTo>
                    <a:pt x="12" y="60"/>
                  </a:lnTo>
                  <a:lnTo>
                    <a:pt x="19" y="57"/>
                  </a:lnTo>
                  <a:lnTo>
                    <a:pt x="24" y="53"/>
                  </a:lnTo>
                  <a:lnTo>
                    <a:pt x="27" y="52"/>
                  </a:lnTo>
                  <a:lnTo>
                    <a:pt x="30" y="57"/>
                  </a:lnTo>
                  <a:lnTo>
                    <a:pt x="34" y="57"/>
                  </a:lnTo>
                  <a:lnTo>
                    <a:pt x="39" y="57"/>
                  </a:lnTo>
                  <a:lnTo>
                    <a:pt x="44" y="57"/>
                  </a:lnTo>
                  <a:lnTo>
                    <a:pt x="45" y="57"/>
                  </a:lnTo>
                  <a:lnTo>
                    <a:pt x="47" y="55"/>
                  </a:lnTo>
                  <a:lnTo>
                    <a:pt x="54" y="60"/>
                  </a:lnTo>
                  <a:lnTo>
                    <a:pt x="57" y="65"/>
                  </a:lnTo>
                  <a:lnTo>
                    <a:pt x="59" y="48"/>
                  </a:lnTo>
                  <a:lnTo>
                    <a:pt x="62" y="73"/>
                  </a:lnTo>
                  <a:lnTo>
                    <a:pt x="69" y="80"/>
                  </a:lnTo>
                  <a:lnTo>
                    <a:pt x="69" y="70"/>
                  </a:lnTo>
                  <a:lnTo>
                    <a:pt x="69" y="58"/>
                  </a:lnTo>
                  <a:lnTo>
                    <a:pt x="75" y="55"/>
                  </a:lnTo>
                  <a:lnTo>
                    <a:pt x="80" y="53"/>
                  </a:lnTo>
                  <a:lnTo>
                    <a:pt x="89" y="45"/>
                  </a:lnTo>
                  <a:lnTo>
                    <a:pt x="84" y="38"/>
                  </a:lnTo>
                  <a:lnTo>
                    <a:pt x="94" y="38"/>
                  </a:lnTo>
                  <a:lnTo>
                    <a:pt x="95" y="31"/>
                  </a:lnTo>
                  <a:lnTo>
                    <a:pt x="90" y="25"/>
                  </a:lnTo>
                  <a:lnTo>
                    <a:pt x="95" y="23"/>
                  </a:lnTo>
                  <a:lnTo>
                    <a:pt x="97" y="18"/>
                  </a:lnTo>
                  <a:lnTo>
                    <a:pt x="92" y="15"/>
                  </a:lnTo>
                  <a:lnTo>
                    <a:pt x="99" y="13"/>
                  </a:lnTo>
                  <a:lnTo>
                    <a:pt x="104" y="0"/>
                  </a:lnTo>
                  <a:lnTo>
                    <a:pt x="90" y="10"/>
                  </a:lnTo>
                  <a:lnTo>
                    <a:pt x="82" y="21"/>
                  </a:lnTo>
                  <a:lnTo>
                    <a:pt x="87" y="30"/>
                  </a:lnTo>
                  <a:lnTo>
                    <a:pt x="80" y="31"/>
                  </a:lnTo>
                  <a:lnTo>
                    <a:pt x="80" y="33"/>
                  </a:lnTo>
                  <a:lnTo>
                    <a:pt x="80" y="35"/>
                  </a:lnTo>
                  <a:lnTo>
                    <a:pt x="77" y="40"/>
                  </a:lnTo>
                  <a:lnTo>
                    <a:pt x="74" y="41"/>
                  </a:lnTo>
                  <a:lnTo>
                    <a:pt x="69" y="43"/>
                  </a:lnTo>
                  <a:lnTo>
                    <a:pt x="65" y="41"/>
                  </a:lnTo>
                  <a:lnTo>
                    <a:pt x="64" y="38"/>
                  </a:lnTo>
                  <a:lnTo>
                    <a:pt x="64" y="38"/>
                  </a:lnTo>
                  <a:lnTo>
                    <a:pt x="59" y="25"/>
                  </a:lnTo>
                  <a:lnTo>
                    <a:pt x="50" y="28"/>
                  </a:lnTo>
                  <a:lnTo>
                    <a:pt x="40" y="33"/>
                  </a:lnTo>
                  <a:lnTo>
                    <a:pt x="30" y="33"/>
                  </a:lnTo>
                  <a:lnTo>
                    <a:pt x="19" y="36"/>
                  </a:lnTo>
                  <a:lnTo>
                    <a:pt x="7" y="48"/>
                  </a:lnTo>
                  <a:lnTo>
                    <a:pt x="0" y="57"/>
                  </a:lnTo>
                  <a:close/>
                </a:path>
              </a:pathLst>
            </a:custGeom>
            <a:solidFill>
              <a:srgbClr val="1F1A17"/>
            </a:solidFill>
            <a:ln w="9525">
              <a:noFill/>
              <a:round/>
              <a:headEnd/>
              <a:tailEnd/>
            </a:ln>
          </p:spPr>
          <p:txBody>
            <a:bodyPr/>
            <a:lstStyle/>
            <a:p>
              <a:endParaRPr lang="en-US"/>
            </a:p>
          </p:txBody>
        </p:sp>
        <p:sp>
          <p:nvSpPr>
            <p:cNvPr id="5877" name="Freeform 1781"/>
            <p:cNvSpPr>
              <a:spLocks/>
            </p:cNvSpPr>
            <p:nvPr/>
          </p:nvSpPr>
          <p:spPr bwMode="auto">
            <a:xfrm>
              <a:off x="1020" y="3342"/>
              <a:ext cx="131" cy="100"/>
            </a:xfrm>
            <a:custGeom>
              <a:avLst/>
              <a:gdLst/>
              <a:ahLst/>
              <a:cxnLst>
                <a:cxn ang="0">
                  <a:pos x="127" y="21"/>
                </a:cxn>
                <a:cxn ang="0">
                  <a:pos x="129" y="8"/>
                </a:cxn>
                <a:cxn ang="0">
                  <a:pos x="124" y="8"/>
                </a:cxn>
                <a:cxn ang="0">
                  <a:pos x="117" y="6"/>
                </a:cxn>
                <a:cxn ang="0">
                  <a:pos x="111" y="1"/>
                </a:cxn>
                <a:cxn ang="0">
                  <a:pos x="97" y="8"/>
                </a:cxn>
                <a:cxn ang="0">
                  <a:pos x="92" y="16"/>
                </a:cxn>
                <a:cxn ang="0">
                  <a:pos x="96" y="28"/>
                </a:cxn>
                <a:cxn ang="0">
                  <a:pos x="96" y="35"/>
                </a:cxn>
                <a:cxn ang="0">
                  <a:pos x="79" y="28"/>
                </a:cxn>
                <a:cxn ang="0">
                  <a:pos x="57" y="23"/>
                </a:cxn>
                <a:cxn ang="0">
                  <a:pos x="34" y="28"/>
                </a:cxn>
                <a:cxn ang="0">
                  <a:pos x="12" y="28"/>
                </a:cxn>
                <a:cxn ang="0">
                  <a:pos x="5" y="33"/>
                </a:cxn>
                <a:cxn ang="0">
                  <a:pos x="10" y="47"/>
                </a:cxn>
                <a:cxn ang="0">
                  <a:pos x="21" y="52"/>
                </a:cxn>
                <a:cxn ang="0">
                  <a:pos x="31" y="55"/>
                </a:cxn>
                <a:cxn ang="0">
                  <a:pos x="42" y="62"/>
                </a:cxn>
                <a:cxn ang="0">
                  <a:pos x="51" y="58"/>
                </a:cxn>
                <a:cxn ang="0">
                  <a:pos x="49" y="50"/>
                </a:cxn>
                <a:cxn ang="0">
                  <a:pos x="61" y="43"/>
                </a:cxn>
                <a:cxn ang="0">
                  <a:pos x="72" y="48"/>
                </a:cxn>
                <a:cxn ang="0">
                  <a:pos x="71" y="62"/>
                </a:cxn>
                <a:cxn ang="0">
                  <a:pos x="54" y="73"/>
                </a:cxn>
                <a:cxn ang="0">
                  <a:pos x="36" y="83"/>
                </a:cxn>
                <a:cxn ang="0">
                  <a:pos x="39" y="92"/>
                </a:cxn>
                <a:cxn ang="0">
                  <a:pos x="57" y="88"/>
                </a:cxn>
                <a:cxn ang="0">
                  <a:pos x="66" y="85"/>
                </a:cxn>
                <a:cxn ang="0">
                  <a:pos x="67" y="92"/>
                </a:cxn>
                <a:cxn ang="0">
                  <a:pos x="82" y="92"/>
                </a:cxn>
                <a:cxn ang="0">
                  <a:pos x="114" y="87"/>
                </a:cxn>
                <a:cxn ang="0">
                  <a:pos x="124" y="78"/>
                </a:cxn>
                <a:cxn ang="0">
                  <a:pos x="124" y="50"/>
                </a:cxn>
                <a:cxn ang="0">
                  <a:pos x="121" y="47"/>
                </a:cxn>
                <a:cxn ang="0">
                  <a:pos x="106" y="48"/>
                </a:cxn>
                <a:cxn ang="0">
                  <a:pos x="102" y="33"/>
                </a:cxn>
                <a:cxn ang="0">
                  <a:pos x="111" y="26"/>
                </a:cxn>
                <a:cxn ang="0">
                  <a:pos x="119" y="35"/>
                </a:cxn>
                <a:cxn ang="0">
                  <a:pos x="122" y="35"/>
                </a:cxn>
              </a:cxnLst>
              <a:rect l="0" t="0" r="r" b="b"/>
              <a:pathLst>
                <a:path w="131" h="100">
                  <a:moveTo>
                    <a:pt x="124" y="28"/>
                  </a:moveTo>
                  <a:lnTo>
                    <a:pt x="127" y="21"/>
                  </a:lnTo>
                  <a:lnTo>
                    <a:pt x="131" y="13"/>
                  </a:lnTo>
                  <a:lnTo>
                    <a:pt x="129" y="8"/>
                  </a:lnTo>
                  <a:lnTo>
                    <a:pt x="127" y="1"/>
                  </a:lnTo>
                  <a:lnTo>
                    <a:pt x="124" y="8"/>
                  </a:lnTo>
                  <a:lnTo>
                    <a:pt x="119" y="13"/>
                  </a:lnTo>
                  <a:lnTo>
                    <a:pt x="117" y="6"/>
                  </a:lnTo>
                  <a:lnTo>
                    <a:pt x="116" y="0"/>
                  </a:lnTo>
                  <a:lnTo>
                    <a:pt x="111" y="1"/>
                  </a:lnTo>
                  <a:lnTo>
                    <a:pt x="104" y="3"/>
                  </a:lnTo>
                  <a:lnTo>
                    <a:pt x="97" y="8"/>
                  </a:lnTo>
                  <a:lnTo>
                    <a:pt x="91" y="13"/>
                  </a:lnTo>
                  <a:lnTo>
                    <a:pt x="92" y="16"/>
                  </a:lnTo>
                  <a:lnTo>
                    <a:pt x="96" y="25"/>
                  </a:lnTo>
                  <a:lnTo>
                    <a:pt x="96" y="28"/>
                  </a:lnTo>
                  <a:lnTo>
                    <a:pt x="96" y="31"/>
                  </a:lnTo>
                  <a:lnTo>
                    <a:pt x="96" y="35"/>
                  </a:lnTo>
                  <a:lnTo>
                    <a:pt x="94" y="35"/>
                  </a:lnTo>
                  <a:lnTo>
                    <a:pt x="79" y="28"/>
                  </a:lnTo>
                  <a:lnTo>
                    <a:pt x="71" y="21"/>
                  </a:lnTo>
                  <a:lnTo>
                    <a:pt x="57" y="23"/>
                  </a:lnTo>
                  <a:lnTo>
                    <a:pt x="46" y="25"/>
                  </a:lnTo>
                  <a:lnTo>
                    <a:pt x="34" y="28"/>
                  </a:lnTo>
                  <a:lnTo>
                    <a:pt x="24" y="28"/>
                  </a:lnTo>
                  <a:lnTo>
                    <a:pt x="12" y="28"/>
                  </a:lnTo>
                  <a:lnTo>
                    <a:pt x="0" y="26"/>
                  </a:lnTo>
                  <a:lnTo>
                    <a:pt x="5" y="33"/>
                  </a:lnTo>
                  <a:lnTo>
                    <a:pt x="10" y="42"/>
                  </a:lnTo>
                  <a:lnTo>
                    <a:pt x="10" y="47"/>
                  </a:lnTo>
                  <a:lnTo>
                    <a:pt x="9" y="53"/>
                  </a:lnTo>
                  <a:lnTo>
                    <a:pt x="21" y="52"/>
                  </a:lnTo>
                  <a:lnTo>
                    <a:pt x="31" y="48"/>
                  </a:lnTo>
                  <a:lnTo>
                    <a:pt x="31" y="55"/>
                  </a:lnTo>
                  <a:lnTo>
                    <a:pt x="31" y="60"/>
                  </a:lnTo>
                  <a:lnTo>
                    <a:pt x="42" y="62"/>
                  </a:lnTo>
                  <a:lnTo>
                    <a:pt x="54" y="65"/>
                  </a:lnTo>
                  <a:lnTo>
                    <a:pt x="51" y="58"/>
                  </a:lnTo>
                  <a:lnTo>
                    <a:pt x="47" y="52"/>
                  </a:lnTo>
                  <a:lnTo>
                    <a:pt x="49" y="50"/>
                  </a:lnTo>
                  <a:lnTo>
                    <a:pt x="54" y="47"/>
                  </a:lnTo>
                  <a:lnTo>
                    <a:pt x="61" y="43"/>
                  </a:lnTo>
                  <a:lnTo>
                    <a:pt x="66" y="45"/>
                  </a:lnTo>
                  <a:lnTo>
                    <a:pt x="72" y="48"/>
                  </a:lnTo>
                  <a:lnTo>
                    <a:pt x="76" y="50"/>
                  </a:lnTo>
                  <a:lnTo>
                    <a:pt x="71" y="62"/>
                  </a:lnTo>
                  <a:lnTo>
                    <a:pt x="64" y="72"/>
                  </a:lnTo>
                  <a:lnTo>
                    <a:pt x="54" y="73"/>
                  </a:lnTo>
                  <a:lnTo>
                    <a:pt x="42" y="77"/>
                  </a:lnTo>
                  <a:lnTo>
                    <a:pt x="36" y="83"/>
                  </a:lnTo>
                  <a:lnTo>
                    <a:pt x="29" y="92"/>
                  </a:lnTo>
                  <a:lnTo>
                    <a:pt x="39" y="92"/>
                  </a:lnTo>
                  <a:lnTo>
                    <a:pt x="49" y="92"/>
                  </a:lnTo>
                  <a:lnTo>
                    <a:pt x="57" y="88"/>
                  </a:lnTo>
                  <a:lnTo>
                    <a:pt x="64" y="85"/>
                  </a:lnTo>
                  <a:lnTo>
                    <a:pt x="66" y="85"/>
                  </a:lnTo>
                  <a:lnTo>
                    <a:pt x="67" y="88"/>
                  </a:lnTo>
                  <a:lnTo>
                    <a:pt x="67" y="92"/>
                  </a:lnTo>
                  <a:lnTo>
                    <a:pt x="67" y="100"/>
                  </a:lnTo>
                  <a:lnTo>
                    <a:pt x="82" y="92"/>
                  </a:lnTo>
                  <a:lnTo>
                    <a:pt x="102" y="83"/>
                  </a:lnTo>
                  <a:lnTo>
                    <a:pt x="114" y="87"/>
                  </a:lnTo>
                  <a:lnTo>
                    <a:pt x="119" y="88"/>
                  </a:lnTo>
                  <a:lnTo>
                    <a:pt x="124" y="78"/>
                  </a:lnTo>
                  <a:lnTo>
                    <a:pt x="126" y="60"/>
                  </a:lnTo>
                  <a:lnTo>
                    <a:pt x="124" y="50"/>
                  </a:lnTo>
                  <a:lnTo>
                    <a:pt x="124" y="45"/>
                  </a:lnTo>
                  <a:lnTo>
                    <a:pt x="121" y="47"/>
                  </a:lnTo>
                  <a:lnTo>
                    <a:pt x="114" y="48"/>
                  </a:lnTo>
                  <a:lnTo>
                    <a:pt x="106" y="48"/>
                  </a:lnTo>
                  <a:lnTo>
                    <a:pt x="102" y="45"/>
                  </a:lnTo>
                  <a:lnTo>
                    <a:pt x="102" y="33"/>
                  </a:lnTo>
                  <a:lnTo>
                    <a:pt x="104" y="23"/>
                  </a:lnTo>
                  <a:lnTo>
                    <a:pt x="111" y="26"/>
                  </a:lnTo>
                  <a:lnTo>
                    <a:pt x="117" y="30"/>
                  </a:lnTo>
                  <a:lnTo>
                    <a:pt x="119" y="35"/>
                  </a:lnTo>
                  <a:lnTo>
                    <a:pt x="122" y="40"/>
                  </a:lnTo>
                  <a:lnTo>
                    <a:pt x="122" y="35"/>
                  </a:lnTo>
                  <a:lnTo>
                    <a:pt x="124" y="28"/>
                  </a:lnTo>
                  <a:close/>
                </a:path>
              </a:pathLst>
            </a:custGeom>
            <a:solidFill>
              <a:srgbClr val="1F1A17"/>
            </a:solidFill>
            <a:ln w="9525">
              <a:noFill/>
              <a:round/>
              <a:headEnd/>
              <a:tailEnd/>
            </a:ln>
          </p:spPr>
          <p:txBody>
            <a:bodyPr/>
            <a:lstStyle/>
            <a:p>
              <a:endParaRPr lang="en-US"/>
            </a:p>
          </p:txBody>
        </p:sp>
        <p:sp>
          <p:nvSpPr>
            <p:cNvPr id="5878" name="Freeform 1782"/>
            <p:cNvSpPr>
              <a:spLocks/>
            </p:cNvSpPr>
            <p:nvPr/>
          </p:nvSpPr>
          <p:spPr bwMode="auto">
            <a:xfrm>
              <a:off x="873" y="3384"/>
              <a:ext cx="211" cy="117"/>
            </a:xfrm>
            <a:custGeom>
              <a:avLst/>
              <a:gdLst/>
              <a:ahLst/>
              <a:cxnLst>
                <a:cxn ang="0">
                  <a:pos x="0" y="8"/>
                </a:cxn>
                <a:cxn ang="0">
                  <a:pos x="9" y="23"/>
                </a:cxn>
                <a:cxn ang="0">
                  <a:pos x="15" y="38"/>
                </a:cxn>
                <a:cxn ang="0">
                  <a:pos x="17" y="41"/>
                </a:cxn>
                <a:cxn ang="0">
                  <a:pos x="25" y="41"/>
                </a:cxn>
                <a:cxn ang="0">
                  <a:pos x="34" y="45"/>
                </a:cxn>
                <a:cxn ang="0">
                  <a:pos x="35" y="53"/>
                </a:cxn>
                <a:cxn ang="0">
                  <a:pos x="39" y="58"/>
                </a:cxn>
                <a:cxn ang="0">
                  <a:pos x="44" y="55"/>
                </a:cxn>
                <a:cxn ang="0">
                  <a:pos x="47" y="61"/>
                </a:cxn>
                <a:cxn ang="0">
                  <a:pos x="51" y="81"/>
                </a:cxn>
                <a:cxn ang="0">
                  <a:pos x="57" y="80"/>
                </a:cxn>
                <a:cxn ang="0">
                  <a:pos x="64" y="68"/>
                </a:cxn>
                <a:cxn ang="0">
                  <a:pos x="76" y="70"/>
                </a:cxn>
                <a:cxn ang="0">
                  <a:pos x="87" y="76"/>
                </a:cxn>
                <a:cxn ang="0">
                  <a:pos x="94" y="90"/>
                </a:cxn>
                <a:cxn ang="0">
                  <a:pos x="106" y="107"/>
                </a:cxn>
                <a:cxn ang="0">
                  <a:pos x="117" y="110"/>
                </a:cxn>
                <a:cxn ang="0">
                  <a:pos x="126" y="102"/>
                </a:cxn>
                <a:cxn ang="0">
                  <a:pos x="134" y="102"/>
                </a:cxn>
                <a:cxn ang="0">
                  <a:pos x="142" y="108"/>
                </a:cxn>
                <a:cxn ang="0">
                  <a:pos x="149" y="107"/>
                </a:cxn>
                <a:cxn ang="0">
                  <a:pos x="157" y="105"/>
                </a:cxn>
                <a:cxn ang="0">
                  <a:pos x="168" y="110"/>
                </a:cxn>
                <a:cxn ang="0">
                  <a:pos x="184" y="100"/>
                </a:cxn>
                <a:cxn ang="0">
                  <a:pos x="203" y="93"/>
                </a:cxn>
                <a:cxn ang="0">
                  <a:pos x="204" y="86"/>
                </a:cxn>
                <a:cxn ang="0">
                  <a:pos x="194" y="68"/>
                </a:cxn>
                <a:cxn ang="0">
                  <a:pos x="184" y="65"/>
                </a:cxn>
                <a:cxn ang="0">
                  <a:pos x="168" y="63"/>
                </a:cxn>
                <a:cxn ang="0">
                  <a:pos x="161" y="70"/>
                </a:cxn>
                <a:cxn ang="0">
                  <a:pos x="157" y="88"/>
                </a:cxn>
                <a:cxn ang="0">
                  <a:pos x="149" y="85"/>
                </a:cxn>
                <a:cxn ang="0">
                  <a:pos x="142" y="80"/>
                </a:cxn>
                <a:cxn ang="0">
                  <a:pos x="134" y="81"/>
                </a:cxn>
                <a:cxn ang="0">
                  <a:pos x="127" y="76"/>
                </a:cxn>
                <a:cxn ang="0">
                  <a:pos x="121" y="75"/>
                </a:cxn>
                <a:cxn ang="0">
                  <a:pos x="114" y="73"/>
                </a:cxn>
                <a:cxn ang="0">
                  <a:pos x="107" y="65"/>
                </a:cxn>
                <a:cxn ang="0">
                  <a:pos x="102" y="51"/>
                </a:cxn>
                <a:cxn ang="0">
                  <a:pos x="92" y="38"/>
                </a:cxn>
                <a:cxn ang="0">
                  <a:pos x="82" y="36"/>
                </a:cxn>
                <a:cxn ang="0">
                  <a:pos x="61" y="28"/>
                </a:cxn>
                <a:cxn ang="0">
                  <a:pos x="35" y="18"/>
                </a:cxn>
                <a:cxn ang="0">
                  <a:pos x="27" y="15"/>
                </a:cxn>
                <a:cxn ang="0">
                  <a:pos x="22" y="11"/>
                </a:cxn>
                <a:cxn ang="0">
                  <a:pos x="15" y="13"/>
                </a:cxn>
                <a:cxn ang="0">
                  <a:pos x="5" y="5"/>
                </a:cxn>
              </a:cxnLst>
              <a:rect l="0" t="0" r="r" b="b"/>
              <a:pathLst>
                <a:path w="211" h="117">
                  <a:moveTo>
                    <a:pt x="2" y="0"/>
                  </a:moveTo>
                  <a:lnTo>
                    <a:pt x="0" y="8"/>
                  </a:lnTo>
                  <a:lnTo>
                    <a:pt x="0" y="21"/>
                  </a:lnTo>
                  <a:lnTo>
                    <a:pt x="9" y="23"/>
                  </a:lnTo>
                  <a:lnTo>
                    <a:pt x="15" y="25"/>
                  </a:lnTo>
                  <a:lnTo>
                    <a:pt x="15" y="38"/>
                  </a:lnTo>
                  <a:lnTo>
                    <a:pt x="15" y="46"/>
                  </a:lnTo>
                  <a:lnTo>
                    <a:pt x="17" y="41"/>
                  </a:lnTo>
                  <a:lnTo>
                    <a:pt x="20" y="36"/>
                  </a:lnTo>
                  <a:lnTo>
                    <a:pt x="25" y="41"/>
                  </a:lnTo>
                  <a:lnTo>
                    <a:pt x="29" y="48"/>
                  </a:lnTo>
                  <a:lnTo>
                    <a:pt x="34" y="45"/>
                  </a:lnTo>
                  <a:lnTo>
                    <a:pt x="37" y="41"/>
                  </a:lnTo>
                  <a:lnTo>
                    <a:pt x="35" y="53"/>
                  </a:lnTo>
                  <a:lnTo>
                    <a:pt x="34" y="63"/>
                  </a:lnTo>
                  <a:lnTo>
                    <a:pt x="39" y="58"/>
                  </a:lnTo>
                  <a:lnTo>
                    <a:pt x="40" y="56"/>
                  </a:lnTo>
                  <a:lnTo>
                    <a:pt x="44" y="55"/>
                  </a:lnTo>
                  <a:lnTo>
                    <a:pt x="46" y="55"/>
                  </a:lnTo>
                  <a:lnTo>
                    <a:pt x="47" y="61"/>
                  </a:lnTo>
                  <a:lnTo>
                    <a:pt x="44" y="73"/>
                  </a:lnTo>
                  <a:lnTo>
                    <a:pt x="51" y="81"/>
                  </a:lnTo>
                  <a:lnTo>
                    <a:pt x="56" y="90"/>
                  </a:lnTo>
                  <a:lnTo>
                    <a:pt x="57" y="80"/>
                  </a:lnTo>
                  <a:lnTo>
                    <a:pt x="61" y="71"/>
                  </a:lnTo>
                  <a:lnTo>
                    <a:pt x="64" y="68"/>
                  </a:lnTo>
                  <a:lnTo>
                    <a:pt x="71" y="68"/>
                  </a:lnTo>
                  <a:lnTo>
                    <a:pt x="76" y="70"/>
                  </a:lnTo>
                  <a:lnTo>
                    <a:pt x="82" y="71"/>
                  </a:lnTo>
                  <a:lnTo>
                    <a:pt x="87" y="76"/>
                  </a:lnTo>
                  <a:lnTo>
                    <a:pt x="92" y="80"/>
                  </a:lnTo>
                  <a:lnTo>
                    <a:pt x="94" y="90"/>
                  </a:lnTo>
                  <a:lnTo>
                    <a:pt x="96" y="98"/>
                  </a:lnTo>
                  <a:lnTo>
                    <a:pt x="106" y="107"/>
                  </a:lnTo>
                  <a:lnTo>
                    <a:pt x="116" y="117"/>
                  </a:lnTo>
                  <a:lnTo>
                    <a:pt x="117" y="110"/>
                  </a:lnTo>
                  <a:lnTo>
                    <a:pt x="121" y="103"/>
                  </a:lnTo>
                  <a:lnTo>
                    <a:pt x="126" y="102"/>
                  </a:lnTo>
                  <a:lnTo>
                    <a:pt x="129" y="100"/>
                  </a:lnTo>
                  <a:lnTo>
                    <a:pt x="134" y="102"/>
                  </a:lnTo>
                  <a:lnTo>
                    <a:pt x="139" y="103"/>
                  </a:lnTo>
                  <a:lnTo>
                    <a:pt x="142" y="108"/>
                  </a:lnTo>
                  <a:lnTo>
                    <a:pt x="144" y="115"/>
                  </a:lnTo>
                  <a:lnTo>
                    <a:pt x="149" y="107"/>
                  </a:lnTo>
                  <a:lnTo>
                    <a:pt x="156" y="100"/>
                  </a:lnTo>
                  <a:lnTo>
                    <a:pt x="157" y="105"/>
                  </a:lnTo>
                  <a:lnTo>
                    <a:pt x="159" y="110"/>
                  </a:lnTo>
                  <a:lnTo>
                    <a:pt x="168" y="110"/>
                  </a:lnTo>
                  <a:lnTo>
                    <a:pt x="178" y="108"/>
                  </a:lnTo>
                  <a:lnTo>
                    <a:pt x="184" y="100"/>
                  </a:lnTo>
                  <a:lnTo>
                    <a:pt x="193" y="91"/>
                  </a:lnTo>
                  <a:lnTo>
                    <a:pt x="203" y="93"/>
                  </a:lnTo>
                  <a:lnTo>
                    <a:pt x="211" y="95"/>
                  </a:lnTo>
                  <a:lnTo>
                    <a:pt x="204" y="86"/>
                  </a:lnTo>
                  <a:lnTo>
                    <a:pt x="196" y="76"/>
                  </a:lnTo>
                  <a:lnTo>
                    <a:pt x="194" y="68"/>
                  </a:lnTo>
                  <a:lnTo>
                    <a:pt x="194" y="60"/>
                  </a:lnTo>
                  <a:lnTo>
                    <a:pt x="184" y="65"/>
                  </a:lnTo>
                  <a:lnTo>
                    <a:pt x="176" y="66"/>
                  </a:lnTo>
                  <a:lnTo>
                    <a:pt x="168" y="63"/>
                  </a:lnTo>
                  <a:lnTo>
                    <a:pt x="157" y="56"/>
                  </a:lnTo>
                  <a:lnTo>
                    <a:pt x="161" y="70"/>
                  </a:lnTo>
                  <a:lnTo>
                    <a:pt x="166" y="85"/>
                  </a:lnTo>
                  <a:lnTo>
                    <a:pt x="157" y="88"/>
                  </a:lnTo>
                  <a:lnTo>
                    <a:pt x="149" y="93"/>
                  </a:lnTo>
                  <a:lnTo>
                    <a:pt x="149" y="85"/>
                  </a:lnTo>
                  <a:lnTo>
                    <a:pt x="151" y="75"/>
                  </a:lnTo>
                  <a:lnTo>
                    <a:pt x="142" y="80"/>
                  </a:lnTo>
                  <a:lnTo>
                    <a:pt x="137" y="81"/>
                  </a:lnTo>
                  <a:lnTo>
                    <a:pt x="134" y="81"/>
                  </a:lnTo>
                  <a:lnTo>
                    <a:pt x="131" y="80"/>
                  </a:lnTo>
                  <a:lnTo>
                    <a:pt x="127" y="76"/>
                  </a:lnTo>
                  <a:lnTo>
                    <a:pt x="124" y="73"/>
                  </a:lnTo>
                  <a:lnTo>
                    <a:pt x="121" y="75"/>
                  </a:lnTo>
                  <a:lnTo>
                    <a:pt x="117" y="75"/>
                  </a:lnTo>
                  <a:lnTo>
                    <a:pt x="114" y="73"/>
                  </a:lnTo>
                  <a:lnTo>
                    <a:pt x="111" y="71"/>
                  </a:lnTo>
                  <a:lnTo>
                    <a:pt x="107" y="65"/>
                  </a:lnTo>
                  <a:lnTo>
                    <a:pt x="102" y="56"/>
                  </a:lnTo>
                  <a:lnTo>
                    <a:pt x="102" y="51"/>
                  </a:lnTo>
                  <a:lnTo>
                    <a:pt x="102" y="45"/>
                  </a:lnTo>
                  <a:lnTo>
                    <a:pt x="92" y="38"/>
                  </a:lnTo>
                  <a:lnTo>
                    <a:pt x="82" y="33"/>
                  </a:lnTo>
                  <a:lnTo>
                    <a:pt x="82" y="36"/>
                  </a:lnTo>
                  <a:lnTo>
                    <a:pt x="82" y="40"/>
                  </a:lnTo>
                  <a:lnTo>
                    <a:pt x="61" y="28"/>
                  </a:lnTo>
                  <a:lnTo>
                    <a:pt x="39" y="16"/>
                  </a:lnTo>
                  <a:lnTo>
                    <a:pt x="35" y="18"/>
                  </a:lnTo>
                  <a:lnTo>
                    <a:pt x="32" y="21"/>
                  </a:lnTo>
                  <a:lnTo>
                    <a:pt x="27" y="15"/>
                  </a:lnTo>
                  <a:lnTo>
                    <a:pt x="22" y="8"/>
                  </a:lnTo>
                  <a:lnTo>
                    <a:pt x="22" y="11"/>
                  </a:lnTo>
                  <a:lnTo>
                    <a:pt x="22" y="15"/>
                  </a:lnTo>
                  <a:lnTo>
                    <a:pt x="15" y="13"/>
                  </a:lnTo>
                  <a:lnTo>
                    <a:pt x="7" y="11"/>
                  </a:lnTo>
                  <a:lnTo>
                    <a:pt x="5" y="5"/>
                  </a:lnTo>
                  <a:lnTo>
                    <a:pt x="2" y="0"/>
                  </a:lnTo>
                  <a:close/>
                </a:path>
              </a:pathLst>
            </a:custGeom>
            <a:solidFill>
              <a:srgbClr val="1F1A17"/>
            </a:solidFill>
            <a:ln w="9525">
              <a:noFill/>
              <a:round/>
              <a:headEnd/>
              <a:tailEnd/>
            </a:ln>
          </p:spPr>
          <p:txBody>
            <a:bodyPr/>
            <a:lstStyle/>
            <a:p>
              <a:endParaRPr lang="en-US"/>
            </a:p>
          </p:txBody>
        </p:sp>
        <p:sp>
          <p:nvSpPr>
            <p:cNvPr id="5879" name="Freeform 1783"/>
            <p:cNvSpPr>
              <a:spLocks/>
            </p:cNvSpPr>
            <p:nvPr/>
          </p:nvSpPr>
          <p:spPr bwMode="auto">
            <a:xfrm>
              <a:off x="898" y="3315"/>
              <a:ext cx="121" cy="119"/>
            </a:xfrm>
            <a:custGeom>
              <a:avLst/>
              <a:gdLst/>
              <a:ahLst/>
              <a:cxnLst>
                <a:cxn ang="0">
                  <a:pos x="5" y="10"/>
                </a:cxn>
                <a:cxn ang="0">
                  <a:pos x="10" y="20"/>
                </a:cxn>
                <a:cxn ang="0">
                  <a:pos x="14" y="37"/>
                </a:cxn>
                <a:cxn ang="0">
                  <a:pos x="15" y="53"/>
                </a:cxn>
                <a:cxn ang="0">
                  <a:pos x="21" y="60"/>
                </a:cxn>
                <a:cxn ang="0">
                  <a:pos x="21" y="72"/>
                </a:cxn>
                <a:cxn ang="0">
                  <a:pos x="27" y="75"/>
                </a:cxn>
                <a:cxn ang="0">
                  <a:pos x="36" y="92"/>
                </a:cxn>
                <a:cxn ang="0">
                  <a:pos x="47" y="119"/>
                </a:cxn>
                <a:cxn ang="0">
                  <a:pos x="56" y="112"/>
                </a:cxn>
                <a:cxn ang="0">
                  <a:pos x="59" y="99"/>
                </a:cxn>
                <a:cxn ang="0">
                  <a:pos x="62" y="94"/>
                </a:cxn>
                <a:cxn ang="0">
                  <a:pos x="79" y="102"/>
                </a:cxn>
                <a:cxn ang="0">
                  <a:pos x="91" y="100"/>
                </a:cxn>
                <a:cxn ang="0">
                  <a:pos x="102" y="95"/>
                </a:cxn>
                <a:cxn ang="0">
                  <a:pos x="114" y="94"/>
                </a:cxn>
                <a:cxn ang="0">
                  <a:pos x="119" y="85"/>
                </a:cxn>
                <a:cxn ang="0">
                  <a:pos x="117" y="79"/>
                </a:cxn>
                <a:cxn ang="0">
                  <a:pos x="101" y="84"/>
                </a:cxn>
                <a:cxn ang="0">
                  <a:pos x="81" y="77"/>
                </a:cxn>
                <a:cxn ang="0">
                  <a:pos x="76" y="69"/>
                </a:cxn>
                <a:cxn ang="0">
                  <a:pos x="67" y="60"/>
                </a:cxn>
                <a:cxn ang="0">
                  <a:pos x="61" y="57"/>
                </a:cxn>
                <a:cxn ang="0">
                  <a:pos x="64" y="53"/>
                </a:cxn>
                <a:cxn ang="0">
                  <a:pos x="72" y="53"/>
                </a:cxn>
                <a:cxn ang="0">
                  <a:pos x="97" y="60"/>
                </a:cxn>
                <a:cxn ang="0">
                  <a:pos x="106" y="60"/>
                </a:cxn>
                <a:cxn ang="0">
                  <a:pos x="92" y="47"/>
                </a:cxn>
                <a:cxn ang="0">
                  <a:pos x="72" y="37"/>
                </a:cxn>
                <a:cxn ang="0">
                  <a:pos x="62" y="30"/>
                </a:cxn>
                <a:cxn ang="0">
                  <a:pos x="54" y="25"/>
                </a:cxn>
                <a:cxn ang="0">
                  <a:pos x="47" y="20"/>
                </a:cxn>
                <a:cxn ang="0">
                  <a:pos x="39" y="8"/>
                </a:cxn>
                <a:cxn ang="0">
                  <a:pos x="32" y="2"/>
                </a:cxn>
                <a:cxn ang="0">
                  <a:pos x="34" y="12"/>
                </a:cxn>
                <a:cxn ang="0">
                  <a:pos x="49" y="33"/>
                </a:cxn>
                <a:cxn ang="0">
                  <a:pos x="54" y="48"/>
                </a:cxn>
                <a:cxn ang="0">
                  <a:pos x="41" y="47"/>
                </a:cxn>
                <a:cxn ang="0">
                  <a:pos x="21" y="23"/>
                </a:cxn>
                <a:cxn ang="0">
                  <a:pos x="5" y="7"/>
                </a:cxn>
              </a:cxnLst>
              <a:rect l="0" t="0" r="r" b="b"/>
              <a:pathLst>
                <a:path w="121" h="119">
                  <a:moveTo>
                    <a:pt x="0" y="7"/>
                  </a:moveTo>
                  <a:lnTo>
                    <a:pt x="5" y="10"/>
                  </a:lnTo>
                  <a:lnTo>
                    <a:pt x="9" y="15"/>
                  </a:lnTo>
                  <a:lnTo>
                    <a:pt x="10" y="20"/>
                  </a:lnTo>
                  <a:lnTo>
                    <a:pt x="12" y="25"/>
                  </a:lnTo>
                  <a:lnTo>
                    <a:pt x="14" y="37"/>
                  </a:lnTo>
                  <a:lnTo>
                    <a:pt x="14" y="52"/>
                  </a:lnTo>
                  <a:lnTo>
                    <a:pt x="15" y="53"/>
                  </a:lnTo>
                  <a:lnTo>
                    <a:pt x="17" y="55"/>
                  </a:lnTo>
                  <a:lnTo>
                    <a:pt x="21" y="60"/>
                  </a:lnTo>
                  <a:lnTo>
                    <a:pt x="21" y="62"/>
                  </a:lnTo>
                  <a:lnTo>
                    <a:pt x="21" y="72"/>
                  </a:lnTo>
                  <a:lnTo>
                    <a:pt x="24" y="79"/>
                  </a:lnTo>
                  <a:lnTo>
                    <a:pt x="27" y="75"/>
                  </a:lnTo>
                  <a:lnTo>
                    <a:pt x="29" y="70"/>
                  </a:lnTo>
                  <a:lnTo>
                    <a:pt x="36" y="92"/>
                  </a:lnTo>
                  <a:lnTo>
                    <a:pt x="37" y="115"/>
                  </a:lnTo>
                  <a:lnTo>
                    <a:pt x="47" y="119"/>
                  </a:lnTo>
                  <a:lnTo>
                    <a:pt x="56" y="117"/>
                  </a:lnTo>
                  <a:lnTo>
                    <a:pt x="56" y="112"/>
                  </a:lnTo>
                  <a:lnTo>
                    <a:pt x="59" y="104"/>
                  </a:lnTo>
                  <a:lnTo>
                    <a:pt x="59" y="99"/>
                  </a:lnTo>
                  <a:lnTo>
                    <a:pt x="61" y="95"/>
                  </a:lnTo>
                  <a:lnTo>
                    <a:pt x="62" y="94"/>
                  </a:lnTo>
                  <a:lnTo>
                    <a:pt x="64" y="94"/>
                  </a:lnTo>
                  <a:lnTo>
                    <a:pt x="79" y="102"/>
                  </a:lnTo>
                  <a:lnTo>
                    <a:pt x="89" y="109"/>
                  </a:lnTo>
                  <a:lnTo>
                    <a:pt x="91" y="100"/>
                  </a:lnTo>
                  <a:lnTo>
                    <a:pt x="94" y="92"/>
                  </a:lnTo>
                  <a:lnTo>
                    <a:pt x="102" y="95"/>
                  </a:lnTo>
                  <a:lnTo>
                    <a:pt x="111" y="95"/>
                  </a:lnTo>
                  <a:lnTo>
                    <a:pt x="114" y="94"/>
                  </a:lnTo>
                  <a:lnTo>
                    <a:pt x="116" y="90"/>
                  </a:lnTo>
                  <a:lnTo>
                    <a:pt x="119" y="85"/>
                  </a:lnTo>
                  <a:lnTo>
                    <a:pt x="121" y="77"/>
                  </a:lnTo>
                  <a:lnTo>
                    <a:pt x="117" y="79"/>
                  </a:lnTo>
                  <a:lnTo>
                    <a:pt x="109" y="82"/>
                  </a:lnTo>
                  <a:lnTo>
                    <a:pt x="101" y="84"/>
                  </a:lnTo>
                  <a:lnTo>
                    <a:pt x="92" y="82"/>
                  </a:lnTo>
                  <a:lnTo>
                    <a:pt x="81" y="77"/>
                  </a:lnTo>
                  <a:lnTo>
                    <a:pt x="76" y="75"/>
                  </a:lnTo>
                  <a:lnTo>
                    <a:pt x="76" y="69"/>
                  </a:lnTo>
                  <a:lnTo>
                    <a:pt x="74" y="62"/>
                  </a:lnTo>
                  <a:lnTo>
                    <a:pt x="67" y="60"/>
                  </a:lnTo>
                  <a:lnTo>
                    <a:pt x="61" y="60"/>
                  </a:lnTo>
                  <a:lnTo>
                    <a:pt x="61" y="57"/>
                  </a:lnTo>
                  <a:lnTo>
                    <a:pt x="61" y="55"/>
                  </a:lnTo>
                  <a:lnTo>
                    <a:pt x="64" y="53"/>
                  </a:lnTo>
                  <a:lnTo>
                    <a:pt x="66" y="53"/>
                  </a:lnTo>
                  <a:lnTo>
                    <a:pt x="72" y="53"/>
                  </a:lnTo>
                  <a:lnTo>
                    <a:pt x="81" y="55"/>
                  </a:lnTo>
                  <a:lnTo>
                    <a:pt x="97" y="60"/>
                  </a:lnTo>
                  <a:lnTo>
                    <a:pt x="106" y="65"/>
                  </a:lnTo>
                  <a:lnTo>
                    <a:pt x="106" y="60"/>
                  </a:lnTo>
                  <a:lnTo>
                    <a:pt x="104" y="55"/>
                  </a:lnTo>
                  <a:lnTo>
                    <a:pt x="92" y="47"/>
                  </a:lnTo>
                  <a:lnTo>
                    <a:pt x="79" y="38"/>
                  </a:lnTo>
                  <a:lnTo>
                    <a:pt x="72" y="37"/>
                  </a:lnTo>
                  <a:lnTo>
                    <a:pt x="66" y="35"/>
                  </a:lnTo>
                  <a:lnTo>
                    <a:pt x="62" y="30"/>
                  </a:lnTo>
                  <a:lnTo>
                    <a:pt x="57" y="27"/>
                  </a:lnTo>
                  <a:lnTo>
                    <a:pt x="54" y="25"/>
                  </a:lnTo>
                  <a:lnTo>
                    <a:pt x="51" y="23"/>
                  </a:lnTo>
                  <a:lnTo>
                    <a:pt x="47" y="20"/>
                  </a:lnTo>
                  <a:lnTo>
                    <a:pt x="44" y="17"/>
                  </a:lnTo>
                  <a:lnTo>
                    <a:pt x="39" y="8"/>
                  </a:lnTo>
                  <a:lnTo>
                    <a:pt x="36" y="0"/>
                  </a:lnTo>
                  <a:lnTo>
                    <a:pt x="32" y="2"/>
                  </a:lnTo>
                  <a:lnTo>
                    <a:pt x="29" y="2"/>
                  </a:lnTo>
                  <a:lnTo>
                    <a:pt x="34" y="12"/>
                  </a:lnTo>
                  <a:lnTo>
                    <a:pt x="39" y="23"/>
                  </a:lnTo>
                  <a:lnTo>
                    <a:pt x="49" y="33"/>
                  </a:lnTo>
                  <a:lnTo>
                    <a:pt x="57" y="43"/>
                  </a:lnTo>
                  <a:lnTo>
                    <a:pt x="54" y="48"/>
                  </a:lnTo>
                  <a:lnTo>
                    <a:pt x="52" y="52"/>
                  </a:lnTo>
                  <a:lnTo>
                    <a:pt x="41" y="47"/>
                  </a:lnTo>
                  <a:lnTo>
                    <a:pt x="31" y="42"/>
                  </a:lnTo>
                  <a:lnTo>
                    <a:pt x="21" y="23"/>
                  </a:lnTo>
                  <a:lnTo>
                    <a:pt x="10" y="8"/>
                  </a:lnTo>
                  <a:lnTo>
                    <a:pt x="5" y="7"/>
                  </a:lnTo>
                  <a:lnTo>
                    <a:pt x="0" y="7"/>
                  </a:lnTo>
                  <a:close/>
                </a:path>
              </a:pathLst>
            </a:custGeom>
            <a:solidFill>
              <a:srgbClr val="1F1A17"/>
            </a:solidFill>
            <a:ln w="9525">
              <a:noFill/>
              <a:round/>
              <a:headEnd/>
              <a:tailEnd/>
            </a:ln>
          </p:spPr>
          <p:txBody>
            <a:bodyPr/>
            <a:lstStyle/>
            <a:p>
              <a:endParaRPr lang="en-US"/>
            </a:p>
          </p:txBody>
        </p:sp>
        <p:sp>
          <p:nvSpPr>
            <p:cNvPr id="5880" name="Freeform 1784"/>
            <p:cNvSpPr>
              <a:spLocks/>
            </p:cNvSpPr>
            <p:nvPr/>
          </p:nvSpPr>
          <p:spPr bwMode="auto">
            <a:xfrm>
              <a:off x="995" y="3385"/>
              <a:ext cx="62" cy="75"/>
            </a:xfrm>
            <a:custGeom>
              <a:avLst/>
              <a:gdLst/>
              <a:ahLst/>
              <a:cxnLst>
                <a:cxn ang="0">
                  <a:pos x="0" y="49"/>
                </a:cxn>
                <a:cxn ang="0">
                  <a:pos x="5" y="50"/>
                </a:cxn>
                <a:cxn ang="0">
                  <a:pos x="14" y="57"/>
                </a:cxn>
                <a:cxn ang="0">
                  <a:pos x="20" y="69"/>
                </a:cxn>
                <a:cxn ang="0">
                  <a:pos x="24" y="75"/>
                </a:cxn>
                <a:cxn ang="0">
                  <a:pos x="25" y="55"/>
                </a:cxn>
                <a:cxn ang="0">
                  <a:pos x="30" y="54"/>
                </a:cxn>
                <a:cxn ang="0">
                  <a:pos x="30" y="37"/>
                </a:cxn>
                <a:cxn ang="0">
                  <a:pos x="40" y="30"/>
                </a:cxn>
                <a:cxn ang="0">
                  <a:pos x="51" y="44"/>
                </a:cxn>
                <a:cxn ang="0">
                  <a:pos x="62" y="27"/>
                </a:cxn>
                <a:cxn ang="0">
                  <a:pos x="52" y="27"/>
                </a:cxn>
                <a:cxn ang="0">
                  <a:pos x="62" y="17"/>
                </a:cxn>
                <a:cxn ang="0">
                  <a:pos x="56" y="10"/>
                </a:cxn>
                <a:cxn ang="0">
                  <a:pos x="44" y="17"/>
                </a:cxn>
                <a:cxn ang="0">
                  <a:pos x="40" y="0"/>
                </a:cxn>
                <a:cxn ang="0">
                  <a:pos x="34" y="7"/>
                </a:cxn>
                <a:cxn ang="0">
                  <a:pos x="29" y="27"/>
                </a:cxn>
                <a:cxn ang="0">
                  <a:pos x="25" y="4"/>
                </a:cxn>
                <a:cxn ang="0">
                  <a:pos x="19" y="30"/>
                </a:cxn>
                <a:cxn ang="0">
                  <a:pos x="12" y="39"/>
                </a:cxn>
                <a:cxn ang="0">
                  <a:pos x="0" y="49"/>
                </a:cxn>
              </a:cxnLst>
              <a:rect l="0" t="0" r="r" b="b"/>
              <a:pathLst>
                <a:path w="62" h="75">
                  <a:moveTo>
                    <a:pt x="0" y="49"/>
                  </a:moveTo>
                  <a:lnTo>
                    <a:pt x="5" y="50"/>
                  </a:lnTo>
                  <a:lnTo>
                    <a:pt x="14" y="57"/>
                  </a:lnTo>
                  <a:lnTo>
                    <a:pt x="20" y="69"/>
                  </a:lnTo>
                  <a:lnTo>
                    <a:pt x="24" y="75"/>
                  </a:lnTo>
                  <a:lnTo>
                    <a:pt x="25" y="55"/>
                  </a:lnTo>
                  <a:lnTo>
                    <a:pt x="30" y="54"/>
                  </a:lnTo>
                  <a:lnTo>
                    <a:pt x="30" y="37"/>
                  </a:lnTo>
                  <a:lnTo>
                    <a:pt x="40" y="30"/>
                  </a:lnTo>
                  <a:lnTo>
                    <a:pt x="51" y="44"/>
                  </a:lnTo>
                  <a:lnTo>
                    <a:pt x="62" y="27"/>
                  </a:lnTo>
                  <a:lnTo>
                    <a:pt x="52" y="27"/>
                  </a:lnTo>
                  <a:lnTo>
                    <a:pt x="62" y="17"/>
                  </a:lnTo>
                  <a:lnTo>
                    <a:pt x="56" y="10"/>
                  </a:lnTo>
                  <a:lnTo>
                    <a:pt x="44" y="17"/>
                  </a:lnTo>
                  <a:lnTo>
                    <a:pt x="40" y="0"/>
                  </a:lnTo>
                  <a:lnTo>
                    <a:pt x="34" y="7"/>
                  </a:lnTo>
                  <a:lnTo>
                    <a:pt x="29" y="27"/>
                  </a:lnTo>
                  <a:lnTo>
                    <a:pt x="25" y="4"/>
                  </a:lnTo>
                  <a:lnTo>
                    <a:pt x="19" y="30"/>
                  </a:lnTo>
                  <a:lnTo>
                    <a:pt x="12" y="39"/>
                  </a:lnTo>
                  <a:lnTo>
                    <a:pt x="0" y="49"/>
                  </a:lnTo>
                  <a:close/>
                </a:path>
              </a:pathLst>
            </a:custGeom>
            <a:solidFill>
              <a:srgbClr val="1F1A17"/>
            </a:solidFill>
            <a:ln w="9525">
              <a:noFill/>
              <a:round/>
              <a:headEnd/>
              <a:tailEnd/>
            </a:ln>
          </p:spPr>
          <p:txBody>
            <a:bodyPr/>
            <a:lstStyle/>
            <a:p>
              <a:endParaRPr lang="en-US"/>
            </a:p>
          </p:txBody>
        </p:sp>
        <p:sp>
          <p:nvSpPr>
            <p:cNvPr id="5881" name="Freeform 1785"/>
            <p:cNvSpPr>
              <a:spLocks/>
            </p:cNvSpPr>
            <p:nvPr/>
          </p:nvSpPr>
          <p:spPr bwMode="auto">
            <a:xfrm>
              <a:off x="1228" y="3390"/>
              <a:ext cx="117" cy="60"/>
            </a:xfrm>
            <a:custGeom>
              <a:avLst/>
              <a:gdLst/>
              <a:ahLst/>
              <a:cxnLst>
                <a:cxn ang="0">
                  <a:pos x="10" y="20"/>
                </a:cxn>
                <a:cxn ang="0">
                  <a:pos x="18" y="15"/>
                </a:cxn>
                <a:cxn ang="0">
                  <a:pos x="25" y="14"/>
                </a:cxn>
                <a:cxn ang="0">
                  <a:pos x="33" y="14"/>
                </a:cxn>
                <a:cxn ang="0">
                  <a:pos x="41" y="17"/>
                </a:cxn>
                <a:cxn ang="0">
                  <a:pos x="50" y="19"/>
                </a:cxn>
                <a:cxn ang="0">
                  <a:pos x="58" y="20"/>
                </a:cxn>
                <a:cxn ang="0">
                  <a:pos x="67" y="20"/>
                </a:cxn>
                <a:cxn ang="0">
                  <a:pos x="75" y="19"/>
                </a:cxn>
                <a:cxn ang="0">
                  <a:pos x="102" y="7"/>
                </a:cxn>
                <a:cxn ang="0">
                  <a:pos x="117" y="0"/>
                </a:cxn>
                <a:cxn ang="0">
                  <a:pos x="113" y="5"/>
                </a:cxn>
                <a:cxn ang="0">
                  <a:pos x="110" y="10"/>
                </a:cxn>
                <a:cxn ang="0">
                  <a:pos x="108" y="10"/>
                </a:cxn>
                <a:cxn ang="0">
                  <a:pos x="107" y="9"/>
                </a:cxn>
                <a:cxn ang="0">
                  <a:pos x="105" y="9"/>
                </a:cxn>
                <a:cxn ang="0">
                  <a:pos x="103" y="10"/>
                </a:cxn>
                <a:cxn ang="0">
                  <a:pos x="102" y="12"/>
                </a:cxn>
                <a:cxn ang="0">
                  <a:pos x="100" y="14"/>
                </a:cxn>
                <a:cxn ang="0">
                  <a:pos x="93" y="30"/>
                </a:cxn>
                <a:cxn ang="0">
                  <a:pos x="88" y="39"/>
                </a:cxn>
                <a:cxn ang="0">
                  <a:pos x="85" y="34"/>
                </a:cxn>
                <a:cxn ang="0">
                  <a:pos x="83" y="30"/>
                </a:cxn>
                <a:cxn ang="0">
                  <a:pos x="80" y="32"/>
                </a:cxn>
                <a:cxn ang="0">
                  <a:pos x="78" y="34"/>
                </a:cxn>
                <a:cxn ang="0">
                  <a:pos x="75" y="37"/>
                </a:cxn>
                <a:cxn ang="0">
                  <a:pos x="73" y="42"/>
                </a:cxn>
                <a:cxn ang="0">
                  <a:pos x="72" y="47"/>
                </a:cxn>
                <a:cxn ang="0">
                  <a:pos x="72" y="54"/>
                </a:cxn>
                <a:cxn ang="0">
                  <a:pos x="70" y="50"/>
                </a:cxn>
                <a:cxn ang="0">
                  <a:pos x="67" y="44"/>
                </a:cxn>
                <a:cxn ang="0">
                  <a:pos x="65" y="40"/>
                </a:cxn>
                <a:cxn ang="0">
                  <a:pos x="63" y="39"/>
                </a:cxn>
                <a:cxn ang="0">
                  <a:pos x="60" y="37"/>
                </a:cxn>
                <a:cxn ang="0">
                  <a:pos x="57" y="39"/>
                </a:cxn>
                <a:cxn ang="0">
                  <a:pos x="51" y="45"/>
                </a:cxn>
                <a:cxn ang="0">
                  <a:pos x="50" y="52"/>
                </a:cxn>
                <a:cxn ang="0">
                  <a:pos x="48" y="57"/>
                </a:cxn>
                <a:cxn ang="0">
                  <a:pos x="48" y="60"/>
                </a:cxn>
                <a:cxn ang="0">
                  <a:pos x="41" y="54"/>
                </a:cxn>
                <a:cxn ang="0">
                  <a:pos x="36" y="47"/>
                </a:cxn>
                <a:cxn ang="0">
                  <a:pos x="28" y="49"/>
                </a:cxn>
                <a:cxn ang="0">
                  <a:pos x="21" y="50"/>
                </a:cxn>
                <a:cxn ang="0">
                  <a:pos x="11" y="44"/>
                </a:cxn>
                <a:cxn ang="0">
                  <a:pos x="1" y="39"/>
                </a:cxn>
                <a:cxn ang="0">
                  <a:pos x="1" y="29"/>
                </a:cxn>
                <a:cxn ang="0">
                  <a:pos x="0" y="20"/>
                </a:cxn>
                <a:cxn ang="0">
                  <a:pos x="5" y="20"/>
                </a:cxn>
                <a:cxn ang="0">
                  <a:pos x="10" y="20"/>
                </a:cxn>
              </a:cxnLst>
              <a:rect l="0" t="0" r="r" b="b"/>
              <a:pathLst>
                <a:path w="117" h="60">
                  <a:moveTo>
                    <a:pt x="10" y="20"/>
                  </a:moveTo>
                  <a:lnTo>
                    <a:pt x="18" y="15"/>
                  </a:lnTo>
                  <a:lnTo>
                    <a:pt x="25" y="14"/>
                  </a:lnTo>
                  <a:lnTo>
                    <a:pt x="33" y="14"/>
                  </a:lnTo>
                  <a:lnTo>
                    <a:pt x="41" y="17"/>
                  </a:lnTo>
                  <a:lnTo>
                    <a:pt x="50" y="19"/>
                  </a:lnTo>
                  <a:lnTo>
                    <a:pt x="58" y="20"/>
                  </a:lnTo>
                  <a:lnTo>
                    <a:pt x="67" y="20"/>
                  </a:lnTo>
                  <a:lnTo>
                    <a:pt x="75" y="19"/>
                  </a:lnTo>
                  <a:lnTo>
                    <a:pt x="102" y="7"/>
                  </a:lnTo>
                  <a:lnTo>
                    <a:pt x="117" y="0"/>
                  </a:lnTo>
                  <a:lnTo>
                    <a:pt x="113" y="5"/>
                  </a:lnTo>
                  <a:lnTo>
                    <a:pt x="110" y="10"/>
                  </a:lnTo>
                  <a:lnTo>
                    <a:pt x="108" y="10"/>
                  </a:lnTo>
                  <a:lnTo>
                    <a:pt x="107" y="9"/>
                  </a:lnTo>
                  <a:lnTo>
                    <a:pt x="105" y="9"/>
                  </a:lnTo>
                  <a:lnTo>
                    <a:pt x="103" y="10"/>
                  </a:lnTo>
                  <a:lnTo>
                    <a:pt x="102" y="12"/>
                  </a:lnTo>
                  <a:lnTo>
                    <a:pt x="100" y="14"/>
                  </a:lnTo>
                  <a:lnTo>
                    <a:pt x="93" y="30"/>
                  </a:lnTo>
                  <a:lnTo>
                    <a:pt x="88" y="39"/>
                  </a:lnTo>
                  <a:lnTo>
                    <a:pt x="85" y="34"/>
                  </a:lnTo>
                  <a:lnTo>
                    <a:pt x="83" y="30"/>
                  </a:lnTo>
                  <a:lnTo>
                    <a:pt x="80" y="32"/>
                  </a:lnTo>
                  <a:lnTo>
                    <a:pt x="78" y="34"/>
                  </a:lnTo>
                  <a:lnTo>
                    <a:pt x="75" y="37"/>
                  </a:lnTo>
                  <a:lnTo>
                    <a:pt x="73" y="42"/>
                  </a:lnTo>
                  <a:lnTo>
                    <a:pt x="72" y="47"/>
                  </a:lnTo>
                  <a:lnTo>
                    <a:pt x="72" y="54"/>
                  </a:lnTo>
                  <a:lnTo>
                    <a:pt x="70" y="50"/>
                  </a:lnTo>
                  <a:lnTo>
                    <a:pt x="67" y="44"/>
                  </a:lnTo>
                  <a:lnTo>
                    <a:pt x="65" y="40"/>
                  </a:lnTo>
                  <a:lnTo>
                    <a:pt x="63" y="39"/>
                  </a:lnTo>
                  <a:lnTo>
                    <a:pt x="60" y="37"/>
                  </a:lnTo>
                  <a:lnTo>
                    <a:pt x="57" y="39"/>
                  </a:lnTo>
                  <a:lnTo>
                    <a:pt x="51" y="45"/>
                  </a:lnTo>
                  <a:lnTo>
                    <a:pt x="50" y="52"/>
                  </a:lnTo>
                  <a:lnTo>
                    <a:pt x="48" y="57"/>
                  </a:lnTo>
                  <a:lnTo>
                    <a:pt x="48" y="60"/>
                  </a:lnTo>
                  <a:lnTo>
                    <a:pt x="41" y="54"/>
                  </a:lnTo>
                  <a:lnTo>
                    <a:pt x="36" y="47"/>
                  </a:lnTo>
                  <a:lnTo>
                    <a:pt x="28" y="49"/>
                  </a:lnTo>
                  <a:lnTo>
                    <a:pt x="21" y="50"/>
                  </a:lnTo>
                  <a:lnTo>
                    <a:pt x="11" y="44"/>
                  </a:lnTo>
                  <a:lnTo>
                    <a:pt x="1" y="39"/>
                  </a:lnTo>
                  <a:lnTo>
                    <a:pt x="1" y="29"/>
                  </a:lnTo>
                  <a:lnTo>
                    <a:pt x="0" y="20"/>
                  </a:lnTo>
                  <a:lnTo>
                    <a:pt x="5" y="20"/>
                  </a:lnTo>
                  <a:lnTo>
                    <a:pt x="10" y="20"/>
                  </a:lnTo>
                  <a:close/>
                </a:path>
              </a:pathLst>
            </a:custGeom>
            <a:solidFill>
              <a:srgbClr val="1F1A17"/>
            </a:solidFill>
            <a:ln w="9525">
              <a:noFill/>
              <a:round/>
              <a:headEnd/>
              <a:tailEnd/>
            </a:ln>
          </p:spPr>
          <p:txBody>
            <a:bodyPr/>
            <a:lstStyle/>
            <a:p>
              <a:endParaRPr lang="en-US"/>
            </a:p>
          </p:txBody>
        </p:sp>
        <p:sp>
          <p:nvSpPr>
            <p:cNvPr id="5882" name="Freeform 1786"/>
            <p:cNvSpPr>
              <a:spLocks/>
            </p:cNvSpPr>
            <p:nvPr/>
          </p:nvSpPr>
          <p:spPr bwMode="auto">
            <a:xfrm>
              <a:off x="1251" y="3437"/>
              <a:ext cx="30" cy="28"/>
            </a:xfrm>
            <a:custGeom>
              <a:avLst/>
              <a:gdLst/>
              <a:ahLst/>
              <a:cxnLst>
                <a:cxn ang="0">
                  <a:pos x="20" y="0"/>
                </a:cxn>
                <a:cxn ang="0">
                  <a:pos x="23" y="5"/>
                </a:cxn>
                <a:cxn ang="0">
                  <a:pos x="28" y="12"/>
                </a:cxn>
                <a:cxn ang="0">
                  <a:pos x="30" y="20"/>
                </a:cxn>
                <a:cxn ang="0">
                  <a:pos x="30" y="25"/>
                </a:cxn>
                <a:cxn ang="0">
                  <a:pos x="20" y="12"/>
                </a:cxn>
                <a:cxn ang="0">
                  <a:pos x="20" y="23"/>
                </a:cxn>
                <a:cxn ang="0">
                  <a:pos x="17" y="20"/>
                </a:cxn>
                <a:cxn ang="0">
                  <a:pos x="10" y="17"/>
                </a:cxn>
                <a:cxn ang="0">
                  <a:pos x="10" y="23"/>
                </a:cxn>
                <a:cxn ang="0">
                  <a:pos x="10" y="28"/>
                </a:cxn>
                <a:cxn ang="0">
                  <a:pos x="0" y="18"/>
                </a:cxn>
                <a:cxn ang="0">
                  <a:pos x="0" y="20"/>
                </a:cxn>
                <a:cxn ang="0">
                  <a:pos x="2" y="20"/>
                </a:cxn>
                <a:cxn ang="0">
                  <a:pos x="3" y="18"/>
                </a:cxn>
                <a:cxn ang="0">
                  <a:pos x="3" y="15"/>
                </a:cxn>
                <a:cxn ang="0">
                  <a:pos x="3" y="5"/>
                </a:cxn>
                <a:cxn ang="0">
                  <a:pos x="2" y="3"/>
                </a:cxn>
                <a:cxn ang="0">
                  <a:pos x="5" y="3"/>
                </a:cxn>
                <a:cxn ang="0">
                  <a:pos x="12" y="5"/>
                </a:cxn>
                <a:cxn ang="0">
                  <a:pos x="15" y="8"/>
                </a:cxn>
                <a:cxn ang="0">
                  <a:pos x="17" y="12"/>
                </a:cxn>
                <a:cxn ang="0">
                  <a:pos x="20" y="0"/>
                </a:cxn>
              </a:cxnLst>
              <a:rect l="0" t="0" r="r" b="b"/>
              <a:pathLst>
                <a:path w="30" h="28">
                  <a:moveTo>
                    <a:pt x="20" y="0"/>
                  </a:moveTo>
                  <a:lnTo>
                    <a:pt x="23" y="5"/>
                  </a:lnTo>
                  <a:lnTo>
                    <a:pt x="28" y="12"/>
                  </a:lnTo>
                  <a:lnTo>
                    <a:pt x="30" y="20"/>
                  </a:lnTo>
                  <a:lnTo>
                    <a:pt x="30" y="25"/>
                  </a:lnTo>
                  <a:lnTo>
                    <a:pt x="20" y="12"/>
                  </a:lnTo>
                  <a:lnTo>
                    <a:pt x="20" y="23"/>
                  </a:lnTo>
                  <a:lnTo>
                    <a:pt x="17" y="20"/>
                  </a:lnTo>
                  <a:lnTo>
                    <a:pt x="10" y="17"/>
                  </a:lnTo>
                  <a:lnTo>
                    <a:pt x="10" y="23"/>
                  </a:lnTo>
                  <a:lnTo>
                    <a:pt x="10" y="28"/>
                  </a:lnTo>
                  <a:lnTo>
                    <a:pt x="0" y="18"/>
                  </a:lnTo>
                  <a:lnTo>
                    <a:pt x="0" y="20"/>
                  </a:lnTo>
                  <a:lnTo>
                    <a:pt x="2" y="20"/>
                  </a:lnTo>
                  <a:lnTo>
                    <a:pt x="3" y="18"/>
                  </a:lnTo>
                  <a:lnTo>
                    <a:pt x="3" y="15"/>
                  </a:lnTo>
                  <a:lnTo>
                    <a:pt x="3" y="5"/>
                  </a:lnTo>
                  <a:lnTo>
                    <a:pt x="2" y="3"/>
                  </a:lnTo>
                  <a:lnTo>
                    <a:pt x="5" y="3"/>
                  </a:lnTo>
                  <a:lnTo>
                    <a:pt x="12" y="5"/>
                  </a:lnTo>
                  <a:lnTo>
                    <a:pt x="15" y="8"/>
                  </a:lnTo>
                  <a:lnTo>
                    <a:pt x="17" y="12"/>
                  </a:lnTo>
                  <a:lnTo>
                    <a:pt x="20" y="0"/>
                  </a:lnTo>
                  <a:close/>
                </a:path>
              </a:pathLst>
            </a:custGeom>
            <a:solidFill>
              <a:srgbClr val="1F1A17"/>
            </a:solidFill>
            <a:ln w="9525">
              <a:noFill/>
              <a:round/>
              <a:headEnd/>
              <a:tailEnd/>
            </a:ln>
          </p:spPr>
          <p:txBody>
            <a:bodyPr/>
            <a:lstStyle/>
            <a:p>
              <a:endParaRPr lang="en-US"/>
            </a:p>
          </p:txBody>
        </p:sp>
        <p:sp>
          <p:nvSpPr>
            <p:cNvPr id="5883" name="Freeform 1787"/>
            <p:cNvSpPr>
              <a:spLocks/>
            </p:cNvSpPr>
            <p:nvPr/>
          </p:nvSpPr>
          <p:spPr bwMode="auto">
            <a:xfrm>
              <a:off x="1278" y="3405"/>
              <a:ext cx="53" cy="47"/>
            </a:xfrm>
            <a:custGeom>
              <a:avLst/>
              <a:gdLst/>
              <a:ahLst/>
              <a:cxnLst>
                <a:cxn ang="0">
                  <a:pos x="0" y="30"/>
                </a:cxn>
                <a:cxn ang="0">
                  <a:pos x="1" y="39"/>
                </a:cxn>
                <a:cxn ang="0">
                  <a:pos x="5" y="45"/>
                </a:cxn>
                <a:cxn ang="0">
                  <a:pos x="5" y="44"/>
                </a:cxn>
                <a:cxn ang="0">
                  <a:pos x="7" y="40"/>
                </a:cxn>
                <a:cxn ang="0">
                  <a:pos x="10" y="45"/>
                </a:cxn>
                <a:cxn ang="0">
                  <a:pos x="13" y="47"/>
                </a:cxn>
                <a:cxn ang="0">
                  <a:pos x="17" y="47"/>
                </a:cxn>
                <a:cxn ang="0">
                  <a:pos x="20" y="42"/>
                </a:cxn>
                <a:cxn ang="0">
                  <a:pos x="25" y="45"/>
                </a:cxn>
                <a:cxn ang="0">
                  <a:pos x="32" y="47"/>
                </a:cxn>
                <a:cxn ang="0">
                  <a:pos x="32" y="39"/>
                </a:cxn>
                <a:cxn ang="0">
                  <a:pos x="33" y="30"/>
                </a:cxn>
                <a:cxn ang="0">
                  <a:pos x="38" y="29"/>
                </a:cxn>
                <a:cxn ang="0">
                  <a:pos x="43" y="29"/>
                </a:cxn>
                <a:cxn ang="0">
                  <a:pos x="38" y="25"/>
                </a:cxn>
                <a:cxn ang="0">
                  <a:pos x="37" y="22"/>
                </a:cxn>
                <a:cxn ang="0">
                  <a:pos x="45" y="19"/>
                </a:cxn>
                <a:cxn ang="0">
                  <a:pos x="53" y="17"/>
                </a:cxn>
                <a:cxn ang="0">
                  <a:pos x="50" y="10"/>
                </a:cxn>
                <a:cxn ang="0">
                  <a:pos x="47" y="7"/>
                </a:cxn>
                <a:cxn ang="0">
                  <a:pos x="43" y="4"/>
                </a:cxn>
                <a:cxn ang="0">
                  <a:pos x="38" y="0"/>
                </a:cxn>
                <a:cxn ang="0">
                  <a:pos x="42" y="5"/>
                </a:cxn>
                <a:cxn ang="0">
                  <a:pos x="45" y="12"/>
                </a:cxn>
                <a:cxn ang="0">
                  <a:pos x="35" y="12"/>
                </a:cxn>
                <a:cxn ang="0">
                  <a:pos x="25" y="12"/>
                </a:cxn>
                <a:cxn ang="0">
                  <a:pos x="22" y="17"/>
                </a:cxn>
                <a:cxn ang="0">
                  <a:pos x="18" y="22"/>
                </a:cxn>
                <a:cxn ang="0">
                  <a:pos x="22" y="27"/>
                </a:cxn>
                <a:cxn ang="0">
                  <a:pos x="23" y="30"/>
                </a:cxn>
                <a:cxn ang="0">
                  <a:pos x="18" y="30"/>
                </a:cxn>
                <a:cxn ang="0">
                  <a:pos x="15" y="27"/>
                </a:cxn>
                <a:cxn ang="0">
                  <a:pos x="12" y="27"/>
                </a:cxn>
                <a:cxn ang="0">
                  <a:pos x="7" y="29"/>
                </a:cxn>
                <a:cxn ang="0">
                  <a:pos x="8" y="32"/>
                </a:cxn>
                <a:cxn ang="0">
                  <a:pos x="10" y="37"/>
                </a:cxn>
                <a:cxn ang="0">
                  <a:pos x="5" y="34"/>
                </a:cxn>
                <a:cxn ang="0">
                  <a:pos x="0" y="30"/>
                </a:cxn>
              </a:cxnLst>
              <a:rect l="0" t="0" r="r" b="b"/>
              <a:pathLst>
                <a:path w="53" h="47">
                  <a:moveTo>
                    <a:pt x="0" y="30"/>
                  </a:moveTo>
                  <a:lnTo>
                    <a:pt x="1" y="39"/>
                  </a:lnTo>
                  <a:lnTo>
                    <a:pt x="5" y="45"/>
                  </a:lnTo>
                  <a:lnTo>
                    <a:pt x="5" y="44"/>
                  </a:lnTo>
                  <a:lnTo>
                    <a:pt x="7" y="40"/>
                  </a:lnTo>
                  <a:lnTo>
                    <a:pt x="10" y="45"/>
                  </a:lnTo>
                  <a:lnTo>
                    <a:pt x="13" y="47"/>
                  </a:lnTo>
                  <a:lnTo>
                    <a:pt x="17" y="47"/>
                  </a:lnTo>
                  <a:lnTo>
                    <a:pt x="20" y="42"/>
                  </a:lnTo>
                  <a:lnTo>
                    <a:pt x="25" y="45"/>
                  </a:lnTo>
                  <a:lnTo>
                    <a:pt x="32" y="47"/>
                  </a:lnTo>
                  <a:lnTo>
                    <a:pt x="32" y="39"/>
                  </a:lnTo>
                  <a:lnTo>
                    <a:pt x="33" y="30"/>
                  </a:lnTo>
                  <a:lnTo>
                    <a:pt x="38" y="29"/>
                  </a:lnTo>
                  <a:lnTo>
                    <a:pt x="43" y="29"/>
                  </a:lnTo>
                  <a:lnTo>
                    <a:pt x="38" y="25"/>
                  </a:lnTo>
                  <a:lnTo>
                    <a:pt x="37" y="22"/>
                  </a:lnTo>
                  <a:lnTo>
                    <a:pt x="45" y="19"/>
                  </a:lnTo>
                  <a:lnTo>
                    <a:pt x="53" y="17"/>
                  </a:lnTo>
                  <a:lnTo>
                    <a:pt x="50" y="10"/>
                  </a:lnTo>
                  <a:lnTo>
                    <a:pt x="47" y="7"/>
                  </a:lnTo>
                  <a:lnTo>
                    <a:pt x="43" y="4"/>
                  </a:lnTo>
                  <a:lnTo>
                    <a:pt x="38" y="0"/>
                  </a:lnTo>
                  <a:lnTo>
                    <a:pt x="42" y="5"/>
                  </a:lnTo>
                  <a:lnTo>
                    <a:pt x="45" y="12"/>
                  </a:lnTo>
                  <a:lnTo>
                    <a:pt x="35" y="12"/>
                  </a:lnTo>
                  <a:lnTo>
                    <a:pt x="25" y="12"/>
                  </a:lnTo>
                  <a:lnTo>
                    <a:pt x="22" y="17"/>
                  </a:lnTo>
                  <a:lnTo>
                    <a:pt x="18" y="22"/>
                  </a:lnTo>
                  <a:lnTo>
                    <a:pt x="22" y="27"/>
                  </a:lnTo>
                  <a:lnTo>
                    <a:pt x="23" y="30"/>
                  </a:lnTo>
                  <a:lnTo>
                    <a:pt x="18" y="30"/>
                  </a:lnTo>
                  <a:lnTo>
                    <a:pt x="15" y="27"/>
                  </a:lnTo>
                  <a:lnTo>
                    <a:pt x="12" y="27"/>
                  </a:lnTo>
                  <a:lnTo>
                    <a:pt x="7" y="29"/>
                  </a:lnTo>
                  <a:lnTo>
                    <a:pt x="8" y="32"/>
                  </a:lnTo>
                  <a:lnTo>
                    <a:pt x="10" y="37"/>
                  </a:lnTo>
                  <a:lnTo>
                    <a:pt x="5" y="34"/>
                  </a:lnTo>
                  <a:lnTo>
                    <a:pt x="0" y="30"/>
                  </a:lnTo>
                  <a:close/>
                </a:path>
              </a:pathLst>
            </a:custGeom>
            <a:solidFill>
              <a:srgbClr val="1F1A17"/>
            </a:solidFill>
            <a:ln w="9525">
              <a:noFill/>
              <a:round/>
              <a:headEnd/>
              <a:tailEnd/>
            </a:ln>
          </p:spPr>
          <p:txBody>
            <a:bodyPr/>
            <a:lstStyle/>
            <a:p>
              <a:endParaRPr lang="en-US"/>
            </a:p>
          </p:txBody>
        </p:sp>
        <p:sp>
          <p:nvSpPr>
            <p:cNvPr id="5884" name="Freeform 1788"/>
            <p:cNvSpPr>
              <a:spLocks/>
            </p:cNvSpPr>
            <p:nvPr/>
          </p:nvSpPr>
          <p:spPr bwMode="auto">
            <a:xfrm>
              <a:off x="1144" y="3365"/>
              <a:ext cx="39" cy="54"/>
            </a:xfrm>
            <a:custGeom>
              <a:avLst/>
              <a:gdLst/>
              <a:ahLst/>
              <a:cxnLst>
                <a:cxn ang="0">
                  <a:pos x="12" y="0"/>
                </a:cxn>
                <a:cxn ang="0">
                  <a:pos x="7" y="7"/>
                </a:cxn>
                <a:cxn ang="0">
                  <a:pos x="0" y="19"/>
                </a:cxn>
                <a:cxn ang="0">
                  <a:pos x="3" y="30"/>
                </a:cxn>
                <a:cxn ang="0">
                  <a:pos x="5" y="37"/>
                </a:cxn>
                <a:cxn ang="0">
                  <a:pos x="7" y="35"/>
                </a:cxn>
                <a:cxn ang="0">
                  <a:pos x="8" y="32"/>
                </a:cxn>
                <a:cxn ang="0">
                  <a:pos x="12" y="30"/>
                </a:cxn>
                <a:cxn ang="0">
                  <a:pos x="13" y="32"/>
                </a:cxn>
                <a:cxn ang="0">
                  <a:pos x="12" y="45"/>
                </a:cxn>
                <a:cxn ang="0">
                  <a:pos x="8" y="54"/>
                </a:cxn>
                <a:cxn ang="0">
                  <a:pos x="12" y="54"/>
                </a:cxn>
                <a:cxn ang="0">
                  <a:pos x="19" y="54"/>
                </a:cxn>
                <a:cxn ang="0">
                  <a:pos x="27" y="50"/>
                </a:cxn>
                <a:cxn ang="0">
                  <a:pos x="34" y="45"/>
                </a:cxn>
                <a:cxn ang="0">
                  <a:pos x="37" y="34"/>
                </a:cxn>
                <a:cxn ang="0">
                  <a:pos x="39" y="30"/>
                </a:cxn>
                <a:cxn ang="0">
                  <a:pos x="32" y="19"/>
                </a:cxn>
                <a:cxn ang="0">
                  <a:pos x="15" y="17"/>
                </a:cxn>
                <a:cxn ang="0">
                  <a:pos x="12" y="0"/>
                </a:cxn>
              </a:cxnLst>
              <a:rect l="0" t="0" r="r" b="b"/>
              <a:pathLst>
                <a:path w="39" h="54">
                  <a:moveTo>
                    <a:pt x="12" y="0"/>
                  </a:moveTo>
                  <a:lnTo>
                    <a:pt x="7" y="7"/>
                  </a:lnTo>
                  <a:lnTo>
                    <a:pt x="0" y="19"/>
                  </a:lnTo>
                  <a:lnTo>
                    <a:pt x="3" y="30"/>
                  </a:lnTo>
                  <a:lnTo>
                    <a:pt x="5" y="37"/>
                  </a:lnTo>
                  <a:lnTo>
                    <a:pt x="7" y="35"/>
                  </a:lnTo>
                  <a:lnTo>
                    <a:pt x="8" y="32"/>
                  </a:lnTo>
                  <a:lnTo>
                    <a:pt x="12" y="30"/>
                  </a:lnTo>
                  <a:lnTo>
                    <a:pt x="13" y="32"/>
                  </a:lnTo>
                  <a:lnTo>
                    <a:pt x="12" y="45"/>
                  </a:lnTo>
                  <a:lnTo>
                    <a:pt x="8" y="54"/>
                  </a:lnTo>
                  <a:lnTo>
                    <a:pt x="12" y="54"/>
                  </a:lnTo>
                  <a:lnTo>
                    <a:pt x="19" y="54"/>
                  </a:lnTo>
                  <a:lnTo>
                    <a:pt x="27" y="50"/>
                  </a:lnTo>
                  <a:lnTo>
                    <a:pt x="34" y="45"/>
                  </a:lnTo>
                  <a:lnTo>
                    <a:pt x="37" y="34"/>
                  </a:lnTo>
                  <a:lnTo>
                    <a:pt x="39" y="30"/>
                  </a:lnTo>
                  <a:lnTo>
                    <a:pt x="32" y="19"/>
                  </a:lnTo>
                  <a:lnTo>
                    <a:pt x="15" y="17"/>
                  </a:lnTo>
                  <a:lnTo>
                    <a:pt x="12" y="0"/>
                  </a:lnTo>
                  <a:close/>
                </a:path>
              </a:pathLst>
            </a:custGeom>
            <a:solidFill>
              <a:srgbClr val="1F1A17"/>
            </a:solidFill>
            <a:ln w="9525">
              <a:noFill/>
              <a:round/>
              <a:headEnd/>
              <a:tailEnd/>
            </a:ln>
          </p:spPr>
          <p:txBody>
            <a:bodyPr/>
            <a:lstStyle/>
            <a:p>
              <a:endParaRPr lang="en-US"/>
            </a:p>
          </p:txBody>
        </p:sp>
        <p:sp>
          <p:nvSpPr>
            <p:cNvPr id="5885" name="Freeform 1789"/>
            <p:cNvSpPr>
              <a:spLocks/>
            </p:cNvSpPr>
            <p:nvPr/>
          </p:nvSpPr>
          <p:spPr bwMode="auto">
            <a:xfrm>
              <a:off x="1087" y="3327"/>
              <a:ext cx="32" cy="43"/>
            </a:xfrm>
            <a:custGeom>
              <a:avLst/>
              <a:gdLst/>
              <a:ahLst/>
              <a:cxnLst>
                <a:cxn ang="0">
                  <a:pos x="19" y="0"/>
                </a:cxn>
                <a:cxn ang="0">
                  <a:pos x="15" y="10"/>
                </a:cxn>
                <a:cxn ang="0">
                  <a:pos x="9" y="21"/>
                </a:cxn>
                <a:cxn ang="0">
                  <a:pos x="4" y="25"/>
                </a:cxn>
                <a:cxn ang="0">
                  <a:pos x="0" y="26"/>
                </a:cxn>
                <a:cxn ang="0">
                  <a:pos x="7" y="33"/>
                </a:cxn>
                <a:cxn ang="0">
                  <a:pos x="19" y="43"/>
                </a:cxn>
                <a:cxn ang="0">
                  <a:pos x="22" y="41"/>
                </a:cxn>
                <a:cxn ang="0">
                  <a:pos x="24" y="40"/>
                </a:cxn>
                <a:cxn ang="0">
                  <a:pos x="24" y="38"/>
                </a:cxn>
                <a:cxn ang="0">
                  <a:pos x="24" y="38"/>
                </a:cxn>
                <a:cxn ang="0">
                  <a:pos x="19" y="23"/>
                </a:cxn>
                <a:cxn ang="0">
                  <a:pos x="32" y="15"/>
                </a:cxn>
                <a:cxn ang="0">
                  <a:pos x="19" y="0"/>
                </a:cxn>
              </a:cxnLst>
              <a:rect l="0" t="0" r="r" b="b"/>
              <a:pathLst>
                <a:path w="32" h="43">
                  <a:moveTo>
                    <a:pt x="19" y="0"/>
                  </a:moveTo>
                  <a:lnTo>
                    <a:pt x="15" y="10"/>
                  </a:lnTo>
                  <a:lnTo>
                    <a:pt x="9" y="21"/>
                  </a:lnTo>
                  <a:lnTo>
                    <a:pt x="4" y="25"/>
                  </a:lnTo>
                  <a:lnTo>
                    <a:pt x="0" y="26"/>
                  </a:lnTo>
                  <a:lnTo>
                    <a:pt x="7" y="33"/>
                  </a:lnTo>
                  <a:lnTo>
                    <a:pt x="19" y="43"/>
                  </a:lnTo>
                  <a:lnTo>
                    <a:pt x="22" y="41"/>
                  </a:lnTo>
                  <a:lnTo>
                    <a:pt x="24" y="40"/>
                  </a:lnTo>
                  <a:lnTo>
                    <a:pt x="24" y="38"/>
                  </a:lnTo>
                  <a:lnTo>
                    <a:pt x="24" y="38"/>
                  </a:lnTo>
                  <a:lnTo>
                    <a:pt x="19" y="23"/>
                  </a:lnTo>
                  <a:lnTo>
                    <a:pt x="32" y="15"/>
                  </a:lnTo>
                  <a:lnTo>
                    <a:pt x="19" y="0"/>
                  </a:lnTo>
                  <a:close/>
                </a:path>
              </a:pathLst>
            </a:custGeom>
            <a:solidFill>
              <a:srgbClr val="1F1A17"/>
            </a:solidFill>
            <a:ln w="9525">
              <a:noFill/>
              <a:round/>
              <a:headEnd/>
              <a:tailEnd/>
            </a:ln>
          </p:spPr>
          <p:txBody>
            <a:bodyPr/>
            <a:lstStyle/>
            <a:p>
              <a:endParaRPr lang="en-US"/>
            </a:p>
          </p:txBody>
        </p:sp>
      </p:grpSp>
      <p:grpSp>
        <p:nvGrpSpPr>
          <p:cNvPr id="15" name="Group 1790"/>
          <p:cNvGrpSpPr>
            <a:grpSpLocks/>
          </p:cNvGrpSpPr>
          <p:nvPr/>
        </p:nvGrpSpPr>
        <p:grpSpPr bwMode="auto">
          <a:xfrm>
            <a:off x="2562225" y="4044950"/>
            <a:ext cx="957263" cy="1562100"/>
            <a:chOff x="1166" y="2813"/>
            <a:chExt cx="603" cy="984"/>
          </a:xfrm>
        </p:grpSpPr>
        <p:sp>
          <p:nvSpPr>
            <p:cNvPr id="5887" name="Freeform 1791"/>
            <p:cNvSpPr>
              <a:spLocks/>
            </p:cNvSpPr>
            <p:nvPr/>
          </p:nvSpPr>
          <p:spPr bwMode="auto">
            <a:xfrm>
              <a:off x="1179" y="3571"/>
              <a:ext cx="24" cy="28"/>
            </a:xfrm>
            <a:custGeom>
              <a:avLst/>
              <a:gdLst/>
              <a:ahLst/>
              <a:cxnLst>
                <a:cxn ang="0">
                  <a:pos x="24" y="0"/>
                </a:cxn>
                <a:cxn ang="0">
                  <a:pos x="19" y="3"/>
                </a:cxn>
                <a:cxn ang="0">
                  <a:pos x="10" y="10"/>
                </a:cxn>
                <a:cxn ang="0">
                  <a:pos x="4" y="20"/>
                </a:cxn>
                <a:cxn ang="0">
                  <a:pos x="0" y="27"/>
                </a:cxn>
                <a:cxn ang="0">
                  <a:pos x="7" y="28"/>
                </a:cxn>
                <a:cxn ang="0">
                  <a:pos x="12" y="22"/>
                </a:cxn>
                <a:cxn ang="0">
                  <a:pos x="20" y="12"/>
                </a:cxn>
                <a:cxn ang="0">
                  <a:pos x="24" y="3"/>
                </a:cxn>
                <a:cxn ang="0">
                  <a:pos x="24" y="0"/>
                </a:cxn>
              </a:cxnLst>
              <a:rect l="0" t="0" r="r" b="b"/>
              <a:pathLst>
                <a:path w="24" h="28">
                  <a:moveTo>
                    <a:pt x="24" y="0"/>
                  </a:moveTo>
                  <a:lnTo>
                    <a:pt x="19" y="3"/>
                  </a:lnTo>
                  <a:lnTo>
                    <a:pt x="10" y="10"/>
                  </a:lnTo>
                  <a:lnTo>
                    <a:pt x="4" y="20"/>
                  </a:lnTo>
                  <a:lnTo>
                    <a:pt x="0" y="27"/>
                  </a:lnTo>
                  <a:lnTo>
                    <a:pt x="7" y="28"/>
                  </a:lnTo>
                  <a:lnTo>
                    <a:pt x="12" y="22"/>
                  </a:lnTo>
                  <a:lnTo>
                    <a:pt x="20" y="12"/>
                  </a:lnTo>
                  <a:lnTo>
                    <a:pt x="24" y="3"/>
                  </a:lnTo>
                  <a:lnTo>
                    <a:pt x="24" y="0"/>
                  </a:lnTo>
                  <a:close/>
                </a:path>
              </a:pathLst>
            </a:custGeom>
            <a:solidFill>
              <a:srgbClr val="1F1A17"/>
            </a:solidFill>
            <a:ln w="9525">
              <a:noFill/>
              <a:round/>
              <a:headEnd/>
              <a:tailEnd/>
            </a:ln>
          </p:spPr>
          <p:txBody>
            <a:bodyPr/>
            <a:lstStyle/>
            <a:p>
              <a:endParaRPr lang="en-US"/>
            </a:p>
          </p:txBody>
        </p:sp>
        <p:sp>
          <p:nvSpPr>
            <p:cNvPr id="5888" name="Freeform 1792"/>
            <p:cNvSpPr>
              <a:spLocks/>
            </p:cNvSpPr>
            <p:nvPr/>
          </p:nvSpPr>
          <p:spPr bwMode="auto">
            <a:xfrm>
              <a:off x="1348" y="3753"/>
              <a:ext cx="247" cy="44"/>
            </a:xfrm>
            <a:custGeom>
              <a:avLst/>
              <a:gdLst/>
              <a:ahLst/>
              <a:cxnLst>
                <a:cxn ang="0">
                  <a:pos x="112" y="0"/>
                </a:cxn>
                <a:cxn ang="0">
                  <a:pos x="104" y="3"/>
                </a:cxn>
                <a:cxn ang="0">
                  <a:pos x="92" y="7"/>
                </a:cxn>
                <a:cxn ang="0">
                  <a:pos x="84" y="7"/>
                </a:cxn>
                <a:cxn ang="0">
                  <a:pos x="65" y="8"/>
                </a:cxn>
                <a:cxn ang="0">
                  <a:pos x="48" y="8"/>
                </a:cxn>
                <a:cxn ang="0">
                  <a:pos x="35" y="8"/>
                </a:cxn>
                <a:cxn ang="0">
                  <a:pos x="25" y="10"/>
                </a:cxn>
                <a:cxn ang="0">
                  <a:pos x="13" y="12"/>
                </a:cxn>
                <a:cxn ang="0">
                  <a:pos x="7" y="13"/>
                </a:cxn>
                <a:cxn ang="0">
                  <a:pos x="3" y="15"/>
                </a:cxn>
                <a:cxn ang="0">
                  <a:pos x="0" y="18"/>
                </a:cxn>
                <a:cxn ang="0">
                  <a:pos x="2" y="22"/>
                </a:cxn>
                <a:cxn ang="0">
                  <a:pos x="7" y="25"/>
                </a:cxn>
                <a:cxn ang="0">
                  <a:pos x="17" y="27"/>
                </a:cxn>
                <a:cxn ang="0">
                  <a:pos x="30" y="29"/>
                </a:cxn>
                <a:cxn ang="0">
                  <a:pos x="45" y="30"/>
                </a:cxn>
                <a:cxn ang="0">
                  <a:pos x="74" y="32"/>
                </a:cxn>
                <a:cxn ang="0">
                  <a:pos x="89" y="32"/>
                </a:cxn>
                <a:cxn ang="0">
                  <a:pos x="100" y="39"/>
                </a:cxn>
                <a:cxn ang="0">
                  <a:pos x="119" y="44"/>
                </a:cxn>
                <a:cxn ang="0">
                  <a:pos x="139" y="42"/>
                </a:cxn>
                <a:cxn ang="0">
                  <a:pos x="155" y="39"/>
                </a:cxn>
                <a:cxn ang="0">
                  <a:pos x="172" y="37"/>
                </a:cxn>
                <a:cxn ang="0">
                  <a:pos x="201" y="35"/>
                </a:cxn>
                <a:cxn ang="0">
                  <a:pos x="227" y="34"/>
                </a:cxn>
                <a:cxn ang="0">
                  <a:pos x="242" y="30"/>
                </a:cxn>
                <a:cxn ang="0">
                  <a:pos x="246" y="29"/>
                </a:cxn>
                <a:cxn ang="0">
                  <a:pos x="246" y="27"/>
                </a:cxn>
                <a:cxn ang="0">
                  <a:pos x="247" y="25"/>
                </a:cxn>
                <a:cxn ang="0">
                  <a:pos x="246" y="24"/>
                </a:cxn>
                <a:cxn ang="0">
                  <a:pos x="242" y="18"/>
                </a:cxn>
                <a:cxn ang="0">
                  <a:pos x="232" y="15"/>
                </a:cxn>
                <a:cxn ang="0">
                  <a:pos x="209" y="12"/>
                </a:cxn>
                <a:cxn ang="0">
                  <a:pos x="184" y="8"/>
                </a:cxn>
                <a:cxn ang="0">
                  <a:pos x="159" y="5"/>
                </a:cxn>
                <a:cxn ang="0">
                  <a:pos x="134" y="0"/>
                </a:cxn>
                <a:cxn ang="0">
                  <a:pos x="124" y="0"/>
                </a:cxn>
                <a:cxn ang="0">
                  <a:pos x="112" y="0"/>
                </a:cxn>
              </a:cxnLst>
              <a:rect l="0" t="0" r="r" b="b"/>
              <a:pathLst>
                <a:path w="247" h="44">
                  <a:moveTo>
                    <a:pt x="112" y="0"/>
                  </a:moveTo>
                  <a:lnTo>
                    <a:pt x="104" y="3"/>
                  </a:lnTo>
                  <a:lnTo>
                    <a:pt x="92" y="7"/>
                  </a:lnTo>
                  <a:lnTo>
                    <a:pt x="84" y="7"/>
                  </a:lnTo>
                  <a:lnTo>
                    <a:pt x="65" y="8"/>
                  </a:lnTo>
                  <a:lnTo>
                    <a:pt x="48" y="8"/>
                  </a:lnTo>
                  <a:lnTo>
                    <a:pt x="35" y="8"/>
                  </a:lnTo>
                  <a:lnTo>
                    <a:pt x="25" y="10"/>
                  </a:lnTo>
                  <a:lnTo>
                    <a:pt x="13" y="12"/>
                  </a:lnTo>
                  <a:lnTo>
                    <a:pt x="7" y="13"/>
                  </a:lnTo>
                  <a:lnTo>
                    <a:pt x="3" y="15"/>
                  </a:lnTo>
                  <a:lnTo>
                    <a:pt x="0" y="18"/>
                  </a:lnTo>
                  <a:lnTo>
                    <a:pt x="2" y="22"/>
                  </a:lnTo>
                  <a:lnTo>
                    <a:pt x="7" y="25"/>
                  </a:lnTo>
                  <a:lnTo>
                    <a:pt x="17" y="27"/>
                  </a:lnTo>
                  <a:lnTo>
                    <a:pt x="30" y="29"/>
                  </a:lnTo>
                  <a:lnTo>
                    <a:pt x="45" y="30"/>
                  </a:lnTo>
                  <a:lnTo>
                    <a:pt x="74" y="32"/>
                  </a:lnTo>
                  <a:lnTo>
                    <a:pt x="89" y="32"/>
                  </a:lnTo>
                  <a:lnTo>
                    <a:pt x="100" y="39"/>
                  </a:lnTo>
                  <a:lnTo>
                    <a:pt x="119" y="44"/>
                  </a:lnTo>
                  <a:lnTo>
                    <a:pt x="139" y="42"/>
                  </a:lnTo>
                  <a:lnTo>
                    <a:pt x="155" y="39"/>
                  </a:lnTo>
                  <a:lnTo>
                    <a:pt x="172" y="37"/>
                  </a:lnTo>
                  <a:lnTo>
                    <a:pt x="201" y="35"/>
                  </a:lnTo>
                  <a:lnTo>
                    <a:pt x="227" y="34"/>
                  </a:lnTo>
                  <a:lnTo>
                    <a:pt x="242" y="30"/>
                  </a:lnTo>
                  <a:lnTo>
                    <a:pt x="246" y="29"/>
                  </a:lnTo>
                  <a:lnTo>
                    <a:pt x="246" y="27"/>
                  </a:lnTo>
                  <a:lnTo>
                    <a:pt x="247" y="25"/>
                  </a:lnTo>
                  <a:lnTo>
                    <a:pt x="246" y="24"/>
                  </a:lnTo>
                  <a:lnTo>
                    <a:pt x="242" y="18"/>
                  </a:lnTo>
                  <a:lnTo>
                    <a:pt x="232" y="15"/>
                  </a:lnTo>
                  <a:lnTo>
                    <a:pt x="209" y="12"/>
                  </a:lnTo>
                  <a:lnTo>
                    <a:pt x="184" y="8"/>
                  </a:lnTo>
                  <a:lnTo>
                    <a:pt x="159" y="5"/>
                  </a:lnTo>
                  <a:lnTo>
                    <a:pt x="134" y="0"/>
                  </a:lnTo>
                  <a:lnTo>
                    <a:pt x="124" y="0"/>
                  </a:lnTo>
                  <a:lnTo>
                    <a:pt x="112" y="0"/>
                  </a:lnTo>
                  <a:close/>
                </a:path>
              </a:pathLst>
            </a:custGeom>
            <a:solidFill>
              <a:srgbClr val="1F1A17"/>
            </a:solidFill>
            <a:ln w="9525">
              <a:noFill/>
              <a:round/>
              <a:headEnd/>
              <a:tailEnd/>
            </a:ln>
          </p:spPr>
          <p:txBody>
            <a:bodyPr/>
            <a:lstStyle/>
            <a:p>
              <a:endParaRPr lang="en-US"/>
            </a:p>
          </p:txBody>
        </p:sp>
        <p:sp>
          <p:nvSpPr>
            <p:cNvPr id="5889" name="Freeform 1793"/>
            <p:cNvSpPr>
              <a:spLocks/>
            </p:cNvSpPr>
            <p:nvPr/>
          </p:nvSpPr>
          <p:spPr bwMode="auto">
            <a:xfrm>
              <a:off x="1410" y="3751"/>
              <a:ext cx="139" cy="39"/>
            </a:xfrm>
            <a:custGeom>
              <a:avLst/>
              <a:gdLst/>
              <a:ahLst/>
              <a:cxnLst>
                <a:cxn ang="0">
                  <a:pos x="45" y="0"/>
                </a:cxn>
                <a:cxn ang="0">
                  <a:pos x="40" y="7"/>
                </a:cxn>
                <a:cxn ang="0">
                  <a:pos x="37" y="12"/>
                </a:cxn>
                <a:cxn ang="0">
                  <a:pos x="32" y="15"/>
                </a:cxn>
                <a:cxn ang="0">
                  <a:pos x="25" y="19"/>
                </a:cxn>
                <a:cxn ang="0">
                  <a:pos x="13" y="22"/>
                </a:cxn>
                <a:cxn ang="0">
                  <a:pos x="0" y="22"/>
                </a:cxn>
                <a:cxn ang="0">
                  <a:pos x="18" y="24"/>
                </a:cxn>
                <a:cxn ang="0">
                  <a:pos x="42" y="26"/>
                </a:cxn>
                <a:cxn ang="0">
                  <a:pos x="47" y="26"/>
                </a:cxn>
                <a:cxn ang="0">
                  <a:pos x="48" y="26"/>
                </a:cxn>
                <a:cxn ang="0">
                  <a:pos x="48" y="34"/>
                </a:cxn>
                <a:cxn ang="0">
                  <a:pos x="48" y="39"/>
                </a:cxn>
                <a:cxn ang="0">
                  <a:pos x="62" y="34"/>
                </a:cxn>
                <a:cxn ang="0">
                  <a:pos x="77" y="27"/>
                </a:cxn>
                <a:cxn ang="0">
                  <a:pos x="88" y="26"/>
                </a:cxn>
                <a:cxn ang="0">
                  <a:pos x="110" y="26"/>
                </a:cxn>
                <a:cxn ang="0">
                  <a:pos x="130" y="24"/>
                </a:cxn>
                <a:cxn ang="0">
                  <a:pos x="139" y="24"/>
                </a:cxn>
                <a:cxn ang="0">
                  <a:pos x="120" y="19"/>
                </a:cxn>
                <a:cxn ang="0">
                  <a:pos x="95" y="10"/>
                </a:cxn>
                <a:cxn ang="0">
                  <a:pos x="83" y="4"/>
                </a:cxn>
                <a:cxn ang="0">
                  <a:pos x="77" y="0"/>
                </a:cxn>
                <a:cxn ang="0">
                  <a:pos x="62" y="0"/>
                </a:cxn>
                <a:cxn ang="0">
                  <a:pos x="45" y="0"/>
                </a:cxn>
              </a:cxnLst>
              <a:rect l="0" t="0" r="r" b="b"/>
              <a:pathLst>
                <a:path w="139" h="39">
                  <a:moveTo>
                    <a:pt x="45" y="0"/>
                  </a:moveTo>
                  <a:lnTo>
                    <a:pt x="40" y="7"/>
                  </a:lnTo>
                  <a:lnTo>
                    <a:pt x="37" y="12"/>
                  </a:lnTo>
                  <a:lnTo>
                    <a:pt x="32" y="15"/>
                  </a:lnTo>
                  <a:lnTo>
                    <a:pt x="25" y="19"/>
                  </a:lnTo>
                  <a:lnTo>
                    <a:pt x="13" y="22"/>
                  </a:lnTo>
                  <a:lnTo>
                    <a:pt x="0" y="22"/>
                  </a:lnTo>
                  <a:lnTo>
                    <a:pt x="18" y="24"/>
                  </a:lnTo>
                  <a:lnTo>
                    <a:pt x="42" y="26"/>
                  </a:lnTo>
                  <a:lnTo>
                    <a:pt x="47" y="26"/>
                  </a:lnTo>
                  <a:lnTo>
                    <a:pt x="48" y="26"/>
                  </a:lnTo>
                  <a:lnTo>
                    <a:pt x="48" y="34"/>
                  </a:lnTo>
                  <a:lnTo>
                    <a:pt x="48" y="39"/>
                  </a:lnTo>
                  <a:lnTo>
                    <a:pt x="62" y="34"/>
                  </a:lnTo>
                  <a:lnTo>
                    <a:pt x="77" y="27"/>
                  </a:lnTo>
                  <a:lnTo>
                    <a:pt x="88" y="26"/>
                  </a:lnTo>
                  <a:lnTo>
                    <a:pt x="110" y="26"/>
                  </a:lnTo>
                  <a:lnTo>
                    <a:pt x="130" y="24"/>
                  </a:lnTo>
                  <a:lnTo>
                    <a:pt x="139" y="24"/>
                  </a:lnTo>
                  <a:lnTo>
                    <a:pt x="120" y="19"/>
                  </a:lnTo>
                  <a:lnTo>
                    <a:pt x="95" y="10"/>
                  </a:lnTo>
                  <a:lnTo>
                    <a:pt x="83" y="4"/>
                  </a:lnTo>
                  <a:lnTo>
                    <a:pt x="77" y="0"/>
                  </a:lnTo>
                  <a:lnTo>
                    <a:pt x="62" y="0"/>
                  </a:lnTo>
                  <a:lnTo>
                    <a:pt x="45" y="0"/>
                  </a:lnTo>
                  <a:close/>
                </a:path>
              </a:pathLst>
            </a:custGeom>
            <a:solidFill>
              <a:srgbClr val="1F1A17"/>
            </a:solidFill>
            <a:ln w="9525">
              <a:noFill/>
              <a:round/>
              <a:headEnd/>
              <a:tailEnd/>
            </a:ln>
          </p:spPr>
          <p:txBody>
            <a:bodyPr/>
            <a:lstStyle/>
            <a:p>
              <a:endParaRPr lang="en-US"/>
            </a:p>
          </p:txBody>
        </p:sp>
        <p:sp>
          <p:nvSpPr>
            <p:cNvPr id="5890" name="Freeform 1794"/>
            <p:cNvSpPr>
              <a:spLocks/>
            </p:cNvSpPr>
            <p:nvPr/>
          </p:nvSpPr>
          <p:spPr bwMode="auto">
            <a:xfrm>
              <a:off x="1457" y="3604"/>
              <a:ext cx="60" cy="184"/>
            </a:xfrm>
            <a:custGeom>
              <a:avLst/>
              <a:gdLst/>
              <a:ahLst/>
              <a:cxnLst>
                <a:cxn ang="0">
                  <a:pos x="5" y="0"/>
                </a:cxn>
                <a:cxn ang="0">
                  <a:pos x="0" y="159"/>
                </a:cxn>
                <a:cxn ang="0">
                  <a:pos x="5" y="167"/>
                </a:cxn>
                <a:cxn ang="0">
                  <a:pos x="3" y="184"/>
                </a:cxn>
                <a:cxn ang="0">
                  <a:pos x="11" y="179"/>
                </a:cxn>
                <a:cxn ang="0">
                  <a:pos x="20" y="174"/>
                </a:cxn>
                <a:cxn ang="0">
                  <a:pos x="28" y="171"/>
                </a:cxn>
                <a:cxn ang="0">
                  <a:pos x="41" y="169"/>
                </a:cxn>
                <a:cxn ang="0">
                  <a:pos x="53" y="169"/>
                </a:cxn>
                <a:cxn ang="0">
                  <a:pos x="60" y="169"/>
                </a:cxn>
                <a:cxn ang="0">
                  <a:pos x="48" y="161"/>
                </a:cxn>
                <a:cxn ang="0">
                  <a:pos x="35" y="152"/>
                </a:cxn>
                <a:cxn ang="0">
                  <a:pos x="33" y="127"/>
                </a:cxn>
                <a:cxn ang="0">
                  <a:pos x="31" y="76"/>
                </a:cxn>
                <a:cxn ang="0">
                  <a:pos x="30" y="24"/>
                </a:cxn>
                <a:cxn ang="0">
                  <a:pos x="30" y="0"/>
                </a:cxn>
                <a:cxn ang="0">
                  <a:pos x="5" y="0"/>
                </a:cxn>
              </a:cxnLst>
              <a:rect l="0" t="0" r="r" b="b"/>
              <a:pathLst>
                <a:path w="60" h="184">
                  <a:moveTo>
                    <a:pt x="5" y="0"/>
                  </a:moveTo>
                  <a:lnTo>
                    <a:pt x="0" y="159"/>
                  </a:lnTo>
                  <a:lnTo>
                    <a:pt x="5" y="167"/>
                  </a:lnTo>
                  <a:lnTo>
                    <a:pt x="3" y="184"/>
                  </a:lnTo>
                  <a:lnTo>
                    <a:pt x="11" y="179"/>
                  </a:lnTo>
                  <a:lnTo>
                    <a:pt x="20" y="174"/>
                  </a:lnTo>
                  <a:lnTo>
                    <a:pt x="28" y="171"/>
                  </a:lnTo>
                  <a:lnTo>
                    <a:pt x="41" y="169"/>
                  </a:lnTo>
                  <a:lnTo>
                    <a:pt x="53" y="169"/>
                  </a:lnTo>
                  <a:lnTo>
                    <a:pt x="60" y="169"/>
                  </a:lnTo>
                  <a:lnTo>
                    <a:pt x="48" y="161"/>
                  </a:lnTo>
                  <a:lnTo>
                    <a:pt x="35" y="152"/>
                  </a:lnTo>
                  <a:lnTo>
                    <a:pt x="33" y="127"/>
                  </a:lnTo>
                  <a:lnTo>
                    <a:pt x="31" y="76"/>
                  </a:lnTo>
                  <a:lnTo>
                    <a:pt x="30" y="24"/>
                  </a:lnTo>
                  <a:lnTo>
                    <a:pt x="30" y="0"/>
                  </a:lnTo>
                  <a:lnTo>
                    <a:pt x="5" y="0"/>
                  </a:lnTo>
                  <a:close/>
                </a:path>
              </a:pathLst>
            </a:custGeom>
            <a:solidFill>
              <a:srgbClr val="1F1A17"/>
            </a:solidFill>
            <a:ln w="9525">
              <a:noFill/>
              <a:round/>
              <a:headEnd/>
              <a:tailEnd/>
            </a:ln>
          </p:spPr>
          <p:txBody>
            <a:bodyPr/>
            <a:lstStyle/>
            <a:p>
              <a:endParaRPr lang="en-US"/>
            </a:p>
          </p:txBody>
        </p:sp>
        <p:sp>
          <p:nvSpPr>
            <p:cNvPr id="5891" name="Freeform 1795"/>
            <p:cNvSpPr>
              <a:spLocks/>
            </p:cNvSpPr>
            <p:nvPr/>
          </p:nvSpPr>
          <p:spPr bwMode="auto">
            <a:xfrm>
              <a:off x="1437" y="3367"/>
              <a:ext cx="55" cy="420"/>
            </a:xfrm>
            <a:custGeom>
              <a:avLst/>
              <a:gdLst/>
              <a:ahLst/>
              <a:cxnLst>
                <a:cxn ang="0">
                  <a:pos x="18" y="0"/>
                </a:cxn>
                <a:cxn ang="0">
                  <a:pos x="18" y="15"/>
                </a:cxn>
                <a:cxn ang="0">
                  <a:pos x="18" y="57"/>
                </a:cxn>
                <a:cxn ang="0">
                  <a:pos x="18" y="117"/>
                </a:cxn>
                <a:cxn ang="0">
                  <a:pos x="20" y="185"/>
                </a:cxn>
                <a:cxn ang="0">
                  <a:pos x="20" y="256"/>
                </a:cxn>
                <a:cxn ang="0">
                  <a:pos x="18" y="318"/>
                </a:cxn>
                <a:cxn ang="0">
                  <a:pos x="18" y="364"/>
                </a:cxn>
                <a:cxn ang="0">
                  <a:pos x="16" y="386"/>
                </a:cxn>
                <a:cxn ang="0">
                  <a:pos x="15" y="393"/>
                </a:cxn>
                <a:cxn ang="0">
                  <a:pos x="13" y="396"/>
                </a:cxn>
                <a:cxn ang="0">
                  <a:pos x="10" y="401"/>
                </a:cxn>
                <a:cxn ang="0">
                  <a:pos x="6" y="403"/>
                </a:cxn>
                <a:cxn ang="0">
                  <a:pos x="1" y="406"/>
                </a:cxn>
                <a:cxn ang="0">
                  <a:pos x="0" y="406"/>
                </a:cxn>
                <a:cxn ang="0">
                  <a:pos x="15" y="406"/>
                </a:cxn>
                <a:cxn ang="0">
                  <a:pos x="18" y="406"/>
                </a:cxn>
                <a:cxn ang="0">
                  <a:pos x="21" y="404"/>
                </a:cxn>
                <a:cxn ang="0">
                  <a:pos x="26" y="404"/>
                </a:cxn>
                <a:cxn ang="0">
                  <a:pos x="28" y="406"/>
                </a:cxn>
                <a:cxn ang="0">
                  <a:pos x="26" y="415"/>
                </a:cxn>
                <a:cxn ang="0">
                  <a:pos x="26" y="420"/>
                </a:cxn>
                <a:cxn ang="0">
                  <a:pos x="40" y="408"/>
                </a:cxn>
                <a:cxn ang="0">
                  <a:pos x="50" y="406"/>
                </a:cxn>
                <a:cxn ang="0">
                  <a:pos x="55" y="404"/>
                </a:cxn>
                <a:cxn ang="0">
                  <a:pos x="43" y="401"/>
                </a:cxn>
                <a:cxn ang="0">
                  <a:pos x="33" y="399"/>
                </a:cxn>
                <a:cxn ang="0">
                  <a:pos x="31" y="399"/>
                </a:cxn>
                <a:cxn ang="0">
                  <a:pos x="30" y="396"/>
                </a:cxn>
                <a:cxn ang="0">
                  <a:pos x="26" y="391"/>
                </a:cxn>
                <a:cxn ang="0">
                  <a:pos x="25" y="384"/>
                </a:cxn>
                <a:cxn ang="0">
                  <a:pos x="25" y="363"/>
                </a:cxn>
                <a:cxn ang="0">
                  <a:pos x="23" y="324"/>
                </a:cxn>
                <a:cxn ang="0">
                  <a:pos x="23" y="304"/>
                </a:cxn>
                <a:cxn ang="0">
                  <a:pos x="23" y="286"/>
                </a:cxn>
                <a:cxn ang="0">
                  <a:pos x="25" y="272"/>
                </a:cxn>
                <a:cxn ang="0">
                  <a:pos x="26" y="264"/>
                </a:cxn>
                <a:cxn ang="0">
                  <a:pos x="30" y="259"/>
                </a:cxn>
                <a:cxn ang="0">
                  <a:pos x="33" y="257"/>
                </a:cxn>
                <a:cxn ang="0">
                  <a:pos x="36" y="256"/>
                </a:cxn>
                <a:cxn ang="0">
                  <a:pos x="40" y="256"/>
                </a:cxn>
                <a:cxn ang="0">
                  <a:pos x="46" y="257"/>
                </a:cxn>
                <a:cxn ang="0">
                  <a:pos x="50" y="257"/>
                </a:cxn>
                <a:cxn ang="0">
                  <a:pos x="48" y="0"/>
                </a:cxn>
                <a:cxn ang="0">
                  <a:pos x="18" y="0"/>
                </a:cxn>
              </a:cxnLst>
              <a:rect l="0" t="0" r="r" b="b"/>
              <a:pathLst>
                <a:path w="55" h="420">
                  <a:moveTo>
                    <a:pt x="18" y="0"/>
                  </a:moveTo>
                  <a:lnTo>
                    <a:pt x="18" y="15"/>
                  </a:lnTo>
                  <a:lnTo>
                    <a:pt x="18" y="57"/>
                  </a:lnTo>
                  <a:lnTo>
                    <a:pt x="18" y="117"/>
                  </a:lnTo>
                  <a:lnTo>
                    <a:pt x="20" y="185"/>
                  </a:lnTo>
                  <a:lnTo>
                    <a:pt x="20" y="256"/>
                  </a:lnTo>
                  <a:lnTo>
                    <a:pt x="18" y="318"/>
                  </a:lnTo>
                  <a:lnTo>
                    <a:pt x="18" y="364"/>
                  </a:lnTo>
                  <a:lnTo>
                    <a:pt x="16" y="386"/>
                  </a:lnTo>
                  <a:lnTo>
                    <a:pt x="15" y="393"/>
                  </a:lnTo>
                  <a:lnTo>
                    <a:pt x="13" y="396"/>
                  </a:lnTo>
                  <a:lnTo>
                    <a:pt x="10" y="401"/>
                  </a:lnTo>
                  <a:lnTo>
                    <a:pt x="6" y="403"/>
                  </a:lnTo>
                  <a:lnTo>
                    <a:pt x="1" y="406"/>
                  </a:lnTo>
                  <a:lnTo>
                    <a:pt x="0" y="406"/>
                  </a:lnTo>
                  <a:lnTo>
                    <a:pt x="15" y="406"/>
                  </a:lnTo>
                  <a:lnTo>
                    <a:pt x="18" y="406"/>
                  </a:lnTo>
                  <a:lnTo>
                    <a:pt x="21" y="404"/>
                  </a:lnTo>
                  <a:lnTo>
                    <a:pt x="26" y="404"/>
                  </a:lnTo>
                  <a:lnTo>
                    <a:pt x="28" y="406"/>
                  </a:lnTo>
                  <a:lnTo>
                    <a:pt x="26" y="415"/>
                  </a:lnTo>
                  <a:lnTo>
                    <a:pt x="26" y="420"/>
                  </a:lnTo>
                  <a:lnTo>
                    <a:pt x="40" y="408"/>
                  </a:lnTo>
                  <a:lnTo>
                    <a:pt x="50" y="406"/>
                  </a:lnTo>
                  <a:lnTo>
                    <a:pt x="55" y="404"/>
                  </a:lnTo>
                  <a:lnTo>
                    <a:pt x="43" y="401"/>
                  </a:lnTo>
                  <a:lnTo>
                    <a:pt x="33" y="399"/>
                  </a:lnTo>
                  <a:lnTo>
                    <a:pt x="31" y="399"/>
                  </a:lnTo>
                  <a:lnTo>
                    <a:pt x="30" y="396"/>
                  </a:lnTo>
                  <a:lnTo>
                    <a:pt x="26" y="391"/>
                  </a:lnTo>
                  <a:lnTo>
                    <a:pt x="25" y="384"/>
                  </a:lnTo>
                  <a:lnTo>
                    <a:pt x="25" y="363"/>
                  </a:lnTo>
                  <a:lnTo>
                    <a:pt x="23" y="324"/>
                  </a:lnTo>
                  <a:lnTo>
                    <a:pt x="23" y="304"/>
                  </a:lnTo>
                  <a:lnTo>
                    <a:pt x="23" y="286"/>
                  </a:lnTo>
                  <a:lnTo>
                    <a:pt x="25" y="272"/>
                  </a:lnTo>
                  <a:lnTo>
                    <a:pt x="26" y="264"/>
                  </a:lnTo>
                  <a:lnTo>
                    <a:pt x="30" y="259"/>
                  </a:lnTo>
                  <a:lnTo>
                    <a:pt x="33" y="257"/>
                  </a:lnTo>
                  <a:lnTo>
                    <a:pt x="36" y="256"/>
                  </a:lnTo>
                  <a:lnTo>
                    <a:pt x="40" y="256"/>
                  </a:lnTo>
                  <a:lnTo>
                    <a:pt x="46" y="257"/>
                  </a:lnTo>
                  <a:lnTo>
                    <a:pt x="50" y="257"/>
                  </a:lnTo>
                  <a:lnTo>
                    <a:pt x="48" y="0"/>
                  </a:lnTo>
                  <a:lnTo>
                    <a:pt x="18" y="0"/>
                  </a:lnTo>
                  <a:close/>
                </a:path>
              </a:pathLst>
            </a:custGeom>
            <a:solidFill>
              <a:srgbClr val="1F1A17"/>
            </a:solidFill>
            <a:ln w="9525">
              <a:noFill/>
              <a:round/>
              <a:headEnd/>
              <a:tailEnd/>
            </a:ln>
          </p:spPr>
          <p:txBody>
            <a:bodyPr/>
            <a:lstStyle/>
            <a:p>
              <a:endParaRPr lang="en-US"/>
            </a:p>
          </p:txBody>
        </p:sp>
        <p:sp>
          <p:nvSpPr>
            <p:cNvPr id="5892" name="Freeform 1796"/>
            <p:cNvSpPr>
              <a:spLocks/>
            </p:cNvSpPr>
            <p:nvPr/>
          </p:nvSpPr>
          <p:spPr bwMode="auto">
            <a:xfrm>
              <a:off x="1468" y="3628"/>
              <a:ext cx="34" cy="142"/>
            </a:xfrm>
            <a:custGeom>
              <a:avLst/>
              <a:gdLst/>
              <a:ahLst/>
              <a:cxnLst>
                <a:cxn ang="0">
                  <a:pos x="10" y="0"/>
                </a:cxn>
                <a:cxn ang="0">
                  <a:pos x="7" y="0"/>
                </a:cxn>
                <a:cxn ang="0">
                  <a:pos x="2" y="1"/>
                </a:cxn>
                <a:cxn ang="0">
                  <a:pos x="0" y="15"/>
                </a:cxn>
                <a:cxn ang="0">
                  <a:pos x="0" y="31"/>
                </a:cxn>
                <a:cxn ang="0">
                  <a:pos x="0" y="53"/>
                </a:cxn>
                <a:cxn ang="0">
                  <a:pos x="0" y="67"/>
                </a:cxn>
                <a:cxn ang="0">
                  <a:pos x="5" y="46"/>
                </a:cxn>
                <a:cxn ang="0">
                  <a:pos x="5" y="63"/>
                </a:cxn>
                <a:cxn ang="0">
                  <a:pos x="0" y="85"/>
                </a:cxn>
                <a:cxn ang="0">
                  <a:pos x="5" y="73"/>
                </a:cxn>
                <a:cxn ang="0">
                  <a:pos x="5" y="90"/>
                </a:cxn>
                <a:cxn ang="0">
                  <a:pos x="0" y="107"/>
                </a:cxn>
                <a:cxn ang="0">
                  <a:pos x="5" y="100"/>
                </a:cxn>
                <a:cxn ang="0">
                  <a:pos x="5" y="112"/>
                </a:cxn>
                <a:cxn ang="0">
                  <a:pos x="4" y="125"/>
                </a:cxn>
                <a:cxn ang="0">
                  <a:pos x="9" y="130"/>
                </a:cxn>
                <a:cxn ang="0">
                  <a:pos x="15" y="135"/>
                </a:cxn>
                <a:cxn ang="0">
                  <a:pos x="25" y="138"/>
                </a:cxn>
                <a:cxn ang="0">
                  <a:pos x="34" y="142"/>
                </a:cxn>
                <a:cxn ang="0">
                  <a:pos x="27" y="135"/>
                </a:cxn>
                <a:cxn ang="0">
                  <a:pos x="19" y="122"/>
                </a:cxn>
                <a:cxn ang="0">
                  <a:pos x="17" y="100"/>
                </a:cxn>
                <a:cxn ang="0">
                  <a:pos x="15" y="60"/>
                </a:cxn>
                <a:cxn ang="0">
                  <a:pos x="15" y="20"/>
                </a:cxn>
                <a:cxn ang="0">
                  <a:pos x="15" y="3"/>
                </a:cxn>
                <a:cxn ang="0">
                  <a:pos x="10" y="0"/>
                </a:cxn>
              </a:cxnLst>
              <a:rect l="0" t="0" r="r" b="b"/>
              <a:pathLst>
                <a:path w="34" h="142">
                  <a:moveTo>
                    <a:pt x="10" y="0"/>
                  </a:moveTo>
                  <a:lnTo>
                    <a:pt x="7" y="0"/>
                  </a:lnTo>
                  <a:lnTo>
                    <a:pt x="2" y="1"/>
                  </a:lnTo>
                  <a:lnTo>
                    <a:pt x="0" y="15"/>
                  </a:lnTo>
                  <a:lnTo>
                    <a:pt x="0" y="31"/>
                  </a:lnTo>
                  <a:lnTo>
                    <a:pt x="0" y="53"/>
                  </a:lnTo>
                  <a:lnTo>
                    <a:pt x="0" y="67"/>
                  </a:lnTo>
                  <a:lnTo>
                    <a:pt x="5" y="46"/>
                  </a:lnTo>
                  <a:lnTo>
                    <a:pt x="5" y="63"/>
                  </a:lnTo>
                  <a:lnTo>
                    <a:pt x="0" y="85"/>
                  </a:lnTo>
                  <a:lnTo>
                    <a:pt x="5" y="73"/>
                  </a:lnTo>
                  <a:lnTo>
                    <a:pt x="5" y="90"/>
                  </a:lnTo>
                  <a:lnTo>
                    <a:pt x="0" y="107"/>
                  </a:lnTo>
                  <a:lnTo>
                    <a:pt x="5" y="100"/>
                  </a:lnTo>
                  <a:lnTo>
                    <a:pt x="5" y="112"/>
                  </a:lnTo>
                  <a:lnTo>
                    <a:pt x="4" y="125"/>
                  </a:lnTo>
                  <a:lnTo>
                    <a:pt x="9" y="130"/>
                  </a:lnTo>
                  <a:lnTo>
                    <a:pt x="15" y="135"/>
                  </a:lnTo>
                  <a:lnTo>
                    <a:pt x="25" y="138"/>
                  </a:lnTo>
                  <a:lnTo>
                    <a:pt x="34" y="142"/>
                  </a:lnTo>
                  <a:lnTo>
                    <a:pt x="27" y="135"/>
                  </a:lnTo>
                  <a:lnTo>
                    <a:pt x="19" y="122"/>
                  </a:lnTo>
                  <a:lnTo>
                    <a:pt x="17" y="100"/>
                  </a:lnTo>
                  <a:lnTo>
                    <a:pt x="15" y="60"/>
                  </a:lnTo>
                  <a:lnTo>
                    <a:pt x="15" y="20"/>
                  </a:lnTo>
                  <a:lnTo>
                    <a:pt x="15" y="3"/>
                  </a:lnTo>
                  <a:lnTo>
                    <a:pt x="10" y="0"/>
                  </a:lnTo>
                  <a:close/>
                </a:path>
              </a:pathLst>
            </a:custGeom>
            <a:solidFill>
              <a:srgbClr val="1F1A17"/>
            </a:solidFill>
            <a:ln w="9525">
              <a:noFill/>
              <a:round/>
              <a:headEnd/>
              <a:tailEnd/>
            </a:ln>
          </p:spPr>
          <p:txBody>
            <a:bodyPr/>
            <a:lstStyle/>
            <a:p>
              <a:endParaRPr lang="en-US"/>
            </a:p>
          </p:txBody>
        </p:sp>
        <p:sp>
          <p:nvSpPr>
            <p:cNvPr id="5893" name="Freeform 1797"/>
            <p:cNvSpPr>
              <a:spLocks/>
            </p:cNvSpPr>
            <p:nvPr/>
          </p:nvSpPr>
          <p:spPr bwMode="auto">
            <a:xfrm>
              <a:off x="1243" y="3156"/>
              <a:ext cx="446" cy="234"/>
            </a:xfrm>
            <a:custGeom>
              <a:avLst/>
              <a:gdLst/>
              <a:ahLst/>
              <a:cxnLst>
                <a:cxn ang="0">
                  <a:pos x="140" y="34"/>
                </a:cxn>
                <a:cxn ang="0">
                  <a:pos x="102" y="27"/>
                </a:cxn>
                <a:cxn ang="0">
                  <a:pos x="68" y="2"/>
                </a:cxn>
                <a:cxn ang="0">
                  <a:pos x="67" y="24"/>
                </a:cxn>
                <a:cxn ang="0">
                  <a:pos x="47" y="5"/>
                </a:cxn>
                <a:cxn ang="0">
                  <a:pos x="40" y="17"/>
                </a:cxn>
                <a:cxn ang="0">
                  <a:pos x="48" y="39"/>
                </a:cxn>
                <a:cxn ang="0">
                  <a:pos x="77" y="67"/>
                </a:cxn>
                <a:cxn ang="0">
                  <a:pos x="125" y="97"/>
                </a:cxn>
                <a:cxn ang="0">
                  <a:pos x="120" y="109"/>
                </a:cxn>
                <a:cxn ang="0">
                  <a:pos x="42" y="62"/>
                </a:cxn>
                <a:cxn ang="0">
                  <a:pos x="72" y="110"/>
                </a:cxn>
                <a:cxn ang="0">
                  <a:pos x="87" y="126"/>
                </a:cxn>
                <a:cxn ang="0">
                  <a:pos x="93" y="136"/>
                </a:cxn>
                <a:cxn ang="0">
                  <a:pos x="107" y="149"/>
                </a:cxn>
                <a:cxn ang="0">
                  <a:pos x="48" y="117"/>
                </a:cxn>
                <a:cxn ang="0">
                  <a:pos x="38" y="129"/>
                </a:cxn>
                <a:cxn ang="0">
                  <a:pos x="28" y="136"/>
                </a:cxn>
                <a:cxn ang="0">
                  <a:pos x="35" y="169"/>
                </a:cxn>
                <a:cxn ang="0">
                  <a:pos x="38" y="176"/>
                </a:cxn>
                <a:cxn ang="0">
                  <a:pos x="13" y="166"/>
                </a:cxn>
                <a:cxn ang="0">
                  <a:pos x="52" y="172"/>
                </a:cxn>
                <a:cxn ang="0">
                  <a:pos x="1" y="161"/>
                </a:cxn>
                <a:cxn ang="0">
                  <a:pos x="10" y="171"/>
                </a:cxn>
                <a:cxn ang="0">
                  <a:pos x="30" y="186"/>
                </a:cxn>
                <a:cxn ang="0">
                  <a:pos x="65" y="196"/>
                </a:cxn>
                <a:cxn ang="0">
                  <a:pos x="15" y="192"/>
                </a:cxn>
                <a:cxn ang="0">
                  <a:pos x="33" y="197"/>
                </a:cxn>
                <a:cxn ang="0">
                  <a:pos x="38" y="187"/>
                </a:cxn>
                <a:cxn ang="0">
                  <a:pos x="132" y="206"/>
                </a:cxn>
                <a:cxn ang="0">
                  <a:pos x="153" y="226"/>
                </a:cxn>
                <a:cxn ang="0">
                  <a:pos x="214" y="231"/>
                </a:cxn>
                <a:cxn ang="0">
                  <a:pos x="327" y="219"/>
                </a:cxn>
                <a:cxn ang="0">
                  <a:pos x="351" y="207"/>
                </a:cxn>
                <a:cxn ang="0">
                  <a:pos x="367" y="202"/>
                </a:cxn>
                <a:cxn ang="0">
                  <a:pos x="397" y="189"/>
                </a:cxn>
                <a:cxn ang="0">
                  <a:pos x="411" y="167"/>
                </a:cxn>
                <a:cxn ang="0">
                  <a:pos x="424" y="144"/>
                </a:cxn>
                <a:cxn ang="0">
                  <a:pos x="387" y="157"/>
                </a:cxn>
                <a:cxn ang="0">
                  <a:pos x="367" y="137"/>
                </a:cxn>
                <a:cxn ang="0">
                  <a:pos x="377" y="112"/>
                </a:cxn>
                <a:cxn ang="0">
                  <a:pos x="413" y="80"/>
                </a:cxn>
                <a:cxn ang="0">
                  <a:pos x="423" y="64"/>
                </a:cxn>
                <a:cxn ang="0">
                  <a:pos x="381" y="77"/>
                </a:cxn>
                <a:cxn ang="0">
                  <a:pos x="346" y="85"/>
                </a:cxn>
                <a:cxn ang="0">
                  <a:pos x="359" y="64"/>
                </a:cxn>
                <a:cxn ang="0">
                  <a:pos x="391" y="55"/>
                </a:cxn>
                <a:cxn ang="0">
                  <a:pos x="413" y="50"/>
                </a:cxn>
                <a:cxn ang="0">
                  <a:pos x="434" y="37"/>
                </a:cxn>
                <a:cxn ang="0">
                  <a:pos x="444" y="15"/>
                </a:cxn>
                <a:cxn ang="0">
                  <a:pos x="429" y="17"/>
                </a:cxn>
                <a:cxn ang="0">
                  <a:pos x="334" y="50"/>
                </a:cxn>
                <a:cxn ang="0">
                  <a:pos x="269" y="80"/>
                </a:cxn>
                <a:cxn ang="0">
                  <a:pos x="229" y="82"/>
                </a:cxn>
                <a:cxn ang="0">
                  <a:pos x="217" y="102"/>
                </a:cxn>
                <a:cxn ang="0">
                  <a:pos x="204" y="107"/>
                </a:cxn>
                <a:cxn ang="0">
                  <a:pos x="190" y="94"/>
                </a:cxn>
                <a:cxn ang="0">
                  <a:pos x="170" y="94"/>
                </a:cxn>
                <a:cxn ang="0">
                  <a:pos x="122" y="70"/>
                </a:cxn>
              </a:cxnLst>
              <a:rect l="0" t="0" r="r" b="b"/>
              <a:pathLst>
                <a:path w="446" h="234">
                  <a:moveTo>
                    <a:pt x="155" y="59"/>
                  </a:moveTo>
                  <a:lnTo>
                    <a:pt x="147" y="49"/>
                  </a:lnTo>
                  <a:lnTo>
                    <a:pt x="140" y="42"/>
                  </a:lnTo>
                  <a:lnTo>
                    <a:pt x="140" y="37"/>
                  </a:lnTo>
                  <a:lnTo>
                    <a:pt x="140" y="34"/>
                  </a:lnTo>
                  <a:lnTo>
                    <a:pt x="132" y="30"/>
                  </a:lnTo>
                  <a:lnTo>
                    <a:pt x="122" y="29"/>
                  </a:lnTo>
                  <a:lnTo>
                    <a:pt x="115" y="30"/>
                  </a:lnTo>
                  <a:lnTo>
                    <a:pt x="107" y="29"/>
                  </a:lnTo>
                  <a:lnTo>
                    <a:pt x="102" y="27"/>
                  </a:lnTo>
                  <a:lnTo>
                    <a:pt x="95" y="22"/>
                  </a:lnTo>
                  <a:lnTo>
                    <a:pt x="83" y="12"/>
                  </a:lnTo>
                  <a:lnTo>
                    <a:pt x="73" y="0"/>
                  </a:lnTo>
                  <a:lnTo>
                    <a:pt x="70" y="2"/>
                  </a:lnTo>
                  <a:lnTo>
                    <a:pt x="68" y="2"/>
                  </a:lnTo>
                  <a:lnTo>
                    <a:pt x="72" y="5"/>
                  </a:lnTo>
                  <a:lnTo>
                    <a:pt x="75" y="8"/>
                  </a:lnTo>
                  <a:lnTo>
                    <a:pt x="73" y="18"/>
                  </a:lnTo>
                  <a:lnTo>
                    <a:pt x="73" y="29"/>
                  </a:lnTo>
                  <a:lnTo>
                    <a:pt x="67" y="24"/>
                  </a:lnTo>
                  <a:lnTo>
                    <a:pt x="57" y="13"/>
                  </a:lnTo>
                  <a:lnTo>
                    <a:pt x="55" y="10"/>
                  </a:lnTo>
                  <a:lnTo>
                    <a:pt x="52" y="7"/>
                  </a:lnTo>
                  <a:lnTo>
                    <a:pt x="50" y="5"/>
                  </a:lnTo>
                  <a:lnTo>
                    <a:pt x="47" y="5"/>
                  </a:lnTo>
                  <a:lnTo>
                    <a:pt x="40" y="5"/>
                  </a:lnTo>
                  <a:lnTo>
                    <a:pt x="33" y="7"/>
                  </a:lnTo>
                  <a:lnTo>
                    <a:pt x="38" y="12"/>
                  </a:lnTo>
                  <a:lnTo>
                    <a:pt x="43" y="15"/>
                  </a:lnTo>
                  <a:lnTo>
                    <a:pt x="40" y="17"/>
                  </a:lnTo>
                  <a:lnTo>
                    <a:pt x="36" y="20"/>
                  </a:lnTo>
                  <a:lnTo>
                    <a:pt x="42" y="24"/>
                  </a:lnTo>
                  <a:lnTo>
                    <a:pt x="43" y="29"/>
                  </a:lnTo>
                  <a:lnTo>
                    <a:pt x="45" y="32"/>
                  </a:lnTo>
                  <a:lnTo>
                    <a:pt x="48" y="39"/>
                  </a:lnTo>
                  <a:lnTo>
                    <a:pt x="55" y="44"/>
                  </a:lnTo>
                  <a:lnTo>
                    <a:pt x="62" y="49"/>
                  </a:lnTo>
                  <a:lnTo>
                    <a:pt x="60" y="52"/>
                  </a:lnTo>
                  <a:lnTo>
                    <a:pt x="62" y="57"/>
                  </a:lnTo>
                  <a:lnTo>
                    <a:pt x="77" y="67"/>
                  </a:lnTo>
                  <a:lnTo>
                    <a:pt x="88" y="75"/>
                  </a:lnTo>
                  <a:lnTo>
                    <a:pt x="100" y="80"/>
                  </a:lnTo>
                  <a:lnTo>
                    <a:pt x="113" y="87"/>
                  </a:lnTo>
                  <a:lnTo>
                    <a:pt x="120" y="92"/>
                  </a:lnTo>
                  <a:lnTo>
                    <a:pt x="125" y="97"/>
                  </a:lnTo>
                  <a:lnTo>
                    <a:pt x="125" y="100"/>
                  </a:lnTo>
                  <a:lnTo>
                    <a:pt x="127" y="104"/>
                  </a:lnTo>
                  <a:lnTo>
                    <a:pt x="125" y="107"/>
                  </a:lnTo>
                  <a:lnTo>
                    <a:pt x="125" y="109"/>
                  </a:lnTo>
                  <a:lnTo>
                    <a:pt x="120" y="109"/>
                  </a:lnTo>
                  <a:lnTo>
                    <a:pt x="110" y="107"/>
                  </a:lnTo>
                  <a:lnTo>
                    <a:pt x="97" y="104"/>
                  </a:lnTo>
                  <a:lnTo>
                    <a:pt x="85" y="97"/>
                  </a:lnTo>
                  <a:lnTo>
                    <a:pt x="63" y="80"/>
                  </a:lnTo>
                  <a:lnTo>
                    <a:pt x="42" y="62"/>
                  </a:lnTo>
                  <a:lnTo>
                    <a:pt x="42" y="65"/>
                  </a:lnTo>
                  <a:lnTo>
                    <a:pt x="42" y="67"/>
                  </a:lnTo>
                  <a:lnTo>
                    <a:pt x="50" y="75"/>
                  </a:lnTo>
                  <a:lnTo>
                    <a:pt x="58" y="90"/>
                  </a:lnTo>
                  <a:lnTo>
                    <a:pt x="72" y="110"/>
                  </a:lnTo>
                  <a:lnTo>
                    <a:pt x="80" y="120"/>
                  </a:lnTo>
                  <a:lnTo>
                    <a:pt x="80" y="127"/>
                  </a:lnTo>
                  <a:lnTo>
                    <a:pt x="78" y="134"/>
                  </a:lnTo>
                  <a:lnTo>
                    <a:pt x="83" y="131"/>
                  </a:lnTo>
                  <a:lnTo>
                    <a:pt x="87" y="126"/>
                  </a:lnTo>
                  <a:lnTo>
                    <a:pt x="87" y="131"/>
                  </a:lnTo>
                  <a:lnTo>
                    <a:pt x="85" y="134"/>
                  </a:lnTo>
                  <a:lnTo>
                    <a:pt x="90" y="134"/>
                  </a:lnTo>
                  <a:lnTo>
                    <a:pt x="93" y="132"/>
                  </a:lnTo>
                  <a:lnTo>
                    <a:pt x="93" y="136"/>
                  </a:lnTo>
                  <a:lnTo>
                    <a:pt x="93" y="141"/>
                  </a:lnTo>
                  <a:lnTo>
                    <a:pt x="103" y="141"/>
                  </a:lnTo>
                  <a:lnTo>
                    <a:pt x="112" y="142"/>
                  </a:lnTo>
                  <a:lnTo>
                    <a:pt x="110" y="146"/>
                  </a:lnTo>
                  <a:lnTo>
                    <a:pt x="107" y="149"/>
                  </a:lnTo>
                  <a:lnTo>
                    <a:pt x="85" y="141"/>
                  </a:lnTo>
                  <a:lnTo>
                    <a:pt x="65" y="131"/>
                  </a:lnTo>
                  <a:lnTo>
                    <a:pt x="58" y="124"/>
                  </a:lnTo>
                  <a:lnTo>
                    <a:pt x="53" y="115"/>
                  </a:lnTo>
                  <a:lnTo>
                    <a:pt x="48" y="117"/>
                  </a:lnTo>
                  <a:lnTo>
                    <a:pt x="43" y="119"/>
                  </a:lnTo>
                  <a:lnTo>
                    <a:pt x="47" y="129"/>
                  </a:lnTo>
                  <a:lnTo>
                    <a:pt x="52" y="139"/>
                  </a:lnTo>
                  <a:lnTo>
                    <a:pt x="47" y="136"/>
                  </a:lnTo>
                  <a:lnTo>
                    <a:pt x="38" y="129"/>
                  </a:lnTo>
                  <a:lnTo>
                    <a:pt x="26" y="124"/>
                  </a:lnTo>
                  <a:lnTo>
                    <a:pt x="18" y="124"/>
                  </a:lnTo>
                  <a:lnTo>
                    <a:pt x="20" y="126"/>
                  </a:lnTo>
                  <a:lnTo>
                    <a:pt x="25" y="129"/>
                  </a:lnTo>
                  <a:lnTo>
                    <a:pt x="28" y="136"/>
                  </a:lnTo>
                  <a:lnTo>
                    <a:pt x="28" y="142"/>
                  </a:lnTo>
                  <a:lnTo>
                    <a:pt x="28" y="149"/>
                  </a:lnTo>
                  <a:lnTo>
                    <a:pt x="30" y="156"/>
                  </a:lnTo>
                  <a:lnTo>
                    <a:pt x="31" y="162"/>
                  </a:lnTo>
                  <a:lnTo>
                    <a:pt x="35" y="169"/>
                  </a:lnTo>
                  <a:lnTo>
                    <a:pt x="40" y="171"/>
                  </a:lnTo>
                  <a:lnTo>
                    <a:pt x="43" y="174"/>
                  </a:lnTo>
                  <a:lnTo>
                    <a:pt x="45" y="177"/>
                  </a:lnTo>
                  <a:lnTo>
                    <a:pt x="48" y="182"/>
                  </a:lnTo>
                  <a:lnTo>
                    <a:pt x="38" y="176"/>
                  </a:lnTo>
                  <a:lnTo>
                    <a:pt x="28" y="169"/>
                  </a:lnTo>
                  <a:lnTo>
                    <a:pt x="26" y="171"/>
                  </a:lnTo>
                  <a:lnTo>
                    <a:pt x="25" y="172"/>
                  </a:lnTo>
                  <a:lnTo>
                    <a:pt x="20" y="169"/>
                  </a:lnTo>
                  <a:lnTo>
                    <a:pt x="13" y="166"/>
                  </a:lnTo>
                  <a:lnTo>
                    <a:pt x="13" y="167"/>
                  </a:lnTo>
                  <a:lnTo>
                    <a:pt x="15" y="171"/>
                  </a:lnTo>
                  <a:lnTo>
                    <a:pt x="20" y="171"/>
                  </a:lnTo>
                  <a:lnTo>
                    <a:pt x="35" y="172"/>
                  </a:lnTo>
                  <a:lnTo>
                    <a:pt x="52" y="172"/>
                  </a:lnTo>
                  <a:lnTo>
                    <a:pt x="57" y="172"/>
                  </a:lnTo>
                  <a:lnTo>
                    <a:pt x="48" y="171"/>
                  </a:lnTo>
                  <a:lnTo>
                    <a:pt x="28" y="167"/>
                  </a:lnTo>
                  <a:lnTo>
                    <a:pt x="10" y="164"/>
                  </a:lnTo>
                  <a:lnTo>
                    <a:pt x="1" y="161"/>
                  </a:lnTo>
                  <a:lnTo>
                    <a:pt x="0" y="162"/>
                  </a:lnTo>
                  <a:lnTo>
                    <a:pt x="0" y="164"/>
                  </a:lnTo>
                  <a:lnTo>
                    <a:pt x="0" y="166"/>
                  </a:lnTo>
                  <a:lnTo>
                    <a:pt x="3" y="167"/>
                  </a:lnTo>
                  <a:lnTo>
                    <a:pt x="10" y="171"/>
                  </a:lnTo>
                  <a:lnTo>
                    <a:pt x="20" y="174"/>
                  </a:lnTo>
                  <a:lnTo>
                    <a:pt x="40" y="181"/>
                  </a:lnTo>
                  <a:lnTo>
                    <a:pt x="53" y="187"/>
                  </a:lnTo>
                  <a:lnTo>
                    <a:pt x="47" y="187"/>
                  </a:lnTo>
                  <a:lnTo>
                    <a:pt x="30" y="186"/>
                  </a:lnTo>
                  <a:lnTo>
                    <a:pt x="13" y="184"/>
                  </a:lnTo>
                  <a:lnTo>
                    <a:pt x="6" y="182"/>
                  </a:lnTo>
                  <a:lnTo>
                    <a:pt x="18" y="187"/>
                  </a:lnTo>
                  <a:lnTo>
                    <a:pt x="42" y="191"/>
                  </a:lnTo>
                  <a:lnTo>
                    <a:pt x="65" y="196"/>
                  </a:lnTo>
                  <a:lnTo>
                    <a:pt x="75" y="199"/>
                  </a:lnTo>
                  <a:lnTo>
                    <a:pt x="67" y="197"/>
                  </a:lnTo>
                  <a:lnTo>
                    <a:pt x="45" y="196"/>
                  </a:lnTo>
                  <a:lnTo>
                    <a:pt x="23" y="194"/>
                  </a:lnTo>
                  <a:lnTo>
                    <a:pt x="15" y="192"/>
                  </a:lnTo>
                  <a:lnTo>
                    <a:pt x="21" y="199"/>
                  </a:lnTo>
                  <a:lnTo>
                    <a:pt x="28" y="207"/>
                  </a:lnTo>
                  <a:lnTo>
                    <a:pt x="31" y="204"/>
                  </a:lnTo>
                  <a:lnTo>
                    <a:pt x="33" y="201"/>
                  </a:lnTo>
                  <a:lnTo>
                    <a:pt x="33" y="197"/>
                  </a:lnTo>
                  <a:lnTo>
                    <a:pt x="31" y="194"/>
                  </a:lnTo>
                  <a:lnTo>
                    <a:pt x="28" y="189"/>
                  </a:lnTo>
                  <a:lnTo>
                    <a:pt x="25" y="186"/>
                  </a:lnTo>
                  <a:lnTo>
                    <a:pt x="26" y="184"/>
                  </a:lnTo>
                  <a:lnTo>
                    <a:pt x="38" y="187"/>
                  </a:lnTo>
                  <a:lnTo>
                    <a:pt x="65" y="192"/>
                  </a:lnTo>
                  <a:lnTo>
                    <a:pt x="110" y="201"/>
                  </a:lnTo>
                  <a:lnTo>
                    <a:pt x="115" y="201"/>
                  </a:lnTo>
                  <a:lnTo>
                    <a:pt x="125" y="204"/>
                  </a:lnTo>
                  <a:lnTo>
                    <a:pt x="132" y="206"/>
                  </a:lnTo>
                  <a:lnTo>
                    <a:pt x="135" y="211"/>
                  </a:lnTo>
                  <a:lnTo>
                    <a:pt x="137" y="216"/>
                  </a:lnTo>
                  <a:lnTo>
                    <a:pt x="135" y="223"/>
                  </a:lnTo>
                  <a:lnTo>
                    <a:pt x="145" y="224"/>
                  </a:lnTo>
                  <a:lnTo>
                    <a:pt x="153" y="226"/>
                  </a:lnTo>
                  <a:lnTo>
                    <a:pt x="160" y="228"/>
                  </a:lnTo>
                  <a:lnTo>
                    <a:pt x="169" y="229"/>
                  </a:lnTo>
                  <a:lnTo>
                    <a:pt x="179" y="231"/>
                  </a:lnTo>
                  <a:lnTo>
                    <a:pt x="185" y="231"/>
                  </a:lnTo>
                  <a:lnTo>
                    <a:pt x="214" y="231"/>
                  </a:lnTo>
                  <a:lnTo>
                    <a:pt x="242" y="229"/>
                  </a:lnTo>
                  <a:lnTo>
                    <a:pt x="270" y="228"/>
                  </a:lnTo>
                  <a:lnTo>
                    <a:pt x="297" y="224"/>
                  </a:lnTo>
                  <a:lnTo>
                    <a:pt x="312" y="223"/>
                  </a:lnTo>
                  <a:lnTo>
                    <a:pt x="327" y="219"/>
                  </a:lnTo>
                  <a:lnTo>
                    <a:pt x="336" y="228"/>
                  </a:lnTo>
                  <a:lnTo>
                    <a:pt x="346" y="234"/>
                  </a:lnTo>
                  <a:lnTo>
                    <a:pt x="346" y="224"/>
                  </a:lnTo>
                  <a:lnTo>
                    <a:pt x="346" y="212"/>
                  </a:lnTo>
                  <a:lnTo>
                    <a:pt x="351" y="207"/>
                  </a:lnTo>
                  <a:lnTo>
                    <a:pt x="357" y="204"/>
                  </a:lnTo>
                  <a:lnTo>
                    <a:pt x="361" y="207"/>
                  </a:lnTo>
                  <a:lnTo>
                    <a:pt x="362" y="211"/>
                  </a:lnTo>
                  <a:lnTo>
                    <a:pt x="364" y="206"/>
                  </a:lnTo>
                  <a:lnTo>
                    <a:pt x="367" y="202"/>
                  </a:lnTo>
                  <a:lnTo>
                    <a:pt x="376" y="202"/>
                  </a:lnTo>
                  <a:lnTo>
                    <a:pt x="384" y="202"/>
                  </a:lnTo>
                  <a:lnTo>
                    <a:pt x="387" y="197"/>
                  </a:lnTo>
                  <a:lnTo>
                    <a:pt x="391" y="192"/>
                  </a:lnTo>
                  <a:lnTo>
                    <a:pt x="397" y="189"/>
                  </a:lnTo>
                  <a:lnTo>
                    <a:pt x="406" y="186"/>
                  </a:lnTo>
                  <a:lnTo>
                    <a:pt x="406" y="177"/>
                  </a:lnTo>
                  <a:lnTo>
                    <a:pt x="407" y="171"/>
                  </a:lnTo>
                  <a:lnTo>
                    <a:pt x="409" y="169"/>
                  </a:lnTo>
                  <a:lnTo>
                    <a:pt x="411" y="167"/>
                  </a:lnTo>
                  <a:lnTo>
                    <a:pt x="414" y="166"/>
                  </a:lnTo>
                  <a:lnTo>
                    <a:pt x="418" y="164"/>
                  </a:lnTo>
                  <a:lnTo>
                    <a:pt x="419" y="154"/>
                  </a:lnTo>
                  <a:lnTo>
                    <a:pt x="421" y="144"/>
                  </a:lnTo>
                  <a:lnTo>
                    <a:pt x="424" y="144"/>
                  </a:lnTo>
                  <a:lnTo>
                    <a:pt x="428" y="142"/>
                  </a:lnTo>
                  <a:lnTo>
                    <a:pt x="428" y="136"/>
                  </a:lnTo>
                  <a:lnTo>
                    <a:pt x="429" y="129"/>
                  </a:lnTo>
                  <a:lnTo>
                    <a:pt x="411" y="141"/>
                  </a:lnTo>
                  <a:lnTo>
                    <a:pt x="387" y="157"/>
                  </a:lnTo>
                  <a:lnTo>
                    <a:pt x="366" y="164"/>
                  </a:lnTo>
                  <a:lnTo>
                    <a:pt x="351" y="167"/>
                  </a:lnTo>
                  <a:lnTo>
                    <a:pt x="357" y="161"/>
                  </a:lnTo>
                  <a:lnTo>
                    <a:pt x="366" y="149"/>
                  </a:lnTo>
                  <a:lnTo>
                    <a:pt x="367" y="137"/>
                  </a:lnTo>
                  <a:lnTo>
                    <a:pt x="371" y="129"/>
                  </a:lnTo>
                  <a:lnTo>
                    <a:pt x="357" y="134"/>
                  </a:lnTo>
                  <a:lnTo>
                    <a:pt x="344" y="139"/>
                  </a:lnTo>
                  <a:lnTo>
                    <a:pt x="361" y="126"/>
                  </a:lnTo>
                  <a:lnTo>
                    <a:pt x="377" y="112"/>
                  </a:lnTo>
                  <a:lnTo>
                    <a:pt x="396" y="99"/>
                  </a:lnTo>
                  <a:lnTo>
                    <a:pt x="413" y="85"/>
                  </a:lnTo>
                  <a:lnTo>
                    <a:pt x="411" y="84"/>
                  </a:lnTo>
                  <a:lnTo>
                    <a:pt x="411" y="82"/>
                  </a:lnTo>
                  <a:lnTo>
                    <a:pt x="413" y="80"/>
                  </a:lnTo>
                  <a:lnTo>
                    <a:pt x="414" y="79"/>
                  </a:lnTo>
                  <a:lnTo>
                    <a:pt x="418" y="75"/>
                  </a:lnTo>
                  <a:lnTo>
                    <a:pt x="421" y="74"/>
                  </a:lnTo>
                  <a:lnTo>
                    <a:pt x="423" y="69"/>
                  </a:lnTo>
                  <a:lnTo>
                    <a:pt x="423" y="64"/>
                  </a:lnTo>
                  <a:lnTo>
                    <a:pt x="413" y="69"/>
                  </a:lnTo>
                  <a:lnTo>
                    <a:pt x="399" y="77"/>
                  </a:lnTo>
                  <a:lnTo>
                    <a:pt x="389" y="75"/>
                  </a:lnTo>
                  <a:lnTo>
                    <a:pt x="384" y="72"/>
                  </a:lnTo>
                  <a:lnTo>
                    <a:pt x="381" y="77"/>
                  </a:lnTo>
                  <a:lnTo>
                    <a:pt x="376" y="82"/>
                  </a:lnTo>
                  <a:lnTo>
                    <a:pt x="371" y="84"/>
                  </a:lnTo>
                  <a:lnTo>
                    <a:pt x="367" y="85"/>
                  </a:lnTo>
                  <a:lnTo>
                    <a:pt x="357" y="85"/>
                  </a:lnTo>
                  <a:lnTo>
                    <a:pt x="346" y="85"/>
                  </a:lnTo>
                  <a:lnTo>
                    <a:pt x="344" y="77"/>
                  </a:lnTo>
                  <a:lnTo>
                    <a:pt x="342" y="69"/>
                  </a:lnTo>
                  <a:lnTo>
                    <a:pt x="349" y="69"/>
                  </a:lnTo>
                  <a:lnTo>
                    <a:pt x="354" y="67"/>
                  </a:lnTo>
                  <a:lnTo>
                    <a:pt x="359" y="64"/>
                  </a:lnTo>
                  <a:lnTo>
                    <a:pt x="364" y="59"/>
                  </a:lnTo>
                  <a:lnTo>
                    <a:pt x="372" y="64"/>
                  </a:lnTo>
                  <a:lnTo>
                    <a:pt x="379" y="69"/>
                  </a:lnTo>
                  <a:lnTo>
                    <a:pt x="386" y="64"/>
                  </a:lnTo>
                  <a:lnTo>
                    <a:pt x="391" y="55"/>
                  </a:lnTo>
                  <a:lnTo>
                    <a:pt x="396" y="59"/>
                  </a:lnTo>
                  <a:lnTo>
                    <a:pt x="402" y="62"/>
                  </a:lnTo>
                  <a:lnTo>
                    <a:pt x="402" y="57"/>
                  </a:lnTo>
                  <a:lnTo>
                    <a:pt x="404" y="50"/>
                  </a:lnTo>
                  <a:lnTo>
                    <a:pt x="413" y="50"/>
                  </a:lnTo>
                  <a:lnTo>
                    <a:pt x="418" y="49"/>
                  </a:lnTo>
                  <a:lnTo>
                    <a:pt x="423" y="45"/>
                  </a:lnTo>
                  <a:lnTo>
                    <a:pt x="426" y="39"/>
                  </a:lnTo>
                  <a:lnTo>
                    <a:pt x="431" y="39"/>
                  </a:lnTo>
                  <a:lnTo>
                    <a:pt x="434" y="37"/>
                  </a:lnTo>
                  <a:lnTo>
                    <a:pt x="438" y="34"/>
                  </a:lnTo>
                  <a:lnTo>
                    <a:pt x="441" y="32"/>
                  </a:lnTo>
                  <a:lnTo>
                    <a:pt x="443" y="24"/>
                  </a:lnTo>
                  <a:lnTo>
                    <a:pt x="446" y="15"/>
                  </a:lnTo>
                  <a:lnTo>
                    <a:pt x="444" y="15"/>
                  </a:lnTo>
                  <a:lnTo>
                    <a:pt x="443" y="17"/>
                  </a:lnTo>
                  <a:lnTo>
                    <a:pt x="444" y="8"/>
                  </a:lnTo>
                  <a:lnTo>
                    <a:pt x="446" y="0"/>
                  </a:lnTo>
                  <a:lnTo>
                    <a:pt x="441" y="7"/>
                  </a:lnTo>
                  <a:lnTo>
                    <a:pt x="429" y="17"/>
                  </a:lnTo>
                  <a:lnTo>
                    <a:pt x="411" y="24"/>
                  </a:lnTo>
                  <a:lnTo>
                    <a:pt x="392" y="32"/>
                  </a:lnTo>
                  <a:lnTo>
                    <a:pt x="372" y="37"/>
                  </a:lnTo>
                  <a:lnTo>
                    <a:pt x="354" y="39"/>
                  </a:lnTo>
                  <a:lnTo>
                    <a:pt x="334" y="50"/>
                  </a:lnTo>
                  <a:lnTo>
                    <a:pt x="312" y="59"/>
                  </a:lnTo>
                  <a:lnTo>
                    <a:pt x="306" y="62"/>
                  </a:lnTo>
                  <a:lnTo>
                    <a:pt x="289" y="72"/>
                  </a:lnTo>
                  <a:lnTo>
                    <a:pt x="279" y="77"/>
                  </a:lnTo>
                  <a:lnTo>
                    <a:pt x="269" y="80"/>
                  </a:lnTo>
                  <a:lnTo>
                    <a:pt x="257" y="82"/>
                  </a:lnTo>
                  <a:lnTo>
                    <a:pt x="249" y="82"/>
                  </a:lnTo>
                  <a:lnTo>
                    <a:pt x="240" y="80"/>
                  </a:lnTo>
                  <a:lnTo>
                    <a:pt x="235" y="80"/>
                  </a:lnTo>
                  <a:lnTo>
                    <a:pt x="229" y="82"/>
                  </a:lnTo>
                  <a:lnTo>
                    <a:pt x="225" y="85"/>
                  </a:lnTo>
                  <a:lnTo>
                    <a:pt x="219" y="89"/>
                  </a:lnTo>
                  <a:lnTo>
                    <a:pt x="217" y="92"/>
                  </a:lnTo>
                  <a:lnTo>
                    <a:pt x="217" y="97"/>
                  </a:lnTo>
                  <a:lnTo>
                    <a:pt x="217" y="102"/>
                  </a:lnTo>
                  <a:lnTo>
                    <a:pt x="215" y="105"/>
                  </a:lnTo>
                  <a:lnTo>
                    <a:pt x="214" y="107"/>
                  </a:lnTo>
                  <a:lnTo>
                    <a:pt x="210" y="107"/>
                  </a:lnTo>
                  <a:lnTo>
                    <a:pt x="207" y="107"/>
                  </a:lnTo>
                  <a:lnTo>
                    <a:pt x="204" y="107"/>
                  </a:lnTo>
                  <a:lnTo>
                    <a:pt x="199" y="104"/>
                  </a:lnTo>
                  <a:lnTo>
                    <a:pt x="202" y="95"/>
                  </a:lnTo>
                  <a:lnTo>
                    <a:pt x="207" y="87"/>
                  </a:lnTo>
                  <a:lnTo>
                    <a:pt x="199" y="90"/>
                  </a:lnTo>
                  <a:lnTo>
                    <a:pt x="190" y="94"/>
                  </a:lnTo>
                  <a:lnTo>
                    <a:pt x="192" y="89"/>
                  </a:lnTo>
                  <a:lnTo>
                    <a:pt x="194" y="85"/>
                  </a:lnTo>
                  <a:lnTo>
                    <a:pt x="184" y="92"/>
                  </a:lnTo>
                  <a:lnTo>
                    <a:pt x="174" y="99"/>
                  </a:lnTo>
                  <a:lnTo>
                    <a:pt x="170" y="94"/>
                  </a:lnTo>
                  <a:lnTo>
                    <a:pt x="167" y="87"/>
                  </a:lnTo>
                  <a:lnTo>
                    <a:pt x="153" y="87"/>
                  </a:lnTo>
                  <a:lnTo>
                    <a:pt x="140" y="85"/>
                  </a:lnTo>
                  <a:lnTo>
                    <a:pt x="130" y="79"/>
                  </a:lnTo>
                  <a:lnTo>
                    <a:pt x="122" y="70"/>
                  </a:lnTo>
                  <a:lnTo>
                    <a:pt x="135" y="70"/>
                  </a:lnTo>
                  <a:lnTo>
                    <a:pt x="148" y="70"/>
                  </a:lnTo>
                  <a:lnTo>
                    <a:pt x="152" y="65"/>
                  </a:lnTo>
                  <a:lnTo>
                    <a:pt x="155" y="59"/>
                  </a:lnTo>
                  <a:close/>
                </a:path>
              </a:pathLst>
            </a:custGeom>
            <a:solidFill>
              <a:srgbClr val="1F1A17"/>
            </a:solidFill>
            <a:ln w="9525">
              <a:noFill/>
              <a:round/>
              <a:headEnd/>
              <a:tailEnd/>
            </a:ln>
          </p:spPr>
          <p:txBody>
            <a:bodyPr/>
            <a:lstStyle/>
            <a:p>
              <a:endParaRPr lang="en-US"/>
            </a:p>
          </p:txBody>
        </p:sp>
        <p:sp>
          <p:nvSpPr>
            <p:cNvPr id="5894" name="Freeform 1798"/>
            <p:cNvSpPr>
              <a:spLocks/>
            </p:cNvSpPr>
            <p:nvPr/>
          </p:nvSpPr>
          <p:spPr bwMode="auto">
            <a:xfrm>
              <a:off x="1293" y="2984"/>
              <a:ext cx="378" cy="287"/>
            </a:xfrm>
            <a:custGeom>
              <a:avLst/>
              <a:gdLst/>
              <a:ahLst/>
              <a:cxnLst>
                <a:cxn ang="0">
                  <a:pos x="264" y="222"/>
                </a:cxn>
                <a:cxn ang="0">
                  <a:pos x="230" y="239"/>
                </a:cxn>
                <a:cxn ang="0">
                  <a:pos x="232" y="224"/>
                </a:cxn>
                <a:cxn ang="0">
                  <a:pos x="264" y="217"/>
                </a:cxn>
                <a:cxn ang="0">
                  <a:pos x="286" y="204"/>
                </a:cxn>
                <a:cxn ang="0">
                  <a:pos x="311" y="202"/>
                </a:cxn>
                <a:cxn ang="0">
                  <a:pos x="326" y="192"/>
                </a:cxn>
                <a:cxn ang="0">
                  <a:pos x="346" y="184"/>
                </a:cxn>
                <a:cxn ang="0">
                  <a:pos x="366" y="169"/>
                </a:cxn>
                <a:cxn ang="0">
                  <a:pos x="371" y="155"/>
                </a:cxn>
                <a:cxn ang="0">
                  <a:pos x="337" y="164"/>
                </a:cxn>
                <a:cxn ang="0">
                  <a:pos x="332" y="157"/>
                </a:cxn>
                <a:cxn ang="0">
                  <a:pos x="336" y="145"/>
                </a:cxn>
                <a:cxn ang="0">
                  <a:pos x="319" y="165"/>
                </a:cxn>
                <a:cxn ang="0">
                  <a:pos x="291" y="174"/>
                </a:cxn>
                <a:cxn ang="0">
                  <a:pos x="299" y="157"/>
                </a:cxn>
                <a:cxn ang="0">
                  <a:pos x="302" y="149"/>
                </a:cxn>
                <a:cxn ang="0">
                  <a:pos x="321" y="127"/>
                </a:cxn>
                <a:cxn ang="0">
                  <a:pos x="331" y="105"/>
                </a:cxn>
                <a:cxn ang="0">
                  <a:pos x="341" y="83"/>
                </a:cxn>
                <a:cxn ang="0">
                  <a:pos x="334" y="65"/>
                </a:cxn>
                <a:cxn ang="0">
                  <a:pos x="334" y="52"/>
                </a:cxn>
                <a:cxn ang="0">
                  <a:pos x="322" y="48"/>
                </a:cxn>
                <a:cxn ang="0">
                  <a:pos x="311" y="50"/>
                </a:cxn>
                <a:cxn ang="0">
                  <a:pos x="269" y="78"/>
                </a:cxn>
                <a:cxn ang="0">
                  <a:pos x="157" y="53"/>
                </a:cxn>
                <a:cxn ang="0">
                  <a:pos x="114" y="45"/>
                </a:cxn>
                <a:cxn ang="0">
                  <a:pos x="80" y="25"/>
                </a:cxn>
                <a:cxn ang="0">
                  <a:pos x="58" y="0"/>
                </a:cxn>
                <a:cxn ang="0">
                  <a:pos x="48" y="15"/>
                </a:cxn>
                <a:cxn ang="0">
                  <a:pos x="55" y="30"/>
                </a:cxn>
                <a:cxn ang="0">
                  <a:pos x="68" y="47"/>
                </a:cxn>
                <a:cxn ang="0">
                  <a:pos x="35" y="42"/>
                </a:cxn>
                <a:cxn ang="0">
                  <a:pos x="37" y="58"/>
                </a:cxn>
                <a:cxn ang="0">
                  <a:pos x="55" y="60"/>
                </a:cxn>
                <a:cxn ang="0">
                  <a:pos x="58" y="72"/>
                </a:cxn>
                <a:cxn ang="0">
                  <a:pos x="75" y="80"/>
                </a:cxn>
                <a:cxn ang="0">
                  <a:pos x="42" y="80"/>
                </a:cxn>
                <a:cxn ang="0">
                  <a:pos x="17" y="63"/>
                </a:cxn>
                <a:cxn ang="0">
                  <a:pos x="15" y="87"/>
                </a:cxn>
                <a:cxn ang="0">
                  <a:pos x="40" y="110"/>
                </a:cxn>
                <a:cxn ang="0">
                  <a:pos x="57" y="124"/>
                </a:cxn>
                <a:cxn ang="0">
                  <a:pos x="80" y="135"/>
                </a:cxn>
                <a:cxn ang="0">
                  <a:pos x="93" y="142"/>
                </a:cxn>
                <a:cxn ang="0">
                  <a:pos x="114" y="149"/>
                </a:cxn>
                <a:cxn ang="0">
                  <a:pos x="124" y="150"/>
                </a:cxn>
                <a:cxn ang="0">
                  <a:pos x="147" y="165"/>
                </a:cxn>
                <a:cxn ang="0">
                  <a:pos x="120" y="159"/>
                </a:cxn>
                <a:cxn ang="0">
                  <a:pos x="70" y="147"/>
                </a:cxn>
                <a:cxn ang="0">
                  <a:pos x="47" y="147"/>
                </a:cxn>
                <a:cxn ang="0">
                  <a:pos x="23" y="140"/>
                </a:cxn>
                <a:cxn ang="0">
                  <a:pos x="2" y="130"/>
                </a:cxn>
                <a:cxn ang="0">
                  <a:pos x="15" y="154"/>
                </a:cxn>
                <a:cxn ang="0">
                  <a:pos x="20" y="159"/>
                </a:cxn>
                <a:cxn ang="0">
                  <a:pos x="37" y="170"/>
                </a:cxn>
                <a:cxn ang="0">
                  <a:pos x="47" y="182"/>
                </a:cxn>
                <a:cxn ang="0">
                  <a:pos x="75" y="204"/>
                </a:cxn>
                <a:cxn ang="0">
                  <a:pos x="87" y="207"/>
                </a:cxn>
                <a:cxn ang="0">
                  <a:pos x="100" y="206"/>
                </a:cxn>
                <a:cxn ang="0">
                  <a:pos x="174" y="262"/>
                </a:cxn>
              </a:cxnLst>
              <a:rect l="0" t="0" r="r" b="b"/>
              <a:pathLst>
                <a:path w="378" h="287">
                  <a:moveTo>
                    <a:pt x="174" y="262"/>
                  </a:moveTo>
                  <a:lnTo>
                    <a:pt x="214" y="287"/>
                  </a:lnTo>
                  <a:lnTo>
                    <a:pt x="267" y="241"/>
                  </a:lnTo>
                  <a:lnTo>
                    <a:pt x="267" y="232"/>
                  </a:lnTo>
                  <a:lnTo>
                    <a:pt x="267" y="224"/>
                  </a:lnTo>
                  <a:lnTo>
                    <a:pt x="264" y="222"/>
                  </a:lnTo>
                  <a:lnTo>
                    <a:pt x="261" y="221"/>
                  </a:lnTo>
                  <a:lnTo>
                    <a:pt x="256" y="226"/>
                  </a:lnTo>
                  <a:lnTo>
                    <a:pt x="252" y="234"/>
                  </a:lnTo>
                  <a:lnTo>
                    <a:pt x="241" y="236"/>
                  </a:lnTo>
                  <a:lnTo>
                    <a:pt x="237" y="237"/>
                  </a:lnTo>
                  <a:lnTo>
                    <a:pt x="230" y="239"/>
                  </a:lnTo>
                  <a:lnTo>
                    <a:pt x="222" y="241"/>
                  </a:lnTo>
                  <a:lnTo>
                    <a:pt x="217" y="239"/>
                  </a:lnTo>
                  <a:lnTo>
                    <a:pt x="210" y="231"/>
                  </a:lnTo>
                  <a:lnTo>
                    <a:pt x="209" y="226"/>
                  </a:lnTo>
                  <a:lnTo>
                    <a:pt x="220" y="226"/>
                  </a:lnTo>
                  <a:lnTo>
                    <a:pt x="232" y="224"/>
                  </a:lnTo>
                  <a:lnTo>
                    <a:pt x="239" y="221"/>
                  </a:lnTo>
                  <a:lnTo>
                    <a:pt x="244" y="216"/>
                  </a:lnTo>
                  <a:lnTo>
                    <a:pt x="251" y="217"/>
                  </a:lnTo>
                  <a:lnTo>
                    <a:pt x="256" y="217"/>
                  </a:lnTo>
                  <a:lnTo>
                    <a:pt x="261" y="216"/>
                  </a:lnTo>
                  <a:lnTo>
                    <a:pt x="264" y="217"/>
                  </a:lnTo>
                  <a:lnTo>
                    <a:pt x="269" y="219"/>
                  </a:lnTo>
                  <a:lnTo>
                    <a:pt x="272" y="221"/>
                  </a:lnTo>
                  <a:lnTo>
                    <a:pt x="277" y="219"/>
                  </a:lnTo>
                  <a:lnTo>
                    <a:pt x="282" y="216"/>
                  </a:lnTo>
                  <a:lnTo>
                    <a:pt x="284" y="209"/>
                  </a:lnTo>
                  <a:lnTo>
                    <a:pt x="286" y="204"/>
                  </a:lnTo>
                  <a:lnTo>
                    <a:pt x="289" y="202"/>
                  </a:lnTo>
                  <a:lnTo>
                    <a:pt x="296" y="199"/>
                  </a:lnTo>
                  <a:lnTo>
                    <a:pt x="301" y="197"/>
                  </a:lnTo>
                  <a:lnTo>
                    <a:pt x="304" y="197"/>
                  </a:lnTo>
                  <a:lnTo>
                    <a:pt x="307" y="199"/>
                  </a:lnTo>
                  <a:lnTo>
                    <a:pt x="311" y="202"/>
                  </a:lnTo>
                  <a:lnTo>
                    <a:pt x="311" y="199"/>
                  </a:lnTo>
                  <a:lnTo>
                    <a:pt x="312" y="197"/>
                  </a:lnTo>
                  <a:lnTo>
                    <a:pt x="314" y="196"/>
                  </a:lnTo>
                  <a:lnTo>
                    <a:pt x="316" y="194"/>
                  </a:lnTo>
                  <a:lnTo>
                    <a:pt x="321" y="192"/>
                  </a:lnTo>
                  <a:lnTo>
                    <a:pt x="326" y="192"/>
                  </a:lnTo>
                  <a:lnTo>
                    <a:pt x="327" y="189"/>
                  </a:lnTo>
                  <a:lnTo>
                    <a:pt x="331" y="185"/>
                  </a:lnTo>
                  <a:lnTo>
                    <a:pt x="332" y="187"/>
                  </a:lnTo>
                  <a:lnTo>
                    <a:pt x="336" y="189"/>
                  </a:lnTo>
                  <a:lnTo>
                    <a:pt x="341" y="187"/>
                  </a:lnTo>
                  <a:lnTo>
                    <a:pt x="346" y="184"/>
                  </a:lnTo>
                  <a:lnTo>
                    <a:pt x="347" y="180"/>
                  </a:lnTo>
                  <a:lnTo>
                    <a:pt x="351" y="179"/>
                  </a:lnTo>
                  <a:lnTo>
                    <a:pt x="352" y="179"/>
                  </a:lnTo>
                  <a:lnTo>
                    <a:pt x="356" y="179"/>
                  </a:lnTo>
                  <a:lnTo>
                    <a:pt x="361" y="174"/>
                  </a:lnTo>
                  <a:lnTo>
                    <a:pt x="366" y="169"/>
                  </a:lnTo>
                  <a:lnTo>
                    <a:pt x="368" y="169"/>
                  </a:lnTo>
                  <a:lnTo>
                    <a:pt x="371" y="167"/>
                  </a:lnTo>
                  <a:lnTo>
                    <a:pt x="371" y="165"/>
                  </a:lnTo>
                  <a:lnTo>
                    <a:pt x="373" y="162"/>
                  </a:lnTo>
                  <a:lnTo>
                    <a:pt x="373" y="160"/>
                  </a:lnTo>
                  <a:lnTo>
                    <a:pt x="371" y="155"/>
                  </a:lnTo>
                  <a:lnTo>
                    <a:pt x="374" y="147"/>
                  </a:lnTo>
                  <a:lnTo>
                    <a:pt x="378" y="142"/>
                  </a:lnTo>
                  <a:lnTo>
                    <a:pt x="368" y="149"/>
                  </a:lnTo>
                  <a:lnTo>
                    <a:pt x="354" y="159"/>
                  </a:lnTo>
                  <a:lnTo>
                    <a:pt x="344" y="164"/>
                  </a:lnTo>
                  <a:lnTo>
                    <a:pt x="337" y="164"/>
                  </a:lnTo>
                  <a:lnTo>
                    <a:pt x="344" y="157"/>
                  </a:lnTo>
                  <a:lnTo>
                    <a:pt x="351" y="150"/>
                  </a:lnTo>
                  <a:lnTo>
                    <a:pt x="349" y="149"/>
                  </a:lnTo>
                  <a:lnTo>
                    <a:pt x="347" y="147"/>
                  </a:lnTo>
                  <a:lnTo>
                    <a:pt x="341" y="152"/>
                  </a:lnTo>
                  <a:lnTo>
                    <a:pt x="332" y="157"/>
                  </a:lnTo>
                  <a:lnTo>
                    <a:pt x="337" y="150"/>
                  </a:lnTo>
                  <a:lnTo>
                    <a:pt x="342" y="145"/>
                  </a:lnTo>
                  <a:lnTo>
                    <a:pt x="339" y="144"/>
                  </a:lnTo>
                  <a:lnTo>
                    <a:pt x="336" y="142"/>
                  </a:lnTo>
                  <a:lnTo>
                    <a:pt x="336" y="144"/>
                  </a:lnTo>
                  <a:lnTo>
                    <a:pt x="336" y="145"/>
                  </a:lnTo>
                  <a:lnTo>
                    <a:pt x="332" y="149"/>
                  </a:lnTo>
                  <a:lnTo>
                    <a:pt x="329" y="150"/>
                  </a:lnTo>
                  <a:lnTo>
                    <a:pt x="324" y="154"/>
                  </a:lnTo>
                  <a:lnTo>
                    <a:pt x="321" y="159"/>
                  </a:lnTo>
                  <a:lnTo>
                    <a:pt x="319" y="164"/>
                  </a:lnTo>
                  <a:lnTo>
                    <a:pt x="319" y="165"/>
                  </a:lnTo>
                  <a:lnTo>
                    <a:pt x="314" y="169"/>
                  </a:lnTo>
                  <a:lnTo>
                    <a:pt x="309" y="174"/>
                  </a:lnTo>
                  <a:lnTo>
                    <a:pt x="299" y="177"/>
                  </a:lnTo>
                  <a:lnTo>
                    <a:pt x="287" y="182"/>
                  </a:lnTo>
                  <a:lnTo>
                    <a:pt x="289" y="177"/>
                  </a:lnTo>
                  <a:lnTo>
                    <a:pt x="291" y="174"/>
                  </a:lnTo>
                  <a:lnTo>
                    <a:pt x="294" y="172"/>
                  </a:lnTo>
                  <a:lnTo>
                    <a:pt x="297" y="170"/>
                  </a:lnTo>
                  <a:lnTo>
                    <a:pt x="302" y="162"/>
                  </a:lnTo>
                  <a:lnTo>
                    <a:pt x="307" y="152"/>
                  </a:lnTo>
                  <a:lnTo>
                    <a:pt x="304" y="154"/>
                  </a:lnTo>
                  <a:lnTo>
                    <a:pt x="299" y="157"/>
                  </a:lnTo>
                  <a:lnTo>
                    <a:pt x="296" y="159"/>
                  </a:lnTo>
                  <a:lnTo>
                    <a:pt x="294" y="159"/>
                  </a:lnTo>
                  <a:lnTo>
                    <a:pt x="292" y="157"/>
                  </a:lnTo>
                  <a:lnTo>
                    <a:pt x="292" y="155"/>
                  </a:lnTo>
                  <a:lnTo>
                    <a:pt x="297" y="152"/>
                  </a:lnTo>
                  <a:lnTo>
                    <a:pt x="302" y="149"/>
                  </a:lnTo>
                  <a:lnTo>
                    <a:pt x="302" y="145"/>
                  </a:lnTo>
                  <a:lnTo>
                    <a:pt x="302" y="142"/>
                  </a:lnTo>
                  <a:lnTo>
                    <a:pt x="306" y="144"/>
                  </a:lnTo>
                  <a:lnTo>
                    <a:pt x="309" y="147"/>
                  </a:lnTo>
                  <a:lnTo>
                    <a:pt x="314" y="139"/>
                  </a:lnTo>
                  <a:lnTo>
                    <a:pt x="321" y="127"/>
                  </a:lnTo>
                  <a:lnTo>
                    <a:pt x="321" y="122"/>
                  </a:lnTo>
                  <a:lnTo>
                    <a:pt x="322" y="119"/>
                  </a:lnTo>
                  <a:lnTo>
                    <a:pt x="326" y="115"/>
                  </a:lnTo>
                  <a:lnTo>
                    <a:pt x="329" y="114"/>
                  </a:lnTo>
                  <a:lnTo>
                    <a:pt x="331" y="109"/>
                  </a:lnTo>
                  <a:lnTo>
                    <a:pt x="331" y="105"/>
                  </a:lnTo>
                  <a:lnTo>
                    <a:pt x="332" y="104"/>
                  </a:lnTo>
                  <a:lnTo>
                    <a:pt x="336" y="100"/>
                  </a:lnTo>
                  <a:lnTo>
                    <a:pt x="336" y="93"/>
                  </a:lnTo>
                  <a:lnTo>
                    <a:pt x="336" y="90"/>
                  </a:lnTo>
                  <a:lnTo>
                    <a:pt x="337" y="87"/>
                  </a:lnTo>
                  <a:lnTo>
                    <a:pt x="341" y="83"/>
                  </a:lnTo>
                  <a:lnTo>
                    <a:pt x="339" y="78"/>
                  </a:lnTo>
                  <a:lnTo>
                    <a:pt x="341" y="73"/>
                  </a:lnTo>
                  <a:lnTo>
                    <a:pt x="334" y="75"/>
                  </a:lnTo>
                  <a:lnTo>
                    <a:pt x="327" y="77"/>
                  </a:lnTo>
                  <a:lnTo>
                    <a:pt x="329" y="70"/>
                  </a:lnTo>
                  <a:lnTo>
                    <a:pt x="334" y="65"/>
                  </a:lnTo>
                  <a:lnTo>
                    <a:pt x="334" y="63"/>
                  </a:lnTo>
                  <a:lnTo>
                    <a:pt x="332" y="62"/>
                  </a:lnTo>
                  <a:lnTo>
                    <a:pt x="334" y="58"/>
                  </a:lnTo>
                  <a:lnTo>
                    <a:pt x="336" y="57"/>
                  </a:lnTo>
                  <a:lnTo>
                    <a:pt x="334" y="53"/>
                  </a:lnTo>
                  <a:lnTo>
                    <a:pt x="334" y="52"/>
                  </a:lnTo>
                  <a:lnTo>
                    <a:pt x="336" y="48"/>
                  </a:lnTo>
                  <a:lnTo>
                    <a:pt x="336" y="45"/>
                  </a:lnTo>
                  <a:lnTo>
                    <a:pt x="336" y="42"/>
                  </a:lnTo>
                  <a:lnTo>
                    <a:pt x="336" y="38"/>
                  </a:lnTo>
                  <a:lnTo>
                    <a:pt x="327" y="43"/>
                  </a:lnTo>
                  <a:lnTo>
                    <a:pt x="322" y="48"/>
                  </a:lnTo>
                  <a:lnTo>
                    <a:pt x="319" y="55"/>
                  </a:lnTo>
                  <a:lnTo>
                    <a:pt x="316" y="65"/>
                  </a:lnTo>
                  <a:lnTo>
                    <a:pt x="311" y="63"/>
                  </a:lnTo>
                  <a:lnTo>
                    <a:pt x="307" y="63"/>
                  </a:lnTo>
                  <a:lnTo>
                    <a:pt x="309" y="57"/>
                  </a:lnTo>
                  <a:lnTo>
                    <a:pt x="311" y="50"/>
                  </a:lnTo>
                  <a:lnTo>
                    <a:pt x="302" y="53"/>
                  </a:lnTo>
                  <a:lnTo>
                    <a:pt x="291" y="60"/>
                  </a:lnTo>
                  <a:lnTo>
                    <a:pt x="286" y="67"/>
                  </a:lnTo>
                  <a:lnTo>
                    <a:pt x="281" y="72"/>
                  </a:lnTo>
                  <a:lnTo>
                    <a:pt x="276" y="75"/>
                  </a:lnTo>
                  <a:lnTo>
                    <a:pt x="269" y="78"/>
                  </a:lnTo>
                  <a:lnTo>
                    <a:pt x="249" y="73"/>
                  </a:lnTo>
                  <a:lnTo>
                    <a:pt x="229" y="70"/>
                  </a:lnTo>
                  <a:lnTo>
                    <a:pt x="207" y="72"/>
                  </a:lnTo>
                  <a:lnTo>
                    <a:pt x="187" y="72"/>
                  </a:lnTo>
                  <a:lnTo>
                    <a:pt x="172" y="63"/>
                  </a:lnTo>
                  <a:lnTo>
                    <a:pt x="157" y="53"/>
                  </a:lnTo>
                  <a:lnTo>
                    <a:pt x="142" y="45"/>
                  </a:lnTo>
                  <a:lnTo>
                    <a:pt x="125" y="35"/>
                  </a:lnTo>
                  <a:lnTo>
                    <a:pt x="124" y="40"/>
                  </a:lnTo>
                  <a:lnTo>
                    <a:pt x="120" y="42"/>
                  </a:lnTo>
                  <a:lnTo>
                    <a:pt x="117" y="45"/>
                  </a:lnTo>
                  <a:lnTo>
                    <a:pt x="114" y="45"/>
                  </a:lnTo>
                  <a:lnTo>
                    <a:pt x="108" y="43"/>
                  </a:lnTo>
                  <a:lnTo>
                    <a:pt x="105" y="42"/>
                  </a:lnTo>
                  <a:lnTo>
                    <a:pt x="102" y="38"/>
                  </a:lnTo>
                  <a:lnTo>
                    <a:pt x="100" y="35"/>
                  </a:lnTo>
                  <a:lnTo>
                    <a:pt x="90" y="32"/>
                  </a:lnTo>
                  <a:lnTo>
                    <a:pt x="80" y="25"/>
                  </a:lnTo>
                  <a:lnTo>
                    <a:pt x="77" y="18"/>
                  </a:lnTo>
                  <a:lnTo>
                    <a:pt x="72" y="13"/>
                  </a:lnTo>
                  <a:lnTo>
                    <a:pt x="73" y="8"/>
                  </a:lnTo>
                  <a:lnTo>
                    <a:pt x="73" y="5"/>
                  </a:lnTo>
                  <a:lnTo>
                    <a:pt x="65" y="3"/>
                  </a:lnTo>
                  <a:lnTo>
                    <a:pt x="58" y="0"/>
                  </a:lnTo>
                  <a:lnTo>
                    <a:pt x="60" y="7"/>
                  </a:lnTo>
                  <a:lnTo>
                    <a:pt x="63" y="12"/>
                  </a:lnTo>
                  <a:lnTo>
                    <a:pt x="55" y="10"/>
                  </a:lnTo>
                  <a:lnTo>
                    <a:pt x="47" y="7"/>
                  </a:lnTo>
                  <a:lnTo>
                    <a:pt x="47" y="10"/>
                  </a:lnTo>
                  <a:lnTo>
                    <a:pt x="48" y="15"/>
                  </a:lnTo>
                  <a:lnTo>
                    <a:pt x="45" y="15"/>
                  </a:lnTo>
                  <a:lnTo>
                    <a:pt x="45" y="17"/>
                  </a:lnTo>
                  <a:lnTo>
                    <a:pt x="52" y="23"/>
                  </a:lnTo>
                  <a:lnTo>
                    <a:pt x="55" y="27"/>
                  </a:lnTo>
                  <a:lnTo>
                    <a:pt x="53" y="30"/>
                  </a:lnTo>
                  <a:lnTo>
                    <a:pt x="55" y="30"/>
                  </a:lnTo>
                  <a:lnTo>
                    <a:pt x="57" y="32"/>
                  </a:lnTo>
                  <a:lnTo>
                    <a:pt x="60" y="35"/>
                  </a:lnTo>
                  <a:lnTo>
                    <a:pt x="63" y="37"/>
                  </a:lnTo>
                  <a:lnTo>
                    <a:pt x="68" y="38"/>
                  </a:lnTo>
                  <a:lnTo>
                    <a:pt x="68" y="45"/>
                  </a:lnTo>
                  <a:lnTo>
                    <a:pt x="68" y="47"/>
                  </a:lnTo>
                  <a:lnTo>
                    <a:pt x="57" y="40"/>
                  </a:lnTo>
                  <a:lnTo>
                    <a:pt x="47" y="32"/>
                  </a:lnTo>
                  <a:lnTo>
                    <a:pt x="43" y="33"/>
                  </a:lnTo>
                  <a:lnTo>
                    <a:pt x="38" y="33"/>
                  </a:lnTo>
                  <a:lnTo>
                    <a:pt x="37" y="37"/>
                  </a:lnTo>
                  <a:lnTo>
                    <a:pt x="35" y="42"/>
                  </a:lnTo>
                  <a:lnTo>
                    <a:pt x="40" y="43"/>
                  </a:lnTo>
                  <a:lnTo>
                    <a:pt x="43" y="45"/>
                  </a:lnTo>
                  <a:lnTo>
                    <a:pt x="43" y="45"/>
                  </a:lnTo>
                  <a:lnTo>
                    <a:pt x="43" y="47"/>
                  </a:lnTo>
                  <a:lnTo>
                    <a:pt x="38" y="52"/>
                  </a:lnTo>
                  <a:lnTo>
                    <a:pt x="37" y="58"/>
                  </a:lnTo>
                  <a:lnTo>
                    <a:pt x="45" y="60"/>
                  </a:lnTo>
                  <a:lnTo>
                    <a:pt x="52" y="58"/>
                  </a:lnTo>
                  <a:lnTo>
                    <a:pt x="48" y="62"/>
                  </a:lnTo>
                  <a:lnTo>
                    <a:pt x="47" y="65"/>
                  </a:lnTo>
                  <a:lnTo>
                    <a:pt x="50" y="62"/>
                  </a:lnTo>
                  <a:lnTo>
                    <a:pt x="55" y="60"/>
                  </a:lnTo>
                  <a:lnTo>
                    <a:pt x="55" y="65"/>
                  </a:lnTo>
                  <a:lnTo>
                    <a:pt x="53" y="70"/>
                  </a:lnTo>
                  <a:lnTo>
                    <a:pt x="57" y="67"/>
                  </a:lnTo>
                  <a:lnTo>
                    <a:pt x="58" y="63"/>
                  </a:lnTo>
                  <a:lnTo>
                    <a:pt x="58" y="68"/>
                  </a:lnTo>
                  <a:lnTo>
                    <a:pt x="58" y="72"/>
                  </a:lnTo>
                  <a:lnTo>
                    <a:pt x="62" y="68"/>
                  </a:lnTo>
                  <a:lnTo>
                    <a:pt x="65" y="67"/>
                  </a:lnTo>
                  <a:lnTo>
                    <a:pt x="67" y="67"/>
                  </a:lnTo>
                  <a:lnTo>
                    <a:pt x="68" y="68"/>
                  </a:lnTo>
                  <a:lnTo>
                    <a:pt x="72" y="73"/>
                  </a:lnTo>
                  <a:lnTo>
                    <a:pt x="75" y="80"/>
                  </a:lnTo>
                  <a:lnTo>
                    <a:pt x="77" y="80"/>
                  </a:lnTo>
                  <a:lnTo>
                    <a:pt x="80" y="82"/>
                  </a:lnTo>
                  <a:lnTo>
                    <a:pt x="75" y="88"/>
                  </a:lnTo>
                  <a:lnTo>
                    <a:pt x="72" y="92"/>
                  </a:lnTo>
                  <a:lnTo>
                    <a:pt x="58" y="87"/>
                  </a:lnTo>
                  <a:lnTo>
                    <a:pt x="42" y="80"/>
                  </a:lnTo>
                  <a:lnTo>
                    <a:pt x="30" y="67"/>
                  </a:lnTo>
                  <a:lnTo>
                    <a:pt x="20" y="55"/>
                  </a:lnTo>
                  <a:lnTo>
                    <a:pt x="18" y="57"/>
                  </a:lnTo>
                  <a:lnTo>
                    <a:pt x="15" y="57"/>
                  </a:lnTo>
                  <a:lnTo>
                    <a:pt x="17" y="60"/>
                  </a:lnTo>
                  <a:lnTo>
                    <a:pt x="17" y="63"/>
                  </a:lnTo>
                  <a:lnTo>
                    <a:pt x="15" y="67"/>
                  </a:lnTo>
                  <a:lnTo>
                    <a:pt x="15" y="70"/>
                  </a:lnTo>
                  <a:lnTo>
                    <a:pt x="17" y="73"/>
                  </a:lnTo>
                  <a:lnTo>
                    <a:pt x="20" y="75"/>
                  </a:lnTo>
                  <a:lnTo>
                    <a:pt x="18" y="82"/>
                  </a:lnTo>
                  <a:lnTo>
                    <a:pt x="15" y="87"/>
                  </a:lnTo>
                  <a:lnTo>
                    <a:pt x="18" y="88"/>
                  </a:lnTo>
                  <a:lnTo>
                    <a:pt x="23" y="90"/>
                  </a:lnTo>
                  <a:lnTo>
                    <a:pt x="25" y="99"/>
                  </a:lnTo>
                  <a:lnTo>
                    <a:pt x="30" y="107"/>
                  </a:lnTo>
                  <a:lnTo>
                    <a:pt x="37" y="109"/>
                  </a:lnTo>
                  <a:lnTo>
                    <a:pt x="40" y="110"/>
                  </a:lnTo>
                  <a:lnTo>
                    <a:pt x="37" y="115"/>
                  </a:lnTo>
                  <a:lnTo>
                    <a:pt x="33" y="119"/>
                  </a:lnTo>
                  <a:lnTo>
                    <a:pt x="40" y="122"/>
                  </a:lnTo>
                  <a:lnTo>
                    <a:pt x="47" y="127"/>
                  </a:lnTo>
                  <a:lnTo>
                    <a:pt x="52" y="125"/>
                  </a:lnTo>
                  <a:lnTo>
                    <a:pt x="57" y="124"/>
                  </a:lnTo>
                  <a:lnTo>
                    <a:pt x="60" y="130"/>
                  </a:lnTo>
                  <a:lnTo>
                    <a:pt x="67" y="137"/>
                  </a:lnTo>
                  <a:lnTo>
                    <a:pt x="70" y="140"/>
                  </a:lnTo>
                  <a:lnTo>
                    <a:pt x="73" y="140"/>
                  </a:lnTo>
                  <a:lnTo>
                    <a:pt x="77" y="140"/>
                  </a:lnTo>
                  <a:lnTo>
                    <a:pt x="80" y="135"/>
                  </a:lnTo>
                  <a:lnTo>
                    <a:pt x="82" y="139"/>
                  </a:lnTo>
                  <a:lnTo>
                    <a:pt x="83" y="142"/>
                  </a:lnTo>
                  <a:lnTo>
                    <a:pt x="87" y="139"/>
                  </a:lnTo>
                  <a:lnTo>
                    <a:pt x="90" y="135"/>
                  </a:lnTo>
                  <a:lnTo>
                    <a:pt x="90" y="140"/>
                  </a:lnTo>
                  <a:lnTo>
                    <a:pt x="93" y="142"/>
                  </a:lnTo>
                  <a:lnTo>
                    <a:pt x="98" y="142"/>
                  </a:lnTo>
                  <a:lnTo>
                    <a:pt x="102" y="139"/>
                  </a:lnTo>
                  <a:lnTo>
                    <a:pt x="103" y="145"/>
                  </a:lnTo>
                  <a:lnTo>
                    <a:pt x="105" y="149"/>
                  </a:lnTo>
                  <a:lnTo>
                    <a:pt x="108" y="150"/>
                  </a:lnTo>
                  <a:lnTo>
                    <a:pt x="114" y="149"/>
                  </a:lnTo>
                  <a:lnTo>
                    <a:pt x="117" y="145"/>
                  </a:lnTo>
                  <a:lnTo>
                    <a:pt x="119" y="144"/>
                  </a:lnTo>
                  <a:lnTo>
                    <a:pt x="119" y="144"/>
                  </a:lnTo>
                  <a:lnTo>
                    <a:pt x="119" y="145"/>
                  </a:lnTo>
                  <a:lnTo>
                    <a:pt x="120" y="150"/>
                  </a:lnTo>
                  <a:lnTo>
                    <a:pt x="124" y="150"/>
                  </a:lnTo>
                  <a:lnTo>
                    <a:pt x="129" y="145"/>
                  </a:lnTo>
                  <a:lnTo>
                    <a:pt x="132" y="142"/>
                  </a:lnTo>
                  <a:lnTo>
                    <a:pt x="137" y="152"/>
                  </a:lnTo>
                  <a:lnTo>
                    <a:pt x="144" y="159"/>
                  </a:lnTo>
                  <a:lnTo>
                    <a:pt x="147" y="162"/>
                  </a:lnTo>
                  <a:lnTo>
                    <a:pt x="147" y="165"/>
                  </a:lnTo>
                  <a:lnTo>
                    <a:pt x="147" y="167"/>
                  </a:lnTo>
                  <a:lnTo>
                    <a:pt x="145" y="167"/>
                  </a:lnTo>
                  <a:lnTo>
                    <a:pt x="135" y="167"/>
                  </a:lnTo>
                  <a:lnTo>
                    <a:pt x="125" y="167"/>
                  </a:lnTo>
                  <a:lnTo>
                    <a:pt x="122" y="164"/>
                  </a:lnTo>
                  <a:lnTo>
                    <a:pt x="120" y="159"/>
                  </a:lnTo>
                  <a:lnTo>
                    <a:pt x="120" y="160"/>
                  </a:lnTo>
                  <a:lnTo>
                    <a:pt x="119" y="162"/>
                  </a:lnTo>
                  <a:lnTo>
                    <a:pt x="115" y="162"/>
                  </a:lnTo>
                  <a:lnTo>
                    <a:pt x="112" y="162"/>
                  </a:lnTo>
                  <a:lnTo>
                    <a:pt x="92" y="152"/>
                  </a:lnTo>
                  <a:lnTo>
                    <a:pt x="70" y="147"/>
                  </a:lnTo>
                  <a:lnTo>
                    <a:pt x="52" y="137"/>
                  </a:lnTo>
                  <a:lnTo>
                    <a:pt x="40" y="129"/>
                  </a:lnTo>
                  <a:lnTo>
                    <a:pt x="42" y="134"/>
                  </a:lnTo>
                  <a:lnTo>
                    <a:pt x="43" y="139"/>
                  </a:lnTo>
                  <a:lnTo>
                    <a:pt x="47" y="142"/>
                  </a:lnTo>
                  <a:lnTo>
                    <a:pt x="47" y="147"/>
                  </a:lnTo>
                  <a:lnTo>
                    <a:pt x="40" y="144"/>
                  </a:lnTo>
                  <a:lnTo>
                    <a:pt x="35" y="139"/>
                  </a:lnTo>
                  <a:lnTo>
                    <a:pt x="32" y="137"/>
                  </a:lnTo>
                  <a:lnTo>
                    <a:pt x="27" y="134"/>
                  </a:lnTo>
                  <a:lnTo>
                    <a:pt x="25" y="137"/>
                  </a:lnTo>
                  <a:lnTo>
                    <a:pt x="23" y="140"/>
                  </a:lnTo>
                  <a:lnTo>
                    <a:pt x="13" y="129"/>
                  </a:lnTo>
                  <a:lnTo>
                    <a:pt x="2" y="119"/>
                  </a:lnTo>
                  <a:lnTo>
                    <a:pt x="0" y="120"/>
                  </a:lnTo>
                  <a:lnTo>
                    <a:pt x="0" y="124"/>
                  </a:lnTo>
                  <a:lnTo>
                    <a:pt x="0" y="127"/>
                  </a:lnTo>
                  <a:lnTo>
                    <a:pt x="2" y="130"/>
                  </a:lnTo>
                  <a:lnTo>
                    <a:pt x="5" y="137"/>
                  </a:lnTo>
                  <a:lnTo>
                    <a:pt x="7" y="144"/>
                  </a:lnTo>
                  <a:lnTo>
                    <a:pt x="7" y="145"/>
                  </a:lnTo>
                  <a:lnTo>
                    <a:pt x="7" y="149"/>
                  </a:lnTo>
                  <a:lnTo>
                    <a:pt x="10" y="150"/>
                  </a:lnTo>
                  <a:lnTo>
                    <a:pt x="15" y="154"/>
                  </a:lnTo>
                  <a:lnTo>
                    <a:pt x="15" y="154"/>
                  </a:lnTo>
                  <a:lnTo>
                    <a:pt x="15" y="155"/>
                  </a:lnTo>
                  <a:lnTo>
                    <a:pt x="18" y="155"/>
                  </a:lnTo>
                  <a:lnTo>
                    <a:pt x="22" y="155"/>
                  </a:lnTo>
                  <a:lnTo>
                    <a:pt x="20" y="157"/>
                  </a:lnTo>
                  <a:lnTo>
                    <a:pt x="20" y="159"/>
                  </a:lnTo>
                  <a:lnTo>
                    <a:pt x="25" y="162"/>
                  </a:lnTo>
                  <a:lnTo>
                    <a:pt x="30" y="165"/>
                  </a:lnTo>
                  <a:lnTo>
                    <a:pt x="35" y="162"/>
                  </a:lnTo>
                  <a:lnTo>
                    <a:pt x="37" y="162"/>
                  </a:lnTo>
                  <a:lnTo>
                    <a:pt x="38" y="165"/>
                  </a:lnTo>
                  <a:lnTo>
                    <a:pt x="37" y="170"/>
                  </a:lnTo>
                  <a:lnTo>
                    <a:pt x="37" y="172"/>
                  </a:lnTo>
                  <a:lnTo>
                    <a:pt x="37" y="174"/>
                  </a:lnTo>
                  <a:lnTo>
                    <a:pt x="38" y="175"/>
                  </a:lnTo>
                  <a:lnTo>
                    <a:pt x="42" y="177"/>
                  </a:lnTo>
                  <a:lnTo>
                    <a:pt x="45" y="179"/>
                  </a:lnTo>
                  <a:lnTo>
                    <a:pt x="47" y="182"/>
                  </a:lnTo>
                  <a:lnTo>
                    <a:pt x="48" y="187"/>
                  </a:lnTo>
                  <a:lnTo>
                    <a:pt x="48" y="189"/>
                  </a:lnTo>
                  <a:lnTo>
                    <a:pt x="55" y="196"/>
                  </a:lnTo>
                  <a:lnTo>
                    <a:pt x="62" y="201"/>
                  </a:lnTo>
                  <a:lnTo>
                    <a:pt x="68" y="202"/>
                  </a:lnTo>
                  <a:lnTo>
                    <a:pt x="75" y="204"/>
                  </a:lnTo>
                  <a:lnTo>
                    <a:pt x="77" y="201"/>
                  </a:lnTo>
                  <a:lnTo>
                    <a:pt x="78" y="197"/>
                  </a:lnTo>
                  <a:lnTo>
                    <a:pt x="78" y="201"/>
                  </a:lnTo>
                  <a:lnTo>
                    <a:pt x="80" y="204"/>
                  </a:lnTo>
                  <a:lnTo>
                    <a:pt x="83" y="207"/>
                  </a:lnTo>
                  <a:lnTo>
                    <a:pt x="87" y="207"/>
                  </a:lnTo>
                  <a:lnTo>
                    <a:pt x="88" y="207"/>
                  </a:lnTo>
                  <a:lnTo>
                    <a:pt x="92" y="206"/>
                  </a:lnTo>
                  <a:lnTo>
                    <a:pt x="93" y="202"/>
                  </a:lnTo>
                  <a:lnTo>
                    <a:pt x="95" y="199"/>
                  </a:lnTo>
                  <a:lnTo>
                    <a:pt x="98" y="202"/>
                  </a:lnTo>
                  <a:lnTo>
                    <a:pt x="100" y="206"/>
                  </a:lnTo>
                  <a:lnTo>
                    <a:pt x="103" y="207"/>
                  </a:lnTo>
                  <a:lnTo>
                    <a:pt x="108" y="209"/>
                  </a:lnTo>
                  <a:lnTo>
                    <a:pt x="124" y="224"/>
                  </a:lnTo>
                  <a:lnTo>
                    <a:pt x="140" y="237"/>
                  </a:lnTo>
                  <a:lnTo>
                    <a:pt x="157" y="249"/>
                  </a:lnTo>
                  <a:lnTo>
                    <a:pt x="174" y="262"/>
                  </a:lnTo>
                  <a:close/>
                </a:path>
              </a:pathLst>
            </a:custGeom>
            <a:solidFill>
              <a:srgbClr val="1F1A17"/>
            </a:solidFill>
            <a:ln w="9525">
              <a:noFill/>
              <a:round/>
              <a:headEnd/>
              <a:tailEnd/>
            </a:ln>
          </p:spPr>
          <p:txBody>
            <a:bodyPr/>
            <a:lstStyle/>
            <a:p>
              <a:endParaRPr lang="en-US"/>
            </a:p>
          </p:txBody>
        </p:sp>
        <p:sp>
          <p:nvSpPr>
            <p:cNvPr id="5895" name="Freeform 1799"/>
            <p:cNvSpPr>
              <a:spLocks/>
            </p:cNvSpPr>
            <p:nvPr/>
          </p:nvSpPr>
          <p:spPr bwMode="auto">
            <a:xfrm>
              <a:off x="1370" y="2813"/>
              <a:ext cx="232" cy="253"/>
            </a:xfrm>
            <a:custGeom>
              <a:avLst/>
              <a:gdLst/>
              <a:ahLst/>
              <a:cxnLst>
                <a:cxn ang="0">
                  <a:pos x="88" y="22"/>
                </a:cxn>
                <a:cxn ang="0">
                  <a:pos x="108" y="2"/>
                </a:cxn>
                <a:cxn ang="0">
                  <a:pos x="115" y="12"/>
                </a:cxn>
                <a:cxn ang="0">
                  <a:pos x="125" y="17"/>
                </a:cxn>
                <a:cxn ang="0">
                  <a:pos x="118" y="49"/>
                </a:cxn>
                <a:cxn ang="0">
                  <a:pos x="123" y="52"/>
                </a:cxn>
                <a:cxn ang="0">
                  <a:pos x="143" y="45"/>
                </a:cxn>
                <a:cxn ang="0">
                  <a:pos x="123" y="59"/>
                </a:cxn>
                <a:cxn ang="0">
                  <a:pos x="125" y="72"/>
                </a:cxn>
                <a:cxn ang="0">
                  <a:pos x="133" y="69"/>
                </a:cxn>
                <a:cxn ang="0">
                  <a:pos x="143" y="55"/>
                </a:cxn>
                <a:cxn ang="0">
                  <a:pos x="153" y="55"/>
                </a:cxn>
                <a:cxn ang="0">
                  <a:pos x="157" y="71"/>
                </a:cxn>
                <a:cxn ang="0">
                  <a:pos x="157" y="81"/>
                </a:cxn>
                <a:cxn ang="0">
                  <a:pos x="150" y="91"/>
                </a:cxn>
                <a:cxn ang="0">
                  <a:pos x="160" y="99"/>
                </a:cxn>
                <a:cxn ang="0">
                  <a:pos x="175" y="91"/>
                </a:cxn>
                <a:cxn ang="0">
                  <a:pos x="170" y="106"/>
                </a:cxn>
                <a:cxn ang="0">
                  <a:pos x="143" y="136"/>
                </a:cxn>
                <a:cxn ang="0">
                  <a:pos x="167" y="127"/>
                </a:cxn>
                <a:cxn ang="0">
                  <a:pos x="185" y="116"/>
                </a:cxn>
                <a:cxn ang="0">
                  <a:pos x="195" y="107"/>
                </a:cxn>
                <a:cxn ang="0">
                  <a:pos x="199" y="117"/>
                </a:cxn>
                <a:cxn ang="0">
                  <a:pos x="195" y="131"/>
                </a:cxn>
                <a:cxn ang="0">
                  <a:pos x="184" y="152"/>
                </a:cxn>
                <a:cxn ang="0">
                  <a:pos x="195" y="174"/>
                </a:cxn>
                <a:cxn ang="0">
                  <a:pos x="195" y="198"/>
                </a:cxn>
                <a:cxn ang="0">
                  <a:pos x="220" y="174"/>
                </a:cxn>
                <a:cxn ang="0">
                  <a:pos x="232" y="171"/>
                </a:cxn>
                <a:cxn ang="0">
                  <a:pos x="230" y="196"/>
                </a:cxn>
                <a:cxn ang="0">
                  <a:pos x="222" y="206"/>
                </a:cxn>
                <a:cxn ang="0">
                  <a:pos x="194" y="224"/>
                </a:cxn>
                <a:cxn ang="0">
                  <a:pos x="169" y="236"/>
                </a:cxn>
                <a:cxn ang="0">
                  <a:pos x="93" y="249"/>
                </a:cxn>
                <a:cxn ang="0">
                  <a:pos x="43" y="204"/>
                </a:cxn>
                <a:cxn ang="0">
                  <a:pos x="6" y="151"/>
                </a:cxn>
                <a:cxn ang="0">
                  <a:pos x="8" y="137"/>
                </a:cxn>
                <a:cxn ang="0">
                  <a:pos x="3" y="124"/>
                </a:cxn>
                <a:cxn ang="0">
                  <a:pos x="23" y="137"/>
                </a:cxn>
                <a:cxn ang="0">
                  <a:pos x="30" y="127"/>
                </a:cxn>
                <a:cxn ang="0">
                  <a:pos x="50" y="129"/>
                </a:cxn>
                <a:cxn ang="0">
                  <a:pos x="23" y="99"/>
                </a:cxn>
                <a:cxn ang="0">
                  <a:pos x="18" y="84"/>
                </a:cxn>
                <a:cxn ang="0">
                  <a:pos x="30" y="87"/>
                </a:cxn>
                <a:cxn ang="0">
                  <a:pos x="47" y="97"/>
                </a:cxn>
                <a:cxn ang="0">
                  <a:pos x="42" y="76"/>
                </a:cxn>
                <a:cxn ang="0">
                  <a:pos x="67" y="82"/>
                </a:cxn>
                <a:cxn ang="0">
                  <a:pos x="85" y="94"/>
                </a:cxn>
                <a:cxn ang="0">
                  <a:pos x="90" y="84"/>
                </a:cxn>
                <a:cxn ang="0">
                  <a:pos x="73" y="71"/>
                </a:cxn>
                <a:cxn ang="0">
                  <a:pos x="82" y="64"/>
                </a:cxn>
                <a:cxn ang="0">
                  <a:pos x="75" y="50"/>
                </a:cxn>
                <a:cxn ang="0">
                  <a:pos x="95" y="44"/>
                </a:cxn>
              </a:cxnLst>
              <a:rect l="0" t="0" r="r" b="b"/>
              <a:pathLst>
                <a:path w="232" h="253">
                  <a:moveTo>
                    <a:pt x="82" y="25"/>
                  </a:moveTo>
                  <a:lnTo>
                    <a:pt x="83" y="24"/>
                  </a:lnTo>
                  <a:lnTo>
                    <a:pt x="85" y="22"/>
                  </a:lnTo>
                  <a:lnTo>
                    <a:pt x="87" y="22"/>
                  </a:lnTo>
                  <a:lnTo>
                    <a:pt x="88" y="22"/>
                  </a:lnTo>
                  <a:lnTo>
                    <a:pt x="92" y="22"/>
                  </a:lnTo>
                  <a:lnTo>
                    <a:pt x="97" y="24"/>
                  </a:lnTo>
                  <a:lnTo>
                    <a:pt x="103" y="14"/>
                  </a:lnTo>
                  <a:lnTo>
                    <a:pt x="108" y="5"/>
                  </a:lnTo>
                  <a:lnTo>
                    <a:pt x="108" y="2"/>
                  </a:lnTo>
                  <a:lnTo>
                    <a:pt x="110" y="0"/>
                  </a:lnTo>
                  <a:lnTo>
                    <a:pt x="112" y="0"/>
                  </a:lnTo>
                  <a:lnTo>
                    <a:pt x="113" y="2"/>
                  </a:lnTo>
                  <a:lnTo>
                    <a:pt x="115" y="9"/>
                  </a:lnTo>
                  <a:lnTo>
                    <a:pt x="115" y="12"/>
                  </a:lnTo>
                  <a:lnTo>
                    <a:pt x="117" y="12"/>
                  </a:lnTo>
                  <a:lnTo>
                    <a:pt x="122" y="9"/>
                  </a:lnTo>
                  <a:lnTo>
                    <a:pt x="127" y="7"/>
                  </a:lnTo>
                  <a:lnTo>
                    <a:pt x="128" y="7"/>
                  </a:lnTo>
                  <a:lnTo>
                    <a:pt x="125" y="17"/>
                  </a:lnTo>
                  <a:lnTo>
                    <a:pt x="122" y="24"/>
                  </a:lnTo>
                  <a:lnTo>
                    <a:pt x="125" y="24"/>
                  </a:lnTo>
                  <a:lnTo>
                    <a:pt x="130" y="27"/>
                  </a:lnTo>
                  <a:lnTo>
                    <a:pt x="125" y="37"/>
                  </a:lnTo>
                  <a:lnTo>
                    <a:pt x="118" y="49"/>
                  </a:lnTo>
                  <a:lnTo>
                    <a:pt x="115" y="49"/>
                  </a:lnTo>
                  <a:lnTo>
                    <a:pt x="115" y="50"/>
                  </a:lnTo>
                  <a:lnTo>
                    <a:pt x="117" y="52"/>
                  </a:lnTo>
                  <a:lnTo>
                    <a:pt x="120" y="54"/>
                  </a:lnTo>
                  <a:lnTo>
                    <a:pt x="123" y="52"/>
                  </a:lnTo>
                  <a:lnTo>
                    <a:pt x="128" y="49"/>
                  </a:lnTo>
                  <a:lnTo>
                    <a:pt x="135" y="44"/>
                  </a:lnTo>
                  <a:lnTo>
                    <a:pt x="142" y="40"/>
                  </a:lnTo>
                  <a:lnTo>
                    <a:pt x="143" y="44"/>
                  </a:lnTo>
                  <a:lnTo>
                    <a:pt x="143" y="45"/>
                  </a:lnTo>
                  <a:lnTo>
                    <a:pt x="142" y="49"/>
                  </a:lnTo>
                  <a:lnTo>
                    <a:pt x="140" y="50"/>
                  </a:lnTo>
                  <a:lnTo>
                    <a:pt x="135" y="54"/>
                  </a:lnTo>
                  <a:lnTo>
                    <a:pt x="128" y="57"/>
                  </a:lnTo>
                  <a:lnTo>
                    <a:pt x="123" y="59"/>
                  </a:lnTo>
                  <a:lnTo>
                    <a:pt x="120" y="62"/>
                  </a:lnTo>
                  <a:lnTo>
                    <a:pt x="118" y="65"/>
                  </a:lnTo>
                  <a:lnTo>
                    <a:pt x="120" y="67"/>
                  </a:lnTo>
                  <a:lnTo>
                    <a:pt x="122" y="69"/>
                  </a:lnTo>
                  <a:lnTo>
                    <a:pt x="125" y="72"/>
                  </a:lnTo>
                  <a:lnTo>
                    <a:pt x="127" y="76"/>
                  </a:lnTo>
                  <a:lnTo>
                    <a:pt x="128" y="77"/>
                  </a:lnTo>
                  <a:lnTo>
                    <a:pt x="130" y="77"/>
                  </a:lnTo>
                  <a:lnTo>
                    <a:pt x="132" y="74"/>
                  </a:lnTo>
                  <a:lnTo>
                    <a:pt x="133" y="69"/>
                  </a:lnTo>
                  <a:lnTo>
                    <a:pt x="135" y="64"/>
                  </a:lnTo>
                  <a:lnTo>
                    <a:pt x="137" y="67"/>
                  </a:lnTo>
                  <a:lnTo>
                    <a:pt x="137" y="71"/>
                  </a:lnTo>
                  <a:lnTo>
                    <a:pt x="140" y="62"/>
                  </a:lnTo>
                  <a:lnTo>
                    <a:pt x="143" y="55"/>
                  </a:lnTo>
                  <a:lnTo>
                    <a:pt x="143" y="60"/>
                  </a:lnTo>
                  <a:lnTo>
                    <a:pt x="143" y="64"/>
                  </a:lnTo>
                  <a:lnTo>
                    <a:pt x="147" y="55"/>
                  </a:lnTo>
                  <a:lnTo>
                    <a:pt x="152" y="50"/>
                  </a:lnTo>
                  <a:lnTo>
                    <a:pt x="153" y="55"/>
                  </a:lnTo>
                  <a:lnTo>
                    <a:pt x="152" y="62"/>
                  </a:lnTo>
                  <a:lnTo>
                    <a:pt x="157" y="60"/>
                  </a:lnTo>
                  <a:lnTo>
                    <a:pt x="159" y="64"/>
                  </a:lnTo>
                  <a:lnTo>
                    <a:pt x="160" y="67"/>
                  </a:lnTo>
                  <a:lnTo>
                    <a:pt x="157" y="71"/>
                  </a:lnTo>
                  <a:lnTo>
                    <a:pt x="162" y="72"/>
                  </a:lnTo>
                  <a:lnTo>
                    <a:pt x="164" y="74"/>
                  </a:lnTo>
                  <a:lnTo>
                    <a:pt x="164" y="76"/>
                  </a:lnTo>
                  <a:lnTo>
                    <a:pt x="162" y="77"/>
                  </a:lnTo>
                  <a:lnTo>
                    <a:pt x="157" y="81"/>
                  </a:lnTo>
                  <a:lnTo>
                    <a:pt x="150" y="82"/>
                  </a:lnTo>
                  <a:lnTo>
                    <a:pt x="153" y="84"/>
                  </a:lnTo>
                  <a:lnTo>
                    <a:pt x="155" y="86"/>
                  </a:lnTo>
                  <a:lnTo>
                    <a:pt x="153" y="89"/>
                  </a:lnTo>
                  <a:lnTo>
                    <a:pt x="150" y="91"/>
                  </a:lnTo>
                  <a:lnTo>
                    <a:pt x="152" y="94"/>
                  </a:lnTo>
                  <a:lnTo>
                    <a:pt x="153" y="96"/>
                  </a:lnTo>
                  <a:lnTo>
                    <a:pt x="153" y="99"/>
                  </a:lnTo>
                  <a:lnTo>
                    <a:pt x="153" y="104"/>
                  </a:lnTo>
                  <a:lnTo>
                    <a:pt x="160" y="99"/>
                  </a:lnTo>
                  <a:lnTo>
                    <a:pt x="167" y="96"/>
                  </a:lnTo>
                  <a:lnTo>
                    <a:pt x="172" y="89"/>
                  </a:lnTo>
                  <a:lnTo>
                    <a:pt x="175" y="81"/>
                  </a:lnTo>
                  <a:lnTo>
                    <a:pt x="175" y="86"/>
                  </a:lnTo>
                  <a:lnTo>
                    <a:pt x="175" y="91"/>
                  </a:lnTo>
                  <a:lnTo>
                    <a:pt x="179" y="92"/>
                  </a:lnTo>
                  <a:lnTo>
                    <a:pt x="180" y="94"/>
                  </a:lnTo>
                  <a:lnTo>
                    <a:pt x="177" y="97"/>
                  </a:lnTo>
                  <a:lnTo>
                    <a:pt x="174" y="101"/>
                  </a:lnTo>
                  <a:lnTo>
                    <a:pt x="170" y="106"/>
                  </a:lnTo>
                  <a:lnTo>
                    <a:pt x="167" y="114"/>
                  </a:lnTo>
                  <a:lnTo>
                    <a:pt x="155" y="117"/>
                  </a:lnTo>
                  <a:lnTo>
                    <a:pt x="145" y="121"/>
                  </a:lnTo>
                  <a:lnTo>
                    <a:pt x="143" y="127"/>
                  </a:lnTo>
                  <a:lnTo>
                    <a:pt x="143" y="136"/>
                  </a:lnTo>
                  <a:lnTo>
                    <a:pt x="153" y="136"/>
                  </a:lnTo>
                  <a:lnTo>
                    <a:pt x="165" y="134"/>
                  </a:lnTo>
                  <a:lnTo>
                    <a:pt x="165" y="134"/>
                  </a:lnTo>
                  <a:lnTo>
                    <a:pt x="165" y="131"/>
                  </a:lnTo>
                  <a:lnTo>
                    <a:pt x="167" y="127"/>
                  </a:lnTo>
                  <a:lnTo>
                    <a:pt x="172" y="124"/>
                  </a:lnTo>
                  <a:lnTo>
                    <a:pt x="177" y="122"/>
                  </a:lnTo>
                  <a:lnTo>
                    <a:pt x="180" y="122"/>
                  </a:lnTo>
                  <a:lnTo>
                    <a:pt x="182" y="121"/>
                  </a:lnTo>
                  <a:lnTo>
                    <a:pt x="185" y="116"/>
                  </a:lnTo>
                  <a:lnTo>
                    <a:pt x="190" y="111"/>
                  </a:lnTo>
                  <a:lnTo>
                    <a:pt x="194" y="107"/>
                  </a:lnTo>
                  <a:lnTo>
                    <a:pt x="194" y="107"/>
                  </a:lnTo>
                  <a:lnTo>
                    <a:pt x="195" y="106"/>
                  </a:lnTo>
                  <a:lnTo>
                    <a:pt x="195" y="107"/>
                  </a:lnTo>
                  <a:lnTo>
                    <a:pt x="195" y="107"/>
                  </a:lnTo>
                  <a:lnTo>
                    <a:pt x="190" y="116"/>
                  </a:lnTo>
                  <a:lnTo>
                    <a:pt x="187" y="121"/>
                  </a:lnTo>
                  <a:lnTo>
                    <a:pt x="194" y="117"/>
                  </a:lnTo>
                  <a:lnTo>
                    <a:pt x="199" y="117"/>
                  </a:lnTo>
                  <a:lnTo>
                    <a:pt x="195" y="122"/>
                  </a:lnTo>
                  <a:lnTo>
                    <a:pt x="194" y="124"/>
                  </a:lnTo>
                  <a:lnTo>
                    <a:pt x="195" y="126"/>
                  </a:lnTo>
                  <a:lnTo>
                    <a:pt x="200" y="127"/>
                  </a:lnTo>
                  <a:lnTo>
                    <a:pt x="195" y="131"/>
                  </a:lnTo>
                  <a:lnTo>
                    <a:pt x="190" y="132"/>
                  </a:lnTo>
                  <a:lnTo>
                    <a:pt x="192" y="141"/>
                  </a:lnTo>
                  <a:lnTo>
                    <a:pt x="192" y="149"/>
                  </a:lnTo>
                  <a:lnTo>
                    <a:pt x="189" y="151"/>
                  </a:lnTo>
                  <a:lnTo>
                    <a:pt x="184" y="152"/>
                  </a:lnTo>
                  <a:lnTo>
                    <a:pt x="190" y="154"/>
                  </a:lnTo>
                  <a:lnTo>
                    <a:pt x="197" y="154"/>
                  </a:lnTo>
                  <a:lnTo>
                    <a:pt x="195" y="161"/>
                  </a:lnTo>
                  <a:lnTo>
                    <a:pt x="194" y="166"/>
                  </a:lnTo>
                  <a:lnTo>
                    <a:pt x="195" y="174"/>
                  </a:lnTo>
                  <a:lnTo>
                    <a:pt x="197" y="179"/>
                  </a:lnTo>
                  <a:lnTo>
                    <a:pt x="195" y="184"/>
                  </a:lnTo>
                  <a:lnTo>
                    <a:pt x="194" y="193"/>
                  </a:lnTo>
                  <a:lnTo>
                    <a:pt x="195" y="194"/>
                  </a:lnTo>
                  <a:lnTo>
                    <a:pt x="195" y="198"/>
                  </a:lnTo>
                  <a:lnTo>
                    <a:pt x="202" y="196"/>
                  </a:lnTo>
                  <a:lnTo>
                    <a:pt x="207" y="193"/>
                  </a:lnTo>
                  <a:lnTo>
                    <a:pt x="212" y="189"/>
                  </a:lnTo>
                  <a:lnTo>
                    <a:pt x="215" y="184"/>
                  </a:lnTo>
                  <a:lnTo>
                    <a:pt x="220" y="174"/>
                  </a:lnTo>
                  <a:lnTo>
                    <a:pt x="227" y="161"/>
                  </a:lnTo>
                  <a:lnTo>
                    <a:pt x="227" y="167"/>
                  </a:lnTo>
                  <a:lnTo>
                    <a:pt x="227" y="173"/>
                  </a:lnTo>
                  <a:lnTo>
                    <a:pt x="229" y="173"/>
                  </a:lnTo>
                  <a:lnTo>
                    <a:pt x="232" y="171"/>
                  </a:lnTo>
                  <a:lnTo>
                    <a:pt x="230" y="176"/>
                  </a:lnTo>
                  <a:lnTo>
                    <a:pt x="230" y="179"/>
                  </a:lnTo>
                  <a:lnTo>
                    <a:pt x="232" y="184"/>
                  </a:lnTo>
                  <a:lnTo>
                    <a:pt x="232" y="189"/>
                  </a:lnTo>
                  <a:lnTo>
                    <a:pt x="230" y="196"/>
                  </a:lnTo>
                  <a:lnTo>
                    <a:pt x="229" y="201"/>
                  </a:lnTo>
                  <a:lnTo>
                    <a:pt x="230" y="203"/>
                  </a:lnTo>
                  <a:lnTo>
                    <a:pt x="230" y="206"/>
                  </a:lnTo>
                  <a:lnTo>
                    <a:pt x="227" y="206"/>
                  </a:lnTo>
                  <a:lnTo>
                    <a:pt x="222" y="206"/>
                  </a:lnTo>
                  <a:lnTo>
                    <a:pt x="217" y="214"/>
                  </a:lnTo>
                  <a:lnTo>
                    <a:pt x="212" y="221"/>
                  </a:lnTo>
                  <a:lnTo>
                    <a:pt x="205" y="221"/>
                  </a:lnTo>
                  <a:lnTo>
                    <a:pt x="197" y="223"/>
                  </a:lnTo>
                  <a:lnTo>
                    <a:pt x="194" y="224"/>
                  </a:lnTo>
                  <a:lnTo>
                    <a:pt x="190" y="224"/>
                  </a:lnTo>
                  <a:lnTo>
                    <a:pt x="189" y="226"/>
                  </a:lnTo>
                  <a:lnTo>
                    <a:pt x="187" y="229"/>
                  </a:lnTo>
                  <a:lnTo>
                    <a:pt x="177" y="233"/>
                  </a:lnTo>
                  <a:lnTo>
                    <a:pt x="169" y="236"/>
                  </a:lnTo>
                  <a:lnTo>
                    <a:pt x="152" y="238"/>
                  </a:lnTo>
                  <a:lnTo>
                    <a:pt x="135" y="241"/>
                  </a:lnTo>
                  <a:lnTo>
                    <a:pt x="118" y="243"/>
                  </a:lnTo>
                  <a:lnTo>
                    <a:pt x="102" y="244"/>
                  </a:lnTo>
                  <a:lnTo>
                    <a:pt x="93" y="249"/>
                  </a:lnTo>
                  <a:lnTo>
                    <a:pt x="85" y="253"/>
                  </a:lnTo>
                  <a:lnTo>
                    <a:pt x="65" y="236"/>
                  </a:lnTo>
                  <a:lnTo>
                    <a:pt x="45" y="218"/>
                  </a:lnTo>
                  <a:lnTo>
                    <a:pt x="45" y="211"/>
                  </a:lnTo>
                  <a:lnTo>
                    <a:pt x="43" y="204"/>
                  </a:lnTo>
                  <a:lnTo>
                    <a:pt x="38" y="198"/>
                  </a:lnTo>
                  <a:lnTo>
                    <a:pt x="30" y="188"/>
                  </a:lnTo>
                  <a:lnTo>
                    <a:pt x="15" y="171"/>
                  </a:lnTo>
                  <a:lnTo>
                    <a:pt x="3" y="152"/>
                  </a:lnTo>
                  <a:lnTo>
                    <a:pt x="6" y="151"/>
                  </a:lnTo>
                  <a:lnTo>
                    <a:pt x="8" y="149"/>
                  </a:lnTo>
                  <a:lnTo>
                    <a:pt x="5" y="146"/>
                  </a:lnTo>
                  <a:lnTo>
                    <a:pt x="5" y="142"/>
                  </a:lnTo>
                  <a:lnTo>
                    <a:pt x="5" y="141"/>
                  </a:lnTo>
                  <a:lnTo>
                    <a:pt x="8" y="137"/>
                  </a:lnTo>
                  <a:lnTo>
                    <a:pt x="6" y="136"/>
                  </a:lnTo>
                  <a:lnTo>
                    <a:pt x="3" y="134"/>
                  </a:lnTo>
                  <a:lnTo>
                    <a:pt x="5" y="131"/>
                  </a:lnTo>
                  <a:lnTo>
                    <a:pt x="5" y="127"/>
                  </a:lnTo>
                  <a:lnTo>
                    <a:pt x="3" y="124"/>
                  </a:lnTo>
                  <a:lnTo>
                    <a:pt x="0" y="121"/>
                  </a:lnTo>
                  <a:lnTo>
                    <a:pt x="5" y="119"/>
                  </a:lnTo>
                  <a:lnTo>
                    <a:pt x="10" y="121"/>
                  </a:lnTo>
                  <a:lnTo>
                    <a:pt x="16" y="129"/>
                  </a:lnTo>
                  <a:lnTo>
                    <a:pt x="23" y="137"/>
                  </a:lnTo>
                  <a:lnTo>
                    <a:pt x="20" y="131"/>
                  </a:lnTo>
                  <a:lnTo>
                    <a:pt x="18" y="124"/>
                  </a:lnTo>
                  <a:lnTo>
                    <a:pt x="26" y="129"/>
                  </a:lnTo>
                  <a:lnTo>
                    <a:pt x="30" y="134"/>
                  </a:lnTo>
                  <a:lnTo>
                    <a:pt x="30" y="127"/>
                  </a:lnTo>
                  <a:lnTo>
                    <a:pt x="30" y="122"/>
                  </a:lnTo>
                  <a:lnTo>
                    <a:pt x="35" y="126"/>
                  </a:lnTo>
                  <a:lnTo>
                    <a:pt x="42" y="129"/>
                  </a:lnTo>
                  <a:lnTo>
                    <a:pt x="45" y="129"/>
                  </a:lnTo>
                  <a:lnTo>
                    <a:pt x="50" y="129"/>
                  </a:lnTo>
                  <a:lnTo>
                    <a:pt x="42" y="119"/>
                  </a:lnTo>
                  <a:lnTo>
                    <a:pt x="33" y="107"/>
                  </a:lnTo>
                  <a:lnTo>
                    <a:pt x="28" y="104"/>
                  </a:lnTo>
                  <a:lnTo>
                    <a:pt x="23" y="101"/>
                  </a:lnTo>
                  <a:lnTo>
                    <a:pt x="23" y="99"/>
                  </a:lnTo>
                  <a:lnTo>
                    <a:pt x="23" y="97"/>
                  </a:lnTo>
                  <a:lnTo>
                    <a:pt x="20" y="96"/>
                  </a:lnTo>
                  <a:lnTo>
                    <a:pt x="18" y="92"/>
                  </a:lnTo>
                  <a:lnTo>
                    <a:pt x="18" y="87"/>
                  </a:lnTo>
                  <a:lnTo>
                    <a:pt x="18" y="84"/>
                  </a:lnTo>
                  <a:lnTo>
                    <a:pt x="20" y="79"/>
                  </a:lnTo>
                  <a:lnTo>
                    <a:pt x="23" y="76"/>
                  </a:lnTo>
                  <a:lnTo>
                    <a:pt x="28" y="79"/>
                  </a:lnTo>
                  <a:lnTo>
                    <a:pt x="31" y="82"/>
                  </a:lnTo>
                  <a:lnTo>
                    <a:pt x="30" y="87"/>
                  </a:lnTo>
                  <a:lnTo>
                    <a:pt x="31" y="92"/>
                  </a:lnTo>
                  <a:lnTo>
                    <a:pt x="37" y="92"/>
                  </a:lnTo>
                  <a:lnTo>
                    <a:pt x="40" y="91"/>
                  </a:lnTo>
                  <a:lnTo>
                    <a:pt x="43" y="94"/>
                  </a:lnTo>
                  <a:lnTo>
                    <a:pt x="47" y="97"/>
                  </a:lnTo>
                  <a:lnTo>
                    <a:pt x="48" y="96"/>
                  </a:lnTo>
                  <a:lnTo>
                    <a:pt x="50" y="92"/>
                  </a:lnTo>
                  <a:lnTo>
                    <a:pt x="47" y="87"/>
                  </a:lnTo>
                  <a:lnTo>
                    <a:pt x="45" y="81"/>
                  </a:lnTo>
                  <a:lnTo>
                    <a:pt x="42" y="76"/>
                  </a:lnTo>
                  <a:lnTo>
                    <a:pt x="40" y="69"/>
                  </a:lnTo>
                  <a:lnTo>
                    <a:pt x="47" y="74"/>
                  </a:lnTo>
                  <a:lnTo>
                    <a:pt x="55" y="79"/>
                  </a:lnTo>
                  <a:lnTo>
                    <a:pt x="62" y="81"/>
                  </a:lnTo>
                  <a:lnTo>
                    <a:pt x="67" y="82"/>
                  </a:lnTo>
                  <a:lnTo>
                    <a:pt x="70" y="87"/>
                  </a:lnTo>
                  <a:lnTo>
                    <a:pt x="73" y="94"/>
                  </a:lnTo>
                  <a:lnTo>
                    <a:pt x="78" y="96"/>
                  </a:lnTo>
                  <a:lnTo>
                    <a:pt x="82" y="96"/>
                  </a:lnTo>
                  <a:lnTo>
                    <a:pt x="85" y="94"/>
                  </a:lnTo>
                  <a:lnTo>
                    <a:pt x="88" y="92"/>
                  </a:lnTo>
                  <a:lnTo>
                    <a:pt x="87" y="89"/>
                  </a:lnTo>
                  <a:lnTo>
                    <a:pt x="85" y="86"/>
                  </a:lnTo>
                  <a:lnTo>
                    <a:pt x="88" y="86"/>
                  </a:lnTo>
                  <a:lnTo>
                    <a:pt x="90" y="84"/>
                  </a:lnTo>
                  <a:lnTo>
                    <a:pt x="87" y="81"/>
                  </a:lnTo>
                  <a:lnTo>
                    <a:pt x="83" y="79"/>
                  </a:lnTo>
                  <a:lnTo>
                    <a:pt x="82" y="79"/>
                  </a:lnTo>
                  <a:lnTo>
                    <a:pt x="78" y="79"/>
                  </a:lnTo>
                  <a:lnTo>
                    <a:pt x="73" y="71"/>
                  </a:lnTo>
                  <a:lnTo>
                    <a:pt x="67" y="62"/>
                  </a:lnTo>
                  <a:lnTo>
                    <a:pt x="67" y="60"/>
                  </a:lnTo>
                  <a:lnTo>
                    <a:pt x="67" y="59"/>
                  </a:lnTo>
                  <a:lnTo>
                    <a:pt x="75" y="62"/>
                  </a:lnTo>
                  <a:lnTo>
                    <a:pt x="82" y="64"/>
                  </a:lnTo>
                  <a:lnTo>
                    <a:pt x="80" y="60"/>
                  </a:lnTo>
                  <a:lnTo>
                    <a:pt x="77" y="57"/>
                  </a:lnTo>
                  <a:lnTo>
                    <a:pt x="75" y="55"/>
                  </a:lnTo>
                  <a:lnTo>
                    <a:pt x="75" y="52"/>
                  </a:lnTo>
                  <a:lnTo>
                    <a:pt x="75" y="50"/>
                  </a:lnTo>
                  <a:lnTo>
                    <a:pt x="77" y="47"/>
                  </a:lnTo>
                  <a:lnTo>
                    <a:pt x="80" y="44"/>
                  </a:lnTo>
                  <a:lnTo>
                    <a:pt x="83" y="42"/>
                  </a:lnTo>
                  <a:lnTo>
                    <a:pt x="90" y="44"/>
                  </a:lnTo>
                  <a:lnTo>
                    <a:pt x="95" y="44"/>
                  </a:lnTo>
                  <a:lnTo>
                    <a:pt x="88" y="34"/>
                  </a:lnTo>
                  <a:lnTo>
                    <a:pt x="82" y="25"/>
                  </a:lnTo>
                  <a:close/>
                </a:path>
              </a:pathLst>
            </a:custGeom>
            <a:solidFill>
              <a:srgbClr val="1F1A17"/>
            </a:solidFill>
            <a:ln w="9525">
              <a:noFill/>
              <a:round/>
              <a:headEnd/>
              <a:tailEnd/>
            </a:ln>
          </p:spPr>
          <p:txBody>
            <a:bodyPr/>
            <a:lstStyle/>
            <a:p>
              <a:endParaRPr lang="en-US"/>
            </a:p>
          </p:txBody>
        </p:sp>
        <p:sp>
          <p:nvSpPr>
            <p:cNvPr id="5896" name="Freeform 1800"/>
            <p:cNvSpPr>
              <a:spLocks/>
            </p:cNvSpPr>
            <p:nvPr/>
          </p:nvSpPr>
          <p:spPr bwMode="auto">
            <a:xfrm>
              <a:off x="1438" y="2837"/>
              <a:ext cx="54" cy="60"/>
            </a:xfrm>
            <a:custGeom>
              <a:avLst/>
              <a:gdLst/>
              <a:ahLst/>
              <a:cxnLst>
                <a:cxn ang="0">
                  <a:pos x="14" y="0"/>
                </a:cxn>
                <a:cxn ang="0">
                  <a:pos x="14" y="1"/>
                </a:cxn>
                <a:cxn ang="0">
                  <a:pos x="14" y="5"/>
                </a:cxn>
                <a:cxn ang="0">
                  <a:pos x="15" y="6"/>
                </a:cxn>
                <a:cxn ang="0">
                  <a:pos x="19" y="8"/>
                </a:cxn>
                <a:cxn ang="0">
                  <a:pos x="22" y="8"/>
                </a:cxn>
                <a:cxn ang="0">
                  <a:pos x="24" y="10"/>
                </a:cxn>
                <a:cxn ang="0">
                  <a:pos x="27" y="11"/>
                </a:cxn>
                <a:cxn ang="0">
                  <a:pos x="29" y="15"/>
                </a:cxn>
                <a:cxn ang="0">
                  <a:pos x="30" y="21"/>
                </a:cxn>
                <a:cxn ang="0">
                  <a:pos x="30" y="28"/>
                </a:cxn>
                <a:cxn ang="0">
                  <a:pos x="34" y="33"/>
                </a:cxn>
                <a:cxn ang="0">
                  <a:pos x="35" y="41"/>
                </a:cxn>
                <a:cxn ang="0">
                  <a:pos x="30" y="43"/>
                </a:cxn>
                <a:cxn ang="0">
                  <a:pos x="29" y="41"/>
                </a:cxn>
                <a:cxn ang="0">
                  <a:pos x="24" y="40"/>
                </a:cxn>
                <a:cxn ang="0">
                  <a:pos x="20" y="40"/>
                </a:cxn>
                <a:cxn ang="0">
                  <a:pos x="17" y="41"/>
                </a:cxn>
                <a:cxn ang="0">
                  <a:pos x="15" y="43"/>
                </a:cxn>
                <a:cxn ang="0">
                  <a:pos x="14" y="43"/>
                </a:cxn>
                <a:cxn ang="0">
                  <a:pos x="10" y="43"/>
                </a:cxn>
                <a:cxn ang="0">
                  <a:pos x="5" y="41"/>
                </a:cxn>
                <a:cxn ang="0">
                  <a:pos x="0" y="38"/>
                </a:cxn>
                <a:cxn ang="0">
                  <a:pos x="7" y="47"/>
                </a:cxn>
                <a:cxn ang="0">
                  <a:pos x="14" y="55"/>
                </a:cxn>
                <a:cxn ang="0">
                  <a:pos x="15" y="53"/>
                </a:cxn>
                <a:cxn ang="0">
                  <a:pos x="20" y="53"/>
                </a:cxn>
                <a:cxn ang="0">
                  <a:pos x="30" y="58"/>
                </a:cxn>
                <a:cxn ang="0">
                  <a:pos x="35" y="60"/>
                </a:cxn>
                <a:cxn ang="0">
                  <a:pos x="39" y="58"/>
                </a:cxn>
                <a:cxn ang="0">
                  <a:pos x="44" y="58"/>
                </a:cxn>
                <a:cxn ang="0">
                  <a:pos x="45" y="57"/>
                </a:cxn>
                <a:cxn ang="0">
                  <a:pos x="47" y="53"/>
                </a:cxn>
                <a:cxn ang="0">
                  <a:pos x="50" y="50"/>
                </a:cxn>
                <a:cxn ang="0">
                  <a:pos x="54" y="47"/>
                </a:cxn>
                <a:cxn ang="0">
                  <a:pos x="49" y="45"/>
                </a:cxn>
                <a:cxn ang="0">
                  <a:pos x="45" y="40"/>
                </a:cxn>
                <a:cxn ang="0">
                  <a:pos x="44" y="36"/>
                </a:cxn>
                <a:cxn ang="0">
                  <a:pos x="44" y="30"/>
                </a:cxn>
                <a:cxn ang="0">
                  <a:pos x="42" y="33"/>
                </a:cxn>
                <a:cxn ang="0">
                  <a:pos x="40" y="35"/>
                </a:cxn>
                <a:cxn ang="0">
                  <a:pos x="39" y="33"/>
                </a:cxn>
                <a:cxn ang="0">
                  <a:pos x="39" y="31"/>
                </a:cxn>
                <a:cxn ang="0">
                  <a:pos x="37" y="26"/>
                </a:cxn>
                <a:cxn ang="0">
                  <a:pos x="35" y="21"/>
                </a:cxn>
                <a:cxn ang="0">
                  <a:pos x="40" y="23"/>
                </a:cxn>
                <a:cxn ang="0">
                  <a:pos x="45" y="23"/>
                </a:cxn>
                <a:cxn ang="0">
                  <a:pos x="45" y="16"/>
                </a:cxn>
                <a:cxn ang="0">
                  <a:pos x="42" y="13"/>
                </a:cxn>
                <a:cxn ang="0">
                  <a:pos x="39" y="11"/>
                </a:cxn>
                <a:cxn ang="0">
                  <a:pos x="34" y="11"/>
                </a:cxn>
                <a:cxn ang="0">
                  <a:pos x="29" y="6"/>
                </a:cxn>
                <a:cxn ang="0">
                  <a:pos x="25" y="3"/>
                </a:cxn>
                <a:cxn ang="0">
                  <a:pos x="20" y="1"/>
                </a:cxn>
                <a:cxn ang="0">
                  <a:pos x="14" y="0"/>
                </a:cxn>
              </a:cxnLst>
              <a:rect l="0" t="0" r="r" b="b"/>
              <a:pathLst>
                <a:path w="54" h="60">
                  <a:moveTo>
                    <a:pt x="14" y="0"/>
                  </a:moveTo>
                  <a:lnTo>
                    <a:pt x="14" y="1"/>
                  </a:lnTo>
                  <a:lnTo>
                    <a:pt x="14" y="5"/>
                  </a:lnTo>
                  <a:lnTo>
                    <a:pt x="15" y="6"/>
                  </a:lnTo>
                  <a:lnTo>
                    <a:pt x="19" y="8"/>
                  </a:lnTo>
                  <a:lnTo>
                    <a:pt x="22" y="8"/>
                  </a:lnTo>
                  <a:lnTo>
                    <a:pt x="24" y="10"/>
                  </a:lnTo>
                  <a:lnTo>
                    <a:pt x="27" y="11"/>
                  </a:lnTo>
                  <a:lnTo>
                    <a:pt x="29" y="15"/>
                  </a:lnTo>
                  <a:lnTo>
                    <a:pt x="30" y="21"/>
                  </a:lnTo>
                  <a:lnTo>
                    <a:pt x="30" y="28"/>
                  </a:lnTo>
                  <a:lnTo>
                    <a:pt x="34" y="33"/>
                  </a:lnTo>
                  <a:lnTo>
                    <a:pt x="35" y="41"/>
                  </a:lnTo>
                  <a:lnTo>
                    <a:pt x="30" y="43"/>
                  </a:lnTo>
                  <a:lnTo>
                    <a:pt x="29" y="41"/>
                  </a:lnTo>
                  <a:lnTo>
                    <a:pt x="24" y="40"/>
                  </a:lnTo>
                  <a:lnTo>
                    <a:pt x="20" y="40"/>
                  </a:lnTo>
                  <a:lnTo>
                    <a:pt x="17" y="41"/>
                  </a:lnTo>
                  <a:lnTo>
                    <a:pt x="15" y="43"/>
                  </a:lnTo>
                  <a:lnTo>
                    <a:pt x="14" y="43"/>
                  </a:lnTo>
                  <a:lnTo>
                    <a:pt x="10" y="43"/>
                  </a:lnTo>
                  <a:lnTo>
                    <a:pt x="5" y="41"/>
                  </a:lnTo>
                  <a:lnTo>
                    <a:pt x="0" y="38"/>
                  </a:lnTo>
                  <a:lnTo>
                    <a:pt x="7" y="47"/>
                  </a:lnTo>
                  <a:lnTo>
                    <a:pt x="14" y="55"/>
                  </a:lnTo>
                  <a:lnTo>
                    <a:pt x="15" y="53"/>
                  </a:lnTo>
                  <a:lnTo>
                    <a:pt x="20" y="53"/>
                  </a:lnTo>
                  <a:lnTo>
                    <a:pt x="30" y="58"/>
                  </a:lnTo>
                  <a:lnTo>
                    <a:pt x="35" y="60"/>
                  </a:lnTo>
                  <a:lnTo>
                    <a:pt x="39" y="58"/>
                  </a:lnTo>
                  <a:lnTo>
                    <a:pt x="44" y="58"/>
                  </a:lnTo>
                  <a:lnTo>
                    <a:pt x="45" y="57"/>
                  </a:lnTo>
                  <a:lnTo>
                    <a:pt x="47" y="53"/>
                  </a:lnTo>
                  <a:lnTo>
                    <a:pt x="50" y="50"/>
                  </a:lnTo>
                  <a:lnTo>
                    <a:pt x="54" y="47"/>
                  </a:lnTo>
                  <a:lnTo>
                    <a:pt x="49" y="45"/>
                  </a:lnTo>
                  <a:lnTo>
                    <a:pt x="45" y="40"/>
                  </a:lnTo>
                  <a:lnTo>
                    <a:pt x="44" y="36"/>
                  </a:lnTo>
                  <a:lnTo>
                    <a:pt x="44" y="30"/>
                  </a:lnTo>
                  <a:lnTo>
                    <a:pt x="42" y="33"/>
                  </a:lnTo>
                  <a:lnTo>
                    <a:pt x="40" y="35"/>
                  </a:lnTo>
                  <a:lnTo>
                    <a:pt x="39" y="33"/>
                  </a:lnTo>
                  <a:lnTo>
                    <a:pt x="39" y="31"/>
                  </a:lnTo>
                  <a:lnTo>
                    <a:pt x="37" y="26"/>
                  </a:lnTo>
                  <a:lnTo>
                    <a:pt x="35" y="21"/>
                  </a:lnTo>
                  <a:lnTo>
                    <a:pt x="40" y="23"/>
                  </a:lnTo>
                  <a:lnTo>
                    <a:pt x="45" y="23"/>
                  </a:lnTo>
                  <a:lnTo>
                    <a:pt x="45" y="16"/>
                  </a:lnTo>
                  <a:lnTo>
                    <a:pt x="42" y="13"/>
                  </a:lnTo>
                  <a:lnTo>
                    <a:pt x="39" y="11"/>
                  </a:lnTo>
                  <a:lnTo>
                    <a:pt x="34" y="11"/>
                  </a:lnTo>
                  <a:lnTo>
                    <a:pt x="29" y="6"/>
                  </a:lnTo>
                  <a:lnTo>
                    <a:pt x="25" y="3"/>
                  </a:lnTo>
                  <a:lnTo>
                    <a:pt x="20" y="1"/>
                  </a:lnTo>
                  <a:lnTo>
                    <a:pt x="14" y="0"/>
                  </a:lnTo>
                  <a:close/>
                </a:path>
              </a:pathLst>
            </a:custGeom>
            <a:solidFill>
              <a:srgbClr val="1F1A17"/>
            </a:solidFill>
            <a:ln w="9525">
              <a:noFill/>
              <a:round/>
              <a:headEnd/>
              <a:tailEnd/>
            </a:ln>
          </p:spPr>
          <p:txBody>
            <a:bodyPr/>
            <a:lstStyle/>
            <a:p>
              <a:endParaRPr lang="en-US"/>
            </a:p>
          </p:txBody>
        </p:sp>
        <p:sp>
          <p:nvSpPr>
            <p:cNvPr id="5897" name="Freeform 1801"/>
            <p:cNvSpPr>
              <a:spLocks/>
            </p:cNvSpPr>
            <p:nvPr/>
          </p:nvSpPr>
          <p:spPr bwMode="auto">
            <a:xfrm>
              <a:off x="1473" y="2817"/>
              <a:ext cx="12" cy="25"/>
            </a:xfrm>
            <a:custGeom>
              <a:avLst/>
              <a:gdLst/>
              <a:ahLst/>
              <a:cxnLst>
                <a:cxn ang="0">
                  <a:pos x="2" y="25"/>
                </a:cxn>
                <a:cxn ang="0">
                  <a:pos x="0" y="20"/>
                </a:cxn>
                <a:cxn ang="0">
                  <a:pos x="2" y="11"/>
                </a:cxn>
                <a:cxn ang="0">
                  <a:pos x="5" y="3"/>
                </a:cxn>
                <a:cxn ang="0">
                  <a:pos x="9" y="0"/>
                </a:cxn>
                <a:cxn ang="0">
                  <a:pos x="10" y="5"/>
                </a:cxn>
                <a:cxn ang="0">
                  <a:pos x="10" y="8"/>
                </a:cxn>
                <a:cxn ang="0">
                  <a:pos x="10" y="11"/>
                </a:cxn>
                <a:cxn ang="0">
                  <a:pos x="10" y="15"/>
                </a:cxn>
                <a:cxn ang="0">
                  <a:pos x="7" y="16"/>
                </a:cxn>
                <a:cxn ang="0">
                  <a:pos x="7" y="18"/>
                </a:cxn>
                <a:cxn ang="0">
                  <a:pos x="12" y="23"/>
                </a:cxn>
                <a:cxn ang="0">
                  <a:pos x="2" y="25"/>
                </a:cxn>
              </a:cxnLst>
              <a:rect l="0" t="0" r="r" b="b"/>
              <a:pathLst>
                <a:path w="12" h="25">
                  <a:moveTo>
                    <a:pt x="2" y="25"/>
                  </a:moveTo>
                  <a:lnTo>
                    <a:pt x="0" y="20"/>
                  </a:lnTo>
                  <a:lnTo>
                    <a:pt x="2" y="11"/>
                  </a:lnTo>
                  <a:lnTo>
                    <a:pt x="5" y="3"/>
                  </a:lnTo>
                  <a:lnTo>
                    <a:pt x="9" y="0"/>
                  </a:lnTo>
                  <a:lnTo>
                    <a:pt x="10" y="5"/>
                  </a:lnTo>
                  <a:lnTo>
                    <a:pt x="10" y="8"/>
                  </a:lnTo>
                  <a:lnTo>
                    <a:pt x="10" y="11"/>
                  </a:lnTo>
                  <a:lnTo>
                    <a:pt x="10" y="15"/>
                  </a:lnTo>
                  <a:lnTo>
                    <a:pt x="7" y="16"/>
                  </a:lnTo>
                  <a:lnTo>
                    <a:pt x="7" y="18"/>
                  </a:lnTo>
                  <a:lnTo>
                    <a:pt x="12" y="23"/>
                  </a:lnTo>
                  <a:lnTo>
                    <a:pt x="2" y="25"/>
                  </a:lnTo>
                  <a:close/>
                </a:path>
              </a:pathLst>
            </a:custGeom>
            <a:solidFill>
              <a:srgbClr val="1F1A17"/>
            </a:solidFill>
            <a:ln w="9525">
              <a:noFill/>
              <a:round/>
              <a:headEnd/>
              <a:tailEnd/>
            </a:ln>
          </p:spPr>
          <p:txBody>
            <a:bodyPr/>
            <a:lstStyle/>
            <a:p>
              <a:endParaRPr lang="en-US"/>
            </a:p>
          </p:txBody>
        </p:sp>
        <p:sp>
          <p:nvSpPr>
            <p:cNvPr id="5898" name="Freeform 1802"/>
            <p:cNvSpPr>
              <a:spLocks/>
            </p:cNvSpPr>
            <p:nvPr/>
          </p:nvSpPr>
          <p:spPr bwMode="auto">
            <a:xfrm>
              <a:off x="1480" y="2840"/>
              <a:ext cx="22" cy="18"/>
            </a:xfrm>
            <a:custGeom>
              <a:avLst/>
              <a:gdLst/>
              <a:ahLst/>
              <a:cxnLst>
                <a:cxn ang="0">
                  <a:pos x="0" y="12"/>
                </a:cxn>
                <a:cxn ang="0">
                  <a:pos x="2" y="5"/>
                </a:cxn>
                <a:cxn ang="0">
                  <a:pos x="7" y="8"/>
                </a:cxn>
                <a:cxn ang="0">
                  <a:pos x="12" y="10"/>
                </a:cxn>
                <a:cxn ang="0">
                  <a:pos x="12" y="3"/>
                </a:cxn>
                <a:cxn ang="0">
                  <a:pos x="12" y="0"/>
                </a:cxn>
                <a:cxn ang="0">
                  <a:pos x="22" y="0"/>
                </a:cxn>
                <a:cxn ang="0">
                  <a:pos x="18" y="2"/>
                </a:cxn>
                <a:cxn ang="0">
                  <a:pos x="17" y="8"/>
                </a:cxn>
                <a:cxn ang="0">
                  <a:pos x="15" y="15"/>
                </a:cxn>
                <a:cxn ang="0">
                  <a:pos x="12" y="18"/>
                </a:cxn>
                <a:cxn ang="0">
                  <a:pos x="0" y="12"/>
                </a:cxn>
              </a:cxnLst>
              <a:rect l="0" t="0" r="r" b="b"/>
              <a:pathLst>
                <a:path w="22" h="18">
                  <a:moveTo>
                    <a:pt x="0" y="12"/>
                  </a:moveTo>
                  <a:lnTo>
                    <a:pt x="2" y="5"/>
                  </a:lnTo>
                  <a:lnTo>
                    <a:pt x="7" y="8"/>
                  </a:lnTo>
                  <a:lnTo>
                    <a:pt x="12" y="10"/>
                  </a:lnTo>
                  <a:lnTo>
                    <a:pt x="12" y="3"/>
                  </a:lnTo>
                  <a:lnTo>
                    <a:pt x="12" y="0"/>
                  </a:lnTo>
                  <a:lnTo>
                    <a:pt x="22" y="0"/>
                  </a:lnTo>
                  <a:lnTo>
                    <a:pt x="18" y="2"/>
                  </a:lnTo>
                  <a:lnTo>
                    <a:pt x="17" y="8"/>
                  </a:lnTo>
                  <a:lnTo>
                    <a:pt x="15" y="15"/>
                  </a:lnTo>
                  <a:lnTo>
                    <a:pt x="12" y="18"/>
                  </a:lnTo>
                  <a:lnTo>
                    <a:pt x="0" y="12"/>
                  </a:lnTo>
                  <a:close/>
                </a:path>
              </a:pathLst>
            </a:custGeom>
            <a:solidFill>
              <a:srgbClr val="1F1A17"/>
            </a:solidFill>
            <a:ln w="9525">
              <a:noFill/>
              <a:round/>
              <a:headEnd/>
              <a:tailEnd/>
            </a:ln>
          </p:spPr>
          <p:txBody>
            <a:bodyPr/>
            <a:lstStyle/>
            <a:p>
              <a:endParaRPr lang="en-US"/>
            </a:p>
          </p:txBody>
        </p:sp>
        <p:sp>
          <p:nvSpPr>
            <p:cNvPr id="5899" name="Freeform 1803"/>
            <p:cNvSpPr>
              <a:spLocks/>
            </p:cNvSpPr>
            <p:nvPr/>
          </p:nvSpPr>
          <p:spPr bwMode="auto">
            <a:xfrm>
              <a:off x="1447" y="2858"/>
              <a:ext cx="21" cy="14"/>
            </a:xfrm>
            <a:custGeom>
              <a:avLst/>
              <a:gdLst/>
              <a:ahLst/>
              <a:cxnLst>
                <a:cxn ang="0">
                  <a:pos x="0" y="10"/>
                </a:cxn>
                <a:cxn ang="0">
                  <a:pos x="1" y="5"/>
                </a:cxn>
                <a:cxn ang="0">
                  <a:pos x="5" y="0"/>
                </a:cxn>
                <a:cxn ang="0">
                  <a:pos x="8" y="4"/>
                </a:cxn>
                <a:cxn ang="0">
                  <a:pos x="11" y="5"/>
                </a:cxn>
                <a:cxn ang="0">
                  <a:pos x="13" y="0"/>
                </a:cxn>
                <a:cxn ang="0">
                  <a:pos x="21" y="10"/>
                </a:cxn>
                <a:cxn ang="0">
                  <a:pos x="16" y="14"/>
                </a:cxn>
                <a:cxn ang="0">
                  <a:pos x="11" y="10"/>
                </a:cxn>
                <a:cxn ang="0">
                  <a:pos x="5" y="9"/>
                </a:cxn>
                <a:cxn ang="0">
                  <a:pos x="1" y="10"/>
                </a:cxn>
                <a:cxn ang="0">
                  <a:pos x="0" y="10"/>
                </a:cxn>
              </a:cxnLst>
              <a:rect l="0" t="0" r="r" b="b"/>
              <a:pathLst>
                <a:path w="21" h="14">
                  <a:moveTo>
                    <a:pt x="0" y="10"/>
                  </a:moveTo>
                  <a:lnTo>
                    <a:pt x="1" y="5"/>
                  </a:lnTo>
                  <a:lnTo>
                    <a:pt x="5" y="0"/>
                  </a:lnTo>
                  <a:lnTo>
                    <a:pt x="8" y="4"/>
                  </a:lnTo>
                  <a:lnTo>
                    <a:pt x="11" y="5"/>
                  </a:lnTo>
                  <a:lnTo>
                    <a:pt x="13" y="0"/>
                  </a:lnTo>
                  <a:lnTo>
                    <a:pt x="21" y="10"/>
                  </a:lnTo>
                  <a:lnTo>
                    <a:pt x="16" y="14"/>
                  </a:lnTo>
                  <a:lnTo>
                    <a:pt x="11" y="10"/>
                  </a:lnTo>
                  <a:lnTo>
                    <a:pt x="5" y="9"/>
                  </a:lnTo>
                  <a:lnTo>
                    <a:pt x="1" y="10"/>
                  </a:lnTo>
                  <a:lnTo>
                    <a:pt x="0" y="10"/>
                  </a:lnTo>
                  <a:close/>
                </a:path>
              </a:pathLst>
            </a:custGeom>
            <a:solidFill>
              <a:srgbClr val="1F1A17"/>
            </a:solidFill>
            <a:ln w="9525">
              <a:noFill/>
              <a:round/>
              <a:headEnd/>
              <a:tailEnd/>
            </a:ln>
          </p:spPr>
          <p:txBody>
            <a:bodyPr/>
            <a:lstStyle/>
            <a:p>
              <a:endParaRPr lang="en-US"/>
            </a:p>
          </p:txBody>
        </p:sp>
        <p:sp>
          <p:nvSpPr>
            <p:cNvPr id="5900" name="Freeform 1804"/>
            <p:cNvSpPr>
              <a:spLocks/>
            </p:cNvSpPr>
            <p:nvPr/>
          </p:nvSpPr>
          <p:spPr bwMode="auto">
            <a:xfrm>
              <a:off x="1485" y="2857"/>
              <a:ext cx="30" cy="20"/>
            </a:xfrm>
            <a:custGeom>
              <a:avLst/>
              <a:gdLst/>
              <a:ahLst/>
              <a:cxnLst>
                <a:cxn ang="0">
                  <a:pos x="0" y="18"/>
                </a:cxn>
                <a:cxn ang="0">
                  <a:pos x="5" y="13"/>
                </a:cxn>
                <a:cxn ang="0">
                  <a:pos x="10" y="8"/>
                </a:cxn>
                <a:cxn ang="0">
                  <a:pos x="13" y="8"/>
                </a:cxn>
                <a:cxn ang="0">
                  <a:pos x="15" y="8"/>
                </a:cxn>
                <a:cxn ang="0">
                  <a:pos x="18" y="6"/>
                </a:cxn>
                <a:cxn ang="0">
                  <a:pos x="23" y="3"/>
                </a:cxn>
                <a:cxn ang="0">
                  <a:pos x="25" y="0"/>
                </a:cxn>
                <a:cxn ang="0">
                  <a:pos x="28" y="1"/>
                </a:cxn>
                <a:cxn ang="0">
                  <a:pos x="28" y="5"/>
                </a:cxn>
                <a:cxn ang="0">
                  <a:pos x="30" y="5"/>
                </a:cxn>
                <a:cxn ang="0">
                  <a:pos x="12" y="20"/>
                </a:cxn>
                <a:cxn ang="0">
                  <a:pos x="0" y="18"/>
                </a:cxn>
              </a:cxnLst>
              <a:rect l="0" t="0" r="r" b="b"/>
              <a:pathLst>
                <a:path w="30" h="20">
                  <a:moveTo>
                    <a:pt x="0" y="18"/>
                  </a:moveTo>
                  <a:lnTo>
                    <a:pt x="5" y="13"/>
                  </a:lnTo>
                  <a:lnTo>
                    <a:pt x="10" y="8"/>
                  </a:lnTo>
                  <a:lnTo>
                    <a:pt x="13" y="8"/>
                  </a:lnTo>
                  <a:lnTo>
                    <a:pt x="15" y="8"/>
                  </a:lnTo>
                  <a:lnTo>
                    <a:pt x="18" y="6"/>
                  </a:lnTo>
                  <a:lnTo>
                    <a:pt x="23" y="3"/>
                  </a:lnTo>
                  <a:lnTo>
                    <a:pt x="25" y="0"/>
                  </a:lnTo>
                  <a:lnTo>
                    <a:pt x="28" y="1"/>
                  </a:lnTo>
                  <a:lnTo>
                    <a:pt x="28" y="5"/>
                  </a:lnTo>
                  <a:lnTo>
                    <a:pt x="30" y="5"/>
                  </a:lnTo>
                  <a:lnTo>
                    <a:pt x="12" y="20"/>
                  </a:lnTo>
                  <a:lnTo>
                    <a:pt x="0" y="18"/>
                  </a:lnTo>
                  <a:close/>
                </a:path>
              </a:pathLst>
            </a:custGeom>
            <a:solidFill>
              <a:srgbClr val="1F1A17"/>
            </a:solidFill>
            <a:ln w="9525">
              <a:noFill/>
              <a:round/>
              <a:headEnd/>
              <a:tailEnd/>
            </a:ln>
          </p:spPr>
          <p:txBody>
            <a:bodyPr/>
            <a:lstStyle/>
            <a:p>
              <a:endParaRPr lang="en-US"/>
            </a:p>
          </p:txBody>
        </p:sp>
        <p:sp>
          <p:nvSpPr>
            <p:cNvPr id="5901" name="Freeform 1805"/>
            <p:cNvSpPr>
              <a:spLocks/>
            </p:cNvSpPr>
            <p:nvPr/>
          </p:nvSpPr>
          <p:spPr bwMode="auto">
            <a:xfrm>
              <a:off x="1412" y="2884"/>
              <a:ext cx="65" cy="85"/>
            </a:xfrm>
            <a:custGeom>
              <a:avLst/>
              <a:gdLst/>
              <a:ahLst/>
              <a:cxnLst>
                <a:cxn ang="0">
                  <a:pos x="5" y="5"/>
                </a:cxn>
                <a:cxn ang="0">
                  <a:pos x="13" y="10"/>
                </a:cxn>
                <a:cxn ang="0">
                  <a:pos x="21" y="13"/>
                </a:cxn>
                <a:cxn ang="0">
                  <a:pos x="28" y="23"/>
                </a:cxn>
                <a:cxn ang="0">
                  <a:pos x="35" y="31"/>
                </a:cxn>
                <a:cxn ang="0">
                  <a:pos x="43" y="35"/>
                </a:cxn>
                <a:cxn ang="0">
                  <a:pos x="45" y="35"/>
                </a:cxn>
                <a:cxn ang="0">
                  <a:pos x="45" y="28"/>
                </a:cxn>
                <a:cxn ang="0">
                  <a:pos x="51" y="30"/>
                </a:cxn>
                <a:cxn ang="0">
                  <a:pos x="58" y="36"/>
                </a:cxn>
                <a:cxn ang="0">
                  <a:pos x="60" y="41"/>
                </a:cxn>
                <a:cxn ang="0">
                  <a:pos x="60" y="58"/>
                </a:cxn>
                <a:cxn ang="0">
                  <a:pos x="60" y="71"/>
                </a:cxn>
                <a:cxn ang="0">
                  <a:pos x="58" y="76"/>
                </a:cxn>
                <a:cxn ang="0">
                  <a:pos x="60" y="81"/>
                </a:cxn>
                <a:cxn ang="0">
                  <a:pos x="56" y="85"/>
                </a:cxn>
                <a:cxn ang="0">
                  <a:pos x="51" y="83"/>
                </a:cxn>
                <a:cxn ang="0">
                  <a:pos x="43" y="76"/>
                </a:cxn>
                <a:cxn ang="0">
                  <a:pos x="43" y="68"/>
                </a:cxn>
                <a:cxn ang="0">
                  <a:pos x="45" y="61"/>
                </a:cxn>
                <a:cxn ang="0">
                  <a:pos x="46" y="60"/>
                </a:cxn>
                <a:cxn ang="0">
                  <a:pos x="53" y="56"/>
                </a:cxn>
                <a:cxn ang="0">
                  <a:pos x="50" y="53"/>
                </a:cxn>
                <a:cxn ang="0">
                  <a:pos x="38" y="50"/>
                </a:cxn>
                <a:cxn ang="0">
                  <a:pos x="31" y="43"/>
                </a:cxn>
                <a:cxn ang="0">
                  <a:pos x="23" y="36"/>
                </a:cxn>
                <a:cxn ang="0">
                  <a:pos x="20" y="33"/>
                </a:cxn>
                <a:cxn ang="0">
                  <a:pos x="18" y="25"/>
                </a:cxn>
                <a:cxn ang="0">
                  <a:pos x="15" y="18"/>
                </a:cxn>
                <a:cxn ang="0">
                  <a:pos x="10" y="18"/>
                </a:cxn>
                <a:cxn ang="0">
                  <a:pos x="6" y="16"/>
                </a:cxn>
                <a:cxn ang="0">
                  <a:pos x="6" y="11"/>
                </a:cxn>
                <a:cxn ang="0">
                  <a:pos x="3" y="6"/>
                </a:cxn>
              </a:cxnLst>
              <a:rect l="0" t="0" r="r" b="b"/>
              <a:pathLst>
                <a:path w="65" h="85">
                  <a:moveTo>
                    <a:pt x="0" y="0"/>
                  </a:moveTo>
                  <a:lnTo>
                    <a:pt x="5" y="5"/>
                  </a:lnTo>
                  <a:lnTo>
                    <a:pt x="8" y="8"/>
                  </a:lnTo>
                  <a:lnTo>
                    <a:pt x="13" y="10"/>
                  </a:lnTo>
                  <a:lnTo>
                    <a:pt x="18" y="10"/>
                  </a:lnTo>
                  <a:lnTo>
                    <a:pt x="21" y="13"/>
                  </a:lnTo>
                  <a:lnTo>
                    <a:pt x="25" y="18"/>
                  </a:lnTo>
                  <a:lnTo>
                    <a:pt x="28" y="23"/>
                  </a:lnTo>
                  <a:lnTo>
                    <a:pt x="28" y="26"/>
                  </a:lnTo>
                  <a:lnTo>
                    <a:pt x="35" y="31"/>
                  </a:lnTo>
                  <a:lnTo>
                    <a:pt x="40" y="31"/>
                  </a:lnTo>
                  <a:lnTo>
                    <a:pt x="43" y="35"/>
                  </a:lnTo>
                  <a:lnTo>
                    <a:pt x="46" y="40"/>
                  </a:lnTo>
                  <a:lnTo>
                    <a:pt x="45" y="35"/>
                  </a:lnTo>
                  <a:lnTo>
                    <a:pt x="45" y="30"/>
                  </a:lnTo>
                  <a:lnTo>
                    <a:pt x="45" y="28"/>
                  </a:lnTo>
                  <a:lnTo>
                    <a:pt x="46" y="28"/>
                  </a:lnTo>
                  <a:lnTo>
                    <a:pt x="51" y="30"/>
                  </a:lnTo>
                  <a:lnTo>
                    <a:pt x="55" y="36"/>
                  </a:lnTo>
                  <a:lnTo>
                    <a:pt x="58" y="36"/>
                  </a:lnTo>
                  <a:lnTo>
                    <a:pt x="61" y="38"/>
                  </a:lnTo>
                  <a:lnTo>
                    <a:pt x="60" y="41"/>
                  </a:lnTo>
                  <a:lnTo>
                    <a:pt x="58" y="45"/>
                  </a:lnTo>
                  <a:lnTo>
                    <a:pt x="60" y="58"/>
                  </a:lnTo>
                  <a:lnTo>
                    <a:pt x="65" y="70"/>
                  </a:lnTo>
                  <a:lnTo>
                    <a:pt x="60" y="71"/>
                  </a:lnTo>
                  <a:lnTo>
                    <a:pt x="56" y="75"/>
                  </a:lnTo>
                  <a:lnTo>
                    <a:pt x="58" y="76"/>
                  </a:lnTo>
                  <a:lnTo>
                    <a:pt x="60" y="80"/>
                  </a:lnTo>
                  <a:lnTo>
                    <a:pt x="60" y="81"/>
                  </a:lnTo>
                  <a:lnTo>
                    <a:pt x="58" y="83"/>
                  </a:lnTo>
                  <a:lnTo>
                    <a:pt x="56" y="85"/>
                  </a:lnTo>
                  <a:lnTo>
                    <a:pt x="55" y="85"/>
                  </a:lnTo>
                  <a:lnTo>
                    <a:pt x="51" y="83"/>
                  </a:lnTo>
                  <a:lnTo>
                    <a:pt x="50" y="81"/>
                  </a:lnTo>
                  <a:lnTo>
                    <a:pt x="43" y="76"/>
                  </a:lnTo>
                  <a:lnTo>
                    <a:pt x="38" y="71"/>
                  </a:lnTo>
                  <a:lnTo>
                    <a:pt x="43" y="68"/>
                  </a:lnTo>
                  <a:lnTo>
                    <a:pt x="48" y="65"/>
                  </a:lnTo>
                  <a:lnTo>
                    <a:pt x="45" y="61"/>
                  </a:lnTo>
                  <a:lnTo>
                    <a:pt x="40" y="58"/>
                  </a:lnTo>
                  <a:lnTo>
                    <a:pt x="46" y="60"/>
                  </a:lnTo>
                  <a:lnTo>
                    <a:pt x="51" y="61"/>
                  </a:lnTo>
                  <a:lnTo>
                    <a:pt x="53" y="56"/>
                  </a:lnTo>
                  <a:lnTo>
                    <a:pt x="53" y="55"/>
                  </a:lnTo>
                  <a:lnTo>
                    <a:pt x="50" y="53"/>
                  </a:lnTo>
                  <a:lnTo>
                    <a:pt x="46" y="51"/>
                  </a:lnTo>
                  <a:lnTo>
                    <a:pt x="38" y="50"/>
                  </a:lnTo>
                  <a:lnTo>
                    <a:pt x="31" y="50"/>
                  </a:lnTo>
                  <a:lnTo>
                    <a:pt x="31" y="43"/>
                  </a:lnTo>
                  <a:lnTo>
                    <a:pt x="28" y="36"/>
                  </a:lnTo>
                  <a:lnTo>
                    <a:pt x="23" y="36"/>
                  </a:lnTo>
                  <a:lnTo>
                    <a:pt x="21" y="35"/>
                  </a:lnTo>
                  <a:lnTo>
                    <a:pt x="20" y="33"/>
                  </a:lnTo>
                  <a:lnTo>
                    <a:pt x="16" y="31"/>
                  </a:lnTo>
                  <a:lnTo>
                    <a:pt x="18" y="25"/>
                  </a:lnTo>
                  <a:lnTo>
                    <a:pt x="18" y="21"/>
                  </a:lnTo>
                  <a:lnTo>
                    <a:pt x="15" y="18"/>
                  </a:lnTo>
                  <a:lnTo>
                    <a:pt x="11" y="16"/>
                  </a:lnTo>
                  <a:lnTo>
                    <a:pt x="10" y="18"/>
                  </a:lnTo>
                  <a:lnTo>
                    <a:pt x="8" y="21"/>
                  </a:lnTo>
                  <a:lnTo>
                    <a:pt x="6" y="16"/>
                  </a:lnTo>
                  <a:lnTo>
                    <a:pt x="5" y="13"/>
                  </a:lnTo>
                  <a:lnTo>
                    <a:pt x="6" y="11"/>
                  </a:lnTo>
                  <a:lnTo>
                    <a:pt x="6" y="11"/>
                  </a:lnTo>
                  <a:lnTo>
                    <a:pt x="3" y="6"/>
                  </a:lnTo>
                  <a:lnTo>
                    <a:pt x="0" y="0"/>
                  </a:lnTo>
                  <a:close/>
                </a:path>
              </a:pathLst>
            </a:custGeom>
            <a:solidFill>
              <a:srgbClr val="1F1A17"/>
            </a:solidFill>
            <a:ln w="9525">
              <a:noFill/>
              <a:round/>
              <a:headEnd/>
              <a:tailEnd/>
            </a:ln>
          </p:spPr>
          <p:txBody>
            <a:bodyPr/>
            <a:lstStyle/>
            <a:p>
              <a:endParaRPr lang="en-US"/>
            </a:p>
          </p:txBody>
        </p:sp>
        <p:sp>
          <p:nvSpPr>
            <p:cNvPr id="5902" name="Freeform 1806"/>
            <p:cNvSpPr>
              <a:spLocks/>
            </p:cNvSpPr>
            <p:nvPr/>
          </p:nvSpPr>
          <p:spPr bwMode="auto">
            <a:xfrm>
              <a:off x="1390" y="2894"/>
              <a:ext cx="98" cy="113"/>
            </a:xfrm>
            <a:custGeom>
              <a:avLst/>
              <a:gdLst/>
              <a:ahLst/>
              <a:cxnLst>
                <a:cxn ang="0">
                  <a:pos x="0" y="5"/>
                </a:cxn>
                <a:cxn ang="0">
                  <a:pos x="0" y="11"/>
                </a:cxn>
                <a:cxn ang="0">
                  <a:pos x="3" y="13"/>
                </a:cxn>
                <a:cxn ang="0">
                  <a:pos x="6" y="18"/>
                </a:cxn>
                <a:cxn ang="0">
                  <a:pos x="13" y="25"/>
                </a:cxn>
                <a:cxn ang="0">
                  <a:pos x="22" y="38"/>
                </a:cxn>
                <a:cxn ang="0">
                  <a:pos x="22" y="50"/>
                </a:cxn>
                <a:cxn ang="0">
                  <a:pos x="25" y="60"/>
                </a:cxn>
                <a:cxn ang="0">
                  <a:pos x="35" y="68"/>
                </a:cxn>
                <a:cxn ang="0">
                  <a:pos x="42" y="70"/>
                </a:cxn>
                <a:cxn ang="0">
                  <a:pos x="47" y="73"/>
                </a:cxn>
                <a:cxn ang="0">
                  <a:pos x="50" y="75"/>
                </a:cxn>
                <a:cxn ang="0">
                  <a:pos x="53" y="76"/>
                </a:cxn>
                <a:cxn ang="0">
                  <a:pos x="55" y="85"/>
                </a:cxn>
                <a:cxn ang="0">
                  <a:pos x="47" y="90"/>
                </a:cxn>
                <a:cxn ang="0">
                  <a:pos x="55" y="98"/>
                </a:cxn>
                <a:cxn ang="0">
                  <a:pos x="75" y="107"/>
                </a:cxn>
                <a:cxn ang="0">
                  <a:pos x="80" y="110"/>
                </a:cxn>
                <a:cxn ang="0">
                  <a:pos x="92" y="105"/>
                </a:cxn>
                <a:cxn ang="0">
                  <a:pos x="93" y="86"/>
                </a:cxn>
                <a:cxn ang="0">
                  <a:pos x="87" y="83"/>
                </a:cxn>
                <a:cxn ang="0">
                  <a:pos x="82" y="88"/>
                </a:cxn>
                <a:cxn ang="0">
                  <a:pos x="73" y="85"/>
                </a:cxn>
                <a:cxn ang="0">
                  <a:pos x="60" y="71"/>
                </a:cxn>
                <a:cxn ang="0">
                  <a:pos x="47" y="61"/>
                </a:cxn>
                <a:cxn ang="0">
                  <a:pos x="45" y="56"/>
                </a:cxn>
                <a:cxn ang="0">
                  <a:pos x="45" y="55"/>
                </a:cxn>
                <a:cxn ang="0">
                  <a:pos x="42" y="50"/>
                </a:cxn>
                <a:cxn ang="0">
                  <a:pos x="40" y="45"/>
                </a:cxn>
                <a:cxn ang="0">
                  <a:pos x="30" y="33"/>
                </a:cxn>
                <a:cxn ang="0">
                  <a:pos x="32" y="26"/>
                </a:cxn>
                <a:cxn ang="0">
                  <a:pos x="35" y="23"/>
                </a:cxn>
                <a:cxn ang="0">
                  <a:pos x="32" y="20"/>
                </a:cxn>
                <a:cxn ang="0">
                  <a:pos x="25" y="20"/>
                </a:cxn>
                <a:cxn ang="0">
                  <a:pos x="22" y="16"/>
                </a:cxn>
                <a:cxn ang="0">
                  <a:pos x="18" y="15"/>
                </a:cxn>
                <a:cxn ang="0">
                  <a:pos x="13" y="18"/>
                </a:cxn>
                <a:cxn ang="0">
                  <a:pos x="10" y="11"/>
                </a:cxn>
                <a:cxn ang="0">
                  <a:pos x="6" y="8"/>
                </a:cxn>
                <a:cxn ang="0">
                  <a:pos x="6" y="5"/>
                </a:cxn>
                <a:cxn ang="0">
                  <a:pos x="5" y="0"/>
                </a:cxn>
              </a:cxnLst>
              <a:rect l="0" t="0" r="r" b="b"/>
              <a:pathLst>
                <a:path w="98" h="113">
                  <a:moveTo>
                    <a:pt x="1" y="0"/>
                  </a:moveTo>
                  <a:lnTo>
                    <a:pt x="0" y="5"/>
                  </a:lnTo>
                  <a:lnTo>
                    <a:pt x="0" y="8"/>
                  </a:lnTo>
                  <a:lnTo>
                    <a:pt x="0" y="11"/>
                  </a:lnTo>
                  <a:lnTo>
                    <a:pt x="1" y="13"/>
                  </a:lnTo>
                  <a:lnTo>
                    <a:pt x="3" y="13"/>
                  </a:lnTo>
                  <a:lnTo>
                    <a:pt x="5" y="13"/>
                  </a:lnTo>
                  <a:lnTo>
                    <a:pt x="6" y="18"/>
                  </a:lnTo>
                  <a:lnTo>
                    <a:pt x="6" y="21"/>
                  </a:lnTo>
                  <a:lnTo>
                    <a:pt x="13" y="25"/>
                  </a:lnTo>
                  <a:lnTo>
                    <a:pt x="18" y="28"/>
                  </a:lnTo>
                  <a:lnTo>
                    <a:pt x="22" y="38"/>
                  </a:lnTo>
                  <a:lnTo>
                    <a:pt x="28" y="48"/>
                  </a:lnTo>
                  <a:lnTo>
                    <a:pt x="22" y="50"/>
                  </a:lnTo>
                  <a:lnTo>
                    <a:pt x="17" y="51"/>
                  </a:lnTo>
                  <a:lnTo>
                    <a:pt x="25" y="60"/>
                  </a:lnTo>
                  <a:lnTo>
                    <a:pt x="33" y="65"/>
                  </a:lnTo>
                  <a:lnTo>
                    <a:pt x="35" y="68"/>
                  </a:lnTo>
                  <a:lnTo>
                    <a:pt x="37" y="71"/>
                  </a:lnTo>
                  <a:lnTo>
                    <a:pt x="42" y="70"/>
                  </a:lnTo>
                  <a:lnTo>
                    <a:pt x="45" y="70"/>
                  </a:lnTo>
                  <a:lnTo>
                    <a:pt x="47" y="73"/>
                  </a:lnTo>
                  <a:lnTo>
                    <a:pt x="47" y="76"/>
                  </a:lnTo>
                  <a:lnTo>
                    <a:pt x="50" y="75"/>
                  </a:lnTo>
                  <a:lnTo>
                    <a:pt x="53" y="75"/>
                  </a:lnTo>
                  <a:lnTo>
                    <a:pt x="53" y="76"/>
                  </a:lnTo>
                  <a:lnTo>
                    <a:pt x="55" y="78"/>
                  </a:lnTo>
                  <a:lnTo>
                    <a:pt x="55" y="85"/>
                  </a:lnTo>
                  <a:lnTo>
                    <a:pt x="53" y="90"/>
                  </a:lnTo>
                  <a:lnTo>
                    <a:pt x="47" y="90"/>
                  </a:lnTo>
                  <a:lnTo>
                    <a:pt x="42" y="88"/>
                  </a:lnTo>
                  <a:lnTo>
                    <a:pt x="55" y="98"/>
                  </a:lnTo>
                  <a:lnTo>
                    <a:pt x="67" y="108"/>
                  </a:lnTo>
                  <a:lnTo>
                    <a:pt x="75" y="107"/>
                  </a:lnTo>
                  <a:lnTo>
                    <a:pt x="78" y="107"/>
                  </a:lnTo>
                  <a:lnTo>
                    <a:pt x="80" y="110"/>
                  </a:lnTo>
                  <a:lnTo>
                    <a:pt x="85" y="113"/>
                  </a:lnTo>
                  <a:lnTo>
                    <a:pt x="92" y="105"/>
                  </a:lnTo>
                  <a:lnTo>
                    <a:pt x="98" y="95"/>
                  </a:lnTo>
                  <a:lnTo>
                    <a:pt x="93" y="86"/>
                  </a:lnTo>
                  <a:lnTo>
                    <a:pt x="90" y="80"/>
                  </a:lnTo>
                  <a:lnTo>
                    <a:pt x="87" y="83"/>
                  </a:lnTo>
                  <a:lnTo>
                    <a:pt x="83" y="86"/>
                  </a:lnTo>
                  <a:lnTo>
                    <a:pt x="82" y="88"/>
                  </a:lnTo>
                  <a:lnTo>
                    <a:pt x="78" y="88"/>
                  </a:lnTo>
                  <a:lnTo>
                    <a:pt x="73" y="85"/>
                  </a:lnTo>
                  <a:lnTo>
                    <a:pt x="67" y="80"/>
                  </a:lnTo>
                  <a:lnTo>
                    <a:pt x="60" y="71"/>
                  </a:lnTo>
                  <a:lnTo>
                    <a:pt x="53" y="66"/>
                  </a:lnTo>
                  <a:lnTo>
                    <a:pt x="47" y="61"/>
                  </a:lnTo>
                  <a:lnTo>
                    <a:pt x="38" y="56"/>
                  </a:lnTo>
                  <a:lnTo>
                    <a:pt x="45" y="56"/>
                  </a:lnTo>
                  <a:lnTo>
                    <a:pt x="52" y="56"/>
                  </a:lnTo>
                  <a:lnTo>
                    <a:pt x="45" y="55"/>
                  </a:lnTo>
                  <a:lnTo>
                    <a:pt x="37" y="51"/>
                  </a:lnTo>
                  <a:lnTo>
                    <a:pt x="42" y="50"/>
                  </a:lnTo>
                  <a:lnTo>
                    <a:pt x="45" y="48"/>
                  </a:lnTo>
                  <a:lnTo>
                    <a:pt x="40" y="45"/>
                  </a:lnTo>
                  <a:lnTo>
                    <a:pt x="35" y="40"/>
                  </a:lnTo>
                  <a:lnTo>
                    <a:pt x="30" y="33"/>
                  </a:lnTo>
                  <a:lnTo>
                    <a:pt x="28" y="26"/>
                  </a:lnTo>
                  <a:lnTo>
                    <a:pt x="32" y="26"/>
                  </a:lnTo>
                  <a:lnTo>
                    <a:pt x="35" y="26"/>
                  </a:lnTo>
                  <a:lnTo>
                    <a:pt x="35" y="23"/>
                  </a:lnTo>
                  <a:lnTo>
                    <a:pt x="35" y="21"/>
                  </a:lnTo>
                  <a:lnTo>
                    <a:pt x="32" y="20"/>
                  </a:lnTo>
                  <a:lnTo>
                    <a:pt x="30" y="20"/>
                  </a:lnTo>
                  <a:lnTo>
                    <a:pt x="25" y="20"/>
                  </a:lnTo>
                  <a:lnTo>
                    <a:pt x="23" y="21"/>
                  </a:lnTo>
                  <a:lnTo>
                    <a:pt x="22" y="16"/>
                  </a:lnTo>
                  <a:lnTo>
                    <a:pt x="20" y="11"/>
                  </a:lnTo>
                  <a:lnTo>
                    <a:pt x="18" y="15"/>
                  </a:lnTo>
                  <a:lnTo>
                    <a:pt x="17" y="20"/>
                  </a:lnTo>
                  <a:lnTo>
                    <a:pt x="13" y="18"/>
                  </a:lnTo>
                  <a:lnTo>
                    <a:pt x="10" y="16"/>
                  </a:lnTo>
                  <a:lnTo>
                    <a:pt x="10" y="11"/>
                  </a:lnTo>
                  <a:lnTo>
                    <a:pt x="8" y="6"/>
                  </a:lnTo>
                  <a:lnTo>
                    <a:pt x="6" y="8"/>
                  </a:lnTo>
                  <a:lnTo>
                    <a:pt x="3" y="8"/>
                  </a:lnTo>
                  <a:lnTo>
                    <a:pt x="6" y="5"/>
                  </a:lnTo>
                  <a:lnTo>
                    <a:pt x="8" y="0"/>
                  </a:lnTo>
                  <a:lnTo>
                    <a:pt x="5" y="0"/>
                  </a:lnTo>
                  <a:lnTo>
                    <a:pt x="1" y="0"/>
                  </a:lnTo>
                  <a:close/>
                </a:path>
              </a:pathLst>
            </a:custGeom>
            <a:solidFill>
              <a:srgbClr val="1F1A17"/>
            </a:solidFill>
            <a:ln w="9525">
              <a:noFill/>
              <a:round/>
              <a:headEnd/>
              <a:tailEnd/>
            </a:ln>
          </p:spPr>
          <p:txBody>
            <a:bodyPr/>
            <a:lstStyle/>
            <a:p>
              <a:endParaRPr lang="en-US"/>
            </a:p>
          </p:txBody>
        </p:sp>
        <p:sp>
          <p:nvSpPr>
            <p:cNvPr id="5903" name="Freeform 1807"/>
            <p:cNvSpPr>
              <a:spLocks/>
            </p:cNvSpPr>
            <p:nvPr/>
          </p:nvSpPr>
          <p:spPr bwMode="auto">
            <a:xfrm>
              <a:off x="1467" y="2900"/>
              <a:ext cx="21" cy="49"/>
            </a:xfrm>
            <a:custGeom>
              <a:avLst/>
              <a:gdLst/>
              <a:ahLst/>
              <a:cxnLst>
                <a:cxn ang="0">
                  <a:pos x="6" y="2"/>
                </a:cxn>
                <a:cxn ang="0">
                  <a:pos x="6" y="2"/>
                </a:cxn>
                <a:cxn ang="0">
                  <a:pos x="5" y="0"/>
                </a:cxn>
                <a:cxn ang="0">
                  <a:pos x="1" y="0"/>
                </a:cxn>
                <a:cxn ang="0">
                  <a:pos x="0" y="4"/>
                </a:cxn>
                <a:cxn ang="0">
                  <a:pos x="1" y="10"/>
                </a:cxn>
                <a:cxn ang="0">
                  <a:pos x="3" y="14"/>
                </a:cxn>
                <a:cxn ang="0">
                  <a:pos x="6" y="14"/>
                </a:cxn>
                <a:cxn ang="0">
                  <a:pos x="10" y="17"/>
                </a:cxn>
                <a:cxn ang="0">
                  <a:pos x="11" y="25"/>
                </a:cxn>
                <a:cxn ang="0">
                  <a:pos x="13" y="30"/>
                </a:cxn>
                <a:cxn ang="0">
                  <a:pos x="11" y="34"/>
                </a:cxn>
                <a:cxn ang="0">
                  <a:pos x="10" y="40"/>
                </a:cxn>
                <a:cxn ang="0">
                  <a:pos x="13" y="47"/>
                </a:cxn>
                <a:cxn ang="0">
                  <a:pos x="15" y="49"/>
                </a:cxn>
                <a:cxn ang="0">
                  <a:pos x="21" y="32"/>
                </a:cxn>
                <a:cxn ang="0">
                  <a:pos x="16" y="35"/>
                </a:cxn>
                <a:cxn ang="0">
                  <a:pos x="18" y="29"/>
                </a:cxn>
                <a:cxn ang="0">
                  <a:pos x="15" y="32"/>
                </a:cxn>
                <a:cxn ang="0">
                  <a:pos x="13" y="27"/>
                </a:cxn>
                <a:cxn ang="0">
                  <a:pos x="15" y="22"/>
                </a:cxn>
                <a:cxn ang="0">
                  <a:pos x="16" y="20"/>
                </a:cxn>
                <a:cxn ang="0">
                  <a:pos x="18" y="17"/>
                </a:cxn>
                <a:cxn ang="0">
                  <a:pos x="18" y="12"/>
                </a:cxn>
                <a:cxn ang="0">
                  <a:pos x="16" y="10"/>
                </a:cxn>
                <a:cxn ang="0">
                  <a:pos x="10" y="9"/>
                </a:cxn>
                <a:cxn ang="0">
                  <a:pos x="8" y="9"/>
                </a:cxn>
                <a:cxn ang="0">
                  <a:pos x="6" y="2"/>
                </a:cxn>
              </a:cxnLst>
              <a:rect l="0" t="0" r="r" b="b"/>
              <a:pathLst>
                <a:path w="21" h="49">
                  <a:moveTo>
                    <a:pt x="6" y="2"/>
                  </a:moveTo>
                  <a:lnTo>
                    <a:pt x="6" y="2"/>
                  </a:lnTo>
                  <a:lnTo>
                    <a:pt x="5" y="0"/>
                  </a:lnTo>
                  <a:lnTo>
                    <a:pt x="1" y="0"/>
                  </a:lnTo>
                  <a:lnTo>
                    <a:pt x="0" y="4"/>
                  </a:lnTo>
                  <a:lnTo>
                    <a:pt x="1" y="10"/>
                  </a:lnTo>
                  <a:lnTo>
                    <a:pt x="3" y="14"/>
                  </a:lnTo>
                  <a:lnTo>
                    <a:pt x="6" y="14"/>
                  </a:lnTo>
                  <a:lnTo>
                    <a:pt x="10" y="17"/>
                  </a:lnTo>
                  <a:lnTo>
                    <a:pt x="11" y="25"/>
                  </a:lnTo>
                  <a:lnTo>
                    <a:pt x="13" y="30"/>
                  </a:lnTo>
                  <a:lnTo>
                    <a:pt x="11" y="34"/>
                  </a:lnTo>
                  <a:lnTo>
                    <a:pt x="10" y="40"/>
                  </a:lnTo>
                  <a:lnTo>
                    <a:pt x="13" y="47"/>
                  </a:lnTo>
                  <a:lnTo>
                    <a:pt x="15" y="49"/>
                  </a:lnTo>
                  <a:lnTo>
                    <a:pt x="21" y="32"/>
                  </a:lnTo>
                  <a:lnTo>
                    <a:pt x="16" y="35"/>
                  </a:lnTo>
                  <a:lnTo>
                    <a:pt x="18" y="29"/>
                  </a:lnTo>
                  <a:lnTo>
                    <a:pt x="15" y="32"/>
                  </a:lnTo>
                  <a:lnTo>
                    <a:pt x="13" y="27"/>
                  </a:lnTo>
                  <a:lnTo>
                    <a:pt x="15" y="22"/>
                  </a:lnTo>
                  <a:lnTo>
                    <a:pt x="16" y="20"/>
                  </a:lnTo>
                  <a:lnTo>
                    <a:pt x="18" y="17"/>
                  </a:lnTo>
                  <a:lnTo>
                    <a:pt x="18" y="12"/>
                  </a:lnTo>
                  <a:lnTo>
                    <a:pt x="16" y="10"/>
                  </a:lnTo>
                  <a:lnTo>
                    <a:pt x="10" y="9"/>
                  </a:lnTo>
                  <a:lnTo>
                    <a:pt x="8" y="9"/>
                  </a:lnTo>
                  <a:lnTo>
                    <a:pt x="6" y="2"/>
                  </a:lnTo>
                  <a:close/>
                </a:path>
              </a:pathLst>
            </a:custGeom>
            <a:solidFill>
              <a:srgbClr val="1F1A17"/>
            </a:solidFill>
            <a:ln w="9525">
              <a:noFill/>
              <a:round/>
              <a:headEnd/>
              <a:tailEnd/>
            </a:ln>
          </p:spPr>
          <p:txBody>
            <a:bodyPr/>
            <a:lstStyle/>
            <a:p>
              <a:endParaRPr lang="en-US"/>
            </a:p>
          </p:txBody>
        </p:sp>
        <p:sp>
          <p:nvSpPr>
            <p:cNvPr id="5904" name="Freeform 1808"/>
            <p:cNvSpPr>
              <a:spLocks/>
            </p:cNvSpPr>
            <p:nvPr/>
          </p:nvSpPr>
          <p:spPr bwMode="auto">
            <a:xfrm>
              <a:off x="1483" y="2875"/>
              <a:ext cx="49" cy="104"/>
            </a:xfrm>
            <a:custGeom>
              <a:avLst/>
              <a:gdLst/>
              <a:ahLst/>
              <a:cxnLst>
                <a:cxn ang="0">
                  <a:pos x="4" y="30"/>
                </a:cxn>
                <a:cxn ang="0">
                  <a:pos x="9" y="39"/>
                </a:cxn>
                <a:cxn ang="0">
                  <a:pos x="14" y="50"/>
                </a:cxn>
                <a:cxn ang="0">
                  <a:pos x="14" y="45"/>
                </a:cxn>
                <a:cxn ang="0">
                  <a:pos x="19" y="39"/>
                </a:cxn>
                <a:cxn ang="0">
                  <a:pos x="22" y="34"/>
                </a:cxn>
                <a:cxn ang="0">
                  <a:pos x="25" y="19"/>
                </a:cxn>
                <a:cxn ang="0">
                  <a:pos x="35" y="7"/>
                </a:cxn>
                <a:cxn ang="0">
                  <a:pos x="40" y="0"/>
                </a:cxn>
                <a:cxn ang="0">
                  <a:pos x="39" y="10"/>
                </a:cxn>
                <a:cxn ang="0">
                  <a:pos x="49" y="10"/>
                </a:cxn>
                <a:cxn ang="0">
                  <a:pos x="37" y="15"/>
                </a:cxn>
                <a:cxn ang="0">
                  <a:pos x="34" y="22"/>
                </a:cxn>
                <a:cxn ang="0">
                  <a:pos x="34" y="29"/>
                </a:cxn>
                <a:cxn ang="0">
                  <a:pos x="35" y="37"/>
                </a:cxn>
                <a:cxn ang="0">
                  <a:pos x="40" y="37"/>
                </a:cxn>
                <a:cxn ang="0">
                  <a:pos x="30" y="44"/>
                </a:cxn>
                <a:cxn ang="0">
                  <a:pos x="39" y="52"/>
                </a:cxn>
                <a:cxn ang="0">
                  <a:pos x="35" y="59"/>
                </a:cxn>
                <a:cxn ang="0">
                  <a:pos x="29" y="67"/>
                </a:cxn>
                <a:cxn ang="0">
                  <a:pos x="25" y="80"/>
                </a:cxn>
                <a:cxn ang="0">
                  <a:pos x="34" y="82"/>
                </a:cxn>
                <a:cxn ang="0">
                  <a:pos x="22" y="89"/>
                </a:cxn>
                <a:cxn ang="0">
                  <a:pos x="17" y="95"/>
                </a:cxn>
                <a:cxn ang="0">
                  <a:pos x="12" y="102"/>
                </a:cxn>
                <a:cxn ang="0">
                  <a:pos x="4" y="99"/>
                </a:cxn>
                <a:cxn ang="0">
                  <a:pos x="4" y="94"/>
                </a:cxn>
                <a:cxn ang="0">
                  <a:pos x="4" y="85"/>
                </a:cxn>
                <a:cxn ang="0">
                  <a:pos x="2" y="75"/>
                </a:cxn>
                <a:cxn ang="0">
                  <a:pos x="5" y="75"/>
                </a:cxn>
                <a:cxn ang="0">
                  <a:pos x="9" y="72"/>
                </a:cxn>
                <a:cxn ang="0">
                  <a:pos x="9" y="52"/>
                </a:cxn>
                <a:cxn ang="0">
                  <a:pos x="4" y="40"/>
                </a:cxn>
              </a:cxnLst>
              <a:rect l="0" t="0" r="r" b="b"/>
              <a:pathLst>
                <a:path w="49" h="104">
                  <a:moveTo>
                    <a:pt x="0" y="32"/>
                  </a:moveTo>
                  <a:lnTo>
                    <a:pt x="4" y="30"/>
                  </a:lnTo>
                  <a:lnTo>
                    <a:pt x="5" y="32"/>
                  </a:lnTo>
                  <a:lnTo>
                    <a:pt x="9" y="39"/>
                  </a:lnTo>
                  <a:lnTo>
                    <a:pt x="12" y="47"/>
                  </a:lnTo>
                  <a:lnTo>
                    <a:pt x="14" y="50"/>
                  </a:lnTo>
                  <a:lnTo>
                    <a:pt x="15" y="52"/>
                  </a:lnTo>
                  <a:lnTo>
                    <a:pt x="14" y="45"/>
                  </a:lnTo>
                  <a:lnTo>
                    <a:pt x="15" y="40"/>
                  </a:lnTo>
                  <a:lnTo>
                    <a:pt x="19" y="39"/>
                  </a:lnTo>
                  <a:lnTo>
                    <a:pt x="20" y="37"/>
                  </a:lnTo>
                  <a:lnTo>
                    <a:pt x="22" y="34"/>
                  </a:lnTo>
                  <a:lnTo>
                    <a:pt x="22" y="29"/>
                  </a:lnTo>
                  <a:lnTo>
                    <a:pt x="25" y="19"/>
                  </a:lnTo>
                  <a:lnTo>
                    <a:pt x="29" y="17"/>
                  </a:lnTo>
                  <a:lnTo>
                    <a:pt x="35" y="7"/>
                  </a:lnTo>
                  <a:lnTo>
                    <a:pt x="39" y="2"/>
                  </a:lnTo>
                  <a:lnTo>
                    <a:pt x="40" y="0"/>
                  </a:lnTo>
                  <a:lnTo>
                    <a:pt x="40" y="7"/>
                  </a:lnTo>
                  <a:lnTo>
                    <a:pt x="39" y="10"/>
                  </a:lnTo>
                  <a:lnTo>
                    <a:pt x="44" y="10"/>
                  </a:lnTo>
                  <a:lnTo>
                    <a:pt x="49" y="10"/>
                  </a:lnTo>
                  <a:lnTo>
                    <a:pt x="42" y="14"/>
                  </a:lnTo>
                  <a:lnTo>
                    <a:pt x="37" y="15"/>
                  </a:lnTo>
                  <a:lnTo>
                    <a:pt x="35" y="17"/>
                  </a:lnTo>
                  <a:lnTo>
                    <a:pt x="34" y="22"/>
                  </a:lnTo>
                  <a:lnTo>
                    <a:pt x="34" y="27"/>
                  </a:lnTo>
                  <a:lnTo>
                    <a:pt x="34" y="29"/>
                  </a:lnTo>
                  <a:lnTo>
                    <a:pt x="34" y="34"/>
                  </a:lnTo>
                  <a:lnTo>
                    <a:pt x="35" y="37"/>
                  </a:lnTo>
                  <a:lnTo>
                    <a:pt x="39" y="39"/>
                  </a:lnTo>
                  <a:lnTo>
                    <a:pt x="40" y="37"/>
                  </a:lnTo>
                  <a:lnTo>
                    <a:pt x="40" y="42"/>
                  </a:lnTo>
                  <a:lnTo>
                    <a:pt x="30" y="44"/>
                  </a:lnTo>
                  <a:lnTo>
                    <a:pt x="42" y="49"/>
                  </a:lnTo>
                  <a:lnTo>
                    <a:pt x="39" y="52"/>
                  </a:lnTo>
                  <a:lnTo>
                    <a:pt x="32" y="50"/>
                  </a:lnTo>
                  <a:lnTo>
                    <a:pt x="35" y="59"/>
                  </a:lnTo>
                  <a:lnTo>
                    <a:pt x="30" y="60"/>
                  </a:lnTo>
                  <a:lnTo>
                    <a:pt x="29" y="67"/>
                  </a:lnTo>
                  <a:lnTo>
                    <a:pt x="27" y="75"/>
                  </a:lnTo>
                  <a:lnTo>
                    <a:pt x="25" y="80"/>
                  </a:lnTo>
                  <a:lnTo>
                    <a:pt x="24" y="84"/>
                  </a:lnTo>
                  <a:lnTo>
                    <a:pt x="34" y="82"/>
                  </a:lnTo>
                  <a:lnTo>
                    <a:pt x="25" y="87"/>
                  </a:lnTo>
                  <a:lnTo>
                    <a:pt x="22" y="89"/>
                  </a:lnTo>
                  <a:lnTo>
                    <a:pt x="19" y="92"/>
                  </a:lnTo>
                  <a:lnTo>
                    <a:pt x="17" y="95"/>
                  </a:lnTo>
                  <a:lnTo>
                    <a:pt x="15" y="99"/>
                  </a:lnTo>
                  <a:lnTo>
                    <a:pt x="12" y="102"/>
                  </a:lnTo>
                  <a:lnTo>
                    <a:pt x="10" y="104"/>
                  </a:lnTo>
                  <a:lnTo>
                    <a:pt x="4" y="99"/>
                  </a:lnTo>
                  <a:lnTo>
                    <a:pt x="0" y="94"/>
                  </a:lnTo>
                  <a:lnTo>
                    <a:pt x="4" y="94"/>
                  </a:lnTo>
                  <a:lnTo>
                    <a:pt x="7" y="90"/>
                  </a:lnTo>
                  <a:lnTo>
                    <a:pt x="4" y="85"/>
                  </a:lnTo>
                  <a:lnTo>
                    <a:pt x="2" y="84"/>
                  </a:lnTo>
                  <a:lnTo>
                    <a:pt x="2" y="75"/>
                  </a:lnTo>
                  <a:lnTo>
                    <a:pt x="2" y="75"/>
                  </a:lnTo>
                  <a:lnTo>
                    <a:pt x="5" y="75"/>
                  </a:lnTo>
                  <a:lnTo>
                    <a:pt x="7" y="75"/>
                  </a:lnTo>
                  <a:lnTo>
                    <a:pt x="9" y="72"/>
                  </a:lnTo>
                  <a:lnTo>
                    <a:pt x="9" y="60"/>
                  </a:lnTo>
                  <a:lnTo>
                    <a:pt x="9" y="52"/>
                  </a:lnTo>
                  <a:lnTo>
                    <a:pt x="4" y="50"/>
                  </a:lnTo>
                  <a:lnTo>
                    <a:pt x="4" y="40"/>
                  </a:lnTo>
                  <a:lnTo>
                    <a:pt x="0" y="32"/>
                  </a:lnTo>
                  <a:close/>
                </a:path>
              </a:pathLst>
            </a:custGeom>
            <a:solidFill>
              <a:srgbClr val="1F1A17"/>
            </a:solidFill>
            <a:ln w="9525">
              <a:noFill/>
              <a:round/>
              <a:headEnd/>
              <a:tailEnd/>
            </a:ln>
          </p:spPr>
          <p:txBody>
            <a:bodyPr/>
            <a:lstStyle/>
            <a:p>
              <a:endParaRPr lang="en-US"/>
            </a:p>
          </p:txBody>
        </p:sp>
        <p:sp>
          <p:nvSpPr>
            <p:cNvPr id="5905" name="Freeform 1809"/>
            <p:cNvSpPr>
              <a:spLocks/>
            </p:cNvSpPr>
            <p:nvPr/>
          </p:nvSpPr>
          <p:spPr bwMode="auto">
            <a:xfrm>
              <a:off x="1376" y="2934"/>
              <a:ext cx="94" cy="88"/>
            </a:xfrm>
            <a:custGeom>
              <a:avLst/>
              <a:gdLst/>
              <a:ahLst/>
              <a:cxnLst>
                <a:cxn ang="0">
                  <a:pos x="2" y="0"/>
                </a:cxn>
                <a:cxn ang="0">
                  <a:pos x="12" y="11"/>
                </a:cxn>
                <a:cxn ang="0">
                  <a:pos x="27" y="28"/>
                </a:cxn>
                <a:cxn ang="0">
                  <a:pos x="47" y="48"/>
                </a:cxn>
                <a:cxn ang="0">
                  <a:pos x="62" y="62"/>
                </a:cxn>
                <a:cxn ang="0">
                  <a:pos x="71" y="67"/>
                </a:cxn>
                <a:cxn ang="0">
                  <a:pos x="79" y="72"/>
                </a:cxn>
                <a:cxn ang="0">
                  <a:pos x="86" y="73"/>
                </a:cxn>
                <a:cxn ang="0">
                  <a:pos x="92" y="73"/>
                </a:cxn>
                <a:cxn ang="0">
                  <a:pos x="94" y="77"/>
                </a:cxn>
                <a:cxn ang="0">
                  <a:pos x="92" y="80"/>
                </a:cxn>
                <a:cxn ang="0">
                  <a:pos x="91" y="83"/>
                </a:cxn>
                <a:cxn ang="0">
                  <a:pos x="89" y="85"/>
                </a:cxn>
                <a:cxn ang="0">
                  <a:pos x="84" y="87"/>
                </a:cxn>
                <a:cxn ang="0">
                  <a:pos x="79" y="88"/>
                </a:cxn>
                <a:cxn ang="0">
                  <a:pos x="67" y="88"/>
                </a:cxn>
                <a:cxn ang="0">
                  <a:pos x="59" y="85"/>
                </a:cxn>
                <a:cxn ang="0">
                  <a:pos x="54" y="80"/>
                </a:cxn>
                <a:cxn ang="0">
                  <a:pos x="52" y="78"/>
                </a:cxn>
                <a:cxn ang="0">
                  <a:pos x="56" y="77"/>
                </a:cxn>
                <a:cxn ang="0">
                  <a:pos x="57" y="75"/>
                </a:cxn>
                <a:cxn ang="0">
                  <a:pos x="57" y="73"/>
                </a:cxn>
                <a:cxn ang="0">
                  <a:pos x="54" y="70"/>
                </a:cxn>
                <a:cxn ang="0">
                  <a:pos x="46" y="68"/>
                </a:cxn>
                <a:cxn ang="0">
                  <a:pos x="41" y="65"/>
                </a:cxn>
                <a:cxn ang="0">
                  <a:pos x="42" y="62"/>
                </a:cxn>
                <a:cxn ang="0">
                  <a:pos x="44" y="58"/>
                </a:cxn>
                <a:cxn ang="0">
                  <a:pos x="41" y="60"/>
                </a:cxn>
                <a:cxn ang="0">
                  <a:pos x="36" y="62"/>
                </a:cxn>
                <a:cxn ang="0">
                  <a:pos x="37" y="55"/>
                </a:cxn>
                <a:cxn ang="0">
                  <a:pos x="39" y="50"/>
                </a:cxn>
                <a:cxn ang="0">
                  <a:pos x="34" y="53"/>
                </a:cxn>
                <a:cxn ang="0">
                  <a:pos x="31" y="58"/>
                </a:cxn>
                <a:cxn ang="0">
                  <a:pos x="29" y="55"/>
                </a:cxn>
                <a:cxn ang="0">
                  <a:pos x="25" y="53"/>
                </a:cxn>
                <a:cxn ang="0">
                  <a:pos x="27" y="50"/>
                </a:cxn>
                <a:cxn ang="0">
                  <a:pos x="27" y="46"/>
                </a:cxn>
                <a:cxn ang="0">
                  <a:pos x="25" y="46"/>
                </a:cxn>
                <a:cxn ang="0">
                  <a:pos x="22" y="46"/>
                </a:cxn>
                <a:cxn ang="0">
                  <a:pos x="22" y="43"/>
                </a:cxn>
                <a:cxn ang="0">
                  <a:pos x="20" y="40"/>
                </a:cxn>
                <a:cxn ang="0">
                  <a:pos x="24" y="36"/>
                </a:cxn>
                <a:cxn ang="0">
                  <a:pos x="24" y="35"/>
                </a:cxn>
                <a:cxn ang="0">
                  <a:pos x="19" y="35"/>
                </a:cxn>
                <a:cxn ang="0">
                  <a:pos x="15" y="38"/>
                </a:cxn>
                <a:cxn ang="0">
                  <a:pos x="14" y="33"/>
                </a:cxn>
                <a:cxn ang="0">
                  <a:pos x="12" y="28"/>
                </a:cxn>
                <a:cxn ang="0">
                  <a:pos x="14" y="23"/>
                </a:cxn>
                <a:cxn ang="0">
                  <a:pos x="14" y="18"/>
                </a:cxn>
                <a:cxn ang="0">
                  <a:pos x="9" y="20"/>
                </a:cxn>
                <a:cxn ang="0">
                  <a:pos x="5" y="20"/>
                </a:cxn>
                <a:cxn ang="0">
                  <a:pos x="5" y="18"/>
                </a:cxn>
                <a:cxn ang="0">
                  <a:pos x="7" y="15"/>
                </a:cxn>
                <a:cxn ang="0">
                  <a:pos x="4" y="13"/>
                </a:cxn>
                <a:cxn ang="0">
                  <a:pos x="0" y="13"/>
                </a:cxn>
                <a:cxn ang="0">
                  <a:pos x="2" y="6"/>
                </a:cxn>
                <a:cxn ang="0">
                  <a:pos x="2" y="0"/>
                </a:cxn>
              </a:cxnLst>
              <a:rect l="0" t="0" r="r" b="b"/>
              <a:pathLst>
                <a:path w="94" h="88">
                  <a:moveTo>
                    <a:pt x="2" y="0"/>
                  </a:moveTo>
                  <a:lnTo>
                    <a:pt x="12" y="11"/>
                  </a:lnTo>
                  <a:lnTo>
                    <a:pt x="27" y="28"/>
                  </a:lnTo>
                  <a:lnTo>
                    <a:pt x="47" y="48"/>
                  </a:lnTo>
                  <a:lnTo>
                    <a:pt x="62" y="62"/>
                  </a:lnTo>
                  <a:lnTo>
                    <a:pt x="71" y="67"/>
                  </a:lnTo>
                  <a:lnTo>
                    <a:pt x="79" y="72"/>
                  </a:lnTo>
                  <a:lnTo>
                    <a:pt x="86" y="73"/>
                  </a:lnTo>
                  <a:lnTo>
                    <a:pt x="92" y="73"/>
                  </a:lnTo>
                  <a:lnTo>
                    <a:pt x="94" y="77"/>
                  </a:lnTo>
                  <a:lnTo>
                    <a:pt x="92" y="80"/>
                  </a:lnTo>
                  <a:lnTo>
                    <a:pt x="91" y="83"/>
                  </a:lnTo>
                  <a:lnTo>
                    <a:pt x="89" y="85"/>
                  </a:lnTo>
                  <a:lnTo>
                    <a:pt x="84" y="87"/>
                  </a:lnTo>
                  <a:lnTo>
                    <a:pt x="79" y="88"/>
                  </a:lnTo>
                  <a:lnTo>
                    <a:pt x="67" y="88"/>
                  </a:lnTo>
                  <a:lnTo>
                    <a:pt x="59" y="85"/>
                  </a:lnTo>
                  <a:lnTo>
                    <a:pt x="54" y="80"/>
                  </a:lnTo>
                  <a:lnTo>
                    <a:pt x="52" y="78"/>
                  </a:lnTo>
                  <a:lnTo>
                    <a:pt x="56" y="77"/>
                  </a:lnTo>
                  <a:lnTo>
                    <a:pt x="57" y="75"/>
                  </a:lnTo>
                  <a:lnTo>
                    <a:pt x="57" y="73"/>
                  </a:lnTo>
                  <a:lnTo>
                    <a:pt x="54" y="70"/>
                  </a:lnTo>
                  <a:lnTo>
                    <a:pt x="46" y="68"/>
                  </a:lnTo>
                  <a:lnTo>
                    <a:pt x="41" y="65"/>
                  </a:lnTo>
                  <a:lnTo>
                    <a:pt x="42" y="62"/>
                  </a:lnTo>
                  <a:lnTo>
                    <a:pt x="44" y="58"/>
                  </a:lnTo>
                  <a:lnTo>
                    <a:pt x="41" y="60"/>
                  </a:lnTo>
                  <a:lnTo>
                    <a:pt x="36" y="62"/>
                  </a:lnTo>
                  <a:lnTo>
                    <a:pt x="37" y="55"/>
                  </a:lnTo>
                  <a:lnTo>
                    <a:pt x="39" y="50"/>
                  </a:lnTo>
                  <a:lnTo>
                    <a:pt x="34" y="53"/>
                  </a:lnTo>
                  <a:lnTo>
                    <a:pt x="31" y="58"/>
                  </a:lnTo>
                  <a:lnTo>
                    <a:pt x="29" y="55"/>
                  </a:lnTo>
                  <a:lnTo>
                    <a:pt x="25" y="53"/>
                  </a:lnTo>
                  <a:lnTo>
                    <a:pt x="27" y="50"/>
                  </a:lnTo>
                  <a:lnTo>
                    <a:pt x="27" y="46"/>
                  </a:lnTo>
                  <a:lnTo>
                    <a:pt x="25" y="46"/>
                  </a:lnTo>
                  <a:lnTo>
                    <a:pt x="22" y="46"/>
                  </a:lnTo>
                  <a:lnTo>
                    <a:pt x="22" y="43"/>
                  </a:lnTo>
                  <a:lnTo>
                    <a:pt x="20" y="40"/>
                  </a:lnTo>
                  <a:lnTo>
                    <a:pt x="24" y="36"/>
                  </a:lnTo>
                  <a:lnTo>
                    <a:pt x="24" y="35"/>
                  </a:lnTo>
                  <a:lnTo>
                    <a:pt x="19" y="35"/>
                  </a:lnTo>
                  <a:lnTo>
                    <a:pt x="15" y="38"/>
                  </a:lnTo>
                  <a:lnTo>
                    <a:pt x="14" y="33"/>
                  </a:lnTo>
                  <a:lnTo>
                    <a:pt x="12" y="28"/>
                  </a:lnTo>
                  <a:lnTo>
                    <a:pt x="14" y="23"/>
                  </a:lnTo>
                  <a:lnTo>
                    <a:pt x="14" y="18"/>
                  </a:lnTo>
                  <a:lnTo>
                    <a:pt x="9" y="20"/>
                  </a:lnTo>
                  <a:lnTo>
                    <a:pt x="5" y="20"/>
                  </a:lnTo>
                  <a:lnTo>
                    <a:pt x="5" y="18"/>
                  </a:lnTo>
                  <a:lnTo>
                    <a:pt x="7" y="15"/>
                  </a:lnTo>
                  <a:lnTo>
                    <a:pt x="4" y="13"/>
                  </a:lnTo>
                  <a:lnTo>
                    <a:pt x="0" y="13"/>
                  </a:lnTo>
                  <a:lnTo>
                    <a:pt x="2" y="6"/>
                  </a:lnTo>
                  <a:lnTo>
                    <a:pt x="2" y="0"/>
                  </a:lnTo>
                  <a:close/>
                </a:path>
              </a:pathLst>
            </a:custGeom>
            <a:solidFill>
              <a:srgbClr val="1F1A17"/>
            </a:solidFill>
            <a:ln w="9525">
              <a:noFill/>
              <a:round/>
              <a:headEnd/>
              <a:tailEnd/>
            </a:ln>
          </p:spPr>
          <p:txBody>
            <a:bodyPr/>
            <a:lstStyle/>
            <a:p>
              <a:endParaRPr lang="en-US"/>
            </a:p>
          </p:txBody>
        </p:sp>
        <p:sp>
          <p:nvSpPr>
            <p:cNvPr id="5906" name="Freeform 1810"/>
            <p:cNvSpPr>
              <a:spLocks/>
            </p:cNvSpPr>
            <p:nvPr/>
          </p:nvSpPr>
          <p:spPr bwMode="auto">
            <a:xfrm>
              <a:off x="1375" y="2967"/>
              <a:ext cx="43" cy="55"/>
            </a:xfrm>
            <a:custGeom>
              <a:avLst/>
              <a:gdLst/>
              <a:ahLst/>
              <a:cxnLst>
                <a:cxn ang="0">
                  <a:pos x="0" y="0"/>
                </a:cxn>
                <a:cxn ang="0">
                  <a:pos x="1" y="0"/>
                </a:cxn>
                <a:cxn ang="0">
                  <a:pos x="5" y="2"/>
                </a:cxn>
                <a:cxn ang="0">
                  <a:pos x="8" y="3"/>
                </a:cxn>
                <a:cxn ang="0">
                  <a:pos x="10" y="5"/>
                </a:cxn>
                <a:cxn ang="0">
                  <a:pos x="6" y="10"/>
                </a:cxn>
                <a:cxn ang="0">
                  <a:pos x="10" y="8"/>
                </a:cxn>
                <a:cxn ang="0">
                  <a:pos x="13" y="10"/>
                </a:cxn>
                <a:cxn ang="0">
                  <a:pos x="18" y="13"/>
                </a:cxn>
                <a:cxn ang="0">
                  <a:pos x="20" y="15"/>
                </a:cxn>
                <a:cxn ang="0">
                  <a:pos x="15" y="19"/>
                </a:cxn>
                <a:cxn ang="0">
                  <a:pos x="20" y="22"/>
                </a:cxn>
                <a:cxn ang="0">
                  <a:pos x="23" y="24"/>
                </a:cxn>
                <a:cxn ang="0">
                  <a:pos x="28" y="27"/>
                </a:cxn>
                <a:cxn ang="0">
                  <a:pos x="30" y="29"/>
                </a:cxn>
                <a:cxn ang="0">
                  <a:pos x="32" y="30"/>
                </a:cxn>
                <a:cxn ang="0">
                  <a:pos x="30" y="32"/>
                </a:cxn>
                <a:cxn ang="0">
                  <a:pos x="30" y="35"/>
                </a:cxn>
                <a:cxn ang="0">
                  <a:pos x="32" y="42"/>
                </a:cxn>
                <a:cxn ang="0">
                  <a:pos x="33" y="45"/>
                </a:cxn>
                <a:cxn ang="0">
                  <a:pos x="43" y="45"/>
                </a:cxn>
                <a:cxn ang="0">
                  <a:pos x="43" y="54"/>
                </a:cxn>
                <a:cxn ang="0">
                  <a:pos x="40" y="50"/>
                </a:cxn>
                <a:cxn ang="0">
                  <a:pos x="33" y="50"/>
                </a:cxn>
                <a:cxn ang="0">
                  <a:pos x="30" y="54"/>
                </a:cxn>
                <a:cxn ang="0">
                  <a:pos x="26" y="55"/>
                </a:cxn>
                <a:cxn ang="0">
                  <a:pos x="21" y="50"/>
                </a:cxn>
                <a:cxn ang="0">
                  <a:pos x="25" y="47"/>
                </a:cxn>
                <a:cxn ang="0">
                  <a:pos x="25" y="40"/>
                </a:cxn>
                <a:cxn ang="0">
                  <a:pos x="21" y="37"/>
                </a:cxn>
                <a:cxn ang="0">
                  <a:pos x="16" y="35"/>
                </a:cxn>
                <a:cxn ang="0">
                  <a:pos x="16" y="30"/>
                </a:cxn>
                <a:cxn ang="0">
                  <a:pos x="15" y="32"/>
                </a:cxn>
                <a:cxn ang="0">
                  <a:pos x="11" y="32"/>
                </a:cxn>
                <a:cxn ang="0">
                  <a:pos x="10" y="30"/>
                </a:cxn>
                <a:cxn ang="0">
                  <a:pos x="8" y="29"/>
                </a:cxn>
                <a:cxn ang="0">
                  <a:pos x="11" y="29"/>
                </a:cxn>
                <a:cxn ang="0">
                  <a:pos x="11" y="24"/>
                </a:cxn>
                <a:cxn ang="0">
                  <a:pos x="8" y="22"/>
                </a:cxn>
                <a:cxn ang="0">
                  <a:pos x="6" y="22"/>
                </a:cxn>
                <a:cxn ang="0">
                  <a:pos x="1" y="20"/>
                </a:cxn>
                <a:cxn ang="0">
                  <a:pos x="3" y="15"/>
                </a:cxn>
                <a:cxn ang="0">
                  <a:pos x="1" y="8"/>
                </a:cxn>
                <a:cxn ang="0">
                  <a:pos x="3" y="7"/>
                </a:cxn>
                <a:cxn ang="0">
                  <a:pos x="0" y="0"/>
                </a:cxn>
              </a:cxnLst>
              <a:rect l="0" t="0" r="r" b="b"/>
              <a:pathLst>
                <a:path w="43" h="55">
                  <a:moveTo>
                    <a:pt x="0" y="0"/>
                  </a:moveTo>
                  <a:lnTo>
                    <a:pt x="1" y="0"/>
                  </a:lnTo>
                  <a:lnTo>
                    <a:pt x="5" y="2"/>
                  </a:lnTo>
                  <a:lnTo>
                    <a:pt x="8" y="3"/>
                  </a:lnTo>
                  <a:lnTo>
                    <a:pt x="10" y="5"/>
                  </a:lnTo>
                  <a:lnTo>
                    <a:pt x="6" y="10"/>
                  </a:lnTo>
                  <a:lnTo>
                    <a:pt x="10" y="8"/>
                  </a:lnTo>
                  <a:lnTo>
                    <a:pt x="13" y="10"/>
                  </a:lnTo>
                  <a:lnTo>
                    <a:pt x="18" y="13"/>
                  </a:lnTo>
                  <a:lnTo>
                    <a:pt x="20" y="15"/>
                  </a:lnTo>
                  <a:lnTo>
                    <a:pt x="15" y="19"/>
                  </a:lnTo>
                  <a:lnTo>
                    <a:pt x="20" y="22"/>
                  </a:lnTo>
                  <a:lnTo>
                    <a:pt x="23" y="24"/>
                  </a:lnTo>
                  <a:lnTo>
                    <a:pt x="28" y="27"/>
                  </a:lnTo>
                  <a:lnTo>
                    <a:pt x="30" y="29"/>
                  </a:lnTo>
                  <a:lnTo>
                    <a:pt x="32" y="30"/>
                  </a:lnTo>
                  <a:lnTo>
                    <a:pt x="30" y="32"/>
                  </a:lnTo>
                  <a:lnTo>
                    <a:pt x="30" y="35"/>
                  </a:lnTo>
                  <a:lnTo>
                    <a:pt x="32" y="42"/>
                  </a:lnTo>
                  <a:lnTo>
                    <a:pt x="33" y="45"/>
                  </a:lnTo>
                  <a:lnTo>
                    <a:pt x="43" y="45"/>
                  </a:lnTo>
                  <a:lnTo>
                    <a:pt x="43" y="54"/>
                  </a:lnTo>
                  <a:lnTo>
                    <a:pt x="40" y="50"/>
                  </a:lnTo>
                  <a:lnTo>
                    <a:pt x="33" y="50"/>
                  </a:lnTo>
                  <a:lnTo>
                    <a:pt x="30" y="54"/>
                  </a:lnTo>
                  <a:lnTo>
                    <a:pt x="26" y="55"/>
                  </a:lnTo>
                  <a:lnTo>
                    <a:pt x="21" y="50"/>
                  </a:lnTo>
                  <a:lnTo>
                    <a:pt x="25" y="47"/>
                  </a:lnTo>
                  <a:lnTo>
                    <a:pt x="25" y="40"/>
                  </a:lnTo>
                  <a:lnTo>
                    <a:pt x="21" y="37"/>
                  </a:lnTo>
                  <a:lnTo>
                    <a:pt x="16" y="35"/>
                  </a:lnTo>
                  <a:lnTo>
                    <a:pt x="16" y="30"/>
                  </a:lnTo>
                  <a:lnTo>
                    <a:pt x="15" y="32"/>
                  </a:lnTo>
                  <a:lnTo>
                    <a:pt x="11" y="32"/>
                  </a:lnTo>
                  <a:lnTo>
                    <a:pt x="10" y="30"/>
                  </a:lnTo>
                  <a:lnTo>
                    <a:pt x="8" y="29"/>
                  </a:lnTo>
                  <a:lnTo>
                    <a:pt x="11" y="29"/>
                  </a:lnTo>
                  <a:lnTo>
                    <a:pt x="11" y="24"/>
                  </a:lnTo>
                  <a:lnTo>
                    <a:pt x="8" y="22"/>
                  </a:lnTo>
                  <a:lnTo>
                    <a:pt x="6" y="22"/>
                  </a:lnTo>
                  <a:lnTo>
                    <a:pt x="1" y="20"/>
                  </a:lnTo>
                  <a:lnTo>
                    <a:pt x="3" y="15"/>
                  </a:lnTo>
                  <a:lnTo>
                    <a:pt x="1" y="8"/>
                  </a:lnTo>
                  <a:lnTo>
                    <a:pt x="3" y="7"/>
                  </a:lnTo>
                  <a:lnTo>
                    <a:pt x="0" y="0"/>
                  </a:lnTo>
                  <a:close/>
                </a:path>
              </a:pathLst>
            </a:custGeom>
            <a:solidFill>
              <a:srgbClr val="1F1A17"/>
            </a:solidFill>
            <a:ln w="9525">
              <a:noFill/>
              <a:round/>
              <a:headEnd/>
              <a:tailEnd/>
            </a:ln>
          </p:spPr>
          <p:txBody>
            <a:bodyPr/>
            <a:lstStyle/>
            <a:p>
              <a:endParaRPr lang="en-US"/>
            </a:p>
          </p:txBody>
        </p:sp>
        <p:sp>
          <p:nvSpPr>
            <p:cNvPr id="5907" name="Freeform 1811"/>
            <p:cNvSpPr>
              <a:spLocks/>
            </p:cNvSpPr>
            <p:nvPr/>
          </p:nvSpPr>
          <p:spPr bwMode="auto">
            <a:xfrm>
              <a:off x="1512" y="2909"/>
              <a:ext cx="35" cy="28"/>
            </a:xfrm>
            <a:custGeom>
              <a:avLst/>
              <a:gdLst/>
              <a:ahLst/>
              <a:cxnLst>
                <a:cxn ang="0">
                  <a:pos x="3" y="25"/>
                </a:cxn>
                <a:cxn ang="0">
                  <a:pos x="11" y="20"/>
                </a:cxn>
                <a:cxn ang="0">
                  <a:pos x="15" y="21"/>
                </a:cxn>
                <a:cxn ang="0">
                  <a:pos x="17" y="20"/>
                </a:cxn>
                <a:cxn ang="0">
                  <a:pos x="17" y="15"/>
                </a:cxn>
                <a:cxn ang="0">
                  <a:pos x="18" y="13"/>
                </a:cxn>
                <a:cxn ang="0">
                  <a:pos x="20" y="13"/>
                </a:cxn>
                <a:cxn ang="0">
                  <a:pos x="22" y="13"/>
                </a:cxn>
                <a:cxn ang="0">
                  <a:pos x="25" y="16"/>
                </a:cxn>
                <a:cxn ang="0">
                  <a:pos x="25" y="10"/>
                </a:cxn>
                <a:cxn ang="0">
                  <a:pos x="28" y="8"/>
                </a:cxn>
                <a:cxn ang="0">
                  <a:pos x="32" y="1"/>
                </a:cxn>
                <a:cxn ang="0">
                  <a:pos x="35" y="0"/>
                </a:cxn>
                <a:cxn ang="0">
                  <a:pos x="33" y="6"/>
                </a:cxn>
                <a:cxn ang="0">
                  <a:pos x="30" y="10"/>
                </a:cxn>
                <a:cxn ang="0">
                  <a:pos x="30" y="16"/>
                </a:cxn>
                <a:cxn ang="0">
                  <a:pos x="22" y="20"/>
                </a:cxn>
                <a:cxn ang="0">
                  <a:pos x="20" y="16"/>
                </a:cxn>
                <a:cxn ang="0">
                  <a:pos x="18" y="23"/>
                </a:cxn>
                <a:cxn ang="0">
                  <a:pos x="0" y="28"/>
                </a:cxn>
                <a:cxn ang="0">
                  <a:pos x="3" y="25"/>
                </a:cxn>
              </a:cxnLst>
              <a:rect l="0" t="0" r="r" b="b"/>
              <a:pathLst>
                <a:path w="35" h="28">
                  <a:moveTo>
                    <a:pt x="3" y="25"/>
                  </a:moveTo>
                  <a:lnTo>
                    <a:pt x="11" y="20"/>
                  </a:lnTo>
                  <a:lnTo>
                    <a:pt x="15" y="21"/>
                  </a:lnTo>
                  <a:lnTo>
                    <a:pt x="17" y="20"/>
                  </a:lnTo>
                  <a:lnTo>
                    <a:pt x="17" y="15"/>
                  </a:lnTo>
                  <a:lnTo>
                    <a:pt x="18" y="13"/>
                  </a:lnTo>
                  <a:lnTo>
                    <a:pt x="20" y="13"/>
                  </a:lnTo>
                  <a:lnTo>
                    <a:pt x="22" y="13"/>
                  </a:lnTo>
                  <a:lnTo>
                    <a:pt x="25" y="16"/>
                  </a:lnTo>
                  <a:lnTo>
                    <a:pt x="25" y="10"/>
                  </a:lnTo>
                  <a:lnTo>
                    <a:pt x="28" y="8"/>
                  </a:lnTo>
                  <a:lnTo>
                    <a:pt x="32" y="1"/>
                  </a:lnTo>
                  <a:lnTo>
                    <a:pt x="35" y="0"/>
                  </a:lnTo>
                  <a:lnTo>
                    <a:pt x="33" y="6"/>
                  </a:lnTo>
                  <a:lnTo>
                    <a:pt x="30" y="10"/>
                  </a:lnTo>
                  <a:lnTo>
                    <a:pt x="30" y="16"/>
                  </a:lnTo>
                  <a:lnTo>
                    <a:pt x="22" y="20"/>
                  </a:lnTo>
                  <a:lnTo>
                    <a:pt x="20" y="16"/>
                  </a:lnTo>
                  <a:lnTo>
                    <a:pt x="18" y="23"/>
                  </a:lnTo>
                  <a:lnTo>
                    <a:pt x="0" y="28"/>
                  </a:lnTo>
                  <a:lnTo>
                    <a:pt x="3" y="25"/>
                  </a:lnTo>
                  <a:close/>
                </a:path>
              </a:pathLst>
            </a:custGeom>
            <a:solidFill>
              <a:srgbClr val="1F1A17"/>
            </a:solidFill>
            <a:ln w="9525">
              <a:noFill/>
              <a:round/>
              <a:headEnd/>
              <a:tailEnd/>
            </a:ln>
          </p:spPr>
          <p:txBody>
            <a:bodyPr/>
            <a:lstStyle/>
            <a:p>
              <a:endParaRPr lang="en-US"/>
            </a:p>
          </p:txBody>
        </p:sp>
        <p:sp>
          <p:nvSpPr>
            <p:cNvPr id="5908" name="Freeform 1812"/>
            <p:cNvSpPr>
              <a:spLocks/>
            </p:cNvSpPr>
            <p:nvPr/>
          </p:nvSpPr>
          <p:spPr bwMode="auto">
            <a:xfrm>
              <a:off x="1470" y="2965"/>
              <a:ext cx="74" cy="79"/>
            </a:xfrm>
            <a:custGeom>
              <a:avLst/>
              <a:gdLst/>
              <a:ahLst/>
              <a:cxnLst>
                <a:cxn ang="0">
                  <a:pos x="7" y="44"/>
                </a:cxn>
                <a:cxn ang="0">
                  <a:pos x="8" y="37"/>
                </a:cxn>
                <a:cxn ang="0">
                  <a:pos x="12" y="31"/>
                </a:cxn>
                <a:cxn ang="0">
                  <a:pos x="13" y="36"/>
                </a:cxn>
                <a:cxn ang="0">
                  <a:pos x="17" y="39"/>
                </a:cxn>
                <a:cxn ang="0">
                  <a:pos x="18" y="41"/>
                </a:cxn>
                <a:cxn ang="0">
                  <a:pos x="20" y="41"/>
                </a:cxn>
                <a:cxn ang="0">
                  <a:pos x="22" y="39"/>
                </a:cxn>
                <a:cxn ang="0">
                  <a:pos x="22" y="36"/>
                </a:cxn>
                <a:cxn ang="0">
                  <a:pos x="22" y="34"/>
                </a:cxn>
                <a:cxn ang="0">
                  <a:pos x="22" y="32"/>
                </a:cxn>
                <a:cxn ang="0">
                  <a:pos x="30" y="29"/>
                </a:cxn>
                <a:cxn ang="0">
                  <a:pos x="37" y="27"/>
                </a:cxn>
                <a:cxn ang="0">
                  <a:pos x="40" y="29"/>
                </a:cxn>
                <a:cxn ang="0">
                  <a:pos x="47" y="31"/>
                </a:cxn>
                <a:cxn ang="0">
                  <a:pos x="57" y="14"/>
                </a:cxn>
                <a:cxn ang="0">
                  <a:pos x="65" y="0"/>
                </a:cxn>
                <a:cxn ang="0">
                  <a:pos x="65" y="7"/>
                </a:cxn>
                <a:cxn ang="0">
                  <a:pos x="67" y="14"/>
                </a:cxn>
                <a:cxn ang="0">
                  <a:pos x="70" y="14"/>
                </a:cxn>
                <a:cxn ang="0">
                  <a:pos x="74" y="12"/>
                </a:cxn>
                <a:cxn ang="0">
                  <a:pos x="70" y="17"/>
                </a:cxn>
                <a:cxn ang="0">
                  <a:pos x="65" y="21"/>
                </a:cxn>
                <a:cxn ang="0">
                  <a:pos x="67" y="26"/>
                </a:cxn>
                <a:cxn ang="0">
                  <a:pos x="69" y="32"/>
                </a:cxn>
                <a:cxn ang="0">
                  <a:pos x="64" y="32"/>
                </a:cxn>
                <a:cxn ang="0">
                  <a:pos x="59" y="32"/>
                </a:cxn>
                <a:cxn ang="0">
                  <a:pos x="64" y="37"/>
                </a:cxn>
                <a:cxn ang="0">
                  <a:pos x="69" y="41"/>
                </a:cxn>
                <a:cxn ang="0">
                  <a:pos x="69" y="44"/>
                </a:cxn>
                <a:cxn ang="0">
                  <a:pos x="67" y="46"/>
                </a:cxn>
                <a:cxn ang="0">
                  <a:pos x="62" y="42"/>
                </a:cxn>
                <a:cxn ang="0">
                  <a:pos x="57" y="37"/>
                </a:cxn>
                <a:cxn ang="0">
                  <a:pos x="60" y="44"/>
                </a:cxn>
                <a:cxn ang="0">
                  <a:pos x="64" y="52"/>
                </a:cxn>
                <a:cxn ang="0">
                  <a:pos x="62" y="56"/>
                </a:cxn>
                <a:cxn ang="0">
                  <a:pos x="62" y="57"/>
                </a:cxn>
                <a:cxn ang="0">
                  <a:pos x="59" y="54"/>
                </a:cxn>
                <a:cxn ang="0">
                  <a:pos x="53" y="51"/>
                </a:cxn>
                <a:cxn ang="0">
                  <a:pos x="57" y="57"/>
                </a:cxn>
                <a:cxn ang="0">
                  <a:pos x="57" y="62"/>
                </a:cxn>
                <a:cxn ang="0">
                  <a:pos x="57" y="66"/>
                </a:cxn>
                <a:cxn ang="0">
                  <a:pos x="55" y="67"/>
                </a:cxn>
                <a:cxn ang="0">
                  <a:pos x="48" y="71"/>
                </a:cxn>
                <a:cxn ang="0">
                  <a:pos x="40" y="69"/>
                </a:cxn>
                <a:cxn ang="0">
                  <a:pos x="37" y="62"/>
                </a:cxn>
                <a:cxn ang="0">
                  <a:pos x="35" y="56"/>
                </a:cxn>
                <a:cxn ang="0">
                  <a:pos x="33" y="61"/>
                </a:cxn>
                <a:cxn ang="0">
                  <a:pos x="32" y="66"/>
                </a:cxn>
                <a:cxn ang="0">
                  <a:pos x="27" y="67"/>
                </a:cxn>
                <a:cxn ang="0">
                  <a:pos x="20" y="67"/>
                </a:cxn>
                <a:cxn ang="0">
                  <a:pos x="15" y="74"/>
                </a:cxn>
                <a:cxn ang="0">
                  <a:pos x="12" y="79"/>
                </a:cxn>
                <a:cxn ang="0">
                  <a:pos x="7" y="77"/>
                </a:cxn>
                <a:cxn ang="0">
                  <a:pos x="3" y="76"/>
                </a:cxn>
                <a:cxn ang="0">
                  <a:pos x="0" y="67"/>
                </a:cxn>
                <a:cxn ang="0">
                  <a:pos x="0" y="59"/>
                </a:cxn>
                <a:cxn ang="0">
                  <a:pos x="7" y="52"/>
                </a:cxn>
                <a:cxn ang="0">
                  <a:pos x="12" y="47"/>
                </a:cxn>
                <a:cxn ang="0">
                  <a:pos x="8" y="46"/>
                </a:cxn>
                <a:cxn ang="0">
                  <a:pos x="7" y="44"/>
                </a:cxn>
              </a:cxnLst>
              <a:rect l="0" t="0" r="r" b="b"/>
              <a:pathLst>
                <a:path w="74" h="79">
                  <a:moveTo>
                    <a:pt x="7" y="44"/>
                  </a:moveTo>
                  <a:lnTo>
                    <a:pt x="8" y="37"/>
                  </a:lnTo>
                  <a:lnTo>
                    <a:pt x="12" y="31"/>
                  </a:lnTo>
                  <a:lnTo>
                    <a:pt x="13" y="36"/>
                  </a:lnTo>
                  <a:lnTo>
                    <a:pt x="17" y="39"/>
                  </a:lnTo>
                  <a:lnTo>
                    <a:pt x="18" y="41"/>
                  </a:lnTo>
                  <a:lnTo>
                    <a:pt x="20" y="41"/>
                  </a:lnTo>
                  <a:lnTo>
                    <a:pt x="22" y="39"/>
                  </a:lnTo>
                  <a:lnTo>
                    <a:pt x="22" y="36"/>
                  </a:lnTo>
                  <a:lnTo>
                    <a:pt x="22" y="34"/>
                  </a:lnTo>
                  <a:lnTo>
                    <a:pt x="22" y="32"/>
                  </a:lnTo>
                  <a:lnTo>
                    <a:pt x="30" y="29"/>
                  </a:lnTo>
                  <a:lnTo>
                    <a:pt x="37" y="27"/>
                  </a:lnTo>
                  <a:lnTo>
                    <a:pt x="40" y="29"/>
                  </a:lnTo>
                  <a:lnTo>
                    <a:pt x="47" y="31"/>
                  </a:lnTo>
                  <a:lnTo>
                    <a:pt x="57" y="14"/>
                  </a:lnTo>
                  <a:lnTo>
                    <a:pt x="65" y="0"/>
                  </a:lnTo>
                  <a:lnTo>
                    <a:pt x="65" y="7"/>
                  </a:lnTo>
                  <a:lnTo>
                    <a:pt x="67" y="14"/>
                  </a:lnTo>
                  <a:lnTo>
                    <a:pt x="70" y="14"/>
                  </a:lnTo>
                  <a:lnTo>
                    <a:pt x="74" y="12"/>
                  </a:lnTo>
                  <a:lnTo>
                    <a:pt x="70" y="17"/>
                  </a:lnTo>
                  <a:lnTo>
                    <a:pt x="65" y="21"/>
                  </a:lnTo>
                  <a:lnTo>
                    <a:pt x="67" y="26"/>
                  </a:lnTo>
                  <a:lnTo>
                    <a:pt x="69" y="32"/>
                  </a:lnTo>
                  <a:lnTo>
                    <a:pt x="64" y="32"/>
                  </a:lnTo>
                  <a:lnTo>
                    <a:pt x="59" y="32"/>
                  </a:lnTo>
                  <a:lnTo>
                    <a:pt x="64" y="37"/>
                  </a:lnTo>
                  <a:lnTo>
                    <a:pt x="69" y="41"/>
                  </a:lnTo>
                  <a:lnTo>
                    <a:pt x="69" y="44"/>
                  </a:lnTo>
                  <a:lnTo>
                    <a:pt x="67" y="46"/>
                  </a:lnTo>
                  <a:lnTo>
                    <a:pt x="62" y="42"/>
                  </a:lnTo>
                  <a:lnTo>
                    <a:pt x="57" y="37"/>
                  </a:lnTo>
                  <a:lnTo>
                    <a:pt x="60" y="44"/>
                  </a:lnTo>
                  <a:lnTo>
                    <a:pt x="64" y="52"/>
                  </a:lnTo>
                  <a:lnTo>
                    <a:pt x="62" y="56"/>
                  </a:lnTo>
                  <a:lnTo>
                    <a:pt x="62" y="57"/>
                  </a:lnTo>
                  <a:lnTo>
                    <a:pt x="59" y="54"/>
                  </a:lnTo>
                  <a:lnTo>
                    <a:pt x="53" y="51"/>
                  </a:lnTo>
                  <a:lnTo>
                    <a:pt x="57" y="57"/>
                  </a:lnTo>
                  <a:lnTo>
                    <a:pt x="57" y="62"/>
                  </a:lnTo>
                  <a:lnTo>
                    <a:pt x="57" y="66"/>
                  </a:lnTo>
                  <a:lnTo>
                    <a:pt x="55" y="67"/>
                  </a:lnTo>
                  <a:lnTo>
                    <a:pt x="48" y="71"/>
                  </a:lnTo>
                  <a:lnTo>
                    <a:pt x="40" y="69"/>
                  </a:lnTo>
                  <a:lnTo>
                    <a:pt x="37" y="62"/>
                  </a:lnTo>
                  <a:lnTo>
                    <a:pt x="35" y="56"/>
                  </a:lnTo>
                  <a:lnTo>
                    <a:pt x="33" y="61"/>
                  </a:lnTo>
                  <a:lnTo>
                    <a:pt x="32" y="66"/>
                  </a:lnTo>
                  <a:lnTo>
                    <a:pt x="27" y="67"/>
                  </a:lnTo>
                  <a:lnTo>
                    <a:pt x="20" y="67"/>
                  </a:lnTo>
                  <a:lnTo>
                    <a:pt x="15" y="74"/>
                  </a:lnTo>
                  <a:lnTo>
                    <a:pt x="12" y="79"/>
                  </a:lnTo>
                  <a:lnTo>
                    <a:pt x="7" y="77"/>
                  </a:lnTo>
                  <a:lnTo>
                    <a:pt x="3" y="76"/>
                  </a:lnTo>
                  <a:lnTo>
                    <a:pt x="0" y="67"/>
                  </a:lnTo>
                  <a:lnTo>
                    <a:pt x="0" y="59"/>
                  </a:lnTo>
                  <a:lnTo>
                    <a:pt x="7" y="52"/>
                  </a:lnTo>
                  <a:lnTo>
                    <a:pt x="12" y="47"/>
                  </a:lnTo>
                  <a:lnTo>
                    <a:pt x="8" y="46"/>
                  </a:lnTo>
                  <a:lnTo>
                    <a:pt x="7" y="44"/>
                  </a:lnTo>
                  <a:close/>
                </a:path>
              </a:pathLst>
            </a:custGeom>
            <a:solidFill>
              <a:srgbClr val="1F1A17"/>
            </a:solidFill>
            <a:ln w="9525">
              <a:noFill/>
              <a:round/>
              <a:headEnd/>
              <a:tailEnd/>
            </a:ln>
          </p:spPr>
          <p:txBody>
            <a:bodyPr/>
            <a:lstStyle/>
            <a:p>
              <a:endParaRPr lang="en-US"/>
            </a:p>
          </p:txBody>
        </p:sp>
        <p:sp>
          <p:nvSpPr>
            <p:cNvPr id="5909" name="Freeform 1813"/>
            <p:cNvSpPr>
              <a:spLocks/>
            </p:cNvSpPr>
            <p:nvPr/>
          </p:nvSpPr>
          <p:spPr bwMode="auto">
            <a:xfrm>
              <a:off x="1463" y="2979"/>
              <a:ext cx="137" cy="100"/>
            </a:xfrm>
            <a:custGeom>
              <a:avLst/>
              <a:gdLst/>
              <a:ahLst/>
              <a:cxnLst>
                <a:cxn ang="0">
                  <a:pos x="7" y="63"/>
                </a:cxn>
                <a:cxn ang="0">
                  <a:pos x="20" y="63"/>
                </a:cxn>
                <a:cxn ang="0">
                  <a:pos x="29" y="58"/>
                </a:cxn>
                <a:cxn ang="0">
                  <a:pos x="35" y="52"/>
                </a:cxn>
                <a:cxn ang="0">
                  <a:pos x="49" y="57"/>
                </a:cxn>
                <a:cxn ang="0">
                  <a:pos x="62" y="57"/>
                </a:cxn>
                <a:cxn ang="0">
                  <a:pos x="79" y="58"/>
                </a:cxn>
                <a:cxn ang="0">
                  <a:pos x="81" y="57"/>
                </a:cxn>
                <a:cxn ang="0">
                  <a:pos x="82" y="55"/>
                </a:cxn>
                <a:cxn ang="0">
                  <a:pos x="86" y="53"/>
                </a:cxn>
                <a:cxn ang="0">
                  <a:pos x="87" y="50"/>
                </a:cxn>
                <a:cxn ang="0">
                  <a:pos x="89" y="48"/>
                </a:cxn>
                <a:cxn ang="0">
                  <a:pos x="97" y="40"/>
                </a:cxn>
                <a:cxn ang="0">
                  <a:pos x="116" y="28"/>
                </a:cxn>
                <a:cxn ang="0">
                  <a:pos x="124" y="20"/>
                </a:cxn>
                <a:cxn ang="0">
                  <a:pos x="131" y="5"/>
                </a:cxn>
                <a:cxn ang="0">
                  <a:pos x="132" y="5"/>
                </a:cxn>
                <a:cxn ang="0">
                  <a:pos x="134" y="8"/>
                </a:cxn>
                <a:cxn ang="0">
                  <a:pos x="136" y="10"/>
                </a:cxn>
                <a:cxn ang="0">
                  <a:pos x="136" y="15"/>
                </a:cxn>
                <a:cxn ang="0">
                  <a:pos x="136" y="18"/>
                </a:cxn>
                <a:cxn ang="0">
                  <a:pos x="134" y="22"/>
                </a:cxn>
                <a:cxn ang="0">
                  <a:pos x="136" y="25"/>
                </a:cxn>
                <a:cxn ang="0">
                  <a:pos x="136" y="30"/>
                </a:cxn>
                <a:cxn ang="0">
                  <a:pos x="131" y="30"/>
                </a:cxn>
                <a:cxn ang="0">
                  <a:pos x="131" y="35"/>
                </a:cxn>
                <a:cxn ang="0">
                  <a:pos x="129" y="38"/>
                </a:cxn>
                <a:cxn ang="0">
                  <a:pos x="126" y="40"/>
                </a:cxn>
                <a:cxn ang="0">
                  <a:pos x="126" y="43"/>
                </a:cxn>
                <a:cxn ang="0">
                  <a:pos x="121" y="45"/>
                </a:cxn>
                <a:cxn ang="0">
                  <a:pos x="119" y="47"/>
                </a:cxn>
                <a:cxn ang="0">
                  <a:pos x="117" y="53"/>
                </a:cxn>
                <a:cxn ang="0">
                  <a:pos x="104" y="53"/>
                </a:cxn>
                <a:cxn ang="0">
                  <a:pos x="101" y="53"/>
                </a:cxn>
                <a:cxn ang="0">
                  <a:pos x="96" y="60"/>
                </a:cxn>
                <a:cxn ang="0">
                  <a:pos x="94" y="65"/>
                </a:cxn>
                <a:cxn ang="0">
                  <a:pos x="94" y="68"/>
                </a:cxn>
                <a:cxn ang="0">
                  <a:pos x="86" y="72"/>
                </a:cxn>
                <a:cxn ang="0">
                  <a:pos x="77" y="68"/>
                </a:cxn>
                <a:cxn ang="0">
                  <a:pos x="72" y="70"/>
                </a:cxn>
                <a:cxn ang="0">
                  <a:pos x="62" y="73"/>
                </a:cxn>
                <a:cxn ang="0">
                  <a:pos x="50" y="75"/>
                </a:cxn>
                <a:cxn ang="0">
                  <a:pos x="49" y="78"/>
                </a:cxn>
                <a:cxn ang="0">
                  <a:pos x="52" y="82"/>
                </a:cxn>
                <a:cxn ang="0">
                  <a:pos x="59" y="82"/>
                </a:cxn>
                <a:cxn ang="0">
                  <a:pos x="67" y="82"/>
                </a:cxn>
                <a:cxn ang="0">
                  <a:pos x="69" y="87"/>
                </a:cxn>
                <a:cxn ang="0">
                  <a:pos x="60" y="95"/>
                </a:cxn>
                <a:cxn ang="0">
                  <a:pos x="50" y="95"/>
                </a:cxn>
                <a:cxn ang="0">
                  <a:pos x="42" y="95"/>
                </a:cxn>
                <a:cxn ang="0">
                  <a:pos x="34" y="100"/>
                </a:cxn>
                <a:cxn ang="0">
                  <a:pos x="22" y="100"/>
                </a:cxn>
                <a:cxn ang="0">
                  <a:pos x="12" y="98"/>
                </a:cxn>
                <a:cxn ang="0">
                  <a:pos x="12" y="93"/>
                </a:cxn>
                <a:cxn ang="0">
                  <a:pos x="12" y="87"/>
                </a:cxn>
                <a:cxn ang="0">
                  <a:pos x="5" y="78"/>
                </a:cxn>
                <a:cxn ang="0">
                  <a:pos x="5" y="72"/>
                </a:cxn>
                <a:cxn ang="0">
                  <a:pos x="5" y="68"/>
                </a:cxn>
              </a:cxnLst>
              <a:rect l="0" t="0" r="r" b="b"/>
              <a:pathLst>
                <a:path w="137" h="100">
                  <a:moveTo>
                    <a:pt x="2" y="67"/>
                  </a:moveTo>
                  <a:lnTo>
                    <a:pt x="7" y="63"/>
                  </a:lnTo>
                  <a:lnTo>
                    <a:pt x="14" y="60"/>
                  </a:lnTo>
                  <a:lnTo>
                    <a:pt x="20" y="63"/>
                  </a:lnTo>
                  <a:lnTo>
                    <a:pt x="25" y="63"/>
                  </a:lnTo>
                  <a:lnTo>
                    <a:pt x="29" y="58"/>
                  </a:lnTo>
                  <a:lnTo>
                    <a:pt x="30" y="52"/>
                  </a:lnTo>
                  <a:lnTo>
                    <a:pt x="35" y="52"/>
                  </a:lnTo>
                  <a:lnTo>
                    <a:pt x="40" y="52"/>
                  </a:lnTo>
                  <a:lnTo>
                    <a:pt x="49" y="57"/>
                  </a:lnTo>
                  <a:lnTo>
                    <a:pt x="55" y="58"/>
                  </a:lnTo>
                  <a:lnTo>
                    <a:pt x="62" y="57"/>
                  </a:lnTo>
                  <a:lnTo>
                    <a:pt x="72" y="53"/>
                  </a:lnTo>
                  <a:lnTo>
                    <a:pt x="79" y="58"/>
                  </a:lnTo>
                  <a:lnTo>
                    <a:pt x="84" y="62"/>
                  </a:lnTo>
                  <a:lnTo>
                    <a:pt x="81" y="57"/>
                  </a:lnTo>
                  <a:lnTo>
                    <a:pt x="77" y="52"/>
                  </a:lnTo>
                  <a:lnTo>
                    <a:pt x="82" y="55"/>
                  </a:lnTo>
                  <a:lnTo>
                    <a:pt x="87" y="58"/>
                  </a:lnTo>
                  <a:lnTo>
                    <a:pt x="86" y="53"/>
                  </a:lnTo>
                  <a:lnTo>
                    <a:pt x="84" y="48"/>
                  </a:lnTo>
                  <a:lnTo>
                    <a:pt x="87" y="50"/>
                  </a:lnTo>
                  <a:lnTo>
                    <a:pt x="91" y="52"/>
                  </a:lnTo>
                  <a:lnTo>
                    <a:pt x="89" y="48"/>
                  </a:lnTo>
                  <a:lnTo>
                    <a:pt x="89" y="45"/>
                  </a:lnTo>
                  <a:lnTo>
                    <a:pt x="97" y="40"/>
                  </a:lnTo>
                  <a:lnTo>
                    <a:pt x="109" y="32"/>
                  </a:lnTo>
                  <a:lnTo>
                    <a:pt x="116" y="28"/>
                  </a:lnTo>
                  <a:lnTo>
                    <a:pt x="121" y="25"/>
                  </a:lnTo>
                  <a:lnTo>
                    <a:pt x="124" y="20"/>
                  </a:lnTo>
                  <a:lnTo>
                    <a:pt x="126" y="17"/>
                  </a:lnTo>
                  <a:lnTo>
                    <a:pt x="131" y="5"/>
                  </a:lnTo>
                  <a:lnTo>
                    <a:pt x="132" y="0"/>
                  </a:lnTo>
                  <a:lnTo>
                    <a:pt x="132" y="5"/>
                  </a:lnTo>
                  <a:lnTo>
                    <a:pt x="131" y="10"/>
                  </a:lnTo>
                  <a:lnTo>
                    <a:pt x="134" y="8"/>
                  </a:lnTo>
                  <a:lnTo>
                    <a:pt x="137" y="8"/>
                  </a:lnTo>
                  <a:lnTo>
                    <a:pt x="136" y="10"/>
                  </a:lnTo>
                  <a:lnTo>
                    <a:pt x="132" y="13"/>
                  </a:lnTo>
                  <a:lnTo>
                    <a:pt x="136" y="15"/>
                  </a:lnTo>
                  <a:lnTo>
                    <a:pt x="137" y="17"/>
                  </a:lnTo>
                  <a:lnTo>
                    <a:pt x="136" y="18"/>
                  </a:lnTo>
                  <a:lnTo>
                    <a:pt x="136" y="22"/>
                  </a:lnTo>
                  <a:lnTo>
                    <a:pt x="134" y="22"/>
                  </a:lnTo>
                  <a:lnTo>
                    <a:pt x="132" y="22"/>
                  </a:lnTo>
                  <a:lnTo>
                    <a:pt x="136" y="25"/>
                  </a:lnTo>
                  <a:lnTo>
                    <a:pt x="137" y="27"/>
                  </a:lnTo>
                  <a:lnTo>
                    <a:pt x="136" y="30"/>
                  </a:lnTo>
                  <a:lnTo>
                    <a:pt x="134" y="32"/>
                  </a:lnTo>
                  <a:lnTo>
                    <a:pt x="131" y="30"/>
                  </a:lnTo>
                  <a:lnTo>
                    <a:pt x="127" y="30"/>
                  </a:lnTo>
                  <a:lnTo>
                    <a:pt x="131" y="35"/>
                  </a:lnTo>
                  <a:lnTo>
                    <a:pt x="134" y="38"/>
                  </a:lnTo>
                  <a:lnTo>
                    <a:pt x="129" y="38"/>
                  </a:lnTo>
                  <a:lnTo>
                    <a:pt x="124" y="37"/>
                  </a:lnTo>
                  <a:lnTo>
                    <a:pt x="126" y="40"/>
                  </a:lnTo>
                  <a:lnTo>
                    <a:pt x="126" y="42"/>
                  </a:lnTo>
                  <a:lnTo>
                    <a:pt x="126" y="43"/>
                  </a:lnTo>
                  <a:lnTo>
                    <a:pt x="124" y="45"/>
                  </a:lnTo>
                  <a:lnTo>
                    <a:pt x="121" y="45"/>
                  </a:lnTo>
                  <a:lnTo>
                    <a:pt x="119" y="43"/>
                  </a:lnTo>
                  <a:lnTo>
                    <a:pt x="119" y="47"/>
                  </a:lnTo>
                  <a:lnTo>
                    <a:pt x="121" y="50"/>
                  </a:lnTo>
                  <a:lnTo>
                    <a:pt x="117" y="53"/>
                  </a:lnTo>
                  <a:lnTo>
                    <a:pt x="111" y="53"/>
                  </a:lnTo>
                  <a:lnTo>
                    <a:pt x="104" y="53"/>
                  </a:lnTo>
                  <a:lnTo>
                    <a:pt x="101" y="50"/>
                  </a:lnTo>
                  <a:lnTo>
                    <a:pt x="101" y="53"/>
                  </a:lnTo>
                  <a:lnTo>
                    <a:pt x="99" y="57"/>
                  </a:lnTo>
                  <a:lnTo>
                    <a:pt x="96" y="60"/>
                  </a:lnTo>
                  <a:lnTo>
                    <a:pt x="92" y="62"/>
                  </a:lnTo>
                  <a:lnTo>
                    <a:pt x="94" y="65"/>
                  </a:lnTo>
                  <a:lnTo>
                    <a:pt x="94" y="67"/>
                  </a:lnTo>
                  <a:lnTo>
                    <a:pt x="94" y="68"/>
                  </a:lnTo>
                  <a:lnTo>
                    <a:pt x="91" y="70"/>
                  </a:lnTo>
                  <a:lnTo>
                    <a:pt x="86" y="72"/>
                  </a:lnTo>
                  <a:lnTo>
                    <a:pt x="82" y="68"/>
                  </a:lnTo>
                  <a:lnTo>
                    <a:pt x="77" y="68"/>
                  </a:lnTo>
                  <a:lnTo>
                    <a:pt x="74" y="67"/>
                  </a:lnTo>
                  <a:lnTo>
                    <a:pt x="72" y="70"/>
                  </a:lnTo>
                  <a:lnTo>
                    <a:pt x="72" y="72"/>
                  </a:lnTo>
                  <a:lnTo>
                    <a:pt x="62" y="73"/>
                  </a:lnTo>
                  <a:lnTo>
                    <a:pt x="54" y="75"/>
                  </a:lnTo>
                  <a:lnTo>
                    <a:pt x="50" y="75"/>
                  </a:lnTo>
                  <a:lnTo>
                    <a:pt x="49" y="77"/>
                  </a:lnTo>
                  <a:lnTo>
                    <a:pt x="49" y="78"/>
                  </a:lnTo>
                  <a:lnTo>
                    <a:pt x="50" y="80"/>
                  </a:lnTo>
                  <a:lnTo>
                    <a:pt x="52" y="82"/>
                  </a:lnTo>
                  <a:lnTo>
                    <a:pt x="55" y="82"/>
                  </a:lnTo>
                  <a:lnTo>
                    <a:pt x="59" y="82"/>
                  </a:lnTo>
                  <a:lnTo>
                    <a:pt x="62" y="80"/>
                  </a:lnTo>
                  <a:lnTo>
                    <a:pt x="67" y="82"/>
                  </a:lnTo>
                  <a:lnTo>
                    <a:pt x="71" y="82"/>
                  </a:lnTo>
                  <a:lnTo>
                    <a:pt x="69" y="87"/>
                  </a:lnTo>
                  <a:lnTo>
                    <a:pt x="66" y="92"/>
                  </a:lnTo>
                  <a:lnTo>
                    <a:pt x="60" y="95"/>
                  </a:lnTo>
                  <a:lnTo>
                    <a:pt x="54" y="97"/>
                  </a:lnTo>
                  <a:lnTo>
                    <a:pt x="50" y="95"/>
                  </a:lnTo>
                  <a:lnTo>
                    <a:pt x="47" y="95"/>
                  </a:lnTo>
                  <a:lnTo>
                    <a:pt x="42" y="95"/>
                  </a:lnTo>
                  <a:lnTo>
                    <a:pt x="39" y="97"/>
                  </a:lnTo>
                  <a:lnTo>
                    <a:pt x="34" y="100"/>
                  </a:lnTo>
                  <a:lnTo>
                    <a:pt x="27" y="100"/>
                  </a:lnTo>
                  <a:lnTo>
                    <a:pt x="22" y="100"/>
                  </a:lnTo>
                  <a:lnTo>
                    <a:pt x="17" y="100"/>
                  </a:lnTo>
                  <a:lnTo>
                    <a:pt x="12" y="98"/>
                  </a:lnTo>
                  <a:lnTo>
                    <a:pt x="10" y="97"/>
                  </a:lnTo>
                  <a:lnTo>
                    <a:pt x="12" y="93"/>
                  </a:lnTo>
                  <a:lnTo>
                    <a:pt x="12" y="90"/>
                  </a:lnTo>
                  <a:lnTo>
                    <a:pt x="12" y="87"/>
                  </a:lnTo>
                  <a:lnTo>
                    <a:pt x="10" y="83"/>
                  </a:lnTo>
                  <a:lnTo>
                    <a:pt x="5" y="78"/>
                  </a:lnTo>
                  <a:lnTo>
                    <a:pt x="0" y="73"/>
                  </a:lnTo>
                  <a:lnTo>
                    <a:pt x="5" y="72"/>
                  </a:lnTo>
                  <a:lnTo>
                    <a:pt x="10" y="70"/>
                  </a:lnTo>
                  <a:lnTo>
                    <a:pt x="5" y="68"/>
                  </a:lnTo>
                  <a:lnTo>
                    <a:pt x="2" y="67"/>
                  </a:lnTo>
                  <a:close/>
                </a:path>
              </a:pathLst>
            </a:custGeom>
            <a:solidFill>
              <a:srgbClr val="1F1A17"/>
            </a:solidFill>
            <a:ln w="9525">
              <a:noFill/>
              <a:round/>
              <a:headEnd/>
              <a:tailEnd/>
            </a:ln>
          </p:spPr>
          <p:txBody>
            <a:bodyPr/>
            <a:lstStyle/>
            <a:p>
              <a:endParaRPr lang="en-US"/>
            </a:p>
          </p:txBody>
        </p:sp>
        <p:sp>
          <p:nvSpPr>
            <p:cNvPr id="5910" name="Freeform 1814"/>
            <p:cNvSpPr>
              <a:spLocks/>
            </p:cNvSpPr>
            <p:nvPr/>
          </p:nvSpPr>
          <p:spPr bwMode="auto">
            <a:xfrm>
              <a:off x="1488" y="3037"/>
              <a:ext cx="117" cy="74"/>
            </a:xfrm>
            <a:custGeom>
              <a:avLst/>
              <a:gdLst/>
              <a:ahLst/>
              <a:cxnLst>
                <a:cxn ang="0">
                  <a:pos x="9" y="54"/>
                </a:cxn>
                <a:cxn ang="0">
                  <a:pos x="24" y="62"/>
                </a:cxn>
                <a:cxn ang="0">
                  <a:pos x="29" y="62"/>
                </a:cxn>
                <a:cxn ang="0">
                  <a:pos x="32" y="59"/>
                </a:cxn>
                <a:cxn ang="0">
                  <a:pos x="35" y="59"/>
                </a:cxn>
                <a:cxn ang="0">
                  <a:pos x="34" y="66"/>
                </a:cxn>
                <a:cxn ang="0">
                  <a:pos x="39" y="71"/>
                </a:cxn>
                <a:cxn ang="0">
                  <a:pos x="46" y="66"/>
                </a:cxn>
                <a:cxn ang="0">
                  <a:pos x="49" y="66"/>
                </a:cxn>
                <a:cxn ang="0">
                  <a:pos x="54" y="69"/>
                </a:cxn>
                <a:cxn ang="0">
                  <a:pos x="57" y="66"/>
                </a:cxn>
                <a:cxn ang="0">
                  <a:pos x="59" y="66"/>
                </a:cxn>
                <a:cxn ang="0">
                  <a:pos x="62" y="71"/>
                </a:cxn>
                <a:cxn ang="0">
                  <a:pos x="66" y="71"/>
                </a:cxn>
                <a:cxn ang="0">
                  <a:pos x="67" y="66"/>
                </a:cxn>
                <a:cxn ang="0">
                  <a:pos x="69" y="69"/>
                </a:cxn>
                <a:cxn ang="0">
                  <a:pos x="74" y="74"/>
                </a:cxn>
                <a:cxn ang="0">
                  <a:pos x="79" y="67"/>
                </a:cxn>
                <a:cxn ang="0">
                  <a:pos x="81" y="66"/>
                </a:cxn>
                <a:cxn ang="0">
                  <a:pos x="89" y="66"/>
                </a:cxn>
                <a:cxn ang="0">
                  <a:pos x="99" y="59"/>
                </a:cxn>
                <a:cxn ang="0">
                  <a:pos x="107" y="49"/>
                </a:cxn>
                <a:cxn ang="0">
                  <a:pos x="107" y="44"/>
                </a:cxn>
                <a:cxn ang="0">
                  <a:pos x="102" y="35"/>
                </a:cxn>
                <a:cxn ang="0">
                  <a:pos x="109" y="35"/>
                </a:cxn>
                <a:cxn ang="0">
                  <a:pos x="116" y="35"/>
                </a:cxn>
                <a:cxn ang="0">
                  <a:pos x="112" y="30"/>
                </a:cxn>
                <a:cxn ang="0">
                  <a:pos x="112" y="29"/>
                </a:cxn>
                <a:cxn ang="0">
                  <a:pos x="117" y="27"/>
                </a:cxn>
                <a:cxn ang="0">
                  <a:pos x="116" y="24"/>
                </a:cxn>
                <a:cxn ang="0">
                  <a:pos x="111" y="22"/>
                </a:cxn>
                <a:cxn ang="0">
                  <a:pos x="111" y="19"/>
                </a:cxn>
                <a:cxn ang="0">
                  <a:pos x="107" y="17"/>
                </a:cxn>
                <a:cxn ang="0">
                  <a:pos x="109" y="10"/>
                </a:cxn>
                <a:cxn ang="0">
                  <a:pos x="102" y="10"/>
                </a:cxn>
                <a:cxn ang="0">
                  <a:pos x="81" y="30"/>
                </a:cxn>
                <a:cxn ang="0">
                  <a:pos x="62" y="44"/>
                </a:cxn>
                <a:cxn ang="0">
                  <a:pos x="59" y="52"/>
                </a:cxn>
                <a:cxn ang="0">
                  <a:pos x="54" y="54"/>
                </a:cxn>
                <a:cxn ang="0">
                  <a:pos x="49" y="49"/>
                </a:cxn>
                <a:cxn ang="0">
                  <a:pos x="46" y="42"/>
                </a:cxn>
                <a:cxn ang="0">
                  <a:pos x="29" y="44"/>
                </a:cxn>
                <a:cxn ang="0">
                  <a:pos x="20" y="47"/>
                </a:cxn>
                <a:cxn ang="0">
                  <a:pos x="22" y="52"/>
                </a:cxn>
                <a:cxn ang="0">
                  <a:pos x="17" y="52"/>
                </a:cxn>
                <a:cxn ang="0">
                  <a:pos x="5" y="52"/>
                </a:cxn>
              </a:cxnLst>
              <a:rect l="0" t="0" r="r" b="b"/>
              <a:pathLst>
                <a:path w="117" h="74">
                  <a:moveTo>
                    <a:pt x="0" y="54"/>
                  </a:moveTo>
                  <a:lnTo>
                    <a:pt x="9" y="54"/>
                  </a:lnTo>
                  <a:lnTo>
                    <a:pt x="19" y="57"/>
                  </a:lnTo>
                  <a:lnTo>
                    <a:pt x="24" y="62"/>
                  </a:lnTo>
                  <a:lnTo>
                    <a:pt x="27" y="66"/>
                  </a:lnTo>
                  <a:lnTo>
                    <a:pt x="29" y="62"/>
                  </a:lnTo>
                  <a:lnTo>
                    <a:pt x="30" y="59"/>
                  </a:lnTo>
                  <a:lnTo>
                    <a:pt x="32" y="59"/>
                  </a:lnTo>
                  <a:lnTo>
                    <a:pt x="34" y="57"/>
                  </a:lnTo>
                  <a:lnTo>
                    <a:pt x="35" y="59"/>
                  </a:lnTo>
                  <a:lnTo>
                    <a:pt x="35" y="61"/>
                  </a:lnTo>
                  <a:lnTo>
                    <a:pt x="34" y="66"/>
                  </a:lnTo>
                  <a:lnTo>
                    <a:pt x="35" y="69"/>
                  </a:lnTo>
                  <a:lnTo>
                    <a:pt x="39" y="71"/>
                  </a:lnTo>
                  <a:lnTo>
                    <a:pt x="44" y="69"/>
                  </a:lnTo>
                  <a:lnTo>
                    <a:pt x="46" y="66"/>
                  </a:lnTo>
                  <a:lnTo>
                    <a:pt x="49" y="62"/>
                  </a:lnTo>
                  <a:lnTo>
                    <a:pt x="49" y="66"/>
                  </a:lnTo>
                  <a:lnTo>
                    <a:pt x="51" y="71"/>
                  </a:lnTo>
                  <a:lnTo>
                    <a:pt x="54" y="69"/>
                  </a:lnTo>
                  <a:lnTo>
                    <a:pt x="57" y="69"/>
                  </a:lnTo>
                  <a:lnTo>
                    <a:pt x="57" y="66"/>
                  </a:lnTo>
                  <a:lnTo>
                    <a:pt x="57" y="61"/>
                  </a:lnTo>
                  <a:lnTo>
                    <a:pt x="59" y="66"/>
                  </a:lnTo>
                  <a:lnTo>
                    <a:pt x="61" y="69"/>
                  </a:lnTo>
                  <a:lnTo>
                    <a:pt x="62" y="71"/>
                  </a:lnTo>
                  <a:lnTo>
                    <a:pt x="64" y="71"/>
                  </a:lnTo>
                  <a:lnTo>
                    <a:pt x="66" y="71"/>
                  </a:lnTo>
                  <a:lnTo>
                    <a:pt x="67" y="67"/>
                  </a:lnTo>
                  <a:lnTo>
                    <a:pt x="67" y="66"/>
                  </a:lnTo>
                  <a:lnTo>
                    <a:pt x="67" y="62"/>
                  </a:lnTo>
                  <a:lnTo>
                    <a:pt x="69" y="69"/>
                  </a:lnTo>
                  <a:lnTo>
                    <a:pt x="71" y="74"/>
                  </a:lnTo>
                  <a:lnTo>
                    <a:pt x="74" y="74"/>
                  </a:lnTo>
                  <a:lnTo>
                    <a:pt x="79" y="72"/>
                  </a:lnTo>
                  <a:lnTo>
                    <a:pt x="79" y="67"/>
                  </a:lnTo>
                  <a:lnTo>
                    <a:pt x="79" y="61"/>
                  </a:lnTo>
                  <a:lnTo>
                    <a:pt x="81" y="66"/>
                  </a:lnTo>
                  <a:lnTo>
                    <a:pt x="82" y="69"/>
                  </a:lnTo>
                  <a:lnTo>
                    <a:pt x="89" y="66"/>
                  </a:lnTo>
                  <a:lnTo>
                    <a:pt x="97" y="62"/>
                  </a:lnTo>
                  <a:lnTo>
                    <a:pt x="99" y="59"/>
                  </a:lnTo>
                  <a:lnTo>
                    <a:pt x="101" y="54"/>
                  </a:lnTo>
                  <a:lnTo>
                    <a:pt x="107" y="49"/>
                  </a:lnTo>
                  <a:lnTo>
                    <a:pt x="109" y="46"/>
                  </a:lnTo>
                  <a:lnTo>
                    <a:pt x="107" y="44"/>
                  </a:lnTo>
                  <a:lnTo>
                    <a:pt x="99" y="42"/>
                  </a:lnTo>
                  <a:lnTo>
                    <a:pt x="102" y="35"/>
                  </a:lnTo>
                  <a:lnTo>
                    <a:pt x="106" y="35"/>
                  </a:lnTo>
                  <a:lnTo>
                    <a:pt x="109" y="35"/>
                  </a:lnTo>
                  <a:lnTo>
                    <a:pt x="114" y="39"/>
                  </a:lnTo>
                  <a:lnTo>
                    <a:pt x="116" y="35"/>
                  </a:lnTo>
                  <a:lnTo>
                    <a:pt x="117" y="32"/>
                  </a:lnTo>
                  <a:lnTo>
                    <a:pt x="112" y="30"/>
                  </a:lnTo>
                  <a:lnTo>
                    <a:pt x="109" y="29"/>
                  </a:lnTo>
                  <a:lnTo>
                    <a:pt x="112" y="29"/>
                  </a:lnTo>
                  <a:lnTo>
                    <a:pt x="116" y="29"/>
                  </a:lnTo>
                  <a:lnTo>
                    <a:pt x="117" y="27"/>
                  </a:lnTo>
                  <a:lnTo>
                    <a:pt x="117" y="22"/>
                  </a:lnTo>
                  <a:lnTo>
                    <a:pt x="116" y="24"/>
                  </a:lnTo>
                  <a:lnTo>
                    <a:pt x="112" y="24"/>
                  </a:lnTo>
                  <a:lnTo>
                    <a:pt x="111" y="22"/>
                  </a:lnTo>
                  <a:lnTo>
                    <a:pt x="109" y="20"/>
                  </a:lnTo>
                  <a:lnTo>
                    <a:pt x="111" y="19"/>
                  </a:lnTo>
                  <a:lnTo>
                    <a:pt x="112" y="15"/>
                  </a:lnTo>
                  <a:lnTo>
                    <a:pt x="107" y="17"/>
                  </a:lnTo>
                  <a:lnTo>
                    <a:pt x="102" y="19"/>
                  </a:lnTo>
                  <a:lnTo>
                    <a:pt x="109" y="10"/>
                  </a:lnTo>
                  <a:lnTo>
                    <a:pt x="114" y="0"/>
                  </a:lnTo>
                  <a:lnTo>
                    <a:pt x="102" y="10"/>
                  </a:lnTo>
                  <a:lnTo>
                    <a:pt x="91" y="22"/>
                  </a:lnTo>
                  <a:lnTo>
                    <a:pt x="81" y="30"/>
                  </a:lnTo>
                  <a:lnTo>
                    <a:pt x="71" y="40"/>
                  </a:lnTo>
                  <a:lnTo>
                    <a:pt x="62" y="44"/>
                  </a:lnTo>
                  <a:lnTo>
                    <a:pt x="61" y="46"/>
                  </a:lnTo>
                  <a:lnTo>
                    <a:pt x="59" y="52"/>
                  </a:lnTo>
                  <a:lnTo>
                    <a:pt x="57" y="56"/>
                  </a:lnTo>
                  <a:lnTo>
                    <a:pt x="54" y="54"/>
                  </a:lnTo>
                  <a:lnTo>
                    <a:pt x="49" y="51"/>
                  </a:lnTo>
                  <a:lnTo>
                    <a:pt x="49" y="49"/>
                  </a:lnTo>
                  <a:lnTo>
                    <a:pt x="47" y="46"/>
                  </a:lnTo>
                  <a:lnTo>
                    <a:pt x="46" y="42"/>
                  </a:lnTo>
                  <a:lnTo>
                    <a:pt x="42" y="42"/>
                  </a:lnTo>
                  <a:lnTo>
                    <a:pt x="29" y="44"/>
                  </a:lnTo>
                  <a:lnTo>
                    <a:pt x="20" y="44"/>
                  </a:lnTo>
                  <a:lnTo>
                    <a:pt x="20" y="47"/>
                  </a:lnTo>
                  <a:lnTo>
                    <a:pt x="19" y="49"/>
                  </a:lnTo>
                  <a:lnTo>
                    <a:pt x="22" y="52"/>
                  </a:lnTo>
                  <a:lnTo>
                    <a:pt x="25" y="54"/>
                  </a:lnTo>
                  <a:lnTo>
                    <a:pt x="17" y="52"/>
                  </a:lnTo>
                  <a:lnTo>
                    <a:pt x="10" y="51"/>
                  </a:lnTo>
                  <a:lnTo>
                    <a:pt x="5" y="52"/>
                  </a:lnTo>
                  <a:lnTo>
                    <a:pt x="0" y="54"/>
                  </a:lnTo>
                  <a:close/>
                </a:path>
              </a:pathLst>
            </a:custGeom>
            <a:solidFill>
              <a:srgbClr val="1F1A17"/>
            </a:solidFill>
            <a:ln w="9525">
              <a:noFill/>
              <a:round/>
              <a:headEnd/>
              <a:tailEnd/>
            </a:ln>
          </p:spPr>
          <p:txBody>
            <a:bodyPr/>
            <a:lstStyle/>
            <a:p>
              <a:endParaRPr lang="en-US"/>
            </a:p>
          </p:txBody>
        </p:sp>
        <p:sp>
          <p:nvSpPr>
            <p:cNvPr id="5911" name="Freeform 1815"/>
            <p:cNvSpPr>
              <a:spLocks/>
            </p:cNvSpPr>
            <p:nvPr/>
          </p:nvSpPr>
          <p:spPr bwMode="auto">
            <a:xfrm>
              <a:off x="1520" y="3059"/>
              <a:ext cx="112" cy="85"/>
            </a:xfrm>
            <a:custGeom>
              <a:avLst/>
              <a:gdLst/>
              <a:ahLst/>
              <a:cxnLst>
                <a:cxn ang="0">
                  <a:pos x="9" y="74"/>
                </a:cxn>
                <a:cxn ang="0">
                  <a:pos x="37" y="77"/>
                </a:cxn>
                <a:cxn ang="0">
                  <a:pos x="55" y="82"/>
                </a:cxn>
                <a:cxn ang="0">
                  <a:pos x="60" y="74"/>
                </a:cxn>
                <a:cxn ang="0">
                  <a:pos x="69" y="75"/>
                </a:cxn>
                <a:cxn ang="0">
                  <a:pos x="65" y="65"/>
                </a:cxn>
                <a:cxn ang="0">
                  <a:pos x="74" y="74"/>
                </a:cxn>
                <a:cxn ang="0">
                  <a:pos x="72" y="62"/>
                </a:cxn>
                <a:cxn ang="0">
                  <a:pos x="70" y="55"/>
                </a:cxn>
                <a:cxn ang="0">
                  <a:pos x="84" y="62"/>
                </a:cxn>
                <a:cxn ang="0">
                  <a:pos x="87" y="59"/>
                </a:cxn>
                <a:cxn ang="0">
                  <a:pos x="94" y="40"/>
                </a:cxn>
                <a:cxn ang="0">
                  <a:pos x="100" y="32"/>
                </a:cxn>
                <a:cxn ang="0">
                  <a:pos x="107" y="25"/>
                </a:cxn>
                <a:cxn ang="0">
                  <a:pos x="107" y="17"/>
                </a:cxn>
                <a:cxn ang="0">
                  <a:pos x="112" y="8"/>
                </a:cxn>
                <a:cxn ang="0">
                  <a:pos x="112" y="0"/>
                </a:cxn>
                <a:cxn ang="0">
                  <a:pos x="105" y="8"/>
                </a:cxn>
                <a:cxn ang="0">
                  <a:pos x="99" y="25"/>
                </a:cxn>
                <a:cxn ang="0">
                  <a:pos x="89" y="40"/>
                </a:cxn>
                <a:cxn ang="0">
                  <a:pos x="79" y="50"/>
                </a:cxn>
                <a:cxn ang="0">
                  <a:pos x="60" y="50"/>
                </a:cxn>
                <a:cxn ang="0">
                  <a:pos x="64" y="57"/>
                </a:cxn>
                <a:cxn ang="0">
                  <a:pos x="57" y="57"/>
                </a:cxn>
                <a:cxn ang="0">
                  <a:pos x="55" y="64"/>
                </a:cxn>
                <a:cxn ang="0">
                  <a:pos x="49" y="64"/>
                </a:cxn>
                <a:cxn ang="0">
                  <a:pos x="44" y="69"/>
                </a:cxn>
                <a:cxn ang="0">
                  <a:pos x="40" y="65"/>
                </a:cxn>
                <a:cxn ang="0">
                  <a:pos x="35" y="69"/>
                </a:cxn>
                <a:cxn ang="0">
                  <a:pos x="34" y="69"/>
                </a:cxn>
                <a:cxn ang="0">
                  <a:pos x="25" y="69"/>
                </a:cxn>
                <a:cxn ang="0">
                  <a:pos x="19" y="65"/>
                </a:cxn>
                <a:cxn ang="0">
                  <a:pos x="9" y="65"/>
                </a:cxn>
              </a:cxnLst>
              <a:rect l="0" t="0" r="r" b="b"/>
              <a:pathLst>
                <a:path w="112" h="85">
                  <a:moveTo>
                    <a:pt x="0" y="72"/>
                  </a:moveTo>
                  <a:lnTo>
                    <a:pt x="9" y="74"/>
                  </a:lnTo>
                  <a:lnTo>
                    <a:pt x="22" y="77"/>
                  </a:lnTo>
                  <a:lnTo>
                    <a:pt x="37" y="77"/>
                  </a:lnTo>
                  <a:lnTo>
                    <a:pt x="49" y="79"/>
                  </a:lnTo>
                  <a:lnTo>
                    <a:pt x="55" y="82"/>
                  </a:lnTo>
                  <a:lnTo>
                    <a:pt x="60" y="85"/>
                  </a:lnTo>
                  <a:lnTo>
                    <a:pt x="60" y="74"/>
                  </a:lnTo>
                  <a:lnTo>
                    <a:pt x="70" y="77"/>
                  </a:lnTo>
                  <a:lnTo>
                    <a:pt x="69" y="75"/>
                  </a:lnTo>
                  <a:lnTo>
                    <a:pt x="65" y="72"/>
                  </a:lnTo>
                  <a:lnTo>
                    <a:pt x="65" y="65"/>
                  </a:lnTo>
                  <a:lnTo>
                    <a:pt x="65" y="62"/>
                  </a:lnTo>
                  <a:lnTo>
                    <a:pt x="74" y="74"/>
                  </a:lnTo>
                  <a:lnTo>
                    <a:pt x="74" y="69"/>
                  </a:lnTo>
                  <a:lnTo>
                    <a:pt x="72" y="62"/>
                  </a:lnTo>
                  <a:lnTo>
                    <a:pt x="70" y="57"/>
                  </a:lnTo>
                  <a:lnTo>
                    <a:pt x="70" y="55"/>
                  </a:lnTo>
                  <a:lnTo>
                    <a:pt x="80" y="67"/>
                  </a:lnTo>
                  <a:lnTo>
                    <a:pt x="84" y="62"/>
                  </a:lnTo>
                  <a:lnTo>
                    <a:pt x="84" y="57"/>
                  </a:lnTo>
                  <a:lnTo>
                    <a:pt x="87" y="59"/>
                  </a:lnTo>
                  <a:lnTo>
                    <a:pt x="92" y="47"/>
                  </a:lnTo>
                  <a:lnTo>
                    <a:pt x="94" y="40"/>
                  </a:lnTo>
                  <a:lnTo>
                    <a:pt x="102" y="39"/>
                  </a:lnTo>
                  <a:lnTo>
                    <a:pt x="100" y="32"/>
                  </a:lnTo>
                  <a:lnTo>
                    <a:pt x="105" y="25"/>
                  </a:lnTo>
                  <a:lnTo>
                    <a:pt x="107" y="25"/>
                  </a:lnTo>
                  <a:lnTo>
                    <a:pt x="109" y="22"/>
                  </a:lnTo>
                  <a:lnTo>
                    <a:pt x="107" y="17"/>
                  </a:lnTo>
                  <a:lnTo>
                    <a:pt x="107" y="13"/>
                  </a:lnTo>
                  <a:lnTo>
                    <a:pt x="112" y="8"/>
                  </a:lnTo>
                  <a:lnTo>
                    <a:pt x="109" y="7"/>
                  </a:lnTo>
                  <a:lnTo>
                    <a:pt x="112" y="0"/>
                  </a:lnTo>
                  <a:lnTo>
                    <a:pt x="102" y="3"/>
                  </a:lnTo>
                  <a:lnTo>
                    <a:pt x="105" y="8"/>
                  </a:lnTo>
                  <a:lnTo>
                    <a:pt x="102" y="18"/>
                  </a:lnTo>
                  <a:lnTo>
                    <a:pt x="99" y="25"/>
                  </a:lnTo>
                  <a:lnTo>
                    <a:pt x="89" y="32"/>
                  </a:lnTo>
                  <a:lnTo>
                    <a:pt x="89" y="40"/>
                  </a:lnTo>
                  <a:lnTo>
                    <a:pt x="82" y="42"/>
                  </a:lnTo>
                  <a:lnTo>
                    <a:pt x="79" y="50"/>
                  </a:lnTo>
                  <a:lnTo>
                    <a:pt x="70" y="44"/>
                  </a:lnTo>
                  <a:lnTo>
                    <a:pt x="60" y="50"/>
                  </a:lnTo>
                  <a:lnTo>
                    <a:pt x="65" y="55"/>
                  </a:lnTo>
                  <a:lnTo>
                    <a:pt x="64" y="57"/>
                  </a:lnTo>
                  <a:lnTo>
                    <a:pt x="62" y="57"/>
                  </a:lnTo>
                  <a:lnTo>
                    <a:pt x="57" y="57"/>
                  </a:lnTo>
                  <a:lnTo>
                    <a:pt x="55" y="60"/>
                  </a:lnTo>
                  <a:lnTo>
                    <a:pt x="55" y="64"/>
                  </a:lnTo>
                  <a:lnTo>
                    <a:pt x="52" y="67"/>
                  </a:lnTo>
                  <a:lnTo>
                    <a:pt x="49" y="64"/>
                  </a:lnTo>
                  <a:lnTo>
                    <a:pt x="45" y="62"/>
                  </a:lnTo>
                  <a:lnTo>
                    <a:pt x="44" y="69"/>
                  </a:lnTo>
                  <a:lnTo>
                    <a:pt x="44" y="72"/>
                  </a:lnTo>
                  <a:lnTo>
                    <a:pt x="40" y="65"/>
                  </a:lnTo>
                  <a:lnTo>
                    <a:pt x="37" y="62"/>
                  </a:lnTo>
                  <a:lnTo>
                    <a:pt x="35" y="69"/>
                  </a:lnTo>
                  <a:lnTo>
                    <a:pt x="37" y="72"/>
                  </a:lnTo>
                  <a:lnTo>
                    <a:pt x="34" y="69"/>
                  </a:lnTo>
                  <a:lnTo>
                    <a:pt x="29" y="67"/>
                  </a:lnTo>
                  <a:lnTo>
                    <a:pt x="25" y="69"/>
                  </a:lnTo>
                  <a:lnTo>
                    <a:pt x="24" y="70"/>
                  </a:lnTo>
                  <a:lnTo>
                    <a:pt x="19" y="65"/>
                  </a:lnTo>
                  <a:lnTo>
                    <a:pt x="15" y="70"/>
                  </a:lnTo>
                  <a:lnTo>
                    <a:pt x="9" y="65"/>
                  </a:lnTo>
                  <a:lnTo>
                    <a:pt x="0" y="72"/>
                  </a:lnTo>
                  <a:close/>
                </a:path>
              </a:pathLst>
            </a:custGeom>
            <a:solidFill>
              <a:srgbClr val="1F1A17"/>
            </a:solidFill>
            <a:ln w="9525">
              <a:noFill/>
              <a:round/>
              <a:headEnd/>
              <a:tailEnd/>
            </a:ln>
          </p:spPr>
          <p:txBody>
            <a:bodyPr/>
            <a:lstStyle/>
            <a:p>
              <a:endParaRPr lang="en-US"/>
            </a:p>
          </p:txBody>
        </p:sp>
        <p:sp>
          <p:nvSpPr>
            <p:cNvPr id="5912" name="Freeform 1816"/>
            <p:cNvSpPr>
              <a:spLocks/>
            </p:cNvSpPr>
            <p:nvPr/>
          </p:nvSpPr>
          <p:spPr bwMode="auto">
            <a:xfrm>
              <a:off x="1615" y="3024"/>
              <a:ext cx="14" cy="35"/>
            </a:xfrm>
            <a:custGeom>
              <a:avLst/>
              <a:gdLst/>
              <a:ahLst/>
              <a:cxnLst>
                <a:cxn ang="0">
                  <a:pos x="2" y="35"/>
                </a:cxn>
                <a:cxn ang="0">
                  <a:pos x="12" y="27"/>
                </a:cxn>
                <a:cxn ang="0">
                  <a:pos x="9" y="25"/>
                </a:cxn>
                <a:cxn ang="0">
                  <a:pos x="7" y="23"/>
                </a:cxn>
                <a:cxn ang="0">
                  <a:pos x="10" y="18"/>
                </a:cxn>
                <a:cxn ang="0">
                  <a:pos x="12" y="15"/>
                </a:cxn>
                <a:cxn ang="0">
                  <a:pos x="9" y="12"/>
                </a:cxn>
                <a:cxn ang="0">
                  <a:pos x="14" y="7"/>
                </a:cxn>
                <a:cxn ang="0">
                  <a:pos x="12" y="0"/>
                </a:cxn>
                <a:cxn ang="0">
                  <a:pos x="9" y="3"/>
                </a:cxn>
                <a:cxn ang="0">
                  <a:pos x="4" y="7"/>
                </a:cxn>
                <a:cxn ang="0">
                  <a:pos x="4" y="12"/>
                </a:cxn>
                <a:cxn ang="0">
                  <a:pos x="5" y="15"/>
                </a:cxn>
                <a:cxn ang="0">
                  <a:pos x="2" y="18"/>
                </a:cxn>
                <a:cxn ang="0">
                  <a:pos x="0" y="23"/>
                </a:cxn>
                <a:cxn ang="0">
                  <a:pos x="4" y="27"/>
                </a:cxn>
                <a:cxn ang="0">
                  <a:pos x="7" y="28"/>
                </a:cxn>
                <a:cxn ang="0">
                  <a:pos x="2" y="35"/>
                </a:cxn>
              </a:cxnLst>
              <a:rect l="0" t="0" r="r" b="b"/>
              <a:pathLst>
                <a:path w="14" h="35">
                  <a:moveTo>
                    <a:pt x="2" y="35"/>
                  </a:moveTo>
                  <a:lnTo>
                    <a:pt x="12" y="27"/>
                  </a:lnTo>
                  <a:lnTo>
                    <a:pt x="9" y="25"/>
                  </a:lnTo>
                  <a:lnTo>
                    <a:pt x="7" y="23"/>
                  </a:lnTo>
                  <a:lnTo>
                    <a:pt x="10" y="18"/>
                  </a:lnTo>
                  <a:lnTo>
                    <a:pt x="12" y="15"/>
                  </a:lnTo>
                  <a:lnTo>
                    <a:pt x="9" y="12"/>
                  </a:lnTo>
                  <a:lnTo>
                    <a:pt x="14" y="7"/>
                  </a:lnTo>
                  <a:lnTo>
                    <a:pt x="12" y="0"/>
                  </a:lnTo>
                  <a:lnTo>
                    <a:pt x="9" y="3"/>
                  </a:lnTo>
                  <a:lnTo>
                    <a:pt x="4" y="7"/>
                  </a:lnTo>
                  <a:lnTo>
                    <a:pt x="4" y="12"/>
                  </a:lnTo>
                  <a:lnTo>
                    <a:pt x="5" y="15"/>
                  </a:lnTo>
                  <a:lnTo>
                    <a:pt x="2" y="18"/>
                  </a:lnTo>
                  <a:lnTo>
                    <a:pt x="0" y="23"/>
                  </a:lnTo>
                  <a:lnTo>
                    <a:pt x="4" y="27"/>
                  </a:lnTo>
                  <a:lnTo>
                    <a:pt x="7" y="28"/>
                  </a:lnTo>
                  <a:lnTo>
                    <a:pt x="2" y="35"/>
                  </a:lnTo>
                  <a:close/>
                </a:path>
              </a:pathLst>
            </a:custGeom>
            <a:solidFill>
              <a:srgbClr val="1F1A17"/>
            </a:solidFill>
            <a:ln w="9525">
              <a:noFill/>
              <a:round/>
              <a:headEnd/>
              <a:tailEnd/>
            </a:ln>
          </p:spPr>
          <p:txBody>
            <a:bodyPr/>
            <a:lstStyle/>
            <a:p>
              <a:endParaRPr lang="en-US"/>
            </a:p>
          </p:txBody>
        </p:sp>
        <p:sp>
          <p:nvSpPr>
            <p:cNvPr id="5913" name="Freeform 1817"/>
            <p:cNvSpPr>
              <a:spLocks/>
            </p:cNvSpPr>
            <p:nvPr/>
          </p:nvSpPr>
          <p:spPr bwMode="auto">
            <a:xfrm>
              <a:off x="1482" y="3124"/>
              <a:ext cx="47" cy="27"/>
            </a:xfrm>
            <a:custGeom>
              <a:avLst/>
              <a:gdLst/>
              <a:ahLst/>
              <a:cxnLst>
                <a:cxn ang="0">
                  <a:pos x="1" y="7"/>
                </a:cxn>
                <a:cxn ang="0">
                  <a:pos x="5" y="4"/>
                </a:cxn>
                <a:cxn ang="0">
                  <a:pos x="11" y="0"/>
                </a:cxn>
                <a:cxn ang="0">
                  <a:pos x="21" y="4"/>
                </a:cxn>
                <a:cxn ang="0">
                  <a:pos x="28" y="9"/>
                </a:cxn>
                <a:cxn ang="0">
                  <a:pos x="23" y="14"/>
                </a:cxn>
                <a:cxn ang="0">
                  <a:pos x="28" y="12"/>
                </a:cxn>
                <a:cxn ang="0">
                  <a:pos x="35" y="10"/>
                </a:cxn>
                <a:cxn ang="0">
                  <a:pos x="38" y="14"/>
                </a:cxn>
                <a:cxn ang="0">
                  <a:pos x="40" y="14"/>
                </a:cxn>
                <a:cxn ang="0">
                  <a:pos x="31" y="17"/>
                </a:cxn>
                <a:cxn ang="0">
                  <a:pos x="35" y="19"/>
                </a:cxn>
                <a:cxn ang="0">
                  <a:pos x="40" y="19"/>
                </a:cxn>
                <a:cxn ang="0">
                  <a:pos x="43" y="17"/>
                </a:cxn>
                <a:cxn ang="0">
                  <a:pos x="47" y="15"/>
                </a:cxn>
                <a:cxn ang="0">
                  <a:pos x="41" y="24"/>
                </a:cxn>
                <a:cxn ang="0">
                  <a:pos x="23" y="27"/>
                </a:cxn>
                <a:cxn ang="0">
                  <a:pos x="20" y="19"/>
                </a:cxn>
                <a:cxn ang="0">
                  <a:pos x="15" y="17"/>
                </a:cxn>
                <a:cxn ang="0">
                  <a:pos x="13" y="10"/>
                </a:cxn>
                <a:cxn ang="0">
                  <a:pos x="11" y="15"/>
                </a:cxn>
                <a:cxn ang="0">
                  <a:pos x="8" y="12"/>
                </a:cxn>
                <a:cxn ang="0">
                  <a:pos x="5" y="10"/>
                </a:cxn>
                <a:cxn ang="0">
                  <a:pos x="5" y="14"/>
                </a:cxn>
                <a:cxn ang="0">
                  <a:pos x="5" y="15"/>
                </a:cxn>
                <a:cxn ang="0">
                  <a:pos x="3" y="17"/>
                </a:cxn>
                <a:cxn ang="0">
                  <a:pos x="3" y="19"/>
                </a:cxn>
                <a:cxn ang="0">
                  <a:pos x="0" y="14"/>
                </a:cxn>
                <a:cxn ang="0">
                  <a:pos x="1" y="7"/>
                </a:cxn>
              </a:cxnLst>
              <a:rect l="0" t="0" r="r" b="b"/>
              <a:pathLst>
                <a:path w="47" h="27">
                  <a:moveTo>
                    <a:pt x="1" y="7"/>
                  </a:moveTo>
                  <a:lnTo>
                    <a:pt x="5" y="4"/>
                  </a:lnTo>
                  <a:lnTo>
                    <a:pt x="11" y="0"/>
                  </a:lnTo>
                  <a:lnTo>
                    <a:pt x="21" y="4"/>
                  </a:lnTo>
                  <a:lnTo>
                    <a:pt x="28" y="9"/>
                  </a:lnTo>
                  <a:lnTo>
                    <a:pt x="23" y="14"/>
                  </a:lnTo>
                  <a:lnTo>
                    <a:pt x="28" y="12"/>
                  </a:lnTo>
                  <a:lnTo>
                    <a:pt x="35" y="10"/>
                  </a:lnTo>
                  <a:lnTo>
                    <a:pt x="38" y="14"/>
                  </a:lnTo>
                  <a:lnTo>
                    <a:pt x="40" y="14"/>
                  </a:lnTo>
                  <a:lnTo>
                    <a:pt x="31" y="17"/>
                  </a:lnTo>
                  <a:lnTo>
                    <a:pt x="35" y="19"/>
                  </a:lnTo>
                  <a:lnTo>
                    <a:pt x="40" y="19"/>
                  </a:lnTo>
                  <a:lnTo>
                    <a:pt x="43" y="17"/>
                  </a:lnTo>
                  <a:lnTo>
                    <a:pt x="47" y="15"/>
                  </a:lnTo>
                  <a:lnTo>
                    <a:pt x="41" y="24"/>
                  </a:lnTo>
                  <a:lnTo>
                    <a:pt x="23" y="27"/>
                  </a:lnTo>
                  <a:lnTo>
                    <a:pt x="20" y="19"/>
                  </a:lnTo>
                  <a:lnTo>
                    <a:pt x="15" y="17"/>
                  </a:lnTo>
                  <a:lnTo>
                    <a:pt x="13" y="10"/>
                  </a:lnTo>
                  <a:lnTo>
                    <a:pt x="11" y="15"/>
                  </a:lnTo>
                  <a:lnTo>
                    <a:pt x="8" y="12"/>
                  </a:lnTo>
                  <a:lnTo>
                    <a:pt x="5" y="10"/>
                  </a:lnTo>
                  <a:lnTo>
                    <a:pt x="5" y="14"/>
                  </a:lnTo>
                  <a:lnTo>
                    <a:pt x="5" y="15"/>
                  </a:lnTo>
                  <a:lnTo>
                    <a:pt x="3" y="17"/>
                  </a:lnTo>
                  <a:lnTo>
                    <a:pt x="3" y="19"/>
                  </a:lnTo>
                  <a:lnTo>
                    <a:pt x="0" y="14"/>
                  </a:lnTo>
                  <a:lnTo>
                    <a:pt x="1" y="7"/>
                  </a:lnTo>
                  <a:close/>
                </a:path>
              </a:pathLst>
            </a:custGeom>
            <a:solidFill>
              <a:srgbClr val="1F1A17"/>
            </a:solidFill>
            <a:ln w="9525">
              <a:noFill/>
              <a:round/>
              <a:headEnd/>
              <a:tailEnd/>
            </a:ln>
          </p:spPr>
          <p:txBody>
            <a:bodyPr/>
            <a:lstStyle/>
            <a:p>
              <a:endParaRPr lang="en-US"/>
            </a:p>
          </p:txBody>
        </p:sp>
        <p:sp>
          <p:nvSpPr>
            <p:cNvPr id="5914" name="Freeform 1818"/>
            <p:cNvSpPr>
              <a:spLocks/>
            </p:cNvSpPr>
            <p:nvPr/>
          </p:nvSpPr>
          <p:spPr bwMode="auto">
            <a:xfrm>
              <a:off x="1483" y="3141"/>
              <a:ext cx="99" cy="80"/>
            </a:xfrm>
            <a:custGeom>
              <a:avLst/>
              <a:gdLst/>
              <a:ahLst/>
              <a:cxnLst>
                <a:cxn ang="0">
                  <a:pos x="66" y="2"/>
                </a:cxn>
                <a:cxn ang="0">
                  <a:pos x="87" y="8"/>
                </a:cxn>
                <a:cxn ang="0">
                  <a:pos x="91" y="20"/>
                </a:cxn>
                <a:cxn ang="0">
                  <a:pos x="84" y="18"/>
                </a:cxn>
                <a:cxn ang="0">
                  <a:pos x="82" y="18"/>
                </a:cxn>
                <a:cxn ang="0">
                  <a:pos x="77" y="20"/>
                </a:cxn>
                <a:cxn ang="0">
                  <a:pos x="74" y="15"/>
                </a:cxn>
                <a:cxn ang="0">
                  <a:pos x="71" y="20"/>
                </a:cxn>
                <a:cxn ang="0">
                  <a:pos x="64" y="17"/>
                </a:cxn>
                <a:cxn ang="0">
                  <a:pos x="56" y="18"/>
                </a:cxn>
                <a:cxn ang="0">
                  <a:pos x="54" y="27"/>
                </a:cxn>
                <a:cxn ang="0">
                  <a:pos x="64" y="32"/>
                </a:cxn>
                <a:cxn ang="0">
                  <a:pos x="79" y="30"/>
                </a:cxn>
                <a:cxn ang="0">
                  <a:pos x="91" y="30"/>
                </a:cxn>
                <a:cxn ang="0">
                  <a:pos x="94" y="32"/>
                </a:cxn>
                <a:cxn ang="0">
                  <a:pos x="91" y="39"/>
                </a:cxn>
                <a:cxn ang="0">
                  <a:pos x="87" y="39"/>
                </a:cxn>
                <a:cxn ang="0">
                  <a:pos x="86" y="44"/>
                </a:cxn>
                <a:cxn ang="0">
                  <a:pos x="92" y="47"/>
                </a:cxn>
                <a:cxn ang="0">
                  <a:pos x="92" y="50"/>
                </a:cxn>
                <a:cxn ang="0">
                  <a:pos x="92" y="55"/>
                </a:cxn>
                <a:cxn ang="0">
                  <a:pos x="91" y="57"/>
                </a:cxn>
                <a:cxn ang="0">
                  <a:pos x="87" y="64"/>
                </a:cxn>
                <a:cxn ang="0">
                  <a:pos x="84" y="60"/>
                </a:cxn>
                <a:cxn ang="0">
                  <a:pos x="81" y="60"/>
                </a:cxn>
                <a:cxn ang="0">
                  <a:pos x="76" y="57"/>
                </a:cxn>
                <a:cxn ang="0">
                  <a:pos x="64" y="54"/>
                </a:cxn>
                <a:cxn ang="0">
                  <a:pos x="62" y="60"/>
                </a:cxn>
                <a:cxn ang="0">
                  <a:pos x="59" y="60"/>
                </a:cxn>
                <a:cxn ang="0">
                  <a:pos x="57" y="62"/>
                </a:cxn>
                <a:cxn ang="0">
                  <a:pos x="56" y="67"/>
                </a:cxn>
                <a:cxn ang="0">
                  <a:pos x="56" y="72"/>
                </a:cxn>
                <a:cxn ang="0">
                  <a:pos x="54" y="79"/>
                </a:cxn>
                <a:cxn ang="0">
                  <a:pos x="47" y="74"/>
                </a:cxn>
                <a:cxn ang="0">
                  <a:pos x="35" y="64"/>
                </a:cxn>
                <a:cxn ang="0">
                  <a:pos x="32" y="62"/>
                </a:cxn>
                <a:cxn ang="0">
                  <a:pos x="29" y="64"/>
                </a:cxn>
                <a:cxn ang="0">
                  <a:pos x="29" y="59"/>
                </a:cxn>
                <a:cxn ang="0">
                  <a:pos x="30" y="55"/>
                </a:cxn>
                <a:cxn ang="0">
                  <a:pos x="24" y="47"/>
                </a:cxn>
                <a:cxn ang="0">
                  <a:pos x="29" y="45"/>
                </a:cxn>
                <a:cxn ang="0">
                  <a:pos x="29" y="39"/>
                </a:cxn>
                <a:cxn ang="0">
                  <a:pos x="20" y="32"/>
                </a:cxn>
                <a:cxn ang="0">
                  <a:pos x="12" y="25"/>
                </a:cxn>
                <a:cxn ang="0">
                  <a:pos x="4" y="20"/>
                </a:cxn>
                <a:cxn ang="0">
                  <a:pos x="7" y="18"/>
                </a:cxn>
                <a:cxn ang="0">
                  <a:pos x="17" y="17"/>
                </a:cxn>
                <a:cxn ang="0">
                  <a:pos x="22" y="15"/>
                </a:cxn>
                <a:cxn ang="0">
                  <a:pos x="32" y="13"/>
                </a:cxn>
                <a:cxn ang="0">
                  <a:pos x="49" y="7"/>
                </a:cxn>
                <a:cxn ang="0">
                  <a:pos x="51" y="10"/>
                </a:cxn>
                <a:cxn ang="0">
                  <a:pos x="54" y="7"/>
                </a:cxn>
              </a:cxnLst>
              <a:rect l="0" t="0" r="r" b="b"/>
              <a:pathLst>
                <a:path w="99" h="80">
                  <a:moveTo>
                    <a:pt x="54" y="2"/>
                  </a:moveTo>
                  <a:lnTo>
                    <a:pt x="66" y="2"/>
                  </a:lnTo>
                  <a:lnTo>
                    <a:pt x="79" y="0"/>
                  </a:lnTo>
                  <a:lnTo>
                    <a:pt x="87" y="8"/>
                  </a:lnTo>
                  <a:lnTo>
                    <a:pt x="94" y="20"/>
                  </a:lnTo>
                  <a:lnTo>
                    <a:pt x="91" y="20"/>
                  </a:lnTo>
                  <a:lnTo>
                    <a:pt x="87" y="22"/>
                  </a:lnTo>
                  <a:lnTo>
                    <a:pt x="84" y="18"/>
                  </a:lnTo>
                  <a:lnTo>
                    <a:pt x="82" y="13"/>
                  </a:lnTo>
                  <a:lnTo>
                    <a:pt x="82" y="18"/>
                  </a:lnTo>
                  <a:lnTo>
                    <a:pt x="84" y="23"/>
                  </a:lnTo>
                  <a:lnTo>
                    <a:pt x="77" y="20"/>
                  </a:lnTo>
                  <a:lnTo>
                    <a:pt x="74" y="12"/>
                  </a:lnTo>
                  <a:lnTo>
                    <a:pt x="74" y="15"/>
                  </a:lnTo>
                  <a:lnTo>
                    <a:pt x="74" y="20"/>
                  </a:lnTo>
                  <a:lnTo>
                    <a:pt x="71" y="20"/>
                  </a:lnTo>
                  <a:lnTo>
                    <a:pt x="66" y="20"/>
                  </a:lnTo>
                  <a:lnTo>
                    <a:pt x="64" y="17"/>
                  </a:lnTo>
                  <a:lnTo>
                    <a:pt x="61" y="13"/>
                  </a:lnTo>
                  <a:lnTo>
                    <a:pt x="56" y="18"/>
                  </a:lnTo>
                  <a:lnTo>
                    <a:pt x="51" y="18"/>
                  </a:lnTo>
                  <a:lnTo>
                    <a:pt x="54" y="27"/>
                  </a:lnTo>
                  <a:lnTo>
                    <a:pt x="59" y="30"/>
                  </a:lnTo>
                  <a:lnTo>
                    <a:pt x="64" y="32"/>
                  </a:lnTo>
                  <a:lnTo>
                    <a:pt x="72" y="33"/>
                  </a:lnTo>
                  <a:lnTo>
                    <a:pt x="79" y="30"/>
                  </a:lnTo>
                  <a:lnTo>
                    <a:pt x="84" y="30"/>
                  </a:lnTo>
                  <a:lnTo>
                    <a:pt x="91" y="30"/>
                  </a:lnTo>
                  <a:lnTo>
                    <a:pt x="99" y="30"/>
                  </a:lnTo>
                  <a:lnTo>
                    <a:pt x="94" y="32"/>
                  </a:lnTo>
                  <a:lnTo>
                    <a:pt x="89" y="33"/>
                  </a:lnTo>
                  <a:lnTo>
                    <a:pt x="91" y="39"/>
                  </a:lnTo>
                  <a:lnTo>
                    <a:pt x="91" y="40"/>
                  </a:lnTo>
                  <a:lnTo>
                    <a:pt x="87" y="39"/>
                  </a:lnTo>
                  <a:lnTo>
                    <a:pt x="84" y="37"/>
                  </a:lnTo>
                  <a:lnTo>
                    <a:pt x="86" y="44"/>
                  </a:lnTo>
                  <a:lnTo>
                    <a:pt x="89" y="49"/>
                  </a:lnTo>
                  <a:lnTo>
                    <a:pt x="92" y="47"/>
                  </a:lnTo>
                  <a:lnTo>
                    <a:pt x="96" y="47"/>
                  </a:lnTo>
                  <a:lnTo>
                    <a:pt x="92" y="50"/>
                  </a:lnTo>
                  <a:lnTo>
                    <a:pt x="92" y="52"/>
                  </a:lnTo>
                  <a:lnTo>
                    <a:pt x="92" y="55"/>
                  </a:lnTo>
                  <a:lnTo>
                    <a:pt x="92" y="59"/>
                  </a:lnTo>
                  <a:lnTo>
                    <a:pt x="91" y="57"/>
                  </a:lnTo>
                  <a:lnTo>
                    <a:pt x="87" y="57"/>
                  </a:lnTo>
                  <a:lnTo>
                    <a:pt x="87" y="64"/>
                  </a:lnTo>
                  <a:lnTo>
                    <a:pt x="86" y="64"/>
                  </a:lnTo>
                  <a:lnTo>
                    <a:pt x="84" y="60"/>
                  </a:lnTo>
                  <a:lnTo>
                    <a:pt x="81" y="55"/>
                  </a:lnTo>
                  <a:lnTo>
                    <a:pt x="81" y="60"/>
                  </a:lnTo>
                  <a:lnTo>
                    <a:pt x="81" y="65"/>
                  </a:lnTo>
                  <a:lnTo>
                    <a:pt x="76" y="57"/>
                  </a:lnTo>
                  <a:lnTo>
                    <a:pt x="67" y="49"/>
                  </a:lnTo>
                  <a:lnTo>
                    <a:pt x="64" y="54"/>
                  </a:lnTo>
                  <a:lnTo>
                    <a:pt x="61" y="57"/>
                  </a:lnTo>
                  <a:lnTo>
                    <a:pt x="62" y="60"/>
                  </a:lnTo>
                  <a:lnTo>
                    <a:pt x="64" y="64"/>
                  </a:lnTo>
                  <a:lnTo>
                    <a:pt x="59" y="60"/>
                  </a:lnTo>
                  <a:lnTo>
                    <a:pt x="57" y="60"/>
                  </a:lnTo>
                  <a:lnTo>
                    <a:pt x="57" y="62"/>
                  </a:lnTo>
                  <a:lnTo>
                    <a:pt x="57" y="67"/>
                  </a:lnTo>
                  <a:lnTo>
                    <a:pt x="56" y="67"/>
                  </a:lnTo>
                  <a:lnTo>
                    <a:pt x="54" y="65"/>
                  </a:lnTo>
                  <a:lnTo>
                    <a:pt x="56" y="72"/>
                  </a:lnTo>
                  <a:lnTo>
                    <a:pt x="57" y="77"/>
                  </a:lnTo>
                  <a:lnTo>
                    <a:pt x="54" y="79"/>
                  </a:lnTo>
                  <a:lnTo>
                    <a:pt x="52" y="80"/>
                  </a:lnTo>
                  <a:lnTo>
                    <a:pt x="47" y="74"/>
                  </a:lnTo>
                  <a:lnTo>
                    <a:pt x="39" y="65"/>
                  </a:lnTo>
                  <a:lnTo>
                    <a:pt x="35" y="64"/>
                  </a:lnTo>
                  <a:lnTo>
                    <a:pt x="34" y="62"/>
                  </a:lnTo>
                  <a:lnTo>
                    <a:pt x="32" y="62"/>
                  </a:lnTo>
                  <a:lnTo>
                    <a:pt x="32" y="67"/>
                  </a:lnTo>
                  <a:lnTo>
                    <a:pt x="29" y="64"/>
                  </a:lnTo>
                  <a:lnTo>
                    <a:pt x="25" y="60"/>
                  </a:lnTo>
                  <a:lnTo>
                    <a:pt x="29" y="59"/>
                  </a:lnTo>
                  <a:lnTo>
                    <a:pt x="34" y="59"/>
                  </a:lnTo>
                  <a:lnTo>
                    <a:pt x="30" y="55"/>
                  </a:lnTo>
                  <a:lnTo>
                    <a:pt x="25" y="50"/>
                  </a:lnTo>
                  <a:lnTo>
                    <a:pt x="24" y="47"/>
                  </a:lnTo>
                  <a:lnTo>
                    <a:pt x="24" y="45"/>
                  </a:lnTo>
                  <a:lnTo>
                    <a:pt x="29" y="45"/>
                  </a:lnTo>
                  <a:lnTo>
                    <a:pt x="32" y="45"/>
                  </a:lnTo>
                  <a:lnTo>
                    <a:pt x="29" y="39"/>
                  </a:lnTo>
                  <a:lnTo>
                    <a:pt x="25" y="35"/>
                  </a:lnTo>
                  <a:lnTo>
                    <a:pt x="20" y="32"/>
                  </a:lnTo>
                  <a:lnTo>
                    <a:pt x="14" y="30"/>
                  </a:lnTo>
                  <a:lnTo>
                    <a:pt x="12" y="25"/>
                  </a:lnTo>
                  <a:lnTo>
                    <a:pt x="9" y="22"/>
                  </a:lnTo>
                  <a:lnTo>
                    <a:pt x="4" y="20"/>
                  </a:lnTo>
                  <a:lnTo>
                    <a:pt x="0" y="20"/>
                  </a:lnTo>
                  <a:lnTo>
                    <a:pt x="7" y="18"/>
                  </a:lnTo>
                  <a:lnTo>
                    <a:pt x="15" y="15"/>
                  </a:lnTo>
                  <a:lnTo>
                    <a:pt x="17" y="17"/>
                  </a:lnTo>
                  <a:lnTo>
                    <a:pt x="20" y="18"/>
                  </a:lnTo>
                  <a:lnTo>
                    <a:pt x="22" y="15"/>
                  </a:lnTo>
                  <a:lnTo>
                    <a:pt x="24" y="13"/>
                  </a:lnTo>
                  <a:lnTo>
                    <a:pt x="32" y="13"/>
                  </a:lnTo>
                  <a:lnTo>
                    <a:pt x="44" y="10"/>
                  </a:lnTo>
                  <a:lnTo>
                    <a:pt x="49" y="7"/>
                  </a:lnTo>
                  <a:lnTo>
                    <a:pt x="49" y="7"/>
                  </a:lnTo>
                  <a:lnTo>
                    <a:pt x="51" y="10"/>
                  </a:lnTo>
                  <a:lnTo>
                    <a:pt x="52" y="10"/>
                  </a:lnTo>
                  <a:lnTo>
                    <a:pt x="54" y="7"/>
                  </a:lnTo>
                  <a:lnTo>
                    <a:pt x="54" y="2"/>
                  </a:lnTo>
                  <a:close/>
                </a:path>
              </a:pathLst>
            </a:custGeom>
            <a:solidFill>
              <a:srgbClr val="1F1A17"/>
            </a:solidFill>
            <a:ln w="9525">
              <a:noFill/>
              <a:round/>
              <a:headEnd/>
              <a:tailEnd/>
            </a:ln>
          </p:spPr>
          <p:txBody>
            <a:bodyPr/>
            <a:lstStyle/>
            <a:p>
              <a:endParaRPr lang="en-US"/>
            </a:p>
          </p:txBody>
        </p:sp>
        <p:sp>
          <p:nvSpPr>
            <p:cNvPr id="5915" name="Freeform 1819"/>
            <p:cNvSpPr>
              <a:spLocks/>
            </p:cNvSpPr>
            <p:nvPr/>
          </p:nvSpPr>
          <p:spPr bwMode="auto">
            <a:xfrm>
              <a:off x="1577" y="3136"/>
              <a:ext cx="22" cy="23"/>
            </a:xfrm>
            <a:custGeom>
              <a:avLst/>
              <a:gdLst/>
              <a:ahLst/>
              <a:cxnLst>
                <a:cxn ang="0">
                  <a:pos x="0" y="13"/>
                </a:cxn>
                <a:cxn ang="0">
                  <a:pos x="3" y="23"/>
                </a:cxn>
                <a:cxn ang="0">
                  <a:pos x="7" y="22"/>
                </a:cxn>
                <a:cxn ang="0">
                  <a:pos x="10" y="22"/>
                </a:cxn>
                <a:cxn ang="0">
                  <a:pos x="12" y="20"/>
                </a:cxn>
                <a:cxn ang="0">
                  <a:pos x="13" y="20"/>
                </a:cxn>
                <a:cxn ang="0">
                  <a:pos x="8" y="15"/>
                </a:cxn>
                <a:cxn ang="0">
                  <a:pos x="17" y="15"/>
                </a:cxn>
                <a:cxn ang="0">
                  <a:pos x="17" y="12"/>
                </a:cxn>
                <a:cxn ang="0">
                  <a:pos x="18" y="12"/>
                </a:cxn>
                <a:cxn ang="0">
                  <a:pos x="20" y="8"/>
                </a:cxn>
                <a:cxn ang="0">
                  <a:pos x="22" y="2"/>
                </a:cxn>
                <a:cxn ang="0">
                  <a:pos x="22" y="0"/>
                </a:cxn>
                <a:cxn ang="0">
                  <a:pos x="20" y="3"/>
                </a:cxn>
                <a:cxn ang="0">
                  <a:pos x="17" y="8"/>
                </a:cxn>
                <a:cxn ang="0">
                  <a:pos x="10" y="10"/>
                </a:cxn>
                <a:cxn ang="0">
                  <a:pos x="7" y="10"/>
                </a:cxn>
                <a:cxn ang="0">
                  <a:pos x="5" y="15"/>
                </a:cxn>
                <a:cxn ang="0">
                  <a:pos x="5" y="18"/>
                </a:cxn>
                <a:cxn ang="0">
                  <a:pos x="0" y="13"/>
                </a:cxn>
              </a:cxnLst>
              <a:rect l="0" t="0" r="r" b="b"/>
              <a:pathLst>
                <a:path w="22" h="23">
                  <a:moveTo>
                    <a:pt x="0" y="13"/>
                  </a:moveTo>
                  <a:lnTo>
                    <a:pt x="3" y="23"/>
                  </a:lnTo>
                  <a:lnTo>
                    <a:pt x="7" y="22"/>
                  </a:lnTo>
                  <a:lnTo>
                    <a:pt x="10" y="22"/>
                  </a:lnTo>
                  <a:lnTo>
                    <a:pt x="12" y="20"/>
                  </a:lnTo>
                  <a:lnTo>
                    <a:pt x="13" y="20"/>
                  </a:lnTo>
                  <a:lnTo>
                    <a:pt x="8" y="15"/>
                  </a:lnTo>
                  <a:lnTo>
                    <a:pt x="17" y="15"/>
                  </a:lnTo>
                  <a:lnTo>
                    <a:pt x="17" y="12"/>
                  </a:lnTo>
                  <a:lnTo>
                    <a:pt x="18" y="12"/>
                  </a:lnTo>
                  <a:lnTo>
                    <a:pt x="20" y="8"/>
                  </a:lnTo>
                  <a:lnTo>
                    <a:pt x="22" y="2"/>
                  </a:lnTo>
                  <a:lnTo>
                    <a:pt x="22" y="0"/>
                  </a:lnTo>
                  <a:lnTo>
                    <a:pt x="20" y="3"/>
                  </a:lnTo>
                  <a:lnTo>
                    <a:pt x="17" y="8"/>
                  </a:lnTo>
                  <a:lnTo>
                    <a:pt x="10" y="10"/>
                  </a:lnTo>
                  <a:lnTo>
                    <a:pt x="7" y="10"/>
                  </a:lnTo>
                  <a:lnTo>
                    <a:pt x="5" y="15"/>
                  </a:lnTo>
                  <a:lnTo>
                    <a:pt x="5" y="18"/>
                  </a:lnTo>
                  <a:lnTo>
                    <a:pt x="0" y="13"/>
                  </a:lnTo>
                  <a:close/>
                </a:path>
              </a:pathLst>
            </a:custGeom>
            <a:solidFill>
              <a:srgbClr val="1F1A17"/>
            </a:solidFill>
            <a:ln w="9525">
              <a:noFill/>
              <a:round/>
              <a:headEnd/>
              <a:tailEnd/>
            </a:ln>
          </p:spPr>
          <p:txBody>
            <a:bodyPr/>
            <a:lstStyle/>
            <a:p>
              <a:endParaRPr lang="en-US"/>
            </a:p>
          </p:txBody>
        </p:sp>
        <p:sp>
          <p:nvSpPr>
            <p:cNvPr id="5916" name="Freeform 1820"/>
            <p:cNvSpPr>
              <a:spLocks/>
            </p:cNvSpPr>
            <p:nvPr/>
          </p:nvSpPr>
          <p:spPr bwMode="auto">
            <a:xfrm>
              <a:off x="1575" y="3153"/>
              <a:ext cx="65" cy="38"/>
            </a:xfrm>
            <a:custGeom>
              <a:avLst/>
              <a:gdLst/>
              <a:ahLst/>
              <a:cxnLst>
                <a:cxn ang="0">
                  <a:pos x="2" y="25"/>
                </a:cxn>
                <a:cxn ang="0">
                  <a:pos x="2" y="28"/>
                </a:cxn>
                <a:cxn ang="0">
                  <a:pos x="4" y="33"/>
                </a:cxn>
                <a:cxn ang="0">
                  <a:pos x="7" y="37"/>
                </a:cxn>
                <a:cxn ang="0">
                  <a:pos x="10" y="38"/>
                </a:cxn>
                <a:cxn ang="0">
                  <a:pos x="9" y="37"/>
                </a:cxn>
                <a:cxn ang="0">
                  <a:pos x="9" y="33"/>
                </a:cxn>
                <a:cxn ang="0">
                  <a:pos x="12" y="35"/>
                </a:cxn>
                <a:cxn ang="0">
                  <a:pos x="14" y="33"/>
                </a:cxn>
                <a:cxn ang="0">
                  <a:pos x="15" y="30"/>
                </a:cxn>
                <a:cxn ang="0">
                  <a:pos x="17" y="27"/>
                </a:cxn>
                <a:cxn ang="0">
                  <a:pos x="24" y="28"/>
                </a:cxn>
                <a:cxn ang="0">
                  <a:pos x="30" y="32"/>
                </a:cxn>
                <a:cxn ang="0">
                  <a:pos x="29" y="28"/>
                </a:cxn>
                <a:cxn ang="0">
                  <a:pos x="29" y="27"/>
                </a:cxn>
                <a:cxn ang="0">
                  <a:pos x="30" y="25"/>
                </a:cxn>
                <a:cxn ang="0">
                  <a:pos x="32" y="23"/>
                </a:cxn>
                <a:cxn ang="0">
                  <a:pos x="37" y="21"/>
                </a:cxn>
                <a:cxn ang="0">
                  <a:pos x="42" y="21"/>
                </a:cxn>
                <a:cxn ang="0">
                  <a:pos x="45" y="16"/>
                </a:cxn>
                <a:cxn ang="0">
                  <a:pos x="49" y="11"/>
                </a:cxn>
                <a:cxn ang="0">
                  <a:pos x="52" y="16"/>
                </a:cxn>
                <a:cxn ang="0">
                  <a:pos x="57" y="18"/>
                </a:cxn>
                <a:cxn ang="0">
                  <a:pos x="60" y="16"/>
                </a:cxn>
                <a:cxn ang="0">
                  <a:pos x="64" y="13"/>
                </a:cxn>
                <a:cxn ang="0">
                  <a:pos x="64" y="11"/>
                </a:cxn>
                <a:cxn ang="0">
                  <a:pos x="65" y="10"/>
                </a:cxn>
                <a:cxn ang="0">
                  <a:pos x="65" y="8"/>
                </a:cxn>
                <a:cxn ang="0">
                  <a:pos x="64" y="6"/>
                </a:cxn>
                <a:cxn ang="0">
                  <a:pos x="59" y="3"/>
                </a:cxn>
                <a:cxn ang="0">
                  <a:pos x="54" y="0"/>
                </a:cxn>
                <a:cxn ang="0">
                  <a:pos x="49" y="1"/>
                </a:cxn>
                <a:cxn ang="0">
                  <a:pos x="44" y="1"/>
                </a:cxn>
                <a:cxn ang="0">
                  <a:pos x="45" y="8"/>
                </a:cxn>
                <a:cxn ang="0">
                  <a:pos x="45" y="10"/>
                </a:cxn>
                <a:cxn ang="0">
                  <a:pos x="44" y="8"/>
                </a:cxn>
                <a:cxn ang="0">
                  <a:pos x="40" y="5"/>
                </a:cxn>
                <a:cxn ang="0">
                  <a:pos x="42" y="10"/>
                </a:cxn>
                <a:cxn ang="0">
                  <a:pos x="40" y="11"/>
                </a:cxn>
                <a:cxn ang="0">
                  <a:pos x="37" y="10"/>
                </a:cxn>
                <a:cxn ang="0">
                  <a:pos x="34" y="8"/>
                </a:cxn>
                <a:cxn ang="0">
                  <a:pos x="30" y="10"/>
                </a:cxn>
                <a:cxn ang="0">
                  <a:pos x="25" y="11"/>
                </a:cxn>
                <a:cxn ang="0">
                  <a:pos x="24" y="11"/>
                </a:cxn>
                <a:cxn ang="0">
                  <a:pos x="22" y="13"/>
                </a:cxn>
                <a:cxn ang="0">
                  <a:pos x="22" y="15"/>
                </a:cxn>
                <a:cxn ang="0">
                  <a:pos x="22" y="18"/>
                </a:cxn>
                <a:cxn ang="0">
                  <a:pos x="24" y="21"/>
                </a:cxn>
                <a:cxn ang="0">
                  <a:pos x="24" y="23"/>
                </a:cxn>
                <a:cxn ang="0">
                  <a:pos x="19" y="20"/>
                </a:cxn>
                <a:cxn ang="0">
                  <a:pos x="14" y="15"/>
                </a:cxn>
                <a:cxn ang="0">
                  <a:pos x="14" y="21"/>
                </a:cxn>
                <a:cxn ang="0">
                  <a:pos x="12" y="23"/>
                </a:cxn>
                <a:cxn ang="0">
                  <a:pos x="9" y="21"/>
                </a:cxn>
                <a:cxn ang="0">
                  <a:pos x="5" y="18"/>
                </a:cxn>
                <a:cxn ang="0">
                  <a:pos x="2" y="20"/>
                </a:cxn>
                <a:cxn ang="0">
                  <a:pos x="0" y="20"/>
                </a:cxn>
                <a:cxn ang="0">
                  <a:pos x="4" y="21"/>
                </a:cxn>
                <a:cxn ang="0">
                  <a:pos x="7" y="25"/>
                </a:cxn>
                <a:cxn ang="0">
                  <a:pos x="4" y="25"/>
                </a:cxn>
                <a:cxn ang="0">
                  <a:pos x="2" y="25"/>
                </a:cxn>
              </a:cxnLst>
              <a:rect l="0" t="0" r="r" b="b"/>
              <a:pathLst>
                <a:path w="65" h="38">
                  <a:moveTo>
                    <a:pt x="2" y="25"/>
                  </a:moveTo>
                  <a:lnTo>
                    <a:pt x="2" y="28"/>
                  </a:lnTo>
                  <a:lnTo>
                    <a:pt x="4" y="33"/>
                  </a:lnTo>
                  <a:lnTo>
                    <a:pt x="7" y="37"/>
                  </a:lnTo>
                  <a:lnTo>
                    <a:pt x="10" y="38"/>
                  </a:lnTo>
                  <a:lnTo>
                    <a:pt x="9" y="37"/>
                  </a:lnTo>
                  <a:lnTo>
                    <a:pt x="9" y="33"/>
                  </a:lnTo>
                  <a:lnTo>
                    <a:pt x="12" y="35"/>
                  </a:lnTo>
                  <a:lnTo>
                    <a:pt x="14" y="33"/>
                  </a:lnTo>
                  <a:lnTo>
                    <a:pt x="15" y="30"/>
                  </a:lnTo>
                  <a:lnTo>
                    <a:pt x="17" y="27"/>
                  </a:lnTo>
                  <a:lnTo>
                    <a:pt x="24" y="28"/>
                  </a:lnTo>
                  <a:lnTo>
                    <a:pt x="30" y="32"/>
                  </a:lnTo>
                  <a:lnTo>
                    <a:pt x="29" y="28"/>
                  </a:lnTo>
                  <a:lnTo>
                    <a:pt x="29" y="27"/>
                  </a:lnTo>
                  <a:lnTo>
                    <a:pt x="30" y="25"/>
                  </a:lnTo>
                  <a:lnTo>
                    <a:pt x="32" y="23"/>
                  </a:lnTo>
                  <a:lnTo>
                    <a:pt x="37" y="21"/>
                  </a:lnTo>
                  <a:lnTo>
                    <a:pt x="42" y="21"/>
                  </a:lnTo>
                  <a:lnTo>
                    <a:pt x="45" y="16"/>
                  </a:lnTo>
                  <a:lnTo>
                    <a:pt x="49" y="11"/>
                  </a:lnTo>
                  <a:lnTo>
                    <a:pt x="52" y="16"/>
                  </a:lnTo>
                  <a:lnTo>
                    <a:pt x="57" y="18"/>
                  </a:lnTo>
                  <a:lnTo>
                    <a:pt x="60" y="16"/>
                  </a:lnTo>
                  <a:lnTo>
                    <a:pt x="64" y="13"/>
                  </a:lnTo>
                  <a:lnTo>
                    <a:pt x="64" y="11"/>
                  </a:lnTo>
                  <a:lnTo>
                    <a:pt x="65" y="10"/>
                  </a:lnTo>
                  <a:lnTo>
                    <a:pt x="65" y="8"/>
                  </a:lnTo>
                  <a:lnTo>
                    <a:pt x="64" y="6"/>
                  </a:lnTo>
                  <a:lnTo>
                    <a:pt x="59" y="3"/>
                  </a:lnTo>
                  <a:lnTo>
                    <a:pt x="54" y="0"/>
                  </a:lnTo>
                  <a:lnTo>
                    <a:pt x="49" y="1"/>
                  </a:lnTo>
                  <a:lnTo>
                    <a:pt x="44" y="1"/>
                  </a:lnTo>
                  <a:lnTo>
                    <a:pt x="45" y="8"/>
                  </a:lnTo>
                  <a:lnTo>
                    <a:pt x="45" y="10"/>
                  </a:lnTo>
                  <a:lnTo>
                    <a:pt x="44" y="8"/>
                  </a:lnTo>
                  <a:lnTo>
                    <a:pt x="40" y="5"/>
                  </a:lnTo>
                  <a:lnTo>
                    <a:pt x="42" y="10"/>
                  </a:lnTo>
                  <a:lnTo>
                    <a:pt x="40" y="11"/>
                  </a:lnTo>
                  <a:lnTo>
                    <a:pt x="37" y="10"/>
                  </a:lnTo>
                  <a:lnTo>
                    <a:pt x="34" y="8"/>
                  </a:lnTo>
                  <a:lnTo>
                    <a:pt x="30" y="10"/>
                  </a:lnTo>
                  <a:lnTo>
                    <a:pt x="25" y="11"/>
                  </a:lnTo>
                  <a:lnTo>
                    <a:pt x="24" y="11"/>
                  </a:lnTo>
                  <a:lnTo>
                    <a:pt x="22" y="13"/>
                  </a:lnTo>
                  <a:lnTo>
                    <a:pt x="22" y="15"/>
                  </a:lnTo>
                  <a:lnTo>
                    <a:pt x="22" y="18"/>
                  </a:lnTo>
                  <a:lnTo>
                    <a:pt x="24" y="21"/>
                  </a:lnTo>
                  <a:lnTo>
                    <a:pt x="24" y="23"/>
                  </a:lnTo>
                  <a:lnTo>
                    <a:pt x="19" y="20"/>
                  </a:lnTo>
                  <a:lnTo>
                    <a:pt x="14" y="15"/>
                  </a:lnTo>
                  <a:lnTo>
                    <a:pt x="14" y="21"/>
                  </a:lnTo>
                  <a:lnTo>
                    <a:pt x="12" y="23"/>
                  </a:lnTo>
                  <a:lnTo>
                    <a:pt x="9" y="21"/>
                  </a:lnTo>
                  <a:lnTo>
                    <a:pt x="5" y="18"/>
                  </a:lnTo>
                  <a:lnTo>
                    <a:pt x="2" y="20"/>
                  </a:lnTo>
                  <a:lnTo>
                    <a:pt x="0" y="20"/>
                  </a:lnTo>
                  <a:lnTo>
                    <a:pt x="4" y="21"/>
                  </a:lnTo>
                  <a:lnTo>
                    <a:pt x="7" y="25"/>
                  </a:lnTo>
                  <a:lnTo>
                    <a:pt x="4" y="25"/>
                  </a:lnTo>
                  <a:lnTo>
                    <a:pt x="2" y="25"/>
                  </a:lnTo>
                  <a:close/>
                </a:path>
              </a:pathLst>
            </a:custGeom>
            <a:solidFill>
              <a:srgbClr val="1F1A17"/>
            </a:solidFill>
            <a:ln w="9525">
              <a:noFill/>
              <a:round/>
              <a:headEnd/>
              <a:tailEnd/>
            </a:ln>
          </p:spPr>
          <p:txBody>
            <a:bodyPr/>
            <a:lstStyle/>
            <a:p>
              <a:endParaRPr lang="en-US"/>
            </a:p>
          </p:txBody>
        </p:sp>
        <p:sp>
          <p:nvSpPr>
            <p:cNvPr id="5917" name="Freeform 1821"/>
            <p:cNvSpPr>
              <a:spLocks/>
            </p:cNvSpPr>
            <p:nvPr/>
          </p:nvSpPr>
          <p:spPr bwMode="auto">
            <a:xfrm>
              <a:off x="1634" y="3133"/>
              <a:ext cx="33" cy="28"/>
            </a:xfrm>
            <a:custGeom>
              <a:avLst/>
              <a:gdLst/>
              <a:ahLst/>
              <a:cxnLst>
                <a:cxn ang="0">
                  <a:pos x="0" y="20"/>
                </a:cxn>
                <a:cxn ang="0">
                  <a:pos x="1" y="18"/>
                </a:cxn>
                <a:cxn ang="0">
                  <a:pos x="5" y="18"/>
                </a:cxn>
                <a:cxn ang="0">
                  <a:pos x="10" y="20"/>
                </a:cxn>
                <a:cxn ang="0">
                  <a:pos x="11" y="21"/>
                </a:cxn>
                <a:cxn ang="0">
                  <a:pos x="11" y="16"/>
                </a:cxn>
                <a:cxn ang="0">
                  <a:pos x="18" y="18"/>
                </a:cxn>
                <a:cxn ang="0">
                  <a:pos x="18" y="10"/>
                </a:cxn>
                <a:cxn ang="0">
                  <a:pos x="28" y="3"/>
                </a:cxn>
                <a:cxn ang="0">
                  <a:pos x="33" y="0"/>
                </a:cxn>
                <a:cxn ang="0">
                  <a:pos x="30" y="3"/>
                </a:cxn>
                <a:cxn ang="0">
                  <a:pos x="27" y="8"/>
                </a:cxn>
                <a:cxn ang="0">
                  <a:pos x="30" y="10"/>
                </a:cxn>
                <a:cxn ang="0">
                  <a:pos x="32" y="11"/>
                </a:cxn>
                <a:cxn ang="0">
                  <a:pos x="27" y="13"/>
                </a:cxn>
                <a:cxn ang="0">
                  <a:pos x="27" y="20"/>
                </a:cxn>
                <a:cxn ang="0">
                  <a:pos x="20" y="18"/>
                </a:cxn>
                <a:cxn ang="0">
                  <a:pos x="20" y="23"/>
                </a:cxn>
                <a:cxn ang="0">
                  <a:pos x="15" y="21"/>
                </a:cxn>
                <a:cxn ang="0">
                  <a:pos x="16" y="28"/>
                </a:cxn>
                <a:cxn ang="0">
                  <a:pos x="11" y="28"/>
                </a:cxn>
                <a:cxn ang="0">
                  <a:pos x="0" y="20"/>
                </a:cxn>
              </a:cxnLst>
              <a:rect l="0" t="0" r="r" b="b"/>
              <a:pathLst>
                <a:path w="33" h="28">
                  <a:moveTo>
                    <a:pt x="0" y="20"/>
                  </a:moveTo>
                  <a:lnTo>
                    <a:pt x="1" y="18"/>
                  </a:lnTo>
                  <a:lnTo>
                    <a:pt x="5" y="18"/>
                  </a:lnTo>
                  <a:lnTo>
                    <a:pt x="10" y="20"/>
                  </a:lnTo>
                  <a:lnTo>
                    <a:pt x="11" y="21"/>
                  </a:lnTo>
                  <a:lnTo>
                    <a:pt x="11" y="16"/>
                  </a:lnTo>
                  <a:lnTo>
                    <a:pt x="18" y="18"/>
                  </a:lnTo>
                  <a:lnTo>
                    <a:pt x="18" y="10"/>
                  </a:lnTo>
                  <a:lnTo>
                    <a:pt x="28" y="3"/>
                  </a:lnTo>
                  <a:lnTo>
                    <a:pt x="33" y="0"/>
                  </a:lnTo>
                  <a:lnTo>
                    <a:pt x="30" y="3"/>
                  </a:lnTo>
                  <a:lnTo>
                    <a:pt x="27" y="8"/>
                  </a:lnTo>
                  <a:lnTo>
                    <a:pt x="30" y="10"/>
                  </a:lnTo>
                  <a:lnTo>
                    <a:pt x="32" y="11"/>
                  </a:lnTo>
                  <a:lnTo>
                    <a:pt x="27" y="13"/>
                  </a:lnTo>
                  <a:lnTo>
                    <a:pt x="27" y="20"/>
                  </a:lnTo>
                  <a:lnTo>
                    <a:pt x="20" y="18"/>
                  </a:lnTo>
                  <a:lnTo>
                    <a:pt x="20" y="23"/>
                  </a:lnTo>
                  <a:lnTo>
                    <a:pt x="15" y="21"/>
                  </a:lnTo>
                  <a:lnTo>
                    <a:pt x="16" y="28"/>
                  </a:lnTo>
                  <a:lnTo>
                    <a:pt x="11" y="28"/>
                  </a:lnTo>
                  <a:lnTo>
                    <a:pt x="0" y="20"/>
                  </a:lnTo>
                  <a:close/>
                </a:path>
              </a:pathLst>
            </a:custGeom>
            <a:solidFill>
              <a:srgbClr val="1F1A17"/>
            </a:solidFill>
            <a:ln w="9525">
              <a:noFill/>
              <a:round/>
              <a:headEnd/>
              <a:tailEnd/>
            </a:ln>
          </p:spPr>
          <p:txBody>
            <a:bodyPr/>
            <a:lstStyle/>
            <a:p>
              <a:endParaRPr lang="en-US"/>
            </a:p>
          </p:txBody>
        </p:sp>
        <p:sp>
          <p:nvSpPr>
            <p:cNvPr id="5918" name="Freeform 1822"/>
            <p:cNvSpPr>
              <a:spLocks/>
            </p:cNvSpPr>
            <p:nvPr/>
          </p:nvSpPr>
          <p:spPr bwMode="auto">
            <a:xfrm>
              <a:off x="1624" y="3133"/>
              <a:ext cx="18" cy="15"/>
            </a:xfrm>
            <a:custGeom>
              <a:avLst/>
              <a:gdLst/>
              <a:ahLst/>
              <a:cxnLst>
                <a:cxn ang="0">
                  <a:pos x="0" y="15"/>
                </a:cxn>
                <a:cxn ang="0">
                  <a:pos x="1" y="11"/>
                </a:cxn>
                <a:cxn ang="0">
                  <a:pos x="6" y="8"/>
                </a:cxn>
                <a:cxn ang="0">
                  <a:pos x="13" y="3"/>
                </a:cxn>
                <a:cxn ang="0">
                  <a:pos x="16" y="0"/>
                </a:cxn>
                <a:cxn ang="0">
                  <a:pos x="18" y="3"/>
                </a:cxn>
                <a:cxn ang="0">
                  <a:pos x="8" y="10"/>
                </a:cxn>
                <a:cxn ang="0">
                  <a:pos x="5" y="13"/>
                </a:cxn>
                <a:cxn ang="0">
                  <a:pos x="0" y="15"/>
                </a:cxn>
              </a:cxnLst>
              <a:rect l="0" t="0" r="r" b="b"/>
              <a:pathLst>
                <a:path w="18" h="15">
                  <a:moveTo>
                    <a:pt x="0" y="15"/>
                  </a:moveTo>
                  <a:lnTo>
                    <a:pt x="1" y="11"/>
                  </a:lnTo>
                  <a:lnTo>
                    <a:pt x="6" y="8"/>
                  </a:lnTo>
                  <a:lnTo>
                    <a:pt x="13" y="3"/>
                  </a:lnTo>
                  <a:lnTo>
                    <a:pt x="16" y="0"/>
                  </a:lnTo>
                  <a:lnTo>
                    <a:pt x="18" y="3"/>
                  </a:lnTo>
                  <a:lnTo>
                    <a:pt x="8" y="10"/>
                  </a:lnTo>
                  <a:lnTo>
                    <a:pt x="5" y="13"/>
                  </a:lnTo>
                  <a:lnTo>
                    <a:pt x="0" y="15"/>
                  </a:lnTo>
                  <a:close/>
                </a:path>
              </a:pathLst>
            </a:custGeom>
            <a:solidFill>
              <a:srgbClr val="1F1A17"/>
            </a:solidFill>
            <a:ln w="9525">
              <a:noFill/>
              <a:round/>
              <a:headEnd/>
              <a:tailEnd/>
            </a:ln>
          </p:spPr>
          <p:txBody>
            <a:bodyPr/>
            <a:lstStyle/>
            <a:p>
              <a:endParaRPr lang="en-US"/>
            </a:p>
          </p:txBody>
        </p:sp>
        <p:sp>
          <p:nvSpPr>
            <p:cNvPr id="5919" name="Freeform 1823"/>
            <p:cNvSpPr>
              <a:spLocks/>
            </p:cNvSpPr>
            <p:nvPr/>
          </p:nvSpPr>
          <p:spPr bwMode="auto">
            <a:xfrm>
              <a:off x="1614" y="3126"/>
              <a:ext cx="21" cy="22"/>
            </a:xfrm>
            <a:custGeom>
              <a:avLst/>
              <a:gdLst/>
              <a:ahLst/>
              <a:cxnLst>
                <a:cxn ang="0">
                  <a:pos x="0" y="22"/>
                </a:cxn>
                <a:cxn ang="0">
                  <a:pos x="1" y="18"/>
                </a:cxn>
                <a:cxn ang="0">
                  <a:pos x="5" y="13"/>
                </a:cxn>
                <a:cxn ang="0">
                  <a:pos x="8" y="12"/>
                </a:cxn>
                <a:cxn ang="0">
                  <a:pos x="8" y="10"/>
                </a:cxn>
                <a:cxn ang="0">
                  <a:pos x="13" y="7"/>
                </a:cxn>
                <a:cxn ang="0">
                  <a:pos x="13" y="0"/>
                </a:cxn>
                <a:cxn ang="0">
                  <a:pos x="21" y="3"/>
                </a:cxn>
                <a:cxn ang="0">
                  <a:pos x="18" y="5"/>
                </a:cxn>
                <a:cxn ang="0">
                  <a:pos x="16" y="7"/>
                </a:cxn>
                <a:cxn ang="0">
                  <a:pos x="13" y="10"/>
                </a:cxn>
                <a:cxn ang="0">
                  <a:pos x="10" y="13"/>
                </a:cxn>
                <a:cxn ang="0">
                  <a:pos x="8" y="20"/>
                </a:cxn>
                <a:cxn ang="0">
                  <a:pos x="0" y="22"/>
                </a:cxn>
              </a:cxnLst>
              <a:rect l="0" t="0" r="r" b="b"/>
              <a:pathLst>
                <a:path w="21" h="22">
                  <a:moveTo>
                    <a:pt x="0" y="22"/>
                  </a:moveTo>
                  <a:lnTo>
                    <a:pt x="1" y="18"/>
                  </a:lnTo>
                  <a:lnTo>
                    <a:pt x="5" y="13"/>
                  </a:lnTo>
                  <a:lnTo>
                    <a:pt x="8" y="12"/>
                  </a:lnTo>
                  <a:lnTo>
                    <a:pt x="8" y="10"/>
                  </a:lnTo>
                  <a:lnTo>
                    <a:pt x="13" y="7"/>
                  </a:lnTo>
                  <a:lnTo>
                    <a:pt x="13" y="0"/>
                  </a:lnTo>
                  <a:lnTo>
                    <a:pt x="21" y="3"/>
                  </a:lnTo>
                  <a:lnTo>
                    <a:pt x="18" y="5"/>
                  </a:lnTo>
                  <a:lnTo>
                    <a:pt x="16" y="7"/>
                  </a:lnTo>
                  <a:lnTo>
                    <a:pt x="13" y="10"/>
                  </a:lnTo>
                  <a:lnTo>
                    <a:pt x="10" y="13"/>
                  </a:lnTo>
                  <a:lnTo>
                    <a:pt x="8" y="20"/>
                  </a:lnTo>
                  <a:lnTo>
                    <a:pt x="0" y="22"/>
                  </a:lnTo>
                  <a:close/>
                </a:path>
              </a:pathLst>
            </a:custGeom>
            <a:solidFill>
              <a:srgbClr val="1F1A17"/>
            </a:solidFill>
            <a:ln w="9525">
              <a:noFill/>
              <a:round/>
              <a:headEnd/>
              <a:tailEnd/>
            </a:ln>
          </p:spPr>
          <p:txBody>
            <a:bodyPr/>
            <a:lstStyle/>
            <a:p>
              <a:endParaRPr lang="en-US"/>
            </a:p>
          </p:txBody>
        </p:sp>
        <p:sp>
          <p:nvSpPr>
            <p:cNvPr id="5920" name="Freeform 1824"/>
            <p:cNvSpPr>
              <a:spLocks/>
            </p:cNvSpPr>
            <p:nvPr/>
          </p:nvSpPr>
          <p:spPr bwMode="auto">
            <a:xfrm>
              <a:off x="1340" y="2987"/>
              <a:ext cx="133" cy="139"/>
            </a:xfrm>
            <a:custGeom>
              <a:avLst/>
              <a:gdLst/>
              <a:ahLst/>
              <a:cxnLst>
                <a:cxn ang="0">
                  <a:pos x="20" y="2"/>
                </a:cxn>
                <a:cxn ang="0">
                  <a:pos x="25" y="5"/>
                </a:cxn>
                <a:cxn ang="0">
                  <a:pos x="23" y="10"/>
                </a:cxn>
                <a:cxn ang="0">
                  <a:pos x="30" y="22"/>
                </a:cxn>
                <a:cxn ang="0">
                  <a:pos x="35" y="25"/>
                </a:cxn>
                <a:cxn ang="0">
                  <a:pos x="41" y="30"/>
                </a:cxn>
                <a:cxn ang="0">
                  <a:pos x="50" y="35"/>
                </a:cxn>
                <a:cxn ang="0">
                  <a:pos x="60" y="42"/>
                </a:cxn>
                <a:cxn ang="0">
                  <a:pos x="70" y="42"/>
                </a:cxn>
                <a:cxn ang="0">
                  <a:pos x="82" y="44"/>
                </a:cxn>
                <a:cxn ang="0">
                  <a:pos x="92" y="47"/>
                </a:cxn>
                <a:cxn ang="0">
                  <a:pos x="93" y="50"/>
                </a:cxn>
                <a:cxn ang="0">
                  <a:pos x="93" y="59"/>
                </a:cxn>
                <a:cxn ang="0">
                  <a:pos x="102" y="72"/>
                </a:cxn>
                <a:cxn ang="0">
                  <a:pos x="112" y="77"/>
                </a:cxn>
                <a:cxn ang="0">
                  <a:pos x="120" y="75"/>
                </a:cxn>
                <a:cxn ang="0">
                  <a:pos x="123" y="77"/>
                </a:cxn>
                <a:cxn ang="0">
                  <a:pos x="115" y="80"/>
                </a:cxn>
                <a:cxn ang="0">
                  <a:pos x="117" y="87"/>
                </a:cxn>
                <a:cxn ang="0">
                  <a:pos x="122" y="96"/>
                </a:cxn>
                <a:cxn ang="0">
                  <a:pos x="123" y="104"/>
                </a:cxn>
                <a:cxn ang="0">
                  <a:pos x="123" y="111"/>
                </a:cxn>
                <a:cxn ang="0">
                  <a:pos x="120" y="112"/>
                </a:cxn>
                <a:cxn ang="0">
                  <a:pos x="122" y="121"/>
                </a:cxn>
                <a:cxn ang="0">
                  <a:pos x="128" y="132"/>
                </a:cxn>
                <a:cxn ang="0">
                  <a:pos x="123" y="136"/>
                </a:cxn>
                <a:cxn ang="0">
                  <a:pos x="113" y="124"/>
                </a:cxn>
                <a:cxn ang="0">
                  <a:pos x="107" y="112"/>
                </a:cxn>
                <a:cxn ang="0">
                  <a:pos x="100" y="107"/>
                </a:cxn>
                <a:cxn ang="0">
                  <a:pos x="97" y="104"/>
                </a:cxn>
                <a:cxn ang="0">
                  <a:pos x="95" y="97"/>
                </a:cxn>
                <a:cxn ang="0">
                  <a:pos x="87" y="87"/>
                </a:cxn>
                <a:cxn ang="0">
                  <a:pos x="83" y="74"/>
                </a:cxn>
                <a:cxn ang="0">
                  <a:pos x="78" y="72"/>
                </a:cxn>
                <a:cxn ang="0">
                  <a:pos x="63" y="72"/>
                </a:cxn>
                <a:cxn ang="0">
                  <a:pos x="63" y="65"/>
                </a:cxn>
                <a:cxn ang="0">
                  <a:pos x="68" y="60"/>
                </a:cxn>
                <a:cxn ang="0">
                  <a:pos x="67" y="55"/>
                </a:cxn>
                <a:cxn ang="0">
                  <a:pos x="58" y="59"/>
                </a:cxn>
                <a:cxn ang="0">
                  <a:pos x="48" y="60"/>
                </a:cxn>
                <a:cxn ang="0">
                  <a:pos x="41" y="57"/>
                </a:cxn>
                <a:cxn ang="0">
                  <a:pos x="38" y="49"/>
                </a:cxn>
                <a:cxn ang="0">
                  <a:pos x="31" y="44"/>
                </a:cxn>
                <a:cxn ang="0">
                  <a:pos x="25" y="44"/>
                </a:cxn>
                <a:cxn ang="0">
                  <a:pos x="26" y="37"/>
                </a:cxn>
                <a:cxn ang="0">
                  <a:pos x="23" y="34"/>
                </a:cxn>
                <a:cxn ang="0">
                  <a:pos x="18" y="29"/>
                </a:cxn>
                <a:cxn ang="0">
                  <a:pos x="10" y="20"/>
                </a:cxn>
                <a:cxn ang="0">
                  <a:pos x="3" y="12"/>
                </a:cxn>
                <a:cxn ang="0">
                  <a:pos x="3" y="9"/>
                </a:cxn>
                <a:cxn ang="0">
                  <a:pos x="11" y="12"/>
                </a:cxn>
                <a:cxn ang="0">
                  <a:pos x="18" y="9"/>
                </a:cxn>
              </a:cxnLst>
              <a:rect l="0" t="0" r="r" b="b"/>
              <a:pathLst>
                <a:path w="133" h="139">
                  <a:moveTo>
                    <a:pt x="15" y="0"/>
                  </a:moveTo>
                  <a:lnTo>
                    <a:pt x="20" y="2"/>
                  </a:lnTo>
                  <a:lnTo>
                    <a:pt x="25" y="4"/>
                  </a:lnTo>
                  <a:lnTo>
                    <a:pt x="25" y="5"/>
                  </a:lnTo>
                  <a:lnTo>
                    <a:pt x="23" y="7"/>
                  </a:lnTo>
                  <a:lnTo>
                    <a:pt x="23" y="10"/>
                  </a:lnTo>
                  <a:lnTo>
                    <a:pt x="25" y="14"/>
                  </a:lnTo>
                  <a:lnTo>
                    <a:pt x="30" y="22"/>
                  </a:lnTo>
                  <a:lnTo>
                    <a:pt x="31" y="27"/>
                  </a:lnTo>
                  <a:lnTo>
                    <a:pt x="35" y="25"/>
                  </a:lnTo>
                  <a:lnTo>
                    <a:pt x="40" y="25"/>
                  </a:lnTo>
                  <a:lnTo>
                    <a:pt x="41" y="30"/>
                  </a:lnTo>
                  <a:lnTo>
                    <a:pt x="45" y="34"/>
                  </a:lnTo>
                  <a:lnTo>
                    <a:pt x="50" y="35"/>
                  </a:lnTo>
                  <a:lnTo>
                    <a:pt x="55" y="37"/>
                  </a:lnTo>
                  <a:lnTo>
                    <a:pt x="60" y="42"/>
                  </a:lnTo>
                  <a:lnTo>
                    <a:pt x="65" y="44"/>
                  </a:lnTo>
                  <a:lnTo>
                    <a:pt x="70" y="42"/>
                  </a:lnTo>
                  <a:lnTo>
                    <a:pt x="77" y="40"/>
                  </a:lnTo>
                  <a:lnTo>
                    <a:pt x="82" y="44"/>
                  </a:lnTo>
                  <a:lnTo>
                    <a:pt x="85" y="49"/>
                  </a:lnTo>
                  <a:lnTo>
                    <a:pt x="92" y="47"/>
                  </a:lnTo>
                  <a:lnTo>
                    <a:pt x="97" y="47"/>
                  </a:lnTo>
                  <a:lnTo>
                    <a:pt x="93" y="50"/>
                  </a:lnTo>
                  <a:lnTo>
                    <a:pt x="88" y="52"/>
                  </a:lnTo>
                  <a:lnTo>
                    <a:pt x="93" y="59"/>
                  </a:lnTo>
                  <a:lnTo>
                    <a:pt x="97" y="67"/>
                  </a:lnTo>
                  <a:lnTo>
                    <a:pt x="102" y="72"/>
                  </a:lnTo>
                  <a:lnTo>
                    <a:pt x="107" y="79"/>
                  </a:lnTo>
                  <a:lnTo>
                    <a:pt x="112" y="77"/>
                  </a:lnTo>
                  <a:lnTo>
                    <a:pt x="118" y="75"/>
                  </a:lnTo>
                  <a:lnTo>
                    <a:pt x="120" y="75"/>
                  </a:lnTo>
                  <a:lnTo>
                    <a:pt x="122" y="75"/>
                  </a:lnTo>
                  <a:lnTo>
                    <a:pt x="123" y="77"/>
                  </a:lnTo>
                  <a:lnTo>
                    <a:pt x="122" y="80"/>
                  </a:lnTo>
                  <a:lnTo>
                    <a:pt x="115" y="80"/>
                  </a:lnTo>
                  <a:lnTo>
                    <a:pt x="108" y="84"/>
                  </a:lnTo>
                  <a:lnTo>
                    <a:pt x="117" y="87"/>
                  </a:lnTo>
                  <a:lnTo>
                    <a:pt x="125" y="89"/>
                  </a:lnTo>
                  <a:lnTo>
                    <a:pt x="122" y="96"/>
                  </a:lnTo>
                  <a:lnTo>
                    <a:pt x="118" y="99"/>
                  </a:lnTo>
                  <a:lnTo>
                    <a:pt x="123" y="104"/>
                  </a:lnTo>
                  <a:lnTo>
                    <a:pt x="128" y="111"/>
                  </a:lnTo>
                  <a:lnTo>
                    <a:pt x="123" y="111"/>
                  </a:lnTo>
                  <a:lnTo>
                    <a:pt x="122" y="111"/>
                  </a:lnTo>
                  <a:lnTo>
                    <a:pt x="120" y="112"/>
                  </a:lnTo>
                  <a:lnTo>
                    <a:pt x="120" y="114"/>
                  </a:lnTo>
                  <a:lnTo>
                    <a:pt x="122" y="121"/>
                  </a:lnTo>
                  <a:lnTo>
                    <a:pt x="123" y="126"/>
                  </a:lnTo>
                  <a:lnTo>
                    <a:pt x="128" y="132"/>
                  </a:lnTo>
                  <a:lnTo>
                    <a:pt x="133" y="139"/>
                  </a:lnTo>
                  <a:lnTo>
                    <a:pt x="123" y="136"/>
                  </a:lnTo>
                  <a:lnTo>
                    <a:pt x="115" y="134"/>
                  </a:lnTo>
                  <a:lnTo>
                    <a:pt x="113" y="124"/>
                  </a:lnTo>
                  <a:lnTo>
                    <a:pt x="108" y="116"/>
                  </a:lnTo>
                  <a:lnTo>
                    <a:pt x="107" y="112"/>
                  </a:lnTo>
                  <a:lnTo>
                    <a:pt x="103" y="111"/>
                  </a:lnTo>
                  <a:lnTo>
                    <a:pt x="100" y="107"/>
                  </a:lnTo>
                  <a:lnTo>
                    <a:pt x="95" y="107"/>
                  </a:lnTo>
                  <a:lnTo>
                    <a:pt x="97" y="104"/>
                  </a:lnTo>
                  <a:lnTo>
                    <a:pt x="97" y="102"/>
                  </a:lnTo>
                  <a:lnTo>
                    <a:pt x="95" y="97"/>
                  </a:lnTo>
                  <a:lnTo>
                    <a:pt x="93" y="94"/>
                  </a:lnTo>
                  <a:lnTo>
                    <a:pt x="87" y="87"/>
                  </a:lnTo>
                  <a:lnTo>
                    <a:pt x="82" y="82"/>
                  </a:lnTo>
                  <a:lnTo>
                    <a:pt x="83" y="74"/>
                  </a:lnTo>
                  <a:lnTo>
                    <a:pt x="83" y="67"/>
                  </a:lnTo>
                  <a:lnTo>
                    <a:pt x="78" y="72"/>
                  </a:lnTo>
                  <a:lnTo>
                    <a:pt x="70" y="77"/>
                  </a:lnTo>
                  <a:lnTo>
                    <a:pt x="63" y="72"/>
                  </a:lnTo>
                  <a:lnTo>
                    <a:pt x="58" y="67"/>
                  </a:lnTo>
                  <a:lnTo>
                    <a:pt x="63" y="65"/>
                  </a:lnTo>
                  <a:lnTo>
                    <a:pt x="68" y="62"/>
                  </a:lnTo>
                  <a:lnTo>
                    <a:pt x="68" y="60"/>
                  </a:lnTo>
                  <a:lnTo>
                    <a:pt x="68" y="59"/>
                  </a:lnTo>
                  <a:lnTo>
                    <a:pt x="67" y="55"/>
                  </a:lnTo>
                  <a:lnTo>
                    <a:pt x="65" y="54"/>
                  </a:lnTo>
                  <a:lnTo>
                    <a:pt x="58" y="59"/>
                  </a:lnTo>
                  <a:lnTo>
                    <a:pt x="51" y="60"/>
                  </a:lnTo>
                  <a:lnTo>
                    <a:pt x="48" y="60"/>
                  </a:lnTo>
                  <a:lnTo>
                    <a:pt x="45" y="59"/>
                  </a:lnTo>
                  <a:lnTo>
                    <a:pt x="41" y="57"/>
                  </a:lnTo>
                  <a:lnTo>
                    <a:pt x="38" y="54"/>
                  </a:lnTo>
                  <a:lnTo>
                    <a:pt x="38" y="49"/>
                  </a:lnTo>
                  <a:lnTo>
                    <a:pt x="38" y="45"/>
                  </a:lnTo>
                  <a:lnTo>
                    <a:pt x="31" y="44"/>
                  </a:lnTo>
                  <a:lnTo>
                    <a:pt x="26" y="45"/>
                  </a:lnTo>
                  <a:lnTo>
                    <a:pt x="25" y="44"/>
                  </a:lnTo>
                  <a:lnTo>
                    <a:pt x="23" y="42"/>
                  </a:lnTo>
                  <a:lnTo>
                    <a:pt x="26" y="37"/>
                  </a:lnTo>
                  <a:lnTo>
                    <a:pt x="26" y="35"/>
                  </a:lnTo>
                  <a:lnTo>
                    <a:pt x="23" y="34"/>
                  </a:lnTo>
                  <a:lnTo>
                    <a:pt x="18" y="32"/>
                  </a:lnTo>
                  <a:lnTo>
                    <a:pt x="18" y="29"/>
                  </a:lnTo>
                  <a:lnTo>
                    <a:pt x="20" y="25"/>
                  </a:lnTo>
                  <a:lnTo>
                    <a:pt x="10" y="20"/>
                  </a:lnTo>
                  <a:lnTo>
                    <a:pt x="1" y="12"/>
                  </a:lnTo>
                  <a:lnTo>
                    <a:pt x="3" y="12"/>
                  </a:lnTo>
                  <a:lnTo>
                    <a:pt x="6" y="12"/>
                  </a:lnTo>
                  <a:lnTo>
                    <a:pt x="3" y="9"/>
                  </a:lnTo>
                  <a:lnTo>
                    <a:pt x="0" y="4"/>
                  </a:lnTo>
                  <a:lnTo>
                    <a:pt x="11" y="12"/>
                  </a:lnTo>
                  <a:lnTo>
                    <a:pt x="21" y="19"/>
                  </a:lnTo>
                  <a:lnTo>
                    <a:pt x="18" y="9"/>
                  </a:lnTo>
                  <a:lnTo>
                    <a:pt x="15" y="0"/>
                  </a:lnTo>
                  <a:close/>
                </a:path>
              </a:pathLst>
            </a:custGeom>
            <a:solidFill>
              <a:srgbClr val="1F1A17"/>
            </a:solidFill>
            <a:ln w="9525">
              <a:noFill/>
              <a:round/>
              <a:headEnd/>
              <a:tailEnd/>
            </a:ln>
          </p:spPr>
          <p:txBody>
            <a:bodyPr/>
            <a:lstStyle/>
            <a:p>
              <a:endParaRPr lang="en-US"/>
            </a:p>
          </p:txBody>
        </p:sp>
        <p:sp>
          <p:nvSpPr>
            <p:cNvPr id="5921" name="Freeform 1825"/>
            <p:cNvSpPr>
              <a:spLocks/>
            </p:cNvSpPr>
            <p:nvPr/>
          </p:nvSpPr>
          <p:spPr bwMode="auto">
            <a:xfrm>
              <a:off x="1330" y="3019"/>
              <a:ext cx="63" cy="65"/>
            </a:xfrm>
            <a:custGeom>
              <a:avLst/>
              <a:gdLst/>
              <a:ahLst/>
              <a:cxnLst>
                <a:cxn ang="0">
                  <a:pos x="33" y="23"/>
                </a:cxn>
                <a:cxn ang="0">
                  <a:pos x="33" y="22"/>
                </a:cxn>
                <a:cxn ang="0">
                  <a:pos x="33" y="18"/>
                </a:cxn>
                <a:cxn ang="0">
                  <a:pos x="31" y="15"/>
                </a:cxn>
                <a:cxn ang="0">
                  <a:pos x="30" y="12"/>
                </a:cxn>
                <a:cxn ang="0">
                  <a:pos x="16" y="7"/>
                </a:cxn>
                <a:cxn ang="0">
                  <a:pos x="3" y="0"/>
                </a:cxn>
                <a:cxn ang="0">
                  <a:pos x="1" y="3"/>
                </a:cxn>
                <a:cxn ang="0">
                  <a:pos x="0" y="7"/>
                </a:cxn>
                <a:cxn ang="0">
                  <a:pos x="6" y="8"/>
                </a:cxn>
                <a:cxn ang="0">
                  <a:pos x="13" y="12"/>
                </a:cxn>
                <a:cxn ang="0">
                  <a:pos x="6" y="17"/>
                </a:cxn>
                <a:cxn ang="0">
                  <a:pos x="1" y="22"/>
                </a:cxn>
                <a:cxn ang="0">
                  <a:pos x="3" y="22"/>
                </a:cxn>
                <a:cxn ang="0">
                  <a:pos x="5" y="23"/>
                </a:cxn>
                <a:cxn ang="0">
                  <a:pos x="10" y="22"/>
                </a:cxn>
                <a:cxn ang="0">
                  <a:pos x="15" y="18"/>
                </a:cxn>
                <a:cxn ang="0">
                  <a:pos x="13" y="23"/>
                </a:cxn>
                <a:cxn ang="0">
                  <a:pos x="11" y="27"/>
                </a:cxn>
                <a:cxn ang="0">
                  <a:pos x="15" y="25"/>
                </a:cxn>
                <a:cxn ang="0">
                  <a:pos x="20" y="22"/>
                </a:cxn>
                <a:cxn ang="0">
                  <a:pos x="18" y="27"/>
                </a:cxn>
                <a:cxn ang="0">
                  <a:pos x="16" y="33"/>
                </a:cxn>
                <a:cxn ang="0">
                  <a:pos x="21" y="27"/>
                </a:cxn>
                <a:cxn ang="0">
                  <a:pos x="23" y="27"/>
                </a:cxn>
                <a:cxn ang="0">
                  <a:pos x="25" y="30"/>
                </a:cxn>
                <a:cxn ang="0">
                  <a:pos x="21" y="37"/>
                </a:cxn>
                <a:cxn ang="0">
                  <a:pos x="25" y="35"/>
                </a:cxn>
                <a:cxn ang="0">
                  <a:pos x="28" y="33"/>
                </a:cxn>
                <a:cxn ang="0">
                  <a:pos x="30" y="33"/>
                </a:cxn>
                <a:cxn ang="0">
                  <a:pos x="31" y="35"/>
                </a:cxn>
                <a:cxn ang="0">
                  <a:pos x="35" y="38"/>
                </a:cxn>
                <a:cxn ang="0">
                  <a:pos x="38" y="45"/>
                </a:cxn>
                <a:cxn ang="0">
                  <a:pos x="41" y="45"/>
                </a:cxn>
                <a:cxn ang="0">
                  <a:pos x="43" y="45"/>
                </a:cxn>
                <a:cxn ang="0">
                  <a:pos x="45" y="47"/>
                </a:cxn>
                <a:cxn ang="0">
                  <a:pos x="45" y="48"/>
                </a:cxn>
                <a:cxn ang="0">
                  <a:pos x="43" y="52"/>
                </a:cxn>
                <a:cxn ang="0">
                  <a:pos x="40" y="53"/>
                </a:cxn>
                <a:cxn ang="0">
                  <a:pos x="31" y="53"/>
                </a:cxn>
                <a:cxn ang="0">
                  <a:pos x="23" y="52"/>
                </a:cxn>
                <a:cxn ang="0">
                  <a:pos x="16" y="50"/>
                </a:cxn>
                <a:cxn ang="0">
                  <a:pos x="10" y="48"/>
                </a:cxn>
                <a:cxn ang="0">
                  <a:pos x="18" y="53"/>
                </a:cxn>
                <a:cxn ang="0">
                  <a:pos x="25" y="57"/>
                </a:cxn>
                <a:cxn ang="0">
                  <a:pos x="33" y="58"/>
                </a:cxn>
                <a:cxn ang="0">
                  <a:pos x="43" y="60"/>
                </a:cxn>
                <a:cxn ang="0">
                  <a:pos x="46" y="57"/>
                </a:cxn>
                <a:cxn ang="0">
                  <a:pos x="48" y="53"/>
                </a:cxn>
                <a:cxn ang="0">
                  <a:pos x="53" y="60"/>
                </a:cxn>
                <a:cxn ang="0">
                  <a:pos x="58" y="65"/>
                </a:cxn>
                <a:cxn ang="0">
                  <a:pos x="61" y="60"/>
                </a:cxn>
                <a:cxn ang="0">
                  <a:pos x="63" y="53"/>
                </a:cxn>
                <a:cxn ang="0">
                  <a:pos x="56" y="47"/>
                </a:cxn>
                <a:cxn ang="0">
                  <a:pos x="48" y="40"/>
                </a:cxn>
                <a:cxn ang="0">
                  <a:pos x="45" y="35"/>
                </a:cxn>
                <a:cxn ang="0">
                  <a:pos x="45" y="28"/>
                </a:cxn>
                <a:cxn ang="0">
                  <a:pos x="41" y="25"/>
                </a:cxn>
                <a:cxn ang="0">
                  <a:pos x="38" y="22"/>
                </a:cxn>
                <a:cxn ang="0">
                  <a:pos x="35" y="22"/>
                </a:cxn>
                <a:cxn ang="0">
                  <a:pos x="33" y="23"/>
                </a:cxn>
              </a:cxnLst>
              <a:rect l="0" t="0" r="r" b="b"/>
              <a:pathLst>
                <a:path w="63" h="65">
                  <a:moveTo>
                    <a:pt x="33" y="23"/>
                  </a:moveTo>
                  <a:lnTo>
                    <a:pt x="33" y="22"/>
                  </a:lnTo>
                  <a:lnTo>
                    <a:pt x="33" y="18"/>
                  </a:lnTo>
                  <a:lnTo>
                    <a:pt x="31" y="15"/>
                  </a:lnTo>
                  <a:lnTo>
                    <a:pt x="30" y="12"/>
                  </a:lnTo>
                  <a:lnTo>
                    <a:pt x="16" y="7"/>
                  </a:lnTo>
                  <a:lnTo>
                    <a:pt x="3" y="0"/>
                  </a:lnTo>
                  <a:lnTo>
                    <a:pt x="1" y="3"/>
                  </a:lnTo>
                  <a:lnTo>
                    <a:pt x="0" y="7"/>
                  </a:lnTo>
                  <a:lnTo>
                    <a:pt x="6" y="8"/>
                  </a:lnTo>
                  <a:lnTo>
                    <a:pt x="13" y="12"/>
                  </a:lnTo>
                  <a:lnTo>
                    <a:pt x="6" y="17"/>
                  </a:lnTo>
                  <a:lnTo>
                    <a:pt x="1" y="22"/>
                  </a:lnTo>
                  <a:lnTo>
                    <a:pt x="3" y="22"/>
                  </a:lnTo>
                  <a:lnTo>
                    <a:pt x="5" y="23"/>
                  </a:lnTo>
                  <a:lnTo>
                    <a:pt x="10" y="22"/>
                  </a:lnTo>
                  <a:lnTo>
                    <a:pt x="15" y="18"/>
                  </a:lnTo>
                  <a:lnTo>
                    <a:pt x="13" y="23"/>
                  </a:lnTo>
                  <a:lnTo>
                    <a:pt x="11" y="27"/>
                  </a:lnTo>
                  <a:lnTo>
                    <a:pt x="15" y="25"/>
                  </a:lnTo>
                  <a:lnTo>
                    <a:pt x="20" y="22"/>
                  </a:lnTo>
                  <a:lnTo>
                    <a:pt x="18" y="27"/>
                  </a:lnTo>
                  <a:lnTo>
                    <a:pt x="16" y="33"/>
                  </a:lnTo>
                  <a:lnTo>
                    <a:pt x="21" y="27"/>
                  </a:lnTo>
                  <a:lnTo>
                    <a:pt x="23" y="27"/>
                  </a:lnTo>
                  <a:lnTo>
                    <a:pt x="25" y="30"/>
                  </a:lnTo>
                  <a:lnTo>
                    <a:pt x="21" y="37"/>
                  </a:lnTo>
                  <a:lnTo>
                    <a:pt x="25" y="35"/>
                  </a:lnTo>
                  <a:lnTo>
                    <a:pt x="28" y="33"/>
                  </a:lnTo>
                  <a:lnTo>
                    <a:pt x="30" y="33"/>
                  </a:lnTo>
                  <a:lnTo>
                    <a:pt x="31" y="35"/>
                  </a:lnTo>
                  <a:lnTo>
                    <a:pt x="35" y="38"/>
                  </a:lnTo>
                  <a:lnTo>
                    <a:pt x="38" y="45"/>
                  </a:lnTo>
                  <a:lnTo>
                    <a:pt x="41" y="45"/>
                  </a:lnTo>
                  <a:lnTo>
                    <a:pt x="43" y="45"/>
                  </a:lnTo>
                  <a:lnTo>
                    <a:pt x="45" y="47"/>
                  </a:lnTo>
                  <a:lnTo>
                    <a:pt x="45" y="48"/>
                  </a:lnTo>
                  <a:lnTo>
                    <a:pt x="43" y="52"/>
                  </a:lnTo>
                  <a:lnTo>
                    <a:pt x="40" y="53"/>
                  </a:lnTo>
                  <a:lnTo>
                    <a:pt x="31" y="53"/>
                  </a:lnTo>
                  <a:lnTo>
                    <a:pt x="23" y="52"/>
                  </a:lnTo>
                  <a:lnTo>
                    <a:pt x="16" y="50"/>
                  </a:lnTo>
                  <a:lnTo>
                    <a:pt x="10" y="48"/>
                  </a:lnTo>
                  <a:lnTo>
                    <a:pt x="18" y="53"/>
                  </a:lnTo>
                  <a:lnTo>
                    <a:pt x="25" y="57"/>
                  </a:lnTo>
                  <a:lnTo>
                    <a:pt x="33" y="58"/>
                  </a:lnTo>
                  <a:lnTo>
                    <a:pt x="43" y="60"/>
                  </a:lnTo>
                  <a:lnTo>
                    <a:pt x="46" y="57"/>
                  </a:lnTo>
                  <a:lnTo>
                    <a:pt x="48" y="53"/>
                  </a:lnTo>
                  <a:lnTo>
                    <a:pt x="53" y="60"/>
                  </a:lnTo>
                  <a:lnTo>
                    <a:pt x="58" y="65"/>
                  </a:lnTo>
                  <a:lnTo>
                    <a:pt x="61" y="60"/>
                  </a:lnTo>
                  <a:lnTo>
                    <a:pt x="63" y="53"/>
                  </a:lnTo>
                  <a:lnTo>
                    <a:pt x="56" y="47"/>
                  </a:lnTo>
                  <a:lnTo>
                    <a:pt x="48" y="40"/>
                  </a:lnTo>
                  <a:lnTo>
                    <a:pt x="45" y="35"/>
                  </a:lnTo>
                  <a:lnTo>
                    <a:pt x="45" y="28"/>
                  </a:lnTo>
                  <a:lnTo>
                    <a:pt x="41" y="25"/>
                  </a:lnTo>
                  <a:lnTo>
                    <a:pt x="38" y="22"/>
                  </a:lnTo>
                  <a:lnTo>
                    <a:pt x="35" y="22"/>
                  </a:lnTo>
                  <a:lnTo>
                    <a:pt x="33" y="23"/>
                  </a:lnTo>
                  <a:close/>
                </a:path>
              </a:pathLst>
            </a:custGeom>
            <a:solidFill>
              <a:srgbClr val="1F1A17"/>
            </a:solidFill>
            <a:ln w="9525">
              <a:noFill/>
              <a:round/>
              <a:headEnd/>
              <a:tailEnd/>
            </a:ln>
          </p:spPr>
          <p:txBody>
            <a:bodyPr/>
            <a:lstStyle/>
            <a:p>
              <a:endParaRPr lang="en-US"/>
            </a:p>
          </p:txBody>
        </p:sp>
        <p:sp>
          <p:nvSpPr>
            <p:cNvPr id="5922" name="Freeform 1826"/>
            <p:cNvSpPr>
              <a:spLocks/>
            </p:cNvSpPr>
            <p:nvPr/>
          </p:nvSpPr>
          <p:spPr bwMode="auto">
            <a:xfrm>
              <a:off x="1308" y="3052"/>
              <a:ext cx="144" cy="94"/>
            </a:xfrm>
            <a:custGeom>
              <a:avLst/>
              <a:gdLst/>
              <a:ahLst/>
              <a:cxnLst>
                <a:cxn ang="0">
                  <a:pos x="2" y="2"/>
                </a:cxn>
                <a:cxn ang="0">
                  <a:pos x="5" y="7"/>
                </a:cxn>
                <a:cxn ang="0">
                  <a:pos x="7" y="9"/>
                </a:cxn>
                <a:cxn ang="0">
                  <a:pos x="3" y="14"/>
                </a:cxn>
                <a:cxn ang="0">
                  <a:pos x="7" y="19"/>
                </a:cxn>
                <a:cxn ang="0">
                  <a:pos x="13" y="27"/>
                </a:cxn>
                <a:cxn ang="0">
                  <a:pos x="15" y="36"/>
                </a:cxn>
                <a:cxn ang="0">
                  <a:pos x="22" y="41"/>
                </a:cxn>
                <a:cxn ang="0">
                  <a:pos x="23" y="44"/>
                </a:cxn>
                <a:cxn ang="0">
                  <a:pos x="27" y="52"/>
                </a:cxn>
                <a:cxn ang="0">
                  <a:pos x="37" y="54"/>
                </a:cxn>
                <a:cxn ang="0">
                  <a:pos x="40" y="57"/>
                </a:cxn>
                <a:cxn ang="0">
                  <a:pos x="45" y="66"/>
                </a:cxn>
                <a:cxn ang="0">
                  <a:pos x="52" y="64"/>
                </a:cxn>
                <a:cxn ang="0">
                  <a:pos x="55" y="66"/>
                </a:cxn>
                <a:cxn ang="0">
                  <a:pos x="58" y="72"/>
                </a:cxn>
                <a:cxn ang="0">
                  <a:pos x="62" y="69"/>
                </a:cxn>
                <a:cxn ang="0">
                  <a:pos x="65" y="69"/>
                </a:cxn>
                <a:cxn ang="0">
                  <a:pos x="70" y="69"/>
                </a:cxn>
                <a:cxn ang="0">
                  <a:pos x="75" y="67"/>
                </a:cxn>
                <a:cxn ang="0">
                  <a:pos x="82" y="71"/>
                </a:cxn>
                <a:cxn ang="0">
                  <a:pos x="88" y="76"/>
                </a:cxn>
                <a:cxn ang="0">
                  <a:pos x="92" y="79"/>
                </a:cxn>
                <a:cxn ang="0">
                  <a:pos x="99" y="74"/>
                </a:cxn>
                <a:cxn ang="0">
                  <a:pos x="102" y="72"/>
                </a:cxn>
                <a:cxn ang="0">
                  <a:pos x="107" y="77"/>
                </a:cxn>
                <a:cxn ang="0">
                  <a:pos x="112" y="77"/>
                </a:cxn>
                <a:cxn ang="0">
                  <a:pos x="117" y="72"/>
                </a:cxn>
                <a:cxn ang="0">
                  <a:pos x="120" y="74"/>
                </a:cxn>
                <a:cxn ang="0">
                  <a:pos x="124" y="81"/>
                </a:cxn>
                <a:cxn ang="0">
                  <a:pos x="127" y="91"/>
                </a:cxn>
                <a:cxn ang="0">
                  <a:pos x="134" y="94"/>
                </a:cxn>
                <a:cxn ang="0">
                  <a:pos x="144" y="91"/>
                </a:cxn>
                <a:cxn ang="0">
                  <a:pos x="144" y="86"/>
                </a:cxn>
                <a:cxn ang="0">
                  <a:pos x="139" y="84"/>
                </a:cxn>
                <a:cxn ang="0">
                  <a:pos x="135" y="82"/>
                </a:cxn>
                <a:cxn ang="0">
                  <a:pos x="134" y="76"/>
                </a:cxn>
                <a:cxn ang="0">
                  <a:pos x="134" y="69"/>
                </a:cxn>
                <a:cxn ang="0">
                  <a:pos x="134" y="64"/>
                </a:cxn>
                <a:cxn ang="0">
                  <a:pos x="122" y="66"/>
                </a:cxn>
                <a:cxn ang="0">
                  <a:pos x="122" y="59"/>
                </a:cxn>
                <a:cxn ang="0">
                  <a:pos x="124" y="52"/>
                </a:cxn>
                <a:cxn ang="0">
                  <a:pos x="119" y="54"/>
                </a:cxn>
                <a:cxn ang="0">
                  <a:pos x="112" y="56"/>
                </a:cxn>
                <a:cxn ang="0">
                  <a:pos x="109" y="51"/>
                </a:cxn>
                <a:cxn ang="0">
                  <a:pos x="97" y="44"/>
                </a:cxn>
                <a:cxn ang="0">
                  <a:pos x="78" y="39"/>
                </a:cxn>
                <a:cxn ang="0">
                  <a:pos x="55" y="36"/>
                </a:cxn>
                <a:cxn ang="0">
                  <a:pos x="32" y="32"/>
                </a:cxn>
                <a:cxn ang="0">
                  <a:pos x="30" y="29"/>
                </a:cxn>
                <a:cxn ang="0">
                  <a:pos x="25" y="27"/>
                </a:cxn>
                <a:cxn ang="0">
                  <a:pos x="22" y="25"/>
                </a:cxn>
                <a:cxn ang="0">
                  <a:pos x="17" y="19"/>
                </a:cxn>
                <a:cxn ang="0">
                  <a:pos x="8" y="7"/>
                </a:cxn>
                <a:cxn ang="0">
                  <a:pos x="2" y="0"/>
                </a:cxn>
              </a:cxnLst>
              <a:rect l="0" t="0" r="r" b="b"/>
              <a:pathLst>
                <a:path w="144" h="94">
                  <a:moveTo>
                    <a:pt x="0" y="0"/>
                  </a:moveTo>
                  <a:lnTo>
                    <a:pt x="2" y="2"/>
                  </a:lnTo>
                  <a:lnTo>
                    <a:pt x="2" y="5"/>
                  </a:lnTo>
                  <a:lnTo>
                    <a:pt x="5" y="7"/>
                  </a:lnTo>
                  <a:lnTo>
                    <a:pt x="7" y="7"/>
                  </a:lnTo>
                  <a:lnTo>
                    <a:pt x="7" y="9"/>
                  </a:lnTo>
                  <a:lnTo>
                    <a:pt x="7" y="10"/>
                  </a:lnTo>
                  <a:lnTo>
                    <a:pt x="3" y="14"/>
                  </a:lnTo>
                  <a:lnTo>
                    <a:pt x="0" y="17"/>
                  </a:lnTo>
                  <a:lnTo>
                    <a:pt x="7" y="19"/>
                  </a:lnTo>
                  <a:lnTo>
                    <a:pt x="13" y="22"/>
                  </a:lnTo>
                  <a:lnTo>
                    <a:pt x="13" y="27"/>
                  </a:lnTo>
                  <a:lnTo>
                    <a:pt x="13" y="32"/>
                  </a:lnTo>
                  <a:lnTo>
                    <a:pt x="15" y="36"/>
                  </a:lnTo>
                  <a:lnTo>
                    <a:pt x="17" y="41"/>
                  </a:lnTo>
                  <a:lnTo>
                    <a:pt x="22" y="41"/>
                  </a:lnTo>
                  <a:lnTo>
                    <a:pt x="25" y="41"/>
                  </a:lnTo>
                  <a:lnTo>
                    <a:pt x="23" y="44"/>
                  </a:lnTo>
                  <a:lnTo>
                    <a:pt x="20" y="47"/>
                  </a:lnTo>
                  <a:lnTo>
                    <a:pt x="27" y="52"/>
                  </a:lnTo>
                  <a:lnTo>
                    <a:pt x="33" y="57"/>
                  </a:lnTo>
                  <a:lnTo>
                    <a:pt x="37" y="54"/>
                  </a:lnTo>
                  <a:lnTo>
                    <a:pt x="38" y="54"/>
                  </a:lnTo>
                  <a:lnTo>
                    <a:pt x="40" y="57"/>
                  </a:lnTo>
                  <a:lnTo>
                    <a:pt x="40" y="62"/>
                  </a:lnTo>
                  <a:lnTo>
                    <a:pt x="45" y="66"/>
                  </a:lnTo>
                  <a:lnTo>
                    <a:pt x="50" y="69"/>
                  </a:lnTo>
                  <a:lnTo>
                    <a:pt x="52" y="64"/>
                  </a:lnTo>
                  <a:lnTo>
                    <a:pt x="53" y="59"/>
                  </a:lnTo>
                  <a:lnTo>
                    <a:pt x="55" y="66"/>
                  </a:lnTo>
                  <a:lnTo>
                    <a:pt x="55" y="71"/>
                  </a:lnTo>
                  <a:lnTo>
                    <a:pt x="58" y="72"/>
                  </a:lnTo>
                  <a:lnTo>
                    <a:pt x="62" y="72"/>
                  </a:lnTo>
                  <a:lnTo>
                    <a:pt x="62" y="69"/>
                  </a:lnTo>
                  <a:lnTo>
                    <a:pt x="63" y="64"/>
                  </a:lnTo>
                  <a:lnTo>
                    <a:pt x="65" y="69"/>
                  </a:lnTo>
                  <a:lnTo>
                    <a:pt x="67" y="72"/>
                  </a:lnTo>
                  <a:lnTo>
                    <a:pt x="70" y="69"/>
                  </a:lnTo>
                  <a:lnTo>
                    <a:pt x="73" y="64"/>
                  </a:lnTo>
                  <a:lnTo>
                    <a:pt x="75" y="67"/>
                  </a:lnTo>
                  <a:lnTo>
                    <a:pt x="77" y="72"/>
                  </a:lnTo>
                  <a:lnTo>
                    <a:pt x="82" y="71"/>
                  </a:lnTo>
                  <a:lnTo>
                    <a:pt x="87" y="69"/>
                  </a:lnTo>
                  <a:lnTo>
                    <a:pt x="88" y="76"/>
                  </a:lnTo>
                  <a:lnTo>
                    <a:pt x="90" y="79"/>
                  </a:lnTo>
                  <a:lnTo>
                    <a:pt x="92" y="79"/>
                  </a:lnTo>
                  <a:lnTo>
                    <a:pt x="99" y="77"/>
                  </a:lnTo>
                  <a:lnTo>
                    <a:pt x="99" y="74"/>
                  </a:lnTo>
                  <a:lnTo>
                    <a:pt x="100" y="72"/>
                  </a:lnTo>
                  <a:lnTo>
                    <a:pt x="102" y="72"/>
                  </a:lnTo>
                  <a:lnTo>
                    <a:pt x="104" y="72"/>
                  </a:lnTo>
                  <a:lnTo>
                    <a:pt x="107" y="77"/>
                  </a:lnTo>
                  <a:lnTo>
                    <a:pt x="109" y="82"/>
                  </a:lnTo>
                  <a:lnTo>
                    <a:pt x="112" y="77"/>
                  </a:lnTo>
                  <a:lnTo>
                    <a:pt x="114" y="72"/>
                  </a:lnTo>
                  <a:lnTo>
                    <a:pt x="117" y="72"/>
                  </a:lnTo>
                  <a:lnTo>
                    <a:pt x="119" y="72"/>
                  </a:lnTo>
                  <a:lnTo>
                    <a:pt x="120" y="74"/>
                  </a:lnTo>
                  <a:lnTo>
                    <a:pt x="122" y="76"/>
                  </a:lnTo>
                  <a:lnTo>
                    <a:pt x="124" y="81"/>
                  </a:lnTo>
                  <a:lnTo>
                    <a:pt x="122" y="86"/>
                  </a:lnTo>
                  <a:lnTo>
                    <a:pt x="127" y="91"/>
                  </a:lnTo>
                  <a:lnTo>
                    <a:pt x="130" y="92"/>
                  </a:lnTo>
                  <a:lnTo>
                    <a:pt x="134" y="94"/>
                  </a:lnTo>
                  <a:lnTo>
                    <a:pt x="140" y="94"/>
                  </a:lnTo>
                  <a:lnTo>
                    <a:pt x="144" y="91"/>
                  </a:lnTo>
                  <a:lnTo>
                    <a:pt x="144" y="87"/>
                  </a:lnTo>
                  <a:lnTo>
                    <a:pt x="144" y="86"/>
                  </a:lnTo>
                  <a:lnTo>
                    <a:pt x="142" y="86"/>
                  </a:lnTo>
                  <a:lnTo>
                    <a:pt x="139" y="84"/>
                  </a:lnTo>
                  <a:lnTo>
                    <a:pt x="132" y="84"/>
                  </a:lnTo>
                  <a:lnTo>
                    <a:pt x="135" y="82"/>
                  </a:lnTo>
                  <a:lnTo>
                    <a:pt x="139" y="79"/>
                  </a:lnTo>
                  <a:lnTo>
                    <a:pt x="134" y="76"/>
                  </a:lnTo>
                  <a:lnTo>
                    <a:pt x="129" y="71"/>
                  </a:lnTo>
                  <a:lnTo>
                    <a:pt x="134" y="69"/>
                  </a:lnTo>
                  <a:lnTo>
                    <a:pt x="139" y="67"/>
                  </a:lnTo>
                  <a:lnTo>
                    <a:pt x="134" y="64"/>
                  </a:lnTo>
                  <a:lnTo>
                    <a:pt x="127" y="64"/>
                  </a:lnTo>
                  <a:lnTo>
                    <a:pt x="122" y="66"/>
                  </a:lnTo>
                  <a:lnTo>
                    <a:pt x="120" y="64"/>
                  </a:lnTo>
                  <a:lnTo>
                    <a:pt x="122" y="59"/>
                  </a:lnTo>
                  <a:lnTo>
                    <a:pt x="125" y="54"/>
                  </a:lnTo>
                  <a:lnTo>
                    <a:pt x="124" y="52"/>
                  </a:lnTo>
                  <a:lnTo>
                    <a:pt x="124" y="49"/>
                  </a:lnTo>
                  <a:lnTo>
                    <a:pt x="119" y="54"/>
                  </a:lnTo>
                  <a:lnTo>
                    <a:pt x="114" y="56"/>
                  </a:lnTo>
                  <a:lnTo>
                    <a:pt x="112" y="56"/>
                  </a:lnTo>
                  <a:lnTo>
                    <a:pt x="110" y="54"/>
                  </a:lnTo>
                  <a:lnTo>
                    <a:pt x="109" y="51"/>
                  </a:lnTo>
                  <a:lnTo>
                    <a:pt x="109" y="47"/>
                  </a:lnTo>
                  <a:lnTo>
                    <a:pt x="97" y="44"/>
                  </a:lnTo>
                  <a:lnTo>
                    <a:pt x="85" y="37"/>
                  </a:lnTo>
                  <a:lnTo>
                    <a:pt x="78" y="39"/>
                  </a:lnTo>
                  <a:lnTo>
                    <a:pt x="68" y="41"/>
                  </a:lnTo>
                  <a:lnTo>
                    <a:pt x="55" y="36"/>
                  </a:lnTo>
                  <a:lnTo>
                    <a:pt x="42" y="34"/>
                  </a:lnTo>
                  <a:lnTo>
                    <a:pt x="32" y="32"/>
                  </a:lnTo>
                  <a:lnTo>
                    <a:pt x="25" y="32"/>
                  </a:lnTo>
                  <a:lnTo>
                    <a:pt x="30" y="29"/>
                  </a:lnTo>
                  <a:lnTo>
                    <a:pt x="33" y="25"/>
                  </a:lnTo>
                  <a:lnTo>
                    <a:pt x="25" y="27"/>
                  </a:lnTo>
                  <a:lnTo>
                    <a:pt x="20" y="27"/>
                  </a:lnTo>
                  <a:lnTo>
                    <a:pt x="22" y="25"/>
                  </a:lnTo>
                  <a:lnTo>
                    <a:pt x="23" y="22"/>
                  </a:lnTo>
                  <a:lnTo>
                    <a:pt x="17" y="19"/>
                  </a:lnTo>
                  <a:lnTo>
                    <a:pt x="13" y="14"/>
                  </a:lnTo>
                  <a:lnTo>
                    <a:pt x="8" y="7"/>
                  </a:lnTo>
                  <a:lnTo>
                    <a:pt x="5" y="2"/>
                  </a:lnTo>
                  <a:lnTo>
                    <a:pt x="2" y="0"/>
                  </a:lnTo>
                  <a:lnTo>
                    <a:pt x="0" y="0"/>
                  </a:lnTo>
                  <a:close/>
                </a:path>
              </a:pathLst>
            </a:custGeom>
            <a:solidFill>
              <a:srgbClr val="1F1A17"/>
            </a:solidFill>
            <a:ln w="9525">
              <a:noFill/>
              <a:round/>
              <a:headEnd/>
              <a:tailEnd/>
            </a:ln>
          </p:spPr>
          <p:txBody>
            <a:bodyPr/>
            <a:lstStyle/>
            <a:p>
              <a:endParaRPr lang="en-US"/>
            </a:p>
          </p:txBody>
        </p:sp>
        <p:sp>
          <p:nvSpPr>
            <p:cNvPr id="5923" name="Freeform 1827"/>
            <p:cNvSpPr>
              <a:spLocks/>
            </p:cNvSpPr>
            <p:nvPr/>
          </p:nvSpPr>
          <p:spPr bwMode="auto">
            <a:xfrm>
              <a:off x="1311" y="3039"/>
              <a:ext cx="19" cy="23"/>
            </a:xfrm>
            <a:custGeom>
              <a:avLst/>
              <a:gdLst/>
              <a:ahLst/>
              <a:cxnLst>
                <a:cxn ang="0">
                  <a:pos x="0" y="0"/>
                </a:cxn>
                <a:cxn ang="0">
                  <a:pos x="0" y="3"/>
                </a:cxn>
                <a:cxn ang="0">
                  <a:pos x="4" y="10"/>
                </a:cxn>
                <a:cxn ang="0">
                  <a:pos x="12" y="18"/>
                </a:cxn>
                <a:cxn ang="0">
                  <a:pos x="19" y="23"/>
                </a:cxn>
                <a:cxn ang="0">
                  <a:pos x="14" y="13"/>
                </a:cxn>
                <a:cxn ang="0">
                  <a:pos x="0" y="0"/>
                </a:cxn>
              </a:cxnLst>
              <a:rect l="0" t="0" r="r" b="b"/>
              <a:pathLst>
                <a:path w="19" h="23">
                  <a:moveTo>
                    <a:pt x="0" y="0"/>
                  </a:moveTo>
                  <a:lnTo>
                    <a:pt x="0" y="3"/>
                  </a:lnTo>
                  <a:lnTo>
                    <a:pt x="4" y="10"/>
                  </a:lnTo>
                  <a:lnTo>
                    <a:pt x="12" y="18"/>
                  </a:lnTo>
                  <a:lnTo>
                    <a:pt x="19" y="23"/>
                  </a:lnTo>
                  <a:lnTo>
                    <a:pt x="14" y="13"/>
                  </a:lnTo>
                  <a:lnTo>
                    <a:pt x="0" y="0"/>
                  </a:lnTo>
                  <a:close/>
                </a:path>
              </a:pathLst>
            </a:custGeom>
            <a:solidFill>
              <a:srgbClr val="1F1A17"/>
            </a:solidFill>
            <a:ln w="9525">
              <a:noFill/>
              <a:round/>
              <a:headEnd/>
              <a:tailEnd/>
            </a:ln>
          </p:spPr>
          <p:txBody>
            <a:bodyPr/>
            <a:lstStyle/>
            <a:p>
              <a:endParaRPr lang="en-US"/>
            </a:p>
          </p:txBody>
        </p:sp>
        <p:sp>
          <p:nvSpPr>
            <p:cNvPr id="5924" name="Freeform 1828"/>
            <p:cNvSpPr>
              <a:spLocks/>
            </p:cNvSpPr>
            <p:nvPr/>
          </p:nvSpPr>
          <p:spPr bwMode="auto">
            <a:xfrm>
              <a:off x="1398" y="3061"/>
              <a:ext cx="27" cy="45"/>
            </a:xfrm>
            <a:custGeom>
              <a:avLst/>
              <a:gdLst/>
              <a:ahLst/>
              <a:cxnLst>
                <a:cxn ang="0">
                  <a:pos x="0" y="0"/>
                </a:cxn>
                <a:cxn ang="0">
                  <a:pos x="5" y="13"/>
                </a:cxn>
                <a:cxn ang="0">
                  <a:pos x="3" y="15"/>
                </a:cxn>
                <a:cxn ang="0">
                  <a:pos x="2" y="20"/>
                </a:cxn>
                <a:cxn ang="0">
                  <a:pos x="9" y="25"/>
                </a:cxn>
                <a:cxn ang="0">
                  <a:pos x="12" y="28"/>
                </a:cxn>
                <a:cxn ang="0">
                  <a:pos x="14" y="32"/>
                </a:cxn>
                <a:cxn ang="0">
                  <a:pos x="15" y="35"/>
                </a:cxn>
                <a:cxn ang="0">
                  <a:pos x="14" y="40"/>
                </a:cxn>
                <a:cxn ang="0">
                  <a:pos x="15" y="43"/>
                </a:cxn>
                <a:cxn ang="0">
                  <a:pos x="20" y="45"/>
                </a:cxn>
                <a:cxn ang="0">
                  <a:pos x="24" y="38"/>
                </a:cxn>
                <a:cxn ang="0">
                  <a:pos x="27" y="30"/>
                </a:cxn>
                <a:cxn ang="0">
                  <a:pos x="14" y="20"/>
                </a:cxn>
                <a:cxn ang="0">
                  <a:pos x="10" y="20"/>
                </a:cxn>
                <a:cxn ang="0">
                  <a:pos x="12" y="11"/>
                </a:cxn>
                <a:cxn ang="0">
                  <a:pos x="0" y="0"/>
                </a:cxn>
              </a:cxnLst>
              <a:rect l="0" t="0" r="r" b="b"/>
              <a:pathLst>
                <a:path w="27" h="45">
                  <a:moveTo>
                    <a:pt x="0" y="0"/>
                  </a:moveTo>
                  <a:lnTo>
                    <a:pt x="5" y="13"/>
                  </a:lnTo>
                  <a:lnTo>
                    <a:pt x="3" y="15"/>
                  </a:lnTo>
                  <a:lnTo>
                    <a:pt x="2" y="20"/>
                  </a:lnTo>
                  <a:lnTo>
                    <a:pt x="9" y="25"/>
                  </a:lnTo>
                  <a:lnTo>
                    <a:pt x="12" y="28"/>
                  </a:lnTo>
                  <a:lnTo>
                    <a:pt x="14" y="32"/>
                  </a:lnTo>
                  <a:lnTo>
                    <a:pt x="15" y="35"/>
                  </a:lnTo>
                  <a:lnTo>
                    <a:pt x="14" y="40"/>
                  </a:lnTo>
                  <a:lnTo>
                    <a:pt x="15" y="43"/>
                  </a:lnTo>
                  <a:lnTo>
                    <a:pt x="20" y="45"/>
                  </a:lnTo>
                  <a:lnTo>
                    <a:pt x="24" y="38"/>
                  </a:lnTo>
                  <a:lnTo>
                    <a:pt x="27" y="30"/>
                  </a:lnTo>
                  <a:lnTo>
                    <a:pt x="14" y="20"/>
                  </a:lnTo>
                  <a:lnTo>
                    <a:pt x="10" y="20"/>
                  </a:lnTo>
                  <a:lnTo>
                    <a:pt x="12" y="11"/>
                  </a:lnTo>
                  <a:lnTo>
                    <a:pt x="0" y="0"/>
                  </a:lnTo>
                  <a:close/>
                </a:path>
              </a:pathLst>
            </a:custGeom>
            <a:solidFill>
              <a:srgbClr val="1F1A17"/>
            </a:solidFill>
            <a:ln w="9525">
              <a:noFill/>
              <a:round/>
              <a:headEnd/>
              <a:tailEnd/>
            </a:ln>
          </p:spPr>
          <p:txBody>
            <a:bodyPr/>
            <a:lstStyle/>
            <a:p>
              <a:endParaRPr lang="en-US"/>
            </a:p>
          </p:txBody>
        </p:sp>
        <p:sp>
          <p:nvSpPr>
            <p:cNvPr id="5925" name="Freeform 1829"/>
            <p:cNvSpPr>
              <a:spLocks/>
            </p:cNvSpPr>
            <p:nvPr/>
          </p:nvSpPr>
          <p:spPr bwMode="auto">
            <a:xfrm>
              <a:off x="1331" y="3111"/>
              <a:ext cx="124" cy="97"/>
            </a:xfrm>
            <a:custGeom>
              <a:avLst/>
              <a:gdLst/>
              <a:ahLst/>
              <a:cxnLst>
                <a:cxn ang="0">
                  <a:pos x="2" y="3"/>
                </a:cxn>
                <a:cxn ang="0">
                  <a:pos x="5" y="10"/>
                </a:cxn>
                <a:cxn ang="0">
                  <a:pos x="9" y="13"/>
                </a:cxn>
                <a:cxn ang="0">
                  <a:pos x="12" y="17"/>
                </a:cxn>
                <a:cxn ang="0">
                  <a:pos x="15" y="15"/>
                </a:cxn>
                <a:cxn ang="0">
                  <a:pos x="19" y="15"/>
                </a:cxn>
                <a:cxn ang="0">
                  <a:pos x="19" y="22"/>
                </a:cxn>
                <a:cxn ang="0">
                  <a:pos x="14" y="25"/>
                </a:cxn>
                <a:cxn ang="0">
                  <a:pos x="12" y="28"/>
                </a:cxn>
                <a:cxn ang="0">
                  <a:pos x="17" y="32"/>
                </a:cxn>
                <a:cxn ang="0">
                  <a:pos x="27" y="33"/>
                </a:cxn>
                <a:cxn ang="0">
                  <a:pos x="35" y="37"/>
                </a:cxn>
                <a:cxn ang="0">
                  <a:pos x="42" y="38"/>
                </a:cxn>
                <a:cxn ang="0">
                  <a:pos x="50" y="42"/>
                </a:cxn>
                <a:cxn ang="0">
                  <a:pos x="54" y="52"/>
                </a:cxn>
                <a:cxn ang="0">
                  <a:pos x="47" y="55"/>
                </a:cxn>
                <a:cxn ang="0">
                  <a:pos x="40" y="53"/>
                </a:cxn>
                <a:cxn ang="0">
                  <a:pos x="32" y="55"/>
                </a:cxn>
                <a:cxn ang="0">
                  <a:pos x="22" y="57"/>
                </a:cxn>
                <a:cxn ang="0">
                  <a:pos x="24" y="60"/>
                </a:cxn>
                <a:cxn ang="0">
                  <a:pos x="22" y="65"/>
                </a:cxn>
                <a:cxn ang="0">
                  <a:pos x="20" y="72"/>
                </a:cxn>
                <a:cxn ang="0">
                  <a:pos x="29" y="77"/>
                </a:cxn>
                <a:cxn ang="0">
                  <a:pos x="35" y="70"/>
                </a:cxn>
                <a:cxn ang="0">
                  <a:pos x="42" y="65"/>
                </a:cxn>
                <a:cxn ang="0">
                  <a:pos x="44" y="69"/>
                </a:cxn>
                <a:cxn ang="0">
                  <a:pos x="47" y="74"/>
                </a:cxn>
                <a:cxn ang="0">
                  <a:pos x="55" y="70"/>
                </a:cxn>
                <a:cxn ang="0">
                  <a:pos x="59" y="69"/>
                </a:cxn>
                <a:cxn ang="0">
                  <a:pos x="64" y="75"/>
                </a:cxn>
                <a:cxn ang="0">
                  <a:pos x="67" y="69"/>
                </a:cxn>
                <a:cxn ang="0">
                  <a:pos x="70" y="67"/>
                </a:cxn>
                <a:cxn ang="0">
                  <a:pos x="74" y="80"/>
                </a:cxn>
                <a:cxn ang="0">
                  <a:pos x="81" y="82"/>
                </a:cxn>
                <a:cxn ang="0">
                  <a:pos x="82" y="87"/>
                </a:cxn>
                <a:cxn ang="0">
                  <a:pos x="86" y="95"/>
                </a:cxn>
                <a:cxn ang="0">
                  <a:pos x="92" y="90"/>
                </a:cxn>
                <a:cxn ang="0">
                  <a:pos x="106" y="89"/>
                </a:cxn>
                <a:cxn ang="0">
                  <a:pos x="117" y="90"/>
                </a:cxn>
                <a:cxn ang="0">
                  <a:pos x="122" y="80"/>
                </a:cxn>
                <a:cxn ang="0">
                  <a:pos x="116" y="74"/>
                </a:cxn>
                <a:cxn ang="0">
                  <a:pos x="111" y="70"/>
                </a:cxn>
                <a:cxn ang="0">
                  <a:pos x="106" y="67"/>
                </a:cxn>
                <a:cxn ang="0">
                  <a:pos x="102" y="65"/>
                </a:cxn>
                <a:cxn ang="0">
                  <a:pos x="99" y="63"/>
                </a:cxn>
                <a:cxn ang="0">
                  <a:pos x="94" y="63"/>
                </a:cxn>
                <a:cxn ang="0">
                  <a:pos x="91" y="58"/>
                </a:cxn>
                <a:cxn ang="0">
                  <a:pos x="81" y="52"/>
                </a:cxn>
                <a:cxn ang="0">
                  <a:pos x="79" y="42"/>
                </a:cxn>
                <a:cxn ang="0">
                  <a:pos x="77" y="35"/>
                </a:cxn>
                <a:cxn ang="0">
                  <a:pos x="70" y="30"/>
                </a:cxn>
                <a:cxn ang="0">
                  <a:pos x="59" y="28"/>
                </a:cxn>
                <a:cxn ang="0">
                  <a:pos x="40" y="22"/>
                </a:cxn>
                <a:cxn ang="0">
                  <a:pos x="37" y="25"/>
                </a:cxn>
                <a:cxn ang="0">
                  <a:pos x="35" y="27"/>
                </a:cxn>
                <a:cxn ang="0">
                  <a:pos x="27" y="20"/>
                </a:cxn>
                <a:cxn ang="0">
                  <a:pos x="20" y="10"/>
                </a:cxn>
                <a:cxn ang="0">
                  <a:pos x="7" y="2"/>
                </a:cxn>
              </a:cxnLst>
              <a:rect l="0" t="0" r="r" b="b"/>
              <a:pathLst>
                <a:path w="124" h="97">
                  <a:moveTo>
                    <a:pt x="0" y="0"/>
                  </a:moveTo>
                  <a:lnTo>
                    <a:pt x="2" y="3"/>
                  </a:lnTo>
                  <a:lnTo>
                    <a:pt x="4" y="7"/>
                  </a:lnTo>
                  <a:lnTo>
                    <a:pt x="5" y="10"/>
                  </a:lnTo>
                  <a:lnTo>
                    <a:pt x="9" y="8"/>
                  </a:lnTo>
                  <a:lnTo>
                    <a:pt x="9" y="13"/>
                  </a:lnTo>
                  <a:lnTo>
                    <a:pt x="10" y="17"/>
                  </a:lnTo>
                  <a:lnTo>
                    <a:pt x="12" y="17"/>
                  </a:lnTo>
                  <a:lnTo>
                    <a:pt x="14" y="18"/>
                  </a:lnTo>
                  <a:lnTo>
                    <a:pt x="15" y="15"/>
                  </a:lnTo>
                  <a:lnTo>
                    <a:pt x="17" y="13"/>
                  </a:lnTo>
                  <a:lnTo>
                    <a:pt x="19" y="15"/>
                  </a:lnTo>
                  <a:lnTo>
                    <a:pt x="20" y="17"/>
                  </a:lnTo>
                  <a:lnTo>
                    <a:pt x="19" y="22"/>
                  </a:lnTo>
                  <a:lnTo>
                    <a:pt x="17" y="27"/>
                  </a:lnTo>
                  <a:lnTo>
                    <a:pt x="14" y="25"/>
                  </a:lnTo>
                  <a:lnTo>
                    <a:pt x="10" y="23"/>
                  </a:lnTo>
                  <a:lnTo>
                    <a:pt x="12" y="28"/>
                  </a:lnTo>
                  <a:lnTo>
                    <a:pt x="15" y="30"/>
                  </a:lnTo>
                  <a:lnTo>
                    <a:pt x="17" y="32"/>
                  </a:lnTo>
                  <a:lnTo>
                    <a:pt x="20" y="33"/>
                  </a:lnTo>
                  <a:lnTo>
                    <a:pt x="27" y="33"/>
                  </a:lnTo>
                  <a:lnTo>
                    <a:pt x="34" y="32"/>
                  </a:lnTo>
                  <a:lnTo>
                    <a:pt x="35" y="37"/>
                  </a:lnTo>
                  <a:lnTo>
                    <a:pt x="37" y="40"/>
                  </a:lnTo>
                  <a:lnTo>
                    <a:pt x="42" y="38"/>
                  </a:lnTo>
                  <a:lnTo>
                    <a:pt x="47" y="37"/>
                  </a:lnTo>
                  <a:lnTo>
                    <a:pt x="50" y="42"/>
                  </a:lnTo>
                  <a:lnTo>
                    <a:pt x="52" y="47"/>
                  </a:lnTo>
                  <a:lnTo>
                    <a:pt x="54" y="52"/>
                  </a:lnTo>
                  <a:lnTo>
                    <a:pt x="50" y="58"/>
                  </a:lnTo>
                  <a:lnTo>
                    <a:pt x="47" y="55"/>
                  </a:lnTo>
                  <a:lnTo>
                    <a:pt x="45" y="50"/>
                  </a:lnTo>
                  <a:lnTo>
                    <a:pt x="40" y="53"/>
                  </a:lnTo>
                  <a:lnTo>
                    <a:pt x="37" y="57"/>
                  </a:lnTo>
                  <a:lnTo>
                    <a:pt x="32" y="55"/>
                  </a:lnTo>
                  <a:lnTo>
                    <a:pt x="27" y="55"/>
                  </a:lnTo>
                  <a:lnTo>
                    <a:pt x="22" y="57"/>
                  </a:lnTo>
                  <a:lnTo>
                    <a:pt x="17" y="60"/>
                  </a:lnTo>
                  <a:lnTo>
                    <a:pt x="24" y="60"/>
                  </a:lnTo>
                  <a:lnTo>
                    <a:pt x="29" y="62"/>
                  </a:lnTo>
                  <a:lnTo>
                    <a:pt x="22" y="65"/>
                  </a:lnTo>
                  <a:lnTo>
                    <a:pt x="17" y="69"/>
                  </a:lnTo>
                  <a:lnTo>
                    <a:pt x="20" y="72"/>
                  </a:lnTo>
                  <a:lnTo>
                    <a:pt x="24" y="75"/>
                  </a:lnTo>
                  <a:lnTo>
                    <a:pt x="29" y="77"/>
                  </a:lnTo>
                  <a:lnTo>
                    <a:pt x="32" y="75"/>
                  </a:lnTo>
                  <a:lnTo>
                    <a:pt x="35" y="70"/>
                  </a:lnTo>
                  <a:lnTo>
                    <a:pt x="40" y="65"/>
                  </a:lnTo>
                  <a:lnTo>
                    <a:pt x="42" y="65"/>
                  </a:lnTo>
                  <a:lnTo>
                    <a:pt x="42" y="65"/>
                  </a:lnTo>
                  <a:lnTo>
                    <a:pt x="44" y="69"/>
                  </a:lnTo>
                  <a:lnTo>
                    <a:pt x="45" y="72"/>
                  </a:lnTo>
                  <a:lnTo>
                    <a:pt x="47" y="74"/>
                  </a:lnTo>
                  <a:lnTo>
                    <a:pt x="50" y="75"/>
                  </a:lnTo>
                  <a:lnTo>
                    <a:pt x="55" y="70"/>
                  </a:lnTo>
                  <a:lnTo>
                    <a:pt x="59" y="63"/>
                  </a:lnTo>
                  <a:lnTo>
                    <a:pt x="59" y="69"/>
                  </a:lnTo>
                  <a:lnTo>
                    <a:pt x="60" y="74"/>
                  </a:lnTo>
                  <a:lnTo>
                    <a:pt x="64" y="75"/>
                  </a:lnTo>
                  <a:lnTo>
                    <a:pt x="65" y="75"/>
                  </a:lnTo>
                  <a:lnTo>
                    <a:pt x="67" y="69"/>
                  </a:lnTo>
                  <a:lnTo>
                    <a:pt x="67" y="60"/>
                  </a:lnTo>
                  <a:lnTo>
                    <a:pt x="70" y="67"/>
                  </a:lnTo>
                  <a:lnTo>
                    <a:pt x="72" y="75"/>
                  </a:lnTo>
                  <a:lnTo>
                    <a:pt x="74" y="80"/>
                  </a:lnTo>
                  <a:lnTo>
                    <a:pt x="77" y="84"/>
                  </a:lnTo>
                  <a:lnTo>
                    <a:pt x="81" y="82"/>
                  </a:lnTo>
                  <a:lnTo>
                    <a:pt x="82" y="82"/>
                  </a:lnTo>
                  <a:lnTo>
                    <a:pt x="82" y="87"/>
                  </a:lnTo>
                  <a:lnTo>
                    <a:pt x="82" y="92"/>
                  </a:lnTo>
                  <a:lnTo>
                    <a:pt x="86" y="95"/>
                  </a:lnTo>
                  <a:lnTo>
                    <a:pt x="89" y="97"/>
                  </a:lnTo>
                  <a:lnTo>
                    <a:pt x="92" y="90"/>
                  </a:lnTo>
                  <a:lnTo>
                    <a:pt x="97" y="85"/>
                  </a:lnTo>
                  <a:lnTo>
                    <a:pt x="106" y="89"/>
                  </a:lnTo>
                  <a:lnTo>
                    <a:pt x="112" y="94"/>
                  </a:lnTo>
                  <a:lnTo>
                    <a:pt x="117" y="90"/>
                  </a:lnTo>
                  <a:lnTo>
                    <a:pt x="124" y="87"/>
                  </a:lnTo>
                  <a:lnTo>
                    <a:pt x="122" y="80"/>
                  </a:lnTo>
                  <a:lnTo>
                    <a:pt x="121" y="74"/>
                  </a:lnTo>
                  <a:lnTo>
                    <a:pt x="116" y="74"/>
                  </a:lnTo>
                  <a:lnTo>
                    <a:pt x="111" y="74"/>
                  </a:lnTo>
                  <a:lnTo>
                    <a:pt x="111" y="70"/>
                  </a:lnTo>
                  <a:lnTo>
                    <a:pt x="109" y="67"/>
                  </a:lnTo>
                  <a:lnTo>
                    <a:pt x="106" y="67"/>
                  </a:lnTo>
                  <a:lnTo>
                    <a:pt x="102" y="69"/>
                  </a:lnTo>
                  <a:lnTo>
                    <a:pt x="102" y="65"/>
                  </a:lnTo>
                  <a:lnTo>
                    <a:pt x="101" y="62"/>
                  </a:lnTo>
                  <a:lnTo>
                    <a:pt x="99" y="63"/>
                  </a:lnTo>
                  <a:lnTo>
                    <a:pt x="96" y="65"/>
                  </a:lnTo>
                  <a:lnTo>
                    <a:pt x="94" y="63"/>
                  </a:lnTo>
                  <a:lnTo>
                    <a:pt x="94" y="62"/>
                  </a:lnTo>
                  <a:lnTo>
                    <a:pt x="91" y="58"/>
                  </a:lnTo>
                  <a:lnTo>
                    <a:pt x="89" y="55"/>
                  </a:lnTo>
                  <a:lnTo>
                    <a:pt x="81" y="52"/>
                  </a:lnTo>
                  <a:lnTo>
                    <a:pt x="76" y="50"/>
                  </a:lnTo>
                  <a:lnTo>
                    <a:pt x="79" y="42"/>
                  </a:lnTo>
                  <a:lnTo>
                    <a:pt x="79" y="38"/>
                  </a:lnTo>
                  <a:lnTo>
                    <a:pt x="77" y="35"/>
                  </a:lnTo>
                  <a:lnTo>
                    <a:pt x="70" y="32"/>
                  </a:lnTo>
                  <a:lnTo>
                    <a:pt x="70" y="30"/>
                  </a:lnTo>
                  <a:lnTo>
                    <a:pt x="67" y="28"/>
                  </a:lnTo>
                  <a:lnTo>
                    <a:pt x="59" y="28"/>
                  </a:lnTo>
                  <a:lnTo>
                    <a:pt x="49" y="27"/>
                  </a:lnTo>
                  <a:lnTo>
                    <a:pt x="40" y="22"/>
                  </a:lnTo>
                  <a:lnTo>
                    <a:pt x="32" y="20"/>
                  </a:lnTo>
                  <a:lnTo>
                    <a:pt x="37" y="25"/>
                  </a:lnTo>
                  <a:lnTo>
                    <a:pt x="44" y="30"/>
                  </a:lnTo>
                  <a:lnTo>
                    <a:pt x="35" y="27"/>
                  </a:lnTo>
                  <a:lnTo>
                    <a:pt x="27" y="23"/>
                  </a:lnTo>
                  <a:lnTo>
                    <a:pt x="27" y="20"/>
                  </a:lnTo>
                  <a:lnTo>
                    <a:pt x="27" y="17"/>
                  </a:lnTo>
                  <a:lnTo>
                    <a:pt x="20" y="10"/>
                  </a:lnTo>
                  <a:lnTo>
                    <a:pt x="12" y="5"/>
                  </a:lnTo>
                  <a:lnTo>
                    <a:pt x="7" y="2"/>
                  </a:lnTo>
                  <a:lnTo>
                    <a:pt x="0" y="0"/>
                  </a:lnTo>
                  <a:close/>
                </a:path>
              </a:pathLst>
            </a:custGeom>
            <a:solidFill>
              <a:srgbClr val="1F1A17"/>
            </a:solidFill>
            <a:ln w="9525">
              <a:noFill/>
              <a:round/>
              <a:headEnd/>
              <a:tailEnd/>
            </a:ln>
          </p:spPr>
          <p:txBody>
            <a:bodyPr/>
            <a:lstStyle/>
            <a:p>
              <a:endParaRPr lang="en-US"/>
            </a:p>
          </p:txBody>
        </p:sp>
        <p:sp>
          <p:nvSpPr>
            <p:cNvPr id="5926" name="Freeform 1830"/>
            <p:cNvSpPr>
              <a:spLocks/>
            </p:cNvSpPr>
            <p:nvPr/>
          </p:nvSpPr>
          <p:spPr bwMode="auto">
            <a:xfrm>
              <a:off x="1442" y="3153"/>
              <a:ext cx="40" cy="97"/>
            </a:xfrm>
            <a:custGeom>
              <a:avLst/>
              <a:gdLst/>
              <a:ahLst/>
              <a:cxnLst>
                <a:cxn ang="0">
                  <a:pos x="11" y="0"/>
                </a:cxn>
                <a:cxn ang="0">
                  <a:pos x="10" y="6"/>
                </a:cxn>
                <a:cxn ang="0">
                  <a:pos x="8" y="10"/>
                </a:cxn>
                <a:cxn ang="0">
                  <a:pos x="8" y="15"/>
                </a:cxn>
                <a:cxn ang="0">
                  <a:pos x="10" y="18"/>
                </a:cxn>
                <a:cxn ang="0">
                  <a:pos x="15" y="23"/>
                </a:cxn>
                <a:cxn ang="0">
                  <a:pos x="21" y="28"/>
                </a:cxn>
                <a:cxn ang="0">
                  <a:pos x="21" y="33"/>
                </a:cxn>
                <a:cxn ang="0">
                  <a:pos x="20" y="37"/>
                </a:cxn>
                <a:cxn ang="0">
                  <a:pos x="25" y="45"/>
                </a:cxn>
                <a:cxn ang="0">
                  <a:pos x="30" y="52"/>
                </a:cxn>
                <a:cxn ang="0">
                  <a:pos x="28" y="55"/>
                </a:cxn>
                <a:cxn ang="0">
                  <a:pos x="25" y="58"/>
                </a:cxn>
                <a:cxn ang="0">
                  <a:pos x="18" y="50"/>
                </a:cxn>
                <a:cxn ang="0">
                  <a:pos x="10" y="43"/>
                </a:cxn>
                <a:cxn ang="0">
                  <a:pos x="5" y="47"/>
                </a:cxn>
                <a:cxn ang="0">
                  <a:pos x="0" y="50"/>
                </a:cxn>
                <a:cxn ang="0">
                  <a:pos x="3" y="55"/>
                </a:cxn>
                <a:cxn ang="0">
                  <a:pos x="8" y="60"/>
                </a:cxn>
                <a:cxn ang="0">
                  <a:pos x="10" y="58"/>
                </a:cxn>
                <a:cxn ang="0">
                  <a:pos x="11" y="55"/>
                </a:cxn>
                <a:cxn ang="0">
                  <a:pos x="11" y="60"/>
                </a:cxn>
                <a:cxn ang="0">
                  <a:pos x="13" y="65"/>
                </a:cxn>
                <a:cxn ang="0">
                  <a:pos x="15" y="62"/>
                </a:cxn>
                <a:cxn ang="0">
                  <a:pos x="16" y="60"/>
                </a:cxn>
                <a:cxn ang="0">
                  <a:pos x="20" y="67"/>
                </a:cxn>
                <a:cxn ang="0">
                  <a:pos x="23" y="75"/>
                </a:cxn>
                <a:cxn ang="0">
                  <a:pos x="26" y="73"/>
                </a:cxn>
                <a:cxn ang="0">
                  <a:pos x="31" y="73"/>
                </a:cxn>
                <a:cxn ang="0">
                  <a:pos x="30" y="82"/>
                </a:cxn>
                <a:cxn ang="0">
                  <a:pos x="28" y="88"/>
                </a:cxn>
                <a:cxn ang="0">
                  <a:pos x="35" y="93"/>
                </a:cxn>
                <a:cxn ang="0">
                  <a:pos x="40" y="97"/>
                </a:cxn>
                <a:cxn ang="0">
                  <a:pos x="38" y="80"/>
                </a:cxn>
                <a:cxn ang="0">
                  <a:pos x="35" y="62"/>
                </a:cxn>
                <a:cxn ang="0">
                  <a:pos x="38" y="57"/>
                </a:cxn>
                <a:cxn ang="0">
                  <a:pos x="40" y="52"/>
                </a:cxn>
                <a:cxn ang="0">
                  <a:pos x="36" y="47"/>
                </a:cxn>
                <a:cxn ang="0">
                  <a:pos x="31" y="42"/>
                </a:cxn>
                <a:cxn ang="0">
                  <a:pos x="31" y="37"/>
                </a:cxn>
                <a:cxn ang="0">
                  <a:pos x="33" y="30"/>
                </a:cxn>
                <a:cxn ang="0">
                  <a:pos x="30" y="25"/>
                </a:cxn>
                <a:cxn ang="0">
                  <a:pos x="26" y="18"/>
                </a:cxn>
                <a:cxn ang="0">
                  <a:pos x="28" y="15"/>
                </a:cxn>
                <a:cxn ang="0">
                  <a:pos x="30" y="10"/>
                </a:cxn>
                <a:cxn ang="0">
                  <a:pos x="21" y="5"/>
                </a:cxn>
                <a:cxn ang="0">
                  <a:pos x="11" y="0"/>
                </a:cxn>
              </a:cxnLst>
              <a:rect l="0" t="0" r="r" b="b"/>
              <a:pathLst>
                <a:path w="40" h="97">
                  <a:moveTo>
                    <a:pt x="11" y="0"/>
                  </a:moveTo>
                  <a:lnTo>
                    <a:pt x="10" y="6"/>
                  </a:lnTo>
                  <a:lnTo>
                    <a:pt x="8" y="10"/>
                  </a:lnTo>
                  <a:lnTo>
                    <a:pt x="8" y="15"/>
                  </a:lnTo>
                  <a:lnTo>
                    <a:pt x="10" y="18"/>
                  </a:lnTo>
                  <a:lnTo>
                    <a:pt x="15" y="23"/>
                  </a:lnTo>
                  <a:lnTo>
                    <a:pt x="21" y="28"/>
                  </a:lnTo>
                  <a:lnTo>
                    <a:pt x="21" y="33"/>
                  </a:lnTo>
                  <a:lnTo>
                    <a:pt x="20" y="37"/>
                  </a:lnTo>
                  <a:lnTo>
                    <a:pt x="25" y="45"/>
                  </a:lnTo>
                  <a:lnTo>
                    <a:pt x="30" y="52"/>
                  </a:lnTo>
                  <a:lnTo>
                    <a:pt x="28" y="55"/>
                  </a:lnTo>
                  <a:lnTo>
                    <a:pt x="25" y="58"/>
                  </a:lnTo>
                  <a:lnTo>
                    <a:pt x="18" y="50"/>
                  </a:lnTo>
                  <a:lnTo>
                    <a:pt x="10" y="43"/>
                  </a:lnTo>
                  <a:lnTo>
                    <a:pt x="5" y="47"/>
                  </a:lnTo>
                  <a:lnTo>
                    <a:pt x="0" y="50"/>
                  </a:lnTo>
                  <a:lnTo>
                    <a:pt x="3" y="55"/>
                  </a:lnTo>
                  <a:lnTo>
                    <a:pt x="8" y="60"/>
                  </a:lnTo>
                  <a:lnTo>
                    <a:pt x="10" y="58"/>
                  </a:lnTo>
                  <a:lnTo>
                    <a:pt x="11" y="55"/>
                  </a:lnTo>
                  <a:lnTo>
                    <a:pt x="11" y="60"/>
                  </a:lnTo>
                  <a:lnTo>
                    <a:pt x="13" y="65"/>
                  </a:lnTo>
                  <a:lnTo>
                    <a:pt x="15" y="62"/>
                  </a:lnTo>
                  <a:lnTo>
                    <a:pt x="16" y="60"/>
                  </a:lnTo>
                  <a:lnTo>
                    <a:pt x="20" y="67"/>
                  </a:lnTo>
                  <a:lnTo>
                    <a:pt x="23" y="75"/>
                  </a:lnTo>
                  <a:lnTo>
                    <a:pt x="26" y="73"/>
                  </a:lnTo>
                  <a:lnTo>
                    <a:pt x="31" y="73"/>
                  </a:lnTo>
                  <a:lnTo>
                    <a:pt x="30" y="82"/>
                  </a:lnTo>
                  <a:lnTo>
                    <a:pt x="28" y="88"/>
                  </a:lnTo>
                  <a:lnTo>
                    <a:pt x="35" y="93"/>
                  </a:lnTo>
                  <a:lnTo>
                    <a:pt x="40" y="97"/>
                  </a:lnTo>
                  <a:lnTo>
                    <a:pt x="38" y="80"/>
                  </a:lnTo>
                  <a:lnTo>
                    <a:pt x="35" y="62"/>
                  </a:lnTo>
                  <a:lnTo>
                    <a:pt x="38" y="57"/>
                  </a:lnTo>
                  <a:lnTo>
                    <a:pt x="40" y="52"/>
                  </a:lnTo>
                  <a:lnTo>
                    <a:pt x="36" y="47"/>
                  </a:lnTo>
                  <a:lnTo>
                    <a:pt x="31" y="42"/>
                  </a:lnTo>
                  <a:lnTo>
                    <a:pt x="31" y="37"/>
                  </a:lnTo>
                  <a:lnTo>
                    <a:pt x="33" y="30"/>
                  </a:lnTo>
                  <a:lnTo>
                    <a:pt x="30" y="25"/>
                  </a:lnTo>
                  <a:lnTo>
                    <a:pt x="26" y="18"/>
                  </a:lnTo>
                  <a:lnTo>
                    <a:pt x="28" y="15"/>
                  </a:lnTo>
                  <a:lnTo>
                    <a:pt x="30" y="10"/>
                  </a:lnTo>
                  <a:lnTo>
                    <a:pt x="21" y="5"/>
                  </a:lnTo>
                  <a:lnTo>
                    <a:pt x="11" y="0"/>
                  </a:lnTo>
                  <a:close/>
                </a:path>
              </a:pathLst>
            </a:custGeom>
            <a:solidFill>
              <a:srgbClr val="1F1A17"/>
            </a:solidFill>
            <a:ln w="9525">
              <a:noFill/>
              <a:round/>
              <a:headEnd/>
              <a:tailEnd/>
            </a:ln>
          </p:spPr>
          <p:txBody>
            <a:bodyPr/>
            <a:lstStyle/>
            <a:p>
              <a:endParaRPr lang="en-US"/>
            </a:p>
          </p:txBody>
        </p:sp>
        <p:sp>
          <p:nvSpPr>
            <p:cNvPr id="5927" name="Freeform 1831"/>
            <p:cNvSpPr>
              <a:spLocks/>
            </p:cNvSpPr>
            <p:nvPr/>
          </p:nvSpPr>
          <p:spPr bwMode="auto">
            <a:xfrm>
              <a:off x="1281" y="3161"/>
              <a:ext cx="187" cy="94"/>
            </a:xfrm>
            <a:custGeom>
              <a:avLst/>
              <a:gdLst/>
              <a:ahLst/>
              <a:cxnLst>
                <a:cxn ang="0">
                  <a:pos x="17" y="8"/>
                </a:cxn>
                <a:cxn ang="0">
                  <a:pos x="32" y="22"/>
                </a:cxn>
                <a:cxn ang="0">
                  <a:pos x="37" y="17"/>
                </a:cxn>
                <a:cxn ang="0">
                  <a:pos x="37" y="10"/>
                </a:cxn>
                <a:cxn ang="0">
                  <a:pos x="40" y="13"/>
                </a:cxn>
                <a:cxn ang="0">
                  <a:pos x="42" y="17"/>
                </a:cxn>
                <a:cxn ang="0">
                  <a:pos x="44" y="19"/>
                </a:cxn>
                <a:cxn ang="0">
                  <a:pos x="47" y="20"/>
                </a:cxn>
                <a:cxn ang="0">
                  <a:pos x="50" y="22"/>
                </a:cxn>
                <a:cxn ang="0">
                  <a:pos x="59" y="29"/>
                </a:cxn>
                <a:cxn ang="0">
                  <a:pos x="65" y="37"/>
                </a:cxn>
                <a:cxn ang="0">
                  <a:pos x="72" y="42"/>
                </a:cxn>
                <a:cxn ang="0">
                  <a:pos x="79" y="39"/>
                </a:cxn>
                <a:cxn ang="0">
                  <a:pos x="94" y="45"/>
                </a:cxn>
                <a:cxn ang="0">
                  <a:pos x="114" y="47"/>
                </a:cxn>
                <a:cxn ang="0">
                  <a:pos x="120" y="47"/>
                </a:cxn>
                <a:cxn ang="0">
                  <a:pos x="127" y="49"/>
                </a:cxn>
                <a:cxn ang="0">
                  <a:pos x="141" y="49"/>
                </a:cxn>
                <a:cxn ang="0">
                  <a:pos x="151" y="44"/>
                </a:cxn>
                <a:cxn ang="0">
                  <a:pos x="157" y="47"/>
                </a:cxn>
                <a:cxn ang="0">
                  <a:pos x="162" y="60"/>
                </a:cxn>
                <a:cxn ang="0">
                  <a:pos x="166" y="64"/>
                </a:cxn>
                <a:cxn ang="0">
                  <a:pos x="177" y="72"/>
                </a:cxn>
                <a:cxn ang="0">
                  <a:pos x="182" y="85"/>
                </a:cxn>
                <a:cxn ang="0">
                  <a:pos x="169" y="84"/>
                </a:cxn>
                <a:cxn ang="0">
                  <a:pos x="154" y="84"/>
                </a:cxn>
                <a:cxn ang="0">
                  <a:pos x="142" y="85"/>
                </a:cxn>
                <a:cxn ang="0">
                  <a:pos x="134" y="89"/>
                </a:cxn>
                <a:cxn ang="0">
                  <a:pos x="124" y="90"/>
                </a:cxn>
                <a:cxn ang="0">
                  <a:pos x="119" y="80"/>
                </a:cxn>
                <a:cxn ang="0">
                  <a:pos x="115" y="74"/>
                </a:cxn>
                <a:cxn ang="0">
                  <a:pos x="107" y="65"/>
                </a:cxn>
                <a:cxn ang="0">
                  <a:pos x="95" y="62"/>
                </a:cxn>
                <a:cxn ang="0">
                  <a:pos x="79" y="60"/>
                </a:cxn>
                <a:cxn ang="0">
                  <a:pos x="67" y="54"/>
                </a:cxn>
                <a:cxn ang="0">
                  <a:pos x="62" y="52"/>
                </a:cxn>
                <a:cxn ang="0">
                  <a:pos x="57" y="49"/>
                </a:cxn>
                <a:cxn ang="0">
                  <a:pos x="50" y="45"/>
                </a:cxn>
                <a:cxn ang="0">
                  <a:pos x="42" y="45"/>
                </a:cxn>
                <a:cxn ang="0">
                  <a:pos x="35" y="39"/>
                </a:cxn>
                <a:cxn ang="0">
                  <a:pos x="27" y="35"/>
                </a:cxn>
                <a:cxn ang="0">
                  <a:pos x="19" y="29"/>
                </a:cxn>
                <a:cxn ang="0">
                  <a:pos x="15" y="27"/>
                </a:cxn>
                <a:cxn ang="0">
                  <a:pos x="12" y="24"/>
                </a:cxn>
                <a:cxn ang="0">
                  <a:pos x="5" y="15"/>
                </a:cxn>
                <a:cxn ang="0">
                  <a:pos x="5" y="10"/>
                </a:cxn>
                <a:cxn ang="0">
                  <a:pos x="5" y="7"/>
                </a:cxn>
                <a:cxn ang="0">
                  <a:pos x="4" y="2"/>
                </a:cxn>
              </a:cxnLst>
              <a:rect l="0" t="0" r="r" b="b"/>
              <a:pathLst>
                <a:path w="187" h="94">
                  <a:moveTo>
                    <a:pt x="9" y="0"/>
                  </a:moveTo>
                  <a:lnTo>
                    <a:pt x="17" y="8"/>
                  </a:lnTo>
                  <a:lnTo>
                    <a:pt x="24" y="19"/>
                  </a:lnTo>
                  <a:lnTo>
                    <a:pt x="32" y="22"/>
                  </a:lnTo>
                  <a:lnTo>
                    <a:pt x="39" y="25"/>
                  </a:lnTo>
                  <a:lnTo>
                    <a:pt x="37" y="17"/>
                  </a:lnTo>
                  <a:lnTo>
                    <a:pt x="35" y="10"/>
                  </a:lnTo>
                  <a:lnTo>
                    <a:pt x="37" y="10"/>
                  </a:lnTo>
                  <a:lnTo>
                    <a:pt x="39" y="8"/>
                  </a:lnTo>
                  <a:lnTo>
                    <a:pt x="40" y="13"/>
                  </a:lnTo>
                  <a:lnTo>
                    <a:pt x="40" y="17"/>
                  </a:lnTo>
                  <a:lnTo>
                    <a:pt x="42" y="17"/>
                  </a:lnTo>
                  <a:lnTo>
                    <a:pt x="45" y="15"/>
                  </a:lnTo>
                  <a:lnTo>
                    <a:pt x="44" y="19"/>
                  </a:lnTo>
                  <a:lnTo>
                    <a:pt x="44" y="22"/>
                  </a:lnTo>
                  <a:lnTo>
                    <a:pt x="47" y="20"/>
                  </a:lnTo>
                  <a:lnTo>
                    <a:pt x="50" y="19"/>
                  </a:lnTo>
                  <a:lnTo>
                    <a:pt x="50" y="22"/>
                  </a:lnTo>
                  <a:lnTo>
                    <a:pt x="52" y="27"/>
                  </a:lnTo>
                  <a:lnTo>
                    <a:pt x="59" y="29"/>
                  </a:lnTo>
                  <a:lnTo>
                    <a:pt x="65" y="32"/>
                  </a:lnTo>
                  <a:lnTo>
                    <a:pt x="65" y="37"/>
                  </a:lnTo>
                  <a:lnTo>
                    <a:pt x="65" y="42"/>
                  </a:lnTo>
                  <a:lnTo>
                    <a:pt x="72" y="42"/>
                  </a:lnTo>
                  <a:lnTo>
                    <a:pt x="77" y="44"/>
                  </a:lnTo>
                  <a:lnTo>
                    <a:pt x="79" y="39"/>
                  </a:lnTo>
                  <a:lnTo>
                    <a:pt x="79" y="35"/>
                  </a:lnTo>
                  <a:lnTo>
                    <a:pt x="94" y="45"/>
                  </a:lnTo>
                  <a:lnTo>
                    <a:pt x="109" y="52"/>
                  </a:lnTo>
                  <a:lnTo>
                    <a:pt x="114" y="47"/>
                  </a:lnTo>
                  <a:lnTo>
                    <a:pt x="117" y="42"/>
                  </a:lnTo>
                  <a:lnTo>
                    <a:pt x="120" y="47"/>
                  </a:lnTo>
                  <a:lnTo>
                    <a:pt x="122" y="52"/>
                  </a:lnTo>
                  <a:lnTo>
                    <a:pt x="127" y="49"/>
                  </a:lnTo>
                  <a:lnTo>
                    <a:pt x="134" y="49"/>
                  </a:lnTo>
                  <a:lnTo>
                    <a:pt x="141" y="49"/>
                  </a:lnTo>
                  <a:lnTo>
                    <a:pt x="147" y="49"/>
                  </a:lnTo>
                  <a:lnTo>
                    <a:pt x="151" y="44"/>
                  </a:lnTo>
                  <a:lnTo>
                    <a:pt x="154" y="39"/>
                  </a:lnTo>
                  <a:lnTo>
                    <a:pt x="157" y="47"/>
                  </a:lnTo>
                  <a:lnTo>
                    <a:pt x="162" y="55"/>
                  </a:lnTo>
                  <a:lnTo>
                    <a:pt x="162" y="60"/>
                  </a:lnTo>
                  <a:lnTo>
                    <a:pt x="161" y="67"/>
                  </a:lnTo>
                  <a:lnTo>
                    <a:pt x="166" y="64"/>
                  </a:lnTo>
                  <a:lnTo>
                    <a:pt x="169" y="62"/>
                  </a:lnTo>
                  <a:lnTo>
                    <a:pt x="177" y="72"/>
                  </a:lnTo>
                  <a:lnTo>
                    <a:pt x="187" y="84"/>
                  </a:lnTo>
                  <a:lnTo>
                    <a:pt x="182" y="85"/>
                  </a:lnTo>
                  <a:lnTo>
                    <a:pt x="179" y="89"/>
                  </a:lnTo>
                  <a:lnTo>
                    <a:pt x="169" y="84"/>
                  </a:lnTo>
                  <a:lnTo>
                    <a:pt x="159" y="79"/>
                  </a:lnTo>
                  <a:lnTo>
                    <a:pt x="154" y="84"/>
                  </a:lnTo>
                  <a:lnTo>
                    <a:pt x="147" y="89"/>
                  </a:lnTo>
                  <a:lnTo>
                    <a:pt x="142" y="85"/>
                  </a:lnTo>
                  <a:lnTo>
                    <a:pt x="139" y="84"/>
                  </a:lnTo>
                  <a:lnTo>
                    <a:pt x="134" y="89"/>
                  </a:lnTo>
                  <a:lnTo>
                    <a:pt x="129" y="94"/>
                  </a:lnTo>
                  <a:lnTo>
                    <a:pt x="124" y="90"/>
                  </a:lnTo>
                  <a:lnTo>
                    <a:pt x="119" y="87"/>
                  </a:lnTo>
                  <a:lnTo>
                    <a:pt x="119" y="80"/>
                  </a:lnTo>
                  <a:lnTo>
                    <a:pt x="120" y="75"/>
                  </a:lnTo>
                  <a:lnTo>
                    <a:pt x="115" y="74"/>
                  </a:lnTo>
                  <a:lnTo>
                    <a:pt x="110" y="72"/>
                  </a:lnTo>
                  <a:lnTo>
                    <a:pt x="107" y="65"/>
                  </a:lnTo>
                  <a:lnTo>
                    <a:pt x="102" y="59"/>
                  </a:lnTo>
                  <a:lnTo>
                    <a:pt x="95" y="62"/>
                  </a:lnTo>
                  <a:lnTo>
                    <a:pt x="89" y="64"/>
                  </a:lnTo>
                  <a:lnTo>
                    <a:pt x="79" y="60"/>
                  </a:lnTo>
                  <a:lnTo>
                    <a:pt x="69" y="57"/>
                  </a:lnTo>
                  <a:lnTo>
                    <a:pt x="67" y="54"/>
                  </a:lnTo>
                  <a:lnTo>
                    <a:pt x="65" y="50"/>
                  </a:lnTo>
                  <a:lnTo>
                    <a:pt x="62" y="52"/>
                  </a:lnTo>
                  <a:lnTo>
                    <a:pt x="59" y="54"/>
                  </a:lnTo>
                  <a:lnTo>
                    <a:pt x="57" y="49"/>
                  </a:lnTo>
                  <a:lnTo>
                    <a:pt x="55" y="44"/>
                  </a:lnTo>
                  <a:lnTo>
                    <a:pt x="50" y="45"/>
                  </a:lnTo>
                  <a:lnTo>
                    <a:pt x="47" y="45"/>
                  </a:lnTo>
                  <a:lnTo>
                    <a:pt x="42" y="45"/>
                  </a:lnTo>
                  <a:lnTo>
                    <a:pt x="37" y="44"/>
                  </a:lnTo>
                  <a:lnTo>
                    <a:pt x="35" y="39"/>
                  </a:lnTo>
                  <a:lnTo>
                    <a:pt x="32" y="35"/>
                  </a:lnTo>
                  <a:lnTo>
                    <a:pt x="27" y="35"/>
                  </a:lnTo>
                  <a:lnTo>
                    <a:pt x="22" y="34"/>
                  </a:lnTo>
                  <a:lnTo>
                    <a:pt x="19" y="29"/>
                  </a:lnTo>
                  <a:lnTo>
                    <a:pt x="15" y="24"/>
                  </a:lnTo>
                  <a:lnTo>
                    <a:pt x="15" y="27"/>
                  </a:lnTo>
                  <a:lnTo>
                    <a:pt x="14" y="29"/>
                  </a:lnTo>
                  <a:lnTo>
                    <a:pt x="12" y="24"/>
                  </a:lnTo>
                  <a:lnTo>
                    <a:pt x="9" y="19"/>
                  </a:lnTo>
                  <a:lnTo>
                    <a:pt x="5" y="15"/>
                  </a:lnTo>
                  <a:lnTo>
                    <a:pt x="0" y="12"/>
                  </a:lnTo>
                  <a:lnTo>
                    <a:pt x="5" y="10"/>
                  </a:lnTo>
                  <a:lnTo>
                    <a:pt x="9" y="10"/>
                  </a:lnTo>
                  <a:lnTo>
                    <a:pt x="5" y="7"/>
                  </a:lnTo>
                  <a:lnTo>
                    <a:pt x="0" y="2"/>
                  </a:lnTo>
                  <a:lnTo>
                    <a:pt x="4" y="2"/>
                  </a:lnTo>
                  <a:lnTo>
                    <a:pt x="9" y="0"/>
                  </a:lnTo>
                  <a:close/>
                </a:path>
              </a:pathLst>
            </a:custGeom>
            <a:solidFill>
              <a:srgbClr val="1F1A17"/>
            </a:solidFill>
            <a:ln w="9525">
              <a:noFill/>
              <a:round/>
              <a:headEnd/>
              <a:tailEnd/>
            </a:ln>
          </p:spPr>
          <p:txBody>
            <a:bodyPr/>
            <a:lstStyle/>
            <a:p>
              <a:endParaRPr lang="en-US"/>
            </a:p>
          </p:txBody>
        </p:sp>
        <p:sp>
          <p:nvSpPr>
            <p:cNvPr id="5928" name="Freeform 1832"/>
            <p:cNvSpPr>
              <a:spLocks/>
            </p:cNvSpPr>
            <p:nvPr/>
          </p:nvSpPr>
          <p:spPr bwMode="auto">
            <a:xfrm>
              <a:off x="1498" y="3205"/>
              <a:ext cx="71" cy="100"/>
            </a:xfrm>
            <a:custGeom>
              <a:avLst/>
              <a:gdLst/>
              <a:ahLst/>
              <a:cxnLst>
                <a:cxn ang="0">
                  <a:pos x="0" y="26"/>
                </a:cxn>
                <a:cxn ang="0">
                  <a:pos x="0" y="28"/>
                </a:cxn>
                <a:cxn ang="0">
                  <a:pos x="0" y="31"/>
                </a:cxn>
                <a:cxn ang="0">
                  <a:pos x="4" y="36"/>
                </a:cxn>
                <a:cxn ang="0">
                  <a:pos x="9" y="38"/>
                </a:cxn>
                <a:cxn ang="0">
                  <a:pos x="10" y="38"/>
                </a:cxn>
                <a:cxn ang="0">
                  <a:pos x="12" y="40"/>
                </a:cxn>
                <a:cxn ang="0">
                  <a:pos x="14" y="41"/>
                </a:cxn>
                <a:cxn ang="0">
                  <a:pos x="14" y="43"/>
                </a:cxn>
                <a:cxn ang="0">
                  <a:pos x="12" y="46"/>
                </a:cxn>
                <a:cxn ang="0">
                  <a:pos x="12" y="48"/>
                </a:cxn>
                <a:cxn ang="0">
                  <a:pos x="14" y="53"/>
                </a:cxn>
                <a:cxn ang="0">
                  <a:pos x="17" y="63"/>
                </a:cxn>
                <a:cxn ang="0">
                  <a:pos x="17" y="71"/>
                </a:cxn>
                <a:cxn ang="0">
                  <a:pos x="17" y="77"/>
                </a:cxn>
                <a:cxn ang="0">
                  <a:pos x="20" y="82"/>
                </a:cxn>
                <a:cxn ang="0">
                  <a:pos x="34" y="88"/>
                </a:cxn>
                <a:cxn ang="0">
                  <a:pos x="25" y="70"/>
                </a:cxn>
                <a:cxn ang="0">
                  <a:pos x="41" y="77"/>
                </a:cxn>
                <a:cxn ang="0">
                  <a:pos x="42" y="85"/>
                </a:cxn>
                <a:cxn ang="0">
                  <a:pos x="36" y="78"/>
                </a:cxn>
                <a:cxn ang="0">
                  <a:pos x="42" y="100"/>
                </a:cxn>
                <a:cxn ang="0">
                  <a:pos x="56" y="100"/>
                </a:cxn>
                <a:cxn ang="0">
                  <a:pos x="51" y="90"/>
                </a:cxn>
                <a:cxn ang="0">
                  <a:pos x="49" y="68"/>
                </a:cxn>
                <a:cxn ang="0">
                  <a:pos x="59" y="58"/>
                </a:cxn>
                <a:cxn ang="0">
                  <a:pos x="59" y="50"/>
                </a:cxn>
                <a:cxn ang="0">
                  <a:pos x="61" y="38"/>
                </a:cxn>
                <a:cxn ang="0">
                  <a:pos x="66" y="30"/>
                </a:cxn>
                <a:cxn ang="0">
                  <a:pos x="71" y="26"/>
                </a:cxn>
                <a:cxn ang="0">
                  <a:pos x="69" y="26"/>
                </a:cxn>
                <a:cxn ang="0">
                  <a:pos x="66" y="21"/>
                </a:cxn>
                <a:cxn ang="0">
                  <a:pos x="67" y="10"/>
                </a:cxn>
                <a:cxn ang="0">
                  <a:pos x="69" y="5"/>
                </a:cxn>
                <a:cxn ang="0">
                  <a:pos x="59" y="0"/>
                </a:cxn>
                <a:cxn ang="0">
                  <a:pos x="59" y="1"/>
                </a:cxn>
                <a:cxn ang="0">
                  <a:pos x="61" y="5"/>
                </a:cxn>
                <a:cxn ang="0">
                  <a:pos x="61" y="8"/>
                </a:cxn>
                <a:cxn ang="0">
                  <a:pos x="59" y="11"/>
                </a:cxn>
                <a:cxn ang="0">
                  <a:pos x="56" y="11"/>
                </a:cxn>
                <a:cxn ang="0">
                  <a:pos x="52" y="11"/>
                </a:cxn>
                <a:cxn ang="0">
                  <a:pos x="51" y="10"/>
                </a:cxn>
                <a:cxn ang="0">
                  <a:pos x="51" y="8"/>
                </a:cxn>
                <a:cxn ang="0">
                  <a:pos x="49" y="25"/>
                </a:cxn>
                <a:cxn ang="0">
                  <a:pos x="39" y="25"/>
                </a:cxn>
                <a:cxn ang="0">
                  <a:pos x="36" y="31"/>
                </a:cxn>
                <a:cxn ang="0">
                  <a:pos x="31" y="38"/>
                </a:cxn>
                <a:cxn ang="0">
                  <a:pos x="24" y="35"/>
                </a:cxn>
                <a:cxn ang="0">
                  <a:pos x="20" y="31"/>
                </a:cxn>
                <a:cxn ang="0">
                  <a:pos x="22" y="43"/>
                </a:cxn>
                <a:cxn ang="0">
                  <a:pos x="15" y="33"/>
                </a:cxn>
                <a:cxn ang="0">
                  <a:pos x="0" y="26"/>
                </a:cxn>
              </a:cxnLst>
              <a:rect l="0" t="0" r="r" b="b"/>
              <a:pathLst>
                <a:path w="71" h="100">
                  <a:moveTo>
                    <a:pt x="0" y="26"/>
                  </a:moveTo>
                  <a:lnTo>
                    <a:pt x="0" y="28"/>
                  </a:lnTo>
                  <a:lnTo>
                    <a:pt x="0" y="31"/>
                  </a:lnTo>
                  <a:lnTo>
                    <a:pt x="4" y="36"/>
                  </a:lnTo>
                  <a:lnTo>
                    <a:pt x="9" y="38"/>
                  </a:lnTo>
                  <a:lnTo>
                    <a:pt x="10" y="38"/>
                  </a:lnTo>
                  <a:lnTo>
                    <a:pt x="12" y="40"/>
                  </a:lnTo>
                  <a:lnTo>
                    <a:pt x="14" y="41"/>
                  </a:lnTo>
                  <a:lnTo>
                    <a:pt x="14" y="43"/>
                  </a:lnTo>
                  <a:lnTo>
                    <a:pt x="12" y="46"/>
                  </a:lnTo>
                  <a:lnTo>
                    <a:pt x="12" y="48"/>
                  </a:lnTo>
                  <a:lnTo>
                    <a:pt x="14" y="53"/>
                  </a:lnTo>
                  <a:lnTo>
                    <a:pt x="17" y="63"/>
                  </a:lnTo>
                  <a:lnTo>
                    <a:pt x="17" y="71"/>
                  </a:lnTo>
                  <a:lnTo>
                    <a:pt x="17" y="77"/>
                  </a:lnTo>
                  <a:lnTo>
                    <a:pt x="20" y="82"/>
                  </a:lnTo>
                  <a:lnTo>
                    <a:pt x="34" y="88"/>
                  </a:lnTo>
                  <a:lnTo>
                    <a:pt x="25" y="70"/>
                  </a:lnTo>
                  <a:lnTo>
                    <a:pt x="41" y="77"/>
                  </a:lnTo>
                  <a:lnTo>
                    <a:pt x="42" y="85"/>
                  </a:lnTo>
                  <a:lnTo>
                    <a:pt x="36" y="78"/>
                  </a:lnTo>
                  <a:lnTo>
                    <a:pt x="42" y="100"/>
                  </a:lnTo>
                  <a:lnTo>
                    <a:pt x="56" y="100"/>
                  </a:lnTo>
                  <a:lnTo>
                    <a:pt x="51" y="90"/>
                  </a:lnTo>
                  <a:lnTo>
                    <a:pt x="49" y="68"/>
                  </a:lnTo>
                  <a:lnTo>
                    <a:pt x="59" y="58"/>
                  </a:lnTo>
                  <a:lnTo>
                    <a:pt x="59" y="50"/>
                  </a:lnTo>
                  <a:lnTo>
                    <a:pt x="61" y="38"/>
                  </a:lnTo>
                  <a:lnTo>
                    <a:pt x="66" y="30"/>
                  </a:lnTo>
                  <a:lnTo>
                    <a:pt x="71" y="26"/>
                  </a:lnTo>
                  <a:lnTo>
                    <a:pt x="69" y="26"/>
                  </a:lnTo>
                  <a:lnTo>
                    <a:pt x="66" y="21"/>
                  </a:lnTo>
                  <a:lnTo>
                    <a:pt x="67" y="10"/>
                  </a:lnTo>
                  <a:lnTo>
                    <a:pt x="69" y="5"/>
                  </a:lnTo>
                  <a:lnTo>
                    <a:pt x="59" y="0"/>
                  </a:lnTo>
                  <a:lnTo>
                    <a:pt x="59" y="1"/>
                  </a:lnTo>
                  <a:lnTo>
                    <a:pt x="61" y="5"/>
                  </a:lnTo>
                  <a:lnTo>
                    <a:pt x="61" y="8"/>
                  </a:lnTo>
                  <a:lnTo>
                    <a:pt x="59" y="11"/>
                  </a:lnTo>
                  <a:lnTo>
                    <a:pt x="56" y="11"/>
                  </a:lnTo>
                  <a:lnTo>
                    <a:pt x="52" y="11"/>
                  </a:lnTo>
                  <a:lnTo>
                    <a:pt x="51" y="10"/>
                  </a:lnTo>
                  <a:lnTo>
                    <a:pt x="51" y="8"/>
                  </a:lnTo>
                  <a:lnTo>
                    <a:pt x="49" y="25"/>
                  </a:lnTo>
                  <a:lnTo>
                    <a:pt x="39" y="25"/>
                  </a:lnTo>
                  <a:lnTo>
                    <a:pt x="36" y="31"/>
                  </a:lnTo>
                  <a:lnTo>
                    <a:pt x="31" y="38"/>
                  </a:lnTo>
                  <a:lnTo>
                    <a:pt x="24" y="35"/>
                  </a:lnTo>
                  <a:lnTo>
                    <a:pt x="20" y="31"/>
                  </a:lnTo>
                  <a:lnTo>
                    <a:pt x="22" y="43"/>
                  </a:lnTo>
                  <a:lnTo>
                    <a:pt x="15" y="33"/>
                  </a:lnTo>
                  <a:lnTo>
                    <a:pt x="0" y="26"/>
                  </a:lnTo>
                  <a:close/>
                </a:path>
              </a:pathLst>
            </a:custGeom>
            <a:solidFill>
              <a:srgbClr val="1F1A17"/>
            </a:solidFill>
            <a:ln w="9525">
              <a:noFill/>
              <a:round/>
              <a:headEnd/>
              <a:tailEnd/>
            </a:ln>
          </p:spPr>
          <p:txBody>
            <a:bodyPr/>
            <a:lstStyle/>
            <a:p>
              <a:endParaRPr lang="en-US"/>
            </a:p>
          </p:txBody>
        </p:sp>
        <p:sp>
          <p:nvSpPr>
            <p:cNvPr id="5929" name="Freeform 1833"/>
            <p:cNvSpPr>
              <a:spLocks/>
            </p:cNvSpPr>
            <p:nvPr/>
          </p:nvSpPr>
          <p:spPr bwMode="auto">
            <a:xfrm>
              <a:off x="1565" y="3230"/>
              <a:ext cx="57" cy="36"/>
            </a:xfrm>
            <a:custGeom>
              <a:avLst/>
              <a:gdLst/>
              <a:ahLst/>
              <a:cxnLst>
                <a:cxn ang="0">
                  <a:pos x="2" y="16"/>
                </a:cxn>
                <a:cxn ang="0">
                  <a:pos x="0" y="23"/>
                </a:cxn>
                <a:cxn ang="0">
                  <a:pos x="2" y="33"/>
                </a:cxn>
                <a:cxn ang="0">
                  <a:pos x="10" y="36"/>
                </a:cxn>
                <a:cxn ang="0">
                  <a:pos x="15" y="36"/>
                </a:cxn>
                <a:cxn ang="0">
                  <a:pos x="17" y="26"/>
                </a:cxn>
                <a:cxn ang="0">
                  <a:pos x="17" y="28"/>
                </a:cxn>
                <a:cxn ang="0">
                  <a:pos x="19" y="31"/>
                </a:cxn>
                <a:cxn ang="0">
                  <a:pos x="22" y="33"/>
                </a:cxn>
                <a:cxn ang="0">
                  <a:pos x="29" y="33"/>
                </a:cxn>
                <a:cxn ang="0">
                  <a:pos x="40" y="25"/>
                </a:cxn>
                <a:cxn ang="0">
                  <a:pos x="45" y="20"/>
                </a:cxn>
                <a:cxn ang="0">
                  <a:pos x="57" y="16"/>
                </a:cxn>
                <a:cxn ang="0">
                  <a:pos x="57" y="11"/>
                </a:cxn>
                <a:cxn ang="0">
                  <a:pos x="57" y="11"/>
                </a:cxn>
                <a:cxn ang="0">
                  <a:pos x="55" y="13"/>
                </a:cxn>
                <a:cxn ang="0">
                  <a:pos x="50" y="15"/>
                </a:cxn>
                <a:cxn ang="0">
                  <a:pos x="42" y="13"/>
                </a:cxn>
                <a:cxn ang="0">
                  <a:pos x="35" y="13"/>
                </a:cxn>
                <a:cxn ang="0">
                  <a:pos x="32" y="15"/>
                </a:cxn>
                <a:cxn ang="0">
                  <a:pos x="32" y="16"/>
                </a:cxn>
                <a:cxn ang="0">
                  <a:pos x="32" y="16"/>
                </a:cxn>
                <a:cxn ang="0">
                  <a:pos x="19" y="13"/>
                </a:cxn>
                <a:cxn ang="0">
                  <a:pos x="25" y="3"/>
                </a:cxn>
                <a:cxn ang="0">
                  <a:pos x="20" y="0"/>
                </a:cxn>
                <a:cxn ang="0">
                  <a:pos x="10" y="3"/>
                </a:cxn>
                <a:cxn ang="0">
                  <a:pos x="19" y="6"/>
                </a:cxn>
                <a:cxn ang="0">
                  <a:pos x="2" y="16"/>
                </a:cxn>
              </a:cxnLst>
              <a:rect l="0" t="0" r="r" b="b"/>
              <a:pathLst>
                <a:path w="57" h="36">
                  <a:moveTo>
                    <a:pt x="2" y="16"/>
                  </a:moveTo>
                  <a:lnTo>
                    <a:pt x="0" y="23"/>
                  </a:lnTo>
                  <a:lnTo>
                    <a:pt x="2" y="33"/>
                  </a:lnTo>
                  <a:lnTo>
                    <a:pt x="10" y="36"/>
                  </a:lnTo>
                  <a:lnTo>
                    <a:pt x="15" y="36"/>
                  </a:lnTo>
                  <a:lnTo>
                    <a:pt x="17" y="26"/>
                  </a:lnTo>
                  <a:lnTo>
                    <a:pt x="17" y="28"/>
                  </a:lnTo>
                  <a:lnTo>
                    <a:pt x="19" y="31"/>
                  </a:lnTo>
                  <a:lnTo>
                    <a:pt x="22" y="33"/>
                  </a:lnTo>
                  <a:lnTo>
                    <a:pt x="29" y="33"/>
                  </a:lnTo>
                  <a:lnTo>
                    <a:pt x="40" y="25"/>
                  </a:lnTo>
                  <a:lnTo>
                    <a:pt x="45" y="20"/>
                  </a:lnTo>
                  <a:lnTo>
                    <a:pt x="57" y="16"/>
                  </a:lnTo>
                  <a:lnTo>
                    <a:pt x="57" y="11"/>
                  </a:lnTo>
                  <a:lnTo>
                    <a:pt x="57" y="11"/>
                  </a:lnTo>
                  <a:lnTo>
                    <a:pt x="55" y="13"/>
                  </a:lnTo>
                  <a:lnTo>
                    <a:pt x="50" y="15"/>
                  </a:lnTo>
                  <a:lnTo>
                    <a:pt x="42" y="13"/>
                  </a:lnTo>
                  <a:lnTo>
                    <a:pt x="35" y="13"/>
                  </a:lnTo>
                  <a:lnTo>
                    <a:pt x="32" y="15"/>
                  </a:lnTo>
                  <a:lnTo>
                    <a:pt x="32" y="16"/>
                  </a:lnTo>
                  <a:lnTo>
                    <a:pt x="32" y="16"/>
                  </a:lnTo>
                  <a:lnTo>
                    <a:pt x="19" y="13"/>
                  </a:lnTo>
                  <a:lnTo>
                    <a:pt x="25" y="3"/>
                  </a:lnTo>
                  <a:lnTo>
                    <a:pt x="20" y="0"/>
                  </a:lnTo>
                  <a:lnTo>
                    <a:pt x="10" y="3"/>
                  </a:lnTo>
                  <a:lnTo>
                    <a:pt x="19" y="6"/>
                  </a:lnTo>
                  <a:lnTo>
                    <a:pt x="2" y="16"/>
                  </a:lnTo>
                  <a:close/>
                </a:path>
              </a:pathLst>
            </a:custGeom>
            <a:solidFill>
              <a:srgbClr val="1F1A17"/>
            </a:solidFill>
            <a:ln w="9525">
              <a:noFill/>
              <a:round/>
              <a:headEnd/>
              <a:tailEnd/>
            </a:ln>
          </p:spPr>
          <p:txBody>
            <a:bodyPr/>
            <a:lstStyle/>
            <a:p>
              <a:endParaRPr lang="en-US"/>
            </a:p>
          </p:txBody>
        </p:sp>
        <p:sp>
          <p:nvSpPr>
            <p:cNvPr id="5930" name="Freeform 1834"/>
            <p:cNvSpPr>
              <a:spLocks/>
            </p:cNvSpPr>
            <p:nvPr/>
          </p:nvSpPr>
          <p:spPr bwMode="auto">
            <a:xfrm>
              <a:off x="1557" y="3248"/>
              <a:ext cx="85" cy="45"/>
            </a:xfrm>
            <a:custGeom>
              <a:avLst/>
              <a:gdLst/>
              <a:ahLst/>
              <a:cxnLst>
                <a:cxn ang="0">
                  <a:pos x="0" y="32"/>
                </a:cxn>
                <a:cxn ang="0">
                  <a:pos x="7" y="20"/>
                </a:cxn>
                <a:cxn ang="0">
                  <a:pos x="10" y="23"/>
                </a:cxn>
                <a:cxn ang="0">
                  <a:pos x="15" y="25"/>
                </a:cxn>
                <a:cxn ang="0">
                  <a:pos x="18" y="30"/>
                </a:cxn>
                <a:cxn ang="0">
                  <a:pos x="22" y="35"/>
                </a:cxn>
                <a:cxn ang="0">
                  <a:pos x="23" y="27"/>
                </a:cxn>
                <a:cxn ang="0">
                  <a:pos x="28" y="34"/>
                </a:cxn>
                <a:cxn ang="0">
                  <a:pos x="28" y="28"/>
                </a:cxn>
                <a:cxn ang="0">
                  <a:pos x="32" y="23"/>
                </a:cxn>
                <a:cxn ang="0">
                  <a:pos x="33" y="27"/>
                </a:cxn>
                <a:cxn ang="0">
                  <a:pos x="35" y="28"/>
                </a:cxn>
                <a:cxn ang="0">
                  <a:pos x="37" y="22"/>
                </a:cxn>
                <a:cxn ang="0">
                  <a:pos x="38" y="28"/>
                </a:cxn>
                <a:cxn ang="0">
                  <a:pos x="38" y="25"/>
                </a:cxn>
                <a:cxn ang="0">
                  <a:pos x="42" y="20"/>
                </a:cxn>
                <a:cxn ang="0">
                  <a:pos x="45" y="22"/>
                </a:cxn>
                <a:cxn ang="0">
                  <a:pos x="48" y="23"/>
                </a:cxn>
                <a:cxn ang="0">
                  <a:pos x="58" y="25"/>
                </a:cxn>
                <a:cxn ang="0">
                  <a:pos x="62" y="17"/>
                </a:cxn>
                <a:cxn ang="0">
                  <a:pos x="65" y="10"/>
                </a:cxn>
                <a:cxn ang="0">
                  <a:pos x="68" y="12"/>
                </a:cxn>
                <a:cxn ang="0">
                  <a:pos x="72" y="13"/>
                </a:cxn>
                <a:cxn ang="0">
                  <a:pos x="70" y="10"/>
                </a:cxn>
                <a:cxn ang="0">
                  <a:pos x="70" y="7"/>
                </a:cxn>
                <a:cxn ang="0">
                  <a:pos x="73" y="5"/>
                </a:cxn>
                <a:cxn ang="0">
                  <a:pos x="72" y="0"/>
                </a:cxn>
                <a:cxn ang="0">
                  <a:pos x="85" y="7"/>
                </a:cxn>
                <a:cxn ang="0">
                  <a:pos x="82" y="8"/>
                </a:cxn>
                <a:cxn ang="0">
                  <a:pos x="77" y="10"/>
                </a:cxn>
                <a:cxn ang="0">
                  <a:pos x="75" y="15"/>
                </a:cxn>
                <a:cxn ang="0">
                  <a:pos x="72" y="17"/>
                </a:cxn>
                <a:cxn ang="0">
                  <a:pos x="63" y="22"/>
                </a:cxn>
                <a:cxn ang="0">
                  <a:pos x="63" y="28"/>
                </a:cxn>
                <a:cxn ang="0">
                  <a:pos x="55" y="28"/>
                </a:cxn>
                <a:cxn ang="0">
                  <a:pos x="55" y="32"/>
                </a:cxn>
                <a:cxn ang="0">
                  <a:pos x="52" y="32"/>
                </a:cxn>
                <a:cxn ang="0">
                  <a:pos x="52" y="37"/>
                </a:cxn>
                <a:cxn ang="0">
                  <a:pos x="50" y="34"/>
                </a:cxn>
                <a:cxn ang="0">
                  <a:pos x="48" y="32"/>
                </a:cxn>
                <a:cxn ang="0">
                  <a:pos x="45" y="37"/>
                </a:cxn>
                <a:cxn ang="0">
                  <a:pos x="43" y="39"/>
                </a:cxn>
                <a:cxn ang="0">
                  <a:pos x="37" y="40"/>
                </a:cxn>
                <a:cxn ang="0">
                  <a:pos x="33" y="45"/>
                </a:cxn>
                <a:cxn ang="0">
                  <a:pos x="32" y="44"/>
                </a:cxn>
                <a:cxn ang="0">
                  <a:pos x="28" y="42"/>
                </a:cxn>
                <a:cxn ang="0">
                  <a:pos x="25" y="45"/>
                </a:cxn>
                <a:cxn ang="0">
                  <a:pos x="25" y="45"/>
                </a:cxn>
                <a:cxn ang="0">
                  <a:pos x="23" y="44"/>
                </a:cxn>
                <a:cxn ang="0">
                  <a:pos x="20" y="42"/>
                </a:cxn>
                <a:cxn ang="0">
                  <a:pos x="17" y="40"/>
                </a:cxn>
                <a:cxn ang="0">
                  <a:pos x="15" y="40"/>
                </a:cxn>
                <a:cxn ang="0">
                  <a:pos x="10" y="39"/>
                </a:cxn>
                <a:cxn ang="0">
                  <a:pos x="12" y="35"/>
                </a:cxn>
                <a:cxn ang="0">
                  <a:pos x="12" y="32"/>
                </a:cxn>
                <a:cxn ang="0">
                  <a:pos x="5" y="32"/>
                </a:cxn>
                <a:cxn ang="0">
                  <a:pos x="0" y="32"/>
                </a:cxn>
              </a:cxnLst>
              <a:rect l="0" t="0" r="r" b="b"/>
              <a:pathLst>
                <a:path w="85" h="45">
                  <a:moveTo>
                    <a:pt x="0" y="32"/>
                  </a:moveTo>
                  <a:lnTo>
                    <a:pt x="7" y="20"/>
                  </a:lnTo>
                  <a:lnTo>
                    <a:pt x="10" y="23"/>
                  </a:lnTo>
                  <a:lnTo>
                    <a:pt x="15" y="25"/>
                  </a:lnTo>
                  <a:lnTo>
                    <a:pt x="18" y="30"/>
                  </a:lnTo>
                  <a:lnTo>
                    <a:pt x="22" y="35"/>
                  </a:lnTo>
                  <a:lnTo>
                    <a:pt x="23" y="27"/>
                  </a:lnTo>
                  <a:lnTo>
                    <a:pt x="28" y="34"/>
                  </a:lnTo>
                  <a:lnTo>
                    <a:pt x="28" y="28"/>
                  </a:lnTo>
                  <a:lnTo>
                    <a:pt x="32" y="23"/>
                  </a:lnTo>
                  <a:lnTo>
                    <a:pt x="33" y="27"/>
                  </a:lnTo>
                  <a:lnTo>
                    <a:pt x="35" y="28"/>
                  </a:lnTo>
                  <a:lnTo>
                    <a:pt x="37" y="22"/>
                  </a:lnTo>
                  <a:lnTo>
                    <a:pt x="38" y="28"/>
                  </a:lnTo>
                  <a:lnTo>
                    <a:pt x="38" y="25"/>
                  </a:lnTo>
                  <a:lnTo>
                    <a:pt x="42" y="20"/>
                  </a:lnTo>
                  <a:lnTo>
                    <a:pt x="45" y="22"/>
                  </a:lnTo>
                  <a:lnTo>
                    <a:pt x="48" y="23"/>
                  </a:lnTo>
                  <a:lnTo>
                    <a:pt x="58" y="25"/>
                  </a:lnTo>
                  <a:lnTo>
                    <a:pt x="62" y="17"/>
                  </a:lnTo>
                  <a:lnTo>
                    <a:pt x="65" y="10"/>
                  </a:lnTo>
                  <a:lnTo>
                    <a:pt x="68" y="12"/>
                  </a:lnTo>
                  <a:lnTo>
                    <a:pt x="72" y="13"/>
                  </a:lnTo>
                  <a:lnTo>
                    <a:pt x="70" y="10"/>
                  </a:lnTo>
                  <a:lnTo>
                    <a:pt x="70" y="7"/>
                  </a:lnTo>
                  <a:lnTo>
                    <a:pt x="73" y="5"/>
                  </a:lnTo>
                  <a:lnTo>
                    <a:pt x="72" y="0"/>
                  </a:lnTo>
                  <a:lnTo>
                    <a:pt x="85" y="7"/>
                  </a:lnTo>
                  <a:lnTo>
                    <a:pt x="82" y="8"/>
                  </a:lnTo>
                  <a:lnTo>
                    <a:pt x="77" y="10"/>
                  </a:lnTo>
                  <a:lnTo>
                    <a:pt x="75" y="15"/>
                  </a:lnTo>
                  <a:lnTo>
                    <a:pt x="72" y="17"/>
                  </a:lnTo>
                  <a:lnTo>
                    <a:pt x="63" y="22"/>
                  </a:lnTo>
                  <a:lnTo>
                    <a:pt x="63" y="28"/>
                  </a:lnTo>
                  <a:lnTo>
                    <a:pt x="55" y="28"/>
                  </a:lnTo>
                  <a:lnTo>
                    <a:pt x="55" y="32"/>
                  </a:lnTo>
                  <a:lnTo>
                    <a:pt x="52" y="32"/>
                  </a:lnTo>
                  <a:lnTo>
                    <a:pt x="52" y="37"/>
                  </a:lnTo>
                  <a:lnTo>
                    <a:pt x="50" y="34"/>
                  </a:lnTo>
                  <a:lnTo>
                    <a:pt x="48" y="32"/>
                  </a:lnTo>
                  <a:lnTo>
                    <a:pt x="45" y="37"/>
                  </a:lnTo>
                  <a:lnTo>
                    <a:pt x="43" y="39"/>
                  </a:lnTo>
                  <a:lnTo>
                    <a:pt x="37" y="40"/>
                  </a:lnTo>
                  <a:lnTo>
                    <a:pt x="33" y="45"/>
                  </a:lnTo>
                  <a:lnTo>
                    <a:pt x="32" y="44"/>
                  </a:lnTo>
                  <a:lnTo>
                    <a:pt x="28" y="42"/>
                  </a:lnTo>
                  <a:lnTo>
                    <a:pt x="25" y="45"/>
                  </a:lnTo>
                  <a:lnTo>
                    <a:pt x="25" y="45"/>
                  </a:lnTo>
                  <a:lnTo>
                    <a:pt x="23" y="44"/>
                  </a:lnTo>
                  <a:lnTo>
                    <a:pt x="20" y="42"/>
                  </a:lnTo>
                  <a:lnTo>
                    <a:pt x="17" y="40"/>
                  </a:lnTo>
                  <a:lnTo>
                    <a:pt x="15" y="40"/>
                  </a:lnTo>
                  <a:lnTo>
                    <a:pt x="10" y="39"/>
                  </a:lnTo>
                  <a:lnTo>
                    <a:pt x="12" y="35"/>
                  </a:lnTo>
                  <a:lnTo>
                    <a:pt x="12" y="32"/>
                  </a:lnTo>
                  <a:lnTo>
                    <a:pt x="5" y="32"/>
                  </a:lnTo>
                  <a:lnTo>
                    <a:pt x="0" y="32"/>
                  </a:lnTo>
                  <a:close/>
                </a:path>
              </a:pathLst>
            </a:custGeom>
            <a:solidFill>
              <a:srgbClr val="1F1A17"/>
            </a:solidFill>
            <a:ln w="9525">
              <a:noFill/>
              <a:round/>
              <a:headEnd/>
              <a:tailEnd/>
            </a:ln>
          </p:spPr>
          <p:txBody>
            <a:bodyPr/>
            <a:lstStyle/>
            <a:p>
              <a:endParaRPr lang="en-US"/>
            </a:p>
          </p:txBody>
        </p:sp>
        <p:sp>
          <p:nvSpPr>
            <p:cNvPr id="5931" name="Freeform 1835"/>
            <p:cNvSpPr>
              <a:spLocks/>
            </p:cNvSpPr>
            <p:nvPr/>
          </p:nvSpPr>
          <p:spPr bwMode="auto">
            <a:xfrm>
              <a:off x="1637" y="3220"/>
              <a:ext cx="30" cy="31"/>
            </a:xfrm>
            <a:custGeom>
              <a:avLst/>
              <a:gdLst/>
              <a:ahLst/>
              <a:cxnLst>
                <a:cxn ang="0">
                  <a:pos x="0" y="23"/>
                </a:cxn>
                <a:cxn ang="0">
                  <a:pos x="0" y="26"/>
                </a:cxn>
                <a:cxn ang="0">
                  <a:pos x="3" y="30"/>
                </a:cxn>
                <a:cxn ang="0">
                  <a:pos x="5" y="30"/>
                </a:cxn>
                <a:cxn ang="0">
                  <a:pos x="10" y="31"/>
                </a:cxn>
                <a:cxn ang="0">
                  <a:pos x="8" y="28"/>
                </a:cxn>
                <a:cxn ang="0">
                  <a:pos x="8" y="25"/>
                </a:cxn>
                <a:cxn ang="0">
                  <a:pos x="10" y="26"/>
                </a:cxn>
                <a:cxn ang="0">
                  <a:pos x="13" y="26"/>
                </a:cxn>
                <a:cxn ang="0">
                  <a:pos x="13" y="25"/>
                </a:cxn>
                <a:cxn ang="0">
                  <a:pos x="15" y="23"/>
                </a:cxn>
                <a:cxn ang="0">
                  <a:pos x="17" y="23"/>
                </a:cxn>
                <a:cxn ang="0">
                  <a:pos x="19" y="23"/>
                </a:cxn>
                <a:cxn ang="0">
                  <a:pos x="19" y="20"/>
                </a:cxn>
                <a:cxn ang="0">
                  <a:pos x="19" y="16"/>
                </a:cxn>
                <a:cxn ang="0">
                  <a:pos x="24" y="15"/>
                </a:cxn>
                <a:cxn ang="0">
                  <a:pos x="29" y="11"/>
                </a:cxn>
                <a:cxn ang="0">
                  <a:pos x="29" y="5"/>
                </a:cxn>
                <a:cxn ang="0">
                  <a:pos x="30" y="0"/>
                </a:cxn>
                <a:cxn ang="0">
                  <a:pos x="29" y="1"/>
                </a:cxn>
                <a:cxn ang="0">
                  <a:pos x="27" y="5"/>
                </a:cxn>
                <a:cxn ang="0">
                  <a:pos x="27" y="6"/>
                </a:cxn>
                <a:cxn ang="0">
                  <a:pos x="25" y="10"/>
                </a:cxn>
                <a:cxn ang="0">
                  <a:pos x="19" y="11"/>
                </a:cxn>
                <a:cxn ang="0">
                  <a:pos x="15" y="15"/>
                </a:cxn>
                <a:cxn ang="0">
                  <a:pos x="13" y="18"/>
                </a:cxn>
                <a:cxn ang="0">
                  <a:pos x="12" y="23"/>
                </a:cxn>
                <a:cxn ang="0">
                  <a:pos x="8" y="21"/>
                </a:cxn>
                <a:cxn ang="0">
                  <a:pos x="5" y="21"/>
                </a:cxn>
                <a:cxn ang="0">
                  <a:pos x="5" y="23"/>
                </a:cxn>
                <a:cxn ang="0">
                  <a:pos x="7" y="25"/>
                </a:cxn>
                <a:cxn ang="0">
                  <a:pos x="3" y="23"/>
                </a:cxn>
                <a:cxn ang="0">
                  <a:pos x="0" y="23"/>
                </a:cxn>
              </a:cxnLst>
              <a:rect l="0" t="0" r="r" b="b"/>
              <a:pathLst>
                <a:path w="30" h="31">
                  <a:moveTo>
                    <a:pt x="0" y="23"/>
                  </a:moveTo>
                  <a:lnTo>
                    <a:pt x="0" y="26"/>
                  </a:lnTo>
                  <a:lnTo>
                    <a:pt x="3" y="30"/>
                  </a:lnTo>
                  <a:lnTo>
                    <a:pt x="5" y="30"/>
                  </a:lnTo>
                  <a:lnTo>
                    <a:pt x="10" y="31"/>
                  </a:lnTo>
                  <a:lnTo>
                    <a:pt x="8" y="28"/>
                  </a:lnTo>
                  <a:lnTo>
                    <a:pt x="8" y="25"/>
                  </a:lnTo>
                  <a:lnTo>
                    <a:pt x="10" y="26"/>
                  </a:lnTo>
                  <a:lnTo>
                    <a:pt x="13" y="26"/>
                  </a:lnTo>
                  <a:lnTo>
                    <a:pt x="13" y="25"/>
                  </a:lnTo>
                  <a:lnTo>
                    <a:pt x="15" y="23"/>
                  </a:lnTo>
                  <a:lnTo>
                    <a:pt x="17" y="23"/>
                  </a:lnTo>
                  <a:lnTo>
                    <a:pt x="19" y="23"/>
                  </a:lnTo>
                  <a:lnTo>
                    <a:pt x="19" y="20"/>
                  </a:lnTo>
                  <a:lnTo>
                    <a:pt x="19" y="16"/>
                  </a:lnTo>
                  <a:lnTo>
                    <a:pt x="24" y="15"/>
                  </a:lnTo>
                  <a:lnTo>
                    <a:pt x="29" y="11"/>
                  </a:lnTo>
                  <a:lnTo>
                    <a:pt x="29" y="5"/>
                  </a:lnTo>
                  <a:lnTo>
                    <a:pt x="30" y="0"/>
                  </a:lnTo>
                  <a:lnTo>
                    <a:pt x="29" y="1"/>
                  </a:lnTo>
                  <a:lnTo>
                    <a:pt x="27" y="5"/>
                  </a:lnTo>
                  <a:lnTo>
                    <a:pt x="27" y="6"/>
                  </a:lnTo>
                  <a:lnTo>
                    <a:pt x="25" y="10"/>
                  </a:lnTo>
                  <a:lnTo>
                    <a:pt x="19" y="11"/>
                  </a:lnTo>
                  <a:lnTo>
                    <a:pt x="15" y="15"/>
                  </a:lnTo>
                  <a:lnTo>
                    <a:pt x="13" y="18"/>
                  </a:lnTo>
                  <a:lnTo>
                    <a:pt x="12" y="23"/>
                  </a:lnTo>
                  <a:lnTo>
                    <a:pt x="8" y="21"/>
                  </a:lnTo>
                  <a:lnTo>
                    <a:pt x="5" y="21"/>
                  </a:lnTo>
                  <a:lnTo>
                    <a:pt x="5" y="23"/>
                  </a:lnTo>
                  <a:lnTo>
                    <a:pt x="7" y="25"/>
                  </a:lnTo>
                  <a:lnTo>
                    <a:pt x="3" y="23"/>
                  </a:lnTo>
                  <a:lnTo>
                    <a:pt x="0" y="23"/>
                  </a:lnTo>
                  <a:close/>
                </a:path>
              </a:pathLst>
            </a:custGeom>
            <a:solidFill>
              <a:srgbClr val="1F1A17"/>
            </a:solidFill>
            <a:ln w="9525">
              <a:noFill/>
              <a:round/>
              <a:headEnd/>
              <a:tailEnd/>
            </a:ln>
          </p:spPr>
          <p:txBody>
            <a:bodyPr/>
            <a:lstStyle/>
            <a:p>
              <a:endParaRPr lang="en-US"/>
            </a:p>
          </p:txBody>
        </p:sp>
        <p:sp>
          <p:nvSpPr>
            <p:cNvPr id="5932" name="Freeform 1836"/>
            <p:cNvSpPr>
              <a:spLocks/>
            </p:cNvSpPr>
            <p:nvPr/>
          </p:nvSpPr>
          <p:spPr bwMode="auto">
            <a:xfrm>
              <a:off x="1518" y="3287"/>
              <a:ext cx="96" cy="53"/>
            </a:xfrm>
            <a:custGeom>
              <a:avLst/>
              <a:gdLst/>
              <a:ahLst/>
              <a:cxnLst>
                <a:cxn ang="0">
                  <a:pos x="0" y="36"/>
                </a:cxn>
                <a:cxn ang="0">
                  <a:pos x="7" y="41"/>
                </a:cxn>
                <a:cxn ang="0">
                  <a:pos x="12" y="38"/>
                </a:cxn>
                <a:cxn ang="0">
                  <a:pos x="19" y="36"/>
                </a:cxn>
                <a:cxn ang="0">
                  <a:pos x="22" y="35"/>
                </a:cxn>
                <a:cxn ang="0">
                  <a:pos x="26" y="33"/>
                </a:cxn>
                <a:cxn ang="0">
                  <a:pos x="29" y="36"/>
                </a:cxn>
                <a:cxn ang="0">
                  <a:pos x="32" y="36"/>
                </a:cxn>
                <a:cxn ang="0">
                  <a:pos x="37" y="36"/>
                </a:cxn>
                <a:cxn ang="0">
                  <a:pos x="41" y="36"/>
                </a:cxn>
                <a:cxn ang="0">
                  <a:pos x="42" y="36"/>
                </a:cxn>
                <a:cxn ang="0">
                  <a:pos x="44" y="35"/>
                </a:cxn>
                <a:cxn ang="0">
                  <a:pos x="49" y="40"/>
                </a:cxn>
                <a:cxn ang="0">
                  <a:pos x="52" y="41"/>
                </a:cxn>
                <a:cxn ang="0">
                  <a:pos x="56" y="31"/>
                </a:cxn>
                <a:cxn ang="0">
                  <a:pos x="57" y="48"/>
                </a:cxn>
                <a:cxn ang="0">
                  <a:pos x="64" y="53"/>
                </a:cxn>
                <a:cxn ang="0">
                  <a:pos x="62" y="45"/>
                </a:cxn>
                <a:cxn ang="0">
                  <a:pos x="64" y="36"/>
                </a:cxn>
                <a:cxn ang="0">
                  <a:pos x="71" y="35"/>
                </a:cxn>
                <a:cxn ang="0">
                  <a:pos x="74" y="35"/>
                </a:cxn>
                <a:cxn ang="0">
                  <a:pos x="81" y="28"/>
                </a:cxn>
                <a:cxn ang="0">
                  <a:pos x="77" y="25"/>
                </a:cxn>
                <a:cxn ang="0">
                  <a:pos x="86" y="25"/>
                </a:cxn>
                <a:cxn ang="0">
                  <a:pos x="87" y="20"/>
                </a:cxn>
                <a:cxn ang="0">
                  <a:pos x="82" y="16"/>
                </a:cxn>
                <a:cxn ang="0">
                  <a:pos x="87" y="15"/>
                </a:cxn>
                <a:cxn ang="0">
                  <a:pos x="89" y="11"/>
                </a:cxn>
                <a:cxn ang="0">
                  <a:pos x="84" y="10"/>
                </a:cxn>
                <a:cxn ang="0">
                  <a:pos x="91" y="8"/>
                </a:cxn>
                <a:cxn ang="0">
                  <a:pos x="96" y="0"/>
                </a:cxn>
                <a:cxn ang="0">
                  <a:pos x="82" y="6"/>
                </a:cxn>
                <a:cxn ang="0">
                  <a:pos x="76" y="13"/>
                </a:cxn>
                <a:cxn ang="0">
                  <a:pos x="81" y="20"/>
                </a:cxn>
                <a:cxn ang="0">
                  <a:pos x="74" y="20"/>
                </a:cxn>
                <a:cxn ang="0">
                  <a:pos x="74" y="23"/>
                </a:cxn>
                <a:cxn ang="0">
                  <a:pos x="67" y="26"/>
                </a:cxn>
                <a:cxn ang="0">
                  <a:pos x="61" y="26"/>
                </a:cxn>
                <a:cxn ang="0">
                  <a:pos x="59" y="25"/>
                </a:cxn>
                <a:cxn ang="0">
                  <a:pos x="54" y="15"/>
                </a:cxn>
                <a:cxn ang="0">
                  <a:pos x="47" y="18"/>
                </a:cxn>
                <a:cxn ang="0">
                  <a:pos x="37" y="21"/>
                </a:cxn>
                <a:cxn ang="0">
                  <a:pos x="29" y="21"/>
                </a:cxn>
                <a:cxn ang="0">
                  <a:pos x="19" y="23"/>
                </a:cxn>
                <a:cxn ang="0">
                  <a:pos x="9" y="31"/>
                </a:cxn>
                <a:cxn ang="0">
                  <a:pos x="0" y="36"/>
                </a:cxn>
              </a:cxnLst>
              <a:rect l="0" t="0" r="r" b="b"/>
              <a:pathLst>
                <a:path w="96" h="53">
                  <a:moveTo>
                    <a:pt x="0" y="36"/>
                  </a:moveTo>
                  <a:lnTo>
                    <a:pt x="7" y="41"/>
                  </a:lnTo>
                  <a:lnTo>
                    <a:pt x="12" y="38"/>
                  </a:lnTo>
                  <a:lnTo>
                    <a:pt x="19" y="36"/>
                  </a:lnTo>
                  <a:lnTo>
                    <a:pt x="22" y="35"/>
                  </a:lnTo>
                  <a:lnTo>
                    <a:pt x="26" y="33"/>
                  </a:lnTo>
                  <a:lnTo>
                    <a:pt x="29" y="36"/>
                  </a:lnTo>
                  <a:lnTo>
                    <a:pt x="32" y="36"/>
                  </a:lnTo>
                  <a:lnTo>
                    <a:pt x="37" y="36"/>
                  </a:lnTo>
                  <a:lnTo>
                    <a:pt x="41" y="36"/>
                  </a:lnTo>
                  <a:lnTo>
                    <a:pt x="42" y="36"/>
                  </a:lnTo>
                  <a:lnTo>
                    <a:pt x="44" y="35"/>
                  </a:lnTo>
                  <a:lnTo>
                    <a:pt x="49" y="40"/>
                  </a:lnTo>
                  <a:lnTo>
                    <a:pt x="52" y="41"/>
                  </a:lnTo>
                  <a:lnTo>
                    <a:pt x="56" y="31"/>
                  </a:lnTo>
                  <a:lnTo>
                    <a:pt x="57" y="48"/>
                  </a:lnTo>
                  <a:lnTo>
                    <a:pt x="64" y="53"/>
                  </a:lnTo>
                  <a:lnTo>
                    <a:pt x="62" y="45"/>
                  </a:lnTo>
                  <a:lnTo>
                    <a:pt x="64" y="36"/>
                  </a:lnTo>
                  <a:lnTo>
                    <a:pt x="71" y="35"/>
                  </a:lnTo>
                  <a:lnTo>
                    <a:pt x="74" y="35"/>
                  </a:lnTo>
                  <a:lnTo>
                    <a:pt x="81" y="28"/>
                  </a:lnTo>
                  <a:lnTo>
                    <a:pt x="77" y="25"/>
                  </a:lnTo>
                  <a:lnTo>
                    <a:pt x="86" y="25"/>
                  </a:lnTo>
                  <a:lnTo>
                    <a:pt x="87" y="20"/>
                  </a:lnTo>
                  <a:lnTo>
                    <a:pt x="82" y="16"/>
                  </a:lnTo>
                  <a:lnTo>
                    <a:pt x="87" y="15"/>
                  </a:lnTo>
                  <a:lnTo>
                    <a:pt x="89" y="11"/>
                  </a:lnTo>
                  <a:lnTo>
                    <a:pt x="84" y="10"/>
                  </a:lnTo>
                  <a:lnTo>
                    <a:pt x="91" y="8"/>
                  </a:lnTo>
                  <a:lnTo>
                    <a:pt x="96" y="0"/>
                  </a:lnTo>
                  <a:lnTo>
                    <a:pt x="82" y="6"/>
                  </a:lnTo>
                  <a:lnTo>
                    <a:pt x="76" y="13"/>
                  </a:lnTo>
                  <a:lnTo>
                    <a:pt x="81" y="20"/>
                  </a:lnTo>
                  <a:lnTo>
                    <a:pt x="74" y="20"/>
                  </a:lnTo>
                  <a:lnTo>
                    <a:pt x="74" y="23"/>
                  </a:lnTo>
                  <a:lnTo>
                    <a:pt x="67" y="26"/>
                  </a:lnTo>
                  <a:lnTo>
                    <a:pt x="61" y="26"/>
                  </a:lnTo>
                  <a:lnTo>
                    <a:pt x="59" y="25"/>
                  </a:lnTo>
                  <a:lnTo>
                    <a:pt x="54" y="15"/>
                  </a:lnTo>
                  <a:lnTo>
                    <a:pt x="47" y="18"/>
                  </a:lnTo>
                  <a:lnTo>
                    <a:pt x="37" y="21"/>
                  </a:lnTo>
                  <a:lnTo>
                    <a:pt x="29" y="21"/>
                  </a:lnTo>
                  <a:lnTo>
                    <a:pt x="19" y="23"/>
                  </a:lnTo>
                  <a:lnTo>
                    <a:pt x="9" y="31"/>
                  </a:lnTo>
                  <a:lnTo>
                    <a:pt x="0" y="36"/>
                  </a:lnTo>
                  <a:close/>
                </a:path>
              </a:pathLst>
            </a:custGeom>
            <a:solidFill>
              <a:srgbClr val="1F1A17"/>
            </a:solidFill>
            <a:ln w="9525">
              <a:noFill/>
              <a:round/>
              <a:headEnd/>
              <a:tailEnd/>
            </a:ln>
          </p:spPr>
          <p:txBody>
            <a:bodyPr/>
            <a:lstStyle/>
            <a:p>
              <a:endParaRPr lang="en-US"/>
            </a:p>
          </p:txBody>
        </p:sp>
        <p:sp>
          <p:nvSpPr>
            <p:cNvPr id="5933" name="Freeform 1837"/>
            <p:cNvSpPr>
              <a:spLocks/>
            </p:cNvSpPr>
            <p:nvPr/>
          </p:nvSpPr>
          <p:spPr bwMode="auto">
            <a:xfrm>
              <a:off x="1366" y="3228"/>
              <a:ext cx="166" cy="87"/>
            </a:xfrm>
            <a:custGeom>
              <a:avLst/>
              <a:gdLst/>
              <a:ahLst/>
              <a:cxnLst>
                <a:cxn ang="0">
                  <a:pos x="166" y="74"/>
                </a:cxn>
                <a:cxn ang="0">
                  <a:pos x="156" y="69"/>
                </a:cxn>
                <a:cxn ang="0">
                  <a:pos x="144" y="60"/>
                </a:cxn>
                <a:cxn ang="0">
                  <a:pos x="142" y="50"/>
                </a:cxn>
                <a:cxn ang="0">
                  <a:pos x="142" y="42"/>
                </a:cxn>
                <a:cxn ang="0">
                  <a:pos x="137" y="37"/>
                </a:cxn>
                <a:cxn ang="0">
                  <a:pos x="127" y="28"/>
                </a:cxn>
                <a:cxn ang="0">
                  <a:pos x="114" y="18"/>
                </a:cxn>
                <a:cxn ang="0">
                  <a:pos x="106" y="12"/>
                </a:cxn>
                <a:cxn ang="0">
                  <a:pos x="89" y="18"/>
                </a:cxn>
                <a:cxn ang="0">
                  <a:pos x="92" y="20"/>
                </a:cxn>
                <a:cxn ang="0">
                  <a:pos x="96" y="27"/>
                </a:cxn>
                <a:cxn ang="0">
                  <a:pos x="97" y="30"/>
                </a:cxn>
                <a:cxn ang="0">
                  <a:pos x="99" y="33"/>
                </a:cxn>
                <a:cxn ang="0">
                  <a:pos x="99" y="37"/>
                </a:cxn>
                <a:cxn ang="0">
                  <a:pos x="97" y="38"/>
                </a:cxn>
                <a:cxn ang="0">
                  <a:pos x="81" y="40"/>
                </a:cxn>
                <a:cxn ang="0">
                  <a:pos x="71" y="38"/>
                </a:cxn>
                <a:cxn ang="0">
                  <a:pos x="86" y="10"/>
                </a:cxn>
                <a:cxn ang="0">
                  <a:pos x="61" y="37"/>
                </a:cxn>
                <a:cxn ang="0">
                  <a:pos x="69" y="8"/>
                </a:cxn>
                <a:cxn ang="0">
                  <a:pos x="61" y="17"/>
                </a:cxn>
                <a:cxn ang="0">
                  <a:pos x="54" y="32"/>
                </a:cxn>
                <a:cxn ang="0">
                  <a:pos x="27" y="15"/>
                </a:cxn>
                <a:cxn ang="0">
                  <a:pos x="0" y="0"/>
                </a:cxn>
                <a:cxn ang="0">
                  <a:pos x="20" y="15"/>
                </a:cxn>
                <a:cxn ang="0">
                  <a:pos x="44" y="35"/>
                </a:cxn>
                <a:cxn ang="0">
                  <a:pos x="56" y="43"/>
                </a:cxn>
                <a:cxn ang="0">
                  <a:pos x="67" y="47"/>
                </a:cxn>
                <a:cxn ang="0">
                  <a:pos x="77" y="48"/>
                </a:cxn>
                <a:cxn ang="0">
                  <a:pos x="84" y="50"/>
                </a:cxn>
                <a:cxn ang="0">
                  <a:pos x="91" y="55"/>
                </a:cxn>
                <a:cxn ang="0">
                  <a:pos x="101" y="59"/>
                </a:cxn>
                <a:cxn ang="0">
                  <a:pos x="107" y="55"/>
                </a:cxn>
                <a:cxn ang="0">
                  <a:pos x="111" y="55"/>
                </a:cxn>
                <a:cxn ang="0">
                  <a:pos x="114" y="55"/>
                </a:cxn>
                <a:cxn ang="0">
                  <a:pos x="119" y="55"/>
                </a:cxn>
                <a:cxn ang="0">
                  <a:pos x="122" y="55"/>
                </a:cxn>
                <a:cxn ang="0">
                  <a:pos x="126" y="57"/>
                </a:cxn>
                <a:cxn ang="0">
                  <a:pos x="127" y="60"/>
                </a:cxn>
                <a:cxn ang="0">
                  <a:pos x="129" y="64"/>
                </a:cxn>
                <a:cxn ang="0">
                  <a:pos x="132" y="79"/>
                </a:cxn>
                <a:cxn ang="0">
                  <a:pos x="136" y="87"/>
                </a:cxn>
                <a:cxn ang="0">
                  <a:pos x="156" y="84"/>
                </a:cxn>
                <a:cxn ang="0">
                  <a:pos x="166" y="74"/>
                </a:cxn>
              </a:cxnLst>
              <a:rect l="0" t="0" r="r" b="b"/>
              <a:pathLst>
                <a:path w="166" h="87">
                  <a:moveTo>
                    <a:pt x="166" y="74"/>
                  </a:moveTo>
                  <a:lnTo>
                    <a:pt x="156" y="69"/>
                  </a:lnTo>
                  <a:lnTo>
                    <a:pt x="144" y="60"/>
                  </a:lnTo>
                  <a:lnTo>
                    <a:pt x="142" y="50"/>
                  </a:lnTo>
                  <a:lnTo>
                    <a:pt x="142" y="42"/>
                  </a:lnTo>
                  <a:lnTo>
                    <a:pt x="137" y="37"/>
                  </a:lnTo>
                  <a:lnTo>
                    <a:pt x="127" y="28"/>
                  </a:lnTo>
                  <a:lnTo>
                    <a:pt x="114" y="18"/>
                  </a:lnTo>
                  <a:lnTo>
                    <a:pt x="106" y="12"/>
                  </a:lnTo>
                  <a:lnTo>
                    <a:pt x="89" y="18"/>
                  </a:lnTo>
                  <a:lnTo>
                    <a:pt x="92" y="20"/>
                  </a:lnTo>
                  <a:lnTo>
                    <a:pt x="96" y="27"/>
                  </a:lnTo>
                  <a:lnTo>
                    <a:pt x="97" y="30"/>
                  </a:lnTo>
                  <a:lnTo>
                    <a:pt x="99" y="33"/>
                  </a:lnTo>
                  <a:lnTo>
                    <a:pt x="99" y="37"/>
                  </a:lnTo>
                  <a:lnTo>
                    <a:pt x="97" y="38"/>
                  </a:lnTo>
                  <a:lnTo>
                    <a:pt x="81" y="40"/>
                  </a:lnTo>
                  <a:lnTo>
                    <a:pt x="71" y="38"/>
                  </a:lnTo>
                  <a:lnTo>
                    <a:pt x="86" y="10"/>
                  </a:lnTo>
                  <a:lnTo>
                    <a:pt x="61" y="37"/>
                  </a:lnTo>
                  <a:lnTo>
                    <a:pt x="69" y="8"/>
                  </a:lnTo>
                  <a:lnTo>
                    <a:pt x="61" y="17"/>
                  </a:lnTo>
                  <a:lnTo>
                    <a:pt x="54" y="32"/>
                  </a:lnTo>
                  <a:lnTo>
                    <a:pt x="27" y="15"/>
                  </a:lnTo>
                  <a:lnTo>
                    <a:pt x="0" y="0"/>
                  </a:lnTo>
                  <a:lnTo>
                    <a:pt x="20" y="15"/>
                  </a:lnTo>
                  <a:lnTo>
                    <a:pt x="44" y="35"/>
                  </a:lnTo>
                  <a:lnTo>
                    <a:pt x="56" y="43"/>
                  </a:lnTo>
                  <a:lnTo>
                    <a:pt x="67" y="47"/>
                  </a:lnTo>
                  <a:lnTo>
                    <a:pt x="77" y="48"/>
                  </a:lnTo>
                  <a:lnTo>
                    <a:pt x="84" y="50"/>
                  </a:lnTo>
                  <a:lnTo>
                    <a:pt x="91" y="55"/>
                  </a:lnTo>
                  <a:lnTo>
                    <a:pt x="101" y="59"/>
                  </a:lnTo>
                  <a:lnTo>
                    <a:pt x="107" y="55"/>
                  </a:lnTo>
                  <a:lnTo>
                    <a:pt x="111" y="55"/>
                  </a:lnTo>
                  <a:lnTo>
                    <a:pt x="114" y="55"/>
                  </a:lnTo>
                  <a:lnTo>
                    <a:pt x="119" y="55"/>
                  </a:lnTo>
                  <a:lnTo>
                    <a:pt x="122" y="55"/>
                  </a:lnTo>
                  <a:lnTo>
                    <a:pt x="126" y="57"/>
                  </a:lnTo>
                  <a:lnTo>
                    <a:pt x="127" y="60"/>
                  </a:lnTo>
                  <a:lnTo>
                    <a:pt x="129" y="64"/>
                  </a:lnTo>
                  <a:lnTo>
                    <a:pt x="132" y="79"/>
                  </a:lnTo>
                  <a:lnTo>
                    <a:pt x="136" y="87"/>
                  </a:lnTo>
                  <a:lnTo>
                    <a:pt x="156" y="84"/>
                  </a:lnTo>
                  <a:lnTo>
                    <a:pt x="166" y="74"/>
                  </a:lnTo>
                  <a:close/>
                </a:path>
              </a:pathLst>
            </a:custGeom>
            <a:solidFill>
              <a:srgbClr val="1F1A17"/>
            </a:solidFill>
            <a:ln w="9525">
              <a:noFill/>
              <a:round/>
              <a:headEnd/>
              <a:tailEnd/>
            </a:ln>
          </p:spPr>
          <p:txBody>
            <a:bodyPr/>
            <a:lstStyle/>
            <a:p>
              <a:endParaRPr lang="en-US"/>
            </a:p>
          </p:txBody>
        </p:sp>
        <p:sp>
          <p:nvSpPr>
            <p:cNvPr id="5934" name="Freeform 1838"/>
            <p:cNvSpPr>
              <a:spLocks/>
            </p:cNvSpPr>
            <p:nvPr/>
          </p:nvSpPr>
          <p:spPr bwMode="auto">
            <a:xfrm>
              <a:off x="1288" y="3188"/>
              <a:ext cx="92" cy="97"/>
            </a:xfrm>
            <a:custGeom>
              <a:avLst/>
              <a:gdLst/>
              <a:ahLst/>
              <a:cxnLst>
                <a:cxn ang="0">
                  <a:pos x="2" y="0"/>
                </a:cxn>
                <a:cxn ang="0">
                  <a:pos x="2" y="3"/>
                </a:cxn>
                <a:cxn ang="0">
                  <a:pos x="7" y="8"/>
                </a:cxn>
                <a:cxn ang="0">
                  <a:pos x="7" y="15"/>
                </a:cxn>
                <a:cxn ang="0">
                  <a:pos x="8" y="18"/>
                </a:cxn>
                <a:cxn ang="0">
                  <a:pos x="13" y="23"/>
                </a:cxn>
                <a:cxn ang="0">
                  <a:pos x="18" y="30"/>
                </a:cxn>
                <a:cxn ang="0">
                  <a:pos x="25" y="35"/>
                </a:cxn>
                <a:cxn ang="0">
                  <a:pos x="30" y="40"/>
                </a:cxn>
                <a:cxn ang="0">
                  <a:pos x="32" y="40"/>
                </a:cxn>
                <a:cxn ang="0">
                  <a:pos x="33" y="43"/>
                </a:cxn>
                <a:cxn ang="0">
                  <a:pos x="38" y="47"/>
                </a:cxn>
                <a:cxn ang="0">
                  <a:pos x="45" y="47"/>
                </a:cxn>
                <a:cxn ang="0">
                  <a:pos x="48" y="50"/>
                </a:cxn>
                <a:cxn ang="0">
                  <a:pos x="52" y="53"/>
                </a:cxn>
                <a:cxn ang="0">
                  <a:pos x="55" y="57"/>
                </a:cxn>
                <a:cxn ang="0">
                  <a:pos x="58" y="60"/>
                </a:cxn>
                <a:cxn ang="0">
                  <a:pos x="65" y="65"/>
                </a:cxn>
                <a:cxn ang="0">
                  <a:pos x="68" y="65"/>
                </a:cxn>
                <a:cxn ang="0">
                  <a:pos x="72" y="68"/>
                </a:cxn>
                <a:cxn ang="0">
                  <a:pos x="80" y="82"/>
                </a:cxn>
                <a:cxn ang="0">
                  <a:pos x="90" y="94"/>
                </a:cxn>
                <a:cxn ang="0">
                  <a:pos x="88" y="88"/>
                </a:cxn>
                <a:cxn ang="0">
                  <a:pos x="90" y="77"/>
                </a:cxn>
                <a:cxn ang="0">
                  <a:pos x="87" y="63"/>
                </a:cxn>
                <a:cxn ang="0">
                  <a:pos x="67" y="45"/>
                </a:cxn>
                <a:cxn ang="0">
                  <a:pos x="60" y="38"/>
                </a:cxn>
                <a:cxn ang="0">
                  <a:pos x="50" y="30"/>
                </a:cxn>
                <a:cxn ang="0">
                  <a:pos x="45" y="32"/>
                </a:cxn>
                <a:cxn ang="0">
                  <a:pos x="45" y="38"/>
                </a:cxn>
                <a:cxn ang="0">
                  <a:pos x="37" y="35"/>
                </a:cxn>
                <a:cxn ang="0">
                  <a:pos x="32" y="30"/>
                </a:cxn>
                <a:cxn ang="0">
                  <a:pos x="23" y="23"/>
                </a:cxn>
                <a:cxn ang="0">
                  <a:pos x="20" y="22"/>
                </a:cxn>
                <a:cxn ang="0">
                  <a:pos x="18" y="17"/>
                </a:cxn>
                <a:cxn ang="0">
                  <a:pos x="10" y="7"/>
                </a:cxn>
              </a:cxnLst>
              <a:rect l="0" t="0" r="r" b="b"/>
              <a:pathLst>
                <a:path w="92" h="97">
                  <a:moveTo>
                    <a:pt x="3" y="0"/>
                  </a:moveTo>
                  <a:lnTo>
                    <a:pt x="2" y="0"/>
                  </a:lnTo>
                  <a:lnTo>
                    <a:pt x="0" y="2"/>
                  </a:lnTo>
                  <a:lnTo>
                    <a:pt x="2" y="3"/>
                  </a:lnTo>
                  <a:lnTo>
                    <a:pt x="2" y="5"/>
                  </a:lnTo>
                  <a:lnTo>
                    <a:pt x="7" y="8"/>
                  </a:lnTo>
                  <a:lnTo>
                    <a:pt x="8" y="12"/>
                  </a:lnTo>
                  <a:lnTo>
                    <a:pt x="7" y="15"/>
                  </a:lnTo>
                  <a:lnTo>
                    <a:pt x="3" y="20"/>
                  </a:lnTo>
                  <a:lnTo>
                    <a:pt x="8" y="18"/>
                  </a:lnTo>
                  <a:lnTo>
                    <a:pt x="15" y="15"/>
                  </a:lnTo>
                  <a:lnTo>
                    <a:pt x="13" y="23"/>
                  </a:lnTo>
                  <a:lnTo>
                    <a:pt x="13" y="32"/>
                  </a:lnTo>
                  <a:lnTo>
                    <a:pt x="18" y="30"/>
                  </a:lnTo>
                  <a:lnTo>
                    <a:pt x="22" y="32"/>
                  </a:lnTo>
                  <a:lnTo>
                    <a:pt x="25" y="35"/>
                  </a:lnTo>
                  <a:lnTo>
                    <a:pt x="27" y="40"/>
                  </a:lnTo>
                  <a:lnTo>
                    <a:pt x="30" y="40"/>
                  </a:lnTo>
                  <a:lnTo>
                    <a:pt x="33" y="38"/>
                  </a:lnTo>
                  <a:lnTo>
                    <a:pt x="32" y="40"/>
                  </a:lnTo>
                  <a:lnTo>
                    <a:pt x="33" y="42"/>
                  </a:lnTo>
                  <a:lnTo>
                    <a:pt x="33" y="43"/>
                  </a:lnTo>
                  <a:lnTo>
                    <a:pt x="37" y="45"/>
                  </a:lnTo>
                  <a:lnTo>
                    <a:pt x="38" y="47"/>
                  </a:lnTo>
                  <a:lnTo>
                    <a:pt x="42" y="47"/>
                  </a:lnTo>
                  <a:lnTo>
                    <a:pt x="45" y="47"/>
                  </a:lnTo>
                  <a:lnTo>
                    <a:pt x="47" y="45"/>
                  </a:lnTo>
                  <a:lnTo>
                    <a:pt x="48" y="50"/>
                  </a:lnTo>
                  <a:lnTo>
                    <a:pt x="48" y="57"/>
                  </a:lnTo>
                  <a:lnTo>
                    <a:pt x="52" y="53"/>
                  </a:lnTo>
                  <a:lnTo>
                    <a:pt x="53" y="52"/>
                  </a:lnTo>
                  <a:lnTo>
                    <a:pt x="55" y="57"/>
                  </a:lnTo>
                  <a:lnTo>
                    <a:pt x="55" y="62"/>
                  </a:lnTo>
                  <a:lnTo>
                    <a:pt x="58" y="60"/>
                  </a:lnTo>
                  <a:lnTo>
                    <a:pt x="62" y="62"/>
                  </a:lnTo>
                  <a:lnTo>
                    <a:pt x="65" y="65"/>
                  </a:lnTo>
                  <a:lnTo>
                    <a:pt x="63" y="70"/>
                  </a:lnTo>
                  <a:lnTo>
                    <a:pt x="68" y="65"/>
                  </a:lnTo>
                  <a:lnTo>
                    <a:pt x="70" y="65"/>
                  </a:lnTo>
                  <a:lnTo>
                    <a:pt x="72" y="68"/>
                  </a:lnTo>
                  <a:lnTo>
                    <a:pt x="73" y="75"/>
                  </a:lnTo>
                  <a:lnTo>
                    <a:pt x="80" y="82"/>
                  </a:lnTo>
                  <a:lnTo>
                    <a:pt x="85" y="88"/>
                  </a:lnTo>
                  <a:lnTo>
                    <a:pt x="90" y="94"/>
                  </a:lnTo>
                  <a:lnTo>
                    <a:pt x="92" y="97"/>
                  </a:lnTo>
                  <a:lnTo>
                    <a:pt x="88" y="88"/>
                  </a:lnTo>
                  <a:lnTo>
                    <a:pt x="87" y="78"/>
                  </a:lnTo>
                  <a:lnTo>
                    <a:pt x="90" y="77"/>
                  </a:lnTo>
                  <a:lnTo>
                    <a:pt x="92" y="77"/>
                  </a:lnTo>
                  <a:lnTo>
                    <a:pt x="87" y="63"/>
                  </a:lnTo>
                  <a:lnTo>
                    <a:pt x="78" y="52"/>
                  </a:lnTo>
                  <a:lnTo>
                    <a:pt x="67" y="45"/>
                  </a:lnTo>
                  <a:lnTo>
                    <a:pt x="62" y="43"/>
                  </a:lnTo>
                  <a:lnTo>
                    <a:pt x="60" y="38"/>
                  </a:lnTo>
                  <a:lnTo>
                    <a:pt x="58" y="33"/>
                  </a:lnTo>
                  <a:lnTo>
                    <a:pt x="50" y="30"/>
                  </a:lnTo>
                  <a:lnTo>
                    <a:pt x="40" y="27"/>
                  </a:lnTo>
                  <a:lnTo>
                    <a:pt x="45" y="32"/>
                  </a:lnTo>
                  <a:lnTo>
                    <a:pt x="50" y="37"/>
                  </a:lnTo>
                  <a:lnTo>
                    <a:pt x="45" y="38"/>
                  </a:lnTo>
                  <a:lnTo>
                    <a:pt x="40" y="38"/>
                  </a:lnTo>
                  <a:lnTo>
                    <a:pt x="37" y="35"/>
                  </a:lnTo>
                  <a:lnTo>
                    <a:pt x="33" y="30"/>
                  </a:lnTo>
                  <a:lnTo>
                    <a:pt x="32" y="30"/>
                  </a:lnTo>
                  <a:lnTo>
                    <a:pt x="27" y="28"/>
                  </a:lnTo>
                  <a:lnTo>
                    <a:pt x="23" y="23"/>
                  </a:lnTo>
                  <a:lnTo>
                    <a:pt x="22" y="22"/>
                  </a:lnTo>
                  <a:lnTo>
                    <a:pt x="20" y="22"/>
                  </a:lnTo>
                  <a:lnTo>
                    <a:pt x="17" y="22"/>
                  </a:lnTo>
                  <a:lnTo>
                    <a:pt x="18" y="17"/>
                  </a:lnTo>
                  <a:lnTo>
                    <a:pt x="18" y="12"/>
                  </a:lnTo>
                  <a:lnTo>
                    <a:pt x="10" y="7"/>
                  </a:lnTo>
                  <a:lnTo>
                    <a:pt x="3" y="0"/>
                  </a:lnTo>
                  <a:close/>
                </a:path>
              </a:pathLst>
            </a:custGeom>
            <a:solidFill>
              <a:srgbClr val="1F1A17"/>
            </a:solidFill>
            <a:ln w="9525">
              <a:noFill/>
              <a:round/>
              <a:headEnd/>
              <a:tailEnd/>
            </a:ln>
          </p:spPr>
          <p:txBody>
            <a:bodyPr/>
            <a:lstStyle/>
            <a:p>
              <a:endParaRPr lang="en-US"/>
            </a:p>
          </p:txBody>
        </p:sp>
        <p:sp>
          <p:nvSpPr>
            <p:cNvPr id="5935" name="Freeform 1839"/>
            <p:cNvSpPr>
              <a:spLocks/>
            </p:cNvSpPr>
            <p:nvPr/>
          </p:nvSpPr>
          <p:spPr bwMode="auto">
            <a:xfrm>
              <a:off x="1285" y="3221"/>
              <a:ext cx="153" cy="89"/>
            </a:xfrm>
            <a:custGeom>
              <a:avLst/>
              <a:gdLst/>
              <a:ahLst/>
              <a:cxnLst>
                <a:cxn ang="0">
                  <a:pos x="1" y="4"/>
                </a:cxn>
                <a:cxn ang="0">
                  <a:pos x="1" y="10"/>
                </a:cxn>
                <a:cxn ang="0">
                  <a:pos x="1" y="12"/>
                </a:cxn>
                <a:cxn ang="0">
                  <a:pos x="3" y="15"/>
                </a:cxn>
                <a:cxn ang="0">
                  <a:pos x="5" y="15"/>
                </a:cxn>
                <a:cxn ang="0">
                  <a:pos x="6" y="17"/>
                </a:cxn>
                <a:cxn ang="0">
                  <a:pos x="8" y="19"/>
                </a:cxn>
                <a:cxn ang="0">
                  <a:pos x="13" y="17"/>
                </a:cxn>
                <a:cxn ang="0">
                  <a:pos x="13" y="24"/>
                </a:cxn>
                <a:cxn ang="0">
                  <a:pos x="15" y="30"/>
                </a:cxn>
                <a:cxn ang="0">
                  <a:pos x="18" y="34"/>
                </a:cxn>
                <a:cxn ang="0">
                  <a:pos x="25" y="40"/>
                </a:cxn>
                <a:cxn ang="0">
                  <a:pos x="35" y="59"/>
                </a:cxn>
                <a:cxn ang="0">
                  <a:pos x="40" y="61"/>
                </a:cxn>
                <a:cxn ang="0">
                  <a:pos x="45" y="61"/>
                </a:cxn>
                <a:cxn ang="0">
                  <a:pos x="48" y="66"/>
                </a:cxn>
                <a:cxn ang="0">
                  <a:pos x="51" y="69"/>
                </a:cxn>
                <a:cxn ang="0">
                  <a:pos x="58" y="72"/>
                </a:cxn>
                <a:cxn ang="0">
                  <a:pos x="65" y="72"/>
                </a:cxn>
                <a:cxn ang="0">
                  <a:pos x="70" y="72"/>
                </a:cxn>
                <a:cxn ang="0">
                  <a:pos x="73" y="81"/>
                </a:cxn>
                <a:cxn ang="0">
                  <a:pos x="75" y="84"/>
                </a:cxn>
                <a:cxn ang="0">
                  <a:pos x="81" y="84"/>
                </a:cxn>
                <a:cxn ang="0">
                  <a:pos x="90" y="74"/>
                </a:cxn>
                <a:cxn ang="0">
                  <a:pos x="95" y="81"/>
                </a:cxn>
                <a:cxn ang="0">
                  <a:pos x="98" y="79"/>
                </a:cxn>
                <a:cxn ang="0">
                  <a:pos x="105" y="79"/>
                </a:cxn>
                <a:cxn ang="0">
                  <a:pos x="115" y="82"/>
                </a:cxn>
                <a:cxn ang="0">
                  <a:pos x="127" y="79"/>
                </a:cxn>
                <a:cxn ang="0">
                  <a:pos x="127" y="84"/>
                </a:cxn>
                <a:cxn ang="0">
                  <a:pos x="138" y="89"/>
                </a:cxn>
                <a:cxn ang="0">
                  <a:pos x="150" y="86"/>
                </a:cxn>
                <a:cxn ang="0">
                  <a:pos x="143" y="82"/>
                </a:cxn>
                <a:cxn ang="0">
                  <a:pos x="138" y="84"/>
                </a:cxn>
                <a:cxn ang="0">
                  <a:pos x="135" y="76"/>
                </a:cxn>
                <a:cxn ang="0">
                  <a:pos x="130" y="69"/>
                </a:cxn>
                <a:cxn ang="0">
                  <a:pos x="122" y="62"/>
                </a:cxn>
                <a:cxn ang="0">
                  <a:pos x="111" y="62"/>
                </a:cxn>
                <a:cxn ang="0">
                  <a:pos x="106" y="66"/>
                </a:cxn>
                <a:cxn ang="0">
                  <a:pos x="103" y="59"/>
                </a:cxn>
                <a:cxn ang="0">
                  <a:pos x="100" y="59"/>
                </a:cxn>
                <a:cxn ang="0">
                  <a:pos x="93" y="62"/>
                </a:cxn>
                <a:cxn ang="0">
                  <a:pos x="81" y="57"/>
                </a:cxn>
                <a:cxn ang="0">
                  <a:pos x="73" y="50"/>
                </a:cxn>
                <a:cxn ang="0">
                  <a:pos x="66" y="52"/>
                </a:cxn>
                <a:cxn ang="0">
                  <a:pos x="56" y="49"/>
                </a:cxn>
                <a:cxn ang="0">
                  <a:pos x="48" y="47"/>
                </a:cxn>
                <a:cxn ang="0">
                  <a:pos x="40" y="40"/>
                </a:cxn>
                <a:cxn ang="0">
                  <a:pos x="28" y="32"/>
                </a:cxn>
                <a:cxn ang="0">
                  <a:pos x="20" y="20"/>
                </a:cxn>
                <a:cxn ang="0">
                  <a:pos x="6" y="5"/>
                </a:cxn>
              </a:cxnLst>
              <a:rect l="0" t="0" r="r" b="b"/>
              <a:pathLst>
                <a:path w="153" h="89">
                  <a:moveTo>
                    <a:pt x="0" y="0"/>
                  </a:moveTo>
                  <a:lnTo>
                    <a:pt x="1" y="4"/>
                  </a:lnTo>
                  <a:lnTo>
                    <a:pt x="1" y="7"/>
                  </a:lnTo>
                  <a:lnTo>
                    <a:pt x="1" y="10"/>
                  </a:lnTo>
                  <a:lnTo>
                    <a:pt x="0" y="15"/>
                  </a:lnTo>
                  <a:lnTo>
                    <a:pt x="1" y="12"/>
                  </a:lnTo>
                  <a:lnTo>
                    <a:pt x="5" y="10"/>
                  </a:lnTo>
                  <a:lnTo>
                    <a:pt x="3" y="15"/>
                  </a:lnTo>
                  <a:lnTo>
                    <a:pt x="1" y="19"/>
                  </a:lnTo>
                  <a:lnTo>
                    <a:pt x="5" y="15"/>
                  </a:lnTo>
                  <a:lnTo>
                    <a:pt x="6" y="14"/>
                  </a:lnTo>
                  <a:lnTo>
                    <a:pt x="6" y="17"/>
                  </a:lnTo>
                  <a:lnTo>
                    <a:pt x="5" y="22"/>
                  </a:lnTo>
                  <a:lnTo>
                    <a:pt x="8" y="19"/>
                  </a:lnTo>
                  <a:lnTo>
                    <a:pt x="11" y="17"/>
                  </a:lnTo>
                  <a:lnTo>
                    <a:pt x="13" y="17"/>
                  </a:lnTo>
                  <a:lnTo>
                    <a:pt x="13" y="19"/>
                  </a:lnTo>
                  <a:lnTo>
                    <a:pt x="13" y="24"/>
                  </a:lnTo>
                  <a:lnTo>
                    <a:pt x="11" y="32"/>
                  </a:lnTo>
                  <a:lnTo>
                    <a:pt x="15" y="30"/>
                  </a:lnTo>
                  <a:lnTo>
                    <a:pt x="16" y="29"/>
                  </a:lnTo>
                  <a:lnTo>
                    <a:pt x="18" y="34"/>
                  </a:lnTo>
                  <a:lnTo>
                    <a:pt x="18" y="37"/>
                  </a:lnTo>
                  <a:lnTo>
                    <a:pt x="25" y="40"/>
                  </a:lnTo>
                  <a:lnTo>
                    <a:pt x="31" y="47"/>
                  </a:lnTo>
                  <a:lnTo>
                    <a:pt x="35" y="59"/>
                  </a:lnTo>
                  <a:lnTo>
                    <a:pt x="36" y="67"/>
                  </a:lnTo>
                  <a:lnTo>
                    <a:pt x="40" y="61"/>
                  </a:lnTo>
                  <a:lnTo>
                    <a:pt x="45" y="54"/>
                  </a:lnTo>
                  <a:lnTo>
                    <a:pt x="45" y="61"/>
                  </a:lnTo>
                  <a:lnTo>
                    <a:pt x="43" y="67"/>
                  </a:lnTo>
                  <a:lnTo>
                    <a:pt x="48" y="66"/>
                  </a:lnTo>
                  <a:lnTo>
                    <a:pt x="51" y="64"/>
                  </a:lnTo>
                  <a:lnTo>
                    <a:pt x="51" y="69"/>
                  </a:lnTo>
                  <a:lnTo>
                    <a:pt x="53" y="72"/>
                  </a:lnTo>
                  <a:lnTo>
                    <a:pt x="58" y="72"/>
                  </a:lnTo>
                  <a:lnTo>
                    <a:pt x="63" y="74"/>
                  </a:lnTo>
                  <a:lnTo>
                    <a:pt x="65" y="72"/>
                  </a:lnTo>
                  <a:lnTo>
                    <a:pt x="66" y="72"/>
                  </a:lnTo>
                  <a:lnTo>
                    <a:pt x="70" y="72"/>
                  </a:lnTo>
                  <a:lnTo>
                    <a:pt x="73" y="74"/>
                  </a:lnTo>
                  <a:lnTo>
                    <a:pt x="73" y="81"/>
                  </a:lnTo>
                  <a:lnTo>
                    <a:pt x="73" y="82"/>
                  </a:lnTo>
                  <a:lnTo>
                    <a:pt x="75" y="84"/>
                  </a:lnTo>
                  <a:lnTo>
                    <a:pt x="78" y="84"/>
                  </a:lnTo>
                  <a:lnTo>
                    <a:pt x="81" y="84"/>
                  </a:lnTo>
                  <a:lnTo>
                    <a:pt x="85" y="82"/>
                  </a:lnTo>
                  <a:lnTo>
                    <a:pt x="90" y="74"/>
                  </a:lnTo>
                  <a:lnTo>
                    <a:pt x="91" y="72"/>
                  </a:lnTo>
                  <a:lnTo>
                    <a:pt x="95" y="81"/>
                  </a:lnTo>
                  <a:lnTo>
                    <a:pt x="98" y="87"/>
                  </a:lnTo>
                  <a:lnTo>
                    <a:pt x="98" y="79"/>
                  </a:lnTo>
                  <a:lnTo>
                    <a:pt x="101" y="77"/>
                  </a:lnTo>
                  <a:lnTo>
                    <a:pt x="105" y="79"/>
                  </a:lnTo>
                  <a:lnTo>
                    <a:pt x="108" y="84"/>
                  </a:lnTo>
                  <a:lnTo>
                    <a:pt x="115" y="82"/>
                  </a:lnTo>
                  <a:lnTo>
                    <a:pt x="123" y="77"/>
                  </a:lnTo>
                  <a:lnTo>
                    <a:pt x="127" y="79"/>
                  </a:lnTo>
                  <a:lnTo>
                    <a:pt x="130" y="81"/>
                  </a:lnTo>
                  <a:lnTo>
                    <a:pt x="127" y="84"/>
                  </a:lnTo>
                  <a:lnTo>
                    <a:pt x="125" y="87"/>
                  </a:lnTo>
                  <a:lnTo>
                    <a:pt x="138" y="89"/>
                  </a:lnTo>
                  <a:lnTo>
                    <a:pt x="153" y="89"/>
                  </a:lnTo>
                  <a:lnTo>
                    <a:pt x="150" y="86"/>
                  </a:lnTo>
                  <a:lnTo>
                    <a:pt x="145" y="81"/>
                  </a:lnTo>
                  <a:lnTo>
                    <a:pt x="143" y="82"/>
                  </a:lnTo>
                  <a:lnTo>
                    <a:pt x="140" y="84"/>
                  </a:lnTo>
                  <a:lnTo>
                    <a:pt x="138" y="84"/>
                  </a:lnTo>
                  <a:lnTo>
                    <a:pt x="137" y="82"/>
                  </a:lnTo>
                  <a:lnTo>
                    <a:pt x="135" y="76"/>
                  </a:lnTo>
                  <a:lnTo>
                    <a:pt x="133" y="71"/>
                  </a:lnTo>
                  <a:lnTo>
                    <a:pt x="130" y="69"/>
                  </a:lnTo>
                  <a:lnTo>
                    <a:pt x="125" y="67"/>
                  </a:lnTo>
                  <a:lnTo>
                    <a:pt x="122" y="62"/>
                  </a:lnTo>
                  <a:lnTo>
                    <a:pt x="118" y="55"/>
                  </a:lnTo>
                  <a:lnTo>
                    <a:pt x="111" y="62"/>
                  </a:lnTo>
                  <a:lnTo>
                    <a:pt x="108" y="71"/>
                  </a:lnTo>
                  <a:lnTo>
                    <a:pt x="106" y="66"/>
                  </a:lnTo>
                  <a:lnTo>
                    <a:pt x="105" y="61"/>
                  </a:lnTo>
                  <a:lnTo>
                    <a:pt x="103" y="59"/>
                  </a:lnTo>
                  <a:lnTo>
                    <a:pt x="101" y="57"/>
                  </a:lnTo>
                  <a:lnTo>
                    <a:pt x="100" y="59"/>
                  </a:lnTo>
                  <a:lnTo>
                    <a:pt x="98" y="61"/>
                  </a:lnTo>
                  <a:lnTo>
                    <a:pt x="93" y="62"/>
                  </a:lnTo>
                  <a:lnTo>
                    <a:pt x="88" y="64"/>
                  </a:lnTo>
                  <a:lnTo>
                    <a:pt x="81" y="57"/>
                  </a:lnTo>
                  <a:lnTo>
                    <a:pt x="76" y="52"/>
                  </a:lnTo>
                  <a:lnTo>
                    <a:pt x="73" y="50"/>
                  </a:lnTo>
                  <a:lnTo>
                    <a:pt x="70" y="50"/>
                  </a:lnTo>
                  <a:lnTo>
                    <a:pt x="66" y="52"/>
                  </a:lnTo>
                  <a:lnTo>
                    <a:pt x="63" y="55"/>
                  </a:lnTo>
                  <a:lnTo>
                    <a:pt x="56" y="49"/>
                  </a:lnTo>
                  <a:lnTo>
                    <a:pt x="50" y="44"/>
                  </a:lnTo>
                  <a:lnTo>
                    <a:pt x="48" y="47"/>
                  </a:lnTo>
                  <a:lnTo>
                    <a:pt x="46" y="49"/>
                  </a:lnTo>
                  <a:lnTo>
                    <a:pt x="40" y="40"/>
                  </a:lnTo>
                  <a:lnTo>
                    <a:pt x="31" y="32"/>
                  </a:lnTo>
                  <a:lnTo>
                    <a:pt x="28" y="32"/>
                  </a:lnTo>
                  <a:lnTo>
                    <a:pt x="25" y="32"/>
                  </a:lnTo>
                  <a:lnTo>
                    <a:pt x="20" y="20"/>
                  </a:lnTo>
                  <a:lnTo>
                    <a:pt x="13" y="10"/>
                  </a:lnTo>
                  <a:lnTo>
                    <a:pt x="6" y="5"/>
                  </a:lnTo>
                  <a:lnTo>
                    <a:pt x="0" y="0"/>
                  </a:lnTo>
                  <a:close/>
                </a:path>
              </a:pathLst>
            </a:custGeom>
            <a:solidFill>
              <a:srgbClr val="1F1A17"/>
            </a:solidFill>
            <a:ln w="9525">
              <a:noFill/>
              <a:round/>
              <a:headEnd/>
              <a:tailEnd/>
            </a:ln>
          </p:spPr>
          <p:txBody>
            <a:bodyPr/>
            <a:lstStyle/>
            <a:p>
              <a:endParaRPr lang="en-US"/>
            </a:p>
          </p:txBody>
        </p:sp>
        <p:sp>
          <p:nvSpPr>
            <p:cNvPr id="5936" name="Freeform 1840"/>
            <p:cNvSpPr>
              <a:spLocks/>
            </p:cNvSpPr>
            <p:nvPr/>
          </p:nvSpPr>
          <p:spPr bwMode="auto">
            <a:xfrm>
              <a:off x="1569" y="3159"/>
              <a:ext cx="120" cy="66"/>
            </a:xfrm>
            <a:custGeom>
              <a:avLst/>
              <a:gdLst/>
              <a:ahLst/>
              <a:cxnLst>
                <a:cxn ang="0">
                  <a:pos x="11" y="62"/>
                </a:cxn>
                <a:cxn ang="0">
                  <a:pos x="21" y="59"/>
                </a:cxn>
                <a:cxn ang="0">
                  <a:pos x="26" y="59"/>
                </a:cxn>
                <a:cxn ang="0">
                  <a:pos x="30" y="59"/>
                </a:cxn>
                <a:cxn ang="0">
                  <a:pos x="38" y="59"/>
                </a:cxn>
                <a:cxn ang="0">
                  <a:pos x="53" y="61"/>
                </a:cxn>
                <a:cxn ang="0">
                  <a:pos x="60" y="54"/>
                </a:cxn>
                <a:cxn ang="0">
                  <a:pos x="65" y="51"/>
                </a:cxn>
                <a:cxn ang="0">
                  <a:pos x="71" y="54"/>
                </a:cxn>
                <a:cxn ang="0">
                  <a:pos x="75" y="54"/>
                </a:cxn>
                <a:cxn ang="0">
                  <a:pos x="78" y="46"/>
                </a:cxn>
                <a:cxn ang="0">
                  <a:pos x="85" y="46"/>
                </a:cxn>
                <a:cxn ang="0">
                  <a:pos x="92" y="47"/>
                </a:cxn>
                <a:cxn ang="0">
                  <a:pos x="93" y="41"/>
                </a:cxn>
                <a:cxn ang="0">
                  <a:pos x="93" y="37"/>
                </a:cxn>
                <a:cxn ang="0">
                  <a:pos x="97" y="36"/>
                </a:cxn>
                <a:cxn ang="0">
                  <a:pos x="100" y="34"/>
                </a:cxn>
                <a:cxn ang="0">
                  <a:pos x="108" y="29"/>
                </a:cxn>
                <a:cxn ang="0">
                  <a:pos x="115" y="24"/>
                </a:cxn>
                <a:cxn ang="0">
                  <a:pos x="115" y="19"/>
                </a:cxn>
                <a:cxn ang="0">
                  <a:pos x="115" y="15"/>
                </a:cxn>
                <a:cxn ang="0">
                  <a:pos x="117" y="9"/>
                </a:cxn>
                <a:cxn ang="0">
                  <a:pos x="112" y="10"/>
                </a:cxn>
                <a:cxn ang="0">
                  <a:pos x="97" y="27"/>
                </a:cxn>
                <a:cxn ang="0">
                  <a:pos x="87" y="37"/>
                </a:cxn>
                <a:cxn ang="0">
                  <a:pos x="81" y="37"/>
                </a:cxn>
                <a:cxn ang="0">
                  <a:pos x="71" y="36"/>
                </a:cxn>
                <a:cxn ang="0">
                  <a:pos x="66" y="41"/>
                </a:cxn>
                <a:cxn ang="0">
                  <a:pos x="61" y="44"/>
                </a:cxn>
                <a:cxn ang="0">
                  <a:pos x="51" y="47"/>
                </a:cxn>
                <a:cxn ang="0">
                  <a:pos x="36" y="47"/>
                </a:cxn>
                <a:cxn ang="0">
                  <a:pos x="13" y="51"/>
                </a:cxn>
                <a:cxn ang="0">
                  <a:pos x="1" y="59"/>
                </a:cxn>
              </a:cxnLst>
              <a:rect l="0" t="0" r="r" b="b"/>
              <a:pathLst>
                <a:path w="120" h="66">
                  <a:moveTo>
                    <a:pt x="5" y="62"/>
                  </a:moveTo>
                  <a:lnTo>
                    <a:pt x="11" y="62"/>
                  </a:lnTo>
                  <a:lnTo>
                    <a:pt x="16" y="61"/>
                  </a:lnTo>
                  <a:lnTo>
                    <a:pt x="21" y="59"/>
                  </a:lnTo>
                  <a:lnTo>
                    <a:pt x="26" y="56"/>
                  </a:lnTo>
                  <a:lnTo>
                    <a:pt x="26" y="59"/>
                  </a:lnTo>
                  <a:lnTo>
                    <a:pt x="28" y="64"/>
                  </a:lnTo>
                  <a:lnTo>
                    <a:pt x="30" y="59"/>
                  </a:lnTo>
                  <a:lnTo>
                    <a:pt x="31" y="54"/>
                  </a:lnTo>
                  <a:lnTo>
                    <a:pt x="38" y="59"/>
                  </a:lnTo>
                  <a:lnTo>
                    <a:pt x="45" y="66"/>
                  </a:lnTo>
                  <a:lnTo>
                    <a:pt x="53" y="61"/>
                  </a:lnTo>
                  <a:lnTo>
                    <a:pt x="60" y="57"/>
                  </a:lnTo>
                  <a:lnTo>
                    <a:pt x="60" y="54"/>
                  </a:lnTo>
                  <a:lnTo>
                    <a:pt x="60" y="51"/>
                  </a:lnTo>
                  <a:lnTo>
                    <a:pt x="65" y="51"/>
                  </a:lnTo>
                  <a:lnTo>
                    <a:pt x="68" y="49"/>
                  </a:lnTo>
                  <a:lnTo>
                    <a:pt x="71" y="54"/>
                  </a:lnTo>
                  <a:lnTo>
                    <a:pt x="75" y="61"/>
                  </a:lnTo>
                  <a:lnTo>
                    <a:pt x="75" y="54"/>
                  </a:lnTo>
                  <a:lnTo>
                    <a:pt x="75" y="47"/>
                  </a:lnTo>
                  <a:lnTo>
                    <a:pt x="78" y="46"/>
                  </a:lnTo>
                  <a:lnTo>
                    <a:pt x="80" y="44"/>
                  </a:lnTo>
                  <a:lnTo>
                    <a:pt x="85" y="46"/>
                  </a:lnTo>
                  <a:lnTo>
                    <a:pt x="90" y="49"/>
                  </a:lnTo>
                  <a:lnTo>
                    <a:pt x="92" y="47"/>
                  </a:lnTo>
                  <a:lnTo>
                    <a:pt x="95" y="46"/>
                  </a:lnTo>
                  <a:lnTo>
                    <a:pt x="93" y="41"/>
                  </a:lnTo>
                  <a:lnTo>
                    <a:pt x="92" y="37"/>
                  </a:lnTo>
                  <a:lnTo>
                    <a:pt x="93" y="37"/>
                  </a:lnTo>
                  <a:lnTo>
                    <a:pt x="97" y="39"/>
                  </a:lnTo>
                  <a:lnTo>
                    <a:pt x="97" y="36"/>
                  </a:lnTo>
                  <a:lnTo>
                    <a:pt x="98" y="34"/>
                  </a:lnTo>
                  <a:lnTo>
                    <a:pt x="100" y="34"/>
                  </a:lnTo>
                  <a:lnTo>
                    <a:pt x="103" y="34"/>
                  </a:lnTo>
                  <a:lnTo>
                    <a:pt x="108" y="29"/>
                  </a:lnTo>
                  <a:lnTo>
                    <a:pt x="115" y="26"/>
                  </a:lnTo>
                  <a:lnTo>
                    <a:pt x="115" y="24"/>
                  </a:lnTo>
                  <a:lnTo>
                    <a:pt x="113" y="22"/>
                  </a:lnTo>
                  <a:lnTo>
                    <a:pt x="115" y="19"/>
                  </a:lnTo>
                  <a:lnTo>
                    <a:pt x="117" y="15"/>
                  </a:lnTo>
                  <a:lnTo>
                    <a:pt x="115" y="15"/>
                  </a:lnTo>
                  <a:lnTo>
                    <a:pt x="113" y="15"/>
                  </a:lnTo>
                  <a:lnTo>
                    <a:pt x="117" y="9"/>
                  </a:lnTo>
                  <a:lnTo>
                    <a:pt x="120" y="0"/>
                  </a:lnTo>
                  <a:lnTo>
                    <a:pt x="112" y="10"/>
                  </a:lnTo>
                  <a:lnTo>
                    <a:pt x="105" y="19"/>
                  </a:lnTo>
                  <a:lnTo>
                    <a:pt x="97" y="27"/>
                  </a:lnTo>
                  <a:lnTo>
                    <a:pt x="87" y="34"/>
                  </a:lnTo>
                  <a:lnTo>
                    <a:pt x="87" y="37"/>
                  </a:lnTo>
                  <a:lnTo>
                    <a:pt x="87" y="42"/>
                  </a:lnTo>
                  <a:lnTo>
                    <a:pt x="81" y="37"/>
                  </a:lnTo>
                  <a:lnTo>
                    <a:pt x="76" y="34"/>
                  </a:lnTo>
                  <a:lnTo>
                    <a:pt x="71" y="36"/>
                  </a:lnTo>
                  <a:lnTo>
                    <a:pt x="66" y="37"/>
                  </a:lnTo>
                  <a:lnTo>
                    <a:pt x="66" y="41"/>
                  </a:lnTo>
                  <a:lnTo>
                    <a:pt x="66" y="44"/>
                  </a:lnTo>
                  <a:lnTo>
                    <a:pt x="61" y="44"/>
                  </a:lnTo>
                  <a:lnTo>
                    <a:pt x="56" y="44"/>
                  </a:lnTo>
                  <a:lnTo>
                    <a:pt x="51" y="47"/>
                  </a:lnTo>
                  <a:lnTo>
                    <a:pt x="46" y="51"/>
                  </a:lnTo>
                  <a:lnTo>
                    <a:pt x="36" y="47"/>
                  </a:lnTo>
                  <a:lnTo>
                    <a:pt x="26" y="44"/>
                  </a:lnTo>
                  <a:lnTo>
                    <a:pt x="13" y="51"/>
                  </a:lnTo>
                  <a:lnTo>
                    <a:pt x="0" y="56"/>
                  </a:lnTo>
                  <a:lnTo>
                    <a:pt x="1" y="59"/>
                  </a:lnTo>
                  <a:lnTo>
                    <a:pt x="5" y="62"/>
                  </a:lnTo>
                  <a:close/>
                </a:path>
              </a:pathLst>
            </a:custGeom>
            <a:solidFill>
              <a:srgbClr val="1F1A17"/>
            </a:solidFill>
            <a:ln w="9525">
              <a:noFill/>
              <a:round/>
              <a:headEnd/>
              <a:tailEnd/>
            </a:ln>
          </p:spPr>
          <p:txBody>
            <a:bodyPr/>
            <a:lstStyle/>
            <a:p>
              <a:endParaRPr lang="en-US"/>
            </a:p>
          </p:txBody>
        </p:sp>
        <p:sp>
          <p:nvSpPr>
            <p:cNvPr id="5937" name="Freeform 1841"/>
            <p:cNvSpPr>
              <a:spLocks/>
            </p:cNvSpPr>
            <p:nvPr/>
          </p:nvSpPr>
          <p:spPr bwMode="auto">
            <a:xfrm>
              <a:off x="1373" y="3293"/>
              <a:ext cx="117" cy="65"/>
            </a:xfrm>
            <a:custGeom>
              <a:avLst/>
              <a:gdLst/>
              <a:ahLst/>
              <a:cxnLst>
                <a:cxn ang="0">
                  <a:pos x="114" y="14"/>
                </a:cxn>
                <a:cxn ang="0">
                  <a:pos x="115" y="5"/>
                </a:cxn>
                <a:cxn ang="0">
                  <a:pos x="110" y="5"/>
                </a:cxn>
                <a:cxn ang="0">
                  <a:pos x="105" y="4"/>
                </a:cxn>
                <a:cxn ang="0">
                  <a:pos x="99" y="0"/>
                </a:cxn>
                <a:cxn ang="0">
                  <a:pos x="87" y="5"/>
                </a:cxn>
                <a:cxn ang="0">
                  <a:pos x="82" y="12"/>
                </a:cxn>
                <a:cxn ang="0">
                  <a:pos x="85" y="19"/>
                </a:cxn>
                <a:cxn ang="0">
                  <a:pos x="85" y="22"/>
                </a:cxn>
                <a:cxn ang="0">
                  <a:pos x="70" y="19"/>
                </a:cxn>
                <a:cxn ang="0">
                  <a:pos x="50" y="15"/>
                </a:cxn>
                <a:cxn ang="0">
                  <a:pos x="30" y="19"/>
                </a:cxn>
                <a:cxn ang="0">
                  <a:pos x="10" y="19"/>
                </a:cxn>
                <a:cxn ang="0">
                  <a:pos x="5" y="22"/>
                </a:cxn>
                <a:cxn ang="0">
                  <a:pos x="8" y="30"/>
                </a:cxn>
                <a:cxn ang="0">
                  <a:pos x="17" y="34"/>
                </a:cxn>
                <a:cxn ang="0">
                  <a:pos x="27" y="35"/>
                </a:cxn>
                <a:cxn ang="0">
                  <a:pos x="37" y="40"/>
                </a:cxn>
                <a:cxn ang="0">
                  <a:pos x="44" y="37"/>
                </a:cxn>
                <a:cxn ang="0">
                  <a:pos x="49" y="30"/>
                </a:cxn>
                <a:cxn ang="0">
                  <a:pos x="65" y="32"/>
                </a:cxn>
                <a:cxn ang="0">
                  <a:pos x="62" y="40"/>
                </a:cxn>
                <a:cxn ang="0">
                  <a:pos x="47" y="49"/>
                </a:cxn>
                <a:cxn ang="0">
                  <a:pos x="30" y="55"/>
                </a:cxn>
                <a:cxn ang="0">
                  <a:pos x="34" y="60"/>
                </a:cxn>
                <a:cxn ang="0">
                  <a:pos x="50" y="57"/>
                </a:cxn>
                <a:cxn ang="0">
                  <a:pos x="59" y="55"/>
                </a:cxn>
                <a:cxn ang="0">
                  <a:pos x="60" y="60"/>
                </a:cxn>
                <a:cxn ang="0">
                  <a:pos x="72" y="60"/>
                </a:cxn>
                <a:cxn ang="0">
                  <a:pos x="100" y="57"/>
                </a:cxn>
                <a:cxn ang="0">
                  <a:pos x="110" y="50"/>
                </a:cxn>
                <a:cxn ang="0">
                  <a:pos x="110" y="34"/>
                </a:cxn>
                <a:cxn ang="0">
                  <a:pos x="100" y="30"/>
                </a:cxn>
                <a:cxn ang="0">
                  <a:pos x="92" y="22"/>
                </a:cxn>
                <a:cxn ang="0">
                  <a:pos x="99" y="17"/>
                </a:cxn>
                <a:cxn ang="0">
                  <a:pos x="107" y="24"/>
                </a:cxn>
                <a:cxn ang="0">
                  <a:pos x="110" y="22"/>
                </a:cxn>
              </a:cxnLst>
              <a:rect l="0" t="0" r="r" b="b"/>
              <a:pathLst>
                <a:path w="117" h="65">
                  <a:moveTo>
                    <a:pt x="110" y="19"/>
                  </a:moveTo>
                  <a:lnTo>
                    <a:pt x="114" y="14"/>
                  </a:lnTo>
                  <a:lnTo>
                    <a:pt x="117" y="9"/>
                  </a:lnTo>
                  <a:lnTo>
                    <a:pt x="115" y="5"/>
                  </a:lnTo>
                  <a:lnTo>
                    <a:pt x="114" y="2"/>
                  </a:lnTo>
                  <a:lnTo>
                    <a:pt x="110" y="5"/>
                  </a:lnTo>
                  <a:lnTo>
                    <a:pt x="107" y="9"/>
                  </a:lnTo>
                  <a:lnTo>
                    <a:pt x="105" y="4"/>
                  </a:lnTo>
                  <a:lnTo>
                    <a:pt x="104" y="0"/>
                  </a:lnTo>
                  <a:lnTo>
                    <a:pt x="99" y="0"/>
                  </a:lnTo>
                  <a:lnTo>
                    <a:pt x="92" y="2"/>
                  </a:lnTo>
                  <a:lnTo>
                    <a:pt x="87" y="5"/>
                  </a:lnTo>
                  <a:lnTo>
                    <a:pt x="80" y="9"/>
                  </a:lnTo>
                  <a:lnTo>
                    <a:pt x="82" y="12"/>
                  </a:lnTo>
                  <a:lnTo>
                    <a:pt x="84" y="15"/>
                  </a:lnTo>
                  <a:lnTo>
                    <a:pt x="85" y="19"/>
                  </a:lnTo>
                  <a:lnTo>
                    <a:pt x="85" y="20"/>
                  </a:lnTo>
                  <a:lnTo>
                    <a:pt x="85" y="22"/>
                  </a:lnTo>
                  <a:lnTo>
                    <a:pt x="84" y="24"/>
                  </a:lnTo>
                  <a:lnTo>
                    <a:pt x="70" y="19"/>
                  </a:lnTo>
                  <a:lnTo>
                    <a:pt x="62" y="14"/>
                  </a:lnTo>
                  <a:lnTo>
                    <a:pt x="50" y="15"/>
                  </a:lnTo>
                  <a:lnTo>
                    <a:pt x="40" y="17"/>
                  </a:lnTo>
                  <a:lnTo>
                    <a:pt x="30" y="19"/>
                  </a:lnTo>
                  <a:lnTo>
                    <a:pt x="20" y="19"/>
                  </a:lnTo>
                  <a:lnTo>
                    <a:pt x="10" y="19"/>
                  </a:lnTo>
                  <a:lnTo>
                    <a:pt x="0" y="17"/>
                  </a:lnTo>
                  <a:lnTo>
                    <a:pt x="5" y="22"/>
                  </a:lnTo>
                  <a:lnTo>
                    <a:pt x="8" y="27"/>
                  </a:lnTo>
                  <a:lnTo>
                    <a:pt x="8" y="30"/>
                  </a:lnTo>
                  <a:lnTo>
                    <a:pt x="7" y="35"/>
                  </a:lnTo>
                  <a:lnTo>
                    <a:pt x="17" y="34"/>
                  </a:lnTo>
                  <a:lnTo>
                    <a:pt x="27" y="32"/>
                  </a:lnTo>
                  <a:lnTo>
                    <a:pt x="27" y="35"/>
                  </a:lnTo>
                  <a:lnTo>
                    <a:pt x="25" y="39"/>
                  </a:lnTo>
                  <a:lnTo>
                    <a:pt x="37" y="40"/>
                  </a:lnTo>
                  <a:lnTo>
                    <a:pt x="47" y="42"/>
                  </a:lnTo>
                  <a:lnTo>
                    <a:pt x="44" y="37"/>
                  </a:lnTo>
                  <a:lnTo>
                    <a:pt x="40" y="34"/>
                  </a:lnTo>
                  <a:lnTo>
                    <a:pt x="49" y="30"/>
                  </a:lnTo>
                  <a:lnTo>
                    <a:pt x="59" y="29"/>
                  </a:lnTo>
                  <a:lnTo>
                    <a:pt x="65" y="32"/>
                  </a:lnTo>
                  <a:lnTo>
                    <a:pt x="67" y="34"/>
                  </a:lnTo>
                  <a:lnTo>
                    <a:pt x="62" y="40"/>
                  </a:lnTo>
                  <a:lnTo>
                    <a:pt x="57" y="47"/>
                  </a:lnTo>
                  <a:lnTo>
                    <a:pt x="47" y="49"/>
                  </a:lnTo>
                  <a:lnTo>
                    <a:pt x="37" y="50"/>
                  </a:lnTo>
                  <a:lnTo>
                    <a:pt x="30" y="55"/>
                  </a:lnTo>
                  <a:lnTo>
                    <a:pt x="23" y="60"/>
                  </a:lnTo>
                  <a:lnTo>
                    <a:pt x="34" y="60"/>
                  </a:lnTo>
                  <a:lnTo>
                    <a:pt x="44" y="60"/>
                  </a:lnTo>
                  <a:lnTo>
                    <a:pt x="50" y="57"/>
                  </a:lnTo>
                  <a:lnTo>
                    <a:pt x="55" y="55"/>
                  </a:lnTo>
                  <a:lnTo>
                    <a:pt x="59" y="55"/>
                  </a:lnTo>
                  <a:lnTo>
                    <a:pt x="60" y="57"/>
                  </a:lnTo>
                  <a:lnTo>
                    <a:pt x="60" y="60"/>
                  </a:lnTo>
                  <a:lnTo>
                    <a:pt x="59" y="65"/>
                  </a:lnTo>
                  <a:lnTo>
                    <a:pt x="72" y="60"/>
                  </a:lnTo>
                  <a:lnTo>
                    <a:pt x="90" y="54"/>
                  </a:lnTo>
                  <a:lnTo>
                    <a:pt x="100" y="57"/>
                  </a:lnTo>
                  <a:lnTo>
                    <a:pt x="107" y="59"/>
                  </a:lnTo>
                  <a:lnTo>
                    <a:pt x="110" y="50"/>
                  </a:lnTo>
                  <a:lnTo>
                    <a:pt x="114" y="40"/>
                  </a:lnTo>
                  <a:lnTo>
                    <a:pt x="110" y="34"/>
                  </a:lnTo>
                  <a:lnTo>
                    <a:pt x="110" y="30"/>
                  </a:lnTo>
                  <a:lnTo>
                    <a:pt x="100" y="30"/>
                  </a:lnTo>
                  <a:lnTo>
                    <a:pt x="92" y="30"/>
                  </a:lnTo>
                  <a:lnTo>
                    <a:pt x="92" y="22"/>
                  </a:lnTo>
                  <a:lnTo>
                    <a:pt x="92" y="15"/>
                  </a:lnTo>
                  <a:lnTo>
                    <a:pt x="99" y="17"/>
                  </a:lnTo>
                  <a:lnTo>
                    <a:pt x="104" y="19"/>
                  </a:lnTo>
                  <a:lnTo>
                    <a:pt x="107" y="24"/>
                  </a:lnTo>
                  <a:lnTo>
                    <a:pt x="109" y="27"/>
                  </a:lnTo>
                  <a:lnTo>
                    <a:pt x="110" y="22"/>
                  </a:lnTo>
                  <a:lnTo>
                    <a:pt x="110" y="19"/>
                  </a:lnTo>
                  <a:close/>
                </a:path>
              </a:pathLst>
            </a:custGeom>
            <a:solidFill>
              <a:srgbClr val="1F1A17"/>
            </a:solidFill>
            <a:ln w="9525">
              <a:noFill/>
              <a:round/>
              <a:headEnd/>
              <a:tailEnd/>
            </a:ln>
          </p:spPr>
          <p:txBody>
            <a:bodyPr/>
            <a:lstStyle/>
            <a:p>
              <a:endParaRPr lang="en-US"/>
            </a:p>
          </p:txBody>
        </p:sp>
        <p:sp>
          <p:nvSpPr>
            <p:cNvPr id="5938" name="Freeform 1842"/>
            <p:cNvSpPr>
              <a:spLocks/>
            </p:cNvSpPr>
            <p:nvPr/>
          </p:nvSpPr>
          <p:spPr bwMode="auto">
            <a:xfrm>
              <a:off x="1239" y="3320"/>
              <a:ext cx="191" cy="77"/>
            </a:xfrm>
            <a:custGeom>
              <a:avLst/>
              <a:gdLst/>
              <a:ahLst/>
              <a:cxnLst>
                <a:cxn ang="0">
                  <a:pos x="0" y="7"/>
                </a:cxn>
                <a:cxn ang="0">
                  <a:pos x="9" y="15"/>
                </a:cxn>
                <a:cxn ang="0">
                  <a:pos x="14" y="25"/>
                </a:cxn>
                <a:cxn ang="0">
                  <a:pos x="17" y="28"/>
                </a:cxn>
                <a:cxn ang="0">
                  <a:pos x="22" y="28"/>
                </a:cxn>
                <a:cxn ang="0">
                  <a:pos x="30" y="30"/>
                </a:cxn>
                <a:cxn ang="0">
                  <a:pos x="32" y="35"/>
                </a:cxn>
                <a:cxn ang="0">
                  <a:pos x="37" y="37"/>
                </a:cxn>
                <a:cxn ang="0">
                  <a:pos x="42" y="40"/>
                </a:cxn>
                <a:cxn ang="0">
                  <a:pos x="46" y="53"/>
                </a:cxn>
                <a:cxn ang="0">
                  <a:pos x="52" y="52"/>
                </a:cxn>
                <a:cxn ang="0">
                  <a:pos x="59" y="45"/>
                </a:cxn>
                <a:cxn ang="0">
                  <a:pos x="74" y="48"/>
                </a:cxn>
                <a:cxn ang="0">
                  <a:pos x="86" y="59"/>
                </a:cxn>
                <a:cxn ang="0">
                  <a:pos x="96" y="70"/>
                </a:cxn>
                <a:cxn ang="0">
                  <a:pos x="106" y="72"/>
                </a:cxn>
                <a:cxn ang="0">
                  <a:pos x="114" y="67"/>
                </a:cxn>
                <a:cxn ang="0">
                  <a:pos x="121" y="67"/>
                </a:cxn>
                <a:cxn ang="0">
                  <a:pos x="127" y="72"/>
                </a:cxn>
                <a:cxn ang="0">
                  <a:pos x="136" y="70"/>
                </a:cxn>
                <a:cxn ang="0">
                  <a:pos x="142" y="69"/>
                </a:cxn>
                <a:cxn ang="0">
                  <a:pos x="152" y="72"/>
                </a:cxn>
                <a:cxn ang="0">
                  <a:pos x="168" y="65"/>
                </a:cxn>
                <a:cxn ang="0">
                  <a:pos x="183" y="62"/>
                </a:cxn>
                <a:cxn ang="0">
                  <a:pos x="184" y="57"/>
                </a:cxn>
                <a:cxn ang="0">
                  <a:pos x="176" y="45"/>
                </a:cxn>
                <a:cxn ang="0">
                  <a:pos x="166" y="43"/>
                </a:cxn>
                <a:cxn ang="0">
                  <a:pos x="151" y="42"/>
                </a:cxn>
                <a:cxn ang="0">
                  <a:pos x="146" y="47"/>
                </a:cxn>
                <a:cxn ang="0">
                  <a:pos x="142" y="59"/>
                </a:cxn>
                <a:cxn ang="0">
                  <a:pos x="136" y="55"/>
                </a:cxn>
                <a:cxn ang="0">
                  <a:pos x="129" y="53"/>
                </a:cxn>
                <a:cxn ang="0">
                  <a:pos x="119" y="53"/>
                </a:cxn>
                <a:cxn ang="0">
                  <a:pos x="109" y="50"/>
                </a:cxn>
                <a:cxn ang="0">
                  <a:pos x="102" y="48"/>
                </a:cxn>
                <a:cxn ang="0">
                  <a:pos x="97" y="43"/>
                </a:cxn>
                <a:cxn ang="0">
                  <a:pos x="92" y="33"/>
                </a:cxn>
                <a:cxn ang="0">
                  <a:pos x="84" y="25"/>
                </a:cxn>
                <a:cxn ang="0">
                  <a:pos x="74" y="25"/>
                </a:cxn>
                <a:cxn ang="0">
                  <a:pos x="56" y="18"/>
                </a:cxn>
                <a:cxn ang="0">
                  <a:pos x="32" y="13"/>
                </a:cxn>
                <a:cxn ang="0">
                  <a:pos x="24" y="10"/>
                </a:cxn>
                <a:cxn ang="0">
                  <a:pos x="20" y="8"/>
                </a:cxn>
                <a:cxn ang="0">
                  <a:pos x="14" y="8"/>
                </a:cxn>
                <a:cxn ang="0">
                  <a:pos x="4" y="3"/>
                </a:cxn>
              </a:cxnLst>
              <a:rect l="0" t="0" r="r" b="b"/>
              <a:pathLst>
                <a:path w="191" h="77">
                  <a:moveTo>
                    <a:pt x="2" y="0"/>
                  </a:moveTo>
                  <a:lnTo>
                    <a:pt x="0" y="7"/>
                  </a:lnTo>
                  <a:lnTo>
                    <a:pt x="0" y="13"/>
                  </a:lnTo>
                  <a:lnTo>
                    <a:pt x="9" y="15"/>
                  </a:lnTo>
                  <a:lnTo>
                    <a:pt x="14" y="17"/>
                  </a:lnTo>
                  <a:lnTo>
                    <a:pt x="14" y="25"/>
                  </a:lnTo>
                  <a:lnTo>
                    <a:pt x="14" y="32"/>
                  </a:lnTo>
                  <a:lnTo>
                    <a:pt x="17" y="28"/>
                  </a:lnTo>
                  <a:lnTo>
                    <a:pt x="19" y="25"/>
                  </a:lnTo>
                  <a:lnTo>
                    <a:pt x="22" y="28"/>
                  </a:lnTo>
                  <a:lnTo>
                    <a:pt x="27" y="32"/>
                  </a:lnTo>
                  <a:lnTo>
                    <a:pt x="30" y="30"/>
                  </a:lnTo>
                  <a:lnTo>
                    <a:pt x="34" y="28"/>
                  </a:lnTo>
                  <a:lnTo>
                    <a:pt x="32" y="35"/>
                  </a:lnTo>
                  <a:lnTo>
                    <a:pt x="30" y="42"/>
                  </a:lnTo>
                  <a:lnTo>
                    <a:pt x="37" y="37"/>
                  </a:lnTo>
                  <a:lnTo>
                    <a:pt x="42" y="37"/>
                  </a:lnTo>
                  <a:lnTo>
                    <a:pt x="42" y="40"/>
                  </a:lnTo>
                  <a:lnTo>
                    <a:pt x="40" y="48"/>
                  </a:lnTo>
                  <a:lnTo>
                    <a:pt x="46" y="53"/>
                  </a:lnTo>
                  <a:lnTo>
                    <a:pt x="51" y="59"/>
                  </a:lnTo>
                  <a:lnTo>
                    <a:pt x="52" y="52"/>
                  </a:lnTo>
                  <a:lnTo>
                    <a:pt x="54" y="48"/>
                  </a:lnTo>
                  <a:lnTo>
                    <a:pt x="59" y="45"/>
                  </a:lnTo>
                  <a:lnTo>
                    <a:pt x="64" y="45"/>
                  </a:lnTo>
                  <a:lnTo>
                    <a:pt x="74" y="48"/>
                  </a:lnTo>
                  <a:lnTo>
                    <a:pt x="84" y="53"/>
                  </a:lnTo>
                  <a:lnTo>
                    <a:pt x="86" y="59"/>
                  </a:lnTo>
                  <a:lnTo>
                    <a:pt x="86" y="65"/>
                  </a:lnTo>
                  <a:lnTo>
                    <a:pt x="96" y="70"/>
                  </a:lnTo>
                  <a:lnTo>
                    <a:pt x="104" y="77"/>
                  </a:lnTo>
                  <a:lnTo>
                    <a:pt x="106" y="72"/>
                  </a:lnTo>
                  <a:lnTo>
                    <a:pt x="109" y="69"/>
                  </a:lnTo>
                  <a:lnTo>
                    <a:pt x="114" y="67"/>
                  </a:lnTo>
                  <a:lnTo>
                    <a:pt x="117" y="65"/>
                  </a:lnTo>
                  <a:lnTo>
                    <a:pt x="121" y="67"/>
                  </a:lnTo>
                  <a:lnTo>
                    <a:pt x="126" y="69"/>
                  </a:lnTo>
                  <a:lnTo>
                    <a:pt x="127" y="72"/>
                  </a:lnTo>
                  <a:lnTo>
                    <a:pt x="129" y="75"/>
                  </a:lnTo>
                  <a:lnTo>
                    <a:pt x="136" y="70"/>
                  </a:lnTo>
                  <a:lnTo>
                    <a:pt x="141" y="65"/>
                  </a:lnTo>
                  <a:lnTo>
                    <a:pt x="142" y="69"/>
                  </a:lnTo>
                  <a:lnTo>
                    <a:pt x="144" y="74"/>
                  </a:lnTo>
                  <a:lnTo>
                    <a:pt x="152" y="72"/>
                  </a:lnTo>
                  <a:lnTo>
                    <a:pt x="159" y="70"/>
                  </a:lnTo>
                  <a:lnTo>
                    <a:pt x="168" y="65"/>
                  </a:lnTo>
                  <a:lnTo>
                    <a:pt x="174" y="60"/>
                  </a:lnTo>
                  <a:lnTo>
                    <a:pt x="183" y="62"/>
                  </a:lnTo>
                  <a:lnTo>
                    <a:pt x="191" y="64"/>
                  </a:lnTo>
                  <a:lnTo>
                    <a:pt x="184" y="57"/>
                  </a:lnTo>
                  <a:lnTo>
                    <a:pt x="178" y="50"/>
                  </a:lnTo>
                  <a:lnTo>
                    <a:pt x="176" y="45"/>
                  </a:lnTo>
                  <a:lnTo>
                    <a:pt x="174" y="40"/>
                  </a:lnTo>
                  <a:lnTo>
                    <a:pt x="166" y="43"/>
                  </a:lnTo>
                  <a:lnTo>
                    <a:pt x="157" y="43"/>
                  </a:lnTo>
                  <a:lnTo>
                    <a:pt x="151" y="42"/>
                  </a:lnTo>
                  <a:lnTo>
                    <a:pt x="142" y="37"/>
                  </a:lnTo>
                  <a:lnTo>
                    <a:pt x="146" y="47"/>
                  </a:lnTo>
                  <a:lnTo>
                    <a:pt x="149" y="55"/>
                  </a:lnTo>
                  <a:lnTo>
                    <a:pt x="142" y="59"/>
                  </a:lnTo>
                  <a:lnTo>
                    <a:pt x="136" y="62"/>
                  </a:lnTo>
                  <a:lnTo>
                    <a:pt x="136" y="55"/>
                  </a:lnTo>
                  <a:lnTo>
                    <a:pt x="136" y="50"/>
                  </a:lnTo>
                  <a:lnTo>
                    <a:pt x="129" y="53"/>
                  </a:lnTo>
                  <a:lnTo>
                    <a:pt x="124" y="53"/>
                  </a:lnTo>
                  <a:lnTo>
                    <a:pt x="119" y="53"/>
                  </a:lnTo>
                  <a:lnTo>
                    <a:pt x="112" y="48"/>
                  </a:lnTo>
                  <a:lnTo>
                    <a:pt x="109" y="50"/>
                  </a:lnTo>
                  <a:lnTo>
                    <a:pt x="106" y="50"/>
                  </a:lnTo>
                  <a:lnTo>
                    <a:pt x="102" y="48"/>
                  </a:lnTo>
                  <a:lnTo>
                    <a:pt x="101" y="47"/>
                  </a:lnTo>
                  <a:lnTo>
                    <a:pt x="97" y="43"/>
                  </a:lnTo>
                  <a:lnTo>
                    <a:pt x="92" y="38"/>
                  </a:lnTo>
                  <a:lnTo>
                    <a:pt x="92" y="33"/>
                  </a:lnTo>
                  <a:lnTo>
                    <a:pt x="92" y="30"/>
                  </a:lnTo>
                  <a:lnTo>
                    <a:pt x="84" y="25"/>
                  </a:lnTo>
                  <a:lnTo>
                    <a:pt x="74" y="22"/>
                  </a:lnTo>
                  <a:lnTo>
                    <a:pt x="74" y="25"/>
                  </a:lnTo>
                  <a:lnTo>
                    <a:pt x="74" y="27"/>
                  </a:lnTo>
                  <a:lnTo>
                    <a:pt x="56" y="18"/>
                  </a:lnTo>
                  <a:lnTo>
                    <a:pt x="35" y="12"/>
                  </a:lnTo>
                  <a:lnTo>
                    <a:pt x="32" y="13"/>
                  </a:lnTo>
                  <a:lnTo>
                    <a:pt x="29" y="15"/>
                  </a:lnTo>
                  <a:lnTo>
                    <a:pt x="24" y="10"/>
                  </a:lnTo>
                  <a:lnTo>
                    <a:pt x="20" y="5"/>
                  </a:lnTo>
                  <a:lnTo>
                    <a:pt x="20" y="8"/>
                  </a:lnTo>
                  <a:lnTo>
                    <a:pt x="20" y="10"/>
                  </a:lnTo>
                  <a:lnTo>
                    <a:pt x="14" y="8"/>
                  </a:lnTo>
                  <a:lnTo>
                    <a:pt x="7" y="7"/>
                  </a:lnTo>
                  <a:lnTo>
                    <a:pt x="4" y="3"/>
                  </a:lnTo>
                  <a:lnTo>
                    <a:pt x="2" y="0"/>
                  </a:lnTo>
                  <a:close/>
                </a:path>
              </a:pathLst>
            </a:custGeom>
            <a:solidFill>
              <a:srgbClr val="1F1A17"/>
            </a:solidFill>
            <a:ln w="9525">
              <a:noFill/>
              <a:round/>
              <a:headEnd/>
              <a:tailEnd/>
            </a:ln>
          </p:spPr>
          <p:txBody>
            <a:bodyPr/>
            <a:lstStyle/>
            <a:p>
              <a:endParaRPr lang="en-US"/>
            </a:p>
          </p:txBody>
        </p:sp>
        <p:sp>
          <p:nvSpPr>
            <p:cNvPr id="5939" name="Freeform 1843"/>
            <p:cNvSpPr>
              <a:spLocks/>
            </p:cNvSpPr>
            <p:nvPr/>
          </p:nvSpPr>
          <p:spPr bwMode="auto">
            <a:xfrm>
              <a:off x="1263" y="3276"/>
              <a:ext cx="107" cy="77"/>
            </a:xfrm>
            <a:custGeom>
              <a:avLst/>
              <a:gdLst/>
              <a:ahLst/>
              <a:cxnLst>
                <a:cxn ang="0">
                  <a:pos x="3" y="6"/>
                </a:cxn>
                <a:cxn ang="0">
                  <a:pos x="8" y="12"/>
                </a:cxn>
                <a:cxn ang="0">
                  <a:pos x="11" y="24"/>
                </a:cxn>
                <a:cxn ang="0">
                  <a:pos x="15" y="36"/>
                </a:cxn>
                <a:cxn ang="0">
                  <a:pos x="18" y="46"/>
                </a:cxn>
                <a:cxn ang="0">
                  <a:pos x="23" y="49"/>
                </a:cxn>
                <a:cxn ang="0">
                  <a:pos x="30" y="61"/>
                </a:cxn>
                <a:cxn ang="0">
                  <a:pos x="42" y="77"/>
                </a:cxn>
                <a:cxn ang="0">
                  <a:pos x="50" y="72"/>
                </a:cxn>
                <a:cxn ang="0">
                  <a:pos x="53" y="62"/>
                </a:cxn>
                <a:cxn ang="0">
                  <a:pos x="70" y="66"/>
                </a:cxn>
                <a:cxn ang="0">
                  <a:pos x="82" y="66"/>
                </a:cxn>
                <a:cxn ang="0">
                  <a:pos x="92" y="62"/>
                </a:cxn>
                <a:cxn ang="0">
                  <a:pos x="102" y="61"/>
                </a:cxn>
                <a:cxn ang="0">
                  <a:pos x="105" y="56"/>
                </a:cxn>
                <a:cxn ang="0">
                  <a:pos x="98" y="52"/>
                </a:cxn>
                <a:cxn ang="0">
                  <a:pos x="72" y="49"/>
                </a:cxn>
                <a:cxn ang="0">
                  <a:pos x="67" y="44"/>
                </a:cxn>
                <a:cxn ang="0">
                  <a:pos x="58" y="39"/>
                </a:cxn>
                <a:cxn ang="0">
                  <a:pos x="53" y="37"/>
                </a:cxn>
                <a:cxn ang="0">
                  <a:pos x="57" y="34"/>
                </a:cxn>
                <a:cxn ang="0">
                  <a:pos x="65" y="34"/>
                </a:cxn>
                <a:cxn ang="0">
                  <a:pos x="87" y="39"/>
                </a:cxn>
                <a:cxn ang="0">
                  <a:pos x="93" y="39"/>
                </a:cxn>
                <a:cxn ang="0">
                  <a:pos x="82" y="31"/>
                </a:cxn>
                <a:cxn ang="0">
                  <a:pos x="65" y="24"/>
                </a:cxn>
                <a:cxn ang="0">
                  <a:pos x="55" y="19"/>
                </a:cxn>
                <a:cxn ang="0">
                  <a:pos x="43" y="16"/>
                </a:cxn>
                <a:cxn ang="0">
                  <a:pos x="35" y="6"/>
                </a:cxn>
                <a:cxn ang="0">
                  <a:pos x="28" y="0"/>
                </a:cxn>
                <a:cxn ang="0">
                  <a:pos x="30" y="7"/>
                </a:cxn>
                <a:cxn ang="0">
                  <a:pos x="43" y="21"/>
                </a:cxn>
                <a:cxn ang="0">
                  <a:pos x="48" y="31"/>
                </a:cxn>
                <a:cxn ang="0">
                  <a:pos x="37" y="31"/>
                </a:cxn>
                <a:cxn ang="0">
                  <a:pos x="18" y="16"/>
                </a:cxn>
                <a:cxn ang="0">
                  <a:pos x="5" y="4"/>
                </a:cxn>
              </a:cxnLst>
              <a:rect l="0" t="0" r="r" b="b"/>
              <a:pathLst>
                <a:path w="107" h="77">
                  <a:moveTo>
                    <a:pt x="0" y="4"/>
                  </a:moveTo>
                  <a:lnTo>
                    <a:pt x="3" y="6"/>
                  </a:lnTo>
                  <a:lnTo>
                    <a:pt x="6" y="9"/>
                  </a:lnTo>
                  <a:lnTo>
                    <a:pt x="8" y="12"/>
                  </a:lnTo>
                  <a:lnTo>
                    <a:pt x="10" y="16"/>
                  </a:lnTo>
                  <a:lnTo>
                    <a:pt x="11" y="24"/>
                  </a:lnTo>
                  <a:lnTo>
                    <a:pt x="11" y="34"/>
                  </a:lnTo>
                  <a:lnTo>
                    <a:pt x="15" y="36"/>
                  </a:lnTo>
                  <a:lnTo>
                    <a:pt x="16" y="41"/>
                  </a:lnTo>
                  <a:lnTo>
                    <a:pt x="18" y="46"/>
                  </a:lnTo>
                  <a:lnTo>
                    <a:pt x="22" y="51"/>
                  </a:lnTo>
                  <a:lnTo>
                    <a:pt x="23" y="49"/>
                  </a:lnTo>
                  <a:lnTo>
                    <a:pt x="25" y="46"/>
                  </a:lnTo>
                  <a:lnTo>
                    <a:pt x="30" y="61"/>
                  </a:lnTo>
                  <a:lnTo>
                    <a:pt x="33" y="76"/>
                  </a:lnTo>
                  <a:lnTo>
                    <a:pt x="42" y="77"/>
                  </a:lnTo>
                  <a:lnTo>
                    <a:pt x="48" y="76"/>
                  </a:lnTo>
                  <a:lnTo>
                    <a:pt x="50" y="72"/>
                  </a:lnTo>
                  <a:lnTo>
                    <a:pt x="52" y="67"/>
                  </a:lnTo>
                  <a:lnTo>
                    <a:pt x="53" y="62"/>
                  </a:lnTo>
                  <a:lnTo>
                    <a:pt x="57" y="61"/>
                  </a:lnTo>
                  <a:lnTo>
                    <a:pt x="70" y="66"/>
                  </a:lnTo>
                  <a:lnTo>
                    <a:pt x="78" y="71"/>
                  </a:lnTo>
                  <a:lnTo>
                    <a:pt x="82" y="66"/>
                  </a:lnTo>
                  <a:lnTo>
                    <a:pt x="83" y="59"/>
                  </a:lnTo>
                  <a:lnTo>
                    <a:pt x="92" y="62"/>
                  </a:lnTo>
                  <a:lnTo>
                    <a:pt x="98" y="62"/>
                  </a:lnTo>
                  <a:lnTo>
                    <a:pt x="102" y="61"/>
                  </a:lnTo>
                  <a:lnTo>
                    <a:pt x="103" y="59"/>
                  </a:lnTo>
                  <a:lnTo>
                    <a:pt x="105" y="56"/>
                  </a:lnTo>
                  <a:lnTo>
                    <a:pt x="107" y="51"/>
                  </a:lnTo>
                  <a:lnTo>
                    <a:pt x="98" y="52"/>
                  </a:lnTo>
                  <a:lnTo>
                    <a:pt x="82" y="52"/>
                  </a:lnTo>
                  <a:lnTo>
                    <a:pt x="72" y="49"/>
                  </a:lnTo>
                  <a:lnTo>
                    <a:pt x="68" y="49"/>
                  </a:lnTo>
                  <a:lnTo>
                    <a:pt x="67" y="44"/>
                  </a:lnTo>
                  <a:lnTo>
                    <a:pt x="65" y="39"/>
                  </a:lnTo>
                  <a:lnTo>
                    <a:pt x="58" y="39"/>
                  </a:lnTo>
                  <a:lnTo>
                    <a:pt x="53" y="39"/>
                  </a:lnTo>
                  <a:lnTo>
                    <a:pt x="53" y="37"/>
                  </a:lnTo>
                  <a:lnTo>
                    <a:pt x="55" y="36"/>
                  </a:lnTo>
                  <a:lnTo>
                    <a:pt x="57" y="34"/>
                  </a:lnTo>
                  <a:lnTo>
                    <a:pt x="58" y="34"/>
                  </a:lnTo>
                  <a:lnTo>
                    <a:pt x="65" y="34"/>
                  </a:lnTo>
                  <a:lnTo>
                    <a:pt x="72" y="36"/>
                  </a:lnTo>
                  <a:lnTo>
                    <a:pt x="87" y="39"/>
                  </a:lnTo>
                  <a:lnTo>
                    <a:pt x="95" y="42"/>
                  </a:lnTo>
                  <a:lnTo>
                    <a:pt x="93" y="39"/>
                  </a:lnTo>
                  <a:lnTo>
                    <a:pt x="93" y="36"/>
                  </a:lnTo>
                  <a:lnTo>
                    <a:pt x="82" y="31"/>
                  </a:lnTo>
                  <a:lnTo>
                    <a:pt x="70" y="26"/>
                  </a:lnTo>
                  <a:lnTo>
                    <a:pt x="65" y="24"/>
                  </a:lnTo>
                  <a:lnTo>
                    <a:pt x="58" y="22"/>
                  </a:lnTo>
                  <a:lnTo>
                    <a:pt x="55" y="19"/>
                  </a:lnTo>
                  <a:lnTo>
                    <a:pt x="50" y="17"/>
                  </a:lnTo>
                  <a:lnTo>
                    <a:pt x="43" y="16"/>
                  </a:lnTo>
                  <a:lnTo>
                    <a:pt x="38" y="11"/>
                  </a:lnTo>
                  <a:lnTo>
                    <a:pt x="35" y="6"/>
                  </a:lnTo>
                  <a:lnTo>
                    <a:pt x="30" y="0"/>
                  </a:lnTo>
                  <a:lnTo>
                    <a:pt x="28" y="0"/>
                  </a:lnTo>
                  <a:lnTo>
                    <a:pt x="25" y="0"/>
                  </a:lnTo>
                  <a:lnTo>
                    <a:pt x="30" y="7"/>
                  </a:lnTo>
                  <a:lnTo>
                    <a:pt x="35" y="14"/>
                  </a:lnTo>
                  <a:lnTo>
                    <a:pt x="43" y="21"/>
                  </a:lnTo>
                  <a:lnTo>
                    <a:pt x="50" y="27"/>
                  </a:lnTo>
                  <a:lnTo>
                    <a:pt x="48" y="31"/>
                  </a:lnTo>
                  <a:lnTo>
                    <a:pt x="45" y="34"/>
                  </a:lnTo>
                  <a:lnTo>
                    <a:pt x="37" y="31"/>
                  </a:lnTo>
                  <a:lnTo>
                    <a:pt x="27" y="26"/>
                  </a:lnTo>
                  <a:lnTo>
                    <a:pt x="18" y="16"/>
                  </a:lnTo>
                  <a:lnTo>
                    <a:pt x="8" y="4"/>
                  </a:lnTo>
                  <a:lnTo>
                    <a:pt x="5" y="4"/>
                  </a:lnTo>
                  <a:lnTo>
                    <a:pt x="0" y="4"/>
                  </a:lnTo>
                  <a:close/>
                </a:path>
              </a:pathLst>
            </a:custGeom>
            <a:solidFill>
              <a:srgbClr val="1F1A17"/>
            </a:solidFill>
            <a:ln w="9525">
              <a:noFill/>
              <a:round/>
              <a:headEnd/>
              <a:tailEnd/>
            </a:ln>
          </p:spPr>
          <p:txBody>
            <a:bodyPr/>
            <a:lstStyle/>
            <a:p>
              <a:endParaRPr lang="en-US"/>
            </a:p>
          </p:txBody>
        </p:sp>
        <p:sp>
          <p:nvSpPr>
            <p:cNvPr id="5940" name="Freeform 1844"/>
            <p:cNvSpPr>
              <a:spLocks/>
            </p:cNvSpPr>
            <p:nvPr/>
          </p:nvSpPr>
          <p:spPr bwMode="auto">
            <a:xfrm>
              <a:off x="1350" y="3322"/>
              <a:ext cx="57" cy="48"/>
            </a:xfrm>
            <a:custGeom>
              <a:avLst/>
              <a:gdLst/>
              <a:ahLst/>
              <a:cxnLst>
                <a:cxn ang="0">
                  <a:pos x="0" y="31"/>
                </a:cxn>
                <a:cxn ang="0">
                  <a:pos x="5" y="33"/>
                </a:cxn>
                <a:cxn ang="0">
                  <a:pos x="13" y="36"/>
                </a:cxn>
                <a:cxn ang="0">
                  <a:pos x="16" y="45"/>
                </a:cxn>
                <a:cxn ang="0">
                  <a:pos x="20" y="48"/>
                </a:cxn>
                <a:cxn ang="0">
                  <a:pos x="21" y="35"/>
                </a:cxn>
                <a:cxn ang="0">
                  <a:pos x="26" y="35"/>
                </a:cxn>
                <a:cxn ang="0">
                  <a:pos x="26" y="23"/>
                </a:cxn>
                <a:cxn ang="0">
                  <a:pos x="36" y="20"/>
                </a:cxn>
                <a:cxn ang="0">
                  <a:pos x="45" y="28"/>
                </a:cxn>
                <a:cxn ang="0">
                  <a:pos x="57" y="16"/>
                </a:cxn>
                <a:cxn ang="0">
                  <a:pos x="46" y="16"/>
                </a:cxn>
                <a:cxn ang="0">
                  <a:pos x="55" y="10"/>
                </a:cxn>
                <a:cxn ang="0">
                  <a:pos x="50" y="6"/>
                </a:cxn>
                <a:cxn ang="0">
                  <a:pos x="40" y="10"/>
                </a:cxn>
                <a:cxn ang="0">
                  <a:pos x="36" y="0"/>
                </a:cxn>
                <a:cxn ang="0">
                  <a:pos x="30" y="5"/>
                </a:cxn>
                <a:cxn ang="0">
                  <a:pos x="26" y="16"/>
                </a:cxn>
                <a:cxn ang="0">
                  <a:pos x="23" y="1"/>
                </a:cxn>
                <a:cxn ang="0">
                  <a:pos x="16" y="20"/>
                </a:cxn>
                <a:cxn ang="0">
                  <a:pos x="10" y="25"/>
                </a:cxn>
                <a:cxn ang="0">
                  <a:pos x="0" y="31"/>
                </a:cxn>
              </a:cxnLst>
              <a:rect l="0" t="0" r="r" b="b"/>
              <a:pathLst>
                <a:path w="57" h="48">
                  <a:moveTo>
                    <a:pt x="0" y="31"/>
                  </a:moveTo>
                  <a:lnTo>
                    <a:pt x="5" y="33"/>
                  </a:lnTo>
                  <a:lnTo>
                    <a:pt x="13" y="36"/>
                  </a:lnTo>
                  <a:lnTo>
                    <a:pt x="16" y="45"/>
                  </a:lnTo>
                  <a:lnTo>
                    <a:pt x="20" y="48"/>
                  </a:lnTo>
                  <a:lnTo>
                    <a:pt x="21" y="35"/>
                  </a:lnTo>
                  <a:lnTo>
                    <a:pt x="26" y="35"/>
                  </a:lnTo>
                  <a:lnTo>
                    <a:pt x="26" y="23"/>
                  </a:lnTo>
                  <a:lnTo>
                    <a:pt x="36" y="20"/>
                  </a:lnTo>
                  <a:lnTo>
                    <a:pt x="45" y="28"/>
                  </a:lnTo>
                  <a:lnTo>
                    <a:pt x="57" y="16"/>
                  </a:lnTo>
                  <a:lnTo>
                    <a:pt x="46" y="16"/>
                  </a:lnTo>
                  <a:lnTo>
                    <a:pt x="55" y="10"/>
                  </a:lnTo>
                  <a:lnTo>
                    <a:pt x="50" y="6"/>
                  </a:lnTo>
                  <a:lnTo>
                    <a:pt x="40" y="10"/>
                  </a:lnTo>
                  <a:lnTo>
                    <a:pt x="36" y="0"/>
                  </a:lnTo>
                  <a:lnTo>
                    <a:pt x="30" y="5"/>
                  </a:lnTo>
                  <a:lnTo>
                    <a:pt x="26" y="16"/>
                  </a:lnTo>
                  <a:lnTo>
                    <a:pt x="23" y="1"/>
                  </a:lnTo>
                  <a:lnTo>
                    <a:pt x="16" y="20"/>
                  </a:lnTo>
                  <a:lnTo>
                    <a:pt x="10" y="25"/>
                  </a:lnTo>
                  <a:lnTo>
                    <a:pt x="0" y="31"/>
                  </a:lnTo>
                  <a:close/>
                </a:path>
              </a:pathLst>
            </a:custGeom>
            <a:solidFill>
              <a:srgbClr val="1F1A17"/>
            </a:solidFill>
            <a:ln w="9525">
              <a:noFill/>
              <a:round/>
              <a:headEnd/>
              <a:tailEnd/>
            </a:ln>
          </p:spPr>
          <p:txBody>
            <a:bodyPr/>
            <a:lstStyle/>
            <a:p>
              <a:endParaRPr lang="en-US"/>
            </a:p>
          </p:txBody>
        </p:sp>
        <p:sp>
          <p:nvSpPr>
            <p:cNvPr id="5941" name="Freeform 1845"/>
            <p:cNvSpPr>
              <a:spLocks/>
            </p:cNvSpPr>
            <p:nvPr/>
          </p:nvSpPr>
          <p:spPr bwMode="auto">
            <a:xfrm>
              <a:off x="1502" y="2932"/>
              <a:ext cx="65" cy="40"/>
            </a:xfrm>
            <a:custGeom>
              <a:avLst/>
              <a:gdLst/>
              <a:ahLst/>
              <a:cxnLst>
                <a:cxn ang="0">
                  <a:pos x="0" y="30"/>
                </a:cxn>
                <a:cxn ang="0">
                  <a:pos x="3" y="32"/>
                </a:cxn>
                <a:cxn ang="0">
                  <a:pos x="6" y="37"/>
                </a:cxn>
                <a:cxn ang="0">
                  <a:pos x="8" y="38"/>
                </a:cxn>
                <a:cxn ang="0">
                  <a:pos x="8" y="38"/>
                </a:cxn>
                <a:cxn ang="0">
                  <a:pos x="10" y="37"/>
                </a:cxn>
                <a:cxn ang="0">
                  <a:pos x="11" y="35"/>
                </a:cxn>
                <a:cxn ang="0">
                  <a:pos x="16" y="38"/>
                </a:cxn>
                <a:cxn ang="0">
                  <a:pos x="20" y="40"/>
                </a:cxn>
                <a:cxn ang="0">
                  <a:pos x="20" y="38"/>
                </a:cxn>
                <a:cxn ang="0">
                  <a:pos x="21" y="35"/>
                </a:cxn>
                <a:cxn ang="0">
                  <a:pos x="23" y="35"/>
                </a:cxn>
                <a:cxn ang="0">
                  <a:pos x="27" y="37"/>
                </a:cxn>
                <a:cxn ang="0">
                  <a:pos x="30" y="28"/>
                </a:cxn>
                <a:cxn ang="0">
                  <a:pos x="35" y="32"/>
                </a:cxn>
                <a:cxn ang="0">
                  <a:pos x="42" y="28"/>
                </a:cxn>
                <a:cxn ang="0">
                  <a:pos x="45" y="27"/>
                </a:cxn>
                <a:cxn ang="0">
                  <a:pos x="52" y="27"/>
                </a:cxn>
                <a:cxn ang="0">
                  <a:pos x="57" y="28"/>
                </a:cxn>
                <a:cxn ang="0">
                  <a:pos x="60" y="28"/>
                </a:cxn>
                <a:cxn ang="0">
                  <a:pos x="55" y="23"/>
                </a:cxn>
                <a:cxn ang="0">
                  <a:pos x="60" y="20"/>
                </a:cxn>
                <a:cxn ang="0">
                  <a:pos x="58" y="17"/>
                </a:cxn>
                <a:cxn ang="0">
                  <a:pos x="52" y="18"/>
                </a:cxn>
                <a:cxn ang="0">
                  <a:pos x="52" y="15"/>
                </a:cxn>
                <a:cxn ang="0">
                  <a:pos x="55" y="12"/>
                </a:cxn>
                <a:cxn ang="0">
                  <a:pos x="60" y="10"/>
                </a:cxn>
                <a:cxn ang="0">
                  <a:pos x="63" y="8"/>
                </a:cxn>
                <a:cxn ang="0">
                  <a:pos x="65" y="5"/>
                </a:cxn>
                <a:cxn ang="0">
                  <a:pos x="58" y="7"/>
                </a:cxn>
                <a:cxn ang="0">
                  <a:pos x="63" y="0"/>
                </a:cxn>
                <a:cxn ang="0">
                  <a:pos x="62" y="2"/>
                </a:cxn>
                <a:cxn ang="0">
                  <a:pos x="53" y="7"/>
                </a:cxn>
                <a:cxn ang="0">
                  <a:pos x="45" y="12"/>
                </a:cxn>
                <a:cxn ang="0">
                  <a:pos x="43" y="17"/>
                </a:cxn>
                <a:cxn ang="0">
                  <a:pos x="42" y="22"/>
                </a:cxn>
                <a:cxn ang="0">
                  <a:pos x="38" y="25"/>
                </a:cxn>
                <a:cxn ang="0">
                  <a:pos x="33" y="25"/>
                </a:cxn>
                <a:cxn ang="0">
                  <a:pos x="30" y="23"/>
                </a:cxn>
                <a:cxn ang="0">
                  <a:pos x="20" y="28"/>
                </a:cxn>
                <a:cxn ang="0">
                  <a:pos x="15" y="32"/>
                </a:cxn>
                <a:cxn ang="0">
                  <a:pos x="13" y="30"/>
                </a:cxn>
                <a:cxn ang="0">
                  <a:pos x="10" y="28"/>
                </a:cxn>
                <a:cxn ang="0">
                  <a:pos x="8" y="32"/>
                </a:cxn>
                <a:cxn ang="0">
                  <a:pos x="6" y="33"/>
                </a:cxn>
                <a:cxn ang="0">
                  <a:pos x="5" y="32"/>
                </a:cxn>
                <a:cxn ang="0">
                  <a:pos x="0" y="30"/>
                </a:cxn>
              </a:cxnLst>
              <a:rect l="0" t="0" r="r" b="b"/>
              <a:pathLst>
                <a:path w="65" h="40">
                  <a:moveTo>
                    <a:pt x="0" y="30"/>
                  </a:moveTo>
                  <a:lnTo>
                    <a:pt x="3" y="32"/>
                  </a:lnTo>
                  <a:lnTo>
                    <a:pt x="6" y="37"/>
                  </a:lnTo>
                  <a:lnTo>
                    <a:pt x="8" y="38"/>
                  </a:lnTo>
                  <a:lnTo>
                    <a:pt x="8" y="38"/>
                  </a:lnTo>
                  <a:lnTo>
                    <a:pt x="10" y="37"/>
                  </a:lnTo>
                  <a:lnTo>
                    <a:pt x="11" y="35"/>
                  </a:lnTo>
                  <a:lnTo>
                    <a:pt x="16" y="38"/>
                  </a:lnTo>
                  <a:lnTo>
                    <a:pt x="20" y="40"/>
                  </a:lnTo>
                  <a:lnTo>
                    <a:pt x="20" y="38"/>
                  </a:lnTo>
                  <a:lnTo>
                    <a:pt x="21" y="35"/>
                  </a:lnTo>
                  <a:lnTo>
                    <a:pt x="23" y="35"/>
                  </a:lnTo>
                  <a:lnTo>
                    <a:pt x="27" y="37"/>
                  </a:lnTo>
                  <a:lnTo>
                    <a:pt x="30" y="28"/>
                  </a:lnTo>
                  <a:lnTo>
                    <a:pt x="35" y="32"/>
                  </a:lnTo>
                  <a:lnTo>
                    <a:pt x="42" y="28"/>
                  </a:lnTo>
                  <a:lnTo>
                    <a:pt x="45" y="27"/>
                  </a:lnTo>
                  <a:lnTo>
                    <a:pt x="52" y="27"/>
                  </a:lnTo>
                  <a:lnTo>
                    <a:pt x="57" y="28"/>
                  </a:lnTo>
                  <a:lnTo>
                    <a:pt x="60" y="28"/>
                  </a:lnTo>
                  <a:lnTo>
                    <a:pt x="55" y="23"/>
                  </a:lnTo>
                  <a:lnTo>
                    <a:pt x="60" y="20"/>
                  </a:lnTo>
                  <a:lnTo>
                    <a:pt x="58" y="17"/>
                  </a:lnTo>
                  <a:lnTo>
                    <a:pt x="52" y="18"/>
                  </a:lnTo>
                  <a:lnTo>
                    <a:pt x="52" y="15"/>
                  </a:lnTo>
                  <a:lnTo>
                    <a:pt x="55" y="12"/>
                  </a:lnTo>
                  <a:lnTo>
                    <a:pt x="60" y="10"/>
                  </a:lnTo>
                  <a:lnTo>
                    <a:pt x="63" y="8"/>
                  </a:lnTo>
                  <a:lnTo>
                    <a:pt x="65" y="5"/>
                  </a:lnTo>
                  <a:lnTo>
                    <a:pt x="58" y="7"/>
                  </a:lnTo>
                  <a:lnTo>
                    <a:pt x="63" y="0"/>
                  </a:lnTo>
                  <a:lnTo>
                    <a:pt x="62" y="2"/>
                  </a:lnTo>
                  <a:lnTo>
                    <a:pt x="53" y="7"/>
                  </a:lnTo>
                  <a:lnTo>
                    <a:pt x="45" y="12"/>
                  </a:lnTo>
                  <a:lnTo>
                    <a:pt x="43" y="17"/>
                  </a:lnTo>
                  <a:lnTo>
                    <a:pt x="42" y="22"/>
                  </a:lnTo>
                  <a:lnTo>
                    <a:pt x="38" y="25"/>
                  </a:lnTo>
                  <a:lnTo>
                    <a:pt x="33" y="25"/>
                  </a:lnTo>
                  <a:lnTo>
                    <a:pt x="30" y="23"/>
                  </a:lnTo>
                  <a:lnTo>
                    <a:pt x="20" y="28"/>
                  </a:lnTo>
                  <a:lnTo>
                    <a:pt x="15" y="32"/>
                  </a:lnTo>
                  <a:lnTo>
                    <a:pt x="13" y="30"/>
                  </a:lnTo>
                  <a:lnTo>
                    <a:pt x="10" y="28"/>
                  </a:lnTo>
                  <a:lnTo>
                    <a:pt x="8" y="32"/>
                  </a:lnTo>
                  <a:lnTo>
                    <a:pt x="6" y="33"/>
                  </a:lnTo>
                  <a:lnTo>
                    <a:pt x="5" y="32"/>
                  </a:lnTo>
                  <a:lnTo>
                    <a:pt x="0" y="30"/>
                  </a:lnTo>
                  <a:close/>
                </a:path>
              </a:pathLst>
            </a:custGeom>
            <a:solidFill>
              <a:srgbClr val="1F1A17"/>
            </a:solidFill>
            <a:ln w="9525">
              <a:noFill/>
              <a:round/>
              <a:headEnd/>
              <a:tailEnd/>
            </a:ln>
          </p:spPr>
          <p:txBody>
            <a:bodyPr/>
            <a:lstStyle/>
            <a:p>
              <a:endParaRPr lang="en-US"/>
            </a:p>
          </p:txBody>
        </p:sp>
        <p:sp>
          <p:nvSpPr>
            <p:cNvPr id="5942" name="Freeform 1846"/>
            <p:cNvSpPr>
              <a:spLocks/>
            </p:cNvSpPr>
            <p:nvPr/>
          </p:nvSpPr>
          <p:spPr bwMode="auto">
            <a:xfrm>
              <a:off x="1540" y="2969"/>
              <a:ext cx="27" cy="33"/>
            </a:xfrm>
            <a:custGeom>
              <a:avLst/>
              <a:gdLst/>
              <a:ahLst/>
              <a:cxnLst>
                <a:cxn ang="0">
                  <a:pos x="2" y="1"/>
                </a:cxn>
                <a:cxn ang="0">
                  <a:pos x="7" y="1"/>
                </a:cxn>
                <a:cxn ang="0">
                  <a:pos x="14" y="3"/>
                </a:cxn>
                <a:cxn ang="0">
                  <a:pos x="17" y="3"/>
                </a:cxn>
                <a:cxn ang="0">
                  <a:pos x="20" y="3"/>
                </a:cxn>
                <a:cxn ang="0">
                  <a:pos x="24" y="0"/>
                </a:cxn>
                <a:cxn ang="0">
                  <a:pos x="25" y="0"/>
                </a:cxn>
                <a:cxn ang="0">
                  <a:pos x="25" y="1"/>
                </a:cxn>
                <a:cxn ang="0">
                  <a:pos x="20" y="10"/>
                </a:cxn>
                <a:cxn ang="0">
                  <a:pos x="24" y="8"/>
                </a:cxn>
                <a:cxn ang="0">
                  <a:pos x="27" y="10"/>
                </a:cxn>
                <a:cxn ang="0">
                  <a:pos x="25" y="11"/>
                </a:cxn>
                <a:cxn ang="0">
                  <a:pos x="22" y="13"/>
                </a:cxn>
                <a:cxn ang="0">
                  <a:pos x="27" y="17"/>
                </a:cxn>
                <a:cxn ang="0">
                  <a:pos x="24" y="22"/>
                </a:cxn>
                <a:cxn ang="0">
                  <a:pos x="20" y="20"/>
                </a:cxn>
                <a:cxn ang="0">
                  <a:pos x="15" y="22"/>
                </a:cxn>
                <a:cxn ang="0">
                  <a:pos x="17" y="25"/>
                </a:cxn>
                <a:cxn ang="0">
                  <a:pos x="17" y="27"/>
                </a:cxn>
                <a:cxn ang="0">
                  <a:pos x="12" y="33"/>
                </a:cxn>
                <a:cxn ang="0">
                  <a:pos x="7" y="32"/>
                </a:cxn>
                <a:cxn ang="0">
                  <a:pos x="10" y="27"/>
                </a:cxn>
                <a:cxn ang="0">
                  <a:pos x="5" y="23"/>
                </a:cxn>
                <a:cxn ang="0">
                  <a:pos x="9" y="22"/>
                </a:cxn>
                <a:cxn ang="0">
                  <a:pos x="15" y="18"/>
                </a:cxn>
                <a:cxn ang="0">
                  <a:pos x="19" y="17"/>
                </a:cxn>
                <a:cxn ang="0">
                  <a:pos x="20" y="17"/>
                </a:cxn>
                <a:cxn ang="0">
                  <a:pos x="14" y="11"/>
                </a:cxn>
                <a:cxn ang="0">
                  <a:pos x="14" y="10"/>
                </a:cxn>
                <a:cxn ang="0">
                  <a:pos x="12" y="6"/>
                </a:cxn>
                <a:cxn ang="0">
                  <a:pos x="7" y="5"/>
                </a:cxn>
                <a:cxn ang="0">
                  <a:pos x="0" y="5"/>
                </a:cxn>
                <a:cxn ang="0">
                  <a:pos x="2" y="1"/>
                </a:cxn>
              </a:cxnLst>
              <a:rect l="0" t="0" r="r" b="b"/>
              <a:pathLst>
                <a:path w="27" h="33">
                  <a:moveTo>
                    <a:pt x="2" y="1"/>
                  </a:moveTo>
                  <a:lnTo>
                    <a:pt x="7" y="1"/>
                  </a:lnTo>
                  <a:lnTo>
                    <a:pt x="14" y="3"/>
                  </a:lnTo>
                  <a:lnTo>
                    <a:pt x="17" y="3"/>
                  </a:lnTo>
                  <a:lnTo>
                    <a:pt x="20" y="3"/>
                  </a:lnTo>
                  <a:lnTo>
                    <a:pt x="24" y="0"/>
                  </a:lnTo>
                  <a:lnTo>
                    <a:pt x="25" y="0"/>
                  </a:lnTo>
                  <a:lnTo>
                    <a:pt x="25" y="1"/>
                  </a:lnTo>
                  <a:lnTo>
                    <a:pt x="20" y="10"/>
                  </a:lnTo>
                  <a:lnTo>
                    <a:pt x="24" y="8"/>
                  </a:lnTo>
                  <a:lnTo>
                    <a:pt x="27" y="10"/>
                  </a:lnTo>
                  <a:lnTo>
                    <a:pt x="25" y="11"/>
                  </a:lnTo>
                  <a:lnTo>
                    <a:pt x="22" y="13"/>
                  </a:lnTo>
                  <a:lnTo>
                    <a:pt x="27" y="17"/>
                  </a:lnTo>
                  <a:lnTo>
                    <a:pt x="24" y="22"/>
                  </a:lnTo>
                  <a:lnTo>
                    <a:pt x="20" y="20"/>
                  </a:lnTo>
                  <a:lnTo>
                    <a:pt x="15" y="22"/>
                  </a:lnTo>
                  <a:lnTo>
                    <a:pt x="17" y="25"/>
                  </a:lnTo>
                  <a:lnTo>
                    <a:pt x="17" y="27"/>
                  </a:lnTo>
                  <a:lnTo>
                    <a:pt x="12" y="33"/>
                  </a:lnTo>
                  <a:lnTo>
                    <a:pt x="7" y="32"/>
                  </a:lnTo>
                  <a:lnTo>
                    <a:pt x="10" y="27"/>
                  </a:lnTo>
                  <a:lnTo>
                    <a:pt x="5" y="23"/>
                  </a:lnTo>
                  <a:lnTo>
                    <a:pt x="9" y="22"/>
                  </a:lnTo>
                  <a:lnTo>
                    <a:pt x="15" y="18"/>
                  </a:lnTo>
                  <a:lnTo>
                    <a:pt x="19" y="17"/>
                  </a:lnTo>
                  <a:lnTo>
                    <a:pt x="20" y="17"/>
                  </a:lnTo>
                  <a:lnTo>
                    <a:pt x="14" y="11"/>
                  </a:lnTo>
                  <a:lnTo>
                    <a:pt x="14" y="10"/>
                  </a:lnTo>
                  <a:lnTo>
                    <a:pt x="12" y="6"/>
                  </a:lnTo>
                  <a:lnTo>
                    <a:pt x="7" y="5"/>
                  </a:lnTo>
                  <a:lnTo>
                    <a:pt x="0" y="5"/>
                  </a:lnTo>
                  <a:lnTo>
                    <a:pt x="2" y="1"/>
                  </a:lnTo>
                  <a:close/>
                </a:path>
              </a:pathLst>
            </a:custGeom>
            <a:solidFill>
              <a:srgbClr val="1F1A17"/>
            </a:solidFill>
            <a:ln w="9525">
              <a:noFill/>
              <a:round/>
              <a:headEnd/>
              <a:tailEnd/>
            </a:ln>
          </p:spPr>
          <p:txBody>
            <a:bodyPr/>
            <a:lstStyle/>
            <a:p>
              <a:endParaRPr lang="en-US"/>
            </a:p>
          </p:txBody>
        </p:sp>
        <p:sp>
          <p:nvSpPr>
            <p:cNvPr id="5943" name="Freeform 1847"/>
            <p:cNvSpPr>
              <a:spLocks/>
            </p:cNvSpPr>
            <p:nvPr/>
          </p:nvSpPr>
          <p:spPr bwMode="auto">
            <a:xfrm>
              <a:off x="1540" y="2996"/>
              <a:ext cx="29" cy="25"/>
            </a:xfrm>
            <a:custGeom>
              <a:avLst/>
              <a:gdLst/>
              <a:ahLst/>
              <a:cxnLst>
                <a:cxn ang="0">
                  <a:pos x="14" y="11"/>
                </a:cxn>
                <a:cxn ang="0">
                  <a:pos x="15" y="6"/>
                </a:cxn>
                <a:cxn ang="0">
                  <a:pos x="20" y="1"/>
                </a:cxn>
                <a:cxn ang="0">
                  <a:pos x="25" y="0"/>
                </a:cxn>
                <a:cxn ang="0">
                  <a:pos x="29" y="0"/>
                </a:cxn>
                <a:cxn ang="0">
                  <a:pos x="25" y="5"/>
                </a:cxn>
                <a:cxn ang="0">
                  <a:pos x="22" y="6"/>
                </a:cxn>
                <a:cxn ang="0">
                  <a:pos x="19" y="8"/>
                </a:cxn>
                <a:cxn ang="0">
                  <a:pos x="17" y="13"/>
                </a:cxn>
                <a:cxn ang="0">
                  <a:pos x="15" y="15"/>
                </a:cxn>
                <a:cxn ang="0">
                  <a:pos x="24" y="13"/>
                </a:cxn>
                <a:cxn ang="0">
                  <a:pos x="22" y="16"/>
                </a:cxn>
                <a:cxn ang="0">
                  <a:pos x="20" y="18"/>
                </a:cxn>
                <a:cxn ang="0">
                  <a:pos x="17" y="20"/>
                </a:cxn>
                <a:cxn ang="0">
                  <a:pos x="14" y="21"/>
                </a:cxn>
                <a:cxn ang="0">
                  <a:pos x="10" y="23"/>
                </a:cxn>
                <a:cxn ang="0">
                  <a:pos x="10" y="25"/>
                </a:cxn>
                <a:cxn ang="0">
                  <a:pos x="0" y="23"/>
                </a:cxn>
                <a:cxn ang="0">
                  <a:pos x="2" y="21"/>
                </a:cxn>
                <a:cxn ang="0">
                  <a:pos x="5" y="18"/>
                </a:cxn>
                <a:cxn ang="0">
                  <a:pos x="10" y="18"/>
                </a:cxn>
                <a:cxn ang="0">
                  <a:pos x="12" y="16"/>
                </a:cxn>
                <a:cxn ang="0">
                  <a:pos x="14" y="11"/>
                </a:cxn>
              </a:cxnLst>
              <a:rect l="0" t="0" r="r" b="b"/>
              <a:pathLst>
                <a:path w="29" h="25">
                  <a:moveTo>
                    <a:pt x="14" y="11"/>
                  </a:moveTo>
                  <a:lnTo>
                    <a:pt x="15" y="6"/>
                  </a:lnTo>
                  <a:lnTo>
                    <a:pt x="20" y="1"/>
                  </a:lnTo>
                  <a:lnTo>
                    <a:pt x="25" y="0"/>
                  </a:lnTo>
                  <a:lnTo>
                    <a:pt x="29" y="0"/>
                  </a:lnTo>
                  <a:lnTo>
                    <a:pt x="25" y="5"/>
                  </a:lnTo>
                  <a:lnTo>
                    <a:pt x="22" y="6"/>
                  </a:lnTo>
                  <a:lnTo>
                    <a:pt x="19" y="8"/>
                  </a:lnTo>
                  <a:lnTo>
                    <a:pt x="17" y="13"/>
                  </a:lnTo>
                  <a:lnTo>
                    <a:pt x="15" y="15"/>
                  </a:lnTo>
                  <a:lnTo>
                    <a:pt x="24" y="13"/>
                  </a:lnTo>
                  <a:lnTo>
                    <a:pt x="22" y="16"/>
                  </a:lnTo>
                  <a:lnTo>
                    <a:pt x="20" y="18"/>
                  </a:lnTo>
                  <a:lnTo>
                    <a:pt x="17" y="20"/>
                  </a:lnTo>
                  <a:lnTo>
                    <a:pt x="14" y="21"/>
                  </a:lnTo>
                  <a:lnTo>
                    <a:pt x="10" y="23"/>
                  </a:lnTo>
                  <a:lnTo>
                    <a:pt x="10" y="25"/>
                  </a:lnTo>
                  <a:lnTo>
                    <a:pt x="0" y="23"/>
                  </a:lnTo>
                  <a:lnTo>
                    <a:pt x="2" y="21"/>
                  </a:lnTo>
                  <a:lnTo>
                    <a:pt x="5" y="18"/>
                  </a:lnTo>
                  <a:lnTo>
                    <a:pt x="10" y="18"/>
                  </a:lnTo>
                  <a:lnTo>
                    <a:pt x="12" y="16"/>
                  </a:lnTo>
                  <a:lnTo>
                    <a:pt x="14" y="11"/>
                  </a:lnTo>
                  <a:close/>
                </a:path>
              </a:pathLst>
            </a:custGeom>
            <a:solidFill>
              <a:srgbClr val="1F1A17"/>
            </a:solidFill>
            <a:ln w="9525">
              <a:noFill/>
              <a:round/>
              <a:headEnd/>
              <a:tailEnd/>
            </a:ln>
          </p:spPr>
          <p:txBody>
            <a:bodyPr/>
            <a:lstStyle/>
            <a:p>
              <a:endParaRPr lang="en-US"/>
            </a:p>
          </p:txBody>
        </p:sp>
        <p:sp>
          <p:nvSpPr>
            <p:cNvPr id="5944" name="Freeform 1848"/>
            <p:cNvSpPr>
              <a:spLocks/>
            </p:cNvSpPr>
            <p:nvPr/>
          </p:nvSpPr>
          <p:spPr bwMode="auto">
            <a:xfrm>
              <a:off x="1579" y="3288"/>
              <a:ext cx="90" cy="59"/>
            </a:xfrm>
            <a:custGeom>
              <a:avLst/>
              <a:gdLst/>
              <a:ahLst/>
              <a:cxnLst>
                <a:cxn ang="0">
                  <a:pos x="8" y="44"/>
                </a:cxn>
                <a:cxn ang="0">
                  <a:pos x="13" y="40"/>
                </a:cxn>
                <a:cxn ang="0">
                  <a:pos x="20" y="37"/>
                </a:cxn>
                <a:cxn ang="0">
                  <a:pos x="26" y="34"/>
                </a:cxn>
                <a:cxn ang="0">
                  <a:pos x="33" y="32"/>
                </a:cxn>
                <a:cxn ang="0">
                  <a:pos x="41" y="32"/>
                </a:cxn>
                <a:cxn ang="0">
                  <a:pos x="48" y="30"/>
                </a:cxn>
                <a:cxn ang="0">
                  <a:pos x="56" y="27"/>
                </a:cxn>
                <a:cxn ang="0">
                  <a:pos x="61" y="24"/>
                </a:cxn>
                <a:cxn ang="0">
                  <a:pos x="80" y="10"/>
                </a:cxn>
                <a:cxn ang="0">
                  <a:pos x="90" y="0"/>
                </a:cxn>
                <a:cxn ang="0">
                  <a:pos x="90" y="5"/>
                </a:cxn>
                <a:cxn ang="0">
                  <a:pos x="88" y="9"/>
                </a:cxn>
                <a:cxn ang="0">
                  <a:pos x="87" y="9"/>
                </a:cxn>
                <a:cxn ang="0">
                  <a:pos x="85" y="9"/>
                </a:cxn>
                <a:cxn ang="0">
                  <a:pos x="82" y="10"/>
                </a:cxn>
                <a:cxn ang="0">
                  <a:pos x="82" y="14"/>
                </a:cxn>
                <a:cxn ang="0">
                  <a:pos x="80" y="25"/>
                </a:cxn>
                <a:cxn ang="0">
                  <a:pos x="78" y="32"/>
                </a:cxn>
                <a:cxn ang="0">
                  <a:pos x="75" y="30"/>
                </a:cxn>
                <a:cxn ang="0">
                  <a:pos x="73" y="29"/>
                </a:cxn>
                <a:cxn ang="0">
                  <a:pos x="70" y="30"/>
                </a:cxn>
                <a:cxn ang="0">
                  <a:pos x="68" y="32"/>
                </a:cxn>
                <a:cxn ang="0">
                  <a:pos x="68" y="39"/>
                </a:cxn>
                <a:cxn ang="0">
                  <a:pos x="70" y="45"/>
                </a:cxn>
                <a:cxn ang="0">
                  <a:pos x="68" y="45"/>
                </a:cxn>
                <a:cxn ang="0">
                  <a:pos x="63" y="42"/>
                </a:cxn>
                <a:cxn ang="0">
                  <a:pos x="60" y="40"/>
                </a:cxn>
                <a:cxn ang="0">
                  <a:pos x="58" y="40"/>
                </a:cxn>
                <a:cxn ang="0">
                  <a:pos x="55" y="40"/>
                </a:cxn>
                <a:cxn ang="0">
                  <a:pos x="53" y="42"/>
                </a:cxn>
                <a:cxn ang="0">
                  <a:pos x="51" y="52"/>
                </a:cxn>
                <a:cxn ang="0">
                  <a:pos x="51" y="57"/>
                </a:cxn>
                <a:cxn ang="0">
                  <a:pos x="45" y="55"/>
                </a:cxn>
                <a:cxn ang="0">
                  <a:pos x="38" y="54"/>
                </a:cxn>
                <a:cxn ang="0">
                  <a:pos x="33" y="57"/>
                </a:cxn>
                <a:cxn ang="0">
                  <a:pos x="28" y="59"/>
                </a:cxn>
                <a:cxn ang="0">
                  <a:pos x="18" y="59"/>
                </a:cxn>
                <a:cxn ang="0">
                  <a:pos x="8" y="57"/>
                </a:cxn>
                <a:cxn ang="0">
                  <a:pos x="3" y="52"/>
                </a:cxn>
                <a:cxn ang="0">
                  <a:pos x="0" y="47"/>
                </a:cxn>
                <a:cxn ang="0">
                  <a:pos x="5" y="45"/>
                </a:cxn>
                <a:cxn ang="0">
                  <a:pos x="8" y="44"/>
                </a:cxn>
              </a:cxnLst>
              <a:rect l="0" t="0" r="r" b="b"/>
              <a:pathLst>
                <a:path w="90" h="59">
                  <a:moveTo>
                    <a:pt x="8" y="44"/>
                  </a:moveTo>
                  <a:lnTo>
                    <a:pt x="13" y="40"/>
                  </a:lnTo>
                  <a:lnTo>
                    <a:pt x="20" y="37"/>
                  </a:lnTo>
                  <a:lnTo>
                    <a:pt x="26" y="34"/>
                  </a:lnTo>
                  <a:lnTo>
                    <a:pt x="33" y="32"/>
                  </a:lnTo>
                  <a:lnTo>
                    <a:pt x="41" y="32"/>
                  </a:lnTo>
                  <a:lnTo>
                    <a:pt x="48" y="30"/>
                  </a:lnTo>
                  <a:lnTo>
                    <a:pt x="56" y="27"/>
                  </a:lnTo>
                  <a:lnTo>
                    <a:pt x="61" y="24"/>
                  </a:lnTo>
                  <a:lnTo>
                    <a:pt x="80" y="10"/>
                  </a:lnTo>
                  <a:lnTo>
                    <a:pt x="90" y="0"/>
                  </a:lnTo>
                  <a:lnTo>
                    <a:pt x="90" y="5"/>
                  </a:lnTo>
                  <a:lnTo>
                    <a:pt x="88" y="9"/>
                  </a:lnTo>
                  <a:lnTo>
                    <a:pt x="87" y="9"/>
                  </a:lnTo>
                  <a:lnTo>
                    <a:pt x="85" y="9"/>
                  </a:lnTo>
                  <a:lnTo>
                    <a:pt x="82" y="10"/>
                  </a:lnTo>
                  <a:lnTo>
                    <a:pt x="82" y="14"/>
                  </a:lnTo>
                  <a:lnTo>
                    <a:pt x="80" y="25"/>
                  </a:lnTo>
                  <a:lnTo>
                    <a:pt x="78" y="32"/>
                  </a:lnTo>
                  <a:lnTo>
                    <a:pt x="75" y="30"/>
                  </a:lnTo>
                  <a:lnTo>
                    <a:pt x="73" y="29"/>
                  </a:lnTo>
                  <a:lnTo>
                    <a:pt x="70" y="30"/>
                  </a:lnTo>
                  <a:lnTo>
                    <a:pt x="68" y="32"/>
                  </a:lnTo>
                  <a:lnTo>
                    <a:pt x="68" y="39"/>
                  </a:lnTo>
                  <a:lnTo>
                    <a:pt x="70" y="45"/>
                  </a:lnTo>
                  <a:lnTo>
                    <a:pt x="68" y="45"/>
                  </a:lnTo>
                  <a:lnTo>
                    <a:pt x="63" y="42"/>
                  </a:lnTo>
                  <a:lnTo>
                    <a:pt x="60" y="40"/>
                  </a:lnTo>
                  <a:lnTo>
                    <a:pt x="58" y="40"/>
                  </a:lnTo>
                  <a:lnTo>
                    <a:pt x="55" y="40"/>
                  </a:lnTo>
                  <a:lnTo>
                    <a:pt x="53" y="42"/>
                  </a:lnTo>
                  <a:lnTo>
                    <a:pt x="51" y="52"/>
                  </a:lnTo>
                  <a:lnTo>
                    <a:pt x="51" y="57"/>
                  </a:lnTo>
                  <a:lnTo>
                    <a:pt x="45" y="55"/>
                  </a:lnTo>
                  <a:lnTo>
                    <a:pt x="38" y="54"/>
                  </a:lnTo>
                  <a:lnTo>
                    <a:pt x="33" y="57"/>
                  </a:lnTo>
                  <a:lnTo>
                    <a:pt x="28" y="59"/>
                  </a:lnTo>
                  <a:lnTo>
                    <a:pt x="18" y="59"/>
                  </a:lnTo>
                  <a:lnTo>
                    <a:pt x="8" y="57"/>
                  </a:lnTo>
                  <a:lnTo>
                    <a:pt x="3" y="52"/>
                  </a:lnTo>
                  <a:lnTo>
                    <a:pt x="0" y="47"/>
                  </a:lnTo>
                  <a:lnTo>
                    <a:pt x="5" y="45"/>
                  </a:lnTo>
                  <a:lnTo>
                    <a:pt x="8" y="44"/>
                  </a:lnTo>
                  <a:close/>
                </a:path>
              </a:pathLst>
            </a:custGeom>
            <a:solidFill>
              <a:srgbClr val="1F1A17"/>
            </a:solidFill>
            <a:ln w="9525">
              <a:noFill/>
              <a:round/>
              <a:headEnd/>
              <a:tailEnd/>
            </a:ln>
          </p:spPr>
          <p:txBody>
            <a:bodyPr/>
            <a:lstStyle/>
            <a:p>
              <a:endParaRPr lang="en-US"/>
            </a:p>
          </p:txBody>
        </p:sp>
        <p:sp>
          <p:nvSpPr>
            <p:cNvPr id="5945" name="Freeform 1849"/>
            <p:cNvSpPr>
              <a:spLocks/>
            </p:cNvSpPr>
            <p:nvPr/>
          </p:nvSpPr>
          <p:spPr bwMode="auto">
            <a:xfrm>
              <a:off x="1580" y="3355"/>
              <a:ext cx="27" cy="18"/>
            </a:xfrm>
            <a:custGeom>
              <a:avLst/>
              <a:gdLst/>
              <a:ahLst/>
              <a:cxnLst>
                <a:cxn ang="0">
                  <a:pos x="19" y="0"/>
                </a:cxn>
                <a:cxn ang="0">
                  <a:pos x="22" y="3"/>
                </a:cxn>
                <a:cxn ang="0">
                  <a:pos x="25" y="8"/>
                </a:cxn>
                <a:cxn ang="0">
                  <a:pos x="27" y="13"/>
                </a:cxn>
                <a:cxn ang="0">
                  <a:pos x="27" y="17"/>
                </a:cxn>
                <a:cxn ang="0">
                  <a:pos x="19" y="7"/>
                </a:cxn>
                <a:cxn ang="0">
                  <a:pos x="19" y="15"/>
                </a:cxn>
                <a:cxn ang="0">
                  <a:pos x="14" y="13"/>
                </a:cxn>
                <a:cxn ang="0">
                  <a:pos x="9" y="10"/>
                </a:cxn>
                <a:cxn ang="0">
                  <a:pos x="9" y="15"/>
                </a:cxn>
                <a:cxn ang="0">
                  <a:pos x="9" y="18"/>
                </a:cxn>
                <a:cxn ang="0">
                  <a:pos x="0" y="12"/>
                </a:cxn>
                <a:cxn ang="0">
                  <a:pos x="2" y="13"/>
                </a:cxn>
                <a:cxn ang="0">
                  <a:pos x="4" y="10"/>
                </a:cxn>
                <a:cxn ang="0">
                  <a:pos x="4" y="3"/>
                </a:cxn>
                <a:cxn ang="0">
                  <a:pos x="2" y="2"/>
                </a:cxn>
                <a:cxn ang="0">
                  <a:pos x="5" y="2"/>
                </a:cxn>
                <a:cxn ang="0">
                  <a:pos x="10" y="3"/>
                </a:cxn>
                <a:cxn ang="0">
                  <a:pos x="14" y="7"/>
                </a:cxn>
                <a:cxn ang="0">
                  <a:pos x="15" y="8"/>
                </a:cxn>
                <a:cxn ang="0">
                  <a:pos x="19" y="0"/>
                </a:cxn>
              </a:cxnLst>
              <a:rect l="0" t="0" r="r" b="b"/>
              <a:pathLst>
                <a:path w="27" h="18">
                  <a:moveTo>
                    <a:pt x="19" y="0"/>
                  </a:moveTo>
                  <a:lnTo>
                    <a:pt x="22" y="3"/>
                  </a:lnTo>
                  <a:lnTo>
                    <a:pt x="25" y="8"/>
                  </a:lnTo>
                  <a:lnTo>
                    <a:pt x="27" y="13"/>
                  </a:lnTo>
                  <a:lnTo>
                    <a:pt x="27" y="17"/>
                  </a:lnTo>
                  <a:lnTo>
                    <a:pt x="19" y="7"/>
                  </a:lnTo>
                  <a:lnTo>
                    <a:pt x="19" y="15"/>
                  </a:lnTo>
                  <a:lnTo>
                    <a:pt x="14" y="13"/>
                  </a:lnTo>
                  <a:lnTo>
                    <a:pt x="9" y="10"/>
                  </a:lnTo>
                  <a:lnTo>
                    <a:pt x="9" y="15"/>
                  </a:lnTo>
                  <a:lnTo>
                    <a:pt x="9" y="18"/>
                  </a:lnTo>
                  <a:lnTo>
                    <a:pt x="0" y="12"/>
                  </a:lnTo>
                  <a:lnTo>
                    <a:pt x="2" y="13"/>
                  </a:lnTo>
                  <a:lnTo>
                    <a:pt x="4" y="10"/>
                  </a:lnTo>
                  <a:lnTo>
                    <a:pt x="4" y="3"/>
                  </a:lnTo>
                  <a:lnTo>
                    <a:pt x="2" y="2"/>
                  </a:lnTo>
                  <a:lnTo>
                    <a:pt x="5" y="2"/>
                  </a:lnTo>
                  <a:lnTo>
                    <a:pt x="10" y="3"/>
                  </a:lnTo>
                  <a:lnTo>
                    <a:pt x="14" y="7"/>
                  </a:lnTo>
                  <a:lnTo>
                    <a:pt x="15" y="8"/>
                  </a:lnTo>
                  <a:lnTo>
                    <a:pt x="19" y="0"/>
                  </a:lnTo>
                  <a:close/>
                </a:path>
              </a:pathLst>
            </a:custGeom>
            <a:solidFill>
              <a:srgbClr val="1F1A17"/>
            </a:solidFill>
            <a:ln w="9525">
              <a:noFill/>
              <a:round/>
              <a:headEnd/>
              <a:tailEnd/>
            </a:ln>
          </p:spPr>
          <p:txBody>
            <a:bodyPr/>
            <a:lstStyle/>
            <a:p>
              <a:endParaRPr lang="en-US"/>
            </a:p>
          </p:txBody>
        </p:sp>
        <p:sp>
          <p:nvSpPr>
            <p:cNvPr id="5946" name="Freeform 1850"/>
            <p:cNvSpPr>
              <a:spLocks/>
            </p:cNvSpPr>
            <p:nvPr/>
          </p:nvSpPr>
          <p:spPr bwMode="auto">
            <a:xfrm>
              <a:off x="1604" y="3335"/>
              <a:ext cx="48" cy="30"/>
            </a:xfrm>
            <a:custGeom>
              <a:avLst/>
              <a:gdLst/>
              <a:ahLst/>
              <a:cxnLst>
                <a:cxn ang="0">
                  <a:pos x="0" y="20"/>
                </a:cxn>
                <a:cxn ang="0">
                  <a:pos x="1" y="23"/>
                </a:cxn>
                <a:cxn ang="0">
                  <a:pos x="5" y="28"/>
                </a:cxn>
                <a:cxn ang="0">
                  <a:pos x="5" y="28"/>
                </a:cxn>
                <a:cxn ang="0">
                  <a:pos x="6" y="27"/>
                </a:cxn>
                <a:cxn ang="0">
                  <a:pos x="10" y="28"/>
                </a:cxn>
                <a:cxn ang="0">
                  <a:pos x="11" y="30"/>
                </a:cxn>
                <a:cxn ang="0">
                  <a:pos x="15" y="30"/>
                </a:cxn>
                <a:cxn ang="0">
                  <a:pos x="18" y="27"/>
                </a:cxn>
                <a:cxn ang="0">
                  <a:pos x="23" y="28"/>
                </a:cxn>
                <a:cxn ang="0">
                  <a:pos x="28" y="30"/>
                </a:cxn>
                <a:cxn ang="0">
                  <a:pos x="30" y="25"/>
                </a:cxn>
                <a:cxn ang="0">
                  <a:pos x="30" y="18"/>
                </a:cxn>
                <a:cxn ang="0">
                  <a:pos x="35" y="18"/>
                </a:cxn>
                <a:cxn ang="0">
                  <a:pos x="38" y="18"/>
                </a:cxn>
                <a:cxn ang="0">
                  <a:pos x="35" y="15"/>
                </a:cxn>
                <a:cxn ang="0">
                  <a:pos x="33" y="13"/>
                </a:cxn>
                <a:cxn ang="0">
                  <a:pos x="41" y="12"/>
                </a:cxn>
                <a:cxn ang="0">
                  <a:pos x="48" y="10"/>
                </a:cxn>
                <a:cxn ang="0">
                  <a:pos x="46" y="5"/>
                </a:cxn>
                <a:cxn ang="0">
                  <a:pos x="43" y="3"/>
                </a:cxn>
                <a:cxn ang="0">
                  <a:pos x="40" y="2"/>
                </a:cxn>
                <a:cxn ang="0">
                  <a:pos x="35" y="0"/>
                </a:cxn>
                <a:cxn ang="0">
                  <a:pos x="38" y="3"/>
                </a:cxn>
                <a:cxn ang="0">
                  <a:pos x="40" y="7"/>
                </a:cxn>
                <a:cxn ang="0">
                  <a:pos x="31" y="7"/>
                </a:cxn>
                <a:cxn ang="0">
                  <a:pos x="23" y="8"/>
                </a:cxn>
                <a:cxn ang="0">
                  <a:pos x="20" y="10"/>
                </a:cxn>
                <a:cxn ang="0">
                  <a:pos x="18" y="13"/>
                </a:cxn>
                <a:cxn ang="0">
                  <a:pos x="20" y="17"/>
                </a:cxn>
                <a:cxn ang="0">
                  <a:pos x="21" y="20"/>
                </a:cxn>
                <a:cxn ang="0">
                  <a:pos x="13" y="17"/>
                </a:cxn>
                <a:cxn ang="0">
                  <a:pos x="6" y="18"/>
                </a:cxn>
                <a:cxn ang="0">
                  <a:pos x="8" y="20"/>
                </a:cxn>
                <a:cxn ang="0">
                  <a:pos x="8" y="23"/>
                </a:cxn>
                <a:cxn ang="0">
                  <a:pos x="5" y="22"/>
                </a:cxn>
                <a:cxn ang="0">
                  <a:pos x="0" y="20"/>
                </a:cxn>
              </a:cxnLst>
              <a:rect l="0" t="0" r="r" b="b"/>
              <a:pathLst>
                <a:path w="48" h="30">
                  <a:moveTo>
                    <a:pt x="0" y="20"/>
                  </a:moveTo>
                  <a:lnTo>
                    <a:pt x="1" y="23"/>
                  </a:lnTo>
                  <a:lnTo>
                    <a:pt x="5" y="28"/>
                  </a:lnTo>
                  <a:lnTo>
                    <a:pt x="5" y="28"/>
                  </a:lnTo>
                  <a:lnTo>
                    <a:pt x="6" y="27"/>
                  </a:lnTo>
                  <a:lnTo>
                    <a:pt x="10" y="28"/>
                  </a:lnTo>
                  <a:lnTo>
                    <a:pt x="11" y="30"/>
                  </a:lnTo>
                  <a:lnTo>
                    <a:pt x="15" y="30"/>
                  </a:lnTo>
                  <a:lnTo>
                    <a:pt x="18" y="27"/>
                  </a:lnTo>
                  <a:lnTo>
                    <a:pt x="23" y="28"/>
                  </a:lnTo>
                  <a:lnTo>
                    <a:pt x="28" y="30"/>
                  </a:lnTo>
                  <a:lnTo>
                    <a:pt x="30" y="25"/>
                  </a:lnTo>
                  <a:lnTo>
                    <a:pt x="30" y="18"/>
                  </a:lnTo>
                  <a:lnTo>
                    <a:pt x="35" y="18"/>
                  </a:lnTo>
                  <a:lnTo>
                    <a:pt x="38" y="18"/>
                  </a:lnTo>
                  <a:lnTo>
                    <a:pt x="35" y="15"/>
                  </a:lnTo>
                  <a:lnTo>
                    <a:pt x="33" y="13"/>
                  </a:lnTo>
                  <a:lnTo>
                    <a:pt x="41" y="12"/>
                  </a:lnTo>
                  <a:lnTo>
                    <a:pt x="48" y="10"/>
                  </a:lnTo>
                  <a:lnTo>
                    <a:pt x="46" y="5"/>
                  </a:lnTo>
                  <a:lnTo>
                    <a:pt x="43" y="3"/>
                  </a:lnTo>
                  <a:lnTo>
                    <a:pt x="40" y="2"/>
                  </a:lnTo>
                  <a:lnTo>
                    <a:pt x="35" y="0"/>
                  </a:lnTo>
                  <a:lnTo>
                    <a:pt x="38" y="3"/>
                  </a:lnTo>
                  <a:lnTo>
                    <a:pt x="40" y="7"/>
                  </a:lnTo>
                  <a:lnTo>
                    <a:pt x="31" y="7"/>
                  </a:lnTo>
                  <a:lnTo>
                    <a:pt x="23" y="8"/>
                  </a:lnTo>
                  <a:lnTo>
                    <a:pt x="20" y="10"/>
                  </a:lnTo>
                  <a:lnTo>
                    <a:pt x="18" y="13"/>
                  </a:lnTo>
                  <a:lnTo>
                    <a:pt x="20" y="17"/>
                  </a:lnTo>
                  <a:lnTo>
                    <a:pt x="21" y="20"/>
                  </a:lnTo>
                  <a:lnTo>
                    <a:pt x="13" y="17"/>
                  </a:lnTo>
                  <a:lnTo>
                    <a:pt x="6" y="18"/>
                  </a:lnTo>
                  <a:lnTo>
                    <a:pt x="8" y="20"/>
                  </a:lnTo>
                  <a:lnTo>
                    <a:pt x="8" y="23"/>
                  </a:lnTo>
                  <a:lnTo>
                    <a:pt x="5" y="22"/>
                  </a:lnTo>
                  <a:lnTo>
                    <a:pt x="0" y="20"/>
                  </a:lnTo>
                  <a:close/>
                </a:path>
              </a:pathLst>
            </a:custGeom>
            <a:solidFill>
              <a:srgbClr val="1F1A17"/>
            </a:solidFill>
            <a:ln w="9525">
              <a:noFill/>
              <a:round/>
              <a:headEnd/>
              <a:tailEnd/>
            </a:ln>
          </p:spPr>
          <p:txBody>
            <a:bodyPr/>
            <a:lstStyle/>
            <a:p>
              <a:endParaRPr lang="en-US"/>
            </a:p>
          </p:txBody>
        </p:sp>
        <p:sp>
          <p:nvSpPr>
            <p:cNvPr id="5947" name="Freeform 1851"/>
            <p:cNvSpPr>
              <a:spLocks/>
            </p:cNvSpPr>
            <p:nvPr/>
          </p:nvSpPr>
          <p:spPr bwMode="auto">
            <a:xfrm>
              <a:off x="1462" y="3123"/>
              <a:ext cx="21" cy="30"/>
            </a:xfrm>
            <a:custGeom>
              <a:avLst/>
              <a:gdLst/>
              <a:ahLst/>
              <a:cxnLst>
                <a:cxn ang="0">
                  <a:pos x="1" y="0"/>
                </a:cxn>
                <a:cxn ang="0">
                  <a:pos x="3" y="0"/>
                </a:cxn>
                <a:cxn ang="0">
                  <a:pos x="6" y="0"/>
                </a:cxn>
                <a:cxn ang="0">
                  <a:pos x="10" y="1"/>
                </a:cxn>
                <a:cxn ang="0">
                  <a:pos x="11" y="6"/>
                </a:cxn>
                <a:cxn ang="0">
                  <a:pos x="13" y="10"/>
                </a:cxn>
                <a:cxn ang="0">
                  <a:pos x="16" y="13"/>
                </a:cxn>
                <a:cxn ang="0">
                  <a:pos x="20" y="15"/>
                </a:cxn>
                <a:cxn ang="0">
                  <a:pos x="20" y="15"/>
                </a:cxn>
                <a:cxn ang="0">
                  <a:pos x="11" y="18"/>
                </a:cxn>
                <a:cxn ang="0">
                  <a:pos x="16" y="18"/>
                </a:cxn>
                <a:cxn ang="0">
                  <a:pos x="21" y="23"/>
                </a:cxn>
                <a:cxn ang="0">
                  <a:pos x="20" y="25"/>
                </a:cxn>
                <a:cxn ang="0">
                  <a:pos x="11" y="25"/>
                </a:cxn>
                <a:cxn ang="0">
                  <a:pos x="8" y="28"/>
                </a:cxn>
                <a:cxn ang="0">
                  <a:pos x="6" y="30"/>
                </a:cxn>
                <a:cxn ang="0">
                  <a:pos x="1" y="21"/>
                </a:cxn>
                <a:cxn ang="0">
                  <a:pos x="3" y="15"/>
                </a:cxn>
                <a:cxn ang="0">
                  <a:pos x="8" y="11"/>
                </a:cxn>
                <a:cxn ang="0">
                  <a:pos x="0" y="6"/>
                </a:cxn>
                <a:cxn ang="0">
                  <a:pos x="5" y="5"/>
                </a:cxn>
                <a:cxn ang="0">
                  <a:pos x="1" y="0"/>
                </a:cxn>
              </a:cxnLst>
              <a:rect l="0" t="0" r="r" b="b"/>
              <a:pathLst>
                <a:path w="21" h="30">
                  <a:moveTo>
                    <a:pt x="1" y="0"/>
                  </a:moveTo>
                  <a:lnTo>
                    <a:pt x="3" y="0"/>
                  </a:lnTo>
                  <a:lnTo>
                    <a:pt x="6" y="0"/>
                  </a:lnTo>
                  <a:lnTo>
                    <a:pt x="10" y="1"/>
                  </a:lnTo>
                  <a:lnTo>
                    <a:pt x="11" y="6"/>
                  </a:lnTo>
                  <a:lnTo>
                    <a:pt x="13" y="10"/>
                  </a:lnTo>
                  <a:lnTo>
                    <a:pt x="16" y="13"/>
                  </a:lnTo>
                  <a:lnTo>
                    <a:pt x="20" y="15"/>
                  </a:lnTo>
                  <a:lnTo>
                    <a:pt x="20" y="15"/>
                  </a:lnTo>
                  <a:lnTo>
                    <a:pt x="11" y="18"/>
                  </a:lnTo>
                  <a:lnTo>
                    <a:pt x="16" y="18"/>
                  </a:lnTo>
                  <a:lnTo>
                    <a:pt x="21" y="23"/>
                  </a:lnTo>
                  <a:lnTo>
                    <a:pt x="20" y="25"/>
                  </a:lnTo>
                  <a:lnTo>
                    <a:pt x="11" y="25"/>
                  </a:lnTo>
                  <a:lnTo>
                    <a:pt x="8" y="28"/>
                  </a:lnTo>
                  <a:lnTo>
                    <a:pt x="6" y="30"/>
                  </a:lnTo>
                  <a:lnTo>
                    <a:pt x="1" y="21"/>
                  </a:lnTo>
                  <a:lnTo>
                    <a:pt x="3" y="15"/>
                  </a:lnTo>
                  <a:lnTo>
                    <a:pt x="8" y="11"/>
                  </a:lnTo>
                  <a:lnTo>
                    <a:pt x="0" y="6"/>
                  </a:lnTo>
                  <a:lnTo>
                    <a:pt x="5" y="5"/>
                  </a:lnTo>
                  <a:lnTo>
                    <a:pt x="1" y="0"/>
                  </a:lnTo>
                  <a:close/>
                </a:path>
              </a:pathLst>
            </a:custGeom>
            <a:solidFill>
              <a:srgbClr val="1F1A17"/>
            </a:solidFill>
            <a:ln w="9525">
              <a:noFill/>
              <a:round/>
              <a:headEnd/>
              <a:tailEnd/>
            </a:ln>
          </p:spPr>
          <p:txBody>
            <a:bodyPr/>
            <a:lstStyle/>
            <a:p>
              <a:endParaRPr lang="en-US"/>
            </a:p>
          </p:txBody>
        </p:sp>
        <p:sp>
          <p:nvSpPr>
            <p:cNvPr id="5948" name="Freeform 1852"/>
            <p:cNvSpPr>
              <a:spLocks/>
            </p:cNvSpPr>
            <p:nvPr/>
          </p:nvSpPr>
          <p:spPr bwMode="auto">
            <a:xfrm>
              <a:off x="1467" y="3101"/>
              <a:ext cx="21" cy="27"/>
            </a:xfrm>
            <a:custGeom>
              <a:avLst/>
              <a:gdLst/>
              <a:ahLst/>
              <a:cxnLst>
                <a:cxn ang="0">
                  <a:pos x="0" y="7"/>
                </a:cxn>
                <a:cxn ang="0">
                  <a:pos x="11" y="27"/>
                </a:cxn>
                <a:cxn ang="0">
                  <a:pos x="18" y="22"/>
                </a:cxn>
                <a:cxn ang="0">
                  <a:pos x="21" y="18"/>
                </a:cxn>
                <a:cxn ang="0">
                  <a:pos x="21" y="15"/>
                </a:cxn>
                <a:cxn ang="0">
                  <a:pos x="15" y="15"/>
                </a:cxn>
                <a:cxn ang="0">
                  <a:pos x="11" y="12"/>
                </a:cxn>
                <a:cxn ang="0">
                  <a:pos x="8" y="5"/>
                </a:cxn>
                <a:cxn ang="0">
                  <a:pos x="5" y="0"/>
                </a:cxn>
                <a:cxn ang="0">
                  <a:pos x="6" y="12"/>
                </a:cxn>
                <a:cxn ang="0">
                  <a:pos x="0" y="7"/>
                </a:cxn>
              </a:cxnLst>
              <a:rect l="0" t="0" r="r" b="b"/>
              <a:pathLst>
                <a:path w="21" h="27">
                  <a:moveTo>
                    <a:pt x="0" y="7"/>
                  </a:moveTo>
                  <a:lnTo>
                    <a:pt x="11" y="27"/>
                  </a:lnTo>
                  <a:lnTo>
                    <a:pt x="18" y="22"/>
                  </a:lnTo>
                  <a:lnTo>
                    <a:pt x="21" y="18"/>
                  </a:lnTo>
                  <a:lnTo>
                    <a:pt x="21" y="15"/>
                  </a:lnTo>
                  <a:lnTo>
                    <a:pt x="15" y="15"/>
                  </a:lnTo>
                  <a:lnTo>
                    <a:pt x="11" y="12"/>
                  </a:lnTo>
                  <a:lnTo>
                    <a:pt x="8" y="5"/>
                  </a:lnTo>
                  <a:lnTo>
                    <a:pt x="5" y="0"/>
                  </a:lnTo>
                  <a:lnTo>
                    <a:pt x="6" y="12"/>
                  </a:lnTo>
                  <a:lnTo>
                    <a:pt x="0" y="7"/>
                  </a:lnTo>
                  <a:close/>
                </a:path>
              </a:pathLst>
            </a:custGeom>
            <a:solidFill>
              <a:srgbClr val="1F1A17"/>
            </a:solidFill>
            <a:ln w="9525">
              <a:noFill/>
              <a:round/>
              <a:headEnd/>
              <a:tailEnd/>
            </a:ln>
          </p:spPr>
          <p:txBody>
            <a:bodyPr/>
            <a:lstStyle/>
            <a:p>
              <a:endParaRPr lang="en-US"/>
            </a:p>
          </p:txBody>
        </p:sp>
        <p:sp>
          <p:nvSpPr>
            <p:cNvPr id="5949" name="Freeform 1853"/>
            <p:cNvSpPr>
              <a:spLocks/>
            </p:cNvSpPr>
            <p:nvPr/>
          </p:nvSpPr>
          <p:spPr bwMode="auto">
            <a:xfrm>
              <a:off x="1470" y="3086"/>
              <a:ext cx="10" cy="18"/>
            </a:xfrm>
            <a:custGeom>
              <a:avLst/>
              <a:gdLst/>
              <a:ahLst/>
              <a:cxnLst>
                <a:cxn ang="0">
                  <a:pos x="0" y="0"/>
                </a:cxn>
                <a:cxn ang="0">
                  <a:pos x="5" y="2"/>
                </a:cxn>
                <a:cxn ang="0">
                  <a:pos x="10" y="5"/>
                </a:cxn>
                <a:cxn ang="0">
                  <a:pos x="8" y="13"/>
                </a:cxn>
                <a:cxn ang="0">
                  <a:pos x="7" y="18"/>
                </a:cxn>
                <a:cxn ang="0">
                  <a:pos x="5" y="10"/>
                </a:cxn>
                <a:cxn ang="0">
                  <a:pos x="0" y="0"/>
                </a:cxn>
              </a:cxnLst>
              <a:rect l="0" t="0" r="r" b="b"/>
              <a:pathLst>
                <a:path w="10" h="18">
                  <a:moveTo>
                    <a:pt x="0" y="0"/>
                  </a:moveTo>
                  <a:lnTo>
                    <a:pt x="5" y="2"/>
                  </a:lnTo>
                  <a:lnTo>
                    <a:pt x="10" y="5"/>
                  </a:lnTo>
                  <a:lnTo>
                    <a:pt x="8" y="13"/>
                  </a:lnTo>
                  <a:lnTo>
                    <a:pt x="7" y="18"/>
                  </a:lnTo>
                  <a:lnTo>
                    <a:pt x="5" y="10"/>
                  </a:lnTo>
                  <a:lnTo>
                    <a:pt x="0" y="0"/>
                  </a:lnTo>
                  <a:close/>
                </a:path>
              </a:pathLst>
            </a:custGeom>
            <a:solidFill>
              <a:srgbClr val="1F1A17"/>
            </a:solidFill>
            <a:ln w="9525">
              <a:noFill/>
              <a:round/>
              <a:headEnd/>
              <a:tailEnd/>
            </a:ln>
          </p:spPr>
          <p:txBody>
            <a:bodyPr/>
            <a:lstStyle/>
            <a:p>
              <a:endParaRPr lang="en-US"/>
            </a:p>
          </p:txBody>
        </p:sp>
        <p:sp>
          <p:nvSpPr>
            <p:cNvPr id="5950" name="Freeform 1854"/>
            <p:cNvSpPr>
              <a:spLocks/>
            </p:cNvSpPr>
            <p:nvPr/>
          </p:nvSpPr>
          <p:spPr bwMode="auto">
            <a:xfrm>
              <a:off x="1295" y="3104"/>
              <a:ext cx="70" cy="67"/>
            </a:xfrm>
            <a:custGeom>
              <a:avLst/>
              <a:gdLst/>
              <a:ahLst/>
              <a:cxnLst>
                <a:cxn ang="0">
                  <a:pos x="0" y="0"/>
                </a:cxn>
                <a:cxn ang="0">
                  <a:pos x="0" y="4"/>
                </a:cxn>
                <a:cxn ang="0">
                  <a:pos x="0" y="10"/>
                </a:cxn>
                <a:cxn ang="0">
                  <a:pos x="5" y="17"/>
                </a:cxn>
                <a:cxn ang="0">
                  <a:pos x="6" y="20"/>
                </a:cxn>
                <a:cxn ang="0">
                  <a:pos x="5" y="27"/>
                </a:cxn>
                <a:cxn ang="0">
                  <a:pos x="11" y="30"/>
                </a:cxn>
                <a:cxn ang="0">
                  <a:pos x="18" y="27"/>
                </a:cxn>
                <a:cxn ang="0">
                  <a:pos x="15" y="34"/>
                </a:cxn>
                <a:cxn ang="0">
                  <a:pos x="23" y="32"/>
                </a:cxn>
                <a:cxn ang="0">
                  <a:pos x="21" y="40"/>
                </a:cxn>
                <a:cxn ang="0">
                  <a:pos x="23" y="40"/>
                </a:cxn>
                <a:cxn ang="0">
                  <a:pos x="28" y="42"/>
                </a:cxn>
                <a:cxn ang="0">
                  <a:pos x="35" y="40"/>
                </a:cxn>
                <a:cxn ang="0">
                  <a:pos x="40" y="40"/>
                </a:cxn>
                <a:cxn ang="0">
                  <a:pos x="38" y="47"/>
                </a:cxn>
                <a:cxn ang="0">
                  <a:pos x="38" y="54"/>
                </a:cxn>
                <a:cxn ang="0">
                  <a:pos x="43" y="55"/>
                </a:cxn>
                <a:cxn ang="0">
                  <a:pos x="46" y="55"/>
                </a:cxn>
                <a:cxn ang="0">
                  <a:pos x="46" y="67"/>
                </a:cxn>
                <a:cxn ang="0">
                  <a:pos x="51" y="59"/>
                </a:cxn>
                <a:cxn ang="0">
                  <a:pos x="61" y="57"/>
                </a:cxn>
                <a:cxn ang="0">
                  <a:pos x="70" y="59"/>
                </a:cxn>
                <a:cxn ang="0">
                  <a:pos x="65" y="49"/>
                </a:cxn>
                <a:cxn ang="0">
                  <a:pos x="48" y="45"/>
                </a:cxn>
                <a:cxn ang="0">
                  <a:pos x="40" y="50"/>
                </a:cxn>
                <a:cxn ang="0">
                  <a:pos x="43" y="37"/>
                </a:cxn>
                <a:cxn ang="0">
                  <a:pos x="38" y="35"/>
                </a:cxn>
                <a:cxn ang="0">
                  <a:pos x="33" y="35"/>
                </a:cxn>
                <a:cxn ang="0">
                  <a:pos x="28" y="35"/>
                </a:cxn>
                <a:cxn ang="0">
                  <a:pos x="26" y="29"/>
                </a:cxn>
                <a:cxn ang="0">
                  <a:pos x="25" y="25"/>
                </a:cxn>
                <a:cxn ang="0">
                  <a:pos x="16" y="20"/>
                </a:cxn>
                <a:cxn ang="0">
                  <a:pos x="8" y="14"/>
                </a:cxn>
                <a:cxn ang="0">
                  <a:pos x="0" y="0"/>
                </a:cxn>
              </a:cxnLst>
              <a:rect l="0" t="0" r="r" b="b"/>
              <a:pathLst>
                <a:path w="70" h="67">
                  <a:moveTo>
                    <a:pt x="0" y="0"/>
                  </a:moveTo>
                  <a:lnTo>
                    <a:pt x="0" y="4"/>
                  </a:lnTo>
                  <a:lnTo>
                    <a:pt x="0" y="10"/>
                  </a:lnTo>
                  <a:lnTo>
                    <a:pt x="5" y="17"/>
                  </a:lnTo>
                  <a:lnTo>
                    <a:pt x="6" y="20"/>
                  </a:lnTo>
                  <a:lnTo>
                    <a:pt x="5" y="27"/>
                  </a:lnTo>
                  <a:lnTo>
                    <a:pt x="11" y="30"/>
                  </a:lnTo>
                  <a:lnTo>
                    <a:pt x="18" y="27"/>
                  </a:lnTo>
                  <a:lnTo>
                    <a:pt x="15" y="34"/>
                  </a:lnTo>
                  <a:lnTo>
                    <a:pt x="23" y="32"/>
                  </a:lnTo>
                  <a:lnTo>
                    <a:pt x="21" y="40"/>
                  </a:lnTo>
                  <a:lnTo>
                    <a:pt x="23" y="40"/>
                  </a:lnTo>
                  <a:lnTo>
                    <a:pt x="28" y="42"/>
                  </a:lnTo>
                  <a:lnTo>
                    <a:pt x="35" y="40"/>
                  </a:lnTo>
                  <a:lnTo>
                    <a:pt x="40" y="40"/>
                  </a:lnTo>
                  <a:lnTo>
                    <a:pt x="38" y="47"/>
                  </a:lnTo>
                  <a:lnTo>
                    <a:pt x="38" y="54"/>
                  </a:lnTo>
                  <a:lnTo>
                    <a:pt x="43" y="55"/>
                  </a:lnTo>
                  <a:lnTo>
                    <a:pt x="46" y="55"/>
                  </a:lnTo>
                  <a:lnTo>
                    <a:pt x="46" y="67"/>
                  </a:lnTo>
                  <a:lnTo>
                    <a:pt x="51" y="59"/>
                  </a:lnTo>
                  <a:lnTo>
                    <a:pt x="61" y="57"/>
                  </a:lnTo>
                  <a:lnTo>
                    <a:pt x="70" y="59"/>
                  </a:lnTo>
                  <a:lnTo>
                    <a:pt x="65" y="49"/>
                  </a:lnTo>
                  <a:lnTo>
                    <a:pt x="48" y="45"/>
                  </a:lnTo>
                  <a:lnTo>
                    <a:pt x="40" y="50"/>
                  </a:lnTo>
                  <a:lnTo>
                    <a:pt x="43" y="37"/>
                  </a:lnTo>
                  <a:lnTo>
                    <a:pt x="38" y="35"/>
                  </a:lnTo>
                  <a:lnTo>
                    <a:pt x="33" y="35"/>
                  </a:lnTo>
                  <a:lnTo>
                    <a:pt x="28" y="35"/>
                  </a:lnTo>
                  <a:lnTo>
                    <a:pt x="26" y="29"/>
                  </a:lnTo>
                  <a:lnTo>
                    <a:pt x="25" y="25"/>
                  </a:lnTo>
                  <a:lnTo>
                    <a:pt x="16" y="20"/>
                  </a:lnTo>
                  <a:lnTo>
                    <a:pt x="8" y="14"/>
                  </a:lnTo>
                  <a:lnTo>
                    <a:pt x="0" y="0"/>
                  </a:lnTo>
                  <a:close/>
                </a:path>
              </a:pathLst>
            </a:custGeom>
            <a:solidFill>
              <a:srgbClr val="1F1A17"/>
            </a:solidFill>
            <a:ln w="9525">
              <a:noFill/>
              <a:round/>
              <a:headEnd/>
              <a:tailEnd/>
            </a:ln>
          </p:spPr>
          <p:txBody>
            <a:bodyPr/>
            <a:lstStyle/>
            <a:p>
              <a:endParaRPr lang="en-US"/>
            </a:p>
          </p:txBody>
        </p:sp>
        <p:sp>
          <p:nvSpPr>
            <p:cNvPr id="5951" name="Freeform 1855"/>
            <p:cNvSpPr>
              <a:spLocks/>
            </p:cNvSpPr>
            <p:nvPr/>
          </p:nvSpPr>
          <p:spPr bwMode="auto">
            <a:xfrm>
              <a:off x="1410" y="2957"/>
              <a:ext cx="32" cy="23"/>
            </a:xfrm>
            <a:custGeom>
              <a:avLst/>
              <a:gdLst/>
              <a:ahLst/>
              <a:cxnLst>
                <a:cxn ang="0">
                  <a:pos x="0" y="2"/>
                </a:cxn>
                <a:cxn ang="0">
                  <a:pos x="3" y="0"/>
                </a:cxn>
                <a:cxn ang="0">
                  <a:pos x="8" y="0"/>
                </a:cxn>
                <a:cxn ang="0">
                  <a:pos x="13" y="5"/>
                </a:cxn>
                <a:cxn ang="0">
                  <a:pos x="15" y="8"/>
                </a:cxn>
                <a:cxn ang="0">
                  <a:pos x="20" y="8"/>
                </a:cxn>
                <a:cxn ang="0">
                  <a:pos x="25" y="8"/>
                </a:cxn>
                <a:cxn ang="0">
                  <a:pos x="27" y="13"/>
                </a:cxn>
                <a:cxn ang="0">
                  <a:pos x="27" y="15"/>
                </a:cxn>
                <a:cxn ang="0">
                  <a:pos x="28" y="13"/>
                </a:cxn>
                <a:cxn ang="0">
                  <a:pos x="32" y="15"/>
                </a:cxn>
                <a:cxn ang="0">
                  <a:pos x="32" y="20"/>
                </a:cxn>
                <a:cxn ang="0">
                  <a:pos x="30" y="22"/>
                </a:cxn>
                <a:cxn ang="0">
                  <a:pos x="22" y="23"/>
                </a:cxn>
                <a:cxn ang="0">
                  <a:pos x="22" y="17"/>
                </a:cxn>
                <a:cxn ang="0">
                  <a:pos x="17" y="15"/>
                </a:cxn>
                <a:cxn ang="0">
                  <a:pos x="15" y="17"/>
                </a:cxn>
                <a:cxn ang="0">
                  <a:pos x="12" y="15"/>
                </a:cxn>
                <a:cxn ang="0">
                  <a:pos x="5" y="8"/>
                </a:cxn>
                <a:cxn ang="0">
                  <a:pos x="0" y="2"/>
                </a:cxn>
              </a:cxnLst>
              <a:rect l="0" t="0" r="r" b="b"/>
              <a:pathLst>
                <a:path w="32" h="23">
                  <a:moveTo>
                    <a:pt x="0" y="2"/>
                  </a:moveTo>
                  <a:lnTo>
                    <a:pt x="3" y="0"/>
                  </a:lnTo>
                  <a:lnTo>
                    <a:pt x="8" y="0"/>
                  </a:lnTo>
                  <a:lnTo>
                    <a:pt x="13" y="5"/>
                  </a:lnTo>
                  <a:lnTo>
                    <a:pt x="15" y="8"/>
                  </a:lnTo>
                  <a:lnTo>
                    <a:pt x="20" y="8"/>
                  </a:lnTo>
                  <a:lnTo>
                    <a:pt x="25" y="8"/>
                  </a:lnTo>
                  <a:lnTo>
                    <a:pt x="27" y="13"/>
                  </a:lnTo>
                  <a:lnTo>
                    <a:pt x="27" y="15"/>
                  </a:lnTo>
                  <a:lnTo>
                    <a:pt x="28" y="13"/>
                  </a:lnTo>
                  <a:lnTo>
                    <a:pt x="32" y="15"/>
                  </a:lnTo>
                  <a:lnTo>
                    <a:pt x="32" y="20"/>
                  </a:lnTo>
                  <a:lnTo>
                    <a:pt x="30" y="22"/>
                  </a:lnTo>
                  <a:lnTo>
                    <a:pt x="22" y="23"/>
                  </a:lnTo>
                  <a:lnTo>
                    <a:pt x="22" y="17"/>
                  </a:lnTo>
                  <a:lnTo>
                    <a:pt x="17" y="15"/>
                  </a:lnTo>
                  <a:lnTo>
                    <a:pt x="15" y="17"/>
                  </a:lnTo>
                  <a:lnTo>
                    <a:pt x="12" y="15"/>
                  </a:lnTo>
                  <a:lnTo>
                    <a:pt x="5" y="8"/>
                  </a:lnTo>
                  <a:lnTo>
                    <a:pt x="0" y="2"/>
                  </a:lnTo>
                  <a:close/>
                </a:path>
              </a:pathLst>
            </a:custGeom>
            <a:solidFill>
              <a:srgbClr val="1F1A17"/>
            </a:solidFill>
            <a:ln w="9525">
              <a:noFill/>
              <a:round/>
              <a:headEnd/>
              <a:tailEnd/>
            </a:ln>
          </p:spPr>
          <p:txBody>
            <a:bodyPr/>
            <a:lstStyle/>
            <a:p>
              <a:endParaRPr lang="en-US"/>
            </a:p>
          </p:txBody>
        </p:sp>
        <p:sp>
          <p:nvSpPr>
            <p:cNvPr id="5952" name="Freeform 1856"/>
            <p:cNvSpPr>
              <a:spLocks/>
            </p:cNvSpPr>
            <p:nvPr/>
          </p:nvSpPr>
          <p:spPr bwMode="auto">
            <a:xfrm>
              <a:off x="1497" y="2970"/>
              <a:ext cx="32" cy="16"/>
            </a:xfrm>
            <a:custGeom>
              <a:avLst/>
              <a:gdLst/>
              <a:ahLst/>
              <a:cxnLst>
                <a:cxn ang="0">
                  <a:pos x="0" y="12"/>
                </a:cxn>
                <a:cxn ang="0">
                  <a:pos x="1" y="5"/>
                </a:cxn>
                <a:cxn ang="0">
                  <a:pos x="5" y="0"/>
                </a:cxn>
                <a:cxn ang="0">
                  <a:pos x="10" y="0"/>
                </a:cxn>
                <a:cxn ang="0">
                  <a:pos x="13" y="2"/>
                </a:cxn>
                <a:cxn ang="0">
                  <a:pos x="13" y="0"/>
                </a:cxn>
                <a:cxn ang="0">
                  <a:pos x="16" y="0"/>
                </a:cxn>
                <a:cxn ang="0">
                  <a:pos x="21" y="2"/>
                </a:cxn>
                <a:cxn ang="0">
                  <a:pos x="26" y="4"/>
                </a:cxn>
                <a:cxn ang="0">
                  <a:pos x="26" y="2"/>
                </a:cxn>
                <a:cxn ang="0">
                  <a:pos x="26" y="0"/>
                </a:cxn>
                <a:cxn ang="0">
                  <a:pos x="30" y="0"/>
                </a:cxn>
                <a:cxn ang="0">
                  <a:pos x="32" y="0"/>
                </a:cxn>
                <a:cxn ang="0">
                  <a:pos x="26" y="7"/>
                </a:cxn>
                <a:cxn ang="0">
                  <a:pos x="15" y="16"/>
                </a:cxn>
                <a:cxn ang="0">
                  <a:pos x="5" y="14"/>
                </a:cxn>
                <a:cxn ang="0">
                  <a:pos x="0" y="12"/>
                </a:cxn>
              </a:cxnLst>
              <a:rect l="0" t="0" r="r" b="b"/>
              <a:pathLst>
                <a:path w="32" h="16">
                  <a:moveTo>
                    <a:pt x="0" y="12"/>
                  </a:moveTo>
                  <a:lnTo>
                    <a:pt x="1" y="5"/>
                  </a:lnTo>
                  <a:lnTo>
                    <a:pt x="5" y="0"/>
                  </a:lnTo>
                  <a:lnTo>
                    <a:pt x="10" y="0"/>
                  </a:lnTo>
                  <a:lnTo>
                    <a:pt x="13" y="2"/>
                  </a:lnTo>
                  <a:lnTo>
                    <a:pt x="13" y="0"/>
                  </a:lnTo>
                  <a:lnTo>
                    <a:pt x="16" y="0"/>
                  </a:lnTo>
                  <a:lnTo>
                    <a:pt x="21" y="2"/>
                  </a:lnTo>
                  <a:lnTo>
                    <a:pt x="26" y="4"/>
                  </a:lnTo>
                  <a:lnTo>
                    <a:pt x="26" y="2"/>
                  </a:lnTo>
                  <a:lnTo>
                    <a:pt x="26" y="0"/>
                  </a:lnTo>
                  <a:lnTo>
                    <a:pt x="30" y="0"/>
                  </a:lnTo>
                  <a:lnTo>
                    <a:pt x="32" y="0"/>
                  </a:lnTo>
                  <a:lnTo>
                    <a:pt x="26" y="7"/>
                  </a:lnTo>
                  <a:lnTo>
                    <a:pt x="15" y="16"/>
                  </a:lnTo>
                  <a:lnTo>
                    <a:pt x="5" y="14"/>
                  </a:lnTo>
                  <a:lnTo>
                    <a:pt x="0" y="12"/>
                  </a:lnTo>
                  <a:close/>
                </a:path>
              </a:pathLst>
            </a:custGeom>
            <a:solidFill>
              <a:srgbClr val="1F1A17"/>
            </a:solidFill>
            <a:ln w="9525">
              <a:noFill/>
              <a:round/>
              <a:headEnd/>
              <a:tailEnd/>
            </a:ln>
          </p:spPr>
          <p:txBody>
            <a:bodyPr/>
            <a:lstStyle/>
            <a:p>
              <a:endParaRPr lang="en-US"/>
            </a:p>
          </p:txBody>
        </p:sp>
        <p:sp>
          <p:nvSpPr>
            <p:cNvPr id="5953" name="Freeform 1857"/>
            <p:cNvSpPr>
              <a:spLocks/>
            </p:cNvSpPr>
            <p:nvPr/>
          </p:nvSpPr>
          <p:spPr bwMode="auto">
            <a:xfrm>
              <a:off x="1480" y="2890"/>
              <a:ext cx="13" cy="12"/>
            </a:xfrm>
            <a:custGeom>
              <a:avLst/>
              <a:gdLst/>
              <a:ahLst/>
              <a:cxnLst>
                <a:cxn ang="0">
                  <a:pos x="0" y="10"/>
                </a:cxn>
                <a:cxn ang="0">
                  <a:pos x="0" y="9"/>
                </a:cxn>
                <a:cxn ang="0">
                  <a:pos x="3" y="7"/>
                </a:cxn>
                <a:cxn ang="0">
                  <a:pos x="5" y="7"/>
                </a:cxn>
                <a:cxn ang="0">
                  <a:pos x="7" y="7"/>
                </a:cxn>
                <a:cxn ang="0">
                  <a:pos x="7" y="4"/>
                </a:cxn>
                <a:cxn ang="0">
                  <a:pos x="7" y="0"/>
                </a:cxn>
                <a:cxn ang="0">
                  <a:pos x="10" y="2"/>
                </a:cxn>
                <a:cxn ang="0">
                  <a:pos x="12" y="5"/>
                </a:cxn>
                <a:cxn ang="0">
                  <a:pos x="13" y="7"/>
                </a:cxn>
                <a:cxn ang="0">
                  <a:pos x="13" y="12"/>
                </a:cxn>
                <a:cxn ang="0">
                  <a:pos x="7" y="12"/>
                </a:cxn>
                <a:cxn ang="0">
                  <a:pos x="0" y="10"/>
                </a:cxn>
              </a:cxnLst>
              <a:rect l="0" t="0" r="r" b="b"/>
              <a:pathLst>
                <a:path w="13" h="12">
                  <a:moveTo>
                    <a:pt x="0" y="10"/>
                  </a:moveTo>
                  <a:lnTo>
                    <a:pt x="0" y="9"/>
                  </a:lnTo>
                  <a:lnTo>
                    <a:pt x="3" y="7"/>
                  </a:lnTo>
                  <a:lnTo>
                    <a:pt x="5" y="7"/>
                  </a:lnTo>
                  <a:lnTo>
                    <a:pt x="7" y="7"/>
                  </a:lnTo>
                  <a:lnTo>
                    <a:pt x="7" y="4"/>
                  </a:lnTo>
                  <a:lnTo>
                    <a:pt x="7" y="0"/>
                  </a:lnTo>
                  <a:lnTo>
                    <a:pt x="10" y="2"/>
                  </a:lnTo>
                  <a:lnTo>
                    <a:pt x="12" y="5"/>
                  </a:lnTo>
                  <a:lnTo>
                    <a:pt x="13" y="7"/>
                  </a:lnTo>
                  <a:lnTo>
                    <a:pt x="13" y="12"/>
                  </a:lnTo>
                  <a:lnTo>
                    <a:pt x="7" y="12"/>
                  </a:lnTo>
                  <a:lnTo>
                    <a:pt x="0" y="10"/>
                  </a:lnTo>
                  <a:close/>
                </a:path>
              </a:pathLst>
            </a:custGeom>
            <a:solidFill>
              <a:srgbClr val="1F1A17"/>
            </a:solidFill>
            <a:ln w="9525">
              <a:noFill/>
              <a:round/>
              <a:headEnd/>
              <a:tailEnd/>
            </a:ln>
          </p:spPr>
          <p:txBody>
            <a:bodyPr/>
            <a:lstStyle/>
            <a:p>
              <a:endParaRPr lang="en-US"/>
            </a:p>
          </p:txBody>
        </p:sp>
        <p:sp>
          <p:nvSpPr>
            <p:cNvPr id="5954" name="Freeform 1858"/>
            <p:cNvSpPr>
              <a:spLocks/>
            </p:cNvSpPr>
            <p:nvPr/>
          </p:nvSpPr>
          <p:spPr bwMode="auto">
            <a:xfrm>
              <a:off x="1465" y="2872"/>
              <a:ext cx="7" cy="6"/>
            </a:xfrm>
            <a:custGeom>
              <a:avLst/>
              <a:gdLst/>
              <a:ahLst/>
              <a:cxnLst>
                <a:cxn ang="0">
                  <a:pos x="0" y="5"/>
                </a:cxn>
                <a:cxn ang="0">
                  <a:pos x="2" y="1"/>
                </a:cxn>
                <a:cxn ang="0">
                  <a:pos x="3" y="0"/>
                </a:cxn>
                <a:cxn ang="0">
                  <a:pos x="5" y="5"/>
                </a:cxn>
                <a:cxn ang="0">
                  <a:pos x="7" y="6"/>
                </a:cxn>
                <a:cxn ang="0">
                  <a:pos x="0" y="5"/>
                </a:cxn>
              </a:cxnLst>
              <a:rect l="0" t="0" r="r" b="b"/>
              <a:pathLst>
                <a:path w="7" h="6">
                  <a:moveTo>
                    <a:pt x="0" y="5"/>
                  </a:moveTo>
                  <a:lnTo>
                    <a:pt x="2" y="1"/>
                  </a:lnTo>
                  <a:lnTo>
                    <a:pt x="3" y="0"/>
                  </a:lnTo>
                  <a:lnTo>
                    <a:pt x="5" y="5"/>
                  </a:lnTo>
                  <a:lnTo>
                    <a:pt x="7" y="6"/>
                  </a:lnTo>
                  <a:lnTo>
                    <a:pt x="0" y="5"/>
                  </a:lnTo>
                  <a:close/>
                </a:path>
              </a:pathLst>
            </a:custGeom>
            <a:solidFill>
              <a:srgbClr val="1F1A17"/>
            </a:solidFill>
            <a:ln w="9525">
              <a:noFill/>
              <a:round/>
              <a:headEnd/>
              <a:tailEnd/>
            </a:ln>
          </p:spPr>
          <p:txBody>
            <a:bodyPr/>
            <a:lstStyle/>
            <a:p>
              <a:endParaRPr lang="en-US"/>
            </a:p>
          </p:txBody>
        </p:sp>
        <p:sp>
          <p:nvSpPr>
            <p:cNvPr id="5955" name="Freeform 1859"/>
            <p:cNvSpPr>
              <a:spLocks/>
            </p:cNvSpPr>
            <p:nvPr/>
          </p:nvSpPr>
          <p:spPr bwMode="auto">
            <a:xfrm>
              <a:off x="1460" y="2902"/>
              <a:ext cx="7" cy="8"/>
            </a:xfrm>
            <a:custGeom>
              <a:avLst/>
              <a:gdLst/>
              <a:ahLst/>
              <a:cxnLst>
                <a:cxn ang="0">
                  <a:pos x="0" y="0"/>
                </a:cxn>
                <a:cxn ang="0">
                  <a:pos x="0" y="2"/>
                </a:cxn>
                <a:cxn ang="0">
                  <a:pos x="2" y="5"/>
                </a:cxn>
                <a:cxn ang="0">
                  <a:pos x="5" y="8"/>
                </a:cxn>
                <a:cxn ang="0">
                  <a:pos x="7" y="8"/>
                </a:cxn>
                <a:cxn ang="0">
                  <a:pos x="5" y="3"/>
                </a:cxn>
                <a:cxn ang="0">
                  <a:pos x="0" y="0"/>
                </a:cxn>
              </a:cxnLst>
              <a:rect l="0" t="0" r="r" b="b"/>
              <a:pathLst>
                <a:path w="7" h="8">
                  <a:moveTo>
                    <a:pt x="0" y="0"/>
                  </a:moveTo>
                  <a:lnTo>
                    <a:pt x="0" y="2"/>
                  </a:lnTo>
                  <a:lnTo>
                    <a:pt x="2" y="5"/>
                  </a:lnTo>
                  <a:lnTo>
                    <a:pt x="5" y="8"/>
                  </a:lnTo>
                  <a:lnTo>
                    <a:pt x="7" y="8"/>
                  </a:lnTo>
                  <a:lnTo>
                    <a:pt x="5" y="3"/>
                  </a:lnTo>
                  <a:lnTo>
                    <a:pt x="0" y="0"/>
                  </a:lnTo>
                  <a:close/>
                </a:path>
              </a:pathLst>
            </a:custGeom>
            <a:solidFill>
              <a:srgbClr val="1F1A17"/>
            </a:solidFill>
            <a:ln w="9525">
              <a:noFill/>
              <a:round/>
              <a:headEnd/>
              <a:tailEnd/>
            </a:ln>
          </p:spPr>
          <p:txBody>
            <a:bodyPr/>
            <a:lstStyle/>
            <a:p>
              <a:endParaRPr lang="en-US"/>
            </a:p>
          </p:txBody>
        </p:sp>
        <p:sp>
          <p:nvSpPr>
            <p:cNvPr id="5956" name="Freeform 1860"/>
            <p:cNvSpPr>
              <a:spLocks/>
            </p:cNvSpPr>
            <p:nvPr/>
          </p:nvSpPr>
          <p:spPr bwMode="auto">
            <a:xfrm>
              <a:off x="1483" y="3308"/>
              <a:ext cx="35" cy="35"/>
            </a:xfrm>
            <a:custGeom>
              <a:avLst/>
              <a:gdLst/>
              <a:ahLst/>
              <a:cxnLst>
                <a:cxn ang="0">
                  <a:pos x="10" y="0"/>
                </a:cxn>
                <a:cxn ang="0">
                  <a:pos x="5" y="5"/>
                </a:cxn>
                <a:cxn ang="0">
                  <a:pos x="0" y="12"/>
                </a:cxn>
                <a:cxn ang="0">
                  <a:pos x="4" y="20"/>
                </a:cxn>
                <a:cxn ang="0">
                  <a:pos x="5" y="24"/>
                </a:cxn>
                <a:cxn ang="0">
                  <a:pos x="9" y="22"/>
                </a:cxn>
                <a:cxn ang="0">
                  <a:pos x="14" y="20"/>
                </a:cxn>
                <a:cxn ang="0">
                  <a:pos x="10" y="30"/>
                </a:cxn>
                <a:cxn ang="0">
                  <a:pos x="9" y="35"/>
                </a:cxn>
                <a:cxn ang="0">
                  <a:pos x="17" y="35"/>
                </a:cxn>
                <a:cxn ang="0">
                  <a:pos x="30" y="30"/>
                </a:cxn>
                <a:cxn ang="0">
                  <a:pos x="34" y="22"/>
                </a:cxn>
                <a:cxn ang="0">
                  <a:pos x="35" y="20"/>
                </a:cxn>
                <a:cxn ang="0">
                  <a:pos x="29" y="12"/>
                </a:cxn>
                <a:cxn ang="0">
                  <a:pos x="14" y="12"/>
                </a:cxn>
                <a:cxn ang="0">
                  <a:pos x="10" y="0"/>
                </a:cxn>
              </a:cxnLst>
              <a:rect l="0" t="0" r="r" b="b"/>
              <a:pathLst>
                <a:path w="35" h="35">
                  <a:moveTo>
                    <a:pt x="10" y="0"/>
                  </a:moveTo>
                  <a:lnTo>
                    <a:pt x="5" y="5"/>
                  </a:lnTo>
                  <a:lnTo>
                    <a:pt x="0" y="12"/>
                  </a:lnTo>
                  <a:lnTo>
                    <a:pt x="4" y="20"/>
                  </a:lnTo>
                  <a:lnTo>
                    <a:pt x="5" y="24"/>
                  </a:lnTo>
                  <a:lnTo>
                    <a:pt x="9" y="22"/>
                  </a:lnTo>
                  <a:lnTo>
                    <a:pt x="14" y="20"/>
                  </a:lnTo>
                  <a:lnTo>
                    <a:pt x="10" y="30"/>
                  </a:lnTo>
                  <a:lnTo>
                    <a:pt x="9" y="35"/>
                  </a:lnTo>
                  <a:lnTo>
                    <a:pt x="17" y="35"/>
                  </a:lnTo>
                  <a:lnTo>
                    <a:pt x="30" y="30"/>
                  </a:lnTo>
                  <a:lnTo>
                    <a:pt x="34" y="22"/>
                  </a:lnTo>
                  <a:lnTo>
                    <a:pt x="35" y="20"/>
                  </a:lnTo>
                  <a:lnTo>
                    <a:pt x="29" y="12"/>
                  </a:lnTo>
                  <a:lnTo>
                    <a:pt x="14" y="12"/>
                  </a:lnTo>
                  <a:lnTo>
                    <a:pt x="10" y="0"/>
                  </a:lnTo>
                  <a:close/>
                </a:path>
              </a:pathLst>
            </a:custGeom>
            <a:solidFill>
              <a:srgbClr val="1F1A17"/>
            </a:solidFill>
            <a:ln w="9525">
              <a:noFill/>
              <a:round/>
              <a:headEnd/>
              <a:tailEnd/>
            </a:ln>
          </p:spPr>
          <p:txBody>
            <a:bodyPr/>
            <a:lstStyle/>
            <a:p>
              <a:endParaRPr lang="en-US"/>
            </a:p>
          </p:txBody>
        </p:sp>
        <p:sp>
          <p:nvSpPr>
            <p:cNvPr id="5957" name="Freeform 1861"/>
            <p:cNvSpPr>
              <a:spLocks/>
            </p:cNvSpPr>
            <p:nvPr/>
          </p:nvSpPr>
          <p:spPr bwMode="auto">
            <a:xfrm>
              <a:off x="1433" y="3283"/>
              <a:ext cx="29" cy="29"/>
            </a:xfrm>
            <a:custGeom>
              <a:avLst/>
              <a:gdLst/>
              <a:ahLst/>
              <a:cxnLst>
                <a:cxn ang="0">
                  <a:pos x="15" y="0"/>
                </a:cxn>
                <a:cxn ang="0">
                  <a:pos x="14" y="7"/>
                </a:cxn>
                <a:cxn ang="0">
                  <a:pos x="7" y="14"/>
                </a:cxn>
                <a:cxn ang="0">
                  <a:pos x="2" y="17"/>
                </a:cxn>
                <a:cxn ang="0">
                  <a:pos x="0" y="17"/>
                </a:cxn>
                <a:cxn ang="0">
                  <a:pos x="5" y="22"/>
                </a:cxn>
                <a:cxn ang="0">
                  <a:pos x="15" y="29"/>
                </a:cxn>
                <a:cxn ang="0">
                  <a:pos x="20" y="27"/>
                </a:cxn>
                <a:cxn ang="0">
                  <a:pos x="22" y="25"/>
                </a:cxn>
                <a:cxn ang="0">
                  <a:pos x="15" y="15"/>
                </a:cxn>
                <a:cxn ang="0">
                  <a:pos x="29" y="10"/>
                </a:cxn>
                <a:cxn ang="0">
                  <a:pos x="15" y="0"/>
                </a:cxn>
              </a:cxnLst>
              <a:rect l="0" t="0" r="r" b="b"/>
              <a:pathLst>
                <a:path w="29" h="29">
                  <a:moveTo>
                    <a:pt x="15" y="0"/>
                  </a:moveTo>
                  <a:lnTo>
                    <a:pt x="14" y="7"/>
                  </a:lnTo>
                  <a:lnTo>
                    <a:pt x="7" y="14"/>
                  </a:lnTo>
                  <a:lnTo>
                    <a:pt x="2" y="17"/>
                  </a:lnTo>
                  <a:lnTo>
                    <a:pt x="0" y="17"/>
                  </a:lnTo>
                  <a:lnTo>
                    <a:pt x="5" y="22"/>
                  </a:lnTo>
                  <a:lnTo>
                    <a:pt x="15" y="29"/>
                  </a:lnTo>
                  <a:lnTo>
                    <a:pt x="20" y="27"/>
                  </a:lnTo>
                  <a:lnTo>
                    <a:pt x="22" y="25"/>
                  </a:lnTo>
                  <a:lnTo>
                    <a:pt x="15" y="15"/>
                  </a:lnTo>
                  <a:lnTo>
                    <a:pt x="29" y="10"/>
                  </a:lnTo>
                  <a:lnTo>
                    <a:pt x="15" y="0"/>
                  </a:lnTo>
                  <a:close/>
                </a:path>
              </a:pathLst>
            </a:custGeom>
            <a:solidFill>
              <a:srgbClr val="1F1A17"/>
            </a:solidFill>
            <a:ln w="9525">
              <a:noFill/>
              <a:round/>
              <a:headEnd/>
              <a:tailEnd/>
            </a:ln>
          </p:spPr>
          <p:txBody>
            <a:bodyPr/>
            <a:lstStyle/>
            <a:p>
              <a:endParaRPr lang="en-US"/>
            </a:p>
          </p:txBody>
        </p:sp>
        <p:sp>
          <p:nvSpPr>
            <p:cNvPr id="5958" name="Freeform 1862"/>
            <p:cNvSpPr>
              <a:spLocks/>
            </p:cNvSpPr>
            <p:nvPr/>
          </p:nvSpPr>
          <p:spPr bwMode="auto">
            <a:xfrm>
              <a:off x="1483" y="3094"/>
              <a:ext cx="24" cy="12"/>
            </a:xfrm>
            <a:custGeom>
              <a:avLst/>
              <a:gdLst/>
              <a:ahLst/>
              <a:cxnLst>
                <a:cxn ang="0">
                  <a:pos x="0" y="9"/>
                </a:cxn>
                <a:cxn ang="0">
                  <a:pos x="2" y="4"/>
                </a:cxn>
                <a:cxn ang="0">
                  <a:pos x="7" y="0"/>
                </a:cxn>
                <a:cxn ang="0">
                  <a:pos x="15" y="0"/>
                </a:cxn>
                <a:cxn ang="0">
                  <a:pos x="20" y="2"/>
                </a:cxn>
                <a:cxn ang="0">
                  <a:pos x="24" y="9"/>
                </a:cxn>
                <a:cxn ang="0">
                  <a:pos x="12" y="12"/>
                </a:cxn>
                <a:cxn ang="0">
                  <a:pos x="0" y="9"/>
                </a:cxn>
              </a:cxnLst>
              <a:rect l="0" t="0" r="r" b="b"/>
              <a:pathLst>
                <a:path w="24" h="12">
                  <a:moveTo>
                    <a:pt x="0" y="9"/>
                  </a:moveTo>
                  <a:lnTo>
                    <a:pt x="2" y="4"/>
                  </a:lnTo>
                  <a:lnTo>
                    <a:pt x="7" y="0"/>
                  </a:lnTo>
                  <a:lnTo>
                    <a:pt x="15" y="0"/>
                  </a:lnTo>
                  <a:lnTo>
                    <a:pt x="20" y="2"/>
                  </a:lnTo>
                  <a:lnTo>
                    <a:pt x="24" y="9"/>
                  </a:lnTo>
                  <a:lnTo>
                    <a:pt x="12" y="12"/>
                  </a:lnTo>
                  <a:lnTo>
                    <a:pt x="0" y="9"/>
                  </a:lnTo>
                  <a:close/>
                </a:path>
              </a:pathLst>
            </a:custGeom>
            <a:solidFill>
              <a:srgbClr val="1F1A17"/>
            </a:solidFill>
            <a:ln w="9525">
              <a:noFill/>
              <a:round/>
              <a:headEnd/>
              <a:tailEnd/>
            </a:ln>
          </p:spPr>
          <p:txBody>
            <a:bodyPr/>
            <a:lstStyle/>
            <a:p>
              <a:endParaRPr lang="en-US"/>
            </a:p>
          </p:txBody>
        </p:sp>
        <p:sp>
          <p:nvSpPr>
            <p:cNvPr id="5959" name="Freeform 1863"/>
            <p:cNvSpPr>
              <a:spLocks/>
            </p:cNvSpPr>
            <p:nvPr/>
          </p:nvSpPr>
          <p:spPr bwMode="auto">
            <a:xfrm>
              <a:off x="1433" y="3032"/>
              <a:ext cx="25" cy="15"/>
            </a:xfrm>
            <a:custGeom>
              <a:avLst/>
              <a:gdLst/>
              <a:ahLst/>
              <a:cxnLst>
                <a:cxn ang="0">
                  <a:pos x="7" y="2"/>
                </a:cxn>
                <a:cxn ang="0">
                  <a:pos x="9" y="0"/>
                </a:cxn>
                <a:cxn ang="0">
                  <a:pos x="14" y="0"/>
                </a:cxn>
                <a:cxn ang="0">
                  <a:pos x="22" y="5"/>
                </a:cxn>
                <a:cxn ang="0">
                  <a:pos x="25" y="7"/>
                </a:cxn>
                <a:cxn ang="0">
                  <a:pos x="19" y="15"/>
                </a:cxn>
                <a:cxn ang="0">
                  <a:pos x="9" y="10"/>
                </a:cxn>
                <a:cxn ang="0">
                  <a:pos x="0" y="7"/>
                </a:cxn>
                <a:cxn ang="0">
                  <a:pos x="7" y="2"/>
                </a:cxn>
              </a:cxnLst>
              <a:rect l="0" t="0" r="r" b="b"/>
              <a:pathLst>
                <a:path w="25" h="15">
                  <a:moveTo>
                    <a:pt x="7" y="2"/>
                  </a:moveTo>
                  <a:lnTo>
                    <a:pt x="9" y="0"/>
                  </a:lnTo>
                  <a:lnTo>
                    <a:pt x="14" y="0"/>
                  </a:lnTo>
                  <a:lnTo>
                    <a:pt x="22" y="5"/>
                  </a:lnTo>
                  <a:lnTo>
                    <a:pt x="25" y="7"/>
                  </a:lnTo>
                  <a:lnTo>
                    <a:pt x="19" y="15"/>
                  </a:lnTo>
                  <a:lnTo>
                    <a:pt x="9" y="10"/>
                  </a:lnTo>
                  <a:lnTo>
                    <a:pt x="0" y="7"/>
                  </a:lnTo>
                  <a:lnTo>
                    <a:pt x="7" y="2"/>
                  </a:lnTo>
                  <a:close/>
                </a:path>
              </a:pathLst>
            </a:custGeom>
            <a:solidFill>
              <a:srgbClr val="1F1A17"/>
            </a:solidFill>
            <a:ln w="9525">
              <a:noFill/>
              <a:round/>
              <a:headEnd/>
              <a:tailEnd/>
            </a:ln>
          </p:spPr>
          <p:txBody>
            <a:bodyPr/>
            <a:lstStyle/>
            <a:p>
              <a:endParaRPr lang="en-US"/>
            </a:p>
          </p:txBody>
        </p:sp>
        <p:sp>
          <p:nvSpPr>
            <p:cNvPr id="5960" name="Freeform 1864"/>
            <p:cNvSpPr>
              <a:spLocks/>
            </p:cNvSpPr>
            <p:nvPr/>
          </p:nvSpPr>
          <p:spPr bwMode="auto">
            <a:xfrm>
              <a:off x="1483" y="3181"/>
              <a:ext cx="29" cy="34"/>
            </a:xfrm>
            <a:custGeom>
              <a:avLst/>
              <a:gdLst/>
              <a:ahLst/>
              <a:cxnLst>
                <a:cxn ang="0">
                  <a:pos x="0" y="24"/>
                </a:cxn>
                <a:cxn ang="0">
                  <a:pos x="2" y="17"/>
                </a:cxn>
                <a:cxn ang="0">
                  <a:pos x="5" y="9"/>
                </a:cxn>
                <a:cxn ang="0">
                  <a:pos x="9" y="7"/>
                </a:cxn>
                <a:cxn ang="0">
                  <a:pos x="12" y="7"/>
                </a:cxn>
                <a:cxn ang="0">
                  <a:pos x="12" y="4"/>
                </a:cxn>
                <a:cxn ang="0">
                  <a:pos x="15" y="0"/>
                </a:cxn>
                <a:cxn ang="0">
                  <a:pos x="17" y="7"/>
                </a:cxn>
                <a:cxn ang="0">
                  <a:pos x="19" y="12"/>
                </a:cxn>
                <a:cxn ang="0">
                  <a:pos x="22" y="12"/>
                </a:cxn>
                <a:cxn ang="0">
                  <a:pos x="25" y="14"/>
                </a:cxn>
                <a:cxn ang="0">
                  <a:pos x="27" y="19"/>
                </a:cxn>
                <a:cxn ang="0">
                  <a:pos x="29" y="22"/>
                </a:cxn>
                <a:cxn ang="0">
                  <a:pos x="24" y="20"/>
                </a:cxn>
                <a:cxn ang="0">
                  <a:pos x="17" y="22"/>
                </a:cxn>
                <a:cxn ang="0">
                  <a:pos x="14" y="29"/>
                </a:cxn>
                <a:cxn ang="0">
                  <a:pos x="14" y="34"/>
                </a:cxn>
                <a:cxn ang="0">
                  <a:pos x="10" y="32"/>
                </a:cxn>
                <a:cxn ang="0">
                  <a:pos x="5" y="29"/>
                </a:cxn>
                <a:cxn ang="0">
                  <a:pos x="2" y="25"/>
                </a:cxn>
                <a:cxn ang="0">
                  <a:pos x="0" y="24"/>
                </a:cxn>
              </a:cxnLst>
              <a:rect l="0" t="0" r="r" b="b"/>
              <a:pathLst>
                <a:path w="29" h="34">
                  <a:moveTo>
                    <a:pt x="0" y="24"/>
                  </a:moveTo>
                  <a:lnTo>
                    <a:pt x="2" y="17"/>
                  </a:lnTo>
                  <a:lnTo>
                    <a:pt x="5" y="9"/>
                  </a:lnTo>
                  <a:lnTo>
                    <a:pt x="9" y="7"/>
                  </a:lnTo>
                  <a:lnTo>
                    <a:pt x="12" y="7"/>
                  </a:lnTo>
                  <a:lnTo>
                    <a:pt x="12" y="4"/>
                  </a:lnTo>
                  <a:lnTo>
                    <a:pt x="15" y="0"/>
                  </a:lnTo>
                  <a:lnTo>
                    <a:pt x="17" y="7"/>
                  </a:lnTo>
                  <a:lnTo>
                    <a:pt x="19" y="12"/>
                  </a:lnTo>
                  <a:lnTo>
                    <a:pt x="22" y="12"/>
                  </a:lnTo>
                  <a:lnTo>
                    <a:pt x="25" y="14"/>
                  </a:lnTo>
                  <a:lnTo>
                    <a:pt x="27" y="19"/>
                  </a:lnTo>
                  <a:lnTo>
                    <a:pt x="29" y="22"/>
                  </a:lnTo>
                  <a:lnTo>
                    <a:pt x="24" y="20"/>
                  </a:lnTo>
                  <a:lnTo>
                    <a:pt x="17" y="22"/>
                  </a:lnTo>
                  <a:lnTo>
                    <a:pt x="14" y="29"/>
                  </a:lnTo>
                  <a:lnTo>
                    <a:pt x="14" y="34"/>
                  </a:lnTo>
                  <a:lnTo>
                    <a:pt x="10" y="32"/>
                  </a:lnTo>
                  <a:lnTo>
                    <a:pt x="5" y="29"/>
                  </a:lnTo>
                  <a:lnTo>
                    <a:pt x="2" y="25"/>
                  </a:lnTo>
                  <a:lnTo>
                    <a:pt x="0" y="24"/>
                  </a:lnTo>
                  <a:close/>
                </a:path>
              </a:pathLst>
            </a:custGeom>
            <a:solidFill>
              <a:srgbClr val="1F1A17"/>
            </a:solidFill>
            <a:ln w="9525">
              <a:noFill/>
              <a:round/>
              <a:headEnd/>
              <a:tailEnd/>
            </a:ln>
          </p:spPr>
          <p:txBody>
            <a:bodyPr/>
            <a:lstStyle/>
            <a:p>
              <a:endParaRPr lang="en-US"/>
            </a:p>
          </p:txBody>
        </p:sp>
        <p:sp>
          <p:nvSpPr>
            <p:cNvPr id="5961" name="Freeform 1865"/>
            <p:cNvSpPr>
              <a:spLocks/>
            </p:cNvSpPr>
            <p:nvPr/>
          </p:nvSpPr>
          <p:spPr bwMode="auto">
            <a:xfrm>
              <a:off x="1423" y="2922"/>
              <a:ext cx="39" cy="32"/>
            </a:xfrm>
            <a:custGeom>
              <a:avLst/>
              <a:gdLst/>
              <a:ahLst/>
              <a:cxnLst>
                <a:cxn ang="0">
                  <a:pos x="0" y="2"/>
                </a:cxn>
                <a:cxn ang="0">
                  <a:pos x="2" y="5"/>
                </a:cxn>
                <a:cxn ang="0">
                  <a:pos x="5" y="12"/>
                </a:cxn>
                <a:cxn ang="0">
                  <a:pos x="10" y="15"/>
                </a:cxn>
                <a:cxn ang="0">
                  <a:pos x="14" y="15"/>
                </a:cxn>
                <a:cxn ang="0">
                  <a:pos x="17" y="20"/>
                </a:cxn>
                <a:cxn ang="0">
                  <a:pos x="14" y="23"/>
                </a:cxn>
                <a:cxn ang="0">
                  <a:pos x="20" y="25"/>
                </a:cxn>
                <a:cxn ang="0">
                  <a:pos x="20" y="32"/>
                </a:cxn>
                <a:cxn ang="0">
                  <a:pos x="24" y="32"/>
                </a:cxn>
                <a:cxn ang="0">
                  <a:pos x="29" y="28"/>
                </a:cxn>
                <a:cxn ang="0">
                  <a:pos x="29" y="25"/>
                </a:cxn>
                <a:cxn ang="0">
                  <a:pos x="25" y="23"/>
                </a:cxn>
                <a:cxn ang="0">
                  <a:pos x="22" y="22"/>
                </a:cxn>
                <a:cxn ang="0">
                  <a:pos x="24" y="20"/>
                </a:cxn>
                <a:cxn ang="0">
                  <a:pos x="27" y="17"/>
                </a:cxn>
                <a:cxn ang="0">
                  <a:pos x="34" y="18"/>
                </a:cxn>
                <a:cxn ang="0">
                  <a:pos x="39" y="20"/>
                </a:cxn>
                <a:cxn ang="0">
                  <a:pos x="37" y="17"/>
                </a:cxn>
                <a:cxn ang="0">
                  <a:pos x="34" y="13"/>
                </a:cxn>
                <a:cxn ang="0">
                  <a:pos x="25" y="13"/>
                </a:cxn>
                <a:cxn ang="0">
                  <a:pos x="17" y="15"/>
                </a:cxn>
                <a:cxn ang="0">
                  <a:pos x="14" y="8"/>
                </a:cxn>
                <a:cxn ang="0">
                  <a:pos x="12" y="2"/>
                </a:cxn>
                <a:cxn ang="0">
                  <a:pos x="9" y="0"/>
                </a:cxn>
                <a:cxn ang="0">
                  <a:pos x="7" y="2"/>
                </a:cxn>
                <a:cxn ang="0">
                  <a:pos x="9" y="5"/>
                </a:cxn>
                <a:cxn ang="0">
                  <a:pos x="10" y="8"/>
                </a:cxn>
                <a:cxn ang="0">
                  <a:pos x="0" y="2"/>
                </a:cxn>
              </a:cxnLst>
              <a:rect l="0" t="0" r="r" b="b"/>
              <a:pathLst>
                <a:path w="39" h="32">
                  <a:moveTo>
                    <a:pt x="0" y="2"/>
                  </a:moveTo>
                  <a:lnTo>
                    <a:pt x="2" y="5"/>
                  </a:lnTo>
                  <a:lnTo>
                    <a:pt x="5" y="12"/>
                  </a:lnTo>
                  <a:lnTo>
                    <a:pt x="10" y="15"/>
                  </a:lnTo>
                  <a:lnTo>
                    <a:pt x="14" y="15"/>
                  </a:lnTo>
                  <a:lnTo>
                    <a:pt x="17" y="20"/>
                  </a:lnTo>
                  <a:lnTo>
                    <a:pt x="14" y="23"/>
                  </a:lnTo>
                  <a:lnTo>
                    <a:pt x="20" y="25"/>
                  </a:lnTo>
                  <a:lnTo>
                    <a:pt x="20" y="32"/>
                  </a:lnTo>
                  <a:lnTo>
                    <a:pt x="24" y="32"/>
                  </a:lnTo>
                  <a:lnTo>
                    <a:pt x="29" y="28"/>
                  </a:lnTo>
                  <a:lnTo>
                    <a:pt x="29" y="25"/>
                  </a:lnTo>
                  <a:lnTo>
                    <a:pt x="25" y="23"/>
                  </a:lnTo>
                  <a:lnTo>
                    <a:pt x="22" y="22"/>
                  </a:lnTo>
                  <a:lnTo>
                    <a:pt x="24" y="20"/>
                  </a:lnTo>
                  <a:lnTo>
                    <a:pt x="27" y="17"/>
                  </a:lnTo>
                  <a:lnTo>
                    <a:pt x="34" y="18"/>
                  </a:lnTo>
                  <a:lnTo>
                    <a:pt x="39" y="20"/>
                  </a:lnTo>
                  <a:lnTo>
                    <a:pt x="37" y="17"/>
                  </a:lnTo>
                  <a:lnTo>
                    <a:pt x="34" y="13"/>
                  </a:lnTo>
                  <a:lnTo>
                    <a:pt x="25" y="13"/>
                  </a:lnTo>
                  <a:lnTo>
                    <a:pt x="17" y="15"/>
                  </a:lnTo>
                  <a:lnTo>
                    <a:pt x="14" y="8"/>
                  </a:lnTo>
                  <a:lnTo>
                    <a:pt x="12" y="2"/>
                  </a:lnTo>
                  <a:lnTo>
                    <a:pt x="9" y="0"/>
                  </a:lnTo>
                  <a:lnTo>
                    <a:pt x="7" y="2"/>
                  </a:lnTo>
                  <a:lnTo>
                    <a:pt x="9" y="5"/>
                  </a:lnTo>
                  <a:lnTo>
                    <a:pt x="10" y="8"/>
                  </a:lnTo>
                  <a:lnTo>
                    <a:pt x="0" y="2"/>
                  </a:lnTo>
                  <a:close/>
                </a:path>
              </a:pathLst>
            </a:custGeom>
            <a:solidFill>
              <a:srgbClr val="1F1A17"/>
            </a:solidFill>
            <a:ln w="9525">
              <a:noFill/>
              <a:round/>
              <a:headEnd/>
              <a:tailEnd/>
            </a:ln>
          </p:spPr>
          <p:txBody>
            <a:bodyPr/>
            <a:lstStyle/>
            <a:p>
              <a:endParaRPr lang="en-US"/>
            </a:p>
          </p:txBody>
        </p:sp>
        <p:sp>
          <p:nvSpPr>
            <p:cNvPr id="5962" name="Freeform 1866"/>
            <p:cNvSpPr>
              <a:spLocks/>
            </p:cNvSpPr>
            <p:nvPr/>
          </p:nvSpPr>
          <p:spPr bwMode="auto">
            <a:xfrm>
              <a:off x="1452" y="2957"/>
              <a:ext cx="36" cy="22"/>
            </a:xfrm>
            <a:custGeom>
              <a:avLst/>
              <a:gdLst/>
              <a:ahLst/>
              <a:cxnLst>
                <a:cxn ang="0">
                  <a:pos x="0" y="3"/>
                </a:cxn>
                <a:cxn ang="0">
                  <a:pos x="3" y="5"/>
                </a:cxn>
                <a:cxn ang="0">
                  <a:pos x="6" y="8"/>
                </a:cxn>
                <a:cxn ang="0">
                  <a:pos x="10" y="15"/>
                </a:cxn>
                <a:cxn ang="0">
                  <a:pos x="13" y="17"/>
                </a:cxn>
                <a:cxn ang="0">
                  <a:pos x="18" y="17"/>
                </a:cxn>
                <a:cxn ang="0">
                  <a:pos x="21" y="12"/>
                </a:cxn>
                <a:cxn ang="0">
                  <a:pos x="21" y="7"/>
                </a:cxn>
                <a:cxn ang="0">
                  <a:pos x="20" y="2"/>
                </a:cxn>
                <a:cxn ang="0">
                  <a:pos x="23" y="0"/>
                </a:cxn>
                <a:cxn ang="0">
                  <a:pos x="28" y="0"/>
                </a:cxn>
                <a:cxn ang="0">
                  <a:pos x="33" y="5"/>
                </a:cxn>
                <a:cxn ang="0">
                  <a:pos x="36" y="8"/>
                </a:cxn>
                <a:cxn ang="0">
                  <a:pos x="25" y="5"/>
                </a:cxn>
                <a:cxn ang="0">
                  <a:pos x="26" y="8"/>
                </a:cxn>
                <a:cxn ang="0">
                  <a:pos x="26" y="15"/>
                </a:cxn>
                <a:cxn ang="0">
                  <a:pos x="23" y="18"/>
                </a:cxn>
                <a:cxn ang="0">
                  <a:pos x="21" y="20"/>
                </a:cxn>
                <a:cxn ang="0">
                  <a:pos x="18" y="22"/>
                </a:cxn>
                <a:cxn ang="0">
                  <a:pos x="15" y="22"/>
                </a:cxn>
                <a:cxn ang="0">
                  <a:pos x="8" y="17"/>
                </a:cxn>
                <a:cxn ang="0">
                  <a:pos x="5" y="13"/>
                </a:cxn>
                <a:cxn ang="0">
                  <a:pos x="0" y="3"/>
                </a:cxn>
              </a:cxnLst>
              <a:rect l="0" t="0" r="r" b="b"/>
              <a:pathLst>
                <a:path w="36" h="22">
                  <a:moveTo>
                    <a:pt x="0" y="3"/>
                  </a:moveTo>
                  <a:lnTo>
                    <a:pt x="3" y="5"/>
                  </a:lnTo>
                  <a:lnTo>
                    <a:pt x="6" y="8"/>
                  </a:lnTo>
                  <a:lnTo>
                    <a:pt x="10" y="15"/>
                  </a:lnTo>
                  <a:lnTo>
                    <a:pt x="13" y="17"/>
                  </a:lnTo>
                  <a:lnTo>
                    <a:pt x="18" y="17"/>
                  </a:lnTo>
                  <a:lnTo>
                    <a:pt x="21" y="12"/>
                  </a:lnTo>
                  <a:lnTo>
                    <a:pt x="21" y="7"/>
                  </a:lnTo>
                  <a:lnTo>
                    <a:pt x="20" y="2"/>
                  </a:lnTo>
                  <a:lnTo>
                    <a:pt x="23" y="0"/>
                  </a:lnTo>
                  <a:lnTo>
                    <a:pt x="28" y="0"/>
                  </a:lnTo>
                  <a:lnTo>
                    <a:pt x="33" y="5"/>
                  </a:lnTo>
                  <a:lnTo>
                    <a:pt x="36" y="8"/>
                  </a:lnTo>
                  <a:lnTo>
                    <a:pt x="25" y="5"/>
                  </a:lnTo>
                  <a:lnTo>
                    <a:pt x="26" y="8"/>
                  </a:lnTo>
                  <a:lnTo>
                    <a:pt x="26" y="15"/>
                  </a:lnTo>
                  <a:lnTo>
                    <a:pt x="23" y="18"/>
                  </a:lnTo>
                  <a:lnTo>
                    <a:pt x="21" y="20"/>
                  </a:lnTo>
                  <a:lnTo>
                    <a:pt x="18" y="22"/>
                  </a:lnTo>
                  <a:lnTo>
                    <a:pt x="15" y="22"/>
                  </a:lnTo>
                  <a:lnTo>
                    <a:pt x="8" y="17"/>
                  </a:lnTo>
                  <a:lnTo>
                    <a:pt x="5" y="13"/>
                  </a:lnTo>
                  <a:lnTo>
                    <a:pt x="0" y="3"/>
                  </a:lnTo>
                  <a:close/>
                </a:path>
              </a:pathLst>
            </a:custGeom>
            <a:solidFill>
              <a:srgbClr val="1F1A17"/>
            </a:solidFill>
            <a:ln w="9525">
              <a:noFill/>
              <a:round/>
              <a:headEnd/>
              <a:tailEnd/>
            </a:ln>
          </p:spPr>
          <p:txBody>
            <a:bodyPr/>
            <a:lstStyle/>
            <a:p>
              <a:endParaRPr lang="en-US"/>
            </a:p>
          </p:txBody>
        </p:sp>
        <p:sp>
          <p:nvSpPr>
            <p:cNvPr id="5963" name="Freeform 1867"/>
            <p:cNvSpPr>
              <a:spLocks/>
            </p:cNvSpPr>
            <p:nvPr/>
          </p:nvSpPr>
          <p:spPr bwMode="auto">
            <a:xfrm>
              <a:off x="1493" y="2868"/>
              <a:ext cx="29" cy="46"/>
            </a:xfrm>
            <a:custGeom>
              <a:avLst/>
              <a:gdLst/>
              <a:ahLst/>
              <a:cxnLst>
                <a:cxn ang="0">
                  <a:pos x="12" y="14"/>
                </a:cxn>
                <a:cxn ang="0">
                  <a:pos x="12" y="19"/>
                </a:cxn>
                <a:cxn ang="0">
                  <a:pos x="10" y="26"/>
                </a:cxn>
                <a:cxn ang="0">
                  <a:pos x="4" y="24"/>
                </a:cxn>
                <a:cxn ang="0">
                  <a:pos x="0" y="21"/>
                </a:cxn>
                <a:cxn ang="0">
                  <a:pos x="2" y="26"/>
                </a:cxn>
                <a:cxn ang="0">
                  <a:pos x="4" y="32"/>
                </a:cxn>
                <a:cxn ang="0">
                  <a:pos x="2" y="37"/>
                </a:cxn>
                <a:cxn ang="0">
                  <a:pos x="0" y="41"/>
                </a:cxn>
                <a:cxn ang="0">
                  <a:pos x="2" y="42"/>
                </a:cxn>
                <a:cxn ang="0">
                  <a:pos x="2" y="44"/>
                </a:cxn>
                <a:cxn ang="0">
                  <a:pos x="5" y="46"/>
                </a:cxn>
                <a:cxn ang="0">
                  <a:pos x="7" y="44"/>
                </a:cxn>
                <a:cxn ang="0">
                  <a:pos x="10" y="34"/>
                </a:cxn>
                <a:cxn ang="0">
                  <a:pos x="14" y="26"/>
                </a:cxn>
                <a:cxn ang="0">
                  <a:pos x="17" y="22"/>
                </a:cxn>
                <a:cxn ang="0">
                  <a:pos x="22" y="17"/>
                </a:cxn>
                <a:cxn ang="0">
                  <a:pos x="25" y="7"/>
                </a:cxn>
                <a:cxn ang="0">
                  <a:pos x="29" y="0"/>
                </a:cxn>
                <a:cxn ang="0">
                  <a:pos x="20" y="14"/>
                </a:cxn>
                <a:cxn ang="0">
                  <a:pos x="19" y="9"/>
                </a:cxn>
                <a:cxn ang="0">
                  <a:pos x="14" y="21"/>
                </a:cxn>
                <a:cxn ang="0">
                  <a:pos x="12" y="14"/>
                </a:cxn>
              </a:cxnLst>
              <a:rect l="0" t="0" r="r" b="b"/>
              <a:pathLst>
                <a:path w="29" h="46">
                  <a:moveTo>
                    <a:pt x="12" y="14"/>
                  </a:moveTo>
                  <a:lnTo>
                    <a:pt x="12" y="19"/>
                  </a:lnTo>
                  <a:lnTo>
                    <a:pt x="10" y="26"/>
                  </a:lnTo>
                  <a:lnTo>
                    <a:pt x="4" y="24"/>
                  </a:lnTo>
                  <a:lnTo>
                    <a:pt x="0" y="21"/>
                  </a:lnTo>
                  <a:lnTo>
                    <a:pt x="2" y="26"/>
                  </a:lnTo>
                  <a:lnTo>
                    <a:pt x="4" y="32"/>
                  </a:lnTo>
                  <a:lnTo>
                    <a:pt x="2" y="37"/>
                  </a:lnTo>
                  <a:lnTo>
                    <a:pt x="0" y="41"/>
                  </a:lnTo>
                  <a:lnTo>
                    <a:pt x="2" y="42"/>
                  </a:lnTo>
                  <a:lnTo>
                    <a:pt x="2" y="44"/>
                  </a:lnTo>
                  <a:lnTo>
                    <a:pt x="5" y="46"/>
                  </a:lnTo>
                  <a:lnTo>
                    <a:pt x="7" y="44"/>
                  </a:lnTo>
                  <a:lnTo>
                    <a:pt x="10" y="34"/>
                  </a:lnTo>
                  <a:lnTo>
                    <a:pt x="14" y="26"/>
                  </a:lnTo>
                  <a:lnTo>
                    <a:pt x="17" y="22"/>
                  </a:lnTo>
                  <a:lnTo>
                    <a:pt x="22" y="17"/>
                  </a:lnTo>
                  <a:lnTo>
                    <a:pt x="25" y="7"/>
                  </a:lnTo>
                  <a:lnTo>
                    <a:pt x="29" y="0"/>
                  </a:lnTo>
                  <a:lnTo>
                    <a:pt x="20" y="14"/>
                  </a:lnTo>
                  <a:lnTo>
                    <a:pt x="19" y="9"/>
                  </a:lnTo>
                  <a:lnTo>
                    <a:pt x="14" y="21"/>
                  </a:lnTo>
                  <a:lnTo>
                    <a:pt x="12" y="14"/>
                  </a:lnTo>
                  <a:close/>
                </a:path>
              </a:pathLst>
            </a:custGeom>
            <a:solidFill>
              <a:srgbClr val="1F1A17"/>
            </a:solidFill>
            <a:ln w="9525">
              <a:noFill/>
              <a:round/>
              <a:headEnd/>
              <a:tailEnd/>
            </a:ln>
          </p:spPr>
          <p:txBody>
            <a:bodyPr/>
            <a:lstStyle/>
            <a:p>
              <a:endParaRPr lang="en-US"/>
            </a:p>
          </p:txBody>
        </p:sp>
        <p:sp>
          <p:nvSpPr>
            <p:cNvPr id="5964" name="Freeform 1868"/>
            <p:cNvSpPr>
              <a:spLocks/>
            </p:cNvSpPr>
            <p:nvPr/>
          </p:nvSpPr>
          <p:spPr bwMode="auto">
            <a:xfrm>
              <a:off x="1472" y="2917"/>
              <a:ext cx="6" cy="35"/>
            </a:xfrm>
            <a:custGeom>
              <a:avLst/>
              <a:gdLst/>
              <a:ahLst/>
              <a:cxnLst>
                <a:cxn ang="0">
                  <a:pos x="1" y="0"/>
                </a:cxn>
                <a:cxn ang="0">
                  <a:pos x="1" y="5"/>
                </a:cxn>
                <a:cxn ang="0">
                  <a:pos x="0" y="12"/>
                </a:cxn>
                <a:cxn ang="0">
                  <a:pos x="1" y="18"/>
                </a:cxn>
                <a:cxn ang="0">
                  <a:pos x="3" y="25"/>
                </a:cxn>
                <a:cxn ang="0">
                  <a:pos x="6" y="35"/>
                </a:cxn>
                <a:cxn ang="0">
                  <a:pos x="6" y="32"/>
                </a:cxn>
                <a:cxn ang="0">
                  <a:pos x="3" y="22"/>
                </a:cxn>
                <a:cxn ang="0">
                  <a:pos x="5" y="18"/>
                </a:cxn>
                <a:cxn ang="0">
                  <a:pos x="5" y="10"/>
                </a:cxn>
                <a:cxn ang="0">
                  <a:pos x="3" y="3"/>
                </a:cxn>
                <a:cxn ang="0">
                  <a:pos x="1" y="0"/>
                </a:cxn>
              </a:cxnLst>
              <a:rect l="0" t="0" r="r" b="b"/>
              <a:pathLst>
                <a:path w="6" h="35">
                  <a:moveTo>
                    <a:pt x="1" y="0"/>
                  </a:moveTo>
                  <a:lnTo>
                    <a:pt x="1" y="5"/>
                  </a:lnTo>
                  <a:lnTo>
                    <a:pt x="0" y="12"/>
                  </a:lnTo>
                  <a:lnTo>
                    <a:pt x="1" y="18"/>
                  </a:lnTo>
                  <a:lnTo>
                    <a:pt x="3" y="25"/>
                  </a:lnTo>
                  <a:lnTo>
                    <a:pt x="6" y="35"/>
                  </a:lnTo>
                  <a:lnTo>
                    <a:pt x="6" y="32"/>
                  </a:lnTo>
                  <a:lnTo>
                    <a:pt x="3" y="22"/>
                  </a:lnTo>
                  <a:lnTo>
                    <a:pt x="5" y="18"/>
                  </a:lnTo>
                  <a:lnTo>
                    <a:pt x="5" y="10"/>
                  </a:lnTo>
                  <a:lnTo>
                    <a:pt x="3" y="3"/>
                  </a:lnTo>
                  <a:lnTo>
                    <a:pt x="1" y="0"/>
                  </a:lnTo>
                  <a:close/>
                </a:path>
              </a:pathLst>
            </a:custGeom>
            <a:solidFill>
              <a:srgbClr val="1F1A17"/>
            </a:solidFill>
            <a:ln w="9525">
              <a:noFill/>
              <a:round/>
              <a:headEnd/>
              <a:tailEnd/>
            </a:ln>
          </p:spPr>
          <p:txBody>
            <a:bodyPr/>
            <a:lstStyle/>
            <a:p>
              <a:endParaRPr lang="en-US"/>
            </a:p>
          </p:txBody>
        </p:sp>
        <p:sp>
          <p:nvSpPr>
            <p:cNvPr id="5965" name="Freeform 1869"/>
            <p:cNvSpPr>
              <a:spLocks/>
            </p:cNvSpPr>
            <p:nvPr/>
          </p:nvSpPr>
          <p:spPr bwMode="auto">
            <a:xfrm>
              <a:off x="1483" y="2937"/>
              <a:ext cx="7" cy="12"/>
            </a:xfrm>
            <a:custGeom>
              <a:avLst/>
              <a:gdLst/>
              <a:ahLst/>
              <a:cxnLst>
                <a:cxn ang="0">
                  <a:pos x="7" y="0"/>
                </a:cxn>
                <a:cxn ang="0">
                  <a:pos x="0" y="12"/>
                </a:cxn>
                <a:cxn ang="0">
                  <a:pos x="4" y="12"/>
                </a:cxn>
                <a:cxn ang="0">
                  <a:pos x="7" y="12"/>
                </a:cxn>
                <a:cxn ang="0">
                  <a:pos x="7" y="5"/>
                </a:cxn>
                <a:cxn ang="0">
                  <a:pos x="7" y="0"/>
                </a:cxn>
              </a:cxnLst>
              <a:rect l="0" t="0" r="r" b="b"/>
              <a:pathLst>
                <a:path w="7" h="12">
                  <a:moveTo>
                    <a:pt x="7" y="0"/>
                  </a:moveTo>
                  <a:lnTo>
                    <a:pt x="0" y="12"/>
                  </a:lnTo>
                  <a:lnTo>
                    <a:pt x="4" y="12"/>
                  </a:lnTo>
                  <a:lnTo>
                    <a:pt x="7" y="12"/>
                  </a:lnTo>
                  <a:lnTo>
                    <a:pt x="7" y="5"/>
                  </a:lnTo>
                  <a:lnTo>
                    <a:pt x="7" y="0"/>
                  </a:lnTo>
                  <a:close/>
                </a:path>
              </a:pathLst>
            </a:custGeom>
            <a:solidFill>
              <a:srgbClr val="1F1A17"/>
            </a:solidFill>
            <a:ln w="9525">
              <a:noFill/>
              <a:round/>
              <a:headEnd/>
              <a:tailEnd/>
            </a:ln>
          </p:spPr>
          <p:txBody>
            <a:bodyPr/>
            <a:lstStyle/>
            <a:p>
              <a:endParaRPr lang="en-US"/>
            </a:p>
          </p:txBody>
        </p:sp>
        <p:sp>
          <p:nvSpPr>
            <p:cNvPr id="5966" name="Freeform 1870"/>
            <p:cNvSpPr>
              <a:spLocks/>
            </p:cNvSpPr>
            <p:nvPr/>
          </p:nvSpPr>
          <p:spPr bwMode="auto">
            <a:xfrm>
              <a:off x="1420" y="2902"/>
              <a:ext cx="10" cy="20"/>
            </a:xfrm>
            <a:custGeom>
              <a:avLst/>
              <a:gdLst/>
              <a:ahLst/>
              <a:cxnLst>
                <a:cxn ang="0">
                  <a:pos x="3" y="0"/>
                </a:cxn>
                <a:cxn ang="0">
                  <a:pos x="0" y="8"/>
                </a:cxn>
                <a:cxn ang="0">
                  <a:pos x="2" y="8"/>
                </a:cxn>
                <a:cxn ang="0">
                  <a:pos x="5" y="12"/>
                </a:cxn>
                <a:cxn ang="0">
                  <a:pos x="7" y="17"/>
                </a:cxn>
                <a:cxn ang="0">
                  <a:pos x="7" y="20"/>
                </a:cxn>
                <a:cxn ang="0">
                  <a:pos x="8" y="10"/>
                </a:cxn>
                <a:cxn ang="0">
                  <a:pos x="10" y="8"/>
                </a:cxn>
                <a:cxn ang="0">
                  <a:pos x="8" y="3"/>
                </a:cxn>
                <a:cxn ang="0">
                  <a:pos x="5" y="2"/>
                </a:cxn>
                <a:cxn ang="0">
                  <a:pos x="3" y="0"/>
                </a:cxn>
              </a:cxnLst>
              <a:rect l="0" t="0" r="r" b="b"/>
              <a:pathLst>
                <a:path w="10" h="20">
                  <a:moveTo>
                    <a:pt x="3" y="0"/>
                  </a:moveTo>
                  <a:lnTo>
                    <a:pt x="0" y="8"/>
                  </a:lnTo>
                  <a:lnTo>
                    <a:pt x="2" y="8"/>
                  </a:lnTo>
                  <a:lnTo>
                    <a:pt x="5" y="12"/>
                  </a:lnTo>
                  <a:lnTo>
                    <a:pt x="7" y="17"/>
                  </a:lnTo>
                  <a:lnTo>
                    <a:pt x="7" y="20"/>
                  </a:lnTo>
                  <a:lnTo>
                    <a:pt x="8" y="10"/>
                  </a:lnTo>
                  <a:lnTo>
                    <a:pt x="10" y="8"/>
                  </a:lnTo>
                  <a:lnTo>
                    <a:pt x="8" y="3"/>
                  </a:lnTo>
                  <a:lnTo>
                    <a:pt x="5" y="2"/>
                  </a:lnTo>
                  <a:lnTo>
                    <a:pt x="3" y="0"/>
                  </a:lnTo>
                  <a:close/>
                </a:path>
              </a:pathLst>
            </a:custGeom>
            <a:solidFill>
              <a:srgbClr val="1F1A17"/>
            </a:solidFill>
            <a:ln w="9525">
              <a:noFill/>
              <a:round/>
              <a:headEnd/>
              <a:tailEnd/>
            </a:ln>
          </p:spPr>
          <p:txBody>
            <a:bodyPr/>
            <a:lstStyle/>
            <a:p>
              <a:endParaRPr lang="en-US"/>
            </a:p>
          </p:txBody>
        </p:sp>
        <p:sp>
          <p:nvSpPr>
            <p:cNvPr id="5967" name="Freeform 1871"/>
            <p:cNvSpPr>
              <a:spLocks/>
            </p:cNvSpPr>
            <p:nvPr/>
          </p:nvSpPr>
          <p:spPr bwMode="auto">
            <a:xfrm>
              <a:off x="1467" y="2825"/>
              <a:ext cx="26" cy="23"/>
            </a:xfrm>
            <a:custGeom>
              <a:avLst/>
              <a:gdLst/>
              <a:ahLst/>
              <a:cxnLst>
                <a:cxn ang="0">
                  <a:pos x="0" y="15"/>
                </a:cxn>
                <a:cxn ang="0">
                  <a:pos x="1" y="18"/>
                </a:cxn>
                <a:cxn ang="0">
                  <a:pos x="5" y="22"/>
                </a:cxn>
                <a:cxn ang="0">
                  <a:pos x="10" y="23"/>
                </a:cxn>
                <a:cxn ang="0">
                  <a:pos x="13" y="23"/>
                </a:cxn>
                <a:cxn ang="0">
                  <a:pos x="13" y="18"/>
                </a:cxn>
                <a:cxn ang="0">
                  <a:pos x="18" y="20"/>
                </a:cxn>
                <a:cxn ang="0">
                  <a:pos x="23" y="23"/>
                </a:cxn>
                <a:cxn ang="0">
                  <a:pos x="21" y="13"/>
                </a:cxn>
                <a:cxn ang="0">
                  <a:pos x="21" y="12"/>
                </a:cxn>
                <a:cxn ang="0">
                  <a:pos x="23" y="7"/>
                </a:cxn>
                <a:cxn ang="0">
                  <a:pos x="26" y="2"/>
                </a:cxn>
                <a:cxn ang="0">
                  <a:pos x="23" y="0"/>
                </a:cxn>
                <a:cxn ang="0">
                  <a:pos x="21" y="2"/>
                </a:cxn>
                <a:cxn ang="0">
                  <a:pos x="16" y="10"/>
                </a:cxn>
                <a:cxn ang="0">
                  <a:pos x="20" y="15"/>
                </a:cxn>
                <a:cxn ang="0">
                  <a:pos x="6" y="18"/>
                </a:cxn>
                <a:cxn ang="0">
                  <a:pos x="5" y="15"/>
                </a:cxn>
                <a:cxn ang="0">
                  <a:pos x="6" y="3"/>
                </a:cxn>
                <a:cxn ang="0">
                  <a:pos x="3" y="15"/>
                </a:cxn>
                <a:cxn ang="0">
                  <a:pos x="0" y="15"/>
                </a:cxn>
              </a:cxnLst>
              <a:rect l="0" t="0" r="r" b="b"/>
              <a:pathLst>
                <a:path w="26" h="23">
                  <a:moveTo>
                    <a:pt x="0" y="15"/>
                  </a:moveTo>
                  <a:lnTo>
                    <a:pt x="1" y="18"/>
                  </a:lnTo>
                  <a:lnTo>
                    <a:pt x="5" y="22"/>
                  </a:lnTo>
                  <a:lnTo>
                    <a:pt x="10" y="23"/>
                  </a:lnTo>
                  <a:lnTo>
                    <a:pt x="13" y="23"/>
                  </a:lnTo>
                  <a:lnTo>
                    <a:pt x="13" y="18"/>
                  </a:lnTo>
                  <a:lnTo>
                    <a:pt x="18" y="20"/>
                  </a:lnTo>
                  <a:lnTo>
                    <a:pt x="23" y="23"/>
                  </a:lnTo>
                  <a:lnTo>
                    <a:pt x="21" y="13"/>
                  </a:lnTo>
                  <a:lnTo>
                    <a:pt x="21" y="12"/>
                  </a:lnTo>
                  <a:lnTo>
                    <a:pt x="23" y="7"/>
                  </a:lnTo>
                  <a:lnTo>
                    <a:pt x="26" y="2"/>
                  </a:lnTo>
                  <a:lnTo>
                    <a:pt x="23" y="0"/>
                  </a:lnTo>
                  <a:lnTo>
                    <a:pt x="21" y="2"/>
                  </a:lnTo>
                  <a:lnTo>
                    <a:pt x="16" y="10"/>
                  </a:lnTo>
                  <a:lnTo>
                    <a:pt x="20" y="15"/>
                  </a:lnTo>
                  <a:lnTo>
                    <a:pt x="6" y="18"/>
                  </a:lnTo>
                  <a:lnTo>
                    <a:pt x="5" y="15"/>
                  </a:lnTo>
                  <a:lnTo>
                    <a:pt x="6" y="3"/>
                  </a:lnTo>
                  <a:lnTo>
                    <a:pt x="3" y="15"/>
                  </a:lnTo>
                  <a:lnTo>
                    <a:pt x="0" y="15"/>
                  </a:lnTo>
                  <a:close/>
                </a:path>
              </a:pathLst>
            </a:custGeom>
            <a:solidFill>
              <a:srgbClr val="1F1A17"/>
            </a:solidFill>
            <a:ln w="9525">
              <a:noFill/>
              <a:round/>
              <a:headEnd/>
              <a:tailEnd/>
            </a:ln>
          </p:spPr>
          <p:txBody>
            <a:bodyPr/>
            <a:lstStyle/>
            <a:p>
              <a:endParaRPr lang="en-US"/>
            </a:p>
          </p:txBody>
        </p:sp>
        <p:sp>
          <p:nvSpPr>
            <p:cNvPr id="5968" name="Freeform 1872"/>
            <p:cNvSpPr>
              <a:spLocks/>
            </p:cNvSpPr>
            <p:nvPr/>
          </p:nvSpPr>
          <p:spPr bwMode="auto">
            <a:xfrm>
              <a:off x="1452" y="2868"/>
              <a:ext cx="11" cy="9"/>
            </a:xfrm>
            <a:custGeom>
              <a:avLst/>
              <a:gdLst/>
              <a:ahLst/>
              <a:cxnLst>
                <a:cxn ang="0">
                  <a:pos x="0" y="2"/>
                </a:cxn>
                <a:cxn ang="0">
                  <a:pos x="3" y="9"/>
                </a:cxn>
                <a:cxn ang="0">
                  <a:pos x="3" y="7"/>
                </a:cxn>
                <a:cxn ang="0">
                  <a:pos x="6" y="5"/>
                </a:cxn>
                <a:cxn ang="0">
                  <a:pos x="10" y="7"/>
                </a:cxn>
                <a:cxn ang="0">
                  <a:pos x="11" y="7"/>
                </a:cxn>
                <a:cxn ang="0">
                  <a:pos x="10" y="4"/>
                </a:cxn>
                <a:cxn ang="0">
                  <a:pos x="5" y="0"/>
                </a:cxn>
                <a:cxn ang="0">
                  <a:pos x="1" y="2"/>
                </a:cxn>
                <a:cxn ang="0">
                  <a:pos x="0" y="2"/>
                </a:cxn>
              </a:cxnLst>
              <a:rect l="0" t="0" r="r" b="b"/>
              <a:pathLst>
                <a:path w="11" h="9">
                  <a:moveTo>
                    <a:pt x="0" y="2"/>
                  </a:moveTo>
                  <a:lnTo>
                    <a:pt x="3" y="9"/>
                  </a:lnTo>
                  <a:lnTo>
                    <a:pt x="3" y="7"/>
                  </a:lnTo>
                  <a:lnTo>
                    <a:pt x="6" y="5"/>
                  </a:lnTo>
                  <a:lnTo>
                    <a:pt x="10" y="7"/>
                  </a:lnTo>
                  <a:lnTo>
                    <a:pt x="11" y="7"/>
                  </a:lnTo>
                  <a:lnTo>
                    <a:pt x="10" y="4"/>
                  </a:lnTo>
                  <a:lnTo>
                    <a:pt x="5" y="0"/>
                  </a:lnTo>
                  <a:lnTo>
                    <a:pt x="1" y="2"/>
                  </a:lnTo>
                  <a:lnTo>
                    <a:pt x="0" y="2"/>
                  </a:lnTo>
                  <a:close/>
                </a:path>
              </a:pathLst>
            </a:custGeom>
            <a:solidFill>
              <a:srgbClr val="1F1A17"/>
            </a:solidFill>
            <a:ln w="9525">
              <a:noFill/>
              <a:round/>
              <a:headEnd/>
              <a:tailEnd/>
            </a:ln>
          </p:spPr>
          <p:txBody>
            <a:bodyPr/>
            <a:lstStyle/>
            <a:p>
              <a:endParaRPr lang="en-US"/>
            </a:p>
          </p:txBody>
        </p:sp>
        <p:sp>
          <p:nvSpPr>
            <p:cNvPr id="5969" name="Freeform 1873"/>
            <p:cNvSpPr>
              <a:spLocks/>
            </p:cNvSpPr>
            <p:nvPr/>
          </p:nvSpPr>
          <p:spPr bwMode="auto">
            <a:xfrm>
              <a:off x="1522" y="2904"/>
              <a:ext cx="23" cy="25"/>
            </a:xfrm>
            <a:custGeom>
              <a:avLst/>
              <a:gdLst/>
              <a:ahLst/>
              <a:cxnLst>
                <a:cxn ang="0">
                  <a:pos x="0" y="16"/>
                </a:cxn>
                <a:cxn ang="0">
                  <a:pos x="3" y="15"/>
                </a:cxn>
                <a:cxn ang="0">
                  <a:pos x="10" y="11"/>
                </a:cxn>
                <a:cxn ang="0">
                  <a:pos x="17" y="5"/>
                </a:cxn>
                <a:cxn ang="0">
                  <a:pos x="22" y="0"/>
                </a:cxn>
                <a:cxn ang="0">
                  <a:pos x="23" y="0"/>
                </a:cxn>
                <a:cxn ang="0">
                  <a:pos x="23" y="1"/>
                </a:cxn>
                <a:cxn ang="0">
                  <a:pos x="22" y="5"/>
                </a:cxn>
                <a:cxn ang="0">
                  <a:pos x="18" y="6"/>
                </a:cxn>
                <a:cxn ang="0">
                  <a:pos x="18" y="8"/>
                </a:cxn>
                <a:cxn ang="0">
                  <a:pos x="17" y="11"/>
                </a:cxn>
                <a:cxn ang="0">
                  <a:pos x="15" y="15"/>
                </a:cxn>
                <a:cxn ang="0">
                  <a:pos x="13" y="18"/>
                </a:cxn>
                <a:cxn ang="0">
                  <a:pos x="8" y="16"/>
                </a:cxn>
                <a:cxn ang="0">
                  <a:pos x="5" y="18"/>
                </a:cxn>
                <a:cxn ang="0">
                  <a:pos x="7" y="21"/>
                </a:cxn>
                <a:cxn ang="0">
                  <a:pos x="7" y="25"/>
                </a:cxn>
                <a:cxn ang="0">
                  <a:pos x="3" y="25"/>
                </a:cxn>
                <a:cxn ang="0">
                  <a:pos x="0" y="23"/>
                </a:cxn>
                <a:cxn ang="0">
                  <a:pos x="3" y="20"/>
                </a:cxn>
                <a:cxn ang="0">
                  <a:pos x="0" y="16"/>
                </a:cxn>
              </a:cxnLst>
              <a:rect l="0" t="0" r="r" b="b"/>
              <a:pathLst>
                <a:path w="23" h="25">
                  <a:moveTo>
                    <a:pt x="0" y="16"/>
                  </a:moveTo>
                  <a:lnTo>
                    <a:pt x="3" y="15"/>
                  </a:lnTo>
                  <a:lnTo>
                    <a:pt x="10" y="11"/>
                  </a:lnTo>
                  <a:lnTo>
                    <a:pt x="17" y="5"/>
                  </a:lnTo>
                  <a:lnTo>
                    <a:pt x="22" y="0"/>
                  </a:lnTo>
                  <a:lnTo>
                    <a:pt x="23" y="0"/>
                  </a:lnTo>
                  <a:lnTo>
                    <a:pt x="23" y="1"/>
                  </a:lnTo>
                  <a:lnTo>
                    <a:pt x="22" y="5"/>
                  </a:lnTo>
                  <a:lnTo>
                    <a:pt x="18" y="6"/>
                  </a:lnTo>
                  <a:lnTo>
                    <a:pt x="18" y="8"/>
                  </a:lnTo>
                  <a:lnTo>
                    <a:pt x="17" y="11"/>
                  </a:lnTo>
                  <a:lnTo>
                    <a:pt x="15" y="15"/>
                  </a:lnTo>
                  <a:lnTo>
                    <a:pt x="13" y="18"/>
                  </a:lnTo>
                  <a:lnTo>
                    <a:pt x="8" y="16"/>
                  </a:lnTo>
                  <a:lnTo>
                    <a:pt x="5" y="18"/>
                  </a:lnTo>
                  <a:lnTo>
                    <a:pt x="7" y="21"/>
                  </a:lnTo>
                  <a:lnTo>
                    <a:pt x="7" y="25"/>
                  </a:lnTo>
                  <a:lnTo>
                    <a:pt x="3" y="25"/>
                  </a:lnTo>
                  <a:lnTo>
                    <a:pt x="0" y="23"/>
                  </a:lnTo>
                  <a:lnTo>
                    <a:pt x="3" y="20"/>
                  </a:lnTo>
                  <a:lnTo>
                    <a:pt x="0" y="16"/>
                  </a:lnTo>
                  <a:close/>
                </a:path>
              </a:pathLst>
            </a:custGeom>
            <a:solidFill>
              <a:srgbClr val="1F1A17"/>
            </a:solidFill>
            <a:ln w="9525">
              <a:noFill/>
              <a:round/>
              <a:headEnd/>
              <a:tailEnd/>
            </a:ln>
          </p:spPr>
          <p:txBody>
            <a:bodyPr/>
            <a:lstStyle/>
            <a:p>
              <a:endParaRPr lang="en-US"/>
            </a:p>
          </p:txBody>
        </p:sp>
        <p:sp>
          <p:nvSpPr>
            <p:cNvPr id="5970" name="Freeform 1874"/>
            <p:cNvSpPr>
              <a:spLocks/>
            </p:cNvSpPr>
            <p:nvPr/>
          </p:nvSpPr>
          <p:spPr bwMode="auto">
            <a:xfrm>
              <a:off x="1517" y="2927"/>
              <a:ext cx="5" cy="3"/>
            </a:xfrm>
            <a:custGeom>
              <a:avLst/>
              <a:gdLst/>
              <a:ahLst/>
              <a:cxnLst>
                <a:cxn ang="0">
                  <a:pos x="0" y="0"/>
                </a:cxn>
                <a:cxn ang="0">
                  <a:pos x="1" y="3"/>
                </a:cxn>
                <a:cxn ang="0">
                  <a:pos x="5" y="2"/>
                </a:cxn>
                <a:cxn ang="0">
                  <a:pos x="0" y="0"/>
                </a:cxn>
              </a:cxnLst>
              <a:rect l="0" t="0" r="r" b="b"/>
              <a:pathLst>
                <a:path w="5" h="3">
                  <a:moveTo>
                    <a:pt x="0" y="0"/>
                  </a:moveTo>
                  <a:lnTo>
                    <a:pt x="1" y="3"/>
                  </a:lnTo>
                  <a:lnTo>
                    <a:pt x="5" y="2"/>
                  </a:lnTo>
                  <a:lnTo>
                    <a:pt x="0" y="0"/>
                  </a:lnTo>
                  <a:close/>
                </a:path>
              </a:pathLst>
            </a:custGeom>
            <a:solidFill>
              <a:srgbClr val="1F1A17"/>
            </a:solidFill>
            <a:ln w="9525">
              <a:noFill/>
              <a:round/>
              <a:headEnd/>
              <a:tailEnd/>
            </a:ln>
          </p:spPr>
          <p:txBody>
            <a:bodyPr/>
            <a:lstStyle/>
            <a:p>
              <a:endParaRPr lang="en-US"/>
            </a:p>
          </p:txBody>
        </p:sp>
        <p:sp>
          <p:nvSpPr>
            <p:cNvPr id="5971" name="Freeform 1875"/>
            <p:cNvSpPr>
              <a:spLocks/>
            </p:cNvSpPr>
            <p:nvPr/>
          </p:nvSpPr>
          <p:spPr bwMode="auto">
            <a:xfrm>
              <a:off x="1510" y="2937"/>
              <a:ext cx="42" cy="23"/>
            </a:xfrm>
            <a:custGeom>
              <a:avLst/>
              <a:gdLst/>
              <a:ahLst/>
              <a:cxnLst>
                <a:cxn ang="0">
                  <a:pos x="2" y="17"/>
                </a:cxn>
                <a:cxn ang="0">
                  <a:pos x="8" y="17"/>
                </a:cxn>
                <a:cxn ang="0">
                  <a:pos x="17" y="13"/>
                </a:cxn>
                <a:cxn ang="0">
                  <a:pos x="22" y="13"/>
                </a:cxn>
                <a:cxn ang="0">
                  <a:pos x="27" y="13"/>
                </a:cxn>
                <a:cxn ang="0">
                  <a:pos x="27" y="10"/>
                </a:cxn>
                <a:cxn ang="0">
                  <a:pos x="29" y="5"/>
                </a:cxn>
                <a:cxn ang="0">
                  <a:pos x="35" y="2"/>
                </a:cxn>
                <a:cxn ang="0">
                  <a:pos x="42" y="0"/>
                </a:cxn>
                <a:cxn ang="0">
                  <a:pos x="39" y="2"/>
                </a:cxn>
                <a:cxn ang="0">
                  <a:pos x="34" y="7"/>
                </a:cxn>
                <a:cxn ang="0">
                  <a:pos x="30" y="13"/>
                </a:cxn>
                <a:cxn ang="0">
                  <a:pos x="30" y="17"/>
                </a:cxn>
                <a:cxn ang="0">
                  <a:pos x="25" y="17"/>
                </a:cxn>
                <a:cxn ang="0">
                  <a:pos x="19" y="18"/>
                </a:cxn>
                <a:cxn ang="0">
                  <a:pos x="12" y="22"/>
                </a:cxn>
                <a:cxn ang="0">
                  <a:pos x="8" y="23"/>
                </a:cxn>
                <a:cxn ang="0">
                  <a:pos x="5" y="20"/>
                </a:cxn>
                <a:cxn ang="0">
                  <a:pos x="10" y="18"/>
                </a:cxn>
                <a:cxn ang="0">
                  <a:pos x="0" y="18"/>
                </a:cxn>
                <a:cxn ang="0">
                  <a:pos x="2" y="17"/>
                </a:cxn>
              </a:cxnLst>
              <a:rect l="0" t="0" r="r" b="b"/>
              <a:pathLst>
                <a:path w="42" h="23">
                  <a:moveTo>
                    <a:pt x="2" y="17"/>
                  </a:moveTo>
                  <a:lnTo>
                    <a:pt x="8" y="17"/>
                  </a:lnTo>
                  <a:lnTo>
                    <a:pt x="17" y="13"/>
                  </a:lnTo>
                  <a:lnTo>
                    <a:pt x="22" y="13"/>
                  </a:lnTo>
                  <a:lnTo>
                    <a:pt x="27" y="13"/>
                  </a:lnTo>
                  <a:lnTo>
                    <a:pt x="27" y="10"/>
                  </a:lnTo>
                  <a:lnTo>
                    <a:pt x="29" y="5"/>
                  </a:lnTo>
                  <a:lnTo>
                    <a:pt x="35" y="2"/>
                  </a:lnTo>
                  <a:lnTo>
                    <a:pt x="42" y="0"/>
                  </a:lnTo>
                  <a:lnTo>
                    <a:pt x="39" y="2"/>
                  </a:lnTo>
                  <a:lnTo>
                    <a:pt x="34" y="7"/>
                  </a:lnTo>
                  <a:lnTo>
                    <a:pt x="30" y="13"/>
                  </a:lnTo>
                  <a:lnTo>
                    <a:pt x="30" y="17"/>
                  </a:lnTo>
                  <a:lnTo>
                    <a:pt x="25" y="17"/>
                  </a:lnTo>
                  <a:lnTo>
                    <a:pt x="19" y="18"/>
                  </a:lnTo>
                  <a:lnTo>
                    <a:pt x="12" y="22"/>
                  </a:lnTo>
                  <a:lnTo>
                    <a:pt x="8" y="23"/>
                  </a:lnTo>
                  <a:lnTo>
                    <a:pt x="5" y="20"/>
                  </a:lnTo>
                  <a:lnTo>
                    <a:pt x="10" y="18"/>
                  </a:lnTo>
                  <a:lnTo>
                    <a:pt x="0" y="18"/>
                  </a:lnTo>
                  <a:lnTo>
                    <a:pt x="2" y="17"/>
                  </a:lnTo>
                  <a:close/>
                </a:path>
              </a:pathLst>
            </a:custGeom>
            <a:solidFill>
              <a:srgbClr val="1F1A17"/>
            </a:solidFill>
            <a:ln w="9525">
              <a:noFill/>
              <a:round/>
              <a:headEnd/>
              <a:tailEnd/>
            </a:ln>
          </p:spPr>
          <p:txBody>
            <a:bodyPr/>
            <a:lstStyle/>
            <a:p>
              <a:endParaRPr lang="en-US"/>
            </a:p>
          </p:txBody>
        </p:sp>
        <p:sp>
          <p:nvSpPr>
            <p:cNvPr id="5972" name="Freeform 1876"/>
            <p:cNvSpPr>
              <a:spLocks/>
            </p:cNvSpPr>
            <p:nvPr/>
          </p:nvSpPr>
          <p:spPr bwMode="auto">
            <a:xfrm>
              <a:off x="1376" y="2954"/>
              <a:ext cx="22" cy="28"/>
            </a:xfrm>
            <a:custGeom>
              <a:avLst/>
              <a:gdLst/>
              <a:ahLst/>
              <a:cxnLst>
                <a:cxn ang="0">
                  <a:pos x="0" y="1"/>
                </a:cxn>
                <a:cxn ang="0">
                  <a:pos x="2" y="0"/>
                </a:cxn>
                <a:cxn ang="0">
                  <a:pos x="4" y="1"/>
                </a:cxn>
                <a:cxn ang="0">
                  <a:pos x="9" y="1"/>
                </a:cxn>
                <a:cxn ang="0">
                  <a:pos x="12" y="0"/>
                </a:cxn>
                <a:cxn ang="0">
                  <a:pos x="10" y="5"/>
                </a:cxn>
                <a:cxn ang="0">
                  <a:pos x="10" y="11"/>
                </a:cxn>
                <a:cxn ang="0">
                  <a:pos x="14" y="16"/>
                </a:cxn>
                <a:cxn ang="0">
                  <a:pos x="15" y="20"/>
                </a:cxn>
                <a:cxn ang="0">
                  <a:pos x="19" y="16"/>
                </a:cxn>
                <a:cxn ang="0">
                  <a:pos x="22" y="15"/>
                </a:cxn>
                <a:cxn ang="0">
                  <a:pos x="20" y="21"/>
                </a:cxn>
                <a:cxn ang="0">
                  <a:pos x="19" y="23"/>
                </a:cxn>
                <a:cxn ang="0">
                  <a:pos x="22" y="28"/>
                </a:cxn>
                <a:cxn ang="0">
                  <a:pos x="17" y="25"/>
                </a:cxn>
                <a:cxn ang="0">
                  <a:pos x="12" y="21"/>
                </a:cxn>
                <a:cxn ang="0">
                  <a:pos x="9" y="21"/>
                </a:cxn>
                <a:cxn ang="0">
                  <a:pos x="7" y="21"/>
                </a:cxn>
                <a:cxn ang="0">
                  <a:pos x="10" y="15"/>
                </a:cxn>
                <a:cxn ang="0">
                  <a:pos x="7" y="15"/>
                </a:cxn>
                <a:cxn ang="0">
                  <a:pos x="5" y="13"/>
                </a:cxn>
                <a:cxn ang="0">
                  <a:pos x="5" y="8"/>
                </a:cxn>
                <a:cxn ang="0">
                  <a:pos x="5" y="6"/>
                </a:cxn>
                <a:cxn ang="0">
                  <a:pos x="0" y="1"/>
                </a:cxn>
              </a:cxnLst>
              <a:rect l="0" t="0" r="r" b="b"/>
              <a:pathLst>
                <a:path w="22" h="28">
                  <a:moveTo>
                    <a:pt x="0" y="1"/>
                  </a:moveTo>
                  <a:lnTo>
                    <a:pt x="2" y="0"/>
                  </a:lnTo>
                  <a:lnTo>
                    <a:pt x="4" y="1"/>
                  </a:lnTo>
                  <a:lnTo>
                    <a:pt x="9" y="1"/>
                  </a:lnTo>
                  <a:lnTo>
                    <a:pt x="12" y="0"/>
                  </a:lnTo>
                  <a:lnTo>
                    <a:pt x="10" y="5"/>
                  </a:lnTo>
                  <a:lnTo>
                    <a:pt x="10" y="11"/>
                  </a:lnTo>
                  <a:lnTo>
                    <a:pt x="14" y="16"/>
                  </a:lnTo>
                  <a:lnTo>
                    <a:pt x="15" y="20"/>
                  </a:lnTo>
                  <a:lnTo>
                    <a:pt x="19" y="16"/>
                  </a:lnTo>
                  <a:lnTo>
                    <a:pt x="22" y="15"/>
                  </a:lnTo>
                  <a:lnTo>
                    <a:pt x="20" y="21"/>
                  </a:lnTo>
                  <a:lnTo>
                    <a:pt x="19" y="23"/>
                  </a:lnTo>
                  <a:lnTo>
                    <a:pt x="22" y="28"/>
                  </a:lnTo>
                  <a:lnTo>
                    <a:pt x="17" y="25"/>
                  </a:lnTo>
                  <a:lnTo>
                    <a:pt x="12" y="21"/>
                  </a:lnTo>
                  <a:lnTo>
                    <a:pt x="9" y="21"/>
                  </a:lnTo>
                  <a:lnTo>
                    <a:pt x="7" y="21"/>
                  </a:lnTo>
                  <a:lnTo>
                    <a:pt x="10" y="15"/>
                  </a:lnTo>
                  <a:lnTo>
                    <a:pt x="7" y="15"/>
                  </a:lnTo>
                  <a:lnTo>
                    <a:pt x="5" y="13"/>
                  </a:lnTo>
                  <a:lnTo>
                    <a:pt x="5" y="8"/>
                  </a:lnTo>
                  <a:lnTo>
                    <a:pt x="5" y="6"/>
                  </a:lnTo>
                  <a:lnTo>
                    <a:pt x="0" y="1"/>
                  </a:lnTo>
                  <a:close/>
                </a:path>
              </a:pathLst>
            </a:custGeom>
            <a:solidFill>
              <a:srgbClr val="1F1A17"/>
            </a:solidFill>
            <a:ln w="9525">
              <a:noFill/>
              <a:round/>
              <a:headEnd/>
              <a:tailEnd/>
            </a:ln>
          </p:spPr>
          <p:txBody>
            <a:bodyPr/>
            <a:lstStyle/>
            <a:p>
              <a:endParaRPr lang="en-US"/>
            </a:p>
          </p:txBody>
        </p:sp>
        <p:sp>
          <p:nvSpPr>
            <p:cNvPr id="5973" name="Freeform 1877"/>
            <p:cNvSpPr>
              <a:spLocks/>
            </p:cNvSpPr>
            <p:nvPr/>
          </p:nvSpPr>
          <p:spPr bwMode="auto">
            <a:xfrm>
              <a:off x="1407" y="2986"/>
              <a:ext cx="63" cy="51"/>
            </a:xfrm>
            <a:custGeom>
              <a:avLst/>
              <a:gdLst/>
              <a:ahLst/>
              <a:cxnLst>
                <a:cxn ang="0">
                  <a:pos x="5" y="0"/>
                </a:cxn>
                <a:cxn ang="0">
                  <a:pos x="3" y="3"/>
                </a:cxn>
                <a:cxn ang="0">
                  <a:pos x="1" y="6"/>
                </a:cxn>
                <a:cxn ang="0">
                  <a:pos x="0" y="11"/>
                </a:cxn>
                <a:cxn ang="0">
                  <a:pos x="0" y="13"/>
                </a:cxn>
                <a:cxn ang="0">
                  <a:pos x="0" y="16"/>
                </a:cxn>
                <a:cxn ang="0">
                  <a:pos x="1" y="20"/>
                </a:cxn>
                <a:cxn ang="0">
                  <a:pos x="8" y="23"/>
                </a:cxn>
                <a:cxn ang="0">
                  <a:pos x="11" y="25"/>
                </a:cxn>
                <a:cxn ang="0">
                  <a:pos x="10" y="26"/>
                </a:cxn>
                <a:cxn ang="0">
                  <a:pos x="10" y="33"/>
                </a:cxn>
                <a:cxn ang="0">
                  <a:pos x="11" y="36"/>
                </a:cxn>
                <a:cxn ang="0">
                  <a:pos x="11" y="40"/>
                </a:cxn>
                <a:cxn ang="0">
                  <a:pos x="13" y="40"/>
                </a:cxn>
                <a:cxn ang="0">
                  <a:pos x="16" y="41"/>
                </a:cxn>
                <a:cxn ang="0">
                  <a:pos x="21" y="40"/>
                </a:cxn>
                <a:cxn ang="0">
                  <a:pos x="23" y="38"/>
                </a:cxn>
                <a:cxn ang="0">
                  <a:pos x="21" y="45"/>
                </a:cxn>
                <a:cxn ang="0">
                  <a:pos x="25" y="46"/>
                </a:cxn>
                <a:cxn ang="0">
                  <a:pos x="30" y="45"/>
                </a:cxn>
                <a:cxn ang="0">
                  <a:pos x="35" y="43"/>
                </a:cxn>
                <a:cxn ang="0">
                  <a:pos x="41" y="41"/>
                </a:cxn>
                <a:cxn ang="0">
                  <a:pos x="46" y="43"/>
                </a:cxn>
                <a:cxn ang="0">
                  <a:pos x="51" y="45"/>
                </a:cxn>
                <a:cxn ang="0">
                  <a:pos x="56" y="51"/>
                </a:cxn>
                <a:cxn ang="0">
                  <a:pos x="63" y="51"/>
                </a:cxn>
                <a:cxn ang="0">
                  <a:pos x="58" y="36"/>
                </a:cxn>
                <a:cxn ang="0">
                  <a:pos x="46" y="38"/>
                </a:cxn>
                <a:cxn ang="0">
                  <a:pos x="33" y="38"/>
                </a:cxn>
                <a:cxn ang="0">
                  <a:pos x="23" y="33"/>
                </a:cxn>
                <a:cxn ang="0">
                  <a:pos x="20" y="28"/>
                </a:cxn>
                <a:cxn ang="0">
                  <a:pos x="15" y="30"/>
                </a:cxn>
                <a:cxn ang="0">
                  <a:pos x="15" y="28"/>
                </a:cxn>
                <a:cxn ang="0">
                  <a:pos x="16" y="25"/>
                </a:cxn>
                <a:cxn ang="0">
                  <a:pos x="21" y="23"/>
                </a:cxn>
                <a:cxn ang="0">
                  <a:pos x="23" y="21"/>
                </a:cxn>
                <a:cxn ang="0">
                  <a:pos x="16" y="21"/>
                </a:cxn>
                <a:cxn ang="0">
                  <a:pos x="8" y="18"/>
                </a:cxn>
                <a:cxn ang="0">
                  <a:pos x="6" y="15"/>
                </a:cxn>
                <a:cxn ang="0">
                  <a:pos x="6" y="11"/>
                </a:cxn>
                <a:cxn ang="0">
                  <a:pos x="3" y="11"/>
                </a:cxn>
                <a:cxn ang="0">
                  <a:pos x="5" y="0"/>
                </a:cxn>
              </a:cxnLst>
              <a:rect l="0" t="0" r="r" b="b"/>
              <a:pathLst>
                <a:path w="63" h="51">
                  <a:moveTo>
                    <a:pt x="5" y="0"/>
                  </a:moveTo>
                  <a:lnTo>
                    <a:pt x="3" y="3"/>
                  </a:lnTo>
                  <a:lnTo>
                    <a:pt x="1" y="6"/>
                  </a:lnTo>
                  <a:lnTo>
                    <a:pt x="0" y="11"/>
                  </a:lnTo>
                  <a:lnTo>
                    <a:pt x="0" y="13"/>
                  </a:lnTo>
                  <a:lnTo>
                    <a:pt x="0" y="16"/>
                  </a:lnTo>
                  <a:lnTo>
                    <a:pt x="1" y="20"/>
                  </a:lnTo>
                  <a:lnTo>
                    <a:pt x="8" y="23"/>
                  </a:lnTo>
                  <a:lnTo>
                    <a:pt x="11" y="25"/>
                  </a:lnTo>
                  <a:lnTo>
                    <a:pt x="10" y="26"/>
                  </a:lnTo>
                  <a:lnTo>
                    <a:pt x="10" y="33"/>
                  </a:lnTo>
                  <a:lnTo>
                    <a:pt x="11" y="36"/>
                  </a:lnTo>
                  <a:lnTo>
                    <a:pt x="11" y="40"/>
                  </a:lnTo>
                  <a:lnTo>
                    <a:pt x="13" y="40"/>
                  </a:lnTo>
                  <a:lnTo>
                    <a:pt x="16" y="41"/>
                  </a:lnTo>
                  <a:lnTo>
                    <a:pt x="21" y="40"/>
                  </a:lnTo>
                  <a:lnTo>
                    <a:pt x="23" y="38"/>
                  </a:lnTo>
                  <a:lnTo>
                    <a:pt x="21" y="45"/>
                  </a:lnTo>
                  <a:lnTo>
                    <a:pt x="25" y="46"/>
                  </a:lnTo>
                  <a:lnTo>
                    <a:pt x="30" y="45"/>
                  </a:lnTo>
                  <a:lnTo>
                    <a:pt x="35" y="43"/>
                  </a:lnTo>
                  <a:lnTo>
                    <a:pt x="41" y="41"/>
                  </a:lnTo>
                  <a:lnTo>
                    <a:pt x="46" y="43"/>
                  </a:lnTo>
                  <a:lnTo>
                    <a:pt x="51" y="45"/>
                  </a:lnTo>
                  <a:lnTo>
                    <a:pt x="56" y="51"/>
                  </a:lnTo>
                  <a:lnTo>
                    <a:pt x="63" y="51"/>
                  </a:lnTo>
                  <a:lnTo>
                    <a:pt x="58" y="36"/>
                  </a:lnTo>
                  <a:lnTo>
                    <a:pt x="46" y="38"/>
                  </a:lnTo>
                  <a:lnTo>
                    <a:pt x="33" y="38"/>
                  </a:lnTo>
                  <a:lnTo>
                    <a:pt x="23" y="33"/>
                  </a:lnTo>
                  <a:lnTo>
                    <a:pt x="20" y="28"/>
                  </a:lnTo>
                  <a:lnTo>
                    <a:pt x="15" y="30"/>
                  </a:lnTo>
                  <a:lnTo>
                    <a:pt x="15" y="28"/>
                  </a:lnTo>
                  <a:lnTo>
                    <a:pt x="16" y="25"/>
                  </a:lnTo>
                  <a:lnTo>
                    <a:pt x="21" y="23"/>
                  </a:lnTo>
                  <a:lnTo>
                    <a:pt x="23" y="21"/>
                  </a:lnTo>
                  <a:lnTo>
                    <a:pt x="16" y="21"/>
                  </a:lnTo>
                  <a:lnTo>
                    <a:pt x="8" y="18"/>
                  </a:lnTo>
                  <a:lnTo>
                    <a:pt x="6" y="15"/>
                  </a:lnTo>
                  <a:lnTo>
                    <a:pt x="6" y="11"/>
                  </a:lnTo>
                  <a:lnTo>
                    <a:pt x="3" y="11"/>
                  </a:lnTo>
                  <a:lnTo>
                    <a:pt x="5" y="0"/>
                  </a:lnTo>
                  <a:close/>
                </a:path>
              </a:pathLst>
            </a:custGeom>
            <a:solidFill>
              <a:srgbClr val="1F1A17"/>
            </a:solidFill>
            <a:ln w="9525">
              <a:noFill/>
              <a:round/>
              <a:headEnd/>
              <a:tailEnd/>
            </a:ln>
          </p:spPr>
          <p:txBody>
            <a:bodyPr/>
            <a:lstStyle/>
            <a:p>
              <a:endParaRPr lang="en-US"/>
            </a:p>
          </p:txBody>
        </p:sp>
        <p:sp>
          <p:nvSpPr>
            <p:cNvPr id="5974" name="Freeform 1878"/>
            <p:cNvSpPr>
              <a:spLocks/>
            </p:cNvSpPr>
            <p:nvPr/>
          </p:nvSpPr>
          <p:spPr bwMode="auto">
            <a:xfrm>
              <a:off x="1487" y="2980"/>
              <a:ext cx="36" cy="14"/>
            </a:xfrm>
            <a:custGeom>
              <a:avLst/>
              <a:gdLst/>
              <a:ahLst/>
              <a:cxnLst>
                <a:cxn ang="0">
                  <a:pos x="5" y="6"/>
                </a:cxn>
                <a:cxn ang="0">
                  <a:pos x="0" y="14"/>
                </a:cxn>
                <a:cxn ang="0">
                  <a:pos x="8" y="12"/>
                </a:cxn>
                <a:cxn ang="0">
                  <a:pos x="18" y="11"/>
                </a:cxn>
                <a:cxn ang="0">
                  <a:pos x="21" y="12"/>
                </a:cxn>
                <a:cxn ang="0">
                  <a:pos x="26" y="14"/>
                </a:cxn>
                <a:cxn ang="0">
                  <a:pos x="33" y="7"/>
                </a:cxn>
                <a:cxn ang="0">
                  <a:pos x="36" y="0"/>
                </a:cxn>
                <a:cxn ang="0">
                  <a:pos x="31" y="4"/>
                </a:cxn>
                <a:cxn ang="0">
                  <a:pos x="23" y="7"/>
                </a:cxn>
                <a:cxn ang="0">
                  <a:pos x="11" y="6"/>
                </a:cxn>
                <a:cxn ang="0">
                  <a:pos x="5" y="6"/>
                </a:cxn>
              </a:cxnLst>
              <a:rect l="0" t="0" r="r" b="b"/>
              <a:pathLst>
                <a:path w="36" h="14">
                  <a:moveTo>
                    <a:pt x="5" y="6"/>
                  </a:moveTo>
                  <a:lnTo>
                    <a:pt x="0" y="14"/>
                  </a:lnTo>
                  <a:lnTo>
                    <a:pt x="8" y="12"/>
                  </a:lnTo>
                  <a:lnTo>
                    <a:pt x="18" y="11"/>
                  </a:lnTo>
                  <a:lnTo>
                    <a:pt x="21" y="12"/>
                  </a:lnTo>
                  <a:lnTo>
                    <a:pt x="26" y="14"/>
                  </a:lnTo>
                  <a:lnTo>
                    <a:pt x="33" y="7"/>
                  </a:lnTo>
                  <a:lnTo>
                    <a:pt x="36" y="0"/>
                  </a:lnTo>
                  <a:lnTo>
                    <a:pt x="31" y="4"/>
                  </a:lnTo>
                  <a:lnTo>
                    <a:pt x="23" y="7"/>
                  </a:lnTo>
                  <a:lnTo>
                    <a:pt x="11" y="6"/>
                  </a:lnTo>
                  <a:lnTo>
                    <a:pt x="5" y="6"/>
                  </a:lnTo>
                  <a:close/>
                </a:path>
              </a:pathLst>
            </a:custGeom>
            <a:solidFill>
              <a:srgbClr val="1F1A17"/>
            </a:solidFill>
            <a:ln w="9525">
              <a:noFill/>
              <a:round/>
              <a:headEnd/>
              <a:tailEnd/>
            </a:ln>
          </p:spPr>
          <p:txBody>
            <a:bodyPr/>
            <a:lstStyle/>
            <a:p>
              <a:endParaRPr lang="en-US"/>
            </a:p>
          </p:txBody>
        </p:sp>
        <p:sp>
          <p:nvSpPr>
            <p:cNvPr id="5975" name="Freeform 1879"/>
            <p:cNvSpPr>
              <a:spLocks/>
            </p:cNvSpPr>
            <p:nvPr/>
          </p:nvSpPr>
          <p:spPr bwMode="auto">
            <a:xfrm>
              <a:off x="1523" y="2979"/>
              <a:ext cx="32" cy="57"/>
            </a:xfrm>
            <a:custGeom>
              <a:avLst/>
              <a:gdLst/>
              <a:ahLst/>
              <a:cxnLst>
                <a:cxn ang="0">
                  <a:pos x="27" y="0"/>
                </a:cxn>
                <a:cxn ang="0">
                  <a:pos x="21" y="3"/>
                </a:cxn>
                <a:cxn ang="0">
                  <a:pos x="16" y="8"/>
                </a:cxn>
                <a:cxn ang="0">
                  <a:pos x="17" y="15"/>
                </a:cxn>
                <a:cxn ang="0">
                  <a:pos x="19" y="18"/>
                </a:cxn>
                <a:cxn ang="0">
                  <a:pos x="16" y="22"/>
                </a:cxn>
                <a:cxn ang="0">
                  <a:pos x="17" y="23"/>
                </a:cxn>
                <a:cxn ang="0">
                  <a:pos x="17" y="25"/>
                </a:cxn>
                <a:cxn ang="0">
                  <a:pos x="17" y="30"/>
                </a:cxn>
                <a:cxn ang="0">
                  <a:pos x="16" y="33"/>
                </a:cxn>
                <a:cxn ang="0">
                  <a:pos x="11" y="32"/>
                </a:cxn>
                <a:cxn ang="0">
                  <a:pos x="12" y="35"/>
                </a:cxn>
                <a:cxn ang="0">
                  <a:pos x="12" y="38"/>
                </a:cxn>
                <a:cxn ang="0">
                  <a:pos x="11" y="43"/>
                </a:cxn>
                <a:cxn ang="0">
                  <a:pos x="9" y="48"/>
                </a:cxn>
                <a:cxn ang="0">
                  <a:pos x="6" y="43"/>
                </a:cxn>
                <a:cxn ang="0">
                  <a:pos x="6" y="47"/>
                </a:cxn>
                <a:cxn ang="0">
                  <a:pos x="6" y="50"/>
                </a:cxn>
                <a:cxn ang="0">
                  <a:pos x="2" y="55"/>
                </a:cxn>
                <a:cxn ang="0">
                  <a:pos x="0" y="57"/>
                </a:cxn>
                <a:cxn ang="0">
                  <a:pos x="6" y="55"/>
                </a:cxn>
                <a:cxn ang="0">
                  <a:pos x="12" y="52"/>
                </a:cxn>
                <a:cxn ang="0">
                  <a:pos x="14" y="45"/>
                </a:cxn>
                <a:cxn ang="0">
                  <a:pos x="16" y="42"/>
                </a:cxn>
                <a:cxn ang="0">
                  <a:pos x="17" y="38"/>
                </a:cxn>
                <a:cxn ang="0">
                  <a:pos x="19" y="33"/>
                </a:cxn>
                <a:cxn ang="0">
                  <a:pos x="22" y="33"/>
                </a:cxn>
                <a:cxn ang="0">
                  <a:pos x="24" y="32"/>
                </a:cxn>
                <a:cxn ang="0">
                  <a:pos x="22" y="25"/>
                </a:cxn>
                <a:cxn ang="0">
                  <a:pos x="21" y="22"/>
                </a:cxn>
                <a:cxn ang="0">
                  <a:pos x="24" y="18"/>
                </a:cxn>
                <a:cxn ang="0">
                  <a:pos x="21" y="13"/>
                </a:cxn>
                <a:cxn ang="0">
                  <a:pos x="22" y="10"/>
                </a:cxn>
                <a:cxn ang="0">
                  <a:pos x="26" y="7"/>
                </a:cxn>
                <a:cxn ang="0">
                  <a:pos x="31" y="7"/>
                </a:cxn>
                <a:cxn ang="0">
                  <a:pos x="32" y="7"/>
                </a:cxn>
                <a:cxn ang="0">
                  <a:pos x="27" y="0"/>
                </a:cxn>
              </a:cxnLst>
              <a:rect l="0" t="0" r="r" b="b"/>
              <a:pathLst>
                <a:path w="32" h="57">
                  <a:moveTo>
                    <a:pt x="27" y="0"/>
                  </a:moveTo>
                  <a:lnTo>
                    <a:pt x="21" y="3"/>
                  </a:lnTo>
                  <a:lnTo>
                    <a:pt x="16" y="8"/>
                  </a:lnTo>
                  <a:lnTo>
                    <a:pt x="17" y="15"/>
                  </a:lnTo>
                  <a:lnTo>
                    <a:pt x="19" y="18"/>
                  </a:lnTo>
                  <a:lnTo>
                    <a:pt x="16" y="22"/>
                  </a:lnTo>
                  <a:lnTo>
                    <a:pt x="17" y="23"/>
                  </a:lnTo>
                  <a:lnTo>
                    <a:pt x="17" y="25"/>
                  </a:lnTo>
                  <a:lnTo>
                    <a:pt x="17" y="30"/>
                  </a:lnTo>
                  <a:lnTo>
                    <a:pt x="16" y="33"/>
                  </a:lnTo>
                  <a:lnTo>
                    <a:pt x="11" y="32"/>
                  </a:lnTo>
                  <a:lnTo>
                    <a:pt x="12" y="35"/>
                  </a:lnTo>
                  <a:lnTo>
                    <a:pt x="12" y="38"/>
                  </a:lnTo>
                  <a:lnTo>
                    <a:pt x="11" y="43"/>
                  </a:lnTo>
                  <a:lnTo>
                    <a:pt x="9" y="48"/>
                  </a:lnTo>
                  <a:lnTo>
                    <a:pt x="6" y="43"/>
                  </a:lnTo>
                  <a:lnTo>
                    <a:pt x="6" y="47"/>
                  </a:lnTo>
                  <a:lnTo>
                    <a:pt x="6" y="50"/>
                  </a:lnTo>
                  <a:lnTo>
                    <a:pt x="2" y="55"/>
                  </a:lnTo>
                  <a:lnTo>
                    <a:pt x="0" y="57"/>
                  </a:lnTo>
                  <a:lnTo>
                    <a:pt x="6" y="55"/>
                  </a:lnTo>
                  <a:lnTo>
                    <a:pt x="12" y="52"/>
                  </a:lnTo>
                  <a:lnTo>
                    <a:pt x="14" y="45"/>
                  </a:lnTo>
                  <a:lnTo>
                    <a:pt x="16" y="42"/>
                  </a:lnTo>
                  <a:lnTo>
                    <a:pt x="17" y="38"/>
                  </a:lnTo>
                  <a:lnTo>
                    <a:pt x="19" y="33"/>
                  </a:lnTo>
                  <a:lnTo>
                    <a:pt x="22" y="33"/>
                  </a:lnTo>
                  <a:lnTo>
                    <a:pt x="24" y="32"/>
                  </a:lnTo>
                  <a:lnTo>
                    <a:pt x="22" y="25"/>
                  </a:lnTo>
                  <a:lnTo>
                    <a:pt x="21" y="22"/>
                  </a:lnTo>
                  <a:lnTo>
                    <a:pt x="24" y="18"/>
                  </a:lnTo>
                  <a:lnTo>
                    <a:pt x="21" y="13"/>
                  </a:lnTo>
                  <a:lnTo>
                    <a:pt x="22" y="10"/>
                  </a:lnTo>
                  <a:lnTo>
                    <a:pt x="26" y="7"/>
                  </a:lnTo>
                  <a:lnTo>
                    <a:pt x="31" y="7"/>
                  </a:lnTo>
                  <a:lnTo>
                    <a:pt x="32" y="7"/>
                  </a:lnTo>
                  <a:lnTo>
                    <a:pt x="27" y="0"/>
                  </a:lnTo>
                  <a:close/>
                </a:path>
              </a:pathLst>
            </a:custGeom>
            <a:solidFill>
              <a:srgbClr val="1F1A17"/>
            </a:solidFill>
            <a:ln w="9525">
              <a:noFill/>
              <a:round/>
              <a:headEnd/>
              <a:tailEnd/>
            </a:ln>
          </p:spPr>
          <p:txBody>
            <a:bodyPr/>
            <a:lstStyle/>
            <a:p>
              <a:endParaRPr lang="en-US"/>
            </a:p>
          </p:txBody>
        </p:sp>
        <p:sp>
          <p:nvSpPr>
            <p:cNvPr id="5976" name="Freeform 1880"/>
            <p:cNvSpPr>
              <a:spLocks/>
            </p:cNvSpPr>
            <p:nvPr/>
          </p:nvSpPr>
          <p:spPr bwMode="auto">
            <a:xfrm>
              <a:off x="1539" y="2960"/>
              <a:ext cx="21" cy="10"/>
            </a:xfrm>
            <a:custGeom>
              <a:avLst/>
              <a:gdLst/>
              <a:ahLst/>
              <a:cxnLst>
                <a:cxn ang="0">
                  <a:pos x="0" y="9"/>
                </a:cxn>
                <a:cxn ang="0">
                  <a:pos x="1" y="7"/>
                </a:cxn>
                <a:cxn ang="0">
                  <a:pos x="6" y="2"/>
                </a:cxn>
                <a:cxn ang="0">
                  <a:pos x="15" y="0"/>
                </a:cxn>
                <a:cxn ang="0">
                  <a:pos x="18" y="2"/>
                </a:cxn>
                <a:cxn ang="0">
                  <a:pos x="10" y="5"/>
                </a:cxn>
                <a:cxn ang="0">
                  <a:pos x="21" y="9"/>
                </a:cxn>
                <a:cxn ang="0">
                  <a:pos x="20" y="10"/>
                </a:cxn>
                <a:cxn ang="0">
                  <a:pos x="16" y="10"/>
                </a:cxn>
                <a:cxn ang="0">
                  <a:pos x="10" y="9"/>
                </a:cxn>
                <a:cxn ang="0">
                  <a:pos x="3" y="9"/>
                </a:cxn>
                <a:cxn ang="0">
                  <a:pos x="0" y="9"/>
                </a:cxn>
              </a:cxnLst>
              <a:rect l="0" t="0" r="r" b="b"/>
              <a:pathLst>
                <a:path w="21" h="10">
                  <a:moveTo>
                    <a:pt x="0" y="9"/>
                  </a:moveTo>
                  <a:lnTo>
                    <a:pt x="1" y="7"/>
                  </a:lnTo>
                  <a:lnTo>
                    <a:pt x="6" y="2"/>
                  </a:lnTo>
                  <a:lnTo>
                    <a:pt x="15" y="0"/>
                  </a:lnTo>
                  <a:lnTo>
                    <a:pt x="18" y="2"/>
                  </a:lnTo>
                  <a:lnTo>
                    <a:pt x="10" y="5"/>
                  </a:lnTo>
                  <a:lnTo>
                    <a:pt x="21" y="9"/>
                  </a:lnTo>
                  <a:lnTo>
                    <a:pt x="20" y="10"/>
                  </a:lnTo>
                  <a:lnTo>
                    <a:pt x="16" y="10"/>
                  </a:lnTo>
                  <a:lnTo>
                    <a:pt x="10" y="9"/>
                  </a:lnTo>
                  <a:lnTo>
                    <a:pt x="3" y="9"/>
                  </a:lnTo>
                  <a:lnTo>
                    <a:pt x="0" y="9"/>
                  </a:lnTo>
                  <a:close/>
                </a:path>
              </a:pathLst>
            </a:custGeom>
            <a:solidFill>
              <a:srgbClr val="1F1A17"/>
            </a:solidFill>
            <a:ln w="9525">
              <a:noFill/>
              <a:round/>
              <a:headEnd/>
              <a:tailEnd/>
            </a:ln>
          </p:spPr>
          <p:txBody>
            <a:bodyPr/>
            <a:lstStyle/>
            <a:p>
              <a:endParaRPr lang="en-US"/>
            </a:p>
          </p:txBody>
        </p:sp>
        <p:sp>
          <p:nvSpPr>
            <p:cNvPr id="5977" name="Freeform 1881"/>
            <p:cNvSpPr>
              <a:spLocks/>
            </p:cNvSpPr>
            <p:nvPr/>
          </p:nvSpPr>
          <p:spPr bwMode="auto">
            <a:xfrm>
              <a:off x="1539" y="3012"/>
              <a:ext cx="26" cy="19"/>
            </a:xfrm>
            <a:custGeom>
              <a:avLst/>
              <a:gdLst/>
              <a:ahLst/>
              <a:cxnLst>
                <a:cxn ang="0">
                  <a:pos x="3" y="10"/>
                </a:cxn>
                <a:cxn ang="0">
                  <a:pos x="11" y="10"/>
                </a:cxn>
                <a:cxn ang="0">
                  <a:pos x="13" y="7"/>
                </a:cxn>
                <a:cxn ang="0">
                  <a:pos x="18" y="4"/>
                </a:cxn>
                <a:cxn ang="0">
                  <a:pos x="23" y="2"/>
                </a:cxn>
                <a:cxn ang="0">
                  <a:pos x="26" y="0"/>
                </a:cxn>
                <a:cxn ang="0">
                  <a:pos x="13" y="10"/>
                </a:cxn>
                <a:cxn ang="0">
                  <a:pos x="11" y="14"/>
                </a:cxn>
                <a:cxn ang="0">
                  <a:pos x="13" y="15"/>
                </a:cxn>
                <a:cxn ang="0">
                  <a:pos x="6" y="14"/>
                </a:cxn>
                <a:cxn ang="0">
                  <a:pos x="8" y="19"/>
                </a:cxn>
                <a:cxn ang="0">
                  <a:pos x="3" y="15"/>
                </a:cxn>
                <a:cxn ang="0">
                  <a:pos x="0" y="19"/>
                </a:cxn>
                <a:cxn ang="0">
                  <a:pos x="0" y="14"/>
                </a:cxn>
                <a:cxn ang="0">
                  <a:pos x="3" y="10"/>
                </a:cxn>
              </a:cxnLst>
              <a:rect l="0" t="0" r="r" b="b"/>
              <a:pathLst>
                <a:path w="26" h="19">
                  <a:moveTo>
                    <a:pt x="3" y="10"/>
                  </a:moveTo>
                  <a:lnTo>
                    <a:pt x="11" y="10"/>
                  </a:lnTo>
                  <a:lnTo>
                    <a:pt x="13" y="7"/>
                  </a:lnTo>
                  <a:lnTo>
                    <a:pt x="18" y="4"/>
                  </a:lnTo>
                  <a:lnTo>
                    <a:pt x="23" y="2"/>
                  </a:lnTo>
                  <a:lnTo>
                    <a:pt x="26" y="0"/>
                  </a:lnTo>
                  <a:lnTo>
                    <a:pt x="13" y="10"/>
                  </a:lnTo>
                  <a:lnTo>
                    <a:pt x="11" y="14"/>
                  </a:lnTo>
                  <a:lnTo>
                    <a:pt x="13" y="15"/>
                  </a:lnTo>
                  <a:lnTo>
                    <a:pt x="6" y="14"/>
                  </a:lnTo>
                  <a:lnTo>
                    <a:pt x="8" y="19"/>
                  </a:lnTo>
                  <a:lnTo>
                    <a:pt x="3" y="15"/>
                  </a:lnTo>
                  <a:lnTo>
                    <a:pt x="0" y="19"/>
                  </a:lnTo>
                  <a:lnTo>
                    <a:pt x="0" y="14"/>
                  </a:lnTo>
                  <a:lnTo>
                    <a:pt x="3" y="10"/>
                  </a:lnTo>
                  <a:close/>
                </a:path>
              </a:pathLst>
            </a:custGeom>
            <a:solidFill>
              <a:srgbClr val="1F1A17"/>
            </a:solidFill>
            <a:ln w="9525">
              <a:noFill/>
              <a:round/>
              <a:headEnd/>
              <a:tailEnd/>
            </a:ln>
          </p:spPr>
          <p:txBody>
            <a:bodyPr/>
            <a:lstStyle/>
            <a:p>
              <a:endParaRPr lang="en-US"/>
            </a:p>
          </p:txBody>
        </p:sp>
        <p:sp>
          <p:nvSpPr>
            <p:cNvPr id="5978" name="Freeform 1882"/>
            <p:cNvSpPr>
              <a:spLocks/>
            </p:cNvSpPr>
            <p:nvPr/>
          </p:nvSpPr>
          <p:spPr bwMode="auto">
            <a:xfrm>
              <a:off x="1517" y="3061"/>
              <a:ext cx="50" cy="28"/>
            </a:xfrm>
            <a:custGeom>
              <a:avLst/>
              <a:gdLst/>
              <a:ahLst/>
              <a:cxnLst>
                <a:cxn ang="0">
                  <a:pos x="0" y="16"/>
                </a:cxn>
                <a:cxn ang="0">
                  <a:pos x="5" y="15"/>
                </a:cxn>
                <a:cxn ang="0">
                  <a:pos x="13" y="13"/>
                </a:cxn>
                <a:cxn ang="0">
                  <a:pos x="18" y="5"/>
                </a:cxn>
                <a:cxn ang="0">
                  <a:pos x="18" y="0"/>
                </a:cxn>
                <a:cxn ang="0">
                  <a:pos x="23" y="1"/>
                </a:cxn>
                <a:cxn ang="0">
                  <a:pos x="32" y="3"/>
                </a:cxn>
                <a:cxn ang="0">
                  <a:pos x="42" y="3"/>
                </a:cxn>
                <a:cxn ang="0">
                  <a:pos x="50" y="5"/>
                </a:cxn>
                <a:cxn ang="0">
                  <a:pos x="35" y="15"/>
                </a:cxn>
                <a:cxn ang="0">
                  <a:pos x="33" y="11"/>
                </a:cxn>
                <a:cxn ang="0">
                  <a:pos x="30" y="10"/>
                </a:cxn>
                <a:cxn ang="0">
                  <a:pos x="28" y="20"/>
                </a:cxn>
                <a:cxn ang="0">
                  <a:pos x="28" y="28"/>
                </a:cxn>
                <a:cxn ang="0">
                  <a:pos x="25" y="28"/>
                </a:cxn>
                <a:cxn ang="0">
                  <a:pos x="23" y="23"/>
                </a:cxn>
                <a:cxn ang="0">
                  <a:pos x="22" y="13"/>
                </a:cxn>
                <a:cxn ang="0">
                  <a:pos x="22" y="8"/>
                </a:cxn>
                <a:cxn ang="0">
                  <a:pos x="20" y="11"/>
                </a:cxn>
                <a:cxn ang="0">
                  <a:pos x="15" y="16"/>
                </a:cxn>
                <a:cxn ang="0">
                  <a:pos x="6" y="16"/>
                </a:cxn>
                <a:cxn ang="0">
                  <a:pos x="0" y="16"/>
                </a:cxn>
              </a:cxnLst>
              <a:rect l="0" t="0" r="r" b="b"/>
              <a:pathLst>
                <a:path w="50" h="28">
                  <a:moveTo>
                    <a:pt x="0" y="16"/>
                  </a:moveTo>
                  <a:lnTo>
                    <a:pt x="5" y="15"/>
                  </a:lnTo>
                  <a:lnTo>
                    <a:pt x="13" y="13"/>
                  </a:lnTo>
                  <a:lnTo>
                    <a:pt x="18" y="5"/>
                  </a:lnTo>
                  <a:lnTo>
                    <a:pt x="18" y="0"/>
                  </a:lnTo>
                  <a:lnTo>
                    <a:pt x="23" y="1"/>
                  </a:lnTo>
                  <a:lnTo>
                    <a:pt x="32" y="3"/>
                  </a:lnTo>
                  <a:lnTo>
                    <a:pt x="42" y="3"/>
                  </a:lnTo>
                  <a:lnTo>
                    <a:pt x="50" y="5"/>
                  </a:lnTo>
                  <a:lnTo>
                    <a:pt x="35" y="15"/>
                  </a:lnTo>
                  <a:lnTo>
                    <a:pt x="33" y="11"/>
                  </a:lnTo>
                  <a:lnTo>
                    <a:pt x="30" y="10"/>
                  </a:lnTo>
                  <a:lnTo>
                    <a:pt x="28" y="20"/>
                  </a:lnTo>
                  <a:lnTo>
                    <a:pt x="28" y="28"/>
                  </a:lnTo>
                  <a:lnTo>
                    <a:pt x="25" y="28"/>
                  </a:lnTo>
                  <a:lnTo>
                    <a:pt x="23" y="23"/>
                  </a:lnTo>
                  <a:lnTo>
                    <a:pt x="22" y="13"/>
                  </a:lnTo>
                  <a:lnTo>
                    <a:pt x="22" y="8"/>
                  </a:lnTo>
                  <a:lnTo>
                    <a:pt x="20" y="11"/>
                  </a:lnTo>
                  <a:lnTo>
                    <a:pt x="15" y="16"/>
                  </a:lnTo>
                  <a:lnTo>
                    <a:pt x="6" y="16"/>
                  </a:lnTo>
                  <a:lnTo>
                    <a:pt x="0" y="16"/>
                  </a:lnTo>
                  <a:close/>
                </a:path>
              </a:pathLst>
            </a:custGeom>
            <a:solidFill>
              <a:srgbClr val="1F1A17"/>
            </a:solidFill>
            <a:ln w="9525">
              <a:noFill/>
              <a:round/>
              <a:headEnd/>
              <a:tailEnd/>
            </a:ln>
          </p:spPr>
          <p:txBody>
            <a:bodyPr/>
            <a:lstStyle/>
            <a:p>
              <a:endParaRPr lang="en-US"/>
            </a:p>
          </p:txBody>
        </p:sp>
        <p:sp>
          <p:nvSpPr>
            <p:cNvPr id="5979" name="Freeform 1883"/>
            <p:cNvSpPr>
              <a:spLocks/>
            </p:cNvSpPr>
            <p:nvPr/>
          </p:nvSpPr>
          <p:spPr bwMode="auto">
            <a:xfrm>
              <a:off x="1442" y="3049"/>
              <a:ext cx="31" cy="34"/>
            </a:xfrm>
            <a:custGeom>
              <a:avLst/>
              <a:gdLst/>
              <a:ahLst/>
              <a:cxnLst>
                <a:cxn ang="0">
                  <a:pos x="0" y="3"/>
                </a:cxn>
                <a:cxn ang="0">
                  <a:pos x="5" y="0"/>
                </a:cxn>
                <a:cxn ang="0">
                  <a:pos x="8" y="0"/>
                </a:cxn>
                <a:cxn ang="0">
                  <a:pos x="11" y="0"/>
                </a:cxn>
                <a:cxn ang="0">
                  <a:pos x="15" y="0"/>
                </a:cxn>
                <a:cxn ang="0">
                  <a:pos x="20" y="3"/>
                </a:cxn>
                <a:cxn ang="0">
                  <a:pos x="26" y="12"/>
                </a:cxn>
                <a:cxn ang="0">
                  <a:pos x="31" y="17"/>
                </a:cxn>
                <a:cxn ang="0">
                  <a:pos x="30" y="22"/>
                </a:cxn>
                <a:cxn ang="0">
                  <a:pos x="28" y="27"/>
                </a:cxn>
                <a:cxn ang="0">
                  <a:pos x="25" y="34"/>
                </a:cxn>
                <a:cxn ang="0">
                  <a:pos x="25" y="27"/>
                </a:cxn>
                <a:cxn ang="0">
                  <a:pos x="23" y="22"/>
                </a:cxn>
                <a:cxn ang="0">
                  <a:pos x="18" y="23"/>
                </a:cxn>
                <a:cxn ang="0">
                  <a:pos x="13" y="23"/>
                </a:cxn>
                <a:cxn ang="0">
                  <a:pos x="18" y="20"/>
                </a:cxn>
                <a:cxn ang="0">
                  <a:pos x="23" y="15"/>
                </a:cxn>
                <a:cxn ang="0">
                  <a:pos x="21" y="13"/>
                </a:cxn>
                <a:cxn ang="0">
                  <a:pos x="18" y="10"/>
                </a:cxn>
                <a:cxn ang="0">
                  <a:pos x="13" y="12"/>
                </a:cxn>
                <a:cxn ang="0">
                  <a:pos x="6" y="12"/>
                </a:cxn>
                <a:cxn ang="0">
                  <a:pos x="5" y="10"/>
                </a:cxn>
                <a:cxn ang="0">
                  <a:pos x="5" y="8"/>
                </a:cxn>
                <a:cxn ang="0">
                  <a:pos x="8" y="7"/>
                </a:cxn>
                <a:cxn ang="0">
                  <a:pos x="10" y="5"/>
                </a:cxn>
                <a:cxn ang="0">
                  <a:pos x="5" y="5"/>
                </a:cxn>
                <a:cxn ang="0">
                  <a:pos x="0" y="3"/>
                </a:cxn>
              </a:cxnLst>
              <a:rect l="0" t="0" r="r" b="b"/>
              <a:pathLst>
                <a:path w="31" h="34">
                  <a:moveTo>
                    <a:pt x="0" y="3"/>
                  </a:moveTo>
                  <a:lnTo>
                    <a:pt x="5" y="0"/>
                  </a:lnTo>
                  <a:lnTo>
                    <a:pt x="8" y="0"/>
                  </a:lnTo>
                  <a:lnTo>
                    <a:pt x="11" y="0"/>
                  </a:lnTo>
                  <a:lnTo>
                    <a:pt x="15" y="0"/>
                  </a:lnTo>
                  <a:lnTo>
                    <a:pt x="20" y="3"/>
                  </a:lnTo>
                  <a:lnTo>
                    <a:pt x="26" y="12"/>
                  </a:lnTo>
                  <a:lnTo>
                    <a:pt x="31" y="17"/>
                  </a:lnTo>
                  <a:lnTo>
                    <a:pt x="30" y="22"/>
                  </a:lnTo>
                  <a:lnTo>
                    <a:pt x="28" y="27"/>
                  </a:lnTo>
                  <a:lnTo>
                    <a:pt x="25" y="34"/>
                  </a:lnTo>
                  <a:lnTo>
                    <a:pt x="25" y="27"/>
                  </a:lnTo>
                  <a:lnTo>
                    <a:pt x="23" y="22"/>
                  </a:lnTo>
                  <a:lnTo>
                    <a:pt x="18" y="23"/>
                  </a:lnTo>
                  <a:lnTo>
                    <a:pt x="13" y="23"/>
                  </a:lnTo>
                  <a:lnTo>
                    <a:pt x="18" y="20"/>
                  </a:lnTo>
                  <a:lnTo>
                    <a:pt x="23" y="15"/>
                  </a:lnTo>
                  <a:lnTo>
                    <a:pt x="21" y="13"/>
                  </a:lnTo>
                  <a:lnTo>
                    <a:pt x="18" y="10"/>
                  </a:lnTo>
                  <a:lnTo>
                    <a:pt x="13" y="12"/>
                  </a:lnTo>
                  <a:lnTo>
                    <a:pt x="6" y="12"/>
                  </a:lnTo>
                  <a:lnTo>
                    <a:pt x="5" y="10"/>
                  </a:lnTo>
                  <a:lnTo>
                    <a:pt x="5" y="8"/>
                  </a:lnTo>
                  <a:lnTo>
                    <a:pt x="8" y="7"/>
                  </a:lnTo>
                  <a:lnTo>
                    <a:pt x="10" y="5"/>
                  </a:lnTo>
                  <a:lnTo>
                    <a:pt x="5" y="5"/>
                  </a:lnTo>
                  <a:lnTo>
                    <a:pt x="0" y="3"/>
                  </a:lnTo>
                  <a:close/>
                </a:path>
              </a:pathLst>
            </a:custGeom>
            <a:solidFill>
              <a:srgbClr val="1F1A17"/>
            </a:solidFill>
            <a:ln w="9525">
              <a:noFill/>
              <a:round/>
              <a:headEnd/>
              <a:tailEnd/>
            </a:ln>
          </p:spPr>
          <p:txBody>
            <a:bodyPr/>
            <a:lstStyle/>
            <a:p>
              <a:endParaRPr lang="en-US"/>
            </a:p>
          </p:txBody>
        </p:sp>
        <p:sp>
          <p:nvSpPr>
            <p:cNvPr id="5980" name="Freeform 1884"/>
            <p:cNvSpPr>
              <a:spLocks/>
            </p:cNvSpPr>
            <p:nvPr/>
          </p:nvSpPr>
          <p:spPr bwMode="auto">
            <a:xfrm>
              <a:off x="1477" y="3079"/>
              <a:ext cx="26" cy="17"/>
            </a:xfrm>
            <a:custGeom>
              <a:avLst/>
              <a:gdLst/>
              <a:ahLst/>
              <a:cxnLst>
                <a:cxn ang="0">
                  <a:pos x="0" y="4"/>
                </a:cxn>
                <a:cxn ang="0">
                  <a:pos x="3" y="7"/>
                </a:cxn>
                <a:cxn ang="0">
                  <a:pos x="5" y="10"/>
                </a:cxn>
                <a:cxn ang="0">
                  <a:pos x="5" y="15"/>
                </a:cxn>
                <a:cxn ang="0">
                  <a:pos x="5" y="17"/>
                </a:cxn>
                <a:cxn ang="0">
                  <a:pos x="8" y="12"/>
                </a:cxn>
                <a:cxn ang="0">
                  <a:pos x="16" y="7"/>
                </a:cxn>
                <a:cxn ang="0">
                  <a:pos x="25" y="5"/>
                </a:cxn>
                <a:cxn ang="0">
                  <a:pos x="26" y="4"/>
                </a:cxn>
                <a:cxn ang="0">
                  <a:pos x="25" y="0"/>
                </a:cxn>
                <a:cxn ang="0">
                  <a:pos x="18" y="2"/>
                </a:cxn>
                <a:cxn ang="0">
                  <a:pos x="8" y="4"/>
                </a:cxn>
                <a:cxn ang="0">
                  <a:pos x="3" y="4"/>
                </a:cxn>
                <a:cxn ang="0">
                  <a:pos x="0" y="4"/>
                </a:cxn>
              </a:cxnLst>
              <a:rect l="0" t="0" r="r" b="b"/>
              <a:pathLst>
                <a:path w="26" h="17">
                  <a:moveTo>
                    <a:pt x="0" y="4"/>
                  </a:moveTo>
                  <a:lnTo>
                    <a:pt x="3" y="7"/>
                  </a:lnTo>
                  <a:lnTo>
                    <a:pt x="5" y="10"/>
                  </a:lnTo>
                  <a:lnTo>
                    <a:pt x="5" y="15"/>
                  </a:lnTo>
                  <a:lnTo>
                    <a:pt x="5" y="17"/>
                  </a:lnTo>
                  <a:lnTo>
                    <a:pt x="8" y="12"/>
                  </a:lnTo>
                  <a:lnTo>
                    <a:pt x="16" y="7"/>
                  </a:lnTo>
                  <a:lnTo>
                    <a:pt x="25" y="5"/>
                  </a:lnTo>
                  <a:lnTo>
                    <a:pt x="26" y="4"/>
                  </a:lnTo>
                  <a:lnTo>
                    <a:pt x="25" y="0"/>
                  </a:lnTo>
                  <a:lnTo>
                    <a:pt x="18" y="2"/>
                  </a:lnTo>
                  <a:lnTo>
                    <a:pt x="8" y="4"/>
                  </a:lnTo>
                  <a:lnTo>
                    <a:pt x="3" y="4"/>
                  </a:lnTo>
                  <a:lnTo>
                    <a:pt x="0" y="4"/>
                  </a:lnTo>
                  <a:close/>
                </a:path>
              </a:pathLst>
            </a:custGeom>
            <a:solidFill>
              <a:srgbClr val="1F1A17"/>
            </a:solidFill>
            <a:ln w="9525">
              <a:noFill/>
              <a:round/>
              <a:headEnd/>
              <a:tailEnd/>
            </a:ln>
          </p:spPr>
          <p:txBody>
            <a:bodyPr/>
            <a:lstStyle/>
            <a:p>
              <a:endParaRPr lang="en-US"/>
            </a:p>
          </p:txBody>
        </p:sp>
        <p:sp>
          <p:nvSpPr>
            <p:cNvPr id="5981" name="Freeform 1885"/>
            <p:cNvSpPr>
              <a:spLocks/>
            </p:cNvSpPr>
            <p:nvPr/>
          </p:nvSpPr>
          <p:spPr bwMode="auto">
            <a:xfrm>
              <a:off x="1480" y="3101"/>
              <a:ext cx="74" cy="28"/>
            </a:xfrm>
            <a:custGeom>
              <a:avLst/>
              <a:gdLst/>
              <a:ahLst/>
              <a:cxnLst>
                <a:cxn ang="0">
                  <a:pos x="0" y="5"/>
                </a:cxn>
                <a:cxn ang="0">
                  <a:pos x="7" y="8"/>
                </a:cxn>
                <a:cxn ang="0">
                  <a:pos x="15" y="10"/>
                </a:cxn>
                <a:cxn ang="0">
                  <a:pos x="25" y="7"/>
                </a:cxn>
                <a:cxn ang="0">
                  <a:pos x="30" y="7"/>
                </a:cxn>
                <a:cxn ang="0">
                  <a:pos x="35" y="3"/>
                </a:cxn>
                <a:cxn ang="0">
                  <a:pos x="38" y="0"/>
                </a:cxn>
                <a:cxn ang="0">
                  <a:pos x="38" y="5"/>
                </a:cxn>
                <a:cxn ang="0">
                  <a:pos x="42" y="10"/>
                </a:cxn>
                <a:cxn ang="0">
                  <a:pos x="47" y="10"/>
                </a:cxn>
                <a:cxn ang="0">
                  <a:pos x="55" y="10"/>
                </a:cxn>
                <a:cxn ang="0">
                  <a:pos x="65" y="10"/>
                </a:cxn>
                <a:cxn ang="0">
                  <a:pos x="74" y="8"/>
                </a:cxn>
                <a:cxn ang="0">
                  <a:pos x="74" y="15"/>
                </a:cxn>
                <a:cxn ang="0">
                  <a:pos x="74" y="23"/>
                </a:cxn>
                <a:cxn ang="0">
                  <a:pos x="72" y="20"/>
                </a:cxn>
                <a:cxn ang="0">
                  <a:pos x="70" y="18"/>
                </a:cxn>
                <a:cxn ang="0">
                  <a:pos x="67" y="20"/>
                </a:cxn>
                <a:cxn ang="0">
                  <a:pos x="65" y="23"/>
                </a:cxn>
                <a:cxn ang="0">
                  <a:pos x="62" y="20"/>
                </a:cxn>
                <a:cxn ang="0">
                  <a:pos x="60" y="17"/>
                </a:cxn>
                <a:cxn ang="0">
                  <a:pos x="57" y="18"/>
                </a:cxn>
                <a:cxn ang="0">
                  <a:pos x="55" y="22"/>
                </a:cxn>
                <a:cxn ang="0">
                  <a:pos x="52" y="20"/>
                </a:cxn>
                <a:cxn ang="0">
                  <a:pos x="50" y="18"/>
                </a:cxn>
                <a:cxn ang="0">
                  <a:pos x="49" y="18"/>
                </a:cxn>
                <a:cxn ang="0">
                  <a:pos x="47" y="18"/>
                </a:cxn>
                <a:cxn ang="0">
                  <a:pos x="42" y="23"/>
                </a:cxn>
                <a:cxn ang="0">
                  <a:pos x="38" y="27"/>
                </a:cxn>
                <a:cxn ang="0">
                  <a:pos x="37" y="18"/>
                </a:cxn>
                <a:cxn ang="0">
                  <a:pos x="37" y="12"/>
                </a:cxn>
                <a:cxn ang="0">
                  <a:pos x="33" y="12"/>
                </a:cxn>
                <a:cxn ang="0">
                  <a:pos x="32" y="13"/>
                </a:cxn>
                <a:cxn ang="0">
                  <a:pos x="32" y="15"/>
                </a:cxn>
                <a:cxn ang="0">
                  <a:pos x="32" y="18"/>
                </a:cxn>
                <a:cxn ang="0">
                  <a:pos x="32" y="23"/>
                </a:cxn>
                <a:cxn ang="0">
                  <a:pos x="32" y="28"/>
                </a:cxn>
                <a:cxn ang="0">
                  <a:pos x="27" y="25"/>
                </a:cxn>
                <a:cxn ang="0">
                  <a:pos x="25" y="22"/>
                </a:cxn>
                <a:cxn ang="0">
                  <a:pos x="23" y="17"/>
                </a:cxn>
                <a:cxn ang="0">
                  <a:pos x="23" y="12"/>
                </a:cxn>
                <a:cxn ang="0">
                  <a:pos x="22" y="15"/>
                </a:cxn>
                <a:cxn ang="0">
                  <a:pos x="20" y="20"/>
                </a:cxn>
                <a:cxn ang="0">
                  <a:pos x="17" y="17"/>
                </a:cxn>
                <a:cxn ang="0">
                  <a:pos x="12" y="15"/>
                </a:cxn>
                <a:cxn ang="0">
                  <a:pos x="8" y="12"/>
                </a:cxn>
                <a:cxn ang="0">
                  <a:pos x="3" y="12"/>
                </a:cxn>
                <a:cxn ang="0">
                  <a:pos x="2" y="8"/>
                </a:cxn>
                <a:cxn ang="0">
                  <a:pos x="0" y="5"/>
                </a:cxn>
              </a:cxnLst>
              <a:rect l="0" t="0" r="r" b="b"/>
              <a:pathLst>
                <a:path w="74" h="28">
                  <a:moveTo>
                    <a:pt x="0" y="5"/>
                  </a:moveTo>
                  <a:lnTo>
                    <a:pt x="7" y="8"/>
                  </a:lnTo>
                  <a:lnTo>
                    <a:pt x="15" y="10"/>
                  </a:lnTo>
                  <a:lnTo>
                    <a:pt x="25" y="7"/>
                  </a:lnTo>
                  <a:lnTo>
                    <a:pt x="30" y="7"/>
                  </a:lnTo>
                  <a:lnTo>
                    <a:pt x="35" y="3"/>
                  </a:lnTo>
                  <a:lnTo>
                    <a:pt x="38" y="0"/>
                  </a:lnTo>
                  <a:lnTo>
                    <a:pt x="38" y="5"/>
                  </a:lnTo>
                  <a:lnTo>
                    <a:pt x="42" y="10"/>
                  </a:lnTo>
                  <a:lnTo>
                    <a:pt x="47" y="10"/>
                  </a:lnTo>
                  <a:lnTo>
                    <a:pt x="55" y="10"/>
                  </a:lnTo>
                  <a:lnTo>
                    <a:pt x="65" y="10"/>
                  </a:lnTo>
                  <a:lnTo>
                    <a:pt x="74" y="8"/>
                  </a:lnTo>
                  <a:lnTo>
                    <a:pt x="74" y="15"/>
                  </a:lnTo>
                  <a:lnTo>
                    <a:pt x="74" y="23"/>
                  </a:lnTo>
                  <a:lnTo>
                    <a:pt x="72" y="20"/>
                  </a:lnTo>
                  <a:lnTo>
                    <a:pt x="70" y="18"/>
                  </a:lnTo>
                  <a:lnTo>
                    <a:pt x="67" y="20"/>
                  </a:lnTo>
                  <a:lnTo>
                    <a:pt x="65" y="23"/>
                  </a:lnTo>
                  <a:lnTo>
                    <a:pt x="62" y="20"/>
                  </a:lnTo>
                  <a:lnTo>
                    <a:pt x="60" y="17"/>
                  </a:lnTo>
                  <a:lnTo>
                    <a:pt x="57" y="18"/>
                  </a:lnTo>
                  <a:lnTo>
                    <a:pt x="55" y="22"/>
                  </a:lnTo>
                  <a:lnTo>
                    <a:pt x="52" y="20"/>
                  </a:lnTo>
                  <a:lnTo>
                    <a:pt x="50" y="18"/>
                  </a:lnTo>
                  <a:lnTo>
                    <a:pt x="49" y="18"/>
                  </a:lnTo>
                  <a:lnTo>
                    <a:pt x="47" y="18"/>
                  </a:lnTo>
                  <a:lnTo>
                    <a:pt x="42" y="23"/>
                  </a:lnTo>
                  <a:lnTo>
                    <a:pt x="38" y="27"/>
                  </a:lnTo>
                  <a:lnTo>
                    <a:pt x="37" y="18"/>
                  </a:lnTo>
                  <a:lnTo>
                    <a:pt x="37" y="12"/>
                  </a:lnTo>
                  <a:lnTo>
                    <a:pt x="33" y="12"/>
                  </a:lnTo>
                  <a:lnTo>
                    <a:pt x="32" y="13"/>
                  </a:lnTo>
                  <a:lnTo>
                    <a:pt x="32" y="15"/>
                  </a:lnTo>
                  <a:lnTo>
                    <a:pt x="32" y="18"/>
                  </a:lnTo>
                  <a:lnTo>
                    <a:pt x="32" y="23"/>
                  </a:lnTo>
                  <a:lnTo>
                    <a:pt x="32" y="28"/>
                  </a:lnTo>
                  <a:lnTo>
                    <a:pt x="27" y="25"/>
                  </a:lnTo>
                  <a:lnTo>
                    <a:pt x="25" y="22"/>
                  </a:lnTo>
                  <a:lnTo>
                    <a:pt x="23" y="17"/>
                  </a:lnTo>
                  <a:lnTo>
                    <a:pt x="23" y="12"/>
                  </a:lnTo>
                  <a:lnTo>
                    <a:pt x="22" y="15"/>
                  </a:lnTo>
                  <a:lnTo>
                    <a:pt x="20" y="20"/>
                  </a:lnTo>
                  <a:lnTo>
                    <a:pt x="17" y="17"/>
                  </a:lnTo>
                  <a:lnTo>
                    <a:pt x="12" y="15"/>
                  </a:lnTo>
                  <a:lnTo>
                    <a:pt x="8" y="12"/>
                  </a:lnTo>
                  <a:lnTo>
                    <a:pt x="3" y="12"/>
                  </a:lnTo>
                  <a:lnTo>
                    <a:pt x="2" y="8"/>
                  </a:lnTo>
                  <a:lnTo>
                    <a:pt x="0" y="5"/>
                  </a:lnTo>
                  <a:close/>
                </a:path>
              </a:pathLst>
            </a:custGeom>
            <a:solidFill>
              <a:srgbClr val="1F1A17"/>
            </a:solidFill>
            <a:ln w="9525">
              <a:noFill/>
              <a:round/>
              <a:headEnd/>
              <a:tailEnd/>
            </a:ln>
          </p:spPr>
          <p:txBody>
            <a:bodyPr/>
            <a:lstStyle/>
            <a:p>
              <a:endParaRPr lang="en-US"/>
            </a:p>
          </p:txBody>
        </p:sp>
        <p:sp>
          <p:nvSpPr>
            <p:cNvPr id="5982" name="Freeform 1886"/>
            <p:cNvSpPr>
              <a:spLocks/>
            </p:cNvSpPr>
            <p:nvPr/>
          </p:nvSpPr>
          <p:spPr bwMode="auto">
            <a:xfrm>
              <a:off x="1585" y="3047"/>
              <a:ext cx="35" cy="56"/>
            </a:xfrm>
            <a:custGeom>
              <a:avLst/>
              <a:gdLst/>
              <a:ahLst/>
              <a:cxnLst>
                <a:cxn ang="0">
                  <a:pos x="27" y="0"/>
                </a:cxn>
                <a:cxn ang="0">
                  <a:pos x="22" y="10"/>
                </a:cxn>
                <a:cxn ang="0">
                  <a:pos x="30" y="7"/>
                </a:cxn>
                <a:cxn ang="0">
                  <a:pos x="27" y="12"/>
                </a:cxn>
                <a:cxn ang="0">
                  <a:pos x="24" y="19"/>
                </a:cxn>
                <a:cxn ang="0">
                  <a:pos x="19" y="30"/>
                </a:cxn>
                <a:cxn ang="0">
                  <a:pos x="10" y="42"/>
                </a:cxn>
                <a:cxn ang="0">
                  <a:pos x="5" y="51"/>
                </a:cxn>
                <a:cxn ang="0">
                  <a:pos x="0" y="56"/>
                </a:cxn>
                <a:cxn ang="0">
                  <a:pos x="9" y="52"/>
                </a:cxn>
                <a:cxn ang="0">
                  <a:pos x="12" y="56"/>
                </a:cxn>
                <a:cxn ang="0">
                  <a:pos x="15" y="51"/>
                </a:cxn>
                <a:cxn ang="0">
                  <a:pos x="17" y="41"/>
                </a:cxn>
                <a:cxn ang="0">
                  <a:pos x="22" y="37"/>
                </a:cxn>
                <a:cxn ang="0">
                  <a:pos x="30" y="32"/>
                </a:cxn>
                <a:cxn ang="0">
                  <a:pos x="34" y="27"/>
                </a:cxn>
                <a:cxn ang="0">
                  <a:pos x="35" y="24"/>
                </a:cxn>
                <a:cxn ang="0">
                  <a:pos x="27" y="24"/>
                </a:cxn>
                <a:cxn ang="0">
                  <a:pos x="35" y="15"/>
                </a:cxn>
                <a:cxn ang="0">
                  <a:pos x="30" y="14"/>
                </a:cxn>
                <a:cxn ang="0">
                  <a:pos x="34" y="4"/>
                </a:cxn>
                <a:cxn ang="0">
                  <a:pos x="27" y="0"/>
                </a:cxn>
              </a:cxnLst>
              <a:rect l="0" t="0" r="r" b="b"/>
              <a:pathLst>
                <a:path w="35" h="56">
                  <a:moveTo>
                    <a:pt x="27" y="0"/>
                  </a:moveTo>
                  <a:lnTo>
                    <a:pt x="22" y="10"/>
                  </a:lnTo>
                  <a:lnTo>
                    <a:pt x="30" y="7"/>
                  </a:lnTo>
                  <a:lnTo>
                    <a:pt x="27" y="12"/>
                  </a:lnTo>
                  <a:lnTo>
                    <a:pt x="24" y="19"/>
                  </a:lnTo>
                  <a:lnTo>
                    <a:pt x="19" y="30"/>
                  </a:lnTo>
                  <a:lnTo>
                    <a:pt x="10" y="42"/>
                  </a:lnTo>
                  <a:lnTo>
                    <a:pt x="5" y="51"/>
                  </a:lnTo>
                  <a:lnTo>
                    <a:pt x="0" y="56"/>
                  </a:lnTo>
                  <a:lnTo>
                    <a:pt x="9" y="52"/>
                  </a:lnTo>
                  <a:lnTo>
                    <a:pt x="12" y="56"/>
                  </a:lnTo>
                  <a:lnTo>
                    <a:pt x="15" y="51"/>
                  </a:lnTo>
                  <a:lnTo>
                    <a:pt x="17" y="41"/>
                  </a:lnTo>
                  <a:lnTo>
                    <a:pt x="22" y="37"/>
                  </a:lnTo>
                  <a:lnTo>
                    <a:pt x="30" y="32"/>
                  </a:lnTo>
                  <a:lnTo>
                    <a:pt x="34" y="27"/>
                  </a:lnTo>
                  <a:lnTo>
                    <a:pt x="35" y="24"/>
                  </a:lnTo>
                  <a:lnTo>
                    <a:pt x="27" y="24"/>
                  </a:lnTo>
                  <a:lnTo>
                    <a:pt x="35" y="15"/>
                  </a:lnTo>
                  <a:lnTo>
                    <a:pt x="30" y="14"/>
                  </a:lnTo>
                  <a:lnTo>
                    <a:pt x="34" y="4"/>
                  </a:lnTo>
                  <a:lnTo>
                    <a:pt x="27" y="0"/>
                  </a:lnTo>
                  <a:close/>
                </a:path>
              </a:pathLst>
            </a:custGeom>
            <a:solidFill>
              <a:srgbClr val="1F1A17"/>
            </a:solidFill>
            <a:ln w="9525">
              <a:noFill/>
              <a:round/>
              <a:headEnd/>
              <a:tailEnd/>
            </a:ln>
          </p:spPr>
          <p:txBody>
            <a:bodyPr/>
            <a:lstStyle/>
            <a:p>
              <a:endParaRPr lang="en-US"/>
            </a:p>
          </p:txBody>
        </p:sp>
        <p:sp>
          <p:nvSpPr>
            <p:cNvPr id="5983" name="Freeform 1887"/>
            <p:cNvSpPr>
              <a:spLocks/>
            </p:cNvSpPr>
            <p:nvPr/>
          </p:nvSpPr>
          <p:spPr bwMode="auto">
            <a:xfrm>
              <a:off x="1559" y="3106"/>
              <a:ext cx="25" cy="20"/>
            </a:xfrm>
            <a:custGeom>
              <a:avLst/>
              <a:gdLst/>
              <a:ahLst/>
              <a:cxnLst>
                <a:cxn ang="0">
                  <a:pos x="0" y="8"/>
                </a:cxn>
                <a:cxn ang="0">
                  <a:pos x="5" y="20"/>
                </a:cxn>
                <a:cxn ang="0">
                  <a:pos x="5" y="15"/>
                </a:cxn>
                <a:cxn ang="0">
                  <a:pos x="8" y="12"/>
                </a:cxn>
                <a:cxn ang="0">
                  <a:pos x="10" y="15"/>
                </a:cxn>
                <a:cxn ang="0">
                  <a:pos x="11" y="17"/>
                </a:cxn>
                <a:cxn ang="0">
                  <a:pos x="13" y="12"/>
                </a:cxn>
                <a:cxn ang="0">
                  <a:pos x="16" y="8"/>
                </a:cxn>
                <a:cxn ang="0">
                  <a:pos x="23" y="8"/>
                </a:cxn>
                <a:cxn ang="0">
                  <a:pos x="25" y="8"/>
                </a:cxn>
                <a:cxn ang="0">
                  <a:pos x="18" y="0"/>
                </a:cxn>
                <a:cxn ang="0">
                  <a:pos x="15" y="3"/>
                </a:cxn>
                <a:cxn ang="0">
                  <a:pos x="10" y="2"/>
                </a:cxn>
                <a:cxn ang="0">
                  <a:pos x="10" y="7"/>
                </a:cxn>
                <a:cxn ang="0">
                  <a:pos x="8" y="5"/>
                </a:cxn>
                <a:cxn ang="0">
                  <a:pos x="3" y="5"/>
                </a:cxn>
                <a:cxn ang="0">
                  <a:pos x="0" y="8"/>
                </a:cxn>
                <a:cxn ang="0">
                  <a:pos x="0" y="8"/>
                </a:cxn>
              </a:cxnLst>
              <a:rect l="0" t="0" r="r" b="b"/>
              <a:pathLst>
                <a:path w="25" h="20">
                  <a:moveTo>
                    <a:pt x="0" y="8"/>
                  </a:moveTo>
                  <a:lnTo>
                    <a:pt x="5" y="20"/>
                  </a:lnTo>
                  <a:lnTo>
                    <a:pt x="5" y="15"/>
                  </a:lnTo>
                  <a:lnTo>
                    <a:pt x="8" y="12"/>
                  </a:lnTo>
                  <a:lnTo>
                    <a:pt x="10" y="15"/>
                  </a:lnTo>
                  <a:lnTo>
                    <a:pt x="11" y="17"/>
                  </a:lnTo>
                  <a:lnTo>
                    <a:pt x="13" y="12"/>
                  </a:lnTo>
                  <a:lnTo>
                    <a:pt x="16" y="8"/>
                  </a:lnTo>
                  <a:lnTo>
                    <a:pt x="23" y="8"/>
                  </a:lnTo>
                  <a:lnTo>
                    <a:pt x="25" y="8"/>
                  </a:lnTo>
                  <a:lnTo>
                    <a:pt x="18" y="0"/>
                  </a:lnTo>
                  <a:lnTo>
                    <a:pt x="15" y="3"/>
                  </a:lnTo>
                  <a:lnTo>
                    <a:pt x="10" y="2"/>
                  </a:lnTo>
                  <a:lnTo>
                    <a:pt x="10" y="7"/>
                  </a:lnTo>
                  <a:lnTo>
                    <a:pt x="8" y="5"/>
                  </a:lnTo>
                  <a:lnTo>
                    <a:pt x="3" y="5"/>
                  </a:lnTo>
                  <a:lnTo>
                    <a:pt x="0" y="8"/>
                  </a:lnTo>
                  <a:lnTo>
                    <a:pt x="0" y="8"/>
                  </a:lnTo>
                  <a:close/>
                </a:path>
              </a:pathLst>
            </a:custGeom>
            <a:solidFill>
              <a:srgbClr val="1F1A17"/>
            </a:solidFill>
            <a:ln w="9525">
              <a:noFill/>
              <a:round/>
              <a:headEnd/>
              <a:tailEnd/>
            </a:ln>
          </p:spPr>
          <p:txBody>
            <a:bodyPr/>
            <a:lstStyle/>
            <a:p>
              <a:endParaRPr lang="en-US"/>
            </a:p>
          </p:txBody>
        </p:sp>
        <p:sp>
          <p:nvSpPr>
            <p:cNvPr id="5984" name="Freeform 1888"/>
            <p:cNvSpPr>
              <a:spLocks/>
            </p:cNvSpPr>
            <p:nvPr/>
          </p:nvSpPr>
          <p:spPr bwMode="auto">
            <a:xfrm>
              <a:off x="1316" y="3056"/>
              <a:ext cx="69" cy="32"/>
            </a:xfrm>
            <a:custGeom>
              <a:avLst/>
              <a:gdLst/>
              <a:ahLst/>
              <a:cxnLst>
                <a:cxn ang="0">
                  <a:pos x="0" y="0"/>
                </a:cxn>
                <a:cxn ang="0">
                  <a:pos x="10" y="6"/>
                </a:cxn>
                <a:cxn ang="0">
                  <a:pos x="19" y="11"/>
                </a:cxn>
                <a:cxn ang="0">
                  <a:pos x="19" y="10"/>
                </a:cxn>
                <a:cxn ang="0">
                  <a:pos x="17" y="8"/>
                </a:cxn>
                <a:cxn ang="0">
                  <a:pos x="27" y="15"/>
                </a:cxn>
                <a:cxn ang="0">
                  <a:pos x="39" y="21"/>
                </a:cxn>
                <a:cxn ang="0">
                  <a:pos x="45" y="23"/>
                </a:cxn>
                <a:cxn ang="0">
                  <a:pos x="52" y="25"/>
                </a:cxn>
                <a:cxn ang="0">
                  <a:pos x="57" y="25"/>
                </a:cxn>
                <a:cxn ang="0">
                  <a:pos x="64" y="21"/>
                </a:cxn>
                <a:cxn ang="0">
                  <a:pos x="65" y="25"/>
                </a:cxn>
                <a:cxn ang="0">
                  <a:pos x="69" y="28"/>
                </a:cxn>
                <a:cxn ang="0">
                  <a:pos x="65" y="30"/>
                </a:cxn>
                <a:cxn ang="0">
                  <a:pos x="57" y="32"/>
                </a:cxn>
                <a:cxn ang="0">
                  <a:pos x="45" y="30"/>
                </a:cxn>
                <a:cxn ang="0">
                  <a:pos x="37" y="27"/>
                </a:cxn>
                <a:cxn ang="0">
                  <a:pos x="29" y="28"/>
                </a:cxn>
                <a:cxn ang="0">
                  <a:pos x="22" y="28"/>
                </a:cxn>
                <a:cxn ang="0">
                  <a:pos x="29" y="25"/>
                </a:cxn>
                <a:cxn ang="0">
                  <a:pos x="34" y="23"/>
                </a:cxn>
                <a:cxn ang="0">
                  <a:pos x="25" y="20"/>
                </a:cxn>
                <a:cxn ang="0">
                  <a:pos x="17" y="21"/>
                </a:cxn>
                <a:cxn ang="0">
                  <a:pos x="19" y="20"/>
                </a:cxn>
                <a:cxn ang="0">
                  <a:pos x="22" y="18"/>
                </a:cxn>
                <a:cxn ang="0">
                  <a:pos x="15" y="15"/>
                </a:cxn>
                <a:cxn ang="0">
                  <a:pos x="9" y="11"/>
                </a:cxn>
                <a:cxn ang="0">
                  <a:pos x="5" y="6"/>
                </a:cxn>
                <a:cxn ang="0">
                  <a:pos x="0" y="0"/>
                </a:cxn>
              </a:cxnLst>
              <a:rect l="0" t="0" r="r" b="b"/>
              <a:pathLst>
                <a:path w="69" h="32">
                  <a:moveTo>
                    <a:pt x="0" y="0"/>
                  </a:moveTo>
                  <a:lnTo>
                    <a:pt x="10" y="6"/>
                  </a:lnTo>
                  <a:lnTo>
                    <a:pt x="19" y="11"/>
                  </a:lnTo>
                  <a:lnTo>
                    <a:pt x="19" y="10"/>
                  </a:lnTo>
                  <a:lnTo>
                    <a:pt x="17" y="8"/>
                  </a:lnTo>
                  <a:lnTo>
                    <a:pt x="27" y="15"/>
                  </a:lnTo>
                  <a:lnTo>
                    <a:pt x="39" y="21"/>
                  </a:lnTo>
                  <a:lnTo>
                    <a:pt x="45" y="23"/>
                  </a:lnTo>
                  <a:lnTo>
                    <a:pt x="52" y="25"/>
                  </a:lnTo>
                  <a:lnTo>
                    <a:pt x="57" y="25"/>
                  </a:lnTo>
                  <a:lnTo>
                    <a:pt x="64" y="21"/>
                  </a:lnTo>
                  <a:lnTo>
                    <a:pt x="65" y="25"/>
                  </a:lnTo>
                  <a:lnTo>
                    <a:pt x="69" y="28"/>
                  </a:lnTo>
                  <a:lnTo>
                    <a:pt x="65" y="30"/>
                  </a:lnTo>
                  <a:lnTo>
                    <a:pt x="57" y="32"/>
                  </a:lnTo>
                  <a:lnTo>
                    <a:pt x="45" y="30"/>
                  </a:lnTo>
                  <a:lnTo>
                    <a:pt x="37" y="27"/>
                  </a:lnTo>
                  <a:lnTo>
                    <a:pt x="29" y="28"/>
                  </a:lnTo>
                  <a:lnTo>
                    <a:pt x="22" y="28"/>
                  </a:lnTo>
                  <a:lnTo>
                    <a:pt x="29" y="25"/>
                  </a:lnTo>
                  <a:lnTo>
                    <a:pt x="34" y="23"/>
                  </a:lnTo>
                  <a:lnTo>
                    <a:pt x="25" y="20"/>
                  </a:lnTo>
                  <a:lnTo>
                    <a:pt x="17" y="21"/>
                  </a:lnTo>
                  <a:lnTo>
                    <a:pt x="19" y="20"/>
                  </a:lnTo>
                  <a:lnTo>
                    <a:pt x="22" y="18"/>
                  </a:lnTo>
                  <a:lnTo>
                    <a:pt x="15" y="15"/>
                  </a:lnTo>
                  <a:lnTo>
                    <a:pt x="9" y="11"/>
                  </a:lnTo>
                  <a:lnTo>
                    <a:pt x="5" y="6"/>
                  </a:lnTo>
                  <a:lnTo>
                    <a:pt x="0" y="0"/>
                  </a:lnTo>
                  <a:close/>
                </a:path>
              </a:pathLst>
            </a:custGeom>
            <a:solidFill>
              <a:srgbClr val="1F1A17"/>
            </a:solidFill>
            <a:ln w="9525">
              <a:noFill/>
              <a:round/>
              <a:headEnd/>
              <a:tailEnd/>
            </a:ln>
          </p:spPr>
          <p:txBody>
            <a:bodyPr/>
            <a:lstStyle/>
            <a:p>
              <a:endParaRPr lang="en-US"/>
            </a:p>
          </p:txBody>
        </p:sp>
        <p:sp>
          <p:nvSpPr>
            <p:cNvPr id="5985" name="Freeform 1889"/>
            <p:cNvSpPr>
              <a:spLocks/>
            </p:cNvSpPr>
            <p:nvPr/>
          </p:nvSpPr>
          <p:spPr bwMode="auto">
            <a:xfrm>
              <a:off x="1368" y="3032"/>
              <a:ext cx="35" cy="42"/>
            </a:xfrm>
            <a:custGeom>
              <a:avLst/>
              <a:gdLst/>
              <a:ahLst/>
              <a:cxnLst>
                <a:cxn ang="0">
                  <a:pos x="2" y="0"/>
                </a:cxn>
                <a:cxn ang="0">
                  <a:pos x="0" y="4"/>
                </a:cxn>
                <a:cxn ang="0">
                  <a:pos x="3" y="9"/>
                </a:cxn>
                <a:cxn ang="0">
                  <a:pos x="7" y="12"/>
                </a:cxn>
                <a:cxn ang="0">
                  <a:pos x="8" y="14"/>
                </a:cxn>
                <a:cxn ang="0">
                  <a:pos x="8" y="19"/>
                </a:cxn>
                <a:cxn ang="0">
                  <a:pos x="10" y="22"/>
                </a:cxn>
                <a:cxn ang="0">
                  <a:pos x="12" y="24"/>
                </a:cxn>
                <a:cxn ang="0">
                  <a:pos x="13" y="25"/>
                </a:cxn>
                <a:cxn ang="0">
                  <a:pos x="18" y="30"/>
                </a:cxn>
                <a:cxn ang="0">
                  <a:pos x="23" y="34"/>
                </a:cxn>
                <a:cxn ang="0">
                  <a:pos x="25" y="39"/>
                </a:cxn>
                <a:cxn ang="0">
                  <a:pos x="27" y="40"/>
                </a:cxn>
                <a:cxn ang="0">
                  <a:pos x="28" y="42"/>
                </a:cxn>
                <a:cxn ang="0">
                  <a:pos x="32" y="42"/>
                </a:cxn>
                <a:cxn ang="0">
                  <a:pos x="28" y="35"/>
                </a:cxn>
                <a:cxn ang="0">
                  <a:pos x="27" y="27"/>
                </a:cxn>
                <a:cxn ang="0">
                  <a:pos x="28" y="27"/>
                </a:cxn>
                <a:cxn ang="0">
                  <a:pos x="30" y="27"/>
                </a:cxn>
                <a:cxn ang="0">
                  <a:pos x="27" y="25"/>
                </a:cxn>
                <a:cxn ang="0">
                  <a:pos x="25" y="24"/>
                </a:cxn>
                <a:cxn ang="0">
                  <a:pos x="28" y="22"/>
                </a:cxn>
                <a:cxn ang="0">
                  <a:pos x="32" y="19"/>
                </a:cxn>
                <a:cxn ang="0">
                  <a:pos x="35" y="15"/>
                </a:cxn>
                <a:cxn ang="0">
                  <a:pos x="35" y="12"/>
                </a:cxn>
                <a:cxn ang="0">
                  <a:pos x="28" y="15"/>
                </a:cxn>
                <a:cxn ang="0">
                  <a:pos x="22" y="17"/>
                </a:cxn>
                <a:cxn ang="0">
                  <a:pos x="15" y="15"/>
                </a:cxn>
                <a:cxn ang="0">
                  <a:pos x="8" y="12"/>
                </a:cxn>
                <a:cxn ang="0">
                  <a:pos x="8" y="7"/>
                </a:cxn>
                <a:cxn ang="0">
                  <a:pos x="8" y="2"/>
                </a:cxn>
                <a:cxn ang="0">
                  <a:pos x="5" y="2"/>
                </a:cxn>
                <a:cxn ang="0">
                  <a:pos x="2" y="0"/>
                </a:cxn>
              </a:cxnLst>
              <a:rect l="0" t="0" r="r" b="b"/>
              <a:pathLst>
                <a:path w="35" h="42">
                  <a:moveTo>
                    <a:pt x="2" y="0"/>
                  </a:moveTo>
                  <a:lnTo>
                    <a:pt x="0" y="4"/>
                  </a:lnTo>
                  <a:lnTo>
                    <a:pt x="3" y="9"/>
                  </a:lnTo>
                  <a:lnTo>
                    <a:pt x="7" y="12"/>
                  </a:lnTo>
                  <a:lnTo>
                    <a:pt x="8" y="14"/>
                  </a:lnTo>
                  <a:lnTo>
                    <a:pt x="8" y="19"/>
                  </a:lnTo>
                  <a:lnTo>
                    <a:pt x="10" y="22"/>
                  </a:lnTo>
                  <a:lnTo>
                    <a:pt x="12" y="24"/>
                  </a:lnTo>
                  <a:lnTo>
                    <a:pt x="13" y="25"/>
                  </a:lnTo>
                  <a:lnTo>
                    <a:pt x="18" y="30"/>
                  </a:lnTo>
                  <a:lnTo>
                    <a:pt x="23" y="34"/>
                  </a:lnTo>
                  <a:lnTo>
                    <a:pt x="25" y="39"/>
                  </a:lnTo>
                  <a:lnTo>
                    <a:pt x="27" y="40"/>
                  </a:lnTo>
                  <a:lnTo>
                    <a:pt x="28" y="42"/>
                  </a:lnTo>
                  <a:lnTo>
                    <a:pt x="32" y="42"/>
                  </a:lnTo>
                  <a:lnTo>
                    <a:pt x="28" y="35"/>
                  </a:lnTo>
                  <a:lnTo>
                    <a:pt x="27" y="27"/>
                  </a:lnTo>
                  <a:lnTo>
                    <a:pt x="28" y="27"/>
                  </a:lnTo>
                  <a:lnTo>
                    <a:pt x="30" y="27"/>
                  </a:lnTo>
                  <a:lnTo>
                    <a:pt x="27" y="25"/>
                  </a:lnTo>
                  <a:lnTo>
                    <a:pt x="25" y="24"/>
                  </a:lnTo>
                  <a:lnTo>
                    <a:pt x="28" y="22"/>
                  </a:lnTo>
                  <a:lnTo>
                    <a:pt x="32" y="19"/>
                  </a:lnTo>
                  <a:lnTo>
                    <a:pt x="35" y="15"/>
                  </a:lnTo>
                  <a:lnTo>
                    <a:pt x="35" y="12"/>
                  </a:lnTo>
                  <a:lnTo>
                    <a:pt x="28" y="15"/>
                  </a:lnTo>
                  <a:lnTo>
                    <a:pt x="22" y="17"/>
                  </a:lnTo>
                  <a:lnTo>
                    <a:pt x="15" y="15"/>
                  </a:lnTo>
                  <a:lnTo>
                    <a:pt x="8" y="12"/>
                  </a:lnTo>
                  <a:lnTo>
                    <a:pt x="8" y="7"/>
                  </a:lnTo>
                  <a:lnTo>
                    <a:pt x="8" y="2"/>
                  </a:lnTo>
                  <a:lnTo>
                    <a:pt x="5" y="2"/>
                  </a:lnTo>
                  <a:lnTo>
                    <a:pt x="2" y="0"/>
                  </a:lnTo>
                  <a:close/>
                </a:path>
              </a:pathLst>
            </a:custGeom>
            <a:solidFill>
              <a:srgbClr val="1F1A17"/>
            </a:solidFill>
            <a:ln w="9525">
              <a:noFill/>
              <a:round/>
              <a:headEnd/>
              <a:tailEnd/>
            </a:ln>
          </p:spPr>
          <p:txBody>
            <a:bodyPr/>
            <a:lstStyle/>
            <a:p>
              <a:endParaRPr lang="en-US"/>
            </a:p>
          </p:txBody>
        </p:sp>
        <p:sp>
          <p:nvSpPr>
            <p:cNvPr id="5986" name="Freeform 1890"/>
            <p:cNvSpPr>
              <a:spLocks/>
            </p:cNvSpPr>
            <p:nvPr/>
          </p:nvSpPr>
          <p:spPr bwMode="auto">
            <a:xfrm>
              <a:off x="1407" y="3059"/>
              <a:ext cx="28" cy="42"/>
            </a:xfrm>
            <a:custGeom>
              <a:avLst/>
              <a:gdLst/>
              <a:ahLst/>
              <a:cxnLst>
                <a:cxn ang="0">
                  <a:pos x="0" y="7"/>
                </a:cxn>
                <a:cxn ang="0">
                  <a:pos x="1" y="7"/>
                </a:cxn>
                <a:cxn ang="0">
                  <a:pos x="6" y="7"/>
                </a:cxn>
                <a:cxn ang="0">
                  <a:pos x="13" y="2"/>
                </a:cxn>
                <a:cxn ang="0">
                  <a:pos x="15" y="0"/>
                </a:cxn>
                <a:cxn ang="0">
                  <a:pos x="15" y="5"/>
                </a:cxn>
                <a:cxn ang="0">
                  <a:pos x="13" y="12"/>
                </a:cxn>
                <a:cxn ang="0">
                  <a:pos x="18" y="17"/>
                </a:cxn>
                <a:cxn ang="0">
                  <a:pos x="25" y="25"/>
                </a:cxn>
                <a:cxn ang="0">
                  <a:pos x="26" y="29"/>
                </a:cxn>
                <a:cxn ang="0">
                  <a:pos x="28" y="30"/>
                </a:cxn>
                <a:cxn ang="0">
                  <a:pos x="26" y="34"/>
                </a:cxn>
                <a:cxn ang="0">
                  <a:pos x="26" y="35"/>
                </a:cxn>
                <a:cxn ang="0">
                  <a:pos x="21" y="40"/>
                </a:cxn>
                <a:cxn ang="0">
                  <a:pos x="18" y="42"/>
                </a:cxn>
                <a:cxn ang="0">
                  <a:pos x="20" y="35"/>
                </a:cxn>
                <a:cxn ang="0">
                  <a:pos x="20" y="29"/>
                </a:cxn>
                <a:cxn ang="0">
                  <a:pos x="13" y="24"/>
                </a:cxn>
                <a:cxn ang="0">
                  <a:pos x="6" y="20"/>
                </a:cxn>
                <a:cxn ang="0">
                  <a:pos x="6" y="17"/>
                </a:cxn>
                <a:cxn ang="0">
                  <a:pos x="5" y="12"/>
                </a:cxn>
                <a:cxn ang="0">
                  <a:pos x="1" y="8"/>
                </a:cxn>
                <a:cxn ang="0">
                  <a:pos x="0" y="7"/>
                </a:cxn>
              </a:cxnLst>
              <a:rect l="0" t="0" r="r" b="b"/>
              <a:pathLst>
                <a:path w="28" h="42">
                  <a:moveTo>
                    <a:pt x="0" y="7"/>
                  </a:moveTo>
                  <a:lnTo>
                    <a:pt x="1" y="7"/>
                  </a:lnTo>
                  <a:lnTo>
                    <a:pt x="6" y="7"/>
                  </a:lnTo>
                  <a:lnTo>
                    <a:pt x="13" y="2"/>
                  </a:lnTo>
                  <a:lnTo>
                    <a:pt x="15" y="0"/>
                  </a:lnTo>
                  <a:lnTo>
                    <a:pt x="15" y="5"/>
                  </a:lnTo>
                  <a:lnTo>
                    <a:pt x="13" y="12"/>
                  </a:lnTo>
                  <a:lnTo>
                    <a:pt x="18" y="17"/>
                  </a:lnTo>
                  <a:lnTo>
                    <a:pt x="25" y="25"/>
                  </a:lnTo>
                  <a:lnTo>
                    <a:pt x="26" y="29"/>
                  </a:lnTo>
                  <a:lnTo>
                    <a:pt x="28" y="30"/>
                  </a:lnTo>
                  <a:lnTo>
                    <a:pt x="26" y="34"/>
                  </a:lnTo>
                  <a:lnTo>
                    <a:pt x="26" y="35"/>
                  </a:lnTo>
                  <a:lnTo>
                    <a:pt x="21" y="40"/>
                  </a:lnTo>
                  <a:lnTo>
                    <a:pt x="18" y="42"/>
                  </a:lnTo>
                  <a:lnTo>
                    <a:pt x="20" y="35"/>
                  </a:lnTo>
                  <a:lnTo>
                    <a:pt x="20" y="29"/>
                  </a:lnTo>
                  <a:lnTo>
                    <a:pt x="13" y="24"/>
                  </a:lnTo>
                  <a:lnTo>
                    <a:pt x="6" y="20"/>
                  </a:lnTo>
                  <a:lnTo>
                    <a:pt x="6" y="17"/>
                  </a:lnTo>
                  <a:lnTo>
                    <a:pt x="5" y="12"/>
                  </a:lnTo>
                  <a:lnTo>
                    <a:pt x="1" y="8"/>
                  </a:lnTo>
                  <a:lnTo>
                    <a:pt x="0" y="7"/>
                  </a:lnTo>
                  <a:close/>
                </a:path>
              </a:pathLst>
            </a:custGeom>
            <a:solidFill>
              <a:srgbClr val="1F1A17"/>
            </a:solidFill>
            <a:ln w="9525">
              <a:noFill/>
              <a:round/>
              <a:headEnd/>
              <a:tailEnd/>
            </a:ln>
          </p:spPr>
          <p:txBody>
            <a:bodyPr/>
            <a:lstStyle/>
            <a:p>
              <a:endParaRPr lang="en-US"/>
            </a:p>
          </p:txBody>
        </p:sp>
        <p:sp>
          <p:nvSpPr>
            <p:cNvPr id="5987" name="Freeform 1891"/>
            <p:cNvSpPr>
              <a:spLocks/>
            </p:cNvSpPr>
            <p:nvPr/>
          </p:nvSpPr>
          <p:spPr bwMode="auto">
            <a:xfrm>
              <a:off x="1433" y="3098"/>
              <a:ext cx="19" cy="23"/>
            </a:xfrm>
            <a:custGeom>
              <a:avLst/>
              <a:gdLst/>
              <a:ahLst/>
              <a:cxnLst>
                <a:cxn ang="0">
                  <a:pos x="2" y="0"/>
                </a:cxn>
                <a:cxn ang="0">
                  <a:pos x="4" y="0"/>
                </a:cxn>
                <a:cxn ang="0">
                  <a:pos x="7" y="0"/>
                </a:cxn>
                <a:cxn ang="0">
                  <a:pos x="12" y="5"/>
                </a:cxn>
                <a:cxn ang="0">
                  <a:pos x="15" y="10"/>
                </a:cxn>
                <a:cxn ang="0">
                  <a:pos x="17" y="16"/>
                </a:cxn>
                <a:cxn ang="0">
                  <a:pos x="19" y="23"/>
                </a:cxn>
                <a:cxn ang="0">
                  <a:pos x="17" y="21"/>
                </a:cxn>
                <a:cxn ang="0">
                  <a:pos x="14" y="20"/>
                </a:cxn>
                <a:cxn ang="0">
                  <a:pos x="12" y="15"/>
                </a:cxn>
                <a:cxn ang="0">
                  <a:pos x="7" y="13"/>
                </a:cxn>
                <a:cxn ang="0">
                  <a:pos x="4" y="15"/>
                </a:cxn>
                <a:cxn ang="0">
                  <a:pos x="0" y="16"/>
                </a:cxn>
                <a:cxn ang="0">
                  <a:pos x="2" y="11"/>
                </a:cxn>
                <a:cxn ang="0">
                  <a:pos x="2" y="8"/>
                </a:cxn>
                <a:cxn ang="0">
                  <a:pos x="2" y="5"/>
                </a:cxn>
                <a:cxn ang="0">
                  <a:pos x="2" y="0"/>
                </a:cxn>
              </a:cxnLst>
              <a:rect l="0" t="0" r="r" b="b"/>
              <a:pathLst>
                <a:path w="19" h="23">
                  <a:moveTo>
                    <a:pt x="2" y="0"/>
                  </a:moveTo>
                  <a:lnTo>
                    <a:pt x="4" y="0"/>
                  </a:lnTo>
                  <a:lnTo>
                    <a:pt x="7" y="0"/>
                  </a:lnTo>
                  <a:lnTo>
                    <a:pt x="12" y="5"/>
                  </a:lnTo>
                  <a:lnTo>
                    <a:pt x="15" y="10"/>
                  </a:lnTo>
                  <a:lnTo>
                    <a:pt x="17" y="16"/>
                  </a:lnTo>
                  <a:lnTo>
                    <a:pt x="19" y="23"/>
                  </a:lnTo>
                  <a:lnTo>
                    <a:pt x="17" y="21"/>
                  </a:lnTo>
                  <a:lnTo>
                    <a:pt x="14" y="20"/>
                  </a:lnTo>
                  <a:lnTo>
                    <a:pt x="12" y="15"/>
                  </a:lnTo>
                  <a:lnTo>
                    <a:pt x="7" y="13"/>
                  </a:lnTo>
                  <a:lnTo>
                    <a:pt x="4" y="15"/>
                  </a:lnTo>
                  <a:lnTo>
                    <a:pt x="0" y="16"/>
                  </a:lnTo>
                  <a:lnTo>
                    <a:pt x="2" y="11"/>
                  </a:lnTo>
                  <a:lnTo>
                    <a:pt x="2" y="8"/>
                  </a:lnTo>
                  <a:lnTo>
                    <a:pt x="2" y="5"/>
                  </a:lnTo>
                  <a:lnTo>
                    <a:pt x="2" y="0"/>
                  </a:lnTo>
                  <a:close/>
                </a:path>
              </a:pathLst>
            </a:custGeom>
            <a:solidFill>
              <a:srgbClr val="1F1A17"/>
            </a:solidFill>
            <a:ln w="9525">
              <a:noFill/>
              <a:round/>
              <a:headEnd/>
              <a:tailEnd/>
            </a:ln>
          </p:spPr>
          <p:txBody>
            <a:bodyPr/>
            <a:lstStyle/>
            <a:p>
              <a:endParaRPr lang="en-US"/>
            </a:p>
          </p:txBody>
        </p:sp>
        <p:sp>
          <p:nvSpPr>
            <p:cNvPr id="5988" name="Freeform 1892"/>
            <p:cNvSpPr>
              <a:spLocks/>
            </p:cNvSpPr>
            <p:nvPr/>
          </p:nvSpPr>
          <p:spPr bwMode="auto">
            <a:xfrm>
              <a:off x="1415" y="3149"/>
              <a:ext cx="40" cy="32"/>
            </a:xfrm>
            <a:custGeom>
              <a:avLst/>
              <a:gdLst/>
              <a:ahLst/>
              <a:cxnLst>
                <a:cxn ang="0">
                  <a:pos x="0" y="5"/>
                </a:cxn>
                <a:cxn ang="0">
                  <a:pos x="7" y="5"/>
                </a:cxn>
                <a:cxn ang="0">
                  <a:pos x="15" y="5"/>
                </a:cxn>
                <a:cxn ang="0">
                  <a:pos x="23" y="4"/>
                </a:cxn>
                <a:cxn ang="0">
                  <a:pos x="30" y="0"/>
                </a:cxn>
                <a:cxn ang="0">
                  <a:pos x="32" y="5"/>
                </a:cxn>
                <a:cxn ang="0">
                  <a:pos x="32" y="10"/>
                </a:cxn>
                <a:cxn ang="0">
                  <a:pos x="32" y="15"/>
                </a:cxn>
                <a:cxn ang="0">
                  <a:pos x="30" y="20"/>
                </a:cxn>
                <a:cxn ang="0">
                  <a:pos x="37" y="24"/>
                </a:cxn>
                <a:cxn ang="0">
                  <a:pos x="40" y="29"/>
                </a:cxn>
                <a:cxn ang="0">
                  <a:pos x="38" y="31"/>
                </a:cxn>
                <a:cxn ang="0">
                  <a:pos x="37" y="31"/>
                </a:cxn>
                <a:cxn ang="0">
                  <a:pos x="33" y="32"/>
                </a:cxn>
                <a:cxn ang="0">
                  <a:pos x="28" y="32"/>
                </a:cxn>
                <a:cxn ang="0">
                  <a:pos x="28" y="29"/>
                </a:cxn>
                <a:cxn ang="0">
                  <a:pos x="30" y="24"/>
                </a:cxn>
                <a:cxn ang="0">
                  <a:pos x="25" y="27"/>
                </a:cxn>
                <a:cxn ang="0">
                  <a:pos x="22" y="29"/>
                </a:cxn>
                <a:cxn ang="0">
                  <a:pos x="22" y="22"/>
                </a:cxn>
                <a:cxn ang="0">
                  <a:pos x="25" y="15"/>
                </a:cxn>
                <a:cxn ang="0">
                  <a:pos x="18" y="15"/>
                </a:cxn>
                <a:cxn ang="0">
                  <a:pos x="13" y="19"/>
                </a:cxn>
                <a:cxn ang="0">
                  <a:pos x="13" y="24"/>
                </a:cxn>
                <a:cxn ang="0">
                  <a:pos x="12" y="24"/>
                </a:cxn>
                <a:cxn ang="0">
                  <a:pos x="10" y="17"/>
                </a:cxn>
                <a:cxn ang="0">
                  <a:pos x="8" y="14"/>
                </a:cxn>
                <a:cxn ang="0">
                  <a:pos x="5" y="10"/>
                </a:cxn>
                <a:cxn ang="0">
                  <a:pos x="0" y="5"/>
                </a:cxn>
              </a:cxnLst>
              <a:rect l="0" t="0" r="r" b="b"/>
              <a:pathLst>
                <a:path w="40" h="32">
                  <a:moveTo>
                    <a:pt x="0" y="5"/>
                  </a:moveTo>
                  <a:lnTo>
                    <a:pt x="7" y="5"/>
                  </a:lnTo>
                  <a:lnTo>
                    <a:pt x="15" y="5"/>
                  </a:lnTo>
                  <a:lnTo>
                    <a:pt x="23" y="4"/>
                  </a:lnTo>
                  <a:lnTo>
                    <a:pt x="30" y="0"/>
                  </a:lnTo>
                  <a:lnTo>
                    <a:pt x="32" y="5"/>
                  </a:lnTo>
                  <a:lnTo>
                    <a:pt x="32" y="10"/>
                  </a:lnTo>
                  <a:lnTo>
                    <a:pt x="32" y="15"/>
                  </a:lnTo>
                  <a:lnTo>
                    <a:pt x="30" y="20"/>
                  </a:lnTo>
                  <a:lnTo>
                    <a:pt x="37" y="24"/>
                  </a:lnTo>
                  <a:lnTo>
                    <a:pt x="40" y="29"/>
                  </a:lnTo>
                  <a:lnTo>
                    <a:pt x="38" y="31"/>
                  </a:lnTo>
                  <a:lnTo>
                    <a:pt x="37" y="31"/>
                  </a:lnTo>
                  <a:lnTo>
                    <a:pt x="33" y="32"/>
                  </a:lnTo>
                  <a:lnTo>
                    <a:pt x="28" y="32"/>
                  </a:lnTo>
                  <a:lnTo>
                    <a:pt x="28" y="29"/>
                  </a:lnTo>
                  <a:lnTo>
                    <a:pt x="30" y="24"/>
                  </a:lnTo>
                  <a:lnTo>
                    <a:pt x="25" y="27"/>
                  </a:lnTo>
                  <a:lnTo>
                    <a:pt x="22" y="29"/>
                  </a:lnTo>
                  <a:lnTo>
                    <a:pt x="22" y="22"/>
                  </a:lnTo>
                  <a:lnTo>
                    <a:pt x="25" y="15"/>
                  </a:lnTo>
                  <a:lnTo>
                    <a:pt x="18" y="15"/>
                  </a:lnTo>
                  <a:lnTo>
                    <a:pt x="13" y="19"/>
                  </a:lnTo>
                  <a:lnTo>
                    <a:pt x="13" y="24"/>
                  </a:lnTo>
                  <a:lnTo>
                    <a:pt x="12" y="24"/>
                  </a:lnTo>
                  <a:lnTo>
                    <a:pt x="10" y="17"/>
                  </a:lnTo>
                  <a:lnTo>
                    <a:pt x="8" y="14"/>
                  </a:lnTo>
                  <a:lnTo>
                    <a:pt x="5" y="10"/>
                  </a:lnTo>
                  <a:lnTo>
                    <a:pt x="0" y="5"/>
                  </a:lnTo>
                  <a:close/>
                </a:path>
              </a:pathLst>
            </a:custGeom>
            <a:solidFill>
              <a:srgbClr val="1F1A17"/>
            </a:solidFill>
            <a:ln w="9525">
              <a:noFill/>
              <a:round/>
              <a:headEnd/>
              <a:tailEnd/>
            </a:ln>
          </p:spPr>
          <p:txBody>
            <a:bodyPr/>
            <a:lstStyle/>
            <a:p>
              <a:endParaRPr lang="en-US"/>
            </a:p>
          </p:txBody>
        </p:sp>
        <p:sp>
          <p:nvSpPr>
            <p:cNvPr id="5989" name="Freeform 1893"/>
            <p:cNvSpPr>
              <a:spLocks/>
            </p:cNvSpPr>
            <p:nvPr/>
          </p:nvSpPr>
          <p:spPr bwMode="auto">
            <a:xfrm>
              <a:off x="1470" y="3143"/>
              <a:ext cx="32" cy="16"/>
            </a:xfrm>
            <a:custGeom>
              <a:avLst/>
              <a:gdLst/>
              <a:ahLst/>
              <a:cxnLst>
                <a:cxn ang="0">
                  <a:pos x="0" y="15"/>
                </a:cxn>
                <a:cxn ang="0">
                  <a:pos x="2" y="11"/>
                </a:cxn>
                <a:cxn ang="0">
                  <a:pos x="5" y="6"/>
                </a:cxn>
                <a:cxn ang="0">
                  <a:pos x="13" y="8"/>
                </a:cxn>
                <a:cxn ang="0">
                  <a:pos x="17" y="10"/>
                </a:cxn>
                <a:cxn ang="0">
                  <a:pos x="17" y="6"/>
                </a:cxn>
                <a:cxn ang="0">
                  <a:pos x="18" y="3"/>
                </a:cxn>
                <a:cxn ang="0">
                  <a:pos x="22" y="3"/>
                </a:cxn>
                <a:cxn ang="0">
                  <a:pos x="23" y="5"/>
                </a:cxn>
                <a:cxn ang="0">
                  <a:pos x="23" y="0"/>
                </a:cxn>
                <a:cxn ang="0">
                  <a:pos x="27" y="1"/>
                </a:cxn>
                <a:cxn ang="0">
                  <a:pos x="32" y="5"/>
                </a:cxn>
                <a:cxn ang="0">
                  <a:pos x="32" y="10"/>
                </a:cxn>
                <a:cxn ang="0">
                  <a:pos x="32" y="11"/>
                </a:cxn>
                <a:cxn ang="0">
                  <a:pos x="23" y="10"/>
                </a:cxn>
                <a:cxn ang="0">
                  <a:pos x="22" y="13"/>
                </a:cxn>
                <a:cxn ang="0">
                  <a:pos x="8" y="16"/>
                </a:cxn>
                <a:cxn ang="0">
                  <a:pos x="7" y="15"/>
                </a:cxn>
                <a:cxn ang="0">
                  <a:pos x="0" y="15"/>
                </a:cxn>
              </a:cxnLst>
              <a:rect l="0" t="0" r="r" b="b"/>
              <a:pathLst>
                <a:path w="32" h="16">
                  <a:moveTo>
                    <a:pt x="0" y="15"/>
                  </a:moveTo>
                  <a:lnTo>
                    <a:pt x="2" y="11"/>
                  </a:lnTo>
                  <a:lnTo>
                    <a:pt x="5" y="6"/>
                  </a:lnTo>
                  <a:lnTo>
                    <a:pt x="13" y="8"/>
                  </a:lnTo>
                  <a:lnTo>
                    <a:pt x="17" y="10"/>
                  </a:lnTo>
                  <a:lnTo>
                    <a:pt x="17" y="6"/>
                  </a:lnTo>
                  <a:lnTo>
                    <a:pt x="18" y="3"/>
                  </a:lnTo>
                  <a:lnTo>
                    <a:pt x="22" y="3"/>
                  </a:lnTo>
                  <a:lnTo>
                    <a:pt x="23" y="5"/>
                  </a:lnTo>
                  <a:lnTo>
                    <a:pt x="23" y="0"/>
                  </a:lnTo>
                  <a:lnTo>
                    <a:pt x="27" y="1"/>
                  </a:lnTo>
                  <a:lnTo>
                    <a:pt x="32" y="5"/>
                  </a:lnTo>
                  <a:lnTo>
                    <a:pt x="32" y="10"/>
                  </a:lnTo>
                  <a:lnTo>
                    <a:pt x="32" y="11"/>
                  </a:lnTo>
                  <a:lnTo>
                    <a:pt x="23" y="10"/>
                  </a:lnTo>
                  <a:lnTo>
                    <a:pt x="22" y="13"/>
                  </a:lnTo>
                  <a:lnTo>
                    <a:pt x="8" y="16"/>
                  </a:lnTo>
                  <a:lnTo>
                    <a:pt x="7" y="15"/>
                  </a:lnTo>
                  <a:lnTo>
                    <a:pt x="0" y="15"/>
                  </a:lnTo>
                  <a:close/>
                </a:path>
              </a:pathLst>
            </a:custGeom>
            <a:solidFill>
              <a:srgbClr val="1F1A17"/>
            </a:solidFill>
            <a:ln w="9525">
              <a:noFill/>
              <a:round/>
              <a:headEnd/>
              <a:tailEnd/>
            </a:ln>
          </p:spPr>
          <p:txBody>
            <a:bodyPr/>
            <a:lstStyle/>
            <a:p>
              <a:endParaRPr lang="en-US"/>
            </a:p>
          </p:txBody>
        </p:sp>
        <p:sp>
          <p:nvSpPr>
            <p:cNvPr id="5990" name="Freeform 1894"/>
            <p:cNvSpPr>
              <a:spLocks/>
            </p:cNvSpPr>
            <p:nvPr/>
          </p:nvSpPr>
          <p:spPr bwMode="auto">
            <a:xfrm>
              <a:off x="1473" y="3166"/>
              <a:ext cx="20" cy="30"/>
            </a:xfrm>
            <a:custGeom>
              <a:avLst/>
              <a:gdLst/>
              <a:ahLst/>
              <a:cxnLst>
                <a:cxn ang="0">
                  <a:pos x="0" y="7"/>
                </a:cxn>
                <a:cxn ang="0">
                  <a:pos x="2" y="3"/>
                </a:cxn>
                <a:cxn ang="0">
                  <a:pos x="4" y="2"/>
                </a:cxn>
                <a:cxn ang="0">
                  <a:pos x="5" y="0"/>
                </a:cxn>
                <a:cxn ang="0">
                  <a:pos x="9" y="0"/>
                </a:cxn>
                <a:cxn ang="0">
                  <a:pos x="15" y="3"/>
                </a:cxn>
                <a:cxn ang="0">
                  <a:pos x="20" y="7"/>
                </a:cxn>
                <a:cxn ang="0">
                  <a:pos x="20" y="14"/>
                </a:cxn>
                <a:cxn ang="0">
                  <a:pos x="19" y="19"/>
                </a:cxn>
                <a:cxn ang="0">
                  <a:pos x="15" y="22"/>
                </a:cxn>
                <a:cxn ang="0">
                  <a:pos x="10" y="24"/>
                </a:cxn>
                <a:cxn ang="0">
                  <a:pos x="9" y="29"/>
                </a:cxn>
                <a:cxn ang="0">
                  <a:pos x="7" y="30"/>
                </a:cxn>
                <a:cxn ang="0">
                  <a:pos x="5" y="30"/>
                </a:cxn>
                <a:cxn ang="0">
                  <a:pos x="5" y="24"/>
                </a:cxn>
                <a:cxn ang="0">
                  <a:pos x="7" y="14"/>
                </a:cxn>
                <a:cxn ang="0">
                  <a:pos x="9" y="12"/>
                </a:cxn>
                <a:cxn ang="0">
                  <a:pos x="5" y="12"/>
                </a:cxn>
                <a:cxn ang="0">
                  <a:pos x="2" y="12"/>
                </a:cxn>
                <a:cxn ang="0">
                  <a:pos x="2" y="8"/>
                </a:cxn>
                <a:cxn ang="0">
                  <a:pos x="0" y="7"/>
                </a:cxn>
              </a:cxnLst>
              <a:rect l="0" t="0" r="r" b="b"/>
              <a:pathLst>
                <a:path w="20" h="30">
                  <a:moveTo>
                    <a:pt x="0" y="7"/>
                  </a:moveTo>
                  <a:lnTo>
                    <a:pt x="2" y="3"/>
                  </a:lnTo>
                  <a:lnTo>
                    <a:pt x="4" y="2"/>
                  </a:lnTo>
                  <a:lnTo>
                    <a:pt x="5" y="0"/>
                  </a:lnTo>
                  <a:lnTo>
                    <a:pt x="9" y="0"/>
                  </a:lnTo>
                  <a:lnTo>
                    <a:pt x="15" y="3"/>
                  </a:lnTo>
                  <a:lnTo>
                    <a:pt x="20" y="7"/>
                  </a:lnTo>
                  <a:lnTo>
                    <a:pt x="20" y="14"/>
                  </a:lnTo>
                  <a:lnTo>
                    <a:pt x="19" y="19"/>
                  </a:lnTo>
                  <a:lnTo>
                    <a:pt x="15" y="22"/>
                  </a:lnTo>
                  <a:lnTo>
                    <a:pt x="10" y="24"/>
                  </a:lnTo>
                  <a:lnTo>
                    <a:pt x="9" y="29"/>
                  </a:lnTo>
                  <a:lnTo>
                    <a:pt x="7" y="30"/>
                  </a:lnTo>
                  <a:lnTo>
                    <a:pt x="5" y="30"/>
                  </a:lnTo>
                  <a:lnTo>
                    <a:pt x="5" y="24"/>
                  </a:lnTo>
                  <a:lnTo>
                    <a:pt x="7" y="14"/>
                  </a:lnTo>
                  <a:lnTo>
                    <a:pt x="9" y="12"/>
                  </a:lnTo>
                  <a:lnTo>
                    <a:pt x="5" y="12"/>
                  </a:lnTo>
                  <a:lnTo>
                    <a:pt x="2" y="12"/>
                  </a:lnTo>
                  <a:lnTo>
                    <a:pt x="2" y="8"/>
                  </a:lnTo>
                  <a:lnTo>
                    <a:pt x="0" y="7"/>
                  </a:lnTo>
                  <a:close/>
                </a:path>
              </a:pathLst>
            </a:custGeom>
            <a:solidFill>
              <a:srgbClr val="1F1A17"/>
            </a:solidFill>
            <a:ln w="9525">
              <a:noFill/>
              <a:round/>
              <a:headEnd/>
              <a:tailEnd/>
            </a:ln>
          </p:spPr>
          <p:txBody>
            <a:bodyPr/>
            <a:lstStyle/>
            <a:p>
              <a:endParaRPr lang="en-US"/>
            </a:p>
          </p:txBody>
        </p:sp>
        <p:sp>
          <p:nvSpPr>
            <p:cNvPr id="5991" name="Freeform 1895"/>
            <p:cNvSpPr>
              <a:spLocks/>
            </p:cNvSpPr>
            <p:nvPr/>
          </p:nvSpPr>
          <p:spPr bwMode="auto">
            <a:xfrm>
              <a:off x="1498" y="3174"/>
              <a:ext cx="12" cy="9"/>
            </a:xfrm>
            <a:custGeom>
              <a:avLst/>
              <a:gdLst/>
              <a:ahLst/>
              <a:cxnLst>
                <a:cxn ang="0">
                  <a:pos x="0" y="0"/>
                </a:cxn>
                <a:cxn ang="0">
                  <a:pos x="0" y="4"/>
                </a:cxn>
                <a:cxn ang="0">
                  <a:pos x="4" y="9"/>
                </a:cxn>
                <a:cxn ang="0">
                  <a:pos x="9" y="9"/>
                </a:cxn>
                <a:cxn ang="0">
                  <a:pos x="12" y="9"/>
                </a:cxn>
                <a:cxn ang="0">
                  <a:pos x="10" y="7"/>
                </a:cxn>
                <a:cxn ang="0">
                  <a:pos x="7" y="2"/>
                </a:cxn>
                <a:cxn ang="0">
                  <a:pos x="2" y="0"/>
                </a:cxn>
                <a:cxn ang="0">
                  <a:pos x="0" y="0"/>
                </a:cxn>
              </a:cxnLst>
              <a:rect l="0" t="0" r="r" b="b"/>
              <a:pathLst>
                <a:path w="12" h="9">
                  <a:moveTo>
                    <a:pt x="0" y="0"/>
                  </a:moveTo>
                  <a:lnTo>
                    <a:pt x="0" y="4"/>
                  </a:lnTo>
                  <a:lnTo>
                    <a:pt x="4" y="9"/>
                  </a:lnTo>
                  <a:lnTo>
                    <a:pt x="9" y="9"/>
                  </a:lnTo>
                  <a:lnTo>
                    <a:pt x="12" y="9"/>
                  </a:lnTo>
                  <a:lnTo>
                    <a:pt x="10" y="7"/>
                  </a:lnTo>
                  <a:lnTo>
                    <a:pt x="7" y="2"/>
                  </a:lnTo>
                  <a:lnTo>
                    <a:pt x="2" y="0"/>
                  </a:lnTo>
                  <a:lnTo>
                    <a:pt x="0" y="0"/>
                  </a:lnTo>
                  <a:close/>
                </a:path>
              </a:pathLst>
            </a:custGeom>
            <a:solidFill>
              <a:srgbClr val="1F1A17"/>
            </a:solidFill>
            <a:ln w="9525">
              <a:noFill/>
              <a:round/>
              <a:headEnd/>
              <a:tailEnd/>
            </a:ln>
          </p:spPr>
          <p:txBody>
            <a:bodyPr/>
            <a:lstStyle/>
            <a:p>
              <a:endParaRPr lang="en-US"/>
            </a:p>
          </p:txBody>
        </p:sp>
        <p:sp>
          <p:nvSpPr>
            <p:cNvPr id="5992" name="Freeform 1896"/>
            <p:cNvSpPr>
              <a:spLocks/>
            </p:cNvSpPr>
            <p:nvPr/>
          </p:nvSpPr>
          <p:spPr bwMode="auto">
            <a:xfrm>
              <a:off x="1482" y="3211"/>
              <a:ext cx="31" cy="55"/>
            </a:xfrm>
            <a:custGeom>
              <a:avLst/>
              <a:gdLst/>
              <a:ahLst/>
              <a:cxnLst>
                <a:cxn ang="0">
                  <a:pos x="3" y="0"/>
                </a:cxn>
                <a:cxn ang="0">
                  <a:pos x="1" y="4"/>
                </a:cxn>
                <a:cxn ang="0">
                  <a:pos x="0" y="7"/>
                </a:cxn>
                <a:cxn ang="0">
                  <a:pos x="0" y="12"/>
                </a:cxn>
                <a:cxn ang="0">
                  <a:pos x="0" y="17"/>
                </a:cxn>
                <a:cxn ang="0">
                  <a:pos x="3" y="25"/>
                </a:cxn>
                <a:cxn ang="0">
                  <a:pos x="5" y="34"/>
                </a:cxn>
                <a:cxn ang="0">
                  <a:pos x="16" y="44"/>
                </a:cxn>
                <a:cxn ang="0">
                  <a:pos x="26" y="55"/>
                </a:cxn>
                <a:cxn ang="0">
                  <a:pos x="28" y="54"/>
                </a:cxn>
                <a:cxn ang="0">
                  <a:pos x="30" y="52"/>
                </a:cxn>
                <a:cxn ang="0">
                  <a:pos x="26" y="45"/>
                </a:cxn>
                <a:cxn ang="0">
                  <a:pos x="25" y="40"/>
                </a:cxn>
                <a:cxn ang="0">
                  <a:pos x="26" y="37"/>
                </a:cxn>
                <a:cxn ang="0">
                  <a:pos x="26" y="35"/>
                </a:cxn>
                <a:cxn ang="0">
                  <a:pos x="23" y="37"/>
                </a:cxn>
                <a:cxn ang="0">
                  <a:pos x="21" y="35"/>
                </a:cxn>
                <a:cxn ang="0">
                  <a:pos x="18" y="34"/>
                </a:cxn>
                <a:cxn ang="0">
                  <a:pos x="15" y="32"/>
                </a:cxn>
                <a:cxn ang="0">
                  <a:pos x="11" y="25"/>
                </a:cxn>
                <a:cxn ang="0">
                  <a:pos x="10" y="19"/>
                </a:cxn>
                <a:cxn ang="0">
                  <a:pos x="13" y="17"/>
                </a:cxn>
                <a:cxn ang="0">
                  <a:pos x="16" y="15"/>
                </a:cxn>
                <a:cxn ang="0">
                  <a:pos x="23" y="20"/>
                </a:cxn>
                <a:cxn ang="0">
                  <a:pos x="31" y="24"/>
                </a:cxn>
                <a:cxn ang="0">
                  <a:pos x="26" y="17"/>
                </a:cxn>
                <a:cxn ang="0">
                  <a:pos x="23" y="12"/>
                </a:cxn>
                <a:cxn ang="0">
                  <a:pos x="16" y="9"/>
                </a:cxn>
                <a:cxn ang="0">
                  <a:pos x="10" y="7"/>
                </a:cxn>
                <a:cxn ang="0">
                  <a:pos x="6" y="4"/>
                </a:cxn>
                <a:cxn ang="0">
                  <a:pos x="3" y="0"/>
                </a:cxn>
              </a:cxnLst>
              <a:rect l="0" t="0" r="r" b="b"/>
              <a:pathLst>
                <a:path w="31" h="55">
                  <a:moveTo>
                    <a:pt x="3" y="0"/>
                  </a:moveTo>
                  <a:lnTo>
                    <a:pt x="1" y="4"/>
                  </a:lnTo>
                  <a:lnTo>
                    <a:pt x="0" y="7"/>
                  </a:lnTo>
                  <a:lnTo>
                    <a:pt x="0" y="12"/>
                  </a:lnTo>
                  <a:lnTo>
                    <a:pt x="0" y="17"/>
                  </a:lnTo>
                  <a:lnTo>
                    <a:pt x="3" y="25"/>
                  </a:lnTo>
                  <a:lnTo>
                    <a:pt x="5" y="34"/>
                  </a:lnTo>
                  <a:lnTo>
                    <a:pt x="16" y="44"/>
                  </a:lnTo>
                  <a:lnTo>
                    <a:pt x="26" y="55"/>
                  </a:lnTo>
                  <a:lnTo>
                    <a:pt x="28" y="54"/>
                  </a:lnTo>
                  <a:lnTo>
                    <a:pt x="30" y="52"/>
                  </a:lnTo>
                  <a:lnTo>
                    <a:pt x="26" y="45"/>
                  </a:lnTo>
                  <a:lnTo>
                    <a:pt x="25" y="40"/>
                  </a:lnTo>
                  <a:lnTo>
                    <a:pt x="26" y="37"/>
                  </a:lnTo>
                  <a:lnTo>
                    <a:pt x="26" y="35"/>
                  </a:lnTo>
                  <a:lnTo>
                    <a:pt x="23" y="37"/>
                  </a:lnTo>
                  <a:lnTo>
                    <a:pt x="21" y="35"/>
                  </a:lnTo>
                  <a:lnTo>
                    <a:pt x="18" y="34"/>
                  </a:lnTo>
                  <a:lnTo>
                    <a:pt x="15" y="32"/>
                  </a:lnTo>
                  <a:lnTo>
                    <a:pt x="11" y="25"/>
                  </a:lnTo>
                  <a:lnTo>
                    <a:pt x="10" y="19"/>
                  </a:lnTo>
                  <a:lnTo>
                    <a:pt x="13" y="17"/>
                  </a:lnTo>
                  <a:lnTo>
                    <a:pt x="16" y="15"/>
                  </a:lnTo>
                  <a:lnTo>
                    <a:pt x="23" y="20"/>
                  </a:lnTo>
                  <a:lnTo>
                    <a:pt x="31" y="24"/>
                  </a:lnTo>
                  <a:lnTo>
                    <a:pt x="26" y="17"/>
                  </a:lnTo>
                  <a:lnTo>
                    <a:pt x="23" y="12"/>
                  </a:lnTo>
                  <a:lnTo>
                    <a:pt x="16" y="9"/>
                  </a:lnTo>
                  <a:lnTo>
                    <a:pt x="10" y="7"/>
                  </a:lnTo>
                  <a:lnTo>
                    <a:pt x="6" y="4"/>
                  </a:lnTo>
                  <a:lnTo>
                    <a:pt x="3" y="0"/>
                  </a:lnTo>
                  <a:close/>
                </a:path>
              </a:pathLst>
            </a:custGeom>
            <a:solidFill>
              <a:srgbClr val="1F1A17"/>
            </a:solidFill>
            <a:ln w="9525">
              <a:noFill/>
              <a:round/>
              <a:headEnd/>
              <a:tailEnd/>
            </a:ln>
          </p:spPr>
          <p:txBody>
            <a:bodyPr/>
            <a:lstStyle/>
            <a:p>
              <a:endParaRPr lang="en-US"/>
            </a:p>
          </p:txBody>
        </p:sp>
        <p:sp>
          <p:nvSpPr>
            <p:cNvPr id="5993" name="Freeform 1897"/>
            <p:cNvSpPr>
              <a:spLocks/>
            </p:cNvSpPr>
            <p:nvPr/>
          </p:nvSpPr>
          <p:spPr bwMode="auto">
            <a:xfrm>
              <a:off x="1537" y="3163"/>
              <a:ext cx="37" cy="8"/>
            </a:xfrm>
            <a:custGeom>
              <a:avLst/>
              <a:gdLst/>
              <a:ahLst/>
              <a:cxnLst>
                <a:cxn ang="0">
                  <a:pos x="0" y="0"/>
                </a:cxn>
                <a:cxn ang="0">
                  <a:pos x="3" y="3"/>
                </a:cxn>
                <a:cxn ang="0">
                  <a:pos x="7" y="6"/>
                </a:cxn>
                <a:cxn ang="0">
                  <a:pos x="12" y="8"/>
                </a:cxn>
                <a:cxn ang="0">
                  <a:pos x="17" y="8"/>
                </a:cxn>
                <a:cxn ang="0">
                  <a:pos x="27" y="6"/>
                </a:cxn>
                <a:cxn ang="0">
                  <a:pos x="37" y="6"/>
                </a:cxn>
                <a:cxn ang="0">
                  <a:pos x="28" y="3"/>
                </a:cxn>
                <a:cxn ang="0">
                  <a:pos x="18" y="0"/>
                </a:cxn>
                <a:cxn ang="0">
                  <a:pos x="10" y="0"/>
                </a:cxn>
                <a:cxn ang="0">
                  <a:pos x="0" y="0"/>
                </a:cxn>
              </a:cxnLst>
              <a:rect l="0" t="0" r="r" b="b"/>
              <a:pathLst>
                <a:path w="37" h="8">
                  <a:moveTo>
                    <a:pt x="0" y="0"/>
                  </a:moveTo>
                  <a:lnTo>
                    <a:pt x="3" y="3"/>
                  </a:lnTo>
                  <a:lnTo>
                    <a:pt x="7" y="6"/>
                  </a:lnTo>
                  <a:lnTo>
                    <a:pt x="12" y="8"/>
                  </a:lnTo>
                  <a:lnTo>
                    <a:pt x="17" y="8"/>
                  </a:lnTo>
                  <a:lnTo>
                    <a:pt x="27" y="6"/>
                  </a:lnTo>
                  <a:lnTo>
                    <a:pt x="37" y="6"/>
                  </a:lnTo>
                  <a:lnTo>
                    <a:pt x="28" y="3"/>
                  </a:lnTo>
                  <a:lnTo>
                    <a:pt x="18" y="0"/>
                  </a:lnTo>
                  <a:lnTo>
                    <a:pt x="10" y="0"/>
                  </a:lnTo>
                  <a:lnTo>
                    <a:pt x="0" y="0"/>
                  </a:lnTo>
                  <a:close/>
                </a:path>
              </a:pathLst>
            </a:custGeom>
            <a:solidFill>
              <a:srgbClr val="1F1A17"/>
            </a:solidFill>
            <a:ln w="9525">
              <a:noFill/>
              <a:round/>
              <a:headEnd/>
              <a:tailEnd/>
            </a:ln>
          </p:spPr>
          <p:txBody>
            <a:bodyPr/>
            <a:lstStyle/>
            <a:p>
              <a:endParaRPr lang="en-US"/>
            </a:p>
          </p:txBody>
        </p:sp>
        <p:sp>
          <p:nvSpPr>
            <p:cNvPr id="5994" name="Freeform 1898"/>
            <p:cNvSpPr>
              <a:spLocks/>
            </p:cNvSpPr>
            <p:nvPr/>
          </p:nvSpPr>
          <p:spPr bwMode="auto">
            <a:xfrm>
              <a:off x="1595" y="3178"/>
              <a:ext cx="74" cy="28"/>
            </a:xfrm>
            <a:custGeom>
              <a:avLst/>
              <a:gdLst/>
              <a:ahLst/>
              <a:cxnLst>
                <a:cxn ang="0">
                  <a:pos x="0" y="20"/>
                </a:cxn>
                <a:cxn ang="0">
                  <a:pos x="4" y="18"/>
                </a:cxn>
                <a:cxn ang="0">
                  <a:pos x="12" y="17"/>
                </a:cxn>
                <a:cxn ang="0">
                  <a:pos x="27" y="17"/>
                </a:cxn>
                <a:cxn ang="0">
                  <a:pos x="39" y="13"/>
                </a:cxn>
                <a:cxn ang="0">
                  <a:pos x="44" y="10"/>
                </a:cxn>
                <a:cxn ang="0">
                  <a:pos x="52" y="8"/>
                </a:cxn>
                <a:cxn ang="0">
                  <a:pos x="66" y="3"/>
                </a:cxn>
                <a:cxn ang="0">
                  <a:pos x="74" y="0"/>
                </a:cxn>
                <a:cxn ang="0">
                  <a:pos x="59" y="12"/>
                </a:cxn>
                <a:cxn ang="0">
                  <a:pos x="59" y="18"/>
                </a:cxn>
                <a:cxn ang="0">
                  <a:pos x="59" y="17"/>
                </a:cxn>
                <a:cxn ang="0">
                  <a:pos x="57" y="13"/>
                </a:cxn>
                <a:cxn ang="0">
                  <a:pos x="54" y="12"/>
                </a:cxn>
                <a:cxn ang="0">
                  <a:pos x="50" y="12"/>
                </a:cxn>
                <a:cxn ang="0">
                  <a:pos x="40" y="17"/>
                </a:cxn>
                <a:cxn ang="0">
                  <a:pos x="35" y="17"/>
                </a:cxn>
                <a:cxn ang="0">
                  <a:pos x="39" y="23"/>
                </a:cxn>
                <a:cxn ang="0">
                  <a:pos x="27" y="20"/>
                </a:cxn>
                <a:cxn ang="0">
                  <a:pos x="22" y="20"/>
                </a:cxn>
                <a:cxn ang="0">
                  <a:pos x="24" y="25"/>
                </a:cxn>
                <a:cxn ang="0">
                  <a:pos x="12" y="22"/>
                </a:cxn>
                <a:cxn ang="0">
                  <a:pos x="20" y="28"/>
                </a:cxn>
                <a:cxn ang="0">
                  <a:pos x="0" y="20"/>
                </a:cxn>
              </a:cxnLst>
              <a:rect l="0" t="0" r="r" b="b"/>
              <a:pathLst>
                <a:path w="74" h="28">
                  <a:moveTo>
                    <a:pt x="0" y="20"/>
                  </a:moveTo>
                  <a:lnTo>
                    <a:pt x="4" y="18"/>
                  </a:lnTo>
                  <a:lnTo>
                    <a:pt x="12" y="17"/>
                  </a:lnTo>
                  <a:lnTo>
                    <a:pt x="27" y="17"/>
                  </a:lnTo>
                  <a:lnTo>
                    <a:pt x="39" y="13"/>
                  </a:lnTo>
                  <a:lnTo>
                    <a:pt x="44" y="10"/>
                  </a:lnTo>
                  <a:lnTo>
                    <a:pt x="52" y="8"/>
                  </a:lnTo>
                  <a:lnTo>
                    <a:pt x="66" y="3"/>
                  </a:lnTo>
                  <a:lnTo>
                    <a:pt x="74" y="0"/>
                  </a:lnTo>
                  <a:lnTo>
                    <a:pt x="59" y="12"/>
                  </a:lnTo>
                  <a:lnTo>
                    <a:pt x="59" y="18"/>
                  </a:lnTo>
                  <a:lnTo>
                    <a:pt x="59" y="17"/>
                  </a:lnTo>
                  <a:lnTo>
                    <a:pt x="57" y="13"/>
                  </a:lnTo>
                  <a:lnTo>
                    <a:pt x="54" y="12"/>
                  </a:lnTo>
                  <a:lnTo>
                    <a:pt x="50" y="12"/>
                  </a:lnTo>
                  <a:lnTo>
                    <a:pt x="40" y="17"/>
                  </a:lnTo>
                  <a:lnTo>
                    <a:pt x="35" y="17"/>
                  </a:lnTo>
                  <a:lnTo>
                    <a:pt x="39" y="23"/>
                  </a:lnTo>
                  <a:lnTo>
                    <a:pt x="27" y="20"/>
                  </a:lnTo>
                  <a:lnTo>
                    <a:pt x="22" y="20"/>
                  </a:lnTo>
                  <a:lnTo>
                    <a:pt x="24" y="25"/>
                  </a:lnTo>
                  <a:lnTo>
                    <a:pt x="12" y="22"/>
                  </a:lnTo>
                  <a:lnTo>
                    <a:pt x="20" y="28"/>
                  </a:lnTo>
                  <a:lnTo>
                    <a:pt x="0" y="20"/>
                  </a:lnTo>
                  <a:close/>
                </a:path>
              </a:pathLst>
            </a:custGeom>
            <a:solidFill>
              <a:srgbClr val="1F1A17"/>
            </a:solidFill>
            <a:ln w="9525">
              <a:noFill/>
              <a:round/>
              <a:headEnd/>
              <a:tailEnd/>
            </a:ln>
          </p:spPr>
          <p:txBody>
            <a:bodyPr/>
            <a:lstStyle/>
            <a:p>
              <a:endParaRPr lang="en-US"/>
            </a:p>
          </p:txBody>
        </p:sp>
        <p:sp>
          <p:nvSpPr>
            <p:cNvPr id="5995" name="Freeform 1899"/>
            <p:cNvSpPr>
              <a:spLocks/>
            </p:cNvSpPr>
            <p:nvPr/>
          </p:nvSpPr>
          <p:spPr bwMode="auto">
            <a:xfrm>
              <a:off x="1515" y="3223"/>
              <a:ext cx="29" cy="18"/>
            </a:xfrm>
            <a:custGeom>
              <a:avLst/>
              <a:gdLst/>
              <a:ahLst/>
              <a:cxnLst>
                <a:cxn ang="0">
                  <a:pos x="0" y="7"/>
                </a:cxn>
                <a:cxn ang="0">
                  <a:pos x="5" y="12"/>
                </a:cxn>
                <a:cxn ang="0">
                  <a:pos x="14" y="18"/>
                </a:cxn>
                <a:cxn ang="0">
                  <a:pos x="17" y="12"/>
                </a:cxn>
                <a:cxn ang="0">
                  <a:pos x="17" y="5"/>
                </a:cxn>
                <a:cxn ang="0">
                  <a:pos x="29" y="3"/>
                </a:cxn>
                <a:cxn ang="0">
                  <a:pos x="27" y="0"/>
                </a:cxn>
                <a:cxn ang="0">
                  <a:pos x="22" y="0"/>
                </a:cxn>
                <a:cxn ang="0">
                  <a:pos x="14" y="0"/>
                </a:cxn>
                <a:cxn ang="0">
                  <a:pos x="12" y="5"/>
                </a:cxn>
                <a:cxn ang="0">
                  <a:pos x="10" y="8"/>
                </a:cxn>
                <a:cxn ang="0">
                  <a:pos x="10" y="5"/>
                </a:cxn>
                <a:cxn ang="0">
                  <a:pos x="8" y="3"/>
                </a:cxn>
                <a:cxn ang="0">
                  <a:pos x="3" y="5"/>
                </a:cxn>
                <a:cxn ang="0">
                  <a:pos x="0" y="7"/>
                </a:cxn>
              </a:cxnLst>
              <a:rect l="0" t="0" r="r" b="b"/>
              <a:pathLst>
                <a:path w="29" h="18">
                  <a:moveTo>
                    <a:pt x="0" y="7"/>
                  </a:moveTo>
                  <a:lnTo>
                    <a:pt x="5" y="12"/>
                  </a:lnTo>
                  <a:lnTo>
                    <a:pt x="14" y="18"/>
                  </a:lnTo>
                  <a:lnTo>
                    <a:pt x="17" y="12"/>
                  </a:lnTo>
                  <a:lnTo>
                    <a:pt x="17" y="5"/>
                  </a:lnTo>
                  <a:lnTo>
                    <a:pt x="29" y="3"/>
                  </a:lnTo>
                  <a:lnTo>
                    <a:pt x="27" y="0"/>
                  </a:lnTo>
                  <a:lnTo>
                    <a:pt x="22" y="0"/>
                  </a:lnTo>
                  <a:lnTo>
                    <a:pt x="14" y="0"/>
                  </a:lnTo>
                  <a:lnTo>
                    <a:pt x="12" y="5"/>
                  </a:lnTo>
                  <a:lnTo>
                    <a:pt x="10" y="8"/>
                  </a:lnTo>
                  <a:lnTo>
                    <a:pt x="10" y="5"/>
                  </a:lnTo>
                  <a:lnTo>
                    <a:pt x="8" y="3"/>
                  </a:lnTo>
                  <a:lnTo>
                    <a:pt x="3" y="5"/>
                  </a:lnTo>
                  <a:lnTo>
                    <a:pt x="0" y="7"/>
                  </a:lnTo>
                  <a:close/>
                </a:path>
              </a:pathLst>
            </a:custGeom>
            <a:solidFill>
              <a:srgbClr val="1F1A17"/>
            </a:solidFill>
            <a:ln w="9525">
              <a:noFill/>
              <a:round/>
              <a:headEnd/>
              <a:tailEnd/>
            </a:ln>
          </p:spPr>
          <p:txBody>
            <a:bodyPr/>
            <a:lstStyle/>
            <a:p>
              <a:endParaRPr lang="en-US"/>
            </a:p>
          </p:txBody>
        </p:sp>
        <p:sp>
          <p:nvSpPr>
            <p:cNvPr id="5996" name="Freeform 1900"/>
            <p:cNvSpPr>
              <a:spLocks/>
            </p:cNvSpPr>
            <p:nvPr/>
          </p:nvSpPr>
          <p:spPr bwMode="auto">
            <a:xfrm>
              <a:off x="1550" y="3271"/>
              <a:ext cx="45" cy="41"/>
            </a:xfrm>
            <a:custGeom>
              <a:avLst/>
              <a:gdLst/>
              <a:ahLst/>
              <a:cxnLst>
                <a:cxn ang="0">
                  <a:pos x="0" y="5"/>
                </a:cxn>
                <a:cxn ang="0">
                  <a:pos x="0" y="14"/>
                </a:cxn>
                <a:cxn ang="0">
                  <a:pos x="2" y="26"/>
                </a:cxn>
                <a:cxn ang="0">
                  <a:pos x="7" y="31"/>
                </a:cxn>
                <a:cxn ang="0">
                  <a:pos x="9" y="34"/>
                </a:cxn>
                <a:cxn ang="0">
                  <a:pos x="24" y="27"/>
                </a:cxn>
                <a:cxn ang="0">
                  <a:pos x="25" y="34"/>
                </a:cxn>
                <a:cxn ang="0">
                  <a:pos x="32" y="41"/>
                </a:cxn>
                <a:cxn ang="0">
                  <a:pos x="37" y="37"/>
                </a:cxn>
                <a:cxn ang="0">
                  <a:pos x="39" y="32"/>
                </a:cxn>
                <a:cxn ang="0">
                  <a:pos x="35" y="31"/>
                </a:cxn>
                <a:cxn ang="0">
                  <a:pos x="34" y="27"/>
                </a:cxn>
                <a:cxn ang="0">
                  <a:pos x="40" y="31"/>
                </a:cxn>
                <a:cxn ang="0">
                  <a:pos x="45" y="24"/>
                </a:cxn>
                <a:cxn ang="0">
                  <a:pos x="29" y="26"/>
                </a:cxn>
                <a:cxn ang="0">
                  <a:pos x="25" y="22"/>
                </a:cxn>
                <a:cxn ang="0">
                  <a:pos x="19" y="21"/>
                </a:cxn>
                <a:cxn ang="0">
                  <a:pos x="14" y="22"/>
                </a:cxn>
                <a:cxn ang="0">
                  <a:pos x="12" y="22"/>
                </a:cxn>
                <a:cxn ang="0">
                  <a:pos x="12" y="21"/>
                </a:cxn>
                <a:cxn ang="0">
                  <a:pos x="15" y="17"/>
                </a:cxn>
                <a:cxn ang="0">
                  <a:pos x="15" y="16"/>
                </a:cxn>
                <a:cxn ang="0">
                  <a:pos x="15" y="14"/>
                </a:cxn>
                <a:cxn ang="0">
                  <a:pos x="15" y="14"/>
                </a:cxn>
                <a:cxn ang="0">
                  <a:pos x="14" y="14"/>
                </a:cxn>
                <a:cxn ang="0">
                  <a:pos x="7" y="12"/>
                </a:cxn>
                <a:cxn ang="0">
                  <a:pos x="5" y="12"/>
                </a:cxn>
                <a:cxn ang="0">
                  <a:pos x="9" y="0"/>
                </a:cxn>
                <a:cxn ang="0">
                  <a:pos x="0" y="5"/>
                </a:cxn>
              </a:cxnLst>
              <a:rect l="0" t="0" r="r" b="b"/>
              <a:pathLst>
                <a:path w="45" h="41">
                  <a:moveTo>
                    <a:pt x="0" y="5"/>
                  </a:moveTo>
                  <a:lnTo>
                    <a:pt x="0" y="14"/>
                  </a:lnTo>
                  <a:lnTo>
                    <a:pt x="2" y="26"/>
                  </a:lnTo>
                  <a:lnTo>
                    <a:pt x="7" y="31"/>
                  </a:lnTo>
                  <a:lnTo>
                    <a:pt x="9" y="34"/>
                  </a:lnTo>
                  <a:lnTo>
                    <a:pt x="24" y="27"/>
                  </a:lnTo>
                  <a:lnTo>
                    <a:pt x="25" y="34"/>
                  </a:lnTo>
                  <a:lnTo>
                    <a:pt x="32" y="41"/>
                  </a:lnTo>
                  <a:lnTo>
                    <a:pt x="37" y="37"/>
                  </a:lnTo>
                  <a:lnTo>
                    <a:pt x="39" y="32"/>
                  </a:lnTo>
                  <a:lnTo>
                    <a:pt x="35" y="31"/>
                  </a:lnTo>
                  <a:lnTo>
                    <a:pt x="34" y="27"/>
                  </a:lnTo>
                  <a:lnTo>
                    <a:pt x="40" y="31"/>
                  </a:lnTo>
                  <a:lnTo>
                    <a:pt x="45" y="24"/>
                  </a:lnTo>
                  <a:lnTo>
                    <a:pt x="29" y="26"/>
                  </a:lnTo>
                  <a:lnTo>
                    <a:pt x="25" y="22"/>
                  </a:lnTo>
                  <a:lnTo>
                    <a:pt x="19" y="21"/>
                  </a:lnTo>
                  <a:lnTo>
                    <a:pt x="14" y="22"/>
                  </a:lnTo>
                  <a:lnTo>
                    <a:pt x="12" y="22"/>
                  </a:lnTo>
                  <a:lnTo>
                    <a:pt x="12" y="21"/>
                  </a:lnTo>
                  <a:lnTo>
                    <a:pt x="15" y="17"/>
                  </a:lnTo>
                  <a:lnTo>
                    <a:pt x="15" y="16"/>
                  </a:lnTo>
                  <a:lnTo>
                    <a:pt x="15" y="14"/>
                  </a:lnTo>
                  <a:lnTo>
                    <a:pt x="15" y="14"/>
                  </a:lnTo>
                  <a:lnTo>
                    <a:pt x="14" y="14"/>
                  </a:lnTo>
                  <a:lnTo>
                    <a:pt x="7" y="12"/>
                  </a:lnTo>
                  <a:lnTo>
                    <a:pt x="5" y="12"/>
                  </a:lnTo>
                  <a:lnTo>
                    <a:pt x="9" y="0"/>
                  </a:lnTo>
                  <a:lnTo>
                    <a:pt x="0" y="5"/>
                  </a:lnTo>
                  <a:close/>
                </a:path>
              </a:pathLst>
            </a:custGeom>
            <a:solidFill>
              <a:srgbClr val="1F1A17"/>
            </a:solidFill>
            <a:ln w="9525">
              <a:noFill/>
              <a:round/>
              <a:headEnd/>
              <a:tailEnd/>
            </a:ln>
          </p:spPr>
          <p:txBody>
            <a:bodyPr/>
            <a:lstStyle/>
            <a:p>
              <a:endParaRPr lang="en-US"/>
            </a:p>
          </p:txBody>
        </p:sp>
        <p:sp>
          <p:nvSpPr>
            <p:cNvPr id="5997" name="Freeform 1901"/>
            <p:cNvSpPr>
              <a:spLocks/>
            </p:cNvSpPr>
            <p:nvPr/>
          </p:nvSpPr>
          <p:spPr bwMode="auto">
            <a:xfrm>
              <a:off x="1587" y="3245"/>
              <a:ext cx="40" cy="28"/>
            </a:xfrm>
            <a:custGeom>
              <a:avLst/>
              <a:gdLst/>
              <a:ahLst/>
              <a:cxnLst>
                <a:cxn ang="0">
                  <a:pos x="0" y="21"/>
                </a:cxn>
                <a:cxn ang="0">
                  <a:pos x="7" y="18"/>
                </a:cxn>
                <a:cxn ang="0">
                  <a:pos x="17" y="13"/>
                </a:cxn>
                <a:cxn ang="0">
                  <a:pos x="22" y="10"/>
                </a:cxn>
                <a:cxn ang="0">
                  <a:pos x="28" y="6"/>
                </a:cxn>
                <a:cxn ang="0">
                  <a:pos x="37" y="3"/>
                </a:cxn>
                <a:cxn ang="0">
                  <a:pos x="40" y="0"/>
                </a:cxn>
                <a:cxn ang="0">
                  <a:pos x="38" y="5"/>
                </a:cxn>
                <a:cxn ang="0">
                  <a:pos x="38" y="8"/>
                </a:cxn>
                <a:cxn ang="0">
                  <a:pos x="37" y="8"/>
                </a:cxn>
                <a:cxn ang="0">
                  <a:pos x="35" y="8"/>
                </a:cxn>
                <a:cxn ang="0">
                  <a:pos x="37" y="11"/>
                </a:cxn>
                <a:cxn ang="0">
                  <a:pos x="40" y="15"/>
                </a:cxn>
                <a:cxn ang="0">
                  <a:pos x="35" y="13"/>
                </a:cxn>
                <a:cxn ang="0">
                  <a:pos x="30" y="11"/>
                </a:cxn>
                <a:cxn ang="0">
                  <a:pos x="32" y="13"/>
                </a:cxn>
                <a:cxn ang="0">
                  <a:pos x="32" y="15"/>
                </a:cxn>
                <a:cxn ang="0">
                  <a:pos x="30" y="20"/>
                </a:cxn>
                <a:cxn ang="0">
                  <a:pos x="28" y="23"/>
                </a:cxn>
                <a:cxn ang="0">
                  <a:pos x="23" y="20"/>
                </a:cxn>
                <a:cxn ang="0">
                  <a:pos x="20" y="16"/>
                </a:cxn>
                <a:cxn ang="0">
                  <a:pos x="22" y="21"/>
                </a:cxn>
                <a:cxn ang="0">
                  <a:pos x="22" y="25"/>
                </a:cxn>
                <a:cxn ang="0">
                  <a:pos x="17" y="23"/>
                </a:cxn>
                <a:cxn ang="0">
                  <a:pos x="12" y="21"/>
                </a:cxn>
                <a:cxn ang="0">
                  <a:pos x="10" y="21"/>
                </a:cxn>
                <a:cxn ang="0">
                  <a:pos x="8" y="23"/>
                </a:cxn>
                <a:cxn ang="0">
                  <a:pos x="7" y="25"/>
                </a:cxn>
                <a:cxn ang="0">
                  <a:pos x="5" y="28"/>
                </a:cxn>
                <a:cxn ang="0">
                  <a:pos x="3" y="25"/>
                </a:cxn>
                <a:cxn ang="0">
                  <a:pos x="0" y="21"/>
                </a:cxn>
              </a:cxnLst>
              <a:rect l="0" t="0" r="r" b="b"/>
              <a:pathLst>
                <a:path w="40" h="28">
                  <a:moveTo>
                    <a:pt x="0" y="21"/>
                  </a:moveTo>
                  <a:lnTo>
                    <a:pt x="7" y="18"/>
                  </a:lnTo>
                  <a:lnTo>
                    <a:pt x="17" y="13"/>
                  </a:lnTo>
                  <a:lnTo>
                    <a:pt x="22" y="10"/>
                  </a:lnTo>
                  <a:lnTo>
                    <a:pt x="28" y="6"/>
                  </a:lnTo>
                  <a:lnTo>
                    <a:pt x="37" y="3"/>
                  </a:lnTo>
                  <a:lnTo>
                    <a:pt x="40" y="0"/>
                  </a:lnTo>
                  <a:lnTo>
                    <a:pt x="38" y="5"/>
                  </a:lnTo>
                  <a:lnTo>
                    <a:pt x="38" y="8"/>
                  </a:lnTo>
                  <a:lnTo>
                    <a:pt x="37" y="8"/>
                  </a:lnTo>
                  <a:lnTo>
                    <a:pt x="35" y="8"/>
                  </a:lnTo>
                  <a:lnTo>
                    <a:pt x="37" y="11"/>
                  </a:lnTo>
                  <a:lnTo>
                    <a:pt x="40" y="15"/>
                  </a:lnTo>
                  <a:lnTo>
                    <a:pt x="35" y="13"/>
                  </a:lnTo>
                  <a:lnTo>
                    <a:pt x="30" y="11"/>
                  </a:lnTo>
                  <a:lnTo>
                    <a:pt x="32" y="13"/>
                  </a:lnTo>
                  <a:lnTo>
                    <a:pt x="32" y="15"/>
                  </a:lnTo>
                  <a:lnTo>
                    <a:pt x="30" y="20"/>
                  </a:lnTo>
                  <a:lnTo>
                    <a:pt x="28" y="23"/>
                  </a:lnTo>
                  <a:lnTo>
                    <a:pt x="23" y="20"/>
                  </a:lnTo>
                  <a:lnTo>
                    <a:pt x="20" y="16"/>
                  </a:lnTo>
                  <a:lnTo>
                    <a:pt x="22" y="21"/>
                  </a:lnTo>
                  <a:lnTo>
                    <a:pt x="22" y="25"/>
                  </a:lnTo>
                  <a:lnTo>
                    <a:pt x="17" y="23"/>
                  </a:lnTo>
                  <a:lnTo>
                    <a:pt x="12" y="21"/>
                  </a:lnTo>
                  <a:lnTo>
                    <a:pt x="10" y="21"/>
                  </a:lnTo>
                  <a:lnTo>
                    <a:pt x="8" y="23"/>
                  </a:lnTo>
                  <a:lnTo>
                    <a:pt x="7" y="25"/>
                  </a:lnTo>
                  <a:lnTo>
                    <a:pt x="5" y="28"/>
                  </a:lnTo>
                  <a:lnTo>
                    <a:pt x="3" y="25"/>
                  </a:lnTo>
                  <a:lnTo>
                    <a:pt x="0" y="21"/>
                  </a:lnTo>
                  <a:close/>
                </a:path>
              </a:pathLst>
            </a:custGeom>
            <a:solidFill>
              <a:srgbClr val="1F1A17"/>
            </a:solidFill>
            <a:ln w="9525">
              <a:noFill/>
              <a:round/>
              <a:headEnd/>
              <a:tailEnd/>
            </a:ln>
          </p:spPr>
          <p:txBody>
            <a:bodyPr/>
            <a:lstStyle/>
            <a:p>
              <a:endParaRPr lang="en-US"/>
            </a:p>
          </p:txBody>
        </p:sp>
        <p:sp>
          <p:nvSpPr>
            <p:cNvPr id="5998" name="Freeform 1902"/>
            <p:cNvSpPr>
              <a:spLocks/>
            </p:cNvSpPr>
            <p:nvPr/>
          </p:nvSpPr>
          <p:spPr bwMode="auto">
            <a:xfrm>
              <a:off x="1485" y="3325"/>
              <a:ext cx="112" cy="47"/>
            </a:xfrm>
            <a:custGeom>
              <a:avLst/>
              <a:gdLst/>
              <a:ahLst/>
              <a:cxnLst>
                <a:cxn ang="0">
                  <a:pos x="3" y="13"/>
                </a:cxn>
                <a:cxn ang="0">
                  <a:pos x="0" y="23"/>
                </a:cxn>
                <a:cxn ang="0">
                  <a:pos x="2" y="32"/>
                </a:cxn>
                <a:cxn ang="0">
                  <a:pos x="3" y="38"/>
                </a:cxn>
                <a:cxn ang="0">
                  <a:pos x="7" y="47"/>
                </a:cxn>
                <a:cxn ang="0">
                  <a:pos x="12" y="43"/>
                </a:cxn>
                <a:cxn ang="0">
                  <a:pos x="17" y="40"/>
                </a:cxn>
                <a:cxn ang="0">
                  <a:pos x="18" y="32"/>
                </a:cxn>
                <a:cxn ang="0">
                  <a:pos x="22" y="30"/>
                </a:cxn>
                <a:cxn ang="0">
                  <a:pos x="25" y="32"/>
                </a:cxn>
                <a:cxn ang="0">
                  <a:pos x="30" y="37"/>
                </a:cxn>
                <a:cxn ang="0">
                  <a:pos x="32" y="27"/>
                </a:cxn>
                <a:cxn ang="0">
                  <a:pos x="33" y="22"/>
                </a:cxn>
                <a:cxn ang="0">
                  <a:pos x="38" y="20"/>
                </a:cxn>
                <a:cxn ang="0">
                  <a:pos x="47" y="18"/>
                </a:cxn>
                <a:cxn ang="0">
                  <a:pos x="50" y="15"/>
                </a:cxn>
                <a:cxn ang="0">
                  <a:pos x="52" y="10"/>
                </a:cxn>
                <a:cxn ang="0">
                  <a:pos x="57" y="10"/>
                </a:cxn>
                <a:cxn ang="0">
                  <a:pos x="62" y="8"/>
                </a:cxn>
                <a:cxn ang="0">
                  <a:pos x="62" y="15"/>
                </a:cxn>
                <a:cxn ang="0">
                  <a:pos x="62" y="20"/>
                </a:cxn>
                <a:cxn ang="0">
                  <a:pos x="67" y="13"/>
                </a:cxn>
                <a:cxn ang="0">
                  <a:pos x="72" y="8"/>
                </a:cxn>
                <a:cxn ang="0">
                  <a:pos x="72" y="12"/>
                </a:cxn>
                <a:cxn ang="0">
                  <a:pos x="72" y="17"/>
                </a:cxn>
                <a:cxn ang="0">
                  <a:pos x="72" y="23"/>
                </a:cxn>
                <a:cxn ang="0">
                  <a:pos x="74" y="25"/>
                </a:cxn>
                <a:cxn ang="0">
                  <a:pos x="77" y="17"/>
                </a:cxn>
                <a:cxn ang="0">
                  <a:pos x="80" y="8"/>
                </a:cxn>
                <a:cxn ang="0">
                  <a:pos x="84" y="25"/>
                </a:cxn>
                <a:cxn ang="0">
                  <a:pos x="87" y="42"/>
                </a:cxn>
                <a:cxn ang="0">
                  <a:pos x="90" y="43"/>
                </a:cxn>
                <a:cxn ang="0">
                  <a:pos x="94" y="42"/>
                </a:cxn>
                <a:cxn ang="0">
                  <a:pos x="95" y="40"/>
                </a:cxn>
                <a:cxn ang="0">
                  <a:pos x="95" y="38"/>
                </a:cxn>
                <a:cxn ang="0">
                  <a:pos x="95" y="32"/>
                </a:cxn>
                <a:cxn ang="0">
                  <a:pos x="94" y="27"/>
                </a:cxn>
                <a:cxn ang="0">
                  <a:pos x="102" y="28"/>
                </a:cxn>
                <a:cxn ang="0">
                  <a:pos x="112" y="28"/>
                </a:cxn>
                <a:cxn ang="0">
                  <a:pos x="104" y="25"/>
                </a:cxn>
                <a:cxn ang="0">
                  <a:pos x="99" y="22"/>
                </a:cxn>
                <a:cxn ang="0">
                  <a:pos x="94" y="17"/>
                </a:cxn>
                <a:cxn ang="0">
                  <a:pos x="87" y="10"/>
                </a:cxn>
                <a:cxn ang="0">
                  <a:pos x="87" y="7"/>
                </a:cxn>
                <a:cxn ang="0">
                  <a:pos x="84" y="3"/>
                </a:cxn>
                <a:cxn ang="0">
                  <a:pos x="79" y="2"/>
                </a:cxn>
                <a:cxn ang="0">
                  <a:pos x="74" y="0"/>
                </a:cxn>
                <a:cxn ang="0">
                  <a:pos x="62" y="0"/>
                </a:cxn>
                <a:cxn ang="0">
                  <a:pos x="54" y="0"/>
                </a:cxn>
                <a:cxn ang="0">
                  <a:pos x="33" y="12"/>
                </a:cxn>
                <a:cxn ang="0">
                  <a:pos x="13" y="23"/>
                </a:cxn>
                <a:cxn ang="0">
                  <a:pos x="10" y="25"/>
                </a:cxn>
                <a:cxn ang="0">
                  <a:pos x="7" y="25"/>
                </a:cxn>
                <a:cxn ang="0">
                  <a:pos x="7" y="25"/>
                </a:cxn>
                <a:cxn ang="0">
                  <a:pos x="5" y="23"/>
                </a:cxn>
                <a:cxn ang="0">
                  <a:pos x="3" y="18"/>
                </a:cxn>
                <a:cxn ang="0">
                  <a:pos x="3" y="13"/>
                </a:cxn>
              </a:cxnLst>
              <a:rect l="0" t="0" r="r" b="b"/>
              <a:pathLst>
                <a:path w="112" h="47">
                  <a:moveTo>
                    <a:pt x="3" y="13"/>
                  </a:moveTo>
                  <a:lnTo>
                    <a:pt x="0" y="23"/>
                  </a:lnTo>
                  <a:lnTo>
                    <a:pt x="2" y="32"/>
                  </a:lnTo>
                  <a:lnTo>
                    <a:pt x="3" y="38"/>
                  </a:lnTo>
                  <a:lnTo>
                    <a:pt x="7" y="47"/>
                  </a:lnTo>
                  <a:lnTo>
                    <a:pt x="12" y="43"/>
                  </a:lnTo>
                  <a:lnTo>
                    <a:pt x="17" y="40"/>
                  </a:lnTo>
                  <a:lnTo>
                    <a:pt x="18" y="32"/>
                  </a:lnTo>
                  <a:lnTo>
                    <a:pt x="22" y="30"/>
                  </a:lnTo>
                  <a:lnTo>
                    <a:pt x="25" y="32"/>
                  </a:lnTo>
                  <a:lnTo>
                    <a:pt x="30" y="37"/>
                  </a:lnTo>
                  <a:lnTo>
                    <a:pt x="32" y="27"/>
                  </a:lnTo>
                  <a:lnTo>
                    <a:pt x="33" y="22"/>
                  </a:lnTo>
                  <a:lnTo>
                    <a:pt x="38" y="20"/>
                  </a:lnTo>
                  <a:lnTo>
                    <a:pt x="47" y="18"/>
                  </a:lnTo>
                  <a:lnTo>
                    <a:pt x="50" y="15"/>
                  </a:lnTo>
                  <a:lnTo>
                    <a:pt x="52" y="10"/>
                  </a:lnTo>
                  <a:lnTo>
                    <a:pt x="57" y="10"/>
                  </a:lnTo>
                  <a:lnTo>
                    <a:pt x="62" y="8"/>
                  </a:lnTo>
                  <a:lnTo>
                    <a:pt x="62" y="15"/>
                  </a:lnTo>
                  <a:lnTo>
                    <a:pt x="62" y="20"/>
                  </a:lnTo>
                  <a:lnTo>
                    <a:pt x="67" y="13"/>
                  </a:lnTo>
                  <a:lnTo>
                    <a:pt x="72" y="8"/>
                  </a:lnTo>
                  <a:lnTo>
                    <a:pt x="72" y="12"/>
                  </a:lnTo>
                  <a:lnTo>
                    <a:pt x="72" y="17"/>
                  </a:lnTo>
                  <a:lnTo>
                    <a:pt x="72" y="23"/>
                  </a:lnTo>
                  <a:lnTo>
                    <a:pt x="74" y="25"/>
                  </a:lnTo>
                  <a:lnTo>
                    <a:pt x="77" y="17"/>
                  </a:lnTo>
                  <a:lnTo>
                    <a:pt x="80" y="8"/>
                  </a:lnTo>
                  <a:lnTo>
                    <a:pt x="84" y="25"/>
                  </a:lnTo>
                  <a:lnTo>
                    <a:pt x="87" y="42"/>
                  </a:lnTo>
                  <a:lnTo>
                    <a:pt x="90" y="43"/>
                  </a:lnTo>
                  <a:lnTo>
                    <a:pt x="94" y="42"/>
                  </a:lnTo>
                  <a:lnTo>
                    <a:pt x="95" y="40"/>
                  </a:lnTo>
                  <a:lnTo>
                    <a:pt x="95" y="38"/>
                  </a:lnTo>
                  <a:lnTo>
                    <a:pt x="95" y="32"/>
                  </a:lnTo>
                  <a:lnTo>
                    <a:pt x="94" y="27"/>
                  </a:lnTo>
                  <a:lnTo>
                    <a:pt x="102" y="28"/>
                  </a:lnTo>
                  <a:lnTo>
                    <a:pt x="112" y="28"/>
                  </a:lnTo>
                  <a:lnTo>
                    <a:pt x="104" y="25"/>
                  </a:lnTo>
                  <a:lnTo>
                    <a:pt x="99" y="22"/>
                  </a:lnTo>
                  <a:lnTo>
                    <a:pt x="94" y="17"/>
                  </a:lnTo>
                  <a:lnTo>
                    <a:pt x="87" y="10"/>
                  </a:lnTo>
                  <a:lnTo>
                    <a:pt x="87" y="7"/>
                  </a:lnTo>
                  <a:lnTo>
                    <a:pt x="84" y="3"/>
                  </a:lnTo>
                  <a:lnTo>
                    <a:pt x="79" y="2"/>
                  </a:lnTo>
                  <a:lnTo>
                    <a:pt x="74" y="0"/>
                  </a:lnTo>
                  <a:lnTo>
                    <a:pt x="62" y="0"/>
                  </a:lnTo>
                  <a:lnTo>
                    <a:pt x="54" y="0"/>
                  </a:lnTo>
                  <a:lnTo>
                    <a:pt x="33" y="12"/>
                  </a:lnTo>
                  <a:lnTo>
                    <a:pt x="13" y="23"/>
                  </a:lnTo>
                  <a:lnTo>
                    <a:pt x="10" y="25"/>
                  </a:lnTo>
                  <a:lnTo>
                    <a:pt x="7" y="25"/>
                  </a:lnTo>
                  <a:lnTo>
                    <a:pt x="7" y="25"/>
                  </a:lnTo>
                  <a:lnTo>
                    <a:pt x="5" y="23"/>
                  </a:lnTo>
                  <a:lnTo>
                    <a:pt x="3" y="18"/>
                  </a:lnTo>
                  <a:lnTo>
                    <a:pt x="3" y="13"/>
                  </a:lnTo>
                  <a:close/>
                </a:path>
              </a:pathLst>
            </a:custGeom>
            <a:solidFill>
              <a:srgbClr val="1F1A17"/>
            </a:solidFill>
            <a:ln w="9525">
              <a:noFill/>
              <a:round/>
              <a:headEnd/>
              <a:tailEnd/>
            </a:ln>
          </p:spPr>
          <p:txBody>
            <a:bodyPr/>
            <a:lstStyle/>
            <a:p>
              <a:endParaRPr lang="en-US"/>
            </a:p>
          </p:txBody>
        </p:sp>
        <p:sp>
          <p:nvSpPr>
            <p:cNvPr id="5999" name="Freeform 1903"/>
            <p:cNvSpPr>
              <a:spLocks/>
            </p:cNvSpPr>
            <p:nvPr/>
          </p:nvSpPr>
          <p:spPr bwMode="auto">
            <a:xfrm>
              <a:off x="1480" y="3389"/>
              <a:ext cx="18" cy="15"/>
            </a:xfrm>
            <a:custGeom>
              <a:avLst/>
              <a:gdLst/>
              <a:ahLst/>
              <a:cxnLst>
                <a:cxn ang="0">
                  <a:pos x="0" y="13"/>
                </a:cxn>
                <a:cxn ang="0">
                  <a:pos x="0" y="11"/>
                </a:cxn>
                <a:cxn ang="0">
                  <a:pos x="3" y="6"/>
                </a:cxn>
                <a:cxn ang="0">
                  <a:pos x="5" y="3"/>
                </a:cxn>
                <a:cxn ang="0">
                  <a:pos x="7" y="1"/>
                </a:cxn>
                <a:cxn ang="0">
                  <a:pos x="8" y="0"/>
                </a:cxn>
                <a:cxn ang="0">
                  <a:pos x="10" y="1"/>
                </a:cxn>
                <a:cxn ang="0">
                  <a:pos x="17" y="8"/>
                </a:cxn>
                <a:cxn ang="0">
                  <a:pos x="18" y="15"/>
                </a:cxn>
                <a:cxn ang="0">
                  <a:pos x="13" y="13"/>
                </a:cxn>
                <a:cxn ang="0">
                  <a:pos x="7" y="13"/>
                </a:cxn>
                <a:cxn ang="0">
                  <a:pos x="2" y="15"/>
                </a:cxn>
                <a:cxn ang="0">
                  <a:pos x="0" y="13"/>
                </a:cxn>
              </a:cxnLst>
              <a:rect l="0" t="0" r="r" b="b"/>
              <a:pathLst>
                <a:path w="18" h="15">
                  <a:moveTo>
                    <a:pt x="0" y="13"/>
                  </a:moveTo>
                  <a:lnTo>
                    <a:pt x="0" y="11"/>
                  </a:lnTo>
                  <a:lnTo>
                    <a:pt x="3" y="6"/>
                  </a:lnTo>
                  <a:lnTo>
                    <a:pt x="5" y="3"/>
                  </a:lnTo>
                  <a:lnTo>
                    <a:pt x="7" y="1"/>
                  </a:lnTo>
                  <a:lnTo>
                    <a:pt x="8" y="0"/>
                  </a:lnTo>
                  <a:lnTo>
                    <a:pt x="10" y="1"/>
                  </a:lnTo>
                  <a:lnTo>
                    <a:pt x="17" y="8"/>
                  </a:lnTo>
                  <a:lnTo>
                    <a:pt x="18" y="15"/>
                  </a:lnTo>
                  <a:lnTo>
                    <a:pt x="13" y="13"/>
                  </a:lnTo>
                  <a:lnTo>
                    <a:pt x="7" y="13"/>
                  </a:lnTo>
                  <a:lnTo>
                    <a:pt x="2" y="15"/>
                  </a:lnTo>
                  <a:lnTo>
                    <a:pt x="0" y="13"/>
                  </a:lnTo>
                  <a:close/>
                </a:path>
              </a:pathLst>
            </a:custGeom>
            <a:solidFill>
              <a:srgbClr val="1F1A17"/>
            </a:solidFill>
            <a:ln w="9525">
              <a:noFill/>
              <a:round/>
              <a:headEnd/>
              <a:tailEnd/>
            </a:ln>
          </p:spPr>
          <p:txBody>
            <a:bodyPr/>
            <a:lstStyle/>
            <a:p>
              <a:endParaRPr lang="en-US"/>
            </a:p>
          </p:txBody>
        </p:sp>
        <p:sp>
          <p:nvSpPr>
            <p:cNvPr id="6000" name="Freeform 1904"/>
            <p:cNvSpPr>
              <a:spLocks/>
            </p:cNvSpPr>
            <p:nvPr/>
          </p:nvSpPr>
          <p:spPr bwMode="auto">
            <a:xfrm>
              <a:off x="1420" y="3352"/>
              <a:ext cx="28" cy="28"/>
            </a:xfrm>
            <a:custGeom>
              <a:avLst/>
              <a:gdLst/>
              <a:ahLst/>
              <a:cxnLst>
                <a:cxn ang="0">
                  <a:pos x="8" y="0"/>
                </a:cxn>
                <a:cxn ang="0">
                  <a:pos x="5" y="3"/>
                </a:cxn>
                <a:cxn ang="0">
                  <a:pos x="0" y="11"/>
                </a:cxn>
                <a:cxn ang="0">
                  <a:pos x="7" y="21"/>
                </a:cxn>
                <a:cxn ang="0">
                  <a:pos x="12" y="28"/>
                </a:cxn>
                <a:cxn ang="0">
                  <a:pos x="12" y="16"/>
                </a:cxn>
                <a:cxn ang="0">
                  <a:pos x="20" y="28"/>
                </a:cxn>
                <a:cxn ang="0">
                  <a:pos x="23" y="25"/>
                </a:cxn>
                <a:cxn ang="0">
                  <a:pos x="23" y="20"/>
                </a:cxn>
                <a:cxn ang="0">
                  <a:pos x="23" y="10"/>
                </a:cxn>
                <a:cxn ang="0">
                  <a:pos x="27" y="5"/>
                </a:cxn>
                <a:cxn ang="0">
                  <a:pos x="28" y="3"/>
                </a:cxn>
                <a:cxn ang="0">
                  <a:pos x="10" y="8"/>
                </a:cxn>
                <a:cxn ang="0">
                  <a:pos x="8" y="0"/>
                </a:cxn>
              </a:cxnLst>
              <a:rect l="0" t="0" r="r" b="b"/>
              <a:pathLst>
                <a:path w="28" h="28">
                  <a:moveTo>
                    <a:pt x="8" y="0"/>
                  </a:moveTo>
                  <a:lnTo>
                    <a:pt x="5" y="3"/>
                  </a:lnTo>
                  <a:lnTo>
                    <a:pt x="0" y="11"/>
                  </a:lnTo>
                  <a:lnTo>
                    <a:pt x="7" y="21"/>
                  </a:lnTo>
                  <a:lnTo>
                    <a:pt x="12" y="28"/>
                  </a:lnTo>
                  <a:lnTo>
                    <a:pt x="12" y="16"/>
                  </a:lnTo>
                  <a:lnTo>
                    <a:pt x="20" y="28"/>
                  </a:lnTo>
                  <a:lnTo>
                    <a:pt x="23" y="25"/>
                  </a:lnTo>
                  <a:lnTo>
                    <a:pt x="23" y="20"/>
                  </a:lnTo>
                  <a:lnTo>
                    <a:pt x="23" y="10"/>
                  </a:lnTo>
                  <a:lnTo>
                    <a:pt x="27" y="5"/>
                  </a:lnTo>
                  <a:lnTo>
                    <a:pt x="28" y="3"/>
                  </a:lnTo>
                  <a:lnTo>
                    <a:pt x="10" y="8"/>
                  </a:lnTo>
                  <a:lnTo>
                    <a:pt x="8" y="0"/>
                  </a:lnTo>
                  <a:close/>
                </a:path>
              </a:pathLst>
            </a:custGeom>
            <a:solidFill>
              <a:srgbClr val="1F1A17"/>
            </a:solidFill>
            <a:ln w="9525">
              <a:noFill/>
              <a:round/>
              <a:headEnd/>
              <a:tailEnd/>
            </a:ln>
          </p:spPr>
          <p:txBody>
            <a:bodyPr/>
            <a:lstStyle/>
            <a:p>
              <a:endParaRPr lang="en-US"/>
            </a:p>
          </p:txBody>
        </p:sp>
        <p:sp>
          <p:nvSpPr>
            <p:cNvPr id="6001" name="Freeform 1905"/>
            <p:cNvSpPr>
              <a:spLocks/>
            </p:cNvSpPr>
            <p:nvPr/>
          </p:nvSpPr>
          <p:spPr bwMode="auto">
            <a:xfrm>
              <a:off x="1321" y="3312"/>
              <a:ext cx="57" cy="18"/>
            </a:xfrm>
            <a:custGeom>
              <a:avLst/>
              <a:gdLst/>
              <a:ahLst/>
              <a:cxnLst>
                <a:cxn ang="0">
                  <a:pos x="0" y="1"/>
                </a:cxn>
                <a:cxn ang="0">
                  <a:pos x="4" y="0"/>
                </a:cxn>
                <a:cxn ang="0">
                  <a:pos x="15" y="1"/>
                </a:cxn>
                <a:cxn ang="0">
                  <a:pos x="32" y="6"/>
                </a:cxn>
                <a:cxn ang="0">
                  <a:pos x="40" y="10"/>
                </a:cxn>
                <a:cxn ang="0">
                  <a:pos x="39" y="0"/>
                </a:cxn>
                <a:cxn ang="0">
                  <a:pos x="42" y="0"/>
                </a:cxn>
                <a:cxn ang="0">
                  <a:pos x="47" y="0"/>
                </a:cxn>
                <a:cxn ang="0">
                  <a:pos x="54" y="5"/>
                </a:cxn>
                <a:cxn ang="0">
                  <a:pos x="57" y="8"/>
                </a:cxn>
                <a:cxn ang="0">
                  <a:pos x="55" y="18"/>
                </a:cxn>
                <a:cxn ang="0">
                  <a:pos x="50" y="6"/>
                </a:cxn>
                <a:cxn ang="0">
                  <a:pos x="49" y="10"/>
                </a:cxn>
                <a:cxn ang="0">
                  <a:pos x="39" y="13"/>
                </a:cxn>
                <a:cxn ang="0">
                  <a:pos x="22" y="13"/>
                </a:cxn>
                <a:cxn ang="0">
                  <a:pos x="14" y="11"/>
                </a:cxn>
                <a:cxn ang="0">
                  <a:pos x="10" y="1"/>
                </a:cxn>
                <a:cxn ang="0">
                  <a:pos x="0" y="1"/>
                </a:cxn>
              </a:cxnLst>
              <a:rect l="0" t="0" r="r" b="b"/>
              <a:pathLst>
                <a:path w="57" h="18">
                  <a:moveTo>
                    <a:pt x="0" y="1"/>
                  </a:moveTo>
                  <a:lnTo>
                    <a:pt x="4" y="0"/>
                  </a:lnTo>
                  <a:lnTo>
                    <a:pt x="15" y="1"/>
                  </a:lnTo>
                  <a:lnTo>
                    <a:pt x="32" y="6"/>
                  </a:lnTo>
                  <a:lnTo>
                    <a:pt x="40" y="10"/>
                  </a:lnTo>
                  <a:lnTo>
                    <a:pt x="39" y="0"/>
                  </a:lnTo>
                  <a:lnTo>
                    <a:pt x="42" y="0"/>
                  </a:lnTo>
                  <a:lnTo>
                    <a:pt x="47" y="0"/>
                  </a:lnTo>
                  <a:lnTo>
                    <a:pt x="54" y="5"/>
                  </a:lnTo>
                  <a:lnTo>
                    <a:pt x="57" y="8"/>
                  </a:lnTo>
                  <a:lnTo>
                    <a:pt x="55" y="18"/>
                  </a:lnTo>
                  <a:lnTo>
                    <a:pt x="50" y="6"/>
                  </a:lnTo>
                  <a:lnTo>
                    <a:pt x="49" y="10"/>
                  </a:lnTo>
                  <a:lnTo>
                    <a:pt x="39" y="13"/>
                  </a:lnTo>
                  <a:lnTo>
                    <a:pt x="22" y="13"/>
                  </a:lnTo>
                  <a:lnTo>
                    <a:pt x="14" y="11"/>
                  </a:lnTo>
                  <a:lnTo>
                    <a:pt x="10" y="1"/>
                  </a:lnTo>
                  <a:lnTo>
                    <a:pt x="0" y="1"/>
                  </a:lnTo>
                  <a:close/>
                </a:path>
              </a:pathLst>
            </a:custGeom>
            <a:solidFill>
              <a:srgbClr val="1F1A17"/>
            </a:solidFill>
            <a:ln w="9525">
              <a:noFill/>
              <a:round/>
              <a:headEnd/>
              <a:tailEnd/>
            </a:ln>
          </p:spPr>
          <p:txBody>
            <a:bodyPr/>
            <a:lstStyle/>
            <a:p>
              <a:endParaRPr lang="en-US"/>
            </a:p>
          </p:txBody>
        </p:sp>
        <p:sp>
          <p:nvSpPr>
            <p:cNvPr id="6002" name="Freeform 1906"/>
            <p:cNvSpPr>
              <a:spLocks/>
            </p:cNvSpPr>
            <p:nvPr/>
          </p:nvSpPr>
          <p:spPr bwMode="auto">
            <a:xfrm>
              <a:off x="1323" y="3342"/>
              <a:ext cx="43" cy="30"/>
            </a:xfrm>
            <a:custGeom>
              <a:avLst/>
              <a:gdLst/>
              <a:ahLst/>
              <a:cxnLst>
                <a:cxn ang="0">
                  <a:pos x="0" y="0"/>
                </a:cxn>
                <a:cxn ang="0">
                  <a:pos x="10" y="3"/>
                </a:cxn>
                <a:cxn ang="0">
                  <a:pos x="22" y="10"/>
                </a:cxn>
                <a:cxn ang="0">
                  <a:pos x="28" y="13"/>
                </a:cxn>
                <a:cxn ang="0">
                  <a:pos x="35" y="16"/>
                </a:cxn>
                <a:cxn ang="0">
                  <a:pos x="40" y="23"/>
                </a:cxn>
                <a:cxn ang="0">
                  <a:pos x="43" y="28"/>
                </a:cxn>
                <a:cxn ang="0">
                  <a:pos x="42" y="30"/>
                </a:cxn>
                <a:cxn ang="0">
                  <a:pos x="38" y="30"/>
                </a:cxn>
                <a:cxn ang="0">
                  <a:pos x="37" y="30"/>
                </a:cxn>
                <a:cxn ang="0">
                  <a:pos x="33" y="28"/>
                </a:cxn>
                <a:cxn ang="0">
                  <a:pos x="30" y="23"/>
                </a:cxn>
                <a:cxn ang="0">
                  <a:pos x="27" y="20"/>
                </a:cxn>
                <a:cxn ang="0">
                  <a:pos x="25" y="23"/>
                </a:cxn>
                <a:cxn ang="0">
                  <a:pos x="25" y="25"/>
                </a:cxn>
                <a:cxn ang="0">
                  <a:pos x="22" y="25"/>
                </a:cxn>
                <a:cxn ang="0">
                  <a:pos x="20" y="26"/>
                </a:cxn>
                <a:cxn ang="0">
                  <a:pos x="18" y="21"/>
                </a:cxn>
                <a:cxn ang="0">
                  <a:pos x="17" y="18"/>
                </a:cxn>
                <a:cxn ang="0">
                  <a:pos x="13" y="16"/>
                </a:cxn>
                <a:cxn ang="0">
                  <a:pos x="10" y="15"/>
                </a:cxn>
                <a:cxn ang="0">
                  <a:pos x="10" y="11"/>
                </a:cxn>
                <a:cxn ang="0">
                  <a:pos x="12" y="8"/>
                </a:cxn>
                <a:cxn ang="0">
                  <a:pos x="5" y="3"/>
                </a:cxn>
                <a:cxn ang="0">
                  <a:pos x="0" y="0"/>
                </a:cxn>
              </a:cxnLst>
              <a:rect l="0" t="0" r="r" b="b"/>
              <a:pathLst>
                <a:path w="43" h="30">
                  <a:moveTo>
                    <a:pt x="0" y="0"/>
                  </a:moveTo>
                  <a:lnTo>
                    <a:pt x="10" y="3"/>
                  </a:lnTo>
                  <a:lnTo>
                    <a:pt x="22" y="10"/>
                  </a:lnTo>
                  <a:lnTo>
                    <a:pt x="28" y="13"/>
                  </a:lnTo>
                  <a:lnTo>
                    <a:pt x="35" y="16"/>
                  </a:lnTo>
                  <a:lnTo>
                    <a:pt x="40" y="23"/>
                  </a:lnTo>
                  <a:lnTo>
                    <a:pt x="43" y="28"/>
                  </a:lnTo>
                  <a:lnTo>
                    <a:pt x="42" y="30"/>
                  </a:lnTo>
                  <a:lnTo>
                    <a:pt x="38" y="30"/>
                  </a:lnTo>
                  <a:lnTo>
                    <a:pt x="37" y="30"/>
                  </a:lnTo>
                  <a:lnTo>
                    <a:pt x="33" y="28"/>
                  </a:lnTo>
                  <a:lnTo>
                    <a:pt x="30" y="23"/>
                  </a:lnTo>
                  <a:lnTo>
                    <a:pt x="27" y="20"/>
                  </a:lnTo>
                  <a:lnTo>
                    <a:pt x="25" y="23"/>
                  </a:lnTo>
                  <a:lnTo>
                    <a:pt x="25" y="25"/>
                  </a:lnTo>
                  <a:lnTo>
                    <a:pt x="22" y="25"/>
                  </a:lnTo>
                  <a:lnTo>
                    <a:pt x="20" y="26"/>
                  </a:lnTo>
                  <a:lnTo>
                    <a:pt x="18" y="21"/>
                  </a:lnTo>
                  <a:lnTo>
                    <a:pt x="17" y="18"/>
                  </a:lnTo>
                  <a:lnTo>
                    <a:pt x="13" y="16"/>
                  </a:lnTo>
                  <a:lnTo>
                    <a:pt x="10" y="15"/>
                  </a:lnTo>
                  <a:lnTo>
                    <a:pt x="10" y="11"/>
                  </a:lnTo>
                  <a:lnTo>
                    <a:pt x="12" y="8"/>
                  </a:lnTo>
                  <a:lnTo>
                    <a:pt x="5" y="3"/>
                  </a:lnTo>
                  <a:lnTo>
                    <a:pt x="0" y="0"/>
                  </a:lnTo>
                  <a:close/>
                </a:path>
              </a:pathLst>
            </a:custGeom>
            <a:solidFill>
              <a:srgbClr val="1F1A17"/>
            </a:solidFill>
            <a:ln w="9525">
              <a:noFill/>
              <a:round/>
              <a:headEnd/>
              <a:tailEnd/>
            </a:ln>
          </p:spPr>
          <p:txBody>
            <a:bodyPr/>
            <a:lstStyle/>
            <a:p>
              <a:endParaRPr lang="en-US"/>
            </a:p>
          </p:txBody>
        </p:sp>
        <p:sp>
          <p:nvSpPr>
            <p:cNvPr id="6003" name="Freeform 1907"/>
            <p:cNvSpPr>
              <a:spLocks/>
            </p:cNvSpPr>
            <p:nvPr/>
          </p:nvSpPr>
          <p:spPr bwMode="auto">
            <a:xfrm>
              <a:off x="1378" y="3343"/>
              <a:ext cx="37" cy="19"/>
            </a:xfrm>
            <a:custGeom>
              <a:avLst/>
              <a:gdLst/>
              <a:ahLst/>
              <a:cxnLst>
                <a:cxn ang="0">
                  <a:pos x="7" y="0"/>
                </a:cxn>
                <a:cxn ang="0">
                  <a:pos x="0" y="4"/>
                </a:cxn>
                <a:cxn ang="0">
                  <a:pos x="0" y="12"/>
                </a:cxn>
                <a:cxn ang="0">
                  <a:pos x="5" y="14"/>
                </a:cxn>
                <a:cxn ang="0">
                  <a:pos x="15" y="19"/>
                </a:cxn>
                <a:cxn ang="0">
                  <a:pos x="29" y="17"/>
                </a:cxn>
                <a:cxn ang="0">
                  <a:pos x="37" y="14"/>
                </a:cxn>
                <a:cxn ang="0">
                  <a:pos x="30" y="14"/>
                </a:cxn>
                <a:cxn ang="0">
                  <a:pos x="18" y="12"/>
                </a:cxn>
                <a:cxn ang="0">
                  <a:pos x="10" y="5"/>
                </a:cxn>
                <a:cxn ang="0">
                  <a:pos x="7" y="0"/>
                </a:cxn>
              </a:cxnLst>
              <a:rect l="0" t="0" r="r" b="b"/>
              <a:pathLst>
                <a:path w="37" h="19">
                  <a:moveTo>
                    <a:pt x="7" y="0"/>
                  </a:moveTo>
                  <a:lnTo>
                    <a:pt x="0" y="4"/>
                  </a:lnTo>
                  <a:lnTo>
                    <a:pt x="0" y="12"/>
                  </a:lnTo>
                  <a:lnTo>
                    <a:pt x="5" y="14"/>
                  </a:lnTo>
                  <a:lnTo>
                    <a:pt x="15" y="19"/>
                  </a:lnTo>
                  <a:lnTo>
                    <a:pt x="29" y="17"/>
                  </a:lnTo>
                  <a:lnTo>
                    <a:pt x="37" y="14"/>
                  </a:lnTo>
                  <a:lnTo>
                    <a:pt x="30" y="14"/>
                  </a:lnTo>
                  <a:lnTo>
                    <a:pt x="18" y="12"/>
                  </a:lnTo>
                  <a:lnTo>
                    <a:pt x="10" y="5"/>
                  </a:lnTo>
                  <a:lnTo>
                    <a:pt x="7" y="0"/>
                  </a:lnTo>
                  <a:close/>
                </a:path>
              </a:pathLst>
            </a:custGeom>
            <a:solidFill>
              <a:srgbClr val="1F1A17"/>
            </a:solidFill>
            <a:ln w="9525">
              <a:noFill/>
              <a:round/>
              <a:headEnd/>
              <a:tailEnd/>
            </a:ln>
          </p:spPr>
          <p:txBody>
            <a:bodyPr/>
            <a:lstStyle/>
            <a:p>
              <a:endParaRPr lang="en-US"/>
            </a:p>
          </p:txBody>
        </p:sp>
        <p:sp>
          <p:nvSpPr>
            <p:cNvPr id="6004" name="Freeform 1908"/>
            <p:cNvSpPr>
              <a:spLocks/>
            </p:cNvSpPr>
            <p:nvPr/>
          </p:nvSpPr>
          <p:spPr bwMode="auto">
            <a:xfrm>
              <a:off x="1366" y="3236"/>
              <a:ext cx="79" cy="64"/>
            </a:xfrm>
            <a:custGeom>
              <a:avLst/>
              <a:gdLst/>
              <a:ahLst/>
              <a:cxnLst>
                <a:cxn ang="0">
                  <a:pos x="0" y="0"/>
                </a:cxn>
                <a:cxn ang="0">
                  <a:pos x="10" y="7"/>
                </a:cxn>
                <a:cxn ang="0">
                  <a:pos x="29" y="20"/>
                </a:cxn>
                <a:cxn ang="0">
                  <a:pos x="42" y="30"/>
                </a:cxn>
                <a:cxn ang="0">
                  <a:pos x="54" y="39"/>
                </a:cxn>
                <a:cxn ang="0">
                  <a:pos x="69" y="42"/>
                </a:cxn>
                <a:cxn ang="0">
                  <a:pos x="79" y="44"/>
                </a:cxn>
                <a:cxn ang="0">
                  <a:pos x="77" y="51"/>
                </a:cxn>
                <a:cxn ang="0">
                  <a:pos x="76" y="54"/>
                </a:cxn>
                <a:cxn ang="0">
                  <a:pos x="72" y="54"/>
                </a:cxn>
                <a:cxn ang="0">
                  <a:pos x="67" y="56"/>
                </a:cxn>
                <a:cxn ang="0">
                  <a:pos x="61" y="51"/>
                </a:cxn>
                <a:cxn ang="0">
                  <a:pos x="56" y="44"/>
                </a:cxn>
                <a:cxn ang="0">
                  <a:pos x="61" y="52"/>
                </a:cxn>
                <a:cxn ang="0">
                  <a:pos x="66" y="61"/>
                </a:cxn>
                <a:cxn ang="0">
                  <a:pos x="62" y="62"/>
                </a:cxn>
                <a:cxn ang="0">
                  <a:pos x="57" y="64"/>
                </a:cxn>
                <a:cxn ang="0">
                  <a:pos x="56" y="59"/>
                </a:cxn>
                <a:cxn ang="0">
                  <a:pos x="52" y="54"/>
                </a:cxn>
                <a:cxn ang="0">
                  <a:pos x="49" y="52"/>
                </a:cxn>
                <a:cxn ang="0">
                  <a:pos x="46" y="51"/>
                </a:cxn>
                <a:cxn ang="0">
                  <a:pos x="42" y="44"/>
                </a:cxn>
                <a:cxn ang="0">
                  <a:pos x="39" y="35"/>
                </a:cxn>
                <a:cxn ang="0">
                  <a:pos x="32" y="42"/>
                </a:cxn>
                <a:cxn ang="0">
                  <a:pos x="27" y="49"/>
                </a:cxn>
                <a:cxn ang="0">
                  <a:pos x="25" y="39"/>
                </a:cxn>
                <a:cxn ang="0">
                  <a:pos x="25" y="29"/>
                </a:cxn>
                <a:cxn ang="0">
                  <a:pos x="22" y="34"/>
                </a:cxn>
                <a:cxn ang="0">
                  <a:pos x="19" y="39"/>
                </a:cxn>
                <a:cxn ang="0">
                  <a:pos x="17" y="27"/>
                </a:cxn>
                <a:cxn ang="0">
                  <a:pos x="12" y="19"/>
                </a:cxn>
                <a:cxn ang="0">
                  <a:pos x="7" y="9"/>
                </a:cxn>
                <a:cxn ang="0">
                  <a:pos x="0" y="0"/>
                </a:cxn>
              </a:cxnLst>
              <a:rect l="0" t="0" r="r" b="b"/>
              <a:pathLst>
                <a:path w="79" h="64">
                  <a:moveTo>
                    <a:pt x="0" y="0"/>
                  </a:moveTo>
                  <a:lnTo>
                    <a:pt x="10" y="7"/>
                  </a:lnTo>
                  <a:lnTo>
                    <a:pt x="29" y="20"/>
                  </a:lnTo>
                  <a:lnTo>
                    <a:pt x="42" y="30"/>
                  </a:lnTo>
                  <a:lnTo>
                    <a:pt x="54" y="39"/>
                  </a:lnTo>
                  <a:lnTo>
                    <a:pt x="69" y="42"/>
                  </a:lnTo>
                  <a:lnTo>
                    <a:pt x="79" y="44"/>
                  </a:lnTo>
                  <a:lnTo>
                    <a:pt x="77" y="51"/>
                  </a:lnTo>
                  <a:lnTo>
                    <a:pt x="76" y="54"/>
                  </a:lnTo>
                  <a:lnTo>
                    <a:pt x="72" y="54"/>
                  </a:lnTo>
                  <a:lnTo>
                    <a:pt x="67" y="56"/>
                  </a:lnTo>
                  <a:lnTo>
                    <a:pt x="61" y="51"/>
                  </a:lnTo>
                  <a:lnTo>
                    <a:pt x="56" y="44"/>
                  </a:lnTo>
                  <a:lnTo>
                    <a:pt x="61" y="52"/>
                  </a:lnTo>
                  <a:lnTo>
                    <a:pt x="66" y="61"/>
                  </a:lnTo>
                  <a:lnTo>
                    <a:pt x="62" y="62"/>
                  </a:lnTo>
                  <a:lnTo>
                    <a:pt x="57" y="64"/>
                  </a:lnTo>
                  <a:lnTo>
                    <a:pt x="56" y="59"/>
                  </a:lnTo>
                  <a:lnTo>
                    <a:pt x="52" y="54"/>
                  </a:lnTo>
                  <a:lnTo>
                    <a:pt x="49" y="52"/>
                  </a:lnTo>
                  <a:lnTo>
                    <a:pt x="46" y="51"/>
                  </a:lnTo>
                  <a:lnTo>
                    <a:pt x="42" y="44"/>
                  </a:lnTo>
                  <a:lnTo>
                    <a:pt x="39" y="35"/>
                  </a:lnTo>
                  <a:lnTo>
                    <a:pt x="32" y="42"/>
                  </a:lnTo>
                  <a:lnTo>
                    <a:pt x="27" y="49"/>
                  </a:lnTo>
                  <a:lnTo>
                    <a:pt x="25" y="39"/>
                  </a:lnTo>
                  <a:lnTo>
                    <a:pt x="25" y="29"/>
                  </a:lnTo>
                  <a:lnTo>
                    <a:pt x="22" y="34"/>
                  </a:lnTo>
                  <a:lnTo>
                    <a:pt x="19" y="39"/>
                  </a:lnTo>
                  <a:lnTo>
                    <a:pt x="17" y="27"/>
                  </a:lnTo>
                  <a:lnTo>
                    <a:pt x="12" y="19"/>
                  </a:lnTo>
                  <a:lnTo>
                    <a:pt x="7" y="9"/>
                  </a:lnTo>
                  <a:lnTo>
                    <a:pt x="0" y="0"/>
                  </a:lnTo>
                  <a:close/>
                </a:path>
              </a:pathLst>
            </a:custGeom>
            <a:solidFill>
              <a:srgbClr val="1F1A17"/>
            </a:solidFill>
            <a:ln w="9525">
              <a:noFill/>
              <a:round/>
              <a:headEnd/>
              <a:tailEnd/>
            </a:ln>
          </p:spPr>
          <p:txBody>
            <a:bodyPr/>
            <a:lstStyle/>
            <a:p>
              <a:endParaRPr lang="en-US"/>
            </a:p>
          </p:txBody>
        </p:sp>
        <p:sp>
          <p:nvSpPr>
            <p:cNvPr id="6005" name="Freeform 1909"/>
            <p:cNvSpPr>
              <a:spLocks/>
            </p:cNvSpPr>
            <p:nvPr/>
          </p:nvSpPr>
          <p:spPr bwMode="auto">
            <a:xfrm>
              <a:off x="1325" y="3169"/>
              <a:ext cx="65" cy="39"/>
            </a:xfrm>
            <a:custGeom>
              <a:avLst/>
              <a:gdLst/>
              <a:ahLst/>
              <a:cxnLst>
                <a:cxn ang="0">
                  <a:pos x="0" y="0"/>
                </a:cxn>
                <a:cxn ang="0">
                  <a:pos x="10" y="9"/>
                </a:cxn>
                <a:cxn ang="0">
                  <a:pos x="21" y="17"/>
                </a:cxn>
                <a:cxn ang="0">
                  <a:pos x="26" y="19"/>
                </a:cxn>
                <a:cxn ang="0">
                  <a:pos x="31" y="21"/>
                </a:cxn>
                <a:cxn ang="0">
                  <a:pos x="38" y="21"/>
                </a:cxn>
                <a:cxn ang="0">
                  <a:pos x="45" y="19"/>
                </a:cxn>
                <a:cxn ang="0">
                  <a:pos x="50" y="21"/>
                </a:cxn>
                <a:cxn ang="0">
                  <a:pos x="53" y="22"/>
                </a:cxn>
                <a:cxn ang="0">
                  <a:pos x="60" y="31"/>
                </a:cxn>
                <a:cxn ang="0">
                  <a:pos x="65" y="39"/>
                </a:cxn>
                <a:cxn ang="0">
                  <a:pos x="48" y="32"/>
                </a:cxn>
                <a:cxn ang="0">
                  <a:pos x="31" y="26"/>
                </a:cxn>
                <a:cxn ang="0">
                  <a:pos x="31" y="29"/>
                </a:cxn>
                <a:cxn ang="0">
                  <a:pos x="31" y="32"/>
                </a:cxn>
                <a:cxn ang="0">
                  <a:pos x="28" y="32"/>
                </a:cxn>
                <a:cxn ang="0">
                  <a:pos x="25" y="32"/>
                </a:cxn>
                <a:cxn ang="0">
                  <a:pos x="23" y="27"/>
                </a:cxn>
                <a:cxn ang="0">
                  <a:pos x="23" y="24"/>
                </a:cxn>
                <a:cxn ang="0">
                  <a:pos x="16" y="21"/>
                </a:cxn>
                <a:cxn ang="0">
                  <a:pos x="10" y="17"/>
                </a:cxn>
                <a:cxn ang="0">
                  <a:pos x="8" y="12"/>
                </a:cxn>
                <a:cxn ang="0">
                  <a:pos x="6" y="9"/>
                </a:cxn>
                <a:cxn ang="0">
                  <a:pos x="5" y="9"/>
                </a:cxn>
                <a:cxn ang="0">
                  <a:pos x="3" y="11"/>
                </a:cxn>
                <a:cxn ang="0">
                  <a:pos x="1" y="5"/>
                </a:cxn>
                <a:cxn ang="0">
                  <a:pos x="0" y="0"/>
                </a:cxn>
              </a:cxnLst>
              <a:rect l="0" t="0" r="r" b="b"/>
              <a:pathLst>
                <a:path w="65" h="39">
                  <a:moveTo>
                    <a:pt x="0" y="0"/>
                  </a:moveTo>
                  <a:lnTo>
                    <a:pt x="10" y="9"/>
                  </a:lnTo>
                  <a:lnTo>
                    <a:pt x="21" y="17"/>
                  </a:lnTo>
                  <a:lnTo>
                    <a:pt x="26" y="19"/>
                  </a:lnTo>
                  <a:lnTo>
                    <a:pt x="31" y="21"/>
                  </a:lnTo>
                  <a:lnTo>
                    <a:pt x="38" y="21"/>
                  </a:lnTo>
                  <a:lnTo>
                    <a:pt x="45" y="19"/>
                  </a:lnTo>
                  <a:lnTo>
                    <a:pt x="50" y="21"/>
                  </a:lnTo>
                  <a:lnTo>
                    <a:pt x="53" y="22"/>
                  </a:lnTo>
                  <a:lnTo>
                    <a:pt x="60" y="31"/>
                  </a:lnTo>
                  <a:lnTo>
                    <a:pt x="65" y="39"/>
                  </a:lnTo>
                  <a:lnTo>
                    <a:pt x="48" y="32"/>
                  </a:lnTo>
                  <a:lnTo>
                    <a:pt x="31" y="26"/>
                  </a:lnTo>
                  <a:lnTo>
                    <a:pt x="31" y="29"/>
                  </a:lnTo>
                  <a:lnTo>
                    <a:pt x="31" y="32"/>
                  </a:lnTo>
                  <a:lnTo>
                    <a:pt x="28" y="32"/>
                  </a:lnTo>
                  <a:lnTo>
                    <a:pt x="25" y="32"/>
                  </a:lnTo>
                  <a:lnTo>
                    <a:pt x="23" y="27"/>
                  </a:lnTo>
                  <a:lnTo>
                    <a:pt x="23" y="24"/>
                  </a:lnTo>
                  <a:lnTo>
                    <a:pt x="16" y="21"/>
                  </a:lnTo>
                  <a:lnTo>
                    <a:pt x="10" y="17"/>
                  </a:lnTo>
                  <a:lnTo>
                    <a:pt x="8" y="12"/>
                  </a:lnTo>
                  <a:lnTo>
                    <a:pt x="6" y="9"/>
                  </a:lnTo>
                  <a:lnTo>
                    <a:pt x="5" y="9"/>
                  </a:lnTo>
                  <a:lnTo>
                    <a:pt x="3" y="11"/>
                  </a:lnTo>
                  <a:lnTo>
                    <a:pt x="1" y="5"/>
                  </a:lnTo>
                  <a:lnTo>
                    <a:pt x="0" y="0"/>
                  </a:lnTo>
                  <a:close/>
                </a:path>
              </a:pathLst>
            </a:custGeom>
            <a:solidFill>
              <a:srgbClr val="1F1A17"/>
            </a:solidFill>
            <a:ln w="9525">
              <a:noFill/>
              <a:round/>
              <a:headEnd/>
              <a:tailEnd/>
            </a:ln>
          </p:spPr>
          <p:txBody>
            <a:bodyPr/>
            <a:lstStyle/>
            <a:p>
              <a:endParaRPr lang="en-US"/>
            </a:p>
          </p:txBody>
        </p:sp>
        <p:sp>
          <p:nvSpPr>
            <p:cNvPr id="6006" name="Freeform 1910"/>
            <p:cNvSpPr>
              <a:spLocks/>
            </p:cNvSpPr>
            <p:nvPr/>
          </p:nvSpPr>
          <p:spPr bwMode="auto">
            <a:xfrm>
              <a:off x="1323" y="3123"/>
              <a:ext cx="12" cy="13"/>
            </a:xfrm>
            <a:custGeom>
              <a:avLst/>
              <a:gdLst/>
              <a:ahLst/>
              <a:cxnLst>
                <a:cxn ang="0">
                  <a:pos x="0" y="0"/>
                </a:cxn>
                <a:cxn ang="0">
                  <a:pos x="0" y="5"/>
                </a:cxn>
                <a:cxn ang="0">
                  <a:pos x="2" y="13"/>
                </a:cxn>
                <a:cxn ang="0">
                  <a:pos x="8" y="13"/>
                </a:cxn>
                <a:cxn ang="0">
                  <a:pos x="12" y="13"/>
                </a:cxn>
                <a:cxn ang="0">
                  <a:pos x="5" y="3"/>
                </a:cxn>
                <a:cxn ang="0">
                  <a:pos x="0" y="0"/>
                </a:cxn>
              </a:cxnLst>
              <a:rect l="0" t="0" r="r" b="b"/>
              <a:pathLst>
                <a:path w="12" h="13">
                  <a:moveTo>
                    <a:pt x="0" y="0"/>
                  </a:moveTo>
                  <a:lnTo>
                    <a:pt x="0" y="5"/>
                  </a:lnTo>
                  <a:lnTo>
                    <a:pt x="2" y="13"/>
                  </a:lnTo>
                  <a:lnTo>
                    <a:pt x="8" y="13"/>
                  </a:lnTo>
                  <a:lnTo>
                    <a:pt x="12" y="13"/>
                  </a:lnTo>
                  <a:lnTo>
                    <a:pt x="5" y="3"/>
                  </a:lnTo>
                  <a:lnTo>
                    <a:pt x="0" y="0"/>
                  </a:lnTo>
                  <a:close/>
                </a:path>
              </a:pathLst>
            </a:custGeom>
            <a:solidFill>
              <a:srgbClr val="1F1A17"/>
            </a:solidFill>
            <a:ln w="9525">
              <a:noFill/>
              <a:round/>
              <a:headEnd/>
              <a:tailEnd/>
            </a:ln>
          </p:spPr>
          <p:txBody>
            <a:bodyPr/>
            <a:lstStyle/>
            <a:p>
              <a:endParaRPr lang="en-US"/>
            </a:p>
          </p:txBody>
        </p:sp>
        <p:sp>
          <p:nvSpPr>
            <p:cNvPr id="6007" name="Freeform 1911"/>
            <p:cNvSpPr>
              <a:spLocks/>
            </p:cNvSpPr>
            <p:nvPr/>
          </p:nvSpPr>
          <p:spPr bwMode="auto">
            <a:xfrm>
              <a:off x="1336" y="3139"/>
              <a:ext cx="35" cy="25"/>
            </a:xfrm>
            <a:custGeom>
              <a:avLst/>
              <a:gdLst/>
              <a:ahLst/>
              <a:cxnLst>
                <a:cxn ang="0">
                  <a:pos x="0" y="12"/>
                </a:cxn>
                <a:cxn ang="0">
                  <a:pos x="5" y="0"/>
                </a:cxn>
                <a:cxn ang="0">
                  <a:pos x="7" y="5"/>
                </a:cxn>
                <a:cxn ang="0">
                  <a:pos x="10" y="7"/>
                </a:cxn>
                <a:cxn ang="0">
                  <a:pos x="17" y="7"/>
                </a:cxn>
                <a:cxn ang="0">
                  <a:pos x="24" y="7"/>
                </a:cxn>
                <a:cxn ang="0">
                  <a:pos x="29" y="7"/>
                </a:cxn>
                <a:cxn ang="0">
                  <a:pos x="35" y="22"/>
                </a:cxn>
                <a:cxn ang="0">
                  <a:pos x="32" y="25"/>
                </a:cxn>
                <a:cxn ang="0">
                  <a:pos x="24" y="10"/>
                </a:cxn>
                <a:cxn ang="0">
                  <a:pos x="15" y="9"/>
                </a:cxn>
                <a:cxn ang="0">
                  <a:pos x="7" y="9"/>
                </a:cxn>
                <a:cxn ang="0">
                  <a:pos x="2" y="10"/>
                </a:cxn>
                <a:cxn ang="0">
                  <a:pos x="0" y="12"/>
                </a:cxn>
              </a:cxnLst>
              <a:rect l="0" t="0" r="r" b="b"/>
              <a:pathLst>
                <a:path w="35" h="25">
                  <a:moveTo>
                    <a:pt x="0" y="12"/>
                  </a:moveTo>
                  <a:lnTo>
                    <a:pt x="5" y="0"/>
                  </a:lnTo>
                  <a:lnTo>
                    <a:pt x="7" y="5"/>
                  </a:lnTo>
                  <a:lnTo>
                    <a:pt x="10" y="7"/>
                  </a:lnTo>
                  <a:lnTo>
                    <a:pt x="17" y="7"/>
                  </a:lnTo>
                  <a:lnTo>
                    <a:pt x="24" y="7"/>
                  </a:lnTo>
                  <a:lnTo>
                    <a:pt x="29" y="7"/>
                  </a:lnTo>
                  <a:lnTo>
                    <a:pt x="35" y="22"/>
                  </a:lnTo>
                  <a:lnTo>
                    <a:pt x="32" y="25"/>
                  </a:lnTo>
                  <a:lnTo>
                    <a:pt x="24" y="10"/>
                  </a:lnTo>
                  <a:lnTo>
                    <a:pt x="15" y="9"/>
                  </a:lnTo>
                  <a:lnTo>
                    <a:pt x="7" y="9"/>
                  </a:lnTo>
                  <a:lnTo>
                    <a:pt x="2" y="10"/>
                  </a:lnTo>
                  <a:lnTo>
                    <a:pt x="0" y="12"/>
                  </a:lnTo>
                  <a:close/>
                </a:path>
              </a:pathLst>
            </a:custGeom>
            <a:solidFill>
              <a:srgbClr val="1F1A17"/>
            </a:solidFill>
            <a:ln w="9525">
              <a:noFill/>
              <a:round/>
              <a:headEnd/>
              <a:tailEnd/>
            </a:ln>
          </p:spPr>
          <p:txBody>
            <a:bodyPr/>
            <a:lstStyle/>
            <a:p>
              <a:endParaRPr lang="en-US"/>
            </a:p>
          </p:txBody>
        </p:sp>
        <p:sp>
          <p:nvSpPr>
            <p:cNvPr id="6008" name="Freeform 1912"/>
            <p:cNvSpPr>
              <a:spLocks/>
            </p:cNvSpPr>
            <p:nvPr/>
          </p:nvSpPr>
          <p:spPr bwMode="auto">
            <a:xfrm>
              <a:off x="1373" y="3149"/>
              <a:ext cx="8" cy="17"/>
            </a:xfrm>
            <a:custGeom>
              <a:avLst/>
              <a:gdLst/>
              <a:ahLst/>
              <a:cxnLst>
                <a:cxn ang="0">
                  <a:pos x="5" y="0"/>
                </a:cxn>
                <a:cxn ang="0">
                  <a:pos x="0" y="4"/>
                </a:cxn>
                <a:cxn ang="0">
                  <a:pos x="8" y="17"/>
                </a:cxn>
                <a:cxn ang="0">
                  <a:pos x="8" y="15"/>
                </a:cxn>
                <a:cxn ang="0">
                  <a:pos x="8" y="10"/>
                </a:cxn>
                <a:cxn ang="0">
                  <a:pos x="5" y="4"/>
                </a:cxn>
                <a:cxn ang="0">
                  <a:pos x="5" y="0"/>
                </a:cxn>
              </a:cxnLst>
              <a:rect l="0" t="0" r="r" b="b"/>
              <a:pathLst>
                <a:path w="8" h="17">
                  <a:moveTo>
                    <a:pt x="5" y="0"/>
                  </a:moveTo>
                  <a:lnTo>
                    <a:pt x="0" y="4"/>
                  </a:lnTo>
                  <a:lnTo>
                    <a:pt x="8" y="17"/>
                  </a:lnTo>
                  <a:lnTo>
                    <a:pt x="8" y="15"/>
                  </a:lnTo>
                  <a:lnTo>
                    <a:pt x="8" y="10"/>
                  </a:lnTo>
                  <a:lnTo>
                    <a:pt x="5" y="4"/>
                  </a:lnTo>
                  <a:lnTo>
                    <a:pt x="5" y="0"/>
                  </a:lnTo>
                  <a:close/>
                </a:path>
              </a:pathLst>
            </a:custGeom>
            <a:solidFill>
              <a:srgbClr val="1F1A17"/>
            </a:solidFill>
            <a:ln w="9525">
              <a:noFill/>
              <a:round/>
              <a:headEnd/>
              <a:tailEnd/>
            </a:ln>
          </p:spPr>
          <p:txBody>
            <a:bodyPr/>
            <a:lstStyle/>
            <a:p>
              <a:endParaRPr lang="en-US"/>
            </a:p>
          </p:txBody>
        </p:sp>
        <p:sp>
          <p:nvSpPr>
            <p:cNvPr id="6009" name="Freeform 1913"/>
            <p:cNvSpPr>
              <a:spLocks/>
            </p:cNvSpPr>
            <p:nvPr/>
          </p:nvSpPr>
          <p:spPr bwMode="auto">
            <a:xfrm>
              <a:off x="1345" y="3161"/>
              <a:ext cx="20" cy="10"/>
            </a:xfrm>
            <a:custGeom>
              <a:avLst/>
              <a:gdLst/>
              <a:ahLst/>
              <a:cxnLst>
                <a:cxn ang="0">
                  <a:pos x="5" y="3"/>
                </a:cxn>
                <a:cxn ang="0">
                  <a:pos x="0" y="10"/>
                </a:cxn>
                <a:cxn ang="0">
                  <a:pos x="5" y="8"/>
                </a:cxn>
                <a:cxn ang="0">
                  <a:pos x="11" y="3"/>
                </a:cxn>
                <a:cxn ang="0">
                  <a:pos x="16" y="3"/>
                </a:cxn>
                <a:cxn ang="0">
                  <a:pos x="20" y="3"/>
                </a:cxn>
                <a:cxn ang="0">
                  <a:pos x="16" y="2"/>
                </a:cxn>
                <a:cxn ang="0">
                  <a:pos x="11" y="0"/>
                </a:cxn>
                <a:cxn ang="0">
                  <a:pos x="6" y="2"/>
                </a:cxn>
                <a:cxn ang="0">
                  <a:pos x="5" y="3"/>
                </a:cxn>
              </a:cxnLst>
              <a:rect l="0" t="0" r="r" b="b"/>
              <a:pathLst>
                <a:path w="20" h="10">
                  <a:moveTo>
                    <a:pt x="5" y="3"/>
                  </a:moveTo>
                  <a:lnTo>
                    <a:pt x="0" y="10"/>
                  </a:lnTo>
                  <a:lnTo>
                    <a:pt x="5" y="8"/>
                  </a:lnTo>
                  <a:lnTo>
                    <a:pt x="11" y="3"/>
                  </a:lnTo>
                  <a:lnTo>
                    <a:pt x="16" y="3"/>
                  </a:lnTo>
                  <a:lnTo>
                    <a:pt x="20" y="3"/>
                  </a:lnTo>
                  <a:lnTo>
                    <a:pt x="16" y="2"/>
                  </a:lnTo>
                  <a:lnTo>
                    <a:pt x="11" y="0"/>
                  </a:lnTo>
                  <a:lnTo>
                    <a:pt x="6" y="2"/>
                  </a:lnTo>
                  <a:lnTo>
                    <a:pt x="5" y="3"/>
                  </a:lnTo>
                  <a:close/>
                </a:path>
              </a:pathLst>
            </a:custGeom>
            <a:solidFill>
              <a:srgbClr val="1F1A17"/>
            </a:solidFill>
            <a:ln w="9525">
              <a:noFill/>
              <a:round/>
              <a:headEnd/>
              <a:tailEnd/>
            </a:ln>
          </p:spPr>
          <p:txBody>
            <a:bodyPr/>
            <a:lstStyle/>
            <a:p>
              <a:endParaRPr lang="en-US"/>
            </a:p>
          </p:txBody>
        </p:sp>
        <p:sp>
          <p:nvSpPr>
            <p:cNvPr id="6010" name="Freeform 1914"/>
            <p:cNvSpPr>
              <a:spLocks/>
            </p:cNvSpPr>
            <p:nvPr/>
          </p:nvSpPr>
          <p:spPr bwMode="auto">
            <a:xfrm>
              <a:off x="1306" y="3198"/>
              <a:ext cx="29" cy="27"/>
            </a:xfrm>
            <a:custGeom>
              <a:avLst/>
              <a:gdLst/>
              <a:ahLst/>
              <a:cxnLst>
                <a:cxn ang="0">
                  <a:pos x="2" y="0"/>
                </a:cxn>
                <a:cxn ang="0">
                  <a:pos x="5" y="0"/>
                </a:cxn>
                <a:cxn ang="0">
                  <a:pos x="9" y="2"/>
                </a:cxn>
                <a:cxn ang="0">
                  <a:pos x="10" y="7"/>
                </a:cxn>
                <a:cxn ang="0">
                  <a:pos x="12" y="10"/>
                </a:cxn>
                <a:cxn ang="0">
                  <a:pos x="17" y="10"/>
                </a:cxn>
                <a:cxn ang="0">
                  <a:pos x="20" y="12"/>
                </a:cxn>
                <a:cxn ang="0">
                  <a:pos x="20" y="15"/>
                </a:cxn>
                <a:cxn ang="0">
                  <a:pos x="22" y="18"/>
                </a:cxn>
                <a:cxn ang="0">
                  <a:pos x="25" y="23"/>
                </a:cxn>
                <a:cxn ang="0">
                  <a:pos x="29" y="27"/>
                </a:cxn>
                <a:cxn ang="0">
                  <a:pos x="27" y="27"/>
                </a:cxn>
                <a:cxn ang="0">
                  <a:pos x="22" y="27"/>
                </a:cxn>
                <a:cxn ang="0">
                  <a:pos x="19" y="22"/>
                </a:cxn>
                <a:cxn ang="0">
                  <a:pos x="15" y="18"/>
                </a:cxn>
                <a:cxn ang="0">
                  <a:pos x="14" y="18"/>
                </a:cxn>
                <a:cxn ang="0">
                  <a:pos x="9" y="15"/>
                </a:cxn>
                <a:cxn ang="0">
                  <a:pos x="7" y="8"/>
                </a:cxn>
                <a:cxn ang="0">
                  <a:pos x="5" y="5"/>
                </a:cxn>
                <a:cxn ang="0">
                  <a:pos x="4" y="10"/>
                </a:cxn>
                <a:cxn ang="0">
                  <a:pos x="0" y="10"/>
                </a:cxn>
                <a:cxn ang="0">
                  <a:pos x="2" y="0"/>
                </a:cxn>
              </a:cxnLst>
              <a:rect l="0" t="0" r="r" b="b"/>
              <a:pathLst>
                <a:path w="29" h="27">
                  <a:moveTo>
                    <a:pt x="2" y="0"/>
                  </a:moveTo>
                  <a:lnTo>
                    <a:pt x="5" y="0"/>
                  </a:lnTo>
                  <a:lnTo>
                    <a:pt x="9" y="2"/>
                  </a:lnTo>
                  <a:lnTo>
                    <a:pt x="10" y="7"/>
                  </a:lnTo>
                  <a:lnTo>
                    <a:pt x="12" y="10"/>
                  </a:lnTo>
                  <a:lnTo>
                    <a:pt x="17" y="10"/>
                  </a:lnTo>
                  <a:lnTo>
                    <a:pt x="20" y="12"/>
                  </a:lnTo>
                  <a:lnTo>
                    <a:pt x="20" y="15"/>
                  </a:lnTo>
                  <a:lnTo>
                    <a:pt x="22" y="18"/>
                  </a:lnTo>
                  <a:lnTo>
                    <a:pt x="25" y="23"/>
                  </a:lnTo>
                  <a:lnTo>
                    <a:pt x="29" y="27"/>
                  </a:lnTo>
                  <a:lnTo>
                    <a:pt x="27" y="27"/>
                  </a:lnTo>
                  <a:lnTo>
                    <a:pt x="22" y="27"/>
                  </a:lnTo>
                  <a:lnTo>
                    <a:pt x="19" y="22"/>
                  </a:lnTo>
                  <a:lnTo>
                    <a:pt x="15" y="18"/>
                  </a:lnTo>
                  <a:lnTo>
                    <a:pt x="14" y="18"/>
                  </a:lnTo>
                  <a:lnTo>
                    <a:pt x="9" y="15"/>
                  </a:lnTo>
                  <a:lnTo>
                    <a:pt x="7" y="8"/>
                  </a:lnTo>
                  <a:lnTo>
                    <a:pt x="5" y="5"/>
                  </a:lnTo>
                  <a:lnTo>
                    <a:pt x="4" y="10"/>
                  </a:lnTo>
                  <a:lnTo>
                    <a:pt x="0" y="10"/>
                  </a:lnTo>
                  <a:lnTo>
                    <a:pt x="2" y="0"/>
                  </a:lnTo>
                  <a:close/>
                </a:path>
              </a:pathLst>
            </a:custGeom>
            <a:solidFill>
              <a:srgbClr val="1F1A17"/>
            </a:solidFill>
            <a:ln w="9525">
              <a:noFill/>
              <a:round/>
              <a:headEnd/>
              <a:tailEnd/>
            </a:ln>
          </p:spPr>
          <p:txBody>
            <a:bodyPr/>
            <a:lstStyle/>
            <a:p>
              <a:endParaRPr lang="en-US"/>
            </a:p>
          </p:txBody>
        </p:sp>
        <p:sp>
          <p:nvSpPr>
            <p:cNvPr id="6011" name="Freeform 1915"/>
            <p:cNvSpPr>
              <a:spLocks/>
            </p:cNvSpPr>
            <p:nvPr/>
          </p:nvSpPr>
          <p:spPr bwMode="auto">
            <a:xfrm>
              <a:off x="1465" y="3283"/>
              <a:ext cx="30" cy="17"/>
            </a:xfrm>
            <a:custGeom>
              <a:avLst/>
              <a:gdLst/>
              <a:ahLst/>
              <a:cxnLst>
                <a:cxn ang="0">
                  <a:pos x="0" y="9"/>
                </a:cxn>
                <a:cxn ang="0">
                  <a:pos x="5" y="4"/>
                </a:cxn>
                <a:cxn ang="0">
                  <a:pos x="17" y="0"/>
                </a:cxn>
                <a:cxn ang="0">
                  <a:pos x="23" y="2"/>
                </a:cxn>
                <a:cxn ang="0">
                  <a:pos x="27" y="5"/>
                </a:cxn>
                <a:cxn ang="0">
                  <a:pos x="28" y="9"/>
                </a:cxn>
                <a:cxn ang="0">
                  <a:pos x="28" y="10"/>
                </a:cxn>
                <a:cxn ang="0">
                  <a:pos x="30" y="17"/>
                </a:cxn>
                <a:cxn ang="0">
                  <a:pos x="27" y="17"/>
                </a:cxn>
                <a:cxn ang="0">
                  <a:pos x="23" y="7"/>
                </a:cxn>
                <a:cxn ang="0">
                  <a:pos x="15" y="14"/>
                </a:cxn>
                <a:cxn ang="0">
                  <a:pos x="12" y="5"/>
                </a:cxn>
                <a:cxn ang="0">
                  <a:pos x="0" y="9"/>
                </a:cxn>
              </a:cxnLst>
              <a:rect l="0" t="0" r="r" b="b"/>
              <a:pathLst>
                <a:path w="30" h="17">
                  <a:moveTo>
                    <a:pt x="0" y="9"/>
                  </a:moveTo>
                  <a:lnTo>
                    <a:pt x="5" y="4"/>
                  </a:lnTo>
                  <a:lnTo>
                    <a:pt x="17" y="0"/>
                  </a:lnTo>
                  <a:lnTo>
                    <a:pt x="23" y="2"/>
                  </a:lnTo>
                  <a:lnTo>
                    <a:pt x="27" y="5"/>
                  </a:lnTo>
                  <a:lnTo>
                    <a:pt x="28" y="9"/>
                  </a:lnTo>
                  <a:lnTo>
                    <a:pt x="28" y="10"/>
                  </a:lnTo>
                  <a:lnTo>
                    <a:pt x="30" y="17"/>
                  </a:lnTo>
                  <a:lnTo>
                    <a:pt x="27" y="17"/>
                  </a:lnTo>
                  <a:lnTo>
                    <a:pt x="23" y="7"/>
                  </a:lnTo>
                  <a:lnTo>
                    <a:pt x="15" y="14"/>
                  </a:lnTo>
                  <a:lnTo>
                    <a:pt x="12" y="5"/>
                  </a:lnTo>
                  <a:lnTo>
                    <a:pt x="0" y="9"/>
                  </a:lnTo>
                  <a:close/>
                </a:path>
              </a:pathLst>
            </a:custGeom>
            <a:solidFill>
              <a:srgbClr val="1F1A17"/>
            </a:solidFill>
            <a:ln w="9525">
              <a:noFill/>
              <a:round/>
              <a:headEnd/>
              <a:tailEnd/>
            </a:ln>
          </p:spPr>
          <p:txBody>
            <a:bodyPr/>
            <a:lstStyle/>
            <a:p>
              <a:endParaRPr lang="en-US"/>
            </a:p>
          </p:txBody>
        </p:sp>
        <p:sp>
          <p:nvSpPr>
            <p:cNvPr id="6012" name="Freeform 1916"/>
            <p:cNvSpPr>
              <a:spLocks/>
            </p:cNvSpPr>
            <p:nvPr/>
          </p:nvSpPr>
          <p:spPr bwMode="auto">
            <a:xfrm>
              <a:off x="1440" y="3205"/>
              <a:ext cx="32" cy="35"/>
            </a:xfrm>
            <a:custGeom>
              <a:avLst/>
              <a:gdLst/>
              <a:ahLst/>
              <a:cxnLst>
                <a:cxn ang="0">
                  <a:pos x="0" y="0"/>
                </a:cxn>
                <a:cxn ang="0">
                  <a:pos x="5" y="11"/>
                </a:cxn>
                <a:cxn ang="0">
                  <a:pos x="3" y="20"/>
                </a:cxn>
                <a:cxn ang="0">
                  <a:pos x="12" y="15"/>
                </a:cxn>
                <a:cxn ang="0">
                  <a:pos x="27" y="35"/>
                </a:cxn>
                <a:cxn ang="0">
                  <a:pos x="32" y="25"/>
                </a:cxn>
                <a:cxn ang="0">
                  <a:pos x="23" y="25"/>
                </a:cxn>
                <a:cxn ang="0">
                  <a:pos x="18" y="13"/>
                </a:cxn>
                <a:cxn ang="0">
                  <a:pos x="15" y="16"/>
                </a:cxn>
                <a:cxn ang="0">
                  <a:pos x="0" y="0"/>
                </a:cxn>
              </a:cxnLst>
              <a:rect l="0" t="0" r="r" b="b"/>
              <a:pathLst>
                <a:path w="32" h="35">
                  <a:moveTo>
                    <a:pt x="0" y="0"/>
                  </a:moveTo>
                  <a:lnTo>
                    <a:pt x="5" y="11"/>
                  </a:lnTo>
                  <a:lnTo>
                    <a:pt x="3" y="20"/>
                  </a:lnTo>
                  <a:lnTo>
                    <a:pt x="12" y="15"/>
                  </a:lnTo>
                  <a:lnTo>
                    <a:pt x="27" y="35"/>
                  </a:lnTo>
                  <a:lnTo>
                    <a:pt x="32" y="25"/>
                  </a:lnTo>
                  <a:lnTo>
                    <a:pt x="23" y="25"/>
                  </a:lnTo>
                  <a:lnTo>
                    <a:pt x="18" y="13"/>
                  </a:lnTo>
                  <a:lnTo>
                    <a:pt x="15" y="16"/>
                  </a:lnTo>
                  <a:lnTo>
                    <a:pt x="0" y="0"/>
                  </a:lnTo>
                  <a:close/>
                </a:path>
              </a:pathLst>
            </a:custGeom>
            <a:solidFill>
              <a:srgbClr val="1F1A17"/>
            </a:solidFill>
            <a:ln w="9525">
              <a:noFill/>
              <a:round/>
              <a:headEnd/>
              <a:tailEnd/>
            </a:ln>
          </p:spPr>
          <p:txBody>
            <a:bodyPr/>
            <a:lstStyle/>
            <a:p>
              <a:endParaRPr lang="en-US"/>
            </a:p>
          </p:txBody>
        </p:sp>
        <p:sp>
          <p:nvSpPr>
            <p:cNvPr id="6013" name="Freeform 1917"/>
            <p:cNvSpPr>
              <a:spLocks/>
            </p:cNvSpPr>
            <p:nvPr/>
          </p:nvSpPr>
          <p:spPr bwMode="auto">
            <a:xfrm>
              <a:off x="1400" y="3327"/>
              <a:ext cx="37" cy="20"/>
            </a:xfrm>
            <a:custGeom>
              <a:avLst/>
              <a:gdLst/>
              <a:ahLst/>
              <a:cxnLst>
                <a:cxn ang="0">
                  <a:pos x="0" y="20"/>
                </a:cxn>
                <a:cxn ang="0">
                  <a:pos x="5" y="15"/>
                </a:cxn>
                <a:cxn ang="0">
                  <a:pos x="12" y="11"/>
                </a:cxn>
                <a:cxn ang="0">
                  <a:pos x="7" y="11"/>
                </a:cxn>
                <a:cxn ang="0">
                  <a:pos x="1" y="10"/>
                </a:cxn>
                <a:cxn ang="0">
                  <a:pos x="12" y="8"/>
                </a:cxn>
                <a:cxn ang="0">
                  <a:pos x="22" y="10"/>
                </a:cxn>
                <a:cxn ang="0">
                  <a:pos x="20" y="6"/>
                </a:cxn>
                <a:cxn ang="0">
                  <a:pos x="20" y="3"/>
                </a:cxn>
                <a:cxn ang="0">
                  <a:pos x="22" y="1"/>
                </a:cxn>
                <a:cxn ang="0">
                  <a:pos x="23" y="0"/>
                </a:cxn>
                <a:cxn ang="0">
                  <a:pos x="30" y="0"/>
                </a:cxn>
                <a:cxn ang="0">
                  <a:pos x="37" y="1"/>
                </a:cxn>
                <a:cxn ang="0">
                  <a:pos x="32" y="6"/>
                </a:cxn>
                <a:cxn ang="0">
                  <a:pos x="28" y="11"/>
                </a:cxn>
                <a:cxn ang="0">
                  <a:pos x="20" y="11"/>
                </a:cxn>
                <a:cxn ang="0">
                  <a:pos x="13" y="13"/>
                </a:cxn>
                <a:cxn ang="0">
                  <a:pos x="7" y="16"/>
                </a:cxn>
                <a:cxn ang="0">
                  <a:pos x="0" y="20"/>
                </a:cxn>
              </a:cxnLst>
              <a:rect l="0" t="0" r="r" b="b"/>
              <a:pathLst>
                <a:path w="37" h="20">
                  <a:moveTo>
                    <a:pt x="0" y="20"/>
                  </a:moveTo>
                  <a:lnTo>
                    <a:pt x="5" y="15"/>
                  </a:lnTo>
                  <a:lnTo>
                    <a:pt x="12" y="11"/>
                  </a:lnTo>
                  <a:lnTo>
                    <a:pt x="7" y="11"/>
                  </a:lnTo>
                  <a:lnTo>
                    <a:pt x="1" y="10"/>
                  </a:lnTo>
                  <a:lnTo>
                    <a:pt x="12" y="8"/>
                  </a:lnTo>
                  <a:lnTo>
                    <a:pt x="22" y="10"/>
                  </a:lnTo>
                  <a:lnTo>
                    <a:pt x="20" y="6"/>
                  </a:lnTo>
                  <a:lnTo>
                    <a:pt x="20" y="3"/>
                  </a:lnTo>
                  <a:lnTo>
                    <a:pt x="22" y="1"/>
                  </a:lnTo>
                  <a:lnTo>
                    <a:pt x="23" y="0"/>
                  </a:lnTo>
                  <a:lnTo>
                    <a:pt x="30" y="0"/>
                  </a:lnTo>
                  <a:lnTo>
                    <a:pt x="37" y="1"/>
                  </a:lnTo>
                  <a:lnTo>
                    <a:pt x="32" y="6"/>
                  </a:lnTo>
                  <a:lnTo>
                    <a:pt x="28" y="11"/>
                  </a:lnTo>
                  <a:lnTo>
                    <a:pt x="20" y="11"/>
                  </a:lnTo>
                  <a:lnTo>
                    <a:pt x="13" y="13"/>
                  </a:lnTo>
                  <a:lnTo>
                    <a:pt x="7" y="16"/>
                  </a:lnTo>
                  <a:lnTo>
                    <a:pt x="0" y="20"/>
                  </a:lnTo>
                  <a:close/>
                </a:path>
              </a:pathLst>
            </a:custGeom>
            <a:solidFill>
              <a:srgbClr val="1F1A17"/>
            </a:solidFill>
            <a:ln w="9525">
              <a:noFill/>
              <a:round/>
              <a:headEnd/>
              <a:tailEnd/>
            </a:ln>
          </p:spPr>
          <p:txBody>
            <a:bodyPr/>
            <a:lstStyle/>
            <a:p>
              <a:endParaRPr lang="en-US"/>
            </a:p>
          </p:txBody>
        </p:sp>
        <p:sp>
          <p:nvSpPr>
            <p:cNvPr id="6014" name="Freeform 1918"/>
            <p:cNvSpPr>
              <a:spLocks/>
            </p:cNvSpPr>
            <p:nvPr/>
          </p:nvSpPr>
          <p:spPr bwMode="auto">
            <a:xfrm>
              <a:off x="1465" y="3312"/>
              <a:ext cx="15" cy="10"/>
            </a:xfrm>
            <a:custGeom>
              <a:avLst/>
              <a:gdLst/>
              <a:ahLst/>
              <a:cxnLst>
                <a:cxn ang="0">
                  <a:pos x="2" y="10"/>
                </a:cxn>
                <a:cxn ang="0">
                  <a:pos x="0" y="6"/>
                </a:cxn>
                <a:cxn ang="0">
                  <a:pos x="2" y="1"/>
                </a:cxn>
                <a:cxn ang="0">
                  <a:pos x="3" y="1"/>
                </a:cxn>
                <a:cxn ang="0">
                  <a:pos x="5" y="0"/>
                </a:cxn>
                <a:cxn ang="0">
                  <a:pos x="8" y="1"/>
                </a:cxn>
                <a:cxn ang="0">
                  <a:pos x="10" y="3"/>
                </a:cxn>
                <a:cxn ang="0">
                  <a:pos x="15" y="6"/>
                </a:cxn>
                <a:cxn ang="0">
                  <a:pos x="15" y="10"/>
                </a:cxn>
                <a:cxn ang="0">
                  <a:pos x="2" y="10"/>
                </a:cxn>
              </a:cxnLst>
              <a:rect l="0" t="0" r="r" b="b"/>
              <a:pathLst>
                <a:path w="15" h="10">
                  <a:moveTo>
                    <a:pt x="2" y="10"/>
                  </a:moveTo>
                  <a:lnTo>
                    <a:pt x="0" y="6"/>
                  </a:lnTo>
                  <a:lnTo>
                    <a:pt x="2" y="1"/>
                  </a:lnTo>
                  <a:lnTo>
                    <a:pt x="3" y="1"/>
                  </a:lnTo>
                  <a:lnTo>
                    <a:pt x="5" y="0"/>
                  </a:lnTo>
                  <a:lnTo>
                    <a:pt x="8" y="1"/>
                  </a:lnTo>
                  <a:lnTo>
                    <a:pt x="10" y="3"/>
                  </a:lnTo>
                  <a:lnTo>
                    <a:pt x="15" y="6"/>
                  </a:lnTo>
                  <a:lnTo>
                    <a:pt x="15" y="10"/>
                  </a:lnTo>
                  <a:lnTo>
                    <a:pt x="2" y="10"/>
                  </a:lnTo>
                  <a:close/>
                </a:path>
              </a:pathLst>
            </a:custGeom>
            <a:solidFill>
              <a:srgbClr val="1F1A17"/>
            </a:solidFill>
            <a:ln w="9525">
              <a:noFill/>
              <a:round/>
              <a:headEnd/>
              <a:tailEnd/>
            </a:ln>
          </p:spPr>
          <p:txBody>
            <a:bodyPr/>
            <a:lstStyle/>
            <a:p>
              <a:endParaRPr lang="en-US"/>
            </a:p>
          </p:txBody>
        </p:sp>
        <p:sp>
          <p:nvSpPr>
            <p:cNvPr id="6015" name="Freeform 1919"/>
            <p:cNvSpPr>
              <a:spLocks/>
            </p:cNvSpPr>
            <p:nvPr/>
          </p:nvSpPr>
          <p:spPr bwMode="auto">
            <a:xfrm>
              <a:off x="1301" y="3379"/>
              <a:ext cx="20" cy="13"/>
            </a:xfrm>
            <a:custGeom>
              <a:avLst/>
              <a:gdLst/>
              <a:ahLst/>
              <a:cxnLst>
                <a:cxn ang="0">
                  <a:pos x="0" y="6"/>
                </a:cxn>
                <a:cxn ang="0">
                  <a:pos x="19" y="0"/>
                </a:cxn>
                <a:cxn ang="0">
                  <a:pos x="20" y="5"/>
                </a:cxn>
                <a:cxn ang="0">
                  <a:pos x="20" y="11"/>
                </a:cxn>
                <a:cxn ang="0">
                  <a:pos x="15" y="13"/>
                </a:cxn>
                <a:cxn ang="0">
                  <a:pos x="12" y="13"/>
                </a:cxn>
                <a:cxn ang="0">
                  <a:pos x="5" y="10"/>
                </a:cxn>
                <a:cxn ang="0">
                  <a:pos x="0" y="6"/>
                </a:cxn>
              </a:cxnLst>
              <a:rect l="0" t="0" r="r" b="b"/>
              <a:pathLst>
                <a:path w="20" h="13">
                  <a:moveTo>
                    <a:pt x="0" y="6"/>
                  </a:moveTo>
                  <a:lnTo>
                    <a:pt x="19" y="0"/>
                  </a:lnTo>
                  <a:lnTo>
                    <a:pt x="20" y="5"/>
                  </a:lnTo>
                  <a:lnTo>
                    <a:pt x="20" y="11"/>
                  </a:lnTo>
                  <a:lnTo>
                    <a:pt x="15" y="13"/>
                  </a:lnTo>
                  <a:lnTo>
                    <a:pt x="12" y="13"/>
                  </a:lnTo>
                  <a:lnTo>
                    <a:pt x="5" y="10"/>
                  </a:lnTo>
                  <a:lnTo>
                    <a:pt x="0" y="6"/>
                  </a:lnTo>
                  <a:close/>
                </a:path>
              </a:pathLst>
            </a:custGeom>
            <a:solidFill>
              <a:srgbClr val="1F1A17"/>
            </a:solidFill>
            <a:ln w="9525">
              <a:noFill/>
              <a:round/>
              <a:headEnd/>
              <a:tailEnd/>
            </a:ln>
          </p:spPr>
          <p:txBody>
            <a:bodyPr/>
            <a:lstStyle/>
            <a:p>
              <a:endParaRPr lang="en-US"/>
            </a:p>
          </p:txBody>
        </p:sp>
        <p:sp>
          <p:nvSpPr>
            <p:cNvPr id="6016" name="Freeform 1920"/>
            <p:cNvSpPr>
              <a:spLocks/>
            </p:cNvSpPr>
            <p:nvPr/>
          </p:nvSpPr>
          <p:spPr bwMode="auto">
            <a:xfrm>
              <a:off x="1517" y="3303"/>
              <a:ext cx="18" cy="17"/>
            </a:xfrm>
            <a:custGeom>
              <a:avLst/>
              <a:gdLst/>
              <a:ahLst/>
              <a:cxnLst>
                <a:cxn ang="0">
                  <a:pos x="18" y="0"/>
                </a:cxn>
                <a:cxn ang="0">
                  <a:pos x="15" y="2"/>
                </a:cxn>
                <a:cxn ang="0">
                  <a:pos x="8" y="7"/>
                </a:cxn>
                <a:cxn ang="0">
                  <a:pos x="1" y="12"/>
                </a:cxn>
                <a:cxn ang="0">
                  <a:pos x="0" y="15"/>
                </a:cxn>
                <a:cxn ang="0">
                  <a:pos x="5" y="17"/>
                </a:cxn>
                <a:cxn ang="0">
                  <a:pos x="8" y="12"/>
                </a:cxn>
                <a:cxn ang="0">
                  <a:pos x="17" y="7"/>
                </a:cxn>
                <a:cxn ang="0">
                  <a:pos x="18" y="2"/>
                </a:cxn>
                <a:cxn ang="0">
                  <a:pos x="18" y="0"/>
                </a:cxn>
              </a:cxnLst>
              <a:rect l="0" t="0" r="r" b="b"/>
              <a:pathLst>
                <a:path w="18" h="17">
                  <a:moveTo>
                    <a:pt x="18" y="0"/>
                  </a:moveTo>
                  <a:lnTo>
                    <a:pt x="15" y="2"/>
                  </a:lnTo>
                  <a:lnTo>
                    <a:pt x="8" y="7"/>
                  </a:lnTo>
                  <a:lnTo>
                    <a:pt x="1" y="12"/>
                  </a:lnTo>
                  <a:lnTo>
                    <a:pt x="0" y="15"/>
                  </a:lnTo>
                  <a:lnTo>
                    <a:pt x="5" y="17"/>
                  </a:lnTo>
                  <a:lnTo>
                    <a:pt x="8" y="12"/>
                  </a:lnTo>
                  <a:lnTo>
                    <a:pt x="17" y="7"/>
                  </a:lnTo>
                  <a:lnTo>
                    <a:pt x="18" y="2"/>
                  </a:lnTo>
                  <a:lnTo>
                    <a:pt x="18" y="0"/>
                  </a:lnTo>
                  <a:close/>
                </a:path>
              </a:pathLst>
            </a:custGeom>
            <a:solidFill>
              <a:srgbClr val="1F1A17"/>
            </a:solidFill>
            <a:ln w="9525">
              <a:noFill/>
              <a:round/>
              <a:headEnd/>
              <a:tailEnd/>
            </a:ln>
          </p:spPr>
          <p:txBody>
            <a:bodyPr/>
            <a:lstStyle/>
            <a:p>
              <a:endParaRPr lang="en-US"/>
            </a:p>
          </p:txBody>
        </p:sp>
        <p:sp>
          <p:nvSpPr>
            <p:cNvPr id="6017" name="Freeform 1921"/>
            <p:cNvSpPr>
              <a:spLocks/>
            </p:cNvSpPr>
            <p:nvPr/>
          </p:nvSpPr>
          <p:spPr bwMode="auto">
            <a:xfrm>
              <a:off x="1534" y="3352"/>
              <a:ext cx="108" cy="62"/>
            </a:xfrm>
            <a:custGeom>
              <a:avLst/>
              <a:gdLst/>
              <a:ahLst/>
              <a:cxnLst>
                <a:cxn ang="0">
                  <a:pos x="0" y="42"/>
                </a:cxn>
                <a:cxn ang="0">
                  <a:pos x="6" y="48"/>
                </a:cxn>
                <a:cxn ang="0">
                  <a:pos x="13" y="45"/>
                </a:cxn>
                <a:cxn ang="0">
                  <a:pos x="20" y="42"/>
                </a:cxn>
                <a:cxn ang="0">
                  <a:pos x="25" y="40"/>
                </a:cxn>
                <a:cxn ang="0">
                  <a:pos x="28" y="38"/>
                </a:cxn>
                <a:cxn ang="0">
                  <a:pos x="31" y="42"/>
                </a:cxn>
                <a:cxn ang="0">
                  <a:pos x="35" y="43"/>
                </a:cxn>
                <a:cxn ang="0">
                  <a:pos x="40" y="42"/>
                </a:cxn>
                <a:cxn ang="0">
                  <a:pos x="46" y="43"/>
                </a:cxn>
                <a:cxn ang="0">
                  <a:pos x="46" y="43"/>
                </a:cxn>
                <a:cxn ang="0">
                  <a:pos x="50" y="42"/>
                </a:cxn>
                <a:cxn ang="0">
                  <a:pos x="55" y="45"/>
                </a:cxn>
                <a:cxn ang="0">
                  <a:pos x="60" y="48"/>
                </a:cxn>
                <a:cxn ang="0">
                  <a:pos x="61" y="37"/>
                </a:cxn>
                <a:cxn ang="0">
                  <a:pos x="65" y="55"/>
                </a:cxn>
                <a:cxn ang="0">
                  <a:pos x="71" y="62"/>
                </a:cxn>
                <a:cxn ang="0">
                  <a:pos x="71" y="53"/>
                </a:cxn>
                <a:cxn ang="0">
                  <a:pos x="71" y="43"/>
                </a:cxn>
                <a:cxn ang="0">
                  <a:pos x="78" y="42"/>
                </a:cxn>
                <a:cxn ang="0">
                  <a:pos x="83" y="40"/>
                </a:cxn>
                <a:cxn ang="0">
                  <a:pos x="91" y="33"/>
                </a:cxn>
                <a:cxn ang="0">
                  <a:pos x="86" y="28"/>
                </a:cxn>
                <a:cxn ang="0">
                  <a:pos x="98" y="30"/>
                </a:cxn>
                <a:cxn ang="0">
                  <a:pos x="98" y="23"/>
                </a:cxn>
                <a:cxn ang="0">
                  <a:pos x="95" y="18"/>
                </a:cxn>
                <a:cxn ang="0">
                  <a:pos x="98" y="18"/>
                </a:cxn>
                <a:cxn ang="0">
                  <a:pos x="100" y="13"/>
                </a:cxn>
                <a:cxn ang="0">
                  <a:pos x="95" y="11"/>
                </a:cxn>
                <a:cxn ang="0">
                  <a:pos x="103" y="10"/>
                </a:cxn>
                <a:cxn ang="0">
                  <a:pos x="108" y="0"/>
                </a:cxn>
                <a:cxn ang="0">
                  <a:pos x="93" y="6"/>
                </a:cxn>
                <a:cxn ang="0">
                  <a:pos x="85" y="16"/>
                </a:cxn>
                <a:cxn ang="0">
                  <a:pos x="90" y="21"/>
                </a:cxn>
                <a:cxn ang="0">
                  <a:pos x="83" y="23"/>
                </a:cxn>
                <a:cxn ang="0">
                  <a:pos x="83" y="27"/>
                </a:cxn>
                <a:cxn ang="0">
                  <a:pos x="76" y="32"/>
                </a:cxn>
                <a:cxn ang="0">
                  <a:pos x="68" y="32"/>
                </a:cxn>
                <a:cxn ang="0">
                  <a:pos x="66" y="28"/>
                </a:cxn>
                <a:cxn ang="0">
                  <a:pos x="61" y="18"/>
                </a:cxn>
                <a:cxn ang="0">
                  <a:pos x="51" y="21"/>
                </a:cxn>
                <a:cxn ang="0">
                  <a:pos x="41" y="25"/>
                </a:cxn>
                <a:cxn ang="0">
                  <a:pos x="31" y="25"/>
                </a:cxn>
                <a:cxn ang="0">
                  <a:pos x="18" y="28"/>
                </a:cxn>
                <a:cxn ang="0">
                  <a:pos x="6" y="37"/>
                </a:cxn>
                <a:cxn ang="0">
                  <a:pos x="0" y="42"/>
                </a:cxn>
              </a:cxnLst>
              <a:rect l="0" t="0" r="r" b="b"/>
              <a:pathLst>
                <a:path w="108" h="62">
                  <a:moveTo>
                    <a:pt x="0" y="42"/>
                  </a:moveTo>
                  <a:lnTo>
                    <a:pt x="6" y="48"/>
                  </a:lnTo>
                  <a:lnTo>
                    <a:pt x="13" y="45"/>
                  </a:lnTo>
                  <a:lnTo>
                    <a:pt x="20" y="42"/>
                  </a:lnTo>
                  <a:lnTo>
                    <a:pt x="25" y="40"/>
                  </a:lnTo>
                  <a:lnTo>
                    <a:pt x="28" y="38"/>
                  </a:lnTo>
                  <a:lnTo>
                    <a:pt x="31" y="42"/>
                  </a:lnTo>
                  <a:lnTo>
                    <a:pt x="35" y="43"/>
                  </a:lnTo>
                  <a:lnTo>
                    <a:pt x="40" y="42"/>
                  </a:lnTo>
                  <a:lnTo>
                    <a:pt x="46" y="43"/>
                  </a:lnTo>
                  <a:lnTo>
                    <a:pt x="46" y="43"/>
                  </a:lnTo>
                  <a:lnTo>
                    <a:pt x="50" y="42"/>
                  </a:lnTo>
                  <a:lnTo>
                    <a:pt x="55" y="45"/>
                  </a:lnTo>
                  <a:lnTo>
                    <a:pt x="60" y="48"/>
                  </a:lnTo>
                  <a:lnTo>
                    <a:pt x="61" y="37"/>
                  </a:lnTo>
                  <a:lnTo>
                    <a:pt x="65" y="55"/>
                  </a:lnTo>
                  <a:lnTo>
                    <a:pt x="71" y="62"/>
                  </a:lnTo>
                  <a:lnTo>
                    <a:pt x="71" y="53"/>
                  </a:lnTo>
                  <a:lnTo>
                    <a:pt x="71" y="43"/>
                  </a:lnTo>
                  <a:lnTo>
                    <a:pt x="78" y="42"/>
                  </a:lnTo>
                  <a:lnTo>
                    <a:pt x="83" y="40"/>
                  </a:lnTo>
                  <a:lnTo>
                    <a:pt x="91" y="33"/>
                  </a:lnTo>
                  <a:lnTo>
                    <a:pt x="86" y="28"/>
                  </a:lnTo>
                  <a:lnTo>
                    <a:pt x="98" y="30"/>
                  </a:lnTo>
                  <a:lnTo>
                    <a:pt x="98" y="23"/>
                  </a:lnTo>
                  <a:lnTo>
                    <a:pt x="95" y="18"/>
                  </a:lnTo>
                  <a:lnTo>
                    <a:pt x="98" y="18"/>
                  </a:lnTo>
                  <a:lnTo>
                    <a:pt x="100" y="13"/>
                  </a:lnTo>
                  <a:lnTo>
                    <a:pt x="95" y="11"/>
                  </a:lnTo>
                  <a:lnTo>
                    <a:pt x="103" y="10"/>
                  </a:lnTo>
                  <a:lnTo>
                    <a:pt x="108" y="0"/>
                  </a:lnTo>
                  <a:lnTo>
                    <a:pt x="93" y="6"/>
                  </a:lnTo>
                  <a:lnTo>
                    <a:pt x="85" y="16"/>
                  </a:lnTo>
                  <a:lnTo>
                    <a:pt x="90" y="21"/>
                  </a:lnTo>
                  <a:lnTo>
                    <a:pt x="83" y="23"/>
                  </a:lnTo>
                  <a:lnTo>
                    <a:pt x="83" y="27"/>
                  </a:lnTo>
                  <a:lnTo>
                    <a:pt x="76" y="32"/>
                  </a:lnTo>
                  <a:lnTo>
                    <a:pt x="68" y="32"/>
                  </a:lnTo>
                  <a:lnTo>
                    <a:pt x="66" y="28"/>
                  </a:lnTo>
                  <a:lnTo>
                    <a:pt x="61" y="18"/>
                  </a:lnTo>
                  <a:lnTo>
                    <a:pt x="51" y="21"/>
                  </a:lnTo>
                  <a:lnTo>
                    <a:pt x="41" y="25"/>
                  </a:lnTo>
                  <a:lnTo>
                    <a:pt x="31" y="25"/>
                  </a:lnTo>
                  <a:lnTo>
                    <a:pt x="18" y="28"/>
                  </a:lnTo>
                  <a:lnTo>
                    <a:pt x="6" y="37"/>
                  </a:lnTo>
                  <a:lnTo>
                    <a:pt x="0" y="42"/>
                  </a:lnTo>
                  <a:close/>
                </a:path>
              </a:pathLst>
            </a:custGeom>
            <a:solidFill>
              <a:srgbClr val="1F1A17"/>
            </a:solidFill>
            <a:ln w="9525">
              <a:noFill/>
              <a:round/>
              <a:headEnd/>
              <a:tailEnd/>
            </a:ln>
          </p:spPr>
          <p:txBody>
            <a:bodyPr/>
            <a:lstStyle/>
            <a:p>
              <a:endParaRPr lang="en-US"/>
            </a:p>
          </p:txBody>
        </p:sp>
        <p:sp>
          <p:nvSpPr>
            <p:cNvPr id="6018" name="Freeform 1922"/>
            <p:cNvSpPr>
              <a:spLocks/>
            </p:cNvSpPr>
            <p:nvPr/>
          </p:nvSpPr>
          <p:spPr bwMode="auto">
            <a:xfrm>
              <a:off x="1363" y="3358"/>
              <a:ext cx="135" cy="77"/>
            </a:xfrm>
            <a:custGeom>
              <a:avLst/>
              <a:gdLst/>
              <a:ahLst/>
              <a:cxnLst>
                <a:cxn ang="0">
                  <a:pos x="132" y="17"/>
                </a:cxn>
                <a:cxn ang="0">
                  <a:pos x="134" y="7"/>
                </a:cxn>
                <a:cxn ang="0">
                  <a:pos x="129" y="7"/>
                </a:cxn>
                <a:cxn ang="0">
                  <a:pos x="122" y="5"/>
                </a:cxn>
                <a:cxn ang="0">
                  <a:pos x="114" y="2"/>
                </a:cxn>
                <a:cxn ang="0">
                  <a:pos x="100" y="7"/>
                </a:cxn>
                <a:cxn ang="0">
                  <a:pos x="95" y="14"/>
                </a:cxn>
                <a:cxn ang="0">
                  <a:pos x="99" y="22"/>
                </a:cxn>
                <a:cxn ang="0">
                  <a:pos x="99" y="27"/>
                </a:cxn>
                <a:cxn ang="0">
                  <a:pos x="82" y="22"/>
                </a:cxn>
                <a:cxn ang="0">
                  <a:pos x="60" y="19"/>
                </a:cxn>
                <a:cxn ang="0">
                  <a:pos x="35" y="22"/>
                </a:cxn>
                <a:cxn ang="0">
                  <a:pos x="12" y="22"/>
                </a:cxn>
                <a:cxn ang="0">
                  <a:pos x="5" y="27"/>
                </a:cxn>
                <a:cxn ang="0">
                  <a:pos x="10" y="37"/>
                </a:cxn>
                <a:cxn ang="0">
                  <a:pos x="20" y="41"/>
                </a:cxn>
                <a:cxn ang="0">
                  <a:pos x="32" y="42"/>
                </a:cxn>
                <a:cxn ang="0">
                  <a:pos x="42" y="49"/>
                </a:cxn>
                <a:cxn ang="0">
                  <a:pos x="52" y="46"/>
                </a:cxn>
                <a:cxn ang="0">
                  <a:pos x="55" y="37"/>
                </a:cxn>
                <a:cxn ang="0">
                  <a:pos x="75" y="39"/>
                </a:cxn>
                <a:cxn ang="0">
                  <a:pos x="72" y="47"/>
                </a:cxn>
                <a:cxn ang="0">
                  <a:pos x="55" y="57"/>
                </a:cxn>
                <a:cxn ang="0">
                  <a:pos x="37" y="66"/>
                </a:cxn>
                <a:cxn ang="0">
                  <a:pos x="40" y="71"/>
                </a:cxn>
                <a:cxn ang="0">
                  <a:pos x="59" y="67"/>
                </a:cxn>
                <a:cxn ang="0">
                  <a:pos x="69" y="66"/>
                </a:cxn>
                <a:cxn ang="0">
                  <a:pos x="70" y="71"/>
                </a:cxn>
                <a:cxn ang="0">
                  <a:pos x="84" y="71"/>
                </a:cxn>
                <a:cxn ang="0">
                  <a:pos x="117" y="67"/>
                </a:cxn>
                <a:cxn ang="0">
                  <a:pos x="129" y="61"/>
                </a:cxn>
                <a:cxn ang="0">
                  <a:pos x="129" y="39"/>
                </a:cxn>
                <a:cxn ang="0">
                  <a:pos x="117" y="37"/>
                </a:cxn>
                <a:cxn ang="0">
                  <a:pos x="107" y="26"/>
                </a:cxn>
                <a:cxn ang="0">
                  <a:pos x="114" y="22"/>
                </a:cxn>
                <a:cxn ang="0">
                  <a:pos x="124" y="27"/>
                </a:cxn>
                <a:cxn ang="0">
                  <a:pos x="127" y="27"/>
                </a:cxn>
              </a:cxnLst>
              <a:rect l="0" t="0" r="r" b="b"/>
              <a:pathLst>
                <a:path w="135" h="77">
                  <a:moveTo>
                    <a:pt x="129" y="24"/>
                  </a:moveTo>
                  <a:lnTo>
                    <a:pt x="132" y="17"/>
                  </a:lnTo>
                  <a:lnTo>
                    <a:pt x="135" y="12"/>
                  </a:lnTo>
                  <a:lnTo>
                    <a:pt x="134" y="7"/>
                  </a:lnTo>
                  <a:lnTo>
                    <a:pt x="132" y="2"/>
                  </a:lnTo>
                  <a:lnTo>
                    <a:pt x="129" y="7"/>
                  </a:lnTo>
                  <a:lnTo>
                    <a:pt x="124" y="12"/>
                  </a:lnTo>
                  <a:lnTo>
                    <a:pt x="122" y="5"/>
                  </a:lnTo>
                  <a:lnTo>
                    <a:pt x="120" y="0"/>
                  </a:lnTo>
                  <a:lnTo>
                    <a:pt x="114" y="2"/>
                  </a:lnTo>
                  <a:lnTo>
                    <a:pt x="107" y="4"/>
                  </a:lnTo>
                  <a:lnTo>
                    <a:pt x="100" y="7"/>
                  </a:lnTo>
                  <a:lnTo>
                    <a:pt x="94" y="12"/>
                  </a:lnTo>
                  <a:lnTo>
                    <a:pt x="95" y="14"/>
                  </a:lnTo>
                  <a:lnTo>
                    <a:pt x="99" y="21"/>
                  </a:lnTo>
                  <a:lnTo>
                    <a:pt x="99" y="22"/>
                  </a:lnTo>
                  <a:lnTo>
                    <a:pt x="100" y="26"/>
                  </a:lnTo>
                  <a:lnTo>
                    <a:pt x="99" y="27"/>
                  </a:lnTo>
                  <a:lnTo>
                    <a:pt x="97" y="27"/>
                  </a:lnTo>
                  <a:lnTo>
                    <a:pt x="82" y="22"/>
                  </a:lnTo>
                  <a:lnTo>
                    <a:pt x="72" y="17"/>
                  </a:lnTo>
                  <a:lnTo>
                    <a:pt x="60" y="19"/>
                  </a:lnTo>
                  <a:lnTo>
                    <a:pt x="47" y="21"/>
                  </a:lnTo>
                  <a:lnTo>
                    <a:pt x="35" y="22"/>
                  </a:lnTo>
                  <a:lnTo>
                    <a:pt x="23" y="24"/>
                  </a:lnTo>
                  <a:lnTo>
                    <a:pt x="12" y="22"/>
                  </a:lnTo>
                  <a:lnTo>
                    <a:pt x="0" y="21"/>
                  </a:lnTo>
                  <a:lnTo>
                    <a:pt x="5" y="27"/>
                  </a:lnTo>
                  <a:lnTo>
                    <a:pt x="10" y="32"/>
                  </a:lnTo>
                  <a:lnTo>
                    <a:pt x="10" y="37"/>
                  </a:lnTo>
                  <a:lnTo>
                    <a:pt x="8" y="42"/>
                  </a:lnTo>
                  <a:lnTo>
                    <a:pt x="20" y="41"/>
                  </a:lnTo>
                  <a:lnTo>
                    <a:pt x="32" y="39"/>
                  </a:lnTo>
                  <a:lnTo>
                    <a:pt x="32" y="42"/>
                  </a:lnTo>
                  <a:lnTo>
                    <a:pt x="30" y="47"/>
                  </a:lnTo>
                  <a:lnTo>
                    <a:pt x="42" y="49"/>
                  </a:lnTo>
                  <a:lnTo>
                    <a:pt x="55" y="51"/>
                  </a:lnTo>
                  <a:lnTo>
                    <a:pt x="52" y="46"/>
                  </a:lnTo>
                  <a:lnTo>
                    <a:pt x="49" y="41"/>
                  </a:lnTo>
                  <a:lnTo>
                    <a:pt x="55" y="37"/>
                  </a:lnTo>
                  <a:lnTo>
                    <a:pt x="67" y="36"/>
                  </a:lnTo>
                  <a:lnTo>
                    <a:pt x="75" y="39"/>
                  </a:lnTo>
                  <a:lnTo>
                    <a:pt x="79" y="39"/>
                  </a:lnTo>
                  <a:lnTo>
                    <a:pt x="72" y="47"/>
                  </a:lnTo>
                  <a:lnTo>
                    <a:pt x="65" y="56"/>
                  </a:lnTo>
                  <a:lnTo>
                    <a:pt x="55" y="57"/>
                  </a:lnTo>
                  <a:lnTo>
                    <a:pt x="44" y="59"/>
                  </a:lnTo>
                  <a:lnTo>
                    <a:pt x="37" y="66"/>
                  </a:lnTo>
                  <a:lnTo>
                    <a:pt x="28" y="71"/>
                  </a:lnTo>
                  <a:lnTo>
                    <a:pt x="40" y="71"/>
                  </a:lnTo>
                  <a:lnTo>
                    <a:pt x="52" y="71"/>
                  </a:lnTo>
                  <a:lnTo>
                    <a:pt x="59" y="67"/>
                  </a:lnTo>
                  <a:lnTo>
                    <a:pt x="65" y="66"/>
                  </a:lnTo>
                  <a:lnTo>
                    <a:pt x="69" y="66"/>
                  </a:lnTo>
                  <a:lnTo>
                    <a:pt x="70" y="67"/>
                  </a:lnTo>
                  <a:lnTo>
                    <a:pt x="70" y="71"/>
                  </a:lnTo>
                  <a:lnTo>
                    <a:pt x="69" y="77"/>
                  </a:lnTo>
                  <a:lnTo>
                    <a:pt x="84" y="71"/>
                  </a:lnTo>
                  <a:lnTo>
                    <a:pt x="105" y="64"/>
                  </a:lnTo>
                  <a:lnTo>
                    <a:pt x="117" y="67"/>
                  </a:lnTo>
                  <a:lnTo>
                    <a:pt x="124" y="69"/>
                  </a:lnTo>
                  <a:lnTo>
                    <a:pt x="129" y="61"/>
                  </a:lnTo>
                  <a:lnTo>
                    <a:pt x="132" y="47"/>
                  </a:lnTo>
                  <a:lnTo>
                    <a:pt x="129" y="39"/>
                  </a:lnTo>
                  <a:lnTo>
                    <a:pt x="129" y="36"/>
                  </a:lnTo>
                  <a:lnTo>
                    <a:pt x="117" y="37"/>
                  </a:lnTo>
                  <a:lnTo>
                    <a:pt x="107" y="36"/>
                  </a:lnTo>
                  <a:lnTo>
                    <a:pt x="107" y="26"/>
                  </a:lnTo>
                  <a:lnTo>
                    <a:pt x="107" y="19"/>
                  </a:lnTo>
                  <a:lnTo>
                    <a:pt x="114" y="22"/>
                  </a:lnTo>
                  <a:lnTo>
                    <a:pt x="122" y="24"/>
                  </a:lnTo>
                  <a:lnTo>
                    <a:pt x="124" y="27"/>
                  </a:lnTo>
                  <a:lnTo>
                    <a:pt x="127" y="32"/>
                  </a:lnTo>
                  <a:lnTo>
                    <a:pt x="127" y="27"/>
                  </a:lnTo>
                  <a:lnTo>
                    <a:pt x="129" y="24"/>
                  </a:lnTo>
                  <a:close/>
                </a:path>
              </a:pathLst>
            </a:custGeom>
            <a:solidFill>
              <a:srgbClr val="1F1A17"/>
            </a:solidFill>
            <a:ln w="9525">
              <a:noFill/>
              <a:round/>
              <a:headEnd/>
              <a:tailEnd/>
            </a:ln>
          </p:spPr>
          <p:txBody>
            <a:bodyPr/>
            <a:lstStyle/>
            <a:p>
              <a:endParaRPr lang="en-US"/>
            </a:p>
          </p:txBody>
        </p:sp>
        <p:sp>
          <p:nvSpPr>
            <p:cNvPr id="6019" name="Freeform 1923"/>
            <p:cNvSpPr>
              <a:spLocks/>
            </p:cNvSpPr>
            <p:nvPr/>
          </p:nvSpPr>
          <p:spPr bwMode="auto">
            <a:xfrm>
              <a:off x="1208" y="3390"/>
              <a:ext cx="222" cy="89"/>
            </a:xfrm>
            <a:custGeom>
              <a:avLst/>
              <a:gdLst/>
              <a:ahLst/>
              <a:cxnLst>
                <a:cxn ang="0">
                  <a:pos x="0" y="7"/>
                </a:cxn>
                <a:cxn ang="0">
                  <a:pos x="10" y="19"/>
                </a:cxn>
                <a:cxn ang="0">
                  <a:pos x="16" y="30"/>
                </a:cxn>
                <a:cxn ang="0">
                  <a:pos x="20" y="32"/>
                </a:cxn>
                <a:cxn ang="0">
                  <a:pos x="26" y="34"/>
                </a:cxn>
                <a:cxn ang="0">
                  <a:pos x="35" y="35"/>
                </a:cxn>
                <a:cxn ang="0">
                  <a:pos x="38" y="40"/>
                </a:cxn>
                <a:cxn ang="0">
                  <a:pos x="43" y="44"/>
                </a:cxn>
                <a:cxn ang="0">
                  <a:pos x="50" y="47"/>
                </a:cxn>
                <a:cxn ang="0">
                  <a:pos x="53" y="62"/>
                </a:cxn>
                <a:cxn ang="0">
                  <a:pos x="60" y="60"/>
                </a:cxn>
                <a:cxn ang="0">
                  <a:pos x="68" y="54"/>
                </a:cxn>
                <a:cxn ang="0">
                  <a:pos x="87" y="55"/>
                </a:cxn>
                <a:cxn ang="0">
                  <a:pos x="98" y="69"/>
                </a:cxn>
                <a:cxn ang="0">
                  <a:pos x="110" y="82"/>
                </a:cxn>
                <a:cxn ang="0">
                  <a:pos x="123" y="84"/>
                </a:cxn>
                <a:cxn ang="0">
                  <a:pos x="132" y="77"/>
                </a:cxn>
                <a:cxn ang="0">
                  <a:pos x="140" y="77"/>
                </a:cxn>
                <a:cxn ang="0">
                  <a:pos x="148" y="84"/>
                </a:cxn>
                <a:cxn ang="0">
                  <a:pos x="157" y="82"/>
                </a:cxn>
                <a:cxn ang="0">
                  <a:pos x="165" y="80"/>
                </a:cxn>
                <a:cxn ang="0">
                  <a:pos x="177" y="84"/>
                </a:cxn>
                <a:cxn ang="0">
                  <a:pos x="193" y="77"/>
                </a:cxn>
                <a:cxn ang="0">
                  <a:pos x="212" y="72"/>
                </a:cxn>
                <a:cxn ang="0">
                  <a:pos x="214" y="65"/>
                </a:cxn>
                <a:cxn ang="0">
                  <a:pos x="204" y="54"/>
                </a:cxn>
                <a:cxn ang="0">
                  <a:pos x="192" y="50"/>
                </a:cxn>
                <a:cxn ang="0">
                  <a:pos x="175" y="49"/>
                </a:cxn>
                <a:cxn ang="0">
                  <a:pos x="168" y="55"/>
                </a:cxn>
                <a:cxn ang="0">
                  <a:pos x="165" y="69"/>
                </a:cxn>
                <a:cxn ang="0">
                  <a:pos x="157" y="65"/>
                </a:cxn>
                <a:cxn ang="0">
                  <a:pos x="150" y="62"/>
                </a:cxn>
                <a:cxn ang="0">
                  <a:pos x="137" y="62"/>
                </a:cxn>
                <a:cxn ang="0">
                  <a:pos x="127" y="59"/>
                </a:cxn>
                <a:cxn ang="0">
                  <a:pos x="120" y="57"/>
                </a:cxn>
                <a:cxn ang="0">
                  <a:pos x="112" y="50"/>
                </a:cxn>
                <a:cxn ang="0">
                  <a:pos x="107" y="40"/>
                </a:cxn>
                <a:cxn ang="0">
                  <a:pos x="97" y="30"/>
                </a:cxn>
                <a:cxn ang="0">
                  <a:pos x="87" y="29"/>
                </a:cxn>
                <a:cxn ang="0">
                  <a:pos x="65" y="22"/>
                </a:cxn>
                <a:cxn ang="0">
                  <a:pos x="38" y="15"/>
                </a:cxn>
                <a:cxn ang="0">
                  <a:pos x="28" y="12"/>
                </a:cxn>
                <a:cxn ang="0">
                  <a:pos x="23" y="10"/>
                </a:cxn>
                <a:cxn ang="0">
                  <a:pos x="16" y="10"/>
                </a:cxn>
                <a:cxn ang="0">
                  <a:pos x="5" y="5"/>
                </a:cxn>
              </a:cxnLst>
              <a:rect l="0" t="0" r="r" b="b"/>
              <a:pathLst>
                <a:path w="222" h="89">
                  <a:moveTo>
                    <a:pt x="3" y="0"/>
                  </a:moveTo>
                  <a:lnTo>
                    <a:pt x="0" y="7"/>
                  </a:lnTo>
                  <a:lnTo>
                    <a:pt x="1" y="17"/>
                  </a:lnTo>
                  <a:lnTo>
                    <a:pt x="10" y="19"/>
                  </a:lnTo>
                  <a:lnTo>
                    <a:pt x="16" y="20"/>
                  </a:lnTo>
                  <a:lnTo>
                    <a:pt x="16" y="30"/>
                  </a:lnTo>
                  <a:lnTo>
                    <a:pt x="16" y="37"/>
                  </a:lnTo>
                  <a:lnTo>
                    <a:pt x="20" y="32"/>
                  </a:lnTo>
                  <a:lnTo>
                    <a:pt x="21" y="29"/>
                  </a:lnTo>
                  <a:lnTo>
                    <a:pt x="26" y="34"/>
                  </a:lnTo>
                  <a:lnTo>
                    <a:pt x="31" y="37"/>
                  </a:lnTo>
                  <a:lnTo>
                    <a:pt x="35" y="35"/>
                  </a:lnTo>
                  <a:lnTo>
                    <a:pt x="40" y="34"/>
                  </a:lnTo>
                  <a:lnTo>
                    <a:pt x="38" y="40"/>
                  </a:lnTo>
                  <a:lnTo>
                    <a:pt x="36" y="49"/>
                  </a:lnTo>
                  <a:lnTo>
                    <a:pt x="43" y="44"/>
                  </a:lnTo>
                  <a:lnTo>
                    <a:pt x="48" y="44"/>
                  </a:lnTo>
                  <a:lnTo>
                    <a:pt x="50" y="47"/>
                  </a:lnTo>
                  <a:lnTo>
                    <a:pt x="46" y="57"/>
                  </a:lnTo>
                  <a:lnTo>
                    <a:pt x="53" y="62"/>
                  </a:lnTo>
                  <a:lnTo>
                    <a:pt x="60" y="69"/>
                  </a:lnTo>
                  <a:lnTo>
                    <a:pt x="60" y="60"/>
                  </a:lnTo>
                  <a:lnTo>
                    <a:pt x="63" y="55"/>
                  </a:lnTo>
                  <a:lnTo>
                    <a:pt x="68" y="54"/>
                  </a:lnTo>
                  <a:lnTo>
                    <a:pt x="73" y="52"/>
                  </a:lnTo>
                  <a:lnTo>
                    <a:pt x="87" y="55"/>
                  </a:lnTo>
                  <a:lnTo>
                    <a:pt x="97" y="62"/>
                  </a:lnTo>
                  <a:lnTo>
                    <a:pt x="98" y="69"/>
                  </a:lnTo>
                  <a:lnTo>
                    <a:pt x="100" y="75"/>
                  </a:lnTo>
                  <a:lnTo>
                    <a:pt x="110" y="82"/>
                  </a:lnTo>
                  <a:lnTo>
                    <a:pt x="122" y="89"/>
                  </a:lnTo>
                  <a:lnTo>
                    <a:pt x="123" y="84"/>
                  </a:lnTo>
                  <a:lnTo>
                    <a:pt x="127" y="80"/>
                  </a:lnTo>
                  <a:lnTo>
                    <a:pt x="132" y="77"/>
                  </a:lnTo>
                  <a:lnTo>
                    <a:pt x="137" y="77"/>
                  </a:lnTo>
                  <a:lnTo>
                    <a:pt x="140" y="77"/>
                  </a:lnTo>
                  <a:lnTo>
                    <a:pt x="145" y="80"/>
                  </a:lnTo>
                  <a:lnTo>
                    <a:pt x="148" y="84"/>
                  </a:lnTo>
                  <a:lnTo>
                    <a:pt x="150" y="89"/>
                  </a:lnTo>
                  <a:lnTo>
                    <a:pt x="157" y="82"/>
                  </a:lnTo>
                  <a:lnTo>
                    <a:pt x="163" y="77"/>
                  </a:lnTo>
                  <a:lnTo>
                    <a:pt x="165" y="80"/>
                  </a:lnTo>
                  <a:lnTo>
                    <a:pt x="167" y="85"/>
                  </a:lnTo>
                  <a:lnTo>
                    <a:pt x="177" y="84"/>
                  </a:lnTo>
                  <a:lnTo>
                    <a:pt x="185" y="82"/>
                  </a:lnTo>
                  <a:lnTo>
                    <a:pt x="193" y="77"/>
                  </a:lnTo>
                  <a:lnTo>
                    <a:pt x="202" y="70"/>
                  </a:lnTo>
                  <a:lnTo>
                    <a:pt x="212" y="72"/>
                  </a:lnTo>
                  <a:lnTo>
                    <a:pt x="222" y="74"/>
                  </a:lnTo>
                  <a:lnTo>
                    <a:pt x="214" y="65"/>
                  </a:lnTo>
                  <a:lnTo>
                    <a:pt x="205" y="59"/>
                  </a:lnTo>
                  <a:lnTo>
                    <a:pt x="204" y="54"/>
                  </a:lnTo>
                  <a:lnTo>
                    <a:pt x="204" y="47"/>
                  </a:lnTo>
                  <a:lnTo>
                    <a:pt x="192" y="50"/>
                  </a:lnTo>
                  <a:lnTo>
                    <a:pt x="183" y="52"/>
                  </a:lnTo>
                  <a:lnTo>
                    <a:pt x="175" y="49"/>
                  </a:lnTo>
                  <a:lnTo>
                    <a:pt x="165" y="44"/>
                  </a:lnTo>
                  <a:lnTo>
                    <a:pt x="168" y="55"/>
                  </a:lnTo>
                  <a:lnTo>
                    <a:pt x="173" y="65"/>
                  </a:lnTo>
                  <a:lnTo>
                    <a:pt x="165" y="69"/>
                  </a:lnTo>
                  <a:lnTo>
                    <a:pt x="157" y="72"/>
                  </a:lnTo>
                  <a:lnTo>
                    <a:pt x="157" y="65"/>
                  </a:lnTo>
                  <a:lnTo>
                    <a:pt x="158" y="59"/>
                  </a:lnTo>
                  <a:lnTo>
                    <a:pt x="150" y="62"/>
                  </a:lnTo>
                  <a:lnTo>
                    <a:pt x="143" y="64"/>
                  </a:lnTo>
                  <a:lnTo>
                    <a:pt x="137" y="62"/>
                  </a:lnTo>
                  <a:lnTo>
                    <a:pt x="130" y="57"/>
                  </a:lnTo>
                  <a:lnTo>
                    <a:pt x="127" y="59"/>
                  </a:lnTo>
                  <a:lnTo>
                    <a:pt x="122" y="59"/>
                  </a:lnTo>
                  <a:lnTo>
                    <a:pt x="120" y="57"/>
                  </a:lnTo>
                  <a:lnTo>
                    <a:pt x="117" y="55"/>
                  </a:lnTo>
                  <a:lnTo>
                    <a:pt x="112" y="50"/>
                  </a:lnTo>
                  <a:lnTo>
                    <a:pt x="107" y="45"/>
                  </a:lnTo>
                  <a:lnTo>
                    <a:pt x="107" y="40"/>
                  </a:lnTo>
                  <a:lnTo>
                    <a:pt x="107" y="35"/>
                  </a:lnTo>
                  <a:lnTo>
                    <a:pt x="97" y="30"/>
                  </a:lnTo>
                  <a:lnTo>
                    <a:pt x="87" y="25"/>
                  </a:lnTo>
                  <a:lnTo>
                    <a:pt x="87" y="29"/>
                  </a:lnTo>
                  <a:lnTo>
                    <a:pt x="87" y="32"/>
                  </a:lnTo>
                  <a:lnTo>
                    <a:pt x="65" y="22"/>
                  </a:lnTo>
                  <a:lnTo>
                    <a:pt x="41" y="14"/>
                  </a:lnTo>
                  <a:lnTo>
                    <a:pt x="38" y="15"/>
                  </a:lnTo>
                  <a:lnTo>
                    <a:pt x="33" y="17"/>
                  </a:lnTo>
                  <a:lnTo>
                    <a:pt x="28" y="12"/>
                  </a:lnTo>
                  <a:lnTo>
                    <a:pt x="23" y="7"/>
                  </a:lnTo>
                  <a:lnTo>
                    <a:pt x="23" y="10"/>
                  </a:lnTo>
                  <a:lnTo>
                    <a:pt x="25" y="12"/>
                  </a:lnTo>
                  <a:lnTo>
                    <a:pt x="16" y="10"/>
                  </a:lnTo>
                  <a:lnTo>
                    <a:pt x="8" y="9"/>
                  </a:lnTo>
                  <a:lnTo>
                    <a:pt x="5" y="5"/>
                  </a:lnTo>
                  <a:lnTo>
                    <a:pt x="3" y="0"/>
                  </a:lnTo>
                  <a:close/>
                </a:path>
              </a:pathLst>
            </a:custGeom>
            <a:solidFill>
              <a:srgbClr val="1F1A17"/>
            </a:solidFill>
            <a:ln w="9525">
              <a:noFill/>
              <a:round/>
              <a:headEnd/>
              <a:tailEnd/>
            </a:ln>
          </p:spPr>
          <p:txBody>
            <a:bodyPr/>
            <a:lstStyle/>
            <a:p>
              <a:endParaRPr lang="en-US"/>
            </a:p>
          </p:txBody>
        </p:sp>
        <p:sp>
          <p:nvSpPr>
            <p:cNvPr id="6020" name="Freeform 1924"/>
            <p:cNvSpPr>
              <a:spLocks/>
            </p:cNvSpPr>
            <p:nvPr/>
          </p:nvSpPr>
          <p:spPr bwMode="auto">
            <a:xfrm>
              <a:off x="1236" y="3340"/>
              <a:ext cx="124" cy="89"/>
            </a:xfrm>
            <a:custGeom>
              <a:avLst/>
              <a:gdLst/>
              <a:ahLst/>
              <a:cxnLst>
                <a:cxn ang="0">
                  <a:pos x="3" y="7"/>
                </a:cxn>
                <a:cxn ang="0">
                  <a:pos x="10" y="13"/>
                </a:cxn>
                <a:cxn ang="0">
                  <a:pos x="13" y="27"/>
                </a:cxn>
                <a:cxn ang="0">
                  <a:pos x="17" y="42"/>
                </a:cxn>
                <a:cxn ang="0">
                  <a:pos x="20" y="54"/>
                </a:cxn>
                <a:cxn ang="0">
                  <a:pos x="27" y="55"/>
                </a:cxn>
                <a:cxn ang="0">
                  <a:pos x="35" y="69"/>
                </a:cxn>
                <a:cxn ang="0">
                  <a:pos x="47" y="89"/>
                </a:cxn>
                <a:cxn ang="0">
                  <a:pos x="57" y="84"/>
                </a:cxn>
                <a:cxn ang="0">
                  <a:pos x="62" y="72"/>
                </a:cxn>
                <a:cxn ang="0">
                  <a:pos x="80" y="77"/>
                </a:cxn>
                <a:cxn ang="0">
                  <a:pos x="94" y="75"/>
                </a:cxn>
                <a:cxn ang="0">
                  <a:pos x="105" y="72"/>
                </a:cxn>
                <a:cxn ang="0">
                  <a:pos x="117" y="70"/>
                </a:cxn>
                <a:cxn ang="0">
                  <a:pos x="122" y="64"/>
                </a:cxn>
                <a:cxn ang="0">
                  <a:pos x="114" y="60"/>
                </a:cxn>
                <a:cxn ang="0">
                  <a:pos x="84" y="57"/>
                </a:cxn>
                <a:cxn ang="0">
                  <a:pos x="77" y="50"/>
                </a:cxn>
                <a:cxn ang="0">
                  <a:pos x="69" y="45"/>
                </a:cxn>
                <a:cxn ang="0">
                  <a:pos x="62" y="42"/>
                </a:cxn>
                <a:cxn ang="0">
                  <a:pos x="65" y="40"/>
                </a:cxn>
                <a:cxn ang="0">
                  <a:pos x="75" y="39"/>
                </a:cxn>
                <a:cxn ang="0">
                  <a:pos x="99" y="45"/>
                </a:cxn>
                <a:cxn ang="0">
                  <a:pos x="109" y="45"/>
                </a:cxn>
                <a:cxn ang="0">
                  <a:pos x="95" y="35"/>
                </a:cxn>
                <a:cxn ang="0">
                  <a:pos x="74" y="27"/>
                </a:cxn>
                <a:cxn ang="0">
                  <a:pos x="64" y="22"/>
                </a:cxn>
                <a:cxn ang="0">
                  <a:pos x="50" y="17"/>
                </a:cxn>
                <a:cxn ang="0">
                  <a:pos x="40" y="5"/>
                </a:cxn>
                <a:cxn ang="0">
                  <a:pos x="32" y="0"/>
                </a:cxn>
                <a:cxn ang="0">
                  <a:pos x="33" y="8"/>
                </a:cxn>
                <a:cxn ang="0">
                  <a:pos x="49" y="23"/>
                </a:cxn>
                <a:cxn ang="0">
                  <a:pos x="55" y="35"/>
                </a:cxn>
                <a:cxn ang="0">
                  <a:pos x="42" y="33"/>
                </a:cxn>
                <a:cxn ang="0">
                  <a:pos x="20" y="17"/>
                </a:cxn>
                <a:cxn ang="0">
                  <a:pos x="5" y="3"/>
                </a:cxn>
              </a:cxnLst>
              <a:rect l="0" t="0" r="r" b="b"/>
              <a:pathLst>
                <a:path w="124" h="89">
                  <a:moveTo>
                    <a:pt x="0" y="3"/>
                  </a:moveTo>
                  <a:lnTo>
                    <a:pt x="3" y="7"/>
                  </a:lnTo>
                  <a:lnTo>
                    <a:pt x="8" y="10"/>
                  </a:lnTo>
                  <a:lnTo>
                    <a:pt x="10" y="13"/>
                  </a:lnTo>
                  <a:lnTo>
                    <a:pt x="12" y="18"/>
                  </a:lnTo>
                  <a:lnTo>
                    <a:pt x="13" y="27"/>
                  </a:lnTo>
                  <a:lnTo>
                    <a:pt x="12" y="39"/>
                  </a:lnTo>
                  <a:lnTo>
                    <a:pt x="17" y="42"/>
                  </a:lnTo>
                  <a:lnTo>
                    <a:pt x="20" y="45"/>
                  </a:lnTo>
                  <a:lnTo>
                    <a:pt x="20" y="54"/>
                  </a:lnTo>
                  <a:lnTo>
                    <a:pt x="23" y="59"/>
                  </a:lnTo>
                  <a:lnTo>
                    <a:pt x="27" y="55"/>
                  </a:lnTo>
                  <a:lnTo>
                    <a:pt x="28" y="52"/>
                  </a:lnTo>
                  <a:lnTo>
                    <a:pt x="35" y="69"/>
                  </a:lnTo>
                  <a:lnTo>
                    <a:pt x="38" y="87"/>
                  </a:lnTo>
                  <a:lnTo>
                    <a:pt x="47" y="89"/>
                  </a:lnTo>
                  <a:lnTo>
                    <a:pt x="57" y="89"/>
                  </a:lnTo>
                  <a:lnTo>
                    <a:pt x="57" y="84"/>
                  </a:lnTo>
                  <a:lnTo>
                    <a:pt x="60" y="77"/>
                  </a:lnTo>
                  <a:lnTo>
                    <a:pt x="62" y="72"/>
                  </a:lnTo>
                  <a:lnTo>
                    <a:pt x="65" y="70"/>
                  </a:lnTo>
                  <a:lnTo>
                    <a:pt x="80" y="77"/>
                  </a:lnTo>
                  <a:lnTo>
                    <a:pt x="92" y="82"/>
                  </a:lnTo>
                  <a:lnTo>
                    <a:pt x="94" y="75"/>
                  </a:lnTo>
                  <a:lnTo>
                    <a:pt x="97" y="69"/>
                  </a:lnTo>
                  <a:lnTo>
                    <a:pt x="105" y="72"/>
                  </a:lnTo>
                  <a:lnTo>
                    <a:pt x="114" y="72"/>
                  </a:lnTo>
                  <a:lnTo>
                    <a:pt x="117" y="70"/>
                  </a:lnTo>
                  <a:lnTo>
                    <a:pt x="120" y="67"/>
                  </a:lnTo>
                  <a:lnTo>
                    <a:pt x="122" y="64"/>
                  </a:lnTo>
                  <a:lnTo>
                    <a:pt x="124" y="57"/>
                  </a:lnTo>
                  <a:lnTo>
                    <a:pt x="114" y="60"/>
                  </a:lnTo>
                  <a:lnTo>
                    <a:pt x="95" y="60"/>
                  </a:lnTo>
                  <a:lnTo>
                    <a:pt x="84" y="57"/>
                  </a:lnTo>
                  <a:lnTo>
                    <a:pt x="79" y="55"/>
                  </a:lnTo>
                  <a:lnTo>
                    <a:pt x="77" y="50"/>
                  </a:lnTo>
                  <a:lnTo>
                    <a:pt x="75" y="45"/>
                  </a:lnTo>
                  <a:lnTo>
                    <a:pt x="69" y="45"/>
                  </a:lnTo>
                  <a:lnTo>
                    <a:pt x="62" y="45"/>
                  </a:lnTo>
                  <a:lnTo>
                    <a:pt x="62" y="42"/>
                  </a:lnTo>
                  <a:lnTo>
                    <a:pt x="62" y="40"/>
                  </a:lnTo>
                  <a:lnTo>
                    <a:pt x="65" y="40"/>
                  </a:lnTo>
                  <a:lnTo>
                    <a:pt x="67" y="39"/>
                  </a:lnTo>
                  <a:lnTo>
                    <a:pt x="75" y="39"/>
                  </a:lnTo>
                  <a:lnTo>
                    <a:pt x="84" y="40"/>
                  </a:lnTo>
                  <a:lnTo>
                    <a:pt x="99" y="45"/>
                  </a:lnTo>
                  <a:lnTo>
                    <a:pt x="109" y="49"/>
                  </a:lnTo>
                  <a:lnTo>
                    <a:pt x="109" y="45"/>
                  </a:lnTo>
                  <a:lnTo>
                    <a:pt x="109" y="40"/>
                  </a:lnTo>
                  <a:lnTo>
                    <a:pt x="95" y="35"/>
                  </a:lnTo>
                  <a:lnTo>
                    <a:pt x="82" y="28"/>
                  </a:lnTo>
                  <a:lnTo>
                    <a:pt x="74" y="27"/>
                  </a:lnTo>
                  <a:lnTo>
                    <a:pt x="67" y="25"/>
                  </a:lnTo>
                  <a:lnTo>
                    <a:pt x="64" y="22"/>
                  </a:lnTo>
                  <a:lnTo>
                    <a:pt x="59" y="18"/>
                  </a:lnTo>
                  <a:lnTo>
                    <a:pt x="50" y="17"/>
                  </a:lnTo>
                  <a:lnTo>
                    <a:pt x="45" y="12"/>
                  </a:lnTo>
                  <a:lnTo>
                    <a:pt x="40" y="5"/>
                  </a:lnTo>
                  <a:lnTo>
                    <a:pt x="35" y="0"/>
                  </a:lnTo>
                  <a:lnTo>
                    <a:pt x="32" y="0"/>
                  </a:lnTo>
                  <a:lnTo>
                    <a:pt x="28" y="0"/>
                  </a:lnTo>
                  <a:lnTo>
                    <a:pt x="33" y="8"/>
                  </a:lnTo>
                  <a:lnTo>
                    <a:pt x="40" y="17"/>
                  </a:lnTo>
                  <a:lnTo>
                    <a:pt x="49" y="23"/>
                  </a:lnTo>
                  <a:lnTo>
                    <a:pt x="59" y="32"/>
                  </a:lnTo>
                  <a:lnTo>
                    <a:pt x="55" y="35"/>
                  </a:lnTo>
                  <a:lnTo>
                    <a:pt x="52" y="39"/>
                  </a:lnTo>
                  <a:lnTo>
                    <a:pt x="42" y="33"/>
                  </a:lnTo>
                  <a:lnTo>
                    <a:pt x="30" y="30"/>
                  </a:lnTo>
                  <a:lnTo>
                    <a:pt x="20" y="17"/>
                  </a:lnTo>
                  <a:lnTo>
                    <a:pt x="10" y="5"/>
                  </a:lnTo>
                  <a:lnTo>
                    <a:pt x="5" y="3"/>
                  </a:lnTo>
                  <a:lnTo>
                    <a:pt x="0" y="3"/>
                  </a:lnTo>
                  <a:close/>
                </a:path>
              </a:pathLst>
            </a:custGeom>
            <a:solidFill>
              <a:srgbClr val="1F1A17"/>
            </a:solidFill>
            <a:ln w="9525">
              <a:noFill/>
              <a:round/>
              <a:headEnd/>
              <a:tailEnd/>
            </a:ln>
          </p:spPr>
          <p:txBody>
            <a:bodyPr/>
            <a:lstStyle/>
            <a:p>
              <a:endParaRPr lang="en-US"/>
            </a:p>
          </p:txBody>
        </p:sp>
        <p:sp>
          <p:nvSpPr>
            <p:cNvPr id="6021" name="Freeform 1925"/>
            <p:cNvSpPr>
              <a:spLocks/>
            </p:cNvSpPr>
            <p:nvPr/>
          </p:nvSpPr>
          <p:spPr bwMode="auto">
            <a:xfrm>
              <a:off x="1336" y="3392"/>
              <a:ext cx="65" cy="57"/>
            </a:xfrm>
            <a:custGeom>
              <a:avLst/>
              <a:gdLst/>
              <a:ahLst/>
              <a:cxnLst>
                <a:cxn ang="0">
                  <a:pos x="0" y="37"/>
                </a:cxn>
                <a:cxn ang="0">
                  <a:pos x="5" y="38"/>
                </a:cxn>
                <a:cxn ang="0">
                  <a:pos x="15" y="43"/>
                </a:cxn>
                <a:cxn ang="0">
                  <a:pos x="20" y="52"/>
                </a:cxn>
                <a:cxn ang="0">
                  <a:pos x="24" y="57"/>
                </a:cxn>
                <a:cxn ang="0">
                  <a:pos x="25" y="42"/>
                </a:cxn>
                <a:cxn ang="0">
                  <a:pos x="32" y="42"/>
                </a:cxn>
                <a:cxn ang="0">
                  <a:pos x="32" y="28"/>
                </a:cxn>
                <a:cxn ang="0">
                  <a:pos x="42" y="23"/>
                </a:cxn>
                <a:cxn ang="0">
                  <a:pos x="52" y="33"/>
                </a:cxn>
                <a:cxn ang="0">
                  <a:pos x="65" y="20"/>
                </a:cxn>
                <a:cxn ang="0">
                  <a:pos x="54" y="20"/>
                </a:cxn>
                <a:cxn ang="0">
                  <a:pos x="65" y="12"/>
                </a:cxn>
                <a:cxn ang="0">
                  <a:pos x="59" y="8"/>
                </a:cxn>
                <a:cxn ang="0">
                  <a:pos x="45" y="13"/>
                </a:cxn>
                <a:cxn ang="0">
                  <a:pos x="42" y="0"/>
                </a:cxn>
                <a:cxn ang="0">
                  <a:pos x="35" y="5"/>
                </a:cxn>
                <a:cxn ang="0">
                  <a:pos x="30" y="20"/>
                </a:cxn>
                <a:cxn ang="0">
                  <a:pos x="27" y="2"/>
                </a:cxn>
                <a:cxn ang="0">
                  <a:pos x="20" y="23"/>
                </a:cxn>
                <a:cxn ang="0">
                  <a:pos x="12" y="28"/>
                </a:cxn>
                <a:cxn ang="0">
                  <a:pos x="0" y="37"/>
                </a:cxn>
              </a:cxnLst>
              <a:rect l="0" t="0" r="r" b="b"/>
              <a:pathLst>
                <a:path w="65" h="57">
                  <a:moveTo>
                    <a:pt x="0" y="37"/>
                  </a:moveTo>
                  <a:lnTo>
                    <a:pt x="5" y="38"/>
                  </a:lnTo>
                  <a:lnTo>
                    <a:pt x="15" y="43"/>
                  </a:lnTo>
                  <a:lnTo>
                    <a:pt x="20" y="52"/>
                  </a:lnTo>
                  <a:lnTo>
                    <a:pt x="24" y="57"/>
                  </a:lnTo>
                  <a:lnTo>
                    <a:pt x="25" y="42"/>
                  </a:lnTo>
                  <a:lnTo>
                    <a:pt x="32" y="42"/>
                  </a:lnTo>
                  <a:lnTo>
                    <a:pt x="32" y="28"/>
                  </a:lnTo>
                  <a:lnTo>
                    <a:pt x="42" y="23"/>
                  </a:lnTo>
                  <a:lnTo>
                    <a:pt x="52" y="33"/>
                  </a:lnTo>
                  <a:lnTo>
                    <a:pt x="65" y="20"/>
                  </a:lnTo>
                  <a:lnTo>
                    <a:pt x="54" y="20"/>
                  </a:lnTo>
                  <a:lnTo>
                    <a:pt x="65" y="12"/>
                  </a:lnTo>
                  <a:lnTo>
                    <a:pt x="59" y="8"/>
                  </a:lnTo>
                  <a:lnTo>
                    <a:pt x="45" y="13"/>
                  </a:lnTo>
                  <a:lnTo>
                    <a:pt x="42" y="0"/>
                  </a:lnTo>
                  <a:lnTo>
                    <a:pt x="35" y="5"/>
                  </a:lnTo>
                  <a:lnTo>
                    <a:pt x="30" y="20"/>
                  </a:lnTo>
                  <a:lnTo>
                    <a:pt x="27" y="2"/>
                  </a:lnTo>
                  <a:lnTo>
                    <a:pt x="20" y="23"/>
                  </a:lnTo>
                  <a:lnTo>
                    <a:pt x="12" y="28"/>
                  </a:lnTo>
                  <a:lnTo>
                    <a:pt x="0" y="37"/>
                  </a:lnTo>
                  <a:close/>
                </a:path>
              </a:pathLst>
            </a:custGeom>
            <a:solidFill>
              <a:srgbClr val="1F1A17"/>
            </a:solidFill>
            <a:ln w="9525">
              <a:noFill/>
              <a:round/>
              <a:headEnd/>
              <a:tailEnd/>
            </a:ln>
          </p:spPr>
          <p:txBody>
            <a:bodyPr/>
            <a:lstStyle/>
            <a:p>
              <a:endParaRPr lang="en-US"/>
            </a:p>
          </p:txBody>
        </p:sp>
        <p:sp>
          <p:nvSpPr>
            <p:cNvPr id="6022" name="Freeform 1926"/>
            <p:cNvSpPr>
              <a:spLocks/>
            </p:cNvSpPr>
            <p:nvPr/>
          </p:nvSpPr>
          <p:spPr bwMode="auto">
            <a:xfrm>
              <a:off x="1602" y="3355"/>
              <a:ext cx="105" cy="67"/>
            </a:xfrm>
            <a:custGeom>
              <a:avLst/>
              <a:gdLst/>
              <a:ahLst/>
              <a:cxnLst>
                <a:cxn ang="0">
                  <a:pos x="10" y="50"/>
                </a:cxn>
                <a:cxn ang="0">
                  <a:pos x="15" y="44"/>
                </a:cxn>
                <a:cxn ang="0">
                  <a:pos x="23" y="40"/>
                </a:cxn>
                <a:cxn ang="0">
                  <a:pos x="30" y="39"/>
                </a:cxn>
                <a:cxn ang="0">
                  <a:pos x="40" y="37"/>
                </a:cxn>
                <a:cxn ang="0">
                  <a:pos x="48" y="35"/>
                </a:cxn>
                <a:cxn ang="0">
                  <a:pos x="57" y="34"/>
                </a:cxn>
                <a:cxn ang="0">
                  <a:pos x="65" y="30"/>
                </a:cxn>
                <a:cxn ang="0">
                  <a:pos x="72" y="27"/>
                </a:cxn>
                <a:cxn ang="0">
                  <a:pos x="94" y="10"/>
                </a:cxn>
                <a:cxn ang="0">
                  <a:pos x="105" y="0"/>
                </a:cxn>
                <a:cxn ang="0">
                  <a:pos x="104" y="5"/>
                </a:cxn>
                <a:cxn ang="0">
                  <a:pos x="104" y="8"/>
                </a:cxn>
                <a:cxn ang="0">
                  <a:pos x="102" y="8"/>
                </a:cxn>
                <a:cxn ang="0">
                  <a:pos x="99" y="8"/>
                </a:cxn>
                <a:cxn ang="0">
                  <a:pos x="97" y="10"/>
                </a:cxn>
                <a:cxn ang="0">
                  <a:pos x="95" y="10"/>
                </a:cxn>
                <a:cxn ang="0">
                  <a:pos x="94" y="12"/>
                </a:cxn>
                <a:cxn ang="0">
                  <a:pos x="94" y="15"/>
                </a:cxn>
                <a:cxn ang="0">
                  <a:pos x="94" y="29"/>
                </a:cxn>
                <a:cxn ang="0">
                  <a:pos x="92" y="35"/>
                </a:cxn>
                <a:cxn ang="0">
                  <a:pos x="87" y="34"/>
                </a:cxn>
                <a:cxn ang="0">
                  <a:pos x="84" y="32"/>
                </a:cxn>
                <a:cxn ang="0">
                  <a:pos x="82" y="34"/>
                </a:cxn>
                <a:cxn ang="0">
                  <a:pos x="80" y="37"/>
                </a:cxn>
                <a:cxn ang="0">
                  <a:pos x="79" y="40"/>
                </a:cxn>
                <a:cxn ang="0">
                  <a:pos x="79" y="44"/>
                </a:cxn>
                <a:cxn ang="0">
                  <a:pos x="79" y="49"/>
                </a:cxn>
                <a:cxn ang="0">
                  <a:pos x="82" y="52"/>
                </a:cxn>
                <a:cxn ang="0">
                  <a:pos x="79" y="50"/>
                </a:cxn>
                <a:cxn ang="0">
                  <a:pos x="74" y="47"/>
                </a:cxn>
                <a:cxn ang="0">
                  <a:pos x="70" y="45"/>
                </a:cxn>
                <a:cxn ang="0">
                  <a:pos x="67" y="45"/>
                </a:cxn>
                <a:cxn ang="0">
                  <a:pos x="65" y="45"/>
                </a:cxn>
                <a:cxn ang="0">
                  <a:pos x="62" y="47"/>
                </a:cxn>
                <a:cxn ang="0">
                  <a:pos x="60" y="54"/>
                </a:cxn>
                <a:cxn ang="0">
                  <a:pos x="60" y="59"/>
                </a:cxn>
                <a:cxn ang="0">
                  <a:pos x="60" y="64"/>
                </a:cxn>
                <a:cxn ang="0">
                  <a:pos x="60" y="65"/>
                </a:cxn>
                <a:cxn ang="0">
                  <a:pos x="54" y="62"/>
                </a:cxn>
                <a:cxn ang="0">
                  <a:pos x="45" y="60"/>
                </a:cxn>
                <a:cxn ang="0">
                  <a:pos x="38" y="64"/>
                </a:cxn>
                <a:cxn ang="0">
                  <a:pos x="32" y="67"/>
                </a:cxn>
                <a:cxn ang="0">
                  <a:pos x="20" y="67"/>
                </a:cxn>
                <a:cxn ang="0">
                  <a:pos x="10" y="65"/>
                </a:cxn>
                <a:cxn ang="0">
                  <a:pos x="5" y="60"/>
                </a:cxn>
                <a:cxn ang="0">
                  <a:pos x="0" y="54"/>
                </a:cxn>
                <a:cxn ang="0">
                  <a:pos x="5" y="52"/>
                </a:cxn>
                <a:cxn ang="0">
                  <a:pos x="10" y="50"/>
                </a:cxn>
              </a:cxnLst>
              <a:rect l="0" t="0" r="r" b="b"/>
              <a:pathLst>
                <a:path w="105" h="67">
                  <a:moveTo>
                    <a:pt x="10" y="50"/>
                  </a:moveTo>
                  <a:lnTo>
                    <a:pt x="15" y="44"/>
                  </a:lnTo>
                  <a:lnTo>
                    <a:pt x="23" y="40"/>
                  </a:lnTo>
                  <a:lnTo>
                    <a:pt x="30" y="39"/>
                  </a:lnTo>
                  <a:lnTo>
                    <a:pt x="40" y="37"/>
                  </a:lnTo>
                  <a:lnTo>
                    <a:pt x="48" y="35"/>
                  </a:lnTo>
                  <a:lnTo>
                    <a:pt x="57" y="34"/>
                  </a:lnTo>
                  <a:lnTo>
                    <a:pt x="65" y="30"/>
                  </a:lnTo>
                  <a:lnTo>
                    <a:pt x="72" y="27"/>
                  </a:lnTo>
                  <a:lnTo>
                    <a:pt x="94" y="10"/>
                  </a:lnTo>
                  <a:lnTo>
                    <a:pt x="105" y="0"/>
                  </a:lnTo>
                  <a:lnTo>
                    <a:pt x="104" y="5"/>
                  </a:lnTo>
                  <a:lnTo>
                    <a:pt x="104" y="8"/>
                  </a:lnTo>
                  <a:lnTo>
                    <a:pt x="102" y="8"/>
                  </a:lnTo>
                  <a:lnTo>
                    <a:pt x="99" y="8"/>
                  </a:lnTo>
                  <a:lnTo>
                    <a:pt x="97" y="10"/>
                  </a:lnTo>
                  <a:lnTo>
                    <a:pt x="95" y="10"/>
                  </a:lnTo>
                  <a:lnTo>
                    <a:pt x="94" y="12"/>
                  </a:lnTo>
                  <a:lnTo>
                    <a:pt x="94" y="15"/>
                  </a:lnTo>
                  <a:lnTo>
                    <a:pt x="94" y="29"/>
                  </a:lnTo>
                  <a:lnTo>
                    <a:pt x="92" y="35"/>
                  </a:lnTo>
                  <a:lnTo>
                    <a:pt x="87" y="34"/>
                  </a:lnTo>
                  <a:lnTo>
                    <a:pt x="84" y="32"/>
                  </a:lnTo>
                  <a:lnTo>
                    <a:pt x="82" y="34"/>
                  </a:lnTo>
                  <a:lnTo>
                    <a:pt x="80" y="37"/>
                  </a:lnTo>
                  <a:lnTo>
                    <a:pt x="79" y="40"/>
                  </a:lnTo>
                  <a:lnTo>
                    <a:pt x="79" y="44"/>
                  </a:lnTo>
                  <a:lnTo>
                    <a:pt x="79" y="49"/>
                  </a:lnTo>
                  <a:lnTo>
                    <a:pt x="82" y="52"/>
                  </a:lnTo>
                  <a:lnTo>
                    <a:pt x="79" y="50"/>
                  </a:lnTo>
                  <a:lnTo>
                    <a:pt x="74" y="47"/>
                  </a:lnTo>
                  <a:lnTo>
                    <a:pt x="70" y="45"/>
                  </a:lnTo>
                  <a:lnTo>
                    <a:pt x="67" y="45"/>
                  </a:lnTo>
                  <a:lnTo>
                    <a:pt x="65" y="45"/>
                  </a:lnTo>
                  <a:lnTo>
                    <a:pt x="62" y="47"/>
                  </a:lnTo>
                  <a:lnTo>
                    <a:pt x="60" y="54"/>
                  </a:lnTo>
                  <a:lnTo>
                    <a:pt x="60" y="59"/>
                  </a:lnTo>
                  <a:lnTo>
                    <a:pt x="60" y="64"/>
                  </a:lnTo>
                  <a:lnTo>
                    <a:pt x="60" y="65"/>
                  </a:lnTo>
                  <a:lnTo>
                    <a:pt x="54" y="62"/>
                  </a:lnTo>
                  <a:lnTo>
                    <a:pt x="45" y="60"/>
                  </a:lnTo>
                  <a:lnTo>
                    <a:pt x="38" y="64"/>
                  </a:lnTo>
                  <a:lnTo>
                    <a:pt x="32" y="67"/>
                  </a:lnTo>
                  <a:lnTo>
                    <a:pt x="20" y="67"/>
                  </a:lnTo>
                  <a:lnTo>
                    <a:pt x="10" y="65"/>
                  </a:lnTo>
                  <a:lnTo>
                    <a:pt x="5" y="60"/>
                  </a:lnTo>
                  <a:lnTo>
                    <a:pt x="0" y="54"/>
                  </a:lnTo>
                  <a:lnTo>
                    <a:pt x="5" y="52"/>
                  </a:lnTo>
                  <a:lnTo>
                    <a:pt x="10" y="50"/>
                  </a:lnTo>
                  <a:close/>
                </a:path>
              </a:pathLst>
            </a:custGeom>
            <a:solidFill>
              <a:srgbClr val="1F1A17"/>
            </a:solidFill>
            <a:ln w="9525">
              <a:noFill/>
              <a:round/>
              <a:headEnd/>
              <a:tailEnd/>
            </a:ln>
          </p:spPr>
          <p:txBody>
            <a:bodyPr/>
            <a:lstStyle/>
            <a:p>
              <a:endParaRPr lang="en-US"/>
            </a:p>
          </p:txBody>
        </p:sp>
        <p:sp>
          <p:nvSpPr>
            <p:cNvPr id="6023" name="Freeform 1927"/>
            <p:cNvSpPr>
              <a:spLocks/>
            </p:cNvSpPr>
            <p:nvPr/>
          </p:nvSpPr>
          <p:spPr bwMode="auto">
            <a:xfrm>
              <a:off x="1604" y="3432"/>
              <a:ext cx="30" cy="22"/>
            </a:xfrm>
            <a:custGeom>
              <a:avLst/>
              <a:gdLst/>
              <a:ahLst/>
              <a:cxnLst>
                <a:cxn ang="0">
                  <a:pos x="20" y="0"/>
                </a:cxn>
                <a:cxn ang="0">
                  <a:pos x="25" y="3"/>
                </a:cxn>
                <a:cxn ang="0">
                  <a:pos x="30" y="8"/>
                </a:cxn>
                <a:cxn ang="0">
                  <a:pos x="30" y="15"/>
                </a:cxn>
                <a:cxn ang="0">
                  <a:pos x="30" y="18"/>
                </a:cxn>
                <a:cxn ang="0">
                  <a:pos x="21" y="8"/>
                </a:cxn>
                <a:cxn ang="0">
                  <a:pos x="21" y="17"/>
                </a:cxn>
                <a:cxn ang="0">
                  <a:pos x="16" y="15"/>
                </a:cxn>
                <a:cxn ang="0">
                  <a:pos x="10" y="12"/>
                </a:cxn>
                <a:cxn ang="0">
                  <a:pos x="10" y="17"/>
                </a:cxn>
                <a:cxn ang="0">
                  <a:pos x="10" y="22"/>
                </a:cxn>
                <a:cxn ang="0">
                  <a:pos x="0" y="13"/>
                </a:cxn>
                <a:cxn ang="0">
                  <a:pos x="1" y="15"/>
                </a:cxn>
                <a:cxn ang="0">
                  <a:pos x="3" y="10"/>
                </a:cxn>
                <a:cxn ang="0">
                  <a:pos x="3" y="3"/>
                </a:cxn>
                <a:cxn ang="0">
                  <a:pos x="1" y="2"/>
                </a:cxn>
                <a:cxn ang="0">
                  <a:pos x="5" y="2"/>
                </a:cxn>
                <a:cxn ang="0">
                  <a:pos x="11" y="3"/>
                </a:cxn>
                <a:cxn ang="0">
                  <a:pos x="15" y="7"/>
                </a:cxn>
                <a:cxn ang="0">
                  <a:pos x="18" y="8"/>
                </a:cxn>
                <a:cxn ang="0">
                  <a:pos x="20" y="0"/>
                </a:cxn>
              </a:cxnLst>
              <a:rect l="0" t="0" r="r" b="b"/>
              <a:pathLst>
                <a:path w="30" h="22">
                  <a:moveTo>
                    <a:pt x="20" y="0"/>
                  </a:moveTo>
                  <a:lnTo>
                    <a:pt x="25" y="3"/>
                  </a:lnTo>
                  <a:lnTo>
                    <a:pt x="30" y="8"/>
                  </a:lnTo>
                  <a:lnTo>
                    <a:pt x="30" y="15"/>
                  </a:lnTo>
                  <a:lnTo>
                    <a:pt x="30" y="18"/>
                  </a:lnTo>
                  <a:lnTo>
                    <a:pt x="21" y="8"/>
                  </a:lnTo>
                  <a:lnTo>
                    <a:pt x="21" y="17"/>
                  </a:lnTo>
                  <a:lnTo>
                    <a:pt x="16" y="15"/>
                  </a:lnTo>
                  <a:lnTo>
                    <a:pt x="10" y="12"/>
                  </a:lnTo>
                  <a:lnTo>
                    <a:pt x="10" y="17"/>
                  </a:lnTo>
                  <a:lnTo>
                    <a:pt x="10" y="22"/>
                  </a:lnTo>
                  <a:lnTo>
                    <a:pt x="0" y="13"/>
                  </a:lnTo>
                  <a:lnTo>
                    <a:pt x="1" y="15"/>
                  </a:lnTo>
                  <a:lnTo>
                    <a:pt x="3" y="10"/>
                  </a:lnTo>
                  <a:lnTo>
                    <a:pt x="3" y="3"/>
                  </a:lnTo>
                  <a:lnTo>
                    <a:pt x="1" y="2"/>
                  </a:lnTo>
                  <a:lnTo>
                    <a:pt x="5" y="2"/>
                  </a:lnTo>
                  <a:lnTo>
                    <a:pt x="11" y="3"/>
                  </a:lnTo>
                  <a:lnTo>
                    <a:pt x="15" y="7"/>
                  </a:lnTo>
                  <a:lnTo>
                    <a:pt x="18" y="8"/>
                  </a:lnTo>
                  <a:lnTo>
                    <a:pt x="20" y="0"/>
                  </a:lnTo>
                  <a:close/>
                </a:path>
              </a:pathLst>
            </a:custGeom>
            <a:solidFill>
              <a:srgbClr val="1F1A17"/>
            </a:solidFill>
            <a:ln w="9525">
              <a:noFill/>
              <a:round/>
              <a:headEnd/>
              <a:tailEnd/>
            </a:ln>
          </p:spPr>
          <p:txBody>
            <a:bodyPr/>
            <a:lstStyle/>
            <a:p>
              <a:endParaRPr lang="en-US"/>
            </a:p>
          </p:txBody>
        </p:sp>
        <p:sp>
          <p:nvSpPr>
            <p:cNvPr id="6024" name="Freeform 1928"/>
            <p:cNvSpPr>
              <a:spLocks/>
            </p:cNvSpPr>
            <p:nvPr/>
          </p:nvSpPr>
          <p:spPr bwMode="auto">
            <a:xfrm>
              <a:off x="1632" y="3407"/>
              <a:ext cx="55" cy="37"/>
            </a:xfrm>
            <a:custGeom>
              <a:avLst/>
              <a:gdLst/>
              <a:ahLst/>
              <a:cxnLst>
                <a:cxn ang="0">
                  <a:pos x="0" y="23"/>
                </a:cxn>
                <a:cxn ang="0">
                  <a:pos x="2" y="28"/>
                </a:cxn>
                <a:cxn ang="0">
                  <a:pos x="3" y="35"/>
                </a:cxn>
                <a:cxn ang="0">
                  <a:pos x="5" y="33"/>
                </a:cxn>
                <a:cxn ang="0">
                  <a:pos x="7" y="32"/>
                </a:cxn>
                <a:cxn ang="0">
                  <a:pos x="10" y="35"/>
                </a:cxn>
                <a:cxn ang="0">
                  <a:pos x="13" y="37"/>
                </a:cxn>
                <a:cxn ang="0">
                  <a:pos x="17" y="35"/>
                </a:cxn>
                <a:cxn ang="0">
                  <a:pos x="20" y="32"/>
                </a:cxn>
                <a:cxn ang="0">
                  <a:pos x="27" y="33"/>
                </a:cxn>
                <a:cxn ang="0">
                  <a:pos x="34" y="35"/>
                </a:cxn>
                <a:cxn ang="0">
                  <a:pos x="34" y="30"/>
                </a:cxn>
                <a:cxn ang="0">
                  <a:pos x="34" y="23"/>
                </a:cxn>
                <a:cxn ang="0">
                  <a:pos x="39" y="22"/>
                </a:cxn>
                <a:cxn ang="0">
                  <a:pos x="44" y="22"/>
                </a:cxn>
                <a:cxn ang="0">
                  <a:pos x="40" y="20"/>
                </a:cxn>
                <a:cxn ang="0">
                  <a:pos x="37" y="17"/>
                </a:cxn>
                <a:cxn ang="0">
                  <a:pos x="47" y="15"/>
                </a:cxn>
                <a:cxn ang="0">
                  <a:pos x="55" y="13"/>
                </a:cxn>
                <a:cxn ang="0">
                  <a:pos x="52" y="8"/>
                </a:cxn>
                <a:cxn ang="0">
                  <a:pos x="49" y="5"/>
                </a:cxn>
                <a:cxn ang="0">
                  <a:pos x="45" y="3"/>
                </a:cxn>
                <a:cxn ang="0">
                  <a:pos x="40" y="0"/>
                </a:cxn>
                <a:cxn ang="0">
                  <a:pos x="44" y="5"/>
                </a:cxn>
                <a:cxn ang="0">
                  <a:pos x="47" y="8"/>
                </a:cxn>
                <a:cxn ang="0">
                  <a:pos x="37" y="10"/>
                </a:cxn>
                <a:cxn ang="0">
                  <a:pos x="27" y="10"/>
                </a:cxn>
                <a:cxn ang="0">
                  <a:pos x="24" y="13"/>
                </a:cxn>
                <a:cxn ang="0">
                  <a:pos x="20" y="17"/>
                </a:cxn>
                <a:cxn ang="0">
                  <a:pos x="22" y="20"/>
                </a:cxn>
                <a:cxn ang="0">
                  <a:pos x="24" y="23"/>
                </a:cxn>
                <a:cxn ang="0">
                  <a:pos x="15" y="22"/>
                </a:cxn>
                <a:cxn ang="0">
                  <a:pos x="7" y="22"/>
                </a:cxn>
                <a:cxn ang="0">
                  <a:pos x="8" y="25"/>
                </a:cxn>
                <a:cxn ang="0">
                  <a:pos x="8" y="28"/>
                </a:cxn>
                <a:cxn ang="0">
                  <a:pos x="3" y="27"/>
                </a:cxn>
                <a:cxn ang="0">
                  <a:pos x="0" y="23"/>
                </a:cxn>
              </a:cxnLst>
              <a:rect l="0" t="0" r="r" b="b"/>
              <a:pathLst>
                <a:path w="55" h="37">
                  <a:moveTo>
                    <a:pt x="0" y="23"/>
                  </a:moveTo>
                  <a:lnTo>
                    <a:pt x="2" y="28"/>
                  </a:lnTo>
                  <a:lnTo>
                    <a:pt x="3" y="35"/>
                  </a:lnTo>
                  <a:lnTo>
                    <a:pt x="5" y="33"/>
                  </a:lnTo>
                  <a:lnTo>
                    <a:pt x="7" y="32"/>
                  </a:lnTo>
                  <a:lnTo>
                    <a:pt x="10" y="35"/>
                  </a:lnTo>
                  <a:lnTo>
                    <a:pt x="13" y="37"/>
                  </a:lnTo>
                  <a:lnTo>
                    <a:pt x="17" y="35"/>
                  </a:lnTo>
                  <a:lnTo>
                    <a:pt x="20" y="32"/>
                  </a:lnTo>
                  <a:lnTo>
                    <a:pt x="27" y="33"/>
                  </a:lnTo>
                  <a:lnTo>
                    <a:pt x="34" y="35"/>
                  </a:lnTo>
                  <a:lnTo>
                    <a:pt x="34" y="30"/>
                  </a:lnTo>
                  <a:lnTo>
                    <a:pt x="34" y="23"/>
                  </a:lnTo>
                  <a:lnTo>
                    <a:pt x="39" y="22"/>
                  </a:lnTo>
                  <a:lnTo>
                    <a:pt x="44" y="22"/>
                  </a:lnTo>
                  <a:lnTo>
                    <a:pt x="40" y="20"/>
                  </a:lnTo>
                  <a:lnTo>
                    <a:pt x="37" y="17"/>
                  </a:lnTo>
                  <a:lnTo>
                    <a:pt x="47" y="15"/>
                  </a:lnTo>
                  <a:lnTo>
                    <a:pt x="55" y="13"/>
                  </a:lnTo>
                  <a:lnTo>
                    <a:pt x="52" y="8"/>
                  </a:lnTo>
                  <a:lnTo>
                    <a:pt x="49" y="5"/>
                  </a:lnTo>
                  <a:lnTo>
                    <a:pt x="45" y="3"/>
                  </a:lnTo>
                  <a:lnTo>
                    <a:pt x="40" y="0"/>
                  </a:lnTo>
                  <a:lnTo>
                    <a:pt x="44" y="5"/>
                  </a:lnTo>
                  <a:lnTo>
                    <a:pt x="47" y="8"/>
                  </a:lnTo>
                  <a:lnTo>
                    <a:pt x="37" y="10"/>
                  </a:lnTo>
                  <a:lnTo>
                    <a:pt x="27" y="10"/>
                  </a:lnTo>
                  <a:lnTo>
                    <a:pt x="24" y="13"/>
                  </a:lnTo>
                  <a:lnTo>
                    <a:pt x="20" y="17"/>
                  </a:lnTo>
                  <a:lnTo>
                    <a:pt x="22" y="20"/>
                  </a:lnTo>
                  <a:lnTo>
                    <a:pt x="24" y="23"/>
                  </a:lnTo>
                  <a:lnTo>
                    <a:pt x="15" y="22"/>
                  </a:lnTo>
                  <a:lnTo>
                    <a:pt x="7" y="22"/>
                  </a:lnTo>
                  <a:lnTo>
                    <a:pt x="8" y="25"/>
                  </a:lnTo>
                  <a:lnTo>
                    <a:pt x="8" y="28"/>
                  </a:lnTo>
                  <a:lnTo>
                    <a:pt x="3" y="27"/>
                  </a:lnTo>
                  <a:lnTo>
                    <a:pt x="0" y="23"/>
                  </a:lnTo>
                  <a:close/>
                </a:path>
              </a:pathLst>
            </a:custGeom>
            <a:solidFill>
              <a:srgbClr val="1F1A17"/>
            </a:solidFill>
            <a:ln w="9525">
              <a:noFill/>
              <a:round/>
              <a:headEnd/>
              <a:tailEnd/>
            </a:ln>
          </p:spPr>
          <p:txBody>
            <a:bodyPr/>
            <a:lstStyle/>
            <a:p>
              <a:endParaRPr lang="en-US"/>
            </a:p>
          </p:txBody>
        </p:sp>
        <p:sp>
          <p:nvSpPr>
            <p:cNvPr id="6025" name="Freeform 1929"/>
            <p:cNvSpPr>
              <a:spLocks/>
            </p:cNvSpPr>
            <p:nvPr/>
          </p:nvSpPr>
          <p:spPr bwMode="auto">
            <a:xfrm>
              <a:off x="1492" y="3377"/>
              <a:ext cx="40" cy="42"/>
            </a:xfrm>
            <a:custGeom>
              <a:avLst/>
              <a:gdLst/>
              <a:ahLst/>
              <a:cxnLst>
                <a:cxn ang="0">
                  <a:pos x="11" y="0"/>
                </a:cxn>
                <a:cxn ang="0">
                  <a:pos x="6" y="5"/>
                </a:cxn>
                <a:cxn ang="0">
                  <a:pos x="0" y="13"/>
                </a:cxn>
                <a:cxn ang="0">
                  <a:pos x="3" y="22"/>
                </a:cxn>
                <a:cxn ang="0">
                  <a:pos x="5" y="28"/>
                </a:cxn>
                <a:cxn ang="0">
                  <a:pos x="10" y="25"/>
                </a:cxn>
                <a:cxn ang="0">
                  <a:pos x="15" y="23"/>
                </a:cxn>
                <a:cxn ang="0">
                  <a:pos x="11" y="33"/>
                </a:cxn>
                <a:cxn ang="0">
                  <a:pos x="10" y="42"/>
                </a:cxn>
                <a:cxn ang="0">
                  <a:pos x="13" y="42"/>
                </a:cxn>
                <a:cxn ang="0">
                  <a:pos x="20" y="40"/>
                </a:cxn>
                <a:cxn ang="0">
                  <a:pos x="28" y="38"/>
                </a:cxn>
                <a:cxn ang="0">
                  <a:pos x="35" y="35"/>
                </a:cxn>
                <a:cxn ang="0">
                  <a:pos x="38" y="25"/>
                </a:cxn>
                <a:cxn ang="0">
                  <a:pos x="40" y="22"/>
                </a:cxn>
                <a:cxn ang="0">
                  <a:pos x="33" y="15"/>
                </a:cxn>
                <a:cxn ang="0">
                  <a:pos x="16" y="13"/>
                </a:cxn>
                <a:cxn ang="0">
                  <a:pos x="11" y="0"/>
                </a:cxn>
              </a:cxnLst>
              <a:rect l="0" t="0" r="r" b="b"/>
              <a:pathLst>
                <a:path w="40" h="42">
                  <a:moveTo>
                    <a:pt x="11" y="0"/>
                  </a:moveTo>
                  <a:lnTo>
                    <a:pt x="6" y="5"/>
                  </a:lnTo>
                  <a:lnTo>
                    <a:pt x="0" y="13"/>
                  </a:lnTo>
                  <a:lnTo>
                    <a:pt x="3" y="22"/>
                  </a:lnTo>
                  <a:lnTo>
                    <a:pt x="5" y="28"/>
                  </a:lnTo>
                  <a:lnTo>
                    <a:pt x="10" y="25"/>
                  </a:lnTo>
                  <a:lnTo>
                    <a:pt x="15" y="23"/>
                  </a:lnTo>
                  <a:lnTo>
                    <a:pt x="11" y="33"/>
                  </a:lnTo>
                  <a:lnTo>
                    <a:pt x="10" y="42"/>
                  </a:lnTo>
                  <a:lnTo>
                    <a:pt x="13" y="42"/>
                  </a:lnTo>
                  <a:lnTo>
                    <a:pt x="20" y="40"/>
                  </a:lnTo>
                  <a:lnTo>
                    <a:pt x="28" y="38"/>
                  </a:lnTo>
                  <a:lnTo>
                    <a:pt x="35" y="35"/>
                  </a:lnTo>
                  <a:lnTo>
                    <a:pt x="38" y="25"/>
                  </a:lnTo>
                  <a:lnTo>
                    <a:pt x="40" y="22"/>
                  </a:lnTo>
                  <a:lnTo>
                    <a:pt x="33" y="15"/>
                  </a:lnTo>
                  <a:lnTo>
                    <a:pt x="16" y="13"/>
                  </a:lnTo>
                  <a:lnTo>
                    <a:pt x="11" y="0"/>
                  </a:lnTo>
                  <a:close/>
                </a:path>
              </a:pathLst>
            </a:custGeom>
            <a:solidFill>
              <a:srgbClr val="1F1A17"/>
            </a:solidFill>
            <a:ln w="9525">
              <a:noFill/>
              <a:round/>
              <a:headEnd/>
              <a:tailEnd/>
            </a:ln>
          </p:spPr>
          <p:txBody>
            <a:bodyPr/>
            <a:lstStyle/>
            <a:p>
              <a:endParaRPr lang="en-US"/>
            </a:p>
          </p:txBody>
        </p:sp>
        <p:sp>
          <p:nvSpPr>
            <p:cNvPr id="6026" name="Freeform 1930"/>
            <p:cNvSpPr>
              <a:spLocks/>
            </p:cNvSpPr>
            <p:nvPr/>
          </p:nvSpPr>
          <p:spPr bwMode="auto">
            <a:xfrm>
              <a:off x="1433" y="3348"/>
              <a:ext cx="34" cy="32"/>
            </a:xfrm>
            <a:custGeom>
              <a:avLst/>
              <a:gdLst/>
              <a:ahLst/>
              <a:cxnLst>
                <a:cxn ang="0">
                  <a:pos x="17" y="0"/>
                </a:cxn>
                <a:cxn ang="0">
                  <a:pos x="15" y="7"/>
                </a:cxn>
                <a:cxn ang="0">
                  <a:pos x="9" y="15"/>
                </a:cxn>
                <a:cxn ang="0">
                  <a:pos x="2" y="19"/>
                </a:cxn>
                <a:cxn ang="0">
                  <a:pos x="0" y="20"/>
                </a:cxn>
                <a:cxn ang="0">
                  <a:pos x="7" y="25"/>
                </a:cxn>
                <a:cxn ang="0">
                  <a:pos x="19" y="32"/>
                </a:cxn>
                <a:cxn ang="0">
                  <a:pos x="24" y="31"/>
                </a:cxn>
                <a:cxn ang="0">
                  <a:pos x="25" y="29"/>
                </a:cxn>
                <a:cxn ang="0">
                  <a:pos x="19" y="17"/>
                </a:cxn>
                <a:cxn ang="0">
                  <a:pos x="34" y="10"/>
                </a:cxn>
                <a:cxn ang="0">
                  <a:pos x="17" y="0"/>
                </a:cxn>
              </a:cxnLst>
              <a:rect l="0" t="0" r="r" b="b"/>
              <a:pathLst>
                <a:path w="34" h="32">
                  <a:moveTo>
                    <a:pt x="17" y="0"/>
                  </a:moveTo>
                  <a:lnTo>
                    <a:pt x="15" y="7"/>
                  </a:lnTo>
                  <a:lnTo>
                    <a:pt x="9" y="15"/>
                  </a:lnTo>
                  <a:lnTo>
                    <a:pt x="2" y="19"/>
                  </a:lnTo>
                  <a:lnTo>
                    <a:pt x="0" y="20"/>
                  </a:lnTo>
                  <a:lnTo>
                    <a:pt x="7" y="25"/>
                  </a:lnTo>
                  <a:lnTo>
                    <a:pt x="19" y="32"/>
                  </a:lnTo>
                  <a:lnTo>
                    <a:pt x="24" y="31"/>
                  </a:lnTo>
                  <a:lnTo>
                    <a:pt x="25" y="29"/>
                  </a:lnTo>
                  <a:lnTo>
                    <a:pt x="19" y="17"/>
                  </a:lnTo>
                  <a:lnTo>
                    <a:pt x="34" y="10"/>
                  </a:lnTo>
                  <a:lnTo>
                    <a:pt x="17" y="0"/>
                  </a:lnTo>
                  <a:close/>
                </a:path>
              </a:pathLst>
            </a:custGeom>
            <a:solidFill>
              <a:srgbClr val="1F1A17"/>
            </a:solidFill>
            <a:ln w="9525">
              <a:noFill/>
              <a:round/>
              <a:headEnd/>
              <a:tailEnd/>
            </a:ln>
          </p:spPr>
          <p:txBody>
            <a:bodyPr/>
            <a:lstStyle/>
            <a:p>
              <a:endParaRPr lang="en-US"/>
            </a:p>
          </p:txBody>
        </p:sp>
        <p:sp>
          <p:nvSpPr>
            <p:cNvPr id="6027" name="Freeform 1931"/>
            <p:cNvSpPr>
              <a:spLocks/>
            </p:cNvSpPr>
            <p:nvPr/>
          </p:nvSpPr>
          <p:spPr bwMode="auto">
            <a:xfrm>
              <a:off x="1569" y="3335"/>
              <a:ext cx="51" cy="45"/>
            </a:xfrm>
            <a:custGeom>
              <a:avLst/>
              <a:gdLst/>
              <a:ahLst/>
              <a:cxnLst>
                <a:cxn ang="0">
                  <a:pos x="0" y="5"/>
                </a:cxn>
                <a:cxn ang="0">
                  <a:pos x="0" y="13"/>
                </a:cxn>
                <a:cxn ang="0">
                  <a:pos x="3" y="28"/>
                </a:cxn>
                <a:cxn ang="0">
                  <a:pos x="8" y="35"/>
                </a:cxn>
                <a:cxn ang="0">
                  <a:pos x="10" y="38"/>
                </a:cxn>
                <a:cxn ang="0">
                  <a:pos x="26" y="30"/>
                </a:cxn>
                <a:cxn ang="0">
                  <a:pos x="30" y="38"/>
                </a:cxn>
                <a:cxn ang="0">
                  <a:pos x="36" y="45"/>
                </a:cxn>
                <a:cxn ang="0">
                  <a:pos x="40" y="44"/>
                </a:cxn>
                <a:cxn ang="0">
                  <a:pos x="43" y="42"/>
                </a:cxn>
                <a:cxn ang="0">
                  <a:pos x="45" y="38"/>
                </a:cxn>
                <a:cxn ang="0">
                  <a:pos x="45" y="37"/>
                </a:cxn>
                <a:cxn ang="0">
                  <a:pos x="41" y="33"/>
                </a:cxn>
                <a:cxn ang="0">
                  <a:pos x="38" y="32"/>
                </a:cxn>
                <a:cxn ang="0">
                  <a:pos x="46" y="33"/>
                </a:cxn>
                <a:cxn ang="0">
                  <a:pos x="51" y="27"/>
                </a:cxn>
                <a:cxn ang="0">
                  <a:pos x="33" y="28"/>
                </a:cxn>
                <a:cxn ang="0">
                  <a:pos x="30" y="25"/>
                </a:cxn>
                <a:cxn ang="0">
                  <a:pos x="21" y="23"/>
                </a:cxn>
                <a:cxn ang="0">
                  <a:pos x="16" y="23"/>
                </a:cxn>
                <a:cxn ang="0">
                  <a:pos x="13" y="23"/>
                </a:cxn>
                <a:cxn ang="0">
                  <a:pos x="15" y="22"/>
                </a:cxn>
                <a:cxn ang="0">
                  <a:pos x="16" y="18"/>
                </a:cxn>
                <a:cxn ang="0">
                  <a:pos x="18" y="17"/>
                </a:cxn>
                <a:cxn ang="0">
                  <a:pos x="18" y="15"/>
                </a:cxn>
                <a:cxn ang="0">
                  <a:pos x="18" y="13"/>
                </a:cxn>
                <a:cxn ang="0">
                  <a:pos x="15" y="13"/>
                </a:cxn>
                <a:cxn ang="0">
                  <a:pos x="8" y="13"/>
                </a:cxn>
                <a:cxn ang="0">
                  <a:pos x="5" y="12"/>
                </a:cxn>
                <a:cxn ang="0">
                  <a:pos x="10" y="0"/>
                </a:cxn>
                <a:cxn ang="0">
                  <a:pos x="0" y="5"/>
                </a:cxn>
              </a:cxnLst>
              <a:rect l="0" t="0" r="r" b="b"/>
              <a:pathLst>
                <a:path w="51" h="45">
                  <a:moveTo>
                    <a:pt x="0" y="5"/>
                  </a:moveTo>
                  <a:lnTo>
                    <a:pt x="0" y="13"/>
                  </a:lnTo>
                  <a:lnTo>
                    <a:pt x="3" y="28"/>
                  </a:lnTo>
                  <a:lnTo>
                    <a:pt x="8" y="35"/>
                  </a:lnTo>
                  <a:lnTo>
                    <a:pt x="10" y="38"/>
                  </a:lnTo>
                  <a:lnTo>
                    <a:pt x="26" y="30"/>
                  </a:lnTo>
                  <a:lnTo>
                    <a:pt x="30" y="38"/>
                  </a:lnTo>
                  <a:lnTo>
                    <a:pt x="36" y="45"/>
                  </a:lnTo>
                  <a:lnTo>
                    <a:pt x="40" y="44"/>
                  </a:lnTo>
                  <a:lnTo>
                    <a:pt x="43" y="42"/>
                  </a:lnTo>
                  <a:lnTo>
                    <a:pt x="45" y="38"/>
                  </a:lnTo>
                  <a:lnTo>
                    <a:pt x="45" y="37"/>
                  </a:lnTo>
                  <a:lnTo>
                    <a:pt x="41" y="33"/>
                  </a:lnTo>
                  <a:lnTo>
                    <a:pt x="38" y="32"/>
                  </a:lnTo>
                  <a:lnTo>
                    <a:pt x="46" y="33"/>
                  </a:lnTo>
                  <a:lnTo>
                    <a:pt x="51" y="27"/>
                  </a:lnTo>
                  <a:lnTo>
                    <a:pt x="33" y="28"/>
                  </a:lnTo>
                  <a:lnTo>
                    <a:pt x="30" y="25"/>
                  </a:lnTo>
                  <a:lnTo>
                    <a:pt x="21" y="23"/>
                  </a:lnTo>
                  <a:lnTo>
                    <a:pt x="16" y="23"/>
                  </a:lnTo>
                  <a:lnTo>
                    <a:pt x="13" y="23"/>
                  </a:lnTo>
                  <a:lnTo>
                    <a:pt x="15" y="22"/>
                  </a:lnTo>
                  <a:lnTo>
                    <a:pt x="16" y="18"/>
                  </a:lnTo>
                  <a:lnTo>
                    <a:pt x="18" y="17"/>
                  </a:lnTo>
                  <a:lnTo>
                    <a:pt x="18" y="15"/>
                  </a:lnTo>
                  <a:lnTo>
                    <a:pt x="18" y="13"/>
                  </a:lnTo>
                  <a:lnTo>
                    <a:pt x="15" y="13"/>
                  </a:lnTo>
                  <a:lnTo>
                    <a:pt x="8" y="13"/>
                  </a:lnTo>
                  <a:lnTo>
                    <a:pt x="5" y="12"/>
                  </a:lnTo>
                  <a:lnTo>
                    <a:pt x="10" y="0"/>
                  </a:lnTo>
                  <a:lnTo>
                    <a:pt x="0" y="5"/>
                  </a:lnTo>
                  <a:close/>
                </a:path>
              </a:pathLst>
            </a:custGeom>
            <a:solidFill>
              <a:srgbClr val="1F1A17"/>
            </a:solidFill>
            <a:ln w="9525">
              <a:noFill/>
              <a:round/>
              <a:headEnd/>
              <a:tailEnd/>
            </a:ln>
          </p:spPr>
          <p:txBody>
            <a:bodyPr/>
            <a:lstStyle/>
            <a:p>
              <a:endParaRPr lang="en-US"/>
            </a:p>
          </p:txBody>
        </p:sp>
        <p:sp>
          <p:nvSpPr>
            <p:cNvPr id="6028" name="Freeform 1932"/>
            <p:cNvSpPr>
              <a:spLocks/>
            </p:cNvSpPr>
            <p:nvPr/>
          </p:nvSpPr>
          <p:spPr bwMode="auto">
            <a:xfrm>
              <a:off x="1493" y="3397"/>
              <a:ext cx="131" cy="55"/>
            </a:xfrm>
            <a:custGeom>
              <a:avLst/>
              <a:gdLst/>
              <a:ahLst/>
              <a:cxnLst>
                <a:cxn ang="0">
                  <a:pos x="5" y="15"/>
                </a:cxn>
                <a:cxn ang="0">
                  <a:pos x="2" y="22"/>
                </a:cxn>
                <a:cxn ang="0">
                  <a:pos x="2" y="27"/>
                </a:cxn>
                <a:cxn ang="0">
                  <a:pos x="0" y="32"/>
                </a:cxn>
                <a:cxn ang="0">
                  <a:pos x="2" y="35"/>
                </a:cxn>
                <a:cxn ang="0">
                  <a:pos x="5" y="43"/>
                </a:cxn>
                <a:cxn ang="0">
                  <a:pos x="9" y="55"/>
                </a:cxn>
                <a:cxn ang="0">
                  <a:pos x="14" y="50"/>
                </a:cxn>
                <a:cxn ang="0">
                  <a:pos x="19" y="45"/>
                </a:cxn>
                <a:cxn ang="0">
                  <a:pos x="22" y="37"/>
                </a:cxn>
                <a:cxn ang="0">
                  <a:pos x="25" y="33"/>
                </a:cxn>
                <a:cxn ang="0">
                  <a:pos x="29" y="37"/>
                </a:cxn>
                <a:cxn ang="0">
                  <a:pos x="36" y="42"/>
                </a:cxn>
                <a:cxn ang="0">
                  <a:pos x="37" y="32"/>
                </a:cxn>
                <a:cxn ang="0">
                  <a:pos x="41" y="25"/>
                </a:cxn>
                <a:cxn ang="0">
                  <a:pos x="46" y="22"/>
                </a:cxn>
                <a:cxn ang="0">
                  <a:pos x="56" y="22"/>
                </a:cxn>
                <a:cxn ang="0">
                  <a:pos x="57" y="17"/>
                </a:cxn>
                <a:cxn ang="0">
                  <a:pos x="61" y="12"/>
                </a:cxn>
                <a:cxn ang="0">
                  <a:pos x="66" y="10"/>
                </a:cxn>
                <a:cxn ang="0">
                  <a:pos x="71" y="10"/>
                </a:cxn>
                <a:cxn ang="0">
                  <a:pos x="72" y="17"/>
                </a:cxn>
                <a:cxn ang="0">
                  <a:pos x="72" y="22"/>
                </a:cxn>
                <a:cxn ang="0">
                  <a:pos x="79" y="15"/>
                </a:cxn>
                <a:cxn ang="0">
                  <a:pos x="84" y="8"/>
                </a:cxn>
                <a:cxn ang="0">
                  <a:pos x="84" y="13"/>
                </a:cxn>
                <a:cxn ang="0">
                  <a:pos x="84" y="20"/>
                </a:cxn>
                <a:cxn ang="0">
                  <a:pos x="84" y="27"/>
                </a:cxn>
                <a:cxn ang="0">
                  <a:pos x="86" y="28"/>
                </a:cxn>
                <a:cxn ang="0">
                  <a:pos x="89" y="18"/>
                </a:cxn>
                <a:cxn ang="0">
                  <a:pos x="92" y="8"/>
                </a:cxn>
                <a:cxn ang="0">
                  <a:pos x="97" y="28"/>
                </a:cxn>
                <a:cxn ang="0">
                  <a:pos x="101" y="48"/>
                </a:cxn>
                <a:cxn ang="0">
                  <a:pos x="106" y="48"/>
                </a:cxn>
                <a:cxn ang="0">
                  <a:pos x="109" y="48"/>
                </a:cxn>
                <a:cxn ang="0">
                  <a:pos x="111" y="47"/>
                </a:cxn>
                <a:cxn ang="0">
                  <a:pos x="111" y="43"/>
                </a:cxn>
                <a:cxn ang="0">
                  <a:pos x="111" y="37"/>
                </a:cxn>
                <a:cxn ang="0">
                  <a:pos x="109" y="30"/>
                </a:cxn>
                <a:cxn ang="0">
                  <a:pos x="119" y="32"/>
                </a:cxn>
                <a:cxn ang="0">
                  <a:pos x="131" y="32"/>
                </a:cxn>
                <a:cxn ang="0">
                  <a:pos x="121" y="28"/>
                </a:cxn>
                <a:cxn ang="0">
                  <a:pos x="114" y="25"/>
                </a:cxn>
                <a:cxn ang="0">
                  <a:pos x="109" y="18"/>
                </a:cxn>
                <a:cxn ang="0">
                  <a:pos x="101" y="12"/>
                </a:cxn>
                <a:cxn ang="0">
                  <a:pos x="101" y="7"/>
                </a:cxn>
                <a:cxn ang="0">
                  <a:pos x="97" y="3"/>
                </a:cxn>
                <a:cxn ang="0">
                  <a:pos x="92" y="2"/>
                </a:cxn>
                <a:cxn ang="0">
                  <a:pos x="86" y="0"/>
                </a:cxn>
                <a:cxn ang="0">
                  <a:pos x="72" y="0"/>
                </a:cxn>
                <a:cxn ang="0">
                  <a:pos x="62" y="0"/>
                </a:cxn>
                <a:cxn ang="0">
                  <a:pos x="39" y="13"/>
                </a:cxn>
                <a:cxn ang="0">
                  <a:pos x="15" y="27"/>
                </a:cxn>
                <a:cxn ang="0">
                  <a:pos x="12" y="28"/>
                </a:cxn>
                <a:cxn ang="0">
                  <a:pos x="9" y="28"/>
                </a:cxn>
                <a:cxn ang="0">
                  <a:pos x="7" y="28"/>
                </a:cxn>
                <a:cxn ang="0">
                  <a:pos x="5" y="27"/>
                </a:cxn>
                <a:cxn ang="0">
                  <a:pos x="5" y="22"/>
                </a:cxn>
                <a:cxn ang="0">
                  <a:pos x="5" y="15"/>
                </a:cxn>
              </a:cxnLst>
              <a:rect l="0" t="0" r="r" b="b"/>
              <a:pathLst>
                <a:path w="131" h="55">
                  <a:moveTo>
                    <a:pt x="5" y="15"/>
                  </a:moveTo>
                  <a:lnTo>
                    <a:pt x="2" y="22"/>
                  </a:lnTo>
                  <a:lnTo>
                    <a:pt x="2" y="27"/>
                  </a:lnTo>
                  <a:lnTo>
                    <a:pt x="0" y="32"/>
                  </a:lnTo>
                  <a:lnTo>
                    <a:pt x="2" y="35"/>
                  </a:lnTo>
                  <a:lnTo>
                    <a:pt x="5" y="43"/>
                  </a:lnTo>
                  <a:lnTo>
                    <a:pt x="9" y="55"/>
                  </a:lnTo>
                  <a:lnTo>
                    <a:pt x="14" y="50"/>
                  </a:lnTo>
                  <a:lnTo>
                    <a:pt x="19" y="45"/>
                  </a:lnTo>
                  <a:lnTo>
                    <a:pt x="22" y="37"/>
                  </a:lnTo>
                  <a:lnTo>
                    <a:pt x="25" y="33"/>
                  </a:lnTo>
                  <a:lnTo>
                    <a:pt x="29" y="37"/>
                  </a:lnTo>
                  <a:lnTo>
                    <a:pt x="36" y="42"/>
                  </a:lnTo>
                  <a:lnTo>
                    <a:pt x="37" y="32"/>
                  </a:lnTo>
                  <a:lnTo>
                    <a:pt x="41" y="25"/>
                  </a:lnTo>
                  <a:lnTo>
                    <a:pt x="46" y="22"/>
                  </a:lnTo>
                  <a:lnTo>
                    <a:pt x="56" y="22"/>
                  </a:lnTo>
                  <a:lnTo>
                    <a:pt x="57" y="17"/>
                  </a:lnTo>
                  <a:lnTo>
                    <a:pt x="61" y="12"/>
                  </a:lnTo>
                  <a:lnTo>
                    <a:pt x="66" y="10"/>
                  </a:lnTo>
                  <a:lnTo>
                    <a:pt x="71" y="10"/>
                  </a:lnTo>
                  <a:lnTo>
                    <a:pt x="72" y="17"/>
                  </a:lnTo>
                  <a:lnTo>
                    <a:pt x="72" y="22"/>
                  </a:lnTo>
                  <a:lnTo>
                    <a:pt x="79" y="15"/>
                  </a:lnTo>
                  <a:lnTo>
                    <a:pt x="84" y="8"/>
                  </a:lnTo>
                  <a:lnTo>
                    <a:pt x="84" y="13"/>
                  </a:lnTo>
                  <a:lnTo>
                    <a:pt x="84" y="20"/>
                  </a:lnTo>
                  <a:lnTo>
                    <a:pt x="84" y="27"/>
                  </a:lnTo>
                  <a:lnTo>
                    <a:pt x="86" y="28"/>
                  </a:lnTo>
                  <a:lnTo>
                    <a:pt x="89" y="18"/>
                  </a:lnTo>
                  <a:lnTo>
                    <a:pt x="92" y="8"/>
                  </a:lnTo>
                  <a:lnTo>
                    <a:pt x="97" y="28"/>
                  </a:lnTo>
                  <a:lnTo>
                    <a:pt x="101" y="48"/>
                  </a:lnTo>
                  <a:lnTo>
                    <a:pt x="106" y="48"/>
                  </a:lnTo>
                  <a:lnTo>
                    <a:pt x="109" y="48"/>
                  </a:lnTo>
                  <a:lnTo>
                    <a:pt x="111" y="47"/>
                  </a:lnTo>
                  <a:lnTo>
                    <a:pt x="111" y="43"/>
                  </a:lnTo>
                  <a:lnTo>
                    <a:pt x="111" y="37"/>
                  </a:lnTo>
                  <a:lnTo>
                    <a:pt x="109" y="30"/>
                  </a:lnTo>
                  <a:lnTo>
                    <a:pt x="119" y="32"/>
                  </a:lnTo>
                  <a:lnTo>
                    <a:pt x="131" y="32"/>
                  </a:lnTo>
                  <a:lnTo>
                    <a:pt x="121" y="28"/>
                  </a:lnTo>
                  <a:lnTo>
                    <a:pt x="114" y="25"/>
                  </a:lnTo>
                  <a:lnTo>
                    <a:pt x="109" y="18"/>
                  </a:lnTo>
                  <a:lnTo>
                    <a:pt x="101" y="12"/>
                  </a:lnTo>
                  <a:lnTo>
                    <a:pt x="101" y="7"/>
                  </a:lnTo>
                  <a:lnTo>
                    <a:pt x="97" y="3"/>
                  </a:lnTo>
                  <a:lnTo>
                    <a:pt x="92" y="2"/>
                  </a:lnTo>
                  <a:lnTo>
                    <a:pt x="86" y="0"/>
                  </a:lnTo>
                  <a:lnTo>
                    <a:pt x="72" y="0"/>
                  </a:lnTo>
                  <a:lnTo>
                    <a:pt x="62" y="0"/>
                  </a:lnTo>
                  <a:lnTo>
                    <a:pt x="39" y="13"/>
                  </a:lnTo>
                  <a:lnTo>
                    <a:pt x="15" y="27"/>
                  </a:lnTo>
                  <a:lnTo>
                    <a:pt x="12" y="28"/>
                  </a:lnTo>
                  <a:lnTo>
                    <a:pt x="9" y="28"/>
                  </a:lnTo>
                  <a:lnTo>
                    <a:pt x="7" y="28"/>
                  </a:lnTo>
                  <a:lnTo>
                    <a:pt x="5" y="27"/>
                  </a:lnTo>
                  <a:lnTo>
                    <a:pt x="5" y="22"/>
                  </a:lnTo>
                  <a:lnTo>
                    <a:pt x="5" y="15"/>
                  </a:lnTo>
                  <a:close/>
                </a:path>
              </a:pathLst>
            </a:custGeom>
            <a:solidFill>
              <a:srgbClr val="1F1A17"/>
            </a:solidFill>
            <a:ln w="9525">
              <a:noFill/>
              <a:round/>
              <a:headEnd/>
              <a:tailEnd/>
            </a:ln>
          </p:spPr>
          <p:txBody>
            <a:bodyPr/>
            <a:lstStyle/>
            <a:p>
              <a:endParaRPr lang="en-US"/>
            </a:p>
          </p:txBody>
        </p:sp>
        <p:sp>
          <p:nvSpPr>
            <p:cNvPr id="6029" name="Freeform 1933"/>
            <p:cNvSpPr>
              <a:spLocks/>
            </p:cNvSpPr>
            <p:nvPr/>
          </p:nvSpPr>
          <p:spPr bwMode="auto">
            <a:xfrm>
              <a:off x="1487" y="3470"/>
              <a:ext cx="23" cy="17"/>
            </a:xfrm>
            <a:custGeom>
              <a:avLst/>
              <a:gdLst/>
              <a:ahLst/>
              <a:cxnLst>
                <a:cxn ang="0">
                  <a:pos x="0" y="16"/>
                </a:cxn>
                <a:cxn ang="0">
                  <a:pos x="1" y="14"/>
                </a:cxn>
                <a:cxn ang="0">
                  <a:pos x="5" y="7"/>
                </a:cxn>
                <a:cxn ang="0">
                  <a:pos x="6" y="4"/>
                </a:cxn>
                <a:cxn ang="0">
                  <a:pos x="8" y="2"/>
                </a:cxn>
                <a:cxn ang="0">
                  <a:pos x="10" y="0"/>
                </a:cxn>
                <a:cxn ang="0">
                  <a:pos x="13" y="2"/>
                </a:cxn>
                <a:cxn ang="0">
                  <a:pos x="20" y="11"/>
                </a:cxn>
                <a:cxn ang="0">
                  <a:pos x="23" y="17"/>
                </a:cxn>
                <a:cxn ang="0">
                  <a:pos x="16" y="16"/>
                </a:cxn>
                <a:cxn ang="0">
                  <a:pos x="8" y="16"/>
                </a:cxn>
                <a:cxn ang="0">
                  <a:pos x="3" y="17"/>
                </a:cxn>
                <a:cxn ang="0">
                  <a:pos x="0" y="16"/>
                </a:cxn>
              </a:cxnLst>
              <a:rect l="0" t="0" r="r" b="b"/>
              <a:pathLst>
                <a:path w="23" h="17">
                  <a:moveTo>
                    <a:pt x="0" y="16"/>
                  </a:moveTo>
                  <a:lnTo>
                    <a:pt x="1" y="14"/>
                  </a:lnTo>
                  <a:lnTo>
                    <a:pt x="5" y="7"/>
                  </a:lnTo>
                  <a:lnTo>
                    <a:pt x="6" y="4"/>
                  </a:lnTo>
                  <a:lnTo>
                    <a:pt x="8" y="2"/>
                  </a:lnTo>
                  <a:lnTo>
                    <a:pt x="10" y="0"/>
                  </a:lnTo>
                  <a:lnTo>
                    <a:pt x="13" y="2"/>
                  </a:lnTo>
                  <a:lnTo>
                    <a:pt x="20" y="11"/>
                  </a:lnTo>
                  <a:lnTo>
                    <a:pt x="23" y="17"/>
                  </a:lnTo>
                  <a:lnTo>
                    <a:pt x="16" y="16"/>
                  </a:lnTo>
                  <a:lnTo>
                    <a:pt x="8" y="16"/>
                  </a:lnTo>
                  <a:lnTo>
                    <a:pt x="3" y="17"/>
                  </a:lnTo>
                  <a:lnTo>
                    <a:pt x="0" y="16"/>
                  </a:lnTo>
                  <a:close/>
                </a:path>
              </a:pathLst>
            </a:custGeom>
            <a:solidFill>
              <a:srgbClr val="1F1A17"/>
            </a:solidFill>
            <a:ln w="9525">
              <a:noFill/>
              <a:round/>
              <a:headEnd/>
              <a:tailEnd/>
            </a:ln>
          </p:spPr>
          <p:txBody>
            <a:bodyPr/>
            <a:lstStyle/>
            <a:p>
              <a:endParaRPr lang="en-US"/>
            </a:p>
          </p:txBody>
        </p:sp>
        <p:sp>
          <p:nvSpPr>
            <p:cNvPr id="6030" name="Freeform 1934"/>
            <p:cNvSpPr>
              <a:spLocks/>
            </p:cNvSpPr>
            <p:nvPr/>
          </p:nvSpPr>
          <p:spPr bwMode="auto">
            <a:xfrm>
              <a:off x="1418" y="3429"/>
              <a:ext cx="34" cy="31"/>
            </a:xfrm>
            <a:custGeom>
              <a:avLst/>
              <a:gdLst/>
              <a:ahLst/>
              <a:cxnLst>
                <a:cxn ang="0">
                  <a:pos x="10" y="0"/>
                </a:cxn>
                <a:cxn ang="0">
                  <a:pos x="9" y="0"/>
                </a:cxn>
                <a:cxn ang="0">
                  <a:pos x="5" y="3"/>
                </a:cxn>
                <a:cxn ang="0">
                  <a:pos x="2" y="6"/>
                </a:cxn>
                <a:cxn ang="0">
                  <a:pos x="0" y="11"/>
                </a:cxn>
                <a:cxn ang="0">
                  <a:pos x="7" y="25"/>
                </a:cxn>
                <a:cxn ang="0">
                  <a:pos x="14" y="31"/>
                </a:cxn>
                <a:cxn ang="0">
                  <a:pos x="14" y="18"/>
                </a:cxn>
                <a:cxn ang="0">
                  <a:pos x="24" y="31"/>
                </a:cxn>
                <a:cxn ang="0">
                  <a:pos x="27" y="28"/>
                </a:cxn>
                <a:cxn ang="0">
                  <a:pos x="27" y="23"/>
                </a:cxn>
                <a:cxn ang="0">
                  <a:pos x="27" y="11"/>
                </a:cxn>
                <a:cxn ang="0">
                  <a:pos x="32" y="5"/>
                </a:cxn>
                <a:cxn ang="0">
                  <a:pos x="34" y="3"/>
                </a:cxn>
                <a:cxn ang="0">
                  <a:pos x="12" y="8"/>
                </a:cxn>
                <a:cxn ang="0">
                  <a:pos x="10" y="0"/>
                </a:cxn>
              </a:cxnLst>
              <a:rect l="0" t="0" r="r" b="b"/>
              <a:pathLst>
                <a:path w="34" h="31">
                  <a:moveTo>
                    <a:pt x="10" y="0"/>
                  </a:moveTo>
                  <a:lnTo>
                    <a:pt x="9" y="0"/>
                  </a:lnTo>
                  <a:lnTo>
                    <a:pt x="5" y="3"/>
                  </a:lnTo>
                  <a:lnTo>
                    <a:pt x="2" y="6"/>
                  </a:lnTo>
                  <a:lnTo>
                    <a:pt x="0" y="11"/>
                  </a:lnTo>
                  <a:lnTo>
                    <a:pt x="7" y="25"/>
                  </a:lnTo>
                  <a:lnTo>
                    <a:pt x="14" y="31"/>
                  </a:lnTo>
                  <a:lnTo>
                    <a:pt x="14" y="18"/>
                  </a:lnTo>
                  <a:lnTo>
                    <a:pt x="24" y="31"/>
                  </a:lnTo>
                  <a:lnTo>
                    <a:pt x="27" y="28"/>
                  </a:lnTo>
                  <a:lnTo>
                    <a:pt x="27" y="23"/>
                  </a:lnTo>
                  <a:lnTo>
                    <a:pt x="27" y="11"/>
                  </a:lnTo>
                  <a:lnTo>
                    <a:pt x="32" y="5"/>
                  </a:lnTo>
                  <a:lnTo>
                    <a:pt x="34" y="3"/>
                  </a:lnTo>
                  <a:lnTo>
                    <a:pt x="12" y="8"/>
                  </a:lnTo>
                  <a:lnTo>
                    <a:pt x="10" y="0"/>
                  </a:lnTo>
                  <a:close/>
                </a:path>
              </a:pathLst>
            </a:custGeom>
            <a:solidFill>
              <a:srgbClr val="1F1A17"/>
            </a:solidFill>
            <a:ln w="9525">
              <a:noFill/>
              <a:round/>
              <a:headEnd/>
              <a:tailEnd/>
            </a:ln>
          </p:spPr>
          <p:txBody>
            <a:bodyPr/>
            <a:lstStyle/>
            <a:p>
              <a:endParaRPr lang="en-US"/>
            </a:p>
          </p:txBody>
        </p:sp>
        <p:sp>
          <p:nvSpPr>
            <p:cNvPr id="6031" name="Freeform 1935"/>
            <p:cNvSpPr>
              <a:spLocks/>
            </p:cNvSpPr>
            <p:nvPr/>
          </p:nvSpPr>
          <p:spPr bwMode="auto">
            <a:xfrm>
              <a:off x="1303" y="3380"/>
              <a:ext cx="67" cy="24"/>
            </a:xfrm>
            <a:custGeom>
              <a:avLst/>
              <a:gdLst/>
              <a:ahLst/>
              <a:cxnLst>
                <a:cxn ang="0">
                  <a:pos x="0" y="4"/>
                </a:cxn>
                <a:cxn ang="0">
                  <a:pos x="5" y="2"/>
                </a:cxn>
                <a:cxn ang="0">
                  <a:pos x="18" y="2"/>
                </a:cxn>
                <a:cxn ang="0">
                  <a:pos x="37" y="9"/>
                </a:cxn>
                <a:cxn ang="0">
                  <a:pos x="47" y="12"/>
                </a:cxn>
                <a:cxn ang="0">
                  <a:pos x="45" y="0"/>
                </a:cxn>
                <a:cxn ang="0">
                  <a:pos x="48" y="0"/>
                </a:cxn>
                <a:cxn ang="0">
                  <a:pos x="55" y="2"/>
                </a:cxn>
                <a:cxn ang="0">
                  <a:pos x="63" y="7"/>
                </a:cxn>
                <a:cxn ang="0">
                  <a:pos x="67" y="10"/>
                </a:cxn>
                <a:cxn ang="0">
                  <a:pos x="63" y="24"/>
                </a:cxn>
                <a:cxn ang="0">
                  <a:pos x="60" y="9"/>
                </a:cxn>
                <a:cxn ang="0">
                  <a:pos x="57" y="12"/>
                </a:cxn>
                <a:cxn ang="0">
                  <a:pos x="45" y="17"/>
                </a:cxn>
                <a:cxn ang="0">
                  <a:pos x="27" y="17"/>
                </a:cxn>
                <a:cxn ang="0">
                  <a:pos x="15" y="14"/>
                </a:cxn>
                <a:cxn ang="0">
                  <a:pos x="12" y="4"/>
                </a:cxn>
                <a:cxn ang="0">
                  <a:pos x="0" y="4"/>
                </a:cxn>
              </a:cxnLst>
              <a:rect l="0" t="0" r="r" b="b"/>
              <a:pathLst>
                <a:path w="67" h="24">
                  <a:moveTo>
                    <a:pt x="0" y="4"/>
                  </a:moveTo>
                  <a:lnTo>
                    <a:pt x="5" y="2"/>
                  </a:lnTo>
                  <a:lnTo>
                    <a:pt x="18" y="2"/>
                  </a:lnTo>
                  <a:lnTo>
                    <a:pt x="37" y="9"/>
                  </a:lnTo>
                  <a:lnTo>
                    <a:pt x="47" y="12"/>
                  </a:lnTo>
                  <a:lnTo>
                    <a:pt x="45" y="0"/>
                  </a:lnTo>
                  <a:lnTo>
                    <a:pt x="48" y="0"/>
                  </a:lnTo>
                  <a:lnTo>
                    <a:pt x="55" y="2"/>
                  </a:lnTo>
                  <a:lnTo>
                    <a:pt x="63" y="7"/>
                  </a:lnTo>
                  <a:lnTo>
                    <a:pt x="67" y="10"/>
                  </a:lnTo>
                  <a:lnTo>
                    <a:pt x="63" y="24"/>
                  </a:lnTo>
                  <a:lnTo>
                    <a:pt x="60" y="9"/>
                  </a:lnTo>
                  <a:lnTo>
                    <a:pt x="57" y="12"/>
                  </a:lnTo>
                  <a:lnTo>
                    <a:pt x="45" y="17"/>
                  </a:lnTo>
                  <a:lnTo>
                    <a:pt x="27" y="17"/>
                  </a:lnTo>
                  <a:lnTo>
                    <a:pt x="15" y="14"/>
                  </a:lnTo>
                  <a:lnTo>
                    <a:pt x="12" y="4"/>
                  </a:lnTo>
                  <a:lnTo>
                    <a:pt x="0" y="4"/>
                  </a:lnTo>
                  <a:close/>
                </a:path>
              </a:pathLst>
            </a:custGeom>
            <a:solidFill>
              <a:srgbClr val="1F1A17"/>
            </a:solidFill>
            <a:ln w="9525">
              <a:noFill/>
              <a:round/>
              <a:headEnd/>
              <a:tailEnd/>
            </a:ln>
          </p:spPr>
          <p:txBody>
            <a:bodyPr/>
            <a:lstStyle/>
            <a:p>
              <a:endParaRPr lang="en-US"/>
            </a:p>
          </p:txBody>
        </p:sp>
        <p:sp>
          <p:nvSpPr>
            <p:cNvPr id="6032" name="Freeform 1936"/>
            <p:cNvSpPr>
              <a:spLocks/>
            </p:cNvSpPr>
            <p:nvPr/>
          </p:nvSpPr>
          <p:spPr bwMode="auto">
            <a:xfrm>
              <a:off x="1305" y="3415"/>
              <a:ext cx="50" cy="35"/>
            </a:xfrm>
            <a:custGeom>
              <a:avLst/>
              <a:gdLst/>
              <a:ahLst/>
              <a:cxnLst>
                <a:cxn ang="0">
                  <a:pos x="0" y="0"/>
                </a:cxn>
                <a:cxn ang="0">
                  <a:pos x="11" y="4"/>
                </a:cxn>
                <a:cxn ang="0">
                  <a:pos x="26" y="12"/>
                </a:cxn>
                <a:cxn ang="0">
                  <a:pos x="33" y="17"/>
                </a:cxn>
                <a:cxn ang="0">
                  <a:pos x="41" y="20"/>
                </a:cxn>
                <a:cxn ang="0">
                  <a:pos x="48" y="29"/>
                </a:cxn>
                <a:cxn ang="0">
                  <a:pos x="50" y="34"/>
                </a:cxn>
                <a:cxn ang="0">
                  <a:pos x="48" y="35"/>
                </a:cxn>
                <a:cxn ang="0">
                  <a:pos x="45" y="35"/>
                </a:cxn>
                <a:cxn ang="0">
                  <a:pos x="43" y="35"/>
                </a:cxn>
                <a:cxn ang="0">
                  <a:pos x="40" y="34"/>
                </a:cxn>
                <a:cxn ang="0">
                  <a:pos x="35" y="29"/>
                </a:cxn>
                <a:cxn ang="0">
                  <a:pos x="31" y="24"/>
                </a:cxn>
                <a:cxn ang="0">
                  <a:pos x="30" y="27"/>
                </a:cxn>
                <a:cxn ang="0">
                  <a:pos x="30" y="30"/>
                </a:cxn>
                <a:cxn ang="0">
                  <a:pos x="26" y="30"/>
                </a:cxn>
                <a:cxn ang="0">
                  <a:pos x="23" y="32"/>
                </a:cxn>
                <a:cxn ang="0">
                  <a:pos x="21" y="27"/>
                </a:cxn>
                <a:cxn ang="0">
                  <a:pos x="20" y="22"/>
                </a:cxn>
                <a:cxn ang="0">
                  <a:pos x="16" y="20"/>
                </a:cxn>
                <a:cxn ang="0">
                  <a:pos x="13" y="17"/>
                </a:cxn>
                <a:cxn ang="0">
                  <a:pos x="13" y="14"/>
                </a:cxn>
                <a:cxn ang="0">
                  <a:pos x="13" y="10"/>
                </a:cxn>
                <a:cxn ang="0">
                  <a:pos x="6" y="5"/>
                </a:cxn>
                <a:cxn ang="0">
                  <a:pos x="0" y="0"/>
                </a:cxn>
              </a:cxnLst>
              <a:rect l="0" t="0" r="r" b="b"/>
              <a:pathLst>
                <a:path w="50" h="35">
                  <a:moveTo>
                    <a:pt x="0" y="0"/>
                  </a:moveTo>
                  <a:lnTo>
                    <a:pt x="11" y="4"/>
                  </a:lnTo>
                  <a:lnTo>
                    <a:pt x="26" y="12"/>
                  </a:lnTo>
                  <a:lnTo>
                    <a:pt x="33" y="17"/>
                  </a:lnTo>
                  <a:lnTo>
                    <a:pt x="41" y="20"/>
                  </a:lnTo>
                  <a:lnTo>
                    <a:pt x="48" y="29"/>
                  </a:lnTo>
                  <a:lnTo>
                    <a:pt x="50" y="34"/>
                  </a:lnTo>
                  <a:lnTo>
                    <a:pt x="48" y="35"/>
                  </a:lnTo>
                  <a:lnTo>
                    <a:pt x="45" y="35"/>
                  </a:lnTo>
                  <a:lnTo>
                    <a:pt x="43" y="35"/>
                  </a:lnTo>
                  <a:lnTo>
                    <a:pt x="40" y="34"/>
                  </a:lnTo>
                  <a:lnTo>
                    <a:pt x="35" y="29"/>
                  </a:lnTo>
                  <a:lnTo>
                    <a:pt x="31" y="24"/>
                  </a:lnTo>
                  <a:lnTo>
                    <a:pt x="30" y="27"/>
                  </a:lnTo>
                  <a:lnTo>
                    <a:pt x="30" y="30"/>
                  </a:lnTo>
                  <a:lnTo>
                    <a:pt x="26" y="30"/>
                  </a:lnTo>
                  <a:lnTo>
                    <a:pt x="23" y="32"/>
                  </a:lnTo>
                  <a:lnTo>
                    <a:pt x="21" y="27"/>
                  </a:lnTo>
                  <a:lnTo>
                    <a:pt x="20" y="22"/>
                  </a:lnTo>
                  <a:lnTo>
                    <a:pt x="16" y="20"/>
                  </a:lnTo>
                  <a:lnTo>
                    <a:pt x="13" y="17"/>
                  </a:lnTo>
                  <a:lnTo>
                    <a:pt x="13" y="14"/>
                  </a:lnTo>
                  <a:lnTo>
                    <a:pt x="13" y="10"/>
                  </a:lnTo>
                  <a:lnTo>
                    <a:pt x="6" y="5"/>
                  </a:lnTo>
                  <a:lnTo>
                    <a:pt x="0" y="0"/>
                  </a:lnTo>
                  <a:close/>
                </a:path>
              </a:pathLst>
            </a:custGeom>
            <a:solidFill>
              <a:srgbClr val="1F1A17"/>
            </a:solidFill>
            <a:ln w="9525">
              <a:noFill/>
              <a:round/>
              <a:headEnd/>
              <a:tailEnd/>
            </a:ln>
          </p:spPr>
          <p:txBody>
            <a:bodyPr/>
            <a:lstStyle/>
            <a:p>
              <a:endParaRPr lang="en-US"/>
            </a:p>
          </p:txBody>
        </p:sp>
        <p:sp>
          <p:nvSpPr>
            <p:cNvPr id="6033" name="Freeform 1937"/>
            <p:cNvSpPr>
              <a:spLocks/>
            </p:cNvSpPr>
            <p:nvPr/>
          </p:nvSpPr>
          <p:spPr bwMode="auto">
            <a:xfrm>
              <a:off x="1370" y="3419"/>
              <a:ext cx="42" cy="20"/>
            </a:xfrm>
            <a:custGeom>
              <a:avLst/>
              <a:gdLst/>
              <a:ahLst/>
              <a:cxnLst>
                <a:cxn ang="0">
                  <a:pos x="8" y="0"/>
                </a:cxn>
                <a:cxn ang="0">
                  <a:pos x="0" y="3"/>
                </a:cxn>
                <a:cxn ang="0">
                  <a:pos x="0" y="11"/>
                </a:cxn>
                <a:cxn ang="0">
                  <a:pos x="6" y="15"/>
                </a:cxn>
                <a:cxn ang="0">
                  <a:pos x="16" y="20"/>
                </a:cxn>
                <a:cxn ang="0">
                  <a:pos x="31" y="18"/>
                </a:cxn>
                <a:cxn ang="0">
                  <a:pos x="42" y="15"/>
                </a:cxn>
                <a:cxn ang="0">
                  <a:pos x="35" y="15"/>
                </a:cxn>
                <a:cxn ang="0">
                  <a:pos x="21" y="13"/>
                </a:cxn>
                <a:cxn ang="0">
                  <a:pos x="11" y="5"/>
                </a:cxn>
                <a:cxn ang="0">
                  <a:pos x="8" y="0"/>
                </a:cxn>
              </a:cxnLst>
              <a:rect l="0" t="0" r="r" b="b"/>
              <a:pathLst>
                <a:path w="42" h="20">
                  <a:moveTo>
                    <a:pt x="8" y="0"/>
                  </a:moveTo>
                  <a:lnTo>
                    <a:pt x="0" y="3"/>
                  </a:lnTo>
                  <a:lnTo>
                    <a:pt x="0" y="11"/>
                  </a:lnTo>
                  <a:lnTo>
                    <a:pt x="6" y="15"/>
                  </a:lnTo>
                  <a:lnTo>
                    <a:pt x="16" y="20"/>
                  </a:lnTo>
                  <a:lnTo>
                    <a:pt x="31" y="18"/>
                  </a:lnTo>
                  <a:lnTo>
                    <a:pt x="42" y="15"/>
                  </a:lnTo>
                  <a:lnTo>
                    <a:pt x="35" y="15"/>
                  </a:lnTo>
                  <a:lnTo>
                    <a:pt x="21" y="13"/>
                  </a:lnTo>
                  <a:lnTo>
                    <a:pt x="11" y="5"/>
                  </a:lnTo>
                  <a:lnTo>
                    <a:pt x="8" y="0"/>
                  </a:lnTo>
                  <a:close/>
                </a:path>
              </a:pathLst>
            </a:custGeom>
            <a:solidFill>
              <a:srgbClr val="1F1A17"/>
            </a:solidFill>
            <a:ln w="9525">
              <a:noFill/>
              <a:round/>
              <a:headEnd/>
              <a:tailEnd/>
            </a:ln>
          </p:spPr>
          <p:txBody>
            <a:bodyPr/>
            <a:lstStyle/>
            <a:p>
              <a:endParaRPr lang="en-US"/>
            </a:p>
          </p:txBody>
        </p:sp>
        <p:sp>
          <p:nvSpPr>
            <p:cNvPr id="6034" name="Freeform 1938"/>
            <p:cNvSpPr>
              <a:spLocks/>
            </p:cNvSpPr>
            <p:nvPr/>
          </p:nvSpPr>
          <p:spPr bwMode="auto">
            <a:xfrm>
              <a:off x="1470" y="3348"/>
              <a:ext cx="35" cy="20"/>
            </a:xfrm>
            <a:custGeom>
              <a:avLst/>
              <a:gdLst/>
              <a:ahLst/>
              <a:cxnLst>
                <a:cxn ang="0">
                  <a:pos x="0" y="9"/>
                </a:cxn>
                <a:cxn ang="0">
                  <a:pos x="2" y="7"/>
                </a:cxn>
                <a:cxn ang="0">
                  <a:pos x="7" y="4"/>
                </a:cxn>
                <a:cxn ang="0">
                  <a:pos x="13" y="0"/>
                </a:cxn>
                <a:cxn ang="0">
                  <a:pos x="20" y="0"/>
                </a:cxn>
                <a:cxn ang="0">
                  <a:pos x="27" y="2"/>
                </a:cxn>
                <a:cxn ang="0">
                  <a:pos x="30" y="7"/>
                </a:cxn>
                <a:cxn ang="0">
                  <a:pos x="33" y="10"/>
                </a:cxn>
                <a:cxn ang="0">
                  <a:pos x="33" y="12"/>
                </a:cxn>
                <a:cxn ang="0">
                  <a:pos x="35" y="20"/>
                </a:cxn>
                <a:cxn ang="0">
                  <a:pos x="32" y="20"/>
                </a:cxn>
                <a:cxn ang="0">
                  <a:pos x="27" y="7"/>
                </a:cxn>
                <a:cxn ang="0">
                  <a:pos x="18" y="15"/>
                </a:cxn>
                <a:cxn ang="0">
                  <a:pos x="15" y="5"/>
                </a:cxn>
                <a:cxn ang="0">
                  <a:pos x="0" y="9"/>
                </a:cxn>
              </a:cxnLst>
              <a:rect l="0" t="0" r="r" b="b"/>
              <a:pathLst>
                <a:path w="35" h="20">
                  <a:moveTo>
                    <a:pt x="0" y="9"/>
                  </a:moveTo>
                  <a:lnTo>
                    <a:pt x="2" y="7"/>
                  </a:lnTo>
                  <a:lnTo>
                    <a:pt x="7" y="4"/>
                  </a:lnTo>
                  <a:lnTo>
                    <a:pt x="13" y="0"/>
                  </a:lnTo>
                  <a:lnTo>
                    <a:pt x="20" y="0"/>
                  </a:lnTo>
                  <a:lnTo>
                    <a:pt x="27" y="2"/>
                  </a:lnTo>
                  <a:lnTo>
                    <a:pt x="30" y="7"/>
                  </a:lnTo>
                  <a:lnTo>
                    <a:pt x="33" y="10"/>
                  </a:lnTo>
                  <a:lnTo>
                    <a:pt x="33" y="12"/>
                  </a:lnTo>
                  <a:lnTo>
                    <a:pt x="35" y="20"/>
                  </a:lnTo>
                  <a:lnTo>
                    <a:pt x="32" y="20"/>
                  </a:lnTo>
                  <a:lnTo>
                    <a:pt x="27" y="7"/>
                  </a:lnTo>
                  <a:lnTo>
                    <a:pt x="18" y="15"/>
                  </a:lnTo>
                  <a:lnTo>
                    <a:pt x="15" y="5"/>
                  </a:lnTo>
                  <a:lnTo>
                    <a:pt x="0" y="9"/>
                  </a:lnTo>
                  <a:close/>
                </a:path>
              </a:pathLst>
            </a:custGeom>
            <a:solidFill>
              <a:srgbClr val="1F1A17"/>
            </a:solidFill>
            <a:ln w="9525">
              <a:noFill/>
              <a:round/>
              <a:headEnd/>
              <a:tailEnd/>
            </a:ln>
          </p:spPr>
          <p:txBody>
            <a:bodyPr/>
            <a:lstStyle/>
            <a:p>
              <a:endParaRPr lang="en-US"/>
            </a:p>
          </p:txBody>
        </p:sp>
        <p:sp>
          <p:nvSpPr>
            <p:cNvPr id="6035" name="Freeform 1939"/>
            <p:cNvSpPr>
              <a:spLocks/>
            </p:cNvSpPr>
            <p:nvPr/>
          </p:nvSpPr>
          <p:spPr bwMode="auto">
            <a:xfrm>
              <a:off x="1395" y="3399"/>
              <a:ext cx="42" cy="23"/>
            </a:xfrm>
            <a:custGeom>
              <a:avLst/>
              <a:gdLst/>
              <a:ahLst/>
              <a:cxnLst>
                <a:cxn ang="0">
                  <a:pos x="0" y="23"/>
                </a:cxn>
                <a:cxn ang="0">
                  <a:pos x="1" y="20"/>
                </a:cxn>
                <a:cxn ang="0">
                  <a:pos x="5" y="16"/>
                </a:cxn>
                <a:cxn ang="0">
                  <a:pos x="10" y="13"/>
                </a:cxn>
                <a:cxn ang="0">
                  <a:pos x="13" y="13"/>
                </a:cxn>
                <a:cxn ang="0">
                  <a:pos x="8" y="11"/>
                </a:cxn>
                <a:cxn ang="0">
                  <a:pos x="1" y="11"/>
                </a:cxn>
                <a:cxn ang="0">
                  <a:pos x="8" y="10"/>
                </a:cxn>
                <a:cxn ang="0">
                  <a:pos x="13" y="10"/>
                </a:cxn>
                <a:cxn ang="0">
                  <a:pos x="18" y="10"/>
                </a:cxn>
                <a:cxn ang="0">
                  <a:pos x="25" y="11"/>
                </a:cxn>
                <a:cxn ang="0">
                  <a:pos x="23" y="6"/>
                </a:cxn>
                <a:cxn ang="0">
                  <a:pos x="23" y="3"/>
                </a:cxn>
                <a:cxn ang="0">
                  <a:pos x="25" y="1"/>
                </a:cxn>
                <a:cxn ang="0">
                  <a:pos x="28" y="0"/>
                </a:cxn>
                <a:cxn ang="0">
                  <a:pos x="35" y="0"/>
                </a:cxn>
                <a:cxn ang="0">
                  <a:pos x="42" y="0"/>
                </a:cxn>
                <a:cxn ang="0">
                  <a:pos x="37" y="6"/>
                </a:cxn>
                <a:cxn ang="0">
                  <a:pos x="32" y="13"/>
                </a:cxn>
                <a:cxn ang="0">
                  <a:pos x="23" y="13"/>
                </a:cxn>
                <a:cxn ang="0">
                  <a:pos x="15" y="16"/>
                </a:cxn>
                <a:cxn ang="0">
                  <a:pos x="6" y="18"/>
                </a:cxn>
                <a:cxn ang="0">
                  <a:pos x="0" y="23"/>
                </a:cxn>
              </a:cxnLst>
              <a:rect l="0" t="0" r="r" b="b"/>
              <a:pathLst>
                <a:path w="42" h="23">
                  <a:moveTo>
                    <a:pt x="0" y="23"/>
                  </a:moveTo>
                  <a:lnTo>
                    <a:pt x="1" y="20"/>
                  </a:lnTo>
                  <a:lnTo>
                    <a:pt x="5" y="16"/>
                  </a:lnTo>
                  <a:lnTo>
                    <a:pt x="10" y="13"/>
                  </a:lnTo>
                  <a:lnTo>
                    <a:pt x="13" y="13"/>
                  </a:lnTo>
                  <a:lnTo>
                    <a:pt x="8" y="11"/>
                  </a:lnTo>
                  <a:lnTo>
                    <a:pt x="1" y="11"/>
                  </a:lnTo>
                  <a:lnTo>
                    <a:pt x="8" y="10"/>
                  </a:lnTo>
                  <a:lnTo>
                    <a:pt x="13" y="10"/>
                  </a:lnTo>
                  <a:lnTo>
                    <a:pt x="18" y="10"/>
                  </a:lnTo>
                  <a:lnTo>
                    <a:pt x="25" y="11"/>
                  </a:lnTo>
                  <a:lnTo>
                    <a:pt x="23" y="6"/>
                  </a:lnTo>
                  <a:lnTo>
                    <a:pt x="23" y="3"/>
                  </a:lnTo>
                  <a:lnTo>
                    <a:pt x="25" y="1"/>
                  </a:lnTo>
                  <a:lnTo>
                    <a:pt x="28" y="0"/>
                  </a:lnTo>
                  <a:lnTo>
                    <a:pt x="35" y="0"/>
                  </a:lnTo>
                  <a:lnTo>
                    <a:pt x="42" y="0"/>
                  </a:lnTo>
                  <a:lnTo>
                    <a:pt x="37" y="6"/>
                  </a:lnTo>
                  <a:lnTo>
                    <a:pt x="32" y="13"/>
                  </a:lnTo>
                  <a:lnTo>
                    <a:pt x="23" y="13"/>
                  </a:lnTo>
                  <a:lnTo>
                    <a:pt x="15" y="16"/>
                  </a:lnTo>
                  <a:lnTo>
                    <a:pt x="6" y="18"/>
                  </a:lnTo>
                  <a:lnTo>
                    <a:pt x="0" y="23"/>
                  </a:lnTo>
                  <a:close/>
                </a:path>
              </a:pathLst>
            </a:custGeom>
            <a:solidFill>
              <a:srgbClr val="1F1A17"/>
            </a:solidFill>
            <a:ln w="9525">
              <a:noFill/>
              <a:round/>
              <a:headEnd/>
              <a:tailEnd/>
            </a:ln>
          </p:spPr>
          <p:txBody>
            <a:bodyPr/>
            <a:lstStyle/>
            <a:p>
              <a:endParaRPr lang="en-US"/>
            </a:p>
          </p:txBody>
        </p:sp>
        <p:sp>
          <p:nvSpPr>
            <p:cNvPr id="6036" name="Freeform 1940"/>
            <p:cNvSpPr>
              <a:spLocks/>
            </p:cNvSpPr>
            <p:nvPr/>
          </p:nvSpPr>
          <p:spPr bwMode="auto">
            <a:xfrm>
              <a:off x="1470" y="3382"/>
              <a:ext cx="18" cy="12"/>
            </a:xfrm>
            <a:custGeom>
              <a:avLst/>
              <a:gdLst/>
              <a:ahLst/>
              <a:cxnLst>
                <a:cxn ang="0">
                  <a:pos x="2" y="12"/>
                </a:cxn>
                <a:cxn ang="0">
                  <a:pos x="0" y="7"/>
                </a:cxn>
                <a:cxn ang="0">
                  <a:pos x="2" y="2"/>
                </a:cxn>
                <a:cxn ang="0">
                  <a:pos x="3" y="0"/>
                </a:cxn>
                <a:cxn ang="0">
                  <a:pos x="7" y="0"/>
                </a:cxn>
                <a:cxn ang="0">
                  <a:pos x="10" y="0"/>
                </a:cxn>
                <a:cxn ang="0">
                  <a:pos x="13" y="2"/>
                </a:cxn>
                <a:cxn ang="0">
                  <a:pos x="17" y="8"/>
                </a:cxn>
                <a:cxn ang="0">
                  <a:pos x="18" y="10"/>
                </a:cxn>
                <a:cxn ang="0">
                  <a:pos x="2" y="12"/>
                </a:cxn>
              </a:cxnLst>
              <a:rect l="0" t="0" r="r" b="b"/>
              <a:pathLst>
                <a:path w="18" h="12">
                  <a:moveTo>
                    <a:pt x="2" y="12"/>
                  </a:moveTo>
                  <a:lnTo>
                    <a:pt x="0" y="7"/>
                  </a:lnTo>
                  <a:lnTo>
                    <a:pt x="2" y="2"/>
                  </a:lnTo>
                  <a:lnTo>
                    <a:pt x="3" y="0"/>
                  </a:lnTo>
                  <a:lnTo>
                    <a:pt x="7" y="0"/>
                  </a:lnTo>
                  <a:lnTo>
                    <a:pt x="10" y="0"/>
                  </a:lnTo>
                  <a:lnTo>
                    <a:pt x="13" y="2"/>
                  </a:lnTo>
                  <a:lnTo>
                    <a:pt x="17" y="8"/>
                  </a:lnTo>
                  <a:lnTo>
                    <a:pt x="18" y="10"/>
                  </a:lnTo>
                  <a:lnTo>
                    <a:pt x="2" y="12"/>
                  </a:lnTo>
                  <a:close/>
                </a:path>
              </a:pathLst>
            </a:custGeom>
            <a:solidFill>
              <a:srgbClr val="1F1A17"/>
            </a:solidFill>
            <a:ln w="9525">
              <a:noFill/>
              <a:round/>
              <a:headEnd/>
              <a:tailEnd/>
            </a:ln>
          </p:spPr>
          <p:txBody>
            <a:bodyPr/>
            <a:lstStyle/>
            <a:p>
              <a:endParaRPr lang="en-US"/>
            </a:p>
          </p:txBody>
        </p:sp>
        <p:sp>
          <p:nvSpPr>
            <p:cNvPr id="6037" name="Freeform 1941"/>
            <p:cNvSpPr>
              <a:spLocks/>
            </p:cNvSpPr>
            <p:nvPr/>
          </p:nvSpPr>
          <p:spPr bwMode="auto">
            <a:xfrm>
              <a:off x="1281" y="3457"/>
              <a:ext cx="24" cy="17"/>
            </a:xfrm>
            <a:custGeom>
              <a:avLst/>
              <a:gdLst/>
              <a:ahLst/>
              <a:cxnLst>
                <a:cxn ang="0">
                  <a:pos x="0" y="10"/>
                </a:cxn>
                <a:cxn ang="0">
                  <a:pos x="22" y="0"/>
                </a:cxn>
                <a:cxn ang="0">
                  <a:pos x="24" y="7"/>
                </a:cxn>
                <a:cxn ang="0">
                  <a:pos x="22" y="15"/>
                </a:cxn>
                <a:cxn ang="0">
                  <a:pos x="17" y="17"/>
                </a:cxn>
                <a:cxn ang="0">
                  <a:pos x="12" y="17"/>
                </a:cxn>
                <a:cxn ang="0">
                  <a:pos x="5" y="12"/>
                </a:cxn>
                <a:cxn ang="0">
                  <a:pos x="0" y="10"/>
                </a:cxn>
              </a:cxnLst>
              <a:rect l="0" t="0" r="r" b="b"/>
              <a:pathLst>
                <a:path w="24" h="17">
                  <a:moveTo>
                    <a:pt x="0" y="10"/>
                  </a:moveTo>
                  <a:lnTo>
                    <a:pt x="22" y="0"/>
                  </a:lnTo>
                  <a:lnTo>
                    <a:pt x="24" y="7"/>
                  </a:lnTo>
                  <a:lnTo>
                    <a:pt x="22" y="15"/>
                  </a:lnTo>
                  <a:lnTo>
                    <a:pt x="17" y="17"/>
                  </a:lnTo>
                  <a:lnTo>
                    <a:pt x="12" y="17"/>
                  </a:lnTo>
                  <a:lnTo>
                    <a:pt x="5" y="12"/>
                  </a:lnTo>
                  <a:lnTo>
                    <a:pt x="0" y="10"/>
                  </a:lnTo>
                  <a:close/>
                </a:path>
              </a:pathLst>
            </a:custGeom>
            <a:solidFill>
              <a:srgbClr val="1F1A17"/>
            </a:solidFill>
            <a:ln w="9525">
              <a:noFill/>
              <a:round/>
              <a:headEnd/>
              <a:tailEnd/>
            </a:ln>
          </p:spPr>
          <p:txBody>
            <a:bodyPr/>
            <a:lstStyle/>
            <a:p>
              <a:endParaRPr lang="en-US"/>
            </a:p>
          </p:txBody>
        </p:sp>
        <p:sp>
          <p:nvSpPr>
            <p:cNvPr id="6038" name="Freeform 1942"/>
            <p:cNvSpPr>
              <a:spLocks/>
            </p:cNvSpPr>
            <p:nvPr/>
          </p:nvSpPr>
          <p:spPr bwMode="auto">
            <a:xfrm>
              <a:off x="1530" y="3372"/>
              <a:ext cx="22" cy="18"/>
            </a:xfrm>
            <a:custGeom>
              <a:avLst/>
              <a:gdLst/>
              <a:ahLst/>
              <a:cxnLst>
                <a:cxn ang="0">
                  <a:pos x="22" y="0"/>
                </a:cxn>
                <a:cxn ang="0">
                  <a:pos x="19" y="1"/>
                </a:cxn>
                <a:cxn ang="0">
                  <a:pos x="10" y="7"/>
                </a:cxn>
                <a:cxn ang="0">
                  <a:pos x="2" y="13"/>
                </a:cxn>
                <a:cxn ang="0">
                  <a:pos x="0" y="17"/>
                </a:cxn>
                <a:cxn ang="0">
                  <a:pos x="5" y="18"/>
                </a:cxn>
                <a:cxn ang="0">
                  <a:pos x="10" y="13"/>
                </a:cxn>
                <a:cxn ang="0">
                  <a:pos x="19" y="7"/>
                </a:cxn>
                <a:cxn ang="0">
                  <a:pos x="22" y="1"/>
                </a:cxn>
                <a:cxn ang="0">
                  <a:pos x="22" y="0"/>
                </a:cxn>
              </a:cxnLst>
              <a:rect l="0" t="0" r="r" b="b"/>
              <a:pathLst>
                <a:path w="22" h="18">
                  <a:moveTo>
                    <a:pt x="22" y="0"/>
                  </a:moveTo>
                  <a:lnTo>
                    <a:pt x="19" y="1"/>
                  </a:lnTo>
                  <a:lnTo>
                    <a:pt x="10" y="7"/>
                  </a:lnTo>
                  <a:lnTo>
                    <a:pt x="2" y="13"/>
                  </a:lnTo>
                  <a:lnTo>
                    <a:pt x="0" y="17"/>
                  </a:lnTo>
                  <a:lnTo>
                    <a:pt x="5" y="18"/>
                  </a:lnTo>
                  <a:lnTo>
                    <a:pt x="10" y="13"/>
                  </a:lnTo>
                  <a:lnTo>
                    <a:pt x="19" y="7"/>
                  </a:lnTo>
                  <a:lnTo>
                    <a:pt x="22" y="1"/>
                  </a:lnTo>
                  <a:lnTo>
                    <a:pt x="22" y="0"/>
                  </a:lnTo>
                  <a:close/>
                </a:path>
              </a:pathLst>
            </a:custGeom>
            <a:solidFill>
              <a:srgbClr val="1F1A17"/>
            </a:solidFill>
            <a:ln w="9525">
              <a:noFill/>
              <a:round/>
              <a:headEnd/>
              <a:tailEnd/>
            </a:ln>
          </p:spPr>
          <p:txBody>
            <a:bodyPr/>
            <a:lstStyle/>
            <a:p>
              <a:endParaRPr lang="en-US"/>
            </a:p>
          </p:txBody>
        </p:sp>
        <p:sp>
          <p:nvSpPr>
            <p:cNvPr id="6039" name="Freeform 1943"/>
            <p:cNvSpPr>
              <a:spLocks/>
            </p:cNvSpPr>
            <p:nvPr/>
          </p:nvSpPr>
          <p:spPr bwMode="auto">
            <a:xfrm>
              <a:off x="1580" y="3368"/>
              <a:ext cx="27" cy="19"/>
            </a:xfrm>
            <a:custGeom>
              <a:avLst/>
              <a:gdLst/>
              <a:ahLst/>
              <a:cxnLst>
                <a:cxn ang="0">
                  <a:pos x="19" y="0"/>
                </a:cxn>
                <a:cxn ang="0">
                  <a:pos x="22" y="4"/>
                </a:cxn>
                <a:cxn ang="0">
                  <a:pos x="25" y="7"/>
                </a:cxn>
                <a:cxn ang="0">
                  <a:pos x="27" y="12"/>
                </a:cxn>
                <a:cxn ang="0">
                  <a:pos x="27" y="17"/>
                </a:cxn>
                <a:cxn ang="0">
                  <a:pos x="19" y="7"/>
                </a:cxn>
                <a:cxn ang="0">
                  <a:pos x="19" y="16"/>
                </a:cxn>
                <a:cxn ang="0">
                  <a:pos x="14" y="12"/>
                </a:cxn>
                <a:cxn ang="0">
                  <a:pos x="9" y="11"/>
                </a:cxn>
                <a:cxn ang="0">
                  <a:pos x="9" y="16"/>
                </a:cxn>
                <a:cxn ang="0">
                  <a:pos x="9" y="19"/>
                </a:cxn>
                <a:cxn ang="0">
                  <a:pos x="0" y="12"/>
                </a:cxn>
                <a:cxn ang="0">
                  <a:pos x="2" y="14"/>
                </a:cxn>
                <a:cxn ang="0">
                  <a:pos x="4" y="9"/>
                </a:cxn>
                <a:cxn ang="0">
                  <a:pos x="4" y="4"/>
                </a:cxn>
                <a:cxn ang="0">
                  <a:pos x="2" y="2"/>
                </a:cxn>
                <a:cxn ang="0">
                  <a:pos x="5" y="2"/>
                </a:cxn>
                <a:cxn ang="0">
                  <a:pos x="10" y="4"/>
                </a:cxn>
                <a:cxn ang="0">
                  <a:pos x="14" y="5"/>
                </a:cxn>
                <a:cxn ang="0">
                  <a:pos x="15" y="7"/>
                </a:cxn>
                <a:cxn ang="0">
                  <a:pos x="19" y="0"/>
                </a:cxn>
              </a:cxnLst>
              <a:rect l="0" t="0" r="r" b="b"/>
              <a:pathLst>
                <a:path w="27" h="19">
                  <a:moveTo>
                    <a:pt x="19" y="0"/>
                  </a:moveTo>
                  <a:lnTo>
                    <a:pt x="22" y="4"/>
                  </a:lnTo>
                  <a:lnTo>
                    <a:pt x="25" y="7"/>
                  </a:lnTo>
                  <a:lnTo>
                    <a:pt x="27" y="12"/>
                  </a:lnTo>
                  <a:lnTo>
                    <a:pt x="27" y="17"/>
                  </a:lnTo>
                  <a:lnTo>
                    <a:pt x="19" y="7"/>
                  </a:lnTo>
                  <a:lnTo>
                    <a:pt x="19" y="16"/>
                  </a:lnTo>
                  <a:lnTo>
                    <a:pt x="14" y="12"/>
                  </a:lnTo>
                  <a:lnTo>
                    <a:pt x="9" y="11"/>
                  </a:lnTo>
                  <a:lnTo>
                    <a:pt x="9" y="16"/>
                  </a:lnTo>
                  <a:lnTo>
                    <a:pt x="9" y="19"/>
                  </a:lnTo>
                  <a:lnTo>
                    <a:pt x="0" y="12"/>
                  </a:lnTo>
                  <a:lnTo>
                    <a:pt x="2" y="14"/>
                  </a:lnTo>
                  <a:lnTo>
                    <a:pt x="4" y="9"/>
                  </a:lnTo>
                  <a:lnTo>
                    <a:pt x="4" y="4"/>
                  </a:lnTo>
                  <a:lnTo>
                    <a:pt x="2" y="2"/>
                  </a:lnTo>
                  <a:lnTo>
                    <a:pt x="5" y="2"/>
                  </a:lnTo>
                  <a:lnTo>
                    <a:pt x="10" y="4"/>
                  </a:lnTo>
                  <a:lnTo>
                    <a:pt x="14" y="5"/>
                  </a:lnTo>
                  <a:lnTo>
                    <a:pt x="15" y="7"/>
                  </a:lnTo>
                  <a:lnTo>
                    <a:pt x="19" y="0"/>
                  </a:lnTo>
                  <a:close/>
                </a:path>
              </a:pathLst>
            </a:custGeom>
            <a:solidFill>
              <a:srgbClr val="1F1A17"/>
            </a:solidFill>
            <a:ln w="9525">
              <a:noFill/>
              <a:round/>
              <a:headEnd/>
              <a:tailEnd/>
            </a:ln>
          </p:spPr>
          <p:txBody>
            <a:bodyPr/>
            <a:lstStyle/>
            <a:p>
              <a:endParaRPr lang="en-US"/>
            </a:p>
          </p:txBody>
        </p:sp>
        <p:sp>
          <p:nvSpPr>
            <p:cNvPr id="6040" name="Freeform 1944"/>
            <p:cNvSpPr>
              <a:spLocks/>
            </p:cNvSpPr>
            <p:nvPr/>
          </p:nvSpPr>
          <p:spPr bwMode="auto">
            <a:xfrm>
              <a:off x="1480" y="3402"/>
              <a:ext cx="18" cy="13"/>
            </a:xfrm>
            <a:custGeom>
              <a:avLst/>
              <a:gdLst/>
              <a:ahLst/>
              <a:cxnLst>
                <a:cxn ang="0">
                  <a:pos x="0" y="13"/>
                </a:cxn>
                <a:cxn ang="0">
                  <a:pos x="0" y="12"/>
                </a:cxn>
                <a:cxn ang="0">
                  <a:pos x="3" y="5"/>
                </a:cxn>
                <a:cxn ang="0">
                  <a:pos x="5" y="3"/>
                </a:cxn>
                <a:cxn ang="0">
                  <a:pos x="7" y="2"/>
                </a:cxn>
                <a:cxn ang="0">
                  <a:pos x="8" y="0"/>
                </a:cxn>
                <a:cxn ang="0">
                  <a:pos x="10" y="0"/>
                </a:cxn>
                <a:cxn ang="0">
                  <a:pos x="17" y="8"/>
                </a:cxn>
                <a:cxn ang="0">
                  <a:pos x="18" y="13"/>
                </a:cxn>
                <a:cxn ang="0">
                  <a:pos x="13" y="12"/>
                </a:cxn>
                <a:cxn ang="0">
                  <a:pos x="7" y="13"/>
                </a:cxn>
                <a:cxn ang="0">
                  <a:pos x="2" y="13"/>
                </a:cxn>
                <a:cxn ang="0">
                  <a:pos x="0" y="13"/>
                </a:cxn>
              </a:cxnLst>
              <a:rect l="0" t="0" r="r" b="b"/>
              <a:pathLst>
                <a:path w="18" h="13">
                  <a:moveTo>
                    <a:pt x="0" y="13"/>
                  </a:moveTo>
                  <a:lnTo>
                    <a:pt x="0" y="12"/>
                  </a:lnTo>
                  <a:lnTo>
                    <a:pt x="3" y="5"/>
                  </a:lnTo>
                  <a:lnTo>
                    <a:pt x="5" y="3"/>
                  </a:lnTo>
                  <a:lnTo>
                    <a:pt x="7" y="2"/>
                  </a:lnTo>
                  <a:lnTo>
                    <a:pt x="8" y="0"/>
                  </a:lnTo>
                  <a:lnTo>
                    <a:pt x="10" y="0"/>
                  </a:lnTo>
                  <a:lnTo>
                    <a:pt x="17" y="8"/>
                  </a:lnTo>
                  <a:lnTo>
                    <a:pt x="18" y="13"/>
                  </a:lnTo>
                  <a:lnTo>
                    <a:pt x="13" y="12"/>
                  </a:lnTo>
                  <a:lnTo>
                    <a:pt x="7" y="13"/>
                  </a:lnTo>
                  <a:lnTo>
                    <a:pt x="2" y="13"/>
                  </a:lnTo>
                  <a:lnTo>
                    <a:pt x="0" y="13"/>
                  </a:lnTo>
                  <a:close/>
                </a:path>
              </a:pathLst>
            </a:custGeom>
            <a:solidFill>
              <a:srgbClr val="1F1A17"/>
            </a:solidFill>
            <a:ln w="9525">
              <a:noFill/>
              <a:round/>
              <a:headEnd/>
              <a:tailEnd/>
            </a:ln>
          </p:spPr>
          <p:txBody>
            <a:bodyPr/>
            <a:lstStyle/>
            <a:p>
              <a:endParaRPr lang="en-US"/>
            </a:p>
          </p:txBody>
        </p:sp>
        <p:sp>
          <p:nvSpPr>
            <p:cNvPr id="6041" name="Freeform 1945"/>
            <p:cNvSpPr>
              <a:spLocks/>
            </p:cNvSpPr>
            <p:nvPr/>
          </p:nvSpPr>
          <p:spPr bwMode="auto">
            <a:xfrm>
              <a:off x="1420" y="3365"/>
              <a:ext cx="28" cy="29"/>
            </a:xfrm>
            <a:custGeom>
              <a:avLst/>
              <a:gdLst/>
              <a:ahLst/>
              <a:cxnLst>
                <a:cxn ang="0">
                  <a:pos x="8" y="0"/>
                </a:cxn>
                <a:cxn ang="0">
                  <a:pos x="5" y="3"/>
                </a:cxn>
                <a:cxn ang="0">
                  <a:pos x="0" y="10"/>
                </a:cxn>
                <a:cxn ang="0">
                  <a:pos x="7" y="22"/>
                </a:cxn>
                <a:cxn ang="0">
                  <a:pos x="12" y="27"/>
                </a:cxn>
                <a:cxn ang="0">
                  <a:pos x="12" y="17"/>
                </a:cxn>
                <a:cxn ang="0">
                  <a:pos x="20" y="29"/>
                </a:cxn>
                <a:cxn ang="0">
                  <a:pos x="23" y="25"/>
                </a:cxn>
                <a:cxn ang="0">
                  <a:pos x="23" y="20"/>
                </a:cxn>
                <a:cxn ang="0">
                  <a:pos x="23" y="10"/>
                </a:cxn>
                <a:cxn ang="0">
                  <a:pos x="27" y="5"/>
                </a:cxn>
                <a:cxn ang="0">
                  <a:pos x="28" y="3"/>
                </a:cxn>
                <a:cxn ang="0">
                  <a:pos x="10" y="8"/>
                </a:cxn>
                <a:cxn ang="0">
                  <a:pos x="8" y="0"/>
                </a:cxn>
              </a:cxnLst>
              <a:rect l="0" t="0" r="r" b="b"/>
              <a:pathLst>
                <a:path w="28" h="29">
                  <a:moveTo>
                    <a:pt x="8" y="0"/>
                  </a:moveTo>
                  <a:lnTo>
                    <a:pt x="5" y="3"/>
                  </a:lnTo>
                  <a:lnTo>
                    <a:pt x="0" y="10"/>
                  </a:lnTo>
                  <a:lnTo>
                    <a:pt x="7" y="22"/>
                  </a:lnTo>
                  <a:lnTo>
                    <a:pt x="12" y="27"/>
                  </a:lnTo>
                  <a:lnTo>
                    <a:pt x="12" y="17"/>
                  </a:lnTo>
                  <a:lnTo>
                    <a:pt x="20" y="29"/>
                  </a:lnTo>
                  <a:lnTo>
                    <a:pt x="23" y="25"/>
                  </a:lnTo>
                  <a:lnTo>
                    <a:pt x="23" y="20"/>
                  </a:lnTo>
                  <a:lnTo>
                    <a:pt x="23" y="10"/>
                  </a:lnTo>
                  <a:lnTo>
                    <a:pt x="27" y="5"/>
                  </a:lnTo>
                  <a:lnTo>
                    <a:pt x="28" y="3"/>
                  </a:lnTo>
                  <a:lnTo>
                    <a:pt x="10" y="8"/>
                  </a:lnTo>
                  <a:lnTo>
                    <a:pt x="8" y="0"/>
                  </a:lnTo>
                  <a:close/>
                </a:path>
              </a:pathLst>
            </a:custGeom>
            <a:solidFill>
              <a:srgbClr val="1F1A17"/>
            </a:solidFill>
            <a:ln w="9525">
              <a:noFill/>
              <a:round/>
              <a:headEnd/>
              <a:tailEnd/>
            </a:ln>
          </p:spPr>
          <p:txBody>
            <a:bodyPr/>
            <a:lstStyle/>
            <a:p>
              <a:endParaRPr lang="en-US"/>
            </a:p>
          </p:txBody>
        </p:sp>
        <p:sp>
          <p:nvSpPr>
            <p:cNvPr id="6042" name="Freeform 1946"/>
            <p:cNvSpPr>
              <a:spLocks/>
            </p:cNvSpPr>
            <p:nvPr/>
          </p:nvSpPr>
          <p:spPr bwMode="auto">
            <a:xfrm>
              <a:off x="1323" y="3353"/>
              <a:ext cx="43" cy="32"/>
            </a:xfrm>
            <a:custGeom>
              <a:avLst/>
              <a:gdLst/>
              <a:ahLst/>
              <a:cxnLst>
                <a:cxn ang="0">
                  <a:pos x="0" y="0"/>
                </a:cxn>
                <a:cxn ang="0">
                  <a:pos x="10" y="4"/>
                </a:cxn>
                <a:cxn ang="0">
                  <a:pos x="22" y="10"/>
                </a:cxn>
                <a:cxn ang="0">
                  <a:pos x="28" y="15"/>
                </a:cxn>
                <a:cxn ang="0">
                  <a:pos x="35" y="19"/>
                </a:cxn>
                <a:cxn ang="0">
                  <a:pos x="40" y="26"/>
                </a:cxn>
                <a:cxn ang="0">
                  <a:pos x="43" y="31"/>
                </a:cxn>
                <a:cxn ang="0">
                  <a:pos x="42" y="32"/>
                </a:cxn>
                <a:cxn ang="0">
                  <a:pos x="38" y="32"/>
                </a:cxn>
                <a:cxn ang="0">
                  <a:pos x="37" y="31"/>
                </a:cxn>
                <a:cxn ang="0">
                  <a:pos x="33" y="29"/>
                </a:cxn>
                <a:cxn ang="0">
                  <a:pos x="30" y="26"/>
                </a:cxn>
                <a:cxn ang="0">
                  <a:pos x="27" y="22"/>
                </a:cxn>
                <a:cxn ang="0">
                  <a:pos x="25" y="24"/>
                </a:cxn>
                <a:cxn ang="0">
                  <a:pos x="25" y="27"/>
                </a:cxn>
                <a:cxn ang="0">
                  <a:pos x="22" y="27"/>
                </a:cxn>
                <a:cxn ang="0">
                  <a:pos x="20" y="27"/>
                </a:cxn>
                <a:cxn ang="0">
                  <a:pos x="18" y="24"/>
                </a:cxn>
                <a:cxn ang="0">
                  <a:pos x="17" y="20"/>
                </a:cxn>
                <a:cxn ang="0">
                  <a:pos x="13" y="19"/>
                </a:cxn>
                <a:cxn ang="0">
                  <a:pos x="10" y="15"/>
                </a:cxn>
                <a:cxn ang="0">
                  <a:pos x="10" y="12"/>
                </a:cxn>
                <a:cxn ang="0">
                  <a:pos x="12" y="9"/>
                </a:cxn>
                <a:cxn ang="0">
                  <a:pos x="5" y="5"/>
                </a:cxn>
                <a:cxn ang="0">
                  <a:pos x="0" y="0"/>
                </a:cxn>
              </a:cxnLst>
              <a:rect l="0" t="0" r="r" b="b"/>
              <a:pathLst>
                <a:path w="43" h="32">
                  <a:moveTo>
                    <a:pt x="0" y="0"/>
                  </a:moveTo>
                  <a:lnTo>
                    <a:pt x="10" y="4"/>
                  </a:lnTo>
                  <a:lnTo>
                    <a:pt x="22" y="10"/>
                  </a:lnTo>
                  <a:lnTo>
                    <a:pt x="28" y="15"/>
                  </a:lnTo>
                  <a:lnTo>
                    <a:pt x="35" y="19"/>
                  </a:lnTo>
                  <a:lnTo>
                    <a:pt x="40" y="26"/>
                  </a:lnTo>
                  <a:lnTo>
                    <a:pt x="43" y="31"/>
                  </a:lnTo>
                  <a:lnTo>
                    <a:pt x="42" y="32"/>
                  </a:lnTo>
                  <a:lnTo>
                    <a:pt x="38" y="32"/>
                  </a:lnTo>
                  <a:lnTo>
                    <a:pt x="37" y="31"/>
                  </a:lnTo>
                  <a:lnTo>
                    <a:pt x="33" y="29"/>
                  </a:lnTo>
                  <a:lnTo>
                    <a:pt x="30" y="26"/>
                  </a:lnTo>
                  <a:lnTo>
                    <a:pt x="27" y="22"/>
                  </a:lnTo>
                  <a:lnTo>
                    <a:pt x="25" y="24"/>
                  </a:lnTo>
                  <a:lnTo>
                    <a:pt x="25" y="27"/>
                  </a:lnTo>
                  <a:lnTo>
                    <a:pt x="22" y="27"/>
                  </a:lnTo>
                  <a:lnTo>
                    <a:pt x="20" y="27"/>
                  </a:lnTo>
                  <a:lnTo>
                    <a:pt x="18" y="24"/>
                  </a:lnTo>
                  <a:lnTo>
                    <a:pt x="17" y="20"/>
                  </a:lnTo>
                  <a:lnTo>
                    <a:pt x="13" y="19"/>
                  </a:lnTo>
                  <a:lnTo>
                    <a:pt x="10" y="15"/>
                  </a:lnTo>
                  <a:lnTo>
                    <a:pt x="10" y="12"/>
                  </a:lnTo>
                  <a:lnTo>
                    <a:pt x="12" y="9"/>
                  </a:lnTo>
                  <a:lnTo>
                    <a:pt x="5" y="5"/>
                  </a:lnTo>
                  <a:lnTo>
                    <a:pt x="0" y="0"/>
                  </a:lnTo>
                  <a:close/>
                </a:path>
              </a:pathLst>
            </a:custGeom>
            <a:solidFill>
              <a:srgbClr val="1F1A17"/>
            </a:solidFill>
            <a:ln w="9525">
              <a:noFill/>
              <a:round/>
              <a:headEnd/>
              <a:tailEnd/>
            </a:ln>
          </p:spPr>
          <p:txBody>
            <a:bodyPr/>
            <a:lstStyle/>
            <a:p>
              <a:endParaRPr lang="en-US"/>
            </a:p>
          </p:txBody>
        </p:sp>
        <p:sp>
          <p:nvSpPr>
            <p:cNvPr id="6043" name="Freeform 1947"/>
            <p:cNvSpPr>
              <a:spLocks/>
            </p:cNvSpPr>
            <p:nvPr/>
          </p:nvSpPr>
          <p:spPr bwMode="auto">
            <a:xfrm>
              <a:off x="1378" y="3357"/>
              <a:ext cx="37" cy="16"/>
            </a:xfrm>
            <a:custGeom>
              <a:avLst/>
              <a:gdLst/>
              <a:ahLst/>
              <a:cxnLst>
                <a:cxn ang="0">
                  <a:pos x="7" y="0"/>
                </a:cxn>
                <a:cxn ang="0">
                  <a:pos x="0" y="3"/>
                </a:cxn>
                <a:cxn ang="0">
                  <a:pos x="0" y="10"/>
                </a:cxn>
                <a:cxn ang="0">
                  <a:pos x="5" y="13"/>
                </a:cxn>
                <a:cxn ang="0">
                  <a:pos x="15" y="16"/>
                </a:cxn>
                <a:cxn ang="0">
                  <a:pos x="29" y="15"/>
                </a:cxn>
                <a:cxn ang="0">
                  <a:pos x="37" y="13"/>
                </a:cxn>
                <a:cxn ang="0">
                  <a:pos x="30" y="13"/>
                </a:cxn>
                <a:cxn ang="0">
                  <a:pos x="18" y="11"/>
                </a:cxn>
                <a:cxn ang="0">
                  <a:pos x="10" y="5"/>
                </a:cxn>
                <a:cxn ang="0">
                  <a:pos x="7" y="0"/>
                </a:cxn>
              </a:cxnLst>
              <a:rect l="0" t="0" r="r" b="b"/>
              <a:pathLst>
                <a:path w="37" h="16">
                  <a:moveTo>
                    <a:pt x="7" y="0"/>
                  </a:moveTo>
                  <a:lnTo>
                    <a:pt x="0" y="3"/>
                  </a:lnTo>
                  <a:lnTo>
                    <a:pt x="0" y="10"/>
                  </a:lnTo>
                  <a:lnTo>
                    <a:pt x="5" y="13"/>
                  </a:lnTo>
                  <a:lnTo>
                    <a:pt x="15" y="16"/>
                  </a:lnTo>
                  <a:lnTo>
                    <a:pt x="29" y="15"/>
                  </a:lnTo>
                  <a:lnTo>
                    <a:pt x="37" y="13"/>
                  </a:lnTo>
                  <a:lnTo>
                    <a:pt x="30" y="13"/>
                  </a:lnTo>
                  <a:lnTo>
                    <a:pt x="18" y="11"/>
                  </a:lnTo>
                  <a:lnTo>
                    <a:pt x="10" y="5"/>
                  </a:lnTo>
                  <a:lnTo>
                    <a:pt x="7" y="0"/>
                  </a:lnTo>
                  <a:close/>
                </a:path>
              </a:pathLst>
            </a:custGeom>
            <a:solidFill>
              <a:srgbClr val="1F1A17"/>
            </a:solidFill>
            <a:ln w="9525">
              <a:noFill/>
              <a:round/>
              <a:headEnd/>
              <a:tailEnd/>
            </a:ln>
          </p:spPr>
          <p:txBody>
            <a:bodyPr/>
            <a:lstStyle/>
            <a:p>
              <a:endParaRPr lang="en-US"/>
            </a:p>
          </p:txBody>
        </p:sp>
        <p:sp>
          <p:nvSpPr>
            <p:cNvPr id="6044" name="Freeform 1948"/>
            <p:cNvSpPr>
              <a:spLocks/>
            </p:cNvSpPr>
            <p:nvPr/>
          </p:nvSpPr>
          <p:spPr bwMode="auto">
            <a:xfrm>
              <a:off x="1301" y="3390"/>
              <a:ext cx="20" cy="15"/>
            </a:xfrm>
            <a:custGeom>
              <a:avLst/>
              <a:gdLst/>
              <a:ahLst/>
              <a:cxnLst>
                <a:cxn ang="0">
                  <a:pos x="0" y="9"/>
                </a:cxn>
                <a:cxn ang="0">
                  <a:pos x="19" y="0"/>
                </a:cxn>
                <a:cxn ang="0">
                  <a:pos x="20" y="5"/>
                </a:cxn>
                <a:cxn ang="0">
                  <a:pos x="20" y="14"/>
                </a:cxn>
                <a:cxn ang="0">
                  <a:pos x="15" y="15"/>
                </a:cxn>
                <a:cxn ang="0">
                  <a:pos x="12" y="14"/>
                </a:cxn>
                <a:cxn ang="0">
                  <a:pos x="5" y="10"/>
                </a:cxn>
                <a:cxn ang="0">
                  <a:pos x="0" y="9"/>
                </a:cxn>
              </a:cxnLst>
              <a:rect l="0" t="0" r="r" b="b"/>
              <a:pathLst>
                <a:path w="20" h="15">
                  <a:moveTo>
                    <a:pt x="0" y="9"/>
                  </a:moveTo>
                  <a:lnTo>
                    <a:pt x="19" y="0"/>
                  </a:lnTo>
                  <a:lnTo>
                    <a:pt x="20" y="5"/>
                  </a:lnTo>
                  <a:lnTo>
                    <a:pt x="20" y="14"/>
                  </a:lnTo>
                  <a:lnTo>
                    <a:pt x="15" y="15"/>
                  </a:lnTo>
                  <a:lnTo>
                    <a:pt x="12" y="14"/>
                  </a:lnTo>
                  <a:lnTo>
                    <a:pt x="5" y="10"/>
                  </a:lnTo>
                  <a:lnTo>
                    <a:pt x="0" y="9"/>
                  </a:lnTo>
                  <a:close/>
                </a:path>
              </a:pathLst>
            </a:custGeom>
            <a:solidFill>
              <a:srgbClr val="1F1A17"/>
            </a:solidFill>
            <a:ln w="9525">
              <a:noFill/>
              <a:round/>
              <a:headEnd/>
              <a:tailEnd/>
            </a:ln>
          </p:spPr>
          <p:txBody>
            <a:bodyPr/>
            <a:lstStyle/>
            <a:p>
              <a:endParaRPr lang="en-US"/>
            </a:p>
          </p:txBody>
        </p:sp>
        <p:sp>
          <p:nvSpPr>
            <p:cNvPr id="6045" name="Freeform 1949"/>
            <p:cNvSpPr>
              <a:spLocks/>
            </p:cNvSpPr>
            <p:nvPr/>
          </p:nvSpPr>
          <p:spPr bwMode="auto">
            <a:xfrm>
              <a:off x="1534" y="3365"/>
              <a:ext cx="108" cy="60"/>
            </a:xfrm>
            <a:custGeom>
              <a:avLst/>
              <a:gdLst/>
              <a:ahLst/>
              <a:cxnLst>
                <a:cxn ang="0">
                  <a:pos x="0" y="42"/>
                </a:cxn>
                <a:cxn ang="0">
                  <a:pos x="6" y="49"/>
                </a:cxn>
                <a:cxn ang="0">
                  <a:pos x="13" y="44"/>
                </a:cxn>
                <a:cxn ang="0">
                  <a:pos x="20" y="42"/>
                </a:cxn>
                <a:cxn ang="0">
                  <a:pos x="25" y="40"/>
                </a:cxn>
                <a:cxn ang="0">
                  <a:pos x="28" y="39"/>
                </a:cxn>
                <a:cxn ang="0">
                  <a:pos x="31" y="42"/>
                </a:cxn>
                <a:cxn ang="0">
                  <a:pos x="35" y="44"/>
                </a:cxn>
                <a:cxn ang="0">
                  <a:pos x="40" y="42"/>
                </a:cxn>
                <a:cxn ang="0">
                  <a:pos x="46" y="42"/>
                </a:cxn>
                <a:cxn ang="0">
                  <a:pos x="46" y="42"/>
                </a:cxn>
                <a:cxn ang="0">
                  <a:pos x="50" y="42"/>
                </a:cxn>
                <a:cxn ang="0">
                  <a:pos x="55" y="45"/>
                </a:cxn>
                <a:cxn ang="0">
                  <a:pos x="60" y="49"/>
                </a:cxn>
                <a:cxn ang="0">
                  <a:pos x="61" y="35"/>
                </a:cxn>
                <a:cxn ang="0">
                  <a:pos x="65" y="55"/>
                </a:cxn>
                <a:cxn ang="0">
                  <a:pos x="71" y="60"/>
                </a:cxn>
                <a:cxn ang="0">
                  <a:pos x="71" y="52"/>
                </a:cxn>
                <a:cxn ang="0">
                  <a:pos x="71" y="44"/>
                </a:cxn>
                <a:cxn ang="0">
                  <a:pos x="78" y="40"/>
                </a:cxn>
                <a:cxn ang="0">
                  <a:pos x="83" y="40"/>
                </a:cxn>
                <a:cxn ang="0">
                  <a:pos x="91" y="34"/>
                </a:cxn>
                <a:cxn ang="0">
                  <a:pos x="86" y="29"/>
                </a:cxn>
                <a:cxn ang="0">
                  <a:pos x="98" y="29"/>
                </a:cxn>
                <a:cxn ang="0">
                  <a:pos x="98" y="24"/>
                </a:cxn>
                <a:cxn ang="0">
                  <a:pos x="95" y="19"/>
                </a:cxn>
                <a:cxn ang="0">
                  <a:pos x="98" y="17"/>
                </a:cxn>
                <a:cxn ang="0">
                  <a:pos x="100" y="14"/>
                </a:cxn>
                <a:cxn ang="0">
                  <a:pos x="95" y="12"/>
                </a:cxn>
                <a:cxn ang="0">
                  <a:pos x="103" y="8"/>
                </a:cxn>
                <a:cxn ang="0">
                  <a:pos x="108" y="0"/>
                </a:cxn>
                <a:cxn ang="0">
                  <a:pos x="93" y="7"/>
                </a:cxn>
                <a:cxn ang="0">
                  <a:pos x="85" y="15"/>
                </a:cxn>
                <a:cxn ang="0">
                  <a:pos x="90" y="22"/>
                </a:cxn>
                <a:cxn ang="0">
                  <a:pos x="83" y="24"/>
                </a:cxn>
                <a:cxn ang="0">
                  <a:pos x="83" y="27"/>
                </a:cxn>
                <a:cxn ang="0">
                  <a:pos x="76" y="32"/>
                </a:cxn>
                <a:cxn ang="0">
                  <a:pos x="68" y="30"/>
                </a:cxn>
                <a:cxn ang="0">
                  <a:pos x="66" y="29"/>
                </a:cxn>
                <a:cxn ang="0">
                  <a:pos x="61" y="19"/>
                </a:cxn>
                <a:cxn ang="0">
                  <a:pos x="51" y="22"/>
                </a:cxn>
                <a:cxn ang="0">
                  <a:pos x="41" y="25"/>
                </a:cxn>
                <a:cxn ang="0">
                  <a:pos x="31" y="25"/>
                </a:cxn>
                <a:cxn ang="0">
                  <a:pos x="18" y="27"/>
                </a:cxn>
                <a:cxn ang="0">
                  <a:pos x="6" y="37"/>
                </a:cxn>
                <a:cxn ang="0">
                  <a:pos x="0" y="42"/>
                </a:cxn>
              </a:cxnLst>
              <a:rect l="0" t="0" r="r" b="b"/>
              <a:pathLst>
                <a:path w="108" h="60">
                  <a:moveTo>
                    <a:pt x="0" y="42"/>
                  </a:moveTo>
                  <a:lnTo>
                    <a:pt x="6" y="49"/>
                  </a:lnTo>
                  <a:lnTo>
                    <a:pt x="13" y="44"/>
                  </a:lnTo>
                  <a:lnTo>
                    <a:pt x="20" y="42"/>
                  </a:lnTo>
                  <a:lnTo>
                    <a:pt x="25" y="40"/>
                  </a:lnTo>
                  <a:lnTo>
                    <a:pt x="28" y="39"/>
                  </a:lnTo>
                  <a:lnTo>
                    <a:pt x="31" y="42"/>
                  </a:lnTo>
                  <a:lnTo>
                    <a:pt x="35" y="44"/>
                  </a:lnTo>
                  <a:lnTo>
                    <a:pt x="40" y="42"/>
                  </a:lnTo>
                  <a:lnTo>
                    <a:pt x="46" y="42"/>
                  </a:lnTo>
                  <a:lnTo>
                    <a:pt x="46" y="42"/>
                  </a:lnTo>
                  <a:lnTo>
                    <a:pt x="50" y="42"/>
                  </a:lnTo>
                  <a:lnTo>
                    <a:pt x="55" y="45"/>
                  </a:lnTo>
                  <a:lnTo>
                    <a:pt x="60" y="49"/>
                  </a:lnTo>
                  <a:lnTo>
                    <a:pt x="61" y="35"/>
                  </a:lnTo>
                  <a:lnTo>
                    <a:pt x="65" y="55"/>
                  </a:lnTo>
                  <a:lnTo>
                    <a:pt x="71" y="60"/>
                  </a:lnTo>
                  <a:lnTo>
                    <a:pt x="71" y="52"/>
                  </a:lnTo>
                  <a:lnTo>
                    <a:pt x="71" y="44"/>
                  </a:lnTo>
                  <a:lnTo>
                    <a:pt x="78" y="40"/>
                  </a:lnTo>
                  <a:lnTo>
                    <a:pt x="83" y="40"/>
                  </a:lnTo>
                  <a:lnTo>
                    <a:pt x="91" y="34"/>
                  </a:lnTo>
                  <a:lnTo>
                    <a:pt x="86" y="29"/>
                  </a:lnTo>
                  <a:lnTo>
                    <a:pt x="98" y="29"/>
                  </a:lnTo>
                  <a:lnTo>
                    <a:pt x="98" y="24"/>
                  </a:lnTo>
                  <a:lnTo>
                    <a:pt x="95" y="19"/>
                  </a:lnTo>
                  <a:lnTo>
                    <a:pt x="98" y="17"/>
                  </a:lnTo>
                  <a:lnTo>
                    <a:pt x="100" y="14"/>
                  </a:lnTo>
                  <a:lnTo>
                    <a:pt x="95" y="12"/>
                  </a:lnTo>
                  <a:lnTo>
                    <a:pt x="103" y="8"/>
                  </a:lnTo>
                  <a:lnTo>
                    <a:pt x="108" y="0"/>
                  </a:lnTo>
                  <a:lnTo>
                    <a:pt x="93" y="7"/>
                  </a:lnTo>
                  <a:lnTo>
                    <a:pt x="85" y="15"/>
                  </a:lnTo>
                  <a:lnTo>
                    <a:pt x="90" y="22"/>
                  </a:lnTo>
                  <a:lnTo>
                    <a:pt x="83" y="24"/>
                  </a:lnTo>
                  <a:lnTo>
                    <a:pt x="83" y="27"/>
                  </a:lnTo>
                  <a:lnTo>
                    <a:pt x="76" y="32"/>
                  </a:lnTo>
                  <a:lnTo>
                    <a:pt x="68" y="30"/>
                  </a:lnTo>
                  <a:lnTo>
                    <a:pt x="66" y="29"/>
                  </a:lnTo>
                  <a:lnTo>
                    <a:pt x="61" y="19"/>
                  </a:lnTo>
                  <a:lnTo>
                    <a:pt x="51" y="22"/>
                  </a:lnTo>
                  <a:lnTo>
                    <a:pt x="41" y="25"/>
                  </a:lnTo>
                  <a:lnTo>
                    <a:pt x="31" y="25"/>
                  </a:lnTo>
                  <a:lnTo>
                    <a:pt x="18" y="27"/>
                  </a:lnTo>
                  <a:lnTo>
                    <a:pt x="6" y="37"/>
                  </a:lnTo>
                  <a:lnTo>
                    <a:pt x="0" y="42"/>
                  </a:lnTo>
                  <a:close/>
                </a:path>
              </a:pathLst>
            </a:custGeom>
            <a:solidFill>
              <a:srgbClr val="1F1A17"/>
            </a:solidFill>
            <a:ln w="9525">
              <a:noFill/>
              <a:round/>
              <a:headEnd/>
              <a:tailEnd/>
            </a:ln>
          </p:spPr>
          <p:txBody>
            <a:bodyPr/>
            <a:lstStyle/>
            <a:p>
              <a:endParaRPr lang="en-US"/>
            </a:p>
          </p:txBody>
        </p:sp>
        <p:sp>
          <p:nvSpPr>
            <p:cNvPr id="6046" name="Freeform 1950"/>
            <p:cNvSpPr>
              <a:spLocks/>
            </p:cNvSpPr>
            <p:nvPr/>
          </p:nvSpPr>
          <p:spPr bwMode="auto">
            <a:xfrm>
              <a:off x="1363" y="3372"/>
              <a:ext cx="135" cy="75"/>
            </a:xfrm>
            <a:custGeom>
              <a:avLst/>
              <a:gdLst/>
              <a:ahLst/>
              <a:cxnLst>
                <a:cxn ang="0">
                  <a:pos x="132" y="17"/>
                </a:cxn>
                <a:cxn ang="0">
                  <a:pos x="134" y="7"/>
                </a:cxn>
                <a:cxn ang="0">
                  <a:pos x="129" y="7"/>
                </a:cxn>
                <a:cxn ang="0">
                  <a:pos x="122" y="5"/>
                </a:cxn>
                <a:cxn ang="0">
                  <a:pos x="114" y="1"/>
                </a:cxn>
                <a:cxn ang="0">
                  <a:pos x="100" y="7"/>
                </a:cxn>
                <a:cxn ang="0">
                  <a:pos x="95" y="13"/>
                </a:cxn>
                <a:cxn ang="0">
                  <a:pos x="99" y="22"/>
                </a:cxn>
                <a:cxn ang="0">
                  <a:pos x="99" y="27"/>
                </a:cxn>
                <a:cxn ang="0">
                  <a:pos x="82" y="22"/>
                </a:cxn>
                <a:cxn ang="0">
                  <a:pos x="60" y="18"/>
                </a:cxn>
                <a:cxn ang="0">
                  <a:pos x="35" y="22"/>
                </a:cxn>
                <a:cxn ang="0">
                  <a:pos x="12" y="22"/>
                </a:cxn>
                <a:cxn ang="0">
                  <a:pos x="5" y="27"/>
                </a:cxn>
                <a:cxn ang="0">
                  <a:pos x="10" y="37"/>
                </a:cxn>
                <a:cxn ang="0">
                  <a:pos x="20" y="38"/>
                </a:cxn>
                <a:cxn ang="0">
                  <a:pos x="32" y="42"/>
                </a:cxn>
                <a:cxn ang="0">
                  <a:pos x="42" y="47"/>
                </a:cxn>
                <a:cxn ang="0">
                  <a:pos x="52" y="43"/>
                </a:cxn>
                <a:cxn ang="0">
                  <a:pos x="55" y="35"/>
                </a:cxn>
                <a:cxn ang="0">
                  <a:pos x="75" y="37"/>
                </a:cxn>
                <a:cxn ang="0">
                  <a:pos x="72" y="47"/>
                </a:cxn>
                <a:cxn ang="0">
                  <a:pos x="55" y="57"/>
                </a:cxn>
                <a:cxn ang="0">
                  <a:pos x="37" y="63"/>
                </a:cxn>
                <a:cxn ang="0">
                  <a:pos x="40" y="70"/>
                </a:cxn>
                <a:cxn ang="0">
                  <a:pos x="59" y="67"/>
                </a:cxn>
                <a:cxn ang="0">
                  <a:pos x="69" y="65"/>
                </a:cxn>
                <a:cxn ang="0">
                  <a:pos x="70" y="70"/>
                </a:cxn>
                <a:cxn ang="0">
                  <a:pos x="84" y="70"/>
                </a:cxn>
                <a:cxn ang="0">
                  <a:pos x="117" y="65"/>
                </a:cxn>
                <a:cxn ang="0">
                  <a:pos x="129" y="58"/>
                </a:cxn>
                <a:cxn ang="0">
                  <a:pos x="129" y="38"/>
                </a:cxn>
                <a:cxn ang="0">
                  <a:pos x="117" y="37"/>
                </a:cxn>
                <a:cxn ang="0">
                  <a:pos x="107" y="25"/>
                </a:cxn>
                <a:cxn ang="0">
                  <a:pos x="114" y="20"/>
                </a:cxn>
                <a:cxn ang="0">
                  <a:pos x="124" y="27"/>
                </a:cxn>
                <a:cxn ang="0">
                  <a:pos x="127" y="27"/>
                </a:cxn>
              </a:cxnLst>
              <a:rect l="0" t="0" r="r" b="b"/>
              <a:pathLst>
                <a:path w="135" h="75">
                  <a:moveTo>
                    <a:pt x="129" y="22"/>
                  </a:moveTo>
                  <a:lnTo>
                    <a:pt x="132" y="17"/>
                  </a:lnTo>
                  <a:lnTo>
                    <a:pt x="135" y="10"/>
                  </a:lnTo>
                  <a:lnTo>
                    <a:pt x="134" y="7"/>
                  </a:lnTo>
                  <a:lnTo>
                    <a:pt x="132" y="1"/>
                  </a:lnTo>
                  <a:lnTo>
                    <a:pt x="129" y="7"/>
                  </a:lnTo>
                  <a:lnTo>
                    <a:pt x="124" y="10"/>
                  </a:lnTo>
                  <a:lnTo>
                    <a:pt x="122" y="5"/>
                  </a:lnTo>
                  <a:lnTo>
                    <a:pt x="120" y="0"/>
                  </a:lnTo>
                  <a:lnTo>
                    <a:pt x="114" y="1"/>
                  </a:lnTo>
                  <a:lnTo>
                    <a:pt x="107" y="3"/>
                  </a:lnTo>
                  <a:lnTo>
                    <a:pt x="100" y="7"/>
                  </a:lnTo>
                  <a:lnTo>
                    <a:pt x="94" y="10"/>
                  </a:lnTo>
                  <a:lnTo>
                    <a:pt x="95" y="13"/>
                  </a:lnTo>
                  <a:lnTo>
                    <a:pt x="99" y="18"/>
                  </a:lnTo>
                  <a:lnTo>
                    <a:pt x="99" y="22"/>
                  </a:lnTo>
                  <a:lnTo>
                    <a:pt x="100" y="25"/>
                  </a:lnTo>
                  <a:lnTo>
                    <a:pt x="99" y="27"/>
                  </a:lnTo>
                  <a:lnTo>
                    <a:pt x="97" y="27"/>
                  </a:lnTo>
                  <a:lnTo>
                    <a:pt x="82" y="22"/>
                  </a:lnTo>
                  <a:lnTo>
                    <a:pt x="72" y="17"/>
                  </a:lnTo>
                  <a:lnTo>
                    <a:pt x="60" y="18"/>
                  </a:lnTo>
                  <a:lnTo>
                    <a:pt x="47" y="20"/>
                  </a:lnTo>
                  <a:lnTo>
                    <a:pt x="35" y="22"/>
                  </a:lnTo>
                  <a:lnTo>
                    <a:pt x="23" y="22"/>
                  </a:lnTo>
                  <a:lnTo>
                    <a:pt x="12" y="22"/>
                  </a:lnTo>
                  <a:lnTo>
                    <a:pt x="0" y="20"/>
                  </a:lnTo>
                  <a:lnTo>
                    <a:pt x="5" y="27"/>
                  </a:lnTo>
                  <a:lnTo>
                    <a:pt x="10" y="32"/>
                  </a:lnTo>
                  <a:lnTo>
                    <a:pt x="10" y="37"/>
                  </a:lnTo>
                  <a:lnTo>
                    <a:pt x="8" y="40"/>
                  </a:lnTo>
                  <a:lnTo>
                    <a:pt x="20" y="38"/>
                  </a:lnTo>
                  <a:lnTo>
                    <a:pt x="32" y="37"/>
                  </a:lnTo>
                  <a:lnTo>
                    <a:pt x="32" y="42"/>
                  </a:lnTo>
                  <a:lnTo>
                    <a:pt x="30" y="45"/>
                  </a:lnTo>
                  <a:lnTo>
                    <a:pt x="42" y="47"/>
                  </a:lnTo>
                  <a:lnTo>
                    <a:pt x="55" y="48"/>
                  </a:lnTo>
                  <a:lnTo>
                    <a:pt x="52" y="43"/>
                  </a:lnTo>
                  <a:lnTo>
                    <a:pt x="49" y="40"/>
                  </a:lnTo>
                  <a:lnTo>
                    <a:pt x="55" y="35"/>
                  </a:lnTo>
                  <a:lnTo>
                    <a:pt x="67" y="33"/>
                  </a:lnTo>
                  <a:lnTo>
                    <a:pt x="75" y="37"/>
                  </a:lnTo>
                  <a:lnTo>
                    <a:pt x="79" y="38"/>
                  </a:lnTo>
                  <a:lnTo>
                    <a:pt x="72" y="47"/>
                  </a:lnTo>
                  <a:lnTo>
                    <a:pt x="65" y="53"/>
                  </a:lnTo>
                  <a:lnTo>
                    <a:pt x="55" y="57"/>
                  </a:lnTo>
                  <a:lnTo>
                    <a:pt x="44" y="58"/>
                  </a:lnTo>
                  <a:lnTo>
                    <a:pt x="37" y="63"/>
                  </a:lnTo>
                  <a:lnTo>
                    <a:pt x="28" y="70"/>
                  </a:lnTo>
                  <a:lnTo>
                    <a:pt x="40" y="70"/>
                  </a:lnTo>
                  <a:lnTo>
                    <a:pt x="52" y="70"/>
                  </a:lnTo>
                  <a:lnTo>
                    <a:pt x="59" y="67"/>
                  </a:lnTo>
                  <a:lnTo>
                    <a:pt x="65" y="65"/>
                  </a:lnTo>
                  <a:lnTo>
                    <a:pt x="69" y="65"/>
                  </a:lnTo>
                  <a:lnTo>
                    <a:pt x="70" y="67"/>
                  </a:lnTo>
                  <a:lnTo>
                    <a:pt x="70" y="70"/>
                  </a:lnTo>
                  <a:lnTo>
                    <a:pt x="69" y="75"/>
                  </a:lnTo>
                  <a:lnTo>
                    <a:pt x="84" y="70"/>
                  </a:lnTo>
                  <a:lnTo>
                    <a:pt x="105" y="63"/>
                  </a:lnTo>
                  <a:lnTo>
                    <a:pt x="117" y="65"/>
                  </a:lnTo>
                  <a:lnTo>
                    <a:pt x="124" y="68"/>
                  </a:lnTo>
                  <a:lnTo>
                    <a:pt x="129" y="58"/>
                  </a:lnTo>
                  <a:lnTo>
                    <a:pt x="132" y="47"/>
                  </a:lnTo>
                  <a:lnTo>
                    <a:pt x="129" y="38"/>
                  </a:lnTo>
                  <a:lnTo>
                    <a:pt x="129" y="35"/>
                  </a:lnTo>
                  <a:lnTo>
                    <a:pt x="117" y="37"/>
                  </a:lnTo>
                  <a:lnTo>
                    <a:pt x="107" y="35"/>
                  </a:lnTo>
                  <a:lnTo>
                    <a:pt x="107" y="25"/>
                  </a:lnTo>
                  <a:lnTo>
                    <a:pt x="107" y="18"/>
                  </a:lnTo>
                  <a:lnTo>
                    <a:pt x="114" y="20"/>
                  </a:lnTo>
                  <a:lnTo>
                    <a:pt x="122" y="23"/>
                  </a:lnTo>
                  <a:lnTo>
                    <a:pt x="124" y="27"/>
                  </a:lnTo>
                  <a:lnTo>
                    <a:pt x="127" y="32"/>
                  </a:lnTo>
                  <a:lnTo>
                    <a:pt x="127" y="27"/>
                  </a:lnTo>
                  <a:lnTo>
                    <a:pt x="129" y="22"/>
                  </a:lnTo>
                  <a:close/>
                </a:path>
              </a:pathLst>
            </a:custGeom>
            <a:solidFill>
              <a:srgbClr val="1F1A17"/>
            </a:solidFill>
            <a:ln w="9525">
              <a:noFill/>
              <a:round/>
              <a:headEnd/>
              <a:tailEnd/>
            </a:ln>
          </p:spPr>
          <p:txBody>
            <a:bodyPr/>
            <a:lstStyle/>
            <a:p>
              <a:endParaRPr lang="en-US"/>
            </a:p>
          </p:txBody>
        </p:sp>
        <p:sp>
          <p:nvSpPr>
            <p:cNvPr id="6047" name="Freeform 1951"/>
            <p:cNvSpPr>
              <a:spLocks/>
            </p:cNvSpPr>
            <p:nvPr/>
          </p:nvSpPr>
          <p:spPr bwMode="auto">
            <a:xfrm>
              <a:off x="1208" y="3404"/>
              <a:ext cx="222" cy="88"/>
            </a:xfrm>
            <a:custGeom>
              <a:avLst/>
              <a:gdLst/>
              <a:ahLst/>
              <a:cxnLst>
                <a:cxn ang="0">
                  <a:pos x="0" y="6"/>
                </a:cxn>
                <a:cxn ang="0">
                  <a:pos x="10" y="18"/>
                </a:cxn>
                <a:cxn ang="0">
                  <a:pos x="16" y="30"/>
                </a:cxn>
                <a:cxn ang="0">
                  <a:pos x="20" y="31"/>
                </a:cxn>
                <a:cxn ang="0">
                  <a:pos x="26" y="31"/>
                </a:cxn>
                <a:cxn ang="0">
                  <a:pos x="35" y="35"/>
                </a:cxn>
                <a:cxn ang="0">
                  <a:pos x="38" y="40"/>
                </a:cxn>
                <a:cxn ang="0">
                  <a:pos x="43" y="43"/>
                </a:cxn>
                <a:cxn ang="0">
                  <a:pos x="50" y="46"/>
                </a:cxn>
                <a:cxn ang="0">
                  <a:pos x="53" y="61"/>
                </a:cxn>
                <a:cxn ang="0">
                  <a:pos x="60" y="60"/>
                </a:cxn>
                <a:cxn ang="0">
                  <a:pos x="68" y="51"/>
                </a:cxn>
                <a:cxn ang="0">
                  <a:pos x="87" y="55"/>
                </a:cxn>
                <a:cxn ang="0">
                  <a:pos x="98" y="68"/>
                </a:cxn>
                <a:cxn ang="0">
                  <a:pos x="110" y="82"/>
                </a:cxn>
                <a:cxn ang="0">
                  <a:pos x="123" y="83"/>
                </a:cxn>
                <a:cxn ang="0">
                  <a:pos x="132" y="77"/>
                </a:cxn>
                <a:cxn ang="0">
                  <a:pos x="140" y="77"/>
                </a:cxn>
                <a:cxn ang="0">
                  <a:pos x="148" y="82"/>
                </a:cxn>
                <a:cxn ang="0">
                  <a:pos x="157" y="82"/>
                </a:cxn>
                <a:cxn ang="0">
                  <a:pos x="165" y="80"/>
                </a:cxn>
                <a:cxn ang="0">
                  <a:pos x="177" y="83"/>
                </a:cxn>
                <a:cxn ang="0">
                  <a:pos x="193" y="75"/>
                </a:cxn>
                <a:cxn ang="0">
                  <a:pos x="212" y="70"/>
                </a:cxn>
                <a:cxn ang="0">
                  <a:pos x="214" y="65"/>
                </a:cxn>
                <a:cxn ang="0">
                  <a:pos x="204" y="51"/>
                </a:cxn>
                <a:cxn ang="0">
                  <a:pos x="192" y="50"/>
                </a:cxn>
                <a:cxn ang="0">
                  <a:pos x="175" y="48"/>
                </a:cxn>
                <a:cxn ang="0">
                  <a:pos x="168" y="53"/>
                </a:cxn>
                <a:cxn ang="0">
                  <a:pos x="165" y="66"/>
                </a:cxn>
                <a:cxn ang="0">
                  <a:pos x="157" y="63"/>
                </a:cxn>
                <a:cxn ang="0">
                  <a:pos x="150" y="61"/>
                </a:cxn>
                <a:cxn ang="0">
                  <a:pos x="137" y="60"/>
                </a:cxn>
                <a:cxn ang="0">
                  <a:pos x="127" y="56"/>
                </a:cxn>
                <a:cxn ang="0">
                  <a:pos x="120" y="56"/>
                </a:cxn>
                <a:cxn ang="0">
                  <a:pos x="112" y="50"/>
                </a:cxn>
                <a:cxn ang="0">
                  <a:pos x="107" y="38"/>
                </a:cxn>
                <a:cxn ang="0">
                  <a:pos x="97" y="30"/>
                </a:cxn>
                <a:cxn ang="0">
                  <a:pos x="87" y="28"/>
                </a:cxn>
                <a:cxn ang="0">
                  <a:pos x="65" y="21"/>
                </a:cxn>
                <a:cxn ang="0">
                  <a:pos x="38" y="15"/>
                </a:cxn>
                <a:cxn ang="0">
                  <a:pos x="28" y="11"/>
                </a:cxn>
                <a:cxn ang="0">
                  <a:pos x="23" y="8"/>
                </a:cxn>
                <a:cxn ang="0">
                  <a:pos x="16" y="10"/>
                </a:cxn>
                <a:cxn ang="0">
                  <a:pos x="5" y="5"/>
                </a:cxn>
              </a:cxnLst>
              <a:rect l="0" t="0" r="r" b="b"/>
              <a:pathLst>
                <a:path w="222" h="88">
                  <a:moveTo>
                    <a:pt x="3" y="0"/>
                  </a:moveTo>
                  <a:lnTo>
                    <a:pt x="0" y="6"/>
                  </a:lnTo>
                  <a:lnTo>
                    <a:pt x="1" y="16"/>
                  </a:lnTo>
                  <a:lnTo>
                    <a:pt x="10" y="18"/>
                  </a:lnTo>
                  <a:lnTo>
                    <a:pt x="16" y="20"/>
                  </a:lnTo>
                  <a:lnTo>
                    <a:pt x="16" y="30"/>
                  </a:lnTo>
                  <a:lnTo>
                    <a:pt x="16" y="35"/>
                  </a:lnTo>
                  <a:lnTo>
                    <a:pt x="20" y="31"/>
                  </a:lnTo>
                  <a:lnTo>
                    <a:pt x="21" y="28"/>
                  </a:lnTo>
                  <a:lnTo>
                    <a:pt x="26" y="31"/>
                  </a:lnTo>
                  <a:lnTo>
                    <a:pt x="31" y="36"/>
                  </a:lnTo>
                  <a:lnTo>
                    <a:pt x="35" y="35"/>
                  </a:lnTo>
                  <a:lnTo>
                    <a:pt x="40" y="31"/>
                  </a:lnTo>
                  <a:lnTo>
                    <a:pt x="38" y="40"/>
                  </a:lnTo>
                  <a:lnTo>
                    <a:pt x="36" y="48"/>
                  </a:lnTo>
                  <a:lnTo>
                    <a:pt x="43" y="43"/>
                  </a:lnTo>
                  <a:lnTo>
                    <a:pt x="48" y="41"/>
                  </a:lnTo>
                  <a:lnTo>
                    <a:pt x="50" y="46"/>
                  </a:lnTo>
                  <a:lnTo>
                    <a:pt x="46" y="55"/>
                  </a:lnTo>
                  <a:lnTo>
                    <a:pt x="53" y="61"/>
                  </a:lnTo>
                  <a:lnTo>
                    <a:pt x="60" y="68"/>
                  </a:lnTo>
                  <a:lnTo>
                    <a:pt x="60" y="60"/>
                  </a:lnTo>
                  <a:lnTo>
                    <a:pt x="63" y="55"/>
                  </a:lnTo>
                  <a:lnTo>
                    <a:pt x="68" y="51"/>
                  </a:lnTo>
                  <a:lnTo>
                    <a:pt x="73" y="51"/>
                  </a:lnTo>
                  <a:lnTo>
                    <a:pt x="87" y="55"/>
                  </a:lnTo>
                  <a:lnTo>
                    <a:pt x="97" y="61"/>
                  </a:lnTo>
                  <a:lnTo>
                    <a:pt x="98" y="68"/>
                  </a:lnTo>
                  <a:lnTo>
                    <a:pt x="100" y="75"/>
                  </a:lnTo>
                  <a:lnTo>
                    <a:pt x="110" y="82"/>
                  </a:lnTo>
                  <a:lnTo>
                    <a:pt x="122" y="88"/>
                  </a:lnTo>
                  <a:lnTo>
                    <a:pt x="123" y="83"/>
                  </a:lnTo>
                  <a:lnTo>
                    <a:pt x="127" y="78"/>
                  </a:lnTo>
                  <a:lnTo>
                    <a:pt x="132" y="77"/>
                  </a:lnTo>
                  <a:lnTo>
                    <a:pt x="137" y="77"/>
                  </a:lnTo>
                  <a:lnTo>
                    <a:pt x="140" y="77"/>
                  </a:lnTo>
                  <a:lnTo>
                    <a:pt x="145" y="78"/>
                  </a:lnTo>
                  <a:lnTo>
                    <a:pt x="148" y="82"/>
                  </a:lnTo>
                  <a:lnTo>
                    <a:pt x="150" y="87"/>
                  </a:lnTo>
                  <a:lnTo>
                    <a:pt x="157" y="82"/>
                  </a:lnTo>
                  <a:lnTo>
                    <a:pt x="163" y="75"/>
                  </a:lnTo>
                  <a:lnTo>
                    <a:pt x="165" y="80"/>
                  </a:lnTo>
                  <a:lnTo>
                    <a:pt x="167" y="83"/>
                  </a:lnTo>
                  <a:lnTo>
                    <a:pt x="177" y="83"/>
                  </a:lnTo>
                  <a:lnTo>
                    <a:pt x="185" y="82"/>
                  </a:lnTo>
                  <a:lnTo>
                    <a:pt x="193" y="75"/>
                  </a:lnTo>
                  <a:lnTo>
                    <a:pt x="202" y="68"/>
                  </a:lnTo>
                  <a:lnTo>
                    <a:pt x="212" y="70"/>
                  </a:lnTo>
                  <a:lnTo>
                    <a:pt x="222" y="71"/>
                  </a:lnTo>
                  <a:lnTo>
                    <a:pt x="214" y="65"/>
                  </a:lnTo>
                  <a:lnTo>
                    <a:pt x="205" y="58"/>
                  </a:lnTo>
                  <a:lnTo>
                    <a:pt x="204" y="51"/>
                  </a:lnTo>
                  <a:lnTo>
                    <a:pt x="204" y="46"/>
                  </a:lnTo>
                  <a:lnTo>
                    <a:pt x="192" y="50"/>
                  </a:lnTo>
                  <a:lnTo>
                    <a:pt x="183" y="50"/>
                  </a:lnTo>
                  <a:lnTo>
                    <a:pt x="175" y="48"/>
                  </a:lnTo>
                  <a:lnTo>
                    <a:pt x="165" y="43"/>
                  </a:lnTo>
                  <a:lnTo>
                    <a:pt x="168" y="53"/>
                  </a:lnTo>
                  <a:lnTo>
                    <a:pt x="173" y="65"/>
                  </a:lnTo>
                  <a:lnTo>
                    <a:pt x="165" y="66"/>
                  </a:lnTo>
                  <a:lnTo>
                    <a:pt x="157" y="70"/>
                  </a:lnTo>
                  <a:lnTo>
                    <a:pt x="157" y="63"/>
                  </a:lnTo>
                  <a:lnTo>
                    <a:pt x="158" y="56"/>
                  </a:lnTo>
                  <a:lnTo>
                    <a:pt x="150" y="61"/>
                  </a:lnTo>
                  <a:lnTo>
                    <a:pt x="143" y="61"/>
                  </a:lnTo>
                  <a:lnTo>
                    <a:pt x="137" y="60"/>
                  </a:lnTo>
                  <a:lnTo>
                    <a:pt x="130" y="55"/>
                  </a:lnTo>
                  <a:lnTo>
                    <a:pt x="127" y="56"/>
                  </a:lnTo>
                  <a:lnTo>
                    <a:pt x="122" y="56"/>
                  </a:lnTo>
                  <a:lnTo>
                    <a:pt x="120" y="56"/>
                  </a:lnTo>
                  <a:lnTo>
                    <a:pt x="117" y="55"/>
                  </a:lnTo>
                  <a:lnTo>
                    <a:pt x="112" y="50"/>
                  </a:lnTo>
                  <a:lnTo>
                    <a:pt x="107" y="43"/>
                  </a:lnTo>
                  <a:lnTo>
                    <a:pt x="107" y="38"/>
                  </a:lnTo>
                  <a:lnTo>
                    <a:pt x="107" y="35"/>
                  </a:lnTo>
                  <a:lnTo>
                    <a:pt x="97" y="30"/>
                  </a:lnTo>
                  <a:lnTo>
                    <a:pt x="87" y="25"/>
                  </a:lnTo>
                  <a:lnTo>
                    <a:pt x="87" y="28"/>
                  </a:lnTo>
                  <a:lnTo>
                    <a:pt x="87" y="30"/>
                  </a:lnTo>
                  <a:lnTo>
                    <a:pt x="65" y="21"/>
                  </a:lnTo>
                  <a:lnTo>
                    <a:pt x="41" y="13"/>
                  </a:lnTo>
                  <a:lnTo>
                    <a:pt x="38" y="15"/>
                  </a:lnTo>
                  <a:lnTo>
                    <a:pt x="33" y="16"/>
                  </a:lnTo>
                  <a:lnTo>
                    <a:pt x="28" y="11"/>
                  </a:lnTo>
                  <a:lnTo>
                    <a:pt x="23" y="6"/>
                  </a:lnTo>
                  <a:lnTo>
                    <a:pt x="23" y="8"/>
                  </a:lnTo>
                  <a:lnTo>
                    <a:pt x="25" y="11"/>
                  </a:lnTo>
                  <a:lnTo>
                    <a:pt x="16" y="10"/>
                  </a:lnTo>
                  <a:lnTo>
                    <a:pt x="8" y="8"/>
                  </a:lnTo>
                  <a:lnTo>
                    <a:pt x="5" y="5"/>
                  </a:lnTo>
                  <a:lnTo>
                    <a:pt x="3" y="0"/>
                  </a:lnTo>
                  <a:close/>
                </a:path>
              </a:pathLst>
            </a:custGeom>
            <a:solidFill>
              <a:srgbClr val="1F1A17"/>
            </a:solidFill>
            <a:ln w="9525">
              <a:noFill/>
              <a:round/>
              <a:headEnd/>
              <a:tailEnd/>
            </a:ln>
          </p:spPr>
          <p:txBody>
            <a:bodyPr/>
            <a:lstStyle/>
            <a:p>
              <a:endParaRPr lang="en-US"/>
            </a:p>
          </p:txBody>
        </p:sp>
        <p:sp>
          <p:nvSpPr>
            <p:cNvPr id="6048" name="Freeform 1952"/>
            <p:cNvSpPr>
              <a:spLocks/>
            </p:cNvSpPr>
            <p:nvPr/>
          </p:nvSpPr>
          <p:spPr bwMode="auto">
            <a:xfrm>
              <a:off x="1236" y="3352"/>
              <a:ext cx="124" cy="90"/>
            </a:xfrm>
            <a:custGeom>
              <a:avLst/>
              <a:gdLst/>
              <a:ahLst/>
              <a:cxnLst>
                <a:cxn ang="0">
                  <a:pos x="3" y="8"/>
                </a:cxn>
                <a:cxn ang="0">
                  <a:pos x="10" y="15"/>
                </a:cxn>
                <a:cxn ang="0">
                  <a:pos x="13" y="28"/>
                </a:cxn>
                <a:cxn ang="0">
                  <a:pos x="17" y="42"/>
                </a:cxn>
                <a:cxn ang="0">
                  <a:pos x="20" y="53"/>
                </a:cxn>
                <a:cxn ang="0">
                  <a:pos x="27" y="57"/>
                </a:cxn>
                <a:cxn ang="0">
                  <a:pos x="35" y="70"/>
                </a:cxn>
                <a:cxn ang="0">
                  <a:pos x="47" y="90"/>
                </a:cxn>
                <a:cxn ang="0">
                  <a:pos x="57" y="85"/>
                </a:cxn>
                <a:cxn ang="0">
                  <a:pos x="62" y="72"/>
                </a:cxn>
                <a:cxn ang="0">
                  <a:pos x="80" y="77"/>
                </a:cxn>
                <a:cxn ang="0">
                  <a:pos x="94" y="77"/>
                </a:cxn>
                <a:cxn ang="0">
                  <a:pos x="105" y="72"/>
                </a:cxn>
                <a:cxn ang="0">
                  <a:pos x="117" y="70"/>
                </a:cxn>
                <a:cxn ang="0">
                  <a:pos x="122" y="63"/>
                </a:cxn>
                <a:cxn ang="0">
                  <a:pos x="114" y="62"/>
                </a:cxn>
                <a:cxn ang="0">
                  <a:pos x="84" y="58"/>
                </a:cxn>
                <a:cxn ang="0">
                  <a:pos x="77" y="52"/>
                </a:cxn>
                <a:cxn ang="0">
                  <a:pos x="69" y="47"/>
                </a:cxn>
                <a:cxn ang="0">
                  <a:pos x="62" y="43"/>
                </a:cxn>
                <a:cxn ang="0">
                  <a:pos x="65" y="40"/>
                </a:cxn>
                <a:cxn ang="0">
                  <a:pos x="75" y="40"/>
                </a:cxn>
                <a:cxn ang="0">
                  <a:pos x="99" y="45"/>
                </a:cxn>
                <a:cxn ang="0">
                  <a:pos x="109" y="45"/>
                </a:cxn>
                <a:cxn ang="0">
                  <a:pos x="95" y="35"/>
                </a:cxn>
                <a:cxn ang="0">
                  <a:pos x="74" y="28"/>
                </a:cxn>
                <a:cxn ang="0">
                  <a:pos x="64" y="23"/>
                </a:cxn>
                <a:cxn ang="0">
                  <a:pos x="50" y="18"/>
                </a:cxn>
                <a:cxn ang="0">
                  <a:pos x="40" y="6"/>
                </a:cxn>
                <a:cxn ang="0">
                  <a:pos x="32" y="1"/>
                </a:cxn>
                <a:cxn ang="0">
                  <a:pos x="33" y="8"/>
                </a:cxn>
                <a:cxn ang="0">
                  <a:pos x="49" y="25"/>
                </a:cxn>
                <a:cxn ang="0">
                  <a:pos x="55" y="37"/>
                </a:cxn>
                <a:cxn ang="0">
                  <a:pos x="42" y="35"/>
                </a:cxn>
                <a:cxn ang="0">
                  <a:pos x="20" y="18"/>
                </a:cxn>
                <a:cxn ang="0">
                  <a:pos x="5" y="5"/>
                </a:cxn>
              </a:cxnLst>
              <a:rect l="0" t="0" r="r" b="b"/>
              <a:pathLst>
                <a:path w="124" h="90">
                  <a:moveTo>
                    <a:pt x="0" y="5"/>
                  </a:moveTo>
                  <a:lnTo>
                    <a:pt x="3" y="8"/>
                  </a:lnTo>
                  <a:lnTo>
                    <a:pt x="8" y="11"/>
                  </a:lnTo>
                  <a:lnTo>
                    <a:pt x="10" y="15"/>
                  </a:lnTo>
                  <a:lnTo>
                    <a:pt x="12" y="18"/>
                  </a:lnTo>
                  <a:lnTo>
                    <a:pt x="13" y="28"/>
                  </a:lnTo>
                  <a:lnTo>
                    <a:pt x="12" y="38"/>
                  </a:lnTo>
                  <a:lnTo>
                    <a:pt x="17" y="42"/>
                  </a:lnTo>
                  <a:lnTo>
                    <a:pt x="20" y="47"/>
                  </a:lnTo>
                  <a:lnTo>
                    <a:pt x="20" y="53"/>
                  </a:lnTo>
                  <a:lnTo>
                    <a:pt x="23" y="60"/>
                  </a:lnTo>
                  <a:lnTo>
                    <a:pt x="27" y="57"/>
                  </a:lnTo>
                  <a:lnTo>
                    <a:pt x="28" y="53"/>
                  </a:lnTo>
                  <a:lnTo>
                    <a:pt x="35" y="70"/>
                  </a:lnTo>
                  <a:lnTo>
                    <a:pt x="38" y="87"/>
                  </a:lnTo>
                  <a:lnTo>
                    <a:pt x="47" y="90"/>
                  </a:lnTo>
                  <a:lnTo>
                    <a:pt x="57" y="88"/>
                  </a:lnTo>
                  <a:lnTo>
                    <a:pt x="57" y="85"/>
                  </a:lnTo>
                  <a:lnTo>
                    <a:pt x="60" y="78"/>
                  </a:lnTo>
                  <a:lnTo>
                    <a:pt x="62" y="72"/>
                  </a:lnTo>
                  <a:lnTo>
                    <a:pt x="65" y="72"/>
                  </a:lnTo>
                  <a:lnTo>
                    <a:pt x="80" y="77"/>
                  </a:lnTo>
                  <a:lnTo>
                    <a:pt x="92" y="82"/>
                  </a:lnTo>
                  <a:lnTo>
                    <a:pt x="94" y="77"/>
                  </a:lnTo>
                  <a:lnTo>
                    <a:pt x="97" y="70"/>
                  </a:lnTo>
                  <a:lnTo>
                    <a:pt x="105" y="72"/>
                  </a:lnTo>
                  <a:lnTo>
                    <a:pt x="114" y="72"/>
                  </a:lnTo>
                  <a:lnTo>
                    <a:pt x="117" y="70"/>
                  </a:lnTo>
                  <a:lnTo>
                    <a:pt x="120" y="68"/>
                  </a:lnTo>
                  <a:lnTo>
                    <a:pt x="122" y="63"/>
                  </a:lnTo>
                  <a:lnTo>
                    <a:pt x="124" y="58"/>
                  </a:lnTo>
                  <a:lnTo>
                    <a:pt x="114" y="62"/>
                  </a:lnTo>
                  <a:lnTo>
                    <a:pt x="95" y="62"/>
                  </a:lnTo>
                  <a:lnTo>
                    <a:pt x="84" y="58"/>
                  </a:lnTo>
                  <a:lnTo>
                    <a:pt x="79" y="57"/>
                  </a:lnTo>
                  <a:lnTo>
                    <a:pt x="77" y="52"/>
                  </a:lnTo>
                  <a:lnTo>
                    <a:pt x="75" y="47"/>
                  </a:lnTo>
                  <a:lnTo>
                    <a:pt x="69" y="47"/>
                  </a:lnTo>
                  <a:lnTo>
                    <a:pt x="62" y="45"/>
                  </a:lnTo>
                  <a:lnTo>
                    <a:pt x="62" y="43"/>
                  </a:lnTo>
                  <a:lnTo>
                    <a:pt x="62" y="42"/>
                  </a:lnTo>
                  <a:lnTo>
                    <a:pt x="65" y="40"/>
                  </a:lnTo>
                  <a:lnTo>
                    <a:pt x="67" y="40"/>
                  </a:lnTo>
                  <a:lnTo>
                    <a:pt x="75" y="40"/>
                  </a:lnTo>
                  <a:lnTo>
                    <a:pt x="84" y="42"/>
                  </a:lnTo>
                  <a:lnTo>
                    <a:pt x="99" y="45"/>
                  </a:lnTo>
                  <a:lnTo>
                    <a:pt x="109" y="50"/>
                  </a:lnTo>
                  <a:lnTo>
                    <a:pt x="109" y="45"/>
                  </a:lnTo>
                  <a:lnTo>
                    <a:pt x="109" y="42"/>
                  </a:lnTo>
                  <a:lnTo>
                    <a:pt x="95" y="35"/>
                  </a:lnTo>
                  <a:lnTo>
                    <a:pt x="82" y="30"/>
                  </a:lnTo>
                  <a:lnTo>
                    <a:pt x="74" y="28"/>
                  </a:lnTo>
                  <a:lnTo>
                    <a:pt x="67" y="27"/>
                  </a:lnTo>
                  <a:lnTo>
                    <a:pt x="64" y="23"/>
                  </a:lnTo>
                  <a:lnTo>
                    <a:pt x="59" y="20"/>
                  </a:lnTo>
                  <a:lnTo>
                    <a:pt x="50" y="18"/>
                  </a:lnTo>
                  <a:lnTo>
                    <a:pt x="45" y="13"/>
                  </a:lnTo>
                  <a:lnTo>
                    <a:pt x="40" y="6"/>
                  </a:lnTo>
                  <a:lnTo>
                    <a:pt x="35" y="0"/>
                  </a:lnTo>
                  <a:lnTo>
                    <a:pt x="32" y="1"/>
                  </a:lnTo>
                  <a:lnTo>
                    <a:pt x="28" y="1"/>
                  </a:lnTo>
                  <a:lnTo>
                    <a:pt x="33" y="8"/>
                  </a:lnTo>
                  <a:lnTo>
                    <a:pt x="40" y="16"/>
                  </a:lnTo>
                  <a:lnTo>
                    <a:pt x="49" y="25"/>
                  </a:lnTo>
                  <a:lnTo>
                    <a:pt x="59" y="33"/>
                  </a:lnTo>
                  <a:lnTo>
                    <a:pt x="55" y="37"/>
                  </a:lnTo>
                  <a:lnTo>
                    <a:pt x="52" y="40"/>
                  </a:lnTo>
                  <a:lnTo>
                    <a:pt x="42" y="35"/>
                  </a:lnTo>
                  <a:lnTo>
                    <a:pt x="30" y="32"/>
                  </a:lnTo>
                  <a:lnTo>
                    <a:pt x="20" y="18"/>
                  </a:lnTo>
                  <a:lnTo>
                    <a:pt x="10" y="6"/>
                  </a:lnTo>
                  <a:lnTo>
                    <a:pt x="5" y="5"/>
                  </a:lnTo>
                  <a:lnTo>
                    <a:pt x="0" y="5"/>
                  </a:lnTo>
                  <a:close/>
                </a:path>
              </a:pathLst>
            </a:custGeom>
            <a:solidFill>
              <a:srgbClr val="1F1A17"/>
            </a:solidFill>
            <a:ln w="9525">
              <a:noFill/>
              <a:round/>
              <a:headEnd/>
              <a:tailEnd/>
            </a:ln>
          </p:spPr>
          <p:txBody>
            <a:bodyPr/>
            <a:lstStyle/>
            <a:p>
              <a:endParaRPr lang="en-US"/>
            </a:p>
          </p:txBody>
        </p:sp>
        <p:sp>
          <p:nvSpPr>
            <p:cNvPr id="6049" name="Freeform 1953"/>
            <p:cNvSpPr>
              <a:spLocks/>
            </p:cNvSpPr>
            <p:nvPr/>
          </p:nvSpPr>
          <p:spPr bwMode="auto">
            <a:xfrm>
              <a:off x="1336" y="3405"/>
              <a:ext cx="65" cy="57"/>
            </a:xfrm>
            <a:custGeom>
              <a:avLst/>
              <a:gdLst/>
              <a:ahLst/>
              <a:cxnLst>
                <a:cxn ang="0">
                  <a:pos x="0" y="37"/>
                </a:cxn>
                <a:cxn ang="0">
                  <a:pos x="5" y="39"/>
                </a:cxn>
                <a:cxn ang="0">
                  <a:pos x="15" y="44"/>
                </a:cxn>
                <a:cxn ang="0">
                  <a:pos x="20" y="52"/>
                </a:cxn>
                <a:cxn ang="0">
                  <a:pos x="24" y="57"/>
                </a:cxn>
                <a:cxn ang="0">
                  <a:pos x="25" y="42"/>
                </a:cxn>
                <a:cxn ang="0">
                  <a:pos x="32" y="40"/>
                </a:cxn>
                <a:cxn ang="0">
                  <a:pos x="32" y="27"/>
                </a:cxn>
                <a:cxn ang="0">
                  <a:pos x="42" y="24"/>
                </a:cxn>
                <a:cxn ang="0">
                  <a:pos x="52" y="32"/>
                </a:cxn>
                <a:cxn ang="0">
                  <a:pos x="65" y="20"/>
                </a:cxn>
                <a:cxn ang="0">
                  <a:pos x="54" y="20"/>
                </a:cxn>
                <a:cxn ang="0">
                  <a:pos x="65" y="12"/>
                </a:cxn>
                <a:cxn ang="0">
                  <a:pos x="59" y="9"/>
                </a:cxn>
                <a:cxn ang="0">
                  <a:pos x="45" y="12"/>
                </a:cxn>
                <a:cxn ang="0">
                  <a:pos x="42" y="0"/>
                </a:cxn>
                <a:cxn ang="0">
                  <a:pos x="35" y="5"/>
                </a:cxn>
                <a:cxn ang="0">
                  <a:pos x="30" y="20"/>
                </a:cxn>
                <a:cxn ang="0">
                  <a:pos x="27" y="2"/>
                </a:cxn>
                <a:cxn ang="0">
                  <a:pos x="20" y="24"/>
                </a:cxn>
                <a:cxn ang="0">
                  <a:pos x="12" y="29"/>
                </a:cxn>
                <a:cxn ang="0">
                  <a:pos x="0" y="37"/>
                </a:cxn>
              </a:cxnLst>
              <a:rect l="0" t="0" r="r" b="b"/>
              <a:pathLst>
                <a:path w="65" h="57">
                  <a:moveTo>
                    <a:pt x="0" y="37"/>
                  </a:moveTo>
                  <a:lnTo>
                    <a:pt x="5" y="39"/>
                  </a:lnTo>
                  <a:lnTo>
                    <a:pt x="15" y="44"/>
                  </a:lnTo>
                  <a:lnTo>
                    <a:pt x="20" y="52"/>
                  </a:lnTo>
                  <a:lnTo>
                    <a:pt x="24" y="57"/>
                  </a:lnTo>
                  <a:lnTo>
                    <a:pt x="25" y="42"/>
                  </a:lnTo>
                  <a:lnTo>
                    <a:pt x="32" y="40"/>
                  </a:lnTo>
                  <a:lnTo>
                    <a:pt x="32" y="27"/>
                  </a:lnTo>
                  <a:lnTo>
                    <a:pt x="42" y="24"/>
                  </a:lnTo>
                  <a:lnTo>
                    <a:pt x="52" y="32"/>
                  </a:lnTo>
                  <a:lnTo>
                    <a:pt x="65" y="20"/>
                  </a:lnTo>
                  <a:lnTo>
                    <a:pt x="54" y="20"/>
                  </a:lnTo>
                  <a:lnTo>
                    <a:pt x="65" y="12"/>
                  </a:lnTo>
                  <a:lnTo>
                    <a:pt x="59" y="9"/>
                  </a:lnTo>
                  <a:lnTo>
                    <a:pt x="45" y="12"/>
                  </a:lnTo>
                  <a:lnTo>
                    <a:pt x="42" y="0"/>
                  </a:lnTo>
                  <a:lnTo>
                    <a:pt x="35" y="5"/>
                  </a:lnTo>
                  <a:lnTo>
                    <a:pt x="30" y="20"/>
                  </a:lnTo>
                  <a:lnTo>
                    <a:pt x="27" y="2"/>
                  </a:lnTo>
                  <a:lnTo>
                    <a:pt x="20" y="24"/>
                  </a:lnTo>
                  <a:lnTo>
                    <a:pt x="12" y="29"/>
                  </a:lnTo>
                  <a:lnTo>
                    <a:pt x="0" y="37"/>
                  </a:lnTo>
                  <a:close/>
                </a:path>
              </a:pathLst>
            </a:custGeom>
            <a:solidFill>
              <a:srgbClr val="1F1A17"/>
            </a:solidFill>
            <a:ln w="9525">
              <a:noFill/>
              <a:round/>
              <a:headEnd/>
              <a:tailEnd/>
            </a:ln>
          </p:spPr>
          <p:txBody>
            <a:bodyPr/>
            <a:lstStyle/>
            <a:p>
              <a:endParaRPr lang="en-US"/>
            </a:p>
          </p:txBody>
        </p:sp>
        <p:sp>
          <p:nvSpPr>
            <p:cNvPr id="6050" name="Freeform 1954"/>
            <p:cNvSpPr>
              <a:spLocks/>
            </p:cNvSpPr>
            <p:nvPr/>
          </p:nvSpPr>
          <p:spPr bwMode="auto">
            <a:xfrm>
              <a:off x="1602" y="3367"/>
              <a:ext cx="105" cy="68"/>
            </a:xfrm>
            <a:custGeom>
              <a:avLst/>
              <a:gdLst/>
              <a:ahLst/>
              <a:cxnLst>
                <a:cxn ang="0">
                  <a:pos x="10" y="52"/>
                </a:cxn>
                <a:cxn ang="0">
                  <a:pos x="15" y="45"/>
                </a:cxn>
                <a:cxn ang="0">
                  <a:pos x="23" y="42"/>
                </a:cxn>
                <a:cxn ang="0">
                  <a:pos x="30" y="38"/>
                </a:cxn>
                <a:cxn ang="0">
                  <a:pos x="40" y="37"/>
                </a:cxn>
                <a:cxn ang="0">
                  <a:pos x="48" y="37"/>
                </a:cxn>
                <a:cxn ang="0">
                  <a:pos x="57" y="33"/>
                </a:cxn>
                <a:cxn ang="0">
                  <a:pos x="65" y="32"/>
                </a:cxn>
                <a:cxn ang="0">
                  <a:pos x="72" y="27"/>
                </a:cxn>
                <a:cxn ang="0">
                  <a:pos x="94" y="10"/>
                </a:cxn>
                <a:cxn ang="0">
                  <a:pos x="105" y="0"/>
                </a:cxn>
                <a:cxn ang="0">
                  <a:pos x="104" y="5"/>
                </a:cxn>
                <a:cxn ang="0">
                  <a:pos x="104" y="10"/>
                </a:cxn>
                <a:cxn ang="0">
                  <a:pos x="102" y="10"/>
                </a:cxn>
                <a:cxn ang="0">
                  <a:pos x="99" y="10"/>
                </a:cxn>
                <a:cxn ang="0">
                  <a:pos x="97" y="10"/>
                </a:cxn>
                <a:cxn ang="0">
                  <a:pos x="95" y="12"/>
                </a:cxn>
                <a:cxn ang="0">
                  <a:pos x="94" y="13"/>
                </a:cxn>
                <a:cxn ang="0">
                  <a:pos x="94" y="17"/>
                </a:cxn>
                <a:cxn ang="0">
                  <a:pos x="94" y="30"/>
                </a:cxn>
                <a:cxn ang="0">
                  <a:pos x="92" y="37"/>
                </a:cxn>
                <a:cxn ang="0">
                  <a:pos x="87" y="33"/>
                </a:cxn>
                <a:cxn ang="0">
                  <a:pos x="84" y="33"/>
                </a:cxn>
                <a:cxn ang="0">
                  <a:pos x="82" y="35"/>
                </a:cxn>
                <a:cxn ang="0">
                  <a:pos x="80" y="37"/>
                </a:cxn>
                <a:cxn ang="0">
                  <a:pos x="79" y="40"/>
                </a:cxn>
                <a:cxn ang="0">
                  <a:pos x="79" y="45"/>
                </a:cxn>
                <a:cxn ang="0">
                  <a:pos x="79" y="48"/>
                </a:cxn>
                <a:cxn ang="0">
                  <a:pos x="82" y="53"/>
                </a:cxn>
                <a:cxn ang="0">
                  <a:pos x="79" y="52"/>
                </a:cxn>
                <a:cxn ang="0">
                  <a:pos x="74" y="48"/>
                </a:cxn>
                <a:cxn ang="0">
                  <a:pos x="70" y="47"/>
                </a:cxn>
                <a:cxn ang="0">
                  <a:pos x="67" y="45"/>
                </a:cxn>
                <a:cxn ang="0">
                  <a:pos x="65" y="47"/>
                </a:cxn>
                <a:cxn ang="0">
                  <a:pos x="62" y="48"/>
                </a:cxn>
                <a:cxn ang="0">
                  <a:pos x="60" y="53"/>
                </a:cxn>
                <a:cxn ang="0">
                  <a:pos x="60" y="60"/>
                </a:cxn>
                <a:cxn ang="0">
                  <a:pos x="60" y="63"/>
                </a:cxn>
                <a:cxn ang="0">
                  <a:pos x="60" y="65"/>
                </a:cxn>
                <a:cxn ang="0">
                  <a:pos x="54" y="63"/>
                </a:cxn>
                <a:cxn ang="0">
                  <a:pos x="45" y="62"/>
                </a:cxn>
                <a:cxn ang="0">
                  <a:pos x="38" y="65"/>
                </a:cxn>
                <a:cxn ang="0">
                  <a:pos x="32" y="68"/>
                </a:cxn>
                <a:cxn ang="0">
                  <a:pos x="20" y="67"/>
                </a:cxn>
                <a:cxn ang="0">
                  <a:pos x="10" y="67"/>
                </a:cxn>
                <a:cxn ang="0">
                  <a:pos x="5" y="60"/>
                </a:cxn>
                <a:cxn ang="0">
                  <a:pos x="0" y="55"/>
                </a:cxn>
                <a:cxn ang="0">
                  <a:pos x="5" y="53"/>
                </a:cxn>
                <a:cxn ang="0">
                  <a:pos x="10" y="52"/>
                </a:cxn>
              </a:cxnLst>
              <a:rect l="0" t="0" r="r" b="b"/>
              <a:pathLst>
                <a:path w="105" h="68">
                  <a:moveTo>
                    <a:pt x="10" y="52"/>
                  </a:moveTo>
                  <a:lnTo>
                    <a:pt x="15" y="45"/>
                  </a:lnTo>
                  <a:lnTo>
                    <a:pt x="23" y="42"/>
                  </a:lnTo>
                  <a:lnTo>
                    <a:pt x="30" y="38"/>
                  </a:lnTo>
                  <a:lnTo>
                    <a:pt x="40" y="37"/>
                  </a:lnTo>
                  <a:lnTo>
                    <a:pt x="48" y="37"/>
                  </a:lnTo>
                  <a:lnTo>
                    <a:pt x="57" y="33"/>
                  </a:lnTo>
                  <a:lnTo>
                    <a:pt x="65" y="32"/>
                  </a:lnTo>
                  <a:lnTo>
                    <a:pt x="72" y="27"/>
                  </a:lnTo>
                  <a:lnTo>
                    <a:pt x="94" y="10"/>
                  </a:lnTo>
                  <a:lnTo>
                    <a:pt x="105" y="0"/>
                  </a:lnTo>
                  <a:lnTo>
                    <a:pt x="104" y="5"/>
                  </a:lnTo>
                  <a:lnTo>
                    <a:pt x="104" y="10"/>
                  </a:lnTo>
                  <a:lnTo>
                    <a:pt x="102" y="10"/>
                  </a:lnTo>
                  <a:lnTo>
                    <a:pt x="99" y="10"/>
                  </a:lnTo>
                  <a:lnTo>
                    <a:pt x="97" y="10"/>
                  </a:lnTo>
                  <a:lnTo>
                    <a:pt x="95" y="12"/>
                  </a:lnTo>
                  <a:lnTo>
                    <a:pt x="94" y="13"/>
                  </a:lnTo>
                  <a:lnTo>
                    <a:pt x="94" y="17"/>
                  </a:lnTo>
                  <a:lnTo>
                    <a:pt x="94" y="30"/>
                  </a:lnTo>
                  <a:lnTo>
                    <a:pt x="92" y="37"/>
                  </a:lnTo>
                  <a:lnTo>
                    <a:pt x="87" y="33"/>
                  </a:lnTo>
                  <a:lnTo>
                    <a:pt x="84" y="33"/>
                  </a:lnTo>
                  <a:lnTo>
                    <a:pt x="82" y="35"/>
                  </a:lnTo>
                  <a:lnTo>
                    <a:pt x="80" y="37"/>
                  </a:lnTo>
                  <a:lnTo>
                    <a:pt x="79" y="40"/>
                  </a:lnTo>
                  <a:lnTo>
                    <a:pt x="79" y="45"/>
                  </a:lnTo>
                  <a:lnTo>
                    <a:pt x="79" y="48"/>
                  </a:lnTo>
                  <a:lnTo>
                    <a:pt x="82" y="53"/>
                  </a:lnTo>
                  <a:lnTo>
                    <a:pt x="79" y="52"/>
                  </a:lnTo>
                  <a:lnTo>
                    <a:pt x="74" y="48"/>
                  </a:lnTo>
                  <a:lnTo>
                    <a:pt x="70" y="47"/>
                  </a:lnTo>
                  <a:lnTo>
                    <a:pt x="67" y="45"/>
                  </a:lnTo>
                  <a:lnTo>
                    <a:pt x="65" y="47"/>
                  </a:lnTo>
                  <a:lnTo>
                    <a:pt x="62" y="48"/>
                  </a:lnTo>
                  <a:lnTo>
                    <a:pt x="60" y="53"/>
                  </a:lnTo>
                  <a:lnTo>
                    <a:pt x="60" y="60"/>
                  </a:lnTo>
                  <a:lnTo>
                    <a:pt x="60" y="63"/>
                  </a:lnTo>
                  <a:lnTo>
                    <a:pt x="60" y="65"/>
                  </a:lnTo>
                  <a:lnTo>
                    <a:pt x="54" y="63"/>
                  </a:lnTo>
                  <a:lnTo>
                    <a:pt x="45" y="62"/>
                  </a:lnTo>
                  <a:lnTo>
                    <a:pt x="38" y="65"/>
                  </a:lnTo>
                  <a:lnTo>
                    <a:pt x="32" y="68"/>
                  </a:lnTo>
                  <a:lnTo>
                    <a:pt x="20" y="67"/>
                  </a:lnTo>
                  <a:lnTo>
                    <a:pt x="10" y="67"/>
                  </a:lnTo>
                  <a:lnTo>
                    <a:pt x="5" y="60"/>
                  </a:lnTo>
                  <a:lnTo>
                    <a:pt x="0" y="55"/>
                  </a:lnTo>
                  <a:lnTo>
                    <a:pt x="5" y="53"/>
                  </a:lnTo>
                  <a:lnTo>
                    <a:pt x="10" y="52"/>
                  </a:lnTo>
                  <a:close/>
                </a:path>
              </a:pathLst>
            </a:custGeom>
            <a:solidFill>
              <a:srgbClr val="1F1A17"/>
            </a:solidFill>
            <a:ln w="9525">
              <a:noFill/>
              <a:round/>
              <a:headEnd/>
              <a:tailEnd/>
            </a:ln>
          </p:spPr>
          <p:txBody>
            <a:bodyPr/>
            <a:lstStyle/>
            <a:p>
              <a:endParaRPr lang="en-US"/>
            </a:p>
          </p:txBody>
        </p:sp>
        <p:sp>
          <p:nvSpPr>
            <p:cNvPr id="6051" name="Freeform 1955"/>
            <p:cNvSpPr>
              <a:spLocks/>
            </p:cNvSpPr>
            <p:nvPr/>
          </p:nvSpPr>
          <p:spPr bwMode="auto">
            <a:xfrm>
              <a:off x="1604" y="3444"/>
              <a:ext cx="30" cy="21"/>
            </a:xfrm>
            <a:custGeom>
              <a:avLst/>
              <a:gdLst/>
              <a:ahLst/>
              <a:cxnLst>
                <a:cxn ang="0">
                  <a:pos x="20" y="0"/>
                </a:cxn>
                <a:cxn ang="0">
                  <a:pos x="25" y="3"/>
                </a:cxn>
                <a:cxn ang="0">
                  <a:pos x="30" y="10"/>
                </a:cxn>
                <a:cxn ang="0">
                  <a:pos x="30" y="15"/>
                </a:cxn>
                <a:cxn ang="0">
                  <a:pos x="30" y="20"/>
                </a:cxn>
                <a:cxn ang="0">
                  <a:pos x="21" y="8"/>
                </a:cxn>
                <a:cxn ang="0">
                  <a:pos x="21" y="18"/>
                </a:cxn>
                <a:cxn ang="0">
                  <a:pos x="16" y="15"/>
                </a:cxn>
                <a:cxn ang="0">
                  <a:pos x="10" y="13"/>
                </a:cxn>
                <a:cxn ang="0">
                  <a:pos x="10" y="18"/>
                </a:cxn>
                <a:cxn ang="0">
                  <a:pos x="10" y="21"/>
                </a:cxn>
                <a:cxn ang="0">
                  <a:pos x="0" y="15"/>
                </a:cxn>
                <a:cxn ang="0">
                  <a:pos x="1" y="15"/>
                </a:cxn>
                <a:cxn ang="0">
                  <a:pos x="3" y="11"/>
                </a:cxn>
                <a:cxn ang="0">
                  <a:pos x="3" y="5"/>
                </a:cxn>
                <a:cxn ang="0">
                  <a:pos x="1" y="3"/>
                </a:cxn>
                <a:cxn ang="0">
                  <a:pos x="5" y="3"/>
                </a:cxn>
                <a:cxn ang="0">
                  <a:pos x="11" y="3"/>
                </a:cxn>
                <a:cxn ang="0">
                  <a:pos x="15" y="6"/>
                </a:cxn>
                <a:cxn ang="0">
                  <a:pos x="18" y="10"/>
                </a:cxn>
                <a:cxn ang="0">
                  <a:pos x="20" y="0"/>
                </a:cxn>
              </a:cxnLst>
              <a:rect l="0" t="0" r="r" b="b"/>
              <a:pathLst>
                <a:path w="30" h="21">
                  <a:moveTo>
                    <a:pt x="20" y="0"/>
                  </a:moveTo>
                  <a:lnTo>
                    <a:pt x="25" y="3"/>
                  </a:lnTo>
                  <a:lnTo>
                    <a:pt x="30" y="10"/>
                  </a:lnTo>
                  <a:lnTo>
                    <a:pt x="30" y="15"/>
                  </a:lnTo>
                  <a:lnTo>
                    <a:pt x="30" y="20"/>
                  </a:lnTo>
                  <a:lnTo>
                    <a:pt x="21" y="8"/>
                  </a:lnTo>
                  <a:lnTo>
                    <a:pt x="21" y="18"/>
                  </a:lnTo>
                  <a:lnTo>
                    <a:pt x="16" y="15"/>
                  </a:lnTo>
                  <a:lnTo>
                    <a:pt x="10" y="13"/>
                  </a:lnTo>
                  <a:lnTo>
                    <a:pt x="10" y="18"/>
                  </a:lnTo>
                  <a:lnTo>
                    <a:pt x="10" y="21"/>
                  </a:lnTo>
                  <a:lnTo>
                    <a:pt x="0" y="15"/>
                  </a:lnTo>
                  <a:lnTo>
                    <a:pt x="1" y="15"/>
                  </a:lnTo>
                  <a:lnTo>
                    <a:pt x="3" y="11"/>
                  </a:lnTo>
                  <a:lnTo>
                    <a:pt x="3" y="5"/>
                  </a:lnTo>
                  <a:lnTo>
                    <a:pt x="1" y="3"/>
                  </a:lnTo>
                  <a:lnTo>
                    <a:pt x="5" y="3"/>
                  </a:lnTo>
                  <a:lnTo>
                    <a:pt x="11" y="3"/>
                  </a:lnTo>
                  <a:lnTo>
                    <a:pt x="15" y="6"/>
                  </a:lnTo>
                  <a:lnTo>
                    <a:pt x="18" y="10"/>
                  </a:lnTo>
                  <a:lnTo>
                    <a:pt x="20" y="0"/>
                  </a:lnTo>
                  <a:close/>
                </a:path>
              </a:pathLst>
            </a:custGeom>
            <a:solidFill>
              <a:srgbClr val="1F1A17"/>
            </a:solidFill>
            <a:ln w="9525">
              <a:noFill/>
              <a:round/>
              <a:headEnd/>
              <a:tailEnd/>
            </a:ln>
          </p:spPr>
          <p:txBody>
            <a:bodyPr/>
            <a:lstStyle/>
            <a:p>
              <a:endParaRPr lang="en-US"/>
            </a:p>
          </p:txBody>
        </p:sp>
        <p:sp>
          <p:nvSpPr>
            <p:cNvPr id="6052" name="Freeform 1956"/>
            <p:cNvSpPr>
              <a:spLocks/>
            </p:cNvSpPr>
            <p:nvPr/>
          </p:nvSpPr>
          <p:spPr bwMode="auto">
            <a:xfrm>
              <a:off x="1632" y="3420"/>
              <a:ext cx="55" cy="35"/>
            </a:xfrm>
            <a:custGeom>
              <a:avLst/>
              <a:gdLst/>
              <a:ahLst/>
              <a:cxnLst>
                <a:cxn ang="0">
                  <a:pos x="0" y="24"/>
                </a:cxn>
                <a:cxn ang="0">
                  <a:pos x="2" y="29"/>
                </a:cxn>
                <a:cxn ang="0">
                  <a:pos x="3" y="34"/>
                </a:cxn>
                <a:cxn ang="0">
                  <a:pos x="5" y="34"/>
                </a:cxn>
                <a:cxn ang="0">
                  <a:pos x="7" y="30"/>
                </a:cxn>
                <a:cxn ang="0">
                  <a:pos x="10" y="34"/>
                </a:cxn>
                <a:cxn ang="0">
                  <a:pos x="13" y="35"/>
                </a:cxn>
                <a:cxn ang="0">
                  <a:pos x="17" y="35"/>
                </a:cxn>
                <a:cxn ang="0">
                  <a:pos x="20" y="32"/>
                </a:cxn>
                <a:cxn ang="0">
                  <a:pos x="27" y="34"/>
                </a:cxn>
                <a:cxn ang="0">
                  <a:pos x="34" y="35"/>
                </a:cxn>
                <a:cxn ang="0">
                  <a:pos x="34" y="29"/>
                </a:cxn>
                <a:cxn ang="0">
                  <a:pos x="34" y="24"/>
                </a:cxn>
                <a:cxn ang="0">
                  <a:pos x="39" y="22"/>
                </a:cxn>
                <a:cxn ang="0">
                  <a:pos x="44" y="22"/>
                </a:cxn>
                <a:cxn ang="0">
                  <a:pos x="40" y="19"/>
                </a:cxn>
                <a:cxn ang="0">
                  <a:pos x="37" y="17"/>
                </a:cxn>
                <a:cxn ang="0">
                  <a:pos x="47" y="15"/>
                </a:cxn>
                <a:cxn ang="0">
                  <a:pos x="55" y="12"/>
                </a:cxn>
                <a:cxn ang="0">
                  <a:pos x="52" y="7"/>
                </a:cxn>
                <a:cxn ang="0">
                  <a:pos x="49" y="5"/>
                </a:cxn>
                <a:cxn ang="0">
                  <a:pos x="45" y="2"/>
                </a:cxn>
                <a:cxn ang="0">
                  <a:pos x="40" y="0"/>
                </a:cxn>
                <a:cxn ang="0">
                  <a:pos x="44" y="4"/>
                </a:cxn>
                <a:cxn ang="0">
                  <a:pos x="47" y="9"/>
                </a:cxn>
                <a:cxn ang="0">
                  <a:pos x="37" y="9"/>
                </a:cxn>
                <a:cxn ang="0">
                  <a:pos x="27" y="10"/>
                </a:cxn>
                <a:cxn ang="0">
                  <a:pos x="24" y="12"/>
                </a:cxn>
                <a:cxn ang="0">
                  <a:pos x="20" y="15"/>
                </a:cxn>
                <a:cxn ang="0">
                  <a:pos x="22" y="20"/>
                </a:cxn>
                <a:cxn ang="0">
                  <a:pos x="24" y="24"/>
                </a:cxn>
                <a:cxn ang="0">
                  <a:pos x="15" y="20"/>
                </a:cxn>
                <a:cxn ang="0">
                  <a:pos x="7" y="22"/>
                </a:cxn>
                <a:cxn ang="0">
                  <a:pos x="8" y="25"/>
                </a:cxn>
                <a:cxn ang="0">
                  <a:pos x="8" y="29"/>
                </a:cxn>
                <a:cxn ang="0">
                  <a:pos x="3" y="25"/>
                </a:cxn>
                <a:cxn ang="0">
                  <a:pos x="0" y="24"/>
                </a:cxn>
              </a:cxnLst>
              <a:rect l="0" t="0" r="r" b="b"/>
              <a:pathLst>
                <a:path w="55" h="35">
                  <a:moveTo>
                    <a:pt x="0" y="24"/>
                  </a:moveTo>
                  <a:lnTo>
                    <a:pt x="2" y="29"/>
                  </a:lnTo>
                  <a:lnTo>
                    <a:pt x="3" y="34"/>
                  </a:lnTo>
                  <a:lnTo>
                    <a:pt x="5" y="34"/>
                  </a:lnTo>
                  <a:lnTo>
                    <a:pt x="7" y="30"/>
                  </a:lnTo>
                  <a:lnTo>
                    <a:pt x="10" y="34"/>
                  </a:lnTo>
                  <a:lnTo>
                    <a:pt x="13" y="35"/>
                  </a:lnTo>
                  <a:lnTo>
                    <a:pt x="17" y="35"/>
                  </a:lnTo>
                  <a:lnTo>
                    <a:pt x="20" y="32"/>
                  </a:lnTo>
                  <a:lnTo>
                    <a:pt x="27" y="34"/>
                  </a:lnTo>
                  <a:lnTo>
                    <a:pt x="34" y="35"/>
                  </a:lnTo>
                  <a:lnTo>
                    <a:pt x="34" y="29"/>
                  </a:lnTo>
                  <a:lnTo>
                    <a:pt x="34" y="24"/>
                  </a:lnTo>
                  <a:lnTo>
                    <a:pt x="39" y="22"/>
                  </a:lnTo>
                  <a:lnTo>
                    <a:pt x="44" y="22"/>
                  </a:lnTo>
                  <a:lnTo>
                    <a:pt x="40" y="19"/>
                  </a:lnTo>
                  <a:lnTo>
                    <a:pt x="37" y="17"/>
                  </a:lnTo>
                  <a:lnTo>
                    <a:pt x="47" y="15"/>
                  </a:lnTo>
                  <a:lnTo>
                    <a:pt x="55" y="12"/>
                  </a:lnTo>
                  <a:lnTo>
                    <a:pt x="52" y="7"/>
                  </a:lnTo>
                  <a:lnTo>
                    <a:pt x="49" y="5"/>
                  </a:lnTo>
                  <a:lnTo>
                    <a:pt x="45" y="2"/>
                  </a:lnTo>
                  <a:lnTo>
                    <a:pt x="40" y="0"/>
                  </a:lnTo>
                  <a:lnTo>
                    <a:pt x="44" y="4"/>
                  </a:lnTo>
                  <a:lnTo>
                    <a:pt x="47" y="9"/>
                  </a:lnTo>
                  <a:lnTo>
                    <a:pt x="37" y="9"/>
                  </a:lnTo>
                  <a:lnTo>
                    <a:pt x="27" y="10"/>
                  </a:lnTo>
                  <a:lnTo>
                    <a:pt x="24" y="12"/>
                  </a:lnTo>
                  <a:lnTo>
                    <a:pt x="20" y="15"/>
                  </a:lnTo>
                  <a:lnTo>
                    <a:pt x="22" y="20"/>
                  </a:lnTo>
                  <a:lnTo>
                    <a:pt x="24" y="24"/>
                  </a:lnTo>
                  <a:lnTo>
                    <a:pt x="15" y="20"/>
                  </a:lnTo>
                  <a:lnTo>
                    <a:pt x="7" y="22"/>
                  </a:lnTo>
                  <a:lnTo>
                    <a:pt x="8" y="25"/>
                  </a:lnTo>
                  <a:lnTo>
                    <a:pt x="8" y="29"/>
                  </a:lnTo>
                  <a:lnTo>
                    <a:pt x="3" y="25"/>
                  </a:lnTo>
                  <a:lnTo>
                    <a:pt x="0" y="24"/>
                  </a:lnTo>
                  <a:close/>
                </a:path>
              </a:pathLst>
            </a:custGeom>
            <a:solidFill>
              <a:srgbClr val="1F1A17"/>
            </a:solidFill>
            <a:ln w="9525">
              <a:noFill/>
              <a:round/>
              <a:headEnd/>
              <a:tailEnd/>
            </a:ln>
          </p:spPr>
          <p:txBody>
            <a:bodyPr/>
            <a:lstStyle/>
            <a:p>
              <a:endParaRPr lang="en-US"/>
            </a:p>
          </p:txBody>
        </p:sp>
        <p:sp>
          <p:nvSpPr>
            <p:cNvPr id="6053" name="Freeform 1957"/>
            <p:cNvSpPr>
              <a:spLocks/>
            </p:cNvSpPr>
            <p:nvPr/>
          </p:nvSpPr>
          <p:spPr bwMode="auto">
            <a:xfrm>
              <a:off x="1492" y="3390"/>
              <a:ext cx="40" cy="40"/>
            </a:xfrm>
            <a:custGeom>
              <a:avLst/>
              <a:gdLst/>
              <a:ahLst/>
              <a:cxnLst>
                <a:cxn ang="0">
                  <a:pos x="11" y="0"/>
                </a:cxn>
                <a:cxn ang="0">
                  <a:pos x="6" y="5"/>
                </a:cxn>
                <a:cxn ang="0">
                  <a:pos x="0" y="14"/>
                </a:cxn>
                <a:cxn ang="0">
                  <a:pos x="3" y="22"/>
                </a:cxn>
                <a:cxn ang="0">
                  <a:pos x="5" y="27"/>
                </a:cxn>
                <a:cxn ang="0">
                  <a:pos x="10" y="24"/>
                </a:cxn>
                <a:cxn ang="0">
                  <a:pos x="15" y="24"/>
                </a:cxn>
                <a:cxn ang="0">
                  <a:pos x="11" y="34"/>
                </a:cxn>
                <a:cxn ang="0">
                  <a:pos x="10" y="40"/>
                </a:cxn>
                <a:cxn ang="0">
                  <a:pos x="13" y="40"/>
                </a:cxn>
                <a:cxn ang="0">
                  <a:pos x="20" y="40"/>
                </a:cxn>
                <a:cxn ang="0">
                  <a:pos x="28" y="39"/>
                </a:cxn>
                <a:cxn ang="0">
                  <a:pos x="35" y="34"/>
                </a:cxn>
                <a:cxn ang="0">
                  <a:pos x="38" y="25"/>
                </a:cxn>
                <a:cxn ang="0">
                  <a:pos x="40" y="22"/>
                </a:cxn>
                <a:cxn ang="0">
                  <a:pos x="33" y="14"/>
                </a:cxn>
                <a:cxn ang="0">
                  <a:pos x="16" y="12"/>
                </a:cxn>
                <a:cxn ang="0">
                  <a:pos x="11" y="0"/>
                </a:cxn>
              </a:cxnLst>
              <a:rect l="0" t="0" r="r" b="b"/>
              <a:pathLst>
                <a:path w="40" h="40">
                  <a:moveTo>
                    <a:pt x="11" y="0"/>
                  </a:moveTo>
                  <a:lnTo>
                    <a:pt x="6" y="5"/>
                  </a:lnTo>
                  <a:lnTo>
                    <a:pt x="0" y="14"/>
                  </a:lnTo>
                  <a:lnTo>
                    <a:pt x="3" y="22"/>
                  </a:lnTo>
                  <a:lnTo>
                    <a:pt x="5" y="27"/>
                  </a:lnTo>
                  <a:lnTo>
                    <a:pt x="10" y="24"/>
                  </a:lnTo>
                  <a:lnTo>
                    <a:pt x="15" y="24"/>
                  </a:lnTo>
                  <a:lnTo>
                    <a:pt x="11" y="34"/>
                  </a:lnTo>
                  <a:lnTo>
                    <a:pt x="10" y="40"/>
                  </a:lnTo>
                  <a:lnTo>
                    <a:pt x="13" y="40"/>
                  </a:lnTo>
                  <a:lnTo>
                    <a:pt x="20" y="40"/>
                  </a:lnTo>
                  <a:lnTo>
                    <a:pt x="28" y="39"/>
                  </a:lnTo>
                  <a:lnTo>
                    <a:pt x="35" y="34"/>
                  </a:lnTo>
                  <a:lnTo>
                    <a:pt x="38" y="25"/>
                  </a:lnTo>
                  <a:lnTo>
                    <a:pt x="40" y="22"/>
                  </a:lnTo>
                  <a:lnTo>
                    <a:pt x="33" y="14"/>
                  </a:lnTo>
                  <a:lnTo>
                    <a:pt x="16" y="12"/>
                  </a:lnTo>
                  <a:lnTo>
                    <a:pt x="11" y="0"/>
                  </a:lnTo>
                  <a:close/>
                </a:path>
              </a:pathLst>
            </a:custGeom>
            <a:solidFill>
              <a:srgbClr val="1F1A17"/>
            </a:solidFill>
            <a:ln w="9525">
              <a:noFill/>
              <a:round/>
              <a:headEnd/>
              <a:tailEnd/>
            </a:ln>
          </p:spPr>
          <p:txBody>
            <a:bodyPr/>
            <a:lstStyle/>
            <a:p>
              <a:endParaRPr lang="en-US"/>
            </a:p>
          </p:txBody>
        </p:sp>
        <p:sp>
          <p:nvSpPr>
            <p:cNvPr id="6054" name="Freeform 1958"/>
            <p:cNvSpPr>
              <a:spLocks/>
            </p:cNvSpPr>
            <p:nvPr/>
          </p:nvSpPr>
          <p:spPr bwMode="auto">
            <a:xfrm>
              <a:off x="1433" y="3360"/>
              <a:ext cx="34" cy="34"/>
            </a:xfrm>
            <a:custGeom>
              <a:avLst/>
              <a:gdLst/>
              <a:ahLst/>
              <a:cxnLst>
                <a:cxn ang="0">
                  <a:pos x="17" y="0"/>
                </a:cxn>
                <a:cxn ang="0">
                  <a:pos x="15" y="7"/>
                </a:cxn>
                <a:cxn ang="0">
                  <a:pos x="9" y="17"/>
                </a:cxn>
                <a:cxn ang="0">
                  <a:pos x="2" y="20"/>
                </a:cxn>
                <a:cxn ang="0">
                  <a:pos x="0" y="20"/>
                </a:cxn>
                <a:cxn ang="0">
                  <a:pos x="7" y="27"/>
                </a:cxn>
                <a:cxn ang="0">
                  <a:pos x="19" y="34"/>
                </a:cxn>
                <a:cxn ang="0">
                  <a:pos x="24" y="32"/>
                </a:cxn>
                <a:cxn ang="0">
                  <a:pos x="25" y="29"/>
                </a:cxn>
                <a:cxn ang="0">
                  <a:pos x="19" y="19"/>
                </a:cxn>
                <a:cxn ang="0">
                  <a:pos x="34" y="12"/>
                </a:cxn>
                <a:cxn ang="0">
                  <a:pos x="17" y="0"/>
                </a:cxn>
              </a:cxnLst>
              <a:rect l="0" t="0" r="r" b="b"/>
              <a:pathLst>
                <a:path w="34" h="34">
                  <a:moveTo>
                    <a:pt x="17" y="0"/>
                  </a:moveTo>
                  <a:lnTo>
                    <a:pt x="15" y="7"/>
                  </a:lnTo>
                  <a:lnTo>
                    <a:pt x="9" y="17"/>
                  </a:lnTo>
                  <a:lnTo>
                    <a:pt x="2" y="20"/>
                  </a:lnTo>
                  <a:lnTo>
                    <a:pt x="0" y="20"/>
                  </a:lnTo>
                  <a:lnTo>
                    <a:pt x="7" y="27"/>
                  </a:lnTo>
                  <a:lnTo>
                    <a:pt x="19" y="34"/>
                  </a:lnTo>
                  <a:lnTo>
                    <a:pt x="24" y="32"/>
                  </a:lnTo>
                  <a:lnTo>
                    <a:pt x="25" y="29"/>
                  </a:lnTo>
                  <a:lnTo>
                    <a:pt x="19" y="19"/>
                  </a:lnTo>
                  <a:lnTo>
                    <a:pt x="34" y="12"/>
                  </a:lnTo>
                  <a:lnTo>
                    <a:pt x="17" y="0"/>
                  </a:lnTo>
                  <a:close/>
                </a:path>
              </a:pathLst>
            </a:custGeom>
            <a:solidFill>
              <a:srgbClr val="1F1A17"/>
            </a:solidFill>
            <a:ln w="9525">
              <a:noFill/>
              <a:round/>
              <a:headEnd/>
              <a:tailEnd/>
            </a:ln>
          </p:spPr>
          <p:txBody>
            <a:bodyPr/>
            <a:lstStyle/>
            <a:p>
              <a:endParaRPr lang="en-US"/>
            </a:p>
          </p:txBody>
        </p:sp>
        <p:sp>
          <p:nvSpPr>
            <p:cNvPr id="6055" name="Freeform 1959"/>
            <p:cNvSpPr>
              <a:spLocks/>
            </p:cNvSpPr>
            <p:nvPr/>
          </p:nvSpPr>
          <p:spPr bwMode="auto">
            <a:xfrm>
              <a:off x="1493" y="3410"/>
              <a:ext cx="131" cy="54"/>
            </a:xfrm>
            <a:custGeom>
              <a:avLst/>
              <a:gdLst/>
              <a:ahLst/>
              <a:cxnLst>
                <a:cxn ang="0">
                  <a:pos x="5" y="15"/>
                </a:cxn>
                <a:cxn ang="0">
                  <a:pos x="2" y="20"/>
                </a:cxn>
                <a:cxn ang="0">
                  <a:pos x="2" y="27"/>
                </a:cxn>
                <a:cxn ang="0">
                  <a:pos x="0" y="30"/>
                </a:cxn>
                <a:cxn ang="0">
                  <a:pos x="2" y="35"/>
                </a:cxn>
                <a:cxn ang="0">
                  <a:pos x="5" y="44"/>
                </a:cxn>
                <a:cxn ang="0">
                  <a:pos x="9" y="54"/>
                </a:cxn>
                <a:cxn ang="0">
                  <a:pos x="14" y="50"/>
                </a:cxn>
                <a:cxn ang="0">
                  <a:pos x="19" y="45"/>
                </a:cxn>
                <a:cxn ang="0">
                  <a:pos x="22" y="37"/>
                </a:cxn>
                <a:cxn ang="0">
                  <a:pos x="25" y="34"/>
                </a:cxn>
                <a:cxn ang="0">
                  <a:pos x="29" y="35"/>
                </a:cxn>
                <a:cxn ang="0">
                  <a:pos x="36" y="42"/>
                </a:cxn>
                <a:cxn ang="0">
                  <a:pos x="37" y="30"/>
                </a:cxn>
                <a:cxn ang="0">
                  <a:pos x="41" y="25"/>
                </a:cxn>
                <a:cxn ang="0">
                  <a:pos x="46" y="22"/>
                </a:cxn>
                <a:cxn ang="0">
                  <a:pos x="56" y="22"/>
                </a:cxn>
                <a:cxn ang="0">
                  <a:pos x="57" y="17"/>
                </a:cxn>
                <a:cxn ang="0">
                  <a:pos x="61" y="12"/>
                </a:cxn>
                <a:cxn ang="0">
                  <a:pos x="66" y="10"/>
                </a:cxn>
                <a:cxn ang="0">
                  <a:pos x="71" y="10"/>
                </a:cxn>
                <a:cxn ang="0">
                  <a:pos x="72" y="15"/>
                </a:cxn>
                <a:cxn ang="0">
                  <a:pos x="72" y="22"/>
                </a:cxn>
                <a:cxn ang="0">
                  <a:pos x="79" y="15"/>
                </a:cxn>
                <a:cxn ang="0">
                  <a:pos x="84" y="9"/>
                </a:cxn>
                <a:cxn ang="0">
                  <a:pos x="84" y="12"/>
                </a:cxn>
                <a:cxn ang="0">
                  <a:pos x="84" y="19"/>
                </a:cxn>
                <a:cxn ang="0">
                  <a:pos x="84" y="25"/>
                </a:cxn>
                <a:cxn ang="0">
                  <a:pos x="86" y="29"/>
                </a:cxn>
                <a:cxn ang="0">
                  <a:pos x="89" y="19"/>
                </a:cxn>
                <a:cxn ang="0">
                  <a:pos x="92" y="9"/>
                </a:cxn>
                <a:cxn ang="0">
                  <a:pos x="97" y="27"/>
                </a:cxn>
                <a:cxn ang="0">
                  <a:pos x="101" y="47"/>
                </a:cxn>
                <a:cxn ang="0">
                  <a:pos x="106" y="49"/>
                </a:cxn>
                <a:cxn ang="0">
                  <a:pos x="109" y="49"/>
                </a:cxn>
                <a:cxn ang="0">
                  <a:pos x="111" y="47"/>
                </a:cxn>
                <a:cxn ang="0">
                  <a:pos x="111" y="44"/>
                </a:cxn>
                <a:cxn ang="0">
                  <a:pos x="111" y="37"/>
                </a:cxn>
                <a:cxn ang="0">
                  <a:pos x="109" y="29"/>
                </a:cxn>
                <a:cxn ang="0">
                  <a:pos x="119" y="32"/>
                </a:cxn>
                <a:cxn ang="0">
                  <a:pos x="131" y="32"/>
                </a:cxn>
                <a:cxn ang="0">
                  <a:pos x="121" y="29"/>
                </a:cxn>
                <a:cxn ang="0">
                  <a:pos x="114" y="24"/>
                </a:cxn>
                <a:cxn ang="0">
                  <a:pos x="109" y="19"/>
                </a:cxn>
                <a:cxn ang="0">
                  <a:pos x="101" y="12"/>
                </a:cxn>
                <a:cxn ang="0">
                  <a:pos x="101" y="7"/>
                </a:cxn>
                <a:cxn ang="0">
                  <a:pos x="97" y="4"/>
                </a:cxn>
                <a:cxn ang="0">
                  <a:pos x="92" y="0"/>
                </a:cxn>
                <a:cxn ang="0">
                  <a:pos x="86" y="0"/>
                </a:cxn>
                <a:cxn ang="0">
                  <a:pos x="72" y="0"/>
                </a:cxn>
                <a:cxn ang="0">
                  <a:pos x="62" y="0"/>
                </a:cxn>
                <a:cxn ang="0">
                  <a:pos x="39" y="14"/>
                </a:cxn>
                <a:cxn ang="0">
                  <a:pos x="15" y="27"/>
                </a:cxn>
                <a:cxn ang="0">
                  <a:pos x="12" y="29"/>
                </a:cxn>
                <a:cxn ang="0">
                  <a:pos x="9" y="29"/>
                </a:cxn>
                <a:cxn ang="0">
                  <a:pos x="7" y="27"/>
                </a:cxn>
                <a:cxn ang="0">
                  <a:pos x="5" y="25"/>
                </a:cxn>
                <a:cxn ang="0">
                  <a:pos x="5" y="20"/>
                </a:cxn>
                <a:cxn ang="0">
                  <a:pos x="5" y="15"/>
                </a:cxn>
              </a:cxnLst>
              <a:rect l="0" t="0" r="r" b="b"/>
              <a:pathLst>
                <a:path w="131" h="54">
                  <a:moveTo>
                    <a:pt x="5" y="15"/>
                  </a:moveTo>
                  <a:lnTo>
                    <a:pt x="2" y="20"/>
                  </a:lnTo>
                  <a:lnTo>
                    <a:pt x="2" y="27"/>
                  </a:lnTo>
                  <a:lnTo>
                    <a:pt x="0" y="30"/>
                  </a:lnTo>
                  <a:lnTo>
                    <a:pt x="2" y="35"/>
                  </a:lnTo>
                  <a:lnTo>
                    <a:pt x="5" y="44"/>
                  </a:lnTo>
                  <a:lnTo>
                    <a:pt x="9" y="54"/>
                  </a:lnTo>
                  <a:lnTo>
                    <a:pt x="14" y="50"/>
                  </a:lnTo>
                  <a:lnTo>
                    <a:pt x="19" y="45"/>
                  </a:lnTo>
                  <a:lnTo>
                    <a:pt x="22" y="37"/>
                  </a:lnTo>
                  <a:lnTo>
                    <a:pt x="25" y="34"/>
                  </a:lnTo>
                  <a:lnTo>
                    <a:pt x="29" y="35"/>
                  </a:lnTo>
                  <a:lnTo>
                    <a:pt x="36" y="42"/>
                  </a:lnTo>
                  <a:lnTo>
                    <a:pt x="37" y="30"/>
                  </a:lnTo>
                  <a:lnTo>
                    <a:pt x="41" y="25"/>
                  </a:lnTo>
                  <a:lnTo>
                    <a:pt x="46" y="22"/>
                  </a:lnTo>
                  <a:lnTo>
                    <a:pt x="56" y="22"/>
                  </a:lnTo>
                  <a:lnTo>
                    <a:pt x="57" y="17"/>
                  </a:lnTo>
                  <a:lnTo>
                    <a:pt x="61" y="12"/>
                  </a:lnTo>
                  <a:lnTo>
                    <a:pt x="66" y="10"/>
                  </a:lnTo>
                  <a:lnTo>
                    <a:pt x="71" y="10"/>
                  </a:lnTo>
                  <a:lnTo>
                    <a:pt x="72" y="15"/>
                  </a:lnTo>
                  <a:lnTo>
                    <a:pt x="72" y="22"/>
                  </a:lnTo>
                  <a:lnTo>
                    <a:pt x="79" y="15"/>
                  </a:lnTo>
                  <a:lnTo>
                    <a:pt x="84" y="9"/>
                  </a:lnTo>
                  <a:lnTo>
                    <a:pt x="84" y="12"/>
                  </a:lnTo>
                  <a:lnTo>
                    <a:pt x="84" y="19"/>
                  </a:lnTo>
                  <a:lnTo>
                    <a:pt x="84" y="25"/>
                  </a:lnTo>
                  <a:lnTo>
                    <a:pt x="86" y="29"/>
                  </a:lnTo>
                  <a:lnTo>
                    <a:pt x="89" y="19"/>
                  </a:lnTo>
                  <a:lnTo>
                    <a:pt x="92" y="9"/>
                  </a:lnTo>
                  <a:lnTo>
                    <a:pt x="97" y="27"/>
                  </a:lnTo>
                  <a:lnTo>
                    <a:pt x="101" y="47"/>
                  </a:lnTo>
                  <a:lnTo>
                    <a:pt x="106" y="49"/>
                  </a:lnTo>
                  <a:lnTo>
                    <a:pt x="109" y="49"/>
                  </a:lnTo>
                  <a:lnTo>
                    <a:pt x="111" y="47"/>
                  </a:lnTo>
                  <a:lnTo>
                    <a:pt x="111" y="44"/>
                  </a:lnTo>
                  <a:lnTo>
                    <a:pt x="111" y="37"/>
                  </a:lnTo>
                  <a:lnTo>
                    <a:pt x="109" y="29"/>
                  </a:lnTo>
                  <a:lnTo>
                    <a:pt x="119" y="32"/>
                  </a:lnTo>
                  <a:lnTo>
                    <a:pt x="131" y="32"/>
                  </a:lnTo>
                  <a:lnTo>
                    <a:pt x="121" y="29"/>
                  </a:lnTo>
                  <a:lnTo>
                    <a:pt x="114" y="24"/>
                  </a:lnTo>
                  <a:lnTo>
                    <a:pt x="109" y="19"/>
                  </a:lnTo>
                  <a:lnTo>
                    <a:pt x="101" y="12"/>
                  </a:lnTo>
                  <a:lnTo>
                    <a:pt x="101" y="7"/>
                  </a:lnTo>
                  <a:lnTo>
                    <a:pt x="97" y="4"/>
                  </a:lnTo>
                  <a:lnTo>
                    <a:pt x="92" y="0"/>
                  </a:lnTo>
                  <a:lnTo>
                    <a:pt x="86" y="0"/>
                  </a:lnTo>
                  <a:lnTo>
                    <a:pt x="72" y="0"/>
                  </a:lnTo>
                  <a:lnTo>
                    <a:pt x="62" y="0"/>
                  </a:lnTo>
                  <a:lnTo>
                    <a:pt x="39" y="14"/>
                  </a:lnTo>
                  <a:lnTo>
                    <a:pt x="15" y="27"/>
                  </a:lnTo>
                  <a:lnTo>
                    <a:pt x="12" y="29"/>
                  </a:lnTo>
                  <a:lnTo>
                    <a:pt x="9" y="29"/>
                  </a:lnTo>
                  <a:lnTo>
                    <a:pt x="7" y="27"/>
                  </a:lnTo>
                  <a:lnTo>
                    <a:pt x="5" y="25"/>
                  </a:lnTo>
                  <a:lnTo>
                    <a:pt x="5" y="20"/>
                  </a:lnTo>
                  <a:lnTo>
                    <a:pt x="5" y="15"/>
                  </a:lnTo>
                  <a:close/>
                </a:path>
              </a:pathLst>
            </a:custGeom>
            <a:solidFill>
              <a:srgbClr val="1F1A17"/>
            </a:solidFill>
            <a:ln w="9525">
              <a:noFill/>
              <a:round/>
              <a:headEnd/>
              <a:tailEnd/>
            </a:ln>
          </p:spPr>
          <p:txBody>
            <a:bodyPr/>
            <a:lstStyle/>
            <a:p>
              <a:endParaRPr lang="en-US"/>
            </a:p>
          </p:txBody>
        </p:sp>
        <p:sp>
          <p:nvSpPr>
            <p:cNvPr id="6056" name="Freeform 1960"/>
            <p:cNvSpPr>
              <a:spLocks/>
            </p:cNvSpPr>
            <p:nvPr/>
          </p:nvSpPr>
          <p:spPr bwMode="auto">
            <a:xfrm>
              <a:off x="1487" y="3484"/>
              <a:ext cx="23" cy="15"/>
            </a:xfrm>
            <a:custGeom>
              <a:avLst/>
              <a:gdLst/>
              <a:ahLst/>
              <a:cxnLst>
                <a:cxn ang="0">
                  <a:pos x="0" y="15"/>
                </a:cxn>
                <a:cxn ang="0">
                  <a:pos x="1" y="12"/>
                </a:cxn>
                <a:cxn ang="0">
                  <a:pos x="5" y="7"/>
                </a:cxn>
                <a:cxn ang="0">
                  <a:pos x="6" y="3"/>
                </a:cxn>
                <a:cxn ang="0">
                  <a:pos x="8" y="2"/>
                </a:cxn>
                <a:cxn ang="0">
                  <a:pos x="10" y="0"/>
                </a:cxn>
                <a:cxn ang="0">
                  <a:pos x="13" y="0"/>
                </a:cxn>
                <a:cxn ang="0">
                  <a:pos x="20" y="10"/>
                </a:cxn>
                <a:cxn ang="0">
                  <a:pos x="23" y="15"/>
                </a:cxn>
                <a:cxn ang="0">
                  <a:pos x="16" y="13"/>
                </a:cxn>
                <a:cxn ang="0">
                  <a:pos x="8" y="15"/>
                </a:cxn>
                <a:cxn ang="0">
                  <a:pos x="3" y="15"/>
                </a:cxn>
                <a:cxn ang="0">
                  <a:pos x="0" y="15"/>
                </a:cxn>
              </a:cxnLst>
              <a:rect l="0" t="0" r="r" b="b"/>
              <a:pathLst>
                <a:path w="23" h="15">
                  <a:moveTo>
                    <a:pt x="0" y="15"/>
                  </a:moveTo>
                  <a:lnTo>
                    <a:pt x="1" y="12"/>
                  </a:lnTo>
                  <a:lnTo>
                    <a:pt x="5" y="7"/>
                  </a:lnTo>
                  <a:lnTo>
                    <a:pt x="6" y="3"/>
                  </a:lnTo>
                  <a:lnTo>
                    <a:pt x="8" y="2"/>
                  </a:lnTo>
                  <a:lnTo>
                    <a:pt x="10" y="0"/>
                  </a:lnTo>
                  <a:lnTo>
                    <a:pt x="13" y="0"/>
                  </a:lnTo>
                  <a:lnTo>
                    <a:pt x="20" y="10"/>
                  </a:lnTo>
                  <a:lnTo>
                    <a:pt x="23" y="15"/>
                  </a:lnTo>
                  <a:lnTo>
                    <a:pt x="16" y="13"/>
                  </a:lnTo>
                  <a:lnTo>
                    <a:pt x="8" y="15"/>
                  </a:lnTo>
                  <a:lnTo>
                    <a:pt x="3" y="15"/>
                  </a:lnTo>
                  <a:lnTo>
                    <a:pt x="0" y="15"/>
                  </a:lnTo>
                  <a:close/>
                </a:path>
              </a:pathLst>
            </a:custGeom>
            <a:solidFill>
              <a:srgbClr val="1F1A17"/>
            </a:solidFill>
            <a:ln w="9525">
              <a:noFill/>
              <a:round/>
              <a:headEnd/>
              <a:tailEnd/>
            </a:ln>
          </p:spPr>
          <p:txBody>
            <a:bodyPr/>
            <a:lstStyle/>
            <a:p>
              <a:endParaRPr lang="en-US"/>
            </a:p>
          </p:txBody>
        </p:sp>
        <p:sp>
          <p:nvSpPr>
            <p:cNvPr id="6057" name="Freeform 1961"/>
            <p:cNvSpPr>
              <a:spLocks/>
            </p:cNvSpPr>
            <p:nvPr/>
          </p:nvSpPr>
          <p:spPr bwMode="auto">
            <a:xfrm>
              <a:off x="1418" y="3440"/>
              <a:ext cx="34" cy="34"/>
            </a:xfrm>
            <a:custGeom>
              <a:avLst/>
              <a:gdLst/>
              <a:ahLst/>
              <a:cxnLst>
                <a:cxn ang="0">
                  <a:pos x="10" y="0"/>
                </a:cxn>
                <a:cxn ang="0">
                  <a:pos x="9" y="2"/>
                </a:cxn>
                <a:cxn ang="0">
                  <a:pos x="5" y="4"/>
                </a:cxn>
                <a:cxn ang="0">
                  <a:pos x="2" y="9"/>
                </a:cxn>
                <a:cxn ang="0">
                  <a:pos x="0" y="14"/>
                </a:cxn>
                <a:cxn ang="0">
                  <a:pos x="7" y="25"/>
                </a:cxn>
                <a:cxn ang="0">
                  <a:pos x="14" y="32"/>
                </a:cxn>
                <a:cxn ang="0">
                  <a:pos x="14" y="19"/>
                </a:cxn>
                <a:cxn ang="0">
                  <a:pos x="24" y="34"/>
                </a:cxn>
                <a:cxn ang="0">
                  <a:pos x="27" y="30"/>
                </a:cxn>
                <a:cxn ang="0">
                  <a:pos x="27" y="24"/>
                </a:cxn>
                <a:cxn ang="0">
                  <a:pos x="27" y="12"/>
                </a:cxn>
                <a:cxn ang="0">
                  <a:pos x="32" y="5"/>
                </a:cxn>
                <a:cxn ang="0">
                  <a:pos x="34" y="4"/>
                </a:cxn>
                <a:cxn ang="0">
                  <a:pos x="12" y="10"/>
                </a:cxn>
                <a:cxn ang="0">
                  <a:pos x="10" y="0"/>
                </a:cxn>
              </a:cxnLst>
              <a:rect l="0" t="0" r="r" b="b"/>
              <a:pathLst>
                <a:path w="34" h="34">
                  <a:moveTo>
                    <a:pt x="10" y="0"/>
                  </a:moveTo>
                  <a:lnTo>
                    <a:pt x="9" y="2"/>
                  </a:lnTo>
                  <a:lnTo>
                    <a:pt x="5" y="4"/>
                  </a:lnTo>
                  <a:lnTo>
                    <a:pt x="2" y="9"/>
                  </a:lnTo>
                  <a:lnTo>
                    <a:pt x="0" y="14"/>
                  </a:lnTo>
                  <a:lnTo>
                    <a:pt x="7" y="25"/>
                  </a:lnTo>
                  <a:lnTo>
                    <a:pt x="14" y="32"/>
                  </a:lnTo>
                  <a:lnTo>
                    <a:pt x="14" y="19"/>
                  </a:lnTo>
                  <a:lnTo>
                    <a:pt x="24" y="34"/>
                  </a:lnTo>
                  <a:lnTo>
                    <a:pt x="27" y="30"/>
                  </a:lnTo>
                  <a:lnTo>
                    <a:pt x="27" y="24"/>
                  </a:lnTo>
                  <a:lnTo>
                    <a:pt x="27" y="12"/>
                  </a:lnTo>
                  <a:lnTo>
                    <a:pt x="32" y="5"/>
                  </a:lnTo>
                  <a:lnTo>
                    <a:pt x="34" y="4"/>
                  </a:lnTo>
                  <a:lnTo>
                    <a:pt x="12" y="10"/>
                  </a:lnTo>
                  <a:lnTo>
                    <a:pt x="10" y="0"/>
                  </a:lnTo>
                  <a:close/>
                </a:path>
              </a:pathLst>
            </a:custGeom>
            <a:solidFill>
              <a:srgbClr val="1F1A17"/>
            </a:solidFill>
            <a:ln w="9525">
              <a:noFill/>
              <a:round/>
              <a:headEnd/>
              <a:tailEnd/>
            </a:ln>
          </p:spPr>
          <p:txBody>
            <a:bodyPr/>
            <a:lstStyle/>
            <a:p>
              <a:endParaRPr lang="en-US"/>
            </a:p>
          </p:txBody>
        </p:sp>
        <p:sp>
          <p:nvSpPr>
            <p:cNvPr id="6058" name="Freeform 1962"/>
            <p:cNvSpPr>
              <a:spLocks/>
            </p:cNvSpPr>
            <p:nvPr/>
          </p:nvSpPr>
          <p:spPr bwMode="auto">
            <a:xfrm>
              <a:off x="1303" y="3394"/>
              <a:ext cx="67" cy="21"/>
            </a:xfrm>
            <a:custGeom>
              <a:avLst/>
              <a:gdLst/>
              <a:ahLst/>
              <a:cxnLst>
                <a:cxn ang="0">
                  <a:pos x="0" y="1"/>
                </a:cxn>
                <a:cxn ang="0">
                  <a:pos x="5" y="0"/>
                </a:cxn>
                <a:cxn ang="0">
                  <a:pos x="18" y="1"/>
                </a:cxn>
                <a:cxn ang="0">
                  <a:pos x="37" y="8"/>
                </a:cxn>
                <a:cxn ang="0">
                  <a:pos x="47" y="11"/>
                </a:cxn>
                <a:cxn ang="0">
                  <a:pos x="45" y="0"/>
                </a:cxn>
                <a:cxn ang="0">
                  <a:pos x="48" y="0"/>
                </a:cxn>
                <a:cxn ang="0">
                  <a:pos x="55" y="1"/>
                </a:cxn>
                <a:cxn ang="0">
                  <a:pos x="63" y="6"/>
                </a:cxn>
                <a:cxn ang="0">
                  <a:pos x="67" y="10"/>
                </a:cxn>
                <a:cxn ang="0">
                  <a:pos x="63" y="21"/>
                </a:cxn>
                <a:cxn ang="0">
                  <a:pos x="60" y="8"/>
                </a:cxn>
                <a:cxn ang="0">
                  <a:pos x="57" y="11"/>
                </a:cxn>
                <a:cxn ang="0">
                  <a:pos x="45" y="16"/>
                </a:cxn>
                <a:cxn ang="0">
                  <a:pos x="27" y="15"/>
                </a:cxn>
                <a:cxn ang="0">
                  <a:pos x="15" y="13"/>
                </a:cxn>
                <a:cxn ang="0">
                  <a:pos x="12" y="3"/>
                </a:cxn>
                <a:cxn ang="0">
                  <a:pos x="0" y="1"/>
                </a:cxn>
              </a:cxnLst>
              <a:rect l="0" t="0" r="r" b="b"/>
              <a:pathLst>
                <a:path w="67" h="21">
                  <a:moveTo>
                    <a:pt x="0" y="1"/>
                  </a:moveTo>
                  <a:lnTo>
                    <a:pt x="5" y="0"/>
                  </a:lnTo>
                  <a:lnTo>
                    <a:pt x="18" y="1"/>
                  </a:lnTo>
                  <a:lnTo>
                    <a:pt x="37" y="8"/>
                  </a:lnTo>
                  <a:lnTo>
                    <a:pt x="47" y="11"/>
                  </a:lnTo>
                  <a:lnTo>
                    <a:pt x="45" y="0"/>
                  </a:lnTo>
                  <a:lnTo>
                    <a:pt x="48" y="0"/>
                  </a:lnTo>
                  <a:lnTo>
                    <a:pt x="55" y="1"/>
                  </a:lnTo>
                  <a:lnTo>
                    <a:pt x="63" y="6"/>
                  </a:lnTo>
                  <a:lnTo>
                    <a:pt x="67" y="10"/>
                  </a:lnTo>
                  <a:lnTo>
                    <a:pt x="63" y="21"/>
                  </a:lnTo>
                  <a:lnTo>
                    <a:pt x="60" y="8"/>
                  </a:lnTo>
                  <a:lnTo>
                    <a:pt x="57" y="11"/>
                  </a:lnTo>
                  <a:lnTo>
                    <a:pt x="45" y="16"/>
                  </a:lnTo>
                  <a:lnTo>
                    <a:pt x="27" y="15"/>
                  </a:lnTo>
                  <a:lnTo>
                    <a:pt x="15" y="13"/>
                  </a:lnTo>
                  <a:lnTo>
                    <a:pt x="12" y="3"/>
                  </a:lnTo>
                  <a:lnTo>
                    <a:pt x="0" y="1"/>
                  </a:lnTo>
                  <a:close/>
                </a:path>
              </a:pathLst>
            </a:custGeom>
            <a:solidFill>
              <a:srgbClr val="1F1A17"/>
            </a:solidFill>
            <a:ln w="9525">
              <a:noFill/>
              <a:round/>
              <a:headEnd/>
              <a:tailEnd/>
            </a:ln>
          </p:spPr>
          <p:txBody>
            <a:bodyPr/>
            <a:lstStyle/>
            <a:p>
              <a:endParaRPr lang="en-US"/>
            </a:p>
          </p:txBody>
        </p:sp>
        <p:sp>
          <p:nvSpPr>
            <p:cNvPr id="6059" name="Freeform 1963"/>
            <p:cNvSpPr>
              <a:spLocks/>
            </p:cNvSpPr>
            <p:nvPr/>
          </p:nvSpPr>
          <p:spPr bwMode="auto">
            <a:xfrm>
              <a:off x="1305" y="3429"/>
              <a:ext cx="50" cy="35"/>
            </a:xfrm>
            <a:custGeom>
              <a:avLst/>
              <a:gdLst/>
              <a:ahLst/>
              <a:cxnLst>
                <a:cxn ang="0">
                  <a:pos x="0" y="0"/>
                </a:cxn>
                <a:cxn ang="0">
                  <a:pos x="11" y="3"/>
                </a:cxn>
                <a:cxn ang="0">
                  <a:pos x="26" y="10"/>
                </a:cxn>
                <a:cxn ang="0">
                  <a:pos x="33" y="15"/>
                </a:cxn>
                <a:cxn ang="0">
                  <a:pos x="41" y="20"/>
                </a:cxn>
                <a:cxn ang="0">
                  <a:pos x="48" y="26"/>
                </a:cxn>
                <a:cxn ang="0">
                  <a:pos x="50" y="31"/>
                </a:cxn>
                <a:cxn ang="0">
                  <a:pos x="48" y="35"/>
                </a:cxn>
                <a:cxn ang="0">
                  <a:pos x="45" y="35"/>
                </a:cxn>
                <a:cxn ang="0">
                  <a:pos x="43" y="33"/>
                </a:cxn>
                <a:cxn ang="0">
                  <a:pos x="40" y="31"/>
                </a:cxn>
                <a:cxn ang="0">
                  <a:pos x="35" y="28"/>
                </a:cxn>
                <a:cxn ang="0">
                  <a:pos x="31" y="23"/>
                </a:cxn>
                <a:cxn ang="0">
                  <a:pos x="30" y="26"/>
                </a:cxn>
                <a:cxn ang="0">
                  <a:pos x="30" y="28"/>
                </a:cxn>
                <a:cxn ang="0">
                  <a:pos x="26" y="30"/>
                </a:cxn>
                <a:cxn ang="0">
                  <a:pos x="23" y="30"/>
                </a:cxn>
                <a:cxn ang="0">
                  <a:pos x="21" y="25"/>
                </a:cxn>
                <a:cxn ang="0">
                  <a:pos x="20" y="21"/>
                </a:cxn>
                <a:cxn ang="0">
                  <a:pos x="16" y="18"/>
                </a:cxn>
                <a:cxn ang="0">
                  <a:pos x="13" y="16"/>
                </a:cxn>
                <a:cxn ang="0">
                  <a:pos x="13" y="13"/>
                </a:cxn>
                <a:cxn ang="0">
                  <a:pos x="13" y="8"/>
                </a:cxn>
                <a:cxn ang="0">
                  <a:pos x="6" y="3"/>
                </a:cxn>
                <a:cxn ang="0">
                  <a:pos x="0" y="0"/>
                </a:cxn>
              </a:cxnLst>
              <a:rect l="0" t="0" r="r" b="b"/>
              <a:pathLst>
                <a:path w="50" h="35">
                  <a:moveTo>
                    <a:pt x="0" y="0"/>
                  </a:moveTo>
                  <a:lnTo>
                    <a:pt x="11" y="3"/>
                  </a:lnTo>
                  <a:lnTo>
                    <a:pt x="26" y="10"/>
                  </a:lnTo>
                  <a:lnTo>
                    <a:pt x="33" y="15"/>
                  </a:lnTo>
                  <a:lnTo>
                    <a:pt x="41" y="20"/>
                  </a:lnTo>
                  <a:lnTo>
                    <a:pt x="48" y="26"/>
                  </a:lnTo>
                  <a:lnTo>
                    <a:pt x="50" y="31"/>
                  </a:lnTo>
                  <a:lnTo>
                    <a:pt x="48" y="35"/>
                  </a:lnTo>
                  <a:lnTo>
                    <a:pt x="45" y="35"/>
                  </a:lnTo>
                  <a:lnTo>
                    <a:pt x="43" y="33"/>
                  </a:lnTo>
                  <a:lnTo>
                    <a:pt x="40" y="31"/>
                  </a:lnTo>
                  <a:lnTo>
                    <a:pt x="35" y="28"/>
                  </a:lnTo>
                  <a:lnTo>
                    <a:pt x="31" y="23"/>
                  </a:lnTo>
                  <a:lnTo>
                    <a:pt x="30" y="26"/>
                  </a:lnTo>
                  <a:lnTo>
                    <a:pt x="30" y="28"/>
                  </a:lnTo>
                  <a:lnTo>
                    <a:pt x="26" y="30"/>
                  </a:lnTo>
                  <a:lnTo>
                    <a:pt x="23" y="30"/>
                  </a:lnTo>
                  <a:lnTo>
                    <a:pt x="21" y="25"/>
                  </a:lnTo>
                  <a:lnTo>
                    <a:pt x="20" y="21"/>
                  </a:lnTo>
                  <a:lnTo>
                    <a:pt x="16" y="18"/>
                  </a:lnTo>
                  <a:lnTo>
                    <a:pt x="13" y="16"/>
                  </a:lnTo>
                  <a:lnTo>
                    <a:pt x="13" y="13"/>
                  </a:lnTo>
                  <a:lnTo>
                    <a:pt x="13" y="8"/>
                  </a:lnTo>
                  <a:lnTo>
                    <a:pt x="6" y="3"/>
                  </a:lnTo>
                  <a:lnTo>
                    <a:pt x="0" y="0"/>
                  </a:lnTo>
                  <a:close/>
                </a:path>
              </a:pathLst>
            </a:custGeom>
            <a:solidFill>
              <a:srgbClr val="1F1A17"/>
            </a:solidFill>
            <a:ln w="9525">
              <a:noFill/>
              <a:round/>
              <a:headEnd/>
              <a:tailEnd/>
            </a:ln>
          </p:spPr>
          <p:txBody>
            <a:bodyPr/>
            <a:lstStyle/>
            <a:p>
              <a:endParaRPr lang="en-US"/>
            </a:p>
          </p:txBody>
        </p:sp>
        <p:sp>
          <p:nvSpPr>
            <p:cNvPr id="6060" name="Freeform 1964"/>
            <p:cNvSpPr>
              <a:spLocks/>
            </p:cNvSpPr>
            <p:nvPr/>
          </p:nvSpPr>
          <p:spPr bwMode="auto">
            <a:xfrm>
              <a:off x="1370" y="3430"/>
              <a:ext cx="42" cy="20"/>
            </a:xfrm>
            <a:custGeom>
              <a:avLst/>
              <a:gdLst/>
              <a:ahLst/>
              <a:cxnLst>
                <a:cxn ang="0">
                  <a:pos x="8" y="0"/>
                </a:cxn>
                <a:cxn ang="0">
                  <a:pos x="0" y="4"/>
                </a:cxn>
                <a:cxn ang="0">
                  <a:pos x="0" y="14"/>
                </a:cxn>
                <a:cxn ang="0">
                  <a:pos x="6" y="17"/>
                </a:cxn>
                <a:cxn ang="0">
                  <a:pos x="16" y="20"/>
                </a:cxn>
                <a:cxn ang="0">
                  <a:pos x="31" y="19"/>
                </a:cxn>
                <a:cxn ang="0">
                  <a:pos x="42" y="17"/>
                </a:cxn>
                <a:cxn ang="0">
                  <a:pos x="35" y="15"/>
                </a:cxn>
                <a:cxn ang="0">
                  <a:pos x="21" y="14"/>
                </a:cxn>
                <a:cxn ang="0">
                  <a:pos x="11" y="7"/>
                </a:cxn>
                <a:cxn ang="0">
                  <a:pos x="8" y="0"/>
                </a:cxn>
              </a:cxnLst>
              <a:rect l="0" t="0" r="r" b="b"/>
              <a:pathLst>
                <a:path w="42" h="20">
                  <a:moveTo>
                    <a:pt x="8" y="0"/>
                  </a:moveTo>
                  <a:lnTo>
                    <a:pt x="0" y="4"/>
                  </a:lnTo>
                  <a:lnTo>
                    <a:pt x="0" y="14"/>
                  </a:lnTo>
                  <a:lnTo>
                    <a:pt x="6" y="17"/>
                  </a:lnTo>
                  <a:lnTo>
                    <a:pt x="16" y="20"/>
                  </a:lnTo>
                  <a:lnTo>
                    <a:pt x="31" y="19"/>
                  </a:lnTo>
                  <a:lnTo>
                    <a:pt x="42" y="17"/>
                  </a:lnTo>
                  <a:lnTo>
                    <a:pt x="35" y="15"/>
                  </a:lnTo>
                  <a:lnTo>
                    <a:pt x="21" y="14"/>
                  </a:lnTo>
                  <a:lnTo>
                    <a:pt x="11" y="7"/>
                  </a:lnTo>
                  <a:lnTo>
                    <a:pt x="8" y="0"/>
                  </a:lnTo>
                  <a:close/>
                </a:path>
              </a:pathLst>
            </a:custGeom>
            <a:solidFill>
              <a:srgbClr val="1F1A17"/>
            </a:solidFill>
            <a:ln w="9525">
              <a:noFill/>
              <a:round/>
              <a:headEnd/>
              <a:tailEnd/>
            </a:ln>
          </p:spPr>
          <p:txBody>
            <a:bodyPr/>
            <a:lstStyle/>
            <a:p>
              <a:endParaRPr lang="en-US"/>
            </a:p>
          </p:txBody>
        </p:sp>
        <p:sp>
          <p:nvSpPr>
            <p:cNvPr id="6061" name="Freeform 1965"/>
            <p:cNvSpPr>
              <a:spLocks/>
            </p:cNvSpPr>
            <p:nvPr/>
          </p:nvSpPr>
          <p:spPr bwMode="auto">
            <a:xfrm>
              <a:off x="1470" y="3360"/>
              <a:ext cx="35" cy="20"/>
            </a:xfrm>
            <a:custGeom>
              <a:avLst/>
              <a:gdLst/>
              <a:ahLst/>
              <a:cxnLst>
                <a:cxn ang="0">
                  <a:pos x="0" y="10"/>
                </a:cxn>
                <a:cxn ang="0">
                  <a:pos x="2" y="8"/>
                </a:cxn>
                <a:cxn ang="0">
                  <a:pos x="7" y="5"/>
                </a:cxn>
                <a:cxn ang="0">
                  <a:pos x="13" y="2"/>
                </a:cxn>
                <a:cxn ang="0">
                  <a:pos x="20" y="0"/>
                </a:cxn>
                <a:cxn ang="0">
                  <a:pos x="27" y="3"/>
                </a:cxn>
                <a:cxn ang="0">
                  <a:pos x="30" y="7"/>
                </a:cxn>
                <a:cxn ang="0">
                  <a:pos x="33" y="12"/>
                </a:cxn>
                <a:cxn ang="0">
                  <a:pos x="33" y="13"/>
                </a:cxn>
                <a:cxn ang="0">
                  <a:pos x="35" y="20"/>
                </a:cxn>
                <a:cxn ang="0">
                  <a:pos x="32" y="20"/>
                </a:cxn>
                <a:cxn ang="0">
                  <a:pos x="27" y="8"/>
                </a:cxn>
                <a:cxn ang="0">
                  <a:pos x="18" y="17"/>
                </a:cxn>
                <a:cxn ang="0">
                  <a:pos x="15" y="7"/>
                </a:cxn>
                <a:cxn ang="0">
                  <a:pos x="0" y="10"/>
                </a:cxn>
              </a:cxnLst>
              <a:rect l="0" t="0" r="r" b="b"/>
              <a:pathLst>
                <a:path w="35" h="20">
                  <a:moveTo>
                    <a:pt x="0" y="10"/>
                  </a:moveTo>
                  <a:lnTo>
                    <a:pt x="2" y="8"/>
                  </a:lnTo>
                  <a:lnTo>
                    <a:pt x="7" y="5"/>
                  </a:lnTo>
                  <a:lnTo>
                    <a:pt x="13" y="2"/>
                  </a:lnTo>
                  <a:lnTo>
                    <a:pt x="20" y="0"/>
                  </a:lnTo>
                  <a:lnTo>
                    <a:pt x="27" y="3"/>
                  </a:lnTo>
                  <a:lnTo>
                    <a:pt x="30" y="7"/>
                  </a:lnTo>
                  <a:lnTo>
                    <a:pt x="33" y="12"/>
                  </a:lnTo>
                  <a:lnTo>
                    <a:pt x="33" y="13"/>
                  </a:lnTo>
                  <a:lnTo>
                    <a:pt x="35" y="20"/>
                  </a:lnTo>
                  <a:lnTo>
                    <a:pt x="32" y="20"/>
                  </a:lnTo>
                  <a:lnTo>
                    <a:pt x="27" y="8"/>
                  </a:lnTo>
                  <a:lnTo>
                    <a:pt x="18" y="17"/>
                  </a:lnTo>
                  <a:lnTo>
                    <a:pt x="15" y="7"/>
                  </a:lnTo>
                  <a:lnTo>
                    <a:pt x="0" y="10"/>
                  </a:lnTo>
                  <a:close/>
                </a:path>
              </a:pathLst>
            </a:custGeom>
            <a:solidFill>
              <a:srgbClr val="1F1A17"/>
            </a:solidFill>
            <a:ln w="9525">
              <a:noFill/>
              <a:round/>
              <a:headEnd/>
              <a:tailEnd/>
            </a:ln>
          </p:spPr>
          <p:txBody>
            <a:bodyPr/>
            <a:lstStyle/>
            <a:p>
              <a:endParaRPr lang="en-US"/>
            </a:p>
          </p:txBody>
        </p:sp>
        <p:sp>
          <p:nvSpPr>
            <p:cNvPr id="6062" name="Freeform 1966"/>
            <p:cNvSpPr>
              <a:spLocks/>
            </p:cNvSpPr>
            <p:nvPr/>
          </p:nvSpPr>
          <p:spPr bwMode="auto">
            <a:xfrm>
              <a:off x="1395" y="3410"/>
              <a:ext cx="42" cy="25"/>
            </a:xfrm>
            <a:custGeom>
              <a:avLst/>
              <a:gdLst/>
              <a:ahLst/>
              <a:cxnLst>
                <a:cxn ang="0">
                  <a:pos x="0" y="25"/>
                </a:cxn>
                <a:cxn ang="0">
                  <a:pos x="1" y="22"/>
                </a:cxn>
                <a:cxn ang="0">
                  <a:pos x="5" y="19"/>
                </a:cxn>
                <a:cxn ang="0">
                  <a:pos x="10" y="15"/>
                </a:cxn>
                <a:cxn ang="0">
                  <a:pos x="13" y="14"/>
                </a:cxn>
                <a:cxn ang="0">
                  <a:pos x="8" y="14"/>
                </a:cxn>
                <a:cxn ang="0">
                  <a:pos x="1" y="14"/>
                </a:cxn>
                <a:cxn ang="0">
                  <a:pos x="8" y="12"/>
                </a:cxn>
                <a:cxn ang="0">
                  <a:pos x="13" y="12"/>
                </a:cxn>
                <a:cxn ang="0">
                  <a:pos x="18" y="12"/>
                </a:cxn>
                <a:cxn ang="0">
                  <a:pos x="25" y="14"/>
                </a:cxn>
                <a:cxn ang="0">
                  <a:pos x="23" y="9"/>
                </a:cxn>
                <a:cxn ang="0">
                  <a:pos x="23" y="5"/>
                </a:cxn>
                <a:cxn ang="0">
                  <a:pos x="25" y="2"/>
                </a:cxn>
                <a:cxn ang="0">
                  <a:pos x="28" y="2"/>
                </a:cxn>
                <a:cxn ang="0">
                  <a:pos x="35" y="0"/>
                </a:cxn>
                <a:cxn ang="0">
                  <a:pos x="42" y="2"/>
                </a:cxn>
                <a:cxn ang="0">
                  <a:pos x="37" y="9"/>
                </a:cxn>
                <a:cxn ang="0">
                  <a:pos x="32" y="15"/>
                </a:cxn>
                <a:cxn ang="0">
                  <a:pos x="23" y="15"/>
                </a:cxn>
                <a:cxn ang="0">
                  <a:pos x="15" y="17"/>
                </a:cxn>
                <a:cxn ang="0">
                  <a:pos x="6" y="20"/>
                </a:cxn>
                <a:cxn ang="0">
                  <a:pos x="0" y="25"/>
                </a:cxn>
              </a:cxnLst>
              <a:rect l="0" t="0" r="r" b="b"/>
              <a:pathLst>
                <a:path w="42" h="25">
                  <a:moveTo>
                    <a:pt x="0" y="25"/>
                  </a:moveTo>
                  <a:lnTo>
                    <a:pt x="1" y="22"/>
                  </a:lnTo>
                  <a:lnTo>
                    <a:pt x="5" y="19"/>
                  </a:lnTo>
                  <a:lnTo>
                    <a:pt x="10" y="15"/>
                  </a:lnTo>
                  <a:lnTo>
                    <a:pt x="13" y="14"/>
                  </a:lnTo>
                  <a:lnTo>
                    <a:pt x="8" y="14"/>
                  </a:lnTo>
                  <a:lnTo>
                    <a:pt x="1" y="14"/>
                  </a:lnTo>
                  <a:lnTo>
                    <a:pt x="8" y="12"/>
                  </a:lnTo>
                  <a:lnTo>
                    <a:pt x="13" y="12"/>
                  </a:lnTo>
                  <a:lnTo>
                    <a:pt x="18" y="12"/>
                  </a:lnTo>
                  <a:lnTo>
                    <a:pt x="25" y="14"/>
                  </a:lnTo>
                  <a:lnTo>
                    <a:pt x="23" y="9"/>
                  </a:lnTo>
                  <a:lnTo>
                    <a:pt x="23" y="5"/>
                  </a:lnTo>
                  <a:lnTo>
                    <a:pt x="25" y="2"/>
                  </a:lnTo>
                  <a:lnTo>
                    <a:pt x="28" y="2"/>
                  </a:lnTo>
                  <a:lnTo>
                    <a:pt x="35" y="0"/>
                  </a:lnTo>
                  <a:lnTo>
                    <a:pt x="42" y="2"/>
                  </a:lnTo>
                  <a:lnTo>
                    <a:pt x="37" y="9"/>
                  </a:lnTo>
                  <a:lnTo>
                    <a:pt x="32" y="15"/>
                  </a:lnTo>
                  <a:lnTo>
                    <a:pt x="23" y="15"/>
                  </a:lnTo>
                  <a:lnTo>
                    <a:pt x="15" y="17"/>
                  </a:lnTo>
                  <a:lnTo>
                    <a:pt x="6" y="20"/>
                  </a:lnTo>
                  <a:lnTo>
                    <a:pt x="0" y="25"/>
                  </a:lnTo>
                  <a:close/>
                </a:path>
              </a:pathLst>
            </a:custGeom>
            <a:solidFill>
              <a:srgbClr val="1F1A17"/>
            </a:solidFill>
            <a:ln w="9525">
              <a:noFill/>
              <a:round/>
              <a:headEnd/>
              <a:tailEnd/>
            </a:ln>
          </p:spPr>
          <p:txBody>
            <a:bodyPr/>
            <a:lstStyle/>
            <a:p>
              <a:endParaRPr lang="en-US"/>
            </a:p>
          </p:txBody>
        </p:sp>
        <p:sp>
          <p:nvSpPr>
            <p:cNvPr id="6063" name="Freeform 1967"/>
            <p:cNvSpPr>
              <a:spLocks/>
            </p:cNvSpPr>
            <p:nvPr/>
          </p:nvSpPr>
          <p:spPr bwMode="auto">
            <a:xfrm>
              <a:off x="1470" y="3394"/>
              <a:ext cx="18" cy="11"/>
            </a:xfrm>
            <a:custGeom>
              <a:avLst/>
              <a:gdLst/>
              <a:ahLst/>
              <a:cxnLst>
                <a:cxn ang="0">
                  <a:pos x="2" y="11"/>
                </a:cxn>
                <a:cxn ang="0">
                  <a:pos x="0" y="8"/>
                </a:cxn>
                <a:cxn ang="0">
                  <a:pos x="2" y="3"/>
                </a:cxn>
                <a:cxn ang="0">
                  <a:pos x="3" y="1"/>
                </a:cxn>
                <a:cxn ang="0">
                  <a:pos x="7" y="0"/>
                </a:cxn>
                <a:cxn ang="0">
                  <a:pos x="10" y="1"/>
                </a:cxn>
                <a:cxn ang="0">
                  <a:pos x="13" y="3"/>
                </a:cxn>
                <a:cxn ang="0">
                  <a:pos x="17" y="8"/>
                </a:cxn>
                <a:cxn ang="0">
                  <a:pos x="18" y="11"/>
                </a:cxn>
                <a:cxn ang="0">
                  <a:pos x="2" y="11"/>
                </a:cxn>
              </a:cxnLst>
              <a:rect l="0" t="0" r="r" b="b"/>
              <a:pathLst>
                <a:path w="18" h="11">
                  <a:moveTo>
                    <a:pt x="2" y="11"/>
                  </a:moveTo>
                  <a:lnTo>
                    <a:pt x="0" y="8"/>
                  </a:lnTo>
                  <a:lnTo>
                    <a:pt x="2" y="3"/>
                  </a:lnTo>
                  <a:lnTo>
                    <a:pt x="3" y="1"/>
                  </a:lnTo>
                  <a:lnTo>
                    <a:pt x="7" y="0"/>
                  </a:lnTo>
                  <a:lnTo>
                    <a:pt x="10" y="1"/>
                  </a:lnTo>
                  <a:lnTo>
                    <a:pt x="13" y="3"/>
                  </a:lnTo>
                  <a:lnTo>
                    <a:pt x="17" y="8"/>
                  </a:lnTo>
                  <a:lnTo>
                    <a:pt x="18" y="11"/>
                  </a:lnTo>
                  <a:lnTo>
                    <a:pt x="2" y="11"/>
                  </a:lnTo>
                  <a:close/>
                </a:path>
              </a:pathLst>
            </a:custGeom>
            <a:solidFill>
              <a:srgbClr val="1F1A17"/>
            </a:solidFill>
            <a:ln w="9525">
              <a:noFill/>
              <a:round/>
              <a:headEnd/>
              <a:tailEnd/>
            </a:ln>
          </p:spPr>
          <p:txBody>
            <a:bodyPr/>
            <a:lstStyle/>
            <a:p>
              <a:endParaRPr lang="en-US"/>
            </a:p>
          </p:txBody>
        </p:sp>
        <p:sp>
          <p:nvSpPr>
            <p:cNvPr id="6064" name="Freeform 1968"/>
            <p:cNvSpPr>
              <a:spLocks/>
            </p:cNvSpPr>
            <p:nvPr/>
          </p:nvSpPr>
          <p:spPr bwMode="auto">
            <a:xfrm>
              <a:off x="1281" y="3470"/>
              <a:ext cx="24" cy="17"/>
            </a:xfrm>
            <a:custGeom>
              <a:avLst/>
              <a:gdLst/>
              <a:ahLst/>
              <a:cxnLst>
                <a:cxn ang="0">
                  <a:pos x="0" y="9"/>
                </a:cxn>
                <a:cxn ang="0">
                  <a:pos x="22" y="0"/>
                </a:cxn>
                <a:cxn ang="0">
                  <a:pos x="24" y="7"/>
                </a:cxn>
                <a:cxn ang="0">
                  <a:pos x="22" y="16"/>
                </a:cxn>
                <a:cxn ang="0">
                  <a:pos x="17" y="17"/>
                </a:cxn>
                <a:cxn ang="0">
                  <a:pos x="12" y="16"/>
                </a:cxn>
                <a:cxn ang="0">
                  <a:pos x="5" y="12"/>
                </a:cxn>
                <a:cxn ang="0">
                  <a:pos x="0" y="9"/>
                </a:cxn>
              </a:cxnLst>
              <a:rect l="0" t="0" r="r" b="b"/>
              <a:pathLst>
                <a:path w="24" h="17">
                  <a:moveTo>
                    <a:pt x="0" y="9"/>
                  </a:moveTo>
                  <a:lnTo>
                    <a:pt x="22" y="0"/>
                  </a:lnTo>
                  <a:lnTo>
                    <a:pt x="24" y="7"/>
                  </a:lnTo>
                  <a:lnTo>
                    <a:pt x="22" y="16"/>
                  </a:lnTo>
                  <a:lnTo>
                    <a:pt x="17" y="17"/>
                  </a:lnTo>
                  <a:lnTo>
                    <a:pt x="12" y="16"/>
                  </a:lnTo>
                  <a:lnTo>
                    <a:pt x="5" y="12"/>
                  </a:lnTo>
                  <a:lnTo>
                    <a:pt x="0" y="9"/>
                  </a:lnTo>
                  <a:close/>
                </a:path>
              </a:pathLst>
            </a:custGeom>
            <a:solidFill>
              <a:srgbClr val="1F1A17"/>
            </a:solidFill>
            <a:ln w="9525">
              <a:noFill/>
              <a:round/>
              <a:headEnd/>
              <a:tailEnd/>
            </a:ln>
          </p:spPr>
          <p:txBody>
            <a:bodyPr/>
            <a:lstStyle/>
            <a:p>
              <a:endParaRPr lang="en-US"/>
            </a:p>
          </p:txBody>
        </p:sp>
        <p:sp>
          <p:nvSpPr>
            <p:cNvPr id="6065" name="Freeform 1969"/>
            <p:cNvSpPr>
              <a:spLocks/>
            </p:cNvSpPr>
            <p:nvPr/>
          </p:nvSpPr>
          <p:spPr bwMode="auto">
            <a:xfrm>
              <a:off x="1530" y="3385"/>
              <a:ext cx="22" cy="19"/>
            </a:xfrm>
            <a:custGeom>
              <a:avLst/>
              <a:gdLst/>
              <a:ahLst/>
              <a:cxnLst>
                <a:cxn ang="0">
                  <a:pos x="22" y="0"/>
                </a:cxn>
                <a:cxn ang="0">
                  <a:pos x="19" y="2"/>
                </a:cxn>
                <a:cxn ang="0">
                  <a:pos x="10" y="7"/>
                </a:cxn>
                <a:cxn ang="0">
                  <a:pos x="2" y="14"/>
                </a:cxn>
                <a:cxn ang="0">
                  <a:pos x="0" y="17"/>
                </a:cxn>
                <a:cxn ang="0">
                  <a:pos x="5" y="19"/>
                </a:cxn>
                <a:cxn ang="0">
                  <a:pos x="10" y="14"/>
                </a:cxn>
                <a:cxn ang="0">
                  <a:pos x="19" y="7"/>
                </a:cxn>
                <a:cxn ang="0">
                  <a:pos x="22" y="2"/>
                </a:cxn>
                <a:cxn ang="0">
                  <a:pos x="22" y="0"/>
                </a:cxn>
              </a:cxnLst>
              <a:rect l="0" t="0" r="r" b="b"/>
              <a:pathLst>
                <a:path w="22" h="19">
                  <a:moveTo>
                    <a:pt x="22" y="0"/>
                  </a:moveTo>
                  <a:lnTo>
                    <a:pt x="19" y="2"/>
                  </a:lnTo>
                  <a:lnTo>
                    <a:pt x="10" y="7"/>
                  </a:lnTo>
                  <a:lnTo>
                    <a:pt x="2" y="14"/>
                  </a:lnTo>
                  <a:lnTo>
                    <a:pt x="0" y="17"/>
                  </a:lnTo>
                  <a:lnTo>
                    <a:pt x="5" y="19"/>
                  </a:lnTo>
                  <a:lnTo>
                    <a:pt x="10" y="14"/>
                  </a:lnTo>
                  <a:lnTo>
                    <a:pt x="19" y="7"/>
                  </a:lnTo>
                  <a:lnTo>
                    <a:pt x="22" y="2"/>
                  </a:lnTo>
                  <a:lnTo>
                    <a:pt x="22" y="0"/>
                  </a:lnTo>
                  <a:close/>
                </a:path>
              </a:pathLst>
            </a:custGeom>
            <a:solidFill>
              <a:srgbClr val="1F1A17"/>
            </a:solidFill>
            <a:ln w="9525">
              <a:noFill/>
              <a:round/>
              <a:headEnd/>
              <a:tailEnd/>
            </a:ln>
          </p:spPr>
          <p:txBody>
            <a:bodyPr/>
            <a:lstStyle/>
            <a:p>
              <a:endParaRPr lang="en-US"/>
            </a:p>
          </p:txBody>
        </p:sp>
        <p:sp>
          <p:nvSpPr>
            <p:cNvPr id="6066" name="Freeform 1970"/>
            <p:cNvSpPr>
              <a:spLocks/>
            </p:cNvSpPr>
            <p:nvPr/>
          </p:nvSpPr>
          <p:spPr bwMode="auto">
            <a:xfrm>
              <a:off x="1620" y="3422"/>
              <a:ext cx="34" cy="22"/>
            </a:xfrm>
            <a:custGeom>
              <a:avLst/>
              <a:gdLst/>
              <a:ahLst/>
              <a:cxnLst>
                <a:cxn ang="0">
                  <a:pos x="22" y="0"/>
                </a:cxn>
                <a:cxn ang="0">
                  <a:pos x="27" y="3"/>
                </a:cxn>
                <a:cxn ang="0">
                  <a:pos x="32" y="8"/>
                </a:cxn>
                <a:cxn ang="0">
                  <a:pos x="34" y="15"/>
                </a:cxn>
                <a:cxn ang="0">
                  <a:pos x="34" y="20"/>
                </a:cxn>
                <a:cxn ang="0">
                  <a:pos x="24" y="8"/>
                </a:cxn>
                <a:cxn ang="0">
                  <a:pos x="24" y="18"/>
                </a:cxn>
                <a:cxn ang="0">
                  <a:pos x="19" y="15"/>
                </a:cxn>
                <a:cxn ang="0">
                  <a:pos x="12" y="13"/>
                </a:cxn>
                <a:cxn ang="0">
                  <a:pos x="12" y="18"/>
                </a:cxn>
                <a:cxn ang="0">
                  <a:pos x="12" y="22"/>
                </a:cxn>
                <a:cxn ang="0">
                  <a:pos x="0" y="15"/>
                </a:cxn>
                <a:cxn ang="0">
                  <a:pos x="2" y="15"/>
                </a:cxn>
                <a:cxn ang="0">
                  <a:pos x="2" y="15"/>
                </a:cxn>
                <a:cxn ang="0">
                  <a:pos x="4" y="15"/>
                </a:cxn>
                <a:cxn ang="0">
                  <a:pos x="5" y="12"/>
                </a:cxn>
                <a:cxn ang="0">
                  <a:pos x="5" y="3"/>
                </a:cxn>
                <a:cxn ang="0">
                  <a:pos x="4" y="2"/>
                </a:cxn>
                <a:cxn ang="0">
                  <a:pos x="7" y="2"/>
                </a:cxn>
                <a:cxn ang="0">
                  <a:pos x="14" y="3"/>
                </a:cxn>
                <a:cxn ang="0">
                  <a:pos x="17" y="7"/>
                </a:cxn>
                <a:cxn ang="0">
                  <a:pos x="20" y="8"/>
                </a:cxn>
                <a:cxn ang="0">
                  <a:pos x="22" y="0"/>
                </a:cxn>
              </a:cxnLst>
              <a:rect l="0" t="0" r="r" b="b"/>
              <a:pathLst>
                <a:path w="34" h="22">
                  <a:moveTo>
                    <a:pt x="22" y="0"/>
                  </a:moveTo>
                  <a:lnTo>
                    <a:pt x="27" y="3"/>
                  </a:lnTo>
                  <a:lnTo>
                    <a:pt x="32" y="8"/>
                  </a:lnTo>
                  <a:lnTo>
                    <a:pt x="34" y="15"/>
                  </a:lnTo>
                  <a:lnTo>
                    <a:pt x="34" y="20"/>
                  </a:lnTo>
                  <a:lnTo>
                    <a:pt x="24" y="8"/>
                  </a:lnTo>
                  <a:lnTo>
                    <a:pt x="24" y="18"/>
                  </a:lnTo>
                  <a:lnTo>
                    <a:pt x="19" y="15"/>
                  </a:lnTo>
                  <a:lnTo>
                    <a:pt x="12" y="13"/>
                  </a:lnTo>
                  <a:lnTo>
                    <a:pt x="12" y="18"/>
                  </a:lnTo>
                  <a:lnTo>
                    <a:pt x="12" y="22"/>
                  </a:lnTo>
                  <a:lnTo>
                    <a:pt x="0" y="15"/>
                  </a:lnTo>
                  <a:lnTo>
                    <a:pt x="2" y="15"/>
                  </a:lnTo>
                  <a:lnTo>
                    <a:pt x="2" y="15"/>
                  </a:lnTo>
                  <a:lnTo>
                    <a:pt x="4" y="15"/>
                  </a:lnTo>
                  <a:lnTo>
                    <a:pt x="5" y="12"/>
                  </a:lnTo>
                  <a:lnTo>
                    <a:pt x="5" y="3"/>
                  </a:lnTo>
                  <a:lnTo>
                    <a:pt x="4" y="2"/>
                  </a:lnTo>
                  <a:lnTo>
                    <a:pt x="7" y="2"/>
                  </a:lnTo>
                  <a:lnTo>
                    <a:pt x="14" y="3"/>
                  </a:lnTo>
                  <a:lnTo>
                    <a:pt x="17" y="7"/>
                  </a:lnTo>
                  <a:lnTo>
                    <a:pt x="20" y="8"/>
                  </a:lnTo>
                  <a:lnTo>
                    <a:pt x="22" y="0"/>
                  </a:lnTo>
                  <a:close/>
                </a:path>
              </a:pathLst>
            </a:custGeom>
            <a:solidFill>
              <a:srgbClr val="1F1A17"/>
            </a:solidFill>
            <a:ln w="9525">
              <a:noFill/>
              <a:round/>
              <a:headEnd/>
              <a:tailEnd/>
            </a:ln>
          </p:spPr>
          <p:txBody>
            <a:bodyPr/>
            <a:lstStyle/>
            <a:p>
              <a:endParaRPr lang="en-US"/>
            </a:p>
          </p:txBody>
        </p:sp>
        <p:sp>
          <p:nvSpPr>
            <p:cNvPr id="6067" name="Freeform 1971"/>
            <p:cNvSpPr>
              <a:spLocks/>
            </p:cNvSpPr>
            <p:nvPr/>
          </p:nvSpPr>
          <p:spPr bwMode="auto">
            <a:xfrm>
              <a:off x="1498" y="3464"/>
              <a:ext cx="24" cy="17"/>
            </a:xfrm>
            <a:custGeom>
              <a:avLst/>
              <a:gdLst/>
              <a:ahLst/>
              <a:cxnLst>
                <a:cxn ang="0">
                  <a:pos x="0" y="15"/>
                </a:cxn>
                <a:cxn ang="0">
                  <a:pos x="2" y="11"/>
                </a:cxn>
                <a:cxn ang="0">
                  <a:pos x="5" y="6"/>
                </a:cxn>
                <a:cxn ang="0">
                  <a:pos x="7" y="3"/>
                </a:cxn>
                <a:cxn ang="0">
                  <a:pos x="9" y="0"/>
                </a:cxn>
                <a:cxn ang="0">
                  <a:pos x="12" y="0"/>
                </a:cxn>
                <a:cxn ang="0">
                  <a:pos x="14" y="0"/>
                </a:cxn>
                <a:cxn ang="0">
                  <a:pos x="22" y="10"/>
                </a:cxn>
                <a:cxn ang="0">
                  <a:pos x="24" y="17"/>
                </a:cxn>
                <a:cxn ang="0">
                  <a:pos x="19" y="15"/>
                </a:cxn>
                <a:cxn ang="0">
                  <a:pos x="9" y="15"/>
                </a:cxn>
                <a:cxn ang="0">
                  <a:pos x="4" y="17"/>
                </a:cxn>
                <a:cxn ang="0">
                  <a:pos x="0" y="15"/>
                </a:cxn>
              </a:cxnLst>
              <a:rect l="0" t="0" r="r" b="b"/>
              <a:pathLst>
                <a:path w="24" h="17">
                  <a:moveTo>
                    <a:pt x="0" y="15"/>
                  </a:moveTo>
                  <a:lnTo>
                    <a:pt x="2" y="11"/>
                  </a:lnTo>
                  <a:lnTo>
                    <a:pt x="5" y="6"/>
                  </a:lnTo>
                  <a:lnTo>
                    <a:pt x="7" y="3"/>
                  </a:lnTo>
                  <a:lnTo>
                    <a:pt x="9" y="0"/>
                  </a:lnTo>
                  <a:lnTo>
                    <a:pt x="12" y="0"/>
                  </a:lnTo>
                  <a:lnTo>
                    <a:pt x="14" y="0"/>
                  </a:lnTo>
                  <a:lnTo>
                    <a:pt x="22" y="10"/>
                  </a:lnTo>
                  <a:lnTo>
                    <a:pt x="24" y="17"/>
                  </a:lnTo>
                  <a:lnTo>
                    <a:pt x="19" y="15"/>
                  </a:lnTo>
                  <a:lnTo>
                    <a:pt x="9" y="15"/>
                  </a:lnTo>
                  <a:lnTo>
                    <a:pt x="4" y="17"/>
                  </a:lnTo>
                  <a:lnTo>
                    <a:pt x="0" y="15"/>
                  </a:lnTo>
                  <a:close/>
                </a:path>
              </a:pathLst>
            </a:custGeom>
            <a:solidFill>
              <a:srgbClr val="1F1A17"/>
            </a:solidFill>
            <a:ln w="9525">
              <a:noFill/>
              <a:round/>
              <a:headEnd/>
              <a:tailEnd/>
            </a:ln>
          </p:spPr>
          <p:txBody>
            <a:bodyPr/>
            <a:lstStyle/>
            <a:p>
              <a:endParaRPr lang="en-US"/>
            </a:p>
          </p:txBody>
        </p:sp>
        <p:sp>
          <p:nvSpPr>
            <p:cNvPr id="6068" name="Freeform 1972"/>
            <p:cNvSpPr>
              <a:spLocks/>
            </p:cNvSpPr>
            <p:nvPr/>
          </p:nvSpPr>
          <p:spPr bwMode="auto">
            <a:xfrm>
              <a:off x="1425" y="3419"/>
              <a:ext cx="37" cy="33"/>
            </a:xfrm>
            <a:custGeom>
              <a:avLst/>
              <a:gdLst/>
              <a:ahLst/>
              <a:cxnLst>
                <a:cxn ang="0">
                  <a:pos x="12" y="0"/>
                </a:cxn>
                <a:cxn ang="0">
                  <a:pos x="10" y="0"/>
                </a:cxn>
                <a:cxn ang="0">
                  <a:pos x="7" y="3"/>
                </a:cxn>
                <a:cxn ang="0">
                  <a:pos x="2" y="6"/>
                </a:cxn>
                <a:cxn ang="0">
                  <a:pos x="0" y="11"/>
                </a:cxn>
                <a:cxn ang="0">
                  <a:pos x="3" y="18"/>
                </a:cxn>
                <a:cxn ang="0">
                  <a:pos x="8" y="25"/>
                </a:cxn>
                <a:cxn ang="0">
                  <a:pos x="13" y="30"/>
                </a:cxn>
                <a:cxn ang="0">
                  <a:pos x="15" y="33"/>
                </a:cxn>
                <a:cxn ang="0">
                  <a:pos x="15" y="18"/>
                </a:cxn>
                <a:cxn ang="0">
                  <a:pos x="25" y="33"/>
                </a:cxn>
                <a:cxn ang="0">
                  <a:pos x="30" y="30"/>
                </a:cxn>
                <a:cxn ang="0">
                  <a:pos x="28" y="23"/>
                </a:cxn>
                <a:cxn ang="0">
                  <a:pos x="30" y="11"/>
                </a:cxn>
                <a:cxn ang="0">
                  <a:pos x="33" y="5"/>
                </a:cxn>
                <a:cxn ang="0">
                  <a:pos x="37" y="3"/>
                </a:cxn>
                <a:cxn ang="0">
                  <a:pos x="12" y="8"/>
                </a:cxn>
                <a:cxn ang="0">
                  <a:pos x="12" y="0"/>
                </a:cxn>
              </a:cxnLst>
              <a:rect l="0" t="0" r="r" b="b"/>
              <a:pathLst>
                <a:path w="37" h="33">
                  <a:moveTo>
                    <a:pt x="12" y="0"/>
                  </a:moveTo>
                  <a:lnTo>
                    <a:pt x="10" y="0"/>
                  </a:lnTo>
                  <a:lnTo>
                    <a:pt x="7" y="3"/>
                  </a:lnTo>
                  <a:lnTo>
                    <a:pt x="2" y="6"/>
                  </a:lnTo>
                  <a:lnTo>
                    <a:pt x="0" y="11"/>
                  </a:lnTo>
                  <a:lnTo>
                    <a:pt x="3" y="18"/>
                  </a:lnTo>
                  <a:lnTo>
                    <a:pt x="8" y="25"/>
                  </a:lnTo>
                  <a:lnTo>
                    <a:pt x="13" y="30"/>
                  </a:lnTo>
                  <a:lnTo>
                    <a:pt x="15" y="33"/>
                  </a:lnTo>
                  <a:lnTo>
                    <a:pt x="15" y="18"/>
                  </a:lnTo>
                  <a:lnTo>
                    <a:pt x="25" y="33"/>
                  </a:lnTo>
                  <a:lnTo>
                    <a:pt x="30" y="30"/>
                  </a:lnTo>
                  <a:lnTo>
                    <a:pt x="28" y="23"/>
                  </a:lnTo>
                  <a:lnTo>
                    <a:pt x="30" y="11"/>
                  </a:lnTo>
                  <a:lnTo>
                    <a:pt x="33" y="5"/>
                  </a:lnTo>
                  <a:lnTo>
                    <a:pt x="37" y="3"/>
                  </a:lnTo>
                  <a:lnTo>
                    <a:pt x="12" y="8"/>
                  </a:lnTo>
                  <a:lnTo>
                    <a:pt x="12" y="0"/>
                  </a:lnTo>
                  <a:close/>
                </a:path>
              </a:pathLst>
            </a:custGeom>
            <a:solidFill>
              <a:srgbClr val="1F1A17"/>
            </a:solidFill>
            <a:ln w="9525">
              <a:noFill/>
              <a:round/>
              <a:headEnd/>
              <a:tailEnd/>
            </a:ln>
          </p:spPr>
          <p:txBody>
            <a:bodyPr/>
            <a:lstStyle/>
            <a:p>
              <a:endParaRPr lang="en-US"/>
            </a:p>
          </p:txBody>
        </p:sp>
        <p:sp>
          <p:nvSpPr>
            <p:cNvPr id="6069" name="Freeform 1973"/>
            <p:cNvSpPr>
              <a:spLocks/>
            </p:cNvSpPr>
            <p:nvPr/>
          </p:nvSpPr>
          <p:spPr bwMode="auto">
            <a:xfrm>
              <a:off x="1306" y="3404"/>
              <a:ext cx="54" cy="38"/>
            </a:xfrm>
            <a:custGeom>
              <a:avLst/>
              <a:gdLst/>
              <a:ahLst/>
              <a:cxnLst>
                <a:cxn ang="0">
                  <a:pos x="0" y="0"/>
                </a:cxn>
                <a:cxn ang="0">
                  <a:pos x="12" y="5"/>
                </a:cxn>
                <a:cxn ang="0">
                  <a:pos x="29" y="13"/>
                </a:cxn>
                <a:cxn ang="0">
                  <a:pos x="35" y="18"/>
                </a:cxn>
                <a:cxn ang="0">
                  <a:pos x="44" y="21"/>
                </a:cxn>
                <a:cxn ang="0">
                  <a:pos x="50" y="30"/>
                </a:cxn>
                <a:cxn ang="0">
                  <a:pos x="54" y="35"/>
                </a:cxn>
                <a:cxn ang="0">
                  <a:pos x="52" y="38"/>
                </a:cxn>
                <a:cxn ang="0">
                  <a:pos x="49" y="38"/>
                </a:cxn>
                <a:cxn ang="0">
                  <a:pos x="45" y="36"/>
                </a:cxn>
                <a:cxn ang="0">
                  <a:pos x="42" y="35"/>
                </a:cxn>
                <a:cxn ang="0">
                  <a:pos x="37" y="30"/>
                </a:cxn>
                <a:cxn ang="0">
                  <a:pos x="32" y="26"/>
                </a:cxn>
                <a:cxn ang="0">
                  <a:pos x="32" y="30"/>
                </a:cxn>
                <a:cxn ang="0">
                  <a:pos x="32" y="31"/>
                </a:cxn>
                <a:cxn ang="0">
                  <a:pos x="29" y="33"/>
                </a:cxn>
                <a:cxn ang="0">
                  <a:pos x="25" y="33"/>
                </a:cxn>
                <a:cxn ang="0">
                  <a:pos x="24" y="28"/>
                </a:cxn>
                <a:cxn ang="0">
                  <a:pos x="20" y="25"/>
                </a:cxn>
                <a:cxn ang="0">
                  <a:pos x="19" y="21"/>
                </a:cxn>
                <a:cxn ang="0">
                  <a:pos x="14" y="18"/>
                </a:cxn>
                <a:cxn ang="0">
                  <a:pos x="14" y="15"/>
                </a:cxn>
                <a:cxn ang="0">
                  <a:pos x="14" y="10"/>
                </a:cxn>
                <a:cxn ang="0">
                  <a:pos x="7" y="5"/>
                </a:cxn>
                <a:cxn ang="0">
                  <a:pos x="0" y="0"/>
                </a:cxn>
              </a:cxnLst>
              <a:rect l="0" t="0" r="r" b="b"/>
              <a:pathLst>
                <a:path w="54" h="38">
                  <a:moveTo>
                    <a:pt x="0" y="0"/>
                  </a:moveTo>
                  <a:lnTo>
                    <a:pt x="12" y="5"/>
                  </a:lnTo>
                  <a:lnTo>
                    <a:pt x="29" y="13"/>
                  </a:lnTo>
                  <a:lnTo>
                    <a:pt x="35" y="18"/>
                  </a:lnTo>
                  <a:lnTo>
                    <a:pt x="44" y="21"/>
                  </a:lnTo>
                  <a:lnTo>
                    <a:pt x="50" y="30"/>
                  </a:lnTo>
                  <a:lnTo>
                    <a:pt x="54" y="35"/>
                  </a:lnTo>
                  <a:lnTo>
                    <a:pt x="52" y="38"/>
                  </a:lnTo>
                  <a:lnTo>
                    <a:pt x="49" y="38"/>
                  </a:lnTo>
                  <a:lnTo>
                    <a:pt x="45" y="36"/>
                  </a:lnTo>
                  <a:lnTo>
                    <a:pt x="42" y="35"/>
                  </a:lnTo>
                  <a:lnTo>
                    <a:pt x="37" y="30"/>
                  </a:lnTo>
                  <a:lnTo>
                    <a:pt x="32" y="26"/>
                  </a:lnTo>
                  <a:lnTo>
                    <a:pt x="32" y="30"/>
                  </a:lnTo>
                  <a:lnTo>
                    <a:pt x="32" y="31"/>
                  </a:lnTo>
                  <a:lnTo>
                    <a:pt x="29" y="33"/>
                  </a:lnTo>
                  <a:lnTo>
                    <a:pt x="25" y="33"/>
                  </a:lnTo>
                  <a:lnTo>
                    <a:pt x="24" y="28"/>
                  </a:lnTo>
                  <a:lnTo>
                    <a:pt x="20" y="25"/>
                  </a:lnTo>
                  <a:lnTo>
                    <a:pt x="19" y="21"/>
                  </a:lnTo>
                  <a:lnTo>
                    <a:pt x="14" y="18"/>
                  </a:lnTo>
                  <a:lnTo>
                    <a:pt x="14" y="15"/>
                  </a:lnTo>
                  <a:lnTo>
                    <a:pt x="14" y="10"/>
                  </a:lnTo>
                  <a:lnTo>
                    <a:pt x="7" y="5"/>
                  </a:lnTo>
                  <a:lnTo>
                    <a:pt x="0" y="0"/>
                  </a:lnTo>
                  <a:close/>
                </a:path>
              </a:pathLst>
            </a:custGeom>
            <a:solidFill>
              <a:srgbClr val="1F1A17"/>
            </a:solidFill>
            <a:ln w="9525">
              <a:noFill/>
              <a:round/>
              <a:headEnd/>
              <a:tailEnd/>
            </a:ln>
          </p:spPr>
          <p:txBody>
            <a:bodyPr/>
            <a:lstStyle/>
            <a:p>
              <a:endParaRPr lang="en-US"/>
            </a:p>
          </p:txBody>
        </p:sp>
        <p:sp>
          <p:nvSpPr>
            <p:cNvPr id="6070" name="Freeform 1974"/>
            <p:cNvSpPr>
              <a:spLocks/>
            </p:cNvSpPr>
            <p:nvPr/>
          </p:nvSpPr>
          <p:spPr bwMode="auto">
            <a:xfrm>
              <a:off x="1375" y="3407"/>
              <a:ext cx="43" cy="22"/>
            </a:xfrm>
            <a:custGeom>
              <a:avLst/>
              <a:gdLst/>
              <a:ahLst/>
              <a:cxnLst>
                <a:cxn ang="0">
                  <a:pos x="8" y="0"/>
                </a:cxn>
                <a:cxn ang="0">
                  <a:pos x="0" y="3"/>
                </a:cxn>
                <a:cxn ang="0">
                  <a:pos x="0" y="13"/>
                </a:cxn>
                <a:cxn ang="0">
                  <a:pos x="6" y="17"/>
                </a:cxn>
                <a:cxn ang="0">
                  <a:pos x="18" y="22"/>
                </a:cxn>
                <a:cxn ang="0">
                  <a:pos x="33" y="20"/>
                </a:cxn>
                <a:cxn ang="0">
                  <a:pos x="43" y="17"/>
                </a:cxn>
                <a:cxn ang="0">
                  <a:pos x="37" y="17"/>
                </a:cxn>
                <a:cxn ang="0">
                  <a:pos x="21" y="15"/>
                </a:cxn>
                <a:cxn ang="0">
                  <a:pos x="16" y="12"/>
                </a:cxn>
                <a:cxn ang="0">
                  <a:pos x="11" y="7"/>
                </a:cxn>
                <a:cxn ang="0">
                  <a:pos x="10" y="2"/>
                </a:cxn>
                <a:cxn ang="0">
                  <a:pos x="8" y="0"/>
                </a:cxn>
              </a:cxnLst>
              <a:rect l="0" t="0" r="r" b="b"/>
              <a:pathLst>
                <a:path w="43" h="22">
                  <a:moveTo>
                    <a:pt x="8" y="0"/>
                  </a:moveTo>
                  <a:lnTo>
                    <a:pt x="0" y="3"/>
                  </a:lnTo>
                  <a:lnTo>
                    <a:pt x="0" y="13"/>
                  </a:lnTo>
                  <a:lnTo>
                    <a:pt x="6" y="17"/>
                  </a:lnTo>
                  <a:lnTo>
                    <a:pt x="18" y="22"/>
                  </a:lnTo>
                  <a:lnTo>
                    <a:pt x="33" y="20"/>
                  </a:lnTo>
                  <a:lnTo>
                    <a:pt x="43" y="17"/>
                  </a:lnTo>
                  <a:lnTo>
                    <a:pt x="37" y="17"/>
                  </a:lnTo>
                  <a:lnTo>
                    <a:pt x="21" y="15"/>
                  </a:lnTo>
                  <a:lnTo>
                    <a:pt x="16" y="12"/>
                  </a:lnTo>
                  <a:lnTo>
                    <a:pt x="11" y="7"/>
                  </a:lnTo>
                  <a:lnTo>
                    <a:pt x="10" y="2"/>
                  </a:lnTo>
                  <a:lnTo>
                    <a:pt x="8" y="0"/>
                  </a:lnTo>
                  <a:close/>
                </a:path>
              </a:pathLst>
            </a:custGeom>
            <a:solidFill>
              <a:srgbClr val="1F1A17"/>
            </a:solidFill>
            <a:ln w="9525">
              <a:noFill/>
              <a:round/>
              <a:headEnd/>
              <a:tailEnd/>
            </a:ln>
          </p:spPr>
          <p:txBody>
            <a:bodyPr/>
            <a:lstStyle/>
            <a:p>
              <a:endParaRPr lang="en-US"/>
            </a:p>
          </p:txBody>
        </p:sp>
        <p:sp>
          <p:nvSpPr>
            <p:cNvPr id="6071" name="Freeform 1975"/>
            <p:cNvSpPr>
              <a:spLocks/>
            </p:cNvSpPr>
            <p:nvPr/>
          </p:nvSpPr>
          <p:spPr bwMode="auto">
            <a:xfrm>
              <a:off x="1281" y="3449"/>
              <a:ext cx="25" cy="18"/>
            </a:xfrm>
            <a:custGeom>
              <a:avLst/>
              <a:gdLst/>
              <a:ahLst/>
              <a:cxnLst>
                <a:cxn ang="0">
                  <a:pos x="0" y="10"/>
                </a:cxn>
                <a:cxn ang="0">
                  <a:pos x="22" y="0"/>
                </a:cxn>
                <a:cxn ang="0">
                  <a:pos x="25" y="6"/>
                </a:cxn>
                <a:cxn ang="0">
                  <a:pos x="24" y="16"/>
                </a:cxn>
                <a:cxn ang="0">
                  <a:pos x="19" y="18"/>
                </a:cxn>
                <a:cxn ang="0">
                  <a:pos x="14" y="16"/>
                </a:cxn>
                <a:cxn ang="0">
                  <a:pos x="5" y="13"/>
                </a:cxn>
                <a:cxn ang="0">
                  <a:pos x="0" y="10"/>
                </a:cxn>
              </a:cxnLst>
              <a:rect l="0" t="0" r="r" b="b"/>
              <a:pathLst>
                <a:path w="25" h="18">
                  <a:moveTo>
                    <a:pt x="0" y="10"/>
                  </a:moveTo>
                  <a:lnTo>
                    <a:pt x="22" y="0"/>
                  </a:lnTo>
                  <a:lnTo>
                    <a:pt x="25" y="6"/>
                  </a:lnTo>
                  <a:lnTo>
                    <a:pt x="24" y="16"/>
                  </a:lnTo>
                  <a:lnTo>
                    <a:pt x="19" y="18"/>
                  </a:lnTo>
                  <a:lnTo>
                    <a:pt x="14" y="16"/>
                  </a:lnTo>
                  <a:lnTo>
                    <a:pt x="5" y="13"/>
                  </a:lnTo>
                  <a:lnTo>
                    <a:pt x="0" y="10"/>
                  </a:lnTo>
                  <a:close/>
                </a:path>
              </a:pathLst>
            </a:custGeom>
            <a:solidFill>
              <a:srgbClr val="1F1A17"/>
            </a:solidFill>
            <a:ln w="9525">
              <a:noFill/>
              <a:round/>
              <a:headEnd/>
              <a:tailEnd/>
            </a:ln>
          </p:spPr>
          <p:txBody>
            <a:bodyPr/>
            <a:lstStyle/>
            <a:p>
              <a:endParaRPr lang="en-US"/>
            </a:p>
          </p:txBody>
        </p:sp>
        <p:sp>
          <p:nvSpPr>
            <p:cNvPr id="6072" name="Freeform 1976"/>
            <p:cNvSpPr>
              <a:spLocks/>
            </p:cNvSpPr>
            <p:nvPr/>
          </p:nvSpPr>
          <p:spPr bwMode="auto">
            <a:xfrm>
              <a:off x="1564" y="3417"/>
              <a:ext cx="133" cy="75"/>
            </a:xfrm>
            <a:custGeom>
              <a:avLst/>
              <a:gdLst/>
              <a:ahLst/>
              <a:cxnLst>
                <a:cxn ang="0">
                  <a:pos x="0" y="52"/>
                </a:cxn>
                <a:cxn ang="0">
                  <a:pos x="10" y="60"/>
                </a:cxn>
                <a:cxn ang="0">
                  <a:pos x="16" y="55"/>
                </a:cxn>
                <a:cxn ang="0">
                  <a:pos x="25" y="52"/>
                </a:cxn>
                <a:cxn ang="0">
                  <a:pos x="30" y="50"/>
                </a:cxn>
                <a:cxn ang="0">
                  <a:pos x="35" y="48"/>
                </a:cxn>
                <a:cxn ang="0">
                  <a:pos x="40" y="52"/>
                </a:cxn>
                <a:cxn ang="0">
                  <a:pos x="43" y="53"/>
                </a:cxn>
                <a:cxn ang="0">
                  <a:pos x="50" y="52"/>
                </a:cxn>
                <a:cxn ang="0">
                  <a:pos x="56" y="53"/>
                </a:cxn>
                <a:cxn ang="0">
                  <a:pos x="56" y="52"/>
                </a:cxn>
                <a:cxn ang="0">
                  <a:pos x="61" y="52"/>
                </a:cxn>
                <a:cxn ang="0">
                  <a:pos x="68" y="57"/>
                </a:cxn>
                <a:cxn ang="0">
                  <a:pos x="73" y="60"/>
                </a:cxn>
                <a:cxn ang="0">
                  <a:pos x="75" y="45"/>
                </a:cxn>
                <a:cxn ang="0">
                  <a:pos x="78" y="69"/>
                </a:cxn>
                <a:cxn ang="0">
                  <a:pos x="88" y="75"/>
                </a:cxn>
                <a:cxn ang="0">
                  <a:pos x="86" y="65"/>
                </a:cxn>
                <a:cxn ang="0">
                  <a:pos x="88" y="53"/>
                </a:cxn>
                <a:cxn ang="0">
                  <a:pos x="97" y="50"/>
                </a:cxn>
                <a:cxn ang="0">
                  <a:pos x="103" y="48"/>
                </a:cxn>
                <a:cxn ang="0">
                  <a:pos x="113" y="42"/>
                </a:cxn>
                <a:cxn ang="0">
                  <a:pos x="107" y="35"/>
                </a:cxn>
                <a:cxn ang="0">
                  <a:pos x="120" y="37"/>
                </a:cxn>
                <a:cxn ang="0">
                  <a:pos x="122" y="30"/>
                </a:cxn>
                <a:cxn ang="0">
                  <a:pos x="115" y="23"/>
                </a:cxn>
                <a:cxn ang="0">
                  <a:pos x="122" y="22"/>
                </a:cxn>
                <a:cxn ang="0">
                  <a:pos x="123" y="17"/>
                </a:cxn>
                <a:cxn ang="0">
                  <a:pos x="117" y="15"/>
                </a:cxn>
                <a:cxn ang="0">
                  <a:pos x="127" y="12"/>
                </a:cxn>
                <a:cxn ang="0">
                  <a:pos x="133" y="0"/>
                </a:cxn>
                <a:cxn ang="0">
                  <a:pos x="115" y="10"/>
                </a:cxn>
                <a:cxn ang="0">
                  <a:pos x="105" y="20"/>
                </a:cxn>
                <a:cxn ang="0">
                  <a:pos x="112" y="28"/>
                </a:cxn>
                <a:cxn ang="0">
                  <a:pos x="103" y="30"/>
                </a:cxn>
                <a:cxn ang="0">
                  <a:pos x="103" y="30"/>
                </a:cxn>
                <a:cxn ang="0">
                  <a:pos x="102" y="33"/>
                </a:cxn>
                <a:cxn ang="0">
                  <a:pos x="100" y="37"/>
                </a:cxn>
                <a:cxn ang="0">
                  <a:pos x="95" y="38"/>
                </a:cxn>
                <a:cxn ang="0">
                  <a:pos x="88" y="40"/>
                </a:cxn>
                <a:cxn ang="0">
                  <a:pos x="85" y="38"/>
                </a:cxn>
                <a:cxn ang="0">
                  <a:pos x="83" y="37"/>
                </a:cxn>
                <a:cxn ang="0">
                  <a:pos x="81" y="35"/>
                </a:cxn>
                <a:cxn ang="0">
                  <a:pos x="75" y="23"/>
                </a:cxn>
                <a:cxn ang="0">
                  <a:pos x="63" y="27"/>
                </a:cxn>
                <a:cxn ang="0">
                  <a:pos x="51" y="32"/>
                </a:cxn>
                <a:cxn ang="0">
                  <a:pos x="38" y="32"/>
                </a:cxn>
                <a:cxn ang="0">
                  <a:pos x="23" y="35"/>
                </a:cxn>
                <a:cxn ang="0">
                  <a:pos x="10" y="45"/>
                </a:cxn>
                <a:cxn ang="0">
                  <a:pos x="0" y="52"/>
                </a:cxn>
              </a:cxnLst>
              <a:rect l="0" t="0" r="r" b="b"/>
              <a:pathLst>
                <a:path w="133" h="75">
                  <a:moveTo>
                    <a:pt x="0" y="52"/>
                  </a:moveTo>
                  <a:lnTo>
                    <a:pt x="10" y="60"/>
                  </a:lnTo>
                  <a:lnTo>
                    <a:pt x="16" y="55"/>
                  </a:lnTo>
                  <a:lnTo>
                    <a:pt x="25" y="52"/>
                  </a:lnTo>
                  <a:lnTo>
                    <a:pt x="30" y="50"/>
                  </a:lnTo>
                  <a:lnTo>
                    <a:pt x="35" y="48"/>
                  </a:lnTo>
                  <a:lnTo>
                    <a:pt x="40" y="52"/>
                  </a:lnTo>
                  <a:lnTo>
                    <a:pt x="43" y="53"/>
                  </a:lnTo>
                  <a:lnTo>
                    <a:pt x="50" y="52"/>
                  </a:lnTo>
                  <a:lnTo>
                    <a:pt x="56" y="53"/>
                  </a:lnTo>
                  <a:lnTo>
                    <a:pt x="56" y="52"/>
                  </a:lnTo>
                  <a:lnTo>
                    <a:pt x="61" y="52"/>
                  </a:lnTo>
                  <a:lnTo>
                    <a:pt x="68" y="57"/>
                  </a:lnTo>
                  <a:lnTo>
                    <a:pt x="73" y="60"/>
                  </a:lnTo>
                  <a:lnTo>
                    <a:pt x="75" y="45"/>
                  </a:lnTo>
                  <a:lnTo>
                    <a:pt x="78" y="69"/>
                  </a:lnTo>
                  <a:lnTo>
                    <a:pt x="88" y="75"/>
                  </a:lnTo>
                  <a:lnTo>
                    <a:pt x="86" y="65"/>
                  </a:lnTo>
                  <a:lnTo>
                    <a:pt x="88" y="53"/>
                  </a:lnTo>
                  <a:lnTo>
                    <a:pt x="97" y="50"/>
                  </a:lnTo>
                  <a:lnTo>
                    <a:pt x="103" y="48"/>
                  </a:lnTo>
                  <a:lnTo>
                    <a:pt x="113" y="42"/>
                  </a:lnTo>
                  <a:lnTo>
                    <a:pt x="107" y="35"/>
                  </a:lnTo>
                  <a:lnTo>
                    <a:pt x="120" y="37"/>
                  </a:lnTo>
                  <a:lnTo>
                    <a:pt x="122" y="30"/>
                  </a:lnTo>
                  <a:lnTo>
                    <a:pt x="115" y="23"/>
                  </a:lnTo>
                  <a:lnTo>
                    <a:pt x="122" y="22"/>
                  </a:lnTo>
                  <a:lnTo>
                    <a:pt x="123" y="17"/>
                  </a:lnTo>
                  <a:lnTo>
                    <a:pt x="117" y="15"/>
                  </a:lnTo>
                  <a:lnTo>
                    <a:pt x="127" y="12"/>
                  </a:lnTo>
                  <a:lnTo>
                    <a:pt x="133" y="0"/>
                  </a:lnTo>
                  <a:lnTo>
                    <a:pt x="115" y="10"/>
                  </a:lnTo>
                  <a:lnTo>
                    <a:pt x="105" y="20"/>
                  </a:lnTo>
                  <a:lnTo>
                    <a:pt x="112" y="28"/>
                  </a:lnTo>
                  <a:lnTo>
                    <a:pt x="103" y="30"/>
                  </a:lnTo>
                  <a:lnTo>
                    <a:pt x="103" y="30"/>
                  </a:lnTo>
                  <a:lnTo>
                    <a:pt x="102" y="33"/>
                  </a:lnTo>
                  <a:lnTo>
                    <a:pt x="100" y="37"/>
                  </a:lnTo>
                  <a:lnTo>
                    <a:pt x="95" y="38"/>
                  </a:lnTo>
                  <a:lnTo>
                    <a:pt x="88" y="40"/>
                  </a:lnTo>
                  <a:lnTo>
                    <a:pt x="85" y="38"/>
                  </a:lnTo>
                  <a:lnTo>
                    <a:pt x="83" y="37"/>
                  </a:lnTo>
                  <a:lnTo>
                    <a:pt x="81" y="35"/>
                  </a:lnTo>
                  <a:lnTo>
                    <a:pt x="75" y="23"/>
                  </a:lnTo>
                  <a:lnTo>
                    <a:pt x="63" y="27"/>
                  </a:lnTo>
                  <a:lnTo>
                    <a:pt x="51" y="32"/>
                  </a:lnTo>
                  <a:lnTo>
                    <a:pt x="38" y="32"/>
                  </a:lnTo>
                  <a:lnTo>
                    <a:pt x="23" y="35"/>
                  </a:lnTo>
                  <a:lnTo>
                    <a:pt x="10" y="45"/>
                  </a:lnTo>
                  <a:lnTo>
                    <a:pt x="0" y="52"/>
                  </a:lnTo>
                  <a:close/>
                </a:path>
              </a:pathLst>
            </a:custGeom>
            <a:solidFill>
              <a:srgbClr val="1F1A17"/>
            </a:solidFill>
            <a:ln w="9525">
              <a:noFill/>
              <a:round/>
              <a:headEnd/>
              <a:tailEnd/>
            </a:ln>
          </p:spPr>
          <p:txBody>
            <a:bodyPr/>
            <a:lstStyle/>
            <a:p>
              <a:endParaRPr lang="en-US"/>
            </a:p>
          </p:txBody>
        </p:sp>
        <p:sp>
          <p:nvSpPr>
            <p:cNvPr id="6073" name="Freeform 1977"/>
            <p:cNvSpPr>
              <a:spLocks/>
            </p:cNvSpPr>
            <p:nvPr/>
          </p:nvSpPr>
          <p:spPr bwMode="auto">
            <a:xfrm>
              <a:off x="1356" y="3425"/>
              <a:ext cx="166" cy="94"/>
            </a:xfrm>
            <a:custGeom>
              <a:avLst/>
              <a:gdLst/>
              <a:ahLst/>
              <a:cxnLst>
                <a:cxn ang="0">
                  <a:pos x="161" y="20"/>
                </a:cxn>
                <a:cxn ang="0">
                  <a:pos x="164" y="9"/>
                </a:cxn>
                <a:cxn ang="0">
                  <a:pos x="156" y="9"/>
                </a:cxn>
                <a:cxn ang="0">
                  <a:pos x="149" y="7"/>
                </a:cxn>
                <a:cxn ang="0">
                  <a:pos x="139" y="2"/>
                </a:cxn>
                <a:cxn ang="0">
                  <a:pos x="124" y="9"/>
                </a:cxn>
                <a:cxn ang="0">
                  <a:pos x="117" y="17"/>
                </a:cxn>
                <a:cxn ang="0">
                  <a:pos x="121" y="27"/>
                </a:cxn>
                <a:cxn ang="0">
                  <a:pos x="121" y="34"/>
                </a:cxn>
                <a:cxn ang="0">
                  <a:pos x="99" y="27"/>
                </a:cxn>
                <a:cxn ang="0">
                  <a:pos x="72" y="24"/>
                </a:cxn>
                <a:cxn ang="0">
                  <a:pos x="42" y="27"/>
                </a:cxn>
                <a:cxn ang="0">
                  <a:pos x="15" y="27"/>
                </a:cxn>
                <a:cxn ang="0">
                  <a:pos x="7" y="32"/>
                </a:cxn>
                <a:cxn ang="0">
                  <a:pos x="12" y="45"/>
                </a:cxn>
                <a:cxn ang="0">
                  <a:pos x="25" y="49"/>
                </a:cxn>
                <a:cxn ang="0">
                  <a:pos x="39" y="52"/>
                </a:cxn>
                <a:cxn ang="0">
                  <a:pos x="52" y="59"/>
                </a:cxn>
                <a:cxn ang="0">
                  <a:pos x="62" y="56"/>
                </a:cxn>
                <a:cxn ang="0">
                  <a:pos x="62" y="47"/>
                </a:cxn>
                <a:cxn ang="0">
                  <a:pos x="76" y="42"/>
                </a:cxn>
                <a:cxn ang="0">
                  <a:pos x="92" y="47"/>
                </a:cxn>
                <a:cxn ang="0">
                  <a:pos x="89" y="57"/>
                </a:cxn>
                <a:cxn ang="0">
                  <a:pos x="67" y="71"/>
                </a:cxn>
                <a:cxn ang="0">
                  <a:pos x="44" y="79"/>
                </a:cxn>
                <a:cxn ang="0">
                  <a:pos x="49" y="87"/>
                </a:cxn>
                <a:cxn ang="0">
                  <a:pos x="71" y="82"/>
                </a:cxn>
                <a:cxn ang="0">
                  <a:pos x="82" y="81"/>
                </a:cxn>
                <a:cxn ang="0">
                  <a:pos x="86" y="87"/>
                </a:cxn>
                <a:cxn ang="0">
                  <a:pos x="102" y="86"/>
                </a:cxn>
                <a:cxn ang="0">
                  <a:pos x="144" y="81"/>
                </a:cxn>
                <a:cxn ang="0">
                  <a:pos x="154" y="81"/>
                </a:cxn>
                <a:cxn ang="0">
                  <a:pos x="161" y="66"/>
                </a:cxn>
                <a:cxn ang="0">
                  <a:pos x="157" y="49"/>
                </a:cxn>
                <a:cxn ang="0">
                  <a:pos x="152" y="44"/>
                </a:cxn>
                <a:cxn ang="0">
                  <a:pos x="134" y="45"/>
                </a:cxn>
                <a:cxn ang="0">
                  <a:pos x="129" y="32"/>
                </a:cxn>
                <a:cxn ang="0">
                  <a:pos x="139" y="27"/>
                </a:cxn>
                <a:cxn ang="0">
                  <a:pos x="151" y="34"/>
                </a:cxn>
                <a:cxn ang="0">
                  <a:pos x="156" y="34"/>
                </a:cxn>
              </a:cxnLst>
              <a:rect l="0" t="0" r="r" b="b"/>
              <a:pathLst>
                <a:path w="166" h="94">
                  <a:moveTo>
                    <a:pt x="157" y="29"/>
                  </a:moveTo>
                  <a:lnTo>
                    <a:pt x="161" y="20"/>
                  </a:lnTo>
                  <a:lnTo>
                    <a:pt x="166" y="14"/>
                  </a:lnTo>
                  <a:lnTo>
                    <a:pt x="164" y="9"/>
                  </a:lnTo>
                  <a:lnTo>
                    <a:pt x="161" y="4"/>
                  </a:lnTo>
                  <a:lnTo>
                    <a:pt x="156" y="9"/>
                  </a:lnTo>
                  <a:lnTo>
                    <a:pt x="151" y="14"/>
                  </a:lnTo>
                  <a:lnTo>
                    <a:pt x="149" y="7"/>
                  </a:lnTo>
                  <a:lnTo>
                    <a:pt x="147" y="0"/>
                  </a:lnTo>
                  <a:lnTo>
                    <a:pt x="139" y="2"/>
                  </a:lnTo>
                  <a:lnTo>
                    <a:pt x="132" y="4"/>
                  </a:lnTo>
                  <a:lnTo>
                    <a:pt x="124" y="9"/>
                  </a:lnTo>
                  <a:lnTo>
                    <a:pt x="116" y="14"/>
                  </a:lnTo>
                  <a:lnTo>
                    <a:pt x="117" y="17"/>
                  </a:lnTo>
                  <a:lnTo>
                    <a:pt x="121" y="24"/>
                  </a:lnTo>
                  <a:lnTo>
                    <a:pt x="121" y="27"/>
                  </a:lnTo>
                  <a:lnTo>
                    <a:pt x="122" y="30"/>
                  </a:lnTo>
                  <a:lnTo>
                    <a:pt x="121" y="34"/>
                  </a:lnTo>
                  <a:lnTo>
                    <a:pt x="117" y="34"/>
                  </a:lnTo>
                  <a:lnTo>
                    <a:pt x="99" y="27"/>
                  </a:lnTo>
                  <a:lnTo>
                    <a:pt x="89" y="22"/>
                  </a:lnTo>
                  <a:lnTo>
                    <a:pt x="72" y="24"/>
                  </a:lnTo>
                  <a:lnTo>
                    <a:pt x="57" y="25"/>
                  </a:lnTo>
                  <a:lnTo>
                    <a:pt x="42" y="27"/>
                  </a:lnTo>
                  <a:lnTo>
                    <a:pt x="29" y="29"/>
                  </a:lnTo>
                  <a:lnTo>
                    <a:pt x="15" y="27"/>
                  </a:lnTo>
                  <a:lnTo>
                    <a:pt x="0" y="25"/>
                  </a:lnTo>
                  <a:lnTo>
                    <a:pt x="7" y="32"/>
                  </a:lnTo>
                  <a:lnTo>
                    <a:pt x="14" y="40"/>
                  </a:lnTo>
                  <a:lnTo>
                    <a:pt x="12" y="45"/>
                  </a:lnTo>
                  <a:lnTo>
                    <a:pt x="10" y="50"/>
                  </a:lnTo>
                  <a:lnTo>
                    <a:pt x="25" y="49"/>
                  </a:lnTo>
                  <a:lnTo>
                    <a:pt x="39" y="47"/>
                  </a:lnTo>
                  <a:lnTo>
                    <a:pt x="39" y="52"/>
                  </a:lnTo>
                  <a:lnTo>
                    <a:pt x="37" y="57"/>
                  </a:lnTo>
                  <a:lnTo>
                    <a:pt x="52" y="59"/>
                  </a:lnTo>
                  <a:lnTo>
                    <a:pt x="67" y="61"/>
                  </a:lnTo>
                  <a:lnTo>
                    <a:pt x="62" y="56"/>
                  </a:lnTo>
                  <a:lnTo>
                    <a:pt x="59" y="49"/>
                  </a:lnTo>
                  <a:lnTo>
                    <a:pt x="62" y="47"/>
                  </a:lnTo>
                  <a:lnTo>
                    <a:pt x="69" y="44"/>
                  </a:lnTo>
                  <a:lnTo>
                    <a:pt x="76" y="42"/>
                  </a:lnTo>
                  <a:lnTo>
                    <a:pt x="82" y="42"/>
                  </a:lnTo>
                  <a:lnTo>
                    <a:pt x="92" y="47"/>
                  </a:lnTo>
                  <a:lnTo>
                    <a:pt x="96" y="49"/>
                  </a:lnTo>
                  <a:lnTo>
                    <a:pt x="89" y="57"/>
                  </a:lnTo>
                  <a:lnTo>
                    <a:pt x="81" y="67"/>
                  </a:lnTo>
                  <a:lnTo>
                    <a:pt x="67" y="71"/>
                  </a:lnTo>
                  <a:lnTo>
                    <a:pt x="54" y="72"/>
                  </a:lnTo>
                  <a:lnTo>
                    <a:pt x="44" y="79"/>
                  </a:lnTo>
                  <a:lnTo>
                    <a:pt x="35" y="86"/>
                  </a:lnTo>
                  <a:lnTo>
                    <a:pt x="49" y="87"/>
                  </a:lnTo>
                  <a:lnTo>
                    <a:pt x="62" y="87"/>
                  </a:lnTo>
                  <a:lnTo>
                    <a:pt x="71" y="82"/>
                  </a:lnTo>
                  <a:lnTo>
                    <a:pt x="79" y="81"/>
                  </a:lnTo>
                  <a:lnTo>
                    <a:pt x="82" y="81"/>
                  </a:lnTo>
                  <a:lnTo>
                    <a:pt x="86" y="82"/>
                  </a:lnTo>
                  <a:lnTo>
                    <a:pt x="86" y="87"/>
                  </a:lnTo>
                  <a:lnTo>
                    <a:pt x="84" y="94"/>
                  </a:lnTo>
                  <a:lnTo>
                    <a:pt x="102" y="86"/>
                  </a:lnTo>
                  <a:lnTo>
                    <a:pt x="129" y="79"/>
                  </a:lnTo>
                  <a:lnTo>
                    <a:pt x="144" y="81"/>
                  </a:lnTo>
                  <a:lnTo>
                    <a:pt x="152" y="84"/>
                  </a:lnTo>
                  <a:lnTo>
                    <a:pt x="154" y="81"/>
                  </a:lnTo>
                  <a:lnTo>
                    <a:pt x="157" y="74"/>
                  </a:lnTo>
                  <a:lnTo>
                    <a:pt x="161" y="66"/>
                  </a:lnTo>
                  <a:lnTo>
                    <a:pt x="161" y="57"/>
                  </a:lnTo>
                  <a:lnTo>
                    <a:pt x="157" y="49"/>
                  </a:lnTo>
                  <a:lnTo>
                    <a:pt x="156" y="44"/>
                  </a:lnTo>
                  <a:lnTo>
                    <a:pt x="152" y="44"/>
                  </a:lnTo>
                  <a:lnTo>
                    <a:pt x="144" y="45"/>
                  </a:lnTo>
                  <a:lnTo>
                    <a:pt x="134" y="45"/>
                  </a:lnTo>
                  <a:lnTo>
                    <a:pt x="129" y="44"/>
                  </a:lnTo>
                  <a:lnTo>
                    <a:pt x="129" y="32"/>
                  </a:lnTo>
                  <a:lnTo>
                    <a:pt x="131" y="24"/>
                  </a:lnTo>
                  <a:lnTo>
                    <a:pt x="139" y="27"/>
                  </a:lnTo>
                  <a:lnTo>
                    <a:pt x="147" y="29"/>
                  </a:lnTo>
                  <a:lnTo>
                    <a:pt x="151" y="34"/>
                  </a:lnTo>
                  <a:lnTo>
                    <a:pt x="154" y="39"/>
                  </a:lnTo>
                  <a:lnTo>
                    <a:pt x="156" y="34"/>
                  </a:lnTo>
                  <a:lnTo>
                    <a:pt x="157" y="29"/>
                  </a:lnTo>
                  <a:close/>
                </a:path>
              </a:pathLst>
            </a:custGeom>
            <a:solidFill>
              <a:srgbClr val="1F1A17"/>
            </a:solidFill>
            <a:ln w="9525">
              <a:noFill/>
              <a:round/>
              <a:headEnd/>
              <a:tailEnd/>
            </a:ln>
          </p:spPr>
          <p:txBody>
            <a:bodyPr/>
            <a:lstStyle/>
            <a:p>
              <a:endParaRPr lang="en-US"/>
            </a:p>
          </p:txBody>
        </p:sp>
        <p:sp>
          <p:nvSpPr>
            <p:cNvPr id="6074" name="Freeform 1978"/>
            <p:cNvSpPr>
              <a:spLocks/>
            </p:cNvSpPr>
            <p:nvPr/>
          </p:nvSpPr>
          <p:spPr bwMode="auto">
            <a:xfrm>
              <a:off x="1166" y="3465"/>
              <a:ext cx="271" cy="109"/>
            </a:xfrm>
            <a:custGeom>
              <a:avLst/>
              <a:gdLst/>
              <a:ahLst/>
              <a:cxnLst>
                <a:cxn ang="0">
                  <a:pos x="3" y="2"/>
                </a:cxn>
                <a:cxn ang="0">
                  <a:pos x="0" y="16"/>
                </a:cxn>
                <a:cxn ang="0">
                  <a:pos x="13" y="22"/>
                </a:cxn>
                <a:cxn ang="0">
                  <a:pos x="20" y="36"/>
                </a:cxn>
                <a:cxn ang="0">
                  <a:pos x="23" y="39"/>
                </a:cxn>
                <a:cxn ang="0">
                  <a:pos x="33" y="39"/>
                </a:cxn>
                <a:cxn ang="0">
                  <a:pos x="43" y="42"/>
                </a:cxn>
                <a:cxn ang="0">
                  <a:pos x="47" y="49"/>
                </a:cxn>
                <a:cxn ang="0">
                  <a:pos x="50" y="54"/>
                </a:cxn>
                <a:cxn ang="0">
                  <a:pos x="57" y="51"/>
                </a:cxn>
                <a:cxn ang="0">
                  <a:pos x="60" y="54"/>
                </a:cxn>
                <a:cxn ang="0">
                  <a:pos x="60" y="62"/>
                </a:cxn>
                <a:cxn ang="0">
                  <a:pos x="65" y="76"/>
                </a:cxn>
                <a:cxn ang="0">
                  <a:pos x="73" y="77"/>
                </a:cxn>
                <a:cxn ang="0">
                  <a:pos x="75" y="71"/>
                </a:cxn>
                <a:cxn ang="0">
                  <a:pos x="83" y="64"/>
                </a:cxn>
                <a:cxn ang="0">
                  <a:pos x="98" y="64"/>
                </a:cxn>
                <a:cxn ang="0">
                  <a:pos x="113" y="71"/>
                </a:cxn>
                <a:cxn ang="0">
                  <a:pos x="120" y="82"/>
                </a:cxn>
                <a:cxn ang="0">
                  <a:pos x="135" y="99"/>
                </a:cxn>
                <a:cxn ang="0">
                  <a:pos x="152" y="101"/>
                </a:cxn>
                <a:cxn ang="0">
                  <a:pos x="160" y="94"/>
                </a:cxn>
                <a:cxn ang="0">
                  <a:pos x="172" y="94"/>
                </a:cxn>
                <a:cxn ang="0">
                  <a:pos x="182" y="101"/>
                </a:cxn>
                <a:cxn ang="0">
                  <a:pos x="192" y="99"/>
                </a:cxn>
                <a:cxn ang="0">
                  <a:pos x="202" y="97"/>
                </a:cxn>
                <a:cxn ang="0">
                  <a:pos x="215" y="101"/>
                </a:cxn>
                <a:cxn ang="0">
                  <a:pos x="237" y="92"/>
                </a:cxn>
                <a:cxn ang="0">
                  <a:pos x="259" y="87"/>
                </a:cxn>
                <a:cxn ang="0">
                  <a:pos x="261" y="81"/>
                </a:cxn>
                <a:cxn ang="0">
                  <a:pos x="251" y="64"/>
                </a:cxn>
                <a:cxn ang="0">
                  <a:pos x="235" y="61"/>
                </a:cxn>
                <a:cxn ang="0">
                  <a:pos x="214" y="59"/>
                </a:cxn>
                <a:cxn ang="0">
                  <a:pos x="207" y="66"/>
                </a:cxn>
                <a:cxn ang="0">
                  <a:pos x="202" y="82"/>
                </a:cxn>
                <a:cxn ang="0">
                  <a:pos x="192" y="79"/>
                </a:cxn>
                <a:cxn ang="0">
                  <a:pos x="184" y="74"/>
                </a:cxn>
                <a:cxn ang="0">
                  <a:pos x="172" y="76"/>
                </a:cxn>
                <a:cxn ang="0">
                  <a:pos x="164" y="72"/>
                </a:cxn>
                <a:cxn ang="0">
                  <a:pos x="154" y="71"/>
                </a:cxn>
                <a:cxn ang="0">
                  <a:pos x="147" y="69"/>
                </a:cxn>
                <a:cxn ang="0">
                  <a:pos x="139" y="61"/>
                </a:cxn>
                <a:cxn ang="0">
                  <a:pos x="130" y="47"/>
                </a:cxn>
                <a:cxn ang="0">
                  <a:pos x="119" y="36"/>
                </a:cxn>
                <a:cxn ang="0">
                  <a:pos x="107" y="34"/>
                </a:cxn>
                <a:cxn ang="0">
                  <a:pos x="92" y="32"/>
                </a:cxn>
                <a:cxn ang="0">
                  <a:pos x="65" y="21"/>
                </a:cxn>
                <a:cxn ang="0">
                  <a:pos x="47" y="17"/>
                </a:cxn>
                <a:cxn ang="0">
                  <a:pos x="35" y="14"/>
                </a:cxn>
                <a:cxn ang="0">
                  <a:pos x="30" y="10"/>
                </a:cxn>
                <a:cxn ang="0">
                  <a:pos x="20" y="12"/>
                </a:cxn>
                <a:cxn ang="0">
                  <a:pos x="7" y="5"/>
                </a:cxn>
              </a:cxnLst>
              <a:rect l="0" t="0" r="r" b="b"/>
              <a:pathLst>
                <a:path w="271" h="109">
                  <a:moveTo>
                    <a:pt x="3" y="0"/>
                  </a:moveTo>
                  <a:lnTo>
                    <a:pt x="3" y="2"/>
                  </a:lnTo>
                  <a:lnTo>
                    <a:pt x="2" y="9"/>
                  </a:lnTo>
                  <a:lnTo>
                    <a:pt x="0" y="16"/>
                  </a:lnTo>
                  <a:lnTo>
                    <a:pt x="2" y="21"/>
                  </a:lnTo>
                  <a:lnTo>
                    <a:pt x="13" y="22"/>
                  </a:lnTo>
                  <a:lnTo>
                    <a:pt x="22" y="24"/>
                  </a:lnTo>
                  <a:lnTo>
                    <a:pt x="20" y="36"/>
                  </a:lnTo>
                  <a:lnTo>
                    <a:pt x="20" y="44"/>
                  </a:lnTo>
                  <a:lnTo>
                    <a:pt x="23" y="39"/>
                  </a:lnTo>
                  <a:lnTo>
                    <a:pt x="27" y="34"/>
                  </a:lnTo>
                  <a:lnTo>
                    <a:pt x="33" y="39"/>
                  </a:lnTo>
                  <a:lnTo>
                    <a:pt x="38" y="44"/>
                  </a:lnTo>
                  <a:lnTo>
                    <a:pt x="43" y="42"/>
                  </a:lnTo>
                  <a:lnTo>
                    <a:pt x="48" y="39"/>
                  </a:lnTo>
                  <a:lnTo>
                    <a:pt x="47" y="49"/>
                  </a:lnTo>
                  <a:lnTo>
                    <a:pt x="45" y="59"/>
                  </a:lnTo>
                  <a:lnTo>
                    <a:pt x="50" y="54"/>
                  </a:lnTo>
                  <a:lnTo>
                    <a:pt x="53" y="52"/>
                  </a:lnTo>
                  <a:lnTo>
                    <a:pt x="57" y="51"/>
                  </a:lnTo>
                  <a:lnTo>
                    <a:pt x="60" y="52"/>
                  </a:lnTo>
                  <a:lnTo>
                    <a:pt x="60" y="54"/>
                  </a:lnTo>
                  <a:lnTo>
                    <a:pt x="60" y="57"/>
                  </a:lnTo>
                  <a:lnTo>
                    <a:pt x="60" y="62"/>
                  </a:lnTo>
                  <a:lnTo>
                    <a:pt x="58" y="67"/>
                  </a:lnTo>
                  <a:lnTo>
                    <a:pt x="65" y="76"/>
                  </a:lnTo>
                  <a:lnTo>
                    <a:pt x="73" y="84"/>
                  </a:lnTo>
                  <a:lnTo>
                    <a:pt x="73" y="77"/>
                  </a:lnTo>
                  <a:lnTo>
                    <a:pt x="73" y="74"/>
                  </a:lnTo>
                  <a:lnTo>
                    <a:pt x="75" y="71"/>
                  </a:lnTo>
                  <a:lnTo>
                    <a:pt x="78" y="67"/>
                  </a:lnTo>
                  <a:lnTo>
                    <a:pt x="83" y="64"/>
                  </a:lnTo>
                  <a:lnTo>
                    <a:pt x="90" y="64"/>
                  </a:lnTo>
                  <a:lnTo>
                    <a:pt x="98" y="64"/>
                  </a:lnTo>
                  <a:lnTo>
                    <a:pt x="105" y="67"/>
                  </a:lnTo>
                  <a:lnTo>
                    <a:pt x="113" y="71"/>
                  </a:lnTo>
                  <a:lnTo>
                    <a:pt x="119" y="76"/>
                  </a:lnTo>
                  <a:lnTo>
                    <a:pt x="120" y="82"/>
                  </a:lnTo>
                  <a:lnTo>
                    <a:pt x="122" y="91"/>
                  </a:lnTo>
                  <a:lnTo>
                    <a:pt x="135" y="99"/>
                  </a:lnTo>
                  <a:lnTo>
                    <a:pt x="149" y="109"/>
                  </a:lnTo>
                  <a:lnTo>
                    <a:pt x="152" y="101"/>
                  </a:lnTo>
                  <a:lnTo>
                    <a:pt x="155" y="97"/>
                  </a:lnTo>
                  <a:lnTo>
                    <a:pt x="160" y="94"/>
                  </a:lnTo>
                  <a:lnTo>
                    <a:pt x="167" y="92"/>
                  </a:lnTo>
                  <a:lnTo>
                    <a:pt x="172" y="94"/>
                  </a:lnTo>
                  <a:lnTo>
                    <a:pt x="179" y="97"/>
                  </a:lnTo>
                  <a:lnTo>
                    <a:pt x="182" y="101"/>
                  </a:lnTo>
                  <a:lnTo>
                    <a:pt x="184" y="107"/>
                  </a:lnTo>
                  <a:lnTo>
                    <a:pt x="192" y="99"/>
                  </a:lnTo>
                  <a:lnTo>
                    <a:pt x="200" y="92"/>
                  </a:lnTo>
                  <a:lnTo>
                    <a:pt x="202" y="97"/>
                  </a:lnTo>
                  <a:lnTo>
                    <a:pt x="204" y="102"/>
                  </a:lnTo>
                  <a:lnTo>
                    <a:pt x="215" y="101"/>
                  </a:lnTo>
                  <a:lnTo>
                    <a:pt x="227" y="101"/>
                  </a:lnTo>
                  <a:lnTo>
                    <a:pt x="237" y="92"/>
                  </a:lnTo>
                  <a:lnTo>
                    <a:pt x="247" y="84"/>
                  </a:lnTo>
                  <a:lnTo>
                    <a:pt x="259" y="87"/>
                  </a:lnTo>
                  <a:lnTo>
                    <a:pt x="271" y="89"/>
                  </a:lnTo>
                  <a:lnTo>
                    <a:pt x="261" y="81"/>
                  </a:lnTo>
                  <a:lnTo>
                    <a:pt x="251" y="71"/>
                  </a:lnTo>
                  <a:lnTo>
                    <a:pt x="251" y="64"/>
                  </a:lnTo>
                  <a:lnTo>
                    <a:pt x="249" y="56"/>
                  </a:lnTo>
                  <a:lnTo>
                    <a:pt x="235" y="61"/>
                  </a:lnTo>
                  <a:lnTo>
                    <a:pt x="225" y="62"/>
                  </a:lnTo>
                  <a:lnTo>
                    <a:pt x="214" y="59"/>
                  </a:lnTo>
                  <a:lnTo>
                    <a:pt x="202" y="52"/>
                  </a:lnTo>
                  <a:lnTo>
                    <a:pt x="207" y="66"/>
                  </a:lnTo>
                  <a:lnTo>
                    <a:pt x="212" y="79"/>
                  </a:lnTo>
                  <a:lnTo>
                    <a:pt x="202" y="82"/>
                  </a:lnTo>
                  <a:lnTo>
                    <a:pt x="192" y="86"/>
                  </a:lnTo>
                  <a:lnTo>
                    <a:pt x="192" y="79"/>
                  </a:lnTo>
                  <a:lnTo>
                    <a:pt x="194" y="71"/>
                  </a:lnTo>
                  <a:lnTo>
                    <a:pt x="184" y="74"/>
                  </a:lnTo>
                  <a:lnTo>
                    <a:pt x="175" y="76"/>
                  </a:lnTo>
                  <a:lnTo>
                    <a:pt x="172" y="76"/>
                  </a:lnTo>
                  <a:lnTo>
                    <a:pt x="169" y="74"/>
                  </a:lnTo>
                  <a:lnTo>
                    <a:pt x="164" y="72"/>
                  </a:lnTo>
                  <a:lnTo>
                    <a:pt x="160" y="69"/>
                  </a:lnTo>
                  <a:lnTo>
                    <a:pt x="154" y="71"/>
                  </a:lnTo>
                  <a:lnTo>
                    <a:pt x="150" y="71"/>
                  </a:lnTo>
                  <a:lnTo>
                    <a:pt x="147" y="69"/>
                  </a:lnTo>
                  <a:lnTo>
                    <a:pt x="144" y="67"/>
                  </a:lnTo>
                  <a:lnTo>
                    <a:pt x="139" y="61"/>
                  </a:lnTo>
                  <a:lnTo>
                    <a:pt x="130" y="54"/>
                  </a:lnTo>
                  <a:lnTo>
                    <a:pt x="130" y="47"/>
                  </a:lnTo>
                  <a:lnTo>
                    <a:pt x="130" y="42"/>
                  </a:lnTo>
                  <a:lnTo>
                    <a:pt x="119" y="36"/>
                  </a:lnTo>
                  <a:lnTo>
                    <a:pt x="107" y="31"/>
                  </a:lnTo>
                  <a:lnTo>
                    <a:pt x="107" y="34"/>
                  </a:lnTo>
                  <a:lnTo>
                    <a:pt x="107" y="37"/>
                  </a:lnTo>
                  <a:lnTo>
                    <a:pt x="92" y="32"/>
                  </a:lnTo>
                  <a:lnTo>
                    <a:pt x="78" y="27"/>
                  </a:lnTo>
                  <a:lnTo>
                    <a:pt x="65" y="21"/>
                  </a:lnTo>
                  <a:lnTo>
                    <a:pt x="52" y="16"/>
                  </a:lnTo>
                  <a:lnTo>
                    <a:pt x="47" y="17"/>
                  </a:lnTo>
                  <a:lnTo>
                    <a:pt x="42" y="21"/>
                  </a:lnTo>
                  <a:lnTo>
                    <a:pt x="35" y="14"/>
                  </a:lnTo>
                  <a:lnTo>
                    <a:pt x="28" y="7"/>
                  </a:lnTo>
                  <a:lnTo>
                    <a:pt x="30" y="10"/>
                  </a:lnTo>
                  <a:lnTo>
                    <a:pt x="30" y="14"/>
                  </a:lnTo>
                  <a:lnTo>
                    <a:pt x="20" y="12"/>
                  </a:lnTo>
                  <a:lnTo>
                    <a:pt x="10" y="10"/>
                  </a:lnTo>
                  <a:lnTo>
                    <a:pt x="7" y="5"/>
                  </a:lnTo>
                  <a:lnTo>
                    <a:pt x="3" y="0"/>
                  </a:lnTo>
                  <a:close/>
                </a:path>
              </a:pathLst>
            </a:custGeom>
            <a:solidFill>
              <a:srgbClr val="1F1A17"/>
            </a:solidFill>
            <a:ln w="9525">
              <a:noFill/>
              <a:round/>
              <a:headEnd/>
              <a:tailEnd/>
            </a:ln>
          </p:spPr>
          <p:txBody>
            <a:bodyPr/>
            <a:lstStyle/>
            <a:p>
              <a:endParaRPr lang="en-US"/>
            </a:p>
          </p:txBody>
        </p:sp>
        <p:sp>
          <p:nvSpPr>
            <p:cNvPr id="6075" name="Freeform 1979"/>
            <p:cNvSpPr>
              <a:spLocks/>
            </p:cNvSpPr>
            <p:nvPr/>
          </p:nvSpPr>
          <p:spPr bwMode="auto">
            <a:xfrm>
              <a:off x="1199" y="3402"/>
              <a:ext cx="154" cy="109"/>
            </a:xfrm>
            <a:custGeom>
              <a:avLst/>
              <a:gdLst/>
              <a:ahLst/>
              <a:cxnLst>
                <a:cxn ang="0">
                  <a:pos x="7" y="10"/>
                </a:cxn>
                <a:cxn ang="0">
                  <a:pos x="14" y="18"/>
                </a:cxn>
                <a:cxn ang="0">
                  <a:pos x="17" y="33"/>
                </a:cxn>
                <a:cxn ang="0">
                  <a:pos x="19" y="48"/>
                </a:cxn>
                <a:cxn ang="0">
                  <a:pos x="25" y="55"/>
                </a:cxn>
                <a:cxn ang="0">
                  <a:pos x="24" y="60"/>
                </a:cxn>
                <a:cxn ang="0">
                  <a:pos x="30" y="70"/>
                </a:cxn>
                <a:cxn ang="0">
                  <a:pos x="34" y="68"/>
                </a:cxn>
                <a:cxn ang="0">
                  <a:pos x="42" y="75"/>
                </a:cxn>
                <a:cxn ang="0">
                  <a:pos x="47" y="95"/>
                </a:cxn>
                <a:cxn ang="0">
                  <a:pos x="60" y="109"/>
                </a:cxn>
                <a:cxn ang="0">
                  <a:pos x="72" y="104"/>
                </a:cxn>
                <a:cxn ang="0">
                  <a:pos x="75" y="92"/>
                </a:cxn>
                <a:cxn ang="0">
                  <a:pos x="80" y="87"/>
                </a:cxn>
                <a:cxn ang="0">
                  <a:pos x="101" y="94"/>
                </a:cxn>
                <a:cxn ang="0">
                  <a:pos x="116" y="92"/>
                </a:cxn>
                <a:cxn ang="0">
                  <a:pos x="131" y="89"/>
                </a:cxn>
                <a:cxn ang="0">
                  <a:pos x="146" y="87"/>
                </a:cxn>
                <a:cxn ang="0">
                  <a:pos x="151" y="79"/>
                </a:cxn>
                <a:cxn ang="0">
                  <a:pos x="149" y="72"/>
                </a:cxn>
                <a:cxn ang="0">
                  <a:pos x="129" y="77"/>
                </a:cxn>
                <a:cxn ang="0">
                  <a:pos x="104" y="70"/>
                </a:cxn>
                <a:cxn ang="0">
                  <a:pos x="96" y="62"/>
                </a:cxn>
                <a:cxn ang="0">
                  <a:pos x="86" y="55"/>
                </a:cxn>
                <a:cxn ang="0">
                  <a:pos x="77" y="53"/>
                </a:cxn>
                <a:cxn ang="0">
                  <a:pos x="80" y="50"/>
                </a:cxn>
                <a:cxn ang="0">
                  <a:pos x="92" y="48"/>
                </a:cxn>
                <a:cxn ang="0">
                  <a:pos x="124" y="55"/>
                </a:cxn>
                <a:cxn ang="0">
                  <a:pos x="134" y="55"/>
                </a:cxn>
                <a:cxn ang="0">
                  <a:pos x="117" y="43"/>
                </a:cxn>
                <a:cxn ang="0">
                  <a:pos x="92" y="35"/>
                </a:cxn>
                <a:cxn ang="0">
                  <a:pos x="80" y="28"/>
                </a:cxn>
                <a:cxn ang="0">
                  <a:pos x="69" y="23"/>
                </a:cxn>
                <a:cxn ang="0">
                  <a:pos x="60" y="18"/>
                </a:cxn>
                <a:cxn ang="0">
                  <a:pos x="50" y="7"/>
                </a:cxn>
                <a:cxn ang="0">
                  <a:pos x="40" y="0"/>
                </a:cxn>
                <a:cxn ang="0">
                  <a:pos x="44" y="12"/>
                </a:cxn>
                <a:cxn ang="0">
                  <a:pos x="62" y="30"/>
                </a:cxn>
                <a:cxn ang="0">
                  <a:pos x="69" y="43"/>
                </a:cxn>
                <a:cxn ang="0">
                  <a:pos x="52" y="43"/>
                </a:cxn>
                <a:cxn ang="0">
                  <a:pos x="27" y="22"/>
                </a:cxn>
                <a:cxn ang="0">
                  <a:pos x="7" y="7"/>
                </a:cxn>
              </a:cxnLst>
              <a:rect l="0" t="0" r="r" b="b"/>
              <a:pathLst>
                <a:path w="154" h="109">
                  <a:moveTo>
                    <a:pt x="0" y="5"/>
                  </a:moveTo>
                  <a:lnTo>
                    <a:pt x="7" y="10"/>
                  </a:lnTo>
                  <a:lnTo>
                    <a:pt x="12" y="13"/>
                  </a:lnTo>
                  <a:lnTo>
                    <a:pt x="14" y="18"/>
                  </a:lnTo>
                  <a:lnTo>
                    <a:pt x="15" y="23"/>
                  </a:lnTo>
                  <a:lnTo>
                    <a:pt x="17" y="33"/>
                  </a:lnTo>
                  <a:lnTo>
                    <a:pt x="17" y="47"/>
                  </a:lnTo>
                  <a:lnTo>
                    <a:pt x="19" y="48"/>
                  </a:lnTo>
                  <a:lnTo>
                    <a:pt x="24" y="52"/>
                  </a:lnTo>
                  <a:lnTo>
                    <a:pt x="25" y="55"/>
                  </a:lnTo>
                  <a:lnTo>
                    <a:pt x="25" y="57"/>
                  </a:lnTo>
                  <a:lnTo>
                    <a:pt x="24" y="60"/>
                  </a:lnTo>
                  <a:lnTo>
                    <a:pt x="27" y="65"/>
                  </a:lnTo>
                  <a:lnTo>
                    <a:pt x="30" y="70"/>
                  </a:lnTo>
                  <a:lnTo>
                    <a:pt x="30" y="72"/>
                  </a:lnTo>
                  <a:lnTo>
                    <a:pt x="34" y="68"/>
                  </a:lnTo>
                  <a:lnTo>
                    <a:pt x="37" y="65"/>
                  </a:lnTo>
                  <a:lnTo>
                    <a:pt x="42" y="75"/>
                  </a:lnTo>
                  <a:lnTo>
                    <a:pt x="45" y="85"/>
                  </a:lnTo>
                  <a:lnTo>
                    <a:pt x="47" y="95"/>
                  </a:lnTo>
                  <a:lnTo>
                    <a:pt x="49" y="107"/>
                  </a:lnTo>
                  <a:lnTo>
                    <a:pt x="60" y="109"/>
                  </a:lnTo>
                  <a:lnTo>
                    <a:pt x="70" y="109"/>
                  </a:lnTo>
                  <a:lnTo>
                    <a:pt x="72" y="104"/>
                  </a:lnTo>
                  <a:lnTo>
                    <a:pt x="74" y="95"/>
                  </a:lnTo>
                  <a:lnTo>
                    <a:pt x="75" y="92"/>
                  </a:lnTo>
                  <a:lnTo>
                    <a:pt x="79" y="89"/>
                  </a:lnTo>
                  <a:lnTo>
                    <a:pt x="80" y="87"/>
                  </a:lnTo>
                  <a:lnTo>
                    <a:pt x="82" y="87"/>
                  </a:lnTo>
                  <a:lnTo>
                    <a:pt x="101" y="94"/>
                  </a:lnTo>
                  <a:lnTo>
                    <a:pt x="114" y="100"/>
                  </a:lnTo>
                  <a:lnTo>
                    <a:pt x="116" y="92"/>
                  </a:lnTo>
                  <a:lnTo>
                    <a:pt x="119" y="85"/>
                  </a:lnTo>
                  <a:lnTo>
                    <a:pt x="131" y="89"/>
                  </a:lnTo>
                  <a:lnTo>
                    <a:pt x="141" y="89"/>
                  </a:lnTo>
                  <a:lnTo>
                    <a:pt x="146" y="87"/>
                  </a:lnTo>
                  <a:lnTo>
                    <a:pt x="149" y="84"/>
                  </a:lnTo>
                  <a:lnTo>
                    <a:pt x="151" y="79"/>
                  </a:lnTo>
                  <a:lnTo>
                    <a:pt x="154" y="72"/>
                  </a:lnTo>
                  <a:lnTo>
                    <a:pt x="149" y="72"/>
                  </a:lnTo>
                  <a:lnTo>
                    <a:pt x="141" y="75"/>
                  </a:lnTo>
                  <a:lnTo>
                    <a:pt x="129" y="77"/>
                  </a:lnTo>
                  <a:lnTo>
                    <a:pt x="117" y="75"/>
                  </a:lnTo>
                  <a:lnTo>
                    <a:pt x="104" y="70"/>
                  </a:lnTo>
                  <a:lnTo>
                    <a:pt x="97" y="68"/>
                  </a:lnTo>
                  <a:lnTo>
                    <a:pt x="96" y="62"/>
                  </a:lnTo>
                  <a:lnTo>
                    <a:pt x="94" y="57"/>
                  </a:lnTo>
                  <a:lnTo>
                    <a:pt x="86" y="55"/>
                  </a:lnTo>
                  <a:lnTo>
                    <a:pt x="77" y="55"/>
                  </a:lnTo>
                  <a:lnTo>
                    <a:pt x="77" y="53"/>
                  </a:lnTo>
                  <a:lnTo>
                    <a:pt x="79" y="50"/>
                  </a:lnTo>
                  <a:lnTo>
                    <a:pt x="80" y="50"/>
                  </a:lnTo>
                  <a:lnTo>
                    <a:pt x="84" y="48"/>
                  </a:lnTo>
                  <a:lnTo>
                    <a:pt x="92" y="48"/>
                  </a:lnTo>
                  <a:lnTo>
                    <a:pt x="102" y="50"/>
                  </a:lnTo>
                  <a:lnTo>
                    <a:pt x="124" y="55"/>
                  </a:lnTo>
                  <a:lnTo>
                    <a:pt x="136" y="60"/>
                  </a:lnTo>
                  <a:lnTo>
                    <a:pt x="134" y="55"/>
                  </a:lnTo>
                  <a:lnTo>
                    <a:pt x="134" y="50"/>
                  </a:lnTo>
                  <a:lnTo>
                    <a:pt x="117" y="43"/>
                  </a:lnTo>
                  <a:lnTo>
                    <a:pt x="102" y="35"/>
                  </a:lnTo>
                  <a:lnTo>
                    <a:pt x="92" y="35"/>
                  </a:lnTo>
                  <a:lnTo>
                    <a:pt x="84" y="32"/>
                  </a:lnTo>
                  <a:lnTo>
                    <a:pt x="80" y="28"/>
                  </a:lnTo>
                  <a:lnTo>
                    <a:pt x="72" y="23"/>
                  </a:lnTo>
                  <a:lnTo>
                    <a:pt x="69" y="23"/>
                  </a:lnTo>
                  <a:lnTo>
                    <a:pt x="64" y="22"/>
                  </a:lnTo>
                  <a:lnTo>
                    <a:pt x="60" y="18"/>
                  </a:lnTo>
                  <a:lnTo>
                    <a:pt x="57" y="15"/>
                  </a:lnTo>
                  <a:lnTo>
                    <a:pt x="50" y="7"/>
                  </a:lnTo>
                  <a:lnTo>
                    <a:pt x="45" y="0"/>
                  </a:lnTo>
                  <a:lnTo>
                    <a:pt x="40" y="0"/>
                  </a:lnTo>
                  <a:lnTo>
                    <a:pt x="37" y="2"/>
                  </a:lnTo>
                  <a:lnTo>
                    <a:pt x="44" y="12"/>
                  </a:lnTo>
                  <a:lnTo>
                    <a:pt x="50" y="20"/>
                  </a:lnTo>
                  <a:lnTo>
                    <a:pt x="62" y="30"/>
                  </a:lnTo>
                  <a:lnTo>
                    <a:pt x="74" y="40"/>
                  </a:lnTo>
                  <a:lnTo>
                    <a:pt x="69" y="43"/>
                  </a:lnTo>
                  <a:lnTo>
                    <a:pt x="65" y="48"/>
                  </a:lnTo>
                  <a:lnTo>
                    <a:pt x="52" y="43"/>
                  </a:lnTo>
                  <a:lnTo>
                    <a:pt x="39" y="38"/>
                  </a:lnTo>
                  <a:lnTo>
                    <a:pt x="27" y="22"/>
                  </a:lnTo>
                  <a:lnTo>
                    <a:pt x="14" y="7"/>
                  </a:lnTo>
                  <a:lnTo>
                    <a:pt x="7" y="7"/>
                  </a:lnTo>
                  <a:lnTo>
                    <a:pt x="0" y="5"/>
                  </a:lnTo>
                  <a:close/>
                </a:path>
              </a:pathLst>
            </a:custGeom>
            <a:solidFill>
              <a:srgbClr val="1F1A17"/>
            </a:solidFill>
            <a:ln w="9525">
              <a:noFill/>
              <a:round/>
              <a:headEnd/>
              <a:tailEnd/>
            </a:ln>
          </p:spPr>
          <p:txBody>
            <a:bodyPr/>
            <a:lstStyle/>
            <a:p>
              <a:endParaRPr lang="en-US"/>
            </a:p>
          </p:txBody>
        </p:sp>
        <p:sp>
          <p:nvSpPr>
            <p:cNvPr id="6076" name="Freeform 1980"/>
            <p:cNvSpPr>
              <a:spLocks/>
            </p:cNvSpPr>
            <p:nvPr/>
          </p:nvSpPr>
          <p:spPr bwMode="auto">
            <a:xfrm>
              <a:off x="1323" y="3465"/>
              <a:ext cx="80" cy="71"/>
            </a:xfrm>
            <a:custGeom>
              <a:avLst/>
              <a:gdLst/>
              <a:ahLst/>
              <a:cxnLst>
                <a:cxn ang="0">
                  <a:pos x="0" y="46"/>
                </a:cxn>
                <a:cxn ang="0">
                  <a:pos x="7" y="49"/>
                </a:cxn>
                <a:cxn ang="0">
                  <a:pos x="18" y="54"/>
                </a:cxn>
                <a:cxn ang="0">
                  <a:pos x="25" y="66"/>
                </a:cxn>
                <a:cxn ang="0">
                  <a:pos x="30" y="71"/>
                </a:cxn>
                <a:cxn ang="0">
                  <a:pos x="32" y="52"/>
                </a:cxn>
                <a:cxn ang="0">
                  <a:pos x="38" y="52"/>
                </a:cxn>
                <a:cxn ang="0">
                  <a:pos x="38" y="36"/>
                </a:cxn>
                <a:cxn ang="0">
                  <a:pos x="52" y="31"/>
                </a:cxn>
                <a:cxn ang="0">
                  <a:pos x="63" y="41"/>
                </a:cxn>
                <a:cxn ang="0">
                  <a:pos x="80" y="26"/>
                </a:cxn>
                <a:cxn ang="0">
                  <a:pos x="67" y="26"/>
                </a:cxn>
                <a:cxn ang="0">
                  <a:pos x="80" y="17"/>
                </a:cxn>
                <a:cxn ang="0">
                  <a:pos x="70" y="12"/>
                </a:cxn>
                <a:cxn ang="0">
                  <a:pos x="57" y="17"/>
                </a:cxn>
                <a:cxn ang="0">
                  <a:pos x="52" y="0"/>
                </a:cxn>
                <a:cxn ang="0">
                  <a:pos x="42" y="9"/>
                </a:cxn>
                <a:cxn ang="0">
                  <a:pos x="37" y="26"/>
                </a:cxn>
                <a:cxn ang="0">
                  <a:pos x="33" y="4"/>
                </a:cxn>
                <a:cxn ang="0">
                  <a:pos x="23" y="31"/>
                </a:cxn>
                <a:cxn ang="0">
                  <a:pos x="15" y="37"/>
                </a:cxn>
                <a:cxn ang="0">
                  <a:pos x="0" y="46"/>
                </a:cxn>
              </a:cxnLst>
              <a:rect l="0" t="0" r="r" b="b"/>
              <a:pathLst>
                <a:path w="80" h="71">
                  <a:moveTo>
                    <a:pt x="0" y="46"/>
                  </a:moveTo>
                  <a:lnTo>
                    <a:pt x="7" y="49"/>
                  </a:lnTo>
                  <a:lnTo>
                    <a:pt x="18" y="54"/>
                  </a:lnTo>
                  <a:lnTo>
                    <a:pt x="25" y="66"/>
                  </a:lnTo>
                  <a:lnTo>
                    <a:pt x="30" y="71"/>
                  </a:lnTo>
                  <a:lnTo>
                    <a:pt x="32" y="52"/>
                  </a:lnTo>
                  <a:lnTo>
                    <a:pt x="38" y="52"/>
                  </a:lnTo>
                  <a:lnTo>
                    <a:pt x="38" y="36"/>
                  </a:lnTo>
                  <a:lnTo>
                    <a:pt x="52" y="31"/>
                  </a:lnTo>
                  <a:lnTo>
                    <a:pt x="63" y="41"/>
                  </a:lnTo>
                  <a:lnTo>
                    <a:pt x="80" y="26"/>
                  </a:lnTo>
                  <a:lnTo>
                    <a:pt x="67" y="26"/>
                  </a:lnTo>
                  <a:lnTo>
                    <a:pt x="80" y="17"/>
                  </a:lnTo>
                  <a:lnTo>
                    <a:pt x="70" y="12"/>
                  </a:lnTo>
                  <a:lnTo>
                    <a:pt x="57" y="17"/>
                  </a:lnTo>
                  <a:lnTo>
                    <a:pt x="52" y="0"/>
                  </a:lnTo>
                  <a:lnTo>
                    <a:pt x="42" y="9"/>
                  </a:lnTo>
                  <a:lnTo>
                    <a:pt x="37" y="26"/>
                  </a:lnTo>
                  <a:lnTo>
                    <a:pt x="33" y="4"/>
                  </a:lnTo>
                  <a:lnTo>
                    <a:pt x="23" y="31"/>
                  </a:lnTo>
                  <a:lnTo>
                    <a:pt x="15" y="37"/>
                  </a:lnTo>
                  <a:lnTo>
                    <a:pt x="0" y="46"/>
                  </a:lnTo>
                  <a:close/>
                </a:path>
              </a:pathLst>
            </a:custGeom>
            <a:solidFill>
              <a:srgbClr val="1F1A17"/>
            </a:solidFill>
            <a:ln w="9525">
              <a:noFill/>
              <a:round/>
              <a:headEnd/>
              <a:tailEnd/>
            </a:ln>
          </p:spPr>
          <p:txBody>
            <a:bodyPr/>
            <a:lstStyle/>
            <a:p>
              <a:endParaRPr lang="en-US"/>
            </a:p>
          </p:txBody>
        </p:sp>
        <p:sp>
          <p:nvSpPr>
            <p:cNvPr id="6077" name="Freeform 1981"/>
            <p:cNvSpPr>
              <a:spLocks/>
            </p:cNvSpPr>
            <p:nvPr/>
          </p:nvSpPr>
          <p:spPr bwMode="auto">
            <a:xfrm>
              <a:off x="1620" y="3470"/>
              <a:ext cx="149" cy="56"/>
            </a:xfrm>
            <a:custGeom>
              <a:avLst/>
              <a:gdLst/>
              <a:ahLst/>
              <a:cxnLst>
                <a:cxn ang="0">
                  <a:pos x="12" y="19"/>
                </a:cxn>
                <a:cxn ang="0">
                  <a:pos x="22" y="16"/>
                </a:cxn>
                <a:cxn ang="0">
                  <a:pos x="32" y="14"/>
                </a:cxn>
                <a:cxn ang="0">
                  <a:pos x="44" y="14"/>
                </a:cxn>
                <a:cxn ang="0">
                  <a:pos x="54" y="16"/>
                </a:cxn>
                <a:cxn ang="0">
                  <a:pos x="64" y="17"/>
                </a:cxn>
                <a:cxn ang="0">
                  <a:pos x="76" y="19"/>
                </a:cxn>
                <a:cxn ang="0">
                  <a:pos x="86" y="21"/>
                </a:cxn>
                <a:cxn ang="0">
                  <a:pos x="97" y="19"/>
                </a:cxn>
                <a:cxn ang="0">
                  <a:pos x="114" y="14"/>
                </a:cxn>
                <a:cxn ang="0">
                  <a:pos x="131" y="7"/>
                </a:cxn>
                <a:cxn ang="0">
                  <a:pos x="144" y="4"/>
                </a:cxn>
                <a:cxn ang="0">
                  <a:pos x="149" y="0"/>
                </a:cxn>
                <a:cxn ang="0">
                  <a:pos x="144" y="5"/>
                </a:cxn>
                <a:cxn ang="0">
                  <a:pos x="141" y="11"/>
                </a:cxn>
                <a:cxn ang="0">
                  <a:pos x="139" y="11"/>
                </a:cxn>
                <a:cxn ang="0">
                  <a:pos x="136" y="9"/>
                </a:cxn>
                <a:cxn ang="0">
                  <a:pos x="134" y="9"/>
                </a:cxn>
                <a:cxn ang="0">
                  <a:pos x="131" y="11"/>
                </a:cxn>
                <a:cxn ang="0">
                  <a:pos x="129" y="12"/>
                </a:cxn>
                <a:cxn ang="0">
                  <a:pos x="127" y="14"/>
                </a:cxn>
                <a:cxn ang="0">
                  <a:pos x="119" y="29"/>
                </a:cxn>
                <a:cxn ang="0">
                  <a:pos x="112" y="36"/>
                </a:cxn>
                <a:cxn ang="0">
                  <a:pos x="109" y="32"/>
                </a:cxn>
                <a:cxn ang="0">
                  <a:pos x="106" y="29"/>
                </a:cxn>
                <a:cxn ang="0">
                  <a:pos x="102" y="31"/>
                </a:cxn>
                <a:cxn ang="0">
                  <a:pos x="99" y="32"/>
                </a:cxn>
                <a:cxn ang="0">
                  <a:pos x="96" y="36"/>
                </a:cxn>
                <a:cxn ang="0">
                  <a:pos x="94" y="41"/>
                </a:cxn>
                <a:cxn ang="0">
                  <a:pos x="92" y="46"/>
                </a:cxn>
                <a:cxn ang="0">
                  <a:pos x="91" y="51"/>
                </a:cxn>
                <a:cxn ang="0">
                  <a:pos x="91" y="47"/>
                </a:cxn>
                <a:cxn ang="0">
                  <a:pos x="86" y="42"/>
                </a:cxn>
                <a:cxn ang="0">
                  <a:pos x="84" y="39"/>
                </a:cxn>
                <a:cxn ang="0">
                  <a:pos x="81" y="37"/>
                </a:cxn>
                <a:cxn ang="0">
                  <a:pos x="77" y="36"/>
                </a:cxn>
                <a:cxn ang="0">
                  <a:pos x="72" y="37"/>
                </a:cxn>
                <a:cxn ang="0">
                  <a:pos x="67" y="42"/>
                </a:cxn>
                <a:cxn ang="0">
                  <a:pos x="62" y="49"/>
                </a:cxn>
                <a:cxn ang="0">
                  <a:pos x="62" y="54"/>
                </a:cxn>
                <a:cxn ang="0">
                  <a:pos x="61" y="56"/>
                </a:cxn>
                <a:cxn ang="0">
                  <a:pos x="54" y="51"/>
                </a:cxn>
                <a:cxn ang="0">
                  <a:pos x="47" y="46"/>
                </a:cxn>
                <a:cxn ang="0">
                  <a:pos x="37" y="46"/>
                </a:cxn>
                <a:cxn ang="0">
                  <a:pos x="27" y="47"/>
                </a:cxn>
                <a:cxn ang="0">
                  <a:pos x="15" y="42"/>
                </a:cxn>
                <a:cxn ang="0">
                  <a:pos x="2" y="36"/>
                </a:cxn>
                <a:cxn ang="0">
                  <a:pos x="2" y="27"/>
                </a:cxn>
                <a:cxn ang="0">
                  <a:pos x="0" y="19"/>
                </a:cxn>
                <a:cxn ang="0">
                  <a:pos x="5" y="19"/>
                </a:cxn>
                <a:cxn ang="0">
                  <a:pos x="12" y="19"/>
                </a:cxn>
              </a:cxnLst>
              <a:rect l="0" t="0" r="r" b="b"/>
              <a:pathLst>
                <a:path w="149" h="56">
                  <a:moveTo>
                    <a:pt x="12" y="19"/>
                  </a:moveTo>
                  <a:lnTo>
                    <a:pt x="22" y="16"/>
                  </a:lnTo>
                  <a:lnTo>
                    <a:pt x="32" y="14"/>
                  </a:lnTo>
                  <a:lnTo>
                    <a:pt x="44" y="14"/>
                  </a:lnTo>
                  <a:lnTo>
                    <a:pt x="54" y="16"/>
                  </a:lnTo>
                  <a:lnTo>
                    <a:pt x="64" y="17"/>
                  </a:lnTo>
                  <a:lnTo>
                    <a:pt x="76" y="19"/>
                  </a:lnTo>
                  <a:lnTo>
                    <a:pt x="86" y="21"/>
                  </a:lnTo>
                  <a:lnTo>
                    <a:pt x="97" y="19"/>
                  </a:lnTo>
                  <a:lnTo>
                    <a:pt x="114" y="14"/>
                  </a:lnTo>
                  <a:lnTo>
                    <a:pt x="131" y="7"/>
                  </a:lnTo>
                  <a:lnTo>
                    <a:pt x="144" y="4"/>
                  </a:lnTo>
                  <a:lnTo>
                    <a:pt x="149" y="0"/>
                  </a:lnTo>
                  <a:lnTo>
                    <a:pt x="144" y="5"/>
                  </a:lnTo>
                  <a:lnTo>
                    <a:pt x="141" y="11"/>
                  </a:lnTo>
                  <a:lnTo>
                    <a:pt x="139" y="11"/>
                  </a:lnTo>
                  <a:lnTo>
                    <a:pt x="136" y="9"/>
                  </a:lnTo>
                  <a:lnTo>
                    <a:pt x="134" y="9"/>
                  </a:lnTo>
                  <a:lnTo>
                    <a:pt x="131" y="11"/>
                  </a:lnTo>
                  <a:lnTo>
                    <a:pt x="129" y="12"/>
                  </a:lnTo>
                  <a:lnTo>
                    <a:pt x="127" y="14"/>
                  </a:lnTo>
                  <a:lnTo>
                    <a:pt x="119" y="29"/>
                  </a:lnTo>
                  <a:lnTo>
                    <a:pt x="112" y="36"/>
                  </a:lnTo>
                  <a:lnTo>
                    <a:pt x="109" y="32"/>
                  </a:lnTo>
                  <a:lnTo>
                    <a:pt x="106" y="29"/>
                  </a:lnTo>
                  <a:lnTo>
                    <a:pt x="102" y="31"/>
                  </a:lnTo>
                  <a:lnTo>
                    <a:pt x="99" y="32"/>
                  </a:lnTo>
                  <a:lnTo>
                    <a:pt x="96" y="36"/>
                  </a:lnTo>
                  <a:lnTo>
                    <a:pt x="94" y="41"/>
                  </a:lnTo>
                  <a:lnTo>
                    <a:pt x="92" y="46"/>
                  </a:lnTo>
                  <a:lnTo>
                    <a:pt x="91" y="51"/>
                  </a:lnTo>
                  <a:lnTo>
                    <a:pt x="91" y="47"/>
                  </a:lnTo>
                  <a:lnTo>
                    <a:pt x="86" y="42"/>
                  </a:lnTo>
                  <a:lnTo>
                    <a:pt x="84" y="39"/>
                  </a:lnTo>
                  <a:lnTo>
                    <a:pt x="81" y="37"/>
                  </a:lnTo>
                  <a:lnTo>
                    <a:pt x="77" y="36"/>
                  </a:lnTo>
                  <a:lnTo>
                    <a:pt x="72" y="37"/>
                  </a:lnTo>
                  <a:lnTo>
                    <a:pt x="67" y="42"/>
                  </a:lnTo>
                  <a:lnTo>
                    <a:pt x="62" y="49"/>
                  </a:lnTo>
                  <a:lnTo>
                    <a:pt x="62" y="54"/>
                  </a:lnTo>
                  <a:lnTo>
                    <a:pt x="61" y="56"/>
                  </a:lnTo>
                  <a:lnTo>
                    <a:pt x="54" y="51"/>
                  </a:lnTo>
                  <a:lnTo>
                    <a:pt x="47" y="46"/>
                  </a:lnTo>
                  <a:lnTo>
                    <a:pt x="37" y="46"/>
                  </a:lnTo>
                  <a:lnTo>
                    <a:pt x="27" y="47"/>
                  </a:lnTo>
                  <a:lnTo>
                    <a:pt x="15" y="42"/>
                  </a:lnTo>
                  <a:lnTo>
                    <a:pt x="2" y="36"/>
                  </a:lnTo>
                  <a:lnTo>
                    <a:pt x="2" y="27"/>
                  </a:lnTo>
                  <a:lnTo>
                    <a:pt x="0" y="19"/>
                  </a:lnTo>
                  <a:lnTo>
                    <a:pt x="5" y="19"/>
                  </a:lnTo>
                  <a:lnTo>
                    <a:pt x="12" y="19"/>
                  </a:lnTo>
                  <a:close/>
                </a:path>
              </a:pathLst>
            </a:custGeom>
            <a:solidFill>
              <a:srgbClr val="1F1A17"/>
            </a:solidFill>
            <a:ln w="9525">
              <a:noFill/>
              <a:round/>
              <a:headEnd/>
              <a:tailEnd/>
            </a:ln>
          </p:spPr>
          <p:txBody>
            <a:bodyPr/>
            <a:lstStyle/>
            <a:p>
              <a:endParaRPr lang="en-US"/>
            </a:p>
          </p:txBody>
        </p:sp>
        <p:sp>
          <p:nvSpPr>
            <p:cNvPr id="6078" name="Freeform 1982"/>
            <p:cNvSpPr>
              <a:spLocks/>
            </p:cNvSpPr>
            <p:nvPr/>
          </p:nvSpPr>
          <p:spPr bwMode="auto">
            <a:xfrm>
              <a:off x="1649" y="3516"/>
              <a:ext cx="38" cy="25"/>
            </a:xfrm>
            <a:custGeom>
              <a:avLst/>
              <a:gdLst/>
              <a:ahLst/>
              <a:cxnLst>
                <a:cxn ang="0">
                  <a:pos x="27" y="0"/>
                </a:cxn>
                <a:cxn ang="0">
                  <a:pos x="32" y="3"/>
                </a:cxn>
                <a:cxn ang="0">
                  <a:pos x="38" y="10"/>
                </a:cxn>
                <a:cxn ang="0">
                  <a:pos x="38" y="16"/>
                </a:cxn>
                <a:cxn ang="0">
                  <a:pos x="38" y="23"/>
                </a:cxn>
                <a:cxn ang="0">
                  <a:pos x="27" y="10"/>
                </a:cxn>
                <a:cxn ang="0">
                  <a:pos x="27" y="21"/>
                </a:cxn>
                <a:cxn ang="0">
                  <a:pos x="22" y="16"/>
                </a:cxn>
                <a:cxn ang="0">
                  <a:pos x="15" y="13"/>
                </a:cxn>
                <a:cxn ang="0">
                  <a:pos x="13" y="20"/>
                </a:cxn>
                <a:cxn ang="0">
                  <a:pos x="13" y="25"/>
                </a:cxn>
                <a:cxn ang="0">
                  <a:pos x="0" y="16"/>
                </a:cxn>
                <a:cxn ang="0">
                  <a:pos x="1" y="16"/>
                </a:cxn>
                <a:cxn ang="0">
                  <a:pos x="3" y="16"/>
                </a:cxn>
                <a:cxn ang="0">
                  <a:pos x="5" y="16"/>
                </a:cxn>
                <a:cxn ang="0">
                  <a:pos x="7" y="11"/>
                </a:cxn>
                <a:cxn ang="0">
                  <a:pos x="5" y="5"/>
                </a:cxn>
                <a:cxn ang="0">
                  <a:pos x="3" y="1"/>
                </a:cxn>
                <a:cxn ang="0">
                  <a:pos x="8" y="1"/>
                </a:cxn>
                <a:cxn ang="0">
                  <a:pos x="15" y="3"/>
                </a:cxn>
                <a:cxn ang="0">
                  <a:pos x="20" y="6"/>
                </a:cxn>
                <a:cxn ang="0">
                  <a:pos x="23" y="10"/>
                </a:cxn>
                <a:cxn ang="0">
                  <a:pos x="27" y="0"/>
                </a:cxn>
              </a:cxnLst>
              <a:rect l="0" t="0" r="r" b="b"/>
              <a:pathLst>
                <a:path w="38" h="25">
                  <a:moveTo>
                    <a:pt x="27" y="0"/>
                  </a:moveTo>
                  <a:lnTo>
                    <a:pt x="32" y="3"/>
                  </a:lnTo>
                  <a:lnTo>
                    <a:pt x="38" y="10"/>
                  </a:lnTo>
                  <a:lnTo>
                    <a:pt x="38" y="16"/>
                  </a:lnTo>
                  <a:lnTo>
                    <a:pt x="38" y="23"/>
                  </a:lnTo>
                  <a:lnTo>
                    <a:pt x="27" y="10"/>
                  </a:lnTo>
                  <a:lnTo>
                    <a:pt x="27" y="21"/>
                  </a:lnTo>
                  <a:lnTo>
                    <a:pt x="22" y="16"/>
                  </a:lnTo>
                  <a:lnTo>
                    <a:pt x="15" y="13"/>
                  </a:lnTo>
                  <a:lnTo>
                    <a:pt x="13" y="20"/>
                  </a:lnTo>
                  <a:lnTo>
                    <a:pt x="13" y="25"/>
                  </a:lnTo>
                  <a:lnTo>
                    <a:pt x="0" y="16"/>
                  </a:lnTo>
                  <a:lnTo>
                    <a:pt x="1" y="16"/>
                  </a:lnTo>
                  <a:lnTo>
                    <a:pt x="3" y="16"/>
                  </a:lnTo>
                  <a:lnTo>
                    <a:pt x="5" y="16"/>
                  </a:lnTo>
                  <a:lnTo>
                    <a:pt x="7" y="11"/>
                  </a:lnTo>
                  <a:lnTo>
                    <a:pt x="5" y="5"/>
                  </a:lnTo>
                  <a:lnTo>
                    <a:pt x="3" y="1"/>
                  </a:lnTo>
                  <a:lnTo>
                    <a:pt x="8" y="1"/>
                  </a:lnTo>
                  <a:lnTo>
                    <a:pt x="15" y="3"/>
                  </a:lnTo>
                  <a:lnTo>
                    <a:pt x="20" y="6"/>
                  </a:lnTo>
                  <a:lnTo>
                    <a:pt x="23" y="10"/>
                  </a:lnTo>
                  <a:lnTo>
                    <a:pt x="27" y="0"/>
                  </a:lnTo>
                  <a:close/>
                </a:path>
              </a:pathLst>
            </a:custGeom>
            <a:solidFill>
              <a:srgbClr val="1F1A17"/>
            </a:solidFill>
            <a:ln w="9525">
              <a:noFill/>
              <a:round/>
              <a:headEnd/>
              <a:tailEnd/>
            </a:ln>
          </p:spPr>
          <p:txBody>
            <a:bodyPr/>
            <a:lstStyle/>
            <a:p>
              <a:endParaRPr lang="en-US"/>
            </a:p>
          </p:txBody>
        </p:sp>
        <p:sp>
          <p:nvSpPr>
            <p:cNvPr id="6079" name="Freeform 1983"/>
            <p:cNvSpPr>
              <a:spLocks/>
            </p:cNvSpPr>
            <p:nvPr/>
          </p:nvSpPr>
          <p:spPr bwMode="auto">
            <a:xfrm>
              <a:off x="1684" y="3486"/>
              <a:ext cx="68" cy="43"/>
            </a:xfrm>
            <a:custGeom>
              <a:avLst/>
              <a:gdLst/>
              <a:ahLst/>
              <a:cxnLst>
                <a:cxn ang="0">
                  <a:pos x="0" y="28"/>
                </a:cxn>
                <a:cxn ang="0">
                  <a:pos x="3" y="35"/>
                </a:cxn>
                <a:cxn ang="0">
                  <a:pos x="5" y="41"/>
                </a:cxn>
                <a:cxn ang="0">
                  <a:pos x="7" y="40"/>
                </a:cxn>
                <a:cxn ang="0">
                  <a:pos x="8" y="36"/>
                </a:cxn>
                <a:cxn ang="0">
                  <a:pos x="13" y="41"/>
                </a:cxn>
                <a:cxn ang="0">
                  <a:pos x="17" y="43"/>
                </a:cxn>
                <a:cxn ang="0">
                  <a:pos x="20" y="43"/>
                </a:cxn>
                <a:cxn ang="0">
                  <a:pos x="25" y="38"/>
                </a:cxn>
                <a:cxn ang="0">
                  <a:pos x="33" y="40"/>
                </a:cxn>
                <a:cxn ang="0">
                  <a:pos x="40" y="43"/>
                </a:cxn>
                <a:cxn ang="0">
                  <a:pos x="42" y="35"/>
                </a:cxn>
                <a:cxn ang="0">
                  <a:pos x="42" y="28"/>
                </a:cxn>
                <a:cxn ang="0">
                  <a:pos x="48" y="26"/>
                </a:cxn>
                <a:cxn ang="0">
                  <a:pos x="55" y="25"/>
                </a:cxn>
                <a:cxn ang="0">
                  <a:pos x="50" y="23"/>
                </a:cxn>
                <a:cxn ang="0">
                  <a:pos x="45" y="20"/>
                </a:cxn>
                <a:cxn ang="0">
                  <a:pos x="58" y="16"/>
                </a:cxn>
                <a:cxn ang="0">
                  <a:pos x="68" y="15"/>
                </a:cxn>
                <a:cxn ang="0">
                  <a:pos x="65" y="8"/>
                </a:cxn>
                <a:cxn ang="0">
                  <a:pos x="60" y="5"/>
                </a:cxn>
                <a:cxn ang="0">
                  <a:pos x="55" y="3"/>
                </a:cxn>
                <a:cxn ang="0">
                  <a:pos x="48" y="0"/>
                </a:cxn>
                <a:cxn ang="0">
                  <a:pos x="53" y="5"/>
                </a:cxn>
                <a:cxn ang="0">
                  <a:pos x="57" y="10"/>
                </a:cxn>
                <a:cxn ang="0">
                  <a:pos x="45" y="10"/>
                </a:cxn>
                <a:cxn ang="0">
                  <a:pos x="33" y="11"/>
                </a:cxn>
                <a:cxn ang="0">
                  <a:pos x="28" y="15"/>
                </a:cxn>
                <a:cxn ang="0">
                  <a:pos x="25" y="18"/>
                </a:cxn>
                <a:cxn ang="0">
                  <a:pos x="28" y="23"/>
                </a:cxn>
                <a:cxn ang="0">
                  <a:pos x="30" y="28"/>
                </a:cxn>
                <a:cxn ang="0">
                  <a:pos x="23" y="26"/>
                </a:cxn>
                <a:cxn ang="0">
                  <a:pos x="18" y="25"/>
                </a:cxn>
                <a:cxn ang="0">
                  <a:pos x="15" y="23"/>
                </a:cxn>
                <a:cxn ang="0">
                  <a:pos x="8" y="25"/>
                </a:cxn>
                <a:cxn ang="0">
                  <a:pos x="10" y="30"/>
                </a:cxn>
                <a:cxn ang="0">
                  <a:pos x="12" y="35"/>
                </a:cxn>
                <a:cxn ang="0">
                  <a:pos x="5" y="31"/>
                </a:cxn>
                <a:cxn ang="0">
                  <a:pos x="0" y="28"/>
                </a:cxn>
              </a:cxnLst>
              <a:rect l="0" t="0" r="r" b="b"/>
              <a:pathLst>
                <a:path w="68" h="43">
                  <a:moveTo>
                    <a:pt x="0" y="28"/>
                  </a:moveTo>
                  <a:lnTo>
                    <a:pt x="3" y="35"/>
                  </a:lnTo>
                  <a:lnTo>
                    <a:pt x="5" y="41"/>
                  </a:lnTo>
                  <a:lnTo>
                    <a:pt x="7" y="40"/>
                  </a:lnTo>
                  <a:lnTo>
                    <a:pt x="8" y="36"/>
                  </a:lnTo>
                  <a:lnTo>
                    <a:pt x="13" y="41"/>
                  </a:lnTo>
                  <a:lnTo>
                    <a:pt x="17" y="43"/>
                  </a:lnTo>
                  <a:lnTo>
                    <a:pt x="20" y="43"/>
                  </a:lnTo>
                  <a:lnTo>
                    <a:pt x="25" y="38"/>
                  </a:lnTo>
                  <a:lnTo>
                    <a:pt x="33" y="40"/>
                  </a:lnTo>
                  <a:lnTo>
                    <a:pt x="40" y="43"/>
                  </a:lnTo>
                  <a:lnTo>
                    <a:pt x="42" y="35"/>
                  </a:lnTo>
                  <a:lnTo>
                    <a:pt x="42" y="28"/>
                  </a:lnTo>
                  <a:lnTo>
                    <a:pt x="48" y="26"/>
                  </a:lnTo>
                  <a:lnTo>
                    <a:pt x="55" y="25"/>
                  </a:lnTo>
                  <a:lnTo>
                    <a:pt x="50" y="23"/>
                  </a:lnTo>
                  <a:lnTo>
                    <a:pt x="45" y="20"/>
                  </a:lnTo>
                  <a:lnTo>
                    <a:pt x="58" y="16"/>
                  </a:lnTo>
                  <a:lnTo>
                    <a:pt x="68" y="15"/>
                  </a:lnTo>
                  <a:lnTo>
                    <a:pt x="65" y="8"/>
                  </a:lnTo>
                  <a:lnTo>
                    <a:pt x="60" y="5"/>
                  </a:lnTo>
                  <a:lnTo>
                    <a:pt x="55" y="3"/>
                  </a:lnTo>
                  <a:lnTo>
                    <a:pt x="48" y="0"/>
                  </a:lnTo>
                  <a:lnTo>
                    <a:pt x="53" y="5"/>
                  </a:lnTo>
                  <a:lnTo>
                    <a:pt x="57" y="10"/>
                  </a:lnTo>
                  <a:lnTo>
                    <a:pt x="45" y="10"/>
                  </a:lnTo>
                  <a:lnTo>
                    <a:pt x="33" y="11"/>
                  </a:lnTo>
                  <a:lnTo>
                    <a:pt x="28" y="15"/>
                  </a:lnTo>
                  <a:lnTo>
                    <a:pt x="25" y="18"/>
                  </a:lnTo>
                  <a:lnTo>
                    <a:pt x="28" y="23"/>
                  </a:lnTo>
                  <a:lnTo>
                    <a:pt x="30" y="28"/>
                  </a:lnTo>
                  <a:lnTo>
                    <a:pt x="23" y="26"/>
                  </a:lnTo>
                  <a:lnTo>
                    <a:pt x="18" y="25"/>
                  </a:lnTo>
                  <a:lnTo>
                    <a:pt x="15" y="23"/>
                  </a:lnTo>
                  <a:lnTo>
                    <a:pt x="8" y="25"/>
                  </a:lnTo>
                  <a:lnTo>
                    <a:pt x="10" y="30"/>
                  </a:lnTo>
                  <a:lnTo>
                    <a:pt x="12" y="35"/>
                  </a:lnTo>
                  <a:lnTo>
                    <a:pt x="5" y="31"/>
                  </a:lnTo>
                  <a:lnTo>
                    <a:pt x="0" y="28"/>
                  </a:lnTo>
                  <a:close/>
                </a:path>
              </a:pathLst>
            </a:custGeom>
            <a:solidFill>
              <a:srgbClr val="1F1A17"/>
            </a:solidFill>
            <a:ln w="9525">
              <a:noFill/>
              <a:round/>
              <a:headEnd/>
              <a:tailEnd/>
            </a:ln>
          </p:spPr>
          <p:txBody>
            <a:bodyPr/>
            <a:lstStyle/>
            <a:p>
              <a:endParaRPr lang="en-US"/>
            </a:p>
          </p:txBody>
        </p:sp>
        <p:sp>
          <p:nvSpPr>
            <p:cNvPr id="6080" name="Freeform 1984"/>
            <p:cNvSpPr>
              <a:spLocks/>
            </p:cNvSpPr>
            <p:nvPr/>
          </p:nvSpPr>
          <p:spPr bwMode="auto">
            <a:xfrm>
              <a:off x="1513" y="3449"/>
              <a:ext cx="49" cy="50"/>
            </a:xfrm>
            <a:custGeom>
              <a:avLst/>
              <a:gdLst/>
              <a:ahLst/>
              <a:cxnLst>
                <a:cxn ang="0">
                  <a:pos x="14" y="0"/>
                </a:cxn>
                <a:cxn ang="0">
                  <a:pos x="7" y="6"/>
                </a:cxn>
                <a:cxn ang="0">
                  <a:pos x="0" y="16"/>
                </a:cxn>
                <a:cxn ang="0">
                  <a:pos x="4" y="26"/>
                </a:cxn>
                <a:cxn ang="0">
                  <a:pos x="5" y="33"/>
                </a:cxn>
                <a:cxn ang="0">
                  <a:pos x="9" y="32"/>
                </a:cxn>
                <a:cxn ang="0">
                  <a:pos x="12" y="30"/>
                </a:cxn>
                <a:cxn ang="0">
                  <a:pos x="16" y="26"/>
                </a:cxn>
                <a:cxn ang="0">
                  <a:pos x="17" y="28"/>
                </a:cxn>
                <a:cxn ang="0">
                  <a:pos x="16" y="42"/>
                </a:cxn>
                <a:cxn ang="0">
                  <a:pos x="12" y="50"/>
                </a:cxn>
                <a:cxn ang="0">
                  <a:pos x="16" y="48"/>
                </a:cxn>
                <a:cxn ang="0">
                  <a:pos x="24" y="48"/>
                </a:cxn>
                <a:cxn ang="0">
                  <a:pos x="34" y="45"/>
                </a:cxn>
                <a:cxn ang="0">
                  <a:pos x="42" y="42"/>
                </a:cxn>
                <a:cxn ang="0">
                  <a:pos x="47" y="30"/>
                </a:cxn>
                <a:cxn ang="0">
                  <a:pos x="49" y="26"/>
                </a:cxn>
                <a:cxn ang="0">
                  <a:pos x="41" y="16"/>
                </a:cxn>
                <a:cxn ang="0">
                  <a:pos x="21" y="15"/>
                </a:cxn>
                <a:cxn ang="0">
                  <a:pos x="14" y="0"/>
                </a:cxn>
              </a:cxnLst>
              <a:rect l="0" t="0" r="r" b="b"/>
              <a:pathLst>
                <a:path w="49" h="50">
                  <a:moveTo>
                    <a:pt x="14" y="0"/>
                  </a:moveTo>
                  <a:lnTo>
                    <a:pt x="7" y="6"/>
                  </a:lnTo>
                  <a:lnTo>
                    <a:pt x="0" y="16"/>
                  </a:lnTo>
                  <a:lnTo>
                    <a:pt x="4" y="26"/>
                  </a:lnTo>
                  <a:lnTo>
                    <a:pt x="5" y="33"/>
                  </a:lnTo>
                  <a:lnTo>
                    <a:pt x="9" y="32"/>
                  </a:lnTo>
                  <a:lnTo>
                    <a:pt x="12" y="30"/>
                  </a:lnTo>
                  <a:lnTo>
                    <a:pt x="16" y="26"/>
                  </a:lnTo>
                  <a:lnTo>
                    <a:pt x="17" y="28"/>
                  </a:lnTo>
                  <a:lnTo>
                    <a:pt x="16" y="42"/>
                  </a:lnTo>
                  <a:lnTo>
                    <a:pt x="12" y="50"/>
                  </a:lnTo>
                  <a:lnTo>
                    <a:pt x="16" y="48"/>
                  </a:lnTo>
                  <a:lnTo>
                    <a:pt x="24" y="48"/>
                  </a:lnTo>
                  <a:lnTo>
                    <a:pt x="34" y="45"/>
                  </a:lnTo>
                  <a:lnTo>
                    <a:pt x="42" y="42"/>
                  </a:lnTo>
                  <a:lnTo>
                    <a:pt x="47" y="30"/>
                  </a:lnTo>
                  <a:lnTo>
                    <a:pt x="49" y="26"/>
                  </a:lnTo>
                  <a:lnTo>
                    <a:pt x="41" y="16"/>
                  </a:lnTo>
                  <a:lnTo>
                    <a:pt x="21" y="15"/>
                  </a:lnTo>
                  <a:lnTo>
                    <a:pt x="14" y="0"/>
                  </a:lnTo>
                  <a:close/>
                </a:path>
              </a:pathLst>
            </a:custGeom>
            <a:solidFill>
              <a:srgbClr val="1F1A17"/>
            </a:solidFill>
            <a:ln w="9525">
              <a:noFill/>
              <a:round/>
              <a:headEnd/>
              <a:tailEnd/>
            </a:ln>
          </p:spPr>
          <p:txBody>
            <a:bodyPr/>
            <a:lstStyle/>
            <a:p>
              <a:endParaRPr lang="en-US"/>
            </a:p>
          </p:txBody>
        </p:sp>
        <p:sp>
          <p:nvSpPr>
            <p:cNvPr id="6081" name="Freeform 1985"/>
            <p:cNvSpPr>
              <a:spLocks/>
            </p:cNvSpPr>
            <p:nvPr/>
          </p:nvSpPr>
          <p:spPr bwMode="auto">
            <a:xfrm>
              <a:off x="1442" y="3412"/>
              <a:ext cx="40" cy="40"/>
            </a:xfrm>
            <a:custGeom>
              <a:avLst/>
              <a:gdLst/>
              <a:ahLst/>
              <a:cxnLst>
                <a:cxn ang="0">
                  <a:pos x="21" y="0"/>
                </a:cxn>
                <a:cxn ang="0">
                  <a:pos x="18" y="8"/>
                </a:cxn>
                <a:cxn ang="0">
                  <a:pos x="10" y="20"/>
                </a:cxn>
                <a:cxn ang="0">
                  <a:pos x="3" y="23"/>
                </a:cxn>
                <a:cxn ang="0">
                  <a:pos x="0" y="25"/>
                </a:cxn>
                <a:cxn ang="0">
                  <a:pos x="8" y="32"/>
                </a:cxn>
                <a:cxn ang="0">
                  <a:pos x="21" y="40"/>
                </a:cxn>
                <a:cxn ang="0">
                  <a:pos x="26" y="40"/>
                </a:cxn>
                <a:cxn ang="0">
                  <a:pos x="28" y="38"/>
                </a:cxn>
                <a:cxn ang="0">
                  <a:pos x="30" y="37"/>
                </a:cxn>
                <a:cxn ang="0">
                  <a:pos x="30" y="35"/>
                </a:cxn>
                <a:cxn ang="0">
                  <a:pos x="21" y="22"/>
                </a:cxn>
                <a:cxn ang="0">
                  <a:pos x="40" y="15"/>
                </a:cxn>
                <a:cxn ang="0">
                  <a:pos x="21" y="0"/>
                </a:cxn>
              </a:cxnLst>
              <a:rect l="0" t="0" r="r" b="b"/>
              <a:pathLst>
                <a:path w="40" h="40">
                  <a:moveTo>
                    <a:pt x="21" y="0"/>
                  </a:moveTo>
                  <a:lnTo>
                    <a:pt x="18" y="8"/>
                  </a:lnTo>
                  <a:lnTo>
                    <a:pt x="10" y="20"/>
                  </a:lnTo>
                  <a:lnTo>
                    <a:pt x="3" y="23"/>
                  </a:lnTo>
                  <a:lnTo>
                    <a:pt x="0" y="25"/>
                  </a:lnTo>
                  <a:lnTo>
                    <a:pt x="8" y="32"/>
                  </a:lnTo>
                  <a:lnTo>
                    <a:pt x="21" y="40"/>
                  </a:lnTo>
                  <a:lnTo>
                    <a:pt x="26" y="40"/>
                  </a:lnTo>
                  <a:lnTo>
                    <a:pt x="28" y="38"/>
                  </a:lnTo>
                  <a:lnTo>
                    <a:pt x="30" y="37"/>
                  </a:lnTo>
                  <a:lnTo>
                    <a:pt x="30" y="35"/>
                  </a:lnTo>
                  <a:lnTo>
                    <a:pt x="21" y="22"/>
                  </a:lnTo>
                  <a:lnTo>
                    <a:pt x="40" y="15"/>
                  </a:lnTo>
                  <a:lnTo>
                    <a:pt x="21" y="0"/>
                  </a:lnTo>
                  <a:close/>
                </a:path>
              </a:pathLst>
            </a:custGeom>
            <a:solidFill>
              <a:srgbClr val="1F1A17"/>
            </a:solidFill>
            <a:ln w="9525">
              <a:noFill/>
              <a:round/>
              <a:headEnd/>
              <a:tailEnd/>
            </a:ln>
          </p:spPr>
          <p:txBody>
            <a:bodyPr/>
            <a:lstStyle/>
            <a:p>
              <a:endParaRPr lang="en-US"/>
            </a:p>
          </p:txBody>
        </p:sp>
        <p:sp>
          <p:nvSpPr>
            <p:cNvPr id="6082" name="Freeform 1986"/>
            <p:cNvSpPr>
              <a:spLocks/>
            </p:cNvSpPr>
            <p:nvPr/>
          </p:nvSpPr>
          <p:spPr bwMode="auto">
            <a:xfrm>
              <a:off x="1517" y="3472"/>
              <a:ext cx="157" cy="67"/>
            </a:xfrm>
            <a:custGeom>
              <a:avLst/>
              <a:gdLst/>
              <a:ahLst/>
              <a:cxnLst>
                <a:cxn ang="0">
                  <a:pos x="1" y="27"/>
                </a:cxn>
                <a:cxn ang="0">
                  <a:pos x="0" y="39"/>
                </a:cxn>
                <a:cxn ang="0">
                  <a:pos x="3" y="54"/>
                </a:cxn>
                <a:cxn ang="0">
                  <a:pos x="15" y="62"/>
                </a:cxn>
                <a:cxn ang="0">
                  <a:pos x="23" y="50"/>
                </a:cxn>
                <a:cxn ang="0">
                  <a:pos x="27" y="44"/>
                </a:cxn>
                <a:cxn ang="0">
                  <a:pos x="33" y="45"/>
                </a:cxn>
                <a:cxn ang="0">
                  <a:pos x="43" y="39"/>
                </a:cxn>
                <a:cxn ang="0">
                  <a:pos x="50" y="29"/>
                </a:cxn>
                <a:cxn ang="0">
                  <a:pos x="58" y="27"/>
                </a:cxn>
                <a:cxn ang="0">
                  <a:pos x="68" y="20"/>
                </a:cxn>
                <a:cxn ang="0">
                  <a:pos x="78" y="14"/>
                </a:cxn>
                <a:cxn ang="0">
                  <a:pos x="85" y="20"/>
                </a:cxn>
                <a:cxn ang="0">
                  <a:pos x="93" y="19"/>
                </a:cxn>
                <a:cxn ang="0">
                  <a:pos x="100" y="17"/>
                </a:cxn>
                <a:cxn ang="0">
                  <a:pos x="100" y="29"/>
                </a:cxn>
                <a:cxn ang="0">
                  <a:pos x="102" y="35"/>
                </a:cxn>
                <a:cxn ang="0">
                  <a:pos x="107" y="24"/>
                </a:cxn>
                <a:cxn ang="0">
                  <a:pos x="117" y="35"/>
                </a:cxn>
                <a:cxn ang="0">
                  <a:pos x="127" y="60"/>
                </a:cxn>
                <a:cxn ang="0">
                  <a:pos x="133" y="57"/>
                </a:cxn>
                <a:cxn ang="0">
                  <a:pos x="133" y="45"/>
                </a:cxn>
                <a:cxn ang="0">
                  <a:pos x="137" y="39"/>
                </a:cxn>
                <a:cxn ang="0">
                  <a:pos x="150" y="40"/>
                </a:cxn>
                <a:cxn ang="0">
                  <a:pos x="145" y="35"/>
                </a:cxn>
                <a:cxn ang="0">
                  <a:pos x="130" y="24"/>
                </a:cxn>
                <a:cxn ang="0">
                  <a:pos x="122" y="12"/>
                </a:cxn>
                <a:cxn ang="0">
                  <a:pos x="118" y="7"/>
                </a:cxn>
                <a:cxn ang="0">
                  <a:pos x="110" y="2"/>
                </a:cxn>
                <a:cxn ang="0">
                  <a:pos x="85" y="0"/>
                </a:cxn>
                <a:cxn ang="0">
                  <a:pos x="58" y="9"/>
                </a:cxn>
                <a:cxn ang="0">
                  <a:pos x="32" y="25"/>
                </a:cxn>
                <a:cxn ang="0">
                  <a:pos x="12" y="35"/>
                </a:cxn>
                <a:cxn ang="0">
                  <a:pos x="6" y="34"/>
                </a:cxn>
                <a:cxn ang="0">
                  <a:pos x="5" y="25"/>
                </a:cxn>
              </a:cxnLst>
              <a:rect l="0" t="0" r="r" b="b"/>
              <a:pathLst>
                <a:path w="157" h="67">
                  <a:moveTo>
                    <a:pt x="5" y="19"/>
                  </a:moveTo>
                  <a:lnTo>
                    <a:pt x="1" y="27"/>
                  </a:lnTo>
                  <a:lnTo>
                    <a:pt x="0" y="34"/>
                  </a:lnTo>
                  <a:lnTo>
                    <a:pt x="0" y="39"/>
                  </a:lnTo>
                  <a:lnTo>
                    <a:pt x="0" y="44"/>
                  </a:lnTo>
                  <a:lnTo>
                    <a:pt x="3" y="54"/>
                  </a:lnTo>
                  <a:lnTo>
                    <a:pt x="8" y="67"/>
                  </a:lnTo>
                  <a:lnTo>
                    <a:pt x="15" y="62"/>
                  </a:lnTo>
                  <a:lnTo>
                    <a:pt x="22" y="55"/>
                  </a:lnTo>
                  <a:lnTo>
                    <a:pt x="23" y="50"/>
                  </a:lnTo>
                  <a:lnTo>
                    <a:pt x="25" y="45"/>
                  </a:lnTo>
                  <a:lnTo>
                    <a:pt x="27" y="44"/>
                  </a:lnTo>
                  <a:lnTo>
                    <a:pt x="28" y="42"/>
                  </a:lnTo>
                  <a:lnTo>
                    <a:pt x="33" y="45"/>
                  </a:lnTo>
                  <a:lnTo>
                    <a:pt x="40" y="52"/>
                  </a:lnTo>
                  <a:lnTo>
                    <a:pt x="43" y="39"/>
                  </a:lnTo>
                  <a:lnTo>
                    <a:pt x="47" y="30"/>
                  </a:lnTo>
                  <a:lnTo>
                    <a:pt x="50" y="29"/>
                  </a:lnTo>
                  <a:lnTo>
                    <a:pt x="53" y="27"/>
                  </a:lnTo>
                  <a:lnTo>
                    <a:pt x="58" y="27"/>
                  </a:lnTo>
                  <a:lnTo>
                    <a:pt x="65" y="27"/>
                  </a:lnTo>
                  <a:lnTo>
                    <a:pt x="68" y="20"/>
                  </a:lnTo>
                  <a:lnTo>
                    <a:pt x="72" y="15"/>
                  </a:lnTo>
                  <a:lnTo>
                    <a:pt x="78" y="14"/>
                  </a:lnTo>
                  <a:lnTo>
                    <a:pt x="85" y="12"/>
                  </a:lnTo>
                  <a:lnTo>
                    <a:pt x="85" y="20"/>
                  </a:lnTo>
                  <a:lnTo>
                    <a:pt x="85" y="27"/>
                  </a:lnTo>
                  <a:lnTo>
                    <a:pt x="93" y="19"/>
                  </a:lnTo>
                  <a:lnTo>
                    <a:pt x="100" y="10"/>
                  </a:lnTo>
                  <a:lnTo>
                    <a:pt x="100" y="17"/>
                  </a:lnTo>
                  <a:lnTo>
                    <a:pt x="100" y="25"/>
                  </a:lnTo>
                  <a:lnTo>
                    <a:pt x="100" y="29"/>
                  </a:lnTo>
                  <a:lnTo>
                    <a:pt x="100" y="32"/>
                  </a:lnTo>
                  <a:lnTo>
                    <a:pt x="102" y="35"/>
                  </a:lnTo>
                  <a:lnTo>
                    <a:pt x="103" y="35"/>
                  </a:lnTo>
                  <a:lnTo>
                    <a:pt x="107" y="24"/>
                  </a:lnTo>
                  <a:lnTo>
                    <a:pt x="110" y="12"/>
                  </a:lnTo>
                  <a:lnTo>
                    <a:pt x="117" y="35"/>
                  </a:lnTo>
                  <a:lnTo>
                    <a:pt x="122" y="59"/>
                  </a:lnTo>
                  <a:lnTo>
                    <a:pt x="127" y="60"/>
                  </a:lnTo>
                  <a:lnTo>
                    <a:pt x="130" y="59"/>
                  </a:lnTo>
                  <a:lnTo>
                    <a:pt x="133" y="57"/>
                  </a:lnTo>
                  <a:lnTo>
                    <a:pt x="133" y="54"/>
                  </a:lnTo>
                  <a:lnTo>
                    <a:pt x="133" y="45"/>
                  </a:lnTo>
                  <a:lnTo>
                    <a:pt x="130" y="37"/>
                  </a:lnTo>
                  <a:lnTo>
                    <a:pt x="137" y="39"/>
                  </a:lnTo>
                  <a:lnTo>
                    <a:pt x="144" y="40"/>
                  </a:lnTo>
                  <a:lnTo>
                    <a:pt x="150" y="40"/>
                  </a:lnTo>
                  <a:lnTo>
                    <a:pt x="157" y="40"/>
                  </a:lnTo>
                  <a:lnTo>
                    <a:pt x="145" y="35"/>
                  </a:lnTo>
                  <a:lnTo>
                    <a:pt x="137" y="30"/>
                  </a:lnTo>
                  <a:lnTo>
                    <a:pt x="130" y="24"/>
                  </a:lnTo>
                  <a:lnTo>
                    <a:pt x="122" y="15"/>
                  </a:lnTo>
                  <a:lnTo>
                    <a:pt x="122" y="12"/>
                  </a:lnTo>
                  <a:lnTo>
                    <a:pt x="120" y="9"/>
                  </a:lnTo>
                  <a:lnTo>
                    <a:pt x="118" y="7"/>
                  </a:lnTo>
                  <a:lnTo>
                    <a:pt x="117" y="5"/>
                  </a:lnTo>
                  <a:lnTo>
                    <a:pt x="110" y="2"/>
                  </a:lnTo>
                  <a:lnTo>
                    <a:pt x="102" y="0"/>
                  </a:lnTo>
                  <a:lnTo>
                    <a:pt x="85" y="0"/>
                  </a:lnTo>
                  <a:lnTo>
                    <a:pt x="73" y="0"/>
                  </a:lnTo>
                  <a:lnTo>
                    <a:pt x="58" y="9"/>
                  </a:lnTo>
                  <a:lnTo>
                    <a:pt x="45" y="17"/>
                  </a:lnTo>
                  <a:lnTo>
                    <a:pt x="32" y="25"/>
                  </a:lnTo>
                  <a:lnTo>
                    <a:pt x="17" y="34"/>
                  </a:lnTo>
                  <a:lnTo>
                    <a:pt x="12" y="35"/>
                  </a:lnTo>
                  <a:lnTo>
                    <a:pt x="8" y="35"/>
                  </a:lnTo>
                  <a:lnTo>
                    <a:pt x="6" y="34"/>
                  </a:lnTo>
                  <a:lnTo>
                    <a:pt x="5" y="32"/>
                  </a:lnTo>
                  <a:lnTo>
                    <a:pt x="5" y="25"/>
                  </a:lnTo>
                  <a:lnTo>
                    <a:pt x="5" y="19"/>
                  </a:lnTo>
                  <a:close/>
                </a:path>
              </a:pathLst>
            </a:custGeom>
            <a:solidFill>
              <a:srgbClr val="1F1A17"/>
            </a:solidFill>
            <a:ln w="9525">
              <a:noFill/>
              <a:round/>
              <a:headEnd/>
              <a:tailEnd/>
            </a:ln>
          </p:spPr>
          <p:txBody>
            <a:bodyPr/>
            <a:lstStyle/>
            <a:p>
              <a:endParaRPr lang="en-US"/>
            </a:p>
          </p:txBody>
        </p:sp>
        <p:sp>
          <p:nvSpPr>
            <p:cNvPr id="6083" name="Freeform 1987"/>
            <p:cNvSpPr>
              <a:spLocks/>
            </p:cNvSpPr>
            <p:nvPr/>
          </p:nvSpPr>
          <p:spPr bwMode="auto">
            <a:xfrm>
              <a:off x="1508" y="3562"/>
              <a:ext cx="27" cy="21"/>
            </a:xfrm>
            <a:custGeom>
              <a:avLst/>
              <a:gdLst/>
              <a:ahLst/>
              <a:cxnLst>
                <a:cxn ang="0">
                  <a:pos x="0" y="19"/>
                </a:cxn>
                <a:cxn ang="0">
                  <a:pos x="0" y="16"/>
                </a:cxn>
                <a:cxn ang="0">
                  <a:pos x="4" y="9"/>
                </a:cxn>
                <a:cxn ang="0">
                  <a:pos x="7" y="5"/>
                </a:cxn>
                <a:cxn ang="0">
                  <a:pos x="9" y="2"/>
                </a:cxn>
                <a:cxn ang="0">
                  <a:pos x="12" y="0"/>
                </a:cxn>
                <a:cxn ang="0">
                  <a:pos x="15" y="2"/>
                </a:cxn>
                <a:cxn ang="0">
                  <a:pos x="24" y="12"/>
                </a:cxn>
                <a:cxn ang="0">
                  <a:pos x="27" y="21"/>
                </a:cxn>
                <a:cxn ang="0">
                  <a:pos x="21" y="19"/>
                </a:cxn>
                <a:cxn ang="0">
                  <a:pos x="9" y="19"/>
                </a:cxn>
                <a:cxn ang="0">
                  <a:pos x="2" y="21"/>
                </a:cxn>
                <a:cxn ang="0">
                  <a:pos x="0" y="19"/>
                </a:cxn>
              </a:cxnLst>
              <a:rect l="0" t="0" r="r" b="b"/>
              <a:pathLst>
                <a:path w="27" h="21">
                  <a:moveTo>
                    <a:pt x="0" y="19"/>
                  </a:moveTo>
                  <a:lnTo>
                    <a:pt x="0" y="16"/>
                  </a:lnTo>
                  <a:lnTo>
                    <a:pt x="4" y="9"/>
                  </a:lnTo>
                  <a:lnTo>
                    <a:pt x="7" y="5"/>
                  </a:lnTo>
                  <a:lnTo>
                    <a:pt x="9" y="2"/>
                  </a:lnTo>
                  <a:lnTo>
                    <a:pt x="12" y="0"/>
                  </a:lnTo>
                  <a:lnTo>
                    <a:pt x="15" y="2"/>
                  </a:lnTo>
                  <a:lnTo>
                    <a:pt x="24" y="12"/>
                  </a:lnTo>
                  <a:lnTo>
                    <a:pt x="27" y="21"/>
                  </a:lnTo>
                  <a:lnTo>
                    <a:pt x="21" y="19"/>
                  </a:lnTo>
                  <a:lnTo>
                    <a:pt x="9" y="19"/>
                  </a:lnTo>
                  <a:lnTo>
                    <a:pt x="2" y="21"/>
                  </a:lnTo>
                  <a:lnTo>
                    <a:pt x="0" y="19"/>
                  </a:lnTo>
                  <a:close/>
                </a:path>
              </a:pathLst>
            </a:custGeom>
            <a:solidFill>
              <a:srgbClr val="1F1A17"/>
            </a:solidFill>
            <a:ln w="9525">
              <a:noFill/>
              <a:round/>
              <a:headEnd/>
              <a:tailEnd/>
            </a:ln>
          </p:spPr>
          <p:txBody>
            <a:bodyPr/>
            <a:lstStyle/>
            <a:p>
              <a:endParaRPr lang="en-US"/>
            </a:p>
          </p:txBody>
        </p:sp>
        <p:sp>
          <p:nvSpPr>
            <p:cNvPr id="6084" name="Freeform 1988"/>
            <p:cNvSpPr>
              <a:spLocks/>
            </p:cNvSpPr>
            <p:nvPr/>
          </p:nvSpPr>
          <p:spPr bwMode="auto">
            <a:xfrm>
              <a:off x="1423" y="3511"/>
              <a:ext cx="40" cy="40"/>
            </a:xfrm>
            <a:custGeom>
              <a:avLst/>
              <a:gdLst/>
              <a:ahLst/>
              <a:cxnLst>
                <a:cxn ang="0">
                  <a:pos x="12" y="0"/>
                </a:cxn>
                <a:cxn ang="0">
                  <a:pos x="10" y="1"/>
                </a:cxn>
                <a:cxn ang="0">
                  <a:pos x="7" y="3"/>
                </a:cxn>
                <a:cxn ang="0">
                  <a:pos x="2" y="8"/>
                </a:cxn>
                <a:cxn ang="0">
                  <a:pos x="0" y="15"/>
                </a:cxn>
                <a:cxn ang="0">
                  <a:pos x="4" y="21"/>
                </a:cxn>
                <a:cxn ang="0">
                  <a:pos x="9" y="30"/>
                </a:cxn>
                <a:cxn ang="0">
                  <a:pos x="14" y="36"/>
                </a:cxn>
                <a:cxn ang="0">
                  <a:pos x="17" y="38"/>
                </a:cxn>
                <a:cxn ang="0">
                  <a:pos x="17" y="21"/>
                </a:cxn>
                <a:cxn ang="0">
                  <a:pos x="29" y="40"/>
                </a:cxn>
                <a:cxn ang="0">
                  <a:pos x="34" y="35"/>
                </a:cxn>
                <a:cxn ang="0">
                  <a:pos x="32" y="28"/>
                </a:cxn>
                <a:cxn ang="0">
                  <a:pos x="34" y="15"/>
                </a:cxn>
                <a:cxn ang="0">
                  <a:pos x="39" y="6"/>
                </a:cxn>
                <a:cxn ang="0">
                  <a:pos x="40" y="5"/>
                </a:cxn>
                <a:cxn ang="0">
                  <a:pos x="14" y="11"/>
                </a:cxn>
                <a:cxn ang="0">
                  <a:pos x="12" y="0"/>
                </a:cxn>
              </a:cxnLst>
              <a:rect l="0" t="0" r="r" b="b"/>
              <a:pathLst>
                <a:path w="40" h="40">
                  <a:moveTo>
                    <a:pt x="12" y="0"/>
                  </a:moveTo>
                  <a:lnTo>
                    <a:pt x="10" y="1"/>
                  </a:lnTo>
                  <a:lnTo>
                    <a:pt x="7" y="3"/>
                  </a:lnTo>
                  <a:lnTo>
                    <a:pt x="2" y="8"/>
                  </a:lnTo>
                  <a:lnTo>
                    <a:pt x="0" y="15"/>
                  </a:lnTo>
                  <a:lnTo>
                    <a:pt x="4" y="21"/>
                  </a:lnTo>
                  <a:lnTo>
                    <a:pt x="9" y="30"/>
                  </a:lnTo>
                  <a:lnTo>
                    <a:pt x="14" y="36"/>
                  </a:lnTo>
                  <a:lnTo>
                    <a:pt x="17" y="38"/>
                  </a:lnTo>
                  <a:lnTo>
                    <a:pt x="17" y="21"/>
                  </a:lnTo>
                  <a:lnTo>
                    <a:pt x="29" y="40"/>
                  </a:lnTo>
                  <a:lnTo>
                    <a:pt x="34" y="35"/>
                  </a:lnTo>
                  <a:lnTo>
                    <a:pt x="32" y="28"/>
                  </a:lnTo>
                  <a:lnTo>
                    <a:pt x="34" y="15"/>
                  </a:lnTo>
                  <a:lnTo>
                    <a:pt x="39" y="6"/>
                  </a:lnTo>
                  <a:lnTo>
                    <a:pt x="40" y="5"/>
                  </a:lnTo>
                  <a:lnTo>
                    <a:pt x="14" y="11"/>
                  </a:lnTo>
                  <a:lnTo>
                    <a:pt x="12" y="0"/>
                  </a:lnTo>
                  <a:close/>
                </a:path>
              </a:pathLst>
            </a:custGeom>
            <a:solidFill>
              <a:srgbClr val="1F1A17"/>
            </a:solidFill>
            <a:ln w="9525">
              <a:noFill/>
              <a:round/>
              <a:headEnd/>
              <a:tailEnd/>
            </a:ln>
          </p:spPr>
          <p:txBody>
            <a:bodyPr/>
            <a:lstStyle/>
            <a:p>
              <a:endParaRPr lang="en-US"/>
            </a:p>
          </p:txBody>
        </p:sp>
        <p:sp>
          <p:nvSpPr>
            <p:cNvPr id="6085" name="Freeform 1989"/>
            <p:cNvSpPr>
              <a:spLocks/>
            </p:cNvSpPr>
            <p:nvPr/>
          </p:nvSpPr>
          <p:spPr bwMode="auto">
            <a:xfrm>
              <a:off x="1283" y="3452"/>
              <a:ext cx="80" cy="29"/>
            </a:xfrm>
            <a:custGeom>
              <a:avLst/>
              <a:gdLst/>
              <a:ahLst/>
              <a:cxnLst>
                <a:cxn ang="0">
                  <a:pos x="0" y="3"/>
                </a:cxn>
                <a:cxn ang="0">
                  <a:pos x="2" y="3"/>
                </a:cxn>
                <a:cxn ang="0">
                  <a:pos x="5" y="2"/>
                </a:cxn>
                <a:cxn ang="0">
                  <a:pos x="12" y="2"/>
                </a:cxn>
                <a:cxn ang="0">
                  <a:pos x="22" y="3"/>
                </a:cxn>
                <a:cxn ang="0">
                  <a:pos x="45" y="10"/>
                </a:cxn>
                <a:cxn ang="0">
                  <a:pos x="57" y="15"/>
                </a:cxn>
                <a:cxn ang="0">
                  <a:pos x="55" y="0"/>
                </a:cxn>
                <a:cxn ang="0">
                  <a:pos x="58" y="0"/>
                </a:cxn>
                <a:cxn ang="0">
                  <a:pos x="67" y="2"/>
                </a:cxn>
                <a:cxn ang="0">
                  <a:pos x="77" y="8"/>
                </a:cxn>
                <a:cxn ang="0">
                  <a:pos x="80" y="13"/>
                </a:cxn>
                <a:cxn ang="0">
                  <a:pos x="77" y="29"/>
                </a:cxn>
                <a:cxn ang="0">
                  <a:pos x="72" y="10"/>
                </a:cxn>
                <a:cxn ang="0">
                  <a:pos x="72" y="12"/>
                </a:cxn>
                <a:cxn ang="0">
                  <a:pos x="68" y="15"/>
                </a:cxn>
                <a:cxn ang="0">
                  <a:pos x="63" y="18"/>
                </a:cxn>
                <a:cxn ang="0">
                  <a:pos x="55" y="20"/>
                </a:cxn>
                <a:cxn ang="0">
                  <a:pos x="32" y="20"/>
                </a:cxn>
                <a:cxn ang="0">
                  <a:pos x="18" y="17"/>
                </a:cxn>
                <a:cxn ang="0">
                  <a:pos x="13" y="3"/>
                </a:cxn>
                <a:cxn ang="0">
                  <a:pos x="0" y="3"/>
                </a:cxn>
              </a:cxnLst>
              <a:rect l="0" t="0" r="r" b="b"/>
              <a:pathLst>
                <a:path w="80" h="29">
                  <a:moveTo>
                    <a:pt x="0" y="3"/>
                  </a:moveTo>
                  <a:lnTo>
                    <a:pt x="2" y="3"/>
                  </a:lnTo>
                  <a:lnTo>
                    <a:pt x="5" y="2"/>
                  </a:lnTo>
                  <a:lnTo>
                    <a:pt x="12" y="2"/>
                  </a:lnTo>
                  <a:lnTo>
                    <a:pt x="22" y="3"/>
                  </a:lnTo>
                  <a:lnTo>
                    <a:pt x="45" y="10"/>
                  </a:lnTo>
                  <a:lnTo>
                    <a:pt x="57" y="15"/>
                  </a:lnTo>
                  <a:lnTo>
                    <a:pt x="55" y="0"/>
                  </a:lnTo>
                  <a:lnTo>
                    <a:pt x="58" y="0"/>
                  </a:lnTo>
                  <a:lnTo>
                    <a:pt x="67" y="2"/>
                  </a:lnTo>
                  <a:lnTo>
                    <a:pt x="77" y="8"/>
                  </a:lnTo>
                  <a:lnTo>
                    <a:pt x="80" y="13"/>
                  </a:lnTo>
                  <a:lnTo>
                    <a:pt x="77" y="29"/>
                  </a:lnTo>
                  <a:lnTo>
                    <a:pt x="72" y="10"/>
                  </a:lnTo>
                  <a:lnTo>
                    <a:pt x="72" y="12"/>
                  </a:lnTo>
                  <a:lnTo>
                    <a:pt x="68" y="15"/>
                  </a:lnTo>
                  <a:lnTo>
                    <a:pt x="63" y="18"/>
                  </a:lnTo>
                  <a:lnTo>
                    <a:pt x="55" y="20"/>
                  </a:lnTo>
                  <a:lnTo>
                    <a:pt x="32" y="20"/>
                  </a:lnTo>
                  <a:lnTo>
                    <a:pt x="18" y="17"/>
                  </a:lnTo>
                  <a:lnTo>
                    <a:pt x="13" y="3"/>
                  </a:lnTo>
                  <a:lnTo>
                    <a:pt x="0" y="3"/>
                  </a:lnTo>
                  <a:close/>
                </a:path>
              </a:pathLst>
            </a:custGeom>
            <a:solidFill>
              <a:srgbClr val="1F1A17"/>
            </a:solidFill>
            <a:ln w="9525">
              <a:noFill/>
              <a:round/>
              <a:headEnd/>
              <a:tailEnd/>
            </a:ln>
          </p:spPr>
          <p:txBody>
            <a:bodyPr/>
            <a:lstStyle/>
            <a:p>
              <a:endParaRPr lang="en-US"/>
            </a:p>
          </p:txBody>
        </p:sp>
        <p:sp>
          <p:nvSpPr>
            <p:cNvPr id="6086" name="Freeform 1990"/>
            <p:cNvSpPr>
              <a:spLocks/>
            </p:cNvSpPr>
            <p:nvPr/>
          </p:nvSpPr>
          <p:spPr bwMode="auto">
            <a:xfrm>
              <a:off x="1285" y="3496"/>
              <a:ext cx="61" cy="43"/>
            </a:xfrm>
            <a:custGeom>
              <a:avLst/>
              <a:gdLst/>
              <a:ahLst/>
              <a:cxnLst>
                <a:cxn ang="0">
                  <a:pos x="0" y="0"/>
                </a:cxn>
                <a:cxn ang="0">
                  <a:pos x="15" y="3"/>
                </a:cxn>
                <a:cxn ang="0">
                  <a:pos x="31" y="13"/>
                </a:cxn>
                <a:cxn ang="0">
                  <a:pos x="41" y="18"/>
                </a:cxn>
                <a:cxn ang="0">
                  <a:pos x="51" y="23"/>
                </a:cxn>
                <a:cxn ang="0">
                  <a:pos x="58" y="33"/>
                </a:cxn>
                <a:cxn ang="0">
                  <a:pos x="61" y="40"/>
                </a:cxn>
                <a:cxn ang="0">
                  <a:pos x="60" y="41"/>
                </a:cxn>
                <a:cxn ang="0">
                  <a:pos x="56" y="43"/>
                </a:cxn>
                <a:cxn ang="0">
                  <a:pos x="53" y="41"/>
                </a:cxn>
                <a:cxn ang="0">
                  <a:pos x="48" y="40"/>
                </a:cxn>
                <a:cxn ang="0">
                  <a:pos x="43" y="33"/>
                </a:cxn>
                <a:cxn ang="0">
                  <a:pos x="38" y="28"/>
                </a:cxn>
                <a:cxn ang="0">
                  <a:pos x="36" y="31"/>
                </a:cxn>
                <a:cxn ang="0">
                  <a:pos x="36" y="35"/>
                </a:cxn>
                <a:cxn ang="0">
                  <a:pos x="31" y="36"/>
                </a:cxn>
                <a:cxn ang="0">
                  <a:pos x="28" y="36"/>
                </a:cxn>
                <a:cxn ang="0">
                  <a:pos x="26" y="31"/>
                </a:cxn>
                <a:cxn ang="0">
                  <a:pos x="23" y="26"/>
                </a:cxn>
                <a:cxn ang="0">
                  <a:pos x="20" y="23"/>
                </a:cxn>
                <a:cxn ang="0">
                  <a:pos x="15" y="20"/>
                </a:cxn>
                <a:cxn ang="0">
                  <a:pos x="16" y="15"/>
                </a:cxn>
                <a:cxn ang="0">
                  <a:pos x="16" y="10"/>
                </a:cxn>
                <a:cxn ang="0">
                  <a:pos x="8" y="5"/>
                </a:cxn>
                <a:cxn ang="0">
                  <a:pos x="0" y="0"/>
                </a:cxn>
              </a:cxnLst>
              <a:rect l="0" t="0" r="r" b="b"/>
              <a:pathLst>
                <a:path w="61" h="43">
                  <a:moveTo>
                    <a:pt x="0" y="0"/>
                  </a:moveTo>
                  <a:lnTo>
                    <a:pt x="15" y="3"/>
                  </a:lnTo>
                  <a:lnTo>
                    <a:pt x="31" y="13"/>
                  </a:lnTo>
                  <a:lnTo>
                    <a:pt x="41" y="18"/>
                  </a:lnTo>
                  <a:lnTo>
                    <a:pt x="51" y="23"/>
                  </a:lnTo>
                  <a:lnTo>
                    <a:pt x="58" y="33"/>
                  </a:lnTo>
                  <a:lnTo>
                    <a:pt x="61" y="40"/>
                  </a:lnTo>
                  <a:lnTo>
                    <a:pt x="60" y="41"/>
                  </a:lnTo>
                  <a:lnTo>
                    <a:pt x="56" y="43"/>
                  </a:lnTo>
                  <a:lnTo>
                    <a:pt x="53" y="41"/>
                  </a:lnTo>
                  <a:lnTo>
                    <a:pt x="48" y="40"/>
                  </a:lnTo>
                  <a:lnTo>
                    <a:pt x="43" y="33"/>
                  </a:lnTo>
                  <a:lnTo>
                    <a:pt x="38" y="28"/>
                  </a:lnTo>
                  <a:lnTo>
                    <a:pt x="36" y="31"/>
                  </a:lnTo>
                  <a:lnTo>
                    <a:pt x="36" y="35"/>
                  </a:lnTo>
                  <a:lnTo>
                    <a:pt x="31" y="36"/>
                  </a:lnTo>
                  <a:lnTo>
                    <a:pt x="28" y="36"/>
                  </a:lnTo>
                  <a:lnTo>
                    <a:pt x="26" y="31"/>
                  </a:lnTo>
                  <a:lnTo>
                    <a:pt x="23" y="26"/>
                  </a:lnTo>
                  <a:lnTo>
                    <a:pt x="20" y="23"/>
                  </a:lnTo>
                  <a:lnTo>
                    <a:pt x="15" y="20"/>
                  </a:lnTo>
                  <a:lnTo>
                    <a:pt x="16" y="15"/>
                  </a:lnTo>
                  <a:lnTo>
                    <a:pt x="16" y="10"/>
                  </a:lnTo>
                  <a:lnTo>
                    <a:pt x="8" y="5"/>
                  </a:lnTo>
                  <a:lnTo>
                    <a:pt x="0" y="0"/>
                  </a:lnTo>
                  <a:close/>
                </a:path>
              </a:pathLst>
            </a:custGeom>
            <a:solidFill>
              <a:srgbClr val="1F1A17"/>
            </a:solidFill>
            <a:ln w="9525">
              <a:noFill/>
              <a:round/>
              <a:headEnd/>
              <a:tailEnd/>
            </a:ln>
          </p:spPr>
          <p:txBody>
            <a:bodyPr/>
            <a:lstStyle/>
            <a:p>
              <a:endParaRPr lang="en-US"/>
            </a:p>
          </p:txBody>
        </p:sp>
      </p:grpSp>
      <p:sp>
        <p:nvSpPr>
          <p:cNvPr id="6087" name="Freeform 1991"/>
          <p:cNvSpPr>
            <a:spLocks/>
          </p:cNvSpPr>
          <p:nvPr/>
        </p:nvSpPr>
        <p:spPr bwMode="auto">
          <a:xfrm>
            <a:off x="2425700" y="5956300"/>
            <a:ext cx="2354263" cy="122238"/>
          </a:xfrm>
          <a:custGeom>
            <a:avLst/>
            <a:gdLst/>
            <a:ahLst/>
            <a:cxnLst>
              <a:cxn ang="0">
                <a:pos x="476" y="0"/>
              </a:cxn>
              <a:cxn ang="0">
                <a:pos x="456" y="7"/>
              </a:cxn>
              <a:cxn ang="0">
                <a:pos x="433" y="12"/>
              </a:cxn>
              <a:cxn ang="0">
                <a:pos x="410" y="18"/>
              </a:cxn>
              <a:cxn ang="0">
                <a:pos x="385" y="22"/>
              </a:cxn>
              <a:cxn ang="0">
                <a:pos x="331" y="30"/>
              </a:cxn>
              <a:cxn ang="0">
                <a:pos x="273" y="35"/>
              </a:cxn>
              <a:cxn ang="0">
                <a:pos x="209" y="38"/>
              </a:cxn>
              <a:cxn ang="0">
                <a:pos x="142" y="42"/>
              </a:cxn>
              <a:cxn ang="0">
                <a:pos x="72" y="43"/>
              </a:cxn>
              <a:cxn ang="0">
                <a:pos x="0" y="43"/>
              </a:cxn>
              <a:cxn ang="0">
                <a:pos x="17" y="45"/>
              </a:cxn>
              <a:cxn ang="0">
                <a:pos x="60" y="45"/>
              </a:cxn>
              <a:cxn ang="0">
                <a:pos x="124" y="47"/>
              </a:cxn>
              <a:cxn ang="0">
                <a:pos x="199" y="47"/>
              </a:cxn>
              <a:cxn ang="0">
                <a:pos x="276" y="49"/>
              </a:cxn>
              <a:cxn ang="0">
                <a:pos x="348" y="50"/>
              </a:cxn>
              <a:cxn ang="0">
                <a:pos x="406" y="50"/>
              </a:cxn>
              <a:cxn ang="0">
                <a:pos x="443" y="50"/>
              </a:cxn>
              <a:cxn ang="0">
                <a:pos x="480" y="50"/>
              </a:cxn>
              <a:cxn ang="0">
                <a:pos x="505" y="49"/>
              </a:cxn>
              <a:cxn ang="0">
                <a:pos x="512" y="47"/>
              </a:cxn>
              <a:cxn ang="0">
                <a:pos x="517" y="47"/>
              </a:cxn>
              <a:cxn ang="0">
                <a:pos x="520" y="49"/>
              </a:cxn>
              <a:cxn ang="0">
                <a:pos x="520" y="50"/>
              </a:cxn>
              <a:cxn ang="0">
                <a:pos x="522" y="67"/>
              </a:cxn>
              <a:cxn ang="0">
                <a:pos x="522" y="77"/>
              </a:cxn>
              <a:cxn ang="0">
                <a:pos x="533" y="77"/>
              </a:cxn>
              <a:cxn ang="0">
                <a:pos x="563" y="74"/>
              </a:cxn>
              <a:cxn ang="0">
                <a:pos x="605" y="70"/>
              </a:cxn>
              <a:cxn ang="0">
                <a:pos x="655" y="65"/>
              </a:cxn>
              <a:cxn ang="0">
                <a:pos x="709" y="62"/>
              </a:cxn>
              <a:cxn ang="0">
                <a:pos x="757" y="57"/>
              </a:cxn>
              <a:cxn ang="0">
                <a:pos x="799" y="54"/>
              </a:cxn>
              <a:cxn ang="0">
                <a:pos x="824" y="52"/>
              </a:cxn>
              <a:cxn ang="0">
                <a:pos x="866" y="52"/>
              </a:cxn>
              <a:cxn ang="0">
                <a:pos x="948" y="50"/>
              </a:cxn>
              <a:cxn ang="0">
                <a:pos x="1053" y="50"/>
              </a:cxn>
              <a:cxn ang="0">
                <a:pos x="1172" y="49"/>
              </a:cxn>
              <a:cxn ang="0">
                <a:pos x="1287" y="47"/>
              </a:cxn>
              <a:cxn ang="0">
                <a:pos x="1386" y="47"/>
              </a:cxn>
              <a:cxn ang="0">
                <a:pos x="1456" y="47"/>
              </a:cxn>
              <a:cxn ang="0">
                <a:pos x="1483" y="47"/>
              </a:cxn>
              <a:cxn ang="0">
                <a:pos x="1466" y="45"/>
              </a:cxn>
              <a:cxn ang="0">
                <a:pos x="1422" y="43"/>
              </a:cxn>
              <a:cxn ang="0">
                <a:pos x="1359" y="40"/>
              </a:cxn>
              <a:cxn ang="0">
                <a:pos x="1284" y="37"/>
              </a:cxn>
              <a:cxn ang="0">
                <a:pos x="1203" y="33"/>
              </a:cxn>
              <a:cxn ang="0">
                <a:pos x="1128" y="28"/>
              </a:cxn>
              <a:cxn ang="0">
                <a:pos x="1061" y="23"/>
              </a:cxn>
              <a:cxn ang="0">
                <a:pos x="1013" y="20"/>
              </a:cxn>
              <a:cxn ang="0">
                <a:pos x="944" y="12"/>
              </a:cxn>
              <a:cxn ang="0">
                <a:pos x="883" y="5"/>
              </a:cxn>
              <a:cxn ang="0">
                <a:pos x="839" y="2"/>
              </a:cxn>
              <a:cxn ang="0">
                <a:pos x="822" y="0"/>
              </a:cxn>
              <a:cxn ang="0">
                <a:pos x="779" y="0"/>
              </a:cxn>
              <a:cxn ang="0">
                <a:pos x="737" y="0"/>
              </a:cxn>
              <a:cxn ang="0">
                <a:pos x="694" y="0"/>
              </a:cxn>
              <a:cxn ang="0">
                <a:pos x="650" y="0"/>
              </a:cxn>
              <a:cxn ang="0">
                <a:pos x="607" y="0"/>
              </a:cxn>
              <a:cxn ang="0">
                <a:pos x="563" y="0"/>
              </a:cxn>
              <a:cxn ang="0">
                <a:pos x="520" y="0"/>
              </a:cxn>
              <a:cxn ang="0">
                <a:pos x="476" y="0"/>
              </a:cxn>
            </a:cxnLst>
            <a:rect l="0" t="0" r="r" b="b"/>
            <a:pathLst>
              <a:path w="1483" h="77">
                <a:moveTo>
                  <a:pt x="476" y="0"/>
                </a:moveTo>
                <a:lnTo>
                  <a:pt x="456" y="7"/>
                </a:lnTo>
                <a:lnTo>
                  <a:pt x="433" y="12"/>
                </a:lnTo>
                <a:lnTo>
                  <a:pt x="410" y="18"/>
                </a:lnTo>
                <a:lnTo>
                  <a:pt x="385" y="22"/>
                </a:lnTo>
                <a:lnTo>
                  <a:pt x="331" y="30"/>
                </a:lnTo>
                <a:lnTo>
                  <a:pt x="273" y="35"/>
                </a:lnTo>
                <a:lnTo>
                  <a:pt x="209" y="38"/>
                </a:lnTo>
                <a:lnTo>
                  <a:pt x="142" y="42"/>
                </a:lnTo>
                <a:lnTo>
                  <a:pt x="72" y="43"/>
                </a:lnTo>
                <a:lnTo>
                  <a:pt x="0" y="43"/>
                </a:lnTo>
                <a:lnTo>
                  <a:pt x="17" y="45"/>
                </a:lnTo>
                <a:lnTo>
                  <a:pt x="60" y="45"/>
                </a:lnTo>
                <a:lnTo>
                  <a:pt x="124" y="47"/>
                </a:lnTo>
                <a:lnTo>
                  <a:pt x="199" y="47"/>
                </a:lnTo>
                <a:lnTo>
                  <a:pt x="276" y="49"/>
                </a:lnTo>
                <a:lnTo>
                  <a:pt x="348" y="50"/>
                </a:lnTo>
                <a:lnTo>
                  <a:pt x="406" y="50"/>
                </a:lnTo>
                <a:lnTo>
                  <a:pt x="443" y="50"/>
                </a:lnTo>
                <a:lnTo>
                  <a:pt x="480" y="50"/>
                </a:lnTo>
                <a:lnTo>
                  <a:pt x="505" y="49"/>
                </a:lnTo>
                <a:lnTo>
                  <a:pt x="512" y="47"/>
                </a:lnTo>
                <a:lnTo>
                  <a:pt x="517" y="47"/>
                </a:lnTo>
                <a:lnTo>
                  <a:pt x="520" y="49"/>
                </a:lnTo>
                <a:lnTo>
                  <a:pt x="520" y="50"/>
                </a:lnTo>
                <a:lnTo>
                  <a:pt x="522" y="67"/>
                </a:lnTo>
                <a:lnTo>
                  <a:pt x="522" y="77"/>
                </a:lnTo>
                <a:lnTo>
                  <a:pt x="533" y="77"/>
                </a:lnTo>
                <a:lnTo>
                  <a:pt x="563" y="74"/>
                </a:lnTo>
                <a:lnTo>
                  <a:pt x="605" y="70"/>
                </a:lnTo>
                <a:lnTo>
                  <a:pt x="655" y="65"/>
                </a:lnTo>
                <a:lnTo>
                  <a:pt x="709" y="62"/>
                </a:lnTo>
                <a:lnTo>
                  <a:pt x="757" y="57"/>
                </a:lnTo>
                <a:lnTo>
                  <a:pt x="799" y="54"/>
                </a:lnTo>
                <a:lnTo>
                  <a:pt x="824" y="52"/>
                </a:lnTo>
                <a:lnTo>
                  <a:pt x="866" y="52"/>
                </a:lnTo>
                <a:lnTo>
                  <a:pt x="948" y="50"/>
                </a:lnTo>
                <a:lnTo>
                  <a:pt x="1053" y="50"/>
                </a:lnTo>
                <a:lnTo>
                  <a:pt x="1172" y="49"/>
                </a:lnTo>
                <a:lnTo>
                  <a:pt x="1287" y="47"/>
                </a:lnTo>
                <a:lnTo>
                  <a:pt x="1386" y="47"/>
                </a:lnTo>
                <a:lnTo>
                  <a:pt x="1456" y="47"/>
                </a:lnTo>
                <a:lnTo>
                  <a:pt x="1483" y="47"/>
                </a:lnTo>
                <a:lnTo>
                  <a:pt x="1466" y="45"/>
                </a:lnTo>
                <a:lnTo>
                  <a:pt x="1422" y="43"/>
                </a:lnTo>
                <a:lnTo>
                  <a:pt x="1359" y="40"/>
                </a:lnTo>
                <a:lnTo>
                  <a:pt x="1284" y="37"/>
                </a:lnTo>
                <a:lnTo>
                  <a:pt x="1203" y="33"/>
                </a:lnTo>
                <a:lnTo>
                  <a:pt x="1128" y="28"/>
                </a:lnTo>
                <a:lnTo>
                  <a:pt x="1061" y="23"/>
                </a:lnTo>
                <a:lnTo>
                  <a:pt x="1013" y="20"/>
                </a:lnTo>
                <a:lnTo>
                  <a:pt x="944" y="12"/>
                </a:lnTo>
                <a:lnTo>
                  <a:pt x="883" y="5"/>
                </a:lnTo>
                <a:lnTo>
                  <a:pt x="839" y="2"/>
                </a:lnTo>
                <a:lnTo>
                  <a:pt x="822" y="0"/>
                </a:lnTo>
                <a:lnTo>
                  <a:pt x="779" y="0"/>
                </a:lnTo>
                <a:lnTo>
                  <a:pt x="737" y="0"/>
                </a:lnTo>
                <a:lnTo>
                  <a:pt x="694" y="0"/>
                </a:lnTo>
                <a:lnTo>
                  <a:pt x="650" y="0"/>
                </a:lnTo>
                <a:lnTo>
                  <a:pt x="607" y="0"/>
                </a:lnTo>
                <a:lnTo>
                  <a:pt x="563" y="0"/>
                </a:lnTo>
                <a:lnTo>
                  <a:pt x="520" y="0"/>
                </a:lnTo>
                <a:lnTo>
                  <a:pt x="476" y="0"/>
                </a:lnTo>
                <a:close/>
              </a:path>
            </a:pathLst>
          </a:custGeom>
          <a:solidFill>
            <a:srgbClr val="1F1A17"/>
          </a:solidFill>
          <a:ln w="9525">
            <a:noFill/>
            <a:round/>
            <a:headEnd/>
            <a:tailEnd/>
          </a:ln>
        </p:spPr>
        <p:txBody>
          <a:bodyPr/>
          <a:lstStyle/>
          <a:p>
            <a:endParaRPr lang="en-US"/>
          </a:p>
        </p:txBody>
      </p:sp>
      <p:sp>
        <p:nvSpPr>
          <p:cNvPr id="6088" name="Freeform 1992"/>
          <p:cNvSpPr>
            <a:spLocks/>
          </p:cNvSpPr>
          <p:nvPr/>
        </p:nvSpPr>
        <p:spPr bwMode="auto">
          <a:xfrm>
            <a:off x="2060575" y="5980113"/>
            <a:ext cx="2352675" cy="122237"/>
          </a:xfrm>
          <a:custGeom>
            <a:avLst/>
            <a:gdLst/>
            <a:ahLst/>
            <a:cxnLst>
              <a:cxn ang="0">
                <a:pos x="476" y="0"/>
              </a:cxn>
              <a:cxn ang="0">
                <a:pos x="454" y="7"/>
              </a:cxn>
              <a:cxn ang="0">
                <a:pos x="432" y="13"/>
              </a:cxn>
              <a:cxn ang="0">
                <a:pos x="409" y="18"/>
              </a:cxn>
              <a:cxn ang="0">
                <a:pos x="384" y="22"/>
              </a:cxn>
              <a:cxn ang="0">
                <a:pos x="329" y="30"/>
              </a:cxn>
              <a:cxn ang="0">
                <a:pos x="270" y="35"/>
              </a:cxn>
              <a:cxn ang="0">
                <a:pos x="208" y="39"/>
              </a:cxn>
              <a:cxn ang="0">
                <a:pos x="142" y="42"/>
              </a:cxn>
              <a:cxn ang="0">
                <a:pos x="71" y="44"/>
              </a:cxn>
              <a:cxn ang="0">
                <a:pos x="0" y="44"/>
              </a:cxn>
              <a:cxn ang="0">
                <a:pos x="15" y="45"/>
              </a:cxn>
              <a:cxn ang="0">
                <a:pos x="60" y="45"/>
              </a:cxn>
              <a:cxn ang="0">
                <a:pos x="123" y="47"/>
              </a:cxn>
              <a:cxn ang="0">
                <a:pos x="197" y="47"/>
              </a:cxn>
              <a:cxn ang="0">
                <a:pos x="275" y="49"/>
              </a:cxn>
              <a:cxn ang="0">
                <a:pos x="347" y="50"/>
              </a:cxn>
              <a:cxn ang="0">
                <a:pos x="406" y="50"/>
              </a:cxn>
              <a:cxn ang="0">
                <a:pos x="441" y="50"/>
              </a:cxn>
              <a:cxn ang="0">
                <a:pos x="479" y="50"/>
              </a:cxn>
              <a:cxn ang="0">
                <a:pos x="503" y="49"/>
              </a:cxn>
              <a:cxn ang="0">
                <a:pos x="511" y="47"/>
              </a:cxn>
              <a:cxn ang="0">
                <a:pos x="516" y="49"/>
              </a:cxn>
              <a:cxn ang="0">
                <a:pos x="518" y="49"/>
              </a:cxn>
              <a:cxn ang="0">
                <a:pos x="519" y="50"/>
              </a:cxn>
              <a:cxn ang="0">
                <a:pos x="519" y="67"/>
              </a:cxn>
              <a:cxn ang="0">
                <a:pos x="521" y="77"/>
              </a:cxn>
              <a:cxn ang="0">
                <a:pos x="531" y="77"/>
              </a:cxn>
              <a:cxn ang="0">
                <a:pos x="561" y="74"/>
              </a:cxn>
              <a:cxn ang="0">
                <a:pos x="605" y="70"/>
              </a:cxn>
              <a:cxn ang="0">
                <a:pos x="655" y="65"/>
              </a:cxn>
              <a:cxn ang="0">
                <a:pos x="708" y="62"/>
              </a:cxn>
              <a:cxn ang="0">
                <a:pos x="757" y="57"/>
              </a:cxn>
              <a:cxn ang="0">
                <a:pos x="797" y="54"/>
              </a:cxn>
              <a:cxn ang="0">
                <a:pos x="823" y="52"/>
              </a:cxn>
              <a:cxn ang="0">
                <a:pos x="865" y="52"/>
              </a:cxn>
              <a:cxn ang="0">
                <a:pos x="945" y="50"/>
              </a:cxn>
              <a:cxn ang="0">
                <a:pos x="1052" y="50"/>
              </a:cxn>
              <a:cxn ang="0">
                <a:pos x="1169" y="49"/>
              </a:cxn>
              <a:cxn ang="0">
                <a:pos x="1285" y="47"/>
              </a:cxn>
              <a:cxn ang="0">
                <a:pos x="1385" y="47"/>
              </a:cxn>
              <a:cxn ang="0">
                <a:pos x="1455" y="47"/>
              </a:cxn>
              <a:cxn ang="0">
                <a:pos x="1482" y="47"/>
              </a:cxn>
              <a:cxn ang="0">
                <a:pos x="1465" y="45"/>
              </a:cxn>
              <a:cxn ang="0">
                <a:pos x="1422" y="44"/>
              </a:cxn>
              <a:cxn ang="0">
                <a:pos x="1358" y="40"/>
              </a:cxn>
              <a:cxn ang="0">
                <a:pos x="1283" y="37"/>
              </a:cxn>
              <a:cxn ang="0">
                <a:pos x="1203" y="34"/>
              </a:cxn>
              <a:cxn ang="0">
                <a:pos x="1126" y="28"/>
              </a:cxn>
              <a:cxn ang="0">
                <a:pos x="1061" y="23"/>
              </a:cxn>
              <a:cxn ang="0">
                <a:pos x="1012" y="20"/>
              </a:cxn>
              <a:cxn ang="0">
                <a:pos x="942" y="12"/>
              </a:cxn>
              <a:cxn ang="0">
                <a:pos x="882" y="5"/>
              </a:cxn>
              <a:cxn ang="0">
                <a:pos x="839" y="2"/>
              </a:cxn>
              <a:cxn ang="0">
                <a:pos x="822" y="0"/>
              </a:cxn>
              <a:cxn ang="0">
                <a:pos x="778" y="0"/>
              </a:cxn>
              <a:cxn ang="0">
                <a:pos x="735" y="0"/>
              </a:cxn>
              <a:cxn ang="0">
                <a:pos x="691" y="0"/>
              </a:cxn>
              <a:cxn ang="0">
                <a:pos x="650" y="0"/>
              </a:cxn>
              <a:cxn ang="0">
                <a:pos x="606" y="0"/>
              </a:cxn>
              <a:cxn ang="0">
                <a:pos x="563" y="0"/>
              </a:cxn>
              <a:cxn ang="0">
                <a:pos x="519" y="0"/>
              </a:cxn>
              <a:cxn ang="0">
                <a:pos x="476" y="0"/>
              </a:cxn>
            </a:cxnLst>
            <a:rect l="0" t="0" r="r" b="b"/>
            <a:pathLst>
              <a:path w="1482" h="77">
                <a:moveTo>
                  <a:pt x="476" y="0"/>
                </a:moveTo>
                <a:lnTo>
                  <a:pt x="454" y="7"/>
                </a:lnTo>
                <a:lnTo>
                  <a:pt x="432" y="13"/>
                </a:lnTo>
                <a:lnTo>
                  <a:pt x="409" y="18"/>
                </a:lnTo>
                <a:lnTo>
                  <a:pt x="384" y="22"/>
                </a:lnTo>
                <a:lnTo>
                  <a:pt x="329" y="30"/>
                </a:lnTo>
                <a:lnTo>
                  <a:pt x="270" y="35"/>
                </a:lnTo>
                <a:lnTo>
                  <a:pt x="208" y="39"/>
                </a:lnTo>
                <a:lnTo>
                  <a:pt x="142" y="42"/>
                </a:lnTo>
                <a:lnTo>
                  <a:pt x="71" y="44"/>
                </a:lnTo>
                <a:lnTo>
                  <a:pt x="0" y="44"/>
                </a:lnTo>
                <a:lnTo>
                  <a:pt x="15" y="45"/>
                </a:lnTo>
                <a:lnTo>
                  <a:pt x="60" y="45"/>
                </a:lnTo>
                <a:lnTo>
                  <a:pt x="123" y="47"/>
                </a:lnTo>
                <a:lnTo>
                  <a:pt x="197" y="47"/>
                </a:lnTo>
                <a:lnTo>
                  <a:pt x="275" y="49"/>
                </a:lnTo>
                <a:lnTo>
                  <a:pt x="347" y="50"/>
                </a:lnTo>
                <a:lnTo>
                  <a:pt x="406" y="50"/>
                </a:lnTo>
                <a:lnTo>
                  <a:pt x="441" y="50"/>
                </a:lnTo>
                <a:lnTo>
                  <a:pt x="479" y="50"/>
                </a:lnTo>
                <a:lnTo>
                  <a:pt x="503" y="49"/>
                </a:lnTo>
                <a:lnTo>
                  <a:pt x="511" y="47"/>
                </a:lnTo>
                <a:lnTo>
                  <a:pt x="516" y="49"/>
                </a:lnTo>
                <a:lnTo>
                  <a:pt x="518" y="49"/>
                </a:lnTo>
                <a:lnTo>
                  <a:pt x="519" y="50"/>
                </a:lnTo>
                <a:lnTo>
                  <a:pt x="519" y="67"/>
                </a:lnTo>
                <a:lnTo>
                  <a:pt x="521" y="77"/>
                </a:lnTo>
                <a:lnTo>
                  <a:pt x="531" y="77"/>
                </a:lnTo>
                <a:lnTo>
                  <a:pt x="561" y="74"/>
                </a:lnTo>
                <a:lnTo>
                  <a:pt x="605" y="70"/>
                </a:lnTo>
                <a:lnTo>
                  <a:pt x="655" y="65"/>
                </a:lnTo>
                <a:lnTo>
                  <a:pt x="708" y="62"/>
                </a:lnTo>
                <a:lnTo>
                  <a:pt x="757" y="57"/>
                </a:lnTo>
                <a:lnTo>
                  <a:pt x="797" y="54"/>
                </a:lnTo>
                <a:lnTo>
                  <a:pt x="823" y="52"/>
                </a:lnTo>
                <a:lnTo>
                  <a:pt x="865" y="52"/>
                </a:lnTo>
                <a:lnTo>
                  <a:pt x="945" y="50"/>
                </a:lnTo>
                <a:lnTo>
                  <a:pt x="1052" y="50"/>
                </a:lnTo>
                <a:lnTo>
                  <a:pt x="1169" y="49"/>
                </a:lnTo>
                <a:lnTo>
                  <a:pt x="1285" y="47"/>
                </a:lnTo>
                <a:lnTo>
                  <a:pt x="1385" y="47"/>
                </a:lnTo>
                <a:lnTo>
                  <a:pt x="1455" y="47"/>
                </a:lnTo>
                <a:lnTo>
                  <a:pt x="1482" y="47"/>
                </a:lnTo>
                <a:lnTo>
                  <a:pt x="1465" y="45"/>
                </a:lnTo>
                <a:lnTo>
                  <a:pt x="1422" y="44"/>
                </a:lnTo>
                <a:lnTo>
                  <a:pt x="1358" y="40"/>
                </a:lnTo>
                <a:lnTo>
                  <a:pt x="1283" y="37"/>
                </a:lnTo>
                <a:lnTo>
                  <a:pt x="1203" y="34"/>
                </a:lnTo>
                <a:lnTo>
                  <a:pt x="1126" y="28"/>
                </a:lnTo>
                <a:lnTo>
                  <a:pt x="1061" y="23"/>
                </a:lnTo>
                <a:lnTo>
                  <a:pt x="1012" y="20"/>
                </a:lnTo>
                <a:lnTo>
                  <a:pt x="942" y="12"/>
                </a:lnTo>
                <a:lnTo>
                  <a:pt x="882" y="5"/>
                </a:lnTo>
                <a:lnTo>
                  <a:pt x="839" y="2"/>
                </a:lnTo>
                <a:lnTo>
                  <a:pt x="822" y="0"/>
                </a:lnTo>
                <a:lnTo>
                  <a:pt x="778" y="0"/>
                </a:lnTo>
                <a:lnTo>
                  <a:pt x="735" y="0"/>
                </a:lnTo>
                <a:lnTo>
                  <a:pt x="691" y="0"/>
                </a:lnTo>
                <a:lnTo>
                  <a:pt x="650" y="0"/>
                </a:lnTo>
                <a:lnTo>
                  <a:pt x="606" y="0"/>
                </a:lnTo>
                <a:lnTo>
                  <a:pt x="563" y="0"/>
                </a:lnTo>
                <a:lnTo>
                  <a:pt x="519" y="0"/>
                </a:lnTo>
                <a:lnTo>
                  <a:pt x="476" y="0"/>
                </a:lnTo>
                <a:close/>
              </a:path>
            </a:pathLst>
          </a:custGeom>
          <a:solidFill>
            <a:srgbClr val="1F1A17"/>
          </a:solidFill>
          <a:ln w="9525">
            <a:noFill/>
            <a:round/>
            <a:headEnd/>
            <a:tailEnd/>
          </a:ln>
        </p:spPr>
        <p:txBody>
          <a:bodyPr/>
          <a:lstStyle/>
          <a:p>
            <a:endParaRPr lang="en-US"/>
          </a:p>
        </p:txBody>
      </p:sp>
      <p:sp>
        <p:nvSpPr>
          <p:cNvPr id="6089" name="Rectangle 1993"/>
          <p:cNvSpPr>
            <a:spLocks noChangeArrowheads="1"/>
          </p:cNvSpPr>
          <p:nvPr/>
        </p:nvSpPr>
        <p:spPr bwMode="auto">
          <a:xfrm>
            <a:off x="2922588" y="5970588"/>
            <a:ext cx="15875" cy="11112"/>
          </a:xfrm>
          <a:prstGeom prst="rect">
            <a:avLst/>
          </a:prstGeom>
          <a:solidFill>
            <a:srgbClr val="1F1A17"/>
          </a:solidFill>
          <a:ln w="9525">
            <a:noFill/>
            <a:miter lim="800000"/>
            <a:headEnd/>
            <a:tailEnd/>
          </a:ln>
        </p:spPr>
        <p:txBody>
          <a:bodyPr/>
          <a:lstStyle/>
          <a:p>
            <a:endParaRPr lang="en-US"/>
          </a:p>
        </p:txBody>
      </p:sp>
      <p:sp>
        <p:nvSpPr>
          <p:cNvPr id="6090" name="Freeform 1994"/>
          <p:cNvSpPr>
            <a:spLocks/>
          </p:cNvSpPr>
          <p:nvPr/>
        </p:nvSpPr>
        <p:spPr bwMode="auto">
          <a:xfrm>
            <a:off x="4360863" y="5818188"/>
            <a:ext cx="474662" cy="198437"/>
          </a:xfrm>
          <a:custGeom>
            <a:avLst/>
            <a:gdLst/>
            <a:ahLst/>
            <a:cxnLst>
              <a:cxn ang="0">
                <a:pos x="2" y="3"/>
              </a:cxn>
              <a:cxn ang="0">
                <a:pos x="0" y="17"/>
              </a:cxn>
              <a:cxn ang="0">
                <a:pos x="13" y="25"/>
              </a:cxn>
              <a:cxn ang="0">
                <a:pos x="22" y="42"/>
              </a:cxn>
              <a:cxn ang="0">
                <a:pos x="25" y="45"/>
              </a:cxn>
              <a:cxn ang="0">
                <a:pos x="35" y="45"/>
              </a:cxn>
              <a:cxn ang="0">
                <a:pos x="47" y="49"/>
              </a:cxn>
              <a:cxn ang="0">
                <a:pos x="50" y="57"/>
              </a:cxn>
              <a:cxn ang="0">
                <a:pos x="54" y="64"/>
              </a:cxn>
              <a:cxn ang="0">
                <a:pos x="62" y="59"/>
              </a:cxn>
              <a:cxn ang="0">
                <a:pos x="65" y="62"/>
              </a:cxn>
              <a:cxn ang="0">
                <a:pos x="65" y="72"/>
              </a:cxn>
              <a:cxn ang="0">
                <a:pos x="72" y="87"/>
              </a:cxn>
              <a:cxn ang="0">
                <a:pos x="80" y="90"/>
              </a:cxn>
              <a:cxn ang="0">
                <a:pos x="84" y="80"/>
              </a:cxn>
              <a:cxn ang="0">
                <a:pos x="92" y="74"/>
              </a:cxn>
              <a:cxn ang="0">
                <a:pos x="107" y="75"/>
              </a:cxn>
              <a:cxn ang="0">
                <a:pos x="124" y="82"/>
              </a:cxn>
              <a:cxn ang="0">
                <a:pos x="132" y="95"/>
              </a:cxn>
              <a:cxn ang="0">
                <a:pos x="149" y="115"/>
              </a:cxn>
              <a:cxn ang="0">
                <a:pos x="167" y="117"/>
              </a:cxn>
              <a:cxn ang="0">
                <a:pos x="177" y="109"/>
              </a:cxn>
              <a:cxn ang="0">
                <a:pos x="191" y="109"/>
              </a:cxn>
              <a:cxn ang="0">
                <a:pos x="201" y="117"/>
              </a:cxn>
              <a:cxn ang="0">
                <a:pos x="211" y="115"/>
              </a:cxn>
              <a:cxn ang="0">
                <a:pos x="222" y="112"/>
              </a:cxn>
              <a:cxn ang="0">
                <a:pos x="237" y="117"/>
              </a:cxn>
              <a:cxn ang="0">
                <a:pos x="261" y="107"/>
              </a:cxn>
              <a:cxn ang="0">
                <a:pos x="286" y="100"/>
              </a:cxn>
              <a:cxn ang="0">
                <a:pos x="288" y="92"/>
              </a:cxn>
              <a:cxn ang="0">
                <a:pos x="276" y="74"/>
              </a:cxn>
              <a:cxn ang="0">
                <a:pos x="266" y="69"/>
              </a:cxn>
              <a:cxn ang="0">
                <a:pos x="252" y="70"/>
              </a:cxn>
              <a:cxn ang="0">
                <a:pos x="236" y="69"/>
              </a:cxn>
              <a:cxn ang="0">
                <a:pos x="227" y="75"/>
              </a:cxn>
              <a:cxn ang="0">
                <a:pos x="222" y="95"/>
              </a:cxn>
              <a:cxn ang="0">
                <a:pos x="212" y="90"/>
              </a:cxn>
              <a:cxn ang="0">
                <a:pos x="202" y="85"/>
              </a:cxn>
              <a:cxn ang="0">
                <a:pos x="189" y="87"/>
              </a:cxn>
              <a:cxn ang="0">
                <a:pos x="181" y="82"/>
              </a:cxn>
              <a:cxn ang="0">
                <a:pos x="171" y="80"/>
              </a:cxn>
              <a:cxn ang="0">
                <a:pos x="161" y="79"/>
              </a:cxn>
              <a:cxn ang="0">
                <a:pos x="152" y="70"/>
              </a:cxn>
              <a:cxn ang="0">
                <a:pos x="144" y="55"/>
              </a:cxn>
              <a:cxn ang="0">
                <a:pos x="130" y="42"/>
              </a:cxn>
              <a:cxn ang="0">
                <a:pos x="117" y="39"/>
              </a:cxn>
              <a:cxn ang="0">
                <a:pos x="102" y="37"/>
              </a:cxn>
              <a:cxn ang="0">
                <a:pos x="70" y="23"/>
              </a:cxn>
              <a:cxn ang="0">
                <a:pos x="50" y="20"/>
              </a:cxn>
              <a:cxn ang="0">
                <a:pos x="39" y="15"/>
              </a:cxn>
              <a:cxn ang="0">
                <a:pos x="32" y="12"/>
              </a:cxn>
              <a:cxn ang="0">
                <a:pos x="22" y="13"/>
              </a:cxn>
              <a:cxn ang="0">
                <a:pos x="7" y="7"/>
              </a:cxn>
            </a:cxnLst>
            <a:rect l="0" t="0" r="r" b="b"/>
            <a:pathLst>
              <a:path w="299" h="125">
                <a:moveTo>
                  <a:pt x="3" y="0"/>
                </a:moveTo>
                <a:lnTo>
                  <a:pt x="2" y="3"/>
                </a:lnTo>
                <a:lnTo>
                  <a:pt x="0" y="10"/>
                </a:lnTo>
                <a:lnTo>
                  <a:pt x="0" y="17"/>
                </a:lnTo>
                <a:lnTo>
                  <a:pt x="2" y="23"/>
                </a:lnTo>
                <a:lnTo>
                  <a:pt x="13" y="25"/>
                </a:lnTo>
                <a:lnTo>
                  <a:pt x="22" y="27"/>
                </a:lnTo>
                <a:lnTo>
                  <a:pt x="22" y="42"/>
                </a:lnTo>
                <a:lnTo>
                  <a:pt x="22" y="50"/>
                </a:lnTo>
                <a:lnTo>
                  <a:pt x="25" y="45"/>
                </a:lnTo>
                <a:lnTo>
                  <a:pt x="30" y="40"/>
                </a:lnTo>
                <a:lnTo>
                  <a:pt x="35" y="45"/>
                </a:lnTo>
                <a:lnTo>
                  <a:pt x="42" y="50"/>
                </a:lnTo>
                <a:lnTo>
                  <a:pt x="47" y="49"/>
                </a:lnTo>
                <a:lnTo>
                  <a:pt x="52" y="45"/>
                </a:lnTo>
                <a:lnTo>
                  <a:pt x="50" y="57"/>
                </a:lnTo>
                <a:lnTo>
                  <a:pt x="49" y="67"/>
                </a:lnTo>
                <a:lnTo>
                  <a:pt x="54" y="64"/>
                </a:lnTo>
                <a:lnTo>
                  <a:pt x="59" y="60"/>
                </a:lnTo>
                <a:lnTo>
                  <a:pt x="62" y="59"/>
                </a:lnTo>
                <a:lnTo>
                  <a:pt x="65" y="60"/>
                </a:lnTo>
                <a:lnTo>
                  <a:pt x="65" y="62"/>
                </a:lnTo>
                <a:lnTo>
                  <a:pt x="67" y="65"/>
                </a:lnTo>
                <a:lnTo>
                  <a:pt x="65" y="72"/>
                </a:lnTo>
                <a:lnTo>
                  <a:pt x="64" y="79"/>
                </a:lnTo>
                <a:lnTo>
                  <a:pt x="72" y="87"/>
                </a:lnTo>
                <a:lnTo>
                  <a:pt x="80" y="97"/>
                </a:lnTo>
                <a:lnTo>
                  <a:pt x="80" y="90"/>
                </a:lnTo>
                <a:lnTo>
                  <a:pt x="80" y="85"/>
                </a:lnTo>
                <a:lnTo>
                  <a:pt x="84" y="80"/>
                </a:lnTo>
                <a:lnTo>
                  <a:pt x="85" y="77"/>
                </a:lnTo>
                <a:lnTo>
                  <a:pt x="92" y="74"/>
                </a:lnTo>
                <a:lnTo>
                  <a:pt x="99" y="74"/>
                </a:lnTo>
                <a:lnTo>
                  <a:pt x="107" y="75"/>
                </a:lnTo>
                <a:lnTo>
                  <a:pt x="115" y="77"/>
                </a:lnTo>
                <a:lnTo>
                  <a:pt x="124" y="82"/>
                </a:lnTo>
                <a:lnTo>
                  <a:pt x="130" y="87"/>
                </a:lnTo>
                <a:lnTo>
                  <a:pt x="132" y="95"/>
                </a:lnTo>
                <a:lnTo>
                  <a:pt x="134" y="105"/>
                </a:lnTo>
                <a:lnTo>
                  <a:pt x="149" y="115"/>
                </a:lnTo>
                <a:lnTo>
                  <a:pt x="164" y="125"/>
                </a:lnTo>
                <a:lnTo>
                  <a:pt x="167" y="117"/>
                </a:lnTo>
                <a:lnTo>
                  <a:pt x="171" y="112"/>
                </a:lnTo>
                <a:lnTo>
                  <a:pt x="177" y="109"/>
                </a:lnTo>
                <a:lnTo>
                  <a:pt x="184" y="107"/>
                </a:lnTo>
                <a:lnTo>
                  <a:pt x="191" y="109"/>
                </a:lnTo>
                <a:lnTo>
                  <a:pt x="196" y="112"/>
                </a:lnTo>
                <a:lnTo>
                  <a:pt x="201" y="117"/>
                </a:lnTo>
                <a:lnTo>
                  <a:pt x="202" y="124"/>
                </a:lnTo>
                <a:lnTo>
                  <a:pt x="211" y="115"/>
                </a:lnTo>
                <a:lnTo>
                  <a:pt x="219" y="107"/>
                </a:lnTo>
                <a:lnTo>
                  <a:pt x="222" y="112"/>
                </a:lnTo>
                <a:lnTo>
                  <a:pt x="224" y="119"/>
                </a:lnTo>
                <a:lnTo>
                  <a:pt x="237" y="117"/>
                </a:lnTo>
                <a:lnTo>
                  <a:pt x="249" y="115"/>
                </a:lnTo>
                <a:lnTo>
                  <a:pt x="261" y="107"/>
                </a:lnTo>
                <a:lnTo>
                  <a:pt x="273" y="97"/>
                </a:lnTo>
                <a:lnTo>
                  <a:pt x="286" y="100"/>
                </a:lnTo>
                <a:lnTo>
                  <a:pt x="299" y="102"/>
                </a:lnTo>
                <a:lnTo>
                  <a:pt x="288" y="92"/>
                </a:lnTo>
                <a:lnTo>
                  <a:pt x="276" y="82"/>
                </a:lnTo>
                <a:lnTo>
                  <a:pt x="276" y="74"/>
                </a:lnTo>
                <a:lnTo>
                  <a:pt x="274" y="65"/>
                </a:lnTo>
                <a:lnTo>
                  <a:pt x="266" y="69"/>
                </a:lnTo>
                <a:lnTo>
                  <a:pt x="259" y="70"/>
                </a:lnTo>
                <a:lnTo>
                  <a:pt x="252" y="70"/>
                </a:lnTo>
                <a:lnTo>
                  <a:pt x="247" y="70"/>
                </a:lnTo>
                <a:lnTo>
                  <a:pt x="236" y="69"/>
                </a:lnTo>
                <a:lnTo>
                  <a:pt x="222" y="60"/>
                </a:lnTo>
                <a:lnTo>
                  <a:pt x="227" y="75"/>
                </a:lnTo>
                <a:lnTo>
                  <a:pt x="234" y="90"/>
                </a:lnTo>
                <a:lnTo>
                  <a:pt x="222" y="95"/>
                </a:lnTo>
                <a:lnTo>
                  <a:pt x="211" y="99"/>
                </a:lnTo>
                <a:lnTo>
                  <a:pt x="212" y="90"/>
                </a:lnTo>
                <a:lnTo>
                  <a:pt x="212" y="80"/>
                </a:lnTo>
                <a:lnTo>
                  <a:pt x="202" y="85"/>
                </a:lnTo>
                <a:lnTo>
                  <a:pt x="194" y="87"/>
                </a:lnTo>
                <a:lnTo>
                  <a:pt x="189" y="87"/>
                </a:lnTo>
                <a:lnTo>
                  <a:pt x="186" y="85"/>
                </a:lnTo>
                <a:lnTo>
                  <a:pt x="181" y="82"/>
                </a:lnTo>
                <a:lnTo>
                  <a:pt x="176" y="79"/>
                </a:lnTo>
                <a:lnTo>
                  <a:pt x="171" y="80"/>
                </a:lnTo>
                <a:lnTo>
                  <a:pt x="166" y="80"/>
                </a:lnTo>
                <a:lnTo>
                  <a:pt x="161" y="79"/>
                </a:lnTo>
                <a:lnTo>
                  <a:pt x="157" y="77"/>
                </a:lnTo>
                <a:lnTo>
                  <a:pt x="152" y="70"/>
                </a:lnTo>
                <a:lnTo>
                  <a:pt x="144" y="62"/>
                </a:lnTo>
                <a:lnTo>
                  <a:pt x="144" y="55"/>
                </a:lnTo>
                <a:lnTo>
                  <a:pt x="144" y="49"/>
                </a:lnTo>
                <a:lnTo>
                  <a:pt x="130" y="42"/>
                </a:lnTo>
                <a:lnTo>
                  <a:pt x="117" y="35"/>
                </a:lnTo>
                <a:lnTo>
                  <a:pt x="117" y="39"/>
                </a:lnTo>
                <a:lnTo>
                  <a:pt x="117" y="44"/>
                </a:lnTo>
                <a:lnTo>
                  <a:pt x="102" y="37"/>
                </a:lnTo>
                <a:lnTo>
                  <a:pt x="85" y="30"/>
                </a:lnTo>
                <a:lnTo>
                  <a:pt x="70" y="23"/>
                </a:lnTo>
                <a:lnTo>
                  <a:pt x="55" y="18"/>
                </a:lnTo>
                <a:lnTo>
                  <a:pt x="50" y="20"/>
                </a:lnTo>
                <a:lnTo>
                  <a:pt x="45" y="23"/>
                </a:lnTo>
                <a:lnTo>
                  <a:pt x="39" y="15"/>
                </a:lnTo>
                <a:lnTo>
                  <a:pt x="30" y="8"/>
                </a:lnTo>
                <a:lnTo>
                  <a:pt x="32" y="12"/>
                </a:lnTo>
                <a:lnTo>
                  <a:pt x="32" y="17"/>
                </a:lnTo>
                <a:lnTo>
                  <a:pt x="22" y="13"/>
                </a:lnTo>
                <a:lnTo>
                  <a:pt x="10" y="12"/>
                </a:lnTo>
                <a:lnTo>
                  <a:pt x="7" y="7"/>
                </a:lnTo>
                <a:lnTo>
                  <a:pt x="3" y="0"/>
                </a:lnTo>
                <a:close/>
              </a:path>
            </a:pathLst>
          </a:custGeom>
          <a:solidFill>
            <a:srgbClr val="1F1A17"/>
          </a:solidFill>
          <a:ln w="9525">
            <a:noFill/>
            <a:round/>
            <a:headEnd/>
            <a:tailEnd/>
          </a:ln>
        </p:spPr>
        <p:txBody>
          <a:bodyPr/>
          <a:lstStyle/>
          <a:p>
            <a:endParaRPr lang="en-US"/>
          </a:p>
        </p:txBody>
      </p:sp>
      <p:sp>
        <p:nvSpPr>
          <p:cNvPr id="6091" name="Freeform 1995"/>
          <p:cNvSpPr>
            <a:spLocks/>
          </p:cNvSpPr>
          <p:nvPr/>
        </p:nvSpPr>
        <p:spPr bwMode="auto">
          <a:xfrm>
            <a:off x="4794250" y="5932488"/>
            <a:ext cx="71438" cy="74612"/>
          </a:xfrm>
          <a:custGeom>
            <a:avLst/>
            <a:gdLst/>
            <a:ahLst/>
            <a:cxnLst>
              <a:cxn ang="0">
                <a:pos x="13" y="0"/>
              </a:cxn>
              <a:cxn ang="0">
                <a:pos x="11" y="2"/>
              </a:cxn>
              <a:cxn ang="0">
                <a:pos x="6" y="5"/>
              </a:cxn>
              <a:cxn ang="0">
                <a:pos x="1" y="10"/>
              </a:cxn>
              <a:cxn ang="0">
                <a:pos x="0" y="18"/>
              </a:cxn>
              <a:cxn ang="0">
                <a:pos x="3" y="27"/>
              </a:cxn>
              <a:cxn ang="0">
                <a:pos x="10" y="35"/>
              </a:cxn>
              <a:cxn ang="0">
                <a:pos x="16" y="42"/>
              </a:cxn>
              <a:cxn ang="0">
                <a:pos x="18" y="45"/>
              </a:cxn>
              <a:cxn ang="0">
                <a:pos x="18" y="27"/>
              </a:cxn>
              <a:cxn ang="0">
                <a:pos x="31" y="47"/>
              </a:cxn>
              <a:cxn ang="0">
                <a:pos x="36" y="42"/>
              </a:cxn>
              <a:cxn ang="0">
                <a:pos x="35" y="33"/>
              </a:cxn>
              <a:cxn ang="0">
                <a:pos x="36" y="17"/>
              </a:cxn>
              <a:cxn ang="0">
                <a:pos x="43" y="7"/>
              </a:cxn>
              <a:cxn ang="0">
                <a:pos x="45" y="5"/>
              </a:cxn>
              <a:cxn ang="0">
                <a:pos x="15" y="13"/>
              </a:cxn>
              <a:cxn ang="0">
                <a:pos x="13" y="0"/>
              </a:cxn>
            </a:cxnLst>
            <a:rect l="0" t="0" r="r" b="b"/>
            <a:pathLst>
              <a:path w="45" h="47">
                <a:moveTo>
                  <a:pt x="13" y="0"/>
                </a:moveTo>
                <a:lnTo>
                  <a:pt x="11" y="2"/>
                </a:lnTo>
                <a:lnTo>
                  <a:pt x="6" y="5"/>
                </a:lnTo>
                <a:lnTo>
                  <a:pt x="1" y="10"/>
                </a:lnTo>
                <a:lnTo>
                  <a:pt x="0" y="18"/>
                </a:lnTo>
                <a:lnTo>
                  <a:pt x="3" y="27"/>
                </a:lnTo>
                <a:lnTo>
                  <a:pt x="10" y="35"/>
                </a:lnTo>
                <a:lnTo>
                  <a:pt x="16" y="42"/>
                </a:lnTo>
                <a:lnTo>
                  <a:pt x="18" y="45"/>
                </a:lnTo>
                <a:lnTo>
                  <a:pt x="18" y="27"/>
                </a:lnTo>
                <a:lnTo>
                  <a:pt x="31" y="47"/>
                </a:lnTo>
                <a:lnTo>
                  <a:pt x="36" y="42"/>
                </a:lnTo>
                <a:lnTo>
                  <a:pt x="35" y="33"/>
                </a:lnTo>
                <a:lnTo>
                  <a:pt x="36" y="17"/>
                </a:lnTo>
                <a:lnTo>
                  <a:pt x="43" y="7"/>
                </a:lnTo>
                <a:lnTo>
                  <a:pt x="45" y="5"/>
                </a:lnTo>
                <a:lnTo>
                  <a:pt x="15" y="13"/>
                </a:lnTo>
                <a:lnTo>
                  <a:pt x="13" y="0"/>
                </a:lnTo>
                <a:close/>
              </a:path>
            </a:pathLst>
          </a:custGeom>
          <a:solidFill>
            <a:srgbClr val="1F1A17"/>
          </a:solidFill>
          <a:ln w="9525">
            <a:noFill/>
            <a:round/>
            <a:headEnd/>
            <a:tailEnd/>
          </a:ln>
        </p:spPr>
        <p:txBody>
          <a:bodyPr/>
          <a:lstStyle/>
          <a:p>
            <a:endParaRPr lang="en-US"/>
          </a:p>
        </p:txBody>
      </p:sp>
      <p:sp>
        <p:nvSpPr>
          <p:cNvPr id="6092" name="Freeform 1996"/>
          <p:cNvSpPr>
            <a:spLocks/>
          </p:cNvSpPr>
          <p:nvPr/>
        </p:nvSpPr>
        <p:spPr bwMode="auto">
          <a:xfrm>
            <a:off x="5005388" y="5948363"/>
            <a:ext cx="2354262" cy="122237"/>
          </a:xfrm>
          <a:custGeom>
            <a:avLst/>
            <a:gdLst/>
            <a:ahLst/>
            <a:cxnLst>
              <a:cxn ang="0">
                <a:pos x="476" y="0"/>
              </a:cxn>
              <a:cxn ang="0">
                <a:pos x="456" y="7"/>
              </a:cxn>
              <a:cxn ang="0">
                <a:pos x="433" y="12"/>
              </a:cxn>
              <a:cxn ang="0">
                <a:pos x="410" y="18"/>
              </a:cxn>
              <a:cxn ang="0">
                <a:pos x="385" y="22"/>
              </a:cxn>
              <a:cxn ang="0">
                <a:pos x="331" y="30"/>
              </a:cxn>
              <a:cxn ang="0">
                <a:pos x="273" y="35"/>
              </a:cxn>
              <a:cxn ang="0">
                <a:pos x="209" y="38"/>
              </a:cxn>
              <a:cxn ang="0">
                <a:pos x="142" y="42"/>
              </a:cxn>
              <a:cxn ang="0">
                <a:pos x="72" y="43"/>
              </a:cxn>
              <a:cxn ang="0">
                <a:pos x="0" y="43"/>
              </a:cxn>
              <a:cxn ang="0">
                <a:pos x="17" y="45"/>
              </a:cxn>
              <a:cxn ang="0">
                <a:pos x="60" y="45"/>
              </a:cxn>
              <a:cxn ang="0">
                <a:pos x="124" y="47"/>
              </a:cxn>
              <a:cxn ang="0">
                <a:pos x="199" y="47"/>
              </a:cxn>
              <a:cxn ang="0">
                <a:pos x="276" y="49"/>
              </a:cxn>
              <a:cxn ang="0">
                <a:pos x="348" y="50"/>
              </a:cxn>
              <a:cxn ang="0">
                <a:pos x="406" y="50"/>
              </a:cxn>
              <a:cxn ang="0">
                <a:pos x="443" y="50"/>
              </a:cxn>
              <a:cxn ang="0">
                <a:pos x="480" y="50"/>
              </a:cxn>
              <a:cxn ang="0">
                <a:pos x="505" y="49"/>
              </a:cxn>
              <a:cxn ang="0">
                <a:pos x="512" y="47"/>
              </a:cxn>
              <a:cxn ang="0">
                <a:pos x="517" y="47"/>
              </a:cxn>
              <a:cxn ang="0">
                <a:pos x="520" y="49"/>
              </a:cxn>
              <a:cxn ang="0">
                <a:pos x="520" y="50"/>
              </a:cxn>
              <a:cxn ang="0">
                <a:pos x="522" y="67"/>
              </a:cxn>
              <a:cxn ang="0">
                <a:pos x="522" y="77"/>
              </a:cxn>
              <a:cxn ang="0">
                <a:pos x="533" y="77"/>
              </a:cxn>
              <a:cxn ang="0">
                <a:pos x="563" y="74"/>
              </a:cxn>
              <a:cxn ang="0">
                <a:pos x="605" y="70"/>
              </a:cxn>
              <a:cxn ang="0">
                <a:pos x="655" y="65"/>
              </a:cxn>
              <a:cxn ang="0">
                <a:pos x="709" y="62"/>
              </a:cxn>
              <a:cxn ang="0">
                <a:pos x="757" y="57"/>
              </a:cxn>
              <a:cxn ang="0">
                <a:pos x="799" y="54"/>
              </a:cxn>
              <a:cxn ang="0">
                <a:pos x="824" y="52"/>
              </a:cxn>
              <a:cxn ang="0">
                <a:pos x="866" y="52"/>
              </a:cxn>
              <a:cxn ang="0">
                <a:pos x="948" y="50"/>
              </a:cxn>
              <a:cxn ang="0">
                <a:pos x="1053" y="50"/>
              </a:cxn>
              <a:cxn ang="0">
                <a:pos x="1172" y="49"/>
              </a:cxn>
              <a:cxn ang="0">
                <a:pos x="1287" y="47"/>
              </a:cxn>
              <a:cxn ang="0">
                <a:pos x="1386" y="47"/>
              </a:cxn>
              <a:cxn ang="0">
                <a:pos x="1456" y="47"/>
              </a:cxn>
              <a:cxn ang="0">
                <a:pos x="1483" y="47"/>
              </a:cxn>
              <a:cxn ang="0">
                <a:pos x="1466" y="45"/>
              </a:cxn>
              <a:cxn ang="0">
                <a:pos x="1422" y="43"/>
              </a:cxn>
              <a:cxn ang="0">
                <a:pos x="1359" y="40"/>
              </a:cxn>
              <a:cxn ang="0">
                <a:pos x="1284" y="37"/>
              </a:cxn>
              <a:cxn ang="0">
                <a:pos x="1203" y="33"/>
              </a:cxn>
              <a:cxn ang="0">
                <a:pos x="1128" y="28"/>
              </a:cxn>
              <a:cxn ang="0">
                <a:pos x="1061" y="23"/>
              </a:cxn>
              <a:cxn ang="0">
                <a:pos x="1013" y="20"/>
              </a:cxn>
              <a:cxn ang="0">
                <a:pos x="944" y="12"/>
              </a:cxn>
              <a:cxn ang="0">
                <a:pos x="883" y="5"/>
              </a:cxn>
              <a:cxn ang="0">
                <a:pos x="839" y="2"/>
              </a:cxn>
              <a:cxn ang="0">
                <a:pos x="822" y="0"/>
              </a:cxn>
              <a:cxn ang="0">
                <a:pos x="779" y="0"/>
              </a:cxn>
              <a:cxn ang="0">
                <a:pos x="737" y="0"/>
              </a:cxn>
              <a:cxn ang="0">
                <a:pos x="694" y="0"/>
              </a:cxn>
              <a:cxn ang="0">
                <a:pos x="650" y="0"/>
              </a:cxn>
              <a:cxn ang="0">
                <a:pos x="607" y="0"/>
              </a:cxn>
              <a:cxn ang="0">
                <a:pos x="563" y="0"/>
              </a:cxn>
              <a:cxn ang="0">
                <a:pos x="520" y="0"/>
              </a:cxn>
              <a:cxn ang="0">
                <a:pos x="476" y="0"/>
              </a:cxn>
            </a:cxnLst>
            <a:rect l="0" t="0" r="r" b="b"/>
            <a:pathLst>
              <a:path w="1483" h="77">
                <a:moveTo>
                  <a:pt x="476" y="0"/>
                </a:moveTo>
                <a:lnTo>
                  <a:pt x="456" y="7"/>
                </a:lnTo>
                <a:lnTo>
                  <a:pt x="433" y="12"/>
                </a:lnTo>
                <a:lnTo>
                  <a:pt x="410" y="18"/>
                </a:lnTo>
                <a:lnTo>
                  <a:pt x="385" y="22"/>
                </a:lnTo>
                <a:lnTo>
                  <a:pt x="331" y="30"/>
                </a:lnTo>
                <a:lnTo>
                  <a:pt x="273" y="35"/>
                </a:lnTo>
                <a:lnTo>
                  <a:pt x="209" y="38"/>
                </a:lnTo>
                <a:lnTo>
                  <a:pt x="142" y="42"/>
                </a:lnTo>
                <a:lnTo>
                  <a:pt x="72" y="43"/>
                </a:lnTo>
                <a:lnTo>
                  <a:pt x="0" y="43"/>
                </a:lnTo>
                <a:lnTo>
                  <a:pt x="17" y="45"/>
                </a:lnTo>
                <a:lnTo>
                  <a:pt x="60" y="45"/>
                </a:lnTo>
                <a:lnTo>
                  <a:pt x="124" y="47"/>
                </a:lnTo>
                <a:lnTo>
                  <a:pt x="199" y="47"/>
                </a:lnTo>
                <a:lnTo>
                  <a:pt x="276" y="49"/>
                </a:lnTo>
                <a:lnTo>
                  <a:pt x="348" y="50"/>
                </a:lnTo>
                <a:lnTo>
                  <a:pt x="406" y="50"/>
                </a:lnTo>
                <a:lnTo>
                  <a:pt x="443" y="50"/>
                </a:lnTo>
                <a:lnTo>
                  <a:pt x="480" y="50"/>
                </a:lnTo>
                <a:lnTo>
                  <a:pt x="505" y="49"/>
                </a:lnTo>
                <a:lnTo>
                  <a:pt x="512" y="47"/>
                </a:lnTo>
                <a:lnTo>
                  <a:pt x="517" y="47"/>
                </a:lnTo>
                <a:lnTo>
                  <a:pt x="520" y="49"/>
                </a:lnTo>
                <a:lnTo>
                  <a:pt x="520" y="50"/>
                </a:lnTo>
                <a:lnTo>
                  <a:pt x="522" y="67"/>
                </a:lnTo>
                <a:lnTo>
                  <a:pt x="522" y="77"/>
                </a:lnTo>
                <a:lnTo>
                  <a:pt x="533" y="77"/>
                </a:lnTo>
                <a:lnTo>
                  <a:pt x="563" y="74"/>
                </a:lnTo>
                <a:lnTo>
                  <a:pt x="605" y="70"/>
                </a:lnTo>
                <a:lnTo>
                  <a:pt x="655" y="65"/>
                </a:lnTo>
                <a:lnTo>
                  <a:pt x="709" y="62"/>
                </a:lnTo>
                <a:lnTo>
                  <a:pt x="757" y="57"/>
                </a:lnTo>
                <a:lnTo>
                  <a:pt x="799" y="54"/>
                </a:lnTo>
                <a:lnTo>
                  <a:pt x="824" y="52"/>
                </a:lnTo>
                <a:lnTo>
                  <a:pt x="866" y="52"/>
                </a:lnTo>
                <a:lnTo>
                  <a:pt x="948" y="50"/>
                </a:lnTo>
                <a:lnTo>
                  <a:pt x="1053" y="50"/>
                </a:lnTo>
                <a:lnTo>
                  <a:pt x="1172" y="49"/>
                </a:lnTo>
                <a:lnTo>
                  <a:pt x="1287" y="47"/>
                </a:lnTo>
                <a:lnTo>
                  <a:pt x="1386" y="47"/>
                </a:lnTo>
                <a:lnTo>
                  <a:pt x="1456" y="47"/>
                </a:lnTo>
                <a:lnTo>
                  <a:pt x="1483" y="47"/>
                </a:lnTo>
                <a:lnTo>
                  <a:pt x="1466" y="45"/>
                </a:lnTo>
                <a:lnTo>
                  <a:pt x="1422" y="43"/>
                </a:lnTo>
                <a:lnTo>
                  <a:pt x="1359" y="40"/>
                </a:lnTo>
                <a:lnTo>
                  <a:pt x="1284" y="37"/>
                </a:lnTo>
                <a:lnTo>
                  <a:pt x="1203" y="33"/>
                </a:lnTo>
                <a:lnTo>
                  <a:pt x="1128" y="28"/>
                </a:lnTo>
                <a:lnTo>
                  <a:pt x="1061" y="23"/>
                </a:lnTo>
                <a:lnTo>
                  <a:pt x="1013" y="20"/>
                </a:lnTo>
                <a:lnTo>
                  <a:pt x="944" y="12"/>
                </a:lnTo>
                <a:lnTo>
                  <a:pt x="883" y="5"/>
                </a:lnTo>
                <a:lnTo>
                  <a:pt x="839" y="2"/>
                </a:lnTo>
                <a:lnTo>
                  <a:pt x="822" y="0"/>
                </a:lnTo>
                <a:lnTo>
                  <a:pt x="779" y="0"/>
                </a:lnTo>
                <a:lnTo>
                  <a:pt x="737" y="0"/>
                </a:lnTo>
                <a:lnTo>
                  <a:pt x="694" y="0"/>
                </a:lnTo>
                <a:lnTo>
                  <a:pt x="650" y="0"/>
                </a:lnTo>
                <a:lnTo>
                  <a:pt x="607" y="0"/>
                </a:lnTo>
                <a:lnTo>
                  <a:pt x="563" y="0"/>
                </a:lnTo>
                <a:lnTo>
                  <a:pt x="520" y="0"/>
                </a:lnTo>
                <a:lnTo>
                  <a:pt x="476" y="0"/>
                </a:lnTo>
                <a:close/>
              </a:path>
            </a:pathLst>
          </a:custGeom>
          <a:solidFill>
            <a:srgbClr val="1F1A17"/>
          </a:solidFill>
          <a:ln w="9525">
            <a:noFill/>
            <a:round/>
            <a:headEnd/>
            <a:tailEnd/>
          </a:ln>
        </p:spPr>
        <p:txBody>
          <a:bodyPr/>
          <a:lstStyle/>
          <a:p>
            <a:endParaRPr lang="en-US"/>
          </a:p>
        </p:txBody>
      </p:sp>
      <p:sp>
        <p:nvSpPr>
          <p:cNvPr id="6093" name="Freeform 1997"/>
          <p:cNvSpPr>
            <a:spLocks/>
          </p:cNvSpPr>
          <p:nvPr/>
        </p:nvSpPr>
        <p:spPr bwMode="auto">
          <a:xfrm>
            <a:off x="4640263" y="5972175"/>
            <a:ext cx="2352675" cy="122238"/>
          </a:xfrm>
          <a:custGeom>
            <a:avLst/>
            <a:gdLst/>
            <a:ahLst/>
            <a:cxnLst>
              <a:cxn ang="0">
                <a:pos x="476" y="0"/>
              </a:cxn>
              <a:cxn ang="0">
                <a:pos x="454" y="7"/>
              </a:cxn>
              <a:cxn ang="0">
                <a:pos x="432" y="13"/>
              </a:cxn>
              <a:cxn ang="0">
                <a:pos x="409" y="18"/>
              </a:cxn>
              <a:cxn ang="0">
                <a:pos x="384" y="22"/>
              </a:cxn>
              <a:cxn ang="0">
                <a:pos x="329" y="30"/>
              </a:cxn>
              <a:cxn ang="0">
                <a:pos x="270" y="35"/>
              </a:cxn>
              <a:cxn ang="0">
                <a:pos x="208" y="39"/>
              </a:cxn>
              <a:cxn ang="0">
                <a:pos x="142" y="42"/>
              </a:cxn>
              <a:cxn ang="0">
                <a:pos x="71" y="44"/>
              </a:cxn>
              <a:cxn ang="0">
                <a:pos x="0" y="44"/>
              </a:cxn>
              <a:cxn ang="0">
                <a:pos x="15" y="45"/>
              </a:cxn>
              <a:cxn ang="0">
                <a:pos x="60" y="45"/>
              </a:cxn>
              <a:cxn ang="0">
                <a:pos x="123" y="47"/>
              </a:cxn>
              <a:cxn ang="0">
                <a:pos x="197" y="47"/>
              </a:cxn>
              <a:cxn ang="0">
                <a:pos x="275" y="49"/>
              </a:cxn>
              <a:cxn ang="0">
                <a:pos x="347" y="50"/>
              </a:cxn>
              <a:cxn ang="0">
                <a:pos x="406" y="50"/>
              </a:cxn>
              <a:cxn ang="0">
                <a:pos x="441" y="50"/>
              </a:cxn>
              <a:cxn ang="0">
                <a:pos x="479" y="50"/>
              </a:cxn>
              <a:cxn ang="0">
                <a:pos x="503" y="49"/>
              </a:cxn>
              <a:cxn ang="0">
                <a:pos x="511" y="47"/>
              </a:cxn>
              <a:cxn ang="0">
                <a:pos x="516" y="49"/>
              </a:cxn>
              <a:cxn ang="0">
                <a:pos x="518" y="49"/>
              </a:cxn>
              <a:cxn ang="0">
                <a:pos x="519" y="50"/>
              </a:cxn>
              <a:cxn ang="0">
                <a:pos x="519" y="67"/>
              </a:cxn>
              <a:cxn ang="0">
                <a:pos x="521" y="77"/>
              </a:cxn>
              <a:cxn ang="0">
                <a:pos x="531" y="77"/>
              </a:cxn>
              <a:cxn ang="0">
                <a:pos x="561" y="74"/>
              </a:cxn>
              <a:cxn ang="0">
                <a:pos x="605" y="70"/>
              </a:cxn>
              <a:cxn ang="0">
                <a:pos x="655" y="65"/>
              </a:cxn>
              <a:cxn ang="0">
                <a:pos x="708" y="62"/>
              </a:cxn>
              <a:cxn ang="0">
                <a:pos x="757" y="57"/>
              </a:cxn>
              <a:cxn ang="0">
                <a:pos x="797" y="54"/>
              </a:cxn>
              <a:cxn ang="0">
                <a:pos x="823" y="52"/>
              </a:cxn>
              <a:cxn ang="0">
                <a:pos x="865" y="52"/>
              </a:cxn>
              <a:cxn ang="0">
                <a:pos x="945" y="50"/>
              </a:cxn>
              <a:cxn ang="0">
                <a:pos x="1052" y="50"/>
              </a:cxn>
              <a:cxn ang="0">
                <a:pos x="1169" y="49"/>
              </a:cxn>
              <a:cxn ang="0">
                <a:pos x="1285" y="47"/>
              </a:cxn>
              <a:cxn ang="0">
                <a:pos x="1385" y="47"/>
              </a:cxn>
              <a:cxn ang="0">
                <a:pos x="1455" y="47"/>
              </a:cxn>
              <a:cxn ang="0">
                <a:pos x="1482" y="47"/>
              </a:cxn>
              <a:cxn ang="0">
                <a:pos x="1465" y="45"/>
              </a:cxn>
              <a:cxn ang="0">
                <a:pos x="1422" y="44"/>
              </a:cxn>
              <a:cxn ang="0">
                <a:pos x="1358" y="40"/>
              </a:cxn>
              <a:cxn ang="0">
                <a:pos x="1283" y="37"/>
              </a:cxn>
              <a:cxn ang="0">
                <a:pos x="1203" y="34"/>
              </a:cxn>
              <a:cxn ang="0">
                <a:pos x="1126" y="28"/>
              </a:cxn>
              <a:cxn ang="0">
                <a:pos x="1061" y="23"/>
              </a:cxn>
              <a:cxn ang="0">
                <a:pos x="1012" y="20"/>
              </a:cxn>
              <a:cxn ang="0">
                <a:pos x="942" y="12"/>
              </a:cxn>
              <a:cxn ang="0">
                <a:pos x="882" y="5"/>
              </a:cxn>
              <a:cxn ang="0">
                <a:pos x="839" y="2"/>
              </a:cxn>
              <a:cxn ang="0">
                <a:pos x="822" y="0"/>
              </a:cxn>
              <a:cxn ang="0">
                <a:pos x="778" y="0"/>
              </a:cxn>
              <a:cxn ang="0">
                <a:pos x="735" y="0"/>
              </a:cxn>
              <a:cxn ang="0">
                <a:pos x="691" y="0"/>
              </a:cxn>
              <a:cxn ang="0">
                <a:pos x="650" y="0"/>
              </a:cxn>
              <a:cxn ang="0">
                <a:pos x="606" y="0"/>
              </a:cxn>
              <a:cxn ang="0">
                <a:pos x="563" y="0"/>
              </a:cxn>
              <a:cxn ang="0">
                <a:pos x="519" y="0"/>
              </a:cxn>
              <a:cxn ang="0">
                <a:pos x="476" y="0"/>
              </a:cxn>
            </a:cxnLst>
            <a:rect l="0" t="0" r="r" b="b"/>
            <a:pathLst>
              <a:path w="1482" h="77">
                <a:moveTo>
                  <a:pt x="476" y="0"/>
                </a:moveTo>
                <a:lnTo>
                  <a:pt x="454" y="7"/>
                </a:lnTo>
                <a:lnTo>
                  <a:pt x="432" y="13"/>
                </a:lnTo>
                <a:lnTo>
                  <a:pt x="409" y="18"/>
                </a:lnTo>
                <a:lnTo>
                  <a:pt x="384" y="22"/>
                </a:lnTo>
                <a:lnTo>
                  <a:pt x="329" y="30"/>
                </a:lnTo>
                <a:lnTo>
                  <a:pt x="270" y="35"/>
                </a:lnTo>
                <a:lnTo>
                  <a:pt x="208" y="39"/>
                </a:lnTo>
                <a:lnTo>
                  <a:pt x="142" y="42"/>
                </a:lnTo>
                <a:lnTo>
                  <a:pt x="71" y="44"/>
                </a:lnTo>
                <a:lnTo>
                  <a:pt x="0" y="44"/>
                </a:lnTo>
                <a:lnTo>
                  <a:pt x="15" y="45"/>
                </a:lnTo>
                <a:lnTo>
                  <a:pt x="60" y="45"/>
                </a:lnTo>
                <a:lnTo>
                  <a:pt x="123" y="47"/>
                </a:lnTo>
                <a:lnTo>
                  <a:pt x="197" y="47"/>
                </a:lnTo>
                <a:lnTo>
                  <a:pt x="275" y="49"/>
                </a:lnTo>
                <a:lnTo>
                  <a:pt x="347" y="50"/>
                </a:lnTo>
                <a:lnTo>
                  <a:pt x="406" y="50"/>
                </a:lnTo>
                <a:lnTo>
                  <a:pt x="441" y="50"/>
                </a:lnTo>
                <a:lnTo>
                  <a:pt x="479" y="50"/>
                </a:lnTo>
                <a:lnTo>
                  <a:pt x="503" y="49"/>
                </a:lnTo>
                <a:lnTo>
                  <a:pt x="511" y="47"/>
                </a:lnTo>
                <a:lnTo>
                  <a:pt x="516" y="49"/>
                </a:lnTo>
                <a:lnTo>
                  <a:pt x="518" y="49"/>
                </a:lnTo>
                <a:lnTo>
                  <a:pt x="519" y="50"/>
                </a:lnTo>
                <a:lnTo>
                  <a:pt x="519" y="67"/>
                </a:lnTo>
                <a:lnTo>
                  <a:pt x="521" y="77"/>
                </a:lnTo>
                <a:lnTo>
                  <a:pt x="531" y="77"/>
                </a:lnTo>
                <a:lnTo>
                  <a:pt x="561" y="74"/>
                </a:lnTo>
                <a:lnTo>
                  <a:pt x="605" y="70"/>
                </a:lnTo>
                <a:lnTo>
                  <a:pt x="655" y="65"/>
                </a:lnTo>
                <a:lnTo>
                  <a:pt x="708" y="62"/>
                </a:lnTo>
                <a:lnTo>
                  <a:pt x="757" y="57"/>
                </a:lnTo>
                <a:lnTo>
                  <a:pt x="797" y="54"/>
                </a:lnTo>
                <a:lnTo>
                  <a:pt x="823" y="52"/>
                </a:lnTo>
                <a:lnTo>
                  <a:pt x="865" y="52"/>
                </a:lnTo>
                <a:lnTo>
                  <a:pt x="945" y="50"/>
                </a:lnTo>
                <a:lnTo>
                  <a:pt x="1052" y="50"/>
                </a:lnTo>
                <a:lnTo>
                  <a:pt x="1169" y="49"/>
                </a:lnTo>
                <a:lnTo>
                  <a:pt x="1285" y="47"/>
                </a:lnTo>
                <a:lnTo>
                  <a:pt x="1385" y="47"/>
                </a:lnTo>
                <a:lnTo>
                  <a:pt x="1455" y="47"/>
                </a:lnTo>
                <a:lnTo>
                  <a:pt x="1482" y="47"/>
                </a:lnTo>
                <a:lnTo>
                  <a:pt x="1465" y="45"/>
                </a:lnTo>
                <a:lnTo>
                  <a:pt x="1422" y="44"/>
                </a:lnTo>
                <a:lnTo>
                  <a:pt x="1358" y="40"/>
                </a:lnTo>
                <a:lnTo>
                  <a:pt x="1283" y="37"/>
                </a:lnTo>
                <a:lnTo>
                  <a:pt x="1203" y="34"/>
                </a:lnTo>
                <a:lnTo>
                  <a:pt x="1126" y="28"/>
                </a:lnTo>
                <a:lnTo>
                  <a:pt x="1061" y="23"/>
                </a:lnTo>
                <a:lnTo>
                  <a:pt x="1012" y="20"/>
                </a:lnTo>
                <a:lnTo>
                  <a:pt x="942" y="12"/>
                </a:lnTo>
                <a:lnTo>
                  <a:pt x="882" y="5"/>
                </a:lnTo>
                <a:lnTo>
                  <a:pt x="839" y="2"/>
                </a:lnTo>
                <a:lnTo>
                  <a:pt x="822" y="0"/>
                </a:lnTo>
                <a:lnTo>
                  <a:pt x="778" y="0"/>
                </a:lnTo>
                <a:lnTo>
                  <a:pt x="735" y="0"/>
                </a:lnTo>
                <a:lnTo>
                  <a:pt x="691" y="0"/>
                </a:lnTo>
                <a:lnTo>
                  <a:pt x="650" y="0"/>
                </a:lnTo>
                <a:lnTo>
                  <a:pt x="606" y="0"/>
                </a:lnTo>
                <a:lnTo>
                  <a:pt x="563" y="0"/>
                </a:lnTo>
                <a:lnTo>
                  <a:pt x="519" y="0"/>
                </a:lnTo>
                <a:lnTo>
                  <a:pt x="476" y="0"/>
                </a:lnTo>
                <a:close/>
              </a:path>
            </a:pathLst>
          </a:custGeom>
          <a:solidFill>
            <a:srgbClr val="1F1A17"/>
          </a:solidFill>
          <a:ln w="9525">
            <a:noFill/>
            <a:round/>
            <a:headEnd/>
            <a:tailEnd/>
          </a:ln>
        </p:spPr>
        <p:txBody>
          <a:bodyPr/>
          <a:lstStyle/>
          <a:p>
            <a:endParaRPr lang="en-US"/>
          </a:p>
        </p:txBody>
      </p:sp>
      <p:sp>
        <p:nvSpPr>
          <p:cNvPr id="6152" name="Freeform 2056"/>
          <p:cNvSpPr>
            <a:spLocks/>
          </p:cNvSpPr>
          <p:nvPr/>
        </p:nvSpPr>
        <p:spPr bwMode="auto">
          <a:xfrm>
            <a:off x="4633913" y="4943475"/>
            <a:ext cx="317500" cy="31750"/>
          </a:xfrm>
          <a:custGeom>
            <a:avLst/>
            <a:gdLst/>
            <a:ahLst/>
            <a:cxnLst>
              <a:cxn ang="0">
                <a:pos x="42" y="18"/>
              </a:cxn>
              <a:cxn ang="0">
                <a:pos x="144" y="15"/>
              </a:cxn>
              <a:cxn ang="0">
                <a:pos x="123" y="0"/>
              </a:cxn>
              <a:cxn ang="0">
                <a:pos x="117" y="6"/>
              </a:cxn>
              <a:cxn ang="0">
                <a:pos x="81" y="15"/>
              </a:cxn>
              <a:cxn ang="0">
                <a:pos x="120" y="12"/>
              </a:cxn>
              <a:cxn ang="0">
                <a:pos x="141" y="15"/>
              </a:cxn>
              <a:cxn ang="0">
                <a:pos x="81" y="6"/>
              </a:cxn>
              <a:cxn ang="0">
                <a:pos x="114" y="3"/>
              </a:cxn>
              <a:cxn ang="0">
                <a:pos x="123" y="0"/>
              </a:cxn>
              <a:cxn ang="0">
                <a:pos x="60" y="3"/>
              </a:cxn>
              <a:cxn ang="0">
                <a:pos x="90" y="6"/>
              </a:cxn>
              <a:cxn ang="0">
                <a:pos x="72" y="12"/>
              </a:cxn>
              <a:cxn ang="0">
                <a:pos x="24" y="9"/>
              </a:cxn>
              <a:cxn ang="0">
                <a:pos x="6" y="6"/>
              </a:cxn>
              <a:cxn ang="0">
                <a:pos x="27" y="9"/>
              </a:cxn>
              <a:cxn ang="0">
                <a:pos x="75" y="6"/>
              </a:cxn>
              <a:cxn ang="0">
                <a:pos x="42" y="18"/>
              </a:cxn>
            </a:cxnLst>
            <a:rect l="0" t="0" r="r" b="b"/>
            <a:pathLst>
              <a:path w="200" h="20">
                <a:moveTo>
                  <a:pt x="42" y="18"/>
                </a:moveTo>
                <a:cubicBezTo>
                  <a:pt x="76" y="17"/>
                  <a:pt x="110" y="19"/>
                  <a:pt x="144" y="15"/>
                </a:cubicBezTo>
                <a:cubicBezTo>
                  <a:pt x="153" y="14"/>
                  <a:pt x="123" y="0"/>
                  <a:pt x="123" y="0"/>
                </a:cubicBezTo>
                <a:lnTo>
                  <a:pt x="117" y="6"/>
                </a:lnTo>
                <a:cubicBezTo>
                  <a:pt x="117" y="6"/>
                  <a:pt x="81" y="15"/>
                  <a:pt x="81" y="15"/>
                </a:cubicBezTo>
                <a:cubicBezTo>
                  <a:pt x="68" y="18"/>
                  <a:pt x="107" y="13"/>
                  <a:pt x="120" y="12"/>
                </a:cubicBezTo>
                <a:cubicBezTo>
                  <a:pt x="193" y="19"/>
                  <a:pt x="200" y="20"/>
                  <a:pt x="141" y="15"/>
                </a:cubicBezTo>
                <a:cubicBezTo>
                  <a:pt x="97" y="8"/>
                  <a:pt x="117" y="11"/>
                  <a:pt x="81" y="6"/>
                </a:cubicBezTo>
                <a:cubicBezTo>
                  <a:pt x="92" y="5"/>
                  <a:pt x="103" y="5"/>
                  <a:pt x="114" y="3"/>
                </a:cubicBezTo>
                <a:cubicBezTo>
                  <a:pt x="117" y="3"/>
                  <a:pt x="126" y="0"/>
                  <a:pt x="123" y="0"/>
                </a:cubicBezTo>
                <a:cubicBezTo>
                  <a:pt x="102" y="0"/>
                  <a:pt x="81" y="2"/>
                  <a:pt x="60" y="3"/>
                </a:cubicBezTo>
                <a:cubicBezTo>
                  <a:pt x="70" y="4"/>
                  <a:pt x="82" y="0"/>
                  <a:pt x="90" y="6"/>
                </a:cubicBezTo>
                <a:cubicBezTo>
                  <a:pt x="95" y="10"/>
                  <a:pt x="72" y="12"/>
                  <a:pt x="72" y="12"/>
                </a:cubicBezTo>
                <a:cubicBezTo>
                  <a:pt x="56" y="11"/>
                  <a:pt x="40" y="10"/>
                  <a:pt x="24" y="9"/>
                </a:cubicBezTo>
                <a:cubicBezTo>
                  <a:pt x="18" y="8"/>
                  <a:pt x="0" y="6"/>
                  <a:pt x="6" y="6"/>
                </a:cubicBezTo>
                <a:cubicBezTo>
                  <a:pt x="13" y="6"/>
                  <a:pt x="20" y="8"/>
                  <a:pt x="27" y="9"/>
                </a:cubicBezTo>
                <a:cubicBezTo>
                  <a:pt x="48" y="6"/>
                  <a:pt x="55" y="3"/>
                  <a:pt x="75" y="6"/>
                </a:cubicBezTo>
                <a:cubicBezTo>
                  <a:pt x="63" y="10"/>
                  <a:pt x="55" y="15"/>
                  <a:pt x="42" y="18"/>
                </a:cubicBezTo>
                <a:close/>
              </a:path>
            </a:pathLst>
          </a:custGeom>
          <a:solidFill>
            <a:schemeClr val="accent1"/>
          </a:solidFill>
          <a:ln w="9525">
            <a:solidFill>
              <a:schemeClr val="tx1"/>
            </a:solidFill>
            <a:round/>
            <a:headEnd/>
            <a:tailEnd/>
          </a:ln>
          <a:effectLst/>
        </p:spPr>
        <p:txBody>
          <a:bodyPr wrap="none" anchor="ctr"/>
          <a:lstStyle/>
          <a:p>
            <a:endParaRPr lang="en-US"/>
          </a:p>
        </p:txBody>
      </p:sp>
      <p:sp>
        <p:nvSpPr>
          <p:cNvPr id="6153" name="Line 2057"/>
          <p:cNvSpPr>
            <a:spLocks noChangeShapeType="1"/>
          </p:cNvSpPr>
          <p:nvPr/>
        </p:nvSpPr>
        <p:spPr bwMode="auto">
          <a:xfrm>
            <a:off x="2973388" y="4892675"/>
            <a:ext cx="4357687" cy="14288"/>
          </a:xfrm>
          <a:prstGeom prst="line">
            <a:avLst/>
          </a:prstGeom>
          <a:noFill/>
          <a:ln w="12700">
            <a:solidFill>
              <a:srgbClr val="FF0000"/>
            </a:solidFill>
            <a:prstDash val="dash"/>
            <a:round/>
            <a:headEnd/>
            <a:tailEnd/>
          </a:ln>
          <a:effectLst/>
        </p:spPr>
        <p:txBody>
          <a:bodyPr wrap="none" anchor="ctr"/>
          <a:lstStyle/>
          <a:p>
            <a:endParaRPr lang="en-US"/>
          </a:p>
        </p:txBody>
      </p:sp>
      <p:sp>
        <p:nvSpPr>
          <p:cNvPr id="6154" name="Line 2058"/>
          <p:cNvSpPr>
            <a:spLocks noChangeShapeType="1"/>
          </p:cNvSpPr>
          <p:nvPr/>
        </p:nvSpPr>
        <p:spPr bwMode="auto">
          <a:xfrm flipV="1">
            <a:off x="6892925" y="4900613"/>
            <a:ext cx="388938" cy="1082675"/>
          </a:xfrm>
          <a:prstGeom prst="line">
            <a:avLst/>
          </a:prstGeom>
          <a:noFill/>
          <a:ln w="12700">
            <a:solidFill>
              <a:srgbClr val="FF0000"/>
            </a:solidFill>
            <a:prstDash val="dash"/>
            <a:round/>
            <a:headEnd/>
            <a:tailEnd/>
          </a:ln>
          <a:effectLst/>
        </p:spPr>
        <p:txBody>
          <a:bodyPr wrap="none" anchor="ctr"/>
          <a:lstStyle/>
          <a:p>
            <a:endParaRPr lang="en-US"/>
          </a:p>
        </p:txBody>
      </p:sp>
      <p:sp>
        <p:nvSpPr>
          <p:cNvPr id="6155" name="Line 2059"/>
          <p:cNvSpPr>
            <a:spLocks noChangeShapeType="1"/>
          </p:cNvSpPr>
          <p:nvPr/>
        </p:nvSpPr>
        <p:spPr bwMode="auto">
          <a:xfrm flipV="1">
            <a:off x="1865313" y="4879975"/>
            <a:ext cx="749300" cy="1125538"/>
          </a:xfrm>
          <a:prstGeom prst="line">
            <a:avLst/>
          </a:prstGeom>
          <a:noFill/>
          <a:ln w="12700">
            <a:solidFill>
              <a:srgbClr val="FF0000"/>
            </a:solidFill>
            <a:prstDash val="dash"/>
            <a:round/>
            <a:headEnd/>
            <a:tailEnd/>
          </a:ln>
          <a:effectLst/>
        </p:spPr>
        <p:txBody>
          <a:bodyPr wrap="none" anchor="ctr"/>
          <a:lstStyle/>
          <a:p>
            <a:endParaRPr lang="en-US"/>
          </a:p>
        </p:txBody>
      </p:sp>
      <p:sp>
        <p:nvSpPr>
          <p:cNvPr id="6156" name="Line 2060"/>
          <p:cNvSpPr>
            <a:spLocks noChangeShapeType="1"/>
          </p:cNvSpPr>
          <p:nvPr/>
        </p:nvSpPr>
        <p:spPr bwMode="auto">
          <a:xfrm flipV="1">
            <a:off x="1752600" y="1798637"/>
            <a:ext cx="855663" cy="1249362"/>
          </a:xfrm>
          <a:prstGeom prst="line">
            <a:avLst/>
          </a:prstGeom>
          <a:noFill/>
          <a:ln w="12700">
            <a:solidFill>
              <a:srgbClr val="FF0000"/>
            </a:solidFill>
            <a:prstDash val="dash"/>
            <a:round/>
            <a:headEnd/>
            <a:tailEnd/>
          </a:ln>
          <a:effectLst/>
        </p:spPr>
        <p:txBody>
          <a:bodyPr wrap="none" anchor="ctr"/>
          <a:lstStyle/>
          <a:p>
            <a:endParaRPr lang="en-US"/>
          </a:p>
        </p:txBody>
      </p:sp>
      <p:sp>
        <p:nvSpPr>
          <p:cNvPr id="6157" name="Line 2061"/>
          <p:cNvSpPr>
            <a:spLocks noChangeShapeType="1"/>
          </p:cNvSpPr>
          <p:nvPr/>
        </p:nvSpPr>
        <p:spPr bwMode="auto">
          <a:xfrm flipV="1">
            <a:off x="1847850" y="3044825"/>
            <a:ext cx="4891088" cy="0"/>
          </a:xfrm>
          <a:prstGeom prst="line">
            <a:avLst/>
          </a:prstGeom>
          <a:noFill/>
          <a:ln w="12700">
            <a:solidFill>
              <a:srgbClr val="FF0000"/>
            </a:solidFill>
            <a:prstDash val="dash"/>
            <a:round/>
            <a:headEnd/>
            <a:tailEnd/>
          </a:ln>
          <a:effectLst/>
        </p:spPr>
        <p:txBody>
          <a:bodyPr wrap="none" anchor="ctr"/>
          <a:lstStyle/>
          <a:p>
            <a:endParaRPr lang="en-US"/>
          </a:p>
        </p:txBody>
      </p:sp>
      <p:sp>
        <p:nvSpPr>
          <p:cNvPr id="6158" name="Line 2062"/>
          <p:cNvSpPr>
            <a:spLocks noChangeShapeType="1"/>
          </p:cNvSpPr>
          <p:nvPr/>
        </p:nvSpPr>
        <p:spPr bwMode="auto">
          <a:xfrm>
            <a:off x="2597150" y="1833563"/>
            <a:ext cx="4748213" cy="0"/>
          </a:xfrm>
          <a:prstGeom prst="line">
            <a:avLst/>
          </a:prstGeom>
          <a:noFill/>
          <a:ln w="12700">
            <a:solidFill>
              <a:srgbClr val="FF0000"/>
            </a:solidFill>
            <a:prstDash val="dash"/>
            <a:round/>
            <a:headEnd/>
            <a:tailEnd/>
          </a:ln>
          <a:effectLst/>
        </p:spPr>
        <p:txBody>
          <a:bodyPr wrap="none" anchor="ctr"/>
          <a:lstStyle/>
          <a:p>
            <a:endParaRPr lang="en-US"/>
          </a:p>
        </p:txBody>
      </p:sp>
      <p:sp>
        <p:nvSpPr>
          <p:cNvPr id="6159" name="Line 2063"/>
          <p:cNvSpPr>
            <a:spLocks noChangeShapeType="1"/>
          </p:cNvSpPr>
          <p:nvPr/>
        </p:nvSpPr>
        <p:spPr bwMode="auto">
          <a:xfrm flipV="1">
            <a:off x="7302500" y="1833563"/>
            <a:ext cx="0" cy="3073400"/>
          </a:xfrm>
          <a:prstGeom prst="line">
            <a:avLst/>
          </a:prstGeom>
          <a:noFill/>
          <a:ln w="12700">
            <a:solidFill>
              <a:srgbClr val="FF0000"/>
            </a:solidFill>
            <a:prstDash val="dash"/>
            <a:round/>
            <a:headEnd/>
            <a:tailEnd/>
          </a:ln>
          <a:effectLst/>
        </p:spPr>
        <p:txBody>
          <a:bodyPr wrap="none" anchor="ctr"/>
          <a:lstStyle/>
          <a:p>
            <a:endParaRPr lang="en-US"/>
          </a:p>
        </p:txBody>
      </p:sp>
      <p:sp>
        <p:nvSpPr>
          <p:cNvPr id="6160" name="Line 2064"/>
          <p:cNvSpPr>
            <a:spLocks noChangeShapeType="1"/>
          </p:cNvSpPr>
          <p:nvPr/>
        </p:nvSpPr>
        <p:spPr bwMode="auto">
          <a:xfrm flipV="1">
            <a:off x="6738938" y="1833563"/>
            <a:ext cx="577850" cy="1196975"/>
          </a:xfrm>
          <a:prstGeom prst="line">
            <a:avLst/>
          </a:prstGeom>
          <a:noFill/>
          <a:ln w="12700">
            <a:solidFill>
              <a:srgbClr val="FF0000"/>
            </a:solidFill>
            <a:prstDash val="dash"/>
            <a:round/>
            <a:headEnd/>
            <a:tailEnd/>
          </a:ln>
          <a:effectLst/>
        </p:spPr>
        <p:txBody>
          <a:bodyPr wrap="none" anchor="ctr"/>
          <a:lstStyle/>
          <a:p>
            <a:endParaRPr lang="en-US"/>
          </a:p>
        </p:txBody>
      </p:sp>
      <p:sp>
        <p:nvSpPr>
          <p:cNvPr id="6161" name="Line 2065"/>
          <p:cNvSpPr>
            <a:spLocks noChangeShapeType="1"/>
          </p:cNvSpPr>
          <p:nvPr/>
        </p:nvSpPr>
        <p:spPr bwMode="auto">
          <a:xfrm>
            <a:off x="2597150" y="1833563"/>
            <a:ext cx="0" cy="3016250"/>
          </a:xfrm>
          <a:prstGeom prst="line">
            <a:avLst/>
          </a:prstGeom>
          <a:noFill/>
          <a:ln w="12700">
            <a:solidFill>
              <a:srgbClr val="FF0000"/>
            </a:solidFill>
            <a:prstDash val="dash"/>
            <a:round/>
            <a:headEnd/>
            <a:tailEnd/>
          </a:ln>
          <a:effectLst/>
        </p:spPr>
        <p:txBody>
          <a:bodyPr wrap="none" anchor="ctr"/>
          <a:lstStyle/>
          <a:p>
            <a:endParaRPr lang="en-US"/>
          </a:p>
        </p:txBody>
      </p:sp>
      <p:sp>
        <p:nvSpPr>
          <p:cNvPr id="6192" name="AutoShape 2096"/>
          <p:cNvSpPr>
            <a:spLocks noChangeArrowheads="1"/>
          </p:cNvSpPr>
          <p:nvPr/>
        </p:nvSpPr>
        <p:spPr bwMode="auto">
          <a:xfrm flipH="1">
            <a:off x="685800" y="3429000"/>
            <a:ext cx="1247775" cy="419100"/>
          </a:xfrm>
          <a:prstGeom prst="rightArrow">
            <a:avLst>
              <a:gd name="adj1" fmla="val 50000"/>
              <a:gd name="adj2" fmla="val 74432"/>
            </a:avLst>
          </a:prstGeom>
          <a:noFill/>
          <a:ln w="9525">
            <a:solidFill>
              <a:schemeClr val="tx1"/>
            </a:solidFill>
            <a:miter lim="800000"/>
            <a:headEnd/>
            <a:tailEnd/>
          </a:ln>
          <a:effectLst/>
        </p:spPr>
        <p:txBody>
          <a:bodyPr wrap="none" anchor="ctr"/>
          <a:lstStyle/>
          <a:p>
            <a:endParaRPr lang="en-US"/>
          </a:p>
        </p:txBody>
      </p:sp>
      <p:sp>
        <p:nvSpPr>
          <p:cNvPr id="6193" name="AutoShape 2097"/>
          <p:cNvSpPr>
            <a:spLocks noChangeArrowheads="1"/>
          </p:cNvSpPr>
          <p:nvPr/>
        </p:nvSpPr>
        <p:spPr bwMode="auto">
          <a:xfrm flipH="1">
            <a:off x="6858000" y="3505200"/>
            <a:ext cx="1247775" cy="419100"/>
          </a:xfrm>
          <a:prstGeom prst="rightArrow">
            <a:avLst>
              <a:gd name="adj1" fmla="val 50000"/>
              <a:gd name="adj2" fmla="val 74432"/>
            </a:avLst>
          </a:prstGeom>
          <a:noFill/>
          <a:ln w="9525">
            <a:solidFill>
              <a:schemeClr val="tx1"/>
            </a:solidFill>
            <a:miter lim="800000"/>
            <a:headEnd/>
            <a:tailEnd/>
          </a:ln>
          <a:effectLst/>
        </p:spPr>
        <p:txBody>
          <a:bodyPr wrap="none" anchor="ctr"/>
          <a:lstStyle/>
          <a:p>
            <a:endParaRPr lang="en-US"/>
          </a:p>
        </p:txBody>
      </p:sp>
      <p:sp>
        <p:nvSpPr>
          <p:cNvPr id="820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20" name="Line 2063"/>
          <p:cNvSpPr>
            <a:spLocks noChangeShapeType="1"/>
          </p:cNvSpPr>
          <p:nvPr/>
        </p:nvSpPr>
        <p:spPr bwMode="auto">
          <a:xfrm flipV="1">
            <a:off x="6781800" y="3048000"/>
            <a:ext cx="0" cy="3073400"/>
          </a:xfrm>
          <a:prstGeom prst="line">
            <a:avLst/>
          </a:prstGeom>
          <a:noFill/>
          <a:ln w="12700">
            <a:solidFill>
              <a:srgbClr val="FF0000"/>
            </a:solidFill>
            <a:prstDash val="dash"/>
            <a:round/>
            <a:headEnd/>
            <a:tailEnd/>
          </a:ln>
          <a:effectLst/>
        </p:spPr>
        <p:txBody>
          <a:bodyPr wrap="none" anchor="ctr"/>
          <a:lstStyle/>
          <a:p>
            <a:endParaRPr lang="en-US"/>
          </a:p>
        </p:txBody>
      </p:sp>
      <p:sp>
        <p:nvSpPr>
          <p:cNvPr id="2121" name="Line 2057"/>
          <p:cNvSpPr>
            <a:spLocks noChangeShapeType="1"/>
          </p:cNvSpPr>
          <p:nvPr/>
        </p:nvSpPr>
        <p:spPr bwMode="auto">
          <a:xfrm>
            <a:off x="1676400" y="6096000"/>
            <a:ext cx="5119687" cy="14288"/>
          </a:xfrm>
          <a:prstGeom prst="line">
            <a:avLst/>
          </a:prstGeom>
          <a:noFill/>
          <a:ln w="12700">
            <a:solidFill>
              <a:srgbClr val="FF0000"/>
            </a:solidFill>
            <a:prstDash val="dash"/>
            <a:round/>
            <a:headEnd/>
            <a:tailEnd/>
          </a:ln>
          <a:effectLst/>
        </p:spPr>
        <p:txBody>
          <a:bodyPr wrap="none" anchor="ctr"/>
          <a:lstStyle/>
          <a:p>
            <a:endParaRPr lang="en-US"/>
          </a:p>
        </p:txBody>
      </p:sp>
      <p:sp>
        <p:nvSpPr>
          <p:cNvPr id="2122" name="Line 2063"/>
          <p:cNvSpPr>
            <a:spLocks noChangeShapeType="1"/>
          </p:cNvSpPr>
          <p:nvPr/>
        </p:nvSpPr>
        <p:spPr bwMode="auto">
          <a:xfrm flipV="1">
            <a:off x="1752600" y="3048000"/>
            <a:ext cx="0" cy="3073400"/>
          </a:xfrm>
          <a:prstGeom prst="line">
            <a:avLst/>
          </a:prstGeom>
          <a:noFill/>
          <a:ln w="12700">
            <a:solidFill>
              <a:srgbClr val="FF0000"/>
            </a:solidFill>
            <a:prstDash val="dash"/>
            <a:round/>
            <a:headEnd/>
            <a:tailEnd/>
          </a:ln>
          <a:effectLst/>
        </p:spPr>
        <p:txBody>
          <a:bodyPr wrap="none" anchor="ctr"/>
          <a:lstStyle/>
          <a:p>
            <a:endParaRPr lang="en-US"/>
          </a:p>
        </p:txBody>
      </p:sp>
      <p:grpSp>
        <p:nvGrpSpPr>
          <p:cNvPr id="17" name="Group 2127"/>
          <p:cNvGrpSpPr/>
          <p:nvPr/>
        </p:nvGrpSpPr>
        <p:grpSpPr>
          <a:xfrm>
            <a:off x="2736272" y="3318164"/>
            <a:ext cx="412173" cy="401781"/>
            <a:chOff x="2819400" y="3048000"/>
            <a:chExt cx="685800" cy="838200"/>
          </a:xfrm>
        </p:grpSpPr>
        <p:sp>
          <p:nvSpPr>
            <p:cNvPr id="2123" name="Curved Right Arrow 2122"/>
            <p:cNvSpPr/>
            <p:nvPr/>
          </p:nvSpPr>
          <p:spPr>
            <a:xfrm>
              <a:off x="2819400" y="3048000"/>
              <a:ext cx="304800" cy="838200"/>
            </a:xfrm>
            <a:prstGeom prst="curvedRightArrow">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27" name="Curved Right Arrow 2126"/>
            <p:cNvSpPr/>
            <p:nvPr/>
          </p:nvSpPr>
          <p:spPr>
            <a:xfrm flipH="1" flipV="1">
              <a:off x="3200400" y="3048000"/>
              <a:ext cx="304800" cy="838200"/>
            </a:xfrm>
            <a:prstGeom prst="curvedRightArrow">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047" name="TextBox 2046"/>
          <p:cNvSpPr txBox="1"/>
          <p:nvPr/>
        </p:nvSpPr>
        <p:spPr>
          <a:xfrm>
            <a:off x="3713018" y="4357256"/>
            <a:ext cx="356188" cy="461665"/>
          </a:xfrm>
          <a:prstGeom prst="rect">
            <a:avLst/>
          </a:prstGeom>
          <a:noFill/>
        </p:spPr>
        <p:txBody>
          <a:bodyPr wrap="none" rtlCol="0">
            <a:spAutoFit/>
          </a:bodyPr>
          <a:lstStyle/>
          <a:p>
            <a:r>
              <a:rPr lang="en-US" sz="2400" b="1" dirty="0" smtClean="0">
                <a:latin typeface="Times New Roman" pitchFamily="18" charset="0"/>
                <a:cs typeface="Times New Roman" pitchFamily="18" charset="0"/>
              </a:rPr>
              <a:t>S</a:t>
            </a:r>
            <a:endParaRPr lang="en-US" sz="2400" b="1" dirty="0">
              <a:latin typeface="Times New Roman" pitchFamily="18" charset="0"/>
              <a:cs typeface="Times New Roman" pitchFamily="18" charset="0"/>
            </a:endParaRPr>
          </a:p>
        </p:txBody>
      </p:sp>
      <p:sp>
        <p:nvSpPr>
          <p:cNvPr id="820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 name="Object 8"/>
          <p:cNvGraphicFramePr>
            <a:graphicFrameLocks noChangeAspect="1"/>
          </p:cNvGraphicFramePr>
          <p:nvPr/>
        </p:nvGraphicFramePr>
        <p:xfrm>
          <a:off x="2521527" y="789710"/>
          <a:ext cx="4257675" cy="800100"/>
        </p:xfrm>
        <a:graphic>
          <a:graphicData uri="http://schemas.openxmlformats.org/presentationml/2006/ole">
            <mc:AlternateContent xmlns:mc="http://schemas.openxmlformats.org/markup-compatibility/2006">
              <mc:Choice xmlns:v="urn:schemas-microsoft-com:vml" Requires="v">
                <p:oleObj spid="_x0000_s79883" name="Equation" r:id="rId4" imgW="4254500" imgH="800100" progId="Equation.3">
                  <p:embed/>
                </p:oleObj>
              </mc:Choice>
              <mc:Fallback>
                <p:oleObj name="Equation" r:id="rId4" imgW="4254500" imgH="80010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1527" y="789710"/>
                        <a:ext cx="4257675" cy="800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6" name="TextBox 2055"/>
          <p:cNvSpPr txBox="1"/>
          <p:nvPr/>
        </p:nvSpPr>
        <p:spPr>
          <a:xfrm>
            <a:off x="7391400" y="3200400"/>
            <a:ext cx="941283" cy="369332"/>
          </a:xfrm>
          <a:prstGeom prst="rect">
            <a:avLst/>
          </a:prstGeom>
          <a:noFill/>
        </p:spPr>
        <p:txBody>
          <a:bodyPr wrap="none" rtlCol="0">
            <a:spAutoFit/>
          </a:bodyPr>
          <a:lstStyle/>
          <a:p>
            <a:r>
              <a:rPr lang="en-US" b="1" dirty="0" smtClean="0">
                <a:latin typeface="Times New Roman" pitchFamily="18" charset="0"/>
                <a:cs typeface="Times New Roman" pitchFamily="18" charset="0"/>
              </a:rPr>
              <a:t>Airflow</a:t>
            </a:r>
            <a:endParaRPr lang="en-US" b="1" dirty="0">
              <a:latin typeface="Times New Roman" pitchFamily="18" charset="0"/>
              <a:cs typeface="Times New Roman" pitchFamily="18" charset="0"/>
            </a:endParaRPr>
          </a:p>
        </p:txBody>
      </p:sp>
      <p:sp>
        <p:nvSpPr>
          <p:cNvPr id="2068" name="TextBox 2067"/>
          <p:cNvSpPr txBox="1"/>
          <p:nvPr/>
        </p:nvSpPr>
        <p:spPr>
          <a:xfrm>
            <a:off x="1676400" y="2133600"/>
            <a:ext cx="465192" cy="461665"/>
          </a:xfrm>
          <a:prstGeom prst="rect">
            <a:avLst/>
          </a:prstGeom>
          <a:noFill/>
        </p:spPr>
        <p:txBody>
          <a:bodyPr wrap="none" rtlCol="0">
            <a:spAutoFit/>
          </a:bodyPr>
          <a:lstStyle/>
          <a:p>
            <a:r>
              <a:rPr lang="en-US" sz="2400" b="1" i="1" dirty="0" err="1" smtClean="0">
                <a:latin typeface="Times New Roman" pitchFamily="18" charset="0"/>
                <a:cs typeface="Times New Roman" pitchFamily="18" charset="0"/>
              </a:rPr>
              <a:t>z</a:t>
            </a:r>
            <a:r>
              <a:rPr lang="en-US" sz="2400" b="1" i="1" baseline="-25000" dirty="0" err="1" smtClean="0">
                <a:latin typeface="Times New Roman" pitchFamily="18" charset="0"/>
                <a:cs typeface="Times New Roman" pitchFamily="18" charset="0"/>
              </a:rPr>
              <a:t>m</a:t>
            </a:r>
            <a:endParaRPr lang="en-US" sz="2400" b="1" i="1" baseline="-25000" dirty="0">
              <a:latin typeface="Times New Roman" pitchFamily="18" charset="0"/>
              <a:cs typeface="Times New Roman" pitchFamily="18" charset="0"/>
            </a:endParaRPr>
          </a:p>
        </p:txBody>
      </p:sp>
      <p:grpSp>
        <p:nvGrpSpPr>
          <p:cNvPr id="2048" name="Group 2127"/>
          <p:cNvGrpSpPr/>
          <p:nvPr/>
        </p:nvGrpSpPr>
        <p:grpSpPr>
          <a:xfrm>
            <a:off x="4707082" y="3460174"/>
            <a:ext cx="436419" cy="436418"/>
            <a:chOff x="2819400" y="3048000"/>
            <a:chExt cx="685800" cy="838200"/>
          </a:xfrm>
        </p:grpSpPr>
        <p:sp>
          <p:nvSpPr>
            <p:cNvPr id="2049" name="Curved Right Arrow 2048"/>
            <p:cNvSpPr/>
            <p:nvPr/>
          </p:nvSpPr>
          <p:spPr>
            <a:xfrm>
              <a:off x="2819400" y="3048000"/>
              <a:ext cx="304800" cy="838200"/>
            </a:xfrm>
            <a:prstGeom prst="curvedRightArrow">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51" name="Curved Right Arrow 2050"/>
            <p:cNvSpPr/>
            <p:nvPr/>
          </p:nvSpPr>
          <p:spPr>
            <a:xfrm flipH="1" flipV="1">
              <a:off x="3200400" y="3048000"/>
              <a:ext cx="304800" cy="838200"/>
            </a:xfrm>
            <a:prstGeom prst="curvedRightArrow">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61" name="Group 2127"/>
          <p:cNvGrpSpPr/>
          <p:nvPr/>
        </p:nvGrpSpPr>
        <p:grpSpPr>
          <a:xfrm>
            <a:off x="5579918" y="3054928"/>
            <a:ext cx="457201" cy="457199"/>
            <a:chOff x="2819400" y="3048000"/>
            <a:chExt cx="685800" cy="838200"/>
          </a:xfrm>
        </p:grpSpPr>
        <p:sp>
          <p:nvSpPr>
            <p:cNvPr id="2063" name="Curved Right Arrow 2062"/>
            <p:cNvSpPr/>
            <p:nvPr/>
          </p:nvSpPr>
          <p:spPr>
            <a:xfrm>
              <a:off x="2819400" y="3048000"/>
              <a:ext cx="304800" cy="838200"/>
            </a:xfrm>
            <a:prstGeom prst="curvedRightArrow">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65" name="Curved Right Arrow 2064"/>
            <p:cNvSpPr/>
            <p:nvPr/>
          </p:nvSpPr>
          <p:spPr>
            <a:xfrm flipH="1" flipV="1">
              <a:off x="3200400" y="3048000"/>
              <a:ext cx="304800" cy="838200"/>
            </a:xfrm>
            <a:prstGeom prst="curvedRightArrow">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66" name="Group 2127"/>
          <p:cNvGrpSpPr/>
          <p:nvPr/>
        </p:nvGrpSpPr>
        <p:grpSpPr>
          <a:xfrm>
            <a:off x="3595255" y="3086101"/>
            <a:ext cx="467591" cy="405245"/>
            <a:chOff x="2819400" y="3048000"/>
            <a:chExt cx="685800" cy="838200"/>
          </a:xfrm>
        </p:grpSpPr>
        <p:sp>
          <p:nvSpPr>
            <p:cNvPr id="2067" name="Curved Right Arrow 2066"/>
            <p:cNvSpPr/>
            <p:nvPr/>
          </p:nvSpPr>
          <p:spPr>
            <a:xfrm>
              <a:off x="2819400" y="3048000"/>
              <a:ext cx="304800" cy="838200"/>
            </a:xfrm>
            <a:prstGeom prst="curvedRightArrow">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69" name="Curved Right Arrow 2068"/>
            <p:cNvSpPr/>
            <p:nvPr/>
          </p:nvSpPr>
          <p:spPr>
            <a:xfrm flipH="1" flipV="1">
              <a:off x="3200400" y="3048000"/>
              <a:ext cx="304800" cy="838200"/>
            </a:xfrm>
            <a:prstGeom prst="curvedRightArrow">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070" name="Bent Arrow 2069"/>
          <p:cNvSpPr/>
          <p:nvPr/>
        </p:nvSpPr>
        <p:spPr>
          <a:xfrm flipH="1">
            <a:off x="3304309" y="5455227"/>
            <a:ext cx="820882" cy="301337"/>
          </a:xfrm>
          <a:prstGeom prst="bentArrow">
            <a:avLst/>
          </a:prstGeom>
          <a:solidFill>
            <a:schemeClr val="accent3">
              <a:lumMod val="60000"/>
              <a:lumOff val="4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71" name="Up Arrow 2070"/>
          <p:cNvSpPr/>
          <p:nvPr/>
        </p:nvSpPr>
        <p:spPr>
          <a:xfrm>
            <a:off x="3408218" y="4000500"/>
            <a:ext cx="145473" cy="467590"/>
          </a:xfrm>
          <a:prstGeom prst="upArrow">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2" name="Bent Arrow 2071"/>
          <p:cNvSpPr/>
          <p:nvPr/>
        </p:nvSpPr>
        <p:spPr>
          <a:xfrm flipH="1">
            <a:off x="2157846" y="5545282"/>
            <a:ext cx="820882" cy="301337"/>
          </a:xfrm>
          <a:prstGeom prst="bentArrow">
            <a:avLst/>
          </a:prstGeom>
          <a:solidFill>
            <a:schemeClr val="accent3">
              <a:lumMod val="60000"/>
              <a:lumOff val="4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73" name="Up Arrow 2072"/>
          <p:cNvSpPr/>
          <p:nvPr/>
        </p:nvSpPr>
        <p:spPr>
          <a:xfrm>
            <a:off x="4620490" y="4225637"/>
            <a:ext cx="145473" cy="467590"/>
          </a:xfrm>
          <a:prstGeom prst="upArrow">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4" name="Bent Arrow 2073"/>
          <p:cNvSpPr/>
          <p:nvPr/>
        </p:nvSpPr>
        <p:spPr>
          <a:xfrm flipH="1">
            <a:off x="5285508" y="5223163"/>
            <a:ext cx="820882" cy="301337"/>
          </a:xfrm>
          <a:prstGeom prst="bentArrow">
            <a:avLst/>
          </a:prstGeom>
          <a:solidFill>
            <a:schemeClr val="accent3">
              <a:lumMod val="60000"/>
              <a:lumOff val="4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75" name="Up Arrow 2074"/>
          <p:cNvSpPr/>
          <p:nvPr/>
        </p:nvSpPr>
        <p:spPr>
          <a:xfrm>
            <a:off x="6085608" y="3758046"/>
            <a:ext cx="145473" cy="467590"/>
          </a:xfrm>
          <a:prstGeom prst="upArrow">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6" name="TextBox 2075"/>
          <p:cNvSpPr txBox="1"/>
          <p:nvPr/>
        </p:nvSpPr>
        <p:spPr>
          <a:xfrm>
            <a:off x="3792683" y="2504209"/>
            <a:ext cx="2318263" cy="369332"/>
          </a:xfrm>
          <a:prstGeom prst="rect">
            <a:avLst/>
          </a:prstGeom>
          <a:noFill/>
        </p:spPr>
        <p:txBody>
          <a:bodyPr wrap="none" rtlCol="0">
            <a:spAutoFit/>
          </a:bodyPr>
          <a:lstStyle/>
          <a:p>
            <a:r>
              <a:rPr lang="en-US" b="1" dirty="0" smtClean="0">
                <a:latin typeface="Times New Roman" pitchFamily="18" charset="0"/>
                <a:cs typeface="Times New Roman" pitchFamily="18" charset="0"/>
              </a:rPr>
              <a:t>Very Low Turbulence</a:t>
            </a:r>
            <a:endParaRPr lang="en-US" b="1" dirty="0">
              <a:latin typeface="Times New Roman" pitchFamily="18" charset="0"/>
              <a:cs typeface="Times New Roman" pitchFamily="18" charset="0"/>
            </a:endParaRPr>
          </a:p>
        </p:txBody>
      </p:sp>
      <p:cxnSp>
        <p:nvCxnSpPr>
          <p:cNvPr id="2078" name="Straight Arrow Connector 2077"/>
          <p:cNvCxnSpPr/>
          <p:nvPr/>
        </p:nvCxnSpPr>
        <p:spPr>
          <a:xfrm rot="10800000" flipV="1">
            <a:off x="4187539" y="2826326"/>
            <a:ext cx="498762" cy="37407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80" name="Straight Arrow Connector 2079"/>
          <p:cNvCxnSpPr/>
          <p:nvPr/>
        </p:nvCxnSpPr>
        <p:spPr>
          <a:xfrm rot="5400000">
            <a:off x="4714009" y="3075708"/>
            <a:ext cx="533402" cy="2771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82" name="Straight Arrow Connector 2081"/>
          <p:cNvCxnSpPr/>
          <p:nvPr/>
        </p:nvCxnSpPr>
        <p:spPr>
          <a:xfrm>
            <a:off x="5285510" y="2843645"/>
            <a:ext cx="263236" cy="23206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84" name="Rectangle 2083"/>
          <p:cNvSpPr/>
          <p:nvPr/>
        </p:nvSpPr>
        <p:spPr>
          <a:xfrm>
            <a:off x="4810991" y="810491"/>
            <a:ext cx="872836" cy="872836"/>
          </a:xfrm>
          <a:prstGeom prst="rect">
            <a:avLst/>
          </a:prstGeom>
          <a:solidFill>
            <a:schemeClr val="accent1">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5" name="Rectangle 2084"/>
          <p:cNvSpPr/>
          <p:nvPr/>
        </p:nvSpPr>
        <p:spPr>
          <a:xfrm>
            <a:off x="5818909" y="807027"/>
            <a:ext cx="1004455" cy="872836"/>
          </a:xfrm>
          <a:prstGeom prst="rect">
            <a:avLst/>
          </a:prstGeom>
          <a:solidFill>
            <a:schemeClr val="accent1">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6" name="Text Box 2110"/>
          <p:cNvSpPr txBox="1">
            <a:spLocks noChangeArrowheads="1"/>
          </p:cNvSpPr>
          <p:nvPr/>
        </p:nvSpPr>
        <p:spPr bwMode="auto">
          <a:xfrm>
            <a:off x="6168737" y="1873828"/>
            <a:ext cx="1803955" cy="338554"/>
          </a:xfrm>
          <a:prstGeom prst="rect">
            <a:avLst/>
          </a:prstGeom>
          <a:solidFill>
            <a:srgbClr val="0000FF"/>
          </a:solidFill>
          <a:ln w="9525">
            <a:noFill/>
            <a:miter lim="800000"/>
            <a:headEnd/>
            <a:tailEnd/>
          </a:ln>
          <a:effectLst/>
        </p:spPr>
        <p:txBody>
          <a:bodyPr wrap="none">
            <a:spAutoFit/>
          </a:bodyPr>
          <a:lstStyle/>
          <a:p>
            <a:pPr eaLnBrk="0" hangingPunct="0"/>
            <a:r>
              <a:rPr lang="en-US" sz="1600" b="1" dirty="0" smtClean="0">
                <a:solidFill>
                  <a:schemeClr val="bg1"/>
                </a:solidFill>
                <a:latin typeface="Times New Roman" pitchFamily="18" charset="0"/>
              </a:rPr>
              <a:t>Vertical Advection</a:t>
            </a:r>
            <a:endParaRPr lang="en-US" sz="2400" dirty="0">
              <a:solidFill>
                <a:schemeClr val="bg1"/>
              </a:solidFill>
              <a:latin typeface="Times New Roman" pitchFamily="18" charset="0"/>
            </a:endParaRPr>
          </a:p>
        </p:txBody>
      </p:sp>
      <p:sp>
        <p:nvSpPr>
          <p:cNvPr id="2087" name="Text Box 2110"/>
          <p:cNvSpPr txBox="1">
            <a:spLocks noChangeArrowheads="1"/>
          </p:cNvSpPr>
          <p:nvPr/>
        </p:nvSpPr>
        <p:spPr bwMode="auto">
          <a:xfrm>
            <a:off x="3733800" y="1873828"/>
            <a:ext cx="2063257" cy="338554"/>
          </a:xfrm>
          <a:prstGeom prst="rect">
            <a:avLst/>
          </a:prstGeom>
          <a:solidFill>
            <a:srgbClr val="0000FF"/>
          </a:solidFill>
          <a:ln w="9525">
            <a:noFill/>
            <a:miter lim="800000"/>
            <a:headEnd/>
            <a:tailEnd/>
          </a:ln>
          <a:effectLst/>
        </p:spPr>
        <p:txBody>
          <a:bodyPr wrap="none">
            <a:spAutoFit/>
          </a:bodyPr>
          <a:lstStyle/>
          <a:p>
            <a:pPr eaLnBrk="0" hangingPunct="0"/>
            <a:r>
              <a:rPr lang="en-US" sz="1600" b="1" dirty="0" smtClean="0">
                <a:solidFill>
                  <a:schemeClr val="bg1"/>
                </a:solidFill>
                <a:latin typeface="Times New Roman" pitchFamily="18" charset="0"/>
              </a:rPr>
              <a:t>Horizontal Advection</a:t>
            </a:r>
            <a:endParaRPr lang="en-US" sz="2400" dirty="0">
              <a:solidFill>
                <a:schemeClr val="bg1"/>
              </a:solidFill>
              <a:latin typeface="Times New Roman" pitchFamily="18" charset="0"/>
            </a:endParaRPr>
          </a:p>
        </p:txBody>
      </p:sp>
      <p:cxnSp>
        <p:nvCxnSpPr>
          <p:cNvPr id="2089" name="Straight Arrow Connector 2088"/>
          <p:cNvCxnSpPr>
            <a:stCxn id="2087" idx="0"/>
          </p:cNvCxnSpPr>
          <p:nvPr/>
        </p:nvCxnSpPr>
        <p:spPr>
          <a:xfrm rot="5400000" flipH="1" flipV="1">
            <a:off x="4776087" y="1496024"/>
            <a:ext cx="367146" cy="388462"/>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91" name="Straight Arrow Connector 2090"/>
          <p:cNvCxnSpPr>
            <a:stCxn id="2086" idx="0"/>
          </p:cNvCxnSpPr>
          <p:nvPr/>
        </p:nvCxnSpPr>
        <p:spPr>
          <a:xfrm rot="16200000" flipV="1">
            <a:off x="6656094" y="1459206"/>
            <a:ext cx="367146" cy="462097"/>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87"/>
                                        </p:tgtEl>
                                        <p:attrNameLst>
                                          <p:attrName>style.visibility</p:attrName>
                                        </p:attrNameLst>
                                      </p:cBhvr>
                                      <p:to>
                                        <p:strVal val="visible"/>
                                      </p:to>
                                    </p:set>
                                    <p:animEffect transition="in" filter="fade">
                                      <p:cBhvr>
                                        <p:cTn id="7" dur="2000"/>
                                        <p:tgtEl>
                                          <p:spTgt spid="208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86"/>
                                        </p:tgtEl>
                                        <p:attrNameLst>
                                          <p:attrName>style.visibility</p:attrName>
                                        </p:attrNameLst>
                                      </p:cBhvr>
                                      <p:to>
                                        <p:strVal val="visible"/>
                                      </p:to>
                                    </p:set>
                                    <p:animEffect transition="in" filter="fade">
                                      <p:cBhvr>
                                        <p:cTn id="10" dur="2000"/>
                                        <p:tgtEl>
                                          <p:spTgt spid="2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6" grpId="0" animBg="1"/>
      <p:bldP spid="208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1"/>
          <p:cNvPicPr>
            <a:picLocks noChangeAspect="1" noChangeArrowheads="1"/>
          </p:cNvPicPr>
          <p:nvPr/>
        </p:nvPicPr>
        <p:blipFill>
          <a:blip r:embed="rId2" cstate="print"/>
          <a:srcRect/>
          <a:stretch>
            <a:fillRect/>
          </a:stretch>
        </p:blipFill>
        <p:spPr bwMode="auto">
          <a:xfrm>
            <a:off x="907473" y="1132609"/>
            <a:ext cx="6832893" cy="4426526"/>
          </a:xfrm>
          <a:prstGeom prst="rect">
            <a:avLst/>
          </a:prstGeom>
          <a:noFill/>
          <a:ln w="9525">
            <a:noFill/>
            <a:miter lim="800000"/>
            <a:headEnd/>
            <a:tailEnd/>
          </a:ln>
        </p:spPr>
      </p:pic>
      <p:sp>
        <p:nvSpPr>
          <p:cNvPr id="9" name="Freeform 8"/>
          <p:cNvSpPr/>
          <p:nvPr/>
        </p:nvSpPr>
        <p:spPr>
          <a:xfrm>
            <a:off x="2052203" y="3273136"/>
            <a:ext cx="3995305" cy="540328"/>
          </a:xfrm>
          <a:custGeom>
            <a:avLst/>
            <a:gdLst>
              <a:gd name="connsiteX0" fmla="*/ 0 w 4274127"/>
              <a:gd name="connsiteY0" fmla="*/ 574963 h 574963"/>
              <a:gd name="connsiteX1" fmla="*/ 72736 w 4274127"/>
              <a:gd name="connsiteY1" fmla="*/ 450272 h 574963"/>
              <a:gd name="connsiteX2" fmla="*/ 155863 w 4274127"/>
              <a:gd name="connsiteY2" fmla="*/ 325581 h 574963"/>
              <a:gd name="connsiteX3" fmla="*/ 394854 w 4274127"/>
              <a:gd name="connsiteY3" fmla="*/ 200890 h 574963"/>
              <a:gd name="connsiteX4" fmla="*/ 654627 w 4274127"/>
              <a:gd name="connsiteY4" fmla="*/ 107372 h 574963"/>
              <a:gd name="connsiteX5" fmla="*/ 1059873 w 4274127"/>
              <a:gd name="connsiteY5" fmla="*/ 45026 h 574963"/>
              <a:gd name="connsiteX6" fmla="*/ 1496291 w 4274127"/>
              <a:gd name="connsiteY6" fmla="*/ 24244 h 574963"/>
              <a:gd name="connsiteX7" fmla="*/ 1859973 w 4274127"/>
              <a:gd name="connsiteY7" fmla="*/ 3463 h 574963"/>
              <a:gd name="connsiteX8" fmla="*/ 2535382 w 4274127"/>
              <a:gd name="connsiteY8" fmla="*/ 3463 h 574963"/>
              <a:gd name="connsiteX9" fmla="*/ 3044536 w 4274127"/>
              <a:gd name="connsiteY9" fmla="*/ 13853 h 574963"/>
              <a:gd name="connsiteX10" fmla="*/ 3480954 w 4274127"/>
              <a:gd name="connsiteY10" fmla="*/ 13853 h 574963"/>
              <a:gd name="connsiteX11" fmla="*/ 4125191 w 4274127"/>
              <a:gd name="connsiteY11" fmla="*/ 13853 h 574963"/>
              <a:gd name="connsiteX12" fmla="*/ 4260273 w 4274127"/>
              <a:gd name="connsiteY12" fmla="*/ 13853 h 574963"/>
              <a:gd name="connsiteX13" fmla="*/ 4208318 w 4274127"/>
              <a:gd name="connsiteY13" fmla="*/ 3463 h 574963"/>
              <a:gd name="connsiteX0" fmla="*/ 0 w 4274127"/>
              <a:gd name="connsiteY0" fmla="*/ 574963 h 574963"/>
              <a:gd name="connsiteX1" fmla="*/ 72736 w 4274127"/>
              <a:gd name="connsiteY1" fmla="*/ 450272 h 574963"/>
              <a:gd name="connsiteX2" fmla="*/ 155863 w 4274127"/>
              <a:gd name="connsiteY2" fmla="*/ 325581 h 574963"/>
              <a:gd name="connsiteX3" fmla="*/ 385329 w 4274127"/>
              <a:gd name="connsiteY3" fmla="*/ 177078 h 574963"/>
              <a:gd name="connsiteX4" fmla="*/ 654627 w 4274127"/>
              <a:gd name="connsiteY4" fmla="*/ 107372 h 574963"/>
              <a:gd name="connsiteX5" fmla="*/ 1059873 w 4274127"/>
              <a:gd name="connsiteY5" fmla="*/ 45026 h 574963"/>
              <a:gd name="connsiteX6" fmla="*/ 1496291 w 4274127"/>
              <a:gd name="connsiteY6" fmla="*/ 24244 h 574963"/>
              <a:gd name="connsiteX7" fmla="*/ 1859973 w 4274127"/>
              <a:gd name="connsiteY7" fmla="*/ 3463 h 574963"/>
              <a:gd name="connsiteX8" fmla="*/ 2535382 w 4274127"/>
              <a:gd name="connsiteY8" fmla="*/ 3463 h 574963"/>
              <a:gd name="connsiteX9" fmla="*/ 3044536 w 4274127"/>
              <a:gd name="connsiteY9" fmla="*/ 13853 h 574963"/>
              <a:gd name="connsiteX10" fmla="*/ 3480954 w 4274127"/>
              <a:gd name="connsiteY10" fmla="*/ 13853 h 574963"/>
              <a:gd name="connsiteX11" fmla="*/ 4125191 w 4274127"/>
              <a:gd name="connsiteY11" fmla="*/ 13853 h 574963"/>
              <a:gd name="connsiteX12" fmla="*/ 4260273 w 4274127"/>
              <a:gd name="connsiteY12" fmla="*/ 13853 h 574963"/>
              <a:gd name="connsiteX13" fmla="*/ 4208318 w 4274127"/>
              <a:gd name="connsiteY13" fmla="*/ 3463 h 574963"/>
              <a:gd name="connsiteX0" fmla="*/ 0 w 4274127"/>
              <a:gd name="connsiteY0" fmla="*/ 574963 h 574963"/>
              <a:gd name="connsiteX1" fmla="*/ 72736 w 4274127"/>
              <a:gd name="connsiteY1" fmla="*/ 450272 h 574963"/>
              <a:gd name="connsiteX2" fmla="*/ 155863 w 4274127"/>
              <a:gd name="connsiteY2" fmla="*/ 325581 h 574963"/>
              <a:gd name="connsiteX3" fmla="*/ 385329 w 4274127"/>
              <a:gd name="connsiteY3" fmla="*/ 177078 h 574963"/>
              <a:gd name="connsiteX4" fmla="*/ 654627 w 4274127"/>
              <a:gd name="connsiteY4" fmla="*/ 107372 h 574963"/>
              <a:gd name="connsiteX5" fmla="*/ 1059873 w 4274127"/>
              <a:gd name="connsiteY5" fmla="*/ 45026 h 574963"/>
              <a:gd name="connsiteX6" fmla="*/ 1496291 w 4274127"/>
              <a:gd name="connsiteY6" fmla="*/ 24244 h 574963"/>
              <a:gd name="connsiteX7" fmla="*/ 1859973 w 4274127"/>
              <a:gd name="connsiteY7" fmla="*/ 3463 h 574963"/>
              <a:gd name="connsiteX8" fmla="*/ 2535382 w 4274127"/>
              <a:gd name="connsiteY8" fmla="*/ 3463 h 574963"/>
              <a:gd name="connsiteX9" fmla="*/ 3044536 w 4274127"/>
              <a:gd name="connsiteY9" fmla="*/ 13853 h 574963"/>
              <a:gd name="connsiteX10" fmla="*/ 3480954 w 4274127"/>
              <a:gd name="connsiteY10" fmla="*/ 13853 h 574963"/>
              <a:gd name="connsiteX11" fmla="*/ 4125191 w 4274127"/>
              <a:gd name="connsiteY11" fmla="*/ 13853 h 574963"/>
              <a:gd name="connsiteX12" fmla="*/ 4260273 w 4274127"/>
              <a:gd name="connsiteY12" fmla="*/ 13853 h 574963"/>
              <a:gd name="connsiteX13" fmla="*/ 4208318 w 4274127"/>
              <a:gd name="connsiteY13" fmla="*/ 3463 h 574963"/>
              <a:gd name="connsiteX0" fmla="*/ 0 w 4274127"/>
              <a:gd name="connsiteY0" fmla="*/ 574963 h 574963"/>
              <a:gd name="connsiteX1" fmla="*/ 72736 w 4274127"/>
              <a:gd name="connsiteY1" fmla="*/ 450272 h 574963"/>
              <a:gd name="connsiteX2" fmla="*/ 151100 w 4274127"/>
              <a:gd name="connsiteY2" fmla="*/ 311293 h 574963"/>
              <a:gd name="connsiteX3" fmla="*/ 385329 w 4274127"/>
              <a:gd name="connsiteY3" fmla="*/ 177078 h 574963"/>
              <a:gd name="connsiteX4" fmla="*/ 654627 w 4274127"/>
              <a:gd name="connsiteY4" fmla="*/ 107372 h 574963"/>
              <a:gd name="connsiteX5" fmla="*/ 1059873 w 4274127"/>
              <a:gd name="connsiteY5" fmla="*/ 45026 h 574963"/>
              <a:gd name="connsiteX6" fmla="*/ 1496291 w 4274127"/>
              <a:gd name="connsiteY6" fmla="*/ 24244 h 574963"/>
              <a:gd name="connsiteX7" fmla="*/ 1859973 w 4274127"/>
              <a:gd name="connsiteY7" fmla="*/ 3463 h 574963"/>
              <a:gd name="connsiteX8" fmla="*/ 2535382 w 4274127"/>
              <a:gd name="connsiteY8" fmla="*/ 3463 h 574963"/>
              <a:gd name="connsiteX9" fmla="*/ 3044536 w 4274127"/>
              <a:gd name="connsiteY9" fmla="*/ 13853 h 574963"/>
              <a:gd name="connsiteX10" fmla="*/ 3480954 w 4274127"/>
              <a:gd name="connsiteY10" fmla="*/ 13853 h 574963"/>
              <a:gd name="connsiteX11" fmla="*/ 4125191 w 4274127"/>
              <a:gd name="connsiteY11" fmla="*/ 13853 h 574963"/>
              <a:gd name="connsiteX12" fmla="*/ 4260273 w 4274127"/>
              <a:gd name="connsiteY12" fmla="*/ 13853 h 574963"/>
              <a:gd name="connsiteX13" fmla="*/ 4208318 w 4274127"/>
              <a:gd name="connsiteY13" fmla="*/ 3463 h 574963"/>
              <a:gd name="connsiteX0" fmla="*/ 0 w 4250315"/>
              <a:gd name="connsiteY0" fmla="*/ 589251 h 589251"/>
              <a:gd name="connsiteX1" fmla="*/ 48924 w 4250315"/>
              <a:gd name="connsiteY1" fmla="*/ 450272 h 589251"/>
              <a:gd name="connsiteX2" fmla="*/ 127288 w 4250315"/>
              <a:gd name="connsiteY2" fmla="*/ 311293 h 589251"/>
              <a:gd name="connsiteX3" fmla="*/ 361517 w 4250315"/>
              <a:gd name="connsiteY3" fmla="*/ 177078 h 589251"/>
              <a:gd name="connsiteX4" fmla="*/ 630815 w 4250315"/>
              <a:gd name="connsiteY4" fmla="*/ 107372 h 589251"/>
              <a:gd name="connsiteX5" fmla="*/ 1036061 w 4250315"/>
              <a:gd name="connsiteY5" fmla="*/ 45026 h 589251"/>
              <a:gd name="connsiteX6" fmla="*/ 1472479 w 4250315"/>
              <a:gd name="connsiteY6" fmla="*/ 24244 h 589251"/>
              <a:gd name="connsiteX7" fmla="*/ 1836161 w 4250315"/>
              <a:gd name="connsiteY7" fmla="*/ 3463 h 589251"/>
              <a:gd name="connsiteX8" fmla="*/ 2511570 w 4250315"/>
              <a:gd name="connsiteY8" fmla="*/ 3463 h 589251"/>
              <a:gd name="connsiteX9" fmla="*/ 3020724 w 4250315"/>
              <a:gd name="connsiteY9" fmla="*/ 13853 h 589251"/>
              <a:gd name="connsiteX10" fmla="*/ 3457142 w 4250315"/>
              <a:gd name="connsiteY10" fmla="*/ 13853 h 589251"/>
              <a:gd name="connsiteX11" fmla="*/ 4101379 w 4250315"/>
              <a:gd name="connsiteY11" fmla="*/ 13853 h 589251"/>
              <a:gd name="connsiteX12" fmla="*/ 4236461 w 4250315"/>
              <a:gd name="connsiteY12" fmla="*/ 13853 h 589251"/>
              <a:gd name="connsiteX13" fmla="*/ 4184506 w 4250315"/>
              <a:gd name="connsiteY13" fmla="*/ 3463 h 589251"/>
              <a:gd name="connsiteX0" fmla="*/ 0 w 4250315"/>
              <a:gd name="connsiteY0" fmla="*/ 589251 h 589251"/>
              <a:gd name="connsiteX1" fmla="*/ 48924 w 4250315"/>
              <a:gd name="connsiteY1" fmla="*/ 450272 h 589251"/>
              <a:gd name="connsiteX2" fmla="*/ 127288 w 4250315"/>
              <a:gd name="connsiteY2" fmla="*/ 311293 h 589251"/>
              <a:gd name="connsiteX3" fmla="*/ 361517 w 4250315"/>
              <a:gd name="connsiteY3" fmla="*/ 177078 h 589251"/>
              <a:gd name="connsiteX4" fmla="*/ 630815 w 4250315"/>
              <a:gd name="connsiteY4" fmla="*/ 93085 h 589251"/>
              <a:gd name="connsiteX5" fmla="*/ 1036061 w 4250315"/>
              <a:gd name="connsiteY5" fmla="*/ 45026 h 589251"/>
              <a:gd name="connsiteX6" fmla="*/ 1472479 w 4250315"/>
              <a:gd name="connsiteY6" fmla="*/ 24244 h 589251"/>
              <a:gd name="connsiteX7" fmla="*/ 1836161 w 4250315"/>
              <a:gd name="connsiteY7" fmla="*/ 3463 h 589251"/>
              <a:gd name="connsiteX8" fmla="*/ 2511570 w 4250315"/>
              <a:gd name="connsiteY8" fmla="*/ 3463 h 589251"/>
              <a:gd name="connsiteX9" fmla="*/ 3020724 w 4250315"/>
              <a:gd name="connsiteY9" fmla="*/ 13853 h 589251"/>
              <a:gd name="connsiteX10" fmla="*/ 3457142 w 4250315"/>
              <a:gd name="connsiteY10" fmla="*/ 13853 h 589251"/>
              <a:gd name="connsiteX11" fmla="*/ 4101379 w 4250315"/>
              <a:gd name="connsiteY11" fmla="*/ 13853 h 589251"/>
              <a:gd name="connsiteX12" fmla="*/ 4236461 w 4250315"/>
              <a:gd name="connsiteY12" fmla="*/ 13853 h 589251"/>
              <a:gd name="connsiteX13" fmla="*/ 4184506 w 4250315"/>
              <a:gd name="connsiteY13" fmla="*/ 3463 h 589251"/>
              <a:gd name="connsiteX0" fmla="*/ 0 w 4250315"/>
              <a:gd name="connsiteY0" fmla="*/ 594448 h 594448"/>
              <a:gd name="connsiteX1" fmla="*/ 48924 w 4250315"/>
              <a:gd name="connsiteY1" fmla="*/ 455469 h 594448"/>
              <a:gd name="connsiteX2" fmla="*/ 127288 w 4250315"/>
              <a:gd name="connsiteY2" fmla="*/ 316490 h 594448"/>
              <a:gd name="connsiteX3" fmla="*/ 361517 w 4250315"/>
              <a:gd name="connsiteY3" fmla="*/ 182275 h 594448"/>
              <a:gd name="connsiteX4" fmla="*/ 630815 w 4250315"/>
              <a:gd name="connsiteY4" fmla="*/ 98282 h 594448"/>
              <a:gd name="connsiteX5" fmla="*/ 1036061 w 4250315"/>
              <a:gd name="connsiteY5" fmla="*/ 50223 h 594448"/>
              <a:gd name="connsiteX6" fmla="*/ 1472479 w 4250315"/>
              <a:gd name="connsiteY6" fmla="*/ 29441 h 594448"/>
              <a:gd name="connsiteX7" fmla="*/ 1836161 w 4250315"/>
              <a:gd name="connsiteY7" fmla="*/ 8660 h 594448"/>
              <a:gd name="connsiteX8" fmla="*/ 2511570 w 4250315"/>
              <a:gd name="connsiteY8" fmla="*/ 8660 h 594448"/>
              <a:gd name="connsiteX9" fmla="*/ 3020724 w 4250315"/>
              <a:gd name="connsiteY9" fmla="*/ 19050 h 594448"/>
              <a:gd name="connsiteX10" fmla="*/ 3457142 w 4250315"/>
              <a:gd name="connsiteY10" fmla="*/ 0 h 594448"/>
              <a:gd name="connsiteX11" fmla="*/ 4101379 w 4250315"/>
              <a:gd name="connsiteY11" fmla="*/ 19050 h 594448"/>
              <a:gd name="connsiteX12" fmla="*/ 4236461 w 4250315"/>
              <a:gd name="connsiteY12" fmla="*/ 19050 h 594448"/>
              <a:gd name="connsiteX13" fmla="*/ 4184506 w 4250315"/>
              <a:gd name="connsiteY13" fmla="*/ 8660 h 594448"/>
              <a:gd name="connsiteX0" fmla="*/ 0 w 4250315"/>
              <a:gd name="connsiteY0" fmla="*/ 594448 h 594448"/>
              <a:gd name="connsiteX1" fmla="*/ 48924 w 4250315"/>
              <a:gd name="connsiteY1" fmla="*/ 455469 h 594448"/>
              <a:gd name="connsiteX2" fmla="*/ 127288 w 4250315"/>
              <a:gd name="connsiteY2" fmla="*/ 316490 h 594448"/>
              <a:gd name="connsiteX3" fmla="*/ 361517 w 4250315"/>
              <a:gd name="connsiteY3" fmla="*/ 182275 h 594448"/>
              <a:gd name="connsiteX4" fmla="*/ 630815 w 4250315"/>
              <a:gd name="connsiteY4" fmla="*/ 98282 h 594448"/>
              <a:gd name="connsiteX5" fmla="*/ 1036061 w 4250315"/>
              <a:gd name="connsiteY5" fmla="*/ 50223 h 594448"/>
              <a:gd name="connsiteX6" fmla="*/ 1472479 w 4250315"/>
              <a:gd name="connsiteY6" fmla="*/ 29441 h 594448"/>
              <a:gd name="connsiteX7" fmla="*/ 1836161 w 4250315"/>
              <a:gd name="connsiteY7" fmla="*/ 8660 h 594448"/>
              <a:gd name="connsiteX8" fmla="*/ 2511570 w 4250315"/>
              <a:gd name="connsiteY8" fmla="*/ 8660 h 594448"/>
              <a:gd name="connsiteX9" fmla="*/ 3020724 w 4250315"/>
              <a:gd name="connsiteY9" fmla="*/ 19050 h 594448"/>
              <a:gd name="connsiteX10" fmla="*/ 3457142 w 4250315"/>
              <a:gd name="connsiteY10" fmla="*/ 0 h 594448"/>
              <a:gd name="connsiteX11" fmla="*/ 4101379 w 4250315"/>
              <a:gd name="connsiteY11" fmla="*/ 0 h 594448"/>
              <a:gd name="connsiteX12" fmla="*/ 4236461 w 4250315"/>
              <a:gd name="connsiteY12" fmla="*/ 19050 h 594448"/>
              <a:gd name="connsiteX13" fmla="*/ 4184506 w 4250315"/>
              <a:gd name="connsiteY13" fmla="*/ 8660 h 594448"/>
              <a:gd name="connsiteX0" fmla="*/ 0 w 4250315"/>
              <a:gd name="connsiteY0" fmla="*/ 594448 h 594448"/>
              <a:gd name="connsiteX1" fmla="*/ 48924 w 4250315"/>
              <a:gd name="connsiteY1" fmla="*/ 455469 h 594448"/>
              <a:gd name="connsiteX2" fmla="*/ 127288 w 4250315"/>
              <a:gd name="connsiteY2" fmla="*/ 316490 h 594448"/>
              <a:gd name="connsiteX3" fmla="*/ 361517 w 4250315"/>
              <a:gd name="connsiteY3" fmla="*/ 182275 h 594448"/>
              <a:gd name="connsiteX4" fmla="*/ 630815 w 4250315"/>
              <a:gd name="connsiteY4" fmla="*/ 98282 h 594448"/>
              <a:gd name="connsiteX5" fmla="*/ 1036061 w 4250315"/>
              <a:gd name="connsiteY5" fmla="*/ 50223 h 594448"/>
              <a:gd name="connsiteX6" fmla="*/ 1472479 w 4250315"/>
              <a:gd name="connsiteY6" fmla="*/ 29441 h 594448"/>
              <a:gd name="connsiteX7" fmla="*/ 1836161 w 4250315"/>
              <a:gd name="connsiteY7" fmla="*/ 8660 h 594448"/>
              <a:gd name="connsiteX8" fmla="*/ 2511570 w 4250315"/>
              <a:gd name="connsiteY8" fmla="*/ 8660 h 594448"/>
              <a:gd name="connsiteX9" fmla="*/ 3020724 w 4250315"/>
              <a:gd name="connsiteY9" fmla="*/ 19050 h 594448"/>
              <a:gd name="connsiteX10" fmla="*/ 3457142 w 4250315"/>
              <a:gd name="connsiteY10" fmla="*/ 0 h 594448"/>
              <a:gd name="connsiteX11" fmla="*/ 4101379 w 4250315"/>
              <a:gd name="connsiteY11" fmla="*/ 0 h 594448"/>
              <a:gd name="connsiteX12" fmla="*/ 4236461 w 4250315"/>
              <a:gd name="connsiteY12" fmla="*/ 4763 h 594448"/>
              <a:gd name="connsiteX13" fmla="*/ 4184506 w 4250315"/>
              <a:gd name="connsiteY13" fmla="*/ 8660 h 594448"/>
              <a:gd name="connsiteX0" fmla="*/ 0 w 4250315"/>
              <a:gd name="connsiteY0" fmla="*/ 594448 h 594448"/>
              <a:gd name="connsiteX1" fmla="*/ 48924 w 4250315"/>
              <a:gd name="connsiteY1" fmla="*/ 455469 h 594448"/>
              <a:gd name="connsiteX2" fmla="*/ 127288 w 4250315"/>
              <a:gd name="connsiteY2" fmla="*/ 316490 h 594448"/>
              <a:gd name="connsiteX3" fmla="*/ 361517 w 4250315"/>
              <a:gd name="connsiteY3" fmla="*/ 182275 h 594448"/>
              <a:gd name="connsiteX4" fmla="*/ 630815 w 4250315"/>
              <a:gd name="connsiteY4" fmla="*/ 98282 h 594448"/>
              <a:gd name="connsiteX5" fmla="*/ 1036061 w 4250315"/>
              <a:gd name="connsiteY5" fmla="*/ 50223 h 594448"/>
              <a:gd name="connsiteX6" fmla="*/ 1472479 w 4250315"/>
              <a:gd name="connsiteY6" fmla="*/ 29441 h 594448"/>
              <a:gd name="connsiteX7" fmla="*/ 1836161 w 4250315"/>
              <a:gd name="connsiteY7" fmla="*/ 8660 h 594448"/>
              <a:gd name="connsiteX8" fmla="*/ 2511570 w 4250315"/>
              <a:gd name="connsiteY8" fmla="*/ 8660 h 594448"/>
              <a:gd name="connsiteX9" fmla="*/ 3025486 w 4250315"/>
              <a:gd name="connsiteY9" fmla="*/ 4763 h 594448"/>
              <a:gd name="connsiteX10" fmla="*/ 3457142 w 4250315"/>
              <a:gd name="connsiteY10" fmla="*/ 0 h 594448"/>
              <a:gd name="connsiteX11" fmla="*/ 4101379 w 4250315"/>
              <a:gd name="connsiteY11" fmla="*/ 0 h 594448"/>
              <a:gd name="connsiteX12" fmla="*/ 4236461 w 4250315"/>
              <a:gd name="connsiteY12" fmla="*/ 4763 h 594448"/>
              <a:gd name="connsiteX13" fmla="*/ 4184506 w 4250315"/>
              <a:gd name="connsiteY13" fmla="*/ 8660 h 594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50315" h="594448">
                <a:moveTo>
                  <a:pt x="0" y="594448"/>
                </a:moveTo>
                <a:cubicBezTo>
                  <a:pt x="23379" y="552884"/>
                  <a:pt x="27709" y="501795"/>
                  <a:pt x="48924" y="455469"/>
                </a:cubicBezTo>
                <a:cubicBezTo>
                  <a:pt x="70139" y="409143"/>
                  <a:pt x="75189" y="362022"/>
                  <a:pt x="127288" y="316490"/>
                </a:cubicBezTo>
                <a:cubicBezTo>
                  <a:pt x="179387" y="270958"/>
                  <a:pt x="264103" y="209118"/>
                  <a:pt x="361517" y="182275"/>
                </a:cubicBezTo>
                <a:cubicBezTo>
                  <a:pt x="444644" y="145907"/>
                  <a:pt x="518391" y="120291"/>
                  <a:pt x="630815" y="98282"/>
                </a:cubicBezTo>
                <a:cubicBezTo>
                  <a:pt x="743239" y="76273"/>
                  <a:pt x="895784" y="61696"/>
                  <a:pt x="1036061" y="50223"/>
                </a:cubicBezTo>
                <a:cubicBezTo>
                  <a:pt x="1176338" y="38750"/>
                  <a:pt x="1472479" y="29441"/>
                  <a:pt x="1472479" y="29441"/>
                </a:cubicBezTo>
                <a:cubicBezTo>
                  <a:pt x="1605829" y="22514"/>
                  <a:pt x="1662979" y="12124"/>
                  <a:pt x="1836161" y="8660"/>
                </a:cubicBezTo>
                <a:cubicBezTo>
                  <a:pt x="2009343" y="5197"/>
                  <a:pt x="2313349" y="9309"/>
                  <a:pt x="2511570" y="8660"/>
                </a:cubicBezTo>
                <a:lnTo>
                  <a:pt x="3025486" y="4763"/>
                </a:lnTo>
                <a:lnTo>
                  <a:pt x="3457142" y="0"/>
                </a:lnTo>
                <a:lnTo>
                  <a:pt x="4101379" y="0"/>
                </a:lnTo>
                <a:cubicBezTo>
                  <a:pt x="4231265" y="0"/>
                  <a:pt x="4222607" y="3320"/>
                  <a:pt x="4236461" y="4763"/>
                </a:cubicBezTo>
                <a:cubicBezTo>
                  <a:pt x="4250315" y="6206"/>
                  <a:pt x="4217410" y="12989"/>
                  <a:pt x="4184506" y="8660"/>
                </a:cubicBezTo>
              </a:path>
            </a:pathLst>
          </a:cu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872836" y="394855"/>
            <a:ext cx="6653168" cy="707886"/>
          </a:xfrm>
          <a:prstGeom prst="rect">
            <a:avLst/>
          </a:prstGeom>
          <a:noFill/>
        </p:spPr>
        <p:txBody>
          <a:bodyPr wrap="none" rtlCol="0">
            <a:spAutoFit/>
          </a:bodyPr>
          <a:lstStyle/>
          <a:p>
            <a:r>
              <a:rPr lang="en-US" sz="2000" b="1" dirty="0" smtClean="0">
                <a:latin typeface="Times New Roman" pitchFamily="18" charset="0"/>
                <a:cs typeface="Times New Roman" pitchFamily="18" charset="0"/>
              </a:rPr>
              <a:t>Calm, Stable Nights:  Observe EC fluxes approaching zero.</a:t>
            </a:r>
          </a:p>
          <a:p>
            <a:r>
              <a:rPr lang="en-US" sz="2000" b="1" dirty="0" smtClean="0">
                <a:latin typeface="Times New Roman" pitchFamily="18" charset="0"/>
                <a:cs typeface="Times New Roman" pitchFamily="18" charset="0"/>
              </a:rPr>
              <a:t>For total Forest carbon – biases towards more uptake!!! </a:t>
            </a:r>
            <a:endParaRPr lang="en-US" sz="2000" b="1" dirty="0">
              <a:latin typeface="Times New Roman" pitchFamily="18" charset="0"/>
              <a:cs typeface="Times New Roman" pitchFamily="18" charset="0"/>
            </a:endParaRPr>
          </a:p>
        </p:txBody>
      </p:sp>
      <p:sp>
        <p:nvSpPr>
          <p:cNvPr id="11" name="TextBox 10"/>
          <p:cNvSpPr txBox="1"/>
          <p:nvPr/>
        </p:nvSpPr>
        <p:spPr>
          <a:xfrm>
            <a:off x="858981" y="5576455"/>
            <a:ext cx="8139546" cy="707886"/>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Must (1) objectively determine when fluxes are affected, and (2) replace suspect data with some type of modeled flux values.</a:t>
            </a:r>
            <a:endParaRPr lang="en-US" sz="2000" b="1" dirty="0">
              <a:latin typeface="Times New Roman" pitchFamily="18" charset="0"/>
              <a:cs typeface="Times New Roman" pitchFamily="18" charset="0"/>
            </a:endParaRPr>
          </a:p>
        </p:txBody>
      </p:sp>
      <p:sp>
        <p:nvSpPr>
          <p:cNvPr id="12" name="TextBox 11"/>
          <p:cNvSpPr txBox="1"/>
          <p:nvPr/>
        </p:nvSpPr>
        <p:spPr>
          <a:xfrm>
            <a:off x="6421582" y="5268191"/>
            <a:ext cx="1361270" cy="276999"/>
          </a:xfrm>
          <a:prstGeom prst="rect">
            <a:avLst/>
          </a:prstGeom>
          <a:noFill/>
        </p:spPr>
        <p:txBody>
          <a:bodyPr wrap="none" rtlCol="0">
            <a:spAutoFit/>
          </a:bodyPr>
          <a:lstStyle/>
          <a:p>
            <a:r>
              <a:rPr lang="en-US" sz="1200" dirty="0" err="1" smtClean="0">
                <a:solidFill>
                  <a:schemeClr val="bg1"/>
                </a:solidFill>
                <a:latin typeface="Times New Roman" pitchFamily="18" charset="0"/>
                <a:cs typeface="Times New Roman" pitchFamily="18" charset="0"/>
              </a:rPr>
              <a:t>Niwot</a:t>
            </a:r>
            <a:r>
              <a:rPr lang="en-US" sz="1200" dirty="0" smtClean="0">
                <a:solidFill>
                  <a:schemeClr val="bg1"/>
                </a:solidFill>
                <a:latin typeface="Times New Roman" pitchFamily="18" charset="0"/>
                <a:cs typeface="Times New Roman" pitchFamily="18" charset="0"/>
              </a:rPr>
              <a:t> Ridge, 1999</a:t>
            </a:r>
            <a:endParaRPr lang="en-US" sz="12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5" descr="IMG_0620.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4819" name="Rectangle 15"/>
          <p:cNvSpPr>
            <a:spLocks noChangeArrowheads="1"/>
          </p:cNvSpPr>
          <p:nvPr/>
        </p:nvSpPr>
        <p:spPr bwMode="auto">
          <a:xfrm>
            <a:off x="381000" y="0"/>
            <a:ext cx="8534400" cy="1828800"/>
          </a:xfrm>
          <a:prstGeom prst="rect">
            <a:avLst/>
          </a:prstGeom>
          <a:noFill/>
          <a:ln w="9525">
            <a:noFill/>
            <a:miter lim="800000"/>
            <a:headEnd/>
            <a:tailEnd/>
          </a:ln>
        </p:spPr>
        <p:txBody>
          <a:bodyPr anchor="ctr"/>
          <a:lstStyle/>
          <a:p>
            <a:endParaRPr lang="en-US" sz="2400" b="1"/>
          </a:p>
        </p:txBody>
      </p:sp>
      <p:sp>
        <p:nvSpPr>
          <p:cNvPr id="52229" name="Text Box 4"/>
          <p:cNvSpPr txBox="1">
            <a:spLocks noChangeArrowheads="1"/>
          </p:cNvSpPr>
          <p:nvPr/>
        </p:nvSpPr>
        <p:spPr bwMode="auto">
          <a:xfrm>
            <a:off x="609600" y="3429000"/>
            <a:ext cx="6629400" cy="1816100"/>
          </a:xfrm>
          <a:prstGeom prst="rect">
            <a:avLst/>
          </a:prstGeom>
          <a:solidFill>
            <a:srgbClr val="BD968F">
              <a:alpha val="41000"/>
            </a:srgbClr>
          </a:solidFill>
          <a:ln w="9525">
            <a:noFill/>
            <a:miter lim="800000"/>
            <a:headEnd/>
            <a:tailEnd/>
          </a:ln>
        </p:spPr>
        <p:txBody>
          <a:bodyPr>
            <a:spAutoFit/>
          </a:bodyPr>
          <a:lstStyle/>
          <a:p>
            <a:pPr algn="ctr">
              <a:defRPr/>
            </a:pPr>
            <a:r>
              <a:rPr lang="en-US" sz="1600" b="1" dirty="0">
                <a:latin typeface="Arial" pitchFamily="34" charset="0"/>
                <a:cs typeface="Arial" pitchFamily="34" charset="0"/>
              </a:rPr>
              <a:t>It is NCAR's mission to plan, organize, and conduct atmospheric and related research programs in collaboration with the universities and other institutions, to provide state-of-the-art research tools and facilities to the atmospheric sciences community, to support and enhance university atmospheric science education, and to facilitate the transfer of technology to both the public and private sectors.</a:t>
            </a:r>
          </a:p>
        </p:txBody>
      </p:sp>
      <p:sp>
        <p:nvSpPr>
          <p:cNvPr id="34821" name="TextBox 6"/>
          <p:cNvSpPr txBox="1">
            <a:spLocks noChangeArrowheads="1"/>
          </p:cNvSpPr>
          <p:nvPr/>
        </p:nvSpPr>
        <p:spPr bwMode="auto">
          <a:xfrm>
            <a:off x="0" y="6027738"/>
            <a:ext cx="4419600" cy="830262"/>
          </a:xfrm>
          <a:prstGeom prst="rect">
            <a:avLst/>
          </a:prstGeom>
          <a:solidFill>
            <a:srgbClr val="FFCCFF">
              <a:alpha val="18823"/>
            </a:srgbClr>
          </a:solidFill>
          <a:ln w="9525">
            <a:noFill/>
            <a:miter lim="800000"/>
            <a:headEnd/>
            <a:tailEnd/>
          </a:ln>
        </p:spPr>
        <p:txBody>
          <a:bodyPr>
            <a:spAutoFit/>
          </a:bodyPr>
          <a:lstStyle/>
          <a:p>
            <a:r>
              <a:rPr lang="en-US" sz="2400" b="1" dirty="0"/>
              <a:t>NCAR is sponsored by the National Science Foundation</a:t>
            </a:r>
          </a:p>
        </p:txBody>
      </p:sp>
      <p:pic>
        <p:nvPicPr>
          <p:cNvPr id="34822" name="Picture 2" descr="NESL_logo"/>
          <p:cNvPicPr>
            <a:picLocks noChangeAspect="1" noChangeArrowheads="1"/>
          </p:cNvPicPr>
          <p:nvPr/>
        </p:nvPicPr>
        <p:blipFill>
          <a:blip r:embed="rId3" cstate="print"/>
          <a:srcRect/>
          <a:stretch>
            <a:fillRect/>
          </a:stretch>
        </p:blipFill>
        <p:spPr bwMode="auto">
          <a:xfrm>
            <a:off x="8305800" y="0"/>
            <a:ext cx="838200" cy="862013"/>
          </a:xfrm>
          <a:prstGeom prst="rect">
            <a:avLst/>
          </a:prstGeom>
          <a:noFill/>
          <a:ln w="9525">
            <a:noFill/>
            <a:miter lim="800000"/>
            <a:headEnd/>
            <a:tailEnd/>
          </a:ln>
        </p:spPr>
      </p:pic>
      <p:pic>
        <p:nvPicPr>
          <p:cNvPr id="34823" name="Picture 1"/>
          <p:cNvPicPr>
            <a:picLocks noChangeAspect="1" noChangeArrowheads="1"/>
          </p:cNvPicPr>
          <p:nvPr/>
        </p:nvPicPr>
        <p:blipFill>
          <a:blip r:embed="rId4" cstate="print"/>
          <a:srcRect/>
          <a:stretch>
            <a:fillRect/>
          </a:stretch>
        </p:blipFill>
        <p:spPr bwMode="auto">
          <a:xfrm>
            <a:off x="4419600" y="6000750"/>
            <a:ext cx="857250" cy="857250"/>
          </a:xfrm>
          <a:prstGeom prst="rect">
            <a:avLst/>
          </a:prstGeom>
          <a:noFill/>
          <a:ln w="9525">
            <a:noFill/>
            <a:miter lim="800000"/>
            <a:headEnd/>
            <a:tailEnd/>
          </a:ln>
        </p:spPr>
      </p:pic>
      <p:sp>
        <p:nvSpPr>
          <p:cNvPr id="34824" name="Text Box 4"/>
          <p:cNvSpPr txBox="1">
            <a:spLocks noChangeArrowheads="1"/>
          </p:cNvSpPr>
          <p:nvPr/>
        </p:nvSpPr>
        <p:spPr bwMode="auto">
          <a:xfrm>
            <a:off x="4572000" y="1066800"/>
            <a:ext cx="3200400" cy="646113"/>
          </a:xfrm>
          <a:prstGeom prst="rect">
            <a:avLst/>
          </a:prstGeom>
          <a:solidFill>
            <a:srgbClr val="DC9A88">
              <a:alpha val="38039"/>
            </a:srgbClr>
          </a:solidFill>
          <a:ln w="9525">
            <a:noFill/>
            <a:miter lim="800000"/>
            <a:headEnd/>
            <a:tailEnd/>
          </a:ln>
        </p:spPr>
        <p:txBody>
          <a:bodyPr>
            <a:spAutoFit/>
          </a:bodyPr>
          <a:lstStyle/>
          <a:p>
            <a:pPr>
              <a:spcBef>
                <a:spcPct val="10000"/>
              </a:spcBef>
            </a:pPr>
            <a:r>
              <a:rPr lang="en-US" sz="1800" b="1" dirty="0"/>
              <a:t>BEACHON</a:t>
            </a:r>
            <a:r>
              <a:rPr lang="en-US" sz="1800" b="1" i="1" dirty="0"/>
              <a:t> </a:t>
            </a:r>
            <a:r>
              <a:rPr lang="en-US" sz="1800" b="1" dirty="0"/>
              <a:t>Manitou Forest Observatory, Colorado USA</a:t>
            </a:r>
          </a:p>
        </p:txBody>
      </p:sp>
      <p:pic>
        <p:nvPicPr>
          <p:cNvPr id="34825" name="Picture 10" descr="Home">
            <a:hlinkClick r:id="rId5"/>
          </p:cNvPr>
          <p:cNvPicPr>
            <a:picLocks noChangeAspect="1" noChangeArrowheads="1"/>
          </p:cNvPicPr>
          <p:nvPr/>
        </p:nvPicPr>
        <p:blipFill>
          <a:blip r:embed="rId6" cstate="print"/>
          <a:srcRect/>
          <a:stretch>
            <a:fillRect/>
          </a:stretch>
        </p:blipFill>
        <p:spPr bwMode="auto">
          <a:xfrm>
            <a:off x="0" y="0"/>
            <a:ext cx="1447800" cy="595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5"/>
          <p:cNvSpPr>
            <a:spLocks noChangeArrowheads="1"/>
          </p:cNvSpPr>
          <p:nvPr/>
        </p:nvSpPr>
        <p:spPr bwMode="auto">
          <a:xfrm>
            <a:off x="0" y="1243013"/>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8196" name="Object 4"/>
          <p:cNvGraphicFramePr>
            <a:graphicFrameLocks noChangeAspect="1"/>
          </p:cNvGraphicFramePr>
          <p:nvPr/>
        </p:nvGraphicFramePr>
        <p:xfrm>
          <a:off x="406400" y="1314595"/>
          <a:ext cx="5943600" cy="4371975"/>
        </p:xfrm>
        <a:graphic>
          <a:graphicData uri="http://schemas.openxmlformats.org/presentationml/2006/ole">
            <mc:AlternateContent xmlns:mc="http://schemas.openxmlformats.org/markup-compatibility/2006">
              <mc:Choice xmlns:v="urn:schemas-microsoft-com:vml" Requires="v">
                <p:oleObj spid="_x0000_s9226" name="SPW 6.0 Graph" r:id="rId3" imgW="6148426" imgH="4525366" progId="SigmaPlotGraphicObject.9">
                  <p:embed/>
                </p:oleObj>
              </mc:Choice>
              <mc:Fallback>
                <p:oleObj name="SPW 6.0 Graph" r:id="rId3" imgW="6148426" imgH="4525366" progId="SigmaPlotGraphicObject.9">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400" y="1314595"/>
                        <a:ext cx="5943600" cy="437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98" name="Text Box 6"/>
          <p:cNvSpPr txBox="1">
            <a:spLocks noChangeArrowheads="1"/>
          </p:cNvSpPr>
          <p:nvPr/>
        </p:nvSpPr>
        <p:spPr bwMode="auto">
          <a:xfrm>
            <a:off x="6359525" y="1243013"/>
            <a:ext cx="2632075" cy="5016758"/>
          </a:xfrm>
          <a:prstGeom prst="rect">
            <a:avLst/>
          </a:prstGeom>
          <a:solidFill>
            <a:srgbClr val="339966"/>
          </a:solidFill>
          <a:ln w="28575">
            <a:solidFill>
              <a:schemeClr val="tx1"/>
            </a:solidFill>
            <a:miter lim="800000"/>
            <a:headEnd/>
            <a:tailEnd/>
          </a:ln>
          <a:effectLst/>
        </p:spPr>
        <p:txBody>
          <a:bodyPr>
            <a:spAutoFit/>
          </a:bodyPr>
          <a:lstStyle/>
          <a:p>
            <a:r>
              <a:rPr lang="en-US" sz="1600" b="1" dirty="0" smtClean="0">
                <a:solidFill>
                  <a:schemeClr val="bg1"/>
                </a:solidFill>
                <a:latin typeface="Times New Roman" pitchFamily="18" charset="0"/>
              </a:rPr>
              <a:t>Both </a:t>
            </a:r>
            <a:r>
              <a:rPr lang="en-US" sz="1600" b="1" dirty="0">
                <a:solidFill>
                  <a:schemeClr val="bg1"/>
                </a:solidFill>
                <a:latin typeface="Times New Roman" pitchFamily="18" charset="0"/>
              </a:rPr>
              <a:t>advection terms are large – for </a:t>
            </a:r>
            <a:r>
              <a:rPr lang="en-US" sz="1600" b="1" dirty="0" err="1">
                <a:solidFill>
                  <a:schemeClr val="bg1"/>
                </a:solidFill>
                <a:latin typeface="Times New Roman" pitchFamily="18" charset="0"/>
              </a:rPr>
              <a:t>Niwot</a:t>
            </a:r>
            <a:r>
              <a:rPr lang="en-US" sz="1600" b="1" dirty="0">
                <a:solidFill>
                  <a:schemeClr val="bg1"/>
                </a:solidFill>
                <a:latin typeface="Times New Roman" pitchFamily="18" charset="0"/>
              </a:rPr>
              <a:t> Ridge the vertical advection term appears to be slightly larger than horizontal (not sure why or if that is just a problem with uncertainties in measurement).</a:t>
            </a:r>
          </a:p>
          <a:p>
            <a:endParaRPr lang="en-US" sz="1600" b="1" dirty="0">
              <a:solidFill>
                <a:schemeClr val="bg1"/>
              </a:solidFill>
              <a:latin typeface="Times New Roman" pitchFamily="18" charset="0"/>
            </a:endParaRPr>
          </a:p>
          <a:p>
            <a:r>
              <a:rPr lang="en-US" sz="1600" b="1" dirty="0">
                <a:solidFill>
                  <a:schemeClr val="bg1"/>
                </a:solidFill>
                <a:latin typeface="Times New Roman" pitchFamily="18" charset="0"/>
              </a:rPr>
              <a:t>Can’t just include one adv. Term or the </a:t>
            </a:r>
            <a:r>
              <a:rPr lang="en-US" sz="1600" b="1" dirty="0" err="1">
                <a:solidFill>
                  <a:schemeClr val="bg1"/>
                </a:solidFill>
                <a:latin typeface="Times New Roman" pitchFamily="18" charset="0"/>
              </a:rPr>
              <a:t>the</a:t>
            </a:r>
            <a:r>
              <a:rPr lang="en-US" sz="1600" b="1" dirty="0">
                <a:solidFill>
                  <a:schemeClr val="bg1"/>
                </a:solidFill>
                <a:latin typeface="Times New Roman" pitchFamily="18" charset="0"/>
              </a:rPr>
              <a:t> other.  </a:t>
            </a:r>
          </a:p>
          <a:p>
            <a:endParaRPr lang="en-US" sz="1600" b="1" dirty="0">
              <a:solidFill>
                <a:schemeClr val="bg1"/>
              </a:solidFill>
              <a:latin typeface="Times New Roman" pitchFamily="18" charset="0"/>
            </a:endParaRPr>
          </a:p>
          <a:p>
            <a:r>
              <a:rPr lang="en-US" sz="1600" b="1" dirty="0">
                <a:solidFill>
                  <a:schemeClr val="bg1"/>
                </a:solidFill>
                <a:latin typeface="Times New Roman" pitchFamily="18" charset="0"/>
              </a:rPr>
              <a:t>Coincidence or not?!? – best NEE estimate is near the NEE based solely on EC + storage.</a:t>
            </a:r>
          </a:p>
          <a:p>
            <a:endParaRPr lang="en-US" sz="1600" b="1" dirty="0">
              <a:solidFill>
                <a:schemeClr val="bg1"/>
              </a:solidFill>
              <a:latin typeface="Times New Roman" pitchFamily="18" charset="0"/>
            </a:endParaRPr>
          </a:p>
          <a:p>
            <a:r>
              <a:rPr lang="en-US" sz="1600" b="1" dirty="0">
                <a:solidFill>
                  <a:schemeClr val="bg1"/>
                </a:solidFill>
                <a:latin typeface="Times New Roman" pitchFamily="18" charset="0"/>
              </a:rPr>
              <a:t>Problems – big uncertainties in both advection measurements.</a:t>
            </a:r>
          </a:p>
        </p:txBody>
      </p:sp>
      <p:sp>
        <p:nvSpPr>
          <p:cNvPr id="5" name="TextBox 4"/>
          <p:cNvSpPr txBox="1"/>
          <p:nvPr/>
        </p:nvSpPr>
        <p:spPr>
          <a:xfrm>
            <a:off x="529936" y="384463"/>
            <a:ext cx="8146473" cy="830997"/>
          </a:xfrm>
          <a:prstGeom prst="rect">
            <a:avLst/>
          </a:prstGeom>
          <a:noFill/>
        </p:spPr>
        <p:txBody>
          <a:bodyPr wrap="square" rtlCol="0">
            <a:spAutoFit/>
          </a:bodyPr>
          <a:lstStyle/>
          <a:p>
            <a:r>
              <a:rPr lang="en-US" sz="2400" b="1" u="sng" dirty="0" smtClean="0">
                <a:latin typeface="Times New Roman" pitchFamily="18" charset="0"/>
                <a:cs typeface="Times New Roman" pitchFamily="18" charset="0"/>
              </a:rPr>
              <a:t>How you handle these advection terms (or biased nighttime fluxes) can have huge impact on annual sums!!!!</a:t>
            </a:r>
            <a:endParaRPr lang="en-US" sz="2400" b="1" u="sng"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7304" y="446232"/>
            <a:ext cx="7199169" cy="5755422"/>
          </a:xfrm>
          <a:prstGeom prst="rect">
            <a:avLst/>
          </a:prstGeom>
          <a:noFill/>
        </p:spPr>
        <p:txBody>
          <a:bodyPr wrap="square" rtlCol="0">
            <a:spAutoFit/>
          </a:bodyPr>
          <a:lstStyle/>
          <a:p>
            <a:r>
              <a:rPr lang="en-US" sz="3200" b="1" dirty="0" smtClean="0">
                <a:solidFill>
                  <a:srgbClr val="FFFF00"/>
                </a:solidFill>
                <a:latin typeface="Times New Roman" pitchFamily="18" charset="0"/>
                <a:cs typeface="Times New Roman" pitchFamily="18" charset="0"/>
              </a:rPr>
              <a:t>Summary:</a:t>
            </a:r>
          </a:p>
          <a:p>
            <a:pPr marL="114300" indent="-114300"/>
            <a:endParaRPr lang="en-US" sz="2400" b="1" dirty="0" smtClean="0">
              <a:solidFill>
                <a:srgbClr val="FFFF00"/>
              </a:solidFill>
              <a:latin typeface="Times New Roman" pitchFamily="18" charset="0"/>
              <a:cs typeface="Times New Roman" pitchFamily="18" charset="0"/>
            </a:endParaRPr>
          </a:p>
          <a:p>
            <a:pPr marL="114300" indent="-114300">
              <a:buFont typeface="Arial" pitchFamily="34" charset="0"/>
              <a:buChar char="•"/>
            </a:pPr>
            <a:r>
              <a:rPr lang="en-US" sz="2400" b="1" dirty="0" smtClean="0">
                <a:solidFill>
                  <a:srgbClr val="FFFF00"/>
                </a:solidFill>
                <a:latin typeface="Times New Roman" pitchFamily="18" charset="0"/>
                <a:cs typeface="Times New Roman" pitchFamily="18" charset="0"/>
              </a:rPr>
              <a:t>Eddy Covariance – most direct way to determine ecosystem level fluxes.  For H2O and CO2 – these methods are becoming more standardized.</a:t>
            </a:r>
          </a:p>
          <a:p>
            <a:pPr marL="114300" indent="-114300">
              <a:buFont typeface="Arial" pitchFamily="34" charset="0"/>
              <a:buChar char="•"/>
            </a:pPr>
            <a:r>
              <a:rPr lang="en-US" sz="2400" b="1" dirty="0" smtClean="0">
                <a:solidFill>
                  <a:srgbClr val="FFFF00"/>
                </a:solidFill>
                <a:latin typeface="Times New Roman" pitchFamily="18" charset="0"/>
                <a:cs typeface="Times New Roman" pitchFamily="18" charset="0"/>
              </a:rPr>
              <a:t>Good for observing changes in ecosystem dynamics.</a:t>
            </a:r>
          </a:p>
          <a:p>
            <a:pPr marL="114300" indent="-114300">
              <a:buFont typeface="Arial" pitchFamily="34" charset="0"/>
              <a:buChar char="•"/>
            </a:pPr>
            <a:r>
              <a:rPr lang="en-US" sz="2400" b="1" dirty="0" smtClean="0">
                <a:solidFill>
                  <a:srgbClr val="FFFF00"/>
                </a:solidFill>
                <a:latin typeface="Times New Roman" pitchFamily="18" charset="0"/>
                <a:cs typeface="Times New Roman" pitchFamily="18" charset="0"/>
              </a:rPr>
              <a:t>Useful in testing of ecosystem level models and comparisons to remote sensing estimations.</a:t>
            </a:r>
          </a:p>
          <a:p>
            <a:pPr marL="114300" indent="-114300">
              <a:buFont typeface="Arial" pitchFamily="34" charset="0"/>
              <a:buChar char="•"/>
            </a:pPr>
            <a:endParaRPr lang="en-US" sz="2400" b="1" dirty="0" smtClean="0">
              <a:solidFill>
                <a:srgbClr val="FFFF00"/>
              </a:solidFill>
              <a:latin typeface="Times New Roman" pitchFamily="18" charset="0"/>
              <a:cs typeface="Times New Roman" pitchFamily="18" charset="0"/>
            </a:endParaRPr>
          </a:p>
          <a:p>
            <a:pPr marL="114300" indent="-114300">
              <a:buFont typeface="Arial" pitchFamily="34" charset="0"/>
              <a:buChar char="•"/>
            </a:pPr>
            <a:r>
              <a:rPr lang="en-US" sz="2400" b="1" dirty="0" smtClean="0">
                <a:solidFill>
                  <a:srgbClr val="FFFF00"/>
                </a:solidFill>
                <a:latin typeface="Times New Roman" pitchFamily="18" charset="0"/>
                <a:cs typeface="Times New Roman" pitchFamily="18" charset="0"/>
              </a:rPr>
              <a:t>The technique does have limitations!  Often the basic tenets can be violated which cause fluxes to be underestimated (primarily at nighttime!).</a:t>
            </a:r>
          </a:p>
          <a:p>
            <a:pPr marL="114300" indent="-114300">
              <a:buFont typeface="Arial" pitchFamily="34" charset="0"/>
              <a:buChar char="•"/>
            </a:pPr>
            <a:r>
              <a:rPr lang="en-US" sz="2400" b="1" dirty="0" smtClean="0">
                <a:solidFill>
                  <a:srgbClr val="FFFF00"/>
                </a:solidFill>
                <a:latin typeface="Times New Roman" pitchFamily="18" charset="0"/>
                <a:cs typeface="Times New Roman" pitchFamily="18" charset="0"/>
              </a:rPr>
              <a:t>Therefore, must especially be used with caution when looking at total carbon sums over long periods (annual sums).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blinds(horizontal)">
                                      <p:cBhvr>
                                        <p:cTn id="7" dur="500"/>
                                        <p:tgtEl>
                                          <p:spTgt spid="2">
                                            <p:txEl>
                                              <p:pRg st="6" end="6"/>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7" end="7"/>
                                            </p:txEl>
                                          </p:spTgt>
                                        </p:tgtEl>
                                        <p:attrNameLst>
                                          <p:attrName>style.visibility</p:attrName>
                                        </p:attrNameLst>
                                      </p:cBhvr>
                                      <p:to>
                                        <p:strVal val="visible"/>
                                      </p:to>
                                    </p:set>
                                    <p:animEffect transition="in" filter="blinds(horizontal)">
                                      <p:cBhvr>
                                        <p:cTn id="10"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NiwotMtn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759811" name="Rectangle 3"/>
          <p:cNvSpPr>
            <a:spLocks noGrp="1" noChangeArrowheads="1"/>
          </p:cNvSpPr>
          <p:nvPr>
            <p:ph type="title"/>
          </p:nvPr>
        </p:nvSpPr>
        <p:spPr>
          <a:xfrm>
            <a:off x="76200" y="1576754"/>
            <a:ext cx="9067800" cy="2514600"/>
          </a:xfrm>
        </p:spPr>
        <p:txBody>
          <a:bodyPr>
            <a:normAutofit/>
          </a:bodyPr>
          <a:lstStyle/>
          <a:p>
            <a:pPr>
              <a:defRPr/>
            </a:pPr>
            <a:r>
              <a:rPr lang="en-US" sz="3600" dirty="0" smtClean="0">
                <a:solidFill>
                  <a:schemeClr val="accent6">
                    <a:lumMod val="75000"/>
                  </a:schemeClr>
                </a:solidFill>
                <a:latin typeface="+mn-lt"/>
              </a:rPr>
              <a:t>Thanks!</a:t>
            </a:r>
            <a:br>
              <a:rPr lang="en-US" sz="3600" dirty="0" smtClean="0">
                <a:solidFill>
                  <a:schemeClr val="accent6">
                    <a:lumMod val="75000"/>
                  </a:schemeClr>
                </a:solidFill>
                <a:latin typeface="+mn-lt"/>
              </a:rPr>
            </a:br>
            <a:r>
              <a:rPr lang="en-US" sz="3600" dirty="0" smtClean="0"/>
              <a:t> </a:t>
            </a:r>
            <a:r>
              <a:rPr lang="en-US" sz="4400" dirty="0" smtClean="0">
                <a:solidFill>
                  <a:schemeClr val="tx1"/>
                </a:solidFill>
              </a:rPr>
              <a:t/>
            </a:r>
            <a:br>
              <a:rPr lang="en-US" sz="4400" dirty="0" smtClean="0">
                <a:solidFill>
                  <a:schemeClr val="tx1"/>
                </a:solidFill>
              </a:rPr>
            </a:br>
            <a:r>
              <a:rPr lang="en-US" dirty="0" smtClean="0">
                <a:effectLst/>
              </a:rPr>
              <a:t> </a:t>
            </a:r>
          </a:p>
        </p:txBody>
      </p:sp>
      <p:sp>
        <p:nvSpPr>
          <p:cNvPr id="14" name="Rectangle 4"/>
          <p:cNvSpPr>
            <a:spLocks noChangeArrowheads="1"/>
          </p:cNvSpPr>
          <p:nvPr/>
        </p:nvSpPr>
        <p:spPr bwMode="auto">
          <a:xfrm>
            <a:off x="328245" y="3036277"/>
            <a:ext cx="8534400" cy="3048000"/>
          </a:xfrm>
          <a:prstGeom prst="rect">
            <a:avLst/>
          </a:prstGeom>
          <a:noFill/>
          <a:ln w="9525">
            <a:noFill/>
            <a:miter lim="800000"/>
            <a:headEnd/>
            <a:tailEnd/>
          </a:ln>
          <a:effectLst/>
        </p:spPr>
        <p:txBody>
          <a:bodyPr anchor="ctr"/>
          <a:lstStyle/>
          <a:p>
            <a:pPr>
              <a:defRPr/>
            </a:pPr>
            <a:r>
              <a:rPr lang="en-US" sz="2400" b="1" dirty="0" smtClean="0">
                <a:solidFill>
                  <a:srgbClr val="FFFF00"/>
                </a:solidFill>
                <a:effectLst>
                  <a:outerShdw blurRad="38100" dist="38100" dir="2700000" algn="tl">
                    <a:srgbClr val="000000"/>
                  </a:outerShdw>
                </a:effectLst>
                <a:cs typeface="+mn-cs"/>
              </a:rPr>
              <a:t>Mike Ryan, Richard Oakes, USFS</a:t>
            </a:r>
          </a:p>
          <a:p>
            <a:pPr>
              <a:defRPr/>
            </a:pPr>
            <a:r>
              <a:rPr lang="en-US" sz="2400" b="1" dirty="0" smtClean="0">
                <a:solidFill>
                  <a:srgbClr val="FFFF00"/>
                </a:solidFill>
                <a:effectLst>
                  <a:outerShdw blurRad="38100" dist="38100" dir="2700000" algn="tl">
                    <a:srgbClr val="000000"/>
                  </a:outerShdw>
                </a:effectLst>
              </a:rPr>
              <a:t>Alex Guenther, Jim Smith, NCAR</a:t>
            </a:r>
          </a:p>
          <a:p>
            <a:pPr>
              <a:defRPr/>
            </a:pPr>
            <a:r>
              <a:rPr lang="en-US" sz="2400" b="1" dirty="0" err="1" smtClean="0">
                <a:solidFill>
                  <a:srgbClr val="FFFF00"/>
                </a:solidFill>
                <a:effectLst>
                  <a:outerShdw blurRad="38100" dist="38100" dir="2700000" algn="tl">
                    <a:srgbClr val="000000"/>
                  </a:outerShdw>
                </a:effectLst>
                <a:cs typeface="+mn-cs"/>
              </a:rPr>
              <a:t>Niwot</a:t>
            </a:r>
            <a:r>
              <a:rPr lang="en-US" sz="2400" b="1" dirty="0" smtClean="0">
                <a:solidFill>
                  <a:srgbClr val="FFFF00"/>
                </a:solidFill>
                <a:effectLst>
                  <a:outerShdw blurRad="38100" dist="38100" dir="2700000" algn="tl">
                    <a:srgbClr val="000000"/>
                  </a:outerShdw>
                </a:effectLst>
                <a:cs typeface="+mn-cs"/>
              </a:rPr>
              <a:t> Ridge </a:t>
            </a:r>
            <a:r>
              <a:rPr lang="en-US" sz="2400" b="1" dirty="0" err="1" smtClean="0">
                <a:solidFill>
                  <a:srgbClr val="FFFF00"/>
                </a:solidFill>
                <a:effectLst>
                  <a:outerShdw blurRad="38100" dist="38100" dir="2700000" algn="tl">
                    <a:srgbClr val="000000"/>
                  </a:outerShdw>
                </a:effectLst>
                <a:cs typeface="+mn-cs"/>
              </a:rPr>
              <a:t>AmeriFlux</a:t>
            </a:r>
            <a:r>
              <a:rPr lang="en-US" sz="2400" b="1" dirty="0" smtClean="0">
                <a:solidFill>
                  <a:srgbClr val="FFFF00"/>
                </a:solidFill>
                <a:effectLst>
                  <a:outerShdw blurRad="38100" dist="38100" dir="2700000" algn="tl">
                    <a:srgbClr val="000000"/>
                  </a:outerShdw>
                </a:effectLst>
                <a:cs typeface="+mn-cs"/>
              </a:rPr>
              <a:t> site/Russ Monson, Univ. of Colorado</a:t>
            </a:r>
            <a:endParaRPr lang="en-US" sz="2400" b="1" dirty="0">
              <a:solidFill>
                <a:srgbClr val="FFFF00"/>
              </a:solidFill>
              <a:effectLst>
                <a:outerShdw blurRad="38100" dist="38100" dir="2700000" algn="tl">
                  <a:srgbClr val="000000"/>
                </a:outerShdw>
              </a:effectLst>
              <a:cs typeface="+mn-cs"/>
            </a:endParaRPr>
          </a:p>
        </p:txBody>
      </p:sp>
      <p:pic>
        <p:nvPicPr>
          <p:cNvPr id="20485" name="Picture 7" descr="NESL_logo.jpg"/>
          <p:cNvPicPr>
            <a:picLocks noChangeAspect="1"/>
          </p:cNvPicPr>
          <p:nvPr/>
        </p:nvPicPr>
        <p:blipFill>
          <a:blip r:embed="rId4" cstate="print"/>
          <a:srcRect/>
          <a:stretch>
            <a:fillRect/>
          </a:stretch>
        </p:blipFill>
        <p:spPr bwMode="auto">
          <a:xfrm>
            <a:off x="0" y="0"/>
            <a:ext cx="1066800" cy="1101725"/>
          </a:xfrm>
          <a:prstGeom prst="rect">
            <a:avLst/>
          </a:prstGeom>
          <a:noFill/>
          <a:ln w="9525">
            <a:noFill/>
            <a:miter lim="800000"/>
            <a:headEnd/>
            <a:tailEnd/>
          </a:ln>
        </p:spPr>
      </p:pic>
      <p:pic>
        <p:nvPicPr>
          <p:cNvPr id="20486" name="Picture 6"/>
          <p:cNvPicPr>
            <a:picLocks noChangeAspect="1" noChangeArrowheads="1"/>
          </p:cNvPicPr>
          <p:nvPr/>
        </p:nvPicPr>
        <p:blipFill>
          <a:blip r:embed="rId5" cstate="print"/>
          <a:srcRect/>
          <a:stretch>
            <a:fillRect/>
          </a:stretch>
        </p:blipFill>
        <p:spPr bwMode="auto">
          <a:xfrm>
            <a:off x="7931150" y="0"/>
            <a:ext cx="1212850" cy="1219200"/>
          </a:xfrm>
          <a:prstGeom prst="rect">
            <a:avLst/>
          </a:prstGeom>
          <a:noFill/>
          <a:ln w="9525">
            <a:noFill/>
            <a:miter lim="800000"/>
            <a:headEnd/>
            <a:tailEnd/>
          </a:ln>
        </p:spPr>
      </p:pic>
      <p:pic>
        <p:nvPicPr>
          <p:cNvPr id="20487" name="Picture 10" descr="Home">
            <a:hlinkClick r:id="rId6"/>
          </p:cNvPr>
          <p:cNvPicPr>
            <a:picLocks noChangeAspect="1" noChangeArrowheads="1"/>
          </p:cNvPicPr>
          <p:nvPr/>
        </p:nvPicPr>
        <p:blipFill>
          <a:blip r:embed="rId7" cstate="print"/>
          <a:srcRect/>
          <a:stretch>
            <a:fillRect/>
          </a:stretch>
        </p:blipFill>
        <p:spPr bwMode="auto">
          <a:xfrm>
            <a:off x="3276600" y="0"/>
            <a:ext cx="23622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218" y="536863"/>
            <a:ext cx="1905000" cy="1022350"/>
          </a:xfrm>
        </p:spPr>
        <p:txBody>
          <a:bodyPr>
            <a:normAutofit fontScale="90000"/>
          </a:bodyPr>
          <a:lstStyle/>
          <a:p>
            <a:r>
              <a:rPr lang="en-US" b="1" dirty="0" err="1" smtClean="0">
                <a:solidFill>
                  <a:schemeClr val="bg1"/>
                </a:solidFill>
                <a:latin typeface="+mn-lt"/>
              </a:rPr>
              <a:t>Sapflow</a:t>
            </a:r>
            <a:r>
              <a:rPr lang="en-US" b="1" dirty="0" smtClean="0">
                <a:solidFill>
                  <a:schemeClr val="bg1"/>
                </a:solidFill>
                <a:latin typeface="+mn-lt"/>
              </a:rPr>
              <a:t> &amp; Soil Moisture Response</a:t>
            </a:r>
            <a:endParaRPr lang="en-US" b="1" dirty="0">
              <a:solidFill>
                <a:schemeClr val="bg1"/>
              </a:solidFill>
              <a:latin typeface="+mn-lt"/>
            </a:endParaRPr>
          </a:p>
        </p:txBody>
      </p:sp>
      <p:sp>
        <p:nvSpPr>
          <p:cNvPr id="4" name="Text Placeholder 3"/>
          <p:cNvSpPr>
            <a:spLocks noGrp="1"/>
          </p:cNvSpPr>
          <p:nvPr>
            <p:ph type="body" idx="2"/>
          </p:nvPr>
        </p:nvSpPr>
        <p:spPr>
          <a:xfrm>
            <a:off x="304800" y="2166937"/>
            <a:ext cx="2514600" cy="4691063"/>
          </a:xfrm>
        </p:spPr>
        <p:txBody>
          <a:bodyPr/>
          <a:lstStyle/>
          <a:p>
            <a:r>
              <a:rPr lang="en-US" sz="1600" b="1" dirty="0" smtClean="0">
                <a:solidFill>
                  <a:schemeClr val="bg1"/>
                </a:solidFill>
              </a:rPr>
              <a:t>Strong response in </a:t>
            </a:r>
            <a:r>
              <a:rPr lang="en-US" sz="1600" b="1" dirty="0" err="1" smtClean="0">
                <a:solidFill>
                  <a:schemeClr val="bg1"/>
                </a:solidFill>
              </a:rPr>
              <a:t>sapflow</a:t>
            </a:r>
            <a:r>
              <a:rPr lang="en-US" sz="1600" b="1" dirty="0" smtClean="0">
                <a:solidFill>
                  <a:schemeClr val="bg1"/>
                </a:solidFill>
              </a:rPr>
              <a:t> latent heat flux, and near surface soil moisture in response to mid-summer precipitation events</a:t>
            </a:r>
          </a:p>
          <a:p>
            <a:endParaRPr lang="en-US" dirty="0">
              <a:solidFill>
                <a:schemeClr val="bg1"/>
              </a:solidFill>
            </a:endParaRPr>
          </a:p>
          <a:p>
            <a:r>
              <a:rPr lang="en-US" sz="1600" b="1" dirty="0" smtClean="0">
                <a:solidFill>
                  <a:schemeClr val="bg1"/>
                </a:solidFill>
              </a:rPr>
              <a:t>Whereas deep soil moisture is fairly constant.</a:t>
            </a:r>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057" t="18748" r="13779" b="50145"/>
          <a:stretch/>
        </p:blipFill>
        <p:spPr bwMode="auto">
          <a:xfrm>
            <a:off x="2707266" y="2138363"/>
            <a:ext cx="6324600" cy="2231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b="50000"/>
          <a:stretch>
            <a:fillRect/>
          </a:stretch>
        </p:blipFill>
        <p:spPr bwMode="auto">
          <a:xfrm>
            <a:off x="2755755" y="4338638"/>
            <a:ext cx="6324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6625" name="Object 1"/>
          <p:cNvGraphicFramePr>
            <a:graphicFrameLocks noChangeAspect="1"/>
          </p:cNvGraphicFramePr>
          <p:nvPr/>
        </p:nvGraphicFramePr>
        <p:xfrm>
          <a:off x="2286000" y="152400"/>
          <a:ext cx="6632779" cy="1981199"/>
        </p:xfrm>
        <a:graphic>
          <a:graphicData uri="http://schemas.openxmlformats.org/presentationml/2006/ole">
            <mc:AlternateContent xmlns:mc="http://schemas.openxmlformats.org/markup-compatibility/2006">
              <mc:Choice xmlns:v="urn:schemas-microsoft-com:vml" Requires="v">
                <p:oleObj spid="_x0000_s1034" name="SPW 10.0 Graph" r:id="rId5" imgW="8675640" imgH="2505240" progId="SigmaPlotGraphicObject.9">
                  <p:embed/>
                </p:oleObj>
              </mc:Choice>
              <mc:Fallback>
                <p:oleObj name="SPW 10.0 Graph" r:id="rId5" imgW="8675640" imgH="2505240" progId="SigmaPlotGraphicObject.9">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152400"/>
                        <a:ext cx="6632779" cy="1981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8" name="Straight Arrow Connector 7"/>
          <p:cNvCxnSpPr/>
          <p:nvPr/>
        </p:nvCxnSpPr>
        <p:spPr>
          <a:xfrm rot="5400000">
            <a:off x="2747602" y="3195204"/>
            <a:ext cx="5726185" cy="794"/>
          </a:xfrm>
          <a:prstGeom prst="straightConnector1">
            <a:avLst/>
          </a:prstGeom>
          <a:ln w="3175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94005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PICT0060"/>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1507" name="Text Box 5"/>
          <p:cNvSpPr txBox="1">
            <a:spLocks noChangeArrowheads="1"/>
          </p:cNvSpPr>
          <p:nvPr/>
        </p:nvSpPr>
        <p:spPr bwMode="auto">
          <a:xfrm>
            <a:off x="152400" y="304800"/>
            <a:ext cx="6324600" cy="946150"/>
          </a:xfrm>
          <a:prstGeom prst="rect">
            <a:avLst/>
          </a:prstGeom>
          <a:noFill/>
          <a:ln w="9525">
            <a:noFill/>
            <a:miter lim="800000"/>
            <a:headEnd/>
            <a:tailEnd/>
          </a:ln>
        </p:spPr>
        <p:txBody>
          <a:bodyPr>
            <a:spAutoFit/>
          </a:bodyPr>
          <a:lstStyle/>
          <a:p>
            <a:pPr>
              <a:spcBef>
                <a:spcPct val="50000"/>
              </a:spcBef>
            </a:pPr>
            <a:r>
              <a:rPr lang="en-US" sz="2800" b="1">
                <a:solidFill>
                  <a:srgbClr val="FFFF00"/>
                </a:solidFill>
              </a:rPr>
              <a:t>How does the atmosphere respond to changes in the biosphere?</a:t>
            </a:r>
          </a:p>
        </p:txBody>
      </p:sp>
      <p:sp>
        <p:nvSpPr>
          <p:cNvPr id="526342" name="Text Box 6"/>
          <p:cNvSpPr txBox="1">
            <a:spLocks noChangeArrowheads="1"/>
          </p:cNvSpPr>
          <p:nvPr/>
        </p:nvSpPr>
        <p:spPr bwMode="auto">
          <a:xfrm>
            <a:off x="3962400" y="3429000"/>
            <a:ext cx="5181600" cy="946150"/>
          </a:xfrm>
          <a:prstGeom prst="rect">
            <a:avLst/>
          </a:prstGeom>
          <a:noFill/>
          <a:ln w="9525">
            <a:noFill/>
            <a:miter lim="800000"/>
            <a:headEnd/>
            <a:tailEnd/>
          </a:ln>
        </p:spPr>
        <p:txBody>
          <a:bodyPr>
            <a:spAutoFit/>
          </a:bodyPr>
          <a:lstStyle/>
          <a:p>
            <a:pPr>
              <a:spcBef>
                <a:spcPct val="50000"/>
              </a:spcBef>
            </a:pPr>
            <a:r>
              <a:rPr lang="en-US" sz="2800" b="1">
                <a:solidFill>
                  <a:srgbClr val="FFFF00"/>
                </a:solidFill>
              </a:rPr>
              <a:t>How does the biosphere respond to the atmosphere?</a:t>
            </a:r>
          </a:p>
        </p:txBody>
      </p:sp>
      <p:sp>
        <p:nvSpPr>
          <p:cNvPr id="526343" name="Text Box 7"/>
          <p:cNvSpPr txBox="1">
            <a:spLocks noChangeArrowheads="1"/>
          </p:cNvSpPr>
          <p:nvPr/>
        </p:nvSpPr>
        <p:spPr bwMode="auto">
          <a:xfrm>
            <a:off x="3810000" y="1981200"/>
            <a:ext cx="5181600" cy="946150"/>
          </a:xfrm>
          <a:prstGeom prst="rect">
            <a:avLst/>
          </a:prstGeom>
          <a:noFill/>
          <a:ln w="9525">
            <a:noFill/>
            <a:miter lim="800000"/>
            <a:headEnd/>
            <a:tailEnd/>
          </a:ln>
        </p:spPr>
        <p:txBody>
          <a:bodyPr>
            <a:spAutoFit/>
          </a:bodyPr>
          <a:lstStyle/>
          <a:p>
            <a:pPr>
              <a:spcBef>
                <a:spcPct val="50000"/>
              </a:spcBef>
            </a:pPr>
            <a:r>
              <a:rPr lang="en-US" sz="2800" b="1">
                <a:solidFill>
                  <a:srgbClr val="660066"/>
                </a:solidFill>
              </a:rPr>
              <a:t>Are there significant interactions and feedbacks?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26342"/>
                                        </p:tgtEl>
                                        <p:attrNameLst>
                                          <p:attrName>style.visibility</p:attrName>
                                        </p:attrNameLst>
                                      </p:cBhvr>
                                      <p:to>
                                        <p:strVal val="visible"/>
                                      </p:to>
                                    </p:set>
                                    <p:animEffect transition="in" filter="checkerboard(across)">
                                      <p:cBhvr>
                                        <p:cTn id="7" dur="500"/>
                                        <p:tgtEl>
                                          <p:spTgt spid="52634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26343"/>
                                        </p:tgtEl>
                                        <p:attrNameLst>
                                          <p:attrName>style.visibility</p:attrName>
                                        </p:attrNameLst>
                                      </p:cBhvr>
                                      <p:to>
                                        <p:strVal val="visible"/>
                                      </p:to>
                                    </p:set>
                                    <p:animEffect transition="in" filter="checkerboard(across)">
                                      <p:cBhvr>
                                        <p:cTn id="12" dur="500"/>
                                        <p:tgtEl>
                                          <p:spTgt spid="526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6342" grpId="0"/>
      <p:bldP spid="52634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Freeform 2"/>
          <p:cNvSpPr>
            <a:spLocks/>
          </p:cNvSpPr>
          <p:nvPr/>
        </p:nvSpPr>
        <p:spPr bwMode="auto">
          <a:xfrm>
            <a:off x="762000" y="4724400"/>
            <a:ext cx="8156575" cy="2090738"/>
          </a:xfrm>
          <a:custGeom>
            <a:avLst/>
            <a:gdLst>
              <a:gd name="T0" fmla="*/ 2147483647 w 5369"/>
              <a:gd name="T1" fmla="*/ 2147483647 h 1359"/>
              <a:gd name="T2" fmla="*/ 2147483647 w 5369"/>
              <a:gd name="T3" fmla="*/ 2147483647 h 1359"/>
              <a:gd name="T4" fmla="*/ 2147483647 w 5369"/>
              <a:gd name="T5" fmla="*/ 2147483647 h 1359"/>
              <a:gd name="T6" fmla="*/ 2147483647 w 5369"/>
              <a:gd name="T7" fmla="*/ 2147483647 h 1359"/>
              <a:gd name="T8" fmla="*/ 2147483647 w 5369"/>
              <a:gd name="T9" fmla="*/ 2147483647 h 1359"/>
              <a:gd name="T10" fmla="*/ 2147483647 w 5369"/>
              <a:gd name="T11" fmla="*/ 2147483647 h 1359"/>
              <a:gd name="T12" fmla="*/ 2147483647 w 5369"/>
              <a:gd name="T13" fmla="*/ 2147483647 h 1359"/>
              <a:gd name="T14" fmla="*/ 2147483647 w 5369"/>
              <a:gd name="T15" fmla="*/ 2147483647 h 1359"/>
              <a:gd name="T16" fmla="*/ 2147483647 w 5369"/>
              <a:gd name="T17" fmla="*/ 2147483647 h 1359"/>
              <a:gd name="T18" fmla="*/ 2147483647 w 5369"/>
              <a:gd name="T19" fmla="*/ 2147483647 h 1359"/>
              <a:gd name="T20" fmla="*/ 2147483647 w 5369"/>
              <a:gd name="T21" fmla="*/ 2147483647 h 1359"/>
              <a:gd name="T22" fmla="*/ 2147483647 w 5369"/>
              <a:gd name="T23" fmla="*/ 2147483647 h 1359"/>
              <a:gd name="T24" fmla="*/ 2147483647 w 5369"/>
              <a:gd name="T25" fmla="*/ 2147483647 h 1359"/>
              <a:gd name="T26" fmla="*/ 2147483647 w 5369"/>
              <a:gd name="T27" fmla="*/ 2147483647 h 1359"/>
              <a:gd name="T28" fmla="*/ 2147483647 w 5369"/>
              <a:gd name="T29" fmla="*/ 2147483647 h 1359"/>
              <a:gd name="T30" fmla="*/ 2147483647 w 5369"/>
              <a:gd name="T31" fmla="*/ 2147483647 h 1359"/>
              <a:gd name="T32" fmla="*/ 2147483647 w 5369"/>
              <a:gd name="T33" fmla="*/ 2147483647 h 1359"/>
              <a:gd name="T34" fmla="*/ 2147483647 w 5369"/>
              <a:gd name="T35" fmla="*/ 2147483647 h 1359"/>
              <a:gd name="T36" fmla="*/ 2147483647 w 5369"/>
              <a:gd name="T37" fmla="*/ 2147483647 h 1359"/>
              <a:gd name="T38" fmla="*/ 2147483647 w 5369"/>
              <a:gd name="T39" fmla="*/ 2147483647 h 1359"/>
              <a:gd name="T40" fmla="*/ 2147483647 w 5369"/>
              <a:gd name="T41" fmla="*/ 2147483647 h 1359"/>
              <a:gd name="T42" fmla="*/ 2147483647 w 5369"/>
              <a:gd name="T43" fmla="*/ 2147483647 h 1359"/>
              <a:gd name="T44" fmla="*/ 2147483647 w 5369"/>
              <a:gd name="T45" fmla="*/ 2147483647 h 1359"/>
              <a:gd name="T46" fmla="*/ 2147483647 w 5369"/>
              <a:gd name="T47" fmla="*/ 2147483647 h 1359"/>
              <a:gd name="T48" fmla="*/ 2147483647 w 5369"/>
              <a:gd name="T49" fmla="*/ 2147483647 h 1359"/>
              <a:gd name="T50" fmla="*/ 2147483647 w 5369"/>
              <a:gd name="T51" fmla="*/ 2147483647 h 1359"/>
              <a:gd name="T52" fmla="*/ 2147483647 w 5369"/>
              <a:gd name="T53" fmla="*/ 2147483647 h 1359"/>
              <a:gd name="T54" fmla="*/ 2147483647 w 5369"/>
              <a:gd name="T55" fmla="*/ 2147483647 h 1359"/>
              <a:gd name="T56" fmla="*/ 2147483647 w 5369"/>
              <a:gd name="T57" fmla="*/ 2147483647 h 1359"/>
              <a:gd name="T58" fmla="*/ 2147483647 w 5369"/>
              <a:gd name="T59" fmla="*/ 2147483647 h 1359"/>
              <a:gd name="T60" fmla="*/ 2147483647 w 5369"/>
              <a:gd name="T61" fmla="*/ 2147483647 h 1359"/>
              <a:gd name="T62" fmla="*/ 2147483647 w 5369"/>
              <a:gd name="T63" fmla="*/ 2147483647 h 1359"/>
              <a:gd name="T64" fmla="*/ 2147483647 w 5369"/>
              <a:gd name="T65" fmla="*/ 2147483647 h 1359"/>
              <a:gd name="T66" fmla="*/ 2147483647 w 5369"/>
              <a:gd name="T67" fmla="*/ 2147483647 h 1359"/>
              <a:gd name="T68" fmla="*/ 2147483647 w 5369"/>
              <a:gd name="T69" fmla="*/ 2147483647 h 1359"/>
              <a:gd name="T70" fmla="*/ 2147483647 w 5369"/>
              <a:gd name="T71" fmla="*/ 2147483647 h 1359"/>
              <a:gd name="T72" fmla="*/ 2147483647 w 5369"/>
              <a:gd name="T73" fmla="*/ 2147483647 h 1359"/>
              <a:gd name="T74" fmla="*/ 2147483647 w 5369"/>
              <a:gd name="T75" fmla="*/ 2147483647 h 1359"/>
              <a:gd name="T76" fmla="*/ 2147483647 w 5369"/>
              <a:gd name="T77" fmla="*/ 2147483647 h 1359"/>
              <a:gd name="T78" fmla="*/ 2147483647 w 5369"/>
              <a:gd name="T79" fmla="*/ 2147483647 h 1359"/>
              <a:gd name="T80" fmla="*/ 2147483647 w 5369"/>
              <a:gd name="T81" fmla="*/ 2147483647 h 1359"/>
              <a:gd name="T82" fmla="*/ 2147483647 w 5369"/>
              <a:gd name="T83" fmla="*/ 2147483647 h 1359"/>
              <a:gd name="T84" fmla="*/ 2147483647 w 5369"/>
              <a:gd name="T85" fmla="*/ 2147483647 h 1359"/>
              <a:gd name="T86" fmla="*/ 2147483647 w 5369"/>
              <a:gd name="T87" fmla="*/ 2147483647 h 1359"/>
              <a:gd name="T88" fmla="*/ 2147483647 w 5369"/>
              <a:gd name="T89" fmla="*/ 2147483647 h 1359"/>
              <a:gd name="T90" fmla="*/ 2147483647 w 5369"/>
              <a:gd name="T91" fmla="*/ 2147483647 h 1359"/>
              <a:gd name="T92" fmla="*/ 2147483647 w 5369"/>
              <a:gd name="T93" fmla="*/ 2147483647 h 1359"/>
              <a:gd name="T94" fmla="*/ 2147483647 w 5369"/>
              <a:gd name="T95" fmla="*/ 2147483647 h 1359"/>
              <a:gd name="T96" fmla="*/ 2147483647 w 5369"/>
              <a:gd name="T97" fmla="*/ 2147483647 h 1359"/>
              <a:gd name="T98" fmla="*/ 2147483647 w 5369"/>
              <a:gd name="T99" fmla="*/ 2147483647 h 1359"/>
              <a:gd name="T100" fmla="*/ 2147483647 w 5369"/>
              <a:gd name="T101" fmla="*/ 2147483647 h 1359"/>
              <a:gd name="T102" fmla="*/ 2147483647 w 5369"/>
              <a:gd name="T103" fmla="*/ 2147483647 h 1359"/>
              <a:gd name="T104" fmla="*/ 2147483647 w 5369"/>
              <a:gd name="T105" fmla="*/ 2147483647 h 135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369"/>
              <a:gd name="T160" fmla="*/ 0 h 1359"/>
              <a:gd name="T161" fmla="*/ 5369 w 5369"/>
              <a:gd name="T162" fmla="*/ 1359 h 135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369" h="1359">
                <a:moveTo>
                  <a:pt x="5314" y="1272"/>
                </a:moveTo>
                <a:cubicBezTo>
                  <a:pt x="5339" y="1202"/>
                  <a:pt x="5332" y="1106"/>
                  <a:pt x="5337" y="1030"/>
                </a:cubicBezTo>
                <a:cubicBezTo>
                  <a:pt x="5343" y="931"/>
                  <a:pt x="5352" y="734"/>
                  <a:pt x="5352" y="734"/>
                </a:cubicBezTo>
                <a:cubicBezTo>
                  <a:pt x="5345" y="453"/>
                  <a:pt x="5369" y="513"/>
                  <a:pt x="5329" y="363"/>
                </a:cubicBezTo>
                <a:cubicBezTo>
                  <a:pt x="5318" y="321"/>
                  <a:pt x="5297" y="217"/>
                  <a:pt x="5253" y="204"/>
                </a:cubicBezTo>
                <a:cubicBezTo>
                  <a:pt x="5238" y="156"/>
                  <a:pt x="5259" y="201"/>
                  <a:pt x="5223" y="173"/>
                </a:cubicBezTo>
                <a:cubicBezTo>
                  <a:pt x="5216" y="168"/>
                  <a:pt x="5216" y="156"/>
                  <a:pt x="5208" y="151"/>
                </a:cubicBezTo>
                <a:cubicBezTo>
                  <a:pt x="5194" y="142"/>
                  <a:pt x="5177" y="140"/>
                  <a:pt x="5162" y="135"/>
                </a:cubicBezTo>
                <a:cubicBezTo>
                  <a:pt x="5155" y="133"/>
                  <a:pt x="5140" y="128"/>
                  <a:pt x="5140" y="128"/>
                </a:cubicBezTo>
                <a:cubicBezTo>
                  <a:pt x="4824" y="145"/>
                  <a:pt x="4958" y="137"/>
                  <a:pt x="4738" y="151"/>
                </a:cubicBezTo>
                <a:cubicBezTo>
                  <a:pt x="4454" y="146"/>
                  <a:pt x="4157" y="155"/>
                  <a:pt x="3874" y="105"/>
                </a:cubicBezTo>
                <a:cubicBezTo>
                  <a:pt x="3832" y="78"/>
                  <a:pt x="3846" y="82"/>
                  <a:pt x="3768" y="82"/>
                </a:cubicBezTo>
                <a:cubicBezTo>
                  <a:pt x="3624" y="82"/>
                  <a:pt x="3480" y="87"/>
                  <a:pt x="3336" y="90"/>
                </a:cubicBezTo>
                <a:cubicBezTo>
                  <a:pt x="3061" y="102"/>
                  <a:pt x="2794" y="116"/>
                  <a:pt x="2517" y="120"/>
                </a:cubicBezTo>
                <a:cubicBezTo>
                  <a:pt x="2416" y="118"/>
                  <a:pt x="2315" y="120"/>
                  <a:pt x="2214" y="113"/>
                </a:cubicBezTo>
                <a:cubicBezTo>
                  <a:pt x="2130" y="107"/>
                  <a:pt x="2041" y="77"/>
                  <a:pt x="1956" y="67"/>
                </a:cubicBezTo>
                <a:cubicBezTo>
                  <a:pt x="1719" y="0"/>
                  <a:pt x="1425" y="45"/>
                  <a:pt x="1176" y="52"/>
                </a:cubicBezTo>
                <a:cubicBezTo>
                  <a:pt x="1063" y="39"/>
                  <a:pt x="949" y="40"/>
                  <a:pt x="835" y="29"/>
                </a:cubicBezTo>
                <a:cubicBezTo>
                  <a:pt x="665" y="35"/>
                  <a:pt x="610" y="48"/>
                  <a:pt x="463" y="67"/>
                </a:cubicBezTo>
                <a:cubicBezTo>
                  <a:pt x="448" y="72"/>
                  <a:pt x="431" y="74"/>
                  <a:pt x="418" y="82"/>
                </a:cubicBezTo>
                <a:cubicBezTo>
                  <a:pt x="410" y="87"/>
                  <a:pt x="410" y="99"/>
                  <a:pt x="403" y="105"/>
                </a:cubicBezTo>
                <a:cubicBezTo>
                  <a:pt x="377" y="126"/>
                  <a:pt x="333" y="127"/>
                  <a:pt x="304" y="143"/>
                </a:cubicBezTo>
                <a:cubicBezTo>
                  <a:pt x="264" y="165"/>
                  <a:pt x="249" y="186"/>
                  <a:pt x="206" y="196"/>
                </a:cubicBezTo>
                <a:cubicBezTo>
                  <a:pt x="183" y="219"/>
                  <a:pt x="153" y="261"/>
                  <a:pt x="122" y="272"/>
                </a:cubicBezTo>
                <a:cubicBezTo>
                  <a:pt x="111" y="307"/>
                  <a:pt x="70" y="350"/>
                  <a:pt x="39" y="370"/>
                </a:cubicBezTo>
                <a:cubicBezTo>
                  <a:pt x="29" y="398"/>
                  <a:pt x="22" y="425"/>
                  <a:pt x="16" y="454"/>
                </a:cubicBezTo>
                <a:cubicBezTo>
                  <a:pt x="11" y="550"/>
                  <a:pt x="2" y="646"/>
                  <a:pt x="1" y="742"/>
                </a:cubicBezTo>
                <a:cubicBezTo>
                  <a:pt x="0" y="840"/>
                  <a:pt x="3" y="939"/>
                  <a:pt x="9" y="1037"/>
                </a:cubicBezTo>
                <a:cubicBezTo>
                  <a:pt x="11" y="1067"/>
                  <a:pt x="36" y="1195"/>
                  <a:pt x="54" y="1227"/>
                </a:cubicBezTo>
                <a:cubicBezTo>
                  <a:pt x="62" y="1241"/>
                  <a:pt x="117" y="1255"/>
                  <a:pt x="122" y="1257"/>
                </a:cubicBezTo>
                <a:cubicBezTo>
                  <a:pt x="217" y="1294"/>
                  <a:pt x="272" y="1310"/>
                  <a:pt x="380" y="1318"/>
                </a:cubicBezTo>
                <a:cubicBezTo>
                  <a:pt x="415" y="1315"/>
                  <a:pt x="452" y="1318"/>
                  <a:pt x="486" y="1310"/>
                </a:cubicBezTo>
                <a:cubicBezTo>
                  <a:pt x="497" y="1307"/>
                  <a:pt x="498" y="1289"/>
                  <a:pt x="509" y="1287"/>
                </a:cubicBezTo>
                <a:cubicBezTo>
                  <a:pt x="537" y="1283"/>
                  <a:pt x="564" y="1292"/>
                  <a:pt x="592" y="1295"/>
                </a:cubicBezTo>
                <a:cubicBezTo>
                  <a:pt x="615" y="1300"/>
                  <a:pt x="639" y="1300"/>
                  <a:pt x="660" y="1310"/>
                </a:cubicBezTo>
                <a:cubicBezTo>
                  <a:pt x="700" y="1329"/>
                  <a:pt x="649" y="1324"/>
                  <a:pt x="698" y="1333"/>
                </a:cubicBezTo>
                <a:cubicBezTo>
                  <a:pt x="833" y="1359"/>
                  <a:pt x="991" y="1352"/>
                  <a:pt x="1123" y="1356"/>
                </a:cubicBezTo>
                <a:cubicBezTo>
                  <a:pt x="1565" y="1349"/>
                  <a:pt x="1626" y="1333"/>
                  <a:pt x="2040" y="1341"/>
                </a:cubicBezTo>
                <a:cubicBezTo>
                  <a:pt x="2106" y="1338"/>
                  <a:pt x="2172" y="1342"/>
                  <a:pt x="2237" y="1333"/>
                </a:cubicBezTo>
                <a:cubicBezTo>
                  <a:pt x="2249" y="1331"/>
                  <a:pt x="2256" y="1316"/>
                  <a:pt x="2267" y="1310"/>
                </a:cubicBezTo>
                <a:cubicBezTo>
                  <a:pt x="2274" y="1306"/>
                  <a:pt x="2282" y="1305"/>
                  <a:pt x="2290" y="1303"/>
                </a:cubicBezTo>
                <a:cubicBezTo>
                  <a:pt x="2332" y="1258"/>
                  <a:pt x="2412" y="1282"/>
                  <a:pt x="2472" y="1272"/>
                </a:cubicBezTo>
                <a:cubicBezTo>
                  <a:pt x="2562" y="1278"/>
                  <a:pt x="2648" y="1288"/>
                  <a:pt x="2737" y="1295"/>
                </a:cubicBezTo>
                <a:cubicBezTo>
                  <a:pt x="2966" y="1330"/>
                  <a:pt x="3204" y="1320"/>
                  <a:pt x="3434" y="1325"/>
                </a:cubicBezTo>
                <a:cubicBezTo>
                  <a:pt x="3638" y="1346"/>
                  <a:pt x="3323" y="1318"/>
                  <a:pt x="3700" y="1318"/>
                </a:cubicBezTo>
                <a:cubicBezTo>
                  <a:pt x="3849" y="1318"/>
                  <a:pt x="4147" y="1333"/>
                  <a:pt x="4147" y="1333"/>
                </a:cubicBezTo>
                <a:cubicBezTo>
                  <a:pt x="4349" y="1329"/>
                  <a:pt x="4552" y="1339"/>
                  <a:pt x="4753" y="1318"/>
                </a:cubicBezTo>
                <a:cubicBezTo>
                  <a:pt x="4781" y="1315"/>
                  <a:pt x="4823" y="1293"/>
                  <a:pt x="4852" y="1287"/>
                </a:cubicBezTo>
                <a:cubicBezTo>
                  <a:pt x="4882" y="1272"/>
                  <a:pt x="4911" y="1268"/>
                  <a:pt x="4943" y="1257"/>
                </a:cubicBezTo>
                <a:cubicBezTo>
                  <a:pt x="5070" y="1265"/>
                  <a:pt x="5170" y="1270"/>
                  <a:pt x="5299" y="1265"/>
                </a:cubicBezTo>
                <a:cubicBezTo>
                  <a:pt x="5333" y="1212"/>
                  <a:pt x="5323" y="1236"/>
                  <a:pt x="5337" y="1197"/>
                </a:cubicBezTo>
                <a:cubicBezTo>
                  <a:pt x="5334" y="1187"/>
                  <a:pt x="5331" y="1176"/>
                  <a:pt x="5329" y="1166"/>
                </a:cubicBezTo>
                <a:cubicBezTo>
                  <a:pt x="5326" y="1153"/>
                  <a:pt x="5322" y="1128"/>
                  <a:pt x="5322" y="1128"/>
                </a:cubicBezTo>
              </a:path>
            </a:pathLst>
          </a:custGeom>
          <a:solidFill>
            <a:srgbClr val="CCFF99"/>
          </a:solidFill>
          <a:ln w="9525">
            <a:solidFill>
              <a:schemeClr val="tx1"/>
            </a:solidFill>
            <a:round/>
            <a:headEnd/>
            <a:tailEnd/>
          </a:ln>
        </p:spPr>
        <p:txBody>
          <a:bodyPr/>
          <a:lstStyle/>
          <a:p>
            <a:endParaRPr lang="en-US"/>
          </a:p>
        </p:txBody>
      </p:sp>
      <p:grpSp>
        <p:nvGrpSpPr>
          <p:cNvPr id="2" name="Group 3"/>
          <p:cNvGrpSpPr>
            <a:grpSpLocks/>
          </p:cNvGrpSpPr>
          <p:nvPr/>
        </p:nvGrpSpPr>
        <p:grpSpPr bwMode="auto">
          <a:xfrm>
            <a:off x="6858000" y="6248400"/>
            <a:ext cx="1752600" cy="304800"/>
            <a:chOff x="4320" y="4032"/>
            <a:chExt cx="1152" cy="167"/>
          </a:xfrm>
        </p:grpSpPr>
        <p:pic>
          <p:nvPicPr>
            <p:cNvPr id="1086" name="Picture 4" descr="j0193348"/>
            <p:cNvPicPr>
              <a:picLocks noChangeAspect="1" noChangeArrowheads="1"/>
            </p:cNvPicPr>
            <p:nvPr/>
          </p:nvPicPr>
          <p:blipFill>
            <a:blip r:embed="rId4" cstate="print"/>
            <a:srcRect/>
            <a:stretch>
              <a:fillRect/>
            </a:stretch>
          </p:blipFill>
          <p:spPr bwMode="auto">
            <a:xfrm>
              <a:off x="5040" y="4032"/>
              <a:ext cx="432" cy="167"/>
            </a:xfrm>
            <a:prstGeom prst="rect">
              <a:avLst/>
            </a:prstGeom>
            <a:noFill/>
            <a:ln w="9525">
              <a:noFill/>
              <a:miter lim="800000"/>
              <a:headEnd/>
              <a:tailEnd/>
            </a:ln>
          </p:spPr>
        </p:pic>
        <p:pic>
          <p:nvPicPr>
            <p:cNvPr id="1087" name="Picture 5" descr="j0193348"/>
            <p:cNvPicPr>
              <a:picLocks noChangeAspect="1" noChangeArrowheads="1"/>
            </p:cNvPicPr>
            <p:nvPr/>
          </p:nvPicPr>
          <p:blipFill>
            <a:blip r:embed="rId4" cstate="print"/>
            <a:srcRect/>
            <a:stretch>
              <a:fillRect/>
            </a:stretch>
          </p:blipFill>
          <p:spPr bwMode="auto">
            <a:xfrm>
              <a:off x="4704" y="4032"/>
              <a:ext cx="384" cy="167"/>
            </a:xfrm>
            <a:prstGeom prst="rect">
              <a:avLst/>
            </a:prstGeom>
            <a:noFill/>
            <a:ln w="9525">
              <a:noFill/>
              <a:miter lim="800000"/>
              <a:headEnd/>
              <a:tailEnd/>
            </a:ln>
          </p:spPr>
        </p:pic>
        <p:pic>
          <p:nvPicPr>
            <p:cNvPr id="1088" name="Picture 6" descr="j0193348"/>
            <p:cNvPicPr>
              <a:picLocks noChangeAspect="1" noChangeArrowheads="1"/>
            </p:cNvPicPr>
            <p:nvPr/>
          </p:nvPicPr>
          <p:blipFill>
            <a:blip r:embed="rId4" cstate="print"/>
            <a:srcRect/>
            <a:stretch>
              <a:fillRect/>
            </a:stretch>
          </p:blipFill>
          <p:spPr bwMode="auto">
            <a:xfrm>
              <a:off x="4320" y="4032"/>
              <a:ext cx="476" cy="167"/>
            </a:xfrm>
            <a:prstGeom prst="rect">
              <a:avLst/>
            </a:prstGeom>
            <a:noFill/>
            <a:ln w="9525">
              <a:noFill/>
              <a:miter lim="800000"/>
              <a:headEnd/>
              <a:tailEnd/>
            </a:ln>
          </p:spPr>
        </p:pic>
      </p:grpSp>
      <p:sp>
        <p:nvSpPr>
          <p:cNvPr id="1029" name="Freeform 7"/>
          <p:cNvSpPr>
            <a:spLocks/>
          </p:cNvSpPr>
          <p:nvPr/>
        </p:nvSpPr>
        <p:spPr bwMode="auto">
          <a:xfrm>
            <a:off x="641350" y="914400"/>
            <a:ext cx="7931150" cy="2057400"/>
          </a:xfrm>
          <a:custGeom>
            <a:avLst/>
            <a:gdLst>
              <a:gd name="T0" fmla="*/ 2147483647 w 4996"/>
              <a:gd name="T1" fmla="*/ 2147483647 h 1731"/>
              <a:gd name="T2" fmla="*/ 2147483647 w 4996"/>
              <a:gd name="T3" fmla="*/ 2147483647 h 1731"/>
              <a:gd name="T4" fmla="*/ 2147483647 w 4996"/>
              <a:gd name="T5" fmla="*/ 2147483647 h 1731"/>
              <a:gd name="T6" fmla="*/ 2147483647 w 4996"/>
              <a:gd name="T7" fmla="*/ 2147483647 h 1731"/>
              <a:gd name="T8" fmla="*/ 2147483647 w 4996"/>
              <a:gd name="T9" fmla="*/ 2147483647 h 1731"/>
              <a:gd name="T10" fmla="*/ 2147483647 w 4996"/>
              <a:gd name="T11" fmla="*/ 2147483647 h 1731"/>
              <a:gd name="T12" fmla="*/ 2147483647 w 4996"/>
              <a:gd name="T13" fmla="*/ 2147483647 h 1731"/>
              <a:gd name="T14" fmla="*/ 2147483647 w 4996"/>
              <a:gd name="T15" fmla="*/ 2147483647 h 1731"/>
              <a:gd name="T16" fmla="*/ 2147483647 w 4996"/>
              <a:gd name="T17" fmla="*/ 2147483647 h 1731"/>
              <a:gd name="T18" fmla="*/ 2147483647 w 4996"/>
              <a:gd name="T19" fmla="*/ 2147483647 h 1731"/>
              <a:gd name="T20" fmla="*/ 2147483647 w 4996"/>
              <a:gd name="T21" fmla="*/ 0 h 1731"/>
              <a:gd name="T22" fmla="*/ 2147483647 w 4996"/>
              <a:gd name="T23" fmla="*/ 2147483647 h 1731"/>
              <a:gd name="T24" fmla="*/ 2147483647 w 4996"/>
              <a:gd name="T25" fmla="*/ 2147483647 h 1731"/>
              <a:gd name="T26" fmla="*/ 2147483647 w 4996"/>
              <a:gd name="T27" fmla="*/ 2147483647 h 1731"/>
              <a:gd name="T28" fmla="*/ 2147483647 w 4996"/>
              <a:gd name="T29" fmla="*/ 2147483647 h 1731"/>
              <a:gd name="T30" fmla="*/ 2147483647 w 4996"/>
              <a:gd name="T31" fmla="*/ 2147483647 h 1731"/>
              <a:gd name="T32" fmla="*/ 2147483647 w 4996"/>
              <a:gd name="T33" fmla="*/ 2147483647 h 1731"/>
              <a:gd name="T34" fmla="*/ 2147483647 w 4996"/>
              <a:gd name="T35" fmla="*/ 2147483647 h 1731"/>
              <a:gd name="T36" fmla="*/ 2147483647 w 4996"/>
              <a:gd name="T37" fmla="*/ 2147483647 h 1731"/>
              <a:gd name="T38" fmla="*/ 2147483647 w 4996"/>
              <a:gd name="T39" fmla="*/ 2147483647 h 1731"/>
              <a:gd name="T40" fmla="*/ 2147483647 w 4996"/>
              <a:gd name="T41" fmla="*/ 2147483647 h 1731"/>
              <a:gd name="T42" fmla="*/ 2147483647 w 4996"/>
              <a:gd name="T43" fmla="*/ 2147483647 h 1731"/>
              <a:gd name="T44" fmla="*/ 2147483647 w 4996"/>
              <a:gd name="T45" fmla="*/ 2147483647 h 1731"/>
              <a:gd name="T46" fmla="*/ 2147483647 w 4996"/>
              <a:gd name="T47" fmla="*/ 2147483647 h 1731"/>
              <a:gd name="T48" fmla="*/ 2147483647 w 4996"/>
              <a:gd name="T49" fmla="*/ 2147483647 h 1731"/>
              <a:gd name="T50" fmla="*/ 2147483647 w 4996"/>
              <a:gd name="T51" fmla="*/ 2147483647 h 1731"/>
              <a:gd name="T52" fmla="*/ 2147483647 w 4996"/>
              <a:gd name="T53" fmla="*/ 2147483647 h 1731"/>
              <a:gd name="T54" fmla="*/ 2147483647 w 4996"/>
              <a:gd name="T55" fmla="*/ 2147483647 h 1731"/>
              <a:gd name="T56" fmla="*/ 2147483647 w 4996"/>
              <a:gd name="T57" fmla="*/ 2147483647 h 1731"/>
              <a:gd name="T58" fmla="*/ 2147483647 w 4996"/>
              <a:gd name="T59" fmla="*/ 2147483647 h 1731"/>
              <a:gd name="T60" fmla="*/ 2147483647 w 4996"/>
              <a:gd name="T61" fmla="*/ 2147483647 h 1731"/>
              <a:gd name="T62" fmla="*/ 2147483647 w 4996"/>
              <a:gd name="T63" fmla="*/ 2147483647 h 1731"/>
              <a:gd name="T64" fmla="*/ 2147483647 w 4996"/>
              <a:gd name="T65" fmla="*/ 2147483647 h 1731"/>
              <a:gd name="T66" fmla="*/ 2147483647 w 4996"/>
              <a:gd name="T67" fmla="*/ 2147483647 h 1731"/>
              <a:gd name="T68" fmla="*/ 2147483647 w 4996"/>
              <a:gd name="T69" fmla="*/ 2147483647 h 1731"/>
              <a:gd name="T70" fmla="*/ 2147483647 w 4996"/>
              <a:gd name="T71" fmla="*/ 2147483647 h 1731"/>
              <a:gd name="T72" fmla="*/ 2147483647 w 4996"/>
              <a:gd name="T73" fmla="*/ 2147483647 h 1731"/>
              <a:gd name="T74" fmla="*/ 2147483647 w 4996"/>
              <a:gd name="T75" fmla="*/ 2147483647 h 173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996"/>
              <a:gd name="T115" fmla="*/ 0 h 1731"/>
              <a:gd name="T116" fmla="*/ 4996 w 4996"/>
              <a:gd name="T117" fmla="*/ 1731 h 173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996" h="1731">
                <a:moveTo>
                  <a:pt x="73" y="1152"/>
                </a:moveTo>
                <a:cubicBezTo>
                  <a:pt x="118" y="1088"/>
                  <a:pt x="60" y="1161"/>
                  <a:pt x="111" y="1121"/>
                </a:cubicBezTo>
                <a:cubicBezTo>
                  <a:pt x="141" y="1097"/>
                  <a:pt x="139" y="1081"/>
                  <a:pt x="180" y="1061"/>
                </a:cubicBezTo>
                <a:cubicBezTo>
                  <a:pt x="192" y="1048"/>
                  <a:pt x="205" y="1036"/>
                  <a:pt x="217" y="1023"/>
                </a:cubicBezTo>
                <a:cubicBezTo>
                  <a:pt x="225" y="1015"/>
                  <a:pt x="240" y="1000"/>
                  <a:pt x="240" y="1000"/>
                </a:cubicBezTo>
                <a:cubicBezTo>
                  <a:pt x="243" y="980"/>
                  <a:pt x="239" y="957"/>
                  <a:pt x="248" y="939"/>
                </a:cubicBezTo>
                <a:cubicBezTo>
                  <a:pt x="269" y="897"/>
                  <a:pt x="352" y="844"/>
                  <a:pt x="384" y="795"/>
                </a:cubicBezTo>
                <a:cubicBezTo>
                  <a:pt x="393" y="716"/>
                  <a:pt x="394" y="705"/>
                  <a:pt x="445" y="651"/>
                </a:cubicBezTo>
                <a:cubicBezTo>
                  <a:pt x="454" y="622"/>
                  <a:pt x="461" y="615"/>
                  <a:pt x="490" y="606"/>
                </a:cubicBezTo>
                <a:cubicBezTo>
                  <a:pt x="514" y="582"/>
                  <a:pt x="531" y="576"/>
                  <a:pt x="559" y="560"/>
                </a:cubicBezTo>
                <a:cubicBezTo>
                  <a:pt x="646" y="509"/>
                  <a:pt x="582" y="534"/>
                  <a:pt x="634" y="515"/>
                </a:cubicBezTo>
                <a:cubicBezTo>
                  <a:pt x="669" y="463"/>
                  <a:pt x="647" y="475"/>
                  <a:pt x="687" y="462"/>
                </a:cubicBezTo>
                <a:cubicBezTo>
                  <a:pt x="722" y="439"/>
                  <a:pt x="761" y="427"/>
                  <a:pt x="801" y="416"/>
                </a:cubicBezTo>
                <a:cubicBezTo>
                  <a:pt x="816" y="374"/>
                  <a:pt x="856" y="384"/>
                  <a:pt x="892" y="348"/>
                </a:cubicBezTo>
                <a:cubicBezTo>
                  <a:pt x="930" y="310"/>
                  <a:pt x="908" y="322"/>
                  <a:pt x="953" y="310"/>
                </a:cubicBezTo>
                <a:cubicBezTo>
                  <a:pt x="969" y="298"/>
                  <a:pt x="981" y="282"/>
                  <a:pt x="998" y="272"/>
                </a:cubicBezTo>
                <a:cubicBezTo>
                  <a:pt x="1021" y="258"/>
                  <a:pt x="1050" y="259"/>
                  <a:pt x="1074" y="242"/>
                </a:cubicBezTo>
                <a:cubicBezTo>
                  <a:pt x="1093" y="228"/>
                  <a:pt x="1100" y="203"/>
                  <a:pt x="1119" y="189"/>
                </a:cubicBezTo>
                <a:cubicBezTo>
                  <a:pt x="1134" y="178"/>
                  <a:pt x="1155" y="180"/>
                  <a:pt x="1172" y="174"/>
                </a:cubicBezTo>
                <a:cubicBezTo>
                  <a:pt x="1189" y="150"/>
                  <a:pt x="1219" y="130"/>
                  <a:pt x="1248" y="121"/>
                </a:cubicBezTo>
                <a:cubicBezTo>
                  <a:pt x="1306" y="78"/>
                  <a:pt x="1383" y="75"/>
                  <a:pt x="1453" y="60"/>
                </a:cubicBezTo>
                <a:cubicBezTo>
                  <a:pt x="1524" y="45"/>
                  <a:pt x="1597" y="27"/>
                  <a:pt x="1665" y="0"/>
                </a:cubicBezTo>
                <a:cubicBezTo>
                  <a:pt x="1753" y="2"/>
                  <a:pt x="1842" y="3"/>
                  <a:pt x="1930" y="7"/>
                </a:cubicBezTo>
                <a:cubicBezTo>
                  <a:pt x="2000" y="10"/>
                  <a:pt x="2065" y="31"/>
                  <a:pt x="2135" y="37"/>
                </a:cubicBezTo>
                <a:cubicBezTo>
                  <a:pt x="2368" y="120"/>
                  <a:pt x="2496" y="108"/>
                  <a:pt x="2779" y="113"/>
                </a:cubicBezTo>
                <a:cubicBezTo>
                  <a:pt x="2861" y="119"/>
                  <a:pt x="2941" y="129"/>
                  <a:pt x="3022" y="136"/>
                </a:cubicBezTo>
                <a:cubicBezTo>
                  <a:pt x="3119" y="162"/>
                  <a:pt x="3221" y="173"/>
                  <a:pt x="3317" y="204"/>
                </a:cubicBezTo>
                <a:cubicBezTo>
                  <a:pt x="3344" y="222"/>
                  <a:pt x="3372" y="226"/>
                  <a:pt x="3401" y="242"/>
                </a:cubicBezTo>
                <a:cubicBezTo>
                  <a:pt x="3412" y="248"/>
                  <a:pt x="3420" y="259"/>
                  <a:pt x="3431" y="265"/>
                </a:cubicBezTo>
                <a:cubicBezTo>
                  <a:pt x="3452" y="277"/>
                  <a:pt x="3499" y="288"/>
                  <a:pt x="3499" y="288"/>
                </a:cubicBezTo>
                <a:cubicBezTo>
                  <a:pt x="3558" y="365"/>
                  <a:pt x="3486" y="284"/>
                  <a:pt x="3552" y="325"/>
                </a:cubicBezTo>
                <a:cubicBezTo>
                  <a:pt x="3577" y="340"/>
                  <a:pt x="3597" y="361"/>
                  <a:pt x="3620" y="379"/>
                </a:cubicBezTo>
                <a:cubicBezTo>
                  <a:pt x="3634" y="390"/>
                  <a:pt x="3655" y="389"/>
                  <a:pt x="3673" y="394"/>
                </a:cubicBezTo>
                <a:cubicBezTo>
                  <a:pt x="3726" y="410"/>
                  <a:pt x="3782" y="431"/>
                  <a:pt x="3833" y="454"/>
                </a:cubicBezTo>
                <a:cubicBezTo>
                  <a:pt x="3908" y="487"/>
                  <a:pt x="3916" y="501"/>
                  <a:pt x="3984" y="515"/>
                </a:cubicBezTo>
                <a:cubicBezTo>
                  <a:pt x="4025" y="542"/>
                  <a:pt x="4072" y="550"/>
                  <a:pt x="4113" y="576"/>
                </a:cubicBezTo>
                <a:cubicBezTo>
                  <a:pt x="4158" y="604"/>
                  <a:pt x="4207" y="642"/>
                  <a:pt x="4257" y="659"/>
                </a:cubicBezTo>
                <a:cubicBezTo>
                  <a:pt x="4280" y="694"/>
                  <a:pt x="4310" y="727"/>
                  <a:pt x="4340" y="757"/>
                </a:cubicBezTo>
                <a:cubicBezTo>
                  <a:pt x="4366" y="833"/>
                  <a:pt x="4322" y="717"/>
                  <a:pt x="4371" y="803"/>
                </a:cubicBezTo>
                <a:cubicBezTo>
                  <a:pt x="4378" y="815"/>
                  <a:pt x="4374" y="848"/>
                  <a:pt x="4393" y="856"/>
                </a:cubicBezTo>
                <a:cubicBezTo>
                  <a:pt x="4412" y="864"/>
                  <a:pt x="4434" y="861"/>
                  <a:pt x="4454" y="864"/>
                </a:cubicBezTo>
                <a:cubicBezTo>
                  <a:pt x="4498" y="877"/>
                  <a:pt x="4538" y="893"/>
                  <a:pt x="4583" y="901"/>
                </a:cubicBezTo>
                <a:cubicBezTo>
                  <a:pt x="4618" y="936"/>
                  <a:pt x="4670" y="995"/>
                  <a:pt x="4712" y="1015"/>
                </a:cubicBezTo>
                <a:cubicBezTo>
                  <a:pt x="4723" y="1053"/>
                  <a:pt x="4756" y="1060"/>
                  <a:pt x="4780" y="1091"/>
                </a:cubicBezTo>
                <a:cubicBezTo>
                  <a:pt x="4808" y="1127"/>
                  <a:pt x="4821" y="1172"/>
                  <a:pt x="4841" y="1212"/>
                </a:cubicBezTo>
                <a:cubicBezTo>
                  <a:pt x="4852" y="1233"/>
                  <a:pt x="4873" y="1254"/>
                  <a:pt x="4886" y="1273"/>
                </a:cubicBezTo>
                <a:cubicBezTo>
                  <a:pt x="4936" y="1345"/>
                  <a:pt x="4970" y="1400"/>
                  <a:pt x="4985" y="1485"/>
                </a:cubicBezTo>
                <a:cubicBezTo>
                  <a:pt x="4980" y="1553"/>
                  <a:pt x="4996" y="1622"/>
                  <a:pt x="4924" y="1644"/>
                </a:cubicBezTo>
                <a:cubicBezTo>
                  <a:pt x="4837" y="1731"/>
                  <a:pt x="4623" y="1705"/>
                  <a:pt x="4515" y="1712"/>
                </a:cubicBezTo>
                <a:cubicBezTo>
                  <a:pt x="4299" y="1703"/>
                  <a:pt x="4126" y="1692"/>
                  <a:pt x="3901" y="1697"/>
                </a:cubicBezTo>
                <a:cubicBezTo>
                  <a:pt x="3700" y="1692"/>
                  <a:pt x="3503" y="1674"/>
                  <a:pt x="3302" y="1659"/>
                </a:cubicBezTo>
                <a:cubicBezTo>
                  <a:pt x="3259" y="1646"/>
                  <a:pt x="3209" y="1637"/>
                  <a:pt x="3166" y="1621"/>
                </a:cubicBezTo>
                <a:cubicBezTo>
                  <a:pt x="3122" y="1556"/>
                  <a:pt x="3182" y="1635"/>
                  <a:pt x="3128" y="1591"/>
                </a:cubicBezTo>
                <a:cubicBezTo>
                  <a:pt x="3121" y="1585"/>
                  <a:pt x="3120" y="1574"/>
                  <a:pt x="3113" y="1568"/>
                </a:cubicBezTo>
                <a:cubicBezTo>
                  <a:pt x="3099" y="1557"/>
                  <a:pt x="3047" y="1543"/>
                  <a:pt x="3029" y="1538"/>
                </a:cubicBezTo>
                <a:cubicBezTo>
                  <a:pt x="2991" y="1480"/>
                  <a:pt x="3042" y="1547"/>
                  <a:pt x="2984" y="1508"/>
                </a:cubicBezTo>
                <a:cubicBezTo>
                  <a:pt x="2976" y="1503"/>
                  <a:pt x="2976" y="1491"/>
                  <a:pt x="2969" y="1485"/>
                </a:cubicBezTo>
                <a:cubicBezTo>
                  <a:pt x="2966" y="1483"/>
                  <a:pt x="2926" y="1471"/>
                  <a:pt x="2923" y="1470"/>
                </a:cubicBezTo>
                <a:cubicBezTo>
                  <a:pt x="2890" y="1420"/>
                  <a:pt x="2796" y="1408"/>
                  <a:pt x="2741" y="1402"/>
                </a:cubicBezTo>
                <a:cubicBezTo>
                  <a:pt x="2621" y="1320"/>
                  <a:pt x="2315" y="1386"/>
                  <a:pt x="2279" y="1387"/>
                </a:cubicBezTo>
                <a:cubicBezTo>
                  <a:pt x="2214" y="1390"/>
                  <a:pt x="2108" y="1392"/>
                  <a:pt x="2036" y="1402"/>
                </a:cubicBezTo>
                <a:cubicBezTo>
                  <a:pt x="1998" y="1407"/>
                  <a:pt x="1963" y="1419"/>
                  <a:pt x="1923" y="1424"/>
                </a:cubicBezTo>
                <a:cubicBezTo>
                  <a:pt x="1897" y="1431"/>
                  <a:pt x="1873" y="1439"/>
                  <a:pt x="1847" y="1447"/>
                </a:cubicBezTo>
                <a:cubicBezTo>
                  <a:pt x="1839" y="1452"/>
                  <a:pt x="1830" y="1456"/>
                  <a:pt x="1824" y="1462"/>
                </a:cubicBezTo>
                <a:cubicBezTo>
                  <a:pt x="1818" y="1468"/>
                  <a:pt x="1817" y="1480"/>
                  <a:pt x="1809" y="1485"/>
                </a:cubicBezTo>
                <a:cubicBezTo>
                  <a:pt x="1798" y="1492"/>
                  <a:pt x="1784" y="1490"/>
                  <a:pt x="1771" y="1493"/>
                </a:cubicBezTo>
                <a:cubicBezTo>
                  <a:pt x="1721" y="1505"/>
                  <a:pt x="1680" y="1517"/>
                  <a:pt x="1627" y="1523"/>
                </a:cubicBezTo>
                <a:cubicBezTo>
                  <a:pt x="1566" y="1540"/>
                  <a:pt x="1525" y="1566"/>
                  <a:pt x="1468" y="1584"/>
                </a:cubicBezTo>
                <a:cubicBezTo>
                  <a:pt x="1398" y="1607"/>
                  <a:pt x="1321" y="1611"/>
                  <a:pt x="1248" y="1614"/>
                </a:cubicBezTo>
                <a:cubicBezTo>
                  <a:pt x="1089" y="1621"/>
                  <a:pt x="771" y="1629"/>
                  <a:pt x="771" y="1629"/>
                </a:cubicBezTo>
                <a:cubicBezTo>
                  <a:pt x="587" y="1624"/>
                  <a:pt x="430" y="1621"/>
                  <a:pt x="255" y="1576"/>
                </a:cubicBezTo>
                <a:cubicBezTo>
                  <a:pt x="232" y="1561"/>
                  <a:pt x="213" y="1554"/>
                  <a:pt x="187" y="1546"/>
                </a:cubicBezTo>
                <a:cubicBezTo>
                  <a:pt x="156" y="1526"/>
                  <a:pt x="127" y="1505"/>
                  <a:pt x="96" y="1485"/>
                </a:cubicBezTo>
                <a:cubicBezTo>
                  <a:pt x="88" y="1480"/>
                  <a:pt x="73" y="1470"/>
                  <a:pt x="73" y="1470"/>
                </a:cubicBezTo>
                <a:cubicBezTo>
                  <a:pt x="0" y="1358"/>
                  <a:pt x="37" y="1435"/>
                  <a:pt x="51" y="1182"/>
                </a:cubicBezTo>
                <a:cubicBezTo>
                  <a:pt x="52" y="1162"/>
                  <a:pt x="63" y="1119"/>
                  <a:pt x="81" y="1129"/>
                </a:cubicBezTo>
                <a:cubicBezTo>
                  <a:pt x="88" y="1133"/>
                  <a:pt x="76" y="1144"/>
                  <a:pt x="73" y="1152"/>
                </a:cubicBezTo>
                <a:close/>
              </a:path>
            </a:pathLst>
          </a:custGeom>
          <a:solidFill>
            <a:srgbClr val="CCFFFF"/>
          </a:solidFill>
          <a:ln w="9525">
            <a:solidFill>
              <a:schemeClr val="tx1"/>
            </a:solidFill>
            <a:round/>
            <a:headEnd/>
            <a:tailEnd/>
          </a:ln>
        </p:spPr>
        <p:txBody>
          <a:bodyPr/>
          <a:lstStyle/>
          <a:p>
            <a:endParaRPr lang="en-US"/>
          </a:p>
        </p:txBody>
      </p:sp>
      <p:pic>
        <p:nvPicPr>
          <p:cNvPr id="1030" name="Picture 8" descr="j0193330"/>
          <p:cNvPicPr>
            <a:picLocks noChangeAspect="1" noChangeArrowheads="1"/>
          </p:cNvPicPr>
          <p:nvPr/>
        </p:nvPicPr>
        <p:blipFill>
          <a:blip r:embed="rId5" cstate="print"/>
          <a:srcRect/>
          <a:stretch>
            <a:fillRect/>
          </a:stretch>
        </p:blipFill>
        <p:spPr bwMode="auto">
          <a:xfrm>
            <a:off x="2362200" y="4876800"/>
            <a:ext cx="1143000" cy="1403350"/>
          </a:xfrm>
          <a:prstGeom prst="rect">
            <a:avLst/>
          </a:prstGeom>
          <a:noFill/>
          <a:ln w="9525">
            <a:noFill/>
            <a:miter lim="800000"/>
            <a:headEnd/>
            <a:tailEnd/>
          </a:ln>
        </p:spPr>
      </p:pic>
      <p:pic>
        <p:nvPicPr>
          <p:cNvPr id="1031" name="Picture 9" descr="j0193330"/>
          <p:cNvPicPr>
            <a:picLocks noChangeAspect="1" noChangeArrowheads="1"/>
          </p:cNvPicPr>
          <p:nvPr/>
        </p:nvPicPr>
        <p:blipFill>
          <a:blip r:embed="rId5" cstate="print"/>
          <a:srcRect/>
          <a:stretch>
            <a:fillRect/>
          </a:stretch>
        </p:blipFill>
        <p:spPr bwMode="auto">
          <a:xfrm>
            <a:off x="1981200" y="4876800"/>
            <a:ext cx="1143000" cy="1403350"/>
          </a:xfrm>
          <a:prstGeom prst="rect">
            <a:avLst/>
          </a:prstGeom>
          <a:noFill/>
          <a:ln w="9525">
            <a:noFill/>
            <a:miter lim="800000"/>
            <a:headEnd/>
            <a:tailEnd/>
          </a:ln>
        </p:spPr>
      </p:pic>
      <p:pic>
        <p:nvPicPr>
          <p:cNvPr id="1032" name="Picture 10" descr="na01587_"/>
          <p:cNvPicPr>
            <a:picLocks noChangeAspect="1" noChangeArrowheads="1"/>
          </p:cNvPicPr>
          <p:nvPr/>
        </p:nvPicPr>
        <p:blipFill>
          <a:blip r:embed="rId6" cstate="print"/>
          <a:srcRect/>
          <a:stretch>
            <a:fillRect/>
          </a:stretch>
        </p:blipFill>
        <p:spPr bwMode="auto">
          <a:xfrm>
            <a:off x="822325" y="5775325"/>
            <a:ext cx="814388" cy="504825"/>
          </a:xfrm>
          <a:prstGeom prst="rect">
            <a:avLst/>
          </a:prstGeom>
          <a:noFill/>
          <a:ln w="9525">
            <a:noFill/>
            <a:miter lim="800000"/>
            <a:headEnd/>
            <a:tailEnd/>
          </a:ln>
        </p:spPr>
      </p:pic>
      <p:pic>
        <p:nvPicPr>
          <p:cNvPr id="1033" name="Picture 11" descr="na00286_"/>
          <p:cNvPicPr>
            <a:picLocks noChangeAspect="1" noChangeArrowheads="1"/>
          </p:cNvPicPr>
          <p:nvPr/>
        </p:nvPicPr>
        <p:blipFill>
          <a:blip r:embed="rId7" cstate="print"/>
          <a:srcRect/>
          <a:stretch>
            <a:fillRect/>
          </a:stretch>
        </p:blipFill>
        <p:spPr bwMode="auto">
          <a:xfrm>
            <a:off x="3743325" y="5638800"/>
            <a:ext cx="688975" cy="739775"/>
          </a:xfrm>
          <a:prstGeom prst="rect">
            <a:avLst/>
          </a:prstGeom>
          <a:noFill/>
          <a:ln w="9525">
            <a:noFill/>
            <a:miter lim="800000"/>
            <a:headEnd/>
            <a:tailEnd/>
          </a:ln>
        </p:spPr>
      </p:pic>
      <p:pic>
        <p:nvPicPr>
          <p:cNvPr id="1034" name="Picture 12" descr="j0199255"/>
          <p:cNvPicPr>
            <a:picLocks noChangeAspect="1" noChangeArrowheads="1"/>
          </p:cNvPicPr>
          <p:nvPr/>
        </p:nvPicPr>
        <p:blipFill>
          <a:blip r:embed="rId8" cstate="print"/>
          <a:srcRect/>
          <a:stretch>
            <a:fillRect/>
          </a:stretch>
        </p:blipFill>
        <p:spPr bwMode="auto">
          <a:xfrm>
            <a:off x="5486400" y="5486400"/>
            <a:ext cx="473075" cy="896938"/>
          </a:xfrm>
          <a:prstGeom prst="rect">
            <a:avLst/>
          </a:prstGeom>
          <a:noFill/>
          <a:ln w="9525">
            <a:noFill/>
            <a:miter lim="800000"/>
            <a:headEnd/>
            <a:tailEnd/>
          </a:ln>
        </p:spPr>
      </p:pic>
      <p:pic>
        <p:nvPicPr>
          <p:cNvPr id="1035" name="Picture 13" descr="j0193248"/>
          <p:cNvPicPr>
            <a:picLocks noChangeAspect="1" noChangeArrowheads="1"/>
          </p:cNvPicPr>
          <p:nvPr/>
        </p:nvPicPr>
        <p:blipFill>
          <a:blip r:embed="rId9" cstate="print"/>
          <a:srcRect/>
          <a:stretch>
            <a:fillRect/>
          </a:stretch>
        </p:blipFill>
        <p:spPr bwMode="auto">
          <a:xfrm>
            <a:off x="4295775" y="5926138"/>
            <a:ext cx="1004888" cy="428625"/>
          </a:xfrm>
          <a:prstGeom prst="rect">
            <a:avLst/>
          </a:prstGeom>
          <a:noFill/>
          <a:ln w="9525">
            <a:noFill/>
            <a:miter lim="800000"/>
            <a:headEnd/>
            <a:tailEnd/>
          </a:ln>
        </p:spPr>
      </p:pic>
      <p:pic>
        <p:nvPicPr>
          <p:cNvPr id="1036" name="Picture 14" descr="j0346915"/>
          <p:cNvPicPr>
            <a:picLocks noChangeAspect="1" noChangeArrowheads="1"/>
          </p:cNvPicPr>
          <p:nvPr/>
        </p:nvPicPr>
        <p:blipFill>
          <a:blip r:embed="rId10" cstate="print"/>
          <a:srcRect/>
          <a:stretch>
            <a:fillRect/>
          </a:stretch>
        </p:blipFill>
        <p:spPr bwMode="auto">
          <a:xfrm>
            <a:off x="3200400" y="5491163"/>
            <a:ext cx="733425" cy="438150"/>
          </a:xfrm>
          <a:prstGeom prst="rect">
            <a:avLst/>
          </a:prstGeom>
          <a:noFill/>
          <a:ln w="9525">
            <a:noFill/>
            <a:miter lim="800000"/>
            <a:headEnd/>
            <a:tailEnd/>
          </a:ln>
        </p:spPr>
      </p:pic>
      <p:pic>
        <p:nvPicPr>
          <p:cNvPr id="1037" name="Picture 16" descr="j0193348"/>
          <p:cNvPicPr>
            <a:picLocks noChangeAspect="1" noChangeArrowheads="1"/>
          </p:cNvPicPr>
          <p:nvPr/>
        </p:nvPicPr>
        <p:blipFill>
          <a:blip r:embed="rId4" cstate="print"/>
          <a:srcRect/>
          <a:stretch>
            <a:fillRect/>
          </a:stretch>
        </p:blipFill>
        <p:spPr bwMode="auto">
          <a:xfrm>
            <a:off x="5181600" y="6324600"/>
            <a:ext cx="1365250" cy="265113"/>
          </a:xfrm>
          <a:prstGeom prst="rect">
            <a:avLst/>
          </a:prstGeom>
          <a:noFill/>
          <a:ln w="9525">
            <a:noFill/>
            <a:miter lim="800000"/>
            <a:headEnd/>
            <a:tailEnd/>
          </a:ln>
        </p:spPr>
      </p:pic>
      <p:pic>
        <p:nvPicPr>
          <p:cNvPr id="1038" name="Picture 17" descr="j0193348"/>
          <p:cNvPicPr>
            <a:picLocks noChangeAspect="1" noChangeArrowheads="1"/>
          </p:cNvPicPr>
          <p:nvPr/>
        </p:nvPicPr>
        <p:blipFill>
          <a:blip r:embed="rId4" cstate="print"/>
          <a:srcRect/>
          <a:stretch>
            <a:fillRect/>
          </a:stretch>
        </p:blipFill>
        <p:spPr bwMode="auto">
          <a:xfrm>
            <a:off x="762000" y="6172200"/>
            <a:ext cx="1365250" cy="265113"/>
          </a:xfrm>
          <a:prstGeom prst="rect">
            <a:avLst/>
          </a:prstGeom>
          <a:noFill/>
          <a:ln w="9525">
            <a:noFill/>
            <a:miter lim="800000"/>
            <a:headEnd/>
            <a:tailEnd/>
          </a:ln>
        </p:spPr>
      </p:pic>
      <p:pic>
        <p:nvPicPr>
          <p:cNvPr id="1039" name="Picture 18" descr="j0193348"/>
          <p:cNvPicPr>
            <a:picLocks noChangeAspect="1" noChangeArrowheads="1"/>
          </p:cNvPicPr>
          <p:nvPr/>
        </p:nvPicPr>
        <p:blipFill>
          <a:blip r:embed="rId4" cstate="print"/>
          <a:srcRect/>
          <a:stretch>
            <a:fillRect/>
          </a:stretch>
        </p:blipFill>
        <p:spPr bwMode="auto">
          <a:xfrm>
            <a:off x="6096000" y="6324600"/>
            <a:ext cx="685800" cy="265113"/>
          </a:xfrm>
          <a:prstGeom prst="rect">
            <a:avLst/>
          </a:prstGeom>
          <a:noFill/>
          <a:ln w="9525">
            <a:noFill/>
            <a:miter lim="800000"/>
            <a:headEnd/>
            <a:tailEnd/>
          </a:ln>
        </p:spPr>
      </p:pic>
      <p:pic>
        <p:nvPicPr>
          <p:cNvPr id="1040" name="Picture 19" descr="j0193348"/>
          <p:cNvPicPr>
            <a:picLocks noChangeAspect="1" noChangeArrowheads="1"/>
          </p:cNvPicPr>
          <p:nvPr/>
        </p:nvPicPr>
        <p:blipFill>
          <a:blip r:embed="rId4" cstate="print"/>
          <a:srcRect/>
          <a:stretch>
            <a:fillRect/>
          </a:stretch>
        </p:blipFill>
        <p:spPr bwMode="auto">
          <a:xfrm>
            <a:off x="3886200" y="6248400"/>
            <a:ext cx="527050" cy="265113"/>
          </a:xfrm>
          <a:prstGeom prst="rect">
            <a:avLst/>
          </a:prstGeom>
          <a:noFill/>
          <a:ln w="9525">
            <a:noFill/>
            <a:miter lim="800000"/>
            <a:headEnd/>
            <a:tailEnd/>
          </a:ln>
        </p:spPr>
      </p:pic>
      <p:sp>
        <p:nvSpPr>
          <p:cNvPr id="1041" name="Text Box 21"/>
          <p:cNvSpPr txBox="1">
            <a:spLocks noChangeArrowheads="1"/>
          </p:cNvSpPr>
          <p:nvPr/>
        </p:nvSpPr>
        <p:spPr bwMode="auto">
          <a:xfrm>
            <a:off x="6781800" y="6400800"/>
            <a:ext cx="1905000" cy="304800"/>
          </a:xfrm>
          <a:prstGeom prst="rect">
            <a:avLst/>
          </a:prstGeom>
          <a:noFill/>
          <a:ln w="9525">
            <a:noFill/>
            <a:miter lim="800000"/>
            <a:headEnd/>
            <a:tailEnd/>
          </a:ln>
        </p:spPr>
        <p:txBody>
          <a:bodyPr>
            <a:spAutoFit/>
          </a:bodyPr>
          <a:lstStyle/>
          <a:p>
            <a:pPr>
              <a:spcBef>
                <a:spcPct val="50000"/>
              </a:spcBef>
            </a:pPr>
            <a:r>
              <a:rPr lang="en-US" sz="1400" b="1" dirty="0">
                <a:solidFill>
                  <a:schemeClr val="bg1"/>
                </a:solidFill>
              </a:rPr>
              <a:t>Urbanization</a:t>
            </a:r>
          </a:p>
        </p:txBody>
      </p:sp>
      <p:pic>
        <p:nvPicPr>
          <p:cNvPr id="1042" name="Picture 22" descr="j0311118"/>
          <p:cNvPicPr>
            <a:picLocks noChangeAspect="1" noChangeArrowheads="1"/>
          </p:cNvPicPr>
          <p:nvPr/>
        </p:nvPicPr>
        <p:blipFill>
          <a:blip r:embed="rId11" cstate="print"/>
          <a:srcRect/>
          <a:stretch>
            <a:fillRect/>
          </a:stretch>
        </p:blipFill>
        <p:spPr bwMode="auto">
          <a:xfrm>
            <a:off x="1752600" y="990600"/>
            <a:ext cx="1687513" cy="914400"/>
          </a:xfrm>
          <a:prstGeom prst="rect">
            <a:avLst/>
          </a:prstGeom>
          <a:noFill/>
          <a:ln w="9525">
            <a:noFill/>
            <a:miter lim="800000"/>
            <a:headEnd/>
            <a:tailEnd/>
          </a:ln>
        </p:spPr>
      </p:pic>
      <p:pic>
        <p:nvPicPr>
          <p:cNvPr id="1043" name="Picture 23" descr="j0311120"/>
          <p:cNvPicPr>
            <a:picLocks noChangeAspect="1" noChangeArrowheads="1"/>
          </p:cNvPicPr>
          <p:nvPr/>
        </p:nvPicPr>
        <p:blipFill>
          <a:blip r:embed="rId12" cstate="print"/>
          <a:srcRect/>
          <a:stretch>
            <a:fillRect/>
          </a:stretch>
        </p:blipFill>
        <p:spPr bwMode="auto">
          <a:xfrm>
            <a:off x="4876800" y="762000"/>
            <a:ext cx="1676400" cy="1600200"/>
          </a:xfrm>
          <a:prstGeom prst="rect">
            <a:avLst/>
          </a:prstGeom>
          <a:noFill/>
          <a:ln w="9525">
            <a:noFill/>
            <a:miter lim="800000"/>
            <a:headEnd/>
            <a:tailEnd/>
          </a:ln>
        </p:spPr>
      </p:pic>
      <p:sp>
        <p:nvSpPr>
          <p:cNvPr id="1044" name="Oval 24"/>
          <p:cNvSpPr>
            <a:spLocks noChangeArrowheads="1"/>
          </p:cNvSpPr>
          <p:nvPr/>
        </p:nvSpPr>
        <p:spPr bwMode="auto">
          <a:xfrm>
            <a:off x="762000" y="1828800"/>
            <a:ext cx="2514600" cy="914400"/>
          </a:xfrm>
          <a:prstGeom prst="ellipse">
            <a:avLst/>
          </a:prstGeom>
          <a:noFill/>
          <a:ln w="9525">
            <a:solidFill>
              <a:schemeClr val="bg1"/>
            </a:solidFill>
            <a:round/>
            <a:headEnd/>
            <a:tailEnd/>
          </a:ln>
        </p:spPr>
        <p:txBody>
          <a:bodyPr anchor="ctr"/>
          <a:lstStyle/>
          <a:p>
            <a:pPr algn="ctr"/>
            <a:r>
              <a:rPr lang="en-US" dirty="0">
                <a:solidFill>
                  <a:schemeClr val="bg1"/>
                </a:solidFill>
              </a:rPr>
              <a:t>Organic aerosol processes</a:t>
            </a:r>
          </a:p>
        </p:txBody>
      </p:sp>
      <p:sp>
        <p:nvSpPr>
          <p:cNvPr id="1045" name="Oval 25"/>
          <p:cNvSpPr>
            <a:spLocks noChangeArrowheads="1"/>
          </p:cNvSpPr>
          <p:nvPr/>
        </p:nvSpPr>
        <p:spPr bwMode="auto">
          <a:xfrm>
            <a:off x="5867400" y="1828800"/>
            <a:ext cx="2209800" cy="1066800"/>
          </a:xfrm>
          <a:prstGeom prst="ellipse">
            <a:avLst/>
          </a:prstGeom>
          <a:noFill/>
          <a:ln w="9525">
            <a:solidFill>
              <a:schemeClr val="bg1"/>
            </a:solidFill>
            <a:round/>
            <a:headEnd/>
            <a:tailEnd/>
          </a:ln>
        </p:spPr>
        <p:txBody>
          <a:bodyPr anchor="ctr"/>
          <a:lstStyle/>
          <a:p>
            <a:pPr algn="ctr"/>
            <a:r>
              <a:rPr lang="en-US" dirty="0">
                <a:solidFill>
                  <a:schemeClr val="bg1"/>
                </a:solidFill>
              </a:rPr>
              <a:t>Photo-oxidant processes</a:t>
            </a:r>
          </a:p>
        </p:txBody>
      </p:sp>
      <p:sp>
        <p:nvSpPr>
          <p:cNvPr id="1046" name="Oval 26"/>
          <p:cNvSpPr>
            <a:spLocks noChangeArrowheads="1"/>
          </p:cNvSpPr>
          <p:nvPr/>
        </p:nvSpPr>
        <p:spPr bwMode="auto">
          <a:xfrm>
            <a:off x="3276600" y="1447800"/>
            <a:ext cx="2209800" cy="838200"/>
          </a:xfrm>
          <a:prstGeom prst="ellipse">
            <a:avLst/>
          </a:prstGeom>
          <a:noFill/>
          <a:ln w="9525">
            <a:solidFill>
              <a:schemeClr val="bg1"/>
            </a:solidFill>
            <a:round/>
            <a:headEnd/>
            <a:tailEnd/>
          </a:ln>
        </p:spPr>
        <p:txBody>
          <a:bodyPr wrap="none" anchor="ctr"/>
          <a:lstStyle/>
          <a:p>
            <a:pPr algn="ctr"/>
            <a:r>
              <a:rPr lang="en-US" dirty="0">
                <a:solidFill>
                  <a:schemeClr val="bg1"/>
                </a:solidFill>
              </a:rPr>
              <a:t>Cloud processes</a:t>
            </a:r>
          </a:p>
        </p:txBody>
      </p:sp>
      <p:sp>
        <p:nvSpPr>
          <p:cNvPr id="1047" name="Text Box 27"/>
          <p:cNvSpPr txBox="1">
            <a:spLocks noChangeArrowheads="1"/>
          </p:cNvSpPr>
          <p:nvPr/>
        </p:nvSpPr>
        <p:spPr bwMode="auto">
          <a:xfrm>
            <a:off x="0" y="0"/>
            <a:ext cx="9144000" cy="677863"/>
          </a:xfrm>
          <a:prstGeom prst="rect">
            <a:avLst/>
          </a:prstGeom>
          <a:noFill/>
          <a:ln w="9525">
            <a:noFill/>
            <a:miter lim="800000"/>
            <a:headEnd/>
            <a:tailEnd/>
          </a:ln>
        </p:spPr>
        <p:txBody>
          <a:bodyPr>
            <a:spAutoFit/>
          </a:bodyPr>
          <a:lstStyle/>
          <a:p>
            <a:pPr algn="ctr">
              <a:spcBef>
                <a:spcPct val="50000"/>
              </a:spcBef>
              <a:defRPr/>
            </a:pPr>
            <a:r>
              <a:rPr lang="en-US" sz="1900" b="1" dirty="0">
                <a:latin typeface="Arial" pitchFamily="34" charset="0"/>
                <a:cs typeface="Arial" pitchFamily="34" charset="0"/>
              </a:rPr>
              <a:t>General Theme: How will </a:t>
            </a:r>
            <a:r>
              <a:rPr lang="en-US" sz="1900" b="1" dirty="0" err="1">
                <a:latin typeface="Arial" pitchFamily="34" charset="0"/>
                <a:cs typeface="Arial" pitchFamily="34" charset="0"/>
              </a:rPr>
              <a:t>ecohydrological</a:t>
            </a:r>
            <a:r>
              <a:rPr lang="en-US" sz="1900" b="1" dirty="0">
                <a:latin typeface="Arial" pitchFamily="34" charset="0"/>
                <a:cs typeface="Arial" pitchFamily="34" charset="0"/>
              </a:rPr>
              <a:t> disturbances of biogeochemical and water cycles impact air quality, weather, and ecosystem health?</a:t>
            </a:r>
          </a:p>
        </p:txBody>
      </p:sp>
      <p:sp>
        <p:nvSpPr>
          <p:cNvPr id="1048" name="AutoShape 28"/>
          <p:cNvSpPr>
            <a:spLocks noChangeArrowheads="1"/>
          </p:cNvSpPr>
          <p:nvPr/>
        </p:nvSpPr>
        <p:spPr bwMode="auto">
          <a:xfrm flipV="1">
            <a:off x="762000" y="2743200"/>
            <a:ext cx="990600" cy="1981200"/>
          </a:xfrm>
          <a:prstGeom prst="curvedRightArrow">
            <a:avLst>
              <a:gd name="adj1" fmla="val 34852"/>
              <a:gd name="adj2" fmla="val 80000"/>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1049" name="AutoShape 29"/>
          <p:cNvSpPr>
            <a:spLocks noChangeArrowheads="1"/>
          </p:cNvSpPr>
          <p:nvPr/>
        </p:nvSpPr>
        <p:spPr bwMode="auto">
          <a:xfrm flipH="1">
            <a:off x="2209800" y="2971800"/>
            <a:ext cx="838200" cy="1905000"/>
          </a:xfrm>
          <a:prstGeom prst="curvedRightArrow">
            <a:avLst>
              <a:gd name="adj1" fmla="val 45455"/>
              <a:gd name="adj2" fmla="val 90909"/>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1050" name="AutoShape 30"/>
          <p:cNvSpPr>
            <a:spLocks noChangeArrowheads="1"/>
          </p:cNvSpPr>
          <p:nvPr/>
        </p:nvSpPr>
        <p:spPr bwMode="auto">
          <a:xfrm flipV="1">
            <a:off x="6096000" y="2895600"/>
            <a:ext cx="990600" cy="1905000"/>
          </a:xfrm>
          <a:prstGeom prst="curvedRightArrow">
            <a:avLst>
              <a:gd name="adj1" fmla="val 33511"/>
              <a:gd name="adj2" fmla="val 76923"/>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1051" name="AutoShape 31"/>
          <p:cNvSpPr>
            <a:spLocks noChangeArrowheads="1"/>
          </p:cNvSpPr>
          <p:nvPr/>
        </p:nvSpPr>
        <p:spPr bwMode="auto">
          <a:xfrm flipH="1">
            <a:off x="7543800" y="3048000"/>
            <a:ext cx="914400" cy="1828800"/>
          </a:xfrm>
          <a:prstGeom prst="curvedRightArrow">
            <a:avLst>
              <a:gd name="adj1" fmla="val 40000"/>
              <a:gd name="adj2" fmla="val 80000"/>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1052" name="Text Box 32"/>
          <p:cNvSpPr txBox="1">
            <a:spLocks noChangeArrowheads="1"/>
          </p:cNvSpPr>
          <p:nvPr/>
        </p:nvSpPr>
        <p:spPr bwMode="auto">
          <a:xfrm>
            <a:off x="1219200" y="3581400"/>
            <a:ext cx="1371600" cy="641350"/>
          </a:xfrm>
          <a:prstGeom prst="rect">
            <a:avLst/>
          </a:prstGeom>
          <a:noFill/>
          <a:ln w="9525">
            <a:noFill/>
            <a:miter lim="800000"/>
            <a:headEnd/>
            <a:tailEnd/>
          </a:ln>
        </p:spPr>
        <p:txBody>
          <a:bodyPr>
            <a:spAutoFit/>
          </a:bodyPr>
          <a:lstStyle/>
          <a:p>
            <a:pPr algn="ctr">
              <a:spcBef>
                <a:spcPct val="50000"/>
              </a:spcBef>
            </a:pPr>
            <a:r>
              <a:rPr lang="en-US" b="1"/>
              <a:t>Carbon Cycle</a:t>
            </a:r>
          </a:p>
        </p:txBody>
      </p:sp>
      <p:sp>
        <p:nvSpPr>
          <p:cNvPr id="1053" name="Text Box 33"/>
          <p:cNvSpPr txBox="1">
            <a:spLocks noChangeArrowheads="1"/>
          </p:cNvSpPr>
          <p:nvPr/>
        </p:nvSpPr>
        <p:spPr bwMode="auto">
          <a:xfrm>
            <a:off x="6553200" y="3657600"/>
            <a:ext cx="1371600" cy="641350"/>
          </a:xfrm>
          <a:prstGeom prst="rect">
            <a:avLst/>
          </a:prstGeom>
          <a:noFill/>
          <a:ln w="9525">
            <a:noFill/>
            <a:miter lim="800000"/>
            <a:headEnd/>
            <a:tailEnd/>
          </a:ln>
        </p:spPr>
        <p:txBody>
          <a:bodyPr>
            <a:spAutoFit/>
          </a:bodyPr>
          <a:lstStyle/>
          <a:p>
            <a:pPr algn="ctr">
              <a:spcBef>
                <a:spcPct val="50000"/>
              </a:spcBef>
            </a:pPr>
            <a:r>
              <a:rPr lang="en-US" b="1"/>
              <a:t>Nitrogen Cycle</a:t>
            </a:r>
          </a:p>
        </p:txBody>
      </p:sp>
      <p:sp>
        <p:nvSpPr>
          <p:cNvPr id="1054" name="Text Box 34"/>
          <p:cNvSpPr txBox="1">
            <a:spLocks noChangeArrowheads="1"/>
          </p:cNvSpPr>
          <p:nvPr/>
        </p:nvSpPr>
        <p:spPr bwMode="auto">
          <a:xfrm>
            <a:off x="3352800" y="3581400"/>
            <a:ext cx="1905000" cy="641350"/>
          </a:xfrm>
          <a:prstGeom prst="rect">
            <a:avLst/>
          </a:prstGeom>
          <a:noFill/>
          <a:ln w="9525">
            <a:noFill/>
            <a:miter lim="800000"/>
            <a:headEnd/>
            <a:tailEnd/>
          </a:ln>
        </p:spPr>
        <p:txBody>
          <a:bodyPr>
            <a:spAutoFit/>
          </a:bodyPr>
          <a:lstStyle/>
          <a:p>
            <a:pPr algn="ctr">
              <a:spcBef>
                <a:spcPct val="50000"/>
              </a:spcBef>
            </a:pPr>
            <a:r>
              <a:rPr lang="en-US" b="1"/>
              <a:t>Water &amp; Energy  Cycles</a:t>
            </a:r>
          </a:p>
        </p:txBody>
      </p:sp>
      <p:sp>
        <p:nvSpPr>
          <p:cNvPr id="1055" name="Line 35"/>
          <p:cNvSpPr>
            <a:spLocks noChangeShapeType="1"/>
          </p:cNvSpPr>
          <p:nvPr/>
        </p:nvSpPr>
        <p:spPr bwMode="auto">
          <a:xfrm>
            <a:off x="3200400" y="2362200"/>
            <a:ext cx="2667000" cy="0"/>
          </a:xfrm>
          <a:prstGeom prst="line">
            <a:avLst/>
          </a:prstGeom>
          <a:noFill/>
          <a:ln w="31750">
            <a:solidFill>
              <a:schemeClr val="bg1"/>
            </a:solidFill>
            <a:round/>
            <a:headEnd type="triangle" w="lg" len="med"/>
            <a:tailEnd type="triangle" w="lg" len="med"/>
          </a:ln>
        </p:spPr>
        <p:txBody>
          <a:bodyPr/>
          <a:lstStyle/>
          <a:p>
            <a:endParaRPr lang="en-US"/>
          </a:p>
        </p:txBody>
      </p:sp>
      <p:sp>
        <p:nvSpPr>
          <p:cNvPr id="1056" name="Line 36"/>
          <p:cNvSpPr>
            <a:spLocks noChangeShapeType="1"/>
          </p:cNvSpPr>
          <p:nvPr/>
        </p:nvSpPr>
        <p:spPr bwMode="auto">
          <a:xfrm flipV="1">
            <a:off x="2971800" y="1981200"/>
            <a:ext cx="457200" cy="152400"/>
          </a:xfrm>
          <a:prstGeom prst="line">
            <a:avLst/>
          </a:prstGeom>
          <a:noFill/>
          <a:ln w="31750">
            <a:solidFill>
              <a:schemeClr val="bg1"/>
            </a:solidFill>
            <a:round/>
            <a:headEnd type="triangle" w="lg" len="med"/>
            <a:tailEnd type="triangle" w="lg" len="med"/>
          </a:ln>
        </p:spPr>
        <p:txBody>
          <a:bodyPr/>
          <a:lstStyle/>
          <a:p>
            <a:endParaRPr lang="en-US"/>
          </a:p>
        </p:txBody>
      </p:sp>
      <p:sp>
        <p:nvSpPr>
          <p:cNvPr id="1057" name="Line 37"/>
          <p:cNvSpPr>
            <a:spLocks noChangeShapeType="1"/>
          </p:cNvSpPr>
          <p:nvPr/>
        </p:nvSpPr>
        <p:spPr bwMode="auto">
          <a:xfrm>
            <a:off x="5334000" y="2057400"/>
            <a:ext cx="609600" cy="228600"/>
          </a:xfrm>
          <a:prstGeom prst="line">
            <a:avLst/>
          </a:prstGeom>
          <a:noFill/>
          <a:ln w="31750">
            <a:solidFill>
              <a:schemeClr val="bg1"/>
            </a:solidFill>
            <a:round/>
            <a:headEnd type="triangle" w="lg" len="med"/>
            <a:tailEnd type="triangle" w="lg" len="med"/>
          </a:ln>
        </p:spPr>
        <p:txBody>
          <a:bodyPr/>
          <a:lstStyle/>
          <a:p>
            <a:endParaRPr lang="en-US"/>
          </a:p>
        </p:txBody>
      </p:sp>
      <p:sp>
        <p:nvSpPr>
          <p:cNvPr id="1058" name="WordArt 38"/>
          <p:cNvSpPr>
            <a:spLocks noChangeArrowheads="1" noChangeShapeType="1" noTextEdit="1"/>
          </p:cNvSpPr>
          <p:nvPr/>
        </p:nvSpPr>
        <p:spPr bwMode="auto">
          <a:xfrm rot="-3613629">
            <a:off x="66675" y="5191125"/>
            <a:ext cx="1666875" cy="428625"/>
          </a:xfrm>
          <a:prstGeom prst="rect">
            <a:avLst/>
          </a:prstGeom>
        </p:spPr>
        <p:txBody>
          <a:bodyPr spcFirstLastPara="1" wrap="none" fromWordArt="1">
            <a:prstTxWarp prst="textArchUp">
              <a:avLst>
                <a:gd name="adj" fmla="val 10800004"/>
              </a:avLst>
            </a:prstTxWarp>
          </a:bodyPr>
          <a:lstStyle/>
          <a:p>
            <a:pPr algn="ctr"/>
            <a:r>
              <a:rPr lang="en-US" sz="2400" kern="10">
                <a:ln w="9525">
                  <a:solidFill>
                    <a:srgbClr val="000000"/>
                  </a:solidFill>
                  <a:round/>
                  <a:headEnd/>
                  <a:tailEnd/>
                </a:ln>
                <a:solidFill>
                  <a:srgbClr val="000000"/>
                </a:solidFill>
                <a:latin typeface="Arial Black"/>
              </a:rPr>
              <a:t>Biosphere</a:t>
            </a:r>
          </a:p>
        </p:txBody>
      </p:sp>
      <p:sp>
        <p:nvSpPr>
          <p:cNvPr id="1059" name="WordArt 39"/>
          <p:cNvSpPr>
            <a:spLocks noChangeArrowheads="1" noChangeShapeType="1" noTextEdit="1"/>
          </p:cNvSpPr>
          <p:nvPr/>
        </p:nvSpPr>
        <p:spPr bwMode="auto">
          <a:xfrm rot="-2525834">
            <a:off x="190500" y="1377950"/>
            <a:ext cx="2000250" cy="428625"/>
          </a:xfrm>
          <a:prstGeom prst="rect">
            <a:avLst/>
          </a:prstGeom>
        </p:spPr>
        <p:txBody>
          <a:bodyPr spcFirstLastPara="1" wrap="none" fromWordArt="1">
            <a:prstTxWarp prst="textArchUp">
              <a:avLst>
                <a:gd name="adj" fmla="val 10800004"/>
              </a:avLst>
            </a:prstTxWarp>
          </a:bodyPr>
          <a:lstStyle/>
          <a:p>
            <a:pPr algn="ctr"/>
            <a:r>
              <a:rPr lang="en-US" sz="2400" kern="10">
                <a:ln w="9525">
                  <a:solidFill>
                    <a:srgbClr val="000000"/>
                  </a:solidFill>
                  <a:round/>
                  <a:headEnd/>
                  <a:tailEnd/>
                </a:ln>
                <a:solidFill>
                  <a:srgbClr val="000000"/>
                </a:solidFill>
                <a:latin typeface="Arial Black"/>
              </a:rPr>
              <a:t>Atmosphere</a:t>
            </a:r>
          </a:p>
        </p:txBody>
      </p:sp>
      <p:sp>
        <p:nvSpPr>
          <p:cNvPr id="1060" name="AutoShape 40"/>
          <p:cNvSpPr>
            <a:spLocks noChangeArrowheads="1"/>
          </p:cNvSpPr>
          <p:nvPr/>
        </p:nvSpPr>
        <p:spPr bwMode="auto">
          <a:xfrm flipV="1">
            <a:off x="3276600" y="2743200"/>
            <a:ext cx="990600" cy="2057400"/>
          </a:xfrm>
          <a:prstGeom prst="curvedRightArrow">
            <a:avLst>
              <a:gd name="adj1" fmla="val 36192"/>
              <a:gd name="adj2" fmla="val 83077"/>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1061" name="AutoShape 41"/>
          <p:cNvSpPr>
            <a:spLocks noChangeArrowheads="1"/>
          </p:cNvSpPr>
          <p:nvPr/>
        </p:nvSpPr>
        <p:spPr bwMode="auto">
          <a:xfrm flipH="1">
            <a:off x="4648200" y="2895600"/>
            <a:ext cx="762000" cy="1981200"/>
          </a:xfrm>
          <a:prstGeom prst="curvedRightArrow">
            <a:avLst>
              <a:gd name="adj1" fmla="val 52000"/>
              <a:gd name="adj2" fmla="val 104000"/>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1062" name="Text Box 42"/>
          <p:cNvSpPr txBox="1">
            <a:spLocks noChangeArrowheads="1"/>
          </p:cNvSpPr>
          <p:nvPr/>
        </p:nvSpPr>
        <p:spPr bwMode="auto">
          <a:xfrm>
            <a:off x="7467600" y="4343400"/>
            <a:ext cx="1447800" cy="517525"/>
          </a:xfrm>
          <a:prstGeom prst="rect">
            <a:avLst/>
          </a:prstGeom>
          <a:noFill/>
          <a:ln w="9525">
            <a:noFill/>
            <a:miter lim="800000"/>
            <a:headEnd/>
            <a:tailEnd/>
          </a:ln>
        </p:spPr>
        <p:txBody>
          <a:bodyPr>
            <a:spAutoFit/>
          </a:bodyPr>
          <a:lstStyle/>
          <a:p>
            <a:pPr algn="r">
              <a:spcBef>
                <a:spcPct val="50000"/>
              </a:spcBef>
            </a:pPr>
            <a:r>
              <a:rPr lang="en-US" sz="1400" b="1"/>
              <a:t>Ozone and N deposition</a:t>
            </a:r>
          </a:p>
        </p:txBody>
      </p:sp>
      <p:sp>
        <p:nvSpPr>
          <p:cNvPr id="1063" name="Text Box 43"/>
          <p:cNvSpPr txBox="1">
            <a:spLocks noChangeArrowheads="1"/>
          </p:cNvSpPr>
          <p:nvPr/>
        </p:nvSpPr>
        <p:spPr bwMode="auto">
          <a:xfrm>
            <a:off x="5791200" y="3048000"/>
            <a:ext cx="1143000" cy="517525"/>
          </a:xfrm>
          <a:prstGeom prst="rect">
            <a:avLst/>
          </a:prstGeom>
          <a:noFill/>
          <a:ln w="9525">
            <a:noFill/>
            <a:miter lim="800000"/>
            <a:headEnd/>
            <a:tailEnd/>
          </a:ln>
        </p:spPr>
        <p:txBody>
          <a:bodyPr>
            <a:spAutoFit/>
          </a:bodyPr>
          <a:lstStyle/>
          <a:p>
            <a:pPr>
              <a:spcBef>
                <a:spcPct val="50000"/>
              </a:spcBef>
            </a:pPr>
            <a:r>
              <a:rPr lang="en-US" sz="1400" b="1"/>
              <a:t>NO/NH3 emission</a:t>
            </a:r>
          </a:p>
        </p:txBody>
      </p:sp>
      <p:sp>
        <p:nvSpPr>
          <p:cNvPr id="1064" name="Text Box 44"/>
          <p:cNvSpPr txBox="1">
            <a:spLocks noChangeArrowheads="1"/>
          </p:cNvSpPr>
          <p:nvPr/>
        </p:nvSpPr>
        <p:spPr bwMode="auto">
          <a:xfrm>
            <a:off x="1600200" y="2819400"/>
            <a:ext cx="685800" cy="396875"/>
          </a:xfrm>
          <a:prstGeom prst="rect">
            <a:avLst/>
          </a:prstGeom>
          <a:noFill/>
          <a:ln w="9525">
            <a:noFill/>
            <a:miter lim="800000"/>
            <a:headEnd/>
            <a:tailEnd/>
          </a:ln>
        </p:spPr>
        <p:txBody>
          <a:bodyPr>
            <a:spAutoFit/>
          </a:bodyPr>
          <a:lstStyle/>
          <a:p>
            <a:pPr>
              <a:spcBef>
                <a:spcPct val="50000"/>
              </a:spcBef>
            </a:pPr>
            <a:r>
              <a:rPr lang="en-US" b="1"/>
              <a:t>CO</a:t>
            </a:r>
            <a:r>
              <a:rPr lang="en-US" b="1" baseline="-25000"/>
              <a:t>2</a:t>
            </a:r>
          </a:p>
        </p:txBody>
      </p:sp>
      <p:sp>
        <p:nvSpPr>
          <p:cNvPr id="1065" name="Text Box 45"/>
          <p:cNvSpPr txBox="1">
            <a:spLocks noChangeArrowheads="1"/>
          </p:cNvSpPr>
          <p:nvPr/>
        </p:nvSpPr>
        <p:spPr bwMode="auto">
          <a:xfrm>
            <a:off x="4038600" y="2743200"/>
            <a:ext cx="685800" cy="396875"/>
          </a:xfrm>
          <a:prstGeom prst="rect">
            <a:avLst/>
          </a:prstGeom>
          <a:noFill/>
          <a:ln w="9525">
            <a:noFill/>
            <a:miter lim="800000"/>
            <a:headEnd/>
            <a:tailEnd/>
          </a:ln>
        </p:spPr>
        <p:txBody>
          <a:bodyPr>
            <a:spAutoFit/>
          </a:bodyPr>
          <a:lstStyle/>
          <a:p>
            <a:pPr>
              <a:spcBef>
                <a:spcPct val="50000"/>
              </a:spcBef>
            </a:pPr>
            <a:r>
              <a:rPr lang="en-US" b="1"/>
              <a:t>H</a:t>
            </a:r>
            <a:r>
              <a:rPr lang="en-US" b="1" baseline="-25000"/>
              <a:t>2</a:t>
            </a:r>
            <a:r>
              <a:rPr lang="en-US" b="1"/>
              <a:t>O</a:t>
            </a:r>
          </a:p>
        </p:txBody>
      </p:sp>
      <p:sp>
        <p:nvSpPr>
          <p:cNvPr id="1066" name="Text Box 46"/>
          <p:cNvSpPr txBox="1">
            <a:spLocks noChangeArrowheads="1"/>
          </p:cNvSpPr>
          <p:nvPr/>
        </p:nvSpPr>
        <p:spPr bwMode="auto">
          <a:xfrm>
            <a:off x="6934200" y="2819400"/>
            <a:ext cx="762000" cy="701675"/>
          </a:xfrm>
          <a:prstGeom prst="rect">
            <a:avLst/>
          </a:prstGeom>
          <a:noFill/>
          <a:ln w="9525">
            <a:noFill/>
            <a:miter lim="800000"/>
            <a:headEnd/>
            <a:tailEnd/>
          </a:ln>
        </p:spPr>
        <p:txBody>
          <a:bodyPr>
            <a:spAutoFit/>
          </a:bodyPr>
          <a:lstStyle/>
          <a:p>
            <a:pPr>
              <a:spcBef>
                <a:spcPct val="50000"/>
              </a:spcBef>
            </a:pPr>
            <a:r>
              <a:rPr lang="en-US" b="1"/>
              <a:t>NO</a:t>
            </a:r>
            <a:r>
              <a:rPr lang="en-US" b="1" baseline="-25000"/>
              <a:t>y</a:t>
            </a:r>
            <a:r>
              <a:rPr lang="en-US" b="1"/>
              <a:t>NH</a:t>
            </a:r>
            <a:r>
              <a:rPr lang="en-US" b="1" baseline="-25000"/>
              <a:t>3</a:t>
            </a:r>
          </a:p>
        </p:txBody>
      </p:sp>
      <p:sp>
        <p:nvSpPr>
          <p:cNvPr id="1067" name="Text Box 47"/>
          <p:cNvSpPr txBox="1">
            <a:spLocks noChangeArrowheads="1"/>
          </p:cNvSpPr>
          <p:nvPr/>
        </p:nvSpPr>
        <p:spPr bwMode="auto">
          <a:xfrm>
            <a:off x="4648200" y="4343400"/>
            <a:ext cx="1676400" cy="517525"/>
          </a:xfrm>
          <a:prstGeom prst="rect">
            <a:avLst/>
          </a:prstGeom>
          <a:noFill/>
          <a:ln w="9525">
            <a:noFill/>
            <a:miter lim="800000"/>
            <a:headEnd/>
            <a:tailEnd/>
          </a:ln>
        </p:spPr>
        <p:txBody>
          <a:bodyPr>
            <a:spAutoFit/>
          </a:bodyPr>
          <a:lstStyle/>
          <a:p>
            <a:pPr algn="r">
              <a:spcBef>
                <a:spcPct val="50000"/>
              </a:spcBef>
            </a:pPr>
            <a:r>
              <a:rPr lang="en-US" sz="1400" b="1"/>
              <a:t>Precipitation and solar radiation</a:t>
            </a:r>
          </a:p>
        </p:txBody>
      </p:sp>
      <p:sp>
        <p:nvSpPr>
          <p:cNvPr id="1068" name="Text Box 48"/>
          <p:cNvSpPr txBox="1">
            <a:spLocks noChangeArrowheads="1"/>
          </p:cNvSpPr>
          <p:nvPr/>
        </p:nvSpPr>
        <p:spPr bwMode="auto">
          <a:xfrm>
            <a:off x="2971800" y="2895600"/>
            <a:ext cx="1524000" cy="517525"/>
          </a:xfrm>
          <a:prstGeom prst="rect">
            <a:avLst/>
          </a:prstGeom>
          <a:noFill/>
          <a:ln w="9525">
            <a:noFill/>
            <a:miter lim="800000"/>
            <a:headEnd/>
            <a:tailEnd/>
          </a:ln>
        </p:spPr>
        <p:txBody>
          <a:bodyPr>
            <a:spAutoFit/>
          </a:bodyPr>
          <a:lstStyle/>
          <a:p>
            <a:pPr>
              <a:spcBef>
                <a:spcPct val="50000"/>
              </a:spcBef>
            </a:pPr>
            <a:r>
              <a:rPr lang="en-US" sz="1400" b="1"/>
              <a:t>Latent and sensible heat</a:t>
            </a:r>
          </a:p>
        </p:txBody>
      </p:sp>
      <p:sp>
        <p:nvSpPr>
          <p:cNvPr id="1069" name="Text Box 53"/>
          <p:cNvSpPr txBox="1">
            <a:spLocks noChangeArrowheads="1"/>
          </p:cNvSpPr>
          <p:nvPr/>
        </p:nvSpPr>
        <p:spPr bwMode="auto">
          <a:xfrm>
            <a:off x="228600" y="2743200"/>
            <a:ext cx="1371600" cy="942975"/>
          </a:xfrm>
          <a:prstGeom prst="rect">
            <a:avLst/>
          </a:prstGeom>
          <a:noFill/>
          <a:ln w="9525">
            <a:noFill/>
            <a:miter lim="800000"/>
            <a:headEnd/>
            <a:tailEnd/>
          </a:ln>
        </p:spPr>
        <p:txBody>
          <a:bodyPr>
            <a:spAutoFit/>
          </a:bodyPr>
          <a:lstStyle/>
          <a:p>
            <a:pPr>
              <a:spcBef>
                <a:spcPct val="50000"/>
              </a:spcBef>
            </a:pPr>
            <a:r>
              <a:rPr lang="en-US" sz="1400" b="1"/>
              <a:t>Biological particles and VOC emissions</a:t>
            </a:r>
          </a:p>
        </p:txBody>
      </p:sp>
      <p:pic>
        <p:nvPicPr>
          <p:cNvPr id="1070" name="Picture 54" descr="j0193348"/>
          <p:cNvPicPr>
            <a:picLocks noChangeAspect="1" noChangeArrowheads="1"/>
          </p:cNvPicPr>
          <p:nvPr/>
        </p:nvPicPr>
        <p:blipFill>
          <a:blip r:embed="rId4" cstate="print"/>
          <a:srcRect/>
          <a:stretch>
            <a:fillRect/>
          </a:stretch>
        </p:blipFill>
        <p:spPr bwMode="auto">
          <a:xfrm>
            <a:off x="2133600" y="6248400"/>
            <a:ext cx="939800" cy="309563"/>
          </a:xfrm>
          <a:prstGeom prst="rect">
            <a:avLst/>
          </a:prstGeom>
          <a:noFill/>
          <a:ln w="9525">
            <a:noFill/>
            <a:miter lim="800000"/>
            <a:headEnd/>
            <a:tailEnd/>
          </a:ln>
        </p:spPr>
      </p:pic>
      <p:pic>
        <p:nvPicPr>
          <p:cNvPr id="1071" name="Picture 55" descr="j0193330"/>
          <p:cNvPicPr>
            <a:picLocks noChangeAspect="1" noChangeArrowheads="1"/>
          </p:cNvPicPr>
          <p:nvPr/>
        </p:nvPicPr>
        <p:blipFill>
          <a:blip r:embed="rId5" cstate="print"/>
          <a:srcRect/>
          <a:stretch>
            <a:fillRect/>
          </a:stretch>
        </p:blipFill>
        <p:spPr bwMode="auto">
          <a:xfrm>
            <a:off x="1828800" y="4876800"/>
            <a:ext cx="1143000" cy="1403350"/>
          </a:xfrm>
          <a:prstGeom prst="rect">
            <a:avLst/>
          </a:prstGeom>
          <a:noFill/>
          <a:ln w="9525">
            <a:noFill/>
            <a:miter lim="800000"/>
            <a:headEnd/>
            <a:tailEnd/>
          </a:ln>
        </p:spPr>
      </p:pic>
      <p:pic>
        <p:nvPicPr>
          <p:cNvPr id="1072" name="Picture 56" descr="j0193330"/>
          <p:cNvPicPr>
            <a:picLocks noChangeAspect="1" noChangeArrowheads="1"/>
          </p:cNvPicPr>
          <p:nvPr/>
        </p:nvPicPr>
        <p:blipFill>
          <a:blip r:embed="rId5" cstate="print"/>
          <a:srcRect/>
          <a:stretch>
            <a:fillRect/>
          </a:stretch>
        </p:blipFill>
        <p:spPr bwMode="auto">
          <a:xfrm>
            <a:off x="2590800" y="4900613"/>
            <a:ext cx="1143000" cy="1403350"/>
          </a:xfrm>
          <a:prstGeom prst="rect">
            <a:avLst/>
          </a:prstGeom>
          <a:noFill/>
          <a:ln w="9525">
            <a:noFill/>
            <a:miter lim="800000"/>
            <a:headEnd/>
            <a:tailEnd/>
          </a:ln>
        </p:spPr>
      </p:pic>
      <p:pic>
        <p:nvPicPr>
          <p:cNvPr id="1073" name="Picture 57" descr="j0346895"/>
          <p:cNvPicPr>
            <a:picLocks noChangeAspect="1" noChangeArrowheads="1"/>
          </p:cNvPicPr>
          <p:nvPr/>
        </p:nvPicPr>
        <p:blipFill>
          <a:blip r:embed="rId13" cstate="print"/>
          <a:srcRect/>
          <a:stretch>
            <a:fillRect/>
          </a:stretch>
        </p:blipFill>
        <p:spPr bwMode="auto">
          <a:xfrm>
            <a:off x="3168650" y="5888038"/>
            <a:ext cx="576263" cy="531812"/>
          </a:xfrm>
          <a:prstGeom prst="rect">
            <a:avLst/>
          </a:prstGeom>
          <a:noFill/>
          <a:ln w="9525">
            <a:noFill/>
            <a:miter lim="800000"/>
            <a:headEnd/>
            <a:tailEnd/>
          </a:ln>
        </p:spPr>
      </p:pic>
      <p:sp>
        <p:nvSpPr>
          <p:cNvPr id="1074" name="Text Box 58"/>
          <p:cNvSpPr txBox="1">
            <a:spLocks noChangeArrowheads="1"/>
          </p:cNvSpPr>
          <p:nvPr/>
        </p:nvSpPr>
        <p:spPr bwMode="auto">
          <a:xfrm>
            <a:off x="2286000" y="6553200"/>
            <a:ext cx="1905000" cy="304800"/>
          </a:xfrm>
          <a:prstGeom prst="rect">
            <a:avLst/>
          </a:prstGeom>
          <a:noFill/>
          <a:ln w="9525">
            <a:noFill/>
            <a:miter lim="800000"/>
            <a:headEnd/>
            <a:tailEnd/>
          </a:ln>
        </p:spPr>
        <p:txBody>
          <a:bodyPr>
            <a:spAutoFit/>
          </a:bodyPr>
          <a:lstStyle/>
          <a:p>
            <a:pPr>
              <a:spcBef>
                <a:spcPct val="50000"/>
              </a:spcBef>
            </a:pPr>
            <a:r>
              <a:rPr lang="en-US" sz="1400" b="1" dirty="0">
                <a:solidFill>
                  <a:schemeClr val="bg1"/>
                </a:solidFill>
              </a:rPr>
              <a:t>Insect outbreaks</a:t>
            </a:r>
          </a:p>
        </p:txBody>
      </p:sp>
      <p:pic>
        <p:nvPicPr>
          <p:cNvPr id="1075" name="Picture 59" descr="j0193348"/>
          <p:cNvPicPr>
            <a:picLocks noChangeAspect="1" noChangeArrowheads="1"/>
          </p:cNvPicPr>
          <p:nvPr/>
        </p:nvPicPr>
        <p:blipFill>
          <a:blip r:embed="rId4" cstate="print"/>
          <a:srcRect/>
          <a:stretch>
            <a:fillRect/>
          </a:stretch>
        </p:blipFill>
        <p:spPr bwMode="auto">
          <a:xfrm>
            <a:off x="2819400" y="6248400"/>
            <a:ext cx="939800" cy="309563"/>
          </a:xfrm>
          <a:prstGeom prst="rect">
            <a:avLst/>
          </a:prstGeom>
          <a:noFill/>
          <a:ln w="9525">
            <a:noFill/>
            <a:miter lim="800000"/>
            <a:headEnd/>
            <a:tailEnd/>
          </a:ln>
        </p:spPr>
      </p:pic>
      <p:sp>
        <p:nvSpPr>
          <p:cNvPr id="1076" name="Text Box 60"/>
          <p:cNvSpPr txBox="1">
            <a:spLocks noChangeArrowheads="1"/>
          </p:cNvSpPr>
          <p:nvPr/>
        </p:nvSpPr>
        <p:spPr bwMode="auto">
          <a:xfrm>
            <a:off x="914400" y="6400800"/>
            <a:ext cx="1447800" cy="304800"/>
          </a:xfrm>
          <a:prstGeom prst="rect">
            <a:avLst/>
          </a:prstGeom>
          <a:noFill/>
          <a:ln w="9525">
            <a:noFill/>
            <a:miter lim="800000"/>
            <a:headEnd/>
            <a:tailEnd/>
          </a:ln>
        </p:spPr>
        <p:txBody>
          <a:bodyPr>
            <a:spAutoFit/>
          </a:bodyPr>
          <a:lstStyle/>
          <a:p>
            <a:pPr>
              <a:spcBef>
                <a:spcPct val="50000"/>
              </a:spcBef>
            </a:pPr>
            <a:r>
              <a:rPr lang="en-US" sz="1400" b="1" dirty="0">
                <a:solidFill>
                  <a:schemeClr val="bg1"/>
                </a:solidFill>
              </a:rPr>
              <a:t>Disturbances:</a:t>
            </a:r>
          </a:p>
        </p:txBody>
      </p:sp>
      <p:sp>
        <p:nvSpPr>
          <p:cNvPr id="1077" name="WordArt 61"/>
          <p:cNvSpPr>
            <a:spLocks noChangeArrowheads="1" noChangeShapeType="1" noTextEdit="1"/>
          </p:cNvSpPr>
          <p:nvPr/>
        </p:nvSpPr>
        <p:spPr bwMode="auto">
          <a:xfrm rot="-3613629">
            <a:off x="-161925" y="5114925"/>
            <a:ext cx="1666875" cy="428625"/>
          </a:xfrm>
          <a:prstGeom prst="rect">
            <a:avLst/>
          </a:prstGeom>
        </p:spPr>
        <p:txBody>
          <a:bodyPr spcFirstLastPara="1" wrap="none" fromWordArt="1">
            <a:prstTxWarp prst="textArchUp">
              <a:avLst>
                <a:gd name="adj" fmla="val 10800004"/>
              </a:avLst>
            </a:prstTxWarp>
          </a:bodyPr>
          <a:lstStyle/>
          <a:p>
            <a:pPr algn="ctr"/>
            <a:r>
              <a:rPr lang="en-US" sz="2400" kern="10">
                <a:ln w="9525">
                  <a:solidFill>
                    <a:srgbClr val="000000"/>
                  </a:solidFill>
                  <a:round/>
                  <a:headEnd/>
                  <a:tailEnd/>
                </a:ln>
                <a:solidFill>
                  <a:srgbClr val="000000"/>
                </a:solidFill>
                <a:latin typeface="Arial Black"/>
              </a:rPr>
              <a:t>Water-limited</a:t>
            </a:r>
          </a:p>
        </p:txBody>
      </p:sp>
      <p:pic>
        <p:nvPicPr>
          <p:cNvPr id="1078" name="Picture 60"/>
          <p:cNvPicPr>
            <a:picLocks noChangeAspect="1" noChangeArrowheads="1"/>
          </p:cNvPicPr>
          <p:nvPr/>
        </p:nvPicPr>
        <p:blipFill>
          <a:blip r:embed="rId14" cstate="print"/>
          <a:srcRect/>
          <a:stretch>
            <a:fillRect/>
          </a:stretch>
        </p:blipFill>
        <p:spPr bwMode="auto">
          <a:xfrm>
            <a:off x="7002463" y="5172075"/>
            <a:ext cx="1290637" cy="1158875"/>
          </a:xfrm>
          <a:prstGeom prst="rect">
            <a:avLst/>
          </a:prstGeom>
          <a:noFill/>
          <a:ln w="9525">
            <a:noFill/>
            <a:miter lim="800000"/>
            <a:headEnd/>
            <a:tailEnd/>
          </a:ln>
        </p:spPr>
      </p:pic>
      <p:sp>
        <p:nvSpPr>
          <p:cNvPr id="1079" name="Text Box 58"/>
          <p:cNvSpPr txBox="1">
            <a:spLocks noChangeArrowheads="1"/>
          </p:cNvSpPr>
          <p:nvPr/>
        </p:nvSpPr>
        <p:spPr bwMode="auto">
          <a:xfrm>
            <a:off x="4343400" y="5486400"/>
            <a:ext cx="1103313" cy="523875"/>
          </a:xfrm>
          <a:prstGeom prst="rect">
            <a:avLst/>
          </a:prstGeom>
          <a:noFill/>
          <a:ln w="9525">
            <a:noFill/>
            <a:miter lim="800000"/>
            <a:headEnd/>
            <a:tailEnd/>
          </a:ln>
        </p:spPr>
        <p:txBody>
          <a:bodyPr>
            <a:spAutoFit/>
          </a:bodyPr>
          <a:lstStyle/>
          <a:p>
            <a:pPr>
              <a:spcBef>
                <a:spcPct val="50000"/>
              </a:spcBef>
            </a:pPr>
            <a:r>
              <a:rPr lang="en-US" sz="1400" b="1" dirty="0" err="1">
                <a:solidFill>
                  <a:schemeClr val="bg1"/>
                </a:solidFill>
              </a:rPr>
              <a:t>Warming,Drying</a:t>
            </a:r>
            <a:endParaRPr lang="en-US" sz="1400" b="1" dirty="0">
              <a:solidFill>
                <a:schemeClr val="bg1"/>
              </a:solidFill>
            </a:endParaRPr>
          </a:p>
        </p:txBody>
      </p:sp>
      <p:pic>
        <p:nvPicPr>
          <p:cNvPr id="1080" name="Picture 17" descr="j0193348"/>
          <p:cNvPicPr>
            <a:picLocks noChangeAspect="1" noChangeArrowheads="1"/>
          </p:cNvPicPr>
          <p:nvPr/>
        </p:nvPicPr>
        <p:blipFill>
          <a:blip r:embed="rId4" cstate="print"/>
          <a:srcRect/>
          <a:stretch>
            <a:fillRect/>
          </a:stretch>
        </p:blipFill>
        <p:spPr bwMode="auto">
          <a:xfrm>
            <a:off x="4259263" y="6264275"/>
            <a:ext cx="1365250" cy="265113"/>
          </a:xfrm>
          <a:prstGeom prst="rect">
            <a:avLst/>
          </a:prstGeom>
          <a:noFill/>
          <a:ln w="9525">
            <a:noFill/>
            <a:miter lim="800000"/>
            <a:headEnd/>
            <a:tailEnd/>
          </a:ln>
        </p:spPr>
      </p:pic>
      <p:graphicFrame>
        <p:nvGraphicFramePr>
          <p:cNvPr id="1026" name="Object 61"/>
          <p:cNvGraphicFramePr>
            <a:graphicFrameLocks/>
          </p:cNvGraphicFramePr>
          <p:nvPr/>
        </p:nvGraphicFramePr>
        <p:xfrm>
          <a:off x="1038225" y="5149850"/>
          <a:ext cx="850900" cy="1147763"/>
        </p:xfrm>
        <a:graphic>
          <a:graphicData uri="http://schemas.openxmlformats.org/presentationml/2006/ole">
            <mc:AlternateContent xmlns:mc="http://schemas.openxmlformats.org/markup-compatibility/2006">
              <mc:Choice xmlns:v="urn:schemas-microsoft-com:vml" Requires="v">
                <p:oleObj spid="_x0000_s27658" name="Clip" r:id="rId15" imgW="2333520" imgH="3468600" progId="">
                  <p:embed/>
                </p:oleObj>
              </mc:Choice>
              <mc:Fallback>
                <p:oleObj name="Clip" r:id="rId15" imgW="2333520" imgH="3468600" progId="">
                  <p:embed/>
                  <p:pic>
                    <p:nvPicPr>
                      <p:cNvPr id="0" name="Object 61"/>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38225" y="5149850"/>
                        <a:ext cx="850900" cy="114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82" name="TextBox 64"/>
          <p:cNvSpPr txBox="1">
            <a:spLocks noChangeArrowheads="1"/>
          </p:cNvSpPr>
          <p:nvPr/>
        </p:nvSpPr>
        <p:spPr bwMode="auto">
          <a:xfrm>
            <a:off x="6781800" y="914400"/>
            <a:ext cx="2362200" cy="461963"/>
          </a:xfrm>
          <a:prstGeom prst="rect">
            <a:avLst/>
          </a:prstGeom>
          <a:noFill/>
          <a:ln w="9525">
            <a:noFill/>
            <a:miter lim="800000"/>
            <a:headEnd/>
            <a:tailEnd/>
          </a:ln>
        </p:spPr>
        <p:txBody>
          <a:bodyPr>
            <a:spAutoFit/>
          </a:bodyPr>
          <a:lstStyle/>
          <a:p>
            <a:r>
              <a:rPr lang="en-US" sz="2400" b="1"/>
              <a:t>BEACHON</a:t>
            </a:r>
          </a:p>
        </p:txBody>
      </p:sp>
    </p:spTree>
  </p:cSld>
  <p:clrMapOvr>
    <a:masterClrMapping/>
  </p:clrMapOvr>
  <p:transition>
    <p:cut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ChangeArrowheads="1"/>
          </p:cNvSpPr>
          <p:nvPr/>
        </p:nvSpPr>
        <p:spPr bwMode="auto">
          <a:xfrm>
            <a:off x="2209800" y="1752600"/>
            <a:ext cx="6629400" cy="477202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9699" name="Rectangle 4"/>
          <p:cNvSpPr>
            <a:spLocks noChangeArrowheads="1"/>
          </p:cNvSpPr>
          <p:nvPr/>
        </p:nvSpPr>
        <p:spPr bwMode="auto">
          <a:xfrm>
            <a:off x="2286000" y="1752600"/>
            <a:ext cx="5764213" cy="3843338"/>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9700" name="Rectangle 5"/>
          <p:cNvSpPr>
            <a:spLocks noChangeArrowheads="1"/>
          </p:cNvSpPr>
          <p:nvPr/>
        </p:nvSpPr>
        <p:spPr bwMode="auto">
          <a:xfrm>
            <a:off x="2362200" y="1752600"/>
            <a:ext cx="3886200" cy="27432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9701" name="Rectangle 7"/>
          <p:cNvSpPr>
            <a:spLocks noChangeArrowheads="1"/>
          </p:cNvSpPr>
          <p:nvPr/>
        </p:nvSpPr>
        <p:spPr bwMode="auto">
          <a:xfrm>
            <a:off x="2438400" y="1752600"/>
            <a:ext cx="3429000" cy="11430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9702" name="Text Box 8"/>
          <p:cNvSpPr txBox="1">
            <a:spLocks noChangeArrowheads="1"/>
          </p:cNvSpPr>
          <p:nvPr/>
        </p:nvSpPr>
        <p:spPr bwMode="auto">
          <a:xfrm>
            <a:off x="2438400" y="1752600"/>
            <a:ext cx="3200400" cy="523875"/>
          </a:xfrm>
          <a:prstGeom prst="rect">
            <a:avLst/>
          </a:prstGeom>
          <a:noFill/>
          <a:ln w="9525">
            <a:noFill/>
            <a:miter lim="800000"/>
            <a:headEnd/>
            <a:tailEnd/>
          </a:ln>
        </p:spPr>
        <p:txBody>
          <a:bodyPr>
            <a:spAutoFit/>
          </a:bodyPr>
          <a:lstStyle/>
          <a:p>
            <a:pPr>
              <a:spcBef>
                <a:spcPct val="50000"/>
              </a:spcBef>
            </a:pPr>
            <a:r>
              <a:rPr lang="en-US" sz="1400" b="1" u="sng" dirty="0">
                <a:solidFill>
                  <a:srgbClr val="FFFF00"/>
                </a:solidFill>
              </a:rPr>
              <a:t>Sub-grid scale:</a:t>
            </a:r>
            <a:r>
              <a:rPr lang="en-US" sz="1400" b="1" dirty="0">
                <a:solidFill>
                  <a:srgbClr val="FFFF00"/>
                </a:solidFill>
              </a:rPr>
              <a:t> laboratory and chamber observations</a:t>
            </a:r>
          </a:p>
        </p:txBody>
      </p:sp>
      <p:pic>
        <p:nvPicPr>
          <p:cNvPr id="29703" name="Picture 6" descr="REG"/>
          <p:cNvPicPr>
            <a:picLocks noChangeAspect="1" noChangeArrowheads="1"/>
          </p:cNvPicPr>
          <p:nvPr/>
        </p:nvPicPr>
        <p:blipFill>
          <a:blip r:embed="rId3" cstate="print"/>
          <a:srcRect/>
          <a:stretch>
            <a:fillRect/>
          </a:stretch>
        </p:blipFill>
        <p:spPr bwMode="auto">
          <a:xfrm>
            <a:off x="4038600" y="2971800"/>
            <a:ext cx="2173288" cy="1516063"/>
          </a:xfrm>
          <a:prstGeom prst="rect">
            <a:avLst/>
          </a:prstGeom>
          <a:noFill/>
          <a:ln w="9525">
            <a:noFill/>
            <a:miter lim="800000"/>
            <a:headEnd/>
            <a:tailEnd/>
          </a:ln>
        </p:spPr>
      </p:pic>
      <p:pic>
        <p:nvPicPr>
          <p:cNvPr id="29704" name="Picture 10" descr="j0331275"/>
          <p:cNvPicPr>
            <a:picLocks noChangeAspect="1" noChangeArrowheads="1"/>
          </p:cNvPicPr>
          <p:nvPr/>
        </p:nvPicPr>
        <p:blipFill>
          <a:blip r:embed="rId4" cstate="print"/>
          <a:srcRect/>
          <a:stretch>
            <a:fillRect/>
          </a:stretch>
        </p:blipFill>
        <p:spPr bwMode="auto">
          <a:xfrm>
            <a:off x="3886200" y="2362200"/>
            <a:ext cx="674688" cy="460375"/>
          </a:xfrm>
          <a:prstGeom prst="rect">
            <a:avLst/>
          </a:prstGeom>
          <a:noFill/>
          <a:ln w="9525">
            <a:noFill/>
            <a:miter lim="800000"/>
            <a:headEnd/>
            <a:tailEnd/>
          </a:ln>
        </p:spPr>
      </p:pic>
      <p:sp>
        <p:nvSpPr>
          <p:cNvPr id="29705" name="Rectangle 11"/>
          <p:cNvSpPr>
            <a:spLocks noChangeArrowheads="1"/>
          </p:cNvSpPr>
          <p:nvPr/>
        </p:nvSpPr>
        <p:spPr bwMode="auto">
          <a:xfrm>
            <a:off x="4419600" y="2286000"/>
            <a:ext cx="1524000" cy="549275"/>
          </a:xfrm>
          <a:prstGeom prst="rect">
            <a:avLst/>
          </a:prstGeom>
          <a:noFill/>
          <a:ln w="9525">
            <a:noFill/>
            <a:miter lim="800000"/>
            <a:headEnd/>
            <a:tailEnd/>
          </a:ln>
        </p:spPr>
        <p:txBody>
          <a:bodyPr anchor="ctr">
            <a:spAutoFit/>
          </a:bodyPr>
          <a:lstStyle/>
          <a:p>
            <a:pPr algn="ctr"/>
            <a:r>
              <a:rPr lang="en-US" sz="1400" b="1" dirty="0">
                <a:solidFill>
                  <a:srgbClr val="FFFF00"/>
                </a:solidFill>
              </a:rPr>
              <a:t>WRF model algorithms</a:t>
            </a:r>
            <a:r>
              <a:rPr lang="en-US" sz="1600" b="1" dirty="0">
                <a:solidFill>
                  <a:srgbClr val="FFFF00"/>
                </a:solidFill>
              </a:rPr>
              <a:t> </a:t>
            </a:r>
          </a:p>
        </p:txBody>
      </p:sp>
      <p:sp>
        <p:nvSpPr>
          <p:cNvPr id="29706" name="Text Box 12"/>
          <p:cNvSpPr txBox="1">
            <a:spLocks noChangeArrowheads="1"/>
          </p:cNvSpPr>
          <p:nvPr/>
        </p:nvSpPr>
        <p:spPr bwMode="auto">
          <a:xfrm>
            <a:off x="2362200" y="2895600"/>
            <a:ext cx="3200400" cy="523220"/>
          </a:xfrm>
          <a:prstGeom prst="rect">
            <a:avLst/>
          </a:prstGeom>
          <a:noFill/>
          <a:ln w="9525">
            <a:noFill/>
            <a:miter lim="800000"/>
            <a:headEnd/>
            <a:tailEnd/>
          </a:ln>
        </p:spPr>
        <p:txBody>
          <a:bodyPr>
            <a:spAutoFit/>
          </a:bodyPr>
          <a:lstStyle/>
          <a:p>
            <a:pPr>
              <a:spcBef>
                <a:spcPct val="50000"/>
              </a:spcBef>
            </a:pPr>
            <a:r>
              <a:rPr lang="en-US" sz="1400" b="1" u="sng" dirty="0">
                <a:solidFill>
                  <a:srgbClr val="00B050"/>
                </a:solidFill>
              </a:rPr>
              <a:t>Canopy and boundary layer scale:</a:t>
            </a:r>
            <a:r>
              <a:rPr lang="en-US" sz="1400" b="1" dirty="0">
                <a:solidFill>
                  <a:srgbClr val="00B050"/>
                </a:solidFill>
              </a:rPr>
              <a:t> tower, balloon, radar observations</a:t>
            </a:r>
          </a:p>
        </p:txBody>
      </p:sp>
      <p:sp>
        <p:nvSpPr>
          <p:cNvPr id="29707" name="Rectangle 13"/>
          <p:cNvSpPr>
            <a:spLocks noChangeArrowheads="1"/>
          </p:cNvSpPr>
          <p:nvPr/>
        </p:nvSpPr>
        <p:spPr bwMode="auto">
          <a:xfrm>
            <a:off x="4021281" y="3311235"/>
            <a:ext cx="2514600" cy="338138"/>
          </a:xfrm>
          <a:prstGeom prst="rect">
            <a:avLst/>
          </a:prstGeom>
          <a:noFill/>
          <a:ln w="9525">
            <a:noFill/>
            <a:miter lim="800000"/>
            <a:headEnd/>
            <a:tailEnd/>
          </a:ln>
        </p:spPr>
        <p:txBody>
          <a:bodyPr anchor="ctr">
            <a:spAutoFit/>
          </a:bodyPr>
          <a:lstStyle/>
          <a:p>
            <a:r>
              <a:rPr lang="en-US" sz="1400" b="1" dirty="0">
                <a:solidFill>
                  <a:srgbClr val="00B050"/>
                </a:solidFill>
              </a:rPr>
              <a:t>LES modeling</a:t>
            </a:r>
            <a:r>
              <a:rPr lang="en-US" sz="1600" dirty="0">
                <a:solidFill>
                  <a:srgbClr val="00B050"/>
                </a:solidFill>
              </a:rPr>
              <a:t> </a:t>
            </a:r>
          </a:p>
        </p:txBody>
      </p:sp>
      <p:sp>
        <p:nvSpPr>
          <p:cNvPr id="29708" name="Rectangle 14"/>
          <p:cNvSpPr>
            <a:spLocks noChangeArrowheads="1"/>
          </p:cNvSpPr>
          <p:nvPr/>
        </p:nvSpPr>
        <p:spPr bwMode="auto">
          <a:xfrm>
            <a:off x="2220190" y="5288973"/>
            <a:ext cx="2819400" cy="338138"/>
          </a:xfrm>
          <a:prstGeom prst="rect">
            <a:avLst/>
          </a:prstGeom>
          <a:noFill/>
          <a:ln w="9525">
            <a:noFill/>
            <a:miter lim="800000"/>
            <a:headEnd/>
            <a:tailEnd/>
          </a:ln>
        </p:spPr>
        <p:txBody>
          <a:bodyPr anchor="ctr">
            <a:spAutoFit/>
          </a:bodyPr>
          <a:lstStyle/>
          <a:p>
            <a:pPr algn="ctr"/>
            <a:r>
              <a:rPr lang="en-US" sz="1400" b="1" dirty="0">
                <a:solidFill>
                  <a:srgbClr val="FF33CC"/>
                </a:solidFill>
              </a:rPr>
              <a:t>Nested regional WRF modeling</a:t>
            </a:r>
            <a:r>
              <a:rPr lang="en-US" sz="1600" dirty="0">
                <a:solidFill>
                  <a:srgbClr val="FF33CC"/>
                </a:solidFill>
              </a:rPr>
              <a:t> </a:t>
            </a:r>
          </a:p>
        </p:txBody>
      </p:sp>
      <p:pic>
        <p:nvPicPr>
          <p:cNvPr id="29709" name="Picture 15" descr="j0367420"/>
          <p:cNvPicPr>
            <a:picLocks noChangeAspect="1" noChangeArrowheads="1"/>
          </p:cNvPicPr>
          <p:nvPr/>
        </p:nvPicPr>
        <p:blipFill>
          <a:blip r:embed="rId5" cstate="print"/>
          <a:srcRect/>
          <a:stretch>
            <a:fillRect/>
          </a:stretch>
        </p:blipFill>
        <p:spPr bwMode="auto">
          <a:xfrm>
            <a:off x="6400800" y="1981200"/>
            <a:ext cx="1414463" cy="603250"/>
          </a:xfrm>
          <a:prstGeom prst="rect">
            <a:avLst/>
          </a:prstGeom>
          <a:noFill/>
          <a:ln w="9525">
            <a:noFill/>
            <a:miter lim="800000"/>
            <a:headEnd/>
            <a:tailEnd/>
          </a:ln>
        </p:spPr>
      </p:pic>
      <p:sp>
        <p:nvSpPr>
          <p:cNvPr id="29710" name="Text Box 16"/>
          <p:cNvSpPr txBox="1">
            <a:spLocks noChangeArrowheads="1"/>
          </p:cNvSpPr>
          <p:nvPr/>
        </p:nvSpPr>
        <p:spPr bwMode="auto">
          <a:xfrm>
            <a:off x="2286000" y="4572000"/>
            <a:ext cx="3581400" cy="846386"/>
          </a:xfrm>
          <a:prstGeom prst="rect">
            <a:avLst/>
          </a:prstGeom>
          <a:noFill/>
          <a:ln w="9525">
            <a:noFill/>
            <a:miter lim="800000"/>
            <a:headEnd/>
            <a:tailEnd/>
          </a:ln>
        </p:spPr>
        <p:txBody>
          <a:bodyPr>
            <a:spAutoFit/>
          </a:bodyPr>
          <a:lstStyle/>
          <a:p>
            <a:pPr>
              <a:spcBef>
                <a:spcPct val="50000"/>
              </a:spcBef>
            </a:pPr>
            <a:r>
              <a:rPr lang="en-US" sz="1400" b="1" u="sng" dirty="0">
                <a:solidFill>
                  <a:srgbClr val="FF33CC"/>
                </a:solidFill>
              </a:rPr>
              <a:t>Regional scale</a:t>
            </a:r>
          </a:p>
          <a:p>
            <a:pPr>
              <a:spcBef>
                <a:spcPct val="50000"/>
              </a:spcBef>
            </a:pPr>
            <a:r>
              <a:rPr lang="en-US" sz="1400" b="1" dirty="0">
                <a:solidFill>
                  <a:srgbClr val="FF33CC"/>
                </a:solidFill>
              </a:rPr>
              <a:t>Aircraft, satellite, regional network observations</a:t>
            </a:r>
          </a:p>
        </p:txBody>
      </p:sp>
      <p:pic>
        <p:nvPicPr>
          <p:cNvPr id="29711" name="Picture 17" descr="j0197468"/>
          <p:cNvPicPr>
            <a:picLocks noChangeAspect="1" noChangeArrowheads="1"/>
          </p:cNvPicPr>
          <p:nvPr/>
        </p:nvPicPr>
        <p:blipFill>
          <a:blip r:embed="rId6" cstate="print"/>
          <a:srcRect/>
          <a:stretch>
            <a:fillRect/>
          </a:stretch>
        </p:blipFill>
        <p:spPr bwMode="auto">
          <a:xfrm>
            <a:off x="8153400" y="4876800"/>
            <a:ext cx="550863" cy="573088"/>
          </a:xfrm>
          <a:prstGeom prst="rect">
            <a:avLst/>
          </a:prstGeom>
          <a:noFill/>
          <a:ln w="9525">
            <a:noFill/>
            <a:miter lim="800000"/>
            <a:headEnd/>
            <a:tailEnd/>
          </a:ln>
        </p:spPr>
      </p:pic>
      <p:pic>
        <p:nvPicPr>
          <p:cNvPr id="29712" name="Picture 18" descr="MPj04330920000[1]"/>
          <p:cNvPicPr>
            <a:picLocks noChangeAspect="1" noChangeArrowheads="1"/>
          </p:cNvPicPr>
          <p:nvPr/>
        </p:nvPicPr>
        <p:blipFill>
          <a:blip r:embed="rId7" cstate="print"/>
          <a:srcRect/>
          <a:stretch>
            <a:fillRect/>
          </a:stretch>
        </p:blipFill>
        <p:spPr bwMode="auto">
          <a:xfrm>
            <a:off x="6324600" y="5715000"/>
            <a:ext cx="2438400" cy="762000"/>
          </a:xfrm>
          <a:prstGeom prst="rect">
            <a:avLst/>
          </a:prstGeom>
          <a:noFill/>
          <a:ln w="9525">
            <a:noFill/>
            <a:miter lim="800000"/>
            <a:headEnd/>
            <a:tailEnd/>
          </a:ln>
        </p:spPr>
      </p:pic>
      <p:sp>
        <p:nvSpPr>
          <p:cNvPr id="29713" name="Text Box 19"/>
          <p:cNvSpPr txBox="1">
            <a:spLocks noChangeArrowheads="1"/>
          </p:cNvSpPr>
          <p:nvPr/>
        </p:nvSpPr>
        <p:spPr bwMode="auto">
          <a:xfrm>
            <a:off x="2286000" y="5638800"/>
            <a:ext cx="3810000" cy="846386"/>
          </a:xfrm>
          <a:prstGeom prst="rect">
            <a:avLst/>
          </a:prstGeom>
          <a:noFill/>
          <a:ln w="9525">
            <a:noFill/>
            <a:miter lim="800000"/>
            <a:headEnd/>
            <a:tailEnd/>
          </a:ln>
        </p:spPr>
        <p:txBody>
          <a:bodyPr>
            <a:spAutoFit/>
          </a:bodyPr>
          <a:lstStyle/>
          <a:p>
            <a:pPr>
              <a:spcBef>
                <a:spcPct val="50000"/>
              </a:spcBef>
            </a:pPr>
            <a:r>
              <a:rPr lang="en-US" sz="1400" b="1" u="sng" dirty="0"/>
              <a:t>Global scale:</a:t>
            </a:r>
          </a:p>
          <a:p>
            <a:pPr>
              <a:spcBef>
                <a:spcPct val="50000"/>
              </a:spcBef>
            </a:pPr>
            <a:r>
              <a:rPr lang="en-US" sz="1400" b="1" dirty="0" smtClean="0"/>
              <a:t>Global measurement network</a:t>
            </a:r>
            <a:r>
              <a:rPr lang="en-US" sz="1400" b="1" dirty="0"/>
              <a:t>, satellite </a:t>
            </a:r>
            <a:r>
              <a:rPr lang="en-US" sz="1400" b="1" dirty="0" smtClean="0"/>
              <a:t>observations,</a:t>
            </a:r>
            <a:endParaRPr lang="en-US" sz="1400" b="1" dirty="0"/>
          </a:p>
        </p:txBody>
      </p:sp>
      <p:sp>
        <p:nvSpPr>
          <p:cNvPr id="29714" name="Rectangle 21"/>
          <p:cNvSpPr>
            <a:spLocks noChangeArrowheads="1"/>
          </p:cNvSpPr>
          <p:nvPr/>
        </p:nvSpPr>
        <p:spPr bwMode="auto">
          <a:xfrm>
            <a:off x="2857499" y="6151418"/>
            <a:ext cx="3124200" cy="307975"/>
          </a:xfrm>
          <a:prstGeom prst="rect">
            <a:avLst/>
          </a:prstGeom>
          <a:noFill/>
          <a:ln w="9525">
            <a:noFill/>
            <a:miter lim="800000"/>
            <a:headEnd/>
            <a:tailEnd/>
          </a:ln>
        </p:spPr>
        <p:txBody>
          <a:bodyPr anchor="ctr">
            <a:spAutoFit/>
          </a:bodyPr>
          <a:lstStyle/>
          <a:p>
            <a:pPr algn="ctr"/>
            <a:r>
              <a:rPr lang="en-US" sz="1400" b="1" dirty="0"/>
              <a:t>Global WRF modeling</a:t>
            </a:r>
            <a:endParaRPr lang="en-US" sz="1600" b="1" dirty="0"/>
          </a:p>
        </p:txBody>
      </p:sp>
      <p:pic>
        <p:nvPicPr>
          <p:cNvPr id="29715" name="Picture 23" descr="bs01782_"/>
          <p:cNvPicPr>
            <a:picLocks noGrp="1" noChangeAspect="1" noChangeArrowheads="1"/>
          </p:cNvPicPr>
          <p:nvPr>
            <p:ph/>
          </p:nvPr>
        </p:nvPicPr>
        <p:blipFill>
          <a:blip r:embed="rId8" cstate="print"/>
          <a:srcRect/>
          <a:stretch>
            <a:fillRect/>
          </a:stretch>
        </p:blipFill>
        <p:spPr>
          <a:xfrm flipH="1">
            <a:off x="3505200" y="3962400"/>
            <a:ext cx="457200" cy="468313"/>
          </a:xfrm>
        </p:spPr>
      </p:pic>
      <p:pic>
        <p:nvPicPr>
          <p:cNvPr id="29716" name="Picture 24" descr="C:\Documents and Settings\guenther\My Documents\My Pictures\Microsoft Clip Organizer\j0410339.wmf"/>
          <p:cNvPicPr>
            <a:picLocks noChangeAspect="1" noChangeArrowheads="1"/>
          </p:cNvPicPr>
          <p:nvPr/>
        </p:nvPicPr>
        <p:blipFill>
          <a:blip r:embed="rId9" cstate="print"/>
          <a:srcRect/>
          <a:stretch>
            <a:fillRect/>
          </a:stretch>
        </p:blipFill>
        <p:spPr bwMode="auto">
          <a:xfrm>
            <a:off x="6553200" y="3352800"/>
            <a:ext cx="1422400" cy="587375"/>
          </a:xfrm>
          <a:prstGeom prst="rect">
            <a:avLst/>
          </a:prstGeom>
          <a:noFill/>
          <a:ln w="9525">
            <a:noFill/>
            <a:miter lim="800000"/>
            <a:headEnd/>
            <a:tailEnd/>
          </a:ln>
        </p:spPr>
      </p:pic>
      <p:pic>
        <p:nvPicPr>
          <p:cNvPr id="29717" name="Picture 25"/>
          <p:cNvPicPr>
            <a:picLocks noChangeAspect="1" noChangeArrowheads="1"/>
          </p:cNvPicPr>
          <p:nvPr/>
        </p:nvPicPr>
        <p:blipFill>
          <a:blip r:embed="rId10" cstate="print"/>
          <a:srcRect/>
          <a:stretch>
            <a:fillRect/>
          </a:stretch>
        </p:blipFill>
        <p:spPr bwMode="auto">
          <a:xfrm>
            <a:off x="6019800" y="4333875"/>
            <a:ext cx="2006600" cy="1255713"/>
          </a:xfrm>
          <a:prstGeom prst="rect">
            <a:avLst/>
          </a:prstGeom>
          <a:noFill/>
          <a:ln w="9525">
            <a:noFill/>
            <a:miter lim="800000"/>
            <a:headEnd/>
            <a:tailEnd/>
          </a:ln>
        </p:spPr>
      </p:pic>
      <p:sp>
        <p:nvSpPr>
          <p:cNvPr id="29718" name="Oval 26"/>
          <p:cNvSpPr>
            <a:spLocks noChangeArrowheads="1"/>
          </p:cNvSpPr>
          <p:nvPr/>
        </p:nvSpPr>
        <p:spPr bwMode="auto">
          <a:xfrm>
            <a:off x="7086600" y="4114800"/>
            <a:ext cx="914400" cy="914400"/>
          </a:xfrm>
          <a:prstGeom prst="ellipse">
            <a:avLst/>
          </a:prstGeom>
          <a:noFill/>
          <a:ln w="28575">
            <a:solidFill>
              <a:srgbClr val="FF0000"/>
            </a:solidFill>
            <a:round/>
            <a:headEnd/>
            <a:tailEnd/>
          </a:ln>
        </p:spPr>
        <p:txBody>
          <a:bodyPr wrap="none" anchor="ctr"/>
          <a:lstStyle/>
          <a:p>
            <a:endParaRPr lang="en-US"/>
          </a:p>
        </p:txBody>
      </p:sp>
      <p:sp>
        <p:nvSpPr>
          <p:cNvPr id="29719" name="Text Box 26"/>
          <p:cNvSpPr txBox="1">
            <a:spLocks noChangeArrowheads="1"/>
          </p:cNvSpPr>
          <p:nvPr/>
        </p:nvSpPr>
        <p:spPr bwMode="auto">
          <a:xfrm>
            <a:off x="304800" y="2133600"/>
            <a:ext cx="1828800" cy="1338828"/>
          </a:xfrm>
          <a:prstGeom prst="rect">
            <a:avLst/>
          </a:prstGeom>
          <a:noFill/>
          <a:ln w="9525">
            <a:noFill/>
            <a:miter lim="800000"/>
            <a:headEnd/>
            <a:tailEnd/>
          </a:ln>
        </p:spPr>
        <p:txBody>
          <a:bodyPr wrap="square">
            <a:spAutoFit/>
          </a:bodyPr>
          <a:lstStyle/>
          <a:p>
            <a:pPr>
              <a:spcBef>
                <a:spcPct val="50000"/>
              </a:spcBef>
            </a:pPr>
            <a:r>
              <a:rPr lang="en-US" sz="1800" b="1" dirty="0"/>
              <a:t>Chamber studies</a:t>
            </a:r>
          </a:p>
          <a:p>
            <a:pPr>
              <a:spcBef>
                <a:spcPct val="50000"/>
              </a:spcBef>
            </a:pPr>
            <a:r>
              <a:rPr lang="en-US" sz="1800" b="1" dirty="0"/>
              <a:t>Ecosystem manipulations</a:t>
            </a:r>
          </a:p>
        </p:txBody>
      </p:sp>
      <p:sp>
        <p:nvSpPr>
          <p:cNvPr id="29720" name="Text Box 27"/>
          <p:cNvSpPr txBox="1">
            <a:spLocks noChangeArrowheads="1"/>
          </p:cNvSpPr>
          <p:nvPr/>
        </p:nvSpPr>
        <p:spPr bwMode="auto">
          <a:xfrm>
            <a:off x="304800" y="4648200"/>
            <a:ext cx="1524000" cy="646331"/>
          </a:xfrm>
          <a:prstGeom prst="rect">
            <a:avLst/>
          </a:prstGeom>
          <a:noFill/>
          <a:ln w="9525">
            <a:noFill/>
            <a:miter lim="800000"/>
            <a:headEnd/>
            <a:tailEnd/>
          </a:ln>
        </p:spPr>
        <p:txBody>
          <a:bodyPr>
            <a:spAutoFit/>
          </a:bodyPr>
          <a:lstStyle/>
          <a:p>
            <a:pPr>
              <a:spcBef>
                <a:spcPct val="50000"/>
              </a:spcBef>
            </a:pPr>
            <a:r>
              <a:rPr lang="en-US" b="1" dirty="0"/>
              <a:t>Airborne studies</a:t>
            </a:r>
          </a:p>
        </p:txBody>
      </p:sp>
      <p:sp>
        <p:nvSpPr>
          <p:cNvPr id="29721" name="Text Box 28"/>
          <p:cNvSpPr txBox="1">
            <a:spLocks noChangeArrowheads="1"/>
          </p:cNvSpPr>
          <p:nvPr/>
        </p:nvSpPr>
        <p:spPr bwMode="auto">
          <a:xfrm>
            <a:off x="304800" y="5486400"/>
            <a:ext cx="1676400" cy="646113"/>
          </a:xfrm>
          <a:prstGeom prst="rect">
            <a:avLst/>
          </a:prstGeom>
          <a:noFill/>
          <a:ln w="9525">
            <a:noFill/>
            <a:miter lim="800000"/>
            <a:headEnd/>
            <a:tailEnd/>
          </a:ln>
        </p:spPr>
        <p:txBody>
          <a:bodyPr>
            <a:spAutoFit/>
          </a:bodyPr>
          <a:lstStyle/>
          <a:p>
            <a:pPr>
              <a:spcBef>
                <a:spcPct val="50000"/>
              </a:spcBef>
            </a:pPr>
            <a:r>
              <a:rPr lang="en-US" sz="1800" b="1" dirty="0"/>
              <a:t>GLOBOENET network</a:t>
            </a:r>
          </a:p>
        </p:txBody>
      </p:sp>
      <p:sp>
        <p:nvSpPr>
          <p:cNvPr id="28" name="Rectangle 27"/>
          <p:cNvSpPr/>
          <p:nvPr/>
        </p:nvSpPr>
        <p:spPr>
          <a:xfrm>
            <a:off x="152400" y="270164"/>
            <a:ext cx="8991600" cy="461963"/>
          </a:xfrm>
          <a:prstGeom prst="rect">
            <a:avLst/>
          </a:prstGeom>
        </p:spPr>
        <p:txBody>
          <a:bodyPr>
            <a:spAutoFit/>
          </a:bodyPr>
          <a:lstStyle/>
          <a:p>
            <a:pPr algn="ctr" eaLnBrk="0" hangingPunct="0">
              <a:defRPr/>
            </a:pPr>
            <a:r>
              <a:rPr lang="en-US" sz="2400" b="1" kern="0" dirty="0" smtClean="0">
                <a:latin typeface="Arial" pitchFamily="34" charset="0"/>
                <a:cs typeface="Arial" pitchFamily="34" charset="0"/>
              </a:rPr>
              <a:t>BEACHON: </a:t>
            </a:r>
            <a:r>
              <a:rPr lang="en-US" sz="2400" b="1" kern="0" dirty="0">
                <a:latin typeface="Arial" pitchFamily="34" charset="0"/>
                <a:cs typeface="Arial" pitchFamily="34" charset="0"/>
              </a:rPr>
              <a:t>multi-scale modeling and observations</a:t>
            </a:r>
          </a:p>
        </p:txBody>
      </p:sp>
      <p:sp>
        <p:nvSpPr>
          <p:cNvPr id="29723" name="Text Box 26"/>
          <p:cNvSpPr txBox="1">
            <a:spLocks noChangeArrowheads="1"/>
          </p:cNvSpPr>
          <p:nvPr/>
        </p:nvSpPr>
        <p:spPr bwMode="auto">
          <a:xfrm>
            <a:off x="304800" y="3657600"/>
            <a:ext cx="1828800" cy="923925"/>
          </a:xfrm>
          <a:prstGeom prst="rect">
            <a:avLst/>
          </a:prstGeom>
          <a:noFill/>
          <a:ln w="9525">
            <a:noFill/>
            <a:miter lim="800000"/>
            <a:headEnd/>
            <a:tailEnd/>
          </a:ln>
        </p:spPr>
        <p:txBody>
          <a:bodyPr>
            <a:spAutoFit/>
          </a:bodyPr>
          <a:lstStyle/>
          <a:p>
            <a:pPr>
              <a:spcBef>
                <a:spcPct val="50000"/>
              </a:spcBef>
            </a:pPr>
            <a:r>
              <a:rPr lang="en-US" sz="1800" b="1" dirty="0"/>
              <a:t>Canopy and boundary layer processes</a:t>
            </a:r>
          </a:p>
        </p:txBody>
      </p:sp>
      <p:sp>
        <p:nvSpPr>
          <p:cNvPr id="29724" name="Text Box 26"/>
          <p:cNvSpPr txBox="1">
            <a:spLocks noChangeArrowheads="1"/>
          </p:cNvSpPr>
          <p:nvPr/>
        </p:nvSpPr>
        <p:spPr bwMode="auto">
          <a:xfrm>
            <a:off x="304800" y="1447800"/>
            <a:ext cx="1752600" cy="646331"/>
          </a:xfrm>
          <a:prstGeom prst="rect">
            <a:avLst/>
          </a:prstGeom>
          <a:noFill/>
          <a:ln w="9525">
            <a:noFill/>
            <a:miter lim="800000"/>
            <a:headEnd/>
            <a:tailEnd/>
          </a:ln>
        </p:spPr>
        <p:txBody>
          <a:bodyPr>
            <a:spAutoFit/>
          </a:bodyPr>
          <a:lstStyle/>
          <a:p>
            <a:pPr>
              <a:spcBef>
                <a:spcPct val="50000"/>
              </a:spcBef>
            </a:pPr>
            <a:r>
              <a:rPr lang="en-US" b="1" dirty="0"/>
              <a:t>BEACHON </a:t>
            </a:r>
            <a:r>
              <a:rPr lang="en-US" b="1" u="sng" dirty="0"/>
              <a:t>Observations</a:t>
            </a:r>
          </a:p>
        </p:txBody>
      </p:sp>
      <p:pic>
        <p:nvPicPr>
          <p:cNvPr id="29725" name="Picture 6" descr="LEAFSEC"/>
          <p:cNvPicPr>
            <a:picLocks noChangeAspect="1" noChangeArrowheads="1"/>
          </p:cNvPicPr>
          <p:nvPr/>
        </p:nvPicPr>
        <p:blipFill>
          <a:blip r:embed="rId11" cstate="print"/>
          <a:srcRect/>
          <a:stretch>
            <a:fillRect/>
          </a:stretch>
        </p:blipFill>
        <p:spPr bwMode="auto">
          <a:xfrm>
            <a:off x="2514600" y="2255838"/>
            <a:ext cx="1219200" cy="590550"/>
          </a:xfrm>
          <a:prstGeom prst="rect">
            <a:avLst/>
          </a:prstGeom>
          <a:noFill/>
          <a:ln w="9525">
            <a:noFill/>
            <a:miter lim="800000"/>
            <a:headEnd/>
            <a:tailEnd/>
          </a:ln>
        </p:spPr>
      </p:pic>
      <p:grpSp>
        <p:nvGrpSpPr>
          <p:cNvPr id="2" name="Group 7"/>
          <p:cNvGrpSpPr>
            <a:grpSpLocks/>
          </p:cNvGrpSpPr>
          <p:nvPr/>
        </p:nvGrpSpPr>
        <p:grpSpPr bwMode="auto">
          <a:xfrm>
            <a:off x="2286000" y="3352800"/>
            <a:ext cx="1371600" cy="1066800"/>
            <a:chOff x="432" y="2352"/>
            <a:chExt cx="1056" cy="1968"/>
          </a:xfrm>
        </p:grpSpPr>
        <p:grpSp>
          <p:nvGrpSpPr>
            <p:cNvPr id="3" name="Group 8"/>
            <p:cNvGrpSpPr>
              <a:grpSpLocks/>
            </p:cNvGrpSpPr>
            <p:nvPr/>
          </p:nvGrpSpPr>
          <p:grpSpPr bwMode="auto">
            <a:xfrm>
              <a:off x="428" y="2349"/>
              <a:ext cx="1056" cy="817"/>
              <a:chOff x="2914" y="729"/>
              <a:chExt cx="1153" cy="756"/>
            </a:xfrm>
          </p:grpSpPr>
          <p:sp>
            <p:nvSpPr>
              <p:cNvPr id="29738" name="Freeform 9"/>
              <p:cNvSpPr>
                <a:spLocks/>
              </p:cNvSpPr>
              <p:nvPr/>
            </p:nvSpPr>
            <p:spPr bwMode="auto">
              <a:xfrm>
                <a:off x="3055" y="729"/>
                <a:ext cx="880" cy="539"/>
              </a:xfrm>
              <a:custGeom>
                <a:avLst/>
                <a:gdLst>
                  <a:gd name="T0" fmla="*/ 1 w 1758"/>
                  <a:gd name="T1" fmla="*/ 1 h 1078"/>
                  <a:gd name="T2" fmla="*/ 1 w 1758"/>
                  <a:gd name="T3" fmla="*/ 1 h 1078"/>
                  <a:gd name="T4" fmla="*/ 1 w 1758"/>
                  <a:gd name="T5" fmla="*/ 1 h 1078"/>
                  <a:gd name="T6" fmla="*/ 1 w 1758"/>
                  <a:gd name="T7" fmla="*/ 1 h 1078"/>
                  <a:gd name="T8" fmla="*/ 1 w 1758"/>
                  <a:gd name="T9" fmla="*/ 1 h 1078"/>
                  <a:gd name="T10" fmla="*/ 1 w 1758"/>
                  <a:gd name="T11" fmla="*/ 1 h 1078"/>
                  <a:gd name="T12" fmla="*/ 1 w 1758"/>
                  <a:gd name="T13" fmla="*/ 1 h 1078"/>
                  <a:gd name="T14" fmla="*/ 1 w 1758"/>
                  <a:gd name="T15" fmla="*/ 1 h 1078"/>
                  <a:gd name="T16" fmla="*/ 1 w 1758"/>
                  <a:gd name="T17" fmla="*/ 1 h 1078"/>
                  <a:gd name="T18" fmla="*/ 1 w 1758"/>
                  <a:gd name="T19" fmla="*/ 1 h 1078"/>
                  <a:gd name="T20" fmla="*/ 1 w 1758"/>
                  <a:gd name="T21" fmla="*/ 1 h 1078"/>
                  <a:gd name="T22" fmla="*/ 1 w 1758"/>
                  <a:gd name="T23" fmla="*/ 1 h 1078"/>
                  <a:gd name="T24" fmla="*/ 1 w 1758"/>
                  <a:gd name="T25" fmla="*/ 1 h 1078"/>
                  <a:gd name="T26" fmla="*/ 1 w 1758"/>
                  <a:gd name="T27" fmla="*/ 1 h 1078"/>
                  <a:gd name="T28" fmla="*/ 1 w 1758"/>
                  <a:gd name="T29" fmla="*/ 1 h 1078"/>
                  <a:gd name="T30" fmla="*/ 1 w 1758"/>
                  <a:gd name="T31" fmla="*/ 1 h 1078"/>
                  <a:gd name="T32" fmla="*/ 1 w 1758"/>
                  <a:gd name="T33" fmla="*/ 1 h 1078"/>
                  <a:gd name="T34" fmla="*/ 1 w 1758"/>
                  <a:gd name="T35" fmla="*/ 1 h 1078"/>
                  <a:gd name="T36" fmla="*/ 1 w 1758"/>
                  <a:gd name="T37" fmla="*/ 1 h 1078"/>
                  <a:gd name="T38" fmla="*/ 1 w 1758"/>
                  <a:gd name="T39" fmla="*/ 1 h 1078"/>
                  <a:gd name="T40" fmla="*/ 1 w 1758"/>
                  <a:gd name="T41" fmla="*/ 1 h 1078"/>
                  <a:gd name="T42" fmla="*/ 1 w 1758"/>
                  <a:gd name="T43" fmla="*/ 1 h 1078"/>
                  <a:gd name="T44" fmla="*/ 1 w 1758"/>
                  <a:gd name="T45" fmla="*/ 1 h 1078"/>
                  <a:gd name="T46" fmla="*/ 1 w 1758"/>
                  <a:gd name="T47" fmla="*/ 1 h 1078"/>
                  <a:gd name="T48" fmla="*/ 1 w 1758"/>
                  <a:gd name="T49" fmla="*/ 1 h 1078"/>
                  <a:gd name="T50" fmla="*/ 1 w 1758"/>
                  <a:gd name="T51" fmla="*/ 1 h 1078"/>
                  <a:gd name="T52" fmla="*/ 1 w 1758"/>
                  <a:gd name="T53" fmla="*/ 1 h 1078"/>
                  <a:gd name="T54" fmla="*/ 1 w 1758"/>
                  <a:gd name="T55" fmla="*/ 1 h 1078"/>
                  <a:gd name="T56" fmla="*/ 1 w 1758"/>
                  <a:gd name="T57" fmla="*/ 1 h 1078"/>
                  <a:gd name="T58" fmla="*/ 1 w 1758"/>
                  <a:gd name="T59" fmla="*/ 1 h 1078"/>
                  <a:gd name="T60" fmla="*/ 1 w 1758"/>
                  <a:gd name="T61" fmla="*/ 1 h 1078"/>
                  <a:gd name="T62" fmla="*/ 1 w 1758"/>
                  <a:gd name="T63" fmla="*/ 1 h 1078"/>
                  <a:gd name="T64" fmla="*/ 1 w 1758"/>
                  <a:gd name="T65" fmla="*/ 1 h 1078"/>
                  <a:gd name="T66" fmla="*/ 1 w 1758"/>
                  <a:gd name="T67" fmla="*/ 1 h 1078"/>
                  <a:gd name="T68" fmla="*/ 1 w 1758"/>
                  <a:gd name="T69" fmla="*/ 1 h 1078"/>
                  <a:gd name="T70" fmla="*/ 1 w 1758"/>
                  <a:gd name="T71" fmla="*/ 1 h 1078"/>
                  <a:gd name="T72" fmla="*/ 1 w 1758"/>
                  <a:gd name="T73" fmla="*/ 0 h 1078"/>
                  <a:gd name="T74" fmla="*/ 1 w 1758"/>
                  <a:gd name="T75" fmla="*/ 1 h 1078"/>
                  <a:gd name="T76" fmla="*/ 1 w 1758"/>
                  <a:gd name="T77" fmla="*/ 1 h 1078"/>
                  <a:gd name="T78" fmla="*/ 1 w 1758"/>
                  <a:gd name="T79" fmla="*/ 1 h 1078"/>
                  <a:gd name="T80" fmla="*/ 1 w 1758"/>
                  <a:gd name="T81" fmla="*/ 1 h 1078"/>
                  <a:gd name="T82" fmla="*/ 1 w 1758"/>
                  <a:gd name="T83" fmla="*/ 1 h 1078"/>
                  <a:gd name="T84" fmla="*/ 1 w 1758"/>
                  <a:gd name="T85" fmla="*/ 1 h 1078"/>
                  <a:gd name="T86" fmla="*/ 1 w 1758"/>
                  <a:gd name="T87" fmla="*/ 1 h 1078"/>
                  <a:gd name="T88" fmla="*/ 1 w 1758"/>
                  <a:gd name="T89" fmla="*/ 1 h 1078"/>
                  <a:gd name="T90" fmla="*/ 1 w 1758"/>
                  <a:gd name="T91" fmla="*/ 1 h 1078"/>
                  <a:gd name="T92" fmla="*/ 1 w 1758"/>
                  <a:gd name="T93" fmla="*/ 1 h 1078"/>
                  <a:gd name="T94" fmla="*/ 1 w 1758"/>
                  <a:gd name="T95" fmla="*/ 1 h 1078"/>
                  <a:gd name="T96" fmla="*/ 1 w 1758"/>
                  <a:gd name="T97" fmla="*/ 1 h 1078"/>
                  <a:gd name="T98" fmla="*/ 1 w 1758"/>
                  <a:gd name="T99" fmla="*/ 1 h 1078"/>
                  <a:gd name="T100" fmla="*/ 1 w 1758"/>
                  <a:gd name="T101" fmla="*/ 1 h 1078"/>
                  <a:gd name="T102" fmla="*/ 1 w 1758"/>
                  <a:gd name="T103" fmla="*/ 1 h 1078"/>
                  <a:gd name="T104" fmla="*/ 1 w 1758"/>
                  <a:gd name="T105" fmla="*/ 1 h 1078"/>
                  <a:gd name="T106" fmla="*/ 1 w 1758"/>
                  <a:gd name="T107" fmla="*/ 1 h 1078"/>
                  <a:gd name="T108" fmla="*/ 1 w 1758"/>
                  <a:gd name="T109" fmla="*/ 1 h 1078"/>
                  <a:gd name="T110" fmla="*/ 1 w 1758"/>
                  <a:gd name="T111" fmla="*/ 1 h 1078"/>
                  <a:gd name="T112" fmla="*/ 1 w 1758"/>
                  <a:gd name="T113" fmla="*/ 1 h 1078"/>
                  <a:gd name="T114" fmla="*/ 1 w 1758"/>
                  <a:gd name="T115" fmla="*/ 1 h 1078"/>
                  <a:gd name="T116" fmla="*/ 1 w 1758"/>
                  <a:gd name="T117" fmla="*/ 1 h 10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58"/>
                  <a:gd name="T178" fmla="*/ 0 h 1078"/>
                  <a:gd name="T179" fmla="*/ 1758 w 1758"/>
                  <a:gd name="T180" fmla="*/ 1078 h 10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58" h="1078">
                    <a:moveTo>
                      <a:pt x="395" y="505"/>
                    </a:moveTo>
                    <a:lnTo>
                      <a:pt x="403" y="504"/>
                    </a:lnTo>
                    <a:lnTo>
                      <a:pt x="411" y="504"/>
                    </a:lnTo>
                    <a:lnTo>
                      <a:pt x="418" y="503"/>
                    </a:lnTo>
                    <a:lnTo>
                      <a:pt x="426" y="503"/>
                    </a:lnTo>
                    <a:lnTo>
                      <a:pt x="436" y="468"/>
                    </a:lnTo>
                    <a:lnTo>
                      <a:pt x="449" y="433"/>
                    </a:lnTo>
                    <a:lnTo>
                      <a:pt x="464" y="401"/>
                    </a:lnTo>
                    <a:lnTo>
                      <a:pt x="481" y="370"/>
                    </a:lnTo>
                    <a:lnTo>
                      <a:pt x="501" y="340"/>
                    </a:lnTo>
                    <a:lnTo>
                      <a:pt x="522" y="311"/>
                    </a:lnTo>
                    <a:lnTo>
                      <a:pt x="544" y="285"/>
                    </a:lnTo>
                    <a:lnTo>
                      <a:pt x="568" y="261"/>
                    </a:lnTo>
                    <a:lnTo>
                      <a:pt x="593" y="237"/>
                    </a:lnTo>
                    <a:lnTo>
                      <a:pt x="621" y="218"/>
                    </a:lnTo>
                    <a:lnTo>
                      <a:pt x="648" y="199"/>
                    </a:lnTo>
                    <a:lnTo>
                      <a:pt x="677" y="183"/>
                    </a:lnTo>
                    <a:lnTo>
                      <a:pt x="708" y="169"/>
                    </a:lnTo>
                    <a:lnTo>
                      <a:pt x="739" y="159"/>
                    </a:lnTo>
                    <a:lnTo>
                      <a:pt x="772" y="151"/>
                    </a:lnTo>
                    <a:lnTo>
                      <a:pt x="804" y="146"/>
                    </a:lnTo>
                    <a:lnTo>
                      <a:pt x="829" y="145"/>
                    </a:lnTo>
                    <a:lnTo>
                      <a:pt x="854" y="145"/>
                    </a:lnTo>
                    <a:lnTo>
                      <a:pt x="878" y="146"/>
                    </a:lnTo>
                    <a:lnTo>
                      <a:pt x="902" y="151"/>
                    </a:lnTo>
                    <a:lnTo>
                      <a:pt x="925" y="156"/>
                    </a:lnTo>
                    <a:lnTo>
                      <a:pt x="947" y="163"/>
                    </a:lnTo>
                    <a:lnTo>
                      <a:pt x="969" y="172"/>
                    </a:lnTo>
                    <a:lnTo>
                      <a:pt x="990" y="182"/>
                    </a:lnTo>
                    <a:lnTo>
                      <a:pt x="1010" y="194"/>
                    </a:lnTo>
                    <a:lnTo>
                      <a:pt x="1030" y="206"/>
                    </a:lnTo>
                    <a:lnTo>
                      <a:pt x="1048" y="220"/>
                    </a:lnTo>
                    <a:lnTo>
                      <a:pt x="1066" y="236"/>
                    </a:lnTo>
                    <a:lnTo>
                      <a:pt x="1083" y="254"/>
                    </a:lnTo>
                    <a:lnTo>
                      <a:pt x="1099" y="272"/>
                    </a:lnTo>
                    <a:lnTo>
                      <a:pt x="1113" y="290"/>
                    </a:lnTo>
                    <a:lnTo>
                      <a:pt x="1127" y="311"/>
                    </a:lnTo>
                    <a:lnTo>
                      <a:pt x="1145" y="302"/>
                    </a:lnTo>
                    <a:lnTo>
                      <a:pt x="1165" y="293"/>
                    </a:lnTo>
                    <a:lnTo>
                      <a:pt x="1184" y="286"/>
                    </a:lnTo>
                    <a:lnTo>
                      <a:pt x="1204" y="279"/>
                    </a:lnTo>
                    <a:lnTo>
                      <a:pt x="1223" y="273"/>
                    </a:lnTo>
                    <a:lnTo>
                      <a:pt x="1243" y="269"/>
                    </a:lnTo>
                    <a:lnTo>
                      <a:pt x="1264" y="264"/>
                    </a:lnTo>
                    <a:lnTo>
                      <a:pt x="1285" y="262"/>
                    </a:lnTo>
                    <a:lnTo>
                      <a:pt x="1329" y="259"/>
                    </a:lnTo>
                    <a:lnTo>
                      <a:pt x="1372" y="263"/>
                    </a:lnTo>
                    <a:lnTo>
                      <a:pt x="1414" y="271"/>
                    </a:lnTo>
                    <a:lnTo>
                      <a:pt x="1454" y="284"/>
                    </a:lnTo>
                    <a:lnTo>
                      <a:pt x="1492" y="301"/>
                    </a:lnTo>
                    <a:lnTo>
                      <a:pt x="1528" y="322"/>
                    </a:lnTo>
                    <a:lnTo>
                      <a:pt x="1561" y="347"/>
                    </a:lnTo>
                    <a:lnTo>
                      <a:pt x="1591" y="376"/>
                    </a:lnTo>
                    <a:lnTo>
                      <a:pt x="1619" y="409"/>
                    </a:lnTo>
                    <a:lnTo>
                      <a:pt x="1644" y="445"/>
                    </a:lnTo>
                    <a:lnTo>
                      <a:pt x="1665" y="483"/>
                    </a:lnTo>
                    <a:lnTo>
                      <a:pt x="1683" y="526"/>
                    </a:lnTo>
                    <a:lnTo>
                      <a:pt x="1697" y="569"/>
                    </a:lnTo>
                    <a:lnTo>
                      <a:pt x="1707" y="617"/>
                    </a:lnTo>
                    <a:lnTo>
                      <a:pt x="1713" y="665"/>
                    </a:lnTo>
                    <a:lnTo>
                      <a:pt x="1715" y="716"/>
                    </a:lnTo>
                    <a:lnTo>
                      <a:pt x="1713" y="758"/>
                    </a:lnTo>
                    <a:lnTo>
                      <a:pt x="1709" y="799"/>
                    </a:lnTo>
                    <a:lnTo>
                      <a:pt x="1701" y="840"/>
                    </a:lnTo>
                    <a:lnTo>
                      <a:pt x="1690" y="879"/>
                    </a:lnTo>
                    <a:lnTo>
                      <a:pt x="1705" y="848"/>
                    </a:lnTo>
                    <a:lnTo>
                      <a:pt x="1718" y="815"/>
                    </a:lnTo>
                    <a:lnTo>
                      <a:pt x="1729" y="781"/>
                    </a:lnTo>
                    <a:lnTo>
                      <a:pt x="1740" y="747"/>
                    </a:lnTo>
                    <a:lnTo>
                      <a:pt x="1747" y="712"/>
                    </a:lnTo>
                    <a:lnTo>
                      <a:pt x="1752" y="677"/>
                    </a:lnTo>
                    <a:lnTo>
                      <a:pt x="1757" y="640"/>
                    </a:lnTo>
                    <a:lnTo>
                      <a:pt x="1758" y="603"/>
                    </a:lnTo>
                    <a:lnTo>
                      <a:pt x="1756" y="550"/>
                    </a:lnTo>
                    <a:lnTo>
                      <a:pt x="1750" y="498"/>
                    </a:lnTo>
                    <a:lnTo>
                      <a:pt x="1739" y="448"/>
                    </a:lnTo>
                    <a:lnTo>
                      <a:pt x="1724" y="401"/>
                    </a:lnTo>
                    <a:lnTo>
                      <a:pt x="1705" y="357"/>
                    </a:lnTo>
                    <a:lnTo>
                      <a:pt x="1682" y="317"/>
                    </a:lnTo>
                    <a:lnTo>
                      <a:pt x="1656" y="279"/>
                    </a:lnTo>
                    <a:lnTo>
                      <a:pt x="1627" y="244"/>
                    </a:lnTo>
                    <a:lnTo>
                      <a:pt x="1593" y="213"/>
                    </a:lnTo>
                    <a:lnTo>
                      <a:pt x="1559" y="187"/>
                    </a:lnTo>
                    <a:lnTo>
                      <a:pt x="1521" y="165"/>
                    </a:lnTo>
                    <a:lnTo>
                      <a:pt x="1480" y="146"/>
                    </a:lnTo>
                    <a:lnTo>
                      <a:pt x="1439" y="133"/>
                    </a:lnTo>
                    <a:lnTo>
                      <a:pt x="1395" y="125"/>
                    </a:lnTo>
                    <a:lnTo>
                      <a:pt x="1349" y="121"/>
                    </a:lnTo>
                    <a:lnTo>
                      <a:pt x="1302" y="123"/>
                    </a:lnTo>
                    <a:lnTo>
                      <a:pt x="1280" y="126"/>
                    </a:lnTo>
                    <a:lnTo>
                      <a:pt x="1259" y="130"/>
                    </a:lnTo>
                    <a:lnTo>
                      <a:pt x="1237" y="135"/>
                    </a:lnTo>
                    <a:lnTo>
                      <a:pt x="1217" y="141"/>
                    </a:lnTo>
                    <a:lnTo>
                      <a:pt x="1196" y="149"/>
                    </a:lnTo>
                    <a:lnTo>
                      <a:pt x="1175" y="157"/>
                    </a:lnTo>
                    <a:lnTo>
                      <a:pt x="1155" y="165"/>
                    </a:lnTo>
                    <a:lnTo>
                      <a:pt x="1136" y="175"/>
                    </a:lnTo>
                    <a:lnTo>
                      <a:pt x="1121" y="153"/>
                    </a:lnTo>
                    <a:lnTo>
                      <a:pt x="1106" y="134"/>
                    </a:lnTo>
                    <a:lnTo>
                      <a:pt x="1090" y="114"/>
                    </a:lnTo>
                    <a:lnTo>
                      <a:pt x="1071" y="97"/>
                    </a:lnTo>
                    <a:lnTo>
                      <a:pt x="1053" y="80"/>
                    </a:lnTo>
                    <a:lnTo>
                      <a:pt x="1033" y="65"/>
                    </a:lnTo>
                    <a:lnTo>
                      <a:pt x="1013" y="51"/>
                    </a:lnTo>
                    <a:lnTo>
                      <a:pt x="992" y="39"/>
                    </a:lnTo>
                    <a:lnTo>
                      <a:pt x="969" y="28"/>
                    </a:lnTo>
                    <a:lnTo>
                      <a:pt x="946" y="20"/>
                    </a:lnTo>
                    <a:lnTo>
                      <a:pt x="923" y="12"/>
                    </a:lnTo>
                    <a:lnTo>
                      <a:pt x="898" y="6"/>
                    </a:lnTo>
                    <a:lnTo>
                      <a:pt x="873" y="2"/>
                    </a:lnTo>
                    <a:lnTo>
                      <a:pt x="848" y="0"/>
                    </a:lnTo>
                    <a:lnTo>
                      <a:pt x="821" y="0"/>
                    </a:lnTo>
                    <a:lnTo>
                      <a:pt x="795" y="1"/>
                    </a:lnTo>
                    <a:lnTo>
                      <a:pt x="760" y="7"/>
                    </a:lnTo>
                    <a:lnTo>
                      <a:pt x="726" y="15"/>
                    </a:lnTo>
                    <a:lnTo>
                      <a:pt x="693" y="27"/>
                    </a:lnTo>
                    <a:lnTo>
                      <a:pt x="661" y="40"/>
                    </a:lnTo>
                    <a:lnTo>
                      <a:pt x="630" y="58"/>
                    </a:lnTo>
                    <a:lnTo>
                      <a:pt x="600" y="76"/>
                    </a:lnTo>
                    <a:lnTo>
                      <a:pt x="571" y="98"/>
                    </a:lnTo>
                    <a:lnTo>
                      <a:pt x="545" y="122"/>
                    </a:lnTo>
                    <a:lnTo>
                      <a:pt x="519" y="149"/>
                    </a:lnTo>
                    <a:lnTo>
                      <a:pt x="495" y="176"/>
                    </a:lnTo>
                    <a:lnTo>
                      <a:pt x="473" y="206"/>
                    </a:lnTo>
                    <a:lnTo>
                      <a:pt x="454" y="237"/>
                    </a:lnTo>
                    <a:lnTo>
                      <a:pt x="435" y="271"/>
                    </a:lnTo>
                    <a:lnTo>
                      <a:pt x="419" y="305"/>
                    </a:lnTo>
                    <a:lnTo>
                      <a:pt x="406" y="341"/>
                    </a:lnTo>
                    <a:lnTo>
                      <a:pt x="395" y="378"/>
                    </a:lnTo>
                    <a:lnTo>
                      <a:pt x="387" y="378"/>
                    </a:lnTo>
                    <a:lnTo>
                      <a:pt x="379" y="379"/>
                    </a:lnTo>
                    <a:lnTo>
                      <a:pt x="370" y="379"/>
                    </a:lnTo>
                    <a:lnTo>
                      <a:pt x="361" y="380"/>
                    </a:lnTo>
                    <a:lnTo>
                      <a:pt x="325" y="386"/>
                    </a:lnTo>
                    <a:lnTo>
                      <a:pt x="289" y="395"/>
                    </a:lnTo>
                    <a:lnTo>
                      <a:pt x="254" y="409"/>
                    </a:lnTo>
                    <a:lnTo>
                      <a:pt x="222" y="426"/>
                    </a:lnTo>
                    <a:lnTo>
                      <a:pt x="190" y="447"/>
                    </a:lnTo>
                    <a:lnTo>
                      <a:pt x="161" y="470"/>
                    </a:lnTo>
                    <a:lnTo>
                      <a:pt x="133" y="497"/>
                    </a:lnTo>
                    <a:lnTo>
                      <a:pt x="107" y="526"/>
                    </a:lnTo>
                    <a:lnTo>
                      <a:pt x="84" y="557"/>
                    </a:lnTo>
                    <a:lnTo>
                      <a:pt x="63" y="590"/>
                    </a:lnTo>
                    <a:lnTo>
                      <a:pt x="45" y="626"/>
                    </a:lnTo>
                    <a:lnTo>
                      <a:pt x="30" y="663"/>
                    </a:lnTo>
                    <a:lnTo>
                      <a:pt x="17" y="702"/>
                    </a:lnTo>
                    <a:lnTo>
                      <a:pt x="8" y="742"/>
                    </a:lnTo>
                    <a:lnTo>
                      <a:pt x="2" y="784"/>
                    </a:lnTo>
                    <a:lnTo>
                      <a:pt x="0" y="825"/>
                    </a:lnTo>
                    <a:lnTo>
                      <a:pt x="1" y="862"/>
                    </a:lnTo>
                    <a:lnTo>
                      <a:pt x="4" y="897"/>
                    </a:lnTo>
                    <a:lnTo>
                      <a:pt x="11" y="931"/>
                    </a:lnTo>
                    <a:lnTo>
                      <a:pt x="20" y="964"/>
                    </a:lnTo>
                    <a:lnTo>
                      <a:pt x="32" y="995"/>
                    </a:lnTo>
                    <a:lnTo>
                      <a:pt x="46" y="1025"/>
                    </a:lnTo>
                    <a:lnTo>
                      <a:pt x="61" y="1052"/>
                    </a:lnTo>
                    <a:lnTo>
                      <a:pt x="79" y="1078"/>
                    </a:lnTo>
                    <a:lnTo>
                      <a:pt x="68" y="1043"/>
                    </a:lnTo>
                    <a:lnTo>
                      <a:pt x="60" y="1005"/>
                    </a:lnTo>
                    <a:lnTo>
                      <a:pt x="54" y="967"/>
                    </a:lnTo>
                    <a:lnTo>
                      <a:pt x="53" y="927"/>
                    </a:lnTo>
                    <a:lnTo>
                      <a:pt x="55" y="886"/>
                    </a:lnTo>
                    <a:lnTo>
                      <a:pt x="61" y="848"/>
                    </a:lnTo>
                    <a:lnTo>
                      <a:pt x="69" y="810"/>
                    </a:lnTo>
                    <a:lnTo>
                      <a:pt x="80" y="773"/>
                    </a:lnTo>
                    <a:lnTo>
                      <a:pt x="95" y="738"/>
                    </a:lnTo>
                    <a:lnTo>
                      <a:pt x="113" y="704"/>
                    </a:lnTo>
                    <a:lnTo>
                      <a:pt x="132" y="672"/>
                    </a:lnTo>
                    <a:lnTo>
                      <a:pt x="154" y="642"/>
                    </a:lnTo>
                    <a:lnTo>
                      <a:pt x="178" y="614"/>
                    </a:lnTo>
                    <a:lnTo>
                      <a:pt x="205" y="590"/>
                    </a:lnTo>
                    <a:lnTo>
                      <a:pt x="232" y="568"/>
                    </a:lnTo>
                    <a:lnTo>
                      <a:pt x="262" y="549"/>
                    </a:lnTo>
                    <a:lnTo>
                      <a:pt x="293" y="533"/>
                    </a:lnTo>
                    <a:lnTo>
                      <a:pt x="327" y="520"/>
                    </a:lnTo>
                    <a:lnTo>
                      <a:pt x="360" y="511"/>
                    </a:lnTo>
                    <a:lnTo>
                      <a:pt x="395" y="505"/>
                    </a:lnTo>
                    <a:close/>
                  </a:path>
                </a:pathLst>
              </a:custGeom>
              <a:solidFill>
                <a:srgbClr val="666699"/>
              </a:solidFill>
              <a:ln w="9525">
                <a:noFill/>
                <a:round/>
                <a:headEnd/>
                <a:tailEnd/>
              </a:ln>
            </p:spPr>
            <p:txBody>
              <a:bodyPr/>
              <a:lstStyle/>
              <a:p>
                <a:endParaRPr lang="en-US"/>
              </a:p>
            </p:txBody>
          </p:sp>
          <p:sp>
            <p:nvSpPr>
              <p:cNvPr id="29739" name="Freeform 10"/>
              <p:cNvSpPr>
                <a:spLocks/>
              </p:cNvSpPr>
              <p:nvPr/>
            </p:nvSpPr>
            <p:spPr bwMode="auto">
              <a:xfrm>
                <a:off x="3201" y="1321"/>
                <a:ext cx="266" cy="108"/>
              </a:xfrm>
              <a:custGeom>
                <a:avLst/>
                <a:gdLst>
                  <a:gd name="T0" fmla="*/ 1 w 531"/>
                  <a:gd name="T1" fmla="*/ 1 h 215"/>
                  <a:gd name="T2" fmla="*/ 1 w 531"/>
                  <a:gd name="T3" fmla="*/ 1 h 215"/>
                  <a:gd name="T4" fmla="*/ 1 w 531"/>
                  <a:gd name="T5" fmla="*/ 1 h 215"/>
                  <a:gd name="T6" fmla="*/ 1 w 531"/>
                  <a:gd name="T7" fmla="*/ 1 h 215"/>
                  <a:gd name="T8" fmla="*/ 1 w 531"/>
                  <a:gd name="T9" fmla="*/ 1 h 215"/>
                  <a:gd name="T10" fmla="*/ 1 w 531"/>
                  <a:gd name="T11" fmla="*/ 1 h 215"/>
                  <a:gd name="T12" fmla="*/ 1 w 531"/>
                  <a:gd name="T13" fmla="*/ 1 h 215"/>
                  <a:gd name="T14" fmla="*/ 1 w 531"/>
                  <a:gd name="T15" fmla="*/ 1 h 215"/>
                  <a:gd name="T16" fmla="*/ 1 w 531"/>
                  <a:gd name="T17" fmla="*/ 1 h 215"/>
                  <a:gd name="T18" fmla="*/ 1 w 531"/>
                  <a:gd name="T19" fmla="*/ 1 h 215"/>
                  <a:gd name="T20" fmla="*/ 1 w 531"/>
                  <a:gd name="T21" fmla="*/ 1 h 215"/>
                  <a:gd name="T22" fmla="*/ 1 w 531"/>
                  <a:gd name="T23" fmla="*/ 1 h 215"/>
                  <a:gd name="T24" fmla="*/ 1 w 531"/>
                  <a:gd name="T25" fmla="*/ 1 h 215"/>
                  <a:gd name="T26" fmla="*/ 1 w 531"/>
                  <a:gd name="T27" fmla="*/ 1 h 215"/>
                  <a:gd name="T28" fmla="*/ 1 w 531"/>
                  <a:gd name="T29" fmla="*/ 1 h 215"/>
                  <a:gd name="T30" fmla="*/ 1 w 531"/>
                  <a:gd name="T31" fmla="*/ 1 h 215"/>
                  <a:gd name="T32" fmla="*/ 1 w 531"/>
                  <a:gd name="T33" fmla="*/ 1 h 215"/>
                  <a:gd name="T34" fmla="*/ 1 w 531"/>
                  <a:gd name="T35" fmla="*/ 1 h 215"/>
                  <a:gd name="T36" fmla="*/ 1 w 531"/>
                  <a:gd name="T37" fmla="*/ 1 h 215"/>
                  <a:gd name="T38" fmla="*/ 1 w 531"/>
                  <a:gd name="T39" fmla="*/ 1 h 215"/>
                  <a:gd name="T40" fmla="*/ 1 w 531"/>
                  <a:gd name="T41" fmla="*/ 1 h 215"/>
                  <a:gd name="T42" fmla="*/ 1 w 531"/>
                  <a:gd name="T43" fmla="*/ 1 h 215"/>
                  <a:gd name="T44" fmla="*/ 1 w 531"/>
                  <a:gd name="T45" fmla="*/ 1 h 215"/>
                  <a:gd name="T46" fmla="*/ 1 w 531"/>
                  <a:gd name="T47" fmla="*/ 1 h 215"/>
                  <a:gd name="T48" fmla="*/ 1 w 531"/>
                  <a:gd name="T49" fmla="*/ 1 h 215"/>
                  <a:gd name="T50" fmla="*/ 1 w 531"/>
                  <a:gd name="T51" fmla="*/ 1 h 215"/>
                  <a:gd name="T52" fmla="*/ 1 w 531"/>
                  <a:gd name="T53" fmla="*/ 1 h 215"/>
                  <a:gd name="T54" fmla="*/ 1 w 531"/>
                  <a:gd name="T55" fmla="*/ 1 h 215"/>
                  <a:gd name="T56" fmla="*/ 1 w 531"/>
                  <a:gd name="T57" fmla="*/ 1 h 215"/>
                  <a:gd name="T58" fmla="*/ 1 w 531"/>
                  <a:gd name="T59" fmla="*/ 1 h 215"/>
                  <a:gd name="T60" fmla="*/ 1 w 531"/>
                  <a:gd name="T61" fmla="*/ 1 h 215"/>
                  <a:gd name="T62" fmla="*/ 1 w 531"/>
                  <a:gd name="T63" fmla="*/ 1 h 2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31"/>
                  <a:gd name="T97" fmla="*/ 0 h 215"/>
                  <a:gd name="T98" fmla="*/ 531 w 531"/>
                  <a:gd name="T99" fmla="*/ 215 h 2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31" h="215">
                    <a:moveTo>
                      <a:pt x="0" y="34"/>
                    </a:moveTo>
                    <a:lnTo>
                      <a:pt x="4" y="54"/>
                    </a:lnTo>
                    <a:lnTo>
                      <a:pt x="11" y="74"/>
                    </a:lnTo>
                    <a:lnTo>
                      <a:pt x="19" y="91"/>
                    </a:lnTo>
                    <a:lnTo>
                      <a:pt x="29" y="108"/>
                    </a:lnTo>
                    <a:lnTo>
                      <a:pt x="41" y="124"/>
                    </a:lnTo>
                    <a:lnTo>
                      <a:pt x="54" y="140"/>
                    </a:lnTo>
                    <a:lnTo>
                      <a:pt x="70" y="154"/>
                    </a:lnTo>
                    <a:lnTo>
                      <a:pt x="87" y="167"/>
                    </a:lnTo>
                    <a:lnTo>
                      <a:pt x="105" y="178"/>
                    </a:lnTo>
                    <a:lnTo>
                      <a:pt x="125" y="189"/>
                    </a:lnTo>
                    <a:lnTo>
                      <a:pt x="147" y="197"/>
                    </a:lnTo>
                    <a:lnTo>
                      <a:pt x="168" y="204"/>
                    </a:lnTo>
                    <a:lnTo>
                      <a:pt x="191" y="210"/>
                    </a:lnTo>
                    <a:lnTo>
                      <a:pt x="215" y="213"/>
                    </a:lnTo>
                    <a:lnTo>
                      <a:pt x="240" y="215"/>
                    </a:lnTo>
                    <a:lnTo>
                      <a:pt x="265" y="215"/>
                    </a:lnTo>
                    <a:lnTo>
                      <a:pt x="292" y="213"/>
                    </a:lnTo>
                    <a:lnTo>
                      <a:pt x="317" y="210"/>
                    </a:lnTo>
                    <a:lnTo>
                      <a:pt x="341" y="203"/>
                    </a:lnTo>
                    <a:lnTo>
                      <a:pt x="365" y="196"/>
                    </a:lnTo>
                    <a:lnTo>
                      <a:pt x="389" y="187"/>
                    </a:lnTo>
                    <a:lnTo>
                      <a:pt x="409" y="175"/>
                    </a:lnTo>
                    <a:lnTo>
                      <a:pt x="430" y="162"/>
                    </a:lnTo>
                    <a:lnTo>
                      <a:pt x="448" y="148"/>
                    </a:lnTo>
                    <a:lnTo>
                      <a:pt x="466" y="134"/>
                    </a:lnTo>
                    <a:lnTo>
                      <a:pt x="481" y="117"/>
                    </a:lnTo>
                    <a:lnTo>
                      <a:pt x="495" y="100"/>
                    </a:lnTo>
                    <a:lnTo>
                      <a:pt x="506" y="82"/>
                    </a:lnTo>
                    <a:lnTo>
                      <a:pt x="516" y="62"/>
                    </a:lnTo>
                    <a:lnTo>
                      <a:pt x="523" y="42"/>
                    </a:lnTo>
                    <a:lnTo>
                      <a:pt x="529" y="22"/>
                    </a:lnTo>
                    <a:lnTo>
                      <a:pt x="531" y="0"/>
                    </a:lnTo>
                    <a:lnTo>
                      <a:pt x="520" y="11"/>
                    </a:lnTo>
                    <a:lnTo>
                      <a:pt x="508" y="22"/>
                    </a:lnTo>
                    <a:lnTo>
                      <a:pt x="495" y="32"/>
                    </a:lnTo>
                    <a:lnTo>
                      <a:pt x="481" y="42"/>
                    </a:lnTo>
                    <a:lnTo>
                      <a:pt x="466" y="52"/>
                    </a:lnTo>
                    <a:lnTo>
                      <a:pt x="450" y="60"/>
                    </a:lnTo>
                    <a:lnTo>
                      <a:pt x="433" y="68"/>
                    </a:lnTo>
                    <a:lnTo>
                      <a:pt x="416" y="76"/>
                    </a:lnTo>
                    <a:lnTo>
                      <a:pt x="398" y="83"/>
                    </a:lnTo>
                    <a:lnTo>
                      <a:pt x="379" y="89"/>
                    </a:lnTo>
                    <a:lnTo>
                      <a:pt x="361" y="94"/>
                    </a:lnTo>
                    <a:lnTo>
                      <a:pt x="341" y="98"/>
                    </a:lnTo>
                    <a:lnTo>
                      <a:pt x="321" y="102"/>
                    </a:lnTo>
                    <a:lnTo>
                      <a:pt x="301" y="105"/>
                    </a:lnTo>
                    <a:lnTo>
                      <a:pt x="279" y="107"/>
                    </a:lnTo>
                    <a:lnTo>
                      <a:pt x="258" y="108"/>
                    </a:lnTo>
                    <a:lnTo>
                      <a:pt x="239" y="108"/>
                    </a:lnTo>
                    <a:lnTo>
                      <a:pt x="219" y="108"/>
                    </a:lnTo>
                    <a:lnTo>
                      <a:pt x="201" y="107"/>
                    </a:lnTo>
                    <a:lnTo>
                      <a:pt x="182" y="106"/>
                    </a:lnTo>
                    <a:lnTo>
                      <a:pt x="164" y="102"/>
                    </a:lnTo>
                    <a:lnTo>
                      <a:pt x="147" y="100"/>
                    </a:lnTo>
                    <a:lnTo>
                      <a:pt x="129" y="95"/>
                    </a:lnTo>
                    <a:lnTo>
                      <a:pt x="112" y="91"/>
                    </a:lnTo>
                    <a:lnTo>
                      <a:pt x="96" y="86"/>
                    </a:lnTo>
                    <a:lnTo>
                      <a:pt x="80" y="80"/>
                    </a:lnTo>
                    <a:lnTo>
                      <a:pt x="65" y="74"/>
                    </a:lnTo>
                    <a:lnTo>
                      <a:pt x="51" y="67"/>
                    </a:lnTo>
                    <a:lnTo>
                      <a:pt x="37" y="60"/>
                    </a:lnTo>
                    <a:lnTo>
                      <a:pt x="24" y="52"/>
                    </a:lnTo>
                    <a:lnTo>
                      <a:pt x="12" y="44"/>
                    </a:lnTo>
                    <a:lnTo>
                      <a:pt x="0" y="34"/>
                    </a:lnTo>
                    <a:close/>
                  </a:path>
                </a:pathLst>
              </a:custGeom>
              <a:solidFill>
                <a:srgbClr val="666699"/>
              </a:solidFill>
              <a:ln w="9525">
                <a:noFill/>
                <a:round/>
                <a:headEnd/>
                <a:tailEnd/>
              </a:ln>
            </p:spPr>
            <p:txBody>
              <a:bodyPr/>
              <a:lstStyle/>
              <a:p>
                <a:endParaRPr lang="en-US"/>
              </a:p>
            </p:txBody>
          </p:sp>
          <p:sp>
            <p:nvSpPr>
              <p:cNvPr id="29740" name="Freeform 11"/>
              <p:cNvSpPr>
                <a:spLocks/>
              </p:cNvSpPr>
              <p:nvPr/>
            </p:nvSpPr>
            <p:spPr bwMode="auto">
              <a:xfrm>
                <a:off x="3195" y="1235"/>
                <a:ext cx="266" cy="108"/>
              </a:xfrm>
              <a:custGeom>
                <a:avLst/>
                <a:gdLst>
                  <a:gd name="T0" fmla="*/ 1 w 532"/>
                  <a:gd name="T1" fmla="*/ 1 h 215"/>
                  <a:gd name="T2" fmla="*/ 1 w 532"/>
                  <a:gd name="T3" fmla="*/ 1 h 215"/>
                  <a:gd name="T4" fmla="*/ 1 w 532"/>
                  <a:gd name="T5" fmla="*/ 1 h 215"/>
                  <a:gd name="T6" fmla="*/ 1 w 532"/>
                  <a:gd name="T7" fmla="*/ 1 h 215"/>
                  <a:gd name="T8" fmla="*/ 1 w 532"/>
                  <a:gd name="T9" fmla="*/ 1 h 215"/>
                  <a:gd name="T10" fmla="*/ 1 w 532"/>
                  <a:gd name="T11" fmla="*/ 1 h 215"/>
                  <a:gd name="T12" fmla="*/ 1 w 532"/>
                  <a:gd name="T13" fmla="*/ 1 h 215"/>
                  <a:gd name="T14" fmla="*/ 1 w 532"/>
                  <a:gd name="T15" fmla="*/ 1 h 215"/>
                  <a:gd name="T16" fmla="*/ 1 w 532"/>
                  <a:gd name="T17" fmla="*/ 1 h 215"/>
                  <a:gd name="T18" fmla="*/ 1 w 532"/>
                  <a:gd name="T19" fmla="*/ 1 h 215"/>
                  <a:gd name="T20" fmla="*/ 1 w 532"/>
                  <a:gd name="T21" fmla="*/ 1 h 215"/>
                  <a:gd name="T22" fmla="*/ 1 w 532"/>
                  <a:gd name="T23" fmla="*/ 1 h 215"/>
                  <a:gd name="T24" fmla="*/ 1 w 532"/>
                  <a:gd name="T25" fmla="*/ 1 h 215"/>
                  <a:gd name="T26" fmla="*/ 1 w 532"/>
                  <a:gd name="T27" fmla="*/ 1 h 215"/>
                  <a:gd name="T28" fmla="*/ 1 w 532"/>
                  <a:gd name="T29" fmla="*/ 1 h 215"/>
                  <a:gd name="T30" fmla="*/ 1 w 532"/>
                  <a:gd name="T31" fmla="*/ 1 h 215"/>
                  <a:gd name="T32" fmla="*/ 1 w 532"/>
                  <a:gd name="T33" fmla="*/ 1 h 215"/>
                  <a:gd name="T34" fmla="*/ 1 w 532"/>
                  <a:gd name="T35" fmla="*/ 1 h 215"/>
                  <a:gd name="T36" fmla="*/ 1 w 532"/>
                  <a:gd name="T37" fmla="*/ 1 h 215"/>
                  <a:gd name="T38" fmla="*/ 1 w 532"/>
                  <a:gd name="T39" fmla="*/ 1 h 215"/>
                  <a:gd name="T40" fmla="*/ 1 w 532"/>
                  <a:gd name="T41" fmla="*/ 1 h 215"/>
                  <a:gd name="T42" fmla="*/ 1 w 532"/>
                  <a:gd name="T43" fmla="*/ 1 h 215"/>
                  <a:gd name="T44" fmla="*/ 1 w 532"/>
                  <a:gd name="T45" fmla="*/ 1 h 215"/>
                  <a:gd name="T46" fmla="*/ 1 w 532"/>
                  <a:gd name="T47" fmla="*/ 1 h 215"/>
                  <a:gd name="T48" fmla="*/ 1 w 532"/>
                  <a:gd name="T49" fmla="*/ 1 h 215"/>
                  <a:gd name="T50" fmla="*/ 1 w 532"/>
                  <a:gd name="T51" fmla="*/ 1 h 215"/>
                  <a:gd name="T52" fmla="*/ 1 w 532"/>
                  <a:gd name="T53" fmla="*/ 1 h 215"/>
                  <a:gd name="T54" fmla="*/ 1 w 532"/>
                  <a:gd name="T55" fmla="*/ 1 h 215"/>
                  <a:gd name="T56" fmla="*/ 1 w 532"/>
                  <a:gd name="T57" fmla="*/ 1 h 215"/>
                  <a:gd name="T58" fmla="*/ 1 w 532"/>
                  <a:gd name="T59" fmla="*/ 1 h 215"/>
                  <a:gd name="T60" fmla="*/ 1 w 532"/>
                  <a:gd name="T61" fmla="*/ 1 h 215"/>
                  <a:gd name="T62" fmla="*/ 1 w 532"/>
                  <a:gd name="T63" fmla="*/ 1 h 2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32"/>
                  <a:gd name="T97" fmla="*/ 0 h 215"/>
                  <a:gd name="T98" fmla="*/ 532 w 532"/>
                  <a:gd name="T99" fmla="*/ 215 h 2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32" h="215">
                    <a:moveTo>
                      <a:pt x="0" y="35"/>
                    </a:moveTo>
                    <a:lnTo>
                      <a:pt x="4" y="54"/>
                    </a:lnTo>
                    <a:lnTo>
                      <a:pt x="10" y="74"/>
                    </a:lnTo>
                    <a:lnTo>
                      <a:pt x="18" y="91"/>
                    </a:lnTo>
                    <a:lnTo>
                      <a:pt x="28" y="108"/>
                    </a:lnTo>
                    <a:lnTo>
                      <a:pt x="41" y="124"/>
                    </a:lnTo>
                    <a:lnTo>
                      <a:pt x="55" y="141"/>
                    </a:lnTo>
                    <a:lnTo>
                      <a:pt x="70" y="154"/>
                    </a:lnTo>
                    <a:lnTo>
                      <a:pt x="87" y="167"/>
                    </a:lnTo>
                    <a:lnTo>
                      <a:pt x="106" y="179"/>
                    </a:lnTo>
                    <a:lnTo>
                      <a:pt x="125" y="189"/>
                    </a:lnTo>
                    <a:lnTo>
                      <a:pt x="147" y="197"/>
                    </a:lnTo>
                    <a:lnTo>
                      <a:pt x="169" y="204"/>
                    </a:lnTo>
                    <a:lnTo>
                      <a:pt x="192" y="210"/>
                    </a:lnTo>
                    <a:lnTo>
                      <a:pt x="215" y="213"/>
                    </a:lnTo>
                    <a:lnTo>
                      <a:pt x="240" y="215"/>
                    </a:lnTo>
                    <a:lnTo>
                      <a:pt x="266" y="215"/>
                    </a:lnTo>
                    <a:lnTo>
                      <a:pt x="292" y="213"/>
                    </a:lnTo>
                    <a:lnTo>
                      <a:pt x="318" y="210"/>
                    </a:lnTo>
                    <a:lnTo>
                      <a:pt x="342" y="203"/>
                    </a:lnTo>
                    <a:lnTo>
                      <a:pt x="366" y="196"/>
                    </a:lnTo>
                    <a:lnTo>
                      <a:pt x="389" y="187"/>
                    </a:lnTo>
                    <a:lnTo>
                      <a:pt x="410" y="175"/>
                    </a:lnTo>
                    <a:lnTo>
                      <a:pt x="430" y="162"/>
                    </a:lnTo>
                    <a:lnTo>
                      <a:pt x="449" y="149"/>
                    </a:lnTo>
                    <a:lnTo>
                      <a:pt x="466" y="134"/>
                    </a:lnTo>
                    <a:lnTo>
                      <a:pt x="481" y="117"/>
                    </a:lnTo>
                    <a:lnTo>
                      <a:pt x="495" y="100"/>
                    </a:lnTo>
                    <a:lnTo>
                      <a:pt x="507" y="82"/>
                    </a:lnTo>
                    <a:lnTo>
                      <a:pt x="517" y="62"/>
                    </a:lnTo>
                    <a:lnTo>
                      <a:pt x="524" y="43"/>
                    </a:lnTo>
                    <a:lnTo>
                      <a:pt x="530" y="22"/>
                    </a:lnTo>
                    <a:lnTo>
                      <a:pt x="532" y="0"/>
                    </a:lnTo>
                    <a:lnTo>
                      <a:pt x="520" y="11"/>
                    </a:lnTo>
                    <a:lnTo>
                      <a:pt x="508" y="22"/>
                    </a:lnTo>
                    <a:lnTo>
                      <a:pt x="495" y="32"/>
                    </a:lnTo>
                    <a:lnTo>
                      <a:pt x="480" y="43"/>
                    </a:lnTo>
                    <a:lnTo>
                      <a:pt x="465" y="52"/>
                    </a:lnTo>
                    <a:lnTo>
                      <a:pt x="450" y="61"/>
                    </a:lnTo>
                    <a:lnTo>
                      <a:pt x="433" y="69"/>
                    </a:lnTo>
                    <a:lnTo>
                      <a:pt x="417" y="76"/>
                    </a:lnTo>
                    <a:lnTo>
                      <a:pt x="398" y="83"/>
                    </a:lnTo>
                    <a:lnTo>
                      <a:pt x="380" y="89"/>
                    </a:lnTo>
                    <a:lnTo>
                      <a:pt x="361" y="94"/>
                    </a:lnTo>
                    <a:lnTo>
                      <a:pt x="342" y="99"/>
                    </a:lnTo>
                    <a:lnTo>
                      <a:pt x="321" y="103"/>
                    </a:lnTo>
                    <a:lnTo>
                      <a:pt x="301" y="105"/>
                    </a:lnTo>
                    <a:lnTo>
                      <a:pt x="280" y="107"/>
                    </a:lnTo>
                    <a:lnTo>
                      <a:pt x="259" y="108"/>
                    </a:lnTo>
                    <a:lnTo>
                      <a:pt x="239" y="108"/>
                    </a:lnTo>
                    <a:lnTo>
                      <a:pt x="220" y="108"/>
                    </a:lnTo>
                    <a:lnTo>
                      <a:pt x="201" y="107"/>
                    </a:lnTo>
                    <a:lnTo>
                      <a:pt x="182" y="106"/>
                    </a:lnTo>
                    <a:lnTo>
                      <a:pt x="164" y="103"/>
                    </a:lnTo>
                    <a:lnTo>
                      <a:pt x="146" y="100"/>
                    </a:lnTo>
                    <a:lnTo>
                      <a:pt x="129" y="96"/>
                    </a:lnTo>
                    <a:lnTo>
                      <a:pt x="112" y="91"/>
                    </a:lnTo>
                    <a:lnTo>
                      <a:pt x="95" y="86"/>
                    </a:lnTo>
                    <a:lnTo>
                      <a:pt x="80" y="81"/>
                    </a:lnTo>
                    <a:lnTo>
                      <a:pt x="65" y="74"/>
                    </a:lnTo>
                    <a:lnTo>
                      <a:pt x="50" y="67"/>
                    </a:lnTo>
                    <a:lnTo>
                      <a:pt x="36" y="60"/>
                    </a:lnTo>
                    <a:lnTo>
                      <a:pt x="24" y="52"/>
                    </a:lnTo>
                    <a:lnTo>
                      <a:pt x="11" y="44"/>
                    </a:lnTo>
                    <a:lnTo>
                      <a:pt x="0" y="35"/>
                    </a:lnTo>
                    <a:close/>
                  </a:path>
                </a:pathLst>
              </a:custGeom>
              <a:solidFill>
                <a:srgbClr val="666699"/>
              </a:solidFill>
              <a:ln w="9525">
                <a:noFill/>
                <a:round/>
                <a:headEnd/>
                <a:tailEnd/>
              </a:ln>
            </p:spPr>
            <p:txBody>
              <a:bodyPr/>
              <a:lstStyle/>
              <a:p>
                <a:endParaRPr lang="en-US"/>
              </a:p>
            </p:txBody>
          </p:sp>
          <p:sp>
            <p:nvSpPr>
              <p:cNvPr id="29741" name="Freeform 12"/>
              <p:cNvSpPr>
                <a:spLocks/>
              </p:cNvSpPr>
              <p:nvPr/>
            </p:nvSpPr>
            <p:spPr bwMode="auto">
              <a:xfrm>
                <a:off x="3065" y="1292"/>
                <a:ext cx="175" cy="71"/>
              </a:xfrm>
              <a:custGeom>
                <a:avLst/>
                <a:gdLst>
                  <a:gd name="T0" fmla="*/ 0 w 349"/>
                  <a:gd name="T1" fmla="*/ 1 h 142"/>
                  <a:gd name="T2" fmla="*/ 1 w 349"/>
                  <a:gd name="T3" fmla="*/ 1 h 142"/>
                  <a:gd name="T4" fmla="*/ 1 w 349"/>
                  <a:gd name="T5" fmla="*/ 1 h 142"/>
                  <a:gd name="T6" fmla="*/ 1 w 349"/>
                  <a:gd name="T7" fmla="*/ 1 h 142"/>
                  <a:gd name="T8" fmla="*/ 1 w 349"/>
                  <a:gd name="T9" fmla="*/ 1 h 142"/>
                  <a:gd name="T10" fmla="*/ 1 w 349"/>
                  <a:gd name="T11" fmla="*/ 1 h 142"/>
                  <a:gd name="T12" fmla="*/ 1 w 349"/>
                  <a:gd name="T13" fmla="*/ 1 h 142"/>
                  <a:gd name="T14" fmla="*/ 1 w 349"/>
                  <a:gd name="T15" fmla="*/ 1 h 142"/>
                  <a:gd name="T16" fmla="*/ 1 w 349"/>
                  <a:gd name="T17" fmla="*/ 1 h 142"/>
                  <a:gd name="T18" fmla="*/ 1 w 349"/>
                  <a:gd name="T19" fmla="*/ 1 h 142"/>
                  <a:gd name="T20" fmla="*/ 1 w 349"/>
                  <a:gd name="T21" fmla="*/ 1 h 142"/>
                  <a:gd name="T22" fmla="*/ 1 w 349"/>
                  <a:gd name="T23" fmla="*/ 1 h 142"/>
                  <a:gd name="T24" fmla="*/ 1 w 349"/>
                  <a:gd name="T25" fmla="*/ 1 h 142"/>
                  <a:gd name="T26" fmla="*/ 1 w 349"/>
                  <a:gd name="T27" fmla="*/ 1 h 142"/>
                  <a:gd name="T28" fmla="*/ 1 w 349"/>
                  <a:gd name="T29" fmla="*/ 1 h 142"/>
                  <a:gd name="T30" fmla="*/ 1 w 349"/>
                  <a:gd name="T31" fmla="*/ 1 h 142"/>
                  <a:gd name="T32" fmla="*/ 1 w 349"/>
                  <a:gd name="T33" fmla="*/ 0 h 142"/>
                  <a:gd name="T34" fmla="*/ 1 w 349"/>
                  <a:gd name="T35" fmla="*/ 1 h 142"/>
                  <a:gd name="T36" fmla="*/ 1 w 349"/>
                  <a:gd name="T37" fmla="*/ 1 h 142"/>
                  <a:gd name="T38" fmla="*/ 1 w 349"/>
                  <a:gd name="T39" fmla="*/ 1 h 142"/>
                  <a:gd name="T40" fmla="*/ 1 w 349"/>
                  <a:gd name="T41" fmla="*/ 1 h 142"/>
                  <a:gd name="T42" fmla="*/ 1 w 349"/>
                  <a:gd name="T43" fmla="*/ 1 h 142"/>
                  <a:gd name="T44" fmla="*/ 1 w 349"/>
                  <a:gd name="T45" fmla="*/ 1 h 142"/>
                  <a:gd name="T46" fmla="*/ 1 w 349"/>
                  <a:gd name="T47" fmla="*/ 1 h 142"/>
                  <a:gd name="T48" fmla="*/ 1 w 349"/>
                  <a:gd name="T49" fmla="*/ 1 h 142"/>
                  <a:gd name="T50" fmla="*/ 1 w 349"/>
                  <a:gd name="T51" fmla="*/ 1 h 142"/>
                  <a:gd name="T52" fmla="*/ 1 w 349"/>
                  <a:gd name="T53" fmla="*/ 1 h 142"/>
                  <a:gd name="T54" fmla="*/ 1 w 349"/>
                  <a:gd name="T55" fmla="*/ 1 h 142"/>
                  <a:gd name="T56" fmla="*/ 1 w 349"/>
                  <a:gd name="T57" fmla="*/ 1 h 142"/>
                  <a:gd name="T58" fmla="*/ 1 w 349"/>
                  <a:gd name="T59" fmla="*/ 1 h 142"/>
                  <a:gd name="T60" fmla="*/ 1 w 349"/>
                  <a:gd name="T61" fmla="*/ 1 h 142"/>
                  <a:gd name="T62" fmla="*/ 1 w 349"/>
                  <a:gd name="T63" fmla="*/ 1 h 142"/>
                  <a:gd name="T64" fmla="*/ 0 w 349"/>
                  <a:gd name="T65" fmla="*/ 1 h 1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9"/>
                  <a:gd name="T100" fmla="*/ 0 h 142"/>
                  <a:gd name="T101" fmla="*/ 349 w 349"/>
                  <a:gd name="T102" fmla="*/ 142 h 1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9" h="142">
                    <a:moveTo>
                      <a:pt x="0" y="23"/>
                    </a:moveTo>
                    <a:lnTo>
                      <a:pt x="7" y="48"/>
                    </a:lnTo>
                    <a:lnTo>
                      <a:pt x="19" y="71"/>
                    </a:lnTo>
                    <a:lnTo>
                      <a:pt x="36" y="92"/>
                    </a:lnTo>
                    <a:lnTo>
                      <a:pt x="58" y="110"/>
                    </a:lnTo>
                    <a:lnTo>
                      <a:pt x="82" y="125"/>
                    </a:lnTo>
                    <a:lnTo>
                      <a:pt x="111" y="135"/>
                    </a:lnTo>
                    <a:lnTo>
                      <a:pt x="141" y="141"/>
                    </a:lnTo>
                    <a:lnTo>
                      <a:pt x="174" y="142"/>
                    </a:lnTo>
                    <a:lnTo>
                      <a:pt x="209" y="138"/>
                    </a:lnTo>
                    <a:lnTo>
                      <a:pt x="240" y="129"/>
                    </a:lnTo>
                    <a:lnTo>
                      <a:pt x="270" y="115"/>
                    </a:lnTo>
                    <a:lnTo>
                      <a:pt x="295" y="98"/>
                    </a:lnTo>
                    <a:lnTo>
                      <a:pt x="317" y="77"/>
                    </a:lnTo>
                    <a:lnTo>
                      <a:pt x="333" y="54"/>
                    </a:lnTo>
                    <a:lnTo>
                      <a:pt x="345" y="28"/>
                    </a:lnTo>
                    <a:lnTo>
                      <a:pt x="349" y="0"/>
                    </a:lnTo>
                    <a:lnTo>
                      <a:pt x="333" y="15"/>
                    </a:lnTo>
                    <a:lnTo>
                      <a:pt x="316" y="28"/>
                    </a:lnTo>
                    <a:lnTo>
                      <a:pt x="295" y="39"/>
                    </a:lnTo>
                    <a:lnTo>
                      <a:pt x="273" y="50"/>
                    </a:lnTo>
                    <a:lnTo>
                      <a:pt x="249" y="59"/>
                    </a:lnTo>
                    <a:lnTo>
                      <a:pt x="224" y="65"/>
                    </a:lnTo>
                    <a:lnTo>
                      <a:pt x="197" y="69"/>
                    </a:lnTo>
                    <a:lnTo>
                      <a:pt x="170" y="71"/>
                    </a:lnTo>
                    <a:lnTo>
                      <a:pt x="144" y="71"/>
                    </a:lnTo>
                    <a:lnTo>
                      <a:pt x="120" y="69"/>
                    </a:lnTo>
                    <a:lnTo>
                      <a:pt x="96" y="66"/>
                    </a:lnTo>
                    <a:lnTo>
                      <a:pt x="74" y="60"/>
                    </a:lnTo>
                    <a:lnTo>
                      <a:pt x="53" y="53"/>
                    </a:lnTo>
                    <a:lnTo>
                      <a:pt x="34" y="45"/>
                    </a:lnTo>
                    <a:lnTo>
                      <a:pt x="16" y="35"/>
                    </a:lnTo>
                    <a:lnTo>
                      <a:pt x="0" y="23"/>
                    </a:lnTo>
                    <a:close/>
                  </a:path>
                </a:pathLst>
              </a:custGeom>
              <a:solidFill>
                <a:srgbClr val="666699"/>
              </a:solidFill>
              <a:ln w="9525">
                <a:noFill/>
                <a:round/>
                <a:headEnd/>
                <a:tailEnd/>
              </a:ln>
            </p:spPr>
            <p:txBody>
              <a:bodyPr/>
              <a:lstStyle/>
              <a:p>
                <a:endParaRPr lang="en-US"/>
              </a:p>
            </p:txBody>
          </p:sp>
          <p:sp>
            <p:nvSpPr>
              <p:cNvPr id="29742" name="Freeform 13"/>
              <p:cNvSpPr>
                <a:spLocks/>
              </p:cNvSpPr>
              <p:nvPr/>
            </p:nvSpPr>
            <p:spPr bwMode="auto">
              <a:xfrm>
                <a:off x="3389" y="1393"/>
                <a:ext cx="176" cy="71"/>
              </a:xfrm>
              <a:custGeom>
                <a:avLst/>
                <a:gdLst>
                  <a:gd name="T0" fmla="*/ 0 w 350"/>
                  <a:gd name="T1" fmla="*/ 1 h 141"/>
                  <a:gd name="T2" fmla="*/ 1 w 350"/>
                  <a:gd name="T3" fmla="*/ 1 h 141"/>
                  <a:gd name="T4" fmla="*/ 1 w 350"/>
                  <a:gd name="T5" fmla="*/ 1 h 141"/>
                  <a:gd name="T6" fmla="*/ 1 w 350"/>
                  <a:gd name="T7" fmla="*/ 1 h 141"/>
                  <a:gd name="T8" fmla="*/ 1 w 350"/>
                  <a:gd name="T9" fmla="*/ 1 h 141"/>
                  <a:gd name="T10" fmla="*/ 1 w 350"/>
                  <a:gd name="T11" fmla="*/ 1 h 141"/>
                  <a:gd name="T12" fmla="*/ 1 w 350"/>
                  <a:gd name="T13" fmla="*/ 1 h 141"/>
                  <a:gd name="T14" fmla="*/ 1 w 350"/>
                  <a:gd name="T15" fmla="*/ 1 h 141"/>
                  <a:gd name="T16" fmla="*/ 1 w 350"/>
                  <a:gd name="T17" fmla="*/ 1 h 141"/>
                  <a:gd name="T18" fmla="*/ 1 w 350"/>
                  <a:gd name="T19" fmla="*/ 1 h 141"/>
                  <a:gd name="T20" fmla="*/ 1 w 350"/>
                  <a:gd name="T21" fmla="*/ 1 h 141"/>
                  <a:gd name="T22" fmla="*/ 1 w 350"/>
                  <a:gd name="T23" fmla="*/ 1 h 141"/>
                  <a:gd name="T24" fmla="*/ 1 w 350"/>
                  <a:gd name="T25" fmla="*/ 1 h 141"/>
                  <a:gd name="T26" fmla="*/ 1 w 350"/>
                  <a:gd name="T27" fmla="*/ 1 h 141"/>
                  <a:gd name="T28" fmla="*/ 1 w 350"/>
                  <a:gd name="T29" fmla="*/ 1 h 141"/>
                  <a:gd name="T30" fmla="*/ 1 w 350"/>
                  <a:gd name="T31" fmla="*/ 1 h 141"/>
                  <a:gd name="T32" fmla="*/ 1 w 350"/>
                  <a:gd name="T33" fmla="*/ 0 h 141"/>
                  <a:gd name="T34" fmla="*/ 1 w 350"/>
                  <a:gd name="T35" fmla="*/ 1 h 141"/>
                  <a:gd name="T36" fmla="*/ 1 w 350"/>
                  <a:gd name="T37" fmla="*/ 1 h 141"/>
                  <a:gd name="T38" fmla="*/ 1 w 350"/>
                  <a:gd name="T39" fmla="*/ 1 h 141"/>
                  <a:gd name="T40" fmla="*/ 1 w 350"/>
                  <a:gd name="T41" fmla="*/ 1 h 141"/>
                  <a:gd name="T42" fmla="*/ 1 w 350"/>
                  <a:gd name="T43" fmla="*/ 1 h 141"/>
                  <a:gd name="T44" fmla="*/ 1 w 350"/>
                  <a:gd name="T45" fmla="*/ 1 h 141"/>
                  <a:gd name="T46" fmla="*/ 1 w 350"/>
                  <a:gd name="T47" fmla="*/ 1 h 141"/>
                  <a:gd name="T48" fmla="*/ 1 w 350"/>
                  <a:gd name="T49" fmla="*/ 1 h 141"/>
                  <a:gd name="T50" fmla="*/ 1 w 350"/>
                  <a:gd name="T51" fmla="*/ 1 h 141"/>
                  <a:gd name="T52" fmla="*/ 1 w 350"/>
                  <a:gd name="T53" fmla="*/ 1 h 141"/>
                  <a:gd name="T54" fmla="*/ 1 w 350"/>
                  <a:gd name="T55" fmla="*/ 1 h 141"/>
                  <a:gd name="T56" fmla="*/ 1 w 350"/>
                  <a:gd name="T57" fmla="*/ 1 h 141"/>
                  <a:gd name="T58" fmla="*/ 1 w 350"/>
                  <a:gd name="T59" fmla="*/ 1 h 141"/>
                  <a:gd name="T60" fmla="*/ 1 w 350"/>
                  <a:gd name="T61" fmla="*/ 1 h 141"/>
                  <a:gd name="T62" fmla="*/ 1 w 350"/>
                  <a:gd name="T63" fmla="*/ 1 h 141"/>
                  <a:gd name="T64" fmla="*/ 0 w 350"/>
                  <a:gd name="T65" fmla="*/ 1 h 1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0"/>
                  <a:gd name="T100" fmla="*/ 0 h 141"/>
                  <a:gd name="T101" fmla="*/ 350 w 350"/>
                  <a:gd name="T102" fmla="*/ 141 h 1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0" h="141">
                    <a:moveTo>
                      <a:pt x="0" y="23"/>
                    </a:moveTo>
                    <a:lnTo>
                      <a:pt x="7" y="48"/>
                    </a:lnTo>
                    <a:lnTo>
                      <a:pt x="18" y="71"/>
                    </a:lnTo>
                    <a:lnTo>
                      <a:pt x="36" y="92"/>
                    </a:lnTo>
                    <a:lnTo>
                      <a:pt x="58" y="109"/>
                    </a:lnTo>
                    <a:lnTo>
                      <a:pt x="82" y="124"/>
                    </a:lnTo>
                    <a:lnTo>
                      <a:pt x="111" y="135"/>
                    </a:lnTo>
                    <a:lnTo>
                      <a:pt x="141" y="140"/>
                    </a:lnTo>
                    <a:lnTo>
                      <a:pt x="174" y="141"/>
                    </a:lnTo>
                    <a:lnTo>
                      <a:pt x="209" y="138"/>
                    </a:lnTo>
                    <a:lnTo>
                      <a:pt x="241" y="129"/>
                    </a:lnTo>
                    <a:lnTo>
                      <a:pt x="270" y="115"/>
                    </a:lnTo>
                    <a:lnTo>
                      <a:pt x="295" y="98"/>
                    </a:lnTo>
                    <a:lnTo>
                      <a:pt x="317" y="77"/>
                    </a:lnTo>
                    <a:lnTo>
                      <a:pt x="334" y="54"/>
                    </a:lnTo>
                    <a:lnTo>
                      <a:pt x="345" y="27"/>
                    </a:lnTo>
                    <a:lnTo>
                      <a:pt x="350" y="0"/>
                    </a:lnTo>
                    <a:lnTo>
                      <a:pt x="334" y="15"/>
                    </a:lnTo>
                    <a:lnTo>
                      <a:pt x="316" y="27"/>
                    </a:lnTo>
                    <a:lnTo>
                      <a:pt x="296" y="39"/>
                    </a:lnTo>
                    <a:lnTo>
                      <a:pt x="274" y="49"/>
                    </a:lnTo>
                    <a:lnTo>
                      <a:pt x="250" y="59"/>
                    </a:lnTo>
                    <a:lnTo>
                      <a:pt x="225" y="64"/>
                    </a:lnTo>
                    <a:lnTo>
                      <a:pt x="198" y="69"/>
                    </a:lnTo>
                    <a:lnTo>
                      <a:pt x="171" y="71"/>
                    </a:lnTo>
                    <a:lnTo>
                      <a:pt x="145" y="71"/>
                    </a:lnTo>
                    <a:lnTo>
                      <a:pt x="120" y="69"/>
                    </a:lnTo>
                    <a:lnTo>
                      <a:pt x="97" y="65"/>
                    </a:lnTo>
                    <a:lnTo>
                      <a:pt x="74" y="60"/>
                    </a:lnTo>
                    <a:lnTo>
                      <a:pt x="53" y="53"/>
                    </a:lnTo>
                    <a:lnTo>
                      <a:pt x="33" y="45"/>
                    </a:lnTo>
                    <a:lnTo>
                      <a:pt x="16" y="34"/>
                    </a:lnTo>
                    <a:lnTo>
                      <a:pt x="0" y="23"/>
                    </a:lnTo>
                    <a:close/>
                  </a:path>
                </a:pathLst>
              </a:custGeom>
              <a:solidFill>
                <a:srgbClr val="666699"/>
              </a:solidFill>
              <a:ln w="9525">
                <a:noFill/>
                <a:round/>
                <a:headEnd/>
                <a:tailEnd/>
              </a:ln>
            </p:spPr>
            <p:txBody>
              <a:bodyPr/>
              <a:lstStyle/>
              <a:p>
                <a:endParaRPr lang="en-US"/>
              </a:p>
            </p:txBody>
          </p:sp>
          <p:sp>
            <p:nvSpPr>
              <p:cNvPr id="29743" name="Freeform 14"/>
              <p:cNvSpPr>
                <a:spLocks/>
              </p:cNvSpPr>
              <p:nvPr/>
            </p:nvSpPr>
            <p:spPr bwMode="auto">
              <a:xfrm>
                <a:off x="2988" y="1377"/>
                <a:ext cx="174" cy="71"/>
              </a:xfrm>
              <a:custGeom>
                <a:avLst/>
                <a:gdLst>
                  <a:gd name="T0" fmla="*/ 0 w 348"/>
                  <a:gd name="T1" fmla="*/ 1 h 140"/>
                  <a:gd name="T2" fmla="*/ 1 w 348"/>
                  <a:gd name="T3" fmla="*/ 1 h 140"/>
                  <a:gd name="T4" fmla="*/ 1 w 348"/>
                  <a:gd name="T5" fmla="*/ 1 h 140"/>
                  <a:gd name="T6" fmla="*/ 1 w 348"/>
                  <a:gd name="T7" fmla="*/ 1 h 140"/>
                  <a:gd name="T8" fmla="*/ 1 w 348"/>
                  <a:gd name="T9" fmla="*/ 1 h 140"/>
                  <a:gd name="T10" fmla="*/ 1 w 348"/>
                  <a:gd name="T11" fmla="*/ 1 h 140"/>
                  <a:gd name="T12" fmla="*/ 1 w 348"/>
                  <a:gd name="T13" fmla="*/ 1 h 140"/>
                  <a:gd name="T14" fmla="*/ 1 w 348"/>
                  <a:gd name="T15" fmla="*/ 1 h 140"/>
                  <a:gd name="T16" fmla="*/ 1 w 348"/>
                  <a:gd name="T17" fmla="*/ 1 h 140"/>
                  <a:gd name="T18" fmla="*/ 1 w 348"/>
                  <a:gd name="T19" fmla="*/ 1 h 140"/>
                  <a:gd name="T20" fmla="*/ 1 w 348"/>
                  <a:gd name="T21" fmla="*/ 1 h 140"/>
                  <a:gd name="T22" fmla="*/ 1 w 348"/>
                  <a:gd name="T23" fmla="*/ 1 h 140"/>
                  <a:gd name="T24" fmla="*/ 1 w 348"/>
                  <a:gd name="T25" fmla="*/ 1 h 140"/>
                  <a:gd name="T26" fmla="*/ 1 w 348"/>
                  <a:gd name="T27" fmla="*/ 1 h 140"/>
                  <a:gd name="T28" fmla="*/ 1 w 348"/>
                  <a:gd name="T29" fmla="*/ 1 h 140"/>
                  <a:gd name="T30" fmla="*/ 1 w 348"/>
                  <a:gd name="T31" fmla="*/ 1 h 140"/>
                  <a:gd name="T32" fmla="*/ 1 w 348"/>
                  <a:gd name="T33" fmla="*/ 0 h 140"/>
                  <a:gd name="T34" fmla="*/ 1 w 348"/>
                  <a:gd name="T35" fmla="*/ 1 h 140"/>
                  <a:gd name="T36" fmla="*/ 1 w 348"/>
                  <a:gd name="T37" fmla="*/ 1 h 140"/>
                  <a:gd name="T38" fmla="*/ 1 w 348"/>
                  <a:gd name="T39" fmla="*/ 1 h 140"/>
                  <a:gd name="T40" fmla="*/ 1 w 348"/>
                  <a:gd name="T41" fmla="*/ 1 h 140"/>
                  <a:gd name="T42" fmla="*/ 1 w 348"/>
                  <a:gd name="T43" fmla="*/ 1 h 140"/>
                  <a:gd name="T44" fmla="*/ 1 w 348"/>
                  <a:gd name="T45" fmla="*/ 1 h 140"/>
                  <a:gd name="T46" fmla="*/ 1 w 348"/>
                  <a:gd name="T47" fmla="*/ 1 h 140"/>
                  <a:gd name="T48" fmla="*/ 1 w 348"/>
                  <a:gd name="T49" fmla="*/ 1 h 140"/>
                  <a:gd name="T50" fmla="*/ 1 w 348"/>
                  <a:gd name="T51" fmla="*/ 1 h 140"/>
                  <a:gd name="T52" fmla="*/ 1 w 348"/>
                  <a:gd name="T53" fmla="*/ 1 h 140"/>
                  <a:gd name="T54" fmla="*/ 1 w 348"/>
                  <a:gd name="T55" fmla="*/ 1 h 140"/>
                  <a:gd name="T56" fmla="*/ 1 w 348"/>
                  <a:gd name="T57" fmla="*/ 1 h 140"/>
                  <a:gd name="T58" fmla="*/ 1 w 348"/>
                  <a:gd name="T59" fmla="*/ 1 h 140"/>
                  <a:gd name="T60" fmla="*/ 1 w 348"/>
                  <a:gd name="T61" fmla="*/ 1 h 140"/>
                  <a:gd name="T62" fmla="*/ 1 w 348"/>
                  <a:gd name="T63" fmla="*/ 1 h 140"/>
                  <a:gd name="T64" fmla="*/ 0 w 348"/>
                  <a:gd name="T65" fmla="*/ 1 h 1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8"/>
                  <a:gd name="T100" fmla="*/ 0 h 140"/>
                  <a:gd name="T101" fmla="*/ 348 w 348"/>
                  <a:gd name="T102" fmla="*/ 140 h 14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8" h="140">
                    <a:moveTo>
                      <a:pt x="0" y="22"/>
                    </a:moveTo>
                    <a:lnTo>
                      <a:pt x="7" y="47"/>
                    </a:lnTo>
                    <a:lnTo>
                      <a:pt x="18" y="70"/>
                    </a:lnTo>
                    <a:lnTo>
                      <a:pt x="36" y="91"/>
                    </a:lnTo>
                    <a:lnTo>
                      <a:pt x="58" y="108"/>
                    </a:lnTo>
                    <a:lnTo>
                      <a:pt x="82" y="123"/>
                    </a:lnTo>
                    <a:lnTo>
                      <a:pt x="111" y="133"/>
                    </a:lnTo>
                    <a:lnTo>
                      <a:pt x="141" y="139"/>
                    </a:lnTo>
                    <a:lnTo>
                      <a:pt x="174" y="140"/>
                    </a:lnTo>
                    <a:lnTo>
                      <a:pt x="207" y="137"/>
                    </a:lnTo>
                    <a:lnTo>
                      <a:pt x="240" y="128"/>
                    </a:lnTo>
                    <a:lnTo>
                      <a:pt x="268" y="114"/>
                    </a:lnTo>
                    <a:lnTo>
                      <a:pt x="294" y="96"/>
                    </a:lnTo>
                    <a:lnTo>
                      <a:pt x="316" y="76"/>
                    </a:lnTo>
                    <a:lnTo>
                      <a:pt x="332" y="53"/>
                    </a:lnTo>
                    <a:lnTo>
                      <a:pt x="343" y="27"/>
                    </a:lnTo>
                    <a:lnTo>
                      <a:pt x="348" y="0"/>
                    </a:lnTo>
                    <a:lnTo>
                      <a:pt x="332" y="13"/>
                    </a:lnTo>
                    <a:lnTo>
                      <a:pt x="315" y="27"/>
                    </a:lnTo>
                    <a:lnTo>
                      <a:pt x="294" y="39"/>
                    </a:lnTo>
                    <a:lnTo>
                      <a:pt x="272" y="48"/>
                    </a:lnTo>
                    <a:lnTo>
                      <a:pt x="248" y="57"/>
                    </a:lnTo>
                    <a:lnTo>
                      <a:pt x="224" y="63"/>
                    </a:lnTo>
                    <a:lnTo>
                      <a:pt x="197" y="68"/>
                    </a:lnTo>
                    <a:lnTo>
                      <a:pt x="169" y="70"/>
                    </a:lnTo>
                    <a:lnTo>
                      <a:pt x="144" y="70"/>
                    </a:lnTo>
                    <a:lnTo>
                      <a:pt x="120" y="69"/>
                    </a:lnTo>
                    <a:lnTo>
                      <a:pt x="96" y="64"/>
                    </a:lnTo>
                    <a:lnTo>
                      <a:pt x="74" y="60"/>
                    </a:lnTo>
                    <a:lnTo>
                      <a:pt x="53" y="51"/>
                    </a:lnTo>
                    <a:lnTo>
                      <a:pt x="33" y="43"/>
                    </a:lnTo>
                    <a:lnTo>
                      <a:pt x="16" y="33"/>
                    </a:lnTo>
                    <a:lnTo>
                      <a:pt x="0" y="22"/>
                    </a:lnTo>
                    <a:close/>
                  </a:path>
                </a:pathLst>
              </a:custGeom>
              <a:solidFill>
                <a:srgbClr val="666699"/>
              </a:solidFill>
              <a:ln w="9525">
                <a:noFill/>
                <a:round/>
                <a:headEnd/>
                <a:tailEnd/>
              </a:ln>
            </p:spPr>
            <p:txBody>
              <a:bodyPr/>
              <a:lstStyle/>
              <a:p>
                <a:endParaRPr lang="en-US"/>
              </a:p>
            </p:txBody>
          </p:sp>
          <p:sp>
            <p:nvSpPr>
              <p:cNvPr id="29744" name="Freeform 15"/>
              <p:cNvSpPr>
                <a:spLocks/>
              </p:cNvSpPr>
              <p:nvPr/>
            </p:nvSpPr>
            <p:spPr bwMode="auto">
              <a:xfrm>
                <a:off x="3747" y="1291"/>
                <a:ext cx="175" cy="71"/>
              </a:xfrm>
              <a:custGeom>
                <a:avLst/>
                <a:gdLst>
                  <a:gd name="T0" fmla="*/ 0 w 350"/>
                  <a:gd name="T1" fmla="*/ 1 h 142"/>
                  <a:gd name="T2" fmla="*/ 1 w 350"/>
                  <a:gd name="T3" fmla="*/ 1 h 142"/>
                  <a:gd name="T4" fmla="*/ 1 w 350"/>
                  <a:gd name="T5" fmla="*/ 1 h 142"/>
                  <a:gd name="T6" fmla="*/ 1 w 350"/>
                  <a:gd name="T7" fmla="*/ 1 h 142"/>
                  <a:gd name="T8" fmla="*/ 1 w 350"/>
                  <a:gd name="T9" fmla="*/ 1 h 142"/>
                  <a:gd name="T10" fmla="*/ 1 w 350"/>
                  <a:gd name="T11" fmla="*/ 1 h 142"/>
                  <a:gd name="T12" fmla="*/ 1 w 350"/>
                  <a:gd name="T13" fmla="*/ 1 h 142"/>
                  <a:gd name="T14" fmla="*/ 1 w 350"/>
                  <a:gd name="T15" fmla="*/ 1 h 142"/>
                  <a:gd name="T16" fmla="*/ 1 w 350"/>
                  <a:gd name="T17" fmla="*/ 1 h 142"/>
                  <a:gd name="T18" fmla="*/ 1 w 350"/>
                  <a:gd name="T19" fmla="*/ 1 h 142"/>
                  <a:gd name="T20" fmla="*/ 1 w 350"/>
                  <a:gd name="T21" fmla="*/ 1 h 142"/>
                  <a:gd name="T22" fmla="*/ 1 w 350"/>
                  <a:gd name="T23" fmla="*/ 1 h 142"/>
                  <a:gd name="T24" fmla="*/ 1 w 350"/>
                  <a:gd name="T25" fmla="*/ 1 h 142"/>
                  <a:gd name="T26" fmla="*/ 1 w 350"/>
                  <a:gd name="T27" fmla="*/ 1 h 142"/>
                  <a:gd name="T28" fmla="*/ 1 w 350"/>
                  <a:gd name="T29" fmla="*/ 1 h 142"/>
                  <a:gd name="T30" fmla="*/ 1 w 350"/>
                  <a:gd name="T31" fmla="*/ 1 h 142"/>
                  <a:gd name="T32" fmla="*/ 1 w 350"/>
                  <a:gd name="T33" fmla="*/ 0 h 142"/>
                  <a:gd name="T34" fmla="*/ 1 w 350"/>
                  <a:gd name="T35" fmla="*/ 1 h 142"/>
                  <a:gd name="T36" fmla="*/ 1 w 350"/>
                  <a:gd name="T37" fmla="*/ 1 h 142"/>
                  <a:gd name="T38" fmla="*/ 1 w 350"/>
                  <a:gd name="T39" fmla="*/ 1 h 142"/>
                  <a:gd name="T40" fmla="*/ 1 w 350"/>
                  <a:gd name="T41" fmla="*/ 1 h 142"/>
                  <a:gd name="T42" fmla="*/ 1 w 350"/>
                  <a:gd name="T43" fmla="*/ 1 h 142"/>
                  <a:gd name="T44" fmla="*/ 1 w 350"/>
                  <a:gd name="T45" fmla="*/ 1 h 142"/>
                  <a:gd name="T46" fmla="*/ 1 w 350"/>
                  <a:gd name="T47" fmla="*/ 1 h 142"/>
                  <a:gd name="T48" fmla="*/ 1 w 350"/>
                  <a:gd name="T49" fmla="*/ 1 h 142"/>
                  <a:gd name="T50" fmla="*/ 1 w 350"/>
                  <a:gd name="T51" fmla="*/ 1 h 142"/>
                  <a:gd name="T52" fmla="*/ 1 w 350"/>
                  <a:gd name="T53" fmla="*/ 1 h 142"/>
                  <a:gd name="T54" fmla="*/ 1 w 350"/>
                  <a:gd name="T55" fmla="*/ 1 h 142"/>
                  <a:gd name="T56" fmla="*/ 1 w 350"/>
                  <a:gd name="T57" fmla="*/ 1 h 142"/>
                  <a:gd name="T58" fmla="*/ 1 w 350"/>
                  <a:gd name="T59" fmla="*/ 1 h 142"/>
                  <a:gd name="T60" fmla="*/ 1 w 350"/>
                  <a:gd name="T61" fmla="*/ 1 h 142"/>
                  <a:gd name="T62" fmla="*/ 1 w 350"/>
                  <a:gd name="T63" fmla="*/ 1 h 142"/>
                  <a:gd name="T64" fmla="*/ 0 w 350"/>
                  <a:gd name="T65" fmla="*/ 1 h 1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0"/>
                  <a:gd name="T100" fmla="*/ 0 h 142"/>
                  <a:gd name="T101" fmla="*/ 350 w 350"/>
                  <a:gd name="T102" fmla="*/ 142 h 1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0" h="142">
                    <a:moveTo>
                      <a:pt x="0" y="23"/>
                    </a:moveTo>
                    <a:lnTo>
                      <a:pt x="7" y="48"/>
                    </a:lnTo>
                    <a:lnTo>
                      <a:pt x="18" y="71"/>
                    </a:lnTo>
                    <a:lnTo>
                      <a:pt x="35" y="92"/>
                    </a:lnTo>
                    <a:lnTo>
                      <a:pt x="57" y="109"/>
                    </a:lnTo>
                    <a:lnTo>
                      <a:pt x="83" y="124"/>
                    </a:lnTo>
                    <a:lnTo>
                      <a:pt x="110" y="135"/>
                    </a:lnTo>
                    <a:lnTo>
                      <a:pt x="141" y="140"/>
                    </a:lnTo>
                    <a:lnTo>
                      <a:pt x="175" y="142"/>
                    </a:lnTo>
                    <a:lnTo>
                      <a:pt x="209" y="138"/>
                    </a:lnTo>
                    <a:lnTo>
                      <a:pt x="240" y="129"/>
                    </a:lnTo>
                    <a:lnTo>
                      <a:pt x="269" y="115"/>
                    </a:lnTo>
                    <a:lnTo>
                      <a:pt x="296" y="98"/>
                    </a:lnTo>
                    <a:lnTo>
                      <a:pt x="317" y="77"/>
                    </a:lnTo>
                    <a:lnTo>
                      <a:pt x="334" y="54"/>
                    </a:lnTo>
                    <a:lnTo>
                      <a:pt x="344" y="28"/>
                    </a:lnTo>
                    <a:lnTo>
                      <a:pt x="350" y="0"/>
                    </a:lnTo>
                    <a:lnTo>
                      <a:pt x="334" y="15"/>
                    </a:lnTo>
                    <a:lnTo>
                      <a:pt x="315" y="28"/>
                    </a:lnTo>
                    <a:lnTo>
                      <a:pt x="296" y="39"/>
                    </a:lnTo>
                    <a:lnTo>
                      <a:pt x="274" y="49"/>
                    </a:lnTo>
                    <a:lnTo>
                      <a:pt x="250" y="59"/>
                    </a:lnTo>
                    <a:lnTo>
                      <a:pt x="224" y="64"/>
                    </a:lnTo>
                    <a:lnTo>
                      <a:pt x="198" y="69"/>
                    </a:lnTo>
                    <a:lnTo>
                      <a:pt x="170" y="71"/>
                    </a:lnTo>
                    <a:lnTo>
                      <a:pt x="145" y="71"/>
                    </a:lnTo>
                    <a:lnTo>
                      <a:pt x="119" y="70"/>
                    </a:lnTo>
                    <a:lnTo>
                      <a:pt x="96" y="66"/>
                    </a:lnTo>
                    <a:lnTo>
                      <a:pt x="73" y="61"/>
                    </a:lnTo>
                    <a:lnTo>
                      <a:pt x="53" y="53"/>
                    </a:lnTo>
                    <a:lnTo>
                      <a:pt x="33" y="45"/>
                    </a:lnTo>
                    <a:lnTo>
                      <a:pt x="16" y="34"/>
                    </a:lnTo>
                    <a:lnTo>
                      <a:pt x="0" y="23"/>
                    </a:lnTo>
                    <a:close/>
                  </a:path>
                </a:pathLst>
              </a:custGeom>
              <a:solidFill>
                <a:srgbClr val="666699"/>
              </a:solidFill>
              <a:ln w="9525">
                <a:noFill/>
                <a:round/>
                <a:headEnd/>
                <a:tailEnd/>
              </a:ln>
            </p:spPr>
            <p:txBody>
              <a:bodyPr/>
              <a:lstStyle/>
              <a:p>
                <a:endParaRPr lang="en-US"/>
              </a:p>
            </p:txBody>
          </p:sp>
          <p:sp>
            <p:nvSpPr>
              <p:cNvPr id="29745" name="Freeform 16"/>
              <p:cNvSpPr>
                <a:spLocks/>
              </p:cNvSpPr>
              <p:nvPr/>
            </p:nvSpPr>
            <p:spPr bwMode="auto">
              <a:xfrm>
                <a:off x="3512" y="1414"/>
                <a:ext cx="175" cy="71"/>
              </a:xfrm>
              <a:custGeom>
                <a:avLst/>
                <a:gdLst>
                  <a:gd name="T0" fmla="*/ 0 w 351"/>
                  <a:gd name="T1" fmla="*/ 1 h 142"/>
                  <a:gd name="T2" fmla="*/ 0 w 351"/>
                  <a:gd name="T3" fmla="*/ 1 h 142"/>
                  <a:gd name="T4" fmla="*/ 0 w 351"/>
                  <a:gd name="T5" fmla="*/ 1 h 142"/>
                  <a:gd name="T6" fmla="*/ 0 w 351"/>
                  <a:gd name="T7" fmla="*/ 1 h 142"/>
                  <a:gd name="T8" fmla="*/ 0 w 351"/>
                  <a:gd name="T9" fmla="*/ 1 h 142"/>
                  <a:gd name="T10" fmla="*/ 0 w 351"/>
                  <a:gd name="T11" fmla="*/ 1 h 142"/>
                  <a:gd name="T12" fmla="*/ 0 w 351"/>
                  <a:gd name="T13" fmla="*/ 1 h 142"/>
                  <a:gd name="T14" fmla="*/ 0 w 351"/>
                  <a:gd name="T15" fmla="*/ 1 h 142"/>
                  <a:gd name="T16" fmla="*/ 0 w 351"/>
                  <a:gd name="T17" fmla="*/ 1 h 142"/>
                  <a:gd name="T18" fmla="*/ 0 w 351"/>
                  <a:gd name="T19" fmla="*/ 1 h 142"/>
                  <a:gd name="T20" fmla="*/ 0 w 351"/>
                  <a:gd name="T21" fmla="*/ 1 h 142"/>
                  <a:gd name="T22" fmla="*/ 0 w 351"/>
                  <a:gd name="T23" fmla="*/ 1 h 142"/>
                  <a:gd name="T24" fmla="*/ 0 w 351"/>
                  <a:gd name="T25" fmla="*/ 1 h 142"/>
                  <a:gd name="T26" fmla="*/ 0 w 351"/>
                  <a:gd name="T27" fmla="*/ 1 h 142"/>
                  <a:gd name="T28" fmla="*/ 0 w 351"/>
                  <a:gd name="T29" fmla="*/ 1 h 142"/>
                  <a:gd name="T30" fmla="*/ 0 w 351"/>
                  <a:gd name="T31" fmla="*/ 1 h 142"/>
                  <a:gd name="T32" fmla="*/ 0 w 351"/>
                  <a:gd name="T33" fmla="*/ 0 h 142"/>
                  <a:gd name="T34" fmla="*/ 0 w 351"/>
                  <a:gd name="T35" fmla="*/ 1 h 142"/>
                  <a:gd name="T36" fmla="*/ 0 w 351"/>
                  <a:gd name="T37" fmla="*/ 1 h 142"/>
                  <a:gd name="T38" fmla="*/ 0 w 351"/>
                  <a:gd name="T39" fmla="*/ 1 h 142"/>
                  <a:gd name="T40" fmla="*/ 0 w 351"/>
                  <a:gd name="T41" fmla="*/ 1 h 142"/>
                  <a:gd name="T42" fmla="*/ 0 w 351"/>
                  <a:gd name="T43" fmla="*/ 1 h 142"/>
                  <a:gd name="T44" fmla="*/ 0 w 351"/>
                  <a:gd name="T45" fmla="*/ 1 h 142"/>
                  <a:gd name="T46" fmla="*/ 0 w 351"/>
                  <a:gd name="T47" fmla="*/ 1 h 142"/>
                  <a:gd name="T48" fmla="*/ 0 w 351"/>
                  <a:gd name="T49" fmla="*/ 1 h 142"/>
                  <a:gd name="T50" fmla="*/ 0 w 351"/>
                  <a:gd name="T51" fmla="*/ 1 h 142"/>
                  <a:gd name="T52" fmla="*/ 0 w 351"/>
                  <a:gd name="T53" fmla="*/ 1 h 142"/>
                  <a:gd name="T54" fmla="*/ 0 w 351"/>
                  <a:gd name="T55" fmla="*/ 1 h 142"/>
                  <a:gd name="T56" fmla="*/ 0 w 351"/>
                  <a:gd name="T57" fmla="*/ 1 h 142"/>
                  <a:gd name="T58" fmla="*/ 0 w 351"/>
                  <a:gd name="T59" fmla="*/ 1 h 142"/>
                  <a:gd name="T60" fmla="*/ 0 w 351"/>
                  <a:gd name="T61" fmla="*/ 1 h 142"/>
                  <a:gd name="T62" fmla="*/ 0 w 351"/>
                  <a:gd name="T63" fmla="*/ 1 h 142"/>
                  <a:gd name="T64" fmla="*/ 0 w 351"/>
                  <a:gd name="T65" fmla="*/ 1 h 1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1"/>
                  <a:gd name="T100" fmla="*/ 0 h 142"/>
                  <a:gd name="T101" fmla="*/ 351 w 351"/>
                  <a:gd name="T102" fmla="*/ 142 h 1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1" h="142">
                    <a:moveTo>
                      <a:pt x="0" y="23"/>
                    </a:moveTo>
                    <a:lnTo>
                      <a:pt x="7" y="49"/>
                    </a:lnTo>
                    <a:lnTo>
                      <a:pt x="20" y="72"/>
                    </a:lnTo>
                    <a:lnTo>
                      <a:pt x="36" y="93"/>
                    </a:lnTo>
                    <a:lnTo>
                      <a:pt x="58" y="110"/>
                    </a:lnTo>
                    <a:lnTo>
                      <a:pt x="83" y="125"/>
                    </a:lnTo>
                    <a:lnTo>
                      <a:pt x="112" y="135"/>
                    </a:lnTo>
                    <a:lnTo>
                      <a:pt x="142" y="141"/>
                    </a:lnTo>
                    <a:lnTo>
                      <a:pt x="176" y="142"/>
                    </a:lnTo>
                    <a:lnTo>
                      <a:pt x="210" y="139"/>
                    </a:lnTo>
                    <a:lnTo>
                      <a:pt x="241" y="129"/>
                    </a:lnTo>
                    <a:lnTo>
                      <a:pt x="270" y="116"/>
                    </a:lnTo>
                    <a:lnTo>
                      <a:pt x="297" y="98"/>
                    </a:lnTo>
                    <a:lnTo>
                      <a:pt x="317" y="78"/>
                    </a:lnTo>
                    <a:lnTo>
                      <a:pt x="335" y="55"/>
                    </a:lnTo>
                    <a:lnTo>
                      <a:pt x="345" y="28"/>
                    </a:lnTo>
                    <a:lnTo>
                      <a:pt x="351" y="0"/>
                    </a:lnTo>
                    <a:lnTo>
                      <a:pt x="335" y="15"/>
                    </a:lnTo>
                    <a:lnTo>
                      <a:pt x="317" y="28"/>
                    </a:lnTo>
                    <a:lnTo>
                      <a:pt x="297" y="40"/>
                    </a:lnTo>
                    <a:lnTo>
                      <a:pt x="275" y="50"/>
                    </a:lnTo>
                    <a:lnTo>
                      <a:pt x="251" y="59"/>
                    </a:lnTo>
                    <a:lnTo>
                      <a:pt x="225" y="65"/>
                    </a:lnTo>
                    <a:lnTo>
                      <a:pt x="199" y="70"/>
                    </a:lnTo>
                    <a:lnTo>
                      <a:pt x="171" y="72"/>
                    </a:lnTo>
                    <a:lnTo>
                      <a:pt x="146" y="72"/>
                    </a:lnTo>
                    <a:lnTo>
                      <a:pt x="120" y="71"/>
                    </a:lnTo>
                    <a:lnTo>
                      <a:pt x="97" y="66"/>
                    </a:lnTo>
                    <a:lnTo>
                      <a:pt x="74" y="61"/>
                    </a:lnTo>
                    <a:lnTo>
                      <a:pt x="53" y="53"/>
                    </a:lnTo>
                    <a:lnTo>
                      <a:pt x="34" y="45"/>
                    </a:lnTo>
                    <a:lnTo>
                      <a:pt x="17" y="35"/>
                    </a:lnTo>
                    <a:lnTo>
                      <a:pt x="0" y="23"/>
                    </a:lnTo>
                    <a:close/>
                  </a:path>
                </a:pathLst>
              </a:custGeom>
              <a:solidFill>
                <a:srgbClr val="666699"/>
              </a:solidFill>
              <a:ln w="9525">
                <a:noFill/>
                <a:round/>
                <a:headEnd/>
                <a:tailEnd/>
              </a:ln>
            </p:spPr>
            <p:txBody>
              <a:bodyPr/>
              <a:lstStyle/>
              <a:p>
                <a:endParaRPr lang="en-US"/>
              </a:p>
            </p:txBody>
          </p:sp>
          <p:sp>
            <p:nvSpPr>
              <p:cNvPr id="29746" name="Freeform 17"/>
              <p:cNvSpPr>
                <a:spLocks/>
              </p:cNvSpPr>
              <p:nvPr/>
            </p:nvSpPr>
            <p:spPr bwMode="auto">
              <a:xfrm>
                <a:off x="3124" y="1393"/>
                <a:ext cx="175" cy="71"/>
              </a:xfrm>
              <a:custGeom>
                <a:avLst/>
                <a:gdLst>
                  <a:gd name="T0" fmla="*/ 0 w 349"/>
                  <a:gd name="T1" fmla="*/ 1 h 141"/>
                  <a:gd name="T2" fmla="*/ 1 w 349"/>
                  <a:gd name="T3" fmla="*/ 1 h 141"/>
                  <a:gd name="T4" fmla="*/ 1 w 349"/>
                  <a:gd name="T5" fmla="*/ 1 h 141"/>
                  <a:gd name="T6" fmla="*/ 1 w 349"/>
                  <a:gd name="T7" fmla="*/ 1 h 141"/>
                  <a:gd name="T8" fmla="*/ 1 w 349"/>
                  <a:gd name="T9" fmla="*/ 1 h 141"/>
                  <a:gd name="T10" fmla="*/ 1 w 349"/>
                  <a:gd name="T11" fmla="*/ 1 h 141"/>
                  <a:gd name="T12" fmla="*/ 1 w 349"/>
                  <a:gd name="T13" fmla="*/ 1 h 141"/>
                  <a:gd name="T14" fmla="*/ 1 w 349"/>
                  <a:gd name="T15" fmla="*/ 1 h 141"/>
                  <a:gd name="T16" fmla="*/ 1 w 349"/>
                  <a:gd name="T17" fmla="*/ 1 h 141"/>
                  <a:gd name="T18" fmla="*/ 1 w 349"/>
                  <a:gd name="T19" fmla="*/ 1 h 141"/>
                  <a:gd name="T20" fmla="*/ 1 w 349"/>
                  <a:gd name="T21" fmla="*/ 1 h 141"/>
                  <a:gd name="T22" fmla="*/ 1 w 349"/>
                  <a:gd name="T23" fmla="*/ 1 h 141"/>
                  <a:gd name="T24" fmla="*/ 1 w 349"/>
                  <a:gd name="T25" fmla="*/ 1 h 141"/>
                  <a:gd name="T26" fmla="*/ 1 w 349"/>
                  <a:gd name="T27" fmla="*/ 1 h 141"/>
                  <a:gd name="T28" fmla="*/ 1 w 349"/>
                  <a:gd name="T29" fmla="*/ 1 h 141"/>
                  <a:gd name="T30" fmla="*/ 1 w 349"/>
                  <a:gd name="T31" fmla="*/ 1 h 141"/>
                  <a:gd name="T32" fmla="*/ 1 w 349"/>
                  <a:gd name="T33" fmla="*/ 0 h 141"/>
                  <a:gd name="T34" fmla="*/ 1 w 349"/>
                  <a:gd name="T35" fmla="*/ 1 h 141"/>
                  <a:gd name="T36" fmla="*/ 1 w 349"/>
                  <a:gd name="T37" fmla="*/ 1 h 141"/>
                  <a:gd name="T38" fmla="*/ 1 w 349"/>
                  <a:gd name="T39" fmla="*/ 1 h 141"/>
                  <a:gd name="T40" fmla="*/ 1 w 349"/>
                  <a:gd name="T41" fmla="*/ 1 h 141"/>
                  <a:gd name="T42" fmla="*/ 1 w 349"/>
                  <a:gd name="T43" fmla="*/ 1 h 141"/>
                  <a:gd name="T44" fmla="*/ 1 w 349"/>
                  <a:gd name="T45" fmla="*/ 1 h 141"/>
                  <a:gd name="T46" fmla="*/ 1 w 349"/>
                  <a:gd name="T47" fmla="*/ 1 h 141"/>
                  <a:gd name="T48" fmla="*/ 1 w 349"/>
                  <a:gd name="T49" fmla="*/ 1 h 141"/>
                  <a:gd name="T50" fmla="*/ 1 w 349"/>
                  <a:gd name="T51" fmla="*/ 1 h 141"/>
                  <a:gd name="T52" fmla="*/ 1 w 349"/>
                  <a:gd name="T53" fmla="*/ 1 h 141"/>
                  <a:gd name="T54" fmla="*/ 1 w 349"/>
                  <a:gd name="T55" fmla="*/ 1 h 141"/>
                  <a:gd name="T56" fmla="*/ 1 w 349"/>
                  <a:gd name="T57" fmla="*/ 1 h 141"/>
                  <a:gd name="T58" fmla="*/ 1 w 349"/>
                  <a:gd name="T59" fmla="*/ 1 h 141"/>
                  <a:gd name="T60" fmla="*/ 1 w 349"/>
                  <a:gd name="T61" fmla="*/ 1 h 141"/>
                  <a:gd name="T62" fmla="*/ 1 w 349"/>
                  <a:gd name="T63" fmla="*/ 1 h 141"/>
                  <a:gd name="T64" fmla="*/ 0 w 349"/>
                  <a:gd name="T65" fmla="*/ 1 h 1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9"/>
                  <a:gd name="T100" fmla="*/ 0 h 141"/>
                  <a:gd name="T101" fmla="*/ 349 w 349"/>
                  <a:gd name="T102" fmla="*/ 141 h 1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9" h="141">
                    <a:moveTo>
                      <a:pt x="0" y="23"/>
                    </a:moveTo>
                    <a:lnTo>
                      <a:pt x="7" y="48"/>
                    </a:lnTo>
                    <a:lnTo>
                      <a:pt x="18" y="71"/>
                    </a:lnTo>
                    <a:lnTo>
                      <a:pt x="36" y="92"/>
                    </a:lnTo>
                    <a:lnTo>
                      <a:pt x="58" y="109"/>
                    </a:lnTo>
                    <a:lnTo>
                      <a:pt x="82" y="124"/>
                    </a:lnTo>
                    <a:lnTo>
                      <a:pt x="111" y="135"/>
                    </a:lnTo>
                    <a:lnTo>
                      <a:pt x="141" y="140"/>
                    </a:lnTo>
                    <a:lnTo>
                      <a:pt x="174" y="141"/>
                    </a:lnTo>
                    <a:lnTo>
                      <a:pt x="208" y="138"/>
                    </a:lnTo>
                    <a:lnTo>
                      <a:pt x="240" y="129"/>
                    </a:lnTo>
                    <a:lnTo>
                      <a:pt x="270" y="115"/>
                    </a:lnTo>
                    <a:lnTo>
                      <a:pt x="295" y="98"/>
                    </a:lnTo>
                    <a:lnTo>
                      <a:pt x="317" y="77"/>
                    </a:lnTo>
                    <a:lnTo>
                      <a:pt x="333" y="54"/>
                    </a:lnTo>
                    <a:lnTo>
                      <a:pt x="344" y="27"/>
                    </a:lnTo>
                    <a:lnTo>
                      <a:pt x="349" y="0"/>
                    </a:lnTo>
                    <a:lnTo>
                      <a:pt x="334" y="15"/>
                    </a:lnTo>
                    <a:lnTo>
                      <a:pt x="316" y="27"/>
                    </a:lnTo>
                    <a:lnTo>
                      <a:pt x="296" y="39"/>
                    </a:lnTo>
                    <a:lnTo>
                      <a:pt x="273" y="49"/>
                    </a:lnTo>
                    <a:lnTo>
                      <a:pt x="250" y="59"/>
                    </a:lnTo>
                    <a:lnTo>
                      <a:pt x="225" y="64"/>
                    </a:lnTo>
                    <a:lnTo>
                      <a:pt x="197" y="69"/>
                    </a:lnTo>
                    <a:lnTo>
                      <a:pt x="169" y="71"/>
                    </a:lnTo>
                    <a:lnTo>
                      <a:pt x="144" y="71"/>
                    </a:lnTo>
                    <a:lnTo>
                      <a:pt x="120" y="69"/>
                    </a:lnTo>
                    <a:lnTo>
                      <a:pt x="96" y="65"/>
                    </a:lnTo>
                    <a:lnTo>
                      <a:pt x="74" y="60"/>
                    </a:lnTo>
                    <a:lnTo>
                      <a:pt x="53" y="53"/>
                    </a:lnTo>
                    <a:lnTo>
                      <a:pt x="33" y="45"/>
                    </a:lnTo>
                    <a:lnTo>
                      <a:pt x="16" y="34"/>
                    </a:lnTo>
                    <a:lnTo>
                      <a:pt x="0" y="23"/>
                    </a:lnTo>
                    <a:close/>
                  </a:path>
                </a:pathLst>
              </a:custGeom>
              <a:solidFill>
                <a:srgbClr val="666699"/>
              </a:solidFill>
              <a:ln w="9525">
                <a:noFill/>
                <a:round/>
                <a:headEnd/>
                <a:tailEnd/>
              </a:ln>
            </p:spPr>
            <p:txBody>
              <a:bodyPr/>
              <a:lstStyle/>
              <a:p>
                <a:endParaRPr lang="en-US"/>
              </a:p>
            </p:txBody>
          </p:sp>
          <p:sp>
            <p:nvSpPr>
              <p:cNvPr id="29747" name="Freeform 18"/>
              <p:cNvSpPr>
                <a:spLocks/>
              </p:cNvSpPr>
              <p:nvPr/>
            </p:nvSpPr>
            <p:spPr bwMode="auto">
              <a:xfrm>
                <a:off x="3550" y="1354"/>
                <a:ext cx="266" cy="103"/>
              </a:xfrm>
              <a:custGeom>
                <a:avLst/>
                <a:gdLst>
                  <a:gd name="T0" fmla="*/ 0 w 533"/>
                  <a:gd name="T1" fmla="*/ 0 h 208"/>
                  <a:gd name="T2" fmla="*/ 0 w 533"/>
                  <a:gd name="T3" fmla="*/ 0 h 208"/>
                  <a:gd name="T4" fmla="*/ 0 w 533"/>
                  <a:gd name="T5" fmla="*/ 0 h 208"/>
                  <a:gd name="T6" fmla="*/ 0 w 533"/>
                  <a:gd name="T7" fmla="*/ 0 h 208"/>
                  <a:gd name="T8" fmla="*/ 0 w 533"/>
                  <a:gd name="T9" fmla="*/ 0 h 208"/>
                  <a:gd name="T10" fmla="*/ 0 w 533"/>
                  <a:gd name="T11" fmla="*/ 0 h 208"/>
                  <a:gd name="T12" fmla="*/ 0 w 533"/>
                  <a:gd name="T13" fmla="*/ 0 h 208"/>
                  <a:gd name="T14" fmla="*/ 0 w 533"/>
                  <a:gd name="T15" fmla="*/ 0 h 208"/>
                  <a:gd name="T16" fmla="*/ 0 w 533"/>
                  <a:gd name="T17" fmla="*/ 0 h 208"/>
                  <a:gd name="T18" fmla="*/ 0 w 533"/>
                  <a:gd name="T19" fmla="*/ 0 h 208"/>
                  <a:gd name="T20" fmla="*/ 0 w 533"/>
                  <a:gd name="T21" fmla="*/ 0 h 208"/>
                  <a:gd name="T22" fmla="*/ 0 w 533"/>
                  <a:gd name="T23" fmla="*/ 0 h 208"/>
                  <a:gd name="T24" fmla="*/ 0 w 533"/>
                  <a:gd name="T25" fmla="*/ 0 h 208"/>
                  <a:gd name="T26" fmla="*/ 0 w 533"/>
                  <a:gd name="T27" fmla="*/ 0 h 208"/>
                  <a:gd name="T28" fmla="*/ 0 w 533"/>
                  <a:gd name="T29" fmla="*/ 0 h 208"/>
                  <a:gd name="T30" fmla="*/ 0 w 533"/>
                  <a:gd name="T31" fmla="*/ 0 h 208"/>
                  <a:gd name="T32" fmla="*/ 0 w 533"/>
                  <a:gd name="T33" fmla="*/ 0 h 208"/>
                  <a:gd name="T34" fmla="*/ 0 w 533"/>
                  <a:gd name="T35" fmla="*/ 0 h 208"/>
                  <a:gd name="T36" fmla="*/ 0 w 533"/>
                  <a:gd name="T37" fmla="*/ 0 h 208"/>
                  <a:gd name="T38" fmla="*/ 0 w 533"/>
                  <a:gd name="T39" fmla="*/ 0 h 208"/>
                  <a:gd name="T40" fmla="*/ 0 w 533"/>
                  <a:gd name="T41" fmla="*/ 0 h 208"/>
                  <a:gd name="T42" fmla="*/ 0 w 533"/>
                  <a:gd name="T43" fmla="*/ 0 h 208"/>
                  <a:gd name="T44" fmla="*/ 0 w 533"/>
                  <a:gd name="T45" fmla="*/ 0 h 208"/>
                  <a:gd name="T46" fmla="*/ 0 w 533"/>
                  <a:gd name="T47" fmla="*/ 0 h 208"/>
                  <a:gd name="T48" fmla="*/ 0 w 533"/>
                  <a:gd name="T49" fmla="*/ 0 h 208"/>
                  <a:gd name="T50" fmla="*/ 0 w 533"/>
                  <a:gd name="T51" fmla="*/ 0 h 208"/>
                  <a:gd name="T52" fmla="*/ 0 w 533"/>
                  <a:gd name="T53" fmla="*/ 0 h 208"/>
                  <a:gd name="T54" fmla="*/ 0 w 533"/>
                  <a:gd name="T55" fmla="*/ 0 h 208"/>
                  <a:gd name="T56" fmla="*/ 0 w 533"/>
                  <a:gd name="T57" fmla="*/ 0 h 208"/>
                  <a:gd name="T58" fmla="*/ 0 w 533"/>
                  <a:gd name="T59" fmla="*/ 0 h 208"/>
                  <a:gd name="T60" fmla="*/ 0 w 533"/>
                  <a:gd name="T61" fmla="*/ 0 h 208"/>
                  <a:gd name="T62" fmla="*/ 0 w 533"/>
                  <a:gd name="T63" fmla="*/ 0 h 20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33"/>
                  <a:gd name="T97" fmla="*/ 0 h 208"/>
                  <a:gd name="T98" fmla="*/ 533 w 533"/>
                  <a:gd name="T99" fmla="*/ 208 h 20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33" h="208">
                    <a:moveTo>
                      <a:pt x="0" y="21"/>
                    </a:moveTo>
                    <a:lnTo>
                      <a:pt x="4" y="41"/>
                    </a:lnTo>
                    <a:lnTo>
                      <a:pt x="10" y="60"/>
                    </a:lnTo>
                    <a:lnTo>
                      <a:pt x="18" y="79"/>
                    </a:lnTo>
                    <a:lnTo>
                      <a:pt x="28" y="96"/>
                    </a:lnTo>
                    <a:lnTo>
                      <a:pt x="40" y="112"/>
                    </a:lnTo>
                    <a:lnTo>
                      <a:pt x="53" y="128"/>
                    </a:lnTo>
                    <a:lnTo>
                      <a:pt x="68" y="142"/>
                    </a:lnTo>
                    <a:lnTo>
                      <a:pt x="84" y="156"/>
                    </a:lnTo>
                    <a:lnTo>
                      <a:pt x="103" y="167"/>
                    </a:lnTo>
                    <a:lnTo>
                      <a:pt x="123" y="178"/>
                    </a:lnTo>
                    <a:lnTo>
                      <a:pt x="143" y="187"/>
                    </a:lnTo>
                    <a:lnTo>
                      <a:pt x="165" y="195"/>
                    </a:lnTo>
                    <a:lnTo>
                      <a:pt x="188" y="201"/>
                    </a:lnTo>
                    <a:lnTo>
                      <a:pt x="212" y="204"/>
                    </a:lnTo>
                    <a:lnTo>
                      <a:pt x="237" y="208"/>
                    </a:lnTo>
                    <a:lnTo>
                      <a:pt x="262" y="208"/>
                    </a:lnTo>
                    <a:lnTo>
                      <a:pt x="288" y="207"/>
                    </a:lnTo>
                    <a:lnTo>
                      <a:pt x="314" y="203"/>
                    </a:lnTo>
                    <a:lnTo>
                      <a:pt x="339" y="199"/>
                    </a:lnTo>
                    <a:lnTo>
                      <a:pt x="363" y="191"/>
                    </a:lnTo>
                    <a:lnTo>
                      <a:pt x="386" y="182"/>
                    </a:lnTo>
                    <a:lnTo>
                      <a:pt x="407" y="172"/>
                    </a:lnTo>
                    <a:lnTo>
                      <a:pt x="428" y="159"/>
                    </a:lnTo>
                    <a:lnTo>
                      <a:pt x="447" y="147"/>
                    </a:lnTo>
                    <a:lnTo>
                      <a:pt x="465" y="132"/>
                    </a:lnTo>
                    <a:lnTo>
                      <a:pt x="480" y="116"/>
                    </a:lnTo>
                    <a:lnTo>
                      <a:pt x="494" y="98"/>
                    </a:lnTo>
                    <a:lnTo>
                      <a:pt x="506" y="81"/>
                    </a:lnTo>
                    <a:lnTo>
                      <a:pt x="517" y="61"/>
                    </a:lnTo>
                    <a:lnTo>
                      <a:pt x="524" y="42"/>
                    </a:lnTo>
                    <a:lnTo>
                      <a:pt x="529" y="21"/>
                    </a:lnTo>
                    <a:lnTo>
                      <a:pt x="533" y="0"/>
                    </a:lnTo>
                    <a:lnTo>
                      <a:pt x="521" y="12"/>
                    </a:lnTo>
                    <a:lnTo>
                      <a:pt x="509" y="22"/>
                    </a:lnTo>
                    <a:lnTo>
                      <a:pt x="495" y="31"/>
                    </a:lnTo>
                    <a:lnTo>
                      <a:pt x="481" y="42"/>
                    </a:lnTo>
                    <a:lnTo>
                      <a:pt x="465" y="50"/>
                    </a:lnTo>
                    <a:lnTo>
                      <a:pt x="450" y="58"/>
                    </a:lnTo>
                    <a:lnTo>
                      <a:pt x="432" y="66"/>
                    </a:lnTo>
                    <a:lnTo>
                      <a:pt x="415" y="73"/>
                    </a:lnTo>
                    <a:lnTo>
                      <a:pt x="398" y="80"/>
                    </a:lnTo>
                    <a:lnTo>
                      <a:pt x="378" y="84"/>
                    </a:lnTo>
                    <a:lnTo>
                      <a:pt x="360" y="90"/>
                    </a:lnTo>
                    <a:lnTo>
                      <a:pt x="340" y="94"/>
                    </a:lnTo>
                    <a:lnTo>
                      <a:pt x="320" y="97"/>
                    </a:lnTo>
                    <a:lnTo>
                      <a:pt x="300" y="99"/>
                    </a:lnTo>
                    <a:lnTo>
                      <a:pt x="278" y="101"/>
                    </a:lnTo>
                    <a:lnTo>
                      <a:pt x="257" y="102"/>
                    </a:lnTo>
                    <a:lnTo>
                      <a:pt x="238" y="102"/>
                    </a:lnTo>
                    <a:lnTo>
                      <a:pt x="218" y="101"/>
                    </a:lnTo>
                    <a:lnTo>
                      <a:pt x="200" y="99"/>
                    </a:lnTo>
                    <a:lnTo>
                      <a:pt x="181" y="97"/>
                    </a:lnTo>
                    <a:lnTo>
                      <a:pt x="163" y="94"/>
                    </a:lnTo>
                    <a:lnTo>
                      <a:pt x="146" y="90"/>
                    </a:lnTo>
                    <a:lnTo>
                      <a:pt x="128" y="86"/>
                    </a:lnTo>
                    <a:lnTo>
                      <a:pt x="112" y="80"/>
                    </a:lnTo>
                    <a:lnTo>
                      <a:pt x="95" y="75"/>
                    </a:lnTo>
                    <a:lnTo>
                      <a:pt x="80" y="68"/>
                    </a:lnTo>
                    <a:lnTo>
                      <a:pt x="65" y="61"/>
                    </a:lnTo>
                    <a:lnTo>
                      <a:pt x="51" y="55"/>
                    </a:lnTo>
                    <a:lnTo>
                      <a:pt x="37" y="48"/>
                    </a:lnTo>
                    <a:lnTo>
                      <a:pt x="23" y="38"/>
                    </a:lnTo>
                    <a:lnTo>
                      <a:pt x="12" y="30"/>
                    </a:lnTo>
                    <a:lnTo>
                      <a:pt x="0" y="21"/>
                    </a:lnTo>
                    <a:close/>
                  </a:path>
                </a:pathLst>
              </a:custGeom>
              <a:solidFill>
                <a:srgbClr val="666699"/>
              </a:solidFill>
              <a:ln w="9525">
                <a:noFill/>
                <a:round/>
                <a:headEnd/>
                <a:tailEnd/>
              </a:ln>
            </p:spPr>
            <p:txBody>
              <a:bodyPr/>
              <a:lstStyle/>
              <a:p>
                <a:endParaRPr lang="en-US"/>
              </a:p>
            </p:txBody>
          </p:sp>
          <p:sp>
            <p:nvSpPr>
              <p:cNvPr id="29748" name="Freeform 19"/>
              <p:cNvSpPr>
                <a:spLocks/>
              </p:cNvSpPr>
              <p:nvPr/>
            </p:nvSpPr>
            <p:spPr bwMode="auto">
              <a:xfrm>
                <a:off x="3456" y="1205"/>
                <a:ext cx="310" cy="125"/>
              </a:xfrm>
              <a:custGeom>
                <a:avLst/>
                <a:gdLst>
                  <a:gd name="T0" fmla="*/ 1 w 620"/>
                  <a:gd name="T1" fmla="*/ 1 h 250"/>
                  <a:gd name="T2" fmla="*/ 1 w 620"/>
                  <a:gd name="T3" fmla="*/ 1 h 250"/>
                  <a:gd name="T4" fmla="*/ 1 w 620"/>
                  <a:gd name="T5" fmla="*/ 1 h 250"/>
                  <a:gd name="T6" fmla="*/ 1 w 620"/>
                  <a:gd name="T7" fmla="*/ 1 h 250"/>
                  <a:gd name="T8" fmla="*/ 1 w 620"/>
                  <a:gd name="T9" fmla="*/ 1 h 250"/>
                  <a:gd name="T10" fmla="*/ 1 w 620"/>
                  <a:gd name="T11" fmla="*/ 1 h 250"/>
                  <a:gd name="T12" fmla="*/ 1 w 620"/>
                  <a:gd name="T13" fmla="*/ 1 h 250"/>
                  <a:gd name="T14" fmla="*/ 1 w 620"/>
                  <a:gd name="T15" fmla="*/ 1 h 250"/>
                  <a:gd name="T16" fmla="*/ 1 w 620"/>
                  <a:gd name="T17" fmla="*/ 1 h 250"/>
                  <a:gd name="T18" fmla="*/ 1 w 620"/>
                  <a:gd name="T19" fmla="*/ 1 h 250"/>
                  <a:gd name="T20" fmla="*/ 1 w 620"/>
                  <a:gd name="T21" fmla="*/ 1 h 250"/>
                  <a:gd name="T22" fmla="*/ 1 w 620"/>
                  <a:gd name="T23" fmla="*/ 1 h 250"/>
                  <a:gd name="T24" fmla="*/ 1 w 620"/>
                  <a:gd name="T25" fmla="*/ 1 h 250"/>
                  <a:gd name="T26" fmla="*/ 1 w 620"/>
                  <a:gd name="T27" fmla="*/ 1 h 250"/>
                  <a:gd name="T28" fmla="*/ 1 w 620"/>
                  <a:gd name="T29" fmla="*/ 1 h 250"/>
                  <a:gd name="T30" fmla="*/ 1 w 620"/>
                  <a:gd name="T31" fmla="*/ 1 h 250"/>
                  <a:gd name="T32" fmla="*/ 1 w 620"/>
                  <a:gd name="T33" fmla="*/ 1 h 250"/>
                  <a:gd name="T34" fmla="*/ 1 w 620"/>
                  <a:gd name="T35" fmla="*/ 1 h 250"/>
                  <a:gd name="T36" fmla="*/ 1 w 620"/>
                  <a:gd name="T37" fmla="*/ 1 h 250"/>
                  <a:gd name="T38" fmla="*/ 1 w 620"/>
                  <a:gd name="T39" fmla="*/ 1 h 250"/>
                  <a:gd name="T40" fmla="*/ 1 w 620"/>
                  <a:gd name="T41" fmla="*/ 1 h 250"/>
                  <a:gd name="T42" fmla="*/ 1 w 620"/>
                  <a:gd name="T43" fmla="*/ 1 h 250"/>
                  <a:gd name="T44" fmla="*/ 1 w 620"/>
                  <a:gd name="T45" fmla="*/ 1 h 250"/>
                  <a:gd name="T46" fmla="*/ 1 w 620"/>
                  <a:gd name="T47" fmla="*/ 1 h 250"/>
                  <a:gd name="T48" fmla="*/ 1 w 620"/>
                  <a:gd name="T49" fmla="*/ 1 h 250"/>
                  <a:gd name="T50" fmla="*/ 1 w 620"/>
                  <a:gd name="T51" fmla="*/ 1 h 250"/>
                  <a:gd name="T52" fmla="*/ 1 w 620"/>
                  <a:gd name="T53" fmla="*/ 1 h 250"/>
                  <a:gd name="T54" fmla="*/ 1 w 620"/>
                  <a:gd name="T55" fmla="*/ 1 h 250"/>
                  <a:gd name="T56" fmla="*/ 1 w 620"/>
                  <a:gd name="T57" fmla="*/ 1 h 250"/>
                  <a:gd name="T58" fmla="*/ 1 w 620"/>
                  <a:gd name="T59" fmla="*/ 1 h 250"/>
                  <a:gd name="T60" fmla="*/ 1 w 620"/>
                  <a:gd name="T61" fmla="*/ 1 h 250"/>
                  <a:gd name="T62" fmla="*/ 1 w 620"/>
                  <a:gd name="T63" fmla="*/ 1 h 25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20"/>
                  <a:gd name="T97" fmla="*/ 0 h 250"/>
                  <a:gd name="T98" fmla="*/ 620 w 620"/>
                  <a:gd name="T99" fmla="*/ 250 h 25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20" h="250">
                    <a:moveTo>
                      <a:pt x="0" y="40"/>
                    </a:moveTo>
                    <a:lnTo>
                      <a:pt x="4" y="63"/>
                    </a:lnTo>
                    <a:lnTo>
                      <a:pt x="11" y="85"/>
                    </a:lnTo>
                    <a:lnTo>
                      <a:pt x="22" y="106"/>
                    </a:lnTo>
                    <a:lnTo>
                      <a:pt x="33" y="127"/>
                    </a:lnTo>
                    <a:lnTo>
                      <a:pt x="47" y="145"/>
                    </a:lnTo>
                    <a:lnTo>
                      <a:pt x="63" y="164"/>
                    </a:lnTo>
                    <a:lnTo>
                      <a:pt x="81" y="180"/>
                    </a:lnTo>
                    <a:lnTo>
                      <a:pt x="101" y="195"/>
                    </a:lnTo>
                    <a:lnTo>
                      <a:pt x="123" y="207"/>
                    </a:lnTo>
                    <a:lnTo>
                      <a:pt x="146" y="220"/>
                    </a:lnTo>
                    <a:lnTo>
                      <a:pt x="170" y="229"/>
                    </a:lnTo>
                    <a:lnTo>
                      <a:pt x="196" y="237"/>
                    </a:lnTo>
                    <a:lnTo>
                      <a:pt x="222" y="244"/>
                    </a:lnTo>
                    <a:lnTo>
                      <a:pt x="251" y="248"/>
                    </a:lnTo>
                    <a:lnTo>
                      <a:pt x="279" y="250"/>
                    </a:lnTo>
                    <a:lnTo>
                      <a:pt x="309" y="250"/>
                    </a:lnTo>
                    <a:lnTo>
                      <a:pt x="340" y="248"/>
                    </a:lnTo>
                    <a:lnTo>
                      <a:pt x="370" y="243"/>
                    </a:lnTo>
                    <a:lnTo>
                      <a:pt x="398" y="236"/>
                    </a:lnTo>
                    <a:lnTo>
                      <a:pt x="426" y="227"/>
                    </a:lnTo>
                    <a:lnTo>
                      <a:pt x="453" y="217"/>
                    </a:lnTo>
                    <a:lnTo>
                      <a:pt x="478" y="204"/>
                    </a:lnTo>
                    <a:lnTo>
                      <a:pt x="501" y="189"/>
                    </a:lnTo>
                    <a:lnTo>
                      <a:pt x="523" y="173"/>
                    </a:lnTo>
                    <a:lnTo>
                      <a:pt x="542" y="156"/>
                    </a:lnTo>
                    <a:lnTo>
                      <a:pt x="561" y="136"/>
                    </a:lnTo>
                    <a:lnTo>
                      <a:pt x="577" y="116"/>
                    </a:lnTo>
                    <a:lnTo>
                      <a:pt x="591" y="95"/>
                    </a:lnTo>
                    <a:lnTo>
                      <a:pt x="601" y="73"/>
                    </a:lnTo>
                    <a:lnTo>
                      <a:pt x="610" y="48"/>
                    </a:lnTo>
                    <a:lnTo>
                      <a:pt x="616" y="24"/>
                    </a:lnTo>
                    <a:lnTo>
                      <a:pt x="620" y="0"/>
                    </a:lnTo>
                    <a:lnTo>
                      <a:pt x="606" y="13"/>
                    </a:lnTo>
                    <a:lnTo>
                      <a:pt x="592" y="25"/>
                    </a:lnTo>
                    <a:lnTo>
                      <a:pt x="576" y="38"/>
                    </a:lnTo>
                    <a:lnTo>
                      <a:pt x="560" y="50"/>
                    </a:lnTo>
                    <a:lnTo>
                      <a:pt x="542" y="60"/>
                    </a:lnTo>
                    <a:lnTo>
                      <a:pt x="524" y="70"/>
                    </a:lnTo>
                    <a:lnTo>
                      <a:pt x="504" y="80"/>
                    </a:lnTo>
                    <a:lnTo>
                      <a:pt x="485" y="88"/>
                    </a:lnTo>
                    <a:lnTo>
                      <a:pt x="464" y="96"/>
                    </a:lnTo>
                    <a:lnTo>
                      <a:pt x="442" y="103"/>
                    </a:lnTo>
                    <a:lnTo>
                      <a:pt x="420" y="109"/>
                    </a:lnTo>
                    <a:lnTo>
                      <a:pt x="397" y="114"/>
                    </a:lnTo>
                    <a:lnTo>
                      <a:pt x="374" y="119"/>
                    </a:lnTo>
                    <a:lnTo>
                      <a:pt x="350" y="122"/>
                    </a:lnTo>
                    <a:lnTo>
                      <a:pt x="326" y="126"/>
                    </a:lnTo>
                    <a:lnTo>
                      <a:pt x="302" y="127"/>
                    </a:lnTo>
                    <a:lnTo>
                      <a:pt x="279" y="127"/>
                    </a:lnTo>
                    <a:lnTo>
                      <a:pt x="257" y="127"/>
                    </a:lnTo>
                    <a:lnTo>
                      <a:pt x="234" y="126"/>
                    </a:lnTo>
                    <a:lnTo>
                      <a:pt x="213" y="123"/>
                    </a:lnTo>
                    <a:lnTo>
                      <a:pt x="191" y="120"/>
                    </a:lnTo>
                    <a:lnTo>
                      <a:pt x="170" y="116"/>
                    </a:lnTo>
                    <a:lnTo>
                      <a:pt x="151" y="112"/>
                    </a:lnTo>
                    <a:lnTo>
                      <a:pt x="131" y="106"/>
                    </a:lnTo>
                    <a:lnTo>
                      <a:pt x="111" y="100"/>
                    </a:lnTo>
                    <a:lnTo>
                      <a:pt x="93" y="93"/>
                    </a:lnTo>
                    <a:lnTo>
                      <a:pt x="76" y="86"/>
                    </a:lnTo>
                    <a:lnTo>
                      <a:pt x="60" y="78"/>
                    </a:lnTo>
                    <a:lnTo>
                      <a:pt x="43" y="69"/>
                    </a:lnTo>
                    <a:lnTo>
                      <a:pt x="27" y="60"/>
                    </a:lnTo>
                    <a:lnTo>
                      <a:pt x="14" y="51"/>
                    </a:lnTo>
                    <a:lnTo>
                      <a:pt x="0" y="40"/>
                    </a:lnTo>
                    <a:close/>
                  </a:path>
                </a:pathLst>
              </a:custGeom>
              <a:solidFill>
                <a:srgbClr val="666699"/>
              </a:solidFill>
              <a:ln w="9525">
                <a:noFill/>
                <a:round/>
                <a:headEnd/>
                <a:tailEnd/>
              </a:ln>
            </p:spPr>
            <p:txBody>
              <a:bodyPr/>
              <a:lstStyle/>
              <a:p>
                <a:endParaRPr lang="en-US"/>
              </a:p>
            </p:txBody>
          </p:sp>
          <p:sp>
            <p:nvSpPr>
              <p:cNvPr id="29749" name="Freeform 20"/>
              <p:cNvSpPr>
                <a:spLocks/>
              </p:cNvSpPr>
              <p:nvPr/>
            </p:nvSpPr>
            <p:spPr bwMode="auto">
              <a:xfrm>
                <a:off x="3773" y="1346"/>
                <a:ext cx="277" cy="121"/>
              </a:xfrm>
              <a:custGeom>
                <a:avLst/>
                <a:gdLst>
                  <a:gd name="T0" fmla="*/ 0 w 556"/>
                  <a:gd name="T1" fmla="*/ 1 h 242"/>
                  <a:gd name="T2" fmla="*/ 0 w 556"/>
                  <a:gd name="T3" fmla="*/ 1 h 242"/>
                  <a:gd name="T4" fmla="*/ 0 w 556"/>
                  <a:gd name="T5" fmla="*/ 1 h 242"/>
                  <a:gd name="T6" fmla="*/ 0 w 556"/>
                  <a:gd name="T7" fmla="*/ 1 h 242"/>
                  <a:gd name="T8" fmla="*/ 0 w 556"/>
                  <a:gd name="T9" fmla="*/ 1 h 242"/>
                  <a:gd name="T10" fmla="*/ 0 w 556"/>
                  <a:gd name="T11" fmla="*/ 1 h 242"/>
                  <a:gd name="T12" fmla="*/ 0 w 556"/>
                  <a:gd name="T13" fmla="*/ 1 h 242"/>
                  <a:gd name="T14" fmla="*/ 0 w 556"/>
                  <a:gd name="T15" fmla="*/ 1 h 242"/>
                  <a:gd name="T16" fmla="*/ 0 w 556"/>
                  <a:gd name="T17" fmla="*/ 1 h 242"/>
                  <a:gd name="T18" fmla="*/ 0 w 556"/>
                  <a:gd name="T19" fmla="*/ 1 h 242"/>
                  <a:gd name="T20" fmla="*/ 0 w 556"/>
                  <a:gd name="T21" fmla="*/ 1 h 242"/>
                  <a:gd name="T22" fmla="*/ 0 w 556"/>
                  <a:gd name="T23" fmla="*/ 1 h 242"/>
                  <a:gd name="T24" fmla="*/ 0 w 556"/>
                  <a:gd name="T25" fmla="*/ 1 h 242"/>
                  <a:gd name="T26" fmla="*/ 0 w 556"/>
                  <a:gd name="T27" fmla="*/ 1 h 242"/>
                  <a:gd name="T28" fmla="*/ 0 w 556"/>
                  <a:gd name="T29" fmla="*/ 1 h 242"/>
                  <a:gd name="T30" fmla="*/ 0 w 556"/>
                  <a:gd name="T31" fmla="*/ 1 h 242"/>
                  <a:gd name="T32" fmla="*/ 0 w 556"/>
                  <a:gd name="T33" fmla="*/ 1 h 242"/>
                  <a:gd name="T34" fmla="*/ 0 w 556"/>
                  <a:gd name="T35" fmla="*/ 1 h 242"/>
                  <a:gd name="T36" fmla="*/ 0 w 556"/>
                  <a:gd name="T37" fmla="*/ 1 h 242"/>
                  <a:gd name="T38" fmla="*/ 0 w 556"/>
                  <a:gd name="T39" fmla="*/ 1 h 242"/>
                  <a:gd name="T40" fmla="*/ 0 w 556"/>
                  <a:gd name="T41" fmla="*/ 1 h 242"/>
                  <a:gd name="T42" fmla="*/ 0 w 556"/>
                  <a:gd name="T43" fmla="*/ 1 h 242"/>
                  <a:gd name="T44" fmla="*/ 0 w 556"/>
                  <a:gd name="T45" fmla="*/ 1 h 242"/>
                  <a:gd name="T46" fmla="*/ 0 w 556"/>
                  <a:gd name="T47" fmla="*/ 1 h 242"/>
                  <a:gd name="T48" fmla="*/ 0 w 556"/>
                  <a:gd name="T49" fmla="*/ 0 h 242"/>
                  <a:gd name="T50" fmla="*/ 0 w 556"/>
                  <a:gd name="T51" fmla="*/ 1 h 242"/>
                  <a:gd name="T52" fmla="*/ 0 w 556"/>
                  <a:gd name="T53" fmla="*/ 1 h 242"/>
                  <a:gd name="T54" fmla="*/ 0 w 556"/>
                  <a:gd name="T55" fmla="*/ 1 h 242"/>
                  <a:gd name="T56" fmla="*/ 0 w 556"/>
                  <a:gd name="T57" fmla="*/ 1 h 242"/>
                  <a:gd name="T58" fmla="*/ 0 w 556"/>
                  <a:gd name="T59" fmla="*/ 1 h 242"/>
                  <a:gd name="T60" fmla="*/ 0 w 556"/>
                  <a:gd name="T61" fmla="*/ 1 h 242"/>
                  <a:gd name="T62" fmla="*/ 0 w 556"/>
                  <a:gd name="T63" fmla="*/ 1 h 242"/>
                  <a:gd name="T64" fmla="*/ 0 w 556"/>
                  <a:gd name="T65" fmla="*/ 1 h 242"/>
                  <a:gd name="T66" fmla="*/ 0 w 556"/>
                  <a:gd name="T67" fmla="*/ 1 h 242"/>
                  <a:gd name="T68" fmla="*/ 0 w 556"/>
                  <a:gd name="T69" fmla="*/ 1 h 242"/>
                  <a:gd name="T70" fmla="*/ 0 w 556"/>
                  <a:gd name="T71" fmla="*/ 1 h 242"/>
                  <a:gd name="T72" fmla="*/ 0 w 556"/>
                  <a:gd name="T73" fmla="*/ 1 h 242"/>
                  <a:gd name="T74" fmla="*/ 0 w 556"/>
                  <a:gd name="T75" fmla="*/ 1 h 242"/>
                  <a:gd name="T76" fmla="*/ 0 w 556"/>
                  <a:gd name="T77" fmla="*/ 1 h 242"/>
                  <a:gd name="T78" fmla="*/ 0 w 556"/>
                  <a:gd name="T79" fmla="*/ 1 h 242"/>
                  <a:gd name="T80" fmla="*/ 0 w 556"/>
                  <a:gd name="T81" fmla="*/ 1 h 242"/>
                  <a:gd name="T82" fmla="*/ 0 w 556"/>
                  <a:gd name="T83" fmla="*/ 1 h 242"/>
                  <a:gd name="T84" fmla="*/ 0 w 556"/>
                  <a:gd name="T85" fmla="*/ 1 h 242"/>
                  <a:gd name="T86" fmla="*/ 0 w 556"/>
                  <a:gd name="T87" fmla="*/ 1 h 242"/>
                  <a:gd name="T88" fmla="*/ 0 w 556"/>
                  <a:gd name="T89" fmla="*/ 1 h 242"/>
                  <a:gd name="T90" fmla="*/ 0 w 556"/>
                  <a:gd name="T91" fmla="*/ 1 h 242"/>
                  <a:gd name="T92" fmla="*/ 0 w 556"/>
                  <a:gd name="T93" fmla="*/ 1 h 242"/>
                  <a:gd name="T94" fmla="*/ 0 w 556"/>
                  <a:gd name="T95" fmla="*/ 1 h 242"/>
                  <a:gd name="T96" fmla="*/ 0 w 556"/>
                  <a:gd name="T97" fmla="*/ 1 h 242"/>
                  <a:gd name="T98" fmla="*/ 0 w 556"/>
                  <a:gd name="T99" fmla="*/ 1 h 242"/>
                  <a:gd name="T100" fmla="*/ 0 w 556"/>
                  <a:gd name="T101" fmla="*/ 1 h 242"/>
                  <a:gd name="T102" fmla="*/ 0 w 556"/>
                  <a:gd name="T103" fmla="*/ 1 h 242"/>
                  <a:gd name="T104" fmla="*/ 0 w 556"/>
                  <a:gd name="T105" fmla="*/ 1 h 242"/>
                  <a:gd name="T106" fmla="*/ 0 w 556"/>
                  <a:gd name="T107" fmla="*/ 1 h 242"/>
                  <a:gd name="T108" fmla="*/ 0 w 556"/>
                  <a:gd name="T109" fmla="*/ 1 h 242"/>
                  <a:gd name="T110" fmla="*/ 0 w 556"/>
                  <a:gd name="T111" fmla="*/ 1 h 242"/>
                  <a:gd name="T112" fmla="*/ 0 w 556"/>
                  <a:gd name="T113" fmla="*/ 1 h 242"/>
                  <a:gd name="T114" fmla="*/ 0 w 556"/>
                  <a:gd name="T115" fmla="*/ 1 h 24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56"/>
                  <a:gd name="T175" fmla="*/ 0 h 242"/>
                  <a:gd name="T176" fmla="*/ 556 w 556"/>
                  <a:gd name="T177" fmla="*/ 242 h 24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56" h="242">
                    <a:moveTo>
                      <a:pt x="65" y="94"/>
                    </a:moveTo>
                    <a:lnTo>
                      <a:pt x="84" y="99"/>
                    </a:lnTo>
                    <a:lnTo>
                      <a:pt x="105" y="104"/>
                    </a:lnTo>
                    <a:lnTo>
                      <a:pt x="126" y="109"/>
                    </a:lnTo>
                    <a:lnTo>
                      <a:pt x="147" y="112"/>
                    </a:lnTo>
                    <a:lnTo>
                      <a:pt x="169" y="114"/>
                    </a:lnTo>
                    <a:lnTo>
                      <a:pt x="190" y="117"/>
                    </a:lnTo>
                    <a:lnTo>
                      <a:pt x="212" y="118"/>
                    </a:lnTo>
                    <a:lnTo>
                      <a:pt x="235" y="118"/>
                    </a:lnTo>
                    <a:lnTo>
                      <a:pt x="260" y="117"/>
                    </a:lnTo>
                    <a:lnTo>
                      <a:pt x="285" y="115"/>
                    </a:lnTo>
                    <a:lnTo>
                      <a:pt x="308" y="112"/>
                    </a:lnTo>
                    <a:lnTo>
                      <a:pt x="332" y="109"/>
                    </a:lnTo>
                    <a:lnTo>
                      <a:pt x="354" y="104"/>
                    </a:lnTo>
                    <a:lnTo>
                      <a:pt x="377" y="98"/>
                    </a:lnTo>
                    <a:lnTo>
                      <a:pt x="398" y="91"/>
                    </a:lnTo>
                    <a:lnTo>
                      <a:pt x="420" y="84"/>
                    </a:lnTo>
                    <a:lnTo>
                      <a:pt x="439" y="76"/>
                    </a:lnTo>
                    <a:lnTo>
                      <a:pt x="459" y="67"/>
                    </a:lnTo>
                    <a:lnTo>
                      <a:pt x="477" y="58"/>
                    </a:lnTo>
                    <a:lnTo>
                      <a:pt x="495" y="47"/>
                    </a:lnTo>
                    <a:lnTo>
                      <a:pt x="512" y="37"/>
                    </a:lnTo>
                    <a:lnTo>
                      <a:pt x="528" y="26"/>
                    </a:lnTo>
                    <a:lnTo>
                      <a:pt x="542" y="13"/>
                    </a:lnTo>
                    <a:lnTo>
                      <a:pt x="556" y="0"/>
                    </a:lnTo>
                    <a:lnTo>
                      <a:pt x="552" y="24"/>
                    </a:lnTo>
                    <a:lnTo>
                      <a:pt x="545" y="49"/>
                    </a:lnTo>
                    <a:lnTo>
                      <a:pt x="536" y="72"/>
                    </a:lnTo>
                    <a:lnTo>
                      <a:pt x="525" y="94"/>
                    </a:lnTo>
                    <a:lnTo>
                      <a:pt x="511" y="114"/>
                    </a:lnTo>
                    <a:lnTo>
                      <a:pt x="495" y="134"/>
                    </a:lnTo>
                    <a:lnTo>
                      <a:pt x="476" y="154"/>
                    </a:lnTo>
                    <a:lnTo>
                      <a:pt x="455" y="170"/>
                    </a:lnTo>
                    <a:lnTo>
                      <a:pt x="434" y="186"/>
                    </a:lnTo>
                    <a:lnTo>
                      <a:pt x="409" y="200"/>
                    </a:lnTo>
                    <a:lnTo>
                      <a:pt x="384" y="212"/>
                    </a:lnTo>
                    <a:lnTo>
                      <a:pt x="358" y="223"/>
                    </a:lnTo>
                    <a:lnTo>
                      <a:pt x="330" y="231"/>
                    </a:lnTo>
                    <a:lnTo>
                      <a:pt x="301" y="236"/>
                    </a:lnTo>
                    <a:lnTo>
                      <a:pt x="271" y="241"/>
                    </a:lnTo>
                    <a:lnTo>
                      <a:pt x="240" y="242"/>
                    </a:lnTo>
                    <a:lnTo>
                      <a:pt x="222" y="242"/>
                    </a:lnTo>
                    <a:lnTo>
                      <a:pt x="204" y="241"/>
                    </a:lnTo>
                    <a:lnTo>
                      <a:pt x="186" y="239"/>
                    </a:lnTo>
                    <a:lnTo>
                      <a:pt x="169" y="236"/>
                    </a:lnTo>
                    <a:lnTo>
                      <a:pt x="152" y="233"/>
                    </a:lnTo>
                    <a:lnTo>
                      <a:pt x="135" y="228"/>
                    </a:lnTo>
                    <a:lnTo>
                      <a:pt x="120" y="224"/>
                    </a:lnTo>
                    <a:lnTo>
                      <a:pt x="104" y="218"/>
                    </a:lnTo>
                    <a:lnTo>
                      <a:pt x="89" y="212"/>
                    </a:lnTo>
                    <a:lnTo>
                      <a:pt x="74" y="205"/>
                    </a:lnTo>
                    <a:lnTo>
                      <a:pt x="60" y="197"/>
                    </a:lnTo>
                    <a:lnTo>
                      <a:pt x="48" y="189"/>
                    </a:lnTo>
                    <a:lnTo>
                      <a:pt x="35" y="181"/>
                    </a:lnTo>
                    <a:lnTo>
                      <a:pt x="22" y="172"/>
                    </a:lnTo>
                    <a:lnTo>
                      <a:pt x="11" y="162"/>
                    </a:lnTo>
                    <a:lnTo>
                      <a:pt x="0" y="151"/>
                    </a:lnTo>
                    <a:lnTo>
                      <a:pt x="65" y="94"/>
                    </a:lnTo>
                    <a:close/>
                  </a:path>
                </a:pathLst>
              </a:custGeom>
              <a:solidFill>
                <a:srgbClr val="666699"/>
              </a:solidFill>
              <a:ln w="9525">
                <a:noFill/>
                <a:round/>
                <a:headEnd/>
                <a:tailEnd/>
              </a:ln>
            </p:spPr>
            <p:txBody>
              <a:bodyPr/>
              <a:lstStyle/>
              <a:p>
                <a:endParaRPr lang="en-US"/>
              </a:p>
            </p:txBody>
          </p:sp>
          <p:sp>
            <p:nvSpPr>
              <p:cNvPr id="29750" name="Freeform 21"/>
              <p:cNvSpPr>
                <a:spLocks/>
              </p:cNvSpPr>
              <p:nvPr/>
            </p:nvSpPr>
            <p:spPr bwMode="auto">
              <a:xfrm>
                <a:off x="3604" y="1004"/>
                <a:ext cx="463" cy="327"/>
              </a:xfrm>
              <a:custGeom>
                <a:avLst/>
                <a:gdLst>
                  <a:gd name="T0" fmla="*/ 1 w 925"/>
                  <a:gd name="T1" fmla="*/ 1 h 652"/>
                  <a:gd name="T2" fmla="*/ 1 w 925"/>
                  <a:gd name="T3" fmla="*/ 1 h 652"/>
                  <a:gd name="T4" fmla="*/ 1 w 925"/>
                  <a:gd name="T5" fmla="*/ 1 h 652"/>
                  <a:gd name="T6" fmla="*/ 1 w 925"/>
                  <a:gd name="T7" fmla="*/ 1 h 652"/>
                  <a:gd name="T8" fmla="*/ 1 w 925"/>
                  <a:gd name="T9" fmla="*/ 1 h 652"/>
                  <a:gd name="T10" fmla="*/ 1 w 925"/>
                  <a:gd name="T11" fmla="*/ 1 h 652"/>
                  <a:gd name="T12" fmla="*/ 1 w 925"/>
                  <a:gd name="T13" fmla="*/ 1 h 652"/>
                  <a:gd name="T14" fmla="*/ 1 w 925"/>
                  <a:gd name="T15" fmla="*/ 1 h 652"/>
                  <a:gd name="T16" fmla="*/ 1 w 925"/>
                  <a:gd name="T17" fmla="*/ 1 h 652"/>
                  <a:gd name="T18" fmla="*/ 1 w 925"/>
                  <a:gd name="T19" fmla="*/ 1 h 652"/>
                  <a:gd name="T20" fmla="*/ 1 w 925"/>
                  <a:gd name="T21" fmla="*/ 1 h 652"/>
                  <a:gd name="T22" fmla="*/ 1 w 925"/>
                  <a:gd name="T23" fmla="*/ 1 h 652"/>
                  <a:gd name="T24" fmla="*/ 1 w 925"/>
                  <a:gd name="T25" fmla="*/ 1 h 652"/>
                  <a:gd name="T26" fmla="*/ 1 w 925"/>
                  <a:gd name="T27" fmla="*/ 1 h 652"/>
                  <a:gd name="T28" fmla="*/ 1 w 925"/>
                  <a:gd name="T29" fmla="*/ 1 h 652"/>
                  <a:gd name="T30" fmla="*/ 1 w 925"/>
                  <a:gd name="T31" fmla="*/ 1 h 652"/>
                  <a:gd name="T32" fmla="*/ 1 w 925"/>
                  <a:gd name="T33" fmla="*/ 1 h 652"/>
                  <a:gd name="T34" fmla="*/ 1 w 925"/>
                  <a:gd name="T35" fmla="*/ 1 h 652"/>
                  <a:gd name="T36" fmla="*/ 1 w 925"/>
                  <a:gd name="T37" fmla="*/ 1 h 652"/>
                  <a:gd name="T38" fmla="*/ 1 w 925"/>
                  <a:gd name="T39" fmla="*/ 1 h 652"/>
                  <a:gd name="T40" fmla="*/ 1 w 925"/>
                  <a:gd name="T41" fmla="*/ 1 h 652"/>
                  <a:gd name="T42" fmla="*/ 1 w 925"/>
                  <a:gd name="T43" fmla="*/ 1 h 652"/>
                  <a:gd name="T44" fmla="*/ 1 w 925"/>
                  <a:gd name="T45" fmla="*/ 1 h 652"/>
                  <a:gd name="T46" fmla="*/ 1 w 925"/>
                  <a:gd name="T47" fmla="*/ 1 h 652"/>
                  <a:gd name="T48" fmla="*/ 1 w 925"/>
                  <a:gd name="T49" fmla="*/ 1 h 652"/>
                  <a:gd name="T50" fmla="*/ 1 w 925"/>
                  <a:gd name="T51" fmla="*/ 1 h 652"/>
                  <a:gd name="T52" fmla="*/ 1 w 925"/>
                  <a:gd name="T53" fmla="*/ 1 h 652"/>
                  <a:gd name="T54" fmla="*/ 1 w 925"/>
                  <a:gd name="T55" fmla="*/ 1 h 652"/>
                  <a:gd name="T56" fmla="*/ 1 w 925"/>
                  <a:gd name="T57" fmla="*/ 1 h 652"/>
                  <a:gd name="T58" fmla="*/ 1 w 925"/>
                  <a:gd name="T59" fmla="*/ 1 h 652"/>
                  <a:gd name="T60" fmla="*/ 1 w 925"/>
                  <a:gd name="T61" fmla="*/ 1 h 652"/>
                  <a:gd name="T62" fmla="*/ 1 w 925"/>
                  <a:gd name="T63" fmla="*/ 1 h 652"/>
                  <a:gd name="T64" fmla="*/ 1 w 925"/>
                  <a:gd name="T65" fmla="*/ 1 h 652"/>
                  <a:gd name="T66" fmla="*/ 1 w 925"/>
                  <a:gd name="T67" fmla="*/ 1 h 652"/>
                  <a:gd name="T68" fmla="*/ 1 w 925"/>
                  <a:gd name="T69" fmla="*/ 0 h 652"/>
                  <a:gd name="T70" fmla="*/ 1 w 925"/>
                  <a:gd name="T71" fmla="*/ 1 h 652"/>
                  <a:gd name="T72" fmla="*/ 1 w 925"/>
                  <a:gd name="T73" fmla="*/ 1 h 652"/>
                  <a:gd name="T74" fmla="*/ 1 w 925"/>
                  <a:gd name="T75" fmla="*/ 1 h 652"/>
                  <a:gd name="T76" fmla="*/ 1 w 925"/>
                  <a:gd name="T77" fmla="*/ 1 h 652"/>
                  <a:gd name="T78" fmla="*/ 1 w 925"/>
                  <a:gd name="T79" fmla="*/ 1 h 652"/>
                  <a:gd name="T80" fmla="*/ 1 w 925"/>
                  <a:gd name="T81" fmla="*/ 1 h 652"/>
                  <a:gd name="T82" fmla="*/ 1 w 925"/>
                  <a:gd name="T83" fmla="*/ 1 h 652"/>
                  <a:gd name="T84" fmla="*/ 1 w 925"/>
                  <a:gd name="T85" fmla="*/ 1 h 652"/>
                  <a:gd name="T86" fmla="*/ 1 w 925"/>
                  <a:gd name="T87" fmla="*/ 1 h 652"/>
                  <a:gd name="T88" fmla="*/ 1 w 925"/>
                  <a:gd name="T89" fmla="*/ 1 h 652"/>
                  <a:gd name="T90" fmla="*/ 1 w 925"/>
                  <a:gd name="T91" fmla="*/ 1 h 652"/>
                  <a:gd name="T92" fmla="*/ 1 w 925"/>
                  <a:gd name="T93" fmla="*/ 1 h 652"/>
                  <a:gd name="T94" fmla="*/ 1 w 925"/>
                  <a:gd name="T95" fmla="*/ 1 h 652"/>
                  <a:gd name="T96" fmla="*/ 1 w 925"/>
                  <a:gd name="T97" fmla="*/ 1 h 652"/>
                  <a:gd name="T98" fmla="*/ 1 w 925"/>
                  <a:gd name="T99" fmla="*/ 1 h 652"/>
                  <a:gd name="T100" fmla="*/ 1 w 925"/>
                  <a:gd name="T101" fmla="*/ 1 h 652"/>
                  <a:gd name="T102" fmla="*/ 1 w 925"/>
                  <a:gd name="T103" fmla="*/ 1 h 652"/>
                  <a:gd name="T104" fmla="*/ 1 w 925"/>
                  <a:gd name="T105" fmla="*/ 1 h 652"/>
                  <a:gd name="T106" fmla="*/ 1 w 925"/>
                  <a:gd name="T107" fmla="*/ 1 h 652"/>
                  <a:gd name="T108" fmla="*/ 1 w 925"/>
                  <a:gd name="T109" fmla="*/ 1 h 652"/>
                  <a:gd name="T110" fmla="*/ 1 w 925"/>
                  <a:gd name="T111" fmla="*/ 1 h 652"/>
                  <a:gd name="T112" fmla="*/ 1 w 925"/>
                  <a:gd name="T113" fmla="*/ 1 h 652"/>
                  <a:gd name="T114" fmla="*/ 1 w 925"/>
                  <a:gd name="T115" fmla="*/ 1 h 6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25"/>
                  <a:gd name="T175" fmla="*/ 0 h 652"/>
                  <a:gd name="T176" fmla="*/ 925 w 925"/>
                  <a:gd name="T177" fmla="*/ 652 h 65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25" h="652">
                    <a:moveTo>
                      <a:pt x="487" y="361"/>
                    </a:moveTo>
                    <a:lnTo>
                      <a:pt x="503" y="354"/>
                    </a:lnTo>
                    <a:lnTo>
                      <a:pt x="521" y="347"/>
                    </a:lnTo>
                    <a:lnTo>
                      <a:pt x="539" y="342"/>
                    </a:lnTo>
                    <a:lnTo>
                      <a:pt x="556" y="338"/>
                    </a:lnTo>
                    <a:lnTo>
                      <a:pt x="575" y="334"/>
                    </a:lnTo>
                    <a:lnTo>
                      <a:pt x="593" y="333"/>
                    </a:lnTo>
                    <a:lnTo>
                      <a:pt x="613" y="332"/>
                    </a:lnTo>
                    <a:lnTo>
                      <a:pt x="631" y="332"/>
                    </a:lnTo>
                    <a:lnTo>
                      <a:pt x="661" y="335"/>
                    </a:lnTo>
                    <a:lnTo>
                      <a:pt x="691" y="342"/>
                    </a:lnTo>
                    <a:lnTo>
                      <a:pt x="719" y="350"/>
                    </a:lnTo>
                    <a:lnTo>
                      <a:pt x="745" y="363"/>
                    </a:lnTo>
                    <a:lnTo>
                      <a:pt x="771" y="377"/>
                    </a:lnTo>
                    <a:lnTo>
                      <a:pt x="794" y="393"/>
                    </a:lnTo>
                    <a:lnTo>
                      <a:pt x="814" y="413"/>
                    </a:lnTo>
                    <a:lnTo>
                      <a:pt x="834" y="433"/>
                    </a:lnTo>
                    <a:lnTo>
                      <a:pt x="852" y="455"/>
                    </a:lnTo>
                    <a:lnTo>
                      <a:pt x="867" y="479"/>
                    </a:lnTo>
                    <a:lnTo>
                      <a:pt x="880" y="506"/>
                    </a:lnTo>
                    <a:lnTo>
                      <a:pt x="890" y="532"/>
                    </a:lnTo>
                    <a:lnTo>
                      <a:pt x="899" y="561"/>
                    </a:lnTo>
                    <a:lnTo>
                      <a:pt x="904" y="591"/>
                    </a:lnTo>
                    <a:lnTo>
                      <a:pt x="907" y="621"/>
                    </a:lnTo>
                    <a:lnTo>
                      <a:pt x="905" y="652"/>
                    </a:lnTo>
                    <a:lnTo>
                      <a:pt x="912" y="632"/>
                    </a:lnTo>
                    <a:lnTo>
                      <a:pt x="917" y="611"/>
                    </a:lnTo>
                    <a:lnTo>
                      <a:pt x="922" y="589"/>
                    </a:lnTo>
                    <a:lnTo>
                      <a:pt x="924" y="567"/>
                    </a:lnTo>
                    <a:lnTo>
                      <a:pt x="925" y="536"/>
                    </a:lnTo>
                    <a:lnTo>
                      <a:pt x="924" y="505"/>
                    </a:lnTo>
                    <a:lnTo>
                      <a:pt x="919" y="475"/>
                    </a:lnTo>
                    <a:lnTo>
                      <a:pt x="912" y="446"/>
                    </a:lnTo>
                    <a:lnTo>
                      <a:pt x="903" y="418"/>
                    </a:lnTo>
                    <a:lnTo>
                      <a:pt x="892" y="392"/>
                    </a:lnTo>
                    <a:lnTo>
                      <a:pt x="877" y="366"/>
                    </a:lnTo>
                    <a:lnTo>
                      <a:pt x="860" y="343"/>
                    </a:lnTo>
                    <a:lnTo>
                      <a:pt x="842" y="323"/>
                    </a:lnTo>
                    <a:lnTo>
                      <a:pt x="821" y="304"/>
                    </a:lnTo>
                    <a:lnTo>
                      <a:pt x="799" y="287"/>
                    </a:lnTo>
                    <a:lnTo>
                      <a:pt x="776" y="273"/>
                    </a:lnTo>
                    <a:lnTo>
                      <a:pt x="751" y="260"/>
                    </a:lnTo>
                    <a:lnTo>
                      <a:pt x="723" y="251"/>
                    </a:lnTo>
                    <a:lnTo>
                      <a:pt x="696" y="245"/>
                    </a:lnTo>
                    <a:lnTo>
                      <a:pt x="667" y="242"/>
                    </a:lnTo>
                    <a:lnTo>
                      <a:pt x="648" y="242"/>
                    </a:lnTo>
                    <a:lnTo>
                      <a:pt x="631" y="243"/>
                    </a:lnTo>
                    <a:lnTo>
                      <a:pt x="614" y="244"/>
                    </a:lnTo>
                    <a:lnTo>
                      <a:pt x="597" y="248"/>
                    </a:lnTo>
                    <a:lnTo>
                      <a:pt x="579" y="252"/>
                    </a:lnTo>
                    <a:lnTo>
                      <a:pt x="562" y="257"/>
                    </a:lnTo>
                    <a:lnTo>
                      <a:pt x="546" y="264"/>
                    </a:lnTo>
                    <a:lnTo>
                      <a:pt x="530" y="271"/>
                    </a:lnTo>
                    <a:lnTo>
                      <a:pt x="526" y="244"/>
                    </a:lnTo>
                    <a:lnTo>
                      <a:pt x="522" y="218"/>
                    </a:lnTo>
                    <a:lnTo>
                      <a:pt x="515" y="192"/>
                    </a:lnTo>
                    <a:lnTo>
                      <a:pt x="506" y="168"/>
                    </a:lnTo>
                    <a:lnTo>
                      <a:pt x="494" y="145"/>
                    </a:lnTo>
                    <a:lnTo>
                      <a:pt x="481" y="123"/>
                    </a:lnTo>
                    <a:lnTo>
                      <a:pt x="466" y="103"/>
                    </a:lnTo>
                    <a:lnTo>
                      <a:pt x="450" y="83"/>
                    </a:lnTo>
                    <a:lnTo>
                      <a:pt x="432" y="66"/>
                    </a:lnTo>
                    <a:lnTo>
                      <a:pt x="413" y="51"/>
                    </a:lnTo>
                    <a:lnTo>
                      <a:pt x="393" y="37"/>
                    </a:lnTo>
                    <a:lnTo>
                      <a:pt x="371" y="25"/>
                    </a:lnTo>
                    <a:lnTo>
                      <a:pt x="348" y="15"/>
                    </a:lnTo>
                    <a:lnTo>
                      <a:pt x="323" y="8"/>
                    </a:lnTo>
                    <a:lnTo>
                      <a:pt x="299" y="2"/>
                    </a:lnTo>
                    <a:lnTo>
                      <a:pt x="273" y="0"/>
                    </a:lnTo>
                    <a:lnTo>
                      <a:pt x="252" y="0"/>
                    </a:lnTo>
                    <a:lnTo>
                      <a:pt x="230" y="1"/>
                    </a:lnTo>
                    <a:lnTo>
                      <a:pt x="209" y="3"/>
                    </a:lnTo>
                    <a:lnTo>
                      <a:pt x="190" y="8"/>
                    </a:lnTo>
                    <a:lnTo>
                      <a:pt x="170" y="14"/>
                    </a:lnTo>
                    <a:lnTo>
                      <a:pt x="151" y="21"/>
                    </a:lnTo>
                    <a:lnTo>
                      <a:pt x="132" y="30"/>
                    </a:lnTo>
                    <a:lnTo>
                      <a:pt x="114" y="40"/>
                    </a:lnTo>
                    <a:lnTo>
                      <a:pt x="96" y="52"/>
                    </a:lnTo>
                    <a:lnTo>
                      <a:pt x="80" y="63"/>
                    </a:lnTo>
                    <a:lnTo>
                      <a:pt x="64" y="77"/>
                    </a:lnTo>
                    <a:lnTo>
                      <a:pt x="49" y="92"/>
                    </a:lnTo>
                    <a:lnTo>
                      <a:pt x="35" y="108"/>
                    </a:lnTo>
                    <a:lnTo>
                      <a:pt x="23" y="124"/>
                    </a:lnTo>
                    <a:lnTo>
                      <a:pt x="10" y="143"/>
                    </a:lnTo>
                    <a:lnTo>
                      <a:pt x="0" y="161"/>
                    </a:lnTo>
                    <a:lnTo>
                      <a:pt x="11" y="152"/>
                    </a:lnTo>
                    <a:lnTo>
                      <a:pt x="23" y="144"/>
                    </a:lnTo>
                    <a:lnTo>
                      <a:pt x="34" y="136"/>
                    </a:lnTo>
                    <a:lnTo>
                      <a:pt x="47" y="128"/>
                    </a:lnTo>
                    <a:lnTo>
                      <a:pt x="60" y="122"/>
                    </a:lnTo>
                    <a:lnTo>
                      <a:pt x="72" y="115"/>
                    </a:lnTo>
                    <a:lnTo>
                      <a:pt x="85" y="109"/>
                    </a:lnTo>
                    <a:lnTo>
                      <a:pt x="99" y="105"/>
                    </a:lnTo>
                    <a:lnTo>
                      <a:pt x="113" y="100"/>
                    </a:lnTo>
                    <a:lnTo>
                      <a:pt x="126" y="97"/>
                    </a:lnTo>
                    <a:lnTo>
                      <a:pt x="140" y="93"/>
                    </a:lnTo>
                    <a:lnTo>
                      <a:pt x="155" y="91"/>
                    </a:lnTo>
                    <a:lnTo>
                      <a:pt x="169" y="90"/>
                    </a:lnTo>
                    <a:lnTo>
                      <a:pt x="184" y="89"/>
                    </a:lnTo>
                    <a:lnTo>
                      <a:pt x="199" y="89"/>
                    </a:lnTo>
                    <a:lnTo>
                      <a:pt x="214" y="89"/>
                    </a:lnTo>
                    <a:lnTo>
                      <a:pt x="242" y="91"/>
                    </a:lnTo>
                    <a:lnTo>
                      <a:pt x="268" y="97"/>
                    </a:lnTo>
                    <a:lnTo>
                      <a:pt x="294" y="104"/>
                    </a:lnTo>
                    <a:lnTo>
                      <a:pt x="318" y="114"/>
                    </a:lnTo>
                    <a:lnTo>
                      <a:pt x="341" y="126"/>
                    </a:lnTo>
                    <a:lnTo>
                      <a:pt x="363" y="139"/>
                    </a:lnTo>
                    <a:lnTo>
                      <a:pt x="382" y="156"/>
                    </a:lnTo>
                    <a:lnTo>
                      <a:pt x="402" y="173"/>
                    </a:lnTo>
                    <a:lnTo>
                      <a:pt x="419" y="192"/>
                    </a:lnTo>
                    <a:lnTo>
                      <a:pt x="434" y="212"/>
                    </a:lnTo>
                    <a:lnTo>
                      <a:pt x="448" y="234"/>
                    </a:lnTo>
                    <a:lnTo>
                      <a:pt x="461" y="258"/>
                    </a:lnTo>
                    <a:lnTo>
                      <a:pt x="470" y="282"/>
                    </a:lnTo>
                    <a:lnTo>
                      <a:pt x="478" y="308"/>
                    </a:lnTo>
                    <a:lnTo>
                      <a:pt x="484" y="333"/>
                    </a:lnTo>
                    <a:lnTo>
                      <a:pt x="487" y="361"/>
                    </a:lnTo>
                    <a:close/>
                  </a:path>
                </a:pathLst>
              </a:custGeom>
              <a:solidFill>
                <a:srgbClr val="666699"/>
              </a:solidFill>
              <a:ln w="9525">
                <a:noFill/>
                <a:round/>
                <a:headEnd/>
                <a:tailEnd/>
              </a:ln>
            </p:spPr>
            <p:txBody>
              <a:bodyPr/>
              <a:lstStyle/>
              <a:p>
                <a:endParaRPr lang="en-US"/>
              </a:p>
            </p:txBody>
          </p:sp>
          <p:sp>
            <p:nvSpPr>
              <p:cNvPr id="29751" name="Freeform 22"/>
              <p:cNvSpPr>
                <a:spLocks/>
              </p:cNvSpPr>
              <p:nvPr/>
            </p:nvSpPr>
            <p:spPr bwMode="auto">
              <a:xfrm>
                <a:off x="2914" y="1147"/>
                <a:ext cx="162" cy="216"/>
              </a:xfrm>
              <a:custGeom>
                <a:avLst/>
                <a:gdLst>
                  <a:gd name="T0" fmla="*/ 1 w 324"/>
                  <a:gd name="T1" fmla="*/ 1 h 431"/>
                  <a:gd name="T2" fmla="*/ 1 w 324"/>
                  <a:gd name="T3" fmla="*/ 1 h 431"/>
                  <a:gd name="T4" fmla="*/ 1 w 324"/>
                  <a:gd name="T5" fmla="*/ 1 h 431"/>
                  <a:gd name="T6" fmla="*/ 1 w 324"/>
                  <a:gd name="T7" fmla="*/ 1 h 431"/>
                  <a:gd name="T8" fmla="*/ 1 w 324"/>
                  <a:gd name="T9" fmla="*/ 1 h 431"/>
                  <a:gd name="T10" fmla="*/ 1 w 324"/>
                  <a:gd name="T11" fmla="*/ 1 h 431"/>
                  <a:gd name="T12" fmla="*/ 1 w 324"/>
                  <a:gd name="T13" fmla="*/ 1 h 431"/>
                  <a:gd name="T14" fmla="*/ 1 w 324"/>
                  <a:gd name="T15" fmla="*/ 1 h 431"/>
                  <a:gd name="T16" fmla="*/ 1 w 324"/>
                  <a:gd name="T17" fmla="*/ 0 h 431"/>
                  <a:gd name="T18" fmla="*/ 1 w 324"/>
                  <a:gd name="T19" fmla="*/ 1 h 431"/>
                  <a:gd name="T20" fmla="*/ 1 w 324"/>
                  <a:gd name="T21" fmla="*/ 1 h 431"/>
                  <a:gd name="T22" fmla="*/ 1 w 324"/>
                  <a:gd name="T23" fmla="*/ 1 h 431"/>
                  <a:gd name="T24" fmla="*/ 1 w 324"/>
                  <a:gd name="T25" fmla="*/ 1 h 431"/>
                  <a:gd name="T26" fmla="*/ 1 w 324"/>
                  <a:gd name="T27" fmla="*/ 1 h 431"/>
                  <a:gd name="T28" fmla="*/ 1 w 324"/>
                  <a:gd name="T29" fmla="*/ 1 h 431"/>
                  <a:gd name="T30" fmla="*/ 1 w 324"/>
                  <a:gd name="T31" fmla="*/ 1 h 431"/>
                  <a:gd name="T32" fmla="*/ 1 w 324"/>
                  <a:gd name="T33" fmla="*/ 1 h 431"/>
                  <a:gd name="T34" fmla="*/ 1 w 324"/>
                  <a:gd name="T35" fmla="*/ 1 h 431"/>
                  <a:gd name="T36" fmla="*/ 1 w 324"/>
                  <a:gd name="T37" fmla="*/ 1 h 431"/>
                  <a:gd name="T38" fmla="*/ 1 w 324"/>
                  <a:gd name="T39" fmla="*/ 1 h 431"/>
                  <a:gd name="T40" fmla="*/ 1 w 324"/>
                  <a:gd name="T41" fmla="*/ 1 h 431"/>
                  <a:gd name="T42" fmla="*/ 1 w 324"/>
                  <a:gd name="T43" fmla="*/ 1 h 431"/>
                  <a:gd name="T44" fmla="*/ 1 w 324"/>
                  <a:gd name="T45" fmla="*/ 1 h 431"/>
                  <a:gd name="T46" fmla="*/ 1 w 324"/>
                  <a:gd name="T47" fmla="*/ 1 h 431"/>
                  <a:gd name="T48" fmla="*/ 0 w 324"/>
                  <a:gd name="T49" fmla="*/ 1 h 431"/>
                  <a:gd name="T50" fmla="*/ 0 w 324"/>
                  <a:gd name="T51" fmla="*/ 1 h 431"/>
                  <a:gd name="T52" fmla="*/ 1 w 324"/>
                  <a:gd name="T53" fmla="*/ 1 h 431"/>
                  <a:gd name="T54" fmla="*/ 1 w 324"/>
                  <a:gd name="T55" fmla="*/ 1 h 431"/>
                  <a:gd name="T56" fmla="*/ 1 w 324"/>
                  <a:gd name="T57" fmla="*/ 1 h 431"/>
                  <a:gd name="T58" fmla="*/ 1 w 324"/>
                  <a:gd name="T59" fmla="*/ 1 h 431"/>
                  <a:gd name="T60" fmla="*/ 1 w 324"/>
                  <a:gd name="T61" fmla="*/ 1 h 431"/>
                  <a:gd name="T62" fmla="*/ 1 w 324"/>
                  <a:gd name="T63" fmla="*/ 1 h 431"/>
                  <a:gd name="T64" fmla="*/ 1 w 324"/>
                  <a:gd name="T65" fmla="*/ 1 h 431"/>
                  <a:gd name="T66" fmla="*/ 1 w 324"/>
                  <a:gd name="T67" fmla="*/ 1 h 431"/>
                  <a:gd name="T68" fmla="*/ 1 w 324"/>
                  <a:gd name="T69" fmla="*/ 1 h 431"/>
                  <a:gd name="T70" fmla="*/ 1 w 324"/>
                  <a:gd name="T71" fmla="*/ 1 h 431"/>
                  <a:gd name="T72" fmla="*/ 1 w 324"/>
                  <a:gd name="T73" fmla="*/ 1 h 431"/>
                  <a:gd name="T74" fmla="*/ 1 w 324"/>
                  <a:gd name="T75" fmla="*/ 1 h 431"/>
                  <a:gd name="T76" fmla="*/ 1 w 324"/>
                  <a:gd name="T77" fmla="*/ 1 h 431"/>
                  <a:gd name="T78" fmla="*/ 1 w 324"/>
                  <a:gd name="T79" fmla="*/ 1 h 431"/>
                  <a:gd name="T80" fmla="*/ 1 w 324"/>
                  <a:gd name="T81" fmla="*/ 1 h 431"/>
                  <a:gd name="T82" fmla="*/ 1 w 324"/>
                  <a:gd name="T83" fmla="*/ 1 h 431"/>
                  <a:gd name="T84" fmla="*/ 1 w 324"/>
                  <a:gd name="T85" fmla="*/ 1 h 431"/>
                  <a:gd name="T86" fmla="*/ 1 w 324"/>
                  <a:gd name="T87" fmla="*/ 1 h 431"/>
                  <a:gd name="T88" fmla="*/ 1 w 324"/>
                  <a:gd name="T89" fmla="*/ 1 h 431"/>
                  <a:gd name="T90" fmla="*/ 1 w 324"/>
                  <a:gd name="T91" fmla="*/ 1 h 431"/>
                  <a:gd name="T92" fmla="*/ 1 w 324"/>
                  <a:gd name="T93" fmla="*/ 1 h 431"/>
                  <a:gd name="T94" fmla="*/ 1 w 324"/>
                  <a:gd name="T95" fmla="*/ 1 h 431"/>
                  <a:gd name="T96" fmla="*/ 1 w 324"/>
                  <a:gd name="T97" fmla="*/ 1 h 431"/>
                  <a:gd name="T98" fmla="*/ 1 w 324"/>
                  <a:gd name="T99" fmla="*/ 1 h 431"/>
                  <a:gd name="T100" fmla="*/ 1 w 324"/>
                  <a:gd name="T101" fmla="*/ 1 h 431"/>
                  <a:gd name="T102" fmla="*/ 1 w 324"/>
                  <a:gd name="T103" fmla="*/ 1 h 431"/>
                  <a:gd name="T104" fmla="*/ 1 w 324"/>
                  <a:gd name="T105" fmla="*/ 1 h 431"/>
                  <a:gd name="T106" fmla="*/ 1 w 324"/>
                  <a:gd name="T107" fmla="*/ 1 h 431"/>
                  <a:gd name="T108" fmla="*/ 1 w 324"/>
                  <a:gd name="T109" fmla="*/ 1 h 431"/>
                  <a:gd name="T110" fmla="*/ 1 w 324"/>
                  <a:gd name="T111" fmla="*/ 1 h 431"/>
                  <a:gd name="T112" fmla="*/ 1 w 324"/>
                  <a:gd name="T113" fmla="*/ 1 h 431"/>
                  <a:gd name="T114" fmla="*/ 1 w 324"/>
                  <a:gd name="T115" fmla="*/ 1 h 431"/>
                  <a:gd name="T116" fmla="*/ 1 w 324"/>
                  <a:gd name="T117" fmla="*/ 1 h 431"/>
                  <a:gd name="T118" fmla="*/ 1 w 324"/>
                  <a:gd name="T119" fmla="*/ 1 h 431"/>
                  <a:gd name="T120" fmla="*/ 1 w 324"/>
                  <a:gd name="T121" fmla="*/ 1 h 431"/>
                  <a:gd name="T122" fmla="*/ 1 w 324"/>
                  <a:gd name="T123" fmla="*/ 1 h 43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24"/>
                  <a:gd name="T187" fmla="*/ 0 h 431"/>
                  <a:gd name="T188" fmla="*/ 324 w 324"/>
                  <a:gd name="T189" fmla="*/ 431 h 43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24" h="431">
                    <a:moveTo>
                      <a:pt x="324" y="26"/>
                    </a:moveTo>
                    <a:lnTo>
                      <a:pt x="314" y="21"/>
                    </a:lnTo>
                    <a:lnTo>
                      <a:pt x="303" y="16"/>
                    </a:lnTo>
                    <a:lnTo>
                      <a:pt x="292" y="11"/>
                    </a:lnTo>
                    <a:lnTo>
                      <a:pt x="280" y="8"/>
                    </a:lnTo>
                    <a:lnTo>
                      <a:pt x="269" y="4"/>
                    </a:lnTo>
                    <a:lnTo>
                      <a:pt x="257" y="2"/>
                    </a:lnTo>
                    <a:lnTo>
                      <a:pt x="246" y="1"/>
                    </a:lnTo>
                    <a:lnTo>
                      <a:pt x="233" y="0"/>
                    </a:lnTo>
                    <a:lnTo>
                      <a:pt x="210" y="1"/>
                    </a:lnTo>
                    <a:lnTo>
                      <a:pt x="188" y="4"/>
                    </a:lnTo>
                    <a:lnTo>
                      <a:pt x="167" y="10"/>
                    </a:lnTo>
                    <a:lnTo>
                      <a:pt x="147" y="19"/>
                    </a:lnTo>
                    <a:lnTo>
                      <a:pt x="126" y="30"/>
                    </a:lnTo>
                    <a:lnTo>
                      <a:pt x="107" y="42"/>
                    </a:lnTo>
                    <a:lnTo>
                      <a:pt x="90" y="57"/>
                    </a:lnTo>
                    <a:lnTo>
                      <a:pt x="74" y="74"/>
                    </a:lnTo>
                    <a:lnTo>
                      <a:pt x="58" y="93"/>
                    </a:lnTo>
                    <a:lnTo>
                      <a:pt x="45" y="113"/>
                    </a:lnTo>
                    <a:lnTo>
                      <a:pt x="33" y="135"/>
                    </a:lnTo>
                    <a:lnTo>
                      <a:pt x="22" y="157"/>
                    </a:lnTo>
                    <a:lnTo>
                      <a:pt x="14" y="181"/>
                    </a:lnTo>
                    <a:lnTo>
                      <a:pt x="7" y="206"/>
                    </a:lnTo>
                    <a:lnTo>
                      <a:pt x="3" y="233"/>
                    </a:lnTo>
                    <a:lnTo>
                      <a:pt x="0" y="259"/>
                    </a:lnTo>
                    <a:lnTo>
                      <a:pt x="0" y="283"/>
                    </a:lnTo>
                    <a:lnTo>
                      <a:pt x="3" y="307"/>
                    </a:lnTo>
                    <a:lnTo>
                      <a:pt x="6" y="331"/>
                    </a:lnTo>
                    <a:lnTo>
                      <a:pt x="11" y="352"/>
                    </a:lnTo>
                    <a:lnTo>
                      <a:pt x="18" y="373"/>
                    </a:lnTo>
                    <a:lnTo>
                      <a:pt x="26" y="394"/>
                    </a:lnTo>
                    <a:lnTo>
                      <a:pt x="35" y="412"/>
                    </a:lnTo>
                    <a:lnTo>
                      <a:pt x="45" y="431"/>
                    </a:lnTo>
                    <a:lnTo>
                      <a:pt x="44" y="416"/>
                    </a:lnTo>
                    <a:lnTo>
                      <a:pt x="43" y="401"/>
                    </a:lnTo>
                    <a:lnTo>
                      <a:pt x="42" y="386"/>
                    </a:lnTo>
                    <a:lnTo>
                      <a:pt x="42" y="371"/>
                    </a:lnTo>
                    <a:lnTo>
                      <a:pt x="44" y="344"/>
                    </a:lnTo>
                    <a:lnTo>
                      <a:pt x="49" y="318"/>
                    </a:lnTo>
                    <a:lnTo>
                      <a:pt x="56" y="292"/>
                    </a:lnTo>
                    <a:lnTo>
                      <a:pt x="64" y="268"/>
                    </a:lnTo>
                    <a:lnTo>
                      <a:pt x="74" y="245"/>
                    </a:lnTo>
                    <a:lnTo>
                      <a:pt x="87" y="223"/>
                    </a:lnTo>
                    <a:lnTo>
                      <a:pt x="99" y="204"/>
                    </a:lnTo>
                    <a:lnTo>
                      <a:pt x="116" y="185"/>
                    </a:lnTo>
                    <a:lnTo>
                      <a:pt x="132" y="168"/>
                    </a:lnTo>
                    <a:lnTo>
                      <a:pt x="149" y="153"/>
                    </a:lnTo>
                    <a:lnTo>
                      <a:pt x="167" y="140"/>
                    </a:lnTo>
                    <a:lnTo>
                      <a:pt x="188" y="130"/>
                    </a:lnTo>
                    <a:lnTo>
                      <a:pt x="209" y="122"/>
                    </a:lnTo>
                    <a:lnTo>
                      <a:pt x="230" y="116"/>
                    </a:lnTo>
                    <a:lnTo>
                      <a:pt x="252" y="113"/>
                    </a:lnTo>
                    <a:lnTo>
                      <a:pt x="275" y="112"/>
                    </a:lnTo>
                    <a:lnTo>
                      <a:pt x="280" y="112"/>
                    </a:lnTo>
                    <a:lnTo>
                      <a:pt x="286" y="112"/>
                    </a:lnTo>
                    <a:lnTo>
                      <a:pt x="293" y="113"/>
                    </a:lnTo>
                    <a:lnTo>
                      <a:pt x="299" y="113"/>
                    </a:lnTo>
                    <a:lnTo>
                      <a:pt x="305" y="114"/>
                    </a:lnTo>
                    <a:lnTo>
                      <a:pt x="310" y="115"/>
                    </a:lnTo>
                    <a:lnTo>
                      <a:pt x="316" y="117"/>
                    </a:lnTo>
                    <a:lnTo>
                      <a:pt x="322" y="118"/>
                    </a:lnTo>
                    <a:lnTo>
                      <a:pt x="324" y="26"/>
                    </a:lnTo>
                    <a:close/>
                  </a:path>
                </a:pathLst>
              </a:custGeom>
              <a:solidFill>
                <a:srgbClr val="666699"/>
              </a:solidFill>
              <a:ln w="9525">
                <a:noFill/>
                <a:round/>
                <a:headEnd/>
                <a:tailEnd/>
              </a:ln>
            </p:spPr>
            <p:txBody>
              <a:bodyPr/>
              <a:lstStyle/>
              <a:p>
                <a:endParaRPr lang="en-US"/>
              </a:p>
            </p:txBody>
          </p:sp>
        </p:grpSp>
        <p:grpSp>
          <p:nvGrpSpPr>
            <p:cNvPr id="4" name="Group 23"/>
            <p:cNvGrpSpPr>
              <a:grpSpLocks noChangeAspect="1"/>
            </p:cNvGrpSpPr>
            <p:nvPr/>
          </p:nvGrpSpPr>
          <p:grpSpPr bwMode="auto">
            <a:xfrm>
              <a:off x="528" y="3517"/>
              <a:ext cx="921" cy="803"/>
              <a:chOff x="432" y="3072"/>
              <a:chExt cx="1161" cy="1013"/>
            </a:xfrm>
          </p:grpSpPr>
          <p:sp>
            <p:nvSpPr>
              <p:cNvPr id="29735" name="AutoShape 24"/>
              <p:cNvSpPr>
                <a:spLocks noChangeAspect="1" noChangeArrowheads="1" noTextEdit="1"/>
              </p:cNvSpPr>
              <p:nvPr/>
            </p:nvSpPr>
            <p:spPr bwMode="auto">
              <a:xfrm>
                <a:off x="432" y="3072"/>
                <a:ext cx="1161" cy="1013"/>
              </a:xfrm>
              <a:prstGeom prst="rect">
                <a:avLst/>
              </a:prstGeom>
              <a:noFill/>
              <a:ln w="9525">
                <a:noFill/>
                <a:miter lim="800000"/>
                <a:headEnd/>
                <a:tailEnd/>
              </a:ln>
            </p:spPr>
            <p:txBody>
              <a:bodyPr/>
              <a:lstStyle/>
              <a:p>
                <a:endParaRPr lang="en-US"/>
              </a:p>
            </p:txBody>
          </p:sp>
          <p:sp>
            <p:nvSpPr>
              <p:cNvPr id="29736" name="Freeform 25"/>
              <p:cNvSpPr>
                <a:spLocks/>
              </p:cNvSpPr>
              <p:nvPr/>
            </p:nvSpPr>
            <p:spPr bwMode="auto">
              <a:xfrm>
                <a:off x="432" y="3072"/>
                <a:ext cx="1161" cy="1012"/>
              </a:xfrm>
              <a:custGeom>
                <a:avLst/>
                <a:gdLst>
                  <a:gd name="T0" fmla="*/ 1 w 2322"/>
                  <a:gd name="T1" fmla="*/ 0 h 2025"/>
                  <a:gd name="T2" fmla="*/ 1 w 2322"/>
                  <a:gd name="T3" fmla="*/ 0 h 2025"/>
                  <a:gd name="T4" fmla="*/ 1 w 2322"/>
                  <a:gd name="T5" fmla="*/ 0 h 2025"/>
                  <a:gd name="T6" fmla="*/ 1 w 2322"/>
                  <a:gd name="T7" fmla="*/ 0 h 2025"/>
                  <a:gd name="T8" fmla="*/ 1 w 2322"/>
                  <a:gd name="T9" fmla="*/ 0 h 2025"/>
                  <a:gd name="T10" fmla="*/ 1 w 2322"/>
                  <a:gd name="T11" fmla="*/ 0 h 2025"/>
                  <a:gd name="T12" fmla="*/ 1 w 2322"/>
                  <a:gd name="T13" fmla="*/ 0 h 2025"/>
                  <a:gd name="T14" fmla="*/ 1 w 2322"/>
                  <a:gd name="T15" fmla="*/ 0 h 2025"/>
                  <a:gd name="T16" fmla="*/ 1 w 2322"/>
                  <a:gd name="T17" fmla="*/ 0 h 2025"/>
                  <a:gd name="T18" fmla="*/ 1 w 2322"/>
                  <a:gd name="T19" fmla="*/ 0 h 2025"/>
                  <a:gd name="T20" fmla="*/ 1 w 2322"/>
                  <a:gd name="T21" fmla="*/ 0 h 2025"/>
                  <a:gd name="T22" fmla="*/ 1 w 2322"/>
                  <a:gd name="T23" fmla="*/ 0 h 2025"/>
                  <a:gd name="T24" fmla="*/ 1 w 2322"/>
                  <a:gd name="T25" fmla="*/ 0 h 2025"/>
                  <a:gd name="T26" fmla="*/ 1 w 2322"/>
                  <a:gd name="T27" fmla="*/ 0 h 2025"/>
                  <a:gd name="T28" fmla="*/ 1 w 2322"/>
                  <a:gd name="T29" fmla="*/ 0 h 2025"/>
                  <a:gd name="T30" fmla="*/ 1 w 2322"/>
                  <a:gd name="T31" fmla="*/ 0 h 2025"/>
                  <a:gd name="T32" fmla="*/ 1 w 2322"/>
                  <a:gd name="T33" fmla="*/ 0 h 2025"/>
                  <a:gd name="T34" fmla="*/ 1 w 2322"/>
                  <a:gd name="T35" fmla="*/ 0 h 2025"/>
                  <a:gd name="T36" fmla="*/ 1 w 2322"/>
                  <a:gd name="T37" fmla="*/ 0 h 2025"/>
                  <a:gd name="T38" fmla="*/ 1 w 2322"/>
                  <a:gd name="T39" fmla="*/ 0 h 2025"/>
                  <a:gd name="T40" fmla="*/ 1 w 2322"/>
                  <a:gd name="T41" fmla="*/ 0 h 2025"/>
                  <a:gd name="T42" fmla="*/ 1 w 2322"/>
                  <a:gd name="T43" fmla="*/ 0 h 2025"/>
                  <a:gd name="T44" fmla="*/ 1 w 2322"/>
                  <a:gd name="T45" fmla="*/ 0 h 2025"/>
                  <a:gd name="T46" fmla="*/ 1 w 2322"/>
                  <a:gd name="T47" fmla="*/ 0 h 2025"/>
                  <a:gd name="T48" fmla="*/ 1 w 2322"/>
                  <a:gd name="T49" fmla="*/ 0 h 2025"/>
                  <a:gd name="T50" fmla="*/ 1 w 2322"/>
                  <a:gd name="T51" fmla="*/ 0 h 2025"/>
                  <a:gd name="T52" fmla="*/ 1 w 2322"/>
                  <a:gd name="T53" fmla="*/ 0 h 2025"/>
                  <a:gd name="T54" fmla="*/ 1 w 2322"/>
                  <a:gd name="T55" fmla="*/ 0 h 2025"/>
                  <a:gd name="T56" fmla="*/ 1 w 2322"/>
                  <a:gd name="T57" fmla="*/ 0 h 2025"/>
                  <a:gd name="T58" fmla="*/ 1 w 2322"/>
                  <a:gd name="T59" fmla="*/ 0 h 2025"/>
                  <a:gd name="T60" fmla="*/ 1 w 2322"/>
                  <a:gd name="T61" fmla="*/ 0 h 2025"/>
                  <a:gd name="T62" fmla="*/ 1 w 2322"/>
                  <a:gd name="T63" fmla="*/ 0 h 2025"/>
                  <a:gd name="T64" fmla="*/ 1 w 2322"/>
                  <a:gd name="T65" fmla="*/ 0 h 2025"/>
                  <a:gd name="T66" fmla="*/ 1 w 2322"/>
                  <a:gd name="T67" fmla="*/ 0 h 2025"/>
                  <a:gd name="T68" fmla="*/ 1 w 2322"/>
                  <a:gd name="T69" fmla="*/ 0 h 2025"/>
                  <a:gd name="T70" fmla="*/ 1 w 2322"/>
                  <a:gd name="T71" fmla="*/ 0 h 2025"/>
                  <a:gd name="T72" fmla="*/ 1 w 2322"/>
                  <a:gd name="T73" fmla="*/ 0 h 2025"/>
                  <a:gd name="T74" fmla="*/ 1 w 2322"/>
                  <a:gd name="T75" fmla="*/ 0 h 2025"/>
                  <a:gd name="T76" fmla="*/ 1 w 2322"/>
                  <a:gd name="T77" fmla="*/ 0 h 2025"/>
                  <a:gd name="T78" fmla="*/ 1 w 2322"/>
                  <a:gd name="T79" fmla="*/ 0 h 2025"/>
                  <a:gd name="T80" fmla="*/ 1 w 2322"/>
                  <a:gd name="T81" fmla="*/ 0 h 2025"/>
                  <a:gd name="T82" fmla="*/ 1 w 2322"/>
                  <a:gd name="T83" fmla="*/ 0 h 2025"/>
                  <a:gd name="T84" fmla="*/ 1 w 2322"/>
                  <a:gd name="T85" fmla="*/ 0 h 2025"/>
                  <a:gd name="T86" fmla="*/ 1 w 2322"/>
                  <a:gd name="T87" fmla="*/ 0 h 2025"/>
                  <a:gd name="T88" fmla="*/ 1 w 2322"/>
                  <a:gd name="T89" fmla="*/ 0 h 2025"/>
                  <a:gd name="T90" fmla="*/ 1 w 2322"/>
                  <a:gd name="T91" fmla="*/ 0 h 2025"/>
                  <a:gd name="T92" fmla="*/ 1 w 2322"/>
                  <a:gd name="T93" fmla="*/ 0 h 2025"/>
                  <a:gd name="T94" fmla="*/ 1 w 2322"/>
                  <a:gd name="T95" fmla="*/ 0 h 2025"/>
                  <a:gd name="T96" fmla="*/ 1 w 2322"/>
                  <a:gd name="T97" fmla="*/ 0 h 2025"/>
                  <a:gd name="T98" fmla="*/ 1 w 2322"/>
                  <a:gd name="T99" fmla="*/ 0 h 2025"/>
                  <a:gd name="T100" fmla="*/ 1 w 2322"/>
                  <a:gd name="T101" fmla="*/ 0 h 2025"/>
                  <a:gd name="T102" fmla="*/ 1 w 2322"/>
                  <a:gd name="T103" fmla="*/ 0 h 2025"/>
                  <a:gd name="T104" fmla="*/ 1 w 2322"/>
                  <a:gd name="T105" fmla="*/ 0 h 2025"/>
                  <a:gd name="T106" fmla="*/ 1 w 2322"/>
                  <a:gd name="T107" fmla="*/ 0 h 2025"/>
                  <a:gd name="T108" fmla="*/ 1 w 2322"/>
                  <a:gd name="T109" fmla="*/ 0 h 2025"/>
                  <a:gd name="T110" fmla="*/ 1 w 2322"/>
                  <a:gd name="T111" fmla="*/ 0 h 2025"/>
                  <a:gd name="T112" fmla="*/ 1 w 2322"/>
                  <a:gd name="T113" fmla="*/ 0 h 2025"/>
                  <a:gd name="T114" fmla="*/ 1 w 2322"/>
                  <a:gd name="T115" fmla="*/ 0 h 2025"/>
                  <a:gd name="T116" fmla="*/ 1 w 2322"/>
                  <a:gd name="T117" fmla="*/ 0 h 2025"/>
                  <a:gd name="T118" fmla="*/ 1 w 2322"/>
                  <a:gd name="T119" fmla="*/ 0 h 2025"/>
                  <a:gd name="T120" fmla="*/ 1 w 2322"/>
                  <a:gd name="T121" fmla="*/ 0 h 20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322"/>
                  <a:gd name="T184" fmla="*/ 0 h 2025"/>
                  <a:gd name="T185" fmla="*/ 2322 w 2322"/>
                  <a:gd name="T186" fmla="*/ 2025 h 202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322" h="2025">
                    <a:moveTo>
                      <a:pt x="2322" y="2025"/>
                    </a:moveTo>
                    <a:lnTo>
                      <a:pt x="2309" y="2013"/>
                    </a:lnTo>
                    <a:lnTo>
                      <a:pt x="2291" y="1993"/>
                    </a:lnTo>
                    <a:lnTo>
                      <a:pt x="2270" y="1965"/>
                    </a:lnTo>
                    <a:lnTo>
                      <a:pt x="2248" y="1933"/>
                    </a:lnTo>
                    <a:lnTo>
                      <a:pt x="2226" y="1899"/>
                    </a:lnTo>
                    <a:lnTo>
                      <a:pt x="2207" y="1868"/>
                    </a:lnTo>
                    <a:lnTo>
                      <a:pt x="2191" y="1840"/>
                    </a:lnTo>
                    <a:lnTo>
                      <a:pt x="2179" y="1821"/>
                    </a:lnTo>
                    <a:lnTo>
                      <a:pt x="2186" y="1815"/>
                    </a:lnTo>
                    <a:lnTo>
                      <a:pt x="2193" y="1812"/>
                    </a:lnTo>
                    <a:lnTo>
                      <a:pt x="2201" y="1808"/>
                    </a:lnTo>
                    <a:lnTo>
                      <a:pt x="2209" y="1806"/>
                    </a:lnTo>
                    <a:lnTo>
                      <a:pt x="2216" y="1804"/>
                    </a:lnTo>
                    <a:lnTo>
                      <a:pt x="2224" y="1801"/>
                    </a:lnTo>
                    <a:lnTo>
                      <a:pt x="2231" y="1796"/>
                    </a:lnTo>
                    <a:lnTo>
                      <a:pt x="2237" y="1789"/>
                    </a:lnTo>
                    <a:lnTo>
                      <a:pt x="2223" y="1781"/>
                    </a:lnTo>
                    <a:lnTo>
                      <a:pt x="2210" y="1770"/>
                    </a:lnTo>
                    <a:lnTo>
                      <a:pt x="2196" y="1757"/>
                    </a:lnTo>
                    <a:lnTo>
                      <a:pt x="2184" y="1742"/>
                    </a:lnTo>
                    <a:lnTo>
                      <a:pt x="2173" y="1724"/>
                    </a:lnTo>
                    <a:lnTo>
                      <a:pt x="2164" y="1704"/>
                    </a:lnTo>
                    <a:lnTo>
                      <a:pt x="2158" y="1683"/>
                    </a:lnTo>
                    <a:lnTo>
                      <a:pt x="2155" y="1660"/>
                    </a:lnTo>
                    <a:lnTo>
                      <a:pt x="2213" y="1673"/>
                    </a:lnTo>
                    <a:lnTo>
                      <a:pt x="2194" y="1651"/>
                    </a:lnTo>
                    <a:lnTo>
                      <a:pt x="2176" y="1628"/>
                    </a:lnTo>
                    <a:lnTo>
                      <a:pt x="2157" y="1603"/>
                    </a:lnTo>
                    <a:lnTo>
                      <a:pt x="2141" y="1577"/>
                    </a:lnTo>
                    <a:lnTo>
                      <a:pt x="2125" y="1548"/>
                    </a:lnTo>
                    <a:lnTo>
                      <a:pt x="2112" y="1517"/>
                    </a:lnTo>
                    <a:lnTo>
                      <a:pt x="2103" y="1483"/>
                    </a:lnTo>
                    <a:lnTo>
                      <a:pt x="2097" y="1447"/>
                    </a:lnTo>
                    <a:lnTo>
                      <a:pt x="2104" y="1446"/>
                    </a:lnTo>
                    <a:lnTo>
                      <a:pt x="2112" y="1446"/>
                    </a:lnTo>
                    <a:lnTo>
                      <a:pt x="2120" y="1446"/>
                    </a:lnTo>
                    <a:lnTo>
                      <a:pt x="2127" y="1446"/>
                    </a:lnTo>
                    <a:lnTo>
                      <a:pt x="2135" y="1445"/>
                    </a:lnTo>
                    <a:lnTo>
                      <a:pt x="2142" y="1443"/>
                    </a:lnTo>
                    <a:lnTo>
                      <a:pt x="2148" y="1438"/>
                    </a:lnTo>
                    <a:lnTo>
                      <a:pt x="2153" y="1431"/>
                    </a:lnTo>
                    <a:lnTo>
                      <a:pt x="2142" y="1420"/>
                    </a:lnTo>
                    <a:lnTo>
                      <a:pt x="2131" y="1408"/>
                    </a:lnTo>
                    <a:lnTo>
                      <a:pt x="2120" y="1394"/>
                    </a:lnTo>
                    <a:lnTo>
                      <a:pt x="2111" y="1381"/>
                    </a:lnTo>
                    <a:lnTo>
                      <a:pt x="2101" y="1367"/>
                    </a:lnTo>
                    <a:lnTo>
                      <a:pt x="2090" y="1352"/>
                    </a:lnTo>
                    <a:lnTo>
                      <a:pt x="2081" y="1336"/>
                    </a:lnTo>
                    <a:lnTo>
                      <a:pt x="2072" y="1320"/>
                    </a:lnTo>
                    <a:lnTo>
                      <a:pt x="2079" y="1314"/>
                    </a:lnTo>
                    <a:lnTo>
                      <a:pt x="2086" y="1310"/>
                    </a:lnTo>
                    <a:lnTo>
                      <a:pt x="2093" y="1307"/>
                    </a:lnTo>
                    <a:lnTo>
                      <a:pt x="2101" y="1303"/>
                    </a:lnTo>
                    <a:lnTo>
                      <a:pt x="2108" y="1299"/>
                    </a:lnTo>
                    <a:lnTo>
                      <a:pt x="2115" y="1293"/>
                    </a:lnTo>
                    <a:lnTo>
                      <a:pt x="2121" y="1286"/>
                    </a:lnTo>
                    <a:lnTo>
                      <a:pt x="2127" y="1277"/>
                    </a:lnTo>
                    <a:lnTo>
                      <a:pt x="2123" y="1275"/>
                    </a:lnTo>
                    <a:lnTo>
                      <a:pt x="2118" y="1272"/>
                    </a:lnTo>
                    <a:lnTo>
                      <a:pt x="2113" y="1270"/>
                    </a:lnTo>
                    <a:lnTo>
                      <a:pt x="2110" y="1268"/>
                    </a:lnTo>
                    <a:lnTo>
                      <a:pt x="2105" y="1265"/>
                    </a:lnTo>
                    <a:lnTo>
                      <a:pt x="2101" y="1263"/>
                    </a:lnTo>
                    <a:lnTo>
                      <a:pt x="2096" y="1261"/>
                    </a:lnTo>
                    <a:lnTo>
                      <a:pt x="2092" y="1258"/>
                    </a:lnTo>
                    <a:lnTo>
                      <a:pt x="2083" y="1250"/>
                    </a:lnTo>
                    <a:lnTo>
                      <a:pt x="2075" y="1241"/>
                    </a:lnTo>
                    <a:lnTo>
                      <a:pt x="2067" y="1231"/>
                    </a:lnTo>
                    <a:lnTo>
                      <a:pt x="2060" y="1219"/>
                    </a:lnTo>
                    <a:lnTo>
                      <a:pt x="2054" y="1207"/>
                    </a:lnTo>
                    <a:lnTo>
                      <a:pt x="2049" y="1193"/>
                    </a:lnTo>
                    <a:lnTo>
                      <a:pt x="2047" y="1178"/>
                    </a:lnTo>
                    <a:lnTo>
                      <a:pt x="2045" y="1163"/>
                    </a:lnTo>
                    <a:lnTo>
                      <a:pt x="2051" y="1161"/>
                    </a:lnTo>
                    <a:lnTo>
                      <a:pt x="2057" y="1159"/>
                    </a:lnTo>
                    <a:lnTo>
                      <a:pt x="2063" y="1159"/>
                    </a:lnTo>
                    <a:lnTo>
                      <a:pt x="2068" y="1159"/>
                    </a:lnTo>
                    <a:lnTo>
                      <a:pt x="2074" y="1161"/>
                    </a:lnTo>
                    <a:lnTo>
                      <a:pt x="2079" y="1161"/>
                    </a:lnTo>
                    <a:lnTo>
                      <a:pt x="2083" y="1161"/>
                    </a:lnTo>
                    <a:lnTo>
                      <a:pt x="2088" y="1159"/>
                    </a:lnTo>
                    <a:lnTo>
                      <a:pt x="2074" y="1146"/>
                    </a:lnTo>
                    <a:lnTo>
                      <a:pt x="2060" y="1129"/>
                    </a:lnTo>
                    <a:lnTo>
                      <a:pt x="2048" y="1111"/>
                    </a:lnTo>
                    <a:lnTo>
                      <a:pt x="2036" y="1091"/>
                    </a:lnTo>
                    <a:lnTo>
                      <a:pt x="2026" y="1068"/>
                    </a:lnTo>
                    <a:lnTo>
                      <a:pt x="2017" y="1045"/>
                    </a:lnTo>
                    <a:lnTo>
                      <a:pt x="2010" y="1021"/>
                    </a:lnTo>
                    <a:lnTo>
                      <a:pt x="2006" y="996"/>
                    </a:lnTo>
                    <a:lnTo>
                      <a:pt x="2013" y="999"/>
                    </a:lnTo>
                    <a:lnTo>
                      <a:pt x="2021" y="1001"/>
                    </a:lnTo>
                    <a:lnTo>
                      <a:pt x="2029" y="1003"/>
                    </a:lnTo>
                    <a:lnTo>
                      <a:pt x="2037" y="1004"/>
                    </a:lnTo>
                    <a:lnTo>
                      <a:pt x="2045" y="1004"/>
                    </a:lnTo>
                    <a:lnTo>
                      <a:pt x="2052" y="1004"/>
                    </a:lnTo>
                    <a:lnTo>
                      <a:pt x="2059" y="1003"/>
                    </a:lnTo>
                    <a:lnTo>
                      <a:pt x="2066" y="1003"/>
                    </a:lnTo>
                    <a:lnTo>
                      <a:pt x="2040" y="974"/>
                    </a:lnTo>
                    <a:lnTo>
                      <a:pt x="2019" y="933"/>
                    </a:lnTo>
                    <a:lnTo>
                      <a:pt x="2003" y="891"/>
                    </a:lnTo>
                    <a:lnTo>
                      <a:pt x="1989" y="846"/>
                    </a:lnTo>
                    <a:lnTo>
                      <a:pt x="1977" y="799"/>
                    </a:lnTo>
                    <a:lnTo>
                      <a:pt x="1968" y="750"/>
                    </a:lnTo>
                    <a:lnTo>
                      <a:pt x="1961" y="700"/>
                    </a:lnTo>
                    <a:lnTo>
                      <a:pt x="1954" y="649"/>
                    </a:lnTo>
                    <a:lnTo>
                      <a:pt x="1949" y="597"/>
                    </a:lnTo>
                    <a:lnTo>
                      <a:pt x="1944" y="652"/>
                    </a:lnTo>
                    <a:lnTo>
                      <a:pt x="1937" y="706"/>
                    </a:lnTo>
                    <a:lnTo>
                      <a:pt x="1927" y="758"/>
                    </a:lnTo>
                    <a:lnTo>
                      <a:pt x="1914" y="809"/>
                    </a:lnTo>
                    <a:lnTo>
                      <a:pt x="1898" y="856"/>
                    </a:lnTo>
                    <a:lnTo>
                      <a:pt x="1878" y="902"/>
                    </a:lnTo>
                    <a:lnTo>
                      <a:pt x="1858" y="945"/>
                    </a:lnTo>
                    <a:lnTo>
                      <a:pt x="1833" y="984"/>
                    </a:lnTo>
                    <a:lnTo>
                      <a:pt x="1840" y="986"/>
                    </a:lnTo>
                    <a:lnTo>
                      <a:pt x="1846" y="988"/>
                    </a:lnTo>
                    <a:lnTo>
                      <a:pt x="1853" y="989"/>
                    </a:lnTo>
                    <a:lnTo>
                      <a:pt x="1860" y="989"/>
                    </a:lnTo>
                    <a:lnTo>
                      <a:pt x="1867" y="990"/>
                    </a:lnTo>
                    <a:lnTo>
                      <a:pt x="1874" y="990"/>
                    </a:lnTo>
                    <a:lnTo>
                      <a:pt x="1881" y="990"/>
                    </a:lnTo>
                    <a:lnTo>
                      <a:pt x="1888" y="991"/>
                    </a:lnTo>
                    <a:lnTo>
                      <a:pt x="1878" y="1015"/>
                    </a:lnTo>
                    <a:lnTo>
                      <a:pt x="1869" y="1041"/>
                    </a:lnTo>
                    <a:lnTo>
                      <a:pt x="1860" y="1065"/>
                    </a:lnTo>
                    <a:lnTo>
                      <a:pt x="1850" y="1089"/>
                    </a:lnTo>
                    <a:lnTo>
                      <a:pt x="1838" y="1111"/>
                    </a:lnTo>
                    <a:lnTo>
                      <a:pt x="1825" y="1128"/>
                    </a:lnTo>
                    <a:lnTo>
                      <a:pt x="1812" y="1142"/>
                    </a:lnTo>
                    <a:lnTo>
                      <a:pt x="1797" y="1150"/>
                    </a:lnTo>
                    <a:lnTo>
                      <a:pt x="1805" y="1151"/>
                    </a:lnTo>
                    <a:lnTo>
                      <a:pt x="1812" y="1155"/>
                    </a:lnTo>
                    <a:lnTo>
                      <a:pt x="1820" y="1158"/>
                    </a:lnTo>
                    <a:lnTo>
                      <a:pt x="1826" y="1162"/>
                    </a:lnTo>
                    <a:lnTo>
                      <a:pt x="1833" y="1164"/>
                    </a:lnTo>
                    <a:lnTo>
                      <a:pt x="1841" y="1166"/>
                    </a:lnTo>
                    <a:lnTo>
                      <a:pt x="1848" y="1167"/>
                    </a:lnTo>
                    <a:lnTo>
                      <a:pt x="1856" y="1166"/>
                    </a:lnTo>
                    <a:lnTo>
                      <a:pt x="1855" y="1171"/>
                    </a:lnTo>
                    <a:lnTo>
                      <a:pt x="1854" y="1174"/>
                    </a:lnTo>
                    <a:lnTo>
                      <a:pt x="1853" y="1179"/>
                    </a:lnTo>
                    <a:lnTo>
                      <a:pt x="1853" y="1182"/>
                    </a:lnTo>
                    <a:lnTo>
                      <a:pt x="1846" y="1208"/>
                    </a:lnTo>
                    <a:lnTo>
                      <a:pt x="1837" y="1233"/>
                    </a:lnTo>
                    <a:lnTo>
                      <a:pt x="1826" y="1256"/>
                    </a:lnTo>
                    <a:lnTo>
                      <a:pt x="1815" y="1278"/>
                    </a:lnTo>
                    <a:lnTo>
                      <a:pt x="1801" y="1295"/>
                    </a:lnTo>
                    <a:lnTo>
                      <a:pt x="1786" y="1309"/>
                    </a:lnTo>
                    <a:lnTo>
                      <a:pt x="1770" y="1318"/>
                    </a:lnTo>
                    <a:lnTo>
                      <a:pt x="1753" y="1322"/>
                    </a:lnTo>
                    <a:lnTo>
                      <a:pt x="1760" y="1332"/>
                    </a:lnTo>
                    <a:lnTo>
                      <a:pt x="1765" y="1340"/>
                    </a:lnTo>
                    <a:lnTo>
                      <a:pt x="1773" y="1346"/>
                    </a:lnTo>
                    <a:lnTo>
                      <a:pt x="1780" y="1351"/>
                    </a:lnTo>
                    <a:lnTo>
                      <a:pt x="1788" y="1355"/>
                    </a:lnTo>
                    <a:lnTo>
                      <a:pt x="1795" y="1360"/>
                    </a:lnTo>
                    <a:lnTo>
                      <a:pt x="1803" y="1364"/>
                    </a:lnTo>
                    <a:lnTo>
                      <a:pt x="1810" y="1370"/>
                    </a:lnTo>
                    <a:lnTo>
                      <a:pt x="1803" y="1381"/>
                    </a:lnTo>
                    <a:lnTo>
                      <a:pt x="1797" y="1390"/>
                    </a:lnTo>
                    <a:lnTo>
                      <a:pt x="1790" y="1399"/>
                    </a:lnTo>
                    <a:lnTo>
                      <a:pt x="1783" y="1408"/>
                    </a:lnTo>
                    <a:lnTo>
                      <a:pt x="1768" y="1396"/>
                    </a:lnTo>
                    <a:lnTo>
                      <a:pt x="1754" y="1381"/>
                    </a:lnTo>
                    <a:lnTo>
                      <a:pt x="1739" y="1363"/>
                    </a:lnTo>
                    <a:lnTo>
                      <a:pt x="1725" y="1345"/>
                    </a:lnTo>
                    <a:lnTo>
                      <a:pt x="1714" y="1323"/>
                    </a:lnTo>
                    <a:lnTo>
                      <a:pt x="1703" y="1300"/>
                    </a:lnTo>
                    <a:lnTo>
                      <a:pt x="1696" y="1276"/>
                    </a:lnTo>
                    <a:lnTo>
                      <a:pt x="1692" y="1250"/>
                    </a:lnTo>
                    <a:lnTo>
                      <a:pt x="1745" y="1260"/>
                    </a:lnTo>
                    <a:lnTo>
                      <a:pt x="1739" y="1252"/>
                    </a:lnTo>
                    <a:lnTo>
                      <a:pt x="1734" y="1242"/>
                    </a:lnTo>
                    <a:lnTo>
                      <a:pt x="1730" y="1233"/>
                    </a:lnTo>
                    <a:lnTo>
                      <a:pt x="1724" y="1225"/>
                    </a:lnTo>
                    <a:lnTo>
                      <a:pt x="1717" y="1214"/>
                    </a:lnTo>
                    <a:lnTo>
                      <a:pt x="1710" y="1201"/>
                    </a:lnTo>
                    <a:lnTo>
                      <a:pt x="1703" y="1189"/>
                    </a:lnTo>
                    <a:lnTo>
                      <a:pt x="1697" y="1178"/>
                    </a:lnTo>
                    <a:lnTo>
                      <a:pt x="1692" y="1165"/>
                    </a:lnTo>
                    <a:lnTo>
                      <a:pt x="1687" y="1151"/>
                    </a:lnTo>
                    <a:lnTo>
                      <a:pt x="1684" y="1137"/>
                    </a:lnTo>
                    <a:lnTo>
                      <a:pt x="1684" y="1121"/>
                    </a:lnTo>
                    <a:lnTo>
                      <a:pt x="1694" y="1119"/>
                    </a:lnTo>
                    <a:lnTo>
                      <a:pt x="1703" y="1120"/>
                    </a:lnTo>
                    <a:lnTo>
                      <a:pt x="1714" y="1124"/>
                    </a:lnTo>
                    <a:lnTo>
                      <a:pt x="1723" y="1127"/>
                    </a:lnTo>
                    <a:lnTo>
                      <a:pt x="1733" y="1131"/>
                    </a:lnTo>
                    <a:lnTo>
                      <a:pt x="1742" y="1132"/>
                    </a:lnTo>
                    <a:lnTo>
                      <a:pt x="1753" y="1129"/>
                    </a:lnTo>
                    <a:lnTo>
                      <a:pt x="1762" y="1124"/>
                    </a:lnTo>
                    <a:lnTo>
                      <a:pt x="1745" y="1108"/>
                    </a:lnTo>
                    <a:lnTo>
                      <a:pt x="1727" y="1088"/>
                    </a:lnTo>
                    <a:lnTo>
                      <a:pt x="1712" y="1065"/>
                    </a:lnTo>
                    <a:lnTo>
                      <a:pt x="1699" y="1040"/>
                    </a:lnTo>
                    <a:lnTo>
                      <a:pt x="1687" y="1012"/>
                    </a:lnTo>
                    <a:lnTo>
                      <a:pt x="1678" y="982"/>
                    </a:lnTo>
                    <a:lnTo>
                      <a:pt x="1672" y="952"/>
                    </a:lnTo>
                    <a:lnTo>
                      <a:pt x="1669" y="920"/>
                    </a:lnTo>
                    <a:lnTo>
                      <a:pt x="1678" y="923"/>
                    </a:lnTo>
                    <a:lnTo>
                      <a:pt x="1687" y="927"/>
                    </a:lnTo>
                    <a:lnTo>
                      <a:pt x="1696" y="929"/>
                    </a:lnTo>
                    <a:lnTo>
                      <a:pt x="1705" y="932"/>
                    </a:lnTo>
                    <a:lnTo>
                      <a:pt x="1715" y="935"/>
                    </a:lnTo>
                    <a:lnTo>
                      <a:pt x="1724" y="936"/>
                    </a:lnTo>
                    <a:lnTo>
                      <a:pt x="1733" y="935"/>
                    </a:lnTo>
                    <a:lnTo>
                      <a:pt x="1742" y="933"/>
                    </a:lnTo>
                    <a:lnTo>
                      <a:pt x="1725" y="912"/>
                    </a:lnTo>
                    <a:lnTo>
                      <a:pt x="1710" y="889"/>
                    </a:lnTo>
                    <a:lnTo>
                      <a:pt x="1696" y="864"/>
                    </a:lnTo>
                    <a:lnTo>
                      <a:pt x="1684" y="838"/>
                    </a:lnTo>
                    <a:lnTo>
                      <a:pt x="1673" y="809"/>
                    </a:lnTo>
                    <a:lnTo>
                      <a:pt x="1665" y="780"/>
                    </a:lnTo>
                    <a:lnTo>
                      <a:pt x="1659" y="750"/>
                    </a:lnTo>
                    <a:lnTo>
                      <a:pt x="1656" y="718"/>
                    </a:lnTo>
                    <a:lnTo>
                      <a:pt x="1718" y="746"/>
                    </a:lnTo>
                    <a:lnTo>
                      <a:pt x="1708" y="727"/>
                    </a:lnTo>
                    <a:lnTo>
                      <a:pt x="1696" y="708"/>
                    </a:lnTo>
                    <a:lnTo>
                      <a:pt x="1686" y="688"/>
                    </a:lnTo>
                    <a:lnTo>
                      <a:pt x="1676" y="667"/>
                    </a:lnTo>
                    <a:lnTo>
                      <a:pt x="1667" y="647"/>
                    </a:lnTo>
                    <a:lnTo>
                      <a:pt x="1661" y="623"/>
                    </a:lnTo>
                    <a:lnTo>
                      <a:pt x="1657" y="599"/>
                    </a:lnTo>
                    <a:lnTo>
                      <a:pt x="1656" y="573"/>
                    </a:lnTo>
                    <a:lnTo>
                      <a:pt x="1711" y="590"/>
                    </a:lnTo>
                    <a:lnTo>
                      <a:pt x="1704" y="576"/>
                    </a:lnTo>
                    <a:lnTo>
                      <a:pt x="1697" y="561"/>
                    </a:lnTo>
                    <a:lnTo>
                      <a:pt x="1689" y="547"/>
                    </a:lnTo>
                    <a:lnTo>
                      <a:pt x="1682" y="534"/>
                    </a:lnTo>
                    <a:lnTo>
                      <a:pt x="1676" y="520"/>
                    </a:lnTo>
                    <a:lnTo>
                      <a:pt x="1670" y="505"/>
                    </a:lnTo>
                    <a:lnTo>
                      <a:pt x="1667" y="487"/>
                    </a:lnTo>
                    <a:lnTo>
                      <a:pt x="1666" y="470"/>
                    </a:lnTo>
                    <a:lnTo>
                      <a:pt x="1674" y="474"/>
                    </a:lnTo>
                    <a:lnTo>
                      <a:pt x="1682" y="476"/>
                    </a:lnTo>
                    <a:lnTo>
                      <a:pt x="1691" y="477"/>
                    </a:lnTo>
                    <a:lnTo>
                      <a:pt x="1699" y="478"/>
                    </a:lnTo>
                    <a:lnTo>
                      <a:pt x="1699" y="471"/>
                    </a:lnTo>
                    <a:lnTo>
                      <a:pt x="1676" y="437"/>
                    </a:lnTo>
                    <a:lnTo>
                      <a:pt x="1655" y="400"/>
                    </a:lnTo>
                    <a:lnTo>
                      <a:pt x="1636" y="362"/>
                    </a:lnTo>
                    <a:lnTo>
                      <a:pt x="1620" y="320"/>
                    </a:lnTo>
                    <a:lnTo>
                      <a:pt x="1608" y="277"/>
                    </a:lnTo>
                    <a:lnTo>
                      <a:pt x="1597" y="230"/>
                    </a:lnTo>
                    <a:lnTo>
                      <a:pt x="1589" y="183"/>
                    </a:lnTo>
                    <a:lnTo>
                      <a:pt x="1586" y="133"/>
                    </a:lnTo>
                    <a:lnTo>
                      <a:pt x="1576" y="165"/>
                    </a:lnTo>
                    <a:lnTo>
                      <a:pt x="1574" y="214"/>
                    </a:lnTo>
                    <a:lnTo>
                      <a:pt x="1568" y="264"/>
                    </a:lnTo>
                    <a:lnTo>
                      <a:pt x="1560" y="312"/>
                    </a:lnTo>
                    <a:lnTo>
                      <a:pt x="1549" y="358"/>
                    </a:lnTo>
                    <a:lnTo>
                      <a:pt x="1535" y="401"/>
                    </a:lnTo>
                    <a:lnTo>
                      <a:pt x="1517" y="439"/>
                    </a:lnTo>
                    <a:lnTo>
                      <a:pt x="1495" y="471"/>
                    </a:lnTo>
                    <a:lnTo>
                      <a:pt x="1469" y="497"/>
                    </a:lnTo>
                    <a:lnTo>
                      <a:pt x="1528" y="508"/>
                    </a:lnTo>
                    <a:lnTo>
                      <a:pt x="1521" y="539"/>
                    </a:lnTo>
                    <a:lnTo>
                      <a:pt x="1512" y="573"/>
                    </a:lnTo>
                    <a:lnTo>
                      <a:pt x="1500" y="605"/>
                    </a:lnTo>
                    <a:lnTo>
                      <a:pt x="1488" y="636"/>
                    </a:lnTo>
                    <a:lnTo>
                      <a:pt x="1474" y="665"/>
                    </a:lnTo>
                    <a:lnTo>
                      <a:pt x="1458" y="690"/>
                    </a:lnTo>
                    <a:lnTo>
                      <a:pt x="1442" y="710"/>
                    </a:lnTo>
                    <a:lnTo>
                      <a:pt x="1423" y="723"/>
                    </a:lnTo>
                    <a:lnTo>
                      <a:pt x="1430" y="728"/>
                    </a:lnTo>
                    <a:lnTo>
                      <a:pt x="1438" y="733"/>
                    </a:lnTo>
                    <a:lnTo>
                      <a:pt x="1445" y="738"/>
                    </a:lnTo>
                    <a:lnTo>
                      <a:pt x="1453" y="742"/>
                    </a:lnTo>
                    <a:lnTo>
                      <a:pt x="1461" y="747"/>
                    </a:lnTo>
                    <a:lnTo>
                      <a:pt x="1469" y="750"/>
                    </a:lnTo>
                    <a:lnTo>
                      <a:pt x="1476" y="754"/>
                    </a:lnTo>
                    <a:lnTo>
                      <a:pt x="1484" y="757"/>
                    </a:lnTo>
                    <a:lnTo>
                      <a:pt x="1477" y="787"/>
                    </a:lnTo>
                    <a:lnTo>
                      <a:pt x="1468" y="817"/>
                    </a:lnTo>
                    <a:lnTo>
                      <a:pt x="1458" y="846"/>
                    </a:lnTo>
                    <a:lnTo>
                      <a:pt x="1446" y="874"/>
                    </a:lnTo>
                    <a:lnTo>
                      <a:pt x="1432" y="900"/>
                    </a:lnTo>
                    <a:lnTo>
                      <a:pt x="1417" y="922"/>
                    </a:lnTo>
                    <a:lnTo>
                      <a:pt x="1401" y="940"/>
                    </a:lnTo>
                    <a:lnTo>
                      <a:pt x="1384" y="953"/>
                    </a:lnTo>
                    <a:lnTo>
                      <a:pt x="1460" y="952"/>
                    </a:lnTo>
                    <a:lnTo>
                      <a:pt x="1457" y="970"/>
                    </a:lnTo>
                    <a:lnTo>
                      <a:pt x="1452" y="988"/>
                    </a:lnTo>
                    <a:lnTo>
                      <a:pt x="1447" y="1006"/>
                    </a:lnTo>
                    <a:lnTo>
                      <a:pt x="1442" y="1023"/>
                    </a:lnTo>
                    <a:lnTo>
                      <a:pt x="1432" y="1044"/>
                    </a:lnTo>
                    <a:lnTo>
                      <a:pt x="1422" y="1063"/>
                    </a:lnTo>
                    <a:lnTo>
                      <a:pt x="1410" y="1080"/>
                    </a:lnTo>
                    <a:lnTo>
                      <a:pt x="1399" y="1096"/>
                    </a:lnTo>
                    <a:lnTo>
                      <a:pt x="1386" y="1109"/>
                    </a:lnTo>
                    <a:lnTo>
                      <a:pt x="1374" y="1118"/>
                    </a:lnTo>
                    <a:lnTo>
                      <a:pt x="1360" y="1125"/>
                    </a:lnTo>
                    <a:lnTo>
                      <a:pt x="1345" y="1127"/>
                    </a:lnTo>
                    <a:lnTo>
                      <a:pt x="1353" y="1131"/>
                    </a:lnTo>
                    <a:lnTo>
                      <a:pt x="1361" y="1134"/>
                    </a:lnTo>
                    <a:lnTo>
                      <a:pt x="1370" y="1137"/>
                    </a:lnTo>
                    <a:lnTo>
                      <a:pt x="1378" y="1140"/>
                    </a:lnTo>
                    <a:lnTo>
                      <a:pt x="1387" y="1142"/>
                    </a:lnTo>
                    <a:lnTo>
                      <a:pt x="1396" y="1144"/>
                    </a:lnTo>
                    <a:lnTo>
                      <a:pt x="1405" y="1146"/>
                    </a:lnTo>
                    <a:lnTo>
                      <a:pt x="1414" y="1147"/>
                    </a:lnTo>
                    <a:lnTo>
                      <a:pt x="1404" y="1169"/>
                    </a:lnTo>
                    <a:lnTo>
                      <a:pt x="1391" y="1189"/>
                    </a:lnTo>
                    <a:lnTo>
                      <a:pt x="1378" y="1207"/>
                    </a:lnTo>
                    <a:lnTo>
                      <a:pt x="1364" y="1222"/>
                    </a:lnTo>
                    <a:lnTo>
                      <a:pt x="1351" y="1235"/>
                    </a:lnTo>
                    <a:lnTo>
                      <a:pt x="1337" y="1247"/>
                    </a:lnTo>
                    <a:lnTo>
                      <a:pt x="1322" y="1256"/>
                    </a:lnTo>
                    <a:lnTo>
                      <a:pt x="1308" y="1263"/>
                    </a:lnTo>
                    <a:lnTo>
                      <a:pt x="1342" y="1288"/>
                    </a:lnTo>
                    <a:lnTo>
                      <a:pt x="1339" y="1299"/>
                    </a:lnTo>
                    <a:lnTo>
                      <a:pt x="1332" y="1306"/>
                    </a:lnTo>
                    <a:lnTo>
                      <a:pt x="1324" y="1310"/>
                    </a:lnTo>
                    <a:lnTo>
                      <a:pt x="1315" y="1314"/>
                    </a:lnTo>
                    <a:lnTo>
                      <a:pt x="1295" y="1310"/>
                    </a:lnTo>
                    <a:lnTo>
                      <a:pt x="1277" y="1302"/>
                    </a:lnTo>
                    <a:lnTo>
                      <a:pt x="1258" y="1290"/>
                    </a:lnTo>
                    <a:lnTo>
                      <a:pt x="1241" y="1271"/>
                    </a:lnTo>
                    <a:lnTo>
                      <a:pt x="1226" y="1250"/>
                    </a:lnTo>
                    <a:lnTo>
                      <a:pt x="1212" y="1226"/>
                    </a:lnTo>
                    <a:lnTo>
                      <a:pt x="1201" y="1200"/>
                    </a:lnTo>
                    <a:lnTo>
                      <a:pt x="1192" y="1171"/>
                    </a:lnTo>
                    <a:lnTo>
                      <a:pt x="1202" y="1175"/>
                    </a:lnTo>
                    <a:lnTo>
                      <a:pt x="1213" y="1181"/>
                    </a:lnTo>
                    <a:lnTo>
                      <a:pt x="1224" y="1186"/>
                    </a:lnTo>
                    <a:lnTo>
                      <a:pt x="1235" y="1189"/>
                    </a:lnTo>
                    <a:lnTo>
                      <a:pt x="1246" y="1193"/>
                    </a:lnTo>
                    <a:lnTo>
                      <a:pt x="1257" y="1194"/>
                    </a:lnTo>
                    <a:lnTo>
                      <a:pt x="1269" y="1194"/>
                    </a:lnTo>
                    <a:lnTo>
                      <a:pt x="1281" y="1192"/>
                    </a:lnTo>
                    <a:lnTo>
                      <a:pt x="1269" y="1175"/>
                    </a:lnTo>
                    <a:lnTo>
                      <a:pt x="1255" y="1157"/>
                    </a:lnTo>
                    <a:lnTo>
                      <a:pt x="1243" y="1139"/>
                    </a:lnTo>
                    <a:lnTo>
                      <a:pt x="1231" y="1118"/>
                    </a:lnTo>
                    <a:lnTo>
                      <a:pt x="1220" y="1098"/>
                    </a:lnTo>
                    <a:lnTo>
                      <a:pt x="1209" y="1076"/>
                    </a:lnTo>
                    <a:lnTo>
                      <a:pt x="1200" y="1054"/>
                    </a:lnTo>
                    <a:lnTo>
                      <a:pt x="1190" y="1031"/>
                    </a:lnTo>
                    <a:lnTo>
                      <a:pt x="1189" y="1023"/>
                    </a:lnTo>
                    <a:lnTo>
                      <a:pt x="1187" y="1015"/>
                    </a:lnTo>
                    <a:lnTo>
                      <a:pt x="1186" y="1007"/>
                    </a:lnTo>
                    <a:lnTo>
                      <a:pt x="1189" y="1000"/>
                    </a:lnTo>
                    <a:lnTo>
                      <a:pt x="1198" y="1001"/>
                    </a:lnTo>
                    <a:lnTo>
                      <a:pt x="1209" y="1003"/>
                    </a:lnTo>
                    <a:lnTo>
                      <a:pt x="1218" y="1005"/>
                    </a:lnTo>
                    <a:lnTo>
                      <a:pt x="1228" y="1006"/>
                    </a:lnTo>
                    <a:lnTo>
                      <a:pt x="1239" y="1008"/>
                    </a:lnTo>
                    <a:lnTo>
                      <a:pt x="1249" y="1010"/>
                    </a:lnTo>
                    <a:lnTo>
                      <a:pt x="1258" y="1012"/>
                    </a:lnTo>
                    <a:lnTo>
                      <a:pt x="1269" y="1013"/>
                    </a:lnTo>
                    <a:lnTo>
                      <a:pt x="1251" y="999"/>
                    </a:lnTo>
                    <a:lnTo>
                      <a:pt x="1234" y="982"/>
                    </a:lnTo>
                    <a:lnTo>
                      <a:pt x="1216" y="961"/>
                    </a:lnTo>
                    <a:lnTo>
                      <a:pt x="1200" y="939"/>
                    </a:lnTo>
                    <a:lnTo>
                      <a:pt x="1185" y="914"/>
                    </a:lnTo>
                    <a:lnTo>
                      <a:pt x="1173" y="885"/>
                    </a:lnTo>
                    <a:lnTo>
                      <a:pt x="1166" y="854"/>
                    </a:lnTo>
                    <a:lnTo>
                      <a:pt x="1164" y="821"/>
                    </a:lnTo>
                    <a:lnTo>
                      <a:pt x="1171" y="824"/>
                    </a:lnTo>
                    <a:lnTo>
                      <a:pt x="1178" y="827"/>
                    </a:lnTo>
                    <a:lnTo>
                      <a:pt x="1186" y="831"/>
                    </a:lnTo>
                    <a:lnTo>
                      <a:pt x="1193" y="833"/>
                    </a:lnTo>
                    <a:lnTo>
                      <a:pt x="1201" y="836"/>
                    </a:lnTo>
                    <a:lnTo>
                      <a:pt x="1208" y="837"/>
                    </a:lnTo>
                    <a:lnTo>
                      <a:pt x="1215" y="836"/>
                    </a:lnTo>
                    <a:lnTo>
                      <a:pt x="1221" y="832"/>
                    </a:lnTo>
                    <a:lnTo>
                      <a:pt x="1210" y="821"/>
                    </a:lnTo>
                    <a:lnTo>
                      <a:pt x="1200" y="807"/>
                    </a:lnTo>
                    <a:lnTo>
                      <a:pt x="1190" y="792"/>
                    </a:lnTo>
                    <a:lnTo>
                      <a:pt x="1182" y="774"/>
                    </a:lnTo>
                    <a:lnTo>
                      <a:pt x="1174" y="756"/>
                    </a:lnTo>
                    <a:lnTo>
                      <a:pt x="1167" y="738"/>
                    </a:lnTo>
                    <a:lnTo>
                      <a:pt x="1162" y="718"/>
                    </a:lnTo>
                    <a:lnTo>
                      <a:pt x="1156" y="698"/>
                    </a:lnTo>
                    <a:lnTo>
                      <a:pt x="1155" y="688"/>
                    </a:lnTo>
                    <a:lnTo>
                      <a:pt x="1155" y="675"/>
                    </a:lnTo>
                    <a:lnTo>
                      <a:pt x="1155" y="664"/>
                    </a:lnTo>
                    <a:lnTo>
                      <a:pt x="1157" y="653"/>
                    </a:lnTo>
                    <a:lnTo>
                      <a:pt x="1165" y="659"/>
                    </a:lnTo>
                    <a:lnTo>
                      <a:pt x="1173" y="663"/>
                    </a:lnTo>
                    <a:lnTo>
                      <a:pt x="1182" y="665"/>
                    </a:lnTo>
                    <a:lnTo>
                      <a:pt x="1190" y="666"/>
                    </a:lnTo>
                    <a:lnTo>
                      <a:pt x="1200" y="667"/>
                    </a:lnTo>
                    <a:lnTo>
                      <a:pt x="1209" y="667"/>
                    </a:lnTo>
                    <a:lnTo>
                      <a:pt x="1218" y="667"/>
                    </a:lnTo>
                    <a:lnTo>
                      <a:pt x="1227" y="668"/>
                    </a:lnTo>
                    <a:lnTo>
                      <a:pt x="1215" y="652"/>
                    </a:lnTo>
                    <a:lnTo>
                      <a:pt x="1202" y="636"/>
                    </a:lnTo>
                    <a:lnTo>
                      <a:pt x="1188" y="620"/>
                    </a:lnTo>
                    <a:lnTo>
                      <a:pt x="1175" y="605"/>
                    </a:lnTo>
                    <a:lnTo>
                      <a:pt x="1162" y="589"/>
                    </a:lnTo>
                    <a:lnTo>
                      <a:pt x="1150" y="572"/>
                    </a:lnTo>
                    <a:lnTo>
                      <a:pt x="1137" y="552"/>
                    </a:lnTo>
                    <a:lnTo>
                      <a:pt x="1127" y="531"/>
                    </a:lnTo>
                    <a:lnTo>
                      <a:pt x="1120" y="511"/>
                    </a:lnTo>
                    <a:lnTo>
                      <a:pt x="1112" y="490"/>
                    </a:lnTo>
                    <a:lnTo>
                      <a:pt x="1106" y="468"/>
                    </a:lnTo>
                    <a:lnTo>
                      <a:pt x="1105" y="445"/>
                    </a:lnTo>
                    <a:lnTo>
                      <a:pt x="1114" y="449"/>
                    </a:lnTo>
                    <a:lnTo>
                      <a:pt x="1125" y="454"/>
                    </a:lnTo>
                    <a:lnTo>
                      <a:pt x="1135" y="458"/>
                    </a:lnTo>
                    <a:lnTo>
                      <a:pt x="1145" y="461"/>
                    </a:lnTo>
                    <a:lnTo>
                      <a:pt x="1156" y="463"/>
                    </a:lnTo>
                    <a:lnTo>
                      <a:pt x="1165" y="467"/>
                    </a:lnTo>
                    <a:lnTo>
                      <a:pt x="1175" y="470"/>
                    </a:lnTo>
                    <a:lnTo>
                      <a:pt x="1186" y="474"/>
                    </a:lnTo>
                    <a:lnTo>
                      <a:pt x="1163" y="438"/>
                    </a:lnTo>
                    <a:lnTo>
                      <a:pt x="1133" y="395"/>
                    </a:lnTo>
                    <a:lnTo>
                      <a:pt x="1109" y="347"/>
                    </a:lnTo>
                    <a:lnTo>
                      <a:pt x="1090" y="294"/>
                    </a:lnTo>
                    <a:lnTo>
                      <a:pt x="1075" y="237"/>
                    </a:lnTo>
                    <a:lnTo>
                      <a:pt x="1064" y="179"/>
                    </a:lnTo>
                    <a:lnTo>
                      <a:pt x="1054" y="119"/>
                    </a:lnTo>
                    <a:lnTo>
                      <a:pt x="1046" y="59"/>
                    </a:lnTo>
                    <a:lnTo>
                      <a:pt x="1038" y="0"/>
                    </a:lnTo>
                    <a:lnTo>
                      <a:pt x="1034" y="33"/>
                    </a:lnTo>
                    <a:lnTo>
                      <a:pt x="1027" y="68"/>
                    </a:lnTo>
                    <a:lnTo>
                      <a:pt x="1020" y="101"/>
                    </a:lnTo>
                    <a:lnTo>
                      <a:pt x="1013" y="135"/>
                    </a:lnTo>
                    <a:lnTo>
                      <a:pt x="1004" y="167"/>
                    </a:lnTo>
                    <a:lnTo>
                      <a:pt x="994" y="199"/>
                    </a:lnTo>
                    <a:lnTo>
                      <a:pt x="984" y="232"/>
                    </a:lnTo>
                    <a:lnTo>
                      <a:pt x="973" y="263"/>
                    </a:lnTo>
                    <a:lnTo>
                      <a:pt x="961" y="293"/>
                    </a:lnTo>
                    <a:lnTo>
                      <a:pt x="947" y="322"/>
                    </a:lnTo>
                    <a:lnTo>
                      <a:pt x="935" y="350"/>
                    </a:lnTo>
                    <a:lnTo>
                      <a:pt x="920" y="377"/>
                    </a:lnTo>
                    <a:lnTo>
                      <a:pt x="905" y="402"/>
                    </a:lnTo>
                    <a:lnTo>
                      <a:pt x="887" y="426"/>
                    </a:lnTo>
                    <a:lnTo>
                      <a:pt x="871" y="448"/>
                    </a:lnTo>
                    <a:lnTo>
                      <a:pt x="853" y="469"/>
                    </a:lnTo>
                    <a:lnTo>
                      <a:pt x="863" y="470"/>
                    </a:lnTo>
                    <a:lnTo>
                      <a:pt x="873" y="470"/>
                    </a:lnTo>
                    <a:lnTo>
                      <a:pt x="884" y="469"/>
                    </a:lnTo>
                    <a:lnTo>
                      <a:pt x="894" y="467"/>
                    </a:lnTo>
                    <a:lnTo>
                      <a:pt x="903" y="463"/>
                    </a:lnTo>
                    <a:lnTo>
                      <a:pt x="914" y="461"/>
                    </a:lnTo>
                    <a:lnTo>
                      <a:pt x="923" y="459"/>
                    </a:lnTo>
                    <a:lnTo>
                      <a:pt x="932" y="456"/>
                    </a:lnTo>
                    <a:lnTo>
                      <a:pt x="926" y="475"/>
                    </a:lnTo>
                    <a:lnTo>
                      <a:pt x="920" y="494"/>
                    </a:lnTo>
                    <a:lnTo>
                      <a:pt x="913" y="513"/>
                    </a:lnTo>
                    <a:lnTo>
                      <a:pt x="906" y="531"/>
                    </a:lnTo>
                    <a:lnTo>
                      <a:pt x="898" y="549"/>
                    </a:lnTo>
                    <a:lnTo>
                      <a:pt x="891" y="567"/>
                    </a:lnTo>
                    <a:lnTo>
                      <a:pt x="883" y="585"/>
                    </a:lnTo>
                    <a:lnTo>
                      <a:pt x="875" y="603"/>
                    </a:lnTo>
                    <a:lnTo>
                      <a:pt x="867" y="618"/>
                    </a:lnTo>
                    <a:lnTo>
                      <a:pt x="859" y="634"/>
                    </a:lnTo>
                    <a:lnTo>
                      <a:pt x="850" y="650"/>
                    </a:lnTo>
                    <a:lnTo>
                      <a:pt x="842" y="665"/>
                    </a:lnTo>
                    <a:lnTo>
                      <a:pt x="833" y="680"/>
                    </a:lnTo>
                    <a:lnTo>
                      <a:pt x="825" y="691"/>
                    </a:lnTo>
                    <a:lnTo>
                      <a:pt x="816" y="702"/>
                    </a:lnTo>
                    <a:lnTo>
                      <a:pt x="807" y="709"/>
                    </a:lnTo>
                    <a:lnTo>
                      <a:pt x="818" y="716"/>
                    </a:lnTo>
                    <a:lnTo>
                      <a:pt x="830" y="719"/>
                    </a:lnTo>
                    <a:lnTo>
                      <a:pt x="844" y="721"/>
                    </a:lnTo>
                    <a:lnTo>
                      <a:pt x="856" y="723"/>
                    </a:lnTo>
                    <a:lnTo>
                      <a:pt x="870" y="721"/>
                    </a:lnTo>
                    <a:lnTo>
                      <a:pt x="883" y="719"/>
                    </a:lnTo>
                    <a:lnTo>
                      <a:pt x="895" y="716"/>
                    </a:lnTo>
                    <a:lnTo>
                      <a:pt x="907" y="712"/>
                    </a:lnTo>
                    <a:lnTo>
                      <a:pt x="897" y="741"/>
                    </a:lnTo>
                    <a:lnTo>
                      <a:pt x="885" y="770"/>
                    </a:lnTo>
                    <a:lnTo>
                      <a:pt x="872" y="797"/>
                    </a:lnTo>
                    <a:lnTo>
                      <a:pt x="857" y="824"/>
                    </a:lnTo>
                    <a:lnTo>
                      <a:pt x="842" y="848"/>
                    </a:lnTo>
                    <a:lnTo>
                      <a:pt x="826" y="870"/>
                    </a:lnTo>
                    <a:lnTo>
                      <a:pt x="809" y="886"/>
                    </a:lnTo>
                    <a:lnTo>
                      <a:pt x="792" y="899"/>
                    </a:lnTo>
                    <a:lnTo>
                      <a:pt x="802" y="904"/>
                    </a:lnTo>
                    <a:lnTo>
                      <a:pt x="814" y="906"/>
                    </a:lnTo>
                    <a:lnTo>
                      <a:pt x="825" y="908"/>
                    </a:lnTo>
                    <a:lnTo>
                      <a:pt x="837" y="909"/>
                    </a:lnTo>
                    <a:lnTo>
                      <a:pt x="848" y="910"/>
                    </a:lnTo>
                    <a:lnTo>
                      <a:pt x="860" y="910"/>
                    </a:lnTo>
                    <a:lnTo>
                      <a:pt x="871" y="912"/>
                    </a:lnTo>
                    <a:lnTo>
                      <a:pt x="883" y="914"/>
                    </a:lnTo>
                    <a:lnTo>
                      <a:pt x="871" y="938"/>
                    </a:lnTo>
                    <a:lnTo>
                      <a:pt x="860" y="963"/>
                    </a:lnTo>
                    <a:lnTo>
                      <a:pt x="847" y="989"/>
                    </a:lnTo>
                    <a:lnTo>
                      <a:pt x="833" y="1012"/>
                    </a:lnTo>
                    <a:lnTo>
                      <a:pt x="819" y="1034"/>
                    </a:lnTo>
                    <a:lnTo>
                      <a:pt x="804" y="1052"/>
                    </a:lnTo>
                    <a:lnTo>
                      <a:pt x="788" y="1066"/>
                    </a:lnTo>
                    <a:lnTo>
                      <a:pt x="771" y="1076"/>
                    </a:lnTo>
                    <a:lnTo>
                      <a:pt x="784" y="1081"/>
                    </a:lnTo>
                    <a:lnTo>
                      <a:pt x="795" y="1084"/>
                    </a:lnTo>
                    <a:lnTo>
                      <a:pt x="808" y="1089"/>
                    </a:lnTo>
                    <a:lnTo>
                      <a:pt x="820" y="1091"/>
                    </a:lnTo>
                    <a:lnTo>
                      <a:pt x="832" y="1095"/>
                    </a:lnTo>
                    <a:lnTo>
                      <a:pt x="845" y="1097"/>
                    </a:lnTo>
                    <a:lnTo>
                      <a:pt x="857" y="1099"/>
                    </a:lnTo>
                    <a:lnTo>
                      <a:pt x="870" y="1101"/>
                    </a:lnTo>
                    <a:lnTo>
                      <a:pt x="860" y="1126"/>
                    </a:lnTo>
                    <a:lnTo>
                      <a:pt x="847" y="1149"/>
                    </a:lnTo>
                    <a:lnTo>
                      <a:pt x="834" y="1171"/>
                    </a:lnTo>
                    <a:lnTo>
                      <a:pt x="820" y="1190"/>
                    </a:lnTo>
                    <a:lnTo>
                      <a:pt x="807" y="1208"/>
                    </a:lnTo>
                    <a:lnTo>
                      <a:pt x="793" y="1224"/>
                    </a:lnTo>
                    <a:lnTo>
                      <a:pt x="778" y="1238"/>
                    </a:lnTo>
                    <a:lnTo>
                      <a:pt x="763" y="1249"/>
                    </a:lnTo>
                    <a:lnTo>
                      <a:pt x="774" y="1254"/>
                    </a:lnTo>
                    <a:lnTo>
                      <a:pt x="786" y="1256"/>
                    </a:lnTo>
                    <a:lnTo>
                      <a:pt x="797" y="1257"/>
                    </a:lnTo>
                    <a:lnTo>
                      <a:pt x="810" y="1256"/>
                    </a:lnTo>
                    <a:lnTo>
                      <a:pt x="822" y="1255"/>
                    </a:lnTo>
                    <a:lnTo>
                      <a:pt x="834" y="1254"/>
                    </a:lnTo>
                    <a:lnTo>
                      <a:pt x="846" y="1253"/>
                    </a:lnTo>
                    <a:lnTo>
                      <a:pt x="859" y="1253"/>
                    </a:lnTo>
                    <a:lnTo>
                      <a:pt x="859" y="1256"/>
                    </a:lnTo>
                    <a:lnTo>
                      <a:pt x="859" y="1258"/>
                    </a:lnTo>
                    <a:lnTo>
                      <a:pt x="856" y="1261"/>
                    </a:lnTo>
                    <a:lnTo>
                      <a:pt x="855" y="1263"/>
                    </a:lnTo>
                    <a:lnTo>
                      <a:pt x="840" y="1285"/>
                    </a:lnTo>
                    <a:lnTo>
                      <a:pt x="826" y="1306"/>
                    </a:lnTo>
                    <a:lnTo>
                      <a:pt x="811" y="1326"/>
                    </a:lnTo>
                    <a:lnTo>
                      <a:pt x="795" y="1346"/>
                    </a:lnTo>
                    <a:lnTo>
                      <a:pt x="779" y="1363"/>
                    </a:lnTo>
                    <a:lnTo>
                      <a:pt x="763" y="1379"/>
                    </a:lnTo>
                    <a:lnTo>
                      <a:pt x="746" y="1391"/>
                    </a:lnTo>
                    <a:lnTo>
                      <a:pt x="727" y="1399"/>
                    </a:lnTo>
                    <a:lnTo>
                      <a:pt x="720" y="1391"/>
                    </a:lnTo>
                    <a:lnTo>
                      <a:pt x="714" y="1379"/>
                    </a:lnTo>
                    <a:lnTo>
                      <a:pt x="710" y="1368"/>
                    </a:lnTo>
                    <a:lnTo>
                      <a:pt x="705" y="1356"/>
                    </a:lnTo>
                    <a:lnTo>
                      <a:pt x="703" y="1341"/>
                    </a:lnTo>
                    <a:lnTo>
                      <a:pt x="703" y="1332"/>
                    </a:lnTo>
                    <a:lnTo>
                      <a:pt x="706" y="1326"/>
                    </a:lnTo>
                    <a:lnTo>
                      <a:pt x="712" y="1324"/>
                    </a:lnTo>
                    <a:lnTo>
                      <a:pt x="719" y="1324"/>
                    </a:lnTo>
                    <a:lnTo>
                      <a:pt x="729" y="1324"/>
                    </a:lnTo>
                    <a:lnTo>
                      <a:pt x="742" y="1323"/>
                    </a:lnTo>
                    <a:lnTo>
                      <a:pt x="757" y="1321"/>
                    </a:lnTo>
                    <a:lnTo>
                      <a:pt x="747" y="1313"/>
                    </a:lnTo>
                    <a:lnTo>
                      <a:pt x="733" y="1302"/>
                    </a:lnTo>
                    <a:lnTo>
                      <a:pt x="718" y="1290"/>
                    </a:lnTo>
                    <a:lnTo>
                      <a:pt x="703" y="1277"/>
                    </a:lnTo>
                    <a:lnTo>
                      <a:pt x="689" y="1265"/>
                    </a:lnTo>
                    <a:lnTo>
                      <a:pt x="678" y="1255"/>
                    </a:lnTo>
                    <a:lnTo>
                      <a:pt x="670" y="1248"/>
                    </a:lnTo>
                    <a:lnTo>
                      <a:pt x="666" y="1246"/>
                    </a:lnTo>
                    <a:lnTo>
                      <a:pt x="675" y="1248"/>
                    </a:lnTo>
                    <a:lnTo>
                      <a:pt x="686" y="1247"/>
                    </a:lnTo>
                    <a:lnTo>
                      <a:pt x="696" y="1241"/>
                    </a:lnTo>
                    <a:lnTo>
                      <a:pt x="705" y="1234"/>
                    </a:lnTo>
                    <a:lnTo>
                      <a:pt x="716" y="1227"/>
                    </a:lnTo>
                    <a:lnTo>
                      <a:pt x="726" y="1220"/>
                    </a:lnTo>
                    <a:lnTo>
                      <a:pt x="735" y="1215"/>
                    </a:lnTo>
                    <a:lnTo>
                      <a:pt x="744" y="1214"/>
                    </a:lnTo>
                    <a:lnTo>
                      <a:pt x="738" y="1204"/>
                    </a:lnTo>
                    <a:lnTo>
                      <a:pt x="721" y="1194"/>
                    </a:lnTo>
                    <a:lnTo>
                      <a:pt x="708" y="1178"/>
                    </a:lnTo>
                    <a:lnTo>
                      <a:pt x="695" y="1158"/>
                    </a:lnTo>
                    <a:lnTo>
                      <a:pt x="685" y="1136"/>
                    </a:lnTo>
                    <a:lnTo>
                      <a:pt x="674" y="1111"/>
                    </a:lnTo>
                    <a:lnTo>
                      <a:pt x="666" y="1086"/>
                    </a:lnTo>
                    <a:lnTo>
                      <a:pt x="658" y="1060"/>
                    </a:lnTo>
                    <a:lnTo>
                      <a:pt x="650" y="1035"/>
                    </a:lnTo>
                    <a:lnTo>
                      <a:pt x="657" y="1031"/>
                    </a:lnTo>
                    <a:lnTo>
                      <a:pt x="664" y="1029"/>
                    </a:lnTo>
                    <a:lnTo>
                      <a:pt x="672" y="1029"/>
                    </a:lnTo>
                    <a:lnTo>
                      <a:pt x="680" y="1028"/>
                    </a:lnTo>
                    <a:lnTo>
                      <a:pt x="688" y="1028"/>
                    </a:lnTo>
                    <a:lnTo>
                      <a:pt x="695" y="1027"/>
                    </a:lnTo>
                    <a:lnTo>
                      <a:pt x="702" y="1023"/>
                    </a:lnTo>
                    <a:lnTo>
                      <a:pt x="709" y="1019"/>
                    </a:lnTo>
                    <a:lnTo>
                      <a:pt x="709" y="1014"/>
                    </a:lnTo>
                    <a:lnTo>
                      <a:pt x="708" y="1012"/>
                    </a:lnTo>
                    <a:lnTo>
                      <a:pt x="705" y="1010"/>
                    </a:lnTo>
                    <a:lnTo>
                      <a:pt x="705" y="1006"/>
                    </a:lnTo>
                    <a:lnTo>
                      <a:pt x="693" y="991"/>
                    </a:lnTo>
                    <a:lnTo>
                      <a:pt x="680" y="974"/>
                    </a:lnTo>
                    <a:lnTo>
                      <a:pt x="668" y="955"/>
                    </a:lnTo>
                    <a:lnTo>
                      <a:pt x="657" y="936"/>
                    </a:lnTo>
                    <a:lnTo>
                      <a:pt x="646" y="915"/>
                    </a:lnTo>
                    <a:lnTo>
                      <a:pt x="637" y="894"/>
                    </a:lnTo>
                    <a:lnTo>
                      <a:pt x="627" y="874"/>
                    </a:lnTo>
                    <a:lnTo>
                      <a:pt x="619" y="853"/>
                    </a:lnTo>
                    <a:lnTo>
                      <a:pt x="619" y="846"/>
                    </a:lnTo>
                    <a:lnTo>
                      <a:pt x="665" y="845"/>
                    </a:lnTo>
                    <a:lnTo>
                      <a:pt x="655" y="827"/>
                    </a:lnTo>
                    <a:lnTo>
                      <a:pt x="645" y="810"/>
                    </a:lnTo>
                    <a:lnTo>
                      <a:pt x="636" y="792"/>
                    </a:lnTo>
                    <a:lnTo>
                      <a:pt x="629" y="772"/>
                    </a:lnTo>
                    <a:lnTo>
                      <a:pt x="621" y="754"/>
                    </a:lnTo>
                    <a:lnTo>
                      <a:pt x="614" y="734"/>
                    </a:lnTo>
                    <a:lnTo>
                      <a:pt x="606" y="716"/>
                    </a:lnTo>
                    <a:lnTo>
                      <a:pt x="599" y="696"/>
                    </a:lnTo>
                    <a:lnTo>
                      <a:pt x="590" y="673"/>
                    </a:lnTo>
                    <a:lnTo>
                      <a:pt x="584" y="648"/>
                    </a:lnTo>
                    <a:lnTo>
                      <a:pt x="578" y="620"/>
                    </a:lnTo>
                    <a:lnTo>
                      <a:pt x="575" y="592"/>
                    </a:lnTo>
                    <a:lnTo>
                      <a:pt x="572" y="565"/>
                    </a:lnTo>
                    <a:lnTo>
                      <a:pt x="569" y="537"/>
                    </a:lnTo>
                    <a:lnTo>
                      <a:pt x="566" y="512"/>
                    </a:lnTo>
                    <a:lnTo>
                      <a:pt x="562" y="487"/>
                    </a:lnTo>
                    <a:lnTo>
                      <a:pt x="559" y="496"/>
                    </a:lnTo>
                    <a:lnTo>
                      <a:pt x="558" y="544"/>
                    </a:lnTo>
                    <a:lnTo>
                      <a:pt x="552" y="590"/>
                    </a:lnTo>
                    <a:lnTo>
                      <a:pt x="545" y="635"/>
                    </a:lnTo>
                    <a:lnTo>
                      <a:pt x="534" y="678"/>
                    </a:lnTo>
                    <a:lnTo>
                      <a:pt x="520" y="718"/>
                    </a:lnTo>
                    <a:lnTo>
                      <a:pt x="504" y="755"/>
                    </a:lnTo>
                    <a:lnTo>
                      <a:pt x="484" y="789"/>
                    </a:lnTo>
                    <a:lnTo>
                      <a:pt x="462" y="819"/>
                    </a:lnTo>
                    <a:lnTo>
                      <a:pt x="467" y="822"/>
                    </a:lnTo>
                    <a:lnTo>
                      <a:pt x="472" y="824"/>
                    </a:lnTo>
                    <a:lnTo>
                      <a:pt x="477" y="827"/>
                    </a:lnTo>
                    <a:lnTo>
                      <a:pt x="483" y="830"/>
                    </a:lnTo>
                    <a:lnTo>
                      <a:pt x="487" y="832"/>
                    </a:lnTo>
                    <a:lnTo>
                      <a:pt x="492" y="834"/>
                    </a:lnTo>
                    <a:lnTo>
                      <a:pt x="498" y="837"/>
                    </a:lnTo>
                    <a:lnTo>
                      <a:pt x="502" y="839"/>
                    </a:lnTo>
                    <a:lnTo>
                      <a:pt x="497" y="863"/>
                    </a:lnTo>
                    <a:lnTo>
                      <a:pt x="490" y="887"/>
                    </a:lnTo>
                    <a:lnTo>
                      <a:pt x="482" y="909"/>
                    </a:lnTo>
                    <a:lnTo>
                      <a:pt x="471" y="931"/>
                    </a:lnTo>
                    <a:lnTo>
                      <a:pt x="461" y="951"/>
                    </a:lnTo>
                    <a:lnTo>
                      <a:pt x="449" y="968"/>
                    </a:lnTo>
                    <a:lnTo>
                      <a:pt x="437" y="983"/>
                    </a:lnTo>
                    <a:lnTo>
                      <a:pt x="423" y="996"/>
                    </a:lnTo>
                    <a:lnTo>
                      <a:pt x="481" y="1023"/>
                    </a:lnTo>
                    <a:lnTo>
                      <a:pt x="472" y="1046"/>
                    </a:lnTo>
                    <a:lnTo>
                      <a:pt x="463" y="1068"/>
                    </a:lnTo>
                    <a:lnTo>
                      <a:pt x="452" y="1089"/>
                    </a:lnTo>
                    <a:lnTo>
                      <a:pt x="440" y="1108"/>
                    </a:lnTo>
                    <a:lnTo>
                      <a:pt x="428" y="1125"/>
                    </a:lnTo>
                    <a:lnTo>
                      <a:pt x="415" y="1141"/>
                    </a:lnTo>
                    <a:lnTo>
                      <a:pt x="401" y="1154"/>
                    </a:lnTo>
                    <a:lnTo>
                      <a:pt x="387" y="1164"/>
                    </a:lnTo>
                    <a:lnTo>
                      <a:pt x="387" y="1169"/>
                    </a:lnTo>
                    <a:lnTo>
                      <a:pt x="394" y="1174"/>
                    </a:lnTo>
                    <a:lnTo>
                      <a:pt x="402" y="1179"/>
                    </a:lnTo>
                    <a:lnTo>
                      <a:pt x="410" y="1182"/>
                    </a:lnTo>
                    <a:lnTo>
                      <a:pt x="418" y="1185"/>
                    </a:lnTo>
                    <a:lnTo>
                      <a:pt x="426" y="1187"/>
                    </a:lnTo>
                    <a:lnTo>
                      <a:pt x="434" y="1188"/>
                    </a:lnTo>
                    <a:lnTo>
                      <a:pt x="443" y="1189"/>
                    </a:lnTo>
                    <a:lnTo>
                      <a:pt x="451" y="1190"/>
                    </a:lnTo>
                    <a:lnTo>
                      <a:pt x="444" y="1209"/>
                    </a:lnTo>
                    <a:lnTo>
                      <a:pt x="437" y="1229"/>
                    </a:lnTo>
                    <a:lnTo>
                      <a:pt x="429" y="1248"/>
                    </a:lnTo>
                    <a:lnTo>
                      <a:pt x="421" y="1268"/>
                    </a:lnTo>
                    <a:lnTo>
                      <a:pt x="410" y="1286"/>
                    </a:lnTo>
                    <a:lnTo>
                      <a:pt x="401" y="1302"/>
                    </a:lnTo>
                    <a:lnTo>
                      <a:pt x="391" y="1317"/>
                    </a:lnTo>
                    <a:lnTo>
                      <a:pt x="379" y="1329"/>
                    </a:lnTo>
                    <a:lnTo>
                      <a:pt x="387" y="1337"/>
                    </a:lnTo>
                    <a:lnTo>
                      <a:pt x="396" y="1343"/>
                    </a:lnTo>
                    <a:lnTo>
                      <a:pt x="406" y="1346"/>
                    </a:lnTo>
                    <a:lnTo>
                      <a:pt x="415" y="1347"/>
                    </a:lnTo>
                    <a:lnTo>
                      <a:pt x="424" y="1348"/>
                    </a:lnTo>
                    <a:lnTo>
                      <a:pt x="434" y="1348"/>
                    </a:lnTo>
                    <a:lnTo>
                      <a:pt x="444" y="1347"/>
                    </a:lnTo>
                    <a:lnTo>
                      <a:pt x="453" y="1346"/>
                    </a:lnTo>
                    <a:lnTo>
                      <a:pt x="446" y="1369"/>
                    </a:lnTo>
                    <a:lnTo>
                      <a:pt x="437" y="1391"/>
                    </a:lnTo>
                    <a:lnTo>
                      <a:pt x="426" y="1412"/>
                    </a:lnTo>
                    <a:lnTo>
                      <a:pt x="415" y="1430"/>
                    </a:lnTo>
                    <a:lnTo>
                      <a:pt x="403" y="1447"/>
                    </a:lnTo>
                    <a:lnTo>
                      <a:pt x="391" y="1465"/>
                    </a:lnTo>
                    <a:lnTo>
                      <a:pt x="379" y="1481"/>
                    </a:lnTo>
                    <a:lnTo>
                      <a:pt x="368" y="1498"/>
                    </a:lnTo>
                    <a:lnTo>
                      <a:pt x="360" y="1483"/>
                    </a:lnTo>
                    <a:lnTo>
                      <a:pt x="354" y="1468"/>
                    </a:lnTo>
                    <a:lnTo>
                      <a:pt x="348" y="1452"/>
                    </a:lnTo>
                    <a:lnTo>
                      <a:pt x="342" y="1437"/>
                    </a:lnTo>
                    <a:lnTo>
                      <a:pt x="348" y="1436"/>
                    </a:lnTo>
                    <a:lnTo>
                      <a:pt x="353" y="1436"/>
                    </a:lnTo>
                    <a:lnTo>
                      <a:pt x="358" y="1436"/>
                    </a:lnTo>
                    <a:lnTo>
                      <a:pt x="364" y="1437"/>
                    </a:lnTo>
                    <a:lnTo>
                      <a:pt x="370" y="1437"/>
                    </a:lnTo>
                    <a:lnTo>
                      <a:pt x="376" y="1437"/>
                    </a:lnTo>
                    <a:lnTo>
                      <a:pt x="381" y="1436"/>
                    </a:lnTo>
                    <a:lnTo>
                      <a:pt x="387" y="1434"/>
                    </a:lnTo>
                    <a:lnTo>
                      <a:pt x="376" y="1418"/>
                    </a:lnTo>
                    <a:lnTo>
                      <a:pt x="365" y="1401"/>
                    </a:lnTo>
                    <a:lnTo>
                      <a:pt x="356" y="1383"/>
                    </a:lnTo>
                    <a:lnTo>
                      <a:pt x="348" y="1364"/>
                    </a:lnTo>
                    <a:lnTo>
                      <a:pt x="340" y="1345"/>
                    </a:lnTo>
                    <a:lnTo>
                      <a:pt x="333" y="1325"/>
                    </a:lnTo>
                    <a:lnTo>
                      <a:pt x="327" y="1305"/>
                    </a:lnTo>
                    <a:lnTo>
                      <a:pt x="323" y="1283"/>
                    </a:lnTo>
                    <a:lnTo>
                      <a:pt x="326" y="1275"/>
                    </a:lnTo>
                    <a:lnTo>
                      <a:pt x="331" y="1271"/>
                    </a:lnTo>
                    <a:lnTo>
                      <a:pt x="335" y="1271"/>
                    </a:lnTo>
                    <a:lnTo>
                      <a:pt x="340" y="1273"/>
                    </a:lnTo>
                    <a:lnTo>
                      <a:pt x="346" y="1276"/>
                    </a:lnTo>
                    <a:lnTo>
                      <a:pt x="351" y="1276"/>
                    </a:lnTo>
                    <a:lnTo>
                      <a:pt x="356" y="1273"/>
                    </a:lnTo>
                    <a:lnTo>
                      <a:pt x="361" y="1267"/>
                    </a:lnTo>
                    <a:lnTo>
                      <a:pt x="353" y="1247"/>
                    </a:lnTo>
                    <a:lnTo>
                      <a:pt x="345" y="1227"/>
                    </a:lnTo>
                    <a:lnTo>
                      <a:pt x="338" y="1208"/>
                    </a:lnTo>
                    <a:lnTo>
                      <a:pt x="331" y="1187"/>
                    </a:lnTo>
                    <a:lnTo>
                      <a:pt x="325" y="1165"/>
                    </a:lnTo>
                    <a:lnTo>
                      <a:pt x="320" y="1143"/>
                    </a:lnTo>
                    <a:lnTo>
                      <a:pt x="317" y="1120"/>
                    </a:lnTo>
                    <a:lnTo>
                      <a:pt x="315" y="1096"/>
                    </a:lnTo>
                    <a:lnTo>
                      <a:pt x="346" y="1091"/>
                    </a:lnTo>
                    <a:lnTo>
                      <a:pt x="330" y="1056"/>
                    </a:lnTo>
                    <a:lnTo>
                      <a:pt x="317" y="1028"/>
                    </a:lnTo>
                    <a:lnTo>
                      <a:pt x="308" y="998"/>
                    </a:lnTo>
                    <a:lnTo>
                      <a:pt x="300" y="967"/>
                    </a:lnTo>
                    <a:lnTo>
                      <a:pt x="295" y="933"/>
                    </a:lnTo>
                    <a:lnTo>
                      <a:pt x="289" y="900"/>
                    </a:lnTo>
                    <a:lnTo>
                      <a:pt x="285" y="865"/>
                    </a:lnTo>
                    <a:lnTo>
                      <a:pt x="280" y="832"/>
                    </a:lnTo>
                    <a:lnTo>
                      <a:pt x="273" y="800"/>
                    </a:lnTo>
                    <a:lnTo>
                      <a:pt x="271" y="841"/>
                    </a:lnTo>
                    <a:lnTo>
                      <a:pt x="267" y="883"/>
                    </a:lnTo>
                    <a:lnTo>
                      <a:pt x="264" y="925"/>
                    </a:lnTo>
                    <a:lnTo>
                      <a:pt x="258" y="965"/>
                    </a:lnTo>
                    <a:lnTo>
                      <a:pt x="249" y="1004"/>
                    </a:lnTo>
                    <a:lnTo>
                      <a:pt x="239" y="1038"/>
                    </a:lnTo>
                    <a:lnTo>
                      <a:pt x="224" y="1069"/>
                    </a:lnTo>
                    <a:lnTo>
                      <a:pt x="205" y="1096"/>
                    </a:lnTo>
                    <a:lnTo>
                      <a:pt x="210" y="1101"/>
                    </a:lnTo>
                    <a:lnTo>
                      <a:pt x="214" y="1103"/>
                    </a:lnTo>
                    <a:lnTo>
                      <a:pt x="219" y="1106"/>
                    </a:lnTo>
                    <a:lnTo>
                      <a:pt x="225" y="1108"/>
                    </a:lnTo>
                    <a:lnTo>
                      <a:pt x="229" y="1110"/>
                    </a:lnTo>
                    <a:lnTo>
                      <a:pt x="234" y="1111"/>
                    </a:lnTo>
                    <a:lnTo>
                      <a:pt x="240" y="1112"/>
                    </a:lnTo>
                    <a:lnTo>
                      <a:pt x="244" y="1114"/>
                    </a:lnTo>
                    <a:lnTo>
                      <a:pt x="239" y="1135"/>
                    </a:lnTo>
                    <a:lnTo>
                      <a:pt x="233" y="1156"/>
                    </a:lnTo>
                    <a:lnTo>
                      <a:pt x="227" y="1177"/>
                    </a:lnTo>
                    <a:lnTo>
                      <a:pt x="219" y="1197"/>
                    </a:lnTo>
                    <a:lnTo>
                      <a:pt x="211" y="1215"/>
                    </a:lnTo>
                    <a:lnTo>
                      <a:pt x="201" y="1230"/>
                    </a:lnTo>
                    <a:lnTo>
                      <a:pt x="188" y="1240"/>
                    </a:lnTo>
                    <a:lnTo>
                      <a:pt x="174" y="1246"/>
                    </a:lnTo>
                    <a:lnTo>
                      <a:pt x="180" y="1249"/>
                    </a:lnTo>
                    <a:lnTo>
                      <a:pt x="186" y="1253"/>
                    </a:lnTo>
                    <a:lnTo>
                      <a:pt x="192" y="1255"/>
                    </a:lnTo>
                    <a:lnTo>
                      <a:pt x="199" y="1257"/>
                    </a:lnTo>
                    <a:lnTo>
                      <a:pt x="206" y="1258"/>
                    </a:lnTo>
                    <a:lnTo>
                      <a:pt x="212" y="1258"/>
                    </a:lnTo>
                    <a:lnTo>
                      <a:pt x="219" y="1258"/>
                    </a:lnTo>
                    <a:lnTo>
                      <a:pt x="226" y="1257"/>
                    </a:lnTo>
                    <a:lnTo>
                      <a:pt x="224" y="1273"/>
                    </a:lnTo>
                    <a:lnTo>
                      <a:pt x="220" y="1290"/>
                    </a:lnTo>
                    <a:lnTo>
                      <a:pt x="215" y="1305"/>
                    </a:lnTo>
                    <a:lnTo>
                      <a:pt x="211" y="1321"/>
                    </a:lnTo>
                    <a:lnTo>
                      <a:pt x="205" y="1335"/>
                    </a:lnTo>
                    <a:lnTo>
                      <a:pt x="198" y="1347"/>
                    </a:lnTo>
                    <a:lnTo>
                      <a:pt x="190" y="1360"/>
                    </a:lnTo>
                    <a:lnTo>
                      <a:pt x="183" y="1370"/>
                    </a:lnTo>
                    <a:lnTo>
                      <a:pt x="174" y="1381"/>
                    </a:lnTo>
                    <a:lnTo>
                      <a:pt x="165" y="1388"/>
                    </a:lnTo>
                    <a:lnTo>
                      <a:pt x="156" y="1392"/>
                    </a:lnTo>
                    <a:lnTo>
                      <a:pt x="145" y="1393"/>
                    </a:lnTo>
                    <a:lnTo>
                      <a:pt x="153" y="1399"/>
                    </a:lnTo>
                    <a:lnTo>
                      <a:pt x="161" y="1404"/>
                    </a:lnTo>
                    <a:lnTo>
                      <a:pt x="171" y="1407"/>
                    </a:lnTo>
                    <a:lnTo>
                      <a:pt x="179" y="1408"/>
                    </a:lnTo>
                    <a:lnTo>
                      <a:pt x="188" y="1411"/>
                    </a:lnTo>
                    <a:lnTo>
                      <a:pt x="197" y="1412"/>
                    </a:lnTo>
                    <a:lnTo>
                      <a:pt x="206" y="1413"/>
                    </a:lnTo>
                    <a:lnTo>
                      <a:pt x="215" y="1414"/>
                    </a:lnTo>
                    <a:lnTo>
                      <a:pt x="207" y="1442"/>
                    </a:lnTo>
                    <a:lnTo>
                      <a:pt x="197" y="1472"/>
                    </a:lnTo>
                    <a:lnTo>
                      <a:pt x="186" y="1500"/>
                    </a:lnTo>
                    <a:lnTo>
                      <a:pt x="173" y="1528"/>
                    </a:lnTo>
                    <a:lnTo>
                      <a:pt x="159" y="1552"/>
                    </a:lnTo>
                    <a:lnTo>
                      <a:pt x="144" y="1572"/>
                    </a:lnTo>
                    <a:lnTo>
                      <a:pt x="127" y="1586"/>
                    </a:lnTo>
                    <a:lnTo>
                      <a:pt x="109" y="1593"/>
                    </a:lnTo>
                    <a:lnTo>
                      <a:pt x="119" y="1600"/>
                    </a:lnTo>
                    <a:lnTo>
                      <a:pt x="128" y="1607"/>
                    </a:lnTo>
                    <a:lnTo>
                      <a:pt x="137" y="1611"/>
                    </a:lnTo>
                    <a:lnTo>
                      <a:pt x="146" y="1616"/>
                    </a:lnTo>
                    <a:lnTo>
                      <a:pt x="156" y="1619"/>
                    </a:lnTo>
                    <a:lnTo>
                      <a:pt x="166" y="1621"/>
                    </a:lnTo>
                    <a:lnTo>
                      <a:pt x="175" y="1623"/>
                    </a:lnTo>
                    <a:lnTo>
                      <a:pt x="186" y="1621"/>
                    </a:lnTo>
                    <a:lnTo>
                      <a:pt x="176" y="1654"/>
                    </a:lnTo>
                    <a:lnTo>
                      <a:pt x="165" y="1688"/>
                    </a:lnTo>
                    <a:lnTo>
                      <a:pt x="152" y="1721"/>
                    </a:lnTo>
                    <a:lnTo>
                      <a:pt x="137" y="1752"/>
                    </a:lnTo>
                    <a:lnTo>
                      <a:pt x="121" y="1781"/>
                    </a:lnTo>
                    <a:lnTo>
                      <a:pt x="104" y="1804"/>
                    </a:lnTo>
                    <a:lnTo>
                      <a:pt x="84" y="1822"/>
                    </a:lnTo>
                    <a:lnTo>
                      <a:pt x="65" y="1832"/>
                    </a:lnTo>
                    <a:lnTo>
                      <a:pt x="75" y="1837"/>
                    </a:lnTo>
                    <a:lnTo>
                      <a:pt x="84" y="1839"/>
                    </a:lnTo>
                    <a:lnTo>
                      <a:pt x="96" y="1839"/>
                    </a:lnTo>
                    <a:lnTo>
                      <a:pt x="106" y="1838"/>
                    </a:lnTo>
                    <a:lnTo>
                      <a:pt x="118" y="1837"/>
                    </a:lnTo>
                    <a:lnTo>
                      <a:pt x="128" y="1836"/>
                    </a:lnTo>
                    <a:lnTo>
                      <a:pt x="138" y="1836"/>
                    </a:lnTo>
                    <a:lnTo>
                      <a:pt x="149" y="1838"/>
                    </a:lnTo>
                    <a:lnTo>
                      <a:pt x="139" y="1862"/>
                    </a:lnTo>
                    <a:lnTo>
                      <a:pt x="124" y="1890"/>
                    </a:lnTo>
                    <a:lnTo>
                      <a:pt x="106" y="1921"/>
                    </a:lnTo>
                    <a:lnTo>
                      <a:pt x="84" y="1952"/>
                    </a:lnTo>
                    <a:lnTo>
                      <a:pt x="61" y="1980"/>
                    </a:lnTo>
                    <a:lnTo>
                      <a:pt x="38" y="2003"/>
                    </a:lnTo>
                    <a:lnTo>
                      <a:pt x="17" y="2019"/>
                    </a:lnTo>
                    <a:lnTo>
                      <a:pt x="0" y="2025"/>
                    </a:lnTo>
                    <a:lnTo>
                      <a:pt x="2322" y="2025"/>
                    </a:lnTo>
                    <a:close/>
                  </a:path>
                </a:pathLst>
              </a:custGeom>
              <a:solidFill>
                <a:srgbClr val="006600"/>
              </a:solidFill>
              <a:ln w="9525">
                <a:noFill/>
                <a:round/>
                <a:headEnd/>
                <a:tailEnd/>
              </a:ln>
            </p:spPr>
            <p:txBody>
              <a:bodyPr/>
              <a:lstStyle/>
              <a:p>
                <a:endParaRPr lang="en-US"/>
              </a:p>
            </p:txBody>
          </p:sp>
          <p:sp>
            <p:nvSpPr>
              <p:cNvPr id="29737" name="Freeform 26"/>
              <p:cNvSpPr>
                <a:spLocks/>
              </p:cNvSpPr>
              <p:nvPr/>
            </p:nvSpPr>
            <p:spPr bwMode="auto">
              <a:xfrm>
                <a:off x="520" y="3765"/>
                <a:ext cx="988" cy="320"/>
              </a:xfrm>
              <a:custGeom>
                <a:avLst/>
                <a:gdLst>
                  <a:gd name="T0" fmla="*/ 1 w 1976"/>
                  <a:gd name="T1" fmla="*/ 1 h 640"/>
                  <a:gd name="T2" fmla="*/ 1 w 1976"/>
                  <a:gd name="T3" fmla="*/ 1 h 640"/>
                  <a:gd name="T4" fmla="*/ 1 w 1976"/>
                  <a:gd name="T5" fmla="*/ 1 h 640"/>
                  <a:gd name="T6" fmla="*/ 1 w 1976"/>
                  <a:gd name="T7" fmla="*/ 1 h 640"/>
                  <a:gd name="T8" fmla="*/ 1 w 1976"/>
                  <a:gd name="T9" fmla="*/ 1 h 640"/>
                  <a:gd name="T10" fmla="*/ 1 w 1976"/>
                  <a:gd name="T11" fmla="*/ 1 h 640"/>
                  <a:gd name="T12" fmla="*/ 1 w 1976"/>
                  <a:gd name="T13" fmla="*/ 1 h 640"/>
                  <a:gd name="T14" fmla="*/ 1 w 1976"/>
                  <a:gd name="T15" fmla="*/ 1 h 640"/>
                  <a:gd name="T16" fmla="*/ 1 w 1976"/>
                  <a:gd name="T17" fmla="*/ 1 h 640"/>
                  <a:gd name="T18" fmla="*/ 1 w 1976"/>
                  <a:gd name="T19" fmla="*/ 1 h 640"/>
                  <a:gd name="T20" fmla="*/ 1 w 1976"/>
                  <a:gd name="T21" fmla="*/ 1 h 640"/>
                  <a:gd name="T22" fmla="*/ 1 w 1976"/>
                  <a:gd name="T23" fmla="*/ 1 h 640"/>
                  <a:gd name="T24" fmla="*/ 1 w 1976"/>
                  <a:gd name="T25" fmla="*/ 1 h 640"/>
                  <a:gd name="T26" fmla="*/ 1 w 1976"/>
                  <a:gd name="T27" fmla="*/ 1 h 640"/>
                  <a:gd name="T28" fmla="*/ 1 w 1976"/>
                  <a:gd name="T29" fmla="*/ 1 h 640"/>
                  <a:gd name="T30" fmla="*/ 1 w 1976"/>
                  <a:gd name="T31" fmla="*/ 1 h 640"/>
                  <a:gd name="T32" fmla="*/ 1 w 1976"/>
                  <a:gd name="T33" fmla="*/ 1 h 640"/>
                  <a:gd name="T34" fmla="*/ 1 w 1976"/>
                  <a:gd name="T35" fmla="*/ 1 h 640"/>
                  <a:gd name="T36" fmla="*/ 1 w 1976"/>
                  <a:gd name="T37" fmla="*/ 1 h 640"/>
                  <a:gd name="T38" fmla="*/ 1 w 1976"/>
                  <a:gd name="T39" fmla="*/ 1 h 640"/>
                  <a:gd name="T40" fmla="*/ 1 w 1976"/>
                  <a:gd name="T41" fmla="*/ 1 h 640"/>
                  <a:gd name="T42" fmla="*/ 1 w 1976"/>
                  <a:gd name="T43" fmla="*/ 1 h 640"/>
                  <a:gd name="T44" fmla="*/ 1 w 1976"/>
                  <a:gd name="T45" fmla="*/ 1 h 640"/>
                  <a:gd name="T46" fmla="*/ 1 w 1976"/>
                  <a:gd name="T47" fmla="*/ 1 h 640"/>
                  <a:gd name="T48" fmla="*/ 1 w 1976"/>
                  <a:gd name="T49" fmla="*/ 1 h 640"/>
                  <a:gd name="T50" fmla="*/ 1 w 1976"/>
                  <a:gd name="T51" fmla="*/ 1 h 640"/>
                  <a:gd name="T52" fmla="*/ 1 w 1976"/>
                  <a:gd name="T53" fmla="*/ 1 h 640"/>
                  <a:gd name="T54" fmla="*/ 1 w 1976"/>
                  <a:gd name="T55" fmla="*/ 1 h 640"/>
                  <a:gd name="T56" fmla="*/ 1 w 1976"/>
                  <a:gd name="T57" fmla="*/ 1 h 640"/>
                  <a:gd name="T58" fmla="*/ 1 w 1976"/>
                  <a:gd name="T59" fmla="*/ 1 h 640"/>
                  <a:gd name="T60" fmla="*/ 1 w 1976"/>
                  <a:gd name="T61" fmla="*/ 1 h 640"/>
                  <a:gd name="T62" fmla="*/ 1 w 1976"/>
                  <a:gd name="T63" fmla="*/ 1 h 640"/>
                  <a:gd name="T64" fmla="*/ 1 w 1976"/>
                  <a:gd name="T65" fmla="*/ 1 h 640"/>
                  <a:gd name="T66" fmla="*/ 1 w 1976"/>
                  <a:gd name="T67" fmla="*/ 1 h 640"/>
                  <a:gd name="T68" fmla="*/ 1 w 1976"/>
                  <a:gd name="T69" fmla="*/ 1 h 640"/>
                  <a:gd name="T70" fmla="*/ 1 w 1976"/>
                  <a:gd name="T71" fmla="*/ 1 h 640"/>
                  <a:gd name="T72" fmla="*/ 1 w 1976"/>
                  <a:gd name="T73" fmla="*/ 1 h 640"/>
                  <a:gd name="T74" fmla="*/ 1 w 1976"/>
                  <a:gd name="T75" fmla="*/ 1 h 640"/>
                  <a:gd name="T76" fmla="*/ 1 w 1976"/>
                  <a:gd name="T77" fmla="*/ 1 h 640"/>
                  <a:gd name="T78" fmla="*/ 1 w 1976"/>
                  <a:gd name="T79" fmla="*/ 1 h 640"/>
                  <a:gd name="T80" fmla="*/ 1 w 1976"/>
                  <a:gd name="T81" fmla="*/ 1 h 640"/>
                  <a:gd name="T82" fmla="*/ 1 w 1976"/>
                  <a:gd name="T83" fmla="*/ 1 h 640"/>
                  <a:gd name="T84" fmla="*/ 1 w 1976"/>
                  <a:gd name="T85" fmla="*/ 1 h 640"/>
                  <a:gd name="T86" fmla="*/ 1 w 1976"/>
                  <a:gd name="T87" fmla="*/ 1 h 640"/>
                  <a:gd name="T88" fmla="*/ 1 w 1976"/>
                  <a:gd name="T89" fmla="*/ 1 h 640"/>
                  <a:gd name="T90" fmla="*/ 1 w 1976"/>
                  <a:gd name="T91" fmla="*/ 1 h 640"/>
                  <a:gd name="T92" fmla="*/ 1 w 1976"/>
                  <a:gd name="T93" fmla="*/ 1 h 640"/>
                  <a:gd name="T94" fmla="*/ 1 w 1976"/>
                  <a:gd name="T95" fmla="*/ 1 h 640"/>
                  <a:gd name="T96" fmla="*/ 1 w 1976"/>
                  <a:gd name="T97" fmla="*/ 1 h 640"/>
                  <a:gd name="T98" fmla="*/ 1 w 1976"/>
                  <a:gd name="T99" fmla="*/ 1 h 640"/>
                  <a:gd name="T100" fmla="*/ 1 w 1976"/>
                  <a:gd name="T101" fmla="*/ 1 h 640"/>
                  <a:gd name="T102" fmla="*/ 1 w 1976"/>
                  <a:gd name="T103" fmla="*/ 1 h 640"/>
                  <a:gd name="T104" fmla="*/ 1 w 1976"/>
                  <a:gd name="T105" fmla="*/ 1 h 640"/>
                  <a:gd name="T106" fmla="*/ 1 w 1976"/>
                  <a:gd name="T107" fmla="*/ 1 h 640"/>
                  <a:gd name="T108" fmla="*/ 1 w 1976"/>
                  <a:gd name="T109" fmla="*/ 1 h 640"/>
                  <a:gd name="T110" fmla="*/ 1 w 1976"/>
                  <a:gd name="T111" fmla="*/ 1 h 640"/>
                  <a:gd name="T112" fmla="*/ 1 w 1976"/>
                  <a:gd name="T113" fmla="*/ 1 h 640"/>
                  <a:gd name="T114" fmla="*/ 1 w 1976"/>
                  <a:gd name="T115" fmla="*/ 1 h 640"/>
                  <a:gd name="T116" fmla="*/ 1 w 1976"/>
                  <a:gd name="T117" fmla="*/ 1 h 640"/>
                  <a:gd name="T118" fmla="*/ 1 w 1976"/>
                  <a:gd name="T119" fmla="*/ 1 h 640"/>
                  <a:gd name="T120" fmla="*/ 1 w 1976"/>
                  <a:gd name="T121" fmla="*/ 1 h 640"/>
                  <a:gd name="T122" fmla="*/ 1 w 1976"/>
                  <a:gd name="T123" fmla="*/ 1 h 640"/>
                  <a:gd name="T124" fmla="*/ 1 w 1976"/>
                  <a:gd name="T125" fmla="*/ 1 h 64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976"/>
                  <a:gd name="T190" fmla="*/ 0 h 640"/>
                  <a:gd name="T191" fmla="*/ 1976 w 1976"/>
                  <a:gd name="T192" fmla="*/ 640 h 64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976" h="640">
                    <a:moveTo>
                      <a:pt x="1976" y="640"/>
                    </a:moveTo>
                    <a:lnTo>
                      <a:pt x="1917" y="578"/>
                    </a:lnTo>
                    <a:lnTo>
                      <a:pt x="1963" y="584"/>
                    </a:lnTo>
                    <a:lnTo>
                      <a:pt x="1893" y="532"/>
                    </a:lnTo>
                    <a:lnTo>
                      <a:pt x="1940" y="526"/>
                    </a:lnTo>
                    <a:lnTo>
                      <a:pt x="1882" y="482"/>
                    </a:lnTo>
                    <a:lnTo>
                      <a:pt x="1926" y="486"/>
                    </a:lnTo>
                    <a:lnTo>
                      <a:pt x="1884" y="436"/>
                    </a:lnTo>
                    <a:lnTo>
                      <a:pt x="1905" y="428"/>
                    </a:lnTo>
                    <a:lnTo>
                      <a:pt x="1870" y="399"/>
                    </a:lnTo>
                    <a:lnTo>
                      <a:pt x="1896" y="396"/>
                    </a:lnTo>
                    <a:lnTo>
                      <a:pt x="1895" y="395"/>
                    </a:lnTo>
                    <a:lnTo>
                      <a:pt x="1890" y="389"/>
                    </a:lnTo>
                    <a:lnTo>
                      <a:pt x="1884" y="382"/>
                    </a:lnTo>
                    <a:lnTo>
                      <a:pt x="1876" y="373"/>
                    </a:lnTo>
                    <a:lnTo>
                      <a:pt x="1868" y="363"/>
                    </a:lnTo>
                    <a:lnTo>
                      <a:pt x="1861" y="352"/>
                    </a:lnTo>
                    <a:lnTo>
                      <a:pt x="1855" y="340"/>
                    </a:lnTo>
                    <a:lnTo>
                      <a:pt x="1851" y="330"/>
                    </a:lnTo>
                    <a:lnTo>
                      <a:pt x="1805" y="396"/>
                    </a:lnTo>
                    <a:lnTo>
                      <a:pt x="1830" y="399"/>
                    </a:lnTo>
                    <a:lnTo>
                      <a:pt x="1796" y="428"/>
                    </a:lnTo>
                    <a:lnTo>
                      <a:pt x="1816" y="436"/>
                    </a:lnTo>
                    <a:lnTo>
                      <a:pt x="1775" y="486"/>
                    </a:lnTo>
                    <a:lnTo>
                      <a:pt x="1819" y="482"/>
                    </a:lnTo>
                    <a:lnTo>
                      <a:pt x="1761" y="526"/>
                    </a:lnTo>
                    <a:lnTo>
                      <a:pt x="1670" y="436"/>
                    </a:lnTo>
                    <a:lnTo>
                      <a:pt x="1734" y="426"/>
                    </a:lnTo>
                    <a:lnTo>
                      <a:pt x="1654" y="353"/>
                    </a:lnTo>
                    <a:lnTo>
                      <a:pt x="1715" y="359"/>
                    </a:lnTo>
                    <a:lnTo>
                      <a:pt x="1657" y="276"/>
                    </a:lnTo>
                    <a:lnTo>
                      <a:pt x="1686" y="263"/>
                    </a:lnTo>
                    <a:lnTo>
                      <a:pt x="1639" y="215"/>
                    </a:lnTo>
                    <a:lnTo>
                      <a:pt x="1673" y="209"/>
                    </a:lnTo>
                    <a:lnTo>
                      <a:pt x="1671" y="207"/>
                    </a:lnTo>
                    <a:lnTo>
                      <a:pt x="1665" y="199"/>
                    </a:lnTo>
                    <a:lnTo>
                      <a:pt x="1657" y="186"/>
                    </a:lnTo>
                    <a:lnTo>
                      <a:pt x="1647" y="171"/>
                    </a:lnTo>
                    <a:lnTo>
                      <a:pt x="1635" y="155"/>
                    </a:lnTo>
                    <a:lnTo>
                      <a:pt x="1626" y="136"/>
                    </a:lnTo>
                    <a:lnTo>
                      <a:pt x="1617" y="118"/>
                    </a:lnTo>
                    <a:lnTo>
                      <a:pt x="1611" y="100"/>
                    </a:lnTo>
                    <a:lnTo>
                      <a:pt x="1548" y="209"/>
                    </a:lnTo>
                    <a:lnTo>
                      <a:pt x="1582" y="215"/>
                    </a:lnTo>
                    <a:lnTo>
                      <a:pt x="1535" y="263"/>
                    </a:lnTo>
                    <a:lnTo>
                      <a:pt x="1564" y="276"/>
                    </a:lnTo>
                    <a:lnTo>
                      <a:pt x="1506" y="359"/>
                    </a:lnTo>
                    <a:lnTo>
                      <a:pt x="1566" y="353"/>
                    </a:lnTo>
                    <a:lnTo>
                      <a:pt x="1487" y="426"/>
                    </a:lnTo>
                    <a:lnTo>
                      <a:pt x="1551" y="436"/>
                    </a:lnTo>
                    <a:lnTo>
                      <a:pt x="1477" y="502"/>
                    </a:lnTo>
                    <a:lnTo>
                      <a:pt x="1399" y="431"/>
                    </a:lnTo>
                    <a:lnTo>
                      <a:pt x="1473" y="421"/>
                    </a:lnTo>
                    <a:lnTo>
                      <a:pt x="1381" y="336"/>
                    </a:lnTo>
                    <a:lnTo>
                      <a:pt x="1451" y="344"/>
                    </a:lnTo>
                    <a:lnTo>
                      <a:pt x="1384" y="248"/>
                    </a:lnTo>
                    <a:lnTo>
                      <a:pt x="1418" y="233"/>
                    </a:lnTo>
                    <a:lnTo>
                      <a:pt x="1362" y="178"/>
                    </a:lnTo>
                    <a:lnTo>
                      <a:pt x="1403" y="170"/>
                    </a:lnTo>
                    <a:lnTo>
                      <a:pt x="1400" y="166"/>
                    </a:lnTo>
                    <a:lnTo>
                      <a:pt x="1393" y="157"/>
                    </a:lnTo>
                    <a:lnTo>
                      <a:pt x="1383" y="144"/>
                    </a:lnTo>
                    <a:lnTo>
                      <a:pt x="1371" y="127"/>
                    </a:lnTo>
                    <a:lnTo>
                      <a:pt x="1359" y="108"/>
                    </a:lnTo>
                    <a:lnTo>
                      <a:pt x="1347" y="87"/>
                    </a:lnTo>
                    <a:lnTo>
                      <a:pt x="1338" y="66"/>
                    </a:lnTo>
                    <a:lnTo>
                      <a:pt x="1331" y="45"/>
                    </a:lnTo>
                    <a:lnTo>
                      <a:pt x="1257" y="170"/>
                    </a:lnTo>
                    <a:lnTo>
                      <a:pt x="1299" y="178"/>
                    </a:lnTo>
                    <a:lnTo>
                      <a:pt x="1244" y="233"/>
                    </a:lnTo>
                    <a:lnTo>
                      <a:pt x="1276" y="248"/>
                    </a:lnTo>
                    <a:lnTo>
                      <a:pt x="1210" y="344"/>
                    </a:lnTo>
                    <a:lnTo>
                      <a:pt x="1280" y="336"/>
                    </a:lnTo>
                    <a:lnTo>
                      <a:pt x="1188" y="421"/>
                    </a:lnTo>
                    <a:lnTo>
                      <a:pt x="1262" y="431"/>
                    </a:lnTo>
                    <a:lnTo>
                      <a:pt x="1172" y="512"/>
                    </a:lnTo>
                    <a:lnTo>
                      <a:pt x="1097" y="445"/>
                    </a:lnTo>
                    <a:lnTo>
                      <a:pt x="1182" y="433"/>
                    </a:lnTo>
                    <a:lnTo>
                      <a:pt x="1076" y="336"/>
                    </a:lnTo>
                    <a:lnTo>
                      <a:pt x="1157" y="344"/>
                    </a:lnTo>
                    <a:lnTo>
                      <a:pt x="1081" y="234"/>
                    </a:lnTo>
                    <a:lnTo>
                      <a:pt x="1119" y="217"/>
                    </a:lnTo>
                    <a:lnTo>
                      <a:pt x="1055" y="154"/>
                    </a:lnTo>
                    <a:lnTo>
                      <a:pt x="1102" y="144"/>
                    </a:lnTo>
                    <a:lnTo>
                      <a:pt x="1098" y="141"/>
                    </a:lnTo>
                    <a:lnTo>
                      <a:pt x="1091" y="131"/>
                    </a:lnTo>
                    <a:lnTo>
                      <a:pt x="1080" y="114"/>
                    </a:lnTo>
                    <a:lnTo>
                      <a:pt x="1066" y="95"/>
                    </a:lnTo>
                    <a:lnTo>
                      <a:pt x="1052" y="73"/>
                    </a:lnTo>
                    <a:lnTo>
                      <a:pt x="1038" y="49"/>
                    </a:lnTo>
                    <a:lnTo>
                      <a:pt x="1027" y="25"/>
                    </a:lnTo>
                    <a:lnTo>
                      <a:pt x="1020" y="0"/>
                    </a:lnTo>
                    <a:lnTo>
                      <a:pt x="935" y="144"/>
                    </a:lnTo>
                    <a:lnTo>
                      <a:pt x="982" y="154"/>
                    </a:lnTo>
                    <a:lnTo>
                      <a:pt x="919" y="217"/>
                    </a:lnTo>
                    <a:lnTo>
                      <a:pt x="957" y="234"/>
                    </a:lnTo>
                    <a:lnTo>
                      <a:pt x="879" y="344"/>
                    </a:lnTo>
                    <a:lnTo>
                      <a:pt x="960" y="336"/>
                    </a:lnTo>
                    <a:lnTo>
                      <a:pt x="854" y="433"/>
                    </a:lnTo>
                    <a:lnTo>
                      <a:pt x="939" y="445"/>
                    </a:lnTo>
                    <a:lnTo>
                      <a:pt x="869" y="509"/>
                    </a:lnTo>
                    <a:lnTo>
                      <a:pt x="783" y="431"/>
                    </a:lnTo>
                    <a:lnTo>
                      <a:pt x="856" y="421"/>
                    </a:lnTo>
                    <a:lnTo>
                      <a:pt x="764" y="336"/>
                    </a:lnTo>
                    <a:lnTo>
                      <a:pt x="834" y="344"/>
                    </a:lnTo>
                    <a:lnTo>
                      <a:pt x="769" y="248"/>
                    </a:lnTo>
                    <a:lnTo>
                      <a:pt x="801" y="233"/>
                    </a:lnTo>
                    <a:lnTo>
                      <a:pt x="746" y="178"/>
                    </a:lnTo>
                    <a:lnTo>
                      <a:pt x="787" y="170"/>
                    </a:lnTo>
                    <a:lnTo>
                      <a:pt x="785" y="166"/>
                    </a:lnTo>
                    <a:lnTo>
                      <a:pt x="778" y="157"/>
                    </a:lnTo>
                    <a:lnTo>
                      <a:pt x="768" y="144"/>
                    </a:lnTo>
                    <a:lnTo>
                      <a:pt x="756" y="127"/>
                    </a:lnTo>
                    <a:lnTo>
                      <a:pt x="743" y="108"/>
                    </a:lnTo>
                    <a:lnTo>
                      <a:pt x="732" y="87"/>
                    </a:lnTo>
                    <a:lnTo>
                      <a:pt x="723" y="66"/>
                    </a:lnTo>
                    <a:lnTo>
                      <a:pt x="716" y="45"/>
                    </a:lnTo>
                    <a:lnTo>
                      <a:pt x="642" y="170"/>
                    </a:lnTo>
                    <a:lnTo>
                      <a:pt x="682" y="178"/>
                    </a:lnTo>
                    <a:lnTo>
                      <a:pt x="627" y="233"/>
                    </a:lnTo>
                    <a:lnTo>
                      <a:pt x="660" y="248"/>
                    </a:lnTo>
                    <a:lnTo>
                      <a:pt x="594" y="344"/>
                    </a:lnTo>
                    <a:lnTo>
                      <a:pt x="664" y="336"/>
                    </a:lnTo>
                    <a:lnTo>
                      <a:pt x="572" y="421"/>
                    </a:lnTo>
                    <a:lnTo>
                      <a:pt x="645" y="431"/>
                    </a:lnTo>
                    <a:lnTo>
                      <a:pt x="535" y="532"/>
                    </a:lnTo>
                    <a:lnTo>
                      <a:pt x="609" y="520"/>
                    </a:lnTo>
                    <a:lnTo>
                      <a:pt x="548" y="593"/>
                    </a:lnTo>
                    <a:lnTo>
                      <a:pt x="521" y="593"/>
                    </a:lnTo>
                    <a:lnTo>
                      <a:pt x="454" y="512"/>
                    </a:lnTo>
                    <a:lnTo>
                      <a:pt x="518" y="522"/>
                    </a:lnTo>
                    <a:lnTo>
                      <a:pt x="422" y="436"/>
                    </a:lnTo>
                    <a:lnTo>
                      <a:pt x="486" y="426"/>
                    </a:lnTo>
                    <a:lnTo>
                      <a:pt x="406" y="353"/>
                    </a:lnTo>
                    <a:lnTo>
                      <a:pt x="467" y="359"/>
                    </a:lnTo>
                    <a:lnTo>
                      <a:pt x="409" y="276"/>
                    </a:lnTo>
                    <a:lnTo>
                      <a:pt x="438" y="263"/>
                    </a:lnTo>
                    <a:lnTo>
                      <a:pt x="390" y="215"/>
                    </a:lnTo>
                    <a:lnTo>
                      <a:pt x="425" y="209"/>
                    </a:lnTo>
                    <a:lnTo>
                      <a:pt x="423" y="207"/>
                    </a:lnTo>
                    <a:lnTo>
                      <a:pt x="417" y="199"/>
                    </a:lnTo>
                    <a:lnTo>
                      <a:pt x="409" y="186"/>
                    </a:lnTo>
                    <a:lnTo>
                      <a:pt x="399" y="171"/>
                    </a:lnTo>
                    <a:lnTo>
                      <a:pt x="387" y="155"/>
                    </a:lnTo>
                    <a:lnTo>
                      <a:pt x="378" y="136"/>
                    </a:lnTo>
                    <a:lnTo>
                      <a:pt x="369" y="118"/>
                    </a:lnTo>
                    <a:lnTo>
                      <a:pt x="363" y="100"/>
                    </a:lnTo>
                    <a:lnTo>
                      <a:pt x="299" y="209"/>
                    </a:lnTo>
                    <a:lnTo>
                      <a:pt x="334" y="215"/>
                    </a:lnTo>
                    <a:lnTo>
                      <a:pt x="286" y="263"/>
                    </a:lnTo>
                    <a:lnTo>
                      <a:pt x="315" y="276"/>
                    </a:lnTo>
                    <a:lnTo>
                      <a:pt x="257" y="359"/>
                    </a:lnTo>
                    <a:lnTo>
                      <a:pt x="318" y="353"/>
                    </a:lnTo>
                    <a:lnTo>
                      <a:pt x="239" y="426"/>
                    </a:lnTo>
                    <a:lnTo>
                      <a:pt x="302" y="436"/>
                    </a:lnTo>
                    <a:lnTo>
                      <a:pt x="206" y="522"/>
                    </a:lnTo>
                    <a:lnTo>
                      <a:pt x="270" y="512"/>
                    </a:lnTo>
                    <a:lnTo>
                      <a:pt x="203" y="593"/>
                    </a:lnTo>
                    <a:lnTo>
                      <a:pt x="170" y="593"/>
                    </a:lnTo>
                    <a:lnTo>
                      <a:pt x="160" y="582"/>
                    </a:lnTo>
                    <a:lnTo>
                      <a:pt x="198" y="588"/>
                    </a:lnTo>
                    <a:lnTo>
                      <a:pt x="141" y="536"/>
                    </a:lnTo>
                    <a:lnTo>
                      <a:pt x="180" y="531"/>
                    </a:lnTo>
                    <a:lnTo>
                      <a:pt x="132" y="486"/>
                    </a:lnTo>
                    <a:lnTo>
                      <a:pt x="168" y="490"/>
                    </a:lnTo>
                    <a:lnTo>
                      <a:pt x="134" y="439"/>
                    </a:lnTo>
                    <a:lnTo>
                      <a:pt x="151" y="433"/>
                    </a:lnTo>
                    <a:lnTo>
                      <a:pt x="122" y="404"/>
                    </a:lnTo>
                    <a:lnTo>
                      <a:pt x="143" y="399"/>
                    </a:lnTo>
                    <a:lnTo>
                      <a:pt x="142" y="398"/>
                    </a:lnTo>
                    <a:lnTo>
                      <a:pt x="138" y="393"/>
                    </a:lnTo>
                    <a:lnTo>
                      <a:pt x="133" y="386"/>
                    </a:lnTo>
                    <a:lnTo>
                      <a:pt x="127" y="377"/>
                    </a:lnTo>
                    <a:lnTo>
                      <a:pt x="121" y="367"/>
                    </a:lnTo>
                    <a:lnTo>
                      <a:pt x="115" y="356"/>
                    </a:lnTo>
                    <a:lnTo>
                      <a:pt x="110" y="345"/>
                    </a:lnTo>
                    <a:lnTo>
                      <a:pt x="106" y="335"/>
                    </a:lnTo>
                    <a:lnTo>
                      <a:pt x="68" y="399"/>
                    </a:lnTo>
                    <a:lnTo>
                      <a:pt x="89" y="404"/>
                    </a:lnTo>
                    <a:lnTo>
                      <a:pt x="60" y="433"/>
                    </a:lnTo>
                    <a:lnTo>
                      <a:pt x="77" y="439"/>
                    </a:lnTo>
                    <a:lnTo>
                      <a:pt x="43" y="490"/>
                    </a:lnTo>
                    <a:lnTo>
                      <a:pt x="80" y="486"/>
                    </a:lnTo>
                    <a:lnTo>
                      <a:pt x="31" y="531"/>
                    </a:lnTo>
                    <a:lnTo>
                      <a:pt x="69" y="536"/>
                    </a:lnTo>
                    <a:lnTo>
                      <a:pt x="12" y="588"/>
                    </a:lnTo>
                    <a:lnTo>
                      <a:pt x="51" y="582"/>
                    </a:lnTo>
                    <a:lnTo>
                      <a:pt x="0" y="640"/>
                    </a:lnTo>
                    <a:lnTo>
                      <a:pt x="1976" y="640"/>
                    </a:lnTo>
                    <a:close/>
                  </a:path>
                </a:pathLst>
              </a:custGeom>
              <a:solidFill>
                <a:srgbClr val="FFFFFF"/>
              </a:solidFill>
              <a:ln w="9525">
                <a:noFill/>
                <a:round/>
                <a:headEnd/>
                <a:tailEnd/>
              </a:ln>
            </p:spPr>
            <p:txBody>
              <a:bodyPr/>
              <a:lstStyle/>
              <a:p>
                <a:endParaRPr lang="en-US"/>
              </a:p>
            </p:txBody>
          </p:sp>
        </p:grpSp>
        <p:sp>
          <p:nvSpPr>
            <p:cNvPr id="29733" name="AutoShape 27"/>
            <p:cNvSpPr>
              <a:spLocks noChangeArrowheads="1"/>
            </p:cNvSpPr>
            <p:nvPr/>
          </p:nvSpPr>
          <p:spPr bwMode="auto">
            <a:xfrm>
              <a:off x="528" y="3168"/>
              <a:ext cx="288" cy="480"/>
            </a:xfrm>
            <a:prstGeom prst="curvedRightArrow">
              <a:avLst>
                <a:gd name="adj1" fmla="val 33333"/>
                <a:gd name="adj2" fmla="val 66667"/>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29734" name="AutoShape 28"/>
            <p:cNvSpPr>
              <a:spLocks noChangeArrowheads="1"/>
            </p:cNvSpPr>
            <p:nvPr/>
          </p:nvSpPr>
          <p:spPr bwMode="auto">
            <a:xfrm flipV="1">
              <a:off x="1056" y="3168"/>
              <a:ext cx="288" cy="432"/>
            </a:xfrm>
            <a:prstGeom prst="curvedLeftArrow">
              <a:avLst>
                <a:gd name="adj1" fmla="val 30000"/>
                <a:gd name="adj2" fmla="val 60000"/>
                <a:gd name="adj3" fmla="val 33333"/>
              </a:avLst>
            </a:prstGeom>
            <a:solidFill>
              <a:schemeClr val="accent1"/>
            </a:solidFill>
            <a:ln w="9525">
              <a:solidFill>
                <a:schemeClr val="tx1"/>
              </a:solidFill>
              <a:miter lim="800000"/>
              <a:headEnd/>
              <a:tailEnd/>
            </a:ln>
          </p:spPr>
          <p:txBody>
            <a:bodyPr wrap="none" anchor="ctr"/>
            <a:lstStyle/>
            <a:p>
              <a:endParaRPr lang="en-US"/>
            </a:p>
          </p:txBody>
        </p:sp>
      </p:grpSp>
      <p:sp>
        <p:nvSpPr>
          <p:cNvPr id="29727" name="Text Box 26"/>
          <p:cNvSpPr txBox="1">
            <a:spLocks noChangeArrowheads="1"/>
          </p:cNvSpPr>
          <p:nvPr/>
        </p:nvSpPr>
        <p:spPr bwMode="auto">
          <a:xfrm>
            <a:off x="4495800" y="838200"/>
            <a:ext cx="2590800" cy="369332"/>
          </a:xfrm>
          <a:prstGeom prst="rect">
            <a:avLst/>
          </a:prstGeom>
          <a:noFill/>
          <a:ln w="9525">
            <a:noFill/>
            <a:miter lim="800000"/>
            <a:headEnd/>
            <a:tailEnd/>
          </a:ln>
        </p:spPr>
        <p:txBody>
          <a:bodyPr>
            <a:spAutoFit/>
          </a:bodyPr>
          <a:lstStyle/>
          <a:p>
            <a:pPr>
              <a:spcBef>
                <a:spcPct val="50000"/>
              </a:spcBef>
            </a:pPr>
            <a:r>
              <a:rPr lang="en-US" b="1" u="sng" dirty="0" smtClean="0"/>
              <a:t>WRF modeling</a:t>
            </a:r>
            <a:endParaRPr lang="en-US" b="1" u="sng" dirty="0"/>
          </a:p>
        </p:txBody>
      </p:sp>
      <p:sp>
        <p:nvSpPr>
          <p:cNvPr id="29728" name="Text Box 26"/>
          <p:cNvSpPr txBox="1">
            <a:spLocks noChangeArrowheads="1"/>
          </p:cNvSpPr>
          <p:nvPr/>
        </p:nvSpPr>
        <p:spPr bwMode="auto">
          <a:xfrm>
            <a:off x="2209800" y="914400"/>
            <a:ext cx="2057400" cy="830263"/>
          </a:xfrm>
          <a:prstGeom prst="rect">
            <a:avLst/>
          </a:prstGeom>
          <a:noFill/>
          <a:ln w="9525">
            <a:noFill/>
            <a:miter lim="800000"/>
            <a:headEnd/>
            <a:tailEnd/>
          </a:ln>
        </p:spPr>
        <p:txBody>
          <a:bodyPr>
            <a:spAutoFit/>
          </a:bodyPr>
          <a:lstStyle/>
          <a:p>
            <a:pPr>
              <a:spcBef>
                <a:spcPct val="50000"/>
              </a:spcBef>
            </a:pPr>
            <a:r>
              <a:rPr lang="en-US" sz="1600" b="1" dirty="0"/>
              <a:t>Detailed canopy,  cloud and B. L. processes</a:t>
            </a:r>
          </a:p>
        </p:txBody>
      </p:sp>
      <p:sp>
        <p:nvSpPr>
          <p:cNvPr id="29729" name="Text Box 26"/>
          <p:cNvSpPr txBox="1">
            <a:spLocks noChangeArrowheads="1"/>
          </p:cNvSpPr>
          <p:nvPr/>
        </p:nvSpPr>
        <p:spPr bwMode="auto">
          <a:xfrm>
            <a:off x="7848600" y="838200"/>
            <a:ext cx="1143000" cy="830263"/>
          </a:xfrm>
          <a:prstGeom prst="rect">
            <a:avLst/>
          </a:prstGeom>
          <a:noFill/>
          <a:ln w="9525">
            <a:noFill/>
            <a:miter lim="800000"/>
            <a:headEnd/>
            <a:tailEnd/>
          </a:ln>
        </p:spPr>
        <p:txBody>
          <a:bodyPr>
            <a:spAutoFit/>
          </a:bodyPr>
          <a:lstStyle/>
          <a:p>
            <a:pPr>
              <a:spcBef>
                <a:spcPct val="50000"/>
              </a:spcBef>
            </a:pPr>
            <a:r>
              <a:rPr lang="en-US" sz="1600" b="1" dirty="0"/>
              <a:t>Global change impacts</a:t>
            </a:r>
          </a:p>
        </p:txBody>
      </p:sp>
      <p:sp>
        <p:nvSpPr>
          <p:cNvPr id="29730" name="Text Box 26"/>
          <p:cNvSpPr txBox="1">
            <a:spLocks noChangeArrowheads="1"/>
          </p:cNvSpPr>
          <p:nvPr/>
        </p:nvSpPr>
        <p:spPr bwMode="auto">
          <a:xfrm>
            <a:off x="4343400" y="1143000"/>
            <a:ext cx="3124200" cy="584200"/>
          </a:xfrm>
          <a:prstGeom prst="rect">
            <a:avLst/>
          </a:prstGeom>
          <a:noFill/>
          <a:ln w="9525">
            <a:noFill/>
            <a:miter lim="800000"/>
            <a:headEnd/>
            <a:tailEnd/>
          </a:ln>
        </p:spPr>
        <p:txBody>
          <a:bodyPr>
            <a:spAutoFit/>
          </a:bodyPr>
          <a:lstStyle/>
          <a:p>
            <a:pPr>
              <a:spcBef>
                <a:spcPct val="50000"/>
              </a:spcBef>
            </a:pPr>
            <a:r>
              <a:rPr lang="en-US" sz="1600" b="1" dirty="0"/>
              <a:t>Regional biogeochemical and water cycle interactions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7" descr="IMG_0623.JPG"/>
          <p:cNvPicPr>
            <a:picLocks noChangeAspect="1"/>
          </p:cNvPicPr>
          <p:nvPr/>
        </p:nvPicPr>
        <p:blipFill>
          <a:blip r:embed="rId3" cstate="print"/>
          <a:srcRect/>
          <a:stretch>
            <a:fillRect/>
          </a:stretch>
        </p:blipFill>
        <p:spPr bwMode="auto">
          <a:xfrm>
            <a:off x="0" y="3962400"/>
            <a:ext cx="4267200" cy="2895600"/>
          </a:xfrm>
          <a:prstGeom prst="rect">
            <a:avLst/>
          </a:prstGeom>
          <a:noFill/>
          <a:ln w="9525">
            <a:noFill/>
            <a:miter lim="800000"/>
            <a:headEnd/>
            <a:tailEnd/>
          </a:ln>
        </p:spPr>
      </p:pic>
      <p:sp>
        <p:nvSpPr>
          <p:cNvPr id="31747" name="Title 7"/>
          <p:cNvSpPr txBox="1">
            <a:spLocks/>
          </p:cNvSpPr>
          <p:nvPr/>
        </p:nvSpPr>
        <p:spPr bwMode="auto">
          <a:xfrm>
            <a:off x="0" y="0"/>
            <a:ext cx="9144000" cy="457200"/>
          </a:xfrm>
          <a:prstGeom prst="rect">
            <a:avLst/>
          </a:prstGeom>
          <a:noFill/>
          <a:ln w="9525">
            <a:noFill/>
            <a:miter lim="800000"/>
            <a:headEnd/>
            <a:tailEnd/>
          </a:ln>
        </p:spPr>
        <p:txBody>
          <a:bodyPr anchor="ctr"/>
          <a:lstStyle/>
          <a:p>
            <a:pPr algn="ctr">
              <a:tabLst>
                <a:tab pos="2111375" algn="l"/>
              </a:tabLst>
            </a:pPr>
            <a:r>
              <a:rPr lang="en-US" sz="2400" b="1" dirty="0" smtClean="0"/>
              <a:t>BEACHON: </a:t>
            </a:r>
            <a:r>
              <a:rPr lang="en-US" sz="2400" b="1" dirty="0"/>
              <a:t>Manitou Forest Observatory</a:t>
            </a:r>
          </a:p>
        </p:txBody>
      </p:sp>
      <p:pic>
        <p:nvPicPr>
          <p:cNvPr id="31748" name="Picture 7"/>
          <p:cNvPicPr>
            <a:picLocks noChangeAspect="1" noChangeArrowheads="1"/>
          </p:cNvPicPr>
          <p:nvPr/>
        </p:nvPicPr>
        <p:blipFill>
          <a:blip r:embed="rId4" cstate="print"/>
          <a:srcRect/>
          <a:stretch>
            <a:fillRect/>
          </a:stretch>
        </p:blipFill>
        <p:spPr bwMode="auto">
          <a:xfrm>
            <a:off x="0" y="914400"/>
            <a:ext cx="3048000" cy="2819400"/>
          </a:xfrm>
          <a:prstGeom prst="rect">
            <a:avLst/>
          </a:prstGeom>
          <a:noFill/>
          <a:ln w="9525">
            <a:noFill/>
            <a:miter lim="800000"/>
            <a:headEnd/>
            <a:tailEnd/>
          </a:ln>
        </p:spPr>
      </p:pic>
      <p:sp>
        <p:nvSpPr>
          <p:cNvPr id="31749" name="TextBox 9"/>
          <p:cNvSpPr txBox="1">
            <a:spLocks noChangeArrowheads="1"/>
          </p:cNvSpPr>
          <p:nvPr/>
        </p:nvSpPr>
        <p:spPr bwMode="auto">
          <a:xfrm>
            <a:off x="0" y="914400"/>
            <a:ext cx="1672936" cy="461665"/>
          </a:xfrm>
          <a:prstGeom prst="rect">
            <a:avLst/>
          </a:prstGeom>
          <a:noFill/>
          <a:ln w="9525">
            <a:noFill/>
            <a:miter lim="800000"/>
            <a:headEnd/>
            <a:tailEnd/>
          </a:ln>
        </p:spPr>
        <p:txBody>
          <a:bodyPr wrap="square">
            <a:spAutoFit/>
          </a:bodyPr>
          <a:lstStyle/>
          <a:p>
            <a:r>
              <a:rPr lang="en-US" sz="2400" b="1" dirty="0">
                <a:solidFill>
                  <a:srgbClr val="FFFF00"/>
                </a:solidFill>
              </a:rPr>
              <a:t>Chemistry</a:t>
            </a:r>
          </a:p>
        </p:txBody>
      </p:sp>
      <p:sp>
        <p:nvSpPr>
          <p:cNvPr id="31750" name="TextBox 10"/>
          <p:cNvSpPr txBox="1">
            <a:spLocks noChangeArrowheads="1"/>
          </p:cNvSpPr>
          <p:nvPr/>
        </p:nvSpPr>
        <p:spPr bwMode="auto">
          <a:xfrm>
            <a:off x="1184563" y="6147954"/>
            <a:ext cx="2982191" cy="461665"/>
          </a:xfrm>
          <a:prstGeom prst="rect">
            <a:avLst/>
          </a:prstGeom>
          <a:noFill/>
          <a:ln w="9525">
            <a:noFill/>
            <a:miter lim="800000"/>
            <a:headEnd/>
            <a:tailEnd/>
          </a:ln>
        </p:spPr>
        <p:txBody>
          <a:bodyPr wrap="square">
            <a:spAutoFit/>
          </a:bodyPr>
          <a:lstStyle/>
          <a:p>
            <a:r>
              <a:rPr lang="en-US" sz="2400" b="1" dirty="0">
                <a:solidFill>
                  <a:srgbClr val="FFFF00"/>
                </a:solidFill>
              </a:rPr>
              <a:t>Micrometeorology</a:t>
            </a:r>
          </a:p>
        </p:txBody>
      </p:sp>
      <p:pic>
        <p:nvPicPr>
          <p:cNvPr id="31751" name="Picture 1" descr="E:\briefcase\100CANON\IMG_0631.JPG"/>
          <p:cNvPicPr>
            <a:picLocks noChangeAspect="1" noChangeArrowheads="1"/>
          </p:cNvPicPr>
          <p:nvPr/>
        </p:nvPicPr>
        <p:blipFill>
          <a:blip r:embed="rId5" cstate="print"/>
          <a:srcRect/>
          <a:stretch>
            <a:fillRect/>
          </a:stretch>
        </p:blipFill>
        <p:spPr bwMode="auto">
          <a:xfrm>
            <a:off x="5257800" y="990600"/>
            <a:ext cx="3505200" cy="2590800"/>
          </a:xfrm>
          <a:prstGeom prst="rect">
            <a:avLst/>
          </a:prstGeom>
          <a:noFill/>
          <a:ln w="9525">
            <a:noFill/>
            <a:miter lim="800000"/>
            <a:headEnd/>
            <a:tailEnd/>
          </a:ln>
        </p:spPr>
      </p:pic>
      <p:sp>
        <p:nvSpPr>
          <p:cNvPr id="31752" name="TextBox 8"/>
          <p:cNvSpPr txBox="1">
            <a:spLocks noChangeArrowheads="1"/>
          </p:cNvSpPr>
          <p:nvPr/>
        </p:nvSpPr>
        <p:spPr bwMode="auto">
          <a:xfrm>
            <a:off x="5638800" y="1295400"/>
            <a:ext cx="2209800" cy="523875"/>
          </a:xfrm>
          <a:prstGeom prst="rect">
            <a:avLst/>
          </a:prstGeom>
          <a:noFill/>
          <a:ln w="9525">
            <a:noFill/>
            <a:miter lim="800000"/>
            <a:headEnd/>
            <a:tailEnd/>
          </a:ln>
        </p:spPr>
        <p:txBody>
          <a:bodyPr>
            <a:spAutoFit/>
          </a:bodyPr>
          <a:lstStyle/>
          <a:p>
            <a:r>
              <a:rPr lang="en-US" sz="2800" b="1">
                <a:solidFill>
                  <a:srgbClr val="FFFF00"/>
                </a:solidFill>
              </a:rPr>
              <a:t>Soil</a:t>
            </a:r>
            <a:r>
              <a:rPr lang="en-US" b="1">
                <a:solidFill>
                  <a:srgbClr val="FFFF00"/>
                </a:solidFill>
              </a:rPr>
              <a:t> </a:t>
            </a:r>
            <a:endParaRPr lang="en-US" sz="1600" b="1">
              <a:solidFill>
                <a:srgbClr val="FFFF00"/>
              </a:solidFill>
            </a:endParaRPr>
          </a:p>
        </p:txBody>
      </p:sp>
      <p:sp>
        <p:nvSpPr>
          <p:cNvPr id="46083" name="TextBox 8"/>
          <p:cNvSpPr txBox="1">
            <a:spLocks noChangeArrowheads="1"/>
          </p:cNvSpPr>
          <p:nvPr/>
        </p:nvSpPr>
        <p:spPr bwMode="auto">
          <a:xfrm>
            <a:off x="2590800" y="914400"/>
            <a:ext cx="2362200" cy="2800767"/>
          </a:xfrm>
          <a:prstGeom prst="rect">
            <a:avLst/>
          </a:prstGeom>
          <a:solidFill>
            <a:schemeClr val="accent3">
              <a:lumMod val="75000"/>
            </a:schemeClr>
          </a:solidFill>
          <a:ln w="9525">
            <a:noFill/>
            <a:miter lim="800000"/>
            <a:headEnd/>
            <a:tailEnd/>
          </a:ln>
        </p:spPr>
        <p:txBody>
          <a:bodyPr>
            <a:spAutoFit/>
          </a:bodyPr>
          <a:lstStyle/>
          <a:p>
            <a:pPr>
              <a:buFont typeface="Arial" pitchFamily="34" charset="0"/>
              <a:buChar char="•"/>
              <a:defRPr/>
            </a:pPr>
            <a:r>
              <a:rPr lang="en-US" sz="1600" b="1" dirty="0">
                <a:solidFill>
                  <a:schemeClr val="accent2">
                    <a:lumMod val="50000"/>
                  </a:schemeClr>
                </a:solidFill>
                <a:latin typeface="Arial" pitchFamily="34" charset="0"/>
                <a:cs typeface="Arial" pitchFamily="34" charset="0"/>
              </a:rPr>
              <a:t> </a:t>
            </a:r>
            <a:r>
              <a:rPr lang="en-US" sz="1600" b="1" dirty="0">
                <a:solidFill>
                  <a:schemeClr val="accent4">
                    <a:lumMod val="20000"/>
                    <a:lumOff val="80000"/>
                  </a:schemeClr>
                </a:solidFill>
                <a:latin typeface="Arial" pitchFamily="34" charset="0"/>
                <a:cs typeface="Arial" pitchFamily="34" charset="0"/>
              </a:rPr>
              <a:t>28-m walk-up </a:t>
            </a:r>
            <a:r>
              <a:rPr lang="en-US" sz="1600" b="1" dirty="0" smtClean="0">
                <a:solidFill>
                  <a:schemeClr val="accent4">
                    <a:lumMod val="20000"/>
                    <a:lumOff val="80000"/>
                  </a:schemeClr>
                </a:solidFill>
                <a:latin typeface="Arial" pitchFamily="34" charset="0"/>
                <a:cs typeface="Arial" pitchFamily="34" charset="0"/>
              </a:rPr>
              <a:t>tower</a:t>
            </a:r>
          </a:p>
          <a:p>
            <a:pPr>
              <a:buFont typeface="Arial" pitchFamily="34" charset="0"/>
              <a:buChar char="•"/>
              <a:defRPr/>
            </a:pPr>
            <a:r>
              <a:rPr lang="en-US" sz="1600" b="1" dirty="0" smtClean="0">
                <a:solidFill>
                  <a:schemeClr val="accent4">
                    <a:lumMod val="20000"/>
                    <a:lumOff val="80000"/>
                  </a:schemeClr>
                </a:solidFill>
                <a:latin typeface="Arial" pitchFamily="34" charset="0"/>
                <a:cs typeface="Arial" pitchFamily="34" charset="0"/>
              </a:rPr>
              <a:t>Met. (T, RH,Q).</a:t>
            </a:r>
            <a:endParaRPr lang="en-US" sz="1600" b="1" dirty="0">
              <a:solidFill>
                <a:schemeClr val="accent4">
                  <a:lumMod val="20000"/>
                  <a:lumOff val="80000"/>
                </a:schemeClr>
              </a:solidFill>
              <a:latin typeface="Arial" pitchFamily="34" charset="0"/>
              <a:cs typeface="Arial" pitchFamily="34" charset="0"/>
            </a:endParaRPr>
          </a:p>
          <a:p>
            <a:pPr>
              <a:buFont typeface="Arial" pitchFamily="34" charset="0"/>
              <a:buChar char="•"/>
              <a:defRPr/>
            </a:pPr>
            <a:r>
              <a:rPr lang="en-US" sz="1600" b="1" dirty="0">
                <a:solidFill>
                  <a:schemeClr val="accent4">
                    <a:lumMod val="20000"/>
                    <a:lumOff val="80000"/>
                  </a:schemeClr>
                </a:solidFill>
                <a:latin typeface="Arial" pitchFamily="34" charset="0"/>
                <a:cs typeface="Arial" pitchFamily="34" charset="0"/>
              </a:rPr>
              <a:t> </a:t>
            </a:r>
            <a:r>
              <a:rPr lang="en-US" sz="1600" b="1" dirty="0" smtClean="0">
                <a:solidFill>
                  <a:schemeClr val="accent4">
                    <a:lumMod val="20000"/>
                    <a:lumOff val="80000"/>
                  </a:schemeClr>
                </a:solidFill>
                <a:latin typeface="Arial" pitchFamily="34" charset="0"/>
                <a:cs typeface="Arial" pitchFamily="34" charset="0"/>
              </a:rPr>
              <a:t>Energy, H2O  CO2, VOC Fluxes.  </a:t>
            </a:r>
            <a:endParaRPr lang="en-US" sz="1600" b="1" dirty="0">
              <a:solidFill>
                <a:schemeClr val="accent4">
                  <a:lumMod val="20000"/>
                  <a:lumOff val="80000"/>
                </a:schemeClr>
              </a:solidFill>
              <a:latin typeface="Arial" pitchFamily="34" charset="0"/>
              <a:cs typeface="Arial" pitchFamily="34" charset="0"/>
            </a:endParaRPr>
          </a:p>
          <a:p>
            <a:pPr>
              <a:buFont typeface="Arial" pitchFamily="34" charset="0"/>
              <a:buChar char="•"/>
              <a:defRPr/>
            </a:pPr>
            <a:r>
              <a:rPr lang="en-US" sz="1600" b="1" dirty="0">
                <a:solidFill>
                  <a:schemeClr val="accent4">
                    <a:lumMod val="20000"/>
                    <a:lumOff val="80000"/>
                  </a:schemeClr>
                </a:solidFill>
                <a:latin typeface="Arial" pitchFamily="34" charset="0"/>
                <a:cs typeface="Arial" pitchFamily="34" charset="0"/>
              </a:rPr>
              <a:t> </a:t>
            </a:r>
            <a:r>
              <a:rPr lang="en-US" sz="1600" b="1" dirty="0" smtClean="0">
                <a:solidFill>
                  <a:schemeClr val="accent4">
                    <a:lumMod val="20000"/>
                    <a:lumOff val="80000"/>
                  </a:schemeClr>
                </a:solidFill>
                <a:latin typeface="Arial" pitchFamily="34" charset="0"/>
                <a:cs typeface="Arial" pitchFamily="34" charset="0"/>
              </a:rPr>
              <a:t>Concentrations: NO/</a:t>
            </a:r>
            <a:r>
              <a:rPr lang="en-US" sz="1600" b="1" dirty="0" err="1" smtClean="0">
                <a:solidFill>
                  <a:schemeClr val="accent4">
                    <a:lumMod val="20000"/>
                    <a:lumOff val="80000"/>
                  </a:schemeClr>
                </a:solidFill>
                <a:latin typeface="Arial" pitchFamily="34" charset="0"/>
                <a:cs typeface="Arial" pitchFamily="34" charset="0"/>
              </a:rPr>
              <a:t>NOx</a:t>
            </a:r>
            <a:r>
              <a:rPr lang="en-US" sz="1600" b="1" dirty="0" smtClean="0">
                <a:solidFill>
                  <a:schemeClr val="accent4">
                    <a:lumMod val="20000"/>
                    <a:lumOff val="80000"/>
                  </a:schemeClr>
                </a:solidFill>
                <a:latin typeface="Arial" pitchFamily="34" charset="0"/>
                <a:cs typeface="Arial" pitchFamily="34" charset="0"/>
              </a:rPr>
              <a:t>, ozone, SO2, CO, aerosol form. </a:t>
            </a:r>
          </a:p>
          <a:p>
            <a:pPr>
              <a:buFont typeface="Arial" pitchFamily="34" charset="0"/>
              <a:buChar char="•"/>
              <a:defRPr/>
            </a:pPr>
            <a:r>
              <a:rPr lang="en-US" sz="1600" b="1" dirty="0" smtClean="0">
                <a:solidFill>
                  <a:schemeClr val="accent4">
                    <a:lumMod val="20000"/>
                    <a:lumOff val="80000"/>
                  </a:schemeClr>
                </a:solidFill>
                <a:latin typeface="Arial" pitchFamily="34" charset="0"/>
                <a:cs typeface="Arial" pitchFamily="34" charset="0"/>
              </a:rPr>
              <a:t>Specialties: sulfuric </a:t>
            </a:r>
            <a:r>
              <a:rPr lang="en-US" sz="1600" b="1" dirty="0">
                <a:solidFill>
                  <a:schemeClr val="accent4">
                    <a:lumMod val="20000"/>
                    <a:lumOff val="80000"/>
                  </a:schemeClr>
                </a:solidFill>
                <a:latin typeface="Arial" pitchFamily="34" charset="0"/>
                <a:cs typeface="Arial" pitchFamily="34" charset="0"/>
              </a:rPr>
              <a:t>acid, </a:t>
            </a:r>
            <a:r>
              <a:rPr lang="en-US" sz="1600" b="1" dirty="0" smtClean="0">
                <a:solidFill>
                  <a:schemeClr val="accent4">
                    <a:lumMod val="20000"/>
                    <a:lumOff val="80000"/>
                  </a:schemeClr>
                </a:solidFill>
                <a:latin typeface="Arial" pitchFamily="34" charset="0"/>
                <a:cs typeface="Arial" pitchFamily="34" charset="0"/>
              </a:rPr>
              <a:t>OH </a:t>
            </a:r>
            <a:r>
              <a:rPr lang="en-US" sz="1600" b="1" dirty="0">
                <a:solidFill>
                  <a:schemeClr val="accent4">
                    <a:lumMod val="20000"/>
                    <a:lumOff val="80000"/>
                  </a:schemeClr>
                </a:solidFill>
                <a:latin typeface="Arial" pitchFamily="34" charset="0"/>
                <a:cs typeface="Arial" pitchFamily="34" charset="0"/>
              </a:rPr>
              <a:t>reactivity, </a:t>
            </a:r>
            <a:r>
              <a:rPr lang="en-US" sz="1600" b="1" dirty="0" smtClean="0">
                <a:solidFill>
                  <a:schemeClr val="accent4">
                    <a:lumMod val="20000"/>
                    <a:lumOff val="80000"/>
                  </a:schemeClr>
                </a:solidFill>
                <a:latin typeface="Arial" pitchFamily="34" charset="0"/>
                <a:cs typeface="Arial" pitchFamily="34" charset="0"/>
              </a:rPr>
              <a:t>OH, aerosol composition.</a:t>
            </a:r>
            <a:endParaRPr lang="en-US" sz="1600" b="1" dirty="0">
              <a:solidFill>
                <a:schemeClr val="accent4">
                  <a:lumMod val="20000"/>
                  <a:lumOff val="80000"/>
                </a:schemeClr>
              </a:solidFill>
              <a:latin typeface="Arial" pitchFamily="34" charset="0"/>
              <a:cs typeface="Arial" pitchFamily="34" charset="0"/>
            </a:endParaRPr>
          </a:p>
        </p:txBody>
      </p:sp>
      <p:sp>
        <p:nvSpPr>
          <p:cNvPr id="14" name="TextBox 8"/>
          <p:cNvSpPr txBox="1">
            <a:spLocks noChangeArrowheads="1"/>
          </p:cNvSpPr>
          <p:nvPr/>
        </p:nvSpPr>
        <p:spPr bwMode="auto">
          <a:xfrm>
            <a:off x="7010400" y="990600"/>
            <a:ext cx="2133600" cy="1569660"/>
          </a:xfrm>
          <a:prstGeom prst="rect">
            <a:avLst/>
          </a:prstGeom>
          <a:solidFill>
            <a:schemeClr val="accent3">
              <a:lumMod val="75000"/>
            </a:schemeClr>
          </a:solidFill>
          <a:ln w="9525">
            <a:noFill/>
            <a:miter lim="800000"/>
            <a:headEnd/>
            <a:tailEnd/>
          </a:ln>
        </p:spPr>
        <p:txBody>
          <a:bodyPr>
            <a:spAutoFit/>
          </a:bodyPr>
          <a:lstStyle/>
          <a:p>
            <a:pPr>
              <a:buFont typeface="Arial" pitchFamily="34" charset="0"/>
              <a:buChar char="•"/>
              <a:defRPr/>
            </a:pPr>
            <a:r>
              <a:rPr lang="en-US" sz="1600" b="1" dirty="0">
                <a:solidFill>
                  <a:schemeClr val="accent2">
                    <a:lumMod val="50000"/>
                  </a:schemeClr>
                </a:solidFill>
                <a:latin typeface="Arial" pitchFamily="34" charset="0"/>
                <a:cs typeface="Arial" pitchFamily="34" charset="0"/>
              </a:rPr>
              <a:t> </a:t>
            </a:r>
            <a:r>
              <a:rPr lang="en-US" sz="1600" b="1" dirty="0">
                <a:solidFill>
                  <a:schemeClr val="accent4">
                    <a:lumMod val="20000"/>
                    <a:lumOff val="80000"/>
                  </a:schemeClr>
                </a:solidFill>
                <a:latin typeface="Arial" pitchFamily="34" charset="0"/>
                <a:cs typeface="Arial" pitchFamily="34" charset="0"/>
              </a:rPr>
              <a:t>enclosure CO2, H2O, VOC, NO flux</a:t>
            </a:r>
          </a:p>
          <a:p>
            <a:pPr>
              <a:buFont typeface="Arial" pitchFamily="34" charset="0"/>
              <a:buChar char="•"/>
              <a:defRPr/>
            </a:pPr>
            <a:r>
              <a:rPr lang="en-US" sz="1600" b="1" dirty="0">
                <a:solidFill>
                  <a:schemeClr val="accent4">
                    <a:lumMod val="20000"/>
                    <a:lumOff val="80000"/>
                  </a:schemeClr>
                </a:solidFill>
                <a:latin typeface="Arial" pitchFamily="34" charset="0"/>
                <a:cs typeface="Arial" pitchFamily="34" charset="0"/>
              </a:rPr>
              <a:t> soil moisture and </a:t>
            </a:r>
            <a:r>
              <a:rPr lang="en-US" sz="1600" b="1" dirty="0" smtClean="0">
                <a:solidFill>
                  <a:schemeClr val="accent4">
                    <a:lumMod val="20000"/>
                    <a:lumOff val="80000"/>
                  </a:schemeClr>
                </a:solidFill>
                <a:latin typeface="Arial" pitchFamily="34" charset="0"/>
                <a:cs typeface="Arial" pitchFamily="34" charset="0"/>
              </a:rPr>
              <a:t>characteristics.</a:t>
            </a:r>
          </a:p>
          <a:p>
            <a:pPr>
              <a:buFont typeface="Arial" pitchFamily="34" charset="0"/>
              <a:buChar char="•"/>
              <a:defRPr/>
            </a:pPr>
            <a:r>
              <a:rPr lang="en-US" sz="1600" b="1" dirty="0" err="1" smtClean="0">
                <a:solidFill>
                  <a:schemeClr val="accent4">
                    <a:lumMod val="20000"/>
                    <a:lumOff val="80000"/>
                  </a:schemeClr>
                </a:solidFill>
                <a:latin typeface="Arial" pitchFamily="34" charset="0"/>
                <a:cs typeface="Arial" pitchFamily="34" charset="0"/>
              </a:rPr>
              <a:t>Precip</a:t>
            </a:r>
            <a:r>
              <a:rPr lang="en-US" sz="1600" b="1" dirty="0" smtClean="0">
                <a:solidFill>
                  <a:schemeClr val="accent4">
                    <a:lumMod val="20000"/>
                    <a:lumOff val="80000"/>
                  </a:schemeClr>
                </a:solidFill>
                <a:latin typeface="Arial" pitchFamily="34" charset="0"/>
                <a:cs typeface="Arial" pitchFamily="34" charset="0"/>
              </a:rPr>
              <a:t>. and dew. </a:t>
            </a:r>
          </a:p>
          <a:p>
            <a:pPr>
              <a:buFont typeface="Arial" pitchFamily="34" charset="0"/>
              <a:buChar char="•"/>
              <a:defRPr/>
            </a:pPr>
            <a:r>
              <a:rPr lang="en-US" sz="1600" b="1" dirty="0" smtClean="0">
                <a:solidFill>
                  <a:schemeClr val="accent4">
                    <a:lumMod val="20000"/>
                    <a:lumOff val="80000"/>
                  </a:schemeClr>
                </a:solidFill>
                <a:latin typeface="Arial" pitchFamily="34" charset="0"/>
                <a:cs typeface="Arial" pitchFamily="34" charset="0"/>
              </a:rPr>
              <a:t>k-band radar</a:t>
            </a:r>
            <a:endParaRPr lang="en-US" sz="1600" b="1" dirty="0">
              <a:solidFill>
                <a:schemeClr val="accent4">
                  <a:lumMod val="20000"/>
                  <a:lumOff val="80000"/>
                </a:schemeClr>
              </a:solidFill>
              <a:latin typeface="Arial" pitchFamily="34" charset="0"/>
              <a:cs typeface="Arial" pitchFamily="34" charset="0"/>
            </a:endParaRPr>
          </a:p>
        </p:txBody>
      </p:sp>
      <p:pic>
        <p:nvPicPr>
          <p:cNvPr id="31755" name="Picture 2" descr="E:\briefcase\100CANON\IMG_0627.JPG"/>
          <p:cNvPicPr>
            <a:picLocks noChangeAspect="1" noChangeArrowheads="1"/>
          </p:cNvPicPr>
          <p:nvPr/>
        </p:nvPicPr>
        <p:blipFill>
          <a:blip r:embed="rId6" cstate="print"/>
          <a:srcRect/>
          <a:stretch>
            <a:fillRect/>
          </a:stretch>
        </p:blipFill>
        <p:spPr bwMode="auto">
          <a:xfrm>
            <a:off x="4752975" y="3810000"/>
            <a:ext cx="4162425" cy="3048000"/>
          </a:xfrm>
          <a:prstGeom prst="rect">
            <a:avLst/>
          </a:prstGeom>
          <a:noFill/>
          <a:ln w="9525">
            <a:noFill/>
            <a:miter lim="800000"/>
            <a:headEnd/>
            <a:tailEnd/>
          </a:ln>
        </p:spPr>
      </p:pic>
      <p:sp>
        <p:nvSpPr>
          <p:cNvPr id="31756" name="TextBox 8"/>
          <p:cNvSpPr txBox="1">
            <a:spLocks noChangeArrowheads="1"/>
          </p:cNvSpPr>
          <p:nvPr/>
        </p:nvSpPr>
        <p:spPr bwMode="auto">
          <a:xfrm>
            <a:off x="5257800" y="6334125"/>
            <a:ext cx="2209800" cy="523875"/>
          </a:xfrm>
          <a:prstGeom prst="rect">
            <a:avLst/>
          </a:prstGeom>
          <a:noFill/>
          <a:ln w="9525">
            <a:noFill/>
            <a:miter lim="800000"/>
            <a:headEnd/>
            <a:tailEnd/>
          </a:ln>
        </p:spPr>
        <p:txBody>
          <a:bodyPr>
            <a:spAutoFit/>
          </a:bodyPr>
          <a:lstStyle/>
          <a:p>
            <a:r>
              <a:rPr lang="en-US" sz="2800" b="1">
                <a:solidFill>
                  <a:srgbClr val="FFFF00"/>
                </a:solidFill>
              </a:rPr>
              <a:t>Vegetation</a:t>
            </a:r>
            <a:r>
              <a:rPr lang="en-US" b="1">
                <a:solidFill>
                  <a:srgbClr val="FFFF00"/>
                </a:solidFill>
              </a:rPr>
              <a:t> </a:t>
            </a:r>
            <a:endParaRPr lang="en-US" sz="1600" b="1">
              <a:solidFill>
                <a:srgbClr val="FFFF00"/>
              </a:solidFill>
            </a:endParaRPr>
          </a:p>
        </p:txBody>
      </p:sp>
      <p:sp>
        <p:nvSpPr>
          <p:cNvPr id="17" name="TextBox 8"/>
          <p:cNvSpPr txBox="1">
            <a:spLocks noChangeArrowheads="1"/>
          </p:cNvSpPr>
          <p:nvPr/>
        </p:nvSpPr>
        <p:spPr bwMode="auto">
          <a:xfrm>
            <a:off x="4572000" y="3733800"/>
            <a:ext cx="2057400" cy="1077218"/>
          </a:xfrm>
          <a:prstGeom prst="rect">
            <a:avLst/>
          </a:prstGeom>
          <a:solidFill>
            <a:schemeClr val="accent3">
              <a:lumMod val="75000"/>
            </a:schemeClr>
          </a:solidFill>
          <a:ln w="9525">
            <a:noFill/>
            <a:miter lim="800000"/>
            <a:headEnd/>
            <a:tailEnd/>
          </a:ln>
        </p:spPr>
        <p:txBody>
          <a:bodyPr>
            <a:spAutoFit/>
          </a:bodyPr>
          <a:lstStyle/>
          <a:p>
            <a:pPr>
              <a:buFont typeface="Arial" pitchFamily="34" charset="0"/>
              <a:buChar char="•"/>
              <a:defRPr/>
            </a:pPr>
            <a:r>
              <a:rPr lang="en-US" sz="1600" b="1" dirty="0">
                <a:solidFill>
                  <a:schemeClr val="accent2">
                    <a:lumMod val="50000"/>
                  </a:schemeClr>
                </a:solidFill>
                <a:latin typeface="Arial" pitchFamily="34" charset="0"/>
                <a:cs typeface="Arial" pitchFamily="34" charset="0"/>
              </a:rPr>
              <a:t> </a:t>
            </a:r>
            <a:r>
              <a:rPr lang="en-US" sz="1600" b="1" dirty="0">
                <a:solidFill>
                  <a:schemeClr val="accent4">
                    <a:lumMod val="20000"/>
                    <a:lumOff val="80000"/>
                  </a:schemeClr>
                </a:solidFill>
                <a:latin typeface="Arial" pitchFamily="34" charset="0"/>
                <a:cs typeface="Arial" pitchFamily="34" charset="0"/>
              </a:rPr>
              <a:t>branch/leaf enclosure CO2, H2O, VOC flux</a:t>
            </a:r>
          </a:p>
          <a:p>
            <a:pPr>
              <a:buFont typeface="Arial" pitchFamily="34" charset="0"/>
              <a:buChar char="•"/>
              <a:defRPr/>
            </a:pPr>
            <a:r>
              <a:rPr lang="en-US" sz="1600" b="1" dirty="0">
                <a:solidFill>
                  <a:schemeClr val="accent4">
                    <a:lumMod val="20000"/>
                    <a:lumOff val="80000"/>
                  </a:schemeClr>
                </a:solidFill>
                <a:latin typeface="Arial" pitchFamily="34" charset="0"/>
                <a:cs typeface="Arial" pitchFamily="34" charset="0"/>
              </a:rPr>
              <a:t> sap </a:t>
            </a:r>
            <a:r>
              <a:rPr lang="en-US" sz="1600" b="1" dirty="0" smtClean="0">
                <a:solidFill>
                  <a:schemeClr val="accent4">
                    <a:lumMod val="20000"/>
                    <a:lumOff val="80000"/>
                  </a:schemeClr>
                </a:solidFill>
                <a:latin typeface="Arial" pitchFamily="34" charset="0"/>
                <a:cs typeface="Arial" pitchFamily="34" charset="0"/>
              </a:rPr>
              <a:t>flow</a:t>
            </a:r>
            <a:endParaRPr lang="en-US" sz="1600" b="1" dirty="0">
              <a:solidFill>
                <a:schemeClr val="accent4">
                  <a:lumMod val="20000"/>
                  <a:lumOff val="80000"/>
                </a:schemeClr>
              </a:solidFill>
              <a:latin typeface="Arial" pitchFamily="34" charset="0"/>
              <a:cs typeface="Arial" pitchFamily="34" charset="0"/>
            </a:endParaRPr>
          </a:p>
        </p:txBody>
      </p:sp>
      <p:sp>
        <p:nvSpPr>
          <p:cNvPr id="18" name="TextBox 8"/>
          <p:cNvSpPr txBox="1">
            <a:spLocks noChangeArrowheads="1"/>
          </p:cNvSpPr>
          <p:nvPr/>
        </p:nvSpPr>
        <p:spPr bwMode="auto">
          <a:xfrm>
            <a:off x="2438400" y="4114800"/>
            <a:ext cx="1981200" cy="1569660"/>
          </a:xfrm>
          <a:prstGeom prst="rect">
            <a:avLst/>
          </a:prstGeom>
          <a:solidFill>
            <a:schemeClr val="accent3">
              <a:lumMod val="75000"/>
            </a:schemeClr>
          </a:solidFill>
          <a:ln w="9525">
            <a:noFill/>
            <a:miter lim="800000"/>
            <a:headEnd/>
            <a:tailEnd/>
          </a:ln>
        </p:spPr>
        <p:txBody>
          <a:bodyPr>
            <a:spAutoFit/>
          </a:bodyPr>
          <a:lstStyle/>
          <a:p>
            <a:pPr>
              <a:buFont typeface="Arial" pitchFamily="34" charset="0"/>
              <a:buChar char="•"/>
              <a:defRPr/>
            </a:pPr>
            <a:r>
              <a:rPr lang="en-US" sz="1600" b="1" dirty="0">
                <a:solidFill>
                  <a:schemeClr val="accent4">
                    <a:lumMod val="20000"/>
                    <a:lumOff val="80000"/>
                  </a:schemeClr>
                </a:solidFill>
                <a:latin typeface="Arial" pitchFamily="34" charset="0"/>
                <a:cs typeface="Arial" pitchFamily="34" charset="0"/>
              </a:rPr>
              <a:t>45-m </a:t>
            </a:r>
            <a:r>
              <a:rPr lang="en-US" sz="1600" b="1" dirty="0" smtClean="0">
                <a:solidFill>
                  <a:schemeClr val="accent4">
                    <a:lumMod val="20000"/>
                    <a:lumOff val="80000"/>
                  </a:schemeClr>
                </a:solidFill>
                <a:latin typeface="Arial" pitchFamily="34" charset="0"/>
                <a:cs typeface="Arial" pitchFamily="34" charset="0"/>
              </a:rPr>
              <a:t>triangular </a:t>
            </a:r>
            <a:r>
              <a:rPr lang="en-US" sz="1600" b="1" dirty="0">
                <a:solidFill>
                  <a:schemeClr val="accent4">
                    <a:lumMod val="20000"/>
                    <a:lumOff val="80000"/>
                  </a:schemeClr>
                </a:solidFill>
                <a:latin typeface="Arial" pitchFamily="34" charset="0"/>
                <a:cs typeface="Arial" pitchFamily="34" charset="0"/>
              </a:rPr>
              <a:t>tower w/ 5 levels of CO2, H2O, energy fluxes, turbulence</a:t>
            </a:r>
          </a:p>
          <a:p>
            <a:pPr>
              <a:buFont typeface="Arial" pitchFamily="34" charset="0"/>
              <a:buChar char="•"/>
              <a:defRPr/>
            </a:pPr>
            <a:r>
              <a:rPr lang="en-US" sz="1600" b="1" dirty="0">
                <a:solidFill>
                  <a:schemeClr val="accent4">
                    <a:lumMod val="20000"/>
                    <a:lumOff val="80000"/>
                  </a:schemeClr>
                </a:solidFill>
                <a:latin typeface="Arial" pitchFamily="34" charset="0"/>
                <a:cs typeface="Arial" pitchFamily="34" charset="0"/>
              </a:rPr>
              <a:t> </a:t>
            </a:r>
            <a:r>
              <a:rPr lang="en-US" sz="1600" b="1" dirty="0" smtClean="0">
                <a:solidFill>
                  <a:schemeClr val="accent4">
                    <a:lumMod val="20000"/>
                    <a:lumOff val="80000"/>
                  </a:schemeClr>
                </a:solidFill>
                <a:latin typeface="Arial" pitchFamily="34" charset="0"/>
                <a:cs typeface="Arial" pitchFamily="34" charset="0"/>
              </a:rPr>
              <a:t>Met. data</a:t>
            </a:r>
            <a:endParaRPr lang="en-US" sz="1600" b="1" dirty="0">
              <a:solidFill>
                <a:schemeClr val="accent4">
                  <a:lumMod val="20000"/>
                  <a:lumOff val="80000"/>
                </a:schemeClr>
              </a:solidFill>
              <a:latin typeface="Arial" pitchFamily="34" charset="0"/>
              <a:cs typeface="Arial" pitchFamily="34" charset="0"/>
            </a:endParaRPr>
          </a:p>
        </p:txBody>
      </p:sp>
      <p:sp>
        <p:nvSpPr>
          <p:cNvPr id="31759" name="TextBox 18"/>
          <p:cNvSpPr txBox="1">
            <a:spLocks noChangeArrowheads="1"/>
          </p:cNvSpPr>
          <p:nvPr/>
        </p:nvSpPr>
        <p:spPr bwMode="auto">
          <a:xfrm>
            <a:off x="0" y="457200"/>
            <a:ext cx="9144000" cy="366713"/>
          </a:xfrm>
          <a:prstGeom prst="rect">
            <a:avLst/>
          </a:prstGeom>
          <a:noFill/>
          <a:ln w="9525">
            <a:noFill/>
            <a:miter lim="800000"/>
            <a:headEnd/>
            <a:tailEnd/>
          </a:ln>
        </p:spPr>
        <p:txBody>
          <a:bodyPr>
            <a:spAutoFit/>
          </a:bodyPr>
          <a:lstStyle/>
          <a:p>
            <a:pPr algn="ctr"/>
            <a:r>
              <a:rPr lang="en-US" sz="1800" b="1" dirty="0">
                <a:solidFill>
                  <a:srgbClr val="FFFF00"/>
                </a:solidFill>
              </a:rPr>
              <a:t>Ponderosa pine woodland in the Colorado Rockies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00716B.jpg"/>
          <p:cNvPicPr>
            <a:picLocks noChangeAspect="1"/>
          </p:cNvPicPr>
          <p:nvPr/>
        </p:nvPicPr>
        <p:blipFill>
          <a:blip r:embed="rId3" cstate="print"/>
          <a:stretch>
            <a:fillRect/>
          </a:stretch>
        </p:blipFill>
        <p:spPr>
          <a:xfrm>
            <a:off x="3243071" y="3703320"/>
            <a:ext cx="5736469" cy="2807208"/>
          </a:xfrm>
          <a:prstGeom prst="rect">
            <a:avLst/>
          </a:prstGeom>
        </p:spPr>
      </p:pic>
      <p:sp>
        <p:nvSpPr>
          <p:cNvPr id="5" name="Rectangle 4"/>
          <p:cNvSpPr/>
          <p:nvPr/>
        </p:nvSpPr>
        <p:spPr>
          <a:xfrm>
            <a:off x="4745267" y="2014728"/>
            <a:ext cx="4398733" cy="1569660"/>
          </a:xfrm>
          <a:prstGeom prst="rect">
            <a:avLst/>
          </a:prstGeom>
        </p:spPr>
        <p:txBody>
          <a:bodyPr wrap="square">
            <a:spAutoFit/>
          </a:bodyPr>
          <a:lstStyle/>
          <a:p>
            <a:r>
              <a:rPr lang="en-US" sz="2400" b="1" dirty="0" smtClean="0">
                <a:solidFill>
                  <a:srgbClr val="FFFF00"/>
                </a:solidFill>
              </a:rPr>
              <a:t>Concentration gradients along with wind speed/turbulence profiles to obtain fluxes</a:t>
            </a:r>
            <a:endParaRPr lang="en-US" b="1" dirty="0" smtClean="0">
              <a:solidFill>
                <a:srgbClr val="FFFF00"/>
              </a:solidFill>
            </a:endParaRPr>
          </a:p>
        </p:txBody>
      </p:sp>
      <p:sp>
        <p:nvSpPr>
          <p:cNvPr id="6" name="Rectangle 5"/>
          <p:cNvSpPr/>
          <p:nvPr/>
        </p:nvSpPr>
        <p:spPr>
          <a:xfrm>
            <a:off x="348410" y="3976467"/>
            <a:ext cx="2955622" cy="2308324"/>
          </a:xfrm>
          <a:prstGeom prst="rect">
            <a:avLst/>
          </a:prstGeom>
        </p:spPr>
        <p:txBody>
          <a:bodyPr wrap="square">
            <a:spAutoFit/>
          </a:bodyPr>
          <a:lstStyle/>
          <a:p>
            <a:r>
              <a:rPr lang="en-US" sz="2400" b="1" dirty="0" smtClean="0">
                <a:solidFill>
                  <a:srgbClr val="FFFF00"/>
                </a:solidFill>
              </a:rPr>
              <a:t>Size resolved aerosol measurements to observe new particle formation events</a:t>
            </a:r>
            <a:endParaRPr lang="en-US" dirty="0">
              <a:solidFill>
                <a:srgbClr val="FFFF00"/>
              </a:solidFill>
            </a:endParaRPr>
          </a:p>
        </p:txBody>
      </p:sp>
      <p:graphicFrame>
        <p:nvGraphicFramePr>
          <p:cNvPr id="83969" name="Object 4"/>
          <p:cNvGraphicFramePr>
            <a:graphicFrameLocks noChangeAspect="1"/>
          </p:cNvGraphicFramePr>
          <p:nvPr/>
        </p:nvGraphicFramePr>
        <p:xfrm>
          <a:off x="376936" y="316992"/>
          <a:ext cx="4277541" cy="3182112"/>
        </p:xfrm>
        <a:graphic>
          <a:graphicData uri="http://schemas.openxmlformats.org/presentationml/2006/ole">
            <mc:AlternateContent xmlns:mc="http://schemas.openxmlformats.org/markup-compatibility/2006">
              <mc:Choice xmlns:v="urn:schemas-microsoft-com:vml" Requires="v">
                <p:oleObj spid="_x0000_s83977" name="SPW 10.0 Graph" r:id="rId4" imgW="8244000" imgH="6131880" progId="SigmaPlotGraphicObject.9">
                  <p:embed/>
                </p:oleObj>
              </mc:Choice>
              <mc:Fallback>
                <p:oleObj name="SPW 10.0 Graph" r:id="rId4" imgW="8244000" imgH="6131880" progId="SigmaPlotGraphicObject.9">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936" y="316992"/>
                        <a:ext cx="4277541" cy="318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050" name="Picture 2" descr="http://www.eol.ucar.edu/isf/projects/BEACHON_SRM/isfs/qcdata/plots/20090820/spdprof_20090820.png"/>
          <p:cNvPicPr>
            <a:picLocks noChangeAspect="1" noChangeArrowheads="1"/>
          </p:cNvPicPr>
          <p:nvPr/>
        </p:nvPicPr>
        <p:blipFill>
          <a:blip r:embed="rId6" cstate="print"/>
          <a:srcRect l="33333" t="37908" r="33333" b="31801"/>
          <a:stretch>
            <a:fillRect/>
          </a:stretch>
        </p:blipFill>
        <p:spPr bwMode="auto">
          <a:xfrm>
            <a:off x="3974592" y="292608"/>
            <a:ext cx="2290355" cy="173324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6122" y="1430215"/>
            <a:ext cx="7432432" cy="4124206"/>
          </a:xfrm>
          <a:prstGeom prst="rect">
            <a:avLst/>
          </a:prstGeom>
          <a:noFill/>
        </p:spPr>
        <p:txBody>
          <a:bodyPr wrap="square" rtlCol="0">
            <a:spAutoFit/>
          </a:bodyPr>
          <a:lstStyle/>
          <a:p>
            <a:r>
              <a:rPr lang="en-US" sz="2800" b="1" dirty="0" err="1" smtClean="0">
                <a:solidFill>
                  <a:srgbClr val="FFFFFF"/>
                </a:solidFill>
              </a:rPr>
              <a:t>Micrometeorlogical</a:t>
            </a:r>
            <a:r>
              <a:rPr lang="en-US" sz="2800" b="1" dirty="0" smtClean="0">
                <a:solidFill>
                  <a:srgbClr val="FFFFFF"/>
                </a:solidFill>
              </a:rPr>
              <a:t> Flux Measurements:</a:t>
            </a:r>
          </a:p>
          <a:p>
            <a:endParaRPr lang="en-US" b="1" dirty="0">
              <a:solidFill>
                <a:srgbClr val="FFFFFF"/>
              </a:solidFill>
            </a:endParaRPr>
          </a:p>
          <a:p>
            <a:r>
              <a:rPr lang="en-US" sz="2400" b="1" dirty="0" smtClean="0">
                <a:solidFill>
                  <a:srgbClr val="FFFFFF"/>
                </a:solidFill>
              </a:rPr>
              <a:t>Many different techniques,</a:t>
            </a:r>
          </a:p>
          <a:p>
            <a:r>
              <a:rPr lang="en-US" sz="2400" b="1" dirty="0">
                <a:solidFill>
                  <a:srgbClr val="FFFFFF"/>
                </a:solidFill>
              </a:rPr>
              <a:t>	</a:t>
            </a:r>
            <a:r>
              <a:rPr lang="en-US" sz="2400" b="1" dirty="0" smtClean="0">
                <a:solidFill>
                  <a:srgbClr val="FFFFFF"/>
                </a:solidFill>
              </a:rPr>
              <a:t>Flux gradients</a:t>
            </a:r>
          </a:p>
          <a:p>
            <a:r>
              <a:rPr lang="en-US" sz="2400" b="1" dirty="0">
                <a:solidFill>
                  <a:srgbClr val="FFFFFF"/>
                </a:solidFill>
              </a:rPr>
              <a:t>	</a:t>
            </a:r>
            <a:r>
              <a:rPr lang="en-US" sz="2400" b="1" dirty="0" smtClean="0">
                <a:solidFill>
                  <a:srgbClr val="FFFFFF"/>
                </a:solidFill>
              </a:rPr>
              <a:t>Relaxed Eddy Accumulation</a:t>
            </a:r>
          </a:p>
          <a:p>
            <a:r>
              <a:rPr lang="en-US" sz="2400" b="1" dirty="0">
                <a:solidFill>
                  <a:srgbClr val="FFFFFF"/>
                </a:solidFill>
              </a:rPr>
              <a:t>	</a:t>
            </a:r>
            <a:r>
              <a:rPr lang="en-US" sz="2400" b="1" dirty="0" smtClean="0">
                <a:solidFill>
                  <a:srgbClr val="FFFFFF"/>
                </a:solidFill>
              </a:rPr>
              <a:t>Budget studies</a:t>
            </a:r>
          </a:p>
          <a:p>
            <a:r>
              <a:rPr lang="en-US" sz="2400" b="1" dirty="0">
                <a:solidFill>
                  <a:srgbClr val="FFFFFF"/>
                </a:solidFill>
              </a:rPr>
              <a:t>	</a:t>
            </a:r>
            <a:r>
              <a:rPr lang="en-US" sz="2400" b="1" dirty="0" smtClean="0">
                <a:solidFill>
                  <a:srgbClr val="FFFFFF"/>
                </a:solidFill>
              </a:rPr>
              <a:t>Eddy Covariance</a:t>
            </a:r>
          </a:p>
          <a:p>
            <a:endParaRPr lang="en-US" sz="2400" b="1" dirty="0">
              <a:solidFill>
                <a:srgbClr val="FFFFFF"/>
              </a:solidFill>
            </a:endParaRPr>
          </a:p>
          <a:p>
            <a:r>
              <a:rPr lang="en-US" sz="2400" b="1" dirty="0" smtClean="0">
                <a:solidFill>
                  <a:srgbClr val="FFFFFF"/>
                </a:solidFill>
              </a:rPr>
              <a:t>Of these:  Eddy Covariance is the most direct and most often-used technique.  (especially for CO2 and water)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5" name="Line 2059"/>
          <p:cNvSpPr>
            <a:spLocks noChangeShapeType="1"/>
          </p:cNvSpPr>
          <p:nvPr/>
        </p:nvSpPr>
        <p:spPr bwMode="auto">
          <a:xfrm flipV="1">
            <a:off x="1865313" y="4879975"/>
            <a:ext cx="749300" cy="1125538"/>
          </a:xfrm>
          <a:prstGeom prst="line">
            <a:avLst/>
          </a:prstGeom>
          <a:noFill/>
          <a:ln w="12700">
            <a:solidFill>
              <a:srgbClr val="FF0000"/>
            </a:solidFill>
            <a:prstDash val="dash"/>
            <a:round/>
            <a:headEnd/>
            <a:tailEnd/>
          </a:ln>
          <a:effectLst/>
        </p:spPr>
        <p:txBody>
          <a:bodyPr wrap="none" anchor="ctr"/>
          <a:lstStyle/>
          <a:p>
            <a:endParaRPr lang="en-US"/>
          </a:p>
        </p:txBody>
      </p:sp>
      <p:sp>
        <p:nvSpPr>
          <p:cNvPr id="6153" name="Line 2057"/>
          <p:cNvSpPr>
            <a:spLocks noChangeShapeType="1"/>
          </p:cNvSpPr>
          <p:nvPr/>
        </p:nvSpPr>
        <p:spPr bwMode="auto">
          <a:xfrm>
            <a:off x="2973388" y="4892675"/>
            <a:ext cx="4357687" cy="14288"/>
          </a:xfrm>
          <a:prstGeom prst="line">
            <a:avLst/>
          </a:prstGeom>
          <a:noFill/>
          <a:ln w="12700">
            <a:solidFill>
              <a:srgbClr val="FF0000"/>
            </a:solidFill>
            <a:prstDash val="dash"/>
            <a:round/>
            <a:headEnd/>
            <a:tailEnd/>
          </a:ln>
          <a:effectLst/>
        </p:spPr>
        <p:txBody>
          <a:bodyPr wrap="none" anchor="ctr"/>
          <a:lstStyle/>
          <a:p>
            <a:endParaRPr lang="en-US"/>
          </a:p>
        </p:txBody>
      </p:sp>
      <p:pic>
        <p:nvPicPr>
          <p:cNvPr id="8203" name="Picture 11"/>
          <p:cNvPicPr>
            <a:picLocks noChangeAspect="1" noChangeArrowheads="1"/>
          </p:cNvPicPr>
          <p:nvPr/>
        </p:nvPicPr>
        <p:blipFill>
          <a:blip r:embed="rId3" cstate="print"/>
          <a:srcRect/>
          <a:stretch>
            <a:fillRect/>
          </a:stretch>
        </p:blipFill>
        <p:spPr bwMode="auto">
          <a:xfrm>
            <a:off x="2286000" y="2286000"/>
            <a:ext cx="542925" cy="285750"/>
          </a:xfrm>
          <a:prstGeom prst="rect">
            <a:avLst/>
          </a:prstGeom>
          <a:noFill/>
          <a:ln w="9525">
            <a:noFill/>
            <a:miter lim="800000"/>
            <a:headEnd/>
            <a:tailEnd/>
          </a:ln>
        </p:spPr>
      </p:pic>
      <p:sp>
        <p:nvSpPr>
          <p:cNvPr id="4100" name="Text Box 4"/>
          <p:cNvSpPr txBox="1">
            <a:spLocks noChangeArrowheads="1"/>
          </p:cNvSpPr>
          <p:nvPr/>
        </p:nvSpPr>
        <p:spPr bwMode="auto">
          <a:xfrm>
            <a:off x="762000" y="457200"/>
            <a:ext cx="7282763" cy="369332"/>
          </a:xfrm>
          <a:prstGeom prst="rect">
            <a:avLst/>
          </a:prstGeom>
          <a:noFill/>
          <a:ln w="9525">
            <a:noFill/>
            <a:miter lim="800000"/>
            <a:headEnd/>
            <a:tailEnd/>
          </a:ln>
          <a:effectLst/>
        </p:spPr>
        <p:txBody>
          <a:bodyPr wrap="none">
            <a:spAutoFit/>
          </a:bodyPr>
          <a:lstStyle/>
          <a:p>
            <a:r>
              <a:rPr lang="en-US" b="1" u="sng" dirty="0" smtClean="0">
                <a:latin typeface="Times New Roman" pitchFamily="18" charset="0"/>
              </a:rPr>
              <a:t>Eddy Covariance Method </a:t>
            </a:r>
            <a:r>
              <a:rPr lang="en-US" b="1" dirty="0" smtClean="0">
                <a:latin typeface="Times New Roman" pitchFamily="18" charset="0"/>
              </a:rPr>
              <a:t>:</a:t>
            </a:r>
            <a:r>
              <a:rPr lang="en-US" b="1" u="sng" dirty="0" smtClean="0">
                <a:latin typeface="Times New Roman" pitchFamily="18" charset="0"/>
              </a:rPr>
              <a:t> </a:t>
            </a:r>
            <a:r>
              <a:rPr lang="en-US" b="1" dirty="0" smtClean="0">
                <a:latin typeface="Times New Roman" pitchFamily="18" charset="0"/>
              </a:rPr>
              <a:t>Starts with the Mass Conservation Equation</a:t>
            </a:r>
            <a:endParaRPr lang="en-US" b="1" dirty="0">
              <a:latin typeface="Times New Roman" pitchFamily="18" charset="0"/>
            </a:endParaRPr>
          </a:p>
        </p:txBody>
      </p:sp>
      <p:sp>
        <p:nvSpPr>
          <p:cNvPr id="4103" name="Freeform 7"/>
          <p:cNvSpPr>
            <a:spLocks/>
          </p:cNvSpPr>
          <p:nvPr/>
        </p:nvSpPr>
        <p:spPr bwMode="auto">
          <a:xfrm>
            <a:off x="331788" y="5997575"/>
            <a:ext cx="2354262" cy="122238"/>
          </a:xfrm>
          <a:custGeom>
            <a:avLst/>
            <a:gdLst/>
            <a:ahLst/>
            <a:cxnLst>
              <a:cxn ang="0">
                <a:pos x="476" y="0"/>
              </a:cxn>
              <a:cxn ang="0">
                <a:pos x="456" y="7"/>
              </a:cxn>
              <a:cxn ang="0">
                <a:pos x="433" y="12"/>
              </a:cxn>
              <a:cxn ang="0">
                <a:pos x="410" y="18"/>
              </a:cxn>
              <a:cxn ang="0">
                <a:pos x="385" y="22"/>
              </a:cxn>
              <a:cxn ang="0">
                <a:pos x="331" y="30"/>
              </a:cxn>
              <a:cxn ang="0">
                <a:pos x="273" y="35"/>
              </a:cxn>
              <a:cxn ang="0">
                <a:pos x="209" y="38"/>
              </a:cxn>
              <a:cxn ang="0">
                <a:pos x="142" y="42"/>
              </a:cxn>
              <a:cxn ang="0">
                <a:pos x="72" y="43"/>
              </a:cxn>
              <a:cxn ang="0">
                <a:pos x="0" y="43"/>
              </a:cxn>
              <a:cxn ang="0">
                <a:pos x="17" y="45"/>
              </a:cxn>
              <a:cxn ang="0">
                <a:pos x="60" y="45"/>
              </a:cxn>
              <a:cxn ang="0">
                <a:pos x="124" y="47"/>
              </a:cxn>
              <a:cxn ang="0">
                <a:pos x="199" y="47"/>
              </a:cxn>
              <a:cxn ang="0">
                <a:pos x="276" y="49"/>
              </a:cxn>
              <a:cxn ang="0">
                <a:pos x="348" y="50"/>
              </a:cxn>
              <a:cxn ang="0">
                <a:pos x="406" y="50"/>
              </a:cxn>
              <a:cxn ang="0">
                <a:pos x="443" y="50"/>
              </a:cxn>
              <a:cxn ang="0">
                <a:pos x="480" y="50"/>
              </a:cxn>
              <a:cxn ang="0">
                <a:pos x="505" y="49"/>
              </a:cxn>
              <a:cxn ang="0">
                <a:pos x="512" y="47"/>
              </a:cxn>
              <a:cxn ang="0">
                <a:pos x="517" y="47"/>
              </a:cxn>
              <a:cxn ang="0">
                <a:pos x="520" y="49"/>
              </a:cxn>
              <a:cxn ang="0">
                <a:pos x="520" y="50"/>
              </a:cxn>
              <a:cxn ang="0">
                <a:pos x="522" y="67"/>
              </a:cxn>
              <a:cxn ang="0">
                <a:pos x="522" y="77"/>
              </a:cxn>
              <a:cxn ang="0">
                <a:pos x="533" y="77"/>
              </a:cxn>
              <a:cxn ang="0">
                <a:pos x="563" y="74"/>
              </a:cxn>
              <a:cxn ang="0">
                <a:pos x="605" y="70"/>
              </a:cxn>
              <a:cxn ang="0">
                <a:pos x="655" y="65"/>
              </a:cxn>
              <a:cxn ang="0">
                <a:pos x="709" y="62"/>
              </a:cxn>
              <a:cxn ang="0">
                <a:pos x="757" y="57"/>
              </a:cxn>
              <a:cxn ang="0">
                <a:pos x="799" y="54"/>
              </a:cxn>
              <a:cxn ang="0">
                <a:pos x="824" y="52"/>
              </a:cxn>
              <a:cxn ang="0">
                <a:pos x="866" y="52"/>
              </a:cxn>
              <a:cxn ang="0">
                <a:pos x="948" y="50"/>
              </a:cxn>
              <a:cxn ang="0">
                <a:pos x="1053" y="50"/>
              </a:cxn>
              <a:cxn ang="0">
                <a:pos x="1172" y="49"/>
              </a:cxn>
              <a:cxn ang="0">
                <a:pos x="1287" y="47"/>
              </a:cxn>
              <a:cxn ang="0">
                <a:pos x="1386" y="47"/>
              </a:cxn>
              <a:cxn ang="0">
                <a:pos x="1456" y="47"/>
              </a:cxn>
              <a:cxn ang="0">
                <a:pos x="1483" y="47"/>
              </a:cxn>
              <a:cxn ang="0">
                <a:pos x="1466" y="45"/>
              </a:cxn>
              <a:cxn ang="0">
                <a:pos x="1422" y="43"/>
              </a:cxn>
              <a:cxn ang="0">
                <a:pos x="1359" y="40"/>
              </a:cxn>
              <a:cxn ang="0">
                <a:pos x="1284" y="37"/>
              </a:cxn>
              <a:cxn ang="0">
                <a:pos x="1203" y="33"/>
              </a:cxn>
              <a:cxn ang="0">
                <a:pos x="1128" y="28"/>
              </a:cxn>
              <a:cxn ang="0">
                <a:pos x="1061" y="23"/>
              </a:cxn>
              <a:cxn ang="0">
                <a:pos x="1013" y="20"/>
              </a:cxn>
              <a:cxn ang="0">
                <a:pos x="944" y="12"/>
              </a:cxn>
              <a:cxn ang="0">
                <a:pos x="883" y="5"/>
              </a:cxn>
              <a:cxn ang="0">
                <a:pos x="839" y="2"/>
              </a:cxn>
              <a:cxn ang="0">
                <a:pos x="822" y="0"/>
              </a:cxn>
              <a:cxn ang="0">
                <a:pos x="779" y="0"/>
              </a:cxn>
              <a:cxn ang="0">
                <a:pos x="737" y="0"/>
              </a:cxn>
              <a:cxn ang="0">
                <a:pos x="694" y="0"/>
              </a:cxn>
              <a:cxn ang="0">
                <a:pos x="650" y="0"/>
              </a:cxn>
              <a:cxn ang="0">
                <a:pos x="607" y="0"/>
              </a:cxn>
              <a:cxn ang="0">
                <a:pos x="563" y="0"/>
              </a:cxn>
              <a:cxn ang="0">
                <a:pos x="520" y="0"/>
              </a:cxn>
              <a:cxn ang="0">
                <a:pos x="476" y="0"/>
              </a:cxn>
            </a:cxnLst>
            <a:rect l="0" t="0" r="r" b="b"/>
            <a:pathLst>
              <a:path w="1483" h="77">
                <a:moveTo>
                  <a:pt x="476" y="0"/>
                </a:moveTo>
                <a:lnTo>
                  <a:pt x="456" y="7"/>
                </a:lnTo>
                <a:lnTo>
                  <a:pt x="433" y="12"/>
                </a:lnTo>
                <a:lnTo>
                  <a:pt x="410" y="18"/>
                </a:lnTo>
                <a:lnTo>
                  <a:pt x="385" y="22"/>
                </a:lnTo>
                <a:lnTo>
                  <a:pt x="331" y="30"/>
                </a:lnTo>
                <a:lnTo>
                  <a:pt x="273" y="35"/>
                </a:lnTo>
                <a:lnTo>
                  <a:pt x="209" y="38"/>
                </a:lnTo>
                <a:lnTo>
                  <a:pt x="142" y="42"/>
                </a:lnTo>
                <a:lnTo>
                  <a:pt x="72" y="43"/>
                </a:lnTo>
                <a:lnTo>
                  <a:pt x="0" y="43"/>
                </a:lnTo>
                <a:lnTo>
                  <a:pt x="17" y="45"/>
                </a:lnTo>
                <a:lnTo>
                  <a:pt x="60" y="45"/>
                </a:lnTo>
                <a:lnTo>
                  <a:pt x="124" y="47"/>
                </a:lnTo>
                <a:lnTo>
                  <a:pt x="199" y="47"/>
                </a:lnTo>
                <a:lnTo>
                  <a:pt x="276" y="49"/>
                </a:lnTo>
                <a:lnTo>
                  <a:pt x="348" y="50"/>
                </a:lnTo>
                <a:lnTo>
                  <a:pt x="406" y="50"/>
                </a:lnTo>
                <a:lnTo>
                  <a:pt x="443" y="50"/>
                </a:lnTo>
                <a:lnTo>
                  <a:pt x="480" y="50"/>
                </a:lnTo>
                <a:lnTo>
                  <a:pt x="505" y="49"/>
                </a:lnTo>
                <a:lnTo>
                  <a:pt x="512" y="47"/>
                </a:lnTo>
                <a:lnTo>
                  <a:pt x="517" y="47"/>
                </a:lnTo>
                <a:lnTo>
                  <a:pt x="520" y="49"/>
                </a:lnTo>
                <a:lnTo>
                  <a:pt x="520" y="50"/>
                </a:lnTo>
                <a:lnTo>
                  <a:pt x="522" y="67"/>
                </a:lnTo>
                <a:lnTo>
                  <a:pt x="522" y="77"/>
                </a:lnTo>
                <a:lnTo>
                  <a:pt x="533" y="77"/>
                </a:lnTo>
                <a:lnTo>
                  <a:pt x="563" y="74"/>
                </a:lnTo>
                <a:lnTo>
                  <a:pt x="605" y="70"/>
                </a:lnTo>
                <a:lnTo>
                  <a:pt x="655" y="65"/>
                </a:lnTo>
                <a:lnTo>
                  <a:pt x="709" y="62"/>
                </a:lnTo>
                <a:lnTo>
                  <a:pt x="757" y="57"/>
                </a:lnTo>
                <a:lnTo>
                  <a:pt x="799" y="54"/>
                </a:lnTo>
                <a:lnTo>
                  <a:pt x="824" y="52"/>
                </a:lnTo>
                <a:lnTo>
                  <a:pt x="866" y="52"/>
                </a:lnTo>
                <a:lnTo>
                  <a:pt x="948" y="50"/>
                </a:lnTo>
                <a:lnTo>
                  <a:pt x="1053" y="50"/>
                </a:lnTo>
                <a:lnTo>
                  <a:pt x="1172" y="49"/>
                </a:lnTo>
                <a:lnTo>
                  <a:pt x="1287" y="47"/>
                </a:lnTo>
                <a:lnTo>
                  <a:pt x="1386" y="47"/>
                </a:lnTo>
                <a:lnTo>
                  <a:pt x="1456" y="47"/>
                </a:lnTo>
                <a:lnTo>
                  <a:pt x="1483" y="47"/>
                </a:lnTo>
                <a:lnTo>
                  <a:pt x="1466" y="45"/>
                </a:lnTo>
                <a:lnTo>
                  <a:pt x="1422" y="43"/>
                </a:lnTo>
                <a:lnTo>
                  <a:pt x="1359" y="40"/>
                </a:lnTo>
                <a:lnTo>
                  <a:pt x="1284" y="37"/>
                </a:lnTo>
                <a:lnTo>
                  <a:pt x="1203" y="33"/>
                </a:lnTo>
                <a:lnTo>
                  <a:pt x="1128" y="28"/>
                </a:lnTo>
                <a:lnTo>
                  <a:pt x="1061" y="23"/>
                </a:lnTo>
                <a:lnTo>
                  <a:pt x="1013" y="20"/>
                </a:lnTo>
                <a:lnTo>
                  <a:pt x="944" y="12"/>
                </a:lnTo>
                <a:lnTo>
                  <a:pt x="883" y="5"/>
                </a:lnTo>
                <a:lnTo>
                  <a:pt x="839" y="2"/>
                </a:lnTo>
                <a:lnTo>
                  <a:pt x="822" y="0"/>
                </a:lnTo>
                <a:lnTo>
                  <a:pt x="779" y="0"/>
                </a:lnTo>
                <a:lnTo>
                  <a:pt x="737" y="0"/>
                </a:lnTo>
                <a:lnTo>
                  <a:pt x="694" y="0"/>
                </a:lnTo>
                <a:lnTo>
                  <a:pt x="650" y="0"/>
                </a:lnTo>
                <a:lnTo>
                  <a:pt x="607" y="0"/>
                </a:lnTo>
                <a:lnTo>
                  <a:pt x="563" y="0"/>
                </a:lnTo>
                <a:lnTo>
                  <a:pt x="520" y="0"/>
                </a:lnTo>
                <a:lnTo>
                  <a:pt x="476" y="0"/>
                </a:lnTo>
                <a:close/>
              </a:path>
            </a:pathLst>
          </a:custGeom>
          <a:solidFill>
            <a:srgbClr val="1F1A17"/>
          </a:solidFill>
          <a:ln w="9525">
            <a:noFill/>
            <a:round/>
            <a:headEnd/>
            <a:tailEnd/>
          </a:ln>
        </p:spPr>
        <p:txBody>
          <a:bodyPr/>
          <a:lstStyle/>
          <a:p>
            <a:endParaRPr lang="en-US"/>
          </a:p>
        </p:txBody>
      </p:sp>
      <p:sp>
        <p:nvSpPr>
          <p:cNvPr id="4104" name="Freeform 8"/>
          <p:cNvSpPr>
            <a:spLocks/>
          </p:cNvSpPr>
          <p:nvPr/>
        </p:nvSpPr>
        <p:spPr bwMode="auto">
          <a:xfrm>
            <a:off x="-33338" y="6021388"/>
            <a:ext cx="2352676" cy="122237"/>
          </a:xfrm>
          <a:custGeom>
            <a:avLst/>
            <a:gdLst/>
            <a:ahLst/>
            <a:cxnLst>
              <a:cxn ang="0">
                <a:pos x="476" y="0"/>
              </a:cxn>
              <a:cxn ang="0">
                <a:pos x="454" y="7"/>
              </a:cxn>
              <a:cxn ang="0">
                <a:pos x="432" y="13"/>
              </a:cxn>
              <a:cxn ang="0">
                <a:pos x="409" y="18"/>
              </a:cxn>
              <a:cxn ang="0">
                <a:pos x="384" y="22"/>
              </a:cxn>
              <a:cxn ang="0">
                <a:pos x="329" y="30"/>
              </a:cxn>
              <a:cxn ang="0">
                <a:pos x="270" y="35"/>
              </a:cxn>
              <a:cxn ang="0">
                <a:pos x="208" y="39"/>
              </a:cxn>
              <a:cxn ang="0">
                <a:pos x="142" y="42"/>
              </a:cxn>
              <a:cxn ang="0">
                <a:pos x="71" y="44"/>
              </a:cxn>
              <a:cxn ang="0">
                <a:pos x="0" y="44"/>
              </a:cxn>
              <a:cxn ang="0">
                <a:pos x="15" y="45"/>
              </a:cxn>
              <a:cxn ang="0">
                <a:pos x="60" y="45"/>
              </a:cxn>
              <a:cxn ang="0">
                <a:pos x="123" y="47"/>
              </a:cxn>
              <a:cxn ang="0">
                <a:pos x="197" y="47"/>
              </a:cxn>
              <a:cxn ang="0">
                <a:pos x="275" y="49"/>
              </a:cxn>
              <a:cxn ang="0">
                <a:pos x="347" y="50"/>
              </a:cxn>
              <a:cxn ang="0">
                <a:pos x="406" y="50"/>
              </a:cxn>
              <a:cxn ang="0">
                <a:pos x="441" y="50"/>
              </a:cxn>
              <a:cxn ang="0">
                <a:pos x="479" y="50"/>
              </a:cxn>
              <a:cxn ang="0">
                <a:pos x="503" y="49"/>
              </a:cxn>
              <a:cxn ang="0">
                <a:pos x="511" y="47"/>
              </a:cxn>
              <a:cxn ang="0">
                <a:pos x="516" y="49"/>
              </a:cxn>
              <a:cxn ang="0">
                <a:pos x="518" y="49"/>
              </a:cxn>
              <a:cxn ang="0">
                <a:pos x="519" y="50"/>
              </a:cxn>
              <a:cxn ang="0">
                <a:pos x="519" y="67"/>
              </a:cxn>
              <a:cxn ang="0">
                <a:pos x="521" y="77"/>
              </a:cxn>
              <a:cxn ang="0">
                <a:pos x="531" y="77"/>
              </a:cxn>
              <a:cxn ang="0">
                <a:pos x="561" y="74"/>
              </a:cxn>
              <a:cxn ang="0">
                <a:pos x="605" y="70"/>
              </a:cxn>
              <a:cxn ang="0">
                <a:pos x="655" y="65"/>
              </a:cxn>
              <a:cxn ang="0">
                <a:pos x="708" y="62"/>
              </a:cxn>
              <a:cxn ang="0">
                <a:pos x="757" y="57"/>
              </a:cxn>
              <a:cxn ang="0">
                <a:pos x="797" y="54"/>
              </a:cxn>
              <a:cxn ang="0">
                <a:pos x="823" y="52"/>
              </a:cxn>
              <a:cxn ang="0">
                <a:pos x="865" y="52"/>
              </a:cxn>
              <a:cxn ang="0">
                <a:pos x="945" y="50"/>
              </a:cxn>
              <a:cxn ang="0">
                <a:pos x="1052" y="50"/>
              </a:cxn>
              <a:cxn ang="0">
                <a:pos x="1169" y="49"/>
              </a:cxn>
              <a:cxn ang="0">
                <a:pos x="1285" y="47"/>
              </a:cxn>
              <a:cxn ang="0">
                <a:pos x="1385" y="47"/>
              </a:cxn>
              <a:cxn ang="0">
                <a:pos x="1455" y="47"/>
              </a:cxn>
              <a:cxn ang="0">
                <a:pos x="1482" y="47"/>
              </a:cxn>
              <a:cxn ang="0">
                <a:pos x="1465" y="45"/>
              </a:cxn>
              <a:cxn ang="0">
                <a:pos x="1422" y="44"/>
              </a:cxn>
              <a:cxn ang="0">
                <a:pos x="1358" y="40"/>
              </a:cxn>
              <a:cxn ang="0">
                <a:pos x="1283" y="37"/>
              </a:cxn>
              <a:cxn ang="0">
                <a:pos x="1203" y="34"/>
              </a:cxn>
              <a:cxn ang="0">
                <a:pos x="1126" y="28"/>
              </a:cxn>
              <a:cxn ang="0">
                <a:pos x="1061" y="23"/>
              </a:cxn>
              <a:cxn ang="0">
                <a:pos x="1012" y="20"/>
              </a:cxn>
              <a:cxn ang="0">
                <a:pos x="942" y="12"/>
              </a:cxn>
              <a:cxn ang="0">
                <a:pos x="882" y="5"/>
              </a:cxn>
              <a:cxn ang="0">
                <a:pos x="839" y="2"/>
              </a:cxn>
              <a:cxn ang="0">
                <a:pos x="822" y="0"/>
              </a:cxn>
              <a:cxn ang="0">
                <a:pos x="778" y="0"/>
              </a:cxn>
              <a:cxn ang="0">
                <a:pos x="735" y="0"/>
              </a:cxn>
              <a:cxn ang="0">
                <a:pos x="691" y="0"/>
              </a:cxn>
              <a:cxn ang="0">
                <a:pos x="650" y="0"/>
              </a:cxn>
              <a:cxn ang="0">
                <a:pos x="606" y="0"/>
              </a:cxn>
              <a:cxn ang="0">
                <a:pos x="563" y="0"/>
              </a:cxn>
              <a:cxn ang="0">
                <a:pos x="519" y="0"/>
              </a:cxn>
              <a:cxn ang="0">
                <a:pos x="476" y="0"/>
              </a:cxn>
            </a:cxnLst>
            <a:rect l="0" t="0" r="r" b="b"/>
            <a:pathLst>
              <a:path w="1482" h="77">
                <a:moveTo>
                  <a:pt x="476" y="0"/>
                </a:moveTo>
                <a:lnTo>
                  <a:pt x="454" y="7"/>
                </a:lnTo>
                <a:lnTo>
                  <a:pt x="432" y="13"/>
                </a:lnTo>
                <a:lnTo>
                  <a:pt x="409" y="18"/>
                </a:lnTo>
                <a:lnTo>
                  <a:pt x="384" y="22"/>
                </a:lnTo>
                <a:lnTo>
                  <a:pt x="329" y="30"/>
                </a:lnTo>
                <a:lnTo>
                  <a:pt x="270" y="35"/>
                </a:lnTo>
                <a:lnTo>
                  <a:pt x="208" y="39"/>
                </a:lnTo>
                <a:lnTo>
                  <a:pt x="142" y="42"/>
                </a:lnTo>
                <a:lnTo>
                  <a:pt x="71" y="44"/>
                </a:lnTo>
                <a:lnTo>
                  <a:pt x="0" y="44"/>
                </a:lnTo>
                <a:lnTo>
                  <a:pt x="15" y="45"/>
                </a:lnTo>
                <a:lnTo>
                  <a:pt x="60" y="45"/>
                </a:lnTo>
                <a:lnTo>
                  <a:pt x="123" y="47"/>
                </a:lnTo>
                <a:lnTo>
                  <a:pt x="197" y="47"/>
                </a:lnTo>
                <a:lnTo>
                  <a:pt x="275" y="49"/>
                </a:lnTo>
                <a:lnTo>
                  <a:pt x="347" y="50"/>
                </a:lnTo>
                <a:lnTo>
                  <a:pt x="406" y="50"/>
                </a:lnTo>
                <a:lnTo>
                  <a:pt x="441" y="50"/>
                </a:lnTo>
                <a:lnTo>
                  <a:pt x="479" y="50"/>
                </a:lnTo>
                <a:lnTo>
                  <a:pt x="503" y="49"/>
                </a:lnTo>
                <a:lnTo>
                  <a:pt x="511" y="47"/>
                </a:lnTo>
                <a:lnTo>
                  <a:pt x="516" y="49"/>
                </a:lnTo>
                <a:lnTo>
                  <a:pt x="518" y="49"/>
                </a:lnTo>
                <a:lnTo>
                  <a:pt x="519" y="50"/>
                </a:lnTo>
                <a:lnTo>
                  <a:pt x="519" y="67"/>
                </a:lnTo>
                <a:lnTo>
                  <a:pt x="521" y="77"/>
                </a:lnTo>
                <a:lnTo>
                  <a:pt x="531" y="77"/>
                </a:lnTo>
                <a:lnTo>
                  <a:pt x="561" y="74"/>
                </a:lnTo>
                <a:lnTo>
                  <a:pt x="605" y="70"/>
                </a:lnTo>
                <a:lnTo>
                  <a:pt x="655" y="65"/>
                </a:lnTo>
                <a:lnTo>
                  <a:pt x="708" y="62"/>
                </a:lnTo>
                <a:lnTo>
                  <a:pt x="757" y="57"/>
                </a:lnTo>
                <a:lnTo>
                  <a:pt x="797" y="54"/>
                </a:lnTo>
                <a:lnTo>
                  <a:pt x="823" y="52"/>
                </a:lnTo>
                <a:lnTo>
                  <a:pt x="865" y="52"/>
                </a:lnTo>
                <a:lnTo>
                  <a:pt x="945" y="50"/>
                </a:lnTo>
                <a:lnTo>
                  <a:pt x="1052" y="50"/>
                </a:lnTo>
                <a:lnTo>
                  <a:pt x="1169" y="49"/>
                </a:lnTo>
                <a:lnTo>
                  <a:pt x="1285" y="47"/>
                </a:lnTo>
                <a:lnTo>
                  <a:pt x="1385" y="47"/>
                </a:lnTo>
                <a:lnTo>
                  <a:pt x="1455" y="47"/>
                </a:lnTo>
                <a:lnTo>
                  <a:pt x="1482" y="47"/>
                </a:lnTo>
                <a:lnTo>
                  <a:pt x="1465" y="45"/>
                </a:lnTo>
                <a:lnTo>
                  <a:pt x="1422" y="44"/>
                </a:lnTo>
                <a:lnTo>
                  <a:pt x="1358" y="40"/>
                </a:lnTo>
                <a:lnTo>
                  <a:pt x="1283" y="37"/>
                </a:lnTo>
                <a:lnTo>
                  <a:pt x="1203" y="34"/>
                </a:lnTo>
                <a:lnTo>
                  <a:pt x="1126" y="28"/>
                </a:lnTo>
                <a:lnTo>
                  <a:pt x="1061" y="23"/>
                </a:lnTo>
                <a:lnTo>
                  <a:pt x="1012" y="20"/>
                </a:lnTo>
                <a:lnTo>
                  <a:pt x="942" y="12"/>
                </a:lnTo>
                <a:lnTo>
                  <a:pt x="882" y="5"/>
                </a:lnTo>
                <a:lnTo>
                  <a:pt x="839" y="2"/>
                </a:lnTo>
                <a:lnTo>
                  <a:pt x="822" y="0"/>
                </a:lnTo>
                <a:lnTo>
                  <a:pt x="778" y="0"/>
                </a:lnTo>
                <a:lnTo>
                  <a:pt x="735" y="0"/>
                </a:lnTo>
                <a:lnTo>
                  <a:pt x="691" y="0"/>
                </a:lnTo>
                <a:lnTo>
                  <a:pt x="650" y="0"/>
                </a:lnTo>
                <a:lnTo>
                  <a:pt x="606" y="0"/>
                </a:lnTo>
                <a:lnTo>
                  <a:pt x="563" y="0"/>
                </a:lnTo>
                <a:lnTo>
                  <a:pt x="519" y="0"/>
                </a:lnTo>
                <a:lnTo>
                  <a:pt x="476" y="0"/>
                </a:lnTo>
                <a:close/>
              </a:path>
            </a:pathLst>
          </a:custGeom>
          <a:solidFill>
            <a:srgbClr val="1F1A17"/>
          </a:solidFill>
          <a:ln w="9525">
            <a:noFill/>
            <a:round/>
            <a:headEnd/>
            <a:tailEnd/>
          </a:ln>
        </p:spPr>
        <p:txBody>
          <a:bodyPr/>
          <a:lstStyle/>
          <a:p>
            <a:endParaRPr lang="en-US"/>
          </a:p>
        </p:txBody>
      </p:sp>
      <p:sp>
        <p:nvSpPr>
          <p:cNvPr id="4105" name="Freeform 9"/>
          <p:cNvSpPr>
            <a:spLocks/>
          </p:cNvSpPr>
          <p:nvPr/>
        </p:nvSpPr>
        <p:spPr bwMode="auto">
          <a:xfrm>
            <a:off x="684213" y="6029325"/>
            <a:ext cx="211137" cy="90488"/>
          </a:xfrm>
          <a:custGeom>
            <a:avLst/>
            <a:gdLst/>
            <a:ahLst/>
            <a:cxnLst>
              <a:cxn ang="0">
                <a:pos x="133" y="15"/>
              </a:cxn>
              <a:cxn ang="0">
                <a:pos x="130" y="0"/>
              </a:cxn>
              <a:cxn ang="0">
                <a:pos x="0" y="42"/>
              </a:cxn>
              <a:cxn ang="0">
                <a:pos x="5" y="57"/>
              </a:cxn>
              <a:cxn ang="0">
                <a:pos x="133" y="15"/>
              </a:cxn>
              <a:cxn ang="0">
                <a:pos x="133" y="15"/>
              </a:cxn>
            </a:cxnLst>
            <a:rect l="0" t="0" r="r" b="b"/>
            <a:pathLst>
              <a:path w="133" h="57">
                <a:moveTo>
                  <a:pt x="133" y="15"/>
                </a:moveTo>
                <a:lnTo>
                  <a:pt x="130" y="0"/>
                </a:lnTo>
                <a:lnTo>
                  <a:pt x="0" y="42"/>
                </a:lnTo>
                <a:lnTo>
                  <a:pt x="5" y="57"/>
                </a:lnTo>
                <a:lnTo>
                  <a:pt x="133" y="15"/>
                </a:lnTo>
                <a:lnTo>
                  <a:pt x="133" y="15"/>
                </a:lnTo>
                <a:close/>
              </a:path>
            </a:pathLst>
          </a:custGeom>
          <a:solidFill>
            <a:srgbClr val="1F1A17"/>
          </a:solidFill>
          <a:ln w="9525">
            <a:noFill/>
            <a:round/>
            <a:headEnd/>
            <a:tailEnd/>
          </a:ln>
        </p:spPr>
        <p:txBody>
          <a:bodyPr/>
          <a:lstStyle/>
          <a:p>
            <a:endParaRPr lang="en-US"/>
          </a:p>
        </p:txBody>
      </p:sp>
      <p:sp>
        <p:nvSpPr>
          <p:cNvPr id="4106" name="Freeform 10"/>
          <p:cNvSpPr>
            <a:spLocks/>
          </p:cNvSpPr>
          <p:nvPr/>
        </p:nvSpPr>
        <p:spPr bwMode="auto">
          <a:xfrm>
            <a:off x="885825" y="6024563"/>
            <a:ext cx="23813" cy="28575"/>
          </a:xfrm>
          <a:custGeom>
            <a:avLst/>
            <a:gdLst/>
            <a:ahLst/>
            <a:cxnLst>
              <a:cxn ang="0">
                <a:pos x="0" y="0"/>
              </a:cxn>
              <a:cxn ang="0">
                <a:pos x="0" y="0"/>
              </a:cxn>
              <a:cxn ang="0">
                <a:pos x="0" y="8"/>
              </a:cxn>
              <a:cxn ang="0">
                <a:pos x="0" y="8"/>
              </a:cxn>
              <a:cxn ang="0">
                <a:pos x="5" y="3"/>
              </a:cxn>
              <a:cxn ang="0">
                <a:pos x="3" y="3"/>
              </a:cxn>
              <a:cxn ang="0">
                <a:pos x="6" y="18"/>
              </a:cxn>
              <a:cxn ang="0">
                <a:pos x="6" y="18"/>
              </a:cxn>
              <a:cxn ang="0">
                <a:pos x="13" y="13"/>
              </a:cxn>
              <a:cxn ang="0">
                <a:pos x="15" y="8"/>
              </a:cxn>
              <a:cxn ang="0">
                <a:pos x="15" y="0"/>
              </a:cxn>
              <a:cxn ang="0">
                <a:pos x="15" y="0"/>
              </a:cxn>
              <a:cxn ang="0">
                <a:pos x="0" y="0"/>
              </a:cxn>
            </a:cxnLst>
            <a:rect l="0" t="0" r="r" b="b"/>
            <a:pathLst>
              <a:path w="15" h="18">
                <a:moveTo>
                  <a:pt x="0" y="0"/>
                </a:moveTo>
                <a:lnTo>
                  <a:pt x="0" y="0"/>
                </a:lnTo>
                <a:lnTo>
                  <a:pt x="0" y="8"/>
                </a:lnTo>
                <a:lnTo>
                  <a:pt x="0" y="8"/>
                </a:lnTo>
                <a:lnTo>
                  <a:pt x="5" y="3"/>
                </a:lnTo>
                <a:lnTo>
                  <a:pt x="3" y="3"/>
                </a:lnTo>
                <a:lnTo>
                  <a:pt x="6" y="18"/>
                </a:lnTo>
                <a:lnTo>
                  <a:pt x="6" y="18"/>
                </a:lnTo>
                <a:lnTo>
                  <a:pt x="13" y="13"/>
                </a:lnTo>
                <a:lnTo>
                  <a:pt x="15" y="8"/>
                </a:lnTo>
                <a:lnTo>
                  <a:pt x="15" y="0"/>
                </a:lnTo>
                <a:lnTo>
                  <a:pt x="15" y="0"/>
                </a:lnTo>
                <a:lnTo>
                  <a:pt x="0" y="0"/>
                </a:lnTo>
                <a:close/>
              </a:path>
            </a:pathLst>
          </a:custGeom>
          <a:solidFill>
            <a:srgbClr val="1F1A17"/>
          </a:solidFill>
          <a:ln w="9525">
            <a:noFill/>
            <a:round/>
            <a:headEnd/>
            <a:tailEnd/>
          </a:ln>
        </p:spPr>
        <p:txBody>
          <a:bodyPr/>
          <a:lstStyle/>
          <a:p>
            <a:endParaRPr lang="en-US"/>
          </a:p>
        </p:txBody>
      </p:sp>
      <p:sp>
        <p:nvSpPr>
          <p:cNvPr id="4107" name="Freeform 11"/>
          <p:cNvSpPr>
            <a:spLocks/>
          </p:cNvSpPr>
          <p:nvPr/>
        </p:nvSpPr>
        <p:spPr bwMode="auto">
          <a:xfrm>
            <a:off x="668338" y="6096000"/>
            <a:ext cx="25400" cy="23813"/>
          </a:xfrm>
          <a:custGeom>
            <a:avLst/>
            <a:gdLst/>
            <a:ahLst/>
            <a:cxnLst>
              <a:cxn ang="0">
                <a:pos x="10" y="0"/>
              </a:cxn>
              <a:cxn ang="0">
                <a:pos x="10" y="0"/>
              </a:cxn>
              <a:cxn ang="0">
                <a:pos x="8" y="2"/>
              </a:cxn>
              <a:cxn ang="0">
                <a:pos x="16" y="9"/>
              </a:cxn>
              <a:cxn ang="0">
                <a:pos x="0" y="9"/>
              </a:cxn>
              <a:cxn ang="0">
                <a:pos x="11" y="15"/>
              </a:cxn>
              <a:cxn ang="0">
                <a:pos x="15" y="15"/>
              </a:cxn>
              <a:cxn ang="0">
                <a:pos x="15" y="15"/>
              </a:cxn>
              <a:cxn ang="0">
                <a:pos x="10" y="0"/>
              </a:cxn>
            </a:cxnLst>
            <a:rect l="0" t="0" r="r" b="b"/>
            <a:pathLst>
              <a:path w="16" h="15">
                <a:moveTo>
                  <a:pt x="10" y="0"/>
                </a:moveTo>
                <a:lnTo>
                  <a:pt x="10" y="0"/>
                </a:lnTo>
                <a:lnTo>
                  <a:pt x="8" y="2"/>
                </a:lnTo>
                <a:lnTo>
                  <a:pt x="16" y="9"/>
                </a:lnTo>
                <a:lnTo>
                  <a:pt x="0" y="9"/>
                </a:lnTo>
                <a:lnTo>
                  <a:pt x="11" y="15"/>
                </a:lnTo>
                <a:lnTo>
                  <a:pt x="15" y="15"/>
                </a:lnTo>
                <a:lnTo>
                  <a:pt x="15" y="15"/>
                </a:lnTo>
                <a:lnTo>
                  <a:pt x="10" y="0"/>
                </a:lnTo>
                <a:close/>
              </a:path>
            </a:pathLst>
          </a:custGeom>
          <a:solidFill>
            <a:srgbClr val="1F1A17"/>
          </a:solidFill>
          <a:ln w="9525">
            <a:noFill/>
            <a:round/>
            <a:headEnd/>
            <a:tailEnd/>
          </a:ln>
        </p:spPr>
        <p:txBody>
          <a:bodyPr/>
          <a:lstStyle/>
          <a:p>
            <a:endParaRPr lang="en-US"/>
          </a:p>
        </p:txBody>
      </p:sp>
      <p:sp>
        <p:nvSpPr>
          <p:cNvPr id="4108" name="Freeform 12"/>
          <p:cNvSpPr>
            <a:spLocks/>
          </p:cNvSpPr>
          <p:nvPr/>
        </p:nvSpPr>
        <p:spPr bwMode="auto">
          <a:xfrm>
            <a:off x="2057400" y="2209800"/>
            <a:ext cx="230188" cy="212725"/>
          </a:xfrm>
          <a:custGeom>
            <a:avLst/>
            <a:gdLst/>
            <a:ahLst/>
            <a:cxnLst>
              <a:cxn ang="0">
                <a:pos x="10" y="134"/>
              </a:cxn>
              <a:cxn ang="0">
                <a:pos x="145" y="12"/>
              </a:cxn>
              <a:cxn ang="0">
                <a:pos x="135" y="0"/>
              </a:cxn>
              <a:cxn ang="0">
                <a:pos x="0" y="122"/>
              </a:cxn>
              <a:cxn ang="0">
                <a:pos x="10" y="134"/>
              </a:cxn>
            </a:cxnLst>
            <a:rect l="0" t="0" r="r" b="b"/>
            <a:pathLst>
              <a:path w="145" h="134">
                <a:moveTo>
                  <a:pt x="10" y="134"/>
                </a:moveTo>
                <a:lnTo>
                  <a:pt x="145" y="12"/>
                </a:lnTo>
                <a:lnTo>
                  <a:pt x="135" y="0"/>
                </a:lnTo>
                <a:lnTo>
                  <a:pt x="0" y="122"/>
                </a:lnTo>
                <a:lnTo>
                  <a:pt x="10" y="134"/>
                </a:lnTo>
                <a:close/>
              </a:path>
            </a:pathLst>
          </a:custGeom>
          <a:solidFill>
            <a:srgbClr val="1F1A17"/>
          </a:solidFill>
          <a:ln w="9525">
            <a:noFill/>
            <a:round/>
            <a:headEnd/>
            <a:tailEnd/>
          </a:ln>
        </p:spPr>
        <p:txBody>
          <a:bodyPr/>
          <a:lstStyle/>
          <a:p>
            <a:endParaRPr lang="en-US"/>
          </a:p>
        </p:txBody>
      </p:sp>
      <p:grpSp>
        <p:nvGrpSpPr>
          <p:cNvPr id="2" name="Group 13"/>
          <p:cNvGrpSpPr>
            <a:grpSpLocks/>
          </p:cNvGrpSpPr>
          <p:nvPr/>
        </p:nvGrpSpPr>
        <p:grpSpPr bwMode="auto">
          <a:xfrm>
            <a:off x="2057400" y="2209800"/>
            <a:ext cx="230187" cy="3119438"/>
            <a:chOff x="426" y="1822"/>
            <a:chExt cx="145" cy="1965"/>
          </a:xfrm>
        </p:grpSpPr>
        <p:sp>
          <p:nvSpPr>
            <p:cNvPr id="4110" name="Freeform 14"/>
            <p:cNvSpPr>
              <a:spLocks/>
            </p:cNvSpPr>
            <p:nvPr/>
          </p:nvSpPr>
          <p:spPr bwMode="auto">
            <a:xfrm>
              <a:off x="426" y="2308"/>
              <a:ext cx="143" cy="134"/>
            </a:xfrm>
            <a:custGeom>
              <a:avLst/>
              <a:gdLst/>
              <a:ahLst/>
              <a:cxnLst>
                <a:cxn ang="0">
                  <a:pos x="143" y="122"/>
                </a:cxn>
                <a:cxn ang="0">
                  <a:pos x="10" y="0"/>
                </a:cxn>
                <a:cxn ang="0">
                  <a:pos x="0" y="12"/>
                </a:cxn>
                <a:cxn ang="0">
                  <a:pos x="133" y="134"/>
                </a:cxn>
                <a:cxn ang="0">
                  <a:pos x="143" y="122"/>
                </a:cxn>
              </a:cxnLst>
              <a:rect l="0" t="0" r="r" b="b"/>
              <a:pathLst>
                <a:path w="143" h="134">
                  <a:moveTo>
                    <a:pt x="143" y="122"/>
                  </a:moveTo>
                  <a:lnTo>
                    <a:pt x="10" y="0"/>
                  </a:lnTo>
                  <a:lnTo>
                    <a:pt x="0" y="12"/>
                  </a:lnTo>
                  <a:lnTo>
                    <a:pt x="133" y="134"/>
                  </a:lnTo>
                  <a:lnTo>
                    <a:pt x="143" y="122"/>
                  </a:lnTo>
                  <a:close/>
                </a:path>
              </a:pathLst>
            </a:custGeom>
            <a:solidFill>
              <a:srgbClr val="1F1A17"/>
            </a:solidFill>
            <a:ln w="9525">
              <a:noFill/>
              <a:round/>
              <a:headEnd/>
              <a:tailEnd/>
            </a:ln>
          </p:spPr>
          <p:txBody>
            <a:bodyPr/>
            <a:lstStyle/>
            <a:p>
              <a:endParaRPr lang="en-US"/>
            </a:p>
          </p:txBody>
        </p:sp>
        <p:sp>
          <p:nvSpPr>
            <p:cNvPr id="4111" name="Freeform 15"/>
            <p:cNvSpPr>
              <a:spLocks/>
            </p:cNvSpPr>
            <p:nvPr/>
          </p:nvSpPr>
          <p:spPr bwMode="auto">
            <a:xfrm>
              <a:off x="426" y="3161"/>
              <a:ext cx="143" cy="132"/>
            </a:xfrm>
            <a:custGeom>
              <a:avLst/>
              <a:gdLst/>
              <a:ahLst/>
              <a:cxnLst>
                <a:cxn ang="0">
                  <a:pos x="143" y="122"/>
                </a:cxn>
                <a:cxn ang="0">
                  <a:pos x="10" y="0"/>
                </a:cxn>
                <a:cxn ang="0">
                  <a:pos x="0" y="12"/>
                </a:cxn>
                <a:cxn ang="0">
                  <a:pos x="133" y="132"/>
                </a:cxn>
                <a:cxn ang="0">
                  <a:pos x="143" y="122"/>
                </a:cxn>
              </a:cxnLst>
              <a:rect l="0" t="0" r="r" b="b"/>
              <a:pathLst>
                <a:path w="143" h="132">
                  <a:moveTo>
                    <a:pt x="143" y="122"/>
                  </a:moveTo>
                  <a:lnTo>
                    <a:pt x="10" y="0"/>
                  </a:lnTo>
                  <a:lnTo>
                    <a:pt x="0" y="12"/>
                  </a:lnTo>
                  <a:lnTo>
                    <a:pt x="133" y="132"/>
                  </a:lnTo>
                  <a:lnTo>
                    <a:pt x="143" y="122"/>
                  </a:lnTo>
                  <a:close/>
                </a:path>
              </a:pathLst>
            </a:custGeom>
            <a:solidFill>
              <a:srgbClr val="1F1A17"/>
            </a:solidFill>
            <a:ln w="9525">
              <a:noFill/>
              <a:round/>
              <a:headEnd/>
              <a:tailEnd/>
            </a:ln>
          </p:spPr>
          <p:txBody>
            <a:bodyPr/>
            <a:lstStyle/>
            <a:p>
              <a:endParaRPr lang="en-US"/>
            </a:p>
          </p:txBody>
        </p:sp>
        <p:sp>
          <p:nvSpPr>
            <p:cNvPr id="4112" name="Freeform 16"/>
            <p:cNvSpPr>
              <a:spLocks/>
            </p:cNvSpPr>
            <p:nvPr/>
          </p:nvSpPr>
          <p:spPr bwMode="auto">
            <a:xfrm>
              <a:off x="426" y="2673"/>
              <a:ext cx="143" cy="132"/>
            </a:xfrm>
            <a:custGeom>
              <a:avLst/>
              <a:gdLst/>
              <a:ahLst/>
              <a:cxnLst>
                <a:cxn ang="0">
                  <a:pos x="143" y="120"/>
                </a:cxn>
                <a:cxn ang="0">
                  <a:pos x="10" y="0"/>
                </a:cxn>
                <a:cxn ang="0">
                  <a:pos x="0" y="10"/>
                </a:cxn>
                <a:cxn ang="0">
                  <a:pos x="133" y="132"/>
                </a:cxn>
                <a:cxn ang="0">
                  <a:pos x="143" y="120"/>
                </a:cxn>
              </a:cxnLst>
              <a:rect l="0" t="0" r="r" b="b"/>
              <a:pathLst>
                <a:path w="143" h="132">
                  <a:moveTo>
                    <a:pt x="143" y="120"/>
                  </a:moveTo>
                  <a:lnTo>
                    <a:pt x="10" y="0"/>
                  </a:lnTo>
                  <a:lnTo>
                    <a:pt x="0" y="10"/>
                  </a:lnTo>
                  <a:lnTo>
                    <a:pt x="133" y="132"/>
                  </a:lnTo>
                  <a:lnTo>
                    <a:pt x="143" y="120"/>
                  </a:lnTo>
                  <a:close/>
                </a:path>
              </a:pathLst>
            </a:custGeom>
            <a:solidFill>
              <a:srgbClr val="1F1A17"/>
            </a:solidFill>
            <a:ln w="9525">
              <a:noFill/>
              <a:round/>
              <a:headEnd/>
              <a:tailEnd/>
            </a:ln>
          </p:spPr>
          <p:txBody>
            <a:bodyPr/>
            <a:lstStyle/>
            <a:p>
              <a:endParaRPr lang="en-US"/>
            </a:p>
          </p:txBody>
        </p:sp>
        <p:sp>
          <p:nvSpPr>
            <p:cNvPr id="4113" name="Freeform 17"/>
            <p:cNvSpPr>
              <a:spLocks/>
            </p:cNvSpPr>
            <p:nvPr/>
          </p:nvSpPr>
          <p:spPr bwMode="auto">
            <a:xfrm>
              <a:off x="426" y="2915"/>
              <a:ext cx="143" cy="132"/>
            </a:xfrm>
            <a:custGeom>
              <a:avLst/>
              <a:gdLst/>
              <a:ahLst/>
              <a:cxnLst>
                <a:cxn ang="0">
                  <a:pos x="143" y="122"/>
                </a:cxn>
                <a:cxn ang="0">
                  <a:pos x="10" y="0"/>
                </a:cxn>
                <a:cxn ang="0">
                  <a:pos x="0" y="12"/>
                </a:cxn>
                <a:cxn ang="0">
                  <a:pos x="133" y="132"/>
                </a:cxn>
                <a:cxn ang="0">
                  <a:pos x="143" y="122"/>
                </a:cxn>
              </a:cxnLst>
              <a:rect l="0" t="0" r="r" b="b"/>
              <a:pathLst>
                <a:path w="143" h="132">
                  <a:moveTo>
                    <a:pt x="143" y="122"/>
                  </a:moveTo>
                  <a:lnTo>
                    <a:pt x="10" y="0"/>
                  </a:lnTo>
                  <a:lnTo>
                    <a:pt x="0" y="12"/>
                  </a:lnTo>
                  <a:lnTo>
                    <a:pt x="133" y="132"/>
                  </a:lnTo>
                  <a:lnTo>
                    <a:pt x="143" y="122"/>
                  </a:lnTo>
                  <a:close/>
                </a:path>
              </a:pathLst>
            </a:custGeom>
            <a:solidFill>
              <a:srgbClr val="1F1A17"/>
            </a:solidFill>
            <a:ln w="9525">
              <a:noFill/>
              <a:round/>
              <a:headEnd/>
              <a:tailEnd/>
            </a:ln>
          </p:spPr>
          <p:txBody>
            <a:bodyPr/>
            <a:lstStyle/>
            <a:p>
              <a:endParaRPr lang="en-US"/>
            </a:p>
          </p:txBody>
        </p:sp>
        <p:sp>
          <p:nvSpPr>
            <p:cNvPr id="4114" name="Freeform 18"/>
            <p:cNvSpPr>
              <a:spLocks/>
            </p:cNvSpPr>
            <p:nvPr/>
          </p:nvSpPr>
          <p:spPr bwMode="auto">
            <a:xfrm>
              <a:off x="426" y="3409"/>
              <a:ext cx="143" cy="133"/>
            </a:xfrm>
            <a:custGeom>
              <a:avLst/>
              <a:gdLst/>
              <a:ahLst/>
              <a:cxnLst>
                <a:cxn ang="0">
                  <a:pos x="143" y="122"/>
                </a:cxn>
                <a:cxn ang="0">
                  <a:pos x="10" y="0"/>
                </a:cxn>
                <a:cxn ang="0">
                  <a:pos x="0" y="11"/>
                </a:cxn>
                <a:cxn ang="0">
                  <a:pos x="133" y="133"/>
                </a:cxn>
                <a:cxn ang="0">
                  <a:pos x="143" y="122"/>
                </a:cxn>
              </a:cxnLst>
              <a:rect l="0" t="0" r="r" b="b"/>
              <a:pathLst>
                <a:path w="143" h="133">
                  <a:moveTo>
                    <a:pt x="143" y="122"/>
                  </a:moveTo>
                  <a:lnTo>
                    <a:pt x="10" y="0"/>
                  </a:lnTo>
                  <a:lnTo>
                    <a:pt x="0" y="11"/>
                  </a:lnTo>
                  <a:lnTo>
                    <a:pt x="133" y="133"/>
                  </a:lnTo>
                  <a:lnTo>
                    <a:pt x="143" y="122"/>
                  </a:lnTo>
                  <a:close/>
                </a:path>
              </a:pathLst>
            </a:custGeom>
            <a:solidFill>
              <a:srgbClr val="1F1A17"/>
            </a:solidFill>
            <a:ln w="9525">
              <a:noFill/>
              <a:round/>
              <a:headEnd/>
              <a:tailEnd/>
            </a:ln>
          </p:spPr>
          <p:txBody>
            <a:bodyPr/>
            <a:lstStyle/>
            <a:p>
              <a:endParaRPr lang="en-US"/>
            </a:p>
          </p:txBody>
        </p:sp>
        <p:sp>
          <p:nvSpPr>
            <p:cNvPr id="4115" name="Freeform 19"/>
            <p:cNvSpPr>
              <a:spLocks/>
            </p:cNvSpPr>
            <p:nvPr/>
          </p:nvSpPr>
          <p:spPr bwMode="auto">
            <a:xfrm>
              <a:off x="432" y="1822"/>
              <a:ext cx="129" cy="15"/>
            </a:xfrm>
            <a:custGeom>
              <a:avLst/>
              <a:gdLst/>
              <a:ahLst/>
              <a:cxnLst>
                <a:cxn ang="0">
                  <a:pos x="0" y="0"/>
                </a:cxn>
                <a:cxn ang="0">
                  <a:pos x="0" y="15"/>
                </a:cxn>
                <a:cxn ang="0">
                  <a:pos x="129" y="15"/>
                </a:cxn>
                <a:cxn ang="0">
                  <a:pos x="129" y="0"/>
                </a:cxn>
                <a:cxn ang="0">
                  <a:pos x="0" y="0"/>
                </a:cxn>
                <a:cxn ang="0">
                  <a:pos x="0" y="0"/>
                </a:cxn>
              </a:cxnLst>
              <a:rect l="0" t="0" r="r" b="b"/>
              <a:pathLst>
                <a:path w="129" h="15">
                  <a:moveTo>
                    <a:pt x="0" y="0"/>
                  </a:moveTo>
                  <a:lnTo>
                    <a:pt x="0" y="15"/>
                  </a:lnTo>
                  <a:lnTo>
                    <a:pt x="129" y="15"/>
                  </a:lnTo>
                  <a:lnTo>
                    <a:pt x="129" y="0"/>
                  </a:lnTo>
                  <a:lnTo>
                    <a:pt x="0" y="0"/>
                  </a:lnTo>
                  <a:lnTo>
                    <a:pt x="0" y="0"/>
                  </a:lnTo>
                  <a:close/>
                </a:path>
              </a:pathLst>
            </a:custGeom>
            <a:solidFill>
              <a:srgbClr val="1F1A17"/>
            </a:solidFill>
            <a:ln w="9525">
              <a:noFill/>
              <a:round/>
              <a:headEnd/>
              <a:tailEnd/>
            </a:ln>
          </p:spPr>
          <p:txBody>
            <a:bodyPr/>
            <a:lstStyle/>
            <a:p>
              <a:endParaRPr lang="en-US"/>
            </a:p>
          </p:txBody>
        </p:sp>
        <p:sp>
          <p:nvSpPr>
            <p:cNvPr id="4116" name="Freeform 20"/>
            <p:cNvSpPr>
              <a:spLocks/>
            </p:cNvSpPr>
            <p:nvPr/>
          </p:nvSpPr>
          <p:spPr bwMode="auto">
            <a:xfrm>
              <a:off x="426" y="1823"/>
              <a:ext cx="143" cy="132"/>
            </a:xfrm>
            <a:custGeom>
              <a:avLst/>
              <a:gdLst/>
              <a:ahLst/>
              <a:cxnLst>
                <a:cxn ang="0">
                  <a:pos x="143" y="122"/>
                </a:cxn>
                <a:cxn ang="0">
                  <a:pos x="10" y="0"/>
                </a:cxn>
                <a:cxn ang="0">
                  <a:pos x="0" y="12"/>
                </a:cxn>
                <a:cxn ang="0">
                  <a:pos x="133" y="132"/>
                </a:cxn>
                <a:cxn ang="0">
                  <a:pos x="143" y="122"/>
                </a:cxn>
              </a:cxnLst>
              <a:rect l="0" t="0" r="r" b="b"/>
              <a:pathLst>
                <a:path w="143" h="132">
                  <a:moveTo>
                    <a:pt x="143" y="122"/>
                  </a:moveTo>
                  <a:lnTo>
                    <a:pt x="10" y="0"/>
                  </a:lnTo>
                  <a:lnTo>
                    <a:pt x="0" y="12"/>
                  </a:lnTo>
                  <a:lnTo>
                    <a:pt x="133" y="132"/>
                  </a:lnTo>
                  <a:lnTo>
                    <a:pt x="143" y="122"/>
                  </a:lnTo>
                  <a:close/>
                </a:path>
              </a:pathLst>
            </a:custGeom>
            <a:solidFill>
              <a:srgbClr val="1F1A17"/>
            </a:solidFill>
            <a:ln w="9525">
              <a:noFill/>
              <a:round/>
              <a:headEnd/>
              <a:tailEnd/>
            </a:ln>
          </p:spPr>
          <p:txBody>
            <a:bodyPr/>
            <a:lstStyle/>
            <a:p>
              <a:endParaRPr lang="en-US"/>
            </a:p>
          </p:txBody>
        </p:sp>
        <p:sp>
          <p:nvSpPr>
            <p:cNvPr id="4117" name="Freeform 21"/>
            <p:cNvSpPr>
              <a:spLocks/>
            </p:cNvSpPr>
            <p:nvPr/>
          </p:nvSpPr>
          <p:spPr bwMode="auto">
            <a:xfrm>
              <a:off x="426" y="1945"/>
              <a:ext cx="143" cy="133"/>
            </a:xfrm>
            <a:custGeom>
              <a:avLst/>
              <a:gdLst/>
              <a:ahLst/>
              <a:cxnLst>
                <a:cxn ang="0">
                  <a:pos x="143" y="121"/>
                </a:cxn>
                <a:cxn ang="0">
                  <a:pos x="10" y="0"/>
                </a:cxn>
                <a:cxn ang="0">
                  <a:pos x="0" y="10"/>
                </a:cxn>
                <a:cxn ang="0">
                  <a:pos x="133" y="133"/>
                </a:cxn>
                <a:cxn ang="0">
                  <a:pos x="143" y="121"/>
                </a:cxn>
              </a:cxnLst>
              <a:rect l="0" t="0" r="r" b="b"/>
              <a:pathLst>
                <a:path w="143" h="133">
                  <a:moveTo>
                    <a:pt x="143" y="121"/>
                  </a:moveTo>
                  <a:lnTo>
                    <a:pt x="10" y="0"/>
                  </a:lnTo>
                  <a:lnTo>
                    <a:pt x="0" y="10"/>
                  </a:lnTo>
                  <a:lnTo>
                    <a:pt x="133" y="133"/>
                  </a:lnTo>
                  <a:lnTo>
                    <a:pt x="143" y="121"/>
                  </a:lnTo>
                  <a:close/>
                </a:path>
              </a:pathLst>
            </a:custGeom>
            <a:solidFill>
              <a:srgbClr val="1F1A17"/>
            </a:solidFill>
            <a:ln w="9525">
              <a:noFill/>
              <a:round/>
              <a:headEnd/>
              <a:tailEnd/>
            </a:ln>
          </p:spPr>
          <p:txBody>
            <a:bodyPr/>
            <a:lstStyle/>
            <a:p>
              <a:endParaRPr lang="en-US"/>
            </a:p>
          </p:txBody>
        </p:sp>
        <p:sp>
          <p:nvSpPr>
            <p:cNvPr id="4118" name="Freeform 22"/>
            <p:cNvSpPr>
              <a:spLocks/>
            </p:cNvSpPr>
            <p:nvPr/>
          </p:nvSpPr>
          <p:spPr bwMode="auto">
            <a:xfrm>
              <a:off x="426" y="2068"/>
              <a:ext cx="143" cy="132"/>
            </a:xfrm>
            <a:custGeom>
              <a:avLst/>
              <a:gdLst/>
              <a:ahLst/>
              <a:cxnLst>
                <a:cxn ang="0">
                  <a:pos x="143" y="120"/>
                </a:cxn>
                <a:cxn ang="0">
                  <a:pos x="10" y="0"/>
                </a:cxn>
                <a:cxn ang="0">
                  <a:pos x="0" y="10"/>
                </a:cxn>
                <a:cxn ang="0">
                  <a:pos x="133" y="132"/>
                </a:cxn>
                <a:cxn ang="0">
                  <a:pos x="143" y="120"/>
                </a:cxn>
              </a:cxnLst>
              <a:rect l="0" t="0" r="r" b="b"/>
              <a:pathLst>
                <a:path w="143" h="132">
                  <a:moveTo>
                    <a:pt x="143" y="120"/>
                  </a:moveTo>
                  <a:lnTo>
                    <a:pt x="10" y="0"/>
                  </a:lnTo>
                  <a:lnTo>
                    <a:pt x="0" y="10"/>
                  </a:lnTo>
                  <a:lnTo>
                    <a:pt x="133" y="132"/>
                  </a:lnTo>
                  <a:lnTo>
                    <a:pt x="143" y="120"/>
                  </a:lnTo>
                  <a:close/>
                </a:path>
              </a:pathLst>
            </a:custGeom>
            <a:solidFill>
              <a:srgbClr val="1F1A17"/>
            </a:solidFill>
            <a:ln w="9525">
              <a:noFill/>
              <a:round/>
              <a:headEnd/>
              <a:tailEnd/>
            </a:ln>
          </p:spPr>
          <p:txBody>
            <a:bodyPr/>
            <a:lstStyle/>
            <a:p>
              <a:endParaRPr lang="en-US"/>
            </a:p>
          </p:txBody>
        </p:sp>
        <p:sp>
          <p:nvSpPr>
            <p:cNvPr id="4119" name="Freeform 23"/>
            <p:cNvSpPr>
              <a:spLocks/>
            </p:cNvSpPr>
            <p:nvPr/>
          </p:nvSpPr>
          <p:spPr bwMode="auto">
            <a:xfrm>
              <a:off x="426" y="2160"/>
              <a:ext cx="143" cy="132"/>
            </a:xfrm>
            <a:custGeom>
              <a:avLst/>
              <a:gdLst/>
              <a:ahLst/>
              <a:cxnLst>
                <a:cxn ang="0">
                  <a:pos x="143" y="120"/>
                </a:cxn>
                <a:cxn ang="0">
                  <a:pos x="10" y="0"/>
                </a:cxn>
                <a:cxn ang="0">
                  <a:pos x="0" y="12"/>
                </a:cxn>
                <a:cxn ang="0">
                  <a:pos x="133" y="132"/>
                </a:cxn>
                <a:cxn ang="0">
                  <a:pos x="143" y="120"/>
                </a:cxn>
              </a:cxnLst>
              <a:rect l="0" t="0" r="r" b="b"/>
              <a:pathLst>
                <a:path w="143" h="132">
                  <a:moveTo>
                    <a:pt x="143" y="120"/>
                  </a:moveTo>
                  <a:lnTo>
                    <a:pt x="10" y="0"/>
                  </a:lnTo>
                  <a:lnTo>
                    <a:pt x="0" y="12"/>
                  </a:lnTo>
                  <a:lnTo>
                    <a:pt x="133" y="132"/>
                  </a:lnTo>
                  <a:lnTo>
                    <a:pt x="143" y="120"/>
                  </a:lnTo>
                  <a:close/>
                </a:path>
              </a:pathLst>
            </a:custGeom>
            <a:solidFill>
              <a:srgbClr val="1F1A17"/>
            </a:solidFill>
            <a:ln w="9525">
              <a:noFill/>
              <a:round/>
              <a:headEnd/>
              <a:tailEnd/>
            </a:ln>
          </p:spPr>
          <p:txBody>
            <a:bodyPr/>
            <a:lstStyle/>
            <a:p>
              <a:endParaRPr lang="en-US"/>
            </a:p>
          </p:txBody>
        </p:sp>
        <p:sp>
          <p:nvSpPr>
            <p:cNvPr id="4120" name="Freeform 24"/>
            <p:cNvSpPr>
              <a:spLocks/>
            </p:cNvSpPr>
            <p:nvPr/>
          </p:nvSpPr>
          <p:spPr bwMode="auto">
            <a:xfrm>
              <a:off x="427" y="2430"/>
              <a:ext cx="144" cy="133"/>
            </a:xfrm>
            <a:custGeom>
              <a:avLst/>
              <a:gdLst/>
              <a:ahLst/>
              <a:cxnLst>
                <a:cxn ang="0">
                  <a:pos x="144" y="121"/>
                </a:cxn>
                <a:cxn ang="0">
                  <a:pos x="10" y="0"/>
                </a:cxn>
                <a:cxn ang="0">
                  <a:pos x="0" y="12"/>
                </a:cxn>
                <a:cxn ang="0">
                  <a:pos x="134" y="133"/>
                </a:cxn>
                <a:cxn ang="0">
                  <a:pos x="144" y="121"/>
                </a:cxn>
              </a:cxnLst>
              <a:rect l="0" t="0" r="r" b="b"/>
              <a:pathLst>
                <a:path w="144" h="133">
                  <a:moveTo>
                    <a:pt x="144" y="121"/>
                  </a:moveTo>
                  <a:lnTo>
                    <a:pt x="10" y="0"/>
                  </a:lnTo>
                  <a:lnTo>
                    <a:pt x="0" y="12"/>
                  </a:lnTo>
                  <a:lnTo>
                    <a:pt x="134" y="133"/>
                  </a:lnTo>
                  <a:lnTo>
                    <a:pt x="144" y="121"/>
                  </a:lnTo>
                  <a:close/>
                </a:path>
              </a:pathLst>
            </a:custGeom>
            <a:solidFill>
              <a:srgbClr val="1F1A17"/>
            </a:solidFill>
            <a:ln w="9525">
              <a:noFill/>
              <a:round/>
              <a:headEnd/>
              <a:tailEnd/>
            </a:ln>
          </p:spPr>
          <p:txBody>
            <a:bodyPr/>
            <a:lstStyle/>
            <a:p>
              <a:endParaRPr lang="en-US"/>
            </a:p>
          </p:txBody>
        </p:sp>
        <p:sp>
          <p:nvSpPr>
            <p:cNvPr id="4121" name="Freeform 25"/>
            <p:cNvSpPr>
              <a:spLocks/>
            </p:cNvSpPr>
            <p:nvPr/>
          </p:nvSpPr>
          <p:spPr bwMode="auto">
            <a:xfrm>
              <a:off x="426" y="2551"/>
              <a:ext cx="143" cy="132"/>
            </a:xfrm>
            <a:custGeom>
              <a:avLst/>
              <a:gdLst/>
              <a:ahLst/>
              <a:cxnLst>
                <a:cxn ang="0">
                  <a:pos x="143" y="122"/>
                </a:cxn>
                <a:cxn ang="0">
                  <a:pos x="10" y="0"/>
                </a:cxn>
                <a:cxn ang="0">
                  <a:pos x="0" y="12"/>
                </a:cxn>
                <a:cxn ang="0">
                  <a:pos x="133" y="132"/>
                </a:cxn>
                <a:cxn ang="0">
                  <a:pos x="143" y="122"/>
                </a:cxn>
              </a:cxnLst>
              <a:rect l="0" t="0" r="r" b="b"/>
              <a:pathLst>
                <a:path w="143" h="132">
                  <a:moveTo>
                    <a:pt x="143" y="122"/>
                  </a:moveTo>
                  <a:lnTo>
                    <a:pt x="10" y="0"/>
                  </a:lnTo>
                  <a:lnTo>
                    <a:pt x="0" y="12"/>
                  </a:lnTo>
                  <a:lnTo>
                    <a:pt x="133" y="132"/>
                  </a:lnTo>
                  <a:lnTo>
                    <a:pt x="143" y="122"/>
                  </a:lnTo>
                  <a:close/>
                </a:path>
              </a:pathLst>
            </a:custGeom>
            <a:solidFill>
              <a:srgbClr val="1F1A17"/>
            </a:solidFill>
            <a:ln w="9525">
              <a:noFill/>
              <a:round/>
              <a:headEnd/>
              <a:tailEnd/>
            </a:ln>
          </p:spPr>
          <p:txBody>
            <a:bodyPr/>
            <a:lstStyle/>
            <a:p>
              <a:endParaRPr lang="en-US"/>
            </a:p>
          </p:txBody>
        </p:sp>
        <p:sp>
          <p:nvSpPr>
            <p:cNvPr id="4122" name="Freeform 26"/>
            <p:cNvSpPr>
              <a:spLocks/>
            </p:cNvSpPr>
            <p:nvPr/>
          </p:nvSpPr>
          <p:spPr bwMode="auto">
            <a:xfrm>
              <a:off x="426" y="2793"/>
              <a:ext cx="143" cy="132"/>
            </a:xfrm>
            <a:custGeom>
              <a:avLst/>
              <a:gdLst/>
              <a:ahLst/>
              <a:cxnLst>
                <a:cxn ang="0">
                  <a:pos x="143" y="121"/>
                </a:cxn>
                <a:cxn ang="0">
                  <a:pos x="10" y="0"/>
                </a:cxn>
                <a:cxn ang="0">
                  <a:pos x="0" y="12"/>
                </a:cxn>
                <a:cxn ang="0">
                  <a:pos x="133" y="132"/>
                </a:cxn>
                <a:cxn ang="0">
                  <a:pos x="143" y="121"/>
                </a:cxn>
              </a:cxnLst>
              <a:rect l="0" t="0" r="r" b="b"/>
              <a:pathLst>
                <a:path w="143" h="132">
                  <a:moveTo>
                    <a:pt x="143" y="121"/>
                  </a:moveTo>
                  <a:lnTo>
                    <a:pt x="10" y="0"/>
                  </a:lnTo>
                  <a:lnTo>
                    <a:pt x="0" y="12"/>
                  </a:lnTo>
                  <a:lnTo>
                    <a:pt x="133" y="132"/>
                  </a:lnTo>
                  <a:lnTo>
                    <a:pt x="143" y="121"/>
                  </a:lnTo>
                  <a:close/>
                </a:path>
              </a:pathLst>
            </a:custGeom>
            <a:solidFill>
              <a:srgbClr val="1F1A17"/>
            </a:solidFill>
            <a:ln w="9525">
              <a:noFill/>
              <a:round/>
              <a:headEnd/>
              <a:tailEnd/>
            </a:ln>
          </p:spPr>
          <p:txBody>
            <a:bodyPr/>
            <a:lstStyle/>
            <a:p>
              <a:endParaRPr lang="en-US"/>
            </a:p>
          </p:txBody>
        </p:sp>
        <p:sp>
          <p:nvSpPr>
            <p:cNvPr id="4123" name="Freeform 27"/>
            <p:cNvSpPr>
              <a:spLocks/>
            </p:cNvSpPr>
            <p:nvPr/>
          </p:nvSpPr>
          <p:spPr bwMode="auto">
            <a:xfrm>
              <a:off x="426" y="3037"/>
              <a:ext cx="143" cy="133"/>
            </a:xfrm>
            <a:custGeom>
              <a:avLst/>
              <a:gdLst/>
              <a:ahLst/>
              <a:cxnLst>
                <a:cxn ang="0">
                  <a:pos x="143" y="123"/>
                </a:cxn>
                <a:cxn ang="0">
                  <a:pos x="10" y="0"/>
                </a:cxn>
                <a:cxn ang="0">
                  <a:pos x="0" y="12"/>
                </a:cxn>
                <a:cxn ang="0">
                  <a:pos x="133" y="133"/>
                </a:cxn>
                <a:cxn ang="0">
                  <a:pos x="143" y="123"/>
                </a:cxn>
              </a:cxnLst>
              <a:rect l="0" t="0" r="r" b="b"/>
              <a:pathLst>
                <a:path w="143" h="133">
                  <a:moveTo>
                    <a:pt x="143" y="123"/>
                  </a:moveTo>
                  <a:lnTo>
                    <a:pt x="10" y="0"/>
                  </a:lnTo>
                  <a:lnTo>
                    <a:pt x="0" y="12"/>
                  </a:lnTo>
                  <a:lnTo>
                    <a:pt x="133" y="133"/>
                  </a:lnTo>
                  <a:lnTo>
                    <a:pt x="143" y="123"/>
                  </a:lnTo>
                  <a:close/>
                </a:path>
              </a:pathLst>
            </a:custGeom>
            <a:solidFill>
              <a:srgbClr val="1F1A17"/>
            </a:solidFill>
            <a:ln w="9525">
              <a:noFill/>
              <a:round/>
              <a:headEnd/>
              <a:tailEnd/>
            </a:ln>
          </p:spPr>
          <p:txBody>
            <a:bodyPr/>
            <a:lstStyle/>
            <a:p>
              <a:endParaRPr lang="en-US"/>
            </a:p>
          </p:txBody>
        </p:sp>
        <p:sp>
          <p:nvSpPr>
            <p:cNvPr id="4124" name="Freeform 28"/>
            <p:cNvSpPr>
              <a:spLocks/>
            </p:cNvSpPr>
            <p:nvPr/>
          </p:nvSpPr>
          <p:spPr bwMode="auto">
            <a:xfrm>
              <a:off x="426" y="3287"/>
              <a:ext cx="143" cy="132"/>
            </a:xfrm>
            <a:custGeom>
              <a:avLst/>
              <a:gdLst/>
              <a:ahLst/>
              <a:cxnLst>
                <a:cxn ang="0">
                  <a:pos x="143" y="122"/>
                </a:cxn>
                <a:cxn ang="0">
                  <a:pos x="10" y="0"/>
                </a:cxn>
                <a:cxn ang="0">
                  <a:pos x="0" y="11"/>
                </a:cxn>
                <a:cxn ang="0">
                  <a:pos x="133" y="132"/>
                </a:cxn>
                <a:cxn ang="0">
                  <a:pos x="143" y="122"/>
                </a:cxn>
              </a:cxnLst>
              <a:rect l="0" t="0" r="r" b="b"/>
              <a:pathLst>
                <a:path w="143" h="132">
                  <a:moveTo>
                    <a:pt x="143" y="122"/>
                  </a:moveTo>
                  <a:lnTo>
                    <a:pt x="10" y="0"/>
                  </a:lnTo>
                  <a:lnTo>
                    <a:pt x="0" y="11"/>
                  </a:lnTo>
                  <a:lnTo>
                    <a:pt x="133" y="132"/>
                  </a:lnTo>
                  <a:lnTo>
                    <a:pt x="143" y="122"/>
                  </a:lnTo>
                  <a:close/>
                </a:path>
              </a:pathLst>
            </a:custGeom>
            <a:solidFill>
              <a:srgbClr val="1F1A17"/>
            </a:solidFill>
            <a:ln w="9525">
              <a:noFill/>
              <a:round/>
              <a:headEnd/>
              <a:tailEnd/>
            </a:ln>
          </p:spPr>
          <p:txBody>
            <a:bodyPr/>
            <a:lstStyle/>
            <a:p>
              <a:endParaRPr lang="en-US"/>
            </a:p>
          </p:txBody>
        </p:sp>
        <p:sp>
          <p:nvSpPr>
            <p:cNvPr id="4125" name="Freeform 29"/>
            <p:cNvSpPr>
              <a:spLocks/>
            </p:cNvSpPr>
            <p:nvPr/>
          </p:nvSpPr>
          <p:spPr bwMode="auto">
            <a:xfrm>
              <a:off x="426" y="3532"/>
              <a:ext cx="143" cy="133"/>
            </a:xfrm>
            <a:custGeom>
              <a:avLst/>
              <a:gdLst/>
              <a:ahLst/>
              <a:cxnLst>
                <a:cxn ang="0">
                  <a:pos x="143" y="121"/>
                </a:cxn>
                <a:cxn ang="0">
                  <a:pos x="10" y="0"/>
                </a:cxn>
                <a:cxn ang="0">
                  <a:pos x="0" y="10"/>
                </a:cxn>
                <a:cxn ang="0">
                  <a:pos x="133" y="133"/>
                </a:cxn>
                <a:cxn ang="0">
                  <a:pos x="143" y="121"/>
                </a:cxn>
              </a:cxnLst>
              <a:rect l="0" t="0" r="r" b="b"/>
              <a:pathLst>
                <a:path w="143" h="133">
                  <a:moveTo>
                    <a:pt x="143" y="121"/>
                  </a:moveTo>
                  <a:lnTo>
                    <a:pt x="10" y="0"/>
                  </a:lnTo>
                  <a:lnTo>
                    <a:pt x="0" y="10"/>
                  </a:lnTo>
                  <a:lnTo>
                    <a:pt x="133" y="133"/>
                  </a:lnTo>
                  <a:lnTo>
                    <a:pt x="143" y="121"/>
                  </a:lnTo>
                  <a:close/>
                </a:path>
              </a:pathLst>
            </a:custGeom>
            <a:solidFill>
              <a:srgbClr val="1F1A17"/>
            </a:solidFill>
            <a:ln w="9525">
              <a:noFill/>
              <a:round/>
              <a:headEnd/>
              <a:tailEnd/>
            </a:ln>
          </p:spPr>
          <p:txBody>
            <a:bodyPr/>
            <a:lstStyle/>
            <a:p>
              <a:endParaRPr lang="en-US"/>
            </a:p>
          </p:txBody>
        </p:sp>
        <p:sp>
          <p:nvSpPr>
            <p:cNvPr id="4126" name="Freeform 30"/>
            <p:cNvSpPr>
              <a:spLocks/>
            </p:cNvSpPr>
            <p:nvPr/>
          </p:nvSpPr>
          <p:spPr bwMode="auto">
            <a:xfrm>
              <a:off x="426" y="3655"/>
              <a:ext cx="143" cy="132"/>
            </a:xfrm>
            <a:custGeom>
              <a:avLst/>
              <a:gdLst/>
              <a:ahLst/>
              <a:cxnLst>
                <a:cxn ang="0">
                  <a:pos x="143" y="120"/>
                </a:cxn>
                <a:cxn ang="0">
                  <a:pos x="10" y="0"/>
                </a:cxn>
                <a:cxn ang="0">
                  <a:pos x="0" y="11"/>
                </a:cxn>
                <a:cxn ang="0">
                  <a:pos x="133" y="132"/>
                </a:cxn>
                <a:cxn ang="0">
                  <a:pos x="143" y="120"/>
                </a:cxn>
              </a:cxnLst>
              <a:rect l="0" t="0" r="r" b="b"/>
              <a:pathLst>
                <a:path w="143" h="132">
                  <a:moveTo>
                    <a:pt x="143" y="120"/>
                  </a:moveTo>
                  <a:lnTo>
                    <a:pt x="10" y="0"/>
                  </a:lnTo>
                  <a:lnTo>
                    <a:pt x="0" y="11"/>
                  </a:lnTo>
                  <a:lnTo>
                    <a:pt x="133" y="132"/>
                  </a:lnTo>
                  <a:lnTo>
                    <a:pt x="143" y="120"/>
                  </a:lnTo>
                  <a:close/>
                </a:path>
              </a:pathLst>
            </a:custGeom>
            <a:solidFill>
              <a:srgbClr val="1F1A17"/>
            </a:solidFill>
            <a:ln w="9525">
              <a:noFill/>
              <a:round/>
              <a:headEnd/>
              <a:tailEnd/>
            </a:ln>
          </p:spPr>
          <p:txBody>
            <a:bodyPr/>
            <a:lstStyle/>
            <a:p>
              <a:endParaRPr lang="en-US"/>
            </a:p>
          </p:txBody>
        </p:sp>
      </p:grpSp>
      <p:grpSp>
        <p:nvGrpSpPr>
          <p:cNvPr id="3" name="Group 31"/>
          <p:cNvGrpSpPr>
            <a:grpSpLocks/>
          </p:cNvGrpSpPr>
          <p:nvPr/>
        </p:nvGrpSpPr>
        <p:grpSpPr bwMode="auto">
          <a:xfrm>
            <a:off x="2057400" y="2209800"/>
            <a:ext cx="241300" cy="3201987"/>
            <a:chOff x="421" y="1832"/>
            <a:chExt cx="152" cy="2017"/>
          </a:xfrm>
        </p:grpSpPr>
        <p:grpSp>
          <p:nvGrpSpPr>
            <p:cNvPr id="4" name="Group 32"/>
            <p:cNvGrpSpPr>
              <a:grpSpLocks/>
            </p:cNvGrpSpPr>
            <p:nvPr/>
          </p:nvGrpSpPr>
          <p:grpSpPr bwMode="auto">
            <a:xfrm>
              <a:off x="421" y="1832"/>
              <a:ext cx="152" cy="2017"/>
              <a:chOff x="421" y="1832"/>
              <a:chExt cx="152" cy="2017"/>
            </a:xfrm>
          </p:grpSpPr>
          <p:sp>
            <p:nvSpPr>
              <p:cNvPr id="4129" name="Freeform 33"/>
              <p:cNvSpPr>
                <a:spLocks/>
              </p:cNvSpPr>
              <p:nvPr/>
            </p:nvSpPr>
            <p:spPr bwMode="auto">
              <a:xfrm>
                <a:off x="558" y="1832"/>
                <a:ext cx="15" cy="1963"/>
              </a:xfrm>
              <a:custGeom>
                <a:avLst/>
                <a:gdLst/>
                <a:ahLst/>
                <a:cxnLst>
                  <a:cxn ang="0">
                    <a:pos x="15" y="0"/>
                  </a:cxn>
                  <a:cxn ang="0">
                    <a:pos x="0" y="0"/>
                  </a:cxn>
                  <a:cxn ang="0">
                    <a:pos x="0" y="1963"/>
                  </a:cxn>
                  <a:cxn ang="0">
                    <a:pos x="15" y="1963"/>
                  </a:cxn>
                  <a:cxn ang="0">
                    <a:pos x="15" y="0"/>
                  </a:cxn>
                  <a:cxn ang="0">
                    <a:pos x="15" y="0"/>
                  </a:cxn>
                </a:cxnLst>
                <a:rect l="0" t="0" r="r" b="b"/>
                <a:pathLst>
                  <a:path w="15" h="1963">
                    <a:moveTo>
                      <a:pt x="15" y="0"/>
                    </a:moveTo>
                    <a:lnTo>
                      <a:pt x="0" y="0"/>
                    </a:lnTo>
                    <a:lnTo>
                      <a:pt x="0" y="1963"/>
                    </a:lnTo>
                    <a:lnTo>
                      <a:pt x="15" y="1963"/>
                    </a:lnTo>
                    <a:lnTo>
                      <a:pt x="15" y="0"/>
                    </a:lnTo>
                    <a:lnTo>
                      <a:pt x="15" y="0"/>
                    </a:lnTo>
                    <a:close/>
                  </a:path>
                </a:pathLst>
              </a:custGeom>
              <a:solidFill>
                <a:srgbClr val="1F1A17"/>
              </a:solidFill>
              <a:ln w="9525">
                <a:noFill/>
                <a:round/>
                <a:headEnd/>
                <a:tailEnd/>
              </a:ln>
            </p:spPr>
            <p:txBody>
              <a:bodyPr/>
              <a:lstStyle/>
              <a:p>
                <a:endParaRPr lang="en-US"/>
              </a:p>
            </p:txBody>
          </p:sp>
          <p:sp>
            <p:nvSpPr>
              <p:cNvPr id="4130" name="Freeform 34"/>
              <p:cNvSpPr>
                <a:spLocks/>
              </p:cNvSpPr>
              <p:nvPr/>
            </p:nvSpPr>
            <p:spPr bwMode="auto">
              <a:xfrm>
                <a:off x="421" y="1832"/>
                <a:ext cx="16" cy="2017"/>
              </a:xfrm>
              <a:custGeom>
                <a:avLst/>
                <a:gdLst/>
                <a:ahLst/>
                <a:cxnLst>
                  <a:cxn ang="0">
                    <a:pos x="0" y="2017"/>
                  </a:cxn>
                  <a:cxn ang="0">
                    <a:pos x="16" y="2017"/>
                  </a:cxn>
                  <a:cxn ang="0">
                    <a:pos x="16" y="0"/>
                  </a:cxn>
                  <a:cxn ang="0">
                    <a:pos x="0" y="0"/>
                  </a:cxn>
                  <a:cxn ang="0">
                    <a:pos x="0" y="2017"/>
                  </a:cxn>
                  <a:cxn ang="0">
                    <a:pos x="0" y="2017"/>
                  </a:cxn>
                </a:cxnLst>
                <a:rect l="0" t="0" r="r" b="b"/>
                <a:pathLst>
                  <a:path w="16" h="2017">
                    <a:moveTo>
                      <a:pt x="0" y="2017"/>
                    </a:moveTo>
                    <a:lnTo>
                      <a:pt x="16" y="2017"/>
                    </a:lnTo>
                    <a:lnTo>
                      <a:pt x="16" y="0"/>
                    </a:lnTo>
                    <a:lnTo>
                      <a:pt x="0" y="0"/>
                    </a:lnTo>
                    <a:lnTo>
                      <a:pt x="0" y="2017"/>
                    </a:lnTo>
                    <a:lnTo>
                      <a:pt x="0" y="2017"/>
                    </a:lnTo>
                    <a:close/>
                  </a:path>
                </a:pathLst>
              </a:custGeom>
              <a:solidFill>
                <a:srgbClr val="1F1A17"/>
              </a:solidFill>
              <a:ln w="9525">
                <a:noFill/>
                <a:round/>
                <a:headEnd/>
                <a:tailEnd/>
              </a:ln>
            </p:spPr>
            <p:txBody>
              <a:bodyPr/>
              <a:lstStyle/>
              <a:p>
                <a:endParaRPr lang="en-US"/>
              </a:p>
            </p:txBody>
          </p:sp>
        </p:grpSp>
        <p:grpSp>
          <p:nvGrpSpPr>
            <p:cNvPr id="5" name="Group 35"/>
            <p:cNvGrpSpPr>
              <a:grpSpLocks/>
            </p:cNvGrpSpPr>
            <p:nvPr/>
          </p:nvGrpSpPr>
          <p:grpSpPr bwMode="auto">
            <a:xfrm>
              <a:off x="424" y="1945"/>
              <a:ext cx="147" cy="1843"/>
              <a:chOff x="424" y="1945"/>
              <a:chExt cx="147" cy="1843"/>
            </a:xfrm>
          </p:grpSpPr>
          <p:sp>
            <p:nvSpPr>
              <p:cNvPr id="4132" name="Freeform 36"/>
              <p:cNvSpPr>
                <a:spLocks/>
              </p:cNvSpPr>
              <p:nvPr/>
            </p:nvSpPr>
            <p:spPr bwMode="auto">
              <a:xfrm>
                <a:off x="424" y="2673"/>
                <a:ext cx="145" cy="132"/>
              </a:xfrm>
              <a:custGeom>
                <a:avLst/>
                <a:gdLst/>
                <a:ahLst/>
                <a:cxnLst>
                  <a:cxn ang="0">
                    <a:pos x="10" y="132"/>
                  </a:cxn>
                  <a:cxn ang="0">
                    <a:pos x="145" y="10"/>
                  </a:cxn>
                  <a:cxn ang="0">
                    <a:pos x="135" y="0"/>
                  </a:cxn>
                  <a:cxn ang="0">
                    <a:pos x="0" y="122"/>
                  </a:cxn>
                  <a:cxn ang="0">
                    <a:pos x="10" y="132"/>
                  </a:cxn>
                </a:cxnLst>
                <a:rect l="0" t="0" r="r" b="b"/>
                <a:pathLst>
                  <a:path w="145" h="132">
                    <a:moveTo>
                      <a:pt x="10" y="132"/>
                    </a:moveTo>
                    <a:lnTo>
                      <a:pt x="145" y="10"/>
                    </a:lnTo>
                    <a:lnTo>
                      <a:pt x="135" y="0"/>
                    </a:lnTo>
                    <a:lnTo>
                      <a:pt x="0" y="122"/>
                    </a:lnTo>
                    <a:lnTo>
                      <a:pt x="10" y="132"/>
                    </a:lnTo>
                    <a:close/>
                  </a:path>
                </a:pathLst>
              </a:custGeom>
              <a:solidFill>
                <a:srgbClr val="1F1A17"/>
              </a:solidFill>
              <a:ln w="9525">
                <a:noFill/>
                <a:round/>
                <a:headEnd/>
                <a:tailEnd/>
              </a:ln>
            </p:spPr>
            <p:txBody>
              <a:bodyPr/>
              <a:lstStyle/>
              <a:p>
                <a:endParaRPr lang="en-US"/>
              </a:p>
            </p:txBody>
          </p:sp>
          <p:grpSp>
            <p:nvGrpSpPr>
              <p:cNvPr id="6" name="Group 37"/>
              <p:cNvGrpSpPr>
                <a:grpSpLocks/>
              </p:cNvGrpSpPr>
              <p:nvPr/>
            </p:nvGrpSpPr>
            <p:grpSpPr bwMode="auto">
              <a:xfrm>
                <a:off x="424" y="1945"/>
                <a:ext cx="147" cy="619"/>
                <a:chOff x="424" y="1945"/>
                <a:chExt cx="147" cy="619"/>
              </a:xfrm>
            </p:grpSpPr>
            <p:sp>
              <p:nvSpPr>
                <p:cNvPr id="4134" name="Freeform 38"/>
                <p:cNvSpPr>
                  <a:spLocks/>
                </p:cNvSpPr>
                <p:nvPr/>
              </p:nvSpPr>
              <p:spPr bwMode="auto">
                <a:xfrm>
                  <a:off x="424" y="2308"/>
                  <a:ext cx="145" cy="134"/>
                </a:xfrm>
                <a:custGeom>
                  <a:avLst/>
                  <a:gdLst/>
                  <a:ahLst/>
                  <a:cxnLst>
                    <a:cxn ang="0">
                      <a:pos x="10" y="134"/>
                    </a:cxn>
                    <a:cxn ang="0">
                      <a:pos x="145" y="12"/>
                    </a:cxn>
                    <a:cxn ang="0">
                      <a:pos x="135" y="0"/>
                    </a:cxn>
                    <a:cxn ang="0">
                      <a:pos x="0" y="124"/>
                    </a:cxn>
                    <a:cxn ang="0">
                      <a:pos x="10" y="134"/>
                    </a:cxn>
                  </a:cxnLst>
                  <a:rect l="0" t="0" r="r" b="b"/>
                  <a:pathLst>
                    <a:path w="145" h="134">
                      <a:moveTo>
                        <a:pt x="10" y="134"/>
                      </a:moveTo>
                      <a:lnTo>
                        <a:pt x="145" y="12"/>
                      </a:lnTo>
                      <a:lnTo>
                        <a:pt x="135" y="0"/>
                      </a:lnTo>
                      <a:lnTo>
                        <a:pt x="0" y="124"/>
                      </a:lnTo>
                      <a:lnTo>
                        <a:pt x="10" y="134"/>
                      </a:lnTo>
                      <a:close/>
                    </a:path>
                  </a:pathLst>
                </a:custGeom>
                <a:solidFill>
                  <a:srgbClr val="1F1A17"/>
                </a:solidFill>
                <a:ln w="9525">
                  <a:noFill/>
                  <a:round/>
                  <a:headEnd/>
                  <a:tailEnd/>
                </a:ln>
              </p:spPr>
              <p:txBody>
                <a:bodyPr/>
                <a:lstStyle/>
                <a:p>
                  <a:endParaRPr lang="en-US"/>
                </a:p>
              </p:txBody>
            </p:sp>
            <p:sp>
              <p:nvSpPr>
                <p:cNvPr id="4135" name="Freeform 39"/>
                <p:cNvSpPr>
                  <a:spLocks/>
                </p:cNvSpPr>
                <p:nvPr/>
              </p:nvSpPr>
              <p:spPr bwMode="auto">
                <a:xfrm>
                  <a:off x="424" y="1945"/>
                  <a:ext cx="145" cy="133"/>
                </a:xfrm>
                <a:custGeom>
                  <a:avLst/>
                  <a:gdLst/>
                  <a:ahLst/>
                  <a:cxnLst>
                    <a:cxn ang="0">
                      <a:pos x="10" y="133"/>
                    </a:cxn>
                    <a:cxn ang="0">
                      <a:pos x="145" y="10"/>
                    </a:cxn>
                    <a:cxn ang="0">
                      <a:pos x="135" y="0"/>
                    </a:cxn>
                    <a:cxn ang="0">
                      <a:pos x="0" y="123"/>
                    </a:cxn>
                    <a:cxn ang="0">
                      <a:pos x="10" y="133"/>
                    </a:cxn>
                  </a:cxnLst>
                  <a:rect l="0" t="0" r="r" b="b"/>
                  <a:pathLst>
                    <a:path w="145" h="133">
                      <a:moveTo>
                        <a:pt x="10" y="133"/>
                      </a:moveTo>
                      <a:lnTo>
                        <a:pt x="145" y="10"/>
                      </a:lnTo>
                      <a:lnTo>
                        <a:pt x="135" y="0"/>
                      </a:lnTo>
                      <a:lnTo>
                        <a:pt x="0" y="123"/>
                      </a:lnTo>
                      <a:lnTo>
                        <a:pt x="10" y="133"/>
                      </a:lnTo>
                      <a:close/>
                    </a:path>
                  </a:pathLst>
                </a:custGeom>
                <a:solidFill>
                  <a:srgbClr val="1F1A17"/>
                </a:solidFill>
                <a:ln w="9525">
                  <a:noFill/>
                  <a:round/>
                  <a:headEnd/>
                  <a:tailEnd/>
                </a:ln>
              </p:spPr>
              <p:txBody>
                <a:bodyPr/>
                <a:lstStyle/>
                <a:p>
                  <a:endParaRPr lang="en-US"/>
                </a:p>
              </p:txBody>
            </p:sp>
            <p:sp>
              <p:nvSpPr>
                <p:cNvPr id="4136" name="Freeform 40"/>
                <p:cNvSpPr>
                  <a:spLocks/>
                </p:cNvSpPr>
                <p:nvPr/>
              </p:nvSpPr>
              <p:spPr bwMode="auto">
                <a:xfrm>
                  <a:off x="424" y="2068"/>
                  <a:ext cx="145" cy="133"/>
                </a:xfrm>
                <a:custGeom>
                  <a:avLst/>
                  <a:gdLst/>
                  <a:ahLst/>
                  <a:cxnLst>
                    <a:cxn ang="0">
                      <a:pos x="10" y="133"/>
                    </a:cxn>
                    <a:cxn ang="0">
                      <a:pos x="145" y="10"/>
                    </a:cxn>
                    <a:cxn ang="0">
                      <a:pos x="135" y="0"/>
                    </a:cxn>
                    <a:cxn ang="0">
                      <a:pos x="0" y="122"/>
                    </a:cxn>
                    <a:cxn ang="0">
                      <a:pos x="10" y="133"/>
                    </a:cxn>
                  </a:cxnLst>
                  <a:rect l="0" t="0" r="r" b="b"/>
                  <a:pathLst>
                    <a:path w="145" h="133">
                      <a:moveTo>
                        <a:pt x="10" y="133"/>
                      </a:moveTo>
                      <a:lnTo>
                        <a:pt x="145" y="10"/>
                      </a:lnTo>
                      <a:lnTo>
                        <a:pt x="135" y="0"/>
                      </a:lnTo>
                      <a:lnTo>
                        <a:pt x="0" y="122"/>
                      </a:lnTo>
                      <a:lnTo>
                        <a:pt x="10" y="133"/>
                      </a:lnTo>
                      <a:close/>
                    </a:path>
                  </a:pathLst>
                </a:custGeom>
                <a:solidFill>
                  <a:srgbClr val="1F1A17"/>
                </a:solidFill>
                <a:ln w="9525">
                  <a:noFill/>
                  <a:round/>
                  <a:headEnd/>
                  <a:tailEnd/>
                </a:ln>
              </p:spPr>
              <p:txBody>
                <a:bodyPr/>
                <a:lstStyle/>
                <a:p>
                  <a:endParaRPr lang="en-US"/>
                </a:p>
              </p:txBody>
            </p:sp>
            <p:sp>
              <p:nvSpPr>
                <p:cNvPr id="4137" name="Freeform 41"/>
                <p:cNvSpPr>
                  <a:spLocks/>
                </p:cNvSpPr>
                <p:nvPr/>
              </p:nvSpPr>
              <p:spPr bwMode="auto">
                <a:xfrm>
                  <a:off x="424" y="2188"/>
                  <a:ext cx="145" cy="134"/>
                </a:xfrm>
                <a:custGeom>
                  <a:avLst/>
                  <a:gdLst/>
                  <a:ahLst/>
                  <a:cxnLst>
                    <a:cxn ang="0">
                      <a:pos x="10" y="134"/>
                    </a:cxn>
                    <a:cxn ang="0">
                      <a:pos x="145" y="12"/>
                    </a:cxn>
                    <a:cxn ang="0">
                      <a:pos x="135" y="0"/>
                    </a:cxn>
                    <a:cxn ang="0">
                      <a:pos x="0" y="122"/>
                    </a:cxn>
                    <a:cxn ang="0">
                      <a:pos x="10" y="134"/>
                    </a:cxn>
                  </a:cxnLst>
                  <a:rect l="0" t="0" r="r" b="b"/>
                  <a:pathLst>
                    <a:path w="145" h="134">
                      <a:moveTo>
                        <a:pt x="10" y="134"/>
                      </a:moveTo>
                      <a:lnTo>
                        <a:pt x="145" y="12"/>
                      </a:lnTo>
                      <a:lnTo>
                        <a:pt x="135" y="0"/>
                      </a:lnTo>
                      <a:lnTo>
                        <a:pt x="0" y="122"/>
                      </a:lnTo>
                      <a:lnTo>
                        <a:pt x="10" y="134"/>
                      </a:lnTo>
                      <a:close/>
                    </a:path>
                  </a:pathLst>
                </a:custGeom>
                <a:solidFill>
                  <a:srgbClr val="1F1A17"/>
                </a:solidFill>
                <a:ln w="9525">
                  <a:noFill/>
                  <a:round/>
                  <a:headEnd/>
                  <a:tailEnd/>
                </a:ln>
              </p:spPr>
              <p:txBody>
                <a:bodyPr/>
                <a:lstStyle/>
                <a:p>
                  <a:endParaRPr lang="en-US"/>
                </a:p>
              </p:txBody>
            </p:sp>
            <p:sp>
              <p:nvSpPr>
                <p:cNvPr id="4138" name="Freeform 42"/>
                <p:cNvSpPr>
                  <a:spLocks/>
                </p:cNvSpPr>
                <p:nvPr/>
              </p:nvSpPr>
              <p:spPr bwMode="auto">
                <a:xfrm>
                  <a:off x="426" y="2430"/>
                  <a:ext cx="145" cy="134"/>
                </a:xfrm>
                <a:custGeom>
                  <a:avLst/>
                  <a:gdLst/>
                  <a:ahLst/>
                  <a:cxnLst>
                    <a:cxn ang="0">
                      <a:pos x="10" y="134"/>
                    </a:cxn>
                    <a:cxn ang="0">
                      <a:pos x="145" y="12"/>
                    </a:cxn>
                    <a:cxn ang="0">
                      <a:pos x="135" y="0"/>
                    </a:cxn>
                    <a:cxn ang="0">
                      <a:pos x="0" y="122"/>
                    </a:cxn>
                    <a:cxn ang="0">
                      <a:pos x="10" y="134"/>
                    </a:cxn>
                  </a:cxnLst>
                  <a:rect l="0" t="0" r="r" b="b"/>
                  <a:pathLst>
                    <a:path w="145" h="134">
                      <a:moveTo>
                        <a:pt x="10" y="134"/>
                      </a:moveTo>
                      <a:lnTo>
                        <a:pt x="145" y="12"/>
                      </a:lnTo>
                      <a:lnTo>
                        <a:pt x="135" y="0"/>
                      </a:lnTo>
                      <a:lnTo>
                        <a:pt x="0" y="122"/>
                      </a:lnTo>
                      <a:lnTo>
                        <a:pt x="10" y="134"/>
                      </a:lnTo>
                      <a:close/>
                    </a:path>
                  </a:pathLst>
                </a:custGeom>
                <a:solidFill>
                  <a:srgbClr val="1F1A17"/>
                </a:solidFill>
                <a:ln w="9525">
                  <a:noFill/>
                  <a:round/>
                  <a:headEnd/>
                  <a:tailEnd/>
                </a:ln>
              </p:spPr>
              <p:txBody>
                <a:bodyPr/>
                <a:lstStyle/>
                <a:p>
                  <a:endParaRPr lang="en-US"/>
                </a:p>
              </p:txBody>
            </p:sp>
          </p:grpSp>
          <p:sp>
            <p:nvSpPr>
              <p:cNvPr id="4139" name="Freeform 43"/>
              <p:cNvSpPr>
                <a:spLocks/>
              </p:cNvSpPr>
              <p:nvPr/>
            </p:nvSpPr>
            <p:spPr bwMode="auto">
              <a:xfrm>
                <a:off x="424" y="2551"/>
                <a:ext cx="145" cy="134"/>
              </a:xfrm>
              <a:custGeom>
                <a:avLst/>
                <a:gdLst/>
                <a:ahLst/>
                <a:cxnLst>
                  <a:cxn ang="0">
                    <a:pos x="10" y="134"/>
                  </a:cxn>
                  <a:cxn ang="0">
                    <a:pos x="145" y="12"/>
                  </a:cxn>
                  <a:cxn ang="0">
                    <a:pos x="135" y="0"/>
                  </a:cxn>
                  <a:cxn ang="0">
                    <a:pos x="0" y="122"/>
                  </a:cxn>
                  <a:cxn ang="0">
                    <a:pos x="10" y="134"/>
                  </a:cxn>
                </a:cxnLst>
                <a:rect l="0" t="0" r="r" b="b"/>
                <a:pathLst>
                  <a:path w="145" h="134">
                    <a:moveTo>
                      <a:pt x="10" y="134"/>
                    </a:moveTo>
                    <a:lnTo>
                      <a:pt x="145" y="12"/>
                    </a:lnTo>
                    <a:lnTo>
                      <a:pt x="135" y="0"/>
                    </a:lnTo>
                    <a:lnTo>
                      <a:pt x="0" y="122"/>
                    </a:lnTo>
                    <a:lnTo>
                      <a:pt x="10" y="134"/>
                    </a:lnTo>
                    <a:close/>
                  </a:path>
                </a:pathLst>
              </a:custGeom>
              <a:solidFill>
                <a:srgbClr val="1F1A17"/>
              </a:solidFill>
              <a:ln w="9525">
                <a:noFill/>
                <a:round/>
                <a:headEnd/>
                <a:tailEnd/>
              </a:ln>
            </p:spPr>
            <p:txBody>
              <a:bodyPr/>
              <a:lstStyle/>
              <a:p>
                <a:endParaRPr lang="en-US"/>
              </a:p>
            </p:txBody>
          </p:sp>
          <p:grpSp>
            <p:nvGrpSpPr>
              <p:cNvPr id="7" name="Group 44"/>
              <p:cNvGrpSpPr>
                <a:grpSpLocks/>
              </p:cNvGrpSpPr>
              <p:nvPr/>
            </p:nvGrpSpPr>
            <p:grpSpPr bwMode="auto">
              <a:xfrm>
                <a:off x="424" y="2793"/>
                <a:ext cx="145" cy="995"/>
                <a:chOff x="424" y="2793"/>
                <a:chExt cx="145" cy="995"/>
              </a:xfrm>
            </p:grpSpPr>
            <p:sp>
              <p:nvSpPr>
                <p:cNvPr id="4141" name="Freeform 45"/>
                <p:cNvSpPr>
                  <a:spLocks/>
                </p:cNvSpPr>
                <p:nvPr/>
              </p:nvSpPr>
              <p:spPr bwMode="auto">
                <a:xfrm>
                  <a:off x="424" y="3161"/>
                  <a:ext cx="145" cy="134"/>
                </a:xfrm>
                <a:custGeom>
                  <a:avLst/>
                  <a:gdLst/>
                  <a:ahLst/>
                  <a:cxnLst>
                    <a:cxn ang="0">
                      <a:pos x="10" y="134"/>
                    </a:cxn>
                    <a:cxn ang="0">
                      <a:pos x="145" y="12"/>
                    </a:cxn>
                    <a:cxn ang="0">
                      <a:pos x="135" y="0"/>
                    </a:cxn>
                    <a:cxn ang="0">
                      <a:pos x="0" y="124"/>
                    </a:cxn>
                    <a:cxn ang="0">
                      <a:pos x="10" y="134"/>
                    </a:cxn>
                  </a:cxnLst>
                  <a:rect l="0" t="0" r="r" b="b"/>
                  <a:pathLst>
                    <a:path w="145" h="134">
                      <a:moveTo>
                        <a:pt x="10" y="134"/>
                      </a:moveTo>
                      <a:lnTo>
                        <a:pt x="145" y="12"/>
                      </a:lnTo>
                      <a:lnTo>
                        <a:pt x="135" y="0"/>
                      </a:lnTo>
                      <a:lnTo>
                        <a:pt x="0" y="124"/>
                      </a:lnTo>
                      <a:lnTo>
                        <a:pt x="10" y="134"/>
                      </a:lnTo>
                      <a:close/>
                    </a:path>
                  </a:pathLst>
                </a:custGeom>
                <a:solidFill>
                  <a:srgbClr val="1F1A17"/>
                </a:solidFill>
                <a:ln w="9525">
                  <a:noFill/>
                  <a:round/>
                  <a:headEnd/>
                  <a:tailEnd/>
                </a:ln>
              </p:spPr>
              <p:txBody>
                <a:bodyPr/>
                <a:lstStyle/>
                <a:p>
                  <a:endParaRPr lang="en-US"/>
                </a:p>
              </p:txBody>
            </p:sp>
            <p:sp>
              <p:nvSpPr>
                <p:cNvPr id="4142" name="Freeform 46"/>
                <p:cNvSpPr>
                  <a:spLocks/>
                </p:cNvSpPr>
                <p:nvPr/>
              </p:nvSpPr>
              <p:spPr bwMode="auto">
                <a:xfrm>
                  <a:off x="424" y="2915"/>
                  <a:ext cx="145" cy="134"/>
                </a:xfrm>
                <a:custGeom>
                  <a:avLst/>
                  <a:gdLst/>
                  <a:ahLst/>
                  <a:cxnLst>
                    <a:cxn ang="0">
                      <a:pos x="10" y="134"/>
                    </a:cxn>
                    <a:cxn ang="0">
                      <a:pos x="145" y="12"/>
                    </a:cxn>
                    <a:cxn ang="0">
                      <a:pos x="135" y="0"/>
                    </a:cxn>
                    <a:cxn ang="0">
                      <a:pos x="0" y="122"/>
                    </a:cxn>
                    <a:cxn ang="0">
                      <a:pos x="10" y="134"/>
                    </a:cxn>
                  </a:cxnLst>
                  <a:rect l="0" t="0" r="r" b="b"/>
                  <a:pathLst>
                    <a:path w="145" h="134">
                      <a:moveTo>
                        <a:pt x="10" y="134"/>
                      </a:moveTo>
                      <a:lnTo>
                        <a:pt x="145" y="12"/>
                      </a:lnTo>
                      <a:lnTo>
                        <a:pt x="135" y="0"/>
                      </a:lnTo>
                      <a:lnTo>
                        <a:pt x="0" y="122"/>
                      </a:lnTo>
                      <a:lnTo>
                        <a:pt x="10" y="134"/>
                      </a:lnTo>
                      <a:close/>
                    </a:path>
                  </a:pathLst>
                </a:custGeom>
                <a:solidFill>
                  <a:srgbClr val="1F1A17"/>
                </a:solidFill>
                <a:ln w="9525">
                  <a:noFill/>
                  <a:round/>
                  <a:headEnd/>
                  <a:tailEnd/>
                </a:ln>
              </p:spPr>
              <p:txBody>
                <a:bodyPr/>
                <a:lstStyle/>
                <a:p>
                  <a:endParaRPr lang="en-US"/>
                </a:p>
              </p:txBody>
            </p:sp>
            <p:sp>
              <p:nvSpPr>
                <p:cNvPr id="4143" name="Freeform 47"/>
                <p:cNvSpPr>
                  <a:spLocks/>
                </p:cNvSpPr>
                <p:nvPr/>
              </p:nvSpPr>
              <p:spPr bwMode="auto">
                <a:xfrm>
                  <a:off x="424" y="3409"/>
                  <a:ext cx="145" cy="133"/>
                </a:xfrm>
                <a:custGeom>
                  <a:avLst/>
                  <a:gdLst/>
                  <a:ahLst/>
                  <a:cxnLst>
                    <a:cxn ang="0">
                      <a:pos x="10" y="133"/>
                    </a:cxn>
                    <a:cxn ang="0">
                      <a:pos x="145" y="11"/>
                    </a:cxn>
                    <a:cxn ang="0">
                      <a:pos x="135" y="0"/>
                    </a:cxn>
                    <a:cxn ang="0">
                      <a:pos x="0" y="123"/>
                    </a:cxn>
                    <a:cxn ang="0">
                      <a:pos x="10" y="133"/>
                    </a:cxn>
                  </a:cxnLst>
                  <a:rect l="0" t="0" r="r" b="b"/>
                  <a:pathLst>
                    <a:path w="145" h="133">
                      <a:moveTo>
                        <a:pt x="10" y="133"/>
                      </a:moveTo>
                      <a:lnTo>
                        <a:pt x="145" y="11"/>
                      </a:lnTo>
                      <a:lnTo>
                        <a:pt x="135" y="0"/>
                      </a:lnTo>
                      <a:lnTo>
                        <a:pt x="0" y="123"/>
                      </a:lnTo>
                      <a:lnTo>
                        <a:pt x="10" y="133"/>
                      </a:lnTo>
                      <a:close/>
                    </a:path>
                  </a:pathLst>
                </a:custGeom>
                <a:solidFill>
                  <a:srgbClr val="1F1A17"/>
                </a:solidFill>
                <a:ln w="9525">
                  <a:noFill/>
                  <a:round/>
                  <a:headEnd/>
                  <a:tailEnd/>
                </a:ln>
              </p:spPr>
              <p:txBody>
                <a:bodyPr/>
                <a:lstStyle/>
                <a:p>
                  <a:endParaRPr lang="en-US"/>
                </a:p>
              </p:txBody>
            </p:sp>
            <p:sp>
              <p:nvSpPr>
                <p:cNvPr id="4144" name="Freeform 48"/>
                <p:cNvSpPr>
                  <a:spLocks/>
                </p:cNvSpPr>
                <p:nvPr/>
              </p:nvSpPr>
              <p:spPr bwMode="auto">
                <a:xfrm>
                  <a:off x="424" y="2793"/>
                  <a:ext cx="145" cy="134"/>
                </a:xfrm>
                <a:custGeom>
                  <a:avLst/>
                  <a:gdLst/>
                  <a:ahLst/>
                  <a:cxnLst>
                    <a:cxn ang="0">
                      <a:pos x="10" y="134"/>
                    </a:cxn>
                    <a:cxn ang="0">
                      <a:pos x="145" y="12"/>
                    </a:cxn>
                    <a:cxn ang="0">
                      <a:pos x="135" y="0"/>
                    </a:cxn>
                    <a:cxn ang="0">
                      <a:pos x="0" y="122"/>
                    </a:cxn>
                    <a:cxn ang="0">
                      <a:pos x="10" y="134"/>
                    </a:cxn>
                  </a:cxnLst>
                  <a:rect l="0" t="0" r="r" b="b"/>
                  <a:pathLst>
                    <a:path w="145" h="134">
                      <a:moveTo>
                        <a:pt x="10" y="134"/>
                      </a:moveTo>
                      <a:lnTo>
                        <a:pt x="145" y="12"/>
                      </a:lnTo>
                      <a:lnTo>
                        <a:pt x="135" y="0"/>
                      </a:lnTo>
                      <a:lnTo>
                        <a:pt x="0" y="122"/>
                      </a:lnTo>
                      <a:lnTo>
                        <a:pt x="10" y="134"/>
                      </a:lnTo>
                      <a:close/>
                    </a:path>
                  </a:pathLst>
                </a:custGeom>
                <a:solidFill>
                  <a:srgbClr val="1F1A17"/>
                </a:solidFill>
                <a:ln w="9525">
                  <a:noFill/>
                  <a:round/>
                  <a:headEnd/>
                  <a:tailEnd/>
                </a:ln>
              </p:spPr>
              <p:txBody>
                <a:bodyPr/>
                <a:lstStyle/>
                <a:p>
                  <a:endParaRPr lang="en-US"/>
                </a:p>
              </p:txBody>
            </p:sp>
            <p:sp>
              <p:nvSpPr>
                <p:cNvPr id="4145" name="Freeform 49"/>
                <p:cNvSpPr>
                  <a:spLocks/>
                </p:cNvSpPr>
                <p:nvPr/>
              </p:nvSpPr>
              <p:spPr bwMode="auto">
                <a:xfrm>
                  <a:off x="424" y="3037"/>
                  <a:ext cx="145" cy="134"/>
                </a:xfrm>
                <a:custGeom>
                  <a:avLst/>
                  <a:gdLst/>
                  <a:ahLst/>
                  <a:cxnLst>
                    <a:cxn ang="0">
                      <a:pos x="10" y="134"/>
                    </a:cxn>
                    <a:cxn ang="0">
                      <a:pos x="145" y="12"/>
                    </a:cxn>
                    <a:cxn ang="0">
                      <a:pos x="135" y="0"/>
                    </a:cxn>
                    <a:cxn ang="0">
                      <a:pos x="0" y="124"/>
                    </a:cxn>
                    <a:cxn ang="0">
                      <a:pos x="10" y="134"/>
                    </a:cxn>
                  </a:cxnLst>
                  <a:rect l="0" t="0" r="r" b="b"/>
                  <a:pathLst>
                    <a:path w="145" h="134">
                      <a:moveTo>
                        <a:pt x="10" y="134"/>
                      </a:moveTo>
                      <a:lnTo>
                        <a:pt x="145" y="12"/>
                      </a:lnTo>
                      <a:lnTo>
                        <a:pt x="135" y="0"/>
                      </a:lnTo>
                      <a:lnTo>
                        <a:pt x="0" y="124"/>
                      </a:lnTo>
                      <a:lnTo>
                        <a:pt x="10" y="134"/>
                      </a:lnTo>
                      <a:close/>
                    </a:path>
                  </a:pathLst>
                </a:custGeom>
                <a:solidFill>
                  <a:srgbClr val="1F1A17"/>
                </a:solidFill>
                <a:ln w="9525">
                  <a:noFill/>
                  <a:round/>
                  <a:headEnd/>
                  <a:tailEnd/>
                </a:ln>
              </p:spPr>
              <p:txBody>
                <a:bodyPr/>
                <a:lstStyle/>
                <a:p>
                  <a:endParaRPr lang="en-US"/>
                </a:p>
              </p:txBody>
            </p:sp>
            <p:sp>
              <p:nvSpPr>
                <p:cNvPr id="4146" name="Freeform 50"/>
                <p:cNvSpPr>
                  <a:spLocks/>
                </p:cNvSpPr>
                <p:nvPr/>
              </p:nvSpPr>
              <p:spPr bwMode="auto">
                <a:xfrm>
                  <a:off x="424" y="3287"/>
                  <a:ext cx="145" cy="133"/>
                </a:xfrm>
                <a:custGeom>
                  <a:avLst/>
                  <a:gdLst/>
                  <a:ahLst/>
                  <a:cxnLst>
                    <a:cxn ang="0">
                      <a:pos x="10" y="133"/>
                    </a:cxn>
                    <a:cxn ang="0">
                      <a:pos x="145" y="11"/>
                    </a:cxn>
                    <a:cxn ang="0">
                      <a:pos x="135" y="0"/>
                    </a:cxn>
                    <a:cxn ang="0">
                      <a:pos x="0" y="122"/>
                    </a:cxn>
                    <a:cxn ang="0">
                      <a:pos x="10" y="133"/>
                    </a:cxn>
                  </a:cxnLst>
                  <a:rect l="0" t="0" r="r" b="b"/>
                  <a:pathLst>
                    <a:path w="145" h="133">
                      <a:moveTo>
                        <a:pt x="10" y="133"/>
                      </a:moveTo>
                      <a:lnTo>
                        <a:pt x="145" y="11"/>
                      </a:lnTo>
                      <a:lnTo>
                        <a:pt x="135" y="0"/>
                      </a:lnTo>
                      <a:lnTo>
                        <a:pt x="0" y="122"/>
                      </a:lnTo>
                      <a:lnTo>
                        <a:pt x="10" y="133"/>
                      </a:lnTo>
                      <a:close/>
                    </a:path>
                  </a:pathLst>
                </a:custGeom>
                <a:solidFill>
                  <a:srgbClr val="1F1A17"/>
                </a:solidFill>
                <a:ln w="9525">
                  <a:noFill/>
                  <a:round/>
                  <a:headEnd/>
                  <a:tailEnd/>
                </a:ln>
              </p:spPr>
              <p:txBody>
                <a:bodyPr/>
                <a:lstStyle/>
                <a:p>
                  <a:endParaRPr lang="en-US"/>
                </a:p>
              </p:txBody>
            </p:sp>
            <p:sp>
              <p:nvSpPr>
                <p:cNvPr id="4147" name="Freeform 51"/>
                <p:cNvSpPr>
                  <a:spLocks/>
                </p:cNvSpPr>
                <p:nvPr/>
              </p:nvSpPr>
              <p:spPr bwMode="auto">
                <a:xfrm>
                  <a:off x="424" y="3532"/>
                  <a:ext cx="145" cy="134"/>
                </a:xfrm>
                <a:custGeom>
                  <a:avLst/>
                  <a:gdLst/>
                  <a:ahLst/>
                  <a:cxnLst>
                    <a:cxn ang="0">
                      <a:pos x="10" y="134"/>
                    </a:cxn>
                    <a:cxn ang="0">
                      <a:pos x="145" y="10"/>
                    </a:cxn>
                    <a:cxn ang="0">
                      <a:pos x="135" y="0"/>
                    </a:cxn>
                    <a:cxn ang="0">
                      <a:pos x="0" y="123"/>
                    </a:cxn>
                    <a:cxn ang="0">
                      <a:pos x="10" y="134"/>
                    </a:cxn>
                  </a:cxnLst>
                  <a:rect l="0" t="0" r="r" b="b"/>
                  <a:pathLst>
                    <a:path w="145" h="134">
                      <a:moveTo>
                        <a:pt x="10" y="134"/>
                      </a:moveTo>
                      <a:lnTo>
                        <a:pt x="145" y="10"/>
                      </a:lnTo>
                      <a:lnTo>
                        <a:pt x="135" y="0"/>
                      </a:lnTo>
                      <a:lnTo>
                        <a:pt x="0" y="123"/>
                      </a:lnTo>
                      <a:lnTo>
                        <a:pt x="10" y="134"/>
                      </a:lnTo>
                      <a:close/>
                    </a:path>
                  </a:pathLst>
                </a:custGeom>
                <a:solidFill>
                  <a:srgbClr val="1F1A17"/>
                </a:solidFill>
                <a:ln w="9525">
                  <a:noFill/>
                  <a:round/>
                  <a:headEnd/>
                  <a:tailEnd/>
                </a:ln>
              </p:spPr>
              <p:txBody>
                <a:bodyPr/>
                <a:lstStyle/>
                <a:p>
                  <a:endParaRPr lang="en-US"/>
                </a:p>
              </p:txBody>
            </p:sp>
            <p:sp>
              <p:nvSpPr>
                <p:cNvPr id="4148" name="Freeform 52"/>
                <p:cNvSpPr>
                  <a:spLocks/>
                </p:cNvSpPr>
                <p:nvPr/>
              </p:nvSpPr>
              <p:spPr bwMode="auto">
                <a:xfrm>
                  <a:off x="424" y="3655"/>
                  <a:ext cx="145" cy="133"/>
                </a:xfrm>
                <a:custGeom>
                  <a:avLst/>
                  <a:gdLst/>
                  <a:ahLst/>
                  <a:cxnLst>
                    <a:cxn ang="0">
                      <a:pos x="10" y="133"/>
                    </a:cxn>
                    <a:cxn ang="0">
                      <a:pos x="145" y="11"/>
                    </a:cxn>
                    <a:cxn ang="0">
                      <a:pos x="135" y="0"/>
                    </a:cxn>
                    <a:cxn ang="0">
                      <a:pos x="0" y="122"/>
                    </a:cxn>
                    <a:cxn ang="0">
                      <a:pos x="10" y="133"/>
                    </a:cxn>
                  </a:cxnLst>
                  <a:rect l="0" t="0" r="r" b="b"/>
                  <a:pathLst>
                    <a:path w="145" h="133">
                      <a:moveTo>
                        <a:pt x="10" y="133"/>
                      </a:moveTo>
                      <a:lnTo>
                        <a:pt x="145" y="11"/>
                      </a:lnTo>
                      <a:lnTo>
                        <a:pt x="135" y="0"/>
                      </a:lnTo>
                      <a:lnTo>
                        <a:pt x="0" y="122"/>
                      </a:lnTo>
                      <a:lnTo>
                        <a:pt x="10" y="133"/>
                      </a:lnTo>
                      <a:close/>
                    </a:path>
                  </a:pathLst>
                </a:custGeom>
                <a:solidFill>
                  <a:srgbClr val="1F1A17"/>
                </a:solidFill>
                <a:ln w="9525">
                  <a:noFill/>
                  <a:round/>
                  <a:headEnd/>
                  <a:tailEnd/>
                </a:ln>
              </p:spPr>
              <p:txBody>
                <a:bodyPr/>
                <a:lstStyle/>
                <a:p>
                  <a:endParaRPr lang="en-US"/>
                </a:p>
              </p:txBody>
            </p:sp>
          </p:grpSp>
        </p:grpSp>
      </p:grpSp>
      <p:sp>
        <p:nvSpPr>
          <p:cNvPr id="4149" name="Freeform 53"/>
          <p:cNvSpPr>
            <a:spLocks/>
          </p:cNvSpPr>
          <p:nvPr/>
        </p:nvSpPr>
        <p:spPr bwMode="auto">
          <a:xfrm>
            <a:off x="1360488" y="5921375"/>
            <a:ext cx="254000" cy="55563"/>
          </a:xfrm>
          <a:custGeom>
            <a:avLst/>
            <a:gdLst/>
            <a:ahLst/>
            <a:cxnLst>
              <a:cxn ang="0">
                <a:pos x="73" y="0"/>
              </a:cxn>
              <a:cxn ang="0">
                <a:pos x="68" y="3"/>
              </a:cxn>
              <a:cxn ang="0">
                <a:pos x="60" y="5"/>
              </a:cxn>
              <a:cxn ang="0">
                <a:pos x="43" y="6"/>
              </a:cxn>
              <a:cxn ang="0">
                <a:pos x="23" y="6"/>
              </a:cxn>
              <a:cxn ang="0">
                <a:pos x="17" y="8"/>
              </a:cxn>
              <a:cxn ang="0">
                <a:pos x="8" y="10"/>
              </a:cxn>
              <a:cxn ang="0">
                <a:pos x="5" y="10"/>
              </a:cxn>
              <a:cxn ang="0">
                <a:pos x="2" y="13"/>
              </a:cxn>
              <a:cxn ang="0">
                <a:pos x="0" y="15"/>
              </a:cxn>
              <a:cxn ang="0">
                <a:pos x="0" y="18"/>
              </a:cxn>
              <a:cxn ang="0">
                <a:pos x="3" y="20"/>
              </a:cxn>
              <a:cxn ang="0">
                <a:pos x="10" y="22"/>
              </a:cxn>
              <a:cxn ang="0">
                <a:pos x="20" y="23"/>
              </a:cxn>
              <a:cxn ang="0">
                <a:pos x="30" y="25"/>
              </a:cxn>
              <a:cxn ang="0">
                <a:pos x="48" y="25"/>
              </a:cxn>
              <a:cxn ang="0">
                <a:pos x="58" y="27"/>
              </a:cxn>
              <a:cxn ang="0">
                <a:pos x="65" y="32"/>
              </a:cxn>
              <a:cxn ang="0">
                <a:pos x="77" y="35"/>
              </a:cxn>
              <a:cxn ang="0">
                <a:pos x="90" y="33"/>
              </a:cxn>
              <a:cxn ang="0">
                <a:pos x="102" y="32"/>
              </a:cxn>
              <a:cxn ang="0">
                <a:pos x="112" y="30"/>
              </a:cxn>
              <a:cxn ang="0">
                <a:pos x="130" y="28"/>
              </a:cxn>
              <a:cxn ang="0">
                <a:pos x="149" y="27"/>
              </a:cxn>
              <a:cxn ang="0">
                <a:pos x="159" y="25"/>
              </a:cxn>
              <a:cxn ang="0">
                <a:pos x="160" y="22"/>
              </a:cxn>
              <a:cxn ang="0">
                <a:pos x="160" y="18"/>
              </a:cxn>
              <a:cxn ang="0">
                <a:pos x="157" y="15"/>
              </a:cxn>
              <a:cxn ang="0">
                <a:pos x="152" y="13"/>
              </a:cxn>
              <a:cxn ang="0">
                <a:pos x="135" y="10"/>
              </a:cxn>
              <a:cxn ang="0">
                <a:pos x="120" y="6"/>
              </a:cxn>
              <a:cxn ang="0">
                <a:pos x="103" y="3"/>
              </a:cxn>
              <a:cxn ang="0">
                <a:pos x="87" y="0"/>
              </a:cxn>
              <a:cxn ang="0">
                <a:pos x="80" y="0"/>
              </a:cxn>
              <a:cxn ang="0">
                <a:pos x="73" y="0"/>
              </a:cxn>
            </a:cxnLst>
            <a:rect l="0" t="0" r="r" b="b"/>
            <a:pathLst>
              <a:path w="160" h="35">
                <a:moveTo>
                  <a:pt x="73" y="0"/>
                </a:moveTo>
                <a:lnTo>
                  <a:pt x="68" y="3"/>
                </a:lnTo>
                <a:lnTo>
                  <a:pt x="60" y="5"/>
                </a:lnTo>
                <a:lnTo>
                  <a:pt x="43" y="6"/>
                </a:lnTo>
                <a:lnTo>
                  <a:pt x="23" y="6"/>
                </a:lnTo>
                <a:lnTo>
                  <a:pt x="17" y="8"/>
                </a:lnTo>
                <a:lnTo>
                  <a:pt x="8" y="10"/>
                </a:lnTo>
                <a:lnTo>
                  <a:pt x="5" y="10"/>
                </a:lnTo>
                <a:lnTo>
                  <a:pt x="2" y="13"/>
                </a:lnTo>
                <a:lnTo>
                  <a:pt x="0" y="15"/>
                </a:lnTo>
                <a:lnTo>
                  <a:pt x="0" y="18"/>
                </a:lnTo>
                <a:lnTo>
                  <a:pt x="3" y="20"/>
                </a:lnTo>
                <a:lnTo>
                  <a:pt x="10" y="22"/>
                </a:lnTo>
                <a:lnTo>
                  <a:pt x="20" y="23"/>
                </a:lnTo>
                <a:lnTo>
                  <a:pt x="30" y="25"/>
                </a:lnTo>
                <a:lnTo>
                  <a:pt x="48" y="25"/>
                </a:lnTo>
                <a:lnTo>
                  <a:pt x="58" y="27"/>
                </a:lnTo>
                <a:lnTo>
                  <a:pt x="65" y="32"/>
                </a:lnTo>
                <a:lnTo>
                  <a:pt x="77" y="35"/>
                </a:lnTo>
                <a:lnTo>
                  <a:pt x="90" y="33"/>
                </a:lnTo>
                <a:lnTo>
                  <a:pt x="102" y="32"/>
                </a:lnTo>
                <a:lnTo>
                  <a:pt x="112" y="30"/>
                </a:lnTo>
                <a:lnTo>
                  <a:pt x="130" y="28"/>
                </a:lnTo>
                <a:lnTo>
                  <a:pt x="149" y="27"/>
                </a:lnTo>
                <a:lnTo>
                  <a:pt x="159" y="25"/>
                </a:lnTo>
                <a:lnTo>
                  <a:pt x="160" y="22"/>
                </a:lnTo>
                <a:lnTo>
                  <a:pt x="160" y="18"/>
                </a:lnTo>
                <a:lnTo>
                  <a:pt x="157" y="15"/>
                </a:lnTo>
                <a:lnTo>
                  <a:pt x="152" y="13"/>
                </a:lnTo>
                <a:lnTo>
                  <a:pt x="135" y="10"/>
                </a:lnTo>
                <a:lnTo>
                  <a:pt x="120" y="6"/>
                </a:lnTo>
                <a:lnTo>
                  <a:pt x="103" y="3"/>
                </a:lnTo>
                <a:lnTo>
                  <a:pt x="87" y="0"/>
                </a:lnTo>
                <a:lnTo>
                  <a:pt x="80" y="0"/>
                </a:lnTo>
                <a:lnTo>
                  <a:pt x="73" y="0"/>
                </a:lnTo>
                <a:close/>
              </a:path>
            </a:pathLst>
          </a:custGeom>
          <a:solidFill>
            <a:srgbClr val="1F1A17"/>
          </a:solidFill>
          <a:ln w="9525">
            <a:noFill/>
            <a:round/>
            <a:headEnd/>
            <a:tailEnd/>
          </a:ln>
        </p:spPr>
        <p:txBody>
          <a:bodyPr/>
          <a:lstStyle/>
          <a:p>
            <a:endParaRPr lang="en-US"/>
          </a:p>
        </p:txBody>
      </p:sp>
      <p:sp>
        <p:nvSpPr>
          <p:cNvPr id="4150" name="Freeform 54"/>
          <p:cNvSpPr>
            <a:spLocks/>
          </p:cNvSpPr>
          <p:nvPr/>
        </p:nvSpPr>
        <p:spPr bwMode="auto">
          <a:xfrm>
            <a:off x="1423988" y="5918200"/>
            <a:ext cx="146050" cy="50800"/>
          </a:xfrm>
          <a:custGeom>
            <a:avLst/>
            <a:gdLst/>
            <a:ahLst/>
            <a:cxnLst>
              <a:cxn ang="0">
                <a:pos x="30" y="0"/>
              </a:cxn>
              <a:cxn ang="0">
                <a:pos x="27" y="5"/>
              </a:cxn>
              <a:cxn ang="0">
                <a:pos x="23" y="10"/>
              </a:cxn>
              <a:cxn ang="0">
                <a:pos x="20" y="13"/>
              </a:cxn>
              <a:cxn ang="0">
                <a:pos x="17" y="15"/>
              </a:cxn>
              <a:cxn ang="0">
                <a:pos x="10" y="17"/>
              </a:cxn>
              <a:cxn ang="0">
                <a:pos x="0" y="18"/>
              </a:cxn>
              <a:cxn ang="0">
                <a:pos x="13" y="20"/>
              </a:cxn>
              <a:cxn ang="0">
                <a:pos x="27" y="22"/>
              </a:cxn>
              <a:cxn ang="0">
                <a:pos x="32" y="20"/>
              </a:cxn>
              <a:cxn ang="0">
                <a:pos x="32" y="22"/>
              </a:cxn>
              <a:cxn ang="0">
                <a:pos x="32" y="29"/>
              </a:cxn>
              <a:cxn ang="0">
                <a:pos x="32" y="32"/>
              </a:cxn>
              <a:cxn ang="0">
                <a:pos x="40" y="27"/>
              </a:cxn>
              <a:cxn ang="0">
                <a:pos x="50" y="22"/>
              </a:cxn>
              <a:cxn ang="0">
                <a:pos x="72" y="20"/>
              </a:cxn>
              <a:cxn ang="0">
                <a:pos x="92" y="20"/>
              </a:cxn>
              <a:cxn ang="0">
                <a:pos x="79" y="15"/>
              </a:cxn>
              <a:cxn ang="0">
                <a:pos x="62" y="8"/>
              </a:cxn>
              <a:cxn ang="0">
                <a:pos x="55" y="2"/>
              </a:cxn>
              <a:cxn ang="0">
                <a:pos x="50" y="0"/>
              </a:cxn>
              <a:cxn ang="0">
                <a:pos x="40" y="0"/>
              </a:cxn>
              <a:cxn ang="0">
                <a:pos x="30" y="0"/>
              </a:cxn>
            </a:cxnLst>
            <a:rect l="0" t="0" r="r" b="b"/>
            <a:pathLst>
              <a:path w="92" h="32">
                <a:moveTo>
                  <a:pt x="30" y="0"/>
                </a:moveTo>
                <a:lnTo>
                  <a:pt x="27" y="5"/>
                </a:lnTo>
                <a:lnTo>
                  <a:pt x="23" y="10"/>
                </a:lnTo>
                <a:lnTo>
                  <a:pt x="20" y="13"/>
                </a:lnTo>
                <a:lnTo>
                  <a:pt x="17" y="15"/>
                </a:lnTo>
                <a:lnTo>
                  <a:pt x="10" y="17"/>
                </a:lnTo>
                <a:lnTo>
                  <a:pt x="0" y="18"/>
                </a:lnTo>
                <a:lnTo>
                  <a:pt x="13" y="20"/>
                </a:lnTo>
                <a:lnTo>
                  <a:pt x="27" y="22"/>
                </a:lnTo>
                <a:lnTo>
                  <a:pt x="32" y="20"/>
                </a:lnTo>
                <a:lnTo>
                  <a:pt x="32" y="22"/>
                </a:lnTo>
                <a:lnTo>
                  <a:pt x="32" y="29"/>
                </a:lnTo>
                <a:lnTo>
                  <a:pt x="32" y="32"/>
                </a:lnTo>
                <a:lnTo>
                  <a:pt x="40" y="27"/>
                </a:lnTo>
                <a:lnTo>
                  <a:pt x="50" y="22"/>
                </a:lnTo>
                <a:lnTo>
                  <a:pt x="72" y="20"/>
                </a:lnTo>
                <a:lnTo>
                  <a:pt x="92" y="20"/>
                </a:lnTo>
                <a:lnTo>
                  <a:pt x="79" y="15"/>
                </a:lnTo>
                <a:lnTo>
                  <a:pt x="62" y="8"/>
                </a:lnTo>
                <a:lnTo>
                  <a:pt x="55" y="2"/>
                </a:lnTo>
                <a:lnTo>
                  <a:pt x="50" y="0"/>
                </a:lnTo>
                <a:lnTo>
                  <a:pt x="40" y="0"/>
                </a:lnTo>
                <a:lnTo>
                  <a:pt x="30" y="0"/>
                </a:lnTo>
                <a:close/>
              </a:path>
            </a:pathLst>
          </a:custGeom>
          <a:solidFill>
            <a:srgbClr val="1F1A17"/>
          </a:solidFill>
          <a:ln w="9525">
            <a:noFill/>
            <a:round/>
            <a:headEnd/>
            <a:tailEnd/>
          </a:ln>
        </p:spPr>
        <p:txBody>
          <a:bodyPr/>
          <a:lstStyle/>
          <a:p>
            <a:endParaRPr lang="en-US"/>
          </a:p>
        </p:txBody>
      </p:sp>
      <p:sp>
        <p:nvSpPr>
          <p:cNvPr id="4151" name="Freeform 55"/>
          <p:cNvSpPr>
            <a:spLocks/>
          </p:cNvSpPr>
          <p:nvPr/>
        </p:nvSpPr>
        <p:spPr bwMode="auto">
          <a:xfrm>
            <a:off x="1474788" y="5724525"/>
            <a:ext cx="60325" cy="241300"/>
          </a:xfrm>
          <a:custGeom>
            <a:avLst/>
            <a:gdLst/>
            <a:ahLst/>
            <a:cxnLst>
              <a:cxn ang="0">
                <a:pos x="1" y="0"/>
              </a:cxn>
              <a:cxn ang="0">
                <a:pos x="0" y="132"/>
              </a:cxn>
              <a:cxn ang="0">
                <a:pos x="3" y="139"/>
              </a:cxn>
              <a:cxn ang="0">
                <a:pos x="1" y="152"/>
              </a:cxn>
              <a:cxn ang="0">
                <a:pos x="6" y="147"/>
              </a:cxn>
              <a:cxn ang="0">
                <a:pos x="13" y="144"/>
              </a:cxn>
              <a:cxn ang="0">
                <a:pos x="18" y="142"/>
              </a:cxn>
              <a:cxn ang="0">
                <a:pos x="26" y="139"/>
              </a:cxn>
              <a:cxn ang="0">
                <a:pos x="35" y="140"/>
              </a:cxn>
              <a:cxn ang="0">
                <a:pos x="38" y="139"/>
              </a:cxn>
              <a:cxn ang="0">
                <a:pos x="30" y="134"/>
              </a:cxn>
              <a:cxn ang="0">
                <a:pos x="21" y="127"/>
              </a:cxn>
              <a:cxn ang="0">
                <a:pos x="21" y="105"/>
              </a:cxn>
              <a:cxn ang="0">
                <a:pos x="20" y="64"/>
              </a:cxn>
              <a:cxn ang="0">
                <a:pos x="18" y="20"/>
              </a:cxn>
              <a:cxn ang="0">
                <a:pos x="18" y="2"/>
              </a:cxn>
              <a:cxn ang="0">
                <a:pos x="1" y="0"/>
              </a:cxn>
            </a:cxnLst>
            <a:rect l="0" t="0" r="r" b="b"/>
            <a:pathLst>
              <a:path w="38" h="152">
                <a:moveTo>
                  <a:pt x="1" y="0"/>
                </a:moveTo>
                <a:lnTo>
                  <a:pt x="0" y="132"/>
                </a:lnTo>
                <a:lnTo>
                  <a:pt x="3" y="139"/>
                </a:lnTo>
                <a:lnTo>
                  <a:pt x="1" y="152"/>
                </a:lnTo>
                <a:lnTo>
                  <a:pt x="6" y="147"/>
                </a:lnTo>
                <a:lnTo>
                  <a:pt x="13" y="144"/>
                </a:lnTo>
                <a:lnTo>
                  <a:pt x="18" y="142"/>
                </a:lnTo>
                <a:lnTo>
                  <a:pt x="26" y="139"/>
                </a:lnTo>
                <a:lnTo>
                  <a:pt x="35" y="140"/>
                </a:lnTo>
                <a:lnTo>
                  <a:pt x="38" y="139"/>
                </a:lnTo>
                <a:lnTo>
                  <a:pt x="30" y="134"/>
                </a:lnTo>
                <a:lnTo>
                  <a:pt x="21" y="127"/>
                </a:lnTo>
                <a:lnTo>
                  <a:pt x="21" y="105"/>
                </a:lnTo>
                <a:lnTo>
                  <a:pt x="20" y="64"/>
                </a:lnTo>
                <a:lnTo>
                  <a:pt x="18" y="20"/>
                </a:lnTo>
                <a:lnTo>
                  <a:pt x="18" y="2"/>
                </a:lnTo>
                <a:lnTo>
                  <a:pt x="1" y="0"/>
                </a:lnTo>
                <a:close/>
              </a:path>
            </a:pathLst>
          </a:custGeom>
          <a:solidFill>
            <a:srgbClr val="1F1A17"/>
          </a:solidFill>
          <a:ln w="9525">
            <a:noFill/>
            <a:round/>
            <a:headEnd/>
            <a:tailEnd/>
          </a:ln>
        </p:spPr>
        <p:txBody>
          <a:bodyPr/>
          <a:lstStyle/>
          <a:p>
            <a:endParaRPr lang="en-US"/>
          </a:p>
        </p:txBody>
      </p:sp>
      <p:sp>
        <p:nvSpPr>
          <p:cNvPr id="4152" name="Freeform 56"/>
          <p:cNvSpPr>
            <a:spLocks/>
          </p:cNvSpPr>
          <p:nvPr/>
        </p:nvSpPr>
        <p:spPr bwMode="auto">
          <a:xfrm>
            <a:off x="1452563" y="5413375"/>
            <a:ext cx="55562" cy="550863"/>
          </a:xfrm>
          <a:custGeom>
            <a:avLst/>
            <a:gdLst/>
            <a:ahLst/>
            <a:cxnLst>
              <a:cxn ang="0">
                <a:pos x="12" y="0"/>
              </a:cxn>
              <a:cxn ang="0">
                <a:pos x="12" y="14"/>
              </a:cxn>
              <a:cxn ang="0">
                <a:pos x="12" y="49"/>
              </a:cxn>
              <a:cxn ang="0">
                <a:pos x="12" y="97"/>
              </a:cxn>
              <a:cxn ang="0">
                <a:pos x="12" y="154"/>
              </a:cxn>
              <a:cxn ang="0">
                <a:pos x="12" y="211"/>
              </a:cxn>
              <a:cxn ang="0">
                <a:pos x="12" y="263"/>
              </a:cxn>
              <a:cxn ang="0">
                <a:pos x="12" y="301"/>
              </a:cxn>
              <a:cxn ang="0">
                <a:pos x="10" y="320"/>
              </a:cxn>
              <a:cxn ang="0">
                <a:pos x="9" y="328"/>
              </a:cxn>
              <a:cxn ang="0">
                <a:pos x="4" y="333"/>
              </a:cxn>
              <a:cxn ang="0">
                <a:pos x="0" y="336"/>
              </a:cxn>
              <a:cxn ang="0">
                <a:pos x="0" y="336"/>
              </a:cxn>
              <a:cxn ang="0">
                <a:pos x="10" y="336"/>
              </a:cxn>
              <a:cxn ang="0">
                <a:pos x="14" y="335"/>
              </a:cxn>
              <a:cxn ang="0">
                <a:pos x="19" y="336"/>
              </a:cxn>
              <a:cxn ang="0">
                <a:pos x="17" y="343"/>
              </a:cxn>
              <a:cxn ang="0">
                <a:pos x="17" y="347"/>
              </a:cxn>
              <a:cxn ang="0">
                <a:pos x="25" y="338"/>
              </a:cxn>
              <a:cxn ang="0">
                <a:pos x="32" y="336"/>
              </a:cxn>
              <a:cxn ang="0">
                <a:pos x="35" y="335"/>
              </a:cxn>
              <a:cxn ang="0">
                <a:pos x="27" y="333"/>
              </a:cxn>
              <a:cxn ang="0">
                <a:pos x="20" y="331"/>
              </a:cxn>
              <a:cxn ang="0">
                <a:pos x="19" y="328"/>
              </a:cxn>
              <a:cxn ang="0">
                <a:pos x="17" y="318"/>
              </a:cxn>
              <a:cxn ang="0">
                <a:pos x="15" y="300"/>
              </a:cxn>
              <a:cxn ang="0">
                <a:pos x="15" y="268"/>
              </a:cxn>
              <a:cxn ang="0">
                <a:pos x="15" y="238"/>
              </a:cxn>
              <a:cxn ang="0">
                <a:pos x="17" y="218"/>
              </a:cxn>
              <a:cxn ang="0">
                <a:pos x="19" y="216"/>
              </a:cxn>
              <a:cxn ang="0">
                <a:pos x="22" y="214"/>
              </a:cxn>
              <a:cxn ang="0">
                <a:pos x="24" y="213"/>
              </a:cxn>
              <a:cxn ang="0">
                <a:pos x="27" y="213"/>
              </a:cxn>
              <a:cxn ang="0">
                <a:pos x="30" y="213"/>
              </a:cxn>
              <a:cxn ang="0">
                <a:pos x="32" y="214"/>
              </a:cxn>
              <a:cxn ang="0">
                <a:pos x="32" y="2"/>
              </a:cxn>
              <a:cxn ang="0">
                <a:pos x="12" y="0"/>
              </a:cxn>
            </a:cxnLst>
            <a:rect l="0" t="0" r="r" b="b"/>
            <a:pathLst>
              <a:path w="35" h="347">
                <a:moveTo>
                  <a:pt x="12" y="0"/>
                </a:moveTo>
                <a:lnTo>
                  <a:pt x="12" y="14"/>
                </a:lnTo>
                <a:lnTo>
                  <a:pt x="12" y="49"/>
                </a:lnTo>
                <a:lnTo>
                  <a:pt x="12" y="97"/>
                </a:lnTo>
                <a:lnTo>
                  <a:pt x="12" y="154"/>
                </a:lnTo>
                <a:lnTo>
                  <a:pt x="12" y="211"/>
                </a:lnTo>
                <a:lnTo>
                  <a:pt x="12" y="263"/>
                </a:lnTo>
                <a:lnTo>
                  <a:pt x="12" y="301"/>
                </a:lnTo>
                <a:lnTo>
                  <a:pt x="10" y="320"/>
                </a:lnTo>
                <a:lnTo>
                  <a:pt x="9" y="328"/>
                </a:lnTo>
                <a:lnTo>
                  <a:pt x="4" y="333"/>
                </a:lnTo>
                <a:lnTo>
                  <a:pt x="0" y="336"/>
                </a:lnTo>
                <a:lnTo>
                  <a:pt x="0" y="336"/>
                </a:lnTo>
                <a:lnTo>
                  <a:pt x="10" y="336"/>
                </a:lnTo>
                <a:lnTo>
                  <a:pt x="14" y="335"/>
                </a:lnTo>
                <a:lnTo>
                  <a:pt x="19" y="336"/>
                </a:lnTo>
                <a:lnTo>
                  <a:pt x="17" y="343"/>
                </a:lnTo>
                <a:lnTo>
                  <a:pt x="17" y="347"/>
                </a:lnTo>
                <a:lnTo>
                  <a:pt x="25" y="338"/>
                </a:lnTo>
                <a:lnTo>
                  <a:pt x="32" y="336"/>
                </a:lnTo>
                <a:lnTo>
                  <a:pt x="35" y="335"/>
                </a:lnTo>
                <a:lnTo>
                  <a:pt x="27" y="333"/>
                </a:lnTo>
                <a:lnTo>
                  <a:pt x="20" y="331"/>
                </a:lnTo>
                <a:lnTo>
                  <a:pt x="19" y="328"/>
                </a:lnTo>
                <a:lnTo>
                  <a:pt x="17" y="318"/>
                </a:lnTo>
                <a:lnTo>
                  <a:pt x="15" y="300"/>
                </a:lnTo>
                <a:lnTo>
                  <a:pt x="15" y="268"/>
                </a:lnTo>
                <a:lnTo>
                  <a:pt x="15" y="238"/>
                </a:lnTo>
                <a:lnTo>
                  <a:pt x="17" y="218"/>
                </a:lnTo>
                <a:lnTo>
                  <a:pt x="19" y="216"/>
                </a:lnTo>
                <a:lnTo>
                  <a:pt x="22" y="214"/>
                </a:lnTo>
                <a:lnTo>
                  <a:pt x="24" y="213"/>
                </a:lnTo>
                <a:lnTo>
                  <a:pt x="27" y="213"/>
                </a:lnTo>
                <a:lnTo>
                  <a:pt x="30" y="213"/>
                </a:lnTo>
                <a:lnTo>
                  <a:pt x="32" y="214"/>
                </a:lnTo>
                <a:lnTo>
                  <a:pt x="32" y="2"/>
                </a:lnTo>
                <a:lnTo>
                  <a:pt x="12" y="0"/>
                </a:lnTo>
                <a:close/>
              </a:path>
            </a:pathLst>
          </a:custGeom>
          <a:solidFill>
            <a:srgbClr val="1F1A17"/>
          </a:solidFill>
          <a:ln w="9525">
            <a:noFill/>
            <a:round/>
            <a:headEnd/>
            <a:tailEnd/>
          </a:ln>
        </p:spPr>
        <p:txBody>
          <a:bodyPr/>
          <a:lstStyle/>
          <a:p>
            <a:endParaRPr lang="en-US"/>
          </a:p>
        </p:txBody>
      </p:sp>
      <p:sp>
        <p:nvSpPr>
          <p:cNvPr id="4153" name="Freeform 57"/>
          <p:cNvSpPr>
            <a:spLocks/>
          </p:cNvSpPr>
          <p:nvPr/>
        </p:nvSpPr>
        <p:spPr bwMode="auto">
          <a:xfrm>
            <a:off x="1484313" y="5756275"/>
            <a:ext cx="34925" cy="185738"/>
          </a:xfrm>
          <a:custGeom>
            <a:avLst/>
            <a:gdLst/>
            <a:ahLst/>
            <a:cxnLst>
              <a:cxn ang="0">
                <a:pos x="7" y="0"/>
              </a:cxn>
              <a:cxn ang="0">
                <a:pos x="5" y="0"/>
              </a:cxn>
              <a:cxn ang="0">
                <a:pos x="2" y="2"/>
              </a:cxn>
              <a:cxn ang="0">
                <a:pos x="0" y="13"/>
              </a:cxn>
              <a:cxn ang="0">
                <a:pos x="0" y="27"/>
              </a:cxn>
              <a:cxn ang="0">
                <a:pos x="0" y="44"/>
              </a:cxn>
              <a:cxn ang="0">
                <a:pos x="0" y="55"/>
              </a:cxn>
              <a:cxn ang="0">
                <a:pos x="4" y="40"/>
              </a:cxn>
              <a:cxn ang="0">
                <a:pos x="4" y="54"/>
              </a:cxn>
              <a:cxn ang="0">
                <a:pos x="0" y="70"/>
              </a:cxn>
              <a:cxn ang="0">
                <a:pos x="4" y="60"/>
              </a:cxn>
              <a:cxn ang="0">
                <a:pos x="4" y="75"/>
              </a:cxn>
              <a:cxn ang="0">
                <a:pos x="0" y="89"/>
              </a:cxn>
              <a:cxn ang="0">
                <a:pos x="4" y="82"/>
              </a:cxn>
              <a:cxn ang="0">
                <a:pos x="4" y="92"/>
              </a:cxn>
              <a:cxn ang="0">
                <a:pos x="2" y="104"/>
              </a:cxn>
              <a:cxn ang="0">
                <a:pos x="5" y="109"/>
              </a:cxn>
              <a:cxn ang="0">
                <a:pos x="10" y="112"/>
              </a:cxn>
              <a:cxn ang="0">
                <a:pos x="17" y="115"/>
              </a:cxn>
              <a:cxn ang="0">
                <a:pos x="22" y="117"/>
              </a:cxn>
              <a:cxn ang="0">
                <a:pos x="17" y="112"/>
              </a:cxn>
              <a:cxn ang="0">
                <a:pos x="12" y="102"/>
              </a:cxn>
              <a:cxn ang="0">
                <a:pos x="12" y="84"/>
              </a:cxn>
              <a:cxn ang="0">
                <a:pos x="10" y="49"/>
              </a:cxn>
              <a:cxn ang="0">
                <a:pos x="10" y="17"/>
              </a:cxn>
              <a:cxn ang="0">
                <a:pos x="10" y="2"/>
              </a:cxn>
              <a:cxn ang="0">
                <a:pos x="7" y="0"/>
              </a:cxn>
            </a:cxnLst>
            <a:rect l="0" t="0" r="r" b="b"/>
            <a:pathLst>
              <a:path w="22" h="117">
                <a:moveTo>
                  <a:pt x="7" y="0"/>
                </a:moveTo>
                <a:lnTo>
                  <a:pt x="5" y="0"/>
                </a:lnTo>
                <a:lnTo>
                  <a:pt x="2" y="2"/>
                </a:lnTo>
                <a:lnTo>
                  <a:pt x="0" y="13"/>
                </a:lnTo>
                <a:lnTo>
                  <a:pt x="0" y="27"/>
                </a:lnTo>
                <a:lnTo>
                  <a:pt x="0" y="44"/>
                </a:lnTo>
                <a:lnTo>
                  <a:pt x="0" y="55"/>
                </a:lnTo>
                <a:lnTo>
                  <a:pt x="4" y="40"/>
                </a:lnTo>
                <a:lnTo>
                  <a:pt x="4" y="54"/>
                </a:lnTo>
                <a:lnTo>
                  <a:pt x="0" y="70"/>
                </a:lnTo>
                <a:lnTo>
                  <a:pt x="4" y="60"/>
                </a:lnTo>
                <a:lnTo>
                  <a:pt x="4" y="75"/>
                </a:lnTo>
                <a:lnTo>
                  <a:pt x="0" y="89"/>
                </a:lnTo>
                <a:lnTo>
                  <a:pt x="4" y="82"/>
                </a:lnTo>
                <a:lnTo>
                  <a:pt x="4" y="92"/>
                </a:lnTo>
                <a:lnTo>
                  <a:pt x="2" y="104"/>
                </a:lnTo>
                <a:lnTo>
                  <a:pt x="5" y="109"/>
                </a:lnTo>
                <a:lnTo>
                  <a:pt x="10" y="112"/>
                </a:lnTo>
                <a:lnTo>
                  <a:pt x="17" y="115"/>
                </a:lnTo>
                <a:lnTo>
                  <a:pt x="22" y="117"/>
                </a:lnTo>
                <a:lnTo>
                  <a:pt x="17" y="112"/>
                </a:lnTo>
                <a:lnTo>
                  <a:pt x="12" y="102"/>
                </a:lnTo>
                <a:lnTo>
                  <a:pt x="12" y="84"/>
                </a:lnTo>
                <a:lnTo>
                  <a:pt x="10" y="49"/>
                </a:lnTo>
                <a:lnTo>
                  <a:pt x="10" y="17"/>
                </a:lnTo>
                <a:lnTo>
                  <a:pt x="10" y="2"/>
                </a:lnTo>
                <a:lnTo>
                  <a:pt x="7" y="0"/>
                </a:lnTo>
                <a:close/>
              </a:path>
            </a:pathLst>
          </a:custGeom>
          <a:solidFill>
            <a:srgbClr val="1F1A17"/>
          </a:solidFill>
          <a:ln w="9525">
            <a:noFill/>
            <a:round/>
            <a:headEnd/>
            <a:tailEnd/>
          </a:ln>
        </p:spPr>
        <p:txBody>
          <a:bodyPr/>
          <a:lstStyle/>
          <a:p>
            <a:endParaRPr lang="en-US"/>
          </a:p>
        </p:txBody>
      </p:sp>
      <p:sp>
        <p:nvSpPr>
          <p:cNvPr id="4154" name="Freeform 58"/>
          <p:cNvSpPr>
            <a:spLocks/>
          </p:cNvSpPr>
          <p:nvPr/>
        </p:nvSpPr>
        <p:spPr bwMode="auto">
          <a:xfrm>
            <a:off x="1250950" y="5140325"/>
            <a:ext cx="461963" cy="304800"/>
          </a:xfrm>
          <a:custGeom>
            <a:avLst/>
            <a:gdLst/>
            <a:ahLst/>
            <a:cxnLst>
              <a:cxn ang="0">
                <a:pos x="92" y="27"/>
              </a:cxn>
              <a:cxn ang="0">
                <a:pos x="67" y="22"/>
              </a:cxn>
              <a:cxn ang="0">
                <a:pos x="45" y="2"/>
              </a:cxn>
              <a:cxn ang="0">
                <a:pos x="44" y="20"/>
              </a:cxn>
              <a:cxn ang="0">
                <a:pos x="22" y="5"/>
              </a:cxn>
              <a:cxn ang="0">
                <a:pos x="29" y="24"/>
              </a:cxn>
              <a:cxn ang="0">
                <a:pos x="40" y="47"/>
              </a:cxn>
              <a:cxn ang="0">
                <a:pos x="79" y="75"/>
              </a:cxn>
              <a:cxn ang="0">
                <a:pos x="57" y="80"/>
              </a:cxn>
              <a:cxn ang="0">
                <a:pos x="32" y="62"/>
              </a:cxn>
              <a:cxn ang="0">
                <a:pos x="52" y="110"/>
              </a:cxn>
              <a:cxn ang="0">
                <a:pos x="59" y="109"/>
              </a:cxn>
              <a:cxn ang="0">
                <a:pos x="74" y="117"/>
              </a:cxn>
              <a:cxn ang="0">
                <a:pos x="39" y="102"/>
              </a:cxn>
              <a:cxn ang="0">
                <a:pos x="34" y="114"/>
              </a:cxn>
              <a:cxn ang="0">
                <a:pos x="14" y="102"/>
              </a:cxn>
              <a:cxn ang="0">
                <a:pos x="24" y="139"/>
              </a:cxn>
              <a:cxn ang="0">
                <a:pos x="19" y="141"/>
              </a:cxn>
              <a:cxn ang="0">
                <a:pos x="10" y="141"/>
              </a:cxn>
              <a:cxn ang="0">
                <a:pos x="0" y="134"/>
              </a:cxn>
              <a:cxn ang="0">
                <a:pos x="35" y="154"/>
              </a:cxn>
              <a:cxn ang="0">
                <a:pos x="30" y="161"/>
              </a:cxn>
              <a:cxn ang="0">
                <a:pos x="22" y="164"/>
              </a:cxn>
              <a:cxn ang="0">
                <a:pos x="25" y="154"/>
              </a:cxn>
              <a:cxn ang="0">
                <a:pos x="89" y="172"/>
              </a:cxn>
              <a:cxn ang="0">
                <a:pos x="106" y="187"/>
              </a:cxn>
              <a:cxn ang="0">
                <a:pos x="157" y="187"/>
              </a:cxn>
              <a:cxn ang="0">
                <a:pos x="219" y="187"/>
              </a:cxn>
              <a:cxn ang="0">
                <a:pos x="233" y="167"/>
              </a:cxn>
              <a:cxn ang="0">
                <a:pos x="246" y="167"/>
              </a:cxn>
              <a:cxn ang="0">
                <a:pos x="264" y="152"/>
              </a:cxn>
              <a:cxn ang="0">
                <a:pos x="274" y="127"/>
              </a:cxn>
              <a:cxn ang="0">
                <a:pos x="281" y="105"/>
              </a:cxn>
              <a:cxn ang="0">
                <a:pos x="233" y="132"/>
              </a:cxn>
              <a:cxn ang="0">
                <a:pos x="224" y="114"/>
              </a:cxn>
              <a:cxn ang="0">
                <a:pos x="273" y="62"/>
              </a:cxn>
              <a:cxn ang="0">
                <a:pos x="261" y="62"/>
              </a:cxn>
              <a:cxn ang="0">
                <a:pos x="243" y="69"/>
              </a:cxn>
              <a:cxn ang="0">
                <a:pos x="224" y="57"/>
              </a:cxn>
              <a:cxn ang="0">
                <a:pos x="243" y="52"/>
              </a:cxn>
              <a:cxn ang="0">
                <a:pos x="263" y="50"/>
              </a:cxn>
              <a:cxn ang="0">
                <a:pos x="276" y="37"/>
              </a:cxn>
              <a:cxn ang="0">
                <a:pos x="291" y="12"/>
              </a:cxn>
              <a:cxn ang="0">
                <a:pos x="288" y="5"/>
              </a:cxn>
              <a:cxn ang="0">
                <a:pos x="231" y="32"/>
              </a:cxn>
              <a:cxn ang="0">
                <a:pos x="183" y="64"/>
              </a:cxn>
              <a:cxn ang="0">
                <a:pos x="154" y="67"/>
              </a:cxn>
              <a:cxn ang="0">
                <a:pos x="142" y="84"/>
              </a:cxn>
              <a:cxn ang="0">
                <a:pos x="136" y="70"/>
              </a:cxn>
              <a:cxn ang="0">
                <a:pos x="121" y="75"/>
              </a:cxn>
              <a:cxn ang="0">
                <a:pos x="92" y="70"/>
              </a:cxn>
              <a:cxn ang="0">
                <a:pos x="99" y="54"/>
              </a:cxn>
            </a:cxnLst>
            <a:rect l="0" t="0" r="r" b="b"/>
            <a:pathLst>
              <a:path w="291" h="192">
                <a:moveTo>
                  <a:pt x="101" y="49"/>
                </a:moveTo>
                <a:lnTo>
                  <a:pt x="96" y="40"/>
                </a:lnTo>
                <a:lnTo>
                  <a:pt x="92" y="34"/>
                </a:lnTo>
                <a:lnTo>
                  <a:pt x="92" y="30"/>
                </a:lnTo>
                <a:lnTo>
                  <a:pt x="92" y="27"/>
                </a:lnTo>
                <a:lnTo>
                  <a:pt x="86" y="25"/>
                </a:lnTo>
                <a:lnTo>
                  <a:pt x="81" y="24"/>
                </a:lnTo>
                <a:lnTo>
                  <a:pt x="76" y="24"/>
                </a:lnTo>
                <a:lnTo>
                  <a:pt x="71" y="24"/>
                </a:lnTo>
                <a:lnTo>
                  <a:pt x="67" y="22"/>
                </a:lnTo>
                <a:lnTo>
                  <a:pt x="62" y="19"/>
                </a:lnTo>
                <a:lnTo>
                  <a:pt x="55" y="8"/>
                </a:lnTo>
                <a:lnTo>
                  <a:pt x="49" y="0"/>
                </a:lnTo>
                <a:lnTo>
                  <a:pt x="47" y="0"/>
                </a:lnTo>
                <a:lnTo>
                  <a:pt x="45" y="2"/>
                </a:lnTo>
                <a:lnTo>
                  <a:pt x="47" y="5"/>
                </a:lnTo>
                <a:lnTo>
                  <a:pt x="49" y="7"/>
                </a:lnTo>
                <a:lnTo>
                  <a:pt x="47" y="15"/>
                </a:lnTo>
                <a:lnTo>
                  <a:pt x="47" y="24"/>
                </a:lnTo>
                <a:lnTo>
                  <a:pt x="44" y="20"/>
                </a:lnTo>
                <a:lnTo>
                  <a:pt x="37" y="10"/>
                </a:lnTo>
                <a:lnTo>
                  <a:pt x="34" y="5"/>
                </a:lnTo>
                <a:lnTo>
                  <a:pt x="30" y="3"/>
                </a:lnTo>
                <a:lnTo>
                  <a:pt x="27" y="3"/>
                </a:lnTo>
                <a:lnTo>
                  <a:pt x="22" y="5"/>
                </a:lnTo>
                <a:lnTo>
                  <a:pt x="25" y="8"/>
                </a:lnTo>
                <a:lnTo>
                  <a:pt x="29" y="12"/>
                </a:lnTo>
                <a:lnTo>
                  <a:pt x="25" y="14"/>
                </a:lnTo>
                <a:lnTo>
                  <a:pt x="24" y="17"/>
                </a:lnTo>
                <a:lnTo>
                  <a:pt x="29" y="24"/>
                </a:lnTo>
                <a:lnTo>
                  <a:pt x="32" y="30"/>
                </a:lnTo>
                <a:lnTo>
                  <a:pt x="35" y="35"/>
                </a:lnTo>
                <a:lnTo>
                  <a:pt x="40" y="39"/>
                </a:lnTo>
                <a:lnTo>
                  <a:pt x="40" y="44"/>
                </a:lnTo>
                <a:lnTo>
                  <a:pt x="40" y="47"/>
                </a:lnTo>
                <a:lnTo>
                  <a:pt x="50" y="55"/>
                </a:lnTo>
                <a:lnTo>
                  <a:pt x="59" y="62"/>
                </a:lnTo>
                <a:lnTo>
                  <a:pt x="66" y="65"/>
                </a:lnTo>
                <a:lnTo>
                  <a:pt x="76" y="72"/>
                </a:lnTo>
                <a:lnTo>
                  <a:pt x="79" y="75"/>
                </a:lnTo>
                <a:lnTo>
                  <a:pt x="82" y="80"/>
                </a:lnTo>
                <a:lnTo>
                  <a:pt x="82" y="85"/>
                </a:lnTo>
                <a:lnTo>
                  <a:pt x="82" y="90"/>
                </a:lnTo>
                <a:lnTo>
                  <a:pt x="72" y="87"/>
                </a:lnTo>
                <a:lnTo>
                  <a:pt x="57" y="80"/>
                </a:lnTo>
                <a:lnTo>
                  <a:pt x="42" y="65"/>
                </a:lnTo>
                <a:lnTo>
                  <a:pt x="27" y="50"/>
                </a:lnTo>
                <a:lnTo>
                  <a:pt x="27" y="54"/>
                </a:lnTo>
                <a:lnTo>
                  <a:pt x="27" y="55"/>
                </a:lnTo>
                <a:lnTo>
                  <a:pt x="32" y="62"/>
                </a:lnTo>
                <a:lnTo>
                  <a:pt x="39" y="74"/>
                </a:lnTo>
                <a:lnTo>
                  <a:pt x="47" y="90"/>
                </a:lnTo>
                <a:lnTo>
                  <a:pt x="52" y="100"/>
                </a:lnTo>
                <a:lnTo>
                  <a:pt x="52" y="105"/>
                </a:lnTo>
                <a:lnTo>
                  <a:pt x="52" y="110"/>
                </a:lnTo>
                <a:lnTo>
                  <a:pt x="54" y="107"/>
                </a:lnTo>
                <a:lnTo>
                  <a:pt x="57" y="104"/>
                </a:lnTo>
                <a:lnTo>
                  <a:pt x="57" y="107"/>
                </a:lnTo>
                <a:lnTo>
                  <a:pt x="55" y="110"/>
                </a:lnTo>
                <a:lnTo>
                  <a:pt x="59" y="109"/>
                </a:lnTo>
                <a:lnTo>
                  <a:pt x="62" y="109"/>
                </a:lnTo>
                <a:lnTo>
                  <a:pt x="62" y="112"/>
                </a:lnTo>
                <a:lnTo>
                  <a:pt x="62" y="116"/>
                </a:lnTo>
                <a:lnTo>
                  <a:pt x="67" y="116"/>
                </a:lnTo>
                <a:lnTo>
                  <a:pt x="74" y="117"/>
                </a:lnTo>
                <a:lnTo>
                  <a:pt x="72" y="119"/>
                </a:lnTo>
                <a:lnTo>
                  <a:pt x="71" y="122"/>
                </a:lnTo>
                <a:lnTo>
                  <a:pt x="55" y="116"/>
                </a:lnTo>
                <a:lnTo>
                  <a:pt x="42" y="107"/>
                </a:lnTo>
                <a:lnTo>
                  <a:pt x="39" y="102"/>
                </a:lnTo>
                <a:lnTo>
                  <a:pt x="35" y="95"/>
                </a:lnTo>
                <a:lnTo>
                  <a:pt x="32" y="97"/>
                </a:lnTo>
                <a:lnTo>
                  <a:pt x="29" y="97"/>
                </a:lnTo>
                <a:lnTo>
                  <a:pt x="30" y="107"/>
                </a:lnTo>
                <a:lnTo>
                  <a:pt x="34" y="114"/>
                </a:lnTo>
                <a:lnTo>
                  <a:pt x="30" y="112"/>
                </a:lnTo>
                <a:lnTo>
                  <a:pt x="25" y="105"/>
                </a:lnTo>
                <a:lnTo>
                  <a:pt x="19" y="102"/>
                </a:lnTo>
                <a:lnTo>
                  <a:pt x="12" y="102"/>
                </a:lnTo>
                <a:lnTo>
                  <a:pt x="14" y="102"/>
                </a:lnTo>
                <a:lnTo>
                  <a:pt x="17" y="107"/>
                </a:lnTo>
                <a:lnTo>
                  <a:pt x="19" y="112"/>
                </a:lnTo>
                <a:lnTo>
                  <a:pt x="19" y="117"/>
                </a:lnTo>
                <a:lnTo>
                  <a:pt x="20" y="129"/>
                </a:lnTo>
                <a:lnTo>
                  <a:pt x="24" y="139"/>
                </a:lnTo>
                <a:lnTo>
                  <a:pt x="29" y="142"/>
                </a:lnTo>
                <a:lnTo>
                  <a:pt x="32" y="151"/>
                </a:lnTo>
                <a:lnTo>
                  <a:pt x="25" y="144"/>
                </a:lnTo>
                <a:lnTo>
                  <a:pt x="19" y="139"/>
                </a:lnTo>
                <a:lnTo>
                  <a:pt x="19" y="141"/>
                </a:lnTo>
                <a:lnTo>
                  <a:pt x="17" y="141"/>
                </a:lnTo>
                <a:lnTo>
                  <a:pt x="14" y="139"/>
                </a:lnTo>
                <a:lnTo>
                  <a:pt x="9" y="136"/>
                </a:lnTo>
                <a:lnTo>
                  <a:pt x="9" y="137"/>
                </a:lnTo>
                <a:lnTo>
                  <a:pt x="10" y="141"/>
                </a:lnTo>
                <a:lnTo>
                  <a:pt x="24" y="141"/>
                </a:lnTo>
                <a:lnTo>
                  <a:pt x="37" y="142"/>
                </a:lnTo>
                <a:lnTo>
                  <a:pt x="19" y="137"/>
                </a:lnTo>
                <a:lnTo>
                  <a:pt x="0" y="132"/>
                </a:lnTo>
                <a:lnTo>
                  <a:pt x="0" y="134"/>
                </a:lnTo>
                <a:lnTo>
                  <a:pt x="2" y="137"/>
                </a:lnTo>
                <a:lnTo>
                  <a:pt x="7" y="141"/>
                </a:lnTo>
                <a:lnTo>
                  <a:pt x="14" y="142"/>
                </a:lnTo>
                <a:lnTo>
                  <a:pt x="25" y="149"/>
                </a:lnTo>
                <a:lnTo>
                  <a:pt x="35" y="154"/>
                </a:lnTo>
                <a:lnTo>
                  <a:pt x="20" y="152"/>
                </a:lnTo>
                <a:lnTo>
                  <a:pt x="5" y="151"/>
                </a:lnTo>
                <a:lnTo>
                  <a:pt x="27" y="157"/>
                </a:lnTo>
                <a:lnTo>
                  <a:pt x="49" y="164"/>
                </a:lnTo>
                <a:lnTo>
                  <a:pt x="30" y="161"/>
                </a:lnTo>
                <a:lnTo>
                  <a:pt x="10" y="157"/>
                </a:lnTo>
                <a:lnTo>
                  <a:pt x="15" y="164"/>
                </a:lnTo>
                <a:lnTo>
                  <a:pt x="19" y="171"/>
                </a:lnTo>
                <a:lnTo>
                  <a:pt x="22" y="167"/>
                </a:lnTo>
                <a:lnTo>
                  <a:pt x="22" y="164"/>
                </a:lnTo>
                <a:lnTo>
                  <a:pt x="22" y="162"/>
                </a:lnTo>
                <a:lnTo>
                  <a:pt x="22" y="159"/>
                </a:lnTo>
                <a:lnTo>
                  <a:pt x="19" y="156"/>
                </a:lnTo>
                <a:lnTo>
                  <a:pt x="17" y="152"/>
                </a:lnTo>
                <a:lnTo>
                  <a:pt x="25" y="154"/>
                </a:lnTo>
                <a:lnTo>
                  <a:pt x="72" y="166"/>
                </a:lnTo>
                <a:lnTo>
                  <a:pt x="76" y="166"/>
                </a:lnTo>
                <a:lnTo>
                  <a:pt x="82" y="167"/>
                </a:lnTo>
                <a:lnTo>
                  <a:pt x="86" y="169"/>
                </a:lnTo>
                <a:lnTo>
                  <a:pt x="89" y="172"/>
                </a:lnTo>
                <a:lnTo>
                  <a:pt x="89" y="177"/>
                </a:lnTo>
                <a:lnTo>
                  <a:pt x="89" y="182"/>
                </a:lnTo>
                <a:lnTo>
                  <a:pt x="94" y="184"/>
                </a:lnTo>
                <a:lnTo>
                  <a:pt x="101" y="186"/>
                </a:lnTo>
                <a:lnTo>
                  <a:pt x="106" y="187"/>
                </a:lnTo>
                <a:lnTo>
                  <a:pt x="111" y="187"/>
                </a:lnTo>
                <a:lnTo>
                  <a:pt x="117" y="189"/>
                </a:lnTo>
                <a:lnTo>
                  <a:pt x="122" y="191"/>
                </a:lnTo>
                <a:lnTo>
                  <a:pt x="141" y="189"/>
                </a:lnTo>
                <a:lnTo>
                  <a:pt x="157" y="187"/>
                </a:lnTo>
                <a:lnTo>
                  <a:pt x="176" y="187"/>
                </a:lnTo>
                <a:lnTo>
                  <a:pt x="194" y="186"/>
                </a:lnTo>
                <a:lnTo>
                  <a:pt x="204" y="182"/>
                </a:lnTo>
                <a:lnTo>
                  <a:pt x="214" y="181"/>
                </a:lnTo>
                <a:lnTo>
                  <a:pt x="219" y="187"/>
                </a:lnTo>
                <a:lnTo>
                  <a:pt x="226" y="192"/>
                </a:lnTo>
                <a:lnTo>
                  <a:pt x="226" y="186"/>
                </a:lnTo>
                <a:lnTo>
                  <a:pt x="226" y="176"/>
                </a:lnTo>
                <a:lnTo>
                  <a:pt x="229" y="171"/>
                </a:lnTo>
                <a:lnTo>
                  <a:pt x="233" y="167"/>
                </a:lnTo>
                <a:lnTo>
                  <a:pt x="236" y="171"/>
                </a:lnTo>
                <a:lnTo>
                  <a:pt x="238" y="174"/>
                </a:lnTo>
                <a:lnTo>
                  <a:pt x="238" y="171"/>
                </a:lnTo>
                <a:lnTo>
                  <a:pt x="239" y="166"/>
                </a:lnTo>
                <a:lnTo>
                  <a:pt x="246" y="167"/>
                </a:lnTo>
                <a:lnTo>
                  <a:pt x="251" y="167"/>
                </a:lnTo>
                <a:lnTo>
                  <a:pt x="253" y="162"/>
                </a:lnTo>
                <a:lnTo>
                  <a:pt x="254" y="159"/>
                </a:lnTo>
                <a:lnTo>
                  <a:pt x="259" y="156"/>
                </a:lnTo>
                <a:lnTo>
                  <a:pt x="264" y="152"/>
                </a:lnTo>
                <a:lnTo>
                  <a:pt x="264" y="147"/>
                </a:lnTo>
                <a:lnTo>
                  <a:pt x="266" y="141"/>
                </a:lnTo>
                <a:lnTo>
                  <a:pt x="268" y="137"/>
                </a:lnTo>
                <a:lnTo>
                  <a:pt x="273" y="136"/>
                </a:lnTo>
                <a:lnTo>
                  <a:pt x="274" y="127"/>
                </a:lnTo>
                <a:lnTo>
                  <a:pt x="274" y="119"/>
                </a:lnTo>
                <a:lnTo>
                  <a:pt x="276" y="117"/>
                </a:lnTo>
                <a:lnTo>
                  <a:pt x="279" y="117"/>
                </a:lnTo>
                <a:lnTo>
                  <a:pt x="279" y="112"/>
                </a:lnTo>
                <a:lnTo>
                  <a:pt x="281" y="105"/>
                </a:lnTo>
                <a:lnTo>
                  <a:pt x="269" y="116"/>
                </a:lnTo>
                <a:lnTo>
                  <a:pt x="253" y="129"/>
                </a:lnTo>
                <a:lnTo>
                  <a:pt x="239" y="134"/>
                </a:lnTo>
                <a:lnTo>
                  <a:pt x="229" y="137"/>
                </a:lnTo>
                <a:lnTo>
                  <a:pt x="233" y="132"/>
                </a:lnTo>
                <a:lnTo>
                  <a:pt x="238" y="124"/>
                </a:lnTo>
                <a:lnTo>
                  <a:pt x="241" y="112"/>
                </a:lnTo>
                <a:lnTo>
                  <a:pt x="243" y="105"/>
                </a:lnTo>
                <a:lnTo>
                  <a:pt x="233" y="110"/>
                </a:lnTo>
                <a:lnTo>
                  <a:pt x="224" y="114"/>
                </a:lnTo>
                <a:lnTo>
                  <a:pt x="248" y="92"/>
                </a:lnTo>
                <a:lnTo>
                  <a:pt x="269" y="70"/>
                </a:lnTo>
                <a:lnTo>
                  <a:pt x="268" y="67"/>
                </a:lnTo>
                <a:lnTo>
                  <a:pt x="269" y="65"/>
                </a:lnTo>
                <a:lnTo>
                  <a:pt x="273" y="62"/>
                </a:lnTo>
                <a:lnTo>
                  <a:pt x="274" y="60"/>
                </a:lnTo>
                <a:lnTo>
                  <a:pt x="276" y="55"/>
                </a:lnTo>
                <a:lnTo>
                  <a:pt x="276" y="52"/>
                </a:lnTo>
                <a:lnTo>
                  <a:pt x="269" y="57"/>
                </a:lnTo>
                <a:lnTo>
                  <a:pt x="261" y="62"/>
                </a:lnTo>
                <a:lnTo>
                  <a:pt x="254" y="62"/>
                </a:lnTo>
                <a:lnTo>
                  <a:pt x="251" y="59"/>
                </a:lnTo>
                <a:lnTo>
                  <a:pt x="248" y="64"/>
                </a:lnTo>
                <a:lnTo>
                  <a:pt x="246" y="67"/>
                </a:lnTo>
                <a:lnTo>
                  <a:pt x="243" y="69"/>
                </a:lnTo>
                <a:lnTo>
                  <a:pt x="239" y="70"/>
                </a:lnTo>
                <a:lnTo>
                  <a:pt x="233" y="70"/>
                </a:lnTo>
                <a:lnTo>
                  <a:pt x="226" y="70"/>
                </a:lnTo>
                <a:lnTo>
                  <a:pt x="224" y="64"/>
                </a:lnTo>
                <a:lnTo>
                  <a:pt x="224" y="57"/>
                </a:lnTo>
                <a:lnTo>
                  <a:pt x="228" y="55"/>
                </a:lnTo>
                <a:lnTo>
                  <a:pt x="231" y="55"/>
                </a:lnTo>
                <a:lnTo>
                  <a:pt x="234" y="52"/>
                </a:lnTo>
                <a:lnTo>
                  <a:pt x="238" y="49"/>
                </a:lnTo>
                <a:lnTo>
                  <a:pt x="243" y="52"/>
                </a:lnTo>
                <a:lnTo>
                  <a:pt x="248" y="57"/>
                </a:lnTo>
                <a:lnTo>
                  <a:pt x="253" y="52"/>
                </a:lnTo>
                <a:lnTo>
                  <a:pt x="256" y="45"/>
                </a:lnTo>
                <a:lnTo>
                  <a:pt x="259" y="49"/>
                </a:lnTo>
                <a:lnTo>
                  <a:pt x="263" y="50"/>
                </a:lnTo>
                <a:lnTo>
                  <a:pt x="263" y="47"/>
                </a:lnTo>
                <a:lnTo>
                  <a:pt x="264" y="42"/>
                </a:lnTo>
                <a:lnTo>
                  <a:pt x="269" y="42"/>
                </a:lnTo>
                <a:lnTo>
                  <a:pt x="273" y="40"/>
                </a:lnTo>
                <a:lnTo>
                  <a:pt x="276" y="37"/>
                </a:lnTo>
                <a:lnTo>
                  <a:pt x="278" y="32"/>
                </a:lnTo>
                <a:lnTo>
                  <a:pt x="283" y="30"/>
                </a:lnTo>
                <a:lnTo>
                  <a:pt x="288" y="25"/>
                </a:lnTo>
                <a:lnTo>
                  <a:pt x="289" y="19"/>
                </a:lnTo>
                <a:lnTo>
                  <a:pt x="291" y="12"/>
                </a:lnTo>
                <a:lnTo>
                  <a:pt x="289" y="14"/>
                </a:lnTo>
                <a:lnTo>
                  <a:pt x="289" y="14"/>
                </a:lnTo>
                <a:lnTo>
                  <a:pt x="289" y="7"/>
                </a:lnTo>
                <a:lnTo>
                  <a:pt x="291" y="0"/>
                </a:lnTo>
                <a:lnTo>
                  <a:pt x="288" y="5"/>
                </a:lnTo>
                <a:lnTo>
                  <a:pt x="279" y="14"/>
                </a:lnTo>
                <a:lnTo>
                  <a:pt x="268" y="20"/>
                </a:lnTo>
                <a:lnTo>
                  <a:pt x="256" y="27"/>
                </a:lnTo>
                <a:lnTo>
                  <a:pt x="243" y="30"/>
                </a:lnTo>
                <a:lnTo>
                  <a:pt x="231" y="32"/>
                </a:lnTo>
                <a:lnTo>
                  <a:pt x="218" y="40"/>
                </a:lnTo>
                <a:lnTo>
                  <a:pt x="204" y="47"/>
                </a:lnTo>
                <a:lnTo>
                  <a:pt x="199" y="52"/>
                </a:lnTo>
                <a:lnTo>
                  <a:pt x="189" y="59"/>
                </a:lnTo>
                <a:lnTo>
                  <a:pt x="183" y="64"/>
                </a:lnTo>
                <a:lnTo>
                  <a:pt x="176" y="65"/>
                </a:lnTo>
                <a:lnTo>
                  <a:pt x="169" y="67"/>
                </a:lnTo>
                <a:lnTo>
                  <a:pt x="162" y="67"/>
                </a:lnTo>
                <a:lnTo>
                  <a:pt x="157" y="67"/>
                </a:lnTo>
                <a:lnTo>
                  <a:pt x="154" y="67"/>
                </a:lnTo>
                <a:lnTo>
                  <a:pt x="149" y="69"/>
                </a:lnTo>
                <a:lnTo>
                  <a:pt x="147" y="70"/>
                </a:lnTo>
                <a:lnTo>
                  <a:pt x="142" y="74"/>
                </a:lnTo>
                <a:lnTo>
                  <a:pt x="142" y="75"/>
                </a:lnTo>
                <a:lnTo>
                  <a:pt x="142" y="84"/>
                </a:lnTo>
                <a:lnTo>
                  <a:pt x="139" y="87"/>
                </a:lnTo>
                <a:lnTo>
                  <a:pt x="136" y="89"/>
                </a:lnTo>
                <a:lnTo>
                  <a:pt x="131" y="85"/>
                </a:lnTo>
                <a:lnTo>
                  <a:pt x="132" y="79"/>
                </a:lnTo>
                <a:lnTo>
                  <a:pt x="136" y="70"/>
                </a:lnTo>
                <a:lnTo>
                  <a:pt x="131" y="74"/>
                </a:lnTo>
                <a:lnTo>
                  <a:pt x="126" y="77"/>
                </a:lnTo>
                <a:lnTo>
                  <a:pt x="126" y="74"/>
                </a:lnTo>
                <a:lnTo>
                  <a:pt x="127" y="69"/>
                </a:lnTo>
                <a:lnTo>
                  <a:pt x="121" y="75"/>
                </a:lnTo>
                <a:lnTo>
                  <a:pt x="114" y="80"/>
                </a:lnTo>
                <a:lnTo>
                  <a:pt x="112" y="77"/>
                </a:lnTo>
                <a:lnTo>
                  <a:pt x="109" y="72"/>
                </a:lnTo>
                <a:lnTo>
                  <a:pt x="101" y="70"/>
                </a:lnTo>
                <a:lnTo>
                  <a:pt x="92" y="70"/>
                </a:lnTo>
                <a:lnTo>
                  <a:pt x="86" y="64"/>
                </a:lnTo>
                <a:lnTo>
                  <a:pt x="79" y="59"/>
                </a:lnTo>
                <a:lnTo>
                  <a:pt x="89" y="59"/>
                </a:lnTo>
                <a:lnTo>
                  <a:pt x="97" y="59"/>
                </a:lnTo>
                <a:lnTo>
                  <a:pt x="99" y="54"/>
                </a:lnTo>
                <a:lnTo>
                  <a:pt x="101" y="49"/>
                </a:lnTo>
                <a:close/>
              </a:path>
            </a:pathLst>
          </a:custGeom>
          <a:solidFill>
            <a:srgbClr val="1F1A17"/>
          </a:solidFill>
          <a:ln w="9525">
            <a:noFill/>
            <a:round/>
            <a:headEnd/>
            <a:tailEnd/>
          </a:ln>
        </p:spPr>
        <p:txBody>
          <a:bodyPr/>
          <a:lstStyle/>
          <a:p>
            <a:endParaRPr lang="en-US"/>
          </a:p>
        </p:txBody>
      </p:sp>
      <p:sp>
        <p:nvSpPr>
          <p:cNvPr id="4155" name="Freeform 59"/>
          <p:cNvSpPr>
            <a:spLocks/>
          </p:cNvSpPr>
          <p:nvPr/>
        </p:nvSpPr>
        <p:spPr bwMode="auto">
          <a:xfrm>
            <a:off x="1301750" y="4914900"/>
            <a:ext cx="392113" cy="376238"/>
          </a:xfrm>
          <a:custGeom>
            <a:avLst/>
            <a:gdLst/>
            <a:ahLst/>
            <a:cxnLst>
              <a:cxn ang="0">
                <a:pos x="174" y="184"/>
              </a:cxn>
              <a:cxn ang="0">
                <a:pos x="142" y="197"/>
              </a:cxn>
              <a:cxn ang="0">
                <a:pos x="161" y="177"/>
              </a:cxn>
              <a:cxn ang="0">
                <a:pos x="179" y="182"/>
              </a:cxn>
              <a:cxn ang="0">
                <a:pos x="194" y="164"/>
              </a:cxn>
              <a:cxn ang="0">
                <a:pos x="207" y="161"/>
              </a:cxn>
              <a:cxn ang="0">
                <a:pos x="219" y="156"/>
              </a:cxn>
              <a:cxn ang="0">
                <a:pos x="239" y="139"/>
              </a:cxn>
              <a:cxn ang="0">
                <a:pos x="242" y="129"/>
              </a:cxn>
              <a:cxn ang="0">
                <a:pos x="221" y="135"/>
              </a:cxn>
              <a:cxn ang="0">
                <a:pos x="217" y="129"/>
              </a:cxn>
              <a:cxn ang="0">
                <a:pos x="216" y="124"/>
              </a:cxn>
              <a:cxn ang="0">
                <a:pos x="189" y="149"/>
              </a:cxn>
              <a:cxn ang="0">
                <a:pos x="196" y="130"/>
              </a:cxn>
              <a:cxn ang="0">
                <a:pos x="199" y="122"/>
              </a:cxn>
              <a:cxn ang="0">
                <a:pos x="211" y="104"/>
              </a:cxn>
              <a:cxn ang="0">
                <a:pos x="221" y="82"/>
              </a:cxn>
              <a:cxn ang="0">
                <a:pos x="216" y="64"/>
              </a:cxn>
              <a:cxn ang="0">
                <a:pos x="221" y="47"/>
              </a:cxn>
              <a:cxn ang="0">
                <a:pos x="211" y="40"/>
              </a:cxn>
              <a:cxn ang="0">
                <a:pos x="204" y="42"/>
              </a:cxn>
              <a:cxn ang="0">
                <a:pos x="151" y="59"/>
              </a:cxn>
              <a:cxn ang="0">
                <a:pos x="80" y="35"/>
              </a:cxn>
              <a:cxn ang="0">
                <a:pos x="65" y="28"/>
              </a:cxn>
              <a:cxn ang="0">
                <a:pos x="49" y="3"/>
              </a:cxn>
              <a:cxn ang="0">
                <a:pos x="32" y="5"/>
              </a:cxn>
              <a:cxn ang="0">
                <a:pos x="37" y="22"/>
              </a:cxn>
              <a:cxn ang="0">
                <a:pos x="45" y="32"/>
              </a:cxn>
              <a:cxn ang="0">
                <a:pos x="27" y="28"/>
              </a:cxn>
              <a:cxn ang="0">
                <a:pos x="29" y="38"/>
              </a:cxn>
              <a:cxn ang="0">
                <a:pos x="32" y="53"/>
              </a:cxn>
              <a:cxn ang="0">
                <a:pos x="40" y="53"/>
              </a:cxn>
              <a:cxn ang="0">
                <a:pos x="47" y="57"/>
              </a:cxn>
              <a:cxn ang="0">
                <a:pos x="47" y="75"/>
              </a:cxn>
              <a:cxn ang="0">
                <a:pos x="10" y="47"/>
              </a:cxn>
              <a:cxn ang="0">
                <a:pos x="15" y="62"/>
              </a:cxn>
              <a:cxn ang="0">
                <a:pos x="20" y="89"/>
              </a:cxn>
              <a:cxn ang="0">
                <a:pos x="32" y="104"/>
              </a:cxn>
              <a:cxn ang="0">
                <a:pos x="49" y="117"/>
              </a:cxn>
              <a:cxn ang="0">
                <a:pos x="59" y="112"/>
              </a:cxn>
              <a:cxn ang="0">
                <a:pos x="69" y="124"/>
              </a:cxn>
              <a:cxn ang="0">
                <a:pos x="82" y="124"/>
              </a:cxn>
              <a:cxn ang="0">
                <a:pos x="95" y="139"/>
              </a:cxn>
              <a:cxn ang="0">
                <a:pos x="79" y="134"/>
              </a:cxn>
              <a:cxn ang="0">
                <a:pos x="27" y="107"/>
              </a:cxn>
              <a:cxn ang="0">
                <a:pos x="25" y="115"/>
              </a:cxn>
              <a:cxn ang="0">
                <a:pos x="2" y="97"/>
              </a:cxn>
              <a:cxn ang="0">
                <a:pos x="5" y="122"/>
              </a:cxn>
              <a:cxn ang="0">
                <a:pos x="15" y="129"/>
              </a:cxn>
              <a:cxn ang="0">
                <a:pos x="25" y="134"/>
              </a:cxn>
              <a:cxn ang="0">
                <a:pos x="32" y="156"/>
              </a:cxn>
              <a:cxn ang="0">
                <a:pos x="52" y="162"/>
              </a:cxn>
              <a:cxn ang="0">
                <a:pos x="60" y="169"/>
              </a:cxn>
              <a:cxn ang="0">
                <a:pos x="114" y="216"/>
              </a:cxn>
            </a:cxnLst>
            <a:rect l="0" t="0" r="r" b="b"/>
            <a:pathLst>
              <a:path w="247" h="237">
                <a:moveTo>
                  <a:pt x="114" y="216"/>
                </a:moveTo>
                <a:lnTo>
                  <a:pt x="140" y="237"/>
                </a:lnTo>
                <a:lnTo>
                  <a:pt x="176" y="199"/>
                </a:lnTo>
                <a:lnTo>
                  <a:pt x="176" y="192"/>
                </a:lnTo>
                <a:lnTo>
                  <a:pt x="176" y="184"/>
                </a:lnTo>
                <a:lnTo>
                  <a:pt x="174" y="184"/>
                </a:lnTo>
                <a:lnTo>
                  <a:pt x="171" y="182"/>
                </a:lnTo>
                <a:lnTo>
                  <a:pt x="167" y="187"/>
                </a:lnTo>
                <a:lnTo>
                  <a:pt x="166" y="194"/>
                </a:lnTo>
                <a:lnTo>
                  <a:pt x="157" y="194"/>
                </a:lnTo>
                <a:lnTo>
                  <a:pt x="151" y="197"/>
                </a:lnTo>
                <a:lnTo>
                  <a:pt x="142" y="197"/>
                </a:lnTo>
                <a:lnTo>
                  <a:pt x="139" y="191"/>
                </a:lnTo>
                <a:lnTo>
                  <a:pt x="137" y="186"/>
                </a:lnTo>
                <a:lnTo>
                  <a:pt x="145" y="186"/>
                </a:lnTo>
                <a:lnTo>
                  <a:pt x="152" y="186"/>
                </a:lnTo>
                <a:lnTo>
                  <a:pt x="156" y="182"/>
                </a:lnTo>
                <a:lnTo>
                  <a:pt x="161" y="177"/>
                </a:lnTo>
                <a:lnTo>
                  <a:pt x="164" y="179"/>
                </a:lnTo>
                <a:lnTo>
                  <a:pt x="167" y="179"/>
                </a:lnTo>
                <a:lnTo>
                  <a:pt x="171" y="179"/>
                </a:lnTo>
                <a:lnTo>
                  <a:pt x="174" y="179"/>
                </a:lnTo>
                <a:lnTo>
                  <a:pt x="176" y="181"/>
                </a:lnTo>
                <a:lnTo>
                  <a:pt x="179" y="182"/>
                </a:lnTo>
                <a:lnTo>
                  <a:pt x="182" y="181"/>
                </a:lnTo>
                <a:lnTo>
                  <a:pt x="186" y="177"/>
                </a:lnTo>
                <a:lnTo>
                  <a:pt x="186" y="172"/>
                </a:lnTo>
                <a:lnTo>
                  <a:pt x="187" y="169"/>
                </a:lnTo>
                <a:lnTo>
                  <a:pt x="191" y="166"/>
                </a:lnTo>
                <a:lnTo>
                  <a:pt x="194" y="164"/>
                </a:lnTo>
                <a:lnTo>
                  <a:pt x="197" y="162"/>
                </a:lnTo>
                <a:lnTo>
                  <a:pt x="199" y="162"/>
                </a:lnTo>
                <a:lnTo>
                  <a:pt x="201" y="164"/>
                </a:lnTo>
                <a:lnTo>
                  <a:pt x="204" y="167"/>
                </a:lnTo>
                <a:lnTo>
                  <a:pt x="204" y="162"/>
                </a:lnTo>
                <a:lnTo>
                  <a:pt x="207" y="161"/>
                </a:lnTo>
                <a:lnTo>
                  <a:pt x="211" y="159"/>
                </a:lnTo>
                <a:lnTo>
                  <a:pt x="214" y="159"/>
                </a:lnTo>
                <a:lnTo>
                  <a:pt x="216" y="156"/>
                </a:lnTo>
                <a:lnTo>
                  <a:pt x="216" y="152"/>
                </a:lnTo>
                <a:lnTo>
                  <a:pt x="217" y="154"/>
                </a:lnTo>
                <a:lnTo>
                  <a:pt x="219" y="156"/>
                </a:lnTo>
                <a:lnTo>
                  <a:pt x="222" y="154"/>
                </a:lnTo>
                <a:lnTo>
                  <a:pt x="227" y="152"/>
                </a:lnTo>
                <a:lnTo>
                  <a:pt x="229" y="149"/>
                </a:lnTo>
                <a:lnTo>
                  <a:pt x="234" y="147"/>
                </a:lnTo>
                <a:lnTo>
                  <a:pt x="236" y="144"/>
                </a:lnTo>
                <a:lnTo>
                  <a:pt x="239" y="139"/>
                </a:lnTo>
                <a:lnTo>
                  <a:pt x="241" y="139"/>
                </a:lnTo>
                <a:lnTo>
                  <a:pt x="242" y="139"/>
                </a:lnTo>
                <a:lnTo>
                  <a:pt x="242" y="135"/>
                </a:lnTo>
                <a:lnTo>
                  <a:pt x="244" y="134"/>
                </a:lnTo>
                <a:lnTo>
                  <a:pt x="244" y="132"/>
                </a:lnTo>
                <a:lnTo>
                  <a:pt x="242" y="129"/>
                </a:lnTo>
                <a:lnTo>
                  <a:pt x="246" y="122"/>
                </a:lnTo>
                <a:lnTo>
                  <a:pt x="247" y="117"/>
                </a:lnTo>
                <a:lnTo>
                  <a:pt x="241" y="122"/>
                </a:lnTo>
                <a:lnTo>
                  <a:pt x="232" y="130"/>
                </a:lnTo>
                <a:lnTo>
                  <a:pt x="226" y="134"/>
                </a:lnTo>
                <a:lnTo>
                  <a:pt x="221" y="135"/>
                </a:lnTo>
                <a:lnTo>
                  <a:pt x="226" y="129"/>
                </a:lnTo>
                <a:lnTo>
                  <a:pt x="229" y="124"/>
                </a:lnTo>
                <a:lnTo>
                  <a:pt x="229" y="122"/>
                </a:lnTo>
                <a:lnTo>
                  <a:pt x="227" y="122"/>
                </a:lnTo>
                <a:lnTo>
                  <a:pt x="222" y="125"/>
                </a:lnTo>
                <a:lnTo>
                  <a:pt x="217" y="129"/>
                </a:lnTo>
                <a:lnTo>
                  <a:pt x="221" y="124"/>
                </a:lnTo>
                <a:lnTo>
                  <a:pt x="224" y="120"/>
                </a:lnTo>
                <a:lnTo>
                  <a:pt x="222" y="119"/>
                </a:lnTo>
                <a:lnTo>
                  <a:pt x="221" y="117"/>
                </a:lnTo>
                <a:lnTo>
                  <a:pt x="219" y="120"/>
                </a:lnTo>
                <a:lnTo>
                  <a:pt x="216" y="124"/>
                </a:lnTo>
                <a:lnTo>
                  <a:pt x="211" y="130"/>
                </a:lnTo>
                <a:lnTo>
                  <a:pt x="209" y="135"/>
                </a:lnTo>
                <a:lnTo>
                  <a:pt x="206" y="140"/>
                </a:lnTo>
                <a:lnTo>
                  <a:pt x="202" y="144"/>
                </a:lnTo>
                <a:lnTo>
                  <a:pt x="196" y="147"/>
                </a:lnTo>
                <a:lnTo>
                  <a:pt x="189" y="149"/>
                </a:lnTo>
                <a:lnTo>
                  <a:pt x="191" y="144"/>
                </a:lnTo>
                <a:lnTo>
                  <a:pt x="196" y="140"/>
                </a:lnTo>
                <a:lnTo>
                  <a:pt x="199" y="134"/>
                </a:lnTo>
                <a:lnTo>
                  <a:pt x="201" y="125"/>
                </a:lnTo>
                <a:lnTo>
                  <a:pt x="199" y="127"/>
                </a:lnTo>
                <a:lnTo>
                  <a:pt x="196" y="130"/>
                </a:lnTo>
                <a:lnTo>
                  <a:pt x="194" y="130"/>
                </a:lnTo>
                <a:lnTo>
                  <a:pt x="192" y="130"/>
                </a:lnTo>
                <a:lnTo>
                  <a:pt x="192" y="130"/>
                </a:lnTo>
                <a:lnTo>
                  <a:pt x="191" y="129"/>
                </a:lnTo>
                <a:lnTo>
                  <a:pt x="196" y="125"/>
                </a:lnTo>
                <a:lnTo>
                  <a:pt x="199" y="122"/>
                </a:lnTo>
                <a:lnTo>
                  <a:pt x="199" y="120"/>
                </a:lnTo>
                <a:lnTo>
                  <a:pt x="199" y="117"/>
                </a:lnTo>
                <a:lnTo>
                  <a:pt x="201" y="119"/>
                </a:lnTo>
                <a:lnTo>
                  <a:pt x="202" y="120"/>
                </a:lnTo>
                <a:lnTo>
                  <a:pt x="206" y="114"/>
                </a:lnTo>
                <a:lnTo>
                  <a:pt x="211" y="104"/>
                </a:lnTo>
                <a:lnTo>
                  <a:pt x="211" y="100"/>
                </a:lnTo>
                <a:lnTo>
                  <a:pt x="212" y="97"/>
                </a:lnTo>
                <a:lnTo>
                  <a:pt x="214" y="95"/>
                </a:lnTo>
                <a:lnTo>
                  <a:pt x="216" y="94"/>
                </a:lnTo>
                <a:lnTo>
                  <a:pt x="217" y="87"/>
                </a:lnTo>
                <a:lnTo>
                  <a:pt x="221" y="82"/>
                </a:lnTo>
                <a:lnTo>
                  <a:pt x="221" y="75"/>
                </a:lnTo>
                <a:lnTo>
                  <a:pt x="224" y="69"/>
                </a:lnTo>
                <a:lnTo>
                  <a:pt x="222" y="65"/>
                </a:lnTo>
                <a:lnTo>
                  <a:pt x="222" y="62"/>
                </a:lnTo>
                <a:lnTo>
                  <a:pt x="219" y="62"/>
                </a:lnTo>
                <a:lnTo>
                  <a:pt x="216" y="64"/>
                </a:lnTo>
                <a:lnTo>
                  <a:pt x="216" y="57"/>
                </a:lnTo>
                <a:lnTo>
                  <a:pt x="219" y="53"/>
                </a:lnTo>
                <a:lnTo>
                  <a:pt x="219" y="52"/>
                </a:lnTo>
                <a:lnTo>
                  <a:pt x="217" y="50"/>
                </a:lnTo>
                <a:lnTo>
                  <a:pt x="219" y="48"/>
                </a:lnTo>
                <a:lnTo>
                  <a:pt x="221" y="47"/>
                </a:lnTo>
                <a:lnTo>
                  <a:pt x="219" y="45"/>
                </a:lnTo>
                <a:lnTo>
                  <a:pt x="219" y="42"/>
                </a:lnTo>
                <a:lnTo>
                  <a:pt x="221" y="37"/>
                </a:lnTo>
                <a:lnTo>
                  <a:pt x="219" y="32"/>
                </a:lnTo>
                <a:lnTo>
                  <a:pt x="214" y="35"/>
                </a:lnTo>
                <a:lnTo>
                  <a:pt x="211" y="40"/>
                </a:lnTo>
                <a:lnTo>
                  <a:pt x="209" y="45"/>
                </a:lnTo>
                <a:lnTo>
                  <a:pt x="207" y="53"/>
                </a:lnTo>
                <a:lnTo>
                  <a:pt x="204" y="52"/>
                </a:lnTo>
                <a:lnTo>
                  <a:pt x="201" y="52"/>
                </a:lnTo>
                <a:lnTo>
                  <a:pt x="202" y="47"/>
                </a:lnTo>
                <a:lnTo>
                  <a:pt x="204" y="42"/>
                </a:lnTo>
                <a:lnTo>
                  <a:pt x="197" y="45"/>
                </a:lnTo>
                <a:lnTo>
                  <a:pt x="191" y="50"/>
                </a:lnTo>
                <a:lnTo>
                  <a:pt x="184" y="59"/>
                </a:lnTo>
                <a:lnTo>
                  <a:pt x="177" y="65"/>
                </a:lnTo>
                <a:lnTo>
                  <a:pt x="164" y="62"/>
                </a:lnTo>
                <a:lnTo>
                  <a:pt x="151" y="59"/>
                </a:lnTo>
                <a:lnTo>
                  <a:pt x="137" y="59"/>
                </a:lnTo>
                <a:lnTo>
                  <a:pt x="124" y="60"/>
                </a:lnTo>
                <a:lnTo>
                  <a:pt x="104" y="43"/>
                </a:lnTo>
                <a:lnTo>
                  <a:pt x="84" y="28"/>
                </a:lnTo>
                <a:lnTo>
                  <a:pt x="82" y="33"/>
                </a:lnTo>
                <a:lnTo>
                  <a:pt x="80" y="35"/>
                </a:lnTo>
                <a:lnTo>
                  <a:pt x="77" y="37"/>
                </a:lnTo>
                <a:lnTo>
                  <a:pt x="75" y="37"/>
                </a:lnTo>
                <a:lnTo>
                  <a:pt x="72" y="37"/>
                </a:lnTo>
                <a:lnTo>
                  <a:pt x="69" y="35"/>
                </a:lnTo>
                <a:lnTo>
                  <a:pt x="67" y="32"/>
                </a:lnTo>
                <a:lnTo>
                  <a:pt x="65" y="28"/>
                </a:lnTo>
                <a:lnTo>
                  <a:pt x="60" y="25"/>
                </a:lnTo>
                <a:lnTo>
                  <a:pt x="54" y="20"/>
                </a:lnTo>
                <a:lnTo>
                  <a:pt x="50" y="15"/>
                </a:lnTo>
                <a:lnTo>
                  <a:pt x="49" y="10"/>
                </a:lnTo>
                <a:lnTo>
                  <a:pt x="49" y="7"/>
                </a:lnTo>
                <a:lnTo>
                  <a:pt x="49" y="3"/>
                </a:lnTo>
                <a:lnTo>
                  <a:pt x="44" y="2"/>
                </a:lnTo>
                <a:lnTo>
                  <a:pt x="39" y="0"/>
                </a:lnTo>
                <a:lnTo>
                  <a:pt x="40" y="5"/>
                </a:lnTo>
                <a:lnTo>
                  <a:pt x="42" y="10"/>
                </a:lnTo>
                <a:lnTo>
                  <a:pt x="37" y="8"/>
                </a:lnTo>
                <a:lnTo>
                  <a:pt x="32" y="5"/>
                </a:lnTo>
                <a:lnTo>
                  <a:pt x="32" y="8"/>
                </a:lnTo>
                <a:lnTo>
                  <a:pt x="32" y="12"/>
                </a:lnTo>
                <a:lnTo>
                  <a:pt x="30" y="12"/>
                </a:lnTo>
                <a:lnTo>
                  <a:pt x="30" y="15"/>
                </a:lnTo>
                <a:lnTo>
                  <a:pt x="35" y="18"/>
                </a:lnTo>
                <a:lnTo>
                  <a:pt x="37" y="22"/>
                </a:lnTo>
                <a:lnTo>
                  <a:pt x="35" y="25"/>
                </a:lnTo>
                <a:lnTo>
                  <a:pt x="37" y="25"/>
                </a:lnTo>
                <a:lnTo>
                  <a:pt x="39" y="25"/>
                </a:lnTo>
                <a:lnTo>
                  <a:pt x="40" y="28"/>
                </a:lnTo>
                <a:lnTo>
                  <a:pt x="42" y="30"/>
                </a:lnTo>
                <a:lnTo>
                  <a:pt x="45" y="32"/>
                </a:lnTo>
                <a:lnTo>
                  <a:pt x="45" y="37"/>
                </a:lnTo>
                <a:lnTo>
                  <a:pt x="45" y="38"/>
                </a:lnTo>
                <a:lnTo>
                  <a:pt x="39" y="33"/>
                </a:lnTo>
                <a:lnTo>
                  <a:pt x="32" y="25"/>
                </a:lnTo>
                <a:lnTo>
                  <a:pt x="29" y="27"/>
                </a:lnTo>
                <a:lnTo>
                  <a:pt x="27" y="28"/>
                </a:lnTo>
                <a:lnTo>
                  <a:pt x="25" y="32"/>
                </a:lnTo>
                <a:lnTo>
                  <a:pt x="23" y="33"/>
                </a:lnTo>
                <a:lnTo>
                  <a:pt x="27" y="35"/>
                </a:lnTo>
                <a:lnTo>
                  <a:pt x="29" y="37"/>
                </a:lnTo>
                <a:lnTo>
                  <a:pt x="30" y="38"/>
                </a:lnTo>
                <a:lnTo>
                  <a:pt x="29" y="38"/>
                </a:lnTo>
                <a:lnTo>
                  <a:pt x="27" y="42"/>
                </a:lnTo>
                <a:lnTo>
                  <a:pt x="25" y="48"/>
                </a:lnTo>
                <a:lnTo>
                  <a:pt x="30" y="48"/>
                </a:lnTo>
                <a:lnTo>
                  <a:pt x="34" y="48"/>
                </a:lnTo>
                <a:lnTo>
                  <a:pt x="34" y="50"/>
                </a:lnTo>
                <a:lnTo>
                  <a:pt x="32" y="53"/>
                </a:lnTo>
                <a:lnTo>
                  <a:pt x="34" y="52"/>
                </a:lnTo>
                <a:lnTo>
                  <a:pt x="37" y="50"/>
                </a:lnTo>
                <a:lnTo>
                  <a:pt x="37" y="53"/>
                </a:lnTo>
                <a:lnTo>
                  <a:pt x="37" y="59"/>
                </a:lnTo>
                <a:lnTo>
                  <a:pt x="39" y="55"/>
                </a:lnTo>
                <a:lnTo>
                  <a:pt x="40" y="53"/>
                </a:lnTo>
                <a:lnTo>
                  <a:pt x="40" y="57"/>
                </a:lnTo>
                <a:lnTo>
                  <a:pt x="40" y="59"/>
                </a:lnTo>
                <a:lnTo>
                  <a:pt x="42" y="57"/>
                </a:lnTo>
                <a:lnTo>
                  <a:pt x="44" y="55"/>
                </a:lnTo>
                <a:lnTo>
                  <a:pt x="45" y="55"/>
                </a:lnTo>
                <a:lnTo>
                  <a:pt x="47" y="57"/>
                </a:lnTo>
                <a:lnTo>
                  <a:pt x="49" y="60"/>
                </a:lnTo>
                <a:lnTo>
                  <a:pt x="50" y="65"/>
                </a:lnTo>
                <a:lnTo>
                  <a:pt x="52" y="65"/>
                </a:lnTo>
                <a:lnTo>
                  <a:pt x="54" y="69"/>
                </a:lnTo>
                <a:lnTo>
                  <a:pt x="50" y="74"/>
                </a:lnTo>
                <a:lnTo>
                  <a:pt x="47" y="75"/>
                </a:lnTo>
                <a:lnTo>
                  <a:pt x="40" y="72"/>
                </a:lnTo>
                <a:lnTo>
                  <a:pt x="29" y="65"/>
                </a:lnTo>
                <a:lnTo>
                  <a:pt x="20" y="55"/>
                </a:lnTo>
                <a:lnTo>
                  <a:pt x="15" y="45"/>
                </a:lnTo>
                <a:lnTo>
                  <a:pt x="13" y="47"/>
                </a:lnTo>
                <a:lnTo>
                  <a:pt x="10" y="47"/>
                </a:lnTo>
                <a:lnTo>
                  <a:pt x="12" y="50"/>
                </a:lnTo>
                <a:lnTo>
                  <a:pt x="12" y="52"/>
                </a:lnTo>
                <a:lnTo>
                  <a:pt x="10" y="55"/>
                </a:lnTo>
                <a:lnTo>
                  <a:pt x="12" y="59"/>
                </a:lnTo>
                <a:lnTo>
                  <a:pt x="12" y="60"/>
                </a:lnTo>
                <a:lnTo>
                  <a:pt x="15" y="62"/>
                </a:lnTo>
                <a:lnTo>
                  <a:pt x="13" y="67"/>
                </a:lnTo>
                <a:lnTo>
                  <a:pt x="10" y="72"/>
                </a:lnTo>
                <a:lnTo>
                  <a:pt x="13" y="72"/>
                </a:lnTo>
                <a:lnTo>
                  <a:pt x="17" y="75"/>
                </a:lnTo>
                <a:lnTo>
                  <a:pt x="18" y="82"/>
                </a:lnTo>
                <a:lnTo>
                  <a:pt x="20" y="89"/>
                </a:lnTo>
                <a:lnTo>
                  <a:pt x="25" y="90"/>
                </a:lnTo>
                <a:lnTo>
                  <a:pt x="27" y="90"/>
                </a:lnTo>
                <a:lnTo>
                  <a:pt x="25" y="95"/>
                </a:lnTo>
                <a:lnTo>
                  <a:pt x="23" y="97"/>
                </a:lnTo>
                <a:lnTo>
                  <a:pt x="27" y="100"/>
                </a:lnTo>
                <a:lnTo>
                  <a:pt x="32" y="104"/>
                </a:lnTo>
                <a:lnTo>
                  <a:pt x="35" y="104"/>
                </a:lnTo>
                <a:lnTo>
                  <a:pt x="37" y="102"/>
                </a:lnTo>
                <a:lnTo>
                  <a:pt x="40" y="107"/>
                </a:lnTo>
                <a:lnTo>
                  <a:pt x="45" y="114"/>
                </a:lnTo>
                <a:lnTo>
                  <a:pt x="47" y="115"/>
                </a:lnTo>
                <a:lnTo>
                  <a:pt x="49" y="117"/>
                </a:lnTo>
                <a:lnTo>
                  <a:pt x="52" y="115"/>
                </a:lnTo>
                <a:lnTo>
                  <a:pt x="54" y="112"/>
                </a:lnTo>
                <a:lnTo>
                  <a:pt x="54" y="114"/>
                </a:lnTo>
                <a:lnTo>
                  <a:pt x="55" y="117"/>
                </a:lnTo>
                <a:lnTo>
                  <a:pt x="57" y="114"/>
                </a:lnTo>
                <a:lnTo>
                  <a:pt x="59" y="112"/>
                </a:lnTo>
                <a:lnTo>
                  <a:pt x="60" y="115"/>
                </a:lnTo>
                <a:lnTo>
                  <a:pt x="62" y="117"/>
                </a:lnTo>
                <a:lnTo>
                  <a:pt x="65" y="117"/>
                </a:lnTo>
                <a:lnTo>
                  <a:pt x="67" y="114"/>
                </a:lnTo>
                <a:lnTo>
                  <a:pt x="69" y="120"/>
                </a:lnTo>
                <a:lnTo>
                  <a:pt x="69" y="124"/>
                </a:lnTo>
                <a:lnTo>
                  <a:pt x="72" y="124"/>
                </a:lnTo>
                <a:lnTo>
                  <a:pt x="75" y="122"/>
                </a:lnTo>
                <a:lnTo>
                  <a:pt x="79" y="119"/>
                </a:lnTo>
                <a:lnTo>
                  <a:pt x="79" y="120"/>
                </a:lnTo>
                <a:lnTo>
                  <a:pt x="80" y="124"/>
                </a:lnTo>
                <a:lnTo>
                  <a:pt x="82" y="124"/>
                </a:lnTo>
                <a:lnTo>
                  <a:pt x="85" y="120"/>
                </a:lnTo>
                <a:lnTo>
                  <a:pt x="87" y="117"/>
                </a:lnTo>
                <a:lnTo>
                  <a:pt x="90" y="125"/>
                </a:lnTo>
                <a:lnTo>
                  <a:pt x="95" y="130"/>
                </a:lnTo>
                <a:lnTo>
                  <a:pt x="97" y="135"/>
                </a:lnTo>
                <a:lnTo>
                  <a:pt x="95" y="139"/>
                </a:lnTo>
                <a:lnTo>
                  <a:pt x="89" y="139"/>
                </a:lnTo>
                <a:lnTo>
                  <a:pt x="82" y="139"/>
                </a:lnTo>
                <a:lnTo>
                  <a:pt x="80" y="135"/>
                </a:lnTo>
                <a:lnTo>
                  <a:pt x="79" y="130"/>
                </a:lnTo>
                <a:lnTo>
                  <a:pt x="79" y="132"/>
                </a:lnTo>
                <a:lnTo>
                  <a:pt x="79" y="134"/>
                </a:lnTo>
                <a:lnTo>
                  <a:pt x="77" y="134"/>
                </a:lnTo>
                <a:lnTo>
                  <a:pt x="74" y="134"/>
                </a:lnTo>
                <a:lnTo>
                  <a:pt x="60" y="125"/>
                </a:lnTo>
                <a:lnTo>
                  <a:pt x="47" y="120"/>
                </a:lnTo>
                <a:lnTo>
                  <a:pt x="35" y="112"/>
                </a:lnTo>
                <a:lnTo>
                  <a:pt x="27" y="107"/>
                </a:lnTo>
                <a:lnTo>
                  <a:pt x="29" y="110"/>
                </a:lnTo>
                <a:lnTo>
                  <a:pt x="29" y="114"/>
                </a:lnTo>
                <a:lnTo>
                  <a:pt x="32" y="117"/>
                </a:lnTo>
                <a:lnTo>
                  <a:pt x="32" y="122"/>
                </a:lnTo>
                <a:lnTo>
                  <a:pt x="27" y="119"/>
                </a:lnTo>
                <a:lnTo>
                  <a:pt x="25" y="115"/>
                </a:lnTo>
                <a:lnTo>
                  <a:pt x="22" y="112"/>
                </a:lnTo>
                <a:lnTo>
                  <a:pt x="18" y="110"/>
                </a:lnTo>
                <a:lnTo>
                  <a:pt x="18" y="114"/>
                </a:lnTo>
                <a:lnTo>
                  <a:pt x="17" y="115"/>
                </a:lnTo>
                <a:lnTo>
                  <a:pt x="10" y="107"/>
                </a:lnTo>
                <a:lnTo>
                  <a:pt x="2" y="97"/>
                </a:lnTo>
                <a:lnTo>
                  <a:pt x="0" y="102"/>
                </a:lnTo>
                <a:lnTo>
                  <a:pt x="2" y="107"/>
                </a:lnTo>
                <a:lnTo>
                  <a:pt x="3" y="114"/>
                </a:lnTo>
                <a:lnTo>
                  <a:pt x="5" y="119"/>
                </a:lnTo>
                <a:lnTo>
                  <a:pt x="5" y="120"/>
                </a:lnTo>
                <a:lnTo>
                  <a:pt x="5" y="122"/>
                </a:lnTo>
                <a:lnTo>
                  <a:pt x="8" y="124"/>
                </a:lnTo>
                <a:lnTo>
                  <a:pt x="10" y="125"/>
                </a:lnTo>
                <a:lnTo>
                  <a:pt x="10" y="127"/>
                </a:lnTo>
                <a:lnTo>
                  <a:pt x="10" y="129"/>
                </a:lnTo>
                <a:lnTo>
                  <a:pt x="13" y="129"/>
                </a:lnTo>
                <a:lnTo>
                  <a:pt x="15" y="129"/>
                </a:lnTo>
                <a:lnTo>
                  <a:pt x="15" y="130"/>
                </a:lnTo>
                <a:lnTo>
                  <a:pt x="13" y="132"/>
                </a:lnTo>
                <a:lnTo>
                  <a:pt x="17" y="134"/>
                </a:lnTo>
                <a:lnTo>
                  <a:pt x="22" y="137"/>
                </a:lnTo>
                <a:lnTo>
                  <a:pt x="23" y="134"/>
                </a:lnTo>
                <a:lnTo>
                  <a:pt x="25" y="134"/>
                </a:lnTo>
                <a:lnTo>
                  <a:pt x="25" y="137"/>
                </a:lnTo>
                <a:lnTo>
                  <a:pt x="25" y="140"/>
                </a:lnTo>
                <a:lnTo>
                  <a:pt x="25" y="144"/>
                </a:lnTo>
                <a:lnTo>
                  <a:pt x="29" y="145"/>
                </a:lnTo>
                <a:lnTo>
                  <a:pt x="32" y="150"/>
                </a:lnTo>
                <a:lnTo>
                  <a:pt x="32" y="156"/>
                </a:lnTo>
                <a:lnTo>
                  <a:pt x="37" y="161"/>
                </a:lnTo>
                <a:lnTo>
                  <a:pt x="40" y="166"/>
                </a:lnTo>
                <a:lnTo>
                  <a:pt x="45" y="167"/>
                </a:lnTo>
                <a:lnTo>
                  <a:pt x="50" y="169"/>
                </a:lnTo>
                <a:lnTo>
                  <a:pt x="52" y="166"/>
                </a:lnTo>
                <a:lnTo>
                  <a:pt x="52" y="162"/>
                </a:lnTo>
                <a:lnTo>
                  <a:pt x="52" y="166"/>
                </a:lnTo>
                <a:lnTo>
                  <a:pt x="54" y="169"/>
                </a:lnTo>
                <a:lnTo>
                  <a:pt x="55" y="171"/>
                </a:lnTo>
                <a:lnTo>
                  <a:pt x="57" y="171"/>
                </a:lnTo>
                <a:lnTo>
                  <a:pt x="59" y="171"/>
                </a:lnTo>
                <a:lnTo>
                  <a:pt x="60" y="169"/>
                </a:lnTo>
                <a:lnTo>
                  <a:pt x="62" y="167"/>
                </a:lnTo>
                <a:lnTo>
                  <a:pt x="64" y="164"/>
                </a:lnTo>
                <a:lnTo>
                  <a:pt x="67" y="169"/>
                </a:lnTo>
                <a:lnTo>
                  <a:pt x="72" y="172"/>
                </a:lnTo>
                <a:lnTo>
                  <a:pt x="92" y="196"/>
                </a:lnTo>
                <a:lnTo>
                  <a:pt x="114" y="216"/>
                </a:lnTo>
                <a:close/>
              </a:path>
            </a:pathLst>
          </a:custGeom>
          <a:solidFill>
            <a:srgbClr val="1F1A17"/>
          </a:solidFill>
          <a:ln w="9525">
            <a:noFill/>
            <a:round/>
            <a:headEnd/>
            <a:tailEnd/>
          </a:ln>
        </p:spPr>
        <p:txBody>
          <a:bodyPr/>
          <a:lstStyle/>
          <a:p>
            <a:endParaRPr lang="en-US"/>
          </a:p>
        </p:txBody>
      </p:sp>
      <p:sp>
        <p:nvSpPr>
          <p:cNvPr id="4156" name="Freeform 60"/>
          <p:cNvSpPr>
            <a:spLocks/>
          </p:cNvSpPr>
          <p:nvPr/>
        </p:nvSpPr>
        <p:spPr bwMode="auto">
          <a:xfrm>
            <a:off x="1384300" y="4692650"/>
            <a:ext cx="238125" cy="331788"/>
          </a:xfrm>
          <a:custGeom>
            <a:avLst/>
            <a:gdLst/>
            <a:ahLst/>
            <a:cxnLst>
              <a:cxn ang="0">
                <a:pos x="60" y="18"/>
              </a:cxn>
              <a:cxn ang="0">
                <a:pos x="70" y="1"/>
              </a:cxn>
              <a:cxn ang="0">
                <a:pos x="73" y="6"/>
              </a:cxn>
              <a:cxn ang="0">
                <a:pos x="80" y="15"/>
              </a:cxn>
              <a:cxn ang="0">
                <a:pos x="82" y="30"/>
              </a:cxn>
              <a:cxn ang="0">
                <a:pos x="75" y="43"/>
              </a:cxn>
              <a:cxn ang="0">
                <a:pos x="87" y="35"/>
              </a:cxn>
              <a:cxn ang="0">
                <a:pos x="87" y="43"/>
              </a:cxn>
              <a:cxn ang="0">
                <a:pos x="77" y="55"/>
              </a:cxn>
              <a:cxn ang="0">
                <a:pos x="83" y="63"/>
              </a:cxn>
              <a:cxn ang="0">
                <a:pos x="88" y="55"/>
              </a:cxn>
              <a:cxn ang="0">
                <a:pos x="93" y="50"/>
              </a:cxn>
              <a:cxn ang="0">
                <a:pos x="99" y="46"/>
              </a:cxn>
              <a:cxn ang="0">
                <a:pos x="104" y="55"/>
              </a:cxn>
              <a:cxn ang="0">
                <a:pos x="105" y="61"/>
              </a:cxn>
              <a:cxn ang="0">
                <a:pos x="99" y="70"/>
              </a:cxn>
              <a:cxn ang="0">
                <a:pos x="99" y="76"/>
              </a:cxn>
              <a:cxn ang="0">
                <a:pos x="104" y="81"/>
              </a:cxn>
              <a:cxn ang="0">
                <a:pos x="114" y="70"/>
              </a:cxn>
              <a:cxn ang="0">
                <a:pos x="115" y="80"/>
              </a:cxn>
              <a:cxn ang="0">
                <a:pos x="100" y="96"/>
              </a:cxn>
              <a:cxn ang="0">
                <a:pos x="99" y="112"/>
              </a:cxn>
              <a:cxn ang="0">
                <a:pos x="117" y="100"/>
              </a:cxn>
              <a:cxn ang="0">
                <a:pos x="124" y="95"/>
              </a:cxn>
              <a:cxn ang="0">
                <a:pos x="127" y="100"/>
              </a:cxn>
              <a:cxn ang="0">
                <a:pos x="127" y="107"/>
              </a:cxn>
              <a:cxn ang="0">
                <a:pos x="122" y="123"/>
              </a:cxn>
              <a:cxn ang="0">
                <a:pos x="127" y="132"/>
              </a:cxn>
              <a:cxn ang="0">
                <a:pos x="127" y="160"/>
              </a:cxn>
              <a:cxn ang="0">
                <a:pos x="137" y="155"/>
              </a:cxn>
              <a:cxn ang="0">
                <a:pos x="147" y="137"/>
              </a:cxn>
              <a:cxn ang="0">
                <a:pos x="150" y="143"/>
              </a:cxn>
              <a:cxn ang="0">
                <a:pos x="149" y="167"/>
              </a:cxn>
              <a:cxn ang="0">
                <a:pos x="140" y="175"/>
              </a:cxn>
              <a:cxn ang="0">
                <a:pos x="124" y="185"/>
              </a:cxn>
              <a:cxn ang="0">
                <a:pos x="87" y="197"/>
              </a:cxn>
              <a:cxn ang="0">
                <a:pos x="42" y="193"/>
              </a:cxn>
              <a:cxn ang="0">
                <a:pos x="25" y="163"/>
              </a:cxn>
              <a:cxn ang="0">
                <a:pos x="3" y="123"/>
              </a:cxn>
              <a:cxn ang="0">
                <a:pos x="3" y="115"/>
              </a:cxn>
              <a:cxn ang="0">
                <a:pos x="2" y="107"/>
              </a:cxn>
              <a:cxn ang="0">
                <a:pos x="2" y="98"/>
              </a:cxn>
              <a:cxn ang="0">
                <a:pos x="12" y="107"/>
              </a:cxn>
              <a:cxn ang="0">
                <a:pos x="18" y="105"/>
              </a:cxn>
              <a:cxn ang="0">
                <a:pos x="28" y="105"/>
              </a:cxn>
              <a:cxn ang="0">
                <a:pos x="18" y="85"/>
              </a:cxn>
              <a:cxn ang="0">
                <a:pos x="12" y="78"/>
              </a:cxn>
              <a:cxn ang="0">
                <a:pos x="12" y="65"/>
              </a:cxn>
              <a:cxn ang="0">
                <a:pos x="18" y="71"/>
              </a:cxn>
              <a:cxn ang="0">
                <a:pos x="27" y="76"/>
              </a:cxn>
              <a:cxn ang="0">
                <a:pos x="30" y="71"/>
              </a:cxn>
              <a:cxn ang="0">
                <a:pos x="30" y="60"/>
              </a:cxn>
              <a:cxn ang="0">
                <a:pos x="45" y="71"/>
              </a:cxn>
              <a:cxn ang="0">
                <a:pos x="55" y="76"/>
              </a:cxn>
              <a:cxn ang="0">
                <a:pos x="57" y="70"/>
              </a:cxn>
              <a:cxn ang="0">
                <a:pos x="52" y="63"/>
              </a:cxn>
              <a:cxn ang="0">
                <a:pos x="43" y="50"/>
              </a:cxn>
              <a:cxn ang="0">
                <a:pos x="52" y="50"/>
              </a:cxn>
              <a:cxn ang="0">
                <a:pos x="52" y="35"/>
              </a:cxn>
              <a:cxn ang="0">
                <a:pos x="57" y="28"/>
              </a:cxn>
            </a:cxnLst>
            <a:rect l="0" t="0" r="r" b="b"/>
            <a:pathLst>
              <a:path w="150" h="209">
                <a:moveTo>
                  <a:pt x="53" y="21"/>
                </a:moveTo>
                <a:lnTo>
                  <a:pt x="53" y="18"/>
                </a:lnTo>
                <a:lnTo>
                  <a:pt x="57" y="16"/>
                </a:lnTo>
                <a:lnTo>
                  <a:pt x="60" y="18"/>
                </a:lnTo>
                <a:lnTo>
                  <a:pt x="62" y="20"/>
                </a:lnTo>
                <a:lnTo>
                  <a:pt x="67" y="11"/>
                </a:lnTo>
                <a:lnTo>
                  <a:pt x="70" y="5"/>
                </a:lnTo>
                <a:lnTo>
                  <a:pt x="70" y="1"/>
                </a:lnTo>
                <a:lnTo>
                  <a:pt x="72" y="0"/>
                </a:lnTo>
                <a:lnTo>
                  <a:pt x="73" y="0"/>
                </a:lnTo>
                <a:lnTo>
                  <a:pt x="73" y="1"/>
                </a:lnTo>
                <a:lnTo>
                  <a:pt x="73" y="6"/>
                </a:lnTo>
                <a:lnTo>
                  <a:pt x="73" y="10"/>
                </a:lnTo>
                <a:lnTo>
                  <a:pt x="78" y="6"/>
                </a:lnTo>
                <a:lnTo>
                  <a:pt x="83" y="6"/>
                </a:lnTo>
                <a:lnTo>
                  <a:pt x="80" y="15"/>
                </a:lnTo>
                <a:lnTo>
                  <a:pt x="78" y="18"/>
                </a:lnTo>
                <a:lnTo>
                  <a:pt x="80" y="20"/>
                </a:lnTo>
                <a:lnTo>
                  <a:pt x="83" y="21"/>
                </a:lnTo>
                <a:lnTo>
                  <a:pt x="82" y="30"/>
                </a:lnTo>
                <a:lnTo>
                  <a:pt x="77" y="40"/>
                </a:lnTo>
                <a:lnTo>
                  <a:pt x="75" y="40"/>
                </a:lnTo>
                <a:lnTo>
                  <a:pt x="75" y="40"/>
                </a:lnTo>
                <a:lnTo>
                  <a:pt x="75" y="43"/>
                </a:lnTo>
                <a:lnTo>
                  <a:pt x="77" y="45"/>
                </a:lnTo>
                <a:lnTo>
                  <a:pt x="80" y="41"/>
                </a:lnTo>
                <a:lnTo>
                  <a:pt x="82" y="40"/>
                </a:lnTo>
                <a:lnTo>
                  <a:pt x="87" y="35"/>
                </a:lnTo>
                <a:lnTo>
                  <a:pt x="92" y="33"/>
                </a:lnTo>
                <a:lnTo>
                  <a:pt x="92" y="38"/>
                </a:lnTo>
                <a:lnTo>
                  <a:pt x="90" y="41"/>
                </a:lnTo>
                <a:lnTo>
                  <a:pt x="87" y="43"/>
                </a:lnTo>
                <a:lnTo>
                  <a:pt x="83" y="46"/>
                </a:lnTo>
                <a:lnTo>
                  <a:pt x="80" y="48"/>
                </a:lnTo>
                <a:lnTo>
                  <a:pt x="77" y="51"/>
                </a:lnTo>
                <a:lnTo>
                  <a:pt x="77" y="55"/>
                </a:lnTo>
                <a:lnTo>
                  <a:pt x="80" y="58"/>
                </a:lnTo>
                <a:lnTo>
                  <a:pt x="82" y="61"/>
                </a:lnTo>
                <a:lnTo>
                  <a:pt x="83" y="63"/>
                </a:lnTo>
                <a:lnTo>
                  <a:pt x="83" y="63"/>
                </a:lnTo>
                <a:lnTo>
                  <a:pt x="85" y="61"/>
                </a:lnTo>
                <a:lnTo>
                  <a:pt x="87" y="55"/>
                </a:lnTo>
                <a:lnTo>
                  <a:pt x="87" y="53"/>
                </a:lnTo>
                <a:lnTo>
                  <a:pt x="88" y="55"/>
                </a:lnTo>
                <a:lnTo>
                  <a:pt x="88" y="58"/>
                </a:lnTo>
                <a:lnTo>
                  <a:pt x="90" y="51"/>
                </a:lnTo>
                <a:lnTo>
                  <a:pt x="92" y="46"/>
                </a:lnTo>
                <a:lnTo>
                  <a:pt x="93" y="50"/>
                </a:lnTo>
                <a:lnTo>
                  <a:pt x="93" y="51"/>
                </a:lnTo>
                <a:lnTo>
                  <a:pt x="95" y="46"/>
                </a:lnTo>
                <a:lnTo>
                  <a:pt x="99" y="40"/>
                </a:lnTo>
                <a:lnTo>
                  <a:pt x="99" y="46"/>
                </a:lnTo>
                <a:lnTo>
                  <a:pt x="99" y="50"/>
                </a:lnTo>
                <a:lnTo>
                  <a:pt x="102" y="50"/>
                </a:lnTo>
                <a:lnTo>
                  <a:pt x="104" y="51"/>
                </a:lnTo>
                <a:lnTo>
                  <a:pt x="104" y="55"/>
                </a:lnTo>
                <a:lnTo>
                  <a:pt x="102" y="58"/>
                </a:lnTo>
                <a:lnTo>
                  <a:pt x="105" y="60"/>
                </a:lnTo>
                <a:lnTo>
                  <a:pt x="105" y="61"/>
                </a:lnTo>
                <a:lnTo>
                  <a:pt x="105" y="61"/>
                </a:lnTo>
                <a:lnTo>
                  <a:pt x="105" y="63"/>
                </a:lnTo>
                <a:lnTo>
                  <a:pt x="102" y="66"/>
                </a:lnTo>
                <a:lnTo>
                  <a:pt x="97" y="68"/>
                </a:lnTo>
                <a:lnTo>
                  <a:pt x="99" y="70"/>
                </a:lnTo>
                <a:lnTo>
                  <a:pt x="100" y="70"/>
                </a:lnTo>
                <a:lnTo>
                  <a:pt x="99" y="73"/>
                </a:lnTo>
                <a:lnTo>
                  <a:pt x="97" y="75"/>
                </a:lnTo>
                <a:lnTo>
                  <a:pt x="99" y="76"/>
                </a:lnTo>
                <a:lnTo>
                  <a:pt x="100" y="78"/>
                </a:lnTo>
                <a:lnTo>
                  <a:pt x="99" y="81"/>
                </a:lnTo>
                <a:lnTo>
                  <a:pt x="99" y="85"/>
                </a:lnTo>
                <a:lnTo>
                  <a:pt x="104" y="81"/>
                </a:lnTo>
                <a:lnTo>
                  <a:pt x="109" y="78"/>
                </a:lnTo>
                <a:lnTo>
                  <a:pt x="112" y="73"/>
                </a:lnTo>
                <a:lnTo>
                  <a:pt x="114" y="66"/>
                </a:lnTo>
                <a:lnTo>
                  <a:pt x="114" y="70"/>
                </a:lnTo>
                <a:lnTo>
                  <a:pt x="114" y="73"/>
                </a:lnTo>
                <a:lnTo>
                  <a:pt x="117" y="75"/>
                </a:lnTo>
                <a:lnTo>
                  <a:pt x="117" y="76"/>
                </a:lnTo>
                <a:lnTo>
                  <a:pt x="115" y="80"/>
                </a:lnTo>
                <a:lnTo>
                  <a:pt x="114" y="81"/>
                </a:lnTo>
                <a:lnTo>
                  <a:pt x="110" y="86"/>
                </a:lnTo>
                <a:lnTo>
                  <a:pt x="107" y="93"/>
                </a:lnTo>
                <a:lnTo>
                  <a:pt x="100" y="96"/>
                </a:lnTo>
                <a:lnTo>
                  <a:pt x="93" y="100"/>
                </a:lnTo>
                <a:lnTo>
                  <a:pt x="93" y="105"/>
                </a:lnTo>
                <a:lnTo>
                  <a:pt x="93" y="110"/>
                </a:lnTo>
                <a:lnTo>
                  <a:pt x="99" y="112"/>
                </a:lnTo>
                <a:lnTo>
                  <a:pt x="107" y="110"/>
                </a:lnTo>
                <a:lnTo>
                  <a:pt x="107" y="107"/>
                </a:lnTo>
                <a:lnTo>
                  <a:pt x="112" y="102"/>
                </a:lnTo>
                <a:lnTo>
                  <a:pt x="117" y="100"/>
                </a:lnTo>
                <a:lnTo>
                  <a:pt x="120" y="95"/>
                </a:lnTo>
                <a:lnTo>
                  <a:pt x="125" y="88"/>
                </a:lnTo>
                <a:lnTo>
                  <a:pt x="127" y="88"/>
                </a:lnTo>
                <a:lnTo>
                  <a:pt x="124" y="95"/>
                </a:lnTo>
                <a:lnTo>
                  <a:pt x="120" y="98"/>
                </a:lnTo>
                <a:lnTo>
                  <a:pt x="125" y="96"/>
                </a:lnTo>
                <a:lnTo>
                  <a:pt x="129" y="96"/>
                </a:lnTo>
                <a:lnTo>
                  <a:pt x="127" y="100"/>
                </a:lnTo>
                <a:lnTo>
                  <a:pt x="125" y="102"/>
                </a:lnTo>
                <a:lnTo>
                  <a:pt x="127" y="103"/>
                </a:lnTo>
                <a:lnTo>
                  <a:pt x="130" y="105"/>
                </a:lnTo>
                <a:lnTo>
                  <a:pt x="127" y="107"/>
                </a:lnTo>
                <a:lnTo>
                  <a:pt x="124" y="108"/>
                </a:lnTo>
                <a:lnTo>
                  <a:pt x="124" y="117"/>
                </a:lnTo>
                <a:lnTo>
                  <a:pt x="125" y="123"/>
                </a:lnTo>
                <a:lnTo>
                  <a:pt x="122" y="123"/>
                </a:lnTo>
                <a:lnTo>
                  <a:pt x="120" y="125"/>
                </a:lnTo>
                <a:lnTo>
                  <a:pt x="124" y="127"/>
                </a:lnTo>
                <a:lnTo>
                  <a:pt x="127" y="127"/>
                </a:lnTo>
                <a:lnTo>
                  <a:pt x="127" y="132"/>
                </a:lnTo>
                <a:lnTo>
                  <a:pt x="125" y="137"/>
                </a:lnTo>
                <a:lnTo>
                  <a:pt x="127" y="147"/>
                </a:lnTo>
                <a:lnTo>
                  <a:pt x="125" y="157"/>
                </a:lnTo>
                <a:lnTo>
                  <a:pt x="127" y="160"/>
                </a:lnTo>
                <a:lnTo>
                  <a:pt x="127" y="162"/>
                </a:lnTo>
                <a:lnTo>
                  <a:pt x="130" y="160"/>
                </a:lnTo>
                <a:lnTo>
                  <a:pt x="134" y="158"/>
                </a:lnTo>
                <a:lnTo>
                  <a:pt x="137" y="155"/>
                </a:lnTo>
                <a:lnTo>
                  <a:pt x="140" y="152"/>
                </a:lnTo>
                <a:lnTo>
                  <a:pt x="144" y="142"/>
                </a:lnTo>
                <a:lnTo>
                  <a:pt x="147" y="132"/>
                </a:lnTo>
                <a:lnTo>
                  <a:pt x="147" y="137"/>
                </a:lnTo>
                <a:lnTo>
                  <a:pt x="147" y="142"/>
                </a:lnTo>
                <a:lnTo>
                  <a:pt x="149" y="142"/>
                </a:lnTo>
                <a:lnTo>
                  <a:pt x="150" y="140"/>
                </a:lnTo>
                <a:lnTo>
                  <a:pt x="150" y="143"/>
                </a:lnTo>
                <a:lnTo>
                  <a:pt x="149" y="147"/>
                </a:lnTo>
                <a:lnTo>
                  <a:pt x="150" y="155"/>
                </a:lnTo>
                <a:lnTo>
                  <a:pt x="149" y="165"/>
                </a:lnTo>
                <a:lnTo>
                  <a:pt x="149" y="167"/>
                </a:lnTo>
                <a:lnTo>
                  <a:pt x="150" y="168"/>
                </a:lnTo>
                <a:lnTo>
                  <a:pt x="147" y="168"/>
                </a:lnTo>
                <a:lnTo>
                  <a:pt x="144" y="170"/>
                </a:lnTo>
                <a:lnTo>
                  <a:pt x="140" y="175"/>
                </a:lnTo>
                <a:lnTo>
                  <a:pt x="137" y="182"/>
                </a:lnTo>
                <a:lnTo>
                  <a:pt x="134" y="182"/>
                </a:lnTo>
                <a:lnTo>
                  <a:pt x="129" y="183"/>
                </a:lnTo>
                <a:lnTo>
                  <a:pt x="124" y="185"/>
                </a:lnTo>
                <a:lnTo>
                  <a:pt x="122" y="188"/>
                </a:lnTo>
                <a:lnTo>
                  <a:pt x="115" y="192"/>
                </a:lnTo>
                <a:lnTo>
                  <a:pt x="109" y="193"/>
                </a:lnTo>
                <a:lnTo>
                  <a:pt x="87" y="197"/>
                </a:lnTo>
                <a:lnTo>
                  <a:pt x="65" y="202"/>
                </a:lnTo>
                <a:lnTo>
                  <a:pt x="60" y="205"/>
                </a:lnTo>
                <a:lnTo>
                  <a:pt x="55" y="209"/>
                </a:lnTo>
                <a:lnTo>
                  <a:pt x="42" y="193"/>
                </a:lnTo>
                <a:lnTo>
                  <a:pt x="28" y="178"/>
                </a:lnTo>
                <a:lnTo>
                  <a:pt x="28" y="173"/>
                </a:lnTo>
                <a:lnTo>
                  <a:pt x="28" y="167"/>
                </a:lnTo>
                <a:lnTo>
                  <a:pt x="25" y="163"/>
                </a:lnTo>
                <a:lnTo>
                  <a:pt x="18" y="155"/>
                </a:lnTo>
                <a:lnTo>
                  <a:pt x="10" y="140"/>
                </a:lnTo>
                <a:lnTo>
                  <a:pt x="2" y="125"/>
                </a:lnTo>
                <a:lnTo>
                  <a:pt x="3" y="123"/>
                </a:lnTo>
                <a:lnTo>
                  <a:pt x="5" y="122"/>
                </a:lnTo>
                <a:lnTo>
                  <a:pt x="3" y="120"/>
                </a:lnTo>
                <a:lnTo>
                  <a:pt x="2" y="117"/>
                </a:lnTo>
                <a:lnTo>
                  <a:pt x="3" y="115"/>
                </a:lnTo>
                <a:lnTo>
                  <a:pt x="5" y="113"/>
                </a:lnTo>
                <a:lnTo>
                  <a:pt x="3" y="112"/>
                </a:lnTo>
                <a:lnTo>
                  <a:pt x="2" y="110"/>
                </a:lnTo>
                <a:lnTo>
                  <a:pt x="2" y="107"/>
                </a:lnTo>
                <a:lnTo>
                  <a:pt x="3" y="105"/>
                </a:lnTo>
                <a:lnTo>
                  <a:pt x="2" y="102"/>
                </a:lnTo>
                <a:lnTo>
                  <a:pt x="0" y="100"/>
                </a:lnTo>
                <a:lnTo>
                  <a:pt x="2" y="98"/>
                </a:lnTo>
                <a:lnTo>
                  <a:pt x="5" y="98"/>
                </a:lnTo>
                <a:lnTo>
                  <a:pt x="10" y="107"/>
                </a:lnTo>
                <a:lnTo>
                  <a:pt x="15" y="112"/>
                </a:lnTo>
                <a:lnTo>
                  <a:pt x="12" y="107"/>
                </a:lnTo>
                <a:lnTo>
                  <a:pt x="12" y="102"/>
                </a:lnTo>
                <a:lnTo>
                  <a:pt x="17" y="107"/>
                </a:lnTo>
                <a:lnTo>
                  <a:pt x="18" y="110"/>
                </a:lnTo>
                <a:lnTo>
                  <a:pt x="18" y="105"/>
                </a:lnTo>
                <a:lnTo>
                  <a:pt x="18" y="100"/>
                </a:lnTo>
                <a:lnTo>
                  <a:pt x="22" y="103"/>
                </a:lnTo>
                <a:lnTo>
                  <a:pt x="27" y="107"/>
                </a:lnTo>
                <a:lnTo>
                  <a:pt x="28" y="105"/>
                </a:lnTo>
                <a:lnTo>
                  <a:pt x="32" y="105"/>
                </a:lnTo>
                <a:lnTo>
                  <a:pt x="27" y="98"/>
                </a:lnTo>
                <a:lnTo>
                  <a:pt x="22" y="88"/>
                </a:lnTo>
                <a:lnTo>
                  <a:pt x="18" y="85"/>
                </a:lnTo>
                <a:lnTo>
                  <a:pt x="15" y="83"/>
                </a:lnTo>
                <a:lnTo>
                  <a:pt x="15" y="81"/>
                </a:lnTo>
                <a:lnTo>
                  <a:pt x="15" y="80"/>
                </a:lnTo>
                <a:lnTo>
                  <a:pt x="12" y="78"/>
                </a:lnTo>
                <a:lnTo>
                  <a:pt x="12" y="75"/>
                </a:lnTo>
                <a:lnTo>
                  <a:pt x="12" y="71"/>
                </a:lnTo>
                <a:lnTo>
                  <a:pt x="12" y="68"/>
                </a:lnTo>
                <a:lnTo>
                  <a:pt x="12" y="65"/>
                </a:lnTo>
                <a:lnTo>
                  <a:pt x="15" y="61"/>
                </a:lnTo>
                <a:lnTo>
                  <a:pt x="18" y="65"/>
                </a:lnTo>
                <a:lnTo>
                  <a:pt x="20" y="68"/>
                </a:lnTo>
                <a:lnTo>
                  <a:pt x="18" y="71"/>
                </a:lnTo>
                <a:lnTo>
                  <a:pt x="20" y="75"/>
                </a:lnTo>
                <a:lnTo>
                  <a:pt x="23" y="75"/>
                </a:lnTo>
                <a:lnTo>
                  <a:pt x="25" y="73"/>
                </a:lnTo>
                <a:lnTo>
                  <a:pt x="27" y="76"/>
                </a:lnTo>
                <a:lnTo>
                  <a:pt x="28" y="80"/>
                </a:lnTo>
                <a:lnTo>
                  <a:pt x="30" y="78"/>
                </a:lnTo>
                <a:lnTo>
                  <a:pt x="32" y="76"/>
                </a:lnTo>
                <a:lnTo>
                  <a:pt x="30" y="71"/>
                </a:lnTo>
                <a:lnTo>
                  <a:pt x="28" y="66"/>
                </a:lnTo>
                <a:lnTo>
                  <a:pt x="27" y="61"/>
                </a:lnTo>
                <a:lnTo>
                  <a:pt x="25" y="56"/>
                </a:lnTo>
                <a:lnTo>
                  <a:pt x="30" y="60"/>
                </a:lnTo>
                <a:lnTo>
                  <a:pt x="35" y="65"/>
                </a:lnTo>
                <a:lnTo>
                  <a:pt x="40" y="65"/>
                </a:lnTo>
                <a:lnTo>
                  <a:pt x="42" y="68"/>
                </a:lnTo>
                <a:lnTo>
                  <a:pt x="45" y="71"/>
                </a:lnTo>
                <a:lnTo>
                  <a:pt x="47" y="76"/>
                </a:lnTo>
                <a:lnTo>
                  <a:pt x="50" y="78"/>
                </a:lnTo>
                <a:lnTo>
                  <a:pt x="52" y="78"/>
                </a:lnTo>
                <a:lnTo>
                  <a:pt x="55" y="76"/>
                </a:lnTo>
                <a:lnTo>
                  <a:pt x="57" y="75"/>
                </a:lnTo>
                <a:lnTo>
                  <a:pt x="57" y="73"/>
                </a:lnTo>
                <a:lnTo>
                  <a:pt x="55" y="70"/>
                </a:lnTo>
                <a:lnTo>
                  <a:pt x="57" y="70"/>
                </a:lnTo>
                <a:lnTo>
                  <a:pt x="58" y="68"/>
                </a:lnTo>
                <a:lnTo>
                  <a:pt x="57" y="66"/>
                </a:lnTo>
                <a:lnTo>
                  <a:pt x="53" y="63"/>
                </a:lnTo>
                <a:lnTo>
                  <a:pt x="52" y="63"/>
                </a:lnTo>
                <a:lnTo>
                  <a:pt x="52" y="65"/>
                </a:lnTo>
                <a:lnTo>
                  <a:pt x="47" y="58"/>
                </a:lnTo>
                <a:lnTo>
                  <a:pt x="43" y="51"/>
                </a:lnTo>
                <a:lnTo>
                  <a:pt x="43" y="50"/>
                </a:lnTo>
                <a:lnTo>
                  <a:pt x="43" y="48"/>
                </a:lnTo>
                <a:lnTo>
                  <a:pt x="48" y="50"/>
                </a:lnTo>
                <a:lnTo>
                  <a:pt x="52" y="51"/>
                </a:lnTo>
                <a:lnTo>
                  <a:pt x="52" y="50"/>
                </a:lnTo>
                <a:lnTo>
                  <a:pt x="50" y="46"/>
                </a:lnTo>
                <a:lnTo>
                  <a:pt x="48" y="43"/>
                </a:lnTo>
                <a:lnTo>
                  <a:pt x="48" y="38"/>
                </a:lnTo>
                <a:lnTo>
                  <a:pt x="52" y="35"/>
                </a:lnTo>
                <a:lnTo>
                  <a:pt x="53" y="35"/>
                </a:lnTo>
                <a:lnTo>
                  <a:pt x="57" y="36"/>
                </a:lnTo>
                <a:lnTo>
                  <a:pt x="62" y="35"/>
                </a:lnTo>
                <a:lnTo>
                  <a:pt x="57" y="28"/>
                </a:lnTo>
                <a:lnTo>
                  <a:pt x="53" y="21"/>
                </a:lnTo>
                <a:close/>
              </a:path>
            </a:pathLst>
          </a:custGeom>
          <a:solidFill>
            <a:srgbClr val="1F1A17"/>
          </a:solidFill>
          <a:ln w="9525">
            <a:noFill/>
            <a:round/>
            <a:headEnd/>
            <a:tailEnd/>
          </a:ln>
        </p:spPr>
        <p:txBody>
          <a:bodyPr/>
          <a:lstStyle/>
          <a:p>
            <a:endParaRPr lang="en-US"/>
          </a:p>
        </p:txBody>
      </p:sp>
      <p:sp>
        <p:nvSpPr>
          <p:cNvPr id="4157" name="Freeform 61"/>
          <p:cNvSpPr>
            <a:spLocks/>
          </p:cNvSpPr>
          <p:nvPr/>
        </p:nvSpPr>
        <p:spPr bwMode="auto">
          <a:xfrm>
            <a:off x="1452563" y="4724400"/>
            <a:ext cx="55562" cy="76200"/>
          </a:xfrm>
          <a:custGeom>
            <a:avLst/>
            <a:gdLst/>
            <a:ahLst/>
            <a:cxnLst>
              <a:cxn ang="0">
                <a:pos x="10" y="0"/>
              </a:cxn>
              <a:cxn ang="0">
                <a:pos x="10" y="3"/>
              </a:cxn>
              <a:cxn ang="0">
                <a:pos x="12" y="5"/>
              </a:cxn>
              <a:cxn ang="0">
                <a:pos x="17" y="8"/>
              </a:cxn>
              <a:cxn ang="0">
                <a:pos x="19" y="11"/>
              </a:cxn>
              <a:cxn ang="0">
                <a:pos x="20" y="18"/>
              </a:cxn>
              <a:cxn ang="0">
                <a:pos x="20" y="23"/>
              </a:cxn>
              <a:cxn ang="0">
                <a:pos x="24" y="26"/>
              </a:cxn>
              <a:cxn ang="0">
                <a:pos x="24" y="33"/>
              </a:cxn>
              <a:cxn ang="0">
                <a:pos x="20" y="35"/>
              </a:cxn>
              <a:cxn ang="0">
                <a:pos x="19" y="33"/>
              </a:cxn>
              <a:cxn ang="0">
                <a:pos x="15" y="31"/>
              </a:cxn>
              <a:cxn ang="0">
                <a:pos x="14" y="31"/>
              </a:cxn>
              <a:cxn ang="0">
                <a:pos x="10" y="35"/>
              </a:cxn>
              <a:cxn ang="0">
                <a:pos x="7" y="35"/>
              </a:cxn>
              <a:cxn ang="0">
                <a:pos x="4" y="33"/>
              </a:cxn>
              <a:cxn ang="0">
                <a:pos x="0" y="30"/>
              </a:cxn>
              <a:cxn ang="0">
                <a:pos x="5" y="38"/>
              </a:cxn>
              <a:cxn ang="0">
                <a:pos x="9" y="45"/>
              </a:cxn>
              <a:cxn ang="0">
                <a:pos x="10" y="43"/>
              </a:cxn>
              <a:cxn ang="0">
                <a:pos x="14" y="43"/>
              </a:cxn>
              <a:cxn ang="0">
                <a:pos x="20" y="46"/>
              </a:cxn>
              <a:cxn ang="0">
                <a:pos x="24" y="48"/>
              </a:cxn>
              <a:cxn ang="0">
                <a:pos x="27" y="46"/>
              </a:cxn>
              <a:cxn ang="0">
                <a:pos x="29" y="46"/>
              </a:cxn>
              <a:cxn ang="0">
                <a:pos x="30" y="46"/>
              </a:cxn>
              <a:cxn ang="0">
                <a:pos x="30" y="43"/>
              </a:cxn>
              <a:cxn ang="0">
                <a:pos x="34" y="40"/>
              </a:cxn>
              <a:cxn ang="0">
                <a:pos x="35" y="38"/>
              </a:cxn>
              <a:cxn ang="0">
                <a:pos x="32" y="36"/>
              </a:cxn>
              <a:cxn ang="0">
                <a:pos x="30" y="33"/>
              </a:cxn>
              <a:cxn ang="0">
                <a:pos x="29" y="28"/>
              </a:cxn>
              <a:cxn ang="0">
                <a:pos x="29" y="23"/>
              </a:cxn>
              <a:cxn ang="0">
                <a:pos x="27" y="26"/>
              </a:cxn>
              <a:cxn ang="0">
                <a:pos x="27" y="26"/>
              </a:cxn>
              <a:cxn ang="0">
                <a:pos x="25" y="26"/>
              </a:cxn>
              <a:cxn ang="0">
                <a:pos x="25" y="25"/>
              </a:cxn>
              <a:cxn ang="0">
                <a:pos x="25" y="21"/>
              </a:cxn>
              <a:cxn ang="0">
                <a:pos x="24" y="18"/>
              </a:cxn>
              <a:cxn ang="0">
                <a:pos x="27" y="18"/>
              </a:cxn>
              <a:cxn ang="0">
                <a:pos x="30" y="18"/>
              </a:cxn>
              <a:cxn ang="0">
                <a:pos x="30" y="13"/>
              </a:cxn>
              <a:cxn ang="0">
                <a:pos x="29" y="10"/>
              </a:cxn>
              <a:cxn ang="0">
                <a:pos x="25" y="10"/>
              </a:cxn>
              <a:cxn ang="0">
                <a:pos x="22" y="8"/>
              </a:cxn>
              <a:cxn ang="0">
                <a:pos x="19" y="5"/>
              </a:cxn>
              <a:cxn ang="0">
                <a:pos x="17" y="1"/>
              </a:cxn>
              <a:cxn ang="0">
                <a:pos x="14" y="1"/>
              </a:cxn>
              <a:cxn ang="0">
                <a:pos x="10" y="0"/>
              </a:cxn>
            </a:cxnLst>
            <a:rect l="0" t="0" r="r" b="b"/>
            <a:pathLst>
              <a:path w="35" h="48">
                <a:moveTo>
                  <a:pt x="10" y="0"/>
                </a:moveTo>
                <a:lnTo>
                  <a:pt x="10" y="3"/>
                </a:lnTo>
                <a:lnTo>
                  <a:pt x="12" y="5"/>
                </a:lnTo>
                <a:lnTo>
                  <a:pt x="17" y="8"/>
                </a:lnTo>
                <a:lnTo>
                  <a:pt x="19" y="11"/>
                </a:lnTo>
                <a:lnTo>
                  <a:pt x="20" y="18"/>
                </a:lnTo>
                <a:lnTo>
                  <a:pt x="20" y="23"/>
                </a:lnTo>
                <a:lnTo>
                  <a:pt x="24" y="26"/>
                </a:lnTo>
                <a:lnTo>
                  <a:pt x="24" y="33"/>
                </a:lnTo>
                <a:lnTo>
                  <a:pt x="20" y="35"/>
                </a:lnTo>
                <a:lnTo>
                  <a:pt x="19" y="33"/>
                </a:lnTo>
                <a:lnTo>
                  <a:pt x="15" y="31"/>
                </a:lnTo>
                <a:lnTo>
                  <a:pt x="14" y="31"/>
                </a:lnTo>
                <a:lnTo>
                  <a:pt x="10" y="35"/>
                </a:lnTo>
                <a:lnTo>
                  <a:pt x="7" y="35"/>
                </a:lnTo>
                <a:lnTo>
                  <a:pt x="4" y="33"/>
                </a:lnTo>
                <a:lnTo>
                  <a:pt x="0" y="30"/>
                </a:lnTo>
                <a:lnTo>
                  <a:pt x="5" y="38"/>
                </a:lnTo>
                <a:lnTo>
                  <a:pt x="9" y="45"/>
                </a:lnTo>
                <a:lnTo>
                  <a:pt x="10" y="43"/>
                </a:lnTo>
                <a:lnTo>
                  <a:pt x="14" y="43"/>
                </a:lnTo>
                <a:lnTo>
                  <a:pt x="20" y="46"/>
                </a:lnTo>
                <a:lnTo>
                  <a:pt x="24" y="48"/>
                </a:lnTo>
                <a:lnTo>
                  <a:pt x="27" y="46"/>
                </a:lnTo>
                <a:lnTo>
                  <a:pt x="29" y="46"/>
                </a:lnTo>
                <a:lnTo>
                  <a:pt x="30" y="46"/>
                </a:lnTo>
                <a:lnTo>
                  <a:pt x="30" y="43"/>
                </a:lnTo>
                <a:lnTo>
                  <a:pt x="34" y="40"/>
                </a:lnTo>
                <a:lnTo>
                  <a:pt x="35" y="38"/>
                </a:lnTo>
                <a:lnTo>
                  <a:pt x="32" y="36"/>
                </a:lnTo>
                <a:lnTo>
                  <a:pt x="30" y="33"/>
                </a:lnTo>
                <a:lnTo>
                  <a:pt x="29" y="28"/>
                </a:lnTo>
                <a:lnTo>
                  <a:pt x="29" y="23"/>
                </a:lnTo>
                <a:lnTo>
                  <a:pt x="27" y="26"/>
                </a:lnTo>
                <a:lnTo>
                  <a:pt x="27" y="26"/>
                </a:lnTo>
                <a:lnTo>
                  <a:pt x="25" y="26"/>
                </a:lnTo>
                <a:lnTo>
                  <a:pt x="25" y="25"/>
                </a:lnTo>
                <a:lnTo>
                  <a:pt x="25" y="21"/>
                </a:lnTo>
                <a:lnTo>
                  <a:pt x="24" y="18"/>
                </a:lnTo>
                <a:lnTo>
                  <a:pt x="27" y="18"/>
                </a:lnTo>
                <a:lnTo>
                  <a:pt x="30" y="18"/>
                </a:lnTo>
                <a:lnTo>
                  <a:pt x="30" y="13"/>
                </a:lnTo>
                <a:lnTo>
                  <a:pt x="29" y="10"/>
                </a:lnTo>
                <a:lnTo>
                  <a:pt x="25" y="10"/>
                </a:lnTo>
                <a:lnTo>
                  <a:pt x="22" y="8"/>
                </a:lnTo>
                <a:lnTo>
                  <a:pt x="19" y="5"/>
                </a:lnTo>
                <a:lnTo>
                  <a:pt x="17" y="1"/>
                </a:lnTo>
                <a:lnTo>
                  <a:pt x="14" y="1"/>
                </a:lnTo>
                <a:lnTo>
                  <a:pt x="10" y="0"/>
                </a:lnTo>
                <a:close/>
              </a:path>
            </a:pathLst>
          </a:custGeom>
          <a:solidFill>
            <a:srgbClr val="1F1A17"/>
          </a:solidFill>
          <a:ln w="9525">
            <a:noFill/>
            <a:round/>
            <a:headEnd/>
            <a:tailEnd/>
          </a:ln>
        </p:spPr>
        <p:txBody>
          <a:bodyPr/>
          <a:lstStyle/>
          <a:p>
            <a:endParaRPr lang="en-US"/>
          </a:p>
        </p:txBody>
      </p:sp>
      <p:sp>
        <p:nvSpPr>
          <p:cNvPr id="4158" name="Freeform 62"/>
          <p:cNvSpPr>
            <a:spLocks/>
          </p:cNvSpPr>
          <p:nvPr/>
        </p:nvSpPr>
        <p:spPr bwMode="auto">
          <a:xfrm>
            <a:off x="1490663" y="4694238"/>
            <a:ext cx="9525" cy="34925"/>
          </a:xfrm>
          <a:custGeom>
            <a:avLst/>
            <a:gdLst/>
            <a:ahLst/>
            <a:cxnLst>
              <a:cxn ang="0">
                <a:pos x="0" y="22"/>
              </a:cxn>
              <a:cxn ang="0">
                <a:pos x="0" y="17"/>
              </a:cxn>
              <a:cxn ang="0">
                <a:pos x="1" y="12"/>
              </a:cxn>
              <a:cxn ang="0">
                <a:pos x="3" y="4"/>
              </a:cxn>
              <a:cxn ang="0">
                <a:pos x="5" y="0"/>
              </a:cxn>
              <a:cxn ang="0">
                <a:pos x="6" y="5"/>
              </a:cxn>
              <a:cxn ang="0">
                <a:pos x="6" y="9"/>
              </a:cxn>
              <a:cxn ang="0">
                <a:pos x="6" y="10"/>
              </a:cxn>
              <a:cxn ang="0">
                <a:pos x="6" y="14"/>
              </a:cxn>
              <a:cxn ang="0">
                <a:pos x="5" y="15"/>
              </a:cxn>
              <a:cxn ang="0">
                <a:pos x="3" y="15"/>
              </a:cxn>
              <a:cxn ang="0">
                <a:pos x="6" y="20"/>
              </a:cxn>
              <a:cxn ang="0">
                <a:pos x="0" y="22"/>
              </a:cxn>
            </a:cxnLst>
            <a:rect l="0" t="0" r="r" b="b"/>
            <a:pathLst>
              <a:path w="6" h="22">
                <a:moveTo>
                  <a:pt x="0" y="22"/>
                </a:moveTo>
                <a:lnTo>
                  <a:pt x="0" y="17"/>
                </a:lnTo>
                <a:lnTo>
                  <a:pt x="1" y="12"/>
                </a:lnTo>
                <a:lnTo>
                  <a:pt x="3" y="4"/>
                </a:lnTo>
                <a:lnTo>
                  <a:pt x="5" y="0"/>
                </a:lnTo>
                <a:lnTo>
                  <a:pt x="6" y="5"/>
                </a:lnTo>
                <a:lnTo>
                  <a:pt x="6" y="9"/>
                </a:lnTo>
                <a:lnTo>
                  <a:pt x="6" y="10"/>
                </a:lnTo>
                <a:lnTo>
                  <a:pt x="6" y="14"/>
                </a:lnTo>
                <a:lnTo>
                  <a:pt x="5" y="15"/>
                </a:lnTo>
                <a:lnTo>
                  <a:pt x="3" y="15"/>
                </a:lnTo>
                <a:lnTo>
                  <a:pt x="6" y="20"/>
                </a:lnTo>
                <a:lnTo>
                  <a:pt x="0" y="22"/>
                </a:lnTo>
                <a:close/>
              </a:path>
            </a:pathLst>
          </a:custGeom>
          <a:solidFill>
            <a:srgbClr val="1F1A17"/>
          </a:solidFill>
          <a:ln w="9525">
            <a:noFill/>
            <a:round/>
            <a:headEnd/>
            <a:tailEnd/>
          </a:ln>
        </p:spPr>
        <p:txBody>
          <a:bodyPr/>
          <a:lstStyle/>
          <a:p>
            <a:endParaRPr lang="en-US"/>
          </a:p>
        </p:txBody>
      </p:sp>
      <p:sp>
        <p:nvSpPr>
          <p:cNvPr id="4159" name="Freeform 63"/>
          <p:cNvSpPr>
            <a:spLocks/>
          </p:cNvSpPr>
          <p:nvPr/>
        </p:nvSpPr>
        <p:spPr bwMode="auto">
          <a:xfrm>
            <a:off x="1498600" y="4725988"/>
            <a:ext cx="20638" cy="23812"/>
          </a:xfrm>
          <a:custGeom>
            <a:avLst/>
            <a:gdLst/>
            <a:ahLst/>
            <a:cxnLst>
              <a:cxn ang="0">
                <a:pos x="0" y="10"/>
              </a:cxn>
              <a:cxn ang="0">
                <a:pos x="0" y="5"/>
              </a:cxn>
              <a:cxn ang="0">
                <a:pos x="3" y="9"/>
              </a:cxn>
              <a:cxn ang="0">
                <a:pos x="6" y="9"/>
              </a:cxn>
              <a:cxn ang="0">
                <a:pos x="6" y="4"/>
              </a:cxn>
              <a:cxn ang="0">
                <a:pos x="6" y="0"/>
              </a:cxn>
              <a:cxn ang="0">
                <a:pos x="13" y="0"/>
              </a:cxn>
              <a:cxn ang="0">
                <a:pos x="11" y="2"/>
              </a:cxn>
              <a:cxn ang="0">
                <a:pos x="10" y="7"/>
              </a:cxn>
              <a:cxn ang="0">
                <a:pos x="8" y="12"/>
              </a:cxn>
              <a:cxn ang="0">
                <a:pos x="6" y="15"/>
              </a:cxn>
              <a:cxn ang="0">
                <a:pos x="0" y="10"/>
              </a:cxn>
            </a:cxnLst>
            <a:rect l="0" t="0" r="r" b="b"/>
            <a:pathLst>
              <a:path w="13" h="15">
                <a:moveTo>
                  <a:pt x="0" y="10"/>
                </a:moveTo>
                <a:lnTo>
                  <a:pt x="0" y="5"/>
                </a:lnTo>
                <a:lnTo>
                  <a:pt x="3" y="9"/>
                </a:lnTo>
                <a:lnTo>
                  <a:pt x="6" y="9"/>
                </a:lnTo>
                <a:lnTo>
                  <a:pt x="6" y="4"/>
                </a:lnTo>
                <a:lnTo>
                  <a:pt x="6" y="0"/>
                </a:lnTo>
                <a:lnTo>
                  <a:pt x="13" y="0"/>
                </a:lnTo>
                <a:lnTo>
                  <a:pt x="11" y="2"/>
                </a:lnTo>
                <a:lnTo>
                  <a:pt x="10" y="7"/>
                </a:lnTo>
                <a:lnTo>
                  <a:pt x="8" y="12"/>
                </a:lnTo>
                <a:lnTo>
                  <a:pt x="6" y="15"/>
                </a:lnTo>
                <a:lnTo>
                  <a:pt x="0" y="10"/>
                </a:lnTo>
                <a:close/>
              </a:path>
            </a:pathLst>
          </a:custGeom>
          <a:solidFill>
            <a:srgbClr val="1F1A17"/>
          </a:solidFill>
          <a:ln w="9525">
            <a:noFill/>
            <a:round/>
            <a:headEnd/>
            <a:tailEnd/>
          </a:ln>
        </p:spPr>
        <p:txBody>
          <a:bodyPr/>
          <a:lstStyle/>
          <a:p>
            <a:endParaRPr lang="en-US"/>
          </a:p>
        </p:txBody>
      </p:sp>
      <p:sp>
        <p:nvSpPr>
          <p:cNvPr id="4160" name="Freeform 64"/>
          <p:cNvSpPr>
            <a:spLocks/>
          </p:cNvSpPr>
          <p:nvPr/>
        </p:nvSpPr>
        <p:spPr bwMode="auto">
          <a:xfrm>
            <a:off x="1463675" y="4749800"/>
            <a:ext cx="20638" cy="19050"/>
          </a:xfrm>
          <a:custGeom>
            <a:avLst/>
            <a:gdLst/>
            <a:ahLst/>
            <a:cxnLst>
              <a:cxn ang="0">
                <a:pos x="0" y="9"/>
              </a:cxn>
              <a:cxn ang="0">
                <a:pos x="0" y="5"/>
              </a:cxn>
              <a:cxn ang="0">
                <a:pos x="2" y="2"/>
              </a:cxn>
              <a:cxn ang="0">
                <a:pos x="5" y="4"/>
              </a:cxn>
              <a:cxn ang="0">
                <a:pos x="7" y="5"/>
              </a:cxn>
              <a:cxn ang="0">
                <a:pos x="8" y="0"/>
              </a:cxn>
              <a:cxn ang="0">
                <a:pos x="13" y="9"/>
              </a:cxn>
              <a:cxn ang="0">
                <a:pos x="10" y="12"/>
              </a:cxn>
              <a:cxn ang="0">
                <a:pos x="7" y="9"/>
              </a:cxn>
              <a:cxn ang="0">
                <a:pos x="2" y="9"/>
              </a:cxn>
              <a:cxn ang="0">
                <a:pos x="0" y="9"/>
              </a:cxn>
              <a:cxn ang="0">
                <a:pos x="0" y="9"/>
              </a:cxn>
            </a:cxnLst>
            <a:rect l="0" t="0" r="r" b="b"/>
            <a:pathLst>
              <a:path w="13" h="12">
                <a:moveTo>
                  <a:pt x="0" y="9"/>
                </a:moveTo>
                <a:lnTo>
                  <a:pt x="0" y="5"/>
                </a:lnTo>
                <a:lnTo>
                  <a:pt x="2" y="2"/>
                </a:lnTo>
                <a:lnTo>
                  <a:pt x="5" y="4"/>
                </a:lnTo>
                <a:lnTo>
                  <a:pt x="7" y="5"/>
                </a:lnTo>
                <a:lnTo>
                  <a:pt x="8" y="0"/>
                </a:lnTo>
                <a:lnTo>
                  <a:pt x="13" y="9"/>
                </a:lnTo>
                <a:lnTo>
                  <a:pt x="10" y="12"/>
                </a:lnTo>
                <a:lnTo>
                  <a:pt x="7" y="9"/>
                </a:lnTo>
                <a:lnTo>
                  <a:pt x="2" y="9"/>
                </a:lnTo>
                <a:lnTo>
                  <a:pt x="0" y="9"/>
                </a:lnTo>
                <a:lnTo>
                  <a:pt x="0" y="9"/>
                </a:lnTo>
                <a:close/>
              </a:path>
            </a:pathLst>
          </a:custGeom>
          <a:solidFill>
            <a:srgbClr val="1F1A17"/>
          </a:solidFill>
          <a:ln w="9525">
            <a:noFill/>
            <a:round/>
            <a:headEnd/>
            <a:tailEnd/>
          </a:ln>
        </p:spPr>
        <p:txBody>
          <a:bodyPr/>
          <a:lstStyle/>
          <a:p>
            <a:endParaRPr lang="en-US"/>
          </a:p>
        </p:txBody>
      </p:sp>
      <p:sp>
        <p:nvSpPr>
          <p:cNvPr id="4161" name="Freeform 65"/>
          <p:cNvSpPr>
            <a:spLocks/>
          </p:cNvSpPr>
          <p:nvPr/>
        </p:nvSpPr>
        <p:spPr bwMode="auto">
          <a:xfrm>
            <a:off x="1503363" y="4749800"/>
            <a:ext cx="28575" cy="23813"/>
          </a:xfrm>
          <a:custGeom>
            <a:avLst/>
            <a:gdLst/>
            <a:ahLst/>
            <a:cxnLst>
              <a:cxn ang="0">
                <a:pos x="0" y="15"/>
              </a:cxn>
              <a:cxn ang="0">
                <a:pos x="2" y="10"/>
              </a:cxn>
              <a:cxn ang="0">
                <a:pos x="5" y="7"/>
              </a:cxn>
              <a:cxn ang="0">
                <a:pos x="10" y="5"/>
              </a:cxn>
              <a:cxn ang="0">
                <a:pos x="13" y="2"/>
              </a:cxn>
              <a:cxn ang="0">
                <a:pos x="17" y="0"/>
              </a:cxn>
              <a:cxn ang="0">
                <a:pos x="17" y="0"/>
              </a:cxn>
              <a:cxn ang="0">
                <a:pos x="18" y="4"/>
              </a:cxn>
              <a:cxn ang="0">
                <a:pos x="18" y="4"/>
              </a:cxn>
              <a:cxn ang="0">
                <a:pos x="7" y="15"/>
              </a:cxn>
              <a:cxn ang="0">
                <a:pos x="0" y="15"/>
              </a:cxn>
            </a:cxnLst>
            <a:rect l="0" t="0" r="r" b="b"/>
            <a:pathLst>
              <a:path w="18" h="15">
                <a:moveTo>
                  <a:pt x="0" y="15"/>
                </a:moveTo>
                <a:lnTo>
                  <a:pt x="2" y="10"/>
                </a:lnTo>
                <a:lnTo>
                  <a:pt x="5" y="7"/>
                </a:lnTo>
                <a:lnTo>
                  <a:pt x="10" y="5"/>
                </a:lnTo>
                <a:lnTo>
                  <a:pt x="13" y="2"/>
                </a:lnTo>
                <a:lnTo>
                  <a:pt x="17" y="0"/>
                </a:lnTo>
                <a:lnTo>
                  <a:pt x="17" y="0"/>
                </a:lnTo>
                <a:lnTo>
                  <a:pt x="18" y="4"/>
                </a:lnTo>
                <a:lnTo>
                  <a:pt x="18" y="4"/>
                </a:lnTo>
                <a:lnTo>
                  <a:pt x="7" y="15"/>
                </a:lnTo>
                <a:lnTo>
                  <a:pt x="0" y="15"/>
                </a:lnTo>
                <a:close/>
              </a:path>
            </a:pathLst>
          </a:custGeom>
          <a:solidFill>
            <a:srgbClr val="1F1A17"/>
          </a:solidFill>
          <a:ln w="9525">
            <a:noFill/>
            <a:round/>
            <a:headEnd/>
            <a:tailEnd/>
          </a:ln>
        </p:spPr>
        <p:txBody>
          <a:bodyPr/>
          <a:lstStyle/>
          <a:p>
            <a:endParaRPr lang="en-US"/>
          </a:p>
        </p:txBody>
      </p:sp>
      <p:sp>
        <p:nvSpPr>
          <p:cNvPr id="4162" name="Freeform 66"/>
          <p:cNvSpPr>
            <a:spLocks/>
          </p:cNvSpPr>
          <p:nvPr/>
        </p:nvSpPr>
        <p:spPr bwMode="auto">
          <a:xfrm>
            <a:off x="1427163" y="4784725"/>
            <a:ext cx="65087" cy="111125"/>
          </a:xfrm>
          <a:custGeom>
            <a:avLst/>
            <a:gdLst/>
            <a:ahLst/>
            <a:cxnLst>
              <a:cxn ang="0">
                <a:pos x="0" y="0"/>
              </a:cxn>
              <a:cxn ang="0">
                <a:pos x="3" y="3"/>
              </a:cxn>
              <a:cxn ang="0">
                <a:pos x="5" y="7"/>
              </a:cxn>
              <a:cxn ang="0">
                <a:pos x="8" y="7"/>
              </a:cxn>
              <a:cxn ang="0">
                <a:pos x="11" y="8"/>
              </a:cxn>
              <a:cxn ang="0">
                <a:pos x="16" y="15"/>
              </a:cxn>
              <a:cxn ang="0">
                <a:pos x="18" y="22"/>
              </a:cxn>
              <a:cxn ang="0">
                <a:pos x="21" y="25"/>
              </a:cxn>
              <a:cxn ang="0">
                <a:pos x="26" y="25"/>
              </a:cxn>
              <a:cxn ang="0">
                <a:pos x="28" y="28"/>
              </a:cxn>
              <a:cxn ang="0">
                <a:pos x="30" y="32"/>
              </a:cxn>
              <a:cxn ang="0">
                <a:pos x="28" y="25"/>
              </a:cxn>
              <a:cxn ang="0">
                <a:pos x="30" y="22"/>
              </a:cxn>
              <a:cxn ang="0">
                <a:pos x="33" y="25"/>
              </a:cxn>
              <a:cxn ang="0">
                <a:pos x="36" y="30"/>
              </a:cxn>
              <a:cxn ang="0">
                <a:pos x="38" y="30"/>
              </a:cxn>
              <a:cxn ang="0">
                <a:pos x="40" y="30"/>
              </a:cxn>
              <a:cxn ang="0">
                <a:pos x="38" y="33"/>
              </a:cxn>
              <a:cxn ang="0">
                <a:pos x="38" y="37"/>
              </a:cxn>
              <a:cxn ang="0">
                <a:pos x="40" y="47"/>
              </a:cxn>
              <a:cxn ang="0">
                <a:pos x="41" y="57"/>
              </a:cxn>
              <a:cxn ang="0">
                <a:pos x="40" y="59"/>
              </a:cxn>
              <a:cxn ang="0">
                <a:pos x="36" y="60"/>
              </a:cxn>
              <a:cxn ang="0">
                <a:pos x="38" y="65"/>
              </a:cxn>
              <a:cxn ang="0">
                <a:pos x="38" y="69"/>
              </a:cxn>
              <a:cxn ang="0">
                <a:pos x="36" y="69"/>
              </a:cxn>
              <a:cxn ang="0">
                <a:pos x="35" y="70"/>
              </a:cxn>
              <a:cxn ang="0">
                <a:pos x="33" y="69"/>
              </a:cxn>
              <a:cxn ang="0">
                <a:pos x="31" y="67"/>
              </a:cxn>
              <a:cxn ang="0">
                <a:pos x="28" y="62"/>
              </a:cxn>
              <a:cxn ang="0">
                <a:pos x="25" y="59"/>
              </a:cxn>
              <a:cxn ang="0">
                <a:pos x="28" y="55"/>
              </a:cxn>
              <a:cxn ang="0">
                <a:pos x="31" y="52"/>
              </a:cxn>
              <a:cxn ang="0">
                <a:pos x="28" y="50"/>
              </a:cxn>
              <a:cxn ang="0">
                <a:pos x="25" y="49"/>
              </a:cxn>
              <a:cxn ang="0">
                <a:pos x="30" y="49"/>
              </a:cxn>
              <a:cxn ang="0">
                <a:pos x="33" y="50"/>
              </a:cxn>
              <a:cxn ang="0">
                <a:pos x="35" y="47"/>
              </a:cxn>
              <a:cxn ang="0">
                <a:pos x="35" y="45"/>
              </a:cxn>
              <a:cxn ang="0">
                <a:pos x="33" y="44"/>
              </a:cxn>
              <a:cxn ang="0">
                <a:pos x="30" y="42"/>
              </a:cxn>
              <a:cxn ang="0">
                <a:pos x="25" y="40"/>
              </a:cxn>
              <a:cxn ang="0">
                <a:pos x="20" y="40"/>
              </a:cxn>
              <a:cxn ang="0">
                <a:pos x="20" y="35"/>
              </a:cxn>
              <a:cxn ang="0">
                <a:pos x="18" y="30"/>
              </a:cxn>
              <a:cxn ang="0">
                <a:pos x="13" y="28"/>
              </a:cxn>
              <a:cxn ang="0">
                <a:pos x="11" y="25"/>
              </a:cxn>
              <a:cxn ang="0">
                <a:pos x="11" y="20"/>
              </a:cxn>
              <a:cxn ang="0">
                <a:pos x="11" y="17"/>
              </a:cxn>
              <a:cxn ang="0">
                <a:pos x="10" y="15"/>
              </a:cxn>
              <a:cxn ang="0">
                <a:pos x="6" y="12"/>
              </a:cxn>
              <a:cxn ang="0">
                <a:pos x="6" y="15"/>
              </a:cxn>
              <a:cxn ang="0">
                <a:pos x="5" y="17"/>
              </a:cxn>
              <a:cxn ang="0">
                <a:pos x="3" y="13"/>
              </a:cxn>
              <a:cxn ang="0">
                <a:pos x="3" y="10"/>
              </a:cxn>
              <a:cxn ang="0">
                <a:pos x="3" y="10"/>
              </a:cxn>
              <a:cxn ang="0">
                <a:pos x="5" y="8"/>
              </a:cxn>
              <a:cxn ang="0">
                <a:pos x="1" y="5"/>
              </a:cxn>
              <a:cxn ang="0">
                <a:pos x="0" y="0"/>
              </a:cxn>
            </a:cxnLst>
            <a:rect l="0" t="0" r="r" b="b"/>
            <a:pathLst>
              <a:path w="41" h="70">
                <a:moveTo>
                  <a:pt x="0" y="0"/>
                </a:moveTo>
                <a:lnTo>
                  <a:pt x="3" y="3"/>
                </a:lnTo>
                <a:lnTo>
                  <a:pt x="5" y="7"/>
                </a:lnTo>
                <a:lnTo>
                  <a:pt x="8" y="7"/>
                </a:lnTo>
                <a:lnTo>
                  <a:pt x="11" y="8"/>
                </a:lnTo>
                <a:lnTo>
                  <a:pt x="16" y="15"/>
                </a:lnTo>
                <a:lnTo>
                  <a:pt x="18" y="22"/>
                </a:lnTo>
                <a:lnTo>
                  <a:pt x="21" y="25"/>
                </a:lnTo>
                <a:lnTo>
                  <a:pt x="26" y="25"/>
                </a:lnTo>
                <a:lnTo>
                  <a:pt x="28" y="28"/>
                </a:lnTo>
                <a:lnTo>
                  <a:pt x="30" y="32"/>
                </a:lnTo>
                <a:lnTo>
                  <a:pt x="28" y="25"/>
                </a:lnTo>
                <a:lnTo>
                  <a:pt x="30" y="22"/>
                </a:lnTo>
                <a:lnTo>
                  <a:pt x="33" y="25"/>
                </a:lnTo>
                <a:lnTo>
                  <a:pt x="36" y="30"/>
                </a:lnTo>
                <a:lnTo>
                  <a:pt x="38" y="30"/>
                </a:lnTo>
                <a:lnTo>
                  <a:pt x="40" y="30"/>
                </a:lnTo>
                <a:lnTo>
                  <a:pt x="38" y="33"/>
                </a:lnTo>
                <a:lnTo>
                  <a:pt x="38" y="37"/>
                </a:lnTo>
                <a:lnTo>
                  <a:pt x="40" y="47"/>
                </a:lnTo>
                <a:lnTo>
                  <a:pt x="41" y="57"/>
                </a:lnTo>
                <a:lnTo>
                  <a:pt x="40" y="59"/>
                </a:lnTo>
                <a:lnTo>
                  <a:pt x="36" y="60"/>
                </a:lnTo>
                <a:lnTo>
                  <a:pt x="38" y="65"/>
                </a:lnTo>
                <a:lnTo>
                  <a:pt x="38" y="69"/>
                </a:lnTo>
                <a:lnTo>
                  <a:pt x="36" y="69"/>
                </a:lnTo>
                <a:lnTo>
                  <a:pt x="35" y="70"/>
                </a:lnTo>
                <a:lnTo>
                  <a:pt x="33" y="69"/>
                </a:lnTo>
                <a:lnTo>
                  <a:pt x="31" y="67"/>
                </a:lnTo>
                <a:lnTo>
                  <a:pt x="28" y="62"/>
                </a:lnTo>
                <a:lnTo>
                  <a:pt x="25" y="59"/>
                </a:lnTo>
                <a:lnTo>
                  <a:pt x="28" y="55"/>
                </a:lnTo>
                <a:lnTo>
                  <a:pt x="31" y="52"/>
                </a:lnTo>
                <a:lnTo>
                  <a:pt x="28" y="50"/>
                </a:lnTo>
                <a:lnTo>
                  <a:pt x="25" y="49"/>
                </a:lnTo>
                <a:lnTo>
                  <a:pt x="30" y="49"/>
                </a:lnTo>
                <a:lnTo>
                  <a:pt x="33" y="50"/>
                </a:lnTo>
                <a:lnTo>
                  <a:pt x="35" y="47"/>
                </a:lnTo>
                <a:lnTo>
                  <a:pt x="35" y="45"/>
                </a:lnTo>
                <a:lnTo>
                  <a:pt x="33" y="44"/>
                </a:lnTo>
                <a:lnTo>
                  <a:pt x="30" y="42"/>
                </a:lnTo>
                <a:lnTo>
                  <a:pt x="25" y="40"/>
                </a:lnTo>
                <a:lnTo>
                  <a:pt x="20" y="40"/>
                </a:lnTo>
                <a:lnTo>
                  <a:pt x="20" y="35"/>
                </a:lnTo>
                <a:lnTo>
                  <a:pt x="18" y="30"/>
                </a:lnTo>
                <a:lnTo>
                  <a:pt x="13" y="28"/>
                </a:lnTo>
                <a:lnTo>
                  <a:pt x="11" y="25"/>
                </a:lnTo>
                <a:lnTo>
                  <a:pt x="11" y="20"/>
                </a:lnTo>
                <a:lnTo>
                  <a:pt x="11" y="17"/>
                </a:lnTo>
                <a:lnTo>
                  <a:pt x="10" y="15"/>
                </a:lnTo>
                <a:lnTo>
                  <a:pt x="6" y="12"/>
                </a:lnTo>
                <a:lnTo>
                  <a:pt x="6" y="15"/>
                </a:lnTo>
                <a:lnTo>
                  <a:pt x="5" y="17"/>
                </a:lnTo>
                <a:lnTo>
                  <a:pt x="3" y="13"/>
                </a:lnTo>
                <a:lnTo>
                  <a:pt x="3" y="10"/>
                </a:lnTo>
                <a:lnTo>
                  <a:pt x="3" y="10"/>
                </a:lnTo>
                <a:lnTo>
                  <a:pt x="5" y="8"/>
                </a:lnTo>
                <a:lnTo>
                  <a:pt x="1" y="5"/>
                </a:lnTo>
                <a:lnTo>
                  <a:pt x="0" y="0"/>
                </a:lnTo>
                <a:close/>
              </a:path>
            </a:pathLst>
          </a:custGeom>
          <a:solidFill>
            <a:srgbClr val="1F1A17"/>
          </a:solidFill>
          <a:ln w="9525">
            <a:noFill/>
            <a:round/>
            <a:headEnd/>
            <a:tailEnd/>
          </a:ln>
        </p:spPr>
        <p:txBody>
          <a:bodyPr/>
          <a:lstStyle/>
          <a:p>
            <a:endParaRPr lang="en-US"/>
          </a:p>
        </p:txBody>
      </p:sp>
      <p:sp>
        <p:nvSpPr>
          <p:cNvPr id="4163" name="Freeform 67"/>
          <p:cNvSpPr>
            <a:spLocks/>
          </p:cNvSpPr>
          <p:nvPr/>
        </p:nvSpPr>
        <p:spPr bwMode="auto">
          <a:xfrm>
            <a:off x="1403350" y="4797425"/>
            <a:ext cx="103188" cy="149225"/>
          </a:xfrm>
          <a:custGeom>
            <a:avLst/>
            <a:gdLst/>
            <a:ahLst/>
            <a:cxnLst>
              <a:cxn ang="0">
                <a:pos x="1" y="4"/>
              </a:cxn>
              <a:cxn ang="0">
                <a:pos x="1" y="10"/>
              </a:cxn>
              <a:cxn ang="0">
                <a:pos x="5" y="14"/>
              </a:cxn>
              <a:cxn ang="0">
                <a:pos x="8" y="20"/>
              </a:cxn>
              <a:cxn ang="0">
                <a:pos x="15" y="32"/>
              </a:cxn>
              <a:cxn ang="0">
                <a:pos x="15" y="41"/>
              </a:cxn>
              <a:cxn ang="0">
                <a:pos x="16" y="49"/>
              </a:cxn>
              <a:cxn ang="0">
                <a:pos x="23" y="56"/>
              </a:cxn>
              <a:cxn ang="0">
                <a:pos x="28" y="57"/>
              </a:cxn>
              <a:cxn ang="0">
                <a:pos x="31" y="61"/>
              </a:cxn>
              <a:cxn ang="0">
                <a:pos x="33" y="62"/>
              </a:cxn>
              <a:cxn ang="0">
                <a:pos x="35" y="64"/>
              </a:cxn>
              <a:cxn ang="0">
                <a:pos x="36" y="69"/>
              </a:cxn>
              <a:cxn ang="0">
                <a:pos x="31" y="74"/>
              </a:cxn>
              <a:cxn ang="0">
                <a:pos x="36" y="81"/>
              </a:cxn>
              <a:cxn ang="0">
                <a:pos x="48" y="87"/>
              </a:cxn>
              <a:cxn ang="0">
                <a:pos x="53" y="91"/>
              </a:cxn>
              <a:cxn ang="0">
                <a:pos x="60" y="86"/>
              </a:cxn>
              <a:cxn ang="0">
                <a:pos x="61" y="72"/>
              </a:cxn>
              <a:cxn ang="0">
                <a:pos x="55" y="71"/>
              </a:cxn>
              <a:cxn ang="0">
                <a:pos x="48" y="69"/>
              </a:cxn>
              <a:cxn ang="0">
                <a:pos x="40" y="59"/>
              </a:cxn>
              <a:cxn ang="0">
                <a:pos x="31" y="51"/>
              </a:cxn>
              <a:cxn ang="0">
                <a:pos x="30" y="47"/>
              </a:cxn>
              <a:cxn ang="0">
                <a:pos x="30" y="44"/>
              </a:cxn>
              <a:cxn ang="0">
                <a:pos x="26" y="41"/>
              </a:cxn>
              <a:cxn ang="0">
                <a:pos x="26" y="37"/>
              </a:cxn>
              <a:cxn ang="0">
                <a:pos x="20" y="27"/>
              </a:cxn>
              <a:cxn ang="0">
                <a:pos x="21" y="22"/>
              </a:cxn>
              <a:cxn ang="0">
                <a:pos x="23" y="19"/>
              </a:cxn>
              <a:cxn ang="0">
                <a:pos x="21" y="17"/>
              </a:cxn>
              <a:cxn ang="0">
                <a:pos x="16" y="17"/>
              </a:cxn>
              <a:cxn ang="0">
                <a:pos x="15" y="14"/>
              </a:cxn>
              <a:cxn ang="0">
                <a:pos x="11" y="12"/>
              </a:cxn>
              <a:cxn ang="0">
                <a:pos x="10" y="15"/>
              </a:cxn>
              <a:cxn ang="0">
                <a:pos x="6" y="10"/>
              </a:cxn>
              <a:cxn ang="0">
                <a:pos x="5" y="5"/>
              </a:cxn>
              <a:cxn ang="0">
                <a:pos x="5" y="4"/>
              </a:cxn>
              <a:cxn ang="0">
                <a:pos x="3" y="0"/>
              </a:cxn>
            </a:cxnLst>
            <a:rect l="0" t="0" r="r" b="b"/>
            <a:pathLst>
              <a:path w="65" h="94">
                <a:moveTo>
                  <a:pt x="1" y="0"/>
                </a:moveTo>
                <a:lnTo>
                  <a:pt x="1" y="4"/>
                </a:lnTo>
                <a:lnTo>
                  <a:pt x="0" y="7"/>
                </a:lnTo>
                <a:lnTo>
                  <a:pt x="1" y="10"/>
                </a:lnTo>
                <a:lnTo>
                  <a:pt x="3" y="10"/>
                </a:lnTo>
                <a:lnTo>
                  <a:pt x="5" y="14"/>
                </a:lnTo>
                <a:lnTo>
                  <a:pt x="5" y="17"/>
                </a:lnTo>
                <a:lnTo>
                  <a:pt x="8" y="20"/>
                </a:lnTo>
                <a:lnTo>
                  <a:pt x="13" y="22"/>
                </a:lnTo>
                <a:lnTo>
                  <a:pt x="15" y="32"/>
                </a:lnTo>
                <a:lnTo>
                  <a:pt x="18" y="39"/>
                </a:lnTo>
                <a:lnTo>
                  <a:pt x="15" y="41"/>
                </a:lnTo>
                <a:lnTo>
                  <a:pt x="11" y="42"/>
                </a:lnTo>
                <a:lnTo>
                  <a:pt x="16" y="49"/>
                </a:lnTo>
                <a:lnTo>
                  <a:pt x="21" y="54"/>
                </a:lnTo>
                <a:lnTo>
                  <a:pt x="23" y="56"/>
                </a:lnTo>
                <a:lnTo>
                  <a:pt x="25" y="59"/>
                </a:lnTo>
                <a:lnTo>
                  <a:pt x="28" y="57"/>
                </a:lnTo>
                <a:lnTo>
                  <a:pt x="30" y="57"/>
                </a:lnTo>
                <a:lnTo>
                  <a:pt x="31" y="61"/>
                </a:lnTo>
                <a:lnTo>
                  <a:pt x="31" y="62"/>
                </a:lnTo>
                <a:lnTo>
                  <a:pt x="33" y="62"/>
                </a:lnTo>
                <a:lnTo>
                  <a:pt x="35" y="62"/>
                </a:lnTo>
                <a:lnTo>
                  <a:pt x="35" y="64"/>
                </a:lnTo>
                <a:lnTo>
                  <a:pt x="36" y="66"/>
                </a:lnTo>
                <a:lnTo>
                  <a:pt x="36" y="69"/>
                </a:lnTo>
                <a:lnTo>
                  <a:pt x="35" y="74"/>
                </a:lnTo>
                <a:lnTo>
                  <a:pt x="31" y="74"/>
                </a:lnTo>
                <a:lnTo>
                  <a:pt x="28" y="72"/>
                </a:lnTo>
                <a:lnTo>
                  <a:pt x="36" y="81"/>
                </a:lnTo>
                <a:lnTo>
                  <a:pt x="45" y="89"/>
                </a:lnTo>
                <a:lnTo>
                  <a:pt x="48" y="87"/>
                </a:lnTo>
                <a:lnTo>
                  <a:pt x="51" y="87"/>
                </a:lnTo>
                <a:lnTo>
                  <a:pt x="53" y="91"/>
                </a:lnTo>
                <a:lnTo>
                  <a:pt x="56" y="94"/>
                </a:lnTo>
                <a:lnTo>
                  <a:pt x="60" y="86"/>
                </a:lnTo>
                <a:lnTo>
                  <a:pt x="65" y="77"/>
                </a:lnTo>
                <a:lnTo>
                  <a:pt x="61" y="72"/>
                </a:lnTo>
                <a:lnTo>
                  <a:pt x="60" y="66"/>
                </a:lnTo>
                <a:lnTo>
                  <a:pt x="55" y="71"/>
                </a:lnTo>
                <a:lnTo>
                  <a:pt x="51" y="72"/>
                </a:lnTo>
                <a:lnTo>
                  <a:pt x="48" y="69"/>
                </a:lnTo>
                <a:lnTo>
                  <a:pt x="43" y="66"/>
                </a:lnTo>
                <a:lnTo>
                  <a:pt x="40" y="59"/>
                </a:lnTo>
                <a:lnTo>
                  <a:pt x="36" y="54"/>
                </a:lnTo>
                <a:lnTo>
                  <a:pt x="31" y="51"/>
                </a:lnTo>
                <a:lnTo>
                  <a:pt x="26" y="47"/>
                </a:lnTo>
                <a:lnTo>
                  <a:pt x="30" y="47"/>
                </a:lnTo>
                <a:lnTo>
                  <a:pt x="33" y="47"/>
                </a:lnTo>
                <a:lnTo>
                  <a:pt x="30" y="44"/>
                </a:lnTo>
                <a:lnTo>
                  <a:pt x="25" y="42"/>
                </a:lnTo>
                <a:lnTo>
                  <a:pt x="26" y="41"/>
                </a:lnTo>
                <a:lnTo>
                  <a:pt x="30" y="39"/>
                </a:lnTo>
                <a:lnTo>
                  <a:pt x="26" y="37"/>
                </a:lnTo>
                <a:lnTo>
                  <a:pt x="23" y="32"/>
                </a:lnTo>
                <a:lnTo>
                  <a:pt x="20" y="27"/>
                </a:lnTo>
                <a:lnTo>
                  <a:pt x="18" y="22"/>
                </a:lnTo>
                <a:lnTo>
                  <a:pt x="21" y="22"/>
                </a:lnTo>
                <a:lnTo>
                  <a:pt x="23" y="22"/>
                </a:lnTo>
                <a:lnTo>
                  <a:pt x="23" y="19"/>
                </a:lnTo>
                <a:lnTo>
                  <a:pt x="23" y="17"/>
                </a:lnTo>
                <a:lnTo>
                  <a:pt x="21" y="17"/>
                </a:lnTo>
                <a:lnTo>
                  <a:pt x="20" y="15"/>
                </a:lnTo>
                <a:lnTo>
                  <a:pt x="16" y="17"/>
                </a:lnTo>
                <a:lnTo>
                  <a:pt x="15" y="17"/>
                </a:lnTo>
                <a:lnTo>
                  <a:pt x="15" y="14"/>
                </a:lnTo>
                <a:lnTo>
                  <a:pt x="13" y="10"/>
                </a:lnTo>
                <a:lnTo>
                  <a:pt x="11" y="12"/>
                </a:lnTo>
                <a:lnTo>
                  <a:pt x="11" y="15"/>
                </a:lnTo>
                <a:lnTo>
                  <a:pt x="10" y="15"/>
                </a:lnTo>
                <a:lnTo>
                  <a:pt x="6" y="14"/>
                </a:lnTo>
                <a:lnTo>
                  <a:pt x="6" y="10"/>
                </a:lnTo>
                <a:lnTo>
                  <a:pt x="6" y="5"/>
                </a:lnTo>
                <a:lnTo>
                  <a:pt x="5" y="5"/>
                </a:lnTo>
                <a:lnTo>
                  <a:pt x="3" y="7"/>
                </a:lnTo>
                <a:lnTo>
                  <a:pt x="5" y="4"/>
                </a:lnTo>
                <a:lnTo>
                  <a:pt x="6" y="0"/>
                </a:lnTo>
                <a:lnTo>
                  <a:pt x="3" y="0"/>
                </a:lnTo>
                <a:lnTo>
                  <a:pt x="1" y="0"/>
                </a:lnTo>
                <a:close/>
              </a:path>
            </a:pathLst>
          </a:custGeom>
          <a:solidFill>
            <a:srgbClr val="1F1A17"/>
          </a:solidFill>
          <a:ln w="9525">
            <a:noFill/>
            <a:round/>
            <a:headEnd/>
            <a:tailEnd/>
          </a:ln>
        </p:spPr>
        <p:txBody>
          <a:bodyPr/>
          <a:lstStyle/>
          <a:p>
            <a:endParaRPr lang="en-US"/>
          </a:p>
        </p:txBody>
      </p:sp>
      <p:sp>
        <p:nvSpPr>
          <p:cNvPr id="4164" name="Freeform 68"/>
          <p:cNvSpPr>
            <a:spLocks/>
          </p:cNvSpPr>
          <p:nvPr/>
        </p:nvSpPr>
        <p:spPr bwMode="auto">
          <a:xfrm>
            <a:off x="1482725" y="4805363"/>
            <a:ext cx="23813" cy="65087"/>
          </a:xfrm>
          <a:custGeom>
            <a:avLst/>
            <a:gdLst/>
            <a:ahLst/>
            <a:cxnLst>
              <a:cxn ang="0">
                <a:pos x="5" y="2"/>
              </a:cxn>
              <a:cxn ang="0">
                <a:pos x="5" y="0"/>
              </a:cxn>
              <a:cxn ang="0">
                <a:pos x="3" y="0"/>
              </a:cxn>
              <a:cxn ang="0">
                <a:pos x="1" y="0"/>
              </a:cxn>
              <a:cxn ang="0">
                <a:pos x="0" y="2"/>
              </a:cxn>
              <a:cxn ang="0">
                <a:pos x="1" y="9"/>
              </a:cxn>
              <a:cxn ang="0">
                <a:pos x="3" y="10"/>
              </a:cxn>
              <a:cxn ang="0">
                <a:pos x="5" y="12"/>
              </a:cxn>
              <a:cxn ang="0">
                <a:pos x="6" y="14"/>
              </a:cxn>
              <a:cxn ang="0">
                <a:pos x="8" y="20"/>
              </a:cxn>
              <a:cxn ang="0">
                <a:pos x="8" y="25"/>
              </a:cxn>
              <a:cxn ang="0">
                <a:pos x="8" y="29"/>
              </a:cxn>
              <a:cxn ang="0">
                <a:pos x="8" y="34"/>
              </a:cxn>
              <a:cxn ang="0">
                <a:pos x="10" y="39"/>
              </a:cxn>
              <a:cxn ang="0">
                <a:pos x="10" y="41"/>
              </a:cxn>
              <a:cxn ang="0">
                <a:pos x="15" y="27"/>
              </a:cxn>
              <a:cxn ang="0">
                <a:pos x="11" y="29"/>
              </a:cxn>
              <a:cxn ang="0">
                <a:pos x="13" y="24"/>
              </a:cxn>
              <a:cxn ang="0">
                <a:pos x="10" y="25"/>
              </a:cxn>
              <a:cxn ang="0">
                <a:pos x="10" y="22"/>
              </a:cxn>
              <a:cxn ang="0">
                <a:pos x="10" y="17"/>
              </a:cxn>
              <a:cxn ang="0">
                <a:pos x="11" y="15"/>
              </a:cxn>
              <a:cxn ang="0">
                <a:pos x="13" y="14"/>
              </a:cxn>
              <a:cxn ang="0">
                <a:pos x="13" y="10"/>
              </a:cxn>
              <a:cxn ang="0">
                <a:pos x="11" y="9"/>
              </a:cxn>
              <a:cxn ang="0">
                <a:pos x="6" y="7"/>
              </a:cxn>
              <a:cxn ang="0">
                <a:pos x="6" y="7"/>
              </a:cxn>
              <a:cxn ang="0">
                <a:pos x="5" y="2"/>
              </a:cxn>
            </a:cxnLst>
            <a:rect l="0" t="0" r="r" b="b"/>
            <a:pathLst>
              <a:path w="15" h="41">
                <a:moveTo>
                  <a:pt x="5" y="2"/>
                </a:moveTo>
                <a:lnTo>
                  <a:pt x="5" y="0"/>
                </a:lnTo>
                <a:lnTo>
                  <a:pt x="3" y="0"/>
                </a:lnTo>
                <a:lnTo>
                  <a:pt x="1" y="0"/>
                </a:lnTo>
                <a:lnTo>
                  <a:pt x="0" y="2"/>
                </a:lnTo>
                <a:lnTo>
                  <a:pt x="1" y="9"/>
                </a:lnTo>
                <a:lnTo>
                  <a:pt x="3" y="10"/>
                </a:lnTo>
                <a:lnTo>
                  <a:pt x="5" y="12"/>
                </a:lnTo>
                <a:lnTo>
                  <a:pt x="6" y="14"/>
                </a:lnTo>
                <a:lnTo>
                  <a:pt x="8" y="20"/>
                </a:lnTo>
                <a:lnTo>
                  <a:pt x="8" y="25"/>
                </a:lnTo>
                <a:lnTo>
                  <a:pt x="8" y="29"/>
                </a:lnTo>
                <a:lnTo>
                  <a:pt x="8" y="34"/>
                </a:lnTo>
                <a:lnTo>
                  <a:pt x="10" y="39"/>
                </a:lnTo>
                <a:lnTo>
                  <a:pt x="10" y="41"/>
                </a:lnTo>
                <a:lnTo>
                  <a:pt x="15" y="27"/>
                </a:lnTo>
                <a:lnTo>
                  <a:pt x="11" y="29"/>
                </a:lnTo>
                <a:lnTo>
                  <a:pt x="13" y="24"/>
                </a:lnTo>
                <a:lnTo>
                  <a:pt x="10" y="25"/>
                </a:lnTo>
                <a:lnTo>
                  <a:pt x="10" y="22"/>
                </a:lnTo>
                <a:lnTo>
                  <a:pt x="10" y="17"/>
                </a:lnTo>
                <a:lnTo>
                  <a:pt x="11" y="15"/>
                </a:lnTo>
                <a:lnTo>
                  <a:pt x="13" y="14"/>
                </a:lnTo>
                <a:lnTo>
                  <a:pt x="13" y="10"/>
                </a:lnTo>
                <a:lnTo>
                  <a:pt x="11" y="9"/>
                </a:lnTo>
                <a:lnTo>
                  <a:pt x="6" y="7"/>
                </a:lnTo>
                <a:lnTo>
                  <a:pt x="6" y="7"/>
                </a:lnTo>
                <a:lnTo>
                  <a:pt x="5" y="2"/>
                </a:lnTo>
                <a:close/>
              </a:path>
            </a:pathLst>
          </a:custGeom>
          <a:solidFill>
            <a:srgbClr val="1F1A17"/>
          </a:solidFill>
          <a:ln w="9525">
            <a:noFill/>
            <a:round/>
            <a:headEnd/>
            <a:tailEnd/>
          </a:ln>
        </p:spPr>
        <p:txBody>
          <a:bodyPr/>
          <a:lstStyle/>
          <a:p>
            <a:endParaRPr lang="en-US"/>
          </a:p>
        </p:txBody>
      </p:sp>
      <p:sp>
        <p:nvSpPr>
          <p:cNvPr id="4165" name="Freeform 69"/>
          <p:cNvSpPr>
            <a:spLocks/>
          </p:cNvSpPr>
          <p:nvPr/>
        </p:nvSpPr>
        <p:spPr bwMode="auto">
          <a:xfrm>
            <a:off x="1500188" y="4773613"/>
            <a:ext cx="50800" cy="133350"/>
          </a:xfrm>
          <a:custGeom>
            <a:avLst/>
            <a:gdLst/>
            <a:ahLst/>
            <a:cxnLst>
              <a:cxn ang="0">
                <a:pos x="0" y="25"/>
              </a:cxn>
              <a:cxn ang="0">
                <a:pos x="2" y="25"/>
              </a:cxn>
              <a:cxn ang="0">
                <a:pos x="4" y="25"/>
              </a:cxn>
              <a:cxn ang="0">
                <a:pos x="5" y="30"/>
              </a:cxn>
              <a:cxn ang="0">
                <a:pos x="7" y="37"/>
              </a:cxn>
              <a:cxn ang="0">
                <a:pos x="9" y="40"/>
              </a:cxn>
              <a:cxn ang="0">
                <a:pos x="10" y="42"/>
              </a:cxn>
              <a:cxn ang="0">
                <a:pos x="9" y="37"/>
              </a:cxn>
              <a:cxn ang="0">
                <a:pos x="10" y="32"/>
              </a:cxn>
              <a:cxn ang="0">
                <a:pos x="12" y="32"/>
              </a:cxn>
              <a:cxn ang="0">
                <a:pos x="14" y="30"/>
              </a:cxn>
              <a:cxn ang="0">
                <a:pos x="14" y="27"/>
              </a:cxn>
              <a:cxn ang="0">
                <a:pos x="15" y="22"/>
              </a:cxn>
              <a:cxn ang="0">
                <a:pos x="17" y="15"/>
              </a:cxn>
              <a:cxn ang="0">
                <a:pos x="19" y="12"/>
              </a:cxn>
              <a:cxn ang="0">
                <a:pos x="24" y="4"/>
              </a:cxn>
              <a:cxn ang="0">
                <a:pos x="26" y="0"/>
              </a:cxn>
              <a:cxn ang="0">
                <a:pos x="27" y="0"/>
              </a:cxn>
              <a:cxn ang="0">
                <a:pos x="27" y="5"/>
              </a:cxn>
              <a:cxn ang="0">
                <a:pos x="26" y="9"/>
              </a:cxn>
              <a:cxn ang="0">
                <a:pos x="29" y="7"/>
              </a:cxn>
              <a:cxn ang="0">
                <a:pos x="32" y="9"/>
              </a:cxn>
              <a:cxn ang="0">
                <a:pos x="27" y="10"/>
              </a:cxn>
              <a:cxn ang="0">
                <a:pos x="24" y="12"/>
              </a:cxn>
              <a:cxn ang="0">
                <a:pos x="22" y="14"/>
              </a:cxn>
              <a:cxn ang="0">
                <a:pos x="22" y="17"/>
              </a:cxn>
              <a:cxn ang="0">
                <a:pos x="22" y="22"/>
              </a:cxn>
              <a:cxn ang="0">
                <a:pos x="22" y="24"/>
              </a:cxn>
              <a:cxn ang="0">
                <a:pos x="22" y="27"/>
              </a:cxn>
              <a:cxn ang="0">
                <a:pos x="24" y="30"/>
              </a:cxn>
              <a:cxn ang="0">
                <a:pos x="26" y="30"/>
              </a:cxn>
              <a:cxn ang="0">
                <a:pos x="27" y="30"/>
              </a:cxn>
              <a:cxn ang="0">
                <a:pos x="26" y="34"/>
              </a:cxn>
              <a:cxn ang="0">
                <a:pos x="20" y="35"/>
              </a:cxn>
              <a:cxn ang="0">
                <a:pos x="27" y="39"/>
              </a:cxn>
              <a:cxn ang="0">
                <a:pos x="26" y="42"/>
              </a:cxn>
              <a:cxn ang="0">
                <a:pos x="20" y="40"/>
              </a:cxn>
              <a:cxn ang="0">
                <a:pos x="22" y="47"/>
              </a:cxn>
              <a:cxn ang="0">
                <a:pos x="19" y="49"/>
              </a:cxn>
              <a:cxn ang="0">
                <a:pos x="19" y="54"/>
              </a:cxn>
              <a:cxn ang="0">
                <a:pos x="17" y="62"/>
              </a:cxn>
              <a:cxn ang="0">
                <a:pos x="17" y="66"/>
              </a:cxn>
              <a:cxn ang="0">
                <a:pos x="15" y="69"/>
              </a:cxn>
              <a:cxn ang="0">
                <a:pos x="22" y="67"/>
              </a:cxn>
              <a:cxn ang="0">
                <a:pos x="17" y="72"/>
              </a:cxn>
              <a:cxn ang="0">
                <a:pos x="14" y="72"/>
              </a:cxn>
              <a:cxn ang="0">
                <a:pos x="12" y="76"/>
              </a:cxn>
              <a:cxn ang="0">
                <a:pos x="10" y="81"/>
              </a:cxn>
              <a:cxn ang="0">
                <a:pos x="7" y="84"/>
              </a:cxn>
              <a:cxn ang="0">
                <a:pos x="2" y="81"/>
              </a:cxn>
              <a:cxn ang="0">
                <a:pos x="0" y="77"/>
              </a:cxn>
              <a:cxn ang="0">
                <a:pos x="2" y="77"/>
              </a:cxn>
              <a:cxn ang="0">
                <a:pos x="5" y="74"/>
              </a:cxn>
              <a:cxn ang="0">
                <a:pos x="2" y="71"/>
              </a:cxn>
              <a:cxn ang="0">
                <a:pos x="0" y="69"/>
              </a:cxn>
              <a:cxn ang="0">
                <a:pos x="0" y="62"/>
              </a:cxn>
              <a:cxn ang="0">
                <a:pos x="4" y="62"/>
              </a:cxn>
              <a:cxn ang="0">
                <a:pos x="5" y="59"/>
              </a:cxn>
              <a:cxn ang="0">
                <a:pos x="5" y="49"/>
              </a:cxn>
              <a:cxn ang="0">
                <a:pos x="5" y="42"/>
              </a:cxn>
              <a:cxn ang="0">
                <a:pos x="2" y="40"/>
              </a:cxn>
              <a:cxn ang="0">
                <a:pos x="2" y="32"/>
              </a:cxn>
              <a:cxn ang="0">
                <a:pos x="0" y="25"/>
              </a:cxn>
            </a:cxnLst>
            <a:rect l="0" t="0" r="r" b="b"/>
            <a:pathLst>
              <a:path w="32" h="84">
                <a:moveTo>
                  <a:pt x="0" y="25"/>
                </a:moveTo>
                <a:lnTo>
                  <a:pt x="2" y="25"/>
                </a:lnTo>
                <a:lnTo>
                  <a:pt x="4" y="25"/>
                </a:lnTo>
                <a:lnTo>
                  <a:pt x="5" y="30"/>
                </a:lnTo>
                <a:lnTo>
                  <a:pt x="7" y="37"/>
                </a:lnTo>
                <a:lnTo>
                  <a:pt x="9" y="40"/>
                </a:lnTo>
                <a:lnTo>
                  <a:pt x="10" y="42"/>
                </a:lnTo>
                <a:lnTo>
                  <a:pt x="9" y="37"/>
                </a:lnTo>
                <a:lnTo>
                  <a:pt x="10" y="32"/>
                </a:lnTo>
                <a:lnTo>
                  <a:pt x="12" y="32"/>
                </a:lnTo>
                <a:lnTo>
                  <a:pt x="14" y="30"/>
                </a:lnTo>
                <a:lnTo>
                  <a:pt x="14" y="27"/>
                </a:lnTo>
                <a:lnTo>
                  <a:pt x="15" y="22"/>
                </a:lnTo>
                <a:lnTo>
                  <a:pt x="17" y="15"/>
                </a:lnTo>
                <a:lnTo>
                  <a:pt x="19" y="12"/>
                </a:lnTo>
                <a:lnTo>
                  <a:pt x="24" y="4"/>
                </a:lnTo>
                <a:lnTo>
                  <a:pt x="26" y="0"/>
                </a:lnTo>
                <a:lnTo>
                  <a:pt x="27" y="0"/>
                </a:lnTo>
                <a:lnTo>
                  <a:pt x="27" y="5"/>
                </a:lnTo>
                <a:lnTo>
                  <a:pt x="26" y="9"/>
                </a:lnTo>
                <a:lnTo>
                  <a:pt x="29" y="7"/>
                </a:lnTo>
                <a:lnTo>
                  <a:pt x="32" y="9"/>
                </a:lnTo>
                <a:lnTo>
                  <a:pt x="27" y="10"/>
                </a:lnTo>
                <a:lnTo>
                  <a:pt x="24" y="12"/>
                </a:lnTo>
                <a:lnTo>
                  <a:pt x="22" y="14"/>
                </a:lnTo>
                <a:lnTo>
                  <a:pt x="22" y="17"/>
                </a:lnTo>
                <a:lnTo>
                  <a:pt x="22" y="22"/>
                </a:lnTo>
                <a:lnTo>
                  <a:pt x="22" y="24"/>
                </a:lnTo>
                <a:lnTo>
                  <a:pt x="22" y="27"/>
                </a:lnTo>
                <a:lnTo>
                  <a:pt x="24" y="30"/>
                </a:lnTo>
                <a:lnTo>
                  <a:pt x="26" y="30"/>
                </a:lnTo>
                <a:lnTo>
                  <a:pt x="27" y="30"/>
                </a:lnTo>
                <a:lnTo>
                  <a:pt x="26" y="34"/>
                </a:lnTo>
                <a:lnTo>
                  <a:pt x="20" y="35"/>
                </a:lnTo>
                <a:lnTo>
                  <a:pt x="27" y="39"/>
                </a:lnTo>
                <a:lnTo>
                  <a:pt x="26" y="42"/>
                </a:lnTo>
                <a:lnTo>
                  <a:pt x="20" y="40"/>
                </a:lnTo>
                <a:lnTo>
                  <a:pt x="22" y="47"/>
                </a:lnTo>
                <a:lnTo>
                  <a:pt x="19" y="49"/>
                </a:lnTo>
                <a:lnTo>
                  <a:pt x="19" y="54"/>
                </a:lnTo>
                <a:lnTo>
                  <a:pt x="17" y="62"/>
                </a:lnTo>
                <a:lnTo>
                  <a:pt x="17" y="66"/>
                </a:lnTo>
                <a:lnTo>
                  <a:pt x="15" y="69"/>
                </a:lnTo>
                <a:lnTo>
                  <a:pt x="22" y="67"/>
                </a:lnTo>
                <a:lnTo>
                  <a:pt x="17" y="72"/>
                </a:lnTo>
                <a:lnTo>
                  <a:pt x="14" y="72"/>
                </a:lnTo>
                <a:lnTo>
                  <a:pt x="12" y="76"/>
                </a:lnTo>
                <a:lnTo>
                  <a:pt x="10" y="81"/>
                </a:lnTo>
                <a:lnTo>
                  <a:pt x="7" y="84"/>
                </a:lnTo>
                <a:lnTo>
                  <a:pt x="2" y="81"/>
                </a:lnTo>
                <a:lnTo>
                  <a:pt x="0" y="77"/>
                </a:lnTo>
                <a:lnTo>
                  <a:pt x="2" y="77"/>
                </a:lnTo>
                <a:lnTo>
                  <a:pt x="5" y="74"/>
                </a:lnTo>
                <a:lnTo>
                  <a:pt x="2" y="71"/>
                </a:lnTo>
                <a:lnTo>
                  <a:pt x="0" y="69"/>
                </a:lnTo>
                <a:lnTo>
                  <a:pt x="0" y="62"/>
                </a:lnTo>
                <a:lnTo>
                  <a:pt x="4" y="62"/>
                </a:lnTo>
                <a:lnTo>
                  <a:pt x="5" y="59"/>
                </a:lnTo>
                <a:lnTo>
                  <a:pt x="5" y="49"/>
                </a:lnTo>
                <a:lnTo>
                  <a:pt x="5" y="42"/>
                </a:lnTo>
                <a:lnTo>
                  <a:pt x="2" y="40"/>
                </a:lnTo>
                <a:lnTo>
                  <a:pt x="2" y="32"/>
                </a:lnTo>
                <a:lnTo>
                  <a:pt x="0" y="25"/>
                </a:lnTo>
                <a:close/>
              </a:path>
            </a:pathLst>
          </a:custGeom>
          <a:solidFill>
            <a:srgbClr val="1F1A17"/>
          </a:solidFill>
          <a:ln w="9525">
            <a:noFill/>
            <a:round/>
            <a:headEnd/>
            <a:tailEnd/>
          </a:ln>
        </p:spPr>
        <p:txBody>
          <a:bodyPr/>
          <a:lstStyle/>
          <a:p>
            <a:endParaRPr lang="en-US"/>
          </a:p>
        </p:txBody>
      </p:sp>
      <p:sp>
        <p:nvSpPr>
          <p:cNvPr id="4166" name="Freeform 70"/>
          <p:cNvSpPr>
            <a:spLocks/>
          </p:cNvSpPr>
          <p:nvPr/>
        </p:nvSpPr>
        <p:spPr bwMode="auto">
          <a:xfrm>
            <a:off x="1389063" y="4848225"/>
            <a:ext cx="95250" cy="117475"/>
          </a:xfrm>
          <a:custGeom>
            <a:avLst/>
            <a:gdLst/>
            <a:ahLst/>
            <a:cxnLst>
              <a:cxn ang="0">
                <a:pos x="2" y="0"/>
              </a:cxn>
              <a:cxn ang="0">
                <a:pos x="7" y="10"/>
              </a:cxn>
              <a:cxn ang="0">
                <a:pos x="19" y="25"/>
              </a:cxn>
              <a:cxn ang="0">
                <a:pos x="32" y="40"/>
              </a:cxn>
              <a:cxn ang="0">
                <a:pos x="40" y="52"/>
              </a:cxn>
              <a:cxn ang="0">
                <a:pos x="45" y="55"/>
              </a:cxn>
              <a:cxn ang="0">
                <a:pos x="52" y="60"/>
              </a:cxn>
              <a:cxn ang="0">
                <a:pos x="55" y="60"/>
              </a:cxn>
              <a:cxn ang="0">
                <a:pos x="60" y="62"/>
              </a:cxn>
              <a:cxn ang="0">
                <a:pos x="60" y="64"/>
              </a:cxn>
              <a:cxn ang="0">
                <a:pos x="60" y="67"/>
              </a:cxn>
              <a:cxn ang="0">
                <a:pos x="59" y="69"/>
              </a:cxn>
              <a:cxn ang="0">
                <a:pos x="57" y="72"/>
              </a:cxn>
              <a:cxn ang="0">
                <a:pos x="55" y="72"/>
              </a:cxn>
              <a:cxn ang="0">
                <a:pos x="52" y="74"/>
              </a:cxn>
              <a:cxn ang="0">
                <a:pos x="44" y="74"/>
              </a:cxn>
              <a:cxn ang="0">
                <a:pos x="39" y="70"/>
              </a:cxn>
              <a:cxn ang="0">
                <a:pos x="35" y="67"/>
              </a:cxn>
              <a:cxn ang="0">
                <a:pos x="34" y="65"/>
              </a:cxn>
              <a:cxn ang="0">
                <a:pos x="37" y="64"/>
              </a:cxn>
              <a:cxn ang="0">
                <a:pos x="37" y="62"/>
              </a:cxn>
              <a:cxn ang="0">
                <a:pos x="37" y="60"/>
              </a:cxn>
              <a:cxn ang="0">
                <a:pos x="35" y="59"/>
              </a:cxn>
              <a:cxn ang="0">
                <a:pos x="30" y="57"/>
              </a:cxn>
              <a:cxn ang="0">
                <a:pos x="27" y="55"/>
              </a:cxn>
              <a:cxn ang="0">
                <a:pos x="27" y="52"/>
              </a:cxn>
              <a:cxn ang="0">
                <a:pos x="29" y="49"/>
              </a:cxn>
              <a:cxn ang="0">
                <a:pos x="27" y="50"/>
              </a:cxn>
              <a:cxn ang="0">
                <a:pos x="24" y="52"/>
              </a:cxn>
              <a:cxn ang="0">
                <a:pos x="25" y="47"/>
              </a:cxn>
              <a:cxn ang="0">
                <a:pos x="25" y="42"/>
              </a:cxn>
              <a:cxn ang="0">
                <a:pos x="22" y="45"/>
              </a:cxn>
              <a:cxn ang="0">
                <a:pos x="20" y="49"/>
              </a:cxn>
              <a:cxn ang="0">
                <a:pos x="19" y="47"/>
              </a:cxn>
              <a:cxn ang="0">
                <a:pos x="17" y="45"/>
              </a:cxn>
              <a:cxn ang="0">
                <a:pos x="19" y="42"/>
              </a:cxn>
              <a:cxn ang="0">
                <a:pos x="19" y="40"/>
              </a:cxn>
              <a:cxn ang="0">
                <a:pos x="17" y="39"/>
              </a:cxn>
              <a:cxn ang="0">
                <a:pos x="15" y="39"/>
              </a:cxn>
              <a:cxn ang="0">
                <a:pos x="14" y="37"/>
              </a:cxn>
              <a:cxn ang="0">
                <a:pos x="14" y="34"/>
              </a:cxn>
              <a:cxn ang="0">
                <a:pos x="15" y="30"/>
              </a:cxn>
              <a:cxn ang="0">
                <a:pos x="15" y="29"/>
              </a:cxn>
              <a:cxn ang="0">
                <a:pos x="14" y="30"/>
              </a:cxn>
              <a:cxn ang="0">
                <a:pos x="10" y="32"/>
              </a:cxn>
              <a:cxn ang="0">
                <a:pos x="9" y="29"/>
              </a:cxn>
              <a:cxn ang="0">
                <a:pos x="9" y="24"/>
              </a:cxn>
              <a:cxn ang="0">
                <a:pos x="9" y="20"/>
              </a:cxn>
              <a:cxn ang="0">
                <a:pos x="9" y="17"/>
              </a:cxn>
              <a:cxn ang="0">
                <a:pos x="7" y="17"/>
              </a:cxn>
              <a:cxn ang="0">
                <a:pos x="4" y="19"/>
              </a:cxn>
              <a:cxn ang="0">
                <a:pos x="4" y="15"/>
              </a:cxn>
              <a:cxn ang="0">
                <a:pos x="5" y="12"/>
              </a:cxn>
              <a:cxn ang="0">
                <a:pos x="2" y="12"/>
              </a:cxn>
              <a:cxn ang="0">
                <a:pos x="0" y="12"/>
              </a:cxn>
              <a:cxn ang="0">
                <a:pos x="2" y="7"/>
              </a:cxn>
              <a:cxn ang="0">
                <a:pos x="2" y="0"/>
              </a:cxn>
            </a:cxnLst>
            <a:rect l="0" t="0" r="r" b="b"/>
            <a:pathLst>
              <a:path w="60" h="74">
                <a:moveTo>
                  <a:pt x="2" y="0"/>
                </a:moveTo>
                <a:lnTo>
                  <a:pt x="7" y="10"/>
                </a:lnTo>
                <a:lnTo>
                  <a:pt x="19" y="25"/>
                </a:lnTo>
                <a:lnTo>
                  <a:pt x="32" y="40"/>
                </a:lnTo>
                <a:lnTo>
                  <a:pt x="40" y="52"/>
                </a:lnTo>
                <a:lnTo>
                  <a:pt x="45" y="55"/>
                </a:lnTo>
                <a:lnTo>
                  <a:pt x="52" y="60"/>
                </a:lnTo>
                <a:lnTo>
                  <a:pt x="55" y="60"/>
                </a:lnTo>
                <a:lnTo>
                  <a:pt x="60" y="62"/>
                </a:lnTo>
                <a:lnTo>
                  <a:pt x="60" y="64"/>
                </a:lnTo>
                <a:lnTo>
                  <a:pt x="60" y="67"/>
                </a:lnTo>
                <a:lnTo>
                  <a:pt x="59" y="69"/>
                </a:lnTo>
                <a:lnTo>
                  <a:pt x="57" y="72"/>
                </a:lnTo>
                <a:lnTo>
                  <a:pt x="55" y="72"/>
                </a:lnTo>
                <a:lnTo>
                  <a:pt x="52" y="74"/>
                </a:lnTo>
                <a:lnTo>
                  <a:pt x="44" y="74"/>
                </a:lnTo>
                <a:lnTo>
                  <a:pt x="39" y="70"/>
                </a:lnTo>
                <a:lnTo>
                  <a:pt x="35" y="67"/>
                </a:lnTo>
                <a:lnTo>
                  <a:pt x="34" y="65"/>
                </a:lnTo>
                <a:lnTo>
                  <a:pt x="37" y="64"/>
                </a:lnTo>
                <a:lnTo>
                  <a:pt x="37" y="62"/>
                </a:lnTo>
                <a:lnTo>
                  <a:pt x="37" y="60"/>
                </a:lnTo>
                <a:lnTo>
                  <a:pt x="35" y="59"/>
                </a:lnTo>
                <a:lnTo>
                  <a:pt x="30" y="57"/>
                </a:lnTo>
                <a:lnTo>
                  <a:pt x="27" y="55"/>
                </a:lnTo>
                <a:lnTo>
                  <a:pt x="27" y="52"/>
                </a:lnTo>
                <a:lnTo>
                  <a:pt x="29" y="49"/>
                </a:lnTo>
                <a:lnTo>
                  <a:pt x="27" y="50"/>
                </a:lnTo>
                <a:lnTo>
                  <a:pt x="24" y="52"/>
                </a:lnTo>
                <a:lnTo>
                  <a:pt x="25" y="47"/>
                </a:lnTo>
                <a:lnTo>
                  <a:pt x="25" y="42"/>
                </a:lnTo>
                <a:lnTo>
                  <a:pt x="22" y="45"/>
                </a:lnTo>
                <a:lnTo>
                  <a:pt x="20" y="49"/>
                </a:lnTo>
                <a:lnTo>
                  <a:pt x="19" y="47"/>
                </a:lnTo>
                <a:lnTo>
                  <a:pt x="17" y="45"/>
                </a:lnTo>
                <a:lnTo>
                  <a:pt x="19" y="42"/>
                </a:lnTo>
                <a:lnTo>
                  <a:pt x="19" y="40"/>
                </a:lnTo>
                <a:lnTo>
                  <a:pt x="17" y="39"/>
                </a:lnTo>
                <a:lnTo>
                  <a:pt x="15" y="39"/>
                </a:lnTo>
                <a:lnTo>
                  <a:pt x="14" y="37"/>
                </a:lnTo>
                <a:lnTo>
                  <a:pt x="14" y="34"/>
                </a:lnTo>
                <a:lnTo>
                  <a:pt x="15" y="30"/>
                </a:lnTo>
                <a:lnTo>
                  <a:pt x="15" y="29"/>
                </a:lnTo>
                <a:lnTo>
                  <a:pt x="14" y="30"/>
                </a:lnTo>
                <a:lnTo>
                  <a:pt x="10" y="32"/>
                </a:lnTo>
                <a:lnTo>
                  <a:pt x="9" y="29"/>
                </a:lnTo>
                <a:lnTo>
                  <a:pt x="9" y="24"/>
                </a:lnTo>
                <a:lnTo>
                  <a:pt x="9" y="20"/>
                </a:lnTo>
                <a:lnTo>
                  <a:pt x="9" y="17"/>
                </a:lnTo>
                <a:lnTo>
                  <a:pt x="7" y="17"/>
                </a:lnTo>
                <a:lnTo>
                  <a:pt x="4" y="19"/>
                </a:lnTo>
                <a:lnTo>
                  <a:pt x="4" y="15"/>
                </a:lnTo>
                <a:lnTo>
                  <a:pt x="5" y="12"/>
                </a:lnTo>
                <a:lnTo>
                  <a:pt x="2" y="12"/>
                </a:lnTo>
                <a:lnTo>
                  <a:pt x="0" y="12"/>
                </a:lnTo>
                <a:lnTo>
                  <a:pt x="2" y="7"/>
                </a:lnTo>
                <a:lnTo>
                  <a:pt x="2" y="0"/>
                </a:lnTo>
                <a:close/>
              </a:path>
            </a:pathLst>
          </a:custGeom>
          <a:solidFill>
            <a:srgbClr val="1F1A17"/>
          </a:solidFill>
          <a:ln w="9525">
            <a:noFill/>
            <a:round/>
            <a:headEnd/>
            <a:tailEnd/>
          </a:ln>
        </p:spPr>
        <p:txBody>
          <a:bodyPr/>
          <a:lstStyle/>
          <a:p>
            <a:endParaRPr lang="en-US"/>
          </a:p>
        </p:txBody>
      </p:sp>
      <p:sp>
        <p:nvSpPr>
          <p:cNvPr id="4167" name="Freeform 71"/>
          <p:cNvSpPr>
            <a:spLocks/>
          </p:cNvSpPr>
          <p:nvPr/>
        </p:nvSpPr>
        <p:spPr bwMode="auto">
          <a:xfrm>
            <a:off x="1387475" y="4894263"/>
            <a:ext cx="47625" cy="71437"/>
          </a:xfrm>
          <a:custGeom>
            <a:avLst/>
            <a:gdLst/>
            <a:ahLst/>
            <a:cxnLst>
              <a:cxn ang="0">
                <a:pos x="0" y="0"/>
              </a:cxn>
              <a:cxn ang="0">
                <a:pos x="1" y="0"/>
              </a:cxn>
              <a:cxn ang="0">
                <a:pos x="5" y="0"/>
              </a:cxn>
              <a:cxn ang="0">
                <a:pos x="6" y="3"/>
              </a:cxn>
              <a:cxn ang="0">
                <a:pos x="8" y="3"/>
              </a:cxn>
              <a:cxn ang="0">
                <a:pos x="5" y="8"/>
              </a:cxn>
              <a:cxn ang="0">
                <a:pos x="6" y="6"/>
              </a:cxn>
              <a:cxn ang="0">
                <a:pos x="10" y="8"/>
              </a:cxn>
              <a:cxn ang="0">
                <a:pos x="11" y="11"/>
              </a:cxn>
              <a:cxn ang="0">
                <a:pos x="13" y="11"/>
              </a:cxn>
              <a:cxn ang="0">
                <a:pos x="11" y="15"/>
              </a:cxn>
              <a:cxn ang="0">
                <a:pos x="13" y="16"/>
              </a:cxn>
              <a:cxn ang="0">
                <a:pos x="16" y="18"/>
              </a:cxn>
              <a:cxn ang="0">
                <a:pos x="18" y="21"/>
              </a:cxn>
              <a:cxn ang="0">
                <a:pos x="20" y="23"/>
              </a:cxn>
              <a:cxn ang="0">
                <a:pos x="21" y="23"/>
              </a:cxn>
              <a:cxn ang="0">
                <a:pos x="20" y="25"/>
              </a:cxn>
              <a:cxn ang="0">
                <a:pos x="20" y="28"/>
              </a:cxn>
              <a:cxn ang="0">
                <a:pos x="21" y="33"/>
              </a:cxn>
              <a:cxn ang="0">
                <a:pos x="23" y="36"/>
              </a:cxn>
              <a:cxn ang="0">
                <a:pos x="28" y="36"/>
              </a:cxn>
              <a:cxn ang="0">
                <a:pos x="30" y="43"/>
              </a:cxn>
              <a:cxn ang="0">
                <a:pos x="26" y="41"/>
              </a:cxn>
              <a:cxn ang="0">
                <a:pos x="23" y="40"/>
              </a:cxn>
              <a:cxn ang="0">
                <a:pos x="20" y="43"/>
              </a:cxn>
              <a:cxn ang="0">
                <a:pos x="18" y="45"/>
              </a:cxn>
              <a:cxn ang="0">
                <a:pos x="15" y="41"/>
              </a:cxn>
              <a:cxn ang="0">
                <a:pos x="16" y="38"/>
              </a:cxn>
              <a:cxn ang="0">
                <a:pos x="18" y="33"/>
              </a:cxn>
              <a:cxn ang="0">
                <a:pos x="15" y="30"/>
              </a:cxn>
              <a:cxn ang="0">
                <a:pos x="11" y="28"/>
              </a:cxn>
              <a:cxn ang="0">
                <a:pos x="11" y="25"/>
              </a:cxn>
              <a:cxn ang="0">
                <a:pos x="10" y="25"/>
              </a:cxn>
              <a:cxn ang="0">
                <a:pos x="8" y="26"/>
              </a:cxn>
              <a:cxn ang="0">
                <a:pos x="6" y="25"/>
              </a:cxn>
              <a:cxn ang="0">
                <a:pos x="6" y="23"/>
              </a:cxn>
              <a:cxn ang="0">
                <a:pos x="8" y="23"/>
              </a:cxn>
              <a:cxn ang="0">
                <a:pos x="8" y="20"/>
              </a:cxn>
              <a:cxn ang="0">
                <a:pos x="6" y="16"/>
              </a:cxn>
              <a:cxn ang="0">
                <a:pos x="5" y="16"/>
              </a:cxn>
              <a:cxn ang="0">
                <a:pos x="1" y="16"/>
              </a:cxn>
              <a:cxn ang="0">
                <a:pos x="3" y="11"/>
              </a:cxn>
              <a:cxn ang="0">
                <a:pos x="1" y="6"/>
              </a:cxn>
              <a:cxn ang="0">
                <a:pos x="3" y="5"/>
              </a:cxn>
              <a:cxn ang="0">
                <a:pos x="0" y="0"/>
              </a:cxn>
            </a:cxnLst>
            <a:rect l="0" t="0" r="r" b="b"/>
            <a:pathLst>
              <a:path w="30" h="45">
                <a:moveTo>
                  <a:pt x="0" y="0"/>
                </a:moveTo>
                <a:lnTo>
                  <a:pt x="1" y="0"/>
                </a:lnTo>
                <a:lnTo>
                  <a:pt x="5" y="0"/>
                </a:lnTo>
                <a:lnTo>
                  <a:pt x="6" y="3"/>
                </a:lnTo>
                <a:lnTo>
                  <a:pt x="8" y="3"/>
                </a:lnTo>
                <a:lnTo>
                  <a:pt x="5" y="8"/>
                </a:lnTo>
                <a:lnTo>
                  <a:pt x="6" y="6"/>
                </a:lnTo>
                <a:lnTo>
                  <a:pt x="10" y="8"/>
                </a:lnTo>
                <a:lnTo>
                  <a:pt x="11" y="11"/>
                </a:lnTo>
                <a:lnTo>
                  <a:pt x="13" y="11"/>
                </a:lnTo>
                <a:lnTo>
                  <a:pt x="11" y="15"/>
                </a:lnTo>
                <a:lnTo>
                  <a:pt x="13" y="16"/>
                </a:lnTo>
                <a:lnTo>
                  <a:pt x="16" y="18"/>
                </a:lnTo>
                <a:lnTo>
                  <a:pt x="18" y="21"/>
                </a:lnTo>
                <a:lnTo>
                  <a:pt x="20" y="23"/>
                </a:lnTo>
                <a:lnTo>
                  <a:pt x="21" y="23"/>
                </a:lnTo>
                <a:lnTo>
                  <a:pt x="20" y="25"/>
                </a:lnTo>
                <a:lnTo>
                  <a:pt x="20" y="28"/>
                </a:lnTo>
                <a:lnTo>
                  <a:pt x="21" y="33"/>
                </a:lnTo>
                <a:lnTo>
                  <a:pt x="23" y="36"/>
                </a:lnTo>
                <a:lnTo>
                  <a:pt x="28" y="36"/>
                </a:lnTo>
                <a:lnTo>
                  <a:pt x="30" y="43"/>
                </a:lnTo>
                <a:lnTo>
                  <a:pt x="26" y="41"/>
                </a:lnTo>
                <a:lnTo>
                  <a:pt x="23" y="40"/>
                </a:lnTo>
                <a:lnTo>
                  <a:pt x="20" y="43"/>
                </a:lnTo>
                <a:lnTo>
                  <a:pt x="18" y="45"/>
                </a:lnTo>
                <a:lnTo>
                  <a:pt x="15" y="41"/>
                </a:lnTo>
                <a:lnTo>
                  <a:pt x="16" y="38"/>
                </a:lnTo>
                <a:lnTo>
                  <a:pt x="18" y="33"/>
                </a:lnTo>
                <a:lnTo>
                  <a:pt x="15" y="30"/>
                </a:lnTo>
                <a:lnTo>
                  <a:pt x="11" y="28"/>
                </a:lnTo>
                <a:lnTo>
                  <a:pt x="11" y="25"/>
                </a:lnTo>
                <a:lnTo>
                  <a:pt x="10" y="25"/>
                </a:lnTo>
                <a:lnTo>
                  <a:pt x="8" y="26"/>
                </a:lnTo>
                <a:lnTo>
                  <a:pt x="6" y="25"/>
                </a:lnTo>
                <a:lnTo>
                  <a:pt x="6" y="23"/>
                </a:lnTo>
                <a:lnTo>
                  <a:pt x="8" y="23"/>
                </a:lnTo>
                <a:lnTo>
                  <a:pt x="8" y="20"/>
                </a:lnTo>
                <a:lnTo>
                  <a:pt x="6" y="16"/>
                </a:lnTo>
                <a:lnTo>
                  <a:pt x="5" y="16"/>
                </a:lnTo>
                <a:lnTo>
                  <a:pt x="1" y="16"/>
                </a:lnTo>
                <a:lnTo>
                  <a:pt x="3" y="11"/>
                </a:lnTo>
                <a:lnTo>
                  <a:pt x="1" y="6"/>
                </a:lnTo>
                <a:lnTo>
                  <a:pt x="3" y="5"/>
                </a:lnTo>
                <a:lnTo>
                  <a:pt x="0" y="0"/>
                </a:lnTo>
                <a:close/>
              </a:path>
            </a:pathLst>
          </a:custGeom>
          <a:solidFill>
            <a:srgbClr val="1F1A17"/>
          </a:solidFill>
          <a:ln w="9525">
            <a:noFill/>
            <a:round/>
            <a:headEnd/>
            <a:tailEnd/>
          </a:ln>
        </p:spPr>
        <p:txBody>
          <a:bodyPr/>
          <a:lstStyle/>
          <a:p>
            <a:endParaRPr lang="en-US"/>
          </a:p>
        </p:txBody>
      </p:sp>
      <p:sp>
        <p:nvSpPr>
          <p:cNvPr id="4168" name="Freeform 72"/>
          <p:cNvSpPr>
            <a:spLocks/>
          </p:cNvSpPr>
          <p:nvPr/>
        </p:nvSpPr>
        <p:spPr bwMode="auto">
          <a:xfrm>
            <a:off x="1530350" y="4816475"/>
            <a:ext cx="36513" cy="38100"/>
          </a:xfrm>
          <a:custGeom>
            <a:avLst/>
            <a:gdLst/>
            <a:ahLst/>
            <a:cxnLst>
              <a:cxn ang="0">
                <a:pos x="1" y="20"/>
              </a:cxn>
              <a:cxn ang="0">
                <a:pos x="8" y="17"/>
              </a:cxn>
              <a:cxn ang="0">
                <a:pos x="10" y="18"/>
              </a:cxn>
              <a:cxn ang="0">
                <a:pos x="12" y="17"/>
              </a:cxn>
              <a:cxn ang="0">
                <a:pos x="12" y="12"/>
              </a:cxn>
              <a:cxn ang="0">
                <a:pos x="12" y="12"/>
              </a:cxn>
              <a:cxn ang="0">
                <a:pos x="13" y="12"/>
              </a:cxn>
              <a:cxn ang="0">
                <a:pos x="13" y="12"/>
              </a:cxn>
              <a:cxn ang="0">
                <a:pos x="17" y="13"/>
              </a:cxn>
              <a:cxn ang="0">
                <a:pos x="17" y="8"/>
              </a:cxn>
              <a:cxn ang="0">
                <a:pos x="18" y="7"/>
              </a:cxn>
              <a:cxn ang="0">
                <a:pos x="20" y="2"/>
              </a:cxn>
              <a:cxn ang="0">
                <a:pos x="23" y="0"/>
              </a:cxn>
              <a:cxn ang="0">
                <a:pos x="22" y="5"/>
              </a:cxn>
              <a:cxn ang="0">
                <a:pos x="20" y="8"/>
              </a:cxn>
              <a:cxn ang="0">
                <a:pos x="18" y="13"/>
              </a:cxn>
              <a:cxn ang="0">
                <a:pos x="15" y="17"/>
              </a:cxn>
              <a:cxn ang="0">
                <a:pos x="13" y="15"/>
              </a:cxn>
              <a:cxn ang="0">
                <a:pos x="12" y="20"/>
              </a:cxn>
              <a:cxn ang="0">
                <a:pos x="0" y="24"/>
              </a:cxn>
              <a:cxn ang="0">
                <a:pos x="1" y="20"/>
              </a:cxn>
            </a:cxnLst>
            <a:rect l="0" t="0" r="r" b="b"/>
            <a:pathLst>
              <a:path w="23" h="24">
                <a:moveTo>
                  <a:pt x="1" y="20"/>
                </a:moveTo>
                <a:lnTo>
                  <a:pt x="8" y="17"/>
                </a:lnTo>
                <a:lnTo>
                  <a:pt x="10" y="18"/>
                </a:lnTo>
                <a:lnTo>
                  <a:pt x="12" y="17"/>
                </a:lnTo>
                <a:lnTo>
                  <a:pt x="12" y="12"/>
                </a:lnTo>
                <a:lnTo>
                  <a:pt x="12" y="12"/>
                </a:lnTo>
                <a:lnTo>
                  <a:pt x="13" y="12"/>
                </a:lnTo>
                <a:lnTo>
                  <a:pt x="13" y="12"/>
                </a:lnTo>
                <a:lnTo>
                  <a:pt x="17" y="13"/>
                </a:lnTo>
                <a:lnTo>
                  <a:pt x="17" y="8"/>
                </a:lnTo>
                <a:lnTo>
                  <a:pt x="18" y="7"/>
                </a:lnTo>
                <a:lnTo>
                  <a:pt x="20" y="2"/>
                </a:lnTo>
                <a:lnTo>
                  <a:pt x="23" y="0"/>
                </a:lnTo>
                <a:lnTo>
                  <a:pt x="22" y="5"/>
                </a:lnTo>
                <a:lnTo>
                  <a:pt x="20" y="8"/>
                </a:lnTo>
                <a:lnTo>
                  <a:pt x="18" y="13"/>
                </a:lnTo>
                <a:lnTo>
                  <a:pt x="15" y="17"/>
                </a:lnTo>
                <a:lnTo>
                  <a:pt x="13" y="15"/>
                </a:lnTo>
                <a:lnTo>
                  <a:pt x="12" y="20"/>
                </a:lnTo>
                <a:lnTo>
                  <a:pt x="0" y="24"/>
                </a:lnTo>
                <a:lnTo>
                  <a:pt x="1" y="20"/>
                </a:lnTo>
                <a:close/>
              </a:path>
            </a:pathLst>
          </a:custGeom>
          <a:solidFill>
            <a:srgbClr val="1F1A17"/>
          </a:solidFill>
          <a:ln w="9525">
            <a:noFill/>
            <a:round/>
            <a:headEnd/>
            <a:tailEnd/>
          </a:ln>
        </p:spPr>
        <p:txBody>
          <a:bodyPr/>
          <a:lstStyle/>
          <a:p>
            <a:endParaRPr lang="en-US"/>
          </a:p>
        </p:txBody>
      </p:sp>
      <p:sp>
        <p:nvSpPr>
          <p:cNvPr id="4169" name="Freeform 73"/>
          <p:cNvSpPr>
            <a:spLocks/>
          </p:cNvSpPr>
          <p:nvPr/>
        </p:nvSpPr>
        <p:spPr bwMode="auto">
          <a:xfrm>
            <a:off x="1487488" y="4891088"/>
            <a:ext cx="77787" cy="103187"/>
          </a:xfrm>
          <a:custGeom>
            <a:avLst/>
            <a:gdLst/>
            <a:ahLst/>
            <a:cxnLst>
              <a:cxn ang="0">
                <a:pos x="3" y="35"/>
              </a:cxn>
              <a:cxn ang="0">
                <a:pos x="5" y="30"/>
              </a:cxn>
              <a:cxn ang="0">
                <a:pos x="7" y="25"/>
              </a:cxn>
              <a:cxn ang="0">
                <a:pos x="8" y="28"/>
              </a:cxn>
              <a:cxn ang="0">
                <a:pos x="10" y="32"/>
              </a:cxn>
              <a:cxn ang="0">
                <a:pos x="12" y="33"/>
              </a:cxn>
              <a:cxn ang="0">
                <a:pos x="13" y="33"/>
              </a:cxn>
              <a:cxn ang="0">
                <a:pos x="13" y="32"/>
              </a:cxn>
              <a:cxn ang="0">
                <a:pos x="13" y="28"/>
              </a:cxn>
              <a:cxn ang="0">
                <a:pos x="13" y="27"/>
              </a:cxn>
              <a:cxn ang="0">
                <a:pos x="13" y="25"/>
              </a:cxn>
              <a:cxn ang="0">
                <a:pos x="18" y="23"/>
              </a:cxn>
              <a:cxn ang="0">
                <a:pos x="23" y="22"/>
              </a:cxn>
              <a:cxn ang="0">
                <a:pos x="25" y="23"/>
              </a:cxn>
              <a:cxn ang="0">
                <a:pos x="30" y="25"/>
              </a:cxn>
              <a:cxn ang="0">
                <a:pos x="37" y="12"/>
              </a:cxn>
              <a:cxn ang="0">
                <a:pos x="42" y="0"/>
              </a:cxn>
              <a:cxn ang="0">
                <a:pos x="42" y="7"/>
              </a:cxn>
              <a:cxn ang="0">
                <a:pos x="44" y="12"/>
              </a:cxn>
              <a:cxn ang="0">
                <a:pos x="45" y="10"/>
              </a:cxn>
              <a:cxn ang="0">
                <a:pos x="49" y="10"/>
              </a:cxn>
              <a:cxn ang="0">
                <a:pos x="45" y="13"/>
              </a:cxn>
              <a:cxn ang="0">
                <a:pos x="42" y="17"/>
              </a:cxn>
              <a:cxn ang="0">
                <a:pos x="44" y="22"/>
              </a:cxn>
              <a:cxn ang="0">
                <a:pos x="45" y="27"/>
              </a:cxn>
              <a:cxn ang="0">
                <a:pos x="40" y="27"/>
              </a:cxn>
              <a:cxn ang="0">
                <a:pos x="37" y="27"/>
              </a:cxn>
              <a:cxn ang="0">
                <a:pos x="40" y="30"/>
              </a:cxn>
              <a:cxn ang="0">
                <a:pos x="45" y="33"/>
              </a:cxn>
              <a:cxn ang="0">
                <a:pos x="44" y="35"/>
              </a:cxn>
              <a:cxn ang="0">
                <a:pos x="44" y="37"/>
              </a:cxn>
              <a:cxn ang="0">
                <a:pos x="40" y="33"/>
              </a:cxn>
              <a:cxn ang="0">
                <a:pos x="37" y="30"/>
              </a:cxn>
              <a:cxn ang="0">
                <a:pos x="39" y="37"/>
              </a:cxn>
              <a:cxn ang="0">
                <a:pos x="40" y="42"/>
              </a:cxn>
              <a:cxn ang="0">
                <a:pos x="40" y="45"/>
              </a:cxn>
              <a:cxn ang="0">
                <a:pos x="40" y="47"/>
              </a:cxn>
              <a:cxn ang="0">
                <a:pos x="37" y="45"/>
              </a:cxn>
              <a:cxn ang="0">
                <a:pos x="35" y="42"/>
              </a:cxn>
              <a:cxn ang="0">
                <a:pos x="37" y="50"/>
              </a:cxn>
              <a:cxn ang="0">
                <a:pos x="35" y="55"/>
              </a:cxn>
              <a:cxn ang="0">
                <a:pos x="32" y="57"/>
              </a:cxn>
              <a:cxn ang="0">
                <a:pos x="25" y="57"/>
              </a:cxn>
              <a:cxn ang="0">
                <a:pos x="23" y="52"/>
              </a:cxn>
              <a:cxn ang="0">
                <a:pos x="22" y="45"/>
              </a:cxn>
              <a:cxn ang="0">
                <a:pos x="22" y="50"/>
              </a:cxn>
              <a:cxn ang="0">
                <a:pos x="20" y="53"/>
              </a:cxn>
              <a:cxn ang="0">
                <a:pos x="17" y="55"/>
              </a:cxn>
              <a:cxn ang="0">
                <a:pos x="12" y="55"/>
              </a:cxn>
              <a:cxn ang="0">
                <a:pos x="10" y="60"/>
              </a:cxn>
              <a:cxn ang="0">
                <a:pos x="7" y="65"/>
              </a:cxn>
              <a:cxn ang="0">
                <a:pos x="5" y="63"/>
              </a:cxn>
              <a:cxn ang="0">
                <a:pos x="2" y="62"/>
              </a:cxn>
              <a:cxn ang="0">
                <a:pos x="0" y="55"/>
              </a:cxn>
              <a:cxn ang="0">
                <a:pos x="0" y="47"/>
              </a:cxn>
              <a:cxn ang="0">
                <a:pos x="3" y="42"/>
              </a:cxn>
              <a:cxn ang="0">
                <a:pos x="7" y="38"/>
              </a:cxn>
              <a:cxn ang="0">
                <a:pos x="5" y="37"/>
              </a:cxn>
              <a:cxn ang="0">
                <a:pos x="3" y="35"/>
              </a:cxn>
            </a:cxnLst>
            <a:rect l="0" t="0" r="r" b="b"/>
            <a:pathLst>
              <a:path w="49" h="65">
                <a:moveTo>
                  <a:pt x="3" y="35"/>
                </a:moveTo>
                <a:lnTo>
                  <a:pt x="5" y="30"/>
                </a:lnTo>
                <a:lnTo>
                  <a:pt x="7" y="25"/>
                </a:lnTo>
                <a:lnTo>
                  <a:pt x="8" y="28"/>
                </a:lnTo>
                <a:lnTo>
                  <a:pt x="10" y="32"/>
                </a:lnTo>
                <a:lnTo>
                  <a:pt x="12" y="33"/>
                </a:lnTo>
                <a:lnTo>
                  <a:pt x="13" y="33"/>
                </a:lnTo>
                <a:lnTo>
                  <a:pt x="13" y="32"/>
                </a:lnTo>
                <a:lnTo>
                  <a:pt x="13" y="28"/>
                </a:lnTo>
                <a:lnTo>
                  <a:pt x="13" y="27"/>
                </a:lnTo>
                <a:lnTo>
                  <a:pt x="13" y="25"/>
                </a:lnTo>
                <a:lnTo>
                  <a:pt x="18" y="23"/>
                </a:lnTo>
                <a:lnTo>
                  <a:pt x="23" y="22"/>
                </a:lnTo>
                <a:lnTo>
                  <a:pt x="25" y="23"/>
                </a:lnTo>
                <a:lnTo>
                  <a:pt x="30" y="25"/>
                </a:lnTo>
                <a:lnTo>
                  <a:pt x="37" y="12"/>
                </a:lnTo>
                <a:lnTo>
                  <a:pt x="42" y="0"/>
                </a:lnTo>
                <a:lnTo>
                  <a:pt x="42" y="7"/>
                </a:lnTo>
                <a:lnTo>
                  <a:pt x="44" y="12"/>
                </a:lnTo>
                <a:lnTo>
                  <a:pt x="45" y="10"/>
                </a:lnTo>
                <a:lnTo>
                  <a:pt x="49" y="10"/>
                </a:lnTo>
                <a:lnTo>
                  <a:pt x="45" y="13"/>
                </a:lnTo>
                <a:lnTo>
                  <a:pt x="42" y="17"/>
                </a:lnTo>
                <a:lnTo>
                  <a:pt x="44" y="22"/>
                </a:lnTo>
                <a:lnTo>
                  <a:pt x="45" y="27"/>
                </a:lnTo>
                <a:lnTo>
                  <a:pt x="40" y="27"/>
                </a:lnTo>
                <a:lnTo>
                  <a:pt x="37" y="27"/>
                </a:lnTo>
                <a:lnTo>
                  <a:pt x="40" y="30"/>
                </a:lnTo>
                <a:lnTo>
                  <a:pt x="45" y="33"/>
                </a:lnTo>
                <a:lnTo>
                  <a:pt x="44" y="35"/>
                </a:lnTo>
                <a:lnTo>
                  <a:pt x="44" y="37"/>
                </a:lnTo>
                <a:lnTo>
                  <a:pt x="40" y="33"/>
                </a:lnTo>
                <a:lnTo>
                  <a:pt x="37" y="30"/>
                </a:lnTo>
                <a:lnTo>
                  <a:pt x="39" y="37"/>
                </a:lnTo>
                <a:lnTo>
                  <a:pt x="40" y="42"/>
                </a:lnTo>
                <a:lnTo>
                  <a:pt x="40" y="45"/>
                </a:lnTo>
                <a:lnTo>
                  <a:pt x="40" y="47"/>
                </a:lnTo>
                <a:lnTo>
                  <a:pt x="37" y="45"/>
                </a:lnTo>
                <a:lnTo>
                  <a:pt x="35" y="42"/>
                </a:lnTo>
                <a:lnTo>
                  <a:pt x="37" y="50"/>
                </a:lnTo>
                <a:lnTo>
                  <a:pt x="35" y="55"/>
                </a:lnTo>
                <a:lnTo>
                  <a:pt x="32" y="57"/>
                </a:lnTo>
                <a:lnTo>
                  <a:pt x="25" y="57"/>
                </a:lnTo>
                <a:lnTo>
                  <a:pt x="23" y="52"/>
                </a:lnTo>
                <a:lnTo>
                  <a:pt x="22" y="45"/>
                </a:lnTo>
                <a:lnTo>
                  <a:pt x="22" y="50"/>
                </a:lnTo>
                <a:lnTo>
                  <a:pt x="20" y="53"/>
                </a:lnTo>
                <a:lnTo>
                  <a:pt x="17" y="55"/>
                </a:lnTo>
                <a:lnTo>
                  <a:pt x="12" y="55"/>
                </a:lnTo>
                <a:lnTo>
                  <a:pt x="10" y="60"/>
                </a:lnTo>
                <a:lnTo>
                  <a:pt x="7" y="65"/>
                </a:lnTo>
                <a:lnTo>
                  <a:pt x="5" y="63"/>
                </a:lnTo>
                <a:lnTo>
                  <a:pt x="2" y="62"/>
                </a:lnTo>
                <a:lnTo>
                  <a:pt x="0" y="55"/>
                </a:lnTo>
                <a:lnTo>
                  <a:pt x="0" y="47"/>
                </a:lnTo>
                <a:lnTo>
                  <a:pt x="3" y="42"/>
                </a:lnTo>
                <a:lnTo>
                  <a:pt x="7" y="38"/>
                </a:lnTo>
                <a:lnTo>
                  <a:pt x="5" y="37"/>
                </a:lnTo>
                <a:lnTo>
                  <a:pt x="3" y="35"/>
                </a:lnTo>
                <a:close/>
              </a:path>
            </a:pathLst>
          </a:custGeom>
          <a:solidFill>
            <a:srgbClr val="1F1A17"/>
          </a:solidFill>
          <a:ln w="9525">
            <a:noFill/>
            <a:round/>
            <a:headEnd/>
            <a:tailEnd/>
          </a:ln>
        </p:spPr>
        <p:txBody>
          <a:bodyPr/>
          <a:lstStyle/>
          <a:p>
            <a:endParaRPr lang="en-US"/>
          </a:p>
        </p:txBody>
      </p:sp>
      <p:sp>
        <p:nvSpPr>
          <p:cNvPr id="4170" name="Freeform 74"/>
          <p:cNvSpPr>
            <a:spLocks/>
          </p:cNvSpPr>
          <p:nvPr/>
        </p:nvSpPr>
        <p:spPr bwMode="auto">
          <a:xfrm>
            <a:off x="1479550" y="4906963"/>
            <a:ext cx="141288" cy="133350"/>
          </a:xfrm>
          <a:custGeom>
            <a:avLst/>
            <a:gdLst/>
            <a:ahLst/>
            <a:cxnLst>
              <a:cxn ang="0">
                <a:pos x="5" y="53"/>
              </a:cxn>
              <a:cxn ang="0">
                <a:pos x="13" y="53"/>
              </a:cxn>
              <a:cxn ang="0">
                <a:pos x="18" y="50"/>
              </a:cxn>
              <a:cxn ang="0">
                <a:pos x="23" y="43"/>
              </a:cxn>
              <a:cxn ang="0">
                <a:pos x="32" y="48"/>
              </a:cxn>
              <a:cxn ang="0">
                <a:pos x="40" y="48"/>
              </a:cxn>
              <a:cxn ang="0">
                <a:pos x="50" y="48"/>
              </a:cxn>
              <a:cxn ang="0">
                <a:pos x="54" y="48"/>
              </a:cxn>
              <a:cxn ang="0">
                <a:pos x="54" y="45"/>
              </a:cxn>
              <a:cxn ang="0">
                <a:pos x="55" y="45"/>
              </a:cxn>
              <a:cxn ang="0">
                <a:pos x="57" y="43"/>
              </a:cxn>
              <a:cxn ang="0">
                <a:pos x="59" y="42"/>
              </a:cxn>
              <a:cxn ang="0">
                <a:pos x="64" y="33"/>
              </a:cxn>
              <a:cxn ang="0">
                <a:pos x="79" y="22"/>
              </a:cxn>
              <a:cxn ang="0">
                <a:pos x="85" y="5"/>
              </a:cxn>
              <a:cxn ang="0">
                <a:pos x="85" y="5"/>
              </a:cxn>
              <a:cxn ang="0">
                <a:pos x="87" y="8"/>
              </a:cxn>
              <a:cxn ang="0">
                <a:pos x="89" y="10"/>
              </a:cxn>
              <a:cxn ang="0">
                <a:pos x="89" y="13"/>
              </a:cxn>
              <a:cxn ang="0">
                <a:pos x="89" y="17"/>
              </a:cxn>
              <a:cxn ang="0">
                <a:pos x="87" y="18"/>
              </a:cxn>
              <a:cxn ang="0">
                <a:pos x="89" y="22"/>
              </a:cxn>
              <a:cxn ang="0">
                <a:pos x="89" y="25"/>
              </a:cxn>
              <a:cxn ang="0">
                <a:pos x="85" y="27"/>
              </a:cxn>
              <a:cxn ang="0">
                <a:pos x="85" y="28"/>
              </a:cxn>
              <a:cxn ang="0">
                <a:pos x="84" y="32"/>
              </a:cxn>
              <a:cxn ang="0">
                <a:pos x="82" y="33"/>
              </a:cxn>
              <a:cxn ang="0">
                <a:pos x="82" y="37"/>
              </a:cxn>
              <a:cxn ang="0">
                <a:pos x="79" y="38"/>
              </a:cxn>
              <a:cxn ang="0">
                <a:pos x="79" y="40"/>
              </a:cxn>
              <a:cxn ang="0">
                <a:pos x="77" y="45"/>
              </a:cxn>
              <a:cxn ang="0">
                <a:pos x="69" y="45"/>
              </a:cxn>
              <a:cxn ang="0">
                <a:pos x="65" y="45"/>
              </a:cxn>
              <a:cxn ang="0">
                <a:pos x="62" y="50"/>
              </a:cxn>
              <a:cxn ang="0">
                <a:pos x="62" y="55"/>
              </a:cxn>
              <a:cxn ang="0">
                <a:pos x="60" y="58"/>
              </a:cxn>
              <a:cxn ang="0">
                <a:pos x="55" y="60"/>
              </a:cxn>
              <a:cxn ang="0">
                <a:pos x="50" y="57"/>
              </a:cxn>
              <a:cxn ang="0">
                <a:pos x="47" y="58"/>
              </a:cxn>
              <a:cxn ang="0">
                <a:pos x="40" y="62"/>
              </a:cxn>
              <a:cxn ang="0">
                <a:pos x="33" y="64"/>
              </a:cxn>
              <a:cxn ang="0">
                <a:pos x="32" y="65"/>
              </a:cxn>
              <a:cxn ang="0">
                <a:pos x="33" y="69"/>
              </a:cxn>
              <a:cxn ang="0">
                <a:pos x="39" y="69"/>
              </a:cxn>
              <a:cxn ang="0">
                <a:pos x="44" y="69"/>
              </a:cxn>
              <a:cxn ang="0">
                <a:pos x="44" y="74"/>
              </a:cxn>
              <a:cxn ang="0">
                <a:pos x="39" y="79"/>
              </a:cxn>
              <a:cxn ang="0">
                <a:pos x="30" y="79"/>
              </a:cxn>
              <a:cxn ang="0">
                <a:pos x="18" y="84"/>
              </a:cxn>
              <a:cxn ang="0">
                <a:pos x="8" y="82"/>
              </a:cxn>
              <a:cxn ang="0">
                <a:pos x="8" y="75"/>
              </a:cxn>
              <a:cxn ang="0">
                <a:pos x="3" y="65"/>
              </a:cxn>
              <a:cxn ang="0">
                <a:pos x="3" y="60"/>
              </a:cxn>
              <a:cxn ang="0">
                <a:pos x="3" y="57"/>
              </a:cxn>
            </a:cxnLst>
            <a:rect l="0" t="0" r="r" b="b"/>
            <a:pathLst>
              <a:path w="89" h="84">
                <a:moveTo>
                  <a:pt x="0" y="55"/>
                </a:moveTo>
                <a:lnTo>
                  <a:pt x="5" y="53"/>
                </a:lnTo>
                <a:lnTo>
                  <a:pt x="8" y="50"/>
                </a:lnTo>
                <a:lnTo>
                  <a:pt x="13" y="53"/>
                </a:lnTo>
                <a:lnTo>
                  <a:pt x="17" y="53"/>
                </a:lnTo>
                <a:lnTo>
                  <a:pt x="18" y="50"/>
                </a:lnTo>
                <a:lnTo>
                  <a:pt x="20" y="43"/>
                </a:lnTo>
                <a:lnTo>
                  <a:pt x="23" y="43"/>
                </a:lnTo>
                <a:lnTo>
                  <a:pt x="27" y="43"/>
                </a:lnTo>
                <a:lnTo>
                  <a:pt x="32" y="48"/>
                </a:lnTo>
                <a:lnTo>
                  <a:pt x="37" y="50"/>
                </a:lnTo>
                <a:lnTo>
                  <a:pt x="40" y="48"/>
                </a:lnTo>
                <a:lnTo>
                  <a:pt x="47" y="45"/>
                </a:lnTo>
                <a:lnTo>
                  <a:pt x="50" y="48"/>
                </a:lnTo>
                <a:lnTo>
                  <a:pt x="55" y="52"/>
                </a:lnTo>
                <a:lnTo>
                  <a:pt x="54" y="48"/>
                </a:lnTo>
                <a:lnTo>
                  <a:pt x="50" y="43"/>
                </a:lnTo>
                <a:lnTo>
                  <a:pt x="54" y="45"/>
                </a:lnTo>
                <a:lnTo>
                  <a:pt x="57" y="48"/>
                </a:lnTo>
                <a:lnTo>
                  <a:pt x="55" y="45"/>
                </a:lnTo>
                <a:lnTo>
                  <a:pt x="54" y="42"/>
                </a:lnTo>
                <a:lnTo>
                  <a:pt x="57" y="43"/>
                </a:lnTo>
                <a:lnTo>
                  <a:pt x="59" y="43"/>
                </a:lnTo>
                <a:lnTo>
                  <a:pt x="59" y="42"/>
                </a:lnTo>
                <a:lnTo>
                  <a:pt x="59" y="38"/>
                </a:lnTo>
                <a:lnTo>
                  <a:pt x="64" y="33"/>
                </a:lnTo>
                <a:lnTo>
                  <a:pt x="72" y="28"/>
                </a:lnTo>
                <a:lnTo>
                  <a:pt x="79" y="22"/>
                </a:lnTo>
                <a:lnTo>
                  <a:pt x="82" y="13"/>
                </a:lnTo>
                <a:lnTo>
                  <a:pt x="85" y="5"/>
                </a:lnTo>
                <a:lnTo>
                  <a:pt x="87" y="0"/>
                </a:lnTo>
                <a:lnTo>
                  <a:pt x="85" y="5"/>
                </a:lnTo>
                <a:lnTo>
                  <a:pt x="85" y="10"/>
                </a:lnTo>
                <a:lnTo>
                  <a:pt x="87" y="8"/>
                </a:lnTo>
                <a:lnTo>
                  <a:pt x="89" y="7"/>
                </a:lnTo>
                <a:lnTo>
                  <a:pt x="89" y="10"/>
                </a:lnTo>
                <a:lnTo>
                  <a:pt x="87" y="12"/>
                </a:lnTo>
                <a:lnTo>
                  <a:pt x="89" y="13"/>
                </a:lnTo>
                <a:lnTo>
                  <a:pt x="89" y="15"/>
                </a:lnTo>
                <a:lnTo>
                  <a:pt x="89" y="17"/>
                </a:lnTo>
                <a:lnTo>
                  <a:pt x="89" y="18"/>
                </a:lnTo>
                <a:lnTo>
                  <a:pt x="87" y="18"/>
                </a:lnTo>
                <a:lnTo>
                  <a:pt x="87" y="20"/>
                </a:lnTo>
                <a:lnTo>
                  <a:pt x="89" y="22"/>
                </a:lnTo>
                <a:lnTo>
                  <a:pt x="89" y="23"/>
                </a:lnTo>
                <a:lnTo>
                  <a:pt x="89" y="25"/>
                </a:lnTo>
                <a:lnTo>
                  <a:pt x="87" y="27"/>
                </a:lnTo>
                <a:lnTo>
                  <a:pt x="85" y="27"/>
                </a:lnTo>
                <a:lnTo>
                  <a:pt x="84" y="25"/>
                </a:lnTo>
                <a:lnTo>
                  <a:pt x="85" y="28"/>
                </a:lnTo>
                <a:lnTo>
                  <a:pt x="87" y="33"/>
                </a:lnTo>
                <a:lnTo>
                  <a:pt x="84" y="32"/>
                </a:lnTo>
                <a:lnTo>
                  <a:pt x="80" y="32"/>
                </a:lnTo>
                <a:lnTo>
                  <a:pt x="82" y="33"/>
                </a:lnTo>
                <a:lnTo>
                  <a:pt x="82" y="35"/>
                </a:lnTo>
                <a:lnTo>
                  <a:pt x="82" y="37"/>
                </a:lnTo>
                <a:lnTo>
                  <a:pt x="80" y="38"/>
                </a:lnTo>
                <a:lnTo>
                  <a:pt x="79" y="38"/>
                </a:lnTo>
                <a:lnTo>
                  <a:pt x="77" y="37"/>
                </a:lnTo>
                <a:lnTo>
                  <a:pt x="79" y="40"/>
                </a:lnTo>
                <a:lnTo>
                  <a:pt x="79" y="42"/>
                </a:lnTo>
                <a:lnTo>
                  <a:pt x="77" y="45"/>
                </a:lnTo>
                <a:lnTo>
                  <a:pt x="72" y="45"/>
                </a:lnTo>
                <a:lnTo>
                  <a:pt x="69" y="45"/>
                </a:lnTo>
                <a:lnTo>
                  <a:pt x="65" y="42"/>
                </a:lnTo>
                <a:lnTo>
                  <a:pt x="65" y="45"/>
                </a:lnTo>
                <a:lnTo>
                  <a:pt x="65" y="48"/>
                </a:lnTo>
                <a:lnTo>
                  <a:pt x="62" y="50"/>
                </a:lnTo>
                <a:lnTo>
                  <a:pt x="60" y="52"/>
                </a:lnTo>
                <a:lnTo>
                  <a:pt x="62" y="55"/>
                </a:lnTo>
                <a:lnTo>
                  <a:pt x="62" y="57"/>
                </a:lnTo>
                <a:lnTo>
                  <a:pt x="60" y="58"/>
                </a:lnTo>
                <a:lnTo>
                  <a:pt x="60" y="58"/>
                </a:lnTo>
                <a:lnTo>
                  <a:pt x="55" y="60"/>
                </a:lnTo>
                <a:lnTo>
                  <a:pt x="54" y="57"/>
                </a:lnTo>
                <a:lnTo>
                  <a:pt x="50" y="57"/>
                </a:lnTo>
                <a:lnTo>
                  <a:pt x="49" y="55"/>
                </a:lnTo>
                <a:lnTo>
                  <a:pt x="47" y="58"/>
                </a:lnTo>
                <a:lnTo>
                  <a:pt x="47" y="60"/>
                </a:lnTo>
                <a:lnTo>
                  <a:pt x="40" y="62"/>
                </a:lnTo>
                <a:lnTo>
                  <a:pt x="35" y="64"/>
                </a:lnTo>
                <a:lnTo>
                  <a:pt x="33" y="64"/>
                </a:lnTo>
                <a:lnTo>
                  <a:pt x="32" y="64"/>
                </a:lnTo>
                <a:lnTo>
                  <a:pt x="32" y="65"/>
                </a:lnTo>
                <a:lnTo>
                  <a:pt x="32" y="67"/>
                </a:lnTo>
                <a:lnTo>
                  <a:pt x="33" y="69"/>
                </a:lnTo>
                <a:lnTo>
                  <a:pt x="35" y="69"/>
                </a:lnTo>
                <a:lnTo>
                  <a:pt x="39" y="69"/>
                </a:lnTo>
                <a:lnTo>
                  <a:pt x="40" y="67"/>
                </a:lnTo>
                <a:lnTo>
                  <a:pt x="44" y="69"/>
                </a:lnTo>
                <a:lnTo>
                  <a:pt x="47" y="69"/>
                </a:lnTo>
                <a:lnTo>
                  <a:pt x="44" y="74"/>
                </a:lnTo>
                <a:lnTo>
                  <a:pt x="42" y="77"/>
                </a:lnTo>
                <a:lnTo>
                  <a:pt x="39" y="79"/>
                </a:lnTo>
                <a:lnTo>
                  <a:pt x="35" y="80"/>
                </a:lnTo>
                <a:lnTo>
                  <a:pt x="30" y="79"/>
                </a:lnTo>
                <a:lnTo>
                  <a:pt x="25" y="82"/>
                </a:lnTo>
                <a:lnTo>
                  <a:pt x="18" y="84"/>
                </a:lnTo>
                <a:lnTo>
                  <a:pt x="10" y="84"/>
                </a:lnTo>
                <a:lnTo>
                  <a:pt x="8" y="82"/>
                </a:lnTo>
                <a:lnTo>
                  <a:pt x="7" y="80"/>
                </a:lnTo>
                <a:lnTo>
                  <a:pt x="8" y="75"/>
                </a:lnTo>
                <a:lnTo>
                  <a:pt x="7" y="70"/>
                </a:lnTo>
                <a:lnTo>
                  <a:pt x="3" y="65"/>
                </a:lnTo>
                <a:lnTo>
                  <a:pt x="0" y="62"/>
                </a:lnTo>
                <a:lnTo>
                  <a:pt x="3" y="60"/>
                </a:lnTo>
                <a:lnTo>
                  <a:pt x="7" y="58"/>
                </a:lnTo>
                <a:lnTo>
                  <a:pt x="3" y="57"/>
                </a:lnTo>
                <a:lnTo>
                  <a:pt x="0" y="55"/>
                </a:lnTo>
                <a:close/>
              </a:path>
            </a:pathLst>
          </a:custGeom>
          <a:solidFill>
            <a:srgbClr val="1F1A17"/>
          </a:solidFill>
          <a:ln w="9525">
            <a:noFill/>
            <a:round/>
            <a:headEnd/>
            <a:tailEnd/>
          </a:ln>
        </p:spPr>
        <p:txBody>
          <a:bodyPr/>
          <a:lstStyle/>
          <a:p>
            <a:endParaRPr lang="en-US"/>
          </a:p>
        </p:txBody>
      </p:sp>
      <p:sp>
        <p:nvSpPr>
          <p:cNvPr id="4171" name="Freeform 75"/>
          <p:cNvSpPr>
            <a:spLocks/>
          </p:cNvSpPr>
          <p:nvPr/>
        </p:nvSpPr>
        <p:spPr bwMode="auto">
          <a:xfrm>
            <a:off x="1506538" y="4986338"/>
            <a:ext cx="122237" cy="95250"/>
          </a:xfrm>
          <a:custGeom>
            <a:avLst/>
            <a:gdLst/>
            <a:ahLst/>
            <a:cxnLst>
              <a:cxn ang="0">
                <a:pos x="5" y="44"/>
              </a:cxn>
              <a:cxn ang="0">
                <a:pos x="15" y="50"/>
              </a:cxn>
              <a:cxn ang="0">
                <a:pos x="18" y="50"/>
              </a:cxn>
              <a:cxn ang="0">
                <a:pos x="22" y="47"/>
              </a:cxn>
              <a:cxn ang="0">
                <a:pos x="22" y="54"/>
              </a:cxn>
              <a:cxn ang="0">
                <a:pos x="25" y="57"/>
              </a:cxn>
              <a:cxn ang="0">
                <a:pos x="30" y="54"/>
              </a:cxn>
              <a:cxn ang="0">
                <a:pos x="32" y="54"/>
              </a:cxn>
              <a:cxn ang="0">
                <a:pos x="33" y="57"/>
              </a:cxn>
              <a:cxn ang="0">
                <a:pos x="37" y="52"/>
              </a:cxn>
              <a:cxn ang="0">
                <a:pos x="37" y="54"/>
              </a:cxn>
              <a:cxn ang="0">
                <a:pos x="40" y="57"/>
              </a:cxn>
              <a:cxn ang="0">
                <a:pos x="43" y="52"/>
              </a:cxn>
              <a:cxn ang="0">
                <a:pos x="45" y="55"/>
              </a:cxn>
              <a:cxn ang="0">
                <a:pos x="48" y="59"/>
              </a:cxn>
              <a:cxn ang="0">
                <a:pos x="50" y="54"/>
              </a:cxn>
              <a:cxn ang="0">
                <a:pos x="52" y="52"/>
              </a:cxn>
              <a:cxn ang="0">
                <a:pos x="58" y="54"/>
              </a:cxn>
              <a:cxn ang="0">
                <a:pos x="63" y="47"/>
              </a:cxn>
              <a:cxn ang="0">
                <a:pos x="68" y="40"/>
              </a:cxn>
              <a:cxn ang="0">
                <a:pos x="68" y="35"/>
              </a:cxn>
              <a:cxn ang="0">
                <a:pos x="67" y="29"/>
              </a:cxn>
              <a:cxn ang="0">
                <a:pos x="70" y="29"/>
              </a:cxn>
              <a:cxn ang="0">
                <a:pos x="75" y="29"/>
              </a:cxn>
              <a:cxn ang="0">
                <a:pos x="73" y="24"/>
              </a:cxn>
              <a:cxn ang="0">
                <a:pos x="72" y="22"/>
              </a:cxn>
              <a:cxn ang="0">
                <a:pos x="77" y="20"/>
              </a:cxn>
              <a:cxn ang="0">
                <a:pos x="75" y="19"/>
              </a:cxn>
              <a:cxn ang="0">
                <a:pos x="72" y="17"/>
              </a:cxn>
              <a:cxn ang="0">
                <a:pos x="72" y="14"/>
              </a:cxn>
              <a:cxn ang="0">
                <a:pos x="70" y="14"/>
              </a:cxn>
              <a:cxn ang="0">
                <a:pos x="70" y="7"/>
              </a:cxn>
              <a:cxn ang="0">
                <a:pos x="65" y="7"/>
              </a:cxn>
              <a:cxn ang="0">
                <a:pos x="52" y="25"/>
              </a:cxn>
              <a:cxn ang="0">
                <a:pos x="40" y="35"/>
              </a:cxn>
              <a:cxn ang="0">
                <a:pos x="38" y="42"/>
              </a:cxn>
              <a:cxn ang="0">
                <a:pos x="35" y="44"/>
              </a:cxn>
              <a:cxn ang="0">
                <a:pos x="30" y="37"/>
              </a:cxn>
              <a:cxn ang="0">
                <a:pos x="18" y="35"/>
              </a:cxn>
              <a:cxn ang="0">
                <a:pos x="11" y="37"/>
              </a:cxn>
              <a:cxn ang="0">
                <a:pos x="13" y="42"/>
              </a:cxn>
              <a:cxn ang="0">
                <a:pos x="11" y="42"/>
              </a:cxn>
              <a:cxn ang="0">
                <a:pos x="3" y="42"/>
              </a:cxn>
            </a:cxnLst>
            <a:rect l="0" t="0" r="r" b="b"/>
            <a:pathLst>
              <a:path w="77" h="60">
                <a:moveTo>
                  <a:pt x="0" y="44"/>
                </a:moveTo>
                <a:lnTo>
                  <a:pt x="5" y="44"/>
                </a:lnTo>
                <a:lnTo>
                  <a:pt x="11" y="45"/>
                </a:lnTo>
                <a:lnTo>
                  <a:pt x="15" y="50"/>
                </a:lnTo>
                <a:lnTo>
                  <a:pt x="16" y="54"/>
                </a:lnTo>
                <a:lnTo>
                  <a:pt x="18" y="50"/>
                </a:lnTo>
                <a:lnTo>
                  <a:pt x="20" y="49"/>
                </a:lnTo>
                <a:lnTo>
                  <a:pt x="22" y="47"/>
                </a:lnTo>
                <a:lnTo>
                  <a:pt x="23" y="49"/>
                </a:lnTo>
                <a:lnTo>
                  <a:pt x="22" y="54"/>
                </a:lnTo>
                <a:lnTo>
                  <a:pt x="23" y="55"/>
                </a:lnTo>
                <a:lnTo>
                  <a:pt x="25" y="57"/>
                </a:lnTo>
                <a:lnTo>
                  <a:pt x="28" y="57"/>
                </a:lnTo>
                <a:lnTo>
                  <a:pt x="30" y="54"/>
                </a:lnTo>
                <a:lnTo>
                  <a:pt x="30" y="50"/>
                </a:lnTo>
                <a:lnTo>
                  <a:pt x="32" y="54"/>
                </a:lnTo>
                <a:lnTo>
                  <a:pt x="32" y="57"/>
                </a:lnTo>
                <a:lnTo>
                  <a:pt x="33" y="57"/>
                </a:lnTo>
                <a:lnTo>
                  <a:pt x="37" y="55"/>
                </a:lnTo>
                <a:lnTo>
                  <a:pt x="37" y="52"/>
                </a:lnTo>
                <a:lnTo>
                  <a:pt x="37" y="49"/>
                </a:lnTo>
                <a:lnTo>
                  <a:pt x="37" y="54"/>
                </a:lnTo>
                <a:lnTo>
                  <a:pt x="38" y="55"/>
                </a:lnTo>
                <a:lnTo>
                  <a:pt x="40" y="57"/>
                </a:lnTo>
                <a:lnTo>
                  <a:pt x="43" y="55"/>
                </a:lnTo>
                <a:lnTo>
                  <a:pt x="43" y="52"/>
                </a:lnTo>
                <a:lnTo>
                  <a:pt x="43" y="50"/>
                </a:lnTo>
                <a:lnTo>
                  <a:pt x="45" y="55"/>
                </a:lnTo>
                <a:lnTo>
                  <a:pt x="45" y="60"/>
                </a:lnTo>
                <a:lnTo>
                  <a:pt x="48" y="59"/>
                </a:lnTo>
                <a:lnTo>
                  <a:pt x="50" y="59"/>
                </a:lnTo>
                <a:lnTo>
                  <a:pt x="50" y="54"/>
                </a:lnTo>
                <a:lnTo>
                  <a:pt x="50" y="49"/>
                </a:lnTo>
                <a:lnTo>
                  <a:pt x="52" y="52"/>
                </a:lnTo>
                <a:lnTo>
                  <a:pt x="53" y="55"/>
                </a:lnTo>
                <a:lnTo>
                  <a:pt x="58" y="54"/>
                </a:lnTo>
                <a:lnTo>
                  <a:pt x="63" y="50"/>
                </a:lnTo>
                <a:lnTo>
                  <a:pt x="63" y="47"/>
                </a:lnTo>
                <a:lnTo>
                  <a:pt x="65" y="44"/>
                </a:lnTo>
                <a:lnTo>
                  <a:pt x="68" y="40"/>
                </a:lnTo>
                <a:lnTo>
                  <a:pt x="70" y="37"/>
                </a:lnTo>
                <a:lnTo>
                  <a:pt x="68" y="35"/>
                </a:lnTo>
                <a:lnTo>
                  <a:pt x="65" y="34"/>
                </a:lnTo>
                <a:lnTo>
                  <a:pt x="67" y="29"/>
                </a:lnTo>
                <a:lnTo>
                  <a:pt x="68" y="27"/>
                </a:lnTo>
                <a:lnTo>
                  <a:pt x="70" y="29"/>
                </a:lnTo>
                <a:lnTo>
                  <a:pt x="73" y="30"/>
                </a:lnTo>
                <a:lnTo>
                  <a:pt x="75" y="29"/>
                </a:lnTo>
                <a:lnTo>
                  <a:pt x="75" y="25"/>
                </a:lnTo>
                <a:lnTo>
                  <a:pt x="73" y="24"/>
                </a:lnTo>
                <a:lnTo>
                  <a:pt x="70" y="22"/>
                </a:lnTo>
                <a:lnTo>
                  <a:pt x="72" y="22"/>
                </a:lnTo>
                <a:lnTo>
                  <a:pt x="75" y="22"/>
                </a:lnTo>
                <a:lnTo>
                  <a:pt x="77" y="20"/>
                </a:lnTo>
                <a:lnTo>
                  <a:pt x="75" y="17"/>
                </a:lnTo>
                <a:lnTo>
                  <a:pt x="75" y="19"/>
                </a:lnTo>
                <a:lnTo>
                  <a:pt x="73" y="19"/>
                </a:lnTo>
                <a:lnTo>
                  <a:pt x="72" y="17"/>
                </a:lnTo>
                <a:lnTo>
                  <a:pt x="70" y="17"/>
                </a:lnTo>
                <a:lnTo>
                  <a:pt x="72" y="14"/>
                </a:lnTo>
                <a:lnTo>
                  <a:pt x="73" y="12"/>
                </a:lnTo>
                <a:lnTo>
                  <a:pt x="70" y="14"/>
                </a:lnTo>
                <a:lnTo>
                  <a:pt x="67" y="15"/>
                </a:lnTo>
                <a:lnTo>
                  <a:pt x="70" y="7"/>
                </a:lnTo>
                <a:lnTo>
                  <a:pt x="73" y="0"/>
                </a:lnTo>
                <a:lnTo>
                  <a:pt x="65" y="7"/>
                </a:lnTo>
                <a:lnTo>
                  <a:pt x="58" y="17"/>
                </a:lnTo>
                <a:lnTo>
                  <a:pt x="52" y="25"/>
                </a:lnTo>
                <a:lnTo>
                  <a:pt x="45" y="32"/>
                </a:lnTo>
                <a:lnTo>
                  <a:pt x="40" y="35"/>
                </a:lnTo>
                <a:lnTo>
                  <a:pt x="38" y="37"/>
                </a:lnTo>
                <a:lnTo>
                  <a:pt x="38" y="42"/>
                </a:lnTo>
                <a:lnTo>
                  <a:pt x="37" y="44"/>
                </a:lnTo>
                <a:lnTo>
                  <a:pt x="35" y="44"/>
                </a:lnTo>
                <a:lnTo>
                  <a:pt x="32" y="40"/>
                </a:lnTo>
                <a:lnTo>
                  <a:pt x="30" y="37"/>
                </a:lnTo>
                <a:lnTo>
                  <a:pt x="27" y="34"/>
                </a:lnTo>
                <a:lnTo>
                  <a:pt x="18" y="35"/>
                </a:lnTo>
                <a:lnTo>
                  <a:pt x="13" y="35"/>
                </a:lnTo>
                <a:lnTo>
                  <a:pt x="11" y="37"/>
                </a:lnTo>
                <a:lnTo>
                  <a:pt x="11" y="40"/>
                </a:lnTo>
                <a:lnTo>
                  <a:pt x="13" y="42"/>
                </a:lnTo>
                <a:lnTo>
                  <a:pt x="16" y="44"/>
                </a:lnTo>
                <a:lnTo>
                  <a:pt x="11" y="42"/>
                </a:lnTo>
                <a:lnTo>
                  <a:pt x="6" y="40"/>
                </a:lnTo>
                <a:lnTo>
                  <a:pt x="3" y="42"/>
                </a:lnTo>
                <a:lnTo>
                  <a:pt x="0" y="44"/>
                </a:lnTo>
                <a:close/>
              </a:path>
            </a:pathLst>
          </a:custGeom>
          <a:solidFill>
            <a:srgbClr val="1F1A17"/>
          </a:solidFill>
          <a:ln w="9525">
            <a:noFill/>
            <a:round/>
            <a:headEnd/>
            <a:tailEnd/>
          </a:ln>
        </p:spPr>
        <p:txBody>
          <a:bodyPr/>
          <a:lstStyle/>
          <a:p>
            <a:endParaRPr lang="en-US"/>
          </a:p>
        </p:txBody>
      </p:sp>
      <p:sp>
        <p:nvSpPr>
          <p:cNvPr id="4172" name="Freeform 76"/>
          <p:cNvSpPr>
            <a:spLocks/>
          </p:cNvSpPr>
          <p:nvPr/>
        </p:nvSpPr>
        <p:spPr bwMode="auto">
          <a:xfrm>
            <a:off x="1538288" y="5013325"/>
            <a:ext cx="115887" cy="111125"/>
          </a:xfrm>
          <a:custGeom>
            <a:avLst/>
            <a:gdLst/>
            <a:ahLst/>
            <a:cxnLst>
              <a:cxn ang="0">
                <a:pos x="5" y="60"/>
              </a:cxn>
              <a:cxn ang="0">
                <a:pos x="25" y="63"/>
              </a:cxn>
              <a:cxn ang="0">
                <a:pos x="37" y="68"/>
              </a:cxn>
              <a:cxn ang="0">
                <a:pos x="40" y="62"/>
              </a:cxn>
              <a:cxn ang="0">
                <a:pos x="45" y="63"/>
              </a:cxn>
              <a:cxn ang="0">
                <a:pos x="43" y="53"/>
              </a:cxn>
              <a:cxn ang="0">
                <a:pos x="48" y="60"/>
              </a:cxn>
              <a:cxn ang="0">
                <a:pos x="48" y="50"/>
              </a:cxn>
              <a:cxn ang="0">
                <a:pos x="47" y="47"/>
              </a:cxn>
              <a:cxn ang="0">
                <a:pos x="55" y="52"/>
              </a:cxn>
              <a:cxn ang="0">
                <a:pos x="57" y="48"/>
              </a:cxn>
              <a:cxn ang="0">
                <a:pos x="60" y="33"/>
              </a:cxn>
              <a:cxn ang="0">
                <a:pos x="67" y="25"/>
              </a:cxn>
              <a:cxn ang="0">
                <a:pos x="70" y="20"/>
              </a:cxn>
              <a:cxn ang="0">
                <a:pos x="70" y="13"/>
              </a:cxn>
              <a:cxn ang="0">
                <a:pos x="73" y="8"/>
              </a:cxn>
              <a:cxn ang="0">
                <a:pos x="73" y="0"/>
              </a:cxn>
              <a:cxn ang="0">
                <a:pos x="68" y="7"/>
              </a:cxn>
              <a:cxn ang="0">
                <a:pos x="65" y="20"/>
              </a:cxn>
              <a:cxn ang="0">
                <a:pos x="58" y="33"/>
              </a:cxn>
              <a:cxn ang="0">
                <a:pos x="52" y="42"/>
              </a:cxn>
              <a:cxn ang="0">
                <a:pos x="40" y="42"/>
              </a:cxn>
              <a:cxn ang="0">
                <a:pos x="42" y="47"/>
              </a:cxn>
              <a:cxn ang="0">
                <a:pos x="37" y="47"/>
              </a:cxn>
              <a:cxn ang="0">
                <a:pos x="37" y="53"/>
              </a:cxn>
              <a:cxn ang="0">
                <a:pos x="32" y="52"/>
              </a:cxn>
              <a:cxn ang="0">
                <a:pos x="28" y="57"/>
              </a:cxn>
              <a:cxn ang="0">
                <a:pos x="27" y="55"/>
              </a:cxn>
              <a:cxn ang="0">
                <a:pos x="23" y="57"/>
              </a:cxn>
              <a:cxn ang="0">
                <a:pos x="22" y="57"/>
              </a:cxn>
              <a:cxn ang="0">
                <a:pos x="17" y="57"/>
              </a:cxn>
              <a:cxn ang="0">
                <a:pos x="13" y="53"/>
              </a:cxn>
              <a:cxn ang="0">
                <a:pos x="5" y="53"/>
              </a:cxn>
            </a:cxnLst>
            <a:rect l="0" t="0" r="r" b="b"/>
            <a:pathLst>
              <a:path w="73" h="70">
                <a:moveTo>
                  <a:pt x="0" y="58"/>
                </a:moveTo>
                <a:lnTo>
                  <a:pt x="5" y="60"/>
                </a:lnTo>
                <a:lnTo>
                  <a:pt x="15" y="63"/>
                </a:lnTo>
                <a:lnTo>
                  <a:pt x="25" y="63"/>
                </a:lnTo>
                <a:lnTo>
                  <a:pt x="32" y="65"/>
                </a:lnTo>
                <a:lnTo>
                  <a:pt x="37" y="68"/>
                </a:lnTo>
                <a:lnTo>
                  <a:pt x="40" y="70"/>
                </a:lnTo>
                <a:lnTo>
                  <a:pt x="40" y="62"/>
                </a:lnTo>
                <a:lnTo>
                  <a:pt x="47" y="63"/>
                </a:lnTo>
                <a:lnTo>
                  <a:pt x="45" y="63"/>
                </a:lnTo>
                <a:lnTo>
                  <a:pt x="43" y="58"/>
                </a:lnTo>
                <a:lnTo>
                  <a:pt x="43" y="53"/>
                </a:lnTo>
                <a:lnTo>
                  <a:pt x="43" y="50"/>
                </a:lnTo>
                <a:lnTo>
                  <a:pt x="48" y="60"/>
                </a:lnTo>
                <a:lnTo>
                  <a:pt x="48" y="57"/>
                </a:lnTo>
                <a:lnTo>
                  <a:pt x="48" y="50"/>
                </a:lnTo>
                <a:lnTo>
                  <a:pt x="47" y="47"/>
                </a:lnTo>
                <a:lnTo>
                  <a:pt x="47" y="47"/>
                </a:lnTo>
                <a:lnTo>
                  <a:pt x="52" y="55"/>
                </a:lnTo>
                <a:lnTo>
                  <a:pt x="55" y="52"/>
                </a:lnTo>
                <a:lnTo>
                  <a:pt x="55" y="47"/>
                </a:lnTo>
                <a:lnTo>
                  <a:pt x="57" y="48"/>
                </a:lnTo>
                <a:lnTo>
                  <a:pt x="60" y="38"/>
                </a:lnTo>
                <a:lnTo>
                  <a:pt x="60" y="33"/>
                </a:lnTo>
                <a:lnTo>
                  <a:pt x="67" y="32"/>
                </a:lnTo>
                <a:lnTo>
                  <a:pt x="67" y="25"/>
                </a:lnTo>
                <a:lnTo>
                  <a:pt x="68" y="22"/>
                </a:lnTo>
                <a:lnTo>
                  <a:pt x="70" y="20"/>
                </a:lnTo>
                <a:lnTo>
                  <a:pt x="72" y="18"/>
                </a:lnTo>
                <a:lnTo>
                  <a:pt x="70" y="13"/>
                </a:lnTo>
                <a:lnTo>
                  <a:pt x="70" y="12"/>
                </a:lnTo>
                <a:lnTo>
                  <a:pt x="73" y="8"/>
                </a:lnTo>
                <a:lnTo>
                  <a:pt x="72" y="7"/>
                </a:lnTo>
                <a:lnTo>
                  <a:pt x="73" y="0"/>
                </a:lnTo>
                <a:lnTo>
                  <a:pt x="67" y="3"/>
                </a:lnTo>
                <a:lnTo>
                  <a:pt x="68" y="7"/>
                </a:lnTo>
                <a:lnTo>
                  <a:pt x="67" y="15"/>
                </a:lnTo>
                <a:lnTo>
                  <a:pt x="65" y="20"/>
                </a:lnTo>
                <a:lnTo>
                  <a:pt x="58" y="27"/>
                </a:lnTo>
                <a:lnTo>
                  <a:pt x="58" y="33"/>
                </a:lnTo>
                <a:lnTo>
                  <a:pt x="53" y="33"/>
                </a:lnTo>
                <a:lnTo>
                  <a:pt x="52" y="42"/>
                </a:lnTo>
                <a:lnTo>
                  <a:pt x="47" y="37"/>
                </a:lnTo>
                <a:lnTo>
                  <a:pt x="40" y="42"/>
                </a:lnTo>
                <a:lnTo>
                  <a:pt x="43" y="45"/>
                </a:lnTo>
                <a:lnTo>
                  <a:pt x="42" y="47"/>
                </a:lnTo>
                <a:lnTo>
                  <a:pt x="40" y="47"/>
                </a:lnTo>
                <a:lnTo>
                  <a:pt x="37" y="47"/>
                </a:lnTo>
                <a:lnTo>
                  <a:pt x="37" y="50"/>
                </a:lnTo>
                <a:lnTo>
                  <a:pt x="37" y="53"/>
                </a:lnTo>
                <a:lnTo>
                  <a:pt x="33" y="55"/>
                </a:lnTo>
                <a:lnTo>
                  <a:pt x="32" y="52"/>
                </a:lnTo>
                <a:lnTo>
                  <a:pt x="30" y="52"/>
                </a:lnTo>
                <a:lnTo>
                  <a:pt x="28" y="57"/>
                </a:lnTo>
                <a:lnTo>
                  <a:pt x="28" y="60"/>
                </a:lnTo>
                <a:lnTo>
                  <a:pt x="27" y="55"/>
                </a:lnTo>
                <a:lnTo>
                  <a:pt x="23" y="52"/>
                </a:lnTo>
                <a:lnTo>
                  <a:pt x="23" y="57"/>
                </a:lnTo>
                <a:lnTo>
                  <a:pt x="23" y="58"/>
                </a:lnTo>
                <a:lnTo>
                  <a:pt x="22" y="57"/>
                </a:lnTo>
                <a:lnTo>
                  <a:pt x="18" y="55"/>
                </a:lnTo>
                <a:lnTo>
                  <a:pt x="17" y="57"/>
                </a:lnTo>
                <a:lnTo>
                  <a:pt x="17" y="57"/>
                </a:lnTo>
                <a:lnTo>
                  <a:pt x="13" y="53"/>
                </a:lnTo>
                <a:lnTo>
                  <a:pt x="10" y="57"/>
                </a:lnTo>
                <a:lnTo>
                  <a:pt x="5" y="53"/>
                </a:lnTo>
                <a:lnTo>
                  <a:pt x="0" y="58"/>
                </a:lnTo>
                <a:close/>
              </a:path>
            </a:pathLst>
          </a:custGeom>
          <a:solidFill>
            <a:srgbClr val="1F1A17"/>
          </a:solidFill>
          <a:ln w="9525">
            <a:noFill/>
            <a:round/>
            <a:headEnd/>
            <a:tailEnd/>
          </a:ln>
        </p:spPr>
        <p:txBody>
          <a:bodyPr/>
          <a:lstStyle/>
          <a:p>
            <a:endParaRPr lang="en-US"/>
          </a:p>
        </p:txBody>
      </p:sp>
      <p:sp>
        <p:nvSpPr>
          <p:cNvPr id="4173" name="Freeform 77"/>
          <p:cNvSpPr>
            <a:spLocks/>
          </p:cNvSpPr>
          <p:nvPr/>
        </p:nvSpPr>
        <p:spPr bwMode="auto">
          <a:xfrm>
            <a:off x="1638300" y="4967288"/>
            <a:ext cx="11113" cy="46037"/>
          </a:xfrm>
          <a:custGeom>
            <a:avLst/>
            <a:gdLst/>
            <a:ahLst/>
            <a:cxnLst>
              <a:cxn ang="0">
                <a:pos x="0" y="29"/>
              </a:cxn>
              <a:cxn ang="0">
                <a:pos x="7" y="22"/>
              </a:cxn>
              <a:cxn ang="0">
                <a:pos x="5" y="20"/>
              </a:cxn>
              <a:cxn ang="0">
                <a:pos x="4" y="19"/>
              </a:cxn>
              <a:cxn ang="0">
                <a:pos x="5" y="15"/>
              </a:cxn>
              <a:cxn ang="0">
                <a:pos x="7" y="12"/>
              </a:cxn>
              <a:cxn ang="0">
                <a:pos x="4" y="10"/>
              </a:cxn>
              <a:cxn ang="0">
                <a:pos x="7" y="5"/>
              </a:cxn>
              <a:cxn ang="0">
                <a:pos x="7" y="0"/>
              </a:cxn>
              <a:cxn ang="0">
                <a:pos x="5" y="2"/>
              </a:cxn>
              <a:cxn ang="0">
                <a:pos x="2" y="7"/>
              </a:cxn>
              <a:cxn ang="0">
                <a:pos x="2" y="10"/>
              </a:cxn>
              <a:cxn ang="0">
                <a:pos x="2" y="12"/>
              </a:cxn>
              <a:cxn ang="0">
                <a:pos x="0" y="15"/>
              </a:cxn>
              <a:cxn ang="0">
                <a:pos x="0" y="19"/>
              </a:cxn>
              <a:cxn ang="0">
                <a:pos x="2" y="22"/>
              </a:cxn>
              <a:cxn ang="0">
                <a:pos x="4" y="24"/>
              </a:cxn>
              <a:cxn ang="0">
                <a:pos x="0" y="29"/>
              </a:cxn>
            </a:cxnLst>
            <a:rect l="0" t="0" r="r" b="b"/>
            <a:pathLst>
              <a:path w="7" h="29">
                <a:moveTo>
                  <a:pt x="0" y="29"/>
                </a:moveTo>
                <a:lnTo>
                  <a:pt x="7" y="22"/>
                </a:lnTo>
                <a:lnTo>
                  <a:pt x="5" y="20"/>
                </a:lnTo>
                <a:lnTo>
                  <a:pt x="4" y="19"/>
                </a:lnTo>
                <a:lnTo>
                  <a:pt x="5" y="15"/>
                </a:lnTo>
                <a:lnTo>
                  <a:pt x="7" y="12"/>
                </a:lnTo>
                <a:lnTo>
                  <a:pt x="4" y="10"/>
                </a:lnTo>
                <a:lnTo>
                  <a:pt x="7" y="5"/>
                </a:lnTo>
                <a:lnTo>
                  <a:pt x="7" y="0"/>
                </a:lnTo>
                <a:lnTo>
                  <a:pt x="5" y="2"/>
                </a:lnTo>
                <a:lnTo>
                  <a:pt x="2" y="7"/>
                </a:lnTo>
                <a:lnTo>
                  <a:pt x="2" y="10"/>
                </a:lnTo>
                <a:lnTo>
                  <a:pt x="2" y="12"/>
                </a:lnTo>
                <a:lnTo>
                  <a:pt x="0" y="15"/>
                </a:lnTo>
                <a:lnTo>
                  <a:pt x="0" y="19"/>
                </a:lnTo>
                <a:lnTo>
                  <a:pt x="2" y="22"/>
                </a:lnTo>
                <a:lnTo>
                  <a:pt x="4" y="24"/>
                </a:lnTo>
                <a:lnTo>
                  <a:pt x="0" y="29"/>
                </a:lnTo>
                <a:close/>
              </a:path>
            </a:pathLst>
          </a:custGeom>
          <a:solidFill>
            <a:srgbClr val="1F1A17"/>
          </a:solidFill>
          <a:ln w="9525">
            <a:noFill/>
            <a:round/>
            <a:headEnd/>
            <a:tailEnd/>
          </a:ln>
        </p:spPr>
        <p:txBody>
          <a:bodyPr/>
          <a:lstStyle/>
          <a:p>
            <a:endParaRPr lang="en-US"/>
          </a:p>
        </p:txBody>
      </p:sp>
      <p:sp>
        <p:nvSpPr>
          <p:cNvPr id="4174" name="Freeform 78"/>
          <p:cNvSpPr>
            <a:spLocks/>
          </p:cNvSpPr>
          <p:nvPr/>
        </p:nvSpPr>
        <p:spPr bwMode="auto">
          <a:xfrm>
            <a:off x="1498600" y="5097463"/>
            <a:ext cx="47625" cy="34925"/>
          </a:xfrm>
          <a:custGeom>
            <a:avLst/>
            <a:gdLst/>
            <a:ahLst/>
            <a:cxnLst>
              <a:cxn ang="0">
                <a:pos x="1" y="7"/>
              </a:cxn>
              <a:cxn ang="0">
                <a:pos x="3" y="4"/>
              </a:cxn>
              <a:cxn ang="0">
                <a:pos x="8" y="0"/>
              </a:cxn>
              <a:cxn ang="0">
                <a:pos x="13" y="4"/>
              </a:cxn>
              <a:cxn ang="0">
                <a:pos x="18" y="9"/>
              </a:cxn>
              <a:cxn ang="0">
                <a:pos x="16" y="12"/>
              </a:cxn>
              <a:cxn ang="0">
                <a:pos x="18" y="10"/>
              </a:cxn>
              <a:cxn ang="0">
                <a:pos x="23" y="9"/>
              </a:cxn>
              <a:cxn ang="0">
                <a:pos x="25" y="10"/>
              </a:cxn>
              <a:cxn ang="0">
                <a:pos x="27" y="12"/>
              </a:cxn>
              <a:cxn ang="0">
                <a:pos x="21" y="15"/>
              </a:cxn>
              <a:cxn ang="0">
                <a:pos x="23" y="15"/>
              </a:cxn>
              <a:cxn ang="0">
                <a:pos x="27" y="17"/>
              </a:cxn>
              <a:cxn ang="0">
                <a:pos x="28" y="15"/>
              </a:cxn>
              <a:cxn ang="0">
                <a:pos x="30" y="14"/>
              </a:cxn>
              <a:cxn ang="0">
                <a:pos x="27" y="20"/>
              </a:cxn>
              <a:cxn ang="0">
                <a:pos x="15" y="22"/>
              </a:cxn>
              <a:cxn ang="0">
                <a:pos x="13" y="17"/>
              </a:cxn>
              <a:cxn ang="0">
                <a:pos x="10" y="14"/>
              </a:cxn>
              <a:cxn ang="0">
                <a:pos x="10" y="9"/>
              </a:cxn>
              <a:cxn ang="0">
                <a:pos x="8" y="14"/>
              </a:cxn>
              <a:cxn ang="0">
                <a:pos x="6" y="10"/>
              </a:cxn>
              <a:cxn ang="0">
                <a:pos x="3" y="9"/>
              </a:cxn>
              <a:cxn ang="0">
                <a:pos x="3" y="12"/>
              </a:cxn>
              <a:cxn ang="0">
                <a:pos x="3" y="14"/>
              </a:cxn>
              <a:cxn ang="0">
                <a:pos x="3" y="15"/>
              </a:cxn>
              <a:cxn ang="0">
                <a:pos x="1" y="17"/>
              </a:cxn>
              <a:cxn ang="0">
                <a:pos x="0" y="12"/>
              </a:cxn>
              <a:cxn ang="0">
                <a:pos x="1" y="7"/>
              </a:cxn>
            </a:cxnLst>
            <a:rect l="0" t="0" r="r" b="b"/>
            <a:pathLst>
              <a:path w="30" h="22">
                <a:moveTo>
                  <a:pt x="1" y="7"/>
                </a:moveTo>
                <a:lnTo>
                  <a:pt x="3" y="4"/>
                </a:lnTo>
                <a:lnTo>
                  <a:pt x="8" y="0"/>
                </a:lnTo>
                <a:lnTo>
                  <a:pt x="13" y="4"/>
                </a:lnTo>
                <a:lnTo>
                  <a:pt x="18" y="9"/>
                </a:lnTo>
                <a:lnTo>
                  <a:pt x="16" y="12"/>
                </a:lnTo>
                <a:lnTo>
                  <a:pt x="18" y="10"/>
                </a:lnTo>
                <a:lnTo>
                  <a:pt x="23" y="9"/>
                </a:lnTo>
                <a:lnTo>
                  <a:pt x="25" y="10"/>
                </a:lnTo>
                <a:lnTo>
                  <a:pt x="27" y="12"/>
                </a:lnTo>
                <a:lnTo>
                  <a:pt x="21" y="15"/>
                </a:lnTo>
                <a:lnTo>
                  <a:pt x="23" y="15"/>
                </a:lnTo>
                <a:lnTo>
                  <a:pt x="27" y="17"/>
                </a:lnTo>
                <a:lnTo>
                  <a:pt x="28" y="15"/>
                </a:lnTo>
                <a:lnTo>
                  <a:pt x="30" y="14"/>
                </a:lnTo>
                <a:lnTo>
                  <a:pt x="27" y="20"/>
                </a:lnTo>
                <a:lnTo>
                  <a:pt x="15" y="22"/>
                </a:lnTo>
                <a:lnTo>
                  <a:pt x="13" y="17"/>
                </a:lnTo>
                <a:lnTo>
                  <a:pt x="10" y="14"/>
                </a:lnTo>
                <a:lnTo>
                  <a:pt x="10" y="9"/>
                </a:lnTo>
                <a:lnTo>
                  <a:pt x="8" y="14"/>
                </a:lnTo>
                <a:lnTo>
                  <a:pt x="6" y="10"/>
                </a:lnTo>
                <a:lnTo>
                  <a:pt x="3" y="9"/>
                </a:lnTo>
                <a:lnTo>
                  <a:pt x="3" y="12"/>
                </a:lnTo>
                <a:lnTo>
                  <a:pt x="3" y="14"/>
                </a:lnTo>
                <a:lnTo>
                  <a:pt x="3" y="15"/>
                </a:lnTo>
                <a:lnTo>
                  <a:pt x="1" y="17"/>
                </a:lnTo>
                <a:lnTo>
                  <a:pt x="0" y="12"/>
                </a:lnTo>
                <a:lnTo>
                  <a:pt x="1" y="7"/>
                </a:lnTo>
                <a:close/>
              </a:path>
            </a:pathLst>
          </a:custGeom>
          <a:solidFill>
            <a:srgbClr val="1F1A17"/>
          </a:solidFill>
          <a:ln w="9525">
            <a:noFill/>
            <a:round/>
            <a:headEnd/>
            <a:tailEnd/>
          </a:ln>
        </p:spPr>
        <p:txBody>
          <a:bodyPr/>
          <a:lstStyle/>
          <a:p>
            <a:endParaRPr lang="en-US"/>
          </a:p>
        </p:txBody>
      </p:sp>
      <p:sp>
        <p:nvSpPr>
          <p:cNvPr id="4175" name="Freeform 79"/>
          <p:cNvSpPr>
            <a:spLocks/>
          </p:cNvSpPr>
          <p:nvPr/>
        </p:nvSpPr>
        <p:spPr bwMode="auto">
          <a:xfrm>
            <a:off x="1500188" y="5121275"/>
            <a:ext cx="101600" cy="104775"/>
          </a:xfrm>
          <a:custGeom>
            <a:avLst/>
            <a:gdLst/>
            <a:ahLst/>
            <a:cxnLst>
              <a:cxn ang="0">
                <a:pos x="42" y="0"/>
              </a:cxn>
              <a:cxn ang="0">
                <a:pos x="57" y="7"/>
              </a:cxn>
              <a:cxn ang="0">
                <a:pos x="59" y="17"/>
              </a:cxn>
              <a:cxn ang="0">
                <a:pos x="56" y="14"/>
              </a:cxn>
              <a:cxn ang="0">
                <a:pos x="54" y="15"/>
              </a:cxn>
              <a:cxn ang="0">
                <a:pos x="51" y="15"/>
              </a:cxn>
              <a:cxn ang="0">
                <a:pos x="49" y="12"/>
              </a:cxn>
              <a:cxn ang="0">
                <a:pos x="46" y="15"/>
              </a:cxn>
              <a:cxn ang="0">
                <a:pos x="41" y="12"/>
              </a:cxn>
              <a:cxn ang="0">
                <a:pos x="37" y="14"/>
              </a:cxn>
              <a:cxn ang="0">
                <a:pos x="36" y="22"/>
              </a:cxn>
              <a:cxn ang="0">
                <a:pos x="42" y="26"/>
              </a:cxn>
              <a:cxn ang="0">
                <a:pos x="56" y="24"/>
              </a:cxn>
              <a:cxn ang="0">
                <a:pos x="61" y="26"/>
              </a:cxn>
              <a:cxn ang="0">
                <a:pos x="59" y="31"/>
              </a:cxn>
              <a:cxn ang="0">
                <a:pos x="57" y="32"/>
              </a:cxn>
              <a:cxn ang="0">
                <a:pos x="56" y="36"/>
              </a:cxn>
              <a:cxn ang="0">
                <a:pos x="61" y="39"/>
              </a:cxn>
              <a:cxn ang="0">
                <a:pos x="61" y="42"/>
              </a:cxn>
              <a:cxn ang="0">
                <a:pos x="59" y="47"/>
              </a:cxn>
              <a:cxn ang="0">
                <a:pos x="57" y="52"/>
              </a:cxn>
              <a:cxn ang="0">
                <a:pos x="54" y="49"/>
              </a:cxn>
              <a:cxn ang="0">
                <a:pos x="52" y="49"/>
              </a:cxn>
              <a:cxn ang="0">
                <a:pos x="49" y="47"/>
              </a:cxn>
              <a:cxn ang="0">
                <a:pos x="42" y="44"/>
              </a:cxn>
              <a:cxn ang="0">
                <a:pos x="41" y="49"/>
              </a:cxn>
              <a:cxn ang="0">
                <a:pos x="39" y="49"/>
              </a:cxn>
              <a:cxn ang="0">
                <a:pos x="37" y="51"/>
              </a:cxn>
              <a:cxn ang="0">
                <a:pos x="36" y="54"/>
              </a:cxn>
              <a:cxn ang="0">
                <a:pos x="36" y="57"/>
              </a:cxn>
              <a:cxn ang="0">
                <a:pos x="36" y="64"/>
              </a:cxn>
              <a:cxn ang="0">
                <a:pos x="31" y="59"/>
              </a:cxn>
              <a:cxn ang="0">
                <a:pos x="24" y="52"/>
              </a:cxn>
              <a:cxn ang="0">
                <a:pos x="20" y="51"/>
              </a:cxn>
              <a:cxn ang="0">
                <a:pos x="19" y="52"/>
              </a:cxn>
              <a:cxn ang="0">
                <a:pos x="19" y="49"/>
              </a:cxn>
              <a:cxn ang="0">
                <a:pos x="20" y="44"/>
              </a:cxn>
              <a:cxn ang="0">
                <a:pos x="15" y="39"/>
              </a:cxn>
              <a:cxn ang="0">
                <a:pos x="19" y="37"/>
              </a:cxn>
              <a:cxn ang="0">
                <a:pos x="19" y="31"/>
              </a:cxn>
              <a:cxn ang="0">
                <a:pos x="14" y="26"/>
              </a:cxn>
              <a:cxn ang="0">
                <a:pos x="7" y="20"/>
              </a:cxn>
              <a:cxn ang="0">
                <a:pos x="4" y="17"/>
              </a:cxn>
              <a:cxn ang="0">
                <a:pos x="5" y="14"/>
              </a:cxn>
              <a:cxn ang="0">
                <a:pos x="10" y="14"/>
              </a:cxn>
              <a:cxn ang="0">
                <a:pos x="14" y="12"/>
              </a:cxn>
              <a:cxn ang="0">
                <a:pos x="20" y="10"/>
              </a:cxn>
              <a:cxn ang="0">
                <a:pos x="31" y="5"/>
              </a:cxn>
              <a:cxn ang="0">
                <a:pos x="32" y="9"/>
              </a:cxn>
              <a:cxn ang="0">
                <a:pos x="36" y="5"/>
              </a:cxn>
            </a:cxnLst>
            <a:rect l="0" t="0" r="r" b="b"/>
            <a:pathLst>
              <a:path w="64" h="66">
                <a:moveTo>
                  <a:pt x="36" y="2"/>
                </a:moveTo>
                <a:lnTo>
                  <a:pt x="42" y="0"/>
                </a:lnTo>
                <a:lnTo>
                  <a:pt x="52" y="0"/>
                </a:lnTo>
                <a:lnTo>
                  <a:pt x="57" y="7"/>
                </a:lnTo>
                <a:lnTo>
                  <a:pt x="62" y="15"/>
                </a:lnTo>
                <a:lnTo>
                  <a:pt x="59" y="17"/>
                </a:lnTo>
                <a:lnTo>
                  <a:pt x="57" y="17"/>
                </a:lnTo>
                <a:lnTo>
                  <a:pt x="56" y="14"/>
                </a:lnTo>
                <a:lnTo>
                  <a:pt x="54" y="10"/>
                </a:lnTo>
                <a:lnTo>
                  <a:pt x="54" y="15"/>
                </a:lnTo>
                <a:lnTo>
                  <a:pt x="54" y="19"/>
                </a:lnTo>
                <a:lnTo>
                  <a:pt x="51" y="15"/>
                </a:lnTo>
                <a:lnTo>
                  <a:pt x="49" y="9"/>
                </a:lnTo>
                <a:lnTo>
                  <a:pt x="49" y="12"/>
                </a:lnTo>
                <a:lnTo>
                  <a:pt x="47" y="15"/>
                </a:lnTo>
                <a:lnTo>
                  <a:pt x="46" y="15"/>
                </a:lnTo>
                <a:lnTo>
                  <a:pt x="42" y="15"/>
                </a:lnTo>
                <a:lnTo>
                  <a:pt x="41" y="12"/>
                </a:lnTo>
                <a:lnTo>
                  <a:pt x="39" y="10"/>
                </a:lnTo>
                <a:lnTo>
                  <a:pt x="37" y="14"/>
                </a:lnTo>
                <a:lnTo>
                  <a:pt x="32" y="15"/>
                </a:lnTo>
                <a:lnTo>
                  <a:pt x="36" y="22"/>
                </a:lnTo>
                <a:lnTo>
                  <a:pt x="37" y="26"/>
                </a:lnTo>
                <a:lnTo>
                  <a:pt x="42" y="26"/>
                </a:lnTo>
                <a:lnTo>
                  <a:pt x="47" y="27"/>
                </a:lnTo>
                <a:lnTo>
                  <a:pt x="56" y="24"/>
                </a:lnTo>
                <a:lnTo>
                  <a:pt x="64" y="24"/>
                </a:lnTo>
                <a:lnTo>
                  <a:pt x="61" y="26"/>
                </a:lnTo>
                <a:lnTo>
                  <a:pt x="57" y="27"/>
                </a:lnTo>
                <a:lnTo>
                  <a:pt x="59" y="31"/>
                </a:lnTo>
                <a:lnTo>
                  <a:pt x="59" y="32"/>
                </a:lnTo>
                <a:lnTo>
                  <a:pt x="57" y="32"/>
                </a:lnTo>
                <a:lnTo>
                  <a:pt x="54" y="31"/>
                </a:lnTo>
                <a:lnTo>
                  <a:pt x="56" y="36"/>
                </a:lnTo>
                <a:lnTo>
                  <a:pt x="57" y="39"/>
                </a:lnTo>
                <a:lnTo>
                  <a:pt x="61" y="39"/>
                </a:lnTo>
                <a:lnTo>
                  <a:pt x="62" y="37"/>
                </a:lnTo>
                <a:lnTo>
                  <a:pt x="61" y="42"/>
                </a:lnTo>
                <a:lnTo>
                  <a:pt x="61" y="49"/>
                </a:lnTo>
                <a:lnTo>
                  <a:pt x="59" y="47"/>
                </a:lnTo>
                <a:lnTo>
                  <a:pt x="57" y="47"/>
                </a:lnTo>
                <a:lnTo>
                  <a:pt x="57" y="52"/>
                </a:lnTo>
                <a:lnTo>
                  <a:pt x="56" y="52"/>
                </a:lnTo>
                <a:lnTo>
                  <a:pt x="54" y="49"/>
                </a:lnTo>
                <a:lnTo>
                  <a:pt x="52" y="46"/>
                </a:lnTo>
                <a:lnTo>
                  <a:pt x="52" y="49"/>
                </a:lnTo>
                <a:lnTo>
                  <a:pt x="52" y="54"/>
                </a:lnTo>
                <a:lnTo>
                  <a:pt x="49" y="47"/>
                </a:lnTo>
                <a:lnTo>
                  <a:pt x="44" y="41"/>
                </a:lnTo>
                <a:lnTo>
                  <a:pt x="42" y="44"/>
                </a:lnTo>
                <a:lnTo>
                  <a:pt x="39" y="46"/>
                </a:lnTo>
                <a:lnTo>
                  <a:pt x="41" y="49"/>
                </a:lnTo>
                <a:lnTo>
                  <a:pt x="42" y="51"/>
                </a:lnTo>
                <a:lnTo>
                  <a:pt x="39" y="49"/>
                </a:lnTo>
                <a:lnTo>
                  <a:pt x="37" y="49"/>
                </a:lnTo>
                <a:lnTo>
                  <a:pt x="37" y="51"/>
                </a:lnTo>
                <a:lnTo>
                  <a:pt x="37" y="56"/>
                </a:lnTo>
                <a:lnTo>
                  <a:pt x="36" y="54"/>
                </a:lnTo>
                <a:lnTo>
                  <a:pt x="34" y="54"/>
                </a:lnTo>
                <a:lnTo>
                  <a:pt x="36" y="57"/>
                </a:lnTo>
                <a:lnTo>
                  <a:pt x="37" y="62"/>
                </a:lnTo>
                <a:lnTo>
                  <a:pt x="36" y="64"/>
                </a:lnTo>
                <a:lnTo>
                  <a:pt x="34" y="66"/>
                </a:lnTo>
                <a:lnTo>
                  <a:pt x="31" y="59"/>
                </a:lnTo>
                <a:lnTo>
                  <a:pt x="26" y="54"/>
                </a:lnTo>
                <a:lnTo>
                  <a:pt x="24" y="52"/>
                </a:lnTo>
                <a:lnTo>
                  <a:pt x="22" y="51"/>
                </a:lnTo>
                <a:lnTo>
                  <a:pt x="20" y="51"/>
                </a:lnTo>
                <a:lnTo>
                  <a:pt x="20" y="56"/>
                </a:lnTo>
                <a:lnTo>
                  <a:pt x="19" y="52"/>
                </a:lnTo>
                <a:lnTo>
                  <a:pt x="15" y="49"/>
                </a:lnTo>
                <a:lnTo>
                  <a:pt x="19" y="49"/>
                </a:lnTo>
                <a:lnTo>
                  <a:pt x="22" y="47"/>
                </a:lnTo>
                <a:lnTo>
                  <a:pt x="20" y="44"/>
                </a:lnTo>
                <a:lnTo>
                  <a:pt x="17" y="41"/>
                </a:lnTo>
                <a:lnTo>
                  <a:pt x="15" y="39"/>
                </a:lnTo>
                <a:lnTo>
                  <a:pt x="15" y="37"/>
                </a:lnTo>
                <a:lnTo>
                  <a:pt x="19" y="37"/>
                </a:lnTo>
                <a:lnTo>
                  <a:pt x="20" y="37"/>
                </a:lnTo>
                <a:lnTo>
                  <a:pt x="19" y="31"/>
                </a:lnTo>
                <a:lnTo>
                  <a:pt x="15" y="27"/>
                </a:lnTo>
                <a:lnTo>
                  <a:pt x="14" y="26"/>
                </a:lnTo>
                <a:lnTo>
                  <a:pt x="9" y="24"/>
                </a:lnTo>
                <a:lnTo>
                  <a:pt x="7" y="20"/>
                </a:lnTo>
                <a:lnTo>
                  <a:pt x="5" y="17"/>
                </a:lnTo>
                <a:lnTo>
                  <a:pt x="4" y="17"/>
                </a:lnTo>
                <a:lnTo>
                  <a:pt x="0" y="15"/>
                </a:lnTo>
                <a:lnTo>
                  <a:pt x="5" y="14"/>
                </a:lnTo>
                <a:lnTo>
                  <a:pt x="10" y="12"/>
                </a:lnTo>
                <a:lnTo>
                  <a:pt x="10" y="14"/>
                </a:lnTo>
                <a:lnTo>
                  <a:pt x="12" y="14"/>
                </a:lnTo>
                <a:lnTo>
                  <a:pt x="14" y="12"/>
                </a:lnTo>
                <a:lnTo>
                  <a:pt x="15" y="10"/>
                </a:lnTo>
                <a:lnTo>
                  <a:pt x="20" y="10"/>
                </a:lnTo>
                <a:lnTo>
                  <a:pt x="29" y="9"/>
                </a:lnTo>
                <a:lnTo>
                  <a:pt x="31" y="5"/>
                </a:lnTo>
                <a:lnTo>
                  <a:pt x="32" y="5"/>
                </a:lnTo>
                <a:lnTo>
                  <a:pt x="32" y="9"/>
                </a:lnTo>
                <a:lnTo>
                  <a:pt x="34" y="7"/>
                </a:lnTo>
                <a:lnTo>
                  <a:pt x="36" y="5"/>
                </a:lnTo>
                <a:lnTo>
                  <a:pt x="36" y="2"/>
                </a:lnTo>
                <a:close/>
              </a:path>
            </a:pathLst>
          </a:custGeom>
          <a:solidFill>
            <a:srgbClr val="1F1A17"/>
          </a:solidFill>
          <a:ln w="9525">
            <a:noFill/>
            <a:round/>
            <a:headEnd/>
            <a:tailEnd/>
          </a:ln>
        </p:spPr>
        <p:txBody>
          <a:bodyPr/>
          <a:lstStyle/>
          <a:p>
            <a:endParaRPr lang="en-US"/>
          </a:p>
        </p:txBody>
      </p:sp>
      <p:sp>
        <p:nvSpPr>
          <p:cNvPr id="4176" name="Freeform 80"/>
          <p:cNvSpPr>
            <a:spLocks/>
          </p:cNvSpPr>
          <p:nvPr/>
        </p:nvSpPr>
        <p:spPr bwMode="auto">
          <a:xfrm>
            <a:off x="1597025" y="5113338"/>
            <a:ext cx="23813" cy="30162"/>
          </a:xfrm>
          <a:custGeom>
            <a:avLst/>
            <a:gdLst/>
            <a:ahLst/>
            <a:cxnLst>
              <a:cxn ang="0">
                <a:pos x="0" y="12"/>
              </a:cxn>
              <a:cxn ang="0">
                <a:pos x="3" y="19"/>
              </a:cxn>
              <a:cxn ang="0">
                <a:pos x="5" y="19"/>
              </a:cxn>
              <a:cxn ang="0">
                <a:pos x="6" y="19"/>
              </a:cxn>
              <a:cxn ang="0">
                <a:pos x="8" y="17"/>
              </a:cxn>
              <a:cxn ang="0">
                <a:pos x="10" y="17"/>
              </a:cxn>
              <a:cxn ang="0">
                <a:pos x="6" y="14"/>
              </a:cxn>
              <a:cxn ang="0">
                <a:pos x="11" y="14"/>
              </a:cxn>
              <a:cxn ang="0">
                <a:pos x="11" y="10"/>
              </a:cxn>
              <a:cxn ang="0">
                <a:pos x="11" y="10"/>
              </a:cxn>
              <a:cxn ang="0">
                <a:pos x="13" y="7"/>
              </a:cxn>
              <a:cxn ang="0">
                <a:pos x="15" y="2"/>
              </a:cxn>
              <a:cxn ang="0">
                <a:pos x="15" y="0"/>
              </a:cxn>
              <a:cxn ang="0">
                <a:pos x="13" y="4"/>
              </a:cxn>
              <a:cxn ang="0">
                <a:pos x="11" y="7"/>
              </a:cxn>
              <a:cxn ang="0">
                <a:pos x="6" y="9"/>
              </a:cxn>
              <a:cxn ang="0">
                <a:pos x="5" y="9"/>
              </a:cxn>
              <a:cxn ang="0">
                <a:pos x="3" y="12"/>
              </a:cxn>
              <a:cxn ang="0">
                <a:pos x="3" y="15"/>
              </a:cxn>
              <a:cxn ang="0">
                <a:pos x="0" y="12"/>
              </a:cxn>
            </a:cxnLst>
            <a:rect l="0" t="0" r="r" b="b"/>
            <a:pathLst>
              <a:path w="15" h="19">
                <a:moveTo>
                  <a:pt x="0" y="12"/>
                </a:moveTo>
                <a:lnTo>
                  <a:pt x="3" y="19"/>
                </a:lnTo>
                <a:lnTo>
                  <a:pt x="5" y="19"/>
                </a:lnTo>
                <a:lnTo>
                  <a:pt x="6" y="19"/>
                </a:lnTo>
                <a:lnTo>
                  <a:pt x="8" y="17"/>
                </a:lnTo>
                <a:lnTo>
                  <a:pt x="10" y="17"/>
                </a:lnTo>
                <a:lnTo>
                  <a:pt x="6" y="14"/>
                </a:lnTo>
                <a:lnTo>
                  <a:pt x="11" y="14"/>
                </a:lnTo>
                <a:lnTo>
                  <a:pt x="11" y="10"/>
                </a:lnTo>
                <a:lnTo>
                  <a:pt x="11" y="10"/>
                </a:lnTo>
                <a:lnTo>
                  <a:pt x="13" y="7"/>
                </a:lnTo>
                <a:lnTo>
                  <a:pt x="15" y="2"/>
                </a:lnTo>
                <a:lnTo>
                  <a:pt x="15" y="0"/>
                </a:lnTo>
                <a:lnTo>
                  <a:pt x="13" y="4"/>
                </a:lnTo>
                <a:lnTo>
                  <a:pt x="11" y="7"/>
                </a:lnTo>
                <a:lnTo>
                  <a:pt x="6" y="9"/>
                </a:lnTo>
                <a:lnTo>
                  <a:pt x="5" y="9"/>
                </a:lnTo>
                <a:lnTo>
                  <a:pt x="3" y="12"/>
                </a:lnTo>
                <a:lnTo>
                  <a:pt x="3" y="15"/>
                </a:lnTo>
                <a:lnTo>
                  <a:pt x="0" y="12"/>
                </a:lnTo>
                <a:close/>
              </a:path>
            </a:pathLst>
          </a:custGeom>
          <a:solidFill>
            <a:srgbClr val="1F1A17"/>
          </a:solidFill>
          <a:ln w="9525">
            <a:noFill/>
            <a:round/>
            <a:headEnd/>
            <a:tailEnd/>
          </a:ln>
        </p:spPr>
        <p:txBody>
          <a:bodyPr/>
          <a:lstStyle/>
          <a:p>
            <a:endParaRPr lang="en-US"/>
          </a:p>
        </p:txBody>
      </p:sp>
      <p:sp>
        <p:nvSpPr>
          <p:cNvPr id="4177" name="Freeform 81"/>
          <p:cNvSpPr>
            <a:spLocks/>
          </p:cNvSpPr>
          <p:nvPr/>
        </p:nvSpPr>
        <p:spPr bwMode="auto">
          <a:xfrm>
            <a:off x="1597025" y="5135563"/>
            <a:ext cx="65088" cy="50800"/>
          </a:xfrm>
          <a:custGeom>
            <a:avLst/>
            <a:gdLst/>
            <a:ahLst/>
            <a:cxnLst>
              <a:cxn ang="0">
                <a:pos x="0" y="22"/>
              </a:cxn>
              <a:cxn ang="0">
                <a:pos x="1" y="28"/>
              </a:cxn>
              <a:cxn ang="0">
                <a:pos x="5" y="32"/>
              </a:cxn>
              <a:cxn ang="0">
                <a:pos x="5" y="30"/>
              </a:cxn>
              <a:cxn ang="0">
                <a:pos x="5" y="28"/>
              </a:cxn>
              <a:cxn ang="0">
                <a:pos x="6" y="30"/>
              </a:cxn>
              <a:cxn ang="0">
                <a:pos x="8" y="28"/>
              </a:cxn>
              <a:cxn ang="0">
                <a:pos x="10" y="25"/>
              </a:cxn>
              <a:cxn ang="0">
                <a:pos x="10" y="22"/>
              </a:cxn>
              <a:cxn ang="0">
                <a:pos x="15" y="23"/>
              </a:cxn>
              <a:cxn ang="0">
                <a:pos x="18" y="27"/>
              </a:cxn>
              <a:cxn ang="0">
                <a:pos x="18" y="22"/>
              </a:cxn>
              <a:cxn ang="0">
                <a:pos x="20" y="20"/>
              </a:cxn>
              <a:cxn ang="0">
                <a:pos x="23" y="18"/>
              </a:cxn>
              <a:cxn ang="0">
                <a:pos x="26" y="18"/>
              </a:cxn>
              <a:cxn ang="0">
                <a:pos x="28" y="15"/>
              </a:cxn>
              <a:cxn ang="0">
                <a:pos x="31" y="10"/>
              </a:cxn>
              <a:cxn ang="0">
                <a:pos x="33" y="13"/>
              </a:cxn>
              <a:cxn ang="0">
                <a:pos x="36" y="15"/>
              </a:cxn>
              <a:cxn ang="0">
                <a:pos x="38" y="13"/>
              </a:cxn>
              <a:cxn ang="0">
                <a:pos x="40" y="11"/>
              </a:cxn>
              <a:cxn ang="0">
                <a:pos x="41" y="8"/>
              </a:cxn>
              <a:cxn ang="0">
                <a:pos x="40" y="6"/>
              </a:cxn>
              <a:cxn ang="0">
                <a:pos x="36" y="3"/>
              </a:cxn>
              <a:cxn ang="0">
                <a:pos x="35" y="0"/>
              </a:cxn>
              <a:cxn ang="0">
                <a:pos x="31" y="1"/>
              </a:cxn>
              <a:cxn ang="0">
                <a:pos x="28" y="1"/>
              </a:cxn>
              <a:cxn ang="0">
                <a:pos x="28" y="6"/>
              </a:cxn>
              <a:cxn ang="0">
                <a:pos x="30" y="8"/>
              </a:cxn>
              <a:cxn ang="0">
                <a:pos x="28" y="8"/>
              </a:cxn>
              <a:cxn ang="0">
                <a:pos x="25" y="5"/>
              </a:cxn>
              <a:cxn ang="0">
                <a:pos x="26" y="10"/>
              </a:cxn>
              <a:cxn ang="0">
                <a:pos x="25" y="10"/>
              </a:cxn>
              <a:cxn ang="0">
                <a:pos x="23" y="8"/>
              </a:cxn>
              <a:cxn ang="0">
                <a:pos x="21" y="8"/>
              </a:cxn>
              <a:cxn ang="0">
                <a:pos x="20" y="8"/>
              </a:cxn>
              <a:cxn ang="0">
                <a:pos x="16" y="10"/>
              </a:cxn>
              <a:cxn ang="0">
                <a:pos x="13" y="11"/>
              </a:cxn>
              <a:cxn ang="0">
                <a:pos x="13" y="15"/>
              </a:cxn>
              <a:cxn ang="0">
                <a:pos x="15" y="18"/>
              </a:cxn>
              <a:cxn ang="0">
                <a:pos x="15" y="20"/>
              </a:cxn>
              <a:cxn ang="0">
                <a:pos x="11" y="17"/>
              </a:cxn>
              <a:cxn ang="0">
                <a:pos x="8" y="13"/>
              </a:cxn>
              <a:cxn ang="0">
                <a:pos x="8" y="18"/>
              </a:cxn>
              <a:cxn ang="0">
                <a:pos x="6" y="20"/>
              </a:cxn>
              <a:cxn ang="0">
                <a:pos x="5" y="18"/>
              </a:cxn>
              <a:cxn ang="0">
                <a:pos x="3" y="17"/>
              </a:cxn>
              <a:cxn ang="0">
                <a:pos x="1" y="17"/>
              </a:cxn>
              <a:cxn ang="0">
                <a:pos x="0" y="17"/>
              </a:cxn>
              <a:cxn ang="0">
                <a:pos x="1" y="18"/>
              </a:cxn>
              <a:cxn ang="0">
                <a:pos x="3" y="20"/>
              </a:cxn>
              <a:cxn ang="0">
                <a:pos x="1" y="22"/>
              </a:cxn>
              <a:cxn ang="0">
                <a:pos x="0" y="22"/>
              </a:cxn>
            </a:cxnLst>
            <a:rect l="0" t="0" r="r" b="b"/>
            <a:pathLst>
              <a:path w="41" h="32">
                <a:moveTo>
                  <a:pt x="0" y="22"/>
                </a:moveTo>
                <a:lnTo>
                  <a:pt x="1" y="28"/>
                </a:lnTo>
                <a:lnTo>
                  <a:pt x="5" y="32"/>
                </a:lnTo>
                <a:lnTo>
                  <a:pt x="5" y="30"/>
                </a:lnTo>
                <a:lnTo>
                  <a:pt x="5" y="28"/>
                </a:lnTo>
                <a:lnTo>
                  <a:pt x="6" y="30"/>
                </a:lnTo>
                <a:lnTo>
                  <a:pt x="8" y="28"/>
                </a:lnTo>
                <a:lnTo>
                  <a:pt x="10" y="25"/>
                </a:lnTo>
                <a:lnTo>
                  <a:pt x="10" y="22"/>
                </a:lnTo>
                <a:lnTo>
                  <a:pt x="15" y="23"/>
                </a:lnTo>
                <a:lnTo>
                  <a:pt x="18" y="27"/>
                </a:lnTo>
                <a:lnTo>
                  <a:pt x="18" y="22"/>
                </a:lnTo>
                <a:lnTo>
                  <a:pt x="20" y="20"/>
                </a:lnTo>
                <a:lnTo>
                  <a:pt x="23" y="18"/>
                </a:lnTo>
                <a:lnTo>
                  <a:pt x="26" y="18"/>
                </a:lnTo>
                <a:lnTo>
                  <a:pt x="28" y="15"/>
                </a:lnTo>
                <a:lnTo>
                  <a:pt x="31" y="10"/>
                </a:lnTo>
                <a:lnTo>
                  <a:pt x="33" y="13"/>
                </a:lnTo>
                <a:lnTo>
                  <a:pt x="36" y="15"/>
                </a:lnTo>
                <a:lnTo>
                  <a:pt x="38" y="13"/>
                </a:lnTo>
                <a:lnTo>
                  <a:pt x="40" y="11"/>
                </a:lnTo>
                <a:lnTo>
                  <a:pt x="41" y="8"/>
                </a:lnTo>
                <a:lnTo>
                  <a:pt x="40" y="6"/>
                </a:lnTo>
                <a:lnTo>
                  <a:pt x="36" y="3"/>
                </a:lnTo>
                <a:lnTo>
                  <a:pt x="35" y="0"/>
                </a:lnTo>
                <a:lnTo>
                  <a:pt x="31" y="1"/>
                </a:lnTo>
                <a:lnTo>
                  <a:pt x="28" y="1"/>
                </a:lnTo>
                <a:lnTo>
                  <a:pt x="28" y="6"/>
                </a:lnTo>
                <a:lnTo>
                  <a:pt x="30" y="8"/>
                </a:lnTo>
                <a:lnTo>
                  <a:pt x="28" y="8"/>
                </a:lnTo>
                <a:lnTo>
                  <a:pt x="25" y="5"/>
                </a:lnTo>
                <a:lnTo>
                  <a:pt x="26" y="10"/>
                </a:lnTo>
                <a:lnTo>
                  <a:pt x="25" y="10"/>
                </a:lnTo>
                <a:lnTo>
                  <a:pt x="23" y="8"/>
                </a:lnTo>
                <a:lnTo>
                  <a:pt x="21" y="8"/>
                </a:lnTo>
                <a:lnTo>
                  <a:pt x="20" y="8"/>
                </a:lnTo>
                <a:lnTo>
                  <a:pt x="16" y="10"/>
                </a:lnTo>
                <a:lnTo>
                  <a:pt x="13" y="11"/>
                </a:lnTo>
                <a:lnTo>
                  <a:pt x="13" y="15"/>
                </a:lnTo>
                <a:lnTo>
                  <a:pt x="15" y="18"/>
                </a:lnTo>
                <a:lnTo>
                  <a:pt x="15" y="20"/>
                </a:lnTo>
                <a:lnTo>
                  <a:pt x="11" y="17"/>
                </a:lnTo>
                <a:lnTo>
                  <a:pt x="8" y="13"/>
                </a:lnTo>
                <a:lnTo>
                  <a:pt x="8" y="18"/>
                </a:lnTo>
                <a:lnTo>
                  <a:pt x="6" y="20"/>
                </a:lnTo>
                <a:lnTo>
                  <a:pt x="5" y="18"/>
                </a:lnTo>
                <a:lnTo>
                  <a:pt x="3" y="17"/>
                </a:lnTo>
                <a:lnTo>
                  <a:pt x="1" y="17"/>
                </a:lnTo>
                <a:lnTo>
                  <a:pt x="0" y="17"/>
                </a:lnTo>
                <a:lnTo>
                  <a:pt x="1" y="18"/>
                </a:lnTo>
                <a:lnTo>
                  <a:pt x="3" y="20"/>
                </a:lnTo>
                <a:lnTo>
                  <a:pt x="1" y="22"/>
                </a:lnTo>
                <a:lnTo>
                  <a:pt x="0" y="22"/>
                </a:lnTo>
                <a:close/>
              </a:path>
            </a:pathLst>
          </a:custGeom>
          <a:solidFill>
            <a:srgbClr val="1F1A17"/>
          </a:solidFill>
          <a:ln w="9525">
            <a:noFill/>
            <a:round/>
            <a:headEnd/>
            <a:tailEnd/>
          </a:ln>
        </p:spPr>
        <p:txBody>
          <a:bodyPr/>
          <a:lstStyle/>
          <a:p>
            <a:endParaRPr lang="en-US"/>
          </a:p>
        </p:txBody>
      </p:sp>
      <p:sp>
        <p:nvSpPr>
          <p:cNvPr id="4178" name="Freeform 82"/>
          <p:cNvSpPr>
            <a:spLocks/>
          </p:cNvSpPr>
          <p:nvPr/>
        </p:nvSpPr>
        <p:spPr bwMode="auto">
          <a:xfrm>
            <a:off x="1657350" y="5108575"/>
            <a:ext cx="34925" cy="36513"/>
          </a:xfrm>
          <a:custGeom>
            <a:avLst/>
            <a:gdLst/>
            <a:ahLst/>
            <a:cxnLst>
              <a:cxn ang="0">
                <a:pos x="0" y="17"/>
              </a:cxn>
              <a:cxn ang="0">
                <a:pos x="0" y="15"/>
              </a:cxn>
              <a:cxn ang="0">
                <a:pos x="3" y="15"/>
              </a:cxn>
              <a:cxn ang="0">
                <a:pos x="5" y="18"/>
              </a:cxn>
              <a:cxn ang="0">
                <a:pos x="7" y="18"/>
              </a:cxn>
              <a:cxn ang="0">
                <a:pos x="7" y="13"/>
              </a:cxn>
              <a:cxn ang="0">
                <a:pos x="10" y="15"/>
              </a:cxn>
              <a:cxn ang="0">
                <a:pos x="10" y="8"/>
              </a:cxn>
              <a:cxn ang="0">
                <a:pos x="17" y="3"/>
              </a:cxn>
              <a:cxn ang="0">
                <a:pos x="22" y="0"/>
              </a:cxn>
              <a:cxn ang="0">
                <a:pos x="18" y="3"/>
              </a:cxn>
              <a:cxn ang="0">
                <a:pos x="17" y="8"/>
              </a:cxn>
              <a:cxn ang="0">
                <a:pos x="18" y="10"/>
              </a:cxn>
              <a:cxn ang="0">
                <a:pos x="20" y="10"/>
              </a:cxn>
              <a:cxn ang="0">
                <a:pos x="17" y="12"/>
              </a:cxn>
              <a:cxn ang="0">
                <a:pos x="17" y="17"/>
              </a:cxn>
              <a:cxn ang="0">
                <a:pos x="13" y="15"/>
              </a:cxn>
              <a:cxn ang="0">
                <a:pos x="13" y="20"/>
              </a:cxn>
              <a:cxn ang="0">
                <a:pos x="8" y="18"/>
              </a:cxn>
              <a:cxn ang="0">
                <a:pos x="10" y="23"/>
              </a:cxn>
              <a:cxn ang="0">
                <a:pos x="7" y="23"/>
              </a:cxn>
              <a:cxn ang="0">
                <a:pos x="0" y="17"/>
              </a:cxn>
            </a:cxnLst>
            <a:rect l="0" t="0" r="r" b="b"/>
            <a:pathLst>
              <a:path w="22" h="23">
                <a:moveTo>
                  <a:pt x="0" y="17"/>
                </a:moveTo>
                <a:lnTo>
                  <a:pt x="0" y="15"/>
                </a:lnTo>
                <a:lnTo>
                  <a:pt x="3" y="15"/>
                </a:lnTo>
                <a:lnTo>
                  <a:pt x="5" y="18"/>
                </a:lnTo>
                <a:lnTo>
                  <a:pt x="7" y="18"/>
                </a:lnTo>
                <a:lnTo>
                  <a:pt x="7" y="13"/>
                </a:lnTo>
                <a:lnTo>
                  <a:pt x="10" y="15"/>
                </a:lnTo>
                <a:lnTo>
                  <a:pt x="10" y="8"/>
                </a:lnTo>
                <a:lnTo>
                  <a:pt x="17" y="3"/>
                </a:lnTo>
                <a:lnTo>
                  <a:pt x="22" y="0"/>
                </a:lnTo>
                <a:lnTo>
                  <a:pt x="18" y="3"/>
                </a:lnTo>
                <a:lnTo>
                  <a:pt x="17" y="8"/>
                </a:lnTo>
                <a:lnTo>
                  <a:pt x="18" y="10"/>
                </a:lnTo>
                <a:lnTo>
                  <a:pt x="20" y="10"/>
                </a:lnTo>
                <a:lnTo>
                  <a:pt x="17" y="12"/>
                </a:lnTo>
                <a:lnTo>
                  <a:pt x="17" y="17"/>
                </a:lnTo>
                <a:lnTo>
                  <a:pt x="13" y="15"/>
                </a:lnTo>
                <a:lnTo>
                  <a:pt x="13" y="20"/>
                </a:lnTo>
                <a:lnTo>
                  <a:pt x="8" y="18"/>
                </a:lnTo>
                <a:lnTo>
                  <a:pt x="10" y="23"/>
                </a:lnTo>
                <a:lnTo>
                  <a:pt x="7" y="23"/>
                </a:lnTo>
                <a:lnTo>
                  <a:pt x="0" y="17"/>
                </a:lnTo>
                <a:close/>
              </a:path>
            </a:pathLst>
          </a:custGeom>
          <a:solidFill>
            <a:srgbClr val="1F1A17"/>
          </a:solidFill>
          <a:ln w="9525">
            <a:noFill/>
            <a:round/>
            <a:headEnd/>
            <a:tailEnd/>
          </a:ln>
        </p:spPr>
        <p:txBody>
          <a:bodyPr/>
          <a:lstStyle/>
          <a:p>
            <a:endParaRPr lang="en-US"/>
          </a:p>
        </p:txBody>
      </p:sp>
      <p:sp>
        <p:nvSpPr>
          <p:cNvPr id="4179" name="Freeform 83"/>
          <p:cNvSpPr>
            <a:spLocks/>
          </p:cNvSpPr>
          <p:nvPr/>
        </p:nvSpPr>
        <p:spPr bwMode="auto">
          <a:xfrm>
            <a:off x="1644650" y="5111750"/>
            <a:ext cx="20638" cy="17463"/>
          </a:xfrm>
          <a:custGeom>
            <a:avLst/>
            <a:gdLst/>
            <a:ahLst/>
            <a:cxnLst>
              <a:cxn ang="0">
                <a:pos x="0" y="11"/>
              </a:cxn>
              <a:cxn ang="0">
                <a:pos x="1" y="8"/>
              </a:cxn>
              <a:cxn ang="0">
                <a:pos x="5" y="5"/>
              </a:cxn>
              <a:cxn ang="0">
                <a:pos x="10" y="1"/>
              </a:cxn>
              <a:cxn ang="0">
                <a:pos x="11" y="0"/>
              </a:cxn>
              <a:cxn ang="0">
                <a:pos x="13" y="1"/>
              </a:cxn>
              <a:cxn ang="0">
                <a:pos x="6" y="8"/>
              </a:cxn>
              <a:cxn ang="0">
                <a:pos x="5" y="10"/>
              </a:cxn>
              <a:cxn ang="0">
                <a:pos x="0" y="11"/>
              </a:cxn>
            </a:cxnLst>
            <a:rect l="0" t="0" r="r" b="b"/>
            <a:pathLst>
              <a:path w="13" h="11">
                <a:moveTo>
                  <a:pt x="0" y="11"/>
                </a:moveTo>
                <a:lnTo>
                  <a:pt x="1" y="8"/>
                </a:lnTo>
                <a:lnTo>
                  <a:pt x="5" y="5"/>
                </a:lnTo>
                <a:lnTo>
                  <a:pt x="10" y="1"/>
                </a:lnTo>
                <a:lnTo>
                  <a:pt x="11" y="0"/>
                </a:lnTo>
                <a:lnTo>
                  <a:pt x="13" y="1"/>
                </a:lnTo>
                <a:lnTo>
                  <a:pt x="6" y="8"/>
                </a:lnTo>
                <a:lnTo>
                  <a:pt x="5" y="10"/>
                </a:lnTo>
                <a:lnTo>
                  <a:pt x="0" y="11"/>
                </a:lnTo>
                <a:close/>
              </a:path>
            </a:pathLst>
          </a:custGeom>
          <a:solidFill>
            <a:srgbClr val="1F1A17"/>
          </a:solidFill>
          <a:ln w="9525">
            <a:noFill/>
            <a:round/>
            <a:headEnd/>
            <a:tailEnd/>
          </a:ln>
        </p:spPr>
        <p:txBody>
          <a:bodyPr/>
          <a:lstStyle/>
          <a:p>
            <a:endParaRPr lang="en-US"/>
          </a:p>
        </p:txBody>
      </p:sp>
      <p:sp>
        <p:nvSpPr>
          <p:cNvPr id="4180" name="Freeform 84"/>
          <p:cNvSpPr>
            <a:spLocks/>
          </p:cNvSpPr>
          <p:nvPr/>
        </p:nvSpPr>
        <p:spPr bwMode="auto">
          <a:xfrm>
            <a:off x="1636713" y="5100638"/>
            <a:ext cx="20637" cy="28575"/>
          </a:xfrm>
          <a:custGeom>
            <a:avLst/>
            <a:gdLst/>
            <a:ahLst/>
            <a:cxnLst>
              <a:cxn ang="0">
                <a:pos x="0" y="18"/>
              </a:cxn>
              <a:cxn ang="0">
                <a:pos x="0" y="15"/>
              </a:cxn>
              <a:cxn ang="0">
                <a:pos x="1" y="12"/>
              </a:cxn>
              <a:cxn ang="0">
                <a:pos x="5" y="10"/>
              </a:cxn>
              <a:cxn ang="0">
                <a:pos x="5" y="8"/>
              </a:cxn>
              <a:cxn ang="0">
                <a:pos x="8" y="5"/>
              </a:cxn>
              <a:cxn ang="0">
                <a:pos x="8" y="0"/>
              </a:cxn>
              <a:cxn ang="0">
                <a:pos x="13" y="3"/>
              </a:cxn>
              <a:cxn ang="0">
                <a:pos x="11" y="3"/>
              </a:cxn>
              <a:cxn ang="0">
                <a:pos x="10" y="7"/>
              </a:cxn>
              <a:cxn ang="0">
                <a:pos x="8" y="8"/>
              </a:cxn>
              <a:cxn ang="0">
                <a:pos x="6" y="10"/>
              </a:cxn>
              <a:cxn ang="0">
                <a:pos x="5" y="17"/>
              </a:cxn>
              <a:cxn ang="0">
                <a:pos x="0" y="18"/>
              </a:cxn>
            </a:cxnLst>
            <a:rect l="0" t="0" r="r" b="b"/>
            <a:pathLst>
              <a:path w="13" h="18">
                <a:moveTo>
                  <a:pt x="0" y="18"/>
                </a:moveTo>
                <a:lnTo>
                  <a:pt x="0" y="15"/>
                </a:lnTo>
                <a:lnTo>
                  <a:pt x="1" y="12"/>
                </a:lnTo>
                <a:lnTo>
                  <a:pt x="5" y="10"/>
                </a:lnTo>
                <a:lnTo>
                  <a:pt x="5" y="8"/>
                </a:lnTo>
                <a:lnTo>
                  <a:pt x="8" y="5"/>
                </a:lnTo>
                <a:lnTo>
                  <a:pt x="8" y="0"/>
                </a:lnTo>
                <a:lnTo>
                  <a:pt x="13" y="3"/>
                </a:lnTo>
                <a:lnTo>
                  <a:pt x="11" y="3"/>
                </a:lnTo>
                <a:lnTo>
                  <a:pt x="10" y="7"/>
                </a:lnTo>
                <a:lnTo>
                  <a:pt x="8" y="8"/>
                </a:lnTo>
                <a:lnTo>
                  <a:pt x="6" y="10"/>
                </a:lnTo>
                <a:lnTo>
                  <a:pt x="5" y="17"/>
                </a:lnTo>
                <a:lnTo>
                  <a:pt x="0" y="18"/>
                </a:lnTo>
                <a:close/>
              </a:path>
            </a:pathLst>
          </a:custGeom>
          <a:solidFill>
            <a:srgbClr val="1F1A17"/>
          </a:solidFill>
          <a:ln w="9525">
            <a:noFill/>
            <a:round/>
            <a:headEnd/>
            <a:tailEnd/>
          </a:ln>
        </p:spPr>
        <p:txBody>
          <a:bodyPr/>
          <a:lstStyle/>
          <a:p>
            <a:endParaRPr lang="en-US"/>
          </a:p>
        </p:txBody>
      </p:sp>
      <p:sp>
        <p:nvSpPr>
          <p:cNvPr id="4181" name="Freeform 85"/>
          <p:cNvSpPr>
            <a:spLocks/>
          </p:cNvSpPr>
          <p:nvPr/>
        </p:nvSpPr>
        <p:spPr bwMode="auto">
          <a:xfrm>
            <a:off x="1352550" y="4919663"/>
            <a:ext cx="138113" cy="180975"/>
          </a:xfrm>
          <a:custGeom>
            <a:avLst/>
            <a:gdLst/>
            <a:ahLst/>
            <a:cxnLst>
              <a:cxn ang="0">
                <a:pos x="13" y="2"/>
              </a:cxn>
              <a:cxn ang="0">
                <a:pos x="15" y="5"/>
              </a:cxn>
              <a:cxn ang="0">
                <a:pos x="18" y="17"/>
              </a:cxn>
              <a:cxn ang="0">
                <a:pos x="23" y="20"/>
              </a:cxn>
              <a:cxn ang="0">
                <a:pos x="27" y="25"/>
              </a:cxn>
              <a:cxn ang="0">
                <a:pos x="32" y="29"/>
              </a:cxn>
              <a:cxn ang="0">
                <a:pos x="38" y="34"/>
              </a:cxn>
              <a:cxn ang="0">
                <a:pos x="45" y="35"/>
              </a:cxn>
              <a:cxn ang="0">
                <a:pos x="52" y="35"/>
              </a:cxn>
              <a:cxn ang="0">
                <a:pos x="58" y="39"/>
              </a:cxn>
              <a:cxn ang="0">
                <a:pos x="60" y="40"/>
              </a:cxn>
              <a:cxn ang="0">
                <a:pos x="60" y="49"/>
              </a:cxn>
              <a:cxn ang="0">
                <a:pos x="67" y="59"/>
              </a:cxn>
              <a:cxn ang="0">
                <a:pos x="72" y="62"/>
              </a:cxn>
              <a:cxn ang="0">
                <a:pos x="78" y="61"/>
              </a:cxn>
              <a:cxn ang="0">
                <a:pos x="80" y="64"/>
              </a:cxn>
              <a:cxn ang="0">
                <a:pos x="75" y="67"/>
              </a:cxn>
              <a:cxn ang="0">
                <a:pos x="75" y="72"/>
              </a:cxn>
              <a:cxn ang="0">
                <a:pos x="78" y="79"/>
              </a:cxn>
              <a:cxn ang="0">
                <a:pos x="80" y="86"/>
              </a:cxn>
              <a:cxn ang="0">
                <a:pos x="80" y="91"/>
              </a:cxn>
              <a:cxn ang="0">
                <a:pos x="78" y="92"/>
              </a:cxn>
              <a:cxn ang="0">
                <a:pos x="78" y="99"/>
              </a:cxn>
              <a:cxn ang="0">
                <a:pos x="83" y="109"/>
              </a:cxn>
              <a:cxn ang="0">
                <a:pos x="80" y="112"/>
              </a:cxn>
              <a:cxn ang="0">
                <a:pos x="73" y="102"/>
              </a:cxn>
              <a:cxn ang="0">
                <a:pos x="67" y="91"/>
              </a:cxn>
              <a:cxn ang="0">
                <a:pos x="63" y="84"/>
              </a:cxn>
              <a:cxn ang="0">
                <a:pos x="57" y="71"/>
              </a:cxn>
              <a:cxn ang="0">
                <a:pos x="53" y="61"/>
              </a:cxn>
              <a:cxn ang="0">
                <a:pos x="50" y="59"/>
              </a:cxn>
              <a:cxn ang="0">
                <a:pos x="40" y="59"/>
              </a:cxn>
              <a:cxn ang="0">
                <a:pos x="42" y="54"/>
              </a:cxn>
              <a:cxn ang="0">
                <a:pos x="43" y="47"/>
              </a:cxn>
              <a:cxn ang="0">
                <a:pos x="38" y="47"/>
              </a:cxn>
              <a:cxn ang="0">
                <a:pos x="28" y="47"/>
              </a:cxn>
              <a:cxn ang="0">
                <a:pos x="25" y="40"/>
              </a:cxn>
              <a:cxn ang="0">
                <a:pos x="20" y="35"/>
              </a:cxn>
              <a:cxn ang="0">
                <a:pos x="17" y="35"/>
              </a:cxn>
              <a:cxn ang="0">
                <a:pos x="17" y="30"/>
              </a:cxn>
              <a:cxn ang="0">
                <a:pos x="15" y="27"/>
              </a:cxn>
              <a:cxn ang="0">
                <a:pos x="12" y="24"/>
              </a:cxn>
              <a:cxn ang="0">
                <a:pos x="7" y="17"/>
              </a:cxn>
              <a:cxn ang="0">
                <a:pos x="2" y="9"/>
              </a:cxn>
              <a:cxn ang="0">
                <a:pos x="2" y="5"/>
              </a:cxn>
              <a:cxn ang="0">
                <a:pos x="7" y="9"/>
              </a:cxn>
              <a:cxn ang="0">
                <a:pos x="12" y="7"/>
              </a:cxn>
            </a:cxnLst>
            <a:rect l="0" t="0" r="r" b="b"/>
            <a:pathLst>
              <a:path w="87" h="114">
                <a:moveTo>
                  <a:pt x="8" y="0"/>
                </a:moveTo>
                <a:lnTo>
                  <a:pt x="13" y="2"/>
                </a:lnTo>
                <a:lnTo>
                  <a:pt x="17" y="4"/>
                </a:lnTo>
                <a:lnTo>
                  <a:pt x="15" y="5"/>
                </a:lnTo>
                <a:lnTo>
                  <a:pt x="17" y="10"/>
                </a:lnTo>
                <a:lnTo>
                  <a:pt x="18" y="17"/>
                </a:lnTo>
                <a:lnTo>
                  <a:pt x="20" y="22"/>
                </a:lnTo>
                <a:lnTo>
                  <a:pt x="23" y="20"/>
                </a:lnTo>
                <a:lnTo>
                  <a:pt x="25" y="20"/>
                </a:lnTo>
                <a:lnTo>
                  <a:pt x="27" y="25"/>
                </a:lnTo>
                <a:lnTo>
                  <a:pt x="30" y="27"/>
                </a:lnTo>
                <a:lnTo>
                  <a:pt x="32" y="29"/>
                </a:lnTo>
                <a:lnTo>
                  <a:pt x="35" y="30"/>
                </a:lnTo>
                <a:lnTo>
                  <a:pt x="38" y="34"/>
                </a:lnTo>
                <a:lnTo>
                  <a:pt x="42" y="35"/>
                </a:lnTo>
                <a:lnTo>
                  <a:pt x="45" y="35"/>
                </a:lnTo>
                <a:lnTo>
                  <a:pt x="50" y="32"/>
                </a:lnTo>
                <a:lnTo>
                  <a:pt x="52" y="35"/>
                </a:lnTo>
                <a:lnTo>
                  <a:pt x="55" y="39"/>
                </a:lnTo>
                <a:lnTo>
                  <a:pt x="58" y="39"/>
                </a:lnTo>
                <a:lnTo>
                  <a:pt x="63" y="39"/>
                </a:lnTo>
                <a:lnTo>
                  <a:pt x="60" y="40"/>
                </a:lnTo>
                <a:lnTo>
                  <a:pt x="58" y="44"/>
                </a:lnTo>
                <a:lnTo>
                  <a:pt x="60" y="49"/>
                </a:lnTo>
                <a:lnTo>
                  <a:pt x="63" y="56"/>
                </a:lnTo>
                <a:lnTo>
                  <a:pt x="67" y="59"/>
                </a:lnTo>
                <a:lnTo>
                  <a:pt x="70" y="64"/>
                </a:lnTo>
                <a:lnTo>
                  <a:pt x="72" y="62"/>
                </a:lnTo>
                <a:lnTo>
                  <a:pt x="77" y="61"/>
                </a:lnTo>
                <a:lnTo>
                  <a:pt x="78" y="61"/>
                </a:lnTo>
                <a:lnTo>
                  <a:pt x="80" y="62"/>
                </a:lnTo>
                <a:lnTo>
                  <a:pt x="80" y="64"/>
                </a:lnTo>
                <a:lnTo>
                  <a:pt x="78" y="67"/>
                </a:lnTo>
                <a:lnTo>
                  <a:pt x="75" y="67"/>
                </a:lnTo>
                <a:lnTo>
                  <a:pt x="70" y="69"/>
                </a:lnTo>
                <a:lnTo>
                  <a:pt x="75" y="72"/>
                </a:lnTo>
                <a:lnTo>
                  <a:pt x="82" y="72"/>
                </a:lnTo>
                <a:lnTo>
                  <a:pt x="78" y="79"/>
                </a:lnTo>
                <a:lnTo>
                  <a:pt x="77" y="81"/>
                </a:lnTo>
                <a:lnTo>
                  <a:pt x="80" y="86"/>
                </a:lnTo>
                <a:lnTo>
                  <a:pt x="83" y="91"/>
                </a:lnTo>
                <a:lnTo>
                  <a:pt x="80" y="91"/>
                </a:lnTo>
                <a:lnTo>
                  <a:pt x="78" y="91"/>
                </a:lnTo>
                <a:lnTo>
                  <a:pt x="78" y="92"/>
                </a:lnTo>
                <a:lnTo>
                  <a:pt x="78" y="94"/>
                </a:lnTo>
                <a:lnTo>
                  <a:pt x="78" y="99"/>
                </a:lnTo>
                <a:lnTo>
                  <a:pt x="80" y="104"/>
                </a:lnTo>
                <a:lnTo>
                  <a:pt x="83" y="109"/>
                </a:lnTo>
                <a:lnTo>
                  <a:pt x="87" y="114"/>
                </a:lnTo>
                <a:lnTo>
                  <a:pt x="80" y="112"/>
                </a:lnTo>
                <a:lnTo>
                  <a:pt x="75" y="109"/>
                </a:lnTo>
                <a:lnTo>
                  <a:pt x="73" y="102"/>
                </a:lnTo>
                <a:lnTo>
                  <a:pt x="70" y="96"/>
                </a:lnTo>
                <a:lnTo>
                  <a:pt x="67" y="91"/>
                </a:lnTo>
                <a:lnTo>
                  <a:pt x="62" y="87"/>
                </a:lnTo>
                <a:lnTo>
                  <a:pt x="63" y="84"/>
                </a:lnTo>
                <a:lnTo>
                  <a:pt x="60" y="77"/>
                </a:lnTo>
                <a:lnTo>
                  <a:pt x="57" y="71"/>
                </a:lnTo>
                <a:lnTo>
                  <a:pt x="53" y="67"/>
                </a:lnTo>
                <a:lnTo>
                  <a:pt x="53" y="61"/>
                </a:lnTo>
                <a:lnTo>
                  <a:pt x="53" y="54"/>
                </a:lnTo>
                <a:lnTo>
                  <a:pt x="50" y="59"/>
                </a:lnTo>
                <a:lnTo>
                  <a:pt x="45" y="64"/>
                </a:lnTo>
                <a:lnTo>
                  <a:pt x="40" y="59"/>
                </a:lnTo>
                <a:lnTo>
                  <a:pt x="37" y="54"/>
                </a:lnTo>
                <a:lnTo>
                  <a:pt x="42" y="54"/>
                </a:lnTo>
                <a:lnTo>
                  <a:pt x="43" y="52"/>
                </a:lnTo>
                <a:lnTo>
                  <a:pt x="43" y="47"/>
                </a:lnTo>
                <a:lnTo>
                  <a:pt x="42" y="44"/>
                </a:lnTo>
                <a:lnTo>
                  <a:pt x="38" y="47"/>
                </a:lnTo>
                <a:lnTo>
                  <a:pt x="33" y="49"/>
                </a:lnTo>
                <a:lnTo>
                  <a:pt x="28" y="47"/>
                </a:lnTo>
                <a:lnTo>
                  <a:pt x="25" y="44"/>
                </a:lnTo>
                <a:lnTo>
                  <a:pt x="25" y="40"/>
                </a:lnTo>
                <a:lnTo>
                  <a:pt x="25" y="37"/>
                </a:lnTo>
                <a:lnTo>
                  <a:pt x="20" y="35"/>
                </a:lnTo>
                <a:lnTo>
                  <a:pt x="17" y="37"/>
                </a:lnTo>
                <a:lnTo>
                  <a:pt x="17" y="35"/>
                </a:lnTo>
                <a:lnTo>
                  <a:pt x="15" y="34"/>
                </a:lnTo>
                <a:lnTo>
                  <a:pt x="17" y="30"/>
                </a:lnTo>
                <a:lnTo>
                  <a:pt x="17" y="29"/>
                </a:lnTo>
                <a:lnTo>
                  <a:pt x="15" y="27"/>
                </a:lnTo>
                <a:lnTo>
                  <a:pt x="12" y="25"/>
                </a:lnTo>
                <a:lnTo>
                  <a:pt x="12" y="24"/>
                </a:lnTo>
                <a:lnTo>
                  <a:pt x="12" y="20"/>
                </a:lnTo>
                <a:lnTo>
                  <a:pt x="7" y="17"/>
                </a:lnTo>
                <a:lnTo>
                  <a:pt x="0" y="10"/>
                </a:lnTo>
                <a:lnTo>
                  <a:pt x="2" y="9"/>
                </a:lnTo>
                <a:lnTo>
                  <a:pt x="3" y="9"/>
                </a:lnTo>
                <a:lnTo>
                  <a:pt x="2" y="5"/>
                </a:lnTo>
                <a:lnTo>
                  <a:pt x="0" y="4"/>
                </a:lnTo>
                <a:lnTo>
                  <a:pt x="7" y="9"/>
                </a:lnTo>
                <a:lnTo>
                  <a:pt x="13" y="14"/>
                </a:lnTo>
                <a:lnTo>
                  <a:pt x="12" y="7"/>
                </a:lnTo>
                <a:lnTo>
                  <a:pt x="8" y="0"/>
                </a:lnTo>
                <a:close/>
              </a:path>
            </a:pathLst>
          </a:custGeom>
          <a:solidFill>
            <a:srgbClr val="1F1A17"/>
          </a:solidFill>
          <a:ln w="9525">
            <a:noFill/>
            <a:round/>
            <a:headEnd/>
            <a:tailEnd/>
          </a:ln>
        </p:spPr>
        <p:txBody>
          <a:bodyPr/>
          <a:lstStyle/>
          <a:p>
            <a:endParaRPr lang="en-US"/>
          </a:p>
        </p:txBody>
      </p:sp>
      <p:sp>
        <p:nvSpPr>
          <p:cNvPr id="4182" name="Freeform 86"/>
          <p:cNvSpPr>
            <a:spLocks/>
          </p:cNvSpPr>
          <p:nvPr/>
        </p:nvSpPr>
        <p:spPr bwMode="auto">
          <a:xfrm>
            <a:off x="1341438" y="4959350"/>
            <a:ext cx="66675" cy="85725"/>
          </a:xfrm>
          <a:custGeom>
            <a:avLst/>
            <a:gdLst/>
            <a:ahLst/>
            <a:cxnLst>
              <a:cxn ang="0">
                <a:pos x="22" y="20"/>
              </a:cxn>
              <a:cxn ang="0">
                <a:pos x="22" y="15"/>
              </a:cxn>
              <a:cxn ang="0">
                <a:pos x="19" y="12"/>
              </a:cxn>
              <a:cxn ang="0">
                <a:pos x="10" y="7"/>
              </a:cxn>
              <a:cxn ang="0">
                <a:pos x="2" y="0"/>
              </a:cxn>
              <a:cxn ang="0">
                <a:pos x="2" y="4"/>
              </a:cxn>
              <a:cxn ang="0">
                <a:pos x="0" y="5"/>
              </a:cxn>
              <a:cxn ang="0">
                <a:pos x="5" y="9"/>
              </a:cxn>
              <a:cxn ang="0">
                <a:pos x="9" y="10"/>
              </a:cxn>
              <a:cxn ang="0">
                <a:pos x="5" y="15"/>
              </a:cxn>
              <a:cxn ang="0">
                <a:pos x="0" y="19"/>
              </a:cxn>
              <a:cxn ang="0">
                <a:pos x="2" y="19"/>
              </a:cxn>
              <a:cxn ang="0">
                <a:pos x="4" y="20"/>
              </a:cxn>
              <a:cxn ang="0">
                <a:pos x="7" y="19"/>
              </a:cxn>
              <a:cxn ang="0">
                <a:pos x="10" y="17"/>
              </a:cxn>
              <a:cxn ang="0">
                <a:pos x="9" y="20"/>
              </a:cxn>
              <a:cxn ang="0">
                <a:pos x="7" y="22"/>
              </a:cxn>
              <a:cxn ang="0">
                <a:pos x="10" y="20"/>
              </a:cxn>
              <a:cxn ang="0">
                <a:pos x="14" y="19"/>
              </a:cxn>
              <a:cxn ang="0">
                <a:pos x="12" y="24"/>
              </a:cxn>
              <a:cxn ang="0">
                <a:pos x="12" y="29"/>
              </a:cxn>
              <a:cxn ang="0">
                <a:pos x="14" y="24"/>
              </a:cxn>
              <a:cxn ang="0">
                <a:pos x="15" y="24"/>
              </a:cxn>
              <a:cxn ang="0">
                <a:pos x="15" y="25"/>
              </a:cxn>
              <a:cxn ang="0">
                <a:pos x="15" y="31"/>
              </a:cxn>
              <a:cxn ang="0">
                <a:pos x="19" y="29"/>
              </a:cxn>
              <a:cxn ang="0">
                <a:pos x="22" y="29"/>
              </a:cxn>
              <a:cxn ang="0">
                <a:pos x="24" y="32"/>
              </a:cxn>
              <a:cxn ang="0">
                <a:pos x="25" y="37"/>
              </a:cxn>
              <a:cxn ang="0">
                <a:pos x="29" y="39"/>
              </a:cxn>
              <a:cxn ang="0">
                <a:pos x="30" y="41"/>
              </a:cxn>
              <a:cxn ang="0">
                <a:pos x="29" y="44"/>
              </a:cxn>
              <a:cxn ang="0">
                <a:pos x="25" y="46"/>
              </a:cxn>
              <a:cxn ang="0">
                <a:pos x="15" y="44"/>
              </a:cxn>
              <a:cxn ang="0">
                <a:pos x="7" y="41"/>
              </a:cxn>
              <a:cxn ang="0">
                <a:pos x="12" y="44"/>
              </a:cxn>
              <a:cxn ang="0">
                <a:pos x="17" y="47"/>
              </a:cxn>
              <a:cxn ang="0">
                <a:pos x="22" y="49"/>
              </a:cxn>
              <a:cxn ang="0">
                <a:pos x="29" y="51"/>
              </a:cxn>
              <a:cxn ang="0">
                <a:pos x="30" y="49"/>
              </a:cxn>
              <a:cxn ang="0">
                <a:pos x="32" y="46"/>
              </a:cxn>
              <a:cxn ang="0">
                <a:pos x="35" y="51"/>
              </a:cxn>
              <a:cxn ang="0">
                <a:pos x="39" y="54"/>
              </a:cxn>
              <a:cxn ang="0">
                <a:pos x="40" y="51"/>
              </a:cxn>
              <a:cxn ang="0">
                <a:pos x="42" y="46"/>
              </a:cxn>
              <a:cxn ang="0">
                <a:pos x="37" y="39"/>
              </a:cxn>
              <a:cxn ang="0">
                <a:pos x="32" y="34"/>
              </a:cxn>
              <a:cxn ang="0">
                <a:pos x="30" y="29"/>
              </a:cxn>
              <a:cxn ang="0">
                <a:pos x="29" y="25"/>
              </a:cxn>
              <a:cxn ang="0">
                <a:pos x="27" y="22"/>
              </a:cxn>
              <a:cxn ang="0">
                <a:pos x="25" y="19"/>
              </a:cxn>
              <a:cxn ang="0">
                <a:pos x="24" y="19"/>
              </a:cxn>
              <a:cxn ang="0">
                <a:pos x="22" y="20"/>
              </a:cxn>
            </a:cxnLst>
            <a:rect l="0" t="0" r="r" b="b"/>
            <a:pathLst>
              <a:path w="42" h="54">
                <a:moveTo>
                  <a:pt x="22" y="20"/>
                </a:moveTo>
                <a:lnTo>
                  <a:pt x="22" y="15"/>
                </a:lnTo>
                <a:lnTo>
                  <a:pt x="19" y="12"/>
                </a:lnTo>
                <a:lnTo>
                  <a:pt x="10" y="7"/>
                </a:lnTo>
                <a:lnTo>
                  <a:pt x="2" y="0"/>
                </a:lnTo>
                <a:lnTo>
                  <a:pt x="2" y="4"/>
                </a:lnTo>
                <a:lnTo>
                  <a:pt x="0" y="5"/>
                </a:lnTo>
                <a:lnTo>
                  <a:pt x="5" y="9"/>
                </a:lnTo>
                <a:lnTo>
                  <a:pt x="9" y="10"/>
                </a:lnTo>
                <a:lnTo>
                  <a:pt x="5" y="15"/>
                </a:lnTo>
                <a:lnTo>
                  <a:pt x="0" y="19"/>
                </a:lnTo>
                <a:lnTo>
                  <a:pt x="2" y="19"/>
                </a:lnTo>
                <a:lnTo>
                  <a:pt x="4" y="20"/>
                </a:lnTo>
                <a:lnTo>
                  <a:pt x="7" y="19"/>
                </a:lnTo>
                <a:lnTo>
                  <a:pt x="10" y="17"/>
                </a:lnTo>
                <a:lnTo>
                  <a:pt x="9" y="20"/>
                </a:lnTo>
                <a:lnTo>
                  <a:pt x="7" y="22"/>
                </a:lnTo>
                <a:lnTo>
                  <a:pt x="10" y="20"/>
                </a:lnTo>
                <a:lnTo>
                  <a:pt x="14" y="19"/>
                </a:lnTo>
                <a:lnTo>
                  <a:pt x="12" y="24"/>
                </a:lnTo>
                <a:lnTo>
                  <a:pt x="12" y="29"/>
                </a:lnTo>
                <a:lnTo>
                  <a:pt x="14" y="24"/>
                </a:lnTo>
                <a:lnTo>
                  <a:pt x="15" y="24"/>
                </a:lnTo>
                <a:lnTo>
                  <a:pt x="15" y="25"/>
                </a:lnTo>
                <a:lnTo>
                  <a:pt x="15" y="31"/>
                </a:lnTo>
                <a:lnTo>
                  <a:pt x="19" y="29"/>
                </a:lnTo>
                <a:lnTo>
                  <a:pt x="22" y="29"/>
                </a:lnTo>
                <a:lnTo>
                  <a:pt x="24" y="32"/>
                </a:lnTo>
                <a:lnTo>
                  <a:pt x="25" y="37"/>
                </a:lnTo>
                <a:lnTo>
                  <a:pt x="29" y="39"/>
                </a:lnTo>
                <a:lnTo>
                  <a:pt x="30" y="41"/>
                </a:lnTo>
                <a:lnTo>
                  <a:pt x="29" y="44"/>
                </a:lnTo>
                <a:lnTo>
                  <a:pt x="25" y="46"/>
                </a:lnTo>
                <a:lnTo>
                  <a:pt x="15" y="44"/>
                </a:lnTo>
                <a:lnTo>
                  <a:pt x="7" y="41"/>
                </a:lnTo>
                <a:lnTo>
                  <a:pt x="12" y="44"/>
                </a:lnTo>
                <a:lnTo>
                  <a:pt x="17" y="47"/>
                </a:lnTo>
                <a:lnTo>
                  <a:pt x="22" y="49"/>
                </a:lnTo>
                <a:lnTo>
                  <a:pt x="29" y="51"/>
                </a:lnTo>
                <a:lnTo>
                  <a:pt x="30" y="49"/>
                </a:lnTo>
                <a:lnTo>
                  <a:pt x="32" y="46"/>
                </a:lnTo>
                <a:lnTo>
                  <a:pt x="35" y="51"/>
                </a:lnTo>
                <a:lnTo>
                  <a:pt x="39" y="54"/>
                </a:lnTo>
                <a:lnTo>
                  <a:pt x="40" y="51"/>
                </a:lnTo>
                <a:lnTo>
                  <a:pt x="42" y="46"/>
                </a:lnTo>
                <a:lnTo>
                  <a:pt x="37" y="39"/>
                </a:lnTo>
                <a:lnTo>
                  <a:pt x="32" y="34"/>
                </a:lnTo>
                <a:lnTo>
                  <a:pt x="30" y="29"/>
                </a:lnTo>
                <a:lnTo>
                  <a:pt x="29" y="25"/>
                </a:lnTo>
                <a:lnTo>
                  <a:pt x="27" y="22"/>
                </a:lnTo>
                <a:lnTo>
                  <a:pt x="25" y="19"/>
                </a:lnTo>
                <a:lnTo>
                  <a:pt x="24" y="19"/>
                </a:lnTo>
                <a:lnTo>
                  <a:pt x="22" y="20"/>
                </a:lnTo>
                <a:close/>
              </a:path>
            </a:pathLst>
          </a:custGeom>
          <a:solidFill>
            <a:srgbClr val="1F1A17"/>
          </a:solidFill>
          <a:ln w="9525">
            <a:noFill/>
            <a:round/>
            <a:headEnd/>
            <a:tailEnd/>
          </a:ln>
        </p:spPr>
        <p:txBody>
          <a:bodyPr/>
          <a:lstStyle/>
          <a:p>
            <a:endParaRPr lang="en-US"/>
          </a:p>
        </p:txBody>
      </p:sp>
      <p:sp>
        <p:nvSpPr>
          <p:cNvPr id="4183" name="Freeform 87"/>
          <p:cNvSpPr>
            <a:spLocks/>
          </p:cNvSpPr>
          <p:nvPr/>
        </p:nvSpPr>
        <p:spPr bwMode="auto">
          <a:xfrm>
            <a:off x="1317625" y="5005388"/>
            <a:ext cx="150813" cy="122237"/>
          </a:xfrm>
          <a:custGeom>
            <a:avLst/>
            <a:gdLst/>
            <a:ahLst/>
            <a:cxnLst>
              <a:cxn ang="0">
                <a:pos x="2" y="2"/>
              </a:cxn>
              <a:cxn ang="0">
                <a:pos x="5" y="5"/>
              </a:cxn>
              <a:cxn ang="0">
                <a:pos x="3" y="10"/>
              </a:cxn>
              <a:cxn ang="0">
                <a:pos x="5" y="15"/>
              </a:cxn>
              <a:cxn ang="0">
                <a:pos x="10" y="22"/>
              </a:cxn>
              <a:cxn ang="0">
                <a:pos x="10" y="28"/>
              </a:cxn>
              <a:cxn ang="0">
                <a:pos x="15" y="33"/>
              </a:cxn>
              <a:cxn ang="0">
                <a:pos x="15" y="35"/>
              </a:cxn>
              <a:cxn ang="0">
                <a:pos x="19" y="42"/>
              </a:cxn>
              <a:cxn ang="0">
                <a:pos x="25" y="43"/>
              </a:cxn>
              <a:cxn ang="0">
                <a:pos x="27" y="47"/>
              </a:cxn>
              <a:cxn ang="0">
                <a:pos x="30" y="53"/>
              </a:cxn>
              <a:cxn ang="0">
                <a:pos x="35" y="52"/>
              </a:cxn>
              <a:cxn ang="0">
                <a:pos x="37" y="53"/>
              </a:cxn>
              <a:cxn ang="0">
                <a:pos x="39" y="58"/>
              </a:cxn>
              <a:cxn ang="0">
                <a:pos x="42" y="55"/>
              </a:cxn>
              <a:cxn ang="0">
                <a:pos x="44" y="55"/>
              </a:cxn>
              <a:cxn ang="0">
                <a:pos x="47" y="55"/>
              </a:cxn>
              <a:cxn ang="0">
                <a:pos x="50" y="55"/>
              </a:cxn>
              <a:cxn ang="0">
                <a:pos x="54" y="57"/>
              </a:cxn>
              <a:cxn ang="0">
                <a:pos x="59" y="62"/>
              </a:cxn>
              <a:cxn ang="0">
                <a:pos x="62" y="65"/>
              </a:cxn>
              <a:cxn ang="0">
                <a:pos x="65" y="60"/>
              </a:cxn>
              <a:cxn ang="0">
                <a:pos x="67" y="58"/>
              </a:cxn>
              <a:cxn ang="0">
                <a:pos x="70" y="62"/>
              </a:cxn>
              <a:cxn ang="0">
                <a:pos x="74" y="63"/>
              </a:cxn>
              <a:cxn ang="0">
                <a:pos x="79" y="60"/>
              </a:cxn>
              <a:cxn ang="0">
                <a:pos x="80" y="65"/>
              </a:cxn>
              <a:cxn ang="0">
                <a:pos x="84" y="73"/>
              </a:cxn>
              <a:cxn ang="0">
                <a:pos x="89" y="77"/>
              </a:cxn>
              <a:cxn ang="0">
                <a:pos x="95" y="72"/>
              </a:cxn>
              <a:cxn ang="0">
                <a:pos x="90" y="68"/>
              </a:cxn>
              <a:cxn ang="0">
                <a:pos x="89" y="67"/>
              </a:cxn>
              <a:cxn ang="0">
                <a:pos x="87" y="62"/>
              </a:cxn>
              <a:cxn ang="0">
                <a:pos x="89" y="57"/>
              </a:cxn>
              <a:cxn ang="0">
                <a:pos x="89" y="52"/>
              </a:cxn>
              <a:cxn ang="0">
                <a:pos x="80" y="53"/>
              </a:cxn>
              <a:cxn ang="0">
                <a:pos x="80" y="48"/>
              </a:cxn>
              <a:cxn ang="0">
                <a:pos x="82" y="42"/>
              </a:cxn>
              <a:cxn ang="0">
                <a:pos x="79" y="43"/>
              </a:cxn>
              <a:cxn ang="0">
                <a:pos x="72" y="43"/>
              </a:cxn>
              <a:cxn ang="0">
                <a:pos x="64" y="35"/>
              </a:cxn>
              <a:cxn ang="0">
                <a:pos x="52" y="30"/>
              </a:cxn>
              <a:cxn ang="0">
                <a:pos x="37" y="28"/>
              </a:cxn>
              <a:cxn ang="0">
                <a:pos x="22" y="27"/>
              </a:cxn>
              <a:cxn ang="0">
                <a:pos x="20" y="23"/>
              </a:cxn>
              <a:cxn ang="0">
                <a:pos x="17" y="22"/>
              </a:cxn>
              <a:cxn ang="0">
                <a:pos x="15" y="20"/>
              </a:cxn>
              <a:cxn ang="0">
                <a:pos x="8" y="10"/>
              </a:cxn>
              <a:cxn ang="0">
                <a:pos x="2" y="0"/>
              </a:cxn>
            </a:cxnLst>
            <a:rect l="0" t="0" r="r" b="b"/>
            <a:pathLst>
              <a:path w="95" h="77">
                <a:moveTo>
                  <a:pt x="0" y="0"/>
                </a:moveTo>
                <a:lnTo>
                  <a:pt x="2" y="2"/>
                </a:lnTo>
                <a:lnTo>
                  <a:pt x="2" y="3"/>
                </a:lnTo>
                <a:lnTo>
                  <a:pt x="5" y="5"/>
                </a:lnTo>
                <a:lnTo>
                  <a:pt x="5" y="8"/>
                </a:lnTo>
                <a:lnTo>
                  <a:pt x="3" y="10"/>
                </a:lnTo>
                <a:lnTo>
                  <a:pt x="0" y="13"/>
                </a:lnTo>
                <a:lnTo>
                  <a:pt x="5" y="15"/>
                </a:lnTo>
                <a:lnTo>
                  <a:pt x="10" y="18"/>
                </a:lnTo>
                <a:lnTo>
                  <a:pt x="10" y="22"/>
                </a:lnTo>
                <a:lnTo>
                  <a:pt x="8" y="25"/>
                </a:lnTo>
                <a:lnTo>
                  <a:pt x="10" y="28"/>
                </a:lnTo>
                <a:lnTo>
                  <a:pt x="12" y="33"/>
                </a:lnTo>
                <a:lnTo>
                  <a:pt x="15" y="33"/>
                </a:lnTo>
                <a:lnTo>
                  <a:pt x="17" y="33"/>
                </a:lnTo>
                <a:lnTo>
                  <a:pt x="15" y="35"/>
                </a:lnTo>
                <a:lnTo>
                  <a:pt x="13" y="38"/>
                </a:lnTo>
                <a:lnTo>
                  <a:pt x="19" y="42"/>
                </a:lnTo>
                <a:lnTo>
                  <a:pt x="24" y="47"/>
                </a:lnTo>
                <a:lnTo>
                  <a:pt x="25" y="43"/>
                </a:lnTo>
                <a:lnTo>
                  <a:pt x="27" y="43"/>
                </a:lnTo>
                <a:lnTo>
                  <a:pt x="27" y="47"/>
                </a:lnTo>
                <a:lnTo>
                  <a:pt x="27" y="50"/>
                </a:lnTo>
                <a:lnTo>
                  <a:pt x="30" y="53"/>
                </a:lnTo>
                <a:lnTo>
                  <a:pt x="34" y="57"/>
                </a:lnTo>
                <a:lnTo>
                  <a:pt x="35" y="52"/>
                </a:lnTo>
                <a:lnTo>
                  <a:pt x="35" y="48"/>
                </a:lnTo>
                <a:lnTo>
                  <a:pt x="37" y="53"/>
                </a:lnTo>
                <a:lnTo>
                  <a:pt x="37" y="58"/>
                </a:lnTo>
                <a:lnTo>
                  <a:pt x="39" y="58"/>
                </a:lnTo>
                <a:lnTo>
                  <a:pt x="40" y="60"/>
                </a:lnTo>
                <a:lnTo>
                  <a:pt x="42" y="55"/>
                </a:lnTo>
                <a:lnTo>
                  <a:pt x="42" y="52"/>
                </a:lnTo>
                <a:lnTo>
                  <a:pt x="44" y="55"/>
                </a:lnTo>
                <a:lnTo>
                  <a:pt x="44" y="58"/>
                </a:lnTo>
                <a:lnTo>
                  <a:pt x="47" y="55"/>
                </a:lnTo>
                <a:lnTo>
                  <a:pt x="49" y="52"/>
                </a:lnTo>
                <a:lnTo>
                  <a:pt x="50" y="55"/>
                </a:lnTo>
                <a:lnTo>
                  <a:pt x="50" y="58"/>
                </a:lnTo>
                <a:lnTo>
                  <a:pt x="54" y="57"/>
                </a:lnTo>
                <a:lnTo>
                  <a:pt x="57" y="57"/>
                </a:lnTo>
                <a:lnTo>
                  <a:pt x="59" y="62"/>
                </a:lnTo>
                <a:lnTo>
                  <a:pt x="59" y="63"/>
                </a:lnTo>
                <a:lnTo>
                  <a:pt x="62" y="65"/>
                </a:lnTo>
                <a:lnTo>
                  <a:pt x="65" y="63"/>
                </a:lnTo>
                <a:lnTo>
                  <a:pt x="65" y="60"/>
                </a:lnTo>
                <a:lnTo>
                  <a:pt x="67" y="58"/>
                </a:lnTo>
                <a:lnTo>
                  <a:pt x="67" y="58"/>
                </a:lnTo>
                <a:lnTo>
                  <a:pt x="69" y="58"/>
                </a:lnTo>
                <a:lnTo>
                  <a:pt x="70" y="62"/>
                </a:lnTo>
                <a:lnTo>
                  <a:pt x="72" y="67"/>
                </a:lnTo>
                <a:lnTo>
                  <a:pt x="74" y="63"/>
                </a:lnTo>
                <a:lnTo>
                  <a:pt x="75" y="60"/>
                </a:lnTo>
                <a:lnTo>
                  <a:pt x="79" y="60"/>
                </a:lnTo>
                <a:lnTo>
                  <a:pt x="80" y="62"/>
                </a:lnTo>
                <a:lnTo>
                  <a:pt x="80" y="65"/>
                </a:lnTo>
                <a:lnTo>
                  <a:pt x="80" y="70"/>
                </a:lnTo>
                <a:lnTo>
                  <a:pt x="84" y="73"/>
                </a:lnTo>
                <a:lnTo>
                  <a:pt x="85" y="75"/>
                </a:lnTo>
                <a:lnTo>
                  <a:pt x="89" y="77"/>
                </a:lnTo>
                <a:lnTo>
                  <a:pt x="92" y="77"/>
                </a:lnTo>
                <a:lnTo>
                  <a:pt x="95" y="72"/>
                </a:lnTo>
                <a:lnTo>
                  <a:pt x="94" y="70"/>
                </a:lnTo>
                <a:lnTo>
                  <a:pt x="90" y="68"/>
                </a:lnTo>
                <a:lnTo>
                  <a:pt x="87" y="68"/>
                </a:lnTo>
                <a:lnTo>
                  <a:pt x="89" y="67"/>
                </a:lnTo>
                <a:lnTo>
                  <a:pt x="90" y="63"/>
                </a:lnTo>
                <a:lnTo>
                  <a:pt x="87" y="62"/>
                </a:lnTo>
                <a:lnTo>
                  <a:pt x="85" y="58"/>
                </a:lnTo>
                <a:lnTo>
                  <a:pt x="89" y="57"/>
                </a:lnTo>
                <a:lnTo>
                  <a:pt x="90" y="55"/>
                </a:lnTo>
                <a:lnTo>
                  <a:pt x="89" y="52"/>
                </a:lnTo>
                <a:lnTo>
                  <a:pt x="84" y="52"/>
                </a:lnTo>
                <a:lnTo>
                  <a:pt x="80" y="53"/>
                </a:lnTo>
                <a:lnTo>
                  <a:pt x="79" y="52"/>
                </a:lnTo>
                <a:lnTo>
                  <a:pt x="80" y="48"/>
                </a:lnTo>
                <a:lnTo>
                  <a:pt x="82" y="45"/>
                </a:lnTo>
                <a:lnTo>
                  <a:pt x="82" y="42"/>
                </a:lnTo>
                <a:lnTo>
                  <a:pt x="82" y="40"/>
                </a:lnTo>
                <a:lnTo>
                  <a:pt x="79" y="43"/>
                </a:lnTo>
                <a:lnTo>
                  <a:pt x="75" y="45"/>
                </a:lnTo>
                <a:lnTo>
                  <a:pt x="72" y="43"/>
                </a:lnTo>
                <a:lnTo>
                  <a:pt x="72" y="38"/>
                </a:lnTo>
                <a:lnTo>
                  <a:pt x="64" y="35"/>
                </a:lnTo>
                <a:lnTo>
                  <a:pt x="57" y="30"/>
                </a:lnTo>
                <a:lnTo>
                  <a:pt x="52" y="30"/>
                </a:lnTo>
                <a:lnTo>
                  <a:pt x="45" y="32"/>
                </a:lnTo>
                <a:lnTo>
                  <a:pt x="37" y="28"/>
                </a:lnTo>
                <a:lnTo>
                  <a:pt x="29" y="27"/>
                </a:lnTo>
                <a:lnTo>
                  <a:pt x="22" y="27"/>
                </a:lnTo>
                <a:lnTo>
                  <a:pt x="17" y="27"/>
                </a:lnTo>
                <a:lnTo>
                  <a:pt x="20" y="23"/>
                </a:lnTo>
                <a:lnTo>
                  <a:pt x="22" y="22"/>
                </a:lnTo>
                <a:lnTo>
                  <a:pt x="17" y="22"/>
                </a:lnTo>
                <a:lnTo>
                  <a:pt x="13" y="22"/>
                </a:lnTo>
                <a:lnTo>
                  <a:pt x="15" y="20"/>
                </a:lnTo>
                <a:lnTo>
                  <a:pt x="17" y="18"/>
                </a:lnTo>
                <a:lnTo>
                  <a:pt x="8" y="10"/>
                </a:lnTo>
                <a:lnTo>
                  <a:pt x="3" y="0"/>
                </a:lnTo>
                <a:lnTo>
                  <a:pt x="2" y="0"/>
                </a:lnTo>
                <a:lnTo>
                  <a:pt x="0" y="0"/>
                </a:lnTo>
                <a:close/>
              </a:path>
            </a:pathLst>
          </a:custGeom>
          <a:solidFill>
            <a:srgbClr val="1F1A17"/>
          </a:solidFill>
          <a:ln w="9525">
            <a:noFill/>
            <a:round/>
            <a:headEnd/>
            <a:tailEnd/>
          </a:ln>
        </p:spPr>
        <p:txBody>
          <a:bodyPr/>
          <a:lstStyle/>
          <a:p>
            <a:endParaRPr lang="en-US"/>
          </a:p>
        </p:txBody>
      </p:sp>
      <p:sp>
        <p:nvSpPr>
          <p:cNvPr id="4184" name="Freeform 88"/>
          <p:cNvSpPr>
            <a:spLocks/>
          </p:cNvSpPr>
          <p:nvPr/>
        </p:nvSpPr>
        <p:spPr bwMode="auto">
          <a:xfrm>
            <a:off x="1320800" y="4989513"/>
            <a:ext cx="20638" cy="28575"/>
          </a:xfrm>
          <a:custGeom>
            <a:avLst/>
            <a:gdLst/>
            <a:ahLst/>
            <a:cxnLst>
              <a:cxn ang="0">
                <a:pos x="0" y="0"/>
              </a:cxn>
              <a:cxn ang="0">
                <a:pos x="1" y="1"/>
              </a:cxn>
              <a:cxn ang="0">
                <a:pos x="3" y="6"/>
              </a:cxn>
              <a:cxn ang="0">
                <a:pos x="8" y="13"/>
              </a:cxn>
              <a:cxn ang="0">
                <a:pos x="13" y="18"/>
              </a:cxn>
              <a:cxn ang="0">
                <a:pos x="10" y="10"/>
              </a:cxn>
              <a:cxn ang="0">
                <a:pos x="0" y="0"/>
              </a:cxn>
            </a:cxnLst>
            <a:rect l="0" t="0" r="r" b="b"/>
            <a:pathLst>
              <a:path w="13" h="18">
                <a:moveTo>
                  <a:pt x="0" y="0"/>
                </a:moveTo>
                <a:lnTo>
                  <a:pt x="1" y="1"/>
                </a:lnTo>
                <a:lnTo>
                  <a:pt x="3" y="6"/>
                </a:lnTo>
                <a:lnTo>
                  <a:pt x="8" y="13"/>
                </a:lnTo>
                <a:lnTo>
                  <a:pt x="13" y="18"/>
                </a:lnTo>
                <a:lnTo>
                  <a:pt x="10" y="10"/>
                </a:lnTo>
                <a:lnTo>
                  <a:pt x="0" y="0"/>
                </a:lnTo>
                <a:close/>
              </a:path>
            </a:pathLst>
          </a:custGeom>
          <a:solidFill>
            <a:srgbClr val="1F1A17"/>
          </a:solidFill>
          <a:ln w="9525">
            <a:noFill/>
            <a:round/>
            <a:headEnd/>
            <a:tailEnd/>
          </a:ln>
        </p:spPr>
        <p:txBody>
          <a:bodyPr/>
          <a:lstStyle/>
          <a:p>
            <a:endParaRPr lang="en-US"/>
          </a:p>
        </p:txBody>
      </p:sp>
      <p:sp>
        <p:nvSpPr>
          <p:cNvPr id="4185" name="Freeform 89"/>
          <p:cNvSpPr>
            <a:spLocks/>
          </p:cNvSpPr>
          <p:nvPr/>
        </p:nvSpPr>
        <p:spPr bwMode="auto">
          <a:xfrm>
            <a:off x="1411288" y="5016500"/>
            <a:ext cx="28575" cy="57150"/>
          </a:xfrm>
          <a:custGeom>
            <a:avLst/>
            <a:gdLst/>
            <a:ahLst/>
            <a:cxnLst>
              <a:cxn ang="0">
                <a:pos x="0" y="0"/>
              </a:cxn>
              <a:cxn ang="0">
                <a:pos x="5" y="10"/>
              </a:cxn>
              <a:cxn ang="0">
                <a:pos x="3" y="13"/>
              </a:cxn>
              <a:cxn ang="0">
                <a:pos x="3" y="16"/>
              </a:cxn>
              <a:cxn ang="0">
                <a:pos x="6" y="21"/>
              </a:cxn>
              <a:cxn ang="0">
                <a:pos x="8" y="23"/>
              </a:cxn>
              <a:cxn ang="0">
                <a:pos x="10" y="25"/>
              </a:cxn>
              <a:cxn ang="0">
                <a:pos x="10" y="30"/>
              </a:cxn>
              <a:cxn ang="0">
                <a:pos x="10" y="33"/>
              </a:cxn>
              <a:cxn ang="0">
                <a:pos x="10" y="35"/>
              </a:cxn>
              <a:cxn ang="0">
                <a:pos x="13" y="36"/>
              </a:cxn>
              <a:cxn ang="0">
                <a:pos x="16" y="31"/>
              </a:cxn>
              <a:cxn ang="0">
                <a:pos x="18" y="25"/>
              </a:cxn>
              <a:cxn ang="0">
                <a:pos x="10" y="15"/>
              </a:cxn>
              <a:cxn ang="0">
                <a:pos x="6" y="16"/>
              </a:cxn>
              <a:cxn ang="0">
                <a:pos x="8" y="8"/>
              </a:cxn>
              <a:cxn ang="0">
                <a:pos x="0" y="0"/>
              </a:cxn>
            </a:cxnLst>
            <a:rect l="0" t="0" r="r" b="b"/>
            <a:pathLst>
              <a:path w="18" h="36">
                <a:moveTo>
                  <a:pt x="0" y="0"/>
                </a:moveTo>
                <a:lnTo>
                  <a:pt x="5" y="10"/>
                </a:lnTo>
                <a:lnTo>
                  <a:pt x="3" y="13"/>
                </a:lnTo>
                <a:lnTo>
                  <a:pt x="3" y="16"/>
                </a:lnTo>
                <a:lnTo>
                  <a:pt x="6" y="21"/>
                </a:lnTo>
                <a:lnTo>
                  <a:pt x="8" y="23"/>
                </a:lnTo>
                <a:lnTo>
                  <a:pt x="10" y="25"/>
                </a:lnTo>
                <a:lnTo>
                  <a:pt x="10" y="30"/>
                </a:lnTo>
                <a:lnTo>
                  <a:pt x="10" y="33"/>
                </a:lnTo>
                <a:lnTo>
                  <a:pt x="10" y="35"/>
                </a:lnTo>
                <a:lnTo>
                  <a:pt x="13" y="36"/>
                </a:lnTo>
                <a:lnTo>
                  <a:pt x="16" y="31"/>
                </a:lnTo>
                <a:lnTo>
                  <a:pt x="18" y="25"/>
                </a:lnTo>
                <a:lnTo>
                  <a:pt x="10" y="15"/>
                </a:lnTo>
                <a:lnTo>
                  <a:pt x="6" y="16"/>
                </a:lnTo>
                <a:lnTo>
                  <a:pt x="8" y="8"/>
                </a:lnTo>
                <a:lnTo>
                  <a:pt x="0" y="0"/>
                </a:lnTo>
                <a:close/>
              </a:path>
            </a:pathLst>
          </a:custGeom>
          <a:solidFill>
            <a:srgbClr val="1F1A17"/>
          </a:solidFill>
          <a:ln w="9525">
            <a:noFill/>
            <a:round/>
            <a:headEnd/>
            <a:tailEnd/>
          </a:ln>
        </p:spPr>
        <p:txBody>
          <a:bodyPr/>
          <a:lstStyle/>
          <a:p>
            <a:endParaRPr lang="en-US"/>
          </a:p>
        </p:txBody>
      </p:sp>
      <p:sp>
        <p:nvSpPr>
          <p:cNvPr id="4186" name="Freeform 90"/>
          <p:cNvSpPr>
            <a:spLocks/>
          </p:cNvSpPr>
          <p:nvPr/>
        </p:nvSpPr>
        <p:spPr bwMode="auto">
          <a:xfrm>
            <a:off x="1344613" y="5081588"/>
            <a:ext cx="127000" cy="128587"/>
          </a:xfrm>
          <a:custGeom>
            <a:avLst/>
            <a:gdLst/>
            <a:ahLst/>
            <a:cxnLst>
              <a:cxn ang="0">
                <a:pos x="0" y="2"/>
              </a:cxn>
              <a:cxn ang="0">
                <a:pos x="2" y="7"/>
              </a:cxn>
              <a:cxn ang="0">
                <a:pos x="5" y="10"/>
              </a:cxn>
              <a:cxn ang="0">
                <a:pos x="7" y="14"/>
              </a:cxn>
              <a:cxn ang="0">
                <a:pos x="10" y="12"/>
              </a:cxn>
              <a:cxn ang="0">
                <a:pos x="12" y="12"/>
              </a:cxn>
              <a:cxn ang="0">
                <a:pos x="12" y="17"/>
              </a:cxn>
              <a:cxn ang="0">
                <a:pos x="8" y="20"/>
              </a:cxn>
              <a:cxn ang="0">
                <a:pos x="8" y="25"/>
              </a:cxn>
              <a:cxn ang="0">
                <a:pos x="17" y="27"/>
              </a:cxn>
              <a:cxn ang="0">
                <a:pos x="22" y="30"/>
              </a:cxn>
              <a:cxn ang="0">
                <a:pos x="27" y="32"/>
              </a:cxn>
              <a:cxn ang="0">
                <a:pos x="32" y="34"/>
              </a:cxn>
              <a:cxn ang="0">
                <a:pos x="33" y="42"/>
              </a:cxn>
              <a:cxn ang="0">
                <a:pos x="30" y="44"/>
              </a:cxn>
              <a:cxn ang="0">
                <a:pos x="27" y="44"/>
              </a:cxn>
              <a:cxn ang="0">
                <a:pos x="20" y="45"/>
              </a:cxn>
              <a:cxn ang="0">
                <a:pos x="13" y="45"/>
              </a:cxn>
              <a:cxn ang="0">
                <a:pos x="13" y="51"/>
              </a:cxn>
              <a:cxn ang="0">
                <a:pos x="13" y="54"/>
              </a:cxn>
              <a:cxn ang="0">
                <a:pos x="12" y="59"/>
              </a:cxn>
              <a:cxn ang="0">
                <a:pos x="17" y="62"/>
              </a:cxn>
              <a:cxn ang="0">
                <a:pos x="23" y="57"/>
              </a:cxn>
              <a:cxn ang="0">
                <a:pos x="27" y="54"/>
              </a:cxn>
              <a:cxn ang="0">
                <a:pos x="30" y="61"/>
              </a:cxn>
              <a:cxn ang="0">
                <a:pos x="35" y="57"/>
              </a:cxn>
              <a:cxn ang="0">
                <a:pos x="38" y="56"/>
              </a:cxn>
              <a:cxn ang="0">
                <a:pos x="40" y="61"/>
              </a:cxn>
              <a:cxn ang="0">
                <a:pos x="42" y="56"/>
              </a:cxn>
              <a:cxn ang="0">
                <a:pos x="45" y="54"/>
              </a:cxn>
              <a:cxn ang="0">
                <a:pos x="47" y="67"/>
              </a:cxn>
              <a:cxn ang="0">
                <a:pos x="52" y="67"/>
              </a:cxn>
              <a:cxn ang="0">
                <a:pos x="53" y="71"/>
              </a:cxn>
              <a:cxn ang="0">
                <a:pos x="55" y="77"/>
              </a:cxn>
              <a:cxn ang="0">
                <a:pos x="60" y="76"/>
              </a:cxn>
              <a:cxn ang="0">
                <a:pos x="67" y="74"/>
              </a:cxn>
              <a:cxn ang="0">
                <a:pos x="75" y="74"/>
              </a:cxn>
              <a:cxn ang="0">
                <a:pos x="78" y="66"/>
              </a:cxn>
              <a:cxn ang="0">
                <a:pos x="73" y="61"/>
              </a:cxn>
              <a:cxn ang="0">
                <a:pos x="70" y="57"/>
              </a:cxn>
              <a:cxn ang="0">
                <a:pos x="68" y="56"/>
              </a:cxn>
              <a:cxn ang="0">
                <a:pos x="65" y="54"/>
              </a:cxn>
              <a:cxn ang="0">
                <a:pos x="63" y="52"/>
              </a:cxn>
              <a:cxn ang="0">
                <a:pos x="60" y="52"/>
              </a:cxn>
              <a:cxn ang="0">
                <a:pos x="58" y="47"/>
              </a:cxn>
              <a:cxn ang="0">
                <a:pos x="52" y="42"/>
              </a:cxn>
              <a:cxn ang="0">
                <a:pos x="50" y="34"/>
              </a:cxn>
              <a:cxn ang="0">
                <a:pos x="48" y="29"/>
              </a:cxn>
              <a:cxn ang="0">
                <a:pos x="45" y="24"/>
              </a:cxn>
              <a:cxn ang="0">
                <a:pos x="38" y="24"/>
              </a:cxn>
              <a:cxn ang="0">
                <a:pos x="25" y="19"/>
              </a:cxn>
              <a:cxn ang="0">
                <a:pos x="23" y="20"/>
              </a:cxn>
              <a:cxn ang="0">
                <a:pos x="22" y="22"/>
              </a:cxn>
              <a:cxn ang="0">
                <a:pos x="17" y="17"/>
              </a:cxn>
              <a:cxn ang="0">
                <a:pos x="12" y="9"/>
              </a:cxn>
              <a:cxn ang="0">
                <a:pos x="3" y="2"/>
              </a:cxn>
            </a:cxnLst>
            <a:rect l="0" t="0" r="r" b="b"/>
            <a:pathLst>
              <a:path w="80" h="81">
                <a:moveTo>
                  <a:pt x="0" y="0"/>
                </a:moveTo>
                <a:lnTo>
                  <a:pt x="0" y="2"/>
                </a:lnTo>
                <a:lnTo>
                  <a:pt x="2" y="5"/>
                </a:lnTo>
                <a:lnTo>
                  <a:pt x="2" y="7"/>
                </a:lnTo>
                <a:lnTo>
                  <a:pt x="5" y="7"/>
                </a:lnTo>
                <a:lnTo>
                  <a:pt x="5" y="10"/>
                </a:lnTo>
                <a:lnTo>
                  <a:pt x="5" y="14"/>
                </a:lnTo>
                <a:lnTo>
                  <a:pt x="7" y="14"/>
                </a:lnTo>
                <a:lnTo>
                  <a:pt x="8" y="14"/>
                </a:lnTo>
                <a:lnTo>
                  <a:pt x="10" y="12"/>
                </a:lnTo>
                <a:lnTo>
                  <a:pt x="10" y="10"/>
                </a:lnTo>
                <a:lnTo>
                  <a:pt x="12" y="12"/>
                </a:lnTo>
                <a:lnTo>
                  <a:pt x="12" y="14"/>
                </a:lnTo>
                <a:lnTo>
                  <a:pt x="12" y="17"/>
                </a:lnTo>
                <a:lnTo>
                  <a:pt x="10" y="22"/>
                </a:lnTo>
                <a:lnTo>
                  <a:pt x="8" y="20"/>
                </a:lnTo>
                <a:lnTo>
                  <a:pt x="7" y="20"/>
                </a:lnTo>
                <a:lnTo>
                  <a:pt x="8" y="25"/>
                </a:lnTo>
                <a:lnTo>
                  <a:pt x="12" y="27"/>
                </a:lnTo>
                <a:lnTo>
                  <a:pt x="17" y="27"/>
                </a:lnTo>
                <a:lnTo>
                  <a:pt x="20" y="27"/>
                </a:lnTo>
                <a:lnTo>
                  <a:pt x="22" y="30"/>
                </a:lnTo>
                <a:lnTo>
                  <a:pt x="23" y="34"/>
                </a:lnTo>
                <a:lnTo>
                  <a:pt x="27" y="32"/>
                </a:lnTo>
                <a:lnTo>
                  <a:pt x="30" y="30"/>
                </a:lnTo>
                <a:lnTo>
                  <a:pt x="32" y="34"/>
                </a:lnTo>
                <a:lnTo>
                  <a:pt x="33" y="39"/>
                </a:lnTo>
                <a:lnTo>
                  <a:pt x="33" y="42"/>
                </a:lnTo>
                <a:lnTo>
                  <a:pt x="32" y="49"/>
                </a:lnTo>
                <a:lnTo>
                  <a:pt x="30" y="44"/>
                </a:lnTo>
                <a:lnTo>
                  <a:pt x="28" y="40"/>
                </a:lnTo>
                <a:lnTo>
                  <a:pt x="27" y="44"/>
                </a:lnTo>
                <a:lnTo>
                  <a:pt x="23" y="47"/>
                </a:lnTo>
                <a:lnTo>
                  <a:pt x="20" y="45"/>
                </a:lnTo>
                <a:lnTo>
                  <a:pt x="17" y="45"/>
                </a:lnTo>
                <a:lnTo>
                  <a:pt x="13" y="45"/>
                </a:lnTo>
                <a:lnTo>
                  <a:pt x="10" y="49"/>
                </a:lnTo>
                <a:lnTo>
                  <a:pt x="13" y="51"/>
                </a:lnTo>
                <a:lnTo>
                  <a:pt x="18" y="51"/>
                </a:lnTo>
                <a:lnTo>
                  <a:pt x="13" y="54"/>
                </a:lnTo>
                <a:lnTo>
                  <a:pt x="10" y="56"/>
                </a:lnTo>
                <a:lnTo>
                  <a:pt x="12" y="59"/>
                </a:lnTo>
                <a:lnTo>
                  <a:pt x="15" y="62"/>
                </a:lnTo>
                <a:lnTo>
                  <a:pt x="17" y="62"/>
                </a:lnTo>
                <a:lnTo>
                  <a:pt x="20" y="62"/>
                </a:lnTo>
                <a:lnTo>
                  <a:pt x="23" y="57"/>
                </a:lnTo>
                <a:lnTo>
                  <a:pt x="25" y="54"/>
                </a:lnTo>
                <a:lnTo>
                  <a:pt x="27" y="54"/>
                </a:lnTo>
                <a:lnTo>
                  <a:pt x="28" y="59"/>
                </a:lnTo>
                <a:lnTo>
                  <a:pt x="30" y="61"/>
                </a:lnTo>
                <a:lnTo>
                  <a:pt x="32" y="62"/>
                </a:lnTo>
                <a:lnTo>
                  <a:pt x="35" y="57"/>
                </a:lnTo>
                <a:lnTo>
                  <a:pt x="37" y="52"/>
                </a:lnTo>
                <a:lnTo>
                  <a:pt x="38" y="56"/>
                </a:lnTo>
                <a:lnTo>
                  <a:pt x="38" y="61"/>
                </a:lnTo>
                <a:lnTo>
                  <a:pt x="40" y="61"/>
                </a:lnTo>
                <a:lnTo>
                  <a:pt x="42" y="62"/>
                </a:lnTo>
                <a:lnTo>
                  <a:pt x="42" y="56"/>
                </a:lnTo>
                <a:lnTo>
                  <a:pt x="43" y="51"/>
                </a:lnTo>
                <a:lnTo>
                  <a:pt x="45" y="54"/>
                </a:lnTo>
                <a:lnTo>
                  <a:pt x="47" y="62"/>
                </a:lnTo>
                <a:lnTo>
                  <a:pt x="47" y="67"/>
                </a:lnTo>
                <a:lnTo>
                  <a:pt x="50" y="69"/>
                </a:lnTo>
                <a:lnTo>
                  <a:pt x="52" y="67"/>
                </a:lnTo>
                <a:lnTo>
                  <a:pt x="53" y="67"/>
                </a:lnTo>
                <a:lnTo>
                  <a:pt x="53" y="71"/>
                </a:lnTo>
                <a:lnTo>
                  <a:pt x="53" y="76"/>
                </a:lnTo>
                <a:lnTo>
                  <a:pt x="55" y="77"/>
                </a:lnTo>
                <a:lnTo>
                  <a:pt x="57" y="81"/>
                </a:lnTo>
                <a:lnTo>
                  <a:pt x="60" y="76"/>
                </a:lnTo>
                <a:lnTo>
                  <a:pt x="62" y="69"/>
                </a:lnTo>
                <a:lnTo>
                  <a:pt x="67" y="74"/>
                </a:lnTo>
                <a:lnTo>
                  <a:pt x="72" y="77"/>
                </a:lnTo>
                <a:lnTo>
                  <a:pt x="75" y="74"/>
                </a:lnTo>
                <a:lnTo>
                  <a:pt x="80" y="71"/>
                </a:lnTo>
                <a:lnTo>
                  <a:pt x="78" y="66"/>
                </a:lnTo>
                <a:lnTo>
                  <a:pt x="77" y="61"/>
                </a:lnTo>
                <a:lnTo>
                  <a:pt x="73" y="61"/>
                </a:lnTo>
                <a:lnTo>
                  <a:pt x="72" y="61"/>
                </a:lnTo>
                <a:lnTo>
                  <a:pt x="70" y="57"/>
                </a:lnTo>
                <a:lnTo>
                  <a:pt x="70" y="56"/>
                </a:lnTo>
                <a:lnTo>
                  <a:pt x="68" y="56"/>
                </a:lnTo>
                <a:lnTo>
                  <a:pt x="65" y="56"/>
                </a:lnTo>
                <a:lnTo>
                  <a:pt x="65" y="54"/>
                </a:lnTo>
                <a:lnTo>
                  <a:pt x="65" y="51"/>
                </a:lnTo>
                <a:lnTo>
                  <a:pt x="63" y="52"/>
                </a:lnTo>
                <a:lnTo>
                  <a:pt x="62" y="52"/>
                </a:lnTo>
                <a:lnTo>
                  <a:pt x="60" y="52"/>
                </a:lnTo>
                <a:lnTo>
                  <a:pt x="60" y="51"/>
                </a:lnTo>
                <a:lnTo>
                  <a:pt x="58" y="47"/>
                </a:lnTo>
                <a:lnTo>
                  <a:pt x="57" y="45"/>
                </a:lnTo>
                <a:lnTo>
                  <a:pt x="52" y="42"/>
                </a:lnTo>
                <a:lnTo>
                  <a:pt x="48" y="40"/>
                </a:lnTo>
                <a:lnTo>
                  <a:pt x="50" y="34"/>
                </a:lnTo>
                <a:lnTo>
                  <a:pt x="50" y="30"/>
                </a:lnTo>
                <a:lnTo>
                  <a:pt x="48" y="29"/>
                </a:lnTo>
                <a:lnTo>
                  <a:pt x="45" y="25"/>
                </a:lnTo>
                <a:lnTo>
                  <a:pt x="45" y="24"/>
                </a:lnTo>
                <a:lnTo>
                  <a:pt x="43" y="22"/>
                </a:lnTo>
                <a:lnTo>
                  <a:pt x="38" y="24"/>
                </a:lnTo>
                <a:lnTo>
                  <a:pt x="32" y="20"/>
                </a:lnTo>
                <a:lnTo>
                  <a:pt x="25" y="19"/>
                </a:lnTo>
                <a:lnTo>
                  <a:pt x="20" y="15"/>
                </a:lnTo>
                <a:lnTo>
                  <a:pt x="23" y="20"/>
                </a:lnTo>
                <a:lnTo>
                  <a:pt x="27" y="25"/>
                </a:lnTo>
                <a:lnTo>
                  <a:pt x="22" y="22"/>
                </a:lnTo>
                <a:lnTo>
                  <a:pt x="17" y="19"/>
                </a:lnTo>
                <a:lnTo>
                  <a:pt x="17" y="17"/>
                </a:lnTo>
                <a:lnTo>
                  <a:pt x="17" y="14"/>
                </a:lnTo>
                <a:lnTo>
                  <a:pt x="12" y="9"/>
                </a:lnTo>
                <a:lnTo>
                  <a:pt x="7" y="4"/>
                </a:lnTo>
                <a:lnTo>
                  <a:pt x="3" y="2"/>
                </a:lnTo>
                <a:lnTo>
                  <a:pt x="0" y="0"/>
                </a:lnTo>
                <a:close/>
              </a:path>
            </a:pathLst>
          </a:custGeom>
          <a:solidFill>
            <a:srgbClr val="1F1A17"/>
          </a:solidFill>
          <a:ln w="9525">
            <a:noFill/>
            <a:round/>
            <a:headEnd/>
            <a:tailEnd/>
          </a:ln>
        </p:spPr>
        <p:txBody>
          <a:bodyPr/>
          <a:lstStyle/>
          <a:p>
            <a:endParaRPr lang="en-US"/>
          </a:p>
        </p:txBody>
      </p:sp>
      <p:sp>
        <p:nvSpPr>
          <p:cNvPr id="4187" name="Freeform 91"/>
          <p:cNvSpPr>
            <a:spLocks/>
          </p:cNvSpPr>
          <p:nvPr/>
        </p:nvSpPr>
        <p:spPr bwMode="auto">
          <a:xfrm>
            <a:off x="1455738" y="5137150"/>
            <a:ext cx="44450" cy="125413"/>
          </a:xfrm>
          <a:custGeom>
            <a:avLst/>
            <a:gdLst/>
            <a:ahLst/>
            <a:cxnLst>
              <a:cxn ang="0">
                <a:pos x="8" y="0"/>
              </a:cxn>
              <a:cxn ang="0">
                <a:pos x="7" y="9"/>
              </a:cxn>
              <a:cxn ang="0">
                <a:pos x="7" y="14"/>
              </a:cxn>
              <a:cxn ang="0">
                <a:pos x="10" y="19"/>
              </a:cxn>
              <a:cxn ang="0">
                <a:pos x="15" y="22"/>
              </a:cxn>
              <a:cxn ang="0">
                <a:pos x="15" y="26"/>
              </a:cxn>
              <a:cxn ang="0">
                <a:pos x="13" y="29"/>
              </a:cxn>
              <a:cxn ang="0">
                <a:pos x="17" y="36"/>
              </a:cxn>
              <a:cxn ang="0">
                <a:pos x="20" y="42"/>
              </a:cxn>
              <a:cxn ang="0">
                <a:pos x="18" y="46"/>
              </a:cxn>
              <a:cxn ang="0">
                <a:pos x="18" y="47"/>
              </a:cxn>
              <a:cxn ang="0">
                <a:pos x="13" y="41"/>
              </a:cxn>
              <a:cxn ang="0">
                <a:pos x="8" y="36"/>
              </a:cxn>
              <a:cxn ang="0">
                <a:pos x="5" y="39"/>
              </a:cxn>
              <a:cxn ang="0">
                <a:pos x="0" y="41"/>
              </a:cxn>
              <a:cxn ang="0">
                <a:pos x="3" y="46"/>
              </a:cxn>
              <a:cxn ang="0">
                <a:pos x="7" y="49"/>
              </a:cxn>
              <a:cxn ang="0">
                <a:pos x="7" y="47"/>
              </a:cxn>
              <a:cxn ang="0">
                <a:pos x="8" y="44"/>
              </a:cxn>
              <a:cxn ang="0">
                <a:pos x="8" y="49"/>
              </a:cxn>
              <a:cxn ang="0">
                <a:pos x="10" y="52"/>
              </a:cxn>
              <a:cxn ang="0">
                <a:pos x="10" y="51"/>
              </a:cxn>
              <a:cxn ang="0">
                <a:pos x="12" y="49"/>
              </a:cxn>
              <a:cxn ang="0">
                <a:pos x="13" y="56"/>
              </a:cxn>
              <a:cxn ang="0">
                <a:pos x="17" y="61"/>
              </a:cxn>
              <a:cxn ang="0">
                <a:pos x="18" y="61"/>
              </a:cxn>
              <a:cxn ang="0">
                <a:pos x="22" y="59"/>
              </a:cxn>
              <a:cxn ang="0">
                <a:pos x="20" y="66"/>
              </a:cxn>
              <a:cxn ang="0">
                <a:pos x="20" y="72"/>
              </a:cxn>
              <a:cxn ang="0">
                <a:pos x="23" y="76"/>
              </a:cxn>
              <a:cxn ang="0">
                <a:pos x="27" y="79"/>
              </a:cxn>
              <a:cxn ang="0">
                <a:pos x="25" y="64"/>
              </a:cxn>
              <a:cxn ang="0">
                <a:pos x="25" y="51"/>
              </a:cxn>
              <a:cxn ang="0">
                <a:pos x="27" y="46"/>
              </a:cxn>
              <a:cxn ang="0">
                <a:pos x="28" y="41"/>
              </a:cxn>
              <a:cxn ang="0">
                <a:pos x="25" y="37"/>
              </a:cxn>
              <a:cxn ang="0">
                <a:pos x="22" y="34"/>
              </a:cxn>
              <a:cxn ang="0">
                <a:pos x="22" y="29"/>
              </a:cxn>
              <a:cxn ang="0">
                <a:pos x="22" y="24"/>
              </a:cxn>
              <a:cxn ang="0">
                <a:pos x="20" y="19"/>
              </a:cxn>
              <a:cxn ang="0">
                <a:pos x="18" y="16"/>
              </a:cxn>
              <a:cxn ang="0">
                <a:pos x="20" y="12"/>
              </a:cxn>
              <a:cxn ang="0">
                <a:pos x="20" y="7"/>
              </a:cxn>
              <a:cxn ang="0">
                <a:pos x="15" y="4"/>
              </a:cxn>
              <a:cxn ang="0">
                <a:pos x="8" y="0"/>
              </a:cxn>
            </a:cxnLst>
            <a:rect l="0" t="0" r="r" b="b"/>
            <a:pathLst>
              <a:path w="28" h="79">
                <a:moveTo>
                  <a:pt x="8" y="0"/>
                </a:moveTo>
                <a:lnTo>
                  <a:pt x="7" y="9"/>
                </a:lnTo>
                <a:lnTo>
                  <a:pt x="7" y="14"/>
                </a:lnTo>
                <a:lnTo>
                  <a:pt x="10" y="19"/>
                </a:lnTo>
                <a:lnTo>
                  <a:pt x="15" y="22"/>
                </a:lnTo>
                <a:lnTo>
                  <a:pt x="15" y="26"/>
                </a:lnTo>
                <a:lnTo>
                  <a:pt x="13" y="29"/>
                </a:lnTo>
                <a:lnTo>
                  <a:pt x="17" y="36"/>
                </a:lnTo>
                <a:lnTo>
                  <a:pt x="20" y="42"/>
                </a:lnTo>
                <a:lnTo>
                  <a:pt x="18" y="46"/>
                </a:lnTo>
                <a:lnTo>
                  <a:pt x="18" y="47"/>
                </a:lnTo>
                <a:lnTo>
                  <a:pt x="13" y="41"/>
                </a:lnTo>
                <a:lnTo>
                  <a:pt x="8" y="36"/>
                </a:lnTo>
                <a:lnTo>
                  <a:pt x="5" y="39"/>
                </a:lnTo>
                <a:lnTo>
                  <a:pt x="0" y="41"/>
                </a:lnTo>
                <a:lnTo>
                  <a:pt x="3" y="46"/>
                </a:lnTo>
                <a:lnTo>
                  <a:pt x="7" y="49"/>
                </a:lnTo>
                <a:lnTo>
                  <a:pt x="7" y="47"/>
                </a:lnTo>
                <a:lnTo>
                  <a:pt x="8" y="44"/>
                </a:lnTo>
                <a:lnTo>
                  <a:pt x="8" y="49"/>
                </a:lnTo>
                <a:lnTo>
                  <a:pt x="10" y="52"/>
                </a:lnTo>
                <a:lnTo>
                  <a:pt x="10" y="51"/>
                </a:lnTo>
                <a:lnTo>
                  <a:pt x="12" y="49"/>
                </a:lnTo>
                <a:lnTo>
                  <a:pt x="13" y="56"/>
                </a:lnTo>
                <a:lnTo>
                  <a:pt x="17" y="61"/>
                </a:lnTo>
                <a:lnTo>
                  <a:pt x="18" y="61"/>
                </a:lnTo>
                <a:lnTo>
                  <a:pt x="22" y="59"/>
                </a:lnTo>
                <a:lnTo>
                  <a:pt x="20" y="66"/>
                </a:lnTo>
                <a:lnTo>
                  <a:pt x="20" y="72"/>
                </a:lnTo>
                <a:lnTo>
                  <a:pt x="23" y="76"/>
                </a:lnTo>
                <a:lnTo>
                  <a:pt x="27" y="79"/>
                </a:lnTo>
                <a:lnTo>
                  <a:pt x="25" y="64"/>
                </a:lnTo>
                <a:lnTo>
                  <a:pt x="25" y="51"/>
                </a:lnTo>
                <a:lnTo>
                  <a:pt x="27" y="46"/>
                </a:lnTo>
                <a:lnTo>
                  <a:pt x="28" y="41"/>
                </a:lnTo>
                <a:lnTo>
                  <a:pt x="25" y="37"/>
                </a:lnTo>
                <a:lnTo>
                  <a:pt x="22" y="34"/>
                </a:lnTo>
                <a:lnTo>
                  <a:pt x="22" y="29"/>
                </a:lnTo>
                <a:lnTo>
                  <a:pt x="22" y="24"/>
                </a:lnTo>
                <a:lnTo>
                  <a:pt x="20" y="19"/>
                </a:lnTo>
                <a:lnTo>
                  <a:pt x="18" y="16"/>
                </a:lnTo>
                <a:lnTo>
                  <a:pt x="20" y="12"/>
                </a:lnTo>
                <a:lnTo>
                  <a:pt x="20" y="7"/>
                </a:lnTo>
                <a:lnTo>
                  <a:pt x="15" y="4"/>
                </a:lnTo>
                <a:lnTo>
                  <a:pt x="8" y="0"/>
                </a:lnTo>
                <a:close/>
              </a:path>
            </a:pathLst>
          </a:custGeom>
          <a:solidFill>
            <a:srgbClr val="1F1A17"/>
          </a:solidFill>
          <a:ln w="9525">
            <a:noFill/>
            <a:round/>
            <a:headEnd/>
            <a:tailEnd/>
          </a:ln>
        </p:spPr>
        <p:txBody>
          <a:bodyPr/>
          <a:lstStyle/>
          <a:p>
            <a:endParaRPr lang="en-US"/>
          </a:p>
        </p:txBody>
      </p:sp>
      <p:sp>
        <p:nvSpPr>
          <p:cNvPr id="4188" name="Freeform 92"/>
          <p:cNvSpPr>
            <a:spLocks/>
          </p:cNvSpPr>
          <p:nvPr/>
        </p:nvSpPr>
        <p:spPr bwMode="auto">
          <a:xfrm>
            <a:off x="1290638" y="5145088"/>
            <a:ext cx="193675" cy="125412"/>
          </a:xfrm>
          <a:custGeom>
            <a:avLst/>
            <a:gdLst/>
            <a:ahLst/>
            <a:cxnLst>
              <a:cxn ang="0">
                <a:pos x="12" y="9"/>
              </a:cxn>
              <a:cxn ang="0">
                <a:pos x="20" y="19"/>
              </a:cxn>
              <a:cxn ang="0">
                <a:pos x="24" y="16"/>
              </a:cxn>
              <a:cxn ang="0">
                <a:pos x="24" y="9"/>
              </a:cxn>
              <a:cxn ang="0">
                <a:pos x="25" y="12"/>
              </a:cxn>
              <a:cxn ang="0">
                <a:pos x="27" y="14"/>
              </a:cxn>
              <a:cxn ang="0">
                <a:pos x="29" y="16"/>
              </a:cxn>
              <a:cxn ang="0">
                <a:pos x="30" y="17"/>
              </a:cxn>
              <a:cxn ang="0">
                <a:pos x="34" y="19"/>
              </a:cxn>
              <a:cxn ang="0">
                <a:pos x="39" y="26"/>
              </a:cxn>
              <a:cxn ang="0">
                <a:pos x="42" y="32"/>
              </a:cxn>
              <a:cxn ang="0">
                <a:pos x="47" y="36"/>
              </a:cxn>
              <a:cxn ang="0">
                <a:pos x="52" y="32"/>
              </a:cxn>
              <a:cxn ang="0">
                <a:pos x="61" y="37"/>
              </a:cxn>
              <a:cxn ang="0">
                <a:pos x="74" y="41"/>
              </a:cxn>
              <a:cxn ang="0">
                <a:pos x="79" y="41"/>
              </a:cxn>
              <a:cxn ang="0">
                <a:pos x="87" y="41"/>
              </a:cxn>
              <a:cxn ang="0">
                <a:pos x="99" y="37"/>
              </a:cxn>
              <a:cxn ang="0">
                <a:pos x="104" y="39"/>
              </a:cxn>
              <a:cxn ang="0">
                <a:pos x="106" y="51"/>
              </a:cxn>
              <a:cxn ang="0">
                <a:pos x="107" y="54"/>
              </a:cxn>
              <a:cxn ang="0">
                <a:pos x="116" y="61"/>
              </a:cxn>
              <a:cxn ang="0">
                <a:pos x="119" y="72"/>
              </a:cxn>
              <a:cxn ang="0">
                <a:pos x="111" y="71"/>
              </a:cxn>
              <a:cxn ang="0">
                <a:pos x="101" y="71"/>
              </a:cxn>
              <a:cxn ang="0">
                <a:pos x="94" y="72"/>
              </a:cxn>
              <a:cxn ang="0">
                <a:pos x="87" y="74"/>
              </a:cxn>
              <a:cxn ang="0">
                <a:pos x="81" y="76"/>
              </a:cxn>
              <a:cxn ang="0">
                <a:pos x="79" y="67"/>
              </a:cxn>
              <a:cxn ang="0">
                <a:pos x="76" y="62"/>
              </a:cxn>
              <a:cxn ang="0">
                <a:pos x="69" y="56"/>
              </a:cxn>
              <a:cxn ang="0">
                <a:pos x="62" y="51"/>
              </a:cxn>
              <a:cxn ang="0">
                <a:pos x="51" y="51"/>
              </a:cxn>
              <a:cxn ang="0">
                <a:pos x="44" y="44"/>
              </a:cxn>
              <a:cxn ang="0">
                <a:pos x="41" y="44"/>
              </a:cxn>
              <a:cxn ang="0">
                <a:pos x="37" y="41"/>
              </a:cxn>
              <a:cxn ang="0">
                <a:pos x="30" y="39"/>
              </a:cxn>
              <a:cxn ang="0">
                <a:pos x="24" y="32"/>
              </a:cxn>
              <a:cxn ang="0">
                <a:pos x="19" y="31"/>
              </a:cxn>
              <a:cxn ang="0">
                <a:pos x="12" y="24"/>
              </a:cxn>
              <a:cxn ang="0">
                <a:pos x="10" y="22"/>
              </a:cxn>
              <a:cxn ang="0">
                <a:pos x="9" y="21"/>
              </a:cxn>
              <a:cxn ang="0">
                <a:pos x="4" y="14"/>
              </a:cxn>
              <a:cxn ang="0">
                <a:pos x="4" y="11"/>
              </a:cxn>
              <a:cxn ang="0">
                <a:pos x="4" y="5"/>
              </a:cxn>
              <a:cxn ang="0">
                <a:pos x="4" y="2"/>
              </a:cxn>
            </a:cxnLst>
            <a:rect l="0" t="0" r="r" b="b"/>
            <a:pathLst>
              <a:path w="122" h="79">
                <a:moveTo>
                  <a:pt x="5" y="0"/>
                </a:moveTo>
                <a:lnTo>
                  <a:pt x="12" y="9"/>
                </a:lnTo>
                <a:lnTo>
                  <a:pt x="15" y="17"/>
                </a:lnTo>
                <a:lnTo>
                  <a:pt x="20" y="19"/>
                </a:lnTo>
                <a:lnTo>
                  <a:pt x="25" y="21"/>
                </a:lnTo>
                <a:lnTo>
                  <a:pt x="24" y="16"/>
                </a:lnTo>
                <a:lnTo>
                  <a:pt x="22" y="9"/>
                </a:lnTo>
                <a:lnTo>
                  <a:pt x="24" y="9"/>
                </a:lnTo>
                <a:lnTo>
                  <a:pt x="25" y="9"/>
                </a:lnTo>
                <a:lnTo>
                  <a:pt x="25" y="12"/>
                </a:lnTo>
                <a:lnTo>
                  <a:pt x="27" y="16"/>
                </a:lnTo>
                <a:lnTo>
                  <a:pt x="27" y="14"/>
                </a:lnTo>
                <a:lnTo>
                  <a:pt x="29" y="14"/>
                </a:lnTo>
                <a:lnTo>
                  <a:pt x="29" y="16"/>
                </a:lnTo>
                <a:lnTo>
                  <a:pt x="29" y="19"/>
                </a:lnTo>
                <a:lnTo>
                  <a:pt x="30" y="17"/>
                </a:lnTo>
                <a:lnTo>
                  <a:pt x="32" y="17"/>
                </a:lnTo>
                <a:lnTo>
                  <a:pt x="34" y="19"/>
                </a:lnTo>
                <a:lnTo>
                  <a:pt x="34" y="22"/>
                </a:lnTo>
                <a:lnTo>
                  <a:pt x="39" y="26"/>
                </a:lnTo>
                <a:lnTo>
                  <a:pt x="42" y="27"/>
                </a:lnTo>
                <a:lnTo>
                  <a:pt x="42" y="32"/>
                </a:lnTo>
                <a:lnTo>
                  <a:pt x="42" y="36"/>
                </a:lnTo>
                <a:lnTo>
                  <a:pt x="47" y="36"/>
                </a:lnTo>
                <a:lnTo>
                  <a:pt x="51" y="36"/>
                </a:lnTo>
                <a:lnTo>
                  <a:pt x="52" y="32"/>
                </a:lnTo>
                <a:lnTo>
                  <a:pt x="52" y="29"/>
                </a:lnTo>
                <a:lnTo>
                  <a:pt x="61" y="37"/>
                </a:lnTo>
                <a:lnTo>
                  <a:pt x="71" y="44"/>
                </a:lnTo>
                <a:lnTo>
                  <a:pt x="74" y="41"/>
                </a:lnTo>
                <a:lnTo>
                  <a:pt x="77" y="36"/>
                </a:lnTo>
                <a:lnTo>
                  <a:pt x="79" y="41"/>
                </a:lnTo>
                <a:lnTo>
                  <a:pt x="79" y="44"/>
                </a:lnTo>
                <a:lnTo>
                  <a:pt x="87" y="41"/>
                </a:lnTo>
                <a:lnTo>
                  <a:pt x="96" y="42"/>
                </a:lnTo>
                <a:lnTo>
                  <a:pt x="99" y="37"/>
                </a:lnTo>
                <a:lnTo>
                  <a:pt x="101" y="32"/>
                </a:lnTo>
                <a:lnTo>
                  <a:pt x="104" y="39"/>
                </a:lnTo>
                <a:lnTo>
                  <a:pt x="106" y="47"/>
                </a:lnTo>
                <a:lnTo>
                  <a:pt x="106" y="51"/>
                </a:lnTo>
                <a:lnTo>
                  <a:pt x="106" y="56"/>
                </a:lnTo>
                <a:lnTo>
                  <a:pt x="107" y="54"/>
                </a:lnTo>
                <a:lnTo>
                  <a:pt x="111" y="52"/>
                </a:lnTo>
                <a:lnTo>
                  <a:pt x="116" y="61"/>
                </a:lnTo>
                <a:lnTo>
                  <a:pt x="122" y="69"/>
                </a:lnTo>
                <a:lnTo>
                  <a:pt x="119" y="72"/>
                </a:lnTo>
                <a:lnTo>
                  <a:pt x="117" y="74"/>
                </a:lnTo>
                <a:lnTo>
                  <a:pt x="111" y="71"/>
                </a:lnTo>
                <a:lnTo>
                  <a:pt x="104" y="66"/>
                </a:lnTo>
                <a:lnTo>
                  <a:pt x="101" y="71"/>
                </a:lnTo>
                <a:lnTo>
                  <a:pt x="96" y="74"/>
                </a:lnTo>
                <a:lnTo>
                  <a:pt x="94" y="72"/>
                </a:lnTo>
                <a:lnTo>
                  <a:pt x="91" y="69"/>
                </a:lnTo>
                <a:lnTo>
                  <a:pt x="87" y="74"/>
                </a:lnTo>
                <a:lnTo>
                  <a:pt x="84" y="79"/>
                </a:lnTo>
                <a:lnTo>
                  <a:pt x="81" y="76"/>
                </a:lnTo>
                <a:lnTo>
                  <a:pt x="77" y="72"/>
                </a:lnTo>
                <a:lnTo>
                  <a:pt x="79" y="67"/>
                </a:lnTo>
                <a:lnTo>
                  <a:pt x="79" y="62"/>
                </a:lnTo>
                <a:lnTo>
                  <a:pt x="76" y="62"/>
                </a:lnTo>
                <a:lnTo>
                  <a:pt x="72" y="61"/>
                </a:lnTo>
                <a:lnTo>
                  <a:pt x="69" y="56"/>
                </a:lnTo>
                <a:lnTo>
                  <a:pt x="67" y="51"/>
                </a:lnTo>
                <a:lnTo>
                  <a:pt x="62" y="51"/>
                </a:lnTo>
                <a:lnTo>
                  <a:pt x="57" y="52"/>
                </a:lnTo>
                <a:lnTo>
                  <a:pt x="51" y="51"/>
                </a:lnTo>
                <a:lnTo>
                  <a:pt x="44" y="47"/>
                </a:lnTo>
                <a:lnTo>
                  <a:pt x="44" y="44"/>
                </a:lnTo>
                <a:lnTo>
                  <a:pt x="42" y="42"/>
                </a:lnTo>
                <a:lnTo>
                  <a:pt x="41" y="44"/>
                </a:lnTo>
                <a:lnTo>
                  <a:pt x="39" y="44"/>
                </a:lnTo>
                <a:lnTo>
                  <a:pt x="37" y="41"/>
                </a:lnTo>
                <a:lnTo>
                  <a:pt x="37" y="37"/>
                </a:lnTo>
                <a:lnTo>
                  <a:pt x="30" y="39"/>
                </a:lnTo>
                <a:lnTo>
                  <a:pt x="24" y="37"/>
                </a:lnTo>
                <a:lnTo>
                  <a:pt x="24" y="32"/>
                </a:lnTo>
                <a:lnTo>
                  <a:pt x="20" y="31"/>
                </a:lnTo>
                <a:lnTo>
                  <a:pt x="19" y="31"/>
                </a:lnTo>
                <a:lnTo>
                  <a:pt x="15" y="29"/>
                </a:lnTo>
                <a:lnTo>
                  <a:pt x="12" y="24"/>
                </a:lnTo>
                <a:lnTo>
                  <a:pt x="10" y="21"/>
                </a:lnTo>
                <a:lnTo>
                  <a:pt x="10" y="22"/>
                </a:lnTo>
                <a:lnTo>
                  <a:pt x="9" y="26"/>
                </a:lnTo>
                <a:lnTo>
                  <a:pt x="9" y="21"/>
                </a:lnTo>
                <a:lnTo>
                  <a:pt x="5" y="17"/>
                </a:lnTo>
                <a:lnTo>
                  <a:pt x="4" y="14"/>
                </a:lnTo>
                <a:lnTo>
                  <a:pt x="0" y="11"/>
                </a:lnTo>
                <a:lnTo>
                  <a:pt x="4" y="11"/>
                </a:lnTo>
                <a:lnTo>
                  <a:pt x="7" y="9"/>
                </a:lnTo>
                <a:lnTo>
                  <a:pt x="4" y="5"/>
                </a:lnTo>
                <a:lnTo>
                  <a:pt x="0" y="2"/>
                </a:lnTo>
                <a:lnTo>
                  <a:pt x="4" y="2"/>
                </a:lnTo>
                <a:lnTo>
                  <a:pt x="5" y="0"/>
                </a:lnTo>
                <a:close/>
              </a:path>
            </a:pathLst>
          </a:custGeom>
          <a:solidFill>
            <a:srgbClr val="1F1A17"/>
          </a:solidFill>
          <a:ln w="9525">
            <a:noFill/>
            <a:round/>
            <a:headEnd/>
            <a:tailEnd/>
          </a:ln>
        </p:spPr>
        <p:txBody>
          <a:bodyPr/>
          <a:lstStyle/>
          <a:p>
            <a:endParaRPr lang="en-US"/>
          </a:p>
        </p:txBody>
      </p:sp>
      <p:sp>
        <p:nvSpPr>
          <p:cNvPr id="4189" name="Freeform 93"/>
          <p:cNvSpPr>
            <a:spLocks/>
          </p:cNvSpPr>
          <p:nvPr/>
        </p:nvSpPr>
        <p:spPr bwMode="auto">
          <a:xfrm>
            <a:off x="1514475" y="5203825"/>
            <a:ext cx="74613" cy="130175"/>
          </a:xfrm>
          <a:custGeom>
            <a:avLst/>
            <a:gdLst/>
            <a:ahLst/>
            <a:cxnLst>
              <a:cxn ang="0">
                <a:pos x="0" y="22"/>
              </a:cxn>
              <a:cxn ang="0">
                <a:pos x="1" y="27"/>
              </a:cxn>
              <a:cxn ang="0">
                <a:pos x="6" y="32"/>
              </a:cxn>
              <a:cxn ang="0">
                <a:pos x="8" y="34"/>
              </a:cxn>
              <a:cxn ang="0">
                <a:pos x="10" y="35"/>
              </a:cxn>
              <a:cxn ang="0">
                <a:pos x="8" y="39"/>
              </a:cxn>
              <a:cxn ang="0">
                <a:pos x="8" y="40"/>
              </a:cxn>
              <a:cxn ang="0">
                <a:pos x="10" y="44"/>
              </a:cxn>
              <a:cxn ang="0">
                <a:pos x="11" y="52"/>
              </a:cxn>
              <a:cxn ang="0">
                <a:pos x="11" y="59"/>
              </a:cxn>
              <a:cxn ang="0">
                <a:pos x="11" y="64"/>
              </a:cxn>
              <a:cxn ang="0">
                <a:pos x="15" y="67"/>
              </a:cxn>
              <a:cxn ang="0">
                <a:pos x="23" y="72"/>
              </a:cxn>
              <a:cxn ang="0">
                <a:pos x="17" y="57"/>
              </a:cxn>
              <a:cxn ang="0">
                <a:pos x="28" y="64"/>
              </a:cxn>
              <a:cxn ang="0">
                <a:pos x="28" y="70"/>
              </a:cxn>
              <a:cxn ang="0">
                <a:pos x="23" y="64"/>
              </a:cxn>
              <a:cxn ang="0">
                <a:pos x="28" y="82"/>
              </a:cxn>
              <a:cxn ang="0">
                <a:pos x="37" y="82"/>
              </a:cxn>
              <a:cxn ang="0">
                <a:pos x="33" y="74"/>
              </a:cxn>
              <a:cxn ang="0">
                <a:pos x="33" y="57"/>
              </a:cxn>
              <a:cxn ang="0">
                <a:pos x="40" y="47"/>
              </a:cxn>
              <a:cxn ang="0">
                <a:pos x="40" y="42"/>
              </a:cxn>
              <a:cxn ang="0">
                <a:pos x="40" y="32"/>
              </a:cxn>
              <a:cxn ang="0">
                <a:pos x="43" y="25"/>
              </a:cxn>
              <a:cxn ang="0">
                <a:pos x="47" y="22"/>
              </a:cxn>
              <a:cxn ang="0">
                <a:pos x="45" y="22"/>
              </a:cxn>
              <a:cxn ang="0">
                <a:pos x="43" y="17"/>
              </a:cxn>
              <a:cxn ang="0">
                <a:pos x="45" y="9"/>
              </a:cxn>
              <a:cxn ang="0">
                <a:pos x="45" y="4"/>
              </a:cxn>
              <a:cxn ang="0">
                <a:pos x="40" y="0"/>
              </a:cxn>
              <a:cxn ang="0">
                <a:pos x="40" y="4"/>
              </a:cxn>
              <a:cxn ang="0">
                <a:pos x="40" y="9"/>
              </a:cxn>
              <a:cxn ang="0">
                <a:pos x="35" y="9"/>
              </a:cxn>
              <a:cxn ang="0">
                <a:pos x="33" y="7"/>
              </a:cxn>
              <a:cxn ang="0">
                <a:pos x="33" y="20"/>
              </a:cxn>
              <a:cxn ang="0">
                <a:pos x="25" y="20"/>
              </a:cxn>
              <a:cxn ang="0">
                <a:pos x="25" y="27"/>
              </a:cxn>
              <a:cxn ang="0">
                <a:pos x="20" y="32"/>
              </a:cxn>
              <a:cxn ang="0">
                <a:pos x="17" y="29"/>
              </a:cxn>
              <a:cxn ang="0">
                <a:pos x="15" y="25"/>
              </a:cxn>
              <a:cxn ang="0">
                <a:pos x="15" y="35"/>
              </a:cxn>
              <a:cxn ang="0">
                <a:pos x="10" y="29"/>
              </a:cxn>
              <a:cxn ang="0">
                <a:pos x="0" y="22"/>
              </a:cxn>
            </a:cxnLst>
            <a:rect l="0" t="0" r="r" b="b"/>
            <a:pathLst>
              <a:path w="47" h="82">
                <a:moveTo>
                  <a:pt x="0" y="22"/>
                </a:moveTo>
                <a:lnTo>
                  <a:pt x="1" y="27"/>
                </a:lnTo>
                <a:lnTo>
                  <a:pt x="6" y="32"/>
                </a:lnTo>
                <a:lnTo>
                  <a:pt x="8" y="34"/>
                </a:lnTo>
                <a:lnTo>
                  <a:pt x="10" y="35"/>
                </a:lnTo>
                <a:lnTo>
                  <a:pt x="8" y="39"/>
                </a:lnTo>
                <a:lnTo>
                  <a:pt x="8" y="40"/>
                </a:lnTo>
                <a:lnTo>
                  <a:pt x="10" y="44"/>
                </a:lnTo>
                <a:lnTo>
                  <a:pt x="11" y="52"/>
                </a:lnTo>
                <a:lnTo>
                  <a:pt x="11" y="59"/>
                </a:lnTo>
                <a:lnTo>
                  <a:pt x="11" y="64"/>
                </a:lnTo>
                <a:lnTo>
                  <a:pt x="15" y="67"/>
                </a:lnTo>
                <a:lnTo>
                  <a:pt x="23" y="72"/>
                </a:lnTo>
                <a:lnTo>
                  <a:pt x="17" y="57"/>
                </a:lnTo>
                <a:lnTo>
                  <a:pt x="28" y="64"/>
                </a:lnTo>
                <a:lnTo>
                  <a:pt x="28" y="70"/>
                </a:lnTo>
                <a:lnTo>
                  <a:pt x="23" y="64"/>
                </a:lnTo>
                <a:lnTo>
                  <a:pt x="28" y="82"/>
                </a:lnTo>
                <a:lnTo>
                  <a:pt x="37" y="82"/>
                </a:lnTo>
                <a:lnTo>
                  <a:pt x="33" y="74"/>
                </a:lnTo>
                <a:lnTo>
                  <a:pt x="33" y="57"/>
                </a:lnTo>
                <a:lnTo>
                  <a:pt x="40" y="47"/>
                </a:lnTo>
                <a:lnTo>
                  <a:pt x="40" y="42"/>
                </a:lnTo>
                <a:lnTo>
                  <a:pt x="40" y="32"/>
                </a:lnTo>
                <a:lnTo>
                  <a:pt x="43" y="25"/>
                </a:lnTo>
                <a:lnTo>
                  <a:pt x="47" y="22"/>
                </a:lnTo>
                <a:lnTo>
                  <a:pt x="45" y="22"/>
                </a:lnTo>
                <a:lnTo>
                  <a:pt x="43" y="17"/>
                </a:lnTo>
                <a:lnTo>
                  <a:pt x="45" y="9"/>
                </a:lnTo>
                <a:lnTo>
                  <a:pt x="45" y="4"/>
                </a:lnTo>
                <a:lnTo>
                  <a:pt x="40" y="0"/>
                </a:lnTo>
                <a:lnTo>
                  <a:pt x="40" y="4"/>
                </a:lnTo>
                <a:lnTo>
                  <a:pt x="40" y="9"/>
                </a:lnTo>
                <a:lnTo>
                  <a:pt x="35" y="9"/>
                </a:lnTo>
                <a:lnTo>
                  <a:pt x="33" y="7"/>
                </a:lnTo>
                <a:lnTo>
                  <a:pt x="33" y="20"/>
                </a:lnTo>
                <a:lnTo>
                  <a:pt x="25" y="20"/>
                </a:lnTo>
                <a:lnTo>
                  <a:pt x="25" y="27"/>
                </a:lnTo>
                <a:lnTo>
                  <a:pt x="20" y="32"/>
                </a:lnTo>
                <a:lnTo>
                  <a:pt x="17" y="29"/>
                </a:lnTo>
                <a:lnTo>
                  <a:pt x="15" y="25"/>
                </a:lnTo>
                <a:lnTo>
                  <a:pt x="15" y="35"/>
                </a:lnTo>
                <a:lnTo>
                  <a:pt x="10" y="29"/>
                </a:lnTo>
                <a:lnTo>
                  <a:pt x="0" y="22"/>
                </a:lnTo>
                <a:close/>
              </a:path>
            </a:pathLst>
          </a:custGeom>
          <a:solidFill>
            <a:srgbClr val="1F1A17"/>
          </a:solidFill>
          <a:ln w="9525">
            <a:noFill/>
            <a:round/>
            <a:headEnd/>
            <a:tailEnd/>
          </a:ln>
        </p:spPr>
        <p:txBody>
          <a:bodyPr/>
          <a:lstStyle/>
          <a:p>
            <a:endParaRPr lang="en-US"/>
          </a:p>
        </p:txBody>
      </p:sp>
      <p:sp>
        <p:nvSpPr>
          <p:cNvPr id="4190" name="Freeform 94"/>
          <p:cNvSpPr>
            <a:spLocks/>
          </p:cNvSpPr>
          <p:nvPr/>
        </p:nvSpPr>
        <p:spPr bwMode="auto">
          <a:xfrm>
            <a:off x="1585913" y="5235575"/>
            <a:ext cx="58737" cy="47625"/>
          </a:xfrm>
          <a:custGeom>
            <a:avLst/>
            <a:gdLst/>
            <a:ahLst/>
            <a:cxnLst>
              <a:cxn ang="0">
                <a:pos x="0" y="14"/>
              </a:cxn>
              <a:cxn ang="0">
                <a:pos x="0" y="20"/>
              </a:cxn>
              <a:cxn ang="0">
                <a:pos x="2" y="29"/>
              </a:cxn>
              <a:cxn ang="0">
                <a:pos x="7" y="30"/>
              </a:cxn>
              <a:cxn ang="0">
                <a:pos x="10" y="30"/>
              </a:cxn>
              <a:cxn ang="0">
                <a:pos x="10" y="22"/>
              </a:cxn>
              <a:cxn ang="0">
                <a:pos x="10" y="24"/>
              </a:cxn>
              <a:cxn ang="0">
                <a:pos x="12" y="27"/>
              </a:cxn>
              <a:cxn ang="0">
                <a:pos x="15" y="29"/>
              </a:cxn>
              <a:cxn ang="0">
                <a:pos x="18" y="27"/>
              </a:cxn>
              <a:cxn ang="0">
                <a:pos x="25" y="22"/>
              </a:cxn>
              <a:cxn ang="0">
                <a:pos x="28" y="17"/>
              </a:cxn>
              <a:cxn ang="0">
                <a:pos x="37" y="15"/>
              </a:cxn>
              <a:cxn ang="0">
                <a:pos x="37" y="9"/>
              </a:cxn>
              <a:cxn ang="0">
                <a:pos x="37" y="10"/>
              </a:cxn>
              <a:cxn ang="0">
                <a:pos x="35" y="12"/>
              </a:cxn>
              <a:cxn ang="0">
                <a:pos x="32" y="12"/>
              </a:cxn>
              <a:cxn ang="0">
                <a:pos x="27" y="12"/>
              </a:cxn>
              <a:cxn ang="0">
                <a:pos x="22" y="10"/>
              </a:cxn>
              <a:cxn ang="0">
                <a:pos x="20" y="12"/>
              </a:cxn>
              <a:cxn ang="0">
                <a:pos x="20" y="14"/>
              </a:cxn>
              <a:cxn ang="0">
                <a:pos x="20" y="15"/>
              </a:cxn>
              <a:cxn ang="0">
                <a:pos x="12" y="12"/>
              </a:cxn>
              <a:cxn ang="0">
                <a:pos x="17" y="2"/>
              </a:cxn>
              <a:cxn ang="0">
                <a:pos x="12" y="0"/>
              </a:cxn>
              <a:cxn ang="0">
                <a:pos x="7" y="4"/>
              </a:cxn>
              <a:cxn ang="0">
                <a:pos x="12" y="7"/>
              </a:cxn>
              <a:cxn ang="0">
                <a:pos x="0" y="14"/>
              </a:cxn>
            </a:cxnLst>
            <a:rect l="0" t="0" r="r" b="b"/>
            <a:pathLst>
              <a:path w="37" h="30">
                <a:moveTo>
                  <a:pt x="0" y="14"/>
                </a:moveTo>
                <a:lnTo>
                  <a:pt x="0" y="20"/>
                </a:lnTo>
                <a:lnTo>
                  <a:pt x="2" y="29"/>
                </a:lnTo>
                <a:lnTo>
                  <a:pt x="7" y="30"/>
                </a:lnTo>
                <a:lnTo>
                  <a:pt x="10" y="30"/>
                </a:lnTo>
                <a:lnTo>
                  <a:pt x="10" y="22"/>
                </a:lnTo>
                <a:lnTo>
                  <a:pt x="10" y="24"/>
                </a:lnTo>
                <a:lnTo>
                  <a:pt x="12" y="27"/>
                </a:lnTo>
                <a:lnTo>
                  <a:pt x="15" y="29"/>
                </a:lnTo>
                <a:lnTo>
                  <a:pt x="18" y="27"/>
                </a:lnTo>
                <a:lnTo>
                  <a:pt x="25" y="22"/>
                </a:lnTo>
                <a:lnTo>
                  <a:pt x="28" y="17"/>
                </a:lnTo>
                <a:lnTo>
                  <a:pt x="37" y="15"/>
                </a:lnTo>
                <a:lnTo>
                  <a:pt x="37" y="9"/>
                </a:lnTo>
                <a:lnTo>
                  <a:pt x="37" y="10"/>
                </a:lnTo>
                <a:lnTo>
                  <a:pt x="35" y="12"/>
                </a:lnTo>
                <a:lnTo>
                  <a:pt x="32" y="12"/>
                </a:lnTo>
                <a:lnTo>
                  <a:pt x="27" y="12"/>
                </a:lnTo>
                <a:lnTo>
                  <a:pt x="22" y="10"/>
                </a:lnTo>
                <a:lnTo>
                  <a:pt x="20" y="12"/>
                </a:lnTo>
                <a:lnTo>
                  <a:pt x="20" y="14"/>
                </a:lnTo>
                <a:lnTo>
                  <a:pt x="20" y="15"/>
                </a:lnTo>
                <a:lnTo>
                  <a:pt x="12" y="12"/>
                </a:lnTo>
                <a:lnTo>
                  <a:pt x="17" y="2"/>
                </a:lnTo>
                <a:lnTo>
                  <a:pt x="12" y="0"/>
                </a:lnTo>
                <a:lnTo>
                  <a:pt x="7" y="4"/>
                </a:lnTo>
                <a:lnTo>
                  <a:pt x="12" y="7"/>
                </a:lnTo>
                <a:lnTo>
                  <a:pt x="0" y="14"/>
                </a:lnTo>
                <a:close/>
              </a:path>
            </a:pathLst>
          </a:custGeom>
          <a:solidFill>
            <a:srgbClr val="1F1A17"/>
          </a:solidFill>
          <a:ln w="9525">
            <a:noFill/>
            <a:round/>
            <a:headEnd/>
            <a:tailEnd/>
          </a:ln>
        </p:spPr>
        <p:txBody>
          <a:bodyPr/>
          <a:lstStyle/>
          <a:p>
            <a:endParaRPr lang="en-US"/>
          </a:p>
        </p:txBody>
      </p:sp>
      <p:sp>
        <p:nvSpPr>
          <p:cNvPr id="4191" name="Freeform 95"/>
          <p:cNvSpPr>
            <a:spLocks/>
          </p:cNvSpPr>
          <p:nvPr/>
        </p:nvSpPr>
        <p:spPr bwMode="auto">
          <a:xfrm>
            <a:off x="1577975" y="5259388"/>
            <a:ext cx="87313" cy="61912"/>
          </a:xfrm>
          <a:custGeom>
            <a:avLst/>
            <a:gdLst/>
            <a:ahLst/>
            <a:cxnLst>
              <a:cxn ang="0">
                <a:pos x="0" y="27"/>
              </a:cxn>
              <a:cxn ang="0">
                <a:pos x="3" y="17"/>
              </a:cxn>
              <a:cxn ang="0">
                <a:pos x="7" y="19"/>
              </a:cxn>
              <a:cxn ang="0">
                <a:pos x="8" y="20"/>
              </a:cxn>
              <a:cxn ang="0">
                <a:pos x="12" y="25"/>
              </a:cxn>
              <a:cxn ang="0">
                <a:pos x="13" y="30"/>
              </a:cxn>
              <a:cxn ang="0">
                <a:pos x="15" y="22"/>
              </a:cxn>
              <a:cxn ang="0">
                <a:pos x="17" y="29"/>
              </a:cxn>
              <a:cxn ang="0">
                <a:pos x="18" y="24"/>
              </a:cxn>
              <a:cxn ang="0">
                <a:pos x="20" y="20"/>
              </a:cxn>
              <a:cxn ang="0">
                <a:pos x="22" y="22"/>
              </a:cxn>
              <a:cxn ang="0">
                <a:pos x="22" y="24"/>
              </a:cxn>
              <a:cxn ang="0">
                <a:pos x="23" y="19"/>
              </a:cxn>
              <a:cxn ang="0">
                <a:pos x="23" y="24"/>
              </a:cxn>
              <a:cxn ang="0">
                <a:pos x="25" y="20"/>
              </a:cxn>
              <a:cxn ang="0">
                <a:pos x="27" y="17"/>
              </a:cxn>
              <a:cxn ang="0">
                <a:pos x="28" y="19"/>
              </a:cxn>
              <a:cxn ang="0">
                <a:pos x="30" y="20"/>
              </a:cxn>
              <a:cxn ang="0">
                <a:pos x="37" y="20"/>
              </a:cxn>
              <a:cxn ang="0">
                <a:pos x="38" y="14"/>
              </a:cxn>
              <a:cxn ang="0">
                <a:pos x="42" y="9"/>
              </a:cxn>
              <a:cxn ang="0">
                <a:pos x="43" y="10"/>
              </a:cxn>
              <a:cxn ang="0">
                <a:pos x="45" y="12"/>
              </a:cxn>
              <a:cxn ang="0">
                <a:pos x="45" y="9"/>
              </a:cxn>
              <a:cxn ang="0">
                <a:pos x="45" y="7"/>
              </a:cxn>
              <a:cxn ang="0">
                <a:pos x="47" y="5"/>
              </a:cxn>
              <a:cxn ang="0">
                <a:pos x="45" y="0"/>
              </a:cxn>
              <a:cxn ang="0">
                <a:pos x="55" y="5"/>
              </a:cxn>
              <a:cxn ang="0">
                <a:pos x="52" y="7"/>
              </a:cxn>
              <a:cxn ang="0">
                <a:pos x="50" y="9"/>
              </a:cxn>
              <a:cxn ang="0">
                <a:pos x="48" y="14"/>
              </a:cxn>
              <a:cxn ang="0">
                <a:pos x="47" y="15"/>
              </a:cxn>
              <a:cxn ang="0">
                <a:pos x="40" y="19"/>
              </a:cxn>
              <a:cxn ang="0">
                <a:pos x="40" y="24"/>
              </a:cxn>
              <a:cxn ang="0">
                <a:pos x="35" y="24"/>
              </a:cxn>
              <a:cxn ang="0">
                <a:pos x="35" y="27"/>
              </a:cxn>
              <a:cxn ang="0">
                <a:pos x="33" y="27"/>
              </a:cxn>
              <a:cxn ang="0">
                <a:pos x="32" y="30"/>
              </a:cxn>
              <a:cxn ang="0">
                <a:pos x="32" y="29"/>
              </a:cxn>
              <a:cxn ang="0">
                <a:pos x="30" y="27"/>
              </a:cxn>
              <a:cxn ang="0">
                <a:pos x="28" y="30"/>
              </a:cxn>
              <a:cxn ang="0">
                <a:pos x="28" y="32"/>
              </a:cxn>
              <a:cxn ang="0">
                <a:pos x="23" y="34"/>
              </a:cxn>
              <a:cxn ang="0">
                <a:pos x="22" y="37"/>
              </a:cxn>
              <a:cxn ang="0">
                <a:pos x="20" y="35"/>
              </a:cxn>
              <a:cxn ang="0">
                <a:pos x="18" y="35"/>
              </a:cxn>
              <a:cxn ang="0">
                <a:pos x="15" y="37"/>
              </a:cxn>
              <a:cxn ang="0">
                <a:pos x="15" y="39"/>
              </a:cxn>
              <a:cxn ang="0">
                <a:pos x="13" y="37"/>
              </a:cxn>
              <a:cxn ang="0">
                <a:pos x="12" y="35"/>
              </a:cxn>
              <a:cxn ang="0">
                <a:pos x="10" y="34"/>
              </a:cxn>
              <a:cxn ang="0">
                <a:pos x="8" y="34"/>
              </a:cxn>
              <a:cxn ang="0">
                <a:pos x="7" y="32"/>
              </a:cxn>
              <a:cxn ang="0">
                <a:pos x="7" y="30"/>
              </a:cxn>
              <a:cxn ang="0">
                <a:pos x="7" y="27"/>
              </a:cxn>
              <a:cxn ang="0">
                <a:pos x="3" y="27"/>
              </a:cxn>
              <a:cxn ang="0">
                <a:pos x="0" y="27"/>
              </a:cxn>
            </a:cxnLst>
            <a:rect l="0" t="0" r="r" b="b"/>
            <a:pathLst>
              <a:path w="55" h="39">
                <a:moveTo>
                  <a:pt x="0" y="27"/>
                </a:moveTo>
                <a:lnTo>
                  <a:pt x="3" y="17"/>
                </a:lnTo>
                <a:lnTo>
                  <a:pt x="7" y="19"/>
                </a:lnTo>
                <a:lnTo>
                  <a:pt x="8" y="20"/>
                </a:lnTo>
                <a:lnTo>
                  <a:pt x="12" y="25"/>
                </a:lnTo>
                <a:lnTo>
                  <a:pt x="13" y="30"/>
                </a:lnTo>
                <a:lnTo>
                  <a:pt x="15" y="22"/>
                </a:lnTo>
                <a:lnTo>
                  <a:pt x="17" y="29"/>
                </a:lnTo>
                <a:lnTo>
                  <a:pt x="18" y="24"/>
                </a:lnTo>
                <a:lnTo>
                  <a:pt x="20" y="20"/>
                </a:lnTo>
                <a:lnTo>
                  <a:pt x="22" y="22"/>
                </a:lnTo>
                <a:lnTo>
                  <a:pt x="22" y="24"/>
                </a:lnTo>
                <a:lnTo>
                  <a:pt x="23" y="19"/>
                </a:lnTo>
                <a:lnTo>
                  <a:pt x="23" y="24"/>
                </a:lnTo>
                <a:lnTo>
                  <a:pt x="25" y="20"/>
                </a:lnTo>
                <a:lnTo>
                  <a:pt x="27" y="17"/>
                </a:lnTo>
                <a:lnTo>
                  <a:pt x="28" y="19"/>
                </a:lnTo>
                <a:lnTo>
                  <a:pt x="30" y="20"/>
                </a:lnTo>
                <a:lnTo>
                  <a:pt x="37" y="20"/>
                </a:lnTo>
                <a:lnTo>
                  <a:pt x="38" y="14"/>
                </a:lnTo>
                <a:lnTo>
                  <a:pt x="42" y="9"/>
                </a:lnTo>
                <a:lnTo>
                  <a:pt x="43" y="10"/>
                </a:lnTo>
                <a:lnTo>
                  <a:pt x="45" y="12"/>
                </a:lnTo>
                <a:lnTo>
                  <a:pt x="45" y="9"/>
                </a:lnTo>
                <a:lnTo>
                  <a:pt x="45" y="7"/>
                </a:lnTo>
                <a:lnTo>
                  <a:pt x="47" y="5"/>
                </a:lnTo>
                <a:lnTo>
                  <a:pt x="45" y="0"/>
                </a:lnTo>
                <a:lnTo>
                  <a:pt x="55" y="5"/>
                </a:lnTo>
                <a:lnTo>
                  <a:pt x="52" y="7"/>
                </a:lnTo>
                <a:lnTo>
                  <a:pt x="50" y="9"/>
                </a:lnTo>
                <a:lnTo>
                  <a:pt x="48" y="14"/>
                </a:lnTo>
                <a:lnTo>
                  <a:pt x="47" y="15"/>
                </a:lnTo>
                <a:lnTo>
                  <a:pt x="40" y="19"/>
                </a:lnTo>
                <a:lnTo>
                  <a:pt x="40" y="24"/>
                </a:lnTo>
                <a:lnTo>
                  <a:pt x="35" y="24"/>
                </a:lnTo>
                <a:lnTo>
                  <a:pt x="35" y="27"/>
                </a:lnTo>
                <a:lnTo>
                  <a:pt x="33" y="27"/>
                </a:lnTo>
                <a:lnTo>
                  <a:pt x="32" y="30"/>
                </a:lnTo>
                <a:lnTo>
                  <a:pt x="32" y="29"/>
                </a:lnTo>
                <a:lnTo>
                  <a:pt x="30" y="27"/>
                </a:lnTo>
                <a:lnTo>
                  <a:pt x="28" y="30"/>
                </a:lnTo>
                <a:lnTo>
                  <a:pt x="28" y="32"/>
                </a:lnTo>
                <a:lnTo>
                  <a:pt x="23" y="34"/>
                </a:lnTo>
                <a:lnTo>
                  <a:pt x="22" y="37"/>
                </a:lnTo>
                <a:lnTo>
                  <a:pt x="20" y="35"/>
                </a:lnTo>
                <a:lnTo>
                  <a:pt x="18" y="35"/>
                </a:lnTo>
                <a:lnTo>
                  <a:pt x="15" y="37"/>
                </a:lnTo>
                <a:lnTo>
                  <a:pt x="15" y="39"/>
                </a:lnTo>
                <a:lnTo>
                  <a:pt x="13" y="37"/>
                </a:lnTo>
                <a:lnTo>
                  <a:pt x="12" y="35"/>
                </a:lnTo>
                <a:lnTo>
                  <a:pt x="10" y="34"/>
                </a:lnTo>
                <a:lnTo>
                  <a:pt x="8" y="34"/>
                </a:lnTo>
                <a:lnTo>
                  <a:pt x="7" y="32"/>
                </a:lnTo>
                <a:lnTo>
                  <a:pt x="7" y="30"/>
                </a:lnTo>
                <a:lnTo>
                  <a:pt x="7" y="27"/>
                </a:lnTo>
                <a:lnTo>
                  <a:pt x="3" y="27"/>
                </a:lnTo>
                <a:lnTo>
                  <a:pt x="0" y="27"/>
                </a:lnTo>
                <a:close/>
              </a:path>
            </a:pathLst>
          </a:custGeom>
          <a:solidFill>
            <a:srgbClr val="1F1A17"/>
          </a:solidFill>
          <a:ln w="9525">
            <a:noFill/>
            <a:round/>
            <a:headEnd/>
            <a:tailEnd/>
          </a:ln>
        </p:spPr>
        <p:txBody>
          <a:bodyPr/>
          <a:lstStyle/>
          <a:p>
            <a:endParaRPr lang="en-US"/>
          </a:p>
        </p:txBody>
      </p:sp>
      <p:sp>
        <p:nvSpPr>
          <p:cNvPr id="4192" name="Freeform 96"/>
          <p:cNvSpPr>
            <a:spLocks/>
          </p:cNvSpPr>
          <p:nvPr/>
        </p:nvSpPr>
        <p:spPr bwMode="auto">
          <a:xfrm>
            <a:off x="1660525" y="5222875"/>
            <a:ext cx="31750" cy="42863"/>
          </a:xfrm>
          <a:custGeom>
            <a:avLst/>
            <a:gdLst/>
            <a:ahLst/>
            <a:cxnLst>
              <a:cxn ang="0">
                <a:pos x="0" y="18"/>
              </a:cxn>
              <a:cxn ang="0">
                <a:pos x="0" y="23"/>
              </a:cxn>
              <a:cxn ang="0">
                <a:pos x="1" y="25"/>
              </a:cxn>
              <a:cxn ang="0">
                <a:pos x="3" y="25"/>
              </a:cxn>
              <a:cxn ang="0">
                <a:pos x="6" y="27"/>
              </a:cxn>
              <a:cxn ang="0">
                <a:pos x="5" y="23"/>
              </a:cxn>
              <a:cxn ang="0">
                <a:pos x="5" y="22"/>
              </a:cxn>
              <a:cxn ang="0">
                <a:pos x="6" y="22"/>
              </a:cxn>
              <a:cxn ang="0">
                <a:pos x="8" y="23"/>
              </a:cxn>
              <a:cxn ang="0">
                <a:pos x="8" y="22"/>
              </a:cxn>
              <a:cxn ang="0">
                <a:pos x="8" y="18"/>
              </a:cxn>
              <a:cxn ang="0">
                <a:pos x="10" y="20"/>
              </a:cxn>
              <a:cxn ang="0">
                <a:pos x="11" y="20"/>
              </a:cxn>
              <a:cxn ang="0">
                <a:pos x="11" y="17"/>
              </a:cxn>
              <a:cxn ang="0">
                <a:pos x="11" y="15"/>
              </a:cxn>
              <a:cxn ang="0">
                <a:pos x="15" y="12"/>
              </a:cxn>
              <a:cxn ang="0">
                <a:pos x="18" y="10"/>
              </a:cxn>
              <a:cxn ang="0">
                <a:pos x="18" y="5"/>
              </a:cxn>
              <a:cxn ang="0">
                <a:pos x="20" y="0"/>
              </a:cxn>
              <a:cxn ang="0">
                <a:pos x="18" y="2"/>
              </a:cxn>
              <a:cxn ang="0">
                <a:pos x="16" y="5"/>
              </a:cxn>
              <a:cxn ang="0">
                <a:pos x="16" y="5"/>
              </a:cxn>
              <a:cxn ang="0">
                <a:pos x="15" y="8"/>
              </a:cxn>
              <a:cxn ang="0">
                <a:pos x="11" y="10"/>
              </a:cxn>
              <a:cxn ang="0">
                <a:pos x="10" y="12"/>
              </a:cxn>
              <a:cxn ang="0">
                <a:pos x="8" y="15"/>
              </a:cxn>
              <a:cxn ang="0">
                <a:pos x="6" y="20"/>
              </a:cxn>
              <a:cxn ang="0">
                <a:pos x="5" y="18"/>
              </a:cxn>
              <a:cxn ang="0">
                <a:pos x="3" y="18"/>
              </a:cxn>
              <a:cxn ang="0">
                <a:pos x="3" y="18"/>
              </a:cxn>
              <a:cxn ang="0">
                <a:pos x="3" y="20"/>
              </a:cxn>
              <a:cxn ang="0">
                <a:pos x="1" y="20"/>
              </a:cxn>
              <a:cxn ang="0">
                <a:pos x="0" y="18"/>
              </a:cxn>
            </a:cxnLst>
            <a:rect l="0" t="0" r="r" b="b"/>
            <a:pathLst>
              <a:path w="20" h="27">
                <a:moveTo>
                  <a:pt x="0" y="18"/>
                </a:moveTo>
                <a:lnTo>
                  <a:pt x="0" y="23"/>
                </a:lnTo>
                <a:lnTo>
                  <a:pt x="1" y="25"/>
                </a:lnTo>
                <a:lnTo>
                  <a:pt x="3" y="25"/>
                </a:lnTo>
                <a:lnTo>
                  <a:pt x="6" y="27"/>
                </a:lnTo>
                <a:lnTo>
                  <a:pt x="5" y="23"/>
                </a:lnTo>
                <a:lnTo>
                  <a:pt x="5" y="22"/>
                </a:lnTo>
                <a:lnTo>
                  <a:pt x="6" y="22"/>
                </a:lnTo>
                <a:lnTo>
                  <a:pt x="8" y="23"/>
                </a:lnTo>
                <a:lnTo>
                  <a:pt x="8" y="22"/>
                </a:lnTo>
                <a:lnTo>
                  <a:pt x="8" y="18"/>
                </a:lnTo>
                <a:lnTo>
                  <a:pt x="10" y="20"/>
                </a:lnTo>
                <a:lnTo>
                  <a:pt x="11" y="20"/>
                </a:lnTo>
                <a:lnTo>
                  <a:pt x="11" y="17"/>
                </a:lnTo>
                <a:lnTo>
                  <a:pt x="11" y="15"/>
                </a:lnTo>
                <a:lnTo>
                  <a:pt x="15" y="12"/>
                </a:lnTo>
                <a:lnTo>
                  <a:pt x="18" y="10"/>
                </a:lnTo>
                <a:lnTo>
                  <a:pt x="18" y="5"/>
                </a:lnTo>
                <a:lnTo>
                  <a:pt x="20" y="0"/>
                </a:lnTo>
                <a:lnTo>
                  <a:pt x="18" y="2"/>
                </a:lnTo>
                <a:lnTo>
                  <a:pt x="16" y="5"/>
                </a:lnTo>
                <a:lnTo>
                  <a:pt x="16" y="5"/>
                </a:lnTo>
                <a:lnTo>
                  <a:pt x="15" y="8"/>
                </a:lnTo>
                <a:lnTo>
                  <a:pt x="11" y="10"/>
                </a:lnTo>
                <a:lnTo>
                  <a:pt x="10" y="12"/>
                </a:lnTo>
                <a:lnTo>
                  <a:pt x="8" y="15"/>
                </a:lnTo>
                <a:lnTo>
                  <a:pt x="6" y="20"/>
                </a:lnTo>
                <a:lnTo>
                  <a:pt x="5" y="18"/>
                </a:lnTo>
                <a:lnTo>
                  <a:pt x="3" y="18"/>
                </a:lnTo>
                <a:lnTo>
                  <a:pt x="3" y="18"/>
                </a:lnTo>
                <a:lnTo>
                  <a:pt x="3" y="20"/>
                </a:lnTo>
                <a:lnTo>
                  <a:pt x="1" y="20"/>
                </a:lnTo>
                <a:lnTo>
                  <a:pt x="0" y="18"/>
                </a:lnTo>
                <a:close/>
              </a:path>
            </a:pathLst>
          </a:custGeom>
          <a:solidFill>
            <a:srgbClr val="1F1A17"/>
          </a:solidFill>
          <a:ln w="9525">
            <a:noFill/>
            <a:round/>
            <a:headEnd/>
            <a:tailEnd/>
          </a:ln>
        </p:spPr>
        <p:txBody>
          <a:bodyPr/>
          <a:lstStyle/>
          <a:p>
            <a:endParaRPr lang="en-US"/>
          </a:p>
        </p:txBody>
      </p:sp>
      <p:sp>
        <p:nvSpPr>
          <p:cNvPr id="4193" name="Freeform 97"/>
          <p:cNvSpPr>
            <a:spLocks/>
          </p:cNvSpPr>
          <p:nvPr/>
        </p:nvSpPr>
        <p:spPr bwMode="auto">
          <a:xfrm>
            <a:off x="1538288" y="5310188"/>
            <a:ext cx="95250" cy="69850"/>
          </a:xfrm>
          <a:custGeom>
            <a:avLst/>
            <a:gdLst/>
            <a:ahLst/>
            <a:cxnLst>
              <a:cxn ang="0">
                <a:pos x="0" y="30"/>
              </a:cxn>
              <a:cxn ang="0">
                <a:pos x="3" y="35"/>
              </a:cxn>
              <a:cxn ang="0">
                <a:pos x="7" y="32"/>
              </a:cxn>
              <a:cxn ang="0">
                <a:pos x="12" y="30"/>
              </a:cxn>
              <a:cxn ang="0">
                <a:pos x="13" y="29"/>
              </a:cxn>
              <a:cxn ang="0">
                <a:pos x="17" y="29"/>
              </a:cxn>
              <a:cxn ang="0">
                <a:pos x="18" y="30"/>
              </a:cxn>
              <a:cxn ang="0">
                <a:pos x="20" y="32"/>
              </a:cxn>
              <a:cxn ang="0">
                <a:pos x="23" y="30"/>
              </a:cxn>
              <a:cxn ang="0">
                <a:pos x="27" y="30"/>
              </a:cxn>
              <a:cxn ang="0">
                <a:pos x="27" y="30"/>
              </a:cxn>
              <a:cxn ang="0">
                <a:pos x="28" y="30"/>
              </a:cxn>
              <a:cxn ang="0">
                <a:pos x="32" y="34"/>
              </a:cxn>
              <a:cxn ang="0">
                <a:pos x="33" y="35"/>
              </a:cxn>
              <a:cxn ang="0">
                <a:pos x="35" y="27"/>
              </a:cxn>
              <a:cxn ang="0">
                <a:pos x="37" y="40"/>
              </a:cxn>
              <a:cxn ang="0">
                <a:pos x="40" y="44"/>
              </a:cxn>
              <a:cxn ang="0">
                <a:pos x="40" y="39"/>
              </a:cxn>
              <a:cxn ang="0">
                <a:pos x="40" y="32"/>
              </a:cxn>
              <a:cxn ang="0">
                <a:pos x="45" y="30"/>
              </a:cxn>
              <a:cxn ang="0">
                <a:pos x="47" y="29"/>
              </a:cxn>
              <a:cxn ang="0">
                <a:pos x="52" y="24"/>
              </a:cxn>
              <a:cxn ang="0">
                <a:pos x="48" y="20"/>
              </a:cxn>
              <a:cxn ang="0">
                <a:pos x="55" y="22"/>
              </a:cxn>
              <a:cxn ang="0">
                <a:pos x="55" y="17"/>
              </a:cxn>
              <a:cxn ang="0">
                <a:pos x="53" y="14"/>
              </a:cxn>
              <a:cxn ang="0">
                <a:pos x="55" y="14"/>
              </a:cxn>
              <a:cxn ang="0">
                <a:pos x="57" y="10"/>
              </a:cxn>
              <a:cxn ang="0">
                <a:pos x="53" y="9"/>
              </a:cxn>
              <a:cxn ang="0">
                <a:pos x="58" y="7"/>
              </a:cxn>
              <a:cxn ang="0">
                <a:pos x="60" y="0"/>
              </a:cxn>
              <a:cxn ang="0">
                <a:pos x="53" y="5"/>
              </a:cxn>
              <a:cxn ang="0">
                <a:pos x="48" y="12"/>
              </a:cxn>
              <a:cxn ang="0">
                <a:pos x="52" y="17"/>
              </a:cxn>
              <a:cxn ang="0">
                <a:pos x="47" y="17"/>
              </a:cxn>
              <a:cxn ang="0">
                <a:pos x="47" y="20"/>
              </a:cxn>
              <a:cxn ang="0">
                <a:pos x="43" y="24"/>
              </a:cxn>
              <a:cxn ang="0">
                <a:pos x="38" y="22"/>
              </a:cxn>
              <a:cxn ang="0">
                <a:pos x="37" y="20"/>
              </a:cxn>
              <a:cxn ang="0">
                <a:pos x="35" y="14"/>
              </a:cxn>
              <a:cxn ang="0">
                <a:pos x="30" y="15"/>
              </a:cxn>
              <a:cxn ang="0">
                <a:pos x="23" y="19"/>
              </a:cxn>
              <a:cxn ang="0">
                <a:pos x="18" y="19"/>
              </a:cxn>
              <a:cxn ang="0">
                <a:pos x="10" y="20"/>
              </a:cxn>
              <a:cxn ang="0">
                <a:pos x="5" y="27"/>
              </a:cxn>
              <a:cxn ang="0">
                <a:pos x="0" y="30"/>
              </a:cxn>
            </a:cxnLst>
            <a:rect l="0" t="0" r="r" b="b"/>
            <a:pathLst>
              <a:path w="60" h="44">
                <a:moveTo>
                  <a:pt x="0" y="30"/>
                </a:moveTo>
                <a:lnTo>
                  <a:pt x="3" y="35"/>
                </a:lnTo>
                <a:lnTo>
                  <a:pt x="7" y="32"/>
                </a:lnTo>
                <a:lnTo>
                  <a:pt x="12" y="30"/>
                </a:lnTo>
                <a:lnTo>
                  <a:pt x="13" y="29"/>
                </a:lnTo>
                <a:lnTo>
                  <a:pt x="17" y="29"/>
                </a:lnTo>
                <a:lnTo>
                  <a:pt x="18" y="30"/>
                </a:lnTo>
                <a:lnTo>
                  <a:pt x="20" y="32"/>
                </a:lnTo>
                <a:lnTo>
                  <a:pt x="23" y="30"/>
                </a:lnTo>
                <a:lnTo>
                  <a:pt x="27" y="30"/>
                </a:lnTo>
                <a:lnTo>
                  <a:pt x="27" y="30"/>
                </a:lnTo>
                <a:lnTo>
                  <a:pt x="28" y="30"/>
                </a:lnTo>
                <a:lnTo>
                  <a:pt x="32" y="34"/>
                </a:lnTo>
                <a:lnTo>
                  <a:pt x="33" y="35"/>
                </a:lnTo>
                <a:lnTo>
                  <a:pt x="35" y="27"/>
                </a:lnTo>
                <a:lnTo>
                  <a:pt x="37" y="40"/>
                </a:lnTo>
                <a:lnTo>
                  <a:pt x="40" y="44"/>
                </a:lnTo>
                <a:lnTo>
                  <a:pt x="40" y="39"/>
                </a:lnTo>
                <a:lnTo>
                  <a:pt x="40" y="32"/>
                </a:lnTo>
                <a:lnTo>
                  <a:pt x="45" y="30"/>
                </a:lnTo>
                <a:lnTo>
                  <a:pt x="47" y="29"/>
                </a:lnTo>
                <a:lnTo>
                  <a:pt x="52" y="24"/>
                </a:lnTo>
                <a:lnTo>
                  <a:pt x="48" y="20"/>
                </a:lnTo>
                <a:lnTo>
                  <a:pt x="55" y="22"/>
                </a:lnTo>
                <a:lnTo>
                  <a:pt x="55" y="17"/>
                </a:lnTo>
                <a:lnTo>
                  <a:pt x="53" y="14"/>
                </a:lnTo>
                <a:lnTo>
                  <a:pt x="55" y="14"/>
                </a:lnTo>
                <a:lnTo>
                  <a:pt x="57" y="10"/>
                </a:lnTo>
                <a:lnTo>
                  <a:pt x="53" y="9"/>
                </a:lnTo>
                <a:lnTo>
                  <a:pt x="58" y="7"/>
                </a:lnTo>
                <a:lnTo>
                  <a:pt x="60" y="0"/>
                </a:lnTo>
                <a:lnTo>
                  <a:pt x="53" y="5"/>
                </a:lnTo>
                <a:lnTo>
                  <a:pt x="48" y="12"/>
                </a:lnTo>
                <a:lnTo>
                  <a:pt x="52" y="17"/>
                </a:lnTo>
                <a:lnTo>
                  <a:pt x="47" y="17"/>
                </a:lnTo>
                <a:lnTo>
                  <a:pt x="47" y="20"/>
                </a:lnTo>
                <a:lnTo>
                  <a:pt x="43" y="24"/>
                </a:lnTo>
                <a:lnTo>
                  <a:pt x="38" y="22"/>
                </a:lnTo>
                <a:lnTo>
                  <a:pt x="37" y="20"/>
                </a:lnTo>
                <a:lnTo>
                  <a:pt x="35" y="14"/>
                </a:lnTo>
                <a:lnTo>
                  <a:pt x="30" y="15"/>
                </a:lnTo>
                <a:lnTo>
                  <a:pt x="23" y="19"/>
                </a:lnTo>
                <a:lnTo>
                  <a:pt x="18" y="19"/>
                </a:lnTo>
                <a:lnTo>
                  <a:pt x="10" y="20"/>
                </a:lnTo>
                <a:lnTo>
                  <a:pt x="5" y="27"/>
                </a:lnTo>
                <a:lnTo>
                  <a:pt x="0" y="30"/>
                </a:lnTo>
                <a:close/>
              </a:path>
            </a:pathLst>
          </a:custGeom>
          <a:solidFill>
            <a:srgbClr val="1F1A17"/>
          </a:solidFill>
          <a:ln w="9525">
            <a:noFill/>
            <a:round/>
            <a:headEnd/>
            <a:tailEnd/>
          </a:ln>
        </p:spPr>
        <p:txBody>
          <a:bodyPr/>
          <a:lstStyle/>
          <a:p>
            <a:endParaRPr lang="en-US"/>
          </a:p>
        </p:txBody>
      </p:sp>
      <p:sp>
        <p:nvSpPr>
          <p:cNvPr id="4194" name="Freeform 98"/>
          <p:cNvSpPr>
            <a:spLocks/>
          </p:cNvSpPr>
          <p:nvPr/>
        </p:nvSpPr>
        <p:spPr bwMode="auto">
          <a:xfrm>
            <a:off x="1379538" y="5235575"/>
            <a:ext cx="171450" cy="112713"/>
          </a:xfrm>
          <a:custGeom>
            <a:avLst/>
            <a:gdLst/>
            <a:ahLst/>
            <a:cxnLst>
              <a:cxn ang="0">
                <a:pos x="108" y="61"/>
              </a:cxn>
              <a:cxn ang="0">
                <a:pos x="102" y="56"/>
              </a:cxn>
              <a:cxn ang="0">
                <a:pos x="93" y="49"/>
              </a:cxn>
              <a:cxn ang="0">
                <a:pos x="93" y="40"/>
              </a:cxn>
              <a:cxn ang="0">
                <a:pos x="93" y="34"/>
              </a:cxn>
              <a:cxn ang="0">
                <a:pos x="90" y="29"/>
              </a:cxn>
              <a:cxn ang="0">
                <a:pos x="83" y="22"/>
              </a:cxn>
              <a:cxn ang="0">
                <a:pos x="75" y="14"/>
              </a:cxn>
              <a:cxn ang="0">
                <a:pos x="70" y="9"/>
              </a:cxn>
              <a:cxn ang="0">
                <a:pos x="58" y="14"/>
              </a:cxn>
              <a:cxn ang="0">
                <a:pos x="60" y="17"/>
              </a:cxn>
              <a:cxn ang="0">
                <a:pos x="63" y="22"/>
              </a:cxn>
              <a:cxn ang="0">
                <a:pos x="65" y="27"/>
              </a:cxn>
              <a:cxn ang="0">
                <a:pos x="63" y="30"/>
              </a:cxn>
              <a:cxn ang="0">
                <a:pos x="53" y="32"/>
              </a:cxn>
              <a:cxn ang="0">
                <a:pos x="45" y="30"/>
              </a:cxn>
              <a:cxn ang="0">
                <a:pos x="56" y="7"/>
              </a:cxn>
              <a:cxn ang="0">
                <a:pos x="38" y="29"/>
              </a:cxn>
              <a:cxn ang="0">
                <a:pos x="45" y="5"/>
              </a:cxn>
              <a:cxn ang="0">
                <a:pos x="40" y="12"/>
              </a:cxn>
              <a:cxn ang="0">
                <a:pos x="35" y="25"/>
              </a:cxn>
              <a:cxn ang="0">
                <a:pos x="18" y="12"/>
              </a:cxn>
              <a:cxn ang="0">
                <a:pos x="0" y="0"/>
              </a:cxn>
              <a:cxn ang="0">
                <a:pos x="13" y="12"/>
              </a:cxn>
              <a:cxn ang="0">
                <a:pos x="28" y="29"/>
              </a:cxn>
              <a:cxn ang="0">
                <a:pos x="36" y="35"/>
              </a:cxn>
              <a:cxn ang="0">
                <a:pos x="43" y="39"/>
              </a:cxn>
              <a:cxn ang="0">
                <a:pos x="50" y="39"/>
              </a:cxn>
              <a:cxn ang="0">
                <a:pos x="55" y="40"/>
              </a:cxn>
              <a:cxn ang="0">
                <a:pos x="58" y="44"/>
              </a:cxn>
              <a:cxn ang="0">
                <a:pos x="65" y="47"/>
              </a:cxn>
              <a:cxn ang="0">
                <a:pos x="70" y="45"/>
              </a:cxn>
              <a:cxn ang="0">
                <a:pos x="71" y="44"/>
              </a:cxn>
              <a:cxn ang="0">
                <a:pos x="73" y="44"/>
              </a:cxn>
              <a:cxn ang="0">
                <a:pos x="78" y="44"/>
              </a:cxn>
              <a:cxn ang="0">
                <a:pos x="81" y="45"/>
              </a:cxn>
              <a:cxn ang="0">
                <a:pos x="83" y="50"/>
              </a:cxn>
              <a:cxn ang="0">
                <a:pos x="86" y="64"/>
              </a:cxn>
              <a:cxn ang="0">
                <a:pos x="88" y="71"/>
              </a:cxn>
              <a:cxn ang="0">
                <a:pos x="102" y="67"/>
              </a:cxn>
              <a:cxn ang="0">
                <a:pos x="108" y="61"/>
              </a:cxn>
            </a:cxnLst>
            <a:rect l="0" t="0" r="r" b="b"/>
            <a:pathLst>
              <a:path w="108" h="71">
                <a:moveTo>
                  <a:pt x="108" y="61"/>
                </a:moveTo>
                <a:lnTo>
                  <a:pt x="102" y="56"/>
                </a:lnTo>
                <a:lnTo>
                  <a:pt x="93" y="49"/>
                </a:lnTo>
                <a:lnTo>
                  <a:pt x="93" y="40"/>
                </a:lnTo>
                <a:lnTo>
                  <a:pt x="93" y="34"/>
                </a:lnTo>
                <a:lnTo>
                  <a:pt x="90" y="29"/>
                </a:lnTo>
                <a:lnTo>
                  <a:pt x="83" y="22"/>
                </a:lnTo>
                <a:lnTo>
                  <a:pt x="75" y="14"/>
                </a:lnTo>
                <a:lnTo>
                  <a:pt x="70" y="9"/>
                </a:lnTo>
                <a:lnTo>
                  <a:pt x="58" y="14"/>
                </a:lnTo>
                <a:lnTo>
                  <a:pt x="60" y="17"/>
                </a:lnTo>
                <a:lnTo>
                  <a:pt x="63" y="22"/>
                </a:lnTo>
                <a:lnTo>
                  <a:pt x="65" y="27"/>
                </a:lnTo>
                <a:lnTo>
                  <a:pt x="63" y="30"/>
                </a:lnTo>
                <a:lnTo>
                  <a:pt x="53" y="32"/>
                </a:lnTo>
                <a:lnTo>
                  <a:pt x="45" y="30"/>
                </a:lnTo>
                <a:lnTo>
                  <a:pt x="56" y="7"/>
                </a:lnTo>
                <a:lnTo>
                  <a:pt x="38" y="29"/>
                </a:lnTo>
                <a:lnTo>
                  <a:pt x="45" y="5"/>
                </a:lnTo>
                <a:lnTo>
                  <a:pt x="40" y="12"/>
                </a:lnTo>
                <a:lnTo>
                  <a:pt x="35" y="25"/>
                </a:lnTo>
                <a:lnTo>
                  <a:pt x="18" y="12"/>
                </a:lnTo>
                <a:lnTo>
                  <a:pt x="0" y="0"/>
                </a:lnTo>
                <a:lnTo>
                  <a:pt x="13" y="12"/>
                </a:lnTo>
                <a:lnTo>
                  <a:pt x="28" y="29"/>
                </a:lnTo>
                <a:lnTo>
                  <a:pt x="36" y="35"/>
                </a:lnTo>
                <a:lnTo>
                  <a:pt x="43" y="39"/>
                </a:lnTo>
                <a:lnTo>
                  <a:pt x="50" y="39"/>
                </a:lnTo>
                <a:lnTo>
                  <a:pt x="55" y="40"/>
                </a:lnTo>
                <a:lnTo>
                  <a:pt x="58" y="44"/>
                </a:lnTo>
                <a:lnTo>
                  <a:pt x="65" y="47"/>
                </a:lnTo>
                <a:lnTo>
                  <a:pt x="70" y="45"/>
                </a:lnTo>
                <a:lnTo>
                  <a:pt x="71" y="44"/>
                </a:lnTo>
                <a:lnTo>
                  <a:pt x="73" y="44"/>
                </a:lnTo>
                <a:lnTo>
                  <a:pt x="78" y="44"/>
                </a:lnTo>
                <a:lnTo>
                  <a:pt x="81" y="45"/>
                </a:lnTo>
                <a:lnTo>
                  <a:pt x="83" y="50"/>
                </a:lnTo>
                <a:lnTo>
                  <a:pt x="86" y="64"/>
                </a:lnTo>
                <a:lnTo>
                  <a:pt x="88" y="71"/>
                </a:lnTo>
                <a:lnTo>
                  <a:pt x="102" y="67"/>
                </a:lnTo>
                <a:lnTo>
                  <a:pt x="108" y="61"/>
                </a:lnTo>
                <a:close/>
              </a:path>
            </a:pathLst>
          </a:custGeom>
          <a:solidFill>
            <a:srgbClr val="1F1A17"/>
          </a:solidFill>
          <a:ln w="9525">
            <a:noFill/>
            <a:round/>
            <a:headEnd/>
            <a:tailEnd/>
          </a:ln>
        </p:spPr>
        <p:txBody>
          <a:bodyPr/>
          <a:lstStyle/>
          <a:p>
            <a:endParaRPr lang="en-US"/>
          </a:p>
        </p:txBody>
      </p:sp>
      <p:sp>
        <p:nvSpPr>
          <p:cNvPr id="4195" name="Freeform 99"/>
          <p:cNvSpPr>
            <a:spLocks/>
          </p:cNvSpPr>
          <p:nvPr/>
        </p:nvSpPr>
        <p:spPr bwMode="auto">
          <a:xfrm>
            <a:off x="1298575" y="5180013"/>
            <a:ext cx="96838" cy="127000"/>
          </a:xfrm>
          <a:custGeom>
            <a:avLst/>
            <a:gdLst/>
            <a:ahLst/>
            <a:cxnLst>
              <a:cxn ang="0">
                <a:pos x="0" y="2"/>
              </a:cxn>
              <a:cxn ang="0">
                <a:pos x="0" y="4"/>
              </a:cxn>
              <a:cxn ang="0">
                <a:pos x="4" y="9"/>
              </a:cxn>
              <a:cxn ang="0">
                <a:pos x="4" y="14"/>
              </a:cxn>
              <a:cxn ang="0">
                <a:pos x="5" y="17"/>
              </a:cxn>
              <a:cxn ang="0">
                <a:pos x="9" y="20"/>
              </a:cxn>
              <a:cxn ang="0">
                <a:pos x="12" y="25"/>
              </a:cxn>
              <a:cxn ang="0">
                <a:pos x="15" y="30"/>
              </a:cxn>
              <a:cxn ang="0">
                <a:pos x="19" y="34"/>
              </a:cxn>
              <a:cxn ang="0">
                <a:pos x="20" y="35"/>
              </a:cxn>
              <a:cxn ang="0">
                <a:pos x="25" y="40"/>
              </a:cxn>
              <a:cxn ang="0">
                <a:pos x="29" y="40"/>
              </a:cxn>
              <a:cxn ang="0">
                <a:pos x="31" y="42"/>
              </a:cxn>
              <a:cxn ang="0">
                <a:pos x="34" y="45"/>
              </a:cxn>
              <a:cxn ang="0">
                <a:pos x="36" y="47"/>
              </a:cxn>
              <a:cxn ang="0">
                <a:pos x="39" y="50"/>
              </a:cxn>
              <a:cxn ang="0">
                <a:pos x="42" y="54"/>
              </a:cxn>
              <a:cxn ang="0">
                <a:pos x="44" y="55"/>
              </a:cxn>
              <a:cxn ang="0">
                <a:pos x="47" y="59"/>
              </a:cxn>
              <a:cxn ang="0">
                <a:pos x="52" y="69"/>
              </a:cxn>
              <a:cxn ang="0">
                <a:pos x="59" y="79"/>
              </a:cxn>
              <a:cxn ang="0">
                <a:pos x="57" y="74"/>
              </a:cxn>
              <a:cxn ang="0">
                <a:pos x="59" y="65"/>
              </a:cxn>
              <a:cxn ang="0">
                <a:pos x="56" y="54"/>
              </a:cxn>
              <a:cxn ang="0">
                <a:pos x="44" y="39"/>
              </a:cxn>
              <a:cxn ang="0">
                <a:pos x="39" y="34"/>
              </a:cxn>
              <a:cxn ang="0">
                <a:pos x="32" y="27"/>
              </a:cxn>
              <a:cxn ang="0">
                <a:pos x="29" y="27"/>
              </a:cxn>
              <a:cxn ang="0">
                <a:pos x="29" y="34"/>
              </a:cxn>
              <a:cxn ang="0">
                <a:pos x="24" y="30"/>
              </a:cxn>
              <a:cxn ang="0">
                <a:pos x="17" y="24"/>
              </a:cxn>
              <a:cxn ang="0">
                <a:pos x="12" y="19"/>
              </a:cxn>
              <a:cxn ang="0">
                <a:pos x="12" y="15"/>
              </a:cxn>
              <a:cxn ang="0">
                <a:pos x="7" y="7"/>
              </a:cxn>
            </a:cxnLst>
            <a:rect l="0" t="0" r="r" b="b"/>
            <a:pathLst>
              <a:path w="61" h="80">
                <a:moveTo>
                  <a:pt x="2" y="0"/>
                </a:moveTo>
                <a:lnTo>
                  <a:pt x="0" y="2"/>
                </a:lnTo>
                <a:lnTo>
                  <a:pt x="0" y="2"/>
                </a:lnTo>
                <a:lnTo>
                  <a:pt x="0" y="4"/>
                </a:lnTo>
                <a:lnTo>
                  <a:pt x="2" y="5"/>
                </a:lnTo>
                <a:lnTo>
                  <a:pt x="4" y="9"/>
                </a:lnTo>
                <a:lnTo>
                  <a:pt x="5" y="10"/>
                </a:lnTo>
                <a:lnTo>
                  <a:pt x="4" y="14"/>
                </a:lnTo>
                <a:lnTo>
                  <a:pt x="2" y="17"/>
                </a:lnTo>
                <a:lnTo>
                  <a:pt x="5" y="17"/>
                </a:lnTo>
                <a:lnTo>
                  <a:pt x="9" y="14"/>
                </a:lnTo>
                <a:lnTo>
                  <a:pt x="9" y="20"/>
                </a:lnTo>
                <a:lnTo>
                  <a:pt x="9" y="27"/>
                </a:lnTo>
                <a:lnTo>
                  <a:pt x="12" y="25"/>
                </a:lnTo>
                <a:lnTo>
                  <a:pt x="14" y="27"/>
                </a:lnTo>
                <a:lnTo>
                  <a:pt x="15" y="30"/>
                </a:lnTo>
                <a:lnTo>
                  <a:pt x="17" y="35"/>
                </a:lnTo>
                <a:lnTo>
                  <a:pt x="19" y="34"/>
                </a:lnTo>
                <a:lnTo>
                  <a:pt x="22" y="32"/>
                </a:lnTo>
                <a:lnTo>
                  <a:pt x="20" y="35"/>
                </a:lnTo>
                <a:lnTo>
                  <a:pt x="24" y="39"/>
                </a:lnTo>
                <a:lnTo>
                  <a:pt x="25" y="40"/>
                </a:lnTo>
                <a:lnTo>
                  <a:pt x="27" y="40"/>
                </a:lnTo>
                <a:lnTo>
                  <a:pt x="29" y="40"/>
                </a:lnTo>
                <a:lnTo>
                  <a:pt x="31" y="37"/>
                </a:lnTo>
                <a:lnTo>
                  <a:pt x="31" y="42"/>
                </a:lnTo>
                <a:lnTo>
                  <a:pt x="32" y="47"/>
                </a:lnTo>
                <a:lnTo>
                  <a:pt x="34" y="45"/>
                </a:lnTo>
                <a:lnTo>
                  <a:pt x="36" y="44"/>
                </a:lnTo>
                <a:lnTo>
                  <a:pt x="36" y="47"/>
                </a:lnTo>
                <a:lnTo>
                  <a:pt x="36" y="52"/>
                </a:lnTo>
                <a:lnTo>
                  <a:pt x="39" y="50"/>
                </a:lnTo>
                <a:lnTo>
                  <a:pt x="41" y="52"/>
                </a:lnTo>
                <a:lnTo>
                  <a:pt x="42" y="54"/>
                </a:lnTo>
                <a:lnTo>
                  <a:pt x="42" y="59"/>
                </a:lnTo>
                <a:lnTo>
                  <a:pt x="44" y="55"/>
                </a:lnTo>
                <a:lnTo>
                  <a:pt x="46" y="55"/>
                </a:lnTo>
                <a:lnTo>
                  <a:pt x="47" y="59"/>
                </a:lnTo>
                <a:lnTo>
                  <a:pt x="47" y="62"/>
                </a:lnTo>
                <a:lnTo>
                  <a:pt x="52" y="69"/>
                </a:lnTo>
                <a:lnTo>
                  <a:pt x="56" y="74"/>
                </a:lnTo>
                <a:lnTo>
                  <a:pt x="59" y="79"/>
                </a:lnTo>
                <a:lnTo>
                  <a:pt x="59" y="80"/>
                </a:lnTo>
                <a:lnTo>
                  <a:pt x="57" y="74"/>
                </a:lnTo>
                <a:lnTo>
                  <a:pt x="56" y="65"/>
                </a:lnTo>
                <a:lnTo>
                  <a:pt x="59" y="65"/>
                </a:lnTo>
                <a:lnTo>
                  <a:pt x="61" y="64"/>
                </a:lnTo>
                <a:lnTo>
                  <a:pt x="56" y="54"/>
                </a:lnTo>
                <a:lnTo>
                  <a:pt x="51" y="44"/>
                </a:lnTo>
                <a:lnTo>
                  <a:pt x="44" y="39"/>
                </a:lnTo>
                <a:lnTo>
                  <a:pt x="41" y="37"/>
                </a:lnTo>
                <a:lnTo>
                  <a:pt x="39" y="34"/>
                </a:lnTo>
                <a:lnTo>
                  <a:pt x="37" y="29"/>
                </a:lnTo>
                <a:lnTo>
                  <a:pt x="32" y="27"/>
                </a:lnTo>
                <a:lnTo>
                  <a:pt x="25" y="24"/>
                </a:lnTo>
                <a:lnTo>
                  <a:pt x="29" y="27"/>
                </a:lnTo>
                <a:lnTo>
                  <a:pt x="32" y="32"/>
                </a:lnTo>
                <a:lnTo>
                  <a:pt x="29" y="34"/>
                </a:lnTo>
                <a:lnTo>
                  <a:pt x="27" y="32"/>
                </a:lnTo>
                <a:lnTo>
                  <a:pt x="24" y="30"/>
                </a:lnTo>
                <a:lnTo>
                  <a:pt x="22" y="25"/>
                </a:lnTo>
                <a:lnTo>
                  <a:pt x="17" y="24"/>
                </a:lnTo>
                <a:lnTo>
                  <a:pt x="14" y="19"/>
                </a:lnTo>
                <a:lnTo>
                  <a:pt x="12" y="19"/>
                </a:lnTo>
                <a:lnTo>
                  <a:pt x="10" y="19"/>
                </a:lnTo>
                <a:lnTo>
                  <a:pt x="12" y="15"/>
                </a:lnTo>
                <a:lnTo>
                  <a:pt x="12" y="10"/>
                </a:lnTo>
                <a:lnTo>
                  <a:pt x="7" y="7"/>
                </a:lnTo>
                <a:lnTo>
                  <a:pt x="2" y="0"/>
                </a:lnTo>
                <a:close/>
              </a:path>
            </a:pathLst>
          </a:custGeom>
          <a:solidFill>
            <a:srgbClr val="1F1A17"/>
          </a:solidFill>
          <a:ln w="9525">
            <a:noFill/>
            <a:round/>
            <a:headEnd/>
            <a:tailEnd/>
          </a:ln>
        </p:spPr>
        <p:txBody>
          <a:bodyPr/>
          <a:lstStyle/>
          <a:p>
            <a:endParaRPr lang="en-US"/>
          </a:p>
        </p:txBody>
      </p:sp>
      <p:sp>
        <p:nvSpPr>
          <p:cNvPr id="4196" name="Freeform 100"/>
          <p:cNvSpPr>
            <a:spLocks/>
          </p:cNvSpPr>
          <p:nvPr/>
        </p:nvSpPr>
        <p:spPr bwMode="auto">
          <a:xfrm>
            <a:off x="1293813" y="5226050"/>
            <a:ext cx="158750" cy="115888"/>
          </a:xfrm>
          <a:custGeom>
            <a:avLst/>
            <a:gdLst/>
            <a:ahLst/>
            <a:cxnLst>
              <a:cxn ang="0">
                <a:pos x="2" y="6"/>
              </a:cxn>
              <a:cxn ang="0">
                <a:pos x="2" y="10"/>
              </a:cxn>
              <a:cxn ang="0">
                <a:pos x="3" y="11"/>
              </a:cxn>
              <a:cxn ang="0">
                <a:pos x="3" y="11"/>
              </a:cxn>
              <a:cxn ang="0">
                <a:pos x="5" y="13"/>
              </a:cxn>
              <a:cxn ang="0">
                <a:pos x="5" y="15"/>
              </a:cxn>
              <a:cxn ang="0">
                <a:pos x="8" y="13"/>
              </a:cxn>
              <a:cxn ang="0">
                <a:pos x="10" y="20"/>
              </a:cxn>
              <a:cxn ang="0">
                <a:pos x="10" y="25"/>
              </a:cxn>
              <a:cxn ang="0">
                <a:pos x="12" y="26"/>
              </a:cxn>
              <a:cxn ang="0">
                <a:pos x="17" y="33"/>
              </a:cxn>
              <a:cxn ang="0">
                <a:pos x="23" y="48"/>
              </a:cxn>
              <a:cxn ang="0">
                <a:pos x="27" y="50"/>
              </a:cxn>
              <a:cxn ang="0">
                <a:pos x="30" y="50"/>
              </a:cxn>
              <a:cxn ang="0">
                <a:pos x="32" y="53"/>
              </a:cxn>
              <a:cxn ang="0">
                <a:pos x="35" y="55"/>
              </a:cxn>
              <a:cxn ang="0">
                <a:pos x="39" y="60"/>
              </a:cxn>
              <a:cxn ang="0">
                <a:pos x="44" y="58"/>
              </a:cxn>
              <a:cxn ang="0">
                <a:pos x="47" y="58"/>
              </a:cxn>
              <a:cxn ang="0">
                <a:pos x="49" y="65"/>
              </a:cxn>
              <a:cxn ang="0">
                <a:pos x="50" y="68"/>
              </a:cxn>
              <a:cxn ang="0">
                <a:pos x="54" y="68"/>
              </a:cxn>
              <a:cxn ang="0">
                <a:pos x="60" y="60"/>
              </a:cxn>
              <a:cxn ang="0">
                <a:pos x="64" y="65"/>
              </a:cxn>
              <a:cxn ang="0">
                <a:pos x="65" y="65"/>
              </a:cxn>
              <a:cxn ang="0">
                <a:pos x="69" y="65"/>
              </a:cxn>
              <a:cxn ang="0">
                <a:pos x="75" y="67"/>
              </a:cxn>
              <a:cxn ang="0">
                <a:pos x="84" y="63"/>
              </a:cxn>
              <a:cxn ang="0">
                <a:pos x="84" y="68"/>
              </a:cxn>
              <a:cxn ang="0">
                <a:pos x="92" y="73"/>
              </a:cxn>
              <a:cxn ang="0">
                <a:pos x="99" y="70"/>
              </a:cxn>
              <a:cxn ang="0">
                <a:pos x="92" y="68"/>
              </a:cxn>
              <a:cxn ang="0">
                <a:pos x="89" y="62"/>
              </a:cxn>
              <a:cxn ang="0">
                <a:pos x="85" y="56"/>
              </a:cxn>
              <a:cxn ang="0">
                <a:pos x="80" y="50"/>
              </a:cxn>
              <a:cxn ang="0">
                <a:pos x="74" y="51"/>
              </a:cxn>
              <a:cxn ang="0">
                <a:pos x="70" y="53"/>
              </a:cxn>
              <a:cxn ang="0">
                <a:pos x="69" y="48"/>
              </a:cxn>
              <a:cxn ang="0">
                <a:pos x="67" y="48"/>
              </a:cxn>
              <a:cxn ang="0">
                <a:pos x="62" y="51"/>
              </a:cxn>
              <a:cxn ang="0">
                <a:pos x="55" y="46"/>
              </a:cxn>
              <a:cxn ang="0">
                <a:pos x="49" y="41"/>
              </a:cxn>
              <a:cxn ang="0">
                <a:pos x="44" y="41"/>
              </a:cxn>
              <a:cxn ang="0">
                <a:pos x="37" y="40"/>
              </a:cxn>
              <a:cxn ang="0">
                <a:pos x="32" y="38"/>
              </a:cxn>
              <a:cxn ang="0">
                <a:pos x="27" y="33"/>
              </a:cxn>
              <a:cxn ang="0">
                <a:pos x="18" y="26"/>
              </a:cxn>
              <a:cxn ang="0">
                <a:pos x="13" y="16"/>
              </a:cxn>
              <a:cxn ang="0">
                <a:pos x="5" y="5"/>
              </a:cxn>
            </a:cxnLst>
            <a:rect l="0" t="0" r="r" b="b"/>
            <a:pathLst>
              <a:path w="100" h="73">
                <a:moveTo>
                  <a:pt x="0" y="0"/>
                </a:moveTo>
                <a:lnTo>
                  <a:pt x="2" y="6"/>
                </a:lnTo>
                <a:lnTo>
                  <a:pt x="0" y="11"/>
                </a:lnTo>
                <a:lnTo>
                  <a:pt x="2" y="10"/>
                </a:lnTo>
                <a:lnTo>
                  <a:pt x="3" y="8"/>
                </a:lnTo>
                <a:lnTo>
                  <a:pt x="3" y="11"/>
                </a:lnTo>
                <a:lnTo>
                  <a:pt x="2" y="15"/>
                </a:lnTo>
                <a:lnTo>
                  <a:pt x="3" y="11"/>
                </a:lnTo>
                <a:lnTo>
                  <a:pt x="5" y="11"/>
                </a:lnTo>
                <a:lnTo>
                  <a:pt x="5" y="13"/>
                </a:lnTo>
                <a:lnTo>
                  <a:pt x="3" y="16"/>
                </a:lnTo>
                <a:lnTo>
                  <a:pt x="5" y="15"/>
                </a:lnTo>
                <a:lnTo>
                  <a:pt x="8" y="13"/>
                </a:lnTo>
                <a:lnTo>
                  <a:pt x="8" y="13"/>
                </a:lnTo>
                <a:lnTo>
                  <a:pt x="10" y="15"/>
                </a:lnTo>
                <a:lnTo>
                  <a:pt x="10" y="20"/>
                </a:lnTo>
                <a:lnTo>
                  <a:pt x="8" y="25"/>
                </a:lnTo>
                <a:lnTo>
                  <a:pt x="10" y="25"/>
                </a:lnTo>
                <a:lnTo>
                  <a:pt x="12" y="23"/>
                </a:lnTo>
                <a:lnTo>
                  <a:pt x="12" y="26"/>
                </a:lnTo>
                <a:lnTo>
                  <a:pt x="12" y="30"/>
                </a:lnTo>
                <a:lnTo>
                  <a:pt x="17" y="33"/>
                </a:lnTo>
                <a:lnTo>
                  <a:pt x="22" y="38"/>
                </a:lnTo>
                <a:lnTo>
                  <a:pt x="23" y="48"/>
                </a:lnTo>
                <a:lnTo>
                  <a:pt x="23" y="55"/>
                </a:lnTo>
                <a:lnTo>
                  <a:pt x="27" y="50"/>
                </a:lnTo>
                <a:lnTo>
                  <a:pt x="30" y="45"/>
                </a:lnTo>
                <a:lnTo>
                  <a:pt x="30" y="50"/>
                </a:lnTo>
                <a:lnTo>
                  <a:pt x="28" y="55"/>
                </a:lnTo>
                <a:lnTo>
                  <a:pt x="32" y="53"/>
                </a:lnTo>
                <a:lnTo>
                  <a:pt x="34" y="51"/>
                </a:lnTo>
                <a:lnTo>
                  <a:pt x="35" y="55"/>
                </a:lnTo>
                <a:lnTo>
                  <a:pt x="35" y="60"/>
                </a:lnTo>
                <a:lnTo>
                  <a:pt x="39" y="60"/>
                </a:lnTo>
                <a:lnTo>
                  <a:pt x="42" y="60"/>
                </a:lnTo>
                <a:lnTo>
                  <a:pt x="44" y="58"/>
                </a:lnTo>
                <a:lnTo>
                  <a:pt x="45" y="58"/>
                </a:lnTo>
                <a:lnTo>
                  <a:pt x="47" y="58"/>
                </a:lnTo>
                <a:lnTo>
                  <a:pt x="49" y="60"/>
                </a:lnTo>
                <a:lnTo>
                  <a:pt x="49" y="65"/>
                </a:lnTo>
                <a:lnTo>
                  <a:pt x="49" y="67"/>
                </a:lnTo>
                <a:lnTo>
                  <a:pt x="50" y="68"/>
                </a:lnTo>
                <a:lnTo>
                  <a:pt x="52" y="68"/>
                </a:lnTo>
                <a:lnTo>
                  <a:pt x="54" y="68"/>
                </a:lnTo>
                <a:lnTo>
                  <a:pt x="57" y="67"/>
                </a:lnTo>
                <a:lnTo>
                  <a:pt x="60" y="60"/>
                </a:lnTo>
                <a:lnTo>
                  <a:pt x="60" y="58"/>
                </a:lnTo>
                <a:lnTo>
                  <a:pt x="64" y="65"/>
                </a:lnTo>
                <a:lnTo>
                  <a:pt x="65" y="72"/>
                </a:lnTo>
                <a:lnTo>
                  <a:pt x="65" y="65"/>
                </a:lnTo>
                <a:lnTo>
                  <a:pt x="67" y="63"/>
                </a:lnTo>
                <a:lnTo>
                  <a:pt x="69" y="65"/>
                </a:lnTo>
                <a:lnTo>
                  <a:pt x="72" y="70"/>
                </a:lnTo>
                <a:lnTo>
                  <a:pt x="75" y="67"/>
                </a:lnTo>
                <a:lnTo>
                  <a:pt x="82" y="63"/>
                </a:lnTo>
                <a:lnTo>
                  <a:pt x="84" y="63"/>
                </a:lnTo>
                <a:lnTo>
                  <a:pt x="85" y="67"/>
                </a:lnTo>
                <a:lnTo>
                  <a:pt x="84" y="68"/>
                </a:lnTo>
                <a:lnTo>
                  <a:pt x="82" y="72"/>
                </a:lnTo>
                <a:lnTo>
                  <a:pt x="92" y="73"/>
                </a:lnTo>
                <a:lnTo>
                  <a:pt x="100" y="73"/>
                </a:lnTo>
                <a:lnTo>
                  <a:pt x="99" y="70"/>
                </a:lnTo>
                <a:lnTo>
                  <a:pt x="95" y="67"/>
                </a:lnTo>
                <a:lnTo>
                  <a:pt x="92" y="68"/>
                </a:lnTo>
                <a:lnTo>
                  <a:pt x="90" y="67"/>
                </a:lnTo>
                <a:lnTo>
                  <a:pt x="89" y="62"/>
                </a:lnTo>
                <a:lnTo>
                  <a:pt x="87" y="58"/>
                </a:lnTo>
                <a:lnTo>
                  <a:pt x="85" y="56"/>
                </a:lnTo>
                <a:lnTo>
                  <a:pt x="82" y="55"/>
                </a:lnTo>
                <a:lnTo>
                  <a:pt x="80" y="50"/>
                </a:lnTo>
                <a:lnTo>
                  <a:pt x="77" y="45"/>
                </a:lnTo>
                <a:lnTo>
                  <a:pt x="74" y="51"/>
                </a:lnTo>
                <a:lnTo>
                  <a:pt x="70" y="56"/>
                </a:lnTo>
                <a:lnTo>
                  <a:pt x="70" y="53"/>
                </a:lnTo>
                <a:lnTo>
                  <a:pt x="69" y="50"/>
                </a:lnTo>
                <a:lnTo>
                  <a:pt x="69" y="48"/>
                </a:lnTo>
                <a:lnTo>
                  <a:pt x="67" y="46"/>
                </a:lnTo>
                <a:lnTo>
                  <a:pt x="67" y="48"/>
                </a:lnTo>
                <a:lnTo>
                  <a:pt x="65" y="50"/>
                </a:lnTo>
                <a:lnTo>
                  <a:pt x="62" y="51"/>
                </a:lnTo>
                <a:lnTo>
                  <a:pt x="59" y="51"/>
                </a:lnTo>
                <a:lnTo>
                  <a:pt x="55" y="46"/>
                </a:lnTo>
                <a:lnTo>
                  <a:pt x="50" y="43"/>
                </a:lnTo>
                <a:lnTo>
                  <a:pt x="49" y="41"/>
                </a:lnTo>
                <a:lnTo>
                  <a:pt x="47" y="41"/>
                </a:lnTo>
                <a:lnTo>
                  <a:pt x="44" y="41"/>
                </a:lnTo>
                <a:lnTo>
                  <a:pt x="42" y="45"/>
                </a:lnTo>
                <a:lnTo>
                  <a:pt x="37" y="40"/>
                </a:lnTo>
                <a:lnTo>
                  <a:pt x="34" y="36"/>
                </a:lnTo>
                <a:lnTo>
                  <a:pt x="32" y="38"/>
                </a:lnTo>
                <a:lnTo>
                  <a:pt x="30" y="40"/>
                </a:lnTo>
                <a:lnTo>
                  <a:pt x="27" y="33"/>
                </a:lnTo>
                <a:lnTo>
                  <a:pt x="22" y="26"/>
                </a:lnTo>
                <a:lnTo>
                  <a:pt x="18" y="26"/>
                </a:lnTo>
                <a:lnTo>
                  <a:pt x="17" y="26"/>
                </a:lnTo>
                <a:lnTo>
                  <a:pt x="13" y="16"/>
                </a:lnTo>
                <a:lnTo>
                  <a:pt x="8" y="8"/>
                </a:lnTo>
                <a:lnTo>
                  <a:pt x="5" y="5"/>
                </a:lnTo>
                <a:lnTo>
                  <a:pt x="0" y="0"/>
                </a:lnTo>
                <a:close/>
              </a:path>
            </a:pathLst>
          </a:custGeom>
          <a:solidFill>
            <a:srgbClr val="1F1A17"/>
          </a:solidFill>
          <a:ln w="9525">
            <a:noFill/>
            <a:round/>
            <a:headEnd/>
            <a:tailEnd/>
          </a:ln>
        </p:spPr>
        <p:txBody>
          <a:bodyPr/>
          <a:lstStyle/>
          <a:p>
            <a:endParaRPr lang="en-US"/>
          </a:p>
        </p:txBody>
      </p:sp>
      <p:sp>
        <p:nvSpPr>
          <p:cNvPr id="4197" name="Freeform 101"/>
          <p:cNvSpPr>
            <a:spLocks/>
          </p:cNvSpPr>
          <p:nvPr/>
        </p:nvSpPr>
        <p:spPr bwMode="auto">
          <a:xfrm>
            <a:off x="1589088" y="5143500"/>
            <a:ext cx="123825" cy="84138"/>
          </a:xfrm>
          <a:custGeom>
            <a:avLst/>
            <a:gdLst/>
            <a:ahLst/>
            <a:cxnLst>
              <a:cxn ang="0">
                <a:pos x="8" y="52"/>
              </a:cxn>
              <a:cxn ang="0">
                <a:pos x="15" y="50"/>
              </a:cxn>
              <a:cxn ang="0">
                <a:pos x="18" y="50"/>
              </a:cxn>
              <a:cxn ang="0">
                <a:pos x="20" y="48"/>
              </a:cxn>
              <a:cxn ang="0">
                <a:pos x="25" y="50"/>
              </a:cxn>
              <a:cxn ang="0">
                <a:pos x="35" y="50"/>
              </a:cxn>
              <a:cxn ang="0">
                <a:pos x="40" y="45"/>
              </a:cxn>
              <a:cxn ang="0">
                <a:pos x="41" y="42"/>
              </a:cxn>
              <a:cxn ang="0">
                <a:pos x="46" y="45"/>
              </a:cxn>
              <a:cxn ang="0">
                <a:pos x="48" y="45"/>
              </a:cxn>
              <a:cxn ang="0">
                <a:pos x="51" y="38"/>
              </a:cxn>
              <a:cxn ang="0">
                <a:pos x="55" y="38"/>
              </a:cxn>
              <a:cxn ang="0">
                <a:pos x="60" y="38"/>
              </a:cxn>
              <a:cxn ang="0">
                <a:pos x="60" y="35"/>
              </a:cxn>
              <a:cxn ang="0">
                <a:pos x="61" y="32"/>
              </a:cxn>
              <a:cxn ang="0">
                <a:pos x="63" y="30"/>
              </a:cxn>
              <a:cxn ang="0">
                <a:pos x="66" y="28"/>
              </a:cxn>
              <a:cxn ang="0">
                <a:pos x="71" y="23"/>
              </a:cxn>
              <a:cxn ang="0">
                <a:pos x="75" y="20"/>
              </a:cxn>
              <a:cxn ang="0">
                <a:pos x="75" y="17"/>
              </a:cxn>
              <a:cxn ang="0">
                <a:pos x="75" y="13"/>
              </a:cxn>
              <a:cxn ang="0">
                <a:pos x="76" y="6"/>
              </a:cxn>
              <a:cxn ang="0">
                <a:pos x="68" y="15"/>
              </a:cxn>
              <a:cxn ang="0">
                <a:pos x="56" y="32"/>
              </a:cxn>
              <a:cxn ang="0">
                <a:pos x="53" y="32"/>
              </a:cxn>
              <a:cxn ang="0">
                <a:pos x="46" y="30"/>
              </a:cxn>
              <a:cxn ang="0">
                <a:pos x="43" y="33"/>
              </a:cxn>
              <a:cxn ang="0">
                <a:pos x="40" y="37"/>
              </a:cxn>
              <a:cxn ang="0">
                <a:pos x="33" y="38"/>
              </a:cxn>
              <a:cxn ang="0">
                <a:pos x="25" y="38"/>
              </a:cxn>
              <a:cxn ang="0">
                <a:pos x="8" y="42"/>
              </a:cxn>
              <a:cxn ang="0">
                <a:pos x="1" y="48"/>
              </a:cxn>
            </a:cxnLst>
            <a:rect l="0" t="0" r="r" b="b"/>
            <a:pathLst>
              <a:path w="78" h="53">
                <a:moveTo>
                  <a:pt x="3" y="52"/>
                </a:moveTo>
                <a:lnTo>
                  <a:pt x="8" y="52"/>
                </a:lnTo>
                <a:lnTo>
                  <a:pt x="11" y="50"/>
                </a:lnTo>
                <a:lnTo>
                  <a:pt x="15" y="50"/>
                </a:lnTo>
                <a:lnTo>
                  <a:pt x="16" y="47"/>
                </a:lnTo>
                <a:lnTo>
                  <a:pt x="18" y="50"/>
                </a:lnTo>
                <a:lnTo>
                  <a:pt x="18" y="52"/>
                </a:lnTo>
                <a:lnTo>
                  <a:pt x="20" y="48"/>
                </a:lnTo>
                <a:lnTo>
                  <a:pt x="20" y="45"/>
                </a:lnTo>
                <a:lnTo>
                  <a:pt x="25" y="50"/>
                </a:lnTo>
                <a:lnTo>
                  <a:pt x="30" y="53"/>
                </a:lnTo>
                <a:lnTo>
                  <a:pt x="35" y="50"/>
                </a:lnTo>
                <a:lnTo>
                  <a:pt x="40" y="47"/>
                </a:lnTo>
                <a:lnTo>
                  <a:pt x="40" y="45"/>
                </a:lnTo>
                <a:lnTo>
                  <a:pt x="40" y="43"/>
                </a:lnTo>
                <a:lnTo>
                  <a:pt x="41" y="42"/>
                </a:lnTo>
                <a:lnTo>
                  <a:pt x="45" y="42"/>
                </a:lnTo>
                <a:lnTo>
                  <a:pt x="46" y="45"/>
                </a:lnTo>
                <a:lnTo>
                  <a:pt x="50" y="50"/>
                </a:lnTo>
                <a:lnTo>
                  <a:pt x="48" y="45"/>
                </a:lnTo>
                <a:lnTo>
                  <a:pt x="48" y="38"/>
                </a:lnTo>
                <a:lnTo>
                  <a:pt x="51" y="38"/>
                </a:lnTo>
                <a:lnTo>
                  <a:pt x="53" y="37"/>
                </a:lnTo>
                <a:lnTo>
                  <a:pt x="55" y="38"/>
                </a:lnTo>
                <a:lnTo>
                  <a:pt x="58" y="40"/>
                </a:lnTo>
                <a:lnTo>
                  <a:pt x="60" y="38"/>
                </a:lnTo>
                <a:lnTo>
                  <a:pt x="61" y="37"/>
                </a:lnTo>
                <a:lnTo>
                  <a:pt x="60" y="35"/>
                </a:lnTo>
                <a:lnTo>
                  <a:pt x="60" y="32"/>
                </a:lnTo>
                <a:lnTo>
                  <a:pt x="61" y="32"/>
                </a:lnTo>
                <a:lnTo>
                  <a:pt x="63" y="32"/>
                </a:lnTo>
                <a:lnTo>
                  <a:pt x="63" y="30"/>
                </a:lnTo>
                <a:lnTo>
                  <a:pt x="63" y="28"/>
                </a:lnTo>
                <a:lnTo>
                  <a:pt x="66" y="28"/>
                </a:lnTo>
                <a:lnTo>
                  <a:pt x="68" y="28"/>
                </a:lnTo>
                <a:lnTo>
                  <a:pt x="71" y="23"/>
                </a:lnTo>
                <a:lnTo>
                  <a:pt x="75" y="22"/>
                </a:lnTo>
                <a:lnTo>
                  <a:pt x="75" y="20"/>
                </a:lnTo>
                <a:lnTo>
                  <a:pt x="73" y="18"/>
                </a:lnTo>
                <a:lnTo>
                  <a:pt x="75" y="17"/>
                </a:lnTo>
                <a:lnTo>
                  <a:pt x="76" y="13"/>
                </a:lnTo>
                <a:lnTo>
                  <a:pt x="75" y="13"/>
                </a:lnTo>
                <a:lnTo>
                  <a:pt x="73" y="13"/>
                </a:lnTo>
                <a:lnTo>
                  <a:pt x="76" y="6"/>
                </a:lnTo>
                <a:lnTo>
                  <a:pt x="78" y="0"/>
                </a:lnTo>
                <a:lnTo>
                  <a:pt x="68" y="15"/>
                </a:lnTo>
                <a:lnTo>
                  <a:pt x="56" y="28"/>
                </a:lnTo>
                <a:lnTo>
                  <a:pt x="56" y="32"/>
                </a:lnTo>
                <a:lnTo>
                  <a:pt x="56" y="35"/>
                </a:lnTo>
                <a:lnTo>
                  <a:pt x="53" y="32"/>
                </a:lnTo>
                <a:lnTo>
                  <a:pt x="50" y="28"/>
                </a:lnTo>
                <a:lnTo>
                  <a:pt x="46" y="30"/>
                </a:lnTo>
                <a:lnTo>
                  <a:pt x="43" y="32"/>
                </a:lnTo>
                <a:lnTo>
                  <a:pt x="43" y="33"/>
                </a:lnTo>
                <a:lnTo>
                  <a:pt x="43" y="37"/>
                </a:lnTo>
                <a:lnTo>
                  <a:pt x="40" y="37"/>
                </a:lnTo>
                <a:lnTo>
                  <a:pt x="36" y="37"/>
                </a:lnTo>
                <a:lnTo>
                  <a:pt x="33" y="38"/>
                </a:lnTo>
                <a:lnTo>
                  <a:pt x="30" y="42"/>
                </a:lnTo>
                <a:lnTo>
                  <a:pt x="25" y="38"/>
                </a:lnTo>
                <a:lnTo>
                  <a:pt x="18" y="37"/>
                </a:lnTo>
                <a:lnTo>
                  <a:pt x="8" y="42"/>
                </a:lnTo>
                <a:lnTo>
                  <a:pt x="0" y="47"/>
                </a:lnTo>
                <a:lnTo>
                  <a:pt x="1" y="48"/>
                </a:lnTo>
                <a:lnTo>
                  <a:pt x="3" y="52"/>
                </a:lnTo>
                <a:close/>
              </a:path>
            </a:pathLst>
          </a:custGeom>
          <a:solidFill>
            <a:srgbClr val="1F1A17"/>
          </a:solidFill>
          <a:ln w="9525">
            <a:noFill/>
            <a:round/>
            <a:headEnd/>
            <a:tailEnd/>
          </a:ln>
        </p:spPr>
        <p:txBody>
          <a:bodyPr/>
          <a:lstStyle/>
          <a:p>
            <a:endParaRPr lang="en-US"/>
          </a:p>
        </p:txBody>
      </p:sp>
      <p:sp>
        <p:nvSpPr>
          <p:cNvPr id="4198" name="Freeform 102"/>
          <p:cNvSpPr>
            <a:spLocks/>
          </p:cNvSpPr>
          <p:nvPr/>
        </p:nvSpPr>
        <p:spPr bwMode="auto">
          <a:xfrm>
            <a:off x="1387475" y="5318125"/>
            <a:ext cx="119063" cy="85725"/>
          </a:xfrm>
          <a:custGeom>
            <a:avLst/>
            <a:gdLst/>
            <a:ahLst/>
            <a:cxnLst>
              <a:cxn ang="0">
                <a:pos x="73" y="12"/>
              </a:cxn>
              <a:cxn ang="0">
                <a:pos x="75" y="5"/>
              </a:cxn>
              <a:cxn ang="0">
                <a:pos x="71" y="5"/>
              </a:cxn>
              <a:cxn ang="0">
                <a:pos x="68" y="4"/>
              </a:cxn>
              <a:cxn ang="0">
                <a:pos x="63" y="2"/>
              </a:cxn>
              <a:cxn ang="0">
                <a:pos x="56" y="5"/>
              </a:cxn>
              <a:cxn ang="0">
                <a:pos x="53" y="10"/>
              </a:cxn>
              <a:cxn ang="0">
                <a:pos x="55" y="19"/>
              </a:cxn>
              <a:cxn ang="0">
                <a:pos x="45" y="15"/>
              </a:cxn>
              <a:cxn ang="0">
                <a:pos x="33" y="14"/>
              </a:cxn>
              <a:cxn ang="0">
                <a:pos x="18" y="15"/>
              </a:cxn>
              <a:cxn ang="0">
                <a:pos x="6" y="15"/>
              </a:cxn>
              <a:cxn ang="0">
                <a:pos x="3" y="19"/>
              </a:cxn>
              <a:cxn ang="0">
                <a:pos x="5" y="27"/>
              </a:cxn>
              <a:cxn ang="0">
                <a:pos x="11" y="29"/>
              </a:cxn>
              <a:cxn ang="0">
                <a:pos x="16" y="30"/>
              </a:cxn>
              <a:cxn ang="0">
                <a:pos x="23" y="34"/>
              </a:cxn>
              <a:cxn ang="0">
                <a:pos x="28" y="32"/>
              </a:cxn>
              <a:cxn ang="0">
                <a:pos x="30" y="25"/>
              </a:cxn>
              <a:cxn ang="0">
                <a:pos x="41" y="27"/>
              </a:cxn>
              <a:cxn ang="0">
                <a:pos x="40" y="34"/>
              </a:cxn>
              <a:cxn ang="0">
                <a:pos x="30" y="40"/>
              </a:cxn>
              <a:cxn ang="0">
                <a:pos x="20" y="45"/>
              </a:cxn>
              <a:cxn ang="0">
                <a:pos x="21" y="50"/>
              </a:cxn>
              <a:cxn ang="0">
                <a:pos x="31" y="49"/>
              </a:cxn>
              <a:cxn ang="0">
                <a:pos x="36" y="47"/>
              </a:cxn>
              <a:cxn ang="0">
                <a:pos x="38" y="50"/>
              </a:cxn>
              <a:cxn ang="0">
                <a:pos x="46" y="50"/>
              </a:cxn>
              <a:cxn ang="0">
                <a:pos x="65" y="47"/>
              </a:cxn>
              <a:cxn ang="0">
                <a:pos x="71" y="42"/>
              </a:cxn>
              <a:cxn ang="0">
                <a:pos x="71" y="29"/>
              </a:cxn>
              <a:cxn ang="0">
                <a:pos x="65" y="27"/>
              </a:cxn>
              <a:cxn ang="0">
                <a:pos x="58" y="19"/>
              </a:cxn>
              <a:cxn ang="0">
                <a:pos x="63" y="15"/>
              </a:cxn>
              <a:cxn ang="0">
                <a:pos x="68" y="20"/>
              </a:cxn>
              <a:cxn ang="0">
                <a:pos x="71" y="19"/>
              </a:cxn>
            </a:cxnLst>
            <a:rect l="0" t="0" r="r" b="b"/>
            <a:pathLst>
              <a:path w="75" h="54">
                <a:moveTo>
                  <a:pt x="71" y="17"/>
                </a:moveTo>
                <a:lnTo>
                  <a:pt x="73" y="12"/>
                </a:lnTo>
                <a:lnTo>
                  <a:pt x="75" y="9"/>
                </a:lnTo>
                <a:lnTo>
                  <a:pt x="75" y="5"/>
                </a:lnTo>
                <a:lnTo>
                  <a:pt x="73" y="2"/>
                </a:lnTo>
                <a:lnTo>
                  <a:pt x="71" y="5"/>
                </a:lnTo>
                <a:lnTo>
                  <a:pt x="68" y="9"/>
                </a:lnTo>
                <a:lnTo>
                  <a:pt x="68" y="4"/>
                </a:lnTo>
                <a:lnTo>
                  <a:pt x="66" y="0"/>
                </a:lnTo>
                <a:lnTo>
                  <a:pt x="63" y="2"/>
                </a:lnTo>
                <a:lnTo>
                  <a:pt x="60" y="2"/>
                </a:lnTo>
                <a:lnTo>
                  <a:pt x="56" y="5"/>
                </a:lnTo>
                <a:lnTo>
                  <a:pt x="51" y="9"/>
                </a:lnTo>
                <a:lnTo>
                  <a:pt x="53" y="10"/>
                </a:lnTo>
                <a:lnTo>
                  <a:pt x="55" y="14"/>
                </a:lnTo>
                <a:lnTo>
                  <a:pt x="55" y="19"/>
                </a:lnTo>
                <a:lnTo>
                  <a:pt x="53" y="20"/>
                </a:lnTo>
                <a:lnTo>
                  <a:pt x="45" y="15"/>
                </a:lnTo>
                <a:lnTo>
                  <a:pt x="40" y="12"/>
                </a:lnTo>
                <a:lnTo>
                  <a:pt x="33" y="14"/>
                </a:lnTo>
                <a:lnTo>
                  <a:pt x="25" y="14"/>
                </a:lnTo>
                <a:lnTo>
                  <a:pt x="18" y="15"/>
                </a:lnTo>
                <a:lnTo>
                  <a:pt x="13" y="17"/>
                </a:lnTo>
                <a:lnTo>
                  <a:pt x="6" y="15"/>
                </a:lnTo>
                <a:lnTo>
                  <a:pt x="0" y="15"/>
                </a:lnTo>
                <a:lnTo>
                  <a:pt x="3" y="19"/>
                </a:lnTo>
                <a:lnTo>
                  <a:pt x="5" y="24"/>
                </a:lnTo>
                <a:lnTo>
                  <a:pt x="5" y="27"/>
                </a:lnTo>
                <a:lnTo>
                  <a:pt x="5" y="30"/>
                </a:lnTo>
                <a:lnTo>
                  <a:pt x="11" y="29"/>
                </a:lnTo>
                <a:lnTo>
                  <a:pt x="16" y="27"/>
                </a:lnTo>
                <a:lnTo>
                  <a:pt x="16" y="30"/>
                </a:lnTo>
                <a:lnTo>
                  <a:pt x="16" y="34"/>
                </a:lnTo>
                <a:lnTo>
                  <a:pt x="23" y="34"/>
                </a:lnTo>
                <a:lnTo>
                  <a:pt x="30" y="35"/>
                </a:lnTo>
                <a:lnTo>
                  <a:pt x="28" y="32"/>
                </a:lnTo>
                <a:lnTo>
                  <a:pt x="26" y="29"/>
                </a:lnTo>
                <a:lnTo>
                  <a:pt x="30" y="25"/>
                </a:lnTo>
                <a:lnTo>
                  <a:pt x="36" y="25"/>
                </a:lnTo>
                <a:lnTo>
                  <a:pt x="41" y="27"/>
                </a:lnTo>
                <a:lnTo>
                  <a:pt x="43" y="29"/>
                </a:lnTo>
                <a:lnTo>
                  <a:pt x="40" y="34"/>
                </a:lnTo>
                <a:lnTo>
                  <a:pt x="36" y="39"/>
                </a:lnTo>
                <a:lnTo>
                  <a:pt x="30" y="40"/>
                </a:lnTo>
                <a:lnTo>
                  <a:pt x="23" y="42"/>
                </a:lnTo>
                <a:lnTo>
                  <a:pt x="20" y="45"/>
                </a:lnTo>
                <a:lnTo>
                  <a:pt x="15" y="50"/>
                </a:lnTo>
                <a:lnTo>
                  <a:pt x="21" y="50"/>
                </a:lnTo>
                <a:lnTo>
                  <a:pt x="28" y="50"/>
                </a:lnTo>
                <a:lnTo>
                  <a:pt x="31" y="49"/>
                </a:lnTo>
                <a:lnTo>
                  <a:pt x="36" y="47"/>
                </a:lnTo>
                <a:lnTo>
                  <a:pt x="36" y="47"/>
                </a:lnTo>
                <a:lnTo>
                  <a:pt x="38" y="49"/>
                </a:lnTo>
                <a:lnTo>
                  <a:pt x="38" y="50"/>
                </a:lnTo>
                <a:lnTo>
                  <a:pt x="38" y="54"/>
                </a:lnTo>
                <a:lnTo>
                  <a:pt x="46" y="50"/>
                </a:lnTo>
                <a:lnTo>
                  <a:pt x="58" y="45"/>
                </a:lnTo>
                <a:lnTo>
                  <a:pt x="65" y="47"/>
                </a:lnTo>
                <a:lnTo>
                  <a:pt x="68" y="49"/>
                </a:lnTo>
                <a:lnTo>
                  <a:pt x="71" y="42"/>
                </a:lnTo>
                <a:lnTo>
                  <a:pt x="73" y="34"/>
                </a:lnTo>
                <a:lnTo>
                  <a:pt x="71" y="29"/>
                </a:lnTo>
                <a:lnTo>
                  <a:pt x="71" y="25"/>
                </a:lnTo>
                <a:lnTo>
                  <a:pt x="65" y="27"/>
                </a:lnTo>
                <a:lnTo>
                  <a:pt x="58" y="25"/>
                </a:lnTo>
                <a:lnTo>
                  <a:pt x="58" y="19"/>
                </a:lnTo>
                <a:lnTo>
                  <a:pt x="60" y="14"/>
                </a:lnTo>
                <a:lnTo>
                  <a:pt x="63" y="15"/>
                </a:lnTo>
                <a:lnTo>
                  <a:pt x="66" y="17"/>
                </a:lnTo>
                <a:lnTo>
                  <a:pt x="68" y="20"/>
                </a:lnTo>
                <a:lnTo>
                  <a:pt x="70" y="22"/>
                </a:lnTo>
                <a:lnTo>
                  <a:pt x="71" y="19"/>
                </a:lnTo>
                <a:lnTo>
                  <a:pt x="71" y="17"/>
                </a:lnTo>
                <a:close/>
              </a:path>
            </a:pathLst>
          </a:custGeom>
          <a:solidFill>
            <a:srgbClr val="1F1A17"/>
          </a:solidFill>
          <a:ln w="9525">
            <a:noFill/>
            <a:round/>
            <a:headEnd/>
            <a:tailEnd/>
          </a:ln>
        </p:spPr>
        <p:txBody>
          <a:bodyPr/>
          <a:lstStyle/>
          <a:p>
            <a:endParaRPr lang="en-US"/>
          </a:p>
        </p:txBody>
      </p:sp>
      <p:sp>
        <p:nvSpPr>
          <p:cNvPr id="4199" name="Freeform 103"/>
          <p:cNvSpPr>
            <a:spLocks/>
          </p:cNvSpPr>
          <p:nvPr/>
        </p:nvSpPr>
        <p:spPr bwMode="auto">
          <a:xfrm>
            <a:off x="1249363" y="5356225"/>
            <a:ext cx="195262" cy="96838"/>
          </a:xfrm>
          <a:custGeom>
            <a:avLst/>
            <a:gdLst/>
            <a:ahLst/>
            <a:cxnLst>
              <a:cxn ang="0">
                <a:pos x="0" y="5"/>
              </a:cxn>
              <a:cxn ang="0">
                <a:pos x="5" y="11"/>
              </a:cxn>
              <a:cxn ang="0">
                <a:pos x="8" y="20"/>
              </a:cxn>
              <a:cxn ang="0">
                <a:pos x="10" y="21"/>
              </a:cxn>
              <a:cxn ang="0">
                <a:pos x="13" y="21"/>
              </a:cxn>
              <a:cxn ang="0">
                <a:pos x="18" y="23"/>
              </a:cxn>
              <a:cxn ang="0">
                <a:pos x="20" y="28"/>
              </a:cxn>
              <a:cxn ang="0">
                <a:pos x="23" y="30"/>
              </a:cxn>
              <a:cxn ang="0">
                <a:pos x="26" y="33"/>
              </a:cxn>
              <a:cxn ang="0">
                <a:pos x="28" y="43"/>
              </a:cxn>
              <a:cxn ang="0">
                <a:pos x="33" y="41"/>
              </a:cxn>
              <a:cxn ang="0">
                <a:pos x="36" y="36"/>
              </a:cxn>
              <a:cxn ang="0">
                <a:pos x="48" y="38"/>
              </a:cxn>
              <a:cxn ang="0">
                <a:pos x="55" y="48"/>
              </a:cxn>
              <a:cxn ang="0">
                <a:pos x="62" y="56"/>
              </a:cxn>
              <a:cxn ang="0">
                <a:pos x="68" y="58"/>
              </a:cxn>
              <a:cxn ang="0">
                <a:pos x="73" y="53"/>
              </a:cxn>
              <a:cxn ang="0">
                <a:pos x="78" y="53"/>
              </a:cxn>
              <a:cxn ang="0">
                <a:pos x="82" y="58"/>
              </a:cxn>
              <a:cxn ang="0">
                <a:pos x="87" y="56"/>
              </a:cxn>
              <a:cxn ang="0">
                <a:pos x="92" y="56"/>
              </a:cxn>
              <a:cxn ang="0">
                <a:pos x="98" y="58"/>
              </a:cxn>
              <a:cxn ang="0">
                <a:pos x="108" y="53"/>
              </a:cxn>
              <a:cxn ang="0">
                <a:pos x="118" y="50"/>
              </a:cxn>
              <a:cxn ang="0">
                <a:pos x="118" y="45"/>
              </a:cxn>
              <a:cxn ang="0">
                <a:pos x="113" y="36"/>
              </a:cxn>
              <a:cxn ang="0">
                <a:pos x="107" y="35"/>
              </a:cxn>
              <a:cxn ang="0">
                <a:pos x="97" y="33"/>
              </a:cxn>
              <a:cxn ang="0">
                <a:pos x="93" y="38"/>
              </a:cxn>
              <a:cxn ang="0">
                <a:pos x="92" y="46"/>
              </a:cxn>
              <a:cxn ang="0">
                <a:pos x="87" y="45"/>
              </a:cxn>
              <a:cxn ang="0">
                <a:pos x="83" y="43"/>
              </a:cxn>
              <a:cxn ang="0">
                <a:pos x="77" y="43"/>
              </a:cxn>
              <a:cxn ang="0">
                <a:pos x="68" y="40"/>
              </a:cxn>
              <a:cxn ang="0">
                <a:pos x="62" y="35"/>
              </a:cxn>
              <a:cxn ang="0">
                <a:pos x="58" y="26"/>
              </a:cxn>
              <a:cxn ang="0">
                <a:pos x="53" y="20"/>
              </a:cxn>
              <a:cxn ang="0">
                <a:pos x="48" y="20"/>
              </a:cxn>
              <a:cxn ang="0">
                <a:pos x="35" y="15"/>
              </a:cxn>
              <a:cxn ang="0">
                <a:pos x="20" y="10"/>
              </a:cxn>
              <a:cxn ang="0">
                <a:pos x="15" y="8"/>
              </a:cxn>
              <a:cxn ang="0">
                <a:pos x="13" y="6"/>
              </a:cxn>
              <a:cxn ang="0">
                <a:pos x="8" y="6"/>
              </a:cxn>
              <a:cxn ang="0">
                <a:pos x="1" y="3"/>
              </a:cxn>
            </a:cxnLst>
            <a:rect l="0" t="0" r="r" b="b"/>
            <a:pathLst>
              <a:path w="123" h="61">
                <a:moveTo>
                  <a:pt x="0" y="0"/>
                </a:moveTo>
                <a:lnTo>
                  <a:pt x="0" y="5"/>
                </a:lnTo>
                <a:lnTo>
                  <a:pt x="0" y="11"/>
                </a:lnTo>
                <a:lnTo>
                  <a:pt x="5" y="11"/>
                </a:lnTo>
                <a:lnTo>
                  <a:pt x="8" y="13"/>
                </a:lnTo>
                <a:lnTo>
                  <a:pt x="8" y="20"/>
                </a:lnTo>
                <a:lnTo>
                  <a:pt x="8" y="25"/>
                </a:lnTo>
                <a:lnTo>
                  <a:pt x="10" y="21"/>
                </a:lnTo>
                <a:lnTo>
                  <a:pt x="11" y="20"/>
                </a:lnTo>
                <a:lnTo>
                  <a:pt x="13" y="21"/>
                </a:lnTo>
                <a:lnTo>
                  <a:pt x="16" y="25"/>
                </a:lnTo>
                <a:lnTo>
                  <a:pt x="18" y="23"/>
                </a:lnTo>
                <a:lnTo>
                  <a:pt x="21" y="21"/>
                </a:lnTo>
                <a:lnTo>
                  <a:pt x="20" y="28"/>
                </a:lnTo>
                <a:lnTo>
                  <a:pt x="20" y="33"/>
                </a:lnTo>
                <a:lnTo>
                  <a:pt x="23" y="30"/>
                </a:lnTo>
                <a:lnTo>
                  <a:pt x="26" y="30"/>
                </a:lnTo>
                <a:lnTo>
                  <a:pt x="26" y="33"/>
                </a:lnTo>
                <a:lnTo>
                  <a:pt x="25" y="38"/>
                </a:lnTo>
                <a:lnTo>
                  <a:pt x="28" y="43"/>
                </a:lnTo>
                <a:lnTo>
                  <a:pt x="31" y="48"/>
                </a:lnTo>
                <a:lnTo>
                  <a:pt x="33" y="41"/>
                </a:lnTo>
                <a:lnTo>
                  <a:pt x="35" y="38"/>
                </a:lnTo>
                <a:lnTo>
                  <a:pt x="36" y="36"/>
                </a:lnTo>
                <a:lnTo>
                  <a:pt x="40" y="36"/>
                </a:lnTo>
                <a:lnTo>
                  <a:pt x="48" y="38"/>
                </a:lnTo>
                <a:lnTo>
                  <a:pt x="53" y="43"/>
                </a:lnTo>
                <a:lnTo>
                  <a:pt x="55" y="48"/>
                </a:lnTo>
                <a:lnTo>
                  <a:pt x="55" y="51"/>
                </a:lnTo>
                <a:lnTo>
                  <a:pt x="62" y="56"/>
                </a:lnTo>
                <a:lnTo>
                  <a:pt x="67" y="61"/>
                </a:lnTo>
                <a:lnTo>
                  <a:pt x="68" y="58"/>
                </a:lnTo>
                <a:lnTo>
                  <a:pt x="70" y="55"/>
                </a:lnTo>
                <a:lnTo>
                  <a:pt x="73" y="53"/>
                </a:lnTo>
                <a:lnTo>
                  <a:pt x="75" y="53"/>
                </a:lnTo>
                <a:lnTo>
                  <a:pt x="78" y="53"/>
                </a:lnTo>
                <a:lnTo>
                  <a:pt x="80" y="55"/>
                </a:lnTo>
                <a:lnTo>
                  <a:pt x="82" y="58"/>
                </a:lnTo>
                <a:lnTo>
                  <a:pt x="83" y="61"/>
                </a:lnTo>
                <a:lnTo>
                  <a:pt x="87" y="56"/>
                </a:lnTo>
                <a:lnTo>
                  <a:pt x="90" y="53"/>
                </a:lnTo>
                <a:lnTo>
                  <a:pt x="92" y="56"/>
                </a:lnTo>
                <a:lnTo>
                  <a:pt x="93" y="60"/>
                </a:lnTo>
                <a:lnTo>
                  <a:pt x="98" y="58"/>
                </a:lnTo>
                <a:lnTo>
                  <a:pt x="103" y="58"/>
                </a:lnTo>
                <a:lnTo>
                  <a:pt x="108" y="53"/>
                </a:lnTo>
                <a:lnTo>
                  <a:pt x="113" y="48"/>
                </a:lnTo>
                <a:lnTo>
                  <a:pt x="118" y="50"/>
                </a:lnTo>
                <a:lnTo>
                  <a:pt x="123" y="51"/>
                </a:lnTo>
                <a:lnTo>
                  <a:pt x="118" y="45"/>
                </a:lnTo>
                <a:lnTo>
                  <a:pt x="115" y="41"/>
                </a:lnTo>
                <a:lnTo>
                  <a:pt x="113" y="36"/>
                </a:lnTo>
                <a:lnTo>
                  <a:pt x="113" y="31"/>
                </a:lnTo>
                <a:lnTo>
                  <a:pt x="107" y="35"/>
                </a:lnTo>
                <a:lnTo>
                  <a:pt x="102" y="35"/>
                </a:lnTo>
                <a:lnTo>
                  <a:pt x="97" y="33"/>
                </a:lnTo>
                <a:lnTo>
                  <a:pt x="92" y="30"/>
                </a:lnTo>
                <a:lnTo>
                  <a:pt x="93" y="38"/>
                </a:lnTo>
                <a:lnTo>
                  <a:pt x="97" y="45"/>
                </a:lnTo>
                <a:lnTo>
                  <a:pt x="92" y="46"/>
                </a:lnTo>
                <a:lnTo>
                  <a:pt x="87" y="50"/>
                </a:lnTo>
                <a:lnTo>
                  <a:pt x="87" y="45"/>
                </a:lnTo>
                <a:lnTo>
                  <a:pt x="88" y="40"/>
                </a:lnTo>
                <a:lnTo>
                  <a:pt x="83" y="43"/>
                </a:lnTo>
                <a:lnTo>
                  <a:pt x="80" y="43"/>
                </a:lnTo>
                <a:lnTo>
                  <a:pt x="77" y="43"/>
                </a:lnTo>
                <a:lnTo>
                  <a:pt x="72" y="38"/>
                </a:lnTo>
                <a:lnTo>
                  <a:pt x="68" y="40"/>
                </a:lnTo>
                <a:lnTo>
                  <a:pt x="65" y="38"/>
                </a:lnTo>
                <a:lnTo>
                  <a:pt x="62" y="35"/>
                </a:lnTo>
                <a:lnTo>
                  <a:pt x="58" y="30"/>
                </a:lnTo>
                <a:lnTo>
                  <a:pt x="58" y="26"/>
                </a:lnTo>
                <a:lnTo>
                  <a:pt x="58" y="23"/>
                </a:lnTo>
                <a:lnTo>
                  <a:pt x="53" y="20"/>
                </a:lnTo>
                <a:lnTo>
                  <a:pt x="48" y="16"/>
                </a:lnTo>
                <a:lnTo>
                  <a:pt x="48" y="20"/>
                </a:lnTo>
                <a:lnTo>
                  <a:pt x="48" y="21"/>
                </a:lnTo>
                <a:lnTo>
                  <a:pt x="35" y="15"/>
                </a:lnTo>
                <a:lnTo>
                  <a:pt x="21" y="8"/>
                </a:lnTo>
                <a:lnTo>
                  <a:pt x="20" y="10"/>
                </a:lnTo>
                <a:lnTo>
                  <a:pt x="18" y="11"/>
                </a:lnTo>
                <a:lnTo>
                  <a:pt x="15" y="8"/>
                </a:lnTo>
                <a:lnTo>
                  <a:pt x="11" y="3"/>
                </a:lnTo>
                <a:lnTo>
                  <a:pt x="13" y="6"/>
                </a:lnTo>
                <a:lnTo>
                  <a:pt x="13" y="8"/>
                </a:lnTo>
                <a:lnTo>
                  <a:pt x="8" y="6"/>
                </a:lnTo>
                <a:lnTo>
                  <a:pt x="3" y="5"/>
                </a:lnTo>
                <a:lnTo>
                  <a:pt x="1" y="3"/>
                </a:lnTo>
                <a:lnTo>
                  <a:pt x="0" y="0"/>
                </a:lnTo>
                <a:close/>
              </a:path>
            </a:pathLst>
          </a:custGeom>
          <a:solidFill>
            <a:srgbClr val="1F1A17"/>
          </a:solidFill>
          <a:ln w="9525">
            <a:noFill/>
            <a:round/>
            <a:headEnd/>
            <a:tailEnd/>
          </a:ln>
        </p:spPr>
        <p:txBody>
          <a:bodyPr/>
          <a:lstStyle/>
          <a:p>
            <a:endParaRPr lang="en-US"/>
          </a:p>
        </p:txBody>
      </p:sp>
      <p:sp>
        <p:nvSpPr>
          <p:cNvPr id="4200" name="Freeform 104"/>
          <p:cNvSpPr>
            <a:spLocks/>
          </p:cNvSpPr>
          <p:nvPr/>
        </p:nvSpPr>
        <p:spPr bwMode="auto">
          <a:xfrm>
            <a:off x="1273175" y="5297488"/>
            <a:ext cx="111125" cy="100012"/>
          </a:xfrm>
          <a:custGeom>
            <a:avLst/>
            <a:gdLst/>
            <a:ahLst/>
            <a:cxnLst>
              <a:cxn ang="0">
                <a:pos x="5" y="6"/>
              </a:cxn>
              <a:cxn ang="0">
                <a:pos x="6" y="20"/>
              </a:cxn>
              <a:cxn ang="0">
                <a:pos x="10" y="30"/>
              </a:cxn>
              <a:cxn ang="0">
                <a:pos x="11" y="38"/>
              </a:cxn>
              <a:cxn ang="0">
                <a:pos x="15" y="40"/>
              </a:cxn>
              <a:cxn ang="0">
                <a:pos x="20" y="48"/>
              </a:cxn>
              <a:cxn ang="0">
                <a:pos x="26" y="63"/>
              </a:cxn>
              <a:cxn ang="0">
                <a:pos x="33" y="55"/>
              </a:cxn>
              <a:cxn ang="0">
                <a:pos x="45" y="55"/>
              </a:cxn>
              <a:cxn ang="0">
                <a:pos x="53" y="53"/>
              </a:cxn>
              <a:cxn ang="0">
                <a:pos x="60" y="50"/>
              </a:cxn>
              <a:cxn ang="0">
                <a:pos x="67" y="48"/>
              </a:cxn>
              <a:cxn ang="0">
                <a:pos x="63" y="43"/>
              </a:cxn>
              <a:cxn ang="0">
                <a:pos x="47" y="40"/>
              </a:cxn>
              <a:cxn ang="0">
                <a:pos x="43" y="37"/>
              </a:cxn>
              <a:cxn ang="0">
                <a:pos x="38" y="32"/>
              </a:cxn>
              <a:cxn ang="0">
                <a:pos x="35" y="28"/>
              </a:cxn>
              <a:cxn ang="0">
                <a:pos x="41" y="28"/>
              </a:cxn>
              <a:cxn ang="0">
                <a:pos x="55" y="32"/>
              </a:cxn>
              <a:cxn ang="0">
                <a:pos x="62" y="32"/>
              </a:cxn>
              <a:cxn ang="0">
                <a:pos x="53" y="25"/>
              </a:cxn>
              <a:cxn ang="0">
                <a:pos x="41" y="20"/>
              </a:cxn>
              <a:cxn ang="0">
                <a:pos x="36" y="17"/>
              </a:cxn>
              <a:cxn ang="0">
                <a:pos x="28" y="11"/>
              </a:cxn>
              <a:cxn ang="0">
                <a:pos x="21" y="3"/>
              </a:cxn>
              <a:cxn ang="0">
                <a:pos x="18" y="0"/>
              </a:cxn>
              <a:cxn ang="0">
                <a:pos x="18" y="6"/>
              </a:cxn>
              <a:cxn ang="0">
                <a:pos x="26" y="17"/>
              </a:cxn>
              <a:cxn ang="0">
                <a:pos x="31" y="25"/>
              </a:cxn>
              <a:cxn ang="0">
                <a:pos x="23" y="25"/>
              </a:cxn>
              <a:cxn ang="0">
                <a:pos x="11" y="11"/>
              </a:cxn>
              <a:cxn ang="0">
                <a:pos x="3" y="3"/>
              </a:cxn>
            </a:cxnLst>
            <a:rect l="0" t="0" r="r" b="b"/>
            <a:pathLst>
              <a:path w="70" h="63">
                <a:moveTo>
                  <a:pt x="0" y="3"/>
                </a:moveTo>
                <a:lnTo>
                  <a:pt x="5" y="6"/>
                </a:lnTo>
                <a:lnTo>
                  <a:pt x="6" y="13"/>
                </a:lnTo>
                <a:lnTo>
                  <a:pt x="6" y="20"/>
                </a:lnTo>
                <a:lnTo>
                  <a:pt x="6" y="27"/>
                </a:lnTo>
                <a:lnTo>
                  <a:pt x="10" y="30"/>
                </a:lnTo>
                <a:lnTo>
                  <a:pt x="10" y="33"/>
                </a:lnTo>
                <a:lnTo>
                  <a:pt x="11" y="38"/>
                </a:lnTo>
                <a:lnTo>
                  <a:pt x="13" y="42"/>
                </a:lnTo>
                <a:lnTo>
                  <a:pt x="15" y="40"/>
                </a:lnTo>
                <a:lnTo>
                  <a:pt x="16" y="37"/>
                </a:lnTo>
                <a:lnTo>
                  <a:pt x="20" y="48"/>
                </a:lnTo>
                <a:lnTo>
                  <a:pt x="21" y="62"/>
                </a:lnTo>
                <a:lnTo>
                  <a:pt x="26" y="63"/>
                </a:lnTo>
                <a:lnTo>
                  <a:pt x="31" y="63"/>
                </a:lnTo>
                <a:lnTo>
                  <a:pt x="33" y="55"/>
                </a:lnTo>
                <a:lnTo>
                  <a:pt x="36" y="50"/>
                </a:lnTo>
                <a:lnTo>
                  <a:pt x="45" y="55"/>
                </a:lnTo>
                <a:lnTo>
                  <a:pt x="52" y="58"/>
                </a:lnTo>
                <a:lnTo>
                  <a:pt x="53" y="53"/>
                </a:lnTo>
                <a:lnTo>
                  <a:pt x="53" y="48"/>
                </a:lnTo>
                <a:lnTo>
                  <a:pt x="60" y="50"/>
                </a:lnTo>
                <a:lnTo>
                  <a:pt x="63" y="50"/>
                </a:lnTo>
                <a:lnTo>
                  <a:pt x="67" y="48"/>
                </a:lnTo>
                <a:lnTo>
                  <a:pt x="70" y="42"/>
                </a:lnTo>
                <a:lnTo>
                  <a:pt x="63" y="43"/>
                </a:lnTo>
                <a:lnTo>
                  <a:pt x="53" y="43"/>
                </a:lnTo>
                <a:lnTo>
                  <a:pt x="47" y="40"/>
                </a:lnTo>
                <a:lnTo>
                  <a:pt x="43" y="40"/>
                </a:lnTo>
                <a:lnTo>
                  <a:pt x="43" y="37"/>
                </a:lnTo>
                <a:lnTo>
                  <a:pt x="41" y="32"/>
                </a:lnTo>
                <a:lnTo>
                  <a:pt x="38" y="32"/>
                </a:lnTo>
                <a:lnTo>
                  <a:pt x="35" y="32"/>
                </a:lnTo>
                <a:lnTo>
                  <a:pt x="35" y="28"/>
                </a:lnTo>
                <a:lnTo>
                  <a:pt x="38" y="28"/>
                </a:lnTo>
                <a:lnTo>
                  <a:pt x="41" y="28"/>
                </a:lnTo>
                <a:lnTo>
                  <a:pt x="47" y="28"/>
                </a:lnTo>
                <a:lnTo>
                  <a:pt x="55" y="32"/>
                </a:lnTo>
                <a:lnTo>
                  <a:pt x="62" y="35"/>
                </a:lnTo>
                <a:lnTo>
                  <a:pt x="62" y="32"/>
                </a:lnTo>
                <a:lnTo>
                  <a:pt x="60" y="28"/>
                </a:lnTo>
                <a:lnTo>
                  <a:pt x="53" y="25"/>
                </a:lnTo>
                <a:lnTo>
                  <a:pt x="45" y="20"/>
                </a:lnTo>
                <a:lnTo>
                  <a:pt x="41" y="20"/>
                </a:lnTo>
                <a:lnTo>
                  <a:pt x="36" y="18"/>
                </a:lnTo>
                <a:lnTo>
                  <a:pt x="36" y="17"/>
                </a:lnTo>
                <a:lnTo>
                  <a:pt x="31" y="13"/>
                </a:lnTo>
                <a:lnTo>
                  <a:pt x="28" y="11"/>
                </a:lnTo>
                <a:lnTo>
                  <a:pt x="25" y="8"/>
                </a:lnTo>
                <a:lnTo>
                  <a:pt x="21" y="3"/>
                </a:lnTo>
                <a:lnTo>
                  <a:pt x="20" y="0"/>
                </a:lnTo>
                <a:lnTo>
                  <a:pt x="18" y="0"/>
                </a:lnTo>
                <a:lnTo>
                  <a:pt x="16" y="0"/>
                </a:lnTo>
                <a:lnTo>
                  <a:pt x="18" y="6"/>
                </a:lnTo>
                <a:lnTo>
                  <a:pt x="21" y="11"/>
                </a:lnTo>
                <a:lnTo>
                  <a:pt x="26" y="17"/>
                </a:lnTo>
                <a:lnTo>
                  <a:pt x="33" y="23"/>
                </a:lnTo>
                <a:lnTo>
                  <a:pt x="31" y="25"/>
                </a:lnTo>
                <a:lnTo>
                  <a:pt x="30" y="27"/>
                </a:lnTo>
                <a:lnTo>
                  <a:pt x="23" y="25"/>
                </a:lnTo>
                <a:lnTo>
                  <a:pt x="16" y="22"/>
                </a:lnTo>
                <a:lnTo>
                  <a:pt x="11" y="11"/>
                </a:lnTo>
                <a:lnTo>
                  <a:pt x="5" y="3"/>
                </a:lnTo>
                <a:lnTo>
                  <a:pt x="3" y="3"/>
                </a:lnTo>
                <a:lnTo>
                  <a:pt x="0" y="3"/>
                </a:lnTo>
                <a:close/>
              </a:path>
            </a:pathLst>
          </a:custGeom>
          <a:solidFill>
            <a:srgbClr val="1F1A17"/>
          </a:solidFill>
          <a:ln w="9525">
            <a:noFill/>
            <a:round/>
            <a:headEnd/>
            <a:tailEnd/>
          </a:ln>
        </p:spPr>
        <p:txBody>
          <a:bodyPr/>
          <a:lstStyle/>
          <a:p>
            <a:endParaRPr lang="en-US"/>
          </a:p>
        </p:txBody>
      </p:sp>
      <p:sp>
        <p:nvSpPr>
          <p:cNvPr id="4201" name="Freeform 105"/>
          <p:cNvSpPr>
            <a:spLocks/>
          </p:cNvSpPr>
          <p:nvPr/>
        </p:nvSpPr>
        <p:spPr bwMode="auto">
          <a:xfrm>
            <a:off x="1360488" y="5356225"/>
            <a:ext cx="60325" cy="65088"/>
          </a:xfrm>
          <a:custGeom>
            <a:avLst/>
            <a:gdLst/>
            <a:ahLst/>
            <a:cxnLst>
              <a:cxn ang="0">
                <a:pos x="0" y="26"/>
              </a:cxn>
              <a:cxn ang="0">
                <a:pos x="5" y="26"/>
              </a:cxn>
              <a:cxn ang="0">
                <a:pos x="10" y="31"/>
              </a:cxn>
              <a:cxn ang="0">
                <a:pos x="13" y="36"/>
              </a:cxn>
              <a:cxn ang="0">
                <a:pos x="15" y="41"/>
              </a:cxn>
              <a:cxn ang="0">
                <a:pos x="15" y="30"/>
              </a:cxn>
              <a:cxn ang="0">
                <a:pos x="18" y="30"/>
              </a:cxn>
              <a:cxn ang="0">
                <a:pos x="18" y="20"/>
              </a:cxn>
              <a:cxn ang="0">
                <a:pos x="25" y="16"/>
              </a:cxn>
              <a:cxn ang="0">
                <a:pos x="30" y="23"/>
              </a:cxn>
              <a:cxn ang="0">
                <a:pos x="38" y="15"/>
              </a:cxn>
              <a:cxn ang="0">
                <a:pos x="32" y="15"/>
              </a:cxn>
              <a:cxn ang="0">
                <a:pos x="37" y="8"/>
              </a:cxn>
              <a:cxn ang="0">
                <a:pos x="33" y="6"/>
              </a:cxn>
              <a:cxn ang="0">
                <a:pos x="27" y="8"/>
              </a:cxn>
              <a:cxn ang="0">
                <a:pos x="25" y="0"/>
              </a:cxn>
              <a:cxn ang="0">
                <a:pos x="20" y="5"/>
              </a:cxn>
              <a:cxn ang="0">
                <a:pos x="18" y="15"/>
              </a:cxn>
              <a:cxn ang="0">
                <a:pos x="17" y="1"/>
              </a:cxn>
              <a:cxn ang="0">
                <a:pos x="12" y="16"/>
              </a:cxn>
              <a:cxn ang="0">
                <a:pos x="8" y="21"/>
              </a:cxn>
              <a:cxn ang="0">
                <a:pos x="0" y="26"/>
              </a:cxn>
            </a:cxnLst>
            <a:rect l="0" t="0" r="r" b="b"/>
            <a:pathLst>
              <a:path w="38" h="41">
                <a:moveTo>
                  <a:pt x="0" y="26"/>
                </a:moveTo>
                <a:lnTo>
                  <a:pt x="5" y="26"/>
                </a:lnTo>
                <a:lnTo>
                  <a:pt x="10" y="31"/>
                </a:lnTo>
                <a:lnTo>
                  <a:pt x="13" y="36"/>
                </a:lnTo>
                <a:lnTo>
                  <a:pt x="15" y="41"/>
                </a:lnTo>
                <a:lnTo>
                  <a:pt x="15" y="30"/>
                </a:lnTo>
                <a:lnTo>
                  <a:pt x="18" y="30"/>
                </a:lnTo>
                <a:lnTo>
                  <a:pt x="18" y="20"/>
                </a:lnTo>
                <a:lnTo>
                  <a:pt x="25" y="16"/>
                </a:lnTo>
                <a:lnTo>
                  <a:pt x="30" y="23"/>
                </a:lnTo>
                <a:lnTo>
                  <a:pt x="38" y="15"/>
                </a:lnTo>
                <a:lnTo>
                  <a:pt x="32" y="15"/>
                </a:lnTo>
                <a:lnTo>
                  <a:pt x="37" y="8"/>
                </a:lnTo>
                <a:lnTo>
                  <a:pt x="33" y="6"/>
                </a:lnTo>
                <a:lnTo>
                  <a:pt x="27" y="8"/>
                </a:lnTo>
                <a:lnTo>
                  <a:pt x="25" y="0"/>
                </a:lnTo>
                <a:lnTo>
                  <a:pt x="20" y="5"/>
                </a:lnTo>
                <a:lnTo>
                  <a:pt x="18" y="15"/>
                </a:lnTo>
                <a:lnTo>
                  <a:pt x="17" y="1"/>
                </a:lnTo>
                <a:lnTo>
                  <a:pt x="12" y="16"/>
                </a:lnTo>
                <a:lnTo>
                  <a:pt x="8" y="21"/>
                </a:lnTo>
                <a:lnTo>
                  <a:pt x="0" y="26"/>
                </a:lnTo>
                <a:close/>
              </a:path>
            </a:pathLst>
          </a:custGeom>
          <a:solidFill>
            <a:srgbClr val="1F1A17"/>
          </a:solidFill>
          <a:ln w="9525">
            <a:noFill/>
            <a:round/>
            <a:headEnd/>
            <a:tailEnd/>
          </a:ln>
        </p:spPr>
        <p:txBody>
          <a:bodyPr/>
          <a:lstStyle/>
          <a:p>
            <a:endParaRPr lang="en-US"/>
          </a:p>
        </p:txBody>
      </p:sp>
      <p:sp>
        <p:nvSpPr>
          <p:cNvPr id="4202" name="Freeform 106"/>
          <p:cNvSpPr>
            <a:spLocks/>
          </p:cNvSpPr>
          <p:nvPr/>
        </p:nvSpPr>
        <p:spPr bwMode="auto">
          <a:xfrm>
            <a:off x="1519238" y="4845050"/>
            <a:ext cx="66675" cy="53975"/>
          </a:xfrm>
          <a:custGeom>
            <a:avLst/>
            <a:gdLst/>
            <a:ahLst/>
            <a:cxnLst>
              <a:cxn ang="0">
                <a:pos x="0" y="26"/>
              </a:cxn>
              <a:cxn ang="0">
                <a:pos x="2" y="27"/>
              </a:cxn>
              <a:cxn ang="0">
                <a:pos x="3" y="31"/>
              </a:cxn>
              <a:cxn ang="0">
                <a:pos x="5" y="32"/>
              </a:cxn>
              <a:cxn ang="0">
                <a:pos x="5" y="34"/>
              </a:cxn>
              <a:cxn ang="0">
                <a:pos x="7" y="31"/>
              </a:cxn>
              <a:cxn ang="0">
                <a:pos x="8" y="31"/>
              </a:cxn>
              <a:cxn ang="0">
                <a:pos x="10" y="32"/>
              </a:cxn>
              <a:cxn ang="0">
                <a:pos x="14" y="34"/>
              </a:cxn>
              <a:cxn ang="0">
                <a:pos x="14" y="32"/>
              </a:cxn>
              <a:cxn ang="0">
                <a:pos x="14" y="31"/>
              </a:cxn>
              <a:cxn ang="0">
                <a:pos x="15" y="31"/>
              </a:cxn>
              <a:cxn ang="0">
                <a:pos x="17" y="32"/>
              </a:cxn>
              <a:cxn ang="0">
                <a:pos x="20" y="24"/>
              </a:cxn>
              <a:cxn ang="0">
                <a:pos x="24" y="27"/>
              </a:cxn>
              <a:cxn ang="0">
                <a:pos x="27" y="26"/>
              </a:cxn>
              <a:cxn ang="0">
                <a:pos x="30" y="24"/>
              </a:cxn>
              <a:cxn ang="0">
                <a:pos x="34" y="24"/>
              </a:cxn>
              <a:cxn ang="0">
                <a:pos x="37" y="26"/>
              </a:cxn>
              <a:cxn ang="0">
                <a:pos x="40" y="26"/>
              </a:cxn>
              <a:cxn ang="0">
                <a:pos x="35" y="21"/>
              </a:cxn>
              <a:cxn ang="0">
                <a:pos x="39" y="17"/>
              </a:cxn>
              <a:cxn ang="0">
                <a:pos x="39" y="16"/>
              </a:cxn>
              <a:cxn ang="0">
                <a:pos x="34" y="16"/>
              </a:cxn>
              <a:cxn ang="0">
                <a:pos x="34" y="14"/>
              </a:cxn>
              <a:cxn ang="0">
                <a:pos x="37" y="12"/>
              </a:cxn>
              <a:cxn ang="0">
                <a:pos x="40" y="11"/>
              </a:cxn>
              <a:cxn ang="0">
                <a:pos x="42" y="9"/>
              </a:cxn>
              <a:cxn ang="0">
                <a:pos x="42" y="6"/>
              </a:cxn>
              <a:cxn ang="0">
                <a:pos x="39" y="7"/>
              </a:cxn>
              <a:cxn ang="0">
                <a:pos x="42" y="0"/>
              </a:cxn>
              <a:cxn ang="0">
                <a:pos x="40" y="4"/>
              </a:cxn>
              <a:cxn ang="0">
                <a:pos x="35" y="7"/>
              </a:cxn>
              <a:cxn ang="0">
                <a:pos x="30" y="12"/>
              </a:cxn>
              <a:cxn ang="0">
                <a:pos x="29" y="16"/>
              </a:cxn>
              <a:cxn ang="0">
                <a:pos x="27" y="19"/>
              </a:cxn>
              <a:cxn ang="0">
                <a:pos x="25" y="22"/>
              </a:cxn>
              <a:cxn ang="0">
                <a:pos x="22" y="22"/>
              </a:cxn>
              <a:cxn ang="0">
                <a:pos x="20" y="21"/>
              </a:cxn>
              <a:cxn ang="0">
                <a:pos x="14" y="26"/>
              </a:cxn>
              <a:cxn ang="0">
                <a:pos x="10" y="27"/>
              </a:cxn>
              <a:cxn ang="0">
                <a:pos x="8" y="26"/>
              </a:cxn>
              <a:cxn ang="0">
                <a:pos x="7" y="24"/>
              </a:cxn>
              <a:cxn ang="0">
                <a:pos x="5" y="27"/>
              </a:cxn>
              <a:cxn ang="0">
                <a:pos x="5" y="29"/>
              </a:cxn>
              <a:cxn ang="0">
                <a:pos x="3" y="27"/>
              </a:cxn>
              <a:cxn ang="0">
                <a:pos x="0" y="26"/>
              </a:cxn>
            </a:cxnLst>
            <a:rect l="0" t="0" r="r" b="b"/>
            <a:pathLst>
              <a:path w="42" h="34">
                <a:moveTo>
                  <a:pt x="0" y="26"/>
                </a:moveTo>
                <a:lnTo>
                  <a:pt x="2" y="27"/>
                </a:lnTo>
                <a:lnTo>
                  <a:pt x="3" y="31"/>
                </a:lnTo>
                <a:lnTo>
                  <a:pt x="5" y="32"/>
                </a:lnTo>
                <a:lnTo>
                  <a:pt x="5" y="34"/>
                </a:lnTo>
                <a:lnTo>
                  <a:pt x="7" y="31"/>
                </a:lnTo>
                <a:lnTo>
                  <a:pt x="8" y="31"/>
                </a:lnTo>
                <a:lnTo>
                  <a:pt x="10" y="32"/>
                </a:lnTo>
                <a:lnTo>
                  <a:pt x="14" y="34"/>
                </a:lnTo>
                <a:lnTo>
                  <a:pt x="14" y="32"/>
                </a:lnTo>
                <a:lnTo>
                  <a:pt x="14" y="31"/>
                </a:lnTo>
                <a:lnTo>
                  <a:pt x="15" y="31"/>
                </a:lnTo>
                <a:lnTo>
                  <a:pt x="17" y="32"/>
                </a:lnTo>
                <a:lnTo>
                  <a:pt x="20" y="24"/>
                </a:lnTo>
                <a:lnTo>
                  <a:pt x="24" y="27"/>
                </a:lnTo>
                <a:lnTo>
                  <a:pt x="27" y="26"/>
                </a:lnTo>
                <a:lnTo>
                  <a:pt x="30" y="24"/>
                </a:lnTo>
                <a:lnTo>
                  <a:pt x="34" y="24"/>
                </a:lnTo>
                <a:lnTo>
                  <a:pt x="37" y="26"/>
                </a:lnTo>
                <a:lnTo>
                  <a:pt x="40" y="26"/>
                </a:lnTo>
                <a:lnTo>
                  <a:pt x="35" y="21"/>
                </a:lnTo>
                <a:lnTo>
                  <a:pt x="39" y="17"/>
                </a:lnTo>
                <a:lnTo>
                  <a:pt x="39" y="16"/>
                </a:lnTo>
                <a:lnTo>
                  <a:pt x="34" y="16"/>
                </a:lnTo>
                <a:lnTo>
                  <a:pt x="34" y="14"/>
                </a:lnTo>
                <a:lnTo>
                  <a:pt x="37" y="12"/>
                </a:lnTo>
                <a:lnTo>
                  <a:pt x="40" y="11"/>
                </a:lnTo>
                <a:lnTo>
                  <a:pt x="42" y="9"/>
                </a:lnTo>
                <a:lnTo>
                  <a:pt x="42" y="6"/>
                </a:lnTo>
                <a:lnTo>
                  <a:pt x="39" y="7"/>
                </a:lnTo>
                <a:lnTo>
                  <a:pt x="42" y="0"/>
                </a:lnTo>
                <a:lnTo>
                  <a:pt x="40" y="4"/>
                </a:lnTo>
                <a:lnTo>
                  <a:pt x="35" y="7"/>
                </a:lnTo>
                <a:lnTo>
                  <a:pt x="30" y="12"/>
                </a:lnTo>
                <a:lnTo>
                  <a:pt x="29" y="16"/>
                </a:lnTo>
                <a:lnTo>
                  <a:pt x="27" y="19"/>
                </a:lnTo>
                <a:lnTo>
                  <a:pt x="25" y="22"/>
                </a:lnTo>
                <a:lnTo>
                  <a:pt x="22" y="22"/>
                </a:lnTo>
                <a:lnTo>
                  <a:pt x="20" y="21"/>
                </a:lnTo>
                <a:lnTo>
                  <a:pt x="14" y="26"/>
                </a:lnTo>
                <a:lnTo>
                  <a:pt x="10" y="27"/>
                </a:lnTo>
                <a:lnTo>
                  <a:pt x="8" y="26"/>
                </a:lnTo>
                <a:lnTo>
                  <a:pt x="7" y="24"/>
                </a:lnTo>
                <a:lnTo>
                  <a:pt x="5" y="27"/>
                </a:lnTo>
                <a:lnTo>
                  <a:pt x="5" y="29"/>
                </a:lnTo>
                <a:lnTo>
                  <a:pt x="3" y="27"/>
                </a:lnTo>
                <a:lnTo>
                  <a:pt x="0" y="26"/>
                </a:lnTo>
                <a:close/>
              </a:path>
            </a:pathLst>
          </a:custGeom>
          <a:solidFill>
            <a:srgbClr val="1F1A17"/>
          </a:solidFill>
          <a:ln w="9525">
            <a:noFill/>
            <a:round/>
            <a:headEnd/>
            <a:tailEnd/>
          </a:ln>
        </p:spPr>
        <p:txBody>
          <a:bodyPr/>
          <a:lstStyle/>
          <a:p>
            <a:endParaRPr lang="en-US"/>
          </a:p>
        </p:txBody>
      </p:sp>
      <p:sp>
        <p:nvSpPr>
          <p:cNvPr id="4203" name="Freeform 107"/>
          <p:cNvSpPr>
            <a:spLocks/>
          </p:cNvSpPr>
          <p:nvPr/>
        </p:nvSpPr>
        <p:spPr bwMode="auto">
          <a:xfrm>
            <a:off x="1558925" y="4894263"/>
            <a:ext cx="26988" cy="44450"/>
          </a:xfrm>
          <a:custGeom>
            <a:avLst/>
            <a:gdLst/>
            <a:ahLst/>
            <a:cxnLst>
              <a:cxn ang="0">
                <a:pos x="0" y="1"/>
              </a:cxn>
              <a:cxn ang="0">
                <a:pos x="5" y="1"/>
              </a:cxn>
              <a:cxn ang="0">
                <a:pos x="9" y="3"/>
              </a:cxn>
              <a:cxn ang="0">
                <a:pos x="10" y="5"/>
              </a:cxn>
              <a:cxn ang="0">
                <a:pos x="14" y="3"/>
              </a:cxn>
              <a:cxn ang="0">
                <a:pos x="15" y="1"/>
              </a:cxn>
              <a:cxn ang="0">
                <a:pos x="17" y="0"/>
              </a:cxn>
              <a:cxn ang="0">
                <a:pos x="17" y="3"/>
              </a:cxn>
              <a:cxn ang="0">
                <a:pos x="14" y="8"/>
              </a:cxn>
              <a:cxn ang="0">
                <a:pos x="15" y="8"/>
              </a:cxn>
              <a:cxn ang="0">
                <a:pos x="17" y="8"/>
              </a:cxn>
              <a:cxn ang="0">
                <a:pos x="17" y="10"/>
              </a:cxn>
              <a:cxn ang="0">
                <a:pos x="15" y="11"/>
              </a:cxn>
              <a:cxn ang="0">
                <a:pos x="17" y="15"/>
              </a:cxn>
              <a:cxn ang="0">
                <a:pos x="15" y="18"/>
              </a:cxn>
              <a:cxn ang="0">
                <a:pos x="14" y="18"/>
              </a:cxn>
              <a:cxn ang="0">
                <a:pos x="10" y="18"/>
              </a:cxn>
              <a:cxn ang="0">
                <a:pos x="10" y="21"/>
              </a:cxn>
              <a:cxn ang="0">
                <a:pos x="10" y="23"/>
              </a:cxn>
              <a:cxn ang="0">
                <a:pos x="7" y="28"/>
              </a:cxn>
              <a:cxn ang="0">
                <a:pos x="5" y="26"/>
              </a:cxn>
              <a:cxn ang="0">
                <a:pos x="7" y="23"/>
              </a:cxn>
              <a:cxn ang="0">
                <a:pos x="4" y="20"/>
              </a:cxn>
              <a:cxn ang="0">
                <a:pos x="5" y="18"/>
              </a:cxn>
              <a:cxn ang="0">
                <a:pos x="10" y="16"/>
              </a:cxn>
              <a:cxn ang="0">
                <a:pos x="12" y="15"/>
              </a:cxn>
              <a:cxn ang="0">
                <a:pos x="14" y="15"/>
              </a:cxn>
              <a:cxn ang="0">
                <a:pos x="9" y="10"/>
              </a:cxn>
              <a:cxn ang="0">
                <a:pos x="9" y="8"/>
              </a:cxn>
              <a:cxn ang="0">
                <a:pos x="9" y="6"/>
              </a:cxn>
              <a:cxn ang="0">
                <a:pos x="4" y="6"/>
              </a:cxn>
              <a:cxn ang="0">
                <a:pos x="0" y="5"/>
              </a:cxn>
              <a:cxn ang="0">
                <a:pos x="0" y="1"/>
              </a:cxn>
            </a:cxnLst>
            <a:rect l="0" t="0" r="r" b="b"/>
            <a:pathLst>
              <a:path w="17" h="28">
                <a:moveTo>
                  <a:pt x="0" y="1"/>
                </a:moveTo>
                <a:lnTo>
                  <a:pt x="5" y="1"/>
                </a:lnTo>
                <a:lnTo>
                  <a:pt x="9" y="3"/>
                </a:lnTo>
                <a:lnTo>
                  <a:pt x="10" y="5"/>
                </a:lnTo>
                <a:lnTo>
                  <a:pt x="14" y="3"/>
                </a:lnTo>
                <a:lnTo>
                  <a:pt x="15" y="1"/>
                </a:lnTo>
                <a:lnTo>
                  <a:pt x="17" y="0"/>
                </a:lnTo>
                <a:lnTo>
                  <a:pt x="17" y="3"/>
                </a:lnTo>
                <a:lnTo>
                  <a:pt x="14" y="8"/>
                </a:lnTo>
                <a:lnTo>
                  <a:pt x="15" y="8"/>
                </a:lnTo>
                <a:lnTo>
                  <a:pt x="17" y="8"/>
                </a:lnTo>
                <a:lnTo>
                  <a:pt x="17" y="10"/>
                </a:lnTo>
                <a:lnTo>
                  <a:pt x="15" y="11"/>
                </a:lnTo>
                <a:lnTo>
                  <a:pt x="17" y="15"/>
                </a:lnTo>
                <a:lnTo>
                  <a:pt x="15" y="18"/>
                </a:lnTo>
                <a:lnTo>
                  <a:pt x="14" y="18"/>
                </a:lnTo>
                <a:lnTo>
                  <a:pt x="10" y="18"/>
                </a:lnTo>
                <a:lnTo>
                  <a:pt x="10" y="21"/>
                </a:lnTo>
                <a:lnTo>
                  <a:pt x="10" y="23"/>
                </a:lnTo>
                <a:lnTo>
                  <a:pt x="7" y="28"/>
                </a:lnTo>
                <a:lnTo>
                  <a:pt x="5" y="26"/>
                </a:lnTo>
                <a:lnTo>
                  <a:pt x="7" y="23"/>
                </a:lnTo>
                <a:lnTo>
                  <a:pt x="4" y="20"/>
                </a:lnTo>
                <a:lnTo>
                  <a:pt x="5" y="18"/>
                </a:lnTo>
                <a:lnTo>
                  <a:pt x="10" y="16"/>
                </a:lnTo>
                <a:lnTo>
                  <a:pt x="12" y="15"/>
                </a:lnTo>
                <a:lnTo>
                  <a:pt x="14" y="15"/>
                </a:lnTo>
                <a:lnTo>
                  <a:pt x="9" y="10"/>
                </a:lnTo>
                <a:lnTo>
                  <a:pt x="9" y="8"/>
                </a:lnTo>
                <a:lnTo>
                  <a:pt x="9" y="6"/>
                </a:lnTo>
                <a:lnTo>
                  <a:pt x="4" y="6"/>
                </a:lnTo>
                <a:lnTo>
                  <a:pt x="0" y="5"/>
                </a:lnTo>
                <a:lnTo>
                  <a:pt x="0" y="1"/>
                </a:lnTo>
                <a:close/>
              </a:path>
            </a:pathLst>
          </a:custGeom>
          <a:solidFill>
            <a:srgbClr val="1F1A17"/>
          </a:solidFill>
          <a:ln w="9525">
            <a:noFill/>
            <a:round/>
            <a:headEnd/>
            <a:tailEnd/>
          </a:ln>
        </p:spPr>
        <p:txBody>
          <a:bodyPr/>
          <a:lstStyle/>
          <a:p>
            <a:endParaRPr lang="en-US"/>
          </a:p>
        </p:txBody>
      </p:sp>
      <p:sp>
        <p:nvSpPr>
          <p:cNvPr id="4204" name="Freeform 108"/>
          <p:cNvSpPr>
            <a:spLocks/>
          </p:cNvSpPr>
          <p:nvPr/>
        </p:nvSpPr>
        <p:spPr bwMode="auto">
          <a:xfrm>
            <a:off x="1558925" y="4930775"/>
            <a:ext cx="30163" cy="31750"/>
          </a:xfrm>
          <a:custGeom>
            <a:avLst/>
            <a:gdLst/>
            <a:ahLst/>
            <a:cxnLst>
              <a:cxn ang="0">
                <a:pos x="9" y="10"/>
              </a:cxn>
              <a:cxn ang="0">
                <a:pos x="10" y="5"/>
              </a:cxn>
              <a:cxn ang="0">
                <a:pos x="14" y="0"/>
              </a:cxn>
              <a:cxn ang="0">
                <a:pos x="17" y="0"/>
              </a:cxn>
              <a:cxn ang="0">
                <a:pos x="19" y="0"/>
              </a:cxn>
              <a:cxn ang="0">
                <a:pos x="17" y="3"/>
              </a:cxn>
              <a:cxn ang="0">
                <a:pos x="15" y="5"/>
              </a:cxn>
              <a:cxn ang="0">
                <a:pos x="12" y="7"/>
              </a:cxn>
              <a:cxn ang="0">
                <a:pos x="10" y="10"/>
              </a:cxn>
              <a:cxn ang="0">
                <a:pos x="10" y="12"/>
              </a:cxn>
              <a:cxn ang="0">
                <a:pos x="15" y="10"/>
              </a:cxn>
              <a:cxn ang="0">
                <a:pos x="14" y="13"/>
              </a:cxn>
              <a:cxn ang="0">
                <a:pos x="14" y="15"/>
              </a:cxn>
              <a:cxn ang="0">
                <a:pos x="10" y="15"/>
              </a:cxn>
              <a:cxn ang="0">
                <a:pos x="9" y="17"/>
              </a:cxn>
              <a:cxn ang="0">
                <a:pos x="7" y="18"/>
              </a:cxn>
              <a:cxn ang="0">
                <a:pos x="7" y="20"/>
              </a:cxn>
              <a:cxn ang="0">
                <a:pos x="0" y="18"/>
              </a:cxn>
              <a:cxn ang="0">
                <a:pos x="2" y="17"/>
              </a:cxn>
              <a:cxn ang="0">
                <a:pos x="4" y="15"/>
              </a:cxn>
              <a:cxn ang="0">
                <a:pos x="7" y="15"/>
              </a:cxn>
              <a:cxn ang="0">
                <a:pos x="9" y="13"/>
              </a:cxn>
              <a:cxn ang="0">
                <a:pos x="9" y="10"/>
              </a:cxn>
            </a:cxnLst>
            <a:rect l="0" t="0" r="r" b="b"/>
            <a:pathLst>
              <a:path w="19" h="20">
                <a:moveTo>
                  <a:pt x="9" y="10"/>
                </a:moveTo>
                <a:lnTo>
                  <a:pt x="10" y="5"/>
                </a:lnTo>
                <a:lnTo>
                  <a:pt x="14" y="0"/>
                </a:lnTo>
                <a:lnTo>
                  <a:pt x="17" y="0"/>
                </a:lnTo>
                <a:lnTo>
                  <a:pt x="19" y="0"/>
                </a:lnTo>
                <a:lnTo>
                  <a:pt x="17" y="3"/>
                </a:lnTo>
                <a:lnTo>
                  <a:pt x="15" y="5"/>
                </a:lnTo>
                <a:lnTo>
                  <a:pt x="12" y="7"/>
                </a:lnTo>
                <a:lnTo>
                  <a:pt x="10" y="10"/>
                </a:lnTo>
                <a:lnTo>
                  <a:pt x="10" y="12"/>
                </a:lnTo>
                <a:lnTo>
                  <a:pt x="15" y="10"/>
                </a:lnTo>
                <a:lnTo>
                  <a:pt x="14" y="13"/>
                </a:lnTo>
                <a:lnTo>
                  <a:pt x="14" y="15"/>
                </a:lnTo>
                <a:lnTo>
                  <a:pt x="10" y="15"/>
                </a:lnTo>
                <a:lnTo>
                  <a:pt x="9" y="17"/>
                </a:lnTo>
                <a:lnTo>
                  <a:pt x="7" y="18"/>
                </a:lnTo>
                <a:lnTo>
                  <a:pt x="7" y="20"/>
                </a:lnTo>
                <a:lnTo>
                  <a:pt x="0" y="18"/>
                </a:lnTo>
                <a:lnTo>
                  <a:pt x="2" y="17"/>
                </a:lnTo>
                <a:lnTo>
                  <a:pt x="4" y="15"/>
                </a:lnTo>
                <a:lnTo>
                  <a:pt x="7" y="15"/>
                </a:lnTo>
                <a:lnTo>
                  <a:pt x="9" y="13"/>
                </a:lnTo>
                <a:lnTo>
                  <a:pt x="9" y="10"/>
                </a:lnTo>
                <a:close/>
              </a:path>
            </a:pathLst>
          </a:custGeom>
          <a:solidFill>
            <a:srgbClr val="1F1A17"/>
          </a:solidFill>
          <a:ln w="9525">
            <a:noFill/>
            <a:round/>
            <a:headEnd/>
            <a:tailEnd/>
          </a:ln>
        </p:spPr>
        <p:txBody>
          <a:bodyPr/>
          <a:lstStyle/>
          <a:p>
            <a:endParaRPr lang="en-US"/>
          </a:p>
        </p:txBody>
      </p:sp>
      <p:sp>
        <p:nvSpPr>
          <p:cNvPr id="4205" name="Freeform 109"/>
          <p:cNvSpPr>
            <a:spLocks/>
          </p:cNvSpPr>
          <p:nvPr/>
        </p:nvSpPr>
        <p:spPr bwMode="auto">
          <a:xfrm>
            <a:off x="1598613" y="5313363"/>
            <a:ext cx="93662" cy="76200"/>
          </a:xfrm>
          <a:custGeom>
            <a:avLst/>
            <a:gdLst/>
            <a:ahLst/>
            <a:cxnLst>
              <a:cxn ang="0">
                <a:pos x="5" y="37"/>
              </a:cxn>
              <a:cxn ang="0">
                <a:pos x="22" y="27"/>
              </a:cxn>
              <a:cxn ang="0">
                <a:pos x="40" y="20"/>
              </a:cxn>
              <a:cxn ang="0">
                <a:pos x="54" y="8"/>
              </a:cxn>
              <a:cxn ang="0">
                <a:pos x="59" y="0"/>
              </a:cxn>
              <a:cxn ang="0">
                <a:pos x="59" y="3"/>
              </a:cxn>
              <a:cxn ang="0">
                <a:pos x="59" y="7"/>
              </a:cxn>
              <a:cxn ang="0">
                <a:pos x="57" y="7"/>
              </a:cxn>
              <a:cxn ang="0">
                <a:pos x="55" y="7"/>
              </a:cxn>
              <a:cxn ang="0">
                <a:pos x="54" y="8"/>
              </a:cxn>
              <a:cxn ang="0">
                <a:pos x="54" y="12"/>
              </a:cxn>
              <a:cxn ang="0">
                <a:pos x="52" y="22"/>
              </a:cxn>
              <a:cxn ang="0">
                <a:pos x="52" y="27"/>
              </a:cxn>
              <a:cxn ang="0">
                <a:pos x="49" y="25"/>
              </a:cxn>
              <a:cxn ang="0">
                <a:pos x="47" y="23"/>
              </a:cxn>
              <a:cxn ang="0">
                <a:pos x="47" y="25"/>
              </a:cxn>
              <a:cxn ang="0">
                <a:pos x="45" y="27"/>
              </a:cxn>
              <a:cxn ang="0">
                <a:pos x="44" y="32"/>
              </a:cxn>
              <a:cxn ang="0">
                <a:pos x="45" y="38"/>
              </a:cxn>
              <a:cxn ang="0">
                <a:pos x="45" y="37"/>
              </a:cxn>
              <a:cxn ang="0">
                <a:pos x="42" y="33"/>
              </a:cxn>
              <a:cxn ang="0">
                <a:pos x="39" y="33"/>
              </a:cxn>
              <a:cxn ang="0">
                <a:pos x="35" y="33"/>
              </a:cxn>
              <a:cxn ang="0">
                <a:pos x="34" y="42"/>
              </a:cxn>
              <a:cxn ang="0">
                <a:pos x="35" y="47"/>
              </a:cxn>
              <a:cxn ang="0">
                <a:pos x="30" y="45"/>
              </a:cxn>
              <a:cxn ang="0">
                <a:pos x="25" y="43"/>
              </a:cxn>
              <a:cxn ang="0">
                <a:pos x="22" y="47"/>
              </a:cxn>
              <a:cxn ang="0">
                <a:pos x="19" y="48"/>
              </a:cxn>
              <a:cxn ang="0">
                <a:pos x="12" y="48"/>
              </a:cxn>
              <a:cxn ang="0">
                <a:pos x="5" y="47"/>
              </a:cxn>
              <a:cxn ang="0">
                <a:pos x="4" y="43"/>
              </a:cxn>
              <a:cxn ang="0">
                <a:pos x="0" y="38"/>
              </a:cxn>
              <a:cxn ang="0">
                <a:pos x="4" y="37"/>
              </a:cxn>
              <a:cxn ang="0">
                <a:pos x="5" y="37"/>
              </a:cxn>
            </a:cxnLst>
            <a:rect l="0" t="0" r="r" b="b"/>
            <a:pathLst>
              <a:path w="59" h="48">
                <a:moveTo>
                  <a:pt x="5" y="37"/>
                </a:moveTo>
                <a:lnTo>
                  <a:pt x="22" y="27"/>
                </a:lnTo>
                <a:lnTo>
                  <a:pt x="40" y="20"/>
                </a:lnTo>
                <a:lnTo>
                  <a:pt x="54" y="8"/>
                </a:lnTo>
                <a:lnTo>
                  <a:pt x="59" y="0"/>
                </a:lnTo>
                <a:lnTo>
                  <a:pt x="59" y="3"/>
                </a:lnTo>
                <a:lnTo>
                  <a:pt x="59" y="7"/>
                </a:lnTo>
                <a:lnTo>
                  <a:pt x="57" y="7"/>
                </a:lnTo>
                <a:lnTo>
                  <a:pt x="55" y="7"/>
                </a:lnTo>
                <a:lnTo>
                  <a:pt x="54" y="8"/>
                </a:lnTo>
                <a:lnTo>
                  <a:pt x="54" y="12"/>
                </a:lnTo>
                <a:lnTo>
                  <a:pt x="52" y="22"/>
                </a:lnTo>
                <a:lnTo>
                  <a:pt x="52" y="27"/>
                </a:lnTo>
                <a:lnTo>
                  <a:pt x="49" y="25"/>
                </a:lnTo>
                <a:lnTo>
                  <a:pt x="47" y="23"/>
                </a:lnTo>
                <a:lnTo>
                  <a:pt x="47" y="25"/>
                </a:lnTo>
                <a:lnTo>
                  <a:pt x="45" y="27"/>
                </a:lnTo>
                <a:lnTo>
                  <a:pt x="44" y="32"/>
                </a:lnTo>
                <a:lnTo>
                  <a:pt x="45" y="38"/>
                </a:lnTo>
                <a:lnTo>
                  <a:pt x="45" y="37"/>
                </a:lnTo>
                <a:lnTo>
                  <a:pt x="42" y="33"/>
                </a:lnTo>
                <a:lnTo>
                  <a:pt x="39" y="33"/>
                </a:lnTo>
                <a:lnTo>
                  <a:pt x="35" y="33"/>
                </a:lnTo>
                <a:lnTo>
                  <a:pt x="34" y="42"/>
                </a:lnTo>
                <a:lnTo>
                  <a:pt x="35" y="47"/>
                </a:lnTo>
                <a:lnTo>
                  <a:pt x="30" y="45"/>
                </a:lnTo>
                <a:lnTo>
                  <a:pt x="25" y="43"/>
                </a:lnTo>
                <a:lnTo>
                  <a:pt x="22" y="47"/>
                </a:lnTo>
                <a:lnTo>
                  <a:pt x="19" y="48"/>
                </a:lnTo>
                <a:lnTo>
                  <a:pt x="12" y="48"/>
                </a:lnTo>
                <a:lnTo>
                  <a:pt x="5" y="47"/>
                </a:lnTo>
                <a:lnTo>
                  <a:pt x="4" y="43"/>
                </a:lnTo>
                <a:lnTo>
                  <a:pt x="0" y="38"/>
                </a:lnTo>
                <a:lnTo>
                  <a:pt x="4" y="37"/>
                </a:lnTo>
                <a:lnTo>
                  <a:pt x="5" y="37"/>
                </a:lnTo>
                <a:close/>
              </a:path>
            </a:pathLst>
          </a:custGeom>
          <a:solidFill>
            <a:srgbClr val="1F1A17"/>
          </a:solidFill>
          <a:ln w="9525">
            <a:noFill/>
            <a:round/>
            <a:headEnd/>
            <a:tailEnd/>
          </a:ln>
        </p:spPr>
        <p:txBody>
          <a:bodyPr/>
          <a:lstStyle/>
          <a:p>
            <a:endParaRPr lang="en-US"/>
          </a:p>
        </p:txBody>
      </p:sp>
      <p:sp>
        <p:nvSpPr>
          <p:cNvPr id="4206" name="Freeform 110"/>
          <p:cNvSpPr>
            <a:spLocks/>
          </p:cNvSpPr>
          <p:nvPr/>
        </p:nvSpPr>
        <p:spPr bwMode="auto">
          <a:xfrm>
            <a:off x="1601788" y="5400675"/>
            <a:ext cx="26987" cy="23813"/>
          </a:xfrm>
          <a:custGeom>
            <a:avLst/>
            <a:gdLst/>
            <a:ahLst/>
            <a:cxnLst>
              <a:cxn ang="0">
                <a:pos x="12" y="0"/>
              </a:cxn>
              <a:cxn ang="0">
                <a:pos x="13" y="2"/>
              </a:cxn>
              <a:cxn ang="0">
                <a:pos x="17" y="7"/>
              </a:cxn>
              <a:cxn ang="0">
                <a:pos x="17" y="10"/>
              </a:cxn>
              <a:cxn ang="0">
                <a:pos x="17" y="13"/>
              </a:cxn>
              <a:cxn ang="0">
                <a:pos x="12" y="7"/>
              </a:cxn>
              <a:cxn ang="0">
                <a:pos x="12" y="13"/>
              </a:cxn>
              <a:cxn ang="0">
                <a:pos x="8" y="10"/>
              </a:cxn>
              <a:cxn ang="0">
                <a:pos x="5" y="8"/>
              </a:cxn>
              <a:cxn ang="0">
                <a:pos x="5" y="12"/>
              </a:cxn>
              <a:cxn ang="0">
                <a:pos x="5" y="15"/>
              </a:cxn>
              <a:cxn ang="0">
                <a:pos x="0" y="10"/>
              </a:cxn>
              <a:cxn ang="0">
                <a:pos x="0" y="10"/>
              </a:cxn>
              <a:cxn ang="0">
                <a:pos x="2" y="8"/>
              </a:cxn>
              <a:cxn ang="0">
                <a:pos x="2" y="3"/>
              </a:cxn>
              <a:cxn ang="0">
                <a:pos x="0" y="2"/>
              </a:cxn>
              <a:cxn ang="0">
                <a:pos x="3" y="2"/>
              </a:cxn>
              <a:cxn ang="0">
                <a:pos x="7" y="2"/>
              </a:cxn>
              <a:cxn ang="0">
                <a:pos x="8" y="5"/>
              </a:cxn>
              <a:cxn ang="0">
                <a:pos x="10" y="7"/>
              </a:cxn>
              <a:cxn ang="0">
                <a:pos x="12" y="0"/>
              </a:cxn>
            </a:cxnLst>
            <a:rect l="0" t="0" r="r" b="b"/>
            <a:pathLst>
              <a:path w="17" h="15">
                <a:moveTo>
                  <a:pt x="12" y="0"/>
                </a:moveTo>
                <a:lnTo>
                  <a:pt x="13" y="2"/>
                </a:lnTo>
                <a:lnTo>
                  <a:pt x="17" y="7"/>
                </a:lnTo>
                <a:lnTo>
                  <a:pt x="17" y="10"/>
                </a:lnTo>
                <a:lnTo>
                  <a:pt x="17" y="13"/>
                </a:lnTo>
                <a:lnTo>
                  <a:pt x="12" y="7"/>
                </a:lnTo>
                <a:lnTo>
                  <a:pt x="12" y="13"/>
                </a:lnTo>
                <a:lnTo>
                  <a:pt x="8" y="10"/>
                </a:lnTo>
                <a:lnTo>
                  <a:pt x="5" y="8"/>
                </a:lnTo>
                <a:lnTo>
                  <a:pt x="5" y="12"/>
                </a:lnTo>
                <a:lnTo>
                  <a:pt x="5" y="15"/>
                </a:lnTo>
                <a:lnTo>
                  <a:pt x="0" y="10"/>
                </a:lnTo>
                <a:lnTo>
                  <a:pt x="0" y="10"/>
                </a:lnTo>
                <a:lnTo>
                  <a:pt x="2" y="8"/>
                </a:lnTo>
                <a:lnTo>
                  <a:pt x="2" y="3"/>
                </a:lnTo>
                <a:lnTo>
                  <a:pt x="0" y="2"/>
                </a:lnTo>
                <a:lnTo>
                  <a:pt x="3" y="2"/>
                </a:lnTo>
                <a:lnTo>
                  <a:pt x="7" y="2"/>
                </a:lnTo>
                <a:lnTo>
                  <a:pt x="8" y="5"/>
                </a:lnTo>
                <a:lnTo>
                  <a:pt x="10" y="7"/>
                </a:lnTo>
                <a:lnTo>
                  <a:pt x="12" y="0"/>
                </a:lnTo>
                <a:close/>
              </a:path>
            </a:pathLst>
          </a:custGeom>
          <a:solidFill>
            <a:srgbClr val="1F1A17"/>
          </a:solidFill>
          <a:ln w="9525">
            <a:noFill/>
            <a:round/>
            <a:headEnd/>
            <a:tailEnd/>
          </a:ln>
        </p:spPr>
        <p:txBody>
          <a:bodyPr/>
          <a:lstStyle/>
          <a:p>
            <a:endParaRPr lang="en-US"/>
          </a:p>
        </p:txBody>
      </p:sp>
      <p:sp>
        <p:nvSpPr>
          <p:cNvPr id="4207" name="Freeform 111"/>
          <p:cNvSpPr>
            <a:spLocks/>
          </p:cNvSpPr>
          <p:nvPr/>
        </p:nvSpPr>
        <p:spPr bwMode="auto">
          <a:xfrm>
            <a:off x="1625600" y="5373688"/>
            <a:ext cx="50800" cy="39687"/>
          </a:xfrm>
          <a:custGeom>
            <a:avLst/>
            <a:gdLst/>
            <a:ahLst/>
            <a:cxnLst>
              <a:cxn ang="0">
                <a:pos x="0" y="17"/>
              </a:cxn>
              <a:cxn ang="0">
                <a:pos x="2" y="20"/>
              </a:cxn>
              <a:cxn ang="0">
                <a:pos x="2" y="24"/>
              </a:cxn>
              <a:cxn ang="0">
                <a:pos x="3" y="24"/>
              </a:cxn>
              <a:cxn ang="0">
                <a:pos x="3" y="22"/>
              </a:cxn>
              <a:cxn ang="0">
                <a:pos x="7" y="24"/>
              </a:cxn>
              <a:cxn ang="0">
                <a:pos x="8" y="25"/>
              </a:cxn>
              <a:cxn ang="0">
                <a:pos x="10" y="25"/>
              </a:cxn>
              <a:cxn ang="0">
                <a:pos x="12" y="22"/>
              </a:cxn>
              <a:cxn ang="0">
                <a:pos x="15" y="24"/>
              </a:cxn>
              <a:cxn ang="0">
                <a:pos x="18" y="25"/>
              </a:cxn>
              <a:cxn ang="0">
                <a:pos x="18" y="20"/>
              </a:cxn>
              <a:cxn ang="0">
                <a:pos x="18" y="15"/>
              </a:cxn>
              <a:cxn ang="0">
                <a:pos x="22" y="15"/>
              </a:cxn>
              <a:cxn ang="0">
                <a:pos x="25" y="15"/>
              </a:cxn>
              <a:cxn ang="0">
                <a:pos x="23" y="14"/>
              </a:cxn>
              <a:cxn ang="0">
                <a:pos x="22" y="12"/>
              </a:cxn>
              <a:cxn ang="0">
                <a:pos x="27" y="10"/>
              </a:cxn>
              <a:cxn ang="0">
                <a:pos x="32" y="9"/>
              </a:cxn>
              <a:cxn ang="0">
                <a:pos x="28" y="4"/>
              </a:cxn>
              <a:cxn ang="0">
                <a:pos x="23" y="0"/>
              </a:cxn>
              <a:cxn ang="0">
                <a:pos x="25" y="4"/>
              </a:cxn>
              <a:cxn ang="0">
                <a:pos x="27" y="5"/>
              </a:cxn>
              <a:cxn ang="0">
                <a:pos x="20" y="7"/>
              </a:cxn>
              <a:cxn ang="0">
                <a:pos x="15" y="7"/>
              </a:cxn>
              <a:cxn ang="0">
                <a:pos x="13" y="9"/>
              </a:cxn>
              <a:cxn ang="0">
                <a:pos x="12" y="10"/>
              </a:cxn>
              <a:cxn ang="0">
                <a:pos x="13" y="14"/>
              </a:cxn>
              <a:cxn ang="0">
                <a:pos x="13" y="17"/>
              </a:cxn>
              <a:cxn ang="0">
                <a:pos x="8" y="14"/>
              </a:cxn>
              <a:cxn ang="0">
                <a:pos x="3" y="15"/>
              </a:cxn>
              <a:cxn ang="0">
                <a:pos x="5" y="17"/>
              </a:cxn>
              <a:cxn ang="0">
                <a:pos x="5" y="20"/>
              </a:cxn>
              <a:cxn ang="0">
                <a:pos x="3" y="19"/>
              </a:cxn>
              <a:cxn ang="0">
                <a:pos x="0" y="17"/>
              </a:cxn>
            </a:cxnLst>
            <a:rect l="0" t="0" r="r" b="b"/>
            <a:pathLst>
              <a:path w="32" h="25">
                <a:moveTo>
                  <a:pt x="0" y="17"/>
                </a:moveTo>
                <a:lnTo>
                  <a:pt x="2" y="20"/>
                </a:lnTo>
                <a:lnTo>
                  <a:pt x="2" y="24"/>
                </a:lnTo>
                <a:lnTo>
                  <a:pt x="3" y="24"/>
                </a:lnTo>
                <a:lnTo>
                  <a:pt x="3" y="22"/>
                </a:lnTo>
                <a:lnTo>
                  <a:pt x="7" y="24"/>
                </a:lnTo>
                <a:lnTo>
                  <a:pt x="8" y="25"/>
                </a:lnTo>
                <a:lnTo>
                  <a:pt x="10" y="25"/>
                </a:lnTo>
                <a:lnTo>
                  <a:pt x="12" y="22"/>
                </a:lnTo>
                <a:lnTo>
                  <a:pt x="15" y="24"/>
                </a:lnTo>
                <a:lnTo>
                  <a:pt x="18" y="25"/>
                </a:lnTo>
                <a:lnTo>
                  <a:pt x="18" y="20"/>
                </a:lnTo>
                <a:lnTo>
                  <a:pt x="18" y="15"/>
                </a:lnTo>
                <a:lnTo>
                  <a:pt x="22" y="15"/>
                </a:lnTo>
                <a:lnTo>
                  <a:pt x="25" y="15"/>
                </a:lnTo>
                <a:lnTo>
                  <a:pt x="23" y="14"/>
                </a:lnTo>
                <a:lnTo>
                  <a:pt x="22" y="12"/>
                </a:lnTo>
                <a:lnTo>
                  <a:pt x="27" y="10"/>
                </a:lnTo>
                <a:lnTo>
                  <a:pt x="32" y="9"/>
                </a:lnTo>
                <a:lnTo>
                  <a:pt x="28" y="4"/>
                </a:lnTo>
                <a:lnTo>
                  <a:pt x="23" y="0"/>
                </a:lnTo>
                <a:lnTo>
                  <a:pt x="25" y="4"/>
                </a:lnTo>
                <a:lnTo>
                  <a:pt x="27" y="5"/>
                </a:lnTo>
                <a:lnTo>
                  <a:pt x="20" y="7"/>
                </a:lnTo>
                <a:lnTo>
                  <a:pt x="15" y="7"/>
                </a:lnTo>
                <a:lnTo>
                  <a:pt x="13" y="9"/>
                </a:lnTo>
                <a:lnTo>
                  <a:pt x="12" y="10"/>
                </a:lnTo>
                <a:lnTo>
                  <a:pt x="13" y="14"/>
                </a:lnTo>
                <a:lnTo>
                  <a:pt x="13" y="17"/>
                </a:lnTo>
                <a:lnTo>
                  <a:pt x="8" y="14"/>
                </a:lnTo>
                <a:lnTo>
                  <a:pt x="3" y="15"/>
                </a:lnTo>
                <a:lnTo>
                  <a:pt x="5" y="17"/>
                </a:lnTo>
                <a:lnTo>
                  <a:pt x="5" y="20"/>
                </a:lnTo>
                <a:lnTo>
                  <a:pt x="3" y="19"/>
                </a:lnTo>
                <a:lnTo>
                  <a:pt x="0" y="17"/>
                </a:lnTo>
                <a:close/>
              </a:path>
            </a:pathLst>
          </a:custGeom>
          <a:solidFill>
            <a:srgbClr val="1F1A17"/>
          </a:solidFill>
          <a:ln w="9525">
            <a:noFill/>
            <a:round/>
            <a:headEnd/>
            <a:tailEnd/>
          </a:ln>
        </p:spPr>
        <p:txBody>
          <a:bodyPr/>
          <a:lstStyle/>
          <a:p>
            <a:endParaRPr lang="en-US"/>
          </a:p>
        </p:txBody>
      </p:sp>
      <p:sp>
        <p:nvSpPr>
          <p:cNvPr id="4208" name="Freeform 112"/>
          <p:cNvSpPr>
            <a:spLocks/>
          </p:cNvSpPr>
          <p:nvPr/>
        </p:nvSpPr>
        <p:spPr bwMode="auto">
          <a:xfrm>
            <a:off x="1476375" y="5095875"/>
            <a:ext cx="23813" cy="39688"/>
          </a:xfrm>
          <a:custGeom>
            <a:avLst/>
            <a:gdLst/>
            <a:ahLst/>
            <a:cxnLst>
              <a:cxn ang="0">
                <a:pos x="2" y="0"/>
              </a:cxn>
              <a:cxn ang="0">
                <a:pos x="5" y="0"/>
              </a:cxn>
              <a:cxn ang="0">
                <a:pos x="9" y="5"/>
              </a:cxn>
              <a:cxn ang="0">
                <a:pos x="12" y="11"/>
              </a:cxn>
              <a:cxn ang="0">
                <a:pos x="15" y="13"/>
              </a:cxn>
              <a:cxn ang="0">
                <a:pos x="9" y="15"/>
              </a:cxn>
              <a:cxn ang="0">
                <a:pos x="12" y="16"/>
              </a:cxn>
              <a:cxn ang="0">
                <a:pos x="15" y="20"/>
              </a:cxn>
              <a:cxn ang="0">
                <a:pos x="14" y="21"/>
              </a:cxn>
              <a:cxn ang="0">
                <a:pos x="9" y="21"/>
              </a:cxn>
              <a:cxn ang="0">
                <a:pos x="5" y="23"/>
              </a:cxn>
              <a:cxn ang="0">
                <a:pos x="5" y="25"/>
              </a:cxn>
              <a:cxn ang="0">
                <a:pos x="2" y="18"/>
              </a:cxn>
              <a:cxn ang="0">
                <a:pos x="4" y="13"/>
              </a:cxn>
              <a:cxn ang="0">
                <a:pos x="7" y="10"/>
              </a:cxn>
              <a:cxn ang="0">
                <a:pos x="0" y="5"/>
              </a:cxn>
              <a:cxn ang="0">
                <a:pos x="4" y="5"/>
              </a:cxn>
              <a:cxn ang="0">
                <a:pos x="2" y="0"/>
              </a:cxn>
            </a:cxnLst>
            <a:rect l="0" t="0" r="r" b="b"/>
            <a:pathLst>
              <a:path w="15" h="25">
                <a:moveTo>
                  <a:pt x="2" y="0"/>
                </a:moveTo>
                <a:lnTo>
                  <a:pt x="5" y="0"/>
                </a:lnTo>
                <a:lnTo>
                  <a:pt x="9" y="5"/>
                </a:lnTo>
                <a:lnTo>
                  <a:pt x="12" y="11"/>
                </a:lnTo>
                <a:lnTo>
                  <a:pt x="15" y="13"/>
                </a:lnTo>
                <a:lnTo>
                  <a:pt x="9" y="15"/>
                </a:lnTo>
                <a:lnTo>
                  <a:pt x="12" y="16"/>
                </a:lnTo>
                <a:lnTo>
                  <a:pt x="15" y="20"/>
                </a:lnTo>
                <a:lnTo>
                  <a:pt x="14" y="21"/>
                </a:lnTo>
                <a:lnTo>
                  <a:pt x="9" y="21"/>
                </a:lnTo>
                <a:lnTo>
                  <a:pt x="5" y="23"/>
                </a:lnTo>
                <a:lnTo>
                  <a:pt x="5" y="25"/>
                </a:lnTo>
                <a:lnTo>
                  <a:pt x="2" y="18"/>
                </a:lnTo>
                <a:lnTo>
                  <a:pt x="4" y="13"/>
                </a:lnTo>
                <a:lnTo>
                  <a:pt x="7" y="10"/>
                </a:lnTo>
                <a:lnTo>
                  <a:pt x="0" y="5"/>
                </a:lnTo>
                <a:lnTo>
                  <a:pt x="4" y="5"/>
                </a:lnTo>
                <a:lnTo>
                  <a:pt x="2" y="0"/>
                </a:lnTo>
                <a:close/>
              </a:path>
            </a:pathLst>
          </a:custGeom>
          <a:solidFill>
            <a:srgbClr val="1F1A17"/>
          </a:solidFill>
          <a:ln w="9525">
            <a:noFill/>
            <a:round/>
            <a:headEnd/>
            <a:tailEnd/>
          </a:ln>
        </p:spPr>
        <p:txBody>
          <a:bodyPr/>
          <a:lstStyle/>
          <a:p>
            <a:endParaRPr lang="en-US"/>
          </a:p>
        </p:txBody>
      </p:sp>
      <p:sp>
        <p:nvSpPr>
          <p:cNvPr id="4209" name="Freeform 113"/>
          <p:cNvSpPr>
            <a:spLocks/>
          </p:cNvSpPr>
          <p:nvPr/>
        </p:nvSpPr>
        <p:spPr bwMode="auto">
          <a:xfrm>
            <a:off x="1482725" y="5068888"/>
            <a:ext cx="23813" cy="34925"/>
          </a:xfrm>
          <a:custGeom>
            <a:avLst/>
            <a:gdLst/>
            <a:ahLst/>
            <a:cxnLst>
              <a:cxn ang="0">
                <a:pos x="0" y="5"/>
              </a:cxn>
              <a:cxn ang="0">
                <a:pos x="8" y="22"/>
              </a:cxn>
              <a:cxn ang="0">
                <a:pos x="13" y="17"/>
              </a:cxn>
              <a:cxn ang="0">
                <a:pos x="15" y="15"/>
              </a:cxn>
              <a:cxn ang="0">
                <a:pos x="15" y="12"/>
              </a:cxn>
              <a:cxn ang="0">
                <a:pos x="11" y="12"/>
              </a:cxn>
              <a:cxn ang="0">
                <a:pos x="8" y="10"/>
              </a:cxn>
              <a:cxn ang="0">
                <a:pos x="5" y="3"/>
              </a:cxn>
              <a:cxn ang="0">
                <a:pos x="3" y="0"/>
              </a:cxn>
              <a:cxn ang="0">
                <a:pos x="5" y="10"/>
              </a:cxn>
              <a:cxn ang="0">
                <a:pos x="0" y="5"/>
              </a:cxn>
            </a:cxnLst>
            <a:rect l="0" t="0" r="r" b="b"/>
            <a:pathLst>
              <a:path w="15" h="22">
                <a:moveTo>
                  <a:pt x="0" y="5"/>
                </a:moveTo>
                <a:lnTo>
                  <a:pt x="8" y="22"/>
                </a:lnTo>
                <a:lnTo>
                  <a:pt x="13" y="17"/>
                </a:lnTo>
                <a:lnTo>
                  <a:pt x="15" y="15"/>
                </a:lnTo>
                <a:lnTo>
                  <a:pt x="15" y="12"/>
                </a:lnTo>
                <a:lnTo>
                  <a:pt x="11" y="12"/>
                </a:lnTo>
                <a:lnTo>
                  <a:pt x="8" y="10"/>
                </a:lnTo>
                <a:lnTo>
                  <a:pt x="5" y="3"/>
                </a:lnTo>
                <a:lnTo>
                  <a:pt x="3" y="0"/>
                </a:lnTo>
                <a:lnTo>
                  <a:pt x="5" y="10"/>
                </a:lnTo>
                <a:lnTo>
                  <a:pt x="0" y="5"/>
                </a:lnTo>
                <a:close/>
              </a:path>
            </a:pathLst>
          </a:custGeom>
          <a:solidFill>
            <a:srgbClr val="1F1A17"/>
          </a:solidFill>
          <a:ln w="9525">
            <a:noFill/>
            <a:round/>
            <a:headEnd/>
            <a:tailEnd/>
          </a:ln>
        </p:spPr>
        <p:txBody>
          <a:bodyPr/>
          <a:lstStyle/>
          <a:p>
            <a:endParaRPr lang="en-US"/>
          </a:p>
        </p:txBody>
      </p:sp>
      <p:sp>
        <p:nvSpPr>
          <p:cNvPr id="4210" name="Freeform 114"/>
          <p:cNvSpPr>
            <a:spLocks/>
          </p:cNvSpPr>
          <p:nvPr/>
        </p:nvSpPr>
        <p:spPr bwMode="auto">
          <a:xfrm>
            <a:off x="1487488" y="5049838"/>
            <a:ext cx="11112" cy="23812"/>
          </a:xfrm>
          <a:custGeom>
            <a:avLst/>
            <a:gdLst/>
            <a:ahLst/>
            <a:cxnLst>
              <a:cxn ang="0">
                <a:pos x="0" y="0"/>
              </a:cxn>
              <a:cxn ang="0">
                <a:pos x="3" y="0"/>
              </a:cxn>
              <a:cxn ang="0">
                <a:pos x="7" y="4"/>
              </a:cxn>
              <a:cxn ang="0">
                <a:pos x="5" y="10"/>
              </a:cxn>
              <a:cxn ang="0">
                <a:pos x="3" y="15"/>
              </a:cxn>
              <a:cxn ang="0">
                <a:pos x="3" y="7"/>
              </a:cxn>
              <a:cxn ang="0">
                <a:pos x="0" y="0"/>
              </a:cxn>
            </a:cxnLst>
            <a:rect l="0" t="0" r="r" b="b"/>
            <a:pathLst>
              <a:path w="7" h="15">
                <a:moveTo>
                  <a:pt x="0" y="0"/>
                </a:moveTo>
                <a:lnTo>
                  <a:pt x="3" y="0"/>
                </a:lnTo>
                <a:lnTo>
                  <a:pt x="7" y="4"/>
                </a:lnTo>
                <a:lnTo>
                  <a:pt x="5" y="10"/>
                </a:lnTo>
                <a:lnTo>
                  <a:pt x="3" y="15"/>
                </a:lnTo>
                <a:lnTo>
                  <a:pt x="3" y="7"/>
                </a:lnTo>
                <a:lnTo>
                  <a:pt x="0" y="0"/>
                </a:lnTo>
                <a:close/>
              </a:path>
            </a:pathLst>
          </a:custGeom>
          <a:solidFill>
            <a:srgbClr val="1F1A17"/>
          </a:solidFill>
          <a:ln w="9525">
            <a:noFill/>
            <a:round/>
            <a:headEnd/>
            <a:tailEnd/>
          </a:ln>
        </p:spPr>
        <p:txBody>
          <a:bodyPr/>
          <a:lstStyle/>
          <a:p>
            <a:endParaRPr lang="en-US"/>
          </a:p>
        </p:txBody>
      </p:sp>
      <p:sp>
        <p:nvSpPr>
          <p:cNvPr id="4211" name="Freeform 115"/>
          <p:cNvSpPr>
            <a:spLocks/>
          </p:cNvSpPr>
          <p:nvPr/>
        </p:nvSpPr>
        <p:spPr bwMode="auto">
          <a:xfrm>
            <a:off x="1304925" y="5073650"/>
            <a:ext cx="74613" cy="85725"/>
          </a:xfrm>
          <a:custGeom>
            <a:avLst/>
            <a:gdLst/>
            <a:ahLst/>
            <a:cxnLst>
              <a:cxn ang="0">
                <a:pos x="0" y="0"/>
              </a:cxn>
              <a:cxn ang="0">
                <a:pos x="0" y="2"/>
              </a:cxn>
              <a:cxn ang="0">
                <a:pos x="0" y="7"/>
              </a:cxn>
              <a:cxn ang="0">
                <a:pos x="3" y="12"/>
              </a:cxn>
              <a:cxn ang="0">
                <a:pos x="5" y="17"/>
              </a:cxn>
              <a:cxn ang="0">
                <a:pos x="3" y="20"/>
              </a:cxn>
              <a:cxn ang="0">
                <a:pos x="8" y="24"/>
              </a:cxn>
              <a:cxn ang="0">
                <a:pos x="11" y="22"/>
              </a:cxn>
              <a:cxn ang="0">
                <a:pos x="10" y="27"/>
              </a:cxn>
              <a:cxn ang="0">
                <a:pos x="15" y="25"/>
              </a:cxn>
              <a:cxn ang="0">
                <a:pos x="13" y="32"/>
              </a:cxn>
              <a:cxn ang="0">
                <a:pos x="15" y="32"/>
              </a:cxn>
              <a:cxn ang="0">
                <a:pos x="18" y="34"/>
              </a:cxn>
              <a:cxn ang="0">
                <a:pos x="23" y="32"/>
              </a:cxn>
              <a:cxn ang="0">
                <a:pos x="27" y="32"/>
              </a:cxn>
              <a:cxn ang="0">
                <a:pos x="25" y="39"/>
              </a:cxn>
              <a:cxn ang="0">
                <a:pos x="25" y="44"/>
              </a:cxn>
              <a:cxn ang="0">
                <a:pos x="28" y="45"/>
              </a:cxn>
              <a:cxn ang="0">
                <a:pos x="30" y="45"/>
              </a:cxn>
              <a:cxn ang="0">
                <a:pos x="32" y="54"/>
              </a:cxn>
              <a:cxn ang="0">
                <a:pos x="35" y="47"/>
              </a:cxn>
              <a:cxn ang="0">
                <a:pos x="40" y="45"/>
              </a:cxn>
              <a:cxn ang="0">
                <a:pos x="47" y="47"/>
              </a:cxn>
              <a:cxn ang="0">
                <a:pos x="43" y="39"/>
              </a:cxn>
              <a:cxn ang="0">
                <a:pos x="32" y="37"/>
              </a:cxn>
              <a:cxn ang="0">
                <a:pos x="27" y="40"/>
              </a:cxn>
              <a:cxn ang="0">
                <a:pos x="28" y="29"/>
              </a:cxn>
              <a:cxn ang="0">
                <a:pos x="25" y="27"/>
              </a:cxn>
              <a:cxn ang="0">
                <a:pos x="21" y="29"/>
              </a:cxn>
              <a:cxn ang="0">
                <a:pos x="18" y="29"/>
              </a:cxn>
              <a:cxn ang="0">
                <a:pos x="16" y="24"/>
              </a:cxn>
              <a:cxn ang="0">
                <a:pos x="16" y="19"/>
              </a:cxn>
              <a:cxn ang="0">
                <a:pos x="10" y="17"/>
              </a:cxn>
              <a:cxn ang="0">
                <a:pos x="6" y="10"/>
              </a:cxn>
              <a:cxn ang="0">
                <a:pos x="0" y="0"/>
              </a:cxn>
            </a:cxnLst>
            <a:rect l="0" t="0" r="r" b="b"/>
            <a:pathLst>
              <a:path w="47" h="54">
                <a:moveTo>
                  <a:pt x="0" y="0"/>
                </a:moveTo>
                <a:lnTo>
                  <a:pt x="0" y="2"/>
                </a:lnTo>
                <a:lnTo>
                  <a:pt x="0" y="7"/>
                </a:lnTo>
                <a:lnTo>
                  <a:pt x="3" y="12"/>
                </a:lnTo>
                <a:lnTo>
                  <a:pt x="5" y="17"/>
                </a:lnTo>
                <a:lnTo>
                  <a:pt x="3" y="20"/>
                </a:lnTo>
                <a:lnTo>
                  <a:pt x="8" y="24"/>
                </a:lnTo>
                <a:lnTo>
                  <a:pt x="11" y="22"/>
                </a:lnTo>
                <a:lnTo>
                  <a:pt x="10" y="27"/>
                </a:lnTo>
                <a:lnTo>
                  <a:pt x="15" y="25"/>
                </a:lnTo>
                <a:lnTo>
                  <a:pt x="13" y="32"/>
                </a:lnTo>
                <a:lnTo>
                  <a:pt x="15" y="32"/>
                </a:lnTo>
                <a:lnTo>
                  <a:pt x="18" y="34"/>
                </a:lnTo>
                <a:lnTo>
                  <a:pt x="23" y="32"/>
                </a:lnTo>
                <a:lnTo>
                  <a:pt x="27" y="32"/>
                </a:lnTo>
                <a:lnTo>
                  <a:pt x="25" y="39"/>
                </a:lnTo>
                <a:lnTo>
                  <a:pt x="25" y="44"/>
                </a:lnTo>
                <a:lnTo>
                  <a:pt x="28" y="45"/>
                </a:lnTo>
                <a:lnTo>
                  <a:pt x="30" y="45"/>
                </a:lnTo>
                <a:lnTo>
                  <a:pt x="32" y="54"/>
                </a:lnTo>
                <a:lnTo>
                  <a:pt x="35" y="47"/>
                </a:lnTo>
                <a:lnTo>
                  <a:pt x="40" y="45"/>
                </a:lnTo>
                <a:lnTo>
                  <a:pt x="47" y="47"/>
                </a:lnTo>
                <a:lnTo>
                  <a:pt x="43" y="39"/>
                </a:lnTo>
                <a:lnTo>
                  <a:pt x="32" y="37"/>
                </a:lnTo>
                <a:lnTo>
                  <a:pt x="27" y="40"/>
                </a:lnTo>
                <a:lnTo>
                  <a:pt x="28" y="29"/>
                </a:lnTo>
                <a:lnTo>
                  <a:pt x="25" y="27"/>
                </a:lnTo>
                <a:lnTo>
                  <a:pt x="21" y="29"/>
                </a:lnTo>
                <a:lnTo>
                  <a:pt x="18" y="29"/>
                </a:lnTo>
                <a:lnTo>
                  <a:pt x="16" y="24"/>
                </a:lnTo>
                <a:lnTo>
                  <a:pt x="16" y="19"/>
                </a:lnTo>
                <a:lnTo>
                  <a:pt x="10" y="17"/>
                </a:lnTo>
                <a:lnTo>
                  <a:pt x="6" y="10"/>
                </a:lnTo>
                <a:lnTo>
                  <a:pt x="0" y="0"/>
                </a:lnTo>
                <a:close/>
              </a:path>
            </a:pathLst>
          </a:custGeom>
          <a:solidFill>
            <a:srgbClr val="1F1A17"/>
          </a:solidFill>
          <a:ln w="9525">
            <a:noFill/>
            <a:round/>
            <a:headEnd/>
            <a:tailEnd/>
          </a:ln>
        </p:spPr>
        <p:txBody>
          <a:bodyPr/>
          <a:lstStyle/>
          <a:p>
            <a:endParaRPr lang="en-US"/>
          </a:p>
        </p:txBody>
      </p:sp>
      <p:sp>
        <p:nvSpPr>
          <p:cNvPr id="4212" name="Freeform 116"/>
          <p:cNvSpPr>
            <a:spLocks/>
          </p:cNvSpPr>
          <p:nvPr/>
        </p:nvSpPr>
        <p:spPr bwMode="auto">
          <a:xfrm>
            <a:off x="1423988" y="4879975"/>
            <a:ext cx="34925" cy="30163"/>
          </a:xfrm>
          <a:custGeom>
            <a:avLst/>
            <a:gdLst/>
            <a:ahLst/>
            <a:cxnLst>
              <a:cxn ang="0">
                <a:pos x="0" y="2"/>
              </a:cxn>
              <a:cxn ang="0">
                <a:pos x="2" y="0"/>
              </a:cxn>
              <a:cxn ang="0">
                <a:pos x="7" y="0"/>
              </a:cxn>
              <a:cxn ang="0">
                <a:pos x="8" y="5"/>
              </a:cxn>
              <a:cxn ang="0">
                <a:pos x="10" y="7"/>
              </a:cxn>
              <a:cxn ang="0">
                <a:pos x="13" y="7"/>
              </a:cxn>
              <a:cxn ang="0">
                <a:pos x="17" y="7"/>
              </a:cxn>
              <a:cxn ang="0">
                <a:pos x="17" y="10"/>
              </a:cxn>
              <a:cxn ang="0">
                <a:pos x="17" y="12"/>
              </a:cxn>
              <a:cxn ang="0">
                <a:pos x="20" y="12"/>
              </a:cxn>
              <a:cxn ang="0">
                <a:pos x="22" y="12"/>
              </a:cxn>
              <a:cxn ang="0">
                <a:pos x="20" y="17"/>
              </a:cxn>
              <a:cxn ang="0">
                <a:pos x="20" y="19"/>
              </a:cxn>
              <a:cxn ang="0">
                <a:pos x="15" y="19"/>
              </a:cxn>
              <a:cxn ang="0">
                <a:pos x="15" y="14"/>
              </a:cxn>
              <a:cxn ang="0">
                <a:pos x="12" y="14"/>
              </a:cxn>
              <a:cxn ang="0">
                <a:pos x="10" y="14"/>
              </a:cxn>
              <a:cxn ang="0">
                <a:pos x="8" y="12"/>
              </a:cxn>
              <a:cxn ang="0">
                <a:pos x="3" y="7"/>
              </a:cxn>
              <a:cxn ang="0">
                <a:pos x="0" y="2"/>
              </a:cxn>
            </a:cxnLst>
            <a:rect l="0" t="0" r="r" b="b"/>
            <a:pathLst>
              <a:path w="22" h="19">
                <a:moveTo>
                  <a:pt x="0" y="2"/>
                </a:moveTo>
                <a:lnTo>
                  <a:pt x="2" y="0"/>
                </a:lnTo>
                <a:lnTo>
                  <a:pt x="7" y="0"/>
                </a:lnTo>
                <a:lnTo>
                  <a:pt x="8" y="5"/>
                </a:lnTo>
                <a:lnTo>
                  <a:pt x="10" y="7"/>
                </a:lnTo>
                <a:lnTo>
                  <a:pt x="13" y="7"/>
                </a:lnTo>
                <a:lnTo>
                  <a:pt x="17" y="7"/>
                </a:lnTo>
                <a:lnTo>
                  <a:pt x="17" y="10"/>
                </a:lnTo>
                <a:lnTo>
                  <a:pt x="17" y="12"/>
                </a:lnTo>
                <a:lnTo>
                  <a:pt x="20" y="12"/>
                </a:lnTo>
                <a:lnTo>
                  <a:pt x="22" y="12"/>
                </a:lnTo>
                <a:lnTo>
                  <a:pt x="20" y="17"/>
                </a:lnTo>
                <a:lnTo>
                  <a:pt x="20" y="19"/>
                </a:lnTo>
                <a:lnTo>
                  <a:pt x="15" y="19"/>
                </a:lnTo>
                <a:lnTo>
                  <a:pt x="15" y="14"/>
                </a:lnTo>
                <a:lnTo>
                  <a:pt x="12" y="14"/>
                </a:lnTo>
                <a:lnTo>
                  <a:pt x="10" y="14"/>
                </a:lnTo>
                <a:lnTo>
                  <a:pt x="8" y="12"/>
                </a:lnTo>
                <a:lnTo>
                  <a:pt x="3" y="7"/>
                </a:lnTo>
                <a:lnTo>
                  <a:pt x="0" y="2"/>
                </a:lnTo>
                <a:close/>
              </a:path>
            </a:pathLst>
          </a:custGeom>
          <a:solidFill>
            <a:srgbClr val="1F1A17"/>
          </a:solidFill>
          <a:ln w="9525">
            <a:noFill/>
            <a:round/>
            <a:headEnd/>
            <a:tailEnd/>
          </a:ln>
        </p:spPr>
        <p:txBody>
          <a:bodyPr/>
          <a:lstStyle/>
          <a:p>
            <a:endParaRPr lang="en-US"/>
          </a:p>
        </p:txBody>
      </p:sp>
      <p:sp>
        <p:nvSpPr>
          <p:cNvPr id="4213" name="Freeform 117"/>
          <p:cNvSpPr>
            <a:spLocks/>
          </p:cNvSpPr>
          <p:nvPr/>
        </p:nvSpPr>
        <p:spPr bwMode="auto">
          <a:xfrm>
            <a:off x="1514475" y="4895850"/>
            <a:ext cx="34925" cy="22225"/>
          </a:xfrm>
          <a:custGeom>
            <a:avLst/>
            <a:gdLst/>
            <a:ahLst/>
            <a:cxnLst>
              <a:cxn ang="0">
                <a:pos x="0" y="10"/>
              </a:cxn>
              <a:cxn ang="0">
                <a:pos x="1" y="5"/>
              </a:cxn>
              <a:cxn ang="0">
                <a:pos x="3" y="0"/>
              </a:cxn>
              <a:cxn ang="0">
                <a:pos x="6" y="2"/>
              </a:cxn>
              <a:cxn ang="0">
                <a:pos x="8" y="2"/>
              </a:cxn>
              <a:cxn ang="0">
                <a:pos x="8" y="2"/>
              </a:cxn>
              <a:cxn ang="0">
                <a:pos x="10" y="0"/>
              </a:cxn>
              <a:cxn ang="0">
                <a:pos x="15" y="2"/>
              </a:cxn>
              <a:cxn ang="0">
                <a:pos x="17" y="4"/>
              </a:cxn>
              <a:cxn ang="0">
                <a:pos x="17" y="2"/>
              </a:cxn>
              <a:cxn ang="0">
                <a:pos x="18" y="0"/>
              </a:cxn>
              <a:cxn ang="0">
                <a:pos x="20" y="0"/>
              </a:cxn>
              <a:cxn ang="0">
                <a:pos x="22" y="2"/>
              </a:cxn>
              <a:cxn ang="0">
                <a:pos x="17" y="7"/>
              </a:cxn>
              <a:cxn ang="0">
                <a:pos x="10" y="14"/>
              </a:cxn>
              <a:cxn ang="0">
                <a:pos x="3" y="12"/>
              </a:cxn>
              <a:cxn ang="0">
                <a:pos x="0" y="10"/>
              </a:cxn>
            </a:cxnLst>
            <a:rect l="0" t="0" r="r" b="b"/>
            <a:pathLst>
              <a:path w="22" h="14">
                <a:moveTo>
                  <a:pt x="0" y="10"/>
                </a:moveTo>
                <a:lnTo>
                  <a:pt x="1" y="5"/>
                </a:lnTo>
                <a:lnTo>
                  <a:pt x="3" y="0"/>
                </a:lnTo>
                <a:lnTo>
                  <a:pt x="6" y="2"/>
                </a:lnTo>
                <a:lnTo>
                  <a:pt x="8" y="2"/>
                </a:lnTo>
                <a:lnTo>
                  <a:pt x="8" y="2"/>
                </a:lnTo>
                <a:lnTo>
                  <a:pt x="10" y="0"/>
                </a:lnTo>
                <a:lnTo>
                  <a:pt x="15" y="2"/>
                </a:lnTo>
                <a:lnTo>
                  <a:pt x="17" y="4"/>
                </a:lnTo>
                <a:lnTo>
                  <a:pt x="17" y="2"/>
                </a:lnTo>
                <a:lnTo>
                  <a:pt x="18" y="0"/>
                </a:lnTo>
                <a:lnTo>
                  <a:pt x="20" y="0"/>
                </a:lnTo>
                <a:lnTo>
                  <a:pt x="22" y="2"/>
                </a:lnTo>
                <a:lnTo>
                  <a:pt x="17" y="7"/>
                </a:lnTo>
                <a:lnTo>
                  <a:pt x="10" y="14"/>
                </a:lnTo>
                <a:lnTo>
                  <a:pt x="3" y="12"/>
                </a:lnTo>
                <a:lnTo>
                  <a:pt x="0" y="10"/>
                </a:lnTo>
                <a:close/>
              </a:path>
            </a:pathLst>
          </a:custGeom>
          <a:solidFill>
            <a:srgbClr val="1F1A17"/>
          </a:solidFill>
          <a:ln w="9525">
            <a:noFill/>
            <a:round/>
            <a:headEnd/>
            <a:tailEnd/>
          </a:ln>
        </p:spPr>
        <p:txBody>
          <a:bodyPr/>
          <a:lstStyle/>
          <a:p>
            <a:endParaRPr lang="en-US"/>
          </a:p>
        </p:txBody>
      </p:sp>
      <p:sp>
        <p:nvSpPr>
          <p:cNvPr id="4214" name="Freeform 118"/>
          <p:cNvSpPr>
            <a:spLocks/>
          </p:cNvSpPr>
          <p:nvPr/>
        </p:nvSpPr>
        <p:spPr bwMode="auto">
          <a:xfrm>
            <a:off x="1498600" y="4792663"/>
            <a:ext cx="12700" cy="15875"/>
          </a:xfrm>
          <a:custGeom>
            <a:avLst/>
            <a:gdLst/>
            <a:ahLst/>
            <a:cxnLst>
              <a:cxn ang="0">
                <a:pos x="0" y="8"/>
              </a:cxn>
              <a:cxn ang="0">
                <a:pos x="0" y="7"/>
              </a:cxn>
              <a:cxn ang="0">
                <a:pos x="1" y="5"/>
              </a:cxn>
              <a:cxn ang="0">
                <a:pos x="3" y="5"/>
              </a:cxn>
              <a:cxn ang="0">
                <a:pos x="3" y="5"/>
              </a:cxn>
              <a:cxn ang="0">
                <a:pos x="3" y="3"/>
              </a:cxn>
              <a:cxn ang="0">
                <a:pos x="3" y="0"/>
              </a:cxn>
              <a:cxn ang="0">
                <a:pos x="6" y="2"/>
              </a:cxn>
              <a:cxn ang="0">
                <a:pos x="6" y="3"/>
              </a:cxn>
              <a:cxn ang="0">
                <a:pos x="8" y="7"/>
              </a:cxn>
              <a:cxn ang="0">
                <a:pos x="8" y="10"/>
              </a:cxn>
              <a:cxn ang="0">
                <a:pos x="3" y="10"/>
              </a:cxn>
              <a:cxn ang="0">
                <a:pos x="0" y="8"/>
              </a:cxn>
            </a:cxnLst>
            <a:rect l="0" t="0" r="r" b="b"/>
            <a:pathLst>
              <a:path w="8" h="10">
                <a:moveTo>
                  <a:pt x="0" y="8"/>
                </a:moveTo>
                <a:lnTo>
                  <a:pt x="0" y="7"/>
                </a:lnTo>
                <a:lnTo>
                  <a:pt x="1" y="5"/>
                </a:lnTo>
                <a:lnTo>
                  <a:pt x="3" y="5"/>
                </a:lnTo>
                <a:lnTo>
                  <a:pt x="3" y="5"/>
                </a:lnTo>
                <a:lnTo>
                  <a:pt x="3" y="3"/>
                </a:lnTo>
                <a:lnTo>
                  <a:pt x="3" y="0"/>
                </a:lnTo>
                <a:lnTo>
                  <a:pt x="6" y="2"/>
                </a:lnTo>
                <a:lnTo>
                  <a:pt x="6" y="3"/>
                </a:lnTo>
                <a:lnTo>
                  <a:pt x="8" y="7"/>
                </a:lnTo>
                <a:lnTo>
                  <a:pt x="8" y="10"/>
                </a:lnTo>
                <a:lnTo>
                  <a:pt x="3" y="10"/>
                </a:lnTo>
                <a:lnTo>
                  <a:pt x="0" y="8"/>
                </a:lnTo>
                <a:close/>
              </a:path>
            </a:pathLst>
          </a:custGeom>
          <a:solidFill>
            <a:srgbClr val="1F1A17"/>
          </a:solidFill>
          <a:ln w="9525">
            <a:noFill/>
            <a:round/>
            <a:headEnd/>
            <a:tailEnd/>
          </a:ln>
        </p:spPr>
        <p:txBody>
          <a:bodyPr/>
          <a:lstStyle/>
          <a:p>
            <a:endParaRPr lang="en-US"/>
          </a:p>
        </p:txBody>
      </p:sp>
      <p:sp>
        <p:nvSpPr>
          <p:cNvPr id="4215" name="Freeform 119"/>
          <p:cNvSpPr>
            <a:spLocks/>
          </p:cNvSpPr>
          <p:nvPr/>
        </p:nvSpPr>
        <p:spPr bwMode="auto">
          <a:xfrm>
            <a:off x="1482725" y="4768850"/>
            <a:ext cx="4763" cy="7938"/>
          </a:xfrm>
          <a:custGeom>
            <a:avLst/>
            <a:gdLst/>
            <a:ahLst/>
            <a:cxnLst>
              <a:cxn ang="0">
                <a:pos x="0" y="3"/>
              </a:cxn>
              <a:cxn ang="0">
                <a:pos x="0" y="0"/>
              </a:cxn>
              <a:cxn ang="0">
                <a:pos x="1" y="0"/>
              </a:cxn>
              <a:cxn ang="0">
                <a:pos x="3" y="3"/>
              </a:cxn>
              <a:cxn ang="0">
                <a:pos x="3" y="5"/>
              </a:cxn>
              <a:cxn ang="0">
                <a:pos x="0" y="3"/>
              </a:cxn>
            </a:cxnLst>
            <a:rect l="0" t="0" r="r" b="b"/>
            <a:pathLst>
              <a:path w="3" h="5">
                <a:moveTo>
                  <a:pt x="0" y="3"/>
                </a:moveTo>
                <a:lnTo>
                  <a:pt x="0" y="0"/>
                </a:lnTo>
                <a:lnTo>
                  <a:pt x="1" y="0"/>
                </a:lnTo>
                <a:lnTo>
                  <a:pt x="3" y="3"/>
                </a:lnTo>
                <a:lnTo>
                  <a:pt x="3" y="5"/>
                </a:lnTo>
                <a:lnTo>
                  <a:pt x="0" y="3"/>
                </a:lnTo>
                <a:close/>
              </a:path>
            </a:pathLst>
          </a:custGeom>
          <a:solidFill>
            <a:srgbClr val="1F1A17"/>
          </a:solidFill>
          <a:ln w="9525">
            <a:noFill/>
            <a:round/>
            <a:headEnd/>
            <a:tailEnd/>
          </a:ln>
        </p:spPr>
        <p:txBody>
          <a:bodyPr/>
          <a:lstStyle/>
          <a:p>
            <a:endParaRPr lang="en-US"/>
          </a:p>
        </p:txBody>
      </p:sp>
      <p:sp>
        <p:nvSpPr>
          <p:cNvPr id="4216" name="Freeform 120"/>
          <p:cNvSpPr>
            <a:spLocks/>
          </p:cNvSpPr>
          <p:nvPr/>
        </p:nvSpPr>
        <p:spPr bwMode="auto">
          <a:xfrm>
            <a:off x="1476375" y="4805363"/>
            <a:ext cx="6350" cy="11112"/>
          </a:xfrm>
          <a:custGeom>
            <a:avLst/>
            <a:gdLst/>
            <a:ahLst/>
            <a:cxnLst>
              <a:cxn ang="0">
                <a:pos x="0" y="0"/>
              </a:cxn>
              <a:cxn ang="0">
                <a:pos x="0" y="4"/>
              </a:cxn>
              <a:cxn ang="0">
                <a:pos x="0" y="7"/>
              </a:cxn>
              <a:cxn ang="0">
                <a:pos x="4" y="7"/>
              </a:cxn>
              <a:cxn ang="0">
                <a:pos x="4" y="7"/>
              </a:cxn>
              <a:cxn ang="0">
                <a:pos x="4" y="4"/>
              </a:cxn>
              <a:cxn ang="0">
                <a:pos x="0" y="0"/>
              </a:cxn>
            </a:cxnLst>
            <a:rect l="0" t="0" r="r" b="b"/>
            <a:pathLst>
              <a:path w="4" h="7">
                <a:moveTo>
                  <a:pt x="0" y="0"/>
                </a:moveTo>
                <a:lnTo>
                  <a:pt x="0" y="4"/>
                </a:lnTo>
                <a:lnTo>
                  <a:pt x="0" y="7"/>
                </a:lnTo>
                <a:lnTo>
                  <a:pt x="4" y="7"/>
                </a:lnTo>
                <a:lnTo>
                  <a:pt x="4" y="7"/>
                </a:lnTo>
                <a:lnTo>
                  <a:pt x="4" y="4"/>
                </a:lnTo>
                <a:lnTo>
                  <a:pt x="0" y="0"/>
                </a:lnTo>
                <a:close/>
              </a:path>
            </a:pathLst>
          </a:custGeom>
          <a:solidFill>
            <a:srgbClr val="1F1A17"/>
          </a:solidFill>
          <a:ln w="9525">
            <a:noFill/>
            <a:round/>
            <a:headEnd/>
            <a:tailEnd/>
          </a:ln>
        </p:spPr>
        <p:txBody>
          <a:bodyPr/>
          <a:lstStyle/>
          <a:p>
            <a:endParaRPr lang="en-US"/>
          </a:p>
        </p:txBody>
      </p:sp>
      <p:sp>
        <p:nvSpPr>
          <p:cNvPr id="4217" name="Freeform 121"/>
          <p:cNvSpPr>
            <a:spLocks/>
          </p:cNvSpPr>
          <p:nvPr/>
        </p:nvSpPr>
        <p:spPr bwMode="auto">
          <a:xfrm>
            <a:off x="1500188" y="5340350"/>
            <a:ext cx="34925" cy="44450"/>
          </a:xfrm>
          <a:custGeom>
            <a:avLst/>
            <a:gdLst/>
            <a:ahLst/>
            <a:cxnLst>
              <a:cxn ang="0">
                <a:pos x="7" y="0"/>
              </a:cxn>
              <a:cxn ang="0">
                <a:pos x="4" y="3"/>
              </a:cxn>
              <a:cxn ang="0">
                <a:pos x="0" y="10"/>
              </a:cxn>
              <a:cxn ang="0">
                <a:pos x="2" y="15"/>
              </a:cxn>
              <a:cxn ang="0">
                <a:pos x="4" y="20"/>
              </a:cxn>
              <a:cxn ang="0">
                <a:pos x="5" y="16"/>
              </a:cxn>
              <a:cxn ang="0">
                <a:pos x="9" y="16"/>
              </a:cxn>
              <a:cxn ang="0">
                <a:pos x="7" y="23"/>
              </a:cxn>
              <a:cxn ang="0">
                <a:pos x="5" y="28"/>
              </a:cxn>
              <a:cxn ang="0">
                <a:pos x="12" y="28"/>
              </a:cxn>
              <a:cxn ang="0">
                <a:pos x="20" y="23"/>
              </a:cxn>
              <a:cxn ang="0">
                <a:pos x="22" y="18"/>
              </a:cxn>
              <a:cxn ang="0">
                <a:pos x="22" y="15"/>
              </a:cxn>
              <a:cxn ang="0">
                <a:pos x="19" y="10"/>
              </a:cxn>
              <a:cxn ang="0">
                <a:pos x="9" y="8"/>
              </a:cxn>
              <a:cxn ang="0">
                <a:pos x="7" y="0"/>
              </a:cxn>
            </a:cxnLst>
            <a:rect l="0" t="0" r="r" b="b"/>
            <a:pathLst>
              <a:path w="22" h="28">
                <a:moveTo>
                  <a:pt x="7" y="0"/>
                </a:moveTo>
                <a:lnTo>
                  <a:pt x="4" y="3"/>
                </a:lnTo>
                <a:lnTo>
                  <a:pt x="0" y="10"/>
                </a:lnTo>
                <a:lnTo>
                  <a:pt x="2" y="15"/>
                </a:lnTo>
                <a:lnTo>
                  <a:pt x="4" y="20"/>
                </a:lnTo>
                <a:lnTo>
                  <a:pt x="5" y="16"/>
                </a:lnTo>
                <a:lnTo>
                  <a:pt x="9" y="16"/>
                </a:lnTo>
                <a:lnTo>
                  <a:pt x="7" y="23"/>
                </a:lnTo>
                <a:lnTo>
                  <a:pt x="5" y="28"/>
                </a:lnTo>
                <a:lnTo>
                  <a:pt x="12" y="28"/>
                </a:lnTo>
                <a:lnTo>
                  <a:pt x="20" y="23"/>
                </a:lnTo>
                <a:lnTo>
                  <a:pt x="22" y="18"/>
                </a:lnTo>
                <a:lnTo>
                  <a:pt x="22" y="15"/>
                </a:lnTo>
                <a:lnTo>
                  <a:pt x="19" y="10"/>
                </a:lnTo>
                <a:lnTo>
                  <a:pt x="9" y="8"/>
                </a:lnTo>
                <a:lnTo>
                  <a:pt x="7" y="0"/>
                </a:lnTo>
                <a:close/>
              </a:path>
            </a:pathLst>
          </a:custGeom>
          <a:solidFill>
            <a:srgbClr val="1F1A17"/>
          </a:solidFill>
          <a:ln w="9525">
            <a:noFill/>
            <a:round/>
            <a:headEnd/>
            <a:tailEnd/>
          </a:ln>
        </p:spPr>
        <p:txBody>
          <a:bodyPr/>
          <a:lstStyle/>
          <a:p>
            <a:endParaRPr lang="en-US"/>
          </a:p>
        </p:txBody>
      </p:sp>
      <p:sp>
        <p:nvSpPr>
          <p:cNvPr id="4218" name="Freeform 122"/>
          <p:cNvSpPr>
            <a:spLocks/>
          </p:cNvSpPr>
          <p:nvPr/>
        </p:nvSpPr>
        <p:spPr bwMode="auto">
          <a:xfrm>
            <a:off x="1447800" y="5305425"/>
            <a:ext cx="28575" cy="36513"/>
          </a:xfrm>
          <a:custGeom>
            <a:avLst/>
            <a:gdLst/>
            <a:ahLst/>
            <a:cxnLst>
              <a:cxn ang="0">
                <a:pos x="10" y="0"/>
              </a:cxn>
              <a:cxn ang="0">
                <a:pos x="8" y="5"/>
              </a:cxn>
              <a:cxn ang="0">
                <a:pos x="5" y="12"/>
              </a:cxn>
              <a:cxn ang="0">
                <a:pos x="2" y="15"/>
              </a:cxn>
              <a:cxn ang="0">
                <a:pos x="0" y="15"/>
              </a:cxn>
              <a:cxn ang="0">
                <a:pos x="3" y="18"/>
              </a:cxn>
              <a:cxn ang="0">
                <a:pos x="10" y="23"/>
              </a:cxn>
              <a:cxn ang="0">
                <a:pos x="13" y="23"/>
              </a:cxn>
              <a:cxn ang="0">
                <a:pos x="15" y="22"/>
              </a:cxn>
              <a:cxn ang="0">
                <a:pos x="10" y="13"/>
              </a:cxn>
              <a:cxn ang="0">
                <a:pos x="18" y="8"/>
              </a:cxn>
              <a:cxn ang="0">
                <a:pos x="10" y="0"/>
              </a:cxn>
            </a:cxnLst>
            <a:rect l="0" t="0" r="r" b="b"/>
            <a:pathLst>
              <a:path w="18" h="23">
                <a:moveTo>
                  <a:pt x="10" y="0"/>
                </a:moveTo>
                <a:lnTo>
                  <a:pt x="8" y="5"/>
                </a:lnTo>
                <a:lnTo>
                  <a:pt x="5" y="12"/>
                </a:lnTo>
                <a:lnTo>
                  <a:pt x="2" y="15"/>
                </a:lnTo>
                <a:lnTo>
                  <a:pt x="0" y="15"/>
                </a:lnTo>
                <a:lnTo>
                  <a:pt x="3" y="18"/>
                </a:lnTo>
                <a:lnTo>
                  <a:pt x="10" y="23"/>
                </a:lnTo>
                <a:lnTo>
                  <a:pt x="13" y="23"/>
                </a:lnTo>
                <a:lnTo>
                  <a:pt x="15" y="22"/>
                </a:lnTo>
                <a:lnTo>
                  <a:pt x="10" y="13"/>
                </a:lnTo>
                <a:lnTo>
                  <a:pt x="18" y="8"/>
                </a:lnTo>
                <a:lnTo>
                  <a:pt x="10" y="0"/>
                </a:lnTo>
                <a:close/>
              </a:path>
            </a:pathLst>
          </a:custGeom>
          <a:solidFill>
            <a:srgbClr val="1F1A17"/>
          </a:solidFill>
          <a:ln w="9525">
            <a:noFill/>
            <a:round/>
            <a:headEnd/>
            <a:tailEnd/>
          </a:ln>
        </p:spPr>
        <p:txBody>
          <a:bodyPr/>
          <a:lstStyle/>
          <a:p>
            <a:endParaRPr lang="en-US"/>
          </a:p>
        </p:txBody>
      </p:sp>
      <p:sp>
        <p:nvSpPr>
          <p:cNvPr id="4219" name="Freeform 123"/>
          <p:cNvSpPr>
            <a:spLocks/>
          </p:cNvSpPr>
          <p:nvPr/>
        </p:nvSpPr>
        <p:spPr bwMode="auto">
          <a:xfrm>
            <a:off x="1500188" y="5057775"/>
            <a:ext cx="23812" cy="15875"/>
          </a:xfrm>
          <a:custGeom>
            <a:avLst/>
            <a:gdLst/>
            <a:ahLst/>
            <a:cxnLst>
              <a:cxn ang="0">
                <a:pos x="0" y="7"/>
              </a:cxn>
              <a:cxn ang="0">
                <a:pos x="0" y="4"/>
              </a:cxn>
              <a:cxn ang="0">
                <a:pos x="4" y="0"/>
              </a:cxn>
              <a:cxn ang="0">
                <a:pos x="10" y="2"/>
              </a:cxn>
              <a:cxn ang="0">
                <a:pos x="14" y="2"/>
              </a:cxn>
              <a:cxn ang="0">
                <a:pos x="15" y="9"/>
              </a:cxn>
              <a:cxn ang="0">
                <a:pos x="7" y="10"/>
              </a:cxn>
              <a:cxn ang="0">
                <a:pos x="0" y="7"/>
              </a:cxn>
            </a:cxnLst>
            <a:rect l="0" t="0" r="r" b="b"/>
            <a:pathLst>
              <a:path w="15" h="10">
                <a:moveTo>
                  <a:pt x="0" y="7"/>
                </a:moveTo>
                <a:lnTo>
                  <a:pt x="0" y="4"/>
                </a:lnTo>
                <a:lnTo>
                  <a:pt x="4" y="0"/>
                </a:lnTo>
                <a:lnTo>
                  <a:pt x="10" y="2"/>
                </a:lnTo>
                <a:lnTo>
                  <a:pt x="14" y="2"/>
                </a:lnTo>
                <a:lnTo>
                  <a:pt x="15" y="9"/>
                </a:lnTo>
                <a:lnTo>
                  <a:pt x="7" y="10"/>
                </a:lnTo>
                <a:lnTo>
                  <a:pt x="0" y="7"/>
                </a:lnTo>
                <a:close/>
              </a:path>
            </a:pathLst>
          </a:custGeom>
          <a:solidFill>
            <a:srgbClr val="1F1A17"/>
          </a:solidFill>
          <a:ln w="9525">
            <a:noFill/>
            <a:round/>
            <a:headEnd/>
            <a:tailEnd/>
          </a:ln>
        </p:spPr>
        <p:txBody>
          <a:bodyPr/>
          <a:lstStyle/>
          <a:p>
            <a:endParaRPr lang="en-US"/>
          </a:p>
        </p:txBody>
      </p:sp>
      <p:sp>
        <p:nvSpPr>
          <p:cNvPr id="4220" name="Freeform 124"/>
          <p:cNvSpPr>
            <a:spLocks/>
          </p:cNvSpPr>
          <p:nvPr/>
        </p:nvSpPr>
        <p:spPr bwMode="auto">
          <a:xfrm>
            <a:off x="1450975" y="4978400"/>
            <a:ext cx="23813" cy="19050"/>
          </a:xfrm>
          <a:custGeom>
            <a:avLst/>
            <a:gdLst/>
            <a:ahLst/>
            <a:cxnLst>
              <a:cxn ang="0">
                <a:pos x="3" y="2"/>
              </a:cxn>
              <a:cxn ang="0">
                <a:pos x="3" y="0"/>
              </a:cxn>
              <a:cxn ang="0">
                <a:pos x="8" y="0"/>
              </a:cxn>
              <a:cxn ang="0">
                <a:pos x="13" y="3"/>
              </a:cxn>
              <a:cxn ang="0">
                <a:pos x="15" y="7"/>
              </a:cxn>
              <a:cxn ang="0">
                <a:pos x="11" y="12"/>
              </a:cxn>
              <a:cxn ang="0">
                <a:pos x="3" y="8"/>
              </a:cxn>
              <a:cxn ang="0">
                <a:pos x="0" y="5"/>
              </a:cxn>
              <a:cxn ang="0">
                <a:pos x="3" y="2"/>
              </a:cxn>
            </a:cxnLst>
            <a:rect l="0" t="0" r="r" b="b"/>
            <a:pathLst>
              <a:path w="15" h="12">
                <a:moveTo>
                  <a:pt x="3" y="2"/>
                </a:moveTo>
                <a:lnTo>
                  <a:pt x="3" y="0"/>
                </a:lnTo>
                <a:lnTo>
                  <a:pt x="8" y="0"/>
                </a:lnTo>
                <a:lnTo>
                  <a:pt x="13" y="3"/>
                </a:lnTo>
                <a:lnTo>
                  <a:pt x="15" y="7"/>
                </a:lnTo>
                <a:lnTo>
                  <a:pt x="11" y="12"/>
                </a:lnTo>
                <a:lnTo>
                  <a:pt x="3" y="8"/>
                </a:lnTo>
                <a:lnTo>
                  <a:pt x="0" y="5"/>
                </a:lnTo>
                <a:lnTo>
                  <a:pt x="3" y="2"/>
                </a:lnTo>
                <a:close/>
              </a:path>
            </a:pathLst>
          </a:custGeom>
          <a:solidFill>
            <a:srgbClr val="1F1A17"/>
          </a:solidFill>
          <a:ln w="9525">
            <a:noFill/>
            <a:round/>
            <a:headEnd/>
            <a:tailEnd/>
          </a:ln>
        </p:spPr>
        <p:txBody>
          <a:bodyPr/>
          <a:lstStyle/>
          <a:p>
            <a:endParaRPr lang="en-US"/>
          </a:p>
        </p:txBody>
      </p:sp>
      <p:sp>
        <p:nvSpPr>
          <p:cNvPr id="4221" name="Freeform 125"/>
          <p:cNvSpPr>
            <a:spLocks/>
          </p:cNvSpPr>
          <p:nvPr/>
        </p:nvSpPr>
        <p:spPr bwMode="auto">
          <a:xfrm>
            <a:off x="1500188" y="5172075"/>
            <a:ext cx="30162" cy="46038"/>
          </a:xfrm>
          <a:custGeom>
            <a:avLst/>
            <a:gdLst/>
            <a:ahLst/>
            <a:cxnLst>
              <a:cxn ang="0">
                <a:pos x="0" y="19"/>
              </a:cxn>
              <a:cxn ang="0">
                <a:pos x="0" y="14"/>
              </a:cxn>
              <a:cxn ang="0">
                <a:pos x="4" y="9"/>
              </a:cxn>
              <a:cxn ang="0">
                <a:pos x="5" y="7"/>
              </a:cxn>
              <a:cxn ang="0">
                <a:pos x="7" y="7"/>
              </a:cxn>
              <a:cxn ang="0">
                <a:pos x="9" y="4"/>
              </a:cxn>
              <a:cxn ang="0">
                <a:pos x="10" y="0"/>
              </a:cxn>
              <a:cxn ang="0">
                <a:pos x="12" y="5"/>
              </a:cxn>
              <a:cxn ang="0">
                <a:pos x="12" y="10"/>
              </a:cxn>
              <a:cxn ang="0">
                <a:pos x="14" y="10"/>
              </a:cxn>
              <a:cxn ang="0">
                <a:pos x="17" y="12"/>
              </a:cxn>
              <a:cxn ang="0">
                <a:pos x="17" y="15"/>
              </a:cxn>
              <a:cxn ang="0">
                <a:pos x="19" y="19"/>
              </a:cxn>
              <a:cxn ang="0">
                <a:pos x="15" y="17"/>
              </a:cxn>
              <a:cxn ang="0">
                <a:pos x="10" y="19"/>
              </a:cxn>
              <a:cxn ang="0">
                <a:pos x="9" y="24"/>
              </a:cxn>
              <a:cxn ang="0">
                <a:pos x="9" y="29"/>
              </a:cxn>
              <a:cxn ang="0">
                <a:pos x="7" y="27"/>
              </a:cxn>
              <a:cxn ang="0">
                <a:pos x="4" y="25"/>
              </a:cxn>
              <a:cxn ang="0">
                <a:pos x="2" y="20"/>
              </a:cxn>
              <a:cxn ang="0">
                <a:pos x="0" y="19"/>
              </a:cxn>
            </a:cxnLst>
            <a:rect l="0" t="0" r="r" b="b"/>
            <a:pathLst>
              <a:path w="19" h="29">
                <a:moveTo>
                  <a:pt x="0" y="19"/>
                </a:moveTo>
                <a:lnTo>
                  <a:pt x="0" y="14"/>
                </a:lnTo>
                <a:lnTo>
                  <a:pt x="4" y="9"/>
                </a:lnTo>
                <a:lnTo>
                  <a:pt x="5" y="7"/>
                </a:lnTo>
                <a:lnTo>
                  <a:pt x="7" y="7"/>
                </a:lnTo>
                <a:lnTo>
                  <a:pt x="9" y="4"/>
                </a:lnTo>
                <a:lnTo>
                  <a:pt x="10" y="0"/>
                </a:lnTo>
                <a:lnTo>
                  <a:pt x="12" y="5"/>
                </a:lnTo>
                <a:lnTo>
                  <a:pt x="12" y="10"/>
                </a:lnTo>
                <a:lnTo>
                  <a:pt x="14" y="10"/>
                </a:lnTo>
                <a:lnTo>
                  <a:pt x="17" y="12"/>
                </a:lnTo>
                <a:lnTo>
                  <a:pt x="17" y="15"/>
                </a:lnTo>
                <a:lnTo>
                  <a:pt x="19" y="19"/>
                </a:lnTo>
                <a:lnTo>
                  <a:pt x="15" y="17"/>
                </a:lnTo>
                <a:lnTo>
                  <a:pt x="10" y="19"/>
                </a:lnTo>
                <a:lnTo>
                  <a:pt x="9" y="24"/>
                </a:lnTo>
                <a:lnTo>
                  <a:pt x="9" y="29"/>
                </a:lnTo>
                <a:lnTo>
                  <a:pt x="7" y="27"/>
                </a:lnTo>
                <a:lnTo>
                  <a:pt x="4" y="25"/>
                </a:lnTo>
                <a:lnTo>
                  <a:pt x="2" y="20"/>
                </a:lnTo>
                <a:lnTo>
                  <a:pt x="0" y="19"/>
                </a:lnTo>
                <a:close/>
              </a:path>
            </a:pathLst>
          </a:custGeom>
          <a:solidFill>
            <a:srgbClr val="1F1A17"/>
          </a:solidFill>
          <a:ln w="9525">
            <a:noFill/>
            <a:round/>
            <a:headEnd/>
            <a:tailEnd/>
          </a:ln>
        </p:spPr>
        <p:txBody>
          <a:bodyPr/>
          <a:lstStyle/>
          <a:p>
            <a:endParaRPr lang="en-US"/>
          </a:p>
        </p:txBody>
      </p:sp>
      <p:sp>
        <p:nvSpPr>
          <p:cNvPr id="4222" name="Freeform 126"/>
          <p:cNvSpPr>
            <a:spLocks/>
          </p:cNvSpPr>
          <p:nvPr/>
        </p:nvSpPr>
        <p:spPr bwMode="auto">
          <a:xfrm>
            <a:off x="1439863" y="4835525"/>
            <a:ext cx="36512" cy="39688"/>
          </a:xfrm>
          <a:custGeom>
            <a:avLst/>
            <a:gdLst/>
            <a:ahLst/>
            <a:cxnLst>
              <a:cxn ang="0">
                <a:pos x="0" y="0"/>
              </a:cxn>
              <a:cxn ang="0">
                <a:pos x="0" y="3"/>
              </a:cxn>
              <a:cxn ang="0">
                <a:pos x="3" y="8"/>
              </a:cxn>
              <a:cxn ang="0">
                <a:pos x="7" y="12"/>
              </a:cxn>
              <a:cxn ang="0">
                <a:pos x="8" y="12"/>
              </a:cxn>
              <a:cxn ang="0">
                <a:pos x="10" y="17"/>
              </a:cxn>
              <a:cxn ang="0">
                <a:pos x="7" y="18"/>
              </a:cxn>
              <a:cxn ang="0">
                <a:pos x="13" y="20"/>
              </a:cxn>
              <a:cxn ang="0">
                <a:pos x="12" y="25"/>
              </a:cxn>
              <a:cxn ang="0">
                <a:pos x="15" y="25"/>
              </a:cxn>
              <a:cxn ang="0">
                <a:pos x="18" y="23"/>
              </a:cxn>
              <a:cxn ang="0">
                <a:pos x="17" y="20"/>
              </a:cxn>
              <a:cxn ang="0">
                <a:pos x="15" y="18"/>
              </a:cxn>
              <a:cxn ang="0">
                <a:pos x="13" y="17"/>
              </a:cxn>
              <a:cxn ang="0">
                <a:pos x="13" y="15"/>
              </a:cxn>
              <a:cxn ang="0">
                <a:pos x="17" y="13"/>
              </a:cxn>
              <a:cxn ang="0">
                <a:pos x="20" y="15"/>
              </a:cxn>
              <a:cxn ang="0">
                <a:pos x="23" y="15"/>
              </a:cxn>
              <a:cxn ang="0">
                <a:pos x="23" y="13"/>
              </a:cxn>
              <a:cxn ang="0">
                <a:pos x="22" y="10"/>
              </a:cxn>
              <a:cxn ang="0">
                <a:pos x="15" y="12"/>
              </a:cxn>
              <a:cxn ang="0">
                <a:pos x="10" y="12"/>
              </a:cxn>
              <a:cxn ang="0">
                <a:pos x="8" y="6"/>
              </a:cxn>
              <a:cxn ang="0">
                <a:pos x="7" y="0"/>
              </a:cxn>
              <a:cxn ang="0">
                <a:pos x="5" y="0"/>
              </a:cxn>
              <a:cxn ang="0">
                <a:pos x="3" y="0"/>
              </a:cxn>
              <a:cxn ang="0">
                <a:pos x="3" y="3"/>
              </a:cxn>
              <a:cxn ang="0">
                <a:pos x="5" y="6"/>
              </a:cxn>
              <a:cxn ang="0">
                <a:pos x="0" y="0"/>
              </a:cxn>
            </a:cxnLst>
            <a:rect l="0" t="0" r="r" b="b"/>
            <a:pathLst>
              <a:path w="23" h="25">
                <a:moveTo>
                  <a:pt x="0" y="0"/>
                </a:moveTo>
                <a:lnTo>
                  <a:pt x="0" y="3"/>
                </a:lnTo>
                <a:lnTo>
                  <a:pt x="3" y="8"/>
                </a:lnTo>
                <a:lnTo>
                  <a:pt x="7" y="12"/>
                </a:lnTo>
                <a:lnTo>
                  <a:pt x="8" y="12"/>
                </a:lnTo>
                <a:lnTo>
                  <a:pt x="10" y="17"/>
                </a:lnTo>
                <a:lnTo>
                  <a:pt x="7" y="18"/>
                </a:lnTo>
                <a:lnTo>
                  <a:pt x="13" y="20"/>
                </a:lnTo>
                <a:lnTo>
                  <a:pt x="12" y="25"/>
                </a:lnTo>
                <a:lnTo>
                  <a:pt x="15" y="25"/>
                </a:lnTo>
                <a:lnTo>
                  <a:pt x="18" y="23"/>
                </a:lnTo>
                <a:lnTo>
                  <a:pt x="17" y="20"/>
                </a:lnTo>
                <a:lnTo>
                  <a:pt x="15" y="18"/>
                </a:lnTo>
                <a:lnTo>
                  <a:pt x="13" y="17"/>
                </a:lnTo>
                <a:lnTo>
                  <a:pt x="13" y="15"/>
                </a:lnTo>
                <a:lnTo>
                  <a:pt x="17" y="13"/>
                </a:lnTo>
                <a:lnTo>
                  <a:pt x="20" y="15"/>
                </a:lnTo>
                <a:lnTo>
                  <a:pt x="23" y="15"/>
                </a:lnTo>
                <a:lnTo>
                  <a:pt x="23" y="13"/>
                </a:lnTo>
                <a:lnTo>
                  <a:pt x="22" y="10"/>
                </a:lnTo>
                <a:lnTo>
                  <a:pt x="15" y="12"/>
                </a:lnTo>
                <a:lnTo>
                  <a:pt x="10" y="12"/>
                </a:lnTo>
                <a:lnTo>
                  <a:pt x="8" y="6"/>
                </a:lnTo>
                <a:lnTo>
                  <a:pt x="7" y="0"/>
                </a:lnTo>
                <a:lnTo>
                  <a:pt x="5" y="0"/>
                </a:lnTo>
                <a:lnTo>
                  <a:pt x="3" y="0"/>
                </a:lnTo>
                <a:lnTo>
                  <a:pt x="3" y="3"/>
                </a:lnTo>
                <a:lnTo>
                  <a:pt x="5" y="6"/>
                </a:lnTo>
                <a:lnTo>
                  <a:pt x="0" y="0"/>
                </a:lnTo>
                <a:close/>
              </a:path>
            </a:pathLst>
          </a:custGeom>
          <a:solidFill>
            <a:srgbClr val="1F1A17"/>
          </a:solidFill>
          <a:ln w="9525">
            <a:noFill/>
            <a:round/>
            <a:headEnd/>
            <a:tailEnd/>
          </a:ln>
        </p:spPr>
        <p:txBody>
          <a:bodyPr/>
          <a:lstStyle/>
          <a:p>
            <a:endParaRPr lang="en-US"/>
          </a:p>
        </p:txBody>
      </p:sp>
      <p:sp>
        <p:nvSpPr>
          <p:cNvPr id="4223" name="Freeform 127"/>
          <p:cNvSpPr>
            <a:spLocks/>
          </p:cNvSpPr>
          <p:nvPr/>
        </p:nvSpPr>
        <p:spPr bwMode="auto">
          <a:xfrm>
            <a:off x="1466850" y="4879975"/>
            <a:ext cx="39688" cy="26988"/>
          </a:xfrm>
          <a:custGeom>
            <a:avLst/>
            <a:gdLst/>
            <a:ahLst/>
            <a:cxnLst>
              <a:cxn ang="0">
                <a:pos x="0" y="4"/>
              </a:cxn>
              <a:cxn ang="0">
                <a:pos x="3" y="4"/>
              </a:cxn>
              <a:cxn ang="0">
                <a:pos x="5" y="7"/>
              </a:cxn>
              <a:cxn ang="0">
                <a:pos x="8" y="12"/>
              </a:cxn>
              <a:cxn ang="0">
                <a:pos x="10" y="14"/>
              </a:cxn>
              <a:cxn ang="0">
                <a:pos x="11" y="14"/>
              </a:cxn>
              <a:cxn ang="0">
                <a:pos x="15" y="10"/>
              </a:cxn>
              <a:cxn ang="0">
                <a:pos x="15" y="5"/>
              </a:cxn>
              <a:cxn ang="0">
                <a:pos x="13" y="2"/>
              </a:cxn>
              <a:cxn ang="0">
                <a:pos x="16" y="0"/>
              </a:cxn>
              <a:cxn ang="0">
                <a:pos x="18" y="0"/>
              </a:cxn>
              <a:cxn ang="0">
                <a:pos x="21" y="4"/>
              </a:cxn>
              <a:cxn ang="0">
                <a:pos x="25" y="7"/>
              </a:cxn>
              <a:cxn ang="0">
                <a:pos x="16" y="4"/>
              </a:cxn>
              <a:cxn ang="0">
                <a:pos x="18" y="7"/>
              </a:cxn>
              <a:cxn ang="0">
                <a:pos x="18" y="12"/>
              </a:cxn>
              <a:cxn ang="0">
                <a:pos x="15" y="17"/>
              </a:cxn>
              <a:cxn ang="0">
                <a:pos x="10" y="17"/>
              </a:cxn>
              <a:cxn ang="0">
                <a:pos x="6" y="14"/>
              </a:cxn>
              <a:cxn ang="0">
                <a:pos x="3" y="10"/>
              </a:cxn>
              <a:cxn ang="0">
                <a:pos x="0" y="4"/>
              </a:cxn>
            </a:cxnLst>
            <a:rect l="0" t="0" r="r" b="b"/>
            <a:pathLst>
              <a:path w="25" h="17">
                <a:moveTo>
                  <a:pt x="0" y="4"/>
                </a:moveTo>
                <a:lnTo>
                  <a:pt x="3" y="4"/>
                </a:lnTo>
                <a:lnTo>
                  <a:pt x="5" y="7"/>
                </a:lnTo>
                <a:lnTo>
                  <a:pt x="8" y="12"/>
                </a:lnTo>
                <a:lnTo>
                  <a:pt x="10" y="14"/>
                </a:lnTo>
                <a:lnTo>
                  <a:pt x="11" y="14"/>
                </a:lnTo>
                <a:lnTo>
                  <a:pt x="15" y="10"/>
                </a:lnTo>
                <a:lnTo>
                  <a:pt x="15" y="5"/>
                </a:lnTo>
                <a:lnTo>
                  <a:pt x="13" y="2"/>
                </a:lnTo>
                <a:lnTo>
                  <a:pt x="16" y="0"/>
                </a:lnTo>
                <a:lnTo>
                  <a:pt x="18" y="0"/>
                </a:lnTo>
                <a:lnTo>
                  <a:pt x="21" y="4"/>
                </a:lnTo>
                <a:lnTo>
                  <a:pt x="25" y="7"/>
                </a:lnTo>
                <a:lnTo>
                  <a:pt x="16" y="4"/>
                </a:lnTo>
                <a:lnTo>
                  <a:pt x="18" y="7"/>
                </a:lnTo>
                <a:lnTo>
                  <a:pt x="18" y="12"/>
                </a:lnTo>
                <a:lnTo>
                  <a:pt x="15" y="17"/>
                </a:lnTo>
                <a:lnTo>
                  <a:pt x="10" y="17"/>
                </a:lnTo>
                <a:lnTo>
                  <a:pt x="6" y="14"/>
                </a:lnTo>
                <a:lnTo>
                  <a:pt x="3" y="10"/>
                </a:lnTo>
                <a:lnTo>
                  <a:pt x="0" y="4"/>
                </a:lnTo>
                <a:close/>
              </a:path>
            </a:pathLst>
          </a:custGeom>
          <a:solidFill>
            <a:srgbClr val="1F1A17"/>
          </a:solidFill>
          <a:ln w="9525">
            <a:noFill/>
            <a:round/>
            <a:headEnd/>
            <a:tailEnd/>
          </a:ln>
        </p:spPr>
        <p:txBody>
          <a:bodyPr/>
          <a:lstStyle/>
          <a:p>
            <a:endParaRPr lang="en-US"/>
          </a:p>
        </p:txBody>
      </p:sp>
      <p:sp>
        <p:nvSpPr>
          <p:cNvPr id="4224" name="Freeform 128"/>
          <p:cNvSpPr>
            <a:spLocks/>
          </p:cNvSpPr>
          <p:nvPr/>
        </p:nvSpPr>
        <p:spPr bwMode="auto">
          <a:xfrm>
            <a:off x="1511300" y="4764088"/>
            <a:ext cx="30163" cy="57150"/>
          </a:xfrm>
          <a:custGeom>
            <a:avLst/>
            <a:gdLst/>
            <a:ahLst/>
            <a:cxnLst>
              <a:cxn ang="0">
                <a:pos x="7" y="10"/>
              </a:cxn>
              <a:cxn ang="0">
                <a:pos x="7" y="15"/>
              </a:cxn>
              <a:cxn ang="0">
                <a:pos x="5" y="21"/>
              </a:cxn>
              <a:cxn ang="0">
                <a:pos x="2" y="18"/>
              </a:cxn>
              <a:cxn ang="0">
                <a:pos x="0" y="16"/>
              </a:cxn>
              <a:cxn ang="0">
                <a:pos x="0" y="21"/>
              </a:cxn>
              <a:cxn ang="0">
                <a:pos x="2" y="26"/>
              </a:cxn>
              <a:cxn ang="0">
                <a:pos x="2" y="30"/>
              </a:cxn>
              <a:cxn ang="0">
                <a:pos x="0" y="33"/>
              </a:cxn>
              <a:cxn ang="0">
                <a:pos x="0" y="33"/>
              </a:cxn>
              <a:cxn ang="0">
                <a:pos x="2" y="36"/>
              </a:cxn>
              <a:cxn ang="0">
                <a:pos x="2" y="36"/>
              </a:cxn>
              <a:cxn ang="0">
                <a:pos x="3" y="35"/>
              </a:cxn>
              <a:cxn ang="0">
                <a:pos x="7" y="26"/>
              </a:cxn>
              <a:cxn ang="0">
                <a:pos x="8" y="20"/>
              </a:cxn>
              <a:cxn ang="0">
                <a:pos x="12" y="18"/>
              </a:cxn>
              <a:cxn ang="0">
                <a:pos x="13" y="13"/>
              </a:cxn>
              <a:cxn ang="0">
                <a:pos x="17" y="5"/>
              </a:cxn>
              <a:cxn ang="0">
                <a:pos x="19" y="0"/>
              </a:cxn>
              <a:cxn ang="0">
                <a:pos x="13" y="10"/>
              </a:cxn>
              <a:cxn ang="0">
                <a:pos x="12" y="6"/>
              </a:cxn>
              <a:cxn ang="0">
                <a:pos x="8" y="16"/>
              </a:cxn>
              <a:cxn ang="0">
                <a:pos x="7" y="10"/>
              </a:cxn>
            </a:cxnLst>
            <a:rect l="0" t="0" r="r" b="b"/>
            <a:pathLst>
              <a:path w="19" h="36">
                <a:moveTo>
                  <a:pt x="7" y="10"/>
                </a:moveTo>
                <a:lnTo>
                  <a:pt x="7" y="15"/>
                </a:lnTo>
                <a:lnTo>
                  <a:pt x="5" y="21"/>
                </a:lnTo>
                <a:lnTo>
                  <a:pt x="2" y="18"/>
                </a:lnTo>
                <a:lnTo>
                  <a:pt x="0" y="16"/>
                </a:lnTo>
                <a:lnTo>
                  <a:pt x="0" y="21"/>
                </a:lnTo>
                <a:lnTo>
                  <a:pt x="2" y="26"/>
                </a:lnTo>
                <a:lnTo>
                  <a:pt x="2" y="30"/>
                </a:lnTo>
                <a:lnTo>
                  <a:pt x="0" y="33"/>
                </a:lnTo>
                <a:lnTo>
                  <a:pt x="0" y="33"/>
                </a:lnTo>
                <a:lnTo>
                  <a:pt x="2" y="36"/>
                </a:lnTo>
                <a:lnTo>
                  <a:pt x="2" y="36"/>
                </a:lnTo>
                <a:lnTo>
                  <a:pt x="3" y="35"/>
                </a:lnTo>
                <a:lnTo>
                  <a:pt x="7" y="26"/>
                </a:lnTo>
                <a:lnTo>
                  <a:pt x="8" y="20"/>
                </a:lnTo>
                <a:lnTo>
                  <a:pt x="12" y="18"/>
                </a:lnTo>
                <a:lnTo>
                  <a:pt x="13" y="13"/>
                </a:lnTo>
                <a:lnTo>
                  <a:pt x="17" y="5"/>
                </a:lnTo>
                <a:lnTo>
                  <a:pt x="19" y="0"/>
                </a:lnTo>
                <a:lnTo>
                  <a:pt x="13" y="10"/>
                </a:lnTo>
                <a:lnTo>
                  <a:pt x="12" y="6"/>
                </a:lnTo>
                <a:lnTo>
                  <a:pt x="8" y="16"/>
                </a:lnTo>
                <a:lnTo>
                  <a:pt x="7" y="10"/>
                </a:lnTo>
                <a:close/>
              </a:path>
            </a:pathLst>
          </a:custGeom>
          <a:solidFill>
            <a:srgbClr val="1F1A17"/>
          </a:solidFill>
          <a:ln w="9525">
            <a:noFill/>
            <a:round/>
            <a:headEnd/>
            <a:tailEnd/>
          </a:ln>
        </p:spPr>
        <p:txBody>
          <a:bodyPr/>
          <a:lstStyle/>
          <a:p>
            <a:endParaRPr lang="en-US"/>
          </a:p>
        </p:txBody>
      </p:sp>
      <p:sp>
        <p:nvSpPr>
          <p:cNvPr id="4225" name="Freeform 129"/>
          <p:cNvSpPr>
            <a:spLocks/>
          </p:cNvSpPr>
          <p:nvPr/>
        </p:nvSpPr>
        <p:spPr bwMode="auto">
          <a:xfrm>
            <a:off x="1487488" y="4827588"/>
            <a:ext cx="7937" cy="44450"/>
          </a:xfrm>
          <a:custGeom>
            <a:avLst/>
            <a:gdLst/>
            <a:ahLst/>
            <a:cxnLst>
              <a:cxn ang="0">
                <a:pos x="2" y="0"/>
              </a:cxn>
              <a:cxn ang="0">
                <a:pos x="2" y="5"/>
              </a:cxn>
              <a:cxn ang="0">
                <a:pos x="0" y="10"/>
              </a:cxn>
              <a:cxn ang="0">
                <a:pos x="2" y="17"/>
              </a:cxn>
              <a:cxn ang="0">
                <a:pos x="2" y="22"/>
              </a:cxn>
              <a:cxn ang="0">
                <a:pos x="5" y="28"/>
              </a:cxn>
              <a:cxn ang="0">
                <a:pos x="5" y="25"/>
              </a:cxn>
              <a:cxn ang="0">
                <a:pos x="3" y="18"/>
              </a:cxn>
              <a:cxn ang="0">
                <a:pos x="3" y="15"/>
              </a:cxn>
              <a:cxn ang="0">
                <a:pos x="3" y="8"/>
              </a:cxn>
              <a:cxn ang="0">
                <a:pos x="3" y="1"/>
              </a:cxn>
              <a:cxn ang="0">
                <a:pos x="2" y="0"/>
              </a:cxn>
            </a:cxnLst>
            <a:rect l="0" t="0" r="r" b="b"/>
            <a:pathLst>
              <a:path w="5" h="28">
                <a:moveTo>
                  <a:pt x="2" y="0"/>
                </a:moveTo>
                <a:lnTo>
                  <a:pt x="2" y="5"/>
                </a:lnTo>
                <a:lnTo>
                  <a:pt x="0" y="10"/>
                </a:lnTo>
                <a:lnTo>
                  <a:pt x="2" y="17"/>
                </a:lnTo>
                <a:lnTo>
                  <a:pt x="2" y="22"/>
                </a:lnTo>
                <a:lnTo>
                  <a:pt x="5" y="28"/>
                </a:lnTo>
                <a:lnTo>
                  <a:pt x="5" y="25"/>
                </a:lnTo>
                <a:lnTo>
                  <a:pt x="3" y="18"/>
                </a:lnTo>
                <a:lnTo>
                  <a:pt x="3" y="15"/>
                </a:lnTo>
                <a:lnTo>
                  <a:pt x="3" y="8"/>
                </a:lnTo>
                <a:lnTo>
                  <a:pt x="3" y="1"/>
                </a:lnTo>
                <a:lnTo>
                  <a:pt x="2" y="0"/>
                </a:lnTo>
                <a:close/>
              </a:path>
            </a:pathLst>
          </a:custGeom>
          <a:solidFill>
            <a:srgbClr val="1F1A17"/>
          </a:solidFill>
          <a:ln w="9525">
            <a:noFill/>
            <a:round/>
            <a:headEnd/>
            <a:tailEnd/>
          </a:ln>
        </p:spPr>
        <p:txBody>
          <a:bodyPr/>
          <a:lstStyle/>
          <a:p>
            <a:endParaRPr lang="en-US"/>
          </a:p>
        </p:txBody>
      </p:sp>
      <p:sp>
        <p:nvSpPr>
          <p:cNvPr id="4226" name="Freeform 130"/>
          <p:cNvSpPr>
            <a:spLocks/>
          </p:cNvSpPr>
          <p:nvPr/>
        </p:nvSpPr>
        <p:spPr bwMode="auto">
          <a:xfrm>
            <a:off x="1500188" y="4854575"/>
            <a:ext cx="6350" cy="15875"/>
          </a:xfrm>
          <a:custGeom>
            <a:avLst/>
            <a:gdLst/>
            <a:ahLst/>
            <a:cxnLst>
              <a:cxn ang="0">
                <a:pos x="4" y="0"/>
              </a:cxn>
              <a:cxn ang="0">
                <a:pos x="0" y="10"/>
              </a:cxn>
              <a:cxn ang="0">
                <a:pos x="2" y="10"/>
              </a:cxn>
              <a:cxn ang="0">
                <a:pos x="4" y="10"/>
              </a:cxn>
              <a:cxn ang="0">
                <a:pos x="4" y="3"/>
              </a:cxn>
              <a:cxn ang="0">
                <a:pos x="4" y="0"/>
              </a:cxn>
            </a:cxnLst>
            <a:rect l="0" t="0" r="r" b="b"/>
            <a:pathLst>
              <a:path w="4" h="10">
                <a:moveTo>
                  <a:pt x="4" y="0"/>
                </a:moveTo>
                <a:lnTo>
                  <a:pt x="0" y="10"/>
                </a:lnTo>
                <a:lnTo>
                  <a:pt x="2" y="10"/>
                </a:lnTo>
                <a:lnTo>
                  <a:pt x="4" y="10"/>
                </a:lnTo>
                <a:lnTo>
                  <a:pt x="4" y="3"/>
                </a:lnTo>
                <a:lnTo>
                  <a:pt x="4" y="0"/>
                </a:lnTo>
                <a:close/>
              </a:path>
            </a:pathLst>
          </a:custGeom>
          <a:solidFill>
            <a:srgbClr val="1F1A17"/>
          </a:solidFill>
          <a:ln w="9525">
            <a:noFill/>
            <a:round/>
            <a:headEnd/>
            <a:tailEnd/>
          </a:ln>
        </p:spPr>
        <p:txBody>
          <a:bodyPr/>
          <a:lstStyle/>
          <a:p>
            <a:endParaRPr lang="en-US"/>
          </a:p>
        </p:txBody>
      </p:sp>
      <p:sp>
        <p:nvSpPr>
          <p:cNvPr id="4227" name="Freeform 131"/>
          <p:cNvSpPr>
            <a:spLocks/>
          </p:cNvSpPr>
          <p:nvPr/>
        </p:nvSpPr>
        <p:spPr bwMode="auto">
          <a:xfrm>
            <a:off x="1435100" y="4808538"/>
            <a:ext cx="9525" cy="23812"/>
          </a:xfrm>
          <a:custGeom>
            <a:avLst/>
            <a:gdLst/>
            <a:ahLst/>
            <a:cxnLst>
              <a:cxn ang="0">
                <a:pos x="1" y="0"/>
              </a:cxn>
              <a:cxn ang="0">
                <a:pos x="0" y="7"/>
              </a:cxn>
              <a:cxn ang="0">
                <a:pos x="1" y="7"/>
              </a:cxn>
              <a:cxn ang="0">
                <a:pos x="3" y="8"/>
              </a:cxn>
              <a:cxn ang="0">
                <a:pos x="5" y="13"/>
              </a:cxn>
              <a:cxn ang="0">
                <a:pos x="5" y="15"/>
              </a:cxn>
              <a:cxn ang="0">
                <a:pos x="5" y="8"/>
              </a:cxn>
              <a:cxn ang="0">
                <a:pos x="6" y="5"/>
              </a:cxn>
              <a:cxn ang="0">
                <a:pos x="6" y="2"/>
              </a:cxn>
              <a:cxn ang="0">
                <a:pos x="3" y="0"/>
              </a:cxn>
              <a:cxn ang="0">
                <a:pos x="1" y="0"/>
              </a:cxn>
            </a:cxnLst>
            <a:rect l="0" t="0" r="r" b="b"/>
            <a:pathLst>
              <a:path w="6" h="15">
                <a:moveTo>
                  <a:pt x="1" y="0"/>
                </a:moveTo>
                <a:lnTo>
                  <a:pt x="0" y="7"/>
                </a:lnTo>
                <a:lnTo>
                  <a:pt x="1" y="7"/>
                </a:lnTo>
                <a:lnTo>
                  <a:pt x="3" y="8"/>
                </a:lnTo>
                <a:lnTo>
                  <a:pt x="5" y="13"/>
                </a:lnTo>
                <a:lnTo>
                  <a:pt x="5" y="15"/>
                </a:lnTo>
                <a:lnTo>
                  <a:pt x="5" y="8"/>
                </a:lnTo>
                <a:lnTo>
                  <a:pt x="6" y="5"/>
                </a:lnTo>
                <a:lnTo>
                  <a:pt x="6" y="2"/>
                </a:lnTo>
                <a:lnTo>
                  <a:pt x="3" y="0"/>
                </a:lnTo>
                <a:lnTo>
                  <a:pt x="1" y="0"/>
                </a:lnTo>
                <a:close/>
              </a:path>
            </a:pathLst>
          </a:custGeom>
          <a:solidFill>
            <a:srgbClr val="1F1A17"/>
          </a:solidFill>
          <a:ln w="9525">
            <a:noFill/>
            <a:round/>
            <a:headEnd/>
            <a:tailEnd/>
          </a:ln>
        </p:spPr>
        <p:txBody>
          <a:bodyPr/>
          <a:lstStyle/>
          <a:p>
            <a:endParaRPr lang="en-US"/>
          </a:p>
        </p:txBody>
      </p:sp>
      <p:sp>
        <p:nvSpPr>
          <p:cNvPr id="4228" name="Freeform 132"/>
          <p:cNvSpPr>
            <a:spLocks/>
          </p:cNvSpPr>
          <p:nvPr/>
        </p:nvSpPr>
        <p:spPr bwMode="auto">
          <a:xfrm>
            <a:off x="1482725" y="4708525"/>
            <a:ext cx="28575" cy="28575"/>
          </a:xfrm>
          <a:custGeom>
            <a:avLst/>
            <a:gdLst/>
            <a:ahLst/>
            <a:cxnLst>
              <a:cxn ang="0">
                <a:pos x="0" y="11"/>
              </a:cxn>
              <a:cxn ang="0">
                <a:pos x="1" y="15"/>
              </a:cxn>
              <a:cxn ang="0">
                <a:pos x="3" y="18"/>
              </a:cxn>
              <a:cxn ang="0">
                <a:pos x="6" y="18"/>
              </a:cxn>
              <a:cxn ang="0">
                <a:pos x="8" y="18"/>
              </a:cxn>
              <a:cxn ang="0">
                <a:pos x="8" y="15"/>
              </a:cxn>
              <a:cxn ang="0">
                <a:pos x="11" y="15"/>
              </a:cxn>
              <a:cxn ang="0">
                <a:pos x="15" y="18"/>
              </a:cxn>
              <a:cxn ang="0">
                <a:pos x="15" y="11"/>
              </a:cxn>
              <a:cxn ang="0">
                <a:pos x="15" y="8"/>
              </a:cxn>
              <a:cxn ang="0">
                <a:pos x="16" y="5"/>
              </a:cxn>
              <a:cxn ang="0">
                <a:pos x="18" y="0"/>
              </a:cxn>
              <a:cxn ang="0">
                <a:pos x="16" y="0"/>
              </a:cxn>
              <a:cxn ang="0">
                <a:pos x="15" y="1"/>
              </a:cxn>
              <a:cxn ang="0">
                <a:pos x="11" y="8"/>
              </a:cxn>
              <a:cxn ang="0">
                <a:pos x="13" y="11"/>
              </a:cxn>
              <a:cxn ang="0">
                <a:pos x="5" y="15"/>
              </a:cxn>
              <a:cxn ang="0">
                <a:pos x="3" y="11"/>
              </a:cxn>
              <a:cxn ang="0">
                <a:pos x="5" y="3"/>
              </a:cxn>
              <a:cxn ang="0">
                <a:pos x="1" y="11"/>
              </a:cxn>
              <a:cxn ang="0">
                <a:pos x="0" y="11"/>
              </a:cxn>
            </a:cxnLst>
            <a:rect l="0" t="0" r="r" b="b"/>
            <a:pathLst>
              <a:path w="18" h="18">
                <a:moveTo>
                  <a:pt x="0" y="11"/>
                </a:moveTo>
                <a:lnTo>
                  <a:pt x="1" y="15"/>
                </a:lnTo>
                <a:lnTo>
                  <a:pt x="3" y="18"/>
                </a:lnTo>
                <a:lnTo>
                  <a:pt x="6" y="18"/>
                </a:lnTo>
                <a:lnTo>
                  <a:pt x="8" y="18"/>
                </a:lnTo>
                <a:lnTo>
                  <a:pt x="8" y="15"/>
                </a:lnTo>
                <a:lnTo>
                  <a:pt x="11" y="15"/>
                </a:lnTo>
                <a:lnTo>
                  <a:pt x="15" y="18"/>
                </a:lnTo>
                <a:lnTo>
                  <a:pt x="15" y="11"/>
                </a:lnTo>
                <a:lnTo>
                  <a:pt x="15" y="8"/>
                </a:lnTo>
                <a:lnTo>
                  <a:pt x="16" y="5"/>
                </a:lnTo>
                <a:lnTo>
                  <a:pt x="18" y="0"/>
                </a:lnTo>
                <a:lnTo>
                  <a:pt x="16" y="0"/>
                </a:lnTo>
                <a:lnTo>
                  <a:pt x="15" y="1"/>
                </a:lnTo>
                <a:lnTo>
                  <a:pt x="11" y="8"/>
                </a:lnTo>
                <a:lnTo>
                  <a:pt x="13" y="11"/>
                </a:lnTo>
                <a:lnTo>
                  <a:pt x="5" y="15"/>
                </a:lnTo>
                <a:lnTo>
                  <a:pt x="3" y="11"/>
                </a:lnTo>
                <a:lnTo>
                  <a:pt x="5" y="3"/>
                </a:lnTo>
                <a:lnTo>
                  <a:pt x="1" y="11"/>
                </a:lnTo>
                <a:lnTo>
                  <a:pt x="0" y="11"/>
                </a:lnTo>
                <a:close/>
              </a:path>
            </a:pathLst>
          </a:custGeom>
          <a:solidFill>
            <a:srgbClr val="1F1A17"/>
          </a:solidFill>
          <a:ln w="9525">
            <a:noFill/>
            <a:round/>
            <a:headEnd/>
            <a:tailEnd/>
          </a:ln>
        </p:spPr>
        <p:txBody>
          <a:bodyPr/>
          <a:lstStyle/>
          <a:p>
            <a:endParaRPr lang="en-US"/>
          </a:p>
        </p:txBody>
      </p:sp>
      <p:sp>
        <p:nvSpPr>
          <p:cNvPr id="4229" name="Freeform 133"/>
          <p:cNvSpPr>
            <a:spLocks/>
          </p:cNvSpPr>
          <p:nvPr/>
        </p:nvSpPr>
        <p:spPr bwMode="auto">
          <a:xfrm>
            <a:off x="1466850" y="4764088"/>
            <a:ext cx="12700" cy="9525"/>
          </a:xfrm>
          <a:custGeom>
            <a:avLst/>
            <a:gdLst/>
            <a:ahLst/>
            <a:cxnLst>
              <a:cxn ang="0">
                <a:pos x="0" y="1"/>
              </a:cxn>
              <a:cxn ang="0">
                <a:pos x="3" y="6"/>
              </a:cxn>
              <a:cxn ang="0">
                <a:pos x="3" y="5"/>
              </a:cxn>
              <a:cxn ang="0">
                <a:pos x="5" y="5"/>
              </a:cxn>
              <a:cxn ang="0">
                <a:pos x="6" y="5"/>
              </a:cxn>
              <a:cxn ang="0">
                <a:pos x="8" y="6"/>
              </a:cxn>
              <a:cxn ang="0">
                <a:pos x="6" y="3"/>
              </a:cxn>
              <a:cxn ang="0">
                <a:pos x="5" y="0"/>
              </a:cxn>
              <a:cxn ang="0">
                <a:pos x="1" y="1"/>
              </a:cxn>
              <a:cxn ang="0">
                <a:pos x="0" y="1"/>
              </a:cxn>
            </a:cxnLst>
            <a:rect l="0" t="0" r="r" b="b"/>
            <a:pathLst>
              <a:path w="8" h="6">
                <a:moveTo>
                  <a:pt x="0" y="1"/>
                </a:moveTo>
                <a:lnTo>
                  <a:pt x="3" y="6"/>
                </a:lnTo>
                <a:lnTo>
                  <a:pt x="3" y="5"/>
                </a:lnTo>
                <a:lnTo>
                  <a:pt x="5" y="5"/>
                </a:lnTo>
                <a:lnTo>
                  <a:pt x="6" y="5"/>
                </a:lnTo>
                <a:lnTo>
                  <a:pt x="8" y="6"/>
                </a:lnTo>
                <a:lnTo>
                  <a:pt x="6" y="3"/>
                </a:lnTo>
                <a:lnTo>
                  <a:pt x="5" y="0"/>
                </a:lnTo>
                <a:lnTo>
                  <a:pt x="1" y="1"/>
                </a:lnTo>
                <a:lnTo>
                  <a:pt x="0" y="1"/>
                </a:lnTo>
                <a:close/>
              </a:path>
            </a:pathLst>
          </a:custGeom>
          <a:solidFill>
            <a:srgbClr val="1F1A17"/>
          </a:solidFill>
          <a:ln w="9525">
            <a:noFill/>
            <a:round/>
            <a:headEnd/>
            <a:tailEnd/>
          </a:ln>
        </p:spPr>
        <p:txBody>
          <a:bodyPr/>
          <a:lstStyle/>
          <a:p>
            <a:endParaRPr lang="en-US"/>
          </a:p>
        </p:txBody>
      </p:sp>
      <p:sp>
        <p:nvSpPr>
          <p:cNvPr id="4230" name="Freeform 134"/>
          <p:cNvSpPr>
            <a:spLocks/>
          </p:cNvSpPr>
          <p:nvPr/>
        </p:nvSpPr>
        <p:spPr bwMode="auto">
          <a:xfrm>
            <a:off x="1541463" y="4811713"/>
            <a:ext cx="23812" cy="31750"/>
          </a:xfrm>
          <a:custGeom>
            <a:avLst/>
            <a:gdLst/>
            <a:ahLst/>
            <a:cxnLst>
              <a:cxn ang="0">
                <a:pos x="0" y="11"/>
              </a:cxn>
              <a:cxn ang="0">
                <a:pos x="1" y="11"/>
              </a:cxn>
              <a:cxn ang="0">
                <a:pos x="6" y="10"/>
              </a:cxn>
              <a:cxn ang="0">
                <a:pos x="11" y="3"/>
              </a:cxn>
              <a:cxn ang="0">
                <a:pos x="13" y="0"/>
              </a:cxn>
              <a:cxn ang="0">
                <a:pos x="15" y="0"/>
              </a:cxn>
              <a:cxn ang="0">
                <a:pos x="15" y="1"/>
              </a:cxn>
              <a:cxn ang="0">
                <a:pos x="13" y="3"/>
              </a:cxn>
              <a:cxn ang="0">
                <a:pos x="11" y="5"/>
              </a:cxn>
              <a:cxn ang="0">
                <a:pos x="11" y="6"/>
              </a:cxn>
              <a:cxn ang="0">
                <a:pos x="10" y="8"/>
              </a:cxn>
              <a:cxn ang="0">
                <a:pos x="8" y="11"/>
              </a:cxn>
              <a:cxn ang="0">
                <a:pos x="8" y="13"/>
              </a:cxn>
              <a:cxn ang="0">
                <a:pos x="5" y="13"/>
              </a:cxn>
              <a:cxn ang="0">
                <a:pos x="3" y="13"/>
              </a:cxn>
              <a:cxn ang="0">
                <a:pos x="3" y="16"/>
              </a:cxn>
              <a:cxn ang="0">
                <a:pos x="3" y="20"/>
              </a:cxn>
              <a:cxn ang="0">
                <a:pos x="1" y="20"/>
              </a:cxn>
              <a:cxn ang="0">
                <a:pos x="0" y="18"/>
              </a:cxn>
              <a:cxn ang="0">
                <a:pos x="1" y="15"/>
              </a:cxn>
              <a:cxn ang="0">
                <a:pos x="0" y="11"/>
              </a:cxn>
            </a:cxnLst>
            <a:rect l="0" t="0" r="r" b="b"/>
            <a:pathLst>
              <a:path w="15" h="20">
                <a:moveTo>
                  <a:pt x="0" y="11"/>
                </a:moveTo>
                <a:lnTo>
                  <a:pt x="1" y="11"/>
                </a:lnTo>
                <a:lnTo>
                  <a:pt x="6" y="10"/>
                </a:lnTo>
                <a:lnTo>
                  <a:pt x="11" y="3"/>
                </a:lnTo>
                <a:lnTo>
                  <a:pt x="13" y="0"/>
                </a:lnTo>
                <a:lnTo>
                  <a:pt x="15" y="0"/>
                </a:lnTo>
                <a:lnTo>
                  <a:pt x="15" y="1"/>
                </a:lnTo>
                <a:lnTo>
                  <a:pt x="13" y="3"/>
                </a:lnTo>
                <a:lnTo>
                  <a:pt x="11" y="5"/>
                </a:lnTo>
                <a:lnTo>
                  <a:pt x="11" y="6"/>
                </a:lnTo>
                <a:lnTo>
                  <a:pt x="10" y="8"/>
                </a:lnTo>
                <a:lnTo>
                  <a:pt x="8" y="11"/>
                </a:lnTo>
                <a:lnTo>
                  <a:pt x="8" y="13"/>
                </a:lnTo>
                <a:lnTo>
                  <a:pt x="5" y="13"/>
                </a:lnTo>
                <a:lnTo>
                  <a:pt x="3" y="13"/>
                </a:lnTo>
                <a:lnTo>
                  <a:pt x="3" y="16"/>
                </a:lnTo>
                <a:lnTo>
                  <a:pt x="3" y="20"/>
                </a:lnTo>
                <a:lnTo>
                  <a:pt x="1" y="20"/>
                </a:lnTo>
                <a:lnTo>
                  <a:pt x="0" y="18"/>
                </a:lnTo>
                <a:lnTo>
                  <a:pt x="1" y="15"/>
                </a:lnTo>
                <a:lnTo>
                  <a:pt x="0" y="11"/>
                </a:lnTo>
                <a:close/>
              </a:path>
            </a:pathLst>
          </a:custGeom>
          <a:solidFill>
            <a:srgbClr val="1F1A17"/>
          </a:solidFill>
          <a:ln w="9525">
            <a:noFill/>
            <a:round/>
            <a:headEnd/>
            <a:tailEnd/>
          </a:ln>
        </p:spPr>
        <p:txBody>
          <a:bodyPr/>
          <a:lstStyle/>
          <a:p>
            <a:endParaRPr lang="en-US"/>
          </a:p>
        </p:txBody>
      </p:sp>
      <p:sp>
        <p:nvSpPr>
          <p:cNvPr id="4231" name="Freeform 135"/>
          <p:cNvSpPr>
            <a:spLocks/>
          </p:cNvSpPr>
          <p:nvPr/>
        </p:nvSpPr>
        <p:spPr bwMode="auto">
          <a:xfrm>
            <a:off x="1535113" y="4840288"/>
            <a:ext cx="6350" cy="4762"/>
          </a:xfrm>
          <a:custGeom>
            <a:avLst/>
            <a:gdLst/>
            <a:ahLst/>
            <a:cxnLst>
              <a:cxn ang="0">
                <a:pos x="0" y="0"/>
              </a:cxn>
              <a:cxn ang="0">
                <a:pos x="2" y="3"/>
              </a:cxn>
              <a:cxn ang="0">
                <a:pos x="4" y="2"/>
              </a:cxn>
              <a:cxn ang="0">
                <a:pos x="0" y="0"/>
              </a:cxn>
            </a:cxnLst>
            <a:rect l="0" t="0" r="r" b="b"/>
            <a:pathLst>
              <a:path w="4" h="3">
                <a:moveTo>
                  <a:pt x="0" y="0"/>
                </a:moveTo>
                <a:lnTo>
                  <a:pt x="2" y="3"/>
                </a:lnTo>
                <a:lnTo>
                  <a:pt x="4" y="2"/>
                </a:lnTo>
                <a:lnTo>
                  <a:pt x="0" y="0"/>
                </a:lnTo>
                <a:close/>
              </a:path>
            </a:pathLst>
          </a:custGeom>
          <a:solidFill>
            <a:srgbClr val="1F1A17"/>
          </a:solidFill>
          <a:ln w="9525">
            <a:noFill/>
            <a:round/>
            <a:headEnd/>
            <a:tailEnd/>
          </a:ln>
        </p:spPr>
        <p:txBody>
          <a:bodyPr/>
          <a:lstStyle/>
          <a:p>
            <a:endParaRPr lang="en-US"/>
          </a:p>
        </p:txBody>
      </p:sp>
      <p:sp>
        <p:nvSpPr>
          <p:cNvPr id="4232" name="Freeform 136"/>
          <p:cNvSpPr>
            <a:spLocks/>
          </p:cNvSpPr>
          <p:nvPr/>
        </p:nvSpPr>
        <p:spPr bwMode="auto">
          <a:xfrm>
            <a:off x="1527175" y="4854575"/>
            <a:ext cx="42863" cy="31750"/>
          </a:xfrm>
          <a:custGeom>
            <a:avLst/>
            <a:gdLst/>
            <a:ahLst/>
            <a:cxnLst>
              <a:cxn ang="0">
                <a:pos x="2" y="13"/>
              </a:cxn>
              <a:cxn ang="0">
                <a:pos x="5" y="13"/>
              </a:cxn>
              <a:cxn ang="0">
                <a:pos x="12" y="11"/>
              </a:cxn>
              <a:cxn ang="0">
                <a:pos x="15" y="10"/>
              </a:cxn>
              <a:cxn ang="0">
                <a:pos x="19" y="11"/>
              </a:cxn>
              <a:cxn ang="0">
                <a:pos x="19" y="8"/>
              </a:cxn>
              <a:cxn ang="0">
                <a:pos x="19" y="3"/>
              </a:cxn>
              <a:cxn ang="0">
                <a:pos x="24" y="1"/>
              </a:cxn>
              <a:cxn ang="0">
                <a:pos x="27" y="0"/>
              </a:cxn>
              <a:cxn ang="0">
                <a:pos x="25" y="1"/>
              </a:cxn>
              <a:cxn ang="0">
                <a:pos x="22" y="5"/>
              </a:cxn>
              <a:cxn ang="0">
                <a:pos x="20" y="11"/>
              </a:cxn>
              <a:cxn ang="0">
                <a:pos x="20" y="13"/>
              </a:cxn>
              <a:cxn ang="0">
                <a:pos x="17" y="13"/>
              </a:cxn>
              <a:cxn ang="0">
                <a:pos x="12" y="15"/>
              </a:cxn>
              <a:cxn ang="0">
                <a:pos x="9" y="18"/>
              </a:cxn>
              <a:cxn ang="0">
                <a:pos x="5" y="20"/>
              </a:cxn>
              <a:cxn ang="0">
                <a:pos x="3" y="16"/>
              </a:cxn>
              <a:cxn ang="0">
                <a:pos x="7" y="15"/>
              </a:cxn>
              <a:cxn ang="0">
                <a:pos x="0" y="15"/>
              </a:cxn>
              <a:cxn ang="0">
                <a:pos x="2" y="13"/>
              </a:cxn>
            </a:cxnLst>
            <a:rect l="0" t="0" r="r" b="b"/>
            <a:pathLst>
              <a:path w="27" h="20">
                <a:moveTo>
                  <a:pt x="2" y="13"/>
                </a:moveTo>
                <a:lnTo>
                  <a:pt x="5" y="13"/>
                </a:lnTo>
                <a:lnTo>
                  <a:pt x="12" y="11"/>
                </a:lnTo>
                <a:lnTo>
                  <a:pt x="15" y="10"/>
                </a:lnTo>
                <a:lnTo>
                  <a:pt x="19" y="11"/>
                </a:lnTo>
                <a:lnTo>
                  <a:pt x="19" y="8"/>
                </a:lnTo>
                <a:lnTo>
                  <a:pt x="19" y="3"/>
                </a:lnTo>
                <a:lnTo>
                  <a:pt x="24" y="1"/>
                </a:lnTo>
                <a:lnTo>
                  <a:pt x="27" y="0"/>
                </a:lnTo>
                <a:lnTo>
                  <a:pt x="25" y="1"/>
                </a:lnTo>
                <a:lnTo>
                  <a:pt x="22" y="5"/>
                </a:lnTo>
                <a:lnTo>
                  <a:pt x="20" y="11"/>
                </a:lnTo>
                <a:lnTo>
                  <a:pt x="20" y="13"/>
                </a:lnTo>
                <a:lnTo>
                  <a:pt x="17" y="13"/>
                </a:lnTo>
                <a:lnTo>
                  <a:pt x="12" y="15"/>
                </a:lnTo>
                <a:lnTo>
                  <a:pt x="9" y="18"/>
                </a:lnTo>
                <a:lnTo>
                  <a:pt x="5" y="20"/>
                </a:lnTo>
                <a:lnTo>
                  <a:pt x="3" y="16"/>
                </a:lnTo>
                <a:lnTo>
                  <a:pt x="7" y="15"/>
                </a:lnTo>
                <a:lnTo>
                  <a:pt x="0" y="15"/>
                </a:lnTo>
                <a:lnTo>
                  <a:pt x="2" y="13"/>
                </a:lnTo>
                <a:close/>
              </a:path>
            </a:pathLst>
          </a:custGeom>
          <a:solidFill>
            <a:srgbClr val="1F1A17"/>
          </a:solidFill>
          <a:ln w="9525">
            <a:noFill/>
            <a:round/>
            <a:headEnd/>
            <a:tailEnd/>
          </a:ln>
        </p:spPr>
        <p:txBody>
          <a:bodyPr/>
          <a:lstStyle/>
          <a:p>
            <a:endParaRPr lang="en-US"/>
          </a:p>
        </p:txBody>
      </p:sp>
      <p:sp>
        <p:nvSpPr>
          <p:cNvPr id="4233" name="Freeform 137"/>
          <p:cNvSpPr>
            <a:spLocks/>
          </p:cNvSpPr>
          <p:nvPr/>
        </p:nvSpPr>
        <p:spPr bwMode="auto">
          <a:xfrm>
            <a:off x="1389063" y="4875213"/>
            <a:ext cx="23812" cy="36512"/>
          </a:xfrm>
          <a:custGeom>
            <a:avLst/>
            <a:gdLst/>
            <a:ahLst/>
            <a:cxnLst>
              <a:cxn ang="0">
                <a:pos x="0" y="2"/>
              </a:cxn>
              <a:cxn ang="0">
                <a:pos x="2" y="0"/>
              </a:cxn>
              <a:cxn ang="0">
                <a:pos x="4" y="2"/>
              </a:cxn>
              <a:cxn ang="0">
                <a:pos x="5" y="2"/>
              </a:cxn>
              <a:cxn ang="0">
                <a:pos x="9" y="0"/>
              </a:cxn>
              <a:cxn ang="0">
                <a:pos x="7" y="3"/>
              </a:cxn>
              <a:cxn ang="0">
                <a:pos x="7" y="10"/>
              </a:cxn>
              <a:cxn ang="0">
                <a:pos x="9" y="15"/>
              </a:cxn>
              <a:cxn ang="0">
                <a:pos x="10" y="17"/>
              </a:cxn>
              <a:cxn ang="0">
                <a:pos x="12" y="13"/>
              </a:cxn>
              <a:cxn ang="0">
                <a:pos x="15" y="13"/>
              </a:cxn>
              <a:cxn ang="0">
                <a:pos x="14" y="18"/>
              </a:cxn>
              <a:cxn ang="0">
                <a:pos x="14" y="20"/>
              </a:cxn>
              <a:cxn ang="0">
                <a:pos x="15" y="23"/>
              </a:cxn>
              <a:cxn ang="0">
                <a:pos x="12" y="22"/>
              </a:cxn>
              <a:cxn ang="0">
                <a:pos x="9" y="18"/>
              </a:cxn>
              <a:cxn ang="0">
                <a:pos x="7" y="18"/>
              </a:cxn>
              <a:cxn ang="0">
                <a:pos x="5" y="18"/>
              </a:cxn>
              <a:cxn ang="0">
                <a:pos x="7" y="13"/>
              </a:cxn>
              <a:cxn ang="0">
                <a:pos x="5" y="13"/>
              </a:cxn>
              <a:cxn ang="0">
                <a:pos x="4" y="12"/>
              </a:cxn>
              <a:cxn ang="0">
                <a:pos x="4" y="8"/>
              </a:cxn>
              <a:cxn ang="0">
                <a:pos x="4" y="7"/>
              </a:cxn>
              <a:cxn ang="0">
                <a:pos x="0" y="2"/>
              </a:cxn>
            </a:cxnLst>
            <a:rect l="0" t="0" r="r" b="b"/>
            <a:pathLst>
              <a:path w="15" h="23">
                <a:moveTo>
                  <a:pt x="0" y="2"/>
                </a:moveTo>
                <a:lnTo>
                  <a:pt x="2" y="0"/>
                </a:lnTo>
                <a:lnTo>
                  <a:pt x="4" y="2"/>
                </a:lnTo>
                <a:lnTo>
                  <a:pt x="5" y="2"/>
                </a:lnTo>
                <a:lnTo>
                  <a:pt x="9" y="0"/>
                </a:lnTo>
                <a:lnTo>
                  <a:pt x="7" y="3"/>
                </a:lnTo>
                <a:lnTo>
                  <a:pt x="7" y="10"/>
                </a:lnTo>
                <a:lnTo>
                  <a:pt x="9" y="15"/>
                </a:lnTo>
                <a:lnTo>
                  <a:pt x="10" y="17"/>
                </a:lnTo>
                <a:lnTo>
                  <a:pt x="12" y="13"/>
                </a:lnTo>
                <a:lnTo>
                  <a:pt x="15" y="13"/>
                </a:lnTo>
                <a:lnTo>
                  <a:pt x="14" y="18"/>
                </a:lnTo>
                <a:lnTo>
                  <a:pt x="14" y="20"/>
                </a:lnTo>
                <a:lnTo>
                  <a:pt x="15" y="23"/>
                </a:lnTo>
                <a:lnTo>
                  <a:pt x="12" y="22"/>
                </a:lnTo>
                <a:lnTo>
                  <a:pt x="9" y="18"/>
                </a:lnTo>
                <a:lnTo>
                  <a:pt x="7" y="18"/>
                </a:lnTo>
                <a:lnTo>
                  <a:pt x="5" y="18"/>
                </a:lnTo>
                <a:lnTo>
                  <a:pt x="7" y="13"/>
                </a:lnTo>
                <a:lnTo>
                  <a:pt x="5" y="13"/>
                </a:lnTo>
                <a:lnTo>
                  <a:pt x="4" y="12"/>
                </a:lnTo>
                <a:lnTo>
                  <a:pt x="4" y="8"/>
                </a:lnTo>
                <a:lnTo>
                  <a:pt x="4" y="7"/>
                </a:lnTo>
                <a:lnTo>
                  <a:pt x="0" y="2"/>
                </a:lnTo>
                <a:close/>
              </a:path>
            </a:pathLst>
          </a:custGeom>
          <a:solidFill>
            <a:srgbClr val="1F1A17"/>
          </a:solidFill>
          <a:ln w="9525">
            <a:noFill/>
            <a:round/>
            <a:headEnd/>
            <a:tailEnd/>
          </a:ln>
        </p:spPr>
        <p:txBody>
          <a:bodyPr/>
          <a:lstStyle/>
          <a:p>
            <a:endParaRPr lang="en-US"/>
          </a:p>
        </p:txBody>
      </p:sp>
      <p:sp>
        <p:nvSpPr>
          <p:cNvPr id="4234" name="Freeform 138"/>
          <p:cNvSpPr>
            <a:spLocks/>
          </p:cNvSpPr>
          <p:nvPr/>
        </p:nvSpPr>
        <p:spPr bwMode="auto">
          <a:xfrm>
            <a:off x="1420813" y="4918075"/>
            <a:ext cx="63500" cy="65088"/>
          </a:xfrm>
          <a:custGeom>
            <a:avLst/>
            <a:gdLst/>
            <a:ahLst/>
            <a:cxnLst>
              <a:cxn ang="0">
                <a:pos x="4" y="0"/>
              </a:cxn>
              <a:cxn ang="0">
                <a:pos x="2" y="1"/>
              </a:cxn>
              <a:cxn ang="0">
                <a:pos x="2" y="5"/>
              </a:cxn>
              <a:cxn ang="0">
                <a:pos x="0" y="10"/>
              </a:cxn>
              <a:cxn ang="0">
                <a:pos x="0" y="11"/>
              </a:cxn>
              <a:cxn ang="0">
                <a:pos x="0" y="13"/>
              </a:cxn>
              <a:cxn ang="0">
                <a:pos x="2" y="16"/>
              </a:cxn>
              <a:cxn ang="0">
                <a:pos x="5" y="20"/>
              </a:cxn>
              <a:cxn ang="0">
                <a:pos x="9" y="20"/>
              </a:cxn>
              <a:cxn ang="0">
                <a:pos x="7" y="21"/>
              </a:cxn>
              <a:cxn ang="0">
                <a:pos x="7" y="28"/>
              </a:cxn>
              <a:cxn ang="0">
                <a:pos x="9" y="31"/>
              </a:cxn>
              <a:cxn ang="0">
                <a:pos x="10" y="33"/>
              </a:cxn>
              <a:cxn ang="0">
                <a:pos x="14" y="33"/>
              </a:cxn>
              <a:cxn ang="0">
                <a:pos x="15" y="31"/>
              </a:cxn>
              <a:cxn ang="0">
                <a:pos x="14" y="38"/>
              </a:cxn>
              <a:cxn ang="0">
                <a:pos x="15" y="38"/>
              </a:cxn>
              <a:cxn ang="0">
                <a:pos x="19" y="36"/>
              </a:cxn>
              <a:cxn ang="0">
                <a:pos x="24" y="35"/>
              </a:cxn>
              <a:cxn ang="0">
                <a:pos x="27" y="35"/>
              </a:cxn>
              <a:cxn ang="0">
                <a:pos x="30" y="35"/>
              </a:cxn>
              <a:cxn ang="0">
                <a:pos x="34" y="36"/>
              </a:cxn>
              <a:cxn ang="0">
                <a:pos x="37" y="41"/>
              </a:cxn>
              <a:cxn ang="0">
                <a:pos x="40" y="41"/>
              </a:cxn>
              <a:cxn ang="0">
                <a:pos x="37" y="30"/>
              </a:cxn>
              <a:cxn ang="0">
                <a:pos x="30" y="31"/>
              </a:cxn>
              <a:cxn ang="0">
                <a:pos x="22" y="31"/>
              </a:cxn>
              <a:cxn ang="0">
                <a:pos x="15" y="26"/>
              </a:cxn>
              <a:cxn ang="0">
                <a:pos x="12" y="23"/>
              </a:cxn>
              <a:cxn ang="0">
                <a:pos x="10" y="25"/>
              </a:cxn>
              <a:cxn ang="0">
                <a:pos x="10" y="23"/>
              </a:cxn>
              <a:cxn ang="0">
                <a:pos x="12" y="20"/>
              </a:cxn>
              <a:cxn ang="0">
                <a:pos x="14" y="20"/>
              </a:cxn>
              <a:cxn ang="0">
                <a:pos x="15" y="18"/>
              </a:cxn>
              <a:cxn ang="0">
                <a:pos x="10" y="16"/>
              </a:cxn>
              <a:cxn ang="0">
                <a:pos x="5" y="15"/>
              </a:cxn>
              <a:cxn ang="0">
                <a:pos x="5" y="11"/>
              </a:cxn>
              <a:cxn ang="0">
                <a:pos x="4" y="10"/>
              </a:cxn>
              <a:cxn ang="0">
                <a:pos x="2" y="8"/>
              </a:cxn>
              <a:cxn ang="0">
                <a:pos x="4" y="0"/>
              </a:cxn>
            </a:cxnLst>
            <a:rect l="0" t="0" r="r" b="b"/>
            <a:pathLst>
              <a:path w="40" h="41">
                <a:moveTo>
                  <a:pt x="4" y="0"/>
                </a:moveTo>
                <a:lnTo>
                  <a:pt x="2" y="1"/>
                </a:lnTo>
                <a:lnTo>
                  <a:pt x="2" y="5"/>
                </a:lnTo>
                <a:lnTo>
                  <a:pt x="0" y="10"/>
                </a:lnTo>
                <a:lnTo>
                  <a:pt x="0" y="11"/>
                </a:lnTo>
                <a:lnTo>
                  <a:pt x="0" y="13"/>
                </a:lnTo>
                <a:lnTo>
                  <a:pt x="2" y="16"/>
                </a:lnTo>
                <a:lnTo>
                  <a:pt x="5" y="20"/>
                </a:lnTo>
                <a:lnTo>
                  <a:pt x="9" y="20"/>
                </a:lnTo>
                <a:lnTo>
                  <a:pt x="7" y="21"/>
                </a:lnTo>
                <a:lnTo>
                  <a:pt x="7" y="28"/>
                </a:lnTo>
                <a:lnTo>
                  <a:pt x="9" y="31"/>
                </a:lnTo>
                <a:lnTo>
                  <a:pt x="10" y="33"/>
                </a:lnTo>
                <a:lnTo>
                  <a:pt x="14" y="33"/>
                </a:lnTo>
                <a:lnTo>
                  <a:pt x="15" y="31"/>
                </a:lnTo>
                <a:lnTo>
                  <a:pt x="14" y="38"/>
                </a:lnTo>
                <a:lnTo>
                  <a:pt x="15" y="38"/>
                </a:lnTo>
                <a:lnTo>
                  <a:pt x="19" y="36"/>
                </a:lnTo>
                <a:lnTo>
                  <a:pt x="24" y="35"/>
                </a:lnTo>
                <a:lnTo>
                  <a:pt x="27" y="35"/>
                </a:lnTo>
                <a:lnTo>
                  <a:pt x="30" y="35"/>
                </a:lnTo>
                <a:lnTo>
                  <a:pt x="34" y="36"/>
                </a:lnTo>
                <a:lnTo>
                  <a:pt x="37" y="41"/>
                </a:lnTo>
                <a:lnTo>
                  <a:pt x="40" y="41"/>
                </a:lnTo>
                <a:lnTo>
                  <a:pt x="37" y="30"/>
                </a:lnTo>
                <a:lnTo>
                  <a:pt x="30" y="31"/>
                </a:lnTo>
                <a:lnTo>
                  <a:pt x="22" y="31"/>
                </a:lnTo>
                <a:lnTo>
                  <a:pt x="15" y="26"/>
                </a:lnTo>
                <a:lnTo>
                  <a:pt x="12" y="23"/>
                </a:lnTo>
                <a:lnTo>
                  <a:pt x="10" y="25"/>
                </a:lnTo>
                <a:lnTo>
                  <a:pt x="10" y="23"/>
                </a:lnTo>
                <a:lnTo>
                  <a:pt x="12" y="20"/>
                </a:lnTo>
                <a:lnTo>
                  <a:pt x="14" y="20"/>
                </a:lnTo>
                <a:lnTo>
                  <a:pt x="15" y="18"/>
                </a:lnTo>
                <a:lnTo>
                  <a:pt x="10" y="16"/>
                </a:lnTo>
                <a:lnTo>
                  <a:pt x="5" y="15"/>
                </a:lnTo>
                <a:lnTo>
                  <a:pt x="5" y="11"/>
                </a:lnTo>
                <a:lnTo>
                  <a:pt x="4" y="10"/>
                </a:lnTo>
                <a:lnTo>
                  <a:pt x="2" y="8"/>
                </a:lnTo>
                <a:lnTo>
                  <a:pt x="4" y="0"/>
                </a:lnTo>
                <a:close/>
              </a:path>
            </a:pathLst>
          </a:custGeom>
          <a:solidFill>
            <a:srgbClr val="1F1A17"/>
          </a:solidFill>
          <a:ln w="9525">
            <a:noFill/>
            <a:round/>
            <a:headEnd/>
            <a:tailEnd/>
          </a:ln>
        </p:spPr>
        <p:txBody>
          <a:bodyPr/>
          <a:lstStyle/>
          <a:p>
            <a:endParaRPr lang="en-US"/>
          </a:p>
        </p:txBody>
      </p:sp>
      <p:sp>
        <p:nvSpPr>
          <p:cNvPr id="4235" name="Freeform 139"/>
          <p:cNvSpPr>
            <a:spLocks/>
          </p:cNvSpPr>
          <p:nvPr/>
        </p:nvSpPr>
        <p:spPr bwMode="auto">
          <a:xfrm>
            <a:off x="1503363" y="4910138"/>
            <a:ext cx="39687" cy="17462"/>
          </a:xfrm>
          <a:custGeom>
            <a:avLst/>
            <a:gdLst/>
            <a:ahLst/>
            <a:cxnLst>
              <a:cxn ang="0">
                <a:pos x="3" y="5"/>
              </a:cxn>
              <a:cxn ang="0">
                <a:pos x="0" y="11"/>
              </a:cxn>
              <a:cxn ang="0">
                <a:pos x="7" y="10"/>
              </a:cxn>
              <a:cxn ang="0">
                <a:pos x="13" y="8"/>
              </a:cxn>
              <a:cxn ang="0">
                <a:pos x="15" y="10"/>
              </a:cxn>
              <a:cxn ang="0">
                <a:pos x="18" y="11"/>
              </a:cxn>
              <a:cxn ang="0">
                <a:pos x="22" y="5"/>
              </a:cxn>
              <a:cxn ang="0">
                <a:pos x="25" y="0"/>
              </a:cxn>
              <a:cxn ang="0">
                <a:pos x="22" y="3"/>
              </a:cxn>
              <a:cxn ang="0">
                <a:pos x="15" y="6"/>
              </a:cxn>
              <a:cxn ang="0">
                <a:pos x="8" y="5"/>
              </a:cxn>
              <a:cxn ang="0">
                <a:pos x="3" y="5"/>
              </a:cxn>
            </a:cxnLst>
            <a:rect l="0" t="0" r="r" b="b"/>
            <a:pathLst>
              <a:path w="25" h="11">
                <a:moveTo>
                  <a:pt x="3" y="5"/>
                </a:moveTo>
                <a:lnTo>
                  <a:pt x="0" y="11"/>
                </a:lnTo>
                <a:lnTo>
                  <a:pt x="7" y="10"/>
                </a:lnTo>
                <a:lnTo>
                  <a:pt x="13" y="8"/>
                </a:lnTo>
                <a:lnTo>
                  <a:pt x="15" y="10"/>
                </a:lnTo>
                <a:lnTo>
                  <a:pt x="18" y="11"/>
                </a:lnTo>
                <a:lnTo>
                  <a:pt x="22" y="5"/>
                </a:lnTo>
                <a:lnTo>
                  <a:pt x="25" y="0"/>
                </a:lnTo>
                <a:lnTo>
                  <a:pt x="22" y="3"/>
                </a:lnTo>
                <a:lnTo>
                  <a:pt x="15" y="6"/>
                </a:lnTo>
                <a:lnTo>
                  <a:pt x="8" y="5"/>
                </a:lnTo>
                <a:lnTo>
                  <a:pt x="3" y="5"/>
                </a:lnTo>
                <a:close/>
              </a:path>
            </a:pathLst>
          </a:custGeom>
          <a:solidFill>
            <a:srgbClr val="1F1A17"/>
          </a:solidFill>
          <a:ln w="9525">
            <a:noFill/>
            <a:round/>
            <a:headEnd/>
            <a:tailEnd/>
          </a:ln>
        </p:spPr>
        <p:txBody>
          <a:bodyPr/>
          <a:lstStyle/>
          <a:p>
            <a:endParaRPr lang="en-US"/>
          </a:p>
        </p:txBody>
      </p:sp>
      <p:sp>
        <p:nvSpPr>
          <p:cNvPr id="4236" name="Freeform 140"/>
          <p:cNvSpPr>
            <a:spLocks/>
          </p:cNvSpPr>
          <p:nvPr/>
        </p:nvSpPr>
        <p:spPr bwMode="auto">
          <a:xfrm>
            <a:off x="1543050" y="4906963"/>
            <a:ext cx="31750" cy="76200"/>
          </a:xfrm>
          <a:custGeom>
            <a:avLst/>
            <a:gdLst/>
            <a:ahLst/>
            <a:cxnLst>
              <a:cxn ang="0">
                <a:pos x="17" y="0"/>
              </a:cxn>
              <a:cxn ang="0">
                <a:pos x="12" y="3"/>
              </a:cxn>
              <a:cxn ang="0">
                <a:pos x="9" y="8"/>
              </a:cxn>
              <a:cxn ang="0">
                <a:pos x="10" y="13"/>
              </a:cxn>
              <a:cxn ang="0">
                <a:pos x="12" y="17"/>
              </a:cxn>
              <a:cxn ang="0">
                <a:pos x="9" y="18"/>
              </a:cxn>
              <a:cxn ang="0">
                <a:pos x="10" y="20"/>
              </a:cxn>
              <a:cxn ang="0">
                <a:pos x="10" y="22"/>
              </a:cxn>
              <a:cxn ang="0">
                <a:pos x="10" y="27"/>
              </a:cxn>
              <a:cxn ang="0">
                <a:pos x="9" y="28"/>
              </a:cxn>
              <a:cxn ang="0">
                <a:pos x="5" y="27"/>
              </a:cxn>
              <a:cxn ang="0">
                <a:pos x="7" y="30"/>
              </a:cxn>
              <a:cxn ang="0">
                <a:pos x="7" y="33"/>
              </a:cxn>
              <a:cxn ang="0">
                <a:pos x="5" y="37"/>
              </a:cxn>
              <a:cxn ang="0">
                <a:pos x="5" y="40"/>
              </a:cxn>
              <a:cxn ang="0">
                <a:pos x="2" y="37"/>
              </a:cxn>
              <a:cxn ang="0">
                <a:pos x="2" y="40"/>
              </a:cxn>
              <a:cxn ang="0">
                <a:pos x="2" y="42"/>
              </a:cxn>
              <a:cxn ang="0">
                <a:pos x="0" y="45"/>
              </a:cxn>
              <a:cxn ang="0">
                <a:pos x="0" y="48"/>
              </a:cxn>
              <a:cxn ang="0">
                <a:pos x="4" y="47"/>
              </a:cxn>
              <a:cxn ang="0">
                <a:pos x="7" y="43"/>
              </a:cxn>
              <a:cxn ang="0">
                <a:pos x="9" y="38"/>
              </a:cxn>
              <a:cxn ang="0">
                <a:pos x="9" y="35"/>
              </a:cxn>
              <a:cxn ang="0">
                <a:pos x="10" y="32"/>
              </a:cxn>
              <a:cxn ang="0">
                <a:pos x="12" y="28"/>
              </a:cxn>
              <a:cxn ang="0">
                <a:pos x="14" y="28"/>
              </a:cxn>
              <a:cxn ang="0">
                <a:pos x="15" y="27"/>
              </a:cxn>
              <a:cxn ang="0">
                <a:pos x="14" y="22"/>
              </a:cxn>
              <a:cxn ang="0">
                <a:pos x="14" y="18"/>
              </a:cxn>
              <a:cxn ang="0">
                <a:pos x="15" y="15"/>
              </a:cxn>
              <a:cxn ang="0">
                <a:pos x="12" y="12"/>
              </a:cxn>
              <a:cxn ang="0">
                <a:pos x="14" y="8"/>
              </a:cxn>
              <a:cxn ang="0">
                <a:pos x="17" y="7"/>
              </a:cxn>
              <a:cxn ang="0">
                <a:pos x="19" y="7"/>
              </a:cxn>
              <a:cxn ang="0">
                <a:pos x="20" y="7"/>
              </a:cxn>
              <a:cxn ang="0">
                <a:pos x="17" y="0"/>
              </a:cxn>
            </a:cxnLst>
            <a:rect l="0" t="0" r="r" b="b"/>
            <a:pathLst>
              <a:path w="20" h="48">
                <a:moveTo>
                  <a:pt x="17" y="0"/>
                </a:moveTo>
                <a:lnTo>
                  <a:pt x="12" y="3"/>
                </a:lnTo>
                <a:lnTo>
                  <a:pt x="9" y="8"/>
                </a:lnTo>
                <a:lnTo>
                  <a:pt x="10" y="13"/>
                </a:lnTo>
                <a:lnTo>
                  <a:pt x="12" y="17"/>
                </a:lnTo>
                <a:lnTo>
                  <a:pt x="9" y="18"/>
                </a:lnTo>
                <a:lnTo>
                  <a:pt x="10" y="20"/>
                </a:lnTo>
                <a:lnTo>
                  <a:pt x="10" y="22"/>
                </a:lnTo>
                <a:lnTo>
                  <a:pt x="10" y="27"/>
                </a:lnTo>
                <a:lnTo>
                  <a:pt x="9" y="28"/>
                </a:lnTo>
                <a:lnTo>
                  <a:pt x="5" y="27"/>
                </a:lnTo>
                <a:lnTo>
                  <a:pt x="7" y="30"/>
                </a:lnTo>
                <a:lnTo>
                  <a:pt x="7" y="33"/>
                </a:lnTo>
                <a:lnTo>
                  <a:pt x="5" y="37"/>
                </a:lnTo>
                <a:lnTo>
                  <a:pt x="5" y="40"/>
                </a:lnTo>
                <a:lnTo>
                  <a:pt x="2" y="37"/>
                </a:lnTo>
                <a:lnTo>
                  <a:pt x="2" y="40"/>
                </a:lnTo>
                <a:lnTo>
                  <a:pt x="2" y="42"/>
                </a:lnTo>
                <a:lnTo>
                  <a:pt x="0" y="45"/>
                </a:lnTo>
                <a:lnTo>
                  <a:pt x="0" y="48"/>
                </a:lnTo>
                <a:lnTo>
                  <a:pt x="4" y="47"/>
                </a:lnTo>
                <a:lnTo>
                  <a:pt x="7" y="43"/>
                </a:lnTo>
                <a:lnTo>
                  <a:pt x="9" y="38"/>
                </a:lnTo>
                <a:lnTo>
                  <a:pt x="9" y="35"/>
                </a:lnTo>
                <a:lnTo>
                  <a:pt x="10" y="32"/>
                </a:lnTo>
                <a:lnTo>
                  <a:pt x="12" y="28"/>
                </a:lnTo>
                <a:lnTo>
                  <a:pt x="14" y="28"/>
                </a:lnTo>
                <a:lnTo>
                  <a:pt x="15" y="27"/>
                </a:lnTo>
                <a:lnTo>
                  <a:pt x="14" y="22"/>
                </a:lnTo>
                <a:lnTo>
                  <a:pt x="14" y="18"/>
                </a:lnTo>
                <a:lnTo>
                  <a:pt x="15" y="15"/>
                </a:lnTo>
                <a:lnTo>
                  <a:pt x="12" y="12"/>
                </a:lnTo>
                <a:lnTo>
                  <a:pt x="14" y="8"/>
                </a:lnTo>
                <a:lnTo>
                  <a:pt x="17" y="7"/>
                </a:lnTo>
                <a:lnTo>
                  <a:pt x="19" y="7"/>
                </a:lnTo>
                <a:lnTo>
                  <a:pt x="20" y="7"/>
                </a:lnTo>
                <a:lnTo>
                  <a:pt x="17" y="0"/>
                </a:lnTo>
                <a:close/>
              </a:path>
            </a:pathLst>
          </a:custGeom>
          <a:solidFill>
            <a:srgbClr val="1F1A17"/>
          </a:solidFill>
          <a:ln w="9525">
            <a:noFill/>
            <a:round/>
            <a:headEnd/>
            <a:tailEnd/>
          </a:ln>
        </p:spPr>
        <p:txBody>
          <a:bodyPr/>
          <a:lstStyle/>
          <a:p>
            <a:endParaRPr lang="en-US"/>
          </a:p>
        </p:txBody>
      </p:sp>
      <p:sp>
        <p:nvSpPr>
          <p:cNvPr id="4237" name="Freeform 141"/>
          <p:cNvSpPr>
            <a:spLocks/>
          </p:cNvSpPr>
          <p:nvPr/>
        </p:nvSpPr>
        <p:spPr bwMode="auto">
          <a:xfrm>
            <a:off x="1557338" y="4886325"/>
            <a:ext cx="23812" cy="12700"/>
          </a:xfrm>
          <a:custGeom>
            <a:avLst/>
            <a:gdLst/>
            <a:ahLst/>
            <a:cxnLst>
              <a:cxn ang="0">
                <a:pos x="0" y="6"/>
              </a:cxn>
              <a:cxn ang="0">
                <a:pos x="1" y="3"/>
              </a:cxn>
              <a:cxn ang="0">
                <a:pos x="5" y="0"/>
              </a:cxn>
              <a:cxn ang="0">
                <a:pos x="10" y="0"/>
              </a:cxn>
              <a:cxn ang="0">
                <a:pos x="13" y="0"/>
              </a:cxn>
              <a:cxn ang="0">
                <a:pos x="6" y="3"/>
              </a:cxn>
              <a:cxn ang="0">
                <a:pos x="15" y="6"/>
              </a:cxn>
              <a:cxn ang="0">
                <a:pos x="13" y="8"/>
              </a:cxn>
              <a:cxn ang="0">
                <a:pos x="11" y="8"/>
              </a:cxn>
              <a:cxn ang="0">
                <a:pos x="6" y="6"/>
              </a:cxn>
              <a:cxn ang="0">
                <a:pos x="3" y="5"/>
              </a:cxn>
              <a:cxn ang="0">
                <a:pos x="0" y="6"/>
              </a:cxn>
            </a:cxnLst>
            <a:rect l="0" t="0" r="r" b="b"/>
            <a:pathLst>
              <a:path w="15" h="8">
                <a:moveTo>
                  <a:pt x="0" y="6"/>
                </a:moveTo>
                <a:lnTo>
                  <a:pt x="1" y="3"/>
                </a:lnTo>
                <a:lnTo>
                  <a:pt x="5" y="0"/>
                </a:lnTo>
                <a:lnTo>
                  <a:pt x="10" y="0"/>
                </a:lnTo>
                <a:lnTo>
                  <a:pt x="13" y="0"/>
                </a:lnTo>
                <a:lnTo>
                  <a:pt x="6" y="3"/>
                </a:lnTo>
                <a:lnTo>
                  <a:pt x="15" y="6"/>
                </a:lnTo>
                <a:lnTo>
                  <a:pt x="13" y="8"/>
                </a:lnTo>
                <a:lnTo>
                  <a:pt x="11" y="8"/>
                </a:lnTo>
                <a:lnTo>
                  <a:pt x="6" y="6"/>
                </a:lnTo>
                <a:lnTo>
                  <a:pt x="3" y="5"/>
                </a:lnTo>
                <a:lnTo>
                  <a:pt x="0" y="6"/>
                </a:lnTo>
                <a:close/>
              </a:path>
            </a:pathLst>
          </a:custGeom>
          <a:solidFill>
            <a:srgbClr val="1F1A17"/>
          </a:solidFill>
          <a:ln w="9525">
            <a:noFill/>
            <a:round/>
            <a:headEnd/>
            <a:tailEnd/>
          </a:ln>
        </p:spPr>
        <p:txBody>
          <a:bodyPr/>
          <a:lstStyle/>
          <a:p>
            <a:endParaRPr lang="en-US"/>
          </a:p>
        </p:txBody>
      </p:sp>
      <p:sp>
        <p:nvSpPr>
          <p:cNvPr id="4238" name="Freeform 142"/>
          <p:cNvSpPr>
            <a:spLocks/>
          </p:cNvSpPr>
          <p:nvPr/>
        </p:nvSpPr>
        <p:spPr bwMode="auto">
          <a:xfrm>
            <a:off x="1557338" y="4951413"/>
            <a:ext cx="28575" cy="23812"/>
          </a:xfrm>
          <a:custGeom>
            <a:avLst/>
            <a:gdLst/>
            <a:ahLst/>
            <a:cxnLst>
              <a:cxn ang="0">
                <a:pos x="3" y="9"/>
              </a:cxn>
              <a:cxn ang="0">
                <a:pos x="8" y="9"/>
              </a:cxn>
              <a:cxn ang="0">
                <a:pos x="8" y="7"/>
              </a:cxn>
              <a:cxn ang="0">
                <a:pos x="11" y="4"/>
              </a:cxn>
              <a:cxn ang="0">
                <a:pos x="16" y="2"/>
              </a:cxn>
              <a:cxn ang="0">
                <a:pos x="18" y="0"/>
              </a:cxn>
              <a:cxn ang="0">
                <a:pos x="10" y="9"/>
              </a:cxn>
              <a:cxn ang="0">
                <a:pos x="8" y="12"/>
              </a:cxn>
              <a:cxn ang="0">
                <a:pos x="8" y="14"/>
              </a:cxn>
              <a:cxn ang="0">
                <a:pos x="5" y="12"/>
              </a:cxn>
              <a:cxn ang="0">
                <a:pos x="5" y="15"/>
              </a:cxn>
              <a:cxn ang="0">
                <a:pos x="3" y="14"/>
              </a:cxn>
              <a:cxn ang="0">
                <a:pos x="0" y="15"/>
              </a:cxn>
              <a:cxn ang="0">
                <a:pos x="1" y="10"/>
              </a:cxn>
              <a:cxn ang="0">
                <a:pos x="3" y="9"/>
              </a:cxn>
            </a:cxnLst>
            <a:rect l="0" t="0" r="r" b="b"/>
            <a:pathLst>
              <a:path w="18" h="15">
                <a:moveTo>
                  <a:pt x="3" y="9"/>
                </a:moveTo>
                <a:lnTo>
                  <a:pt x="8" y="9"/>
                </a:lnTo>
                <a:lnTo>
                  <a:pt x="8" y="7"/>
                </a:lnTo>
                <a:lnTo>
                  <a:pt x="11" y="4"/>
                </a:lnTo>
                <a:lnTo>
                  <a:pt x="16" y="2"/>
                </a:lnTo>
                <a:lnTo>
                  <a:pt x="18" y="0"/>
                </a:lnTo>
                <a:lnTo>
                  <a:pt x="10" y="9"/>
                </a:lnTo>
                <a:lnTo>
                  <a:pt x="8" y="12"/>
                </a:lnTo>
                <a:lnTo>
                  <a:pt x="8" y="14"/>
                </a:lnTo>
                <a:lnTo>
                  <a:pt x="5" y="12"/>
                </a:lnTo>
                <a:lnTo>
                  <a:pt x="5" y="15"/>
                </a:lnTo>
                <a:lnTo>
                  <a:pt x="3" y="14"/>
                </a:lnTo>
                <a:lnTo>
                  <a:pt x="0" y="15"/>
                </a:lnTo>
                <a:lnTo>
                  <a:pt x="1" y="10"/>
                </a:lnTo>
                <a:lnTo>
                  <a:pt x="3" y="9"/>
                </a:lnTo>
                <a:close/>
              </a:path>
            </a:pathLst>
          </a:custGeom>
          <a:solidFill>
            <a:srgbClr val="1F1A17"/>
          </a:solidFill>
          <a:ln w="9525">
            <a:noFill/>
            <a:round/>
            <a:headEnd/>
            <a:tailEnd/>
          </a:ln>
        </p:spPr>
        <p:txBody>
          <a:bodyPr/>
          <a:lstStyle/>
          <a:p>
            <a:endParaRPr lang="en-US"/>
          </a:p>
        </p:txBody>
      </p:sp>
      <p:sp>
        <p:nvSpPr>
          <p:cNvPr id="4239" name="Freeform 143"/>
          <p:cNvSpPr>
            <a:spLocks/>
          </p:cNvSpPr>
          <p:nvPr/>
        </p:nvSpPr>
        <p:spPr bwMode="auto">
          <a:xfrm>
            <a:off x="1535113" y="5016500"/>
            <a:ext cx="53975" cy="36513"/>
          </a:xfrm>
          <a:custGeom>
            <a:avLst/>
            <a:gdLst/>
            <a:ahLst/>
            <a:cxnLst>
              <a:cxn ang="0">
                <a:pos x="0" y="13"/>
              </a:cxn>
              <a:cxn ang="0">
                <a:pos x="4" y="13"/>
              </a:cxn>
              <a:cxn ang="0">
                <a:pos x="9" y="10"/>
              </a:cxn>
              <a:cxn ang="0">
                <a:pos x="12" y="5"/>
              </a:cxn>
              <a:cxn ang="0">
                <a:pos x="12" y="0"/>
              </a:cxn>
              <a:cxn ang="0">
                <a:pos x="15" y="1"/>
              </a:cxn>
              <a:cxn ang="0">
                <a:pos x="20" y="3"/>
              </a:cxn>
              <a:cxn ang="0">
                <a:pos x="27" y="3"/>
              </a:cxn>
              <a:cxn ang="0">
                <a:pos x="34" y="3"/>
              </a:cxn>
              <a:cxn ang="0">
                <a:pos x="22" y="11"/>
              </a:cxn>
              <a:cxn ang="0">
                <a:pos x="22" y="10"/>
              </a:cxn>
              <a:cxn ang="0">
                <a:pos x="19" y="8"/>
              </a:cxn>
              <a:cxn ang="0">
                <a:pos x="19" y="16"/>
              </a:cxn>
              <a:cxn ang="0">
                <a:pos x="19" y="23"/>
              </a:cxn>
              <a:cxn ang="0">
                <a:pos x="17" y="23"/>
              </a:cxn>
              <a:cxn ang="0">
                <a:pos x="15" y="18"/>
              </a:cxn>
              <a:cxn ang="0">
                <a:pos x="15" y="11"/>
              </a:cxn>
              <a:cxn ang="0">
                <a:pos x="15" y="6"/>
              </a:cxn>
              <a:cxn ang="0">
                <a:pos x="14" y="10"/>
              </a:cxn>
              <a:cxn ang="0">
                <a:pos x="10" y="13"/>
              </a:cxn>
              <a:cxn ang="0">
                <a:pos x="5" y="13"/>
              </a:cxn>
              <a:cxn ang="0">
                <a:pos x="0" y="13"/>
              </a:cxn>
            </a:cxnLst>
            <a:rect l="0" t="0" r="r" b="b"/>
            <a:pathLst>
              <a:path w="34" h="23">
                <a:moveTo>
                  <a:pt x="0" y="13"/>
                </a:moveTo>
                <a:lnTo>
                  <a:pt x="4" y="13"/>
                </a:lnTo>
                <a:lnTo>
                  <a:pt x="9" y="10"/>
                </a:lnTo>
                <a:lnTo>
                  <a:pt x="12" y="5"/>
                </a:lnTo>
                <a:lnTo>
                  <a:pt x="12" y="0"/>
                </a:lnTo>
                <a:lnTo>
                  <a:pt x="15" y="1"/>
                </a:lnTo>
                <a:lnTo>
                  <a:pt x="20" y="3"/>
                </a:lnTo>
                <a:lnTo>
                  <a:pt x="27" y="3"/>
                </a:lnTo>
                <a:lnTo>
                  <a:pt x="34" y="3"/>
                </a:lnTo>
                <a:lnTo>
                  <a:pt x="22" y="11"/>
                </a:lnTo>
                <a:lnTo>
                  <a:pt x="22" y="10"/>
                </a:lnTo>
                <a:lnTo>
                  <a:pt x="19" y="8"/>
                </a:lnTo>
                <a:lnTo>
                  <a:pt x="19" y="16"/>
                </a:lnTo>
                <a:lnTo>
                  <a:pt x="19" y="23"/>
                </a:lnTo>
                <a:lnTo>
                  <a:pt x="17" y="23"/>
                </a:lnTo>
                <a:lnTo>
                  <a:pt x="15" y="18"/>
                </a:lnTo>
                <a:lnTo>
                  <a:pt x="15" y="11"/>
                </a:lnTo>
                <a:lnTo>
                  <a:pt x="15" y="6"/>
                </a:lnTo>
                <a:lnTo>
                  <a:pt x="14" y="10"/>
                </a:lnTo>
                <a:lnTo>
                  <a:pt x="10" y="13"/>
                </a:lnTo>
                <a:lnTo>
                  <a:pt x="5" y="13"/>
                </a:lnTo>
                <a:lnTo>
                  <a:pt x="0" y="13"/>
                </a:lnTo>
                <a:close/>
              </a:path>
            </a:pathLst>
          </a:custGeom>
          <a:solidFill>
            <a:srgbClr val="1F1A17"/>
          </a:solidFill>
          <a:ln w="9525">
            <a:noFill/>
            <a:round/>
            <a:headEnd/>
            <a:tailEnd/>
          </a:ln>
        </p:spPr>
        <p:txBody>
          <a:bodyPr/>
          <a:lstStyle/>
          <a:p>
            <a:endParaRPr lang="en-US"/>
          </a:p>
        </p:txBody>
      </p:sp>
      <p:sp>
        <p:nvSpPr>
          <p:cNvPr id="4240" name="Freeform 144"/>
          <p:cNvSpPr>
            <a:spLocks/>
          </p:cNvSpPr>
          <p:nvPr/>
        </p:nvSpPr>
        <p:spPr bwMode="auto">
          <a:xfrm>
            <a:off x="1458913" y="4999038"/>
            <a:ext cx="31750" cy="42862"/>
          </a:xfrm>
          <a:custGeom>
            <a:avLst/>
            <a:gdLst/>
            <a:ahLst/>
            <a:cxnLst>
              <a:cxn ang="0">
                <a:pos x="0" y="4"/>
              </a:cxn>
              <a:cxn ang="0">
                <a:pos x="5" y="0"/>
              </a:cxn>
              <a:cxn ang="0">
                <a:pos x="10" y="0"/>
              </a:cxn>
              <a:cxn ang="0">
                <a:pos x="13" y="4"/>
              </a:cxn>
              <a:cxn ang="0">
                <a:pos x="16" y="11"/>
              </a:cxn>
              <a:cxn ang="0">
                <a:pos x="20" y="16"/>
              </a:cxn>
              <a:cxn ang="0">
                <a:pos x="20" y="19"/>
              </a:cxn>
              <a:cxn ang="0">
                <a:pos x="18" y="22"/>
              </a:cxn>
              <a:cxn ang="0">
                <a:pos x="16" y="27"/>
              </a:cxn>
              <a:cxn ang="0">
                <a:pos x="15" y="24"/>
              </a:cxn>
              <a:cxn ang="0">
                <a:pos x="13" y="19"/>
              </a:cxn>
              <a:cxn ang="0">
                <a:pos x="11" y="19"/>
              </a:cxn>
              <a:cxn ang="0">
                <a:pos x="8" y="21"/>
              </a:cxn>
              <a:cxn ang="0">
                <a:pos x="11" y="17"/>
              </a:cxn>
              <a:cxn ang="0">
                <a:pos x="15" y="14"/>
              </a:cxn>
              <a:cxn ang="0">
                <a:pos x="13" y="11"/>
              </a:cxn>
              <a:cxn ang="0">
                <a:pos x="11" y="9"/>
              </a:cxn>
              <a:cxn ang="0">
                <a:pos x="8" y="11"/>
              </a:cxn>
              <a:cxn ang="0">
                <a:pos x="3" y="11"/>
              </a:cxn>
              <a:cxn ang="0">
                <a:pos x="3" y="9"/>
              </a:cxn>
              <a:cxn ang="0">
                <a:pos x="1" y="7"/>
              </a:cxn>
              <a:cxn ang="0">
                <a:pos x="5" y="7"/>
              </a:cxn>
              <a:cxn ang="0">
                <a:pos x="6" y="6"/>
              </a:cxn>
              <a:cxn ang="0">
                <a:pos x="3" y="4"/>
              </a:cxn>
              <a:cxn ang="0">
                <a:pos x="0" y="4"/>
              </a:cxn>
            </a:cxnLst>
            <a:rect l="0" t="0" r="r" b="b"/>
            <a:pathLst>
              <a:path w="20" h="27">
                <a:moveTo>
                  <a:pt x="0" y="4"/>
                </a:moveTo>
                <a:lnTo>
                  <a:pt x="5" y="0"/>
                </a:lnTo>
                <a:lnTo>
                  <a:pt x="10" y="0"/>
                </a:lnTo>
                <a:lnTo>
                  <a:pt x="13" y="4"/>
                </a:lnTo>
                <a:lnTo>
                  <a:pt x="16" y="11"/>
                </a:lnTo>
                <a:lnTo>
                  <a:pt x="20" y="16"/>
                </a:lnTo>
                <a:lnTo>
                  <a:pt x="20" y="19"/>
                </a:lnTo>
                <a:lnTo>
                  <a:pt x="18" y="22"/>
                </a:lnTo>
                <a:lnTo>
                  <a:pt x="16" y="27"/>
                </a:lnTo>
                <a:lnTo>
                  <a:pt x="15" y="24"/>
                </a:lnTo>
                <a:lnTo>
                  <a:pt x="13" y="19"/>
                </a:lnTo>
                <a:lnTo>
                  <a:pt x="11" y="19"/>
                </a:lnTo>
                <a:lnTo>
                  <a:pt x="8" y="21"/>
                </a:lnTo>
                <a:lnTo>
                  <a:pt x="11" y="17"/>
                </a:lnTo>
                <a:lnTo>
                  <a:pt x="15" y="14"/>
                </a:lnTo>
                <a:lnTo>
                  <a:pt x="13" y="11"/>
                </a:lnTo>
                <a:lnTo>
                  <a:pt x="11" y="9"/>
                </a:lnTo>
                <a:lnTo>
                  <a:pt x="8" y="11"/>
                </a:lnTo>
                <a:lnTo>
                  <a:pt x="3" y="11"/>
                </a:lnTo>
                <a:lnTo>
                  <a:pt x="3" y="9"/>
                </a:lnTo>
                <a:lnTo>
                  <a:pt x="1" y="7"/>
                </a:lnTo>
                <a:lnTo>
                  <a:pt x="5" y="7"/>
                </a:lnTo>
                <a:lnTo>
                  <a:pt x="6" y="6"/>
                </a:lnTo>
                <a:lnTo>
                  <a:pt x="3" y="4"/>
                </a:lnTo>
                <a:lnTo>
                  <a:pt x="0" y="4"/>
                </a:lnTo>
                <a:close/>
              </a:path>
            </a:pathLst>
          </a:custGeom>
          <a:solidFill>
            <a:srgbClr val="1F1A17"/>
          </a:solidFill>
          <a:ln w="9525">
            <a:noFill/>
            <a:round/>
            <a:headEnd/>
            <a:tailEnd/>
          </a:ln>
        </p:spPr>
        <p:txBody>
          <a:bodyPr/>
          <a:lstStyle/>
          <a:p>
            <a:endParaRPr lang="en-US"/>
          </a:p>
        </p:txBody>
      </p:sp>
      <p:sp>
        <p:nvSpPr>
          <p:cNvPr id="4241" name="Freeform 145"/>
          <p:cNvSpPr>
            <a:spLocks/>
          </p:cNvSpPr>
          <p:nvPr/>
        </p:nvSpPr>
        <p:spPr bwMode="auto">
          <a:xfrm>
            <a:off x="1492250" y="5040313"/>
            <a:ext cx="30163" cy="20637"/>
          </a:xfrm>
          <a:custGeom>
            <a:avLst/>
            <a:gdLst/>
            <a:ahLst/>
            <a:cxnLst>
              <a:cxn ang="0">
                <a:pos x="0" y="1"/>
              </a:cxn>
              <a:cxn ang="0">
                <a:pos x="4" y="5"/>
              </a:cxn>
              <a:cxn ang="0">
                <a:pos x="5" y="8"/>
              </a:cxn>
              <a:cxn ang="0">
                <a:pos x="4" y="11"/>
              </a:cxn>
              <a:cxn ang="0">
                <a:pos x="4" y="13"/>
              </a:cxn>
              <a:cxn ang="0">
                <a:pos x="7" y="10"/>
              </a:cxn>
              <a:cxn ang="0">
                <a:pos x="12" y="5"/>
              </a:cxn>
              <a:cxn ang="0">
                <a:pos x="17" y="3"/>
              </a:cxn>
              <a:cxn ang="0">
                <a:pos x="19" y="3"/>
              </a:cxn>
              <a:cxn ang="0">
                <a:pos x="17" y="0"/>
              </a:cxn>
              <a:cxn ang="0">
                <a:pos x="12" y="1"/>
              </a:cxn>
              <a:cxn ang="0">
                <a:pos x="7" y="3"/>
              </a:cxn>
              <a:cxn ang="0">
                <a:pos x="4" y="3"/>
              </a:cxn>
              <a:cxn ang="0">
                <a:pos x="0" y="1"/>
              </a:cxn>
            </a:cxnLst>
            <a:rect l="0" t="0" r="r" b="b"/>
            <a:pathLst>
              <a:path w="19" h="13">
                <a:moveTo>
                  <a:pt x="0" y="1"/>
                </a:moveTo>
                <a:lnTo>
                  <a:pt x="4" y="5"/>
                </a:lnTo>
                <a:lnTo>
                  <a:pt x="5" y="8"/>
                </a:lnTo>
                <a:lnTo>
                  <a:pt x="4" y="11"/>
                </a:lnTo>
                <a:lnTo>
                  <a:pt x="4" y="13"/>
                </a:lnTo>
                <a:lnTo>
                  <a:pt x="7" y="10"/>
                </a:lnTo>
                <a:lnTo>
                  <a:pt x="12" y="5"/>
                </a:lnTo>
                <a:lnTo>
                  <a:pt x="17" y="3"/>
                </a:lnTo>
                <a:lnTo>
                  <a:pt x="19" y="3"/>
                </a:lnTo>
                <a:lnTo>
                  <a:pt x="17" y="0"/>
                </a:lnTo>
                <a:lnTo>
                  <a:pt x="12" y="1"/>
                </a:lnTo>
                <a:lnTo>
                  <a:pt x="7" y="3"/>
                </a:lnTo>
                <a:lnTo>
                  <a:pt x="4" y="3"/>
                </a:lnTo>
                <a:lnTo>
                  <a:pt x="0" y="1"/>
                </a:lnTo>
                <a:close/>
              </a:path>
            </a:pathLst>
          </a:custGeom>
          <a:solidFill>
            <a:srgbClr val="1F1A17"/>
          </a:solidFill>
          <a:ln w="9525">
            <a:noFill/>
            <a:round/>
            <a:headEnd/>
            <a:tailEnd/>
          </a:ln>
        </p:spPr>
        <p:txBody>
          <a:bodyPr/>
          <a:lstStyle/>
          <a:p>
            <a:endParaRPr lang="en-US"/>
          </a:p>
        </p:txBody>
      </p:sp>
      <p:sp>
        <p:nvSpPr>
          <p:cNvPr id="4242" name="Freeform 146"/>
          <p:cNvSpPr>
            <a:spLocks/>
          </p:cNvSpPr>
          <p:nvPr/>
        </p:nvSpPr>
        <p:spPr bwMode="auto">
          <a:xfrm>
            <a:off x="1606550" y="4999038"/>
            <a:ext cx="34925" cy="73025"/>
          </a:xfrm>
          <a:custGeom>
            <a:avLst/>
            <a:gdLst/>
            <a:ahLst/>
            <a:cxnLst>
              <a:cxn ang="0">
                <a:pos x="17" y="0"/>
              </a:cxn>
              <a:cxn ang="0">
                <a:pos x="14" y="7"/>
              </a:cxn>
              <a:cxn ang="0">
                <a:pos x="19" y="6"/>
              </a:cxn>
              <a:cxn ang="0">
                <a:pos x="17" y="9"/>
              </a:cxn>
              <a:cxn ang="0">
                <a:pos x="15" y="14"/>
              </a:cxn>
              <a:cxn ang="0">
                <a:pos x="12" y="24"/>
              </a:cxn>
              <a:cxn ang="0">
                <a:pos x="7" y="34"/>
              </a:cxn>
              <a:cxn ang="0">
                <a:pos x="2" y="41"/>
              </a:cxn>
              <a:cxn ang="0">
                <a:pos x="0" y="44"/>
              </a:cxn>
              <a:cxn ang="0">
                <a:pos x="5" y="42"/>
              </a:cxn>
              <a:cxn ang="0">
                <a:pos x="7" y="46"/>
              </a:cxn>
              <a:cxn ang="0">
                <a:pos x="10" y="41"/>
              </a:cxn>
              <a:cxn ang="0">
                <a:pos x="10" y="32"/>
              </a:cxn>
              <a:cxn ang="0">
                <a:pos x="14" y="31"/>
              </a:cxn>
              <a:cxn ang="0">
                <a:pos x="20" y="26"/>
              </a:cxn>
              <a:cxn ang="0">
                <a:pos x="22" y="21"/>
              </a:cxn>
              <a:cxn ang="0">
                <a:pos x="22" y="19"/>
              </a:cxn>
              <a:cxn ang="0">
                <a:pos x="17" y="19"/>
              </a:cxn>
              <a:cxn ang="0">
                <a:pos x="22" y="12"/>
              </a:cxn>
              <a:cxn ang="0">
                <a:pos x="20" y="11"/>
              </a:cxn>
              <a:cxn ang="0">
                <a:pos x="22" y="2"/>
              </a:cxn>
              <a:cxn ang="0">
                <a:pos x="17" y="0"/>
              </a:cxn>
            </a:cxnLst>
            <a:rect l="0" t="0" r="r" b="b"/>
            <a:pathLst>
              <a:path w="22" h="46">
                <a:moveTo>
                  <a:pt x="17" y="0"/>
                </a:moveTo>
                <a:lnTo>
                  <a:pt x="14" y="7"/>
                </a:lnTo>
                <a:lnTo>
                  <a:pt x="19" y="6"/>
                </a:lnTo>
                <a:lnTo>
                  <a:pt x="17" y="9"/>
                </a:lnTo>
                <a:lnTo>
                  <a:pt x="15" y="14"/>
                </a:lnTo>
                <a:lnTo>
                  <a:pt x="12" y="24"/>
                </a:lnTo>
                <a:lnTo>
                  <a:pt x="7" y="34"/>
                </a:lnTo>
                <a:lnTo>
                  <a:pt x="2" y="41"/>
                </a:lnTo>
                <a:lnTo>
                  <a:pt x="0" y="44"/>
                </a:lnTo>
                <a:lnTo>
                  <a:pt x="5" y="42"/>
                </a:lnTo>
                <a:lnTo>
                  <a:pt x="7" y="46"/>
                </a:lnTo>
                <a:lnTo>
                  <a:pt x="10" y="41"/>
                </a:lnTo>
                <a:lnTo>
                  <a:pt x="10" y="32"/>
                </a:lnTo>
                <a:lnTo>
                  <a:pt x="14" y="31"/>
                </a:lnTo>
                <a:lnTo>
                  <a:pt x="20" y="26"/>
                </a:lnTo>
                <a:lnTo>
                  <a:pt x="22" y="21"/>
                </a:lnTo>
                <a:lnTo>
                  <a:pt x="22" y="19"/>
                </a:lnTo>
                <a:lnTo>
                  <a:pt x="17" y="19"/>
                </a:lnTo>
                <a:lnTo>
                  <a:pt x="22" y="12"/>
                </a:lnTo>
                <a:lnTo>
                  <a:pt x="20" y="11"/>
                </a:lnTo>
                <a:lnTo>
                  <a:pt x="22" y="2"/>
                </a:lnTo>
                <a:lnTo>
                  <a:pt x="17" y="0"/>
                </a:lnTo>
                <a:close/>
              </a:path>
            </a:pathLst>
          </a:custGeom>
          <a:solidFill>
            <a:srgbClr val="1F1A17"/>
          </a:solidFill>
          <a:ln w="9525">
            <a:noFill/>
            <a:round/>
            <a:headEnd/>
            <a:tailEnd/>
          </a:ln>
        </p:spPr>
        <p:txBody>
          <a:bodyPr/>
          <a:lstStyle/>
          <a:p>
            <a:endParaRPr lang="en-US"/>
          </a:p>
        </p:txBody>
      </p:sp>
      <p:sp>
        <p:nvSpPr>
          <p:cNvPr id="4243" name="Freeform 147"/>
          <p:cNvSpPr>
            <a:spLocks/>
          </p:cNvSpPr>
          <p:nvPr/>
        </p:nvSpPr>
        <p:spPr bwMode="auto">
          <a:xfrm>
            <a:off x="1577975" y="5073650"/>
            <a:ext cx="26988" cy="26988"/>
          </a:xfrm>
          <a:custGeom>
            <a:avLst/>
            <a:gdLst/>
            <a:ahLst/>
            <a:cxnLst>
              <a:cxn ang="0">
                <a:pos x="0" y="7"/>
              </a:cxn>
              <a:cxn ang="0">
                <a:pos x="3" y="17"/>
              </a:cxn>
              <a:cxn ang="0">
                <a:pos x="3" y="14"/>
              </a:cxn>
              <a:cxn ang="0">
                <a:pos x="5" y="10"/>
              </a:cxn>
              <a:cxn ang="0">
                <a:pos x="7" y="12"/>
              </a:cxn>
              <a:cxn ang="0">
                <a:pos x="8" y="14"/>
              </a:cxn>
              <a:cxn ang="0">
                <a:pos x="8" y="10"/>
              </a:cxn>
              <a:cxn ang="0">
                <a:pos x="12" y="7"/>
              </a:cxn>
              <a:cxn ang="0">
                <a:pos x="15" y="7"/>
              </a:cxn>
              <a:cxn ang="0">
                <a:pos x="17" y="7"/>
              </a:cxn>
              <a:cxn ang="0">
                <a:pos x="12" y="0"/>
              </a:cxn>
              <a:cxn ang="0">
                <a:pos x="10" y="4"/>
              </a:cxn>
              <a:cxn ang="0">
                <a:pos x="7" y="2"/>
              </a:cxn>
              <a:cxn ang="0">
                <a:pos x="7" y="7"/>
              </a:cxn>
              <a:cxn ang="0">
                <a:pos x="5" y="5"/>
              </a:cxn>
              <a:cxn ang="0">
                <a:pos x="2" y="4"/>
              </a:cxn>
              <a:cxn ang="0">
                <a:pos x="0" y="7"/>
              </a:cxn>
              <a:cxn ang="0">
                <a:pos x="0" y="7"/>
              </a:cxn>
            </a:cxnLst>
            <a:rect l="0" t="0" r="r" b="b"/>
            <a:pathLst>
              <a:path w="17" h="17">
                <a:moveTo>
                  <a:pt x="0" y="7"/>
                </a:moveTo>
                <a:lnTo>
                  <a:pt x="3" y="17"/>
                </a:lnTo>
                <a:lnTo>
                  <a:pt x="3" y="14"/>
                </a:lnTo>
                <a:lnTo>
                  <a:pt x="5" y="10"/>
                </a:lnTo>
                <a:lnTo>
                  <a:pt x="7" y="12"/>
                </a:lnTo>
                <a:lnTo>
                  <a:pt x="8" y="14"/>
                </a:lnTo>
                <a:lnTo>
                  <a:pt x="8" y="10"/>
                </a:lnTo>
                <a:lnTo>
                  <a:pt x="12" y="7"/>
                </a:lnTo>
                <a:lnTo>
                  <a:pt x="15" y="7"/>
                </a:lnTo>
                <a:lnTo>
                  <a:pt x="17" y="7"/>
                </a:lnTo>
                <a:lnTo>
                  <a:pt x="12" y="0"/>
                </a:lnTo>
                <a:lnTo>
                  <a:pt x="10" y="4"/>
                </a:lnTo>
                <a:lnTo>
                  <a:pt x="7" y="2"/>
                </a:lnTo>
                <a:lnTo>
                  <a:pt x="7" y="7"/>
                </a:lnTo>
                <a:lnTo>
                  <a:pt x="5" y="5"/>
                </a:lnTo>
                <a:lnTo>
                  <a:pt x="2" y="4"/>
                </a:lnTo>
                <a:lnTo>
                  <a:pt x="0" y="7"/>
                </a:lnTo>
                <a:lnTo>
                  <a:pt x="0" y="7"/>
                </a:lnTo>
                <a:close/>
              </a:path>
            </a:pathLst>
          </a:custGeom>
          <a:solidFill>
            <a:srgbClr val="1F1A17"/>
          </a:solidFill>
          <a:ln w="9525">
            <a:noFill/>
            <a:round/>
            <a:headEnd/>
            <a:tailEnd/>
          </a:ln>
        </p:spPr>
        <p:txBody>
          <a:bodyPr/>
          <a:lstStyle/>
          <a:p>
            <a:endParaRPr lang="en-US"/>
          </a:p>
        </p:txBody>
      </p:sp>
      <p:sp>
        <p:nvSpPr>
          <p:cNvPr id="4244" name="Freeform 148"/>
          <p:cNvSpPr>
            <a:spLocks/>
          </p:cNvSpPr>
          <p:nvPr/>
        </p:nvSpPr>
        <p:spPr bwMode="auto">
          <a:xfrm>
            <a:off x="1328738" y="5008563"/>
            <a:ext cx="68262" cy="41275"/>
          </a:xfrm>
          <a:custGeom>
            <a:avLst/>
            <a:gdLst/>
            <a:ahLst/>
            <a:cxnLst>
              <a:cxn ang="0">
                <a:pos x="0" y="0"/>
              </a:cxn>
              <a:cxn ang="0">
                <a:pos x="5" y="6"/>
              </a:cxn>
              <a:cxn ang="0">
                <a:pos x="12" y="10"/>
              </a:cxn>
              <a:cxn ang="0">
                <a:pos x="12" y="8"/>
              </a:cxn>
              <a:cxn ang="0">
                <a:pos x="10" y="6"/>
              </a:cxn>
              <a:cxn ang="0">
                <a:pos x="17" y="13"/>
              </a:cxn>
              <a:cxn ang="0">
                <a:pos x="25" y="18"/>
              </a:cxn>
              <a:cxn ang="0">
                <a:pos x="28" y="20"/>
              </a:cxn>
              <a:cxn ang="0">
                <a:pos x="33" y="21"/>
              </a:cxn>
              <a:cxn ang="0">
                <a:pos x="37" y="21"/>
              </a:cxn>
              <a:cxn ang="0">
                <a:pos x="40" y="20"/>
              </a:cxn>
              <a:cxn ang="0">
                <a:pos x="42" y="21"/>
              </a:cxn>
              <a:cxn ang="0">
                <a:pos x="43" y="25"/>
              </a:cxn>
              <a:cxn ang="0">
                <a:pos x="42" y="25"/>
              </a:cxn>
              <a:cxn ang="0">
                <a:pos x="37" y="26"/>
              </a:cxn>
              <a:cxn ang="0">
                <a:pos x="28" y="25"/>
              </a:cxn>
              <a:cxn ang="0">
                <a:pos x="23" y="23"/>
              </a:cxn>
              <a:cxn ang="0">
                <a:pos x="18" y="23"/>
              </a:cxn>
              <a:cxn ang="0">
                <a:pos x="13" y="23"/>
              </a:cxn>
              <a:cxn ang="0">
                <a:pos x="18" y="21"/>
              </a:cxn>
              <a:cxn ang="0">
                <a:pos x="22" y="20"/>
              </a:cxn>
              <a:cxn ang="0">
                <a:pos x="15" y="18"/>
              </a:cxn>
              <a:cxn ang="0">
                <a:pos x="10" y="18"/>
              </a:cxn>
              <a:cxn ang="0">
                <a:pos x="12" y="16"/>
              </a:cxn>
              <a:cxn ang="0">
                <a:pos x="13" y="15"/>
              </a:cxn>
              <a:cxn ang="0">
                <a:pos x="8" y="13"/>
              </a:cxn>
              <a:cxn ang="0">
                <a:pos x="5" y="10"/>
              </a:cxn>
              <a:cxn ang="0">
                <a:pos x="3" y="6"/>
              </a:cxn>
              <a:cxn ang="0">
                <a:pos x="0" y="0"/>
              </a:cxn>
            </a:cxnLst>
            <a:rect l="0" t="0" r="r" b="b"/>
            <a:pathLst>
              <a:path w="43" h="26">
                <a:moveTo>
                  <a:pt x="0" y="0"/>
                </a:moveTo>
                <a:lnTo>
                  <a:pt x="5" y="6"/>
                </a:lnTo>
                <a:lnTo>
                  <a:pt x="12" y="10"/>
                </a:lnTo>
                <a:lnTo>
                  <a:pt x="12" y="8"/>
                </a:lnTo>
                <a:lnTo>
                  <a:pt x="10" y="6"/>
                </a:lnTo>
                <a:lnTo>
                  <a:pt x="17" y="13"/>
                </a:lnTo>
                <a:lnTo>
                  <a:pt x="25" y="18"/>
                </a:lnTo>
                <a:lnTo>
                  <a:pt x="28" y="20"/>
                </a:lnTo>
                <a:lnTo>
                  <a:pt x="33" y="21"/>
                </a:lnTo>
                <a:lnTo>
                  <a:pt x="37" y="21"/>
                </a:lnTo>
                <a:lnTo>
                  <a:pt x="40" y="20"/>
                </a:lnTo>
                <a:lnTo>
                  <a:pt x="42" y="21"/>
                </a:lnTo>
                <a:lnTo>
                  <a:pt x="43" y="25"/>
                </a:lnTo>
                <a:lnTo>
                  <a:pt x="42" y="25"/>
                </a:lnTo>
                <a:lnTo>
                  <a:pt x="37" y="26"/>
                </a:lnTo>
                <a:lnTo>
                  <a:pt x="28" y="25"/>
                </a:lnTo>
                <a:lnTo>
                  <a:pt x="23" y="23"/>
                </a:lnTo>
                <a:lnTo>
                  <a:pt x="18" y="23"/>
                </a:lnTo>
                <a:lnTo>
                  <a:pt x="13" y="23"/>
                </a:lnTo>
                <a:lnTo>
                  <a:pt x="18" y="21"/>
                </a:lnTo>
                <a:lnTo>
                  <a:pt x="22" y="20"/>
                </a:lnTo>
                <a:lnTo>
                  <a:pt x="15" y="18"/>
                </a:lnTo>
                <a:lnTo>
                  <a:pt x="10" y="18"/>
                </a:lnTo>
                <a:lnTo>
                  <a:pt x="12" y="16"/>
                </a:lnTo>
                <a:lnTo>
                  <a:pt x="13" y="15"/>
                </a:lnTo>
                <a:lnTo>
                  <a:pt x="8" y="13"/>
                </a:lnTo>
                <a:lnTo>
                  <a:pt x="5" y="10"/>
                </a:lnTo>
                <a:lnTo>
                  <a:pt x="3" y="6"/>
                </a:lnTo>
                <a:lnTo>
                  <a:pt x="0" y="0"/>
                </a:lnTo>
                <a:close/>
              </a:path>
            </a:pathLst>
          </a:custGeom>
          <a:solidFill>
            <a:srgbClr val="1F1A17"/>
          </a:solidFill>
          <a:ln w="9525">
            <a:noFill/>
            <a:round/>
            <a:headEnd/>
            <a:tailEnd/>
          </a:ln>
        </p:spPr>
        <p:txBody>
          <a:bodyPr/>
          <a:lstStyle/>
          <a:p>
            <a:endParaRPr lang="en-US"/>
          </a:p>
        </p:txBody>
      </p:sp>
      <p:sp>
        <p:nvSpPr>
          <p:cNvPr id="4245" name="Freeform 149"/>
          <p:cNvSpPr>
            <a:spLocks/>
          </p:cNvSpPr>
          <p:nvPr/>
        </p:nvSpPr>
        <p:spPr bwMode="auto">
          <a:xfrm>
            <a:off x="1381125" y="4978400"/>
            <a:ext cx="38100" cy="55563"/>
          </a:xfrm>
          <a:custGeom>
            <a:avLst/>
            <a:gdLst/>
            <a:ahLst/>
            <a:cxnLst>
              <a:cxn ang="0">
                <a:pos x="2" y="0"/>
              </a:cxn>
              <a:cxn ang="0">
                <a:pos x="0" y="3"/>
              </a:cxn>
              <a:cxn ang="0">
                <a:pos x="2" y="7"/>
              </a:cxn>
              <a:cxn ang="0">
                <a:pos x="4" y="8"/>
              </a:cxn>
              <a:cxn ang="0">
                <a:pos x="5" y="10"/>
              </a:cxn>
              <a:cxn ang="0">
                <a:pos x="7" y="17"/>
              </a:cxn>
              <a:cxn ang="0">
                <a:pos x="9" y="22"/>
              </a:cxn>
              <a:cxn ang="0">
                <a:pos x="12" y="24"/>
              </a:cxn>
              <a:cxn ang="0">
                <a:pos x="15" y="29"/>
              </a:cxn>
              <a:cxn ang="0">
                <a:pos x="17" y="32"/>
              </a:cxn>
              <a:cxn ang="0">
                <a:pos x="17" y="34"/>
              </a:cxn>
              <a:cxn ang="0">
                <a:pos x="19" y="35"/>
              </a:cxn>
              <a:cxn ang="0">
                <a:pos x="20" y="34"/>
              </a:cxn>
              <a:cxn ang="0">
                <a:pos x="19" y="29"/>
              </a:cxn>
              <a:cxn ang="0">
                <a:pos x="17" y="22"/>
              </a:cxn>
              <a:cxn ang="0">
                <a:pos x="19" y="22"/>
              </a:cxn>
              <a:cxn ang="0">
                <a:pos x="20" y="22"/>
              </a:cxn>
              <a:cxn ang="0">
                <a:pos x="19" y="20"/>
              </a:cxn>
              <a:cxn ang="0">
                <a:pos x="17" y="19"/>
              </a:cxn>
              <a:cxn ang="0">
                <a:pos x="19" y="17"/>
              </a:cxn>
              <a:cxn ang="0">
                <a:pos x="20" y="15"/>
              </a:cxn>
              <a:cxn ang="0">
                <a:pos x="22" y="12"/>
              </a:cxn>
              <a:cxn ang="0">
                <a:pos x="24" y="8"/>
              </a:cxn>
              <a:cxn ang="0">
                <a:pos x="19" y="12"/>
              </a:cxn>
              <a:cxn ang="0">
                <a:pos x="14" y="13"/>
              </a:cxn>
              <a:cxn ang="0">
                <a:pos x="10" y="13"/>
              </a:cxn>
              <a:cxn ang="0">
                <a:pos x="5" y="8"/>
              </a:cxn>
              <a:cxn ang="0">
                <a:pos x="5" y="5"/>
              </a:cxn>
              <a:cxn ang="0">
                <a:pos x="5" y="2"/>
              </a:cxn>
              <a:cxn ang="0">
                <a:pos x="4" y="2"/>
              </a:cxn>
              <a:cxn ang="0">
                <a:pos x="2" y="0"/>
              </a:cxn>
            </a:cxnLst>
            <a:rect l="0" t="0" r="r" b="b"/>
            <a:pathLst>
              <a:path w="24" h="35">
                <a:moveTo>
                  <a:pt x="2" y="0"/>
                </a:moveTo>
                <a:lnTo>
                  <a:pt x="0" y="3"/>
                </a:lnTo>
                <a:lnTo>
                  <a:pt x="2" y="7"/>
                </a:lnTo>
                <a:lnTo>
                  <a:pt x="4" y="8"/>
                </a:lnTo>
                <a:lnTo>
                  <a:pt x="5" y="10"/>
                </a:lnTo>
                <a:lnTo>
                  <a:pt x="7" y="17"/>
                </a:lnTo>
                <a:lnTo>
                  <a:pt x="9" y="22"/>
                </a:lnTo>
                <a:lnTo>
                  <a:pt x="12" y="24"/>
                </a:lnTo>
                <a:lnTo>
                  <a:pt x="15" y="29"/>
                </a:lnTo>
                <a:lnTo>
                  <a:pt x="17" y="32"/>
                </a:lnTo>
                <a:lnTo>
                  <a:pt x="17" y="34"/>
                </a:lnTo>
                <a:lnTo>
                  <a:pt x="19" y="35"/>
                </a:lnTo>
                <a:lnTo>
                  <a:pt x="20" y="34"/>
                </a:lnTo>
                <a:lnTo>
                  <a:pt x="19" y="29"/>
                </a:lnTo>
                <a:lnTo>
                  <a:pt x="17" y="22"/>
                </a:lnTo>
                <a:lnTo>
                  <a:pt x="19" y="22"/>
                </a:lnTo>
                <a:lnTo>
                  <a:pt x="20" y="22"/>
                </a:lnTo>
                <a:lnTo>
                  <a:pt x="19" y="20"/>
                </a:lnTo>
                <a:lnTo>
                  <a:pt x="17" y="19"/>
                </a:lnTo>
                <a:lnTo>
                  <a:pt x="19" y="17"/>
                </a:lnTo>
                <a:lnTo>
                  <a:pt x="20" y="15"/>
                </a:lnTo>
                <a:lnTo>
                  <a:pt x="22" y="12"/>
                </a:lnTo>
                <a:lnTo>
                  <a:pt x="24" y="8"/>
                </a:lnTo>
                <a:lnTo>
                  <a:pt x="19" y="12"/>
                </a:lnTo>
                <a:lnTo>
                  <a:pt x="14" y="13"/>
                </a:lnTo>
                <a:lnTo>
                  <a:pt x="10" y="13"/>
                </a:lnTo>
                <a:lnTo>
                  <a:pt x="5" y="8"/>
                </a:lnTo>
                <a:lnTo>
                  <a:pt x="5" y="5"/>
                </a:lnTo>
                <a:lnTo>
                  <a:pt x="5" y="2"/>
                </a:lnTo>
                <a:lnTo>
                  <a:pt x="4" y="2"/>
                </a:lnTo>
                <a:lnTo>
                  <a:pt x="2" y="0"/>
                </a:lnTo>
                <a:close/>
              </a:path>
            </a:pathLst>
          </a:custGeom>
          <a:solidFill>
            <a:srgbClr val="1F1A17"/>
          </a:solidFill>
          <a:ln w="9525">
            <a:noFill/>
            <a:round/>
            <a:headEnd/>
            <a:tailEnd/>
          </a:ln>
        </p:spPr>
        <p:txBody>
          <a:bodyPr/>
          <a:lstStyle/>
          <a:p>
            <a:endParaRPr lang="en-US"/>
          </a:p>
        </p:txBody>
      </p:sp>
      <p:sp>
        <p:nvSpPr>
          <p:cNvPr id="4246" name="Freeform 150"/>
          <p:cNvSpPr>
            <a:spLocks/>
          </p:cNvSpPr>
          <p:nvPr/>
        </p:nvSpPr>
        <p:spPr bwMode="auto">
          <a:xfrm>
            <a:off x="1420813" y="5013325"/>
            <a:ext cx="30162" cy="55563"/>
          </a:xfrm>
          <a:custGeom>
            <a:avLst/>
            <a:gdLst/>
            <a:ahLst/>
            <a:cxnLst>
              <a:cxn ang="0">
                <a:pos x="0" y="5"/>
              </a:cxn>
              <a:cxn ang="0">
                <a:pos x="2" y="7"/>
              </a:cxn>
              <a:cxn ang="0">
                <a:pos x="5" y="5"/>
              </a:cxn>
              <a:cxn ang="0">
                <a:pos x="9" y="2"/>
              </a:cxn>
              <a:cxn ang="0">
                <a:pos x="10" y="0"/>
              </a:cxn>
              <a:cxn ang="0">
                <a:pos x="9" y="3"/>
              </a:cxn>
              <a:cxn ang="0">
                <a:pos x="9" y="10"/>
              </a:cxn>
              <a:cxn ang="0">
                <a:pos x="12" y="13"/>
              </a:cxn>
              <a:cxn ang="0">
                <a:pos x="17" y="20"/>
              </a:cxn>
              <a:cxn ang="0">
                <a:pos x="19" y="25"/>
              </a:cxn>
              <a:cxn ang="0">
                <a:pos x="17" y="30"/>
              </a:cxn>
              <a:cxn ang="0">
                <a:pos x="14" y="33"/>
              </a:cxn>
              <a:cxn ang="0">
                <a:pos x="12" y="35"/>
              </a:cxn>
              <a:cxn ang="0">
                <a:pos x="14" y="30"/>
              </a:cxn>
              <a:cxn ang="0">
                <a:pos x="14" y="23"/>
              </a:cxn>
              <a:cxn ang="0">
                <a:pos x="9" y="18"/>
              </a:cxn>
              <a:cxn ang="0">
                <a:pos x="5" y="17"/>
              </a:cxn>
              <a:cxn ang="0">
                <a:pos x="5" y="13"/>
              </a:cxn>
              <a:cxn ang="0">
                <a:pos x="4" y="10"/>
              </a:cxn>
              <a:cxn ang="0">
                <a:pos x="2" y="7"/>
              </a:cxn>
              <a:cxn ang="0">
                <a:pos x="0" y="5"/>
              </a:cxn>
            </a:cxnLst>
            <a:rect l="0" t="0" r="r" b="b"/>
            <a:pathLst>
              <a:path w="19" h="35">
                <a:moveTo>
                  <a:pt x="0" y="5"/>
                </a:moveTo>
                <a:lnTo>
                  <a:pt x="2" y="7"/>
                </a:lnTo>
                <a:lnTo>
                  <a:pt x="5" y="5"/>
                </a:lnTo>
                <a:lnTo>
                  <a:pt x="9" y="2"/>
                </a:lnTo>
                <a:lnTo>
                  <a:pt x="10" y="0"/>
                </a:lnTo>
                <a:lnTo>
                  <a:pt x="9" y="3"/>
                </a:lnTo>
                <a:lnTo>
                  <a:pt x="9" y="10"/>
                </a:lnTo>
                <a:lnTo>
                  <a:pt x="12" y="13"/>
                </a:lnTo>
                <a:lnTo>
                  <a:pt x="17" y="20"/>
                </a:lnTo>
                <a:lnTo>
                  <a:pt x="19" y="25"/>
                </a:lnTo>
                <a:lnTo>
                  <a:pt x="17" y="30"/>
                </a:lnTo>
                <a:lnTo>
                  <a:pt x="14" y="33"/>
                </a:lnTo>
                <a:lnTo>
                  <a:pt x="12" y="35"/>
                </a:lnTo>
                <a:lnTo>
                  <a:pt x="14" y="30"/>
                </a:lnTo>
                <a:lnTo>
                  <a:pt x="14" y="23"/>
                </a:lnTo>
                <a:lnTo>
                  <a:pt x="9" y="18"/>
                </a:lnTo>
                <a:lnTo>
                  <a:pt x="5" y="17"/>
                </a:lnTo>
                <a:lnTo>
                  <a:pt x="5" y="13"/>
                </a:lnTo>
                <a:lnTo>
                  <a:pt x="4" y="10"/>
                </a:lnTo>
                <a:lnTo>
                  <a:pt x="2" y="7"/>
                </a:lnTo>
                <a:lnTo>
                  <a:pt x="0" y="5"/>
                </a:lnTo>
                <a:close/>
              </a:path>
            </a:pathLst>
          </a:custGeom>
          <a:solidFill>
            <a:srgbClr val="1F1A17"/>
          </a:solidFill>
          <a:ln w="9525">
            <a:noFill/>
            <a:round/>
            <a:headEnd/>
            <a:tailEnd/>
          </a:ln>
        </p:spPr>
        <p:txBody>
          <a:bodyPr/>
          <a:lstStyle/>
          <a:p>
            <a:endParaRPr lang="en-US"/>
          </a:p>
        </p:txBody>
      </p:sp>
      <p:sp>
        <p:nvSpPr>
          <p:cNvPr id="4247" name="Freeform 151"/>
          <p:cNvSpPr>
            <a:spLocks/>
          </p:cNvSpPr>
          <p:nvPr/>
        </p:nvSpPr>
        <p:spPr bwMode="auto">
          <a:xfrm>
            <a:off x="1447800" y="5064125"/>
            <a:ext cx="20638" cy="31750"/>
          </a:xfrm>
          <a:custGeom>
            <a:avLst/>
            <a:gdLst/>
            <a:ahLst/>
            <a:cxnLst>
              <a:cxn ang="0">
                <a:pos x="2" y="0"/>
              </a:cxn>
              <a:cxn ang="0">
                <a:pos x="2" y="0"/>
              </a:cxn>
              <a:cxn ang="0">
                <a:pos x="5" y="0"/>
              </a:cxn>
              <a:cxn ang="0">
                <a:pos x="10" y="8"/>
              </a:cxn>
              <a:cxn ang="0">
                <a:pos x="13" y="20"/>
              </a:cxn>
              <a:cxn ang="0">
                <a:pos x="12" y="18"/>
              </a:cxn>
              <a:cxn ang="0">
                <a:pos x="10" y="16"/>
              </a:cxn>
              <a:cxn ang="0">
                <a:pos x="8" y="13"/>
              </a:cxn>
              <a:cxn ang="0">
                <a:pos x="5" y="11"/>
              </a:cxn>
              <a:cxn ang="0">
                <a:pos x="3" y="11"/>
              </a:cxn>
              <a:cxn ang="0">
                <a:pos x="0" y="13"/>
              </a:cxn>
              <a:cxn ang="0">
                <a:pos x="2" y="6"/>
              </a:cxn>
              <a:cxn ang="0">
                <a:pos x="2" y="0"/>
              </a:cxn>
            </a:cxnLst>
            <a:rect l="0" t="0" r="r" b="b"/>
            <a:pathLst>
              <a:path w="13" h="20">
                <a:moveTo>
                  <a:pt x="2" y="0"/>
                </a:moveTo>
                <a:lnTo>
                  <a:pt x="2" y="0"/>
                </a:lnTo>
                <a:lnTo>
                  <a:pt x="5" y="0"/>
                </a:lnTo>
                <a:lnTo>
                  <a:pt x="10" y="8"/>
                </a:lnTo>
                <a:lnTo>
                  <a:pt x="13" y="20"/>
                </a:lnTo>
                <a:lnTo>
                  <a:pt x="12" y="18"/>
                </a:lnTo>
                <a:lnTo>
                  <a:pt x="10" y="16"/>
                </a:lnTo>
                <a:lnTo>
                  <a:pt x="8" y="13"/>
                </a:lnTo>
                <a:lnTo>
                  <a:pt x="5" y="11"/>
                </a:lnTo>
                <a:lnTo>
                  <a:pt x="3" y="11"/>
                </a:lnTo>
                <a:lnTo>
                  <a:pt x="0" y="13"/>
                </a:lnTo>
                <a:lnTo>
                  <a:pt x="2" y="6"/>
                </a:lnTo>
                <a:lnTo>
                  <a:pt x="2" y="0"/>
                </a:lnTo>
                <a:close/>
              </a:path>
            </a:pathLst>
          </a:custGeom>
          <a:solidFill>
            <a:srgbClr val="1F1A17"/>
          </a:solidFill>
          <a:ln w="9525">
            <a:noFill/>
            <a:round/>
            <a:headEnd/>
            <a:tailEnd/>
          </a:ln>
        </p:spPr>
        <p:txBody>
          <a:bodyPr/>
          <a:lstStyle/>
          <a:p>
            <a:endParaRPr lang="en-US"/>
          </a:p>
        </p:txBody>
      </p:sp>
      <p:sp>
        <p:nvSpPr>
          <p:cNvPr id="4248" name="Freeform 152"/>
          <p:cNvSpPr>
            <a:spLocks/>
          </p:cNvSpPr>
          <p:nvPr/>
        </p:nvSpPr>
        <p:spPr bwMode="auto">
          <a:xfrm>
            <a:off x="1428750" y="5132388"/>
            <a:ext cx="42863" cy="39687"/>
          </a:xfrm>
          <a:custGeom>
            <a:avLst/>
            <a:gdLst/>
            <a:ahLst/>
            <a:cxnLst>
              <a:cxn ang="0">
                <a:pos x="0" y="3"/>
              </a:cxn>
              <a:cxn ang="0">
                <a:pos x="5" y="3"/>
              </a:cxn>
              <a:cxn ang="0">
                <a:pos x="10" y="3"/>
              </a:cxn>
              <a:cxn ang="0">
                <a:pos x="15" y="2"/>
              </a:cxn>
              <a:cxn ang="0">
                <a:pos x="20" y="0"/>
              </a:cxn>
              <a:cxn ang="0">
                <a:pos x="20" y="7"/>
              </a:cxn>
              <a:cxn ang="0">
                <a:pos x="20" y="15"/>
              </a:cxn>
              <a:cxn ang="0">
                <a:pos x="24" y="19"/>
              </a:cxn>
              <a:cxn ang="0">
                <a:pos x="27" y="22"/>
              </a:cxn>
              <a:cxn ang="0">
                <a:pos x="25" y="25"/>
              </a:cxn>
              <a:cxn ang="0">
                <a:pos x="19" y="25"/>
              </a:cxn>
              <a:cxn ang="0">
                <a:pos x="20" y="22"/>
              </a:cxn>
              <a:cxn ang="0">
                <a:pos x="20" y="19"/>
              </a:cxn>
              <a:cxn ang="0">
                <a:pos x="17" y="22"/>
              </a:cxn>
              <a:cxn ang="0">
                <a:pos x="14" y="24"/>
              </a:cxn>
              <a:cxn ang="0">
                <a:pos x="15" y="17"/>
              </a:cxn>
              <a:cxn ang="0">
                <a:pos x="17" y="12"/>
              </a:cxn>
              <a:cxn ang="0">
                <a:pos x="14" y="12"/>
              </a:cxn>
              <a:cxn ang="0">
                <a:pos x="10" y="15"/>
              </a:cxn>
              <a:cxn ang="0">
                <a:pos x="9" y="19"/>
              </a:cxn>
              <a:cxn ang="0">
                <a:pos x="9" y="19"/>
              </a:cxn>
              <a:cxn ang="0">
                <a:pos x="5" y="10"/>
              </a:cxn>
              <a:cxn ang="0">
                <a:pos x="0" y="3"/>
              </a:cxn>
            </a:cxnLst>
            <a:rect l="0" t="0" r="r" b="b"/>
            <a:pathLst>
              <a:path w="27" h="25">
                <a:moveTo>
                  <a:pt x="0" y="3"/>
                </a:moveTo>
                <a:lnTo>
                  <a:pt x="5" y="3"/>
                </a:lnTo>
                <a:lnTo>
                  <a:pt x="10" y="3"/>
                </a:lnTo>
                <a:lnTo>
                  <a:pt x="15" y="2"/>
                </a:lnTo>
                <a:lnTo>
                  <a:pt x="20" y="0"/>
                </a:lnTo>
                <a:lnTo>
                  <a:pt x="20" y="7"/>
                </a:lnTo>
                <a:lnTo>
                  <a:pt x="20" y="15"/>
                </a:lnTo>
                <a:lnTo>
                  <a:pt x="24" y="19"/>
                </a:lnTo>
                <a:lnTo>
                  <a:pt x="27" y="22"/>
                </a:lnTo>
                <a:lnTo>
                  <a:pt x="25" y="25"/>
                </a:lnTo>
                <a:lnTo>
                  <a:pt x="19" y="25"/>
                </a:lnTo>
                <a:lnTo>
                  <a:pt x="20" y="22"/>
                </a:lnTo>
                <a:lnTo>
                  <a:pt x="20" y="19"/>
                </a:lnTo>
                <a:lnTo>
                  <a:pt x="17" y="22"/>
                </a:lnTo>
                <a:lnTo>
                  <a:pt x="14" y="24"/>
                </a:lnTo>
                <a:lnTo>
                  <a:pt x="15" y="17"/>
                </a:lnTo>
                <a:lnTo>
                  <a:pt x="17" y="12"/>
                </a:lnTo>
                <a:lnTo>
                  <a:pt x="14" y="12"/>
                </a:lnTo>
                <a:lnTo>
                  <a:pt x="10" y="15"/>
                </a:lnTo>
                <a:lnTo>
                  <a:pt x="9" y="19"/>
                </a:lnTo>
                <a:lnTo>
                  <a:pt x="9" y="19"/>
                </a:lnTo>
                <a:lnTo>
                  <a:pt x="5" y="10"/>
                </a:lnTo>
                <a:lnTo>
                  <a:pt x="0" y="3"/>
                </a:lnTo>
                <a:close/>
              </a:path>
            </a:pathLst>
          </a:custGeom>
          <a:solidFill>
            <a:srgbClr val="1F1A17"/>
          </a:solidFill>
          <a:ln w="9525">
            <a:noFill/>
            <a:round/>
            <a:headEnd/>
            <a:tailEnd/>
          </a:ln>
        </p:spPr>
        <p:txBody>
          <a:bodyPr/>
          <a:lstStyle/>
          <a:p>
            <a:endParaRPr lang="en-US"/>
          </a:p>
        </p:txBody>
      </p:sp>
      <p:sp>
        <p:nvSpPr>
          <p:cNvPr id="4249" name="Freeform 153"/>
          <p:cNvSpPr>
            <a:spLocks/>
          </p:cNvSpPr>
          <p:nvPr/>
        </p:nvSpPr>
        <p:spPr bwMode="auto">
          <a:xfrm>
            <a:off x="1487488" y="5121275"/>
            <a:ext cx="31750" cy="23813"/>
          </a:xfrm>
          <a:custGeom>
            <a:avLst/>
            <a:gdLst/>
            <a:ahLst/>
            <a:cxnLst>
              <a:cxn ang="0">
                <a:pos x="0" y="14"/>
              </a:cxn>
              <a:cxn ang="0">
                <a:pos x="0" y="10"/>
              </a:cxn>
              <a:cxn ang="0">
                <a:pos x="3" y="5"/>
              </a:cxn>
              <a:cxn ang="0">
                <a:pos x="8" y="7"/>
              </a:cxn>
              <a:cxn ang="0">
                <a:pos x="10" y="9"/>
              </a:cxn>
              <a:cxn ang="0">
                <a:pos x="10" y="5"/>
              </a:cxn>
              <a:cxn ang="0">
                <a:pos x="12" y="4"/>
              </a:cxn>
              <a:cxn ang="0">
                <a:pos x="13" y="4"/>
              </a:cxn>
              <a:cxn ang="0">
                <a:pos x="15" y="5"/>
              </a:cxn>
              <a:cxn ang="0">
                <a:pos x="15" y="0"/>
              </a:cxn>
              <a:cxn ang="0">
                <a:pos x="17" y="2"/>
              </a:cxn>
              <a:cxn ang="0">
                <a:pos x="20" y="5"/>
              </a:cxn>
              <a:cxn ang="0">
                <a:pos x="20" y="9"/>
              </a:cxn>
              <a:cxn ang="0">
                <a:pos x="20" y="10"/>
              </a:cxn>
              <a:cxn ang="0">
                <a:pos x="15" y="9"/>
              </a:cxn>
              <a:cxn ang="0">
                <a:pos x="13" y="12"/>
              </a:cxn>
              <a:cxn ang="0">
                <a:pos x="5" y="15"/>
              </a:cxn>
              <a:cxn ang="0">
                <a:pos x="3" y="14"/>
              </a:cxn>
              <a:cxn ang="0">
                <a:pos x="0" y="14"/>
              </a:cxn>
            </a:cxnLst>
            <a:rect l="0" t="0" r="r" b="b"/>
            <a:pathLst>
              <a:path w="20" h="15">
                <a:moveTo>
                  <a:pt x="0" y="14"/>
                </a:moveTo>
                <a:lnTo>
                  <a:pt x="0" y="10"/>
                </a:lnTo>
                <a:lnTo>
                  <a:pt x="3" y="5"/>
                </a:lnTo>
                <a:lnTo>
                  <a:pt x="8" y="7"/>
                </a:lnTo>
                <a:lnTo>
                  <a:pt x="10" y="9"/>
                </a:lnTo>
                <a:lnTo>
                  <a:pt x="10" y="5"/>
                </a:lnTo>
                <a:lnTo>
                  <a:pt x="12" y="4"/>
                </a:lnTo>
                <a:lnTo>
                  <a:pt x="13" y="4"/>
                </a:lnTo>
                <a:lnTo>
                  <a:pt x="15" y="5"/>
                </a:lnTo>
                <a:lnTo>
                  <a:pt x="15" y="0"/>
                </a:lnTo>
                <a:lnTo>
                  <a:pt x="17" y="2"/>
                </a:lnTo>
                <a:lnTo>
                  <a:pt x="20" y="5"/>
                </a:lnTo>
                <a:lnTo>
                  <a:pt x="20" y="9"/>
                </a:lnTo>
                <a:lnTo>
                  <a:pt x="20" y="10"/>
                </a:lnTo>
                <a:lnTo>
                  <a:pt x="15" y="9"/>
                </a:lnTo>
                <a:lnTo>
                  <a:pt x="13" y="12"/>
                </a:lnTo>
                <a:lnTo>
                  <a:pt x="5" y="15"/>
                </a:lnTo>
                <a:lnTo>
                  <a:pt x="3" y="14"/>
                </a:lnTo>
                <a:lnTo>
                  <a:pt x="0" y="14"/>
                </a:lnTo>
                <a:close/>
              </a:path>
            </a:pathLst>
          </a:custGeom>
          <a:solidFill>
            <a:srgbClr val="1F1A17"/>
          </a:solidFill>
          <a:ln w="9525">
            <a:noFill/>
            <a:round/>
            <a:headEnd/>
            <a:tailEnd/>
          </a:ln>
        </p:spPr>
        <p:txBody>
          <a:bodyPr/>
          <a:lstStyle/>
          <a:p>
            <a:endParaRPr lang="en-US"/>
          </a:p>
        </p:txBody>
      </p:sp>
      <p:sp>
        <p:nvSpPr>
          <p:cNvPr id="4250" name="Freeform 154"/>
          <p:cNvSpPr>
            <a:spLocks/>
          </p:cNvSpPr>
          <p:nvPr/>
        </p:nvSpPr>
        <p:spPr bwMode="auto">
          <a:xfrm>
            <a:off x="1490663" y="5153025"/>
            <a:ext cx="20637" cy="41275"/>
          </a:xfrm>
          <a:custGeom>
            <a:avLst/>
            <a:gdLst/>
            <a:ahLst/>
            <a:cxnLst>
              <a:cxn ang="0">
                <a:pos x="0" y="6"/>
              </a:cxn>
              <a:cxn ang="0">
                <a:pos x="0" y="2"/>
              </a:cxn>
              <a:cxn ang="0">
                <a:pos x="1" y="0"/>
              </a:cxn>
              <a:cxn ang="0">
                <a:pos x="3" y="0"/>
              </a:cxn>
              <a:cxn ang="0">
                <a:pos x="5" y="0"/>
              </a:cxn>
              <a:cxn ang="0">
                <a:pos x="10" y="2"/>
              </a:cxn>
              <a:cxn ang="0">
                <a:pos x="13" y="6"/>
              </a:cxn>
              <a:cxn ang="0">
                <a:pos x="13" y="11"/>
              </a:cxn>
              <a:cxn ang="0">
                <a:pos x="11" y="16"/>
              </a:cxn>
              <a:cxn ang="0">
                <a:pos x="10" y="17"/>
              </a:cxn>
              <a:cxn ang="0">
                <a:pos x="6" y="21"/>
              </a:cxn>
              <a:cxn ang="0">
                <a:pos x="5" y="24"/>
              </a:cxn>
              <a:cxn ang="0">
                <a:pos x="5" y="26"/>
              </a:cxn>
              <a:cxn ang="0">
                <a:pos x="3" y="24"/>
              </a:cxn>
              <a:cxn ang="0">
                <a:pos x="3" y="19"/>
              </a:cxn>
              <a:cxn ang="0">
                <a:pos x="5" y="11"/>
              </a:cxn>
              <a:cxn ang="0">
                <a:pos x="6" y="9"/>
              </a:cxn>
              <a:cxn ang="0">
                <a:pos x="3" y="9"/>
              </a:cxn>
              <a:cxn ang="0">
                <a:pos x="1" y="11"/>
              </a:cxn>
              <a:cxn ang="0">
                <a:pos x="0" y="7"/>
              </a:cxn>
              <a:cxn ang="0">
                <a:pos x="0" y="6"/>
              </a:cxn>
            </a:cxnLst>
            <a:rect l="0" t="0" r="r" b="b"/>
            <a:pathLst>
              <a:path w="13" h="26">
                <a:moveTo>
                  <a:pt x="0" y="6"/>
                </a:moveTo>
                <a:lnTo>
                  <a:pt x="0" y="2"/>
                </a:lnTo>
                <a:lnTo>
                  <a:pt x="1" y="0"/>
                </a:lnTo>
                <a:lnTo>
                  <a:pt x="3" y="0"/>
                </a:lnTo>
                <a:lnTo>
                  <a:pt x="5" y="0"/>
                </a:lnTo>
                <a:lnTo>
                  <a:pt x="10" y="2"/>
                </a:lnTo>
                <a:lnTo>
                  <a:pt x="13" y="6"/>
                </a:lnTo>
                <a:lnTo>
                  <a:pt x="13" y="11"/>
                </a:lnTo>
                <a:lnTo>
                  <a:pt x="11" y="16"/>
                </a:lnTo>
                <a:lnTo>
                  <a:pt x="10" y="17"/>
                </a:lnTo>
                <a:lnTo>
                  <a:pt x="6" y="21"/>
                </a:lnTo>
                <a:lnTo>
                  <a:pt x="5" y="24"/>
                </a:lnTo>
                <a:lnTo>
                  <a:pt x="5" y="26"/>
                </a:lnTo>
                <a:lnTo>
                  <a:pt x="3" y="24"/>
                </a:lnTo>
                <a:lnTo>
                  <a:pt x="3" y="19"/>
                </a:lnTo>
                <a:lnTo>
                  <a:pt x="5" y="11"/>
                </a:lnTo>
                <a:lnTo>
                  <a:pt x="6" y="9"/>
                </a:lnTo>
                <a:lnTo>
                  <a:pt x="3" y="9"/>
                </a:lnTo>
                <a:lnTo>
                  <a:pt x="1" y="11"/>
                </a:lnTo>
                <a:lnTo>
                  <a:pt x="0" y="7"/>
                </a:lnTo>
                <a:lnTo>
                  <a:pt x="0" y="6"/>
                </a:lnTo>
                <a:close/>
              </a:path>
            </a:pathLst>
          </a:custGeom>
          <a:solidFill>
            <a:srgbClr val="1F1A17"/>
          </a:solidFill>
          <a:ln w="9525">
            <a:noFill/>
            <a:round/>
            <a:headEnd/>
            <a:tailEnd/>
          </a:ln>
        </p:spPr>
        <p:txBody>
          <a:bodyPr/>
          <a:lstStyle/>
          <a:p>
            <a:endParaRPr lang="en-US"/>
          </a:p>
        </p:txBody>
      </p:sp>
      <p:sp>
        <p:nvSpPr>
          <p:cNvPr id="4251" name="Freeform 155"/>
          <p:cNvSpPr>
            <a:spLocks/>
          </p:cNvSpPr>
          <p:nvPr/>
        </p:nvSpPr>
        <p:spPr bwMode="auto">
          <a:xfrm>
            <a:off x="1516063" y="5164138"/>
            <a:ext cx="11112" cy="11112"/>
          </a:xfrm>
          <a:custGeom>
            <a:avLst/>
            <a:gdLst/>
            <a:ahLst/>
            <a:cxnLst>
              <a:cxn ang="0">
                <a:pos x="0" y="0"/>
              </a:cxn>
              <a:cxn ang="0">
                <a:pos x="0" y="4"/>
              </a:cxn>
              <a:cxn ang="0">
                <a:pos x="2" y="7"/>
              </a:cxn>
              <a:cxn ang="0">
                <a:pos x="5" y="7"/>
              </a:cxn>
              <a:cxn ang="0">
                <a:pos x="7" y="7"/>
              </a:cxn>
              <a:cxn ang="0">
                <a:pos x="7" y="5"/>
              </a:cxn>
              <a:cxn ang="0">
                <a:pos x="4" y="2"/>
              </a:cxn>
              <a:cxn ang="0">
                <a:pos x="2" y="0"/>
              </a:cxn>
              <a:cxn ang="0">
                <a:pos x="0" y="0"/>
              </a:cxn>
            </a:cxnLst>
            <a:rect l="0" t="0" r="r" b="b"/>
            <a:pathLst>
              <a:path w="7" h="7">
                <a:moveTo>
                  <a:pt x="0" y="0"/>
                </a:moveTo>
                <a:lnTo>
                  <a:pt x="0" y="4"/>
                </a:lnTo>
                <a:lnTo>
                  <a:pt x="2" y="7"/>
                </a:lnTo>
                <a:lnTo>
                  <a:pt x="5" y="7"/>
                </a:lnTo>
                <a:lnTo>
                  <a:pt x="7" y="7"/>
                </a:lnTo>
                <a:lnTo>
                  <a:pt x="7" y="5"/>
                </a:lnTo>
                <a:lnTo>
                  <a:pt x="4" y="2"/>
                </a:lnTo>
                <a:lnTo>
                  <a:pt x="2" y="0"/>
                </a:lnTo>
                <a:lnTo>
                  <a:pt x="0" y="0"/>
                </a:lnTo>
                <a:close/>
              </a:path>
            </a:pathLst>
          </a:custGeom>
          <a:solidFill>
            <a:srgbClr val="1F1A17"/>
          </a:solidFill>
          <a:ln w="9525">
            <a:noFill/>
            <a:round/>
            <a:headEnd/>
            <a:tailEnd/>
          </a:ln>
        </p:spPr>
        <p:txBody>
          <a:bodyPr/>
          <a:lstStyle/>
          <a:p>
            <a:endParaRPr lang="en-US"/>
          </a:p>
        </p:txBody>
      </p:sp>
      <p:sp>
        <p:nvSpPr>
          <p:cNvPr id="4252" name="Freeform 156"/>
          <p:cNvSpPr>
            <a:spLocks/>
          </p:cNvSpPr>
          <p:nvPr/>
        </p:nvSpPr>
        <p:spPr bwMode="auto">
          <a:xfrm>
            <a:off x="1498600" y="5211763"/>
            <a:ext cx="31750" cy="71437"/>
          </a:xfrm>
          <a:custGeom>
            <a:avLst/>
            <a:gdLst/>
            <a:ahLst/>
            <a:cxnLst>
              <a:cxn ang="0">
                <a:pos x="3" y="0"/>
              </a:cxn>
              <a:cxn ang="0">
                <a:pos x="0" y="7"/>
              </a:cxn>
              <a:cxn ang="0">
                <a:pos x="1" y="14"/>
              </a:cxn>
              <a:cxn ang="0">
                <a:pos x="1" y="22"/>
              </a:cxn>
              <a:cxn ang="0">
                <a:pos x="3" y="29"/>
              </a:cxn>
              <a:cxn ang="0">
                <a:pos x="11" y="37"/>
              </a:cxn>
              <a:cxn ang="0">
                <a:pos x="18" y="45"/>
              </a:cxn>
              <a:cxn ang="0">
                <a:pos x="18" y="45"/>
              </a:cxn>
              <a:cxn ang="0">
                <a:pos x="20" y="44"/>
              </a:cxn>
              <a:cxn ang="0">
                <a:pos x="18" y="39"/>
              </a:cxn>
              <a:cxn ang="0">
                <a:pos x="16" y="34"/>
              </a:cxn>
              <a:cxn ang="0">
                <a:pos x="16" y="30"/>
              </a:cxn>
              <a:cxn ang="0">
                <a:pos x="18" y="29"/>
              </a:cxn>
              <a:cxn ang="0">
                <a:pos x="16" y="30"/>
              </a:cxn>
              <a:cxn ang="0">
                <a:pos x="13" y="29"/>
              </a:cxn>
              <a:cxn ang="0">
                <a:pos x="11" y="29"/>
              </a:cxn>
              <a:cxn ang="0">
                <a:pos x="10" y="25"/>
              </a:cxn>
              <a:cxn ang="0">
                <a:pos x="8" y="20"/>
              </a:cxn>
              <a:cxn ang="0">
                <a:pos x="6" y="15"/>
              </a:cxn>
              <a:cxn ang="0">
                <a:pos x="8" y="14"/>
              </a:cxn>
              <a:cxn ang="0">
                <a:pos x="11" y="14"/>
              </a:cxn>
              <a:cxn ang="0">
                <a:pos x="16" y="17"/>
              </a:cxn>
              <a:cxn ang="0">
                <a:pos x="20" y="20"/>
              </a:cxn>
              <a:cxn ang="0">
                <a:pos x="18" y="14"/>
              </a:cxn>
              <a:cxn ang="0">
                <a:pos x="15" y="10"/>
              </a:cxn>
              <a:cxn ang="0">
                <a:pos x="11" y="7"/>
              </a:cxn>
              <a:cxn ang="0">
                <a:pos x="6" y="5"/>
              </a:cxn>
              <a:cxn ang="0">
                <a:pos x="5" y="4"/>
              </a:cxn>
              <a:cxn ang="0">
                <a:pos x="3" y="0"/>
              </a:cxn>
            </a:cxnLst>
            <a:rect l="0" t="0" r="r" b="b"/>
            <a:pathLst>
              <a:path w="20" h="45">
                <a:moveTo>
                  <a:pt x="3" y="0"/>
                </a:moveTo>
                <a:lnTo>
                  <a:pt x="0" y="7"/>
                </a:lnTo>
                <a:lnTo>
                  <a:pt x="1" y="14"/>
                </a:lnTo>
                <a:lnTo>
                  <a:pt x="1" y="22"/>
                </a:lnTo>
                <a:lnTo>
                  <a:pt x="3" y="29"/>
                </a:lnTo>
                <a:lnTo>
                  <a:pt x="11" y="37"/>
                </a:lnTo>
                <a:lnTo>
                  <a:pt x="18" y="45"/>
                </a:lnTo>
                <a:lnTo>
                  <a:pt x="18" y="45"/>
                </a:lnTo>
                <a:lnTo>
                  <a:pt x="20" y="44"/>
                </a:lnTo>
                <a:lnTo>
                  <a:pt x="18" y="39"/>
                </a:lnTo>
                <a:lnTo>
                  <a:pt x="16" y="34"/>
                </a:lnTo>
                <a:lnTo>
                  <a:pt x="16" y="30"/>
                </a:lnTo>
                <a:lnTo>
                  <a:pt x="18" y="29"/>
                </a:lnTo>
                <a:lnTo>
                  <a:pt x="16" y="30"/>
                </a:lnTo>
                <a:lnTo>
                  <a:pt x="13" y="29"/>
                </a:lnTo>
                <a:lnTo>
                  <a:pt x="11" y="29"/>
                </a:lnTo>
                <a:lnTo>
                  <a:pt x="10" y="25"/>
                </a:lnTo>
                <a:lnTo>
                  <a:pt x="8" y="20"/>
                </a:lnTo>
                <a:lnTo>
                  <a:pt x="6" y="15"/>
                </a:lnTo>
                <a:lnTo>
                  <a:pt x="8" y="14"/>
                </a:lnTo>
                <a:lnTo>
                  <a:pt x="11" y="14"/>
                </a:lnTo>
                <a:lnTo>
                  <a:pt x="16" y="17"/>
                </a:lnTo>
                <a:lnTo>
                  <a:pt x="20" y="20"/>
                </a:lnTo>
                <a:lnTo>
                  <a:pt x="18" y="14"/>
                </a:lnTo>
                <a:lnTo>
                  <a:pt x="15" y="10"/>
                </a:lnTo>
                <a:lnTo>
                  <a:pt x="11" y="7"/>
                </a:lnTo>
                <a:lnTo>
                  <a:pt x="6" y="5"/>
                </a:lnTo>
                <a:lnTo>
                  <a:pt x="5" y="4"/>
                </a:lnTo>
                <a:lnTo>
                  <a:pt x="3" y="0"/>
                </a:lnTo>
                <a:close/>
              </a:path>
            </a:pathLst>
          </a:custGeom>
          <a:solidFill>
            <a:srgbClr val="1F1A17"/>
          </a:solidFill>
          <a:ln w="9525">
            <a:noFill/>
            <a:round/>
            <a:headEnd/>
            <a:tailEnd/>
          </a:ln>
        </p:spPr>
        <p:txBody>
          <a:bodyPr/>
          <a:lstStyle/>
          <a:p>
            <a:endParaRPr lang="en-US"/>
          </a:p>
        </p:txBody>
      </p:sp>
      <p:sp>
        <p:nvSpPr>
          <p:cNvPr id="4253" name="Freeform 157"/>
          <p:cNvSpPr>
            <a:spLocks/>
          </p:cNvSpPr>
          <p:nvPr/>
        </p:nvSpPr>
        <p:spPr bwMode="auto">
          <a:xfrm>
            <a:off x="1557338" y="5148263"/>
            <a:ext cx="36512" cy="11112"/>
          </a:xfrm>
          <a:custGeom>
            <a:avLst/>
            <a:gdLst/>
            <a:ahLst/>
            <a:cxnLst>
              <a:cxn ang="0">
                <a:pos x="0" y="0"/>
              </a:cxn>
              <a:cxn ang="0">
                <a:pos x="1" y="3"/>
              </a:cxn>
              <a:cxn ang="0">
                <a:pos x="3" y="5"/>
              </a:cxn>
              <a:cxn ang="0">
                <a:pos x="6" y="7"/>
              </a:cxn>
              <a:cxn ang="0">
                <a:pos x="10" y="7"/>
              </a:cxn>
              <a:cxn ang="0">
                <a:pos x="16" y="7"/>
              </a:cxn>
              <a:cxn ang="0">
                <a:pos x="23" y="5"/>
              </a:cxn>
              <a:cxn ang="0">
                <a:pos x="11" y="2"/>
              </a:cxn>
              <a:cxn ang="0">
                <a:pos x="0" y="0"/>
              </a:cxn>
            </a:cxnLst>
            <a:rect l="0" t="0" r="r" b="b"/>
            <a:pathLst>
              <a:path w="23" h="7">
                <a:moveTo>
                  <a:pt x="0" y="0"/>
                </a:moveTo>
                <a:lnTo>
                  <a:pt x="1" y="3"/>
                </a:lnTo>
                <a:lnTo>
                  <a:pt x="3" y="5"/>
                </a:lnTo>
                <a:lnTo>
                  <a:pt x="6" y="7"/>
                </a:lnTo>
                <a:lnTo>
                  <a:pt x="10" y="7"/>
                </a:lnTo>
                <a:lnTo>
                  <a:pt x="16" y="7"/>
                </a:lnTo>
                <a:lnTo>
                  <a:pt x="23" y="5"/>
                </a:lnTo>
                <a:lnTo>
                  <a:pt x="11" y="2"/>
                </a:lnTo>
                <a:lnTo>
                  <a:pt x="0" y="0"/>
                </a:lnTo>
                <a:close/>
              </a:path>
            </a:pathLst>
          </a:custGeom>
          <a:solidFill>
            <a:srgbClr val="1F1A17"/>
          </a:solidFill>
          <a:ln w="9525">
            <a:noFill/>
            <a:round/>
            <a:headEnd/>
            <a:tailEnd/>
          </a:ln>
        </p:spPr>
        <p:txBody>
          <a:bodyPr/>
          <a:lstStyle/>
          <a:p>
            <a:endParaRPr lang="en-US"/>
          </a:p>
        </p:txBody>
      </p:sp>
      <p:sp>
        <p:nvSpPr>
          <p:cNvPr id="4254" name="Freeform 158"/>
          <p:cNvSpPr>
            <a:spLocks/>
          </p:cNvSpPr>
          <p:nvPr/>
        </p:nvSpPr>
        <p:spPr bwMode="auto">
          <a:xfrm>
            <a:off x="1617663" y="5167313"/>
            <a:ext cx="74612" cy="39687"/>
          </a:xfrm>
          <a:custGeom>
            <a:avLst/>
            <a:gdLst/>
            <a:ahLst/>
            <a:cxnLst>
              <a:cxn ang="0">
                <a:pos x="0" y="18"/>
              </a:cxn>
              <a:cxn ang="0">
                <a:pos x="2" y="17"/>
              </a:cxn>
              <a:cxn ang="0">
                <a:pos x="7" y="15"/>
              </a:cxn>
              <a:cxn ang="0">
                <a:pos x="17" y="15"/>
              </a:cxn>
              <a:cxn ang="0">
                <a:pos x="25" y="12"/>
              </a:cxn>
              <a:cxn ang="0">
                <a:pos x="28" y="10"/>
              </a:cxn>
              <a:cxn ang="0">
                <a:pos x="33" y="7"/>
              </a:cxn>
              <a:cxn ang="0">
                <a:pos x="42" y="3"/>
              </a:cxn>
              <a:cxn ang="0">
                <a:pos x="47" y="0"/>
              </a:cxn>
              <a:cxn ang="0">
                <a:pos x="37" y="10"/>
              </a:cxn>
              <a:cxn ang="0">
                <a:pos x="37" y="17"/>
              </a:cxn>
              <a:cxn ang="0">
                <a:pos x="37" y="13"/>
              </a:cxn>
              <a:cxn ang="0">
                <a:pos x="32" y="12"/>
              </a:cxn>
              <a:cxn ang="0">
                <a:pos x="25" y="13"/>
              </a:cxn>
              <a:cxn ang="0">
                <a:pos x="22" y="15"/>
              </a:cxn>
              <a:cxn ang="0">
                <a:pos x="23" y="20"/>
              </a:cxn>
              <a:cxn ang="0">
                <a:pos x="17" y="17"/>
              </a:cxn>
              <a:cxn ang="0">
                <a:pos x="13" y="18"/>
              </a:cxn>
              <a:cxn ang="0">
                <a:pos x="15" y="22"/>
              </a:cxn>
              <a:cxn ang="0">
                <a:pos x="7" y="18"/>
              </a:cxn>
              <a:cxn ang="0">
                <a:pos x="12" y="25"/>
              </a:cxn>
              <a:cxn ang="0">
                <a:pos x="0" y="18"/>
              </a:cxn>
            </a:cxnLst>
            <a:rect l="0" t="0" r="r" b="b"/>
            <a:pathLst>
              <a:path w="47" h="25">
                <a:moveTo>
                  <a:pt x="0" y="18"/>
                </a:moveTo>
                <a:lnTo>
                  <a:pt x="2" y="17"/>
                </a:lnTo>
                <a:lnTo>
                  <a:pt x="7" y="15"/>
                </a:lnTo>
                <a:lnTo>
                  <a:pt x="17" y="15"/>
                </a:lnTo>
                <a:lnTo>
                  <a:pt x="25" y="12"/>
                </a:lnTo>
                <a:lnTo>
                  <a:pt x="28" y="10"/>
                </a:lnTo>
                <a:lnTo>
                  <a:pt x="33" y="7"/>
                </a:lnTo>
                <a:lnTo>
                  <a:pt x="42" y="3"/>
                </a:lnTo>
                <a:lnTo>
                  <a:pt x="47" y="0"/>
                </a:lnTo>
                <a:lnTo>
                  <a:pt x="37" y="10"/>
                </a:lnTo>
                <a:lnTo>
                  <a:pt x="37" y="17"/>
                </a:lnTo>
                <a:lnTo>
                  <a:pt x="37" y="13"/>
                </a:lnTo>
                <a:lnTo>
                  <a:pt x="32" y="12"/>
                </a:lnTo>
                <a:lnTo>
                  <a:pt x="25" y="13"/>
                </a:lnTo>
                <a:lnTo>
                  <a:pt x="22" y="15"/>
                </a:lnTo>
                <a:lnTo>
                  <a:pt x="23" y="20"/>
                </a:lnTo>
                <a:lnTo>
                  <a:pt x="17" y="17"/>
                </a:lnTo>
                <a:lnTo>
                  <a:pt x="13" y="18"/>
                </a:lnTo>
                <a:lnTo>
                  <a:pt x="15" y="22"/>
                </a:lnTo>
                <a:lnTo>
                  <a:pt x="7" y="18"/>
                </a:lnTo>
                <a:lnTo>
                  <a:pt x="12" y="25"/>
                </a:lnTo>
                <a:lnTo>
                  <a:pt x="0" y="18"/>
                </a:lnTo>
                <a:close/>
              </a:path>
            </a:pathLst>
          </a:custGeom>
          <a:solidFill>
            <a:srgbClr val="1F1A17"/>
          </a:solidFill>
          <a:ln w="9525">
            <a:noFill/>
            <a:round/>
            <a:headEnd/>
            <a:tailEnd/>
          </a:ln>
        </p:spPr>
        <p:txBody>
          <a:bodyPr/>
          <a:lstStyle/>
          <a:p>
            <a:endParaRPr lang="en-US"/>
          </a:p>
        </p:txBody>
      </p:sp>
      <p:sp>
        <p:nvSpPr>
          <p:cNvPr id="4255" name="Freeform 159"/>
          <p:cNvSpPr>
            <a:spLocks/>
          </p:cNvSpPr>
          <p:nvPr/>
        </p:nvSpPr>
        <p:spPr bwMode="auto">
          <a:xfrm>
            <a:off x="1531938" y="5227638"/>
            <a:ext cx="33337" cy="23812"/>
          </a:xfrm>
          <a:custGeom>
            <a:avLst/>
            <a:gdLst/>
            <a:ahLst/>
            <a:cxnLst>
              <a:cxn ang="0">
                <a:pos x="0" y="5"/>
              </a:cxn>
              <a:cxn ang="0">
                <a:pos x="4" y="10"/>
              </a:cxn>
              <a:cxn ang="0">
                <a:pos x="9" y="15"/>
              </a:cxn>
              <a:cxn ang="0">
                <a:pos x="11" y="9"/>
              </a:cxn>
              <a:cxn ang="0">
                <a:pos x="12" y="4"/>
              </a:cxn>
              <a:cxn ang="0">
                <a:pos x="21" y="4"/>
              </a:cxn>
              <a:cxn ang="0">
                <a:pos x="19" y="0"/>
              </a:cxn>
              <a:cxn ang="0">
                <a:pos x="16" y="0"/>
              </a:cxn>
              <a:cxn ang="0">
                <a:pos x="11" y="0"/>
              </a:cxn>
              <a:cxn ang="0">
                <a:pos x="9" y="4"/>
              </a:cxn>
              <a:cxn ang="0">
                <a:pos x="7" y="7"/>
              </a:cxn>
              <a:cxn ang="0">
                <a:pos x="7" y="4"/>
              </a:cxn>
              <a:cxn ang="0">
                <a:pos x="6" y="4"/>
              </a:cxn>
              <a:cxn ang="0">
                <a:pos x="4" y="4"/>
              </a:cxn>
              <a:cxn ang="0">
                <a:pos x="0" y="5"/>
              </a:cxn>
            </a:cxnLst>
            <a:rect l="0" t="0" r="r" b="b"/>
            <a:pathLst>
              <a:path w="21" h="15">
                <a:moveTo>
                  <a:pt x="0" y="5"/>
                </a:moveTo>
                <a:lnTo>
                  <a:pt x="4" y="10"/>
                </a:lnTo>
                <a:lnTo>
                  <a:pt x="9" y="15"/>
                </a:lnTo>
                <a:lnTo>
                  <a:pt x="11" y="9"/>
                </a:lnTo>
                <a:lnTo>
                  <a:pt x="12" y="4"/>
                </a:lnTo>
                <a:lnTo>
                  <a:pt x="21" y="4"/>
                </a:lnTo>
                <a:lnTo>
                  <a:pt x="19" y="0"/>
                </a:lnTo>
                <a:lnTo>
                  <a:pt x="16" y="0"/>
                </a:lnTo>
                <a:lnTo>
                  <a:pt x="11" y="0"/>
                </a:lnTo>
                <a:lnTo>
                  <a:pt x="9" y="4"/>
                </a:lnTo>
                <a:lnTo>
                  <a:pt x="7" y="7"/>
                </a:lnTo>
                <a:lnTo>
                  <a:pt x="7" y="4"/>
                </a:lnTo>
                <a:lnTo>
                  <a:pt x="6" y="4"/>
                </a:lnTo>
                <a:lnTo>
                  <a:pt x="4" y="4"/>
                </a:lnTo>
                <a:lnTo>
                  <a:pt x="0" y="5"/>
                </a:lnTo>
                <a:close/>
              </a:path>
            </a:pathLst>
          </a:custGeom>
          <a:solidFill>
            <a:srgbClr val="1F1A17"/>
          </a:solidFill>
          <a:ln w="9525">
            <a:noFill/>
            <a:round/>
            <a:headEnd/>
            <a:tailEnd/>
          </a:ln>
        </p:spPr>
        <p:txBody>
          <a:bodyPr/>
          <a:lstStyle/>
          <a:p>
            <a:endParaRPr lang="en-US"/>
          </a:p>
        </p:txBody>
      </p:sp>
      <p:sp>
        <p:nvSpPr>
          <p:cNvPr id="4256" name="Freeform 160"/>
          <p:cNvSpPr>
            <a:spLocks/>
          </p:cNvSpPr>
          <p:nvPr/>
        </p:nvSpPr>
        <p:spPr bwMode="auto">
          <a:xfrm>
            <a:off x="1570038" y="5291138"/>
            <a:ext cx="44450" cy="50800"/>
          </a:xfrm>
          <a:custGeom>
            <a:avLst/>
            <a:gdLst/>
            <a:ahLst/>
            <a:cxnLst>
              <a:cxn ang="0">
                <a:pos x="0" y="4"/>
              </a:cxn>
              <a:cxn ang="0">
                <a:pos x="0" y="10"/>
              </a:cxn>
              <a:cxn ang="0">
                <a:pos x="2" y="21"/>
              </a:cxn>
              <a:cxn ang="0">
                <a:pos x="3" y="26"/>
              </a:cxn>
              <a:cxn ang="0">
                <a:pos x="5" y="27"/>
              </a:cxn>
              <a:cxn ang="0">
                <a:pos x="15" y="22"/>
              </a:cxn>
              <a:cxn ang="0">
                <a:pos x="17" y="27"/>
              </a:cxn>
              <a:cxn ang="0">
                <a:pos x="20" y="32"/>
              </a:cxn>
              <a:cxn ang="0">
                <a:pos x="25" y="29"/>
              </a:cxn>
              <a:cxn ang="0">
                <a:pos x="25" y="27"/>
              </a:cxn>
              <a:cxn ang="0">
                <a:pos x="23" y="24"/>
              </a:cxn>
              <a:cxn ang="0">
                <a:pos x="22" y="22"/>
              </a:cxn>
              <a:cxn ang="0">
                <a:pos x="27" y="24"/>
              </a:cxn>
              <a:cxn ang="0">
                <a:pos x="28" y="19"/>
              </a:cxn>
              <a:cxn ang="0">
                <a:pos x="18" y="21"/>
              </a:cxn>
              <a:cxn ang="0">
                <a:pos x="17" y="19"/>
              </a:cxn>
              <a:cxn ang="0">
                <a:pos x="12" y="17"/>
              </a:cxn>
              <a:cxn ang="0">
                <a:pos x="8" y="17"/>
              </a:cxn>
              <a:cxn ang="0">
                <a:pos x="7" y="17"/>
              </a:cxn>
              <a:cxn ang="0">
                <a:pos x="10" y="14"/>
              </a:cxn>
              <a:cxn ang="0">
                <a:pos x="8" y="10"/>
              </a:cxn>
              <a:cxn ang="0">
                <a:pos x="3" y="10"/>
              </a:cxn>
              <a:cxn ang="0">
                <a:pos x="3" y="9"/>
              </a:cxn>
              <a:cxn ang="0">
                <a:pos x="5" y="0"/>
              </a:cxn>
              <a:cxn ang="0">
                <a:pos x="0" y="4"/>
              </a:cxn>
            </a:cxnLst>
            <a:rect l="0" t="0" r="r" b="b"/>
            <a:pathLst>
              <a:path w="28" h="32">
                <a:moveTo>
                  <a:pt x="0" y="4"/>
                </a:moveTo>
                <a:lnTo>
                  <a:pt x="0" y="10"/>
                </a:lnTo>
                <a:lnTo>
                  <a:pt x="2" y="21"/>
                </a:lnTo>
                <a:lnTo>
                  <a:pt x="3" y="26"/>
                </a:lnTo>
                <a:lnTo>
                  <a:pt x="5" y="27"/>
                </a:lnTo>
                <a:lnTo>
                  <a:pt x="15" y="22"/>
                </a:lnTo>
                <a:lnTo>
                  <a:pt x="17" y="27"/>
                </a:lnTo>
                <a:lnTo>
                  <a:pt x="20" y="32"/>
                </a:lnTo>
                <a:lnTo>
                  <a:pt x="25" y="29"/>
                </a:lnTo>
                <a:lnTo>
                  <a:pt x="25" y="27"/>
                </a:lnTo>
                <a:lnTo>
                  <a:pt x="23" y="24"/>
                </a:lnTo>
                <a:lnTo>
                  <a:pt x="22" y="22"/>
                </a:lnTo>
                <a:lnTo>
                  <a:pt x="27" y="24"/>
                </a:lnTo>
                <a:lnTo>
                  <a:pt x="28" y="19"/>
                </a:lnTo>
                <a:lnTo>
                  <a:pt x="18" y="21"/>
                </a:lnTo>
                <a:lnTo>
                  <a:pt x="17" y="19"/>
                </a:lnTo>
                <a:lnTo>
                  <a:pt x="12" y="17"/>
                </a:lnTo>
                <a:lnTo>
                  <a:pt x="8" y="17"/>
                </a:lnTo>
                <a:lnTo>
                  <a:pt x="7" y="17"/>
                </a:lnTo>
                <a:lnTo>
                  <a:pt x="10" y="14"/>
                </a:lnTo>
                <a:lnTo>
                  <a:pt x="8" y="10"/>
                </a:lnTo>
                <a:lnTo>
                  <a:pt x="3" y="10"/>
                </a:lnTo>
                <a:lnTo>
                  <a:pt x="3" y="9"/>
                </a:lnTo>
                <a:lnTo>
                  <a:pt x="5" y="0"/>
                </a:lnTo>
                <a:lnTo>
                  <a:pt x="0" y="4"/>
                </a:lnTo>
                <a:close/>
              </a:path>
            </a:pathLst>
          </a:custGeom>
          <a:solidFill>
            <a:srgbClr val="1F1A17"/>
          </a:solidFill>
          <a:ln w="9525">
            <a:noFill/>
            <a:round/>
            <a:headEnd/>
            <a:tailEnd/>
          </a:ln>
        </p:spPr>
        <p:txBody>
          <a:bodyPr/>
          <a:lstStyle/>
          <a:p>
            <a:endParaRPr lang="en-US"/>
          </a:p>
        </p:txBody>
      </p:sp>
      <p:sp>
        <p:nvSpPr>
          <p:cNvPr id="4257" name="Freeform 161"/>
          <p:cNvSpPr>
            <a:spLocks/>
          </p:cNvSpPr>
          <p:nvPr/>
        </p:nvSpPr>
        <p:spPr bwMode="auto">
          <a:xfrm>
            <a:off x="1609725" y="5257800"/>
            <a:ext cx="39688" cy="36513"/>
          </a:xfrm>
          <a:custGeom>
            <a:avLst/>
            <a:gdLst/>
            <a:ahLst/>
            <a:cxnLst>
              <a:cxn ang="0">
                <a:pos x="0" y="16"/>
              </a:cxn>
              <a:cxn ang="0">
                <a:pos x="3" y="15"/>
              </a:cxn>
              <a:cxn ang="0">
                <a:pos x="10" y="10"/>
              </a:cxn>
              <a:cxn ang="0">
                <a:pos x="13" y="6"/>
              </a:cxn>
              <a:cxn ang="0">
                <a:pos x="17" y="5"/>
              </a:cxn>
              <a:cxn ang="0">
                <a:pos x="23" y="1"/>
              </a:cxn>
              <a:cxn ang="0">
                <a:pos x="25" y="0"/>
              </a:cxn>
              <a:cxn ang="0">
                <a:pos x="25" y="3"/>
              </a:cxn>
              <a:cxn ang="0">
                <a:pos x="23" y="6"/>
              </a:cxn>
              <a:cxn ang="0">
                <a:pos x="23" y="6"/>
              </a:cxn>
              <a:cxn ang="0">
                <a:pos x="22" y="6"/>
              </a:cxn>
              <a:cxn ang="0">
                <a:pos x="23" y="8"/>
              </a:cxn>
              <a:cxn ang="0">
                <a:pos x="25" y="11"/>
              </a:cxn>
              <a:cxn ang="0">
                <a:pos x="22" y="10"/>
              </a:cxn>
              <a:cxn ang="0">
                <a:pos x="18" y="8"/>
              </a:cxn>
              <a:cxn ang="0">
                <a:pos x="20" y="10"/>
              </a:cxn>
              <a:cxn ang="0">
                <a:pos x="20" y="11"/>
              </a:cxn>
              <a:cxn ang="0">
                <a:pos x="18" y="15"/>
              </a:cxn>
              <a:cxn ang="0">
                <a:pos x="17" y="18"/>
              </a:cxn>
              <a:cxn ang="0">
                <a:pos x="15" y="16"/>
              </a:cxn>
              <a:cxn ang="0">
                <a:pos x="12" y="13"/>
              </a:cxn>
              <a:cxn ang="0">
                <a:pos x="13" y="16"/>
              </a:cxn>
              <a:cxn ang="0">
                <a:pos x="13" y="20"/>
              </a:cxn>
              <a:cxn ang="0">
                <a:pos x="10" y="18"/>
              </a:cxn>
              <a:cxn ang="0">
                <a:pos x="7" y="16"/>
              </a:cxn>
              <a:cxn ang="0">
                <a:pos x="3" y="18"/>
              </a:cxn>
              <a:cxn ang="0">
                <a:pos x="2" y="23"/>
              </a:cxn>
              <a:cxn ang="0">
                <a:pos x="0" y="20"/>
              </a:cxn>
              <a:cxn ang="0">
                <a:pos x="0" y="16"/>
              </a:cxn>
            </a:cxnLst>
            <a:rect l="0" t="0" r="r" b="b"/>
            <a:pathLst>
              <a:path w="25" h="23">
                <a:moveTo>
                  <a:pt x="0" y="16"/>
                </a:moveTo>
                <a:lnTo>
                  <a:pt x="3" y="15"/>
                </a:lnTo>
                <a:lnTo>
                  <a:pt x="10" y="10"/>
                </a:lnTo>
                <a:lnTo>
                  <a:pt x="13" y="6"/>
                </a:lnTo>
                <a:lnTo>
                  <a:pt x="17" y="5"/>
                </a:lnTo>
                <a:lnTo>
                  <a:pt x="23" y="1"/>
                </a:lnTo>
                <a:lnTo>
                  <a:pt x="25" y="0"/>
                </a:lnTo>
                <a:lnTo>
                  <a:pt x="25" y="3"/>
                </a:lnTo>
                <a:lnTo>
                  <a:pt x="23" y="6"/>
                </a:lnTo>
                <a:lnTo>
                  <a:pt x="23" y="6"/>
                </a:lnTo>
                <a:lnTo>
                  <a:pt x="22" y="6"/>
                </a:lnTo>
                <a:lnTo>
                  <a:pt x="23" y="8"/>
                </a:lnTo>
                <a:lnTo>
                  <a:pt x="25" y="11"/>
                </a:lnTo>
                <a:lnTo>
                  <a:pt x="22" y="10"/>
                </a:lnTo>
                <a:lnTo>
                  <a:pt x="18" y="8"/>
                </a:lnTo>
                <a:lnTo>
                  <a:pt x="20" y="10"/>
                </a:lnTo>
                <a:lnTo>
                  <a:pt x="20" y="11"/>
                </a:lnTo>
                <a:lnTo>
                  <a:pt x="18" y="15"/>
                </a:lnTo>
                <a:lnTo>
                  <a:pt x="17" y="18"/>
                </a:lnTo>
                <a:lnTo>
                  <a:pt x="15" y="16"/>
                </a:lnTo>
                <a:lnTo>
                  <a:pt x="12" y="13"/>
                </a:lnTo>
                <a:lnTo>
                  <a:pt x="13" y="16"/>
                </a:lnTo>
                <a:lnTo>
                  <a:pt x="13" y="20"/>
                </a:lnTo>
                <a:lnTo>
                  <a:pt x="10" y="18"/>
                </a:lnTo>
                <a:lnTo>
                  <a:pt x="7" y="16"/>
                </a:lnTo>
                <a:lnTo>
                  <a:pt x="3" y="18"/>
                </a:lnTo>
                <a:lnTo>
                  <a:pt x="2" y="23"/>
                </a:lnTo>
                <a:lnTo>
                  <a:pt x="0" y="20"/>
                </a:lnTo>
                <a:lnTo>
                  <a:pt x="0" y="16"/>
                </a:lnTo>
                <a:close/>
              </a:path>
            </a:pathLst>
          </a:custGeom>
          <a:solidFill>
            <a:srgbClr val="1F1A17"/>
          </a:solidFill>
          <a:ln w="9525">
            <a:noFill/>
            <a:round/>
            <a:headEnd/>
            <a:tailEnd/>
          </a:ln>
        </p:spPr>
        <p:txBody>
          <a:bodyPr/>
          <a:lstStyle/>
          <a:p>
            <a:endParaRPr lang="en-US"/>
          </a:p>
        </p:txBody>
      </p:sp>
      <p:sp>
        <p:nvSpPr>
          <p:cNvPr id="4258" name="Freeform 162"/>
          <p:cNvSpPr>
            <a:spLocks/>
          </p:cNvSpPr>
          <p:nvPr/>
        </p:nvSpPr>
        <p:spPr bwMode="auto">
          <a:xfrm>
            <a:off x="1503363" y="5360988"/>
            <a:ext cx="114300" cy="60325"/>
          </a:xfrm>
          <a:custGeom>
            <a:avLst/>
            <a:gdLst/>
            <a:ahLst/>
            <a:cxnLst>
              <a:cxn ang="0">
                <a:pos x="2" y="12"/>
              </a:cxn>
              <a:cxn ang="0">
                <a:pos x="0" y="20"/>
              </a:cxn>
              <a:cxn ang="0">
                <a:pos x="0" y="25"/>
              </a:cxn>
              <a:cxn ang="0">
                <a:pos x="2" y="32"/>
              </a:cxn>
              <a:cxn ang="0">
                <a:pos x="3" y="38"/>
              </a:cxn>
              <a:cxn ang="0">
                <a:pos x="7" y="37"/>
              </a:cxn>
              <a:cxn ang="0">
                <a:pos x="10" y="33"/>
              </a:cxn>
              <a:cxn ang="0">
                <a:pos x="12" y="27"/>
              </a:cxn>
              <a:cxn ang="0">
                <a:pos x="13" y="25"/>
              </a:cxn>
              <a:cxn ang="0">
                <a:pos x="15" y="27"/>
              </a:cxn>
              <a:cxn ang="0">
                <a:pos x="18" y="30"/>
              </a:cxn>
              <a:cxn ang="0">
                <a:pos x="20" y="22"/>
              </a:cxn>
              <a:cxn ang="0">
                <a:pos x="22" y="18"/>
              </a:cxn>
              <a:cxn ang="0">
                <a:pos x="25" y="17"/>
              </a:cxn>
              <a:cxn ang="0">
                <a:pos x="30" y="15"/>
              </a:cxn>
              <a:cxn ang="0">
                <a:pos x="32" y="12"/>
              </a:cxn>
              <a:cxn ang="0">
                <a:pos x="34" y="8"/>
              </a:cxn>
              <a:cxn ang="0">
                <a:pos x="37" y="8"/>
              </a:cxn>
              <a:cxn ang="0">
                <a:pos x="39" y="8"/>
              </a:cxn>
              <a:cxn ang="0">
                <a:pos x="39" y="12"/>
              </a:cxn>
              <a:cxn ang="0">
                <a:pos x="40" y="17"/>
              </a:cxn>
              <a:cxn ang="0">
                <a:pos x="44" y="12"/>
              </a:cxn>
              <a:cxn ang="0">
                <a:pos x="47" y="7"/>
              </a:cxn>
              <a:cxn ang="0">
                <a:pos x="45" y="15"/>
              </a:cxn>
              <a:cxn ang="0">
                <a:pos x="47" y="22"/>
              </a:cxn>
              <a:cxn ang="0">
                <a:pos x="49" y="13"/>
              </a:cxn>
              <a:cxn ang="0">
                <a:pos x="52" y="7"/>
              </a:cxn>
              <a:cxn ang="0">
                <a:pos x="54" y="20"/>
              </a:cxn>
              <a:cxn ang="0">
                <a:pos x="55" y="35"/>
              </a:cxn>
              <a:cxn ang="0">
                <a:pos x="59" y="35"/>
              </a:cxn>
              <a:cxn ang="0">
                <a:pos x="60" y="35"/>
              </a:cxn>
              <a:cxn ang="0">
                <a:pos x="62" y="33"/>
              </a:cxn>
              <a:cxn ang="0">
                <a:pos x="62" y="32"/>
              </a:cxn>
              <a:cxn ang="0">
                <a:pos x="62" y="27"/>
              </a:cxn>
              <a:cxn ang="0">
                <a:pos x="60" y="22"/>
              </a:cxn>
              <a:cxn ang="0">
                <a:pos x="65" y="23"/>
              </a:cxn>
              <a:cxn ang="0">
                <a:pos x="72" y="23"/>
              </a:cxn>
              <a:cxn ang="0">
                <a:pos x="67" y="22"/>
              </a:cxn>
              <a:cxn ang="0">
                <a:pos x="64" y="18"/>
              </a:cxn>
              <a:cxn ang="0">
                <a:pos x="60" y="13"/>
              </a:cxn>
              <a:cxn ang="0">
                <a:pos x="55" y="8"/>
              </a:cxn>
              <a:cxn ang="0">
                <a:pos x="55" y="5"/>
              </a:cxn>
              <a:cxn ang="0">
                <a:pos x="54" y="3"/>
              </a:cxn>
              <a:cxn ang="0">
                <a:pos x="50" y="2"/>
              </a:cxn>
              <a:cxn ang="0">
                <a:pos x="47" y="0"/>
              </a:cxn>
              <a:cxn ang="0">
                <a:pos x="40" y="0"/>
              </a:cxn>
              <a:cxn ang="0">
                <a:pos x="34" y="0"/>
              </a:cxn>
              <a:cxn ang="0">
                <a:pos x="20" y="10"/>
              </a:cxn>
              <a:cxn ang="0">
                <a:pos x="8" y="20"/>
              </a:cxn>
              <a:cxn ang="0">
                <a:pos x="3" y="20"/>
              </a:cxn>
              <a:cxn ang="0">
                <a:pos x="2" y="18"/>
              </a:cxn>
              <a:cxn ang="0">
                <a:pos x="2" y="15"/>
              </a:cxn>
              <a:cxn ang="0">
                <a:pos x="2" y="12"/>
              </a:cxn>
            </a:cxnLst>
            <a:rect l="0" t="0" r="r" b="b"/>
            <a:pathLst>
              <a:path w="72" h="38">
                <a:moveTo>
                  <a:pt x="2" y="12"/>
                </a:moveTo>
                <a:lnTo>
                  <a:pt x="0" y="20"/>
                </a:lnTo>
                <a:lnTo>
                  <a:pt x="0" y="25"/>
                </a:lnTo>
                <a:lnTo>
                  <a:pt x="2" y="32"/>
                </a:lnTo>
                <a:lnTo>
                  <a:pt x="3" y="38"/>
                </a:lnTo>
                <a:lnTo>
                  <a:pt x="7" y="37"/>
                </a:lnTo>
                <a:lnTo>
                  <a:pt x="10" y="33"/>
                </a:lnTo>
                <a:lnTo>
                  <a:pt x="12" y="27"/>
                </a:lnTo>
                <a:lnTo>
                  <a:pt x="13" y="25"/>
                </a:lnTo>
                <a:lnTo>
                  <a:pt x="15" y="27"/>
                </a:lnTo>
                <a:lnTo>
                  <a:pt x="18" y="30"/>
                </a:lnTo>
                <a:lnTo>
                  <a:pt x="20" y="22"/>
                </a:lnTo>
                <a:lnTo>
                  <a:pt x="22" y="18"/>
                </a:lnTo>
                <a:lnTo>
                  <a:pt x="25" y="17"/>
                </a:lnTo>
                <a:lnTo>
                  <a:pt x="30" y="15"/>
                </a:lnTo>
                <a:lnTo>
                  <a:pt x="32" y="12"/>
                </a:lnTo>
                <a:lnTo>
                  <a:pt x="34" y="8"/>
                </a:lnTo>
                <a:lnTo>
                  <a:pt x="37" y="8"/>
                </a:lnTo>
                <a:lnTo>
                  <a:pt x="39" y="8"/>
                </a:lnTo>
                <a:lnTo>
                  <a:pt x="39" y="12"/>
                </a:lnTo>
                <a:lnTo>
                  <a:pt x="40" y="17"/>
                </a:lnTo>
                <a:lnTo>
                  <a:pt x="44" y="12"/>
                </a:lnTo>
                <a:lnTo>
                  <a:pt x="47" y="7"/>
                </a:lnTo>
                <a:lnTo>
                  <a:pt x="45" y="15"/>
                </a:lnTo>
                <a:lnTo>
                  <a:pt x="47" y="22"/>
                </a:lnTo>
                <a:lnTo>
                  <a:pt x="49" y="13"/>
                </a:lnTo>
                <a:lnTo>
                  <a:pt x="52" y="7"/>
                </a:lnTo>
                <a:lnTo>
                  <a:pt x="54" y="20"/>
                </a:lnTo>
                <a:lnTo>
                  <a:pt x="55" y="35"/>
                </a:lnTo>
                <a:lnTo>
                  <a:pt x="59" y="35"/>
                </a:lnTo>
                <a:lnTo>
                  <a:pt x="60" y="35"/>
                </a:lnTo>
                <a:lnTo>
                  <a:pt x="62" y="33"/>
                </a:lnTo>
                <a:lnTo>
                  <a:pt x="62" y="32"/>
                </a:lnTo>
                <a:lnTo>
                  <a:pt x="62" y="27"/>
                </a:lnTo>
                <a:lnTo>
                  <a:pt x="60" y="22"/>
                </a:lnTo>
                <a:lnTo>
                  <a:pt x="65" y="23"/>
                </a:lnTo>
                <a:lnTo>
                  <a:pt x="72" y="23"/>
                </a:lnTo>
                <a:lnTo>
                  <a:pt x="67" y="22"/>
                </a:lnTo>
                <a:lnTo>
                  <a:pt x="64" y="18"/>
                </a:lnTo>
                <a:lnTo>
                  <a:pt x="60" y="13"/>
                </a:lnTo>
                <a:lnTo>
                  <a:pt x="55" y="8"/>
                </a:lnTo>
                <a:lnTo>
                  <a:pt x="55" y="5"/>
                </a:lnTo>
                <a:lnTo>
                  <a:pt x="54" y="3"/>
                </a:lnTo>
                <a:lnTo>
                  <a:pt x="50" y="2"/>
                </a:lnTo>
                <a:lnTo>
                  <a:pt x="47" y="0"/>
                </a:lnTo>
                <a:lnTo>
                  <a:pt x="40" y="0"/>
                </a:lnTo>
                <a:lnTo>
                  <a:pt x="34" y="0"/>
                </a:lnTo>
                <a:lnTo>
                  <a:pt x="20" y="10"/>
                </a:lnTo>
                <a:lnTo>
                  <a:pt x="8" y="20"/>
                </a:lnTo>
                <a:lnTo>
                  <a:pt x="3" y="20"/>
                </a:lnTo>
                <a:lnTo>
                  <a:pt x="2" y="18"/>
                </a:lnTo>
                <a:lnTo>
                  <a:pt x="2" y="15"/>
                </a:lnTo>
                <a:lnTo>
                  <a:pt x="2" y="12"/>
                </a:lnTo>
                <a:close/>
              </a:path>
            </a:pathLst>
          </a:custGeom>
          <a:solidFill>
            <a:srgbClr val="1F1A17"/>
          </a:solidFill>
          <a:ln w="9525">
            <a:noFill/>
            <a:round/>
            <a:headEnd/>
            <a:tailEnd/>
          </a:ln>
        </p:spPr>
        <p:txBody>
          <a:bodyPr/>
          <a:lstStyle/>
          <a:p>
            <a:endParaRPr lang="en-US"/>
          </a:p>
        </p:txBody>
      </p:sp>
      <p:sp>
        <p:nvSpPr>
          <p:cNvPr id="4259" name="Freeform 163"/>
          <p:cNvSpPr>
            <a:spLocks/>
          </p:cNvSpPr>
          <p:nvPr/>
        </p:nvSpPr>
        <p:spPr bwMode="auto">
          <a:xfrm>
            <a:off x="1495425" y="5445125"/>
            <a:ext cx="20638" cy="15875"/>
          </a:xfrm>
          <a:custGeom>
            <a:avLst/>
            <a:gdLst/>
            <a:ahLst/>
            <a:cxnLst>
              <a:cxn ang="0">
                <a:pos x="0" y="10"/>
              </a:cxn>
              <a:cxn ang="0">
                <a:pos x="3" y="4"/>
              </a:cxn>
              <a:cxn ang="0">
                <a:pos x="8" y="0"/>
              </a:cxn>
              <a:cxn ang="0">
                <a:pos x="12" y="7"/>
              </a:cxn>
              <a:cxn ang="0">
                <a:pos x="13" y="10"/>
              </a:cxn>
              <a:cxn ang="0">
                <a:pos x="10" y="10"/>
              </a:cxn>
              <a:cxn ang="0">
                <a:pos x="5" y="10"/>
              </a:cxn>
              <a:cxn ang="0">
                <a:pos x="2" y="10"/>
              </a:cxn>
              <a:cxn ang="0">
                <a:pos x="0" y="10"/>
              </a:cxn>
            </a:cxnLst>
            <a:rect l="0" t="0" r="r" b="b"/>
            <a:pathLst>
              <a:path w="13" h="10">
                <a:moveTo>
                  <a:pt x="0" y="10"/>
                </a:moveTo>
                <a:lnTo>
                  <a:pt x="3" y="4"/>
                </a:lnTo>
                <a:lnTo>
                  <a:pt x="8" y="0"/>
                </a:lnTo>
                <a:lnTo>
                  <a:pt x="12" y="7"/>
                </a:lnTo>
                <a:lnTo>
                  <a:pt x="13" y="10"/>
                </a:lnTo>
                <a:lnTo>
                  <a:pt x="10" y="10"/>
                </a:lnTo>
                <a:lnTo>
                  <a:pt x="5" y="10"/>
                </a:lnTo>
                <a:lnTo>
                  <a:pt x="2" y="10"/>
                </a:lnTo>
                <a:lnTo>
                  <a:pt x="0" y="10"/>
                </a:lnTo>
                <a:close/>
              </a:path>
            </a:pathLst>
          </a:custGeom>
          <a:solidFill>
            <a:srgbClr val="1F1A17"/>
          </a:solidFill>
          <a:ln w="9525">
            <a:noFill/>
            <a:round/>
            <a:headEnd/>
            <a:tailEnd/>
          </a:ln>
        </p:spPr>
        <p:txBody>
          <a:bodyPr/>
          <a:lstStyle/>
          <a:p>
            <a:endParaRPr lang="en-US"/>
          </a:p>
        </p:txBody>
      </p:sp>
      <p:sp>
        <p:nvSpPr>
          <p:cNvPr id="4260" name="Freeform 164"/>
          <p:cNvSpPr>
            <a:spLocks/>
          </p:cNvSpPr>
          <p:nvPr/>
        </p:nvSpPr>
        <p:spPr bwMode="auto">
          <a:xfrm>
            <a:off x="1333500" y="5341938"/>
            <a:ext cx="58738" cy="26987"/>
          </a:xfrm>
          <a:custGeom>
            <a:avLst/>
            <a:gdLst/>
            <a:ahLst/>
            <a:cxnLst>
              <a:cxn ang="0">
                <a:pos x="0" y="2"/>
              </a:cxn>
              <a:cxn ang="0">
                <a:pos x="2" y="2"/>
              </a:cxn>
              <a:cxn ang="0">
                <a:pos x="10" y="2"/>
              </a:cxn>
              <a:cxn ang="0">
                <a:pos x="20" y="7"/>
              </a:cxn>
              <a:cxn ang="0">
                <a:pos x="25" y="9"/>
              </a:cxn>
              <a:cxn ang="0">
                <a:pos x="25" y="0"/>
              </a:cxn>
              <a:cxn ang="0">
                <a:pos x="27" y="0"/>
              </a:cxn>
              <a:cxn ang="0">
                <a:pos x="30" y="2"/>
              </a:cxn>
              <a:cxn ang="0">
                <a:pos x="35" y="5"/>
              </a:cxn>
              <a:cxn ang="0">
                <a:pos x="37" y="9"/>
              </a:cxn>
              <a:cxn ang="0">
                <a:pos x="35" y="17"/>
              </a:cxn>
              <a:cxn ang="0">
                <a:pos x="34" y="7"/>
              </a:cxn>
              <a:cxn ang="0">
                <a:pos x="30" y="9"/>
              </a:cxn>
              <a:cxn ang="0">
                <a:pos x="25" y="12"/>
              </a:cxn>
              <a:cxn ang="0">
                <a:pos x="14" y="12"/>
              </a:cxn>
              <a:cxn ang="0">
                <a:pos x="9" y="10"/>
              </a:cxn>
              <a:cxn ang="0">
                <a:pos x="5" y="4"/>
              </a:cxn>
              <a:cxn ang="0">
                <a:pos x="0" y="2"/>
              </a:cxn>
            </a:cxnLst>
            <a:rect l="0" t="0" r="r" b="b"/>
            <a:pathLst>
              <a:path w="37" h="17">
                <a:moveTo>
                  <a:pt x="0" y="2"/>
                </a:moveTo>
                <a:lnTo>
                  <a:pt x="2" y="2"/>
                </a:lnTo>
                <a:lnTo>
                  <a:pt x="10" y="2"/>
                </a:lnTo>
                <a:lnTo>
                  <a:pt x="20" y="7"/>
                </a:lnTo>
                <a:lnTo>
                  <a:pt x="25" y="9"/>
                </a:lnTo>
                <a:lnTo>
                  <a:pt x="25" y="0"/>
                </a:lnTo>
                <a:lnTo>
                  <a:pt x="27" y="0"/>
                </a:lnTo>
                <a:lnTo>
                  <a:pt x="30" y="2"/>
                </a:lnTo>
                <a:lnTo>
                  <a:pt x="35" y="5"/>
                </a:lnTo>
                <a:lnTo>
                  <a:pt x="37" y="9"/>
                </a:lnTo>
                <a:lnTo>
                  <a:pt x="35" y="17"/>
                </a:lnTo>
                <a:lnTo>
                  <a:pt x="34" y="7"/>
                </a:lnTo>
                <a:lnTo>
                  <a:pt x="30" y="9"/>
                </a:lnTo>
                <a:lnTo>
                  <a:pt x="25" y="12"/>
                </a:lnTo>
                <a:lnTo>
                  <a:pt x="14" y="12"/>
                </a:lnTo>
                <a:lnTo>
                  <a:pt x="9" y="10"/>
                </a:lnTo>
                <a:lnTo>
                  <a:pt x="5" y="4"/>
                </a:lnTo>
                <a:lnTo>
                  <a:pt x="0" y="2"/>
                </a:lnTo>
                <a:close/>
              </a:path>
            </a:pathLst>
          </a:custGeom>
          <a:solidFill>
            <a:srgbClr val="1F1A17"/>
          </a:solidFill>
          <a:ln w="9525">
            <a:noFill/>
            <a:round/>
            <a:headEnd/>
            <a:tailEnd/>
          </a:ln>
        </p:spPr>
        <p:txBody>
          <a:bodyPr/>
          <a:lstStyle/>
          <a:p>
            <a:endParaRPr lang="en-US"/>
          </a:p>
        </p:txBody>
      </p:sp>
      <p:sp>
        <p:nvSpPr>
          <p:cNvPr id="4261" name="Freeform 165"/>
          <p:cNvSpPr>
            <a:spLocks/>
          </p:cNvSpPr>
          <p:nvPr/>
        </p:nvSpPr>
        <p:spPr bwMode="auto">
          <a:xfrm>
            <a:off x="1379538" y="5246688"/>
            <a:ext cx="80962" cy="82550"/>
          </a:xfrm>
          <a:custGeom>
            <a:avLst/>
            <a:gdLst/>
            <a:ahLst/>
            <a:cxnLst>
              <a:cxn ang="0">
                <a:pos x="0" y="0"/>
              </a:cxn>
              <a:cxn ang="0">
                <a:pos x="6" y="5"/>
              </a:cxn>
              <a:cxn ang="0">
                <a:pos x="18" y="15"/>
              </a:cxn>
              <a:cxn ang="0">
                <a:pos x="28" y="25"/>
              </a:cxn>
              <a:cxn ang="0">
                <a:pos x="35" y="30"/>
              </a:cxn>
              <a:cxn ang="0">
                <a:pos x="45" y="33"/>
              </a:cxn>
              <a:cxn ang="0">
                <a:pos x="51" y="35"/>
              </a:cxn>
              <a:cxn ang="0">
                <a:pos x="50" y="40"/>
              </a:cxn>
              <a:cxn ang="0">
                <a:pos x="48" y="42"/>
              </a:cxn>
              <a:cxn ang="0">
                <a:pos x="46" y="43"/>
              </a:cxn>
              <a:cxn ang="0">
                <a:pos x="43" y="43"/>
              </a:cxn>
              <a:cxn ang="0">
                <a:pos x="40" y="40"/>
              </a:cxn>
              <a:cxn ang="0">
                <a:pos x="36" y="35"/>
              </a:cxn>
              <a:cxn ang="0">
                <a:pos x="40" y="42"/>
              </a:cxn>
              <a:cxn ang="0">
                <a:pos x="43" y="49"/>
              </a:cxn>
              <a:cxn ang="0">
                <a:pos x="40" y="50"/>
              </a:cxn>
              <a:cxn ang="0">
                <a:pos x="38" y="52"/>
              </a:cxn>
              <a:cxn ang="0">
                <a:pos x="35" y="47"/>
              </a:cxn>
              <a:cxn ang="0">
                <a:pos x="33" y="43"/>
              </a:cxn>
              <a:cxn ang="0">
                <a:pos x="31" y="42"/>
              </a:cxn>
              <a:cxn ang="0">
                <a:pos x="30" y="40"/>
              </a:cxn>
              <a:cxn ang="0">
                <a:pos x="26" y="33"/>
              </a:cxn>
              <a:cxn ang="0">
                <a:pos x="25" y="28"/>
              </a:cxn>
              <a:cxn ang="0">
                <a:pos x="20" y="33"/>
              </a:cxn>
              <a:cxn ang="0">
                <a:pos x="16" y="38"/>
              </a:cxn>
              <a:cxn ang="0">
                <a:pos x="16" y="30"/>
              </a:cxn>
              <a:cxn ang="0">
                <a:pos x="16" y="22"/>
              </a:cxn>
              <a:cxn ang="0">
                <a:pos x="15" y="27"/>
              </a:cxn>
              <a:cxn ang="0">
                <a:pos x="13" y="30"/>
              </a:cxn>
              <a:cxn ang="0">
                <a:pos x="11" y="22"/>
              </a:cxn>
              <a:cxn ang="0">
                <a:pos x="8" y="13"/>
              </a:cxn>
              <a:cxn ang="0">
                <a:pos x="5" y="7"/>
              </a:cxn>
              <a:cxn ang="0">
                <a:pos x="0" y="0"/>
              </a:cxn>
            </a:cxnLst>
            <a:rect l="0" t="0" r="r" b="b"/>
            <a:pathLst>
              <a:path w="51" h="52">
                <a:moveTo>
                  <a:pt x="0" y="0"/>
                </a:moveTo>
                <a:lnTo>
                  <a:pt x="6" y="5"/>
                </a:lnTo>
                <a:lnTo>
                  <a:pt x="18" y="15"/>
                </a:lnTo>
                <a:lnTo>
                  <a:pt x="28" y="25"/>
                </a:lnTo>
                <a:lnTo>
                  <a:pt x="35" y="30"/>
                </a:lnTo>
                <a:lnTo>
                  <a:pt x="45" y="33"/>
                </a:lnTo>
                <a:lnTo>
                  <a:pt x="51" y="35"/>
                </a:lnTo>
                <a:lnTo>
                  <a:pt x="50" y="40"/>
                </a:lnTo>
                <a:lnTo>
                  <a:pt x="48" y="42"/>
                </a:lnTo>
                <a:lnTo>
                  <a:pt x="46" y="43"/>
                </a:lnTo>
                <a:lnTo>
                  <a:pt x="43" y="43"/>
                </a:lnTo>
                <a:lnTo>
                  <a:pt x="40" y="40"/>
                </a:lnTo>
                <a:lnTo>
                  <a:pt x="36" y="35"/>
                </a:lnTo>
                <a:lnTo>
                  <a:pt x="40" y="42"/>
                </a:lnTo>
                <a:lnTo>
                  <a:pt x="43" y="49"/>
                </a:lnTo>
                <a:lnTo>
                  <a:pt x="40" y="50"/>
                </a:lnTo>
                <a:lnTo>
                  <a:pt x="38" y="52"/>
                </a:lnTo>
                <a:lnTo>
                  <a:pt x="35" y="47"/>
                </a:lnTo>
                <a:lnTo>
                  <a:pt x="33" y="43"/>
                </a:lnTo>
                <a:lnTo>
                  <a:pt x="31" y="42"/>
                </a:lnTo>
                <a:lnTo>
                  <a:pt x="30" y="40"/>
                </a:lnTo>
                <a:lnTo>
                  <a:pt x="26" y="33"/>
                </a:lnTo>
                <a:lnTo>
                  <a:pt x="25" y="28"/>
                </a:lnTo>
                <a:lnTo>
                  <a:pt x="20" y="33"/>
                </a:lnTo>
                <a:lnTo>
                  <a:pt x="16" y="38"/>
                </a:lnTo>
                <a:lnTo>
                  <a:pt x="16" y="30"/>
                </a:lnTo>
                <a:lnTo>
                  <a:pt x="16" y="22"/>
                </a:lnTo>
                <a:lnTo>
                  <a:pt x="15" y="27"/>
                </a:lnTo>
                <a:lnTo>
                  <a:pt x="13" y="30"/>
                </a:lnTo>
                <a:lnTo>
                  <a:pt x="11" y="22"/>
                </a:lnTo>
                <a:lnTo>
                  <a:pt x="8" y="13"/>
                </a:lnTo>
                <a:lnTo>
                  <a:pt x="5" y="7"/>
                </a:lnTo>
                <a:lnTo>
                  <a:pt x="0" y="0"/>
                </a:lnTo>
                <a:close/>
              </a:path>
            </a:pathLst>
          </a:custGeom>
          <a:solidFill>
            <a:srgbClr val="1F1A17"/>
          </a:solidFill>
          <a:ln w="9525">
            <a:noFill/>
            <a:round/>
            <a:headEnd/>
            <a:tailEnd/>
          </a:ln>
        </p:spPr>
        <p:txBody>
          <a:bodyPr/>
          <a:lstStyle/>
          <a:p>
            <a:endParaRPr lang="en-US"/>
          </a:p>
        </p:txBody>
      </p:sp>
      <p:sp>
        <p:nvSpPr>
          <p:cNvPr id="4262" name="Freeform 166"/>
          <p:cNvSpPr>
            <a:spLocks/>
          </p:cNvSpPr>
          <p:nvPr/>
        </p:nvSpPr>
        <p:spPr bwMode="auto">
          <a:xfrm>
            <a:off x="1336675" y="5156200"/>
            <a:ext cx="66675" cy="53975"/>
          </a:xfrm>
          <a:custGeom>
            <a:avLst/>
            <a:gdLst/>
            <a:ahLst/>
            <a:cxnLst>
              <a:cxn ang="0">
                <a:pos x="0" y="0"/>
              </a:cxn>
              <a:cxn ang="0">
                <a:pos x="7" y="9"/>
              </a:cxn>
              <a:cxn ang="0">
                <a:pos x="13" y="14"/>
              </a:cxn>
              <a:cxn ang="0">
                <a:pos x="17" y="17"/>
              </a:cxn>
              <a:cxn ang="0">
                <a:pos x="22" y="17"/>
              </a:cxn>
              <a:cxn ang="0">
                <a:pos x="25" y="17"/>
              </a:cxn>
              <a:cxn ang="0">
                <a:pos x="30" y="17"/>
              </a:cxn>
              <a:cxn ang="0">
                <a:pos x="32" y="19"/>
              </a:cxn>
              <a:cxn ang="0">
                <a:pos x="35" y="19"/>
              </a:cxn>
              <a:cxn ang="0">
                <a:pos x="38" y="27"/>
              </a:cxn>
              <a:cxn ang="0">
                <a:pos x="42" y="34"/>
              </a:cxn>
              <a:cxn ang="0">
                <a:pos x="32" y="27"/>
              </a:cxn>
              <a:cxn ang="0">
                <a:pos x="22" y="20"/>
              </a:cxn>
              <a:cxn ang="0">
                <a:pos x="22" y="24"/>
              </a:cxn>
              <a:cxn ang="0">
                <a:pos x="20" y="27"/>
              </a:cxn>
              <a:cxn ang="0">
                <a:pos x="18" y="27"/>
              </a:cxn>
              <a:cxn ang="0">
                <a:pos x="17" y="27"/>
              </a:cxn>
              <a:cxn ang="0">
                <a:pos x="15" y="24"/>
              </a:cxn>
              <a:cxn ang="0">
                <a:pos x="15" y="20"/>
              </a:cxn>
              <a:cxn ang="0">
                <a:pos x="10" y="17"/>
              </a:cxn>
              <a:cxn ang="0">
                <a:pos x="7" y="15"/>
              </a:cxn>
              <a:cxn ang="0">
                <a:pos x="5" y="12"/>
              </a:cxn>
              <a:cxn ang="0">
                <a:pos x="3" y="9"/>
              </a:cxn>
              <a:cxn ang="0">
                <a:pos x="3" y="9"/>
              </a:cxn>
              <a:cxn ang="0">
                <a:pos x="1" y="9"/>
              </a:cxn>
              <a:cxn ang="0">
                <a:pos x="1" y="5"/>
              </a:cxn>
              <a:cxn ang="0">
                <a:pos x="0" y="0"/>
              </a:cxn>
            </a:cxnLst>
            <a:rect l="0" t="0" r="r" b="b"/>
            <a:pathLst>
              <a:path w="42" h="34">
                <a:moveTo>
                  <a:pt x="0" y="0"/>
                </a:moveTo>
                <a:lnTo>
                  <a:pt x="7" y="9"/>
                </a:lnTo>
                <a:lnTo>
                  <a:pt x="13" y="14"/>
                </a:lnTo>
                <a:lnTo>
                  <a:pt x="17" y="17"/>
                </a:lnTo>
                <a:lnTo>
                  <a:pt x="22" y="17"/>
                </a:lnTo>
                <a:lnTo>
                  <a:pt x="25" y="17"/>
                </a:lnTo>
                <a:lnTo>
                  <a:pt x="30" y="17"/>
                </a:lnTo>
                <a:lnTo>
                  <a:pt x="32" y="19"/>
                </a:lnTo>
                <a:lnTo>
                  <a:pt x="35" y="19"/>
                </a:lnTo>
                <a:lnTo>
                  <a:pt x="38" y="27"/>
                </a:lnTo>
                <a:lnTo>
                  <a:pt x="42" y="34"/>
                </a:lnTo>
                <a:lnTo>
                  <a:pt x="32" y="27"/>
                </a:lnTo>
                <a:lnTo>
                  <a:pt x="22" y="20"/>
                </a:lnTo>
                <a:lnTo>
                  <a:pt x="22" y="24"/>
                </a:lnTo>
                <a:lnTo>
                  <a:pt x="20" y="27"/>
                </a:lnTo>
                <a:lnTo>
                  <a:pt x="18" y="27"/>
                </a:lnTo>
                <a:lnTo>
                  <a:pt x="17" y="27"/>
                </a:lnTo>
                <a:lnTo>
                  <a:pt x="15" y="24"/>
                </a:lnTo>
                <a:lnTo>
                  <a:pt x="15" y="20"/>
                </a:lnTo>
                <a:lnTo>
                  <a:pt x="10" y="17"/>
                </a:lnTo>
                <a:lnTo>
                  <a:pt x="7" y="15"/>
                </a:lnTo>
                <a:lnTo>
                  <a:pt x="5" y="12"/>
                </a:lnTo>
                <a:lnTo>
                  <a:pt x="3" y="9"/>
                </a:lnTo>
                <a:lnTo>
                  <a:pt x="3" y="9"/>
                </a:lnTo>
                <a:lnTo>
                  <a:pt x="1" y="9"/>
                </a:lnTo>
                <a:lnTo>
                  <a:pt x="1" y="5"/>
                </a:lnTo>
                <a:lnTo>
                  <a:pt x="0" y="0"/>
                </a:lnTo>
                <a:close/>
              </a:path>
            </a:pathLst>
          </a:custGeom>
          <a:solidFill>
            <a:srgbClr val="1F1A17"/>
          </a:solidFill>
          <a:ln w="9525">
            <a:noFill/>
            <a:round/>
            <a:headEnd/>
            <a:tailEnd/>
          </a:ln>
        </p:spPr>
        <p:txBody>
          <a:bodyPr/>
          <a:lstStyle/>
          <a:p>
            <a:endParaRPr lang="en-US"/>
          </a:p>
        </p:txBody>
      </p:sp>
      <p:sp>
        <p:nvSpPr>
          <p:cNvPr id="4263" name="Freeform 167"/>
          <p:cNvSpPr>
            <a:spLocks/>
          </p:cNvSpPr>
          <p:nvPr/>
        </p:nvSpPr>
        <p:spPr bwMode="auto">
          <a:xfrm>
            <a:off x="1333500" y="5095875"/>
            <a:ext cx="14288" cy="17463"/>
          </a:xfrm>
          <a:custGeom>
            <a:avLst/>
            <a:gdLst/>
            <a:ahLst/>
            <a:cxnLst>
              <a:cxn ang="0">
                <a:pos x="0" y="0"/>
              </a:cxn>
              <a:cxn ang="0">
                <a:pos x="0" y="5"/>
              </a:cxn>
              <a:cxn ang="0">
                <a:pos x="2" y="11"/>
              </a:cxn>
              <a:cxn ang="0">
                <a:pos x="5" y="11"/>
              </a:cxn>
              <a:cxn ang="0">
                <a:pos x="9" y="11"/>
              </a:cxn>
              <a:cxn ang="0">
                <a:pos x="3" y="3"/>
              </a:cxn>
              <a:cxn ang="0">
                <a:pos x="0" y="0"/>
              </a:cxn>
            </a:cxnLst>
            <a:rect l="0" t="0" r="r" b="b"/>
            <a:pathLst>
              <a:path w="9" h="11">
                <a:moveTo>
                  <a:pt x="0" y="0"/>
                </a:moveTo>
                <a:lnTo>
                  <a:pt x="0" y="5"/>
                </a:lnTo>
                <a:lnTo>
                  <a:pt x="2" y="11"/>
                </a:lnTo>
                <a:lnTo>
                  <a:pt x="5" y="11"/>
                </a:lnTo>
                <a:lnTo>
                  <a:pt x="9" y="11"/>
                </a:lnTo>
                <a:lnTo>
                  <a:pt x="3" y="3"/>
                </a:lnTo>
                <a:lnTo>
                  <a:pt x="0" y="0"/>
                </a:lnTo>
                <a:close/>
              </a:path>
            </a:pathLst>
          </a:custGeom>
          <a:solidFill>
            <a:srgbClr val="1F1A17"/>
          </a:solidFill>
          <a:ln w="9525">
            <a:noFill/>
            <a:round/>
            <a:headEnd/>
            <a:tailEnd/>
          </a:ln>
        </p:spPr>
        <p:txBody>
          <a:bodyPr/>
          <a:lstStyle/>
          <a:p>
            <a:endParaRPr lang="en-US"/>
          </a:p>
        </p:txBody>
      </p:sp>
      <p:sp>
        <p:nvSpPr>
          <p:cNvPr id="4264" name="Freeform 168"/>
          <p:cNvSpPr>
            <a:spLocks/>
          </p:cNvSpPr>
          <p:nvPr/>
        </p:nvSpPr>
        <p:spPr bwMode="auto">
          <a:xfrm>
            <a:off x="1349375" y="5119688"/>
            <a:ext cx="34925" cy="31750"/>
          </a:xfrm>
          <a:custGeom>
            <a:avLst/>
            <a:gdLst/>
            <a:ahLst/>
            <a:cxnLst>
              <a:cxn ang="0">
                <a:pos x="0" y="8"/>
              </a:cxn>
              <a:cxn ang="0">
                <a:pos x="2" y="0"/>
              </a:cxn>
              <a:cxn ang="0">
                <a:pos x="4" y="3"/>
              </a:cxn>
              <a:cxn ang="0">
                <a:pos x="7" y="5"/>
              </a:cxn>
              <a:cxn ang="0">
                <a:pos x="10" y="5"/>
              </a:cxn>
              <a:cxn ang="0">
                <a:pos x="15" y="5"/>
              </a:cxn>
              <a:cxn ang="0">
                <a:pos x="17" y="5"/>
              </a:cxn>
              <a:cxn ang="0">
                <a:pos x="22" y="16"/>
              </a:cxn>
              <a:cxn ang="0">
                <a:pos x="20" y="20"/>
              </a:cxn>
              <a:cxn ang="0">
                <a:pos x="15" y="6"/>
              </a:cxn>
              <a:cxn ang="0">
                <a:pos x="10" y="6"/>
              </a:cxn>
              <a:cxn ang="0">
                <a:pos x="4" y="6"/>
              </a:cxn>
              <a:cxn ang="0">
                <a:pos x="0" y="8"/>
              </a:cxn>
              <a:cxn ang="0">
                <a:pos x="0" y="8"/>
              </a:cxn>
            </a:cxnLst>
            <a:rect l="0" t="0" r="r" b="b"/>
            <a:pathLst>
              <a:path w="22" h="20">
                <a:moveTo>
                  <a:pt x="0" y="8"/>
                </a:moveTo>
                <a:lnTo>
                  <a:pt x="2" y="0"/>
                </a:lnTo>
                <a:lnTo>
                  <a:pt x="4" y="3"/>
                </a:lnTo>
                <a:lnTo>
                  <a:pt x="7" y="5"/>
                </a:lnTo>
                <a:lnTo>
                  <a:pt x="10" y="5"/>
                </a:lnTo>
                <a:lnTo>
                  <a:pt x="15" y="5"/>
                </a:lnTo>
                <a:lnTo>
                  <a:pt x="17" y="5"/>
                </a:lnTo>
                <a:lnTo>
                  <a:pt x="22" y="16"/>
                </a:lnTo>
                <a:lnTo>
                  <a:pt x="20" y="20"/>
                </a:lnTo>
                <a:lnTo>
                  <a:pt x="15" y="6"/>
                </a:lnTo>
                <a:lnTo>
                  <a:pt x="10" y="6"/>
                </a:lnTo>
                <a:lnTo>
                  <a:pt x="4" y="6"/>
                </a:lnTo>
                <a:lnTo>
                  <a:pt x="0" y="8"/>
                </a:lnTo>
                <a:lnTo>
                  <a:pt x="0" y="8"/>
                </a:lnTo>
                <a:close/>
              </a:path>
            </a:pathLst>
          </a:custGeom>
          <a:solidFill>
            <a:srgbClr val="1F1A17"/>
          </a:solidFill>
          <a:ln w="9525">
            <a:noFill/>
            <a:round/>
            <a:headEnd/>
            <a:tailEnd/>
          </a:ln>
        </p:spPr>
        <p:txBody>
          <a:bodyPr/>
          <a:lstStyle/>
          <a:p>
            <a:endParaRPr lang="en-US"/>
          </a:p>
        </p:txBody>
      </p:sp>
      <p:sp>
        <p:nvSpPr>
          <p:cNvPr id="4265" name="Freeform 169"/>
          <p:cNvSpPr>
            <a:spLocks/>
          </p:cNvSpPr>
          <p:nvPr/>
        </p:nvSpPr>
        <p:spPr bwMode="auto">
          <a:xfrm>
            <a:off x="1387475" y="5132388"/>
            <a:ext cx="7938" cy="20637"/>
          </a:xfrm>
          <a:custGeom>
            <a:avLst/>
            <a:gdLst/>
            <a:ahLst/>
            <a:cxnLst>
              <a:cxn ang="0">
                <a:pos x="3" y="0"/>
              </a:cxn>
              <a:cxn ang="0">
                <a:pos x="0" y="2"/>
              </a:cxn>
              <a:cxn ang="0">
                <a:pos x="5" y="13"/>
              </a:cxn>
              <a:cxn ang="0">
                <a:pos x="5" y="12"/>
              </a:cxn>
              <a:cxn ang="0">
                <a:pos x="5" y="7"/>
              </a:cxn>
              <a:cxn ang="0">
                <a:pos x="3" y="2"/>
              </a:cxn>
              <a:cxn ang="0">
                <a:pos x="3" y="0"/>
              </a:cxn>
            </a:cxnLst>
            <a:rect l="0" t="0" r="r" b="b"/>
            <a:pathLst>
              <a:path w="5" h="13">
                <a:moveTo>
                  <a:pt x="3" y="0"/>
                </a:moveTo>
                <a:lnTo>
                  <a:pt x="0" y="2"/>
                </a:lnTo>
                <a:lnTo>
                  <a:pt x="5" y="13"/>
                </a:lnTo>
                <a:lnTo>
                  <a:pt x="5" y="12"/>
                </a:lnTo>
                <a:lnTo>
                  <a:pt x="5" y="7"/>
                </a:lnTo>
                <a:lnTo>
                  <a:pt x="3" y="2"/>
                </a:lnTo>
                <a:lnTo>
                  <a:pt x="3" y="0"/>
                </a:lnTo>
                <a:close/>
              </a:path>
            </a:pathLst>
          </a:custGeom>
          <a:solidFill>
            <a:srgbClr val="1F1A17"/>
          </a:solidFill>
          <a:ln w="9525">
            <a:noFill/>
            <a:round/>
            <a:headEnd/>
            <a:tailEnd/>
          </a:ln>
        </p:spPr>
        <p:txBody>
          <a:bodyPr/>
          <a:lstStyle/>
          <a:p>
            <a:endParaRPr lang="en-US"/>
          </a:p>
        </p:txBody>
      </p:sp>
      <p:sp>
        <p:nvSpPr>
          <p:cNvPr id="4266" name="Freeform 170"/>
          <p:cNvSpPr>
            <a:spLocks/>
          </p:cNvSpPr>
          <p:nvPr/>
        </p:nvSpPr>
        <p:spPr bwMode="auto">
          <a:xfrm>
            <a:off x="1357313" y="5148263"/>
            <a:ext cx="22225" cy="14287"/>
          </a:xfrm>
          <a:custGeom>
            <a:avLst/>
            <a:gdLst/>
            <a:ahLst/>
            <a:cxnLst>
              <a:cxn ang="0">
                <a:pos x="2" y="2"/>
              </a:cxn>
              <a:cxn ang="0">
                <a:pos x="0" y="9"/>
              </a:cxn>
              <a:cxn ang="0">
                <a:pos x="4" y="5"/>
              </a:cxn>
              <a:cxn ang="0">
                <a:pos x="7" y="2"/>
              </a:cxn>
              <a:cxn ang="0">
                <a:pos x="10" y="2"/>
              </a:cxn>
              <a:cxn ang="0">
                <a:pos x="14" y="2"/>
              </a:cxn>
              <a:cxn ang="0">
                <a:pos x="10" y="0"/>
              </a:cxn>
              <a:cxn ang="0">
                <a:pos x="7" y="0"/>
              </a:cxn>
              <a:cxn ang="0">
                <a:pos x="4" y="0"/>
              </a:cxn>
              <a:cxn ang="0">
                <a:pos x="2" y="2"/>
              </a:cxn>
            </a:cxnLst>
            <a:rect l="0" t="0" r="r" b="b"/>
            <a:pathLst>
              <a:path w="14" h="9">
                <a:moveTo>
                  <a:pt x="2" y="2"/>
                </a:moveTo>
                <a:lnTo>
                  <a:pt x="0" y="9"/>
                </a:lnTo>
                <a:lnTo>
                  <a:pt x="4" y="5"/>
                </a:lnTo>
                <a:lnTo>
                  <a:pt x="7" y="2"/>
                </a:lnTo>
                <a:lnTo>
                  <a:pt x="10" y="2"/>
                </a:lnTo>
                <a:lnTo>
                  <a:pt x="14" y="2"/>
                </a:lnTo>
                <a:lnTo>
                  <a:pt x="10" y="0"/>
                </a:lnTo>
                <a:lnTo>
                  <a:pt x="7" y="0"/>
                </a:lnTo>
                <a:lnTo>
                  <a:pt x="4" y="0"/>
                </a:lnTo>
                <a:lnTo>
                  <a:pt x="2" y="2"/>
                </a:lnTo>
                <a:close/>
              </a:path>
            </a:pathLst>
          </a:custGeom>
          <a:solidFill>
            <a:srgbClr val="1F1A17"/>
          </a:solidFill>
          <a:ln w="9525">
            <a:noFill/>
            <a:round/>
            <a:headEnd/>
            <a:tailEnd/>
          </a:ln>
        </p:spPr>
        <p:txBody>
          <a:bodyPr/>
          <a:lstStyle/>
          <a:p>
            <a:endParaRPr lang="en-US"/>
          </a:p>
        </p:txBody>
      </p:sp>
      <p:sp>
        <p:nvSpPr>
          <p:cNvPr id="4267" name="Freeform 171"/>
          <p:cNvSpPr>
            <a:spLocks/>
          </p:cNvSpPr>
          <p:nvPr/>
        </p:nvSpPr>
        <p:spPr bwMode="auto">
          <a:xfrm>
            <a:off x="1317625" y="5195888"/>
            <a:ext cx="30163" cy="34925"/>
          </a:xfrm>
          <a:custGeom>
            <a:avLst/>
            <a:gdLst/>
            <a:ahLst/>
            <a:cxnLst>
              <a:cxn ang="0">
                <a:pos x="2" y="0"/>
              </a:cxn>
              <a:cxn ang="0">
                <a:pos x="3" y="0"/>
              </a:cxn>
              <a:cxn ang="0">
                <a:pos x="5" y="0"/>
              </a:cxn>
              <a:cxn ang="0">
                <a:pos x="5" y="5"/>
              </a:cxn>
              <a:cxn ang="0">
                <a:pos x="7" y="7"/>
              </a:cxn>
              <a:cxn ang="0">
                <a:pos x="10" y="9"/>
              </a:cxn>
              <a:cxn ang="0">
                <a:pos x="13" y="9"/>
              </a:cxn>
              <a:cxn ang="0">
                <a:pos x="13" y="12"/>
              </a:cxn>
              <a:cxn ang="0">
                <a:pos x="13" y="15"/>
              </a:cxn>
              <a:cxn ang="0">
                <a:pos x="17" y="19"/>
              </a:cxn>
              <a:cxn ang="0">
                <a:pos x="19" y="22"/>
              </a:cxn>
              <a:cxn ang="0">
                <a:pos x="17" y="22"/>
              </a:cxn>
              <a:cxn ang="0">
                <a:pos x="13" y="22"/>
              </a:cxn>
              <a:cxn ang="0">
                <a:pos x="12" y="17"/>
              </a:cxn>
              <a:cxn ang="0">
                <a:pos x="10" y="14"/>
              </a:cxn>
              <a:cxn ang="0">
                <a:pos x="8" y="14"/>
              </a:cxn>
              <a:cxn ang="0">
                <a:pos x="5" y="12"/>
              </a:cxn>
              <a:cxn ang="0">
                <a:pos x="3" y="7"/>
              </a:cxn>
              <a:cxn ang="0">
                <a:pos x="3" y="4"/>
              </a:cxn>
              <a:cxn ang="0">
                <a:pos x="2" y="7"/>
              </a:cxn>
              <a:cxn ang="0">
                <a:pos x="0" y="9"/>
              </a:cxn>
              <a:cxn ang="0">
                <a:pos x="2" y="0"/>
              </a:cxn>
            </a:cxnLst>
            <a:rect l="0" t="0" r="r" b="b"/>
            <a:pathLst>
              <a:path w="19" h="22">
                <a:moveTo>
                  <a:pt x="2" y="0"/>
                </a:moveTo>
                <a:lnTo>
                  <a:pt x="3" y="0"/>
                </a:lnTo>
                <a:lnTo>
                  <a:pt x="5" y="0"/>
                </a:lnTo>
                <a:lnTo>
                  <a:pt x="5" y="5"/>
                </a:lnTo>
                <a:lnTo>
                  <a:pt x="7" y="7"/>
                </a:lnTo>
                <a:lnTo>
                  <a:pt x="10" y="9"/>
                </a:lnTo>
                <a:lnTo>
                  <a:pt x="13" y="9"/>
                </a:lnTo>
                <a:lnTo>
                  <a:pt x="13" y="12"/>
                </a:lnTo>
                <a:lnTo>
                  <a:pt x="13" y="15"/>
                </a:lnTo>
                <a:lnTo>
                  <a:pt x="17" y="19"/>
                </a:lnTo>
                <a:lnTo>
                  <a:pt x="19" y="22"/>
                </a:lnTo>
                <a:lnTo>
                  <a:pt x="17" y="22"/>
                </a:lnTo>
                <a:lnTo>
                  <a:pt x="13" y="22"/>
                </a:lnTo>
                <a:lnTo>
                  <a:pt x="12" y="17"/>
                </a:lnTo>
                <a:lnTo>
                  <a:pt x="10" y="14"/>
                </a:lnTo>
                <a:lnTo>
                  <a:pt x="8" y="14"/>
                </a:lnTo>
                <a:lnTo>
                  <a:pt x="5" y="12"/>
                </a:lnTo>
                <a:lnTo>
                  <a:pt x="3" y="7"/>
                </a:lnTo>
                <a:lnTo>
                  <a:pt x="3" y="4"/>
                </a:lnTo>
                <a:lnTo>
                  <a:pt x="2" y="7"/>
                </a:lnTo>
                <a:lnTo>
                  <a:pt x="0" y="9"/>
                </a:lnTo>
                <a:lnTo>
                  <a:pt x="2" y="0"/>
                </a:lnTo>
                <a:close/>
              </a:path>
            </a:pathLst>
          </a:custGeom>
          <a:solidFill>
            <a:srgbClr val="1F1A17"/>
          </a:solidFill>
          <a:ln w="9525">
            <a:noFill/>
            <a:round/>
            <a:headEnd/>
            <a:tailEnd/>
          </a:ln>
        </p:spPr>
        <p:txBody>
          <a:bodyPr/>
          <a:lstStyle/>
          <a:p>
            <a:endParaRPr lang="en-US"/>
          </a:p>
        </p:txBody>
      </p:sp>
      <p:sp>
        <p:nvSpPr>
          <p:cNvPr id="4268" name="Freeform 172"/>
          <p:cNvSpPr>
            <a:spLocks/>
          </p:cNvSpPr>
          <p:nvPr/>
        </p:nvSpPr>
        <p:spPr bwMode="auto">
          <a:xfrm>
            <a:off x="1482725" y="5307013"/>
            <a:ext cx="28575" cy="22225"/>
          </a:xfrm>
          <a:custGeom>
            <a:avLst/>
            <a:gdLst/>
            <a:ahLst/>
            <a:cxnLst>
              <a:cxn ang="0">
                <a:pos x="0" y="5"/>
              </a:cxn>
              <a:cxn ang="0">
                <a:pos x="3" y="2"/>
              </a:cxn>
              <a:cxn ang="0">
                <a:pos x="11" y="0"/>
              </a:cxn>
              <a:cxn ang="0">
                <a:pos x="16" y="4"/>
              </a:cxn>
              <a:cxn ang="0">
                <a:pos x="18" y="9"/>
              </a:cxn>
              <a:cxn ang="0">
                <a:pos x="18" y="14"/>
              </a:cxn>
              <a:cxn ang="0">
                <a:pos x="16" y="14"/>
              </a:cxn>
              <a:cxn ang="0">
                <a:pos x="15" y="5"/>
              </a:cxn>
              <a:cxn ang="0">
                <a:pos x="10" y="11"/>
              </a:cxn>
              <a:cxn ang="0">
                <a:pos x="8" y="4"/>
              </a:cxn>
              <a:cxn ang="0">
                <a:pos x="0" y="5"/>
              </a:cxn>
            </a:cxnLst>
            <a:rect l="0" t="0" r="r" b="b"/>
            <a:pathLst>
              <a:path w="18" h="14">
                <a:moveTo>
                  <a:pt x="0" y="5"/>
                </a:moveTo>
                <a:lnTo>
                  <a:pt x="3" y="2"/>
                </a:lnTo>
                <a:lnTo>
                  <a:pt x="11" y="0"/>
                </a:lnTo>
                <a:lnTo>
                  <a:pt x="16" y="4"/>
                </a:lnTo>
                <a:lnTo>
                  <a:pt x="18" y="9"/>
                </a:lnTo>
                <a:lnTo>
                  <a:pt x="18" y="14"/>
                </a:lnTo>
                <a:lnTo>
                  <a:pt x="16" y="14"/>
                </a:lnTo>
                <a:lnTo>
                  <a:pt x="15" y="5"/>
                </a:lnTo>
                <a:lnTo>
                  <a:pt x="10" y="11"/>
                </a:lnTo>
                <a:lnTo>
                  <a:pt x="8" y="4"/>
                </a:lnTo>
                <a:lnTo>
                  <a:pt x="0" y="5"/>
                </a:lnTo>
                <a:close/>
              </a:path>
            </a:pathLst>
          </a:custGeom>
          <a:solidFill>
            <a:srgbClr val="1F1A17"/>
          </a:solidFill>
          <a:ln w="9525">
            <a:noFill/>
            <a:round/>
            <a:headEnd/>
            <a:tailEnd/>
          </a:ln>
        </p:spPr>
        <p:txBody>
          <a:bodyPr/>
          <a:lstStyle/>
          <a:p>
            <a:endParaRPr lang="en-US"/>
          </a:p>
        </p:txBody>
      </p:sp>
      <p:sp>
        <p:nvSpPr>
          <p:cNvPr id="4269" name="Freeform 173"/>
          <p:cNvSpPr>
            <a:spLocks/>
          </p:cNvSpPr>
          <p:nvPr/>
        </p:nvSpPr>
        <p:spPr bwMode="auto">
          <a:xfrm>
            <a:off x="1455738" y="5203825"/>
            <a:ext cx="31750" cy="46038"/>
          </a:xfrm>
          <a:custGeom>
            <a:avLst/>
            <a:gdLst/>
            <a:ahLst/>
            <a:cxnLst>
              <a:cxn ang="0">
                <a:pos x="0" y="0"/>
              </a:cxn>
              <a:cxn ang="0">
                <a:pos x="3" y="10"/>
              </a:cxn>
              <a:cxn ang="0">
                <a:pos x="3" y="17"/>
              </a:cxn>
              <a:cxn ang="0">
                <a:pos x="7" y="12"/>
              </a:cxn>
              <a:cxn ang="0">
                <a:pos x="17" y="29"/>
              </a:cxn>
              <a:cxn ang="0">
                <a:pos x="20" y="20"/>
              </a:cxn>
              <a:cxn ang="0">
                <a:pos x="15" y="20"/>
              </a:cxn>
              <a:cxn ang="0">
                <a:pos x="12" y="12"/>
              </a:cxn>
              <a:cxn ang="0">
                <a:pos x="10" y="14"/>
              </a:cxn>
              <a:cxn ang="0">
                <a:pos x="0" y="0"/>
              </a:cxn>
            </a:cxnLst>
            <a:rect l="0" t="0" r="r" b="b"/>
            <a:pathLst>
              <a:path w="20" h="29">
                <a:moveTo>
                  <a:pt x="0" y="0"/>
                </a:moveTo>
                <a:lnTo>
                  <a:pt x="3" y="10"/>
                </a:lnTo>
                <a:lnTo>
                  <a:pt x="3" y="17"/>
                </a:lnTo>
                <a:lnTo>
                  <a:pt x="7" y="12"/>
                </a:lnTo>
                <a:lnTo>
                  <a:pt x="17" y="29"/>
                </a:lnTo>
                <a:lnTo>
                  <a:pt x="20" y="20"/>
                </a:lnTo>
                <a:lnTo>
                  <a:pt x="15" y="20"/>
                </a:lnTo>
                <a:lnTo>
                  <a:pt x="12" y="12"/>
                </a:lnTo>
                <a:lnTo>
                  <a:pt x="10" y="14"/>
                </a:lnTo>
                <a:lnTo>
                  <a:pt x="0" y="0"/>
                </a:lnTo>
                <a:close/>
              </a:path>
            </a:pathLst>
          </a:custGeom>
          <a:solidFill>
            <a:srgbClr val="1F1A17"/>
          </a:solidFill>
          <a:ln w="9525">
            <a:noFill/>
            <a:round/>
            <a:headEnd/>
            <a:tailEnd/>
          </a:ln>
        </p:spPr>
        <p:txBody>
          <a:bodyPr/>
          <a:lstStyle/>
          <a:p>
            <a:endParaRPr lang="en-US"/>
          </a:p>
        </p:txBody>
      </p:sp>
      <p:sp>
        <p:nvSpPr>
          <p:cNvPr id="4270" name="Freeform 174"/>
          <p:cNvSpPr>
            <a:spLocks/>
          </p:cNvSpPr>
          <p:nvPr/>
        </p:nvSpPr>
        <p:spPr bwMode="auto">
          <a:xfrm>
            <a:off x="1412875" y="5364163"/>
            <a:ext cx="39688" cy="25400"/>
          </a:xfrm>
          <a:custGeom>
            <a:avLst/>
            <a:gdLst/>
            <a:ahLst/>
            <a:cxnLst>
              <a:cxn ang="0">
                <a:pos x="0" y="16"/>
              </a:cxn>
              <a:cxn ang="0">
                <a:pos x="4" y="11"/>
              </a:cxn>
              <a:cxn ang="0">
                <a:pos x="9" y="10"/>
              </a:cxn>
              <a:cxn ang="0">
                <a:pos x="5" y="8"/>
              </a:cxn>
              <a:cxn ang="0">
                <a:pos x="2" y="8"/>
              </a:cxn>
              <a:cxn ang="0">
                <a:pos x="9" y="6"/>
              </a:cxn>
              <a:cxn ang="0">
                <a:pos x="15" y="8"/>
              </a:cxn>
              <a:cxn ang="0">
                <a:pos x="14" y="5"/>
              </a:cxn>
              <a:cxn ang="0">
                <a:pos x="14" y="1"/>
              </a:cxn>
              <a:cxn ang="0">
                <a:pos x="15" y="0"/>
              </a:cxn>
              <a:cxn ang="0">
                <a:pos x="17" y="0"/>
              </a:cxn>
              <a:cxn ang="0">
                <a:pos x="20" y="0"/>
              </a:cxn>
              <a:cxn ang="0">
                <a:pos x="25" y="0"/>
              </a:cxn>
              <a:cxn ang="0">
                <a:pos x="22" y="5"/>
              </a:cxn>
              <a:cxn ang="0">
                <a:pos x="19" y="10"/>
              </a:cxn>
              <a:cxn ang="0">
                <a:pos x="14" y="10"/>
              </a:cxn>
              <a:cxn ang="0">
                <a:pos x="10" y="11"/>
              </a:cxn>
              <a:cxn ang="0">
                <a:pos x="5" y="13"/>
              </a:cxn>
              <a:cxn ang="0">
                <a:pos x="0" y="16"/>
              </a:cxn>
            </a:cxnLst>
            <a:rect l="0" t="0" r="r" b="b"/>
            <a:pathLst>
              <a:path w="25" h="16">
                <a:moveTo>
                  <a:pt x="0" y="16"/>
                </a:moveTo>
                <a:lnTo>
                  <a:pt x="4" y="11"/>
                </a:lnTo>
                <a:lnTo>
                  <a:pt x="9" y="10"/>
                </a:lnTo>
                <a:lnTo>
                  <a:pt x="5" y="8"/>
                </a:lnTo>
                <a:lnTo>
                  <a:pt x="2" y="8"/>
                </a:lnTo>
                <a:lnTo>
                  <a:pt x="9" y="6"/>
                </a:lnTo>
                <a:lnTo>
                  <a:pt x="15" y="8"/>
                </a:lnTo>
                <a:lnTo>
                  <a:pt x="14" y="5"/>
                </a:lnTo>
                <a:lnTo>
                  <a:pt x="14" y="1"/>
                </a:lnTo>
                <a:lnTo>
                  <a:pt x="15" y="0"/>
                </a:lnTo>
                <a:lnTo>
                  <a:pt x="17" y="0"/>
                </a:lnTo>
                <a:lnTo>
                  <a:pt x="20" y="0"/>
                </a:lnTo>
                <a:lnTo>
                  <a:pt x="25" y="0"/>
                </a:lnTo>
                <a:lnTo>
                  <a:pt x="22" y="5"/>
                </a:lnTo>
                <a:lnTo>
                  <a:pt x="19" y="10"/>
                </a:lnTo>
                <a:lnTo>
                  <a:pt x="14" y="10"/>
                </a:lnTo>
                <a:lnTo>
                  <a:pt x="10" y="11"/>
                </a:lnTo>
                <a:lnTo>
                  <a:pt x="5" y="13"/>
                </a:lnTo>
                <a:lnTo>
                  <a:pt x="0" y="16"/>
                </a:lnTo>
                <a:close/>
              </a:path>
            </a:pathLst>
          </a:custGeom>
          <a:solidFill>
            <a:srgbClr val="1F1A17"/>
          </a:solidFill>
          <a:ln w="9525">
            <a:noFill/>
            <a:round/>
            <a:headEnd/>
            <a:tailEnd/>
          </a:ln>
        </p:spPr>
        <p:txBody>
          <a:bodyPr/>
          <a:lstStyle/>
          <a:p>
            <a:endParaRPr lang="en-US"/>
          </a:p>
        </p:txBody>
      </p:sp>
      <p:sp>
        <p:nvSpPr>
          <p:cNvPr id="4271" name="Freeform 175"/>
          <p:cNvSpPr>
            <a:spLocks/>
          </p:cNvSpPr>
          <p:nvPr/>
        </p:nvSpPr>
        <p:spPr bwMode="auto">
          <a:xfrm>
            <a:off x="1482725" y="5345113"/>
            <a:ext cx="15875" cy="12700"/>
          </a:xfrm>
          <a:custGeom>
            <a:avLst/>
            <a:gdLst/>
            <a:ahLst/>
            <a:cxnLst>
              <a:cxn ang="0">
                <a:pos x="0" y="8"/>
              </a:cxn>
              <a:cxn ang="0">
                <a:pos x="0" y="5"/>
              </a:cxn>
              <a:cxn ang="0">
                <a:pos x="0" y="2"/>
              </a:cxn>
              <a:cxn ang="0">
                <a:pos x="3" y="0"/>
              </a:cxn>
              <a:cxn ang="0">
                <a:pos x="6" y="2"/>
              </a:cxn>
              <a:cxn ang="0">
                <a:pos x="8" y="5"/>
              </a:cxn>
              <a:cxn ang="0">
                <a:pos x="10" y="7"/>
              </a:cxn>
              <a:cxn ang="0">
                <a:pos x="0" y="8"/>
              </a:cxn>
            </a:cxnLst>
            <a:rect l="0" t="0" r="r" b="b"/>
            <a:pathLst>
              <a:path w="10" h="8">
                <a:moveTo>
                  <a:pt x="0" y="8"/>
                </a:moveTo>
                <a:lnTo>
                  <a:pt x="0" y="5"/>
                </a:lnTo>
                <a:lnTo>
                  <a:pt x="0" y="2"/>
                </a:lnTo>
                <a:lnTo>
                  <a:pt x="3" y="0"/>
                </a:lnTo>
                <a:lnTo>
                  <a:pt x="6" y="2"/>
                </a:lnTo>
                <a:lnTo>
                  <a:pt x="8" y="5"/>
                </a:lnTo>
                <a:lnTo>
                  <a:pt x="10" y="7"/>
                </a:lnTo>
                <a:lnTo>
                  <a:pt x="0" y="8"/>
                </a:lnTo>
                <a:close/>
              </a:path>
            </a:pathLst>
          </a:custGeom>
          <a:solidFill>
            <a:srgbClr val="1F1A17"/>
          </a:solidFill>
          <a:ln w="9525">
            <a:noFill/>
            <a:round/>
            <a:headEnd/>
            <a:tailEnd/>
          </a:ln>
        </p:spPr>
        <p:txBody>
          <a:bodyPr/>
          <a:lstStyle/>
          <a:p>
            <a:endParaRPr lang="en-US"/>
          </a:p>
        </p:txBody>
      </p:sp>
      <p:sp>
        <p:nvSpPr>
          <p:cNvPr id="4272" name="Freeform 176"/>
          <p:cNvSpPr>
            <a:spLocks/>
          </p:cNvSpPr>
          <p:nvPr/>
        </p:nvSpPr>
        <p:spPr bwMode="auto">
          <a:xfrm>
            <a:off x="1535113" y="5334000"/>
            <a:ext cx="19050" cy="19050"/>
          </a:xfrm>
          <a:custGeom>
            <a:avLst/>
            <a:gdLst/>
            <a:ahLst/>
            <a:cxnLst>
              <a:cxn ang="0">
                <a:pos x="12" y="0"/>
              </a:cxn>
              <a:cxn ang="0">
                <a:pos x="10" y="0"/>
              </a:cxn>
              <a:cxn ang="0">
                <a:pos x="5" y="4"/>
              </a:cxn>
              <a:cxn ang="0">
                <a:pos x="2" y="9"/>
              </a:cxn>
              <a:cxn ang="0">
                <a:pos x="0" y="12"/>
              </a:cxn>
              <a:cxn ang="0">
                <a:pos x="4" y="12"/>
              </a:cxn>
              <a:cxn ang="0">
                <a:pos x="5" y="10"/>
              </a:cxn>
              <a:cxn ang="0">
                <a:pos x="10" y="5"/>
              </a:cxn>
              <a:cxn ang="0">
                <a:pos x="12" y="2"/>
              </a:cxn>
              <a:cxn ang="0">
                <a:pos x="12" y="0"/>
              </a:cxn>
            </a:cxnLst>
            <a:rect l="0" t="0" r="r" b="b"/>
            <a:pathLst>
              <a:path w="12" h="12">
                <a:moveTo>
                  <a:pt x="12" y="0"/>
                </a:moveTo>
                <a:lnTo>
                  <a:pt x="10" y="0"/>
                </a:lnTo>
                <a:lnTo>
                  <a:pt x="5" y="4"/>
                </a:lnTo>
                <a:lnTo>
                  <a:pt x="2" y="9"/>
                </a:lnTo>
                <a:lnTo>
                  <a:pt x="0" y="12"/>
                </a:lnTo>
                <a:lnTo>
                  <a:pt x="4" y="12"/>
                </a:lnTo>
                <a:lnTo>
                  <a:pt x="5" y="10"/>
                </a:lnTo>
                <a:lnTo>
                  <a:pt x="10" y="5"/>
                </a:lnTo>
                <a:lnTo>
                  <a:pt x="12" y="2"/>
                </a:lnTo>
                <a:lnTo>
                  <a:pt x="12" y="0"/>
                </a:lnTo>
                <a:close/>
              </a:path>
            </a:pathLst>
          </a:custGeom>
          <a:solidFill>
            <a:srgbClr val="1F1A17"/>
          </a:solidFill>
          <a:ln w="9525">
            <a:noFill/>
            <a:round/>
            <a:headEnd/>
            <a:tailEnd/>
          </a:ln>
        </p:spPr>
        <p:txBody>
          <a:bodyPr/>
          <a:lstStyle/>
          <a:p>
            <a:endParaRPr lang="en-US"/>
          </a:p>
        </p:txBody>
      </p:sp>
      <p:sp>
        <p:nvSpPr>
          <p:cNvPr id="4273" name="Freeform 177"/>
          <p:cNvSpPr>
            <a:spLocks/>
          </p:cNvSpPr>
          <p:nvPr/>
        </p:nvSpPr>
        <p:spPr bwMode="auto">
          <a:xfrm>
            <a:off x="1550988" y="5395913"/>
            <a:ext cx="114300" cy="79375"/>
          </a:xfrm>
          <a:custGeom>
            <a:avLst/>
            <a:gdLst/>
            <a:ahLst/>
            <a:cxnLst>
              <a:cxn ang="0">
                <a:pos x="0" y="35"/>
              </a:cxn>
              <a:cxn ang="0">
                <a:pos x="5" y="41"/>
              </a:cxn>
              <a:cxn ang="0">
                <a:pos x="9" y="36"/>
              </a:cxn>
              <a:cxn ang="0">
                <a:pos x="14" y="35"/>
              </a:cxn>
              <a:cxn ang="0">
                <a:pos x="17" y="33"/>
              </a:cxn>
              <a:cxn ang="0">
                <a:pos x="20" y="31"/>
              </a:cxn>
              <a:cxn ang="0">
                <a:pos x="22" y="35"/>
              </a:cxn>
              <a:cxn ang="0">
                <a:pos x="24" y="36"/>
              </a:cxn>
              <a:cxn ang="0">
                <a:pos x="27" y="35"/>
              </a:cxn>
              <a:cxn ang="0">
                <a:pos x="30" y="35"/>
              </a:cxn>
              <a:cxn ang="0">
                <a:pos x="32" y="35"/>
              </a:cxn>
              <a:cxn ang="0">
                <a:pos x="34" y="35"/>
              </a:cxn>
              <a:cxn ang="0">
                <a:pos x="37" y="38"/>
              </a:cxn>
              <a:cxn ang="0">
                <a:pos x="40" y="41"/>
              </a:cxn>
              <a:cxn ang="0">
                <a:pos x="42" y="30"/>
              </a:cxn>
              <a:cxn ang="0">
                <a:pos x="44" y="46"/>
              </a:cxn>
              <a:cxn ang="0">
                <a:pos x="49" y="50"/>
              </a:cxn>
              <a:cxn ang="0">
                <a:pos x="47" y="43"/>
              </a:cxn>
              <a:cxn ang="0">
                <a:pos x="49" y="36"/>
              </a:cxn>
              <a:cxn ang="0">
                <a:pos x="52" y="33"/>
              </a:cxn>
              <a:cxn ang="0">
                <a:pos x="55" y="33"/>
              </a:cxn>
              <a:cxn ang="0">
                <a:pos x="60" y="28"/>
              </a:cxn>
              <a:cxn ang="0">
                <a:pos x="57" y="23"/>
              </a:cxn>
              <a:cxn ang="0">
                <a:pos x="65" y="25"/>
              </a:cxn>
              <a:cxn ang="0">
                <a:pos x="65" y="20"/>
              </a:cxn>
              <a:cxn ang="0">
                <a:pos x="62" y="16"/>
              </a:cxn>
              <a:cxn ang="0">
                <a:pos x="65" y="15"/>
              </a:cxn>
              <a:cxn ang="0">
                <a:pos x="67" y="11"/>
              </a:cxn>
              <a:cxn ang="0">
                <a:pos x="64" y="10"/>
              </a:cxn>
              <a:cxn ang="0">
                <a:pos x="69" y="8"/>
              </a:cxn>
              <a:cxn ang="0">
                <a:pos x="72" y="0"/>
              </a:cxn>
              <a:cxn ang="0">
                <a:pos x="62" y="6"/>
              </a:cxn>
              <a:cxn ang="0">
                <a:pos x="57" y="13"/>
              </a:cxn>
              <a:cxn ang="0">
                <a:pos x="60" y="18"/>
              </a:cxn>
              <a:cxn ang="0">
                <a:pos x="55" y="20"/>
              </a:cxn>
              <a:cxn ang="0">
                <a:pos x="55" y="23"/>
              </a:cxn>
              <a:cxn ang="0">
                <a:pos x="50" y="26"/>
              </a:cxn>
              <a:cxn ang="0">
                <a:pos x="45" y="26"/>
              </a:cxn>
              <a:cxn ang="0">
                <a:pos x="44" y="23"/>
              </a:cxn>
              <a:cxn ang="0">
                <a:pos x="40" y="15"/>
              </a:cxn>
              <a:cxn ang="0">
                <a:pos x="35" y="18"/>
              </a:cxn>
              <a:cxn ang="0">
                <a:pos x="29" y="21"/>
              </a:cxn>
              <a:cxn ang="0">
                <a:pos x="22" y="21"/>
              </a:cxn>
              <a:cxn ang="0">
                <a:pos x="14" y="23"/>
              </a:cxn>
              <a:cxn ang="0">
                <a:pos x="5" y="30"/>
              </a:cxn>
              <a:cxn ang="0">
                <a:pos x="0" y="35"/>
              </a:cxn>
            </a:cxnLst>
            <a:rect l="0" t="0" r="r" b="b"/>
            <a:pathLst>
              <a:path w="72" h="50">
                <a:moveTo>
                  <a:pt x="0" y="35"/>
                </a:moveTo>
                <a:lnTo>
                  <a:pt x="5" y="41"/>
                </a:lnTo>
                <a:lnTo>
                  <a:pt x="9" y="36"/>
                </a:lnTo>
                <a:lnTo>
                  <a:pt x="14" y="35"/>
                </a:lnTo>
                <a:lnTo>
                  <a:pt x="17" y="33"/>
                </a:lnTo>
                <a:lnTo>
                  <a:pt x="20" y="31"/>
                </a:lnTo>
                <a:lnTo>
                  <a:pt x="22" y="35"/>
                </a:lnTo>
                <a:lnTo>
                  <a:pt x="24" y="36"/>
                </a:lnTo>
                <a:lnTo>
                  <a:pt x="27" y="35"/>
                </a:lnTo>
                <a:lnTo>
                  <a:pt x="30" y="35"/>
                </a:lnTo>
                <a:lnTo>
                  <a:pt x="32" y="35"/>
                </a:lnTo>
                <a:lnTo>
                  <a:pt x="34" y="35"/>
                </a:lnTo>
                <a:lnTo>
                  <a:pt x="37" y="38"/>
                </a:lnTo>
                <a:lnTo>
                  <a:pt x="40" y="41"/>
                </a:lnTo>
                <a:lnTo>
                  <a:pt x="42" y="30"/>
                </a:lnTo>
                <a:lnTo>
                  <a:pt x="44" y="46"/>
                </a:lnTo>
                <a:lnTo>
                  <a:pt x="49" y="50"/>
                </a:lnTo>
                <a:lnTo>
                  <a:pt x="47" y="43"/>
                </a:lnTo>
                <a:lnTo>
                  <a:pt x="49" y="36"/>
                </a:lnTo>
                <a:lnTo>
                  <a:pt x="52" y="33"/>
                </a:lnTo>
                <a:lnTo>
                  <a:pt x="55" y="33"/>
                </a:lnTo>
                <a:lnTo>
                  <a:pt x="60" y="28"/>
                </a:lnTo>
                <a:lnTo>
                  <a:pt x="57" y="23"/>
                </a:lnTo>
                <a:lnTo>
                  <a:pt x="65" y="25"/>
                </a:lnTo>
                <a:lnTo>
                  <a:pt x="65" y="20"/>
                </a:lnTo>
                <a:lnTo>
                  <a:pt x="62" y="16"/>
                </a:lnTo>
                <a:lnTo>
                  <a:pt x="65" y="15"/>
                </a:lnTo>
                <a:lnTo>
                  <a:pt x="67" y="11"/>
                </a:lnTo>
                <a:lnTo>
                  <a:pt x="64" y="10"/>
                </a:lnTo>
                <a:lnTo>
                  <a:pt x="69" y="8"/>
                </a:lnTo>
                <a:lnTo>
                  <a:pt x="72" y="0"/>
                </a:lnTo>
                <a:lnTo>
                  <a:pt x="62" y="6"/>
                </a:lnTo>
                <a:lnTo>
                  <a:pt x="57" y="13"/>
                </a:lnTo>
                <a:lnTo>
                  <a:pt x="60" y="18"/>
                </a:lnTo>
                <a:lnTo>
                  <a:pt x="55" y="20"/>
                </a:lnTo>
                <a:lnTo>
                  <a:pt x="55" y="23"/>
                </a:lnTo>
                <a:lnTo>
                  <a:pt x="50" y="26"/>
                </a:lnTo>
                <a:lnTo>
                  <a:pt x="45" y="26"/>
                </a:lnTo>
                <a:lnTo>
                  <a:pt x="44" y="23"/>
                </a:lnTo>
                <a:lnTo>
                  <a:pt x="40" y="15"/>
                </a:lnTo>
                <a:lnTo>
                  <a:pt x="35" y="18"/>
                </a:lnTo>
                <a:lnTo>
                  <a:pt x="29" y="21"/>
                </a:lnTo>
                <a:lnTo>
                  <a:pt x="22" y="21"/>
                </a:lnTo>
                <a:lnTo>
                  <a:pt x="14" y="23"/>
                </a:lnTo>
                <a:lnTo>
                  <a:pt x="5" y="30"/>
                </a:lnTo>
                <a:lnTo>
                  <a:pt x="0" y="35"/>
                </a:lnTo>
                <a:close/>
              </a:path>
            </a:pathLst>
          </a:custGeom>
          <a:solidFill>
            <a:srgbClr val="1F1A17"/>
          </a:solidFill>
          <a:ln w="9525">
            <a:noFill/>
            <a:round/>
            <a:headEnd/>
            <a:tailEnd/>
          </a:ln>
        </p:spPr>
        <p:txBody>
          <a:bodyPr/>
          <a:lstStyle/>
          <a:p>
            <a:endParaRPr lang="en-US"/>
          </a:p>
        </p:txBody>
      </p:sp>
      <p:sp>
        <p:nvSpPr>
          <p:cNvPr id="4274" name="Freeform 178"/>
          <p:cNvSpPr>
            <a:spLocks/>
          </p:cNvSpPr>
          <p:nvPr/>
        </p:nvSpPr>
        <p:spPr bwMode="auto">
          <a:xfrm>
            <a:off x="1376363" y="5405438"/>
            <a:ext cx="139700" cy="98425"/>
          </a:xfrm>
          <a:custGeom>
            <a:avLst/>
            <a:gdLst/>
            <a:ahLst/>
            <a:cxnLst>
              <a:cxn ang="0">
                <a:pos x="85" y="14"/>
              </a:cxn>
              <a:cxn ang="0">
                <a:pos x="87" y="5"/>
              </a:cxn>
              <a:cxn ang="0">
                <a:pos x="83" y="5"/>
              </a:cxn>
              <a:cxn ang="0">
                <a:pos x="80" y="4"/>
              </a:cxn>
              <a:cxn ang="0">
                <a:pos x="73" y="0"/>
              </a:cxn>
              <a:cxn ang="0">
                <a:pos x="65" y="5"/>
              </a:cxn>
              <a:cxn ang="0">
                <a:pos x="62" y="10"/>
              </a:cxn>
              <a:cxn ang="0">
                <a:pos x="65" y="20"/>
              </a:cxn>
              <a:cxn ang="0">
                <a:pos x="53" y="19"/>
              </a:cxn>
              <a:cxn ang="0">
                <a:pos x="38" y="15"/>
              </a:cxn>
              <a:cxn ang="0">
                <a:pos x="22" y="17"/>
              </a:cxn>
              <a:cxn ang="0">
                <a:pos x="8" y="19"/>
              </a:cxn>
              <a:cxn ang="0">
                <a:pos x="3" y="22"/>
              </a:cxn>
              <a:cxn ang="0">
                <a:pos x="7" y="30"/>
              </a:cxn>
              <a:cxn ang="0">
                <a:pos x="13" y="32"/>
              </a:cxn>
              <a:cxn ang="0">
                <a:pos x="20" y="34"/>
              </a:cxn>
              <a:cxn ang="0">
                <a:pos x="28" y="39"/>
              </a:cxn>
              <a:cxn ang="0">
                <a:pos x="33" y="37"/>
              </a:cxn>
              <a:cxn ang="0">
                <a:pos x="37" y="29"/>
              </a:cxn>
              <a:cxn ang="0">
                <a:pos x="48" y="30"/>
              </a:cxn>
              <a:cxn ang="0">
                <a:pos x="47" y="39"/>
              </a:cxn>
              <a:cxn ang="0">
                <a:pos x="35" y="47"/>
              </a:cxn>
              <a:cxn ang="0">
                <a:pos x="23" y="52"/>
              </a:cxn>
              <a:cxn ang="0">
                <a:pos x="25" y="57"/>
              </a:cxn>
              <a:cxn ang="0">
                <a:pos x="38" y="56"/>
              </a:cxn>
              <a:cxn ang="0">
                <a:pos x="43" y="54"/>
              </a:cxn>
              <a:cxn ang="0">
                <a:pos x="45" y="57"/>
              </a:cxn>
              <a:cxn ang="0">
                <a:pos x="55" y="57"/>
              </a:cxn>
              <a:cxn ang="0">
                <a:pos x="77" y="54"/>
              </a:cxn>
              <a:cxn ang="0">
                <a:pos x="83" y="49"/>
              </a:cxn>
              <a:cxn ang="0">
                <a:pos x="83" y="32"/>
              </a:cxn>
              <a:cxn ang="0">
                <a:pos x="77" y="30"/>
              </a:cxn>
              <a:cxn ang="0">
                <a:pos x="68" y="20"/>
              </a:cxn>
              <a:cxn ang="0">
                <a:pos x="73" y="17"/>
              </a:cxn>
              <a:cxn ang="0">
                <a:pos x="80" y="22"/>
              </a:cxn>
              <a:cxn ang="0">
                <a:pos x="83" y="22"/>
              </a:cxn>
            </a:cxnLst>
            <a:rect l="0" t="0" r="r" b="b"/>
            <a:pathLst>
              <a:path w="88" h="62">
                <a:moveTo>
                  <a:pt x="83" y="19"/>
                </a:moveTo>
                <a:lnTo>
                  <a:pt x="85" y="14"/>
                </a:lnTo>
                <a:lnTo>
                  <a:pt x="88" y="9"/>
                </a:lnTo>
                <a:lnTo>
                  <a:pt x="87" y="5"/>
                </a:lnTo>
                <a:lnTo>
                  <a:pt x="87" y="2"/>
                </a:lnTo>
                <a:lnTo>
                  <a:pt x="83" y="5"/>
                </a:lnTo>
                <a:lnTo>
                  <a:pt x="80" y="9"/>
                </a:lnTo>
                <a:lnTo>
                  <a:pt x="80" y="4"/>
                </a:lnTo>
                <a:lnTo>
                  <a:pt x="78" y="0"/>
                </a:lnTo>
                <a:lnTo>
                  <a:pt x="73" y="0"/>
                </a:lnTo>
                <a:lnTo>
                  <a:pt x="70" y="2"/>
                </a:lnTo>
                <a:lnTo>
                  <a:pt x="65" y="5"/>
                </a:lnTo>
                <a:lnTo>
                  <a:pt x="62" y="9"/>
                </a:lnTo>
                <a:lnTo>
                  <a:pt x="62" y="10"/>
                </a:lnTo>
                <a:lnTo>
                  <a:pt x="63" y="15"/>
                </a:lnTo>
                <a:lnTo>
                  <a:pt x="65" y="20"/>
                </a:lnTo>
                <a:lnTo>
                  <a:pt x="63" y="22"/>
                </a:lnTo>
                <a:lnTo>
                  <a:pt x="53" y="19"/>
                </a:lnTo>
                <a:lnTo>
                  <a:pt x="47" y="14"/>
                </a:lnTo>
                <a:lnTo>
                  <a:pt x="38" y="15"/>
                </a:lnTo>
                <a:lnTo>
                  <a:pt x="30" y="15"/>
                </a:lnTo>
                <a:lnTo>
                  <a:pt x="22" y="17"/>
                </a:lnTo>
                <a:lnTo>
                  <a:pt x="15" y="19"/>
                </a:lnTo>
                <a:lnTo>
                  <a:pt x="8" y="19"/>
                </a:lnTo>
                <a:lnTo>
                  <a:pt x="0" y="17"/>
                </a:lnTo>
                <a:lnTo>
                  <a:pt x="3" y="22"/>
                </a:lnTo>
                <a:lnTo>
                  <a:pt x="7" y="25"/>
                </a:lnTo>
                <a:lnTo>
                  <a:pt x="7" y="30"/>
                </a:lnTo>
                <a:lnTo>
                  <a:pt x="5" y="34"/>
                </a:lnTo>
                <a:lnTo>
                  <a:pt x="13" y="32"/>
                </a:lnTo>
                <a:lnTo>
                  <a:pt x="20" y="30"/>
                </a:lnTo>
                <a:lnTo>
                  <a:pt x="20" y="34"/>
                </a:lnTo>
                <a:lnTo>
                  <a:pt x="20" y="37"/>
                </a:lnTo>
                <a:lnTo>
                  <a:pt x="28" y="39"/>
                </a:lnTo>
                <a:lnTo>
                  <a:pt x="35" y="40"/>
                </a:lnTo>
                <a:lnTo>
                  <a:pt x="33" y="37"/>
                </a:lnTo>
                <a:lnTo>
                  <a:pt x="32" y="32"/>
                </a:lnTo>
                <a:lnTo>
                  <a:pt x="37" y="29"/>
                </a:lnTo>
                <a:lnTo>
                  <a:pt x="43" y="29"/>
                </a:lnTo>
                <a:lnTo>
                  <a:pt x="48" y="30"/>
                </a:lnTo>
                <a:lnTo>
                  <a:pt x="52" y="32"/>
                </a:lnTo>
                <a:lnTo>
                  <a:pt x="47" y="39"/>
                </a:lnTo>
                <a:lnTo>
                  <a:pt x="43" y="44"/>
                </a:lnTo>
                <a:lnTo>
                  <a:pt x="35" y="47"/>
                </a:lnTo>
                <a:lnTo>
                  <a:pt x="28" y="49"/>
                </a:lnTo>
                <a:lnTo>
                  <a:pt x="23" y="52"/>
                </a:lnTo>
                <a:lnTo>
                  <a:pt x="18" y="57"/>
                </a:lnTo>
                <a:lnTo>
                  <a:pt x="25" y="57"/>
                </a:lnTo>
                <a:lnTo>
                  <a:pt x="33" y="57"/>
                </a:lnTo>
                <a:lnTo>
                  <a:pt x="38" y="56"/>
                </a:lnTo>
                <a:lnTo>
                  <a:pt x="42" y="54"/>
                </a:lnTo>
                <a:lnTo>
                  <a:pt x="43" y="54"/>
                </a:lnTo>
                <a:lnTo>
                  <a:pt x="45" y="56"/>
                </a:lnTo>
                <a:lnTo>
                  <a:pt x="45" y="57"/>
                </a:lnTo>
                <a:lnTo>
                  <a:pt x="45" y="62"/>
                </a:lnTo>
                <a:lnTo>
                  <a:pt x="55" y="57"/>
                </a:lnTo>
                <a:lnTo>
                  <a:pt x="68" y="52"/>
                </a:lnTo>
                <a:lnTo>
                  <a:pt x="77" y="54"/>
                </a:lnTo>
                <a:lnTo>
                  <a:pt x="80" y="56"/>
                </a:lnTo>
                <a:lnTo>
                  <a:pt x="83" y="49"/>
                </a:lnTo>
                <a:lnTo>
                  <a:pt x="85" y="39"/>
                </a:lnTo>
                <a:lnTo>
                  <a:pt x="83" y="32"/>
                </a:lnTo>
                <a:lnTo>
                  <a:pt x="83" y="29"/>
                </a:lnTo>
                <a:lnTo>
                  <a:pt x="77" y="30"/>
                </a:lnTo>
                <a:lnTo>
                  <a:pt x="68" y="29"/>
                </a:lnTo>
                <a:lnTo>
                  <a:pt x="68" y="20"/>
                </a:lnTo>
                <a:lnTo>
                  <a:pt x="70" y="15"/>
                </a:lnTo>
                <a:lnTo>
                  <a:pt x="73" y="17"/>
                </a:lnTo>
                <a:lnTo>
                  <a:pt x="78" y="19"/>
                </a:lnTo>
                <a:lnTo>
                  <a:pt x="80" y="22"/>
                </a:lnTo>
                <a:lnTo>
                  <a:pt x="82" y="25"/>
                </a:lnTo>
                <a:lnTo>
                  <a:pt x="83" y="22"/>
                </a:lnTo>
                <a:lnTo>
                  <a:pt x="83" y="19"/>
                </a:lnTo>
                <a:close/>
              </a:path>
            </a:pathLst>
          </a:custGeom>
          <a:solidFill>
            <a:srgbClr val="1F1A17"/>
          </a:solidFill>
          <a:ln w="9525">
            <a:noFill/>
            <a:round/>
            <a:headEnd/>
            <a:tailEnd/>
          </a:ln>
        </p:spPr>
        <p:txBody>
          <a:bodyPr/>
          <a:lstStyle/>
          <a:p>
            <a:endParaRPr lang="en-US"/>
          </a:p>
        </p:txBody>
      </p:sp>
      <p:sp>
        <p:nvSpPr>
          <p:cNvPr id="4275" name="Freeform 179"/>
          <p:cNvSpPr>
            <a:spLocks/>
          </p:cNvSpPr>
          <p:nvPr/>
        </p:nvSpPr>
        <p:spPr bwMode="auto">
          <a:xfrm>
            <a:off x="1622425" y="5400675"/>
            <a:ext cx="109538" cy="87313"/>
          </a:xfrm>
          <a:custGeom>
            <a:avLst/>
            <a:gdLst/>
            <a:ahLst/>
            <a:cxnLst>
              <a:cxn ang="0">
                <a:pos x="7" y="40"/>
              </a:cxn>
              <a:cxn ang="0">
                <a:pos x="10" y="37"/>
              </a:cxn>
              <a:cxn ang="0">
                <a:pos x="15" y="33"/>
              </a:cxn>
              <a:cxn ang="0">
                <a:pos x="20" y="32"/>
              </a:cxn>
              <a:cxn ang="0">
                <a:pos x="27" y="30"/>
              </a:cxn>
              <a:cxn ang="0">
                <a:pos x="37" y="27"/>
              </a:cxn>
              <a:cxn ang="0">
                <a:pos x="47" y="22"/>
              </a:cxn>
              <a:cxn ang="0">
                <a:pos x="62" y="7"/>
              </a:cxn>
              <a:cxn ang="0">
                <a:pos x="69" y="0"/>
              </a:cxn>
              <a:cxn ang="0">
                <a:pos x="69" y="3"/>
              </a:cxn>
              <a:cxn ang="0">
                <a:pos x="67" y="7"/>
              </a:cxn>
              <a:cxn ang="0">
                <a:pos x="67" y="7"/>
              </a:cxn>
              <a:cxn ang="0">
                <a:pos x="64" y="7"/>
              </a:cxn>
              <a:cxn ang="0">
                <a:pos x="62" y="8"/>
              </a:cxn>
              <a:cxn ang="0">
                <a:pos x="62" y="12"/>
              </a:cxn>
              <a:cxn ang="0">
                <a:pos x="62" y="23"/>
              </a:cxn>
              <a:cxn ang="0">
                <a:pos x="60" y="28"/>
              </a:cxn>
              <a:cxn ang="0">
                <a:pos x="57" y="27"/>
              </a:cxn>
              <a:cxn ang="0">
                <a:pos x="55" y="27"/>
              </a:cxn>
              <a:cxn ang="0">
                <a:pos x="54" y="27"/>
              </a:cxn>
              <a:cxn ang="0">
                <a:pos x="52" y="30"/>
              </a:cxn>
              <a:cxn ang="0">
                <a:pos x="52" y="35"/>
              </a:cxn>
              <a:cxn ang="0">
                <a:pos x="54" y="42"/>
              </a:cxn>
              <a:cxn ang="0">
                <a:pos x="52" y="42"/>
              </a:cxn>
              <a:cxn ang="0">
                <a:pos x="49" y="38"/>
              </a:cxn>
              <a:cxn ang="0">
                <a:pos x="47" y="37"/>
              </a:cxn>
              <a:cxn ang="0">
                <a:pos x="44" y="37"/>
              </a:cxn>
              <a:cxn ang="0">
                <a:pos x="42" y="37"/>
              </a:cxn>
              <a:cxn ang="0">
                <a:pos x="40" y="38"/>
              </a:cxn>
              <a:cxn ang="0">
                <a:pos x="39" y="49"/>
              </a:cxn>
              <a:cxn ang="0">
                <a:pos x="40" y="54"/>
              </a:cxn>
              <a:cxn ang="0">
                <a:pos x="35" y="52"/>
              </a:cxn>
              <a:cxn ang="0">
                <a:pos x="30" y="50"/>
              </a:cxn>
              <a:cxn ang="0">
                <a:pos x="25" y="52"/>
              </a:cxn>
              <a:cxn ang="0">
                <a:pos x="22" y="55"/>
              </a:cxn>
              <a:cxn ang="0">
                <a:pos x="14" y="54"/>
              </a:cxn>
              <a:cxn ang="0">
                <a:pos x="7" y="54"/>
              </a:cxn>
              <a:cxn ang="0">
                <a:pos x="4" y="49"/>
              </a:cxn>
              <a:cxn ang="0">
                <a:pos x="0" y="43"/>
              </a:cxn>
              <a:cxn ang="0">
                <a:pos x="4" y="42"/>
              </a:cxn>
              <a:cxn ang="0">
                <a:pos x="7" y="40"/>
              </a:cxn>
            </a:cxnLst>
            <a:rect l="0" t="0" r="r" b="b"/>
            <a:pathLst>
              <a:path w="69" h="55">
                <a:moveTo>
                  <a:pt x="7" y="40"/>
                </a:moveTo>
                <a:lnTo>
                  <a:pt x="10" y="37"/>
                </a:lnTo>
                <a:lnTo>
                  <a:pt x="15" y="33"/>
                </a:lnTo>
                <a:lnTo>
                  <a:pt x="20" y="32"/>
                </a:lnTo>
                <a:lnTo>
                  <a:pt x="27" y="30"/>
                </a:lnTo>
                <a:lnTo>
                  <a:pt x="37" y="27"/>
                </a:lnTo>
                <a:lnTo>
                  <a:pt x="47" y="22"/>
                </a:lnTo>
                <a:lnTo>
                  <a:pt x="62" y="7"/>
                </a:lnTo>
                <a:lnTo>
                  <a:pt x="69" y="0"/>
                </a:lnTo>
                <a:lnTo>
                  <a:pt x="69" y="3"/>
                </a:lnTo>
                <a:lnTo>
                  <a:pt x="67" y="7"/>
                </a:lnTo>
                <a:lnTo>
                  <a:pt x="67" y="7"/>
                </a:lnTo>
                <a:lnTo>
                  <a:pt x="64" y="7"/>
                </a:lnTo>
                <a:lnTo>
                  <a:pt x="62" y="8"/>
                </a:lnTo>
                <a:lnTo>
                  <a:pt x="62" y="12"/>
                </a:lnTo>
                <a:lnTo>
                  <a:pt x="62" y="23"/>
                </a:lnTo>
                <a:lnTo>
                  <a:pt x="60" y="28"/>
                </a:lnTo>
                <a:lnTo>
                  <a:pt x="57" y="27"/>
                </a:lnTo>
                <a:lnTo>
                  <a:pt x="55" y="27"/>
                </a:lnTo>
                <a:lnTo>
                  <a:pt x="54" y="27"/>
                </a:lnTo>
                <a:lnTo>
                  <a:pt x="52" y="30"/>
                </a:lnTo>
                <a:lnTo>
                  <a:pt x="52" y="35"/>
                </a:lnTo>
                <a:lnTo>
                  <a:pt x="54" y="42"/>
                </a:lnTo>
                <a:lnTo>
                  <a:pt x="52" y="42"/>
                </a:lnTo>
                <a:lnTo>
                  <a:pt x="49" y="38"/>
                </a:lnTo>
                <a:lnTo>
                  <a:pt x="47" y="37"/>
                </a:lnTo>
                <a:lnTo>
                  <a:pt x="44" y="37"/>
                </a:lnTo>
                <a:lnTo>
                  <a:pt x="42" y="37"/>
                </a:lnTo>
                <a:lnTo>
                  <a:pt x="40" y="38"/>
                </a:lnTo>
                <a:lnTo>
                  <a:pt x="39" y="49"/>
                </a:lnTo>
                <a:lnTo>
                  <a:pt x="40" y="54"/>
                </a:lnTo>
                <a:lnTo>
                  <a:pt x="35" y="52"/>
                </a:lnTo>
                <a:lnTo>
                  <a:pt x="30" y="50"/>
                </a:lnTo>
                <a:lnTo>
                  <a:pt x="25" y="52"/>
                </a:lnTo>
                <a:lnTo>
                  <a:pt x="22" y="55"/>
                </a:lnTo>
                <a:lnTo>
                  <a:pt x="14" y="54"/>
                </a:lnTo>
                <a:lnTo>
                  <a:pt x="7" y="54"/>
                </a:lnTo>
                <a:lnTo>
                  <a:pt x="4" y="49"/>
                </a:lnTo>
                <a:lnTo>
                  <a:pt x="0" y="43"/>
                </a:lnTo>
                <a:lnTo>
                  <a:pt x="4" y="42"/>
                </a:lnTo>
                <a:lnTo>
                  <a:pt x="7" y="40"/>
                </a:lnTo>
                <a:close/>
              </a:path>
            </a:pathLst>
          </a:custGeom>
          <a:solidFill>
            <a:srgbClr val="1F1A17"/>
          </a:solidFill>
          <a:ln w="9525">
            <a:noFill/>
            <a:round/>
            <a:headEnd/>
            <a:tailEnd/>
          </a:ln>
        </p:spPr>
        <p:txBody>
          <a:bodyPr/>
          <a:lstStyle/>
          <a:p>
            <a:endParaRPr lang="en-US"/>
          </a:p>
        </p:txBody>
      </p:sp>
      <p:sp>
        <p:nvSpPr>
          <p:cNvPr id="4276" name="Freeform 180"/>
          <p:cNvSpPr>
            <a:spLocks/>
          </p:cNvSpPr>
          <p:nvPr/>
        </p:nvSpPr>
        <p:spPr bwMode="auto">
          <a:xfrm>
            <a:off x="1625600" y="5502275"/>
            <a:ext cx="31750" cy="25400"/>
          </a:xfrm>
          <a:custGeom>
            <a:avLst/>
            <a:gdLst/>
            <a:ahLst/>
            <a:cxnLst>
              <a:cxn ang="0">
                <a:pos x="13" y="0"/>
              </a:cxn>
              <a:cxn ang="0">
                <a:pos x="15" y="1"/>
              </a:cxn>
              <a:cxn ang="0">
                <a:pos x="20" y="6"/>
              </a:cxn>
              <a:cxn ang="0">
                <a:pos x="20" y="11"/>
              </a:cxn>
              <a:cxn ang="0">
                <a:pos x="20" y="15"/>
              </a:cxn>
              <a:cxn ang="0">
                <a:pos x="13" y="6"/>
              </a:cxn>
              <a:cxn ang="0">
                <a:pos x="13" y="13"/>
              </a:cxn>
              <a:cxn ang="0">
                <a:pos x="10" y="11"/>
              </a:cxn>
              <a:cxn ang="0">
                <a:pos x="7" y="10"/>
              </a:cxn>
              <a:cxn ang="0">
                <a:pos x="7" y="13"/>
              </a:cxn>
              <a:cxn ang="0">
                <a:pos x="7" y="16"/>
              </a:cxn>
              <a:cxn ang="0">
                <a:pos x="0" y="10"/>
              </a:cxn>
              <a:cxn ang="0">
                <a:pos x="0" y="11"/>
              </a:cxn>
              <a:cxn ang="0">
                <a:pos x="2" y="8"/>
              </a:cxn>
              <a:cxn ang="0">
                <a:pos x="2" y="3"/>
              </a:cxn>
              <a:cxn ang="0">
                <a:pos x="2" y="1"/>
              </a:cxn>
              <a:cxn ang="0">
                <a:pos x="3" y="1"/>
              </a:cxn>
              <a:cxn ang="0">
                <a:pos x="7" y="1"/>
              </a:cxn>
              <a:cxn ang="0">
                <a:pos x="10" y="5"/>
              </a:cxn>
              <a:cxn ang="0">
                <a:pos x="12" y="6"/>
              </a:cxn>
              <a:cxn ang="0">
                <a:pos x="13" y="0"/>
              </a:cxn>
            </a:cxnLst>
            <a:rect l="0" t="0" r="r" b="b"/>
            <a:pathLst>
              <a:path w="20" h="16">
                <a:moveTo>
                  <a:pt x="13" y="0"/>
                </a:moveTo>
                <a:lnTo>
                  <a:pt x="15" y="1"/>
                </a:lnTo>
                <a:lnTo>
                  <a:pt x="20" y="6"/>
                </a:lnTo>
                <a:lnTo>
                  <a:pt x="20" y="11"/>
                </a:lnTo>
                <a:lnTo>
                  <a:pt x="20" y="15"/>
                </a:lnTo>
                <a:lnTo>
                  <a:pt x="13" y="6"/>
                </a:lnTo>
                <a:lnTo>
                  <a:pt x="13" y="13"/>
                </a:lnTo>
                <a:lnTo>
                  <a:pt x="10" y="11"/>
                </a:lnTo>
                <a:lnTo>
                  <a:pt x="7" y="10"/>
                </a:lnTo>
                <a:lnTo>
                  <a:pt x="7" y="13"/>
                </a:lnTo>
                <a:lnTo>
                  <a:pt x="7" y="16"/>
                </a:lnTo>
                <a:lnTo>
                  <a:pt x="0" y="10"/>
                </a:lnTo>
                <a:lnTo>
                  <a:pt x="0" y="11"/>
                </a:lnTo>
                <a:lnTo>
                  <a:pt x="2" y="8"/>
                </a:lnTo>
                <a:lnTo>
                  <a:pt x="2" y="3"/>
                </a:lnTo>
                <a:lnTo>
                  <a:pt x="2" y="1"/>
                </a:lnTo>
                <a:lnTo>
                  <a:pt x="3" y="1"/>
                </a:lnTo>
                <a:lnTo>
                  <a:pt x="7" y="1"/>
                </a:lnTo>
                <a:lnTo>
                  <a:pt x="10" y="5"/>
                </a:lnTo>
                <a:lnTo>
                  <a:pt x="12" y="6"/>
                </a:lnTo>
                <a:lnTo>
                  <a:pt x="13" y="0"/>
                </a:lnTo>
                <a:close/>
              </a:path>
            </a:pathLst>
          </a:custGeom>
          <a:solidFill>
            <a:srgbClr val="1F1A17"/>
          </a:solidFill>
          <a:ln w="9525">
            <a:noFill/>
            <a:round/>
            <a:headEnd/>
            <a:tailEnd/>
          </a:ln>
        </p:spPr>
        <p:txBody>
          <a:bodyPr/>
          <a:lstStyle/>
          <a:p>
            <a:endParaRPr lang="en-US"/>
          </a:p>
        </p:txBody>
      </p:sp>
      <p:sp>
        <p:nvSpPr>
          <p:cNvPr id="4277" name="Freeform 181"/>
          <p:cNvSpPr>
            <a:spLocks/>
          </p:cNvSpPr>
          <p:nvPr/>
        </p:nvSpPr>
        <p:spPr bwMode="auto">
          <a:xfrm>
            <a:off x="1654175" y="5468938"/>
            <a:ext cx="58738" cy="46037"/>
          </a:xfrm>
          <a:custGeom>
            <a:avLst/>
            <a:gdLst/>
            <a:ahLst/>
            <a:cxnLst>
              <a:cxn ang="0">
                <a:pos x="0" y="19"/>
              </a:cxn>
              <a:cxn ang="0">
                <a:pos x="2" y="24"/>
              </a:cxn>
              <a:cxn ang="0">
                <a:pos x="2" y="29"/>
              </a:cxn>
              <a:cxn ang="0">
                <a:pos x="4" y="27"/>
              </a:cxn>
              <a:cxn ang="0">
                <a:pos x="4" y="26"/>
              </a:cxn>
              <a:cxn ang="0">
                <a:pos x="7" y="27"/>
              </a:cxn>
              <a:cxn ang="0">
                <a:pos x="9" y="29"/>
              </a:cxn>
              <a:cxn ang="0">
                <a:pos x="10" y="29"/>
              </a:cxn>
              <a:cxn ang="0">
                <a:pos x="14" y="26"/>
              </a:cxn>
              <a:cxn ang="0">
                <a:pos x="17" y="27"/>
              </a:cxn>
              <a:cxn ang="0">
                <a:pos x="22" y="29"/>
              </a:cxn>
              <a:cxn ang="0">
                <a:pos x="22" y="24"/>
              </a:cxn>
              <a:cxn ang="0">
                <a:pos x="22" y="19"/>
              </a:cxn>
              <a:cxn ang="0">
                <a:pos x="25" y="17"/>
              </a:cxn>
              <a:cxn ang="0">
                <a:pos x="29" y="17"/>
              </a:cxn>
              <a:cxn ang="0">
                <a:pos x="27" y="16"/>
              </a:cxn>
              <a:cxn ang="0">
                <a:pos x="24" y="14"/>
              </a:cxn>
              <a:cxn ang="0">
                <a:pos x="30" y="12"/>
              </a:cxn>
              <a:cxn ang="0">
                <a:pos x="37" y="11"/>
              </a:cxn>
              <a:cxn ang="0">
                <a:pos x="32" y="4"/>
              </a:cxn>
              <a:cxn ang="0">
                <a:pos x="25" y="0"/>
              </a:cxn>
              <a:cxn ang="0">
                <a:pos x="29" y="4"/>
              </a:cxn>
              <a:cxn ang="0">
                <a:pos x="30" y="7"/>
              </a:cxn>
              <a:cxn ang="0">
                <a:pos x="24" y="7"/>
              </a:cxn>
              <a:cxn ang="0">
                <a:pos x="17" y="7"/>
              </a:cxn>
              <a:cxn ang="0">
                <a:pos x="15" y="11"/>
              </a:cxn>
              <a:cxn ang="0">
                <a:pos x="12" y="12"/>
              </a:cxn>
              <a:cxn ang="0">
                <a:pos x="15" y="16"/>
              </a:cxn>
              <a:cxn ang="0">
                <a:pos x="15" y="19"/>
              </a:cxn>
              <a:cxn ang="0">
                <a:pos x="10" y="17"/>
              </a:cxn>
              <a:cxn ang="0">
                <a:pos x="4" y="17"/>
              </a:cxn>
              <a:cxn ang="0">
                <a:pos x="5" y="21"/>
              </a:cxn>
              <a:cxn ang="0">
                <a:pos x="5" y="24"/>
              </a:cxn>
              <a:cxn ang="0">
                <a:pos x="2" y="21"/>
              </a:cxn>
              <a:cxn ang="0">
                <a:pos x="0" y="19"/>
              </a:cxn>
            </a:cxnLst>
            <a:rect l="0" t="0" r="r" b="b"/>
            <a:pathLst>
              <a:path w="37" h="29">
                <a:moveTo>
                  <a:pt x="0" y="19"/>
                </a:moveTo>
                <a:lnTo>
                  <a:pt x="2" y="24"/>
                </a:lnTo>
                <a:lnTo>
                  <a:pt x="2" y="29"/>
                </a:lnTo>
                <a:lnTo>
                  <a:pt x="4" y="27"/>
                </a:lnTo>
                <a:lnTo>
                  <a:pt x="4" y="26"/>
                </a:lnTo>
                <a:lnTo>
                  <a:pt x="7" y="27"/>
                </a:lnTo>
                <a:lnTo>
                  <a:pt x="9" y="29"/>
                </a:lnTo>
                <a:lnTo>
                  <a:pt x="10" y="29"/>
                </a:lnTo>
                <a:lnTo>
                  <a:pt x="14" y="26"/>
                </a:lnTo>
                <a:lnTo>
                  <a:pt x="17" y="27"/>
                </a:lnTo>
                <a:lnTo>
                  <a:pt x="22" y="29"/>
                </a:lnTo>
                <a:lnTo>
                  <a:pt x="22" y="24"/>
                </a:lnTo>
                <a:lnTo>
                  <a:pt x="22" y="19"/>
                </a:lnTo>
                <a:lnTo>
                  <a:pt x="25" y="17"/>
                </a:lnTo>
                <a:lnTo>
                  <a:pt x="29" y="17"/>
                </a:lnTo>
                <a:lnTo>
                  <a:pt x="27" y="16"/>
                </a:lnTo>
                <a:lnTo>
                  <a:pt x="24" y="14"/>
                </a:lnTo>
                <a:lnTo>
                  <a:pt x="30" y="12"/>
                </a:lnTo>
                <a:lnTo>
                  <a:pt x="37" y="11"/>
                </a:lnTo>
                <a:lnTo>
                  <a:pt x="32" y="4"/>
                </a:lnTo>
                <a:lnTo>
                  <a:pt x="25" y="0"/>
                </a:lnTo>
                <a:lnTo>
                  <a:pt x="29" y="4"/>
                </a:lnTo>
                <a:lnTo>
                  <a:pt x="30" y="7"/>
                </a:lnTo>
                <a:lnTo>
                  <a:pt x="24" y="7"/>
                </a:lnTo>
                <a:lnTo>
                  <a:pt x="17" y="7"/>
                </a:lnTo>
                <a:lnTo>
                  <a:pt x="15" y="11"/>
                </a:lnTo>
                <a:lnTo>
                  <a:pt x="12" y="12"/>
                </a:lnTo>
                <a:lnTo>
                  <a:pt x="15" y="16"/>
                </a:lnTo>
                <a:lnTo>
                  <a:pt x="15" y="19"/>
                </a:lnTo>
                <a:lnTo>
                  <a:pt x="10" y="17"/>
                </a:lnTo>
                <a:lnTo>
                  <a:pt x="4" y="17"/>
                </a:lnTo>
                <a:lnTo>
                  <a:pt x="5" y="21"/>
                </a:lnTo>
                <a:lnTo>
                  <a:pt x="5" y="24"/>
                </a:lnTo>
                <a:lnTo>
                  <a:pt x="2" y="21"/>
                </a:lnTo>
                <a:lnTo>
                  <a:pt x="0" y="19"/>
                </a:lnTo>
                <a:close/>
              </a:path>
            </a:pathLst>
          </a:custGeom>
          <a:solidFill>
            <a:srgbClr val="1F1A17"/>
          </a:solidFill>
          <a:ln w="9525">
            <a:noFill/>
            <a:round/>
            <a:headEnd/>
            <a:tailEnd/>
          </a:ln>
        </p:spPr>
        <p:txBody>
          <a:bodyPr/>
          <a:lstStyle/>
          <a:p>
            <a:endParaRPr lang="en-US"/>
          </a:p>
        </p:txBody>
      </p:sp>
      <p:sp>
        <p:nvSpPr>
          <p:cNvPr id="4278" name="Freeform 182"/>
          <p:cNvSpPr>
            <a:spLocks/>
          </p:cNvSpPr>
          <p:nvPr/>
        </p:nvSpPr>
        <p:spPr bwMode="auto">
          <a:xfrm>
            <a:off x="1508125" y="5429250"/>
            <a:ext cx="42863" cy="53975"/>
          </a:xfrm>
          <a:custGeom>
            <a:avLst/>
            <a:gdLst/>
            <a:ahLst/>
            <a:cxnLst>
              <a:cxn ang="0">
                <a:pos x="9" y="0"/>
              </a:cxn>
              <a:cxn ang="0">
                <a:pos x="5" y="4"/>
              </a:cxn>
              <a:cxn ang="0">
                <a:pos x="0" y="10"/>
              </a:cxn>
              <a:cxn ang="0">
                <a:pos x="2" y="19"/>
              </a:cxn>
              <a:cxn ang="0">
                <a:pos x="4" y="22"/>
              </a:cxn>
              <a:cxn ang="0">
                <a:pos x="7" y="20"/>
              </a:cxn>
              <a:cxn ang="0">
                <a:pos x="10" y="20"/>
              </a:cxn>
              <a:cxn ang="0">
                <a:pos x="9" y="27"/>
              </a:cxn>
              <a:cxn ang="0">
                <a:pos x="7" y="34"/>
              </a:cxn>
              <a:cxn ang="0">
                <a:pos x="14" y="32"/>
              </a:cxn>
              <a:cxn ang="0">
                <a:pos x="24" y="29"/>
              </a:cxn>
              <a:cxn ang="0">
                <a:pos x="26" y="20"/>
              </a:cxn>
              <a:cxn ang="0">
                <a:pos x="27" y="19"/>
              </a:cxn>
              <a:cxn ang="0">
                <a:pos x="22" y="12"/>
              </a:cxn>
              <a:cxn ang="0">
                <a:pos x="10" y="10"/>
              </a:cxn>
              <a:cxn ang="0">
                <a:pos x="9" y="0"/>
              </a:cxn>
            </a:cxnLst>
            <a:rect l="0" t="0" r="r" b="b"/>
            <a:pathLst>
              <a:path w="27" h="34">
                <a:moveTo>
                  <a:pt x="9" y="0"/>
                </a:moveTo>
                <a:lnTo>
                  <a:pt x="5" y="4"/>
                </a:lnTo>
                <a:lnTo>
                  <a:pt x="0" y="10"/>
                </a:lnTo>
                <a:lnTo>
                  <a:pt x="2" y="19"/>
                </a:lnTo>
                <a:lnTo>
                  <a:pt x="4" y="22"/>
                </a:lnTo>
                <a:lnTo>
                  <a:pt x="7" y="20"/>
                </a:lnTo>
                <a:lnTo>
                  <a:pt x="10" y="20"/>
                </a:lnTo>
                <a:lnTo>
                  <a:pt x="9" y="27"/>
                </a:lnTo>
                <a:lnTo>
                  <a:pt x="7" y="34"/>
                </a:lnTo>
                <a:lnTo>
                  <a:pt x="14" y="32"/>
                </a:lnTo>
                <a:lnTo>
                  <a:pt x="24" y="29"/>
                </a:lnTo>
                <a:lnTo>
                  <a:pt x="26" y="20"/>
                </a:lnTo>
                <a:lnTo>
                  <a:pt x="27" y="19"/>
                </a:lnTo>
                <a:lnTo>
                  <a:pt x="22" y="12"/>
                </a:lnTo>
                <a:lnTo>
                  <a:pt x="10" y="10"/>
                </a:lnTo>
                <a:lnTo>
                  <a:pt x="9" y="0"/>
                </a:lnTo>
                <a:close/>
              </a:path>
            </a:pathLst>
          </a:custGeom>
          <a:solidFill>
            <a:srgbClr val="1F1A17"/>
          </a:solidFill>
          <a:ln w="9525">
            <a:noFill/>
            <a:round/>
            <a:headEnd/>
            <a:tailEnd/>
          </a:ln>
        </p:spPr>
        <p:txBody>
          <a:bodyPr/>
          <a:lstStyle/>
          <a:p>
            <a:endParaRPr lang="en-US"/>
          </a:p>
        </p:txBody>
      </p:sp>
      <p:sp>
        <p:nvSpPr>
          <p:cNvPr id="4279" name="Freeform 183"/>
          <p:cNvSpPr>
            <a:spLocks/>
          </p:cNvSpPr>
          <p:nvPr/>
        </p:nvSpPr>
        <p:spPr bwMode="auto">
          <a:xfrm>
            <a:off x="1447800" y="5389563"/>
            <a:ext cx="34925" cy="42862"/>
          </a:xfrm>
          <a:custGeom>
            <a:avLst/>
            <a:gdLst/>
            <a:ahLst/>
            <a:cxnLst>
              <a:cxn ang="0">
                <a:pos x="12" y="0"/>
              </a:cxn>
              <a:cxn ang="0">
                <a:pos x="10" y="7"/>
              </a:cxn>
              <a:cxn ang="0">
                <a:pos x="7" y="14"/>
              </a:cxn>
              <a:cxn ang="0">
                <a:pos x="2" y="17"/>
              </a:cxn>
              <a:cxn ang="0">
                <a:pos x="0" y="17"/>
              </a:cxn>
              <a:cxn ang="0">
                <a:pos x="5" y="22"/>
              </a:cxn>
              <a:cxn ang="0">
                <a:pos x="12" y="27"/>
              </a:cxn>
              <a:cxn ang="0">
                <a:pos x="17" y="25"/>
              </a:cxn>
              <a:cxn ang="0">
                <a:pos x="17" y="24"/>
              </a:cxn>
              <a:cxn ang="0">
                <a:pos x="12" y="15"/>
              </a:cxn>
              <a:cxn ang="0">
                <a:pos x="22" y="10"/>
              </a:cxn>
              <a:cxn ang="0">
                <a:pos x="12" y="0"/>
              </a:cxn>
            </a:cxnLst>
            <a:rect l="0" t="0" r="r" b="b"/>
            <a:pathLst>
              <a:path w="22" h="27">
                <a:moveTo>
                  <a:pt x="12" y="0"/>
                </a:moveTo>
                <a:lnTo>
                  <a:pt x="10" y="7"/>
                </a:lnTo>
                <a:lnTo>
                  <a:pt x="7" y="14"/>
                </a:lnTo>
                <a:lnTo>
                  <a:pt x="2" y="17"/>
                </a:lnTo>
                <a:lnTo>
                  <a:pt x="0" y="17"/>
                </a:lnTo>
                <a:lnTo>
                  <a:pt x="5" y="22"/>
                </a:lnTo>
                <a:lnTo>
                  <a:pt x="12" y="27"/>
                </a:lnTo>
                <a:lnTo>
                  <a:pt x="17" y="25"/>
                </a:lnTo>
                <a:lnTo>
                  <a:pt x="17" y="24"/>
                </a:lnTo>
                <a:lnTo>
                  <a:pt x="12" y="15"/>
                </a:lnTo>
                <a:lnTo>
                  <a:pt x="22" y="10"/>
                </a:lnTo>
                <a:lnTo>
                  <a:pt x="12" y="0"/>
                </a:lnTo>
                <a:close/>
              </a:path>
            </a:pathLst>
          </a:custGeom>
          <a:solidFill>
            <a:srgbClr val="1F1A17"/>
          </a:solidFill>
          <a:ln w="9525">
            <a:noFill/>
            <a:round/>
            <a:headEnd/>
            <a:tailEnd/>
          </a:ln>
        </p:spPr>
        <p:txBody>
          <a:bodyPr/>
          <a:lstStyle/>
          <a:p>
            <a:endParaRPr lang="en-US"/>
          </a:p>
        </p:txBody>
      </p:sp>
      <p:sp>
        <p:nvSpPr>
          <p:cNvPr id="4280" name="Freeform 184"/>
          <p:cNvSpPr>
            <a:spLocks/>
          </p:cNvSpPr>
          <p:nvPr/>
        </p:nvSpPr>
        <p:spPr bwMode="auto">
          <a:xfrm>
            <a:off x="1589088" y="5373688"/>
            <a:ext cx="52387" cy="61912"/>
          </a:xfrm>
          <a:custGeom>
            <a:avLst/>
            <a:gdLst/>
            <a:ahLst/>
            <a:cxnLst>
              <a:cxn ang="0">
                <a:pos x="0" y="4"/>
              </a:cxn>
              <a:cxn ang="0">
                <a:pos x="0" y="12"/>
              </a:cxn>
              <a:cxn ang="0">
                <a:pos x="1" y="24"/>
              </a:cxn>
              <a:cxn ang="0">
                <a:pos x="5" y="29"/>
              </a:cxn>
              <a:cxn ang="0">
                <a:pos x="6" y="32"/>
              </a:cxn>
              <a:cxn ang="0">
                <a:pos x="18" y="25"/>
              </a:cxn>
              <a:cxn ang="0">
                <a:pos x="20" y="32"/>
              </a:cxn>
              <a:cxn ang="0">
                <a:pos x="25" y="39"/>
              </a:cxn>
              <a:cxn ang="0">
                <a:pos x="28" y="34"/>
              </a:cxn>
              <a:cxn ang="0">
                <a:pos x="30" y="30"/>
              </a:cxn>
              <a:cxn ang="0">
                <a:pos x="26" y="29"/>
              </a:cxn>
              <a:cxn ang="0">
                <a:pos x="25" y="25"/>
              </a:cxn>
              <a:cxn ang="0">
                <a:pos x="31" y="27"/>
              </a:cxn>
              <a:cxn ang="0">
                <a:pos x="33" y="22"/>
              </a:cxn>
              <a:cxn ang="0">
                <a:pos x="21" y="24"/>
              </a:cxn>
              <a:cxn ang="0">
                <a:pos x="20" y="20"/>
              </a:cxn>
              <a:cxn ang="0">
                <a:pos x="15" y="19"/>
              </a:cxn>
              <a:cxn ang="0">
                <a:pos x="10" y="20"/>
              </a:cxn>
              <a:cxn ang="0">
                <a:pos x="8" y="20"/>
              </a:cxn>
              <a:cxn ang="0">
                <a:pos x="10" y="19"/>
              </a:cxn>
              <a:cxn ang="0">
                <a:pos x="11" y="15"/>
              </a:cxn>
              <a:cxn ang="0">
                <a:pos x="11" y="12"/>
              </a:cxn>
              <a:cxn ang="0">
                <a:pos x="10" y="12"/>
              </a:cxn>
              <a:cxn ang="0">
                <a:pos x="5" y="12"/>
              </a:cxn>
              <a:cxn ang="0">
                <a:pos x="3" y="10"/>
              </a:cxn>
              <a:cxn ang="0">
                <a:pos x="6" y="0"/>
              </a:cxn>
              <a:cxn ang="0">
                <a:pos x="0" y="4"/>
              </a:cxn>
            </a:cxnLst>
            <a:rect l="0" t="0" r="r" b="b"/>
            <a:pathLst>
              <a:path w="33" h="39">
                <a:moveTo>
                  <a:pt x="0" y="4"/>
                </a:moveTo>
                <a:lnTo>
                  <a:pt x="0" y="12"/>
                </a:lnTo>
                <a:lnTo>
                  <a:pt x="1" y="24"/>
                </a:lnTo>
                <a:lnTo>
                  <a:pt x="5" y="29"/>
                </a:lnTo>
                <a:lnTo>
                  <a:pt x="6" y="32"/>
                </a:lnTo>
                <a:lnTo>
                  <a:pt x="18" y="25"/>
                </a:lnTo>
                <a:lnTo>
                  <a:pt x="20" y="32"/>
                </a:lnTo>
                <a:lnTo>
                  <a:pt x="25" y="39"/>
                </a:lnTo>
                <a:lnTo>
                  <a:pt x="28" y="34"/>
                </a:lnTo>
                <a:lnTo>
                  <a:pt x="30" y="30"/>
                </a:lnTo>
                <a:lnTo>
                  <a:pt x="26" y="29"/>
                </a:lnTo>
                <a:lnTo>
                  <a:pt x="25" y="25"/>
                </a:lnTo>
                <a:lnTo>
                  <a:pt x="31" y="27"/>
                </a:lnTo>
                <a:lnTo>
                  <a:pt x="33" y="22"/>
                </a:lnTo>
                <a:lnTo>
                  <a:pt x="21" y="24"/>
                </a:lnTo>
                <a:lnTo>
                  <a:pt x="20" y="20"/>
                </a:lnTo>
                <a:lnTo>
                  <a:pt x="15" y="19"/>
                </a:lnTo>
                <a:lnTo>
                  <a:pt x="10" y="20"/>
                </a:lnTo>
                <a:lnTo>
                  <a:pt x="8" y="20"/>
                </a:lnTo>
                <a:lnTo>
                  <a:pt x="10" y="19"/>
                </a:lnTo>
                <a:lnTo>
                  <a:pt x="11" y="15"/>
                </a:lnTo>
                <a:lnTo>
                  <a:pt x="11" y="12"/>
                </a:lnTo>
                <a:lnTo>
                  <a:pt x="10" y="12"/>
                </a:lnTo>
                <a:lnTo>
                  <a:pt x="5" y="12"/>
                </a:lnTo>
                <a:lnTo>
                  <a:pt x="3" y="10"/>
                </a:lnTo>
                <a:lnTo>
                  <a:pt x="6" y="0"/>
                </a:lnTo>
                <a:lnTo>
                  <a:pt x="0" y="4"/>
                </a:lnTo>
                <a:close/>
              </a:path>
            </a:pathLst>
          </a:custGeom>
          <a:solidFill>
            <a:srgbClr val="1F1A17"/>
          </a:solidFill>
          <a:ln w="9525">
            <a:noFill/>
            <a:round/>
            <a:headEnd/>
            <a:tailEnd/>
          </a:ln>
        </p:spPr>
        <p:txBody>
          <a:bodyPr/>
          <a:lstStyle/>
          <a:p>
            <a:endParaRPr lang="en-US"/>
          </a:p>
        </p:txBody>
      </p:sp>
      <p:sp>
        <p:nvSpPr>
          <p:cNvPr id="4281" name="Freeform 185"/>
          <p:cNvSpPr>
            <a:spLocks/>
          </p:cNvSpPr>
          <p:nvPr/>
        </p:nvSpPr>
        <p:spPr bwMode="auto">
          <a:xfrm>
            <a:off x="1511300" y="5453063"/>
            <a:ext cx="134938" cy="73025"/>
          </a:xfrm>
          <a:custGeom>
            <a:avLst/>
            <a:gdLst/>
            <a:ahLst/>
            <a:cxnLst>
              <a:cxn ang="0">
                <a:pos x="3" y="14"/>
              </a:cxn>
              <a:cxn ang="0">
                <a:pos x="0" y="24"/>
              </a:cxn>
              <a:cxn ang="0">
                <a:pos x="0" y="31"/>
              </a:cxn>
              <a:cxn ang="0">
                <a:pos x="2" y="37"/>
              </a:cxn>
              <a:cxn ang="0">
                <a:pos x="5" y="46"/>
              </a:cxn>
              <a:cxn ang="0">
                <a:pos x="8" y="42"/>
              </a:cxn>
              <a:cxn ang="0">
                <a:pos x="12" y="39"/>
              </a:cxn>
              <a:cxn ang="0">
                <a:pos x="13" y="32"/>
              </a:cxn>
              <a:cxn ang="0">
                <a:pos x="15" y="29"/>
              </a:cxn>
              <a:cxn ang="0">
                <a:pos x="19" y="31"/>
              </a:cxn>
              <a:cxn ang="0">
                <a:pos x="22" y="36"/>
              </a:cxn>
              <a:cxn ang="0">
                <a:pos x="24" y="27"/>
              </a:cxn>
              <a:cxn ang="0">
                <a:pos x="25" y="22"/>
              </a:cxn>
              <a:cxn ang="0">
                <a:pos x="29" y="19"/>
              </a:cxn>
              <a:cxn ang="0">
                <a:pos x="35" y="19"/>
              </a:cxn>
              <a:cxn ang="0">
                <a:pos x="37" y="16"/>
              </a:cxn>
              <a:cxn ang="0">
                <a:pos x="39" y="10"/>
              </a:cxn>
              <a:cxn ang="0">
                <a:pos x="42" y="10"/>
              </a:cxn>
              <a:cxn ang="0">
                <a:pos x="45" y="9"/>
              </a:cxn>
              <a:cxn ang="0">
                <a:pos x="47" y="14"/>
              </a:cxn>
              <a:cxn ang="0">
                <a:pos x="47" y="19"/>
              </a:cxn>
              <a:cxn ang="0">
                <a:pos x="50" y="14"/>
              </a:cxn>
              <a:cxn ang="0">
                <a:pos x="55" y="9"/>
              </a:cxn>
              <a:cxn ang="0">
                <a:pos x="54" y="17"/>
              </a:cxn>
              <a:cxn ang="0">
                <a:pos x="55" y="26"/>
              </a:cxn>
              <a:cxn ang="0">
                <a:pos x="57" y="17"/>
              </a:cxn>
              <a:cxn ang="0">
                <a:pos x="60" y="9"/>
              </a:cxn>
              <a:cxn ang="0">
                <a:pos x="64" y="24"/>
              </a:cxn>
              <a:cxn ang="0">
                <a:pos x="65" y="41"/>
              </a:cxn>
              <a:cxn ang="0">
                <a:pos x="69" y="42"/>
              </a:cxn>
              <a:cxn ang="0">
                <a:pos x="70" y="41"/>
              </a:cxn>
              <a:cxn ang="0">
                <a:pos x="72" y="39"/>
              </a:cxn>
              <a:cxn ang="0">
                <a:pos x="72" y="37"/>
              </a:cxn>
              <a:cxn ang="0">
                <a:pos x="72" y="32"/>
              </a:cxn>
              <a:cxn ang="0">
                <a:pos x="70" y="26"/>
              </a:cxn>
              <a:cxn ang="0">
                <a:pos x="77" y="27"/>
              </a:cxn>
              <a:cxn ang="0">
                <a:pos x="85" y="27"/>
              </a:cxn>
              <a:cxn ang="0">
                <a:pos x="79" y="26"/>
              </a:cxn>
              <a:cxn ang="0">
                <a:pos x="74" y="21"/>
              </a:cxn>
              <a:cxn ang="0">
                <a:pos x="70" y="16"/>
              </a:cxn>
              <a:cxn ang="0">
                <a:pos x="65" y="10"/>
              </a:cxn>
              <a:cxn ang="0">
                <a:pos x="65" y="7"/>
              </a:cxn>
              <a:cxn ang="0">
                <a:pos x="62" y="4"/>
              </a:cxn>
              <a:cxn ang="0">
                <a:pos x="59" y="2"/>
              </a:cxn>
              <a:cxn ang="0">
                <a:pos x="55" y="2"/>
              </a:cxn>
              <a:cxn ang="0">
                <a:pos x="47" y="0"/>
              </a:cxn>
              <a:cxn ang="0">
                <a:pos x="40" y="2"/>
              </a:cxn>
              <a:cxn ang="0">
                <a:pos x="25" y="12"/>
              </a:cxn>
              <a:cxn ang="0">
                <a:pos x="10" y="24"/>
              </a:cxn>
              <a:cxn ang="0">
                <a:pos x="7" y="26"/>
              </a:cxn>
              <a:cxn ang="0">
                <a:pos x="5" y="26"/>
              </a:cxn>
              <a:cxn ang="0">
                <a:pos x="3" y="24"/>
              </a:cxn>
              <a:cxn ang="0">
                <a:pos x="3" y="22"/>
              </a:cxn>
              <a:cxn ang="0">
                <a:pos x="3" y="19"/>
              </a:cxn>
              <a:cxn ang="0">
                <a:pos x="3" y="14"/>
              </a:cxn>
            </a:cxnLst>
            <a:rect l="0" t="0" r="r" b="b"/>
            <a:pathLst>
              <a:path w="85" h="46">
                <a:moveTo>
                  <a:pt x="3" y="14"/>
                </a:moveTo>
                <a:lnTo>
                  <a:pt x="0" y="24"/>
                </a:lnTo>
                <a:lnTo>
                  <a:pt x="0" y="31"/>
                </a:lnTo>
                <a:lnTo>
                  <a:pt x="2" y="37"/>
                </a:lnTo>
                <a:lnTo>
                  <a:pt x="5" y="46"/>
                </a:lnTo>
                <a:lnTo>
                  <a:pt x="8" y="42"/>
                </a:lnTo>
                <a:lnTo>
                  <a:pt x="12" y="39"/>
                </a:lnTo>
                <a:lnTo>
                  <a:pt x="13" y="32"/>
                </a:lnTo>
                <a:lnTo>
                  <a:pt x="15" y="29"/>
                </a:lnTo>
                <a:lnTo>
                  <a:pt x="19" y="31"/>
                </a:lnTo>
                <a:lnTo>
                  <a:pt x="22" y="36"/>
                </a:lnTo>
                <a:lnTo>
                  <a:pt x="24" y="27"/>
                </a:lnTo>
                <a:lnTo>
                  <a:pt x="25" y="22"/>
                </a:lnTo>
                <a:lnTo>
                  <a:pt x="29" y="19"/>
                </a:lnTo>
                <a:lnTo>
                  <a:pt x="35" y="19"/>
                </a:lnTo>
                <a:lnTo>
                  <a:pt x="37" y="16"/>
                </a:lnTo>
                <a:lnTo>
                  <a:pt x="39" y="10"/>
                </a:lnTo>
                <a:lnTo>
                  <a:pt x="42" y="10"/>
                </a:lnTo>
                <a:lnTo>
                  <a:pt x="45" y="9"/>
                </a:lnTo>
                <a:lnTo>
                  <a:pt x="47" y="14"/>
                </a:lnTo>
                <a:lnTo>
                  <a:pt x="47" y="19"/>
                </a:lnTo>
                <a:lnTo>
                  <a:pt x="50" y="14"/>
                </a:lnTo>
                <a:lnTo>
                  <a:pt x="55" y="9"/>
                </a:lnTo>
                <a:lnTo>
                  <a:pt x="54" y="17"/>
                </a:lnTo>
                <a:lnTo>
                  <a:pt x="55" y="26"/>
                </a:lnTo>
                <a:lnTo>
                  <a:pt x="57" y="17"/>
                </a:lnTo>
                <a:lnTo>
                  <a:pt x="60" y="9"/>
                </a:lnTo>
                <a:lnTo>
                  <a:pt x="64" y="24"/>
                </a:lnTo>
                <a:lnTo>
                  <a:pt x="65" y="41"/>
                </a:lnTo>
                <a:lnTo>
                  <a:pt x="69" y="42"/>
                </a:lnTo>
                <a:lnTo>
                  <a:pt x="70" y="41"/>
                </a:lnTo>
                <a:lnTo>
                  <a:pt x="72" y="39"/>
                </a:lnTo>
                <a:lnTo>
                  <a:pt x="72" y="37"/>
                </a:lnTo>
                <a:lnTo>
                  <a:pt x="72" y="32"/>
                </a:lnTo>
                <a:lnTo>
                  <a:pt x="70" y="26"/>
                </a:lnTo>
                <a:lnTo>
                  <a:pt x="77" y="27"/>
                </a:lnTo>
                <a:lnTo>
                  <a:pt x="85" y="27"/>
                </a:lnTo>
                <a:lnTo>
                  <a:pt x="79" y="26"/>
                </a:lnTo>
                <a:lnTo>
                  <a:pt x="74" y="21"/>
                </a:lnTo>
                <a:lnTo>
                  <a:pt x="70" y="16"/>
                </a:lnTo>
                <a:lnTo>
                  <a:pt x="65" y="10"/>
                </a:lnTo>
                <a:lnTo>
                  <a:pt x="65" y="7"/>
                </a:lnTo>
                <a:lnTo>
                  <a:pt x="62" y="4"/>
                </a:lnTo>
                <a:lnTo>
                  <a:pt x="59" y="2"/>
                </a:lnTo>
                <a:lnTo>
                  <a:pt x="55" y="2"/>
                </a:lnTo>
                <a:lnTo>
                  <a:pt x="47" y="0"/>
                </a:lnTo>
                <a:lnTo>
                  <a:pt x="40" y="2"/>
                </a:lnTo>
                <a:lnTo>
                  <a:pt x="25" y="12"/>
                </a:lnTo>
                <a:lnTo>
                  <a:pt x="10" y="24"/>
                </a:lnTo>
                <a:lnTo>
                  <a:pt x="7" y="26"/>
                </a:lnTo>
                <a:lnTo>
                  <a:pt x="5" y="26"/>
                </a:lnTo>
                <a:lnTo>
                  <a:pt x="3" y="24"/>
                </a:lnTo>
                <a:lnTo>
                  <a:pt x="3" y="22"/>
                </a:lnTo>
                <a:lnTo>
                  <a:pt x="3" y="19"/>
                </a:lnTo>
                <a:lnTo>
                  <a:pt x="3" y="14"/>
                </a:lnTo>
                <a:close/>
              </a:path>
            </a:pathLst>
          </a:custGeom>
          <a:solidFill>
            <a:srgbClr val="1F1A17"/>
          </a:solidFill>
          <a:ln w="9525">
            <a:noFill/>
            <a:round/>
            <a:headEnd/>
            <a:tailEnd/>
          </a:ln>
        </p:spPr>
        <p:txBody>
          <a:bodyPr/>
          <a:lstStyle/>
          <a:p>
            <a:endParaRPr lang="en-US"/>
          </a:p>
        </p:txBody>
      </p:sp>
      <p:sp>
        <p:nvSpPr>
          <p:cNvPr id="4282" name="Freeform 186"/>
          <p:cNvSpPr>
            <a:spLocks/>
          </p:cNvSpPr>
          <p:nvPr/>
        </p:nvSpPr>
        <p:spPr bwMode="auto">
          <a:xfrm>
            <a:off x="1503363" y="5551488"/>
            <a:ext cx="23812" cy="22225"/>
          </a:xfrm>
          <a:custGeom>
            <a:avLst/>
            <a:gdLst/>
            <a:ahLst/>
            <a:cxnLst>
              <a:cxn ang="0">
                <a:pos x="0" y="12"/>
              </a:cxn>
              <a:cxn ang="0">
                <a:pos x="2" y="10"/>
              </a:cxn>
              <a:cxn ang="0">
                <a:pos x="3" y="5"/>
              </a:cxn>
              <a:cxn ang="0">
                <a:pos x="7" y="0"/>
              </a:cxn>
              <a:cxn ang="0">
                <a:pos x="8" y="0"/>
              </a:cxn>
              <a:cxn ang="0">
                <a:pos x="13" y="9"/>
              </a:cxn>
              <a:cxn ang="0">
                <a:pos x="15" y="14"/>
              </a:cxn>
              <a:cxn ang="0">
                <a:pos x="12" y="12"/>
              </a:cxn>
              <a:cxn ang="0">
                <a:pos x="7" y="12"/>
              </a:cxn>
              <a:cxn ang="0">
                <a:pos x="2" y="14"/>
              </a:cxn>
              <a:cxn ang="0">
                <a:pos x="0" y="12"/>
              </a:cxn>
            </a:cxnLst>
            <a:rect l="0" t="0" r="r" b="b"/>
            <a:pathLst>
              <a:path w="15" h="14">
                <a:moveTo>
                  <a:pt x="0" y="12"/>
                </a:moveTo>
                <a:lnTo>
                  <a:pt x="2" y="10"/>
                </a:lnTo>
                <a:lnTo>
                  <a:pt x="3" y="5"/>
                </a:lnTo>
                <a:lnTo>
                  <a:pt x="7" y="0"/>
                </a:lnTo>
                <a:lnTo>
                  <a:pt x="8" y="0"/>
                </a:lnTo>
                <a:lnTo>
                  <a:pt x="13" y="9"/>
                </a:lnTo>
                <a:lnTo>
                  <a:pt x="15" y="14"/>
                </a:lnTo>
                <a:lnTo>
                  <a:pt x="12" y="12"/>
                </a:lnTo>
                <a:lnTo>
                  <a:pt x="7" y="12"/>
                </a:lnTo>
                <a:lnTo>
                  <a:pt x="2" y="14"/>
                </a:lnTo>
                <a:lnTo>
                  <a:pt x="0" y="12"/>
                </a:lnTo>
                <a:close/>
              </a:path>
            </a:pathLst>
          </a:custGeom>
          <a:solidFill>
            <a:srgbClr val="1F1A17"/>
          </a:solidFill>
          <a:ln w="9525">
            <a:noFill/>
            <a:round/>
            <a:headEnd/>
            <a:tailEnd/>
          </a:ln>
        </p:spPr>
        <p:txBody>
          <a:bodyPr/>
          <a:lstStyle/>
          <a:p>
            <a:endParaRPr lang="en-US"/>
          </a:p>
        </p:txBody>
      </p:sp>
      <p:sp>
        <p:nvSpPr>
          <p:cNvPr id="4283" name="Freeform 187"/>
          <p:cNvSpPr>
            <a:spLocks/>
          </p:cNvSpPr>
          <p:nvPr/>
        </p:nvSpPr>
        <p:spPr bwMode="auto">
          <a:xfrm>
            <a:off x="1487488" y="5389563"/>
            <a:ext cx="34925" cy="26987"/>
          </a:xfrm>
          <a:custGeom>
            <a:avLst/>
            <a:gdLst/>
            <a:ahLst/>
            <a:cxnLst>
              <a:cxn ang="0">
                <a:pos x="0" y="9"/>
              </a:cxn>
              <a:cxn ang="0">
                <a:pos x="3" y="4"/>
              </a:cxn>
              <a:cxn ang="0">
                <a:pos x="13" y="0"/>
              </a:cxn>
              <a:cxn ang="0">
                <a:pos x="17" y="2"/>
              </a:cxn>
              <a:cxn ang="0">
                <a:pos x="20" y="7"/>
              </a:cxn>
              <a:cxn ang="0">
                <a:pos x="20" y="10"/>
              </a:cxn>
              <a:cxn ang="0">
                <a:pos x="22" y="10"/>
              </a:cxn>
              <a:cxn ang="0">
                <a:pos x="22" y="17"/>
              </a:cxn>
              <a:cxn ang="0">
                <a:pos x="20" y="17"/>
              </a:cxn>
              <a:cxn ang="0">
                <a:pos x="17" y="7"/>
              </a:cxn>
              <a:cxn ang="0">
                <a:pos x="12" y="14"/>
              </a:cxn>
              <a:cxn ang="0">
                <a:pos x="8" y="5"/>
              </a:cxn>
              <a:cxn ang="0">
                <a:pos x="0" y="9"/>
              </a:cxn>
            </a:cxnLst>
            <a:rect l="0" t="0" r="r" b="b"/>
            <a:pathLst>
              <a:path w="22" h="17">
                <a:moveTo>
                  <a:pt x="0" y="9"/>
                </a:moveTo>
                <a:lnTo>
                  <a:pt x="3" y="4"/>
                </a:lnTo>
                <a:lnTo>
                  <a:pt x="13" y="0"/>
                </a:lnTo>
                <a:lnTo>
                  <a:pt x="17" y="2"/>
                </a:lnTo>
                <a:lnTo>
                  <a:pt x="20" y="7"/>
                </a:lnTo>
                <a:lnTo>
                  <a:pt x="20" y="10"/>
                </a:lnTo>
                <a:lnTo>
                  <a:pt x="22" y="10"/>
                </a:lnTo>
                <a:lnTo>
                  <a:pt x="22" y="17"/>
                </a:lnTo>
                <a:lnTo>
                  <a:pt x="20" y="17"/>
                </a:lnTo>
                <a:lnTo>
                  <a:pt x="17" y="7"/>
                </a:lnTo>
                <a:lnTo>
                  <a:pt x="12" y="14"/>
                </a:lnTo>
                <a:lnTo>
                  <a:pt x="8" y="5"/>
                </a:lnTo>
                <a:lnTo>
                  <a:pt x="0" y="9"/>
                </a:lnTo>
                <a:close/>
              </a:path>
            </a:pathLst>
          </a:custGeom>
          <a:solidFill>
            <a:srgbClr val="1F1A17"/>
          </a:solidFill>
          <a:ln w="9525">
            <a:noFill/>
            <a:round/>
            <a:headEnd/>
            <a:tailEnd/>
          </a:ln>
        </p:spPr>
        <p:txBody>
          <a:bodyPr/>
          <a:lstStyle/>
          <a:p>
            <a:endParaRPr lang="en-US"/>
          </a:p>
        </p:txBody>
      </p:sp>
      <p:sp>
        <p:nvSpPr>
          <p:cNvPr id="4284" name="Freeform 188"/>
          <p:cNvSpPr>
            <a:spLocks/>
          </p:cNvSpPr>
          <p:nvPr/>
        </p:nvSpPr>
        <p:spPr bwMode="auto">
          <a:xfrm>
            <a:off x="1487488" y="5435600"/>
            <a:ext cx="19050" cy="12700"/>
          </a:xfrm>
          <a:custGeom>
            <a:avLst/>
            <a:gdLst/>
            <a:ahLst/>
            <a:cxnLst>
              <a:cxn ang="0">
                <a:pos x="0" y="8"/>
              </a:cxn>
              <a:cxn ang="0">
                <a:pos x="0" y="6"/>
              </a:cxn>
              <a:cxn ang="0">
                <a:pos x="0" y="1"/>
              </a:cxn>
              <a:cxn ang="0">
                <a:pos x="2" y="0"/>
              </a:cxn>
              <a:cxn ang="0">
                <a:pos x="3" y="0"/>
              </a:cxn>
              <a:cxn ang="0">
                <a:pos x="5" y="0"/>
              </a:cxn>
              <a:cxn ang="0">
                <a:pos x="8" y="1"/>
              </a:cxn>
              <a:cxn ang="0">
                <a:pos x="10" y="6"/>
              </a:cxn>
              <a:cxn ang="0">
                <a:pos x="12" y="8"/>
              </a:cxn>
              <a:cxn ang="0">
                <a:pos x="0" y="8"/>
              </a:cxn>
            </a:cxnLst>
            <a:rect l="0" t="0" r="r" b="b"/>
            <a:pathLst>
              <a:path w="12" h="8">
                <a:moveTo>
                  <a:pt x="0" y="8"/>
                </a:moveTo>
                <a:lnTo>
                  <a:pt x="0" y="6"/>
                </a:lnTo>
                <a:lnTo>
                  <a:pt x="0" y="1"/>
                </a:lnTo>
                <a:lnTo>
                  <a:pt x="2" y="0"/>
                </a:lnTo>
                <a:lnTo>
                  <a:pt x="3" y="0"/>
                </a:lnTo>
                <a:lnTo>
                  <a:pt x="5" y="0"/>
                </a:lnTo>
                <a:lnTo>
                  <a:pt x="8" y="1"/>
                </a:lnTo>
                <a:lnTo>
                  <a:pt x="10" y="6"/>
                </a:lnTo>
                <a:lnTo>
                  <a:pt x="12" y="8"/>
                </a:lnTo>
                <a:lnTo>
                  <a:pt x="0" y="8"/>
                </a:lnTo>
                <a:close/>
              </a:path>
            </a:pathLst>
          </a:custGeom>
          <a:solidFill>
            <a:srgbClr val="1F1A17"/>
          </a:solidFill>
          <a:ln w="9525">
            <a:noFill/>
            <a:round/>
            <a:headEnd/>
            <a:tailEnd/>
          </a:ln>
        </p:spPr>
        <p:txBody>
          <a:bodyPr/>
          <a:lstStyle/>
          <a:p>
            <a:endParaRPr lang="en-US"/>
          </a:p>
        </p:txBody>
      </p:sp>
      <p:sp>
        <p:nvSpPr>
          <p:cNvPr id="4285" name="Freeform 189"/>
          <p:cNvSpPr>
            <a:spLocks/>
          </p:cNvSpPr>
          <p:nvPr/>
        </p:nvSpPr>
        <p:spPr bwMode="auto">
          <a:xfrm>
            <a:off x="1549400" y="5421313"/>
            <a:ext cx="23813" cy="23812"/>
          </a:xfrm>
          <a:custGeom>
            <a:avLst/>
            <a:gdLst/>
            <a:ahLst/>
            <a:cxnLst>
              <a:cxn ang="0">
                <a:pos x="15" y="0"/>
              </a:cxn>
              <a:cxn ang="0">
                <a:pos x="11" y="2"/>
              </a:cxn>
              <a:cxn ang="0">
                <a:pos x="6" y="5"/>
              </a:cxn>
              <a:cxn ang="0">
                <a:pos x="1" y="12"/>
              </a:cxn>
              <a:cxn ang="0">
                <a:pos x="0" y="14"/>
              </a:cxn>
              <a:cxn ang="0">
                <a:pos x="3" y="15"/>
              </a:cxn>
              <a:cxn ang="0">
                <a:pos x="6" y="12"/>
              </a:cxn>
              <a:cxn ang="0">
                <a:pos x="11" y="7"/>
              </a:cxn>
              <a:cxn ang="0">
                <a:pos x="15" y="2"/>
              </a:cxn>
              <a:cxn ang="0">
                <a:pos x="15" y="0"/>
              </a:cxn>
            </a:cxnLst>
            <a:rect l="0" t="0" r="r" b="b"/>
            <a:pathLst>
              <a:path w="15" h="15">
                <a:moveTo>
                  <a:pt x="15" y="0"/>
                </a:moveTo>
                <a:lnTo>
                  <a:pt x="11" y="2"/>
                </a:lnTo>
                <a:lnTo>
                  <a:pt x="6" y="5"/>
                </a:lnTo>
                <a:lnTo>
                  <a:pt x="1" y="12"/>
                </a:lnTo>
                <a:lnTo>
                  <a:pt x="0" y="14"/>
                </a:lnTo>
                <a:lnTo>
                  <a:pt x="3" y="15"/>
                </a:lnTo>
                <a:lnTo>
                  <a:pt x="6" y="12"/>
                </a:lnTo>
                <a:lnTo>
                  <a:pt x="11" y="7"/>
                </a:lnTo>
                <a:lnTo>
                  <a:pt x="15" y="2"/>
                </a:lnTo>
                <a:lnTo>
                  <a:pt x="15" y="0"/>
                </a:lnTo>
                <a:close/>
              </a:path>
            </a:pathLst>
          </a:custGeom>
          <a:solidFill>
            <a:srgbClr val="1F1A17"/>
          </a:solidFill>
          <a:ln w="9525">
            <a:noFill/>
            <a:round/>
            <a:headEnd/>
            <a:tailEnd/>
          </a:ln>
        </p:spPr>
        <p:txBody>
          <a:bodyPr/>
          <a:lstStyle/>
          <a:p>
            <a:endParaRPr lang="en-US"/>
          </a:p>
        </p:txBody>
      </p:sp>
      <p:sp>
        <p:nvSpPr>
          <p:cNvPr id="4286" name="Freeform 190"/>
          <p:cNvSpPr>
            <a:spLocks/>
          </p:cNvSpPr>
          <p:nvPr/>
        </p:nvSpPr>
        <p:spPr bwMode="auto">
          <a:xfrm>
            <a:off x="1601788" y="5416550"/>
            <a:ext cx="26987" cy="26988"/>
          </a:xfrm>
          <a:custGeom>
            <a:avLst/>
            <a:gdLst/>
            <a:ahLst/>
            <a:cxnLst>
              <a:cxn ang="0">
                <a:pos x="12" y="0"/>
              </a:cxn>
              <a:cxn ang="0">
                <a:pos x="13" y="3"/>
              </a:cxn>
              <a:cxn ang="0">
                <a:pos x="17" y="7"/>
              </a:cxn>
              <a:cxn ang="0">
                <a:pos x="17" y="12"/>
              </a:cxn>
              <a:cxn ang="0">
                <a:pos x="17" y="15"/>
              </a:cxn>
              <a:cxn ang="0">
                <a:pos x="12" y="7"/>
              </a:cxn>
              <a:cxn ang="0">
                <a:pos x="12" y="13"/>
              </a:cxn>
              <a:cxn ang="0">
                <a:pos x="8" y="12"/>
              </a:cxn>
              <a:cxn ang="0">
                <a:pos x="5" y="10"/>
              </a:cxn>
              <a:cxn ang="0">
                <a:pos x="5" y="13"/>
              </a:cxn>
              <a:cxn ang="0">
                <a:pos x="5" y="17"/>
              </a:cxn>
              <a:cxn ang="0">
                <a:pos x="0" y="10"/>
              </a:cxn>
              <a:cxn ang="0">
                <a:pos x="0" y="12"/>
              </a:cxn>
              <a:cxn ang="0">
                <a:pos x="2" y="8"/>
              </a:cxn>
              <a:cxn ang="0">
                <a:pos x="2" y="3"/>
              </a:cxn>
              <a:cxn ang="0">
                <a:pos x="0" y="2"/>
              </a:cxn>
              <a:cxn ang="0">
                <a:pos x="3" y="2"/>
              </a:cxn>
              <a:cxn ang="0">
                <a:pos x="7" y="3"/>
              </a:cxn>
              <a:cxn ang="0">
                <a:pos x="8" y="5"/>
              </a:cxn>
              <a:cxn ang="0">
                <a:pos x="10" y="7"/>
              </a:cxn>
              <a:cxn ang="0">
                <a:pos x="12" y="0"/>
              </a:cxn>
            </a:cxnLst>
            <a:rect l="0" t="0" r="r" b="b"/>
            <a:pathLst>
              <a:path w="17" h="17">
                <a:moveTo>
                  <a:pt x="12" y="0"/>
                </a:moveTo>
                <a:lnTo>
                  <a:pt x="13" y="3"/>
                </a:lnTo>
                <a:lnTo>
                  <a:pt x="17" y="7"/>
                </a:lnTo>
                <a:lnTo>
                  <a:pt x="17" y="12"/>
                </a:lnTo>
                <a:lnTo>
                  <a:pt x="17" y="15"/>
                </a:lnTo>
                <a:lnTo>
                  <a:pt x="12" y="7"/>
                </a:lnTo>
                <a:lnTo>
                  <a:pt x="12" y="13"/>
                </a:lnTo>
                <a:lnTo>
                  <a:pt x="8" y="12"/>
                </a:lnTo>
                <a:lnTo>
                  <a:pt x="5" y="10"/>
                </a:lnTo>
                <a:lnTo>
                  <a:pt x="5" y="13"/>
                </a:lnTo>
                <a:lnTo>
                  <a:pt x="5" y="17"/>
                </a:lnTo>
                <a:lnTo>
                  <a:pt x="0" y="10"/>
                </a:lnTo>
                <a:lnTo>
                  <a:pt x="0" y="12"/>
                </a:lnTo>
                <a:lnTo>
                  <a:pt x="2" y="8"/>
                </a:lnTo>
                <a:lnTo>
                  <a:pt x="2" y="3"/>
                </a:lnTo>
                <a:lnTo>
                  <a:pt x="0" y="2"/>
                </a:lnTo>
                <a:lnTo>
                  <a:pt x="3" y="2"/>
                </a:lnTo>
                <a:lnTo>
                  <a:pt x="7" y="3"/>
                </a:lnTo>
                <a:lnTo>
                  <a:pt x="8" y="5"/>
                </a:lnTo>
                <a:lnTo>
                  <a:pt x="10" y="7"/>
                </a:lnTo>
                <a:lnTo>
                  <a:pt x="12" y="0"/>
                </a:lnTo>
                <a:close/>
              </a:path>
            </a:pathLst>
          </a:custGeom>
          <a:solidFill>
            <a:srgbClr val="1F1A17"/>
          </a:solidFill>
          <a:ln w="9525">
            <a:noFill/>
            <a:round/>
            <a:headEnd/>
            <a:tailEnd/>
          </a:ln>
        </p:spPr>
        <p:txBody>
          <a:bodyPr/>
          <a:lstStyle/>
          <a:p>
            <a:endParaRPr lang="en-US"/>
          </a:p>
        </p:txBody>
      </p:sp>
      <p:sp>
        <p:nvSpPr>
          <p:cNvPr id="4287" name="Freeform 191"/>
          <p:cNvSpPr>
            <a:spLocks/>
          </p:cNvSpPr>
          <p:nvPr/>
        </p:nvSpPr>
        <p:spPr bwMode="auto">
          <a:xfrm>
            <a:off x="1495425" y="5461000"/>
            <a:ext cx="20638" cy="19050"/>
          </a:xfrm>
          <a:custGeom>
            <a:avLst/>
            <a:gdLst/>
            <a:ahLst/>
            <a:cxnLst>
              <a:cxn ang="0">
                <a:pos x="0" y="12"/>
              </a:cxn>
              <a:cxn ang="0">
                <a:pos x="3" y="5"/>
              </a:cxn>
              <a:cxn ang="0">
                <a:pos x="8" y="0"/>
              </a:cxn>
              <a:cxn ang="0">
                <a:pos x="12" y="7"/>
              </a:cxn>
              <a:cxn ang="0">
                <a:pos x="13" y="12"/>
              </a:cxn>
              <a:cxn ang="0">
                <a:pos x="10" y="11"/>
              </a:cxn>
              <a:cxn ang="0">
                <a:pos x="5" y="11"/>
              </a:cxn>
              <a:cxn ang="0">
                <a:pos x="2" y="12"/>
              </a:cxn>
              <a:cxn ang="0">
                <a:pos x="0" y="12"/>
              </a:cxn>
            </a:cxnLst>
            <a:rect l="0" t="0" r="r" b="b"/>
            <a:pathLst>
              <a:path w="13" h="12">
                <a:moveTo>
                  <a:pt x="0" y="12"/>
                </a:moveTo>
                <a:lnTo>
                  <a:pt x="3" y="5"/>
                </a:lnTo>
                <a:lnTo>
                  <a:pt x="8" y="0"/>
                </a:lnTo>
                <a:lnTo>
                  <a:pt x="12" y="7"/>
                </a:lnTo>
                <a:lnTo>
                  <a:pt x="13" y="12"/>
                </a:lnTo>
                <a:lnTo>
                  <a:pt x="10" y="11"/>
                </a:lnTo>
                <a:lnTo>
                  <a:pt x="5" y="11"/>
                </a:lnTo>
                <a:lnTo>
                  <a:pt x="2" y="12"/>
                </a:lnTo>
                <a:lnTo>
                  <a:pt x="0" y="12"/>
                </a:lnTo>
                <a:close/>
              </a:path>
            </a:pathLst>
          </a:custGeom>
          <a:solidFill>
            <a:srgbClr val="1F1A17"/>
          </a:solidFill>
          <a:ln w="9525">
            <a:noFill/>
            <a:round/>
            <a:headEnd/>
            <a:tailEnd/>
          </a:ln>
        </p:spPr>
        <p:txBody>
          <a:bodyPr/>
          <a:lstStyle/>
          <a:p>
            <a:endParaRPr lang="en-US"/>
          </a:p>
        </p:txBody>
      </p:sp>
      <p:sp>
        <p:nvSpPr>
          <p:cNvPr id="4288" name="Freeform 192"/>
          <p:cNvSpPr>
            <a:spLocks/>
          </p:cNvSpPr>
          <p:nvPr/>
        </p:nvSpPr>
        <p:spPr bwMode="auto">
          <a:xfrm>
            <a:off x="1550988" y="5411788"/>
            <a:ext cx="114300" cy="82550"/>
          </a:xfrm>
          <a:custGeom>
            <a:avLst/>
            <a:gdLst/>
            <a:ahLst/>
            <a:cxnLst>
              <a:cxn ang="0">
                <a:pos x="0" y="35"/>
              </a:cxn>
              <a:cxn ang="0">
                <a:pos x="5" y="42"/>
              </a:cxn>
              <a:cxn ang="0">
                <a:pos x="9" y="38"/>
              </a:cxn>
              <a:cxn ang="0">
                <a:pos x="14" y="35"/>
              </a:cxn>
              <a:cxn ang="0">
                <a:pos x="17" y="33"/>
              </a:cxn>
              <a:cxn ang="0">
                <a:pos x="20" y="33"/>
              </a:cxn>
              <a:cxn ang="0">
                <a:pos x="22" y="35"/>
              </a:cxn>
              <a:cxn ang="0">
                <a:pos x="24" y="36"/>
              </a:cxn>
              <a:cxn ang="0">
                <a:pos x="27" y="35"/>
              </a:cxn>
              <a:cxn ang="0">
                <a:pos x="30" y="36"/>
              </a:cxn>
              <a:cxn ang="0">
                <a:pos x="32" y="36"/>
              </a:cxn>
              <a:cxn ang="0">
                <a:pos x="34" y="35"/>
              </a:cxn>
              <a:cxn ang="0">
                <a:pos x="37" y="38"/>
              </a:cxn>
              <a:cxn ang="0">
                <a:pos x="40" y="42"/>
              </a:cxn>
              <a:cxn ang="0">
                <a:pos x="42" y="30"/>
              </a:cxn>
              <a:cxn ang="0">
                <a:pos x="44" y="47"/>
              </a:cxn>
              <a:cxn ang="0">
                <a:pos x="49" y="52"/>
              </a:cxn>
              <a:cxn ang="0">
                <a:pos x="47" y="45"/>
              </a:cxn>
              <a:cxn ang="0">
                <a:pos x="49" y="36"/>
              </a:cxn>
              <a:cxn ang="0">
                <a:pos x="52" y="35"/>
              </a:cxn>
              <a:cxn ang="0">
                <a:pos x="55" y="33"/>
              </a:cxn>
              <a:cxn ang="0">
                <a:pos x="60" y="28"/>
              </a:cxn>
              <a:cxn ang="0">
                <a:pos x="57" y="25"/>
              </a:cxn>
              <a:cxn ang="0">
                <a:pos x="65" y="25"/>
              </a:cxn>
              <a:cxn ang="0">
                <a:pos x="65" y="20"/>
              </a:cxn>
              <a:cxn ang="0">
                <a:pos x="62" y="16"/>
              </a:cxn>
              <a:cxn ang="0">
                <a:pos x="65" y="15"/>
              </a:cxn>
              <a:cxn ang="0">
                <a:pos x="67" y="11"/>
              </a:cxn>
              <a:cxn ang="0">
                <a:pos x="64" y="10"/>
              </a:cxn>
              <a:cxn ang="0">
                <a:pos x="69" y="8"/>
              </a:cxn>
              <a:cxn ang="0">
                <a:pos x="72" y="0"/>
              </a:cxn>
              <a:cxn ang="0">
                <a:pos x="62" y="6"/>
              </a:cxn>
              <a:cxn ang="0">
                <a:pos x="57" y="15"/>
              </a:cxn>
              <a:cxn ang="0">
                <a:pos x="60" y="20"/>
              </a:cxn>
              <a:cxn ang="0">
                <a:pos x="55" y="20"/>
              </a:cxn>
              <a:cxn ang="0">
                <a:pos x="55" y="23"/>
              </a:cxn>
              <a:cxn ang="0">
                <a:pos x="50" y="26"/>
              </a:cxn>
              <a:cxn ang="0">
                <a:pos x="45" y="26"/>
              </a:cxn>
              <a:cxn ang="0">
                <a:pos x="44" y="25"/>
              </a:cxn>
              <a:cxn ang="0">
                <a:pos x="40" y="16"/>
              </a:cxn>
              <a:cxn ang="0">
                <a:pos x="35" y="18"/>
              </a:cxn>
              <a:cxn ang="0">
                <a:pos x="29" y="21"/>
              </a:cxn>
              <a:cxn ang="0">
                <a:pos x="22" y="21"/>
              </a:cxn>
              <a:cxn ang="0">
                <a:pos x="14" y="23"/>
              </a:cxn>
              <a:cxn ang="0">
                <a:pos x="5" y="31"/>
              </a:cxn>
              <a:cxn ang="0">
                <a:pos x="0" y="35"/>
              </a:cxn>
            </a:cxnLst>
            <a:rect l="0" t="0" r="r" b="b"/>
            <a:pathLst>
              <a:path w="72" h="52">
                <a:moveTo>
                  <a:pt x="0" y="35"/>
                </a:moveTo>
                <a:lnTo>
                  <a:pt x="5" y="42"/>
                </a:lnTo>
                <a:lnTo>
                  <a:pt x="9" y="38"/>
                </a:lnTo>
                <a:lnTo>
                  <a:pt x="14" y="35"/>
                </a:lnTo>
                <a:lnTo>
                  <a:pt x="17" y="33"/>
                </a:lnTo>
                <a:lnTo>
                  <a:pt x="20" y="33"/>
                </a:lnTo>
                <a:lnTo>
                  <a:pt x="22" y="35"/>
                </a:lnTo>
                <a:lnTo>
                  <a:pt x="24" y="36"/>
                </a:lnTo>
                <a:lnTo>
                  <a:pt x="27" y="35"/>
                </a:lnTo>
                <a:lnTo>
                  <a:pt x="30" y="36"/>
                </a:lnTo>
                <a:lnTo>
                  <a:pt x="32" y="36"/>
                </a:lnTo>
                <a:lnTo>
                  <a:pt x="34" y="35"/>
                </a:lnTo>
                <a:lnTo>
                  <a:pt x="37" y="38"/>
                </a:lnTo>
                <a:lnTo>
                  <a:pt x="40" y="42"/>
                </a:lnTo>
                <a:lnTo>
                  <a:pt x="42" y="30"/>
                </a:lnTo>
                <a:lnTo>
                  <a:pt x="44" y="47"/>
                </a:lnTo>
                <a:lnTo>
                  <a:pt x="49" y="52"/>
                </a:lnTo>
                <a:lnTo>
                  <a:pt x="47" y="45"/>
                </a:lnTo>
                <a:lnTo>
                  <a:pt x="49" y="36"/>
                </a:lnTo>
                <a:lnTo>
                  <a:pt x="52" y="35"/>
                </a:lnTo>
                <a:lnTo>
                  <a:pt x="55" y="33"/>
                </a:lnTo>
                <a:lnTo>
                  <a:pt x="60" y="28"/>
                </a:lnTo>
                <a:lnTo>
                  <a:pt x="57" y="25"/>
                </a:lnTo>
                <a:lnTo>
                  <a:pt x="65" y="25"/>
                </a:lnTo>
                <a:lnTo>
                  <a:pt x="65" y="20"/>
                </a:lnTo>
                <a:lnTo>
                  <a:pt x="62" y="16"/>
                </a:lnTo>
                <a:lnTo>
                  <a:pt x="65" y="15"/>
                </a:lnTo>
                <a:lnTo>
                  <a:pt x="67" y="11"/>
                </a:lnTo>
                <a:lnTo>
                  <a:pt x="64" y="10"/>
                </a:lnTo>
                <a:lnTo>
                  <a:pt x="69" y="8"/>
                </a:lnTo>
                <a:lnTo>
                  <a:pt x="72" y="0"/>
                </a:lnTo>
                <a:lnTo>
                  <a:pt x="62" y="6"/>
                </a:lnTo>
                <a:lnTo>
                  <a:pt x="57" y="15"/>
                </a:lnTo>
                <a:lnTo>
                  <a:pt x="60" y="20"/>
                </a:lnTo>
                <a:lnTo>
                  <a:pt x="55" y="20"/>
                </a:lnTo>
                <a:lnTo>
                  <a:pt x="55" y="23"/>
                </a:lnTo>
                <a:lnTo>
                  <a:pt x="50" y="26"/>
                </a:lnTo>
                <a:lnTo>
                  <a:pt x="45" y="26"/>
                </a:lnTo>
                <a:lnTo>
                  <a:pt x="44" y="25"/>
                </a:lnTo>
                <a:lnTo>
                  <a:pt x="40" y="16"/>
                </a:lnTo>
                <a:lnTo>
                  <a:pt x="35" y="18"/>
                </a:lnTo>
                <a:lnTo>
                  <a:pt x="29" y="21"/>
                </a:lnTo>
                <a:lnTo>
                  <a:pt x="22" y="21"/>
                </a:lnTo>
                <a:lnTo>
                  <a:pt x="14" y="23"/>
                </a:lnTo>
                <a:lnTo>
                  <a:pt x="5" y="31"/>
                </a:lnTo>
                <a:lnTo>
                  <a:pt x="0" y="35"/>
                </a:lnTo>
                <a:close/>
              </a:path>
            </a:pathLst>
          </a:custGeom>
          <a:solidFill>
            <a:srgbClr val="1F1A17"/>
          </a:solidFill>
          <a:ln w="9525">
            <a:noFill/>
            <a:round/>
            <a:headEnd/>
            <a:tailEnd/>
          </a:ln>
        </p:spPr>
        <p:txBody>
          <a:bodyPr/>
          <a:lstStyle/>
          <a:p>
            <a:endParaRPr lang="en-US"/>
          </a:p>
        </p:txBody>
      </p:sp>
      <p:sp>
        <p:nvSpPr>
          <p:cNvPr id="4289" name="Freeform 193"/>
          <p:cNvSpPr>
            <a:spLocks/>
          </p:cNvSpPr>
          <p:nvPr/>
        </p:nvSpPr>
        <p:spPr bwMode="auto">
          <a:xfrm>
            <a:off x="1376363" y="5421313"/>
            <a:ext cx="139700" cy="101600"/>
          </a:xfrm>
          <a:custGeom>
            <a:avLst/>
            <a:gdLst/>
            <a:ahLst/>
            <a:cxnLst>
              <a:cxn ang="0">
                <a:pos x="85" y="14"/>
              </a:cxn>
              <a:cxn ang="0">
                <a:pos x="87" y="5"/>
              </a:cxn>
              <a:cxn ang="0">
                <a:pos x="83" y="5"/>
              </a:cxn>
              <a:cxn ang="0">
                <a:pos x="80" y="5"/>
              </a:cxn>
              <a:cxn ang="0">
                <a:pos x="73" y="2"/>
              </a:cxn>
              <a:cxn ang="0">
                <a:pos x="65" y="5"/>
              </a:cxn>
              <a:cxn ang="0">
                <a:pos x="62" y="12"/>
              </a:cxn>
              <a:cxn ang="0">
                <a:pos x="65" y="20"/>
              </a:cxn>
              <a:cxn ang="0">
                <a:pos x="53" y="19"/>
              </a:cxn>
              <a:cxn ang="0">
                <a:pos x="38" y="15"/>
              </a:cxn>
              <a:cxn ang="0">
                <a:pos x="22" y="19"/>
              </a:cxn>
              <a:cxn ang="0">
                <a:pos x="8" y="19"/>
              </a:cxn>
              <a:cxn ang="0">
                <a:pos x="3" y="22"/>
              </a:cxn>
              <a:cxn ang="0">
                <a:pos x="7" y="30"/>
              </a:cxn>
              <a:cxn ang="0">
                <a:pos x="13" y="32"/>
              </a:cxn>
              <a:cxn ang="0">
                <a:pos x="20" y="36"/>
              </a:cxn>
              <a:cxn ang="0">
                <a:pos x="28" y="39"/>
              </a:cxn>
              <a:cxn ang="0">
                <a:pos x="33" y="37"/>
              </a:cxn>
              <a:cxn ang="0">
                <a:pos x="37" y="30"/>
              </a:cxn>
              <a:cxn ang="0">
                <a:pos x="48" y="32"/>
              </a:cxn>
              <a:cxn ang="0">
                <a:pos x="47" y="39"/>
              </a:cxn>
              <a:cxn ang="0">
                <a:pos x="35" y="47"/>
              </a:cxn>
              <a:cxn ang="0">
                <a:pos x="23" y="54"/>
              </a:cxn>
              <a:cxn ang="0">
                <a:pos x="25" y="59"/>
              </a:cxn>
              <a:cxn ang="0">
                <a:pos x="38" y="56"/>
              </a:cxn>
              <a:cxn ang="0">
                <a:pos x="43" y="54"/>
              </a:cxn>
              <a:cxn ang="0">
                <a:pos x="45" y="59"/>
              </a:cxn>
              <a:cxn ang="0">
                <a:pos x="55" y="57"/>
              </a:cxn>
              <a:cxn ang="0">
                <a:pos x="77" y="54"/>
              </a:cxn>
              <a:cxn ang="0">
                <a:pos x="83" y="49"/>
              </a:cxn>
              <a:cxn ang="0">
                <a:pos x="83" y="32"/>
              </a:cxn>
              <a:cxn ang="0">
                <a:pos x="77" y="30"/>
              </a:cxn>
              <a:cxn ang="0">
                <a:pos x="68" y="20"/>
              </a:cxn>
              <a:cxn ang="0">
                <a:pos x="73" y="17"/>
              </a:cxn>
              <a:cxn ang="0">
                <a:pos x="80" y="22"/>
              </a:cxn>
              <a:cxn ang="0">
                <a:pos x="83" y="22"/>
              </a:cxn>
            </a:cxnLst>
            <a:rect l="0" t="0" r="r" b="b"/>
            <a:pathLst>
              <a:path w="88" h="64">
                <a:moveTo>
                  <a:pt x="83" y="19"/>
                </a:moveTo>
                <a:lnTo>
                  <a:pt x="85" y="14"/>
                </a:lnTo>
                <a:lnTo>
                  <a:pt x="88" y="9"/>
                </a:lnTo>
                <a:lnTo>
                  <a:pt x="87" y="5"/>
                </a:lnTo>
                <a:lnTo>
                  <a:pt x="87" y="2"/>
                </a:lnTo>
                <a:lnTo>
                  <a:pt x="83" y="5"/>
                </a:lnTo>
                <a:lnTo>
                  <a:pt x="80" y="9"/>
                </a:lnTo>
                <a:lnTo>
                  <a:pt x="80" y="5"/>
                </a:lnTo>
                <a:lnTo>
                  <a:pt x="78" y="0"/>
                </a:lnTo>
                <a:lnTo>
                  <a:pt x="73" y="2"/>
                </a:lnTo>
                <a:lnTo>
                  <a:pt x="70" y="2"/>
                </a:lnTo>
                <a:lnTo>
                  <a:pt x="65" y="5"/>
                </a:lnTo>
                <a:lnTo>
                  <a:pt x="62" y="9"/>
                </a:lnTo>
                <a:lnTo>
                  <a:pt x="62" y="12"/>
                </a:lnTo>
                <a:lnTo>
                  <a:pt x="63" y="15"/>
                </a:lnTo>
                <a:lnTo>
                  <a:pt x="65" y="20"/>
                </a:lnTo>
                <a:lnTo>
                  <a:pt x="63" y="22"/>
                </a:lnTo>
                <a:lnTo>
                  <a:pt x="53" y="19"/>
                </a:lnTo>
                <a:lnTo>
                  <a:pt x="47" y="14"/>
                </a:lnTo>
                <a:lnTo>
                  <a:pt x="38" y="15"/>
                </a:lnTo>
                <a:lnTo>
                  <a:pt x="30" y="17"/>
                </a:lnTo>
                <a:lnTo>
                  <a:pt x="22" y="19"/>
                </a:lnTo>
                <a:lnTo>
                  <a:pt x="15" y="19"/>
                </a:lnTo>
                <a:lnTo>
                  <a:pt x="8" y="19"/>
                </a:lnTo>
                <a:lnTo>
                  <a:pt x="0" y="17"/>
                </a:lnTo>
                <a:lnTo>
                  <a:pt x="3" y="22"/>
                </a:lnTo>
                <a:lnTo>
                  <a:pt x="7" y="27"/>
                </a:lnTo>
                <a:lnTo>
                  <a:pt x="7" y="30"/>
                </a:lnTo>
                <a:lnTo>
                  <a:pt x="5" y="34"/>
                </a:lnTo>
                <a:lnTo>
                  <a:pt x="13" y="32"/>
                </a:lnTo>
                <a:lnTo>
                  <a:pt x="20" y="32"/>
                </a:lnTo>
                <a:lnTo>
                  <a:pt x="20" y="36"/>
                </a:lnTo>
                <a:lnTo>
                  <a:pt x="20" y="39"/>
                </a:lnTo>
                <a:lnTo>
                  <a:pt x="28" y="39"/>
                </a:lnTo>
                <a:lnTo>
                  <a:pt x="35" y="41"/>
                </a:lnTo>
                <a:lnTo>
                  <a:pt x="33" y="37"/>
                </a:lnTo>
                <a:lnTo>
                  <a:pt x="32" y="32"/>
                </a:lnTo>
                <a:lnTo>
                  <a:pt x="37" y="30"/>
                </a:lnTo>
                <a:lnTo>
                  <a:pt x="43" y="29"/>
                </a:lnTo>
                <a:lnTo>
                  <a:pt x="48" y="32"/>
                </a:lnTo>
                <a:lnTo>
                  <a:pt x="52" y="32"/>
                </a:lnTo>
                <a:lnTo>
                  <a:pt x="47" y="39"/>
                </a:lnTo>
                <a:lnTo>
                  <a:pt x="43" y="46"/>
                </a:lnTo>
                <a:lnTo>
                  <a:pt x="35" y="47"/>
                </a:lnTo>
                <a:lnTo>
                  <a:pt x="28" y="49"/>
                </a:lnTo>
                <a:lnTo>
                  <a:pt x="23" y="54"/>
                </a:lnTo>
                <a:lnTo>
                  <a:pt x="18" y="59"/>
                </a:lnTo>
                <a:lnTo>
                  <a:pt x="25" y="59"/>
                </a:lnTo>
                <a:lnTo>
                  <a:pt x="33" y="59"/>
                </a:lnTo>
                <a:lnTo>
                  <a:pt x="38" y="56"/>
                </a:lnTo>
                <a:lnTo>
                  <a:pt x="42" y="54"/>
                </a:lnTo>
                <a:lnTo>
                  <a:pt x="43" y="54"/>
                </a:lnTo>
                <a:lnTo>
                  <a:pt x="45" y="56"/>
                </a:lnTo>
                <a:lnTo>
                  <a:pt x="45" y="59"/>
                </a:lnTo>
                <a:lnTo>
                  <a:pt x="45" y="64"/>
                </a:lnTo>
                <a:lnTo>
                  <a:pt x="55" y="57"/>
                </a:lnTo>
                <a:lnTo>
                  <a:pt x="68" y="52"/>
                </a:lnTo>
                <a:lnTo>
                  <a:pt x="77" y="54"/>
                </a:lnTo>
                <a:lnTo>
                  <a:pt x="80" y="57"/>
                </a:lnTo>
                <a:lnTo>
                  <a:pt x="83" y="49"/>
                </a:lnTo>
                <a:lnTo>
                  <a:pt x="85" y="39"/>
                </a:lnTo>
                <a:lnTo>
                  <a:pt x="83" y="32"/>
                </a:lnTo>
                <a:lnTo>
                  <a:pt x="83" y="29"/>
                </a:lnTo>
                <a:lnTo>
                  <a:pt x="77" y="30"/>
                </a:lnTo>
                <a:lnTo>
                  <a:pt x="68" y="29"/>
                </a:lnTo>
                <a:lnTo>
                  <a:pt x="68" y="20"/>
                </a:lnTo>
                <a:lnTo>
                  <a:pt x="70" y="15"/>
                </a:lnTo>
                <a:lnTo>
                  <a:pt x="73" y="17"/>
                </a:lnTo>
                <a:lnTo>
                  <a:pt x="78" y="19"/>
                </a:lnTo>
                <a:lnTo>
                  <a:pt x="80" y="22"/>
                </a:lnTo>
                <a:lnTo>
                  <a:pt x="82" y="25"/>
                </a:lnTo>
                <a:lnTo>
                  <a:pt x="83" y="22"/>
                </a:lnTo>
                <a:lnTo>
                  <a:pt x="83" y="19"/>
                </a:lnTo>
                <a:close/>
              </a:path>
            </a:pathLst>
          </a:custGeom>
          <a:solidFill>
            <a:srgbClr val="1F1A17"/>
          </a:solidFill>
          <a:ln w="9525">
            <a:noFill/>
            <a:round/>
            <a:headEnd/>
            <a:tailEnd/>
          </a:ln>
        </p:spPr>
        <p:txBody>
          <a:bodyPr/>
          <a:lstStyle/>
          <a:p>
            <a:endParaRPr lang="en-US"/>
          </a:p>
        </p:txBody>
      </p:sp>
      <p:grpSp>
        <p:nvGrpSpPr>
          <p:cNvPr id="8" name="Group 194"/>
          <p:cNvGrpSpPr>
            <a:grpSpLocks/>
          </p:cNvGrpSpPr>
          <p:nvPr/>
        </p:nvGrpSpPr>
        <p:grpSpPr bwMode="auto">
          <a:xfrm>
            <a:off x="227013" y="4152900"/>
            <a:ext cx="1030287" cy="1684338"/>
            <a:chOff x="2135" y="2690"/>
            <a:chExt cx="649" cy="1061"/>
          </a:xfrm>
        </p:grpSpPr>
        <p:sp>
          <p:nvSpPr>
            <p:cNvPr id="4291" name="Freeform 195"/>
            <p:cNvSpPr>
              <a:spLocks/>
            </p:cNvSpPr>
            <p:nvPr/>
          </p:nvSpPr>
          <p:spPr bwMode="auto">
            <a:xfrm>
              <a:off x="2366" y="3514"/>
              <a:ext cx="13" cy="13"/>
            </a:xfrm>
            <a:custGeom>
              <a:avLst/>
              <a:gdLst/>
              <a:ahLst/>
              <a:cxnLst>
                <a:cxn ang="0">
                  <a:pos x="0" y="12"/>
                </a:cxn>
                <a:cxn ang="0">
                  <a:pos x="0" y="10"/>
                </a:cxn>
                <a:cxn ang="0">
                  <a:pos x="1" y="5"/>
                </a:cxn>
                <a:cxn ang="0">
                  <a:pos x="5" y="0"/>
                </a:cxn>
                <a:cxn ang="0">
                  <a:pos x="8" y="0"/>
                </a:cxn>
                <a:cxn ang="0">
                  <a:pos x="11" y="7"/>
                </a:cxn>
                <a:cxn ang="0">
                  <a:pos x="13" y="13"/>
                </a:cxn>
                <a:cxn ang="0">
                  <a:pos x="10" y="12"/>
                </a:cxn>
                <a:cxn ang="0">
                  <a:pos x="5" y="12"/>
                </a:cxn>
                <a:cxn ang="0">
                  <a:pos x="1" y="13"/>
                </a:cxn>
                <a:cxn ang="0">
                  <a:pos x="0" y="12"/>
                </a:cxn>
              </a:cxnLst>
              <a:rect l="0" t="0" r="r" b="b"/>
              <a:pathLst>
                <a:path w="13" h="13">
                  <a:moveTo>
                    <a:pt x="0" y="12"/>
                  </a:moveTo>
                  <a:lnTo>
                    <a:pt x="0" y="10"/>
                  </a:lnTo>
                  <a:lnTo>
                    <a:pt x="1" y="5"/>
                  </a:lnTo>
                  <a:lnTo>
                    <a:pt x="5" y="0"/>
                  </a:lnTo>
                  <a:lnTo>
                    <a:pt x="8" y="0"/>
                  </a:lnTo>
                  <a:lnTo>
                    <a:pt x="11" y="7"/>
                  </a:lnTo>
                  <a:lnTo>
                    <a:pt x="13" y="13"/>
                  </a:lnTo>
                  <a:lnTo>
                    <a:pt x="10" y="12"/>
                  </a:lnTo>
                  <a:lnTo>
                    <a:pt x="5" y="12"/>
                  </a:lnTo>
                  <a:lnTo>
                    <a:pt x="1" y="13"/>
                  </a:lnTo>
                  <a:lnTo>
                    <a:pt x="0" y="12"/>
                  </a:lnTo>
                  <a:close/>
                </a:path>
              </a:pathLst>
            </a:custGeom>
            <a:solidFill>
              <a:srgbClr val="1F1A17"/>
            </a:solidFill>
            <a:ln w="9525">
              <a:noFill/>
              <a:round/>
              <a:headEnd/>
              <a:tailEnd/>
            </a:ln>
          </p:spPr>
          <p:txBody>
            <a:bodyPr/>
            <a:lstStyle/>
            <a:p>
              <a:endParaRPr lang="en-US"/>
            </a:p>
          </p:txBody>
        </p:sp>
        <p:sp>
          <p:nvSpPr>
            <p:cNvPr id="4292" name="Freeform 196"/>
            <p:cNvSpPr>
              <a:spLocks/>
            </p:cNvSpPr>
            <p:nvPr/>
          </p:nvSpPr>
          <p:spPr bwMode="auto">
            <a:xfrm>
              <a:off x="2159" y="3514"/>
              <a:ext cx="168" cy="90"/>
            </a:xfrm>
            <a:custGeom>
              <a:avLst/>
              <a:gdLst/>
              <a:ahLst/>
              <a:cxnLst>
                <a:cxn ang="0">
                  <a:pos x="0" y="7"/>
                </a:cxn>
                <a:cxn ang="0">
                  <a:pos x="6" y="18"/>
                </a:cxn>
                <a:cxn ang="0">
                  <a:pos x="11" y="30"/>
                </a:cxn>
                <a:cxn ang="0">
                  <a:pos x="13" y="32"/>
                </a:cxn>
                <a:cxn ang="0">
                  <a:pos x="20" y="33"/>
                </a:cxn>
                <a:cxn ang="0">
                  <a:pos x="26" y="35"/>
                </a:cxn>
                <a:cxn ang="0">
                  <a:pos x="28" y="40"/>
                </a:cxn>
                <a:cxn ang="0">
                  <a:pos x="31" y="43"/>
                </a:cxn>
                <a:cxn ang="0">
                  <a:pos x="36" y="47"/>
                </a:cxn>
                <a:cxn ang="0">
                  <a:pos x="40" y="64"/>
                </a:cxn>
                <a:cxn ang="0">
                  <a:pos x="45" y="62"/>
                </a:cxn>
                <a:cxn ang="0">
                  <a:pos x="51" y="53"/>
                </a:cxn>
                <a:cxn ang="0">
                  <a:pos x="65" y="55"/>
                </a:cxn>
                <a:cxn ang="0">
                  <a:pos x="73" y="69"/>
                </a:cxn>
                <a:cxn ang="0">
                  <a:pos x="83" y="82"/>
                </a:cxn>
                <a:cxn ang="0">
                  <a:pos x="93" y="84"/>
                </a:cxn>
                <a:cxn ang="0">
                  <a:pos x="98" y="79"/>
                </a:cxn>
                <a:cxn ang="0">
                  <a:pos x="107" y="79"/>
                </a:cxn>
                <a:cxn ang="0">
                  <a:pos x="112" y="84"/>
                </a:cxn>
                <a:cxn ang="0">
                  <a:pos x="118" y="82"/>
                </a:cxn>
                <a:cxn ang="0">
                  <a:pos x="125" y="80"/>
                </a:cxn>
                <a:cxn ang="0">
                  <a:pos x="133" y="84"/>
                </a:cxn>
                <a:cxn ang="0">
                  <a:pos x="147" y="77"/>
                </a:cxn>
                <a:cxn ang="0">
                  <a:pos x="160" y="72"/>
                </a:cxn>
                <a:cxn ang="0">
                  <a:pos x="162" y="67"/>
                </a:cxn>
                <a:cxn ang="0">
                  <a:pos x="155" y="53"/>
                </a:cxn>
                <a:cxn ang="0">
                  <a:pos x="145" y="50"/>
                </a:cxn>
                <a:cxn ang="0">
                  <a:pos x="132" y="48"/>
                </a:cxn>
                <a:cxn ang="0">
                  <a:pos x="128" y="55"/>
                </a:cxn>
                <a:cxn ang="0">
                  <a:pos x="125" y="69"/>
                </a:cxn>
                <a:cxn ang="0">
                  <a:pos x="118" y="65"/>
                </a:cxn>
                <a:cxn ang="0">
                  <a:pos x="113" y="62"/>
                </a:cxn>
                <a:cxn ang="0">
                  <a:pos x="103" y="62"/>
                </a:cxn>
                <a:cxn ang="0">
                  <a:pos x="95" y="58"/>
                </a:cxn>
                <a:cxn ang="0">
                  <a:pos x="90" y="57"/>
                </a:cxn>
                <a:cxn ang="0">
                  <a:pos x="85" y="50"/>
                </a:cxn>
                <a:cxn ang="0">
                  <a:pos x="80" y="40"/>
                </a:cxn>
                <a:cxn ang="0">
                  <a:pos x="73" y="30"/>
                </a:cxn>
                <a:cxn ang="0">
                  <a:pos x="65" y="28"/>
                </a:cxn>
                <a:cxn ang="0">
                  <a:pos x="48" y="22"/>
                </a:cxn>
                <a:cxn ang="0">
                  <a:pos x="28" y="15"/>
                </a:cxn>
                <a:cxn ang="0">
                  <a:pos x="21" y="12"/>
                </a:cxn>
                <a:cxn ang="0">
                  <a:pos x="16" y="10"/>
                </a:cxn>
                <a:cxn ang="0">
                  <a:pos x="11" y="10"/>
                </a:cxn>
                <a:cxn ang="0">
                  <a:pos x="3" y="5"/>
                </a:cxn>
              </a:cxnLst>
              <a:rect l="0" t="0" r="r" b="b"/>
              <a:pathLst>
                <a:path w="168" h="90">
                  <a:moveTo>
                    <a:pt x="1" y="0"/>
                  </a:moveTo>
                  <a:lnTo>
                    <a:pt x="0" y="7"/>
                  </a:lnTo>
                  <a:lnTo>
                    <a:pt x="0" y="17"/>
                  </a:lnTo>
                  <a:lnTo>
                    <a:pt x="6" y="18"/>
                  </a:lnTo>
                  <a:lnTo>
                    <a:pt x="11" y="20"/>
                  </a:lnTo>
                  <a:lnTo>
                    <a:pt x="11" y="30"/>
                  </a:lnTo>
                  <a:lnTo>
                    <a:pt x="11" y="37"/>
                  </a:lnTo>
                  <a:lnTo>
                    <a:pt x="13" y="32"/>
                  </a:lnTo>
                  <a:lnTo>
                    <a:pt x="16" y="28"/>
                  </a:lnTo>
                  <a:lnTo>
                    <a:pt x="20" y="33"/>
                  </a:lnTo>
                  <a:lnTo>
                    <a:pt x="23" y="37"/>
                  </a:lnTo>
                  <a:lnTo>
                    <a:pt x="26" y="35"/>
                  </a:lnTo>
                  <a:lnTo>
                    <a:pt x="28" y="33"/>
                  </a:lnTo>
                  <a:lnTo>
                    <a:pt x="28" y="40"/>
                  </a:lnTo>
                  <a:lnTo>
                    <a:pt x="26" y="48"/>
                  </a:lnTo>
                  <a:lnTo>
                    <a:pt x="31" y="43"/>
                  </a:lnTo>
                  <a:lnTo>
                    <a:pt x="35" y="43"/>
                  </a:lnTo>
                  <a:lnTo>
                    <a:pt x="36" y="47"/>
                  </a:lnTo>
                  <a:lnTo>
                    <a:pt x="35" y="57"/>
                  </a:lnTo>
                  <a:lnTo>
                    <a:pt x="40" y="64"/>
                  </a:lnTo>
                  <a:lnTo>
                    <a:pt x="45" y="69"/>
                  </a:lnTo>
                  <a:lnTo>
                    <a:pt x="45" y="62"/>
                  </a:lnTo>
                  <a:lnTo>
                    <a:pt x="46" y="55"/>
                  </a:lnTo>
                  <a:lnTo>
                    <a:pt x="51" y="53"/>
                  </a:lnTo>
                  <a:lnTo>
                    <a:pt x="55" y="52"/>
                  </a:lnTo>
                  <a:lnTo>
                    <a:pt x="65" y="55"/>
                  </a:lnTo>
                  <a:lnTo>
                    <a:pt x="73" y="62"/>
                  </a:lnTo>
                  <a:lnTo>
                    <a:pt x="73" y="69"/>
                  </a:lnTo>
                  <a:lnTo>
                    <a:pt x="75" y="75"/>
                  </a:lnTo>
                  <a:lnTo>
                    <a:pt x="83" y="82"/>
                  </a:lnTo>
                  <a:lnTo>
                    <a:pt x="91" y="90"/>
                  </a:lnTo>
                  <a:lnTo>
                    <a:pt x="93" y="84"/>
                  </a:lnTo>
                  <a:lnTo>
                    <a:pt x="95" y="80"/>
                  </a:lnTo>
                  <a:lnTo>
                    <a:pt x="98" y="79"/>
                  </a:lnTo>
                  <a:lnTo>
                    <a:pt x="103" y="77"/>
                  </a:lnTo>
                  <a:lnTo>
                    <a:pt x="107" y="79"/>
                  </a:lnTo>
                  <a:lnTo>
                    <a:pt x="110" y="80"/>
                  </a:lnTo>
                  <a:lnTo>
                    <a:pt x="112" y="84"/>
                  </a:lnTo>
                  <a:lnTo>
                    <a:pt x="113" y="89"/>
                  </a:lnTo>
                  <a:lnTo>
                    <a:pt x="118" y="82"/>
                  </a:lnTo>
                  <a:lnTo>
                    <a:pt x="123" y="77"/>
                  </a:lnTo>
                  <a:lnTo>
                    <a:pt x="125" y="80"/>
                  </a:lnTo>
                  <a:lnTo>
                    <a:pt x="127" y="85"/>
                  </a:lnTo>
                  <a:lnTo>
                    <a:pt x="133" y="84"/>
                  </a:lnTo>
                  <a:lnTo>
                    <a:pt x="140" y="84"/>
                  </a:lnTo>
                  <a:lnTo>
                    <a:pt x="147" y="77"/>
                  </a:lnTo>
                  <a:lnTo>
                    <a:pt x="153" y="70"/>
                  </a:lnTo>
                  <a:lnTo>
                    <a:pt x="160" y="72"/>
                  </a:lnTo>
                  <a:lnTo>
                    <a:pt x="168" y="74"/>
                  </a:lnTo>
                  <a:lnTo>
                    <a:pt x="162" y="67"/>
                  </a:lnTo>
                  <a:lnTo>
                    <a:pt x="155" y="58"/>
                  </a:lnTo>
                  <a:lnTo>
                    <a:pt x="155" y="53"/>
                  </a:lnTo>
                  <a:lnTo>
                    <a:pt x="153" y="47"/>
                  </a:lnTo>
                  <a:lnTo>
                    <a:pt x="145" y="50"/>
                  </a:lnTo>
                  <a:lnTo>
                    <a:pt x="138" y="52"/>
                  </a:lnTo>
                  <a:lnTo>
                    <a:pt x="132" y="48"/>
                  </a:lnTo>
                  <a:lnTo>
                    <a:pt x="125" y="43"/>
                  </a:lnTo>
                  <a:lnTo>
                    <a:pt x="128" y="55"/>
                  </a:lnTo>
                  <a:lnTo>
                    <a:pt x="132" y="65"/>
                  </a:lnTo>
                  <a:lnTo>
                    <a:pt x="125" y="69"/>
                  </a:lnTo>
                  <a:lnTo>
                    <a:pt x="118" y="72"/>
                  </a:lnTo>
                  <a:lnTo>
                    <a:pt x="118" y="65"/>
                  </a:lnTo>
                  <a:lnTo>
                    <a:pt x="118" y="58"/>
                  </a:lnTo>
                  <a:lnTo>
                    <a:pt x="113" y="62"/>
                  </a:lnTo>
                  <a:lnTo>
                    <a:pt x="108" y="64"/>
                  </a:lnTo>
                  <a:lnTo>
                    <a:pt x="103" y="62"/>
                  </a:lnTo>
                  <a:lnTo>
                    <a:pt x="98" y="57"/>
                  </a:lnTo>
                  <a:lnTo>
                    <a:pt x="95" y="58"/>
                  </a:lnTo>
                  <a:lnTo>
                    <a:pt x="91" y="58"/>
                  </a:lnTo>
                  <a:lnTo>
                    <a:pt x="90" y="57"/>
                  </a:lnTo>
                  <a:lnTo>
                    <a:pt x="88" y="55"/>
                  </a:lnTo>
                  <a:lnTo>
                    <a:pt x="85" y="50"/>
                  </a:lnTo>
                  <a:lnTo>
                    <a:pt x="80" y="45"/>
                  </a:lnTo>
                  <a:lnTo>
                    <a:pt x="80" y="40"/>
                  </a:lnTo>
                  <a:lnTo>
                    <a:pt x="80" y="35"/>
                  </a:lnTo>
                  <a:lnTo>
                    <a:pt x="73" y="30"/>
                  </a:lnTo>
                  <a:lnTo>
                    <a:pt x="65" y="25"/>
                  </a:lnTo>
                  <a:lnTo>
                    <a:pt x="65" y="28"/>
                  </a:lnTo>
                  <a:lnTo>
                    <a:pt x="65" y="32"/>
                  </a:lnTo>
                  <a:lnTo>
                    <a:pt x="48" y="22"/>
                  </a:lnTo>
                  <a:lnTo>
                    <a:pt x="30" y="13"/>
                  </a:lnTo>
                  <a:lnTo>
                    <a:pt x="28" y="15"/>
                  </a:lnTo>
                  <a:lnTo>
                    <a:pt x="25" y="17"/>
                  </a:lnTo>
                  <a:lnTo>
                    <a:pt x="21" y="12"/>
                  </a:lnTo>
                  <a:lnTo>
                    <a:pt x="16" y="7"/>
                  </a:lnTo>
                  <a:lnTo>
                    <a:pt x="16" y="10"/>
                  </a:lnTo>
                  <a:lnTo>
                    <a:pt x="18" y="12"/>
                  </a:lnTo>
                  <a:lnTo>
                    <a:pt x="11" y="10"/>
                  </a:lnTo>
                  <a:lnTo>
                    <a:pt x="5" y="8"/>
                  </a:lnTo>
                  <a:lnTo>
                    <a:pt x="3" y="5"/>
                  </a:lnTo>
                  <a:lnTo>
                    <a:pt x="1" y="0"/>
                  </a:lnTo>
                  <a:close/>
                </a:path>
              </a:pathLst>
            </a:custGeom>
            <a:solidFill>
              <a:srgbClr val="1F1A17"/>
            </a:solidFill>
            <a:ln w="9525">
              <a:noFill/>
              <a:round/>
              <a:headEnd/>
              <a:tailEnd/>
            </a:ln>
          </p:spPr>
          <p:txBody>
            <a:bodyPr/>
            <a:lstStyle/>
            <a:p>
              <a:endParaRPr lang="en-US"/>
            </a:p>
          </p:txBody>
        </p:sp>
        <p:sp>
          <p:nvSpPr>
            <p:cNvPr id="4293" name="Freeform 197"/>
            <p:cNvSpPr>
              <a:spLocks/>
            </p:cNvSpPr>
            <p:nvPr/>
          </p:nvSpPr>
          <p:spPr bwMode="auto">
            <a:xfrm>
              <a:off x="2255" y="3516"/>
              <a:ext cx="51" cy="56"/>
            </a:xfrm>
            <a:custGeom>
              <a:avLst/>
              <a:gdLst/>
              <a:ahLst/>
              <a:cxnLst>
                <a:cxn ang="0">
                  <a:pos x="0" y="36"/>
                </a:cxn>
                <a:cxn ang="0">
                  <a:pos x="5" y="38"/>
                </a:cxn>
                <a:cxn ang="0">
                  <a:pos x="12" y="43"/>
                </a:cxn>
                <a:cxn ang="0">
                  <a:pos x="16" y="51"/>
                </a:cxn>
                <a:cxn ang="0">
                  <a:pos x="19" y="56"/>
                </a:cxn>
                <a:cxn ang="0">
                  <a:pos x="21" y="41"/>
                </a:cxn>
                <a:cxn ang="0">
                  <a:pos x="26" y="41"/>
                </a:cxn>
                <a:cxn ang="0">
                  <a:pos x="26" y="28"/>
                </a:cxn>
                <a:cxn ang="0">
                  <a:pos x="32" y="23"/>
                </a:cxn>
                <a:cxn ang="0">
                  <a:pos x="41" y="33"/>
                </a:cxn>
                <a:cxn ang="0">
                  <a:pos x="51" y="20"/>
                </a:cxn>
                <a:cxn ang="0">
                  <a:pos x="42" y="20"/>
                </a:cxn>
                <a:cxn ang="0">
                  <a:pos x="51" y="11"/>
                </a:cxn>
                <a:cxn ang="0">
                  <a:pos x="44" y="8"/>
                </a:cxn>
                <a:cxn ang="0">
                  <a:pos x="36" y="11"/>
                </a:cxn>
                <a:cxn ang="0">
                  <a:pos x="34" y="0"/>
                </a:cxn>
                <a:cxn ang="0">
                  <a:pos x="27" y="5"/>
                </a:cxn>
                <a:cxn ang="0">
                  <a:pos x="24" y="20"/>
                </a:cxn>
                <a:cxn ang="0">
                  <a:pos x="21" y="1"/>
                </a:cxn>
                <a:cxn ang="0">
                  <a:pos x="16" y="23"/>
                </a:cxn>
                <a:cxn ang="0">
                  <a:pos x="11" y="28"/>
                </a:cxn>
                <a:cxn ang="0">
                  <a:pos x="0" y="36"/>
                </a:cxn>
              </a:cxnLst>
              <a:rect l="0" t="0" r="r" b="b"/>
              <a:pathLst>
                <a:path w="51" h="56">
                  <a:moveTo>
                    <a:pt x="0" y="36"/>
                  </a:moveTo>
                  <a:lnTo>
                    <a:pt x="5" y="38"/>
                  </a:lnTo>
                  <a:lnTo>
                    <a:pt x="12" y="43"/>
                  </a:lnTo>
                  <a:lnTo>
                    <a:pt x="16" y="51"/>
                  </a:lnTo>
                  <a:lnTo>
                    <a:pt x="19" y="56"/>
                  </a:lnTo>
                  <a:lnTo>
                    <a:pt x="21" y="41"/>
                  </a:lnTo>
                  <a:lnTo>
                    <a:pt x="26" y="41"/>
                  </a:lnTo>
                  <a:lnTo>
                    <a:pt x="26" y="28"/>
                  </a:lnTo>
                  <a:lnTo>
                    <a:pt x="32" y="23"/>
                  </a:lnTo>
                  <a:lnTo>
                    <a:pt x="41" y="33"/>
                  </a:lnTo>
                  <a:lnTo>
                    <a:pt x="51" y="20"/>
                  </a:lnTo>
                  <a:lnTo>
                    <a:pt x="42" y="20"/>
                  </a:lnTo>
                  <a:lnTo>
                    <a:pt x="51" y="11"/>
                  </a:lnTo>
                  <a:lnTo>
                    <a:pt x="44" y="8"/>
                  </a:lnTo>
                  <a:lnTo>
                    <a:pt x="36" y="11"/>
                  </a:lnTo>
                  <a:lnTo>
                    <a:pt x="34" y="0"/>
                  </a:lnTo>
                  <a:lnTo>
                    <a:pt x="27" y="5"/>
                  </a:lnTo>
                  <a:lnTo>
                    <a:pt x="24" y="20"/>
                  </a:lnTo>
                  <a:lnTo>
                    <a:pt x="21" y="1"/>
                  </a:lnTo>
                  <a:lnTo>
                    <a:pt x="16" y="23"/>
                  </a:lnTo>
                  <a:lnTo>
                    <a:pt x="11" y="28"/>
                  </a:lnTo>
                  <a:lnTo>
                    <a:pt x="0" y="36"/>
                  </a:lnTo>
                  <a:close/>
                </a:path>
              </a:pathLst>
            </a:custGeom>
            <a:solidFill>
              <a:srgbClr val="1F1A17"/>
            </a:solidFill>
            <a:ln w="9525">
              <a:noFill/>
              <a:round/>
              <a:headEnd/>
              <a:tailEnd/>
            </a:ln>
          </p:spPr>
          <p:txBody>
            <a:bodyPr/>
            <a:lstStyle/>
            <a:p>
              <a:endParaRPr lang="en-US"/>
            </a:p>
          </p:txBody>
        </p:sp>
        <p:sp>
          <p:nvSpPr>
            <p:cNvPr id="4294" name="Freeform 198"/>
            <p:cNvSpPr>
              <a:spLocks/>
            </p:cNvSpPr>
            <p:nvPr/>
          </p:nvSpPr>
          <p:spPr bwMode="auto">
            <a:xfrm>
              <a:off x="2459" y="3556"/>
              <a:ext cx="24" cy="22"/>
            </a:xfrm>
            <a:custGeom>
              <a:avLst/>
              <a:gdLst/>
              <a:ahLst/>
              <a:cxnLst>
                <a:cxn ang="0">
                  <a:pos x="17" y="0"/>
                </a:cxn>
                <a:cxn ang="0">
                  <a:pos x="20" y="3"/>
                </a:cxn>
                <a:cxn ang="0">
                  <a:pos x="24" y="8"/>
                </a:cxn>
                <a:cxn ang="0">
                  <a:pos x="24" y="15"/>
                </a:cxn>
                <a:cxn ang="0">
                  <a:pos x="24" y="18"/>
                </a:cxn>
                <a:cxn ang="0">
                  <a:pos x="17" y="8"/>
                </a:cxn>
                <a:cxn ang="0">
                  <a:pos x="17" y="18"/>
                </a:cxn>
                <a:cxn ang="0">
                  <a:pos x="14" y="15"/>
                </a:cxn>
                <a:cxn ang="0">
                  <a:pos x="9" y="11"/>
                </a:cxn>
                <a:cxn ang="0">
                  <a:pos x="9" y="16"/>
                </a:cxn>
                <a:cxn ang="0">
                  <a:pos x="9" y="22"/>
                </a:cxn>
                <a:cxn ang="0">
                  <a:pos x="0" y="13"/>
                </a:cxn>
                <a:cxn ang="0">
                  <a:pos x="2" y="15"/>
                </a:cxn>
                <a:cxn ang="0">
                  <a:pos x="4" y="10"/>
                </a:cxn>
                <a:cxn ang="0">
                  <a:pos x="4" y="3"/>
                </a:cxn>
                <a:cxn ang="0">
                  <a:pos x="2" y="1"/>
                </a:cxn>
                <a:cxn ang="0">
                  <a:pos x="5" y="1"/>
                </a:cxn>
                <a:cxn ang="0">
                  <a:pos x="9" y="3"/>
                </a:cxn>
                <a:cxn ang="0">
                  <a:pos x="12" y="6"/>
                </a:cxn>
                <a:cxn ang="0">
                  <a:pos x="14" y="8"/>
                </a:cxn>
                <a:cxn ang="0">
                  <a:pos x="17" y="0"/>
                </a:cxn>
              </a:cxnLst>
              <a:rect l="0" t="0" r="r" b="b"/>
              <a:pathLst>
                <a:path w="24" h="22">
                  <a:moveTo>
                    <a:pt x="17" y="0"/>
                  </a:moveTo>
                  <a:lnTo>
                    <a:pt x="20" y="3"/>
                  </a:lnTo>
                  <a:lnTo>
                    <a:pt x="24" y="8"/>
                  </a:lnTo>
                  <a:lnTo>
                    <a:pt x="24" y="15"/>
                  </a:lnTo>
                  <a:lnTo>
                    <a:pt x="24" y="18"/>
                  </a:lnTo>
                  <a:lnTo>
                    <a:pt x="17" y="8"/>
                  </a:lnTo>
                  <a:lnTo>
                    <a:pt x="17" y="18"/>
                  </a:lnTo>
                  <a:lnTo>
                    <a:pt x="14" y="15"/>
                  </a:lnTo>
                  <a:lnTo>
                    <a:pt x="9" y="11"/>
                  </a:lnTo>
                  <a:lnTo>
                    <a:pt x="9" y="16"/>
                  </a:lnTo>
                  <a:lnTo>
                    <a:pt x="9" y="22"/>
                  </a:lnTo>
                  <a:lnTo>
                    <a:pt x="0" y="13"/>
                  </a:lnTo>
                  <a:lnTo>
                    <a:pt x="2" y="15"/>
                  </a:lnTo>
                  <a:lnTo>
                    <a:pt x="4" y="10"/>
                  </a:lnTo>
                  <a:lnTo>
                    <a:pt x="4" y="3"/>
                  </a:lnTo>
                  <a:lnTo>
                    <a:pt x="2" y="1"/>
                  </a:lnTo>
                  <a:lnTo>
                    <a:pt x="5" y="1"/>
                  </a:lnTo>
                  <a:lnTo>
                    <a:pt x="9" y="3"/>
                  </a:lnTo>
                  <a:lnTo>
                    <a:pt x="12" y="6"/>
                  </a:lnTo>
                  <a:lnTo>
                    <a:pt x="14" y="8"/>
                  </a:lnTo>
                  <a:lnTo>
                    <a:pt x="17" y="0"/>
                  </a:lnTo>
                  <a:close/>
                </a:path>
              </a:pathLst>
            </a:custGeom>
            <a:solidFill>
              <a:srgbClr val="1F1A17"/>
            </a:solidFill>
            <a:ln w="9525">
              <a:noFill/>
              <a:round/>
              <a:headEnd/>
              <a:tailEnd/>
            </a:ln>
          </p:spPr>
          <p:txBody>
            <a:bodyPr/>
            <a:lstStyle/>
            <a:p>
              <a:endParaRPr lang="en-US"/>
            </a:p>
          </p:txBody>
        </p:sp>
        <p:sp>
          <p:nvSpPr>
            <p:cNvPr id="4295" name="Freeform 199"/>
            <p:cNvSpPr>
              <a:spLocks/>
            </p:cNvSpPr>
            <p:nvPr/>
          </p:nvSpPr>
          <p:spPr bwMode="auto">
            <a:xfrm>
              <a:off x="2481" y="3531"/>
              <a:ext cx="44" cy="36"/>
            </a:xfrm>
            <a:custGeom>
              <a:avLst/>
              <a:gdLst/>
              <a:ahLst/>
              <a:cxnLst>
                <a:cxn ang="0">
                  <a:pos x="0" y="23"/>
                </a:cxn>
                <a:cxn ang="0">
                  <a:pos x="2" y="28"/>
                </a:cxn>
                <a:cxn ang="0">
                  <a:pos x="3" y="35"/>
                </a:cxn>
                <a:cxn ang="0">
                  <a:pos x="3" y="33"/>
                </a:cxn>
                <a:cxn ang="0">
                  <a:pos x="5" y="31"/>
                </a:cxn>
                <a:cxn ang="0">
                  <a:pos x="8" y="35"/>
                </a:cxn>
                <a:cxn ang="0">
                  <a:pos x="10" y="36"/>
                </a:cxn>
                <a:cxn ang="0">
                  <a:pos x="13" y="35"/>
                </a:cxn>
                <a:cxn ang="0">
                  <a:pos x="15" y="31"/>
                </a:cxn>
                <a:cxn ang="0">
                  <a:pos x="20" y="35"/>
                </a:cxn>
                <a:cxn ang="0">
                  <a:pos x="25" y="36"/>
                </a:cxn>
                <a:cxn ang="0">
                  <a:pos x="25" y="30"/>
                </a:cxn>
                <a:cxn ang="0">
                  <a:pos x="25" y="23"/>
                </a:cxn>
                <a:cxn ang="0">
                  <a:pos x="30" y="21"/>
                </a:cxn>
                <a:cxn ang="0">
                  <a:pos x="34" y="21"/>
                </a:cxn>
                <a:cxn ang="0">
                  <a:pos x="32" y="20"/>
                </a:cxn>
                <a:cxn ang="0">
                  <a:pos x="29" y="16"/>
                </a:cxn>
                <a:cxn ang="0">
                  <a:pos x="35" y="15"/>
                </a:cxn>
                <a:cxn ang="0">
                  <a:pos x="44" y="13"/>
                </a:cxn>
                <a:cxn ang="0">
                  <a:pos x="40" y="8"/>
                </a:cxn>
                <a:cxn ang="0">
                  <a:pos x="39" y="5"/>
                </a:cxn>
                <a:cxn ang="0">
                  <a:pos x="35" y="3"/>
                </a:cxn>
                <a:cxn ang="0">
                  <a:pos x="30" y="0"/>
                </a:cxn>
                <a:cxn ang="0">
                  <a:pos x="34" y="5"/>
                </a:cxn>
                <a:cxn ang="0">
                  <a:pos x="35" y="8"/>
                </a:cxn>
                <a:cxn ang="0">
                  <a:pos x="29" y="10"/>
                </a:cxn>
                <a:cxn ang="0">
                  <a:pos x="20" y="10"/>
                </a:cxn>
                <a:cxn ang="0">
                  <a:pos x="18" y="13"/>
                </a:cxn>
                <a:cxn ang="0">
                  <a:pos x="15" y="16"/>
                </a:cxn>
                <a:cxn ang="0">
                  <a:pos x="17" y="20"/>
                </a:cxn>
                <a:cxn ang="0">
                  <a:pos x="18" y="23"/>
                </a:cxn>
                <a:cxn ang="0">
                  <a:pos x="12" y="21"/>
                </a:cxn>
                <a:cxn ang="0">
                  <a:pos x="5" y="21"/>
                </a:cxn>
                <a:cxn ang="0">
                  <a:pos x="7" y="25"/>
                </a:cxn>
                <a:cxn ang="0">
                  <a:pos x="7" y="28"/>
                </a:cxn>
                <a:cxn ang="0">
                  <a:pos x="3" y="26"/>
                </a:cxn>
                <a:cxn ang="0">
                  <a:pos x="0" y="23"/>
                </a:cxn>
              </a:cxnLst>
              <a:rect l="0" t="0" r="r" b="b"/>
              <a:pathLst>
                <a:path w="44" h="36">
                  <a:moveTo>
                    <a:pt x="0" y="23"/>
                  </a:moveTo>
                  <a:lnTo>
                    <a:pt x="2" y="28"/>
                  </a:lnTo>
                  <a:lnTo>
                    <a:pt x="3" y="35"/>
                  </a:lnTo>
                  <a:lnTo>
                    <a:pt x="3" y="33"/>
                  </a:lnTo>
                  <a:lnTo>
                    <a:pt x="5" y="31"/>
                  </a:lnTo>
                  <a:lnTo>
                    <a:pt x="8" y="35"/>
                  </a:lnTo>
                  <a:lnTo>
                    <a:pt x="10" y="36"/>
                  </a:lnTo>
                  <a:lnTo>
                    <a:pt x="13" y="35"/>
                  </a:lnTo>
                  <a:lnTo>
                    <a:pt x="15" y="31"/>
                  </a:lnTo>
                  <a:lnTo>
                    <a:pt x="20" y="35"/>
                  </a:lnTo>
                  <a:lnTo>
                    <a:pt x="25" y="36"/>
                  </a:lnTo>
                  <a:lnTo>
                    <a:pt x="25" y="30"/>
                  </a:lnTo>
                  <a:lnTo>
                    <a:pt x="25" y="23"/>
                  </a:lnTo>
                  <a:lnTo>
                    <a:pt x="30" y="21"/>
                  </a:lnTo>
                  <a:lnTo>
                    <a:pt x="34" y="21"/>
                  </a:lnTo>
                  <a:lnTo>
                    <a:pt x="32" y="20"/>
                  </a:lnTo>
                  <a:lnTo>
                    <a:pt x="29" y="16"/>
                  </a:lnTo>
                  <a:lnTo>
                    <a:pt x="35" y="15"/>
                  </a:lnTo>
                  <a:lnTo>
                    <a:pt x="44" y="13"/>
                  </a:lnTo>
                  <a:lnTo>
                    <a:pt x="40" y="8"/>
                  </a:lnTo>
                  <a:lnTo>
                    <a:pt x="39" y="5"/>
                  </a:lnTo>
                  <a:lnTo>
                    <a:pt x="35" y="3"/>
                  </a:lnTo>
                  <a:lnTo>
                    <a:pt x="30" y="0"/>
                  </a:lnTo>
                  <a:lnTo>
                    <a:pt x="34" y="5"/>
                  </a:lnTo>
                  <a:lnTo>
                    <a:pt x="35" y="8"/>
                  </a:lnTo>
                  <a:lnTo>
                    <a:pt x="29" y="10"/>
                  </a:lnTo>
                  <a:lnTo>
                    <a:pt x="20" y="10"/>
                  </a:lnTo>
                  <a:lnTo>
                    <a:pt x="18" y="13"/>
                  </a:lnTo>
                  <a:lnTo>
                    <a:pt x="15" y="16"/>
                  </a:lnTo>
                  <a:lnTo>
                    <a:pt x="17" y="20"/>
                  </a:lnTo>
                  <a:lnTo>
                    <a:pt x="18" y="23"/>
                  </a:lnTo>
                  <a:lnTo>
                    <a:pt x="12" y="21"/>
                  </a:lnTo>
                  <a:lnTo>
                    <a:pt x="5" y="21"/>
                  </a:lnTo>
                  <a:lnTo>
                    <a:pt x="7" y="25"/>
                  </a:lnTo>
                  <a:lnTo>
                    <a:pt x="7" y="28"/>
                  </a:lnTo>
                  <a:lnTo>
                    <a:pt x="3" y="26"/>
                  </a:lnTo>
                  <a:lnTo>
                    <a:pt x="0" y="23"/>
                  </a:lnTo>
                  <a:close/>
                </a:path>
              </a:pathLst>
            </a:custGeom>
            <a:solidFill>
              <a:srgbClr val="1F1A17"/>
            </a:solidFill>
            <a:ln w="9525">
              <a:noFill/>
              <a:round/>
              <a:headEnd/>
              <a:tailEnd/>
            </a:ln>
          </p:spPr>
          <p:txBody>
            <a:bodyPr/>
            <a:lstStyle/>
            <a:p>
              <a:endParaRPr lang="en-US"/>
            </a:p>
          </p:txBody>
        </p:sp>
        <p:sp>
          <p:nvSpPr>
            <p:cNvPr id="4296" name="Freeform 200"/>
            <p:cNvSpPr>
              <a:spLocks/>
            </p:cNvSpPr>
            <p:nvPr/>
          </p:nvSpPr>
          <p:spPr bwMode="auto">
            <a:xfrm>
              <a:off x="2376" y="3521"/>
              <a:ext cx="98" cy="55"/>
            </a:xfrm>
            <a:custGeom>
              <a:avLst/>
              <a:gdLst/>
              <a:ahLst/>
              <a:cxnLst>
                <a:cxn ang="0">
                  <a:pos x="3" y="15"/>
                </a:cxn>
                <a:cxn ang="0">
                  <a:pos x="0" y="26"/>
                </a:cxn>
                <a:cxn ang="0">
                  <a:pos x="0" y="35"/>
                </a:cxn>
                <a:cxn ang="0">
                  <a:pos x="3" y="43"/>
                </a:cxn>
                <a:cxn ang="0">
                  <a:pos x="5" y="55"/>
                </a:cxn>
                <a:cxn ang="0">
                  <a:pos x="10" y="50"/>
                </a:cxn>
                <a:cxn ang="0">
                  <a:pos x="15" y="45"/>
                </a:cxn>
                <a:cxn ang="0">
                  <a:pos x="17" y="36"/>
                </a:cxn>
                <a:cxn ang="0">
                  <a:pos x="18" y="33"/>
                </a:cxn>
                <a:cxn ang="0">
                  <a:pos x="22" y="36"/>
                </a:cxn>
                <a:cxn ang="0">
                  <a:pos x="27" y="41"/>
                </a:cxn>
                <a:cxn ang="0">
                  <a:pos x="27" y="31"/>
                </a:cxn>
                <a:cxn ang="0">
                  <a:pos x="30" y="25"/>
                </a:cxn>
                <a:cxn ang="0">
                  <a:pos x="35" y="21"/>
                </a:cxn>
                <a:cxn ang="0">
                  <a:pos x="42" y="21"/>
                </a:cxn>
                <a:cxn ang="0">
                  <a:pos x="43" y="16"/>
                </a:cxn>
                <a:cxn ang="0">
                  <a:pos x="45" y="11"/>
                </a:cxn>
                <a:cxn ang="0">
                  <a:pos x="50" y="10"/>
                </a:cxn>
                <a:cxn ang="0">
                  <a:pos x="53" y="10"/>
                </a:cxn>
                <a:cxn ang="0">
                  <a:pos x="53" y="16"/>
                </a:cxn>
                <a:cxn ang="0">
                  <a:pos x="55" y="21"/>
                </a:cxn>
                <a:cxn ang="0">
                  <a:pos x="58" y="15"/>
                </a:cxn>
                <a:cxn ang="0">
                  <a:pos x="63" y="8"/>
                </a:cxn>
                <a:cxn ang="0">
                  <a:pos x="63" y="20"/>
                </a:cxn>
                <a:cxn ang="0">
                  <a:pos x="65" y="28"/>
                </a:cxn>
                <a:cxn ang="0">
                  <a:pos x="67" y="18"/>
                </a:cxn>
                <a:cxn ang="0">
                  <a:pos x="70" y="8"/>
                </a:cxn>
                <a:cxn ang="0">
                  <a:pos x="73" y="28"/>
                </a:cxn>
                <a:cxn ang="0">
                  <a:pos x="77" y="48"/>
                </a:cxn>
                <a:cxn ang="0">
                  <a:pos x="80" y="48"/>
                </a:cxn>
                <a:cxn ang="0">
                  <a:pos x="82" y="48"/>
                </a:cxn>
                <a:cxn ang="0">
                  <a:pos x="83" y="46"/>
                </a:cxn>
                <a:cxn ang="0">
                  <a:pos x="85" y="43"/>
                </a:cxn>
                <a:cxn ang="0">
                  <a:pos x="83" y="36"/>
                </a:cxn>
                <a:cxn ang="0">
                  <a:pos x="82" y="30"/>
                </a:cxn>
                <a:cxn ang="0">
                  <a:pos x="90" y="31"/>
                </a:cxn>
                <a:cxn ang="0">
                  <a:pos x="98" y="31"/>
                </a:cxn>
                <a:cxn ang="0">
                  <a:pos x="92" y="28"/>
                </a:cxn>
                <a:cxn ang="0">
                  <a:pos x="87" y="25"/>
                </a:cxn>
                <a:cxn ang="0">
                  <a:pos x="82" y="18"/>
                </a:cxn>
                <a:cxn ang="0">
                  <a:pos x="77" y="11"/>
                </a:cxn>
                <a:cxn ang="0">
                  <a:pos x="77" y="6"/>
                </a:cxn>
                <a:cxn ang="0">
                  <a:pos x="73" y="3"/>
                </a:cxn>
                <a:cxn ang="0">
                  <a:pos x="70" y="1"/>
                </a:cxn>
                <a:cxn ang="0">
                  <a:pos x="65" y="0"/>
                </a:cxn>
                <a:cxn ang="0">
                  <a:pos x="53" y="0"/>
                </a:cxn>
                <a:cxn ang="0">
                  <a:pos x="47" y="0"/>
                </a:cxn>
                <a:cxn ang="0">
                  <a:pos x="28" y="13"/>
                </a:cxn>
                <a:cxn ang="0">
                  <a:pos x="12" y="26"/>
                </a:cxn>
                <a:cxn ang="0">
                  <a:pos x="8" y="28"/>
                </a:cxn>
                <a:cxn ang="0">
                  <a:pos x="6" y="28"/>
                </a:cxn>
                <a:cxn ang="0">
                  <a:pos x="5" y="28"/>
                </a:cxn>
                <a:cxn ang="0">
                  <a:pos x="3" y="26"/>
                </a:cxn>
                <a:cxn ang="0">
                  <a:pos x="3" y="21"/>
                </a:cxn>
                <a:cxn ang="0">
                  <a:pos x="3" y="15"/>
                </a:cxn>
              </a:cxnLst>
              <a:rect l="0" t="0" r="r" b="b"/>
              <a:pathLst>
                <a:path w="98" h="55">
                  <a:moveTo>
                    <a:pt x="3" y="15"/>
                  </a:moveTo>
                  <a:lnTo>
                    <a:pt x="0" y="26"/>
                  </a:lnTo>
                  <a:lnTo>
                    <a:pt x="0" y="35"/>
                  </a:lnTo>
                  <a:lnTo>
                    <a:pt x="3" y="43"/>
                  </a:lnTo>
                  <a:lnTo>
                    <a:pt x="5" y="55"/>
                  </a:lnTo>
                  <a:lnTo>
                    <a:pt x="10" y="50"/>
                  </a:lnTo>
                  <a:lnTo>
                    <a:pt x="15" y="45"/>
                  </a:lnTo>
                  <a:lnTo>
                    <a:pt x="17" y="36"/>
                  </a:lnTo>
                  <a:lnTo>
                    <a:pt x="18" y="33"/>
                  </a:lnTo>
                  <a:lnTo>
                    <a:pt x="22" y="36"/>
                  </a:lnTo>
                  <a:lnTo>
                    <a:pt x="27" y="41"/>
                  </a:lnTo>
                  <a:lnTo>
                    <a:pt x="27" y="31"/>
                  </a:lnTo>
                  <a:lnTo>
                    <a:pt x="30" y="25"/>
                  </a:lnTo>
                  <a:lnTo>
                    <a:pt x="35" y="21"/>
                  </a:lnTo>
                  <a:lnTo>
                    <a:pt x="42" y="21"/>
                  </a:lnTo>
                  <a:lnTo>
                    <a:pt x="43" y="16"/>
                  </a:lnTo>
                  <a:lnTo>
                    <a:pt x="45" y="11"/>
                  </a:lnTo>
                  <a:lnTo>
                    <a:pt x="50" y="10"/>
                  </a:lnTo>
                  <a:lnTo>
                    <a:pt x="53" y="10"/>
                  </a:lnTo>
                  <a:lnTo>
                    <a:pt x="53" y="16"/>
                  </a:lnTo>
                  <a:lnTo>
                    <a:pt x="55" y="21"/>
                  </a:lnTo>
                  <a:lnTo>
                    <a:pt x="58" y="15"/>
                  </a:lnTo>
                  <a:lnTo>
                    <a:pt x="63" y="8"/>
                  </a:lnTo>
                  <a:lnTo>
                    <a:pt x="63" y="20"/>
                  </a:lnTo>
                  <a:lnTo>
                    <a:pt x="65" y="28"/>
                  </a:lnTo>
                  <a:lnTo>
                    <a:pt x="67" y="18"/>
                  </a:lnTo>
                  <a:lnTo>
                    <a:pt x="70" y="8"/>
                  </a:lnTo>
                  <a:lnTo>
                    <a:pt x="73" y="28"/>
                  </a:lnTo>
                  <a:lnTo>
                    <a:pt x="77" y="48"/>
                  </a:lnTo>
                  <a:lnTo>
                    <a:pt x="80" y="48"/>
                  </a:lnTo>
                  <a:lnTo>
                    <a:pt x="82" y="48"/>
                  </a:lnTo>
                  <a:lnTo>
                    <a:pt x="83" y="46"/>
                  </a:lnTo>
                  <a:lnTo>
                    <a:pt x="85" y="43"/>
                  </a:lnTo>
                  <a:lnTo>
                    <a:pt x="83" y="36"/>
                  </a:lnTo>
                  <a:lnTo>
                    <a:pt x="82" y="30"/>
                  </a:lnTo>
                  <a:lnTo>
                    <a:pt x="90" y="31"/>
                  </a:lnTo>
                  <a:lnTo>
                    <a:pt x="98" y="31"/>
                  </a:lnTo>
                  <a:lnTo>
                    <a:pt x="92" y="28"/>
                  </a:lnTo>
                  <a:lnTo>
                    <a:pt x="87" y="25"/>
                  </a:lnTo>
                  <a:lnTo>
                    <a:pt x="82" y="18"/>
                  </a:lnTo>
                  <a:lnTo>
                    <a:pt x="77" y="11"/>
                  </a:lnTo>
                  <a:lnTo>
                    <a:pt x="77" y="6"/>
                  </a:lnTo>
                  <a:lnTo>
                    <a:pt x="73" y="3"/>
                  </a:lnTo>
                  <a:lnTo>
                    <a:pt x="70" y="1"/>
                  </a:lnTo>
                  <a:lnTo>
                    <a:pt x="65" y="0"/>
                  </a:lnTo>
                  <a:lnTo>
                    <a:pt x="53" y="0"/>
                  </a:lnTo>
                  <a:lnTo>
                    <a:pt x="47" y="0"/>
                  </a:lnTo>
                  <a:lnTo>
                    <a:pt x="28" y="13"/>
                  </a:lnTo>
                  <a:lnTo>
                    <a:pt x="12" y="26"/>
                  </a:lnTo>
                  <a:lnTo>
                    <a:pt x="8" y="28"/>
                  </a:lnTo>
                  <a:lnTo>
                    <a:pt x="6" y="28"/>
                  </a:lnTo>
                  <a:lnTo>
                    <a:pt x="5" y="28"/>
                  </a:lnTo>
                  <a:lnTo>
                    <a:pt x="3" y="26"/>
                  </a:lnTo>
                  <a:lnTo>
                    <a:pt x="3" y="21"/>
                  </a:lnTo>
                  <a:lnTo>
                    <a:pt x="3" y="15"/>
                  </a:lnTo>
                  <a:close/>
                </a:path>
              </a:pathLst>
            </a:custGeom>
            <a:solidFill>
              <a:srgbClr val="1F1A17"/>
            </a:solidFill>
            <a:ln w="9525">
              <a:noFill/>
              <a:round/>
              <a:headEnd/>
              <a:tailEnd/>
            </a:ln>
          </p:spPr>
          <p:txBody>
            <a:bodyPr/>
            <a:lstStyle/>
            <a:p>
              <a:endParaRPr lang="en-US"/>
            </a:p>
          </p:txBody>
        </p:sp>
        <p:sp>
          <p:nvSpPr>
            <p:cNvPr id="4297" name="Freeform 201"/>
            <p:cNvSpPr>
              <a:spLocks/>
            </p:cNvSpPr>
            <p:nvPr/>
          </p:nvSpPr>
          <p:spPr bwMode="auto">
            <a:xfrm>
              <a:off x="2371" y="3594"/>
              <a:ext cx="17" cy="17"/>
            </a:xfrm>
            <a:custGeom>
              <a:avLst/>
              <a:gdLst/>
              <a:ahLst/>
              <a:cxnLst>
                <a:cxn ang="0">
                  <a:pos x="0" y="17"/>
                </a:cxn>
                <a:cxn ang="0">
                  <a:pos x="1" y="14"/>
                </a:cxn>
                <a:cxn ang="0">
                  <a:pos x="3" y="7"/>
                </a:cxn>
                <a:cxn ang="0">
                  <a:pos x="5" y="5"/>
                </a:cxn>
                <a:cxn ang="0">
                  <a:pos x="6" y="2"/>
                </a:cxn>
                <a:cxn ang="0">
                  <a:pos x="8" y="0"/>
                </a:cxn>
                <a:cxn ang="0">
                  <a:pos x="10" y="2"/>
                </a:cxn>
                <a:cxn ang="0">
                  <a:pos x="15" y="10"/>
                </a:cxn>
                <a:cxn ang="0">
                  <a:pos x="17" y="17"/>
                </a:cxn>
                <a:cxn ang="0">
                  <a:pos x="13" y="15"/>
                </a:cxn>
                <a:cxn ang="0">
                  <a:pos x="6" y="15"/>
                </a:cxn>
                <a:cxn ang="0">
                  <a:pos x="1" y="17"/>
                </a:cxn>
                <a:cxn ang="0">
                  <a:pos x="0" y="17"/>
                </a:cxn>
              </a:cxnLst>
              <a:rect l="0" t="0" r="r" b="b"/>
              <a:pathLst>
                <a:path w="17" h="17">
                  <a:moveTo>
                    <a:pt x="0" y="17"/>
                  </a:moveTo>
                  <a:lnTo>
                    <a:pt x="1" y="14"/>
                  </a:lnTo>
                  <a:lnTo>
                    <a:pt x="3" y="7"/>
                  </a:lnTo>
                  <a:lnTo>
                    <a:pt x="5" y="5"/>
                  </a:lnTo>
                  <a:lnTo>
                    <a:pt x="6" y="2"/>
                  </a:lnTo>
                  <a:lnTo>
                    <a:pt x="8" y="0"/>
                  </a:lnTo>
                  <a:lnTo>
                    <a:pt x="10" y="2"/>
                  </a:lnTo>
                  <a:lnTo>
                    <a:pt x="15" y="10"/>
                  </a:lnTo>
                  <a:lnTo>
                    <a:pt x="17" y="17"/>
                  </a:lnTo>
                  <a:lnTo>
                    <a:pt x="13" y="15"/>
                  </a:lnTo>
                  <a:lnTo>
                    <a:pt x="6" y="15"/>
                  </a:lnTo>
                  <a:lnTo>
                    <a:pt x="1" y="17"/>
                  </a:lnTo>
                  <a:lnTo>
                    <a:pt x="0" y="17"/>
                  </a:lnTo>
                  <a:close/>
                </a:path>
              </a:pathLst>
            </a:custGeom>
            <a:solidFill>
              <a:srgbClr val="1F1A17"/>
            </a:solidFill>
            <a:ln w="9525">
              <a:noFill/>
              <a:round/>
              <a:headEnd/>
              <a:tailEnd/>
            </a:ln>
          </p:spPr>
          <p:txBody>
            <a:bodyPr/>
            <a:lstStyle/>
            <a:p>
              <a:endParaRPr lang="en-US"/>
            </a:p>
          </p:txBody>
        </p:sp>
        <p:sp>
          <p:nvSpPr>
            <p:cNvPr id="4298" name="Freeform 202"/>
            <p:cNvSpPr>
              <a:spLocks/>
            </p:cNvSpPr>
            <p:nvPr/>
          </p:nvSpPr>
          <p:spPr bwMode="auto">
            <a:xfrm>
              <a:off x="2317" y="3552"/>
              <a:ext cx="27" cy="32"/>
            </a:xfrm>
            <a:custGeom>
              <a:avLst/>
              <a:gdLst/>
              <a:ahLst/>
              <a:cxnLst>
                <a:cxn ang="0">
                  <a:pos x="9" y="0"/>
                </a:cxn>
                <a:cxn ang="0">
                  <a:pos x="5" y="4"/>
                </a:cxn>
                <a:cxn ang="0">
                  <a:pos x="0" y="12"/>
                </a:cxn>
                <a:cxn ang="0">
                  <a:pos x="7" y="26"/>
                </a:cxn>
                <a:cxn ang="0">
                  <a:pos x="12" y="32"/>
                </a:cxn>
                <a:cxn ang="0">
                  <a:pos x="10" y="19"/>
                </a:cxn>
                <a:cxn ang="0">
                  <a:pos x="19" y="32"/>
                </a:cxn>
                <a:cxn ang="0">
                  <a:pos x="22" y="29"/>
                </a:cxn>
                <a:cxn ang="0">
                  <a:pos x="20" y="24"/>
                </a:cxn>
                <a:cxn ang="0">
                  <a:pos x="22" y="12"/>
                </a:cxn>
                <a:cxn ang="0">
                  <a:pos x="25" y="5"/>
                </a:cxn>
                <a:cxn ang="0">
                  <a:pos x="27" y="4"/>
                </a:cxn>
                <a:cxn ang="0">
                  <a:pos x="10" y="9"/>
                </a:cxn>
                <a:cxn ang="0">
                  <a:pos x="9" y="0"/>
                </a:cxn>
              </a:cxnLst>
              <a:rect l="0" t="0" r="r" b="b"/>
              <a:pathLst>
                <a:path w="27" h="32">
                  <a:moveTo>
                    <a:pt x="9" y="0"/>
                  </a:moveTo>
                  <a:lnTo>
                    <a:pt x="5" y="4"/>
                  </a:lnTo>
                  <a:lnTo>
                    <a:pt x="0" y="12"/>
                  </a:lnTo>
                  <a:lnTo>
                    <a:pt x="7" y="26"/>
                  </a:lnTo>
                  <a:lnTo>
                    <a:pt x="12" y="32"/>
                  </a:lnTo>
                  <a:lnTo>
                    <a:pt x="10" y="19"/>
                  </a:lnTo>
                  <a:lnTo>
                    <a:pt x="19" y="32"/>
                  </a:lnTo>
                  <a:lnTo>
                    <a:pt x="22" y="29"/>
                  </a:lnTo>
                  <a:lnTo>
                    <a:pt x="20" y="24"/>
                  </a:lnTo>
                  <a:lnTo>
                    <a:pt x="22" y="12"/>
                  </a:lnTo>
                  <a:lnTo>
                    <a:pt x="25" y="5"/>
                  </a:lnTo>
                  <a:lnTo>
                    <a:pt x="27" y="4"/>
                  </a:lnTo>
                  <a:lnTo>
                    <a:pt x="10" y="9"/>
                  </a:lnTo>
                  <a:lnTo>
                    <a:pt x="9" y="0"/>
                  </a:lnTo>
                  <a:close/>
                </a:path>
              </a:pathLst>
            </a:custGeom>
            <a:solidFill>
              <a:srgbClr val="1F1A17"/>
            </a:solidFill>
            <a:ln w="9525">
              <a:noFill/>
              <a:round/>
              <a:headEnd/>
              <a:tailEnd/>
            </a:ln>
          </p:spPr>
          <p:txBody>
            <a:bodyPr/>
            <a:lstStyle/>
            <a:p>
              <a:endParaRPr lang="en-US"/>
            </a:p>
          </p:txBody>
        </p:sp>
        <p:sp>
          <p:nvSpPr>
            <p:cNvPr id="4299" name="Freeform 203"/>
            <p:cNvSpPr>
              <a:spLocks/>
            </p:cNvSpPr>
            <p:nvPr/>
          </p:nvSpPr>
          <p:spPr bwMode="auto">
            <a:xfrm>
              <a:off x="2232" y="3539"/>
              <a:ext cx="39" cy="35"/>
            </a:xfrm>
            <a:custGeom>
              <a:avLst/>
              <a:gdLst/>
              <a:ahLst/>
              <a:cxnLst>
                <a:cxn ang="0">
                  <a:pos x="0" y="0"/>
                </a:cxn>
                <a:cxn ang="0">
                  <a:pos x="8" y="3"/>
                </a:cxn>
                <a:cxn ang="0">
                  <a:pos x="20" y="12"/>
                </a:cxn>
                <a:cxn ang="0">
                  <a:pos x="25" y="17"/>
                </a:cxn>
                <a:cxn ang="0">
                  <a:pos x="32" y="20"/>
                </a:cxn>
                <a:cxn ang="0">
                  <a:pos x="35" y="28"/>
                </a:cxn>
                <a:cxn ang="0">
                  <a:pos x="39" y="33"/>
                </a:cxn>
                <a:cxn ang="0">
                  <a:pos x="37" y="35"/>
                </a:cxn>
                <a:cxn ang="0">
                  <a:pos x="35" y="35"/>
                </a:cxn>
                <a:cxn ang="0">
                  <a:pos x="32" y="35"/>
                </a:cxn>
                <a:cxn ang="0">
                  <a:pos x="30" y="33"/>
                </a:cxn>
                <a:cxn ang="0">
                  <a:pos x="27" y="28"/>
                </a:cxn>
                <a:cxn ang="0">
                  <a:pos x="23" y="23"/>
                </a:cxn>
                <a:cxn ang="0">
                  <a:pos x="22" y="27"/>
                </a:cxn>
                <a:cxn ang="0">
                  <a:pos x="22" y="30"/>
                </a:cxn>
                <a:cxn ang="0">
                  <a:pos x="20" y="30"/>
                </a:cxn>
                <a:cxn ang="0">
                  <a:pos x="17" y="32"/>
                </a:cxn>
                <a:cxn ang="0">
                  <a:pos x="15" y="27"/>
                </a:cxn>
                <a:cxn ang="0">
                  <a:pos x="15" y="23"/>
                </a:cxn>
                <a:cxn ang="0">
                  <a:pos x="12" y="20"/>
                </a:cxn>
                <a:cxn ang="0">
                  <a:pos x="8" y="17"/>
                </a:cxn>
                <a:cxn ang="0">
                  <a:pos x="10" y="13"/>
                </a:cxn>
                <a:cxn ang="0">
                  <a:pos x="10" y="10"/>
                </a:cxn>
                <a:cxn ang="0">
                  <a:pos x="5" y="5"/>
                </a:cxn>
                <a:cxn ang="0">
                  <a:pos x="0" y="0"/>
                </a:cxn>
              </a:cxnLst>
              <a:rect l="0" t="0" r="r" b="b"/>
              <a:pathLst>
                <a:path w="39" h="35">
                  <a:moveTo>
                    <a:pt x="0" y="0"/>
                  </a:moveTo>
                  <a:lnTo>
                    <a:pt x="8" y="3"/>
                  </a:lnTo>
                  <a:lnTo>
                    <a:pt x="20" y="12"/>
                  </a:lnTo>
                  <a:lnTo>
                    <a:pt x="25" y="17"/>
                  </a:lnTo>
                  <a:lnTo>
                    <a:pt x="32" y="20"/>
                  </a:lnTo>
                  <a:lnTo>
                    <a:pt x="35" y="28"/>
                  </a:lnTo>
                  <a:lnTo>
                    <a:pt x="39" y="33"/>
                  </a:lnTo>
                  <a:lnTo>
                    <a:pt x="37" y="35"/>
                  </a:lnTo>
                  <a:lnTo>
                    <a:pt x="35" y="35"/>
                  </a:lnTo>
                  <a:lnTo>
                    <a:pt x="32" y="35"/>
                  </a:lnTo>
                  <a:lnTo>
                    <a:pt x="30" y="33"/>
                  </a:lnTo>
                  <a:lnTo>
                    <a:pt x="27" y="28"/>
                  </a:lnTo>
                  <a:lnTo>
                    <a:pt x="23" y="23"/>
                  </a:lnTo>
                  <a:lnTo>
                    <a:pt x="22" y="27"/>
                  </a:lnTo>
                  <a:lnTo>
                    <a:pt x="22" y="30"/>
                  </a:lnTo>
                  <a:lnTo>
                    <a:pt x="20" y="30"/>
                  </a:lnTo>
                  <a:lnTo>
                    <a:pt x="17" y="32"/>
                  </a:lnTo>
                  <a:lnTo>
                    <a:pt x="15" y="27"/>
                  </a:lnTo>
                  <a:lnTo>
                    <a:pt x="15" y="23"/>
                  </a:lnTo>
                  <a:lnTo>
                    <a:pt x="12" y="20"/>
                  </a:lnTo>
                  <a:lnTo>
                    <a:pt x="8" y="17"/>
                  </a:lnTo>
                  <a:lnTo>
                    <a:pt x="10" y="13"/>
                  </a:lnTo>
                  <a:lnTo>
                    <a:pt x="10" y="10"/>
                  </a:lnTo>
                  <a:lnTo>
                    <a:pt x="5" y="5"/>
                  </a:lnTo>
                  <a:lnTo>
                    <a:pt x="0" y="0"/>
                  </a:lnTo>
                  <a:close/>
                </a:path>
              </a:pathLst>
            </a:custGeom>
            <a:solidFill>
              <a:srgbClr val="1F1A17"/>
            </a:solidFill>
            <a:ln w="9525">
              <a:noFill/>
              <a:round/>
              <a:headEnd/>
              <a:tailEnd/>
            </a:ln>
          </p:spPr>
          <p:txBody>
            <a:bodyPr/>
            <a:lstStyle/>
            <a:p>
              <a:endParaRPr lang="en-US"/>
            </a:p>
          </p:txBody>
        </p:sp>
        <p:sp>
          <p:nvSpPr>
            <p:cNvPr id="4300" name="Freeform 204"/>
            <p:cNvSpPr>
              <a:spLocks/>
            </p:cNvSpPr>
            <p:nvPr/>
          </p:nvSpPr>
          <p:spPr bwMode="auto">
            <a:xfrm>
              <a:off x="2281" y="3542"/>
              <a:ext cx="33" cy="20"/>
            </a:xfrm>
            <a:custGeom>
              <a:avLst/>
              <a:gdLst/>
              <a:ahLst/>
              <a:cxnLst>
                <a:cxn ang="0">
                  <a:pos x="6" y="0"/>
                </a:cxn>
                <a:cxn ang="0">
                  <a:pos x="0" y="4"/>
                </a:cxn>
                <a:cxn ang="0">
                  <a:pos x="1" y="12"/>
                </a:cxn>
                <a:cxn ang="0">
                  <a:pos x="5" y="15"/>
                </a:cxn>
                <a:cxn ang="0">
                  <a:pos x="13" y="20"/>
                </a:cxn>
                <a:cxn ang="0">
                  <a:pos x="25" y="19"/>
                </a:cxn>
                <a:cxn ang="0">
                  <a:pos x="33" y="15"/>
                </a:cxn>
                <a:cxn ang="0">
                  <a:pos x="26" y="15"/>
                </a:cxn>
                <a:cxn ang="0">
                  <a:pos x="16" y="14"/>
                </a:cxn>
                <a:cxn ang="0">
                  <a:pos x="10" y="5"/>
                </a:cxn>
                <a:cxn ang="0">
                  <a:pos x="6" y="0"/>
                </a:cxn>
              </a:cxnLst>
              <a:rect l="0" t="0" r="r" b="b"/>
              <a:pathLst>
                <a:path w="33" h="20">
                  <a:moveTo>
                    <a:pt x="6" y="0"/>
                  </a:moveTo>
                  <a:lnTo>
                    <a:pt x="0" y="4"/>
                  </a:lnTo>
                  <a:lnTo>
                    <a:pt x="1" y="12"/>
                  </a:lnTo>
                  <a:lnTo>
                    <a:pt x="5" y="15"/>
                  </a:lnTo>
                  <a:lnTo>
                    <a:pt x="13" y="20"/>
                  </a:lnTo>
                  <a:lnTo>
                    <a:pt x="25" y="19"/>
                  </a:lnTo>
                  <a:lnTo>
                    <a:pt x="33" y="15"/>
                  </a:lnTo>
                  <a:lnTo>
                    <a:pt x="26" y="15"/>
                  </a:lnTo>
                  <a:lnTo>
                    <a:pt x="16" y="14"/>
                  </a:lnTo>
                  <a:lnTo>
                    <a:pt x="10" y="5"/>
                  </a:lnTo>
                  <a:lnTo>
                    <a:pt x="6" y="0"/>
                  </a:lnTo>
                  <a:close/>
                </a:path>
              </a:pathLst>
            </a:custGeom>
            <a:solidFill>
              <a:srgbClr val="1F1A17"/>
            </a:solidFill>
            <a:ln w="9525">
              <a:noFill/>
              <a:round/>
              <a:headEnd/>
              <a:tailEnd/>
            </a:ln>
          </p:spPr>
          <p:txBody>
            <a:bodyPr/>
            <a:lstStyle/>
            <a:p>
              <a:endParaRPr lang="en-US"/>
            </a:p>
          </p:txBody>
        </p:sp>
        <p:sp>
          <p:nvSpPr>
            <p:cNvPr id="4301" name="Freeform 205"/>
            <p:cNvSpPr>
              <a:spLocks/>
            </p:cNvSpPr>
            <p:nvPr/>
          </p:nvSpPr>
          <p:spPr bwMode="auto">
            <a:xfrm>
              <a:off x="2299" y="3522"/>
              <a:ext cx="33" cy="24"/>
            </a:xfrm>
            <a:custGeom>
              <a:avLst/>
              <a:gdLst/>
              <a:ahLst/>
              <a:cxnLst>
                <a:cxn ang="0">
                  <a:pos x="0" y="24"/>
                </a:cxn>
                <a:cxn ang="0">
                  <a:pos x="3" y="20"/>
                </a:cxn>
                <a:cxn ang="0">
                  <a:pos x="5" y="17"/>
                </a:cxn>
                <a:cxn ang="0">
                  <a:pos x="8" y="14"/>
                </a:cxn>
                <a:cxn ang="0">
                  <a:pos x="12" y="14"/>
                </a:cxn>
                <a:cxn ang="0">
                  <a:pos x="8" y="12"/>
                </a:cxn>
                <a:cxn ang="0">
                  <a:pos x="3" y="12"/>
                </a:cxn>
                <a:cxn ang="0">
                  <a:pos x="7" y="10"/>
                </a:cxn>
                <a:cxn ang="0">
                  <a:pos x="12" y="10"/>
                </a:cxn>
                <a:cxn ang="0">
                  <a:pos x="15" y="10"/>
                </a:cxn>
                <a:cxn ang="0">
                  <a:pos x="20" y="12"/>
                </a:cxn>
                <a:cxn ang="0">
                  <a:pos x="18" y="7"/>
                </a:cxn>
                <a:cxn ang="0">
                  <a:pos x="18" y="4"/>
                </a:cxn>
                <a:cxn ang="0">
                  <a:pos x="20" y="0"/>
                </a:cxn>
                <a:cxn ang="0">
                  <a:pos x="22" y="0"/>
                </a:cxn>
                <a:cxn ang="0">
                  <a:pos x="28" y="0"/>
                </a:cxn>
                <a:cxn ang="0">
                  <a:pos x="33" y="0"/>
                </a:cxn>
                <a:cxn ang="0">
                  <a:pos x="30" y="7"/>
                </a:cxn>
                <a:cxn ang="0">
                  <a:pos x="27" y="14"/>
                </a:cxn>
                <a:cxn ang="0">
                  <a:pos x="20" y="14"/>
                </a:cxn>
                <a:cxn ang="0">
                  <a:pos x="13" y="15"/>
                </a:cxn>
                <a:cxn ang="0">
                  <a:pos x="7" y="19"/>
                </a:cxn>
                <a:cxn ang="0">
                  <a:pos x="0" y="24"/>
                </a:cxn>
              </a:cxnLst>
              <a:rect l="0" t="0" r="r" b="b"/>
              <a:pathLst>
                <a:path w="33" h="24">
                  <a:moveTo>
                    <a:pt x="0" y="24"/>
                  </a:moveTo>
                  <a:lnTo>
                    <a:pt x="3" y="20"/>
                  </a:lnTo>
                  <a:lnTo>
                    <a:pt x="5" y="17"/>
                  </a:lnTo>
                  <a:lnTo>
                    <a:pt x="8" y="14"/>
                  </a:lnTo>
                  <a:lnTo>
                    <a:pt x="12" y="14"/>
                  </a:lnTo>
                  <a:lnTo>
                    <a:pt x="8" y="12"/>
                  </a:lnTo>
                  <a:lnTo>
                    <a:pt x="3" y="12"/>
                  </a:lnTo>
                  <a:lnTo>
                    <a:pt x="7" y="10"/>
                  </a:lnTo>
                  <a:lnTo>
                    <a:pt x="12" y="10"/>
                  </a:lnTo>
                  <a:lnTo>
                    <a:pt x="15" y="10"/>
                  </a:lnTo>
                  <a:lnTo>
                    <a:pt x="20" y="12"/>
                  </a:lnTo>
                  <a:lnTo>
                    <a:pt x="18" y="7"/>
                  </a:lnTo>
                  <a:lnTo>
                    <a:pt x="18" y="4"/>
                  </a:lnTo>
                  <a:lnTo>
                    <a:pt x="20" y="0"/>
                  </a:lnTo>
                  <a:lnTo>
                    <a:pt x="22" y="0"/>
                  </a:lnTo>
                  <a:lnTo>
                    <a:pt x="28" y="0"/>
                  </a:lnTo>
                  <a:lnTo>
                    <a:pt x="33" y="0"/>
                  </a:lnTo>
                  <a:lnTo>
                    <a:pt x="30" y="7"/>
                  </a:lnTo>
                  <a:lnTo>
                    <a:pt x="27" y="14"/>
                  </a:lnTo>
                  <a:lnTo>
                    <a:pt x="20" y="14"/>
                  </a:lnTo>
                  <a:lnTo>
                    <a:pt x="13" y="15"/>
                  </a:lnTo>
                  <a:lnTo>
                    <a:pt x="7" y="19"/>
                  </a:lnTo>
                  <a:lnTo>
                    <a:pt x="0" y="24"/>
                  </a:lnTo>
                  <a:close/>
                </a:path>
              </a:pathLst>
            </a:custGeom>
            <a:solidFill>
              <a:srgbClr val="1F1A17"/>
            </a:solidFill>
            <a:ln w="9525">
              <a:noFill/>
              <a:round/>
              <a:headEnd/>
              <a:tailEnd/>
            </a:ln>
          </p:spPr>
          <p:txBody>
            <a:bodyPr/>
            <a:lstStyle/>
            <a:p>
              <a:endParaRPr lang="en-US"/>
            </a:p>
          </p:txBody>
        </p:sp>
        <p:sp>
          <p:nvSpPr>
            <p:cNvPr id="4302" name="Freeform 206"/>
            <p:cNvSpPr>
              <a:spLocks/>
            </p:cNvSpPr>
            <p:nvPr/>
          </p:nvSpPr>
          <p:spPr bwMode="auto">
            <a:xfrm>
              <a:off x="2214" y="3583"/>
              <a:ext cx="16" cy="15"/>
            </a:xfrm>
            <a:custGeom>
              <a:avLst/>
              <a:gdLst/>
              <a:ahLst/>
              <a:cxnLst>
                <a:cxn ang="0">
                  <a:pos x="0" y="8"/>
                </a:cxn>
                <a:cxn ang="0">
                  <a:pos x="16" y="0"/>
                </a:cxn>
                <a:cxn ang="0">
                  <a:pos x="16" y="5"/>
                </a:cxn>
                <a:cxn ang="0">
                  <a:pos x="16" y="13"/>
                </a:cxn>
                <a:cxn ang="0">
                  <a:pos x="13" y="15"/>
                </a:cxn>
                <a:cxn ang="0">
                  <a:pos x="8" y="15"/>
                </a:cxn>
                <a:cxn ang="0">
                  <a:pos x="3" y="11"/>
                </a:cxn>
                <a:cxn ang="0">
                  <a:pos x="0" y="8"/>
                </a:cxn>
              </a:cxnLst>
              <a:rect l="0" t="0" r="r" b="b"/>
              <a:pathLst>
                <a:path w="16" h="15">
                  <a:moveTo>
                    <a:pt x="0" y="8"/>
                  </a:moveTo>
                  <a:lnTo>
                    <a:pt x="16" y="0"/>
                  </a:lnTo>
                  <a:lnTo>
                    <a:pt x="16" y="5"/>
                  </a:lnTo>
                  <a:lnTo>
                    <a:pt x="16" y="13"/>
                  </a:lnTo>
                  <a:lnTo>
                    <a:pt x="13" y="15"/>
                  </a:lnTo>
                  <a:lnTo>
                    <a:pt x="8" y="15"/>
                  </a:lnTo>
                  <a:lnTo>
                    <a:pt x="3" y="11"/>
                  </a:lnTo>
                  <a:lnTo>
                    <a:pt x="0" y="8"/>
                  </a:lnTo>
                  <a:close/>
                </a:path>
              </a:pathLst>
            </a:custGeom>
            <a:solidFill>
              <a:srgbClr val="1F1A17"/>
            </a:solidFill>
            <a:ln w="9525">
              <a:noFill/>
              <a:round/>
              <a:headEnd/>
              <a:tailEnd/>
            </a:ln>
          </p:spPr>
          <p:txBody>
            <a:bodyPr/>
            <a:lstStyle/>
            <a:p>
              <a:endParaRPr lang="en-US"/>
            </a:p>
          </p:txBody>
        </p:sp>
        <p:sp>
          <p:nvSpPr>
            <p:cNvPr id="4303" name="Freeform 207"/>
            <p:cNvSpPr>
              <a:spLocks/>
            </p:cNvSpPr>
            <p:nvPr/>
          </p:nvSpPr>
          <p:spPr bwMode="auto">
            <a:xfrm>
              <a:off x="2454" y="3544"/>
              <a:ext cx="24" cy="22"/>
            </a:xfrm>
            <a:custGeom>
              <a:avLst/>
              <a:gdLst/>
              <a:ahLst/>
              <a:cxnLst>
                <a:cxn ang="0">
                  <a:pos x="17" y="0"/>
                </a:cxn>
                <a:cxn ang="0">
                  <a:pos x="20" y="3"/>
                </a:cxn>
                <a:cxn ang="0">
                  <a:pos x="24" y="8"/>
                </a:cxn>
                <a:cxn ang="0">
                  <a:pos x="24" y="15"/>
                </a:cxn>
                <a:cxn ang="0">
                  <a:pos x="24" y="20"/>
                </a:cxn>
                <a:cxn ang="0">
                  <a:pos x="17" y="8"/>
                </a:cxn>
                <a:cxn ang="0">
                  <a:pos x="17" y="18"/>
                </a:cxn>
                <a:cxn ang="0">
                  <a:pos x="14" y="15"/>
                </a:cxn>
                <a:cxn ang="0">
                  <a:pos x="9" y="13"/>
                </a:cxn>
                <a:cxn ang="0">
                  <a:pos x="9" y="18"/>
                </a:cxn>
                <a:cxn ang="0">
                  <a:pos x="9" y="22"/>
                </a:cxn>
                <a:cxn ang="0">
                  <a:pos x="0" y="15"/>
                </a:cxn>
                <a:cxn ang="0">
                  <a:pos x="2" y="15"/>
                </a:cxn>
                <a:cxn ang="0">
                  <a:pos x="4" y="12"/>
                </a:cxn>
                <a:cxn ang="0">
                  <a:pos x="4" y="5"/>
                </a:cxn>
                <a:cxn ang="0">
                  <a:pos x="2" y="3"/>
                </a:cxn>
                <a:cxn ang="0">
                  <a:pos x="5" y="3"/>
                </a:cxn>
                <a:cxn ang="0">
                  <a:pos x="10" y="3"/>
                </a:cxn>
                <a:cxn ang="0">
                  <a:pos x="14" y="7"/>
                </a:cxn>
                <a:cxn ang="0">
                  <a:pos x="14" y="8"/>
                </a:cxn>
                <a:cxn ang="0">
                  <a:pos x="17" y="0"/>
                </a:cxn>
              </a:cxnLst>
              <a:rect l="0" t="0" r="r" b="b"/>
              <a:pathLst>
                <a:path w="24" h="22">
                  <a:moveTo>
                    <a:pt x="17" y="0"/>
                  </a:moveTo>
                  <a:lnTo>
                    <a:pt x="20" y="3"/>
                  </a:lnTo>
                  <a:lnTo>
                    <a:pt x="24" y="8"/>
                  </a:lnTo>
                  <a:lnTo>
                    <a:pt x="24" y="15"/>
                  </a:lnTo>
                  <a:lnTo>
                    <a:pt x="24" y="20"/>
                  </a:lnTo>
                  <a:lnTo>
                    <a:pt x="17" y="8"/>
                  </a:lnTo>
                  <a:lnTo>
                    <a:pt x="17" y="18"/>
                  </a:lnTo>
                  <a:lnTo>
                    <a:pt x="14" y="15"/>
                  </a:lnTo>
                  <a:lnTo>
                    <a:pt x="9" y="13"/>
                  </a:lnTo>
                  <a:lnTo>
                    <a:pt x="9" y="18"/>
                  </a:lnTo>
                  <a:lnTo>
                    <a:pt x="9" y="22"/>
                  </a:lnTo>
                  <a:lnTo>
                    <a:pt x="0" y="15"/>
                  </a:lnTo>
                  <a:lnTo>
                    <a:pt x="2" y="15"/>
                  </a:lnTo>
                  <a:lnTo>
                    <a:pt x="4" y="12"/>
                  </a:lnTo>
                  <a:lnTo>
                    <a:pt x="4" y="5"/>
                  </a:lnTo>
                  <a:lnTo>
                    <a:pt x="2" y="3"/>
                  </a:lnTo>
                  <a:lnTo>
                    <a:pt x="5" y="3"/>
                  </a:lnTo>
                  <a:lnTo>
                    <a:pt x="10" y="3"/>
                  </a:lnTo>
                  <a:lnTo>
                    <a:pt x="14" y="7"/>
                  </a:lnTo>
                  <a:lnTo>
                    <a:pt x="14" y="8"/>
                  </a:lnTo>
                  <a:lnTo>
                    <a:pt x="17" y="0"/>
                  </a:lnTo>
                  <a:close/>
                </a:path>
              </a:pathLst>
            </a:custGeom>
            <a:solidFill>
              <a:srgbClr val="1F1A17"/>
            </a:solidFill>
            <a:ln w="9525">
              <a:noFill/>
              <a:round/>
              <a:headEnd/>
              <a:tailEnd/>
            </a:ln>
          </p:spPr>
          <p:txBody>
            <a:bodyPr/>
            <a:lstStyle/>
            <a:p>
              <a:endParaRPr lang="en-US"/>
            </a:p>
          </p:txBody>
        </p:sp>
        <p:sp>
          <p:nvSpPr>
            <p:cNvPr id="4304" name="Freeform 208"/>
            <p:cNvSpPr>
              <a:spLocks/>
            </p:cNvSpPr>
            <p:nvPr/>
          </p:nvSpPr>
          <p:spPr bwMode="auto">
            <a:xfrm>
              <a:off x="2367" y="3584"/>
              <a:ext cx="17" cy="15"/>
            </a:xfrm>
            <a:custGeom>
              <a:avLst/>
              <a:gdLst/>
              <a:ahLst/>
              <a:cxnLst>
                <a:cxn ang="0">
                  <a:pos x="0" y="15"/>
                </a:cxn>
                <a:cxn ang="0">
                  <a:pos x="0" y="12"/>
                </a:cxn>
                <a:cxn ang="0">
                  <a:pos x="2" y="7"/>
                </a:cxn>
                <a:cxn ang="0">
                  <a:pos x="4" y="4"/>
                </a:cxn>
                <a:cxn ang="0">
                  <a:pos x="5" y="2"/>
                </a:cxn>
                <a:cxn ang="0">
                  <a:pos x="7" y="0"/>
                </a:cxn>
                <a:cxn ang="0">
                  <a:pos x="9" y="0"/>
                </a:cxn>
                <a:cxn ang="0">
                  <a:pos x="14" y="10"/>
                </a:cxn>
                <a:cxn ang="0">
                  <a:pos x="17" y="15"/>
                </a:cxn>
                <a:cxn ang="0">
                  <a:pos x="12" y="14"/>
                </a:cxn>
                <a:cxn ang="0">
                  <a:pos x="5" y="14"/>
                </a:cxn>
                <a:cxn ang="0">
                  <a:pos x="2" y="15"/>
                </a:cxn>
                <a:cxn ang="0">
                  <a:pos x="0" y="15"/>
                </a:cxn>
              </a:cxnLst>
              <a:rect l="0" t="0" r="r" b="b"/>
              <a:pathLst>
                <a:path w="17" h="15">
                  <a:moveTo>
                    <a:pt x="0" y="15"/>
                  </a:moveTo>
                  <a:lnTo>
                    <a:pt x="0" y="12"/>
                  </a:lnTo>
                  <a:lnTo>
                    <a:pt x="2" y="7"/>
                  </a:lnTo>
                  <a:lnTo>
                    <a:pt x="4" y="4"/>
                  </a:lnTo>
                  <a:lnTo>
                    <a:pt x="5" y="2"/>
                  </a:lnTo>
                  <a:lnTo>
                    <a:pt x="7" y="0"/>
                  </a:lnTo>
                  <a:lnTo>
                    <a:pt x="9" y="0"/>
                  </a:lnTo>
                  <a:lnTo>
                    <a:pt x="14" y="10"/>
                  </a:lnTo>
                  <a:lnTo>
                    <a:pt x="17" y="15"/>
                  </a:lnTo>
                  <a:lnTo>
                    <a:pt x="12" y="14"/>
                  </a:lnTo>
                  <a:lnTo>
                    <a:pt x="5" y="14"/>
                  </a:lnTo>
                  <a:lnTo>
                    <a:pt x="2" y="15"/>
                  </a:lnTo>
                  <a:lnTo>
                    <a:pt x="0" y="15"/>
                  </a:lnTo>
                  <a:close/>
                </a:path>
              </a:pathLst>
            </a:custGeom>
            <a:solidFill>
              <a:srgbClr val="1F1A17"/>
            </a:solidFill>
            <a:ln w="9525">
              <a:noFill/>
              <a:round/>
              <a:headEnd/>
              <a:tailEnd/>
            </a:ln>
          </p:spPr>
          <p:txBody>
            <a:bodyPr/>
            <a:lstStyle/>
            <a:p>
              <a:endParaRPr lang="en-US"/>
            </a:p>
          </p:txBody>
        </p:sp>
        <p:sp>
          <p:nvSpPr>
            <p:cNvPr id="4305" name="Freeform 209"/>
            <p:cNvSpPr>
              <a:spLocks/>
            </p:cNvSpPr>
            <p:nvPr/>
          </p:nvSpPr>
          <p:spPr bwMode="auto">
            <a:xfrm>
              <a:off x="2314" y="3541"/>
              <a:ext cx="25" cy="33"/>
            </a:xfrm>
            <a:custGeom>
              <a:avLst/>
              <a:gdLst/>
              <a:ahLst/>
              <a:cxnLst>
                <a:cxn ang="0">
                  <a:pos x="8" y="0"/>
                </a:cxn>
                <a:cxn ang="0">
                  <a:pos x="3" y="3"/>
                </a:cxn>
                <a:cxn ang="0">
                  <a:pos x="0" y="13"/>
                </a:cxn>
                <a:cxn ang="0">
                  <a:pos x="5" y="25"/>
                </a:cxn>
                <a:cxn ang="0">
                  <a:pos x="10" y="31"/>
                </a:cxn>
                <a:cxn ang="0">
                  <a:pos x="10" y="18"/>
                </a:cxn>
                <a:cxn ang="0">
                  <a:pos x="18" y="33"/>
                </a:cxn>
                <a:cxn ang="0">
                  <a:pos x="20" y="30"/>
                </a:cxn>
                <a:cxn ang="0">
                  <a:pos x="20" y="23"/>
                </a:cxn>
                <a:cxn ang="0">
                  <a:pos x="22" y="11"/>
                </a:cxn>
                <a:cxn ang="0">
                  <a:pos x="23" y="5"/>
                </a:cxn>
                <a:cxn ang="0">
                  <a:pos x="25" y="3"/>
                </a:cxn>
                <a:cxn ang="0">
                  <a:pos x="8" y="10"/>
                </a:cxn>
                <a:cxn ang="0">
                  <a:pos x="8" y="0"/>
                </a:cxn>
              </a:cxnLst>
              <a:rect l="0" t="0" r="r" b="b"/>
              <a:pathLst>
                <a:path w="25" h="33">
                  <a:moveTo>
                    <a:pt x="8" y="0"/>
                  </a:moveTo>
                  <a:lnTo>
                    <a:pt x="3" y="3"/>
                  </a:lnTo>
                  <a:lnTo>
                    <a:pt x="0" y="13"/>
                  </a:lnTo>
                  <a:lnTo>
                    <a:pt x="5" y="25"/>
                  </a:lnTo>
                  <a:lnTo>
                    <a:pt x="10" y="31"/>
                  </a:lnTo>
                  <a:lnTo>
                    <a:pt x="10" y="18"/>
                  </a:lnTo>
                  <a:lnTo>
                    <a:pt x="18" y="33"/>
                  </a:lnTo>
                  <a:lnTo>
                    <a:pt x="20" y="30"/>
                  </a:lnTo>
                  <a:lnTo>
                    <a:pt x="20" y="23"/>
                  </a:lnTo>
                  <a:lnTo>
                    <a:pt x="22" y="11"/>
                  </a:lnTo>
                  <a:lnTo>
                    <a:pt x="23" y="5"/>
                  </a:lnTo>
                  <a:lnTo>
                    <a:pt x="25" y="3"/>
                  </a:lnTo>
                  <a:lnTo>
                    <a:pt x="8" y="10"/>
                  </a:lnTo>
                  <a:lnTo>
                    <a:pt x="8" y="0"/>
                  </a:lnTo>
                  <a:close/>
                </a:path>
              </a:pathLst>
            </a:custGeom>
            <a:solidFill>
              <a:srgbClr val="1F1A17"/>
            </a:solidFill>
            <a:ln w="9525">
              <a:noFill/>
              <a:round/>
              <a:headEnd/>
              <a:tailEnd/>
            </a:ln>
          </p:spPr>
          <p:txBody>
            <a:bodyPr/>
            <a:lstStyle/>
            <a:p>
              <a:endParaRPr lang="en-US"/>
            </a:p>
          </p:txBody>
        </p:sp>
        <p:sp>
          <p:nvSpPr>
            <p:cNvPr id="4306" name="Freeform 210"/>
            <p:cNvSpPr>
              <a:spLocks/>
            </p:cNvSpPr>
            <p:nvPr/>
          </p:nvSpPr>
          <p:spPr bwMode="auto">
            <a:xfrm>
              <a:off x="2229" y="3529"/>
              <a:ext cx="38" cy="35"/>
            </a:xfrm>
            <a:custGeom>
              <a:avLst/>
              <a:gdLst/>
              <a:ahLst/>
              <a:cxnLst>
                <a:cxn ang="0">
                  <a:pos x="0" y="0"/>
                </a:cxn>
                <a:cxn ang="0">
                  <a:pos x="8" y="3"/>
                </a:cxn>
                <a:cxn ang="0">
                  <a:pos x="20" y="10"/>
                </a:cxn>
                <a:cxn ang="0">
                  <a:pos x="25" y="15"/>
                </a:cxn>
                <a:cxn ang="0">
                  <a:pos x="31" y="20"/>
                </a:cxn>
                <a:cxn ang="0">
                  <a:pos x="35" y="27"/>
                </a:cxn>
                <a:cxn ang="0">
                  <a:pos x="38" y="32"/>
                </a:cxn>
                <a:cxn ang="0">
                  <a:pos x="37" y="35"/>
                </a:cxn>
                <a:cxn ang="0">
                  <a:pos x="33" y="35"/>
                </a:cxn>
                <a:cxn ang="0">
                  <a:pos x="31" y="33"/>
                </a:cxn>
                <a:cxn ang="0">
                  <a:pos x="30" y="32"/>
                </a:cxn>
                <a:cxn ang="0">
                  <a:pos x="25" y="28"/>
                </a:cxn>
                <a:cxn ang="0">
                  <a:pos x="23" y="23"/>
                </a:cxn>
                <a:cxn ang="0">
                  <a:pos x="21" y="27"/>
                </a:cxn>
                <a:cxn ang="0">
                  <a:pos x="21" y="28"/>
                </a:cxn>
                <a:cxn ang="0">
                  <a:pos x="20" y="30"/>
                </a:cxn>
                <a:cxn ang="0">
                  <a:pos x="16" y="30"/>
                </a:cxn>
                <a:cxn ang="0">
                  <a:pos x="15" y="25"/>
                </a:cxn>
                <a:cxn ang="0">
                  <a:pos x="15" y="22"/>
                </a:cxn>
                <a:cxn ang="0">
                  <a:pos x="11" y="18"/>
                </a:cxn>
                <a:cxn ang="0">
                  <a:pos x="8" y="17"/>
                </a:cxn>
                <a:cxn ang="0">
                  <a:pos x="10" y="13"/>
                </a:cxn>
                <a:cxn ang="0">
                  <a:pos x="10" y="8"/>
                </a:cxn>
                <a:cxn ang="0">
                  <a:pos x="5" y="3"/>
                </a:cxn>
                <a:cxn ang="0">
                  <a:pos x="0" y="0"/>
                </a:cxn>
              </a:cxnLst>
              <a:rect l="0" t="0" r="r" b="b"/>
              <a:pathLst>
                <a:path w="38" h="35">
                  <a:moveTo>
                    <a:pt x="0" y="0"/>
                  </a:moveTo>
                  <a:lnTo>
                    <a:pt x="8" y="3"/>
                  </a:lnTo>
                  <a:lnTo>
                    <a:pt x="20" y="10"/>
                  </a:lnTo>
                  <a:lnTo>
                    <a:pt x="25" y="15"/>
                  </a:lnTo>
                  <a:lnTo>
                    <a:pt x="31" y="20"/>
                  </a:lnTo>
                  <a:lnTo>
                    <a:pt x="35" y="27"/>
                  </a:lnTo>
                  <a:lnTo>
                    <a:pt x="38" y="32"/>
                  </a:lnTo>
                  <a:lnTo>
                    <a:pt x="37" y="35"/>
                  </a:lnTo>
                  <a:lnTo>
                    <a:pt x="33" y="35"/>
                  </a:lnTo>
                  <a:lnTo>
                    <a:pt x="31" y="33"/>
                  </a:lnTo>
                  <a:lnTo>
                    <a:pt x="30" y="32"/>
                  </a:lnTo>
                  <a:lnTo>
                    <a:pt x="25" y="28"/>
                  </a:lnTo>
                  <a:lnTo>
                    <a:pt x="23" y="23"/>
                  </a:lnTo>
                  <a:lnTo>
                    <a:pt x="21" y="27"/>
                  </a:lnTo>
                  <a:lnTo>
                    <a:pt x="21" y="28"/>
                  </a:lnTo>
                  <a:lnTo>
                    <a:pt x="20" y="30"/>
                  </a:lnTo>
                  <a:lnTo>
                    <a:pt x="16" y="30"/>
                  </a:lnTo>
                  <a:lnTo>
                    <a:pt x="15" y="25"/>
                  </a:lnTo>
                  <a:lnTo>
                    <a:pt x="15" y="22"/>
                  </a:lnTo>
                  <a:lnTo>
                    <a:pt x="11" y="18"/>
                  </a:lnTo>
                  <a:lnTo>
                    <a:pt x="8" y="17"/>
                  </a:lnTo>
                  <a:lnTo>
                    <a:pt x="10" y="13"/>
                  </a:lnTo>
                  <a:lnTo>
                    <a:pt x="10" y="8"/>
                  </a:lnTo>
                  <a:lnTo>
                    <a:pt x="5" y="3"/>
                  </a:lnTo>
                  <a:lnTo>
                    <a:pt x="0" y="0"/>
                  </a:lnTo>
                  <a:close/>
                </a:path>
              </a:pathLst>
            </a:custGeom>
            <a:solidFill>
              <a:srgbClr val="1F1A17"/>
            </a:solidFill>
            <a:ln w="9525">
              <a:noFill/>
              <a:round/>
              <a:headEnd/>
              <a:tailEnd/>
            </a:ln>
          </p:spPr>
          <p:txBody>
            <a:bodyPr/>
            <a:lstStyle/>
            <a:p>
              <a:endParaRPr lang="en-US"/>
            </a:p>
          </p:txBody>
        </p:sp>
        <p:sp>
          <p:nvSpPr>
            <p:cNvPr id="4307" name="Freeform 211"/>
            <p:cNvSpPr>
              <a:spLocks/>
            </p:cNvSpPr>
            <p:nvPr/>
          </p:nvSpPr>
          <p:spPr bwMode="auto">
            <a:xfrm>
              <a:off x="2277" y="3531"/>
              <a:ext cx="32" cy="20"/>
            </a:xfrm>
            <a:custGeom>
              <a:avLst/>
              <a:gdLst/>
              <a:ahLst/>
              <a:cxnLst>
                <a:cxn ang="0">
                  <a:pos x="7" y="0"/>
                </a:cxn>
                <a:cxn ang="0">
                  <a:pos x="0" y="3"/>
                </a:cxn>
                <a:cxn ang="0">
                  <a:pos x="0" y="13"/>
                </a:cxn>
                <a:cxn ang="0">
                  <a:pos x="5" y="16"/>
                </a:cxn>
                <a:cxn ang="0">
                  <a:pos x="14" y="20"/>
                </a:cxn>
                <a:cxn ang="0">
                  <a:pos x="25" y="18"/>
                </a:cxn>
                <a:cxn ang="0">
                  <a:pos x="32" y="16"/>
                </a:cxn>
                <a:cxn ang="0">
                  <a:pos x="27" y="15"/>
                </a:cxn>
                <a:cxn ang="0">
                  <a:pos x="17" y="13"/>
                </a:cxn>
                <a:cxn ang="0">
                  <a:pos x="9" y="6"/>
                </a:cxn>
                <a:cxn ang="0">
                  <a:pos x="7" y="0"/>
                </a:cxn>
              </a:cxnLst>
              <a:rect l="0" t="0" r="r" b="b"/>
              <a:pathLst>
                <a:path w="32" h="20">
                  <a:moveTo>
                    <a:pt x="7" y="0"/>
                  </a:moveTo>
                  <a:lnTo>
                    <a:pt x="0" y="3"/>
                  </a:lnTo>
                  <a:lnTo>
                    <a:pt x="0" y="13"/>
                  </a:lnTo>
                  <a:lnTo>
                    <a:pt x="5" y="16"/>
                  </a:lnTo>
                  <a:lnTo>
                    <a:pt x="14" y="20"/>
                  </a:lnTo>
                  <a:lnTo>
                    <a:pt x="25" y="18"/>
                  </a:lnTo>
                  <a:lnTo>
                    <a:pt x="32" y="16"/>
                  </a:lnTo>
                  <a:lnTo>
                    <a:pt x="27" y="15"/>
                  </a:lnTo>
                  <a:lnTo>
                    <a:pt x="17" y="13"/>
                  </a:lnTo>
                  <a:lnTo>
                    <a:pt x="9" y="6"/>
                  </a:lnTo>
                  <a:lnTo>
                    <a:pt x="7" y="0"/>
                  </a:lnTo>
                  <a:close/>
                </a:path>
              </a:pathLst>
            </a:custGeom>
            <a:solidFill>
              <a:srgbClr val="1F1A17"/>
            </a:solidFill>
            <a:ln w="9525">
              <a:noFill/>
              <a:round/>
              <a:headEnd/>
              <a:tailEnd/>
            </a:ln>
          </p:spPr>
          <p:txBody>
            <a:bodyPr/>
            <a:lstStyle/>
            <a:p>
              <a:endParaRPr lang="en-US"/>
            </a:p>
          </p:txBody>
        </p:sp>
        <p:sp>
          <p:nvSpPr>
            <p:cNvPr id="4308" name="Freeform 212"/>
            <p:cNvSpPr>
              <a:spLocks/>
            </p:cNvSpPr>
            <p:nvPr/>
          </p:nvSpPr>
          <p:spPr bwMode="auto">
            <a:xfrm>
              <a:off x="2210" y="3571"/>
              <a:ext cx="17" cy="17"/>
            </a:xfrm>
            <a:custGeom>
              <a:avLst/>
              <a:gdLst/>
              <a:ahLst/>
              <a:cxnLst>
                <a:cxn ang="0">
                  <a:pos x="0" y="8"/>
                </a:cxn>
                <a:cxn ang="0">
                  <a:pos x="17" y="0"/>
                </a:cxn>
                <a:cxn ang="0">
                  <a:pos x="17" y="7"/>
                </a:cxn>
                <a:cxn ang="0">
                  <a:pos x="17" y="15"/>
                </a:cxn>
                <a:cxn ang="0">
                  <a:pos x="14" y="17"/>
                </a:cxn>
                <a:cxn ang="0">
                  <a:pos x="9" y="15"/>
                </a:cxn>
                <a:cxn ang="0">
                  <a:pos x="4" y="12"/>
                </a:cxn>
                <a:cxn ang="0">
                  <a:pos x="0" y="8"/>
                </a:cxn>
              </a:cxnLst>
              <a:rect l="0" t="0" r="r" b="b"/>
              <a:pathLst>
                <a:path w="17" h="17">
                  <a:moveTo>
                    <a:pt x="0" y="8"/>
                  </a:moveTo>
                  <a:lnTo>
                    <a:pt x="17" y="0"/>
                  </a:lnTo>
                  <a:lnTo>
                    <a:pt x="17" y="7"/>
                  </a:lnTo>
                  <a:lnTo>
                    <a:pt x="17" y="15"/>
                  </a:lnTo>
                  <a:lnTo>
                    <a:pt x="14" y="17"/>
                  </a:lnTo>
                  <a:lnTo>
                    <a:pt x="9" y="15"/>
                  </a:lnTo>
                  <a:lnTo>
                    <a:pt x="4" y="12"/>
                  </a:lnTo>
                  <a:lnTo>
                    <a:pt x="0" y="8"/>
                  </a:lnTo>
                  <a:close/>
                </a:path>
              </a:pathLst>
            </a:custGeom>
            <a:solidFill>
              <a:srgbClr val="1F1A17"/>
            </a:solidFill>
            <a:ln w="9525">
              <a:noFill/>
              <a:round/>
              <a:headEnd/>
              <a:tailEnd/>
            </a:ln>
          </p:spPr>
          <p:txBody>
            <a:bodyPr/>
            <a:lstStyle/>
            <a:p>
              <a:endParaRPr lang="en-US"/>
            </a:p>
          </p:txBody>
        </p:sp>
        <p:sp>
          <p:nvSpPr>
            <p:cNvPr id="4309" name="Freeform 213"/>
            <p:cNvSpPr>
              <a:spLocks/>
            </p:cNvSpPr>
            <p:nvPr/>
          </p:nvSpPr>
          <p:spPr bwMode="auto">
            <a:xfrm>
              <a:off x="2414" y="3541"/>
              <a:ext cx="96" cy="70"/>
            </a:xfrm>
            <a:custGeom>
              <a:avLst/>
              <a:gdLst/>
              <a:ahLst/>
              <a:cxnLst>
                <a:cxn ang="0">
                  <a:pos x="0" y="48"/>
                </a:cxn>
                <a:cxn ang="0">
                  <a:pos x="7" y="57"/>
                </a:cxn>
                <a:cxn ang="0">
                  <a:pos x="12" y="52"/>
                </a:cxn>
                <a:cxn ang="0">
                  <a:pos x="17" y="48"/>
                </a:cxn>
                <a:cxn ang="0">
                  <a:pos x="22" y="47"/>
                </a:cxn>
                <a:cxn ang="0">
                  <a:pos x="25" y="45"/>
                </a:cxn>
                <a:cxn ang="0">
                  <a:pos x="29" y="48"/>
                </a:cxn>
                <a:cxn ang="0">
                  <a:pos x="30" y="50"/>
                </a:cxn>
                <a:cxn ang="0">
                  <a:pos x="35" y="48"/>
                </a:cxn>
                <a:cxn ang="0">
                  <a:pos x="40" y="50"/>
                </a:cxn>
                <a:cxn ang="0">
                  <a:pos x="40" y="50"/>
                </a:cxn>
                <a:cxn ang="0">
                  <a:pos x="44" y="48"/>
                </a:cxn>
                <a:cxn ang="0">
                  <a:pos x="49" y="53"/>
                </a:cxn>
                <a:cxn ang="0">
                  <a:pos x="52" y="57"/>
                </a:cxn>
                <a:cxn ang="0">
                  <a:pos x="54" y="42"/>
                </a:cxn>
                <a:cxn ang="0">
                  <a:pos x="57" y="63"/>
                </a:cxn>
                <a:cxn ang="0">
                  <a:pos x="64" y="70"/>
                </a:cxn>
                <a:cxn ang="0">
                  <a:pos x="62" y="62"/>
                </a:cxn>
                <a:cxn ang="0">
                  <a:pos x="64" y="50"/>
                </a:cxn>
                <a:cxn ang="0">
                  <a:pos x="70" y="47"/>
                </a:cxn>
                <a:cxn ang="0">
                  <a:pos x="74" y="47"/>
                </a:cxn>
                <a:cxn ang="0">
                  <a:pos x="80" y="38"/>
                </a:cxn>
                <a:cxn ang="0">
                  <a:pos x="77" y="33"/>
                </a:cxn>
                <a:cxn ang="0">
                  <a:pos x="85" y="33"/>
                </a:cxn>
                <a:cxn ang="0">
                  <a:pos x="87" y="26"/>
                </a:cxn>
                <a:cxn ang="0">
                  <a:pos x="84" y="21"/>
                </a:cxn>
                <a:cxn ang="0">
                  <a:pos x="87" y="20"/>
                </a:cxn>
                <a:cxn ang="0">
                  <a:pos x="89" y="15"/>
                </a:cxn>
                <a:cxn ang="0">
                  <a:pos x="84" y="13"/>
                </a:cxn>
                <a:cxn ang="0">
                  <a:pos x="90" y="11"/>
                </a:cxn>
                <a:cxn ang="0">
                  <a:pos x="96" y="0"/>
                </a:cxn>
                <a:cxn ang="0">
                  <a:pos x="82" y="8"/>
                </a:cxn>
                <a:cxn ang="0">
                  <a:pos x="75" y="18"/>
                </a:cxn>
                <a:cxn ang="0">
                  <a:pos x="80" y="25"/>
                </a:cxn>
                <a:cxn ang="0">
                  <a:pos x="74" y="26"/>
                </a:cxn>
                <a:cxn ang="0">
                  <a:pos x="74" y="31"/>
                </a:cxn>
                <a:cxn ang="0">
                  <a:pos x="67" y="37"/>
                </a:cxn>
                <a:cxn ang="0">
                  <a:pos x="64" y="37"/>
                </a:cxn>
                <a:cxn ang="0">
                  <a:pos x="60" y="35"/>
                </a:cxn>
                <a:cxn ang="0">
                  <a:pos x="59" y="33"/>
                </a:cxn>
                <a:cxn ang="0">
                  <a:pos x="59" y="33"/>
                </a:cxn>
                <a:cxn ang="0">
                  <a:pos x="54" y="21"/>
                </a:cxn>
                <a:cxn ang="0">
                  <a:pos x="45" y="25"/>
                </a:cxn>
                <a:cxn ang="0">
                  <a:pos x="37" y="28"/>
                </a:cxn>
                <a:cxn ang="0">
                  <a:pos x="27" y="28"/>
                </a:cxn>
                <a:cxn ang="0">
                  <a:pos x="17" y="31"/>
                </a:cxn>
                <a:cxn ang="0">
                  <a:pos x="7" y="42"/>
                </a:cxn>
                <a:cxn ang="0">
                  <a:pos x="0" y="48"/>
                </a:cxn>
              </a:cxnLst>
              <a:rect l="0" t="0" r="r" b="b"/>
              <a:pathLst>
                <a:path w="96" h="70">
                  <a:moveTo>
                    <a:pt x="0" y="48"/>
                  </a:moveTo>
                  <a:lnTo>
                    <a:pt x="7" y="57"/>
                  </a:lnTo>
                  <a:lnTo>
                    <a:pt x="12" y="52"/>
                  </a:lnTo>
                  <a:lnTo>
                    <a:pt x="17" y="48"/>
                  </a:lnTo>
                  <a:lnTo>
                    <a:pt x="22" y="47"/>
                  </a:lnTo>
                  <a:lnTo>
                    <a:pt x="25" y="45"/>
                  </a:lnTo>
                  <a:lnTo>
                    <a:pt x="29" y="48"/>
                  </a:lnTo>
                  <a:lnTo>
                    <a:pt x="30" y="50"/>
                  </a:lnTo>
                  <a:lnTo>
                    <a:pt x="35" y="48"/>
                  </a:lnTo>
                  <a:lnTo>
                    <a:pt x="40" y="50"/>
                  </a:lnTo>
                  <a:lnTo>
                    <a:pt x="40" y="50"/>
                  </a:lnTo>
                  <a:lnTo>
                    <a:pt x="44" y="48"/>
                  </a:lnTo>
                  <a:lnTo>
                    <a:pt x="49" y="53"/>
                  </a:lnTo>
                  <a:lnTo>
                    <a:pt x="52" y="57"/>
                  </a:lnTo>
                  <a:lnTo>
                    <a:pt x="54" y="42"/>
                  </a:lnTo>
                  <a:lnTo>
                    <a:pt x="57" y="63"/>
                  </a:lnTo>
                  <a:lnTo>
                    <a:pt x="64" y="70"/>
                  </a:lnTo>
                  <a:lnTo>
                    <a:pt x="62" y="62"/>
                  </a:lnTo>
                  <a:lnTo>
                    <a:pt x="64" y="50"/>
                  </a:lnTo>
                  <a:lnTo>
                    <a:pt x="70" y="47"/>
                  </a:lnTo>
                  <a:lnTo>
                    <a:pt x="74" y="47"/>
                  </a:lnTo>
                  <a:lnTo>
                    <a:pt x="80" y="38"/>
                  </a:lnTo>
                  <a:lnTo>
                    <a:pt x="77" y="33"/>
                  </a:lnTo>
                  <a:lnTo>
                    <a:pt x="85" y="33"/>
                  </a:lnTo>
                  <a:lnTo>
                    <a:pt x="87" y="26"/>
                  </a:lnTo>
                  <a:lnTo>
                    <a:pt x="84" y="21"/>
                  </a:lnTo>
                  <a:lnTo>
                    <a:pt x="87" y="20"/>
                  </a:lnTo>
                  <a:lnTo>
                    <a:pt x="89" y="15"/>
                  </a:lnTo>
                  <a:lnTo>
                    <a:pt x="84" y="13"/>
                  </a:lnTo>
                  <a:lnTo>
                    <a:pt x="90" y="11"/>
                  </a:lnTo>
                  <a:lnTo>
                    <a:pt x="96" y="0"/>
                  </a:lnTo>
                  <a:lnTo>
                    <a:pt x="82" y="8"/>
                  </a:lnTo>
                  <a:lnTo>
                    <a:pt x="75" y="18"/>
                  </a:lnTo>
                  <a:lnTo>
                    <a:pt x="80" y="25"/>
                  </a:lnTo>
                  <a:lnTo>
                    <a:pt x="74" y="26"/>
                  </a:lnTo>
                  <a:lnTo>
                    <a:pt x="74" y="31"/>
                  </a:lnTo>
                  <a:lnTo>
                    <a:pt x="67" y="37"/>
                  </a:lnTo>
                  <a:lnTo>
                    <a:pt x="64" y="37"/>
                  </a:lnTo>
                  <a:lnTo>
                    <a:pt x="60" y="35"/>
                  </a:lnTo>
                  <a:lnTo>
                    <a:pt x="59" y="33"/>
                  </a:lnTo>
                  <a:lnTo>
                    <a:pt x="59" y="33"/>
                  </a:lnTo>
                  <a:lnTo>
                    <a:pt x="54" y="21"/>
                  </a:lnTo>
                  <a:lnTo>
                    <a:pt x="45" y="25"/>
                  </a:lnTo>
                  <a:lnTo>
                    <a:pt x="37" y="28"/>
                  </a:lnTo>
                  <a:lnTo>
                    <a:pt x="27" y="28"/>
                  </a:lnTo>
                  <a:lnTo>
                    <a:pt x="17" y="31"/>
                  </a:lnTo>
                  <a:lnTo>
                    <a:pt x="7" y="42"/>
                  </a:lnTo>
                  <a:lnTo>
                    <a:pt x="0" y="48"/>
                  </a:lnTo>
                  <a:close/>
                </a:path>
              </a:pathLst>
            </a:custGeom>
            <a:solidFill>
              <a:srgbClr val="1F1A17"/>
            </a:solidFill>
            <a:ln w="9525">
              <a:noFill/>
              <a:round/>
              <a:headEnd/>
              <a:tailEnd/>
            </a:ln>
          </p:spPr>
          <p:txBody>
            <a:bodyPr/>
            <a:lstStyle/>
            <a:p>
              <a:endParaRPr lang="en-US"/>
            </a:p>
          </p:txBody>
        </p:sp>
        <p:sp>
          <p:nvSpPr>
            <p:cNvPr id="4310" name="Freeform 214"/>
            <p:cNvSpPr>
              <a:spLocks/>
            </p:cNvSpPr>
            <p:nvPr/>
          </p:nvSpPr>
          <p:spPr bwMode="auto">
            <a:xfrm>
              <a:off x="2264" y="3549"/>
              <a:ext cx="120" cy="89"/>
            </a:xfrm>
            <a:custGeom>
              <a:avLst/>
              <a:gdLst/>
              <a:ahLst/>
              <a:cxnLst>
                <a:cxn ang="0">
                  <a:pos x="117" y="18"/>
                </a:cxn>
                <a:cxn ang="0">
                  <a:pos x="118" y="7"/>
                </a:cxn>
                <a:cxn ang="0">
                  <a:pos x="112" y="7"/>
                </a:cxn>
                <a:cxn ang="0">
                  <a:pos x="107" y="7"/>
                </a:cxn>
                <a:cxn ang="0">
                  <a:pos x="100" y="2"/>
                </a:cxn>
                <a:cxn ang="0">
                  <a:pos x="88" y="8"/>
                </a:cxn>
                <a:cxn ang="0">
                  <a:pos x="83" y="15"/>
                </a:cxn>
                <a:cxn ang="0">
                  <a:pos x="87" y="25"/>
                </a:cxn>
                <a:cxn ang="0">
                  <a:pos x="87" y="30"/>
                </a:cxn>
                <a:cxn ang="0">
                  <a:pos x="72" y="25"/>
                </a:cxn>
                <a:cxn ang="0">
                  <a:pos x="52" y="22"/>
                </a:cxn>
                <a:cxn ang="0">
                  <a:pos x="30" y="25"/>
                </a:cxn>
                <a:cxn ang="0">
                  <a:pos x="10" y="25"/>
                </a:cxn>
                <a:cxn ang="0">
                  <a:pos x="5" y="30"/>
                </a:cxn>
                <a:cxn ang="0">
                  <a:pos x="8" y="42"/>
                </a:cxn>
                <a:cxn ang="0">
                  <a:pos x="18" y="45"/>
                </a:cxn>
                <a:cxn ang="0">
                  <a:pos x="27" y="49"/>
                </a:cxn>
                <a:cxn ang="0">
                  <a:pos x="37" y="55"/>
                </a:cxn>
                <a:cxn ang="0">
                  <a:pos x="45" y="50"/>
                </a:cxn>
                <a:cxn ang="0">
                  <a:pos x="45" y="44"/>
                </a:cxn>
                <a:cxn ang="0">
                  <a:pos x="55" y="39"/>
                </a:cxn>
                <a:cxn ang="0">
                  <a:pos x="67" y="44"/>
                </a:cxn>
                <a:cxn ang="0">
                  <a:pos x="63" y="54"/>
                </a:cxn>
                <a:cxn ang="0">
                  <a:pos x="48" y="65"/>
                </a:cxn>
                <a:cxn ang="0">
                  <a:pos x="32" y="74"/>
                </a:cxn>
                <a:cxn ang="0">
                  <a:pos x="35" y="80"/>
                </a:cxn>
                <a:cxn ang="0">
                  <a:pos x="52" y="77"/>
                </a:cxn>
                <a:cxn ang="0">
                  <a:pos x="60" y="75"/>
                </a:cxn>
                <a:cxn ang="0">
                  <a:pos x="62" y="82"/>
                </a:cxn>
                <a:cxn ang="0">
                  <a:pos x="73" y="80"/>
                </a:cxn>
                <a:cxn ang="0">
                  <a:pos x="103" y="75"/>
                </a:cxn>
                <a:cxn ang="0">
                  <a:pos x="113" y="69"/>
                </a:cxn>
                <a:cxn ang="0">
                  <a:pos x="113" y="45"/>
                </a:cxn>
                <a:cxn ang="0">
                  <a:pos x="110" y="40"/>
                </a:cxn>
                <a:cxn ang="0">
                  <a:pos x="97" y="42"/>
                </a:cxn>
                <a:cxn ang="0">
                  <a:pos x="93" y="29"/>
                </a:cxn>
                <a:cxn ang="0">
                  <a:pos x="100" y="23"/>
                </a:cxn>
                <a:cxn ang="0">
                  <a:pos x="108" y="32"/>
                </a:cxn>
                <a:cxn ang="0">
                  <a:pos x="112" y="30"/>
                </a:cxn>
              </a:cxnLst>
              <a:rect l="0" t="0" r="r" b="b"/>
              <a:pathLst>
                <a:path w="120" h="89">
                  <a:moveTo>
                    <a:pt x="113" y="25"/>
                  </a:moveTo>
                  <a:lnTo>
                    <a:pt x="117" y="18"/>
                  </a:lnTo>
                  <a:lnTo>
                    <a:pt x="120" y="12"/>
                  </a:lnTo>
                  <a:lnTo>
                    <a:pt x="118" y="7"/>
                  </a:lnTo>
                  <a:lnTo>
                    <a:pt x="117" y="2"/>
                  </a:lnTo>
                  <a:lnTo>
                    <a:pt x="112" y="7"/>
                  </a:lnTo>
                  <a:lnTo>
                    <a:pt x="108" y="12"/>
                  </a:lnTo>
                  <a:lnTo>
                    <a:pt x="107" y="7"/>
                  </a:lnTo>
                  <a:lnTo>
                    <a:pt x="107" y="0"/>
                  </a:lnTo>
                  <a:lnTo>
                    <a:pt x="100" y="2"/>
                  </a:lnTo>
                  <a:lnTo>
                    <a:pt x="95" y="3"/>
                  </a:lnTo>
                  <a:lnTo>
                    <a:pt x="88" y="8"/>
                  </a:lnTo>
                  <a:lnTo>
                    <a:pt x="83" y="12"/>
                  </a:lnTo>
                  <a:lnTo>
                    <a:pt x="83" y="15"/>
                  </a:lnTo>
                  <a:lnTo>
                    <a:pt x="87" y="22"/>
                  </a:lnTo>
                  <a:lnTo>
                    <a:pt x="87" y="25"/>
                  </a:lnTo>
                  <a:lnTo>
                    <a:pt x="88" y="29"/>
                  </a:lnTo>
                  <a:lnTo>
                    <a:pt x="87" y="30"/>
                  </a:lnTo>
                  <a:lnTo>
                    <a:pt x="85" y="30"/>
                  </a:lnTo>
                  <a:lnTo>
                    <a:pt x="72" y="25"/>
                  </a:lnTo>
                  <a:lnTo>
                    <a:pt x="63" y="20"/>
                  </a:lnTo>
                  <a:lnTo>
                    <a:pt x="52" y="22"/>
                  </a:lnTo>
                  <a:lnTo>
                    <a:pt x="42" y="22"/>
                  </a:lnTo>
                  <a:lnTo>
                    <a:pt x="30" y="25"/>
                  </a:lnTo>
                  <a:lnTo>
                    <a:pt x="20" y="25"/>
                  </a:lnTo>
                  <a:lnTo>
                    <a:pt x="10" y="25"/>
                  </a:lnTo>
                  <a:lnTo>
                    <a:pt x="0" y="23"/>
                  </a:lnTo>
                  <a:lnTo>
                    <a:pt x="5" y="30"/>
                  </a:lnTo>
                  <a:lnTo>
                    <a:pt x="10" y="37"/>
                  </a:lnTo>
                  <a:lnTo>
                    <a:pt x="8" y="42"/>
                  </a:lnTo>
                  <a:lnTo>
                    <a:pt x="8" y="47"/>
                  </a:lnTo>
                  <a:lnTo>
                    <a:pt x="18" y="45"/>
                  </a:lnTo>
                  <a:lnTo>
                    <a:pt x="28" y="44"/>
                  </a:lnTo>
                  <a:lnTo>
                    <a:pt x="27" y="49"/>
                  </a:lnTo>
                  <a:lnTo>
                    <a:pt x="27" y="54"/>
                  </a:lnTo>
                  <a:lnTo>
                    <a:pt x="37" y="55"/>
                  </a:lnTo>
                  <a:lnTo>
                    <a:pt x="48" y="57"/>
                  </a:lnTo>
                  <a:lnTo>
                    <a:pt x="45" y="50"/>
                  </a:lnTo>
                  <a:lnTo>
                    <a:pt x="42" y="45"/>
                  </a:lnTo>
                  <a:lnTo>
                    <a:pt x="45" y="44"/>
                  </a:lnTo>
                  <a:lnTo>
                    <a:pt x="48" y="42"/>
                  </a:lnTo>
                  <a:lnTo>
                    <a:pt x="55" y="39"/>
                  </a:lnTo>
                  <a:lnTo>
                    <a:pt x="60" y="40"/>
                  </a:lnTo>
                  <a:lnTo>
                    <a:pt x="67" y="44"/>
                  </a:lnTo>
                  <a:lnTo>
                    <a:pt x="70" y="45"/>
                  </a:lnTo>
                  <a:lnTo>
                    <a:pt x="63" y="54"/>
                  </a:lnTo>
                  <a:lnTo>
                    <a:pt x="58" y="62"/>
                  </a:lnTo>
                  <a:lnTo>
                    <a:pt x="48" y="65"/>
                  </a:lnTo>
                  <a:lnTo>
                    <a:pt x="38" y="67"/>
                  </a:lnTo>
                  <a:lnTo>
                    <a:pt x="32" y="74"/>
                  </a:lnTo>
                  <a:lnTo>
                    <a:pt x="25" y="80"/>
                  </a:lnTo>
                  <a:lnTo>
                    <a:pt x="35" y="80"/>
                  </a:lnTo>
                  <a:lnTo>
                    <a:pt x="45" y="82"/>
                  </a:lnTo>
                  <a:lnTo>
                    <a:pt x="52" y="77"/>
                  </a:lnTo>
                  <a:lnTo>
                    <a:pt x="57" y="75"/>
                  </a:lnTo>
                  <a:lnTo>
                    <a:pt x="60" y="75"/>
                  </a:lnTo>
                  <a:lnTo>
                    <a:pt x="62" y="77"/>
                  </a:lnTo>
                  <a:lnTo>
                    <a:pt x="62" y="82"/>
                  </a:lnTo>
                  <a:lnTo>
                    <a:pt x="60" y="89"/>
                  </a:lnTo>
                  <a:lnTo>
                    <a:pt x="73" y="80"/>
                  </a:lnTo>
                  <a:lnTo>
                    <a:pt x="92" y="74"/>
                  </a:lnTo>
                  <a:lnTo>
                    <a:pt x="103" y="75"/>
                  </a:lnTo>
                  <a:lnTo>
                    <a:pt x="110" y="79"/>
                  </a:lnTo>
                  <a:lnTo>
                    <a:pt x="113" y="69"/>
                  </a:lnTo>
                  <a:lnTo>
                    <a:pt x="115" y="54"/>
                  </a:lnTo>
                  <a:lnTo>
                    <a:pt x="113" y="45"/>
                  </a:lnTo>
                  <a:lnTo>
                    <a:pt x="112" y="40"/>
                  </a:lnTo>
                  <a:lnTo>
                    <a:pt x="110" y="40"/>
                  </a:lnTo>
                  <a:lnTo>
                    <a:pt x="103" y="42"/>
                  </a:lnTo>
                  <a:lnTo>
                    <a:pt x="97" y="42"/>
                  </a:lnTo>
                  <a:lnTo>
                    <a:pt x="93" y="40"/>
                  </a:lnTo>
                  <a:lnTo>
                    <a:pt x="93" y="29"/>
                  </a:lnTo>
                  <a:lnTo>
                    <a:pt x="93" y="22"/>
                  </a:lnTo>
                  <a:lnTo>
                    <a:pt x="100" y="23"/>
                  </a:lnTo>
                  <a:lnTo>
                    <a:pt x="107" y="27"/>
                  </a:lnTo>
                  <a:lnTo>
                    <a:pt x="108" y="32"/>
                  </a:lnTo>
                  <a:lnTo>
                    <a:pt x="112" y="35"/>
                  </a:lnTo>
                  <a:lnTo>
                    <a:pt x="112" y="30"/>
                  </a:lnTo>
                  <a:lnTo>
                    <a:pt x="113" y="25"/>
                  </a:lnTo>
                  <a:close/>
                </a:path>
              </a:pathLst>
            </a:custGeom>
            <a:solidFill>
              <a:srgbClr val="1F1A17"/>
            </a:solidFill>
            <a:ln w="9525">
              <a:noFill/>
              <a:round/>
              <a:headEnd/>
              <a:tailEnd/>
            </a:ln>
          </p:spPr>
          <p:txBody>
            <a:bodyPr/>
            <a:lstStyle/>
            <a:p>
              <a:endParaRPr lang="en-US"/>
            </a:p>
          </p:txBody>
        </p:sp>
        <p:sp>
          <p:nvSpPr>
            <p:cNvPr id="4311" name="Freeform 215"/>
            <p:cNvSpPr>
              <a:spLocks/>
            </p:cNvSpPr>
            <p:nvPr/>
          </p:nvSpPr>
          <p:spPr bwMode="auto">
            <a:xfrm>
              <a:off x="2135" y="3569"/>
              <a:ext cx="194" cy="104"/>
            </a:xfrm>
            <a:custGeom>
              <a:avLst/>
              <a:gdLst/>
              <a:ahLst/>
              <a:cxnLst>
                <a:cxn ang="0">
                  <a:pos x="0" y="9"/>
                </a:cxn>
                <a:cxn ang="0">
                  <a:pos x="9" y="20"/>
                </a:cxn>
                <a:cxn ang="0">
                  <a:pos x="14" y="34"/>
                </a:cxn>
                <a:cxn ang="0">
                  <a:pos x="17" y="37"/>
                </a:cxn>
                <a:cxn ang="0">
                  <a:pos x="22" y="37"/>
                </a:cxn>
                <a:cxn ang="0">
                  <a:pos x="30" y="40"/>
                </a:cxn>
                <a:cxn ang="0">
                  <a:pos x="32" y="47"/>
                </a:cxn>
                <a:cxn ang="0">
                  <a:pos x="37" y="50"/>
                </a:cxn>
                <a:cxn ang="0">
                  <a:pos x="42" y="55"/>
                </a:cxn>
                <a:cxn ang="0">
                  <a:pos x="45" y="72"/>
                </a:cxn>
                <a:cxn ang="0">
                  <a:pos x="52" y="70"/>
                </a:cxn>
                <a:cxn ang="0">
                  <a:pos x="59" y="60"/>
                </a:cxn>
                <a:cxn ang="0">
                  <a:pos x="70" y="62"/>
                </a:cxn>
                <a:cxn ang="0">
                  <a:pos x="80" y="67"/>
                </a:cxn>
                <a:cxn ang="0">
                  <a:pos x="85" y="79"/>
                </a:cxn>
                <a:cxn ang="0">
                  <a:pos x="97" y="95"/>
                </a:cxn>
                <a:cxn ang="0">
                  <a:pos x="109" y="97"/>
                </a:cxn>
                <a:cxn ang="0">
                  <a:pos x="115" y="90"/>
                </a:cxn>
                <a:cxn ang="0">
                  <a:pos x="124" y="90"/>
                </a:cxn>
                <a:cxn ang="0">
                  <a:pos x="131" y="95"/>
                </a:cxn>
                <a:cxn ang="0">
                  <a:pos x="137" y="95"/>
                </a:cxn>
                <a:cxn ang="0">
                  <a:pos x="144" y="94"/>
                </a:cxn>
                <a:cxn ang="0">
                  <a:pos x="154" y="97"/>
                </a:cxn>
                <a:cxn ang="0">
                  <a:pos x="169" y="89"/>
                </a:cxn>
                <a:cxn ang="0">
                  <a:pos x="186" y="82"/>
                </a:cxn>
                <a:cxn ang="0">
                  <a:pos x="187" y="75"/>
                </a:cxn>
                <a:cxn ang="0">
                  <a:pos x="179" y="60"/>
                </a:cxn>
                <a:cxn ang="0">
                  <a:pos x="169" y="59"/>
                </a:cxn>
                <a:cxn ang="0">
                  <a:pos x="152" y="57"/>
                </a:cxn>
                <a:cxn ang="0">
                  <a:pos x="147" y="62"/>
                </a:cxn>
                <a:cxn ang="0">
                  <a:pos x="144" y="79"/>
                </a:cxn>
                <a:cxn ang="0">
                  <a:pos x="137" y="75"/>
                </a:cxn>
                <a:cxn ang="0">
                  <a:pos x="132" y="70"/>
                </a:cxn>
                <a:cxn ang="0">
                  <a:pos x="120" y="70"/>
                </a:cxn>
                <a:cxn ang="0">
                  <a:pos x="110" y="67"/>
                </a:cxn>
                <a:cxn ang="0">
                  <a:pos x="104" y="65"/>
                </a:cxn>
                <a:cxn ang="0">
                  <a:pos x="99" y="59"/>
                </a:cxn>
                <a:cxn ang="0">
                  <a:pos x="94" y="45"/>
                </a:cxn>
                <a:cxn ang="0">
                  <a:pos x="84" y="35"/>
                </a:cxn>
                <a:cxn ang="0">
                  <a:pos x="75" y="34"/>
                </a:cxn>
                <a:cxn ang="0">
                  <a:pos x="55" y="25"/>
                </a:cxn>
                <a:cxn ang="0">
                  <a:pos x="32" y="17"/>
                </a:cxn>
                <a:cxn ang="0">
                  <a:pos x="24" y="14"/>
                </a:cxn>
                <a:cxn ang="0">
                  <a:pos x="20" y="10"/>
                </a:cxn>
                <a:cxn ang="0">
                  <a:pos x="14" y="12"/>
                </a:cxn>
                <a:cxn ang="0">
                  <a:pos x="3" y="5"/>
                </a:cxn>
              </a:cxnLst>
              <a:rect l="0" t="0" r="r" b="b"/>
              <a:pathLst>
                <a:path w="194" h="104">
                  <a:moveTo>
                    <a:pt x="2" y="0"/>
                  </a:moveTo>
                  <a:lnTo>
                    <a:pt x="0" y="9"/>
                  </a:lnTo>
                  <a:lnTo>
                    <a:pt x="0" y="19"/>
                  </a:lnTo>
                  <a:lnTo>
                    <a:pt x="9" y="20"/>
                  </a:lnTo>
                  <a:lnTo>
                    <a:pt x="14" y="24"/>
                  </a:lnTo>
                  <a:lnTo>
                    <a:pt x="14" y="34"/>
                  </a:lnTo>
                  <a:lnTo>
                    <a:pt x="14" y="42"/>
                  </a:lnTo>
                  <a:lnTo>
                    <a:pt x="17" y="37"/>
                  </a:lnTo>
                  <a:lnTo>
                    <a:pt x="19" y="34"/>
                  </a:lnTo>
                  <a:lnTo>
                    <a:pt x="22" y="37"/>
                  </a:lnTo>
                  <a:lnTo>
                    <a:pt x="27" y="42"/>
                  </a:lnTo>
                  <a:lnTo>
                    <a:pt x="30" y="40"/>
                  </a:lnTo>
                  <a:lnTo>
                    <a:pt x="34" y="37"/>
                  </a:lnTo>
                  <a:lnTo>
                    <a:pt x="32" y="47"/>
                  </a:lnTo>
                  <a:lnTo>
                    <a:pt x="30" y="55"/>
                  </a:lnTo>
                  <a:lnTo>
                    <a:pt x="37" y="50"/>
                  </a:lnTo>
                  <a:lnTo>
                    <a:pt x="42" y="50"/>
                  </a:lnTo>
                  <a:lnTo>
                    <a:pt x="42" y="55"/>
                  </a:lnTo>
                  <a:lnTo>
                    <a:pt x="40" y="65"/>
                  </a:lnTo>
                  <a:lnTo>
                    <a:pt x="45" y="72"/>
                  </a:lnTo>
                  <a:lnTo>
                    <a:pt x="52" y="80"/>
                  </a:lnTo>
                  <a:lnTo>
                    <a:pt x="52" y="70"/>
                  </a:lnTo>
                  <a:lnTo>
                    <a:pt x="55" y="64"/>
                  </a:lnTo>
                  <a:lnTo>
                    <a:pt x="59" y="60"/>
                  </a:lnTo>
                  <a:lnTo>
                    <a:pt x="64" y="60"/>
                  </a:lnTo>
                  <a:lnTo>
                    <a:pt x="70" y="62"/>
                  </a:lnTo>
                  <a:lnTo>
                    <a:pt x="75" y="64"/>
                  </a:lnTo>
                  <a:lnTo>
                    <a:pt x="80" y="67"/>
                  </a:lnTo>
                  <a:lnTo>
                    <a:pt x="85" y="72"/>
                  </a:lnTo>
                  <a:lnTo>
                    <a:pt x="85" y="79"/>
                  </a:lnTo>
                  <a:lnTo>
                    <a:pt x="87" y="87"/>
                  </a:lnTo>
                  <a:lnTo>
                    <a:pt x="97" y="95"/>
                  </a:lnTo>
                  <a:lnTo>
                    <a:pt x="105" y="104"/>
                  </a:lnTo>
                  <a:lnTo>
                    <a:pt x="109" y="97"/>
                  </a:lnTo>
                  <a:lnTo>
                    <a:pt x="110" y="92"/>
                  </a:lnTo>
                  <a:lnTo>
                    <a:pt x="115" y="90"/>
                  </a:lnTo>
                  <a:lnTo>
                    <a:pt x="119" y="89"/>
                  </a:lnTo>
                  <a:lnTo>
                    <a:pt x="124" y="90"/>
                  </a:lnTo>
                  <a:lnTo>
                    <a:pt x="127" y="92"/>
                  </a:lnTo>
                  <a:lnTo>
                    <a:pt x="131" y="95"/>
                  </a:lnTo>
                  <a:lnTo>
                    <a:pt x="132" y="102"/>
                  </a:lnTo>
                  <a:lnTo>
                    <a:pt x="137" y="95"/>
                  </a:lnTo>
                  <a:lnTo>
                    <a:pt x="142" y="89"/>
                  </a:lnTo>
                  <a:lnTo>
                    <a:pt x="144" y="94"/>
                  </a:lnTo>
                  <a:lnTo>
                    <a:pt x="146" y="99"/>
                  </a:lnTo>
                  <a:lnTo>
                    <a:pt x="154" y="97"/>
                  </a:lnTo>
                  <a:lnTo>
                    <a:pt x="162" y="95"/>
                  </a:lnTo>
                  <a:lnTo>
                    <a:pt x="169" y="89"/>
                  </a:lnTo>
                  <a:lnTo>
                    <a:pt x="177" y="80"/>
                  </a:lnTo>
                  <a:lnTo>
                    <a:pt x="186" y="82"/>
                  </a:lnTo>
                  <a:lnTo>
                    <a:pt x="194" y="85"/>
                  </a:lnTo>
                  <a:lnTo>
                    <a:pt x="187" y="75"/>
                  </a:lnTo>
                  <a:lnTo>
                    <a:pt x="181" y="69"/>
                  </a:lnTo>
                  <a:lnTo>
                    <a:pt x="179" y="60"/>
                  </a:lnTo>
                  <a:lnTo>
                    <a:pt x="177" y="54"/>
                  </a:lnTo>
                  <a:lnTo>
                    <a:pt x="169" y="59"/>
                  </a:lnTo>
                  <a:lnTo>
                    <a:pt x="161" y="59"/>
                  </a:lnTo>
                  <a:lnTo>
                    <a:pt x="152" y="57"/>
                  </a:lnTo>
                  <a:lnTo>
                    <a:pt x="144" y="50"/>
                  </a:lnTo>
                  <a:lnTo>
                    <a:pt x="147" y="62"/>
                  </a:lnTo>
                  <a:lnTo>
                    <a:pt x="152" y="75"/>
                  </a:lnTo>
                  <a:lnTo>
                    <a:pt x="144" y="79"/>
                  </a:lnTo>
                  <a:lnTo>
                    <a:pt x="137" y="82"/>
                  </a:lnTo>
                  <a:lnTo>
                    <a:pt x="137" y="75"/>
                  </a:lnTo>
                  <a:lnTo>
                    <a:pt x="137" y="67"/>
                  </a:lnTo>
                  <a:lnTo>
                    <a:pt x="132" y="70"/>
                  </a:lnTo>
                  <a:lnTo>
                    <a:pt x="125" y="72"/>
                  </a:lnTo>
                  <a:lnTo>
                    <a:pt x="120" y="70"/>
                  </a:lnTo>
                  <a:lnTo>
                    <a:pt x="114" y="65"/>
                  </a:lnTo>
                  <a:lnTo>
                    <a:pt x="110" y="67"/>
                  </a:lnTo>
                  <a:lnTo>
                    <a:pt x="107" y="67"/>
                  </a:lnTo>
                  <a:lnTo>
                    <a:pt x="104" y="65"/>
                  </a:lnTo>
                  <a:lnTo>
                    <a:pt x="102" y="64"/>
                  </a:lnTo>
                  <a:lnTo>
                    <a:pt x="99" y="59"/>
                  </a:lnTo>
                  <a:lnTo>
                    <a:pt x="94" y="50"/>
                  </a:lnTo>
                  <a:lnTo>
                    <a:pt x="94" y="45"/>
                  </a:lnTo>
                  <a:lnTo>
                    <a:pt x="94" y="40"/>
                  </a:lnTo>
                  <a:lnTo>
                    <a:pt x="84" y="35"/>
                  </a:lnTo>
                  <a:lnTo>
                    <a:pt x="75" y="30"/>
                  </a:lnTo>
                  <a:lnTo>
                    <a:pt x="75" y="34"/>
                  </a:lnTo>
                  <a:lnTo>
                    <a:pt x="75" y="37"/>
                  </a:lnTo>
                  <a:lnTo>
                    <a:pt x="55" y="25"/>
                  </a:lnTo>
                  <a:lnTo>
                    <a:pt x="35" y="15"/>
                  </a:lnTo>
                  <a:lnTo>
                    <a:pt x="32" y="17"/>
                  </a:lnTo>
                  <a:lnTo>
                    <a:pt x="29" y="19"/>
                  </a:lnTo>
                  <a:lnTo>
                    <a:pt x="24" y="14"/>
                  </a:lnTo>
                  <a:lnTo>
                    <a:pt x="20" y="9"/>
                  </a:lnTo>
                  <a:lnTo>
                    <a:pt x="20" y="10"/>
                  </a:lnTo>
                  <a:lnTo>
                    <a:pt x="20" y="14"/>
                  </a:lnTo>
                  <a:lnTo>
                    <a:pt x="14" y="12"/>
                  </a:lnTo>
                  <a:lnTo>
                    <a:pt x="7" y="10"/>
                  </a:lnTo>
                  <a:lnTo>
                    <a:pt x="3" y="5"/>
                  </a:lnTo>
                  <a:lnTo>
                    <a:pt x="2" y="0"/>
                  </a:lnTo>
                  <a:close/>
                </a:path>
              </a:pathLst>
            </a:custGeom>
            <a:solidFill>
              <a:srgbClr val="1F1A17"/>
            </a:solidFill>
            <a:ln w="9525">
              <a:noFill/>
              <a:round/>
              <a:headEnd/>
              <a:tailEnd/>
            </a:ln>
          </p:spPr>
          <p:txBody>
            <a:bodyPr/>
            <a:lstStyle/>
            <a:p>
              <a:endParaRPr lang="en-US"/>
            </a:p>
          </p:txBody>
        </p:sp>
        <p:sp>
          <p:nvSpPr>
            <p:cNvPr id="4312" name="Freeform 216"/>
            <p:cNvSpPr>
              <a:spLocks/>
            </p:cNvSpPr>
            <p:nvPr/>
          </p:nvSpPr>
          <p:spPr bwMode="auto">
            <a:xfrm>
              <a:off x="2152" y="3526"/>
              <a:ext cx="108" cy="103"/>
            </a:xfrm>
            <a:custGeom>
              <a:avLst/>
              <a:gdLst/>
              <a:ahLst/>
              <a:cxnLst>
                <a:cxn ang="0">
                  <a:pos x="3" y="8"/>
                </a:cxn>
                <a:cxn ang="0">
                  <a:pos x="10" y="16"/>
                </a:cxn>
                <a:cxn ang="0">
                  <a:pos x="12" y="33"/>
                </a:cxn>
                <a:cxn ang="0">
                  <a:pos x="15" y="48"/>
                </a:cxn>
                <a:cxn ang="0">
                  <a:pos x="18" y="63"/>
                </a:cxn>
                <a:cxn ang="0">
                  <a:pos x="23" y="65"/>
                </a:cxn>
                <a:cxn ang="0">
                  <a:pos x="32" y="82"/>
                </a:cxn>
                <a:cxn ang="0">
                  <a:pos x="42" y="103"/>
                </a:cxn>
                <a:cxn ang="0">
                  <a:pos x="50" y="98"/>
                </a:cxn>
                <a:cxn ang="0">
                  <a:pos x="55" y="83"/>
                </a:cxn>
                <a:cxn ang="0">
                  <a:pos x="72" y="90"/>
                </a:cxn>
                <a:cxn ang="0">
                  <a:pos x="83" y="88"/>
                </a:cxn>
                <a:cxn ang="0">
                  <a:pos x="93" y="83"/>
                </a:cxn>
                <a:cxn ang="0">
                  <a:pos x="103" y="82"/>
                </a:cxn>
                <a:cxn ang="0">
                  <a:pos x="108" y="75"/>
                </a:cxn>
                <a:cxn ang="0">
                  <a:pos x="107" y="68"/>
                </a:cxn>
                <a:cxn ang="0">
                  <a:pos x="92" y="73"/>
                </a:cxn>
                <a:cxn ang="0">
                  <a:pos x="73" y="67"/>
                </a:cxn>
                <a:cxn ang="0">
                  <a:pos x="68" y="60"/>
                </a:cxn>
                <a:cxn ang="0">
                  <a:pos x="60" y="53"/>
                </a:cxn>
                <a:cxn ang="0">
                  <a:pos x="55" y="50"/>
                </a:cxn>
                <a:cxn ang="0">
                  <a:pos x="57" y="46"/>
                </a:cxn>
                <a:cxn ang="0">
                  <a:pos x="65" y="46"/>
                </a:cxn>
                <a:cxn ang="0">
                  <a:pos x="88" y="53"/>
                </a:cxn>
                <a:cxn ang="0">
                  <a:pos x="95" y="53"/>
                </a:cxn>
                <a:cxn ang="0">
                  <a:pos x="83" y="41"/>
                </a:cxn>
                <a:cxn ang="0">
                  <a:pos x="65" y="33"/>
                </a:cxn>
                <a:cxn ang="0">
                  <a:pos x="57" y="26"/>
                </a:cxn>
                <a:cxn ang="0">
                  <a:pos x="45" y="20"/>
                </a:cxn>
                <a:cxn ang="0">
                  <a:pos x="35" y="6"/>
                </a:cxn>
                <a:cxn ang="0">
                  <a:pos x="28" y="1"/>
                </a:cxn>
                <a:cxn ang="0">
                  <a:pos x="30" y="10"/>
                </a:cxn>
                <a:cxn ang="0">
                  <a:pos x="43" y="28"/>
                </a:cxn>
                <a:cxn ang="0">
                  <a:pos x="48" y="41"/>
                </a:cxn>
                <a:cxn ang="0">
                  <a:pos x="37" y="40"/>
                </a:cxn>
                <a:cxn ang="0">
                  <a:pos x="18" y="21"/>
                </a:cxn>
                <a:cxn ang="0">
                  <a:pos x="5" y="6"/>
                </a:cxn>
              </a:cxnLst>
              <a:rect l="0" t="0" r="r" b="b"/>
              <a:pathLst>
                <a:path w="108" h="103">
                  <a:moveTo>
                    <a:pt x="0" y="5"/>
                  </a:moveTo>
                  <a:lnTo>
                    <a:pt x="3" y="8"/>
                  </a:lnTo>
                  <a:lnTo>
                    <a:pt x="7" y="13"/>
                  </a:lnTo>
                  <a:lnTo>
                    <a:pt x="10" y="16"/>
                  </a:lnTo>
                  <a:lnTo>
                    <a:pt x="10" y="21"/>
                  </a:lnTo>
                  <a:lnTo>
                    <a:pt x="12" y="33"/>
                  </a:lnTo>
                  <a:lnTo>
                    <a:pt x="12" y="45"/>
                  </a:lnTo>
                  <a:lnTo>
                    <a:pt x="15" y="48"/>
                  </a:lnTo>
                  <a:lnTo>
                    <a:pt x="17" y="55"/>
                  </a:lnTo>
                  <a:lnTo>
                    <a:pt x="18" y="63"/>
                  </a:lnTo>
                  <a:lnTo>
                    <a:pt x="22" y="68"/>
                  </a:lnTo>
                  <a:lnTo>
                    <a:pt x="23" y="65"/>
                  </a:lnTo>
                  <a:lnTo>
                    <a:pt x="27" y="62"/>
                  </a:lnTo>
                  <a:lnTo>
                    <a:pt x="32" y="82"/>
                  </a:lnTo>
                  <a:lnTo>
                    <a:pt x="33" y="102"/>
                  </a:lnTo>
                  <a:lnTo>
                    <a:pt x="42" y="103"/>
                  </a:lnTo>
                  <a:lnTo>
                    <a:pt x="50" y="103"/>
                  </a:lnTo>
                  <a:lnTo>
                    <a:pt x="50" y="98"/>
                  </a:lnTo>
                  <a:lnTo>
                    <a:pt x="53" y="90"/>
                  </a:lnTo>
                  <a:lnTo>
                    <a:pt x="55" y="83"/>
                  </a:lnTo>
                  <a:lnTo>
                    <a:pt x="58" y="82"/>
                  </a:lnTo>
                  <a:lnTo>
                    <a:pt x="72" y="90"/>
                  </a:lnTo>
                  <a:lnTo>
                    <a:pt x="80" y="95"/>
                  </a:lnTo>
                  <a:lnTo>
                    <a:pt x="83" y="88"/>
                  </a:lnTo>
                  <a:lnTo>
                    <a:pt x="85" y="80"/>
                  </a:lnTo>
                  <a:lnTo>
                    <a:pt x="93" y="83"/>
                  </a:lnTo>
                  <a:lnTo>
                    <a:pt x="100" y="83"/>
                  </a:lnTo>
                  <a:lnTo>
                    <a:pt x="103" y="82"/>
                  </a:lnTo>
                  <a:lnTo>
                    <a:pt x="105" y="78"/>
                  </a:lnTo>
                  <a:lnTo>
                    <a:pt x="108" y="75"/>
                  </a:lnTo>
                  <a:lnTo>
                    <a:pt x="108" y="68"/>
                  </a:lnTo>
                  <a:lnTo>
                    <a:pt x="107" y="68"/>
                  </a:lnTo>
                  <a:lnTo>
                    <a:pt x="100" y="72"/>
                  </a:lnTo>
                  <a:lnTo>
                    <a:pt x="92" y="73"/>
                  </a:lnTo>
                  <a:lnTo>
                    <a:pt x="83" y="72"/>
                  </a:lnTo>
                  <a:lnTo>
                    <a:pt x="73" y="67"/>
                  </a:lnTo>
                  <a:lnTo>
                    <a:pt x="70" y="65"/>
                  </a:lnTo>
                  <a:lnTo>
                    <a:pt x="68" y="60"/>
                  </a:lnTo>
                  <a:lnTo>
                    <a:pt x="67" y="53"/>
                  </a:lnTo>
                  <a:lnTo>
                    <a:pt x="60" y="53"/>
                  </a:lnTo>
                  <a:lnTo>
                    <a:pt x="53" y="53"/>
                  </a:lnTo>
                  <a:lnTo>
                    <a:pt x="55" y="50"/>
                  </a:lnTo>
                  <a:lnTo>
                    <a:pt x="55" y="48"/>
                  </a:lnTo>
                  <a:lnTo>
                    <a:pt x="57" y="46"/>
                  </a:lnTo>
                  <a:lnTo>
                    <a:pt x="60" y="46"/>
                  </a:lnTo>
                  <a:lnTo>
                    <a:pt x="65" y="46"/>
                  </a:lnTo>
                  <a:lnTo>
                    <a:pt x="73" y="48"/>
                  </a:lnTo>
                  <a:lnTo>
                    <a:pt x="88" y="53"/>
                  </a:lnTo>
                  <a:lnTo>
                    <a:pt x="97" y="57"/>
                  </a:lnTo>
                  <a:lnTo>
                    <a:pt x="95" y="53"/>
                  </a:lnTo>
                  <a:lnTo>
                    <a:pt x="95" y="48"/>
                  </a:lnTo>
                  <a:lnTo>
                    <a:pt x="83" y="41"/>
                  </a:lnTo>
                  <a:lnTo>
                    <a:pt x="72" y="35"/>
                  </a:lnTo>
                  <a:lnTo>
                    <a:pt x="65" y="33"/>
                  </a:lnTo>
                  <a:lnTo>
                    <a:pt x="58" y="31"/>
                  </a:lnTo>
                  <a:lnTo>
                    <a:pt x="57" y="26"/>
                  </a:lnTo>
                  <a:lnTo>
                    <a:pt x="52" y="23"/>
                  </a:lnTo>
                  <a:lnTo>
                    <a:pt x="45" y="20"/>
                  </a:lnTo>
                  <a:lnTo>
                    <a:pt x="40" y="15"/>
                  </a:lnTo>
                  <a:lnTo>
                    <a:pt x="35" y="6"/>
                  </a:lnTo>
                  <a:lnTo>
                    <a:pt x="32" y="0"/>
                  </a:lnTo>
                  <a:lnTo>
                    <a:pt x="28" y="1"/>
                  </a:lnTo>
                  <a:lnTo>
                    <a:pt x="25" y="1"/>
                  </a:lnTo>
                  <a:lnTo>
                    <a:pt x="30" y="10"/>
                  </a:lnTo>
                  <a:lnTo>
                    <a:pt x="35" y="20"/>
                  </a:lnTo>
                  <a:lnTo>
                    <a:pt x="43" y="28"/>
                  </a:lnTo>
                  <a:lnTo>
                    <a:pt x="52" y="38"/>
                  </a:lnTo>
                  <a:lnTo>
                    <a:pt x="48" y="41"/>
                  </a:lnTo>
                  <a:lnTo>
                    <a:pt x="47" y="45"/>
                  </a:lnTo>
                  <a:lnTo>
                    <a:pt x="37" y="40"/>
                  </a:lnTo>
                  <a:lnTo>
                    <a:pt x="27" y="36"/>
                  </a:lnTo>
                  <a:lnTo>
                    <a:pt x="18" y="21"/>
                  </a:lnTo>
                  <a:lnTo>
                    <a:pt x="10" y="6"/>
                  </a:lnTo>
                  <a:lnTo>
                    <a:pt x="5" y="6"/>
                  </a:lnTo>
                  <a:lnTo>
                    <a:pt x="0" y="5"/>
                  </a:lnTo>
                  <a:close/>
                </a:path>
              </a:pathLst>
            </a:custGeom>
            <a:solidFill>
              <a:srgbClr val="1F1A17"/>
            </a:solidFill>
            <a:ln w="9525">
              <a:noFill/>
              <a:round/>
              <a:headEnd/>
              <a:tailEnd/>
            </a:ln>
          </p:spPr>
          <p:txBody>
            <a:bodyPr/>
            <a:lstStyle/>
            <a:p>
              <a:endParaRPr lang="en-US"/>
            </a:p>
          </p:txBody>
        </p:sp>
        <p:sp>
          <p:nvSpPr>
            <p:cNvPr id="4313" name="Freeform 217"/>
            <p:cNvSpPr>
              <a:spLocks/>
            </p:cNvSpPr>
            <p:nvPr/>
          </p:nvSpPr>
          <p:spPr bwMode="auto">
            <a:xfrm>
              <a:off x="2240" y="3588"/>
              <a:ext cx="57" cy="65"/>
            </a:xfrm>
            <a:custGeom>
              <a:avLst/>
              <a:gdLst/>
              <a:ahLst/>
              <a:cxnLst>
                <a:cxn ang="0">
                  <a:pos x="0" y="41"/>
                </a:cxn>
                <a:cxn ang="0">
                  <a:pos x="5" y="43"/>
                </a:cxn>
                <a:cxn ang="0">
                  <a:pos x="14" y="50"/>
                </a:cxn>
                <a:cxn ang="0">
                  <a:pos x="19" y="60"/>
                </a:cxn>
                <a:cxn ang="0">
                  <a:pos x="20" y="65"/>
                </a:cxn>
                <a:cxn ang="0">
                  <a:pos x="22" y="48"/>
                </a:cxn>
                <a:cxn ang="0">
                  <a:pos x="29" y="46"/>
                </a:cxn>
                <a:cxn ang="0">
                  <a:pos x="29" y="31"/>
                </a:cxn>
                <a:cxn ang="0">
                  <a:pos x="37" y="26"/>
                </a:cxn>
                <a:cxn ang="0">
                  <a:pos x="47" y="36"/>
                </a:cxn>
                <a:cxn ang="0">
                  <a:pos x="57" y="23"/>
                </a:cxn>
                <a:cxn ang="0">
                  <a:pos x="49" y="23"/>
                </a:cxn>
                <a:cxn ang="0">
                  <a:pos x="57" y="13"/>
                </a:cxn>
                <a:cxn ang="0">
                  <a:pos x="51" y="8"/>
                </a:cxn>
                <a:cxn ang="0">
                  <a:pos x="41" y="13"/>
                </a:cxn>
                <a:cxn ang="0">
                  <a:pos x="37" y="0"/>
                </a:cxn>
                <a:cxn ang="0">
                  <a:pos x="31" y="6"/>
                </a:cxn>
                <a:cxn ang="0">
                  <a:pos x="27" y="23"/>
                </a:cxn>
                <a:cxn ang="0">
                  <a:pos x="24" y="1"/>
                </a:cxn>
                <a:cxn ang="0">
                  <a:pos x="17" y="26"/>
                </a:cxn>
                <a:cxn ang="0">
                  <a:pos x="10" y="33"/>
                </a:cxn>
                <a:cxn ang="0">
                  <a:pos x="0" y="41"/>
                </a:cxn>
              </a:cxnLst>
              <a:rect l="0" t="0" r="r" b="b"/>
              <a:pathLst>
                <a:path w="57" h="65">
                  <a:moveTo>
                    <a:pt x="0" y="41"/>
                  </a:moveTo>
                  <a:lnTo>
                    <a:pt x="5" y="43"/>
                  </a:lnTo>
                  <a:lnTo>
                    <a:pt x="14" y="50"/>
                  </a:lnTo>
                  <a:lnTo>
                    <a:pt x="19" y="60"/>
                  </a:lnTo>
                  <a:lnTo>
                    <a:pt x="20" y="65"/>
                  </a:lnTo>
                  <a:lnTo>
                    <a:pt x="22" y="48"/>
                  </a:lnTo>
                  <a:lnTo>
                    <a:pt x="29" y="46"/>
                  </a:lnTo>
                  <a:lnTo>
                    <a:pt x="29" y="31"/>
                  </a:lnTo>
                  <a:lnTo>
                    <a:pt x="37" y="26"/>
                  </a:lnTo>
                  <a:lnTo>
                    <a:pt x="47" y="36"/>
                  </a:lnTo>
                  <a:lnTo>
                    <a:pt x="57" y="23"/>
                  </a:lnTo>
                  <a:lnTo>
                    <a:pt x="49" y="23"/>
                  </a:lnTo>
                  <a:lnTo>
                    <a:pt x="57" y="13"/>
                  </a:lnTo>
                  <a:lnTo>
                    <a:pt x="51" y="8"/>
                  </a:lnTo>
                  <a:lnTo>
                    <a:pt x="41" y="13"/>
                  </a:lnTo>
                  <a:lnTo>
                    <a:pt x="37" y="0"/>
                  </a:lnTo>
                  <a:lnTo>
                    <a:pt x="31" y="6"/>
                  </a:lnTo>
                  <a:lnTo>
                    <a:pt x="27" y="23"/>
                  </a:lnTo>
                  <a:lnTo>
                    <a:pt x="24" y="1"/>
                  </a:lnTo>
                  <a:lnTo>
                    <a:pt x="17" y="26"/>
                  </a:lnTo>
                  <a:lnTo>
                    <a:pt x="10" y="33"/>
                  </a:lnTo>
                  <a:lnTo>
                    <a:pt x="0" y="41"/>
                  </a:lnTo>
                  <a:close/>
                </a:path>
              </a:pathLst>
            </a:custGeom>
            <a:solidFill>
              <a:srgbClr val="1F1A17"/>
            </a:solidFill>
            <a:ln w="9525">
              <a:noFill/>
              <a:round/>
              <a:headEnd/>
              <a:tailEnd/>
            </a:ln>
          </p:spPr>
          <p:txBody>
            <a:bodyPr/>
            <a:lstStyle/>
            <a:p>
              <a:endParaRPr lang="en-US"/>
            </a:p>
          </p:txBody>
        </p:sp>
        <p:sp>
          <p:nvSpPr>
            <p:cNvPr id="4314" name="Freeform 218"/>
            <p:cNvSpPr>
              <a:spLocks/>
            </p:cNvSpPr>
            <p:nvPr/>
          </p:nvSpPr>
          <p:spPr bwMode="auto">
            <a:xfrm>
              <a:off x="2454" y="3544"/>
              <a:ext cx="92" cy="79"/>
            </a:xfrm>
            <a:custGeom>
              <a:avLst/>
              <a:gdLst/>
              <a:ahLst/>
              <a:cxnLst>
                <a:cxn ang="0">
                  <a:pos x="9" y="59"/>
                </a:cxn>
                <a:cxn ang="0">
                  <a:pos x="14" y="52"/>
                </a:cxn>
                <a:cxn ang="0">
                  <a:pos x="20" y="47"/>
                </a:cxn>
                <a:cxn ang="0">
                  <a:pos x="27" y="45"/>
                </a:cxn>
                <a:cxn ang="0">
                  <a:pos x="35" y="42"/>
                </a:cxn>
                <a:cxn ang="0">
                  <a:pos x="42" y="40"/>
                </a:cxn>
                <a:cxn ang="0">
                  <a:pos x="50" y="39"/>
                </a:cxn>
                <a:cxn ang="0">
                  <a:pos x="57" y="35"/>
                </a:cxn>
                <a:cxn ang="0">
                  <a:pos x="64" y="30"/>
                </a:cxn>
                <a:cxn ang="0">
                  <a:pos x="82" y="12"/>
                </a:cxn>
                <a:cxn ang="0">
                  <a:pos x="92" y="0"/>
                </a:cxn>
                <a:cxn ang="0">
                  <a:pos x="91" y="5"/>
                </a:cxn>
                <a:cxn ang="0">
                  <a:pos x="91" y="12"/>
                </a:cxn>
                <a:cxn ang="0">
                  <a:pos x="89" y="10"/>
                </a:cxn>
                <a:cxn ang="0">
                  <a:pos x="86" y="10"/>
                </a:cxn>
                <a:cxn ang="0">
                  <a:pos x="84" y="13"/>
                </a:cxn>
                <a:cxn ang="0">
                  <a:pos x="82" y="18"/>
                </a:cxn>
                <a:cxn ang="0">
                  <a:pos x="82" y="34"/>
                </a:cxn>
                <a:cxn ang="0">
                  <a:pos x="81" y="42"/>
                </a:cxn>
                <a:cxn ang="0">
                  <a:pos x="77" y="39"/>
                </a:cxn>
                <a:cxn ang="0">
                  <a:pos x="74" y="39"/>
                </a:cxn>
                <a:cxn ang="0">
                  <a:pos x="72" y="39"/>
                </a:cxn>
                <a:cxn ang="0">
                  <a:pos x="71" y="42"/>
                </a:cxn>
                <a:cxn ang="0">
                  <a:pos x="69" y="47"/>
                </a:cxn>
                <a:cxn ang="0">
                  <a:pos x="69" y="52"/>
                </a:cxn>
                <a:cxn ang="0">
                  <a:pos x="71" y="55"/>
                </a:cxn>
                <a:cxn ang="0">
                  <a:pos x="71" y="60"/>
                </a:cxn>
                <a:cxn ang="0">
                  <a:pos x="69" y="59"/>
                </a:cxn>
                <a:cxn ang="0">
                  <a:pos x="66" y="55"/>
                </a:cxn>
                <a:cxn ang="0">
                  <a:pos x="62" y="54"/>
                </a:cxn>
                <a:cxn ang="0">
                  <a:pos x="59" y="52"/>
                </a:cxn>
                <a:cxn ang="0">
                  <a:pos x="57" y="52"/>
                </a:cxn>
                <a:cxn ang="0">
                  <a:pos x="54" y="55"/>
                </a:cxn>
                <a:cxn ang="0">
                  <a:pos x="52" y="62"/>
                </a:cxn>
                <a:cxn ang="0">
                  <a:pos x="52" y="69"/>
                </a:cxn>
                <a:cxn ang="0">
                  <a:pos x="54" y="74"/>
                </a:cxn>
                <a:cxn ang="0">
                  <a:pos x="54" y="75"/>
                </a:cxn>
                <a:cxn ang="0">
                  <a:pos x="47" y="72"/>
                </a:cxn>
                <a:cxn ang="0">
                  <a:pos x="40" y="70"/>
                </a:cxn>
                <a:cxn ang="0">
                  <a:pos x="34" y="74"/>
                </a:cxn>
                <a:cxn ang="0">
                  <a:pos x="29" y="79"/>
                </a:cxn>
                <a:cxn ang="0">
                  <a:pos x="19" y="77"/>
                </a:cxn>
                <a:cxn ang="0">
                  <a:pos x="9" y="77"/>
                </a:cxn>
                <a:cxn ang="0">
                  <a:pos x="4" y="69"/>
                </a:cxn>
                <a:cxn ang="0">
                  <a:pos x="0" y="62"/>
                </a:cxn>
                <a:cxn ang="0">
                  <a:pos x="4" y="60"/>
                </a:cxn>
                <a:cxn ang="0">
                  <a:pos x="9" y="59"/>
                </a:cxn>
              </a:cxnLst>
              <a:rect l="0" t="0" r="r" b="b"/>
              <a:pathLst>
                <a:path w="92" h="79">
                  <a:moveTo>
                    <a:pt x="9" y="59"/>
                  </a:moveTo>
                  <a:lnTo>
                    <a:pt x="14" y="52"/>
                  </a:lnTo>
                  <a:lnTo>
                    <a:pt x="20" y="47"/>
                  </a:lnTo>
                  <a:lnTo>
                    <a:pt x="27" y="45"/>
                  </a:lnTo>
                  <a:lnTo>
                    <a:pt x="35" y="42"/>
                  </a:lnTo>
                  <a:lnTo>
                    <a:pt x="42" y="40"/>
                  </a:lnTo>
                  <a:lnTo>
                    <a:pt x="50" y="39"/>
                  </a:lnTo>
                  <a:lnTo>
                    <a:pt x="57" y="35"/>
                  </a:lnTo>
                  <a:lnTo>
                    <a:pt x="64" y="30"/>
                  </a:lnTo>
                  <a:lnTo>
                    <a:pt x="82" y="12"/>
                  </a:lnTo>
                  <a:lnTo>
                    <a:pt x="92" y="0"/>
                  </a:lnTo>
                  <a:lnTo>
                    <a:pt x="91" y="5"/>
                  </a:lnTo>
                  <a:lnTo>
                    <a:pt x="91" y="12"/>
                  </a:lnTo>
                  <a:lnTo>
                    <a:pt x="89" y="10"/>
                  </a:lnTo>
                  <a:lnTo>
                    <a:pt x="86" y="10"/>
                  </a:lnTo>
                  <a:lnTo>
                    <a:pt x="84" y="13"/>
                  </a:lnTo>
                  <a:lnTo>
                    <a:pt x="82" y="18"/>
                  </a:lnTo>
                  <a:lnTo>
                    <a:pt x="82" y="34"/>
                  </a:lnTo>
                  <a:lnTo>
                    <a:pt x="81" y="42"/>
                  </a:lnTo>
                  <a:lnTo>
                    <a:pt x="77" y="39"/>
                  </a:lnTo>
                  <a:lnTo>
                    <a:pt x="74" y="39"/>
                  </a:lnTo>
                  <a:lnTo>
                    <a:pt x="72" y="39"/>
                  </a:lnTo>
                  <a:lnTo>
                    <a:pt x="71" y="42"/>
                  </a:lnTo>
                  <a:lnTo>
                    <a:pt x="69" y="47"/>
                  </a:lnTo>
                  <a:lnTo>
                    <a:pt x="69" y="52"/>
                  </a:lnTo>
                  <a:lnTo>
                    <a:pt x="71" y="55"/>
                  </a:lnTo>
                  <a:lnTo>
                    <a:pt x="71" y="60"/>
                  </a:lnTo>
                  <a:lnTo>
                    <a:pt x="69" y="59"/>
                  </a:lnTo>
                  <a:lnTo>
                    <a:pt x="66" y="55"/>
                  </a:lnTo>
                  <a:lnTo>
                    <a:pt x="62" y="54"/>
                  </a:lnTo>
                  <a:lnTo>
                    <a:pt x="59" y="52"/>
                  </a:lnTo>
                  <a:lnTo>
                    <a:pt x="57" y="52"/>
                  </a:lnTo>
                  <a:lnTo>
                    <a:pt x="54" y="55"/>
                  </a:lnTo>
                  <a:lnTo>
                    <a:pt x="52" y="62"/>
                  </a:lnTo>
                  <a:lnTo>
                    <a:pt x="52" y="69"/>
                  </a:lnTo>
                  <a:lnTo>
                    <a:pt x="54" y="74"/>
                  </a:lnTo>
                  <a:lnTo>
                    <a:pt x="54" y="75"/>
                  </a:lnTo>
                  <a:lnTo>
                    <a:pt x="47" y="72"/>
                  </a:lnTo>
                  <a:lnTo>
                    <a:pt x="40" y="70"/>
                  </a:lnTo>
                  <a:lnTo>
                    <a:pt x="34" y="74"/>
                  </a:lnTo>
                  <a:lnTo>
                    <a:pt x="29" y="79"/>
                  </a:lnTo>
                  <a:lnTo>
                    <a:pt x="19" y="77"/>
                  </a:lnTo>
                  <a:lnTo>
                    <a:pt x="9" y="77"/>
                  </a:lnTo>
                  <a:lnTo>
                    <a:pt x="4" y="69"/>
                  </a:lnTo>
                  <a:lnTo>
                    <a:pt x="0" y="62"/>
                  </a:lnTo>
                  <a:lnTo>
                    <a:pt x="4" y="60"/>
                  </a:lnTo>
                  <a:lnTo>
                    <a:pt x="9" y="59"/>
                  </a:lnTo>
                  <a:close/>
                </a:path>
              </a:pathLst>
            </a:custGeom>
            <a:solidFill>
              <a:srgbClr val="1F1A17"/>
            </a:solidFill>
            <a:ln w="9525">
              <a:noFill/>
              <a:round/>
              <a:headEnd/>
              <a:tailEnd/>
            </a:ln>
          </p:spPr>
          <p:txBody>
            <a:bodyPr/>
            <a:lstStyle/>
            <a:p>
              <a:endParaRPr lang="en-US"/>
            </a:p>
          </p:txBody>
        </p:sp>
        <p:sp>
          <p:nvSpPr>
            <p:cNvPr id="4315" name="Freeform 219"/>
            <p:cNvSpPr>
              <a:spLocks/>
            </p:cNvSpPr>
            <p:nvPr/>
          </p:nvSpPr>
          <p:spPr bwMode="auto">
            <a:xfrm>
              <a:off x="2483" y="3578"/>
              <a:ext cx="48" cy="40"/>
            </a:xfrm>
            <a:custGeom>
              <a:avLst/>
              <a:gdLst/>
              <a:ahLst/>
              <a:cxnLst>
                <a:cxn ang="0">
                  <a:pos x="0" y="26"/>
                </a:cxn>
                <a:cxn ang="0">
                  <a:pos x="1" y="31"/>
                </a:cxn>
                <a:cxn ang="0">
                  <a:pos x="3" y="38"/>
                </a:cxn>
                <a:cxn ang="0">
                  <a:pos x="5" y="36"/>
                </a:cxn>
                <a:cxn ang="0">
                  <a:pos x="5" y="35"/>
                </a:cxn>
                <a:cxn ang="0">
                  <a:pos x="8" y="38"/>
                </a:cxn>
                <a:cxn ang="0">
                  <a:pos x="11" y="40"/>
                </a:cxn>
                <a:cxn ang="0">
                  <a:pos x="13" y="40"/>
                </a:cxn>
                <a:cxn ang="0">
                  <a:pos x="16" y="36"/>
                </a:cxn>
                <a:cxn ang="0">
                  <a:pos x="23" y="38"/>
                </a:cxn>
                <a:cxn ang="0">
                  <a:pos x="28" y="40"/>
                </a:cxn>
                <a:cxn ang="0">
                  <a:pos x="28" y="33"/>
                </a:cxn>
                <a:cxn ang="0">
                  <a:pos x="30" y="25"/>
                </a:cxn>
                <a:cxn ang="0">
                  <a:pos x="33" y="25"/>
                </a:cxn>
                <a:cxn ang="0">
                  <a:pos x="38" y="23"/>
                </a:cxn>
                <a:cxn ang="0">
                  <a:pos x="35" y="21"/>
                </a:cxn>
                <a:cxn ang="0">
                  <a:pos x="32" y="18"/>
                </a:cxn>
                <a:cxn ang="0">
                  <a:pos x="42" y="16"/>
                </a:cxn>
                <a:cxn ang="0">
                  <a:pos x="48" y="13"/>
                </a:cxn>
                <a:cxn ang="0">
                  <a:pos x="47" y="8"/>
                </a:cxn>
                <a:cxn ang="0">
                  <a:pos x="43" y="5"/>
                </a:cxn>
                <a:cxn ang="0">
                  <a:pos x="40" y="1"/>
                </a:cxn>
                <a:cxn ang="0">
                  <a:pos x="35" y="0"/>
                </a:cxn>
                <a:cxn ang="0">
                  <a:pos x="37" y="5"/>
                </a:cxn>
                <a:cxn ang="0">
                  <a:pos x="40" y="10"/>
                </a:cxn>
                <a:cxn ang="0">
                  <a:pos x="32" y="10"/>
                </a:cxn>
                <a:cxn ang="0">
                  <a:pos x="23" y="10"/>
                </a:cxn>
                <a:cxn ang="0">
                  <a:pos x="20" y="13"/>
                </a:cxn>
                <a:cxn ang="0">
                  <a:pos x="16" y="18"/>
                </a:cxn>
                <a:cxn ang="0">
                  <a:pos x="20" y="21"/>
                </a:cxn>
                <a:cxn ang="0">
                  <a:pos x="20" y="26"/>
                </a:cxn>
                <a:cxn ang="0">
                  <a:pos x="16" y="25"/>
                </a:cxn>
                <a:cxn ang="0">
                  <a:pos x="13" y="23"/>
                </a:cxn>
                <a:cxn ang="0">
                  <a:pos x="10" y="21"/>
                </a:cxn>
                <a:cxn ang="0">
                  <a:pos x="5" y="23"/>
                </a:cxn>
                <a:cxn ang="0">
                  <a:pos x="6" y="28"/>
                </a:cxn>
                <a:cxn ang="0">
                  <a:pos x="8" y="31"/>
                </a:cxn>
                <a:cxn ang="0">
                  <a:pos x="3" y="28"/>
                </a:cxn>
                <a:cxn ang="0">
                  <a:pos x="0" y="26"/>
                </a:cxn>
              </a:cxnLst>
              <a:rect l="0" t="0" r="r" b="b"/>
              <a:pathLst>
                <a:path w="48" h="40">
                  <a:moveTo>
                    <a:pt x="0" y="26"/>
                  </a:moveTo>
                  <a:lnTo>
                    <a:pt x="1" y="31"/>
                  </a:lnTo>
                  <a:lnTo>
                    <a:pt x="3" y="38"/>
                  </a:lnTo>
                  <a:lnTo>
                    <a:pt x="5" y="36"/>
                  </a:lnTo>
                  <a:lnTo>
                    <a:pt x="5" y="35"/>
                  </a:lnTo>
                  <a:lnTo>
                    <a:pt x="8" y="38"/>
                  </a:lnTo>
                  <a:lnTo>
                    <a:pt x="11" y="40"/>
                  </a:lnTo>
                  <a:lnTo>
                    <a:pt x="13" y="40"/>
                  </a:lnTo>
                  <a:lnTo>
                    <a:pt x="16" y="36"/>
                  </a:lnTo>
                  <a:lnTo>
                    <a:pt x="23" y="38"/>
                  </a:lnTo>
                  <a:lnTo>
                    <a:pt x="28" y="40"/>
                  </a:lnTo>
                  <a:lnTo>
                    <a:pt x="28" y="33"/>
                  </a:lnTo>
                  <a:lnTo>
                    <a:pt x="30" y="25"/>
                  </a:lnTo>
                  <a:lnTo>
                    <a:pt x="33" y="25"/>
                  </a:lnTo>
                  <a:lnTo>
                    <a:pt x="38" y="23"/>
                  </a:lnTo>
                  <a:lnTo>
                    <a:pt x="35" y="21"/>
                  </a:lnTo>
                  <a:lnTo>
                    <a:pt x="32" y="18"/>
                  </a:lnTo>
                  <a:lnTo>
                    <a:pt x="42" y="16"/>
                  </a:lnTo>
                  <a:lnTo>
                    <a:pt x="48" y="13"/>
                  </a:lnTo>
                  <a:lnTo>
                    <a:pt x="47" y="8"/>
                  </a:lnTo>
                  <a:lnTo>
                    <a:pt x="43" y="5"/>
                  </a:lnTo>
                  <a:lnTo>
                    <a:pt x="40" y="1"/>
                  </a:lnTo>
                  <a:lnTo>
                    <a:pt x="35" y="0"/>
                  </a:lnTo>
                  <a:lnTo>
                    <a:pt x="37" y="5"/>
                  </a:lnTo>
                  <a:lnTo>
                    <a:pt x="40" y="10"/>
                  </a:lnTo>
                  <a:lnTo>
                    <a:pt x="32" y="10"/>
                  </a:lnTo>
                  <a:lnTo>
                    <a:pt x="23" y="10"/>
                  </a:lnTo>
                  <a:lnTo>
                    <a:pt x="20" y="13"/>
                  </a:lnTo>
                  <a:lnTo>
                    <a:pt x="16" y="18"/>
                  </a:lnTo>
                  <a:lnTo>
                    <a:pt x="20" y="21"/>
                  </a:lnTo>
                  <a:lnTo>
                    <a:pt x="20" y="26"/>
                  </a:lnTo>
                  <a:lnTo>
                    <a:pt x="16" y="25"/>
                  </a:lnTo>
                  <a:lnTo>
                    <a:pt x="13" y="23"/>
                  </a:lnTo>
                  <a:lnTo>
                    <a:pt x="10" y="21"/>
                  </a:lnTo>
                  <a:lnTo>
                    <a:pt x="5" y="23"/>
                  </a:lnTo>
                  <a:lnTo>
                    <a:pt x="6" y="28"/>
                  </a:lnTo>
                  <a:lnTo>
                    <a:pt x="8" y="31"/>
                  </a:lnTo>
                  <a:lnTo>
                    <a:pt x="3" y="28"/>
                  </a:lnTo>
                  <a:lnTo>
                    <a:pt x="0" y="26"/>
                  </a:lnTo>
                  <a:close/>
                </a:path>
              </a:pathLst>
            </a:custGeom>
            <a:solidFill>
              <a:srgbClr val="1F1A17"/>
            </a:solidFill>
            <a:ln w="9525">
              <a:noFill/>
              <a:round/>
              <a:headEnd/>
              <a:tailEnd/>
            </a:ln>
          </p:spPr>
          <p:txBody>
            <a:bodyPr/>
            <a:lstStyle/>
            <a:p>
              <a:endParaRPr lang="en-US"/>
            </a:p>
          </p:txBody>
        </p:sp>
        <p:sp>
          <p:nvSpPr>
            <p:cNvPr id="4316" name="Freeform 220"/>
            <p:cNvSpPr>
              <a:spLocks/>
            </p:cNvSpPr>
            <p:nvPr/>
          </p:nvSpPr>
          <p:spPr bwMode="auto">
            <a:xfrm>
              <a:off x="2377" y="3569"/>
              <a:ext cx="36" cy="49"/>
            </a:xfrm>
            <a:custGeom>
              <a:avLst/>
              <a:gdLst/>
              <a:ahLst/>
              <a:cxnLst>
                <a:cxn ang="0">
                  <a:pos x="11" y="0"/>
                </a:cxn>
                <a:cxn ang="0">
                  <a:pos x="5" y="7"/>
                </a:cxn>
                <a:cxn ang="0">
                  <a:pos x="0" y="17"/>
                </a:cxn>
                <a:cxn ang="0">
                  <a:pos x="2" y="27"/>
                </a:cxn>
                <a:cxn ang="0">
                  <a:pos x="4" y="34"/>
                </a:cxn>
                <a:cxn ang="0">
                  <a:pos x="9" y="29"/>
                </a:cxn>
                <a:cxn ang="0">
                  <a:pos x="12" y="29"/>
                </a:cxn>
                <a:cxn ang="0">
                  <a:pos x="11" y="40"/>
                </a:cxn>
                <a:cxn ang="0">
                  <a:pos x="9" y="49"/>
                </a:cxn>
                <a:cxn ang="0">
                  <a:pos x="11" y="49"/>
                </a:cxn>
                <a:cxn ang="0">
                  <a:pos x="17" y="47"/>
                </a:cxn>
                <a:cxn ang="0">
                  <a:pos x="26" y="45"/>
                </a:cxn>
                <a:cxn ang="0">
                  <a:pos x="31" y="40"/>
                </a:cxn>
                <a:cxn ang="0">
                  <a:pos x="34" y="30"/>
                </a:cxn>
                <a:cxn ang="0">
                  <a:pos x="36" y="27"/>
                </a:cxn>
                <a:cxn ang="0">
                  <a:pos x="29" y="17"/>
                </a:cxn>
                <a:cxn ang="0">
                  <a:pos x="14" y="15"/>
                </a:cxn>
                <a:cxn ang="0">
                  <a:pos x="11" y="0"/>
                </a:cxn>
              </a:cxnLst>
              <a:rect l="0" t="0" r="r" b="b"/>
              <a:pathLst>
                <a:path w="36" h="49">
                  <a:moveTo>
                    <a:pt x="11" y="0"/>
                  </a:moveTo>
                  <a:lnTo>
                    <a:pt x="5" y="7"/>
                  </a:lnTo>
                  <a:lnTo>
                    <a:pt x="0" y="17"/>
                  </a:lnTo>
                  <a:lnTo>
                    <a:pt x="2" y="27"/>
                  </a:lnTo>
                  <a:lnTo>
                    <a:pt x="4" y="34"/>
                  </a:lnTo>
                  <a:lnTo>
                    <a:pt x="9" y="29"/>
                  </a:lnTo>
                  <a:lnTo>
                    <a:pt x="12" y="29"/>
                  </a:lnTo>
                  <a:lnTo>
                    <a:pt x="11" y="40"/>
                  </a:lnTo>
                  <a:lnTo>
                    <a:pt x="9" y="49"/>
                  </a:lnTo>
                  <a:lnTo>
                    <a:pt x="11" y="49"/>
                  </a:lnTo>
                  <a:lnTo>
                    <a:pt x="17" y="47"/>
                  </a:lnTo>
                  <a:lnTo>
                    <a:pt x="26" y="45"/>
                  </a:lnTo>
                  <a:lnTo>
                    <a:pt x="31" y="40"/>
                  </a:lnTo>
                  <a:lnTo>
                    <a:pt x="34" y="30"/>
                  </a:lnTo>
                  <a:lnTo>
                    <a:pt x="36" y="27"/>
                  </a:lnTo>
                  <a:lnTo>
                    <a:pt x="29" y="17"/>
                  </a:lnTo>
                  <a:lnTo>
                    <a:pt x="14" y="15"/>
                  </a:lnTo>
                  <a:lnTo>
                    <a:pt x="11" y="0"/>
                  </a:lnTo>
                  <a:close/>
                </a:path>
              </a:pathLst>
            </a:custGeom>
            <a:solidFill>
              <a:srgbClr val="1F1A17"/>
            </a:solidFill>
            <a:ln w="9525">
              <a:noFill/>
              <a:round/>
              <a:headEnd/>
              <a:tailEnd/>
            </a:ln>
          </p:spPr>
          <p:txBody>
            <a:bodyPr/>
            <a:lstStyle/>
            <a:p>
              <a:endParaRPr lang="en-US"/>
            </a:p>
          </p:txBody>
        </p:sp>
        <p:sp>
          <p:nvSpPr>
            <p:cNvPr id="4317" name="Freeform 221"/>
            <p:cNvSpPr>
              <a:spLocks/>
            </p:cNvSpPr>
            <p:nvPr/>
          </p:nvSpPr>
          <p:spPr bwMode="auto">
            <a:xfrm>
              <a:off x="2326" y="3536"/>
              <a:ext cx="28" cy="38"/>
            </a:xfrm>
            <a:custGeom>
              <a:avLst/>
              <a:gdLst/>
              <a:ahLst/>
              <a:cxnLst>
                <a:cxn ang="0">
                  <a:pos x="15" y="0"/>
                </a:cxn>
                <a:cxn ang="0">
                  <a:pos x="13" y="8"/>
                </a:cxn>
                <a:cxn ang="0">
                  <a:pos x="8" y="18"/>
                </a:cxn>
                <a:cxn ang="0">
                  <a:pos x="1" y="23"/>
                </a:cxn>
                <a:cxn ang="0">
                  <a:pos x="0" y="23"/>
                </a:cxn>
                <a:cxn ang="0">
                  <a:pos x="5" y="30"/>
                </a:cxn>
                <a:cxn ang="0">
                  <a:pos x="15" y="38"/>
                </a:cxn>
                <a:cxn ang="0">
                  <a:pos x="20" y="36"/>
                </a:cxn>
                <a:cxn ang="0">
                  <a:pos x="21" y="35"/>
                </a:cxn>
                <a:cxn ang="0">
                  <a:pos x="21" y="33"/>
                </a:cxn>
                <a:cxn ang="0">
                  <a:pos x="21" y="33"/>
                </a:cxn>
                <a:cxn ang="0">
                  <a:pos x="15" y="20"/>
                </a:cxn>
                <a:cxn ang="0">
                  <a:pos x="28" y="13"/>
                </a:cxn>
                <a:cxn ang="0">
                  <a:pos x="15" y="0"/>
                </a:cxn>
              </a:cxnLst>
              <a:rect l="0" t="0" r="r" b="b"/>
              <a:pathLst>
                <a:path w="28" h="38">
                  <a:moveTo>
                    <a:pt x="15" y="0"/>
                  </a:moveTo>
                  <a:lnTo>
                    <a:pt x="13" y="8"/>
                  </a:lnTo>
                  <a:lnTo>
                    <a:pt x="8" y="18"/>
                  </a:lnTo>
                  <a:lnTo>
                    <a:pt x="1" y="23"/>
                  </a:lnTo>
                  <a:lnTo>
                    <a:pt x="0" y="23"/>
                  </a:lnTo>
                  <a:lnTo>
                    <a:pt x="5" y="30"/>
                  </a:lnTo>
                  <a:lnTo>
                    <a:pt x="15" y="38"/>
                  </a:lnTo>
                  <a:lnTo>
                    <a:pt x="20" y="36"/>
                  </a:lnTo>
                  <a:lnTo>
                    <a:pt x="21" y="35"/>
                  </a:lnTo>
                  <a:lnTo>
                    <a:pt x="21" y="33"/>
                  </a:lnTo>
                  <a:lnTo>
                    <a:pt x="21" y="33"/>
                  </a:lnTo>
                  <a:lnTo>
                    <a:pt x="15" y="20"/>
                  </a:lnTo>
                  <a:lnTo>
                    <a:pt x="28" y="13"/>
                  </a:lnTo>
                  <a:lnTo>
                    <a:pt x="15" y="0"/>
                  </a:lnTo>
                  <a:close/>
                </a:path>
              </a:pathLst>
            </a:custGeom>
            <a:solidFill>
              <a:srgbClr val="1F1A17"/>
            </a:solidFill>
            <a:ln w="9525">
              <a:noFill/>
              <a:round/>
              <a:headEnd/>
              <a:tailEnd/>
            </a:ln>
          </p:spPr>
          <p:txBody>
            <a:bodyPr/>
            <a:lstStyle/>
            <a:p>
              <a:endParaRPr lang="en-US"/>
            </a:p>
          </p:txBody>
        </p:sp>
        <p:sp>
          <p:nvSpPr>
            <p:cNvPr id="4318" name="Freeform 222"/>
            <p:cNvSpPr>
              <a:spLocks/>
            </p:cNvSpPr>
            <p:nvPr/>
          </p:nvSpPr>
          <p:spPr bwMode="auto">
            <a:xfrm>
              <a:off x="2379" y="3593"/>
              <a:ext cx="114" cy="63"/>
            </a:xfrm>
            <a:custGeom>
              <a:avLst/>
              <a:gdLst/>
              <a:ahLst/>
              <a:cxnLst>
                <a:cxn ang="0">
                  <a:pos x="3" y="18"/>
                </a:cxn>
                <a:cxn ang="0">
                  <a:pos x="0" y="31"/>
                </a:cxn>
                <a:cxn ang="0">
                  <a:pos x="0" y="41"/>
                </a:cxn>
                <a:cxn ang="0">
                  <a:pos x="3" y="51"/>
                </a:cxn>
                <a:cxn ang="0">
                  <a:pos x="7" y="63"/>
                </a:cxn>
                <a:cxn ang="0">
                  <a:pos x="12" y="58"/>
                </a:cxn>
                <a:cxn ang="0">
                  <a:pos x="17" y="53"/>
                </a:cxn>
                <a:cxn ang="0">
                  <a:pos x="19" y="43"/>
                </a:cxn>
                <a:cxn ang="0">
                  <a:pos x="22" y="40"/>
                </a:cxn>
                <a:cxn ang="0">
                  <a:pos x="25" y="41"/>
                </a:cxn>
                <a:cxn ang="0">
                  <a:pos x="30" y="48"/>
                </a:cxn>
                <a:cxn ang="0">
                  <a:pos x="32" y="36"/>
                </a:cxn>
                <a:cxn ang="0">
                  <a:pos x="35" y="28"/>
                </a:cxn>
                <a:cxn ang="0">
                  <a:pos x="40" y="26"/>
                </a:cxn>
                <a:cxn ang="0">
                  <a:pos x="47" y="25"/>
                </a:cxn>
                <a:cxn ang="0">
                  <a:pos x="50" y="20"/>
                </a:cxn>
                <a:cxn ang="0">
                  <a:pos x="52" y="13"/>
                </a:cxn>
                <a:cxn ang="0">
                  <a:pos x="57" y="13"/>
                </a:cxn>
                <a:cxn ang="0">
                  <a:pos x="62" y="11"/>
                </a:cxn>
                <a:cxn ang="0">
                  <a:pos x="62" y="18"/>
                </a:cxn>
                <a:cxn ang="0">
                  <a:pos x="62" y="26"/>
                </a:cxn>
                <a:cxn ang="0">
                  <a:pos x="69" y="18"/>
                </a:cxn>
                <a:cxn ang="0">
                  <a:pos x="74" y="10"/>
                </a:cxn>
                <a:cxn ang="0">
                  <a:pos x="74" y="15"/>
                </a:cxn>
                <a:cxn ang="0">
                  <a:pos x="72" y="23"/>
                </a:cxn>
                <a:cxn ang="0">
                  <a:pos x="74" y="30"/>
                </a:cxn>
                <a:cxn ang="0">
                  <a:pos x="75" y="33"/>
                </a:cxn>
                <a:cxn ang="0">
                  <a:pos x="77" y="21"/>
                </a:cxn>
                <a:cxn ang="0">
                  <a:pos x="80" y="10"/>
                </a:cxn>
                <a:cxn ang="0">
                  <a:pos x="85" y="33"/>
                </a:cxn>
                <a:cxn ang="0">
                  <a:pos x="89" y="56"/>
                </a:cxn>
                <a:cxn ang="0">
                  <a:pos x="92" y="56"/>
                </a:cxn>
                <a:cxn ang="0">
                  <a:pos x="95" y="56"/>
                </a:cxn>
                <a:cxn ang="0">
                  <a:pos x="97" y="53"/>
                </a:cxn>
                <a:cxn ang="0">
                  <a:pos x="97" y="51"/>
                </a:cxn>
                <a:cxn ang="0">
                  <a:pos x="97" y="43"/>
                </a:cxn>
                <a:cxn ang="0">
                  <a:pos x="95" y="35"/>
                </a:cxn>
                <a:cxn ang="0">
                  <a:pos x="99" y="36"/>
                </a:cxn>
                <a:cxn ang="0">
                  <a:pos x="104" y="38"/>
                </a:cxn>
                <a:cxn ang="0">
                  <a:pos x="109" y="38"/>
                </a:cxn>
                <a:cxn ang="0">
                  <a:pos x="114" y="36"/>
                </a:cxn>
                <a:cxn ang="0">
                  <a:pos x="105" y="33"/>
                </a:cxn>
                <a:cxn ang="0">
                  <a:pos x="100" y="28"/>
                </a:cxn>
                <a:cxn ang="0">
                  <a:pos x="95" y="21"/>
                </a:cxn>
                <a:cxn ang="0">
                  <a:pos x="89" y="13"/>
                </a:cxn>
                <a:cxn ang="0">
                  <a:pos x="87" y="8"/>
                </a:cxn>
                <a:cxn ang="0">
                  <a:pos x="85" y="3"/>
                </a:cxn>
                <a:cxn ang="0">
                  <a:pos x="80" y="1"/>
                </a:cxn>
                <a:cxn ang="0">
                  <a:pos x="74" y="0"/>
                </a:cxn>
                <a:cxn ang="0">
                  <a:pos x="62" y="0"/>
                </a:cxn>
                <a:cxn ang="0">
                  <a:pos x="54" y="0"/>
                </a:cxn>
                <a:cxn ang="0">
                  <a:pos x="34" y="15"/>
                </a:cxn>
                <a:cxn ang="0">
                  <a:pos x="14" y="31"/>
                </a:cxn>
                <a:cxn ang="0">
                  <a:pos x="10" y="33"/>
                </a:cxn>
                <a:cxn ang="0">
                  <a:pos x="7" y="33"/>
                </a:cxn>
                <a:cxn ang="0">
                  <a:pos x="5" y="31"/>
                </a:cxn>
                <a:cxn ang="0">
                  <a:pos x="5" y="30"/>
                </a:cxn>
                <a:cxn ang="0">
                  <a:pos x="3" y="25"/>
                </a:cxn>
                <a:cxn ang="0">
                  <a:pos x="3" y="18"/>
                </a:cxn>
              </a:cxnLst>
              <a:rect l="0" t="0" r="r" b="b"/>
              <a:pathLst>
                <a:path w="114" h="63">
                  <a:moveTo>
                    <a:pt x="3" y="18"/>
                  </a:moveTo>
                  <a:lnTo>
                    <a:pt x="0" y="31"/>
                  </a:lnTo>
                  <a:lnTo>
                    <a:pt x="0" y="41"/>
                  </a:lnTo>
                  <a:lnTo>
                    <a:pt x="3" y="51"/>
                  </a:lnTo>
                  <a:lnTo>
                    <a:pt x="7" y="63"/>
                  </a:lnTo>
                  <a:lnTo>
                    <a:pt x="12" y="58"/>
                  </a:lnTo>
                  <a:lnTo>
                    <a:pt x="17" y="53"/>
                  </a:lnTo>
                  <a:lnTo>
                    <a:pt x="19" y="43"/>
                  </a:lnTo>
                  <a:lnTo>
                    <a:pt x="22" y="40"/>
                  </a:lnTo>
                  <a:lnTo>
                    <a:pt x="25" y="41"/>
                  </a:lnTo>
                  <a:lnTo>
                    <a:pt x="30" y="48"/>
                  </a:lnTo>
                  <a:lnTo>
                    <a:pt x="32" y="36"/>
                  </a:lnTo>
                  <a:lnTo>
                    <a:pt x="35" y="28"/>
                  </a:lnTo>
                  <a:lnTo>
                    <a:pt x="40" y="26"/>
                  </a:lnTo>
                  <a:lnTo>
                    <a:pt x="47" y="25"/>
                  </a:lnTo>
                  <a:lnTo>
                    <a:pt x="50" y="20"/>
                  </a:lnTo>
                  <a:lnTo>
                    <a:pt x="52" y="13"/>
                  </a:lnTo>
                  <a:lnTo>
                    <a:pt x="57" y="13"/>
                  </a:lnTo>
                  <a:lnTo>
                    <a:pt x="62" y="11"/>
                  </a:lnTo>
                  <a:lnTo>
                    <a:pt x="62" y="18"/>
                  </a:lnTo>
                  <a:lnTo>
                    <a:pt x="62" y="26"/>
                  </a:lnTo>
                  <a:lnTo>
                    <a:pt x="69" y="18"/>
                  </a:lnTo>
                  <a:lnTo>
                    <a:pt x="74" y="10"/>
                  </a:lnTo>
                  <a:lnTo>
                    <a:pt x="74" y="15"/>
                  </a:lnTo>
                  <a:lnTo>
                    <a:pt x="72" y="23"/>
                  </a:lnTo>
                  <a:lnTo>
                    <a:pt x="74" y="30"/>
                  </a:lnTo>
                  <a:lnTo>
                    <a:pt x="75" y="33"/>
                  </a:lnTo>
                  <a:lnTo>
                    <a:pt x="77" y="21"/>
                  </a:lnTo>
                  <a:lnTo>
                    <a:pt x="80" y="10"/>
                  </a:lnTo>
                  <a:lnTo>
                    <a:pt x="85" y="33"/>
                  </a:lnTo>
                  <a:lnTo>
                    <a:pt x="89" y="56"/>
                  </a:lnTo>
                  <a:lnTo>
                    <a:pt x="92" y="56"/>
                  </a:lnTo>
                  <a:lnTo>
                    <a:pt x="95" y="56"/>
                  </a:lnTo>
                  <a:lnTo>
                    <a:pt x="97" y="53"/>
                  </a:lnTo>
                  <a:lnTo>
                    <a:pt x="97" y="51"/>
                  </a:lnTo>
                  <a:lnTo>
                    <a:pt x="97" y="43"/>
                  </a:lnTo>
                  <a:lnTo>
                    <a:pt x="95" y="35"/>
                  </a:lnTo>
                  <a:lnTo>
                    <a:pt x="99" y="36"/>
                  </a:lnTo>
                  <a:lnTo>
                    <a:pt x="104" y="38"/>
                  </a:lnTo>
                  <a:lnTo>
                    <a:pt x="109" y="38"/>
                  </a:lnTo>
                  <a:lnTo>
                    <a:pt x="114" y="36"/>
                  </a:lnTo>
                  <a:lnTo>
                    <a:pt x="105" y="33"/>
                  </a:lnTo>
                  <a:lnTo>
                    <a:pt x="100" y="28"/>
                  </a:lnTo>
                  <a:lnTo>
                    <a:pt x="95" y="21"/>
                  </a:lnTo>
                  <a:lnTo>
                    <a:pt x="89" y="13"/>
                  </a:lnTo>
                  <a:lnTo>
                    <a:pt x="87" y="8"/>
                  </a:lnTo>
                  <a:lnTo>
                    <a:pt x="85" y="3"/>
                  </a:lnTo>
                  <a:lnTo>
                    <a:pt x="80" y="1"/>
                  </a:lnTo>
                  <a:lnTo>
                    <a:pt x="74" y="0"/>
                  </a:lnTo>
                  <a:lnTo>
                    <a:pt x="62" y="0"/>
                  </a:lnTo>
                  <a:lnTo>
                    <a:pt x="54" y="0"/>
                  </a:lnTo>
                  <a:lnTo>
                    <a:pt x="34" y="15"/>
                  </a:lnTo>
                  <a:lnTo>
                    <a:pt x="14" y="31"/>
                  </a:lnTo>
                  <a:lnTo>
                    <a:pt x="10" y="33"/>
                  </a:lnTo>
                  <a:lnTo>
                    <a:pt x="7" y="33"/>
                  </a:lnTo>
                  <a:lnTo>
                    <a:pt x="5" y="31"/>
                  </a:lnTo>
                  <a:lnTo>
                    <a:pt x="5" y="30"/>
                  </a:lnTo>
                  <a:lnTo>
                    <a:pt x="3" y="25"/>
                  </a:lnTo>
                  <a:lnTo>
                    <a:pt x="3" y="18"/>
                  </a:lnTo>
                  <a:close/>
                </a:path>
              </a:pathLst>
            </a:custGeom>
            <a:solidFill>
              <a:srgbClr val="1F1A17"/>
            </a:solidFill>
            <a:ln w="9525">
              <a:noFill/>
              <a:round/>
              <a:headEnd/>
              <a:tailEnd/>
            </a:ln>
          </p:spPr>
          <p:txBody>
            <a:bodyPr/>
            <a:lstStyle/>
            <a:p>
              <a:endParaRPr lang="en-US"/>
            </a:p>
          </p:txBody>
        </p:sp>
        <p:sp>
          <p:nvSpPr>
            <p:cNvPr id="4319" name="Freeform 223"/>
            <p:cNvSpPr>
              <a:spLocks/>
            </p:cNvSpPr>
            <p:nvPr/>
          </p:nvSpPr>
          <p:spPr bwMode="auto">
            <a:xfrm>
              <a:off x="2312" y="3629"/>
              <a:ext cx="30" cy="37"/>
            </a:xfrm>
            <a:custGeom>
              <a:avLst/>
              <a:gdLst/>
              <a:ahLst/>
              <a:cxnLst>
                <a:cxn ang="0">
                  <a:pos x="9" y="0"/>
                </a:cxn>
                <a:cxn ang="0">
                  <a:pos x="9" y="0"/>
                </a:cxn>
                <a:cxn ang="0">
                  <a:pos x="5" y="4"/>
                </a:cxn>
                <a:cxn ang="0">
                  <a:pos x="2" y="9"/>
                </a:cxn>
                <a:cxn ang="0">
                  <a:pos x="0" y="14"/>
                </a:cxn>
                <a:cxn ang="0">
                  <a:pos x="7" y="29"/>
                </a:cxn>
                <a:cxn ang="0">
                  <a:pos x="12" y="37"/>
                </a:cxn>
                <a:cxn ang="0">
                  <a:pos x="12" y="22"/>
                </a:cxn>
                <a:cxn ang="0">
                  <a:pos x="22" y="37"/>
                </a:cxn>
                <a:cxn ang="0">
                  <a:pos x="24" y="34"/>
                </a:cxn>
                <a:cxn ang="0">
                  <a:pos x="24" y="27"/>
                </a:cxn>
                <a:cxn ang="0">
                  <a:pos x="24" y="14"/>
                </a:cxn>
                <a:cxn ang="0">
                  <a:pos x="29" y="5"/>
                </a:cxn>
                <a:cxn ang="0">
                  <a:pos x="30" y="4"/>
                </a:cxn>
                <a:cxn ang="0">
                  <a:pos x="10" y="10"/>
                </a:cxn>
                <a:cxn ang="0">
                  <a:pos x="9" y="0"/>
                </a:cxn>
              </a:cxnLst>
              <a:rect l="0" t="0" r="r" b="b"/>
              <a:pathLst>
                <a:path w="30" h="37">
                  <a:moveTo>
                    <a:pt x="9" y="0"/>
                  </a:moveTo>
                  <a:lnTo>
                    <a:pt x="9" y="0"/>
                  </a:lnTo>
                  <a:lnTo>
                    <a:pt x="5" y="4"/>
                  </a:lnTo>
                  <a:lnTo>
                    <a:pt x="2" y="9"/>
                  </a:lnTo>
                  <a:lnTo>
                    <a:pt x="0" y="14"/>
                  </a:lnTo>
                  <a:lnTo>
                    <a:pt x="7" y="29"/>
                  </a:lnTo>
                  <a:lnTo>
                    <a:pt x="12" y="37"/>
                  </a:lnTo>
                  <a:lnTo>
                    <a:pt x="12" y="22"/>
                  </a:lnTo>
                  <a:lnTo>
                    <a:pt x="22" y="37"/>
                  </a:lnTo>
                  <a:lnTo>
                    <a:pt x="24" y="34"/>
                  </a:lnTo>
                  <a:lnTo>
                    <a:pt x="24" y="27"/>
                  </a:lnTo>
                  <a:lnTo>
                    <a:pt x="24" y="14"/>
                  </a:lnTo>
                  <a:lnTo>
                    <a:pt x="29" y="5"/>
                  </a:lnTo>
                  <a:lnTo>
                    <a:pt x="30" y="4"/>
                  </a:lnTo>
                  <a:lnTo>
                    <a:pt x="10" y="10"/>
                  </a:lnTo>
                  <a:lnTo>
                    <a:pt x="9" y="0"/>
                  </a:lnTo>
                  <a:close/>
                </a:path>
              </a:pathLst>
            </a:custGeom>
            <a:solidFill>
              <a:srgbClr val="1F1A17"/>
            </a:solidFill>
            <a:ln w="9525">
              <a:noFill/>
              <a:round/>
              <a:headEnd/>
              <a:tailEnd/>
            </a:ln>
          </p:spPr>
          <p:txBody>
            <a:bodyPr/>
            <a:lstStyle/>
            <a:p>
              <a:endParaRPr lang="en-US"/>
            </a:p>
          </p:txBody>
        </p:sp>
        <p:sp>
          <p:nvSpPr>
            <p:cNvPr id="4320" name="Freeform 224"/>
            <p:cNvSpPr>
              <a:spLocks/>
            </p:cNvSpPr>
            <p:nvPr/>
          </p:nvSpPr>
          <p:spPr bwMode="auto">
            <a:xfrm>
              <a:off x="2212" y="3574"/>
              <a:ext cx="57" cy="25"/>
            </a:xfrm>
            <a:custGeom>
              <a:avLst/>
              <a:gdLst/>
              <a:ahLst/>
              <a:cxnLst>
                <a:cxn ang="0">
                  <a:pos x="0" y="4"/>
                </a:cxn>
                <a:cxn ang="0">
                  <a:pos x="0" y="2"/>
                </a:cxn>
                <a:cxn ang="0">
                  <a:pos x="3" y="0"/>
                </a:cxn>
                <a:cxn ang="0">
                  <a:pos x="8" y="0"/>
                </a:cxn>
                <a:cxn ang="0">
                  <a:pos x="15" y="2"/>
                </a:cxn>
                <a:cxn ang="0">
                  <a:pos x="32" y="9"/>
                </a:cxn>
                <a:cxn ang="0">
                  <a:pos x="40" y="14"/>
                </a:cxn>
                <a:cxn ang="0">
                  <a:pos x="38" y="0"/>
                </a:cxn>
                <a:cxn ang="0">
                  <a:pos x="42" y="0"/>
                </a:cxn>
                <a:cxn ang="0">
                  <a:pos x="48" y="2"/>
                </a:cxn>
                <a:cxn ang="0">
                  <a:pos x="55" y="7"/>
                </a:cxn>
                <a:cxn ang="0">
                  <a:pos x="57" y="12"/>
                </a:cxn>
                <a:cxn ang="0">
                  <a:pos x="55" y="25"/>
                </a:cxn>
                <a:cxn ang="0">
                  <a:pos x="52" y="9"/>
                </a:cxn>
                <a:cxn ang="0">
                  <a:pos x="50" y="10"/>
                </a:cxn>
                <a:cxn ang="0">
                  <a:pos x="48" y="14"/>
                </a:cxn>
                <a:cxn ang="0">
                  <a:pos x="45" y="17"/>
                </a:cxn>
                <a:cxn ang="0">
                  <a:pos x="38" y="19"/>
                </a:cxn>
                <a:cxn ang="0">
                  <a:pos x="22" y="19"/>
                </a:cxn>
                <a:cxn ang="0">
                  <a:pos x="12" y="15"/>
                </a:cxn>
                <a:cxn ang="0">
                  <a:pos x="10" y="4"/>
                </a:cxn>
                <a:cxn ang="0">
                  <a:pos x="0" y="4"/>
                </a:cxn>
              </a:cxnLst>
              <a:rect l="0" t="0" r="r" b="b"/>
              <a:pathLst>
                <a:path w="57" h="25">
                  <a:moveTo>
                    <a:pt x="0" y="4"/>
                  </a:moveTo>
                  <a:lnTo>
                    <a:pt x="0" y="2"/>
                  </a:lnTo>
                  <a:lnTo>
                    <a:pt x="3" y="0"/>
                  </a:lnTo>
                  <a:lnTo>
                    <a:pt x="8" y="0"/>
                  </a:lnTo>
                  <a:lnTo>
                    <a:pt x="15" y="2"/>
                  </a:lnTo>
                  <a:lnTo>
                    <a:pt x="32" y="9"/>
                  </a:lnTo>
                  <a:lnTo>
                    <a:pt x="40" y="14"/>
                  </a:lnTo>
                  <a:lnTo>
                    <a:pt x="38" y="0"/>
                  </a:lnTo>
                  <a:lnTo>
                    <a:pt x="42" y="0"/>
                  </a:lnTo>
                  <a:lnTo>
                    <a:pt x="48" y="2"/>
                  </a:lnTo>
                  <a:lnTo>
                    <a:pt x="55" y="7"/>
                  </a:lnTo>
                  <a:lnTo>
                    <a:pt x="57" y="12"/>
                  </a:lnTo>
                  <a:lnTo>
                    <a:pt x="55" y="25"/>
                  </a:lnTo>
                  <a:lnTo>
                    <a:pt x="52" y="9"/>
                  </a:lnTo>
                  <a:lnTo>
                    <a:pt x="50" y="10"/>
                  </a:lnTo>
                  <a:lnTo>
                    <a:pt x="48" y="14"/>
                  </a:lnTo>
                  <a:lnTo>
                    <a:pt x="45" y="17"/>
                  </a:lnTo>
                  <a:lnTo>
                    <a:pt x="38" y="19"/>
                  </a:lnTo>
                  <a:lnTo>
                    <a:pt x="22" y="19"/>
                  </a:lnTo>
                  <a:lnTo>
                    <a:pt x="12" y="15"/>
                  </a:lnTo>
                  <a:lnTo>
                    <a:pt x="10" y="4"/>
                  </a:lnTo>
                  <a:lnTo>
                    <a:pt x="0" y="4"/>
                  </a:lnTo>
                  <a:close/>
                </a:path>
              </a:pathLst>
            </a:custGeom>
            <a:solidFill>
              <a:srgbClr val="1F1A17"/>
            </a:solidFill>
            <a:ln w="9525">
              <a:noFill/>
              <a:round/>
              <a:headEnd/>
              <a:tailEnd/>
            </a:ln>
          </p:spPr>
          <p:txBody>
            <a:bodyPr/>
            <a:lstStyle/>
            <a:p>
              <a:endParaRPr lang="en-US"/>
            </a:p>
          </p:txBody>
        </p:sp>
        <p:sp>
          <p:nvSpPr>
            <p:cNvPr id="4321" name="Freeform 225"/>
            <p:cNvSpPr>
              <a:spLocks/>
            </p:cNvSpPr>
            <p:nvPr/>
          </p:nvSpPr>
          <p:spPr bwMode="auto">
            <a:xfrm>
              <a:off x="2212" y="3614"/>
              <a:ext cx="45" cy="42"/>
            </a:xfrm>
            <a:custGeom>
              <a:avLst/>
              <a:gdLst/>
              <a:ahLst/>
              <a:cxnLst>
                <a:cxn ang="0">
                  <a:pos x="0" y="0"/>
                </a:cxn>
                <a:cxn ang="0">
                  <a:pos x="12" y="5"/>
                </a:cxn>
                <a:cxn ang="0">
                  <a:pos x="23" y="14"/>
                </a:cxn>
                <a:cxn ang="0">
                  <a:pos x="30" y="19"/>
                </a:cxn>
                <a:cxn ang="0">
                  <a:pos x="37" y="24"/>
                </a:cxn>
                <a:cxn ang="0">
                  <a:pos x="42" y="32"/>
                </a:cxn>
                <a:cxn ang="0">
                  <a:pos x="45" y="39"/>
                </a:cxn>
                <a:cxn ang="0">
                  <a:pos x="43" y="40"/>
                </a:cxn>
                <a:cxn ang="0">
                  <a:pos x="40" y="42"/>
                </a:cxn>
                <a:cxn ang="0">
                  <a:pos x="38" y="40"/>
                </a:cxn>
                <a:cxn ang="0">
                  <a:pos x="37" y="39"/>
                </a:cxn>
                <a:cxn ang="0">
                  <a:pos x="32" y="34"/>
                </a:cxn>
                <a:cxn ang="0">
                  <a:pos x="28" y="29"/>
                </a:cxn>
                <a:cxn ang="0">
                  <a:pos x="27" y="32"/>
                </a:cxn>
                <a:cxn ang="0">
                  <a:pos x="27" y="35"/>
                </a:cxn>
                <a:cxn ang="0">
                  <a:pos x="23" y="35"/>
                </a:cxn>
                <a:cxn ang="0">
                  <a:pos x="22" y="35"/>
                </a:cxn>
                <a:cxn ang="0">
                  <a:pos x="20" y="30"/>
                </a:cxn>
                <a:cxn ang="0">
                  <a:pos x="18" y="27"/>
                </a:cxn>
                <a:cxn ang="0">
                  <a:pos x="15" y="24"/>
                </a:cxn>
                <a:cxn ang="0">
                  <a:pos x="12" y="20"/>
                </a:cxn>
                <a:cxn ang="0">
                  <a:pos x="12" y="15"/>
                </a:cxn>
                <a:cxn ang="0">
                  <a:pos x="12" y="10"/>
                </a:cxn>
                <a:cxn ang="0">
                  <a:pos x="7" y="5"/>
                </a:cxn>
                <a:cxn ang="0">
                  <a:pos x="0" y="0"/>
                </a:cxn>
              </a:cxnLst>
              <a:rect l="0" t="0" r="r" b="b"/>
              <a:pathLst>
                <a:path w="45" h="42">
                  <a:moveTo>
                    <a:pt x="0" y="0"/>
                  </a:moveTo>
                  <a:lnTo>
                    <a:pt x="12" y="5"/>
                  </a:lnTo>
                  <a:lnTo>
                    <a:pt x="23" y="14"/>
                  </a:lnTo>
                  <a:lnTo>
                    <a:pt x="30" y="19"/>
                  </a:lnTo>
                  <a:lnTo>
                    <a:pt x="37" y="24"/>
                  </a:lnTo>
                  <a:lnTo>
                    <a:pt x="42" y="32"/>
                  </a:lnTo>
                  <a:lnTo>
                    <a:pt x="45" y="39"/>
                  </a:lnTo>
                  <a:lnTo>
                    <a:pt x="43" y="40"/>
                  </a:lnTo>
                  <a:lnTo>
                    <a:pt x="40" y="42"/>
                  </a:lnTo>
                  <a:lnTo>
                    <a:pt x="38" y="40"/>
                  </a:lnTo>
                  <a:lnTo>
                    <a:pt x="37" y="39"/>
                  </a:lnTo>
                  <a:lnTo>
                    <a:pt x="32" y="34"/>
                  </a:lnTo>
                  <a:lnTo>
                    <a:pt x="28" y="29"/>
                  </a:lnTo>
                  <a:lnTo>
                    <a:pt x="27" y="32"/>
                  </a:lnTo>
                  <a:lnTo>
                    <a:pt x="27" y="35"/>
                  </a:lnTo>
                  <a:lnTo>
                    <a:pt x="23" y="35"/>
                  </a:lnTo>
                  <a:lnTo>
                    <a:pt x="22" y="35"/>
                  </a:lnTo>
                  <a:lnTo>
                    <a:pt x="20" y="30"/>
                  </a:lnTo>
                  <a:lnTo>
                    <a:pt x="18" y="27"/>
                  </a:lnTo>
                  <a:lnTo>
                    <a:pt x="15" y="24"/>
                  </a:lnTo>
                  <a:lnTo>
                    <a:pt x="12" y="20"/>
                  </a:lnTo>
                  <a:lnTo>
                    <a:pt x="12" y="15"/>
                  </a:lnTo>
                  <a:lnTo>
                    <a:pt x="12" y="10"/>
                  </a:lnTo>
                  <a:lnTo>
                    <a:pt x="7" y="5"/>
                  </a:lnTo>
                  <a:lnTo>
                    <a:pt x="0" y="0"/>
                  </a:lnTo>
                  <a:close/>
                </a:path>
              </a:pathLst>
            </a:custGeom>
            <a:solidFill>
              <a:srgbClr val="1F1A17"/>
            </a:solidFill>
            <a:ln w="9525">
              <a:noFill/>
              <a:round/>
              <a:headEnd/>
              <a:tailEnd/>
            </a:ln>
          </p:spPr>
          <p:txBody>
            <a:bodyPr/>
            <a:lstStyle/>
            <a:p>
              <a:endParaRPr lang="en-US"/>
            </a:p>
          </p:txBody>
        </p:sp>
        <p:sp>
          <p:nvSpPr>
            <p:cNvPr id="4322" name="Freeform 226"/>
            <p:cNvSpPr>
              <a:spLocks/>
            </p:cNvSpPr>
            <p:nvPr/>
          </p:nvSpPr>
          <p:spPr bwMode="auto">
            <a:xfrm>
              <a:off x="2269" y="3618"/>
              <a:ext cx="38" cy="23"/>
            </a:xfrm>
            <a:custGeom>
              <a:avLst/>
              <a:gdLst/>
              <a:ahLst/>
              <a:cxnLst>
                <a:cxn ang="0">
                  <a:pos x="8" y="0"/>
                </a:cxn>
                <a:cxn ang="0">
                  <a:pos x="0" y="3"/>
                </a:cxn>
                <a:cxn ang="0">
                  <a:pos x="2" y="15"/>
                </a:cxn>
                <a:cxn ang="0">
                  <a:pos x="7" y="18"/>
                </a:cxn>
                <a:cxn ang="0">
                  <a:pos x="17" y="23"/>
                </a:cxn>
                <a:cxn ang="0">
                  <a:pos x="30" y="21"/>
                </a:cxn>
                <a:cxn ang="0">
                  <a:pos x="38" y="18"/>
                </a:cxn>
                <a:cxn ang="0">
                  <a:pos x="32" y="16"/>
                </a:cxn>
                <a:cxn ang="0">
                  <a:pos x="20" y="15"/>
                </a:cxn>
                <a:cxn ang="0">
                  <a:pos x="12" y="6"/>
                </a:cxn>
                <a:cxn ang="0">
                  <a:pos x="8" y="0"/>
                </a:cxn>
              </a:cxnLst>
              <a:rect l="0" t="0" r="r" b="b"/>
              <a:pathLst>
                <a:path w="38" h="23">
                  <a:moveTo>
                    <a:pt x="8" y="0"/>
                  </a:moveTo>
                  <a:lnTo>
                    <a:pt x="0" y="3"/>
                  </a:lnTo>
                  <a:lnTo>
                    <a:pt x="2" y="15"/>
                  </a:lnTo>
                  <a:lnTo>
                    <a:pt x="7" y="18"/>
                  </a:lnTo>
                  <a:lnTo>
                    <a:pt x="17" y="23"/>
                  </a:lnTo>
                  <a:lnTo>
                    <a:pt x="30" y="21"/>
                  </a:lnTo>
                  <a:lnTo>
                    <a:pt x="38" y="18"/>
                  </a:lnTo>
                  <a:lnTo>
                    <a:pt x="32" y="16"/>
                  </a:lnTo>
                  <a:lnTo>
                    <a:pt x="20" y="15"/>
                  </a:lnTo>
                  <a:lnTo>
                    <a:pt x="12" y="6"/>
                  </a:lnTo>
                  <a:lnTo>
                    <a:pt x="8" y="0"/>
                  </a:lnTo>
                  <a:close/>
                </a:path>
              </a:pathLst>
            </a:custGeom>
            <a:solidFill>
              <a:srgbClr val="1F1A17"/>
            </a:solidFill>
            <a:ln w="9525">
              <a:noFill/>
              <a:round/>
              <a:headEnd/>
              <a:tailEnd/>
            </a:ln>
          </p:spPr>
          <p:txBody>
            <a:bodyPr/>
            <a:lstStyle/>
            <a:p>
              <a:endParaRPr lang="en-US"/>
            </a:p>
          </p:txBody>
        </p:sp>
        <p:sp>
          <p:nvSpPr>
            <p:cNvPr id="4323" name="Freeform 227"/>
            <p:cNvSpPr>
              <a:spLocks/>
            </p:cNvSpPr>
            <p:nvPr/>
          </p:nvSpPr>
          <p:spPr bwMode="auto">
            <a:xfrm>
              <a:off x="2359" y="3536"/>
              <a:ext cx="30" cy="23"/>
            </a:xfrm>
            <a:custGeom>
              <a:avLst/>
              <a:gdLst/>
              <a:ahLst/>
              <a:cxnLst>
                <a:cxn ang="0">
                  <a:pos x="0" y="10"/>
                </a:cxn>
                <a:cxn ang="0">
                  <a:pos x="2" y="8"/>
                </a:cxn>
                <a:cxn ang="0">
                  <a:pos x="5" y="5"/>
                </a:cxn>
                <a:cxn ang="0">
                  <a:pos x="10" y="1"/>
                </a:cxn>
                <a:cxn ang="0">
                  <a:pos x="17" y="0"/>
                </a:cxn>
                <a:cxn ang="0">
                  <a:pos x="22" y="3"/>
                </a:cxn>
                <a:cxn ang="0">
                  <a:pos x="27" y="8"/>
                </a:cxn>
                <a:cxn ang="0">
                  <a:pos x="29" y="11"/>
                </a:cxn>
                <a:cxn ang="0">
                  <a:pos x="29" y="15"/>
                </a:cxn>
                <a:cxn ang="0">
                  <a:pos x="30" y="23"/>
                </a:cxn>
                <a:cxn ang="0">
                  <a:pos x="27" y="23"/>
                </a:cxn>
                <a:cxn ang="0">
                  <a:pos x="22" y="8"/>
                </a:cxn>
                <a:cxn ang="0">
                  <a:pos x="15" y="18"/>
                </a:cxn>
                <a:cxn ang="0">
                  <a:pos x="12" y="6"/>
                </a:cxn>
                <a:cxn ang="0">
                  <a:pos x="0" y="10"/>
                </a:cxn>
              </a:cxnLst>
              <a:rect l="0" t="0" r="r" b="b"/>
              <a:pathLst>
                <a:path w="30" h="23">
                  <a:moveTo>
                    <a:pt x="0" y="10"/>
                  </a:moveTo>
                  <a:lnTo>
                    <a:pt x="2" y="8"/>
                  </a:lnTo>
                  <a:lnTo>
                    <a:pt x="5" y="5"/>
                  </a:lnTo>
                  <a:lnTo>
                    <a:pt x="10" y="1"/>
                  </a:lnTo>
                  <a:lnTo>
                    <a:pt x="17" y="0"/>
                  </a:lnTo>
                  <a:lnTo>
                    <a:pt x="22" y="3"/>
                  </a:lnTo>
                  <a:lnTo>
                    <a:pt x="27" y="8"/>
                  </a:lnTo>
                  <a:lnTo>
                    <a:pt x="29" y="11"/>
                  </a:lnTo>
                  <a:lnTo>
                    <a:pt x="29" y="15"/>
                  </a:lnTo>
                  <a:lnTo>
                    <a:pt x="30" y="23"/>
                  </a:lnTo>
                  <a:lnTo>
                    <a:pt x="27" y="23"/>
                  </a:lnTo>
                  <a:lnTo>
                    <a:pt x="22" y="8"/>
                  </a:lnTo>
                  <a:lnTo>
                    <a:pt x="15" y="18"/>
                  </a:lnTo>
                  <a:lnTo>
                    <a:pt x="12" y="6"/>
                  </a:lnTo>
                  <a:lnTo>
                    <a:pt x="0" y="10"/>
                  </a:lnTo>
                  <a:close/>
                </a:path>
              </a:pathLst>
            </a:custGeom>
            <a:solidFill>
              <a:srgbClr val="1F1A17"/>
            </a:solidFill>
            <a:ln w="9525">
              <a:noFill/>
              <a:round/>
              <a:headEnd/>
              <a:tailEnd/>
            </a:ln>
          </p:spPr>
          <p:txBody>
            <a:bodyPr/>
            <a:lstStyle/>
            <a:p>
              <a:endParaRPr lang="en-US"/>
            </a:p>
          </p:txBody>
        </p:sp>
        <p:sp>
          <p:nvSpPr>
            <p:cNvPr id="4324" name="Freeform 228"/>
            <p:cNvSpPr>
              <a:spLocks/>
            </p:cNvSpPr>
            <p:nvPr/>
          </p:nvSpPr>
          <p:spPr bwMode="auto">
            <a:xfrm>
              <a:off x="2291" y="3594"/>
              <a:ext cx="38" cy="29"/>
            </a:xfrm>
            <a:custGeom>
              <a:avLst/>
              <a:gdLst/>
              <a:ahLst/>
              <a:cxnLst>
                <a:cxn ang="0">
                  <a:pos x="0" y="29"/>
                </a:cxn>
                <a:cxn ang="0">
                  <a:pos x="3" y="24"/>
                </a:cxn>
                <a:cxn ang="0">
                  <a:pos x="6" y="20"/>
                </a:cxn>
                <a:cxn ang="0">
                  <a:pos x="10" y="17"/>
                </a:cxn>
                <a:cxn ang="0">
                  <a:pos x="13" y="15"/>
                </a:cxn>
                <a:cxn ang="0">
                  <a:pos x="8" y="15"/>
                </a:cxn>
                <a:cxn ang="0">
                  <a:pos x="3" y="15"/>
                </a:cxn>
                <a:cxn ang="0">
                  <a:pos x="8" y="12"/>
                </a:cxn>
                <a:cxn ang="0">
                  <a:pos x="13" y="12"/>
                </a:cxn>
                <a:cxn ang="0">
                  <a:pos x="18" y="14"/>
                </a:cxn>
                <a:cxn ang="0">
                  <a:pos x="23" y="14"/>
                </a:cxn>
                <a:cxn ang="0">
                  <a:pos x="21" y="9"/>
                </a:cxn>
                <a:cxn ang="0">
                  <a:pos x="21" y="4"/>
                </a:cxn>
                <a:cxn ang="0">
                  <a:pos x="23" y="2"/>
                </a:cxn>
                <a:cxn ang="0">
                  <a:pos x="25" y="0"/>
                </a:cxn>
                <a:cxn ang="0">
                  <a:pos x="31" y="0"/>
                </a:cxn>
                <a:cxn ang="0">
                  <a:pos x="38" y="2"/>
                </a:cxn>
                <a:cxn ang="0">
                  <a:pos x="35" y="9"/>
                </a:cxn>
                <a:cxn ang="0">
                  <a:pos x="30" y="17"/>
                </a:cxn>
                <a:cxn ang="0">
                  <a:pos x="21" y="17"/>
                </a:cxn>
                <a:cxn ang="0">
                  <a:pos x="15" y="19"/>
                </a:cxn>
                <a:cxn ang="0">
                  <a:pos x="8" y="24"/>
                </a:cxn>
                <a:cxn ang="0">
                  <a:pos x="0" y="29"/>
                </a:cxn>
              </a:cxnLst>
              <a:rect l="0" t="0" r="r" b="b"/>
              <a:pathLst>
                <a:path w="38" h="29">
                  <a:moveTo>
                    <a:pt x="0" y="29"/>
                  </a:moveTo>
                  <a:lnTo>
                    <a:pt x="3" y="24"/>
                  </a:lnTo>
                  <a:lnTo>
                    <a:pt x="6" y="20"/>
                  </a:lnTo>
                  <a:lnTo>
                    <a:pt x="10" y="17"/>
                  </a:lnTo>
                  <a:lnTo>
                    <a:pt x="13" y="15"/>
                  </a:lnTo>
                  <a:lnTo>
                    <a:pt x="8" y="15"/>
                  </a:lnTo>
                  <a:lnTo>
                    <a:pt x="3" y="15"/>
                  </a:lnTo>
                  <a:lnTo>
                    <a:pt x="8" y="12"/>
                  </a:lnTo>
                  <a:lnTo>
                    <a:pt x="13" y="12"/>
                  </a:lnTo>
                  <a:lnTo>
                    <a:pt x="18" y="14"/>
                  </a:lnTo>
                  <a:lnTo>
                    <a:pt x="23" y="14"/>
                  </a:lnTo>
                  <a:lnTo>
                    <a:pt x="21" y="9"/>
                  </a:lnTo>
                  <a:lnTo>
                    <a:pt x="21" y="4"/>
                  </a:lnTo>
                  <a:lnTo>
                    <a:pt x="23" y="2"/>
                  </a:lnTo>
                  <a:lnTo>
                    <a:pt x="25" y="0"/>
                  </a:lnTo>
                  <a:lnTo>
                    <a:pt x="31" y="0"/>
                  </a:lnTo>
                  <a:lnTo>
                    <a:pt x="38" y="2"/>
                  </a:lnTo>
                  <a:lnTo>
                    <a:pt x="35" y="9"/>
                  </a:lnTo>
                  <a:lnTo>
                    <a:pt x="30" y="17"/>
                  </a:lnTo>
                  <a:lnTo>
                    <a:pt x="21" y="17"/>
                  </a:lnTo>
                  <a:lnTo>
                    <a:pt x="15" y="19"/>
                  </a:lnTo>
                  <a:lnTo>
                    <a:pt x="8" y="24"/>
                  </a:lnTo>
                  <a:lnTo>
                    <a:pt x="0" y="29"/>
                  </a:lnTo>
                  <a:close/>
                </a:path>
              </a:pathLst>
            </a:custGeom>
            <a:solidFill>
              <a:srgbClr val="1F1A17"/>
            </a:solidFill>
            <a:ln w="9525">
              <a:noFill/>
              <a:round/>
              <a:headEnd/>
              <a:tailEnd/>
            </a:ln>
          </p:spPr>
          <p:txBody>
            <a:bodyPr/>
            <a:lstStyle/>
            <a:p>
              <a:endParaRPr lang="en-US"/>
            </a:p>
          </p:txBody>
        </p:sp>
        <p:sp>
          <p:nvSpPr>
            <p:cNvPr id="4325" name="Freeform 229"/>
            <p:cNvSpPr>
              <a:spLocks/>
            </p:cNvSpPr>
            <p:nvPr/>
          </p:nvSpPr>
          <p:spPr bwMode="auto">
            <a:xfrm>
              <a:off x="2359" y="3574"/>
              <a:ext cx="15" cy="14"/>
            </a:xfrm>
            <a:custGeom>
              <a:avLst/>
              <a:gdLst/>
              <a:ahLst/>
              <a:cxnLst>
                <a:cxn ang="0">
                  <a:pos x="0" y="14"/>
                </a:cxn>
                <a:cxn ang="0">
                  <a:pos x="0" y="10"/>
                </a:cxn>
                <a:cxn ang="0">
                  <a:pos x="0" y="4"/>
                </a:cxn>
                <a:cxn ang="0">
                  <a:pos x="2" y="2"/>
                </a:cxn>
                <a:cxn ang="0">
                  <a:pos x="5" y="0"/>
                </a:cxn>
                <a:cxn ang="0">
                  <a:pos x="7" y="2"/>
                </a:cxn>
                <a:cxn ang="0">
                  <a:pos x="10" y="4"/>
                </a:cxn>
                <a:cxn ang="0">
                  <a:pos x="13" y="10"/>
                </a:cxn>
                <a:cxn ang="0">
                  <a:pos x="15" y="14"/>
                </a:cxn>
                <a:cxn ang="0">
                  <a:pos x="0" y="14"/>
                </a:cxn>
              </a:cxnLst>
              <a:rect l="0" t="0" r="r" b="b"/>
              <a:pathLst>
                <a:path w="15" h="14">
                  <a:moveTo>
                    <a:pt x="0" y="14"/>
                  </a:moveTo>
                  <a:lnTo>
                    <a:pt x="0" y="10"/>
                  </a:lnTo>
                  <a:lnTo>
                    <a:pt x="0" y="4"/>
                  </a:lnTo>
                  <a:lnTo>
                    <a:pt x="2" y="2"/>
                  </a:lnTo>
                  <a:lnTo>
                    <a:pt x="5" y="0"/>
                  </a:lnTo>
                  <a:lnTo>
                    <a:pt x="7" y="2"/>
                  </a:lnTo>
                  <a:lnTo>
                    <a:pt x="10" y="4"/>
                  </a:lnTo>
                  <a:lnTo>
                    <a:pt x="13" y="10"/>
                  </a:lnTo>
                  <a:lnTo>
                    <a:pt x="15" y="14"/>
                  </a:lnTo>
                  <a:lnTo>
                    <a:pt x="0" y="14"/>
                  </a:lnTo>
                  <a:close/>
                </a:path>
              </a:pathLst>
            </a:custGeom>
            <a:solidFill>
              <a:srgbClr val="1F1A17"/>
            </a:solidFill>
            <a:ln w="9525">
              <a:noFill/>
              <a:round/>
              <a:headEnd/>
              <a:tailEnd/>
            </a:ln>
          </p:spPr>
          <p:txBody>
            <a:bodyPr/>
            <a:lstStyle/>
            <a:p>
              <a:endParaRPr lang="en-US"/>
            </a:p>
          </p:txBody>
        </p:sp>
        <p:sp>
          <p:nvSpPr>
            <p:cNvPr id="4326" name="Freeform 230"/>
            <p:cNvSpPr>
              <a:spLocks/>
            </p:cNvSpPr>
            <p:nvPr/>
          </p:nvSpPr>
          <p:spPr bwMode="auto">
            <a:xfrm>
              <a:off x="2411" y="3564"/>
              <a:ext cx="20" cy="22"/>
            </a:xfrm>
            <a:custGeom>
              <a:avLst/>
              <a:gdLst/>
              <a:ahLst/>
              <a:cxnLst>
                <a:cxn ang="0">
                  <a:pos x="18" y="0"/>
                </a:cxn>
                <a:cxn ang="0">
                  <a:pos x="17" y="2"/>
                </a:cxn>
                <a:cxn ang="0">
                  <a:pos x="8" y="7"/>
                </a:cxn>
                <a:cxn ang="0">
                  <a:pos x="2" y="15"/>
                </a:cxn>
                <a:cxn ang="0">
                  <a:pos x="0" y="19"/>
                </a:cxn>
                <a:cxn ang="0">
                  <a:pos x="5" y="22"/>
                </a:cxn>
                <a:cxn ang="0">
                  <a:pos x="10" y="15"/>
                </a:cxn>
                <a:cxn ang="0">
                  <a:pos x="17" y="8"/>
                </a:cxn>
                <a:cxn ang="0">
                  <a:pos x="20" y="2"/>
                </a:cxn>
                <a:cxn ang="0">
                  <a:pos x="18" y="0"/>
                </a:cxn>
              </a:cxnLst>
              <a:rect l="0" t="0" r="r" b="b"/>
              <a:pathLst>
                <a:path w="20" h="22">
                  <a:moveTo>
                    <a:pt x="18" y="0"/>
                  </a:moveTo>
                  <a:lnTo>
                    <a:pt x="17" y="2"/>
                  </a:lnTo>
                  <a:lnTo>
                    <a:pt x="8" y="7"/>
                  </a:lnTo>
                  <a:lnTo>
                    <a:pt x="2" y="15"/>
                  </a:lnTo>
                  <a:lnTo>
                    <a:pt x="0" y="19"/>
                  </a:lnTo>
                  <a:lnTo>
                    <a:pt x="5" y="22"/>
                  </a:lnTo>
                  <a:lnTo>
                    <a:pt x="10" y="15"/>
                  </a:lnTo>
                  <a:lnTo>
                    <a:pt x="17" y="8"/>
                  </a:lnTo>
                  <a:lnTo>
                    <a:pt x="20" y="2"/>
                  </a:lnTo>
                  <a:lnTo>
                    <a:pt x="18" y="0"/>
                  </a:lnTo>
                  <a:close/>
                </a:path>
              </a:pathLst>
            </a:custGeom>
            <a:solidFill>
              <a:srgbClr val="1F1A17"/>
            </a:solidFill>
            <a:ln w="9525">
              <a:noFill/>
              <a:round/>
              <a:headEnd/>
              <a:tailEnd/>
            </a:ln>
          </p:spPr>
          <p:txBody>
            <a:bodyPr/>
            <a:lstStyle/>
            <a:p>
              <a:endParaRPr lang="en-US"/>
            </a:p>
          </p:txBody>
        </p:sp>
        <p:sp>
          <p:nvSpPr>
            <p:cNvPr id="4327" name="Freeform 231"/>
            <p:cNvSpPr>
              <a:spLocks/>
            </p:cNvSpPr>
            <p:nvPr/>
          </p:nvSpPr>
          <p:spPr bwMode="auto">
            <a:xfrm>
              <a:off x="2503" y="3705"/>
              <a:ext cx="192" cy="46"/>
            </a:xfrm>
            <a:custGeom>
              <a:avLst/>
              <a:gdLst/>
              <a:ahLst/>
              <a:cxnLst>
                <a:cxn ang="0">
                  <a:pos x="87" y="0"/>
                </a:cxn>
                <a:cxn ang="0">
                  <a:pos x="80" y="3"/>
                </a:cxn>
                <a:cxn ang="0">
                  <a:pos x="72" y="6"/>
                </a:cxn>
                <a:cxn ang="0">
                  <a:pos x="50" y="8"/>
                </a:cxn>
                <a:cxn ang="0">
                  <a:pos x="27" y="10"/>
                </a:cxn>
                <a:cxn ang="0">
                  <a:pos x="20" y="10"/>
                </a:cxn>
                <a:cxn ang="0">
                  <a:pos x="10" y="11"/>
                </a:cxn>
                <a:cxn ang="0">
                  <a:pos x="5" y="13"/>
                </a:cxn>
                <a:cxn ang="0">
                  <a:pos x="1" y="16"/>
                </a:cxn>
                <a:cxn ang="0">
                  <a:pos x="0" y="20"/>
                </a:cxn>
                <a:cxn ang="0">
                  <a:pos x="0" y="23"/>
                </a:cxn>
                <a:cxn ang="0">
                  <a:pos x="5" y="26"/>
                </a:cxn>
                <a:cxn ang="0">
                  <a:pos x="12" y="28"/>
                </a:cxn>
                <a:cxn ang="0">
                  <a:pos x="23" y="31"/>
                </a:cxn>
                <a:cxn ang="0">
                  <a:pos x="35" y="31"/>
                </a:cxn>
                <a:cxn ang="0">
                  <a:pos x="57" y="33"/>
                </a:cxn>
                <a:cxn ang="0">
                  <a:pos x="68" y="35"/>
                </a:cxn>
                <a:cxn ang="0">
                  <a:pos x="73" y="36"/>
                </a:cxn>
                <a:cxn ang="0">
                  <a:pos x="78" y="41"/>
                </a:cxn>
                <a:cxn ang="0">
                  <a:pos x="83" y="45"/>
                </a:cxn>
                <a:cxn ang="0">
                  <a:pos x="92" y="46"/>
                </a:cxn>
                <a:cxn ang="0">
                  <a:pos x="108" y="43"/>
                </a:cxn>
                <a:cxn ang="0">
                  <a:pos x="120" y="40"/>
                </a:cxn>
                <a:cxn ang="0">
                  <a:pos x="134" y="40"/>
                </a:cxn>
                <a:cxn ang="0">
                  <a:pos x="155" y="38"/>
                </a:cxn>
                <a:cxn ang="0">
                  <a:pos x="177" y="35"/>
                </a:cxn>
                <a:cxn ang="0">
                  <a:pos x="189" y="33"/>
                </a:cxn>
                <a:cxn ang="0">
                  <a:pos x="192" y="28"/>
                </a:cxn>
                <a:cxn ang="0">
                  <a:pos x="192" y="25"/>
                </a:cxn>
                <a:cxn ang="0">
                  <a:pos x="189" y="20"/>
                </a:cxn>
                <a:cxn ang="0">
                  <a:pos x="182" y="16"/>
                </a:cxn>
                <a:cxn ang="0">
                  <a:pos x="162" y="11"/>
                </a:cxn>
                <a:cxn ang="0">
                  <a:pos x="144" y="8"/>
                </a:cxn>
                <a:cxn ang="0">
                  <a:pos x="123" y="5"/>
                </a:cxn>
                <a:cxn ang="0">
                  <a:pos x="103" y="0"/>
                </a:cxn>
                <a:cxn ang="0">
                  <a:pos x="95" y="0"/>
                </a:cxn>
                <a:cxn ang="0">
                  <a:pos x="87" y="0"/>
                </a:cxn>
              </a:cxnLst>
              <a:rect l="0" t="0" r="r" b="b"/>
              <a:pathLst>
                <a:path w="192" h="46">
                  <a:moveTo>
                    <a:pt x="87" y="0"/>
                  </a:moveTo>
                  <a:lnTo>
                    <a:pt x="80" y="3"/>
                  </a:lnTo>
                  <a:lnTo>
                    <a:pt x="72" y="6"/>
                  </a:lnTo>
                  <a:lnTo>
                    <a:pt x="50" y="8"/>
                  </a:lnTo>
                  <a:lnTo>
                    <a:pt x="27" y="10"/>
                  </a:lnTo>
                  <a:lnTo>
                    <a:pt x="20" y="10"/>
                  </a:lnTo>
                  <a:lnTo>
                    <a:pt x="10" y="11"/>
                  </a:lnTo>
                  <a:lnTo>
                    <a:pt x="5" y="13"/>
                  </a:lnTo>
                  <a:lnTo>
                    <a:pt x="1" y="16"/>
                  </a:lnTo>
                  <a:lnTo>
                    <a:pt x="0" y="20"/>
                  </a:lnTo>
                  <a:lnTo>
                    <a:pt x="0" y="23"/>
                  </a:lnTo>
                  <a:lnTo>
                    <a:pt x="5" y="26"/>
                  </a:lnTo>
                  <a:lnTo>
                    <a:pt x="12" y="28"/>
                  </a:lnTo>
                  <a:lnTo>
                    <a:pt x="23" y="31"/>
                  </a:lnTo>
                  <a:lnTo>
                    <a:pt x="35" y="31"/>
                  </a:lnTo>
                  <a:lnTo>
                    <a:pt x="57" y="33"/>
                  </a:lnTo>
                  <a:lnTo>
                    <a:pt x="68" y="35"/>
                  </a:lnTo>
                  <a:lnTo>
                    <a:pt x="73" y="36"/>
                  </a:lnTo>
                  <a:lnTo>
                    <a:pt x="78" y="41"/>
                  </a:lnTo>
                  <a:lnTo>
                    <a:pt x="83" y="45"/>
                  </a:lnTo>
                  <a:lnTo>
                    <a:pt x="92" y="46"/>
                  </a:lnTo>
                  <a:lnTo>
                    <a:pt x="108" y="43"/>
                  </a:lnTo>
                  <a:lnTo>
                    <a:pt x="120" y="40"/>
                  </a:lnTo>
                  <a:lnTo>
                    <a:pt x="134" y="40"/>
                  </a:lnTo>
                  <a:lnTo>
                    <a:pt x="155" y="38"/>
                  </a:lnTo>
                  <a:lnTo>
                    <a:pt x="177" y="35"/>
                  </a:lnTo>
                  <a:lnTo>
                    <a:pt x="189" y="33"/>
                  </a:lnTo>
                  <a:lnTo>
                    <a:pt x="192" y="28"/>
                  </a:lnTo>
                  <a:lnTo>
                    <a:pt x="192" y="25"/>
                  </a:lnTo>
                  <a:lnTo>
                    <a:pt x="189" y="20"/>
                  </a:lnTo>
                  <a:lnTo>
                    <a:pt x="182" y="16"/>
                  </a:lnTo>
                  <a:lnTo>
                    <a:pt x="162" y="11"/>
                  </a:lnTo>
                  <a:lnTo>
                    <a:pt x="144" y="8"/>
                  </a:lnTo>
                  <a:lnTo>
                    <a:pt x="123" y="5"/>
                  </a:lnTo>
                  <a:lnTo>
                    <a:pt x="103" y="0"/>
                  </a:lnTo>
                  <a:lnTo>
                    <a:pt x="95" y="0"/>
                  </a:lnTo>
                  <a:lnTo>
                    <a:pt x="87" y="0"/>
                  </a:lnTo>
                  <a:close/>
                </a:path>
              </a:pathLst>
            </a:custGeom>
            <a:solidFill>
              <a:srgbClr val="1F1A17"/>
            </a:solidFill>
            <a:ln w="9525">
              <a:noFill/>
              <a:round/>
              <a:headEnd/>
              <a:tailEnd/>
            </a:ln>
          </p:spPr>
          <p:txBody>
            <a:bodyPr/>
            <a:lstStyle/>
            <a:p>
              <a:endParaRPr lang="en-US"/>
            </a:p>
          </p:txBody>
        </p:sp>
        <p:sp>
          <p:nvSpPr>
            <p:cNvPr id="4328" name="Freeform 232"/>
            <p:cNvSpPr>
              <a:spLocks/>
            </p:cNvSpPr>
            <p:nvPr/>
          </p:nvSpPr>
          <p:spPr bwMode="auto">
            <a:xfrm>
              <a:off x="2551" y="3703"/>
              <a:ext cx="109" cy="42"/>
            </a:xfrm>
            <a:custGeom>
              <a:avLst/>
              <a:gdLst/>
              <a:ahLst/>
              <a:cxnLst>
                <a:cxn ang="0">
                  <a:pos x="35" y="0"/>
                </a:cxn>
                <a:cxn ang="0">
                  <a:pos x="32" y="7"/>
                </a:cxn>
                <a:cxn ang="0">
                  <a:pos x="29" y="12"/>
                </a:cxn>
                <a:cxn ang="0">
                  <a:pos x="24" y="17"/>
                </a:cxn>
                <a:cxn ang="0">
                  <a:pos x="20" y="18"/>
                </a:cxn>
                <a:cxn ang="0">
                  <a:pos x="10" y="22"/>
                </a:cxn>
                <a:cxn ang="0">
                  <a:pos x="0" y="23"/>
                </a:cxn>
                <a:cxn ang="0">
                  <a:pos x="14" y="25"/>
                </a:cxn>
                <a:cxn ang="0">
                  <a:pos x="32" y="27"/>
                </a:cxn>
                <a:cxn ang="0">
                  <a:pos x="37" y="25"/>
                </a:cxn>
                <a:cxn ang="0">
                  <a:pos x="39" y="27"/>
                </a:cxn>
                <a:cxn ang="0">
                  <a:pos x="39" y="35"/>
                </a:cxn>
                <a:cxn ang="0">
                  <a:pos x="39" y="42"/>
                </a:cxn>
                <a:cxn ang="0">
                  <a:pos x="49" y="35"/>
                </a:cxn>
                <a:cxn ang="0">
                  <a:pos x="60" y="28"/>
                </a:cxn>
                <a:cxn ang="0">
                  <a:pos x="86" y="27"/>
                </a:cxn>
                <a:cxn ang="0">
                  <a:pos x="109" y="25"/>
                </a:cxn>
                <a:cxn ang="0">
                  <a:pos x="94" y="20"/>
                </a:cxn>
                <a:cxn ang="0">
                  <a:pos x="74" y="10"/>
                </a:cxn>
                <a:cxn ang="0">
                  <a:pos x="65" y="3"/>
                </a:cxn>
                <a:cxn ang="0">
                  <a:pos x="60" y="0"/>
                </a:cxn>
                <a:cxn ang="0">
                  <a:pos x="47" y="0"/>
                </a:cxn>
                <a:cxn ang="0">
                  <a:pos x="35" y="0"/>
                </a:cxn>
              </a:cxnLst>
              <a:rect l="0" t="0" r="r" b="b"/>
              <a:pathLst>
                <a:path w="109" h="42">
                  <a:moveTo>
                    <a:pt x="35" y="0"/>
                  </a:moveTo>
                  <a:lnTo>
                    <a:pt x="32" y="7"/>
                  </a:lnTo>
                  <a:lnTo>
                    <a:pt x="29" y="12"/>
                  </a:lnTo>
                  <a:lnTo>
                    <a:pt x="24" y="17"/>
                  </a:lnTo>
                  <a:lnTo>
                    <a:pt x="20" y="18"/>
                  </a:lnTo>
                  <a:lnTo>
                    <a:pt x="10" y="22"/>
                  </a:lnTo>
                  <a:lnTo>
                    <a:pt x="0" y="23"/>
                  </a:lnTo>
                  <a:lnTo>
                    <a:pt x="14" y="25"/>
                  </a:lnTo>
                  <a:lnTo>
                    <a:pt x="32" y="27"/>
                  </a:lnTo>
                  <a:lnTo>
                    <a:pt x="37" y="25"/>
                  </a:lnTo>
                  <a:lnTo>
                    <a:pt x="39" y="27"/>
                  </a:lnTo>
                  <a:lnTo>
                    <a:pt x="39" y="35"/>
                  </a:lnTo>
                  <a:lnTo>
                    <a:pt x="39" y="42"/>
                  </a:lnTo>
                  <a:lnTo>
                    <a:pt x="49" y="35"/>
                  </a:lnTo>
                  <a:lnTo>
                    <a:pt x="60" y="28"/>
                  </a:lnTo>
                  <a:lnTo>
                    <a:pt x="86" y="27"/>
                  </a:lnTo>
                  <a:lnTo>
                    <a:pt x="109" y="25"/>
                  </a:lnTo>
                  <a:lnTo>
                    <a:pt x="94" y="20"/>
                  </a:lnTo>
                  <a:lnTo>
                    <a:pt x="74" y="10"/>
                  </a:lnTo>
                  <a:lnTo>
                    <a:pt x="65" y="3"/>
                  </a:lnTo>
                  <a:lnTo>
                    <a:pt x="60" y="0"/>
                  </a:lnTo>
                  <a:lnTo>
                    <a:pt x="47" y="0"/>
                  </a:lnTo>
                  <a:lnTo>
                    <a:pt x="35" y="0"/>
                  </a:lnTo>
                  <a:close/>
                </a:path>
              </a:pathLst>
            </a:custGeom>
            <a:solidFill>
              <a:srgbClr val="1F1A17"/>
            </a:solidFill>
            <a:ln w="9525">
              <a:noFill/>
              <a:round/>
              <a:headEnd/>
              <a:tailEnd/>
            </a:ln>
          </p:spPr>
          <p:txBody>
            <a:bodyPr/>
            <a:lstStyle/>
            <a:p>
              <a:endParaRPr lang="en-US"/>
            </a:p>
          </p:txBody>
        </p:sp>
        <p:sp>
          <p:nvSpPr>
            <p:cNvPr id="4329" name="Freeform 233"/>
            <p:cNvSpPr>
              <a:spLocks/>
            </p:cNvSpPr>
            <p:nvPr/>
          </p:nvSpPr>
          <p:spPr bwMode="auto">
            <a:xfrm>
              <a:off x="2588" y="3544"/>
              <a:ext cx="47" cy="197"/>
            </a:xfrm>
            <a:custGeom>
              <a:avLst/>
              <a:gdLst/>
              <a:ahLst/>
              <a:cxnLst>
                <a:cxn ang="0">
                  <a:pos x="3" y="0"/>
                </a:cxn>
                <a:cxn ang="0">
                  <a:pos x="0" y="171"/>
                </a:cxn>
                <a:cxn ang="0">
                  <a:pos x="3" y="181"/>
                </a:cxn>
                <a:cxn ang="0">
                  <a:pos x="2" y="197"/>
                </a:cxn>
                <a:cxn ang="0">
                  <a:pos x="8" y="192"/>
                </a:cxn>
                <a:cxn ang="0">
                  <a:pos x="15" y="187"/>
                </a:cxn>
                <a:cxn ang="0">
                  <a:pos x="22" y="184"/>
                </a:cxn>
                <a:cxn ang="0">
                  <a:pos x="32" y="181"/>
                </a:cxn>
                <a:cxn ang="0">
                  <a:pos x="42" y="182"/>
                </a:cxn>
                <a:cxn ang="0">
                  <a:pos x="47" y="181"/>
                </a:cxn>
                <a:cxn ang="0">
                  <a:pos x="37" y="174"/>
                </a:cxn>
                <a:cxn ang="0">
                  <a:pos x="27" y="164"/>
                </a:cxn>
                <a:cxn ang="0">
                  <a:pos x="25" y="137"/>
                </a:cxn>
                <a:cxn ang="0">
                  <a:pos x="23" y="82"/>
                </a:cxn>
                <a:cxn ang="0">
                  <a:pos x="23" y="25"/>
                </a:cxn>
                <a:cxn ang="0">
                  <a:pos x="22" y="0"/>
                </a:cxn>
                <a:cxn ang="0">
                  <a:pos x="3" y="0"/>
                </a:cxn>
              </a:cxnLst>
              <a:rect l="0" t="0" r="r" b="b"/>
              <a:pathLst>
                <a:path w="47" h="197">
                  <a:moveTo>
                    <a:pt x="3" y="0"/>
                  </a:moveTo>
                  <a:lnTo>
                    <a:pt x="0" y="171"/>
                  </a:lnTo>
                  <a:lnTo>
                    <a:pt x="3" y="181"/>
                  </a:lnTo>
                  <a:lnTo>
                    <a:pt x="2" y="197"/>
                  </a:lnTo>
                  <a:lnTo>
                    <a:pt x="8" y="192"/>
                  </a:lnTo>
                  <a:lnTo>
                    <a:pt x="15" y="187"/>
                  </a:lnTo>
                  <a:lnTo>
                    <a:pt x="22" y="184"/>
                  </a:lnTo>
                  <a:lnTo>
                    <a:pt x="32" y="181"/>
                  </a:lnTo>
                  <a:lnTo>
                    <a:pt x="42" y="182"/>
                  </a:lnTo>
                  <a:lnTo>
                    <a:pt x="47" y="181"/>
                  </a:lnTo>
                  <a:lnTo>
                    <a:pt x="37" y="174"/>
                  </a:lnTo>
                  <a:lnTo>
                    <a:pt x="27" y="164"/>
                  </a:lnTo>
                  <a:lnTo>
                    <a:pt x="25" y="137"/>
                  </a:lnTo>
                  <a:lnTo>
                    <a:pt x="23" y="82"/>
                  </a:lnTo>
                  <a:lnTo>
                    <a:pt x="23" y="25"/>
                  </a:lnTo>
                  <a:lnTo>
                    <a:pt x="22" y="0"/>
                  </a:lnTo>
                  <a:lnTo>
                    <a:pt x="3" y="0"/>
                  </a:lnTo>
                  <a:close/>
                </a:path>
              </a:pathLst>
            </a:custGeom>
            <a:solidFill>
              <a:srgbClr val="1F1A17"/>
            </a:solidFill>
            <a:ln w="9525">
              <a:noFill/>
              <a:round/>
              <a:headEnd/>
              <a:tailEnd/>
            </a:ln>
          </p:spPr>
          <p:txBody>
            <a:bodyPr/>
            <a:lstStyle/>
            <a:p>
              <a:endParaRPr lang="en-US"/>
            </a:p>
          </p:txBody>
        </p:sp>
        <p:sp>
          <p:nvSpPr>
            <p:cNvPr id="4330" name="Freeform 234"/>
            <p:cNvSpPr>
              <a:spLocks/>
            </p:cNvSpPr>
            <p:nvPr/>
          </p:nvSpPr>
          <p:spPr bwMode="auto">
            <a:xfrm>
              <a:off x="2571" y="3287"/>
              <a:ext cx="44" cy="453"/>
            </a:xfrm>
            <a:custGeom>
              <a:avLst/>
              <a:gdLst/>
              <a:ahLst/>
              <a:cxnLst>
                <a:cxn ang="0">
                  <a:pos x="15" y="0"/>
                </a:cxn>
                <a:cxn ang="0">
                  <a:pos x="15" y="18"/>
                </a:cxn>
                <a:cxn ang="0">
                  <a:pos x="15" y="63"/>
                </a:cxn>
                <a:cxn ang="0">
                  <a:pos x="15" y="127"/>
                </a:cxn>
                <a:cxn ang="0">
                  <a:pos x="15" y="200"/>
                </a:cxn>
                <a:cxn ang="0">
                  <a:pos x="15" y="275"/>
                </a:cxn>
                <a:cxn ang="0">
                  <a:pos x="15" y="344"/>
                </a:cxn>
                <a:cxn ang="0">
                  <a:pos x="15" y="393"/>
                </a:cxn>
                <a:cxn ang="0">
                  <a:pos x="14" y="418"/>
                </a:cxn>
                <a:cxn ang="0">
                  <a:pos x="10" y="429"/>
                </a:cxn>
                <a:cxn ang="0">
                  <a:pos x="7" y="436"/>
                </a:cxn>
                <a:cxn ang="0">
                  <a:pos x="2" y="439"/>
                </a:cxn>
                <a:cxn ang="0">
                  <a:pos x="0" y="439"/>
                </a:cxn>
                <a:cxn ang="0">
                  <a:pos x="14" y="439"/>
                </a:cxn>
                <a:cxn ang="0">
                  <a:pos x="14" y="439"/>
                </a:cxn>
                <a:cxn ang="0">
                  <a:pos x="19" y="438"/>
                </a:cxn>
                <a:cxn ang="0">
                  <a:pos x="22" y="438"/>
                </a:cxn>
                <a:cxn ang="0">
                  <a:pos x="24" y="439"/>
                </a:cxn>
                <a:cxn ang="0">
                  <a:pos x="22" y="449"/>
                </a:cxn>
                <a:cxn ang="0">
                  <a:pos x="20" y="453"/>
                </a:cxn>
                <a:cxn ang="0">
                  <a:pos x="32" y="441"/>
                </a:cxn>
                <a:cxn ang="0">
                  <a:pos x="39" y="439"/>
                </a:cxn>
                <a:cxn ang="0">
                  <a:pos x="44" y="436"/>
                </a:cxn>
                <a:cxn ang="0">
                  <a:pos x="34" y="434"/>
                </a:cxn>
                <a:cxn ang="0">
                  <a:pos x="25" y="433"/>
                </a:cxn>
                <a:cxn ang="0">
                  <a:pos x="24" y="428"/>
                </a:cxn>
                <a:cxn ang="0">
                  <a:pos x="20" y="416"/>
                </a:cxn>
                <a:cxn ang="0">
                  <a:pos x="20" y="393"/>
                </a:cxn>
                <a:cxn ang="0">
                  <a:pos x="19" y="351"/>
                </a:cxn>
                <a:cxn ang="0">
                  <a:pos x="20" y="309"/>
                </a:cxn>
                <a:cxn ang="0">
                  <a:pos x="22" y="285"/>
                </a:cxn>
                <a:cxn ang="0">
                  <a:pos x="24" y="280"/>
                </a:cxn>
                <a:cxn ang="0">
                  <a:pos x="27" y="279"/>
                </a:cxn>
                <a:cxn ang="0">
                  <a:pos x="29" y="277"/>
                </a:cxn>
                <a:cxn ang="0">
                  <a:pos x="32" y="277"/>
                </a:cxn>
                <a:cxn ang="0">
                  <a:pos x="37" y="277"/>
                </a:cxn>
                <a:cxn ang="0">
                  <a:pos x="40" y="279"/>
                </a:cxn>
                <a:cxn ang="0">
                  <a:pos x="39" y="1"/>
                </a:cxn>
                <a:cxn ang="0">
                  <a:pos x="15" y="0"/>
                </a:cxn>
              </a:cxnLst>
              <a:rect l="0" t="0" r="r" b="b"/>
              <a:pathLst>
                <a:path w="44" h="453">
                  <a:moveTo>
                    <a:pt x="15" y="0"/>
                  </a:moveTo>
                  <a:lnTo>
                    <a:pt x="15" y="18"/>
                  </a:lnTo>
                  <a:lnTo>
                    <a:pt x="15" y="63"/>
                  </a:lnTo>
                  <a:lnTo>
                    <a:pt x="15" y="127"/>
                  </a:lnTo>
                  <a:lnTo>
                    <a:pt x="15" y="200"/>
                  </a:lnTo>
                  <a:lnTo>
                    <a:pt x="15" y="275"/>
                  </a:lnTo>
                  <a:lnTo>
                    <a:pt x="15" y="344"/>
                  </a:lnTo>
                  <a:lnTo>
                    <a:pt x="15" y="393"/>
                  </a:lnTo>
                  <a:lnTo>
                    <a:pt x="14" y="418"/>
                  </a:lnTo>
                  <a:lnTo>
                    <a:pt x="10" y="429"/>
                  </a:lnTo>
                  <a:lnTo>
                    <a:pt x="7" y="436"/>
                  </a:lnTo>
                  <a:lnTo>
                    <a:pt x="2" y="439"/>
                  </a:lnTo>
                  <a:lnTo>
                    <a:pt x="0" y="439"/>
                  </a:lnTo>
                  <a:lnTo>
                    <a:pt x="14" y="439"/>
                  </a:lnTo>
                  <a:lnTo>
                    <a:pt x="14" y="439"/>
                  </a:lnTo>
                  <a:lnTo>
                    <a:pt x="19" y="438"/>
                  </a:lnTo>
                  <a:lnTo>
                    <a:pt x="22" y="438"/>
                  </a:lnTo>
                  <a:lnTo>
                    <a:pt x="24" y="439"/>
                  </a:lnTo>
                  <a:lnTo>
                    <a:pt x="22" y="449"/>
                  </a:lnTo>
                  <a:lnTo>
                    <a:pt x="20" y="453"/>
                  </a:lnTo>
                  <a:lnTo>
                    <a:pt x="32" y="441"/>
                  </a:lnTo>
                  <a:lnTo>
                    <a:pt x="39" y="439"/>
                  </a:lnTo>
                  <a:lnTo>
                    <a:pt x="44" y="436"/>
                  </a:lnTo>
                  <a:lnTo>
                    <a:pt x="34" y="434"/>
                  </a:lnTo>
                  <a:lnTo>
                    <a:pt x="25" y="433"/>
                  </a:lnTo>
                  <a:lnTo>
                    <a:pt x="24" y="428"/>
                  </a:lnTo>
                  <a:lnTo>
                    <a:pt x="20" y="416"/>
                  </a:lnTo>
                  <a:lnTo>
                    <a:pt x="20" y="393"/>
                  </a:lnTo>
                  <a:lnTo>
                    <a:pt x="19" y="351"/>
                  </a:lnTo>
                  <a:lnTo>
                    <a:pt x="20" y="309"/>
                  </a:lnTo>
                  <a:lnTo>
                    <a:pt x="22" y="285"/>
                  </a:lnTo>
                  <a:lnTo>
                    <a:pt x="24" y="280"/>
                  </a:lnTo>
                  <a:lnTo>
                    <a:pt x="27" y="279"/>
                  </a:lnTo>
                  <a:lnTo>
                    <a:pt x="29" y="277"/>
                  </a:lnTo>
                  <a:lnTo>
                    <a:pt x="32" y="277"/>
                  </a:lnTo>
                  <a:lnTo>
                    <a:pt x="37" y="277"/>
                  </a:lnTo>
                  <a:lnTo>
                    <a:pt x="40" y="279"/>
                  </a:lnTo>
                  <a:lnTo>
                    <a:pt x="39" y="1"/>
                  </a:lnTo>
                  <a:lnTo>
                    <a:pt x="15" y="0"/>
                  </a:lnTo>
                  <a:close/>
                </a:path>
              </a:pathLst>
            </a:custGeom>
            <a:solidFill>
              <a:srgbClr val="1F1A17"/>
            </a:solidFill>
            <a:ln w="9525">
              <a:noFill/>
              <a:round/>
              <a:headEnd/>
              <a:tailEnd/>
            </a:ln>
          </p:spPr>
          <p:txBody>
            <a:bodyPr/>
            <a:lstStyle/>
            <a:p>
              <a:endParaRPr lang="en-US"/>
            </a:p>
          </p:txBody>
        </p:sp>
        <p:sp>
          <p:nvSpPr>
            <p:cNvPr id="4331" name="Freeform 235"/>
            <p:cNvSpPr>
              <a:spLocks/>
            </p:cNvSpPr>
            <p:nvPr/>
          </p:nvSpPr>
          <p:spPr bwMode="auto">
            <a:xfrm>
              <a:off x="2596" y="3569"/>
              <a:ext cx="25" cy="154"/>
            </a:xfrm>
            <a:custGeom>
              <a:avLst/>
              <a:gdLst/>
              <a:ahLst/>
              <a:cxnLst>
                <a:cxn ang="0">
                  <a:pos x="9" y="0"/>
                </a:cxn>
                <a:cxn ang="0">
                  <a:pos x="5" y="0"/>
                </a:cxn>
                <a:cxn ang="0">
                  <a:pos x="2" y="3"/>
                </a:cxn>
                <a:cxn ang="0">
                  <a:pos x="0" y="17"/>
                </a:cxn>
                <a:cxn ang="0">
                  <a:pos x="0" y="35"/>
                </a:cxn>
                <a:cxn ang="0">
                  <a:pos x="0" y="57"/>
                </a:cxn>
                <a:cxn ang="0">
                  <a:pos x="0" y="74"/>
                </a:cxn>
                <a:cxn ang="0">
                  <a:pos x="4" y="52"/>
                </a:cxn>
                <a:cxn ang="0">
                  <a:pos x="4" y="69"/>
                </a:cxn>
                <a:cxn ang="0">
                  <a:pos x="0" y="92"/>
                </a:cxn>
                <a:cxn ang="0">
                  <a:pos x="5" y="79"/>
                </a:cxn>
                <a:cxn ang="0">
                  <a:pos x="5" y="97"/>
                </a:cxn>
                <a:cxn ang="0">
                  <a:pos x="0" y="117"/>
                </a:cxn>
                <a:cxn ang="0">
                  <a:pos x="5" y="107"/>
                </a:cxn>
                <a:cxn ang="0">
                  <a:pos x="4" y="121"/>
                </a:cxn>
                <a:cxn ang="0">
                  <a:pos x="4" y="136"/>
                </a:cxn>
                <a:cxn ang="0">
                  <a:pos x="7" y="141"/>
                </a:cxn>
                <a:cxn ang="0">
                  <a:pos x="12" y="147"/>
                </a:cxn>
                <a:cxn ang="0">
                  <a:pos x="20" y="151"/>
                </a:cxn>
                <a:cxn ang="0">
                  <a:pos x="25" y="154"/>
                </a:cxn>
                <a:cxn ang="0">
                  <a:pos x="22" y="146"/>
                </a:cxn>
                <a:cxn ang="0">
                  <a:pos x="15" y="132"/>
                </a:cxn>
                <a:cxn ang="0">
                  <a:pos x="14" y="109"/>
                </a:cxn>
                <a:cxn ang="0">
                  <a:pos x="12" y="64"/>
                </a:cxn>
                <a:cxn ang="0">
                  <a:pos x="12" y="22"/>
                </a:cxn>
                <a:cxn ang="0">
                  <a:pos x="12" y="3"/>
                </a:cxn>
                <a:cxn ang="0">
                  <a:pos x="9" y="0"/>
                </a:cxn>
              </a:cxnLst>
              <a:rect l="0" t="0" r="r" b="b"/>
              <a:pathLst>
                <a:path w="25" h="154">
                  <a:moveTo>
                    <a:pt x="9" y="0"/>
                  </a:moveTo>
                  <a:lnTo>
                    <a:pt x="5" y="0"/>
                  </a:lnTo>
                  <a:lnTo>
                    <a:pt x="2" y="3"/>
                  </a:lnTo>
                  <a:lnTo>
                    <a:pt x="0" y="17"/>
                  </a:lnTo>
                  <a:lnTo>
                    <a:pt x="0" y="35"/>
                  </a:lnTo>
                  <a:lnTo>
                    <a:pt x="0" y="57"/>
                  </a:lnTo>
                  <a:lnTo>
                    <a:pt x="0" y="74"/>
                  </a:lnTo>
                  <a:lnTo>
                    <a:pt x="4" y="52"/>
                  </a:lnTo>
                  <a:lnTo>
                    <a:pt x="4" y="69"/>
                  </a:lnTo>
                  <a:lnTo>
                    <a:pt x="0" y="92"/>
                  </a:lnTo>
                  <a:lnTo>
                    <a:pt x="5" y="79"/>
                  </a:lnTo>
                  <a:lnTo>
                    <a:pt x="5" y="97"/>
                  </a:lnTo>
                  <a:lnTo>
                    <a:pt x="0" y="117"/>
                  </a:lnTo>
                  <a:lnTo>
                    <a:pt x="5" y="107"/>
                  </a:lnTo>
                  <a:lnTo>
                    <a:pt x="4" y="121"/>
                  </a:lnTo>
                  <a:lnTo>
                    <a:pt x="4" y="136"/>
                  </a:lnTo>
                  <a:lnTo>
                    <a:pt x="7" y="141"/>
                  </a:lnTo>
                  <a:lnTo>
                    <a:pt x="12" y="147"/>
                  </a:lnTo>
                  <a:lnTo>
                    <a:pt x="20" y="151"/>
                  </a:lnTo>
                  <a:lnTo>
                    <a:pt x="25" y="154"/>
                  </a:lnTo>
                  <a:lnTo>
                    <a:pt x="22" y="146"/>
                  </a:lnTo>
                  <a:lnTo>
                    <a:pt x="15" y="132"/>
                  </a:lnTo>
                  <a:lnTo>
                    <a:pt x="14" y="109"/>
                  </a:lnTo>
                  <a:lnTo>
                    <a:pt x="12" y="64"/>
                  </a:lnTo>
                  <a:lnTo>
                    <a:pt x="12" y="22"/>
                  </a:lnTo>
                  <a:lnTo>
                    <a:pt x="12" y="3"/>
                  </a:lnTo>
                  <a:lnTo>
                    <a:pt x="9" y="0"/>
                  </a:lnTo>
                  <a:close/>
                </a:path>
              </a:pathLst>
            </a:custGeom>
            <a:solidFill>
              <a:srgbClr val="1F1A17"/>
            </a:solidFill>
            <a:ln w="9525">
              <a:noFill/>
              <a:round/>
              <a:headEnd/>
              <a:tailEnd/>
            </a:ln>
          </p:spPr>
          <p:txBody>
            <a:bodyPr/>
            <a:lstStyle/>
            <a:p>
              <a:endParaRPr lang="en-US"/>
            </a:p>
          </p:txBody>
        </p:sp>
        <p:sp>
          <p:nvSpPr>
            <p:cNvPr id="4332" name="Freeform 236"/>
            <p:cNvSpPr>
              <a:spLocks/>
            </p:cNvSpPr>
            <p:nvPr/>
          </p:nvSpPr>
          <p:spPr bwMode="auto">
            <a:xfrm>
              <a:off x="2419" y="3061"/>
              <a:ext cx="351" cy="252"/>
            </a:xfrm>
            <a:custGeom>
              <a:avLst/>
              <a:gdLst/>
              <a:ahLst/>
              <a:cxnLst>
                <a:cxn ang="0">
                  <a:pos x="111" y="35"/>
                </a:cxn>
                <a:cxn ang="0">
                  <a:pos x="80" y="28"/>
                </a:cxn>
                <a:cxn ang="0">
                  <a:pos x="54" y="1"/>
                </a:cxn>
                <a:cxn ang="0">
                  <a:pos x="52" y="25"/>
                </a:cxn>
                <a:cxn ang="0">
                  <a:pos x="37" y="5"/>
                </a:cxn>
                <a:cxn ang="0">
                  <a:pos x="32" y="18"/>
                </a:cxn>
                <a:cxn ang="0">
                  <a:pos x="49" y="52"/>
                </a:cxn>
                <a:cxn ang="0">
                  <a:pos x="79" y="85"/>
                </a:cxn>
                <a:cxn ang="0">
                  <a:pos x="99" y="117"/>
                </a:cxn>
                <a:cxn ang="0">
                  <a:pos x="50" y="85"/>
                </a:cxn>
                <a:cxn ang="0">
                  <a:pos x="47" y="97"/>
                </a:cxn>
                <a:cxn ang="0">
                  <a:pos x="65" y="140"/>
                </a:cxn>
                <a:cxn ang="0">
                  <a:pos x="74" y="142"/>
                </a:cxn>
                <a:cxn ang="0">
                  <a:pos x="87" y="155"/>
                </a:cxn>
                <a:cxn ang="0">
                  <a:pos x="42" y="124"/>
                </a:cxn>
                <a:cxn ang="0">
                  <a:pos x="37" y="145"/>
                </a:cxn>
                <a:cxn ang="0">
                  <a:pos x="20" y="139"/>
                </a:cxn>
                <a:cxn ang="0">
                  <a:pos x="32" y="184"/>
                </a:cxn>
                <a:cxn ang="0">
                  <a:pos x="24" y="182"/>
                </a:cxn>
                <a:cxn ang="0">
                  <a:pos x="12" y="180"/>
                </a:cxn>
                <a:cxn ang="0">
                  <a:pos x="2" y="172"/>
                </a:cxn>
                <a:cxn ang="0">
                  <a:pos x="9" y="182"/>
                </a:cxn>
                <a:cxn ang="0">
                  <a:pos x="5" y="197"/>
                </a:cxn>
                <a:cxn ang="0">
                  <a:pos x="52" y="212"/>
                </a:cxn>
                <a:cxn ang="0">
                  <a:pos x="22" y="224"/>
                </a:cxn>
                <a:cxn ang="0">
                  <a:pos x="22" y="202"/>
                </a:cxn>
                <a:cxn ang="0">
                  <a:pos x="99" y="219"/>
                </a:cxn>
                <a:cxn ang="0">
                  <a:pos x="114" y="241"/>
                </a:cxn>
                <a:cxn ang="0">
                  <a:pos x="147" y="249"/>
                </a:cxn>
                <a:cxn ang="0">
                  <a:pos x="246" y="239"/>
                </a:cxn>
                <a:cxn ang="0">
                  <a:pos x="271" y="229"/>
                </a:cxn>
                <a:cxn ang="0">
                  <a:pos x="286" y="222"/>
                </a:cxn>
                <a:cxn ang="0">
                  <a:pos x="306" y="207"/>
                </a:cxn>
                <a:cxn ang="0">
                  <a:pos x="321" y="180"/>
                </a:cxn>
                <a:cxn ang="0">
                  <a:pos x="331" y="155"/>
                </a:cxn>
                <a:cxn ang="0">
                  <a:pos x="323" y="152"/>
                </a:cxn>
                <a:cxn ang="0">
                  <a:pos x="286" y="160"/>
                </a:cxn>
                <a:cxn ang="0">
                  <a:pos x="284" y="135"/>
                </a:cxn>
                <a:cxn ang="0">
                  <a:pos x="324" y="85"/>
                </a:cxn>
                <a:cxn ang="0">
                  <a:pos x="324" y="73"/>
                </a:cxn>
                <a:cxn ang="0">
                  <a:pos x="296" y="87"/>
                </a:cxn>
                <a:cxn ang="0">
                  <a:pos x="269" y="82"/>
                </a:cxn>
                <a:cxn ang="0">
                  <a:pos x="286" y="63"/>
                </a:cxn>
                <a:cxn ang="0">
                  <a:pos x="311" y="62"/>
                </a:cxn>
                <a:cxn ang="0">
                  <a:pos x="328" y="52"/>
                </a:cxn>
                <a:cxn ang="0">
                  <a:pos x="343" y="37"/>
                </a:cxn>
                <a:cxn ang="0">
                  <a:pos x="348" y="16"/>
                </a:cxn>
                <a:cxn ang="0">
                  <a:pos x="323" y="25"/>
                </a:cxn>
                <a:cxn ang="0">
                  <a:pos x="246" y="62"/>
                </a:cxn>
                <a:cxn ang="0">
                  <a:pos x="202" y="88"/>
                </a:cxn>
                <a:cxn ang="0">
                  <a:pos x="177" y="90"/>
                </a:cxn>
                <a:cxn ang="0">
                  <a:pos x="171" y="112"/>
                </a:cxn>
                <a:cxn ang="0">
                  <a:pos x="157" y="112"/>
                </a:cxn>
                <a:cxn ang="0">
                  <a:pos x="151" y="95"/>
                </a:cxn>
                <a:cxn ang="0">
                  <a:pos x="132" y="93"/>
                </a:cxn>
                <a:cxn ang="0">
                  <a:pos x="107" y="75"/>
                </a:cxn>
              </a:cxnLst>
              <a:rect l="0" t="0" r="r" b="b"/>
              <a:pathLst>
                <a:path w="351" h="252">
                  <a:moveTo>
                    <a:pt x="122" y="63"/>
                  </a:moveTo>
                  <a:lnTo>
                    <a:pt x="116" y="52"/>
                  </a:lnTo>
                  <a:lnTo>
                    <a:pt x="111" y="43"/>
                  </a:lnTo>
                  <a:lnTo>
                    <a:pt x="111" y="38"/>
                  </a:lnTo>
                  <a:lnTo>
                    <a:pt x="111" y="35"/>
                  </a:lnTo>
                  <a:lnTo>
                    <a:pt x="104" y="32"/>
                  </a:lnTo>
                  <a:lnTo>
                    <a:pt x="96" y="30"/>
                  </a:lnTo>
                  <a:lnTo>
                    <a:pt x="91" y="32"/>
                  </a:lnTo>
                  <a:lnTo>
                    <a:pt x="85" y="30"/>
                  </a:lnTo>
                  <a:lnTo>
                    <a:pt x="80" y="28"/>
                  </a:lnTo>
                  <a:lnTo>
                    <a:pt x="75" y="23"/>
                  </a:lnTo>
                  <a:lnTo>
                    <a:pt x="67" y="11"/>
                  </a:lnTo>
                  <a:lnTo>
                    <a:pt x="59" y="0"/>
                  </a:lnTo>
                  <a:lnTo>
                    <a:pt x="57" y="0"/>
                  </a:lnTo>
                  <a:lnTo>
                    <a:pt x="54" y="1"/>
                  </a:lnTo>
                  <a:lnTo>
                    <a:pt x="57" y="5"/>
                  </a:lnTo>
                  <a:lnTo>
                    <a:pt x="60" y="10"/>
                  </a:lnTo>
                  <a:lnTo>
                    <a:pt x="59" y="18"/>
                  </a:lnTo>
                  <a:lnTo>
                    <a:pt x="57" y="30"/>
                  </a:lnTo>
                  <a:lnTo>
                    <a:pt x="52" y="25"/>
                  </a:lnTo>
                  <a:lnTo>
                    <a:pt x="45" y="13"/>
                  </a:lnTo>
                  <a:lnTo>
                    <a:pt x="44" y="10"/>
                  </a:lnTo>
                  <a:lnTo>
                    <a:pt x="42" y="6"/>
                  </a:lnTo>
                  <a:lnTo>
                    <a:pt x="40" y="5"/>
                  </a:lnTo>
                  <a:lnTo>
                    <a:pt x="37" y="5"/>
                  </a:lnTo>
                  <a:lnTo>
                    <a:pt x="32" y="5"/>
                  </a:lnTo>
                  <a:lnTo>
                    <a:pt x="27" y="6"/>
                  </a:lnTo>
                  <a:lnTo>
                    <a:pt x="30" y="11"/>
                  </a:lnTo>
                  <a:lnTo>
                    <a:pt x="34" y="15"/>
                  </a:lnTo>
                  <a:lnTo>
                    <a:pt x="32" y="18"/>
                  </a:lnTo>
                  <a:lnTo>
                    <a:pt x="29" y="20"/>
                  </a:lnTo>
                  <a:lnTo>
                    <a:pt x="35" y="30"/>
                  </a:lnTo>
                  <a:lnTo>
                    <a:pt x="39" y="40"/>
                  </a:lnTo>
                  <a:lnTo>
                    <a:pt x="44" y="45"/>
                  </a:lnTo>
                  <a:lnTo>
                    <a:pt x="49" y="52"/>
                  </a:lnTo>
                  <a:lnTo>
                    <a:pt x="49" y="55"/>
                  </a:lnTo>
                  <a:lnTo>
                    <a:pt x="49" y="62"/>
                  </a:lnTo>
                  <a:lnTo>
                    <a:pt x="60" y="72"/>
                  </a:lnTo>
                  <a:lnTo>
                    <a:pt x="70" y="80"/>
                  </a:lnTo>
                  <a:lnTo>
                    <a:pt x="79" y="85"/>
                  </a:lnTo>
                  <a:lnTo>
                    <a:pt x="91" y="93"/>
                  </a:lnTo>
                  <a:lnTo>
                    <a:pt x="96" y="98"/>
                  </a:lnTo>
                  <a:lnTo>
                    <a:pt x="99" y="105"/>
                  </a:lnTo>
                  <a:lnTo>
                    <a:pt x="101" y="110"/>
                  </a:lnTo>
                  <a:lnTo>
                    <a:pt x="99" y="117"/>
                  </a:lnTo>
                  <a:lnTo>
                    <a:pt x="96" y="117"/>
                  </a:lnTo>
                  <a:lnTo>
                    <a:pt x="87" y="115"/>
                  </a:lnTo>
                  <a:lnTo>
                    <a:pt x="77" y="110"/>
                  </a:lnTo>
                  <a:lnTo>
                    <a:pt x="69" y="105"/>
                  </a:lnTo>
                  <a:lnTo>
                    <a:pt x="50" y="85"/>
                  </a:lnTo>
                  <a:lnTo>
                    <a:pt x="34" y="67"/>
                  </a:lnTo>
                  <a:lnTo>
                    <a:pt x="34" y="68"/>
                  </a:lnTo>
                  <a:lnTo>
                    <a:pt x="34" y="72"/>
                  </a:lnTo>
                  <a:lnTo>
                    <a:pt x="39" y="80"/>
                  </a:lnTo>
                  <a:lnTo>
                    <a:pt x="47" y="97"/>
                  </a:lnTo>
                  <a:lnTo>
                    <a:pt x="57" y="117"/>
                  </a:lnTo>
                  <a:lnTo>
                    <a:pt x="64" y="130"/>
                  </a:lnTo>
                  <a:lnTo>
                    <a:pt x="62" y="137"/>
                  </a:lnTo>
                  <a:lnTo>
                    <a:pt x="62" y="144"/>
                  </a:lnTo>
                  <a:lnTo>
                    <a:pt x="65" y="140"/>
                  </a:lnTo>
                  <a:lnTo>
                    <a:pt x="69" y="135"/>
                  </a:lnTo>
                  <a:lnTo>
                    <a:pt x="69" y="139"/>
                  </a:lnTo>
                  <a:lnTo>
                    <a:pt x="69" y="144"/>
                  </a:lnTo>
                  <a:lnTo>
                    <a:pt x="70" y="144"/>
                  </a:lnTo>
                  <a:lnTo>
                    <a:pt x="74" y="142"/>
                  </a:lnTo>
                  <a:lnTo>
                    <a:pt x="74" y="145"/>
                  </a:lnTo>
                  <a:lnTo>
                    <a:pt x="74" y="150"/>
                  </a:lnTo>
                  <a:lnTo>
                    <a:pt x="82" y="152"/>
                  </a:lnTo>
                  <a:lnTo>
                    <a:pt x="89" y="152"/>
                  </a:lnTo>
                  <a:lnTo>
                    <a:pt x="87" y="155"/>
                  </a:lnTo>
                  <a:lnTo>
                    <a:pt x="84" y="159"/>
                  </a:lnTo>
                  <a:lnTo>
                    <a:pt x="67" y="150"/>
                  </a:lnTo>
                  <a:lnTo>
                    <a:pt x="52" y="140"/>
                  </a:lnTo>
                  <a:lnTo>
                    <a:pt x="47" y="132"/>
                  </a:lnTo>
                  <a:lnTo>
                    <a:pt x="42" y="124"/>
                  </a:lnTo>
                  <a:lnTo>
                    <a:pt x="39" y="125"/>
                  </a:lnTo>
                  <a:lnTo>
                    <a:pt x="34" y="127"/>
                  </a:lnTo>
                  <a:lnTo>
                    <a:pt x="37" y="139"/>
                  </a:lnTo>
                  <a:lnTo>
                    <a:pt x="40" y="150"/>
                  </a:lnTo>
                  <a:lnTo>
                    <a:pt x="37" y="145"/>
                  </a:lnTo>
                  <a:lnTo>
                    <a:pt x="30" y="137"/>
                  </a:lnTo>
                  <a:lnTo>
                    <a:pt x="22" y="134"/>
                  </a:lnTo>
                  <a:lnTo>
                    <a:pt x="15" y="132"/>
                  </a:lnTo>
                  <a:lnTo>
                    <a:pt x="17" y="134"/>
                  </a:lnTo>
                  <a:lnTo>
                    <a:pt x="20" y="139"/>
                  </a:lnTo>
                  <a:lnTo>
                    <a:pt x="24" y="145"/>
                  </a:lnTo>
                  <a:lnTo>
                    <a:pt x="24" y="154"/>
                  </a:lnTo>
                  <a:lnTo>
                    <a:pt x="24" y="167"/>
                  </a:lnTo>
                  <a:lnTo>
                    <a:pt x="29" y="182"/>
                  </a:lnTo>
                  <a:lnTo>
                    <a:pt x="32" y="184"/>
                  </a:lnTo>
                  <a:lnTo>
                    <a:pt x="34" y="187"/>
                  </a:lnTo>
                  <a:lnTo>
                    <a:pt x="35" y="190"/>
                  </a:lnTo>
                  <a:lnTo>
                    <a:pt x="39" y="195"/>
                  </a:lnTo>
                  <a:lnTo>
                    <a:pt x="30" y="189"/>
                  </a:lnTo>
                  <a:lnTo>
                    <a:pt x="24" y="182"/>
                  </a:lnTo>
                  <a:lnTo>
                    <a:pt x="22" y="184"/>
                  </a:lnTo>
                  <a:lnTo>
                    <a:pt x="20" y="184"/>
                  </a:lnTo>
                  <a:lnTo>
                    <a:pt x="15" y="180"/>
                  </a:lnTo>
                  <a:lnTo>
                    <a:pt x="12" y="177"/>
                  </a:lnTo>
                  <a:lnTo>
                    <a:pt x="12" y="180"/>
                  </a:lnTo>
                  <a:lnTo>
                    <a:pt x="12" y="182"/>
                  </a:lnTo>
                  <a:lnTo>
                    <a:pt x="29" y="184"/>
                  </a:lnTo>
                  <a:lnTo>
                    <a:pt x="45" y="185"/>
                  </a:lnTo>
                  <a:lnTo>
                    <a:pt x="24" y="179"/>
                  </a:lnTo>
                  <a:lnTo>
                    <a:pt x="2" y="172"/>
                  </a:lnTo>
                  <a:lnTo>
                    <a:pt x="0" y="174"/>
                  </a:lnTo>
                  <a:lnTo>
                    <a:pt x="0" y="175"/>
                  </a:lnTo>
                  <a:lnTo>
                    <a:pt x="2" y="177"/>
                  </a:lnTo>
                  <a:lnTo>
                    <a:pt x="4" y="179"/>
                  </a:lnTo>
                  <a:lnTo>
                    <a:pt x="9" y="182"/>
                  </a:lnTo>
                  <a:lnTo>
                    <a:pt x="15" y="187"/>
                  </a:lnTo>
                  <a:lnTo>
                    <a:pt x="32" y="194"/>
                  </a:lnTo>
                  <a:lnTo>
                    <a:pt x="42" y="202"/>
                  </a:lnTo>
                  <a:lnTo>
                    <a:pt x="24" y="199"/>
                  </a:lnTo>
                  <a:lnTo>
                    <a:pt x="5" y="197"/>
                  </a:lnTo>
                  <a:lnTo>
                    <a:pt x="15" y="200"/>
                  </a:lnTo>
                  <a:lnTo>
                    <a:pt x="34" y="205"/>
                  </a:lnTo>
                  <a:lnTo>
                    <a:pt x="50" y="210"/>
                  </a:lnTo>
                  <a:lnTo>
                    <a:pt x="60" y="215"/>
                  </a:lnTo>
                  <a:lnTo>
                    <a:pt x="52" y="212"/>
                  </a:lnTo>
                  <a:lnTo>
                    <a:pt x="35" y="210"/>
                  </a:lnTo>
                  <a:lnTo>
                    <a:pt x="19" y="209"/>
                  </a:lnTo>
                  <a:lnTo>
                    <a:pt x="12" y="205"/>
                  </a:lnTo>
                  <a:lnTo>
                    <a:pt x="19" y="214"/>
                  </a:lnTo>
                  <a:lnTo>
                    <a:pt x="22" y="224"/>
                  </a:lnTo>
                  <a:lnTo>
                    <a:pt x="25" y="219"/>
                  </a:lnTo>
                  <a:lnTo>
                    <a:pt x="27" y="215"/>
                  </a:lnTo>
                  <a:lnTo>
                    <a:pt x="27" y="212"/>
                  </a:lnTo>
                  <a:lnTo>
                    <a:pt x="25" y="209"/>
                  </a:lnTo>
                  <a:lnTo>
                    <a:pt x="22" y="202"/>
                  </a:lnTo>
                  <a:lnTo>
                    <a:pt x="20" y="199"/>
                  </a:lnTo>
                  <a:lnTo>
                    <a:pt x="32" y="200"/>
                  </a:lnTo>
                  <a:lnTo>
                    <a:pt x="87" y="215"/>
                  </a:lnTo>
                  <a:lnTo>
                    <a:pt x="91" y="217"/>
                  </a:lnTo>
                  <a:lnTo>
                    <a:pt x="99" y="219"/>
                  </a:lnTo>
                  <a:lnTo>
                    <a:pt x="104" y="222"/>
                  </a:lnTo>
                  <a:lnTo>
                    <a:pt x="107" y="226"/>
                  </a:lnTo>
                  <a:lnTo>
                    <a:pt x="107" y="232"/>
                  </a:lnTo>
                  <a:lnTo>
                    <a:pt x="107" y="239"/>
                  </a:lnTo>
                  <a:lnTo>
                    <a:pt x="114" y="241"/>
                  </a:lnTo>
                  <a:lnTo>
                    <a:pt x="121" y="242"/>
                  </a:lnTo>
                  <a:lnTo>
                    <a:pt x="126" y="244"/>
                  </a:lnTo>
                  <a:lnTo>
                    <a:pt x="132" y="246"/>
                  </a:lnTo>
                  <a:lnTo>
                    <a:pt x="141" y="247"/>
                  </a:lnTo>
                  <a:lnTo>
                    <a:pt x="147" y="249"/>
                  </a:lnTo>
                  <a:lnTo>
                    <a:pt x="169" y="247"/>
                  </a:lnTo>
                  <a:lnTo>
                    <a:pt x="191" y="246"/>
                  </a:lnTo>
                  <a:lnTo>
                    <a:pt x="212" y="244"/>
                  </a:lnTo>
                  <a:lnTo>
                    <a:pt x="234" y="242"/>
                  </a:lnTo>
                  <a:lnTo>
                    <a:pt x="246" y="239"/>
                  </a:lnTo>
                  <a:lnTo>
                    <a:pt x="256" y="236"/>
                  </a:lnTo>
                  <a:lnTo>
                    <a:pt x="264" y="244"/>
                  </a:lnTo>
                  <a:lnTo>
                    <a:pt x="271" y="252"/>
                  </a:lnTo>
                  <a:lnTo>
                    <a:pt x="271" y="242"/>
                  </a:lnTo>
                  <a:lnTo>
                    <a:pt x="271" y="229"/>
                  </a:lnTo>
                  <a:lnTo>
                    <a:pt x="274" y="222"/>
                  </a:lnTo>
                  <a:lnTo>
                    <a:pt x="281" y="219"/>
                  </a:lnTo>
                  <a:lnTo>
                    <a:pt x="283" y="222"/>
                  </a:lnTo>
                  <a:lnTo>
                    <a:pt x="284" y="227"/>
                  </a:lnTo>
                  <a:lnTo>
                    <a:pt x="286" y="222"/>
                  </a:lnTo>
                  <a:lnTo>
                    <a:pt x="288" y="217"/>
                  </a:lnTo>
                  <a:lnTo>
                    <a:pt x="294" y="217"/>
                  </a:lnTo>
                  <a:lnTo>
                    <a:pt x="303" y="217"/>
                  </a:lnTo>
                  <a:lnTo>
                    <a:pt x="304" y="212"/>
                  </a:lnTo>
                  <a:lnTo>
                    <a:pt x="306" y="207"/>
                  </a:lnTo>
                  <a:lnTo>
                    <a:pt x="313" y="204"/>
                  </a:lnTo>
                  <a:lnTo>
                    <a:pt x="318" y="200"/>
                  </a:lnTo>
                  <a:lnTo>
                    <a:pt x="319" y="192"/>
                  </a:lnTo>
                  <a:lnTo>
                    <a:pt x="319" y="184"/>
                  </a:lnTo>
                  <a:lnTo>
                    <a:pt x="321" y="180"/>
                  </a:lnTo>
                  <a:lnTo>
                    <a:pt x="323" y="179"/>
                  </a:lnTo>
                  <a:lnTo>
                    <a:pt x="324" y="177"/>
                  </a:lnTo>
                  <a:lnTo>
                    <a:pt x="328" y="177"/>
                  </a:lnTo>
                  <a:lnTo>
                    <a:pt x="329" y="165"/>
                  </a:lnTo>
                  <a:lnTo>
                    <a:pt x="331" y="155"/>
                  </a:lnTo>
                  <a:lnTo>
                    <a:pt x="333" y="154"/>
                  </a:lnTo>
                  <a:lnTo>
                    <a:pt x="334" y="152"/>
                  </a:lnTo>
                  <a:lnTo>
                    <a:pt x="336" y="145"/>
                  </a:lnTo>
                  <a:lnTo>
                    <a:pt x="338" y="139"/>
                  </a:lnTo>
                  <a:lnTo>
                    <a:pt x="323" y="152"/>
                  </a:lnTo>
                  <a:lnTo>
                    <a:pt x="304" y="169"/>
                  </a:lnTo>
                  <a:lnTo>
                    <a:pt x="288" y="175"/>
                  </a:lnTo>
                  <a:lnTo>
                    <a:pt x="274" y="179"/>
                  </a:lnTo>
                  <a:lnTo>
                    <a:pt x="281" y="172"/>
                  </a:lnTo>
                  <a:lnTo>
                    <a:pt x="286" y="160"/>
                  </a:lnTo>
                  <a:lnTo>
                    <a:pt x="289" y="147"/>
                  </a:lnTo>
                  <a:lnTo>
                    <a:pt x="291" y="137"/>
                  </a:lnTo>
                  <a:lnTo>
                    <a:pt x="281" y="144"/>
                  </a:lnTo>
                  <a:lnTo>
                    <a:pt x="271" y="149"/>
                  </a:lnTo>
                  <a:lnTo>
                    <a:pt x="284" y="135"/>
                  </a:lnTo>
                  <a:lnTo>
                    <a:pt x="298" y="120"/>
                  </a:lnTo>
                  <a:lnTo>
                    <a:pt x="311" y="107"/>
                  </a:lnTo>
                  <a:lnTo>
                    <a:pt x="323" y="92"/>
                  </a:lnTo>
                  <a:lnTo>
                    <a:pt x="323" y="88"/>
                  </a:lnTo>
                  <a:lnTo>
                    <a:pt x="324" y="85"/>
                  </a:lnTo>
                  <a:lnTo>
                    <a:pt x="328" y="80"/>
                  </a:lnTo>
                  <a:lnTo>
                    <a:pt x="331" y="78"/>
                  </a:lnTo>
                  <a:lnTo>
                    <a:pt x="331" y="73"/>
                  </a:lnTo>
                  <a:lnTo>
                    <a:pt x="333" y="67"/>
                  </a:lnTo>
                  <a:lnTo>
                    <a:pt x="324" y="73"/>
                  </a:lnTo>
                  <a:lnTo>
                    <a:pt x="313" y="82"/>
                  </a:lnTo>
                  <a:lnTo>
                    <a:pt x="306" y="80"/>
                  </a:lnTo>
                  <a:lnTo>
                    <a:pt x="303" y="77"/>
                  </a:lnTo>
                  <a:lnTo>
                    <a:pt x="299" y="83"/>
                  </a:lnTo>
                  <a:lnTo>
                    <a:pt x="296" y="87"/>
                  </a:lnTo>
                  <a:lnTo>
                    <a:pt x="291" y="90"/>
                  </a:lnTo>
                  <a:lnTo>
                    <a:pt x="288" y="92"/>
                  </a:lnTo>
                  <a:lnTo>
                    <a:pt x="281" y="92"/>
                  </a:lnTo>
                  <a:lnTo>
                    <a:pt x="271" y="92"/>
                  </a:lnTo>
                  <a:lnTo>
                    <a:pt x="269" y="82"/>
                  </a:lnTo>
                  <a:lnTo>
                    <a:pt x="269" y="73"/>
                  </a:lnTo>
                  <a:lnTo>
                    <a:pt x="274" y="73"/>
                  </a:lnTo>
                  <a:lnTo>
                    <a:pt x="279" y="72"/>
                  </a:lnTo>
                  <a:lnTo>
                    <a:pt x="283" y="67"/>
                  </a:lnTo>
                  <a:lnTo>
                    <a:pt x="286" y="63"/>
                  </a:lnTo>
                  <a:lnTo>
                    <a:pt x="293" y="68"/>
                  </a:lnTo>
                  <a:lnTo>
                    <a:pt x="298" y="73"/>
                  </a:lnTo>
                  <a:lnTo>
                    <a:pt x="303" y="67"/>
                  </a:lnTo>
                  <a:lnTo>
                    <a:pt x="308" y="60"/>
                  </a:lnTo>
                  <a:lnTo>
                    <a:pt x="311" y="62"/>
                  </a:lnTo>
                  <a:lnTo>
                    <a:pt x="316" y="65"/>
                  </a:lnTo>
                  <a:lnTo>
                    <a:pt x="316" y="60"/>
                  </a:lnTo>
                  <a:lnTo>
                    <a:pt x="318" y="53"/>
                  </a:lnTo>
                  <a:lnTo>
                    <a:pt x="324" y="53"/>
                  </a:lnTo>
                  <a:lnTo>
                    <a:pt x="328" y="52"/>
                  </a:lnTo>
                  <a:lnTo>
                    <a:pt x="331" y="48"/>
                  </a:lnTo>
                  <a:lnTo>
                    <a:pt x="334" y="40"/>
                  </a:lnTo>
                  <a:lnTo>
                    <a:pt x="338" y="40"/>
                  </a:lnTo>
                  <a:lnTo>
                    <a:pt x="341" y="38"/>
                  </a:lnTo>
                  <a:lnTo>
                    <a:pt x="343" y="37"/>
                  </a:lnTo>
                  <a:lnTo>
                    <a:pt x="346" y="33"/>
                  </a:lnTo>
                  <a:lnTo>
                    <a:pt x="348" y="23"/>
                  </a:lnTo>
                  <a:lnTo>
                    <a:pt x="351" y="15"/>
                  </a:lnTo>
                  <a:lnTo>
                    <a:pt x="350" y="16"/>
                  </a:lnTo>
                  <a:lnTo>
                    <a:pt x="348" y="16"/>
                  </a:lnTo>
                  <a:lnTo>
                    <a:pt x="350" y="8"/>
                  </a:lnTo>
                  <a:lnTo>
                    <a:pt x="351" y="0"/>
                  </a:lnTo>
                  <a:lnTo>
                    <a:pt x="346" y="6"/>
                  </a:lnTo>
                  <a:lnTo>
                    <a:pt x="336" y="16"/>
                  </a:lnTo>
                  <a:lnTo>
                    <a:pt x="323" y="25"/>
                  </a:lnTo>
                  <a:lnTo>
                    <a:pt x="308" y="33"/>
                  </a:lnTo>
                  <a:lnTo>
                    <a:pt x="293" y="38"/>
                  </a:lnTo>
                  <a:lnTo>
                    <a:pt x="279" y="40"/>
                  </a:lnTo>
                  <a:lnTo>
                    <a:pt x="263" y="53"/>
                  </a:lnTo>
                  <a:lnTo>
                    <a:pt x="246" y="62"/>
                  </a:lnTo>
                  <a:lnTo>
                    <a:pt x="241" y="67"/>
                  </a:lnTo>
                  <a:lnTo>
                    <a:pt x="228" y="77"/>
                  </a:lnTo>
                  <a:lnTo>
                    <a:pt x="219" y="82"/>
                  </a:lnTo>
                  <a:lnTo>
                    <a:pt x="211" y="87"/>
                  </a:lnTo>
                  <a:lnTo>
                    <a:pt x="202" y="88"/>
                  </a:lnTo>
                  <a:lnTo>
                    <a:pt x="196" y="87"/>
                  </a:lnTo>
                  <a:lnTo>
                    <a:pt x="189" y="87"/>
                  </a:lnTo>
                  <a:lnTo>
                    <a:pt x="184" y="87"/>
                  </a:lnTo>
                  <a:lnTo>
                    <a:pt x="181" y="88"/>
                  </a:lnTo>
                  <a:lnTo>
                    <a:pt x="177" y="90"/>
                  </a:lnTo>
                  <a:lnTo>
                    <a:pt x="172" y="95"/>
                  </a:lnTo>
                  <a:lnTo>
                    <a:pt x="171" y="98"/>
                  </a:lnTo>
                  <a:lnTo>
                    <a:pt x="171" y="103"/>
                  </a:lnTo>
                  <a:lnTo>
                    <a:pt x="171" y="108"/>
                  </a:lnTo>
                  <a:lnTo>
                    <a:pt x="171" y="112"/>
                  </a:lnTo>
                  <a:lnTo>
                    <a:pt x="167" y="115"/>
                  </a:lnTo>
                  <a:lnTo>
                    <a:pt x="166" y="115"/>
                  </a:lnTo>
                  <a:lnTo>
                    <a:pt x="162" y="115"/>
                  </a:lnTo>
                  <a:lnTo>
                    <a:pt x="161" y="113"/>
                  </a:lnTo>
                  <a:lnTo>
                    <a:pt x="157" y="112"/>
                  </a:lnTo>
                  <a:lnTo>
                    <a:pt x="159" y="102"/>
                  </a:lnTo>
                  <a:lnTo>
                    <a:pt x="162" y="92"/>
                  </a:lnTo>
                  <a:lnTo>
                    <a:pt x="157" y="97"/>
                  </a:lnTo>
                  <a:lnTo>
                    <a:pt x="151" y="102"/>
                  </a:lnTo>
                  <a:lnTo>
                    <a:pt x="151" y="95"/>
                  </a:lnTo>
                  <a:lnTo>
                    <a:pt x="152" y="90"/>
                  </a:lnTo>
                  <a:lnTo>
                    <a:pt x="146" y="98"/>
                  </a:lnTo>
                  <a:lnTo>
                    <a:pt x="137" y="105"/>
                  </a:lnTo>
                  <a:lnTo>
                    <a:pt x="134" y="100"/>
                  </a:lnTo>
                  <a:lnTo>
                    <a:pt x="132" y="93"/>
                  </a:lnTo>
                  <a:lnTo>
                    <a:pt x="121" y="92"/>
                  </a:lnTo>
                  <a:lnTo>
                    <a:pt x="111" y="92"/>
                  </a:lnTo>
                  <a:lnTo>
                    <a:pt x="104" y="83"/>
                  </a:lnTo>
                  <a:lnTo>
                    <a:pt x="96" y="75"/>
                  </a:lnTo>
                  <a:lnTo>
                    <a:pt x="107" y="75"/>
                  </a:lnTo>
                  <a:lnTo>
                    <a:pt x="117" y="75"/>
                  </a:lnTo>
                  <a:lnTo>
                    <a:pt x="121" y="70"/>
                  </a:lnTo>
                  <a:lnTo>
                    <a:pt x="122" y="63"/>
                  </a:lnTo>
                  <a:close/>
                </a:path>
              </a:pathLst>
            </a:custGeom>
            <a:solidFill>
              <a:srgbClr val="1F1A17"/>
            </a:solidFill>
            <a:ln w="9525">
              <a:noFill/>
              <a:round/>
              <a:headEnd/>
              <a:tailEnd/>
            </a:ln>
          </p:spPr>
          <p:txBody>
            <a:bodyPr/>
            <a:lstStyle/>
            <a:p>
              <a:endParaRPr lang="en-US"/>
            </a:p>
          </p:txBody>
        </p:sp>
        <p:sp>
          <p:nvSpPr>
            <p:cNvPr id="4333" name="Freeform 237"/>
            <p:cNvSpPr>
              <a:spLocks/>
            </p:cNvSpPr>
            <p:nvPr/>
          </p:nvSpPr>
          <p:spPr bwMode="auto">
            <a:xfrm>
              <a:off x="2459" y="2875"/>
              <a:ext cx="296" cy="310"/>
            </a:xfrm>
            <a:custGeom>
              <a:avLst/>
              <a:gdLst/>
              <a:ahLst/>
              <a:cxnLst>
                <a:cxn ang="0">
                  <a:pos x="208" y="239"/>
                </a:cxn>
                <a:cxn ang="0">
                  <a:pos x="181" y="258"/>
                </a:cxn>
                <a:cxn ang="0">
                  <a:pos x="183" y="241"/>
                </a:cxn>
                <a:cxn ang="0">
                  <a:pos x="208" y="233"/>
                </a:cxn>
                <a:cxn ang="0">
                  <a:pos x="224" y="219"/>
                </a:cxn>
                <a:cxn ang="0">
                  <a:pos x="244" y="218"/>
                </a:cxn>
                <a:cxn ang="0">
                  <a:pos x="259" y="199"/>
                </a:cxn>
                <a:cxn ang="0">
                  <a:pos x="274" y="192"/>
                </a:cxn>
                <a:cxn ang="0">
                  <a:pos x="289" y="181"/>
                </a:cxn>
                <a:cxn ang="0">
                  <a:pos x="296" y="152"/>
                </a:cxn>
                <a:cxn ang="0">
                  <a:pos x="274" y="161"/>
                </a:cxn>
                <a:cxn ang="0">
                  <a:pos x="268" y="156"/>
                </a:cxn>
                <a:cxn ang="0">
                  <a:pos x="249" y="177"/>
                </a:cxn>
                <a:cxn ang="0">
                  <a:pos x="228" y="187"/>
                </a:cxn>
                <a:cxn ang="0">
                  <a:pos x="234" y="169"/>
                </a:cxn>
                <a:cxn ang="0">
                  <a:pos x="238" y="159"/>
                </a:cxn>
                <a:cxn ang="0">
                  <a:pos x="251" y="136"/>
                </a:cxn>
                <a:cxn ang="0">
                  <a:pos x="263" y="107"/>
                </a:cxn>
                <a:cxn ang="0">
                  <a:pos x="258" y="82"/>
                </a:cxn>
                <a:cxn ang="0">
                  <a:pos x="263" y="60"/>
                </a:cxn>
                <a:cxn ang="0">
                  <a:pos x="253" y="52"/>
                </a:cxn>
                <a:cxn ang="0">
                  <a:pos x="243" y="54"/>
                </a:cxn>
                <a:cxn ang="0">
                  <a:pos x="211" y="84"/>
                </a:cxn>
                <a:cxn ang="0">
                  <a:pos x="99" y="37"/>
                </a:cxn>
                <a:cxn ang="0">
                  <a:pos x="82" y="45"/>
                </a:cxn>
                <a:cxn ang="0">
                  <a:pos x="57" y="14"/>
                </a:cxn>
                <a:cxn ang="0">
                  <a:pos x="49" y="12"/>
                </a:cxn>
                <a:cxn ang="0">
                  <a:pos x="35" y="19"/>
                </a:cxn>
                <a:cxn ang="0">
                  <a:pos x="47" y="37"/>
                </a:cxn>
                <a:cxn ang="0">
                  <a:pos x="37" y="34"/>
                </a:cxn>
                <a:cxn ang="0">
                  <a:pos x="34" y="47"/>
                </a:cxn>
                <a:cxn ang="0">
                  <a:pos x="40" y="62"/>
                </a:cxn>
                <a:cxn ang="0">
                  <a:pos x="42" y="75"/>
                </a:cxn>
                <a:cxn ang="0">
                  <a:pos x="51" y="72"/>
                </a:cxn>
                <a:cxn ang="0">
                  <a:pos x="62" y="89"/>
                </a:cxn>
                <a:cxn ang="0">
                  <a:pos x="15" y="59"/>
                </a:cxn>
                <a:cxn ang="0">
                  <a:pos x="12" y="75"/>
                </a:cxn>
                <a:cxn ang="0">
                  <a:pos x="19" y="97"/>
                </a:cxn>
                <a:cxn ang="0">
                  <a:pos x="27" y="127"/>
                </a:cxn>
                <a:cxn ang="0">
                  <a:pos x="52" y="147"/>
                </a:cxn>
                <a:cxn ang="0">
                  <a:pos x="66" y="152"/>
                </a:cxn>
                <a:cxn ang="0">
                  <a:pos x="81" y="149"/>
                </a:cxn>
                <a:cxn ang="0">
                  <a:pos x="92" y="156"/>
                </a:cxn>
                <a:cxn ang="0">
                  <a:pos x="104" y="152"/>
                </a:cxn>
                <a:cxn ang="0">
                  <a:pos x="97" y="181"/>
                </a:cxn>
                <a:cxn ang="0">
                  <a:pos x="89" y="174"/>
                </a:cxn>
                <a:cxn ang="0">
                  <a:pos x="34" y="149"/>
                </a:cxn>
                <a:cxn ang="0">
                  <a:pos x="22" y="144"/>
                </a:cxn>
                <a:cxn ang="0">
                  <a:pos x="0" y="141"/>
                </a:cxn>
                <a:cxn ang="0">
                  <a:pos x="10" y="164"/>
                </a:cxn>
                <a:cxn ang="0">
                  <a:pos x="15" y="171"/>
                </a:cxn>
                <a:cxn ang="0">
                  <a:pos x="29" y="182"/>
                </a:cxn>
                <a:cxn ang="0">
                  <a:pos x="37" y="202"/>
                </a:cxn>
                <a:cxn ang="0">
                  <a:pos x="61" y="213"/>
                </a:cxn>
                <a:cxn ang="0">
                  <a:pos x="72" y="221"/>
                </a:cxn>
                <a:cxn ang="0">
                  <a:pos x="86" y="224"/>
                </a:cxn>
              </a:cxnLst>
              <a:rect l="0" t="0" r="r" b="b"/>
              <a:pathLst>
                <a:path w="296" h="310">
                  <a:moveTo>
                    <a:pt x="136" y="283"/>
                  </a:moveTo>
                  <a:lnTo>
                    <a:pt x="167" y="310"/>
                  </a:lnTo>
                  <a:lnTo>
                    <a:pt x="209" y="259"/>
                  </a:lnTo>
                  <a:lnTo>
                    <a:pt x="209" y="251"/>
                  </a:lnTo>
                  <a:lnTo>
                    <a:pt x="209" y="241"/>
                  </a:lnTo>
                  <a:lnTo>
                    <a:pt x="208" y="239"/>
                  </a:lnTo>
                  <a:lnTo>
                    <a:pt x="204" y="238"/>
                  </a:lnTo>
                  <a:lnTo>
                    <a:pt x="201" y="244"/>
                  </a:lnTo>
                  <a:lnTo>
                    <a:pt x="198" y="253"/>
                  </a:lnTo>
                  <a:lnTo>
                    <a:pt x="188" y="254"/>
                  </a:lnTo>
                  <a:lnTo>
                    <a:pt x="186" y="256"/>
                  </a:lnTo>
                  <a:lnTo>
                    <a:pt x="181" y="258"/>
                  </a:lnTo>
                  <a:lnTo>
                    <a:pt x="174" y="259"/>
                  </a:lnTo>
                  <a:lnTo>
                    <a:pt x="169" y="258"/>
                  </a:lnTo>
                  <a:lnTo>
                    <a:pt x="166" y="248"/>
                  </a:lnTo>
                  <a:lnTo>
                    <a:pt x="164" y="243"/>
                  </a:lnTo>
                  <a:lnTo>
                    <a:pt x="172" y="243"/>
                  </a:lnTo>
                  <a:lnTo>
                    <a:pt x="183" y="241"/>
                  </a:lnTo>
                  <a:lnTo>
                    <a:pt x="186" y="238"/>
                  </a:lnTo>
                  <a:lnTo>
                    <a:pt x="191" y="233"/>
                  </a:lnTo>
                  <a:lnTo>
                    <a:pt x="196" y="233"/>
                  </a:lnTo>
                  <a:lnTo>
                    <a:pt x="201" y="234"/>
                  </a:lnTo>
                  <a:lnTo>
                    <a:pt x="204" y="233"/>
                  </a:lnTo>
                  <a:lnTo>
                    <a:pt x="208" y="233"/>
                  </a:lnTo>
                  <a:lnTo>
                    <a:pt x="211" y="234"/>
                  </a:lnTo>
                  <a:lnTo>
                    <a:pt x="214" y="238"/>
                  </a:lnTo>
                  <a:lnTo>
                    <a:pt x="218" y="236"/>
                  </a:lnTo>
                  <a:lnTo>
                    <a:pt x="221" y="233"/>
                  </a:lnTo>
                  <a:lnTo>
                    <a:pt x="223" y="224"/>
                  </a:lnTo>
                  <a:lnTo>
                    <a:pt x="224" y="219"/>
                  </a:lnTo>
                  <a:lnTo>
                    <a:pt x="228" y="218"/>
                  </a:lnTo>
                  <a:lnTo>
                    <a:pt x="231" y="213"/>
                  </a:lnTo>
                  <a:lnTo>
                    <a:pt x="234" y="211"/>
                  </a:lnTo>
                  <a:lnTo>
                    <a:pt x="238" y="213"/>
                  </a:lnTo>
                  <a:lnTo>
                    <a:pt x="241" y="214"/>
                  </a:lnTo>
                  <a:lnTo>
                    <a:pt x="244" y="218"/>
                  </a:lnTo>
                  <a:lnTo>
                    <a:pt x="244" y="213"/>
                  </a:lnTo>
                  <a:lnTo>
                    <a:pt x="248" y="209"/>
                  </a:lnTo>
                  <a:lnTo>
                    <a:pt x="251" y="208"/>
                  </a:lnTo>
                  <a:lnTo>
                    <a:pt x="256" y="208"/>
                  </a:lnTo>
                  <a:lnTo>
                    <a:pt x="258" y="202"/>
                  </a:lnTo>
                  <a:lnTo>
                    <a:pt x="259" y="199"/>
                  </a:lnTo>
                  <a:lnTo>
                    <a:pt x="261" y="201"/>
                  </a:lnTo>
                  <a:lnTo>
                    <a:pt x="263" y="202"/>
                  </a:lnTo>
                  <a:lnTo>
                    <a:pt x="266" y="201"/>
                  </a:lnTo>
                  <a:lnTo>
                    <a:pt x="271" y="197"/>
                  </a:lnTo>
                  <a:lnTo>
                    <a:pt x="273" y="194"/>
                  </a:lnTo>
                  <a:lnTo>
                    <a:pt x="274" y="192"/>
                  </a:lnTo>
                  <a:lnTo>
                    <a:pt x="276" y="192"/>
                  </a:lnTo>
                  <a:lnTo>
                    <a:pt x="279" y="192"/>
                  </a:lnTo>
                  <a:lnTo>
                    <a:pt x="283" y="187"/>
                  </a:lnTo>
                  <a:lnTo>
                    <a:pt x="286" y="181"/>
                  </a:lnTo>
                  <a:lnTo>
                    <a:pt x="288" y="181"/>
                  </a:lnTo>
                  <a:lnTo>
                    <a:pt x="289" y="181"/>
                  </a:lnTo>
                  <a:lnTo>
                    <a:pt x="291" y="177"/>
                  </a:lnTo>
                  <a:lnTo>
                    <a:pt x="291" y="174"/>
                  </a:lnTo>
                  <a:lnTo>
                    <a:pt x="293" y="172"/>
                  </a:lnTo>
                  <a:lnTo>
                    <a:pt x="291" y="167"/>
                  </a:lnTo>
                  <a:lnTo>
                    <a:pt x="293" y="159"/>
                  </a:lnTo>
                  <a:lnTo>
                    <a:pt x="296" y="152"/>
                  </a:lnTo>
                  <a:lnTo>
                    <a:pt x="288" y="159"/>
                  </a:lnTo>
                  <a:lnTo>
                    <a:pt x="278" y="171"/>
                  </a:lnTo>
                  <a:lnTo>
                    <a:pt x="269" y="176"/>
                  </a:lnTo>
                  <a:lnTo>
                    <a:pt x="264" y="176"/>
                  </a:lnTo>
                  <a:lnTo>
                    <a:pt x="269" y="169"/>
                  </a:lnTo>
                  <a:lnTo>
                    <a:pt x="274" y="161"/>
                  </a:lnTo>
                  <a:lnTo>
                    <a:pt x="274" y="159"/>
                  </a:lnTo>
                  <a:lnTo>
                    <a:pt x="273" y="157"/>
                  </a:lnTo>
                  <a:lnTo>
                    <a:pt x="266" y="162"/>
                  </a:lnTo>
                  <a:lnTo>
                    <a:pt x="261" y="167"/>
                  </a:lnTo>
                  <a:lnTo>
                    <a:pt x="264" y="162"/>
                  </a:lnTo>
                  <a:lnTo>
                    <a:pt x="268" y="156"/>
                  </a:lnTo>
                  <a:lnTo>
                    <a:pt x="266" y="154"/>
                  </a:lnTo>
                  <a:lnTo>
                    <a:pt x="264" y="152"/>
                  </a:lnTo>
                  <a:lnTo>
                    <a:pt x="263" y="157"/>
                  </a:lnTo>
                  <a:lnTo>
                    <a:pt x="258" y="162"/>
                  </a:lnTo>
                  <a:lnTo>
                    <a:pt x="251" y="171"/>
                  </a:lnTo>
                  <a:lnTo>
                    <a:pt x="249" y="177"/>
                  </a:lnTo>
                  <a:lnTo>
                    <a:pt x="246" y="182"/>
                  </a:lnTo>
                  <a:lnTo>
                    <a:pt x="243" y="187"/>
                  </a:lnTo>
                  <a:lnTo>
                    <a:pt x="234" y="191"/>
                  </a:lnTo>
                  <a:lnTo>
                    <a:pt x="226" y="196"/>
                  </a:lnTo>
                  <a:lnTo>
                    <a:pt x="226" y="191"/>
                  </a:lnTo>
                  <a:lnTo>
                    <a:pt x="228" y="187"/>
                  </a:lnTo>
                  <a:lnTo>
                    <a:pt x="229" y="186"/>
                  </a:lnTo>
                  <a:lnTo>
                    <a:pt x="233" y="184"/>
                  </a:lnTo>
                  <a:lnTo>
                    <a:pt x="238" y="174"/>
                  </a:lnTo>
                  <a:lnTo>
                    <a:pt x="241" y="164"/>
                  </a:lnTo>
                  <a:lnTo>
                    <a:pt x="238" y="166"/>
                  </a:lnTo>
                  <a:lnTo>
                    <a:pt x="234" y="169"/>
                  </a:lnTo>
                  <a:lnTo>
                    <a:pt x="233" y="171"/>
                  </a:lnTo>
                  <a:lnTo>
                    <a:pt x="231" y="171"/>
                  </a:lnTo>
                  <a:lnTo>
                    <a:pt x="229" y="169"/>
                  </a:lnTo>
                  <a:lnTo>
                    <a:pt x="229" y="167"/>
                  </a:lnTo>
                  <a:lnTo>
                    <a:pt x="233" y="162"/>
                  </a:lnTo>
                  <a:lnTo>
                    <a:pt x="238" y="159"/>
                  </a:lnTo>
                  <a:lnTo>
                    <a:pt x="238" y="156"/>
                  </a:lnTo>
                  <a:lnTo>
                    <a:pt x="238" y="152"/>
                  </a:lnTo>
                  <a:lnTo>
                    <a:pt x="239" y="156"/>
                  </a:lnTo>
                  <a:lnTo>
                    <a:pt x="241" y="157"/>
                  </a:lnTo>
                  <a:lnTo>
                    <a:pt x="246" y="149"/>
                  </a:lnTo>
                  <a:lnTo>
                    <a:pt x="251" y="136"/>
                  </a:lnTo>
                  <a:lnTo>
                    <a:pt x="253" y="131"/>
                  </a:lnTo>
                  <a:lnTo>
                    <a:pt x="253" y="127"/>
                  </a:lnTo>
                  <a:lnTo>
                    <a:pt x="256" y="124"/>
                  </a:lnTo>
                  <a:lnTo>
                    <a:pt x="258" y="122"/>
                  </a:lnTo>
                  <a:lnTo>
                    <a:pt x="259" y="114"/>
                  </a:lnTo>
                  <a:lnTo>
                    <a:pt x="263" y="107"/>
                  </a:lnTo>
                  <a:lnTo>
                    <a:pt x="264" y="97"/>
                  </a:lnTo>
                  <a:lnTo>
                    <a:pt x="268" y="89"/>
                  </a:lnTo>
                  <a:lnTo>
                    <a:pt x="266" y="85"/>
                  </a:lnTo>
                  <a:lnTo>
                    <a:pt x="266" y="79"/>
                  </a:lnTo>
                  <a:lnTo>
                    <a:pt x="261" y="80"/>
                  </a:lnTo>
                  <a:lnTo>
                    <a:pt x="258" y="82"/>
                  </a:lnTo>
                  <a:lnTo>
                    <a:pt x="258" y="75"/>
                  </a:lnTo>
                  <a:lnTo>
                    <a:pt x="261" y="70"/>
                  </a:lnTo>
                  <a:lnTo>
                    <a:pt x="261" y="67"/>
                  </a:lnTo>
                  <a:lnTo>
                    <a:pt x="261" y="65"/>
                  </a:lnTo>
                  <a:lnTo>
                    <a:pt x="263" y="64"/>
                  </a:lnTo>
                  <a:lnTo>
                    <a:pt x="263" y="60"/>
                  </a:lnTo>
                  <a:lnTo>
                    <a:pt x="263" y="57"/>
                  </a:lnTo>
                  <a:lnTo>
                    <a:pt x="261" y="55"/>
                  </a:lnTo>
                  <a:lnTo>
                    <a:pt x="263" y="49"/>
                  </a:lnTo>
                  <a:lnTo>
                    <a:pt x="263" y="40"/>
                  </a:lnTo>
                  <a:lnTo>
                    <a:pt x="256" y="45"/>
                  </a:lnTo>
                  <a:lnTo>
                    <a:pt x="253" y="52"/>
                  </a:lnTo>
                  <a:lnTo>
                    <a:pt x="249" y="59"/>
                  </a:lnTo>
                  <a:lnTo>
                    <a:pt x="248" y="69"/>
                  </a:lnTo>
                  <a:lnTo>
                    <a:pt x="244" y="69"/>
                  </a:lnTo>
                  <a:lnTo>
                    <a:pt x="241" y="67"/>
                  </a:lnTo>
                  <a:lnTo>
                    <a:pt x="241" y="60"/>
                  </a:lnTo>
                  <a:lnTo>
                    <a:pt x="243" y="54"/>
                  </a:lnTo>
                  <a:lnTo>
                    <a:pt x="236" y="57"/>
                  </a:lnTo>
                  <a:lnTo>
                    <a:pt x="228" y="64"/>
                  </a:lnTo>
                  <a:lnTo>
                    <a:pt x="224" y="70"/>
                  </a:lnTo>
                  <a:lnTo>
                    <a:pt x="221" y="75"/>
                  </a:lnTo>
                  <a:lnTo>
                    <a:pt x="216" y="80"/>
                  </a:lnTo>
                  <a:lnTo>
                    <a:pt x="211" y="84"/>
                  </a:lnTo>
                  <a:lnTo>
                    <a:pt x="194" y="79"/>
                  </a:lnTo>
                  <a:lnTo>
                    <a:pt x="179" y="75"/>
                  </a:lnTo>
                  <a:lnTo>
                    <a:pt x="162" y="77"/>
                  </a:lnTo>
                  <a:lnTo>
                    <a:pt x="147" y="77"/>
                  </a:lnTo>
                  <a:lnTo>
                    <a:pt x="122" y="57"/>
                  </a:lnTo>
                  <a:lnTo>
                    <a:pt x="99" y="37"/>
                  </a:lnTo>
                  <a:lnTo>
                    <a:pt x="97" y="42"/>
                  </a:lnTo>
                  <a:lnTo>
                    <a:pt x="94" y="45"/>
                  </a:lnTo>
                  <a:lnTo>
                    <a:pt x="92" y="47"/>
                  </a:lnTo>
                  <a:lnTo>
                    <a:pt x="89" y="47"/>
                  </a:lnTo>
                  <a:lnTo>
                    <a:pt x="86" y="47"/>
                  </a:lnTo>
                  <a:lnTo>
                    <a:pt x="82" y="45"/>
                  </a:lnTo>
                  <a:lnTo>
                    <a:pt x="79" y="40"/>
                  </a:lnTo>
                  <a:lnTo>
                    <a:pt x="77" y="37"/>
                  </a:lnTo>
                  <a:lnTo>
                    <a:pt x="71" y="34"/>
                  </a:lnTo>
                  <a:lnTo>
                    <a:pt x="62" y="25"/>
                  </a:lnTo>
                  <a:lnTo>
                    <a:pt x="61" y="19"/>
                  </a:lnTo>
                  <a:lnTo>
                    <a:pt x="57" y="14"/>
                  </a:lnTo>
                  <a:lnTo>
                    <a:pt x="57" y="9"/>
                  </a:lnTo>
                  <a:lnTo>
                    <a:pt x="57" y="3"/>
                  </a:lnTo>
                  <a:lnTo>
                    <a:pt x="52" y="2"/>
                  </a:lnTo>
                  <a:lnTo>
                    <a:pt x="45" y="0"/>
                  </a:lnTo>
                  <a:lnTo>
                    <a:pt x="47" y="7"/>
                  </a:lnTo>
                  <a:lnTo>
                    <a:pt x="49" y="12"/>
                  </a:lnTo>
                  <a:lnTo>
                    <a:pt x="42" y="9"/>
                  </a:lnTo>
                  <a:lnTo>
                    <a:pt x="35" y="7"/>
                  </a:lnTo>
                  <a:lnTo>
                    <a:pt x="37" y="10"/>
                  </a:lnTo>
                  <a:lnTo>
                    <a:pt x="37" y="15"/>
                  </a:lnTo>
                  <a:lnTo>
                    <a:pt x="35" y="15"/>
                  </a:lnTo>
                  <a:lnTo>
                    <a:pt x="35" y="19"/>
                  </a:lnTo>
                  <a:lnTo>
                    <a:pt x="40" y="24"/>
                  </a:lnTo>
                  <a:lnTo>
                    <a:pt x="44" y="29"/>
                  </a:lnTo>
                  <a:lnTo>
                    <a:pt x="42" y="32"/>
                  </a:lnTo>
                  <a:lnTo>
                    <a:pt x="42" y="32"/>
                  </a:lnTo>
                  <a:lnTo>
                    <a:pt x="45" y="34"/>
                  </a:lnTo>
                  <a:lnTo>
                    <a:pt x="47" y="37"/>
                  </a:lnTo>
                  <a:lnTo>
                    <a:pt x="51" y="39"/>
                  </a:lnTo>
                  <a:lnTo>
                    <a:pt x="54" y="42"/>
                  </a:lnTo>
                  <a:lnTo>
                    <a:pt x="54" y="47"/>
                  </a:lnTo>
                  <a:lnTo>
                    <a:pt x="54" y="49"/>
                  </a:lnTo>
                  <a:lnTo>
                    <a:pt x="45" y="42"/>
                  </a:lnTo>
                  <a:lnTo>
                    <a:pt x="37" y="34"/>
                  </a:lnTo>
                  <a:lnTo>
                    <a:pt x="34" y="35"/>
                  </a:lnTo>
                  <a:lnTo>
                    <a:pt x="30" y="35"/>
                  </a:lnTo>
                  <a:lnTo>
                    <a:pt x="29" y="40"/>
                  </a:lnTo>
                  <a:lnTo>
                    <a:pt x="27" y="44"/>
                  </a:lnTo>
                  <a:lnTo>
                    <a:pt x="32" y="45"/>
                  </a:lnTo>
                  <a:lnTo>
                    <a:pt x="34" y="47"/>
                  </a:lnTo>
                  <a:lnTo>
                    <a:pt x="34" y="49"/>
                  </a:lnTo>
                  <a:lnTo>
                    <a:pt x="34" y="50"/>
                  </a:lnTo>
                  <a:lnTo>
                    <a:pt x="30" y="55"/>
                  </a:lnTo>
                  <a:lnTo>
                    <a:pt x="29" y="62"/>
                  </a:lnTo>
                  <a:lnTo>
                    <a:pt x="35" y="64"/>
                  </a:lnTo>
                  <a:lnTo>
                    <a:pt x="40" y="62"/>
                  </a:lnTo>
                  <a:lnTo>
                    <a:pt x="39" y="65"/>
                  </a:lnTo>
                  <a:lnTo>
                    <a:pt x="37" y="69"/>
                  </a:lnTo>
                  <a:lnTo>
                    <a:pt x="40" y="67"/>
                  </a:lnTo>
                  <a:lnTo>
                    <a:pt x="42" y="64"/>
                  </a:lnTo>
                  <a:lnTo>
                    <a:pt x="42" y="69"/>
                  </a:lnTo>
                  <a:lnTo>
                    <a:pt x="42" y="75"/>
                  </a:lnTo>
                  <a:lnTo>
                    <a:pt x="44" y="72"/>
                  </a:lnTo>
                  <a:lnTo>
                    <a:pt x="45" y="69"/>
                  </a:lnTo>
                  <a:lnTo>
                    <a:pt x="45" y="72"/>
                  </a:lnTo>
                  <a:lnTo>
                    <a:pt x="45" y="77"/>
                  </a:lnTo>
                  <a:lnTo>
                    <a:pt x="49" y="74"/>
                  </a:lnTo>
                  <a:lnTo>
                    <a:pt x="51" y="72"/>
                  </a:lnTo>
                  <a:lnTo>
                    <a:pt x="52" y="72"/>
                  </a:lnTo>
                  <a:lnTo>
                    <a:pt x="54" y="74"/>
                  </a:lnTo>
                  <a:lnTo>
                    <a:pt x="56" y="79"/>
                  </a:lnTo>
                  <a:lnTo>
                    <a:pt x="59" y="85"/>
                  </a:lnTo>
                  <a:lnTo>
                    <a:pt x="61" y="85"/>
                  </a:lnTo>
                  <a:lnTo>
                    <a:pt x="62" y="89"/>
                  </a:lnTo>
                  <a:lnTo>
                    <a:pt x="59" y="94"/>
                  </a:lnTo>
                  <a:lnTo>
                    <a:pt x="56" y="99"/>
                  </a:lnTo>
                  <a:lnTo>
                    <a:pt x="45" y="94"/>
                  </a:lnTo>
                  <a:lnTo>
                    <a:pt x="34" y="85"/>
                  </a:lnTo>
                  <a:lnTo>
                    <a:pt x="24" y="70"/>
                  </a:lnTo>
                  <a:lnTo>
                    <a:pt x="15" y="59"/>
                  </a:lnTo>
                  <a:lnTo>
                    <a:pt x="14" y="60"/>
                  </a:lnTo>
                  <a:lnTo>
                    <a:pt x="12" y="60"/>
                  </a:lnTo>
                  <a:lnTo>
                    <a:pt x="12" y="64"/>
                  </a:lnTo>
                  <a:lnTo>
                    <a:pt x="14" y="69"/>
                  </a:lnTo>
                  <a:lnTo>
                    <a:pt x="12" y="72"/>
                  </a:lnTo>
                  <a:lnTo>
                    <a:pt x="12" y="75"/>
                  </a:lnTo>
                  <a:lnTo>
                    <a:pt x="14" y="79"/>
                  </a:lnTo>
                  <a:lnTo>
                    <a:pt x="15" y="80"/>
                  </a:lnTo>
                  <a:lnTo>
                    <a:pt x="14" y="87"/>
                  </a:lnTo>
                  <a:lnTo>
                    <a:pt x="12" y="92"/>
                  </a:lnTo>
                  <a:lnTo>
                    <a:pt x="15" y="94"/>
                  </a:lnTo>
                  <a:lnTo>
                    <a:pt x="19" y="97"/>
                  </a:lnTo>
                  <a:lnTo>
                    <a:pt x="20" y="105"/>
                  </a:lnTo>
                  <a:lnTo>
                    <a:pt x="24" y="114"/>
                  </a:lnTo>
                  <a:lnTo>
                    <a:pt x="29" y="117"/>
                  </a:lnTo>
                  <a:lnTo>
                    <a:pt x="30" y="117"/>
                  </a:lnTo>
                  <a:lnTo>
                    <a:pt x="29" y="124"/>
                  </a:lnTo>
                  <a:lnTo>
                    <a:pt x="27" y="127"/>
                  </a:lnTo>
                  <a:lnTo>
                    <a:pt x="32" y="132"/>
                  </a:lnTo>
                  <a:lnTo>
                    <a:pt x="35" y="136"/>
                  </a:lnTo>
                  <a:lnTo>
                    <a:pt x="40" y="134"/>
                  </a:lnTo>
                  <a:lnTo>
                    <a:pt x="44" y="132"/>
                  </a:lnTo>
                  <a:lnTo>
                    <a:pt x="47" y="139"/>
                  </a:lnTo>
                  <a:lnTo>
                    <a:pt x="52" y="147"/>
                  </a:lnTo>
                  <a:lnTo>
                    <a:pt x="56" y="151"/>
                  </a:lnTo>
                  <a:lnTo>
                    <a:pt x="57" y="151"/>
                  </a:lnTo>
                  <a:lnTo>
                    <a:pt x="61" y="151"/>
                  </a:lnTo>
                  <a:lnTo>
                    <a:pt x="62" y="146"/>
                  </a:lnTo>
                  <a:lnTo>
                    <a:pt x="64" y="149"/>
                  </a:lnTo>
                  <a:lnTo>
                    <a:pt x="66" y="152"/>
                  </a:lnTo>
                  <a:lnTo>
                    <a:pt x="67" y="149"/>
                  </a:lnTo>
                  <a:lnTo>
                    <a:pt x="71" y="146"/>
                  </a:lnTo>
                  <a:lnTo>
                    <a:pt x="71" y="151"/>
                  </a:lnTo>
                  <a:lnTo>
                    <a:pt x="74" y="152"/>
                  </a:lnTo>
                  <a:lnTo>
                    <a:pt x="77" y="152"/>
                  </a:lnTo>
                  <a:lnTo>
                    <a:pt x="81" y="149"/>
                  </a:lnTo>
                  <a:lnTo>
                    <a:pt x="81" y="156"/>
                  </a:lnTo>
                  <a:lnTo>
                    <a:pt x="82" y="161"/>
                  </a:lnTo>
                  <a:lnTo>
                    <a:pt x="86" y="161"/>
                  </a:lnTo>
                  <a:lnTo>
                    <a:pt x="89" y="161"/>
                  </a:lnTo>
                  <a:lnTo>
                    <a:pt x="91" y="156"/>
                  </a:lnTo>
                  <a:lnTo>
                    <a:pt x="92" y="156"/>
                  </a:lnTo>
                  <a:lnTo>
                    <a:pt x="92" y="156"/>
                  </a:lnTo>
                  <a:lnTo>
                    <a:pt x="94" y="157"/>
                  </a:lnTo>
                  <a:lnTo>
                    <a:pt x="94" y="161"/>
                  </a:lnTo>
                  <a:lnTo>
                    <a:pt x="97" y="162"/>
                  </a:lnTo>
                  <a:lnTo>
                    <a:pt x="101" y="157"/>
                  </a:lnTo>
                  <a:lnTo>
                    <a:pt x="104" y="152"/>
                  </a:lnTo>
                  <a:lnTo>
                    <a:pt x="107" y="162"/>
                  </a:lnTo>
                  <a:lnTo>
                    <a:pt x="112" y="171"/>
                  </a:lnTo>
                  <a:lnTo>
                    <a:pt x="116" y="177"/>
                  </a:lnTo>
                  <a:lnTo>
                    <a:pt x="114" y="181"/>
                  </a:lnTo>
                  <a:lnTo>
                    <a:pt x="106" y="181"/>
                  </a:lnTo>
                  <a:lnTo>
                    <a:pt x="97" y="181"/>
                  </a:lnTo>
                  <a:lnTo>
                    <a:pt x="96" y="176"/>
                  </a:lnTo>
                  <a:lnTo>
                    <a:pt x="94" y="171"/>
                  </a:lnTo>
                  <a:lnTo>
                    <a:pt x="94" y="172"/>
                  </a:lnTo>
                  <a:lnTo>
                    <a:pt x="92" y="174"/>
                  </a:lnTo>
                  <a:lnTo>
                    <a:pt x="91" y="176"/>
                  </a:lnTo>
                  <a:lnTo>
                    <a:pt x="89" y="174"/>
                  </a:lnTo>
                  <a:lnTo>
                    <a:pt x="72" y="164"/>
                  </a:lnTo>
                  <a:lnTo>
                    <a:pt x="56" y="157"/>
                  </a:lnTo>
                  <a:lnTo>
                    <a:pt x="40" y="146"/>
                  </a:lnTo>
                  <a:lnTo>
                    <a:pt x="32" y="139"/>
                  </a:lnTo>
                  <a:lnTo>
                    <a:pt x="32" y="144"/>
                  </a:lnTo>
                  <a:lnTo>
                    <a:pt x="34" y="149"/>
                  </a:lnTo>
                  <a:lnTo>
                    <a:pt x="35" y="152"/>
                  </a:lnTo>
                  <a:lnTo>
                    <a:pt x="37" y="159"/>
                  </a:lnTo>
                  <a:lnTo>
                    <a:pt x="32" y="156"/>
                  </a:lnTo>
                  <a:lnTo>
                    <a:pt x="29" y="149"/>
                  </a:lnTo>
                  <a:lnTo>
                    <a:pt x="25" y="147"/>
                  </a:lnTo>
                  <a:lnTo>
                    <a:pt x="22" y="144"/>
                  </a:lnTo>
                  <a:lnTo>
                    <a:pt x="20" y="147"/>
                  </a:lnTo>
                  <a:lnTo>
                    <a:pt x="19" y="151"/>
                  </a:lnTo>
                  <a:lnTo>
                    <a:pt x="10" y="139"/>
                  </a:lnTo>
                  <a:lnTo>
                    <a:pt x="2" y="127"/>
                  </a:lnTo>
                  <a:lnTo>
                    <a:pt x="0" y="132"/>
                  </a:lnTo>
                  <a:lnTo>
                    <a:pt x="0" y="141"/>
                  </a:lnTo>
                  <a:lnTo>
                    <a:pt x="4" y="147"/>
                  </a:lnTo>
                  <a:lnTo>
                    <a:pt x="5" y="154"/>
                  </a:lnTo>
                  <a:lnTo>
                    <a:pt x="5" y="157"/>
                  </a:lnTo>
                  <a:lnTo>
                    <a:pt x="5" y="159"/>
                  </a:lnTo>
                  <a:lnTo>
                    <a:pt x="9" y="162"/>
                  </a:lnTo>
                  <a:lnTo>
                    <a:pt x="10" y="164"/>
                  </a:lnTo>
                  <a:lnTo>
                    <a:pt x="12" y="166"/>
                  </a:lnTo>
                  <a:lnTo>
                    <a:pt x="12" y="167"/>
                  </a:lnTo>
                  <a:lnTo>
                    <a:pt x="14" y="167"/>
                  </a:lnTo>
                  <a:lnTo>
                    <a:pt x="17" y="167"/>
                  </a:lnTo>
                  <a:lnTo>
                    <a:pt x="17" y="169"/>
                  </a:lnTo>
                  <a:lnTo>
                    <a:pt x="15" y="171"/>
                  </a:lnTo>
                  <a:lnTo>
                    <a:pt x="19" y="176"/>
                  </a:lnTo>
                  <a:lnTo>
                    <a:pt x="24" y="177"/>
                  </a:lnTo>
                  <a:lnTo>
                    <a:pt x="27" y="174"/>
                  </a:lnTo>
                  <a:lnTo>
                    <a:pt x="29" y="174"/>
                  </a:lnTo>
                  <a:lnTo>
                    <a:pt x="30" y="179"/>
                  </a:lnTo>
                  <a:lnTo>
                    <a:pt x="29" y="182"/>
                  </a:lnTo>
                  <a:lnTo>
                    <a:pt x="29" y="186"/>
                  </a:lnTo>
                  <a:lnTo>
                    <a:pt x="29" y="187"/>
                  </a:lnTo>
                  <a:lnTo>
                    <a:pt x="30" y="189"/>
                  </a:lnTo>
                  <a:lnTo>
                    <a:pt x="34" y="189"/>
                  </a:lnTo>
                  <a:lnTo>
                    <a:pt x="37" y="197"/>
                  </a:lnTo>
                  <a:lnTo>
                    <a:pt x="37" y="202"/>
                  </a:lnTo>
                  <a:lnTo>
                    <a:pt x="42" y="209"/>
                  </a:lnTo>
                  <a:lnTo>
                    <a:pt x="49" y="216"/>
                  </a:lnTo>
                  <a:lnTo>
                    <a:pt x="54" y="218"/>
                  </a:lnTo>
                  <a:lnTo>
                    <a:pt x="59" y="221"/>
                  </a:lnTo>
                  <a:lnTo>
                    <a:pt x="61" y="216"/>
                  </a:lnTo>
                  <a:lnTo>
                    <a:pt x="61" y="213"/>
                  </a:lnTo>
                  <a:lnTo>
                    <a:pt x="62" y="216"/>
                  </a:lnTo>
                  <a:lnTo>
                    <a:pt x="64" y="219"/>
                  </a:lnTo>
                  <a:lnTo>
                    <a:pt x="66" y="223"/>
                  </a:lnTo>
                  <a:lnTo>
                    <a:pt x="67" y="223"/>
                  </a:lnTo>
                  <a:lnTo>
                    <a:pt x="71" y="223"/>
                  </a:lnTo>
                  <a:lnTo>
                    <a:pt x="72" y="221"/>
                  </a:lnTo>
                  <a:lnTo>
                    <a:pt x="74" y="218"/>
                  </a:lnTo>
                  <a:lnTo>
                    <a:pt x="74" y="214"/>
                  </a:lnTo>
                  <a:lnTo>
                    <a:pt x="77" y="219"/>
                  </a:lnTo>
                  <a:lnTo>
                    <a:pt x="79" y="221"/>
                  </a:lnTo>
                  <a:lnTo>
                    <a:pt x="81" y="223"/>
                  </a:lnTo>
                  <a:lnTo>
                    <a:pt x="86" y="224"/>
                  </a:lnTo>
                  <a:lnTo>
                    <a:pt x="97" y="241"/>
                  </a:lnTo>
                  <a:lnTo>
                    <a:pt x="111" y="254"/>
                  </a:lnTo>
                  <a:lnTo>
                    <a:pt x="122" y="269"/>
                  </a:lnTo>
                  <a:lnTo>
                    <a:pt x="136" y="283"/>
                  </a:lnTo>
                  <a:close/>
                </a:path>
              </a:pathLst>
            </a:custGeom>
            <a:solidFill>
              <a:srgbClr val="1F1A17"/>
            </a:solidFill>
            <a:ln w="9525">
              <a:noFill/>
              <a:round/>
              <a:headEnd/>
              <a:tailEnd/>
            </a:ln>
          </p:spPr>
          <p:txBody>
            <a:bodyPr/>
            <a:lstStyle/>
            <a:p>
              <a:endParaRPr lang="en-US"/>
            </a:p>
          </p:txBody>
        </p:sp>
        <p:sp>
          <p:nvSpPr>
            <p:cNvPr id="4334" name="Freeform 238"/>
            <p:cNvSpPr>
              <a:spLocks/>
            </p:cNvSpPr>
            <p:nvPr/>
          </p:nvSpPr>
          <p:spPr bwMode="auto">
            <a:xfrm>
              <a:off x="2520" y="2690"/>
              <a:ext cx="182" cy="274"/>
            </a:xfrm>
            <a:custGeom>
              <a:avLst/>
              <a:gdLst/>
              <a:ahLst/>
              <a:cxnLst>
                <a:cxn ang="0">
                  <a:pos x="68" y="23"/>
                </a:cxn>
                <a:cxn ang="0">
                  <a:pos x="85" y="3"/>
                </a:cxn>
                <a:cxn ang="0">
                  <a:pos x="90" y="13"/>
                </a:cxn>
                <a:cxn ang="0">
                  <a:pos x="96" y="18"/>
                </a:cxn>
                <a:cxn ang="0">
                  <a:pos x="93" y="53"/>
                </a:cxn>
                <a:cxn ang="0">
                  <a:pos x="96" y="56"/>
                </a:cxn>
                <a:cxn ang="0">
                  <a:pos x="110" y="53"/>
                </a:cxn>
                <a:cxn ang="0">
                  <a:pos x="93" y="71"/>
                </a:cxn>
                <a:cxn ang="0">
                  <a:pos x="103" y="80"/>
                </a:cxn>
                <a:cxn ang="0">
                  <a:pos x="110" y="68"/>
                </a:cxn>
                <a:cxn ang="0">
                  <a:pos x="118" y="53"/>
                </a:cxn>
                <a:cxn ang="0">
                  <a:pos x="125" y="71"/>
                </a:cxn>
                <a:cxn ang="0">
                  <a:pos x="127" y="83"/>
                </a:cxn>
                <a:cxn ang="0">
                  <a:pos x="120" y="95"/>
                </a:cxn>
                <a:cxn ang="0">
                  <a:pos x="120" y="112"/>
                </a:cxn>
                <a:cxn ang="0">
                  <a:pos x="137" y="91"/>
                </a:cxn>
                <a:cxn ang="0">
                  <a:pos x="137" y="108"/>
                </a:cxn>
                <a:cxn ang="0">
                  <a:pos x="111" y="137"/>
                </a:cxn>
                <a:cxn ang="0">
                  <a:pos x="135" y="135"/>
                </a:cxn>
                <a:cxn ang="0">
                  <a:pos x="150" y="117"/>
                </a:cxn>
                <a:cxn ang="0">
                  <a:pos x="155" y="127"/>
                </a:cxn>
                <a:cxn ang="0">
                  <a:pos x="152" y="140"/>
                </a:cxn>
                <a:cxn ang="0">
                  <a:pos x="143" y="165"/>
                </a:cxn>
                <a:cxn ang="0">
                  <a:pos x="153" y="187"/>
                </a:cxn>
                <a:cxn ang="0">
                  <a:pos x="152" y="214"/>
                </a:cxn>
                <a:cxn ang="0">
                  <a:pos x="172" y="187"/>
                </a:cxn>
                <a:cxn ang="0">
                  <a:pos x="180" y="185"/>
                </a:cxn>
                <a:cxn ang="0">
                  <a:pos x="180" y="210"/>
                </a:cxn>
                <a:cxn ang="0">
                  <a:pos x="173" y="224"/>
                </a:cxn>
                <a:cxn ang="0">
                  <a:pos x="152" y="240"/>
                </a:cxn>
                <a:cxn ang="0">
                  <a:pos x="132" y="255"/>
                </a:cxn>
                <a:cxn ang="0">
                  <a:pos x="73" y="269"/>
                </a:cxn>
                <a:cxn ang="0">
                  <a:pos x="33" y="220"/>
                </a:cxn>
                <a:cxn ang="0">
                  <a:pos x="5" y="162"/>
                </a:cxn>
                <a:cxn ang="0">
                  <a:pos x="6" y="148"/>
                </a:cxn>
                <a:cxn ang="0">
                  <a:pos x="1" y="135"/>
                </a:cxn>
                <a:cxn ang="0">
                  <a:pos x="18" y="147"/>
                </a:cxn>
                <a:cxn ang="0">
                  <a:pos x="23" y="138"/>
                </a:cxn>
                <a:cxn ang="0">
                  <a:pos x="40" y="138"/>
                </a:cxn>
                <a:cxn ang="0">
                  <a:pos x="18" y="107"/>
                </a:cxn>
                <a:cxn ang="0">
                  <a:pos x="13" y="90"/>
                </a:cxn>
                <a:cxn ang="0">
                  <a:pos x="23" y="93"/>
                </a:cxn>
                <a:cxn ang="0">
                  <a:pos x="35" y="105"/>
                </a:cxn>
                <a:cxn ang="0">
                  <a:pos x="31" y="81"/>
                </a:cxn>
                <a:cxn ang="0">
                  <a:pos x="51" y="90"/>
                </a:cxn>
                <a:cxn ang="0">
                  <a:pos x="66" y="102"/>
                </a:cxn>
                <a:cxn ang="0">
                  <a:pos x="70" y="91"/>
                </a:cxn>
                <a:cxn ang="0">
                  <a:pos x="56" y="76"/>
                </a:cxn>
                <a:cxn ang="0">
                  <a:pos x="63" y="70"/>
                </a:cxn>
                <a:cxn ang="0">
                  <a:pos x="58" y="53"/>
                </a:cxn>
                <a:cxn ang="0">
                  <a:pos x="75" y="46"/>
                </a:cxn>
              </a:cxnLst>
              <a:rect l="0" t="0" r="r" b="b"/>
              <a:pathLst>
                <a:path w="182" h="274">
                  <a:moveTo>
                    <a:pt x="65" y="28"/>
                  </a:moveTo>
                  <a:lnTo>
                    <a:pt x="65" y="25"/>
                  </a:lnTo>
                  <a:lnTo>
                    <a:pt x="65" y="23"/>
                  </a:lnTo>
                  <a:lnTo>
                    <a:pt x="66" y="23"/>
                  </a:lnTo>
                  <a:lnTo>
                    <a:pt x="68" y="23"/>
                  </a:lnTo>
                  <a:lnTo>
                    <a:pt x="71" y="25"/>
                  </a:lnTo>
                  <a:lnTo>
                    <a:pt x="75" y="26"/>
                  </a:lnTo>
                  <a:lnTo>
                    <a:pt x="80" y="15"/>
                  </a:lnTo>
                  <a:lnTo>
                    <a:pt x="83" y="6"/>
                  </a:lnTo>
                  <a:lnTo>
                    <a:pt x="85" y="3"/>
                  </a:lnTo>
                  <a:lnTo>
                    <a:pt x="86" y="0"/>
                  </a:lnTo>
                  <a:lnTo>
                    <a:pt x="88" y="0"/>
                  </a:lnTo>
                  <a:lnTo>
                    <a:pt x="88" y="1"/>
                  </a:lnTo>
                  <a:lnTo>
                    <a:pt x="90" y="10"/>
                  </a:lnTo>
                  <a:lnTo>
                    <a:pt x="90" y="13"/>
                  </a:lnTo>
                  <a:lnTo>
                    <a:pt x="91" y="11"/>
                  </a:lnTo>
                  <a:lnTo>
                    <a:pt x="95" y="10"/>
                  </a:lnTo>
                  <a:lnTo>
                    <a:pt x="98" y="6"/>
                  </a:lnTo>
                  <a:lnTo>
                    <a:pt x="100" y="8"/>
                  </a:lnTo>
                  <a:lnTo>
                    <a:pt x="96" y="18"/>
                  </a:lnTo>
                  <a:lnTo>
                    <a:pt x="95" y="25"/>
                  </a:lnTo>
                  <a:lnTo>
                    <a:pt x="98" y="25"/>
                  </a:lnTo>
                  <a:lnTo>
                    <a:pt x="101" y="28"/>
                  </a:lnTo>
                  <a:lnTo>
                    <a:pt x="98" y="40"/>
                  </a:lnTo>
                  <a:lnTo>
                    <a:pt x="93" y="53"/>
                  </a:lnTo>
                  <a:lnTo>
                    <a:pt x="90" y="53"/>
                  </a:lnTo>
                  <a:lnTo>
                    <a:pt x="90" y="53"/>
                  </a:lnTo>
                  <a:lnTo>
                    <a:pt x="91" y="56"/>
                  </a:lnTo>
                  <a:lnTo>
                    <a:pt x="93" y="58"/>
                  </a:lnTo>
                  <a:lnTo>
                    <a:pt x="96" y="56"/>
                  </a:lnTo>
                  <a:lnTo>
                    <a:pt x="100" y="53"/>
                  </a:lnTo>
                  <a:lnTo>
                    <a:pt x="105" y="46"/>
                  </a:lnTo>
                  <a:lnTo>
                    <a:pt x="111" y="45"/>
                  </a:lnTo>
                  <a:lnTo>
                    <a:pt x="111" y="50"/>
                  </a:lnTo>
                  <a:lnTo>
                    <a:pt x="110" y="53"/>
                  </a:lnTo>
                  <a:lnTo>
                    <a:pt x="105" y="58"/>
                  </a:lnTo>
                  <a:lnTo>
                    <a:pt x="100" y="61"/>
                  </a:lnTo>
                  <a:lnTo>
                    <a:pt x="96" y="65"/>
                  </a:lnTo>
                  <a:lnTo>
                    <a:pt x="93" y="68"/>
                  </a:lnTo>
                  <a:lnTo>
                    <a:pt x="93" y="71"/>
                  </a:lnTo>
                  <a:lnTo>
                    <a:pt x="96" y="76"/>
                  </a:lnTo>
                  <a:lnTo>
                    <a:pt x="98" y="81"/>
                  </a:lnTo>
                  <a:lnTo>
                    <a:pt x="100" y="83"/>
                  </a:lnTo>
                  <a:lnTo>
                    <a:pt x="101" y="83"/>
                  </a:lnTo>
                  <a:lnTo>
                    <a:pt x="103" y="80"/>
                  </a:lnTo>
                  <a:lnTo>
                    <a:pt x="105" y="73"/>
                  </a:lnTo>
                  <a:lnTo>
                    <a:pt x="105" y="70"/>
                  </a:lnTo>
                  <a:lnTo>
                    <a:pt x="106" y="71"/>
                  </a:lnTo>
                  <a:lnTo>
                    <a:pt x="106" y="76"/>
                  </a:lnTo>
                  <a:lnTo>
                    <a:pt x="110" y="68"/>
                  </a:lnTo>
                  <a:lnTo>
                    <a:pt x="111" y="60"/>
                  </a:lnTo>
                  <a:lnTo>
                    <a:pt x="111" y="65"/>
                  </a:lnTo>
                  <a:lnTo>
                    <a:pt x="111" y="68"/>
                  </a:lnTo>
                  <a:lnTo>
                    <a:pt x="115" y="60"/>
                  </a:lnTo>
                  <a:lnTo>
                    <a:pt x="118" y="53"/>
                  </a:lnTo>
                  <a:lnTo>
                    <a:pt x="120" y="60"/>
                  </a:lnTo>
                  <a:lnTo>
                    <a:pt x="118" y="66"/>
                  </a:lnTo>
                  <a:lnTo>
                    <a:pt x="122" y="66"/>
                  </a:lnTo>
                  <a:lnTo>
                    <a:pt x="123" y="68"/>
                  </a:lnTo>
                  <a:lnTo>
                    <a:pt x="125" y="71"/>
                  </a:lnTo>
                  <a:lnTo>
                    <a:pt x="123" y="76"/>
                  </a:lnTo>
                  <a:lnTo>
                    <a:pt x="127" y="78"/>
                  </a:lnTo>
                  <a:lnTo>
                    <a:pt x="127" y="80"/>
                  </a:lnTo>
                  <a:lnTo>
                    <a:pt x="127" y="81"/>
                  </a:lnTo>
                  <a:lnTo>
                    <a:pt x="127" y="83"/>
                  </a:lnTo>
                  <a:lnTo>
                    <a:pt x="122" y="86"/>
                  </a:lnTo>
                  <a:lnTo>
                    <a:pt x="118" y="90"/>
                  </a:lnTo>
                  <a:lnTo>
                    <a:pt x="120" y="91"/>
                  </a:lnTo>
                  <a:lnTo>
                    <a:pt x="122" y="93"/>
                  </a:lnTo>
                  <a:lnTo>
                    <a:pt x="120" y="95"/>
                  </a:lnTo>
                  <a:lnTo>
                    <a:pt x="117" y="98"/>
                  </a:lnTo>
                  <a:lnTo>
                    <a:pt x="118" y="100"/>
                  </a:lnTo>
                  <a:lnTo>
                    <a:pt x="120" y="103"/>
                  </a:lnTo>
                  <a:lnTo>
                    <a:pt x="120" y="107"/>
                  </a:lnTo>
                  <a:lnTo>
                    <a:pt x="120" y="112"/>
                  </a:lnTo>
                  <a:lnTo>
                    <a:pt x="125" y="108"/>
                  </a:lnTo>
                  <a:lnTo>
                    <a:pt x="130" y="103"/>
                  </a:lnTo>
                  <a:lnTo>
                    <a:pt x="133" y="97"/>
                  </a:lnTo>
                  <a:lnTo>
                    <a:pt x="137" y="86"/>
                  </a:lnTo>
                  <a:lnTo>
                    <a:pt x="137" y="91"/>
                  </a:lnTo>
                  <a:lnTo>
                    <a:pt x="137" y="98"/>
                  </a:lnTo>
                  <a:lnTo>
                    <a:pt x="140" y="100"/>
                  </a:lnTo>
                  <a:lnTo>
                    <a:pt x="140" y="102"/>
                  </a:lnTo>
                  <a:lnTo>
                    <a:pt x="138" y="105"/>
                  </a:lnTo>
                  <a:lnTo>
                    <a:pt x="137" y="108"/>
                  </a:lnTo>
                  <a:lnTo>
                    <a:pt x="133" y="115"/>
                  </a:lnTo>
                  <a:lnTo>
                    <a:pt x="130" y="122"/>
                  </a:lnTo>
                  <a:lnTo>
                    <a:pt x="122" y="127"/>
                  </a:lnTo>
                  <a:lnTo>
                    <a:pt x="113" y="132"/>
                  </a:lnTo>
                  <a:lnTo>
                    <a:pt x="111" y="137"/>
                  </a:lnTo>
                  <a:lnTo>
                    <a:pt x="111" y="145"/>
                  </a:lnTo>
                  <a:lnTo>
                    <a:pt x="120" y="147"/>
                  </a:lnTo>
                  <a:lnTo>
                    <a:pt x="128" y="145"/>
                  </a:lnTo>
                  <a:lnTo>
                    <a:pt x="128" y="140"/>
                  </a:lnTo>
                  <a:lnTo>
                    <a:pt x="135" y="135"/>
                  </a:lnTo>
                  <a:lnTo>
                    <a:pt x="138" y="133"/>
                  </a:lnTo>
                  <a:lnTo>
                    <a:pt x="140" y="132"/>
                  </a:lnTo>
                  <a:lnTo>
                    <a:pt x="143" y="130"/>
                  </a:lnTo>
                  <a:lnTo>
                    <a:pt x="145" y="125"/>
                  </a:lnTo>
                  <a:lnTo>
                    <a:pt x="150" y="117"/>
                  </a:lnTo>
                  <a:lnTo>
                    <a:pt x="152" y="117"/>
                  </a:lnTo>
                  <a:lnTo>
                    <a:pt x="148" y="125"/>
                  </a:lnTo>
                  <a:lnTo>
                    <a:pt x="145" y="130"/>
                  </a:lnTo>
                  <a:lnTo>
                    <a:pt x="150" y="127"/>
                  </a:lnTo>
                  <a:lnTo>
                    <a:pt x="155" y="127"/>
                  </a:lnTo>
                  <a:lnTo>
                    <a:pt x="152" y="132"/>
                  </a:lnTo>
                  <a:lnTo>
                    <a:pt x="152" y="133"/>
                  </a:lnTo>
                  <a:lnTo>
                    <a:pt x="153" y="135"/>
                  </a:lnTo>
                  <a:lnTo>
                    <a:pt x="157" y="138"/>
                  </a:lnTo>
                  <a:lnTo>
                    <a:pt x="152" y="140"/>
                  </a:lnTo>
                  <a:lnTo>
                    <a:pt x="148" y="143"/>
                  </a:lnTo>
                  <a:lnTo>
                    <a:pt x="150" y="152"/>
                  </a:lnTo>
                  <a:lnTo>
                    <a:pt x="150" y="162"/>
                  </a:lnTo>
                  <a:lnTo>
                    <a:pt x="147" y="163"/>
                  </a:lnTo>
                  <a:lnTo>
                    <a:pt x="143" y="165"/>
                  </a:lnTo>
                  <a:lnTo>
                    <a:pt x="148" y="165"/>
                  </a:lnTo>
                  <a:lnTo>
                    <a:pt x="153" y="167"/>
                  </a:lnTo>
                  <a:lnTo>
                    <a:pt x="152" y="173"/>
                  </a:lnTo>
                  <a:lnTo>
                    <a:pt x="152" y="178"/>
                  </a:lnTo>
                  <a:lnTo>
                    <a:pt x="153" y="187"/>
                  </a:lnTo>
                  <a:lnTo>
                    <a:pt x="153" y="194"/>
                  </a:lnTo>
                  <a:lnTo>
                    <a:pt x="153" y="200"/>
                  </a:lnTo>
                  <a:lnTo>
                    <a:pt x="152" y="207"/>
                  </a:lnTo>
                  <a:lnTo>
                    <a:pt x="152" y="210"/>
                  </a:lnTo>
                  <a:lnTo>
                    <a:pt x="152" y="214"/>
                  </a:lnTo>
                  <a:lnTo>
                    <a:pt x="158" y="212"/>
                  </a:lnTo>
                  <a:lnTo>
                    <a:pt x="162" y="209"/>
                  </a:lnTo>
                  <a:lnTo>
                    <a:pt x="165" y="204"/>
                  </a:lnTo>
                  <a:lnTo>
                    <a:pt x="168" y="199"/>
                  </a:lnTo>
                  <a:lnTo>
                    <a:pt x="172" y="187"/>
                  </a:lnTo>
                  <a:lnTo>
                    <a:pt x="177" y="173"/>
                  </a:lnTo>
                  <a:lnTo>
                    <a:pt x="177" y="180"/>
                  </a:lnTo>
                  <a:lnTo>
                    <a:pt x="177" y="187"/>
                  </a:lnTo>
                  <a:lnTo>
                    <a:pt x="178" y="185"/>
                  </a:lnTo>
                  <a:lnTo>
                    <a:pt x="180" y="185"/>
                  </a:lnTo>
                  <a:lnTo>
                    <a:pt x="180" y="188"/>
                  </a:lnTo>
                  <a:lnTo>
                    <a:pt x="180" y="194"/>
                  </a:lnTo>
                  <a:lnTo>
                    <a:pt x="182" y="199"/>
                  </a:lnTo>
                  <a:lnTo>
                    <a:pt x="182" y="204"/>
                  </a:lnTo>
                  <a:lnTo>
                    <a:pt x="180" y="210"/>
                  </a:lnTo>
                  <a:lnTo>
                    <a:pt x="178" y="215"/>
                  </a:lnTo>
                  <a:lnTo>
                    <a:pt x="180" y="219"/>
                  </a:lnTo>
                  <a:lnTo>
                    <a:pt x="180" y="222"/>
                  </a:lnTo>
                  <a:lnTo>
                    <a:pt x="177" y="222"/>
                  </a:lnTo>
                  <a:lnTo>
                    <a:pt x="173" y="224"/>
                  </a:lnTo>
                  <a:lnTo>
                    <a:pt x="170" y="230"/>
                  </a:lnTo>
                  <a:lnTo>
                    <a:pt x="165" y="239"/>
                  </a:lnTo>
                  <a:lnTo>
                    <a:pt x="160" y="239"/>
                  </a:lnTo>
                  <a:lnTo>
                    <a:pt x="155" y="240"/>
                  </a:lnTo>
                  <a:lnTo>
                    <a:pt x="152" y="240"/>
                  </a:lnTo>
                  <a:lnTo>
                    <a:pt x="148" y="242"/>
                  </a:lnTo>
                  <a:lnTo>
                    <a:pt x="147" y="245"/>
                  </a:lnTo>
                  <a:lnTo>
                    <a:pt x="147" y="247"/>
                  </a:lnTo>
                  <a:lnTo>
                    <a:pt x="138" y="250"/>
                  </a:lnTo>
                  <a:lnTo>
                    <a:pt x="132" y="255"/>
                  </a:lnTo>
                  <a:lnTo>
                    <a:pt x="118" y="257"/>
                  </a:lnTo>
                  <a:lnTo>
                    <a:pt x="105" y="259"/>
                  </a:lnTo>
                  <a:lnTo>
                    <a:pt x="91" y="262"/>
                  </a:lnTo>
                  <a:lnTo>
                    <a:pt x="80" y="264"/>
                  </a:lnTo>
                  <a:lnTo>
                    <a:pt x="73" y="269"/>
                  </a:lnTo>
                  <a:lnTo>
                    <a:pt x="66" y="274"/>
                  </a:lnTo>
                  <a:lnTo>
                    <a:pt x="50" y="254"/>
                  </a:lnTo>
                  <a:lnTo>
                    <a:pt x="35" y="235"/>
                  </a:lnTo>
                  <a:lnTo>
                    <a:pt x="35" y="227"/>
                  </a:lnTo>
                  <a:lnTo>
                    <a:pt x="33" y="220"/>
                  </a:lnTo>
                  <a:lnTo>
                    <a:pt x="30" y="214"/>
                  </a:lnTo>
                  <a:lnTo>
                    <a:pt x="23" y="204"/>
                  </a:lnTo>
                  <a:lnTo>
                    <a:pt x="11" y="185"/>
                  </a:lnTo>
                  <a:lnTo>
                    <a:pt x="3" y="165"/>
                  </a:lnTo>
                  <a:lnTo>
                    <a:pt x="5" y="162"/>
                  </a:lnTo>
                  <a:lnTo>
                    <a:pt x="6" y="160"/>
                  </a:lnTo>
                  <a:lnTo>
                    <a:pt x="5" y="157"/>
                  </a:lnTo>
                  <a:lnTo>
                    <a:pt x="3" y="155"/>
                  </a:lnTo>
                  <a:lnTo>
                    <a:pt x="3" y="152"/>
                  </a:lnTo>
                  <a:lnTo>
                    <a:pt x="6" y="148"/>
                  </a:lnTo>
                  <a:lnTo>
                    <a:pt x="5" y="147"/>
                  </a:lnTo>
                  <a:lnTo>
                    <a:pt x="1" y="145"/>
                  </a:lnTo>
                  <a:lnTo>
                    <a:pt x="3" y="142"/>
                  </a:lnTo>
                  <a:lnTo>
                    <a:pt x="3" y="138"/>
                  </a:lnTo>
                  <a:lnTo>
                    <a:pt x="1" y="135"/>
                  </a:lnTo>
                  <a:lnTo>
                    <a:pt x="0" y="130"/>
                  </a:lnTo>
                  <a:lnTo>
                    <a:pt x="3" y="128"/>
                  </a:lnTo>
                  <a:lnTo>
                    <a:pt x="6" y="130"/>
                  </a:lnTo>
                  <a:lnTo>
                    <a:pt x="13" y="140"/>
                  </a:lnTo>
                  <a:lnTo>
                    <a:pt x="18" y="147"/>
                  </a:lnTo>
                  <a:lnTo>
                    <a:pt x="15" y="140"/>
                  </a:lnTo>
                  <a:lnTo>
                    <a:pt x="15" y="135"/>
                  </a:lnTo>
                  <a:lnTo>
                    <a:pt x="20" y="140"/>
                  </a:lnTo>
                  <a:lnTo>
                    <a:pt x="23" y="145"/>
                  </a:lnTo>
                  <a:lnTo>
                    <a:pt x="23" y="138"/>
                  </a:lnTo>
                  <a:lnTo>
                    <a:pt x="23" y="132"/>
                  </a:lnTo>
                  <a:lnTo>
                    <a:pt x="26" y="135"/>
                  </a:lnTo>
                  <a:lnTo>
                    <a:pt x="31" y="140"/>
                  </a:lnTo>
                  <a:lnTo>
                    <a:pt x="35" y="138"/>
                  </a:lnTo>
                  <a:lnTo>
                    <a:pt x="40" y="138"/>
                  </a:lnTo>
                  <a:lnTo>
                    <a:pt x="31" y="128"/>
                  </a:lnTo>
                  <a:lnTo>
                    <a:pt x="25" y="117"/>
                  </a:lnTo>
                  <a:lnTo>
                    <a:pt x="21" y="113"/>
                  </a:lnTo>
                  <a:lnTo>
                    <a:pt x="18" y="108"/>
                  </a:lnTo>
                  <a:lnTo>
                    <a:pt x="18" y="107"/>
                  </a:lnTo>
                  <a:lnTo>
                    <a:pt x="18" y="105"/>
                  </a:lnTo>
                  <a:lnTo>
                    <a:pt x="15" y="102"/>
                  </a:lnTo>
                  <a:lnTo>
                    <a:pt x="13" y="98"/>
                  </a:lnTo>
                  <a:lnTo>
                    <a:pt x="13" y="95"/>
                  </a:lnTo>
                  <a:lnTo>
                    <a:pt x="13" y="90"/>
                  </a:lnTo>
                  <a:lnTo>
                    <a:pt x="15" y="85"/>
                  </a:lnTo>
                  <a:lnTo>
                    <a:pt x="18" y="81"/>
                  </a:lnTo>
                  <a:lnTo>
                    <a:pt x="21" y="85"/>
                  </a:lnTo>
                  <a:lnTo>
                    <a:pt x="23" y="90"/>
                  </a:lnTo>
                  <a:lnTo>
                    <a:pt x="23" y="93"/>
                  </a:lnTo>
                  <a:lnTo>
                    <a:pt x="25" y="100"/>
                  </a:lnTo>
                  <a:lnTo>
                    <a:pt x="28" y="100"/>
                  </a:lnTo>
                  <a:lnTo>
                    <a:pt x="31" y="97"/>
                  </a:lnTo>
                  <a:lnTo>
                    <a:pt x="33" y="102"/>
                  </a:lnTo>
                  <a:lnTo>
                    <a:pt x="35" y="105"/>
                  </a:lnTo>
                  <a:lnTo>
                    <a:pt x="36" y="103"/>
                  </a:lnTo>
                  <a:lnTo>
                    <a:pt x="38" y="100"/>
                  </a:lnTo>
                  <a:lnTo>
                    <a:pt x="36" y="93"/>
                  </a:lnTo>
                  <a:lnTo>
                    <a:pt x="35" y="86"/>
                  </a:lnTo>
                  <a:lnTo>
                    <a:pt x="31" y="81"/>
                  </a:lnTo>
                  <a:lnTo>
                    <a:pt x="30" y="75"/>
                  </a:lnTo>
                  <a:lnTo>
                    <a:pt x="36" y="80"/>
                  </a:lnTo>
                  <a:lnTo>
                    <a:pt x="41" y="85"/>
                  </a:lnTo>
                  <a:lnTo>
                    <a:pt x="48" y="86"/>
                  </a:lnTo>
                  <a:lnTo>
                    <a:pt x="51" y="90"/>
                  </a:lnTo>
                  <a:lnTo>
                    <a:pt x="55" y="95"/>
                  </a:lnTo>
                  <a:lnTo>
                    <a:pt x="56" y="102"/>
                  </a:lnTo>
                  <a:lnTo>
                    <a:pt x="60" y="103"/>
                  </a:lnTo>
                  <a:lnTo>
                    <a:pt x="63" y="103"/>
                  </a:lnTo>
                  <a:lnTo>
                    <a:pt x="66" y="102"/>
                  </a:lnTo>
                  <a:lnTo>
                    <a:pt x="70" y="100"/>
                  </a:lnTo>
                  <a:lnTo>
                    <a:pt x="68" y="97"/>
                  </a:lnTo>
                  <a:lnTo>
                    <a:pt x="66" y="93"/>
                  </a:lnTo>
                  <a:lnTo>
                    <a:pt x="68" y="91"/>
                  </a:lnTo>
                  <a:lnTo>
                    <a:pt x="70" y="91"/>
                  </a:lnTo>
                  <a:lnTo>
                    <a:pt x="68" y="88"/>
                  </a:lnTo>
                  <a:lnTo>
                    <a:pt x="65" y="85"/>
                  </a:lnTo>
                  <a:lnTo>
                    <a:pt x="63" y="85"/>
                  </a:lnTo>
                  <a:lnTo>
                    <a:pt x="61" y="85"/>
                  </a:lnTo>
                  <a:lnTo>
                    <a:pt x="56" y="76"/>
                  </a:lnTo>
                  <a:lnTo>
                    <a:pt x="51" y="68"/>
                  </a:lnTo>
                  <a:lnTo>
                    <a:pt x="51" y="65"/>
                  </a:lnTo>
                  <a:lnTo>
                    <a:pt x="51" y="63"/>
                  </a:lnTo>
                  <a:lnTo>
                    <a:pt x="58" y="66"/>
                  </a:lnTo>
                  <a:lnTo>
                    <a:pt x="63" y="70"/>
                  </a:lnTo>
                  <a:lnTo>
                    <a:pt x="61" y="65"/>
                  </a:lnTo>
                  <a:lnTo>
                    <a:pt x="60" y="61"/>
                  </a:lnTo>
                  <a:lnTo>
                    <a:pt x="58" y="58"/>
                  </a:lnTo>
                  <a:lnTo>
                    <a:pt x="58" y="56"/>
                  </a:lnTo>
                  <a:lnTo>
                    <a:pt x="58" y="53"/>
                  </a:lnTo>
                  <a:lnTo>
                    <a:pt x="60" y="51"/>
                  </a:lnTo>
                  <a:lnTo>
                    <a:pt x="61" y="46"/>
                  </a:lnTo>
                  <a:lnTo>
                    <a:pt x="65" y="46"/>
                  </a:lnTo>
                  <a:lnTo>
                    <a:pt x="70" y="48"/>
                  </a:lnTo>
                  <a:lnTo>
                    <a:pt x="75" y="46"/>
                  </a:lnTo>
                  <a:lnTo>
                    <a:pt x="68" y="36"/>
                  </a:lnTo>
                  <a:lnTo>
                    <a:pt x="65" y="28"/>
                  </a:lnTo>
                  <a:close/>
                </a:path>
              </a:pathLst>
            </a:custGeom>
            <a:solidFill>
              <a:srgbClr val="1F1A17"/>
            </a:solidFill>
            <a:ln w="9525">
              <a:noFill/>
              <a:round/>
              <a:headEnd/>
              <a:tailEnd/>
            </a:ln>
          </p:spPr>
          <p:txBody>
            <a:bodyPr/>
            <a:lstStyle/>
            <a:p>
              <a:endParaRPr lang="en-US"/>
            </a:p>
          </p:txBody>
        </p:sp>
        <p:sp>
          <p:nvSpPr>
            <p:cNvPr id="4335" name="Freeform 239"/>
            <p:cNvSpPr>
              <a:spLocks/>
            </p:cNvSpPr>
            <p:nvPr/>
          </p:nvSpPr>
          <p:spPr bwMode="auto">
            <a:xfrm>
              <a:off x="2573" y="2716"/>
              <a:ext cx="42" cy="65"/>
            </a:xfrm>
            <a:custGeom>
              <a:avLst/>
              <a:gdLst/>
              <a:ahLst/>
              <a:cxnLst>
                <a:cxn ang="0">
                  <a:pos x="10" y="0"/>
                </a:cxn>
                <a:cxn ang="0">
                  <a:pos x="10" y="4"/>
                </a:cxn>
                <a:cxn ang="0">
                  <a:pos x="13" y="9"/>
                </a:cxn>
                <a:cxn ang="0">
                  <a:pos x="17" y="9"/>
                </a:cxn>
                <a:cxn ang="0">
                  <a:pos x="18" y="10"/>
                </a:cxn>
                <a:cxn ang="0">
                  <a:pos x="20" y="14"/>
                </a:cxn>
                <a:cxn ang="0">
                  <a:pos x="22" y="15"/>
                </a:cxn>
                <a:cxn ang="0">
                  <a:pos x="23" y="24"/>
                </a:cxn>
                <a:cxn ang="0">
                  <a:pos x="23" y="30"/>
                </a:cxn>
                <a:cxn ang="0">
                  <a:pos x="27" y="35"/>
                </a:cxn>
                <a:cxn ang="0">
                  <a:pos x="27" y="44"/>
                </a:cxn>
                <a:cxn ang="0">
                  <a:pos x="25" y="45"/>
                </a:cxn>
                <a:cxn ang="0">
                  <a:pos x="23" y="45"/>
                </a:cxn>
                <a:cxn ang="0">
                  <a:pos x="22" y="44"/>
                </a:cxn>
                <a:cxn ang="0">
                  <a:pos x="22" y="44"/>
                </a:cxn>
                <a:cxn ang="0">
                  <a:pos x="18" y="44"/>
                </a:cxn>
                <a:cxn ang="0">
                  <a:pos x="15" y="42"/>
                </a:cxn>
                <a:cxn ang="0">
                  <a:pos x="13" y="45"/>
                </a:cxn>
                <a:cxn ang="0">
                  <a:pos x="12" y="47"/>
                </a:cxn>
                <a:cxn ang="0">
                  <a:pos x="10" y="47"/>
                </a:cxn>
                <a:cxn ang="0">
                  <a:pos x="8" y="47"/>
                </a:cxn>
                <a:cxn ang="0">
                  <a:pos x="3" y="44"/>
                </a:cxn>
                <a:cxn ang="0">
                  <a:pos x="0" y="40"/>
                </a:cxn>
                <a:cxn ang="0">
                  <a:pos x="5" y="50"/>
                </a:cxn>
                <a:cxn ang="0">
                  <a:pos x="10" y="59"/>
                </a:cxn>
                <a:cxn ang="0">
                  <a:pos x="10" y="57"/>
                </a:cxn>
                <a:cxn ang="0">
                  <a:pos x="12" y="55"/>
                </a:cxn>
                <a:cxn ang="0">
                  <a:pos x="13" y="55"/>
                </a:cxn>
                <a:cxn ang="0">
                  <a:pos x="17" y="57"/>
                </a:cxn>
                <a:cxn ang="0">
                  <a:pos x="23" y="62"/>
                </a:cxn>
                <a:cxn ang="0">
                  <a:pos x="28" y="65"/>
                </a:cxn>
                <a:cxn ang="0">
                  <a:pos x="30" y="62"/>
                </a:cxn>
                <a:cxn ang="0">
                  <a:pos x="33" y="62"/>
                </a:cxn>
                <a:cxn ang="0">
                  <a:pos x="35" y="60"/>
                </a:cxn>
                <a:cxn ang="0">
                  <a:pos x="37" y="57"/>
                </a:cxn>
                <a:cxn ang="0">
                  <a:pos x="38" y="54"/>
                </a:cxn>
                <a:cxn ang="0">
                  <a:pos x="42" y="50"/>
                </a:cxn>
                <a:cxn ang="0">
                  <a:pos x="37" y="47"/>
                </a:cxn>
                <a:cxn ang="0">
                  <a:pos x="35" y="44"/>
                </a:cxn>
                <a:cxn ang="0">
                  <a:pos x="35" y="39"/>
                </a:cxn>
                <a:cxn ang="0">
                  <a:pos x="33" y="32"/>
                </a:cxn>
                <a:cxn ang="0">
                  <a:pos x="32" y="35"/>
                </a:cxn>
                <a:cxn ang="0">
                  <a:pos x="32" y="37"/>
                </a:cxn>
                <a:cxn ang="0">
                  <a:pos x="30" y="35"/>
                </a:cxn>
                <a:cxn ang="0">
                  <a:pos x="30" y="34"/>
                </a:cxn>
                <a:cxn ang="0">
                  <a:pos x="28" y="29"/>
                </a:cxn>
                <a:cxn ang="0">
                  <a:pos x="28" y="24"/>
                </a:cxn>
                <a:cxn ang="0">
                  <a:pos x="32" y="24"/>
                </a:cxn>
                <a:cxn ang="0">
                  <a:pos x="35" y="24"/>
                </a:cxn>
                <a:cxn ang="0">
                  <a:pos x="35" y="19"/>
                </a:cxn>
                <a:cxn ang="0">
                  <a:pos x="33" y="14"/>
                </a:cxn>
                <a:cxn ang="0">
                  <a:pos x="30" y="12"/>
                </a:cxn>
                <a:cxn ang="0">
                  <a:pos x="27" y="12"/>
                </a:cxn>
                <a:cxn ang="0">
                  <a:pos x="22" y="7"/>
                </a:cxn>
                <a:cxn ang="0">
                  <a:pos x="20" y="4"/>
                </a:cxn>
                <a:cxn ang="0">
                  <a:pos x="15" y="2"/>
                </a:cxn>
                <a:cxn ang="0">
                  <a:pos x="10" y="0"/>
                </a:cxn>
              </a:cxnLst>
              <a:rect l="0" t="0" r="r" b="b"/>
              <a:pathLst>
                <a:path w="42" h="65">
                  <a:moveTo>
                    <a:pt x="10" y="0"/>
                  </a:moveTo>
                  <a:lnTo>
                    <a:pt x="10" y="4"/>
                  </a:lnTo>
                  <a:lnTo>
                    <a:pt x="13" y="9"/>
                  </a:lnTo>
                  <a:lnTo>
                    <a:pt x="17" y="9"/>
                  </a:lnTo>
                  <a:lnTo>
                    <a:pt x="18" y="10"/>
                  </a:lnTo>
                  <a:lnTo>
                    <a:pt x="20" y="14"/>
                  </a:lnTo>
                  <a:lnTo>
                    <a:pt x="22" y="15"/>
                  </a:lnTo>
                  <a:lnTo>
                    <a:pt x="23" y="24"/>
                  </a:lnTo>
                  <a:lnTo>
                    <a:pt x="23" y="30"/>
                  </a:lnTo>
                  <a:lnTo>
                    <a:pt x="27" y="35"/>
                  </a:lnTo>
                  <a:lnTo>
                    <a:pt x="27" y="44"/>
                  </a:lnTo>
                  <a:lnTo>
                    <a:pt x="25" y="45"/>
                  </a:lnTo>
                  <a:lnTo>
                    <a:pt x="23" y="45"/>
                  </a:lnTo>
                  <a:lnTo>
                    <a:pt x="22" y="44"/>
                  </a:lnTo>
                  <a:lnTo>
                    <a:pt x="22" y="44"/>
                  </a:lnTo>
                  <a:lnTo>
                    <a:pt x="18" y="44"/>
                  </a:lnTo>
                  <a:lnTo>
                    <a:pt x="15" y="42"/>
                  </a:lnTo>
                  <a:lnTo>
                    <a:pt x="13" y="45"/>
                  </a:lnTo>
                  <a:lnTo>
                    <a:pt x="12" y="47"/>
                  </a:lnTo>
                  <a:lnTo>
                    <a:pt x="10" y="47"/>
                  </a:lnTo>
                  <a:lnTo>
                    <a:pt x="8" y="47"/>
                  </a:lnTo>
                  <a:lnTo>
                    <a:pt x="3" y="44"/>
                  </a:lnTo>
                  <a:lnTo>
                    <a:pt x="0" y="40"/>
                  </a:lnTo>
                  <a:lnTo>
                    <a:pt x="5" y="50"/>
                  </a:lnTo>
                  <a:lnTo>
                    <a:pt x="10" y="59"/>
                  </a:lnTo>
                  <a:lnTo>
                    <a:pt x="10" y="57"/>
                  </a:lnTo>
                  <a:lnTo>
                    <a:pt x="12" y="55"/>
                  </a:lnTo>
                  <a:lnTo>
                    <a:pt x="13" y="55"/>
                  </a:lnTo>
                  <a:lnTo>
                    <a:pt x="17" y="57"/>
                  </a:lnTo>
                  <a:lnTo>
                    <a:pt x="23" y="62"/>
                  </a:lnTo>
                  <a:lnTo>
                    <a:pt x="28" y="65"/>
                  </a:lnTo>
                  <a:lnTo>
                    <a:pt x="30" y="62"/>
                  </a:lnTo>
                  <a:lnTo>
                    <a:pt x="33" y="62"/>
                  </a:lnTo>
                  <a:lnTo>
                    <a:pt x="35" y="60"/>
                  </a:lnTo>
                  <a:lnTo>
                    <a:pt x="37" y="57"/>
                  </a:lnTo>
                  <a:lnTo>
                    <a:pt x="38" y="54"/>
                  </a:lnTo>
                  <a:lnTo>
                    <a:pt x="42" y="50"/>
                  </a:lnTo>
                  <a:lnTo>
                    <a:pt x="37" y="47"/>
                  </a:lnTo>
                  <a:lnTo>
                    <a:pt x="35" y="44"/>
                  </a:lnTo>
                  <a:lnTo>
                    <a:pt x="35" y="39"/>
                  </a:lnTo>
                  <a:lnTo>
                    <a:pt x="33" y="32"/>
                  </a:lnTo>
                  <a:lnTo>
                    <a:pt x="32" y="35"/>
                  </a:lnTo>
                  <a:lnTo>
                    <a:pt x="32" y="37"/>
                  </a:lnTo>
                  <a:lnTo>
                    <a:pt x="30" y="35"/>
                  </a:lnTo>
                  <a:lnTo>
                    <a:pt x="30" y="34"/>
                  </a:lnTo>
                  <a:lnTo>
                    <a:pt x="28" y="29"/>
                  </a:lnTo>
                  <a:lnTo>
                    <a:pt x="28" y="24"/>
                  </a:lnTo>
                  <a:lnTo>
                    <a:pt x="32" y="24"/>
                  </a:lnTo>
                  <a:lnTo>
                    <a:pt x="35" y="24"/>
                  </a:lnTo>
                  <a:lnTo>
                    <a:pt x="35" y="19"/>
                  </a:lnTo>
                  <a:lnTo>
                    <a:pt x="33" y="14"/>
                  </a:lnTo>
                  <a:lnTo>
                    <a:pt x="30" y="12"/>
                  </a:lnTo>
                  <a:lnTo>
                    <a:pt x="27" y="12"/>
                  </a:lnTo>
                  <a:lnTo>
                    <a:pt x="22" y="7"/>
                  </a:lnTo>
                  <a:lnTo>
                    <a:pt x="20" y="4"/>
                  </a:lnTo>
                  <a:lnTo>
                    <a:pt x="15" y="2"/>
                  </a:lnTo>
                  <a:lnTo>
                    <a:pt x="10" y="0"/>
                  </a:lnTo>
                  <a:close/>
                </a:path>
              </a:pathLst>
            </a:custGeom>
            <a:solidFill>
              <a:srgbClr val="1F1A17"/>
            </a:solidFill>
            <a:ln w="9525">
              <a:noFill/>
              <a:round/>
              <a:headEnd/>
              <a:tailEnd/>
            </a:ln>
          </p:spPr>
          <p:txBody>
            <a:bodyPr/>
            <a:lstStyle/>
            <a:p>
              <a:endParaRPr lang="en-US"/>
            </a:p>
          </p:txBody>
        </p:sp>
        <p:sp>
          <p:nvSpPr>
            <p:cNvPr id="4336" name="Freeform 240"/>
            <p:cNvSpPr>
              <a:spLocks/>
            </p:cNvSpPr>
            <p:nvPr/>
          </p:nvSpPr>
          <p:spPr bwMode="auto">
            <a:xfrm>
              <a:off x="2600" y="2693"/>
              <a:ext cx="10" cy="28"/>
            </a:xfrm>
            <a:custGeom>
              <a:avLst/>
              <a:gdLst/>
              <a:ahLst/>
              <a:cxnLst>
                <a:cxn ang="0">
                  <a:pos x="1" y="28"/>
                </a:cxn>
                <a:cxn ang="0">
                  <a:pos x="0" y="22"/>
                </a:cxn>
                <a:cxn ang="0">
                  <a:pos x="1" y="13"/>
                </a:cxn>
                <a:cxn ang="0">
                  <a:pos x="5" y="5"/>
                </a:cxn>
                <a:cxn ang="0">
                  <a:pos x="6" y="0"/>
                </a:cxn>
                <a:cxn ang="0">
                  <a:pos x="8" y="7"/>
                </a:cxn>
                <a:cxn ang="0">
                  <a:pos x="8" y="10"/>
                </a:cxn>
                <a:cxn ang="0">
                  <a:pos x="8" y="13"/>
                </a:cxn>
                <a:cxn ang="0">
                  <a:pos x="8" y="18"/>
                </a:cxn>
                <a:cxn ang="0">
                  <a:pos x="6" y="20"/>
                </a:cxn>
                <a:cxn ang="0">
                  <a:pos x="5" y="20"/>
                </a:cxn>
                <a:cxn ang="0">
                  <a:pos x="10" y="25"/>
                </a:cxn>
                <a:cxn ang="0">
                  <a:pos x="1" y="28"/>
                </a:cxn>
              </a:cxnLst>
              <a:rect l="0" t="0" r="r" b="b"/>
              <a:pathLst>
                <a:path w="10" h="28">
                  <a:moveTo>
                    <a:pt x="1" y="28"/>
                  </a:moveTo>
                  <a:lnTo>
                    <a:pt x="0" y="22"/>
                  </a:lnTo>
                  <a:lnTo>
                    <a:pt x="1" y="13"/>
                  </a:lnTo>
                  <a:lnTo>
                    <a:pt x="5" y="5"/>
                  </a:lnTo>
                  <a:lnTo>
                    <a:pt x="6" y="0"/>
                  </a:lnTo>
                  <a:lnTo>
                    <a:pt x="8" y="7"/>
                  </a:lnTo>
                  <a:lnTo>
                    <a:pt x="8" y="10"/>
                  </a:lnTo>
                  <a:lnTo>
                    <a:pt x="8" y="13"/>
                  </a:lnTo>
                  <a:lnTo>
                    <a:pt x="8" y="18"/>
                  </a:lnTo>
                  <a:lnTo>
                    <a:pt x="6" y="20"/>
                  </a:lnTo>
                  <a:lnTo>
                    <a:pt x="5" y="20"/>
                  </a:lnTo>
                  <a:lnTo>
                    <a:pt x="10" y="25"/>
                  </a:lnTo>
                  <a:lnTo>
                    <a:pt x="1" y="28"/>
                  </a:lnTo>
                  <a:close/>
                </a:path>
              </a:pathLst>
            </a:custGeom>
            <a:solidFill>
              <a:srgbClr val="1F1A17"/>
            </a:solidFill>
            <a:ln w="9525">
              <a:noFill/>
              <a:round/>
              <a:headEnd/>
              <a:tailEnd/>
            </a:ln>
          </p:spPr>
          <p:txBody>
            <a:bodyPr/>
            <a:lstStyle/>
            <a:p>
              <a:endParaRPr lang="en-US"/>
            </a:p>
          </p:txBody>
        </p:sp>
        <p:sp>
          <p:nvSpPr>
            <p:cNvPr id="4337" name="Freeform 241"/>
            <p:cNvSpPr>
              <a:spLocks/>
            </p:cNvSpPr>
            <p:nvPr/>
          </p:nvSpPr>
          <p:spPr bwMode="auto">
            <a:xfrm>
              <a:off x="2606" y="2720"/>
              <a:ext cx="15" cy="18"/>
            </a:xfrm>
            <a:custGeom>
              <a:avLst/>
              <a:gdLst/>
              <a:ahLst/>
              <a:cxnLst>
                <a:cxn ang="0">
                  <a:pos x="0" y="11"/>
                </a:cxn>
                <a:cxn ang="0">
                  <a:pos x="0" y="5"/>
                </a:cxn>
                <a:cxn ang="0">
                  <a:pos x="4" y="8"/>
                </a:cxn>
                <a:cxn ang="0">
                  <a:pos x="9" y="10"/>
                </a:cxn>
                <a:cxn ang="0">
                  <a:pos x="9" y="3"/>
                </a:cxn>
                <a:cxn ang="0">
                  <a:pos x="9" y="0"/>
                </a:cxn>
                <a:cxn ang="0">
                  <a:pos x="15" y="0"/>
                </a:cxn>
                <a:cxn ang="0">
                  <a:pos x="14" y="1"/>
                </a:cxn>
                <a:cxn ang="0">
                  <a:pos x="12" y="8"/>
                </a:cxn>
                <a:cxn ang="0">
                  <a:pos x="10" y="15"/>
                </a:cxn>
                <a:cxn ang="0">
                  <a:pos x="9" y="18"/>
                </a:cxn>
                <a:cxn ang="0">
                  <a:pos x="0" y="11"/>
                </a:cxn>
              </a:cxnLst>
              <a:rect l="0" t="0" r="r" b="b"/>
              <a:pathLst>
                <a:path w="15" h="18">
                  <a:moveTo>
                    <a:pt x="0" y="11"/>
                  </a:moveTo>
                  <a:lnTo>
                    <a:pt x="0" y="5"/>
                  </a:lnTo>
                  <a:lnTo>
                    <a:pt x="4" y="8"/>
                  </a:lnTo>
                  <a:lnTo>
                    <a:pt x="9" y="10"/>
                  </a:lnTo>
                  <a:lnTo>
                    <a:pt x="9" y="3"/>
                  </a:lnTo>
                  <a:lnTo>
                    <a:pt x="9" y="0"/>
                  </a:lnTo>
                  <a:lnTo>
                    <a:pt x="15" y="0"/>
                  </a:lnTo>
                  <a:lnTo>
                    <a:pt x="14" y="1"/>
                  </a:lnTo>
                  <a:lnTo>
                    <a:pt x="12" y="8"/>
                  </a:lnTo>
                  <a:lnTo>
                    <a:pt x="10" y="15"/>
                  </a:lnTo>
                  <a:lnTo>
                    <a:pt x="9" y="18"/>
                  </a:lnTo>
                  <a:lnTo>
                    <a:pt x="0" y="11"/>
                  </a:lnTo>
                  <a:close/>
                </a:path>
              </a:pathLst>
            </a:custGeom>
            <a:solidFill>
              <a:srgbClr val="1F1A17"/>
            </a:solidFill>
            <a:ln w="9525">
              <a:noFill/>
              <a:round/>
              <a:headEnd/>
              <a:tailEnd/>
            </a:ln>
          </p:spPr>
          <p:txBody>
            <a:bodyPr/>
            <a:lstStyle/>
            <a:p>
              <a:endParaRPr lang="en-US"/>
            </a:p>
          </p:txBody>
        </p:sp>
        <p:sp>
          <p:nvSpPr>
            <p:cNvPr id="4338" name="Freeform 242"/>
            <p:cNvSpPr>
              <a:spLocks/>
            </p:cNvSpPr>
            <p:nvPr/>
          </p:nvSpPr>
          <p:spPr bwMode="auto">
            <a:xfrm>
              <a:off x="2580" y="2738"/>
              <a:ext cx="16" cy="15"/>
            </a:xfrm>
            <a:custGeom>
              <a:avLst/>
              <a:gdLst/>
              <a:ahLst/>
              <a:cxnLst>
                <a:cxn ang="0">
                  <a:pos x="0" y="12"/>
                </a:cxn>
                <a:cxn ang="0">
                  <a:pos x="0" y="7"/>
                </a:cxn>
                <a:cxn ang="0">
                  <a:pos x="3" y="2"/>
                </a:cxn>
                <a:cxn ang="0">
                  <a:pos x="6" y="3"/>
                </a:cxn>
                <a:cxn ang="0">
                  <a:pos x="8" y="7"/>
                </a:cxn>
                <a:cxn ang="0">
                  <a:pos x="10" y="0"/>
                </a:cxn>
                <a:cxn ang="0">
                  <a:pos x="16" y="12"/>
                </a:cxn>
                <a:cxn ang="0">
                  <a:pos x="13" y="15"/>
                </a:cxn>
                <a:cxn ang="0">
                  <a:pos x="10" y="12"/>
                </a:cxn>
                <a:cxn ang="0">
                  <a:pos x="3" y="10"/>
                </a:cxn>
                <a:cxn ang="0">
                  <a:pos x="0" y="12"/>
                </a:cxn>
                <a:cxn ang="0">
                  <a:pos x="0" y="12"/>
                </a:cxn>
              </a:cxnLst>
              <a:rect l="0" t="0" r="r" b="b"/>
              <a:pathLst>
                <a:path w="16" h="15">
                  <a:moveTo>
                    <a:pt x="0" y="12"/>
                  </a:moveTo>
                  <a:lnTo>
                    <a:pt x="0" y="7"/>
                  </a:lnTo>
                  <a:lnTo>
                    <a:pt x="3" y="2"/>
                  </a:lnTo>
                  <a:lnTo>
                    <a:pt x="6" y="3"/>
                  </a:lnTo>
                  <a:lnTo>
                    <a:pt x="8" y="7"/>
                  </a:lnTo>
                  <a:lnTo>
                    <a:pt x="10" y="0"/>
                  </a:lnTo>
                  <a:lnTo>
                    <a:pt x="16" y="12"/>
                  </a:lnTo>
                  <a:lnTo>
                    <a:pt x="13" y="15"/>
                  </a:lnTo>
                  <a:lnTo>
                    <a:pt x="10" y="12"/>
                  </a:lnTo>
                  <a:lnTo>
                    <a:pt x="3" y="10"/>
                  </a:lnTo>
                  <a:lnTo>
                    <a:pt x="0" y="12"/>
                  </a:lnTo>
                  <a:lnTo>
                    <a:pt x="0" y="12"/>
                  </a:lnTo>
                  <a:close/>
                </a:path>
              </a:pathLst>
            </a:custGeom>
            <a:solidFill>
              <a:srgbClr val="1F1A17"/>
            </a:solidFill>
            <a:ln w="9525">
              <a:noFill/>
              <a:round/>
              <a:headEnd/>
              <a:tailEnd/>
            </a:ln>
          </p:spPr>
          <p:txBody>
            <a:bodyPr/>
            <a:lstStyle/>
            <a:p>
              <a:endParaRPr lang="en-US"/>
            </a:p>
          </p:txBody>
        </p:sp>
        <p:sp>
          <p:nvSpPr>
            <p:cNvPr id="4339" name="Freeform 243"/>
            <p:cNvSpPr>
              <a:spLocks/>
            </p:cNvSpPr>
            <p:nvPr/>
          </p:nvSpPr>
          <p:spPr bwMode="auto">
            <a:xfrm>
              <a:off x="2610" y="2738"/>
              <a:ext cx="23" cy="20"/>
            </a:xfrm>
            <a:custGeom>
              <a:avLst/>
              <a:gdLst/>
              <a:ahLst/>
              <a:cxnLst>
                <a:cxn ang="0">
                  <a:pos x="0" y="18"/>
                </a:cxn>
                <a:cxn ang="0">
                  <a:pos x="3" y="13"/>
                </a:cxn>
                <a:cxn ang="0">
                  <a:pos x="8" y="8"/>
                </a:cxn>
                <a:cxn ang="0">
                  <a:pos x="10" y="8"/>
                </a:cxn>
                <a:cxn ang="0">
                  <a:pos x="11" y="8"/>
                </a:cxn>
                <a:cxn ang="0">
                  <a:pos x="15" y="7"/>
                </a:cxn>
                <a:cxn ang="0">
                  <a:pos x="16" y="2"/>
                </a:cxn>
                <a:cxn ang="0">
                  <a:pos x="20" y="0"/>
                </a:cxn>
                <a:cxn ang="0">
                  <a:pos x="21" y="2"/>
                </a:cxn>
                <a:cxn ang="0">
                  <a:pos x="21" y="3"/>
                </a:cxn>
                <a:cxn ang="0">
                  <a:pos x="23" y="5"/>
                </a:cxn>
                <a:cxn ang="0">
                  <a:pos x="8" y="20"/>
                </a:cxn>
                <a:cxn ang="0">
                  <a:pos x="0" y="18"/>
                </a:cxn>
              </a:cxnLst>
              <a:rect l="0" t="0" r="r" b="b"/>
              <a:pathLst>
                <a:path w="23" h="20">
                  <a:moveTo>
                    <a:pt x="0" y="18"/>
                  </a:moveTo>
                  <a:lnTo>
                    <a:pt x="3" y="13"/>
                  </a:lnTo>
                  <a:lnTo>
                    <a:pt x="8" y="8"/>
                  </a:lnTo>
                  <a:lnTo>
                    <a:pt x="10" y="8"/>
                  </a:lnTo>
                  <a:lnTo>
                    <a:pt x="11" y="8"/>
                  </a:lnTo>
                  <a:lnTo>
                    <a:pt x="15" y="7"/>
                  </a:lnTo>
                  <a:lnTo>
                    <a:pt x="16" y="2"/>
                  </a:lnTo>
                  <a:lnTo>
                    <a:pt x="20" y="0"/>
                  </a:lnTo>
                  <a:lnTo>
                    <a:pt x="21" y="2"/>
                  </a:lnTo>
                  <a:lnTo>
                    <a:pt x="21" y="3"/>
                  </a:lnTo>
                  <a:lnTo>
                    <a:pt x="23" y="5"/>
                  </a:lnTo>
                  <a:lnTo>
                    <a:pt x="8" y="20"/>
                  </a:lnTo>
                  <a:lnTo>
                    <a:pt x="0" y="18"/>
                  </a:lnTo>
                  <a:close/>
                </a:path>
              </a:pathLst>
            </a:custGeom>
            <a:solidFill>
              <a:srgbClr val="1F1A17"/>
            </a:solidFill>
            <a:ln w="9525">
              <a:noFill/>
              <a:round/>
              <a:headEnd/>
              <a:tailEnd/>
            </a:ln>
          </p:spPr>
          <p:txBody>
            <a:bodyPr/>
            <a:lstStyle/>
            <a:p>
              <a:endParaRPr lang="en-US"/>
            </a:p>
          </p:txBody>
        </p:sp>
        <p:sp>
          <p:nvSpPr>
            <p:cNvPr id="4340" name="Freeform 244"/>
            <p:cNvSpPr>
              <a:spLocks/>
            </p:cNvSpPr>
            <p:nvPr/>
          </p:nvSpPr>
          <p:spPr bwMode="auto">
            <a:xfrm>
              <a:off x="2553" y="2766"/>
              <a:ext cx="50" cy="92"/>
            </a:xfrm>
            <a:custGeom>
              <a:avLst/>
              <a:gdLst/>
              <a:ahLst/>
              <a:cxnLst>
                <a:cxn ang="0">
                  <a:pos x="3" y="5"/>
                </a:cxn>
                <a:cxn ang="0">
                  <a:pos x="10" y="10"/>
                </a:cxn>
                <a:cxn ang="0">
                  <a:pos x="18" y="19"/>
                </a:cxn>
                <a:cxn ang="0">
                  <a:pos x="23" y="32"/>
                </a:cxn>
                <a:cxn ang="0">
                  <a:pos x="28" y="34"/>
                </a:cxn>
                <a:cxn ang="0">
                  <a:pos x="33" y="39"/>
                </a:cxn>
                <a:cxn ang="0">
                  <a:pos x="35" y="34"/>
                </a:cxn>
                <a:cxn ang="0">
                  <a:pos x="38" y="32"/>
                </a:cxn>
                <a:cxn ang="0">
                  <a:pos x="45" y="41"/>
                </a:cxn>
                <a:cxn ang="0">
                  <a:pos x="45" y="46"/>
                </a:cxn>
                <a:cxn ang="0">
                  <a:pos x="47" y="62"/>
                </a:cxn>
                <a:cxn ang="0">
                  <a:pos x="47" y="79"/>
                </a:cxn>
                <a:cxn ang="0">
                  <a:pos x="45" y="82"/>
                </a:cxn>
                <a:cxn ang="0">
                  <a:pos x="45" y="87"/>
                </a:cxn>
                <a:cxn ang="0">
                  <a:pos x="43" y="91"/>
                </a:cxn>
                <a:cxn ang="0">
                  <a:pos x="40" y="91"/>
                </a:cxn>
                <a:cxn ang="0">
                  <a:pos x="33" y="82"/>
                </a:cxn>
                <a:cxn ang="0">
                  <a:pos x="33" y="74"/>
                </a:cxn>
                <a:cxn ang="0">
                  <a:pos x="33" y="67"/>
                </a:cxn>
                <a:cxn ang="0">
                  <a:pos x="35" y="64"/>
                </a:cxn>
                <a:cxn ang="0">
                  <a:pos x="42" y="62"/>
                </a:cxn>
                <a:cxn ang="0">
                  <a:pos x="38" y="57"/>
                </a:cxn>
                <a:cxn ang="0">
                  <a:pos x="28" y="54"/>
                </a:cxn>
                <a:cxn ang="0">
                  <a:pos x="23" y="47"/>
                </a:cxn>
                <a:cxn ang="0">
                  <a:pos x="18" y="41"/>
                </a:cxn>
                <a:cxn ang="0">
                  <a:pos x="13" y="37"/>
                </a:cxn>
                <a:cxn ang="0">
                  <a:pos x="13" y="27"/>
                </a:cxn>
                <a:cxn ang="0">
                  <a:pos x="12" y="21"/>
                </a:cxn>
                <a:cxn ang="0">
                  <a:pos x="7" y="21"/>
                </a:cxn>
                <a:cxn ang="0">
                  <a:pos x="3" y="19"/>
                </a:cxn>
                <a:cxn ang="0">
                  <a:pos x="3" y="14"/>
                </a:cxn>
                <a:cxn ang="0">
                  <a:pos x="2" y="7"/>
                </a:cxn>
              </a:cxnLst>
              <a:rect l="0" t="0" r="r" b="b"/>
              <a:pathLst>
                <a:path w="50" h="92">
                  <a:moveTo>
                    <a:pt x="0" y="0"/>
                  </a:moveTo>
                  <a:lnTo>
                    <a:pt x="3" y="5"/>
                  </a:lnTo>
                  <a:lnTo>
                    <a:pt x="7" y="9"/>
                  </a:lnTo>
                  <a:lnTo>
                    <a:pt x="10" y="10"/>
                  </a:lnTo>
                  <a:lnTo>
                    <a:pt x="13" y="10"/>
                  </a:lnTo>
                  <a:lnTo>
                    <a:pt x="18" y="19"/>
                  </a:lnTo>
                  <a:lnTo>
                    <a:pt x="22" y="29"/>
                  </a:lnTo>
                  <a:lnTo>
                    <a:pt x="23" y="32"/>
                  </a:lnTo>
                  <a:lnTo>
                    <a:pt x="25" y="34"/>
                  </a:lnTo>
                  <a:lnTo>
                    <a:pt x="28" y="34"/>
                  </a:lnTo>
                  <a:lnTo>
                    <a:pt x="30" y="34"/>
                  </a:lnTo>
                  <a:lnTo>
                    <a:pt x="33" y="39"/>
                  </a:lnTo>
                  <a:lnTo>
                    <a:pt x="37" y="42"/>
                  </a:lnTo>
                  <a:lnTo>
                    <a:pt x="35" y="34"/>
                  </a:lnTo>
                  <a:lnTo>
                    <a:pt x="37" y="31"/>
                  </a:lnTo>
                  <a:lnTo>
                    <a:pt x="38" y="32"/>
                  </a:lnTo>
                  <a:lnTo>
                    <a:pt x="43" y="41"/>
                  </a:lnTo>
                  <a:lnTo>
                    <a:pt x="45" y="41"/>
                  </a:lnTo>
                  <a:lnTo>
                    <a:pt x="47" y="41"/>
                  </a:lnTo>
                  <a:lnTo>
                    <a:pt x="45" y="46"/>
                  </a:lnTo>
                  <a:lnTo>
                    <a:pt x="45" y="49"/>
                  </a:lnTo>
                  <a:lnTo>
                    <a:pt x="47" y="62"/>
                  </a:lnTo>
                  <a:lnTo>
                    <a:pt x="50" y="76"/>
                  </a:lnTo>
                  <a:lnTo>
                    <a:pt x="47" y="79"/>
                  </a:lnTo>
                  <a:lnTo>
                    <a:pt x="43" y="81"/>
                  </a:lnTo>
                  <a:lnTo>
                    <a:pt x="45" y="82"/>
                  </a:lnTo>
                  <a:lnTo>
                    <a:pt x="47" y="86"/>
                  </a:lnTo>
                  <a:lnTo>
                    <a:pt x="45" y="87"/>
                  </a:lnTo>
                  <a:lnTo>
                    <a:pt x="45" y="91"/>
                  </a:lnTo>
                  <a:lnTo>
                    <a:pt x="43" y="91"/>
                  </a:lnTo>
                  <a:lnTo>
                    <a:pt x="42" y="92"/>
                  </a:lnTo>
                  <a:lnTo>
                    <a:pt x="40" y="91"/>
                  </a:lnTo>
                  <a:lnTo>
                    <a:pt x="38" y="89"/>
                  </a:lnTo>
                  <a:lnTo>
                    <a:pt x="33" y="82"/>
                  </a:lnTo>
                  <a:lnTo>
                    <a:pt x="30" y="77"/>
                  </a:lnTo>
                  <a:lnTo>
                    <a:pt x="33" y="74"/>
                  </a:lnTo>
                  <a:lnTo>
                    <a:pt x="37" y="69"/>
                  </a:lnTo>
                  <a:lnTo>
                    <a:pt x="33" y="67"/>
                  </a:lnTo>
                  <a:lnTo>
                    <a:pt x="30" y="64"/>
                  </a:lnTo>
                  <a:lnTo>
                    <a:pt x="35" y="64"/>
                  </a:lnTo>
                  <a:lnTo>
                    <a:pt x="40" y="66"/>
                  </a:lnTo>
                  <a:lnTo>
                    <a:pt x="42" y="62"/>
                  </a:lnTo>
                  <a:lnTo>
                    <a:pt x="40" y="59"/>
                  </a:lnTo>
                  <a:lnTo>
                    <a:pt x="38" y="57"/>
                  </a:lnTo>
                  <a:lnTo>
                    <a:pt x="35" y="56"/>
                  </a:lnTo>
                  <a:lnTo>
                    <a:pt x="28" y="54"/>
                  </a:lnTo>
                  <a:lnTo>
                    <a:pt x="23" y="54"/>
                  </a:lnTo>
                  <a:lnTo>
                    <a:pt x="23" y="47"/>
                  </a:lnTo>
                  <a:lnTo>
                    <a:pt x="20" y="41"/>
                  </a:lnTo>
                  <a:lnTo>
                    <a:pt x="18" y="41"/>
                  </a:lnTo>
                  <a:lnTo>
                    <a:pt x="15" y="39"/>
                  </a:lnTo>
                  <a:lnTo>
                    <a:pt x="13" y="37"/>
                  </a:lnTo>
                  <a:lnTo>
                    <a:pt x="12" y="34"/>
                  </a:lnTo>
                  <a:lnTo>
                    <a:pt x="13" y="27"/>
                  </a:lnTo>
                  <a:lnTo>
                    <a:pt x="13" y="22"/>
                  </a:lnTo>
                  <a:lnTo>
                    <a:pt x="12" y="21"/>
                  </a:lnTo>
                  <a:lnTo>
                    <a:pt x="8" y="17"/>
                  </a:lnTo>
                  <a:lnTo>
                    <a:pt x="7" y="21"/>
                  </a:lnTo>
                  <a:lnTo>
                    <a:pt x="5" y="22"/>
                  </a:lnTo>
                  <a:lnTo>
                    <a:pt x="3" y="19"/>
                  </a:lnTo>
                  <a:lnTo>
                    <a:pt x="3" y="14"/>
                  </a:lnTo>
                  <a:lnTo>
                    <a:pt x="3" y="14"/>
                  </a:lnTo>
                  <a:lnTo>
                    <a:pt x="5" y="12"/>
                  </a:lnTo>
                  <a:lnTo>
                    <a:pt x="2" y="7"/>
                  </a:lnTo>
                  <a:lnTo>
                    <a:pt x="0" y="0"/>
                  </a:lnTo>
                  <a:close/>
                </a:path>
              </a:pathLst>
            </a:custGeom>
            <a:solidFill>
              <a:srgbClr val="1F1A17"/>
            </a:solidFill>
            <a:ln w="9525">
              <a:noFill/>
              <a:round/>
              <a:headEnd/>
              <a:tailEnd/>
            </a:ln>
          </p:spPr>
          <p:txBody>
            <a:bodyPr/>
            <a:lstStyle/>
            <a:p>
              <a:endParaRPr lang="en-US"/>
            </a:p>
          </p:txBody>
        </p:sp>
        <p:sp>
          <p:nvSpPr>
            <p:cNvPr id="4341" name="Freeform 245"/>
            <p:cNvSpPr>
              <a:spLocks/>
            </p:cNvSpPr>
            <p:nvPr/>
          </p:nvSpPr>
          <p:spPr bwMode="auto">
            <a:xfrm>
              <a:off x="2535" y="2776"/>
              <a:ext cx="76" cy="124"/>
            </a:xfrm>
            <a:custGeom>
              <a:avLst/>
              <a:gdLst/>
              <a:ahLst/>
              <a:cxnLst>
                <a:cxn ang="0">
                  <a:pos x="0" y="5"/>
                </a:cxn>
                <a:cxn ang="0">
                  <a:pos x="0" y="12"/>
                </a:cxn>
                <a:cxn ang="0">
                  <a:pos x="3" y="16"/>
                </a:cxn>
                <a:cxn ang="0">
                  <a:pos x="5" y="21"/>
                </a:cxn>
                <a:cxn ang="0">
                  <a:pos x="10" y="27"/>
                </a:cxn>
                <a:cxn ang="0">
                  <a:pos x="18" y="42"/>
                </a:cxn>
                <a:cxn ang="0">
                  <a:pos x="18" y="56"/>
                </a:cxn>
                <a:cxn ang="0">
                  <a:pos x="20" y="66"/>
                </a:cxn>
                <a:cxn ang="0">
                  <a:pos x="28" y="74"/>
                </a:cxn>
                <a:cxn ang="0">
                  <a:pos x="33" y="77"/>
                </a:cxn>
                <a:cxn ang="0">
                  <a:pos x="36" y="81"/>
                </a:cxn>
                <a:cxn ang="0">
                  <a:pos x="40" y="82"/>
                </a:cxn>
                <a:cxn ang="0">
                  <a:pos x="43" y="84"/>
                </a:cxn>
                <a:cxn ang="0">
                  <a:pos x="43" y="92"/>
                </a:cxn>
                <a:cxn ang="0">
                  <a:pos x="36" y="97"/>
                </a:cxn>
                <a:cxn ang="0">
                  <a:pos x="43" y="108"/>
                </a:cxn>
                <a:cxn ang="0">
                  <a:pos x="58" y="116"/>
                </a:cxn>
                <a:cxn ang="0">
                  <a:pos x="63" y="119"/>
                </a:cxn>
                <a:cxn ang="0">
                  <a:pos x="71" y="114"/>
                </a:cxn>
                <a:cxn ang="0">
                  <a:pos x="73" y="96"/>
                </a:cxn>
                <a:cxn ang="0">
                  <a:pos x="68" y="92"/>
                </a:cxn>
                <a:cxn ang="0">
                  <a:pos x="63" y="96"/>
                </a:cxn>
                <a:cxn ang="0">
                  <a:pos x="58" y="92"/>
                </a:cxn>
                <a:cxn ang="0">
                  <a:pos x="46" y="79"/>
                </a:cxn>
                <a:cxn ang="0">
                  <a:pos x="38" y="67"/>
                </a:cxn>
                <a:cxn ang="0">
                  <a:pos x="35" y="62"/>
                </a:cxn>
                <a:cxn ang="0">
                  <a:pos x="35" y="59"/>
                </a:cxn>
                <a:cxn ang="0">
                  <a:pos x="33" y="54"/>
                </a:cxn>
                <a:cxn ang="0">
                  <a:pos x="31" y="49"/>
                </a:cxn>
                <a:cxn ang="0">
                  <a:pos x="23" y="37"/>
                </a:cxn>
                <a:cxn ang="0">
                  <a:pos x="25" y="31"/>
                </a:cxn>
                <a:cxn ang="0">
                  <a:pos x="28" y="27"/>
                </a:cxn>
                <a:cxn ang="0">
                  <a:pos x="25" y="22"/>
                </a:cxn>
                <a:cxn ang="0">
                  <a:pos x="20" y="22"/>
                </a:cxn>
                <a:cxn ang="0">
                  <a:pos x="16" y="19"/>
                </a:cxn>
                <a:cxn ang="0">
                  <a:pos x="15" y="17"/>
                </a:cxn>
                <a:cxn ang="0">
                  <a:pos x="11" y="21"/>
                </a:cxn>
                <a:cxn ang="0">
                  <a:pos x="8" y="14"/>
                </a:cxn>
                <a:cxn ang="0">
                  <a:pos x="5" y="9"/>
                </a:cxn>
                <a:cxn ang="0">
                  <a:pos x="5" y="5"/>
                </a:cxn>
                <a:cxn ang="0">
                  <a:pos x="5" y="2"/>
                </a:cxn>
              </a:cxnLst>
              <a:rect l="0" t="0" r="r" b="b"/>
              <a:pathLst>
                <a:path w="76" h="124">
                  <a:moveTo>
                    <a:pt x="1" y="0"/>
                  </a:moveTo>
                  <a:lnTo>
                    <a:pt x="0" y="5"/>
                  </a:lnTo>
                  <a:lnTo>
                    <a:pt x="0" y="11"/>
                  </a:lnTo>
                  <a:lnTo>
                    <a:pt x="0" y="12"/>
                  </a:lnTo>
                  <a:lnTo>
                    <a:pt x="1" y="14"/>
                  </a:lnTo>
                  <a:lnTo>
                    <a:pt x="3" y="16"/>
                  </a:lnTo>
                  <a:lnTo>
                    <a:pt x="5" y="16"/>
                  </a:lnTo>
                  <a:lnTo>
                    <a:pt x="5" y="21"/>
                  </a:lnTo>
                  <a:lnTo>
                    <a:pt x="6" y="24"/>
                  </a:lnTo>
                  <a:lnTo>
                    <a:pt x="10" y="27"/>
                  </a:lnTo>
                  <a:lnTo>
                    <a:pt x="15" y="31"/>
                  </a:lnTo>
                  <a:lnTo>
                    <a:pt x="18" y="42"/>
                  </a:lnTo>
                  <a:lnTo>
                    <a:pt x="23" y="52"/>
                  </a:lnTo>
                  <a:lnTo>
                    <a:pt x="18" y="56"/>
                  </a:lnTo>
                  <a:lnTo>
                    <a:pt x="13" y="57"/>
                  </a:lnTo>
                  <a:lnTo>
                    <a:pt x="20" y="66"/>
                  </a:lnTo>
                  <a:lnTo>
                    <a:pt x="26" y="71"/>
                  </a:lnTo>
                  <a:lnTo>
                    <a:pt x="28" y="74"/>
                  </a:lnTo>
                  <a:lnTo>
                    <a:pt x="30" y="77"/>
                  </a:lnTo>
                  <a:lnTo>
                    <a:pt x="33" y="77"/>
                  </a:lnTo>
                  <a:lnTo>
                    <a:pt x="36" y="76"/>
                  </a:lnTo>
                  <a:lnTo>
                    <a:pt x="36" y="81"/>
                  </a:lnTo>
                  <a:lnTo>
                    <a:pt x="36" y="84"/>
                  </a:lnTo>
                  <a:lnTo>
                    <a:pt x="40" y="82"/>
                  </a:lnTo>
                  <a:lnTo>
                    <a:pt x="41" y="82"/>
                  </a:lnTo>
                  <a:lnTo>
                    <a:pt x="43" y="84"/>
                  </a:lnTo>
                  <a:lnTo>
                    <a:pt x="43" y="86"/>
                  </a:lnTo>
                  <a:lnTo>
                    <a:pt x="43" y="92"/>
                  </a:lnTo>
                  <a:lnTo>
                    <a:pt x="41" y="97"/>
                  </a:lnTo>
                  <a:lnTo>
                    <a:pt x="36" y="97"/>
                  </a:lnTo>
                  <a:lnTo>
                    <a:pt x="33" y="97"/>
                  </a:lnTo>
                  <a:lnTo>
                    <a:pt x="43" y="108"/>
                  </a:lnTo>
                  <a:lnTo>
                    <a:pt x="53" y="119"/>
                  </a:lnTo>
                  <a:lnTo>
                    <a:pt x="58" y="116"/>
                  </a:lnTo>
                  <a:lnTo>
                    <a:pt x="61" y="116"/>
                  </a:lnTo>
                  <a:lnTo>
                    <a:pt x="63" y="119"/>
                  </a:lnTo>
                  <a:lnTo>
                    <a:pt x="68" y="124"/>
                  </a:lnTo>
                  <a:lnTo>
                    <a:pt x="71" y="114"/>
                  </a:lnTo>
                  <a:lnTo>
                    <a:pt x="76" y="102"/>
                  </a:lnTo>
                  <a:lnTo>
                    <a:pt x="73" y="96"/>
                  </a:lnTo>
                  <a:lnTo>
                    <a:pt x="71" y="87"/>
                  </a:lnTo>
                  <a:lnTo>
                    <a:pt x="68" y="92"/>
                  </a:lnTo>
                  <a:lnTo>
                    <a:pt x="66" y="94"/>
                  </a:lnTo>
                  <a:lnTo>
                    <a:pt x="63" y="96"/>
                  </a:lnTo>
                  <a:lnTo>
                    <a:pt x="61" y="96"/>
                  </a:lnTo>
                  <a:lnTo>
                    <a:pt x="58" y="92"/>
                  </a:lnTo>
                  <a:lnTo>
                    <a:pt x="51" y="87"/>
                  </a:lnTo>
                  <a:lnTo>
                    <a:pt x="46" y="79"/>
                  </a:lnTo>
                  <a:lnTo>
                    <a:pt x="43" y="72"/>
                  </a:lnTo>
                  <a:lnTo>
                    <a:pt x="38" y="67"/>
                  </a:lnTo>
                  <a:lnTo>
                    <a:pt x="31" y="62"/>
                  </a:lnTo>
                  <a:lnTo>
                    <a:pt x="35" y="62"/>
                  </a:lnTo>
                  <a:lnTo>
                    <a:pt x="40" y="62"/>
                  </a:lnTo>
                  <a:lnTo>
                    <a:pt x="35" y="59"/>
                  </a:lnTo>
                  <a:lnTo>
                    <a:pt x="30" y="56"/>
                  </a:lnTo>
                  <a:lnTo>
                    <a:pt x="33" y="54"/>
                  </a:lnTo>
                  <a:lnTo>
                    <a:pt x="35" y="52"/>
                  </a:lnTo>
                  <a:lnTo>
                    <a:pt x="31" y="49"/>
                  </a:lnTo>
                  <a:lnTo>
                    <a:pt x="26" y="44"/>
                  </a:lnTo>
                  <a:lnTo>
                    <a:pt x="23" y="37"/>
                  </a:lnTo>
                  <a:lnTo>
                    <a:pt x="21" y="31"/>
                  </a:lnTo>
                  <a:lnTo>
                    <a:pt x="25" y="31"/>
                  </a:lnTo>
                  <a:lnTo>
                    <a:pt x="28" y="31"/>
                  </a:lnTo>
                  <a:lnTo>
                    <a:pt x="28" y="27"/>
                  </a:lnTo>
                  <a:lnTo>
                    <a:pt x="26" y="24"/>
                  </a:lnTo>
                  <a:lnTo>
                    <a:pt x="25" y="22"/>
                  </a:lnTo>
                  <a:lnTo>
                    <a:pt x="23" y="22"/>
                  </a:lnTo>
                  <a:lnTo>
                    <a:pt x="20" y="22"/>
                  </a:lnTo>
                  <a:lnTo>
                    <a:pt x="18" y="24"/>
                  </a:lnTo>
                  <a:lnTo>
                    <a:pt x="16" y="19"/>
                  </a:lnTo>
                  <a:lnTo>
                    <a:pt x="15" y="14"/>
                  </a:lnTo>
                  <a:lnTo>
                    <a:pt x="15" y="17"/>
                  </a:lnTo>
                  <a:lnTo>
                    <a:pt x="13" y="22"/>
                  </a:lnTo>
                  <a:lnTo>
                    <a:pt x="11" y="21"/>
                  </a:lnTo>
                  <a:lnTo>
                    <a:pt x="8" y="19"/>
                  </a:lnTo>
                  <a:lnTo>
                    <a:pt x="8" y="14"/>
                  </a:lnTo>
                  <a:lnTo>
                    <a:pt x="6" y="9"/>
                  </a:lnTo>
                  <a:lnTo>
                    <a:pt x="5" y="9"/>
                  </a:lnTo>
                  <a:lnTo>
                    <a:pt x="3" y="9"/>
                  </a:lnTo>
                  <a:lnTo>
                    <a:pt x="5" y="5"/>
                  </a:lnTo>
                  <a:lnTo>
                    <a:pt x="6" y="2"/>
                  </a:lnTo>
                  <a:lnTo>
                    <a:pt x="5" y="2"/>
                  </a:lnTo>
                  <a:lnTo>
                    <a:pt x="1" y="0"/>
                  </a:lnTo>
                  <a:close/>
                </a:path>
              </a:pathLst>
            </a:custGeom>
            <a:solidFill>
              <a:srgbClr val="1F1A17"/>
            </a:solidFill>
            <a:ln w="9525">
              <a:noFill/>
              <a:round/>
              <a:headEnd/>
              <a:tailEnd/>
            </a:ln>
          </p:spPr>
          <p:txBody>
            <a:bodyPr/>
            <a:lstStyle/>
            <a:p>
              <a:endParaRPr lang="en-US"/>
            </a:p>
          </p:txBody>
        </p:sp>
        <p:sp>
          <p:nvSpPr>
            <p:cNvPr id="4342" name="Freeform 246"/>
            <p:cNvSpPr>
              <a:spLocks/>
            </p:cNvSpPr>
            <p:nvPr/>
          </p:nvSpPr>
          <p:spPr bwMode="auto">
            <a:xfrm>
              <a:off x="2595" y="2783"/>
              <a:ext cx="18" cy="54"/>
            </a:xfrm>
            <a:custGeom>
              <a:avLst/>
              <a:gdLst/>
              <a:ahLst/>
              <a:cxnLst>
                <a:cxn ang="0">
                  <a:pos x="6" y="4"/>
                </a:cxn>
                <a:cxn ang="0">
                  <a:pos x="5" y="2"/>
                </a:cxn>
                <a:cxn ang="0">
                  <a:pos x="3" y="0"/>
                </a:cxn>
                <a:cxn ang="0">
                  <a:pos x="1" y="2"/>
                </a:cxn>
                <a:cxn ang="0">
                  <a:pos x="0" y="5"/>
                </a:cxn>
                <a:cxn ang="0">
                  <a:pos x="1" y="12"/>
                </a:cxn>
                <a:cxn ang="0">
                  <a:pos x="3" y="15"/>
                </a:cxn>
                <a:cxn ang="0">
                  <a:pos x="5" y="15"/>
                </a:cxn>
                <a:cxn ang="0">
                  <a:pos x="8" y="19"/>
                </a:cxn>
                <a:cxn ang="0">
                  <a:pos x="10" y="27"/>
                </a:cxn>
                <a:cxn ang="0">
                  <a:pos x="10" y="34"/>
                </a:cxn>
                <a:cxn ang="0">
                  <a:pos x="8" y="39"/>
                </a:cxn>
                <a:cxn ang="0">
                  <a:pos x="8" y="45"/>
                </a:cxn>
                <a:cxn ang="0">
                  <a:pos x="11" y="50"/>
                </a:cxn>
                <a:cxn ang="0">
                  <a:pos x="11" y="54"/>
                </a:cxn>
                <a:cxn ang="0">
                  <a:pos x="18" y="35"/>
                </a:cxn>
                <a:cxn ang="0">
                  <a:pos x="13" y="39"/>
                </a:cxn>
                <a:cxn ang="0">
                  <a:pos x="15" y="30"/>
                </a:cxn>
                <a:cxn ang="0">
                  <a:pos x="11" y="35"/>
                </a:cxn>
                <a:cxn ang="0">
                  <a:pos x="10" y="30"/>
                </a:cxn>
                <a:cxn ang="0">
                  <a:pos x="11" y="24"/>
                </a:cxn>
                <a:cxn ang="0">
                  <a:pos x="13" y="22"/>
                </a:cxn>
                <a:cxn ang="0">
                  <a:pos x="15" y="19"/>
                </a:cxn>
                <a:cxn ang="0">
                  <a:pos x="15" y="15"/>
                </a:cxn>
                <a:cxn ang="0">
                  <a:pos x="13" y="12"/>
                </a:cxn>
                <a:cxn ang="0">
                  <a:pos x="8" y="10"/>
                </a:cxn>
                <a:cxn ang="0">
                  <a:pos x="6" y="9"/>
                </a:cxn>
                <a:cxn ang="0">
                  <a:pos x="6" y="4"/>
                </a:cxn>
              </a:cxnLst>
              <a:rect l="0" t="0" r="r" b="b"/>
              <a:pathLst>
                <a:path w="18" h="54">
                  <a:moveTo>
                    <a:pt x="6" y="4"/>
                  </a:moveTo>
                  <a:lnTo>
                    <a:pt x="5" y="2"/>
                  </a:lnTo>
                  <a:lnTo>
                    <a:pt x="3" y="0"/>
                  </a:lnTo>
                  <a:lnTo>
                    <a:pt x="1" y="2"/>
                  </a:lnTo>
                  <a:lnTo>
                    <a:pt x="0" y="5"/>
                  </a:lnTo>
                  <a:lnTo>
                    <a:pt x="1" y="12"/>
                  </a:lnTo>
                  <a:lnTo>
                    <a:pt x="3" y="15"/>
                  </a:lnTo>
                  <a:lnTo>
                    <a:pt x="5" y="15"/>
                  </a:lnTo>
                  <a:lnTo>
                    <a:pt x="8" y="19"/>
                  </a:lnTo>
                  <a:lnTo>
                    <a:pt x="10" y="27"/>
                  </a:lnTo>
                  <a:lnTo>
                    <a:pt x="10" y="34"/>
                  </a:lnTo>
                  <a:lnTo>
                    <a:pt x="8" y="39"/>
                  </a:lnTo>
                  <a:lnTo>
                    <a:pt x="8" y="45"/>
                  </a:lnTo>
                  <a:lnTo>
                    <a:pt x="11" y="50"/>
                  </a:lnTo>
                  <a:lnTo>
                    <a:pt x="11" y="54"/>
                  </a:lnTo>
                  <a:lnTo>
                    <a:pt x="18" y="35"/>
                  </a:lnTo>
                  <a:lnTo>
                    <a:pt x="13" y="39"/>
                  </a:lnTo>
                  <a:lnTo>
                    <a:pt x="15" y="30"/>
                  </a:lnTo>
                  <a:lnTo>
                    <a:pt x="11" y="35"/>
                  </a:lnTo>
                  <a:lnTo>
                    <a:pt x="10" y="30"/>
                  </a:lnTo>
                  <a:lnTo>
                    <a:pt x="11" y="24"/>
                  </a:lnTo>
                  <a:lnTo>
                    <a:pt x="13" y="22"/>
                  </a:lnTo>
                  <a:lnTo>
                    <a:pt x="15" y="19"/>
                  </a:lnTo>
                  <a:lnTo>
                    <a:pt x="15" y="15"/>
                  </a:lnTo>
                  <a:lnTo>
                    <a:pt x="13" y="12"/>
                  </a:lnTo>
                  <a:lnTo>
                    <a:pt x="8" y="10"/>
                  </a:lnTo>
                  <a:lnTo>
                    <a:pt x="6" y="9"/>
                  </a:lnTo>
                  <a:lnTo>
                    <a:pt x="6" y="4"/>
                  </a:lnTo>
                  <a:close/>
                </a:path>
              </a:pathLst>
            </a:custGeom>
            <a:solidFill>
              <a:srgbClr val="1F1A17"/>
            </a:solidFill>
            <a:ln w="9525">
              <a:noFill/>
              <a:round/>
              <a:headEnd/>
              <a:tailEnd/>
            </a:ln>
          </p:spPr>
          <p:txBody>
            <a:bodyPr/>
            <a:lstStyle/>
            <a:p>
              <a:endParaRPr lang="en-US"/>
            </a:p>
          </p:txBody>
        </p:sp>
        <p:sp>
          <p:nvSpPr>
            <p:cNvPr id="4343" name="Freeform 247"/>
            <p:cNvSpPr>
              <a:spLocks/>
            </p:cNvSpPr>
            <p:nvPr/>
          </p:nvSpPr>
          <p:spPr bwMode="auto">
            <a:xfrm>
              <a:off x="2608" y="2756"/>
              <a:ext cx="39" cy="112"/>
            </a:xfrm>
            <a:custGeom>
              <a:avLst/>
              <a:gdLst/>
              <a:ahLst/>
              <a:cxnLst>
                <a:cxn ang="0">
                  <a:pos x="2" y="34"/>
                </a:cxn>
                <a:cxn ang="0">
                  <a:pos x="7" y="42"/>
                </a:cxn>
                <a:cxn ang="0">
                  <a:pos x="10" y="56"/>
                </a:cxn>
                <a:cxn ang="0">
                  <a:pos x="12" y="51"/>
                </a:cxn>
                <a:cxn ang="0">
                  <a:pos x="13" y="42"/>
                </a:cxn>
                <a:cxn ang="0">
                  <a:pos x="17" y="37"/>
                </a:cxn>
                <a:cxn ang="0">
                  <a:pos x="20" y="20"/>
                </a:cxn>
                <a:cxn ang="0">
                  <a:pos x="29" y="7"/>
                </a:cxn>
                <a:cxn ang="0">
                  <a:pos x="32" y="0"/>
                </a:cxn>
                <a:cxn ang="0">
                  <a:pos x="30" y="12"/>
                </a:cxn>
                <a:cxn ang="0">
                  <a:pos x="39" y="12"/>
                </a:cxn>
                <a:cxn ang="0">
                  <a:pos x="29" y="17"/>
                </a:cxn>
                <a:cxn ang="0">
                  <a:pos x="27" y="25"/>
                </a:cxn>
                <a:cxn ang="0">
                  <a:pos x="25" y="32"/>
                </a:cxn>
                <a:cxn ang="0">
                  <a:pos x="27" y="42"/>
                </a:cxn>
                <a:cxn ang="0">
                  <a:pos x="32" y="41"/>
                </a:cxn>
                <a:cxn ang="0">
                  <a:pos x="23" y="47"/>
                </a:cxn>
                <a:cxn ang="0">
                  <a:pos x="30" y="56"/>
                </a:cxn>
                <a:cxn ang="0">
                  <a:pos x="27" y="64"/>
                </a:cxn>
                <a:cxn ang="0">
                  <a:pos x="22" y="72"/>
                </a:cxn>
                <a:cxn ang="0">
                  <a:pos x="20" y="89"/>
                </a:cxn>
                <a:cxn ang="0">
                  <a:pos x="25" y="89"/>
                </a:cxn>
                <a:cxn ang="0">
                  <a:pos x="17" y="97"/>
                </a:cxn>
                <a:cxn ang="0">
                  <a:pos x="12" y="107"/>
                </a:cxn>
                <a:cxn ang="0">
                  <a:pos x="3" y="106"/>
                </a:cxn>
                <a:cxn ang="0">
                  <a:pos x="3" y="102"/>
                </a:cxn>
                <a:cxn ang="0">
                  <a:pos x="3" y="94"/>
                </a:cxn>
                <a:cxn ang="0">
                  <a:pos x="2" y="82"/>
                </a:cxn>
                <a:cxn ang="0">
                  <a:pos x="3" y="82"/>
                </a:cxn>
                <a:cxn ang="0">
                  <a:pos x="7" y="79"/>
                </a:cxn>
                <a:cxn ang="0">
                  <a:pos x="7" y="57"/>
                </a:cxn>
                <a:cxn ang="0">
                  <a:pos x="3" y="44"/>
                </a:cxn>
              </a:cxnLst>
              <a:rect l="0" t="0" r="r" b="b"/>
              <a:pathLst>
                <a:path w="39" h="112">
                  <a:moveTo>
                    <a:pt x="0" y="36"/>
                  </a:moveTo>
                  <a:lnTo>
                    <a:pt x="2" y="34"/>
                  </a:lnTo>
                  <a:lnTo>
                    <a:pt x="5" y="36"/>
                  </a:lnTo>
                  <a:lnTo>
                    <a:pt x="7" y="42"/>
                  </a:lnTo>
                  <a:lnTo>
                    <a:pt x="8" y="51"/>
                  </a:lnTo>
                  <a:lnTo>
                    <a:pt x="10" y="56"/>
                  </a:lnTo>
                  <a:lnTo>
                    <a:pt x="12" y="57"/>
                  </a:lnTo>
                  <a:lnTo>
                    <a:pt x="12" y="51"/>
                  </a:lnTo>
                  <a:lnTo>
                    <a:pt x="12" y="44"/>
                  </a:lnTo>
                  <a:lnTo>
                    <a:pt x="13" y="42"/>
                  </a:lnTo>
                  <a:lnTo>
                    <a:pt x="15" y="41"/>
                  </a:lnTo>
                  <a:lnTo>
                    <a:pt x="17" y="37"/>
                  </a:lnTo>
                  <a:lnTo>
                    <a:pt x="18" y="31"/>
                  </a:lnTo>
                  <a:lnTo>
                    <a:pt x="20" y="20"/>
                  </a:lnTo>
                  <a:lnTo>
                    <a:pt x="23" y="19"/>
                  </a:lnTo>
                  <a:lnTo>
                    <a:pt x="29" y="7"/>
                  </a:lnTo>
                  <a:lnTo>
                    <a:pt x="30" y="2"/>
                  </a:lnTo>
                  <a:lnTo>
                    <a:pt x="32" y="0"/>
                  </a:lnTo>
                  <a:lnTo>
                    <a:pt x="32" y="9"/>
                  </a:lnTo>
                  <a:lnTo>
                    <a:pt x="30" y="12"/>
                  </a:lnTo>
                  <a:lnTo>
                    <a:pt x="35" y="10"/>
                  </a:lnTo>
                  <a:lnTo>
                    <a:pt x="39" y="12"/>
                  </a:lnTo>
                  <a:lnTo>
                    <a:pt x="34" y="15"/>
                  </a:lnTo>
                  <a:lnTo>
                    <a:pt x="29" y="17"/>
                  </a:lnTo>
                  <a:lnTo>
                    <a:pt x="27" y="19"/>
                  </a:lnTo>
                  <a:lnTo>
                    <a:pt x="27" y="25"/>
                  </a:lnTo>
                  <a:lnTo>
                    <a:pt x="27" y="29"/>
                  </a:lnTo>
                  <a:lnTo>
                    <a:pt x="25" y="32"/>
                  </a:lnTo>
                  <a:lnTo>
                    <a:pt x="27" y="36"/>
                  </a:lnTo>
                  <a:lnTo>
                    <a:pt x="27" y="42"/>
                  </a:lnTo>
                  <a:lnTo>
                    <a:pt x="30" y="42"/>
                  </a:lnTo>
                  <a:lnTo>
                    <a:pt x="32" y="41"/>
                  </a:lnTo>
                  <a:lnTo>
                    <a:pt x="32" y="46"/>
                  </a:lnTo>
                  <a:lnTo>
                    <a:pt x="23" y="47"/>
                  </a:lnTo>
                  <a:lnTo>
                    <a:pt x="32" y="52"/>
                  </a:lnTo>
                  <a:lnTo>
                    <a:pt x="30" y="56"/>
                  </a:lnTo>
                  <a:lnTo>
                    <a:pt x="25" y="54"/>
                  </a:lnTo>
                  <a:lnTo>
                    <a:pt x="27" y="64"/>
                  </a:lnTo>
                  <a:lnTo>
                    <a:pt x="23" y="66"/>
                  </a:lnTo>
                  <a:lnTo>
                    <a:pt x="22" y="72"/>
                  </a:lnTo>
                  <a:lnTo>
                    <a:pt x="22" y="82"/>
                  </a:lnTo>
                  <a:lnTo>
                    <a:pt x="20" y="89"/>
                  </a:lnTo>
                  <a:lnTo>
                    <a:pt x="18" y="92"/>
                  </a:lnTo>
                  <a:lnTo>
                    <a:pt x="25" y="89"/>
                  </a:lnTo>
                  <a:lnTo>
                    <a:pt x="20" y="96"/>
                  </a:lnTo>
                  <a:lnTo>
                    <a:pt x="17" y="97"/>
                  </a:lnTo>
                  <a:lnTo>
                    <a:pt x="13" y="101"/>
                  </a:lnTo>
                  <a:lnTo>
                    <a:pt x="12" y="107"/>
                  </a:lnTo>
                  <a:lnTo>
                    <a:pt x="8" y="112"/>
                  </a:lnTo>
                  <a:lnTo>
                    <a:pt x="3" y="106"/>
                  </a:lnTo>
                  <a:lnTo>
                    <a:pt x="0" y="102"/>
                  </a:lnTo>
                  <a:lnTo>
                    <a:pt x="3" y="102"/>
                  </a:lnTo>
                  <a:lnTo>
                    <a:pt x="5" y="99"/>
                  </a:lnTo>
                  <a:lnTo>
                    <a:pt x="3" y="94"/>
                  </a:lnTo>
                  <a:lnTo>
                    <a:pt x="2" y="91"/>
                  </a:lnTo>
                  <a:lnTo>
                    <a:pt x="2" y="82"/>
                  </a:lnTo>
                  <a:lnTo>
                    <a:pt x="2" y="82"/>
                  </a:lnTo>
                  <a:lnTo>
                    <a:pt x="3" y="82"/>
                  </a:lnTo>
                  <a:lnTo>
                    <a:pt x="5" y="82"/>
                  </a:lnTo>
                  <a:lnTo>
                    <a:pt x="7" y="79"/>
                  </a:lnTo>
                  <a:lnTo>
                    <a:pt x="7" y="66"/>
                  </a:lnTo>
                  <a:lnTo>
                    <a:pt x="7" y="57"/>
                  </a:lnTo>
                  <a:lnTo>
                    <a:pt x="2" y="56"/>
                  </a:lnTo>
                  <a:lnTo>
                    <a:pt x="3" y="44"/>
                  </a:lnTo>
                  <a:lnTo>
                    <a:pt x="0" y="36"/>
                  </a:lnTo>
                  <a:close/>
                </a:path>
              </a:pathLst>
            </a:custGeom>
            <a:solidFill>
              <a:srgbClr val="1F1A17"/>
            </a:solidFill>
            <a:ln w="9525">
              <a:noFill/>
              <a:round/>
              <a:headEnd/>
              <a:tailEnd/>
            </a:ln>
          </p:spPr>
          <p:txBody>
            <a:bodyPr/>
            <a:lstStyle/>
            <a:p>
              <a:endParaRPr lang="en-US"/>
            </a:p>
          </p:txBody>
        </p:sp>
        <p:sp>
          <p:nvSpPr>
            <p:cNvPr id="4344" name="Freeform 248"/>
            <p:cNvSpPr>
              <a:spLocks/>
            </p:cNvSpPr>
            <p:nvPr/>
          </p:nvSpPr>
          <p:spPr bwMode="auto">
            <a:xfrm>
              <a:off x="2525" y="2820"/>
              <a:ext cx="71" cy="95"/>
            </a:xfrm>
            <a:custGeom>
              <a:avLst/>
              <a:gdLst/>
              <a:ahLst/>
              <a:cxnLst>
                <a:cxn ang="0">
                  <a:pos x="0" y="0"/>
                </a:cxn>
                <a:cxn ang="0">
                  <a:pos x="8" y="13"/>
                </a:cxn>
                <a:cxn ang="0">
                  <a:pos x="21" y="32"/>
                </a:cxn>
                <a:cxn ang="0">
                  <a:pos x="36" y="52"/>
                </a:cxn>
                <a:cxn ang="0">
                  <a:pos x="48" y="67"/>
                </a:cxn>
                <a:cxn ang="0">
                  <a:pos x="55" y="72"/>
                </a:cxn>
                <a:cxn ang="0">
                  <a:pos x="61" y="77"/>
                </a:cxn>
                <a:cxn ang="0">
                  <a:pos x="66" y="79"/>
                </a:cxn>
                <a:cxn ang="0">
                  <a:pos x="71" y="80"/>
                </a:cxn>
                <a:cxn ang="0">
                  <a:pos x="71" y="82"/>
                </a:cxn>
                <a:cxn ang="0">
                  <a:pos x="71" y="87"/>
                </a:cxn>
                <a:cxn ang="0">
                  <a:pos x="70" y="90"/>
                </a:cxn>
                <a:cxn ang="0">
                  <a:pos x="68" y="92"/>
                </a:cxn>
                <a:cxn ang="0">
                  <a:pos x="65" y="95"/>
                </a:cxn>
                <a:cxn ang="0">
                  <a:pos x="61" y="95"/>
                </a:cxn>
                <a:cxn ang="0">
                  <a:pos x="56" y="95"/>
                </a:cxn>
                <a:cxn ang="0">
                  <a:pos x="51" y="95"/>
                </a:cxn>
                <a:cxn ang="0">
                  <a:pos x="48" y="94"/>
                </a:cxn>
                <a:cxn ang="0">
                  <a:pos x="45" y="92"/>
                </a:cxn>
                <a:cxn ang="0">
                  <a:pos x="41" y="87"/>
                </a:cxn>
                <a:cxn ang="0">
                  <a:pos x="40" y="85"/>
                </a:cxn>
                <a:cxn ang="0">
                  <a:pos x="43" y="84"/>
                </a:cxn>
                <a:cxn ang="0">
                  <a:pos x="45" y="80"/>
                </a:cxn>
                <a:cxn ang="0">
                  <a:pos x="43" y="79"/>
                </a:cxn>
                <a:cxn ang="0">
                  <a:pos x="41" y="77"/>
                </a:cxn>
                <a:cxn ang="0">
                  <a:pos x="35" y="74"/>
                </a:cxn>
                <a:cxn ang="0">
                  <a:pos x="31" y="72"/>
                </a:cxn>
                <a:cxn ang="0">
                  <a:pos x="31" y="67"/>
                </a:cxn>
                <a:cxn ang="0">
                  <a:pos x="33" y="64"/>
                </a:cxn>
                <a:cxn ang="0">
                  <a:pos x="31" y="65"/>
                </a:cxn>
                <a:cxn ang="0">
                  <a:pos x="28" y="67"/>
                </a:cxn>
                <a:cxn ang="0">
                  <a:pos x="28" y="60"/>
                </a:cxn>
                <a:cxn ang="0">
                  <a:pos x="30" y="55"/>
                </a:cxn>
                <a:cxn ang="0">
                  <a:pos x="26" y="57"/>
                </a:cxn>
                <a:cxn ang="0">
                  <a:pos x="23" y="62"/>
                </a:cxn>
                <a:cxn ang="0">
                  <a:pos x="21" y="60"/>
                </a:cxn>
                <a:cxn ang="0">
                  <a:pos x="20" y="58"/>
                </a:cxn>
                <a:cxn ang="0">
                  <a:pos x="20" y="55"/>
                </a:cxn>
                <a:cxn ang="0">
                  <a:pos x="21" y="50"/>
                </a:cxn>
                <a:cxn ang="0">
                  <a:pos x="20" y="50"/>
                </a:cxn>
                <a:cxn ang="0">
                  <a:pos x="16" y="50"/>
                </a:cxn>
                <a:cxn ang="0">
                  <a:pos x="16" y="47"/>
                </a:cxn>
                <a:cxn ang="0">
                  <a:pos x="16" y="43"/>
                </a:cxn>
                <a:cxn ang="0">
                  <a:pos x="18" y="38"/>
                </a:cxn>
                <a:cxn ang="0">
                  <a:pos x="18" y="37"/>
                </a:cxn>
                <a:cxn ang="0">
                  <a:pos x="15" y="38"/>
                </a:cxn>
                <a:cxn ang="0">
                  <a:pos x="11" y="40"/>
                </a:cxn>
                <a:cxn ang="0">
                  <a:pos x="10" y="35"/>
                </a:cxn>
                <a:cxn ang="0">
                  <a:pos x="10" y="30"/>
                </a:cxn>
                <a:cxn ang="0">
                  <a:pos x="10" y="25"/>
                </a:cxn>
                <a:cxn ang="0">
                  <a:pos x="10" y="20"/>
                </a:cxn>
                <a:cxn ang="0">
                  <a:pos x="6" y="22"/>
                </a:cxn>
                <a:cxn ang="0">
                  <a:pos x="3" y="22"/>
                </a:cxn>
                <a:cxn ang="0">
                  <a:pos x="5" y="18"/>
                </a:cxn>
                <a:cxn ang="0">
                  <a:pos x="5" y="15"/>
                </a:cxn>
                <a:cxn ang="0">
                  <a:pos x="1" y="15"/>
                </a:cxn>
                <a:cxn ang="0">
                  <a:pos x="0" y="13"/>
                </a:cxn>
                <a:cxn ang="0">
                  <a:pos x="1" y="8"/>
                </a:cxn>
                <a:cxn ang="0">
                  <a:pos x="0" y="0"/>
                </a:cxn>
              </a:cxnLst>
              <a:rect l="0" t="0" r="r" b="b"/>
              <a:pathLst>
                <a:path w="71" h="95">
                  <a:moveTo>
                    <a:pt x="0" y="0"/>
                  </a:moveTo>
                  <a:lnTo>
                    <a:pt x="8" y="13"/>
                  </a:lnTo>
                  <a:lnTo>
                    <a:pt x="21" y="32"/>
                  </a:lnTo>
                  <a:lnTo>
                    <a:pt x="36" y="52"/>
                  </a:lnTo>
                  <a:lnTo>
                    <a:pt x="48" y="67"/>
                  </a:lnTo>
                  <a:lnTo>
                    <a:pt x="55" y="72"/>
                  </a:lnTo>
                  <a:lnTo>
                    <a:pt x="61" y="77"/>
                  </a:lnTo>
                  <a:lnTo>
                    <a:pt x="66" y="79"/>
                  </a:lnTo>
                  <a:lnTo>
                    <a:pt x="71" y="80"/>
                  </a:lnTo>
                  <a:lnTo>
                    <a:pt x="71" y="82"/>
                  </a:lnTo>
                  <a:lnTo>
                    <a:pt x="71" y="87"/>
                  </a:lnTo>
                  <a:lnTo>
                    <a:pt x="70" y="90"/>
                  </a:lnTo>
                  <a:lnTo>
                    <a:pt x="68" y="92"/>
                  </a:lnTo>
                  <a:lnTo>
                    <a:pt x="65" y="95"/>
                  </a:lnTo>
                  <a:lnTo>
                    <a:pt x="61" y="95"/>
                  </a:lnTo>
                  <a:lnTo>
                    <a:pt x="56" y="95"/>
                  </a:lnTo>
                  <a:lnTo>
                    <a:pt x="51" y="95"/>
                  </a:lnTo>
                  <a:lnTo>
                    <a:pt x="48" y="94"/>
                  </a:lnTo>
                  <a:lnTo>
                    <a:pt x="45" y="92"/>
                  </a:lnTo>
                  <a:lnTo>
                    <a:pt x="41" y="87"/>
                  </a:lnTo>
                  <a:lnTo>
                    <a:pt x="40" y="85"/>
                  </a:lnTo>
                  <a:lnTo>
                    <a:pt x="43" y="84"/>
                  </a:lnTo>
                  <a:lnTo>
                    <a:pt x="45" y="80"/>
                  </a:lnTo>
                  <a:lnTo>
                    <a:pt x="43" y="79"/>
                  </a:lnTo>
                  <a:lnTo>
                    <a:pt x="41" y="77"/>
                  </a:lnTo>
                  <a:lnTo>
                    <a:pt x="35" y="74"/>
                  </a:lnTo>
                  <a:lnTo>
                    <a:pt x="31" y="72"/>
                  </a:lnTo>
                  <a:lnTo>
                    <a:pt x="31" y="67"/>
                  </a:lnTo>
                  <a:lnTo>
                    <a:pt x="33" y="64"/>
                  </a:lnTo>
                  <a:lnTo>
                    <a:pt x="31" y="65"/>
                  </a:lnTo>
                  <a:lnTo>
                    <a:pt x="28" y="67"/>
                  </a:lnTo>
                  <a:lnTo>
                    <a:pt x="28" y="60"/>
                  </a:lnTo>
                  <a:lnTo>
                    <a:pt x="30" y="55"/>
                  </a:lnTo>
                  <a:lnTo>
                    <a:pt x="26" y="57"/>
                  </a:lnTo>
                  <a:lnTo>
                    <a:pt x="23" y="62"/>
                  </a:lnTo>
                  <a:lnTo>
                    <a:pt x="21" y="60"/>
                  </a:lnTo>
                  <a:lnTo>
                    <a:pt x="20" y="58"/>
                  </a:lnTo>
                  <a:lnTo>
                    <a:pt x="20" y="55"/>
                  </a:lnTo>
                  <a:lnTo>
                    <a:pt x="21" y="50"/>
                  </a:lnTo>
                  <a:lnTo>
                    <a:pt x="20" y="50"/>
                  </a:lnTo>
                  <a:lnTo>
                    <a:pt x="16" y="50"/>
                  </a:lnTo>
                  <a:lnTo>
                    <a:pt x="16" y="47"/>
                  </a:lnTo>
                  <a:lnTo>
                    <a:pt x="16" y="43"/>
                  </a:lnTo>
                  <a:lnTo>
                    <a:pt x="18" y="38"/>
                  </a:lnTo>
                  <a:lnTo>
                    <a:pt x="18" y="37"/>
                  </a:lnTo>
                  <a:lnTo>
                    <a:pt x="15" y="38"/>
                  </a:lnTo>
                  <a:lnTo>
                    <a:pt x="11" y="40"/>
                  </a:lnTo>
                  <a:lnTo>
                    <a:pt x="10" y="35"/>
                  </a:lnTo>
                  <a:lnTo>
                    <a:pt x="10" y="30"/>
                  </a:lnTo>
                  <a:lnTo>
                    <a:pt x="10" y="25"/>
                  </a:lnTo>
                  <a:lnTo>
                    <a:pt x="10" y="20"/>
                  </a:lnTo>
                  <a:lnTo>
                    <a:pt x="6" y="22"/>
                  </a:lnTo>
                  <a:lnTo>
                    <a:pt x="3" y="22"/>
                  </a:lnTo>
                  <a:lnTo>
                    <a:pt x="5" y="18"/>
                  </a:lnTo>
                  <a:lnTo>
                    <a:pt x="5" y="15"/>
                  </a:lnTo>
                  <a:lnTo>
                    <a:pt x="1" y="15"/>
                  </a:lnTo>
                  <a:lnTo>
                    <a:pt x="0" y="13"/>
                  </a:lnTo>
                  <a:lnTo>
                    <a:pt x="1" y="8"/>
                  </a:lnTo>
                  <a:lnTo>
                    <a:pt x="0" y="0"/>
                  </a:lnTo>
                  <a:close/>
                </a:path>
              </a:pathLst>
            </a:custGeom>
            <a:solidFill>
              <a:srgbClr val="1F1A17"/>
            </a:solidFill>
            <a:ln w="9525">
              <a:noFill/>
              <a:round/>
              <a:headEnd/>
              <a:tailEnd/>
            </a:ln>
          </p:spPr>
          <p:txBody>
            <a:bodyPr/>
            <a:lstStyle/>
            <a:p>
              <a:endParaRPr lang="en-US"/>
            </a:p>
          </p:txBody>
        </p:sp>
        <p:sp>
          <p:nvSpPr>
            <p:cNvPr id="4345" name="Freeform 249"/>
            <p:cNvSpPr>
              <a:spLocks/>
            </p:cNvSpPr>
            <p:nvPr/>
          </p:nvSpPr>
          <p:spPr bwMode="auto">
            <a:xfrm>
              <a:off x="2523" y="2855"/>
              <a:ext cx="35" cy="62"/>
            </a:xfrm>
            <a:custGeom>
              <a:avLst/>
              <a:gdLst/>
              <a:ahLst/>
              <a:cxnLst>
                <a:cxn ang="0">
                  <a:pos x="0" y="2"/>
                </a:cxn>
                <a:cxn ang="0">
                  <a:pos x="2" y="0"/>
                </a:cxn>
                <a:cxn ang="0">
                  <a:pos x="5" y="2"/>
                </a:cxn>
                <a:cxn ang="0">
                  <a:pos x="7" y="5"/>
                </a:cxn>
                <a:cxn ang="0">
                  <a:pos x="8" y="5"/>
                </a:cxn>
                <a:cxn ang="0">
                  <a:pos x="5" y="12"/>
                </a:cxn>
                <a:cxn ang="0">
                  <a:pos x="7" y="12"/>
                </a:cxn>
                <a:cxn ang="0">
                  <a:pos x="12" y="13"/>
                </a:cxn>
                <a:cxn ang="0">
                  <a:pos x="13" y="17"/>
                </a:cxn>
                <a:cxn ang="0">
                  <a:pos x="15" y="17"/>
                </a:cxn>
                <a:cxn ang="0">
                  <a:pos x="12" y="20"/>
                </a:cxn>
                <a:cxn ang="0">
                  <a:pos x="15" y="23"/>
                </a:cxn>
                <a:cxn ang="0">
                  <a:pos x="18" y="27"/>
                </a:cxn>
                <a:cxn ang="0">
                  <a:pos x="22" y="30"/>
                </a:cxn>
                <a:cxn ang="0">
                  <a:pos x="25" y="32"/>
                </a:cxn>
                <a:cxn ang="0">
                  <a:pos x="25" y="34"/>
                </a:cxn>
                <a:cxn ang="0">
                  <a:pos x="23" y="35"/>
                </a:cxn>
                <a:cxn ang="0">
                  <a:pos x="23" y="40"/>
                </a:cxn>
                <a:cxn ang="0">
                  <a:pos x="25" y="45"/>
                </a:cxn>
                <a:cxn ang="0">
                  <a:pos x="27" y="50"/>
                </a:cxn>
                <a:cxn ang="0">
                  <a:pos x="33" y="50"/>
                </a:cxn>
                <a:cxn ang="0">
                  <a:pos x="35" y="59"/>
                </a:cxn>
                <a:cxn ang="0">
                  <a:pos x="32" y="55"/>
                </a:cxn>
                <a:cxn ang="0">
                  <a:pos x="27" y="55"/>
                </a:cxn>
                <a:cxn ang="0">
                  <a:pos x="23" y="60"/>
                </a:cxn>
                <a:cxn ang="0">
                  <a:pos x="22" y="62"/>
                </a:cxn>
                <a:cxn ang="0">
                  <a:pos x="18" y="55"/>
                </a:cxn>
                <a:cxn ang="0">
                  <a:pos x="20" y="52"/>
                </a:cxn>
                <a:cxn ang="0">
                  <a:pos x="20" y="45"/>
                </a:cxn>
                <a:cxn ang="0">
                  <a:pos x="17" y="40"/>
                </a:cxn>
                <a:cxn ang="0">
                  <a:pos x="13" y="39"/>
                </a:cxn>
                <a:cxn ang="0">
                  <a:pos x="13" y="34"/>
                </a:cxn>
                <a:cxn ang="0">
                  <a:pos x="12" y="35"/>
                </a:cxn>
                <a:cxn ang="0">
                  <a:pos x="10" y="35"/>
                </a:cxn>
                <a:cxn ang="0">
                  <a:pos x="8" y="34"/>
                </a:cxn>
                <a:cxn ang="0">
                  <a:pos x="7" y="32"/>
                </a:cxn>
                <a:cxn ang="0">
                  <a:pos x="8" y="32"/>
                </a:cxn>
                <a:cxn ang="0">
                  <a:pos x="10" y="27"/>
                </a:cxn>
                <a:cxn ang="0">
                  <a:pos x="7" y="23"/>
                </a:cxn>
                <a:cxn ang="0">
                  <a:pos x="5" y="25"/>
                </a:cxn>
                <a:cxn ang="0">
                  <a:pos x="2" y="23"/>
                </a:cxn>
                <a:cxn ang="0">
                  <a:pos x="3" y="17"/>
                </a:cxn>
                <a:cxn ang="0">
                  <a:pos x="2" y="10"/>
                </a:cxn>
                <a:cxn ang="0">
                  <a:pos x="3" y="7"/>
                </a:cxn>
                <a:cxn ang="0">
                  <a:pos x="0" y="2"/>
                </a:cxn>
              </a:cxnLst>
              <a:rect l="0" t="0" r="r" b="b"/>
              <a:pathLst>
                <a:path w="35" h="62">
                  <a:moveTo>
                    <a:pt x="0" y="2"/>
                  </a:moveTo>
                  <a:lnTo>
                    <a:pt x="2" y="0"/>
                  </a:lnTo>
                  <a:lnTo>
                    <a:pt x="5" y="2"/>
                  </a:lnTo>
                  <a:lnTo>
                    <a:pt x="7" y="5"/>
                  </a:lnTo>
                  <a:lnTo>
                    <a:pt x="8" y="5"/>
                  </a:lnTo>
                  <a:lnTo>
                    <a:pt x="5" y="12"/>
                  </a:lnTo>
                  <a:lnTo>
                    <a:pt x="7" y="12"/>
                  </a:lnTo>
                  <a:lnTo>
                    <a:pt x="12" y="13"/>
                  </a:lnTo>
                  <a:lnTo>
                    <a:pt x="13" y="17"/>
                  </a:lnTo>
                  <a:lnTo>
                    <a:pt x="15" y="17"/>
                  </a:lnTo>
                  <a:lnTo>
                    <a:pt x="12" y="20"/>
                  </a:lnTo>
                  <a:lnTo>
                    <a:pt x="15" y="23"/>
                  </a:lnTo>
                  <a:lnTo>
                    <a:pt x="18" y="27"/>
                  </a:lnTo>
                  <a:lnTo>
                    <a:pt x="22" y="30"/>
                  </a:lnTo>
                  <a:lnTo>
                    <a:pt x="25" y="32"/>
                  </a:lnTo>
                  <a:lnTo>
                    <a:pt x="25" y="34"/>
                  </a:lnTo>
                  <a:lnTo>
                    <a:pt x="23" y="35"/>
                  </a:lnTo>
                  <a:lnTo>
                    <a:pt x="23" y="40"/>
                  </a:lnTo>
                  <a:lnTo>
                    <a:pt x="25" y="45"/>
                  </a:lnTo>
                  <a:lnTo>
                    <a:pt x="27" y="50"/>
                  </a:lnTo>
                  <a:lnTo>
                    <a:pt x="33" y="50"/>
                  </a:lnTo>
                  <a:lnTo>
                    <a:pt x="35" y="59"/>
                  </a:lnTo>
                  <a:lnTo>
                    <a:pt x="32" y="55"/>
                  </a:lnTo>
                  <a:lnTo>
                    <a:pt x="27" y="55"/>
                  </a:lnTo>
                  <a:lnTo>
                    <a:pt x="23" y="60"/>
                  </a:lnTo>
                  <a:lnTo>
                    <a:pt x="22" y="62"/>
                  </a:lnTo>
                  <a:lnTo>
                    <a:pt x="18" y="55"/>
                  </a:lnTo>
                  <a:lnTo>
                    <a:pt x="20" y="52"/>
                  </a:lnTo>
                  <a:lnTo>
                    <a:pt x="20" y="45"/>
                  </a:lnTo>
                  <a:lnTo>
                    <a:pt x="17" y="40"/>
                  </a:lnTo>
                  <a:lnTo>
                    <a:pt x="13" y="39"/>
                  </a:lnTo>
                  <a:lnTo>
                    <a:pt x="13" y="34"/>
                  </a:lnTo>
                  <a:lnTo>
                    <a:pt x="12" y="35"/>
                  </a:lnTo>
                  <a:lnTo>
                    <a:pt x="10" y="35"/>
                  </a:lnTo>
                  <a:lnTo>
                    <a:pt x="8" y="34"/>
                  </a:lnTo>
                  <a:lnTo>
                    <a:pt x="7" y="32"/>
                  </a:lnTo>
                  <a:lnTo>
                    <a:pt x="8" y="32"/>
                  </a:lnTo>
                  <a:lnTo>
                    <a:pt x="10" y="27"/>
                  </a:lnTo>
                  <a:lnTo>
                    <a:pt x="7" y="23"/>
                  </a:lnTo>
                  <a:lnTo>
                    <a:pt x="5" y="25"/>
                  </a:lnTo>
                  <a:lnTo>
                    <a:pt x="2" y="23"/>
                  </a:lnTo>
                  <a:lnTo>
                    <a:pt x="3" y="17"/>
                  </a:lnTo>
                  <a:lnTo>
                    <a:pt x="2" y="10"/>
                  </a:lnTo>
                  <a:lnTo>
                    <a:pt x="3" y="7"/>
                  </a:lnTo>
                  <a:lnTo>
                    <a:pt x="0" y="2"/>
                  </a:lnTo>
                  <a:close/>
                </a:path>
              </a:pathLst>
            </a:custGeom>
            <a:solidFill>
              <a:srgbClr val="1F1A17"/>
            </a:solidFill>
            <a:ln w="9525">
              <a:noFill/>
              <a:round/>
              <a:headEnd/>
              <a:tailEnd/>
            </a:ln>
          </p:spPr>
          <p:txBody>
            <a:bodyPr/>
            <a:lstStyle/>
            <a:p>
              <a:endParaRPr lang="en-US"/>
            </a:p>
          </p:txBody>
        </p:sp>
        <p:sp>
          <p:nvSpPr>
            <p:cNvPr id="4346" name="Freeform 250"/>
            <p:cNvSpPr>
              <a:spLocks/>
            </p:cNvSpPr>
            <p:nvPr/>
          </p:nvSpPr>
          <p:spPr bwMode="auto">
            <a:xfrm>
              <a:off x="2630" y="2793"/>
              <a:ext cx="28" cy="30"/>
            </a:xfrm>
            <a:custGeom>
              <a:avLst/>
              <a:gdLst/>
              <a:ahLst/>
              <a:cxnLst>
                <a:cxn ang="0">
                  <a:pos x="3" y="27"/>
                </a:cxn>
                <a:cxn ang="0">
                  <a:pos x="10" y="22"/>
                </a:cxn>
                <a:cxn ang="0">
                  <a:pos x="12" y="24"/>
                </a:cxn>
                <a:cxn ang="0">
                  <a:pos x="13" y="22"/>
                </a:cxn>
                <a:cxn ang="0">
                  <a:pos x="15" y="17"/>
                </a:cxn>
                <a:cxn ang="0">
                  <a:pos x="15" y="15"/>
                </a:cxn>
                <a:cxn ang="0">
                  <a:pos x="17" y="15"/>
                </a:cxn>
                <a:cxn ang="0">
                  <a:pos x="17" y="15"/>
                </a:cxn>
                <a:cxn ang="0">
                  <a:pos x="20" y="17"/>
                </a:cxn>
                <a:cxn ang="0">
                  <a:pos x="20" y="10"/>
                </a:cxn>
                <a:cxn ang="0">
                  <a:pos x="23" y="9"/>
                </a:cxn>
                <a:cxn ang="0">
                  <a:pos x="25" y="2"/>
                </a:cxn>
                <a:cxn ang="0">
                  <a:pos x="28" y="0"/>
                </a:cxn>
                <a:cxn ang="0">
                  <a:pos x="27" y="7"/>
                </a:cxn>
                <a:cxn ang="0">
                  <a:pos x="25" y="12"/>
                </a:cxn>
                <a:cxn ang="0">
                  <a:pos x="23" y="17"/>
                </a:cxn>
                <a:cxn ang="0">
                  <a:pos x="18" y="22"/>
                </a:cxn>
                <a:cxn ang="0">
                  <a:pos x="17" y="19"/>
                </a:cxn>
                <a:cxn ang="0">
                  <a:pos x="15" y="25"/>
                </a:cxn>
                <a:cxn ang="0">
                  <a:pos x="0" y="30"/>
                </a:cxn>
                <a:cxn ang="0">
                  <a:pos x="3" y="27"/>
                </a:cxn>
              </a:cxnLst>
              <a:rect l="0" t="0" r="r" b="b"/>
              <a:pathLst>
                <a:path w="28" h="30">
                  <a:moveTo>
                    <a:pt x="3" y="27"/>
                  </a:moveTo>
                  <a:lnTo>
                    <a:pt x="10" y="22"/>
                  </a:lnTo>
                  <a:lnTo>
                    <a:pt x="12" y="24"/>
                  </a:lnTo>
                  <a:lnTo>
                    <a:pt x="13" y="22"/>
                  </a:lnTo>
                  <a:lnTo>
                    <a:pt x="15" y="17"/>
                  </a:lnTo>
                  <a:lnTo>
                    <a:pt x="15" y="15"/>
                  </a:lnTo>
                  <a:lnTo>
                    <a:pt x="17" y="15"/>
                  </a:lnTo>
                  <a:lnTo>
                    <a:pt x="17" y="15"/>
                  </a:lnTo>
                  <a:lnTo>
                    <a:pt x="20" y="17"/>
                  </a:lnTo>
                  <a:lnTo>
                    <a:pt x="20" y="10"/>
                  </a:lnTo>
                  <a:lnTo>
                    <a:pt x="23" y="9"/>
                  </a:lnTo>
                  <a:lnTo>
                    <a:pt x="25" y="2"/>
                  </a:lnTo>
                  <a:lnTo>
                    <a:pt x="28" y="0"/>
                  </a:lnTo>
                  <a:lnTo>
                    <a:pt x="27" y="7"/>
                  </a:lnTo>
                  <a:lnTo>
                    <a:pt x="25" y="12"/>
                  </a:lnTo>
                  <a:lnTo>
                    <a:pt x="23" y="17"/>
                  </a:lnTo>
                  <a:lnTo>
                    <a:pt x="18" y="22"/>
                  </a:lnTo>
                  <a:lnTo>
                    <a:pt x="17" y="19"/>
                  </a:lnTo>
                  <a:lnTo>
                    <a:pt x="15" y="25"/>
                  </a:lnTo>
                  <a:lnTo>
                    <a:pt x="0" y="30"/>
                  </a:lnTo>
                  <a:lnTo>
                    <a:pt x="3" y="27"/>
                  </a:lnTo>
                  <a:close/>
                </a:path>
              </a:pathLst>
            </a:custGeom>
            <a:solidFill>
              <a:srgbClr val="1F1A17"/>
            </a:solidFill>
            <a:ln w="9525">
              <a:noFill/>
              <a:round/>
              <a:headEnd/>
              <a:tailEnd/>
            </a:ln>
          </p:spPr>
          <p:txBody>
            <a:bodyPr/>
            <a:lstStyle/>
            <a:p>
              <a:endParaRPr lang="en-US"/>
            </a:p>
          </p:txBody>
        </p:sp>
        <p:sp>
          <p:nvSpPr>
            <p:cNvPr id="4347" name="Freeform 251"/>
            <p:cNvSpPr>
              <a:spLocks/>
            </p:cNvSpPr>
            <p:nvPr/>
          </p:nvSpPr>
          <p:spPr bwMode="auto">
            <a:xfrm>
              <a:off x="2598" y="2855"/>
              <a:ext cx="59" cy="85"/>
            </a:xfrm>
            <a:custGeom>
              <a:avLst/>
              <a:gdLst/>
              <a:ahLst/>
              <a:cxnLst>
                <a:cxn ang="0">
                  <a:pos x="5" y="47"/>
                </a:cxn>
                <a:cxn ang="0">
                  <a:pos x="7" y="40"/>
                </a:cxn>
                <a:cxn ang="0">
                  <a:pos x="8" y="32"/>
                </a:cxn>
                <a:cxn ang="0">
                  <a:pos x="10" y="37"/>
                </a:cxn>
                <a:cxn ang="0">
                  <a:pos x="13" y="42"/>
                </a:cxn>
                <a:cxn ang="0">
                  <a:pos x="15" y="44"/>
                </a:cxn>
                <a:cxn ang="0">
                  <a:pos x="15" y="44"/>
                </a:cxn>
                <a:cxn ang="0">
                  <a:pos x="17" y="42"/>
                </a:cxn>
                <a:cxn ang="0">
                  <a:pos x="17" y="37"/>
                </a:cxn>
                <a:cxn ang="0">
                  <a:pos x="17" y="35"/>
                </a:cxn>
                <a:cxn ang="0">
                  <a:pos x="17" y="34"/>
                </a:cxn>
                <a:cxn ang="0">
                  <a:pos x="23" y="30"/>
                </a:cxn>
                <a:cxn ang="0">
                  <a:pos x="28" y="27"/>
                </a:cxn>
                <a:cxn ang="0">
                  <a:pos x="32" y="30"/>
                </a:cxn>
                <a:cxn ang="0">
                  <a:pos x="35" y="32"/>
                </a:cxn>
                <a:cxn ang="0">
                  <a:pos x="44" y="15"/>
                </a:cxn>
                <a:cxn ang="0">
                  <a:pos x="50" y="0"/>
                </a:cxn>
                <a:cxn ang="0">
                  <a:pos x="50" y="7"/>
                </a:cxn>
                <a:cxn ang="0">
                  <a:pos x="52" y="13"/>
                </a:cxn>
                <a:cxn ang="0">
                  <a:pos x="55" y="13"/>
                </a:cxn>
                <a:cxn ang="0">
                  <a:pos x="59" y="12"/>
                </a:cxn>
                <a:cxn ang="0">
                  <a:pos x="54" y="17"/>
                </a:cxn>
                <a:cxn ang="0">
                  <a:pos x="50" y="22"/>
                </a:cxn>
                <a:cxn ang="0">
                  <a:pos x="52" y="27"/>
                </a:cxn>
                <a:cxn ang="0">
                  <a:pos x="54" y="34"/>
                </a:cxn>
                <a:cxn ang="0">
                  <a:pos x="50" y="35"/>
                </a:cxn>
                <a:cxn ang="0">
                  <a:pos x="45" y="34"/>
                </a:cxn>
                <a:cxn ang="0">
                  <a:pos x="50" y="39"/>
                </a:cxn>
                <a:cxn ang="0">
                  <a:pos x="54" y="44"/>
                </a:cxn>
                <a:cxn ang="0">
                  <a:pos x="54" y="45"/>
                </a:cxn>
                <a:cxn ang="0">
                  <a:pos x="52" y="49"/>
                </a:cxn>
                <a:cxn ang="0">
                  <a:pos x="49" y="44"/>
                </a:cxn>
                <a:cxn ang="0">
                  <a:pos x="45" y="39"/>
                </a:cxn>
                <a:cxn ang="0">
                  <a:pos x="47" y="47"/>
                </a:cxn>
                <a:cxn ang="0">
                  <a:pos x="50" y="55"/>
                </a:cxn>
                <a:cxn ang="0">
                  <a:pos x="49" y="59"/>
                </a:cxn>
                <a:cxn ang="0">
                  <a:pos x="49" y="60"/>
                </a:cxn>
                <a:cxn ang="0">
                  <a:pos x="45" y="59"/>
                </a:cxn>
                <a:cxn ang="0">
                  <a:pos x="42" y="54"/>
                </a:cxn>
                <a:cxn ang="0">
                  <a:pos x="44" y="60"/>
                </a:cxn>
                <a:cxn ang="0">
                  <a:pos x="44" y="65"/>
                </a:cxn>
                <a:cxn ang="0">
                  <a:pos x="44" y="69"/>
                </a:cxn>
                <a:cxn ang="0">
                  <a:pos x="42" y="72"/>
                </a:cxn>
                <a:cxn ang="0">
                  <a:pos x="40" y="74"/>
                </a:cxn>
                <a:cxn ang="0">
                  <a:pos x="39" y="74"/>
                </a:cxn>
                <a:cxn ang="0">
                  <a:pos x="35" y="74"/>
                </a:cxn>
                <a:cxn ang="0">
                  <a:pos x="30" y="74"/>
                </a:cxn>
                <a:cxn ang="0">
                  <a:pos x="28" y="67"/>
                </a:cxn>
                <a:cxn ang="0">
                  <a:pos x="27" y="59"/>
                </a:cxn>
                <a:cxn ang="0">
                  <a:pos x="25" y="65"/>
                </a:cxn>
                <a:cxn ang="0">
                  <a:pos x="25" y="70"/>
                </a:cxn>
                <a:cxn ang="0">
                  <a:pos x="20" y="72"/>
                </a:cxn>
                <a:cxn ang="0">
                  <a:pos x="15" y="72"/>
                </a:cxn>
                <a:cxn ang="0">
                  <a:pos x="12" y="79"/>
                </a:cxn>
                <a:cxn ang="0">
                  <a:pos x="8" y="85"/>
                </a:cxn>
                <a:cxn ang="0">
                  <a:pos x="5" y="84"/>
                </a:cxn>
                <a:cxn ang="0">
                  <a:pos x="3" y="82"/>
                </a:cxn>
                <a:cxn ang="0">
                  <a:pos x="0" y="72"/>
                </a:cxn>
                <a:cxn ang="0">
                  <a:pos x="0" y="62"/>
                </a:cxn>
                <a:cxn ang="0">
                  <a:pos x="5" y="55"/>
                </a:cxn>
                <a:cxn ang="0">
                  <a:pos x="8" y="50"/>
                </a:cxn>
                <a:cxn ang="0">
                  <a:pos x="7" y="49"/>
                </a:cxn>
                <a:cxn ang="0">
                  <a:pos x="5" y="47"/>
                </a:cxn>
              </a:cxnLst>
              <a:rect l="0" t="0" r="r" b="b"/>
              <a:pathLst>
                <a:path w="59" h="85">
                  <a:moveTo>
                    <a:pt x="5" y="47"/>
                  </a:moveTo>
                  <a:lnTo>
                    <a:pt x="7" y="40"/>
                  </a:lnTo>
                  <a:lnTo>
                    <a:pt x="8" y="32"/>
                  </a:lnTo>
                  <a:lnTo>
                    <a:pt x="10" y="37"/>
                  </a:lnTo>
                  <a:lnTo>
                    <a:pt x="13" y="42"/>
                  </a:lnTo>
                  <a:lnTo>
                    <a:pt x="15" y="44"/>
                  </a:lnTo>
                  <a:lnTo>
                    <a:pt x="15" y="44"/>
                  </a:lnTo>
                  <a:lnTo>
                    <a:pt x="17" y="42"/>
                  </a:lnTo>
                  <a:lnTo>
                    <a:pt x="17" y="37"/>
                  </a:lnTo>
                  <a:lnTo>
                    <a:pt x="17" y="35"/>
                  </a:lnTo>
                  <a:lnTo>
                    <a:pt x="17" y="34"/>
                  </a:lnTo>
                  <a:lnTo>
                    <a:pt x="23" y="30"/>
                  </a:lnTo>
                  <a:lnTo>
                    <a:pt x="28" y="27"/>
                  </a:lnTo>
                  <a:lnTo>
                    <a:pt x="32" y="30"/>
                  </a:lnTo>
                  <a:lnTo>
                    <a:pt x="35" y="32"/>
                  </a:lnTo>
                  <a:lnTo>
                    <a:pt x="44" y="15"/>
                  </a:lnTo>
                  <a:lnTo>
                    <a:pt x="50" y="0"/>
                  </a:lnTo>
                  <a:lnTo>
                    <a:pt x="50" y="7"/>
                  </a:lnTo>
                  <a:lnTo>
                    <a:pt x="52" y="13"/>
                  </a:lnTo>
                  <a:lnTo>
                    <a:pt x="55" y="13"/>
                  </a:lnTo>
                  <a:lnTo>
                    <a:pt x="59" y="12"/>
                  </a:lnTo>
                  <a:lnTo>
                    <a:pt x="54" y="17"/>
                  </a:lnTo>
                  <a:lnTo>
                    <a:pt x="50" y="22"/>
                  </a:lnTo>
                  <a:lnTo>
                    <a:pt x="52" y="27"/>
                  </a:lnTo>
                  <a:lnTo>
                    <a:pt x="54" y="34"/>
                  </a:lnTo>
                  <a:lnTo>
                    <a:pt x="50" y="35"/>
                  </a:lnTo>
                  <a:lnTo>
                    <a:pt x="45" y="34"/>
                  </a:lnTo>
                  <a:lnTo>
                    <a:pt x="50" y="39"/>
                  </a:lnTo>
                  <a:lnTo>
                    <a:pt x="54" y="44"/>
                  </a:lnTo>
                  <a:lnTo>
                    <a:pt x="54" y="45"/>
                  </a:lnTo>
                  <a:lnTo>
                    <a:pt x="52" y="49"/>
                  </a:lnTo>
                  <a:lnTo>
                    <a:pt x="49" y="44"/>
                  </a:lnTo>
                  <a:lnTo>
                    <a:pt x="45" y="39"/>
                  </a:lnTo>
                  <a:lnTo>
                    <a:pt x="47" y="47"/>
                  </a:lnTo>
                  <a:lnTo>
                    <a:pt x="50" y="55"/>
                  </a:lnTo>
                  <a:lnTo>
                    <a:pt x="49" y="59"/>
                  </a:lnTo>
                  <a:lnTo>
                    <a:pt x="49" y="60"/>
                  </a:lnTo>
                  <a:lnTo>
                    <a:pt x="45" y="59"/>
                  </a:lnTo>
                  <a:lnTo>
                    <a:pt x="42" y="54"/>
                  </a:lnTo>
                  <a:lnTo>
                    <a:pt x="44" y="60"/>
                  </a:lnTo>
                  <a:lnTo>
                    <a:pt x="44" y="65"/>
                  </a:lnTo>
                  <a:lnTo>
                    <a:pt x="44" y="69"/>
                  </a:lnTo>
                  <a:lnTo>
                    <a:pt x="42" y="72"/>
                  </a:lnTo>
                  <a:lnTo>
                    <a:pt x="40" y="74"/>
                  </a:lnTo>
                  <a:lnTo>
                    <a:pt x="39" y="74"/>
                  </a:lnTo>
                  <a:lnTo>
                    <a:pt x="35" y="74"/>
                  </a:lnTo>
                  <a:lnTo>
                    <a:pt x="30" y="74"/>
                  </a:lnTo>
                  <a:lnTo>
                    <a:pt x="28" y="67"/>
                  </a:lnTo>
                  <a:lnTo>
                    <a:pt x="27" y="59"/>
                  </a:lnTo>
                  <a:lnTo>
                    <a:pt x="25" y="65"/>
                  </a:lnTo>
                  <a:lnTo>
                    <a:pt x="25" y="70"/>
                  </a:lnTo>
                  <a:lnTo>
                    <a:pt x="20" y="72"/>
                  </a:lnTo>
                  <a:lnTo>
                    <a:pt x="15" y="72"/>
                  </a:lnTo>
                  <a:lnTo>
                    <a:pt x="12" y="79"/>
                  </a:lnTo>
                  <a:lnTo>
                    <a:pt x="8" y="85"/>
                  </a:lnTo>
                  <a:lnTo>
                    <a:pt x="5" y="84"/>
                  </a:lnTo>
                  <a:lnTo>
                    <a:pt x="3" y="82"/>
                  </a:lnTo>
                  <a:lnTo>
                    <a:pt x="0" y="72"/>
                  </a:lnTo>
                  <a:lnTo>
                    <a:pt x="0" y="62"/>
                  </a:lnTo>
                  <a:lnTo>
                    <a:pt x="5" y="55"/>
                  </a:lnTo>
                  <a:lnTo>
                    <a:pt x="8" y="50"/>
                  </a:lnTo>
                  <a:lnTo>
                    <a:pt x="7" y="49"/>
                  </a:lnTo>
                  <a:lnTo>
                    <a:pt x="5" y="47"/>
                  </a:lnTo>
                  <a:close/>
                </a:path>
              </a:pathLst>
            </a:custGeom>
            <a:solidFill>
              <a:srgbClr val="1F1A17"/>
            </a:solidFill>
            <a:ln w="9525">
              <a:noFill/>
              <a:round/>
              <a:headEnd/>
              <a:tailEnd/>
            </a:ln>
          </p:spPr>
          <p:txBody>
            <a:bodyPr/>
            <a:lstStyle/>
            <a:p>
              <a:endParaRPr lang="en-US"/>
            </a:p>
          </p:txBody>
        </p:sp>
        <p:sp>
          <p:nvSpPr>
            <p:cNvPr id="4348" name="Freeform 252"/>
            <p:cNvSpPr>
              <a:spLocks/>
            </p:cNvSpPr>
            <p:nvPr/>
          </p:nvSpPr>
          <p:spPr bwMode="auto">
            <a:xfrm>
              <a:off x="2593" y="2868"/>
              <a:ext cx="107" cy="109"/>
            </a:xfrm>
            <a:custGeom>
              <a:avLst/>
              <a:gdLst/>
              <a:ahLst/>
              <a:cxnLst>
                <a:cxn ang="0">
                  <a:pos x="5" y="69"/>
                </a:cxn>
                <a:cxn ang="0">
                  <a:pos x="15" y="69"/>
                </a:cxn>
                <a:cxn ang="0">
                  <a:pos x="22" y="64"/>
                </a:cxn>
                <a:cxn ang="0">
                  <a:pos x="27" y="56"/>
                </a:cxn>
                <a:cxn ang="0">
                  <a:pos x="38" y="62"/>
                </a:cxn>
                <a:cxn ang="0">
                  <a:pos x="49" y="62"/>
                </a:cxn>
                <a:cxn ang="0">
                  <a:pos x="60" y="64"/>
                </a:cxn>
                <a:cxn ang="0">
                  <a:pos x="62" y="62"/>
                </a:cxn>
                <a:cxn ang="0">
                  <a:pos x="64" y="59"/>
                </a:cxn>
                <a:cxn ang="0">
                  <a:pos x="65" y="59"/>
                </a:cxn>
                <a:cxn ang="0">
                  <a:pos x="67" y="56"/>
                </a:cxn>
                <a:cxn ang="0">
                  <a:pos x="70" y="54"/>
                </a:cxn>
                <a:cxn ang="0">
                  <a:pos x="75" y="44"/>
                </a:cxn>
                <a:cxn ang="0">
                  <a:pos x="94" y="27"/>
                </a:cxn>
                <a:cxn ang="0">
                  <a:pos x="102" y="5"/>
                </a:cxn>
                <a:cxn ang="0">
                  <a:pos x="102" y="7"/>
                </a:cxn>
                <a:cxn ang="0">
                  <a:pos x="104" y="10"/>
                </a:cxn>
                <a:cxn ang="0">
                  <a:pos x="105" y="12"/>
                </a:cxn>
                <a:cxn ang="0">
                  <a:pos x="105" y="17"/>
                </a:cxn>
                <a:cxn ang="0">
                  <a:pos x="105" y="22"/>
                </a:cxn>
                <a:cxn ang="0">
                  <a:pos x="105" y="24"/>
                </a:cxn>
                <a:cxn ang="0">
                  <a:pos x="105" y="27"/>
                </a:cxn>
                <a:cxn ang="0">
                  <a:pos x="105" y="32"/>
                </a:cxn>
                <a:cxn ang="0">
                  <a:pos x="102" y="34"/>
                </a:cxn>
                <a:cxn ang="0">
                  <a:pos x="102" y="37"/>
                </a:cxn>
                <a:cxn ang="0">
                  <a:pos x="100" y="42"/>
                </a:cxn>
                <a:cxn ang="0">
                  <a:pos x="97" y="44"/>
                </a:cxn>
                <a:cxn ang="0">
                  <a:pos x="97" y="47"/>
                </a:cxn>
                <a:cxn ang="0">
                  <a:pos x="94" y="49"/>
                </a:cxn>
                <a:cxn ang="0">
                  <a:pos x="94" y="52"/>
                </a:cxn>
                <a:cxn ang="0">
                  <a:pos x="94" y="57"/>
                </a:cxn>
                <a:cxn ang="0">
                  <a:pos x="89" y="59"/>
                </a:cxn>
                <a:cxn ang="0">
                  <a:pos x="80" y="57"/>
                </a:cxn>
                <a:cxn ang="0">
                  <a:pos x="77" y="59"/>
                </a:cxn>
                <a:cxn ang="0">
                  <a:pos x="75" y="66"/>
                </a:cxn>
                <a:cxn ang="0">
                  <a:pos x="74" y="71"/>
                </a:cxn>
                <a:cxn ang="0">
                  <a:pos x="72" y="76"/>
                </a:cxn>
                <a:cxn ang="0">
                  <a:pos x="69" y="77"/>
                </a:cxn>
                <a:cxn ang="0">
                  <a:pos x="65" y="77"/>
                </a:cxn>
                <a:cxn ang="0">
                  <a:pos x="60" y="74"/>
                </a:cxn>
                <a:cxn ang="0">
                  <a:pos x="57" y="76"/>
                </a:cxn>
                <a:cxn ang="0">
                  <a:pos x="49" y="81"/>
                </a:cxn>
                <a:cxn ang="0">
                  <a:pos x="38" y="82"/>
                </a:cxn>
                <a:cxn ang="0">
                  <a:pos x="38" y="86"/>
                </a:cxn>
                <a:cxn ang="0">
                  <a:pos x="40" y="89"/>
                </a:cxn>
                <a:cxn ang="0">
                  <a:pos x="45" y="89"/>
                </a:cxn>
                <a:cxn ang="0">
                  <a:pos x="52" y="89"/>
                </a:cxn>
                <a:cxn ang="0">
                  <a:pos x="52" y="94"/>
                </a:cxn>
                <a:cxn ang="0">
                  <a:pos x="47" y="102"/>
                </a:cxn>
                <a:cxn ang="0">
                  <a:pos x="38" y="104"/>
                </a:cxn>
                <a:cxn ang="0">
                  <a:pos x="32" y="104"/>
                </a:cxn>
                <a:cxn ang="0">
                  <a:pos x="25" y="109"/>
                </a:cxn>
                <a:cxn ang="0">
                  <a:pos x="17" y="109"/>
                </a:cxn>
                <a:cxn ang="0">
                  <a:pos x="10" y="107"/>
                </a:cxn>
                <a:cxn ang="0">
                  <a:pos x="8" y="101"/>
                </a:cxn>
                <a:cxn ang="0">
                  <a:pos x="8" y="94"/>
                </a:cxn>
                <a:cxn ang="0">
                  <a:pos x="3" y="86"/>
                </a:cxn>
                <a:cxn ang="0">
                  <a:pos x="3" y="77"/>
                </a:cxn>
                <a:cxn ang="0">
                  <a:pos x="3" y="74"/>
                </a:cxn>
              </a:cxnLst>
              <a:rect l="0" t="0" r="r" b="b"/>
              <a:pathLst>
                <a:path w="107" h="109">
                  <a:moveTo>
                    <a:pt x="0" y="72"/>
                  </a:moveTo>
                  <a:lnTo>
                    <a:pt x="5" y="69"/>
                  </a:lnTo>
                  <a:lnTo>
                    <a:pt x="10" y="66"/>
                  </a:lnTo>
                  <a:lnTo>
                    <a:pt x="15" y="69"/>
                  </a:lnTo>
                  <a:lnTo>
                    <a:pt x="20" y="69"/>
                  </a:lnTo>
                  <a:lnTo>
                    <a:pt x="22" y="64"/>
                  </a:lnTo>
                  <a:lnTo>
                    <a:pt x="23" y="56"/>
                  </a:lnTo>
                  <a:lnTo>
                    <a:pt x="27" y="56"/>
                  </a:lnTo>
                  <a:lnTo>
                    <a:pt x="32" y="57"/>
                  </a:lnTo>
                  <a:lnTo>
                    <a:pt x="38" y="62"/>
                  </a:lnTo>
                  <a:lnTo>
                    <a:pt x="44" y="64"/>
                  </a:lnTo>
                  <a:lnTo>
                    <a:pt x="49" y="62"/>
                  </a:lnTo>
                  <a:lnTo>
                    <a:pt x="55" y="59"/>
                  </a:lnTo>
                  <a:lnTo>
                    <a:pt x="60" y="64"/>
                  </a:lnTo>
                  <a:lnTo>
                    <a:pt x="65" y="67"/>
                  </a:lnTo>
                  <a:lnTo>
                    <a:pt x="62" y="62"/>
                  </a:lnTo>
                  <a:lnTo>
                    <a:pt x="60" y="56"/>
                  </a:lnTo>
                  <a:lnTo>
                    <a:pt x="64" y="59"/>
                  </a:lnTo>
                  <a:lnTo>
                    <a:pt x="67" y="62"/>
                  </a:lnTo>
                  <a:lnTo>
                    <a:pt x="65" y="59"/>
                  </a:lnTo>
                  <a:lnTo>
                    <a:pt x="65" y="54"/>
                  </a:lnTo>
                  <a:lnTo>
                    <a:pt x="67" y="56"/>
                  </a:lnTo>
                  <a:lnTo>
                    <a:pt x="70" y="57"/>
                  </a:lnTo>
                  <a:lnTo>
                    <a:pt x="70" y="54"/>
                  </a:lnTo>
                  <a:lnTo>
                    <a:pt x="69" y="49"/>
                  </a:lnTo>
                  <a:lnTo>
                    <a:pt x="75" y="44"/>
                  </a:lnTo>
                  <a:lnTo>
                    <a:pt x="85" y="36"/>
                  </a:lnTo>
                  <a:lnTo>
                    <a:pt x="94" y="27"/>
                  </a:lnTo>
                  <a:lnTo>
                    <a:pt x="99" y="17"/>
                  </a:lnTo>
                  <a:lnTo>
                    <a:pt x="102" y="5"/>
                  </a:lnTo>
                  <a:lnTo>
                    <a:pt x="104" y="0"/>
                  </a:lnTo>
                  <a:lnTo>
                    <a:pt x="102" y="7"/>
                  </a:lnTo>
                  <a:lnTo>
                    <a:pt x="102" y="12"/>
                  </a:lnTo>
                  <a:lnTo>
                    <a:pt x="104" y="10"/>
                  </a:lnTo>
                  <a:lnTo>
                    <a:pt x="107" y="9"/>
                  </a:lnTo>
                  <a:lnTo>
                    <a:pt x="105" y="12"/>
                  </a:lnTo>
                  <a:lnTo>
                    <a:pt x="104" y="16"/>
                  </a:lnTo>
                  <a:lnTo>
                    <a:pt x="105" y="17"/>
                  </a:lnTo>
                  <a:lnTo>
                    <a:pt x="107" y="19"/>
                  </a:lnTo>
                  <a:lnTo>
                    <a:pt x="105" y="22"/>
                  </a:lnTo>
                  <a:lnTo>
                    <a:pt x="105" y="24"/>
                  </a:lnTo>
                  <a:lnTo>
                    <a:pt x="105" y="24"/>
                  </a:lnTo>
                  <a:lnTo>
                    <a:pt x="104" y="26"/>
                  </a:lnTo>
                  <a:lnTo>
                    <a:pt x="105" y="27"/>
                  </a:lnTo>
                  <a:lnTo>
                    <a:pt x="107" y="31"/>
                  </a:lnTo>
                  <a:lnTo>
                    <a:pt x="105" y="32"/>
                  </a:lnTo>
                  <a:lnTo>
                    <a:pt x="104" y="36"/>
                  </a:lnTo>
                  <a:lnTo>
                    <a:pt x="102" y="34"/>
                  </a:lnTo>
                  <a:lnTo>
                    <a:pt x="99" y="34"/>
                  </a:lnTo>
                  <a:lnTo>
                    <a:pt x="102" y="37"/>
                  </a:lnTo>
                  <a:lnTo>
                    <a:pt x="105" y="42"/>
                  </a:lnTo>
                  <a:lnTo>
                    <a:pt x="100" y="42"/>
                  </a:lnTo>
                  <a:lnTo>
                    <a:pt x="97" y="41"/>
                  </a:lnTo>
                  <a:lnTo>
                    <a:pt x="97" y="44"/>
                  </a:lnTo>
                  <a:lnTo>
                    <a:pt x="99" y="46"/>
                  </a:lnTo>
                  <a:lnTo>
                    <a:pt x="97" y="47"/>
                  </a:lnTo>
                  <a:lnTo>
                    <a:pt x="97" y="49"/>
                  </a:lnTo>
                  <a:lnTo>
                    <a:pt x="94" y="49"/>
                  </a:lnTo>
                  <a:lnTo>
                    <a:pt x="92" y="49"/>
                  </a:lnTo>
                  <a:lnTo>
                    <a:pt x="94" y="52"/>
                  </a:lnTo>
                  <a:lnTo>
                    <a:pt x="94" y="54"/>
                  </a:lnTo>
                  <a:lnTo>
                    <a:pt x="94" y="57"/>
                  </a:lnTo>
                  <a:lnTo>
                    <a:pt x="92" y="57"/>
                  </a:lnTo>
                  <a:lnTo>
                    <a:pt x="89" y="59"/>
                  </a:lnTo>
                  <a:lnTo>
                    <a:pt x="87" y="59"/>
                  </a:lnTo>
                  <a:lnTo>
                    <a:pt x="80" y="57"/>
                  </a:lnTo>
                  <a:lnTo>
                    <a:pt x="79" y="54"/>
                  </a:lnTo>
                  <a:lnTo>
                    <a:pt x="77" y="59"/>
                  </a:lnTo>
                  <a:lnTo>
                    <a:pt x="77" y="62"/>
                  </a:lnTo>
                  <a:lnTo>
                    <a:pt x="75" y="66"/>
                  </a:lnTo>
                  <a:lnTo>
                    <a:pt x="72" y="69"/>
                  </a:lnTo>
                  <a:lnTo>
                    <a:pt x="74" y="71"/>
                  </a:lnTo>
                  <a:lnTo>
                    <a:pt x="74" y="74"/>
                  </a:lnTo>
                  <a:lnTo>
                    <a:pt x="72" y="76"/>
                  </a:lnTo>
                  <a:lnTo>
                    <a:pt x="70" y="77"/>
                  </a:lnTo>
                  <a:lnTo>
                    <a:pt x="69" y="77"/>
                  </a:lnTo>
                  <a:lnTo>
                    <a:pt x="67" y="77"/>
                  </a:lnTo>
                  <a:lnTo>
                    <a:pt x="65" y="77"/>
                  </a:lnTo>
                  <a:lnTo>
                    <a:pt x="64" y="76"/>
                  </a:lnTo>
                  <a:lnTo>
                    <a:pt x="60" y="74"/>
                  </a:lnTo>
                  <a:lnTo>
                    <a:pt x="57" y="72"/>
                  </a:lnTo>
                  <a:lnTo>
                    <a:pt x="57" y="76"/>
                  </a:lnTo>
                  <a:lnTo>
                    <a:pt x="55" y="79"/>
                  </a:lnTo>
                  <a:lnTo>
                    <a:pt x="49" y="81"/>
                  </a:lnTo>
                  <a:lnTo>
                    <a:pt x="42" y="82"/>
                  </a:lnTo>
                  <a:lnTo>
                    <a:pt x="38" y="82"/>
                  </a:lnTo>
                  <a:lnTo>
                    <a:pt x="38" y="84"/>
                  </a:lnTo>
                  <a:lnTo>
                    <a:pt x="38" y="86"/>
                  </a:lnTo>
                  <a:lnTo>
                    <a:pt x="38" y="87"/>
                  </a:lnTo>
                  <a:lnTo>
                    <a:pt x="40" y="89"/>
                  </a:lnTo>
                  <a:lnTo>
                    <a:pt x="42" y="91"/>
                  </a:lnTo>
                  <a:lnTo>
                    <a:pt x="45" y="89"/>
                  </a:lnTo>
                  <a:lnTo>
                    <a:pt x="49" y="87"/>
                  </a:lnTo>
                  <a:lnTo>
                    <a:pt x="52" y="89"/>
                  </a:lnTo>
                  <a:lnTo>
                    <a:pt x="55" y="89"/>
                  </a:lnTo>
                  <a:lnTo>
                    <a:pt x="52" y="94"/>
                  </a:lnTo>
                  <a:lnTo>
                    <a:pt x="50" y="101"/>
                  </a:lnTo>
                  <a:lnTo>
                    <a:pt x="47" y="102"/>
                  </a:lnTo>
                  <a:lnTo>
                    <a:pt x="42" y="106"/>
                  </a:lnTo>
                  <a:lnTo>
                    <a:pt x="38" y="104"/>
                  </a:lnTo>
                  <a:lnTo>
                    <a:pt x="35" y="104"/>
                  </a:lnTo>
                  <a:lnTo>
                    <a:pt x="32" y="104"/>
                  </a:lnTo>
                  <a:lnTo>
                    <a:pt x="28" y="106"/>
                  </a:lnTo>
                  <a:lnTo>
                    <a:pt x="25" y="109"/>
                  </a:lnTo>
                  <a:lnTo>
                    <a:pt x="22" y="109"/>
                  </a:lnTo>
                  <a:lnTo>
                    <a:pt x="17" y="109"/>
                  </a:lnTo>
                  <a:lnTo>
                    <a:pt x="12" y="109"/>
                  </a:lnTo>
                  <a:lnTo>
                    <a:pt x="10" y="107"/>
                  </a:lnTo>
                  <a:lnTo>
                    <a:pt x="7" y="106"/>
                  </a:lnTo>
                  <a:lnTo>
                    <a:pt x="8" y="101"/>
                  </a:lnTo>
                  <a:lnTo>
                    <a:pt x="8" y="97"/>
                  </a:lnTo>
                  <a:lnTo>
                    <a:pt x="8" y="94"/>
                  </a:lnTo>
                  <a:lnTo>
                    <a:pt x="7" y="91"/>
                  </a:lnTo>
                  <a:lnTo>
                    <a:pt x="3" y="86"/>
                  </a:lnTo>
                  <a:lnTo>
                    <a:pt x="0" y="81"/>
                  </a:lnTo>
                  <a:lnTo>
                    <a:pt x="3" y="77"/>
                  </a:lnTo>
                  <a:lnTo>
                    <a:pt x="7" y="76"/>
                  </a:lnTo>
                  <a:lnTo>
                    <a:pt x="3" y="74"/>
                  </a:lnTo>
                  <a:lnTo>
                    <a:pt x="0" y="72"/>
                  </a:lnTo>
                  <a:close/>
                </a:path>
              </a:pathLst>
            </a:custGeom>
            <a:solidFill>
              <a:srgbClr val="1F1A17"/>
            </a:solidFill>
            <a:ln w="9525">
              <a:noFill/>
              <a:round/>
              <a:headEnd/>
              <a:tailEnd/>
            </a:ln>
          </p:spPr>
          <p:txBody>
            <a:bodyPr/>
            <a:lstStyle/>
            <a:p>
              <a:endParaRPr lang="en-US"/>
            </a:p>
          </p:txBody>
        </p:sp>
        <p:sp>
          <p:nvSpPr>
            <p:cNvPr id="4349" name="Freeform 253"/>
            <p:cNvSpPr>
              <a:spLocks/>
            </p:cNvSpPr>
            <p:nvPr/>
          </p:nvSpPr>
          <p:spPr bwMode="auto">
            <a:xfrm>
              <a:off x="2611" y="2932"/>
              <a:ext cx="94" cy="80"/>
            </a:xfrm>
            <a:custGeom>
              <a:avLst/>
              <a:gdLst/>
              <a:ahLst/>
              <a:cxnLst>
                <a:cxn ang="0">
                  <a:pos x="7" y="59"/>
                </a:cxn>
                <a:cxn ang="0">
                  <a:pos x="19" y="67"/>
                </a:cxn>
                <a:cxn ang="0">
                  <a:pos x="24" y="67"/>
                </a:cxn>
                <a:cxn ang="0">
                  <a:pos x="27" y="62"/>
                </a:cxn>
                <a:cxn ang="0">
                  <a:pos x="29" y="62"/>
                </a:cxn>
                <a:cxn ang="0">
                  <a:pos x="27" y="70"/>
                </a:cxn>
                <a:cxn ang="0">
                  <a:pos x="32" y="75"/>
                </a:cxn>
                <a:cxn ang="0">
                  <a:pos x="37" y="70"/>
                </a:cxn>
                <a:cxn ang="0">
                  <a:pos x="39" y="70"/>
                </a:cxn>
                <a:cxn ang="0">
                  <a:pos x="42" y="75"/>
                </a:cxn>
                <a:cxn ang="0">
                  <a:pos x="46" y="70"/>
                </a:cxn>
                <a:cxn ang="0">
                  <a:pos x="47" y="70"/>
                </a:cxn>
                <a:cxn ang="0">
                  <a:pos x="49" y="75"/>
                </a:cxn>
                <a:cxn ang="0">
                  <a:pos x="52" y="75"/>
                </a:cxn>
                <a:cxn ang="0">
                  <a:pos x="54" y="70"/>
                </a:cxn>
                <a:cxn ang="0">
                  <a:pos x="56" y="74"/>
                </a:cxn>
                <a:cxn ang="0">
                  <a:pos x="59" y="79"/>
                </a:cxn>
                <a:cxn ang="0">
                  <a:pos x="62" y="72"/>
                </a:cxn>
                <a:cxn ang="0">
                  <a:pos x="64" y="70"/>
                </a:cxn>
                <a:cxn ang="0">
                  <a:pos x="71" y="70"/>
                </a:cxn>
                <a:cxn ang="0">
                  <a:pos x="79" y="64"/>
                </a:cxn>
                <a:cxn ang="0">
                  <a:pos x="84" y="54"/>
                </a:cxn>
                <a:cxn ang="0">
                  <a:pos x="84" y="47"/>
                </a:cxn>
                <a:cxn ang="0">
                  <a:pos x="81" y="38"/>
                </a:cxn>
                <a:cxn ang="0">
                  <a:pos x="87" y="38"/>
                </a:cxn>
                <a:cxn ang="0">
                  <a:pos x="92" y="38"/>
                </a:cxn>
                <a:cxn ang="0">
                  <a:pos x="89" y="32"/>
                </a:cxn>
                <a:cxn ang="0">
                  <a:pos x="89" y="30"/>
                </a:cxn>
                <a:cxn ang="0">
                  <a:pos x="94" y="28"/>
                </a:cxn>
                <a:cxn ang="0">
                  <a:pos x="91" y="25"/>
                </a:cxn>
                <a:cxn ang="0">
                  <a:pos x="87" y="23"/>
                </a:cxn>
                <a:cxn ang="0">
                  <a:pos x="87" y="20"/>
                </a:cxn>
                <a:cxn ang="0">
                  <a:pos x="86" y="18"/>
                </a:cxn>
                <a:cxn ang="0">
                  <a:pos x="86" y="10"/>
                </a:cxn>
                <a:cxn ang="0">
                  <a:pos x="81" y="10"/>
                </a:cxn>
                <a:cxn ang="0">
                  <a:pos x="64" y="33"/>
                </a:cxn>
                <a:cxn ang="0">
                  <a:pos x="49" y="47"/>
                </a:cxn>
                <a:cxn ang="0">
                  <a:pos x="47" y="57"/>
                </a:cxn>
                <a:cxn ang="0">
                  <a:pos x="44" y="57"/>
                </a:cxn>
                <a:cxn ang="0">
                  <a:pos x="39" y="48"/>
                </a:cxn>
                <a:cxn ang="0">
                  <a:pos x="24" y="47"/>
                </a:cxn>
                <a:cxn ang="0">
                  <a:pos x="17" y="50"/>
                </a:cxn>
                <a:cxn ang="0">
                  <a:pos x="19" y="55"/>
                </a:cxn>
                <a:cxn ang="0">
                  <a:pos x="15" y="55"/>
                </a:cxn>
                <a:cxn ang="0">
                  <a:pos x="5" y="55"/>
                </a:cxn>
              </a:cxnLst>
              <a:rect l="0" t="0" r="r" b="b"/>
              <a:pathLst>
                <a:path w="94" h="80">
                  <a:moveTo>
                    <a:pt x="0" y="59"/>
                  </a:moveTo>
                  <a:lnTo>
                    <a:pt x="7" y="59"/>
                  </a:lnTo>
                  <a:lnTo>
                    <a:pt x="15" y="60"/>
                  </a:lnTo>
                  <a:lnTo>
                    <a:pt x="19" y="67"/>
                  </a:lnTo>
                  <a:lnTo>
                    <a:pt x="22" y="70"/>
                  </a:lnTo>
                  <a:lnTo>
                    <a:pt x="24" y="67"/>
                  </a:lnTo>
                  <a:lnTo>
                    <a:pt x="26" y="64"/>
                  </a:lnTo>
                  <a:lnTo>
                    <a:pt x="27" y="62"/>
                  </a:lnTo>
                  <a:lnTo>
                    <a:pt x="27" y="62"/>
                  </a:lnTo>
                  <a:lnTo>
                    <a:pt x="29" y="62"/>
                  </a:lnTo>
                  <a:lnTo>
                    <a:pt x="29" y="65"/>
                  </a:lnTo>
                  <a:lnTo>
                    <a:pt x="27" y="70"/>
                  </a:lnTo>
                  <a:lnTo>
                    <a:pt x="29" y="74"/>
                  </a:lnTo>
                  <a:lnTo>
                    <a:pt x="32" y="75"/>
                  </a:lnTo>
                  <a:lnTo>
                    <a:pt x="36" y="75"/>
                  </a:lnTo>
                  <a:lnTo>
                    <a:pt x="37" y="70"/>
                  </a:lnTo>
                  <a:lnTo>
                    <a:pt x="39" y="67"/>
                  </a:lnTo>
                  <a:lnTo>
                    <a:pt x="39" y="70"/>
                  </a:lnTo>
                  <a:lnTo>
                    <a:pt x="41" y="75"/>
                  </a:lnTo>
                  <a:lnTo>
                    <a:pt x="42" y="75"/>
                  </a:lnTo>
                  <a:lnTo>
                    <a:pt x="46" y="74"/>
                  </a:lnTo>
                  <a:lnTo>
                    <a:pt x="46" y="70"/>
                  </a:lnTo>
                  <a:lnTo>
                    <a:pt x="46" y="65"/>
                  </a:lnTo>
                  <a:lnTo>
                    <a:pt x="47" y="70"/>
                  </a:lnTo>
                  <a:lnTo>
                    <a:pt x="47" y="75"/>
                  </a:lnTo>
                  <a:lnTo>
                    <a:pt x="49" y="75"/>
                  </a:lnTo>
                  <a:lnTo>
                    <a:pt x="51" y="75"/>
                  </a:lnTo>
                  <a:lnTo>
                    <a:pt x="52" y="75"/>
                  </a:lnTo>
                  <a:lnTo>
                    <a:pt x="54" y="72"/>
                  </a:lnTo>
                  <a:lnTo>
                    <a:pt x="54" y="70"/>
                  </a:lnTo>
                  <a:lnTo>
                    <a:pt x="54" y="67"/>
                  </a:lnTo>
                  <a:lnTo>
                    <a:pt x="56" y="74"/>
                  </a:lnTo>
                  <a:lnTo>
                    <a:pt x="56" y="80"/>
                  </a:lnTo>
                  <a:lnTo>
                    <a:pt x="59" y="79"/>
                  </a:lnTo>
                  <a:lnTo>
                    <a:pt x="62" y="77"/>
                  </a:lnTo>
                  <a:lnTo>
                    <a:pt x="62" y="72"/>
                  </a:lnTo>
                  <a:lnTo>
                    <a:pt x="62" y="65"/>
                  </a:lnTo>
                  <a:lnTo>
                    <a:pt x="64" y="70"/>
                  </a:lnTo>
                  <a:lnTo>
                    <a:pt x="66" y="74"/>
                  </a:lnTo>
                  <a:lnTo>
                    <a:pt x="71" y="70"/>
                  </a:lnTo>
                  <a:lnTo>
                    <a:pt x="77" y="67"/>
                  </a:lnTo>
                  <a:lnTo>
                    <a:pt x="79" y="64"/>
                  </a:lnTo>
                  <a:lnTo>
                    <a:pt x="81" y="59"/>
                  </a:lnTo>
                  <a:lnTo>
                    <a:pt x="84" y="54"/>
                  </a:lnTo>
                  <a:lnTo>
                    <a:pt x="86" y="48"/>
                  </a:lnTo>
                  <a:lnTo>
                    <a:pt x="84" y="47"/>
                  </a:lnTo>
                  <a:lnTo>
                    <a:pt x="79" y="45"/>
                  </a:lnTo>
                  <a:lnTo>
                    <a:pt x="81" y="38"/>
                  </a:lnTo>
                  <a:lnTo>
                    <a:pt x="84" y="37"/>
                  </a:lnTo>
                  <a:lnTo>
                    <a:pt x="87" y="38"/>
                  </a:lnTo>
                  <a:lnTo>
                    <a:pt x="91" y="42"/>
                  </a:lnTo>
                  <a:lnTo>
                    <a:pt x="92" y="38"/>
                  </a:lnTo>
                  <a:lnTo>
                    <a:pt x="92" y="35"/>
                  </a:lnTo>
                  <a:lnTo>
                    <a:pt x="89" y="32"/>
                  </a:lnTo>
                  <a:lnTo>
                    <a:pt x="86" y="30"/>
                  </a:lnTo>
                  <a:lnTo>
                    <a:pt x="89" y="30"/>
                  </a:lnTo>
                  <a:lnTo>
                    <a:pt x="92" y="30"/>
                  </a:lnTo>
                  <a:lnTo>
                    <a:pt x="94" y="28"/>
                  </a:lnTo>
                  <a:lnTo>
                    <a:pt x="92" y="23"/>
                  </a:lnTo>
                  <a:lnTo>
                    <a:pt x="91" y="25"/>
                  </a:lnTo>
                  <a:lnTo>
                    <a:pt x="89" y="25"/>
                  </a:lnTo>
                  <a:lnTo>
                    <a:pt x="87" y="23"/>
                  </a:lnTo>
                  <a:lnTo>
                    <a:pt x="86" y="22"/>
                  </a:lnTo>
                  <a:lnTo>
                    <a:pt x="87" y="20"/>
                  </a:lnTo>
                  <a:lnTo>
                    <a:pt x="89" y="17"/>
                  </a:lnTo>
                  <a:lnTo>
                    <a:pt x="86" y="18"/>
                  </a:lnTo>
                  <a:lnTo>
                    <a:pt x="81" y="20"/>
                  </a:lnTo>
                  <a:lnTo>
                    <a:pt x="86" y="10"/>
                  </a:lnTo>
                  <a:lnTo>
                    <a:pt x="91" y="0"/>
                  </a:lnTo>
                  <a:lnTo>
                    <a:pt x="81" y="10"/>
                  </a:lnTo>
                  <a:lnTo>
                    <a:pt x="71" y="23"/>
                  </a:lnTo>
                  <a:lnTo>
                    <a:pt x="64" y="33"/>
                  </a:lnTo>
                  <a:lnTo>
                    <a:pt x="56" y="43"/>
                  </a:lnTo>
                  <a:lnTo>
                    <a:pt x="49" y="47"/>
                  </a:lnTo>
                  <a:lnTo>
                    <a:pt x="49" y="48"/>
                  </a:lnTo>
                  <a:lnTo>
                    <a:pt x="47" y="57"/>
                  </a:lnTo>
                  <a:lnTo>
                    <a:pt x="46" y="59"/>
                  </a:lnTo>
                  <a:lnTo>
                    <a:pt x="44" y="57"/>
                  </a:lnTo>
                  <a:lnTo>
                    <a:pt x="39" y="54"/>
                  </a:lnTo>
                  <a:lnTo>
                    <a:pt x="39" y="48"/>
                  </a:lnTo>
                  <a:lnTo>
                    <a:pt x="34" y="45"/>
                  </a:lnTo>
                  <a:lnTo>
                    <a:pt x="24" y="47"/>
                  </a:lnTo>
                  <a:lnTo>
                    <a:pt x="17" y="47"/>
                  </a:lnTo>
                  <a:lnTo>
                    <a:pt x="17" y="50"/>
                  </a:lnTo>
                  <a:lnTo>
                    <a:pt x="15" y="54"/>
                  </a:lnTo>
                  <a:lnTo>
                    <a:pt x="19" y="55"/>
                  </a:lnTo>
                  <a:lnTo>
                    <a:pt x="20" y="59"/>
                  </a:lnTo>
                  <a:lnTo>
                    <a:pt x="15" y="55"/>
                  </a:lnTo>
                  <a:lnTo>
                    <a:pt x="9" y="54"/>
                  </a:lnTo>
                  <a:lnTo>
                    <a:pt x="5" y="55"/>
                  </a:lnTo>
                  <a:lnTo>
                    <a:pt x="0" y="59"/>
                  </a:lnTo>
                  <a:close/>
                </a:path>
              </a:pathLst>
            </a:custGeom>
            <a:solidFill>
              <a:srgbClr val="1F1A17"/>
            </a:solidFill>
            <a:ln w="9525">
              <a:noFill/>
              <a:round/>
              <a:headEnd/>
              <a:tailEnd/>
            </a:ln>
          </p:spPr>
          <p:txBody>
            <a:bodyPr/>
            <a:lstStyle/>
            <a:p>
              <a:endParaRPr lang="en-US"/>
            </a:p>
          </p:txBody>
        </p:sp>
        <p:sp>
          <p:nvSpPr>
            <p:cNvPr id="4350" name="Freeform 254"/>
            <p:cNvSpPr>
              <a:spLocks/>
            </p:cNvSpPr>
            <p:nvPr/>
          </p:nvSpPr>
          <p:spPr bwMode="auto">
            <a:xfrm>
              <a:off x="2638" y="2955"/>
              <a:ext cx="87" cy="92"/>
            </a:xfrm>
            <a:custGeom>
              <a:avLst/>
              <a:gdLst/>
              <a:ahLst/>
              <a:cxnLst>
                <a:cxn ang="0">
                  <a:pos x="5" y="81"/>
                </a:cxn>
                <a:cxn ang="0">
                  <a:pos x="29" y="84"/>
                </a:cxn>
                <a:cxn ang="0">
                  <a:pos x="42" y="89"/>
                </a:cxn>
                <a:cxn ang="0">
                  <a:pos x="47" y="81"/>
                </a:cxn>
                <a:cxn ang="0">
                  <a:pos x="52" y="82"/>
                </a:cxn>
                <a:cxn ang="0">
                  <a:pos x="50" y="71"/>
                </a:cxn>
                <a:cxn ang="0">
                  <a:pos x="57" y="79"/>
                </a:cxn>
                <a:cxn ang="0">
                  <a:pos x="55" y="67"/>
                </a:cxn>
                <a:cxn ang="0">
                  <a:pos x="55" y="61"/>
                </a:cxn>
                <a:cxn ang="0">
                  <a:pos x="64" y="67"/>
                </a:cxn>
                <a:cxn ang="0">
                  <a:pos x="67" y="64"/>
                </a:cxn>
                <a:cxn ang="0">
                  <a:pos x="72" y="44"/>
                </a:cxn>
                <a:cxn ang="0">
                  <a:pos x="79" y="34"/>
                </a:cxn>
                <a:cxn ang="0">
                  <a:pos x="84" y="27"/>
                </a:cxn>
                <a:cxn ang="0">
                  <a:pos x="84" y="19"/>
                </a:cxn>
                <a:cxn ang="0">
                  <a:pos x="87" y="10"/>
                </a:cxn>
                <a:cxn ang="0">
                  <a:pos x="87" y="0"/>
                </a:cxn>
                <a:cxn ang="0">
                  <a:pos x="80" y="10"/>
                </a:cxn>
                <a:cxn ang="0">
                  <a:pos x="77" y="27"/>
                </a:cxn>
                <a:cxn ang="0">
                  <a:pos x="69" y="44"/>
                </a:cxn>
                <a:cxn ang="0">
                  <a:pos x="60" y="56"/>
                </a:cxn>
                <a:cxn ang="0">
                  <a:pos x="47" y="56"/>
                </a:cxn>
                <a:cxn ang="0">
                  <a:pos x="49" y="62"/>
                </a:cxn>
                <a:cxn ang="0">
                  <a:pos x="44" y="61"/>
                </a:cxn>
                <a:cxn ang="0">
                  <a:pos x="42" y="71"/>
                </a:cxn>
                <a:cxn ang="0">
                  <a:pos x="37" y="69"/>
                </a:cxn>
                <a:cxn ang="0">
                  <a:pos x="34" y="74"/>
                </a:cxn>
                <a:cxn ang="0">
                  <a:pos x="30" y="72"/>
                </a:cxn>
                <a:cxn ang="0">
                  <a:pos x="27" y="74"/>
                </a:cxn>
                <a:cxn ang="0">
                  <a:pos x="25" y="74"/>
                </a:cxn>
                <a:cxn ang="0">
                  <a:pos x="19" y="74"/>
                </a:cxn>
                <a:cxn ang="0">
                  <a:pos x="14" y="71"/>
                </a:cxn>
                <a:cxn ang="0">
                  <a:pos x="5" y="71"/>
                </a:cxn>
              </a:cxnLst>
              <a:rect l="0" t="0" r="r" b="b"/>
              <a:pathLst>
                <a:path w="87" h="92">
                  <a:moveTo>
                    <a:pt x="0" y="77"/>
                  </a:moveTo>
                  <a:lnTo>
                    <a:pt x="5" y="81"/>
                  </a:lnTo>
                  <a:lnTo>
                    <a:pt x="17" y="82"/>
                  </a:lnTo>
                  <a:lnTo>
                    <a:pt x="29" y="84"/>
                  </a:lnTo>
                  <a:lnTo>
                    <a:pt x="37" y="86"/>
                  </a:lnTo>
                  <a:lnTo>
                    <a:pt x="42" y="89"/>
                  </a:lnTo>
                  <a:lnTo>
                    <a:pt x="47" y="92"/>
                  </a:lnTo>
                  <a:lnTo>
                    <a:pt x="47" y="81"/>
                  </a:lnTo>
                  <a:lnTo>
                    <a:pt x="54" y="84"/>
                  </a:lnTo>
                  <a:lnTo>
                    <a:pt x="52" y="82"/>
                  </a:lnTo>
                  <a:lnTo>
                    <a:pt x="50" y="77"/>
                  </a:lnTo>
                  <a:lnTo>
                    <a:pt x="50" y="71"/>
                  </a:lnTo>
                  <a:lnTo>
                    <a:pt x="50" y="67"/>
                  </a:lnTo>
                  <a:lnTo>
                    <a:pt x="57" y="79"/>
                  </a:lnTo>
                  <a:lnTo>
                    <a:pt x="57" y="74"/>
                  </a:lnTo>
                  <a:lnTo>
                    <a:pt x="55" y="67"/>
                  </a:lnTo>
                  <a:lnTo>
                    <a:pt x="54" y="62"/>
                  </a:lnTo>
                  <a:lnTo>
                    <a:pt x="55" y="61"/>
                  </a:lnTo>
                  <a:lnTo>
                    <a:pt x="62" y="72"/>
                  </a:lnTo>
                  <a:lnTo>
                    <a:pt x="64" y="67"/>
                  </a:lnTo>
                  <a:lnTo>
                    <a:pt x="64" y="62"/>
                  </a:lnTo>
                  <a:lnTo>
                    <a:pt x="67" y="64"/>
                  </a:lnTo>
                  <a:lnTo>
                    <a:pt x="70" y="51"/>
                  </a:lnTo>
                  <a:lnTo>
                    <a:pt x="72" y="44"/>
                  </a:lnTo>
                  <a:lnTo>
                    <a:pt x="79" y="42"/>
                  </a:lnTo>
                  <a:lnTo>
                    <a:pt x="79" y="34"/>
                  </a:lnTo>
                  <a:lnTo>
                    <a:pt x="82" y="29"/>
                  </a:lnTo>
                  <a:lnTo>
                    <a:pt x="84" y="27"/>
                  </a:lnTo>
                  <a:lnTo>
                    <a:pt x="84" y="24"/>
                  </a:lnTo>
                  <a:lnTo>
                    <a:pt x="84" y="19"/>
                  </a:lnTo>
                  <a:lnTo>
                    <a:pt x="84" y="15"/>
                  </a:lnTo>
                  <a:lnTo>
                    <a:pt x="87" y="10"/>
                  </a:lnTo>
                  <a:lnTo>
                    <a:pt x="84" y="9"/>
                  </a:lnTo>
                  <a:lnTo>
                    <a:pt x="87" y="0"/>
                  </a:lnTo>
                  <a:lnTo>
                    <a:pt x="79" y="4"/>
                  </a:lnTo>
                  <a:lnTo>
                    <a:pt x="80" y="10"/>
                  </a:lnTo>
                  <a:lnTo>
                    <a:pt x="79" y="20"/>
                  </a:lnTo>
                  <a:lnTo>
                    <a:pt x="77" y="27"/>
                  </a:lnTo>
                  <a:lnTo>
                    <a:pt x="69" y="34"/>
                  </a:lnTo>
                  <a:lnTo>
                    <a:pt x="69" y="44"/>
                  </a:lnTo>
                  <a:lnTo>
                    <a:pt x="64" y="46"/>
                  </a:lnTo>
                  <a:lnTo>
                    <a:pt x="60" y="56"/>
                  </a:lnTo>
                  <a:lnTo>
                    <a:pt x="54" y="47"/>
                  </a:lnTo>
                  <a:lnTo>
                    <a:pt x="47" y="56"/>
                  </a:lnTo>
                  <a:lnTo>
                    <a:pt x="50" y="59"/>
                  </a:lnTo>
                  <a:lnTo>
                    <a:pt x="49" y="62"/>
                  </a:lnTo>
                  <a:lnTo>
                    <a:pt x="47" y="61"/>
                  </a:lnTo>
                  <a:lnTo>
                    <a:pt x="44" y="61"/>
                  </a:lnTo>
                  <a:lnTo>
                    <a:pt x="42" y="66"/>
                  </a:lnTo>
                  <a:lnTo>
                    <a:pt x="42" y="71"/>
                  </a:lnTo>
                  <a:lnTo>
                    <a:pt x="39" y="74"/>
                  </a:lnTo>
                  <a:lnTo>
                    <a:pt x="37" y="69"/>
                  </a:lnTo>
                  <a:lnTo>
                    <a:pt x="35" y="67"/>
                  </a:lnTo>
                  <a:lnTo>
                    <a:pt x="34" y="74"/>
                  </a:lnTo>
                  <a:lnTo>
                    <a:pt x="34" y="79"/>
                  </a:lnTo>
                  <a:lnTo>
                    <a:pt x="30" y="72"/>
                  </a:lnTo>
                  <a:lnTo>
                    <a:pt x="27" y="67"/>
                  </a:lnTo>
                  <a:lnTo>
                    <a:pt x="27" y="74"/>
                  </a:lnTo>
                  <a:lnTo>
                    <a:pt x="27" y="77"/>
                  </a:lnTo>
                  <a:lnTo>
                    <a:pt x="25" y="74"/>
                  </a:lnTo>
                  <a:lnTo>
                    <a:pt x="20" y="72"/>
                  </a:lnTo>
                  <a:lnTo>
                    <a:pt x="19" y="74"/>
                  </a:lnTo>
                  <a:lnTo>
                    <a:pt x="19" y="76"/>
                  </a:lnTo>
                  <a:lnTo>
                    <a:pt x="14" y="71"/>
                  </a:lnTo>
                  <a:lnTo>
                    <a:pt x="10" y="76"/>
                  </a:lnTo>
                  <a:lnTo>
                    <a:pt x="5" y="71"/>
                  </a:lnTo>
                  <a:lnTo>
                    <a:pt x="0" y="77"/>
                  </a:lnTo>
                  <a:close/>
                </a:path>
              </a:pathLst>
            </a:custGeom>
            <a:solidFill>
              <a:srgbClr val="1F1A17"/>
            </a:solidFill>
            <a:ln w="9525">
              <a:noFill/>
              <a:round/>
              <a:headEnd/>
              <a:tailEnd/>
            </a:ln>
          </p:spPr>
          <p:txBody>
            <a:bodyPr/>
            <a:lstStyle/>
            <a:p>
              <a:endParaRPr lang="en-US"/>
            </a:p>
          </p:txBody>
        </p:sp>
        <p:sp>
          <p:nvSpPr>
            <p:cNvPr id="4351" name="Freeform 255"/>
            <p:cNvSpPr>
              <a:spLocks/>
            </p:cNvSpPr>
            <p:nvPr/>
          </p:nvSpPr>
          <p:spPr bwMode="auto">
            <a:xfrm>
              <a:off x="2712" y="2917"/>
              <a:ext cx="10" cy="37"/>
            </a:xfrm>
            <a:custGeom>
              <a:avLst/>
              <a:gdLst/>
              <a:ahLst/>
              <a:cxnLst>
                <a:cxn ang="0">
                  <a:pos x="1" y="37"/>
                </a:cxn>
                <a:cxn ang="0">
                  <a:pos x="8" y="28"/>
                </a:cxn>
                <a:cxn ang="0">
                  <a:pos x="6" y="28"/>
                </a:cxn>
                <a:cxn ang="0">
                  <a:pos x="5" y="25"/>
                </a:cxn>
                <a:cxn ang="0">
                  <a:pos x="6" y="20"/>
                </a:cxn>
                <a:cxn ang="0">
                  <a:pos x="8" y="17"/>
                </a:cxn>
                <a:cxn ang="0">
                  <a:pos x="6" y="13"/>
                </a:cxn>
                <a:cxn ang="0">
                  <a:pos x="10" y="7"/>
                </a:cxn>
                <a:cxn ang="0">
                  <a:pos x="10" y="0"/>
                </a:cxn>
                <a:cxn ang="0">
                  <a:pos x="6" y="3"/>
                </a:cxn>
                <a:cxn ang="0">
                  <a:pos x="3" y="8"/>
                </a:cxn>
                <a:cxn ang="0">
                  <a:pos x="3" y="13"/>
                </a:cxn>
                <a:cxn ang="0">
                  <a:pos x="3" y="17"/>
                </a:cxn>
                <a:cxn ang="0">
                  <a:pos x="1" y="20"/>
                </a:cxn>
                <a:cxn ang="0">
                  <a:pos x="0" y="25"/>
                </a:cxn>
                <a:cxn ang="0">
                  <a:pos x="3" y="28"/>
                </a:cxn>
                <a:cxn ang="0">
                  <a:pos x="5" y="32"/>
                </a:cxn>
                <a:cxn ang="0">
                  <a:pos x="1" y="37"/>
                </a:cxn>
              </a:cxnLst>
              <a:rect l="0" t="0" r="r" b="b"/>
              <a:pathLst>
                <a:path w="10" h="37">
                  <a:moveTo>
                    <a:pt x="1" y="37"/>
                  </a:moveTo>
                  <a:lnTo>
                    <a:pt x="8" y="28"/>
                  </a:lnTo>
                  <a:lnTo>
                    <a:pt x="6" y="28"/>
                  </a:lnTo>
                  <a:lnTo>
                    <a:pt x="5" y="25"/>
                  </a:lnTo>
                  <a:lnTo>
                    <a:pt x="6" y="20"/>
                  </a:lnTo>
                  <a:lnTo>
                    <a:pt x="8" y="17"/>
                  </a:lnTo>
                  <a:lnTo>
                    <a:pt x="6" y="13"/>
                  </a:lnTo>
                  <a:lnTo>
                    <a:pt x="10" y="7"/>
                  </a:lnTo>
                  <a:lnTo>
                    <a:pt x="10" y="0"/>
                  </a:lnTo>
                  <a:lnTo>
                    <a:pt x="6" y="3"/>
                  </a:lnTo>
                  <a:lnTo>
                    <a:pt x="3" y="8"/>
                  </a:lnTo>
                  <a:lnTo>
                    <a:pt x="3" y="13"/>
                  </a:lnTo>
                  <a:lnTo>
                    <a:pt x="3" y="17"/>
                  </a:lnTo>
                  <a:lnTo>
                    <a:pt x="1" y="20"/>
                  </a:lnTo>
                  <a:lnTo>
                    <a:pt x="0" y="25"/>
                  </a:lnTo>
                  <a:lnTo>
                    <a:pt x="3" y="28"/>
                  </a:lnTo>
                  <a:lnTo>
                    <a:pt x="5" y="32"/>
                  </a:lnTo>
                  <a:lnTo>
                    <a:pt x="1" y="37"/>
                  </a:lnTo>
                  <a:close/>
                </a:path>
              </a:pathLst>
            </a:custGeom>
            <a:solidFill>
              <a:srgbClr val="1F1A17"/>
            </a:solidFill>
            <a:ln w="9525">
              <a:noFill/>
              <a:round/>
              <a:headEnd/>
              <a:tailEnd/>
            </a:ln>
          </p:spPr>
          <p:txBody>
            <a:bodyPr/>
            <a:lstStyle/>
            <a:p>
              <a:endParaRPr lang="en-US"/>
            </a:p>
          </p:txBody>
        </p:sp>
        <p:sp>
          <p:nvSpPr>
            <p:cNvPr id="4352" name="Freeform 256"/>
            <p:cNvSpPr>
              <a:spLocks/>
            </p:cNvSpPr>
            <p:nvPr/>
          </p:nvSpPr>
          <p:spPr bwMode="auto">
            <a:xfrm>
              <a:off x="2606" y="3026"/>
              <a:ext cx="37" cy="28"/>
            </a:xfrm>
            <a:custGeom>
              <a:avLst/>
              <a:gdLst/>
              <a:ahLst/>
              <a:cxnLst>
                <a:cxn ang="0">
                  <a:pos x="2" y="8"/>
                </a:cxn>
                <a:cxn ang="0">
                  <a:pos x="5" y="3"/>
                </a:cxn>
                <a:cxn ang="0">
                  <a:pos x="9" y="0"/>
                </a:cxn>
                <a:cxn ang="0">
                  <a:pos x="17" y="5"/>
                </a:cxn>
                <a:cxn ang="0">
                  <a:pos x="22" y="10"/>
                </a:cxn>
                <a:cxn ang="0">
                  <a:pos x="20" y="15"/>
                </a:cxn>
                <a:cxn ang="0">
                  <a:pos x="24" y="11"/>
                </a:cxn>
                <a:cxn ang="0">
                  <a:pos x="29" y="11"/>
                </a:cxn>
                <a:cxn ang="0">
                  <a:pos x="31" y="13"/>
                </a:cxn>
                <a:cxn ang="0">
                  <a:pos x="32" y="15"/>
                </a:cxn>
                <a:cxn ang="0">
                  <a:pos x="25" y="18"/>
                </a:cxn>
                <a:cxn ang="0">
                  <a:pos x="27" y="20"/>
                </a:cxn>
                <a:cxn ang="0">
                  <a:pos x="32" y="20"/>
                </a:cxn>
                <a:cxn ang="0">
                  <a:pos x="36" y="18"/>
                </a:cxn>
                <a:cxn ang="0">
                  <a:pos x="37" y="16"/>
                </a:cxn>
                <a:cxn ang="0">
                  <a:pos x="34" y="25"/>
                </a:cxn>
                <a:cxn ang="0">
                  <a:pos x="19" y="28"/>
                </a:cxn>
                <a:cxn ang="0">
                  <a:pos x="17" y="20"/>
                </a:cxn>
                <a:cxn ang="0">
                  <a:pos x="12" y="18"/>
                </a:cxn>
                <a:cxn ang="0">
                  <a:pos x="12" y="10"/>
                </a:cxn>
                <a:cxn ang="0">
                  <a:pos x="9" y="16"/>
                </a:cxn>
                <a:cxn ang="0">
                  <a:pos x="7" y="13"/>
                </a:cxn>
                <a:cxn ang="0">
                  <a:pos x="5" y="11"/>
                </a:cxn>
                <a:cxn ang="0">
                  <a:pos x="5" y="15"/>
                </a:cxn>
                <a:cxn ang="0">
                  <a:pos x="5" y="16"/>
                </a:cxn>
                <a:cxn ang="0">
                  <a:pos x="4" y="18"/>
                </a:cxn>
                <a:cxn ang="0">
                  <a:pos x="4" y="20"/>
                </a:cxn>
                <a:cxn ang="0">
                  <a:pos x="0" y="15"/>
                </a:cxn>
                <a:cxn ang="0">
                  <a:pos x="2" y="8"/>
                </a:cxn>
              </a:cxnLst>
              <a:rect l="0" t="0" r="r" b="b"/>
              <a:pathLst>
                <a:path w="37" h="28">
                  <a:moveTo>
                    <a:pt x="2" y="8"/>
                  </a:moveTo>
                  <a:lnTo>
                    <a:pt x="5" y="3"/>
                  </a:lnTo>
                  <a:lnTo>
                    <a:pt x="9" y="0"/>
                  </a:lnTo>
                  <a:lnTo>
                    <a:pt x="17" y="5"/>
                  </a:lnTo>
                  <a:lnTo>
                    <a:pt x="22" y="10"/>
                  </a:lnTo>
                  <a:lnTo>
                    <a:pt x="20" y="15"/>
                  </a:lnTo>
                  <a:lnTo>
                    <a:pt x="24" y="11"/>
                  </a:lnTo>
                  <a:lnTo>
                    <a:pt x="29" y="11"/>
                  </a:lnTo>
                  <a:lnTo>
                    <a:pt x="31" y="13"/>
                  </a:lnTo>
                  <a:lnTo>
                    <a:pt x="32" y="15"/>
                  </a:lnTo>
                  <a:lnTo>
                    <a:pt x="25" y="18"/>
                  </a:lnTo>
                  <a:lnTo>
                    <a:pt x="27" y="20"/>
                  </a:lnTo>
                  <a:lnTo>
                    <a:pt x="32" y="20"/>
                  </a:lnTo>
                  <a:lnTo>
                    <a:pt x="36" y="18"/>
                  </a:lnTo>
                  <a:lnTo>
                    <a:pt x="37" y="16"/>
                  </a:lnTo>
                  <a:lnTo>
                    <a:pt x="34" y="25"/>
                  </a:lnTo>
                  <a:lnTo>
                    <a:pt x="19" y="28"/>
                  </a:lnTo>
                  <a:lnTo>
                    <a:pt x="17" y="20"/>
                  </a:lnTo>
                  <a:lnTo>
                    <a:pt x="12" y="18"/>
                  </a:lnTo>
                  <a:lnTo>
                    <a:pt x="12" y="10"/>
                  </a:lnTo>
                  <a:lnTo>
                    <a:pt x="9" y="16"/>
                  </a:lnTo>
                  <a:lnTo>
                    <a:pt x="7" y="13"/>
                  </a:lnTo>
                  <a:lnTo>
                    <a:pt x="5" y="11"/>
                  </a:lnTo>
                  <a:lnTo>
                    <a:pt x="5" y="15"/>
                  </a:lnTo>
                  <a:lnTo>
                    <a:pt x="5" y="16"/>
                  </a:lnTo>
                  <a:lnTo>
                    <a:pt x="4" y="18"/>
                  </a:lnTo>
                  <a:lnTo>
                    <a:pt x="4" y="20"/>
                  </a:lnTo>
                  <a:lnTo>
                    <a:pt x="0" y="15"/>
                  </a:lnTo>
                  <a:lnTo>
                    <a:pt x="2" y="8"/>
                  </a:lnTo>
                  <a:close/>
                </a:path>
              </a:pathLst>
            </a:custGeom>
            <a:solidFill>
              <a:srgbClr val="1F1A17"/>
            </a:solidFill>
            <a:ln w="9525">
              <a:noFill/>
              <a:round/>
              <a:headEnd/>
              <a:tailEnd/>
            </a:ln>
          </p:spPr>
          <p:txBody>
            <a:bodyPr/>
            <a:lstStyle/>
            <a:p>
              <a:endParaRPr lang="en-US"/>
            </a:p>
          </p:txBody>
        </p:sp>
        <p:sp>
          <p:nvSpPr>
            <p:cNvPr id="4353" name="Freeform 257"/>
            <p:cNvSpPr>
              <a:spLocks/>
            </p:cNvSpPr>
            <p:nvPr/>
          </p:nvSpPr>
          <p:spPr bwMode="auto">
            <a:xfrm>
              <a:off x="2608" y="3044"/>
              <a:ext cx="77" cy="85"/>
            </a:xfrm>
            <a:custGeom>
              <a:avLst/>
              <a:gdLst/>
              <a:ahLst/>
              <a:cxnLst>
                <a:cxn ang="0">
                  <a:pos x="52" y="2"/>
                </a:cxn>
                <a:cxn ang="0">
                  <a:pos x="69" y="8"/>
                </a:cxn>
                <a:cxn ang="0">
                  <a:pos x="70" y="22"/>
                </a:cxn>
                <a:cxn ang="0">
                  <a:pos x="65" y="18"/>
                </a:cxn>
                <a:cxn ang="0">
                  <a:pos x="65" y="20"/>
                </a:cxn>
                <a:cxn ang="0">
                  <a:pos x="60" y="20"/>
                </a:cxn>
                <a:cxn ang="0">
                  <a:pos x="59" y="17"/>
                </a:cxn>
                <a:cxn ang="0">
                  <a:pos x="55" y="20"/>
                </a:cxn>
                <a:cxn ang="0">
                  <a:pos x="50" y="17"/>
                </a:cxn>
                <a:cxn ang="0">
                  <a:pos x="44" y="18"/>
                </a:cxn>
                <a:cxn ang="0">
                  <a:pos x="42" y="28"/>
                </a:cxn>
                <a:cxn ang="0">
                  <a:pos x="50" y="35"/>
                </a:cxn>
                <a:cxn ang="0">
                  <a:pos x="62" y="32"/>
                </a:cxn>
                <a:cxn ang="0">
                  <a:pos x="72" y="32"/>
                </a:cxn>
                <a:cxn ang="0">
                  <a:pos x="74" y="33"/>
                </a:cxn>
                <a:cxn ang="0">
                  <a:pos x="70" y="42"/>
                </a:cxn>
                <a:cxn ang="0">
                  <a:pos x="69" y="42"/>
                </a:cxn>
                <a:cxn ang="0">
                  <a:pos x="67" y="47"/>
                </a:cxn>
                <a:cxn ang="0">
                  <a:pos x="72" y="52"/>
                </a:cxn>
                <a:cxn ang="0">
                  <a:pos x="72" y="57"/>
                </a:cxn>
                <a:cxn ang="0">
                  <a:pos x="70" y="62"/>
                </a:cxn>
                <a:cxn ang="0">
                  <a:pos x="69" y="69"/>
                </a:cxn>
                <a:cxn ang="0">
                  <a:pos x="65" y="65"/>
                </a:cxn>
                <a:cxn ang="0">
                  <a:pos x="64" y="65"/>
                </a:cxn>
                <a:cxn ang="0">
                  <a:pos x="59" y="62"/>
                </a:cxn>
                <a:cxn ang="0">
                  <a:pos x="50" y="57"/>
                </a:cxn>
                <a:cxn ang="0">
                  <a:pos x="49" y="64"/>
                </a:cxn>
                <a:cxn ang="0">
                  <a:pos x="47" y="65"/>
                </a:cxn>
                <a:cxn ang="0">
                  <a:pos x="45" y="67"/>
                </a:cxn>
                <a:cxn ang="0">
                  <a:pos x="44" y="72"/>
                </a:cxn>
                <a:cxn ang="0">
                  <a:pos x="44" y="77"/>
                </a:cxn>
                <a:cxn ang="0">
                  <a:pos x="44" y="84"/>
                </a:cxn>
                <a:cxn ang="0">
                  <a:pos x="37" y="79"/>
                </a:cxn>
                <a:cxn ang="0">
                  <a:pos x="29" y="69"/>
                </a:cxn>
                <a:cxn ang="0">
                  <a:pos x="25" y="67"/>
                </a:cxn>
                <a:cxn ang="0">
                  <a:pos x="22" y="69"/>
                </a:cxn>
                <a:cxn ang="0">
                  <a:pos x="23" y="64"/>
                </a:cxn>
                <a:cxn ang="0">
                  <a:pos x="23" y="59"/>
                </a:cxn>
                <a:cxn ang="0">
                  <a:pos x="18" y="52"/>
                </a:cxn>
                <a:cxn ang="0">
                  <a:pos x="22" y="49"/>
                </a:cxn>
                <a:cxn ang="0">
                  <a:pos x="22" y="42"/>
                </a:cxn>
                <a:cxn ang="0">
                  <a:pos x="17" y="33"/>
                </a:cxn>
                <a:cxn ang="0">
                  <a:pos x="8" y="27"/>
                </a:cxn>
                <a:cxn ang="0">
                  <a:pos x="3" y="22"/>
                </a:cxn>
                <a:cxn ang="0">
                  <a:pos x="5" y="18"/>
                </a:cxn>
                <a:cxn ang="0">
                  <a:pos x="13" y="18"/>
                </a:cxn>
                <a:cxn ang="0">
                  <a:pos x="17" y="17"/>
                </a:cxn>
                <a:cxn ang="0">
                  <a:pos x="25" y="15"/>
                </a:cxn>
                <a:cxn ang="0">
                  <a:pos x="37" y="8"/>
                </a:cxn>
                <a:cxn ang="0">
                  <a:pos x="39" y="12"/>
                </a:cxn>
                <a:cxn ang="0">
                  <a:pos x="42" y="7"/>
                </a:cxn>
              </a:cxnLst>
              <a:rect l="0" t="0" r="r" b="b"/>
              <a:pathLst>
                <a:path w="77" h="85">
                  <a:moveTo>
                    <a:pt x="42" y="2"/>
                  </a:moveTo>
                  <a:lnTo>
                    <a:pt x="52" y="2"/>
                  </a:lnTo>
                  <a:lnTo>
                    <a:pt x="62" y="0"/>
                  </a:lnTo>
                  <a:lnTo>
                    <a:pt x="69" y="8"/>
                  </a:lnTo>
                  <a:lnTo>
                    <a:pt x="74" y="20"/>
                  </a:lnTo>
                  <a:lnTo>
                    <a:pt x="70" y="22"/>
                  </a:lnTo>
                  <a:lnTo>
                    <a:pt x="69" y="23"/>
                  </a:lnTo>
                  <a:lnTo>
                    <a:pt x="65" y="18"/>
                  </a:lnTo>
                  <a:lnTo>
                    <a:pt x="64" y="15"/>
                  </a:lnTo>
                  <a:lnTo>
                    <a:pt x="65" y="20"/>
                  </a:lnTo>
                  <a:lnTo>
                    <a:pt x="65" y="27"/>
                  </a:lnTo>
                  <a:lnTo>
                    <a:pt x="60" y="20"/>
                  </a:lnTo>
                  <a:lnTo>
                    <a:pt x="59" y="13"/>
                  </a:lnTo>
                  <a:lnTo>
                    <a:pt x="59" y="17"/>
                  </a:lnTo>
                  <a:lnTo>
                    <a:pt x="57" y="20"/>
                  </a:lnTo>
                  <a:lnTo>
                    <a:pt x="55" y="20"/>
                  </a:lnTo>
                  <a:lnTo>
                    <a:pt x="52" y="20"/>
                  </a:lnTo>
                  <a:lnTo>
                    <a:pt x="50" y="17"/>
                  </a:lnTo>
                  <a:lnTo>
                    <a:pt x="47" y="15"/>
                  </a:lnTo>
                  <a:lnTo>
                    <a:pt x="44" y="18"/>
                  </a:lnTo>
                  <a:lnTo>
                    <a:pt x="40" y="20"/>
                  </a:lnTo>
                  <a:lnTo>
                    <a:pt x="42" y="28"/>
                  </a:lnTo>
                  <a:lnTo>
                    <a:pt x="45" y="33"/>
                  </a:lnTo>
                  <a:lnTo>
                    <a:pt x="50" y="35"/>
                  </a:lnTo>
                  <a:lnTo>
                    <a:pt x="55" y="35"/>
                  </a:lnTo>
                  <a:lnTo>
                    <a:pt x="62" y="32"/>
                  </a:lnTo>
                  <a:lnTo>
                    <a:pt x="67" y="32"/>
                  </a:lnTo>
                  <a:lnTo>
                    <a:pt x="72" y="32"/>
                  </a:lnTo>
                  <a:lnTo>
                    <a:pt x="77" y="32"/>
                  </a:lnTo>
                  <a:lnTo>
                    <a:pt x="74" y="33"/>
                  </a:lnTo>
                  <a:lnTo>
                    <a:pt x="70" y="35"/>
                  </a:lnTo>
                  <a:lnTo>
                    <a:pt x="70" y="42"/>
                  </a:lnTo>
                  <a:lnTo>
                    <a:pt x="70" y="44"/>
                  </a:lnTo>
                  <a:lnTo>
                    <a:pt x="69" y="42"/>
                  </a:lnTo>
                  <a:lnTo>
                    <a:pt x="65" y="40"/>
                  </a:lnTo>
                  <a:lnTo>
                    <a:pt x="67" y="47"/>
                  </a:lnTo>
                  <a:lnTo>
                    <a:pt x="70" y="52"/>
                  </a:lnTo>
                  <a:lnTo>
                    <a:pt x="72" y="52"/>
                  </a:lnTo>
                  <a:lnTo>
                    <a:pt x="75" y="50"/>
                  </a:lnTo>
                  <a:lnTo>
                    <a:pt x="72" y="57"/>
                  </a:lnTo>
                  <a:lnTo>
                    <a:pt x="74" y="64"/>
                  </a:lnTo>
                  <a:lnTo>
                    <a:pt x="70" y="62"/>
                  </a:lnTo>
                  <a:lnTo>
                    <a:pt x="69" y="62"/>
                  </a:lnTo>
                  <a:lnTo>
                    <a:pt x="69" y="69"/>
                  </a:lnTo>
                  <a:lnTo>
                    <a:pt x="67" y="69"/>
                  </a:lnTo>
                  <a:lnTo>
                    <a:pt x="65" y="65"/>
                  </a:lnTo>
                  <a:lnTo>
                    <a:pt x="64" y="60"/>
                  </a:lnTo>
                  <a:lnTo>
                    <a:pt x="64" y="65"/>
                  </a:lnTo>
                  <a:lnTo>
                    <a:pt x="64" y="70"/>
                  </a:lnTo>
                  <a:lnTo>
                    <a:pt x="59" y="62"/>
                  </a:lnTo>
                  <a:lnTo>
                    <a:pt x="54" y="54"/>
                  </a:lnTo>
                  <a:lnTo>
                    <a:pt x="50" y="57"/>
                  </a:lnTo>
                  <a:lnTo>
                    <a:pt x="47" y="60"/>
                  </a:lnTo>
                  <a:lnTo>
                    <a:pt x="49" y="64"/>
                  </a:lnTo>
                  <a:lnTo>
                    <a:pt x="50" y="69"/>
                  </a:lnTo>
                  <a:lnTo>
                    <a:pt x="47" y="65"/>
                  </a:lnTo>
                  <a:lnTo>
                    <a:pt x="45" y="65"/>
                  </a:lnTo>
                  <a:lnTo>
                    <a:pt x="45" y="67"/>
                  </a:lnTo>
                  <a:lnTo>
                    <a:pt x="45" y="72"/>
                  </a:lnTo>
                  <a:lnTo>
                    <a:pt x="44" y="72"/>
                  </a:lnTo>
                  <a:lnTo>
                    <a:pt x="42" y="70"/>
                  </a:lnTo>
                  <a:lnTo>
                    <a:pt x="44" y="77"/>
                  </a:lnTo>
                  <a:lnTo>
                    <a:pt x="45" y="84"/>
                  </a:lnTo>
                  <a:lnTo>
                    <a:pt x="44" y="84"/>
                  </a:lnTo>
                  <a:lnTo>
                    <a:pt x="40" y="85"/>
                  </a:lnTo>
                  <a:lnTo>
                    <a:pt x="37" y="79"/>
                  </a:lnTo>
                  <a:lnTo>
                    <a:pt x="30" y="70"/>
                  </a:lnTo>
                  <a:lnTo>
                    <a:pt x="29" y="69"/>
                  </a:lnTo>
                  <a:lnTo>
                    <a:pt x="27" y="67"/>
                  </a:lnTo>
                  <a:lnTo>
                    <a:pt x="25" y="67"/>
                  </a:lnTo>
                  <a:lnTo>
                    <a:pt x="25" y="72"/>
                  </a:lnTo>
                  <a:lnTo>
                    <a:pt x="22" y="69"/>
                  </a:lnTo>
                  <a:lnTo>
                    <a:pt x="18" y="65"/>
                  </a:lnTo>
                  <a:lnTo>
                    <a:pt x="23" y="64"/>
                  </a:lnTo>
                  <a:lnTo>
                    <a:pt x="27" y="62"/>
                  </a:lnTo>
                  <a:lnTo>
                    <a:pt x="23" y="59"/>
                  </a:lnTo>
                  <a:lnTo>
                    <a:pt x="20" y="54"/>
                  </a:lnTo>
                  <a:lnTo>
                    <a:pt x="18" y="52"/>
                  </a:lnTo>
                  <a:lnTo>
                    <a:pt x="18" y="49"/>
                  </a:lnTo>
                  <a:lnTo>
                    <a:pt x="22" y="49"/>
                  </a:lnTo>
                  <a:lnTo>
                    <a:pt x="25" y="49"/>
                  </a:lnTo>
                  <a:lnTo>
                    <a:pt x="22" y="42"/>
                  </a:lnTo>
                  <a:lnTo>
                    <a:pt x="20" y="37"/>
                  </a:lnTo>
                  <a:lnTo>
                    <a:pt x="17" y="33"/>
                  </a:lnTo>
                  <a:lnTo>
                    <a:pt x="10" y="32"/>
                  </a:lnTo>
                  <a:lnTo>
                    <a:pt x="8" y="27"/>
                  </a:lnTo>
                  <a:lnTo>
                    <a:pt x="7" y="22"/>
                  </a:lnTo>
                  <a:lnTo>
                    <a:pt x="3" y="22"/>
                  </a:lnTo>
                  <a:lnTo>
                    <a:pt x="0" y="22"/>
                  </a:lnTo>
                  <a:lnTo>
                    <a:pt x="5" y="18"/>
                  </a:lnTo>
                  <a:lnTo>
                    <a:pt x="12" y="17"/>
                  </a:lnTo>
                  <a:lnTo>
                    <a:pt x="13" y="18"/>
                  </a:lnTo>
                  <a:lnTo>
                    <a:pt x="15" y="18"/>
                  </a:lnTo>
                  <a:lnTo>
                    <a:pt x="17" y="17"/>
                  </a:lnTo>
                  <a:lnTo>
                    <a:pt x="18" y="15"/>
                  </a:lnTo>
                  <a:lnTo>
                    <a:pt x="25" y="15"/>
                  </a:lnTo>
                  <a:lnTo>
                    <a:pt x="35" y="12"/>
                  </a:lnTo>
                  <a:lnTo>
                    <a:pt x="37" y="8"/>
                  </a:lnTo>
                  <a:lnTo>
                    <a:pt x="39" y="7"/>
                  </a:lnTo>
                  <a:lnTo>
                    <a:pt x="39" y="12"/>
                  </a:lnTo>
                  <a:lnTo>
                    <a:pt x="40" y="10"/>
                  </a:lnTo>
                  <a:lnTo>
                    <a:pt x="42" y="7"/>
                  </a:lnTo>
                  <a:lnTo>
                    <a:pt x="42" y="2"/>
                  </a:lnTo>
                  <a:close/>
                </a:path>
              </a:pathLst>
            </a:custGeom>
            <a:solidFill>
              <a:srgbClr val="1F1A17"/>
            </a:solidFill>
            <a:ln w="9525">
              <a:noFill/>
              <a:round/>
              <a:headEnd/>
              <a:tailEnd/>
            </a:ln>
          </p:spPr>
          <p:txBody>
            <a:bodyPr/>
            <a:lstStyle/>
            <a:p>
              <a:endParaRPr lang="en-US"/>
            </a:p>
          </p:txBody>
        </p:sp>
        <p:sp>
          <p:nvSpPr>
            <p:cNvPr id="4354" name="Freeform 258"/>
            <p:cNvSpPr>
              <a:spLocks/>
            </p:cNvSpPr>
            <p:nvPr/>
          </p:nvSpPr>
          <p:spPr bwMode="auto">
            <a:xfrm>
              <a:off x="2682" y="3039"/>
              <a:ext cx="16" cy="23"/>
            </a:xfrm>
            <a:custGeom>
              <a:avLst/>
              <a:gdLst/>
              <a:ahLst/>
              <a:cxnLst>
                <a:cxn ang="0">
                  <a:pos x="0" y="15"/>
                </a:cxn>
                <a:cxn ang="0">
                  <a:pos x="3" y="23"/>
                </a:cxn>
                <a:cxn ang="0">
                  <a:pos x="5" y="23"/>
                </a:cxn>
                <a:cxn ang="0">
                  <a:pos x="8" y="22"/>
                </a:cxn>
                <a:cxn ang="0">
                  <a:pos x="10" y="22"/>
                </a:cxn>
                <a:cxn ang="0">
                  <a:pos x="10" y="20"/>
                </a:cxn>
                <a:cxn ang="0">
                  <a:pos x="6" y="17"/>
                </a:cxn>
                <a:cxn ang="0">
                  <a:pos x="13" y="17"/>
                </a:cxn>
                <a:cxn ang="0">
                  <a:pos x="13" y="12"/>
                </a:cxn>
                <a:cxn ang="0">
                  <a:pos x="13" y="12"/>
                </a:cxn>
                <a:cxn ang="0">
                  <a:pos x="16" y="8"/>
                </a:cxn>
                <a:cxn ang="0">
                  <a:pos x="16" y="2"/>
                </a:cxn>
                <a:cxn ang="0">
                  <a:pos x="16" y="0"/>
                </a:cxn>
                <a:cxn ang="0">
                  <a:pos x="15" y="3"/>
                </a:cxn>
                <a:cxn ang="0">
                  <a:pos x="13" y="8"/>
                </a:cxn>
                <a:cxn ang="0">
                  <a:pos x="8" y="10"/>
                </a:cxn>
                <a:cxn ang="0">
                  <a:pos x="5" y="10"/>
                </a:cxn>
                <a:cxn ang="0">
                  <a:pos x="3" y="15"/>
                </a:cxn>
                <a:cxn ang="0">
                  <a:pos x="3" y="20"/>
                </a:cxn>
                <a:cxn ang="0">
                  <a:pos x="0" y="15"/>
                </a:cxn>
              </a:cxnLst>
              <a:rect l="0" t="0" r="r" b="b"/>
              <a:pathLst>
                <a:path w="16" h="23">
                  <a:moveTo>
                    <a:pt x="0" y="15"/>
                  </a:moveTo>
                  <a:lnTo>
                    <a:pt x="3" y="23"/>
                  </a:lnTo>
                  <a:lnTo>
                    <a:pt x="5" y="23"/>
                  </a:lnTo>
                  <a:lnTo>
                    <a:pt x="8" y="22"/>
                  </a:lnTo>
                  <a:lnTo>
                    <a:pt x="10" y="22"/>
                  </a:lnTo>
                  <a:lnTo>
                    <a:pt x="10" y="20"/>
                  </a:lnTo>
                  <a:lnTo>
                    <a:pt x="6" y="17"/>
                  </a:lnTo>
                  <a:lnTo>
                    <a:pt x="13" y="17"/>
                  </a:lnTo>
                  <a:lnTo>
                    <a:pt x="13" y="12"/>
                  </a:lnTo>
                  <a:lnTo>
                    <a:pt x="13" y="12"/>
                  </a:lnTo>
                  <a:lnTo>
                    <a:pt x="16" y="8"/>
                  </a:lnTo>
                  <a:lnTo>
                    <a:pt x="16" y="2"/>
                  </a:lnTo>
                  <a:lnTo>
                    <a:pt x="16" y="0"/>
                  </a:lnTo>
                  <a:lnTo>
                    <a:pt x="15" y="3"/>
                  </a:lnTo>
                  <a:lnTo>
                    <a:pt x="13" y="8"/>
                  </a:lnTo>
                  <a:lnTo>
                    <a:pt x="8" y="10"/>
                  </a:lnTo>
                  <a:lnTo>
                    <a:pt x="5" y="10"/>
                  </a:lnTo>
                  <a:lnTo>
                    <a:pt x="3" y="15"/>
                  </a:lnTo>
                  <a:lnTo>
                    <a:pt x="3" y="20"/>
                  </a:lnTo>
                  <a:lnTo>
                    <a:pt x="0" y="15"/>
                  </a:lnTo>
                  <a:close/>
                </a:path>
              </a:pathLst>
            </a:custGeom>
            <a:solidFill>
              <a:srgbClr val="1F1A17"/>
            </a:solidFill>
            <a:ln w="9525">
              <a:noFill/>
              <a:round/>
              <a:headEnd/>
              <a:tailEnd/>
            </a:ln>
          </p:spPr>
          <p:txBody>
            <a:bodyPr/>
            <a:lstStyle/>
            <a:p>
              <a:endParaRPr lang="en-US"/>
            </a:p>
          </p:txBody>
        </p:sp>
        <p:sp>
          <p:nvSpPr>
            <p:cNvPr id="4355" name="Freeform 259"/>
            <p:cNvSpPr>
              <a:spLocks/>
            </p:cNvSpPr>
            <p:nvPr/>
          </p:nvSpPr>
          <p:spPr bwMode="auto">
            <a:xfrm>
              <a:off x="2680" y="3056"/>
              <a:ext cx="52" cy="42"/>
            </a:xfrm>
            <a:custGeom>
              <a:avLst/>
              <a:gdLst/>
              <a:ahLst/>
              <a:cxnLst>
                <a:cxn ang="0">
                  <a:pos x="2" y="28"/>
                </a:cxn>
                <a:cxn ang="0">
                  <a:pos x="2" y="32"/>
                </a:cxn>
                <a:cxn ang="0">
                  <a:pos x="3" y="37"/>
                </a:cxn>
                <a:cxn ang="0">
                  <a:pos x="5" y="40"/>
                </a:cxn>
                <a:cxn ang="0">
                  <a:pos x="8" y="42"/>
                </a:cxn>
                <a:cxn ang="0">
                  <a:pos x="7" y="40"/>
                </a:cxn>
                <a:cxn ang="0">
                  <a:pos x="7" y="37"/>
                </a:cxn>
                <a:cxn ang="0">
                  <a:pos x="10" y="38"/>
                </a:cxn>
                <a:cxn ang="0">
                  <a:pos x="12" y="37"/>
                </a:cxn>
                <a:cxn ang="0">
                  <a:pos x="13" y="33"/>
                </a:cxn>
                <a:cxn ang="0">
                  <a:pos x="13" y="30"/>
                </a:cxn>
                <a:cxn ang="0">
                  <a:pos x="18" y="32"/>
                </a:cxn>
                <a:cxn ang="0">
                  <a:pos x="23" y="35"/>
                </a:cxn>
                <a:cxn ang="0">
                  <a:pos x="22" y="32"/>
                </a:cxn>
                <a:cxn ang="0">
                  <a:pos x="23" y="30"/>
                </a:cxn>
                <a:cxn ang="0">
                  <a:pos x="23" y="28"/>
                </a:cxn>
                <a:cxn ang="0">
                  <a:pos x="25" y="27"/>
                </a:cxn>
                <a:cxn ang="0">
                  <a:pos x="30" y="25"/>
                </a:cxn>
                <a:cxn ang="0">
                  <a:pos x="33" y="23"/>
                </a:cxn>
                <a:cxn ang="0">
                  <a:pos x="35" y="18"/>
                </a:cxn>
                <a:cxn ang="0">
                  <a:pos x="38" y="13"/>
                </a:cxn>
                <a:cxn ang="0">
                  <a:pos x="42" y="18"/>
                </a:cxn>
                <a:cxn ang="0">
                  <a:pos x="45" y="20"/>
                </a:cxn>
                <a:cxn ang="0">
                  <a:pos x="47" y="18"/>
                </a:cxn>
                <a:cxn ang="0">
                  <a:pos x="50" y="15"/>
                </a:cxn>
                <a:cxn ang="0">
                  <a:pos x="52" y="11"/>
                </a:cxn>
                <a:cxn ang="0">
                  <a:pos x="50" y="8"/>
                </a:cxn>
                <a:cxn ang="0">
                  <a:pos x="45" y="3"/>
                </a:cxn>
                <a:cxn ang="0">
                  <a:pos x="43" y="0"/>
                </a:cxn>
                <a:cxn ang="0">
                  <a:pos x="38" y="1"/>
                </a:cxn>
                <a:cxn ang="0">
                  <a:pos x="33" y="3"/>
                </a:cxn>
                <a:cxn ang="0">
                  <a:pos x="35" y="10"/>
                </a:cxn>
                <a:cxn ang="0">
                  <a:pos x="37" y="11"/>
                </a:cxn>
                <a:cxn ang="0">
                  <a:pos x="35" y="10"/>
                </a:cxn>
                <a:cxn ang="0">
                  <a:pos x="32" y="6"/>
                </a:cxn>
                <a:cxn ang="0">
                  <a:pos x="32" y="11"/>
                </a:cxn>
                <a:cxn ang="0">
                  <a:pos x="32" y="13"/>
                </a:cxn>
                <a:cxn ang="0">
                  <a:pos x="30" y="11"/>
                </a:cxn>
                <a:cxn ang="0">
                  <a:pos x="27" y="10"/>
                </a:cxn>
                <a:cxn ang="0">
                  <a:pos x="25" y="11"/>
                </a:cxn>
                <a:cxn ang="0">
                  <a:pos x="20" y="11"/>
                </a:cxn>
                <a:cxn ang="0">
                  <a:pos x="18" y="13"/>
                </a:cxn>
                <a:cxn ang="0">
                  <a:pos x="17" y="15"/>
                </a:cxn>
                <a:cxn ang="0">
                  <a:pos x="17" y="16"/>
                </a:cxn>
                <a:cxn ang="0">
                  <a:pos x="18" y="20"/>
                </a:cxn>
                <a:cxn ang="0">
                  <a:pos x="18" y="23"/>
                </a:cxn>
                <a:cxn ang="0">
                  <a:pos x="18" y="25"/>
                </a:cxn>
                <a:cxn ang="0">
                  <a:pos x="15" y="21"/>
                </a:cxn>
                <a:cxn ang="0">
                  <a:pos x="12" y="16"/>
                </a:cxn>
                <a:cxn ang="0">
                  <a:pos x="10" y="23"/>
                </a:cxn>
                <a:cxn ang="0">
                  <a:pos x="8" y="25"/>
                </a:cxn>
                <a:cxn ang="0">
                  <a:pos x="7" y="25"/>
                </a:cxn>
                <a:cxn ang="0">
                  <a:pos x="3" y="21"/>
                </a:cxn>
                <a:cxn ang="0">
                  <a:pos x="2" y="21"/>
                </a:cxn>
                <a:cxn ang="0">
                  <a:pos x="0" y="21"/>
                </a:cxn>
                <a:cxn ang="0">
                  <a:pos x="3" y="25"/>
                </a:cxn>
                <a:cxn ang="0">
                  <a:pos x="5" y="27"/>
                </a:cxn>
                <a:cxn ang="0">
                  <a:pos x="3" y="28"/>
                </a:cxn>
                <a:cxn ang="0">
                  <a:pos x="2" y="28"/>
                </a:cxn>
              </a:cxnLst>
              <a:rect l="0" t="0" r="r" b="b"/>
              <a:pathLst>
                <a:path w="52" h="42">
                  <a:moveTo>
                    <a:pt x="2" y="28"/>
                  </a:moveTo>
                  <a:lnTo>
                    <a:pt x="2" y="32"/>
                  </a:lnTo>
                  <a:lnTo>
                    <a:pt x="3" y="37"/>
                  </a:lnTo>
                  <a:lnTo>
                    <a:pt x="5" y="40"/>
                  </a:lnTo>
                  <a:lnTo>
                    <a:pt x="8" y="42"/>
                  </a:lnTo>
                  <a:lnTo>
                    <a:pt x="7" y="40"/>
                  </a:lnTo>
                  <a:lnTo>
                    <a:pt x="7" y="37"/>
                  </a:lnTo>
                  <a:lnTo>
                    <a:pt x="10" y="38"/>
                  </a:lnTo>
                  <a:lnTo>
                    <a:pt x="12" y="37"/>
                  </a:lnTo>
                  <a:lnTo>
                    <a:pt x="13" y="33"/>
                  </a:lnTo>
                  <a:lnTo>
                    <a:pt x="13" y="30"/>
                  </a:lnTo>
                  <a:lnTo>
                    <a:pt x="18" y="32"/>
                  </a:lnTo>
                  <a:lnTo>
                    <a:pt x="23" y="35"/>
                  </a:lnTo>
                  <a:lnTo>
                    <a:pt x="22" y="32"/>
                  </a:lnTo>
                  <a:lnTo>
                    <a:pt x="23" y="30"/>
                  </a:lnTo>
                  <a:lnTo>
                    <a:pt x="23" y="28"/>
                  </a:lnTo>
                  <a:lnTo>
                    <a:pt x="25" y="27"/>
                  </a:lnTo>
                  <a:lnTo>
                    <a:pt x="30" y="25"/>
                  </a:lnTo>
                  <a:lnTo>
                    <a:pt x="33" y="23"/>
                  </a:lnTo>
                  <a:lnTo>
                    <a:pt x="35" y="18"/>
                  </a:lnTo>
                  <a:lnTo>
                    <a:pt x="38" y="13"/>
                  </a:lnTo>
                  <a:lnTo>
                    <a:pt x="42" y="18"/>
                  </a:lnTo>
                  <a:lnTo>
                    <a:pt x="45" y="20"/>
                  </a:lnTo>
                  <a:lnTo>
                    <a:pt x="47" y="18"/>
                  </a:lnTo>
                  <a:lnTo>
                    <a:pt x="50" y="15"/>
                  </a:lnTo>
                  <a:lnTo>
                    <a:pt x="52" y="11"/>
                  </a:lnTo>
                  <a:lnTo>
                    <a:pt x="50" y="8"/>
                  </a:lnTo>
                  <a:lnTo>
                    <a:pt x="45" y="3"/>
                  </a:lnTo>
                  <a:lnTo>
                    <a:pt x="43" y="0"/>
                  </a:lnTo>
                  <a:lnTo>
                    <a:pt x="38" y="1"/>
                  </a:lnTo>
                  <a:lnTo>
                    <a:pt x="33" y="3"/>
                  </a:lnTo>
                  <a:lnTo>
                    <a:pt x="35" y="10"/>
                  </a:lnTo>
                  <a:lnTo>
                    <a:pt x="37" y="11"/>
                  </a:lnTo>
                  <a:lnTo>
                    <a:pt x="35" y="10"/>
                  </a:lnTo>
                  <a:lnTo>
                    <a:pt x="32" y="6"/>
                  </a:lnTo>
                  <a:lnTo>
                    <a:pt x="32" y="11"/>
                  </a:lnTo>
                  <a:lnTo>
                    <a:pt x="32" y="13"/>
                  </a:lnTo>
                  <a:lnTo>
                    <a:pt x="30" y="11"/>
                  </a:lnTo>
                  <a:lnTo>
                    <a:pt x="27" y="10"/>
                  </a:lnTo>
                  <a:lnTo>
                    <a:pt x="25" y="11"/>
                  </a:lnTo>
                  <a:lnTo>
                    <a:pt x="20" y="11"/>
                  </a:lnTo>
                  <a:lnTo>
                    <a:pt x="18" y="13"/>
                  </a:lnTo>
                  <a:lnTo>
                    <a:pt x="17" y="15"/>
                  </a:lnTo>
                  <a:lnTo>
                    <a:pt x="17" y="16"/>
                  </a:lnTo>
                  <a:lnTo>
                    <a:pt x="18" y="20"/>
                  </a:lnTo>
                  <a:lnTo>
                    <a:pt x="18" y="23"/>
                  </a:lnTo>
                  <a:lnTo>
                    <a:pt x="18" y="25"/>
                  </a:lnTo>
                  <a:lnTo>
                    <a:pt x="15" y="21"/>
                  </a:lnTo>
                  <a:lnTo>
                    <a:pt x="12" y="16"/>
                  </a:lnTo>
                  <a:lnTo>
                    <a:pt x="10" y="23"/>
                  </a:lnTo>
                  <a:lnTo>
                    <a:pt x="8" y="25"/>
                  </a:lnTo>
                  <a:lnTo>
                    <a:pt x="7" y="25"/>
                  </a:lnTo>
                  <a:lnTo>
                    <a:pt x="3" y="21"/>
                  </a:lnTo>
                  <a:lnTo>
                    <a:pt x="2" y="21"/>
                  </a:lnTo>
                  <a:lnTo>
                    <a:pt x="0" y="21"/>
                  </a:lnTo>
                  <a:lnTo>
                    <a:pt x="3" y="25"/>
                  </a:lnTo>
                  <a:lnTo>
                    <a:pt x="5" y="27"/>
                  </a:lnTo>
                  <a:lnTo>
                    <a:pt x="3" y="28"/>
                  </a:lnTo>
                  <a:lnTo>
                    <a:pt x="2" y="28"/>
                  </a:lnTo>
                  <a:close/>
                </a:path>
              </a:pathLst>
            </a:custGeom>
            <a:solidFill>
              <a:srgbClr val="1F1A17"/>
            </a:solidFill>
            <a:ln w="9525">
              <a:noFill/>
              <a:round/>
              <a:headEnd/>
              <a:tailEnd/>
            </a:ln>
          </p:spPr>
          <p:txBody>
            <a:bodyPr/>
            <a:lstStyle/>
            <a:p>
              <a:endParaRPr lang="en-US"/>
            </a:p>
          </p:txBody>
        </p:sp>
        <p:sp>
          <p:nvSpPr>
            <p:cNvPr id="4356" name="Freeform 260"/>
            <p:cNvSpPr>
              <a:spLocks/>
            </p:cNvSpPr>
            <p:nvPr/>
          </p:nvSpPr>
          <p:spPr bwMode="auto">
            <a:xfrm>
              <a:off x="2727" y="3034"/>
              <a:ext cx="25" cy="32"/>
            </a:xfrm>
            <a:custGeom>
              <a:avLst/>
              <a:gdLst/>
              <a:ahLst/>
              <a:cxnLst>
                <a:cxn ang="0">
                  <a:pos x="0" y="23"/>
                </a:cxn>
                <a:cxn ang="0">
                  <a:pos x="1" y="20"/>
                </a:cxn>
                <a:cxn ang="0">
                  <a:pos x="3" y="20"/>
                </a:cxn>
                <a:cxn ang="0">
                  <a:pos x="6" y="23"/>
                </a:cxn>
                <a:cxn ang="0">
                  <a:pos x="8" y="23"/>
                </a:cxn>
                <a:cxn ang="0">
                  <a:pos x="8" y="18"/>
                </a:cxn>
                <a:cxn ang="0">
                  <a:pos x="13" y="20"/>
                </a:cxn>
                <a:cxn ang="0">
                  <a:pos x="13" y="12"/>
                </a:cxn>
                <a:cxn ang="0">
                  <a:pos x="21" y="5"/>
                </a:cxn>
                <a:cxn ang="0">
                  <a:pos x="25" y="0"/>
                </a:cxn>
                <a:cxn ang="0">
                  <a:pos x="23" y="5"/>
                </a:cxn>
                <a:cxn ang="0">
                  <a:pos x="20" y="10"/>
                </a:cxn>
                <a:cxn ang="0">
                  <a:pos x="23" y="13"/>
                </a:cxn>
                <a:cxn ang="0">
                  <a:pos x="25" y="13"/>
                </a:cxn>
                <a:cxn ang="0">
                  <a:pos x="20" y="15"/>
                </a:cxn>
                <a:cxn ang="0">
                  <a:pos x="20" y="23"/>
                </a:cxn>
                <a:cxn ang="0">
                  <a:pos x="15" y="20"/>
                </a:cxn>
                <a:cxn ang="0">
                  <a:pos x="15" y="25"/>
                </a:cxn>
                <a:cxn ang="0">
                  <a:pos x="11" y="25"/>
                </a:cxn>
                <a:cxn ang="0">
                  <a:pos x="11" y="32"/>
                </a:cxn>
                <a:cxn ang="0">
                  <a:pos x="8" y="32"/>
                </a:cxn>
                <a:cxn ang="0">
                  <a:pos x="0" y="23"/>
                </a:cxn>
              </a:cxnLst>
              <a:rect l="0" t="0" r="r" b="b"/>
              <a:pathLst>
                <a:path w="25" h="32">
                  <a:moveTo>
                    <a:pt x="0" y="23"/>
                  </a:moveTo>
                  <a:lnTo>
                    <a:pt x="1" y="20"/>
                  </a:lnTo>
                  <a:lnTo>
                    <a:pt x="3" y="20"/>
                  </a:lnTo>
                  <a:lnTo>
                    <a:pt x="6" y="23"/>
                  </a:lnTo>
                  <a:lnTo>
                    <a:pt x="8" y="23"/>
                  </a:lnTo>
                  <a:lnTo>
                    <a:pt x="8" y="18"/>
                  </a:lnTo>
                  <a:lnTo>
                    <a:pt x="13" y="20"/>
                  </a:lnTo>
                  <a:lnTo>
                    <a:pt x="13" y="12"/>
                  </a:lnTo>
                  <a:lnTo>
                    <a:pt x="21" y="5"/>
                  </a:lnTo>
                  <a:lnTo>
                    <a:pt x="25" y="0"/>
                  </a:lnTo>
                  <a:lnTo>
                    <a:pt x="23" y="5"/>
                  </a:lnTo>
                  <a:lnTo>
                    <a:pt x="20" y="10"/>
                  </a:lnTo>
                  <a:lnTo>
                    <a:pt x="23" y="13"/>
                  </a:lnTo>
                  <a:lnTo>
                    <a:pt x="25" y="13"/>
                  </a:lnTo>
                  <a:lnTo>
                    <a:pt x="20" y="15"/>
                  </a:lnTo>
                  <a:lnTo>
                    <a:pt x="20" y="23"/>
                  </a:lnTo>
                  <a:lnTo>
                    <a:pt x="15" y="20"/>
                  </a:lnTo>
                  <a:lnTo>
                    <a:pt x="15" y="25"/>
                  </a:lnTo>
                  <a:lnTo>
                    <a:pt x="11" y="25"/>
                  </a:lnTo>
                  <a:lnTo>
                    <a:pt x="11" y="32"/>
                  </a:lnTo>
                  <a:lnTo>
                    <a:pt x="8" y="32"/>
                  </a:lnTo>
                  <a:lnTo>
                    <a:pt x="0" y="23"/>
                  </a:lnTo>
                  <a:close/>
                </a:path>
              </a:pathLst>
            </a:custGeom>
            <a:solidFill>
              <a:srgbClr val="1F1A17"/>
            </a:solidFill>
            <a:ln w="9525">
              <a:noFill/>
              <a:round/>
              <a:headEnd/>
              <a:tailEnd/>
            </a:ln>
          </p:spPr>
          <p:txBody>
            <a:bodyPr/>
            <a:lstStyle/>
            <a:p>
              <a:endParaRPr lang="en-US"/>
            </a:p>
          </p:txBody>
        </p:sp>
        <p:sp>
          <p:nvSpPr>
            <p:cNvPr id="4357" name="Freeform 261"/>
            <p:cNvSpPr>
              <a:spLocks/>
            </p:cNvSpPr>
            <p:nvPr/>
          </p:nvSpPr>
          <p:spPr bwMode="auto">
            <a:xfrm>
              <a:off x="2718" y="3036"/>
              <a:ext cx="14" cy="15"/>
            </a:xfrm>
            <a:custGeom>
              <a:avLst/>
              <a:gdLst/>
              <a:ahLst/>
              <a:cxnLst>
                <a:cxn ang="0">
                  <a:pos x="0" y="15"/>
                </a:cxn>
                <a:cxn ang="0">
                  <a:pos x="2" y="11"/>
                </a:cxn>
                <a:cxn ang="0">
                  <a:pos x="5" y="8"/>
                </a:cxn>
                <a:cxn ang="0">
                  <a:pos x="10" y="3"/>
                </a:cxn>
                <a:cxn ang="0">
                  <a:pos x="12" y="0"/>
                </a:cxn>
                <a:cxn ang="0">
                  <a:pos x="14" y="3"/>
                </a:cxn>
                <a:cxn ang="0">
                  <a:pos x="7" y="11"/>
                </a:cxn>
                <a:cxn ang="0">
                  <a:pos x="5" y="15"/>
                </a:cxn>
                <a:cxn ang="0">
                  <a:pos x="0" y="15"/>
                </a:cxn>
              </a:cxnLst>
              <a:rect l="0" t="0" r="r" b="b"/>
              <a:pathLst>
                <a:path w="14" h="15">
                  <a:moveTo>
                    <a:pt x="0" y="15"/>
                  </a:moveTo>
                  <a:lnTo>
                    <a:pt x="2" y="11"/>
                  </a:lnTo>
                  <a:lnTo>
                    <a:pt x="5" y="8"/>
                  </a:lnTo>
                  <a:lnTo>
                    <a:pt x="10" y="3"/>
                  </a:lnTo>
                  <a:lnTo>
                    <a:pt x="12" y="0"/>
                  </a:lnTo>
                  <a:lnTo>
                    <a:pt x="14" y="3"/>
                  </a:lnTo>
                  <a:lnTo>
                    <a:pt x="7" y="11"/>
                  </a:lnTo>
                  <a:lnTo>
                    <a:pt x="5" y="15"/>
                  </a:lnTo>
                  <a:lnTo>
                    <a:pt x="0" y="15"/>
                  </a:lnTo>
                  <a:close/>
                </a:path>
              </a:pathLst>
            </a:custGeom>
            <a:solidFill>
              <a:srgbClr val="1F1A17"/>
            </a:solidFill>
            <a:ln w="9525">
              <a:noFill/>
              <a:round/>
              <a:headEnd/>
              <a:tailEnd/>
            </a:ln>
          </p:spPr>
          <p:txBody>
            <a:bodyPr/>
            <a:lstStyle/>
            <a:p>
              <a:endParaRPr lang="en-US"/>
            </a:p>
          </p:txBody>
        </p:sp>
        <p:sp>
          <p:nvSpPr>
            <p:cNvPr id="4358" name="Freeform 262"/>
            <p:cNvSpPr>
              <a:spLocks/>
            </p:cNvSpPr>
            <p:nvPr/>
          </p:nvSpPr>
          <p:spPr bwMode="auto">
            <a:xfrm>
              <a:off x="2712" y="3029"/>
              <a:ext cx="15" cy="22"/>
            </a:xfrm>
            <a:custGeom>
              <a:avLst/>
              <a:gdLst/>
              <a:ahLst/>
              <a:cxnLst>
                <a:cxn ang="0">
                  <a:pos x="0" y="22"/>
                </a:cxn>
                <a:cxn ang="0">
                  <a:pos x="0" y="18"/>
                </a:cxn>
                <a:cxn ang="0">
                  <a:pos x="1" y="13"/>
                </a:cxn>
                <a:cxn ang="0">
                  <a:pos x="5" y="12"/>
                </a:cxn>
                <a:cxn ang="0">
                  <a:pos x="5" y="10"/>
                </a:cxn>
                <a:cxn ang="0">
                  <a:pos x="8" y="5"/>
                </a:cxn>
                <a:cxn ang="0">
                  <a:pos x="10" y="0"/>
                </a:cxn>
                <a:cxn ang="0">
                  <a:pos x="15" y="2"/>
                </a:cxn>
                <a:cxn ang="0">
                  <a:pos x="13" y="3"/>
                </a:cxn>
                <a:cxn ang="0">
                  <a:pos x="11" y="7"/>
                </a:cxn>
                <a:cxn ang="0">
                  <a:pos x="10" y="10"/>
                </a:cxn>
                <a:cxn ang="0">
                  <a:pos x="6" y="12"/>
                </a:cxn>
                <a:cxn ang="0">
                  <a:pos x="5" y="20"/>
                </a:cxn>
                <a:cxn ang="0">
                  <a:pos x="0" y="22"/>
                </a:cxn>
              </a:cxnLst>
              <a:rect l="0" t="0" r="r" b="b"/>
              <a:pathLst>
                <a:path w="15" h="22">
                  <a:moveTo>
                    <a:pt x="0" y="22"/>
                  </a:moveTo>
                  <a:lnTo>
                    <a:pt x="0" y="18"/>
                  </a:lnTo>
                  <a:lnTo>
                    <a:pt x="1" y="13"/>
                  </a:lnTo>
                  <a:lnTo>
                    <a:pt x="5" y="12"/>
                  </a:lnTo>
                  <a:lnTo>
                    <a:pt x="5" y="10"/>
                  </a:lnTo>
                  <a:lnTo>
                    <a:pt x="8" y="5"/>
                  </a:lnTo>
                  <a:lnTo>
                    <a:pt x="10" y="0"/>
                  </a:lnTo>
                  <a:lnTo>
                    <a:pt x="15" y="2"/>
                  </a:lnTo>
                  <a:lnTo>
                    <a:pt x="13" y="3"/>
                  </a:lnTo>
                  <a:lnTo>
                    <a:pt x="11" y="7"/>
                  </a:lnTo>
                  <a:lnTo>
                    <a:pt x="10" y="10"/>
                  </a:lnTo>
                  <a:lnTo>
                    <a:pt x="6" y="12"/>
                  </a:lnTo>
                  <a:lnTo>
                    <a:pt x="5" y="20"/>
                  </a:lnTo>
                  <a:lnTo>
                    <a:pt x="0" y="22"/>
                  </a:lnTo>
                  <a:close/>
                </a:path>
              </a:pathLst>
            </a:custGeom>
            <a:solidFill>
              <a:srgbClr val="1F1A17"/>
            </a:solidFill>
            <a:ln w="9525">
              <a:noFill/>
              <a:round/>
              <a:headEnd/>
              <a:tailEnd/>
            </a:ln>
          </p:spPr>
          <p:txBody>
            <a:bodyPr/>
            <a:lstStyle/>
            <a:p>
              <a:endParaRPr lang="en-US"/>
            </a:p>
          </p:txBody>
        </p:sp>
        <p:sp>
          <p:nvSpPr>
            <p:cNvPr id="4359" name="Freeform 263"/>
            <p:cNvSpPr>
              <a:spLocks/>
            </p:cNvSpPr>
            <p:nvPr/>
          </p:nvSpPr>
          <p:spPr bwMode="auto">
            <a:xfrm>
              <a:off x="2496" y="2878"/>
              <a:ext cx="104" cy="149"/>
            </a:xfrm>
            <a:custGeom>
              <a:avLst/>
              <a:gdLst/>
              <a:ahLst/>
              <a:cxnLst>
                <a:cxn ang="0">
                  <a:pos x="15" y="2"/>
                </a:cxn>
                <a:cxn ang="0">
                  <a:pos x="19" y="7"/>
                </a:cxn>
                <a:cxn ang="0">
                  <a:pos x="24" y="22"/>
                </a:cxn>
                <a:cxn ang="0">
                  <a:pos x="27" y="27"/>
                </a:cxn>
                <a:cxn ang="0">
                  <a:pos x="34" y="32"/>
                </a:cxn>
                <a:cxn ang="0">
                  <a:pos x="39" y="39"/>
                </a:cxn>
                <a:cxn ang="0">
                  <a:pos x="47" y="46"/>
                </a:cxn>
                <a:cxn ang="0">
                  <a:pos x="54" y="46"/>
                </a:cxn>
                <a:cxn ang="0">
                  <a:pos x="64" y="47"/>
                </a:cxn>
                <a:cxn ang="0">
                  <a:pos x="72" y="51"/>
                </a:cxn>
                <a:cxn ang="0">
                  <a:pos x="72" y="54"/>
                </a:cxn>
                <a:cxn ang="0">
                  <a:pos x="74" y="64"/>
                </a:cxn>
                <a:cxn ang="0">
                  <a:pos x="80" y="77"/>
                </a:cxn>
                <a:cxn ang="0">
                  <a:pos x="87" y="82"/>
                </a:cxn>
                <a:cxn ang="0">
                  <a:pos x="94" y="81"/>
                </a:cxn>
                <a:cxn ang="0">
                  <a:pos x="95" y="84"/>
                </a:cxn>
                <a:cxn ang="0">
                  <a:pos x="90" y="87"/>
                </a:cxn>
                <a:cxn ang="0">
                  <a:pos x="90" y="94"/>
                </a:cxn>
                <a:cxn ang="0">
                  <a:pos x="95" y="102"/>
                </a:cxn>
                <a:cxn ang="0">
                  <a:pos x="97" y="113"/>
                </a:cxn>
                <a:cxn ang="0">
                  <a:pos x="97" y="118"/>
                </a:cxn>
                <a:cxn ang="0">
                  <a:pos x="94" y="121"/>
                </a:cxn>
                <a:cxn ang="0">
                  <a:pos x="95" y="129"/>
                </a:cxn>
                <a:cxn ang="0">
                  <a:pos x="100" y="143"/>
                </a:cxn>
                <a:cxn ang="0">
                  <a:pos x="97" y="146"/>
                </a:cxn>
                <a:cxn ang="0">
                  <a:pos x="89" y="134"/>
                </a:cxn>
                <a:cxn ang="0">
                  <a:pos x="84" y="121"/>
                </a:cxn>
                <a:cxn ang="0">
                  <a:pos x="79" y="116"/>
                </a:cxn>
                <a:cxn ang="0">
                  <a:pos x="75" y="113"/>
                </a:cxn>
                <a:cxn ang="0">
                  <a:pos x="75" y="106"/>
                </a:cxn>
                <a:cxn ang="0">
                  <a:pos x="67" y="92"/>
                </a:cxn>
                <a:cxn ang="0">
                  <a:pos x="65" y="79"/>
                </a:cxn>
                <a:cxn ang="0">
                  <a:pos x="60" y="77"/>
                </a:cxn>
                <a:cxn ang="0">
                  <a:pos x="49" y="77"/>
                </a:cxn>
                <a:cxn ang="0">
                  <a:pos x="50" y="71"/>
                </a:cxn>
                <a:cxn ang="0">
                  <a:pos x="54" y="62"/>
                </a:cxn>
                <a:cxn ang="0">
                  <a:pos x="45" y="62"/>
                </a:cxn>
                <a:cxn ang="0">
                  <a:pos x="37" y="64"/>
                </a:cxn>
                <a:cxn ang="0">
                  <a:pos x="32" y="61"/>
                </a:cxn>
                <a:cxn ang="0">
                  <a:pos x="30" y="52"/>
                </a:cxn>
                <a:cxn ang="0">
                  <a:pos x="25" y="47"/>
                </a:cxn>
                <a:cxn ang="0">
                  <a:pos x="19" y="47"/>
                </a:cxn>
                <a:cxn ang="0">
                  <a:pos x="20" y="41"/>
                </a:cxn>
                <a:cxn ang="0">
                  <a:pos x="19" y="36"/>
                </a:cxn>
                <a:cxn ang="0">
                  <a:pos x="15" y="31"/>
                </a:cxn>
                <a:cxn ang="0">
                  <a:pos x="7" y="22"/>
                </a:cxn>
                <a:cxn ang="0">
                  <a:pos x="2" y="12"/>
                </a:cxn>
                <a:cxn ang="0">
                  <a:pos x="2" y="7"/>
                </a:cxn>
                <a:cxn ang="0">
                  <a:pos x="8" y="12"/>
                </a:cxn>
                <a:cxn ang="0">
                  <a:pos x="14" y="9"/>
                </a:cxn>
              </a:cxnLst>
              <a:rect l="0" t="0" r="r" b="b"/>
              <a:pathLst>
                <a:path w="104" h="149">
                  <a:moveTo>
                    <a:pt x="10" y="0"/>
                  </a:moveTo>
                  <a:lnTo>
                    <a:pt x="15" y="2"/>
                  </a:lnTo>
                  <a:lnTo>
                    <a:pt x="20" y="4"/>
                  </a:lnTo>
                  <a:lnTo>
                    <a:pt x="19" y="7"/>
                  </a:lnTo>
                  <a:lnTo>
                    <a:pt x="19" y="14"/>
                  </a:lnTo>
                  <a:lnTo>
                    <a:pt x="24" y="22"/>
                  </a:lnTo>
                  <a:lnTo>
                    <a:pt x="24" y="29"/>
                  </a:lnTo>
                  <a:lnTo>
                    <a:pt x="27" y="27"/>
                  </a:lnTo>
                  <a:lnTo>
                    <a:pt x="30" y="27"/>
                  </a:lnTo>
                  <a:lnTo>
                    <a:pt x="34" y="32"/>
                  </a:lnTo>
                  <a:lnTo>
                    <a:pt x="35" y="36"/>
                  </a:lnTo>
                  <a:lnTo>
                    <a:pt x="39" y="39"/>
                  </a:lnTo>
                  <a:lnTo>
                    <a:pt x="42" y="41"/>
                  </a:lnTo>
                  <a:lnTo>
                    <a:pt x="47" y="46"/>
                  </a:lnTo>
                  <a:lnTo>
                    <a:pt x="50" y="46"/>
                  </a:lnTo>
                  <a:lnTo>
                    <a:pt x="54" y="46"/>
                  </a:lnTo>
                  <a:lnTo>
                    <a:pt x="60" y="42"/>
                  </a:lnTo>
                  <a:lnTo>
                    <a:pt x="64" y="47"/>
                  </a:lnTo>
                  <a:lnTo>
                    <a:pt x="67" y="51"/>
                  </a:lnTo>
                  <a:lnTo>
                    <a:pt x="72" y="51"/>
                  </a:lnTo>
                  <a:lnTo>
                    <a:pt x="75" y="51"/>
                  </a:lnTo>
                  <a:lnTo>
                    <a:pt x="72" y="54"/>
                  </a:lnTo>
                  <a:lnTo>
                    <a:pt x="69" y="57"/>
                  </a:lnTo>
                  <a:lnTo>
                    <a:pt x="74" y="64"/>
                  </a:lnTo>
                  <a:lnTo>
                    <a:pt x="75" y="72"/>
                  </a:lnTo>
                  <a:lnTo>
                    <a:pt x="80" y="77"/>
                  </a:lnTo>
                  <a:lnTo>
                    <a:pt x="84" y="84"/>
                  </a:lnTo>
                  <a:lnTo>
                    <a:pt x="87" y="82"/>
                  </a:lnTo>
                  <a:lnTo>
                    <a:pt x="92" y="81"/>
                  </a:lnTo>
                  <a:lnTo>
                    <a:pt x="94" y="81"/>
                  </a:lnTo>
                  <a:lnTo>
                    <a:pt x="95" y="81"/>
                  </a:lnTo>
                  <a:lnTo>
                    <a:pt x="95" y="84"/>
                  </a:lnTo>
                  <a:lnTo>
                    <a:pt x="95" y="87"/>
                  </a:lnTo>
                  <a:lnTo>
                    <a:pt x="90" y="87"/>
                  </a:lnTo>
                  <a:lnTo>
                    <a:pt x="84" y="91"/>
                  </a:lnTo>
                  <a:lnTo>
                    <a:pt x="90" y="94"/>
                  </a:lnTo>
                  <a:lnTo>
                    <a:pt x="99" y="94"/>
                  </a:lnTo>
                  <a:lnTo>
                    <a:pt x="95" y="102"/>
                  </a:lnTo>
                  <a:lnTo>
                    <a:pt x="92" y="106"/>
                  </a:lnTo>
                  <a:lnTo>
                    <a:pt x="97" y="113"/>
                  </a:lnTo>
                  <a:lnTo>
                    <a:pt x="100" y="119"/>
                  </a:lnTo>
                  <a:lnTo>
                    <a:pt x="97" y="118"/>
                  </a:lnTo>
                  <a:lnTo>
                    <a:pt x="95" y="119"/>
                  </a:lnTo>
                  <a:lnTo>
                    <a:pt x="94" y="121"/>
                  </a:lnTo>
                  <a:lnTo>
                    <a:pt x="94" y="123"/>
                  </a:lnTo>
                  <a:lnTo>
                    <a:pt x="95" y="129"/>
                  </a:lnTo>
                  <a:lnTo>
                    <a:pt x="97" y="136"/>
                  </a:lnTo>
                  <a:lnTo>
                    <a:pt x="100" y="143"/>
                  </a:lnTo>
                  <a:lnTo>
                    <a:pt x="104" y="149"/>
                  </a:lnTo>
                  <a:lnTo>
                    <a:pt x="97" y="146"/>
                  </a:lnTo>
                  <a:lnTo>
                    <a:pt x="90" y="144"/>
                  </a:lnTo>
                  <a:lnTo>
                    <a:pt x="89" y="134"/>
                  </a:lnTo>
                  <a:lnTo>
                    <a:pt x="85" y="126"/>
                  </a:lnTo>
                  <a:lnTo>
                    <a:pt x="84" y="121"/>
                  </a:lnTo>
                  <a:lnTo>
                    <a:pt x="80" y="118"/>
                  </a:lnTo>
                  <a:lnTo>
                    <a:pt x="79" y="116"/>
                  </a:lnTo>
                  <a:lnTo>
                    <a:pt x="75" y="114"/>
                  </a:lnTo>
                  <a:lnTo>
                    <a:pt x="75" y="113"/>
                  </a:lnTo>
                  <a:lnTo>
                    <a:pt x="75" y="109"/>
                  </a:lnTo>
                  <a:lnTo>
                    <a:pt x="75" y="106"/>
                  </a:lnTo>
                  <a:lnTo>
                    <a:pt x="72" y="101"/>
                  </a:lnTo>
                  <a:lnTo>
                    <a:pt x="67" y="92"/>
                  </a:lnTo>
                  <a:lnTo>
                    <a:pt x="64" y="87"/>
                  </a:lnTo>
                  <a:lnTo>
                    <a:pt x="65" y="79"/>
                  </a:lnTo>
                  <a:lnTo>
                    <a:pt x="65" y="71"/>
                  </a:lnTo>
                  <a:lnTo>
                    <a:pt x="60" y="77"/>
                  </a:lnTo>
                  <a:lnTo>
                    <a:pt x="55" y="82"/>
                  </a:lnTo>
                  <a:lnTo>
                    <a:pt x="49" y="77"/>
                  </a:lnTo>
                  <a:lnTo>
                    <a:pt x="45" y="71"/>
                  </a:lnTo>
                  <a:lnTo>
                    <a:pt x="50" y="71"/>
                  </a:lnTo>
                  <a:lnTo>
                    <a:pt x="52" y="67"/>
                  </a:lnTo>
                  <a:lnTo>
                    <a:pt x="54" y="62"/>
                  </a:lnTo>
                  <a:lnTo>
                    <a:pt x="50" y="57"/>
                  </a:lnTo>
                  <a:lnTo>
                    <a:pt x="45" y="62"/>
                  </a:lnTo>
                  <a:lnTo>
                    <a:pt x="40" y="64"/>
                  </a:lnTo>
                  <a:lnTo>
                    <a:pt x="37" y="64"/>
                  </a:lnTo>
                  <a:lnTo>
                    <a:pt x="35" y="62"/>
                  </a:lnTo>
                  <a:lnTo>
                    <a:pt x="32" y="61"/>
                  </a:lnTo>
                  <a:lnTo>
                    <a:pt x="30" y="57"/>
                  </a:lnTo>
                  <a:lnTo>
                    <a:pt x="30" y="52"/>
                  </a:lnTo>
                  <a:lnTo>
                    <a:pt x="30" y="49"/>
                  </a:lnTo>
                  <a:lnTo>
                    <a:pt x="25" y="47"/>
                  </a:lnTo>
                  <a:lnTo>
                    <a:pt x="20" y="47"/>
                  </a:lnTo>
                  <a:lnTo>
                    <a:pt x="19" y="47"/>
                  </a:lnTo>
                  <a:lnTo>
                    <a:pt x="19" y="46"/>
                  </a:lnTo>
                  <a:lnTo>
                    <a:pt x="20" y="41"/>
                  </a:lnTo>
                  <a:lnTo>
                    <a:pt x="20" y="37"/>
                  </a:lnTo>
                  <a:lnTo>
                    <a:pt x="19" y="36"/>
                  </a:lnTo>
                  <a:lnTo>
                    <a:pt x="14" y="34"/>
                  </a:lnTo>
                  <a:lnTo>
                    <a:pt x="15" y="31"/>
                  </a:lnTo>
                  <a:lnTo>
                    <a:pt x="15" y="27"/>
                  </a:lnTo>
                  <a:lnTo>
                    <a:pt x="7" y="22"/>
                  </a:lnTo>
                  <a:lnTo>
                    <a:pt x="0" y="14"/>
                  </a:lnTo>
                  <a:lnTo>
                    <a:pt x="2" y="12"/>
                  </a:lnTo>
                  <a:lnTo>
                    <a:pt x="5" y="12"/>
                  </a:lnTo>
                  <a:lnTo>
                    <a:pt x="2" y="7"/>
                  </a:lnTo>
                  <a:lnTo>
                    <a:pt x="0" y="4"/>
                  </a:lnTo>
                  <a:lnTo>
                    <a:pt x="8" y="12"/>
                  </a:lnTo>
                  <a:lnTo>
                    <a:pt x="17" y="19"/>
                  </a:lnTo>
                  <a:lnTo>
                    <a:pt x="14" y="9"/>
                  </a:lnTo>
                  <a:lnTo>
                    <a:pt x="10" y="0"/>
                  </a:lnTo>
                  <a:close/>
                </a:path>
              </a:pathLst>
            </a:custGeom>
            <a:solidFill>
              <a:srgbClr val="1F1A17"/>
            </a:solidFill>
            <a:ln w="9525">
              <a:noFill/>
              <a:round/>
              <a:headEnd/>
              <a:tailEnd/>
            </a:ln>
          </p:spPr>
          <p:txBody>
            <a:bodyPr/>
            <a:lstStyle/>
            <a:p>
              <a:endParaRPr lang="en-US"/>
            </a:p>
          </p:txBody>
        </p:sp>
        <p:sp>
          <p:nvSpPr>
            <p:cNvPr id="4360" name="Freeform 264"/>
            <p:cNvSpPr>
              <a:spLocks/>
            </p:cNvSpPr>
            <p:nvPr/>
          </p:nvSpPr>
          <p:spPr bwMode="auto">
            <a:xfrm>
              <a:off x="2488" y="2912"/>
              <a:ext cx="50" cy="70"/>
            </a:xfrm>
            <a:custGeom>
              <a:avLst/>
              <a:gdLst/>
              <a:ahLst/>
              <a:cxnLst>
                <a:cxn ang="0">
                  <a:pos x="27" y="25"/>
                </a:cxn>
                <a:cxn ang="0">
                  <a:pos x="27" y="20"/>
                </a:cxn>
                <a:cxn ang="0">
                  <a:pos x="23" y="13"/>
                </a:cxn>
                <a:cxn ang="0">
                  <a:pos x="13" y="8"/>
                </a:cxn>
                <a:cxn ang="0">
                  <a:pos x="1" y="0"/>
                </a:cxn>
                <a:cxn ang="0">
                  <a:pos x="1" y="3"/>
                </a:cxn>
                <a:cxn ang="0">
                  <a:pos x="0" y="7"/>
                </a:cxn>
                <a:cxn ang="0">
                  <a:pos x="5" y="10"/>
                </a:cxn>
                <a:cxn ang="0">
                  <a:pos x="10" y="13"/>
                </a:cxn>
                <a:cxn ang="0">
                  <a:pos x="5" y="18"/>
                </a:cxn>
                <a:cxn ang="0">
                  <a:pos x="0" y="23"/>
                </a:cxn>
                <a:cxn ang="0">
                  <a:pos x="1" y="25"/>
                </a:cxn>
                <a:cxn ang="0">
                  <a:pos x="3" y="25"/>
                </a:cxn>
                <a:cxn ang="0">
                  <a:pos x="8" y="23"/>
                </a:cxn>
                <a:cxn ang="0">
                  <a:pos x="11" y="20"/>
                </a:cxn>
                <a:cxn ang="0">
                  <a:pos x="10" y="25"/>
                </a:cxn>
                <a:cxn ang="0">
                  <a:pos x="8" y="28"/>
                </a:cxn>
                <a:cxn ang="0">
                  <a:pos x="11" y="27"/>
                </a:cxn>
                <a:cxn ang="0">
                  <a:pos x="15" y="23"/>
                </a:cxn>
                <a:cxn ang="0">
                  <a:pos x="15" y="30"/>
                </a:cxn>
                <a:cxn ang="0">
                  <a:pos x="13" y="35"/>
                </a:cxn>
                <a:cxn ang="0">
                  <a:pos x="16" y="30"/>
                </a:cxn>
                <a:cxn ang="0">
                  <a:pos x="18" y="28"/>
                </a:cxn>
                <a:cxn ang="0">
                  <a:pos x="18" y="33"/>
                </a:cxn>
                <a:cxn ang="0">
                  <a:pos x="18" y="40"/>
                </a:cxn>
                <a:cxn ang="0">
                  <a:pos x="20" y="37"/>
                </a:cxn>
                <a:cxn ang="0">
                  <a:pos x="22" y="37"/>
                </a:cxn>
                <a:cxn ang="0">
                  <a:pos x="23" y="37"/>
                </a:cxn>
                <a:cxn ang="0">
                  <a:pos x="25" y="37"/>
                </a:cxn>
                <a:cxn ang="0">
                  <a:pos x="28" y="42"/>
                </a:cxn>
                <a:cxn ang="0">
                  <a:pos x="30" y="48"/>
                </a:cxn>
                <a:cxn ang="0">
                  <a:pos x="32" y="48"/>
                </a:cxn>
                <a:cxn ang="0">
                  <a:pos x="33" y="48"/>
                </a:cxn>
                <a:cxn ang="0">
                  <a:pos x="35" y="50"/>
                </a:cxn>
                <a:cxn ang="0">
                  <a:pos x="35" y="52"/>
                </a:cxn>
                <a:cxn ang="0">
                  <a:pos x="35" y="55"/>
                </a:cxn>
                <a:cxn ang="0">
                  <a:pos x="30" y="58"/>
                </a:cxn>
                <a:cxn ang="0">
                  <a:pos x="25" y="57"/>
                </a:cxn>
                <a:cxn ang="0">
                  <a:pos x="18" y="57"/>
                </a:cxn>
                <a:cxn ang="0">
                  <a:pos x="13" y="55"/>
                </a:cxn>
                <a:cxn ang="0">
                  <a:pos x="6" y="52"/>
                </a:cxn>
                <a:cxn ang="0">
                  <a:pos x="13" y="57"/>
                </a:cxn>
                <a:cxn ang="0">
                  <a:pos x="20" y="60"/>
                </a:cxn>
                <a:cxn ang="0">
                  <a:pos x="27" y="63"/>
                </a:cxn>
                <a:cxn ang="0">
                  <a:pos x="33" y="65"/>
                </a:cxn>
                <a:cxn ang="0">
                  <a:pos x="37" y="62"/>
                </a:cxn>
                <a:cxn ang="0">
                  <a:pos x="38" y="58"/>
                </a:cxn>
                <a:cxn ang="0">
                  <a:pos x="42" y="65"/>
                </a:cxn>
                <a:cxn ang="0">
                  <a:pos x="47" y="70"/>
                </a:cxn>
                <a:cxn ang="0">
                  <a:pos x="48" y="63"/>
                </a:cxn>
                <a:cxn ang="0">
                  <a:pos x="50" y="57"/>
                </a:cxn>
                <a:cxn ang="0">
                  <a:pos x="43" y="50"/>
                </a:cxn>
                <a:cxn ang="0">
                  <a:pos x="38" y="43"/>
                </a:cxn>
                <a:cxn ang="0">
                  <a:pos x="35" y="37"/>
                </a:cxn>
                <a:cxn ang="0">
                  <a:pos x="35" y="32"/>
                </a:cxn>
                <a:cxn ang="0">
                  <a:pos x="32" y="27"/>
                </a:cxn>
                <a:cxn ang="0">
                  <a:pos x="30" y="23"/>
                </a:cxn>
                <a:cxn ang="0">
                  <a:pos x="28" y="25"/>
                </a:cxn>
                <a:cxn ang="0">
                  <a:pos x="27" y="25"/>
                </a:cxn>
              </a:cxnLst>
              <a:rect l="0" t="0" r="r" b="b"/>
              <a:pathLst>
                <a:path w="50" h="70">
                  <a:moveTo>
                    <a:pt x="27" y="25"/>
                  </a:moveTo>
                  <a:lnTo>
                    <a:pt x="27" y="20"/>
                  </a:lnTo>
                  <a:lnTo>
                    <a:pt x="23" y="13"/>
                  </a:lnTo>
                  <a:lnTo>
                    <a:pt x="13" y="8"/>
                  </a:lnTo>
                  <a:lnTo>
                    <a:pt x="1" y="0"/>
                  </a:lnTo>
                  <a:lnTo>
                    <a:pt x="1" y="3"/>
                  </a:lnTo>
                  <a:lnTo>
                    <a:pt x="0" y="7"/>
                  </a:lnTo>
                  <a:lnTo>
                    <a:pt x="5" y="10"/>
                  </a:lnTo>
                  <a:lnTo>
                    <a:pt x="10" y="13"/>
                  </a:lnTo>
                  <a:lnTo>
                    <a:pt x="5" y="18"/>
                  </a:lnTo>
                  <a:lnTo>
                    <a:pt x="0" y="23"/>
                  </a:lnTo>
                  <a:lnTo>
                    <a:pt x="1" y="25"/>
                  </a:lnTo>
                  <a:lnTo>
                    <a:pt x="3" y="25"/>
                  </a:lnTo>
                  <a:lnTo>
                    <a:pt x="8" y="23"/>
                  </a:lnTo>
                  <a:lnTo>
                    <a:pt x="11" y="20"/>
                  </a:lnTo>
                  <a:lnTo>
                    <a:pt x="10" y="25"/>
                  </a:lnTo>
                  <a:lnTo>
                    <a:pt x="8" y="28"/>
                  </a:lnTo>
                  <a:lnTo>
                    <a:pt x="11" y="27"/>
                  </a:lnTo>
                  <a:lnTo>
                    <a:pt x="15" y="23"/>
                  </a:lnTo>
                  <a:lnTo>
                    <a:pt x="15" y="30"/>
                  </a:lnTo>
                  <a:lnTo>
                    <a:pt x="13" y="35"/>
                  </a:lnTo>
                  <a:lnTo>
                    <a:pt x="16" y="30"/>
                  </a:lnTo>
                  <a:lnTo>
                    <a:pt x="18" y="28"/>
                  </a:lnTo>
                  <a:lnTo>
                    <a:pt x="18" y="33"/>
                  </a:lnTo>
                  <a:lnTo>
                    <a:pt x="18" y="40"/>
                  </a:lnTo>
                  <a:lnTo>
                    <a:pt x="20" y="37"/>
                  </a:lnTo>
                  <a:lnTo>
                    <a:pt x="22" y="37"/>
                  </a:lnTo>
                  <a:lnTo>
                    <a:pt x="23" y="37"/>
                  </a:lnTo>
                  <a:lnTo>
                    <a:pt x="25" y="37"/>
                  </a:lnTo>
                  <a:lnTo>
                    <a:pt x="28" y="42"/>
                  </a:lnTo>
                  <a:lnTo>
                    <a:pt x="30" y="48"/>
                  </a:lnTo>
                  <a:lnTo>
                    <a:pt x="32" y="48"/>
                  </a:lnTo>
                  <a:lnTo>
                    <a:pt x="33" y="48"/>
                  </a:lnTo>
                  <a:lnTo>
                    <a:pt x="35" y="50"/>
                  </a:lnTo>
                  <a:lnTo>
                    <a:pt x="35" y="52"/>
                  </a:lnTo>
                  <a:lnTo>
                    <a:pt x="35" y="55"/>
                  </a:lnTo>
                  <a:lnTo>
                    <a:pt x="30" y="58"/>
                  </a:lnTo>
                  <a:lnTo>
                    <a:pt x="25" y="57"/>
                  </a:lnTo>
                  <a:lnTo>
                    <a:pt x="18" y="57"/>
                  </a:lnTo>
                  <a:lnTo>
                    <a:pt x="13" y="55"/>
                  </a:lnTo>
                  <a:lnTo>
                    <a:pt x="6" y="52"/>
                  </a:lnTo>
                  <a:lnTo>
                    <a:pt x="13" y="57"/>
                  </a:lnTo>
                  <a:lnTo>
                    <a:pt x="20" y="60"/>
                  </a:lnTo>
                  <a:lnTo>
                    <a:pt x="27" y="63"/>
                  </a:lnTo>
                  <a:lnTo>
                    <a:pt x="33" y="65"/>
                  </a:lnTo>
                  <a:lnTo>
                    <a:pt x="37" y="62"/>
                  </a:lnTo>
                  <a:lnTo>
                    <a:pt x="38" y="58"/>
                  </a:lnTo>
                  <a:lnTo>
                    <a:pt x="42" y="65"/>
                  </a:lnTo>
                  <a:lnTo>
                    <a:pt x="47" y="70"/>
                  </a:lnTo>
                  <a:lnTo>
                    <a:pt x="48" y="63"/>
                  </a:lnTo>
                  <a:lnTo>
                    <a:pt x="50" y="57"/>
                  </a:lnTo>
                  <a:lnTo>
                    <a:pt x="43" y="50"/>
                  </a:lnTo>
                  <a:lnTo>
                    <a:pt x="38" y="43"/>
                  </a:lnTo>
                  <a:lnTo>
                    <a:pt x="35" y="37"/>
                  </a:lnTo>
                  <a:lnTo>
                    <a:pt x="35" y="32"/>
                  </a:lnTo>
                  <a:lnTo>
                    <a:pt x="32" y="27"/>
                  </a:lnTo>
                  <a:lnTo>
                    <a:pt x="30" y="23"/>
                  </a:lnTo>
                  <a:lnTo>
                    <a:pt x="28" y="25"/>
                  </a:lnTo>
                  <a:lnTo>
                    <a:pt x="27" y="25"/>
                  </a:lnTo>
                  <a:close/>
                </a:path>
              </a:pathLst>
            </a:custGeom>
            <a:solidFill>
              <a:srgbClr val="1F1A17"/>
            </a:solidFill>
            <a:ln w="9525">
              <a:noFill/>
              <a:round/>
              <a:headEnd/>
              <a:tailEnd/>
            </a:ln>
          </p:spPr>
          <p:txBody>
            <a:bodyPr/>
            <a:lstStyle/>
            <a:p>
              <a:endParaRPr lang="en-US"/>
            </a:p>
          </p:txBody>
        </p:sp>
        <p:sp>
          <p:nvSpPr>
            <p:cNvPr id="4361" name="Freeform 265"/>
            <p:cNvSpPr>
              <a:spLocks/>
            </p:cNvSpPr>
            <p:nvPr/>
          </p:nvSpPr>
          <p:spPr bwMode="auto">
            <a:xfrm>
              <a:off x="2471" y="2947"/>
              <a:ext cx="112" cy="102"/>
            </a:xfrm>
            <a:custGeom>
              <a:avLst/>
              <a:gdLst/>
              <a:ahLst/>
              <a:cxnLst>
                <a:cxn ang="0">
                  <a:pos x="0" y="3"/>
                </a:cxn>
                <a:cxn ang="0">
                  <a:pos x="5" y="10"/>
                </a:cxn>
                <a:cxn ang="0">
                  <a:pos x="3" y="15"/>
                </a:cxn>
                <a:cxn ang="0">
                  <a:pos x="5" y="20"/>
                </a:cxn>
                <a:cxn ang="0">
                  <a:pos x="10" y="30"/>
                </a:cxn>
                <a:cxn ang="0">
                  <a:pos x="12" y="40"/>
                </a:cxn>
                <a:cxn ang="0">
                  <a:pos x="17" y="45"/>
                </a:cxn>
                <a:cxn ang="0">
                  <a:pos x="18" y="49"/>
                </a:cxn>
                <a:cxn ang="0">
                  <a:pos x="20" y="57"/>
                </a:cxn>
                <a:cxn ang="0">
                  <a:pos x="28" y="59"/>
                </a:cxn>
                <a:cxn ang="0">
                  <a:pos x="30" y="62"/>
                </a:cxn>
                <a:cxn ang="0">
                  <a:pos x="35" y="72"/>
                </a:cxn>
                <a:cxn ang="0">
                  <a:pos x="40" y="70"/>
                </a:cxn>
                <a:cxn ang="0">
                  <a:pos x="42" y="70"/>
                </a:cxn>
                <a:cxn ang="0">
                  <a:pos x="45" y="79"/>
                </a:cxn>
                <a:cxn ang="0">
                  <a:pos x="49" y="75"/>
                </a:cxn>
                <a:cxn ang="0">
                  <a:pos x="50" y="75"/>
                </a:cxn>
                <a:cxn ang="0">
                  <a:pos x="55" y="74"/>
                </a:cxn>
                <a:cxn ang="0">
                  <a:pos x="59" y="74"/>
                </a:cxn>
                <a:cxn ang="0">
                  <a:pos x="64" y="77"/>
                </a:cxn>
                <a:cxn ang="0">
                  <a:pos x="69" y="82"/>
                </a:cxn>
                <a:cxn ang="0">
                  <a:pos x="72" y="87"/>
                </a:cxn>
                <a:cxn ang="0">
                  <a:pos x="77" y="80"/>
                </a:cxn>
                <a:cxn ang="0">
                  <a:pos x="79" y="79"/>
                </a:cxn>
                <a:cxn ang="0">
                  <a:pos x="84" y="84"/>
                </a:cxn>
                <a:cxn ang="0">
                  <a:pos x="87" y="84"/>
                </a:cxn>
                <a:cxn ang="0">
                  <a:pos x="92" y="79"/>
                </a:cxn>
                <a:cxn ang="0">
                  <a:pos x="95" y="80"/>
                </a:cxn>
                <a:cxn ang="0">
                  <a:pos x="95" y="89"/>
                </a:cxn>
                <a:cxn ang="0">
                  <a:pos x="99" y="99"/>
                </a:cxn>
                <a:cxn ang="0">
                  <a:pos x="105" y="102"/>
                </a:cxn>
                <a:cxn ang="0">
                  <a:pos x="112" y="95"/>
                </a:cxn>
                <a:cxn ang="0">
                  <a:pos x="109" y="92"/>
                </a:cxn>
                <a:cxn ang="0">
                  <a:pos x="105" y="89"/>
                </a:cxn>
                <a:cxn ang="0">
                  <a:pos x="104" y="82"/>
                </a:cxn>
                <a:cxn ang="0">
                  <a:pos x="104" y="75"/>
                </a:cxn>
                <a:cxn ang="0">
                  <a:pos x="105" y="70"/>
                </a:cxn>
                <a:cxn ang="0">
                  <a:pos x="95" y="70"/>
                </a:cxn>
                <a:cxn ang="0">
                  <a:pos x="95" y="65"/>
                </a:cxn>
                <a:cxn ang="0">
                  <a:pos x="97" y="57"/>
                </a:cxn>
                <a:cxn ang="0">
                  <a:pos x="94" y="59"/>
                </a:cxn>
                <a:cxn ang="0">
                  <a:pos x="87" y="60"/>
                </a:cxn>
                <a:cxn ang="0">
                  <a:pos x="85" y="57"/>
                </a:cxn>
                <a:cxn ang="0">
                  <a:pos x="75" y="47"/>
                </a:cxn>
                <a:cxn ang="0">
                  <a:pos x="60" y="42"/>
                </a:cxn>
                <a:cxn ang="0">
                  <a:pos x="42" y="40"/>
                </a:cxn>
                <a:cxn ang="0">
                  <a:pos x="25" y="37"/>
                </a:cxn>
                <a:cxn ang="0">
                  <a:pos x="23" y="32"/>
                </a:cxn>
                <a:cxn ang="0">
                  <a:pos x="20" y="30"/>
                </a:cxn>
                <a:cxn ang="0">
                  <a:pos x="17" y="28"/>
                </a:cxn>
                <a:cxn ang="0">
                  <a:pos x="13" y="20"/>
                </a:cxn>
                <a:cxn ang="0">
                  <a:pos x="7" y="8"/>
                </a:cxn>
                <a:cxn ang="0">
                  <a:pos x="2" y="2"/>
                </a:cxn>
              </a:cxnLst>
              <a:rect l="0" t="0" r="r" b="b"/>
              <a:pathLst>
                <a:path w="112" h="102">
                  <a:moveTo>
                    <a:pt x="0" y="0"/>
                  </a:moveTo>
                  <a:lnTo>
                    <a:pt x="0" y="3"/>
                  </a:lnTo>
                  <a:lnTo>
                    <a:pt x="2" y="7"/>
                  </a:lnTo>
                  <a:lnTo>
                    <a:pt x="5" y="10"/>
                  </a:lnTo>
                  <a:lnTo>
                    <a:pt x="5" y="12"/>
                  </a:lnTo>
                  <a:lnTo>
                    <a:pt x="3" y="15"/>
                  </a:lnTo>
                  <a:lnTo>
                    <a:pt x="0" y="18"/>
                  </a:lnTo>
                  <a:lnTo>
                    <a:pt x="5" y="20"/>
                  </a:lnTo>
                  <a:lnTo>
                    <a:pt x="10" y="25"/>
                  </a:lnTo>
                  <a:lnTo>
                    <a:pt x="10" y="30"/>
                  </a:lnTo>
                  <a:lnTo>
                    <a:pt x="10" y="35"/>
                  </a:lnTo>
                  <a:lnTo>
                    <a:pt x="12" y="40"/>
                  </a:lnTo>
                  <a:lnTo>
                    <a:pt x="13" y="45"/>
                  </a:lnTo>
                  <a:lnTo>
                    <a:pt x="17" y="45"/>
                  </a:lnTo>
                  <a:lnTo>
                    <a:pt x="20" y="45"/>
                  </a:lnTo>
                  <a:lnTo>
                    <a:pt x="18" y="49"/>
                  </a:lnTo>
                  <a:lnTo>
                    <a:pt x="15" y="52"/>
                  </a:lnTo>
                  <a:lnTo>
                    <a:pt x="20" y="57"/>
                  </a:lnTo>
                  <a:lnTo>
                    <a:pt x="27" y="62"/>
                  </a:lnTo>
                  <a:lnTo>
                    <a:pt x="28" y="59"/>
                  </a:lnTo>
                  <a:lnTo>
                    <a:pt x="30" y="59"/>
                  </a:lnTo>
                  <a:lnTo>
                    <a:pt x="30" y="62"/>
                  </a:lnTo>
                  <a:lnTo>
                    <a:pt x="32" y="67"/>
                  </a:lnTo>
                  <a:lnTo>
                    <a:pt x="35" y="72"/>
                  </a:lnTo>
                  <a:lnTo>
                    <a:pt x="40" y="75"/>
                  </a:lnTo>
                  <a:lnTo>
                    <a:pt x="40" y="70"/>
                  </a:lnTo>
                  <a:lnTo>
                    <a:pt x="42" y="64"/>
                  </a:lnTo>
                  <a:lnTo>
                    <a:pt x="42" y="70"/>
                  </a:lnTo>
                  <a:lnTo>
                    <a:pt x="44" y="77"/>
                  </a:lnTo>
                  <a:lnTo>
                    <a:pt x="45" y="79"/>
                  </a:lnTo>
                  <a:lnTo>
                    <a:pt x="47" y="80"/>
                  </a:lnTo>
                  <a:lnTo>
                    <a:pt x="49" y="75"/>
                  </a:lnTo>
                  <a:lnTo>
                    <a:pt x="50" y="70"/>
                  </a:lnTo>
                  <a:lnTo>
                    <a:pt x="50" y="75"/>
                  </a:lnTo>
                  <a:lnTo>
                    <a:pt x="52" y="79"/>
                  </a:lnTo>
                  <a:lnTo>
                    <a:pt x="55" y="74"/>
                  </a:lnTo>
                  <a:lnTo>
                    <a:pt x="57" y="70"/>
                  </a:lnTo>
                  <a:lnTo>
                    <a:pt x="59" y="74"/>
                  </a:lnTo>
                  <a:lnTo>
                    <a:pt x="60" y="79"/>
                  </a:lnTo>
                  <a:lnTo>
                    <a:pt x="64" y="77"/>
                  </a:lnTo>
                  <a:lnTo>
                    <a:pt x="67" y="75"/>
                  </a:lnTo>
                  <a:lnTo>
                    <a:pt x="69" y="82"/>
                  </a:lnTo>
                  <a:lnTo>
                    <a:pt x="70" y="85"/>
                  </a:lnTo>
                  <a:lnTo>
                    <a:pt x="72" y="87"/>
                  </a:lnTo>
                  <a:lnTo>
                    <a:pt x="77" y="85"/>
                  </a:lnTo>
                  <a:lnTo>
                    <a:pt x="77" y="80"/>
                  </a:lnTo>
                  <a:lnTo>
                    <a:pt x="79" y="79"/>
                  </a:lnTo>
                  <a:lnTo>
                    <a:pt x="79" y="79"/>
                  </a:lnTo>
                  <a:lnTo>
                    <a:pt x="80" y="79"/>
                  </a:lnTo>
                  <a:lnTo>
                    <a:pt x="84" y="84"/>
                  </a:lnTo>
                  <a:lnTo>
                    <a:pt x="85" y="89"/>
                  </a:lnTo>
                  <a:lnTo>
                    <a:pt x="87" y="84"/>
                  </a:lnTo>
                  <a:lnTo>
                    <a:pt x="89" y="79"/>
                  </a:lnTo>
                  <a:lnTo>
                    <a:pt x="92" y="79"/>
                  </a:lnTo>
                  <a:lnTo>
                    <a:pt x="94" y="80"/>
                  </a:lnTo>
                  <a:lnTo>
                    <a:pt x="95" y="80"/>
                  </a:lnTo>
                  <a:lnTo>
                    <a:pt x="95" y="82"/>
                  </a:lnTo>
                  <a:lnTo>
                    <a:pt x="95" y="89"/>
                  </a:lnTo>
                  <a:lnTo>
                    <a:pt x="95" y="94"/>
                  </a:lnTo>
                  <a:lnTo>
                    <a:pt x="99" y="99"/>
                  </a:lnTo>
                  <a:lnTo>
                    <a:pt x="102" y="100"/>
                  </a:lnTo>
                  <a:lnTo>
                    <a:pt x="105" y="102"/>
                  </a:lnTo>
                  <a:lnTo>
                    <a:pt x="110" y="102"/>
                  </a:lnTo>
                  <a:lnTo>
                    <a:pt x="112" y="95"/>
                  </a:lnTo>
                  <a:lnTo>
                    <a:pt x="112" y="92"/>
                  </a:lnTo>
                  <a:lnTo>
                    <a:pt x="109" y="92"/>
                  </a:lnTo>
                  <a:lnTo>
                    <a:pt x="104" y="92"/>
                  </a:lnTo>
                  <a:lnTo>
                    <a:pt x="105" y="89"/>
                  </a:lnTo>
                  <a:lnTo>
                    <a:pt x="109" y="85"/>
                  </a:lnTo>
                  <a:lnTo>
                    <a:pt x="104" y="82"/>
                  </a:lnTo>
                  <a:lnTo>
                    <a:pt x="100" y="77"/>
                  </a:lnTo>
                  <a:lnTo>
                    <a:pt x="104" y="75"/>
                  </a:lnTo>
                  <a:lnTo>
                    <a:pt x="107" y="74"/>
                  </a:lnTo>
                  <a:lnTo>
                    <a:pt x="105" y="70"/>
                  </a:lnTo>
                  <a:lnTo>
                    <a:pt x="99" y="70"/>
                  </a:lnTo>
                  <a:lnTo>
                    <a:pt x="95" y="70"/>
                  </a:lnTo>
                  <a:lnTo>
                    <a:pt x="94" y="70"/>
                  </a:lnTo>
                  <a:lnTo>
                    <a:pt x="95" y="65"/>
                  </a:lnTo>
                  <a:lnTo>
                    <a:pt x="99" y="60"/>
                  </a:lnTo>
                  <a:lnTo>
                    <a:pt x="97" y="57"/>
                  </a:lnTo>
                  <a:lnTo>
                    <a:pt x="97" y="54"/>
                  </a:lnTo>
                  <a:lnTo>
                    <a:pt x="94" y="59"/>
                  </a:lnTo>
                  <a:lnTo>
                    <a:pt x="89" y="60"/>
                  </a:lnTo>
                  <a:lnTo>
                    <a:pt x="87" y="60"/>
                  </a:lnTo>
                  <a:lnTo>
                    <a:pt x="85" y="59"/>
                  </a:lnTo>
                  <a:lnTo>
                    <a:pt x="85" y="57"/>
                  </a:lnTo>
                  <a:lnTo>
                    <a:pt x="84" y="52"/>
                  </a:lnTo>
                  <a:lnTo>
                    <a:pt x="75" y="47"/>
                  </a:lnTo>
                  <a:lnTo>
                    <a:pt x="67" y="40"/>
                  </a:lnTo>
                  <a:lnTo>
                    <a:pt x="60" y="42"/>
                  </a:lnTo>
                  <a:lnTo>
                    <a:pt x="54" y="44"/>
                  </a:lnTo>
                  <a:lnTo>
                    <a:pt x="42" y="40"/>
                  </a:lnTo>
                  <a:lnTo>
                    <a:pt x="32" y="37"/>
                  </a:lnTo>
                  <a:lnTo>
                    <a:pt x="25" y="37"/>
                  </a:lnTo>
                  <a:lnTo>
                    <a:pt x="18" y="35"/>
                  </a:lnTo>
                  <a:lnTo>
                    <a:pt x="23" y="32"/>
                  </a:lnTo>
                  <a:lnTo>
                    <a:pt x="25" y="28"/>
                  </a:lnTo>
                  <a:lnTo>
                    <a:pt x="20" y="30"/>
                  </a:lnTo>
                  <a:lnTo>
                    <a:pt x="15" y="30"/>
                  </a:lnTo>
                  <a:lnTo>
                    <a:pt x="17" y="28"/>
                  </a:lnTo>
                  <a:lnTo>
                    <a:pt x="18" y="25"/>
                  </a:lnTo>
                  <a:lnTo>
                    <a:pt x="13" y="20"/>
                  </a:lnTo>
                  <a:lnTo>
                    <a:pt x="10" y="15"/>
                  </a:lnTo>
                  <a:lnTo>
                    <a:pt x="7" y="8"/>
                  </a:lnTo>
                  <a:lnTo>
                    <a:pt x="3" y="2"/>
                  </a:lnTo>
                  <a:lnTo>
                    <a:pt x="2" y="2"/>
                  </a:lnTo>
                  <a:lnTo>
                    <a:pt x="0" y="0"/>
                  </a:lnTo>
                  <a:close/>
                </a:path>
              </a:pathLst>
            </a:custGeom>
            <a:solidFill>
              <a:srgbClr val="1F1A17"/>
            </a:solidFill>
            <a:ln w="9525">
              <a:noFill/>
              <a:round/>
              <a:headEnd/>
              <a:tailEnd/>
            </a:ln>
          </p:spPr>
          <p:txBody>
            <a:bodyPr/>
            <a:lstStyle/>
            <a:p>
              <a:endParaRPr lang="en-US"/>
            </a:p>
          </p:txBody>
        </p:sp>
        <p:sp>
          <p:nvSpPr>
            <p:cNvPr id="4362" name="Freeform 266"/>
            <p:cNvSpPr>
              <a:spLocks/>
            </p:cNvSpPr>
            <p:nvPr/>
          </p:nvSpPr>
          <p:spPr bwMode="auto">
            <a:xfrm>
              <a:off x="2473" y="2935"/>
              <a:ext cx="15" cy="24"/>
            </a:xfrm>
            <a:custGeom>
              <a:avLst/>
              <a:gdLst/>
              <a:ahLst/>
              <a:cxnLst>
                <a:cxn ang="0">
                  <a:pos x="0" y="0"/>
                </a:cxn>
                <a:cxn ang="0">
                  <a:pos x="0" y="2"/>
                </a:cxn>
                <a:cxn ang="0">
                  <a:pos x="3" y="9"/>
                </a:cxn>
                <a:cxn ang="0">
                  <a:pos x="10" y="17"/>
                </a:cxn>
                <a:cxn ang="0">
                  <a:pos x="15" y="24"/>
                </a:cxn>
                <a:cxn ang="0">
                  <a:pos x="11" y="14"/>
                </a:cxn>
                <a:cxn ang="0">
                  <a:pos x="0" y="0"/>
                </a:cxn>
              </a:cxnLst>
              <a:rect l="0" t="0" r="r" b="b"/>
              <a:pathLst>
                <a:path w="15" h="24">
                  <a:moveTo>
                    <a:pt x="0" y="0"/>
                  </a:moveTo>
                  <a:lnTo>
                    <a:pt x="0" y="2"/>
                  </a:lnTo>
                  <a:lnTo>
                    <a:pt x="3" y="9"/>
                  </a:lnTo>
                  <a:lnTo>
                    <a:pt x="10" y="17"/>
                  </a:lnTo>
                  <a:lnTo>
                    <a:pt x="15" y="24"/>
                  </a:lnTo>
                  <a:lnTo>
                    <a:pt x="11" y="14"/>
                  </a:lnTo>
                  <a:lnTo>
                    <a:pt x="0" y="0"/>
                  </a:lnTo>
                  <a:close/>
                </a:path>
              </a:pathLst>
            </a:custGeom>
            <a:solidFill>
              <a:srgbClr val="1F1A17"/>
            </a:solidFill>
            <a:ln w="9525">
              <a:noFill/>
              <a:round/>
              <a:headEnd/>
              <a:tailEnd/>
            </a:ln>
          </p:spPr>
          <p:txBody>
            <a:bodyPr/>
            <a:lstStyle/>
            <a:p>
              <a:endParaRPr lang="en-US"/>
            </a:p>
          </p:txBody>
        </p:sp>
        <p:sp>
          <p:nvSpPr>
            <p:cNvPr id="4363" name="Freeform 267"/>
            <p:cNvSpPr>
              <a:spLocks/>
            </p:cNvSpPr>
            <p:nvPr/>
          </p:nvSpPr>
          <p:spPr bwMode="auto">
            <a:xfrm>
              <a:off x="2541" y="2957"/>
              <a:ext cx="20" cy="49"/>
            </a:xfrm>
            <a:custGeom>
              <a:avLst/>
              <a:gdLst/>
              <a:ahLst/>
              <a:cxnLst>
                <a:cxn ang="0">
                  <a:pos x="0" y="0"/>
                </a:cxn>
                <a:cxn ang="0">
                  <a:pos x="5" y="13"/>
                </a:cxn>
                <a:cxn ang="0">
                  <a:pos x="4" y="17"/>
                </a:cxn>
                <a:cxn ang="0">
                  <a:pos x="2" y="22"/>
                </a:cxn>
                <a:cxn ang="0">
                  <a:pos x="7" y="29"/>
                </a:cxn>
                <a:cxn ang="0">
                  <a:pos x="9" y="32"/>
                </a:cxn>
                <a:cxn ang="0">
                  <a:pos x="12" y="34"/>
                </a:cxn>
                <a:cxn ang="0">
                  <a:pos x="12" y="39"/>
                </a:cxn>
                <a:cxn ang="0">
                  <a:pos x="12" y="44"/>
                </a:cxn>
                <a:cxn ang="0">
                  <a:pos x="12" y="47"/>
                </a:cxn>
                <a:cxn ang="0">
                  <a:pos x="15" y="49"/>
                </a:cxn>
                <a:cxn ang="0">
                  <a:pos x="19" y="42"/>
                </a:cxn>
                <a:cxn ang="0">
                  <a:pos x="20" y="32"/>
                </a:cxn>
                <a:cxn ang="0">
                  <a:pos x="10" y="22"/>
                </a:cxn>
                <a:cxn ang="0">
                  <a:pos x="9" y="22"/>
                </a:cxn>
                <a:cxn ang="0">
                  <a:pos x="10" y="12"/>
                </a:cxn>
                <a:cxn ang="0">
                  <a:pos x="0" y="0"/>
                </a:cxn>
              </a:cxnLst>
              <a:rect l="0" t="0" r="r" b="b"/>
              <a:pathLst>
                <a:path w="20" h="49">
                  <a:moveTo>
                    <a:pt x="0" y="0"/>
                  </a:moveTo>
                  <a:lnTo>
                    <a:pt x="5" y="13"/>
                  </a:lnTo>
                  <a:lnTo>
                    <a:pt x="4" y="17"/>
                  </a:lnTo>
                  <a:lnTo>
                    <a:pt x="2" y="22"/>
                  </a:lnTo>
                  <a:lnTo>
                    <a:pt x="7" y="29"/>
                  </a:lnTo>
                  <a:lnTo>
                    <a:pt x="9" y="32"/>
                  </a:lnTo>
                  <a:lnTo>
                    <a:pt x="12" y="34"/>
                  </a:lnTo>
                  <a:lnTo>
                    <a:pt x="12" y="39"/>
                  </a:lnTo>
                  <a:lnTo>
                    <a:pt x="12" y="44"/>
                  </a:lnTo>
                  <a:lnTo>
                    <a:pt x="12" y="47"/>
                  </a:lnTo>
                  <a:lnTo>
                    <a:pt x="15" y="49"/>
                  </a:lnTo>
                  <a:lnTo>
                    <a:pt x="19" y="42"/>
                  </a:lnTo>
                  <a:lnTo>
                    <a:pt x="20" y="32"/>
                  </a:lnTo>
                  <a:lnTo>
                    <a:pt x="10" y="22"/>
                  </a:lnTo>
                  <a:lnTo>
                    <a:pt x="9" y="22"/>
                  </a:lnTo>
                  <a:lnTo>
                    <a:pt x="10" y="12"/>
                  </a:lnTo>
                  <a:lnTo>
                    <a:pt x="0" y="0"/>
                  </a:lnTo>
                  <a:close/>
                </a:path>
              </a:pathLst>
            </a:custGeom>
            <a:solidFill>
              <a:srgbClr val="1F1A17"/>
            </a:solidFill>
            <a:ln w="9525">
              <a:noFill/>
              <a:round/>
              <a:headEnd/>
              <a:tailEnd/>
            </a:ln>
          </p:spPr>
          <p:txBody>
            <a:bodyPr/>
            <a:lstStyle/>
            <a:p>
              <a:endParaRPr lang="en-US"/>
            </a:p>
          </p:txBody>
        </p:sp>
        <p:sp>
          <p:nvSpPr>
            <p:cNvPr id="4364" name="Freeform 268"/>
            <p:cNvSpPr>
              <a:spLocks/>
            </p:cNvSpPr>
            <p:nvPr/>
          </p:nvSpPr>
          <p:spPr bwMode="auto">
            <a:xfrm>
              <a:off x="2489" y="3011"/>
              <a:ext cx="96" cy="105"/>
            </a:xfrm>
            <a:custGeom>
              <a:avLst/>
              <a:gdLst/>
              <a:ahLst/>
              <a:cxnLst>
                <a:cxn ang="0">
                  <a:pos x="2" y="5"/>
                </a:cxn>
                <a:cxn ang="0">
                  <a:pos x="4" y="11"/>
                </a:cxn>
                <a:cxn ang="0">
                  <a:pos x="7" y="15"/>
                </a:cxn>
                <a:cxn ang="0">
                  <a:pos x="9" y="20"/>
                </a:cxn>
                <a:cxn ang="0">
                  <a:pos x="12" y="16"/>
                </a:cxn>
                <a:cxn ang="0">
                  <a:pos x="15" y="16"/>
                </a:cxn>
                <a:cxn ang="0">
                  <a:pos x="14" y="23"/>
                </a:cxn>
                <a:cxn ang="0">
                  <a:pos x="10" y="28"/>
                </a:cxn>
                <a:cxn ang="0">
                  <a:pos x="10" y="31"/>
                </a:cxn>
                <a:cxn ang="0">
                  <a:pos x="14" y="35"/>
                </a:cxn>
                <a:cxn ang="0">
                  <a:pos x="21" y="36"/>
                </a:cxn>
                <a:cxn ang="0">
                  <a:pos x="27" y="40"/>
                </a:cxn>
                <a:cxn ang="0">
                  <a:pos x="32" y="41"/>
                </a:cxn>
                <a:cxn ang="0">
                  <a:pos x="39" y="46"/>
                </a:cxn>
                <a:cxn ang="0">
                  <a:pos x="42" y="56"/>
                </a:cxn>
                <a:cxn ang="0">
                  <a:pos x="37" y="60"/>
                </a:cxn>
                <a:cxn ang="0">
                  <a:pos x="32" y="58"/>
                </a:cxn>
                <a:cxn ang="0">
                  <a:pos x="26" y="60"/>
                </a:cxn>
                <a:cxn ang="0">
                  <a:pos x="17" y="61"/>
                </a:cxn>
                <a:cxn ang="0">
                  <a:pos x="17" y="66"/>
                </a:cxn>
                <a:cxn ang="0">
                  <a:pos x="17" y="70"/>
                </a:cxn>
                <a:cxn ang="0">
                  <a:pos x="15" y="78"/>
                </a:cxn>
                <a:cxn ang="0">
                  <a:pos x="22" y="83"/>
                </a:cxn>
                <a:cxn ang="0">
                  <a:pos x="29" y="75"/>
                </a:cxn>
                <a:cxn ang="0">
                  <a:pos x="32" y="70"/>
                </a:cxn>
                <a:cxn ang="0">
                  <a:pos x="34" y="73"/>
                </a:cxn>
                <a:cxn ang="0">
                  <a:pos x="37" y="80"/>
                </a:cxn>
                <a:cxn ang="0">
                  <a:pos x="42" y="75"/>
                </a:cxn>
                <a:cxn ang="0">
                  <a:pos x="47" y="75"/>
                </a:cxn>
                <a:cxn ang="0">
                  <a:pos x="49" y="82"/>
                </a:cxn>
                <a:cxn ang="0">
                  <a:pos x="52" y="75"/>
                </a:cxn>
                <a:cxn ang="0">
                  <a:pos x="54" y="72"/>
                </a:cxn>
                <a:cxn ang="0">
                  <a:pos x="57" y="88"/>
                </a:cxn>
                <a:cxn ang="0">
                  <a:pos x="62" y="90"/>
                </a:cxn>
                <a:cxn ang="0">
                  <a:pos x="64" y="93"/>
                </a:cxn>
                <a:cxn ang="0">
                  <a:pos x="67" y="103"/>
                </a:cxn>
                <a:cxn ang="0">
                  <a:pos x="72" y="98"/>
                </a:cxn>
                <a:cxn ang="0">
                  <a:pos x="82" y="97"/>
                </a:cxn>
                <a:cxn ang="0">
                  <a:pos x="92" y="98"/>
                </a:cxn>
                <a:cxn ang="0">
                  <a:pos x="96" y="87"/>
                </a:cxn>
                <a:cxn ang="0">
                  <a:pos x="91" y="80"/>
                </a:cxn>
                <a:cxn ang="0">
                  <a:pos x="86" y="77"/>
                </a:cxn>
                <a:cxn ang="0">
                  <a:pos x="82" y="73"/>
                </a:cxn>
                <a:cxn ang="0">
                  <a:pos x="79" y="72"/>
                </a:cxn>
                <a:cxn ang="0">
                  <a:pos x="77" y="70"/>
                </a:cxn>
                <a:cxn ang="0">
                  <a:pos x="74" y="70"/>
                </a:cxn>
                <a:cxn ang="0">
                  <a:pos x="71" y="63"/>
                </a:cxn>
                <a:cxn ang="0">
                  <a:pos x="62" y="55"/>
                </a:cxn>
                <a:cxn ang="0">
                  <a:pos x="62" y="46"/>
                </a:cxn>
                <a:cxn ang="0">
                  <a:pos x="61" y="38"/>
                </a:cxn>
                <a:cxn ang="0">
                  <a:pos x="54" y="33"/>
                </a:cxn>
                <a:cxn ang="0">
                  <a:pos x="46" y="31"/>
                </a:cxn>
                <a:cxn ang="0">
                  <a:pos x="31" y="25"/>
                </a:cxn>
                <a:cxn ang="0">
                  <a:pos x="29" y="26"/>
                </a:cxn>
                <a:cxn ang="0">
                  <a:pos x="27" y="30"/>
                </a:cxn>
                <a:cxn ang="0">
                  <a:pos x="21" y="23"/>
                </a:cxn>
                <a:cxn ang="0">
                  <a:pos x="15" y="11"/>
                </a:cxn>
                <a:cxn ang="0">
                  <a:pos x="5" y="3"/>
                </a:cxn>
              </a:cxnLst>
              <a:rect l="0" t="0" r="r" b="b"/>
              <a:pathLst>
                <a:path w="96" h="105">
                  <a:moveTo>
                    <a:pt x="0" y="0"/>
                  </a:moveTo>
                  <a:lnTo>
                    <a:pt x="2" y="5"/>
                  </a:lnTo>
                  <a:lnTo>
                    <a:pt x="2" y="8"/>
                  </a:lnTo>
                  <a:lnTo>
                    <a:pt x="4" y="11"/>
                  </a:lnTo>
                  <a:lnTo>
                    <a:pt x="7" y="10"/>
                  </a:lnTo>
                  <a:lnTo>
                    <a:pt x="7" y="15"/>
                  </a:lnTo>
                  <a:lnTo>
                    <a:pt x="7" y="18"/>
                  </a:lnTo>
                  <a:lnTo>
                    <a:pt x="9" y="20"/>
                  </a:lnTo>
                  <a:lnTo>
                    <a:pt x="10" y="20"/>
                  </a:lnTo>
                  <a:lnTo>
                    <a:pt x="12" y="16"/>
                  </a:lnTo>
                  <a:lnTo>
                    <a:pt x="14" y="15"/>
                  </a:lnTo>
                  <a:lnTo>
                    <a:pt x="15" y="16"/>
                  </a:lnTo>
                  <a:lnTo>
                    <a:pt x="15" y="18"/>
                  </a:lnTo>
                  <a:lnTo>
                    <a:pt x="14" y="23"/>
                  </a:lnTo>
                  <a:lnTo>
                    <a:pt x="14" y="28"/>
                  </a:lnTo>
                  <a:lnTo>
                    <a:pt x="10" y="28"/>
                  </a:lnTo>
                  <a:lnTo>
                    <a:pt x="9" y="26"/>
                  </a:lnTo>
                  <a:lnTo>
                    <a:pt x="10" y="31"/>
                  </a:lnTo>
                  <a:lnTo>
                    <a:pt x="10" y="33"/>
                  </a:lnTo>
                  <a:lnTo>
                    <a:pt x="14" y="35"/>
                  </a:lnTo>
                  <a:lnTo>
                    <a:pt x="15" y="36"/>
                  </a:lnTo>
                  <a:lnTo>
                    <a:pt x="21" y="36"/>
                  </a:lnTo>
                  <a:lnTo>
                    <a:pt x="26" y="35"/>
                  </a:lnTo>
                  <a:lnTo>
                    <a:pt x="27" y="40"/>
                  </a:lnTo>
                  <a:lnTo>
                    <a:pt x="29" y="45"/>
                  </a:lnTo>
                  <a:lnTo>
                    <a:pt x="32" y="41"/>
                  </a:lnTo>
                  <a:lnTo>
                    <a:pt x="37" y="40"/>
                  </a:lnTo>
                  <a:lnTo>
                    <a:pt x="39" y="46"/>
                  </a:lnTo>
                  <a:lnTo>
                    <a:pt x="41" y="51"/>
                  </a:lnTo>
                  <a:lnTo>
                    <a:pt x="42" y="56"/>
                  </a:lnTo>
                  <a:lnTo>
                    <a:pt x="39" y="63"/>
                  </a:lnTo>
                  <a:lnTo>
                    <a:pt x="37" y="60"/>
                  </a:lnTo>
                  <a:lnTo>
                    <a:pt x="36" y="55"/>
                  </a:lnTo>
                  <a:lnTo>
                    <a:pt x="32" y="58"/>
                  </a:lnTo>
                  <a:lnTo>
                    <a:pt x="29" y="63"/>
                  </a:lnTo>
                  <a:lnTo>
                    <a:pt x="26" y="60"/>
                  </a:lnTo>
                  <a:lnTo>
                    <a:pt x="21" y="60"/>
                  </a:lnTo>
                  <a:lnTo>
                    <a:pt x="17" y="61"/>
                  </a:lnTo>
                  <a:lnTo>
                    <a:pt x="14" y="65"/>
                  </a:lnTo>
                  <a:lnTo>
                    <a:pt x="17" y="66"/>
                  </a:lnTo>
                  <a:lnTo>
                    <a:pt x="22" y="66"/>
                  </a:lnTo>
                  <a:lnTo>
                    <a:pt x="17" y="70"/>
                  </a:lnTo>
                  <a:lnTo>
                    <a:pt x="14" y="73"/>
                  </a:lnTo>
                  <a:lnTo>
                    <a:pt x="15" y="78"/>
                  </a:lnTo>
                  <a:lnTo>
                    <a:pt x="19" y="82"/>
                  </a:lnTo>
                  <a:lnTo>
                    <a:pt x="22" y="83"/>
                  </a:lnTo>
                  <a:lnTo>
                    <a:pt x="26" y="82"/>
                  </a:lnTo>
                  <a:lnTo>
                    <a:pt x="29" y="75"/>
                  </a:lnTo>
                  <a:lnTo>
                    <a:pt x="31" y="72"/>
                  </a:lnTo>
                  <a:lnTo>
                    <a:pt x="32" y="70"/>
                  </a:lnTo>
                  <a:lnTo>
                    <a:pt x="34" y="72"/>
                  </a:lnTo>
                  <a:lnTo>
                    <a:pt x="34" y="73"/>
                  </a:lnTo>
                  <a:lnTo>
                    <a:pt x="36" y="78"/>
                  </a:lnTo>
                  <a:lnTo>
                    <a:pt x="37" y="80"/>
                  </a:lnTo>
                  <a:lnTo>
                    <a:pt x="41" y="82"/>
                  </a:lnTo>
                  <a:lnTo>
                    <a:pt x="42" y="75"/>
                  </a:lnTo>
                  <a:lnTo>
                    <a:pt x="46" y="68"/>
                  </a:lnTo>
                  <a:lnTo>
                    <a:pt x="47" y="75"/>
                  </a:lnTo>
                  <a:lnTo>
                    <a:pt x="47" y="80"/>
                  </a:lnTo>
                  <a:lnTo>
                    <a:pt x="49" y="82"/>
                  </a:lnTo>
                  <a:lnTo>
                    <a:pt x="51" y="82"/>
                  </a:lnTo>
                  <a:lnTo>
                    <a:pt x="52" y="75"/>
                  </a:lnTo>
                  <a:lnTo>
                    <a:pt x="52" y="66"/>
                  </a:lnTo>
                  <a:lnTo>
                    <a:pt x="54" y="72"/>
                  </a:lnTo>
                  <a:lnTo>
                    <a:pt x="57" y="82"/>
                  </a:lnTo>
                  <a:lnTo>
                    <a:pt x="57" y="88"/>
                  </a:lnTo>
                  <a:lnTo>
                    <a:pt x="61" y="90"/>
                  </a:lnTo>
                  <a:lnTo>
                    <a:pt x="62" y="90"/>
                  </a:lnTo>
                  <a:lnTo>
                    <a:pt x="64" y="88"/>
                  </a:lnTo>
                  <a:lnTo>
                    <a:pt x="64" y="93"/>
                  </a:lnTo>
                  <a:lnTo>
                    <a:pt x="64" y="100"/>
                  </a:lnTo>
                  <a:lnTo>
                    <a:pt x="67" y="103"/>
                  </a:lnTo>
                  <a:lnTo>
                    <a:pt x="69" y="105"/>
                  </a:lnTo>
                  <a:lnTo>
                    <a:pt x="72" y="98"/>
                  </a:lnTo>
                  <a:lnTo>
                    <a:pt x="76" y="92"/>
                  </a:lnTo>
                  <a:lnTo>
                    <a:pt x="82" y="97"/>
                  </a:lnTo>
                  <a:lnTo>
                    <a:pt x="87" y="102"/>
                  </a:lnTo>
                  <a:lnTo>
                    <a:pt x="92" y="98"/>
                  </a:lnTo>
                  <a:lnTo>
                    <a:pt x="96" y="93"/>
                  </a:lnTo>
                  <a:lnTo>
                    <a:pt x="96" y="87"/>
                  </a:lnTo>
                  <a:lnTo>
                    <a:pt x="94" y="80"/>
                  </a:lnTo>
                  <a:lnTo>
                    <a:pt x="91" y="80"/>
                  </a:lnTo>
                  <a:lnTo>
                    <a:pt x="87" y="80"/>
                  </a:lnTo>
                  <a:lnTo>
                    <a:pt x="86" y="77"/>
                  </a:lnTo>
                  <a:lnTo>
                    <a:pt x="86" y="73"/>
                  </a:lnTo>
                  <a:lnTo>
                    <a:pt x="82" y="73"/>
                  </a:lnTo>
                  <a:lnTo>
                    <a:pt x="81" y="75"/>
                  </a:lnTo>
                  <a:lnTo>
                    <a:pt x="79" y="72"/>
                  </a:lnTo>
                  <a:lnTo>
                    <a:pt x="79" y="66"/>
                  </a:lnTo>
                  <a:lnTo>
                    <a:pt x="77" y="70"/>
                  </a:lnTo>
                  <a:lnTo>
                    <a:pt x="76" y="70"/>
                  </a:lnTo>
                  <a:lnTo>
                    <a:pt x="74" y="70"/>
                  </a:lnTo>
                  <a:lnTo>
                    <a:pt x="72" y="68"/>
                  </a:lnTo>
                  <a:lnTo>
                    <a:pt x="71" y="63"/>
                  </a:lnTo>
                  <a:lnTo>
                    <a:pt x="69" y="60"/>
                  </a:lnTo>
                  <a:lnTo>
                    <a:pt x="62" y="55"/>
                  </a:lnTo>
                  <a:lnTo>
                    <a:pt x="59" y="55"/>
                  </a:lnTo>
                  <a:lnTo>
                    <a:pt x="62" y="46"/>
                  </a:lnTo>
                  <a:lnTo>
                    <a:pt x="62" y="41"/>
                  </a:lnTo>
                  <a:lnTo>
                    <a:pt x="61" y="38"/>
                  </a:lnTo>
                  <a:lnTo>
                    <a:pt x="54" y="35"/>
                  </a:lnTo>
                  <a:lnTo>
                    <a:pt x="54" y="33"/>
                  </a:lnTo>
                  <a:lnTo>
                    <a:pt x="52" y="30"/>
                  </a:lnTo>
                  <a:lnTo>
                    <a:pt x="46" y="31"/>
                  </a:lnTo>
                  <a:lnTo>
                    <a:pt x="39" y="28"/>
                  </a:lnTo>
                  <a:lnTo>
                    <a:pt x="31" y="25"/>
                  </a:lnTo>
                  <a:lnTo>
                    <a:pt x="26" y="21"/>
                  </a:lnTo>
                  <a:lnTo>
                    <a:pt x="29" y="26"/>
                  </a:lnTo>
                  <a:lnTo>
                    <a:pt x="34" y="33"/>
                  </a:lnTo>
                  <a:lnTo>
                    <a:pt x="27" y="30"/>
                  </a:lnTo>
                  <a:lnTo>
                    <a:pt x="21" y="26"/>
                  </a:lnTo>
                  <a:lnTo>
                    <a:pt x="21" y="23"/>
                  </a:lnTo>
                  <a:lnTo>
                    <a:pt x="21" y="18"/>
                  </a:lnTo>
                  <a:lnTo>
                    <a:pt x="15" y="11"/>
                  </a:lnTo>
                  <a:lnTo>
                    <a:pt x="9" y="5"/>
                  </a:lnTo>
                  <a:lnTo>
                    <a:pt x="5" y="3"/>
                  </a:lnTo>
                  <a:lnTo>
                    <a:pt x="0" y="0"/>
                  </a:lnTo>
                  <a:close/>
                </a:path>
              </a:pathLst>
            </a:custGeom>
            <a:solidFill>
              <a:srgbClr val="1F1A17"/>
            </a:solidFill>
            <a:ln w="9525">
              <a:noFill/>
              <a:round/>
              <a:headEnd/>
              <a:tailEnd/>
            </a:ln>
          </p:spPr>
          <p:txBody>
            <a:bodyPr/>
            <a:lstStyle/>
            <a:p>
              <a:endParaRPr lang="en-US"/>
            </a:p>
          </p:txBody>
        </p:sp>
        <p:sp>
          <p:nvSpPr>
            <p:cNvPr id="4365" name="Freeform 269"/>
            <p:cNvSpPr>
              <a:spLocks/>
            </p:cNvSpPr>
            <p:nvPr/>
          </p:nvSpPr>
          <p:spPr bwMode="auto">
            <a:xfrm>
              <a:off x="2575" y="3057"/>
              <a:ext cx="33" cy="104"/>
            </a:xfrm>
            <a:custGeom>
              <a:avLst/>
              <a:gdLst/>
              <a:ahLst/>
              <a:cxnLst>
                <a:cxn ang="0">
                  <a:pos x="10" y="0"/>
                </a:cxn>
                <a:cxn ang="0">
                  <a:pos x="8" y="5"/>
                </a:cxn>
                <a:cxn ang="0">
                  <a:pos x="6" y="10"/>
                </a:cxn>
                <a:cxn ang="0">
                  <a:pos x="6" y="15"/>
                </a:cxn>
                <a:cxn ang="0">
                  <a:pos x="8" y="19"/>
                </a:cxn>
                <a:cxn ang="0">
                  <a:pos x="11" y="24"/>
                </a:cxn>
                <a:cxn ang="0">
                  <a:pos x="18" y="31"/>
                </a:cxn>
                <a:cxn ang="0">
                  <a:pos x="16" y="36"/>
                </a:cxn>
                <a:cxn ang="0">
                  <a:pos x="16" y="39"/>
                </a:cxn>
                <a:cxn ang="0">
                  <a:pos x="20" y="47"/>
                </a:cxn>
                <a:cxn ang="0">
                  <a:pos x="23" y="56"/>
                </a:cxn>
                <a:cxn ang="0">
                  <a:pos x="21" y="59"/>
                </a:cxn>
                <a:cxn ang="0">
                  <a:pos x="21" y="62"/>
                </a:cxn>
                <a:cxn ang="0">
                  <a:pos x="15" y="54"/>
                </a:cxn>
                <a:cxn ang="0">
                  <a:pos x="8" y="47"/>
                </a:cxn>
                <a:cxn ang="0">
                  <a:pos x="5" y="51"/>
                </a:cxn>
                <a:cxn ang="0">
                  <a:pos x="0" y="54"/>
                </a:cxn>
                <a:cxn ang="0">
                  <a:pos x="3" y="59"/>
                </a:cxn>
                <a:cxn ang="0">
                  <a:pos x="6" y="64"/>
                </a:cxn>
                <a:cxn ang="0">
                  <a:pos x="8" y="62"/>
                </a:cxn>
                <a:cxn ang="0">
                  <a:pos x="10" y="59"/>
                </a:cxn>
                <a:cxn ang="0">
                  <a:pos x="10" y="64"/>
                </a:cxn>
                <a:cxn ang="0">
                  <a:pos x="11" y="69"/>
                </a:cxn>
                <a:cxn ang="0">
                  <a:pos x="13" y="67"/>
                </a:cxn>
                <a:cxn ang="0">
                  <a:pos x="13" y="66"/>
                </a:cxn>
                <a:cxn ang="0">
                  <a:pos x="16" y="72"/>
                </a:cxn>
                <a:cxn ang="0">
                  <a:pos x="18" y="81"/>
                </a:cxn>
                <a:cxn ang="0">
                  <a:pos x="21" y="79"/>
                </a:cxn>
                <a:cxn ang="0">
                  <a:pos x="25" y="79"/>
                </a:cxn>
                <a:cxn ang="0">
                  <a:pos x="25" y="87"/>
                </a:cxn>
                <a:cxn ang="0">
                  <a:pos x="23" y="96"/>
                </a:cxn>
                <a:cxn ang="0">
                  <a:pos x="28" y="101"/>
                </a:cxn>
                <a:cxn ang="0">
                  <a:pos x="33" y="104"/>
                </a:cxn>
                <a:cxn ang="0">
                  <a:pos x="30" y="86"/>
                </a:cxn>
                <a:cxn ang="0">
                  <a:pos x="28" y="67"/>
                </a:cxn>
                <a:cxn ang="0">
                  <a:pos x="30" y="61"/>
                </a:cxn>
                <a:cxn ang="0">
                  <a:pos x="33" y="56"/>
                </a:cxn>
                <a:cxn ang="0">
                  <a:pos x="30" y="51"/>
                </a:cxn>
                <a:cxn ang="0">
                  <a:pos x="26" y="44"/>
                </a:cxn>
                <a:cxn ang="0">
                  <a:pos x="26" y="39"/>
                </a:cxn>
                <a:cxn ang="0">
                  <a:pos x="26" y="32"/>
                </a:cxn>
                <a:cxn ang="0">
                  <a:pos x="23" y="27"/>
                </a:cxn>
                <a:cxn ang="0">
                  <a:pos x="21" y="20"/>
                </a:cxn>
                <a:cxn ang="0">
                  <a:pos x="23" y="15"/>
                </a:cxn>
                <a:cxn ang="0">
                  <a:pos x="25" y="10"/>
                </a:cxn>
                <a:cxn ang="0">
                  <a:pos x="16" y="5"/>
                </a:cxn>
                <a:cxn ang="0">
                  <a:pos x="10" y="0"/>
                </a:cxn>
              </a:cxnLst>
              <a:rect l="0" t="0" r="r" b="b"/>
              <a:pathLst>
                <a:path w="33" h="104">
                  <a:moveTo>
                    <a:pt x="10" y="0"/>
                  </a:moveTo>
                  <a:lnTo>
                    <a:pt x="8" y="5"/>
                  </a:lnTo>
                  <a:lnTo>
                    <a:pt x="6" y="10"/>
                  </a:lnTo>
                  <a:lnTo>
                    <a:pt x="6" y="15"/>
                  </a:lnTo>
                  <a:lnTo>
                    <a:pt x="8" y="19"/>
                  </a:lnTo>
                  <a:lnTo>
                    <a:pt x="11" y="24"/>
                  </a:lnTo>
                  <a:lnTo>
                    <a:pt x="18" y="31"/>
                  </a:lnTo>
                  <a:lnTo>
                    <a:pt x="16" y="36"/>
                  </a:lnTo>
                  <a:lnTo>
                    <a:pt x="16" y="39"/>
                  </a:lnTo>
                  <a:lnTo>
                    <a:pt x="20" y="47"/>
                  </a:lnTo>
                  <a:lnTo>
                    <a:pt x="23" y="56"/>
                  </a:lnTo>
                  <a:lnTo>
                    <a:pt x="21" y="59"/>
                  </a:lnTo>
                  <a:lnTo>
                    <a:pt x="21" y="62"/>
                  </a:lnTo>
                  <a:lnTo>
                    <a:pt x="15" y="54"/>
                  </a:lnTo>
                  <a:lnTo>
                    <a:pt x="8" y="47"/>
                  </a:lnTo>
                  <a:lnTo>
                    <a:pt x="5" y="51"/>
                  </a:lnTo>
                  <a:lnTo>
                    <a:pt x="0" y="54"/>
                  </a:lnTo>
                  <a:lnTo>
                    <a:pt x="3" y="59"/>
                  </a:lnTo>
                  <a:lnTo>
                    <a:pt x="6" y="64"/>
                  </a:lnTo>
                  <a:lnTo>
                    <a:pt x="8" y="62"/>
                  </a:lnTo>
                  <a:lnTo>
                    <a:pt x="10" y="59"/>
                  </a:lnTo>
                  <a:lnTo>
                    <a:pt x="10" y="64"/>
                  </a:lnTo>
                  <a:lnTo>
                    <a:pt x="11" y="69"/>
                  </a:lnTo>
                  <a:lnTo>
                    <a:pt x="13" y="67"/>
                  </a:lnTo>
                  <a:lnTo>
                    <a:pt x="13" y="66"/>
                  </a:lnTo>
                  <a:lnTo>
                    <a:pt x="16" y="72"/>
                  </a:lnTo>
                  <a:lnTo>
                    <a:pt x="18" y="81"/>
                  </a:lnTo>
                  <a:lnTo>
                    <a:pt x="21" y="79"/>
                  </a:lnTo>
                  <a:lnTo>
                    <a:pt x="25" y="79"/>
                  </a:lnTo>
                  <a:lnTo>
                    <a:pt x="25" y="87"/>
                  </a:lnTo>
                  <a:lnTo>
                    <a:pt x="23" y="96"/>
                  </a:lnTo>
                  <a:lnTo>
                    <a:pt x="28" y="101"/>
                  </a:lnTo>
                  <a:lnTo>
                    <a:pt x="33" y="104"/>
                  </a:lnTo>
                  <a:lnTo>
                    <a:pt x="30" y="86"/>
                  </a:lnTo>
                  <a:lnTo>
                    <a:pt x="28" y="67"/>
                  </a:lnTo>
                  <a:lnTo>
                    <a:pt x="30" y="61"/>
                  </a:lnTo>
                  <a:lnTo>
                    <a:pt x="33" y="56"/>
                  </a:lnTo>
                  <a:lnTo>
                    <a:pt x="30" y="51"/>
                  </a:lnTo>
                  <a:lnTo>
                    <a:pt x="26" y="44"/>
                  </a:lnTo>
                  <a:lnTo>
                    <a:pt x="26" y="39"/>
                  </a:lnTo>
                  <a:lnTo>
                    <a:pt x="26" y="32"/>
                  </a:lnTo>
                  <a:lnTo>
                    <a:pt x="23" y="27"/>
                  </a:lnTo>
                  <a:lnTo>
                    <a:pt x="21" y="20"/>
                  </a:lnTo>
                  <a:lnTo>
                    <a:pt x="23" y="15"/>
                  </a:lnTo>
                  <a:lnTo>
                    <a:pt x="25" y="10"/>
                  </a:lnTo>
                  <a:lnTo>
                    <a:pt x="16" y="5"/>
                  </a:lnTo>
                  <a:lnTo>
                    <a:pt x="10" y="0"/>
                  </a:lnTo>
                  <a:close/>
                </a:path>
              </a:pathLst>
            </a:custGeom>
            <a:solidFill>
              <a:srgbClr val="1F1A17"/>
            </a:solidFill>
            <a:ln w="9525">
              <a:noFill/>
              <a:round/>
              <a:headEnd/>
              <a:tailEnd/>
            </a:ln>
          </p:spPr>
          <p:txBody>
            <a:bodyPr/>
            <a:lstStyle/>
            <a:p>
              <a:endParaRPr lang="en-US"/>
            </a:p>
          </p:txBody>
        </p:sp>
        <p:sp>
          <p:nvSpPr>
            <p:cNvPr id="4366" name="Freeform 270"/>
            <p:cNvSpPr>
              <a:spLocks/>
            </p:cNvSpPr>
            <p:nvPr/>
          </p:nvSpPr>
          <p:spPr bwMode="auto">
            <a:xfrm>
              <a:off x="2449" y="3066"/>
              <a:ext cx="147" cy="100"/>
            </a:xfrm>
            <a:custGeom>
              <a:avLst/>
              <a:gdLst/>
              <a:ahLst/>
              <a:cxnLst>
                <a:cxn ang="0">
                  <a:pos x="14" y="8"/>
                </a:cxn>
                <a:cxn ang="0">
                  <a:pos x="25" y="23"/>
                </a:cxn>
                <a:cxn ang="0">
                  <a:pos x="29" y="18"/>
                </a:cxn>
                <a:cxn ang="0">
                  <a:pos x="29" y="10"/>
                </a:cxn>
                <a:cxn ang="0">
                  <a:pos x="32" y="13"/>
                </a:cxn>
                <a:cxn ang="0">
                  <a:pos x="34" y="18"/>
                </a:cxn>
                <a:cxn ang="0">
                  <a:pos x="35" y="20"/>
                </a:cxn>
                <a:cxn ang="0">
                  <a:pos x="37" y="22"/>
                </a:cxn>
                <a:cxn ang="0">
                  <a:pos x="40" y="23"/>
                </a:cxn>
                <a:cxn ang="0">
                  <a:pos x="45" y="32"/>
                </a:cxn>
                <a:cxn ang="0">
                  <a:pos x="52" y="40"/>
                </a:cxn>
                <a:cxn ang="0">
                  <a:pos x="57" y="45"/>
                </a:cxn>
                <a:cxn ang="0">
                  <a:pos x="62" y="42"/>
                </a:cxn>
                <a:cxn ang="0">
                  <a:pos x="74" y="48"/>
                </a:cxn>
                <a:cxn ang="0">
                  <a:pos x="89" y="52"/>
                </a:cxn>
                <a:cxn ang="0">
                  <a:pos x="94" y="50"/>
                </a:cxn>
                <a:cxn ang="0">
                  <a:pos x="101" y="53"/>
                </a:cxn>
                <a:cxn ang="0">
                  <a:pos x="111" y="52"/>
                </a:cxn>
                <a:cxn ang="0">
                  <a:pos x="119" y="47"/>
                </a:cxn>
                <a:cxn ang="0">
                  <a:pos x="124" y="50"/>
                </a:cxn>
                <a:cxn ang="0">
                  <a:pos x="127" y="65"/>
                </a:cxn>
                <a:cxn ang="0">
                  <a:pos x="131" y="68"/>
                </a:cxn>
                <a:cxn ang="0">
                  <a:pos x="141" y="78"/>
                </a:cxn>
                <a:cxn ang="0">
                  <a:pos x="144" y="92"/>
                </a:cxn>
                <a:cxn ang="0">
                  <a:pos x="134" y="90"/>
                </a:cxn>
                <a:cxn ang="0">
                  <a:pos x="121" y="90"/>
                </a:cxn>
                <a:cxn ang="0">
                  <a:pos x="112" y="92"/>
                </a:cxn>
                <a:cxn ang="0">
                  <a:pos x="106" y="95"/>
                </a:cxn>
                <a:cxn ang="0">
                  <a:pos x="97" y="97"/>
                </a:cxn>
                <a:cxn ang="0">
                  <a:pos x="94" y="87"/>
                </a:cxn>
                <a:cxn ang="0">
                  <a:pos x="92" y="78"/>
                </a:cxn>
                <a:cxn ang="0">
                  <a:pos x="84" y="70"/>
                </a:cxn>
                <a:cxn ang="0">
                  <a:pos x="76" y="65"/>
                </a:cxn>
                <a:cxn ang="0">
                  <a:pos x="62" y="63"/>
                </a:cxn>
                <a:cxn ang="0">
                  <a:pos x="54" y="57"/>
                </a:cxn>
                <a:cxn ang="0">
                  <a:pos x="49" y="55"/>
                </a:cxn>
                <a:cxn ang="0">
                  <a:pos x="45" y="52"/>
                </a:cxn>
                <a:cxn ang="0">
                  <a:pos x="40" y="48"/>
                </a:cxn>
                <a:cxn ang="0">
                  <a:pos x="34" y="48"/>
                </a:cxn>
                <a:cxn ang="0">
                  <a:pos x="29" y="42"/>
                </a:cxn>
                <a:cxn ang="0">
                  <a:pos x="22" y="37"/>
                </a:cxn>
                <a:cxn ang="0">
                  <a:pos x="15" y="30"/>
                </a:cxn>
                <a:cxn ang="0">
                  <a:pos x="12" y="28"/>
                </a:cxn>
                <a:cxn ang="0">
                  <a:pos x="10" y="25"/>
                </a:cxn>
                <a:cxn ang="0">
                  <a:pos x="4" y="17"/>
                </a:cxn>
                <a:cxn ang="0">
                  <a:pos x="4" y="11"/>
                </a:cxn>
                <a:cxn ang="0">
                  <a:pos x="4" y="6"/>
                </a:cxn>
                <a:cxn ang="0">
                  <a:pos x="4" y="0"/>
                </a:cxn>
              </a:cxnLst>
              <a:rect l="0" t="0" r="r" b="b"/>
              <a:pathLst>
                <a:path w="147" h="100">
                  <a:moveTo>
                    <a:pt x="7" y="0"/>
                  </a:moveTo>
                  <a:lnTo>
                    <a:pt x="14" y="8"/>
                  </a:lnTo>
                  <a:lnTo>
                    <a:pt x="20" y="20"/>
                  </a:lnTo>
                  <a:lnTo>
                    <a:pt x="25" y="23"/>
                  </a:lnTo>
                  <a:lnTo>
                    <a:pt x="30" y="27"/>
                  </a:lnTo>
                  <a:lnTo>
                    <a:pt x="29" y="18"/>
                  </a:lnTo>
                  <a:lnTo>
                    <a:pt x="27" y="10"/>
                  </a:lnTo>
                  <a:lnTo>
                    <a:pt x="29" y="10"/>
                  </a:lnTo>
                  <a:lnTo>
                    <a:pt x="30" y="10"/>
                  </a:lnTo>
                  <a:lnTo>
                    <a:pt x="32" y="13"/>
                  </a:lnTo>
                  <a:lnTo>
                    <a:pt x="32" y="18"/>
                  </a:lnTo>
                  <a:lnTo>
                    <a:pt x="34" y="18"/>
                  </a:lnTo>
                  <a:lnTo>
                    <a:pt x="35" y="17"/>
                  </a:lnTo>
                  <a:lnTo>
                    <a:pt x="35" y="20"/>
                  </a:lnTo>
                  <a:lnTo>
                    <a:pt x="35" y="23"/>
                  </a:lnTo>
                  <a:lnTo>
                    <a:pt x="37" y="22"/>
                  </a:lnTo>
                  <a:lnTo>
                    <a:pt x="40" y="20"/>
                  </a:lnTo>
                  <a:lnTo>
                    <a:pt x="40" y="23"/>
                  </a:lnTo>
                  <a:lnTo>
                    <a:pt x="40" y="28"/>
                  </a:lnTo>
                  <a:lnTo>
                    <a:pt x="45" y="32"/>
                  </a:lnTo>
                  <a:lnTo>
                    <a:pt x="52" y="33"/>
                  </a:lnTo>
                  <a:lnTo>
                    <a:pt x="52" y="40"/>
                  </a:lnTo>
                  <a:lnTo>
                    <a:pt x="52" y="45"/>
                  </a:lnTo>
                  <a:lnTo>
                    <a:pt x="57" y="45"/>
                  </a:lnTo>
                  <a:lnTo>
                    <a:pt x="62" y="47"/>
                  </a:lnTo>
                  <a:lnTo>
                    <a:pt x="62" y="42"/>
                  </a:lnTo>
                  <a:lnTo>
                    <a:pt x="62" y="37"/>
                  </a:lnTo>
                  <a:lnTo>
                    <a:pt x="74" y="48"/>
                  </a:lnTo>
                  <a:lnTo>
                    <a:pt x="86" y="57"/>
                  </a:lnTo>
                  <a:lnTo>
                    <a:pt x="89" y="52"/>
                  </a:lnTo>
                  <a:lnTo>
                    <a:pt x="92" y="45"/>
                  </a:lnTo>
                  <a:lnTo>
                    <a:pt x="94" y="50"/>
                  </a:lnTo>
                  <a:lnTo>
                    <a:pt x="96" y="55"/>
                  </a:lnTo>
                  <a:lnTo>
                    <a:pt x="101" y="53"/>
                  </a:lnTo>
                  <a:lnTo>
                    <a:pt x="106" y="52"/>
                  </a:lnTo>
                  <a:lnTo>
                    <a:pt x="111" y="52"/>
                  </a:lnTo>
                  <a:lnTo>
                    <a:pt x="116" y="53"/>
                  </a:lnTo>
                  <a:lnTo>
                    <a:pt x="119" y="47"/>
                  </a:lnTo>
                  <a:lnTo>
                    <a:pt x="121" y="42"/>
                  </a:lnTo>
                  <a:lnTo>
                    <a:pt x="124" y="50"/>
                  </a:lnTo>
                  <a:lnTo>
                    <a:pt x="127" y="60"/>
                  </a:lnTo>
                  <a:lnTo>
                    <a:pt x="127" y="65"/>
                  </a:lnTo>
                  <a:lnTo>
                    <a:pt x="127" y="72"/>
                  </a:lnTo>
                  <a:lnTo>
                    <a:pt x="131" y="68"/>
                  </a:lnTo>
                  <a:lnTo>
                    <a:pt x="132" y="67"/>
                  </a:lnTo>
                  <a:lnTo>
                    <a:pt x="141" y="78"/>
                  </a:lnTo>
                  <a:lnTo>
                    <a:pt x="147" y="88"/>
                  </a:lnTo>
                  <a:lnTo>
                    <a:pt x="144" y="92"/>
                  </a:lnTo>
                  <a:lnTo>
                    <a:pt x="141" y="95"/>
                  </a:lnTo>
                  <a:lnTo>
                    <a:pt x="134" y="90"/>
                  </a:lnTo>
                  <a:lnTo>
                    <a:pt x="126" y="85"/>
                  </a:lnTo>
                  <a:lnTo>
                    <a:pt x="121" y="90"/>
                  </a:lnTo>
                  <a:lnTo>
                    <a:pt x="116" y="95"/>
                  </a:lnTo>
                  <a:lnTo>
                    <a:pt x="112" y="92"/>
                  </a:lnTo>
                  <a:lnTo>
                    <a:pt x="109" y="88"/>
                  </a:lnTo>
                  <a:lnTo>
                    <a:pt x="106" y="95"/>
                  </a:lnTo>
                  <a:lnTo>
                    <a:pt x="102" y="100"/>
                  </a:lnTo>
                  <a:lnTo>
                    <a:pt x="97" y="97"/>
                  </a:lnTo>
                  <a:lnTo>
                    <a:pt x="94" y="93"/>
                  </a:lnTo>
                  <a:lnTo>
                    <a:pt x="94" y="87"/>
                  </a:lnTo>
                  <a:lnTo>
                    <a:pt x="96" y="80"/>
                  </a:lnTo>
                  <a:lnTo>
                    <a:pt x="92" y="78"/>
                  </a:lnTo>
                  <a:lnTo>
                    <a:pt x="87" y="77"/>
                  </a:lnTo>
                  <a:lnTo>
                    <a:pt x="84" y="70"/>
                  </a:lnTo>
                  <a:lnTo>
                    <a:pt x="81" y="63"/>
                  </a:lnTo>
                  <a:lnTo>
                    <a:pt x="76" y="65"/>
                  </a:lnTo>
                  <a:lnTo>
                    <a:pt x="71" y="68"/>
                  </a:lnTo>
                  <a:lnTo>
                    <a:pt x="62" y="63"/>
                  </a:lnTo>
                  <a:lnTo>
                    <a:pt x="54" y="60"/>
                  </a:lnTo>
                  <a:lnTo>
                    <a:pt x="54" y="57"/>
                  </a:lnTo>
                  <a:lnTo>
                    <a:pt x="52" y="53"/>
                  </a:lnTo>
                  <a:lnTo>
                    <a:pt x="49" y="55"/>
                  </a:lnTo>
                  <a:lnTo>
                    <a:pt x="47" y="57"/>
                  </a:lnTo>
                  <a:lnTo>
                    <a:pt x="45" y="52"/>
                  </a:lnTo>
                  <a:lnTo>
                    <a:pt x="44" y="47"/>
                  </a:lnTo>
                  <a:lnTo>
                    <a:pt x="40" y="48"/>
                  </a:lnTo>
                  <a:lnTo>
                    <a:pt x="37" y="48"/>
                  </a:lnTo>
                  <a:lnTo>
                    <a:pt x="34" y="48"/>
                  </a:lnTo>
                  <a:lnTo>
                    <a:pt x="30" y="47"/>
                  </a:lnTo>
                  <a:lnTo>
                    <a:pt x="29" y="42"/>
                  </a:lnTo>
                  <a:lnTo>
                    <a:pt x="25" y="38"/>
                  </a:lnTo>
                  <a:lnTo>
                    <a:pt x="22" y="37"/>
                  </a:lnTo>
                  <a:lnTo>
                    <a:pt x="19" y="37"/>
                  </a:lnTo>
                  <a:lnTo>
                    <a:pt x="15" y="30"/>
                  </a:lnTo>
                  <a:lnTo>
                    <a:pt x="12" y="25"/>
                  </a:lnTo>
                  <a:lnTo>
                    <a:pt x="12" y="28"/>
                  </a:lnTo>
                  <a:lnTo>
                    <a:pt x="12" y="32"/>
                  </a:lnTo>
                  <a:lnTo>
                    <a:pt x="10" y="25"/>
                  </a:lnTo>
                  <a:lnTo>
                    <a:pt x="7" y="20"/>
                  </a:lnTo>
                  <a:lnTo>
                    <a:pt x="4" y="17"/>
                  </a:lnTo>
                  <a:lnTo>
                    <a:pt x="0" y="11"/>
                  </a:lnTo>
                  <a:lnTo>
                    <a:pt x="4" y="11"/>
                  </a:lnTo>
                  <a:lnTo>
                    <a:pt x="9" y="10"/>
                  </a:lnTo>
                  <a:lnTo>
                    <a:pt x="4" y="6"/>
                  </a:lnTo>
                  <a:lnTo>
                    <a:pt x="0" y="1"/>
                  </a:lnTo>
                  <a:lnTo>
                    <a:pt x="4" y="0"/>
                  </a:lnTo>
                  <a:lnTo>
                    <a:pt x="7" y="0"/>
                  </a:lnTo>
                  <a:close/>
                </a:path>
              </a:pathLst>
            </a:custGeom>
            <a:solidFill>
              <a:srgbClr val="1F1A17"/>
            </a:solidFill>
            <a:ln w="9525">
              <a:noFill/>
              <a:round/>
              <a:headEnd/>
              <a:tailEnd/>
            </a:ln>
          </p:spPr>
          <p:txBody>
            <a:bodyPr/>
            <a:lstStyle/>
            <a:p>
              <a:endParaRPr lang="en-US"/>
            </a:p>
          </p:txBody>
        </p:sp>
        <p:sp>
          <p:nvSpPr>
            <p:cNvPr id="4367" name="Freeform 271"/>
            <p:cNvSpPr>
              <a:spLocks/>
            </p:cNvSpPr>
            <p:nvPr/>
          </p:nvSpPr>
          <p:spPr bwMode="auto">
            <a:xfrm>
              <a:off x="2620" y="3113"/>
              <a:ext cx="55" cy="107"/>
            </a:xfrm>
            <a:custGeom>
              <a:avLst/>
              <a:gdLst/>
              <a:ahLst/>
              <a:cxnLst>
                <a:cxn ang="0">
                  <a:pos x="0" y="28"/>
                </a:cxn>
                <a:cxn ang="0">
                  <a:pos x="0" y="30"/>
                </a:cxn>
                <a:cxn ang="0">
                  <a:pos x="0" y="35"/>
                </a:cxn>
                <a:cxn ang="0">
                  <a:pos x="3" y="38"/>
                </a:cxn>
                <a:cxn ang="0">
                  <a:pos x="6" y="41"/>
                </a:cxn>
                <a:cxn ang="0">
                  <a:pos x="10" y="43"/>
                </a:cxn>
                <a:cxn ang="0">
                  <a:pos x="10" y="46"/>
                </a:cxn>
                <a:cxn ang="0">
                  <a:pos x="10" y="50"/>
                </a:cxn>
                <a:cxn ang="0">
                  <a:pos x="8" y="51"/>
                </a:cxn>
                <a:cxn ang="0">
                  <a:pos x="11" y="58"/>
                </a:cxn>
                <a:cxn ang="0">
                  <a:pos x="13" y="68"/>
                </a:cxn>
                <a:cxn ang="0">
                  <a:pos x="13" y="77"/>
                </a:cxn>
                <a:cxn ang="0">
                  <a:pos x="13" y="83"/>
                </a:cxn>
                <a:cxn ang="0">
                  <a:pos x="17" y="88"/>
                </a:cxn>
                <a:cxn ang="0">
                  <a:pos x="27" y="95"/>
                </a:cxn>
                <a:cxn ang="0">
                  <a:pos x="20" y="75"/>
                </a:cxn>
                <a:cxn ang="0">
                  <a:pos x="32" y="83"/>
                </a:cxn>
                <a:cxn ang="0">
                  <a:pos x="33" y="92"/>
                </a:cxn>
                <a:cxn ang="0">
                  <a:pos x="28" y="83"/>
                </a:cxn>
                <a:cxn ang="0">
                  <a:pos x="32" y="107"/>
                </a:cxn>
                <a:cxn ang="0">
                  <a:pos x="43" y="107"/>
                </a:cxn>
                <a:cxn ang="0">
                  <a:pos x="40" y="97"/>
                </a:cxn>
                <a:cxn ang="0">
                  <a:pos x="38" y="73"/>
                </a:cxn>
                <a:cxn ang="0">
                  <a:pos x="47" y="61"/>
                </a:cxn>
                <a:cxn ang="0">
                  <a:pos x="47" y="53"/>
                </a:cxn>
                <a:cxn ang="0">
                  <a:pos x="47" y="41"/>
                </a:cxn>
                <a:cxn ang="0">
                  <a:pos x="52" y="31"/>
                </a:cxn>
                <a:cxn ang="0">
                  <a:pos x="55" y="30"/>
                </a:cxn>
                <a:cxn ang="0">
                  <a:pos x="53" y="28"/>
                </a:cxn>
                <a:cxn ang="0">
                  <a:pos x="52" y="21"/>
                </a:cxn>
                <a:cxn ang="0">
                  <a:pos x="52" y="10"/>
                </a:cxn>
                <a:cxn ang="0">
                  <a:pos x="53" y="5"/>
                </a:cxn>
                <a:cxn ang="0">
                  <a:pos x="47" y="0"/>
                </a:cxn>
                <a:cxn ang="0">
                  <a:pos x="48" y="5"/>
                </a:cxn>
                <a:cxn ang="0">
                  <a:pos x="47" y="11"/>
                </a:cxn>
                <a:cxn ang="0">
                  <a:pos x="43" y="13"/>
                </a:cxn>
                <a:cxn ang="0">
                  <a:pos x="42" y="11"/>
                </a:cxn>
                <a:cxn ang="0">
                  <a:pos x="40" y="10"/>
                </a:cxn>
                <a:cxn ang="0">
                  <a:pos x="40" y="10"/>
                </a:cxn>
                <a:cxn ang="0">
                  <a:pos x="38" y="26"/>
                </a:cxn>
                <a:cxn ang="0">
                  <a:pos x="30" y="26"/>
                </a:cxn>
                <a:cxn ang="0">
                  <a:pos x="28" y="35"/>
                </a:cxn>
                <a:cxn ang="0">
                  <a:pos x="23" y="41"/>
                </a:cxn>
                <a:cxn ang="0">
                  <a:pos x="18" y="36"/>
                </a:cxn>
                <a:cxn ang="0">
                  <a:pos x="17" y="33"/>
                </a:cxn>
                <a:cxn ang="0">
                  <a:pos x="18" y="46"/>
                </a:cxn>
                <a:cxn ang="0">
                  <a:pos x="11" y="36"/>
                </a:cxn>
                <a:cxn ang="0">
                  <a:pos x="0" y="28"/>
                </a:cxn>
              </a:cxnLst>
              <a:rect l="0" t="0" r="r" b="b"/>
              <a:pathLst>
                <a:path w="55" h="107">
                  <a:moveTo>
                    <a:pt x="0" y="28"/>
                  </a:moveTo>
                  <a:lnTo>
                    <a:pt x="0" y="30"/>
                  </a:lnTo>
                  <a:lnTo>
                    <a:pt x="0" y="35"/>
                  </a:lnTo>
                  <a:lnTo>
                    <a:pt x="3" y="38"/>
                  </a:lnTo>
                  <a:lnTo>
                    <a:pt x="6" y="41"/>
                  </a:lnTo>
                  <a:lnTo>
                    <a:pt x="10" y="43"/>
                  </a:lnTo>
                  <a:lnTo>
                    <a:pt x="10" y="46"/>
                  </a:lnTo>
                  <a:lnTo>
                    <a:pt x="10" y="50"/>
                  </a:lnTo>
                  <a:lnTo>
                    <a:pt x="8" y="51"/>
                  </a:lnTo>
                  <a:lnTo>
                    <a:pt x="11" y="58"/>
                  </a:lnTo>
                  <a:lnTo>
                    <a:pt x="13" y="68"/>
                  </a:lnTo>
                  <a:lnTo>
                    <a:pt x="13" y="77"/>
                  </a:lnTo>
                  <a:lnTo>
                    <a:pt x="13" y="83"/>
                  </a:lnTo>
                  <a:lnTo>
                    <a:pt x="17" y="88"/>
                  </a:lnTo>
                  <a:lnTo>
                    <a:pt x="27" y="95"/>
                  </a:lnTo>
                  <a:lnTo>
                    <a:pt x="20" y="75"/>
                  </a:lnTo>
                  <a:lnTo>
                    <a:pt x="32" y="83"/>
                  </a:lnTo>
                  <a:lnTo>
                    <a:pt x="33" y="92"/>
                  </a:lnTo>
                  <a:lnTo>
                    <a:pt x="28" y="83"/>
                  </a:lnTo>
                  <a:lnTo>
                    <a:pt x="32" y="107"/>
                  </a:lnTo>
                  <a:lnTo>
                    <a:pt x="43" y="107"/>
                  </a:lnTo>
                  <a:lnTo>
                    <a:pt x="40" y="97"/>
                  </a:lnTo>
                  <a:lnTo>
                    <a:pt x="38" y="73"/>
                  </a:lnTo>
                  <a:lnTo>
                    <a:pt x="47" y="61"/>
                  </a:lnTo>
                  <a:lnTo>
                    <a:pt x="47" y="53"/>
                  </a:lnTo>
                  <a:lnTo>
                    <a:pt x="47" y="41"/>
                  </a:lnTo>
                  <a:lnTo>
                    <a:pt x="52" y="31"/>
                  </a:lnTo>
                  <a:lnTo>
                    <a:pt x="55" y="30"/>
                  </a:lnTo>
                  <a:lnTo>
                    <a:pt x="53" y="28"/>
                  </a:lnTo>
                  <a:lnTo>
                    <a:pt x="52" y="21"/>
                  </a:lnTo>
                  <a:lnTo>
                    <a:pt x="52" y="10"/>
                  </a:lnTo>
                  <a:lnTo>
                    <a:pt x="53" y="5"/>
                  </a:lnTo>
                  <a:lnTo>
                    <a:pt x="47" y="0"/>
                  </a:lnTo>
                  <a:lnTo>
                    <a:pt x="48" y="5"/>
                  </a:lnTo>
                  <a:lnTo>
                    <a:pt x="47" y="11"/>
                  </a:lnTo>
                  <a:lnTo>
                    <a:pt x="43" y="13"/>
                  </a:lnTo>
                  <a:lnTo>
                    <a:pt x="42" y="11"/>
                  </a:lnTo>
                  <a:lnTo>
                    <a:pt x="40" y="10"/>
                  </a:lnTo>
                  <a:lnTo>
                    <a:pt x="40" y="10"/>
                  </a:lnTo>
                  <a:lnTo>
                    <a:pt x="38" y="26"/>
                  </a:lnTo>
                  <a:lnTo>
                    <a:pt x="30" y="26"/>
                  </a:lnTo>
                  <a:lnTo>
                    <a:pt x="28" y="35"/>
                  </a:lnTo>
                  <a:lnTo>
                    <a:pt x="23" y="41"/>
                  </a:lnTo>
                  <a:lnTo>
                    <a:pt x="18" y="36"/>
                  </a:lnTo>
                  <a:lnTo>
                    <a:pt x="17" y="33"/>
                  </a:lnTo>
                  <a:lnTo>
                    <a:pt x="18" y="46"/>
                  </a:lnTo>
                  <a:lnTo>
                    <a:pt x="11" y="36"/>
                  </a:lnTo>
                  <a:lnTo>
                    <a:pt x="0" y="28"/>
                  </a:lnTo>
                  <a:close/>
                </a:path>
              </a:pathLst>
            </a:custGeom>
            <a:solidFill>
              <a:srgbClr val="1F1A17"/>
            </a:solidFill>
            <a:ln w="9525">
              <a:noFill/>
              <a:round/>
              <a:headEnd/>
              <a:tailEnd/>
            </a:ln>
          </p:spPr>
          <p:txBody>
            <a:bodyPr/>
            <a:lstStyle/>
            <a:p>
              <a:endParaRPr lang="en-US"/>
            </a:p>
          </p:txBody>
        </p:sp>
        <p:sp>
          <p:nvSpPr>
            <p:cNvPr id="4368" name="Freeform 272"/>
            <p:cNvSpPr>
              <a:spLocks/>
            </p:cNvSpPr>
            <p:nvPr/>
          </p:nvSpPr>
          <p:spPr bwMode="auto">
            <a:xfrm>
              <a:off x="2672" y="3139"/>
              <a:ext cx="45" cy="41"/>
            </a:xfrm>
            <a:custGeom>
              <a:avLst/>
              <a:gdLst/>
              <a:ahLst/>
              <a:cxnLst>
                <a:cxn ang="0">
                  <a:pos x="1" y="17"/>
                </a:cxn>
                <a:cxn ang="0">
                  <a:pos x="0" y="25"/>
                </a:cxn>
                <a:cxn ang="0">
                  <a:pos x="1" y="37"/>
                </a:cxn>
                <a:cxn ang="0">
                  <a:pos x="8" y="41"/>
                </a:cxn>
                <a:cxn ang="0">
                  <a:pos x="11" y="41"/>
                </a:cxn>
                <a:cxn ang="0">
                  <a:pos x="13" y="29"/>
                </a:cxn>
                <a:cxn ang="0">
                  <a:pos x="13" y="30"/>
                </a:cxn>
                <a:cxn ang="0">
                  <a:pos x="15" y="34"/>
                </a:cxn>
                <a:cxn ang="0">
                  <a:pos x="18" y="37"/>
                </a:cxn>
                <a:cxn ang="0">
                  <a:pos x="23" y="35"/>
                </a:cxn>
                <a:cxn ang="0">
                  <a:pos x="31" y="29"/>
                </a:cxn>
                <a:cxn ang="0">
                  <a:pos x="35" y="24"/>
                </a:cxn>
                <a:cxn ang="0">
                  <a:pos x="45" y="19"/>
                </a:cxn>
                <a:cxn ang="0">
                  <a:pos x="45" y="12"/>
                </a:cxn>
                <a:cxn ang="0">
                  <a:pos x="45" y="14"/>
                </a:cxn>
                <a:cxn ang="0">
                  <a:pos x="43" y="15"/>
                </a:cxn>
                <a:cxn ang="0">
                  <a:pos x="40" y="17"/>
                </a:cxn>
                <a:cxn ang="0">
                  <a:pos x="33" y="15"/>
                </a:cxn>
                <a:cxn ang="0">
                  <a:pos x="28" y="14"/>
                </a:cxn>
                <a:cxn ang="0">
                  <a:pos x="25" y="15"/>
                </a:cxn>
                <a:cxn ang="0">
                  <a:pos x="25" y="19"/>
                </a:cxn>
                <a:cxn ang="0">
                  <a:pos x="25" y="19"/>
                </a:cxn>
                <a:cxn ang="0">
                  <a:pos x="15" y="15"/>
                </a:cxn>
                <a:cxn ang="0">
                  <a:pos x="20" y="4"/>
                </a:cxn>
                <a:cxn ang="0">
                  <a:pos x="15" y="0"/>
                </a:cxn>
                <a:cxn ang="0">
                  <a:pos x="8" y="4"/>
                </a:cxn>
                <a:cxn ang="0">
                  <a:pos x="15" y="9"/>
                </a:cxn>
                <a:cxn ang="0">
                  <a:pos x="1" y="17"/>
                </a:cxn>
              </a:cxnLst>
              <a:rect l="0" t="0" r="r" b="b"/>
              <a:pathLst>
                <a:path w="45" h="41">
                  <a:moveTo>
                    <a:pt x="1" y="17"/>
                  </a:moveTo>
                  <a:lnTo>
                    <a:pt x="0" y="25"/>
                  </a:lnTo>
                  <a:lnTo>
                    <a:pt x="1" y="37"/>
                  </a:lnTo>
                  <a:lnTo>
                    <a:pt x="8" y="41"/>
                  </a:lnTo>
                  <a:lnTo>
                    <a:pt x="11" y="41"/>
                  </a:lnTo>
                  <a:lnTo>
                    <a:pt x="13" y="29"/>
                  </a:lnTo>
                  <a:lnTo>
                    <a:pt x="13" y="30"/>
                  </a:lnTo>
                  <a:lnTo>
                    <a:pt x="15" y="34"/>
                  </a:lnTo>
                  <a:lnTo>
                    <a:pt x="18" y="37"/>
                  </a:lnTo>
                  <a:lnTo>
                    <a:pt x="23" y="35"/>
                  </a:lnTo>
                  <a:lnTo>
                    <a:pt x="31" y="29"/>
                  </a:lnTo>
                  <a:lnTo>
                    <a:pt x="35" y="24"/>
                  </a:lnTo>
                  <a:lnTo>
                    <a:pt x="45" y="19"/>
                  </a:lnTo>
                  <a:lnTo>
                    <a:pt x="45" y="12"/>
                  </a:lnTo>
                  <a:lnTo>
                    <a:pt x="45" y="14"/>
                  </a:lnTo>
                  <a:lnTo>
                    <a:pt x="43" y="15"/>
                  </a:lnTo>
                  <a:lnTo>
                    <a:pt x="40" y="17"/>
                  </a:lnTo>
                  <a:lnTo>
                    <a:pt x="33" y="15"/>
                  </a:lnTo>
                  <a:lnTo>
                    <a:pt x="28" y="14"/>
                  </a:lnTo>
                  <a:lnTo>
                    <a:pt x="25" y="15"/>
                  </a:lnTo>
                  <a:lnTo>
                    <a:pt x="25" y="19"/>
                  </a:lnTo>
                  <a:lnTo>
                    <a:pt x="25" y="19"/>
                  </a:lnTo>
                  <a:lnTo>
                    <a:pt x="15" y="15"/>
                  </a:lnTo>
                  <a:lnTo>
                    <a:pt x="20" y="4"/>
                  </a:lnTo>
                  <a:lnTo>
                    <a:pt x="15" y="0"/>
                  </a:lnTo>
                  <a:lnTo>
                    <a:pt x="8" y="4"/>
                  </a:lnTo>
                  <a:lnTo>
                    <a:pt x="15" y="9"/>
                  </a:lnTo>
                  <a:lnTo>
                    <a:pt x="1" y="17"/>
                  </a:lnTo>
                  <a:close/>
                </a:path>
              </a:pathLst>
            </a:custGeom>
            <a:solidFill>
              <a:srgbClr val="1F1A17"/>
            </a:solidFill>
            <a:ln w="9525">
              <a:noFill/>
              <a:round/>
              <a:headEnd/>
              <a:tailEnd/>
            </a:ln>
          </p:spPr>
          <p:txBody>
            <a:bodyPr/>
            <a:lstStyle/>
            <a:p>
              <a:endParaRPr lang="en-US"/>
            </a:p>
          </p:txBody>
        </p:sp>
        <p:sp>
          <p:nvSpPr>
            <p:cNvPr id="4369" name="Freeform 273"/>
            <p:cNvSpPr>
              <a:spLocks/>
            </p:cNvSpPr>
            <p:nvPr/>
          </p:nvSpPr>
          <p:spPr bwMode="auto">
            <a:xfrm>
              <a:off x="2667" y="3159"/>
              <a:ext cx="66" cy="51"/>
            </a:xfrm>
            <a:custGeom>
              <a:avLst/>
              <a:gdLst/>
              <a:ahLst/>
              <a:cxnLst>
                <a:cxn ang="0">
                  <a:pos x="0" y="34"/>
                </a:cxn>
                <a:cxn ang="0">
                  <a:pos x="5" y="22"/>
                </a:cxn>
                <a:cxn ang="0">
                  <a:pos x="6" y="26"/>
                </a:cxn>
                <a:cxn ang="0">
                  <a:pos x="10" y="27"/>
                </a:cxn>
                <a:cxn ang="0">
                  <a:pos x="15" y="32"/>
                </a:cxn>
                <a:cxn ang="0">
                  <a:pos x="16" y="39"/>
                </a:cxn>
                <a:cxn ang="0">
                  <a:pos x="18" y="29"/>
                </a:cxn>
                <a:cxn ang="0">
                  <a:pos x="21" y="37"/>
                </a:cxn>
                <a:cxn ang="0">
                  <a:pos x="21" y="32"/>
                </a:cxn>
                <a:cxn ang="0">
                  <a:pos x="23" y="26"/>
                </a:cxn>
                <a:cxn ang="0">
                  <a:pos x="25" y="29"/>
                </a:cxn>
                <a:cxn ang="0">
                  <a:pos x="26" y="32"/>
                </a:cxn>
                <a:cxn ang="0">
                  <a:pos x="28" y="24"/>
                </a:cxn>
                <a:cxn ang="0">
                  <a:pos x="28" y="31"/>
                </a:cxn>
                <a:cxn ang="0">
                  <a:pos x="30" y="27"/>
                </a:cxn>
                <a:cxn ang="0">
                  <a:pos x="31" y="22"/>
                </a:cxn>
                <a:cxn ang="0">
                  <a:pos x="35" y="24"/>
                </a:cxn>
                <a:cxn ang="0">
                  <a:pos x="36" y="27"/>
                </a:cxn>
                <a:cxn ang="0">
                  <a:pos x="45" y="27"/>
                </a:cxn>
                <a:cxn ang="0">
                  <a:pos x="46" y="19"/>
                </a:cxn>
                <a:cxn ang="0">
                  <a:pos x="50" y="12"/>
                </a:cxn>
                <a:cxn ang="0">
                  <a:pos x="53" y="14"/>
                </a:cxn>
                <a:cxn ang="0">
                  <a:pos x="55" y="14"/>
                </a:cxn>
                <a:cxn ang="0">
                  <a:pos x="55" y="10"/>
                </a:cxn>
                <a:cxn ang="0">
                  <a:pos x="53" y="9"/>
                </a:cxn>
                <a:cxn ang="0">
                  <a:pos x="56" y="7"/>
                </a:cxn>
                <a:cxn ang="0">
                  <a:pos x="55" y="0"/>
                </a:cxn>
                <a:cxn ang="0">
                  <a:pos x="66" y="7"/>
                </a:cxn>
                <a:cxn ang="0">
                  <a:pos x="63" y="9"/>
                </a:cxn>
                <a:cxn ang="0">
                  <a:pos x="60" y="12"/>
                </a:cxn>
                <a:cxn ang="0">
                  <a:pos x="58" y="17"/>
                </a:cxn>
                <a:cxn ang="0">
                  <a:pos x="56" y="19"/>
                </a:cxn>
                <a:cxn ang="0">
                  <a:pos x="48" y="24"/>
                </a:cxn>
                <a:cxn ang="0">
                  <a:pos x="48" y="31"/>
                </a:cxn>
                <a:cxn ang="0">
                  <a:pos x="41" y="32"/>
                </a:cxn>
                <a:cxn ang="0">
                  <a:pos x="43" y="36"/>
                </a:cxn>
                <a:cxn ang="0">
                  <a:pos x="40" y="34"/>
                </a:cxn>
                <a:cxn ang="0">
                  <a:pos x="38" y="41"/>
                </a:cxn>
                <a:cxn ang="0">
                  <a:pos x="38" y="37"/>
                </a:cxn>
                <a:cxn ang="0">
                  <a:pos x="36" y="36"/>
                </a:cxn>
                <a:cxn ang="0">
                  <a:pos x="33" y="39"/>
                </a:cxn>
                <a:cxn ang="0">
                  <a:pos x="33" y="42"/>
                </a:cxn>
                <a:cxn ang="0">
                  <a:pos x="28" y="44"/>
                </a:cxn>
                <a:cxn ang="0">
                  <a:pos x="25" y="49"/>
                </a:cxn>
                <a:cxn ang="0">
                  <a:pos x="23" y="47"/>
                </a:cxn>
                <a:cxn ang="0">
                  <a:pos x="21" y="46"/>
                </a:cxn>
                <a:cxn ang="0">
                  <a:pos x="18" y="49"/>
                </a:cxn>
                <a:cxn ang="0">
                  <a:pos x="18" y="51"/>
                </a:cxn>
                <a:cxn ang="0">
                  <a:pos x="16" y="47"/>
                </a:cxn>
                <a:cxn ang="0">
                  <a:pos x="15" y="46"/>
                </a:cxn>
                <a:cxn ang="0">
                  <a:pos x="11" y="44"/>
                </a:cxn>
                <a:cxn ang="0">
                  <a:pos x="11" y="44"/>
                </a:cxn>
                <a:cxn ang="0">
                  <a:pos x="6" y="42"/>
                </a:cxn>
                <a:cxn ang="0">
                  <a:pos x="8" y="39"/>
                </a:cxn>
                <a:cxn ang="0">
                  <a:pos x="8" y="34"/>
                </a:cxn>
                <a:cxn ang="0">
                  <a:pos x="3" y="34"/>
                </a:cxn>
                <a:cxn ang="0">
                  <a:pos x="0" y="34"/>
                </a:cxn>
              </a:cxnLst>
              <a:rect l="0" t="0" r="r" b="b"/>
              <a:pathLst>
                <a:path w="66" h="51">
                  <a:moveTo>
                    <a:pt x="0" y="34"/>
                  </a:moveTo>
                  <a:lnTo>
                    <a:pt x="5" y="22"/>
                  </a:lnTo>
                  <a:lnTo>
                    <a:pt x="6" y="26"/>
                  </a:lnTo>
                  <a:lnTo>
                    <a:pt x="10" y="27"/>
                  </a:lnTo>
                  <a:lnTo>
                    <a:pt x="15" y="32"/>
                  </a:lnTo>
                  <a:lnTo>
                    <a:pt x="16" y="39"/>
                  </a:lnTo>
                  <a:lnTo>
                    <a:pt x="18" y="29"/>
                  </a:lnTo>
                  <a:lnTo>
                    <a:pt x="21" y="37"/>
                  </a:lnTo>
                  <a:lnTo>
                    <a:pt x="21" y="32"/>
                  </a:lnTo>
                  <a:lnTo>
                    <a:pt x="23" y="26"/>
                  </a:lnTo>
                  <a:lnTo>
                    <a:pt x="25" y="29"/>
                  </a:lnTo>
                  <a:lnTo>
                    <a:pt x="26" y="32"/>
                  </a:lnTo>
                  <a:lnTo>
                    <a:pt x="28" y="24"/>
                  </a:lnTo>
                  <a:lnTo>
                    <a:pt x="28" y="31"/>
                  </a:lnTo>
                  <a:lnTo>
                    <a:pt x="30" y="27"/>
                  </a:lnTo>
                  <a:lnTo>
                    <a:pt x="31" y="22"/>
                  </a:lnTo>
                  <a:lnTo>
                    <a:pt x="35" y="24"/>
                  </a:lnTo>
                  <a:lnTo>
                    <a:pt x="36" y="27"/>
                  </a:lnTo>
                  <a:lnTo>
                    <a:pt x="45" y="27"/>
                  </a:lnTo>
                  <a:lnTo>
                    <a:pt x="46" y="19"/>
                  </a:lnTo>
                  <a:lnTo>
                    <a:pt x="50" y="12"/>
                  </a:lnTo>
                  <a:lnTo>
                    <a:pt x="53" y="14"/>
                  </a:lnTo>
                  <a:lnTo>
                    <a:pt x="55" y="14"/>
                  </a:lnTo>
                  <a:lnTo>
                    <a:pt x="55" y="10"/>
                  </a:lnTo>
                  <a:lnTo>
                    <a:pt x="53" y="9"/>
                  </a:lnTo>
                  <a:lnTo>
                    <a:pt x="56" y="7"/>
                  </a:lnTo>
                  <a:lnTo>
                    <a:pt x="55" y="0"/>
                  </a:lnTo>
                  <a:lnTo>
                    <a:pt x="66" y="7"/>
                  </a:lnTo>
                  <a:lnTo>
                    <a:pt x="63" y="9"/>
                  </a:lnTo>
                  <a:lnTo>
                    <a:pt x="60" y="12"/>
                  </a:lnTo>
                  <a:lnTo>
                    <a:pt x="58" y="17"/>
                  </a:lnTo>
                  <a:lnTo>
                    <a:pt x="56" y="19"/>
                  </a:lnTo>
                  <a:lnTo>
                    <a:pt x="48" y="24"/>
                  </a:lnTo>
                  <a:lnTo>
                    <a:pt x="48" y="31"/>
                  </a:lnTo>
                  <a:lnTo>
                    <a:pt x="41" y="32"/>
                  </a:lnTo>
                  <a:lnTo>
                    <a:pt x="43" y="36"/>
                  </a:lnTo>
                  <a:lnTo>
                    <a:pt x="40" y="34"/>
                  </a:lnTo>
                  <a:lnTo>
                    <a:pt x="38" y="41"/>
                  </a:lnTo>
                  <a:lnTo>
                    <a:pt x="38" y="37"/>
                  </a:lnTo>
                  <a:lnTo>
                    <a:pt x="36" y="36"/>
                  </a:lnTo>
                  <a:lnTo>
                    <a:pt x="33" y="39"/>
                  </a:lnTo>
                  <a:lnTo>
                    <a:pt x="33" y="42"/>
                  </a:lnTo>
                  <a:lnTo>
                    <a:pt x="28" y="44"/>
                  </a:lnTo>
                  <a:lnTo>
                    <a:pt x="25" y="49"/>
                  </a:lnTo>
                  <a:lnTo>
                    <a:pt x="23" y="47"/>
                  </a:lnTo>
                  <a:lnTo>
                    <a:pt x="21" y="46"/>
                  </a:lnTo>
                  <a:lnTo>
                    <a:pt x="18" y="49"/>
                  </a:lnTo>
                  <a:lnTo>
                    <a:pt x="18" y="51"/>
                  </a:lnTo>
                  <a:lnTo>
                    <a:pt x="16" y="47"/>
                  </a:lnTo>
                  <a:lnTo>
                    <a:pt x="15" y="46"/>
                  </a:lnTo>
                  <a:lnTo>
                    <a:pt x="11" y="44"/>
                  </a:lnTo>
                  <a:lnTo>
                    <a:pt x="11" y="44"/>
                  </a:lnTo>
                  <a:lnTo>
                    <a:pt x="6" y="42"/>
                  </a:lnTo>
                  <a:lnTo>
                    <a:pt x="8" y="39"/>
                  </a:lnTo>
                  <a:lnTo>
                    <a:pt x="8" y="34"/>
                  </a:lnTo>
                  <a:lnTo>
                    <a:pt x="3" y="34"/>
                  </a:lnTo>
                  <a:lnTo>
                    <a:pt x="0" y="34"/>
                  </a:lnTo>
                  <a:close/>
                </a:path>
              </a:pathLst>
            </a:custGeom>
            <a:solidFill>
              <a:srgbClr val="1F1A17"/>
            </a:solidFill>
            <a:ln w="9525">
              <a:noFill/>
              <a:round/>
              <a:headEnd/>
              <a:tailEnd/>
            </a:ln>
          </p:spPr>
          <p:txBody>
            <a:bodyPr/>
            <a:lstStyle/>
            <a:p>
              <a:endParaRPr lang="en-US"/>
            </a:p>
          </p:txBody>
        </p:sp>
        <p:sp>
          <p:nvSpPr>
            <p:cNvPr id="4370" name="Freeform 274"/>
            <p:cNvSpPr>
              <a:spLocks/>
            </p:cNvSpPr>
            <p:nvPr/>
          </p:nvSpPr>
          <p:spPr bwMode="auto">
            <a:xfrm>
              <a:off x="2728" y="3128"/>
              <a:ext cx="24" cy="35"/>
            </a:xfrm>
            <a:custGeom>
              <a:avLst/>
              <a:gdLst/>
              <a:ahLst/>
              <a:cxnLst>
                <a:cxn ang="0">
                  <a:pos x="0" y="25"/>
                </a:cxn>
                <a:cxn ang="0">
                  <a:pos x="2" y="30"/>
                </a:cxn>
                <a:cxn ang="0">
                  <a:pos x="2" y="33"/>
                </a:cxn>
                <a:cxn ang="0">
                  <a:pos x="5" y="33"/>
                </a:cxn>
                <a:cxn ang="0">
                  <a:pos x="9" y="35"/>
                </a:cxn>
                <a:cxn ang="0">
                  <a:pos x="7" y="31"/>
                </a:cxn>
                <a:cxn ang="0">
                  <a:pos x="7" y="28"/>
                </a:cxn>
                <a:cxn ang="0">
                  <a:pos x="9" y="30"/>
                </a:cxn>
                <a:cxn ang="0">
                  <a:pos x="10" y="30"/>
                </a:cxn>
                <a:cxn ang="0">
                  <a:pos x="10" y="28"/>
                </a:cxn>
                <a:cxn ang="0">
                  <a:pos x="12" y="25"/>
                </a:cxn>
                <a:cxn ang="0">
                  <a:pos x="14" y="26"/>
                </a:cxn>
                <a:cxn ang="0">
                  <a:pos x="15" y="26"/>
                </a:cxn>
                <a:cxn ang="0">
                  <a:pos x="15" y="23"/>
                </a:cxn>
                <a:cxn ang="0">
                  <a:pos x="15" y="20"/>
                </a:cxn>
                <a:cxn ang="0">
                  <a:pos x="19" y="16"/>
                </a:cxn>
                <a:cxn ang="0">
                  <a:pos x="22" y="13"/>
                </a:cxn>
                <a:cxn ang="0">
                  <a:pos x="24" y="6"/>
                </a:cxn>
                <a:cxn ang="0">
                  <a:pos x="24" y="0"/>
                </a:cxn>
                <a:cxn ang="0">
                  <a:pos x="22" y="3"/>
                </a:cxn>
                <a:cxn ang="0">
                  <a:pos x="20" y="6"/>
                </a:cxn>
                <a:cxn ang="0">
                  <a:pos x="22" y="8"/>
                </a:cxn>
                <a:cxn ang="0">
                  <a:pos x="20" y="11"/>
                </a:cxn>
                <a:cxn ang="0">
                  <a:pos x="15" y="13"/>
                </a:cxn>
                <a:cxn ang="0">
                  <a:pos x="12" y="16"/>
                </a:cxn>
                <a:cxn ang="0">
                  <a:pos x="10" y="20"/>
                </a:cxn>
                <a:cxn ang="0">
                  <a:pos x="9" y="26"/>
                </a:cxn>
                <a:cxn ang="0">
                  <a:pos x="7" y="25"/>
                </a:cxn>
                <a:cxn ang="0">
                  <a:pos x="5" y="23"/>
                </a:cxn>
                <a:cxn ang="0">
                  <a:pos x="5" y="25"/>
                </a:cxn>
                <a:cxn ang="0">
                  <a:pos x="5" y="26"/>
                </a:cxn>
                <a:cxn ang="0">
                  <a:pos x="4" y="26"/>
                </a:cxn>
                <a:cxn ang="0">
                  <a:pos x="0" y="25"/>
                </a:cxn>
              </a:cxnLst>
              <a:rect l="0" t="0" r="r" b="b"/>
              <a:pathLst>
                <a:path w="24" h="35">
                  <a:moveTo>
                    <a:pt x="0" y="25"/>
                  </a:moveTo>
                  <a:lnTo>
                    <a:pt x="2" y="30"/>
                  </a:lnTo>
                  <a:lnTo>
                    <a:pt x="2" y="33"/>
                  </a:lnTo>
                  <a:lnTo>
                    <a:pt x="5" y="33"/>
                  </a:lnTo>
                  <a:lnTo>
                    <a:pt x="9" y="35"/>
                  </a:lnTo>
                  <a:lnTo>
                    <a:pt x="7" y="31"/>
                  </a:lnTo>
                  <a:lnTo>
                    <a:pt x="7" y="28"/>
                  </a:lnTo>
                  <a:lnTo>
                    <a:pt x="9" y="30"/>
                  </a:lnTo>
                  <a:lnTo>
                    <a:pt x="10" y="30"/>
                  </a:lnTo>
                  <a:lnTo>
                    <a:pt x="10" y="28"/>
                  </a:lnTo>
                  <a:lnTo>
                    <a:pt x="12" y="25"/>
                  </a:lnTo>
                  <a:lnTo>
                    <a:pt x="14" y="26"/>
                  </a:lnTo>
                  <a:lnTo>
                    <a:pt x="15" y="26"/>
                  </a:lnTo>
                  <a:lnTo>
                    <a:pt x="15" y="23"/>
                  </a:lnTo>
                  <a:lnTo>
                    <a:pt x="15" y="20"/>
                  </a:lnTo>
                  <a:lnTo>
                    <a:pt x="19" y="16"/>
                  </a:lnTo>
                  <a:lnTo>
                    <a:pt x="22" y="13"/>
                  </a:lnTo>
                  <a:lnTo>
                    <a:pt x="24" y="6"/>
                  </a:lnTo>
                  <a:lnTo>
                    <a:pt x="24" y="0"/>
                  </a:lnTo>
                  <a:lnTo>
                    <a:pt x="22" y="3"/>
                  </a:lnTo>
                  <a:lnTo>
                    <a:pt x="20" y="6"/>
                  </a:lnTo>
                  <a:lnTo>
                    <a:pt x="22" y="8"/>
                  </a:lnTo>
                  <a:lnTo>
                    <a:pt x="20" y="11"/>
                  </a:lnTo>
                  <a:lnTo>
                    <a:pt x="15" y="13"/>
                  </a:lnTo>
                  <a:lnTo>
                    <a:pt x="12" y="16"/>
                  </a:lnTo>
                  <a:lnTo>
                    <a:pt x="10" y="20"/>
                  </a:lnTo>
                  <a:lnTo>
                    <a:pt x="9" y="26"/>
                  </a:lnTo>
                  <a:lnTo>
                    <a:pt x="7" y="25"/>
                  </a:lnTo>
                  <a:lnTo>
                    <a:pt x="5" y="23"/>
                  </a:lnTo>
                  <a:lnTo>
                    <a:pt x="5" y="25"/>
                  </a:lnTo>
                  <a:lnTo>
                    <a:pt x="5" y="26"/>
                  </a:lnTo>
                  <a:lnTo>
                    <a:pt x="4" y="26"/>
                  </a:lnTo>
                  <a:lnTo>
                    <a:pt x="0" y="25"/>
                  </a:lnTo>
                  <a:close/>
                </a:path>
              </a:pathLst>
            </a:custGeom>
            <a:solidFill>
              <a:srgbClr val="1F1A17"/>
            </a:solidFill>
            <a:ln w="9525">
              <a:noFill/>
              <a:round/>
              <a:headEnd/>
              <a:tailEnd/>
            </a:ln>
          </p:spPr>
          <p:txBody>
            <a:bodyPr/>
            <a:lstStyle/>
            <a:p>
              <a:endParaRPr lang="en-US"/>
            </a:p>
          </p:txBody>
        </p:sp>
        <p:sp>
          <p:nvSpPr>
            <p:cNvPr id="4371" name="Freeform 275"/>
            <p:cNvSpPr>
              <a:spLocks/>
            </p:cNvSpPr>
            <p:nvPr/>
          </p:nvSpPr>
          <p:spPr bwMode="auto">
            <a:xfrm>
              <a:off x="2637" y="3201"/>
              <a:ext cx="73" cy="57"/>
            </a:xfrm>
            <a:custGeom>
              <a:avLst/>
              <a:gdLst/>
              <a:ahLst/>
              <a:cxnLst>
                <a:cxn ang="0">
                  <a:pos x="0" y="39"/>
                </a:cxn>
                <a:cxn ang="0">
                  <a:pos x="5" y="45"/>
                </a:cxn>
                <a:cxn ang="0">
                  <a:pos x="8" y="42"/>
                </a:cxn>
                <a:cxn ang="0">
                  <a:pos x="13" y="39"/>
                </a:cxn>
                <a:cxn ang="0">
                  <a:pos x="16" y="37"/>
                </a:cxn>
                <a:cxn ang="0">
                  <a:pos x="20" y="35"/>
                </a:cxn>
                <a:cxn ang="0">
                  <a:pos x="21" y="39"/>
                </a:cxn>
                <a:cxn ang="0">
                  <a:pos x="23" y="40"/>
                </a:cxn>
                <a:cxn ang="0">
                  <a:pos x="28" y="39"/>
                </a:cxn>
                <a:cxn ang="0">
                  <a:pos x="31" y="40"/>
                </a:cxn>
                <a:cxn ang="0">
                  <a:pos x="31" y="40"/>
                </a:cxn>
                <a:cxn ang="0">
                  <a:pos x="33" y="39"/>
                </a:cxn>
                <a:cxn ang="0">
                  <a:pos x="38" y="42"/>
                </a:cxn>
                <a:cxn ang="0">
                  <a:pos x="40" y="45"/>
                </a:cxn>
                <a:cxn ang="0">
                  <a:pos x="41" y="34"/>
                </a:cxn>
                <a:cxn ang="0">
                  <a:pos x="43" y="52"/>
                </a:cxn>
                <a:cxn ang="0">
                  <a:pos x="48" y="57"/>
                </a:cxn>
                <a:cxn ang="0">
                  <a:pos x="48" y="49"/>
                </a:cxn>
                <a:cxn ang="0">
                  <a:pos x="48" y="40"/>
                </a:cxn>
                <a:cxn ang="0">
                  <a:pos x="53" y="39"/>
                </a:cxn>
                <a:cxn ang="0">
                  <a:pos x="56" y="37"/>
                </a:cxn>
                <a:cxn ang="0">
                  <a:pos x="61" y="32"/>
                </a:cxn>
                <a:cxn ang="0">
                  <a:pos x="58" y="27"/>
                </a:cxn>
                <a:cxn ang="0">
                  <a:pos x="66" y="27"/>
                </a:cxn>
                <a:cxn ang="0">
                  <a:pos x="66" y="22"/>
                </a:cxn>
                <a:cxn ang="0">
                  <a:pos x="63" y="17"/>
                </a:cxn>
                <a:cxn ang="0">
                  <a:pos x="66" y="17"/>
                </a:cxn>
                <a:cxn ang="0">
                  <a:pos x="68" y="12"/>
                </a:cxn>
                <a:cxn ang="0">
                  <a:pos x="65" y="10"/>
                </a:cxn>
                <a:cxn ang="0">
                  <a:pos x="70" y="9"/>
                </a:cxn>
                <a:cxn ang="0">
                  <a:pos x="73" y="0"/>
                </a:cxn>
                <a:cxn ang="0">
                  <a:pos x="63" y="7"/>
                </a:cxn>
                <a:cxn ang="0">
                  <a:pos x="58" y="15"/>
                </a:cxn>
                <a:cxn ang="0">
                  <a:pos x="61" y="20"/>
                </a:cxn>
                <a:cxn ang="0">
                  <a:pos x="56" y="22"/>
                </a:cxn>
                <a:cxn ang="0">
                  <a:pos x="56" y="25"/>
                </a:cxn>
                <a:cxn ang="0">
                  <a:pos x="51" y="30"/>
                </a:cxn>
                <a:cxn ang="0">
                  <a:pos x="46" y="29"/>
                </a:cxn>
                <a:cxn ang="0">
                  <a:pos x="45" y="27"/>
                </a:cxn>
                <a:cxn ang="0">
                  <a:pos x="41" y="17"/>
                </a:cxn>
                <a:cxn ang="0">
                  <a:pos x="35" y="20"/>
                </a:cxn>
                <a:cxn ang="0">
                  <a:pos x="28" y="24"/>
                </a:cxn>
                <a:cxn ang="0">
                  <a:pos x="21" y="24"/>
                </a:cxn>
                <a:cxn ang="0">
                  <a:pos x="13" y="25"/>
                </a:cxn>
                <a:cxn ang="0">
                  <a:pos x="5" y="34"/>
                </a:cxn>
                <a:cxn ang="0">
                  <a:pos x="0" y="39"/>
                </a:cxn>
              </a:cxnLst>
              <a:rect l="0" t="0" r="r" b="b"/>
              <a:pathLst>
                <a:path w="73" h="57">
                  <a:moveTo>
                    <a:pt x="0" y="39"/>
                  </a:moveTo>
                  <a:lnTo>
                    <a:pt x="5" y="45"/>
                  </a:lnTo>
                  <a:lnTo>
                    <a:pt x="8" y="42"/>
                  </a:lnTo>
                  <a:lnTo>
                    <a:pt x="13" y="39"/>
                  </a:lnTo>
                  <a:lnTo>
                    <a:pt x="16" y="37"/>
                  </a:lnTo>
                  <a:lnTo>
                    <a:pt x="20" y="35"/>
                  </a:lnTo>
                  <a:lnTo>
                    <a:pt x="21" y="39"/>
                  </a:lnTo>
                  <a:lnTo>
                    <a:pt x="23" y="40"/>
                  </a:lnTo>
                  <a:lnTo>
                    <a:pt x="28" y="39"/>
                  </a:lnTo>
                  <a:lnTo>
                    <a:pt x="31" y="40"/>
                  </a:lnTo>
                  <a:lnTo>
                    <a:pt x="31" y="40"/>
                  </a:lnTo>
                  <a:lnTo>
                    <a:pt x="33" y="39"/>
                  </a:lnTo>
                  <a:lnTo>
                    <a:pt x="38" y="42"/>
                  </a:lnTo>
                  <a:lnTo>
                    <a:pt x="40" y="45"/>
                  </a:lnTo>
                  <a:lnTo>
                    <a:pt x="41" y="34"/>
                  </a:lnTo>
                  <a:lnTo>
                    <a:pt x="43" y="52"/>
                  </a:lnTo>
                  <a:lnTo>
                    <a:pt x="48" y="57"/>
                  </a:lnTo>
                  <a:lnTo>
                    <a:pt x="48" y="49"/>
                  </a:lnTo>
                  <a:lnTo>
                    <a:pt x="48" y="40"/>
                  </a:lnTo>
                  <a:lnTo>
                    <a:pt x="53" y="39"/>
                  </a:lnTo>
                  <a:lnTo>
                    <a:pt x="56" y="37"/>
                  </a:lnTo>
                  <a:lnTo>
                    <a:pt x="61" y="32"/>
                  </a:lnTo>
                  <a:lnTo>
                    <a:pt x="58" y="27"/>
                  </a:lnTo>
                  <a:lnTo>
                    <a:pt x="66" y="27"/>
                  </a:lnTo>
                  <a:lnTo>
                    <a:pt x="66" y="22"/>
                  </a:lnTo>
                  <a:lnTo>
                    <a:pt x="63" y="17"/>
                  </a:lnTo>
                  <a:lnTo>
                    <a:pt x="66" y="17"/>
                  </a:lnTo>
                  <a:lnTo>
                    <a:pt x="68" y="12"/>
                  </a:lnTo>
                  <a:lnTo>
                    <a:pt x="65" y="10"/>
                  </a:lnTo>
                  <a:lnTo>
                    <a:pt x="70" y="9"/>
                  </a:lnTo>
                  <a:lnTo>
                    <a:pt x="73" y="0"/>
                  </a:lnTo>
                  <a:lnTo>
                    <a:pt x="63" y="7"/>
                  </a:lnTo>
                  <a:lnTo>
                    <a:pt x="58" y="15"/>
                  </a:lnTo>
                  <a:lnTo>
                    <a:pt x="61" y="20"/>
                  </a:lnTo>
                  <a:lnTo>
                    <a:pt x="56" y="22"/>
                  </a:lnTo>
                  <a:lnTo>
                    <a:pt x="56" y="25"/>
                  </a:lnTo>
                  <a:lnTo>
                    <a:pt x="51" y="30"/>
                  </a:lnTo>
                  <a:lnTo>
                    <a:pt x="46" y="29"/>
                  </a:lnTo>
                  <a:lnTo>
                    <a:pt x="45" y="27"/>
                  </a:lnTo>
                  <a:lnTo>
                    <a:pt x="41" y="17"/>
                  </a:lnTo>
                  <a:lnTo>
                    <a:pt x="35" y="20"/>
                  </a:lnTo>
                  <a:lnTo>
                    <a:pt x="28" y="24"/>
                  </a:lnTo>
                  <a:lnTo>
                    <a:pt x="21" y="24"/>
                  </a:lnTo>
                  <a:lnTo>
                    <a:pt x="13" y="25"/>
                  </a:lnTo>
                  <a:lnTo>
                    <a:pt x="5" y="34"/>
                  </a:lnTo>
                  <a:lnTo>
                    <a:pt x="0" y="39"/>
                  </a:lnTo>
                  <a:close/>
                </a:path>
              </a:pathLst>
            </a:custGeom>
            <a:solidFill>
              <a:srgbClr val="1F1A17"/>
            </a:solidFill>
            <a:ln w="9525">
              <a:noFill/>
              <a:round/>
              <a:headEnd/>
              <a:tailEnd/>
            </a:ln>
          </p:spPr>
          <p:txBody>
            <a:bodyPr/>
            <a:lstStyle/>
            <a:p>
              <a:endParaRPr lang="en-US"/>
            </a:p>
          </p:txBody>
        </p:sp>
        <p:sp>
          <p:nvSpPr>
            <p:cNvPr id="4372" name="Freeform 276"/>
            <p:cNvSpPr>
              <a:spLocks/>
            </p:cNvSpPr>
            <p:nvPr/>
          </p:nvSpPr>
          <p:spPr bwMode="auto">
            <a:xfrm>
              <a:off x="2516" y="3139"/>
              <a:ext cx="131" cy="92"/>
            </a:xfrm>
            <a:custGeom>
              <a:avLst/>
              <a:gdLst/>
              <a:ahLst/>
              <a:cxnLst>
                <a:cxn ang="0">
                  <a:pos x="131" y="79"/>
                </a:cxn>
                <a:cxn ang="0">
                  <a:pos x="122" y="74"/>
                </a:cxn>
                <a:cxn ang="0">
                  <a:pos x="112" y="64"/>
                </a:cxn>
                <a:cxn ang="0">
                  <a:pos x="112" y="52"/>
                </a:cxn>
                <a:cxn ang="0">
                  <a:pos x="112" y="44"/>
                </a:cxn>
                <a:cxn ang="0">
                  <a:pos x="109" y="37"/>
                </a:cxn>
                <a:cxn ang="0">
                  <a:pos x="100" y="29"/>
                </a:cxn>
                <a:cxn ang="0">
                  <a:pos x="90" y="19"/>
                </a:cxn>
                <a:cxn ang="0">
                  <a:pos x="84" y="10"/>
                </a:cxn>
                <a:cxn ang="0">
                  <a:pos x="70" y="19"/>
                </a:cxn>
                <a:cxn ang="0">
                  <a:pos x="72" y="20"/>
                </a:cxn>
                <a:cxn ang="0">
                  <a:pos x="75" y="29"/>
                </a:cxn>
                <a:cxn ang="0">
                  <a:pos x="79" y="35"/>
                </a:cxn>
                <a:cxn ang="0">
                  <a:pos x="77" y="41"/>
                </a:cxn>
                <a:cxn ang="0">
                  <a:pos x="64" y="41"/>
                </a:cxn>
                <a:cxn ang="0">
                  <a:pos x="55" y="41"/>
                </a:cxn>
                <a:cxn ang="0">
                  <a:pos x="67" y="10"/>
                </a:cxn>
                <a:cxn ang="0">
                  <a:pos x="47" y="37"/>
                </a:cxn>
                <a:cxn ang="0">
                  <a:pos x="54" y="7"/>
                </a:cxn>
                <a:cxn ang="0">
                  <a:pos x="49" y="15"/>
                </a:cxn>
                <a:cxn ang="0">
                  <a:pos x="44" y="34"/>
                </a:cxn>
                <a:cxn ang="0">
                  <a:pos x="22" y="15"/>
                </a:cxn>
                <a:cxn ang="0">
                  <a:pos x="0" y="0"/>
                </a:cxn>
                <a:cxn ang="0">
                  <a:pos x="15" y="15"/>
                </a:cxn>
                <a:cxn ang="0">
                  <a:pos x="35" y="37"/>
                </a:cxn>
                <a:cxn ang="0">
                  <a:pos x="44" y="46"/>
                </a:cxn>
                <a:cxn ang="0">
                  <a:pos x="54" y="51"/>
                </a:cxn>
                <a:cxn ang="0">
                  <a:pos x="60" y="51"/>
                </a:cxn>
                <a:cxn ang="0">
                  <a:pos x="67" y="52"/>
                </a:cxn>
                <a:cxn ang="0">
                  <a:pos x="70" y="57"/>
                </a:cxn>
                <a:cxn ang="0">
                  <a:pos x="79" y="62"/>
                </a:cxn>
                <a:cxn ang="0">
                  <a:pos x="84" y="59"/>
                </a:cxn>
                <a:cxn ang="0">
                  <a:pos x="87" y="57"/>
                </a:cxn>
                <a:cxn ang="0">
                  <a:pos x="89" y="57"/>
                </a:cxn>
                <a:cxn ang="0">
                  <a:pos x="94" y="57"/>
                </a:cxn>
                <a:cxn ang="0">
                  <a:pos x="97" y="59"/>
                </a:cxn>
                <a:cxn ang="0">
                  <a:pos x="99" y="61"/>
                </a:cxn>
                <a:cxn ang="0">
                  <a:pos x="100" y="64"/>
                </a:cxn>
                <a:cxn ang="0">
                  <a:pos x="102" y="67"/>
                </a:cxn>
                <a:cxn ang="0">
                  <a:pos x="104" y="84"/>
                </a:cxn>
                <a:cxn ang="0">
                  <a:pos x="105" y="92"/>
                </a:cxn>
                <a:cxn ang="0">
                  <a:pos x="122" y="89"/>
                </a:cxn>
                <a:cxn ang="0">
                  <a:pos x="131" y="79"/>
                </a:cxn>
              </a:cxnLst>
              <a:rect l="0" t="0" r="r" b="b"/>
              <a:pathLst>
                <a:path w="131" h="92">
                  <a:moveTo>
                    <a:pt x="131" y="79"/>
                  </a:moveTo>
                  <a:lnTo>
                    <a:pt x="122" y="74"/>
                  </a:lnTo>
                  <a:lnTo>
                    <a:pt x="112" y="64"/>
                  </a:lnTo>
                  <a:lnTo>
                    <a:pt x="112" y="52"/>
                  </a:lnTo>
                  <a:lnTo>
                    <a:pt x="112" y="44"/>
                  </a:lnTo>
                  <a:lnTo>
                    <a:pt x="109" y="37"/>
                  </a:lnTo>
                  <a:lnTo>
                    <a:pt x="100" y="29"/>
                  </a:lnTo>
                  <a:lnTo>
                    <a:pt x="90" y="19"/>
                  </a:lnTo>
                  <a:lnTo>
                    <a:pt x="84" y="10"/>
                  </a:lnTo>
                  <a:lnTo>
                    <a:pt x="70" y="19"/>
                  </a:lnTo>
                  <a:lnTo>
                    <a:pt x="72" y="20"/>
                  </a:lnTo>
                  <a:lnTo>
                    <a:pt x="75" y="29"/>
                  </a:lnTo>
                  <a:lnTo>
                    <a:pt x="79" y="35"/>
                  </a:lnTo>
                  <a:lnTo>
                    <a:pt x="77" y="41"/>
                  </a:lnTo>
                  <a:lnTo>
                    <a:pt x="64" y="41"/>
                  </a:lnTo>
                  <a:lnTo>
                    <a:pt x="55" y="41"/>
                  </a:lnTo>
                  <a:lnTo>
                    <a:pt x="67" y="10"/>
                  </a:lnTo>
                  <a:lnTo>
                    <a:pt x="47" y="37"/>
                  </a:lnTo>
                  <a:lnTo>
                    <a:pt x="54" y="7"/>
                  </a:lnTo>
                  <a:lnTo>
                    <a:pt x="49" y="15"/>
                  </a:lnTo>
                  <a:lnTo>
                    <a:pt x="44" y="34"/>
                  </a:lnTo>
                  <a:lnTo>
                    <a:pt x="22" y="15"/>
                  </a:lnTo>
                  <a:lnTo>
                    <a:pt x="0" y="0"/>
                  </a:lnTo>
                  <a:lnTo>
                    <a:pt x="15" y="15"/>
                  </a:lnTo>
                  <a:lnTo>
                    <a:pt x="35" y="37"/>
                  </a:lnTo>
                  <a:lnTo>
                    <a:pt x="44" y="46"/>
                  </a:lnTo>
                  <a:lnTo>
                    <a:pt x="54" y="51"/>
                  </a:lnTo>
                  <a:lnTo>
                    <a:pt x="60" y="51"/>
                  </a:lnTo>
                  <a:lnTo>
                    <a:pt x="67" y="52"/>
                  </a:lnTo>
                  <a:lnTo>
                    <a:pt x="70" y="57"/>
                  </a:lnTo>
                  <a:lnTo>
                    <a:pt x="79" y="62"/>
                  </a:lnTo>
                  <a:lnTo>
                    <a:pt x="84" y="59"/>
                  </a:lnTo>
                  <a:lnTo>
                    <a:pt x="87" y="57"/>
                  </a:lnTo>
                  <a:lnTo>
                    <a:pt x="89" y="57"/>
                  </a:lnTo>
                  <a:lnTo>
                    <a:pt x="94" y="57"/>
                  </a:lnTo>
                  <a:lnTo>
                    <a:pt x="97" y="59"/>
                  </a:lnTo>
                  <a:lnTo>
                    <a:pt x="99" y="61"/>
                  </a:lnTo>
                  <a:lnTo>
                    <a:pt x="100" y="64"/>
                  </a:lnTo>
                  <a:lnTo>
                    <a:pt x="102" y="67"/>
                  </a:lnTo>
                  <a:lnTo>
                    <a:pt x="104" y="84"/>
                  </a:lnTo>
                  <a:lnTo>
                    <a:pt x="105" y="92"/>
                  </a:lnTo>
                  <a:lnTo>
                    <a:pt x="122" y="89"/>
                  </a:lnTo>
                  <a:lnTo>
                    <a:pt x="131" y="79"/>
                  </a:lnTo>
                  <a:close/>
                </a:path>
              </a:pathLst>
            </a:custGeom>
            <a:solidFill>
              <a:srgbClr val="1F1A17"/>
            </a:solidFill>
            <a:ln w="9525">
              <a:noFill/>
              <a:round/>
              <a:headEnd/>
              <a:tailEnd/>
            </a:ln>
          </p:spPr>
          <p:txBody>
            <a:bodyPr/>
            <a:lstStyle/>
            <a:p>
              <a:endParaRPr lang="en-US"/>
            </a:p>
          </p:txBody>
        </p:sp>
        <p:sp>
          <p:nvSpPr>
            <p:cNvPr id="4373" name="Freeform 277"/>
            <p:cNvSpPr>
              <a:spLocks/>
            </p:cNvSpPr>
            <p:nvPr/>
          </p:nvSpPr>
          <p:spPr bwMode="auto">
            <a:xfrm>
              <a:off x="2456" y="3094"/>
              <a:ext cx="72" cy="106"/>
            </a:xfrm>
            <a:custGeom>
              <a:avLst/>
              <a:gdLst/>
              <a:ahLst/>
              <a:cxnLst>
                <a:cxn ang="0">
                  <a:pos x="0" y="0"/>
                </a:cxn>
                <a:cxn ang="0">
                  <a:pos x="0" y="4"/>
                </a:cxn>
                <a:cxn ang="0">
                  <a:pos x="3" y="10"/>
                </a:cxn>
                <a:cxn ang="0">
                  <a:pos x="3" y="17"/>
                </a:cxn>
                <a:cxn ang="0">
                  <a:pos x="7" y="20"/>
                </a:cxn>
                <a:cxn ang="0">
                  <a:pos x="10" y="25"/>
                </a:cxn>
                <a:cxn ang="0">
                  <a:pos x="12" y="34"/>
                </a:cxn>
                <a:cxn ang="0">
                  <a:pos x="15" y="34"/>
                </a:cxn>
                <a:cxn ang="0">
                  <a:pos x="18" y="39"/>
                </a:cxn>
                <a:cxn ang="0">
                  <a:pos x="23" y="44"/>
                </a:cxn>
                <a:cxn ang="0">
                  <a:pos x="25" y="44"/>
                </a:cxn>
                <a:cxn ang="0">
                  <a:pos x="25" y="47"/>
                </a:cxn>
                <a:cxn ang="0">
                  <a:pos x="30" y="50"/>
                </a:cxn>
                <a:cxn ang="0">
                  <a:pos x="33" y="50"/>
                </a:cxn>
                <a:cxn ang="0">
                  <a:pos x="37" y="55"/>
                </a:cxn>
                <a:cxn ang="0">
                  <a:pos x="40" y="59"/>
                </a:cxn>
                <a:cxn ang="0">
                  <a:pos x="42" y="62"/>
                </a:cxn>
                <a:cxn ang="0">
                  <a:pos x="45" y="65"/>
                </a:cxn>
                <a:cxn ang="0">
                  <a:pos x="50" y="70"/>
                </a:cxn>
                <a:cxn ang="0">
                  <a:pos x="52" y="70"/>
                </a:cxn>
                <a:cxn ang="0">
                  <a:pos x="55" y="75"/>
                </a:cxn>
                <a:cxn ang="0">
                  <a:pos x="62" y="89"/>
                </a:cxn>
                <a:cxn ang="0">
                  <a:pos x="69" y="102"/>
                </a:cxn>
                <a:cxn ang="0">
                  <a:pos x="69" y="96"/>
                </a:cxn>
                <a:cxn ang="0">
                  <a:pos x="69" y="84"/>
                </a:cxn>
                <a:cxn ang="0">
                  <a:pos x="67" y="69"/>
                </a:cxn>
                <a:cxn ang="0">
                  <a:pos x="52" y="49"/>
                </a:cxn>
                <a:cxn ang="0">
                  <a:pos x="47" y="42"/>
                </a:cxn>
                <a:cxn ang="0">
                  <a:pos x="38" y="34"/>
                </a:cxn>
                <a:cxn ang="0">
                  <a:pos x="35" y="35"/>
                </a:cxn>
                <a:cxn ang="0">
                  <a:pos x="35" y="42"/>
                </a:cxn>
                <a:cxn ang="0">
                  <a:pos x="28" y="39"/>
                </a:cxn>
                <a:cxn ang="0">
                  <a:pos x="23" y="34"/>
                </a:cxn>
                <a:cxn ang="0">
                  <a:pos x="18" y="27"/>
                </a:cxn>
                <a:cxn ang="0">
                  <a:pos x="15" y="24"/>
                </a:cxn>
                <a:cxn ang="0">
                  <a:pos x="13" y="19"/>
                </a:cxn>
                <a:cxn ang="0">
                  <a:pos x="7" y="7"/>
                </a:cxn>
              </a:cxnLst>
              <a:rect l="0" t="0" r="r" b="b"/>
              <a:pathLst>
                <a:path w="72" h="106">
                  <a:moveTo>
                    <a:pt x="2" y="0"/>
                  </a:moveTo>
                  <a:lnTo>
                    <a:pt x="0" y="0"/>
                  </a:lnTo>
                  <a:lnTo>
                    <a:pt x="0" y="2"/>
                  </a:lnTo>
                  <a:lnTo>
                    <a:pt x="0" y="4"/>
                  </a:lnTo>
                  <a:lnTo>
                    <a:pt x="2" y="5"/>
                  </a:lnTo>
                  <a:lnTo>
                    <a:pt x="3" y="10"/>
                  </a:lnTo>
                  <a:lnTo>
                    <a:pt x="5" y="12"/>
                  </a:lnTo>
                  <a:lnTo>
                    <a:pt x="3" y="17"/>
                  </a:lnTo>
                  <a:lnTo>
                    <a:pt x="2" y="22"/>
                  </a:lnTo>
                  <a:lnTo>
                    <a:pt x="7" y="20"/>
                  </a:lnTo>
                  <a:lnTo>
                    <a:pt x="10" y="17"/>
                  </a:lnTo>
                  <a:lnTo>
                    <a:pt x="10" y="25"/>
                  </a:lnTo>
                  <a:lnTo>
                    <a:pt x="10" y="34"/>
                  </a:lnTo>
                  <a:lnTo>
                    <a:pt x="12" y="34"/>
                  </a:lnTo>
                  <a:lnTo>
                    <a:pt x="13" y="32"/>
                  </a:lnTo>
                  <a:lnTo>
                    <a:pt x="15" y="34"/>
                  </a:lnTo>
                  <a:lnTo>
                    <a:pt x="17" y="35"/>
                  </a:lnTo>
                  <a:lnTo>
                    <a:pt x="18" y="39"/>
                  </a:lnTo>
                  <a:lnTo>
                    <a:pt x="20" y="44"/>
                  </a:lnTo>
                  <a:lnTo>
                    <a:pt x="23" y="44"/>
                  </a:lnTo>
                  <a:lnTo>
                    <a:pt x="25" y="42"/>
                  </a:lnTo>
                  <a:lnTo>
                    <a:pt x="25" y="44"/>
                  </a:lnTo>
                  <a:lnTo>
                    <a:pt x="25" y="45"/>
                  </a:lnTo>
                  <a:lnTo>
                    <a:pt x="25" y="47"/>
                  </a:lnTo>
                  <a:lnTo>
                    <a:pt x="28" y="50"/>
                  </a:lnTo>
                  <a:lnTo>
                    <a:pt x="30" y="50"/>
                  </a:lnTo>
                  <a:lnTo>
                    <a:pt x="32" y="52"/>
                  </a:lnTo>
                  <a:lnTo>
                    <a:pt x="33" y="50"/>
                  </a:lnTo>
                  <a:lnTo>
                    <a:pt x="35" y="49"/>
                  </a:lnTo>
                  <a:lnTo>
                    <a:pt x="37" y="55"/>
                  </a:lnTo>
                  <a:lnTo>
                    <a:pt x="37" y="60"/>
                  </a:lnTo>
                  <a:lnTo>
                    <a:pt x="40" y="59"/>
                  </a:lnTo>
                  <a:lnTo>
                    <a:pt x="42" y="55"/>
                  </a:lnTo>
                  <a:lnTo>
                    <a:pt x="42" y="62"/>
                  </a:lnTo>
                  <a:lnTo>
                    <a:pt x="42" y="67"/>
                  </a:lnTo>
                  <a:lnTo>
                    <a:pt x="45" y="65"/>
                  </a:lnTo>
                  <a:lnTo>
                    <a:pt x="48" y="67"/>
                  </a:lnTo>
                  <a:lnTo>
                    <a:pt x="50" y="70"/>
                  </a:lnTo>
                  <a:lnTo>
                    <a:pt x="48" y="75"/>
                  </a:lnTo>
                  <a:lnTo>
                    <a:pt x="52" y="70"/>
                  </a:lnTo>
                  <a:lnTo>
                    <a:pt x="55" y="72"/>
                  </a:lnTo>
                  <a:lnTo>
                    <a:pt x="55" y="75"/>
                  </a:lnTo>
                  <a:lnTo>
                    <a:pt x="57" y="80"/>
                  </a:lnTo>
                  <a:lnTo>
                    <a:pt x="62" y="89"/>
                  </a:lnTo>
                  <a:lnTo>
                    <a:pt x="65" y="97"/>
                  </a:lnTo>
                  <a:lnTo>
                    <a:pt x="69" y="102"/>
                  </a:lnTo>
                  <a:lnTo>
                    <a:pt x="70" y="106"/>
                  </a:lnTo>
                  <a:lnTo>
                    <a:pt x="69" y="96"/>
                  </a:lnTo>
                  <a:lnTo>
                    <a:pt x="67" y="86"/>
                  </a:lnTo>
                  <a:lnTo>
                    <a:pt x="69" y="84"/>
                  </a:lnTo>
                  <a:lnTo>
                    <a:pt x="72" y="84"/>
                  </a:lnTo>
                  <a:lnTo>
                    <a:pt x="67" y="69"/>
                  </a:lnTo>
                  <a:lnTo>
                    <a:pt x="60" y="57"/>
                  </a:lnTo>
                  <a:lnTo>
                    <a:pt x="52" y="49"/>
                  </a:lnTo>
                  <a:lnTo>
                    <a:pt x="47" y="47"/>
                  </a:lnTo>
                  <a:lnTo>
                    <a:pt x="47" y="42"/>
                  </a:lnTo>
                  <a:lnTo>
                    <a:pt x="45" y="37"/>
                  </a:lnTo>
                  <a:lnTo>
                    <a:pt x="38" y="34"/>
                  </a:lnTo>
                  <a:lnTo>
                    <a:pt x="30" y="30"/>
                  </a:lnTo>
                  <a:lnTo>
                    <a:pt x="35" y="35"/>
                  </a:lnTo>
                  <a:lnTo>
                    <a:pt x="38" y="40"/>
                  </a:lnTo>
                  <a:lnTo>
                    <a:pt x="35" y="42"/>
                  </a:lnTo>
                  <a:lnTo>
                    <a:pt x="32" y="42"/>
                  </a:lnTo>
                  <a:lnTo>
                    <a:pt x="28" y="39"/>
                  </a:lnTo>
                  <a:lnTo>
                    <a:pt x="25" y="34"/>
                  </a:lnTo>
                  <a:lnTo>
                    <a:pt x="23" y="34"/>
                  </a:lnTo>
                  <a:lnTo>
                    <a:pt x="20" y="30"/>
                  </a:lnTo>
                  <a:lnTo>
                    <a:pt x="18" y="27"/>
                  </a:lnTo>
                  <a:lnTo>
                    <a:pt x="17" y="24"/>
                  </a:lnTo>
                  <a:lnTo>
                    <a:pt x="15" y="24"/>
                  </a:lnTo>
                  <a:lnTo>
                    <a:pt x="12" y="24"/>
                  </a:lnTo>
                  <a:lnTo>
                    <a:pt x="13" y="19"/>
                  </a:lnTo>
                  <a:lnTo>
                    <a:pt x="13" y="14"/>
                  </a:lnTo>
                  <a:lnTo>
                    <a:pt x="7" y="7"/>
                  </a:lnTo>
                  <a:lnTo>
                    <a:pt x="2" y="0"/>
                  </a:lnTo>
                  <a:close/>
                </a:path>
              </a:pathLst>
            </a:custGeom>
            <a:solidFill>
              <a:srgbClr val="1F1A17"/>
            </a:solidFill>
            <a:ln w="9525">
              <a:noFill/>
              <a:round/>
              <a:headEnd/>
              <a:tailEnd/>
            </a:ln>
          </p:spPr>
          <p:txBody>
            <a:bodyPr/>
            <a:lstStyle/>
            <a:p>
              <a:endParaRPr lang="en-US"/>
            </a:p>
          </p:txBody>
        </p:sp>
        <p:sp>
          <p:nvSpPr>
            <p:cNvPr id="4374" name="Freeform 278"/>
            <p:cNvSpPr>
              <a:spLocks/>
            </p:cNvSpPr>
            <p:nvPr/>
          </p:nvSpPr>
          <p:spPr bwMode="auto">
            <a:xfrm>
              <a:off x="2453" y="3131"/>
              <a:ext cx="120" cy="95"/>
            </a:xfrm>
            <a:custGeom>
              <a:avLst/>
              <a:gdLst/>
              <a:ahLst/>
              <a:cxnLst>
                <a:cxn ang="0">
                  <a:pos x="1" y="3"/>
                </a:cxn>
                <a:cxn ang="0">
                  <a:pos x="0" y="12"/>
                </a:cxn>
                <a:cxn ang="0">
                  <a:pos x="1" y="13"/>
                </a:cxn>
                <a:cxn ang="0">
                  <a:pos x="1" y="15"/>
                </a:cxn>
                <a:cxn ang="0">
                  <a:pos x="3" y="15"/>
                </a:cxn>
                <a:cxn ang="0">
                  <a:pos x="5" y="17"/>
                </a:cxn>
                <a:cxn ang="0">
                  <a:pos x="6" y="18"/>
                </a:cxn>
                <a:cxn ang="0">
                  <a:pos x="10" y="18"/>
                </a:cxn>
                <a:cxn ang="0">
                  <a:pos x="10" y="25"/>
                </a:cxn>
                <a:cxn ang="0">
                  <a:pos x="11" y="32"/>
                </a:cxn>
                <a:cxn ang="0">
                  <a:pos x="13" y="35"/>
                </a:cxn>
                <a:cxn ang="0">
                  <a:pos x="20" y="43"/>
                </a:cxn>
                <a:cxn ang="0">
                  <a:pos x="26" y="62"/>
                </a:cxn>
                <a:cxn ang="0">
                  <a:pos x="31" y="65"/>
                </a:cxn>
                <a:cxn ang="0">
                  <a:pos x="35" y="65"/>
                </a:cxn>
                <a:cxn ang="0">
                  <a:pos x="36" y="70"/>
                </a:cxn>
                <a:cxn ang="0">
                  <a:pos x="40" y="72"/>
                </a:cxn>
                <a:cxn ang="0">
                  <a:pos x="45" y="79"/>
                </a:cxn>
                <a:cxn ang="0">
                  <a:pos x="50" y="77"/>
                </a:cxn>
                <a:cxn ang="0">
                  <a:pos x="55" y="77"/>
                </a:cxn>
                <a:cxn ang="0">
                  <a:pos x="57" y="85"/>
                </a:cxn>
                <a:cxn ang="0">
                  <a:pos x="58" y="89"/>
                </a:cxn>
                <a:cxn ang="0">
                  <a:pos x="63" y="90"/>
                </a:cxn>
                <a:cxn ang="0">
                  <a:pos x="70" y="79"/>
                </a:cxn>
                <a:cxn ang="0">
                  <a:pos x="75" y="85"/>
                </a:cxn>
                <a:cxn ang="0">
                  <a:pos x="77" y="84"/>
                </a:cxn>
                <a:cxn ang="0">
                  <a:pos x="82" y="84"/>
                </a:cxn>
                <a:cxn ang="0">
                  <a:pos x="90" y="89"/>
                </a:cxn>
                <a:cxn ang="0">
                  <a:pos x="100" y="84"/>
                </a:cxn>
                <a:cxn ang="0">
                  <a:pos x="98" y="90"/>
                </a:cxn>
                <a:cxn ang="0">
                  <a:pos x="108" y="95"/>
                </a:cxn>
                <a:cxn ang="0">
                  <a:pos x="118" y="90"/>
                </a:cxn>
                <a:cxn ang="0">
                  <a:pos x="112" y="87"/>
                </a:cxn>
                <a:cxn ang="0">
                  <a:pos x="108" y="90"/>
                </a:cxn>
                <a:cxn ang="0">
                  <a:pos x="105" y="80"/>
                </a:cxn>
                <a:cxn ang="0">
                  <a:pos x="102" y="74"/>
                </a:cxn>
                <a:cxn ang="0">
                  <a:pos x="95" y="65"/>
                </a:cxn>
                <a:cxn ang="0">
                  <a:pos x="88" y="67"/>
                </a:cxn>
                <a:cxn ang="0">
                  <a:pos x="83" y="70"/>
                </a:cxn>
                <a:cxn ang="0">
                  <a:pos x="80" y="62"/>
                </a:cxn>
                <a:cxn ang="0">
                  <a:pos x="78" y="62"/>
                </a:cxn>
                <a:cxn ang="0">
                  <a:pos x="73" y="67"/>
                </a:cxn>
                <a:cxn ang="0">
                  <a:pos x="65" y="62"/>
                </a:cxn>
                <a:cxn ang="0">
                  <a:pos x="57" y="54"/>
                </a:cxn>
                <a:cxn ang="0">
                  <a:pos x="51" y="55"/>
                </a:cxn>
                <a:cxn ang="0">
                  <a:pos x="43" y="52"/>
                </a:cxn>
                <a:cxn ang="0">
                  <a:pos x="36" y="49"/>
                </a:cxn>
                <a:cxn ang="0">
                  <a:pos x="30" y="42"/>
                </a:cxn>
                <a:cxn ang="0">
                  <a:pos x="21" y="35"/>
                </a:cxn>
                <a:cxn ang="0">
                  <a:pos x="15" y="22"/>
                </a:cxn>
                <a:cxn ang="0">
                  <a:pos x="5" y="5"/>
                </a:cxn>
              </a:cxnLst>
              <a:rect l="0" t="0" r="r" b="b"/>
              <a:pathLst>
                <a:path w="120" h="95">
                  <a:moveTo>
                    <a:pt x="0" y="0"/>
                  </a:moveTo>
                  <a:lnTo>
                    <a:pt x="1" y="3"/>
                  </a:lnTo>
                  <a:lnTo>
                    <a:pt x="1" y="7"/>
                  </a:lnTo>
                  <a:lnTo>
                    <a:pt x="0" y="12"/>
                  </a:lnTo>
                  <a:lnTo>
                    <a:pt x="0" y="15"/>
                  </a:lnTo>
                  <a:lnTo>
                    <a:pt x="1" y="13"/>
                  </a:lnTo>
                  <a:lnTo>
                    <a:pt x="3" y="10"/>
                  </a:lnTo>
                  <a:lnTo>
                    <a:pt x="1" y="15"/>
                  </a:lnTo>
                  <a:lnTo>
                    <a:pt x="1" y="20"/>
                  </a:lnTo>
                  <a:lnTo>
                    <a:pt x="3" y="15"/>
                  </a:lnTo>
                  <a:lnTo>
                    <a:pt x="5" y="15"/>
                  </a:lnTo>
                  <a:lnTo>
                    <a:pt x="5" y="17"/>
                  </a:lnTo>
                  <a:lnTo>
                    <a:pt x="3" y="22"/>
                  </a:lnTo>
                  <a:lnTo>
                    <a:pt x="6" y="18"/>
                  </a:lnTo>
                  <a:lnTo>
                    <a:pt x="8" y="18"/>
                  </a:lnTo>
                  <a:lnTo>
                    <a:pt x="10" y="18"/>
                  </a:lnTo>
                  <a:lnTo>
                    <a:pt x="10" y="20"/>
                  </a:lnTo>
                  <a:lnTo>
                    <a:pt x="10" y="25"/>
                  </a:lnTo>
                  <a:lnTo>
                    <a:pt x="10" y="33"/>
                  </a:lnTo>
                  <a:lnTo>
                    <a:pt x="11" y="32"/>
                  </a:lnTo>
                  <a:lnTo>
                    <a:pt x="13" y="32"/>
                  </a:lnTo>
                  <a:lnTo>
                    <a:pt x="13" y="35"/>
                  </a:lnTo>
                  <a:lnTo>
                    <a:pt x="13" y="38"/>
                  </a:lnTo>
                  <a:lnTo>
                    <a:pt x="20" y="43"/>
                  </a:lnTo>
                  <a:lnTo>
                    <a:pt x="25" y="50"/>
                  </a:lnTo>
                  <a:lnTo>
                    <a:pt x="26" y="62"/>
                  </a:lnTo>
                  <a:lnTo>
                    <a:pt x="28" y="72"/>
                  </a:lnTo>
                  <a:lnTo>
                    <a:pt x="31" y="65"/>
                  </a:lnTo>
                  <a:lnTo>
                    <a:pt x="35" y="59"/>
                  </a:lnTo>
                  <a:lnTo>
                    <a:pt x="35" y="65"/>
                  </a:lnTo>
                  <a:lnTo>
                    <a:pt x="35" y="72"/>
                  </a:lnTo>
                  <a:lnTo>
                    <a:pt x="36" y="70"/>
                  </a:lnTo>
                  <a:lnTo>
                    <a:pt x="40" y="67"/>
                  </a:lnTo>
                  <a:lnTo>
                    <a:pt x="40" y="72"/>
                  </a:lnTo>
                  <a:lnTo>
                    <a:pt x="41" y="77"/>
                  </a:lnTo>
                  <a:lnTo>
                    <a:pt x="45" y="79"/>
                  </a:lnTo>
                  <a:lnTo>
                    <a:pt x="48" y="79"/>
                  </a:lnTo>
                  <a:lnTo>
                    <a:pt x="50" y="77"/>
                  </a:lnTo>
                  <a:lnTo>
                    <a:pt x="53" y="77"/>
                  </a:lnTo>
                  <a:lnTo>
                    <a:pt x="55" y="77"/>
                  </a:lnTo>
                  <a:lnTo>
                    <a:pt x="58" y="79"/>
                  </a:lnTo>
                  <a:lnTo>
                    <a:pt x="57" y="85"/>
                  </a:lnTo>
                  <a:lnTo>
                    <a:pt x="57" y="89"/>
                  </a:lnTo>
                  <a:lnTo>
                    <a:pt x="58" y="89"/>
                  </a:lnTo>
                  <a:lnTo>
                    <a:pt x="60" y="90"/>
                  </a:lnTo>
                  <a:lnTo>
                    <a:pt x="63" y="90"/>
                  </a:lnTo>
                  <a:lnTo>
                    <a:pt x="67" y="87"/>
                  </a:lnTo>
                  <a:lnTo>
                    <a:pt x="70" y="79"/>
                  </a:lnTo>
                  <a:lnTo>
                    <a:pt x="72" y="77"/>
                  </a:lnTo>
                  <a:lnTo>
                    <a:pt x="75" y="85"/>
                  </a:lnTo>
                  <a:lnTo>
                    <a:pt x="77" y="94"/>
                  </a:lnTo>
                  <a:lnTo>
                    <a:pt x="77" y="84"/>
                  </a:lnTo>
                  <a:lnTo>
                    <a:pt x="78" y="82"/>
                  </a:lnTo>
                  <a:lnTo>
                    <a:pt x="82" y="84"/>
                  </a:lnTo>
                  <a:lnTo>
                    <a:pt x="85" y="90"/>
                  </a:lnTo>
                  <a:lnTo>
                    <a:pt x="90" y="89"/>
                  </a:lnTo>
                  <a:lnTo>
                    <a:pt x="97" y="84"/>
                  </a:lnTo>
                  <a:lnTo>
                    <a:pt x="100" y="84"/>
                  </a:lnTo>
                  <a:lnTo>
                    <a:pt x="102" y="87"/>
                  </a:lnTo>
                  <a:lnTo>
                    <a:pt x="98" y="90"/>
                  </a:lnTo>
                  <a:lnTo>
                    <a:pt x="97" y="94"/>
                  </a:lnTo>
                  <a:lnTo>
                    <a:pt x="108" y="95"/>
                  </a:lnTo>
                  <a:lnTo>
                    <a:pt x="120" y="95"/>
                  </a:lnTo>
                  <a:lnTo>
                    <a:pt x="118" y="90"/>
                  </a:lnTo>
                  <a:lnTo>
                    <a:pt x="113" y="87"/>
                  </a:lnTo>
                  <a:lnTo>
                    <a:pt x="112" y="87"/>
                  </a:lnTo>
                  <a:lnTo>
                    <a:pt x="110" y="89"/>
                  </a:lnTo>
                  <a:lnTo>
                    <a:pt x="108" y="90"/>
                  </a:lnTo>
                  <a:lnTo>
                    <a:pt x="107" y="87"/>
                  </a:lnTo>
                  <a:lnTo>
                    <a:pt x="105" y="80"/>
                  </a:lnTo>
                  <a:lnTo>
                    <a:pt x="103" y="77"/>
                  </a:lnTo>
                  <a:lnTo>
                    <a:pt x="102" y="74"/>
                  </a:lnTo>
                  <a:lnTo>
                    <a:pt x="97" y="72"/>
                  </a:lnTo>
                  <a:lnTo>
                    <a:pt x="95" y="65"/>
                  </a:lnTo>
                  <a:lnTo>
                    <a:pt x="92" y="59"/>
                  </a:lnTo>
                  <a:lnTo>
                    <a:pt x="88" y="67"/>
                  </a:lnTo>
                  <a:lnTo>
                    <a:pt x="83" y="75"/>
                  </a:lnTo>
                  <a:lnTo>
                    <a:pt x="83" y="70"/>
                  </a:lnTo>
                  <a:lnTo>
                    <a:pt x="82" y="64"/>
                  </a:lnTo>
                  <a:lnTo>
                    <a:pt x="80" y="62"/>
                  </a:lnTo>
                  <a:lnTo>
                    <a:pt x="80" y="62"/>
                  </a:lnTo>
                  <a:lnTo>
                    <a:pt x="78" y="62"/>
                  </a:lnTo>
                  <a:lnTo>
                    <a:pt x="77" y="65"/>
                  </a:lnTo>
                  <a:lnTo>
                    <a:pt x="73" y="67"/>
                  </a:lnTo>
                  <a:lnTo>
                    <a:pt x="68" y="67"/>
                  </a:lnTo>
                  <a:lnTo>
                    <a:pt x="65" y="62"/>
                  </a:lnTo>
                  <a:lnTo>
                    <a:pt x="60" y="55"/>
                  </a:lnTo>
                  <a:lnTo>
                    <a:pt x="57" y="54"/>
                  </a:lnTo>
                  <a:lnTo>
                    <a:pt x="55" y="54"/>
                  </a:lnTo>
                  <a:lnTo>
                    <a:pt x="51" y="55"/>
                  </a:lnTo>
                  <a:lnTo>
                    <a:pt x="50" y="59"/>
                  </a:lnTo>
                  <a:lnTo>
                    <a:pt x="43" y="52"/>
                  </a:lnTo>
                  <a:lnTo>
                    <a:pt x="38" y="47"/>
                  </a:lnTo>
                  <a:lnTo>
                    <a:pt x="36" y="49"/>
                  </a:lnTo>
                  <a:lnTo>
                    <a:pt x="36" y="52"/>
                  </a:lnTo>
                  <a:lnTo>
                    <a:pt x="30" y="42"/>
                  </a:lnTo>
                  <a:lnTo>
                    <a:pt x="25" y="35"/>
                  </a:lnTo>
                  <a:lnTo>
                    <a:pt x="21" y="35"/>
                  </a:lnTo>
                  <a:lnTo>
                    <a:pt x="20" y="33"/>
                  </a:lnTo>
                  <a:lnTo>
                    <a:pt x="15" y="22"/>
                  </a:lnTo>
                  <a:lnTo>
                    <a:pt x="10" y="10"/>
                  </a:lnTo>
                  <a:lnTo>
                    <a:pt x="5" y="5"/>
                  </a:lnTo>
                  <a:lnTo>
                    <a:pt x="0" y="0"/>
                  </a:lnTo>
                  <a:close/>
                </a:path>
              </a:pathLst>
            </a:custGeom>
            <a:solidFill>
              <a:srgbClr val="1F1A17"/>
            </a:solidFill>
            <a:ln w="9525">
              <a:noFill/>
              <a:round/>
              <a:headEnd/>
              <a:tailEnd/>
            </a:ln>
          </p:spPr>
          <p:txBody>
            <a:bodyPr/>
            <a:lstStyle/>
            <a:p>
              <a:endParaRPr lang="en-US"/>
            </a:p>
          </p:txBody>
        </p:sp>
        <p:sp>
          <p:nvSpPr>
            <p:cNvPr id="4375" name="Freeform 279"/>
            <p:cNvSpPr>
              <a:spLocks/>
            </p:cNvSpPr>
            <p:nvPr/>
          </p:nvSpPr>
          <p:spPr bwMode="auto">
            <a:xfrm>
              <a:off x="2675" y="3062"/>
              <a:ext cx="94" cy="71"/>
            </a:xfrm>
            <a:custGeom>
              <a:avLst/>
              <a:gdLst/>
              <a:ahLst/>
              <a:cxnLst>
                <a:cxn ang="0">
                  <a:pos x="8" y="67"/>
                </a:cxn>
                <a:cxn ang="0">
                  <a:pos x="17" y="66"/>
                </a:cxn>
                <a:cxn ang="0">
                  <a:pos x="22" y="66"/>
                </a:cxn>
                <a:cxn ang="0">
                  <a:pos x="23" y="64"/>
                </a:cxn>
                <a:cxn ang="0">
                  <a:pos x="30" y="66"/>
                </a:cxn>
                <a:cxn ang="0">
                  <a:pos x="42" y="67"/>
                </a:cxn>
                <a:cxn ang="0">
                  <a:pos x="47" y="59"/>
                </a:cxn>
                <a:cxn ang="0">
                  <a:pos x="50" y="56"/>
                </a:cxn>
                <a:cxn ang="0">
                  <a:pos x="57" y="61"/>
                </a:cxn>
                <a:cxn ang="0">
                  <a:pos x="58" y="59"/>
                </a:cxn>
                <a:cxn ang="0">
                  <a:pos x="62" y="51"/>
                </a:cxn>
                <a:cxn ang="0">
                  <a:pos x="67" y="51"/>
                </a:cxn>
                <a:cxn ang="0">
                  <a:pos x="72" y="52"/>
                </a:cxn>
                <a:cxn ang="0">
                  <a:pos x="73" y="46"/>
                </a:cxn>
                <a:cxn ang="0">
                  <a:pos x="73" y="42"/>
                </a:cxn>
                <a:cxn ang="0">
                  <a:pos x="77" y="41"/>
                </a:cxn>
                <a:cxn ang="0">
                  <a:pos x="78" y="37"/>
                </a:cxn>
                <a:cxn ang="0">
                  <a:pos x="85" y="32"/>
                </a:cxn>
                <a:cxn ang="0">
                  <a:pos x="90" y="27"/>
                </a:cxn>
                <a:cxn ang="0">
                  <a:pos x="90" y="22"/>
                </a:cxn>
                <a:cxn ang="0">
                  <a:pos x="90" y="19"/>
                </a:cxn>
                <a:cxn ang="0">
                  <a:pos x="92" y="10"/>
                </a:cxn>
                <a:cxn ang="0">
                  <a:pos x="89" y="12"/>
                </a:cxn>
                <a:cxn ang="0">
                  <a:pos x="75" y="31"/>
                </a:cxn>
                <a:cxn ang="0">
                  <a:pos x="68" y="42"/>
                </a:cxn>
                <a:cxn ang="0">
                  <a:pos x="63" y="42"/>
                </a:cxn>
                <a:cxn ang="0">
                  <a:pos x="57" y="41"/>
                </a:cxn>
                <a:cxn ang="0">
                  <a:pos x="52" y="46"/>
                </a:cxn>
                <a:cxn ang="0">
                  <a:pos x="48" y="47"/>
                </a:cxn>
                <a:cxn ang="0">
                  <a:pos x="40" y="52"/>
                </a:cxn>
                <a:cxn ang="0">
                  <a:pos x="28" y="52"/>
                </a:cxn>
                <a:cxn ang="0">
                  <a:pos x="10" y="56"/>
                </a:cxn>
                <a:cxn ang="0">
                  <a:pos x="2" y="66"/>
                </a:cxn>
              </a:cxnLst>
              <a:rect l="0" t="0" r="r" b="b"/>
              <a:pathLst>
                <a:path w="94" h="71">
                  <a:moveTo>
                    <a:pt x="3" y="67"/>
                  </a:moveTo>
                  <a:lnTo>
                    <a:pt x="8" y="67"/>
                  </a:lnTo>
                  <a:lnTo>
                    <a:pt x="13" y="67"/>
                  </a:lnTo>
                  <a:lnTo>
                    <a:pt x="17" y="66"/>
                  </a:lnTo>
                  <a:lnTo>
                    <a:pt x="20" y="61"/>
                  </a:lnTo>
                  <a:lnTo>
                    <a:pt x="22" y="66"/>
                  </a:lnTo>
                  <a:lnTo>
                    <a:pt x="22" y="69"/>
                  </a:lnTo>
                  <a:lnTo>
                    <a:pt x="23" y="64"/>
                  </a:lnTo>
                  <a:lnTo>
                    <a:pt x="25" y="59"/>
                  </a:lnTo>
                  <a:lnTo>
                    <a:pt x="30" y="66"/>
                  </a:lnTo>
                  <a:lnTo>
                    <a:pt x="35" y="71"/>
                  </a:lnTo>
                  <a:lnTo>
                    <a:pt x="42" y="67"/>
                  </a:lnTo>
                  <a:lnTo>
                    <a:pt x="47" y="62"/>
                  </a:lnTo>
                  <a:lnTo>
                    <a:pt x="47" y="59"/>
                  </a:lnTo>
                  <a:lnTo>
                    <a:pt x="47" y="57"/>
                  </a:lnTo>
                  <a:lnTo>
                    <a:pt x="50" y="56"/>
                  </a:lnTo>
                  <a:lnTo>
                    <a:pt x="53" y="54"/>
                  </a:lnTo>
                  <a:lnTo>
                    <a:pt x="57" y="61"/>
                  </a:lnTo>
                  <a:lnTo>
                    <a:pt x="58" y="66"/>
                  </a:lnTo>
                  <a:lnTo>
                    <a:pt x="58" y="59"/>
                  </a:lnTo>
                  <a:lnTo>
                    <a:pt x="58" y="52"/>
                  </a:lnTo>
                  <a:lnTo>
                    <a:pt x="62" y="51"/>
                  </a:lnTo>
                  <a:lnTo>
                    <a:pt x="63" y="47"/>
                  </a:lnTo>
                  <a:lnTo>
                    <a:pt x="67" y="51"/>
                  </a:lnTo>
                  <a:lnTo>
                    <a:pt x="70" y="54"/>
                  </a:lnTo>
                  <a:lnTo>
                    <a:pt x="72" y="52"/>
                  </a:lnTo>
                  <a:lnTo>
                    <a:pt x="73" y="51"/>
                  </a:lnTo>
                  <a:lnTo>
                    <a:pt x="73" y="46"/>
                  </a:lnTo>
                  <a:lnTo>
                    <a:pt x="72" y="42"/>
                  </a:lnTo>
                  <a:lnTo>
                    <a:pt x="73" y="42"/>
                  </a:lnTo>
                  <a:lnTo>
                    <a:pt x="75" y="42"/>
                  </a:lnTo>
                  <a:lnTo>
                    <a:pt x="77" y="41"/>
                  </a:lnTo>
                  <a:lnTo>
                    <a:pt x="77" y="37"/>
                  </a:lnTo>
                  <a:lnTo>
                    <a:pt x="78" y="37"/>
                  </a:lnTo>
                  <a:lnTo>
                    <a:pt x="82" y="37"/>
                  </a:lnTo>
                  <a:lnTo>
                    <a:pt x="85" y="32"/>
                  </a:lnTo>
                  <a:lnTo>
                    <a:pt x="90" y="29"/>
                  </a:lnTo>
                  <a:lnTo>
                    <a:pt x="90" y="27"/>
                  </a:lnTo>
                  <a:lnTo>
                    <a:pt x="89" y="26"/>
                  </a:lnTo>
                  <a:lnTo>
                    <a:pt x="90" y="22"/>
                  </a:lnTo>
                  <a:lnTo>
                    <a:pt x="92" y="19"/>
                  </a:lnTo>
                  <a:lnTo>
                    <a:pt x="90" y="19"/>
                  </a:lnTo>
                  <a:lnTo>
                    <a:pt x="89" y="19"/>
                  </a:lnTo>
                  <a:lnTo>
                    <a:pt x="92" y="10"/>
                  </a:lnTo>
                  <a:lnTo>
                    <a:pt x="94" y="0"/>
                  </a:lnTo>
                  <a:lnTo>
                    <a:pt x="89" y="12"/>
                  </a:lnTo>
                  <a:lnTo>
                    <a:pt x="82" y="21"/>
                  </a:lnTo>
                  <a:lnTo>
                    <a:pt x="75" y="31"/>
                  </a:lnTo>
                  <a:lnTo>
                    <a:pt x="68" y="37"/>
                  </a:lnTo>
                  <a:lnTo>
                    <a:pt x="68" y="42"/>
                  </a:lnTo>
                  <a:lnTo>
                    <a:pt x="68" y="46"/>
                  </a:lnTo>
                  <a:lnTo>
                    <a:pt x="63" y="42"/>
                  </a:lnTo>
                  <a:lnTo>
                    <a:pt x="60" y="37"/>
                  </a:lnTo>
                  <a:lnTo>
                    <a:pt x="57" y="41"/>
                  </a:lnTo>
                  <a:lnTo>
                    <a:pt x="52" y="42"/>
                  </a:lnTo>
                  <a:lnTo>
                    <a:pt x="52" y="46"/>
                  </a:lnTo>
                  <a:lnTo>
                    <a:pt x="52" y="49"/>
                  </a:lnTo>
                  <a:lnTo>
                    <a:pt x="48" y="47"/>
                  </a:lnTo>
                  <a:lnTo>
                    <a:pt x="45" y="47"/>
                  </a:lnTo>
                  <a:lnTo>
                    <a:pt x="40" y="52"/>
                  </a:lnTo>
                  <a:lnTo>
                    <a:pt x="37" y="56"/>
                  </a:lnTo>
                  <a:lnTo>
                    <a:pt x="28" y="52"/>
                  </a:lnTo>
                  <a:lnTo>
                    <a:pt x="22" y="49"/>
                  </a:lnTo>
                  <a:lnTo>
                    <a:pt x="10" y="56"/>
                  </a:lnTo>
                  <a:lnTo>
                    <a:pt x="0" y="62"/>
                  </a:lnTo>
                  <a:lnTo>
                    <a:pt x="2" y="66"/>
                  </a:lnTo>
                  <a:lnTo>
                    <a:pt x="3" y="67"/>
                  </a:lnTo>
                  <a:close/>
                </a:path>
              </a:pathLst>
            </a:custGeom>
            <a:solidFill>
              <a:srgbClr val="1F1A17"/>
            </a:solidFill>
            <a:ln w="9525">
              <a:noFill/>
              <a:round/>
              <a:headEnd/>
              <a:tailEnd/>
            </a:ln>
          </p:spPr>
          <p:txBody>
            <a:bodyPr/>
            <a:lstStyle/>
            <a:p>
              <a:endParaRPr lang="en-US"/>
            </a:p>
          </p:txBody>
        </p:sp>
        <p:sp>
          <p:nvSpPr>
            <p:cNvPr id="4376" name="Freeform 280"/>
            <p:cNvSpPr>
              <a:spLocks/>
            </p:cNvSpPr>
            <p:nvPr/>
          </p:nvSpPr>
          <p:spPr bwMode="auto">
            <a:xfrm>
              <a:off x="2521" y="3208"/>
              <a:ext cx="92" cy="70"/>
            </a:xfrm>
            <a:custGeom>
              <a:avLst/>
              <a:gdLst/>
              <a:ahLst/>
              <a:cxnLst>
                <a:cxn ang="0">
                  <a:pos x="90" y="15"/>
                </a:cxn>
                <a:cxn ang="0">
                  <a:pos x="90" y="5"/>
                </a:cxn>
                <a:cxn ang="0">
                  <a:pos x="87" y="5"/>
                </a:cxn>
                <a:cxn ang="0">
                  <a:pos x="82" y="5"/>
                </a:cxn>
                <a:cxn ang="0">
                  <a:pos x="77" y="0"/>
                </a:cxn>
                <a:cxn ang="0">
                  <a:pos x="69" y="7"/>
                </a:cxn>
                <a:cxn ang="0">
                  <a:pos x="65" y="12"/>
                </a:cxn>
                <a:cxn ang="0">
                  <a:pos x="67" y="22"/>
                </a:cxn>
                <a:cxn ang="0">
                  <a:pos x="55" y="20"/>
                </a:cxn>
                <a:cxn ang="0">
                  <a:pos x="40" y="17"/>
                </a:cxn>
                <a:cxn ang="0">
                  <a:pos x="24" y="20"/>
                </a:cxn>
                <a:cxn ang="0">
                  <a:pos x="9" y="20"/>
                </a:cxn>
                <a:cxn ang="0">
                  <a:pos x="4" y="23"/>
                </a:cxn>
                <a:cxn ang="0">
                  <a:pos x="7" y="33"/>
                </a:cxn>
                <a:cxn ang="0">
                  <a:pos x="14" y="37"/>
                </a:cxn>
                <a:cxn ang="0">
                  <a:pos x="22" y="38"/>
                </a:cxn>
                <a:cxn ang="0">
                  <a:pos x="29" y="43"/>
                </a:cxn>
                <a:cxn ang="0">
                  <a:pos x="35" y="40"/>
                </a:cxn>
                <a:cxn ang="0">
                  <a:pos x="39" y="33"/>
                </a:cxn>
                <a:cxn ang="0">
                  <a:pos x="52" y="35"/>
                </a:cxn>
                <a:cxn ang="0">
                  <a:pos x="49" y="43"/>
                </a:cxn>
                <a:cxn ang="0">
                  <a:pos x="37" y="52"/>
                </a:cxn>
                <a:cxn ang="0">
                  <a:pos x="25" y="58"/>
                </a:cxn>
                <a:cxn ang="0">
                  <a:pos x="27" y="65"/>
                </a:cxn>
                <a:cxn ang="0">
                  <a:pos x="40" y="62"/>
                </a:cxn>
                <a:cxn ang="0">
                  <a:pos x="47" y="60"/>
                </a:cxn>
                <a:cxn ang="0">
                  <a:pos x="47" y="65"/>
                </a:cxn>
                <a:cxn ang="0">
                  <a:pos x="57" y="65"/>
                </a:cxn>
                <a:cxn ang="0">
                  <a:pos x="80" y="60"/>
                </a:cxn>
                <a:cxn ang="0">
                  <a:pos x="87" y="55"/>
                </a:cxn>
                <a:cxn ang="0">
                  <a:pos x="87" y="35"/>
                </a:cxn>
                <a:cxn ang="0">
                  <a:pos x="80" y="33"/>
                </a:cxn>
                <a:cxn ang="0">
                  <a:pos x="72" y="23"/>
                </a:cxn>
                <a:cxn ang="0">
                  <a:pos x="77" y="18"/>
                </a:cxn>
                <a:cxn ang="0">
                  <a:pos x="84" y="25"/>
                </a:cxn>
                <a:cxn ang="0">
                  <a:pos x="87" y="25"/>
                </a:cxn>
              </a:cxnLst>
              <a:rect l="0" t="0" r="r" b="b"/>
              <a:pathLst>
                <a:path w="92" h="70">
                  <a:moveTo>
                    <a:pt x="87" y="20"/>
                  </a:moveTo>
                  <a:lnTo>
                    <a:pt x="90" y="15"/>
                  </a:lnTo>
                  <a:lnTo>
                    <a:pt x="92" y="10"/>
                  </a:lnTo>
                  <a:lnTo>
                    <a:pt x="90" y="5"/>
                  </a:lnTo>
                  <a:lnTo>
                    <a:pt x="90" y="2"/>
                  </a:lnTo>
                  <a:lnTo>
                    <a:pt x="87" y="5"/>
                  </a:lnTo>
                  <a:lnTo>
                    <a:pt x="84" y="10"/>
                  </a:lnTo>
                  <a:lnTo>
                    <a:pt x="82" y="5"/>
                  </a:lnTo>
                  <a:lnTo>
                    <a:pt x="82" y="0"/>
                  </a:lnTo>
                  <a:lnTo>
                    <a:pt x="77" y="0"/>
                  </a:lnTo>
                  <a:lnTo>
                    <a:pt x="74" y="2"/>
                  </a:lnTo>
                  <a:lnTo>
                    <a:pt x="69" y="7"/>
                  </a:lnTo>
                  <a:lnTo>
                    <a:pt x="64" y="10"/>
                  </a:lnTo>
                  <a:lnTo>
                    <a:pt x="65" y="12"/>
                  </a:lnTo>
                  <a:lnTo>
                    <a:pt x="67" y="17"/>
                  </a:lnTo>
                  <a:lnTo>
                    <a:pt x="67" y="22"/>
                  </a:lnTo>
                  <a:lnTo>
                    <a:pt x="65" y="25"/>
                  </a:lnTo>
                  <a:lnTo>
                    <a:pt x="55" y="20"/>
                  </a:lnTo>
                  <a:lnTo>
                    <a:pt x="49" y="15"/>
                  </a:lnTo>
                  <a:lnTo>
                    <a:pt x="40" y="17"/>
                  </a:lnTo>
                  <a:lnTo>
                    <a:pt x="32" y="18"/>
                  </a:lnTo>
                  <a:lnTo>
                    <a:pt x="24" y="20"/>
                  </a:lnTo>
                  <a:lnTo>
                    <a:pt x="17" y="20"/>
                  </a:lnTo>
                  <a:lnTo>
                    <a:pt x="9" y="20"/>
                  </a:lnTo>
                  <a:lnTo>
                    <a:pt x="0" y="18"/>
                  </a:lnTo>
                  <a:lnTo>
                    <a:pt x="4" y="23"/>
                  </a:lnTo>
                  <a:lnTo>
                    <a:pt x="9" y="30"/>
                  </a:lnTo>
                  <a:lnTo>
                    <a:pt x="7" y="33"/>
                  </a:lnTo>
                  <a:lnTo>
                    <a:pt x="7" y="38"/>
                  </a:lnTo>
                  <a:lnTo>
                    <a:pt x="14" y="37"/>
                  </a:lnTo>
                  <a:lnTo>
                    <a:pt x="22" y="35"/>
                  </a:lnTo>
                  <a:lnTo>
                    <a:pt x="22" y="38"/>
                  </a:lnTo>
                  <a:lnTo>
                    <a:pt x="20" y="42"/>
                  </a:lnTo>
                  <a:lnTo>
                    <a:pt x="29" y="43"/>
                  </a:lnTo>
                  <a:lnTo>
                    <a:pt x="37" y="45"/>
                  </a:lnTo>
                  <a:lnTo>
                    <a:pt x="35" y="40"/>
                  </a:lnTo>
                  <a:lnTo>
                    <a:pt x="34" y="37"/>
                  </a:lnTo>
                  <a:lnTo>
                    <a:pt x="39" y="33"/>
                  </a:lnTo>
                  <a:lnTo>
                    <a:pt x="45" y="32"/>
                  </a:lnTo>
                  <a:lnTo>
                    <a:pt x="52" y="35"/>
                  </a:lnTo>
                  <a:lnTo>
                    <a:pt x="54" y="35"/>
                  </a:lnTo>
                  <a:lnTo>
                    <a:pt x="49" y="43"/>
                  </a:lnTo>
                  <a:lnTo>
                    <a:pt x="45" y="50"/>
                  </a:lnTo>
                  <a:lnTo>
                    <a:pt x="37" y="52"/>
                  </a:lnTo>
                  <a:lnTo>
                    <a:pt x="30" y="53"/>
                  </a:lnTo>
                  <a:lnTo>
                    <a:pt x="25" y="58"/>
                  </a:lnTo>
                  <a:lnTo>
                    <a:pt x="20" y="65"/>
                  </a:lnTo>
                  <a:lnTo>
                    <a:pt x="27" y="65"/>
                  </a:lnTo>
                  <a:lnTo>
                    <a:pt x="35" y="65"/>
                  </a:lnTo>
                  <a:lnTo>
                    <a:pt x="40" y="62"/>
                  </a:lnTo>
                  <a:lnTo>
                    <a:pt x="44" y="60"/>
                  </a:lnTo>
                  <a:lnTo>
                    <a:pt x="47" y="60"/>
                  </a:lnTo>
                  <a:lnTo>
                    <a:pt x="47" y="62"/>
                  </a:lnTo>
                  <a:lnTo>
                    <a:pt x="47" y="65"/>
                  </a:lnTo>
                  <a:lnTo>
                    <a:pt x="47" y="70"/>
                  </a:lnTo>
                  <a:lnTo>
                    <a:pt x="57" y="65"/>
                  </a:lnTo>
                  <a:lnTo>
                    <a:pt x="72" y="58"/>
                  </a:lnTo>
                  <a:lnTo>
                    <a:pt x="80" y="60"/>
                  </a:lnTo>
                  <a:lnTo>
                    <a:pt x="84" y="63"/>
                  </a:lnTo>
                  <a:lnTo>
                    <a:pt x="87" y="55"/>
                  </a:lnTo>
                  <a:lnTo>
                    <a:pt x="89" y="43"/>
                  </a:lnTo>
                  <a:lnTo>
                    <a:pt x="87" y="35"/>
                  </a:lnTo>
                  <a:lnTo>
                    <a:pt x="87" y="32"/>
                  </a:lnTo>
                  <a:lnTo>
                    <a:pt x="80" y="33"/>
                  </a:lnTo>
                  <a:lnTo>
                    <a:pt x="72" y="32"/>
                  </a:lnTo>
                  <a:lnTo>
                    <a:pt x="72" y="23"/>
                  </a:lnTo>
                  <a:lnTo>
                    <a:pt x="72" y="17"/>
                  </a:lnTo>
                  <a:lnTo>
                    <a:pt x="77" y="18"/>
                  </a:lnTo>
                  <a:lnTo>
                    <a:pt x="82" y="20"/>
                  </a:lnTo>
                  <a:lnTo>
                    <a:pt x="84" y="25"/>
                  </a:lnTo>
                  <a:lnTo>
                    <a:pt x="85" y="28"/>
                  </a:lnTo>
                  <a:lnTo>
                    <a:pt x="87" y="25"/>
                  </a:lnTo>
                  <a:lnTo>
                    <a:pt x="87" y="20"/>
                  </a:lnTo>
                  <a:close/>
                </a:path>
              </a:pathLst>
            </a:custGeom>
            <a:solidFill>
              <a:srgbClr val="1F1A17"/>
            </a:solidFill>
            <a:ln w="9525">
              <a:noFill/>
              <a:round/>
              <a:headEnd/>
              <a:tailEnd/>
            </a:ln>
          </p:spPr>
          <p:txBody>
            <a:bodyPr/>
            <a:lstStyle/>
            <a:p>
              <a:endParaRPr lang="en-US"/>
            </a:p>
          </p:txBody>
        </p:sp>
        <p:sp>
          <p:nvSpPr>
            <p:cNvPr id="4377" name="Freeform 281"/>
            <p:cNvSpPr>
              <a:spLocks/>
            </p:cNvSpPr>
            <p:nvPr/>
          </p:nvSpPr>
          <p:spPr bwMode="auto">
            <a:xfrm>
              <a:off x="2418" y="3238"/>
              <a:ext cx="148" cy="82"/>
            </a:xfrm>
            <a:custGeom>
              <a:avLst/>
              <a:gdLst/>
              <a:ahLst/>
              <a:cxnLst>
                <a:cxn ang="0">
                  <a:pos x="0" y="5"/>
                </a:cxn>
                <a:cxn ang="0">
                  <a:pos x="6" y="15"/>
                </a:cxn>
                <a:cxn ang="0">
                  <a:pos x="10" y="27"/>
                </a:cxn>
                <a:cxn ang="0">
                  <a:pos x="11" y="28"/>
                </a:cxn>
                <a:cxn ang="0">
                  <a:pos x="16" y="28"/>
                </a:cxn>
                <a:cxn ang="0">
                  <a:pos x="23" y="32"/>
                </a:cxn>
                <a:cxn ang="0">
                  <a:pos x="25" y="37"/>
                </a:cxn>
                <a:cxn ang="0">
                  <a:pos x="28" y="38"/>
                </a:cxn>
                <a:cxn ang="0">
                  <a:pos x="31" y="44"/>
                </a:cxn>
                <a:cxn ang="0">
                  <a:pos x="35" y="57"/>
                </a:cxn>
                <a:cxn ang="0">
                  <a:pos x="40" y="55"/>
                </a:cxn>
                <a:cxn ang="0">
                  <a:pos x="45" y="49"/>
                </a:cxn>
                <a:cxn ang="0">
                  <a:pos x="56" y="50"/>
                </a:cxn>
                <a:cxn ang="0">
                  <a:pos x="65" y="62"/>
                </a:cxn>
                <a:cxn ang="0">
                  <a:pos x="73" y="75"/>
                </a:cxn>
                <a:cxn ang="0">
                  <a:pos x="81" y="77"/>
                </a:cxn>
                <a:cxn ang="0">
                  <a:pos x="88" y="70"/>
                </a:cxn>
                <a:cxn ang="0">
                  <a:pos x="93" y="70"/>
                </a:cxn>
                <a:cxn ang="0">
                  <a:pos x="100" y="77"/>
                </a:cxn>
                <a:cxn ang="0">
                  <a:pos x="105" y="75"/>
                </a:cxn>
                <a:cxn ang="0">
                  <a:pos x="110" y="74"/>
                </a:cxn>
                <a:cxn ang="0">
                  <a:pos x="118" y="77"/>
                </a:cxn>
                <a:cxn ang="0">
                  <a:pos x="130" y="70"/>
                </a:cxn>
                <a:cxn ang="0">
                  <a:pos x="142" y="65"/>
                </a:cxn>
                <a:cxn ang="0">
                  <a:pos x="143" y="60"/>
                </a:cxn>
                <a:cxn ang="0">
                  <a:pos x="137" y="49"/>
                </a:cxn>
                <a:cxn ang="0">
                  <a:pos x="128" y="45"/>
                </a:cxn>
                <a:cxn ang="0">
                  <a:pos x="117" y="44"/>
                </a:cxn>
                <a:cxn ang="0">
                  <a:pos x="113" y="49"/>
                </a:cxn>
                <a:cxn ang="0">
                  <a:pos x="110" y="62"/>
                </a:cxn>
                <a:cxn ang="0">
                  <a:pos x="105" y="59"/>
                </a:cxn>
                <a:cxn ang="0">
                  <a:pos x="100" y="55"/>
                </a:cxn>
                <a:cxn ang="0">
                  <a:pos x="92" y="55"/>
                </a:cxn>
                <a:cxn ang="0">
                  <a:pos x="83" y="52"/>
                </a:cxn>
                <a:cxn ang="0">
                  <a:pos x="80" y="52"/>
                </a:cxn>
                <a:cxn ang="0">
                  <a:pos x="75" y="45"/>
                </a:cxn>
                <a:cxn ang="0">
                  <a:pos x="71" y="35"/>
                </a:cxn>
                <a:cxn ang="0">
                  <a:pos x="65" y="27"/>
                </a:cxn>
                <a:cxn ang="0">
                  <a:pos x="58" y="25"/>
                </a:cxn>
                <a:cxn ang="0">
                  <a:pos x="41" y="20"/>
                </a:cxn>
                <a:cxn ang="0">
                  <a:pos x="25" y="13"/>
                </a:cxn>
                <a:cxn ang="0">
                  <a:pos x="18" y="10"/>
                </a:cxn>
                <a:cxn ang="0">
                  <a:pos x="15" y="8"/>
                </a:cxn>
                <a:cxn ang="0">
                  <a:pos x="10" y="8"/>
                </a:cxn>
                <a:cxn ang="0">
                  <a:pos x="3" y="3"/>
                </a:cxn>
              </a:cxnLst>
              <a:rect l="0" t="0" r="r" b="b"/>
              <a:pathLst>
                <a:path w="148" h="82">
                  <a:moveTo>
                    <a:pt x="1" y="0"/>
                  </a:moveTo>
                  <a:lnTo>
                    <a:pt x="0" y="5"/>
                  </a:lnTo>
                  <a:lnTo>
                    <a:pt x="0" y="15"/>
                  </a:lnTo>
                  <a:lnTo>
                    <a:pt x="6" y="15"/>
                  </a:lnTo>
                  <a:lnTo>
                    <a:pt x="10" y="17"/>
                  </a:lnTo>
                  <a:lnTo>
                    <a:pt x="10" y="27"/>
                  </a:lnTo>
                  <a:lnTo>
                    <a:pt x="10" y="32"/>
                  </a:lnTo>
                  <a:lnTo>
                    <a:pt x="11" y="28"/>
                  </a:lnTo>
                  <a:lnTo>
                    <a:pt x="13" y="25"/>
                  </a:lnTo>
                  <a:lnTo>
                    <a:pt x="16" y="28"/>
                  </a:lnTo>
                  <a:lnTo>
                    <a:pt x="20" y="33"/>
                  </a:lnTo>
                  <a:lnTo>
                    <a:pt x="23" y="32"/>
                  </a:lnTo>
                  <a:lnTo>
                    <a:pt x="25" y="28"/>
                  </a:lnTo>
                  <a:lnTo>
                    <a:pt x="25" y="37"/>
                  </a:lnTo>
                  <a:lnTo>
                    <a:pt x="23" y="44"/>
                  </a:lnTo>
                  <a:lnTo>
                    <a:pt x="28" y="38"/>
                  </a:lnTo>
                  <a:lnTo>
                    <a:pt x="31" y="38"/>
                  </a:lnTo>
                  <a:lnTo>
                    <a:pt x="31" y="44"/>
                  </a:lnTo>
                  <a:lnTo>
                    <a:pt x="31" y="50"/>
                  </a:lnTo>
                  <a:lnTo>
                    <a:pt x="35" y="57"/>
                  </a:lnTo>
                  <a:lnTo>
                    <a:pt x="38" y="64"/>
                  </a:lnTo>
                  <a:lnTo>
                    <a:pt x="40" y="55"/>
                  </a:lnTo>
                  <a:lnTo>
                    <a:pt x="41" y="50"/>
                  </a:lnTo>
                  <a:lnTo>
                    <a:pt x="45" y="49"/>
                  </a:lnTo>
                  <a:lnTo>
                    <a:pt x="48" y="47"/>
                  </a:lnTo>
                  <a:lnTo>
                    <a:pt x="56" y="50"/>
                  </a:lnTo>
                  <a:lnTo>
                    <a:pt x="65" y="57"/>
                  </a:lnTo>
                  <a:lnTo>
                    <a:pt x="65" y="62"/>
                  </a:lnTo>
                  <a:lnTo>
                    <a:pt x="66" y="69"/>
                  </a:lnTo>
                  <a:lnTo>
                    <a:pt x="73" y="75"/>
                  </a:lnTo>
                  <a:lnTo>
                    <a:pt x="81" y="82"/>
                  </a:lnTo>
                  <a:lnTo>
                    <a:pt x="81" y="77"/>
                  </a:lnTo>
                  <a:lnTo>
                    <a:pt x="85" y="74"/>
                  </a:lnTo>
                  <a:lnTo>
                    <a:pt x="88" y="70"/>
                  </a:lnTo>
                  <a:lnTo>
                    <a:pt x="92" y="70"/>
                  </a:lnTo>
                  <a:lnTo>
                    <a:pt x="93" y="70"/>
                  </a:lnTo>
                  <a:lnTo>
                    <a:pt x="97" y="74"/>
                  </a:lnTo>
                  <a:lnTo>
                    <a:pt x="100" y="77"/>
                  </a:lnTo>
                  <a:lnTo>
                    <a:pt x="100" y="80"/>
                  </a:lnTo>
                  <a:lnTo>
                    <a:pt x="105" y="75"/>
                  </a:lnTo>
                  <a:lnTo>
                    <a:pt x="108" y="70"/>
                  </a:lnTo>
                  <a:lnTo>
                    <a:pt x="110" y="74"/>
                  </a:lnTo>
                  <a:lnTo>
                    <a:pt x="112" y="77"/>
                  </a:lnTo>
                  <a:lnTo>
                    <a:pt x="118" y="77"/>
                  </a:lnTo>
                  <a:lnTo>
                    <a:pt x="123" y="75"/>
                  </a:lnTo>
                  <a:lnTo>
                    <a:pt x="130" y="70"/>
                  </a:lnTo>
                  <a:lnTo>
                    <a:pt x="135" y="64"/>
                  </a:lnTo>
                  <a:lnTo>
                    <a:pt x="142" y="65"/>
                  </a:lnTo>
                  <a:lnTo>
                    <a:pt x="148" y="67"/>
                  </a:lnTo>
                  <a:lnTo>
                    <a:pt x="143" y="60"/>
                  </a:lnTo>
                  <a:lnTo>
                    <a:pt x="137" y="54"/>
                  </a:lnTo>
                  <a:lnTo>
                    <a:pt x="137" y="49"/>
                  </a:lnTo>
                  <a:lnTo>
                    <a:pt x="137" y="42"/>
                  </a:lnTo>
                  <a:lnTo>
                    <a:pt x="128" y="45"/>
                  </a:lnTo>
                  <a:lnTo>
                    <a:pt x="123" y="47"/>
                  </a:lnTo>
                  <a:lnTo>
                    <a:pt x="117" y="44"/>
                  </a:lnTo>
                  <a:lnTo>
                    <a:pt x="110" y="38"/>
                  </a:lnTo>
                  <a:lnTo>
                    <a:pt x="113" y="49"/>
                  </a:lnTo>
                  <a:lnTo>
                    <a:pt x="117" y="59"/>
                  </a:lnTo>
                  <a:lnTo>
                    <a:pt x="110" y="62"/>
                  </a:lnTo>
                  <a:lnTo>
                    <a:pt x="105" y="65"/>
                  </a:lnTo>
                  <a:lnTo>
                    <a:pt x="105" y="59"/>
                  </a:lnTo>
                  <a:lnTo>
                    <a:pt x="105" y="54"/>
                  </a:lnTo>
                  <a:lnTo>
                    <a:pt x="100" y="55"/>
                  </a:lnTo>
                  <a:lnTo>
                    <a:pt x="97" y="57"/>
                  </a:lnTo>
                  <a:lnTo>
                    <a:pt x="92" y="55"/>
                  </a:lnTo>
                  <a:lnTo>
                    <a:pt x="86" y="52"/>
                  </a:lnTo>
                  <a:lnTo>
                    <a:pt x="83" y="52"/>
                  </a:lnTo>
                  <a:lnTo>
                    <a:pt x="81" y="52"/>
                  </a:lnTo>
                  <a:lnTo>
                    <a:pt x="80" y="52"/>
                  </a:lnTo>
                  <a:lnTo>
                    <a:pt x="78" y="50"/>
                  </a:lnTo>
                  <a:lnTo>
                    <a:pt x="75" y="45"/>
                  </a:lnTo>
                  <a:lnTo>
                    <a:pt x="71" y="40"/>
                  </a:lnTo>
                  <a:lnTo>
                    <a:pt x="71" y="35"/>
                  </a:lnTo>
                  <a:lnTo>
                    <a:pt x="71" y="32"/>
                  </a:lnTo>
                  <a:lnTo>
                    <a:pt x="65" y="27"/>
                  </a:lnTo>
                  <a:lnTo>
                    <a:pt x="56" y="23"/>
                  </a:lnTo>
                  <a:lnTo>
                    <a:pt x="58" y="25"/>
                  </a:lnTo>
                  <a:lnTo>
                    <a:pt x="58" y="28"/>
                  </a:lnTo>
                  <a:lnTo>
                    <a:pt x="41" y="20"/>
                  </a:lnTo>
                  <a:lnTo>
                    <a:pt x="26" y="12"/>
                  </a:lnTo>
                  <a:lnTo>
                    <a:pt x="25" y="13"/>
                  </a:lnTo>
                  <a:lnTo>
                    <a:pt x="21" y="15"/>
                  </a:lnTo>
                  <a:lnTo>
                    <a:pt x="18" y="10"/>
                  </a:lnTo>
                  <a:lnTo>
                    <a:pt x="15" y="5"/>
                  </a:lnTo>
                  <a:lnTo>
                    <a:pt x="15" y="8"/>
                  </a:lnTo>
                  <a:lnTo>
                    <a:pt x="15" y="10"/>
                  </a:lnTo>
                  <a:lnTo>
                    <a:pt x="10" y="8"/>
                  </a:lnTo>
                  <a:lnTo>
                    <a:pt x="5" y="7"/>
                  </a:lnTo>
                  <a:lnTo>
                    <a:pt x="3" y="3"/>
                  </a:lnTo>
                  <a:lnTo>
                    <a:pt x="1" y="0"/>
                  </a:lnTo>
                  <a:close/>
                </a:path>
              </a:pathLst>
            </a:custGeom>
            <a:solidFill>
              <a:srgbClr val="1F1A17"/>
            </a:solidFill>
            <a:ln w="9525">
              <a:noFill/>
              <a:round/>
              <a:headEnd/>
              <a:tailEnd/>
            </a:ln>
          </p:spPr>
          <p:txBody>
            <a:bodyPr/>
            <a:lstStyle/>
            <a:p>
              <a:endParaRPr lang="en-US"/>
            </a:p>
          </p:txBody>
        </p:sp>
        <p:sp>
          <p:nvSpPr>
            <p:cNvPr id="4378" name="Freeform 282"/>
            <p:cNvSpPr>
              <a:spLocks/>
            </p:cNvSpPr>
            <p:nvPr/>
          </p:nvSpPr>
          <p:spPr bwMode="auto">
            <a:xfrm>
              <a:off x="2436" y="3190"/>
              <a:ext cx="84" cy="83"/>
            </a:xfrm>
            <a:custGeom>
              <a:avLst/>
              <a:gdLst/>
              <a:ahLst/>
              <a:cxnLst>
                <a:cxn ang="0">
                  <a:pos x="5" y="10"/>
                </a:cxn>
                <a:cxn ang="0">
                  <a:pos x="8" y="25"/>
                </a:cxn>
                <a:cxn ang="0">
                  <a:pos x="12" y="38"/>
                </a:cxn>
                <a:cxn ang="0">
                  <a:pos x="13" y="50"/>
                </a:cxn>
                <a:cxn ang="0">
                  <a:pos x="18" y="51"/>
                </a:cxn>
                <a:cxn ang="0">
                  <a:pos x="23" y="65"/>
                </a:cxn>
                <a:cxn ang="0">
                  <a:pos x="32" y="83"/>
                </a:cxn>
                <a:cxn ang="0">
                  <a:pos x="38" y="78"/>
                </a:cxn>
                <a:cxn ang="0">
                  <a:pos x="42" y="66"/>
                </a:cxn>
                <a:cxn ang="0">
                  <a:pos x="53" y="71"/>
                </a:cxn>
                <a:cxn ang="0">
                  <a:pos x="63" y="70"/>
                </a:cxn>
                <a:cxn ang="0">
                  <a:pos x="72" y="66"/>
                </a:cxn>
                <a:cxn ang="0">
                  <a:pos x="79" y="65"/>
                </a:cxn>
                <a:cxn ang="0">
                  <a:pos x="82" y="58"/>
                </a:cxn>
                <a:cxn ang="0">
                  <a:pos x="77" y="56"/>
                </a:cxn>
                <a:cxn ang="0">
                  <a:pos x="55" y="53"/>
                </a:cxn>
                <a:cxn ang="0">
                  <a:pos x="52" y="46"/>
                </a:cxn>
                <a:cxn ang="0">
                  <a:pos x="45" y="41"/>
                </a:cxn>
                <a:cxn ang="0">
                  <a:pos x="42" y="38"/>
                </a:cxn>
                <a:cxn ang="0">
                  <a:pos x="50" y="36"/>
                </a:cxn>
                <a:cxn ang="0">
                  <a:pos x="67" y="41"/>
                </a:cxn>
                <a:cxn ang="0">
                  <a:pos x="74" y="41"/>
                </a:cxn>
                <a:cxn ang="0">
                  <a:pos x="63" y="31"/>
                </a:cxn>
                <a:cxn ang="0">
                  <a:pos x="50" y="25"/>
                </a:cxn>
                <a:cxn ang="0">
                  <a:pos x="43" y="21"/>
                </a:cxn>
                <a:cxn ang="0">
                  <a:pos x="33" y="16"/>
                </a:cxn>
                <a:cxn ang="0">
                  <a:pos x="27" y="5"/>
                </a:cxn>
                <a:cxn ang="0">
                  <a:pos x="22" y="0"/>
                </a:cxn>
                <a:cxn ang="0">
                  <a:pos x="23" y="8"/>
                </a:cxn>
                <a:cxn ang="0">
                  <a:pos x="33" y="23"/>
                </a:cxn>
                <a:cxn ang="0">
                  <a:pos x="37" y="33"/>
                </a:cxn>
                <a:cxn ang="0">
                  <a:pos x="28" y="31"/>
                </a:cxn>
                <a:cxn ang="0">
                  <a:pos x="13" y="16"/>
                </a:cxn>
                <a:cxn ang="0">
                  <a:pos x="3" y="5"/>
                </a:cxn>
              </a:cxnLst>
              <a:rect l="0" t="0" r="r" b="b"/>
              <a:pathLst>
                <a:path w="84" h="83">
                  <a:moveTo>
                    <a:pt x="0" y="3"/>
                  </a:moveTo>
                  <a:lnTo>
                    <a:pt x="5" y="10"/>
                  </a:lnTo>
                  <a:lnTo>
                    <a:pt x="8" y="16"/>
                  </a:lnTo>
                  <a:lnTo>
                    <a:pt x="8" y="25"/>
                  </a:lnTo>
                  <a:lnTo>
                    <a:pt x="8" y="35"/>
                  </a:lnTo>
                  <a:lnTo>
                    <a:pt x="12" y="38"/>
                  </a:lnTo>
                  <a:lnTo>
                    <a:pt x="13" y="43"/>
                  </a:lnTo>
                  <a:lnTo>
                    <a:pt x="13" y="50"/>
                  </a:lnTo>
                  <a:lnTo>
                    <a:pt x="17" y="55"/>
                  </a:lnTo>
                  <a:lnTo>
                    <a:pt x="18" y="51"/>
                  </a:lnTo>
                  <a:lnTo>
                    <a:pt x="20" y="50"/>
                  </a:lnTo>
                  <a:lnTo>
                    <a:pt x="23" y="65"/>
                  </a:lnTo>
                  <a:lnTo>
                    <a:pt x="25" y="80"/>
                  </a:lnTo>
                  <a:lnTo>
                    <a:pt x="32" y="83"/>
                  </a:lnTo>
                  <a:lnTo>
                    <a:pt x="38" y="81"/>
                  </a:lnTo>
                  <a:lnTo>
                    <a:pt x="38" y="78"/>
                  </a:lnTo>
                  <a:lnTo>
                    <a:pt x="40" y="71"/>
                  </a:lnTo>
                  <a:lnTo>
                    <a:pt x="42" y="66"/>
                  </a:lnTo>
                  <a:lnTo>
                    <a:pt x="45" y="65"/>
                  </a:lnTo>
                  <a:lnTo>
                    <a:pt x="53" y="71"/>
                  </a:lnTo>
                  <a:lnTo>
                    <a:pt x="62" y="75"/>
                  </a:lnTo>
                  <a:lnTo>
                    <a:pt x="63" y="70"/>
                  </a:lnTo>
                  <a:lnTo>
                    <a:pt x="65" y="65"/>
                  </a:lnTo>
                  <a:lnTo>
                    <a:pt x="72" y="66"/>
                  </a:lnTo>
                  <a:lnTo>
                    <a:pt x="77" y="66"/>
                  </a:lnTo>
                  <a:lnTo>
                    <a:pt x="79" y="65"/>
                  </a:lnTo>
                  <a:lnTo>
                    <a:pt x="80" y="63"/>
                  </a:lnTo>
                  <a:lnTo>
                    <a:pt x="82" y="58"/>
                  </a:lnTo>
                  <a:lnTo>
                    <a:pt x="84" y="53"/>
                  </a:lnTo>
                  <a:lnTo>
                    <a:pt x="77" y="56"/>
                  </a:lnTo>
                  <a:lnTo>
                    <a:pt x="63" y="56"/>
                  </a:lnTo>
                  <a:lnTo>
                    <a:pt x="55" y="53"/>
                  </a:lnTo>
                  <a:lnTo>
                    <a:pt x="53" y="51"/>
                  </a:lnTo>
                  <a:lnTo>
                    <a:pt x="52" y="46"/>
                  </a:lnTo>
                  <a:lnTo>
                    <a:pt x="50" y="41"/>
                  </a:lnTo>
                  <a:lnTo>
                    <a:pt x="45" y="41"/>
                  </a:lnTo>
                  <a:lnTo>
                    <a:pt x="42" y="41"/>
                  </a:lnTo>
                  <a:lnTo>
                    <a:pt x="42" y="38"/>
                  </a:lnTo>
                  <a:lnTo>
                    <a:pt x="45" y="36"/>
                  </a:lnTo>
                  <a:lnTo>
                    <a:pt x="50" y="36"/>
                  </a:lnTo>
                  <a:lnTo>
                    <a:pt x="55" y="38"/>
                  </a:lnTo>
                  <a:lnTo>
                    <a:pt x="67" y="41"/>
                  </a:lnTo>
                  <a:lnTo>
                    <a:pt x="74" y="45"/>
                  </a:lnTo>
                  <a:lnTo>
                    <a:pt x="74" y="41"/>
                  </a:lnTo>
                  <a:lnTo>
                    <a:pt x="72" y="38"/>
                  </a:lnTo>
                  <a:lnTo>
                    <a:pt x="63" y="31"/>
                  </a:lnTo>
                  <a:lnTo>
                    <a:pt x="55" y="26"/>
                  </a:lnTo>
                  <a:lnTo>
                    <a:pt x="50" y="25"/>
                  </a:lnTo>
                  <a:lnTo>
                    <a:pt x="45" y="25"/>
                  </a:lnTo>
                  <a:lnTo>
                    <a:pt x="43" y="21"/>
                  </a:lnTo>
                  <a:lnTo>
                    <a:pt x="38" y="18"/>
                  </a:lnTo>
                  <a:lnTo>
                    <a:pt x="33" y="16"/>
                  </a:lnTo>
                  <a:lnTo>
                    <a:pt x="30" y="11"/>
                  </a:lnTo>
                  <a:lnTo>
                    <a:pt x="27" y="5"/>
                  </a:lnTo>
                  <a:lnTo>
                    <a:pt x="23" y="0"/>
                  </a:lnTo>
                  <a:lnTo>
                    <a:pt x="22" y="0"/>
                  </a:lnTo>
                  <a:lnTo>
                    <a:pt x="18" y="0"/>
                  </a:lnTo>
                  <a:lnTo>
                    <a:pt x="23" y="8"/>
                  </a:lnTo>
                  <a:lnTo>
                    <a:pt x="27" y="15"/>
                  </a:lnTo>
                  <a:lnTo>
                    <a:pt x="33" y="23"/>
                  </a:lnTo>
                  <a:lnTo>
                    <a:pt x="40" y="30"/>
                  </a:lnTo>
                  <a:lnTo>
                    <a:pt x="37" y="33"/>
                  </a:lnTo>
                  <a:lnTo>
                    <a:pt x="35" y="36"/>
                  </a:lnTo>
                  <a:lnTo>
                    <a:pt x="28" y="31"/>
                  </a:lnTo>
                  <a:lnTo>
                    <a:pt x="20" y="28"/>
                  </a:lnTo>
                  <a:lnTo>
                    <a:pt x="13" y="16"/>
                  </a:lnTo>
                  <a:lnTo>
                    <a:pt x="7" y="5"/>
                  </a:lnTo>
                  <a:lnTo>
                    <a:pt x="3" y="5"/>
                  </a:lnTo>
                  <a:lnTo>
                    <a:pt x="0" y="3"/>
                  </a:lnTo>
                  <a:close/>
                </a:path>
              </a:pathLst>
            </a:custGeom>
            <a:solidFill>
              <a:srgbClr val="1F1A17"/>
            </a:solidFill>
            <a:ln w="9525">
              <a:noFill/>
              <a:round/>
              <a:headEnd/>
              <a:tailEnd/>
            </a:ln>
          </p:spPr>
          <p:txBody>
            <a:bodyPr/>
            <a:lstStyle/>
            <a:p>
              <a:endParaRPr lang="en-US"/>
            </a:p>
          </p:txBody>
        </p:sp>
        <p:sp>
          <p:nvSpPr>
            <p:cNvPr id="4379" name="Freeform 283"/>
            <p:cNvSpPr>
              <a:spLocks/>
            </p:cNvSpPr>
            <p:nvPr/>
          </p:nvSpPr>
          <p:spPr bwMode="auto">
            <a:xfrm>
              <a:off x="2503" y="3238"/>
              <a:ext cx="45" cy="54"/>
            </a:xfrm>
            <a:custGeom>
              <a:avLst/>
              <a:gdLst/>
              <a:ahLst/>
              <a:cxnLst>
                <a:cxn ang="0">
                  <a:pos x="0" y="33"/>
                </a:cxn>
                <a:cxn ang="0">
                  <a:pos x="5" y="37"/>
                </a:cxn>
                <a:cxn ang="0">
                  <a:pos x="10" y="40"/>
                </a:cxn>
                <a:cxn ang="0">
                  <a:pos x="15" y="49"/>
                </a:cxn>
                <a:cxn ang="0">
                  <a:pos x="17" y="54"/>
                </a:cxn>
                <a:cxn ang="0">
                  <a:pos x="18" y="40"/>
                </a:cxn>
                <a:cxn ang="0">
                  <a:pos x="22" y="38"/>
                </a:cxn>
                <a:cxn ang="0">
                  <a:pos x="22" y="27"/>
                </a:cxn>
                <a:cxn ang="0">
                  <a:pos x="28" y="22"/>
                </a:cxn>
                <a:cxn ang="0">
                  <a:pos x="37" y="30"/>
                </a:cxn>
                <a:cxn ang="0">
                  <a:pos x="45" y="18"/>
                </a:cxn>
                <a:cxn ang="0">
                  <a:pos x="37" y="20"/>
                </a:cxn>
                <a:cxn ang="0">
                  <a:pos x="45" y="12"/>
                </a:cxn>
                <a:cxn ang="0">
                  <a:pos x="40" y="8"/>
                </a:cxn>
                <a:cxn ang="0">
                  <a:pos x="32" y="12"/>
                </a:cxn>
                <a:cxn ang="0">
                  <a:pos x="30" y="0"/>
                </a:cxn>
                <a:cxn ang="0">
                  <a:pos x="23" y="5"/>
                </a:cxn>
                <a:cxn ang="0">
                  <a:pos x="22" y="18"/>
                </a:cxn>
                <a:cxn ang="0">
                  <a:pos x="18" y="2"/>
                </a:cxn>
                <a:cxn ang="0">
                  <a:pos x="13" y="22"/>
                </a:cxn>
                <a:cxn ang="0">
                  <a:pos x="8" y="27"/>
                </a:cxn>
                <a:cxn ang="0">
                  <a:pos x="0" y="33"/>
                </a:cxn>
              </a:cxnLst>
              <a:rect l="0" t="0" r="r" b="b"/>
              <a:pathLst>
                <a:path w="45" h="54">
                  <a:moveTo>
                    <a:pt x="0" y="33"/>
                  </a:moveTo>
                  <a:lnTo>
                    <a:pt x="5" y="37"/>
                  </a:lnTo>
                  <a:lnTo>
                    <a:pt x="10" y="40"/>
                  </a:lnTo>
                  <a:lnTo>
                    <a:pt x="15" y="49"/>
                  </a:lnTo>
                  <a:lnTo>
                    <a:pt x="17" y="54"/>
                  </a:lnTo>
                  <a:lnTo>
                    <a:pt x="18" y="40"/>
                  </a:lnTo>
                  <a:lnTo>
                    <a:pt x="22" y="38"/>
                  </a:lnTo>
                  <a:lnTo>
                    <a:pt x="22" y="27"/>
                  </a:lnTo>
                  <a:lnTo>
                    <a:pt x="28" y="22"/>
                  </a:lnTo>
                  <a:lnTo>
                    <a:pt x="37" y="30"/>
                  </a:lnTo>
                  <a:lnTo>
                    <a:pt x="45" y="18"/>
                  </a:lnTo>
                  <a:lnTo>
                    <a:pt x="37" y="20"/>
                  </a:lnTo>
                  <a:lnTo>
                    <a:pt x="45" y="12"/>
                  </a:lnTo>
                  <a:lnTo>
                    <a:pt x="40" y="8"/>
                  </a:lnTo>
                  <a:lnTo>
                    <a:pt x="32" y="12"/>
                  </a:lnTo>
                  <a:lnTo>
                    <a:pt x="30" y="0"/>
                  </a:lnTo>
                  <a:lnTo>
                    <a:pt x="23" y="5"/>
                  </a:lnTo>
                  <a:lnTo>
                    <a:pt x="22" y="18"/>
                  </a:lnTo>
                  <a:lnTo>
                    <a:pt x="18" y="2"/>
                  </a:lnTo>
                  <a:lnTo>
                    <a:pt x="13" y="22"/>
                  </a:lnTo>
                  <a:lnTo>
                    <a:pt x="8" y="27"/>
                  </a:lnTo>
                  <a:lnTo>
                    <a:pt x="0" y="33"/>
                  </a:lnTo>
                  <a:close/>
                </a:path>
              </a:pathLst>
            </a:custGeom>
            <a:solidFill>
              <a:srgbClr val="1F1A17"/>
            </a:solidFill>
            <a:ln w="9525">
              <a:noFill/>
              <a:round/>
              <a:headEnd/>
              <a:tailEnd/>
            </a:ln>
          </p:spPr>
          <p:txBody>
            <a:bodyPr/>
            <a:lstStyle/>
            <a:p>
              <a:endParaRPr lang="en-US"/>
            </a:p>
          </p:txBody>
        </p:sp>
        <p:sp>
          <p:nvSpPr>
            <p:cNvPr id="4380" name="Freeform 284"/>
            <p:cNvSpPr>
              <a:spLocks/>
            </p:cNvSpPr>
            <p:nvPr/>
          </p:nvSpPr>
          <p:spPr bwMode="auto">
            <a:xfrm>
              <a:off x="2623" y="2818"/>
              <a:ext cx="50" cy="44"/>
            </a:xfrm>
            <a:custGeom>
              <a:avLst/>
              <a:gdLst/>
              <a:ahLst/>
              <a:cxnLst>
                <a:cxn ang="0">
                  <a:pos x="0" y="32"/>
                </a:cxn>
                <a:cxn ang="0">
                  <a:pos x="2" y="35"/>
                </a:cxn>
                <a:cxn ang="0">
                  <a:pos x="5" y="39"/>
                </a:cxn>
                <a:cxn ang="0">
                  <a:pos x="5" y="42"/>
                </a:cxn>
                <a:cxn ang="0">
                  <a:pos x="7" y="42"/>
                </a:cxn>
                <a:cxn ang="0">
                  <a:pos x="7" y="39"/>
                </a:cxn>
                <a:cxn ang="0">
                  <a:pos x="8" y="37"/>
                </a:cxn>
                <a:cxn ang="0">
                  <a:pos x="12" y="42"/>
                </a:cxn>
                <a:cxn ang="0">
                  <a:pos x="15" y="44"/>
                </a:cxn>
                <a:cxn ang="0">
                  <a:pos x="15" y="40"/>
                </a:cxn>
                <a:cxn ang="0">
                  <a:pos x="17" y="39"/>
                </a:cxn>
                <a:cxn ang="0">
                  <a:pos x="19" y="39"/>
                </a:cxn>
                <a:cxn ang="0">
                  <a:pos x="20" y="40"/>
                </a:cxn>
                <a:cxn ang="0">
                  <a:pos x="24" y="30"/>
                </a:cxn>
                <a:cxn ang="0">
                  <a:pos x="27" y="35"/>
                </a:cxn>
                <a:cxn ang="0">
                  <a:pos x="32" y="30"/>
                </a:cxn>
                <a:cxn ang="0">
                  <a:pos x="35" y="29"/>
                </a:cxn>
                <a:cxn ang="0">
                  <a:pos x="40" y="29"/>
                </a:cxn>
                <a:cxn ang="0">
                  <a:pos x="45" y="30"/>
                </a:cxn>
                <a:cxn ang="0">
                  <a:pos x="47" y="32"/>
                </a:cxn>
                <a:cxn ang="0">
                  <a:pos x="42" y="25"/>
                </a:cxn>
                <a:cxn ang="0">
                  <a:pos x="47" y="22"/>
                </a:cxn>
                <a:cxn ang="0">
                  <a:pos x="45" y="19"/>
                </a:cxn>
                <a:cxn ang="0">
                  <a:pos x="40" y="19"/>
                </a:cxn>
                <a:cxn ang="0">
                  <a:pos x="40" y="17"/>
                </a:cxn>
                <a:cxn ang="0">
                  <a:pos x="44" y="14"/>
                </a:cxn>
                <a:cxn ang="0">
                  <a:pos x="47" y="12"/>
                </a:cxn>
                <a:cxn ang="0">
                  <a:pos x="50" y="10"/>
                </a:cxn>
                <a:cxn ang="0">
                  <a:pos x="50" y="7"/>
                </a:cxn>
                <a:cxn ang="0">
                  <a:pos x="45" y="9"/>
                </a:cxn>
                <a:cxn ang="0">
                  <a:pos x="49" y="0"/>
                </a:cxn>
                <a:cxn ang="0">
                  <a:pos x="47" y="4"/>
                </a:cxn>
                <a:cxn ang="0">
                  <a:pos x="42" y="9"/>
                </a:cxn>
                <a:cxn ang="0">
                  <a:pos x="35" y="14"/>
                </a:cxn>
                <a:cxn ang="0">
                  <a:pos x="34" y="17"/>
                </a:cxn>
                <a:cxn ang="0">
                  <a:pos x="32" y="24"/>
                </a:cxn>
                <a:cxn ang="0">
                  <a:pos x="30" y="29"/>
                </a:cxn>
                <a:cxn ang="0">
                  <a:pos x="27" y="27"/>
                </a:cxn>
                <a:cxn ang="0">
                  <a:pos x="24" y="25"/>
                </a:cxn>
                <a:cxn ang="0">
                  <a:pos x="15" y="30"/>
                </a:cxn>
                <a:cxn ang="0">
                  <a:pos x="12" y="35"/>
                </a:cxn>
                <a:cxn ang="0">
                  <a:pos x="10" y="32"/>
                </a:cxn>
                <a:cxn ang="0">
                  <a:pos x="8" y="30"/>
                </a:cxn>
                <a:cxn ang="0">
                  <a:pos x="7" y="34"/>
                </a:cxn>
                <a:cxn ang="0">
                  <a:pos x="5" y="37"/>
                </a:cxn>
                <a:cxn ang="0">
                  <a:pos x="3" y="34"/>
                </a:cxn>
                <a:cxn ang="0">
                  <a:pos x="0" y="32"/>
                </a:cxn>
              </a:cxnLst>
              <a:rect l="0" t="0" r="r" b="b"/>
              <a:pathLst>
                <a:path w="50" h="44">
                  <a:moveTo>
                    <a:pt x="0" y="32"/>
                  </a:moveTo>
                  <a:lnTo>
                    <a:pt x="2" y="35"/>
                  </a:lnTo>
                  <a:lnTo>
                    <a:pt x="5" y="39"/>
                  </a:lnTo>
                  <a:lnTo>
                    <a:pt x="5" y="42"/>
                  </a:lnTo>
                  <a:lnTo>
                    <a:pt x="7" y="42"/>
                  </a:lnTo>
                  <a:lnTo>
                    <a:pt x="7" y="39"/>
                  </a:lnTo>
                  <a:lnTo>
                    <a:pt x="8" y="37"/>
                  </a:lnTo>
                  <a:lnTo>
                    <a:pt x="12" y="42"/>
                  </a:lnTo>
                  <a:lnTo>
                    <a:pt x="15" y="44"/>
                  </a:lnTo>
                  <a:lnTo>
                    <a:pt x="15" y="40"/>
                  </a:lnTo>
                  <a:lnTo>
                    <a:pt x="17" y="39"/>
                  </a:lnTo>
                  <a:lnTo>
                    <a:pt x="19" y="39"/>
                  </a:lnTo>
                  <a:lnTo>
                    <a:pt x="20" y="40"/>
                  </a:lnTo>
                  <a:lnTo>
                    <a:pt x="24" y="30"/>
                  </a:lnTo>
                  <a:lnTo>
                    <a:pt x="27" y="35"/>
                  </a:lnTo>
                  <a:lnTo>
                    <a:pt x="32" y="30"/>
                  </a:lnTo>
                  <a:lnTo>
                    <a:pt x="35" y="29"/>
                  </a:lnTo>
                  <a:lnTo>
                    <a:pt x="40" y="29"/>
                  </a:lnTo>
                  <a:lnTo>
                    <a:pt x="45" y="30"/>
                  </a:lnTo>
                  <a:lnTo>
                    <a:pt x="47" y="32"/>
                  </a:lnTo>
                  <a:lnTo>
                    <a:pt x="42" y="25"/>
                  </a:lnTo>
                  <a:lnTo>
                    <a:pt x="47" y="22"/>
                  </a:lnTo>
                  <a:lnTo>
                    <a:pt x="45" y="19"/>
                  </a:lnTo>
                  <a:lnTo>
                    <a:pt x="40" y="19"/>
                  </a:lnTo>
                  <a:lnTo>
                    <a:pt x="40" y="17"/>
                  </a:lnTo>
                  <a:lnTo>
                    <a:pt x="44" y="14"/>
                  </a:lnTo>
                  <a:lnTo>
                    <a:pt x="47" y="12"/>
                  </a:lnTo>
                  <a:lnTo>
                    <a:pt x="50" y="10"/>
                  </a:lnTo>
                  <a:lnTo>
                    <a:pt x="50" y="7"/>
                  </a:lnTo>
                  <a:lnTo>
                    <a:pt x="45" y="9"/>
                  </a:lnTo>
                  <a:lnTo>
                    <a:pt x="49" y="0"/>
                  </a:lnTo>
                  <a:lnTo>
                    <a:pt x="47" y="4"/>
                  </a:lnTo>
                  <a:lnTo>
                    <a:pt x="42" y="9"/>
                  </a:lnTo>
                  <a:lnTo>
                    <a:pt x="35" y="14"/>
                  </a:lnTo>
                  <a:lnTo>
                    <a:pt x="34" y="17"/>
                  </a:lnTo>
                  <a:lnTo>
                    <a:pt x="32" y="24"/>
                  </a:lnTo>
                  <a:lnTo>
                    <a:pt x="30" y="29"/>
                  </a:lnTo>
                  <a:lnTo>
                    <a:pt x="27" y="27"/>
                  </a:lnTo>
                  <a:lnTo>
                    <a:pt x="24" y="25"/>
                  </a:lnTo>
                  <a:lnTo>
                    <a:pt x="15" y="30"/>
                  </a:lnTo>
                  <a:lnTo>
                    <a:pt x="12" y="35"/>
                  </a:lnTo>
                  <a:lnTo>
                    <a:pt x="10" y="32"/>
                  </a:lnTo>
                  <a:lnTo>
                    <a:pt x="8" y="30"/>
                  </a:lnTo>
                  <a:lnTo>
                    <a:pt x="7" y="34"/>
                  </a:lnTo>
                  <a:lnTo>
                    <a:pt x="5" y="37"/>
                  </a:lnTo>
                  <a:lnTo>
                    <a:pt x="3" y="34"/>
                  </a:lnTo>
                  <a:lnTo>
                    <a:pt x="0" y="32"/>
                  </a:lnTo>
                  <a:close/>
                </a:path>
              </a:pathLst>
            </a:custGeom>
            <a:solidFill>
              <a:srgbClr val="1F1A17"/>
            </a:solidFill>
            <a:ln w="9525">
              <a:noFill/>
              <a:round/>
              <a:headEnd/>
              <a:tailEnd/>
            </a:ln>
          </p:spPr>
          <p:txBody>
            <a:bodyPr/>
            <a:lstStyle/>
            <a:p>
              <a:endParaRPr lang="en-US"/>
            </a:p>
          </p:txBody>
        </p:sp>
        <p:sp>
          <p:nvSpPr>
            <p:cNvPr id="4381" name="Freeform 285"/>
            <p:cNvSpPr>
              <a:spLocks/>
            </p:cNvSpPr>
            <p:nvPr/>
          </p:nvSpPr>
          <p:spPr bwMode="auto">
            <a:xfrm>
              <a:off x="2653" y="2857"/>
              <a:ext cx="20" cy="37"/>
            </a:xfrm>
            <a:custGeom>
              <a:avLst/>
              <a:gdLst/>
              <a:ahLst/>
              <a:cxnLst>
                <a:cxn ang="0">
                  <a:pos x="0" y="1"/>
                </a:cxn>
                <a:cxn ang="0">
                  <a:pos x="5" y="3"/>
                </a:cxn>
                <a:cxn ang="0">
                  <a:pos x="10" y="3"/>
                </a:cxn>
                <a:cxn ang="0">
                  <a:pos x="12" y="5"/>
                </a:cxn>
                <a:cxn ang="0">
                  <a:pos x="15" y="5"/>
                </a:cxn>
                <a:cxn ang="0">
                  <a:pos x="19" y="1"/>
                </a:cxn>
                <a:cxn ang="0">
                  <a:pos x="20" y="0"/>
                </a:cxn>
                <a:cxn ang="0">
                  <a:pos x="20" y="3"/>
                </a:cxn>
                <a:cxn ang="0">
                  <a:pos x="15" y="11"/>
                </a:cxn>
                <a:cxn ang="0">
                  <a:pos x="19" y="10"/>
                </a:cxn>
                <a:cxn ang="0">
                  <a:pos x="20" y="11"/>
                </a:cxn>
                <a:cxn ang="0">
                  <a:pos x="19" y="13"/>
                </a:cxn>
                <a:cxn ang="0">
                  <a:pos x="17" y="16"/>
                </a:cxn>
                <a:cxn ang="0">
                  <a:pos x="20" y="20"/>
                </a:cxn>
                <a:cxn ang="0">
                  <a:pos x="19" y="23"/>
                </a:cxn>
                <a:cxn ang="0">
                  <a:pos x="15" y="23"/>
                </a:cxn>
                <a:cxn ang="0">
                  <a:pos x="12" y="23"/>
                </a:cxn>
                <a:cxn ang="0">
                  <a:pos x="12" y="28"/>
                </a:cxn>
                <a:cxn ang="0">
                  <a:pos x="12" y="30"/>
                </a:cxn>
                <a:cxn ang="0">
                  <a:pos x="9" y="37"/>
                </a:cxn>
                <a:cxn ang="0">
                  <a:pos x="5" y="35"/>
                </a:cxn>
                <a:cxn ang="0">
                  <a:pos x="9" y="30"/>
                </a:cxn>
                <a:cxn ang="0">
                  <a:pos x="4" y="27"/>
                </a:cxn>
                <a:cxn ang="0">
                  <a:pos x="7" y="23"/>
                </a:cxn>
                <a:cxn ang="0">
                  <a:pos x="12" y="21"/>
                </a:cxn>
                <a:cxn ang="0">
                  <a:pos x="15" y="20"/>
                </a:cxn>
                <a:cxn ang="0">
                  <a:pos x="15" y="18"/>
                </a:cxn>
                <a:cxn ang="0">
                  <a:pos x="10" y="13"/>
                </a:cxn>
                <a:cxn ang="0">
                  <a:pos x="10" y="11"/>
                </a:cxn>
                <a:cxn ang="0">
                  <a:pos x="9" y="10"/>
                </a:cxn>
                <a:cxn ang="0">
                  <a:pos x="4" y="8"/>
                </a:cxn>
                <a:cxn ang="0">
                  <a:pos x="0" y="6"/>
                </a:cxn>
                <a:cxn ang="0">
                  <a:pos x="0" y="1"/>
                </a:cxn>
              </a:cxnLst>
              <a:rect l="0" t="0" r="r" b="b"/>
              <a:pathLst>
                <a:path w="20" h="37">
                  <a:moveTo>
                    <a:pt x="0" y="1"/>
                  </a:moveTo>
                  <a:lnTo>
                    <a:pt x="5" y="3"/>
                  </a:lnTo>
                  <a:lnTo>
                    <a:pt x="10" y="3"/>
                  </a:lnTo>
                  <a:lnTo>
                    <a:pt x="12" y="5"/>
                  </a:lnTo>
                  <a:lnTo>
                    <a:pt x="15" y="5"/>
                  </a:lnTo>
                  <a:lnTo>
                    <a:pt x="19" y="1"/>
                  </a:lnTo>
                  <a:lnTo>
                    <a:pt x="20" y="0"/>
                  </a:lnTo>
                  <a:lnTo>
                    <a:pt x="20" y="3"/>
                  </a:lnTo>
                  <a:lnTo>
                    <a:pt x="15" y="11"/>
                  </a:lnTo>
                  <a:lnTo>
                    <a:pt x="19" y="10"/>
                  </a:lnTo>
                  <a:lnTo>
                    <a:pt x="20" y="11"/>
                  </a:lnTo>
                  <a:lnTo>
                    <a:pt x="19" y="13"/>
                  </a:lnTo>
                  <a:lnTo>
                    <a:pt x="17" y="16"/>
                  </a:lnTo>
                  <a:lnTo>
                    <a:pt x="20" y="20"/>
                  </a:lnTo>
                  <a:lnTo>
                    <a:pt x="19" y="23"/>
                  </a:lnTo>
                  <a:lnTo>
                    <a:pt x="15" y="23"/>
                  </a:lnTo>
                  <a:lnTo>
                    <a:pt x="12" y="23"/>
                  </a:lnTo>
                  <a:lnTo>
                    <a:pt x="12" y="28"/>
                  </a:lnTo>
                  <a:lnTo>
                    <a:pt x="12" y="30"/>
                  </a:lnTo>
                  <a:lnTo>
                    <a:pt x="9" y="37"/>
                  </a:lnTo>
                  <a:lnTo>
                    <a:pt x="5" y="35"/>
                  </a:lnTo>
                  <a:lnTo>
                    <a:pt x="9" y="30"/>
                  </a:lnTo>
                  <a:lnTo>
                    <a:pt x="4" y="27"/>
                  </a:lnTo>
                  <a:lnTo>
                    <a:pt x="7" y="23"/>
                  </a:lnTo>
                  <a:lnTo>
                    <a:pt x="12" y="21"/>
                  </a:lnTo>
                  <a:lnTo>
                    <a:pt x="15" y="20"/>
                  </a:lnTo>
                  <a:lnTo>
                    <a:pt x="15" y="18"/>
                  </a:lnTo>
                  <a:lnTo>
                    <a:pt x="10" y="13"/>
                  </a:lnTo>
                  <a:lnTo>
                    <a:pt x="10" y="11"/>
                  </a:lnTo>
                  <a:lnTo>
                    <a:pt x="9" y="10"/>
                  </a:lnTo>
                  <a:lnTo>
                    <a:pt x="4" y="8"/>
                  </a:lnTo>
                  <a:lnTo>
                    <a:pt x="0" y="6"/>
                  </a:lnTo>
                  <a:lnTo>
                    <a:pt x="0" y="1"/>
                  </a:lnTo>
                  <a:close/>
                </a:path>
              </a:pathLst>
            </a:custGeom>
            <a:solidFill>
              <a:srgbClr val="1F1A17"/>
            </a:solidFill>
            <a:ln w="9525">
              <a:noFill/>
              <a:round/>
              <a:headEnd/>
              <a:tailEnd/>
            </a:ln>
          </p:spPr>
          <p:txBody>
            <a:bodyPr/>
            <a:lstStyle/>
            <a:p>
              <a:endParaRPr lang="en-US"/>
            </a:p>
          </p:txBody>
        </p:sp>
        <p:sp>
          <p:nvSpPr>
            <p:cNvPr id="4382" name="Freeform 286"/>
            <p:cNvSpPr>
              <a:spLocks/>
            </p:cNvSpPr>
            <p:nvPr/>
          </p:nvSpPr>
          <p:spPr bwMode="auto">
            <a:xfrm>
              <a:off x="2653" y="2887"/>
              <a:ext cx="22" cy="27"/>
            </a:xfrm>
            <a:custGeom>
              <a:avLst/>
              <a:gdLst/>
              <a:ahLst/>
              <a:cxnLst>
                <a:cxn ang="0">
                  <a:pos x="10" y="13"/>
                </a:cxn>
                <a:cxn ang="0">
                  <a:pos x="12" y="7"/>
                </a:cxn>
                <a:cxn ang="0">
                  <a:pos x="15" y="2"/>
                </a:cxn>
                <a:cxn ang="0">
                  <a:pos x="20" y="0"/>
                </a:cxn>
                <a:cxn ang="0">
                  <a:pos x="22" y="0"/>
                </a:cxn>
                <a:cxn ang="0">
                  <a:pos x="19" y="5"/>
                </a:cxn>
                <a:cxn ang="0">
                  <a:pos x="17" y="7"/>
                </a:cxn>
                <a:cxn ang="0">
                  <a:pos x="14" y="10"/>
                </a:cxn>
                <a:cxn ang="0">
                  <a:pos x="12" y="13"/>
                </a:cxn>
                <a:cxn ang="0">
                  <a:pos x="12" y="17"/>
                </a:cxn>
                <a:cxn ang="0">
                  <a:pos x="19" y="13"/>
                </a:cxn>
                <a:cxn ang="0">
                  <a:pos x="17" y="17"/>
                </a:cxn>
                <a:cxn ang="0">
                  <a:pos x="15" y="20"/>
                </a:cxn>
                <a:cxn ang="0">
                  <a:pos x="12" y="20"/>
                </a:cxn>
                <a:cxn ang="0">
                  <a:pos x="10" y="23"/>
                </a:cxn>
                <a:cxn ang="0">
                  <a:pos x="9" y="25"/>
                </a:cxn>
                <a:cxn ang="0">
                  <a:pos x="7" y="27"/>
                </a:cxn>
                <a:cxn ang="0">
                  <a:pos x="0" y="25"/>
                </a:cxn>
                <a:cxn ang="0">
                  <a:pos x="0" y="23"/>
                </a:cxn>
                <a:cxn ang="0">
                  <a:pos x="4" y="20"/>
                </a:cxn>
                <a:cxn ang="0">
                  <a:pos x="7" y="20"/>
                </a:cxn>
                <a:cxn ang="0">
                  <a:pos x="9" y="18"/>
                </a:cxn>
                <a:cxn ang="0">
                  <a:pos x="10" y="13"/>
                </a:cxn>
              </a:cxnLst>
              <a:rect l="0" t="0" r="r" b="b"/>
              <a:pathLst>
                <a:path w="22" h="27">
                  <a:moveTo>
                    <a:pt x="10" y="13"/>
                  </a:moveTo>
                  <a:lnTo>
                    <a:pt x="12" y="7"/>
                  </a:lnTo>
                  <a:lnTo>
                    <a:pt x="15" y="2"/>
                  </a:lnTo>
                  <a:lnTo>
                    <a:pt x="20" y="0"/>
                  </a:lnTo>
                  <a:lnTo>
                    <a:pt x="22" y="0"/>
                  </a:lnTo>
                  <a:lnTo>
                    <a:pt x="19" y="5"/>
                  </a:lnTo>
                  <a:lnTo>
                    <a:pt x="17" y="7"/>
                  </a:lnTo>
                  <a:lnTo>
                    <a:pt x="14" y="10"/>
                  </a:lnTo>
                  <a:lnTo>
                    <a:pt x="12" y="13"/>
                  </a:lnTo>
                  <a:lnTo>
                    <a:pt x="12" y="17"/>
                  </a:lnTo>
                  <a:lnTo>
                    <a:pt x="19" y="13"/>
                  </a:lnTo>
                  <a:lnTo>
                    <a:pt x="17" y="17"/>
                  </a:lnTo>
                  <a:lnTo>
                    <a:pt x="15" y="20"/>
                  </a:lnTo>
                  <a:lnTo>
                    <a:pt x="12" y="20"/>
                  </a:lnTo>
                  <a:lnTo>
                    <a:pt x="10" y="23"/>
                  </a:lnTo>
                  <a:lnTo>
                    <a:pt x="9" y="25"/>
                  </a:lnTo>
                  <a:lnTo>
                    <a:pt x="7" y="27"/>
                  </a:lnTo>
                  <a:lnTo>
                    <a:pt x="0" y="25"/>
                  </a:lnTo>
                  <a:lnTo>
                    <a:pt x="0" y="23"/>
                  </a:lnTo>
                  <a:lnTo>
                    <a:pt x="4" y="20"/>
                  </a:lnTo>
                  <a:lnTo>
                    <a:pt x="7" y="20"/>
                  </a:lnTo>
                  <a:lnTo>
                    <a:pt x="9" y="18"/>
                  </a:lnTo>
                  <a:lnTo>
                    <a:pt x="10" y="13"/>
                  </a:lnTo>
                  <a:close/>
                </a:path>
              </a:pathLst>
            </a:custGeom>
            <a:solidFill>
              <a:srgbClr val="1F1A17"/>
            </a:solidFill>
            <a:ln w="9525">
              <a:noFill/>
              <a:round/>
              <a:headEnd/>
              <a:tailEnd/>
            </a:ln>
          </p:spPr>
          <p:txBody>
            <a:bodyPr/>
            <a:lstStyle/>
            <a:p>
              <a:endParaRPr lang="en-US"/>
            </a:p>
          </p:txBody>
        </p:sp>
        <p:sp>
          <p:nvSpPr>
            <p:cNvPr id="4383" name="Freeform 287"/>
            <p:cNvSpPr>
              <a:spLocks/>
            </p:cNvSpPr>
            <p:nvPr/>
          </p:nvSpPr>
          <p:spPr bwMode="auto">
            <a:xfrm>
              <a:off x="2683" y="3203"/>
              <a:ext cx="70" cy="63"/>
            </a:xfrm>
            <a:custGeom>
              <a:avLst/>
              <a:gdLst/>
              <a:ahLst/>
              <a:cxnLst>
                <a:cxn ang="0">
                  <a:pos x="7" y="47"/>
                </a:cxn>
                <a:cxn ang="0">
                  <a:pos x="10" y="42"/>
                </a:cxn>
                <a:cxn ang="0">
                  <a:pos x="15" y="38"/>
                </a:cxn>
                <a:cxn ang="0">
                  <a:pos x="20" y="37"/>
                </a:cxn>
                <a:cxn ang="0">
                  <a:pos x="27" y="35"/>
                </a:cxn>
                <a:cxn ang="0">
                  <a:pos x="32" y="33"/>
                </a:cxn>
                <a:cxn ang="0">
                  <a:pos x="39" y="32"/>
                </a:cxn>
                <a:cxn ang="0">
                  <a:pos x="44" y="30"/>
                </a:cxn>
                <a:cxn ang="0">
                  <a:pos x="49" y="25"/>
                </a:cxn>
                <a:cxn ang="0">
                  <a:pos x="64" y="10"/>
                </a:cxn>
                <a:cxn ang="0">
                  <a:pos x="70" y="0"/>
                </a:cxn>
                <a:cxn ang="0">
                  <a:pos x="70" y="5"/>
                </a:cxn>
                <a:cxn ang="0">
                  <a:pos x="69" y="10"/>
                </a:cxn>
                <a:cxn ang="0">
                  <a:pos x="69" y="10"/>
                </a:cxn>
                <a:cxn ang="0">
                  <a:pos x="65" y="10"/>
                </a:cxn>
                <a:cxn ang="0">
                  <a:pos x="64" y="12"/>
                </a:cxn>
                <a:cxn ang="0">
                  <a:pos x="64" y="15"/>
                </a:cxn>
                <a:cxn ang="0">
                  <a:pos x="62" y="27"/>
                </a:cxn>
                <a:cxn ang="0">
                  <a:pos x="62" y="35"/>
                </a:cxn>
                <a:cxn ang="0">
                  <a:pos x="59" y="32"/>
                </a:cxn>
                <a:cxn ang="0">
                  <a:pos x="57" y="32"/>
                </a:cxn>
                <a:cxn ang="0">
                  <a:pos x="55" y="32"/>
                </a:cxn>
                <a:cxn ang="0">
                  <a:pos x="54" y="35"/>
                </a:cxn>
                <a:cxn ang="0">
                  <a:pos x="54" y="42"/>
                </a:cxn>
                <a:cxn ang="0">
                  <a:pos x="55" y="50"/>
                </a:cxn>
                <a:cxn ang="0">
                  <a:pos x="54" y="48"/>
                </a:cxn>
                <a:cxn ang="0">
                  <a:pos x="50" y="45"/>
                </a:cxn>
                <a:cxn ang="0">
                  <a:pos x="47" y="43"/>
                </a:cxn>
                <a:cxn ang="0">
                  <a:pos x="45" y="43"/>
                </a:cxn>
                <a:cxn ang="0">
                  <a:pos x="44" y="43"/>
                </a:cxn>
                <a:cxn ang="0">
                  <a:pos x="42" y="45"/>
                </a:cxn>
                <a:cxn ang="0">
                  <a:pos x="40" y="55"/>
                </a:cxn>
                <a:cxn ang="0">
                  <a:pos x="40" y="62"/>
                </a:cxn>
                <a:cxn ang="0">
                  <a:pos x="35" y="58"/>
                </a:cxn>
                <a:cxn ang="0">
                  <a:pos x="30" y="57"/>
                </a:cxn>
                <a:cxn ang="0">
                  <a:pos x="25" y="60"/>
                </a:cxn>
                <a:cxn ang="0">
                  <a:pos x="22" y="63"/>
                </a:cxn>
                <a:cxn ang="0">
                  <a:pos x="14" y="62"/>
                </a:cxn>
                <a:cxn ang="0">
                  <a:pos x="7" y="62"/>
                </a:cxn>
                <a:cxn ang="0">
                  <a:pos x="4" y="57"/>
                </a:cxn>
                <a:cxn ang="0">
                  <a:pos x="0" y="50"/>
                </a:cxn>
                <a:cxn ang="0">
                  <a:pos x="4" y="48"/>
                </a:cxn>
                <a:cxn ang="0">
                  <a:pos x="7" y="47"/>
                </a:cxn>
              </a:cxnLst>
              <a:rect l="0" t="0" r="r" b="b"/>
              <a:pathLst>
                <a:path w="70" h="63">
                  <a:moveTo>
                    <a:pt x="7" y="47"/>
                  </a:moveTo>
                  <a:lnTo>
                    <a:pt x="10" y="42"/>
                  </a:lnTo>
                  <a:lnTo>
                    <a:pt x="15" y="38"/>
                  </a:lnTo>
                  <a:lnTo>
                    <a:pt x="20" y="37"/>
                  </a:lnTo>
                  <a:lnTo>
                    <a:pt x="27" y="35"/>
                  </a:lnTo>
                  <a:lnTo>
                    <a:pt x="32" y="33"/>
                  </a:lnTo>
                  <a:lnTo>
                    <a:pt x="39" y="32"/>
                  </a:lnTo>
                  <a:lnTo>
                    <a:pt x="44" y="30"/>
                  </a:lnTo>
                  <a:lnTo>
                    <a:pt x="49" y="25"/>
                  </a:lnTo>
                  <a:lnTo>
                    <a:pt x="64" y="10"/>
                  </a:lnTo>
                  <a:lnTo>
                    <a:pt x="70" y="0"/>
                  </a:lnTo>
                  <a:lnTo>
                    <a:pt x="70" y="5"/>
                  </a:lnTo>
                  <a:lnTo>
                    <a:pt x="69" y="10"/>
                  </a:lnTo>
                  <a:lnTo>
                    <a:pt x="69" y="10"/>
                  </a:lnTo>
                  <a:lnTo>
                    <a:pt x="65" y="10"/>
                  </a:lnTo>
                  <a:lnTo>
                    <a:pt x="64" y="12"/>
                  </a:lnTo>
                  <a:lnTo>
                    <a:pt x="64" y="15"/>
                  </a:lnTo>
                  <a:lnTo>
                    <a:pt x="62" y="27"/>
                  </a:lnTo>
                  <a:lnTo>
                    <a:pt x="62" y="35"/>
                  </a:lnTo>
                  <a:lnTo>
                    <a:pt x="59" y="32"/>
                  </a:lnTo>
                  <a:lnTo>
                    <a:pt x="57" y="32"/>
                  </a:lnTo>
                  <a:lnTo>
                    <a:pt x="55" y="32"/>
                  </a:lnTo>
                  <a:lnTo>
                    <a:pt x="54" y="35"/>
                  </a:lnTo>
                  <a:lnTo>
                    <a:pt x="54" y="42"/>
                  </a:lnTo>
                  <a:lnTo>
                    <a:pt x="55" y="50"/>
                  </a:lnTo>
                  <a:lnTo>
                    <a:pt x="54" y="48"/>
                  </a:lnTo>
                  <a:lnTo>
                    <a:pt x="50" y="45"/>
                  </a:lnTo>
                  <a:lnTo>
                    <a:pt x="47" y="43"/>
                  </a:lnTo>
                  <a:lnTo>
                    <a:pt x="45" y="43"/>
                  </a:lnTo>
                  <a:lnTo>
                    <a:pt x="44" y="43"/>
                  </a:lnTo>
                  <a:lnTo>
                    <a:pt x="42" y="45"/>
                  </a:lnTo>
                  <a:lnTo>
                    <a:pt x="40" y="55"/>
                  </a:lnTo>
                  <a:lnTo>
                    <a:pt x="40" y="62"/>
                  </a:lnTo>
                  <a:lnTo>
                    <a:pt x="35" y="58"/>
                  </a:lnTo>
                  <a:lnTo>
                    <a:pt x="30" y="57"/>
                  </a:lnTo>
                  <a:lnTo>
                    <a:pt x="25" y="60"/>
                  </a:lnTo>
                  <a:lnTo>
                    <a:pt x="22" y="63"/>
                  </a:lnTo>
                  <a:lnTo>
                    <a:pt x="14" y="62"/>
                  </a:lnTo>
                  <a:lnTo>
                    <a:pt x="7" y="62"/>
                  </a:lnTo>
                  <a:lnTo>
                    <a:pt x="4" y="57"/>
                  </a:lnTo>
                  <a:lnTo>
                    <a:pt x="0" y="50"/>
                  </a:lnTo>
                  <a:lnTo>
                    <a:pt x="4" y="48"/>
                  </a:lnTo>
                  <a:lnTo>
                    <a:pt x="7" y="47"/>
                  </a:lnTo>
                  <a:close/>
                </a:path>
              </a:pathLst>
            </a:custGeom>
            <a:solidFill>
              <a:srgbClr val="1F1A17"/>
            </a:solidFill>
            <a:ln w="9525">
              <a:noFill/>
              <a:round/>
              <a:headEnd/>
              <a:tailEnd/>
            </a:ln>
          </p:spPr>
          <p:txBody>
            <a:bodyPr/>
            <a:lstStyle/>
            <a:p>
              <a:endParaRPr lang="en-US"/>
            </a:p>
          </p:txBody>
        </p:sp>
        <p:sp>
          <p:nvSpPr>
            <p:cNvPr id="4384" name="Freeform 288"/>
            <p:cNvSpPr>
              <a:spLocks/>
            </p:cNvSpPr>
            <p:nvPr/>
          </p:nvSpPr>
          <p:spPr bwMode="auto">
            <a:xfrm>
              <a:off x="2683" y="3275"/>
              <a:ext cx="22" cy="20"/>
            </a:xfrm>
            <a:custGeom>
              <a:avLst/>
              <a:gdLst/>
              <a:ahLst/>
              <a:cxnLst>
                <a:cxn ang="0">
                  <a:pos x="15" y="0"/>
                </a:cxn>
                <a:cxn ang="0">
                  <a:pos x="17" y="3"/>
                </a:cxn>
                <a:cxn ang="0">
                  <a:pos x="22" y="8"/>
                </a:cxn>
                <a:cxn ang="0">
                  <a:pos x="22" y="13"/>
                </a:cxn>
                <a:cxn ang="0">
                  <a:pos x="22" y="18"/>
                </a:cxn>
                <a:cxn ang="0">
                  <a:pos x="15" y="8"/>
                </a:cxn>
                <a:cxn ang="0">
                  <a:pos x="15" y="17"/>
                </a:cxn>
                <a:cxn ang="0">
                  <a:pos x="12" y="13"/>
                </a:cxn>
                <a:cxn ang="0">
                  <a:pos x="9" y="12"/>
                </a:cxn>
                <a:cxn ang="0">
                  <a:pos x="7" y="17"/>
                </a:cxn>
                <a:cxn ang="0">
                  <a:pos x="7" y="20"/>
                </a:cxn>
                <a:cxn ang="0">
                  <a:pos x="0" y="13"/>
                </a:cxn>
                <a:cxn ang="0">
                  <a:pos x="2" y="13"/>
                </a:cxn>
                <a:cxn ang="0">
                  <a:pos x="4" y="10"/>
                </a:cxn>
                <a:cxn ang="0">
                  <a:pos x="4" y="5"/>
                </a:cxn>
                <a:cxn ang="0">
                  <a:pos x="2" y="3"/>
                </a:cxn>
                <a:cxn ang="0">
                  <a:pos x="5" y="1"/>
                </a:cxn>
                <a:cxn ang="0">
                  <a:pos x="9" y="3"/>
                </a:cxn>
                <a:cxn ang="0">
                  <a:pos x="12" y="7"/>
                </a:cxn>
                <a:cxn ang="0">
                  <a:pos x="14" y="8"/>
                </a:cxn>
                <a:cxn ang="0">
                  <a:pos x="15" y="0"/>
                </a:cxn>
              </a:cxnLst>
              <a:rect l="0" t="0" r="r" b="b"/>
              <a:pathLst>
                <a:path w="22" h="20">
                  <a:moveTo>
                    <a:pt x="15" y="0"/>
                  </a:moveTo>
                  <a:lnTo>
                    <a:pt x="17" y="3"/>
                  </a:lnTo>
                  <a:lnTo>
                    <a:pt x="22" y="8"/>
                  </a:lnTo>
                  <a:lnTo>
                    <a:pt x="22" y="13"/>
                  </a:lnTo>
                  <a:lnTo>
                    <a:pt x="22" y="18"/>
                  </a:lnTo>
                  <a:lnTo>
                    <a:pt x="15" y="8"/>
                  </a:lnTo>
                  <a:lnTo>
                    <a:pt x="15" y="17"/>
                  </a:lnTo>
                  <a:lnTo>
                    <a:pt x="12" y="13"/>
                  </a:lnTo>
                  <a:lnTo>
                    <a:pt x="9" y="12"/>
                  </a:lnTo>
                  <a:lnTo>
                    <a:pt x="7" y="17"/>
                  </a:lnTo>
                  <a:lnTo>
                    <a:pt x="7" y="20"/>
                  </a:lnTo>
                  <a:lnTo>
                    <a:pt x="0" y="13"/>
                  </a:lnTo>
                  <a:lnTo>
                    <a:pt x="2" y="13"/>
                  </a:lnTo>
                  <a:lnTo>
                    <a:pt x="4" y="10"/>
                  </a:lnTo>
                  <a:lnTo>
                    <a:pt x="4" y="5"/>
                  </a:lnTo>
                  <a:lnTo>
                    <a:pt x="2" y="3"/>
                  </a:lnTo>
                  <a:lnTo>
                    <a:pt x="5" y="1"/>
                  </a:lnTo>
                  <a:lnTo>
                    <a:pt x="9" y="3"/>
                  </a:lnTo>
                  <a:lnTo>
                    <a:pt x="12" y="7"/>
                  </a:lnTo>
                  <a:lnTo>
                    <a:pt x="14" y="8"/>
                  </a:lnTo>
                  <a:lnTo>
                    <a:pt x="15" y="0"/>
                  </a:lnTo>
                  <a:close/>
                </a:path>
              </a:pathLst>
            </a:custGeom>
            <a:solidFill>
              <a:srgbClr val="1F1A17"/>
            </a:solidFill>
            <a:ln w="9525">
              <a:noFill/>
              <a:round/>
              <a:headEnd/>
              <a:tailEnd/>
            </a:ln>
          </p:spPr>
          <p:txBody>
            <a:bodyPr/>
            <a:lstStyle/>
            <a:p>
              <a:endParaRPr lang="en-US"/>
            </a:p>
          </p:txBody>
        </p:sp>
        <p:sp>
          <p:nvSpPr>
            <p:cNvPr id="4385" name="Freeform 289"/>
            <p:cNvSpPr>
              <a:spLocks/>
            </p:cNvSpPr>
            <p:nvPr/>
          </p:nvSpPr>
          <p:spPr bwMode="auto">
            <a:xfrm>
              <a:off x="2703" y="3253"/>
              <a:ext cx="37" cy="34"/>
            </a:xfrm>
            <a:custGeom>
              <a:avLst/>
              <a:gdLst/>
              <a:ahLst/>
              <a:cxnLst>
                <a:cxn ang="0">
                  <a:pos x="0" y="22"/>
                </a:cxn>
                <a:cxn ang="0">
                  <a:pos x="2" y="27"/>
                </a:cxn>
                <a:cxn ang="0">
                  <a:pos x="2" y="32"/>
                </a:cxn>
                <a:cxn ang="0">
                  <a:pos x="4" y="30"/>
                </a:cxn>
                <a:cxn ang="0">
                  <a:pos x="4" y="29"/>
                </a:cxn>
                <a:cxn ang="0">
                  <a:pos x="7" y="32"/>
                </a:cxn>
                <a:cxn ang="0">
                  <a:pos x="9" y="34"/>
                </a:cxn>
                <a:cxn ang="0">
                  <a:pos x="10" y="32"/>
                </a:cxn>
                <a:cxn ang="0">
                  <a:pos x="14" y="30"/>
                </a:cxn>
                <a:cxn ang="0">
                  <a:pos x="19" y="32"/>
                </a:cxn>
                <a:cxn ang="0">
                  <a:pos x="22" y="34"/>
                </a:cxn>
                <a:cxn ang="0">
                  <a:pos x="22" y="27"/>
                </a:cxn>
                <a:cxn ang="0">
                  <a:pos x="22" y="20"/>
                </a:cxn>
                <a:cxn ang="0">
                  <a:pos x="27" y="20"/>
                </a:cxn>
                <a:cxn ang="0">
                  <a:pos x="30" y="20"/>
                </a:cxn>
                <a:cxn ang="0">
                  <a:pos x="27" y="17"/>
                </a:cxn>
                <a:cxn ang="0">
                  <a:pos x="25" y="15"/>
                </a:cxn>
                <a:cxn ang="0">
                  <a:pos x="32" y="13"/>
                </a:cxn>
                <a:cxn ang="0">
                  <a:pos x="37" y="12"/>
                </a:cxn>
                <a:cxn ang="0">
                  <a:pos x="35" y="7"/>
                </a:cxn>
                <a:cxn ang="0">
                  <a:pos x="34" y="3"/>
                </a:cxn>
                <a:cxn ang="0">
                  <a:pos x="30" y="2"/>
                </a:cxn>
                <a:cxn ang="0">
                  <a:pos x="27" y="0"/>
                </a:cxn>
                <a:cxn ang="0">
                  <a:pos x="29" y="3"/>
                </a:cxn>
                <a:cxn ang="0">
                  <a:pos x="32" y="8"/>
                </a:cxn>
                <a:cxn ang="0">
                  <a:pos x="25" y="8"/>
                </a:cxn>
                <a:cxn ang="0">
                  <a:pos x="19" y="8"/>
                </a:cxn>
                <a:cxn ang="0">
                  <a:pos x="15" y="12"/>
                </a:cxn>
                <a:cxn ang="0">
                  <a:pos x="14" y="15"/>
                </a:cxn>
                <a:cxn ang="0">
                  <a:pos x="15" y="18"/>
                </a:cxn>
                <a:cxn ang="0">
                  <a:pos x="17" y="22"/>
                </a:cxn>
                <a:cxn ang="0">
                  <a:pos x="10" y="18"/>
                </a:cxn>
                <a:cxn ang="0">
                  <a:pos x="4" y="20"/>
                </a:cxn>
                <a:cxn ang="0">
                  <a:pos x="5" y="22"/>
                </a:cxn>
                <a:cxn ang="0">
                  <a:pos x="7" y="27"/>
                </a:cxn>
                <a:cxn ang="0">
                  <a:pos x="4" y="23"/>
                </a:cxn>
                <a:cxn ang="0">
                  <a:pos x="0" y="22"/>
                </a:cxn>
              </a:cxnLst>
              <a:rect l="0" t="0" r="r" b="b"/>
              <a:pathLst>
                <a:path w="37" h="34">
                  <a:moveTo>
                    <a:pt x="0" y="22"/>
                  </a:moveTo>
                  <a:lnTo>
                    <a:pt x="2" y="27"/>
                  </a:lnTo>
                  <a:lnTo>
                    <a:pt x="2" y="32"/>
                  </a:lnTo>
                  <a:lnTo>
                    <a:pt x="4" y="30"/>
                  </a:lnTo>
                  <a:lnTo>
                    <a:pt x="4" y="29"/>
                  </a:lnTo>
                  <a:lnTo>
                    <a:pt x="7" y="32"/>
                  </a:lnTo>
                  <a:lnTo>
                    <a:pt x="9" y="34"/>
                  </a:lnTo>
                  <a:lnTo>
                    <a:pt x="10" y="32"/>
                  </a:lnTo>
                  <a:lnTo>
                    <a:pt x="14" y="30"/>
                  </a:lnTo>
                  <a:lnTo>
                    <a:pt x="19" y="32"/>
                  </a:lnTo>
                  <a:lnTo>
                    <a:pt x="22" y="34"/>
                  </a:lnTo>
                  <a:lnTo>
                    <a:pt x="22" y="27"/>
                  </a:lnTo>
                  <a:lnTo>
                    <a:pt x="22" y="20"/>
                  </a:lnTo>
                  <a:lnTo>
                    <a:pt x="27" y="20"/>
                  </a:lnTo>
                  <a:lnTo>
                    <a:pt x="30" y="20"/>
                  </a:lnTo>
                  <a:lnTo>
                    <a:pt x="27" y="17"/>
                  </a:lnTo>
                  <a:lnTo>
                    <a:pt x="25" y="15"/>
                  </a:lnTo>
                  <a:lnTo>
                    <a:pt x="32" y="13"/>
                  </a:lnTo>
                  <a:lnTo>
                    <a:pt x="37" y="12"/>
                  </a:lnTo>
                  <a:lnTo>
                    <a:pt x="35" y="7"/>
                  </a:lnTo>
                  <a:lnTo>
                    <a:pt x="34" y="3"/>
                  </a:lnTo>
                  <a:lnTo>
                    <a:pt x="30" y="2"/>
                  </a:lnTo>
                  <a:lnTo>
                    <a:pt x="27" y="0"/>
                  </a:lnTo>
                  <a:lnTo>
                    <a:pt x="29" y="3"/>
                  </a:lnTo>
                  <a:lnTo>
                    <a:pt x="32" y="8"/>
                  </a:lnTo>
                  <a:lnTo>
                    <a:pt x="25" y="8"/>
                  </a:lnTo>
                  <a:lnTo>
                    <a:pt x="19" y="8"/>
                  </a:lnTo>
                  <a:lnTo>
                    <a:pt x="15" y="12"/>
                  </a:lnTo>
                  <a:lnTo>
                    <a:pt x="14" y="15"/>
                  </a:lnTo>
                  <a:lnTo>
                    <a:pt x="15" y="18"/>
                  </a:lnTo>
                  <a:lnTo>
                    <a:pt x="17" y="22"/>
                  </a:lnTo>
                  <a:lnTo>
                    <a:pt x="10" y="18"/>
                  </a:lnTo>
                  <a:lnTo>
                    <a:pt x="4" y="20"/>
                  </a:lnTo>
                  <a:lnTo>
                    <a:pt x="5" y="22"/>
                  </a:lnTo>
                  <a:lnTo>
                    <a:pt x="7" y="27"/>
                  </a:lnTo>
                  <a:lnTo>
                    <a:pt x="4" y="23"/>
                  </a:lnTo>
                  <a:lnTo>
                    <a:pt x="0" y="22"/>
                  </a:lnTo>
                  <a:close/>
                </a:path>
              </a:pathLst>
            </a:custGeom>
            <a:solidFill>
              <a:srgbClr val="1F1A17"/>
            </a:solidFill>
            <a:ln w="9525">
              <a:noFill/>
              <a:round/>
              <a:headEnd/>
              <a:tailEnd/>
            </a:ln>
          </p:spPr>
          <p:txBody>
            <a:bodyPr/>
            <a:lstStyle/>
            <a:p>
              <a:endParaRPr lang="en-US"/>
            </a:p>
          </p:txBody>
        </p:sp>
        <p:sp>
          <p:nvSpPr>
            <p:cNvPr id="4386" name="Freeform 290"/>
            <p:cNvSpPr>
              <a:spLocks/>
            </p:cNvSpPr>
            <p:nvPr/>
          </p:nvSpPr>
          <p:spPr bwMode="auto">
            <a:xfrm>
              <a:off x="2591" y="3024"/>
              <a:ext cx="17" cy="33"/>
            </a:xfrm>
            <a:custGeom>
              <a:avLst/>
              <a:gdLst/>
              <a:ahLst/>
              <a:cxnLst>
                <a:cxn ang="0">
                  <a:pos x="2" y="0"/>
                </a:cxn>
                <a:cxn ang="0">
                  <a:pos x="2" y="0"/>
                </a:cxn>
                <a:cxn ang="0">
                  <a:pos x="5" y="0"/>
                </a:cxn>
                <a:cxn ang="0">
                  <a:pos x="7" y="2"/>
                </a:cxn>
                <a:cxn ang="0">
                  <a:pos x="9" y="7"/>
                </a:cxn>
                <a:cxn ang="0">
                  <a:pos x="14" y="15"/>
                </a:cxn>
                <a:cxn ang="0">
                  <a:pos x="17" y="17"/>
                </a:cxn>
                <a:cxn ang="0">
                  <a:pos x="10" y="18"/>
                </a:cxn>
                <a:cxn ang="0">
                  <a:pos x="12" y="20"/>
                </a:cxn>
                <a:cxn ang="0">
                  <a:pos x="17" y="25"/>
                </a:cxn>
                <a:cxn ang="0">
                  <a:pos x="15" y="27"/>
                </a:cxn>
                <a:cxn ang="0">
                  <a:pos x="9" y="27"/>
                </a:cxn>
                <a:cxn ang="0">
                  <a:pos x="5" y="30"/>
                </a:cxn>
                <a:cxn ang="0">
                  <a:pos x="5" y="33"/>
                </a:cxn>
                <a:cxn ang="0">
                  <a:pos x="2" y="23"/>
                </a:cxn>
                <a:cxn ang="0">
                  <a:pos x="2" y="15"/>
                </a:cxn>
                <a:cxn ang="0">
                  <a:pos x="7" y="12"/>
                </a:cxn>
                <a:cxn ang="0">
                  <a:pos x="0" y="7"/>
                </a:cxn>
                <a:cxn ang="0">
                  <a:pos x="4" y="5"/>
                </a:cxn>
                <a:cxn ang="0">
                  <a:pos x="2" y="0"/>
                </a:cxn>
              </a:cxnLst>
              <a:rect l="0" t="0" r="r" b="b"/>
              <a:pathLst>
                <a:path w="17" h="33">
                  <a:moveTo>
                    <a:pt x="2" y="0"/>
                  </a:moveTo>
                  <a:lnTo>
                    <a:pt x="2" y="0"/>
                  </a:lnTo>
                  <a:lnTo>
                    <a:pt x="5" y="0"/>
                  </a:lnTo>
                  <a:lnTo>
                    <a:pt x="7" y="2"/>
                  </a:lnTo>
                  <a:lnTo>
                    <a:pt x="9" y="7"/>
                  </a:lnTo>
                  <a:lnTo>
                    <a:pt x="14" y="15"/>
                  </a:lnTo>
                  <a:lnTo>
                    <a:pt x="17" y="17"/>
                  </a:lnTo>
                  <a:lnTo>
                    <a:pt x="10" y="18"/>
                  </a:lnTo>
                  <a:lnTo>
                    <a:pt x="12" y="20"/>
                  </a:lnTo>
                  <a:lnTo>
                    <a:pt x="17" y="25"/>
                  </a:lnTo>
                  <a:lnTo>
                    <a:pt x="15" y="27"/>
                  </a:lnTo>
                  <a:lnTo>
                    <a:pt x="9" y="27"/>
                  </a:lnTo>
                  <a:lnTo>
                    <a:pt x="5" y="30"/>
                  </a:lnTo>
                  <a:lnTo>
                    <a:pt x="5" y="33"/>
                  </a:lnTo>
                  <a:lnTo>
                    <a:pt x="2" y="23"/>
                  </a:lnTo>
                  <a:lnTo>
                    <a:pt x="2" y="15"/>
                  </a:lnTo>
                  <a:lnTo>
                    <a:pt x="7" y="12"/>
                  </a:lnTo>
                  <a:lnTo>
                    <a:pt x="0" y="7"/>
                  </a:lnTo>
                  <a:lnTo>
                    <a:pt x="4" y="5"/>
                  </a:lnTo>
                  <a:lnTo>
                    <a:pt x="2" y="0"/>
                  </a:lnTo>
                  <a:close/>
                </a:path>
              </a:pathLst>
            </a:custGeom>
            <a:solidFill>
              <a:srgbClr val="1F1A17"/>
            </a:solidFill>
            <a:ln w="9525">
              <a:noFill/>
              <a:round/>
              <a:headEnd/>
              <a:tailEnd/>
            </a:ln>
          </p:spPr>
          <p:txBody>
            <a:bodyPr/>
            <a:lstStyle/>
            <a:p>
              <a:endParaRPr lang="en-US"/>
            </a:p>
          </p:txBody>
        </p:sp>
        <p:sp>
          <p:nvSpPr>
            <p:cNvPr id="4387" name="Freeform 291"/>
            <p:cNvSpPr>
              <a:spLocks/>
            </p:cNvSpPr>
            <p:nvPr/>
          </p:nvSpPr>
          <p:spPr bwMode="auto">
            <a:xfrm>
              <a:off x="2595" y="3001"/>
              <a:ext cx="16" cy="28"/>
            </a:xfrm>
            <a:custGeom>
              <a:avLst/>
              <a:gdLst/>
              <a:ahLst/>
              <a:cxnLst>
                <a:cxn ang="0">
                  <a:pos x="0" y="6"/>
                </a:cxn>
                <a:cxn ang="0">
                  <a:pos x="8" y="28"/>
                </a:cxn>
                <a:cxn ang="0">
                  <a:pos x="15" y="23"/>
                </a:cxn>
                <a:cxn ang="0">
                  <a:pos x="16" y="20"/>
                </a:cxn>
                <a:cxn ang="0">
                  <a:pos x="16" y="16"/>
                </a:cxn>
                <a:cxn ang="0">
                  <a:pos x="13" y="15"/>
                </a:cxn>
                <a:cxn ang="0">
                  <a:pos x="8" y="13"/>
                </a:cxn>
                <a:cxn ang="0">
                  <a:pos x="6" y="6"/>
                </a:cxn>
                <a:cxn ang="0">
                  <a:pos x="3" y="0"/>
                </a:cxn>
                <a:cxn ang="0">
                  <a:pos x="6" y="13"/>
                </a:cxn>
                <a:cxn ang="0">
                  <a:pos x="0" y="6"/>
                </a:cxn>
              </a:cxnLst>
              <a:rect l="0" t="0" r="r" b="b"/>
              <a:pathLst>
                <a:path w="16" h="28">
                  <a:moveTo>
                    <a:pt x="0" y="6"/>
                  </a:moveTo>
                  <a:lnTo>
                    <a:pt x="8" y="28"/>
                  </a:lnTo>
                  <a:lnTo>
                    <a:pt x="15" y="23"/>
                  </a:lnTo>
                  <a:lnTo>
                    <a:pt x="16" y="20"/>
                  </a:lnTo>
                  <a:lnTo>
                    <a:pt x="16" y="16"/>
                  </a:lnTo>
                  <a:lnTo>
                    <a:pt x="13" y="15"/>
                  </a:lnTo>
                  <a:lnTo>
                    <a:pt x="8" y="13"/>
                  </a:lnTo>
                  <a:lnTo>
                    <a:pt x="6" y="6"/>
                  </a:lnTo>
                  <a:lnTo>
                    <a:pt x="3" y="0"/>
                  </a:lnTo>
                  <a:lnTo>
                    <a:pt x="6" y="13"/>
                  </a:lnTo>
                  <a:lnTo>
                    <a:pt x="0" y="6"/>
                  </a:lnTo>
                  <a:close/>
                </a:path>
              </a:pathLst>
            </a:custGeom>
            <a:solidFill>
              <a:srgbClr val="1F1A17"/>
            </a:solidFill>
            <a:ln w="9525">
              <a:noFill/>
              <a:round/>
              <a:headEnd/>
              <a:tailEnd/>
            </a:ln>
          </p:spPr>
          <p:txBody>
            <a:bodyPr/>
            <a:lstStyle/>
            <a:p>
              <a:endParaRPr lang="en-US"/>
            </a:p>
          </p:txBody>
        </p:sp>
        <p:sp>
          <p:nvSpPr>
            <p:cNvPr id="4388" name="Freeform 292"/>
            <p:cNvSpPr>
              <a:spLocks/>
            </p:cNvSpPr>
            <p:nvPr/>
          </p:nvSpPr>
          <p:spPr bwMode="auto">
            <a:xfrm>
              <a:off x="2598" y="2986"/>
              <a:ext cx="8" cy="18"/>
            </a:xfrm>
            <a:custGeom>
              <a:avLst/>
              <a:gdLst/>
              <a:ahLst/>
              <a:cxnLst>
                <a:cxn ang="0">
                  <a:pos x="0" y="0"/>
                </a:cxn>
                <a:cxn ang="0">
                  <a:pos x="3" y="0"/>
                </a:cxn>
                <a:cxn ang="0">
                  <a:pos x="8" y="5"/>
                </a:cxn>
                <a:cxn ang="0">
                  <a:pos x="7" y="13"/>
                </a:cxn>
                <a:cxn ang="0">
                  <a:pos x="5" y="18"/>
                </a:cxn>
                <a:cxn ang="0">
                  <a:pos x="3" y="10"/>
                </a:cxn>
                <a:cxn ang="0">
                  <a:pos x="0" y="0"/>
                </a:cxn>
              </a:cxnLst>
              <a:rect l="0" t="0" r="r" b="b"/>
              <a:pathLst>
                <a:path w="8" h="18">
                  <a:moveTo>
                    <a:pt x="0" y="0"/>
                  </a:moveTo>
                  <a:lnTo>
                    <a:pt x="3" y="0"/>
                  </a:lnTo>
                  <a:lnTo>
                    <a:pt x="8" y="5"/>
                  </a:lnTo>
                  <a:lnTo>
                    <a:pt x="7" y="13"/>
                  </a:lnTo>
                  <a:lnTo>
                    <a:pt x="5" y="18"/>
                  </a:lnTo>
                  <a:lnTo>
                    <a:pt x="3" y="10"/>
                  </a:lnTo>
                  <a:lnTo>
                    <a:pt x="0" y="0"/>
                  </a:lnTo>
                  <a:close/>
                </a:path>
              </a:pathLst>
            </a:custGeom>
            <a:solidFill>
              <a:srgbClr val="1F1A17"/>
            </a:solidFill>
            <a:ln w="9525">
              <a:noFill/>
              <a:round/>
              <a:headEnd/>
              <a:tailEnd/>
            </a:ln>
          </p:spPr>
          <p:txBody>
            <a:bodyPr/>
            <a:lstStyle/>
            <a:p>
              <a:endParaRPr lang="en-US"/>
            </a:p>
          </p:txBody>
        </p:sp>
        <p:sp>
          <p:nvSpPr>
            <p:cNvPr id="4389" name="Freeform 293"/>
            <p:cNvSpPr>
              <a:spLocks/>
            </p:cNvSpPr>
            <p:nvPr/>
          </p:nvSpPr>
          <p:spPr bwMode="auto">
            <a:xfrm>
              <a:off x="2461" y="3004"/>
              <a:ext cx="55" cy="72"/>
            </a:xfrm>
            <a:custGeom>
              <a:avLst/>
              <a:gdLst/>
              <a:ahLst/>
              <a:cxnLst>
                <a:cxn ang="0">
                  <a:pos x="0" y="0"/>
                </a:cxn>
                <a:cxn ang="0">
                  <a:pos x="0" y="5"/>
                </a:cxn>
                <a:cxn ang="0">
                  <a:pos x="0" y="12"/>
                </a:cxn>
                <a:cxn ang="0">
                  <a:pos x="3" y="18"/>
                </a:cxn>
                <a:cxn ang="0">
                  <a:pos x="5" y="23"/>
                </a:cxn>
                <a:cxn ang="0">
                  <a:pos x="3" y="28"/>
                </a:cxn>
                <a:cxn ang="0">
                  <a:pos x="8" y="33"/>
                </a:cxn>
                <a:cxn ang="0">
                  <a:pos x="13" y="30"/>
                </a:cxn>
                <a:cxn ang="0">
                  <a:pos x="10" y="37"/>
                </a:cxn>
                <a:cxn ang="0">
                  <a:pos x="17" y="35"/>
                </a:cxn>
                <a:cxn ang="0">
                  <a:pos x="15" y="43"/>
                </a:cxn>
                <a:cxn ang="0">
                  <a:pos x="17" y="43"/>
                </a:cxn>
                <a:cxn ang="0">
                  <a:pos x="22" y="45"/>
                </a:cxn>
                <a:cxn ang="0">
                  <a:pos x="27" y="43"/>
                </a:cxn>
                <a:cxn ang="0">
                  <a:pos x="30" y="43"/>
                </a:cxn>
                <a:cxn ang="0">
                  <a:pos x="30" y="52"/>
                </a:cxn>
                <a:cxn ang="0">
                  <a:pos x="28" y="58"/>
                </a:cxn>
                <a:cxn ang="0">
                  <a:pos x="33" y="60"/>
                </a:cxn>
                <a:cxn ang="0">
                  <a:pos x="35" y="60"/>
                </a:cxn>
                <a:cxn ang="0">
                  <a:pos x="37" y="72"/>
                </a:cxn>
                <a:cxn ang="0">
                  <a:pos x="40" y="63"/>
                </a:cxn>
                <a:cxn ang="0">
                  <a:pos x="49" y="62"/>
                </a:cxn>
                <a:cxn ang="0">
                  <a:pos x="55" y="63"/>
                </a:cxn>
                <a:cxn ang="0">
                  <a:pos x="50" y="53"/>
                </a:cxn>
                <a:cxn ang="0">
                  <a:pos x="38" y="50"/>
                </a:cxn>
                <a:cxn ang="0">
                  <a:pos x="32" y="53"/>
                </a:cxn>
                <a:cxn ang="0">
                  <a:pos x="33" y="40"/>
                </a:cxn>
                <a:cxn ang="0">
                  <a:pos x="30" y="37"/>
                </a:cxn>
                <a:cxn ang="0">
                  <a:pos x="27" y="38"/>
                </a:cxn>
                <a:cxn ang="0">
                  <a:pos x="22" y="38"/>
                </a:cxn>
                <a:cxn ang="0">
                  <a:pos x="20" y="32"/>
                </a:cxn>
                <a:cxn ang="0">
                  <a:pos x="20" y="27"/>
                </a:cxn>
                <a:cxn ang="0">
                  <a:pos x="12" y="23"/>
                </a:cxn>
                <a:cxn ang="0">
                  <a:pos x="7" y="15"/>
                </a:cxn>
                <a:cxn ang="0">
                  <a:pos x="0" y="0"/>
                </a:cxn>
              </a:cxnLst>
              <a:rect l="0" t="0" r="r" b="b"/>
              <a:pathLst>
                <a:path w="55" h="72">
                  <a:moveTo>
                    <a:pt x="0" y="0"/>
                  </a:moveTo>
                  <a:lnTo>
                    <a:pt x="0" y="5"/>
                  </a:lnTo>
                  <a:lnTo>
                    <a:pt x="0" y="12"/>
                  </a:lnTo>
                  <a:lnTo>
                    <a:pt x="3" y="18"/>
                  </a:lnTo>
                  <a:lnTo>
                    <a:pt x="5" y="23"/>
                  </a:lnTo>
                  <a:lnTo>
                    <a:pt x="3" y="28"/>
                  </a:lnTo>
                  <a:lnTo>
                    <a:pt x="8" y="33"/>
                  </a:lnTo>
                  <a:lnTo>
                    <a:pt x="13" y="30"/>
                  </a:lnTo>
                  <a:lnTo>
                    <a:pt x="10" y="37"/>
                  </a:lnTo>
                  <a:lnTo>
                    <a:pt x="17" y="35"/>
                  </a:lnTo>
                  <a:lnTo>
                    <a:pt x="15" y="43"/>
                  </a:lnTo>
                  <a:lnTo>
                    <a:pt x="17" y="43"/>
                  </a:lnTo>
                  <a:lnTo>
                    <a:pt x="22" y="45"/>
                  </a:lnTo>
                  <a:lnTo>
                    <a:pt x="27" y="43"/>
                  </a:lnTo>
                  <a:lnTo>
                    <a:pt x="30" y="43"/>
                  </a:lnTo>
                  <a:lnTo>
                    <a:pt x="30" y="52"/>
                  </a:lnTo>
                  <a:lnTo>
                    <a:pt x="28" y="58"/>
                  </a:lnTo>
                  <a:lnTo>
                    <a:pt x="33" y="60"/>
                  </a:lnTo>
                  <a:lnTo>
                    <a:pt x="35" y="60"/>
                  </a:lnTo>
                  <a:lnTo>
                    <a:pt x="37" y="72"/>
                  </a:lnTo>
                  <a:lnTo>
                    <a:pt x="40" y="63"/>
                  </a:lnTo>
                  <a:lnTo>
                    <a:pt x="49" y="62"/>
                  </a:lnTo>
                  <a:lnTo>
                    <a:pt x="55" y="63"/>
                  </a:lnTo>
                  <a:lnTo>
                    <a:pt x="50" y="53"/>
                  </a:lnTo>
                  <a:lnTo>
                    <a:pt x="38" y="50"/>
                  </a:lnTo>
                  <a:lnTo>
                    <a:pt x="32" y="53"/>
                  </a:lnTo>
                  <a:lnTo>
                    <a:pt x="33" y="40"/>
                  </a:lnTo>
                  <a:lnTo>
                    <a:pt x="30" y="37"/>
                  </a:lnTo>
                  <a:lnTo>
                    <a:pt x="27" y="38"/>
                  </a:lnTo>
                  <a:lnTo>
                    <a:pt x="22" y="38"/>
                  </a:lnTo>
                  <a:lnTo>
                    <a:pt x="20" y="32"/>
                  </a:lnTo>
                  <a:lnTo>
                    <a:pt x="20" y="27"/>
                  </a:lnTo>
                  <a:lnTo>
                    <a:pt x="12" y="23"/>
                  </a:lnTo>
                  <a:lnTo>
                    <a:pt x="7" y="15"/>
                  </a:lnTo>
                  <a:lnTo>
                    <a:pt x="0" y="0"/>
                  </a:lnTo>
                  <a:close/>
                </a:path>
              </a:pathLst>
            </a:custGeom>
            <a:solidFill>
              <a:srgbClr val="1F1A17"/>
            </a:solidFill>
            <a:ln w="9525">
              <a:noFill/>
              <a:round/>
              <a:headEnd/>
              <a:tailEnd/>
            </a:ln>
          </p:spPr>
          <p:txBody>
            <a:bodyPr/>
            <a:lstStyle/>
            <a:p>
              <a:endParaRPr lang="en-US"/>
            </a:p>
          </p:txBody>
        </p:sp>
        <p:sp>
          <p:nvSpPr>
            <p:cNvPr id="4390" name="Freeform 294"/>
            <p:cNvSpPr>
              <a:spLocks/>
            </p:cNvSpPr>
            <p:nvPr/>
          </p:nvSpPr>
          <p:spPr bwMode="auto">
            <a:xfrm>
              <a:off x="2551" y="2847"/>
              <a:ext cx="25" cy="23"/>
            </a:xfrm>
            <a:custGeom>
              <a:avLst/>
              <a:gdLst/>
              <a:ahLst/>
              <a:cxnLst>
                <a:cxn ang="0">
                  <a:pos x="0" y="0"/>
                </a:cxn>
                <a:cxn ang="0">
                  <a:pos x="2" y="0"/>
                </a:cxn>
                <a:cxn ang="0">
                  <a:pos x="7" y="0"/>
                </a:cxn>
                <a:cxn ang="0">
                  <a:pos x="10" y="5"/>
                </a:cxn>
                <a:cxn ang="0">
                  <a:pos x="12" y="8"/>
                </a:cxn>
                <a:cxn ang="0">
                  <a:pos x="15" y="6"/>
                </a:cxn>
                <a:cxn ang="0">
                  <a:pos x="20" y="8"/>
                </a:cxn>
                <a:cxn ang="0">
                  <a:pos x="20" y="11"/>
                </a:cxn>
                <a:cxn ang="0">
                  <a:pos x="20" y="15"/>
                </a:cxn>
                <a:cxn ang="0">
                  <a:pos x="22" y="13"/>
                </a:cxn>
                <a:cxn ang="0">
                  <a:pos x="25" y="15"/>
                </a:cxn>
                <a:cxn ang="0">
                  <a:pos x="24" y="20"/>
                </a:cxn>
                <a:cxn ang="0">
                  <a:pos x="24" y="21"/>
                </a:cxn>
                <a:cxn ang="0">
                  <a:pos x="17" y="23"/>
                </a:cxn>
                <a:cxn ang="0">
                  <a:pos x="17" y="16"/>
                </a:cxn>
                <a:cxn ang="0">
                  <a:pos x="12" y="15"/>
                </a:cxn>
                <a:cxn ang="0">
                  <a:pos x="12" y="16"/>
                </a:cxn>
                <a:cxn ang="0">
                  <a:pos x="9" y="15"/>
                </a:cxn>
                <a:cxn ang="0">
                  <a:pos x="4" y="6"/>
                </a:cxn>
                <a:cxn ang="0">
                  <a:pos x="0" y="0"/>
                </a:cxn>
              </a:cxnLst>
              <a:rect l="0" t="0" r="r" b="b"/>
              <a:pathLst>
                <a:path w="25" h="23">
                  <a:moveTo>
                    <a:pt x="0" y="0"/>
                  </a:moveTo>
                  <a:lnTo>
                    <a:pt x="2" y="0"/>
                  </a:lnTo>
                  <a:lnTo>
                    <a:pt x="7" y="0"/>
                  </a:lnTo>
                  <a:lnTo>
                    <a:pt x="10" y="5"/>
                  </a:lnTo>
                  <a:lnTo>
                    <a:pt x="12" y="8"/>
                  </a:lnTo>
                  <a:lnTo>
                    <a:pt x="15" y="6"/>
                  </a:lnTo>
                  <a:lnTo>
                    <a:pt x="20" y="8"/>
                  </a:lnTo>
                  <a:lnTo>
                    <a:pt x="20" y="11"/>
                  </a:lnTo>
                  <a:lnTo>
                    <a:pt x="20" y="15"/>
                  </a:lnTo>
                  <a:lnTo>
                    <a:pt x="22" y="13"/>
                  </a:lnTo>
                  <a:lnTo>
                    <a:pt x="25" y="15"/>
                  </a:lnTo>
                  <a:lnTo>
                    <a:pt x="24" y="20"/>
                  </a:lnTo>
                  <a:lnTo>
                    <a:pt x="24" y="21"/>
                  </a:lnTo>
                  <a:lnTo>
                    <a:pt x="17" y="23"/>
                  </a:lnTo>
                  <a:lnTo>
                    <a:pt x="17" y="16"/>
                  </a:lnTo>
                  <a:lnTo>
                    <a:pt x="12" y="15"/>
                  </a:lnTo>
                  <a:lnTo>
                    <a:pt x="12" y="16"/>
                  </a:lnTo>
                  <a:lnTo>
                    <a:pt x="9" y="15"/>
                  </a:lnTo>
                  <a:lnTo>
                    <a:pt x="4" y="6"/>
                  </a:lnTo>
                  <a:lnTo>
                    <a:pt x="0" y="0"/>
                  </a:lnTo>
                  <a:close/>
                </a:path>
              </a:pathLst>
            </a:custGeom>
            <a:solidFill>
              <a:srgbClr val="1F1A17"/>
            </a:solidFill>
            <a:ln w="9525">
              <a:noFill/>
              <a:round/>
              <a:headEnd/>
              <a:tailEnd/>
            </a:ln>
          </p:spPr>
          <p:txBody>
            <a:bodyPr/>
            <a:lstStyle/>
            <a:p>
              <a:endParaRPr lang="en-US"/>
            </a:p>
          </p:txBody>
        </p:sp>
        <p:sp>
          <p:nvSpPr>
            <p:cNvPr id="4391" name="Freeform 295"/>
            <p:cNvSpPr>
              <a:spLocks/>
            </p:cNvSpPr>
            <p:nvPr/>
          </p:nvSpPr>
          <p:spPr bwMode="auto">
            <a:xfrm>
              <a:off x="2618" y="2858"/>
              <a:ext cx="25" cy="17"/>
            </a:xfrm>
            <a:custGeom>
              <a:avLst/>
              <a:gdLst/>
              <a:ahLst/>
              <a:cxnLst>
                <a:cxn ang="0">
                  <a:pos x="0" y="15"/>
                </a:cxn>
                <a:cxn ang="0">
                  <a:pos x="2" y="7"/>
                </a:cxn>
                <a:cxn ang="0">
                  <a:pos x="5" y="0"/>
                </a:cxn>
                <a:cxn ang="0">
                  <a:pos x="8" y="2"/>
                </a:cxn>
                <a:cxn ang="0">
                  <a:pos x="12" y="4"/>
                </a:cxn>
                <a:cxn ang="0">
                  <a:pos x="12" y="2"/>
                </a:cxn>
                <a:cxn ang="0">
                  <a:pos x="13" y="2"/>
                </a:cxn>
                <a:cxn ang="0">
                  <a:pos x="19" y="4"/>
                </a:cxn>
                <a:cxn ang="0">
                  <a:pos x="22" y="5"/>
                </a:cxn>
                <a:cxn ang="0">
                  <a:pos x="22" y="2"/>
                </a:cxn>
                <a:cxn ang="0">
                  <a:pos x="22" y="0"/>
                </a:cxn>
                <a:cxn ang="0">
                  <a:pos x="25" y="2"/>
                </a:cxn>
                <a:cxn ang="0">
                  <a:pos x="25" y="2"/>
                </a:cxn>
                <a:cxn ang="0">
                  <a:pos x="22" y="9"/>
                </a:cxn>
                <a:cxn ang="0">
                  <a:pos x="12" y="17"/>
                </a:cxn>
                <a:cxn ang="0">
                  <a:pos x="3" y="17"/>
                </a:cxn>
                <a:cxn ang="0">
                  <a:pos x="0" y="15"/>
                </a:cxn>
              </a:cxnLst>
              <a:rect l="0" t="0" r="r" b="b"/>
              <a:pathLst>
                <a:path w="25" h="17">
                  <a:moveTo>
                    <a:pt x="0" y="15"/>
                  </a:moveTo>
                  <a:lnTo>
                    <a:pt x="2" y="7"/>
                  </a:lnTo>
                  <a:lnTo>
                    <a:pt x="5" y="0"/>
                  </a:lnTo>
                  <a:lnTo>
                    <a:pt x="8" y="2"/>
                  </a:lnTo>
                  <a:lnTo>
                    <a:pt x="12" y="4"/>
                  </a:lnTo>
                  <a:lnTo>
                    <a:pt x="12" y="2"/>
                  </a:lnTo>
                  <a:lnTo>
                    <a:pt x="13" y="2"/>
                  </a:lnTo>
                  <a:lnTo>
                    <a:pt x="19" y="4"/>
                  </a:lnTo>
                  <a:lnTo>
                    <a:pt x="22" y="5"/>
                  </a:lnTo>
                  <a:lnTo>
                    <a:pt x="22" y="2"/>
                  </a:lnTo>
                  <a:lnTo>
                    <a:pt x="22" y="0"/>
                  </a:lnTo>
                  <a:lnTo>
                    <a:pt x="25" y="2"/>
                  </a:lnTo>
                  <a:lnTo>
                    <a:pt x="25" y="2"/>
                  </a:lnTo>
                  <a:lnTo>
                    <a:pt x="22" y="9"/>
                  </a:lnTo>
                  <a:lnTo>
                    <a:pt x="12" y="17"/>
                  </a:lnTo>
                  <a:lnTo>
                    <a:pt x="3" y="17"/>
                  </a:lnTo>
                  <a:lnTo>
                    <a:pt x="0" y="15"/>
                  </a:lnTo>
                  <a:close/>
                </a:path>
              </a:pathLst>
            </a:custGeom>
            <a:solidFill>
              <a:srgbClr val="1F1A17"/>
            </a:solidFill>
            <a:ln w="9525">
              <a:noFill/>
              <a:round/>
              <a:headEnd/>
              <a:tailEnd/>
            </a:ln>
          </p:spPr>
          <p:txBody>
            <a:bodyPr/>
            <a:lstStyle/>
            <a:p>
              <a:endParaRPr lang="en-US"/>
            </a:p>
          </p:txBody>
        </p:sp>
        <p:sp>
          <p:nvSpPr>
            <p:cNvPr id="4392" name="Freeform 296"/>
            <p:cNvSpPr>
              <a:spLocks/>
            </p:cNvSpPr>
            <p:nvPr/>
          </p:nvSpPr>
          <p:spPr bwMode="auto">
            <a:xfrm>
              <a:off x="2606" y="2773"/>
              <a:ext cx="10" cy="12"/>
            </a:xfrm>
            <a:custGeom>
              <a:avLst/>
              <a:gdLst/>
              <a:ahLst/>
              <a:cxnLst>
                <a:cxn ang="0">
                  <a:pos x="0" y="10"/>
                </a:cxn>
                <a:cxn ang="0">
                  <a:pos x="0" y="8"/>
                </a:cxn>
                <a:cxn ang="0">
                  <a:pos x="2" y="7"/>
                </a:cxn>
                <a:cxn ang="0">
                  <a:pos x="4" y="7"/>
                </a:cxn>
                <a:cxn ang="0">
                  <a:pos x="5" y="7"/>
                </a:cxn>
                <a:cxn ang="0">
                  <a:pos x="4" y="3"/>
                </a:cxn>
                <a:cxn ang="0">
                  <a:pos x="5" y="0"/>
                </a:cxn>
                <a:cxn ang="0">
                  <a:pos x="7" y="2"/>
                </a:cxn>
                <a:cxn ang="0">
                  <a:pos x="9" y="5"/>
                </a:cxn>
                <a:cxn ang="0">
                  <a:pos x="10" y="8"/>
                </a:cxn>
                <a:cxn ang="0">
                  <a:pos x="10" y="12"/>
                </a:cxn>
                <a:cxn ang="0">
                  <a:pos x="4" y="12"/>
                </a:cxn>
                <a:cxn ang="0">
                  <a:pos x="0" y="10"/>
                </a:cxn>
              </a:cxnLst>
              <a:rect l="0" t="0" r="r" b="b"/>
              <a:pathLst>
                <a:path w="10" h="12">
                  <a:moveTo>
                    <a:pt x="0" y="10"/>
                  </a:moveTo>
                  <a:lnTo>
                    <a:pt x="0" y="8"/>
                  </a:lnTo>
                  <a:lnTo>
                    <a:pt x="2" y="7"/>
                  </a:lnTo>
                  <a:lnTo>
                    <a:pt x="4" y="7"/>
                  </a:lnTo>
                  <a:lnTo>
                    <a:pt x="5" y="7"/>
                  </a:lnTo>
                  <a:lnTo>
                    <a:pt x="4" y="3"/>
                  </a:lnTo>
                  <a:lnTo>
                    <a:pt x="5" y="0"/>
                  </a:lnTo>
                  <a:lnTo>
                    <a:pt x="7" y="2"/>
                  </a:lnTo>
                  <a:lnTo>
                    <a:pt x="9" y="5"/>
                  </a:lnTo>
                  <a:lnTo>
                    <a:pt x="10" y="8"/>
                  </a:lnTo>
                  <a:lnTo>
                    <a:pt x="10" y="12"/>
                  </a:lnTo>
                  <a:lnTo>
                    <a:pt x="4" y="12"/>
                  </a:lnTo>
                  <a:lnTo>
                    <a:pt x="0" y="10"/>
                  </a:lnTo>
                  <a:close/>
                </a:path>
              </a:pathLst>
            </a:custGeom>
            <a:solidFill>
              <a:srgbClr val="1F1A17"/>
            </a:solidFill>
            <a:ln w="9525">
              <a:noFill/>
              <a:round/>
              <a:headEnd/>
              <a:tailEnd/>
            </a:ln>
          </p:spPr>
          <p:txBody>
            <a:bodyPr/>
            <a:lstStyle/>
            <a:p>
              <a:endParaRPr lang="en-US"/>
            </a:p>
          </p:txBody>
        </p:sp>
        <p:sp>
          <p:nvSpPr>
            <p:cNvPr id="4393" name="Freeform 297"/>
            <p:cNvSpPr>
              <a:spLocks/>
            </p:cNvSpPr>
            <p:nvPr/>
          </p:nvSpPr>
          <p:spPr bwMode="auto">
            <a:xfrm>
              <a:off x="2595" y="2753"/>
              <a:ext cx="3" cy="8"/>
            </a:xfrm>
            <a:custGeom>
              <a:avLst/>
              <a:gdLst/>
              <a:ahLst/>
              <a:cxnLst>
                <a:cxn ang="0">
                  <a:pos x="0" y="5"/>
                </a:cxn>
                <a:cxn ang="0">
                  <a:pos x="0" y="2"/>
                </a:cxn>
                <a:cxn ang="0">
                  <a:pos x="1" y="0"/>
                </a:cxn>
                <a:cxn ang="0">
                  <a:pos x="3" y="5"/>
                </a:cxn>
                <a:cxn ang="0">
                  <a:pos x="3" y="8"/>
                </a:cxn>
                <a:cxn ang="0">
                  <a:pos x="0" y="5"/>
                </a:cxn>
              </a:cxnLst>
              <a:rect l="0" t="0" r="r" b="b"/>
              <a:pathLst>
                <a:path w="3" h="8">
                  <a:moveTo>
                    <a:pt x="0" y="5"/>
                  </a:moveTo>
                  <a:lnTo>
                    <a:pt x="0" y="2"/>
                  </a:lnTo>
                  <a:lnTo>
                    <a:pt x="1" y="0"/>
                  </a:lnTo>
                  <a:lnTo>
                    <a:pt x="3" y="5"/>
                  </a:lnTo>
                  <a:lnTo>
                    <a:pt x="3" y="8"/>
                  </a:lnTo>
                  <a:lnTo>
                    <a:pt x="0" y="5"/>
                  </a:lnTo>
                  <a:close/>
                </a:path>
              </a:pathLst>
            </a:custGeom>
            <a:solidFill>
              <a:srgbClr val="1F1A17"/>
            </a:solidFill>
            <a:ln w="9525">
              <a:noFill/>
              <a:round/>
              <a:headEnd/>
              <a:tailEnd/>
            </a:ln>
          </p:spPr>
          <p:txBody>
            <a:bodyPr/>
            <a:lstStyle/>
            <a:p>
              <a:endParaRPr lang="en-US"/>
            </a:p>
          </p:txBody>
        </p:sp>
        <p:sp>
          <p:nvSpPr>
            <p:cNvPr id="4394" name="Freeform 298"/>
            <p:cNvSpPr>
              <a:spLocks/>
            </p:cNvSpPr>
            <p:nvPr/>
          </p:nvSpPr>
          <p:spPr bwMode="auto">
            <a:xfrm>
              <a:off x="2590" y="2785"/>
              <a:ext cx="5" cy="8"/>
            </a:xfrm>
            <a:custGeom>
              <a:avLst/>
              <a:gdLst/>
              <a:ahLst/>
              <a:cxnLst>
                <a:cxn ang="0">
                  <a:pos x="0" y="0"/>
                </a:cxn>
                <a:cxn ang="0">
                  <a:pos x="0" y="3"/>
                </a:cxn>
                <a:cxn ang="0">
                  <a:pos x="1" y="7"/>
                </a:cxn>
                <a:cxn ang="0">
                  <a:pos x="3" y="8"/>
                </a:cxn>
                <a:cxn ang="0">
                  <a:pos x="5" y="8"/>
                </a:cxn>
                <a:cxn ang="0">
                  <a:pos x="3" y="5"/>
                </a:cxn>
                <a:cxn ang="0">
                  <a:pos x="0" y="0"/>
                </a:cxn>
              </a:cxnLst>
              <a:rect l="0" t="0" r="r" b="b"/>
              <a:pathLst>
                <a:path w="5" h="8">
                  <a:moveTo>
                    <a:pt x="0" y="0"/>
                  </a:moveTo>
                  <a:lnTo>
                    <a:pt x="0" y="3"/>
                  </a:lnTo>
                  <a:lnTo>
                    <a:pt x="1" y="7"/>
                  </a:lnTo>
                  <a:lnTo>
                    <a:pt x="3" y="8"/>
                  </a:lnTo>
                  <a:lnTo>
                    <a:pt x="5" y="8"/>
                  </a:lnTo>
                  <a:lnTo>
                    <a:pt x="3" y="5"/>
                  </a:lnTo>
                  <a:lnTo>
                    <a:pt x="0" y="0"/>
                  </a:lnTo>
                  <a:close/>
                </a:path>
              </a:pathLst>
            </a:custGeom>
            <a:solidFill>
              <a:srgbClr val="1F1A17"/>
            </a:solidFill>
            <a:ln w="9525">
              <a:noFill/>
              <a:round/>
              <a:headEnd/>
              <a:tailEnd/>
            </a:ln>
          </p:spPr>
          <p:txBody>
            <a:bodyPr/>
            <a:lstStyle/>
            <a:p>
              <a:endParaRPr lang="en-US"/>
            </a:p>
          </p:txBody>
        </p:sp>
        <p:sp>
          <p:nvSpPr>
            <p:cNvPr id="4395" name="Freeform 299"/>
            <p:cNvSpPr>
              <a:spLocks/>
            </p:cNvSpPr>
            <p:nvPr/>
          </p:nvSpPr>
          <p:spPr bwMode="auto">
            <a:xfrm>
              <a:off x="2608" y="3225"/>
              <a:ext cx="27" cy="38"/>
            </a:xfrm>
            <a:custGeom>
              <a:avLst/>
              <a:gdLst/>
              <a:ahLst/>
              <a:cxnLst>
                <a:cxn ang="0">
                  <a:pos x="8" y="0"/>
                </a:cxn>
                <a:cxn ang="0">
                  <a:pos x="5" y="5"/>
                </a:cxn>
                <a:cxn ang="0">
                  <a:pos x="0" y="11"/>
                </a:cxn>
                <a:cxn ang="0">
                  <a:pos x="2" y="20"/>
                </a:cxn>
                <a:cxn ang="0">
                  <a:pos x="3" y="25"/>
                </a:cxn>
                <a:cxn ang="0">
                  <a:pos x="7" y="21"/>
                </a:cxn>
                <a:cxn ang="0">
                  <a:pos x="10" y="21"/>
                </a:cxn>
                <a:cxn ang="0">
                  <a:pos x="8" y="31"/>
                </a:cxn>
                <a:cxn ang="0">
                  <a:pos x="7" y="38"/>
                </a:cxn>
                <a:cxn ang="0">
                  <a:pos x="8" y="38"/>
                </a:cxn>
                <a:cxn ang="0">
                  <a:pos x="13" y="36"/>
                </a:cxn>
                <a:cxn ang="0">
                  <a:pos x="20" y="35"/>
                </a:cxn>
                <a:cxn ang="0">
                  <a:pos x="23" y="31"/>
                </a:cxn>
                <a:cxn ang="0">
                  <a:pos x="27" y="23"/>
                </a:cxn>
                <a:cxn ang="0">
                  <a:pos x="27" y="20"/>
                </a:cxn>
                <a:cxn ang="0">
                  <a:pos x="23" y="13"/>
                </a:cxn>
                <a:cxn ang="0">
                  <a:pos x="12" y="11"/>
                </a:cxn>
                <a:cxn ang="0">
                  <a:pos x="8" y="0"/>
                </a:cxn>
              </a:cxnLst>
              <a:rect l="0" t="0" r="r" b="b"/>
              <a:pathLst>
                <a:path w="27" h="38">
                  <a:moveTo>
                    <a:pt x="8" y="0"/>
                  </a:moveTo>
                  <a:lnTo>
                    <a:pt x="5" y="5"/>
                  </a:lnTo>
                  <a:lnTo>
                    <a:pt x="0" y="11"/>
                  </a:lnTo>
                  <a:lnTo>
                    <a:pt x="2" y="20"/>
                  </a:lnTo>
                  <a:lnTo>
                    <a:pt x="3" y="25"/>
                  </a:lnTo>
                  <a:lnTo>
                    <a:pt x="7" y="21"/>
                  </a:lnTo>
                  <a:lnTo>
                    <a:pt x="10" y="21"/>
                  </a:lnTo>
                  <a:lnTo>
                    <a:pt x="8" y="31"/>
                  </a:lnTo>
                  <a:lnTo>
                    <a:pt x="7" y="38"/>
                  </a:lnTo>
                  <a:lnTo>
                    <a:pt x="8" y="38"/>
                  </a:lnTo>
                  <a:lnTo>
                    <a:pt x="13" y="36"/>
                  </a:lnTo>
                  <a:lnTo>
                    <a:pt x="20" y="35"/>
                  </a:lnTo>
                  <a:lnTo>
                    <a:pt x="23" y="31"/>
                  </a:lnTo>
                  <a:lnTo>
                    <a:pt x="27" y="23"/>
                  </a:lnTo>
                  <a:lnTo>
                    <a:pt x="27" y="20"/>
                  </a:lnTo>
                  <a:lnTo>
                    <a:pt x="23" y="13"/>
                  </a:lnTo>
                  <a:lnTo>
                    <a:pt x="12" y="11"/>
                  </a:lnTo>
                  <a:lnTo>
                    <a:pt x="8" y="0"/>
                  </a:lnTo>
                  <a:close/>
                </a:path>
              </a:pathLst>
            </a:custGeom>
            <a:solidFill>
              <a:srgbClr val="1F1A17"/>
            </a:solidFill>
            <a:ln w="9525">
              <a:noFill/>
              <a:round/>
              <a:headEnd/>
              <a:tailEnd/>
            </a:ln>
          </p:spPr>
          <p:txBody>
            <a:bodyPr/>
            <a:lstStyle/>
            <a:p>
              <a:endParaRPr lang="en-US"/>
            </a:p>
          </p:txBody>
        </p:sp>
        <p:sp>
          <p:nvSpPr>
            <p:cNvPr id="4396" name="Freeform 300"/>
            <p:cNvSpPr>
              <a:spLocks/>
            </p:cNvSpPr>
            <p:nvPr/>
          </p:nvSpPr>
          <p:spPr bwMode="auto">
            <a:xfrm>
              <a:off x="2568" y="3198"/>
              <a:ext cx="23" cy="30"/>
            </a:xfrm>
            <a:custGeom>
              <a:avLst/>
              <a:gdLst/>
              <a:ahLst/>
              <a:cxnLst>
                <a:cxn ang="0">
                  <a:pos x="13" y="0"/>
                </a:cxn>
                <a:cxn ang="0">
                  <a:pos x="12" y="5"/>
                </a:cxn>
                <a:cxn ang="0">
                  <a:pos x="7" y="15"/>
                </a:cxn>
                <a:cxn ang="0">
                  <a:pos x="2" y="17"/>
                </a:cxn>
                <a:cxn ang="0">
                  <a:pos x="0" y="18"/>
                </a:cxn>
                <a:cxn ang="0">
                  <a:pos x="5" y="23"/>
                </a:cxn>
                <a:cxn ang="0">
                  <a:pos x="13" y="30"/>
                </a:cxn>
                <a:cxn ang="0">
                  <a:pos x="17" y="28"/>
                </a:cxn>
                <a:cxn ang="0">
                  <a:pos x="17" y="25"/>
                </a:cxn>
                <a:cxn ang="0">
                  <a:pos x="13" y="17"/>
                </a:cxn>
                <a:cxn ang="0">
                  <a:pos x="23" y="10"/>
                </a:cxn>
                <a:cxn ang="0">
                  <a:pos x="13" y="0"/>
                </a:cxn>
              </a:cxnLst>
              <a:rect l="0" t="0" r="r" b="b"/>
              <a:pathLst>
                <a:path w="23" h="30">
                  <a:moveTo>
                    <a:pt x="13" y="0"/>
                  </a:moveTo>
                  <a:lnTo>
                    <a:pt x="12" y="5"/>
                  </a:lnTo>
                  <a:lnTo>
                    <a:pt x="7" y="15"/>
                  </a:lnTo>
                  <a:lnTo>
                    <a:pt x="2" y="17"/>
                  </a:lnTo>
                  <a:lnTo>
                    <a:pt x="0" y="18"/>
                  </a:lnTo>
                  <a:lnTo>
                    <a:pt x="5" y="23"/>
                  </a:lnTo>
                  <a:lnTo>
                    <a:pt x="13" y="30"/>
                  </a:lnTo>
                  <a:lnTo>
                    <a:pt x="17" y="28"/>
                  </a:lnTo>
                  <a:lnTo>
                    <a:pt x="17" y="25"/>
                  </a:lnTo>
                  <a:lnTo>
                    <a:pt x="13" y="17"/>
                  </a:lnTo>
                  <a:lnTo>
                    <a:pt x="23" y="10"/>
                  </a:lnTo>
                  <a:lnTo>
                    <a:pt x="13" y="0"/>
                  </a:lnTo>
                  <a:close/>
                </a:path>
              </a:pathLst>
            </a:custGeom>
            <a:solidFill>
              <a:srgbClr val="1F1A17"/>
            </a:solidFill>
            <a:ln w="9525">
              <a:noFill/>
              <a:round/>
              <a:headEnd/>
              <a:tailEnd/>
            </a:ln>
          </p:spPr>
          <p:txBody>
            <a:bodyPr/>
            <a:lstStyle/>
            <a:p>
              <a:endParaRPr lang="en-US"/>
            </a:p>
          </p:txBody>
        </p:sp>
        <p:sp>
          <p:nvSpPr>
            <p:cNvPr id="4397" name="Freeform 301"/>
            <p:cNvSpPr>
              <a:spLocks/>
            </p:cNvSpPr>
            <p:nvPr/>
          </p:nvSpPr>
          <p:spPr bwMode="auto">
            <a:xfrm>
              <a:off x="2608" y="2994"/>
              <a:ext cx="18" cy="12"/>
            </a:xfrm>
            <a:custGeom>
              <a:avLst/>
              <a:gdLst/>
              <a:ahLst/>
              <a:cxnLst>
                <a:cxn ang="0">
                  <a:pos x="0" y="8"/>
                </a:cxn>
                <a:cxn ang="0">
                  <a:pos x="2" y="3"/>
                </a:cxn>
                <a:cxn ang="0">
                  <a:pos x="5" y="0"/>
                </a:cxn>
                <a:cxn ang="0">
                  <a:pos x="12" y="0"/>
                </a:cxn>
                <a:cxn ang="0">
                  <a:pos x="15" y="2"/>
                </a:cxn>
                <a:cxn ang="0">
                  <a:pos x="18" y="10"/>
                </a:cxn>
                <a:cxn ang="0">
                  <a:pos x="8" y="12"/>
                </a:cxn>
                <a:cxn ang="0">
                  <a:pos x="0" y="8"/>
                </a:cxn>
              </a:cxnLst>
              <a:rect l="0" t="0" r="r" b="b"/>
              <a:pathLst>
                <a:path w="18" h="12">
                  <a:moveTo>
                    <a:pt x="0" y="8"/>
                  </a:moveTo>
                  <a:lnTo>
                    <a:pt x="2" y="3"/>
                  </a:lnTo>
                  <a:lnTo>
                    <a:pt x="5" y="0"/>
                  </a:lnTo>
                  <a:lnTo>
                    <a:pt x="12" y="0"/>
                  </a:lnTo>
                  <a:lnTo>
                    <a:pt x="15" y="2"/>
                  </a:lnTo>
                  <a:lnTo>
                    <a:pt x="18" y="10"/>
                  </a:lnTo>
                  <a:lnTo>
                    <a:pt x="8" y="12"/>
                  </a:lnTo>
                  <a:lnTo>
                    <a:pt x="0" y="8"/>
                  </a:lnTo>
                  <a:close/>
                </a:path>
              </a:pathLst>
            </a:custGeom>
            <a:solidFill>
              <a:srgbClr val="1F1A17"/>
            </a:solidFill>
            <a:ln w="9525">
              <a:noFill/>
              <a:round/>
              <a:headEnd/>
              <a:tailEnd/>
            </a:ln>
          </p:spPr>
          <p:txBody>
            <a:bodyPr/>
            <a:lstStyle/>
            <a:p>
              <a:endParaRPr lang="en-US"/>
            </a:p>
          </p:txBody>
        </p:sp>
        <p:sp>
          <p:nvSpPr>
            <p:cNvPr id="4398" name="Freeform 302"/>
            <p:cNvSpPr>
              <a:spLocks/>
            </p:cNvSpPr>
            <p:nvPr/>
          </p:nvSpPr>
          <p:spPr bwMode="auto">
            <a:xfrm>
              <a:off x="2570" y="2925"/>
              <a:ext cx="18" cy="17"/>
            </a:xfrm>
            <a:custGeom>
              <a:avLst/>
              <a:gdLst/>
              <a:ahLst/>
              <a:cxnLst>
                <a:cxn ang="0">
                  <a:pos x="3" y="4"/>
                </a:cxn>
                <a:cxn ang="0">
                  <a:pos x="5" y="2"/>
                </a:cxn>
                <a:cxn ang="0">
                  <a:pos x="10" y="0"/>
                </a:cxn>
                <a:cxn ang="0">
                  <a:pos x="16" y="5"/>
                </a:cxn>
                <a:cxn ang="0">
                  <a:pos x="18" y="10"/>
                </a:cxn>
                <a:cxn ang="0">
                  <a:pos x="13" y="17"/>
                </a:cxn>
                <a:cxn ang="0">
                  <a:pos x="5" y="12"/>
                </a:cxn>
                <a:cxn ang="0">
                  <a:pos x="0" y="9"/>
                </a:cxn>
                <a:cxn ang="0">
                  <a:pos x="3" y="4"/>
                </a:cxn>
              </a:cxnLst>
              <a:rect l="0" t="0" r="r" b="b"/>
              <a:pathLst>
                <a:path w="18" h="17">
                  <a:moveTo>
                    <a:pt x="3" y="4"/>
                  </a:moveTo>
                  <a:lnTo>
                    <a:pt x="5" y="2"/>
                  </a:lnTo>
                  <a:lnTo>
                    <a:pt x="10" y="0"/>
                  </a:lnTo>
                  <a:lnTo>
                    <a:pt x="16" y="5"/>
                  </a:lnTo>
                  <a:lnTo>
                    <a:pt x="18" y="10"/>
                  </a:lnTo>
                  <a:lnTo>
                    <a:pt x="13" y="17"/>
                  </a:lnTo>
                  <a:lnTo>
                    <a:pt x="5" y="12"/>
                  </a:lnTo>
                  <a:lnTo>
                    <a:pt x="0" y="9"/>
                  </a:lnTo>
                  <a:lnTo>
                    <a:pt x="3" y="4"/>
                  </a:lnTo>
                  <a:close/>
                </a:path>
              </a:pathLst>
            </a:custGeom>
            <a:solidFill>
              <a:srgbClr val="1F1A17"/>
            </a:solidFill>
            <a:ln w="9525">
              <a:noFill/>
              <a:round/>
              <a:headEnd/>
              <a:tailEnd/>
            </a:ln>
          </p:spPr>
          <p:txBody>
            <a:bodyPr/>
            <a:lstStyle/>
            <a:p>
              <a:endParaRPr lang="en-US"/>
            </a:p>
          </p:txBody>
        </p:sp>
        <p:sp>
          <p:nvSpPr>
            <p:cNvPr id="4399" name="Freeform 303"/>
            <p:cNvSpPr>
              <a:spLocks/>
            </p:cNvSpPr>
            <p:nvPr/>
          </p:nvSpPr>
          <p:spPr bwMode="auto">
            <a:xfrm>
              <a:off x="2608" y="3088"/>
              <a:ext cx="23" cy="35"/>
            </a:xfrm>
            <a:custGeom>
              <a:avLst/>
              <a:gdLst/>
              <a:ahLst/>
              <a:cxnLst>
                <a:cxn ang="0">
                  <a:pos x="0" y="25"/>
                </a:cxn>
                <a:cxn ang="0">
                  <a:pos x="2" y="18"/>
                </a:cxn>
                <a:cxn ang="0">
                  <a:pos x="3" y="10"/>
                </a:cxn>
                <a:cxn ang="0">
                  <a:pos x="7" y="8"/>
                </a:cxn>
                <a:cxn ang="0">
                  <a:pos x="8" y="6"/>
                </a:cxn>
                <a:cxn ang="0">
                  <a:pos x="10" y="3"/>
                </a:cxn>
                <a:cxn ang="0">
                  <a:pos x="12" y="0"/>
                </a:cxn>
                <a:cxn ang="0">
                  <a:pos x="13" y="6"/>
                </a:cxn>
                <a:cxn ang="0">
                  <a:pos x="15" y="11"/>
                </a:cxn>
                <a:cxn ang="0">
                  <a:pos x="17" y="11"/>
                </a:cxn>
                <a:cxn ang="0">
                  <a:pos x="20" y="13"/>
                </a:cxn>
                <a:cxn ang="0">
                  <a:pos x="22" y="18"/>
                </a:cxn>
                <a:cxn ang="0">
                  <a:pos x="23" y="23"/>
                </a:cxn>
                <a:cxn ang="0">
                  <a:pos x="18" y="21"/>
                </a:cxn>
                <a:cxn ang="0">
                  <a:pos x="13" y="23"/>
                </a:cxn>
                <a:cxn ang="0">
                  <a:pos x="10" y="30"/>
                </a:cxn>
                <a:cxn ang="0">
                  <a:pos x="10" y="35"/>
                </a:cxn>
                <a:cxn ang="0">
                  <a:pos x="8" y="35"/>
                </a:cxn>
                <a:cxn ang="0">
                  <a:pos x="3" y="31"/>
                </a:cxn>
                <a:cxn ang="0">
                  <a:pos x="2" y="26"/>
                </a:cxn>
                <a:cxn ang="0">
                  <a:pos x="0" y="25"/>
                </a:cxn>
              </a:cxnLst>
              <a:rect l="0" t="0" r="r" b="b"/>
              <a:pathLst>
                <a:path w="23" h="35">
                  <a:moveTo>
                    <a:pt x="0" y="25"/>
                  </a:moveTo>
                  <a:lnTo>
                    <a:pt x="2" y="18"/>
                  </a:lnTo>
                  <a:lnTo>
                    <a:pt x="3" y="10"/>
                  </a:lnTo>
                  <a:lnTo>
                    <a:pt x="7" y="8"/>
                  </a:lnTo>
                  <a:lnTo>
                    <a:pt x="8" y="6"/>
                  </a:lnTo>
                  <a:lnTo>
                    <a:pt x="10" y="3"/>
                  </a:lnTo>
                  <a:lnTo>
                    <a:pt x="12" y="0"/>
                  </a:lnTo>
                  <a:lnTo>
                    <a:pt x="13" y="6"/>
                  </a:lnTo>
                  <a:lnTo>
                    <a:pt x="15" y="11"/>
                  </a:lnTo>
                  <a:lnTo>
                    <a:pt x="17" y="11"/>
                  </a:lnTo>
                  <a:lnTo>
                    <a:pt x="20" y="13"/>
                  </a:lnTo>
                  <a:lnTo>
                    <a:pt x="22" y="18"/>
                  </a:lnTo>
                  <a:lnTo>
                    <a:pt x="23" y="23"/>
                  </a:lnTo>
                  <a:lnTo>
                    <a:pt x="18" y="21"/>
                  </a:lnTo>
                  <a:lnTo>
                    <a:pt x="13" y="23"/>
                  </a:lnTo>
                  <a:lnTo>
                    <a:pt x="10" y="30"/>
                  </a:lnTo>
                  <a:lnTo>
                    <a:pt x="10" y="35"/>
                  </a:lnTo>
                  <a:lnTo>
                    <a:pt x="8" y="35"/>
                  </a:lnTo>
                  <a:lnTo>
                    <a:pt x="3" y="31"/>
                  </a:lnTo>
                  <a:lnTo>
                    <a:pt x="2" y="26"/>
                  </a:lnTo>
                  <a:lnTo>
                    <a:pt x="0" y="25"/>
                  </a:lnTo>
                  <a:close/>
                </a:path>
              </a:pathLst>
            </a:custGeom>
            <a:solidFill>
              <a:srgbClr val="1F1A17"/>
            </a:solidFill>
            <a:ln w="9525">
              <a:noFill/>
              <a:round/>
              <a:headEnd/>
              <a:tailEnd/>
            </a:ln>
          </p:spPr>
          <p:txBody>
            <a:bodyPr/>
            <a:lstStyle/>
            <a:p>
              <a:endParaRPr lang="en-US"/>
            </a:p>
          </p:txBody>
        </p:sp>
        <p:sp>
          <p:nvSpPr>
            <p:cNvPr id="4400" name="Freeform 304"/>
            <p:cNvSpPr>
              <a:spLocks/>
            </p:cNvSpPr>
            <p:nvPr/>
          </p:nvSpPr>
          <p:spPr bwMode="auto">
            <a:xfrm>
              <a:off x="2561" y="2808"/>
              <a:ext cx="30" cy="34"/>
            </a:xfrm>
            <a:custGeom>
              <a:avLst/>
              <a:gdLst/>
              <a:ahLst/>
              <a:cxnLst>
                <a:cxn ang="0">
                  <a:pos x="0" y="0"/>
                </a:cxn>
                <a:cxn ang="0">
                  <a:pos x="2" y="5"/>
                </a:cxn>
                <a:cxn ang="0">
                  <a:pos x="4" y="12"/>
                </a:cxn>
                <a:cxn ang="0">
                  <a:pos x="9" y="15"/>
                </a:cxn>
                <a:cxn ang="0">
                  <a:pos x="10" y="15"/>
                </a:cxn>
                <a:cxn ang="0">
                  <a:pos x="14" y="22"/>
                </a:cxn>
                <a:cxn ang="0">
                  <a:pos x="10" y="25"/>
                </a:cxn>
                <a:cxn ang="0">
                  <a:pos x="17" y="27"/>
                </a:cxn>
                <a:cxn ang="0">
                  <a:pos x="15" y="34"/>
                </a:cxn>
                <a:cxn ang="0">
                  <a:pos x="19" y="34"/>
                </a:cxn>
                <a:cxn ang="0">
                  <a:pos x="22" y="30"/>
                </a:cxn>
                <a:cxn ang="0">
                  <a:pos x="22" y="25"/>
                </a:cxn>
                <a:cxn ang="0">
                  <a:pos x="20" y="24"/>
                </a:cxn>
                <a:cxn ang="0">
                  <a:pos x="17" y="22"/>
                </a:cxn>
                <a:cxn ang="0">
                  <a:pos x="19" y="20"/>
                </a:cxn>
                <a:cxn ang="0">
                  <a:pos x="20" y="19"/>
                </a:cxn>
                <a:cxn ang="0">
                  <a:pos x="25" y="19"/>
                </a:cxn>
                <a:cxn ang="0">
                  <a:pos x="30" y="20"/>
                </a:cxn>
                <a:cxn ang="0">
                  <a:pos x="29" y="17"/>
                </a:cxn>
                <a:cxn ang="0">
                  <a:pos x="27" y="14"/>
                </a:cxn>
                <a:cxn ang="0">
                  <a:pos x="20" y="15"/>
                </a:cxn>
                <a:cxn ang="0">
                  <a:pos x="14" y="15"/>
                </a:cxn>
                <a:cxn ang="0">
                  <a:pos x="10" y="9"/>
                </a:cxn>
                <a:cxn ang="0">
                  <a:pos x="10" y="2"/>
                </a:cxn>
                <a:cxn ang="0">
                  <a:pos x="7" y="0"/>
                </a:cxn>
                <a:cxn ang="0">
                  <a:pos x="5" y="0"/>
                </a:cxn>
                <a:cxn ang="0">
                  <a:pos x="7" y="5"/>
                </a:cxn>
                <a:cxn ang="0">
                  <a:pos x="7" y="9"/>
                </a:cxn>
                <a:cxn ang="0">
                  <a:pos x="0" y="0"/>
                </a:cxn>
              </a:cxnLst>
              <a:rect l="0" t="0" r="r" b="b"/>
              <a:pathLst>
                <a:path w="30" h="34">
                  <a:moveTo>
                    <a:pt x="0" y="0"/>
                  </a:moveTo>
                  <a:lnTo>
                    <a:pt x="2" y="5"/>
                  </a:lnTo>
                  <a:lnTo>
                    <a:pt x="4" y="12"/>
                  </a:lnTo>
                  <a:lnTo>
                    <a:pt x="9" y="15"/>
                  </a:lnTo>
                  <a:lnTo>
                    <a:pt x="10" y="15"/>
                  </a:lnTo>
                  <a:lnTo>
                    <a:pt x="14" y="22"/>
                  </a:lnTo>
                  <a:lnTo>
                    <a:pt x="10" y="25"/>
                  </a:lnTo>
                  <a:lnTo>
                    <a:pt x="17" y="27"/>
                  </a:lnTo>
                  <a:lnTo>
                    <a:pt x="15" y="34"/>
                  </a:lnTo>
                  <a:lnTo>
                    <a:pt x="19" y="34"/>
                  </a:lnTo>
                  <a:lnTo>
                    <a:pt x="22" y="30"/>
                  </a:lnTo>
                  <a:lnTo>
                    <a:pt x="22" y="25"/>
                  </a:lnTo>
                  <a:lnTo>
                    <a:pt x="20" y="24"/>
                  </a:lnTo>
                  <a:lnTo>
                    <a:pt x="17" y="22"/>
                  </a:lnTo>
                  <a:lnTo>
                    <a:pt x="19" y="20"/>
                  </a:lnTo>
                  <a:lnTo>
                    <a:pt x="20" y="19"/>
                  </a:lnTo>
                  <a:lnTo>
                    <a:pt x="25" y="19"/>
                  </a:lnTo>
                  <a:lnTo>
                    <a:pt x="30" y="20"/>
                  </a:lnTo>
                  <a:lnTo>
                    <a:pt x="29" y="17"/>
                  </a:lnTo>
                  <a:lnTo>
                    <a:pt x="27" y="14"/>
                  </a:lnTo>
                  <a:lnTo>
                    <a:pt x="20" y="15"/>
                  </a:lnTo>
                  <a:lnTo>
                    <a:pt x="14" y="15"/>
                  </a:lnTo>
                  <a:lnTo>
                    <a:pt x="10" y="9"/>
                  </a:lnTo>
                  <a:lnTo>
                    <a:pt x="10" y="2"/>
                  </a:lnTo>
                  <a:lnTo>
                    <a:pt x="7" y="0"/>
                  </a:lnTo>
                  <a:lnTo>
                    <a:pt x="5" y="0"/>
                  </a:lnTo>
                  <a:lnTo>
                    <a:pt x="7" y="5"/>
                  </a:lnTo>
                  <a:lnTo>
                    <a:pt x="7" y="9"/>
                  </a:lnTo>
                  <a:lnTo>
                    <a:pt x="0" y="0"/>
                  </a:lnTo>
                  <a:close/>
                </a:path>
              </a:pathLst>
            </a:custGeom>
            <a:solidFill>
              <a:srgbClr val="1F1A17"/>
            </a:solidFill>
            <a:ln w="9525">
              <a:noFill/>
              <a:round/>
              <a:headEnd/>
              <a:tailEnd/>
            </a:ln>
          </p:spPr>
          <p:txBody>
            <a:bodyPr/>
            <a:lstStyle/>
            <a:p>
              <a:endParaRPr lang="en-US"/>
            </a:p>
          </p:txBody>
        </p:sp>
        <p:sp>
          <p:nvSpPr>
            <p:cNvPr id="4401" name="Freeform 305"/>
            <p:cNvSpPr>
              <a:spLocks/>
            </p:cNvSpPr>
            <p:nvPr/>
          </p:nvSpPr>
          <p:spPr bwMode="auto">
            <a:xfrm>
              <a:off x="2583" y="2845"/>
              <a:ext cx="30" cy="23"/>
            </a:xfrm>
            <a:custGeom>
              <a:avLst/>
              <a:gdLst/>
              <a:ahLst/>
              <a:cxnLst>
                <a:cxn ang="0">
                  <a:pos x="0" y="5"/>
                </a:cxn>
                <a:cxn ang="0">
                  <a:pos x="2" y="5"/>
                </a:cxn>
                <a:cxn ang="0">
                  <a:pos x="5" y="10"/>
                </a:cxn>
                <a:cxn ang="0">
                  <a:pos x="8" y="15"/>
                </a:cxn>
                <a:cxn ang="0">
                  <a:pos x="12" y="18"/>
                </a:cxn>
                <a:cxn ang="0">
                  <a:pos x="15" y="17"/>
                </a:cxn>
                <a:cxn ang="0">
                  <a:pos x="18" y="13"/>
                </a:cxn>
                <a:cxn ang="0">
                  <a:pos x="17" y="7"/>
                </a:cxn>
                <a:cxn ang="0">
                  <a:pos x="17" y="3"/>
                </a:cxn>
                <a:cxn ang="0">
                  <a:pos x="18" y="0"/>
                </a:cxn>
                <a:cxn ang="0">
                  <a:pos x="22" y="0"/>
                </a:cxn>
                <a:cxn ang="0">
                  <a:pos x="27" y="5"/>
                </a:cxn>
                <a:cxn ang="0">
                  <a:pos x="30" y="10"/>
                </a:cxn>
                <a:cxn ang="0">
                  <a:pos x="20" y="7"/>
                </a:cxn>
                <a:cxn ang="0">
                  <a:pos x="22" y="8"/>
                </a:cxn>
                <a:cxn ang="0">
                  <a:pos x="22" y="17"/>
                </a:cxn>
                <a:cxn ang="0">
                  <a:pos x="20" y="20"/>
                </a:cxn>
                <a:cxn ang="0">
                  <a:pos x="17" y="22"/>
                </a:cxn>
                <a:cxn ang="0">
                  <a:pos x="13" y="23"/>
                </a:cxn>
                <a:cxn ang="0">
                  <a:pos x="12" y="23"/>
                </a:cxn>
                <a:cxn ang="0">
                  <a:pos x="7" y="18"/>
                </a:cxn>
                <a:cxn ang="0">
                  <a:pos x="5" y="13"/>
                </a:cxn>
                <a:cxn ang="0">
                  <a:pos x="0" y="5"/>
                </a:cxn>
              </a:cxnLst>
              <a:rect l="0" t="0" r="r" b="b"/>
              <a:pathLst>
                <a:path w="30" h="23">
                  <a:moveTo>
                    <a:pt x="0" y="5"/>
                  </a:moveTo>
                  <a:lnTo>
                    <a:pt x="2" y="5"/>
                  </a:lnTo>
                  <a:lnTo>
                    <a:pt x="5" y="10"/>
                  </a:lnTo>
                  <a:lnTo>
                    <a:pt x="8" y="15"/>
                  </a:lnTo>
                  <a:lnTo>
                    <a:pt x="12" y="18"/>
                  </a:lnTo>
                  <a:lnTo>
                    <a:pt x="15" y="17"/>
                  </a:lnTo>
                  <a:lnTo>
                    <a:pt x="18" y="13"/>
                  </a:lnTo>
                  <a:lnTo>
                    <a:pt x="17" y="7"/>
                  </a:lnTo>
                  <a:lnTo>
                    <a:pt x="17" y="3"/>
                  </a:lnTo>
                  <a:lnTo>
                    <a:pt x="18" y="0"/>
                  </a:lnTo>
                  <a:lnTo>
                    <a:pt x="22" y="0"/>
                  </a:lnTo>
                  <a:lnTo>
                    <a:pt x="27" y="5"/>
                  </a:lnTo>
                  <a:lnTo>
                    <a:pt x="30" y="10"/>
                  </a:lnTo>
                  <a:lnTo>
                    <a:pt x="20" y="7"/>
                  </a:lnTo>
                  <a:lnTo>
                    <a:pt x="22" y="8"/>
                  </a:lnTo>
                  <a:lnTo>
                    <a:pt x="22" y="17"/>
                  </a:lnTo>
                  <a:lnTo>
                    <a:pt x="20" y="20"/>
                  </a:lnTo>
                  <a:lnTo>
                    <a:pt x="17" y="22"/>
                  </a:lnTo>
                  <a:lnTo>
                    <a:pt x="13" y="23"/>
                  </a:lnTo>
                  <a:lnTo>
                    <a:pt x="12" y="23"/>
                  </a:lnTo>
                  <a:lnTo>
                    <a:pt x="7" y="18"/>
                  </a:lnTo>
                  <a:lnTo>
                    <a:pt x="5" y="13"/>
                  </a:lnTo>
                  <a:lnTo>
                    <a:pt x="0" y="5"/>
                  </a:lnTo>
                  <a:close/>
                </a:path>
              </a:pathLst>
            </a:custGeom>
            <a:solidFill>
              <a:srgbClr val="1F1A17"/>
            </a:solidFill>
            <a:ln w="9525">
              <a:noFill/>
              <a:round/>
              <a:headEnd/>
              <a:tailEnd/>
            </a:ln>
          </p:spPr>
          <p:txBody>
            <a:bodyPr/>
            <a:lstStyle/>
            <a:p>
              <a:endParaRPr lang="en-US"/>
            </a:p>
          </p:txBody>
        </p:sp>
        <p:sp>
          <p:nvSpPr>
            <p:cNvPr id="4402" name="Freeform 306"/>
            <p:cNvSpPr>
              <a:spLocks/>
            </p:cNvSpPr>
            <p:nvPr/>
          </p:nvSpPr>
          <p:spPr bwMode="auto">
            <a:xfrm>
              <a:off x="2616" y="2750"/>
              <a:ext cx="22" cy="48"/>
            </a:xfrm>
            <a:custGeom>
              <a:avLst/>
              <a:gdLst/>
              <a:ahLst/>
              <a:cxnLst>
                <a:cxn ang="0">
                  <a:pos x="9" y="13"/>
                </a:cxn>
                <a:cxn ang="0">
                  <a:pos x="9" y="20"/>
                </a:cxn>
                <a:cxn ang="0">
                  <a:pos x="7" y="28"/>
                </a:cxn>
                <a:cxn ang="0">
                  <a:pos x="2" y="25"/>
                </a:cxn>
                <a:cxn ang="0">
                  <a:pos x="0" y="21"/>
                </a:cxn>
                <a:cxn ang="0">
                  <a:pos x="0" y="26"/>
                </a:cxn>
                <a:cxn ang="0">
                  <a:pos x="4" y="33"/>
                </a:cxn>
                <a:cxn ang="0">
                  <a:pos x="2" y="40"/>
                </a:cxn>
                <a:cxn ang="0">
                  <a:pos x="0" y="43"/>
                </a:cxn>
                <a:cxn ang="0">
                  <a:pos x="0" y="43"/>
                </a:cxn>
                <a:cxn ang="0">
                  <a:pos x="2" y="47"/>
                </a:cxn>
                <a:cxn ang="0">
                  <a:pos x="2" y="48"/>
                </a:cxn>
                <a:cxn ang="0">
                  <a:pos x="4" y="48"/>
                </a:cxn>
                <a:cxn ang="0">
                  <a:pos x="4" y="48"/>
                </a:cxn>
                <a:cxn ang="0">
                  <a:pos x="5" y="47"/>
                </a:cxn>
                <a:cxn ang="0">
                  <a:pos x="9" y="35"/>
                </a:cxn>
                <a:cxn ang="0">
                  <a:pos x="10" y="26"/>
                </a:cxn>
                <a:cxn ang="0">
                  <a:pos x="14" y="23"/>
                </a:cxn>
                <a:cxn ang="0">
                  <a:pos x="17" y="16"/>
                </a:cxn>
                <a:cxn ang="0">
                  <a:pos x="21" y="6"/>
                </a:cxn>
                <a:cxn ang="0">
                  <a:pos x="22" y="0"/>
                </a:cxn>
                <a:cxn ang="0">
                  <a:pos x="15" y="13"/>
                </a:cxn>
                <a:cxn ang="0">
                  <a:pos x="15" y="8"/>
                </a:cxn>
                <a:cxn ang="0">
                  <a:pos x="10" y="21"/>
                </a:cxn>
                <a:cxn ang="0">
                  <a:pos x="9" y="13"/>
                </a:cxn>
              </a:cxnLst>
              <a:rect l="0" t="0" r="r" b="b"/>
              <a:pathLst>
                <a:path w="22" h="48">
                  <a:moveTo>
                    <a:pt x="9" y="13"/>
                  </a:moveTo>
                  <a:lnTo>
                    <a:pt x="9" y="20"/>
                  </a:lnTo>
                  <a:lnTo>
                    <a:pt x="7" y="28"/>
                  </a:lnTo>
                  <a:lnTo>
                    <a:pt x="2" y="25"/>
                  </a:lnTo>
                  <a:lnTo>
                    <a:pt x="0" y="21"/>
                  </a:lnTo>
                  <a:lnTo>
                    <a:pt x="0" y="26"/>
                  </a:lnTo>
                  <a:lnTo>
                    <a:pt x="4" y="33"/>
                  </a:lnTo>
                  <a:lnTo>
                    <a:pt x="2" y="40"/>
                  </a:lnTo>
                  <a:lnTo>
                    <a:pt x="0" y="43"/>
                  </a:lnTo>
                  <a:lnTo>
                    <a:pt x="0" y="43"/>
                  </a:lnTo>
                  <a:lnTo>
                    <a:pt x="2" y="47"/>
                  </a:lnTo>
                  <a:lnTo>
                    <a:pt x="2" y="48"/>
                  </a:lnTo>
                  <a:lnTo>
                    <a:pt x="4" y="48"/>
                  </a:lnTo>
                  <a:lnTo>
                    <a:pt x="4" y="48"/>
                  </a:lnTo>
                  <a:lnTo>
                    <a:pt x="5" y="47"/>
                  </a:lnTo>
                  <a:lnTo>
                    <a:pt x="9" y="35"/>
                  </a:lnTo>
                  <a:lnTo>
                    <a:pt x="10" y="26"/>
                  </a:lnTo>
                  <a:lnTo>
                    <a:pt x="14" y="23"/>
                  </a:lnTo>
                  <a:lnTo>
                    <a:pt x="17" y="16"/>
                  </a:lnTo>
                  <a:lnTo>
                    <a:pt x="21" y="6"/>
                  </a:lnTo>
                  <a:lnTo>
                    <a:pt x="22" y="0"/>
                  </a:lnTo>
                  <a:lnTo>
                    <a:pt x="15" y="13"/>
                  </a:lnTo>
                  <a:lnTo>
                    <a:pt x="15" y="8"/>
                  </a:lnTo>
                  <a:lnTo>
                    <a:pt x="10" y="21"/>
                  </a:lnTo>
                  <a:lnTo>
                    <a:pt x="9" y="13"/>
                  </a:lnTo>
                  <a:close/>
                </a:path>
              </a:pathLst>
            </a:custGeom>
            <a:solidFill>
              <a:srgbClr val="1F1A17"/>
            </a:solidFill>
            <a:ln w="9525">
              <a:noFill/>
              <a:round/>
              <a:headEnd/>
              <a:tailEnd/>
            </a:ln>
          </p:spPr>
          <p:txBody>
            <a:bodyPr/>
            <a:lstStyle/>
            <a:p>
              <a:endParaRPr lang="en-US"/>
            </a:p>
          </p:txBody>
        </p:sp>
        <p:sp>
          <p:nvSpPr>
            <p:cNvPr id="4403" name="Freeform 307"/>
            <p:cNvSpPr>
              <a:spLocks/>
            </p:cNvSpPr>
            <p:nvPr/>
          </p:nvSpPr>
          <p:spPr bwMode="auto">
            <a:xfrm>
              <a:off x="2600" y="2803"/>
              <a:ext cx="5" cy="37"/>
            </a:xfrm>
            <a:custGeom>
              <a:avLst/>
              <a:gdLst/>
              <a:ahLst/>
              <a:cxnLst>
                <a:cxn ang="0">
                  <a:pos x="1" y="0"/>
                </a:cxn>
                <a:cxn ang="0">
                  <a:pos x="0" y="5"/>
                </a:cxn>
                <a:cxn ang="0">
                  <a:pos x="0" y="12"/>
                </a:cxn>
                <a:cxn ang="0">
                  <a:pos x="0" y="20"/>
                </a:cxn>
                <a:cxn ang="0">
                  <a:pos x="1" y="27"/>
                </a:cxn>
                <a:cxn ang="0">
                  <a:pos x="3" y="37"/>
                </a:cxn>
                <a:cxn ang="0">
                  <a:pos x="5" y="32"/>
                </a:cxn>
                <a:cxn ang="0">
                  <a:pos x="1" y="22"/>
                </a:cxn>
                <a:cxn ang="0">
                  <a:pos x="3" y="19"/>
                </a:cxn>
                <a:cxn ang="0">
                  <a:pos x="3" y="9"/>
                </a:cxn>
                <a:cxn ang="0">
                  <a:pos x="1" y="2"/>
                </a:cxn>
                <a:cxn ang="0">
                  <a:pos x="1" y="0"/>
                </a:cxn>
              </a:cxnLst>
              <a:rect l="0" t="0" r="r" b="b"/>
              <a:pathLst>
                <a:path w="5" h="37">
                  <a:moveTo>
                    <a:pt x="1" y="0"/>
                  </a:moveTo>
                  <a:lnTo>
                    <a:pt x="0" y="5"/>
                  </a:lnTo>
                  <a:lnTo>
                    <a:pt x="0" y="12"/>
                  </a:lnTo>
                  <a:lnTo>
                    <a:pt x="0" y="20"/>
                  </a:lnTo>
                  <a:lnTo>
                    <a:pt x="1" y="27"/>
                  </a:lnTo>
                  <a:lnTo>
                    <a:pt x="3" y="37"/>
                  </a:lnTo>
                  <a:lnTo>
                    <a:pt x="5" y="32"/>
                  </a:lnTo>
                  <a:lnTo>
                    <a:pt x="1" y="22"/>
                  </a:lnTo>
                  <a:lnTo>
                    <a:pt x="3" y="19"/>
                  </a:lnTo>
                  <a:lnTo>
                    <a:pt x="3" y="9"/>
                  </a:lnTo>
                  <a:lnTo>
                    <a:pt x="1" y="2"/>
                  </a:lnTo>
                  <a:lnTo>
                    <a:pt x="1" y="0"/>
                  </a:lnTo>
                  <a:close/>
                </a:path>
              </a:pathLst>
            </a:custGeom>
            <a:solidFill>
              <a:srgbClr val="1F1A17"/>
            </a:solidFill>
            <a:ln w="9525">
              <a:noFill/>
              <a:round/>
              <a:headEnd/>
              <a:tailEnd/>
            </a:ln>
          </p:spPr>
          <p:txBody>
            <a:bodyPr/>
            <a:lstStyle/>
            <a:p>
              <a:endParaRPr lang="en-US"/>
            </a:p>
          </p:txBody>
        </p:sp>
        <p:sp>
          <p:nvSpPr>
            <p:cNvPr id="4404" name="Freeform 308"/>
            <p:cNvSpPr>
              <a:spLocks/>
            </p:cNvSpPr>
            <p:nvPr/>
          </p:nvSpPr>
          <p:spPr bwMode="auto">
            <a:xfrm>
              <a:off x="2608" y="2823"/>
              <a:ext cx="5" cy="14"/>
            </a:xfrm>
            <a:custGeom>
              <a:avLst/>
              <a:gdLst/>
              <a:ahLst/>
              <a:cxnLst>
                <a:cxn ang="0">
                  <a:pos x="5" y="0"/>
                </a:cxn>
                <a:cxn ang="0">
                  <a:pos x="0" y="12"/>
                </a:cxn>
                <a:cxn ang="0">
                  <a:pos x="3" y="14"/>
                </a:cxn>
                <a:cxn ang="0">
                  <a:pos x="5" y="14"/>
                </a:cxn>
                <a:cxn ang="0">
                  <a:pos x="5" y="5"/>
                </a:cxn>
                <a:cxn ang="0">
                  <a:pos x="5" y="0"/>
                </a:cxn>
              </a:cxnLst>
              <a:rect l="0" t="0" r="r" b="b"/>
              <a:pathLst>
                <a:path w="5" h="14">
                  <a:moveTo>
                    <a:pt x="5" y="0"/>
                  </a:moveTo>
                  <a:lnTo>
                    <a:pt x="0" y="12"/>
                  </a:lnTo>
                  <a:lnTo>
                    <a:pt x="3" y="14"/>
                  </a:lnTo>
                  <a:lnTo>
                    <a:pt x="5" y="14"/>
                  </a:lnTo>
                  <a:lnTo>
                    <a:pt x="5" y="5"/>
                  </a:lnTo>
                  <a:lnTo>
                    <a:pt x="5" y="0"/>
                  </a:lnTo>
                  <a:close/>
                </a:path>
              </a:pathLst>
            </a:custGeom>
            <a:solidFill>
              <a:srgbClr val="1F1A17"/>
            </a:solidFill>
            <a:ln w="9525">
              <a:noFill/>
              <a:round/>
              <a:headEnd/>
              <a:tailEnd/>
            </a:ln>
          </p:spPr>
          <p:txBody>
            <a:bodyPr/>
            <a:lstStyle/>
            <a:p>
              <a:endParaRPr lang="en-US"/>
            </a:p>
          </p:txBody>
        </p:sp>
        <p:sp>
          <p:nvSpPr>
            <p:cNvPr id="4405" name="Freeform 309"/>
            <p:cNvSpPr>
              <a:spLocks/>
            </p:cNvSpPr>
            <p:nvPr/>
          </p:nvSpPr>
          <p:spPr bwMode="auto">
            <a:xfrm>
              <a:off x="2558" y="2787"/>
              <a:ext cx="8" cy="20"/>
            </a:xfrm>
            <a:custGeom>
              <a:avLst/>
              <a:gdLst/>
              <a:ahLst/>
              <a:cxnLst>
                <a:cxn ang="0">
                  <a:pos x="3" y="0"/>
                </a:cxn>
                <a:cxn ang="0">
                  <a:pos x="0" y="8"/>
                </a:cxn>
                <a:cxn ang="0">
                  <a:pos x="2" y="8"/>
                </a:cxn>
                <a:cxn ang="0">
                  <a:pos x="5" y="11"/>
                </a:cxn>
                <a:cxn ang="0">
                  <a:pos x="5" y="16"/>
                </a:cxn>
                <a:cxn ang="0">
                  <a:pos x="5" y="20"/>
                </a:cxn>
                <a:cxn ang="0">
                  <a:pos x="7" y="10"/>
                </a:cxn>
                <a:cxn ang="0">
                  <a:pos x="8" y="6"/>
                </a:cxn>
                <a:cxn ang="0">
                  <a:pos x="8" y="3"/>
                </a:cxn>
                <a:cxn ang="0">
                  <a:pos x="5" y="0"/>
                </a:cxn>
                <a:cxn ang="0">
                  <a:pos x="3" y="0"/>
                </a:cxn>
              </a:cxnLst>
              <a:rect l="0" t="0" r="r" b="b"/>
              <a:pathLst>
                <a:path w="8" h="20">
                  <a:moveTo>
                    <a:pt x="3" y="0"/>
                  </a:moveTo>
                  <a:lnTo>
                    <a:pt x="0" y="8"/>
                  </a:lnTo>
                  <a:lnTo>
                    <a:pt x="2" y="8"/>
                  </a:lnTo>
                  <a:lnTo>
                    <a:pt x="5" y="11"/>
                  </a:lnTo>
                  <a:lnTo>
                    <a:pt x="5" y="16"/>
                  </a:lnTo>
                  <a:lnTo>
                    <a:pt x="5" y="20"/>
                  </a:lnTo>
                  <a:lnTo>
                    <a:pt x="7" y="10"/>
                  </a:lnTo>
                  <a:lnTo>
                    <a:pt x="8" y="6"/>
                  </a:lnTo>
                  <a:lnTo>
                    <a:pt x="8" y="3"/>
                  </a:lnTo>
                  <a:lnTo>
                    <a:pt x="5" y="0"/>
                  </a:lnTo>
                  <a:lnTo>
                    <a:pt x="3" y="0"/>
                  </a:lnTo>
                  <a:close/>
                </a:path>
              </a:pathLst>
            </a:custGeom>
            <a:solidFill>
              <a:srgbClr val="1F1A17"/>
            </a:solidFill>
            <a:ln w="9525">
              <a:noFill/>
              <a:round/>
              <a:headEnd/>
              <a:tailEnd/>
            </a:ln>
          </p:spPr>
          <p:txBody>
            <a:bodyPr/>
            <a:lstStyle/>
            <a:p>
              <a:endParaRPr lang="en-US"/>
            </a:p>
          </p:txBody>
        </p:sp>
        <p:sp>
          <p:nvSpPr>
            <p:cNvPr id="4406" name="Freeform 310"/>
            <p:cNvSpPr>
              <a:spLocks/>
            </p:cNvSpPr>
            <p:nvPr/>
          </p:nvSpPr>
          <p:spPr bwMode="auto">
            <a:xfrm>
              <a:off x="2595" y="2703"/>
              <a:ext cx="21" cy="25"/>
            </a:xfrm>
            <a:custGeom>
              <a:avLst/>
              <a:gdLst/>
              <a:ahLst/>
              <a:cxnLst>
                <a:cxn ang="0">
                  <a:pos x="0" y="15"/>
                </a:cxn>
                <a:cxn ang="0">
                  <a:pos x="1" y="20"/>
                </a:cxn>
                <a:cxn ang="0">
                  <a:pos x="5" y="23"/>
                </a:cxn>
                <a:cxn ang="0">
                  <a:pos x="8" y="25"/>
                </a:cxn>
                <a:cxn ang="0">
                  <a:pos x="10" y="25"/>
                </a:cxn>
                <a:cxn ang="0">
                  <a:pos x="10" y="20"/>
                </a:cxn>
                <a:cxn ang="0">
                  <a:pos x="15" y="20"/>
                </a:cxn>
                <a:cxn ang="0">
                  <a:pos x="18" y="25"/>
                </a:cxn>
                <a:cxn ang="0">
                  <a:pos x="18" y="15"/>
                </a:cxn>
                <a:cxn ang="0">
                  <a:pos x="16" y="12"/>
                </a:cxn>
                <a:cxn ang="0">
                  <a:pos x="20" y="7"/>
                </a:cxn>
                <a:cxn ang="0">
                  <a:pos x="21" y="2"/>
                </a:cxn>
                <a:cxn ang="0">
                  <a:pos x="20" y="0"/>
                </a:cxn>
                <a:cxn ang="0">
                  <a:pos x="16" y="2"/>
                </a:cxn>
                <a:cxn ang="0">
                  <a:pos x="13" y="10"/>
                </a:cxn>
                <a:cxn ang="0">
                  <a:pos x="15" y="17"/>
                </a:cxn>
                <a:cxn ang="0">
                  <a:pos x="6" y="20"/>
                </a:cxn>
                <a:cxn ang="0">
                  <a:pos x="5" y="15"/>
                </a:cxn>
                <a:cxn ang="0">
                  <a:pos x="5" y="3"/>
                </a:cxn>
                <a:cxn ang="0">
                  <a:pos x="1" y="15"/>
                </a:cxn>
                <a:cxn ang="0">
                  <a:pos x="0" y="15"/>
                </a:cxn>
              </a:cxnLst>
              <a:rect l="0" t="0" r="r" b="b"/>
              <a:pathLst>
                <a:path w="21" h="25">
                  <a:moveTo>
                    <a:pt x="0" y="15"/>
                  </a:moveTo>
                  <a:lnTo>
                    <a:pt x="1" y="20"/>
                  </a:lnTo>
                  <a:lnTo>
                    <a:pt x="5" y="23"/>
                  </a:lnTo>
                  <a:lnTo>
                    <a:pt x="8" y="25"/>
                  </a:lnTo>
                  <a:lnTo>
                    <a:pt x="10" y="25"/>
                  </a:lnTo>
                  <a:lnTo>
                    <a:pt x="10" y="20"/>
                  </a:lnTo>
                  <a:lnTo>
                    <a:pt x="15" y="20"/>
                  </a:lnTo>
                  <a:lnTo>
                    <a:pt x="18" y="25"/>
                  </a:lnTo>
                  <a:lnTo>
                    <a:pt x="18" y="15"/>
                  </a:lnTo>
                  <a:lnTo>
                    <a:pt x="16" y="12"/>
                  </a:lnTo>
                  <a:lnTo>
                    <a:pt x="20" y="7"/>
                  </a:lnTo>
                  <a:lnTo>
                    <a:pt x="21" y="2"/>
                  </a:lnTo>
                  <a:lnTo>
                    <a:pt x="20" y="0"/>
                  </a:lnTo>
                  <a:lnTo>
                    <a:pt x="16" y="2"/>
                  </a:lnTo>
                  <a:lnTo>
                    <a:pt x="13" y="10"/>
                  </a:lnTo>
                  <a:lnTo>
                    <a:pt x="15" y="17"/>
                  </a:lnTo>
                  <a:lnTo>
                    <a:pt x="6" y="20"/>
                  </a:lnTo>
                  <a:lnTo>
                    <a:pt x="5" y="15"/>
                  </a:lnTo>
                  <a:lnTo>
                    <a:pt x="5" y="3"/>
                  </a:lnTo>
                  <a:lnTo>
                    <a:pt x="1" y="15"/>
                  </a:lnTo>
                  <a:lnTo>
                    <a:pt x="0" y="15"/>
                  </a:lnTo>
                  <a:close/>
                </a:path>
              </a:pathLst>
            </a:custGeom>
            <a:solidFill>
              <a:srgbClr val="1F1A17"/>
            </a:solidFill>
            <a:ln w="9525">
              <a:noFill/>
              <a:round/>
              <a:headEnd/>
              <a:tailEnd/>
            </a:ln>
          </p:spPr>
          <p:txBody>
            <a:bodyPr/>
            <a:lstStyle/>
            <a:p>
              <a:endParaRPr lang="en-US"/>
            </a:p>
          </p:txBody>
        </p:sp>
        <p:sp>
          <p:nvSpPr>
            <p:cNvPr id="4407" name="Freeform 311"/>
            <p:cNvSpPr>
              <a:spLocks/>
            </p:cNvSpPr>
            <p:nvPr/>
          </p:nvSpPr>
          <p:spPr bwMode="auto">
            <a:xfrm>
              <a:off x="2583" y="2750"/>
              <a:ext cx="10" cy="8"/>
            </a:xfrm>
            <a:custGeom>
              <a:avLst/>
              <a:gdLst/>
              <a:ahLst/>
              <a:cxnLst>
                <a:cxn ang="0">
                  <a:pos x="0" y="3"/>
                </a:cxn>
                <a:cxn ang="0">
                  <a:pos x="2" y="8"/>
                </a:cxn>
                <a:cxn ang="0">
                  <a:pos x="3" y="6"/>
                </a:cxn>
                <a:cxn ang="0">
                  <a:pos x="5" y="5"/>
                </a:cxn>
                <a:cxn ang="0">
                  <a:pos x="8" y="6"/>
                </a:cxn>
                <a:cxn ang="0">
                  <a:pos x="10" y="6"/>
                </a:cxn>
                <a:cxn ang="0">
                  <a:pos x="8" y="3"/>
                </a:cxn>
                <a:cxn ang="0">
                  <a:pos x="5" y="0"/>
                </a:cxn>
                <a:cxn ang="0">
                  <a:pos x="2" y="1"/>
                </a:cxn>
                <a:cxn ang="0">
                  <a:pos x="0" y="3"/>
                </a:cxn>
              </a:cxnLst>
              <a:rect l="0" t="0" r="r" b="b"/>
              <a:pathLst>
                <a:path w="10" h="8">
                  <a:moveTo>
                    <a:pt x="0" y="3"/>
                  </a:moveTo>
                  <a:lnTo>
                    <a:pt x="2" y="8"/>
                  </a:lnTo>
                  <a:lnTo>
                    <a:pt x="3" y="6"/>
                  </a:lnTo>
                  <a:lnTo>
                    <a:pt x="5" y="5"/>
                  </a:lnTo>
                  <a:lnTo>
                    <a:pt x="8" y="6"/>
                  </a:lnTo>
                  <a:lnTo>
                    <a:pt x="10" y="6"/>
                  </a:lnTo>
                  <a:lnTo>
                    <a:pt x="8" y="3"/>
                  </a:lnTo>
                  <a:lnTo>
                    <a:pt x="5" y="0"/>
                  </a:lnTo>
                  <a:lnTo>
                    <a:pt x="2" y="1"/>
                  </a:lnTo>
                  <a:lnTo>
                    <a:pt x="0" y="3"/>
                  </a:lnTo>
                  <a:close/>
                </a:path>
              </a:pathLst>
            </a:custGeom>
            <a:solidFill>
              <a:srgbClr val="1F1A17"/>
            </a:solidFill>
            <a:ln w="9525">
              <a:noFill/>
              <a:round/>
              <a:headEnd/>
              <a:tailEnd/>
            </a:ln>
          </p:spPr>
          <p:txBody>
            <a:bodyPr/>
            <a:lstStyle/>
            <a:p>
              <a:endParaRPr lang="en-US"/>
            </a:p>
          </p:txBody>
        </p:sp>
        <p:sp>
          <p:nvSpPr>
            <p:cNvPr id="4408" name="Freeform 312"/>
            <p:cNvSpPr>
              <a:spLocks/>
            </p:cNvSpPr>
            <p:nvPr/>
          </p:nvSpPr>
          <p:spPr bwMode="auto">
            <a:xfrm>
              <a:off x="2638" y="2788"/>
              <a:ext cx="19" cy="27"/>
            </a:xfrm>
            <a:custGeom>
              <a:avLst/>
              <a:gdLst/>
              <a:ahLst/>
              <a:cxnLst>
                <a:cxn ang="0">
                  <a:pos x="0" y="17"/>
                </a:cxn>
                <a:cxn ang="0">
                  <a:pos x="4" y="15"/>
                </a:cxn>
                <a:cxn ang="0">
                  <a:pos x="9" y="14"/>
                </a:cxn>
                <a:cxn ang="0">
                  <a:pos x="14" y="5"/>
                </a:cxn>
                <a:cxn ang="0">
                  <a:pos x="17" y="0"/>
                </a:cxn>
                <a:cxn ang="0">
                  <a:pos x="19" y="0"/>
                </a:cxn>
                <a:cxn ang="0">
                  <a:pos x="19" y="2"/>
                </a:cxn>
                <a:cxn ang="0">
                  <a:pos x="17" y="5"/>
                </a:cxn>
                <a:cxn ang="0">
                  <a:pos x="15" y="7"/>
                </a:cxn>
                <a:cxn ang="0">
                  <a:pos x="15" y="9"/>
                </a:cxn>
                <a:cxn ang="0">
                  <a:pos x="14" y="12"/>
                </a:cxn>
                <a:cxn ang="0">
                  <a:pos x="12" y="17"/>
                </a:cxn>
                <a:cxn ang="0">
                  <a:pos x="10" y="19"/>
                </a:cxn>
                <a:cxn ang="0">
                  <a:pos x="7" y="19"/>
                </a:cxn>
                <a:cxn ang="0">
                  <a:pos x="4" y="19"/>
                </a:cxn>
                <a:cxn ang="0">
                  <a:pos x="5" y="24"/>
                </a:cxn>
                <a:cxn ang="0">
                  <a:pos x="5" y="27"/>
                </a:cxn>
                <a:cxn ang="0">
                  <a:pos x="2" y="27"/>
                </a:cxn>
                <a:cxn ang="0">
                  <a:pos x="0" y="25"/>
                </a:cxn>
                <a:cxn ang="0">
                  <a:pos x="4" y="20"/>
                </a:cxn>
                <a:cxn ang="0">
                  <a:pos x="0" y="17"/>
                </a:cxn>
              </a:cxnLst>
              <a:rect l="0" t="0" r="r" b="b"/>
              <a:pathLst>
                <a:path w="19" h="27">
                  <a:moveTo>
                    <a:pt x="0" y="17"/>
                  </a:moveTo>
                  <a:lnTo>
                    <a:pt x="4" y="15"/>
                  </a:lnTo>
                  <a:lnTo>
                    <a:pt x="9" y="14"/>
                  </a:lnTo>
                  <a:lnTo>
                    <a:pt x="14" y="5"/>
                  </a:lnTo>
                  <a:lnTo>
                    <a:pt x="17" y="0"/>
                  </a:lnTo>
                  <a:lnTo>
                    <a:pt x="19" y="0"/>
                  </a:lnTo>
                  <a:lnTo>
                    <a:pt x="19" y="2"/>
                  </a:lnTo>
                  <a:lnTo>
                    <a:pt x="17" y="5"/>
                  </a:lnTo>
                  <a:lnTo>
                    <a:pt x="15" y="7"/>
                  </a:lnTo>
                  <a:lnTo>
                    <a:pt x="15" y="9"/>
                  </a:lnTo>
                  <a:lnTo>
                    <a:pt x="14" y="12"/>
                  </a:lnTo>
                  <a:lnTo>
                    <a:pt x="12" y="17"/>
                  </a:lnTo>
                  <a:lnTo>
                    <a:pt x="10" y="19"/>
                  </a:lnTo>
                  <a:lnTo>
                    <a:pt x="7" y="19"/>
                  </a:lnTo>
                  <a:lnTo>
                    <a:pt x="4" y="19"/>
                  </a:lnTo>
                  <a:lnTo>
                    <a:pt x="5" y="24"/>
                  </a:lnTo>
                  <a:lnTo>
                    <a:pt x="5" y="27"/>
                  </a:lnTo>
                  <a:lnTo>
                    <a:pt x="2" y="27"/>
                  </a:lnTo>
                  <a:lnTo>
                    <a:pt x="0" y="25"/>
                  </a:lnTo>
                  <a:lnTo>
                    <a:pt x="4" y="20"/>
                  </a:lnTo>
                  <a:lnTo>
                    <a:pt x="0" y="17"/>
                  </a:lnTo>
                  <a:close/>
                </a:path>
              </a:pathLst>
            </a:custGeom>
            <a:solidFill>
              <a:srgbClr val="1F1A17"/>
            </a:solidFill>
            <a:ln w="9525">
              <a:noFill/>
              <a:round/>
              <a:headEnd/>
              <a:tailEnd/>
            </a:ln>
          </p:spPr>
          <p:txBody>
            <a:bodyPr/>
            <a:lstStyle/>
            <a:p>
              <a:endParaRPr lang="en-US"/>
            </a:p>
          </p:txBody>
        </p:sp>
        <p:sp>
          <p:nvSpPr>
            <p:cNvPr id="4409" name="Freeform 313"/>
            <p:cNvSpPr>
              <a:spLocks/>
            </p:cNvSpPr>
            <p:nvPr/>
          </p:nvSpPr>
          <p:spPr bwMode="auto">
            <a:xfrm>
              <a:off x="2635" y="2813"/>
              <a:ext cx="3" cy="4"/>
            </a:xfrm>
            <a:custGeom>
              <a:avLst/>
              <a:gdLst/>
              <a:ahLst/>
              <a:cxnLst>
                <a:cxn ang="0">
                  <a:pos x="0" y="0"/>
                </a:cxn>
                <a:cxn ang="0">
                  <a:pos x="0" y="4"/>
                </a:cxn>
                <a:cxn ang="0">
                  <a:pos x="3" y="2"/>
                </a:cxn>
                <a:cxn ang="0">
                  <a:pos x="0" y="0"/>
                </a:cxn>
              </a:cxnLst>
              <a:rect l="0" t="0" r="r" b="b"/>
              <a:pathLst>
                <a:path w="3" h="4">
                  <a:moveTo>
                    <a:pt x="0" y="0"/>
                  </a:moveTo>
                  <a:lnTo>
                    <a:pt x="0" y="4"/>
                  </a:lnTo>
                  <a:lnTo>
                    <a:pt x="3" y="2"/>
                  </a:lnTo>
                  <a:lnTo>
                    <a:pt x="0" y="0"/>
                  </a:lnTo>
                  <a:close/>
                </a:path>
              </a:pathLst>
            </a:custGeom>
            <a:solidFill>
              <a:srgbClr val="1F1A17"/>
            </a:solidFill>
            <a:ln w="9525">
              <a:noFill/>
              <a:round/>
              <a:headEnd/>
              <a:tailEnd/>
            </a:ln>
          </p:spPr>
          <p:txBody>
            <a:bodyPr/>
            <a:lstStyle/>
            <a:p>
              <a:endParaRPr lang="en-US"/>
            </a:p>
          </p:txBody>
        </p:sp>
        <p:sp>
          <p:nvSpPr>
            <p:cNvPr id="4410" name="Freeform 314"/>
            <p:cNvSpPr>
              <a:spLocks/>
            </p:cNvSpPr>
            <p:nvPr/>
          </p:nvSpPr>
          <p:spPr bwMode="auto">
            <a:xfrm>
              <a:off x="2628" y="2823"/>
              <a:ext cx="34" cy="27"/>
            </a:xfrm>
            <a:custGeom>
              <a:avLst/>
              <a:gdLst/>
              <a:ahLst/>
              <a:cxnLst>
                <a:cxn ang="0">
                  <a:pos x="2" y="19"/>
                </a:cxn>
                <a:cxn ang="0">
                  <a:pos x="7" y="19"/>
                </a:cxn>
                <a:cxn ang="0">
                  <a:pos x="14" y="15"/>
                </a:cxn>
                <a:cxn ang="0">
                  <a:pos x="19" y="15"/>
                </a:cxn>
                <a:cxn ang="0">
                  <a:pos x="22" y="15"/>
                </a:cxn>
                <a:cxn ang="0">
                  <a:pos x="22" y="10"/>
                </a:cxn>
                <a:cxn ang="0">
                  <a:pos x="24" y="5"/>
                </a:cxn>
                <a:cxn ang="0">
                  <a:pos x="29" y="2"/>
                </a:cxn>
                <a:cxn ang="0">
                  <a:pos x="34" y="0"/>
                </a:cxn>
                <a:cxn ang="0">
                  <a:pos x="30" y="4"/>
                </a:cxn>
                <a:cxn ang="0">
                  <a:pos x="27" y="9"/>
                </a:cxn>
                <a:cxn ang="0">
                  <a:pos x="25" y="15"/>
                </a:cxn>
                <a:cxn ang="0">
                  <a:pos x="25" y="19"/>
                </a:cxn>
                <a:cxn ang="0">
                  <a:pos x="20" y="19"/>
                </a:cxn>
                <a:cxn ang="0">
                  <a:pos x="15" y="20"/>
                </a:cxn>
                <a:cxn ang="0">
                  <a:pos x="10" y="24"/>
                </a:cxn>
                <a:cxn ang="0">
                  <a:pos x="7" y="27"/>
                </a:cxn>
                <a:cxn ang="0">
                  <a:pos x="5" y="24"/>
                </a:cxn>
                <a:cxn ang="0">
                  <a:pos x="9" y="22"/>
                </a:cxn>
                <a:cxn ang="0">
                  <a:pos x="0" y="20"/>
                </a:cxn>
                <a:cxn ang="0">
                  <a:pos x="2" y="19"/>
                </a:cxn>
              </a:cxnLst>
              <a:rect l="0" t="0" r="r" b="b"/>
              <a:pathLst>
                <a:path w="34" h="27">
                  <a:moveTo>
                    <a:pt x="2" y="19"/>
                  </a:moveTo>
                  <a:lnTo>
                    <a:pt x="7" y="19"/>
                  </a:lnTo>
                  <a:lnTo>
                    <a:pt x="14" y="15"/>
                  </a:lnTo>
                  <a:lnTo>
                    <a:pt x="19" y="15"/>
                  </a:lnTo>
                  <a:lnTo>
                    <a:pt x="22" y="15"/>
                  </a:lnTo>
                  <a:lnTo>
                    <a:pt x="22" y="10"/>
                  </a:lnTo>
                  <a:lnTo>
                    <a:pt x="24" y="5"/>
                  </a:lnTo>
                  <a:lnTo>
                    <a:pt x="29" y="2"/>
                  </a:lnTo>
                  <a:lnTo>
                    <a:pt x="34" y="0"/>
                  </a:lnTo>
                  <a:lnTo>
                    <a:pt x="30" y="4"/>
                  </a:lnTo>
                  <a:lnTo>
                    <a:pt x="27" y="9"/>
                  </a:lnTo>
                  <a:lnTo>
                    <a:pt x="25" y="15"/>
                  </a:lnTo>
                  <a:lnTo>
                    <a:pt x="25" y="19"/>
                  </a:lnTo>
                  <a:lnTo>
                    <a:pt x="20" y="19"/>
                  </a:lnTo>
                  <a:lnTo>
                    <a:pt x="15" y="20"/>
                  </a:lnTo>
                  <a:lnTo>
                    <a:pt x="10" y="24"/>
                  </a:lnTo>
                  <a:lnTo>
                    <a:pt x="7" y="27"/>
                  </a:lnTo>
                  <a:lnTo>
                    <a:pt x="5" y="24"/>
                  </a:lnTo>
                  <a:lnTo>
                    <a:pt x="9" y="22"/>
                  </a:lnTo>
                  <a:lnTo>
                    <a:pt x="0" y="20"/>
                  </a:lnTo>
                  <a:lnTo>
                    <a:pt x="2" y="19"/>
                  </a:lnTo>
                  <a:close/>
                </a:path>
              </a:pathLst>
            </a:custGeom>
            <a:solidFill>
              <a:srgbClr val="1F1A17"/>
            </a:solidFill>
            <a:ln w="9525">
              <a:noFill/>
              <a:round/>
              <a:headEnd/>
              <a:tailEnd/>
            </a:ln>
          </p:spPr>
          <p:txBody>
            <a:bodyPr/>
            <a:lstStyle/>
            <a:p>
              <a:endParaRPr lang="en-US"/>
            </a:p>
          </p:txBody>
        </p:sp>
        <p:sp>
          <p:nvSpPr>
            <p:cNvPr id="4411" name="Freeform 315"/>
            <p:cNvSpPr>
              <a:spLocks/>
            </p:cNvSpPr>
            <p:nvPr/>
          </p:nvSpPr>
          <p:spPr bwMode="auto">
            <a:xfrm>
              <a:off x="2525" y="2842"/>
              <a:ext cx="16" cy="30"/>
            </a:xfrm>
            <a:custGeom>
              <a:avLst/>
              <a:gdLst/>
              <a:ahLst/>
              <a:cxnLst>
                <a:cxn ang="0">
                  <a:pos x="0" y="1"/>
                </a:cxn>
                <a:cxn ang="0">
                  <a:pos x="1" y="0"/>
                </a:cxn>
                <a:cxn ang="0">
                  <a:pos x="3" y="1"/>
                </a:cxn>
                <a:cxn ang="0">
                  <a:pos x="6" y="1"/>
                </a:cxn>
                <a:cxn ang="0">
                  <a:pos x="8" y="0"/>
                </a:cxn>
                <a:cxn ang="0">
                  <a:pos x="8" y="5"/>
                </a:cxn>
                <a:cxn ang="0">
                  <a:pos x="8" y="11"/>
                </a:cxn>
                <a:cxn ang="0">
                  <a:pos x="10" y="18"/>
                </a:cxn>
                <a:cxn ang="0">
                  <a:pos x="11" y="21"/>
                </a:cxn>
                <a:cxn ang="0">
                  <a:pos x="15" y="18"/>
                </a:cxn>
                <a:cxn ang="0">
                  <a:pos x="16" y="16"/>
                </a:cxn>
                <a:cxn ang="0">
                  <a:pos x="16" y="23"/>
                </a:cxn>
                <a:cxn ang="0">
                  <a:pos x="15" y="25"/>
                </a:cxn>
                <a:cxn ang="0">
                  <a:pos x="16" y="30"/>
                </a:cxn>
                <a:cxn ang="0">
                  <a:pos x="13" y="26"/>
                </a:cxn>
                <a:cxn ang="0">
                  <a:pos x="8" y="23"/>
                </a:cxn>
                <a:cxn ang="0">
                  <a:pos x="6" y="23"/>
                </a:cxn>
                <a:cxn ang="0">
                  <a:pos x="5" y="25"/>
                </a:cxn>
                <a:cxn ang="0">
                  <a:pos x="6" y="16"/>
                </a:cxn>
                <a:cxn ang="0">
                  <a:pos x="5" y="16"/>
                </a:cxn>
                <a:cxn ang="0">
                  <a:pos x="3" y="15"/>
                </a:cxn>
                <a:cxn ang="0">
                  <a:pos x="3" y="10"/>
                </a:cxn>
                <a:cxn ang="0">
                  <a:pos x="5" y="8"/>
                </a:cxn>
                <a:cxn ang="0">
                  <a:pos x="0" y="1"/>
                </a:cxn>
              </a:cxnLst>
              <a:rect l="0" t="0" r="r" b="b"/>
              <a:pathLst>
                <a:path w="16" h="30">
                  <a:moveTo>
                    <a:pt x="0" y="1"/>
                  </a:moveTo>
                  <a:lnTo>
                    <a:pt x="1" y="0"/>
                  </a:lnTo>
                  <a:lnTo>
                    <a:pt x="3" y="1"/>
                  </a:lnTo>
                  <a:lnTo>
                    <a:pt x="6" y="1"/>
                  </a:lnTo>
                  <a:lnTo>
                    <a:pt x="8" y="0"/>
                  </a:lnTo>
                  <a:lnTo>
                    <a:pt x="8" y="5"/>
                  </a:lnTo>
                  <a:lnTo>
                    <a:pt x="8" y="11"/>
                  </a:lnTo>
                  <a:lnTo>
                    <a:pt x="10" y="18"/>
                  </a:lnTo>
                  <a:lnTo>
                    <a:pt x="11" y="21"/>
                  </a:lnTo>
                  <a:lnTo>
                    <a:pt x="15" y="18"/>
                  </a:lnTo>
                  <a:lnTo>
                    <a:pt x="16" y="16"/>
                  </a:lnTo>
                  <a:lnTo>
                    <a:pt x="16" y="23"/>
                  </a:lnTo>
                  <a:lnTo>
                    <a:pt x="15" y="25"/>
                  </a:lnTo>
                  <a:lnTo>
                    <a:pt x="16" y="30"/>
                  </a:lnTo>
                  <a:lnTo>
                    <a:pt x="13" y="26"/>
                  </a:lnTo>
                  <a:lnTo>
                    <a:pt x="8" y="23"/>
                  </a:lnTo>
                  <a:lnTo>
                    <a:pt x="6" y="23"/>
                  </a:lnTo>
                  <a:lnTo>
                    <a:pt x="5" y="25"/>
                  </a:lnTo>
                  <a:lnTo>
                    <a:pt x="6" y="16"/>
                  </a:lnTo>
                  <a:lnTo>
                    <a:pt x="5" y="16"/>
                  </a:lnTo>
                  <a:lnTo>
                    <a:pt x="3" y="15"/>
                  </a:lnTo>
                  <a:lnTo>
                    <a:pt x="3" y="10"/>
                  </a:lnTo>
                  <a:lnTo>
                    <a:pt x="5" y="8"/>
                  </a:lnTo>
                  <a:lnTo>
                    <a:pt x="0" y="1"/>
                  </a:lnTo>
                  <a:close/>
                </a:path>
              </a:pathLst>
            </a:custGeom>
            <a:solidFill>
              <a:srgbClr val="1F1A17"/>
            </a:solidFill>
            <a:ln w="9525">
              <a:noFill/>
              <a:round/>
              <a:headEnd/>
              <a:tailEnd/>
            </a:ln>
          </p:spPr>
          <p:txBody>
            <a:bodyPr/>
            <a:lstStyle/>
            <a:p>
              <a:endParaRPr lang="en-US"/>
            </a:p>
          </p:txBody>
        </p:sp>
        <p:sp>
          <p:nvSpPr>
            <p:cNvPr id="4412" name="Freeform 316"/>
            <p:cNvSpPr>
              <a:spLocks/>
            </p:cNvSpPr>
            <p:nvPr/>
          </p:nvSpPr>
          <p:spPr bwMode="auto">
            <a:xfrm>
              <a:off x="2548" y="2877"/>
              <a:ext cx="48" cy="55"/>
            </a:xfrm>
            <a:custGeom>
              <a:avLst/>
              <a:gdLst/>
              <a:ahLst/>
              <a:cxnLst>
                <a:cxn ang="0">
                  <a:pos x="5" y="0"/>
                </a:cxn>
                <a:cxn ang="0">
                  <a:pos x="3" y="1"/>
                </a:cxn>
                <a:cxn ang="0">
                  <a:pos x="2" y="7"/>
                </a:cxn>
                <a:cxn ang="0">
                  <a:pos x="0" y="12"/>
                </a:cxn>
                <a:cxn ang="0">
                  <a:pos x="0" y="15"/>
                </a:cxn>
                <a:cxn ang="0">
                  <a:pos x="0" y="17"/>
                </a:cxn>
                <a:cxn ang="0">
                  <a:pos x="2" y="22"/>
                </a:cxn>
                <a:cxn ang="0">
                  <a:pos x="7" y="25"/>
                </a:cxn>
                <a:cxn ang="0">
                  <a:pos x="10" y="27"/>
                </a:cxn>
                <a:cxn ang="0">
                  <a:pos x="8" y="28"/>
                </a:cxn>
                <a:cxn ang="0">
                  <a:pos x="8" y="35"/>
                </a:cxn>
                <a:cxn ang="0">
                  <a:pos x="8" y="40"/>
                </a:cxn>
                <a:cxn ang="0">
                  <a:pos x="10" y="42"/>
                </a:cxn>
                <a:cxn ang="0">
                  <a:pos x="12" y="43"/>
                </a:cxn>
                <a:cxn ang="0">
                  <a:pos x="13" y="43"/>
                </a:cxn>
                <a:cxn ang="0">
                  <a:pos x="17" y="42"/>
                </a:cxn>
                <a:cxn ang="0">
                  <a:pos x="18" y="42"/>
                </a:cxn>
                <a:cxn ang="0">
                  <a:pos x="17" y="48"/>
                </a:cxn>
                <a:cxn ang="0">
                  <a:pos x="20" y="48"/>
                </a:cxn>
                <a:cxn ang="0">
                  <a:pos x="23" y="48"/>
                </a:cxn>
                <a:cxn ang="0">
                  <a:pos x="28" y="47"/>
                </a:cxn>
                <a:cxn ang="0">
                  <a:pos x="32" y="45"/>
                </a:cxn>
                <a:cxn ang="0">
                  <a:pos x="37" y="47"/>
                </a:cxn>
                <a:cxn ang="0">
                  <a:pos x="40" y="47"/>
                </a:cxn>
                <a:cxn ang="0">
                  <a:pos x="45" y="55"/>
                </a:cxn>
                <a:cxn ang="0">
                  <a:pos x="48" y="55"/>
                </a:cxn>
                <a:cxn ang="0">
                  <a:pos x="45" y="38"/>
                </a:cxn>
                <a:cxn ang="0">
                  <a:pos x="37" y="40"/>
                </a:cxn>
                <a:cxn ang="0">
                  <a:pos x="25" y="42"/>
                </a:cxn>
                <a:cxn ang="0">
                  <a:pos x="18" y="35"/>
                </a:cxn>
                <a:cxn ang="0">
                  <a:pos x="15" y="30"/>
                </a:cxn>
                <a:cxn ang="0">
                  <a:pos x="12" y="32"/>
                </a:cxn>
                <a:cxn ang="0">
                  <a:pos x="12" y="30"/>
                </a:cxn>
                <a:cxn ang="0">
                  <a:pos x="13" y="27"/>
                </a:cxn>
                <a:cxn ang="0">
                  <a:pos x="17" y="25"/>
                </a:cxn>
                <a:cxn ang="0">
                  <a:pos x="18" y="23"/>
                </a:cxn>
                <a:cxn ang="0">
                  <a:pos x="13" y="22"/>
                </a:cxn>
                <a:cxn ang="0">
                  <a:pos x="7" y="18"/>
                </a:cxn>
                <a:cxn ang="0">
                  <a:pos x="5" y="15"/>
                </a:cxn>
                <a:cxn ang="0">
                  <a:pos x="5" y="13"/>
                </a:cxn>
                <a:cxn ang="0">
                  <a:pos x="3" y="12"/>
                </a:cxn>
                <a:cxn ang="0">
                  <a:pos x="5" y="0"/>
                </a:cxn>
              </a:cxnLst>
              <a:rect l="0" t="0" r="r" b="b"/>
              <a:pathLst>
                <a:path w="48" h="55">
                  <a:moveTo>
                    <a:pt x="5" y="0"/>
                  </a:moveTo>
                  <a:lnTo>
                    <a:pt x="3" y="1"/>
                  </a:lnTo>
                  <a:lnTo>
                    <a:pt x="2" y="7"/>
                  </a:lnTo>
                  <a:lnTo>
                    <a:pt x="0" y="12"/>
                  </a:lnTo>
                  <a:lnTo>
                    <a:pt x="0" y="15"/>
                  </a:lnTo>
                  <a:lnTo>
                    <a:pt x="0" y="17"/>
                  </a:lnTo>
                  <a:lnTo>
                    <a:pt x="2" y="22"/>
                  </a:lnTo>
                  <a:lnTo>
                    <a:pt x="7" y="25"/>
                  </a:lnTo>
                  <a:lnTo>
                    <a:pt x="10" y="27"/>
                  </a:lnTo>
                  <a:lnTo>
                    <a:pt x="8" y="28"/>
                  </a:lnTo>
                  <a:lnTo>
                    <a:pt x="8" y="35"/>
                  </a:lnTo>
                  <a:lnTo>
                    <a:pt x="8" y="40"/>
                  </a:lnTo>
                  <a:lnTo>
                    <a:pt x="10" y="42"/>
                  </a:lnTo>
                  <a:lnTo>
                    <a:pt x="12" y="43"/>
                  </a:lnTo>
                  <a:lnTo>
                    <a:pt x="13" y="43"/>
                  </a:lnTo>
                  <a:lnTo>
                    <a:pt x="17" y="42"/>
                  </a:lnTo>
                  <a:lnTo>
                    <a:pt x="18" y="42"/>
                  </a:lnTo>
                  <a:lnTo>
                    <a:pt x="17" y="48"/>
                  </a:lnTo>
                  <a:lnTo>
                    <a:pt x="20" y="48"/>
                  </a:lnTo>
                  <a:lnTo>
                    <a:pt x="23" y="48"/>
                  </a:lnTo>
                  <a:lnTo>
                    <a:pt x="28" y="47"/>
                  </a:lnTo>
                  <a:lnTo>
                    <a:pt x="32" y="45"/>
                  </a:lnTo>
                  <a:lnTo>
                    <a:pt x="37" y="47"/>
                  </a:lnTo>
                  <a:lnTo>
                    <a:pt x="40" y="47"/>
                  </a:lnTo>
                  <a:lnTo>
                    <a:pt x="45" y="55"/>
                  </a:lnTo>
                  <a:lnTo>
                    <a:pt x="48" y="55"/>
                  </a:lnTo>
                  <a:lnTo>
                    <a:pt x="45" y="38"/>
                  </a:lnTo>
                  <a:lnTo>
                    <a:pt x="37" y="40"/>
                  </a:lnTo>
                  <a:lnTo>
                    <a:pt x="25" y="42"/>
                  </a:lnTo>
                  <a:lnTo>
                    <a:pt x="18" y="35"/>
                  </a:lnTo>
                  <a:lnTo>
                    <a:pt x="15" y="30"/>
                  </a:lnTo>
                  <a:lnTo>
                    <a:pt x="12" y="32"/>
                  </a:lnTo>
                  <a:lnTo>
                    <a:pt x="12" y="30"/>
                  </a:lnTo>
                  <a:lnTo>
                    <a:pt x="13" y="27"/>
                  </a:lnTo>
                  <a:lnTo>
                    <a:pt x="17" y="25"/>
                  </a:lnTo>
                  <a:lnTo>
                    <a:pt x="18" y="23"/>
                  </a:lnTo>
                  <a:lnTo>
                    <a:pt x="13" y="22"/>
                  </a:lnTo>
                  <a:lnTo>
                    <a:pt x="7" y="18"/>
                  </a:lnTo>
                  <a:lnTo>
                    <a:pt x="5" y="15"/>
                  </a:lnTo>
                  <a:lnTo>
                    <a:pt x="5" y="13"/>
                  </a:lnTo>
                  <a:lnTo>
                    <a:pt x="3" y="12"/>
                  </a:lnTo>
                  <a:lnTo>
                    <a:pt x="5" y="0"/>
                  </a:lnTo>
                  <a:close/>
                </a:path>
              </a:pathLst>
            </a:custGeom>
            <a:solidFill>
              <a:srgbClr val="1F1A17"/>
            </a:solidFill>
            <a:ln w="9525">
              <a:noFill/>
              <a:round/>
              <a:headEnd/>
              <a:tailEnd/>
            </a:ln>
          </p:spPr>
          <p:txBody>
            <a:bodyPr/>
            <a:lstStyle/>
            <a:p>
              <a:endParaRPr lang="en-US"/>
            </a:p>
          </p:txBody>
        </p:sp>
        <p:sp>
          <p:nvSpPr>
            <p:cNvPr id="4413" name="Freeform 317"/>
            <p:cNvSpPr>
              <a:spLocks/>
            </p:cNvSpPr>
            <p:nvPr/>
          </p:nvSpPr>
          <p:spPr bwMode="auto">
            <a:xfrm>
              <a:off x="2611" y="2870"/>
              <a:ext cx="29" cy="15"/>
            </a:xfrm>
            <a:custGeom>
              <a:avLst/>
              <a:gdLst/>
              <a:ahLst/>
              <a:cxnLst>
                <a:cxn ang="0">
                  <a:pos x="4" y="7"/>
                </a:cxn>
                <a:cxn ang="0">
                  <a:pos x="0" y="15"/>
                </a:cxn>
                <a:cxn ang="0">
                  <a:pos x="7" y="12"/>
                </a:cxn>
                <a:cxn ang="0">
                  <a:pos x="15" y="10"/>
                </a:cxn>
                <a:cxn ang="0">
                  <a:pos x="17" y="14"/>
                </a:cxn>
                <a:cxn ang="0">
                  <a:pos x="20" y="15"/>
                </a:cxn>
                <a:cxn ang="0">
                  <a:pos x="26" y="7"/>
                </a:cxn>
                <a:cxn ang="0">
                  <a:pos x="29" y="0"/>
                </a:cxn>
                <a:cxn ang="0">
                  <a:pos x="26" y="3"/>
                </a:cxn>
                <a:cxn ang="0">
                  <a:pos x="17" y="7"/>
                </a:cxn>
                <a:cxn ang="0">
                  <a:pos x="9" y="7"/>
                </a:cxn>
                <a:cxn ang="0">
                  <a:pos x="4" y="7"/>
                </a:cxn>
              </a:cxnLst>
              <a:rect l="0" t="0" r="r" b="b"/>
              <a:pathLst>
                <a:path w="29" h="15">
                  <a:moveTo>
                    <a:pt x="4" y="7"/>
                  </a:moveTo>
                  <a:lnTo>
                    <a:pt x="0" y="15"/>
                  </a:lnTo>
                  <a:lnTo>
                    <a:pt x="7" y="12"/>
                  </a:lnTo>
                  <a:lnTo>
                    <a:pt x="15" y="10"/>
                  </a:lnTo>
                  <a:lnTo>
                    <a:pt x="17" y="14"/>
                  </a:lnTo>
                  <a:lnTo>
                    <a:pt x="20" y="15"/>
                  </a:lnTo>
                  <a:lnTo>
                    <a:pt x="26" y="7"/>
                  </a:lnTo>
                  <a:lnTo>
                    <a:pt x="29" y="0"/>
                  </a:lnTo>
                  <a:lnTo>
                    <a:pt x="26" y="3"/>
                  </a:lnTo>
                  <a:lnTo>
                    <a:pt x="17" y="7"/>
                  </a:lnTo>
                  <a:lnTo>
                    <a:pt x="9" y="7"/>
                  </a:lnTo>
                  <a:lnTo>
                    <a:pt x="4" y="7"/>
                  </a:lnTo>
                  <a:close/>
                </a:path>
              </a:pathLst>
            </a:custGeom>
            <a:solidFill>
              <a:srgbClr val="1F1A17"/>
            </a:solidFill>
            <a:ln w="9525">
              <a:noFill/>
              <a:round/>
              <a:headEnd/>
              <a:tailEnd/>
            </a:ln>
          </p:spPr>
          <p:txBody>
            <a:bodyPr/>
            <a:lstStyle/>
            <a:p>
              <a:endParaRPr lang="en-US"/>
            </a:p>
          </p:txBody>
        </p:sp>
        <p:sp>
          <p:nvSpPr>
            <p:cNvPr id="4414" name="Freeform 318"/>
            <p:cNvSpPr>
              <a:spLocks/>
            </p:cNvSpPr>
            <p:nvPr/>
          </p:nvSpPr>
          <p:spPr bwMode="auto">
            <a:xfrm>
              <a:off x="2640" y="2868"/>
              <a:ext cx="25" cy="62"/>
            </a:xfrm>
            <a:custGeom>
              <a:avLst/>
              <a:gdLst/>
              <a:ahLst/>
              <a:cxnLst>
                <a:cxn ang="0">
                  <a:pos x="20" y="0"/>
                </a:cxn>
                <a:cxn ang="0">
                  <a:pos x="15" y="4"/>
                </a:cxn>
                <a:cxn ang="0">
                  <a:pos x="12" y="10"/>
                </a:cxn>
                <a:cxn ang="0">
                  <a:pos x="13" y="17"/>
                </a:cxn>
                <a:cxn ang="0">
                  <a:pos x="13" y="22"/>
                </a:cxn>
                <a:cxn ang="0">
                  <a:pos x="12" y="24"/>
                </a:cxn>
                <a:cxn ang="0">
                  <a:pos x="12" y="26"/>
                </a:cxn>
                <a:cxn ang="0">
                  <a:pos x="13" y="29"/>
                </a:cxn>
                <a:cxn ang="0">
                  <a:pos x="12" y="34"/>
                </a:cxn>
                <a:cxn ang="0">
                  <a:pos x="12" y="37"/>
                </a:cxn>
                <a:cxn ang="0">
                  <a:pos x="8" y="36"/>
                </a:cxn>
                <a:cxn ang="0">
                  <a:pos x="8" y="39"/>
                </a:cxn>
                <a:cxn ang="0">
                  <a:pos x="10" y="42"/>
                </a:cxn>
                <a:cxn ang="0">
                  <a:pos x="8" y="47"/>
                </a:cxn>
                <a:cxn ang="0">
                  <a:pos x="7" y="52"/>
                </a:cxn>
                <a:cxn ang="0">
                  <a:pos x="3" y="49"/>
                </a:cxn>
                <a:cxn ang="0">
                  <a:pos x="3" y="51"/>
                </a:cxn>
                <a:cxn ang="0">
                  <a:pos x="3" y="56"/>
                </a:cxn>
                <a:cxn ang="0">
                  <a:pos x="2" y="59"/>
                </a:cxn>
                <a:cxn ang="0">
                  <a:pos x="0" y="62"/>
                </a:cxn>
                <a:cxn ang="0">
                  <a:pos x="3" y="61"/>
                </a:cxn>
                <a:cxn ang="0">
                  <a:pos x="8" y="57"/>
                </a:cxn>
                <a:cxn ang="0">
                  <a:pos x="10" y="49"/>
                </a:cxn>
                <a:cxn ang="0">
                  <a:pos x="12" y="46"/>
                </a:cxn>
                <a:cxn ang="0">
                  <a:pos x="12" y="42"/>
                </a:cxn>
                <a:cxn ang="0">
                  <a:pos x="15" y="37"/>
                </a:cxn>
                <a:cxn ang="0">
                  <a:pos x="17" y="37"/>
                </a:cxn>
                <a:cxn ang="0">
                  <a:pos x="18" y="34"/>
                </a:cxn>
                <a:cxn ang="0">
                  <a:pos x="17" y="27"/>
                </a:cxn>
                <a:cxn ang="0">
                  <a:pos x="17" y="24"/>
                </a:cxn>
                <a:cxn ang="0">
                  <a:pos x="18" y="21"/>
                </a:cxn>
                <a:cxn ang="0">
                  <a:pos x="15" y="14"/>
                </a:cxn>
                <a:cxn ang="0">
                  <a:pos x="17" y="12"/>
                </a:cxn>
                <a:cxn ang="0">
                  <a:pos x="20" y="9"/>
                </a:cxn>
                <a:cxn ang="0">
                  <a:pos x="23" y="7"/>
                </a:cxn>
                <a:cxn ang="0">
                  <a:pos x="25" y="7"/>
                </a:cxn>
                <a:cxn ang="0">
                  <a:pos x="20" y="0"/>
                </a:cxn>
              </a:cxnLst>
              <a:rect l="0" t="0" r="r" b="b"/>
              <a:pathLst>
                <a:path w="25" h="62">
                  <a:moveTo>
                    <a:pt x="20" y="0"/>
                  </a:moveTo>
                  <a:lnTo>
                    <a:pt x="15" y="4"/>
                  </a:lnTo>
                  <a:lnTo>
                    <a:pt x="12" y="10"/>
                  </a:lnTo>
                  <a:lnTo>
                    <a:pt x="13" y="17"/>
                  </a:lnTo>
                  <a:lnTo>
                    <a:pt x="13" y="22"/>
                  </a:lnTo>
                  <a:lnTo>
                    <a:pt x="12" y="24"/>
                  </a:lnTo>
                  <a:lnTo>
                    <a:pt x="12" y="26"/>
                  </a:lnTo>
                  <a:lnTo>
                    <a:pt x="13" y="29"/>
                  </a:lnTo>
                  <a:lnTo>
                    <a:pt x="12" y="34"/>
                  </a:lnTo>
                  <a:lnTo>
                    <a:pt x="12" y="37"/>
                  </a:lnTo>
                  <a:lnTo>
                    <a:pt x="8" y="36"/>
                  </a:lnTo>
                  <a:lnTo>
                    <a:pt x="8" y="39"/>
                  </a:lnTo>
                  <a:lnTo>
                    <a:pt x="10" y="42"/>
                  </a:lnTo>
                  <a:lnTo>
                    <a:pt x="8" y="47"/>
                  </a:lnTo>
                  <a:lnTo>
                    <a:pt x="7" y="52"/>
                  </a:lnTo>
                  <a:lnTo>
                    <a:pt x="3" y="49"/>
                  </a:lnTo>
                  <a:lnTo>
                    <a:pt x="3" y="51"/>
                  </a:lnTo>
                  <a:lnTo>
                    <a:pt x="3" y="56"/>
                  </a:lnTo>
                  <a:lnTo>
                    <a:pt x="2" y="59"/>
                  </a:lnTo>
                  <a:lnTo>
                    <a:pt x="0" y="62"/>
                  </a:lnTo>
                  <a:lnTo>
                    <a:pt x="3" y="61"/>
                  </a:lnTo>
                  <a:lnTo>
                    <a:pt x="8" y="57"/>
                  </a:lnTo>
                  <a:lnTo>
                    <a:pt x="10" y="49"/>
                  </a:lnTo>
                  <a:lnTo>
                    <a:pt x="12" y="46"/>
                  </a:lnTo>
                  <a:lnTo>
                    <a:pt x="12" y="42"/>
                  </a:lnTo>
                  <a:lnTo>
                    <a:pt x="15" y="37"/>
                  </a:lnTo>
                  <a:lnTo>
                    <a:pt x="17" y="37"/>
                  </a:lnTo>
                  <a:lnTo>
                    <a:pt x="18" y="34"/>
                  </a:lnTo>
                  <a:lnTo>
                    <a:pt x="17" y="27"/>
                  </a:lnTo>
                  <a:lnTo>
                    <a:pt x="17" y="24"/>
                  </a:lnTo>
                  <a:lnTo>
                    <a:pt x="18" y="21"/>
                  </a:lnTo>
                  <a:lnTo>
                    <a:pt x="15" y="14"/>
                  </a:lnTo>
                  <a:lnTo>
                    <a:pt x="17" y="12"/>
                  </a:lnTo>
                  <a:lnTo>
                    <a:pt x="20" y="9"/>
                  </a:lnTo>
                  <a:lnTo>
                    <a:pt x="23" y="7"/>
                  </a:lnTo>
                  <a:lnTo>
                    <a:pt x="25" y="7"/>
                  </a:lnTo>
                  <a:lnTo>
                    <a:pt x="20" y="0"/>
                  </a:lnTo>
                  <a:close/>
                </a:path>
              </a:pathLst>
            </a:custGeom>
            <a:solidFill>
              <a:srgbClr val="1F1A17"/>
            </a:solidFill>
            <a:ln w="9525">
              <a:noFill/>
              <a:round/>
              <a:headEnd/>
              <a:tailEnd/>
            </a:ln>
          </p:spPr>
          <p:txBody>
            <a:bodyPr/>
            <a:lstStyle/>
            <a:p>
              <a:endParaRPr lang="en-US"/>
            </a:p>
          </p:txBody>
        </p:sp>
        <p:sp>
          <p:nvSpPr>
            <p:cNvPr id="4415" name="Freeform 319"/>
            <p:cNvSpPr>
              <a:spLocks/>
            </p:cNvSpPr>
            <p:nvPr/>
          </p:nvSpPr>
          <p:spPr bwMode="auto">
            <a:xfrm>
              <a:off x="2652" y="2850"/>
              <a:ext cx="16" cy="10"/>
            </a:xfrm>
            <a:custGeom>
              <a:avLst/>
              <a:gdLst/>
              <a:ahLst/>
              <a:cxnLst>
                <a:cxn ang="0">
                  <a:pos x="0" y="8"/>
                </a:cxn>
                <a:cxn ang="0">
                  <a:pos x="1" y="5"/>
                </a:cxn>
                <a:cxn ang="0">
                  <a:pos x="5" y="2"/>
                </a:cxn>
                <a:cxn ang="0">
                  <a:pos x="11" y="0"/>
                </a:cxn>
                <a:cxn ang="0">
                  <a:pos x="15" y="0"/>
                </a:cxn>
                <a:cxn ang="0">
                  <a:pos x="6" y="5"/>
                </a:cxn>
                <a:cxn ang="0">
                  <a:pos x="16" y="8"/>
                </a:cxn>
                <a:cxn ang="0">
                  <a:pos x="15" y="10"/>
                </a:cxn>
                <a:cxn ang="0">
                  <a:pos x="13" y="10"/>
                </a:cxn>
                <a:cxn ang="0">
                  <a:pos x="6" y="8"/>
                </a:cxn>
                <a:cxn ang="0">
                  <a:pos x="3" y="7"/>
                </a:cxn>
                <a:cxn ang="0">
                  <a:pos x="0" y="8"/>
                </a:cxn>
              </a:cxnLst>
              <a:rect l="0" t="0" r="r" b="b"/>
              <a:pathLst>
                <a:path w="16" h="10">
                  <a:moveTo>
                    <a:pt x="0" y="8"/>
                  </a:moveTo>
                  <a:lnTo>
                    <a:pt x="1" y="5"/>
                  </a:lnTo>
                  <a:lnTo>
                    <a:pt x="5" y="2"/>
                  </a:lnTo>
                  <a:lnTo>
                    <a:pt x="11" y="0"/>
                  </a:lnTo>
                  <a:lnTo>
                    <a:pt x="15" y="0"/>
                  </a:lnTo>
                  <a:lnTo>
                    <a:pt x="6" y="5"/>
                  </a:lnTo>
                  <a:lnTo>
                    <a:pt x="16" y="8"/>
                  </a:lnTo>
                  <a:lnTo>
                    <a:pt x="15" y="10"/>
                  </a:lnTo>
                  <a:lnTo>
                    <a:pt x="13" y="10"/>
                  </a:lnTo>
                  <a:lnTo>
                    <a:pt x="6" y="8"/>
                  </a:lnTo>
                  <a:lnTo>
                    <a:pt x="3" y="7"/>
                  </a:lnTo>
                  <a:lnTo>
                    <a:pt x="0" y="8"/>
                  </a:lnTo>
                  <a:close/>
                </a:path>
              </a:pathLst>
            </a:custGeom>
            <a:solidFill>
              <a:srgbClr val="1F1A17"/>
            </a:solidFill>
            <a:ln w="9525">
              <a:noFill/>
              <a:round/>
              <a:headEnd/>
              <a:tailEnd/>
            </a:ln>
          </p:spPr>
          <p:txBody>
            <a:bodyPr/>
            <a:lstStyle/>
            <a:p>
              <a:endParaRPr lang="en-US"/>
            </a:p>
          </p:txBody>
        </p:sp>
        <p:sp>
          <p:nvSpPr>
            <p:cNvPr id="4416" name="Freeform 320"/>
            <p:cNvSpPr>
              <a:spLocks/>
            </p:cNvSpPr>
            <p:nvPr/>
          </p:nvSpPr>
          <p:spPr bwMode="auto">
            <a:xfrm>
              <a:off x="2652" y="2905"/>
              <a:ext cx="20" cy="20"/>
            </a:xfrm>
            <a:custGeom>
              <a:avLst/>
              <a:gdLst/>
              <a:ahLst/>
              <a:cxnLst>
                <a:cxn ang="0">
                  <a:pos x="1" y="10"/>
                </a:cxn>
                <a:cxn ang="0">
                  <a:pos x="8" y="10"/>
                </a:cxn>
                <a:cxn ang="0">
                  <a:pos x="10" y="9"/>
                </a:cxn>
                <a:cxn ang="0">
                  <a:pos x="13" y="4"/>
                </a:cxn>
                <a:cxn ang="0">
                  <a:pos x="18" y="2"/>
                </a:cxn>
                <a:cxn ang="0">
                  <a:pos x="20" y="0"/>
                </a:cxn>
                <a:cxn ang="0">
                  <a:pos x="10" y="10"/>
                </a:cxn>
                <a:cxn ang="0">
                  <a:pos x="10" y="14"/>
                </a:cxn>
                <a:cxn ang="0">
                  <a:pos x="10" y="17"/>
                </a:cxn>
                <a:cxn ang="0">
                  <a:pos x="5" y="14"/>
                </a:cxn>
                <a:cxn ang="0">
                  <a:pos x="6" y="20"/>
                </a:cxn>
                <a:cxn ang="0">
                  <a:pos x="3" y="17"/>
                </a:cxn>
                <a:cxn ang="0">
                  <a:pos x="0" y="19"/>
                </a:cxn>
                <a:cxn ang="0">
                  <a:pos x="0" y="14"/>
                </a:cxn>
                <a:cxn ang="0">
                  <a:pos x="1" y="10"/>
                </a:cxn>
              </a:cxnLst>
              <a:rect l="0" t="0" r="r" b="b"/>
              <a:pathLst>
                <a:path w="20" h="20">
                  <a:moveTo>
                    <a:pt x="1" y="10"/>
                  </a:moveTo>
                  <a:lnTo>
                    <a:pt x="8" y="10"/>
                  </a:lnTo>
                  <a:lnTo>
                    <a:pt x="10" y="9"/>
                  </a:lnTo>
                  <a:lnTo>
                    <a:pt x="13" y="4"/>
                  </a:lnTo>
                  <a:lnTo>
                    <a:pt x="18" y="2"/>
                  </a:lnTo>
                  <a:lnTo>
                    <a:pt x="20" y="0"/>
                  </a:lnTo>
                  <a:lnTo>
                    <a:pt x="10" y="10"/>
                  </a:lnTo>
                  <a:lnTo>
                    <a:pt x="10" y="14"/>
                  </a:lnTo>
                  <a:lnTo>
                    <a:pt x="10" y="17"/>
                  </a:lnTo>
                  <a:lnTo>
                    <a:pt x="5" y="14"/>
                  </a:lnTo>
                  <a:lnTo>
                    <a:pt x="6" y="20"/>
                  </a:lnTo>
                  <a:lnTo>
                    <a:pt x="3" y="17"/>
                  </a:lnTo>
                  <a:lnTo>
                    <a:pt x="0" y="19"/>
                  </a:lnTo>
                  <a:lnTo>
                    <a:pt x="0" y="14"/>
                  </a:lnTo>
                  <a:lnTo>
                    <a:pt x="1" y="10"/>
                  </a:lnTo>
                  <a:close/>
                </a:path>
              </a:pathLst>
            </a:custGeom>
            <a:solidFill>
              <a:srgbClr val="1F1A17"/>
            </a:solidFill>
            <a:ln w="9525">
              <a:noFill/>
              <a:round/>
              <a:headEnd/>
              <a:tailEnd/>
            </a:ln>
          </p:spPr>
          <p:txBody>
            <a:bodyPr/>
            <a:lstStyle/>
            <a:p>
              <a:endParaRPr lang="en-US"/>
            </a:p>
          </p:txBody>
        </p:sp>
        <p:sp>
          <p:nvSpPr>
            <p:cNvPr id="4417" name="Freeform 321"/>
            <p:cNvSpPr>
              <a:spLocks/>
            </p:cNvSpPr>
            <p:nvPr/>
          </p:nvSpPr>
          <p:spPr bwMode="auto">
            <a:xfrm>
              <a:off x="2635" y="2957"/>
              <a:ext cx="38" cy="30"/>
            </a:xfrm>
            <a:custGeom>
              <a:avLst/>
              <a:gdLst/>
              <a:ahLst/>
              <a:cxnLst>
                <a:cxn ang="0">
                  <a:pos x="0" y="18"/>
                </a:cxn>
                <a:cxn ang="0">
                  <a:pos x="3" y="17"/>
                </a:cxn>
                <a:cxn ang="0">
                  <a:pos x="10" y="15"/>
                </a:cxn>
                <a:cxn ang="0">
                  <a:pos x="13" y="7"/>
                </a:cxn>
                <a:cxn ang="0">
                  <a:pos x="15" y="0"/>
                </a:cxn>
                <a:cxn ang="0">
                  <a:pos x="18" y="2"/>
                </a:cxn>
                <a:cxn ang="0">
                  <a:pos x="23" y="3"/>
                </a:cxn>
                <a:cxn ang="0">
                  <a:pos x="33" y="5"/>
                </a:cxn>
                <a:cxn ang="0">
                  <a:pos x="38" y="5"/>
                </a:cxn>
                <a:cxn ang="0">
                  <a:pos x="27" y="17"/>
                </a:cxn>
                <a:cxn ang="0">
                  <a:pos x="25" y="13"/>
                </a:cxn>
                <a:cxn ang="0">
                  <a:pos x="23" y="10"/>
                </a:cxn>
                <a:cxn ang="0">
                  <a:pos x="22" y="22"/>
                </a:cxn>
                <a:cxn ang="0">
                  <a:pos x="22" y="30"/>
                </a:cxn>
                <a:cxn ang="0">
                  <a:pos x="20" y="30"/>
                </a:cxn>
                <a:cxn ang="0">
                  <a:pos x="17" y="25"/>
                </a:cxn>
                <a:cxn ang="0">
                  <a:pos x="17" y="15"/>
                </a:cxn>
                <a:cxn ang="0">
                  <a:pos x="17" y="10"/>
                </a:cxn>
                <a:cxn ang="0">
                  <a:pos x="15" y="13"/>
                </a:cxn>
                <a:cxn ang="0">
                  <a:pos x="12" y="18"/>
                </a:cxn>
                <a:cxn ang="0">
                  <a:pos x="5" y="18"/>
                </a:cxn>
                <a:cxn ang="0">
                  <a:pos x="0" y="18"/>
                </a:cxn>
              </a:cxnLst>
              <a:rect l="0" t="0" r="r" b="b"/>
              <a:pathLst>
                <a:path w="38" h="30">
                  <a:moveTo>
                    <a:pt x="0" y="18"/>
                  </a:moveTo>
                  <a:lnTo>
                    <a:pt x="3" y="17"/>
                  </a:lnTo>
                  <a:lnTo>
                    <a:pt x="10" y="15"/>
                  </a:lnTo>
                  <a:lnTo>
                    <a:pt x="13" y="7"/>
                  </a:lnTo>
                  <a:lnTo>
                    <a:pt x="15" y="0"/>
                  </a:lnTo>
                  <a:lnTo>
                    <a:pt x="18" y="2"/>
                  </a:lnTo>
                  <a:lnTo>
                    <a:pt x="23" y="3"/>
                  </a:lnTo>
                  <a:lnTo>
                    <a:pt x="33" y="5"/>
                  </a:lnTo>
                  <a:lnTo>
                    <a:pt x="38" y="5"/>
                  </a:lnTo>
                  <a:lnTo>
                    <a:pt x="27" y="17"/>
                  </a:lnTo>
                  <a:lnTo>
                    <a:pt x="25" y="13"/>
                  </a:lnTo>
                  <a:lnTo>
                    <a:pt x="23" y="10"/>
                  </a:lnTo>
                  <a:lnTo>
                    <a:pt x="22" y="22"/>
                  </a:lnTo>
                  <a:lnTo>
                    <a:pt x="22" y="30"/>
                  </a:lnTo>
                  <a:lnTo>
                    <a:pt x="20" y="30"/>
                  </a:lnTo>
                  <a:lnTo>
                    <a:pt x="17" y="25"/>
                  </a:lnTo>
                  <a:lnTo>
                    <a:pt x="17" y="15"/>
                  </a:lnTo>
                  <a:lnTo>
                    <a:pt x="17" y="10"/>
                  </a:lnTo>
                  <a:lnTo>
                    <a:pt x="15" y="13"/>
                  </a:lnTo>
                  <a:lnTo>
                    <a:pt x="12" y="18"/>
                  </a:lnTo>
                  <a:lnTo>
                    <a:pt x="5" y="18"/>
                  </a:lnTo>
                  <a:lnTo>
                    <a:pt x="0" y="18"/>
                  </a:lnTo>
                  <a:close/>
                </a:path>
              </a:pathLst>
            </a:custGeom>
            <a:solidFill>
              <a:srgbClr val="1F1A17"/>
            </a:solidFill>
            <a:ln w="9525">
              <a:noFill/>
              <a:round/>
              <a:headEnd/>
              <a:tailEnd/>
            </a:ln>
          </p:spPr>
          <p:txBody>
            <a:bodyPr/>
            <a:lstStyle/>
            <a:p>
              <a:endParaRPr lang="en-US"/>
            </a:p>
          </p:txBody>
        </p:sp>
        <p:sp>
          <p:nvSpPr>
            <p:cNvPr id="4418" name="Freeform 322"/>
            <p:cNvSpPr>
              <a:spLocks/>
            </p:cNvSpPr>
            <p:nvPr/>
          </p:nvSpPr>
          <p:spPr bwMode="auto">
            <a:xfrm>
              <a:off x="2576" y="2944"/>
              <a:ext cx="24" cy="36"/>
            </a:xfrm>
            <a:custGeom>
              <a:avLst/>
              <a:gdLst/>
              <a:ahLst/>
              <a:cxnLst>
                <a:cxn ang="0">
                  <a:pos x="0" y="5"/>
                </a:cxn>
                <a:cxn ang="0">
                  <a:pos x="4" y="1"/>
                </a:cxn>
                <a:cxn ang="0">
                  <a:pos x="7" y="0"/>
                </a:cxn>
                <a:cxn ang="0">
                  <a:pos x="9" y="0"/>
                </a:cxn>
                <a:cxn ang="0">
                  <a:pos x="12" y="1"/>
                </a:cxn>
                <a:cxn ang="0">
                  <a:pos x="15" y="5"/>
                </a:cxn>
                <a:cxn ang="0">
                  <a:pos x="20" y="13"/>
                </a:cxn>
                <a:cxn ang="0">
                  <a:pos x="24" y="20"/>
                </a:cxn>
                <a:cxn ang="0">
                  <a:pos x="24" y="25"/>
                </a:cxn>
                <a:cxn ang="0">
                  <a:pos x="22" y="30"/>
                </a:cxn>
                <a:cxn ang="0">
                  <a:pos x="19" y="36"/>
                </a:cxn>
                <a:cxn ang="0">
                  <a:pos x="19" y="30"/>
                </a:cxn>
                <a:cxn ang="0">
                  <a:pos x="17" y="25"/>
                </a:cxn>
                <a:cxn ang="0">
                  <a:pos x="14" y="25"/>
                </a:cxn>
                <a:cxn ang="0">
                  <a:pos x="9" y="26"/>
                </a:cxn>
                <a:cxn ang="0">
                  <a:pos x="14" y="21"/>
                </a:cxn>
                <a:cxn ang="0">
                  <a:pos x="19" y="18"/>
                </a:cxn>
                <a:cxn ang="0">
                  <a:pos x="15" y="15"/>
                </a:cxn>
                <a:cxn ang="0">
                  <a:pos x="14" y="11"/>
                </a:cxn>
                <a:cxn ang="0">
                  <a:pos x="9" y="13"/>
                </a:cxn>
                <a:cxn ang="0">
                  <a:pos x="5" y="15"/>
                </a:cxn>
                <a:cxn ang="0">
                  <a:pos x="4" y="11"/>
                </a:cxn>
                <a:cxn ang="0">
                  <a:pos x="4" y="10"/>
                </a:cxn>
                <a:cxn ang="0">
                  <a:pos x="5" y="8"/>
                </a:cxn>
                <a:cxn ang="0">
                  <a:pos x="7" y="6"/>
                </a:cxn>
                <a:cxn ang="0">
                  <a:pos x="4" y="5"/>
                </a:cxn>
                <a:cxn ang="0">
                  <a:pos x="0" y="5"/>
                </a:cxn>
              </a:cxnLst>
              <a:rect l="0" t="0" r="r" b="b"/>
              <a:pathLst>
                <a:path w="24" h="36">
                  <a:moveTo>
                    <a:pt x="0" y="5"/>
                  </a:moveTo>
                  <a:lnTo>
                    <a:pt x="4" y="1"/>
                  </a:lnTo>
                  <a:lnTo>
                    <a:pt x="7" y="0"/>
                  </a:lnTo>
                  <a:lnTo>
                    <a:pt x="9" y="0"/>
                  </a:lnTo>
                  <a:lnTo>
                    <a:pt x="12" y="1"/>
                  </a:lnTo>
                  <a:lnTo>
                    <a:pt x="15" y="5"/>
                  </a:lnTo>
                  <a:lnTo>
                    <a:pt x="20" y="13"/>
                  </a:lnTo>
                  <a:lnTo>
                    <a:pt x="24" y="20"/>
                  </a:lnTo>
                  <a:lnTo>
                    <a:pt x="24" y="25"/>
                  </a:lnTo>
                  <a:lnTo>
                    <a:pt x="22" y="30"/>
                  </a:lnTo>
                  <a:lnTo>
                    <a:pt x="19" y="36"/>
                  </a:lnTo>
                  <a:lnTo>
                    <a:pt x="19" y="30"/>
                  </a:lnTo>
                  <a:lnTo>
                    <a:pt x="17" y="25"/>
                  </a:lnTo>
                  <a:lnTo>
                    <a:pt x="14" y="25"/>
                  </a:lnTo>
                  <a:lnTo>
                    <a:pt x="9" y="26"/>
                  </a:lnTo>
                  <a:lnTo>
                    <a:pt x="14" y="21"/>
                  </a:lnTo>
                  <a:lnTo>
                    <a:pt x="19" y="18"/>
                  </a:lnTo>
                  <a:lnTo>
                    <a:pt x="15" y="15"/>
                  </a:lnTo>
                  <a:lnTo>
                    <a:pt x="14" y="11"/>
                  </a:lnTo>
                  <a:lnTo>
                    <a:pt x="9" y="13"/>
                  </a:lnTo>
                  <a:lnTo>
                    <a:pt x="5" y="15"/>
                  </a:lnTo>
                  <a:lnTo>
                    <a:pt x="4" y="11"/>
                  </a:lnTo>
                  <a:lnTo>
                    <a:pt x="4" y="10"/>
                  </a:lnTo>
                  <a:lnTo>
                    <a:pt x="5" y="8"/>
                  </a:lnTo>
                  <a:lnTo>
                    <a:pt x="7" y="6"/>
                  </a:lnTo>
                  <a:lnTo>
                    <a:pt x="4" y="5"/>
                  </a:lnTo>
                  <a:lnTo>
                    <a:pt x="0" y="5"/>
                  </a:lnTo>
                  <a:close/>
                </a:path>
              </a:pathLst>
            </a:custGeom>
            <a:solidFill>
              <a:srgbClr val="1F1A17"/>
            </a:solidFill>
            <a:ln w="9525">
              <a:noFill/>
              <a:round/>
              <a:headEnd/>
              <a:tailEnd/>
            </a:ln>
          </p:spPr>
          <p:txBody>
            <a:bodyPr/>
            <a:lstStyle/>
            <a:p>
              <a:endParaRPr lang="en-US"/>
            </a:p>
          </p:txBody>
        </p:sp>
        <p:sp>
          <p:nvSpPr>
            <p:cNvPr id="4419" name="Freeform 323"/>
            <p:cNvSpPr>
              <a:spLocks/>
            </p:cNvSpPr>
            <p:nvPr/>
          </p:nvSpPr>
          <p:spPr bwMode="auto">
            <a:xfrm>
              <a:off x="2603" y="2977"/>
              <a:ext cx="22" cy="19"/>
            </a:xfrm>
            <a:custGeom>
              <a:avLst/>
              <a:gdLst/>
              <a:ahLst/>
              <a:cxnLst>
                <a:cxn ang="0">
                  <a:pos x="0" y="3"/>
                </a:cxn>
                <a:cxn ang="0">
                  <a:pos x="3" y="7"/>
                </a:cxn>
                <a:cxn ang="0">
                  <a:pos x="5" y="12"/>
                </a:cxn>
                <a:cxn ang="0">
                  <a:pos x="5" y="15"/>
                </a:cxn>
                <a:cxn ang="0">
                  <a:pos x="3" y="19"/>
                </a:cxn>
                <a:cxn ang="0">
                  <a:pos x="7" y="14"/>
                </a:cxn>
                <a:cxn ang="0">
                  <a:pos x="13" y="7"/>
                </a:cxn>
                <a:cxn ang="0">
                  <a:pos x="18" y="5"/>
                </a:cxn>
                <a:cxn ang="0">
                  <a:pos x="22" y="3"/>
                </a:cxn>
                <a:cxn ang="0">
                  <a:pos x="20" y="0"/>
                </a:cxn>
                <a:cxn ang="0">
                  <a:pos x="13" y="2"/>
                </a:cxn>
                <a:cxn ang="0">
                  <a:pos x="7" y="3"/>
                </a:cxn>
                <a:cxn ang="0">
                  <a:pos x="3" y="3"/>
                </a:cxn>
                <a:cxn ang="0">
                  <a:pos x="0" y="3"/>
                </a:cxn>
              </a:cxnLst>
              <a:rect l="0" t="0" r="r" b="b"/>
              <a:pathLst>
                <a:path w="22" h="19">
                  <a:moveTo>
                    <a:pt x="0" y="3"/>
                  </a:moveTo>
                  <a:lnTo>
                    <a:pt x="3" y="7"/>
                  </a:lnTo>
                  <a:lnTo>
                    <a:pt x="5" y="12"/>
                  </a:lnTo>
                  <a:lnTo>
                    <a:pt x="5" y="15"/>
                  </a:lnTo>
                  <a:lnTo>
                    <a:pt x="3" y="19"/>
                  </a:lnTo>
                  <a:lnTo>
                    <a:pt x="7" y="14"/>
                  </a:lnTo>
                  <a:lnTo>
                    <a:pt x="13" y="7"/>
                  </a:lnTo>
                  <a:lnTo>
                    <a:pt x="18" y="5"/>
                  </a:lnTo>
                  <a:lnTo>
                    <a:pt x="22" y="3"/>
                  </a:lnTo>
                  <a:lnTo>
                    <a:pt x="20" y="0"/>
                  </a:lnTo>
                  <a:lnTo>
                    <a:pt x="13" y="2"/>
                  </a:lnTo>
                  <a:lnTo>
                    <a:pt x="7" y="3"/>
                  </a:lnTo>
                  <a:lnTo>
                    <a:pt x="3" y="3"/>
                  </a:lnTo>
                  <a:lnTo>
                    <a:pt x="0" y="3"/>
                  </a:lnTo>
                  <a:close/>
                </a:path>
              </a:pathLst>
            </a:custGeom>
            <a:solidFill>
              <a:srgbClr val="1F1A17"/>
            </a:solidFill>
            <a:ln w="9525">
              <a:noFill/>
              <a:round/>
              <a:headEnd/>
              <a:tailEnd/>
            </a:ln>
          </p:spPr>
          <p:txBody>
            <a:bodyPr/>
            <a:lstStyle/>
            <a:p>
              <a:endParaRPr lang="en-US"/>
            </a:p>
          </p:txBody>
        </p:sp>
        <p:sp>
          <p:nvSpPr>
            <p:cNvPr id="4420" name="Freeform 324"/>
            <p:cNvSpPr>
              <a:spLocks/>
            </p:cNvSpPr>
            <p:nvPr/>
          </p:nvSpPr>
          <p:spPr bwMode="auto">
            <a:xfrm>
              <a:off x="2606" y="3001"/>
              <a:ext cx="57" cy="31"/>
            </a:xfrm>
            <a:custGeom>
              <a:avLst/>
              <a:gdLst/>
              <a:ahLst/>
              <a:cxnLst>
                <a:cxn ang="0">
                  <a:pos x="0" y="6"/>
                </a:cxn>
                <a:cxn ang="0">
                  <a:pos x="4" y="8"/>
                </a:cxn>
                <a:cxn ang="0">
                  <a:pos x="12" y="10"/>
                </a:cxn>
                <a:cxn ang="0">
                  <a:pos x="19" y="6"/>
                </a:cxn>
                <a:cxn ang="0">
                  <a:pos x="24" y="6"/>
                </a:cxn>
                <a:cxn ang="0">
                  <a:pos x="27" y="5"/>
                </a:cxn>
                <a:cxn ang="0">
                  <a:pos x="31" y="0"/>
                </a:cxn>
                <a:cxn ang="0">
                  <a:pos x="31" y="5"/>
                </a:cxn>
                <a:cxn ang="0">
                  <a:pos x="32" y="10"/>
                </a:cxn>
                <a:cxn ang="0">
                  <a:pos x="37" y="10"/>
                </a:cxn>
                <a:cxn ang="0">
                  <a:pos x="42" y="11"/>
                </a:cxn>
                <a:cxn ang="0">
                  <a:pos x="51" y="10"/>
                </a:cxn>
                <a:cxn ang="0">
                  <a:pos x="57" y="8"/>
                </a:cxn>
                <a:cxn ang="0">
                  <a:pos x="57" y="16"/>
                </a:cxn>
                <a:cxn ang="0">
                  <a:pos x="57" y="25"/>
                </a:cxn>
                <a:cxn ang="0">
                  <a:pos x="56" y="21"/>
                </a:cxn>
                <a:cxn ang="0">
                  <a:pos x="54" y="20"/>
                </a:cxn>
                <a:cxn ang="0">
                  <a:pos x="52" y="21"/>
                </a:cxn>
                <a:cxn ang="0">
                  <a:pos x="51" y="25"/>
                </a:cxn>
                <a:cxn ang="0">
                  <a:pos x="49" y="21"/>
                </a:cxn>
                <a:cxn ang="0">
                  <a:pos x="47" y="16"/>
                </a:cxn>
                <a:cxn ang="0">
                  <a:pos x="44" y="20"/>
                </a:cxn>
                <a:cxn ang="0">
                  <a:pos x="42" y="23"/>
                </a:cxn>
                <a:cxn ang="0">
                  <a:pos x="41" y="21"/>
                </a:cxn>
                <a:cxn ang="0">
                  <a:pos x="39" y="20"/>
                </a:cxn>
                <a:cxn ang="0">
                  <a:pos x="37" y="20"/>
                </a:cxn>
                <a:cxn ang="0">
                  <a:pos x="36" y="20"/>
                </a:cxn>
                <a:cxn ang="0">
                  <a:pos x="32" y="25"/>
                </a:cxn>
                <a:cxn ang="0">
                  <a:pos x="29" y="28"/>
                </a:cxn>
                <a:cxn ang="0">
                  <a:pos x="29" y="20"/>
                </a:cxn>
                <a:cxn ang="0">
                  <a:pos x="29" y="11"/>
                </a:cxn>
                <a:cxn ang="0">
                  <a:pos x="25" y="11"/>
                </a:cxn>
                <a:cxn ang="0">
                  <a:pos x="25" y="13"/>
                </a:cxn>
                <a:cxn ang="0">
                  <a:pos x="24" y="16"/>
                </a:cxn>
                <a:cxn ang="0">
                  <a:pos x="24" y="20"/>
                </a:cxn>
                <a:cxn ang="0">
                  <a:pos x="24" y="26"/>
                </a:cxn>
                <a:cxn ang="0">
                  <a:pos x="24" y="31"/>
                </a:cxn>
                <a:cxn ang="0">
                  <a:pos x="20" y="26"/>
                </a:cxn>
                <a:cxn ang="0">
                  <a:pos x="19" y="23"/>
                </a:cxn>
                <a:cxn ang="0">
                  <a:pos x="19" y="18"/>
                </a:cxn>
                <a:cxn ang="0">
                  <a:pos x="19" y="11"/>
                </a:cxn>
                <a:cxn ang="0">
                  <a:pos x="17" y="16"/>
                </a:cxn>
                <a:cxn ang="0">
                  <a:pos x="15" y="21"/>
                </a:cxn>
                <a:cxn ang="0">
                  <a:pos x="12" y="18"/>
                </a:cxn>
                <a:cxn ang="0">
                  <a:pos x="9" y="15"/>
                </a:cxn>
                <a:cxn ang="0">
                  <a:pos x="5" y="13"/>
                </a:cxn>
                <a:cxn ang="0">
                  <a:pos x="2" y="11"/>
                </a:cxn>
                <a:cxn ang="0">
                  <a:pos x="0" y="10"/>
                </a:cxn>
                <a:cxn ang="0">
                  <a:pos x="0" y="6"/>
                </a:cxn>
              </a:cxnLst>
              <a:rect l="0" t="0" r="r" b="b"/>
              <a:pathLst>
                <a:path w="57" h="31">
                  <a:moveTo>
                    <a:pt x="0" y="6"/>
                  </a:moveTo>
                  <a:lnTo>
                    <a:pt x="4" y="8"/>
                  </a:lnTo>
                  <a:lnTo>
                    <a:pt x="12" y="10"/>
                  </a:lnTo>
                  <a:lnTo>
                    <a:pt x="19" y="6"/>
                  </a:lnTo>
                  <a:lnTo>
                    <a:pt x="24" y="6"/>
                  </a:lnTo>
                  <a:lnTo>
                    <a:pt x="27" y="5"/>
                  </a:lnTo>
                  <a:lnTo>
                    <a:pt x="31" y="0"/>
                  </a:lnTo>
                  <a:lnTo>
                    <a:pt x="31" y="5"/>
                  </a:lnTo>
                  <a:lnTo>
                    <a:pt x="32" y="10"/>
                  </a:lnTo>
                  <a:lnTo>
                    <a:pt x="37" y="10"/>
                  </a:lnTo>
                  <a:lnTo>
                    <a:pt x="42" y="11"/>
                  </a:lnTo>
                  <a:lnTo>
                    <a:pt x="51" y="10"/>
                  </a:lnTo>
                  <a:lnTo>
                    <a:pt x="57" y="8"/>
                  </a:lnTo>
                  <a:lnTo>
                    <a:pt x="57" y="16"/>
                  </a:lnTo>
                  <a:lnTo>
                    <a:pt x="57" y="25"/>
                  </a:lnTo>
                  <a:lnTo>
                    <a:pt x="56" y="21"/>
                  </a:lnTo>
                  <a:lnTo>
                    <a:pt x="54" y="20"/>
                  </a:lnTo>
                  <a:lnTo>
                    <a:pt x="52" y="21"/>
                  </a:lnTo>
                  <a:lnTo>
                    <a:pt x="51" y="25"/>
                  </a:lnTo>
                  <a:lnTo>
                    <a:pt x="49" y="21"/>
                  </a:lnTo>
                  <a:lnTo>
                    <a:pt x="47" y="16"/>
                  </a:lnTo>
                  <a:lnTo>
                    <a:pt x="44" y="20"/>
                  </a:lnTo>
                  <a:lnTo>
                    <a:pt x="42" y="23"/>
                  </a:lnTo>
                  <a:lnTo>
                    <a:pt x="41" y="21"/>
                  </a:lnTo>
                  <a:lnTo>
                    <a:pt x="39" y="20"/>
                  </a:lnTo>
                  <a:lnTo>
                    <a:pt x="37" y="20"/>
                  </a:lnTo>
                  <a:lnTo>
                    <a:pt x="36" y="20"/>
                  </a:lnTo>
                  <a:lnTo>
                    <a:pt x="32" y="25"/>
                  </a:lnTo>
                  <a:lnTo>
                    <a:pt x="29" y="28"/>
                  </a:lnTo>
                  <a:lnTo>
                    <a:pt x="29" y="20"/>
                  </a:lnTo>
                  <a:lnTo>
                    <a:pt x="29" y="11"/>
                  </a:lnTo>
                  <a:lnTo>
                    <a:pt x="25" y="11"/>
                  </a:lnTo>
                  <a:lnTo>
                    <a:pt x="25" y="13"/>
                  </a:lnTo>
                  <a:lnTo>
                    <a:pt x="24" y="16"/>
                  </a:lnTo>
                  <a:lnTo>
                    <a:pt x="24" y="20"/>
                  </a:lnTo>
                  <a:lnTo>
                    <a:pt x="24" y="26"/>
                  </a:lnTo>
                  <a:lnTo>
                    <a:pt x="24" y="31"/>
                  </a:lnTo>
                  <a:lnTo>
                    <a:pt x="20" y="26"/>
                  </a:lnTo>
                  <a:lnTo>
                    <a:pt x="19" y="23"/>
                  </a:lnTo>
                  <a:lnTo>
                    <a:pt x="19" y="18"/>
                  </a:lnTo>
                  <a:lnTo>
                    <a:pt x="19" y="11"/>
                  </a:lnTo>
                  <a:lnTo>
                    <a:pt x="17" y="16"/>
                  </a:lnTo>
                  <a:lnTo>
                    <a:pt x="15" y="21"/>
                  </a:lnTo>
                  <a:lnTo>
                    <a:pt x="12" y="18"/>
                  </a:lnTo>
                  <a:lnTo>
                    <a:pt x="9" y="15"/>
                  </a:lnTo>
                  <a:lnTo>
                    <a:pt x="5" y="13"/>
                  </a:lnTo>
                  <a:lnTo>
                    <a:pt x="2" y="11"/>
                  </a:lnTo>
                  <a:lnTo>
                    <a:pt x="0" y="10"/>
                  </a:lnTo>
                  <a:lnTo>
                    <a:pt x="0" y="6"/>
                  </a:lnTo>
                  <a:close/>
                </a:path>
              </a:pathLst>
            </a:custGeom>
            <a:solidFill>
              <a:srgbClr val="1F1A17"/>
            </a:solidFill>
            <a:ln w="9525">
              <a:noFill/>
              <a:round/>
              <a:headEnd/>
              <a:tailEnd/>
            </a:ln>
          </p:spPr>
          <p:txBody>
            <a:bodyPr/>
            <a:lstStyle/>
            <a:p>
              <a:endParaRPr lang="en-US"/>
            </a:p>
          </p:txBody>
        </p:sp>
        <p:sp>
          <p:nvSpPr>
            <p:cNvPr id="4421" name="Freeform 325"/>
            <p:cNvSpPr>
              <a:spLocks/>
            </p:cNvSpPr>
            <p:nvPr/>
          </p:nvSpPr>
          <p:spPr bwMode="auto">
            <a:xfrm>
              <a:off x="2688" y="2944"/>
              <a:ext cx="27" cy="58"/>
            </a:xfrm>
            <a:custGeom>
              <a:avLst/>
              <a:gdLst/>
              <a:ahLst/>
              <a:cxnLst>
                <a:cxn ang="0">
                  <a:pos x="20" y="0"/>
                </a:cxn>
                <a:cxn ang="0">
                  <a:pos x="17" y="10"/>
                </a:cxn>
                <a:cxn ang="0">
                  <a:pos x="24" y="6"/>
                </a:cxn>
                <a:cxn ang="0">
                  <a:pos x="20" y="11"/>
                </a:cxn>
                <a:cxn ang="0">
                  <a:pos x="19" y="18"/>
                </a:cxn>
                <a:cxn ang="0">
                  <a:pos x="15" y="31"/>
                </a:cxn>
                <a:cxn ang="0">
                  <a:pos x="9" y="43"/>
                </a:cxn>
                <a:cxn ang="0">
                  <a:pos x="4" y="52"/>
                </a:cxn>
                <a:cxn ang="0">
                  <a:pos x="0" y="58"/>
                </a:cxn>
                <a:cxn ang="0">
                  <a:pos x="7" y="55"/>
                </a:cxn>
                <a:cxn ang="0">
                  <a:pos x="9" y="58"/>
                </a:cxn>
                <a:cxn ang="0">
                  <a:pos x="12" y="53"/>
                </a:cxn>
                <a:cxn ang="0">
                  <a:pos x="14" y="42"/>
                </a:cxn>
                <a:cxn ang="0">
                  <a:pos x="17" y="40"/>
                </a:cxn>
                <a:cxn ang="0">
                  <a:pos x="24" y="33"/>
                </a:cxn>
                <a:cxn ang="0">
                  <a:pos x="27" y="28"/>
                </a:cxn>
                <a:cxn ang="0">
                  <a:pos x="27" y="25"/>
                </a:cxn>
                <a:cxn ang="0">
                  <a:pos x="20" y="25"/>
                </a:cxn>
                <a:cxn ang="0">
                  <a:pos x="27" y="15"/>
                </a:cxn>
                <a:cxn ang="0">
                  <a:pos x="24" y="13"/>
                </a:cxn>
                <a:cxn ang="0">
                  <a:pos x="27" y="3"/>
                </a:cxn>
                <a:cxn ang="0">
                  <a:pos x="20" y="0"/>
                </a:cxn>
              </a:cxnLst>
              <a:rect l="0" t="0" r="r" b="b"/>
              <a:pathLst>
                <a:path w="27" h="58">
                  <a:moveTo>
                    <a:pt x="20" y="0"/>
                  </a:moveTo>
                  <a:lnTo>
                    <a:pt x="17" y="10"/>
                  </a:lnTo>
                  <a:lnTo>
                    <a:pt x="24" y="6"/>
                  </a:lnTo>
                  <a:lnTo>
                    <a:pt x="20" y="11"/>
                  </a:lnTo>
                  <a:lnTo>
                    <a:pt x="19" y="18"/>
                  </a:lnTo>
                  <a:lnTo>
                    <a:pt x="15" y="31"/>
                  </a:lnTo>
                  <a:lnTo>
                    <a:pt x="9" y="43"/>
                  </a:lnTo>
                  <a:lnTo>
                    <a:pt x="4" y="52"/>
                  </a:lnTo>
                  <a:lnTo>
                    <a:pt x="0" y="58"/>
                  </a:lnTo>
                  <a:lnTo>
                    <a:pt x="7" y="55"/>
                  </a:lnTo>
                  <a:lnTo>
                    <a:pt x="9" y="58"/>
                  </a:lnTo>
                  <a:lnTo>
                    <a:pt x="12" y="53"/>
                  </a:lnTo>
                  <a:lnTo>
                    <a:pt x="14" y="42"/>
                  </a:lnTo>
                  <a:lnTo>
                    <a:pt x="17" y="40"/>
                  </a:lnTo>
                  <a:lnTo>
                    <a:pt x="24" y="33"/>
                  </a:lnTo>
                  <a:lnTo>
                    <a:pt x="27" y="28"/>
                  </a:lnTo>
                  <a:lnTo>
                    <a:pt x="27" y="25"/>
                  </a:lnTo>
                  <a:lnTo>
                    <a:pt x="20" y="25"/>
                  </a:lnTo>
                  <a:lnTo>
                    <a:pt x="27" y="15"/>
                  </a:lnTo>
                  <a:lnTo>
                    <a:pt x="24" y="13"/>
                  </a:lnTo>
                  <a:lnTo>
                    <a:pt x="27" y="3"/>
                  </a:lnTo>
                  <a:lnTo>
                    <a:pt x="20" y="0"/>
                  </a:lnTo>
                  <a:close/>
                </a:path>
              </a:pathLst>
            </a:custGeom>
            <a:solidFill>
              <a:srgbClr val="1F1A17"/>
            </a:solidFill>
            <a:ln w="9525">
              <a:noFill/>
              <a:round/>
              <a:headEnd/>
              <a:tailEnd/>
            </a:ln>
          </p:spPr>
          <p:txBody>
            <a:bodyPr/>
            <a:lstStyle/>
            <a:p>
              <a:endParaRPr lang="en-US"/>
            </a:p>
          </p:txBody>
        </p:sp>
        <p:sp>
          <p:nvSpPr>
            <p:cNvPr id="4422" name="Freeform 326"/>
            <p:cNvSpPr>
              <a:spLocks/>
            </p:cNvSpPr>
            <p:nvPr/>
          </p:nvSpPr>
          <p:spPr bwMode="auto">
            <a:xfrm>
              <a:off x="2667" y="3006"/>
              <a:ext cx="20" cy="21"/>
            </a:xfrm>
            <a:custGeom>
              <a:avLst/>
              <a:gdLst/>
              <a:ahLst/>
              <a:cxnLst>
                <a:cxn ang="0">
                  <a:pos x="0" y="10"/>
                </a:cxn>
                <a:cxn ang="0">
                  <a:pos x="3" y="21"/>
                </a:cxn>
                <a:cxn ang="0">
                  <a:pos x="5" y="16"/>
                </a:cxn>
                <a:cxn ang="0">
                  <a:pos x="6" y="13"/>
                </a:cxn>
                <a:cxn ang="0">
                  <a:pos x="8" y="16"/>
                </a:cxn>
                <a:cxn ang="0">
                  <a:pos x="10" y="18"/>
                </a:cxn>
                <a:cxn ang="0">
                  <a:pos x="10" y="13"/>
                </a:cxn>
                <a:cxn ang="0">
                  <a:pos x="13" y="8"/>
                </a:cxn>
                <a:cxn ang="0">
                  <a:pos x="18" y="8"/>
                </a:cxn>
                <a:cxn ang="0">
                  <a:pos x="20" y="8"/>
                </a:cxn>
                <a:cxn ang="0">
                  <a:pos x="15" y="0"/>
                </a:cxn>
                <a:cxn ang="0">
                  <a:pos x="13" y="3"/>
                </a:cxn>
                <a:cxn ang="0">
                  <a:pos x="8" y="1"/>
                </a:cxn>
                <a:cxn ang="0">
                  <a:pos x="8" y="8"/>
                </a:cxn>
                <a:cxn ang="0">
                  <a:pos x="6" y="5"/>
                </a:cxn>
                <a:cxn ang="0">
                  <a:pos x="3" y="5"/>
                </a:cxn>
                <a:cxn ang="0">
                  <a:pos x="1" y="8"/>
                </a:cxn>
                <a:cxn ang="0">
                  <a:pos x="0" y="10"/>
                </a:cxn>
              </a:cxnLst>
              <a:rect l="0" t="0" r="r" b="b"/>
              <a:pathLst>
                <a:path w="20" h="21">
                  <a:moveTo>
                    <a:pt x="0" y="10"/>
                  </a:moveTo>
                  <a:lnTo>
                    <a:pt x="3" y="21"/>
                  </a:lnTo>
                  <a:lnTo>
                    <a:pt x="5" y="16"/>
                  </a:lnTo>
                  <a:lnTo>
                    <a:pt x="6" y="13"/>
                  </a:lnTo>
                  <a:lnTo>
                    <a:pt x="8" y="16"/>
                  </a:lnTo>
                  <a:lnTo>
                    <a:pt x="10" y="18"/>
                  </a:lnTo>
                  <a:lnTo>
                    <a:pt x="10" y="13"/>
                  </a:lnTo>
                  <a:lnTo>
                    <a:pt x="13" y="8"/>
                  </a:lnTo>
                  <a:lnTo>
                    <a:pt x="18" y="8"/>
                  </a:lnTo>
                  <a:lnTo>
                    <a:pt x="20" y="8"/>
                  </a:lnTo>
                  <a:lnTo>
                    <a:pt x="15" y="0"/>
                  </a:lnTo>
                  <a:lnTo>
                    <a:pt x="13" y="3"/>
                  </a:lnTo>
                  <a:lnTo>
                    <a:pt x="8" y="1"/>
                  </a:lnTo>
                  <a:lnTo>
                    <a:pt x="8" y="8"/>
                  </a:lnTo>
                  <a:lnTo>
                    <a:pt x="6" y="5"/>
                  </a:lnTo>
                  <a:lnTo>
                    <a:pt x="3" y="5"/>
                  </a:lnTo>
                  <a:lnTo>
                    <a:pt x="1" y="8"/>
                  </a:lnTo>
                  <a:lnTo>
                    <a:pt x="0" y="10"/>
                  </a:lnTo>
                  <a:close/>
                </a:path>
              </a:pathLst>
            </a:custGeom>
            <a:solidFill>
              <a:srgbClr val="1F1A17"/>
            </a:solidFill>
            <a:ln w="9525">
              <a:noFill/>
              <a:round/>
              <a:headEnd/>
              <a:tailEnd/>
            </a:ln>
          </p:spPr>
          <p:txBody>
            <a:bodyPr/>
            <a:lstStyle/>
            <a:p>
              <a:endParaRPr lang="en-US"/>
            </a:p>
          </p:txBody>
        </p:sp>
        <p:sp>
          <p:nvSpPr>
            <p:cNvPr id="4423" name="Freeform 327"/>
            <p:cNvSpPr>
              <a:spLocks/>
            </p:cNvSpPr>
            <p:nvPr/>
          </p:nvSpPr>
          <p:spPr bwMode="auto">
            <a:xfrm>
              <a:off x="2478" y="2952"/>
              <a:ext cx="53" cy="34"/>
            </a:xfrm>
            <a:custGeom>
              <a:avLst/>
              <a:gdLst/>
              <a:ahLst/>
              <a:cxnLst>
                <a:cxn ang="0">
                  <a:pos x="0" y="0"/>
                </a:cxn>
                <a:cxn ang="0">
                  <a:pos x="6" y="7"/>
                </a:cxn>
                <a:cxn ang="0">
                  <a:pos x="15" y="13"/>
                </a:cxn>
                <a:cxn ang="0">
                  <a:pos x="13" y="10"/>
                </a:cxn>
                <a:cxn ang="0">
                  <a:pos x="11" y="8"/>
                </a:cxn>
                <a:cxn ang="0">
                  <a:pos x="20" y="17"/>
                </a:cxn>
                <a:cxn ang="0">
                  <a:pos x="30" y="23"/>
                </a:cxn>
                <a:cxn ang="0">
                  <a:pos x="35" y="25"/>
                </a:cxn>
                <a:cxn ang="0">
                  <a:pos x="40" y="27"/>
                </a:cxn>
                <a:cxn ang="0">
                  <a:pos x="45" y="27"/>
                </a:cxn>
                <a:cxn ang="0">
                  <a:pos x="48" y="23"/>
                </a:cxn>
                <a:cxn ang="0">
                  <a:pos x="52" y="27"/>
                </a:cxn>
                <a:cxn ang="0">
                  <a:pos x="53" y="30"/>
                </a:cxn>
                <a:cxn ang="0">
                  <a:pos x="50" y="32"/>
                </a:cxn>
                <a:cxn ang="0">
                  <a:pos x="45" y="34"/>
                </a:cxn>
                <a:cxn ang="0">
                  <a:pos x="35" y="32"/>
                </a:cxn>
                <a:cxn ang="0">
                  <a:pos x="28" y="30"/>
                </a:cxn>
                <a:cxn ang="0">
                  <a:pos x="21" y="30"/>
                </a:cxn>
                <a:cxn ang="0">
                  <a:pos x="16" y="30"/>
                </a:cxn>
                <a:cxn ang="0">
                  <a:pos x="21" y="28"/>
                </a:cxn>
                <a:cxn ang="0">
                  <a:pos x="25" y="25"/>
                </a:cxn>
                <a:cxn ang="0">
                  <a:pos x="18" y="22"/>
                </a:cxn>
                <a:cxn ang="0">
                  <a:pos x="11" y="22"/>
                </a:cxn>
                <a:cxn ang="0">
                  <a:pos x="15" y="20"/>
                </a:cxn>
                <a:cxn ang="0">
                  <a:pos x="16" y="18"/>
                </a:cxn>
                <a:cxn ang="0">
                  <a:pos x="10" y="17"/>
                </a:cxn>
                <a:cxn ang="0">
                  <a:pos x="6" y="12"/>
                </a:cxn>
                <a:cxn ang="0">
                  <a:pos x="3" y="7"/>
                </a:cxn>
                <a:cxn ang="0">
                  <a:pos x="0" y="0"/>
                </a:cxn>
              </a:cxnLst>
              <a:rect l="0" t="0" r="r" b="b"/>
              <a:pathLst>
                <a:path w="53" h="34">
                  <a:moveTo>
                    <a:pt x="0" y="0"/>
                  </a:moveTo>
                  <a:lnTo>
                    <a:pt x="6" y="7"/>
                  </a:lnTo>
                  <a:lnTo>
                    <a:pt x="15" y="13"/>
                  </a:lnTo>
                  <a:lnTo>
                    <a:pt x="13" y="10"/>
                  </a:lnTo>
                  <a:lnTo>
                    <a:pt x="11" y="8"/>
                  </a:lnTo>
                  <a:lnTo>
                    <a:pt x="20" y="17"/>
                  </a:lnTo>
                  <a:lnTo>
                    <a:pt x="30" y="23"/>
                  </a:lnTo>
                  <a:lnTo>
                    <a:pt x="35" y="25"/>
                  </a:lnTo>
                  <a:lnTo>
                    <a:pt x="40" y="27"/>
                  </a:lnTo>
                  <a:lnTo>
                    <a:pt x="45" y="27"/>
                  </a:lnTo>
                  <a:lnTo>
                    <a:pt x="48" y="23"/>
                  </a:lnTo>
                  <a:lnTo>
                    <a:pt x="52" y="27"/>
                  </a:lnTo>
                  <a:lnTo>
                    <a:pt x="53" y="30"/>
                  </a:lnTo>
                  <a:lnTo>
                    <a:pt x="50" y="32"/>
                  </a:lnTo>
                  <a:lnTo>
                    <a:pt x="45" y="34"/>
                  </a:lnTo>
                  <a:lnTo>
                    <a:pt x="35" y="32"/>
                  </a:lnTo>
                  <a:lnTo>
                    <a:pt x="28" y="30"/>
                  </a:lnTo>
                  <a:lnTo>
                    <a:pt x="21" y="30"/>
                  </a:lnTo>
                  <a:lnTo>
                    <a:pt x="16" y="30"/>
                  </a:lnTo>
                  <a:lnTo>
                    <a:pt x="21" y="28"/>
                  </a:lnTo>
                  <a:lnTo>
                    <a:pt x="25" y="25"/>
                  </a:lnTo>
                  <a:lnTo>
                    <a:pt x="18" y="22"/>
                  </a:lnTo>
                  <a:lnTo>
                    <a:pt x="11" y="22"/>
                  </a:lnTo>
                  <a:lnTo>
                    <a:pt x="15" y="20"/>
                  </a:lnTo>
                  <a:lnTo>
                    <a:pt x="16" y="18"/>
                  </a:lnTo>
                  <a:lnTo>
                    <a:pt x="10" y="17"/>
                  </a:lnTo>
                  <a:lnTo>
                    <a:pt x="6" y="12"/>
                  </a:lnTo>
                  <a:lnTo>
                    <a:pt x="3" y="7"/>
                  </a:lnTo>
                  <a:lnTo>
                    <a:pt x="0" y="0"/>
                  </a:lnTo>
                  <a:close/>
                </a:path>
              </a:pathLst>
            </a:custGeom>
            <a:solidFill>
              <a:srgbClr val="1F1A17"/>
            </a:solidFill>
            <a:ln w="9525">
              <a:noFill/>
              <a:round/>
              <a:headEnd/>
              <a:tailEnd/>
            </a:ln>
          </p:spPr>
          <p:txBody>
            <a:bodyPr/>
            <a:lstStyle/>
            <a:p>
              <a:endParaRPr lang="en-US"/>
            </a:p>
          </p:txBody>
        </p:sp>
        <p:sp>
          <p:nvSpPr>
            <p:cNvPr id="4424" name="Freeform 328"/>
            <p:cNvSpPr>
              <a:spLocks/>
            </p:cNvSpPr>
            <p:nvPr/>
          </p:nvSpPr>
          <p:spPr bwMode="auto">
            <a:xfrm>
              <a:off x="2518" y="2927"/>
              <a:ext cx="28" cy="45"/>
            </a:xfrm>
            <a:custGeom>
              <a:avLst/>
              <a:gdLst/>
              <a:ahLst/>
              <a:cxnLst>
                <a:cxn ang="0">
                  <a:pos x="2" y="0"/>
                </a:cxn>
                <a:cxn ang="0">
                  <a:pos x="0" y="3"/>
                </a:cxn>
                <a:cxn ang="0">
                  <a:pos x="2" y="8"/>
                </a:cxn>
                <a:cxn ang="0">
                  <a:pos x="5" y="12"/>
                </a:cxn>
                <a:cxn ang="0">
                  <a:pos x="7" y="13"/>
                </a:cxn>
                <a:cxn ang="0">
                  <a:pos x="8" y="22"/>
                </a:cxn>
                <a:cxn ang="0">
                  <a:pos x="10" y="27"/>
                </a:cxn>
                <a:cxn ang="0">
                  <a:pos x="15" y="32"/>
                </a:cxn>
                <a:cxn ang="0">
                  <a:pos x="18" y="37"/>
                </a:cxn>
                <a:cxn ang="0">
                  <a:pos x="20" y="40"/>
                </a:cxn>
                <a:cxn ang="0">
                  <a:pos x="22" y="43"/>
                </a:cxn>
                <a:cxn ang="0">
                  <a:pos x="22" y="45"/>
                </a:cxn>
                <a:cxn ang="0">
                  <a:pos x="25" y="45"/>
                </a:cxn>
                <a:cxn ang="0">
                  <a:pos x="23" y="37"/>
                </a:cxn>
                <a:cxn ang="0">
                  <a:pos x="20" y="28"/>
                </a:cxn>
                <a:cxn ang="0">
                  <a:pos x="22" y="28"/>
                </a:cxn>
                <a:cxn ang="0">
                  <a:pos x="23" y="28"/>
                </a:cxn>
                <a:cxn ang="0">
                  <a:pos x="22" y="27"/>
                </a:cxn>
                <a:cxn ang="0">
                  <a:pos x="20" y="23"/>
                </a:cxn>
                <a:cxn ang="0">
                  <a:pos x="22" y="22"/>
                </a:cxn>
                <a:cxn ang="0">
                  <a:pos x="25" y="20"/>
                </a:cxn>
                <a:cxn ang="0">
                  <a:pos x="27" y="17"/>
                </a:cxn>
                <a:cxn ang="0">
                  <a:pos x="28" y="12"/>
                </a:cxn>
                <a:cxn ang="0">
                  <a:pos x="22" y="15"/>
                </a:cxn>
                <a:cxn ang="0">
                  <a:pos x="17" y="17"/>
                </a:cxn>
                <a:cxn ang="0">
                  <a:pos x="12" y="17"/>
                </a:cxn>
                <a:cxn ang="0">
                  <a:pos x="7" y="12"/>
                </a:cxn>
                <a:cxn ang="0">
                  <a:pos x="7" y="7"/>
                </a:cxn>
                <a:cxn ang="0">
                  <a:pos x="7" y="2"/>
                </a:cxn>
                <a:cxn ang="0">
                  <a:pos x="3" y="2"/>
                </a:cxn>
                <a:cxn ang="0">
                  <a:pos x="2" y="0"/>
                </a:cxn>
              </a:cxnLst>
              <a:rect l="0" t="0" r="r" b="b"/>
              <a:pathLst>
                <a:path w="28" h="45">
                  <a:moveTo>
                    <a:pt x="2" y="0"/>
                  </a:moveTo>
                  <a:lnTo>
                    <a:pt x="0" y="3"/>
                  </a:lnTo>
                  <a:lnTo>
                    <a:pt x="2" y="8"/>
                  </a:lnTo>
                  <a:lnTo>
                    <a:pt x="5" y="12"/>
                  </a:lnTo>
                  <a:lnTo>
                    <a:pt x="7" y="13"/>
                  </a:lnTo>
                  <a:lnTo>
                    <a:pt x="8" y="22"/>
                  </a:lnTo>
                  <a:lnTo>
                    <a:pt x="10" y="27"/>
                  </a:lnTo>
                  <a:lnTo>
                    <a:pt x="15" y="32"/>
                  </a:lnTo>
                  <a:lnTo>
                    <a:pt x="18" y="37"/>
                  </a:lnTo>
                  <a:lnTo>
                    <a:pt x="20" y="40"/>
                  </a:lnTo>
                  <a:lnTo>
                    <a:pt x="22" y="43"/>
                  </a:lnTo>
                  <a:lnTo>
                    <a:pt x="22" y="45"/>
                  </a:lnTo>
                  <a:lnTo>
                    <a:pt x="25" y="45"/>
                  </a:lnTo>
                  <a:lnTo>
                    <a:pt x="23" y="37"/>
                  </a:lnTo>
                  <a:lnTo>
                    <a:pt x="20" y="28"/>
                  </a:lnTo>
                  <a:lnTo>
                    <a:pt x="22" y="28"/>
                  </a:lnTo>
                  <a:lnTo>
                    <a:pt x="23" y="28"/>
                  </a:lnTo>
                  <a:lnTo>
                    <a:pt x="22" y="27"/>
                  </a:lnTo>
                  <a:lnTo>
                    <a:pt x="20" y="23"/>
                  </a:lnTo>
                  <a:lnTo>
                    <a:pt x="22" y="22"/>
                  </a:lnTo>
                  <a:lnTo>
                    <a:pt x="25" y="20"/>
                  </a:lnTo>
                  <a:lnTo>
                    <a:pt x="27" y="17"/>
                  </a:lnTo>
                  <a:lnTo>
                    <a:pt x="28" y="12"/>
                  </a:lnTo>
                  <a:lnTo>
                    <a:pt x="22" y="15"/>
                  </a:lnTo>
                  <a:lnTo>
                    <a:pt x="17" y="17"/>
                  </a:lnTo>
                  <a:lnTo>
                    <a:pt x="12" y="17"/>
                  </a:lnTo>
                  <a:lnTo>
                    <a:pt x="7" y="12"/>
                  </a:lnTo>
                  <a:lnTo>
                    <a:pt x="7" y="7"/>
                  </a:lnTo>
                  <a:lnTo>
                    <a:pt x="7" y="2"/>
                  </a:lnTo>
                  <a:lnTo>
                    <a:pt x="3" y="2"/>
                  </a:lnTo>
                  <a:lnTo>
                    <a:pt x="2" y="0"/>
                  </a:lnTo>
                  <a:close/>
                </a:path>
              </a:pathLst>
            </a:custGeom>
            <a:solidFill>
              <a:srgbClr val="1F1A17"/>
            </a:solidFill>
            <a:ln w="9525">
              <a:noFill/>
              <a:round/>
              <a:headEnd/>
              <a:tailEnd/>
            </a:ln>
          </p:spPr>
          <p:txBody>
            <a:bodyPr/>
            <a:lstStyle/>
            <a:p>
              <a:endParaRPr lang="en-US"/>
            </a:p>
          </p:txBody>
        </p:sp>
        <p:sp>
          <p:nvSpPr>
            <p:cNvPr id="4425" name="Freeform 329"/>
            <p:cNvSpPr>
              <a:spLocks/>
            </p:cNvSpPr>
            <p:nvPr/>
          </p:nvSpPr>
          <p:spPr bwMode="auto">
            <a:xfrm>
              <a:off x="2548" y="2954"/>
              <a:ext cx="22" cy="47"/>
            </a:xfrm>
            <a:custGeom>
              <a:avLst/>
              <a:gdLst/>
              <a:ahLst/>
              <a:cxnLst>
                <a:cxn ang="0">
                  <a:pos x="0" y="8"/>
                </a:cxn>
                <a:cxn ang="0">
                  <a:pos x="2" y="10"/>
                </a:cxn>
                <a:cxn ang="0">
                  <a:pos x="5" y="8"/>
                </a:cxn>
                <a:cxn ang="0">
                  <a:pos x="10" y="3"/>
                </a:cxn>
                <a:cxn ang="0">
                  <a:pos x="12" y="0"/>
                </a:cxn>
                <a:cxn ang="0">
                  <a:pos x="12" y="6"/>
                </a:cxn>
                <a:cxn ang="0">
                  <a:pos x="12" y="13"/>
                </a:cxn>
                <a:cxn ang="0">
                  <a:pos x="15" y="20"/>
                </a:cxn>
                <a:cxn ang="0">
                  <a:pos x="20" y="28"/>
                </a:cxn>
                <a:cxn ang="0">
                  <a:pos x="22" y="35"/>
                </a:cxn>
                <a:cxn ang="0">
                  <a:pos x="20" y="40"/>
                </a:cxn>
                <a:cxn ang="0">
                  <a:pos x="17" y="45"/>
                </a:cxn>
                <a:cxn ang="0">
                  <a:pos x="15" y="47"/>
                </a:cxn>
                <a:cxn ang="0">
                  <a:pos x="15" y="40"/>
                </a:cxn>
                <a:cxn ang="0">
                  <a:pos x="15" y="32"/>
                </a:cxn>
                <a:cxn ang="0">
                  <a:pos x="10" y="26"/>
                </a:cxn>
                <a:cxn ang="0">
                  <a:pos x="5" y="23"/>
                </a:cxn>
                <a:cxn ang="0">
                  <a:pos x="5" y="20"/>
                </a:cxn>
                <a:cxn ang="0">
                  <a:pos x="5" y="15"/>
                </a:cxn>
                <a:cxn ang="0">
                  <a:pos x="2" y="10"/>
                </a:cxn>
                <a:cxn ang="0">
                  <a:pos x="0" y="8"/>
                </a:cxn>
              </a:cxnLst>
              <a:rect l="0" t="0" r="r" b="b"/>
              <a:pathLst>
                <a:path w="22" h="47">
                  <a:moveTo>
                    <a:pt x="0" y="8"/>
                  </a:moveTo>
                  <a:lnTo>
                    <a:pt x="2" y="10"/>
                  </a:lnTo>
                  <a:lnTo>
                    <a:pt x="5" y="8"/>
                  </a:lnTo>
                  <a:lnTo>
                    <a:pt x="10" y="3"/>
                  </a:lnTo>
                  <a:lnTo>
                    <a:pt x="12" y="0"/>
                  </a:lnTo>
                  <a:lnTo>
                    <a:pt x="12" y="6"/>
                  </a:lnTo>
                  <a:lnTo>
                    <a:pt x="12" y="13"/>
                  </a:lnTo>
                  <a:lnTo>
                    <a:pt x="15" y="20"/>
                  </a:lnTo>
                  <a:lnTo>
                    <a:pt x="20" y="28"/>
                  </a:lnTo>
                  <a:lnTo>
                    <a:pt x="22" y="35"/>
                  </a:lnTo>
                  <a:lnTo>
                    <a:pt x="20" y="40"/>
                  </a:lnTo>
                  <a:lnTo>
                    <a:pt x="17" y="45"/>
                  </a:lnTo>
                  <a:lnTo>
                    <a:pt x="15" y="47"/>
                  </a:lnTo>
                  <a:lnTo>
                    <a:pt x="15" y="40"/>
                  </a:lnTo>
                  <a:lnTo>
                    <a:pt x="15" y="32"/>
                  </a:lnTo>
                  <a:lnTo>
                    <a:pt x="10" y="26"/>
                  </a:lnTo>
                  <a:lnTo>
                    <a:pt x="5" y="23"/>
                  </a:lnTo>
                  <a:lnTo>
                    <a:pt x="5" y="20"/>
                  </a:lnTo>
                  <a:lnTo>
                    <a:pt x="5" y="15"/>
                  </a:lnTo>
                  <a:lnTo>
                    <a:pt x="2" y="10"/>
                  </a:lnTo>
                  <a:lnTo>
                    <a:pt x="0" y="8"/>
                  </a:lnTo>
                  <a:close/>
                </a:path>
              </a:pathLst>
            </a:custGeom>
            <a:solidFill>
              <a:srgbClr val="1F1A17"/>
            </a:solidFill>
            <a:ln w="9525">
              <a:noFill/>
              <a:round/>
              <a:headEnd/>
              <a:tailEnd/>
            </a:ln>
          </p:spPr>
          <p:txBody>
            <a:bodyPr/>
            <a:lstStyle/>
            <a:p>
              <a:endParaRPr lang="en-US"/>
            </a:p>
          </p:txBody>
        </p:sp>
        <p:sp>
          <p:nvSpPr>
            <p:cNvPr id="4426" name="Freeform 330"/>
            <p:cNvSpPr>
              <a:spLocks/>
            </p:cNvSpPr>
            <p:nvPr/>
          </p:nvSpPr>
          <p:spPr bwMode="auto">
            <a:xfrm>
              <a:off x="2568" y="2997"/>
              <a:ext cx="17" cy="25"/>
            </a:xfrm>
            <a:custGeom>
              <a:avLst/>
              <a:gdLst/>
              <a:ahLst/>
              <a:cxnLst>
                <a:cxn ang="0">
                  <a:pos x="2" y="0"/>
                </a:cxn>
                <a:cxn ang="0">
                  <a:pos x="3" y="0"/>
                </a:cxn>
                <a:cxn ang="0">
                  <a:pos x="7" y="0"/>
                </a:cxn>
                <a:cxn ang="0">
                  <a:pos x="10" y="5"/>
                </a:cxn>
                <a:cxn ang="0">
                  <a:pos x="13" y="12"/>
                </a:cxn>
                <a:cxn ang="0">
                  <a:pos x="15" y="19"/>
                </a:cxn>
                <a:cxn ang="0">
                  <a:pos x="17" y="25"/>
                </a:cxn>
                <a:cxn ang="0">
                  <a:pos x="13" y="24"/>
                </a:cxn>
                <a:cxn ang="0">
                  <a:pos x="12" y="22"/>
                </a:cxn>
                <a:cxn ang="0">
                  <a:pos x="10" y="17"/>
                </a:cxn>
                <a:cxn ang="0">
                  <a:pos x="7" y="15"/>
                </a:cxn>
                <a:cxn ang="0">
                  <a:pos x="3" y="15"/>
                </a:cxn>
                <a:cxn ang="0">
                  <a:pos x="0" y="19"/>
                </a:cxn>
                <a:cxn ang="0">
                  <a:pos x="3" y="10"/>
                </a:cxn>
                <a:cxn ang="0">
                  <a:pos x="2" y="0"/>
                </a:cxn>
              </a:cxnLst>
              <a:rect l="0" t="0" r="r" b="b"/>
              <a:pathLst>
                <a:path w="17" h="25">
                  <a:moveTo>
                    <a:pt x="2" y="0"/>
                  </a:moveTo>
                  <a:lnTo>
                    <a:pt x="3" y="0"/>
                  </a:lnTo>
                  <a:lnTo>
                    <a:pt x="7" y="0"/>
                  </a:lnTo>
                  <a:lnTo>
                    <a:pt x="10" y="5"/>
                  </a:lnTo>
                  <a:lnTo>
                    <a:pt x="13" y="12"/>
                  </a:lnTo>
                  <a:lnTo>
                    <a:pt x="15" y="19"/>
                  </a:lnTo>
                  <a:lnTo>
                    <a:pt x="17" y="25"/>
                  </a:lnTo>
                  <a:lnTo>
                    <a:pt x="13" y="24"/>
                  </a:lnTo>
                  <a:lnTo>
                    <a:pt x="12" y="22"/>
                  </a:lnTo>
                  <a:lnTo>
                    <a:pt x="10" y="17"/>
                  </a:lnTo>
                  <a:lnTo>
                    <a:pt x="7" y="15"/>
                  </a:lnTo>
                  <a:lnTo>
                    <a:pt x="3" y="15"/>
                  </a:lnTo>
                  <a:lnTo>
                    <a:pt x="0" y="19"/>
                  </a:lnTo>
                  <a:lnTo>
                    <a:pt x="3" y="10"/>
                  </a:lnTo>
                  <a:lnTo>
                    <a:pt x="2" y="0"/>
                  </a:lnTo>
                  <a:close/>
                </a:path>
              </a:pathLst>
            </a:custGeom>
            <a:solidFill>
              <a:srgbClr val="1F1A17"/>
            </a:solidFill>
            <a:ln w="9525">
              <a:noFill/>
              <a:round/>
              <a:headEnd/>
              <a:tailEnd/>
            </a:ln>
          </p:spPr>
          <p:txBody>
            <a:bodyPr/>
            <a:lstStyle/>
            <a:p>
              <a:endParaRPr lang="en-US"/>
            </a:p>
          </p:txBody>
        </p:sp>
        <p:sp>
          <p:nvSpPr>
            <p:cNvPr id="4427" name="Freeform 331"/>
            <p:cNvSpPr>
              <a:spLocks/>
            </p:cNvSpPr>
            <p:nvPr/>
          </p:nvSpPr>
          <p:spPr bwMode="auto">
            <a:xfrm>
              <a:off x="2555" y="3052"/>
              <a:ext cx="30" cy="36"/>
            </a:xfrm>
            <a:custGeom>
              <a:avLst/>
              <a:gdLst/>
              <a:ahLst/>
              <a:cxnLst>
                <a:cxn ang="0">
                  <a:pos x="0" y="7"/>
                </a:cxn>
                <a:cxn ang="0">
                  <a:pos x="5" y="7"/>
                </a:cxn>
                <a:cxn ang="0">
                  <a:pos x="11" y="7"/>
                </a:cxn>
                <a:cxn ang="0">
                  <a:pos x="18" y="5"/>
                </a:cxn>
                <a:cxn ang="0">
                  <a:pos x="23" y="0"/>
                </a:cxn>
                <a:cxn ang="0">
                  <a:pos x="25" y="5"/>
                </a:cxn>
                <a:cxn ang="0">
                  <a:pos x="25" y="12"/>
                </a:cxn>
                <a:cxn ang="0">
                  <a:pos x="25" y="17"/>
                </a:cxn>
                <a:cxn ang="0">
                  <a:pos x="23" y="22"/>
                </a:cxn>
                <a:cxn ang="0">
                  <a:pos x="28" y="27"/>
                </a:cxn>
                <a:cxn ang="0">
                  <a:pos x="30" y="31"/>
                </a:cxn>
                <a:cxn ang="0">
                  <a:pos x="30" y="32"/>
                </a:cxn>
                <a:cxn ang="0">
                  <a:pos x="28" y="34"/>
                </a:cxn>
                <a:cxn ang="0">
                  <a:pos x="26" y="36"/>
                </a:cxn>
                <a:cxn ang="0">
                  <a:pos x="23" y="36"/>
                </a:cxn>
                <a:cxn ang="0">
                  <a:pos x="23" y="31"/>
                </a:cxn>
                <a:cxn ang="0">
                  <a:pos x="23" y="27"/>
                </a:cxn>
                <a:cxn ang="0">
                  <a:pos x="20" y="29"/>
                </a:cxn>
                <a:cxn ang="0">
                  <a:pos x="16" y="32"/>
                </a:cxn>
                <a:cxn ang="0">
                  <a:pos x="16" y="24"/>
                </a:cxn>
                <a:cxn ang="0">
                  <a:pos x="18" y="17"/>
                </a:cxn>
                <a:cxn ang="0">
                  <a:pos x="15" y="17"/>
                </a:cxn>
                <a:cxn ang="0">
                  <a:pos x="10" y="20"/>
                </a:cxn>
                <a:cxn ang="0">
                  <a:pos x="10" y="25"/>
                </a:cxn>
                <a:cxn ang="0">
                  <a:pos x="10" y="25"/>
                </a:cxn>
                <a:cxn ang="0">
                  <a:pos x="8" y="19"/>
                </a:cxn>
                <a:cxn ang="0">
                  <a:pos x="6" y="15"/>
                </a:cxn>
                <a:cxn ang="0">
                  <a:pos x="3" y="10"/>
                </a:cxn>
                <a:cxn ang="0">
                  <a:pos x="0" y="7"/>
                </a:cxn>
              </a:cxnLst>
              <a:rect l="0" t="0" r="r" b="b"/>
              <a:pathLst>
                <a:path w="30" h="36">
                  <a:moveTo>
                    <a:pt x="0" y="7"/>
                  </a:moveTo>
                  <a:lnTo>
                    <a:pt x="5" y="7"/>
                  </a:lnTo>
                  <a:lnTo>
                    <a:pt x="11" y="7"/>
                  </a:lnTo>
                  <a:lnTo>
                    <a:pt x="18" y="5"/>
                  </a:lnTo>
                  <a:lnTo>
                    <a:pt x="23" y="0"/>
                  </a:lnTo>
                  <a:lnTo>
                    <a:pt x="25" y="5"/>
                  </a:lnTo>
                  <a:lnTo>
                    <a:pt x="25" y="12"/>
                  </a:lnTo>
                  <a:lnTo>
                    <a:pt x="25" y="17"/>
                  </a:lnTo>
                  <a:lnTo>
                    <a:pt x="23" y="22"/>
                  </a:lnTo>
                  <a:lnTo>
                    <a:pt x="28" y="27"/>
                  </a:lnTo>
                  <a:lnTo>
                    <a:pt x="30" y="31"/>
                  </a:lnTo>
                  <a:lnTo>
                    <a:pt x="30" y="32"/>
                  </a:lnTo>
                  <a:lnTo>
                    <a:pt x="28" y="34"/>
                  </a:lnTo>
                  <a:lnTo>
                    <a:pt x="26" y="36"/>
                  </a:lnTo>
                  <a:lnTo>
                    <a:pt x="23" y="36"/>
                  </a:lnTo>
                  <a:lnTo>
                    <a:pt x="23" y="31"/>
                  </a:lnTo>
                  <a:lnTo>
                    <a:pt x="23" y="27"/>
                  </a:lnTo>
                  <a:lnTo>
                    <a:pt x="20" y="29"/>
                  </a:lnTo>
                  <a:lnTo>
                    <a:pt x="16" y="32"/>
                  </a:lnTo>
                  <a:lnTo>
                    <a:pt x="16" y="24"/>
                  </a:lnTo>
                  <a:lnTo>
                    <a:pt x="18" y="17"/>
                  </a:lnTo>
                  <a:lnTo>
                    <a:pt x="15" y="17"/>
                  </a:lnTo>
                  <a:lnTo>
                    <a:pt x="10" y="20"/>
                  </a:lnTo>
                  <a:lnTo>
                    <a:pt x="10" y="25"/>
                  </a:lnTo>
                  <a:lnTo>
                    <a:pt x="10" y="25"/>
                  </a:lnTo>
                  <a:lnTo>
                    <a:pt x="8" y="19"/>
                  </a:lnTo>
                  <a:lnTo>
                    <a:pt x="6" y="15"/>
                  </a:lnTo>
                  <a:lnTo>
                    <a:pt x="3" y="10"/>
                  </a:lnTo>
                  <a:lnTo>
                    <a:pt x="0" y="7"/>
                  </a:lnTo>
                  <a:close/>
                </a:path>
              </a:pathLst>
            </a:custGeom>
            <a:solidFill>
              <a:srgbClr val="1F1A17"/>
            </a:solidFill>
            <a:ln w="9525">
              <a:noFill/>
              <a:round/>
              <a:headEnd/>
              <a:tailEnd/>
            </a:ln>
          </p:spPr>
          <p:txBody>
            <a:bodyPr/>
            <a:lstStyle/>
            <a:p>
              <a:endParaRPr lang="en-US"/>
            </a:p>
          </p:txBody>
        </p:sp>
        <p:sp>
          <p:nvSpPr>
            <p:cNvPr id="4428" name="Freeform 332"/>
            <p:cNvSpPr>
              <a:spLocks/>
            </p:cNvSpPr>
            <p:nvPr/>
          </p:nvSpPr>
          <p:spPr bwMode="auto">
            <a:xfrm>
              <a:off x="2598" y="3046"/>
              <a:ext cx="25" cy="18"/>
            </a:xfrm>
            <a:custGeom>
              <a:avLst/>
              <a:gdLst/>
              <a:ahLst/>
              <a:cxnLst>
                <a:cxn ang="0">
                  <a:pos x="0" y="16"/>
                </a:cxn>
                <a:cxn ang="0">
                  <a:pos x="2" y="11"/>
                </a:cxn>
                <a:cxn ang="0">
                  <a:pos x="3" y="6"/>
                </a:cxn>
                <a:cxn ang="0">
                  <a:pos x="10" y="8"/>
                </a:cxn>
                <a:cxn ang="0">
                  <a:pos x="13" y="10"/>
                </a:cxn>
                <a:cxn ang="0">
                  <a:pos x="13" y="6"/>
                </a:cxn>
                <a:cxn ang="0">
                  <a:pos x="13" y="3"/>
                </a:cxn>
                <a:cxn ang="0">
                  <a:pos x="17" y="3"/>
                </a:cxn>
                <a:cxn ang="0">
                  <a:pos x="18" y="6"/>
                </a:cxn>
                <a:cxn ang="0">
                  <a:pos x="18" y="0"/>
                </a:cxn>
                <a:cxn ang="0">
                  <a:pos x="22" y="1"/>
                </a:cxn>
                <a:cxn ang="0">
                  <a:pos x="25" y="5"/>
                </a:cxn>
                <a:cxn ang="0">
                  <a:pos x="25" y="11"/>
                </a:cxn>
                <a:cxn ang="0">
                  <a:pos x="23" y="13"/>
                </a:cxn>
                <a:cxn ang="0">
                  <a:pos x="18" y="10"/>
                </a:cxn>
                <a:cxn ang="0">
                  <a:pos x="17" y="13"/>
                </a:cxn>
                <a:cxn ang="0">
                  <a:pos x="5" y="18"/>
                </a:cxn>
                <a:cxn ang="0">
                  <a:pos x="5" y="15"/>
                </a:cxn>
                <a:cxn ang="0">
                  <a:pos x="0" y="16"/>
                </a:cxn>
              </a:cxnLst>
              <a:rect l="0" t="0" r="r" b="b"/>
              <a:pathLst>
                <a:path w="25" h="18">
                  <a:moveTo>
                    <a:pt x="0" y="16"/>
                  </a:moveTo>
                  <a:lnTo>
                    <a:pt x="2" y="11"/>
                  </a:lnTo>
                  <a:lnTo>
                    <a:pt x="3" y="6"/>
                  </a:lnTo>
                  <a:lnTo>
                    <a:pt x="10" y="8"/>
                  </a:lnTo>
                  <a:lnTo>
                    <a:pt x="13" y="10"/>
                  </a:lnTo>
                  <a:lnTo>
                    <a:pt x="13" y="6"/>
                  </a:lnTo>
                  <a:lnTo>
                    <a:pt x="13" y="3"/>
                  </a:lnTo>
                  <a:lnTo>
                    <a:pt x="17" y="3"/>
                  </a:lnTo>
                  <a:lnTo>
                    <a:pt x="18" y="6"/>
                  </a:lnTo>
                  <a:lnTo>
                    <a:pt x="18" y="0"/>
                  </a:lnTo>
                  <a:lnTo>
                    <a:pt x="22" y="1"/>
                  </a:lnTo>
                  <a:lnTo>
                    <a:pt x="25" y="5"/>
                  </a:lnTo>
                  <a:lnTo>
                    <a:pt x="25" y="11"/>
                  </a:lnTo>
                  <a:lnTo>
                    <a:pt x="23" y="13"/>
                  </a:lnTo>
                  <a:lnTo>
                    <a:pt x="18" y="10"/>
                  </a:lnTo>
                  <a:lnTo>
                    <a:pt x="17" y="13"/>
                  </a:lnTo>
                  <a:lnTo>
                    <a:pt x="5" y="18"/>
                  </a:lnTo>
                  <a:lnTo>
                    <a:pt x="5" y="15"/>
                  </a:lnTo>
                  <a:lnTo>
                    <a:pt x="0" y="16"/>
                  </a:lnTo>
                  <a:close/>
                </a:path>
              </a:pathLst>
            </a:custGeom>
            <a:solidFill>
              <a:srgbClr val="1F1A17"/>
            </a:solidFill>
            <a:ln w="9525">
              <a:noFill/>
              <a:round/>
              <a:headEnd/>
              <a:tailEnd/>
            </a:ln>
          </p:spPr>
          <p:txBody>
            <a:bodyPr/>
            <a:lstStyle/>
            <a:p>
              <a:endParaRPr lang="en-US"/>
            </a:p>
          </p:txBody>
        </p:sp>
        <p:sp>
          <p:nvSpPr>
            <p:cNvPr id="4429" name="Freeform 333"/>
            <p:cNvSpPr>
              <a:spLocks/>
            </p:cNvSpPr>
            <p:nvPr/>
          </p:nvSpPr>
          <p:spPr bwMode="auto">
            <a:xfrm>
              <a:off x="2600" y="3071"/>
              <a:ext cx="16" cy="33"/>
            </a:xfrm>
            <a:custGeom>
              <a:avLst/>
              <a:gdLst/>
              <a:ahLst/>
              <a:cxnLst>
                <a:cxn ang="0">
                  <a:pos x="0" y="6"/>
                </a:cxn>
                <a:cxn ang="0">
                  <a:pos x="1" y="3"/>
                </a:cxn>
                <a:cxn ang="0">
                  <a:pos x="3" y="1"/>
                </a:cxn>
                <a:cxn ang="0">
                  <a:pos x="5" y="0"/>
                </a:cxn>
                <a:cxn ang="0">
                  <a:pos x="6" y="0"/>
                </a:cxn>
                <a:cxn ang="0">
                  <a:pos x="11" y="3"/>
                </a:cxn>
                <a:cxn ang="0">
                  <a:pos x="16" y="6"/>
                </a:cxn>
                <a:cxn ang="0">
                  <a:pos x="16" y="15"/>
                </a:cxn>
                <a:cxn ang="0">
                  <a:pos x="15" y="20"/>
                </a:cxn>
                <a:cxn ang="0">
                  <a:pos x="13" y="23"/>
                </a:cxn>
                <a:cxn ang="0">
                  <a:pos x="8" y="25"/>
                </a:cxn>
                <a:cxn ang="0">
                  <a:pos x="6" y="30"/>
                </a:cxn>
                <a:cxn ang="0">
                  <a:pos x="6" y="33"/>
                </a:cxn>
                <a:cxn ang="0">
                  <a:pos x="5" y="32"/>
                </a:cxn>
                <a:cxn ang="0">
                  <a:pos x="5" y="25"/>
                </a:cxn>
                <a:cxn ang="0">
                  <a:pos x="6" y="15"/>
                </a:cxn>
                <a:cxn ang="0">
                  <a:pos x="8" y="12"/>
                </a:cxn>
                <a:cxn ang="0">
                  <a:pos x="5" y="12"/>
                </a:cxn>
                <a:cxn ang="0">
                  <a:pos x="1" y="13"/>
                </a:cxn>
                <a:cxn ang="0">
                  <a:pos x="1" y="10"/>
                </a:cxn>
                <a:cxn ang="0">
                  <a:pos x="0" y="6"/>
                </a:cxn>
              </a:cxnLst>
              <a:rect l="0" t="0" r="r" b="b"/>
              <a:pathLst>
                <a:path w="16" h="33">
                  <a:moveTo>
                    <a:pt x="0" y="6"/>
                  </a:moveTo>
                  <a:lnTo>
                    <a:pt x="1" y="3"/>
                  </a:lnTo>
                  <a:lnTo>
                    <a:pt x="3" y="1"/>
                  </a:lnTo>
                  <a:lnTo>
                    <a:pt x="5" y="0"/>
                  </a:lnTo>
                  <a:lnTo>
                    <a:pt x="6" y="0"/>
                  </a:lnTo>
                  <a:lnTo>
                    <a:pt x="11" y="3"/>
                  </a:lnTo>
                  <a:lnTo>
                    <a:pt x="16" y="6"/>
                  </a:lnTo>
                  <a:lnTo>
                    <a:pt x="16" y="15"/>
                  </a:lnTo>
                  <a:lnTo>
                    <a:pt x="15" y="20"/>
                  </a:lnTo>
                  <a:lnTo>
                    <a:pt x="13" y="23"/>
                  </a:lnTo>
                  <a:lnTo>
                    <a:pt x="8" y="25"/>
                  </a:lnTo>
                  <a:lnTo>
                    <a:pt x="6" y="30"/>
                  </a:lnTo>
                  <a:lnTo>
                    <a:pt x="6" y="33"/>
                  </a:lnTo>
                  <a:lnTo>
                    <a:pt x="5" y="32"/>
                  </a:lnTo>
                  <a:lnTo>
                    <a:pt x="5" y="25"/>
                  </a:lnTo>
                  <a:lnTo>
                    <a:pt x="6" y="15"/>
                  </a:lnTo>
                  <a:lnTo>
                    <a:pt x="8" y="12"/>
                  </a:lnTo>
                  <a:lnTo>
                    <a:pt x="5" y="12"/>
                  </a:lnTo>
                  <a:lnTo>
                    <a:pt x="1" y="13"/>
                  </a:lnTo>
                  <a:lnTo>
                    <a:pt x="1" y="10"/>
                  </a:lnTo>
                  <a:lnTo>
                    <a:pt x="0" y="6"/>
                  </a:lnTo>
                  <a:close/>
                </a:path>
              </a:pathLst>
            </a:custGeom>
            <a:solidFill>
              <a:srgbClr val="1F1A17"/>
            </a:solidFill>
            <a:ln w="9525">
              <a:noFill/>
              <a:round/>
              <a:headEnd/>
              <a:tailEnd/>
            </a:ln>
          </p:spPr>
          <p:txBody>
            <a:bodyPr/>
            <a:lstStyle/>
            <a:p>
              <a:endParaRPr lang="en-US"/>
            </a:p>
          </p:txBody>
        </p:sp>
        <p:sp>
          <p:nvSpPr>
            <p:cNvPr id="4430" name="Freeform 334"/>
            <p:cNvSpPr>
              <a:spLocks/>
            </p:cNvSpPr>
            <p:nvPr/>
          </p:nvSpPr>
          <p:spPr bwMode="auto">
            <a:xfrm>
              <a:off x="2620" y="3079"/>
              <a:ext cx="10" cy="10"/>
            </a:xfrm>
            <a:custGeom>
              <a:avLst/>
              <a:gdLst/>
              <a:ahLst/>
              <a:cxnLst>
                <a:cxn ang="0">
                  <a:pos x="0" y="0"/>
                </a:cxn>
                <a:cxn ang="0">
                  <a:pos x="0" y="5"/>
                </a:cxn>
                <a:cxn ang="0">
                  <a:pos x="3" y="10"/>
                </a:cxn>
                <a:cxn ang="0">
                  <a:pos x="6" y="10"/>
                </a:cxn>
                <a:cxn ang="0">
                  <a:pos x="10" y="10"/>
                </a:cxn>
                <a:cxn ang="0">
                  <a:pos x="8" y="7"/>
                </a:cxn>
                <a:cxn ang="0">
                  <a:pos x="5" y="2"/>
                </a:cxn>
                <a:cxn ang="0">
                  <a:pos x="1" y="0"/>
                </a:cxn>
                <a:cxn ang="0">
                  <a:pos x="0" y="0"/>
                </a:cxn>
              </a:cxnLst>
              <a:rect l="0" t="0" r="r" b="b"/>
              <a:pathLst>
                <a:path w="10" h="10">
                  <a:moveTo>
                    <a:pt x="0" y="0"/>
                  </a:moveTo>
                  <a:lnTo>
                    <a:pt x="0" y="5"/>
                  </a:lnTo>
                  <a:lnTo>
                    <a:pt x="3" y="10"/>
                  </a:lnTo>
                  <a:lnTo>
                    <a:pt x="6" y="10"/>
                  </a:lnTo>
                  <a:lnTo>
                    <a:pt x="10" y="10"/>
                  </a:lnTo>
                  <a:lnTo>
                    <a:pt x="8" y="7"/>
                  </a:lnTo>
                  <a:lnTo>
                    <a:pt x="5" y="2"/>
                  </a:lnTo>
                  <a:lnTo>
                    <a:pt x="1" y="0"/>
                  </a:lnTo>
                  <a:lnTo>
                    <a:pt x="0" y="0"/>
                  </a:lnTo>
                  <a:close/>
                </a:path>
              </a:pathLst>
            </a:custGeom>
            <a:solidFill>
              <a:srgbClr val="1F1A17"/>
            </a:solidFill>
            <a:ln w="9525">
              <a:noFill/>
              <a:round/>
              <a:headEnd/>
              <a:tailEnd/>
            </a:ln>
          </p:spPr>
          <p:txBody>
            <a:bodyPr/>
            <a:lstStyle/>
            <a:p>
              <a:endParaRPr lang="en-US"/>
            </a:p>
          </p:txBody>
        </p:sp>
        <p:sp>
          <p:nvSpPr>
            <p:cNvPr id="4431" name="Freeform 335"/>
            <p:cNvSpPr>
              <a:spLocks/>
            </p:cNvSpPr>
            <p:nvPr/>
          </p:nvSpPr>
          <p:spPr bwMode="auto">
            <a:xfrm>
              <a:off x="2606" y="3119"/>
              <a:ext cx="25" cy="61"/>
            </a:xfrm>
            <a:custGeom>
              <a:avLst/>
              <a:gdLst/>
              <a:ahLst/>
              <a:cxnLst>
                <a:cxn ang="0">
                  <a:pos x="4" y="0"/>
                </a:cxn>
                <a:cxn ang="0">
                  <a:pos x="0" y="9"/>
                </a:cxn>
                <a:cxn ang="0">
                  <a:pos x="2" y="19"/>
                </a:cxn>
                <a:cxn ang="0">
                  <a:pos x="4" y="29"/>
                </a:cxn>
                <a:cxn ang="0">
                  <a:pos x="5" y="37"/>
                </a:cxn>
                <a:cxn ang="0">
                  <a:pos x="14" y="47"/>
                </a:cxn>
                <a:cxn ang="0">
                  <a:pos x="22" y="61"/>
                </a:cxn>
                <a:cxn ang="0">
                  <a:pos x="24" y="59"/>
                </a:cxn>
                <a:cxn ang="0">
                  <a:pos x="24" y="57"/>
                </a:cxn>
                <a:cxn ang="0">
                  <a:pos x="22" y="50"/>
                </a:cxn>
                <a:cxn ang="0">
                  <a:pos x="20" y="44"/>
                </a:cxn>
                <a:cxn ang="0">
                  <a:pos x="22" y="40"/>
                </a:cxn>
                <a:cxn ang="0">
                  <a:pos x="22" y="39"/>
                </a:cxn>
                <a:cxn ang="0">
                  <a:pos x="20" y="39"/>
                </a:cxn>
                <a:cxn ang="0">
                  <a:pos x="17" y="39"/>
                </a:cxn>
                <a:cxn ang="0">
                  <a:pos x="15" y="37"/>
                </a:cxn>
                <a:cxn ang="0">
                  <a:pos x="14" y="34"/>
                </a:cxn>
                <a:cxn ang="0">
                  <a:pos x="10" y="27"/>
                </a:cxn>
                <a:cxn ang="0">
                  <a:pos x="9" y="20"/>
                </a:cxn>
                <a:cxn ang="0">
                  <a:pos x="10" y="19"/>
                </a:cxn>
                <a:cxn ang="0">
                  <a:pos x="14" y="17"/>
                </a:cxn>
                <a:cxn ang="0">
                  <a:pos x="20" y="22"/>
                </a:cxn>
                <a:cxn ang="0">
                  <a:pos x="25" y="27"/>
                </a:cxn>
                <a:cxn ang="0">
                  <a:pos x="22" y="19"/>
                </a:cxn>
                <a:cxn ang="0">
                  <a:pos x="19" y="14"/>
                </a:cxn>
                <a:cxn ang="0">
                  <a:pos x="15" y="10"/>
                </a:cxn>
                <a:cxn ang="0">
                  <a:pos x="9" y="9"/>
                </a:cxn>
                <a:cxn ang="0">
                  <a:pos x="7" y="4"/>
                </a:cxn>
                <a:cxn ang="0">
                  <a:pos x="4" y="0"/>
                </a:cxn>
              </a:cxnLst>
              <a:rect l="0" t="0" r="r" b="b"/>
              <a:pathLst>
                <a:path w="25" h="61">
                  <a:moveTo>
                    <a:pt x="4" y="0"/>
                  </a:moveTo>
                  <a:lnTo>
                    <a:pt x="0" y="9"/>
                  </a:lnTo>
                  <a:lnTo>
                    <a:pt x="2" y="19"/>
                  </a:lnTo>
                  <a:lnTo>
                    <a:pt x="4" y="29"/>
                  </a:lnTo>
                  <a:lnTo>
                    <a:pt x="5" y="37"/>
                  </a:lnTo>
                  <a:lnTo>
                    <a:pt x="14" y="47"/>
                  </a:lnTo>
                  <a:lnTo>
                    <a:pt x="22" y="61"/>
                  </a:lnTo>
                  <a:lnTo>
                    <a:pt x="24" y="59"/>
                  </a:lnTo>
                  <a:lnTo>
                    <a:pt x="24" y="57"/>
                  </a:lnTo>
                  <a:lnTo>
                    <a:pt x="22" y="50"/>
                  </a:lnTo>
                  <a:lnTo>
                    <a:pt x="20" y="44"/>
                  </a:lnTo>
                  <a:lnTo>
                    <a:pt x="22" y="40"/>
                  </a:lnTo>
                  <a:lnTo>
                    <a:pt x="22" y="39"/>
                  </a:lnTo>
                  <a:lnTo>
                    <a:pt x="20" y="39"/>
                  </a:lnTo>
                  <a:lnTo>
                    <a:pt x="17" y="39"/>
                  </a:lnTo>
                  <a:lnTo>
                    <a:pt x="15" y="37"/>
                  </a:lnTo>
                  <a:lnTo>
                    <a:pt x="14" y="34"/>
                  </a:lnTo>
                  <a:lnTo>
                    <a:pt x="10" y="27"/>
                  </a:lnTo>
                  <a:lnTo>
                    <a:pt x="9" y="20"/>
                  </a:lnTo>
                  <a:lnTo>
                    <a:pt x="10" y="19"/>
                  </a:lnTo>
                  <a:lnTo>
                    <a:pt x="14" y="17"/>
                  </a:lnTo>
                  <a:lnTo>
                    <a:pt x="20" y="22"/>
                  </a:lnTo>
                  <a:lnTo>
                    <a:pt x="25" y="27"/>
                  </a:lnTo>
                  <a:lnTo>
                    <a:pt x="22" y="19"/>
                  </a:lnTo>
                  <a:lnTo>
                    <a:pt x="19" y="14"/>
                  </a:lnTo>
                  <a:lnTo>
                    <a:pt x="15" y="10"/>
                  </a:lnTo>
                  <a:lnTo>
                    <a:pt x="9" y="9"/>
                  </a:lnTo>
                  <a:lnTo>
                    <a:pt x="7" y="4"/>
                  </a:lnTo>
                  <a:lnTo>
                    <a:pt x="4" y="0"/>
                  </a:lnTo>
                  <a:close/>
                </a:path>
              </a:pathLst>
            </a:custGeom>
            <a:solidFill>
              <a:srgbClr val="1F1A17"/>
            </a:solidFill>
            <a:ln w="9525">
              <a:noFill/>
              <a:round/>
              <a:headEnd/>
              <a:tailEnd/>
            </a:ln>
          </p:spPr>
          <p:txBody>
            <a:bodyPr/>
            <a:lstStyle/>
            <a:p>
              <a:endParaRPr lang="en-US"/>
            </a:p>
          </p:txBody>
        </p:sp>
        <p:sp>
          <p:nvSpPr>
            <p:cNvPr id="4432" name="Freeform 336"/>
            <p:cNvSpPr>
              <a:spLocks/>
            </p:cNvSpPr>
            <p:nvPr/>
          </p:nvSpPr>
          <p:spPr bwMode="auto">
            <a:xfrm>
              <a:off x="2650" y="3067"/>
              <a:ext cx="30" cy="9"/>
            </a:xfrm>
            <a:custGeom>
              <a:avLst/>
              <a:gdLst/>
              <a:ahLst/>
              <a:cxnLst>
                <a:cxn ang="0">
                  <a:pos x="0" y="0"/>
                </a:cxn>
                <a:cxn ang="0">
                  <a:pos x="2" y="4"/>
                </a:cxn>
                <a:cxn ang="0">
                  <a:pos x="5" y="7"/>
                </a:cxn>
                <a:cxn ang="0">
                  <a:pos x="8" y="9"/>
                </a:cxn>
                <a:cxn ang="0">
                  <a:pos x="13" y="9"/>
                </a:cxn>
                <a:cxn ang="0">
                  <a:pos x="22" y="9"/>
                </a:cxn>
                <a:cxn ang="0">
                  <a:pos x="30" y="7"/>
                </a:cxn>
                <a:cxn ang="0">
                  <a:pos x="22" y="4"/>
                </a:cxn>
                <a:cxn ang="0">
                  <a:pos x="15" y="0"/>
                </a:cxn>
                <a:cxn ang="0">
                  <a:pos x="8" y="0"/>
                </a:cxn>
                <a:cxn ang="0">
                  <a:pos x="0" y="0"/>
                </a:cxn>
              </a:cxnLst>
              <a:rect l="0" t="0" r="r" b="b"/>
              <a:pathLst>
                <a:path w="30" h="9">
                  <a:moveTo>
                    <a:pt x="0" y="0"/>
                  </a:moveTo>
                  <a:lnTo>
                    <a:pt x="2" y="4"/>
                  </a:lnTo>
                  <a:lnTo>
                    <a:pt x="5" y="7"/>
                  </a:lnTo>
                  <a:lnTo>
                    <a:pt x="8" y="9"/>
                  </a:lnTo>
                  <a:lnTo>
                    <a:pt x="13" y="9"/>
                  </a:lnTo>
                  <a:lnTo>
                    <a:pt x="22" y="9"/>
                  </a:lnTo>
                  <a:lnTo>
                    <a:pt x="30" y="7"/>
                  </a:lnTo>
                  <a:lnTo>
                    <a:pt x="22" y="4"/>
                  </a:lnTo>
                  <a:lnTo>
                    <a:pt x="15" y="0"/>
                  </a:lnTo>
                  <a:lnTo>
                    <a:pt x="8" y="0"/>
                  </a:lnTo>
                  <a:lnTo>
                    <a:pt x="0" y="0"/>
                  </a:lnTo>
                  <a:close/>
                </a:path>
              </a:pathLst>
            </a:custGeom>
            <a:solidFill>
              <a:srgbClr val="1F1A17"/>
            </a:solidFill>
            <a:ln w="9525">
              <a:noFill/>
              <a:round/>
              <a:headEnd/>
              <a:tailEnd/>
            </a:ln>
          </p:spPr>
          <p:txBody>
            <a:bodyPr/>
            <a:lstStyle/>
            <a:p>
              <a:endParaRPr lang="en-US"/>
            </a:p>
          </p:txBody>
        </p:sp>
        <p:sp>
          <p:nvSpPr>
            <p:cNvPr id="4433" name="Freeform 337"/>
            <p:cNvSpPr>
              <a:spLocks/>
            </p:cNvSpPr>
            <p:nvPr/>
          </p:nvSpPr>
          <p:spPr bwMode="auto">
            <a:xfrm>
              <a:off x="2697" y="3083"/>
              <a:ext cx="56" cy="31"/>
            </a:xfrm>
            <a:custGeom>
              <a:avLst/>
              <a:gdLst/>
              <a:ahLst/>
              <a:cxnLst>
                <a:cxn ang="0">
                  <a:pos x="0" y="23"/>
                </a:cxn>
                <a:cxn ang="0">
                  <a:pos x="1" y="21"/>
                </a:cxn>
                <a:cxn ang="0">
                  <a:pos x="8" y="20"/>
                </a:cxn>
                <a:cxn ang="0">
                  <a:pos x="20" y="18"/>
                </a:cxn>
                <a:cxn ang="0">
                  <a:pos x="30" y="15"/>
                </a:cxn>
                <a:cxn ang="0">
                  <a:pos x="33" y="11"/>
                </a:cxn>
                <a:cxn ang="0">
                  <a:pos x="40" y="10"/>
                </a:cxn>
                <a:cxn ang="0">
                  <a:pos x="50" y="5"/>
                </a:cxn>
                <a:cxn ang="0">
                  <a:pos x="56" y="0"/>
                </a:cxn>
                <a:cxn ang="0">
                  <a:pos x="45" y="13"/>
                </a:cxn>
                <a:cxn ang="0">
                  <a:pos x="45" y="20"/>
                </a:cxn>
                <a:cxn ang="0">
                  <a:pos x="45" y="20"/>
                </a:cxn>
                <a:cxn ang="0">
                  <a:pos x="43" y="16"/>
                </a:cxn>
                <a:cxn ang="0">
                  <a:pos x="41" y="13"/>
                </a:cxn>
                <a:cxn ang="0">
                  <a:pos x="38" y="13"/>
                </a:cxn>
                <a:cxn ang="0">
                  <a:pos x="30" y="18"/>
                </a:cxn>
                <a:cxn ang="0">
                  <a:pos x="26" y="20"/>
                </a:cxn>
                <a:cxn ang="0">
                  <a:pos x="28" y="26"/>
                </a:cxn>
                <a:cxn ang="0">
                  <a:pos x="20" y="21"/>
                </a:cxn>
                <a:cxn ang="0">
                  <a:pos x="16" y="23"/>
                </a:cxn>
                <a:cxn ang="0">
                  <a:pos x="18" y="28"/>
                </a:cxn>
                <a:cxn ang="0">
                  <a:pos x="8" y="23"/>
                </a:cxn>
                <a:cxn ang="0">
                  <a:pos x="15" y="31"/>
                </a:cxn>
                <a:cxn ang="0">
                  <a:pos x="0" y="23"/>
                </a:cxn>
              </a:cxnLst>
              <a:rect l="0" t="0" r="r" b="b"/>
              <a:pathLst>
                <a:path w="56" h="31">
                  <a:moveTo>
                    <a:pt x="0" y="23"/>
                  </a:moveTo>
                  <a:lnTo>
                    <a:pt x="1" y="21"/>
                  </a:lnTo>
                  <a:lnTo>
                    <a:pt x="8" y="20"/>
                  </a:lnTo>
                  <a:lnTo>
                    <a:pt x="20" y="18"/>
                  </a:lnTo>
                  <a:lnTo>
                    <a:pt x="30" y="15"/>
                  </a:lnTo>
                  <a:lnTo>
                    <a:pt x="33" y="11"/>
                  </a:lnTo>
                  <a:lnTo>
                    <a:pt x="40" y="10"/>
                  </a:lnTo>
                  <a:lnTo>
                    <a:pt x="50" y="5"/>
                  </a:lnTo>
                  <a:lnTo>
                    <a:pt x="56" y="0"/>
                  </a:lnTo>
                  <a:lnTo>
                    <a:pt x="45" y="13"/>
                  </a:lnTo>
                  <a:lnTo>
                    <a:pt x="45" y="20"/>
                  </a:lnTo>
                  <a:lnTo>
                    <a:pt x="45" y="20"/>
                  </a:lnTo>
                  <a:lnTo>
                    <a:pt x="43" y="16"/>
                  </a:lnTo>
                  <a:lnTo>
                    <a:pt x="41" y="13"/>
                  </a:lnTo>
                  <a:lnTo>
                    <a:pt x="38" y="13"/>
                  </a:lnTo>
                  <a:lnTo>
                    <a:pt x="30" y="18"/>
                  </a:lnTo>
                  <a:lnTo>
                    <a:pt x="26" y="20"/>
                  </a:lnTo>
                  <a:lnTo>
                    <a:pt x="28" y="26"/>
                  </a:lnTo>
                  <a:lnTo>
                    <a:pt x="20" y="21"/>
                  </a:lnTo>
                  <a:lnTo>
                    <a:pt x="16" y="23"/>
                  </a:lnTo>
                  <a:lnTo>
                    <a:pt x="18" y="28"/>
                  </a:lnTo>
                  <a:lnTo>
                    <a:pt x="8" y="23"/>
                  </a:lnTo>
                  <a:lnTo>
                    <a:pt x="15" y="31"/>
                  </a:lnTo>
                  <a:lnTo>
                    <a:pt x="0" y="23"/>
                  </a:lnTo>
                  <a:close/>
                </a:path>
              </a:pathLst>
            </a:custGeom>
            <a:solidFill>
              <a:srgbClr val="1F1A17"/>
            </a:solidFill>
            <a:ln w="9525">
              <a:noFill/>
              <a:round/>
              <a:headEnd/>
              <a:tailEnd/>
            </a:ln>
          </p:spPr>
          <p:txBody>
            <a:bodyPr/>
            <a:lstStyle/>
            <a:p>
              <a:endParaRPr lang="en-US"/>
            </a:p>
          </p:txBody>
        </p:sp>
        <p:sp>
          <p:nvSpPr>
            <p:cNvPr id="4434" name="Freeform 338"/>
            <p:cNvSpPr>
              <a:spLocks/>
            </p:cNvSpPr>
            <p:nvPr/>
          </p:nvSpPr>
          <p:spPr bwMode="auto">
            <a:xfrm>
              <a:off x="2633" y="3133"/>
              <a:ext cx="24" cy="18"/>
            </a:xfrm>
            <a:custGeom>
              <a:avLst/>
              <a:gdLst/>
              <a:ahLst/>
              <a:cxnLst>
                <a:cxn ang="0">
                  <a:pos x="0" y="6"/>
                </a:cxn>
                <a:cxn ang="0">
                  <a:pos x="5" y="13"/>
                </a:cxn>
                <a:cxn ang="0">
                  <a:pos x="10" y="18"/>
                </a:cxn>
                <a:cxn ang="0">
                  <a:pos x="12" y="11"/>
                </a:cxn>
                <a:cxn ang="0">
                  <a:pos x="14" y="5"/>
                </a:cxn>
                <a:cxn ang="0">
                  <a:pos x="24" y="3"/>
                </a:cxn>
                <a:cxn ang="0">
                  <a:pos x="22" y="0"/>
                </a:cxn>
                <a:cxn ang="0">
                  <a:pos x="17" y="0"/>
                </a:cxn>
                <a:cxn ang="0">
                  <a:pos x="10" y="0"/>
                </a:cxn>
                <a:cxn ang="0">
                  <a:pos x="9" y="5"/>
                </a:cxn>
                <a:cxn ang="0">
                  <a:pos x="9" y="8"/>
                </a:cxn>
                <a:cxn ang="0">
                  <a:pos x="7" y="5"/>
                </a:cxn>
                <a:cxn ang="0">
                  <a:pos x="7" y="3"/>
                </a:cxn>
                <a:cxn ang="0">
                  <a:pos x="4" y="5"/>
                </a:cxn>
                <a:cxn ang="0">
                  <a:pos x="0" y="6"/>
                </a:cxn>
              </a:cxnLst>
              <a:rect l="0" t="0" r="r" b="b"/>
              <a:pathLst>
                <a:path w="24" h="18">
                  <a:moveTo>
                    <a:pt x="0" y="6"/>
                  </a:moveTo>
                  <a:lnTo>
                    <a:pt x="5" y="13"/>
                  </a:lnTo>
                  <a:lnTo>
                    <a:pt x="10" y="18"/>
                  </a:lnTo>
                  <a:lnTo>
                    <a:pt x="12" y="11"/>
                  </a:lnTo>
                  <a:lnTo>
                    <a:pt x="14" y="5"/>
                  </a:lnTo>
                  <a:lnTo>
                    <a:pt x="24" y="3"/>
                  </a:lnTo>
                  <a:lnTo>
                    <a:pt x="22" y="0"/>
                  </a:lnTo>
                  <a:lnTo>
                    <a:pt x="17" y="0"/>
                  </a:lnTo>
                  <a:lnTo>
                    <a:pt x="10" y="0"/>
                  </a:lnTo>
                  <a:lnTo>
                    <a:pt x="9" y="5"/>
                  </a:lnTo>
                  <a:lnTo>
                    <a:pt x="9" y="8"/>
                  </a:lnTo>
                  <a:lnTo>
                    <a:pt x="7" y="5"/>
                  </a:lnTo>
                  <a:lnTo>
                    <a:pt x="7" y="3"/>
                  </a:lnTo>
                  <a:lnTo>
                    <a:pt x="4" y="5"/>
                  </a:lnTo>
                  <a:lnTo>
                    <a:pt x="0" y="6"/>
                  </a:lnTo>
                  <a:close/>
                </a:path>
              </a:pathLst>
            </a:custGeom>
            <a:solidFill>
              <a:srgbClr val="1F1A17"/>
            </a:solidFill>
            <a:ln w="9525">
              <a:noFill/>
              <a:round/>
              <a:headEnd/>
              <a:tailEnd/>
            </a:ln>
          </p:spPr>
          <p:txBody>
            <a:bodyPr/>
            <a:lstStyle/>
            <a:p>
              <a:endParaRPr lang="en-US"/>
            </a:p>
          </p:txBody>
        </p:sp>
        <p:sp>
          <p:nvSpPr>
            <p:cNvPr id="4435" name="Freeform 339"/>
            <p:cNvSpPr>
              <a:spLocks/>
            </p:cNvSpPr>
            <p:nvPr/>
          </p:nvSpPr>
          <p:spPr bwMode="auto">
            <a:xfrm>
              <a:off x="2660" y="3185"/>
              <a:ext cx="35" cy="43"/>
            </a:xfrm>
            <a:custGeom>
              <a:avLst/>
              <a:gdLst/>
              <a:ahLst/>
              <a:cxnLst>
                <a:cxn ang="0">
                  <a:pos x="0" y="5"/>
                </a:cxn>
                <a:cxn ang="0">
                  <a:pos x="0" y="13"/>
                </a:cxn>
                <a:cxn ang="0">
                  <a:pos x="2" y="26"/>
                </a:cxn>
                <a:cxn ang="0">
                  <a:pos x="5" y="33"/>
                </a:cxn>
                <a:cxn ang="0">
                  <a:pos x="8" y="36"/>
                </a:cxn>
                <a:cxn ang="0">
                  <a:pos x="18" y="28"/>
                </a:cxn>
                <a:cxn ang="0">
                  <a:pos x="22" y="36"/>
                </a:cxn>
                <a:cxn ang="0">
                  <a:pos x="25" y="43"/>
                </a:cxn>
                <a:cxn ang="0">
                  <a:pos x="30" y="38"/>
                </a:cxn>
                <a:cxn ang="0">
                  <a:pos x="32" y="35"/>
                </a:cxn>
                <a:cxn ang="0">
                  <a:pos x="28" y="31"/>
                </a:cxn>
                <a:cxn ang="0">
                  <a:pos x="27" y="30"/>
                </a:cxn>
                <a:cxn ang="0">
                  <a:pos x="32" y="31"/>
                </a:cxn>
                <a:cxn ang="0">
                  <a:pos x="35" y="25"/>
                </a:cxn>
                <a:cxn ang="0">
                  <a:pos x="23" y="26"/>
                </a:cxn>
                <a:cxn ang="0">
                  <a:pos x="20" y="23"/>
                </a:cxn>
                <a:cxn ang="0">
                  <a:pos x="15" y="21"/>
                </a:cxn>
                <a:cxn ang="0">
                  <a:pos x="12" y="23"/>
                </a:cxn>
                <a:cxn ang="0">
                  <a:pos x="10" y="23"/>
                </a:cxn>
                <a:cxn ang="0">
                  <a:pos x="10" y="21"/>
                </a:cxn>
                <a:cxn ang="0">
                  <a:pos x="12" y="18"/>
                </a:cxn>
                <a:cxn ang="0">
                  <a:pos x="13" y="15"/>
                </a:cxn>
                <a:cxn ang="0">
                  <a:pos x="12" y="13"/>
                </a:cxn>
                <a:cxn ang="0">
                  <a:pos x="5" y="13"/>
                </a:cxn>
                <a:cxn ang="0">
                  <a:pos x="3" y="11"/>
                </a:cxn>
                <a:cxn ang="0">
                  <a:pos x="7" y="0"/>
                </a:cxn>
                <a:cxn ang="0">
                  <a:pos x="0" y="5"/>
                </a:cxn>
              </a:cxnLst>
              <a:rect l="0" t="0" r="r" b="b"/>
              <a:pathLst>
                <a:path w="35" h="43">
                  <a:moveTo>
                    <a:pt x="0" y="5"/>
                  </a:moveTo>
                  <a:lnTo>
                    <a:pt x="0" y="13"/>
                  </a:lnTo>
                  <a:lnTo>
                    <a:pt x="2" y="26"/>
                  </a:lnTo>
                  <a:lnTo>
                    <a:pt x="5" y="33"/>
                  </a:lnTo>
                  <a:lnTo>
                    <a:pt x="8" y="36"/>
                  </a:lnTo>
                  <a:lnTo>
                    <a:pt x="18" y="28"/>
                  </a:lnTo>
                  <a:lnTo>
                    <a:pt x="22" y="36"/>
                  </a:lnTo>
                  <a:lnTo>
                    <a:pt x="25" y="43"/>
                  </a:lnTo>
                  <a:lnTo>
                    <a:pt x="30" y="38"/>
                  </a:lnTo>
                  <a:lnTo>
                    <a:pt x="32" y="35"/>
                  </a:lnTo>
                  <a:lnTo>
                    <a:pt x="28" y="31"/>
                  </a:lnTo>
                  <a:lnTo>
                    <a:pt x="27" y="30"/>
                  </a:lnTo>
                  <a:lnTo>
                    <a:pt x="32" y="31"/>
                  </a:lnTo>
                  <a:lnTo>
                    <a:pt x="35" y="25"/>
                  </a:lnTo>
                  <a:lnTo>
                    <a:pt x="23" y="26"/>
                  </a:lnTo>
                  <a:lnTo>
                    <a:pt x="20" y="23"/>
                  </a:lnTo>
                  <a:lnTo>
                    <a:pt x="15" y="21"/>
                  </a:lnTo>
                  <a:lnTo>
                    <a:pt x="12" y="23"/>
                  </a:lnTo>
                  <a:lnTo>
                    <a:pt x="10" y="23"/>
                  </a:lnTo>
                  <a:lnTo>
                    <a:pt x="10" y="21"/>
                  </a:lnTo>
                  <a:lnTo>
                    <a:pt x="12" y="18"/>
                  </a:lnTo>
                  <a:lnTo>
                    <a:pt x="13" y="15"/>
                  </a:lnTo>
                  <a:lnTo>
                    <a:pt x="12" y="13"/>
                  </a:lnTo>
                  <a:lnTo>
                    <a:pt x="5" y="13"/>
                  </a:lnTo>
                  <a:lnTo>
                    <a:pt x="3" y="11"/>
                  </a:lnTo>
                  <a:lnTo>
                    <a:pt x="7" y="0"/>
                  </a:lnTo>
                  <a:lnTo>
                    <a:pt x="0" y="5"/>
                  </a:lnTo>
                  <a:close/>
                </a:path>
              </a:pathLst>
            </a:custGeom>
            <a:solidFill>
              <a:srgbClr val="1F1A17"/>
            </a:solidFill>
            <a:ln w="9525">
              <a:noFill/>
              <a:round/>
              <a:headEnd/>
              <a:tailEnd/>
            </a:ln>
          </p:spPr>
          <p:txBody>
            <a:bodyPr/>
            <a:lstStyle/>
            <a:p>
              <a:endParaRPr lang="en-US"/>
            </a:p>
          </p:txBody>
        </p:sp>
        <p:sp>
          <p:nvSpPr>
            <p:cNvPr id="4436" name="Freeform 340"/>
            <p:cNvSpPr>
              <a:spLocks/>
            </p:cNvSpPr>
            <p:nvPr/>
          </p:nvSpPr>
          <p:spPr bwMode="auto">
            <a:xfrm>
              <a:off x="2690" y="3156"/>
              <a:ext cx="30" cy="30"/>
            </a:xfrm>
            <a:custGeom>
              <a:avLst/>
              <a:gdLst/>
              <a:ahLst/>
              <a:cxnLst>
                <a:cxn ang="0">
                  <a:pos x="0" y="24"/>
                </a:cxn>
                <a:cxn ang="0">
                  <a:pos x="5" y="20"/>
                </a:cxn>
                <a:cxn ang="0">
                  <a:pos x="13" y="15"/>
                </a:cxn>
                <a:cxn ang="0">
                  <a:pos x="17" y="10"/>
                </a:cxn>
                <a:cxn ang="0">
                  <a:pos x="22" y="7"/>
                </a:cxn>
                <a:cxn ang="0">
                  <a:pos x="28" y="3"/>
                </a:cxn>
                <a:cxn ang="0">
                  <a:pos x="30" y="0"/>
                </a:cxn>
                <a:cxn ang="0">
                  <a:pos x="30" y="5"/>
                </a:cxn>
                <a:cxn ang="0">
                  <a:pos x="30" y="8"/>
                </a:cxn>
                <a:cxn ang="0">
                  <a:pos x="28" y="8"/>
                </a:cxn>
                <a:cxn ang="0">
                  <a:pos x="27" y="10"/>
                </a:cxn>
                <a:cxn ang="0">
                  <a:pos x="28" y="12"/>
                </a:cxn>
                <a:cxn ang="0">
                  <a:pos x="30" y="15"/>
                </a:cxn>
                <a:cxn ang="0">
                  <a:pos x="27" y="13"/>
                </a:cxn>
                <a:cxn ang="0">
                  <a:pos x="23" y="12"/>
                </a:cxn>
                <a:cxn ang="0">
                  <a:pos x="23" y="13"/>
                </a:cxn>
                <a:cxn ang="0">
                  <a:pos x="25" y="17"/>
                </a:cxn>
                <a:cxn ang="0">
                  <a:pos x="23" y="22"/>
                </a:cxn>
                <a:cxn ang="0">
                  <a:pos x="22" y="25"/>
                </a:cxn>
                <a:cxn ang="0">
                  <a:pos x="18" y="22"/>
                </a:cxn>
                <a:cxn ang="0">
                  <a:pos x="15" y="18"/>
                </a:cxn>
                <a:cxn ang="0">
                  <a:pos x="17" y="24"/>
                </a:cxn>
                <a:cxn ang="0">
                  <a:pos x="17" y="27"/>
                </a:cxn>
                <a:cxn ang="0">
                  <a:pos x="12" y="25"/>
                </a:cxn>
                <a:cxn ang="0">
                  <a:pos x="8" y="24"/>
                </a:cxn>
                <a:cxn ang="0">
                  <a:pos x="7" y="24"/>
                </a:cxn>
                <a:cxn ang="0">
                  <a:pos x="5" y="24"/>
                </a:cxn>
                <a:cxn ang="0">
                  <a:pos x="5" y="27"/>
                </a:cxn>
                <a:cxn ang="0">
                  <a:pos x="3" y="30"/>
                </a:cxn>
                <a:cxn ang="0">
                  <a:pos x="2" y="27"/>
                </a:cxn>
                <a:cxn ang="0">
                  <a:pos x="0" y="24"/>
                </a:cxn>
              </a:cxnLst>
              <a:rect l="0" t="0" r="r" b="b"/>
              <a:pathLst>
                <a:path w="30" h="30">
                  <a:moveTo>
                    <a:pt x="0" y="24"/>
                  </a:moveTo>
                  <a:lnTo>
                    <a:pt x="5" y="20"/>
                  </a:lnTo>
                  <a:lnTo>
                    <a:pt x="13" y="15"/>
                  </a:lnTo>
                  <a:lnTo>
                    <a:pt x="17" y="10"/>
                  </a:lnTo>
                  <a:lnTo>
                    <a:pt x="22" y="7"/>
                  </a:lnTo>
                  <a:lnTo>
                    <a:pt x="28" y="3"/>
                  </a:lnTo>
                  <a:lnTo>
                    <a:pt x="30" y="0"/>
                  </a:lnTo>
                  <a:lnTo>
                    <a:pt x="30" y="5"/>
                  </a:lnTo>
                  <a:lnTo>
                    <a:pt x="30" y="8"/>
                  </a:lnTo>
                  <a:lnTo>
                    <a:pt x="28" y="8"/>
                  </a:lnTo>
                  <a:lnTo>
                    <a:pt x="27" y="10"/>
                  </a:lnTo>
                  <a:lnTo>
                    <a:pt x="28" y="12"/>
                  </a:lnTo>
                  <a:lnTo>
                    <a:pt x="30" y="15"/>
                  </a:lnTo>
                  <a:lnTo>
                    <a:pt x="27" y="13"/>
                  </a:lnTo>
                  <a:lnTo>
                    <a:pt x="23" y="12"/>
                  </a:lnTo>
                  <a:lnTo>
                    <a:pt x="23" y="13"/>
                  </a:lnTo>
                  <a:lnTo>
                    <a:pt x="25" y="17"/>
                  </a:lnTo>
                  <a:lnTo>
                    <a:pt x="23" y="22"/>
                  </a:lnTo>
                  <a:lnTo>
                    <a:pt x="22" y="25"/>
                  </a:lnTo>
                  <a:lnTo>
                    <a:pt x="18" y="22"/>
                  </a:lnTo>
                  <a:lnTo>
                    <a:pt x="15" y="18"/>
                  </a:lnTo>
                  <a:lnTo>
                    <a:pt x="17" y="24"/>
                  </a:lnTo>
                  <a:lnTo>
                    <a:pt x="17" y="27"/>
                  </a:lnTo>
                  <a:lnTo>
                    <a:pt x="12" y="25"/>
                  </a:lnTo>
                  <a:lnTo>
                    <a:pt x="8" y="24"/>
                  </a:lnTo>
                  <a:lnTo>
                    <a:pt x="7" y="24"/>
                  </a:lnTo>
                  <a:lnTo>
                    <a:pt x="5" y="24"/>
                  </a:lnTo>
                  <a:lnTo>
                    <a:pt x="5" y="27"/>
                  </a:lnTo>
                  <a:lnTo>
                    <a:pt x="3" y="30"/>
                  </a:lnTo>
                  <a:lnTo>
                    <a:pt x="2" y="27"/>
                  </a:lnTo>
                  <a:lnTo>
                    <a:pt x="0" y="24"/>
                  </a:lnTo>
                  <a:close/>
                </a:path>
              </a:pathLst>
            </a:custGeom>
            <a:solidFill>
              <a:srgbClr val="1F1A17"/>
            </a:solidFill>
            <a:ln w="9525">
              <a:noFill/>
              <a:round/>
              <a:headEnd/>
              <a:tailEnd/>
            </a:ln>
          </p:spPr>
          <p:txBody>
            <a:bodyPr/>
            <a:lstStyle/>
            <a:p>
              <a:endParaRPr lang="en-US"/>
            </a:p>
          </p:txBody>
        </p:sp>
        <p:sp>
          <p:nvSpPr>
            <p:cNvPr id="4437" name="Freeform 341"/>
            <p:cNvSpPr>
              <a:spLocks/>
            </p:cNvSpPr>
            <p:nvPr/>
          </p:nvSpPr>
          <p:spPr bwMode="auto">
            <a:xfrm>
              <a:off x="2610" y="3243"/>
              <a:ext cx="87" cy="50"/>
            </a:xfrm>
            <a:custGeom>
              <a:avLst/>
              <a:gdLst/>
              <a:ahLst/>
              <a:cxnLst>
                <a:cxn ang="0">
                  <a:pos x="3" y="13"/>
                </a:cxn>
                <a:cxn ang="0">
                  <a:pos x="0" y="25"/>
                </a:cxn>
                <a:cxn ang="0">
                  <a:pos x="0" y="33"/>
                </a:cxn>
                <a:cxn ang="0">
                  <a:pos x="3" y="40"/>
                </a:cxn>
                <a:cxn ang="0">
                  <a:pos x="5" y="50"/>
                </a:cxn>
                <a:cxn ang="0">
                  <a:pos x="8" y="47"/>
                </a:cxn>
                <a:cxn ang="0">
                  <a:pos x="13" y="42"/>
                </a:cxn>
                <a:cxn ang="0">
                  <a:pos x="15" y="35"/>
                </a:cxn>
                <a:cxn ang="0">
                  <a:pos x="16" y="32"/>
                </a:cxn>
                <a:cxn ang="0">
                  <a:pos x="20" y="33"/>
                </a:cxn>
                <a:cxn ang="0">
                  <a:pos x="23" y="39"/>
                </a:cxn>
                <a:cxn ang="0">
                  <a:pos x="25" y="28"/>
                </a:cxn>
                <a:cxn ang="0">
                  <a:pos x="27" y="23"/>
                </a:cxn>
                <a:cxn ang="0">
                  <a:pos x="30" y="20"/>
                </a:cxn>
                <a:cxn ang="0">
                  <a:pos x="37" y="20"/>
                </a:cxn>
                <a:cxn ang="0">
                  <a:pos x="38" y="15"/>
                </a:cxn>
                <a:cxn ang="0">
                  <a:pos x="40" y="12"/>
                </a:cxn>
                <a:cxn ang="0">
                  <a:pos x="43" y="10"/>
                </a:cxn>
                <a:cxn ang="0">
                  <a:pos x="48" y="8"/>
                </a:cxn>
                <a:cxn ang="0">
                  <a:pos x="48" y="15"/>
                </a:cxn>
                <a:cxn ang="0">
                  <a:pos x="48" y="20"/>
                </a:cxn>
                <a:cxn ang="0">
                  <a:pos x="52" y="13"/>
                </a:cxn>
                <a:cxn ang="0">
                  <a:pos x="57" y="8"/>
                </a:cxn>
                <a:cxn ang="0">
                  <a:pos x="55" y="18"/>
                </a:cxn>
                <a:cxn ang="0">
                  <a:pos x="57" y="27"/>
                </a:cxn>
                <a:cxn ang="0">
                  <a:pos x="60" y="17"/>
                </a:cxn>
                <a:cxn ang="0">
                  <a:pos x="62" y="8"/>
                </a:cxn>
                <a:cxn ang="0">
                  <a:pos x="65" y="27"/>
                </a:cxn>
                <a:cxn ang="0">
                  <a:pos x="68" y="45"/>
                </a:cxn>
                <a:cxn ang="0">
                  <a:pos x="70" y="45"/>
                </a:cxn>
                <a:cxn ang="0">
                  <a:pos x="73" y="45"/>
                </a:cxn>
                <a:cxn ang="0">
                  <a:pos x="73" y="44"/>
                </a:cxn>
                <a:cxn ang="0">
                  <a:pos x="75" y="40"/>
                </a:cxn>
                <a:cxn ang="0">
                  <a:pos x="73" y="33"/>
                </a:cxn>
                <a:cxn ang="0">
                  <a:pos x="73" y="27"/>
                </a:cxn>
                <a:cxn ang="0">
                  <a:pos x="80" y="30"/>
                </a:cxn>
                <a:cxn ang="0">
                  <a:pos x="87" y="30"/>
                </a:cxn>
                <a:cxn ang="0">
                  <a:pos x="82" y="27"/>
                </a:cxn>
                <a:cxn ang="0">
                  <a:pos x="77" y="22"/>
                </a:cxn>
                <a:cxn ang="0">
                  <a:pos x="72" y="17"/>
                </a:cxn>
                <a:cxn ang="0">
                  <a:pos x="68" y="10"/>
                </a:cxn>
                <a:cxn ang="0">
                  <a:pos x="67" y="7"/>
                </a:cxn>
                <a:cxn ang="0">
                  <a:pos x="65" y="3"/>
                </a:cxn>
                <a:cxn ang="0">
                  <a:pos x="62" y="2"/>
                </a:cxn>
                <a:cxn ang="0">
                  <a:pos x="57" y="0"/>
                </a:cxn>
                <a:cxn ang="0">
                  <a:pos x="48" y="0"/>
                </a:cxn>
                <a:cxn ang="0">
                  <a:pos x="42" y="0"/>
                </a:cxn>
                <a:cxn ang="0">
                  <a:pos x="25" y="12"/>
                </a:cxn>
                <a:cxn ang="0">
                  <a:pos x="10" y="25"/>
                </a:cxn>
                <a:cxn ang="0">
                  <a:pos x="6" y="27"/>
                </a:cxn>
                <a:cxn ang="0">
                  <a:pos x="5" y="27"/>
                </a:cxn>
                <a:cxn ang="0">
                  <a:pos x="5" y="25"/>
                </a:cxn>
                <a:cxn ang="0">
                  <a:pos x="3" y="23"/>
                </a:cxn>
                <a:cxn ang="0">
                  <a:pos x="3" y="20"/>
                </a:cxn>
                <a:cxn ang="0">
                  <a:pos x="3" y="13"/>
                </a:cxn>
              </a:cxnLst>
              <a:rect l="0" t="0" r="r" b="b"/>
              <a:pathLst>
                <a:path w="87" h="50">
                  <a:moveTo>
                    <a:pt x="3" y="13"/>
                  </a:moveTo>
                  <a:lnTo>
                    <a:pt x="0" y="25"/>
                  </a:lnTo>
                  <a:lnTo>
                    <a:pt x="0" y="33"/>
                  </a:lnTo>
                  <a:lnTo>
                    <a:pt x="3" y="40"/>
                  </a:lnTo>
                  <a:lnTo>
                    <a:pt x="5" y="50"/>
                  </a:lnTo>
                  <a:lnTo>
                    <a:pt x="8" y="47"/>
                  </a:lnTo>
                  <a:lnTo>
                    <a:pt x="13" y="42"/>
                  </a:lnTo>
                  <a:lnTo>
                    <a:pt x="15" y="35"/>
                  </a:lnTo>
                  <a:lnTo>
                    <a:pt x="16" y="32"/>
                  </a:lnTo>
                  <a:lnTo>
                    <a:pt x="20" y="33"/>
                  </a:lnTo>
                  <a:lnTo>
                    <a:pt x="23" y="39"/>
                  </a:lnTo>
                  <a:lnTo>
                    <a:pt x="25" y="28"/>
                  </a:lnTo>
                  <a:lnTo>
                    <a:pt x="27" y="23"/>
                  </a:lnTo>
                  <a:lnTo>
                    <a:pt x="30" y="20"/>
                  </a:lnTo>
                  <a:lnTo>
                    <a:pt x="37" y="20"/>
                  </a:lnTo>
                  <a:lnTo>
                    <a:pt x="38" y="15"/>
                  </a:lnTo>
                  <a:lnTo>
                    <a:pt x="40" y="12"/>
                  </a:lnTo>
                  <a:lnTo>
                    <a:pt x="43" y="10"/>
                  </a:lnTo>
                  <a:lnTo>
                    <a:pt x="48" y="8"/>
                  </a:lnTo>
                  <a:lnTo>
                    <a:pt x="48" y="15"/>
                  </a:lnTo>
                  <a:lnTo>
                    <a:pt x="48" y="20"/>
                  </a:lnTo>
                  <a:lnTo>
                    <a:pt x="52" y="13"/>
                  </a:lnTo>
                  <a:lnTo>
                    <a:pt x="57" y="8"/>
                  </a:lnTo>
                  <a:lnTo>
                    <a:pt x="55" y="18"/>
                  </a:lnTo>
                  <a:lnTo>
                    <a:pt x="57" y="27"/>
                  </a:lnTo>
                  <a:lnTo>
                    <a:pt x="60" y="17"/>
                  </a:lnTo>
                  <a:lnTo>
                    <a:pt x="62" y="8"/>
                  </a:lnTo>
                  <a:lnTo>
                    <a:pt x="65" y="27"/>
                  </a:lnTo>
                  <a:lnTo>
                    <a:pt x="68" y="45"/>
                  </a:lnTo>
                  <a:lnTo>
                    <a:pt x="70" y="45"/>
                  </a:lnTo>
                  <a:lnTo>
                    <a:pt x="73" y="45"/>
                  </a:lnTo>
                  <a:lnTo>
                    <a:pt x="73" y="44"/>
                  </a:lnTo>
                  <a:lnTo>
                    <a:pt x="75" y="40"/>
                  </a:lnTo>
                  <a:lnTo>
                    <a:pt x="73" y="33"/>
                  </a:lnTo>
                  <a:lnTo>
                    <a:pt x="73" y="27"/>
                  </a:lnTo>
                  <a:lnTo>
                    <a:pt x="80" y="30"/>
                  </a:lnTo>
                  <a:lnTo>
                    <a:pt x="87" y="30"/>
                  </a:lnTo>
                  <a:lnTo>
                    <a:pt x="82" y="27"/>
                  </a:lnTo>
                  <a:lnTo>
                    <a:pt x="77" y="22"/>
                  </a:lnTo>
                  <a:lnTo>
                    <a:pt x="72" y="17"/>
                  </a:lnTo>
                  <a:lnTo>
                    <a:pt x="68" y="10"/>
                  </a:lnTo>
                  <a:lnTo>
                    <a:pt x="67" y="7"/>
                  </a:lnTo>
                  <a:lnTo>
                    <a:pt x="65" y="3"/>
                  </a:lnTo>
                  <a:lnTo>
                    <a:pt x="62" y="2"/>
                  </a:lnTo>
                  <a:lnTo>
                    <a:pt x="57" y="0"/>
                  </a:lnTo>
                  <a:lnTo>
                    <a:pt x="48" y="0"/>
                  </a:lnTo>
                  <a:lnTo>
                    <a:pt x="42" y="0"/>
                  </a:lnTo>
                  <a:lnTo>
                    <a:pt x="25" y="12"/>
                  </a:lnTo>
                  <a:lnTo>
                    <a:pt x="10" y="25"/>
                  </a:lnTo>
                  <a:lnTo>
                    <a:pt x="6" y="27"/>
                  </a:lnTo>
                  <a:lnTo>
                    <a:pt x="5" y="27"/>
                  </a:lnTo>
                  <a:lnTo>
                    <a:pt x="5" y="25"/>
                  </a:lnTo>
                  <a:lnTo>
                    <a:pt x="3" y="23"/>
                  </a:lnTo>
                  <a:lnTo>
                    <a:pt x="3" y="20"/>
                  </a:lnTo>
                  <a:lnTo>
                    <a:pt x="3" y="13"/>
                  </a:lnTo>
                  <a:close/>
                </a:path>
              </a:pathLst>
            </a:custGeom>
            <a:solidFill>
              <a:srgbClr val="1F1A17"/>
            </a:solidFill>
            <a:ln w="9525">
              <a:noFill/>
              <a:round/>
              <a:headEnd/>
              <a:tailEnd/>
            </a:ln>
          </p:spPr>
          <p:txBody>
            <a:bodyPr/>
            <a:lstStyle/>
            <a:p>
              <a:endParaRPr lang="en-US"/>
            </a:p>
          </p:txBody>
        </p:sp>
        <p:sp>
          <p:nvSpPr>
            <p:cNvPr id="4438" name="Freeform 342"/>
            <p:cNvSpPr>
              <a:spLocks/>
            </p:cNvSpPr>
            <p:nvPr/>
          </p:nvSpPr>
          <p:spPr bwMode="auto">
            <a:xfrm>
              <a:off x="2605" y="3312"/>
              <a:ext cx="15" cy="15"/>
            </a:xfrm>
            <a:custGeom>
              <a:avLst/>
              <a:gdLst/>
              <a:ahLst/>
              <a:cxnLst>
                <a:cxn ang="0">
                  <a:pos x="0" y="15"/>
                </a:cxn>
                <a:cxn ang="0">
                  <a:pos x="1" y="11"/>
                </a:cxn>
                <a:cxn ang="0">
                  <a:pos x="3" y="6"/>
                </a:cxn>
                <a:cxn ang="0">
                  <a:pos x="5" y="3"/>
                </a:cxn>
                <a:cxn ang="0">
                  <a:pos x="6" y="1"/>
                </a:cxn>
                <a:cxn ang="0">
                  <a:pos x="8" y="0"/>
                </a:cxn>
                <a:cxn ang="0">
                  <a:pos x="8" y="0"/>
                </a:cxn>
                <a:cxn ang="0">
                  <a:pos x="13" y="8"/>
                </a:cxn>
                <a:cxn ang="0">
                  <a:pos x="15" y="15"/>
                </a:cxn>
                <a:cxn ang="0">
                  <a:pos x="11" y="13"/>
                </a:cxn>
                <a:cxn ang="0">
                  <a:pos x="6" y="13"/>
                </a:cxn>
                <a:cxn ang="0">
                  <a:pos x="1" y="15"/>
                </a:cxn>
                <a:cxn ang="0">
                  <a:pos x="0" y="15"/>
                </a:cxn>
              </a:cxnLst>
              <a:rect l="0" t="0" r="r" b="b"/>
              <a:pathLst>
                <a:path w="15" h="15">
                  <a:moveTo>
                    <a:pt x="0" y="15"/>
                  </a:moveTo>
                  <a:lnTo>
                    <a:pt x="1" y="11"/>
                  </a:lnTo>
                  <a:lnTo>
                    <a:pt x="3" y="6"/>
                  </a:lnTo>
                  <a:lnTo>
                    <a:pt x="5" y="3"/>
                  </a:lnTo>
                  <a:lnTo>
                    <a:pt x="6" y="1"/>
                  </a:lnTo>
                  <a:lnTo>
                    <a:pt x="8" y="0"/>
                  </a:lnTo>
                  <a:lnTo>
                    <a:pt x="8" y="0"/>
                  </a:lnTo>
                  <a:lnTo>
                    <a:pt x="13" y="8"/>
                  </a:lnTo>
                  <a:lnTo>
                    <a:pt x="15" y="15"/>
                  </a:lnTo>
                  <a:lnTo>
                    <a:pt x="11" y="13"/>
                  </a:lnTo>
                  <a:lnTo>
                    <a:pt x="6" y="13"/>
                  </a:lnTo>
                  <a:lnTo>
                    <a:pt x="1" y="15"/>
                  </a:lnTo>
                  <a:lnTo>
                    <a:pt x="0" y="15"/>
                  </a:lnTo>
                  <a:close/>
                </a:path>
              </a:pathLst>
            </a:custGeom>
            <a:solidFill>
              <a:srgbClr val="1F1A17"/>
            </a:solidFill>
            <a:ln w="9525">
              <a:noFill/>
              <a:round/>
              <a:headEnd/>
              <a:tailEnd/>
            </a:ln>
          </p:spPr>
          <p:txBody>
            <a:bodyPr/>
            <a:lstStyle/>
            <a:p>
              <a:endParaRPr lang="en-US"/>
            </a:p>
          </p:txBody>
        </p:sp>
        <p:sp>
          <p:nvSpPr>
            <p:cNvPr id="4439" name="Freeform 343"/>
            <p:cNvSpPr>
              <a:spLocks/>
            </p:cNvSpPr>
            <p:nvPr/>
          </p:nvSpPr>
          <p:spPr bwMode="auto">
            <a:xfrm>
              <a:off x="2558" y="3271"/>
              <a:ext cx="23" cy="31"/>
            </a:xfrm>
            <a:custGeom>
              <a:avLst/>
              <a:gdLst/>
              <a:ahLst/>
              <a:cxnLst>
                <a:cxn ang="0">
                  <a:pos x="8" y="0"/>
                </a:cxn>
                <a:cxn ang="0">
                  <a:pos x="3" y="4"/>
                </a:cxn>
                <a:cxn ang="0">
                  <a:pos x="0" y="12"/>
                </a:cxn>
                <a:cxn ang="0">
                  <a:pos x="5" y="24"/>
                </a:cxn>
                <a:cxn ang="0">
                  <a:pos x="10" y="31"/>
                </a:cxn>
                <a:cxn ang="0">
                  <a:pos x="10" y="17"/>
                </a:cxn>
                <a:cxn ang="0">
                  <a:pos x="17" y="31"/>
                </a:cxn>
                <a:cxn ang="0">
                  <a:pos x="18" y="29"/>
                </a:cxn>
                <a:cxn ang="0">
                  <a:pos x="18" y="22"/>
                </a:cxn>
                <a:cxn ang="0">
                  <a:pos x="18" y="12"/>
                </a:cxn>
                <a:cxn ang="0">
                  <a:pos x="22" y="5"/>
                </a:cxn>
                <a:cxn ang="0">
                  <a:pos x="23" y="4"/>
                </a:cxn>
                <a:cxn ang="0">
                  <a:pos x="8" y="9"/>
                </a:cxn>
                <a:cxn ang="0">
                  <a:pos x="8" y="0"/>
                </a:cxn>
              </a:cxnLst>
              <a:rect l="0" t="0" r="r" b="b"/>
              <a:pathLst>
                <a:path w="23" h="31">
                  <a:moveTo>
                    <a:pt x="8" y="0"/>
                  </a:moveTo>
                  <a:lnTo>
                    <a:pt x="3" y="4"/>
                  </a:lnTo>
                  <a:lnTo>
                    <a:pt x="0" y="12"/>
                  </a:lnTo>
                  <a:lnTo>
                    <a:pt x="5" y="24"/>
                  </a:lnTo>
                  <a:lnTo>
                    <a:pt x="10" y="31"/>
                  </a:lnTo>
                  <a:lnTo>
                    <a:pt x="10" y="17"/>
                  </a:lnTo>
                  <a:lnTo>
                    <a:pt x="17" y="31"/>
                  </a:lnTo>
                  <a:lnTo>
                    <a:pt x="18" y="29"/>
                  </a:lnTo>
                  <a:lnTo>
                    <a:pt x="18" y="22"/>
                  </a:lnTo>
                  <a:lnTo>
                    <a:pt x="18" y="12"/>
                  </a:lnTo>
                  <a:lnTo>
                    <a:pt x="22" y="5"/>
                  </a:lnTo>
                  <a:lnTo>
                    <a:pt x="23" y="4"/>
                  </a:lnTo>
                  <a:lnTo>
                    <a:pt x="8" y="9"/>
                  </a:lnTo>
                  <a:lnTo>
                    <a:pt x="8" y="0"/>
                  </a:lnTo>
                  <a:close/>
                </a:path>
              </a:pathLst>
            </a:custGeom>
            <a:solidFill>
              <a:srgbClr val="1F1A17"/>
            </a:solidFill>
            <a:ln w="9525">
              <a:noFill/>
              <a:round/>
              <a:headEnd/>
              <a:tailEnd/>
            </a:ln>
          </p:spPr>
          <p:txBody>
            <a:bodyPr/>
            <a:lstStyle/>
            <a:p>
              <a:endParaRPr lang="en-US"/>
            </a:p>
          </p:txBody>
        </p:sp>
        <p:sp>
          <p:nvSpPr>
            <p:cNvPr id="4440" name="Freeform 344"/>
            <p:cNvSpPr>
              <a:spLocks/>
            </p:cNvSpPr>
            <p:nvPr/>
          </p:nvSpPr>
          <p:spPr bwMode="auto">
            <a:xfrm>
              <a:off x="2481" y="3228"/>
              <a:ext cx="45" cy="20"/>
            </a:xfrm>
            <a:custGeom>
              <a:avLst/>
              <a:gdLst/>
              <a:ahLst/>
              <a:cxnLst>
                <a:cxn ang="0">
                  <a:pos x="0" y="2"/>
                </a:cxn>
                <a:cxn ang="0">
                  <a:pos x="3" y="0"/>
                </a:cxn>
                <a:cxn ang="0">
                  <a:pos x="12" y="2"/>
                </a:cxn>
                <a:cxn ang="0">
                  <a:pos x="25" y="7"/>
                </a:cxn>
                <a:cxn ang="0">
                  <a:pos x="32" y="10"/>
                </a:cxn>
                <a:cxn ang="0">
                  <a:pos x="30" y="0"/>
                </a:cxn>
                <a:cxn ang="0">
                  <a:pos x="32" y="0"/>
                </a:cxn>
                <a:cxn ang="0">
                  <a:pos x="37" y="0"/>
                </a:cxn>
                <a:cxn ang="0">
                  <a:pos x="42" y="5"/>
                </a:cxn>
                <a:cxn ang="0">
                  <a:pos x="45" y="10"/>
                </a:cxn>
                <a:cxn ang="0">
                  <a:pos x="44" y="20"/>
                </a:cxn>
                <a:cxn ang="0">
                  <a:pos x="40" y="7"/>
                </a:cxn>
                <a:cxn ang="0">
                  <a:pos x="39" y="10"/>
                </a:cxn>
                <a:cxn ang="0">
                  <a:pos x="30" y="15"/>
                </a:cxn>
                <a:cxn ang="0">
                  <a:pos x="18" y="15"/>
                </a:cxn>
                <a:cxn ang="0">
                  <a:pos x="10" y="12"/>
                </a:cxn>
                <a:cxn ang="0">
                  <a:pos x="8" y="3"/>
                </a:cxn>
                <a:cxn ang="0">
                  <a:pos x="0" y="2"/>
                </a:cxn>
              </a:cxnLst>
              <a:rect l="0" t="0" r="r" b="b"/>
              <a:pathLst>
                <a:path w="45" h="20">
                  <a:moveTo>
                    <a:pt x="0" y="2"/>
                  </a:moveTo>
                  <a:lnTo>
                    <a:pt x="3" y="0"/>
                  </a:lnTo>
                  <a:lnTo>
                    <a:pt x="12" y="2"/>
                  </a:lnTo>
                  <a:lnTo>
                    <a:pt x="25" y="7"/>
                  </a:lnTo>
                  <a:lnTo>
                    <a:pt x="32" y="10"/>
                  </a:lnTo>
                  <a:lnTo>
                    <a:pt x="30" y="0"/>
                  </a:lnTo>
                  <a:lnTo>
                    <a:pt x="32" y="0"/>
                  </a:lnTo>
                  <a:lnTo>
                    <a:pt x="37" y="0"/>
                  </a:lnTo>
                  <a:lnTo>
                    <a:pt x="42" y="5"/>
                  </a:lnTo>
                  <a:lnTo>
                    <a:pt x="45" y="10"/>
                  </a:lnTo>
                  <a:lnTo>
                    <a:pt x="44" y="20"/>
                  </a:lnTo>
                  <a:lnTo>
                    <a:pt x="40" y="7"/>
                  </a:lnTo>
                  <a:lnTo>
                    <a:pt x="39" y="10"/>
                  </a:lnTo>
                  <a:lnTo>
                    <a:pt x="30" y="15"/>
                  </a:lnTo>
                  <a:lnTo>
                    <a:pt x="18" y="15"/>
                  </a:lnTo>
                  <a:lnTo>
                    <a:pt x="10" y="12"/>
                  </a:lnTo>
                  <a:lnTo>
                    <a:pt x="8" y="3"/>
                  </a:lnTo>
                  <a:lnTo>
                    <a:pt x="0" y="2"/>
                  </a:lnTo>
                  <a:close/>
                </a:path>
              </a:pathLst>
            </a:custGeom>
            <a:solidFill>
              <a:srgbClr val="1F1A17"/>
            </a:solidFill>
            <a:ln w="9525">
              <a:noFill/>
              <a:round/>
              <a:headEnd/>
              <a:tailEnd/>
            </a:ln>
          </p:spPr>
          <p:txBody>
            <a:bodyPr/>
            <a:lstStyle/>
            <a:p>
              <a:endParaRPr lang="en-US"/>
            </a:p>
          </p:txBody>
        </p:sp>
        <p:sp>
          <p:nvSpPr>
            <p:cNvPr id="4441" name="Freeform 345"/>
            <p:cNvSpPr>
              <a:spLocks/>
            </p:cNvSpPr>
            <p:nvPr/>
          </p:nvSpPr>
          <p:spPr bwMode="auto">
            <a:xfrm>
              <a:off x="2483" y="3260"/>
              <a:ext cx="33" cy="33"/>
            </a:xfrm>
            <a:custGeom>
              <a:avLst/>
              <a:gdLst/>
              <a:ahLst/>
              <a:cxnLst>
                <a:cxn ang="0">
                  <a:pos x="0" y="0"/>
                </a:cxn>
                <a:cxn ang="0">
                  <a:pos x="6" y="3"/>
                </a:cxn>
                <a:cxn ang="0">
                  <a:pos x="16" y="10"/>
                </a:cxn>
                <a:cxn ang="0">
                  <a:pos x="21" y="15"/>
                </a:cxn>
                <a:cxn ang="0">
                  <a:pos x="27" y="18"/>
                </a:cxn>
                <a:cxn ang="0">
                  <a:pos x="32" y="27"/>
                </a:cxn>
                <a:cxn ang="0">
                  <a:pos x="33" y="32"/>
                </a:cxn>
                <a:cxn ang="0">
                  <a:pos x="32" y="33"/>
                </a:cxn>
                <a:cxn ang="0">
                  <a:pos x="30" y="33"/>
                </a:cxn>
                <a:cxn ang="0">
                  <a:pos x="28" y="32"/>
                </a:cxn>
                <a:cxn ang="0">
                  <a:pos x="27" y="32"/>
                </a:cxn>
                <a:cxn ang="0">
                  <a:pos x="23" y="27"/>
                </a:cxn>
                <a:cxn ang="0">
                  <a:pos x="20" y="23"/>
                </a:cxn>
                <a:cxn ang="0">
                  <a:pos x="20" y="25"/>
                </a:cxn>
                <a:cxn ang="0">
                  <a:pos x="18" y="28"/>
                </a:cxn>
                <a:cxn ang="0">
                  <a:pos x="16" y="28"/>
                </a:cxn>
                <a:cxn ang="0">
                  <a:pos x="15" y="28"/>
                </a:cxn>
                <a:cxn ang="0">
                  <a:pos x="13" y="25"/>
                </a:cxn>
                <a:cxn ang="0">
                  <a:pos x="11" y="22"/>
                </a:cxn>
                <a:cxn ang="0">
                  <a:pos x="10" y="18"/>
                </a:cxn>
                <a:cxn ang="0">
                  <a:pos x="8" y="16"/>
                </a:cxn>
                <a:cxn ang="0">
                  <a:pos x="8" y="13"/>
                </a:cxn>
                <a:cxn ang="0">
                  <a:pos x="8" y="8"/>
                </a:cxn>
                <a:cxn ang="0">
                  <a:pos x="3" y="5"/>
                </a:cxn>
                <a:cxn ang="0">
                  <a:pos x="0" y="0"/>
                </a:cxn>
              </a:cxnLst>
              <a:rect l="0" t="0" r="r" b="b"/>
              <a:pathLst>
                <a:path w="33" h="33">
                  <a:moveTo>
                    <a:pt x="0" y="0"/>
                  </a:moveTo>
                  <a:lnTo>
                    <a:pt x="6" y="3"/>
                  </a:lnTo>
                  <a:lnTo>
                    <a:pt x="16" y="10"/>
                  </a:lnTo>
                  <a:lnTo>
                    <a:pt x="21" y="15"/>
                  </a:lnTo>
                  <a:lnTo>
                    <a:pt x="27" y="18"/>
                  </a:lnTo>
                  <a:lnTo>
                    <a:pt x="32" y="27"/>
                  </a:lnTo>
                  <a:lnTo>
                    <a:pt x="33" y="32"/>
                  </a:lnTo>
                  <a:lnTo>
                    <a:pt x="32" y="33"/>
                  </a:lnTo>
                  <a:lnTo>
                    <a:pt x="30" y="33"/>
                  </a:lnTo>
                  <a:lnTo>
                    <a:pt x="28" y="32"/>
                  </a:lnTo>
                  <a:lnTo>
                    <a:pt x="27" y="32"/>
                  </a:lnTo>
                  <a:lnTo>
                    <a:pt x="23" y="27"/>
                  </a:lnTo>
                  <a:lnTo>
                    <a:pt x="20" y="23"/>
                  </a:lnTo>
                  <a:lnTo>
                    <a:pt x="20" y="25"/>
                  </a:lnTo>
                  <a:lnTo>
                    <a:pt x="18" y="28"/>
                  </a:lnTo>
                  <a:lnTo>
                    <a:pt x="16" y="28"/>
                  </a:lnTo>
                  <a:lnTo>
                    <a:pt x="15" y="28"/>
                  </a:lnTo>
                  <a:lnTo>
                    <a:pt x="13" y="25"/>
                  </a:lnTo>
                  <a:lnTo>
                    <a:pt x="11" y="22"/>
                  </a:lnTo>
                  <a:lnTo>
                    <a:pt x="10" y="18"/>
                  </a:lnTo>
                  <a:lnTo>
                    <a:pt x="8" y="16"/>
                  </a:lnTo>
                  <a:lnTo>
                    <a:pt x="8" y="13"/>
                  </a:lnTo>
                  <a:lnTo>
                    <a:pt x="8" y="8"/>
                  </a:lnTo>
                  <a:lnTo>
                    <a:pt x="3" y="5"/>
                  </a:lnTo>
                  <a:lnTo>
                    <a:pt x="0" y="0"/>
                  </a:lnTo>
                  <a:close/>
                </a:path>
              </a:pathLst>
            </a:custGeom>
            <a:solidFill>
              <a:srgbClr val="1F1A17"/>
            </a:solidFill>
            <a:ln w="9525">
              <a:noFill/>
              <a:round/>
              <a:headEnd/>
              <a:tailEnd/>
            </a:ln>
          </p:spPr>
          <p:txBody>
            <a:bodyPr/>
            <a:lstStyle/>
            <a:p>
              <a:endParaRPr lang="en-US"/>
            </a:p>
          </p:txBody>
        </p:sp>
        <p:sp>
          <p:nvSpPr>
            <p:cNvPr id="4442" name="Freeform 346"/>
            <p:cNvSpPr>
              <a:spLocks/>
            </p:cNvSpPr>
            <p:nvPr/>
          </p:nvSpPr>
          <p:spPr bwMode="auto">
            <a:xfrm>
              <a:off x="2526" y="3263"/>
              <a:ext cx="29" cy="19"/>
            </a:xfrm>
            <a:custGeom>
              <a:avLst/>
              <a:gdLst/>
              <a:ahLst/>
              <a:cxnLst>
                <a:cxn ang="0">
                  <a:pos x="5" y="0"/>
                </a:cxn>
                <a:cxn ang="0">
                  <a:pos x="0" y="2"/>
                </a:cxn>
                <a:cxn ang="0">
                  <a:pos x="0" y="12"/>
                </a:cxn>
                <a:cxn ang="0">
                  <a:pos x="4" y="13"/>
                </a:cxn>
                <a:cxn ang="0">
                  <a:pos x="12" y="19"/>
                </a:cxn>
                <a:cxn ang="0">
                  <a:pos x="22" y="17"/>
                </a:cxn>
                <a:cxn ang="0">
                  <a:pos x="29" y="13"/>
                </a:cxn>
                <a:cxn ang="0">
                  <a:pos x="24" y="13"/>
                </a:cxn>
                <a:cxn ang="0">
                  <a:pos x="14" y="12"/>
                </a:cxn>
                <a:cxn ang="0">
                  <a:pos x="7" y="5"/>
                </a:cxn>
                <a:cxn ang="0">
                  <a:pos x="5" y="0"/>
                </a:cxn>
              </a:cxnLst>
              <a:rect l="0" t="0" r="r" b="b"/>
              <a:pathLst>
                <a:path w="29" h="19">
                  <a:moveTo>
                    <a:pt x="5" y="0"/>
                  </a:moveTo>
                  <a:lnTo>
                    <a:pt x="0" y="2"/>
                  </a:lnTo>
                  <a:lnTo>
                    <a:pt x="0" y="12"/>
                  </a:lnTo>
                  <a:lnTo>
                    <a:pt x="4" y="13"/>
                  </a:lnTo>
                  <a:lnTo>
                    <a:pt x="12" y="19"/>
                  </a:lnTo>
                  <a:lnTo>
                    <a:pt x="22" y="17"/>
                  </a:lnTo>
                  <a:lnTo>
                    <a:pt x="29" y="13"/>
                  </a:lnTo>
                  <a:lnTo>
                    <a:pt x="24" y="13"/>
                  </a:lnTo>
                  <a:lnTo>
                    <a:pt x="14" y="12"/>
                  </a:lnTo>
                  <a:lnTo>
                    <a:pt x="7" y="5"/>
                  </a:lnTo>
                  <a:lnTo>
                    <a:pt x="5" y="0"/>
                  </a:lnTo>
                  <a:close/>
                </a:path>
              </a:pathLst>
            </a:custGeom>
            <a:solidFill>
              <a:srgbClr val="1F1A17"/>
            </a:solidFill>
            <a:ln w="9525">
              <a:noFill/>
              <a:round/>
              <a:headEnd/>
              <a:tailEnd/>
            </a:ln>
          </p:spPr>
          <p:txBody>
            <a:bodyPr/>
            <a:lstStyle/>
            <a:p>
              <a:endParaRPr lang="en-US"/>
            </a:p>
          </p:txBody>
        </p:sp>
        <p:sp>
          <p:nvSpPr>
            <p:cNvPr id="4443" name="Freeform 347"/>
            <p:cNvSpPr>
              <a:spLocks/>
            </p:cNvSpPr>
            <p:nvPr/>
          </p:nvSpPr>
          <p:spPr bwMode="auto">
            <a:xfrm>
              <a:off x="2516" y="3148"/>
              <a:ext cx="62" cy="68"/>
            </a:xfrm>
            <a:custGeom>
              <a:avLst/>
              <a:gdLst/>
              <a:ahLst/>
              <a:cxnLst>
                <a:cxn ang="0">
                  <a:pos x="0" y="0"/>
                </a:cxn>
                <a:cxn ang="0">
                  <a:pos x="9" y="6"/>
                </a:cxn>
                <a:cxn ang="0">
                  <a:pos x="24" y="20"/>
                </a:cxn>
                <a:cxn ang="0">
                  <a:pos x="34" y="32"/>
                </a:cxn>
                <a:cxn ang="0">
                  <a:pos x="42" y="40"/>
                </a:cxn>
                <a:cxn ang="0">
                  <a:pos x="54" y="43"/>
                </a:cxn>
                <a:cxn ang="0">
                  <a:pos x="62" y="47"/>
                </a:cxn>
                <a:cxn ang="0">
                  <a:pos x="60" y="52"/>
                </a:cxn>
                <a:cxn ang="0">
                  <a:pos x="59" y="55"/>
                </a:cxn>
                <a:cxn ang="0">
                  <a:pos x="57" y="57"/>
                </a:cxn>
                <a:cxn ang="0">
                  <a:pos x="52" y="58"/>
                </a:cxn>
                <a:cxn ang="0">
                  <a:pos x="49" y="52"/>
                </a:cxn>
                <a:cxn ang="0">
                  <a:pos x="44" y="47"/>
                </a:cxn>
                <a:cxn ang="0">
                  <a:pos x="47" y="55"/>
                </a:cxn>
                <a:cxn ang="0">
                  <a:pos x="52" y="63"/>
                </a:cxn>
                <a:cxn ang="0">
                  <a:pos x="49" y="65"/>
                </a:cxn>
                <a:cxn ang="0">
                  <a:pos x="45" y="68"/>
                </a:cxn>
                <a:cxn ang="0">
                  <a:pos x="44" y="62"/>
                </a:cxn>
                <a:cxn ang="0">
                  <a:pos x="40" y="57"/>
                </a:cxn>
                <a:cxn ang="0">
                  <a:pos x="39" y="55"/>
                </a:cxn>
                <a:cxn ang="0">
                  <a:pos x="35" y="52"/>
                </a:cxn>
                <a:cxn ang="0">
                  <a:pos x="34" y="45"/>
                </a:cxn>
                <a:cxn ang="0">
                  <a:pos x="30" y="37"/>
                </a:cxn>
                <a:cxn ang="0">
                  <a:pos x="25" y="43"/>
                </a:cxn>
                <a:cxn ang="0">
                  <a:pos x="22" y="52"/>
                </a:cxn>
                <a:cxn ang="0">
                  <a:pos x="20" y="40"/>
                </a:cxn>
                <a:cxn ang="0">
                  <a:pos x="20" y="28"/>
                </a:cxn>
                <a:cxn ang="0">
                  <a:pos x="19" y="35"/>
                </a:cxn>
                <a:cxn ang="0">
                  <a:pos x="15" y="40"/>
                </a:cxn>
                <a:cxn ang="0">
                  <a:pos x="14" y="28"/>
                </a:cxn>
                <a:cxn ang="0">
                  <a:pos x="10" y="18"/>
                </a:cxn>
                <a:cxn ang="0">
                  <a:pos x="5" y="8"/>
                </a:cxn>
                <a:cxn ang="0">
                  <a:pos x="0" y="0"/>
                </a:cxn>
              </a:cxnLst>
              <a:rect l="0" t="0" r="r" b="b"/>
              <a:pathLst>
                <a:path w="62" h="68">
                  <a:moveTo>
                    <a:pt x="0" y="0"/>
                  </a:moveTo>
                  <a:lnTo>
                    <a:pt x="9" y="6"/>
                  </a:lnTo>
                  <a:lnTo>
                    <a:pt x="24" y="20"/>
                  </a:lnTo>
                  <a:lnTo>
                    <a:pt x="34" y="32"/>
                  </a:lnTo>
                  <a:lnTo>
                    <a:pt x="42" y="40"/>
                  </a:lnTo>
                  <a:lnTo>
                    <a:pt x="54" y="43"/>
                  </a:lnTo>
                  <a:lnTo>
                    <a:pt x="62" y="47"/>
                  </a:lnTo>
                  <a:lnTo>
                    <a:pt x="60" y="52"/>
                  </a:lnTo>
                  <a:lnTo>
                    <a:pt x="59" y="55"/>
                  </a:lnTo>
                  <a:lnTo>
                    <a:pt x="57" y="57"/>
                  </a:lnTo>
                  <a:lnTo>
                    <a:pt x="52" y="58"/>
                  </a:lnTo>
                  <a:lnTo>
                    <a:pt x="49" y="52"/>
                  </a:lnTo>
                  <a:lnTo>
                    <a:pt x="44" y="47"/>
                  </a:lnTo>
                  <a:lnTo>
                    <a:pt x="47" y="55"/>
                  </a:lnTo>
                  <a:lnTo>
                    <a:pt x="52" y="63"/>
                  </a:lnTo>
                  <a:lnTo>
                    <a:pt x="49" y="65"/>
                  </a:lnTo>
                  <a:lnTo>
                    <a:pt x="45" y="68"/>
                  </a:lnTo>
                  <a:lnTo>
                    <a:pt x="44" y="62"/>
                  </a:lnTo>
                  <a:lnTo>
                    <a:pt x="40" y="57"/>
                  </a:lnTo>
                  <a:lnTo>
                    <a:pt x="39" y="55"/>
                  </a:lnTo>
                  <a:lnTo>
                    <a:pt x="35" y="52"/>
                  </a:lnTo>
                  <a:lnTo>
                    <a:pt x="34" y="45"/>
                  </a:lnTo>
                  <a:lnTo>
                    <a:pt x="30" y="37"/>
                  </a:lnTo>
                  <a:lnTo>
                    <a:pt x="25" y="43"/>
                  </a:lnTo>
                  <a:lnTo>
                    <a:pt x="22" y="52"/>
                  </a:lnTo>
                  <a:lnTo>
                    <a:pt x="20" y="40"/>
                  </a:lnTo>
                  <a:lnTo>
                    <a:pt x="20" y="28"/>
                  </a:lnTo>
                  <a:lnTo>
                    <a:pt x="19" y="35"/>
                  </a:lnTo>
                  <a:lnTo>
                    <a:pt x="15" y="40"/>
                  </a:lnTo>
                  <a:lnTo>
                    <a:pt x="14" y="28"/>
                  </a:lnTo>
                  <a:lnTo>
                    <a:pt x="10" y="18"/>
                  </a:lnTo>
                  <a:lnTo>
                    <a:pt x="5" y="8"/>
                  </a:lnTo>
                  <a:lnTo>
                    <a:pt x="0" y="0"/>
                  </a:lnTo>
                  <a:close/>
                </a:path>
              </a:pathLst>
            </a:custGeom>
            <a:solidFill>
              <a:srgbClr val="1F1A17"/>
            </a:solidFill>
            <a:ln w="9525">
              <a:noFill/>
              <a:round/>
              <a:headEnd/>
              <a:tailEnd/>
            </a:ln>
          </p:spPr>
          <p:txBody>
            <a:bodyPr/>
            <a:lstStyle/>
            <a:p>
              <a:endParaRPr lang="en-US"/>
            </a:p>
          </p:txBody>
        </p:sp>
        <p:sp>
          <p:nvSpPr>
            <p:cNvPr id="4444" name="Freeform 348"/>
            <p:cNvSpPr>
              <a:spLocks/>
            </p:cNvSpPr>
            <p:nvPr/>
          </p:nvSpPr>
          <p:spPr bwMode="auto">
            <a:xfrm>
              <a:off x="2484" y="3074"/>
              <a:ext cx="51" cy="42"/>
            </a:xfrm>
            <a:custGeom>
              <a:avLst/>
              <a:gdLst/>
              <a:ahLst/>
              <a:cxnLst>
                <a:cxn ang="0">
                  <a:pos x="0" y="0"/>
                </a:cxn>
                <a:cxn ang="0">
                  <a:pos x="9" y="10"/>
                </a:cxn>
                <a:cxn ang="0">
                  <a:pos x="17" y="19"/>
                </a:cxn>
                <a:cxn ang="0">
                  <a:pos x="20" y="20"/>
                </a:cxn>
                <a:cxn ang="0">
                  <a:pos x="26" y="22"/>
                </a:cxn>
                <a:cxn ang="0">
                  <a:pos x="31" y="22"/>
                </a:cxn>
                <a:cxn ang="0">
                  <a:pos x="36" y="22"/>
                </a:cxn>
                <a:cxn ang="0">
                  <a:pos x="39" y="24"/>
                </a:cxn>
                <a:cxn ang="0">
                  <a:pos x="42" y="24"/>
                </a:cxn>
                <a:cxn ang="0">
                  <a:pos x="47" y="34"/>
                </a:cxn>
                <a:cxn ang="0">
                  <a:pos x="51" y="42"/>
                </a:cxn>
                <a:cxn ang="0">
                  <a:pos x="39" y="35"/>
                </a:cxn>
                <a:cxn ang="0">
                  <a:pos x="26" y="27"/>
                </a:cxn>
                <a:cxn ang="0">
                  <a:pos x="26" y="30"/>
                </a:cxn>
                <a:cxn ang="0">
                  <a:pos x="26" y="35"/>
                </a:cxn>
                <a:cxn ang="0">
                  <a:pos x="22" y="35"/>
                </a:cxn>
                <a:cxn ang="0">
                  <a:pos x="19" y="35"/>
                </a:cxn>
                <a:cxn ang="0">
                  <a:pos x="19" y="30"/>
                </a:cxn>
                <a:cxn ang="0">
                  <a:pos x="17" y="25"/>
                </a:cxn>
                <a:cxn ang="0">
                  <a:pos x="12" y="22"/>
                </a:cxn>
                <a:cxn ang="0">
                  <a:pos x="7" y="19"/>
                </a:cxn>
                <a:cxn ang="0">
                  <a:pos x="5" y="14"/>
                </a:cxn>
                <a:cxn ang="0">
                  <a:pos x="5" y="10"/>
                </a:cxn>
                <a:cxn ang="0">
                  <a:pos x="4" y="10"/>
                </a:cxn>
                <a:cxn ang="0">
                  <a:pos x="2" y="10"/>
                </a:cxn>
                <a:cxn ang="0">
                  <a:pos x="0" y="5"/>
                </a:cxn>
                <a:cxn ang="0">
                  <a:pos x="0" y="0"/>
                </a:cxn>
              </a:cxnLst>
              <a:rect l="0" t="0" r="r" b="b"/>
              <a:pathLst>
                <a:path w="51" h="42">
                  <a:moveTo>
                    <a:pt x="0" y="0"/>
                  </a:moveTo>
                  <a:lnTo>
                    <a:pt x="9" y="10"/>
                  </a:lnTo>
                  <a:lnTo>
                    <a:pt x="17" y="19"/>
                  </a:lnTo>
                  <a:lnTo>
                    <a:pt x="20" y="20"/>
                  </a:lnTo>
                  <a:lnTo>
                    <a:pt x="26" y="22"/>
                  </a:lnTo>
                  <a:lnTo>
                    <a:pt x="31" y="22"/>
                  </a:lnTo>
                  <a:lnTo>
                    <a:pt x="36" y="22"/>
                  </a:lnTo>
                  <a:lnTo>
                    <a:pt x="39" y="24"/>
                  </a:lnTo>
                  <a:lnTo>
                    <a:pt x="42" y="24"/>
                  </a:lnTo>
                  <a:lnTo>
                    <a:pt x="47" y="34"/>
                  </a:lnTo>
                  <a:lnTo>
                    <a:pt x="51" y="42"/>
                  </a:lnTo>
                  <a:lnTo>
                    <a:pt x="39" y="35"/>
                  </a:lnTo>
                  <a:lnTo>
                    <a:pt x="26" y="27"/>
                  </a:lnTo>
                  <a:lnTo>
                    <a:pt x="26" y="30"/>
                  </a:lnTo>
                  <a:lnTo>
                    <a:pt x="26" y="35"/>
                  </a:lnTo>
                  <a:lnTo>
                    <a:pt x="22" y="35"/>
                  </a:lnTo>
                  <a:lnTo>
                    <a:pt x="19" y="35"/>
                  </a:lnTo>
                  <a:lnTo>
                    <a:pt x="19" y="30"/>
                  </a:lnTo>
                  <a:lnTo>
                    <a:pt x="17" y="25"/>
                  </a:lnTo>
                  <a:lnTo>
                    <a:pt x="12" y="22"/>
                  </a:lnTo>
                  <a:lnTo>
                    <a:pt x="7" y="19"/>
                  </a:lnTo>
                  <a:lnTo>
                    <a:pt x="5" y="14"/>
                  </a:lnTo>
                  <a:lnTo>
                    <a:pt x="5" y="10"/>
                  </a:lnTo>
                  <a:lnTo>
                    <a:pt x="4" y="10"/>
                  </a:lnTo>
                  <a:lnTo>
                    <a:pt x="2" y="10"/>
                  </a:lnTo>
                  <a:lnTo>
                    <a:pt x="0" y="5"/>
                  </a:lnTo>
                  <a:lnTo>
                    <a:pt x="0" y="0"/>
                  </a:lnTo>
                  <a:close/>
                </a:path>
              </a:pathLst>
            </a:custGeom>
            <a:solidFill>
              <a:srgbClr val="1F1A17"/>
            </a:solidFill>
            <a:ln w="9525">
              <a:noFill/>
              <a:round/>
              <a:headEnd/>
              <a:tailEnd/>
            </a:ln>
          </p:spPr>
          <p:txBody>
            <a:bodyPr/>
            <a:lstStyle/>
            <a:p>
              <a:endParaRPr lang="en-US"/>
            </a:p>
          </p:txBody>
        </p:sp>
        <p:sp>
          <p:nvSpPr>
            <p:cNvPr id="4445" name="Freeform 349"/>
            <p:cNvSpPr>
              <a:spLocks/>
            </p:cNvSpPr>
            <p:nvPr/>
          </p:nvSpPr>
          <p:spPr bwMode="auto">
            <a:xfrm>
              <a:off x="2483" y="3024"/>
              <a:ext cx="10" cy="15"/>
            </a:xfrm>
            <a:custGeom>
              <a:avLst/>
              <a:gdLst/>
              <a:ahLst/>
              <a:cxnLst>
                <a:cxn ang="0">
                  <a:pos x="0" y="0"/>
                </a:cxn>
                <a:cxn ang="0">
                  <a:pos x="0" y="5"/>
                </a:cxn>
                <a:cxn ang="0">
                  <a:pos x="1" y="13"/>
                </a:cxn>
                <a:cxn ang="0">
                  <a:pos x="6" y="15"/>
                </a:cxn>
                <a:cxn ang="0">
                  <a:pos x="10" y="15"/>
                </a:cxn>
                <a:cxn ang="0">
                  <a:pos x="3" y="3"/>
                </a:cxn>
                <a:cxn ang="0">
                  <a:pos x="0" y="0"/>
                </a:cxn>
              </a:cxnLst>
              <a:rect l="0" t="0" r="r" b="b"/>
              <a:pathLst>
                <a:path w="10" h="15">
                  <a:moveTo>
                    <a:pt x="0" y="0"/>
                  </a:moveTo>
                  <a:lnTo>
                    <a:pt x="0" y="5"/>
                  </a:lnTo>
                  <a:lnTo>
                    <a:pt x="1" y="13"/>
                  </a:lnTo>
                  <a:lnTo>
                    <a:pt x="6" y="15"/>
                  </a:lnTo>
                  <a:lnTo>
                    <a:pt x="10" y="15"/>
                  </a:lnTo>
                  <a:lnTo>
                    <a:pt x="3" y="3"/>
                  </a:lnTo>
                  <a:lnTo>
                    <a:pt x="0" y="0"/>
                  </a:lnTo>
                  <a:close/>
                </a:path>
              </a:pathLst>
            </a:custGeom>
            <a:solidFill>
              <a:srgbClr val="1F1A17"/>
            </a:solidFill>
            <a:ln w="9525">
              <a:noFill/>
              <a:round/>
              <a:headEnd/>
              <a:tailEnd/>
            </a:ln>
          </p:spPr>
          <p:txBody>
            <a:bodyPr/>
            <a:lstStyle/>
            <a:p>
              <a:endParaRPr lang="en-US"/>
            </a:p>
          </p:txBody>
        </p:sp>
        <p:sp>
          <p:nvSpPr>
            <p:cNvPr id="4446" name="Freeform 350"/>
            <p:cNvSpPr>
              <a:spLocks/>
            </p:cNvSpPr>
            <p:nvPr/>
          </p:nvSpPr>
          <p:spPr bwMode="auto">
            <a:xfrm>
              <a:off x="2493" y="3042"/>
              <a:ext cx="27" cy="27"/>
            </a:xfrm>
            <a:custGeom>
              <a:avLst/>
              <a:gdLst/>
              <a:ahLst/>
              <a:cxnLst>
                <a:cxn ang="0">
                  <a:pos x="0" y="12"/>
                </a:cxn>
                <a:cxn ang="0">
                  <a:pos x="3" y="0"/>
                </a:cxn>
                <a:cxn ang="0">
                  <a:pos x="6" y="5"/>
                </a:cxn>
                <a:cxn ang="0">
                  <a:pos x="8" y="7"/>
                </a:cxn>
                <a:cxn ang="0">
                  <a:pos x="13" y="7"/>
                </a:cxn>
                <a:cxn ang="0">
                  <a:pos x="18" y="7"/>
                </a:cxn>
                <a:cxn ang="0">
                  <a:pos x="22" y="7"/>
                </a:cxn>
                <a:cxn ang="0">
                  <a:pos x="27" y="24"/>
                </a:cxn>
                <a:cxn ang="0">
                  <a:pos x="25" y="27"/>
                </a:cxn>
                <a:cxn ang="0">
                  <a:pos x="18" y="10"/>
                </a:cxn>
                <a:cxn ang="0">
                  <a:pos x="13" y="10"/>
                </a:cxn>
                <a:cxn ang="0">
                  <a:pos x="5" y="9"/>
                </a:cxn>
                <a:cxn ang="0">
                  <a:pos x="1" y="12"/>
                </a:cxn>
                <a:cxn ang="0">
                  <a:pos x="0" y="12"/>
                </a:cxn>
              </a:cxnLst>
              <a:rect l="0" t="0" r="r" b="b"/>
              <a:pathLst>
                <a:path w="27" h="27">
                  <a:moveTo>
                    <a:pt x="0" y="12"/>
                  </a:moveTo>
                  <a:lnTo>
                    <a:pt x="3" y="0"/>
                  </a:lnTo>
                  <a:lnTo>
                    <a:pt x="6" y="5"/>
                  </a:lnTo>
                  <a:lnTo>
                    <a:pt x="8" y="7"/>
                  </a:lnTo>
                  <a:lnTo>
                    <a:pt x="13" y="7"/>
                  </a:lnTo>
                  <a:lnTo>
                    <a:pt x="18" y="7"/>
                  </a:lnTo>
                  <a:lnTo>
                    <a:pt x="22" y="7"/>
                  </a:lnTo>
                  <a:lnTo>
                    <a:pt x="27" y="24"/>
                  </a:lnTo>
                  <a:lnTo>
                    <a:pt x="25" y="27"/>
                  </a:lnTo>
                  <a:lnTo>
                    <a:pt x="18" y="10"/>
                  </a:lnTo>
                  <a:lnTo>
                    <a:pt x="13" y="10"/>
                  </a:lnTo>
                  <a:lnTo>
                    <a:pt x="5" y="9"/>
                  </a:lnTo>
                  <a:lnTo>
                    <a:pt x="1" y="12"/>
                  </a:lnTo>
                  <a:lnTo>
                    <a:pt x="0" y="12"/>
                  </a:lnTo>
                  <a:close/>
                </a:path>
              </a:pathLst>
            </a:custGeom>
            <a:solidFill>
              <a:srgbClr val="1F1A17"/>
            </a:solidFill>
            <a:ln w="9525">
              <a:noFill/>
              <a:round/>
              <a:headEnd/>
              <a:tailEnd/>
            </a:ln>
          </p:spPr>
          <p:txBody>
            <a:bodyPr/>
            <a:lstStyle/>
            <a:p>
              <a:endParaRPr lang="en-US"/>
            </a:p>
          </p:txBody>
        </p:sp>
        <p:sp>
          <p:nvSpPr>
            <p:cNvPr id="4447" name="Freeform 351"/>
            <p:cNvSpPr>
              <a:spLocks/>
            </p:cNvSpPr>
            <p:nvPr/>
          </p:nvSpPr>
          <p:spPr bwMode="auto">
            <a:xfrm>
              <a:off x="2521" y="3054"/>
              <a:ext cx="9" cy="17"/>
            </a:xfrm>
            <a:custGeom>
              <a:avLst/>
              <a:gdLst/>
              <a:ahLst/>
              <a:cxnLst>
                <a:cxn ang="0">
                  <a:pos x="4" y="0"/>
                </a:cxn>
                <a:cxn ang="0">
                  <a:pos x="0" y="2"/>
                </a:cxn>
                <a:cxn ang="0">
                  <a:pos x="7" y="17"/>
                </a:cxn>
                <a:cxn ang="0">
                  <a:pos x="9" y="15"/>
                </a:cxn>
                <a:cxn ang="0">
                  <a:pos x="7" y="8"/>
                </a:cxn>
                <a:cxn ang="0">
                  <a:pos x="5" y="2"/>
                </a:cxn>
                <a:cxn ang="0">
                  <a:pos x="4" y="0"/>
                </a:cxn>
              </a:cxnLst>
              <a:rect l="0" t="0" r="r" b="b"/>
              <a:pathLst>
                <a:path w="9" h="17">
                  <a:moveTo>
                    <a:pt x="4" y="0"/>
                  </a:moveTo>
                  <a:lnTo>
                    <a:pt x="0" y="2"/>
                  </a:lnTo>
                  <a:lnTo>
                    <a:pt x="7" y="17"/>
                  </a:lnTo>
                  <a:lnTo>
                    <a:pt x="9" y="15"/>
                  </a:lnTo>
                  <a:lnTo>
                    <a:pt x="7" y="8"/>
                  </a:lnTo>
                  <a:lnTo>
                    <a:pt x="5" y="2"/>
                  </a:lnTo>
                  <a:lnTo>
                    <a:pt x="4" y="0"/>
                  </a:lnTo>
                  <a:close/>
                </a:path>
              </a:pathLst>
            </a:custGeom>
            <a:solidFill>
              <a:srgbClr val="1F1A17"/>
            </a:solidFill>
            <a:ln w="9525">
              <a:noFill/>
              <a:round/>
              <a:headEnd/>
              <a:tailEnd/>
            </a:ln>
          </p:spPr>
          <p:txBody>
            <a:bodyPr/>
            <a:lstStyle/>
            <a:p>
              <a:endParaRPr lang="en-US"/>
            </a:p>
          </p:txBody>
        </p:sp>
        <p:sp>
          <p:nvSpPr>
            <p:cNvPr id="4448" name="Freeform 352"/>
            <p:cNvSpPr>
              <a:spLocks/>
            </p:cNvSpPr>
            <p:nvPr/>
          </p:nvSpPr>
          <p:spPr bwMode="auto">
            <a:xfrm>
              <a:off x="2499" y="3066"/>
              <a:ext cx="17" cy="11"/>
            </a:xfrm>
            <a:custGeom>
              <a:avLst/>
              <a:gdLst/>
              <a:ahLst/>
              <a:cxnLst>
                <a:cxn ang="0">
                  <a:pos x="4" y="3"/>
                </a:cxn>
                <a:cxn ang="0">
                  <a:pos x="0" y="11"/>
                </a:cxn>
                <a:cxn ang="0">
                  <a:pos x="4" y="8"/>
                </a:cxn>
                <a:cxn ang="0">
                  <a:pos x="11" y="3"/>
                </a:cxn>
                <a:cxn ang="0">
                  <a:pos x="14" y="3"/>
                </a:cxn>
                <a:cxn ang="0">
                  <a:pos x="17" y="3"/>
                </a:cxn>
                <a:cxn ang="0">
                  <a:pos x="14" y="1"/>
                </a:cxn>
                <a:cxn ang="0">
                  <a:pos x="9" y="0"/>
                </a:cxn>
                <a:cxn ang="0">
                  <a:pos x="5" y="1"/>
                </a:cxn>
                <a:cxn ang="0">
                  <a:pos x="4" y="3"/>
                </a:cxn>
              </a:cxnLst>
              <a:rect l="0" t="0" r="r" b="b"/>
              <a:pathLst>
                <a:path w="17" h="11">
                  <a:moveTo>
                    <a:pt x="4" y="3"/>
                  </a:moveTo>
                  <a:lnTo>
                    <a:pt x="0" y="11"/>
                  </a:lnTo>
                  <a:lnTo>
                    <a:pt x="4" y="8"/>
                  </a:lnTo>
                  <a:lnTo>
                    <a:pt x="11" y="3"/>
                  </a:lnTo>
                  <a:lnTo>
                    <a:pt x="14" y="3"/>
                  </a:lnTo>
                  <a:lnTo>
                    <a:pt x="17" y="3"/>
                  </a:lnTo>
                  <a:lnTo>
                    <a:pt x="14" y="1"/>
                  </a:lnTo>
                  <a:lnTo>
                    <a:pt x="9" y="0"/>
                  </a:lnTo>
                  <a:lnTo>
                    <a:pt x="5" y="1"/>
                  </a:lnTo>
                  <a:lnTo>
                    <a:pt x="4" y="3"/>
                  </a:lnTo>
                  <a:close/>
                </a:path>
              </a:pathLst>
            </a:custGeom>
            <a:solidFill>
              <a:srgbClr val="1F1A17"/>
            </a:solidFill>
            <a:ln w="9525">
              <a:noFill/>
              <a:round/>
              <a:headEnd/>
              <a:tailEnd/>
            </a:ln>
          </p:spPr>
          <p:txBody>
            <a:bodyPr/>
            <a:lstStyle/>
            <a:p>
              <a:endParaRPr lang="en-US"/>
            </a:p>
          </p:txBody>
        </p:sp>
        <p:sp>
          <p:nvSpPr>
            <p:cNvPr id="4449" name="Freeform 353"/>
            <p:cNvSpPr>
              <a:spLocks/>
            </p:cNvSpPr>
            <p:nvPr/>
          </p:nvSpPr>
          <p:spPr bwMode="auto">
            <a:xfrm>
              <a:off x="2469" y="3106"/>
              <a:ext cx="24" cy="28"/>
            </a:xfrm>
            <a:custGeom>
              <a:avLst/>
              <a:gdLst/>
              <a:ahLst/>
              <a:cxnLst>
                <a:cxn ang="0">
                  <a:pos x="2" y="0"/>
                </a:cxn>
                <a:cxn ang="0">
                  <a:pos x="4" y="0"/>
                </a:cxn>
                <a:cxn ang="0">
                  <a:pos x="7" y="2"/>
                </a:cxn>
                <a:cxn ang="0">
                  <a:pos x="9" y="7"/>
                </a:cxn>
                <a:cxn ang="0">
                  <a:pos x="9" y="10"/>
                </a:cxn>
                <a:cxn ang="0">
                  <a:pos x="14" y="12"/>
                </a:cxn>
                <a:cxn ang="0">
                  <a:pos x="17" y="12"/>
                </a:cxn>
                <a:cxn ang="0">
                  <a:pos x="17" y="15"/>
                </a:cxn>
                <a:cxn ang="0">
                  <a:pos x="17" y="18"/>
                </a:cxn>
                <a:cxn ang="0">
                  <a:pos x="20" y="23"/>
                </a:cxn>
                <a:cxn ang="0">
                  <a:pos x="24" y="28"/>
                </a:cxn>
                <a:cxn ang="0">
                  <a:pos x="20" y="28"/>
                </a:cxn>
                <a:cxn ang="0">
                  <a:pos x="17" y="28"/>
                </a:cxn>
                <a:cxn ang="0">
                  <a:pos x="14" y="23"/>
                </a:cxn>
                <a:cxn ang="0">
                  <a:pos x="12" y="18"/>
                </a:cxn>
                <a:cxn ang="0">
                  <a:pos x="10" y="18"/>
                </a:cxn>
                <a:cxn ang="0">
                  <a:pos x="7" y="15"/>
                </a:cxn>
                <a:cxn ang="0">
                  <a:pos x="5" y="8"/>
                </a:cxn>
                <a:cxn ang="0">
                  <a:pos x="5" y="5"/>
                </a:cxn>
                <a:cxn ang="0">
                  <a:pos x="4" y="10"/>
                </a:cxn>
                <a:cxn ang="0">
                  <a:pos x="0" y="10"/>
                </a:cxn>
                <a:cxn ang="0">
                  <a:pos x="2" y="0"/>
                </a:cxn>
              </a:cxnLst>
              <a:rect l="0" t="0" r="r" b="b"/>
              <a:pathLst>
                <a:path w="24" h="28">
                  <a:moveTo>
                    <a:pt x="2" y="0"/>
                  </a:moveTo>
                  <a:lnTo>
                    <a:pt x="4" y="0"/>
                  </a:lnTo>
                  <a:lnTo>
                    <a:pt x="7" y="2"/>
                  </a:lnTo>
                  <a:lnTo>
                    <a:pt x="9" y="7"/>
                  </a:lnTo>
                  <a:lnTo>
                    <a:pt x="9" y="10"/>
                  </a:lnTo>
                  <a:lnTo>
                    <a:pt x="14" y="12"/>
                  </a:lnTo>
                  <a:lnTo>
                    <a:pt x="17" y="12"/>
                  </a:lnTo>
                  <a:lnTo>
                    <a:pt x="17" y="15"/>
                  </a:lnTo>
                  <a:lnTo>
                    <a:pt x="17" y="18"/>
                  </a:lnTo>
                  <a:lnTo>
                    <a:pt x="20" y="23"/>
                  </a:lnTo>
                  <a:lnTo>
                    <a:pt x="24" y="28"/>
                  </a:lnTo>
                  <a:lnTo>
                    <a:pt x="20" y="28"/>
                  </a:lnTo>
                  <a:lnTo>
                    <a:pt x="17" y="28"/>
                  </a:lnTo>
                  <a:lnTo>
                    <a:pt x="14" y="23"/>
                  </a:lnTo>
                  <a:lnTo>
                    <a:pt x="12" y="18"/>
                  </a:lnTo>
                  <a:lnTo>
                    <a:pt x="10" y="18"/>
                  </a:lnTo>
                  <a:lnTo>
                    <a:pt x="7" y="15"/>
                  </a:lnTo>
                  <a:lnTo>
                    <a:pt x="5" y="8"/>
                  </a:lnTo>
                  <a:lnTo>
                    <a:pt x="5" y="5"/>
                  </a:lnTo>
                  <a:lnTo>
                    <a:pt x="4" y="10"/>
                  </a:lnTo>
                  <a:lnTo>
                    <a:pt x="0" y="10"/>
                  </a:lnTo>
                  <a:lnTo>
                    <a:pt x="2" y="0"/>
                  </a:lnTo>
                  <a:close/>
                </a:path>
              </a:pathLst>
            </a:custGeom>
            <a:solidFill>
              <a:srgbClr val="1F1A17"/>
            </a:solidFill>
            <a:ln w="9525">
              <a:noFill/>
              <a:round/>
              <a:headEnd/>
              <a:tailEnd/>
            </a:ln>
          </p:spPr>
          <p:txBody>
            <a:bodyPr/>
            <a:lstStyle/>
            <a:p>
              <a:endParaRPr lang="en-US"/>
            </a:p>
          </p:txBody>
        </p:sp>
        <p:sp>
          <p:nvSpPr>
            <p:cNvPr id="4450" name="Freeform 354"/>
            <p:cNvSpPr>
              <a:spLocks/>
            </p:cNvSpPr>
            <p:nvPr/>
          </p:nvSpPr>
          <p:spPr bwMode="auto">
            <a:xfrm>
              <a:off x="2595" y="3198"/>
              <a:ext cx="21" cy="18"/>
            </a:xfrm>
            <a:custGeom>
              <a:avLst/>
              <a:gdLst/>
              <a:ahLst/>
              <a:cxnLst>
                <a:cxn ang="0">
                  <a:pos x="0" y="8"/>
                </a:cxn>
                <a:cxn ang="0">
                  <a:pos x="3" y="3"/>
                </a:cxn>
                <a:cxn ang="0">
                  <a:pos x="13" y="0"/>
                </a:cxn>
                <a:cxn ang="0">
                  <a:pos x="16" y="2"/>
                </a:cxn>
                <a:cxn ang="0">
                  <a:pos x="20" y="5"/>
                </a:cxn>
                <a:cxn ang="0">
                  <a:pos x="21" y="10"/>
                </a:cxn>
                <a:cxn ang="0">
                  <a:pos x="21" y="12"/>
                </a:cxn>
                <a:cxn ang="0">
                  <a:pos x="21" y="18"/>
                </a:cxn>
                <a:cxn ang="0">
                  <a:pos x="20" y="18"/>
                </a:cxn>
                <a:cxn ang="0">
                  <a:pos x="16" y="7"/>
                </a:cxn>
                <a:cxn ang="0">
                  <a:pos x="11" y="13"/>
                </a:cxn>
                <a:cxn ang="0">
                  <a:pos x="8" y="5"/>
                </a:cxn>
                <a:cxn ang="0">
                  <a:pos x="0" y="8"/>
                </a:cxn>
              </a:cxnLst>
              <a:rect l="0" t="0" r="r" b="b"/>
              <a:pathLst>
                <a:path w="21" h="18">
                  <a:moveTo>
                    <a:pt x="0" y="8"/>
                  </a:moveTo>
                  <a:lnTo>
                    <a:pt x="3" y="3"/>
                  </a:lnTo>
                  <a:lnTo>
                    <a:pt x="13" y="0"/>
                  </a:lnTo>
                  <a:lnTo>
                    <a:pt x="16" y="2"/>
                  </a:lnTo>
                  <a:lnTo>
                    <a:pt x="20" y="5"/>
                  </a:lnTo>
                  <a:lnTo>
                    <a:pt x="21" y="10"/>
                  </a:lnTo>
                  <a:lnTo>
                    <a:pt x="21" y="12"/>
                  </a:lnTo>
                  <a:lnTo>
                    <a:pt x="21" y="18"/>
                  </a:lnTo>
                  <a:lnTo>
                    <a:pt x="20" y="18"/>
                  </a:lnTo>
                  <a:lnTo>
                    <a:pt x="16" y="7"/>
                  </a:lnTo>
                  <a:lnTo>
                    <a:pt x="11" y="13"/>
                  </a:lnTo>
                  <a:lnTo>
                    <a:pt x="8" y="5"/>
                  </a:lnTo>
                  <a:lnTo>
                    <a:pt x="0" y="8"/>
                  </a:lnTo>
                  <a:close/>
                </a:path>
              </a:pathLst>
            </a:custGeom>
            <a:solidFill>
              <a:srgbClr val="1F1A17"/>
            </a:solidFill>
            <a:ln w="9525">
              <a:noFill/>
              <a:round/>
              <a:headEnd/>
              <a:tailEnd/>
            </a:ln>
          </p:spPr>
          <p:txBody>
            <a:bodyPr/>
            <a:lstStyle/>
            <a:p>
              <a:endParaRPr lang="en-US"/>
            </a:p>
          </p:txBody>
        </p:sp>
        <p:sp>
          <p:nvSpPr>
            <p:cNvPr id="4451" name="Freeform 355"/>
            <p:cNvSpPr>
              <a:spLocks/>
            </p:cNvSpPr>
            <p:nvPr/>
          </p:nvSpPr>
          <p:spPr bwMode="auto">
            <a:xfrm>
              <a:off x="2573" y="3113"/>
              <a:ext cx="25" cy="36"/>
            </a:xfrm>
            <a:custGeom>
              <a:avLst/>
              <a:gdLst/>
              <a:ahLst/>
              <a:cxnLst>
                <a:cxn ang="0">
                  <a:pos x="0" y="0"/>
                </a:cxn>
                <a:cxn ang="0">
                  <a:pos x="5" y="13"/>
                </a:cxn>
                <a:cxn ang="0">
                  <a:pos x="5" y="21"/>
                </a:cxn>
                <a:cxn ang="0">
                  <a:pos x="10" y="16"/>
                </a:cxn>
                <a:cxn ang="0">
                  <a:pos x="22" y="36"/>
                </a:cxn>
                <a:cxn ang="0">
                  <a:pos x="25" y="26"/>
                </a:cxn>
                <a:cxn ang="0">
                  <a:pos x="20" y="26"/>
                </a:cxn>
                <a:cxn ang="0">
                  <a:pos x="15" y="15"/>
                </a:cxn>
                <a:cxn ang="0">
                  <a:pos x="13" y="16"/>
                </a:cxn>
                <a:cxn ang="0">
                  <a:pos x="0" y="0"/>
                </a:cxn>
              </a:cxnLst>
              <a:rect l="0" t="0" r="r" b="b"/>
              <a:pathLst>
                <a:path w="25" h="36">
                  <a:moveTo>
                    <a:pt x="0" y="0"/>
                  </a:moveTo>
                  <a:lnTo>
                    <a:pt x="5" y="13"/>
                  </a:lnTo>
                  <a:lnTo>
                    <a:pt x="5" y="21"/>
                  </a:lnTo>
                  <a:lnTo>
                    <a:pt x="10" y="16"/>
                  </a:lnTo>
                  <a:lnTo>
                    <a:pt x="22" y="36"/>
                  </a:lnTo>
                  <a:lnTo>
                    <a:pt x="25" y="26"/>
                  </a:lnTo>
                  <a:lnTo>
                    <a:pt x="20" y="26"/>
                  </a:lnTo>
                  <a:lnTo>
                    <a:pt x="15" y="15"/>
                  </a:lnTo>
                  <a:lnTo>
                    <a:pt x="13" y="16"/>
                  </a:lnTo>
                  <a:lnTo>
                    <a:pt x="0" y="0"/>
                  </a:lnTo>
                  <a:close/>
                </a:path>
              </a:pathLst>
            </a:custGeom>
            <a:solidFill>
              <a:srgbClr val="1F1A17"/>
            </a:solidFill>
            <a:ln w="9525">
              <a:noFill/>
              <a:round/>
              <a:headEnd/>
              <a:tailEnd/>
            </a:ln>
          </p:spPr>
          <p:txBody>
            <a:bodyPr/>
            <a:lstStyle/>
            <a:p>
              <a:endParaRPr lang="en-US"/>
            </a:p>
          </p:txBody>
        </p:sp>
        <p:sp>
          <p:nvSpPr>
            <p:cNvPr id="4452" name="Freeform 356"/>
            <p:cNvSpPr>
              <a:spLocks/>
            </p:cNvSpPr>
            <p:nvPr/>
          </p:nvSpPr>
          <p:spPr bwMode="auto">
            <a:xfrm>
              <a:off x="2543" y="3245"/>
              <a:ext cx="28" cy="21"/>
            </a:xfrm>
            <a:custGeom>
              <a:avLst/>
              <a:gdLst/>
              <a:ahLst/>
              <a:cxnLst>
                <a:cxn ang="0">
                  <a:pos x="0" y="21"/>
                </a:cxn>
                <a:cxn ang="0">
                  <a:pos x="3" y="15"/>
                </a:cxn>
                <a:cxn ang="0">
                  <a:pos x="10" y="11"/>
                </a:cxn>
                <a:cxn ang="0">
                  <a:pos x="5" y="11"/>
                </a:cxn>
                <a:cxn ang="0">
                  <a:pos x="2" y="10"/>
                </a:cxn>
                <a:cxn ang="0">
                  <a:pos x="5" y="8"/>
                </a:cxn>
                <a:cxn ang="0">
                  <a:pos x="8" y="8"/>
                </a:cxn>
                <a:cxn ang="0">
                  <a:pos x="13" y="10"/>
                </a:cxn>
                <a:cxn ang="0">
                  <a:pos x="17" y="10"/>
                </a:cxn>
                <a:cxn ang="0">
                  <a:pos x="15" y="5"/>
                </a:cxn>
                <a:cxn ang="0">
                  <a:pos x="15" y="3"/>
                </a:cxn>
                <a:cxn ang="0">
                  <a:pos x="17" y="0"/>
                </a:cxn>
                <a:cxn ang="0">
                  <a:pos x="18" y="0"/>
                </a:cxn>
                <a:cxn ang="0">
                  <a:pos x="23" y="0"/>
                </a:cxn>
                <a:cxn ang="0">
                  <a:pos x="28" y="0"/>
                </a:cxn>
                <a:cxn ang="0">
                  <a:pos x="25" y="6"/>
                </a:cxn>
                <a:cxn ang="0">
                  <a:pos x="22" y="11"/>
                </a:cxn>
                <a:cxn ang="0">
                  <a:pos x="17" y="13"/>
                </a:cxn>
                <a:cxn ang="0">
                  <a:pos x="10" y="15"/>
                </a:cxn>
                <a:cxn ang="0">
                  <a:pos x="5" y="16"/>
                </a:cxn>
                <a:cxn ang="0">
                  <a:pos x="0" y="21"/>
                </a:cxn>
              </a:cxnLst>
              <a:rect l="0" t="0" r="r" b="b"/>
              <a:pathLst>
                <a:path w="28" h="21">
                  <a:moveTo>
                    <a:pt x="0" y="21"/>
                  </a:moveTo>
                  <a:lnTo>
                    <a:pt x="3" y="15"/>
                  </a:lnTo>
                  <a:lnTo>
                    <a:pt x="10" y="11"/>
                  </a:lnTo>
                  <a:lnTo>
                    <a:pt x="5" y="11"/>
                  </a:lnTo>
                  <a:lnTo>
                    <a:pt x="2" y="10"/>
                  </a:lnTo>
                  <a:lnTo>
                    <a:pt x="5" y="8"/>
                  </a:lnTo>
                  <a:lnTo>
                    <a:pt x="8" y="8"/>
                  </a:lnTo>
                  <a:lnTo>
                    <a:pt x="13" y="10"/>
                  </a:lnTo>
                  <a:lnTo>
                    <a:pt x="17" y="10"/>
                  </a:lnTo>
                  <a:lnTo>
                    <a:pt x="15" y="5"/>
                  </a:lnTo>
                  <a:lnTo>
                    <a:pt x="15" y="3"/>
                  </a:lnTo>
                  <a:lnTo>
                    <a:pt x="17" y="0"/>
                  </a:lnTo>
                  <a:lnTo>
                    <a:pt x="18" y="0"/>
                  </a:lnTo>
                  <a:lnTo>
                    <a:pt x="23" y="0"/>
                  </a:lnTo>
                  <a:lnTo>
                    <a:pt x="28" y="0"/>
                  </a:lnTo>
                  <a:lnTo>
                    <a:pt x="25" y="6"/>
                  </a:lnTo>
                  <a:lnTo>
                    <a:pt x="22" y="11"/>
                  </a:lnTo>
                  <a:lnTo>
                    <a:pt x="17" y="13"/>
                  </a:lnTo>
                  <a:lnTo>
                    <a:pt x="10" y="15"/>
                  </a:lnTo>
                  <a:lnTo>
                    <a:pt x="5" y="16"/>
                  </a:lnTo>
                  <a:lnTo>
                    <a:pt x="0" y="21"/>
                  </a:lnTo>
                  <a:close/>
                </a:path>
              </a:pathLst>
            </a:custGeom>
            <a:solidFill>
              <a:srgbClr val="1F1A17"/>
            </a:solidFill>
            <a:ln w="9525">
              <a:noFill/>
              <a:round/>
              <a:headEnd/>
              <a:tailEnd/>
            </a:ln>
          </p:spPr>
          <p:txBody>
            <a:bodyPr/>
            <a:lstStyle/>
            <a:p>
              <a:endParaRPr lang="en-US"/>
            </a:p>
          </p:txBody>
        </p:sp>
        <p:sp>
          <p:nvSpPr>
            <p:cNvPr id="4453" name="Freeform 357"/>
            <p:cNvSpPr>
              <a:spLocks/>
            </p:cNvSpPr>
            <p:nvPr/>
          </p:nvSpPr>
          <p:spPr bwMode="auto">
            <a:xfrm>
              <a:off x="2595" y="3228"/>
              <a:ext cx="11" cy="12"/>
            </a:xfrm>
            <a:custGeom>
              <a:avLst/>
              <a:gdLst/>
              <a:ahLst/>
              <a:cxnLst>
                <a:cxn ang="0">
                  <a:pos x="0" y="12"/>
                </a:cxn>
                <a:cxn ang="0">
                  <a:pos x="0" y="8"/>
                </a:cxn>
                <a:cxn ang="0">
                  <a:pos x="0" y="2"/>
                </a:cxn>
                <a:cxn ang="0">
                  <a:pos x="1" y="2"/>
                </a:cxn>
                <a:cxn ang="0">
                  <a:pos x="3" y="0"/>
                </a:cxn>
                <a:cxn ang="0">
                  <a:pos x="5" y="2"/>
                </a:cxn>
                <a:cxn ang="0">
                  <a:pos x="8" y="3"/>
                </a:cxn>
                <a:cxn ang="0">
                  <a:pos x="10" y="8"/>
                </a:cxn>
                <a:cxn ang="0">
                  <a:pos x="11" y="10"/>
                </a:cxn>
                <a:cxn ang="0">
                  <a:pos x="0" y="12"/>
                </a:cxn>
              </a:cxnLst>
              <a:rect l="0" t="0" r="r" b="b"/>
              <a:pathLst>
                <a:path w="11" h="12">
                  <a:moveTo>
                    <a:pt x="0" y="12"/>
                  </a:moveTo>
                  <a:lnTo>
                    <a:pt x="0" y="8"/>
                  </a:lnTo>
                  <a:lnTo>
                    <a:pt x="0" y="2"/>
                  </a:lnTo>
                  <a:lnTo>
                    <a:pt x="1" y="2"/>
                  </a:lnTo>
                  <a:lnTo>
                    <a:pt x="3" y="0"/>
                  </a:lnTo>
                  <a:lnTo>
                    <a:pt x="5" y="2"/>
                  </a:lnTo>
                  <a:lnTo>
                    <a:pt x="8" y="3"/>
                  </a:lnTo>
                  <a:lnTo>
                    <a:pt x="10" y="8"/>
                  </a:lnTo>
                  <a:lnTo>
                    <a:pt x="11" y="10"/>
                  </a:lnTo>
                  <a:lnTo>
                    <a:pt x="0" y="12"/>
                  </a:lnTo>
                  <a:close/>
                </a:path>
              </a:pathLst>
            </a:custGeom>
            <a:solidFill>
              <a:srgbClr val="1F1A17"/>
            </a:solidFill>
            <a:ln w="9525">
              <a:noFill/>
              <a:round/>
              <a:headEnd/>
              <a:tailEnd/>
            </a:ln>
          </p:spPr>
          <p:txBody>
            <a:bodyPr/>
            <a:lstStyle/>
            <a:p>
              <a:endParaRPr lang="en-US"/>
            </a:p>
          </p:txBody>
        </p:sp>
        <p:sp>
          <p:nvSpPr>
            <p:cNvPr id="4454" name="Freeform 358"/>
            <p:cNvSpPr>
              <a:spLocks/>
            </p:cNvSpPr>
            <p:nvPr/>
          </p:nvSpPr>
          <p:spPr bwMode="auto">
            <a:xfrm>
              <a:off x="2466" y="3300"/>
              <a:ext cx="15" cy="15"/>
            </a:xfrm>
            <a:custGeom>
              <a:avLst/>
              <a:gdLst/>
              <a:ahLst/>
              <a:cxnLst>
                <a:cxn ang="0">
                  <a:pos x="0" y="8"/>
                </a:cxn>
                <a:cxn ang="0">
                  <a:pos x="15" y="0"/>
                </a:cxn>
                <a:cxn ang="0">
                  <a:pos x="15" y="5"/>
                </a:cxn>
                <a:cxn ang="0">
                  <a:pos x="15" y="13"/>
                </a:cxn>
                <a:cxn ang="0">
                  <a:pos x="12" y="15"/>
                </a:cxn>
                <a:cxn ang="0">
                  <a:pos x="8" y="13"/>
                </a:cxn>
                <a:cxn ang="0">
                  <a:pos x="3" y="10"/>
                </a:cxn>
                <a:cxn ang="0">
                  <a:pos x="0" y="8"/>
                </a:cxn>
              </a:cxnLst>
              <a:rect l="0" t="0" r="r" b="b"/>
              <a:pathLst>
                <a:path w="15" h="15">
                  <a:moveTo>
                    <a:pt x="0" y="8"/>
                  </a:moveTo>
                  <a:lnTo>
                    <a:pt x="15" y="0"/>
                  </a:lnTo>
                  <a:lnTo>
                    <a:pt x="15" y="5"/>
                  </a:lnTo>
                  <a:lnTo>
                    <a:pt x="15" y="13"/>
                  </a:lnTo>
                  <a:lnTo>
                    <a:pt x="12" y="15"/>
                  </a:lnTo>
                  <a:lnTo>
                    <a:pt x="8" y="13"/>
                  </a:lnTo>
                  <a:lnTo>
                    <a:pt x="3" y="10"/>
                  </a:lnTo>
                  <a:lnTo>
                    <a:pt x="0" y="8"/>
                  </a:lnTo>
                  <a:close/>
                </a:path>
              </a:pathLst>
            </a:custGeom>
            <a:solidFill>
              <a:srgbClr val="1F1A17"/>
            </a:solidFill>
            <a:ln w="9525">
              <a:noFill/>
              <a:round/>
              <a:headEnd/>
              <a:tailEnd/>
            </a:ln>
          </p:spPr>
          <p:txBody>
            <a:bodyPr/>
            <a:lstStyle/>
            <a:p>
              <a:endParaRPr lang="en-US"/>
            </a:p>
          </p:txBody>
        </p:sp>
        <p:sp>
          <p:nvSpPr>
            <p:cNvPr id="4455" name="Freeform 359"/>
            <p:cNvSpPr>
              <a:spLocks/>
            </p:cNvSpPr>
            <p:nvPr/>
          </p:nvSpPr>
          <p:spPr bwMode="auto">
            <a:xfrm>
              <a:off x="2635" y="3220"/>
              <a:ext cx="15" cy="16"/>
            </a:xfrm>
            <a:custGeom>
              <a:avLst/>
              <a:gdLst/>
              <a:ahLst/>
              <a:cxnLst>
                <a:cxn ang="0">
                  <a:pos x="13" y="0"/>
                </a:cxn>
                <a:cxn ang="0">
                  <a:pos x="12" y="1"/>
                </a:cxn>
                <a:cxn ang="0">
                  <a:pos x="7" y="6"/>
                </a:cxn>
                <a:cxn ang="0">
                  <a:pos x="2" y="11"/>
                </a:cxn>
                <a:cxn ang="0">
                  <a:pos x="0" y="15"/>
                </a:cxn>
                <a:cxn ang="0">
                  <a:pos x="3" y="16"/>
                </a:cxn>
                <a:cxn ang="0">
                  <a:pos x="7" y="13"/>
                </a:cxn>
                <a:cxn ang="0">
                  <a:pos x="12" y="6"/>
                </a:cxn>
                <a:cxn ang="0">
                  <a:pos x="15" y="1"/>
                </a:cxn>
                <a:cxn ang="0">
                  <a:pos x="13" y="0"/>
                </a:cxn>
              </a:cxnLst>
              <a:rect l="0" t="0" r="r" b="b"/>
              <a:pathLst>
                <a:path w="15" h="16">
                  <a:moveTo>
                    <a:pt x="13" y="0"/>
                  </a:moveTo>
                  <a:lnTo>
                    <a:pt x="12" y="1"/>
                  </a:lnTo>
                  <a:lnTo>
                    <a:pt x="7" y="6"/>
                  </a:lnTo>
                  <a:lnTo>
                    <a:pt x="2" y="11"/>
                  </a:lnTo>
                  <a:lnTo>
                    <a:pt x="0" y="15"/>
                  </a:lnTo>
                  <a:lnTo>
                    <a:pt x="3" y="16"/>
                  </a:lnTo>
                  <a:lnTo>
                    <a:pt x="7" y="13"/>
                  </a:lnTo>
                  <a:lnTo>
                    <a:pt x="12" y="6"/>
                  </a:lnTo>
                  <a:lnTo>
                    <a:pt x="15" y="1"/>
                  </a:lnTo>
                  <a:lnTo>
                    <a:pt x="13" y="0"/>
                  </a:lnTo>
                  <a:close/>
                </a:path>
              </a:pathLst>
            </a:custGeom>
            <a:solidFill>
              <a:srgbClr val="1F1A17"/>
            </a:solidFill>
            <a:ln w="9525">
              <a:noFill/>
              <a:round/>
              <a:headEnd/>
              <a:tailEnd/>
            </a:ln>
          </p:spPr>
          <p:txBody>
            <a:bodyPr/>
            <a:lstStyle/>
            <a:p>
              <a:endParaRPr lang="en-US"/>
            </a:p>
          </p:txBody>
        </p:sp>
        <p:sp>
          <p:nvSpPr>
            <p:cNvPr id="4456" name="Freeform 360"/>
            <p:cNvSpPr>
              <a:spLocks/>
            </p:cNvSpPr>
            <p:nvPr/>
          </p:nvSpPr>
          <p:spPr bwMode="auto">
            <a:xfrm>
              <a:off x="2647" y="3271"/>
              <a:ext cx="85" cy="66"/>
            </a:xfrm>
            <a:custGeom>
              <a:avLst/>
              <a:gdLst/>
              <a:ahLst/>
              <a:cxnLst>
                <a:cxn ang="0">
                  <a:pos x="0" y="46"/>
                </a:cxn>
                <a:cxn ang="0">
                  <a:pos x="6" y="54"/>
                </a:cxn>
                <a:cxn ang="0">
                  <a:pos x="11" y="49"/>
                </a:cxn>
                <a:cxn ang="0">
                  <a:pos x="16" y="46"/>
                </a:cxn>
                <a:cxn ang="0">
                  <a:pos x="20" y="44"/>
                </a:cxn>
                <a:cxn ang="0">
                  <a:pos x="23" y="42"/>
                </a:cxn>
                <a:cxn ang="0">
                  <a:pos x="26" y="46"/>
                </a:cxn>
                <a:cxn ang="0">
                  <a:pos x="28" y="47"/>
                </a:cxn>
                <a:cxn ang="0">
                  <a:pos x="33" y="46"/>
                </a:cxn>
                <a:cxn ang="0">
                  <a:pos x="36" y="47"/>
                </a:cxn>
                <a:cxn ang="0">
                  <a:pos x="36" y="46"/>
                </a:cxn>
                <a:cxn ang="0">
                  <a:pos x="40" y="46"/>
                </a:cxn>
                <a:cxn ang="0">
                  <a:pos x="45" y="49"/>
                </a:cxn>
                <a:cxn ang="0">
                  <a:pos x="48" y="54"/>
                </a:cxn>
                <a:cxn ang="0">
                  <a:pos x="50" y="39"/>
                </a:cxn>
                <a:cxn ang="0">
                  <a:pos x="51" y="61"/>
                </a:cxn>
                <a:cxn ang="0">
                  <a:pos x="56" y="66"/>
                </a:cxn>
                <a:cxn ang="0">
                  <a:pos x="56" y="57"/>
                </a:cxn>
                <a:cxn ang="0">
                  <a:pos x="56" y="47"/>
                </a:cxn>
                <a:cxn ang="0">
                  <a:pos x="63" y="44"/>
                </a:cxn>
                <a:cxn ang="0">
                  <a:pos x="66" y="44"/>
                </a:cxn>
                <a:cxn ang="0">
                  <a:pos x="73" y="37"/>
                </a:cxn>
                <a:cxn ang="0">
                  <a:pos x="68" y="31"/>
                </a:cxn>
                <a:cxn ang="0">
                  <a:pos x="76" y="32"/>
                </a:cxn>
                <a:cxn ang="0">
                  <a:pos x="78" y="26"/>
                </a:cxn>
                <a:cxn ang="0">
                  <a:pos x="75" y="21"/>
                </a:cxn>
                <a:cxn ang="0">
                  <a:pos x="78" y="21"/>
                </a:cxn>
                <a:cxn ang="0">
                  <a:pos x="80" y="14"/>
                </a:cxn>
                <a:cxn ang="0">
                  <a:pos x="75" y="12"/>
                </a:cxn>
                <a:cxn ang="0">
                  <a:pos x="81" y="11"/>
                </a:cxn>
                <a:cxn ang="0">
                  <a:pos x="85" y="0"/>
                </a:cxn>
                <a:cxn ang="0">
                  <a:pos x="75" y="9"/>
                </a:cxn>
                <a:cxn ang="0">
                  <a:pos x="68" y="17"/>
                </a:cxn>
                <a:cxn ang="0">
                  <a:pos x="71" y="24"/>
                </a:cxn>
                <a:cxn ang="0">
                  <a:pos x="66" y="26"/>
                </a:cxn>
                <a:cxn ang="0">
                  <a:pos x="66" y="29"/>
                </a:cxn>
                <a:cxn ang="0">
                  <a:pos x="61" y="34"/>
                </a:cxn>
                <a:cxn ang="0">
                  <a:pos x="56" y="36"/>
                </a:cxn>
                <a:cxn ang="0">
                  <a:pos x="55" y="34"/>
                </a:cxn>
                <a:cxn ang="0">
                  <a:pos x="53" y="32"/>
                </a:cxn>
                <a:cxn ang="0">
                  <a:pos x="53" y="31"/>
                </a:cxn>
                <a:cxn ang="0">
                  <a:pos x="48" y="21"/>
                </a:cxn>
                <a:cxn ang="0">
                  <a:pos x="41" y="24"/>
                </a:cxn>
                <a:cxn ang="0">
                  <a:pos x="33" y="27"/>
                </a:cxn>
                <a:cxn ang="0">
                  <a:pos x="25" y="27"/>
                </a:cxn>
                <a:cxn ang="0">
                  <a:pos x="16" y="31"/>
                </a:cxn>
                <a:cxn ang="0">
                  <a:pos x="6" y="41"/>
                </a:cxn>
                <a:cxn ang="0">
                  <a:pos x="0" y="46"/>
                </a:cxn>
              </a:cxnLst>
              <a:rect l="0" t="0" r="r" b="b"/>
              <a:pathLst>
                <a:path w="85" h="66">
                  <a:moveTo>
                    <a:pt x="0" y="46"/>
                  </a:moveTo>
                  <a:lnTo>
                    <a:pt x="6" y="54"/>
                  </a:lnTo>
                  <a:lnTo>
                    <a:pt x="11" y="49"/>
                  </a:lnTo>
                  <a:lnTo>
                    <a:pt x="16" y="46"/>
                  </a:lnTo>
                  <a:lnTo>
                    <a:pt x="20" y="44"/>
                  </a:lnTo>
                  <a:lnTo>
                    <a:pt x="23" y="42"/>
                  </a:lnTo>
                  <a:lnTo>
                    <a:pt x="26" y="46"/>
                  </a:lnTo>
                  <a:lnTo>
                    <a:pt x="28" y="47"/>
                  </a:lnTo>
                  <a:lnTo>
                    <a:pt x="33" y="46"/>
                  </a:lnTo>
                  <a:lnTo>
                    <a:pt x="36" y="47"/>
                  </a:lnTo>
                  <a:lnTo>
                    <a:pt x="36" y="46"/>
                  </a:lnTo>
                  <a:lnTo>
                    <a:pt x="40" y="46"/>
                  </a:lnTo>
                  <a:lnTo>
                    <a:pt x="45" y="49"/>
                  </a:lnTo>
                  <a:lnTo>
                    <a:pt x="48" y="54"/>
                  </a:lnTo>
                  <a:lnTo>
                    <a:pt x="50" y="39"/>
                  </a:lnTo>
                  <a:lnTo>
                    <a:pt x="51" y="61"/>
                  </a:lnTo>
                  <a:lnTo>
                    <a:pt x="56" y="66"/>
                  </a:lnTo>
                  <a:lnTo>
                    <a:pt x="56" y="57"/>
                  </a:lnTo>
                  <a:lnTo>
                    <a:pt x="56" y="47"/>
                  </a:lnTo>
                  <a:lnTo>
                    <a:pt x="63" y="44"/>
                  </a:lnTo>
                  <a:lnTo>
                    <a:pt x="66" y="44"/>
                  </a:lnTo>
                  <a:lnTo>
                    <a:pt x="73" y="37"/>
                  </a:lnTo>
                  <a:lnTo>
                    <a:pt x="68" y="31"/>
                  </a:lnTo>
                  <a:lnTo>
                    <a:pt x="76" y="32"/>
                  </a:lnTo>
                  <a:lnTo>
                    <a:pt x="78" y="26"/>
                  </a:lnTo>
                  <a:lnTo>
                    <a:pt x="75" y="21"/>
                  </a:lnTo>
                  <a:lnTo>
                    <a:pt x="78" y="21"/>
                  </a:lnTo>
                  <a:lnTo>
                    <a:pt x="80" y="14"/>
                  </a:lnTo>
                  <a:lnTo>
                    <a:pt x="75" y="12"/>
                  </a:lnTo>
                  <a:lnTo>
                    <a:pt x="81" y="11"/>
                  </a:lnTo>
                  <a:lnTo>
                    <a:pt x="85" y="0"/>
                  </a:lnTo>
                  <a:lnTo>
                    <a:pt x="75" y="9"/>
                  </a:lnTo>
                  <a:lnTo>
                    <a:pt x="68" y="17"/>
                  </a:lnTo>
                  <a:lnTo>
                    <a:pt x="71" y="24"/>
                  </a:lnTo>
                  <a:lnTo>
                    <a:pt x="66" y="26"/>
                  </a:lnTo>
                  <a:lnTo>
                    <a:pt x="66" y="29"/>
                  </a:lnTo>
                  <a:lnTo>
                    <a:pt x="61" y="34"/>
                  </a:lnTo>
                  <a:lnTo>
                    <a:pt x="56" y="36"/>
                  </a:lnTo>
                  <a:lnTo>
                    <a:pt x="55" y="34"/>
                  </a:lnTo>
                  <a:lnTo>
                    <a:pt x="53" y="32"/>
                  </a:lnTo>
                  <a:lnTo>
                    <a:pt x="53" y="31"/>
                  </a:lnTo>
                  <a:lnTo>
                    <a:pt x="48" y="21"/>
                  </a:lnTo>
                  <a:lnTo>
                    <a:pt x="41" y="24"/>
                  </a:lnTo>
                  <a:lnTo>
                    <a:pt x="33" y="27"/>
                  </a:lnTo>
                  <a:lnTo>
                    <a:pt x="25" y="27"/>
                  </a:lnTo>
                  <a:lnTo>
                    <a:pt x="16" y="31"/>
                  </a:lnTo>
                  <a:lnTo>
                    <a:pt x="6" y="41"/>
                  </a:lnTo>
                  <a:lnTo>
                    <a:pt x="0" y="46"/>
                  </a:lnTo>
                  <a:close/>
                </a:path>
              </a:pathLst>
            </a:custGeom>
            <a:solidFill>
              <a:srgbClr val="1F1A17"/>
            </a:solidFill>
            <a:ln w="9525">
              <a:noFill/>
              <a:round/>
              <a:headEnd/>
              <a:tailEnd/>
            </a:ln>
          </p:spPr>
          <p:txBody>
            <a:bodyPr/>
            <a:lstStyle/>
            <a:p>
              <a:endParaRPr lang="en-US"/>
            </a:p>
          </p:txBody>
        </p:sp>
        <p:sp>
          <p:nvSpPr>
            <p:cNvPr id="4457" name="Freeform 361"/>
            <p:cNvSpPr>
              <a:spLocks/>
            </p:cNvSpPr>
            <p:nvPr/>
          </p:nvSpPr>
          <p:spPr bwMode="auto">
            <a:xfrm>
              <a:off x="2515" y="3278"/>
              <a:ext cx="105" cy="84"/>
            </a:xfrm>
            <a:custGeom>
              <a:avLst/>
              <a:gdLst/>
              <a:ahLst/>
              <a:cxnLst>
                <a:cxn ang="0">
                  <a:pos x="103" y="19"/>
                </a:cxn>
                <a:cxn ang="0">
                  <a:pos x="105" y="9"/>
                </a:cxn>
                <a:cxn ang="0">
                  <a:pos x="100" y="9"/>
                </a:cxn>
                <a:cxn ang="0">
                  <a:pos x="95" y="7"/>
                </a:cxn>
                <a:cxn ang="0">
                  <a:pos x="88" y="2"/>
                </a:cxn>
                <a:cxn ang="0">
                  <a:pos x="78" y="9"/>
                </a:cxn>
                <a:cxn ang="0">
                  <a:pos x="73" y="15"/>
                </a:cxn>
                <a:cxn ang="0">
                  <a:pos x="76" y="25"/>
                </a:cxn>
                <a:cxn ang="0">
                  <a:pos x="76" y="29"/>
                </a:cxn>
                <a:cxn ang="0">
                  <a:pos x="63" y="25"/>
                </a:cxn>
                <a:cxn ang="0">
                  <a:pos x="46" y="20"/>
                </a:cxn>
                <a:cxn ang="0">
                  <a:pos x="26" y="24"/>
                </a:cxn>
                <a:cxn ang="0">
                  <a:pos x="8" y="25"/>
                </a:cxn>
                <a:cxn ang="0">
                  <a:pos x="3" y="29"/>
                </a:cxn>
                <a:cxn ang="0">
                  <a:pos x="6" y="40"/>
                </a:cxn>
                <a:cxn ang="0">
                  <a:pos x="15" y="44"/>
                </a:cxn>
                <a:cxn ang="0">
                  <a:pos x="23" y="45"/>
                </a:cxn>
                <a:cxn ang="0">
                  <a:pos x="33" y="52"/>
                </a:cxn>
                <a:cxn ang="0">
                  <a:pos x="40" y="49"/>
                </a:cxn>
                <a:cxn ang="0">
                  <a:pos x="38" y="42"/>
                </a:cxn>
                <a:cxn ang="0">
                  <a:pos x="48" y="37"/>
                </a:cxn>
                <a:cxn ang="0">
                  <a:pos x="58" y="42"/>
                </a:cxn>
                <a:cxn ang="0">
                  <a:pos x="56" y="52"/>
                </a:cxn>
                <a:cxn ang="0">
                  <a:pos x="41" y="62"/>
                </a:cxn>
                <a:cxn ang="0">
                  <a:pos x="28" y="70"/>
                </a:cxn>
                <a:cxn ang="0">
                  <a:pos x="30" y="77"/>
                </a:cxn>
                <a:cxn ang="0">
                  <a:pos x="45" y="74"/>
                </a:cxn>
                <a:cxn ang="0">
                  <a:pos x="51" y="72"/>
                </a:cxn>
                <a:cxn ang="0">
                  <a:pos x="53" y="77"/>
                </a:cxn>
                <a:cxn ang="0">
                  <a:pos x="65" y="75"/>
                </a:cxn>
                <a:cxn ang="0">
                  <a:pos x="91" y="72"/>
                </a:cxn>
                <a:cxn ang="0">
                  <a:pos x="100" y="65"/>
                </a:cxn>
                <a:cxn ang="0">
                  <a:pos x="100" y="42"/>
                </a:cxn>
                <a:cxn ang="0">
                  <a:pos x="96" y="39"/>
                </a:cxn>
                <a:cxn ang="0">
                  <a:pos x="85" y="40"/>
                </a:cxn>
                <a:cxn ang="0">
                  <a:pos x="81" y="29"/>
                </a:cxn>
                <a:cxn ang="0">
                  <a:pos x="88" y="24"/>
                </a:cxn>
                <a:cxn ang="0">
                  <a:pos x="96" y="30"/>
                </a:cxn>
                <a:cxn ang="0">
                  <a:pos x="98" y="30"/>
                </a:cxn>
              </a:cxnLst>
              <a:rect l="0" t="0" r="r" b="b"/>
              <a:pathLst>
                <a:path w="105" h="84">
                  <a:moveTo>
                    <a:pt x="100" y="25"/>
                  </a:moveTo>
                  <a:lnTo>
                    <a:pt x="103" y="19"/>
                  </a:lnTo>
                  <a:lnTo>
                    <a:pt x="105" y="12"/>
                  </a:lnTo>
                  <a:lnTo>
                    <a:pt x="105" y="9"/>
                  </a:lnTo>
                  <a:lnTo>
                    <a:pt x="103" y="4"/>
                  </a:lnTo>
                  <a:lnTo>
                    <a:pt x="100" y="9"/>
                  </a:lnTo>
                  <a:lnTo>
                    <a:pt x="96" y="14"/>
                  </a:lnTo>
                  <a:lnTo>
                    <a:pt x="95" y="7"/>
                  </a:lnTo>
                  <a:lnTo>
                    <a:pt x="93" y="0"/>
                  </a:lnTo>
                  <a:lnTo>
                    <a:pt x="88" y="2"/>
                  </a:lnTo>
                  <a:lnTo>
                    <a:pt x="83" y="4"/>
                  </a:lnTo>
                  <a:lnTo>
                    <a:pt x="78" y="9"/>
                  </a:lnTo>
                  <a:lnTo>
                    <a:pt x="73" y="14"/>
                  </a:lnTo>
                  <a:lnTo>
                    <a:pt x="73" y="15"/>
                  </a:lnTo>
                  <a:lnTo>
                    <a:pt x="76" y="22"/>
                  </a:lnTo>
                  <a:lnTo>
                    <a:pt x="76" y="25"/>
                  </a:lnTo>
                  <a:lnTo>
                    <a:pt x="76" y="27"/>
                  </a:lnTo>
                  <a:lnTo>
                    <a:pt x="76" y="29"/>
                  </a:lnTo>
                  <a:lnTo>
                    <a:pt x="75" y="30"/>
                  </a:lnTo>
                  <a:lnTo>
                    <a:pt x="63" y="25"/>
                  </a:lnTo>
                  <a:lnTo>
                    <a:pt x="56" y="19"/>
                  </a:lnTo>
                  <a:lnTo>
                    <a:pt x="46" y="20"/>
                  </a:lnTo>
                  <a:lnTo>
                    <a:pt x="36" y="22"/>
                  </a:lnTo>
                  <a:lnTo>
                    <a:pt x="26" y="24"/>
                  </a:lnTo>
                  <a:lnTo>
                    <a:pt x="18" y="25"/>
                  </a:lnTo>
                  <a:lnTo>
                    <a:pt x="8" y="25"/>
                  </a:lnTo>
                  <a:lnTo>
                    <a:pt x="0" y="24"/>
                  </a:lnTo>
                  <a:lnTo>
                    <a:pt x="3" y="29"/>
                  </a:lnTo>
                  <a:lnTo>
                    <a:pt x="8" y="35"/>
                  </a:lnTo>
                  <a:lnTo>
                    <a:pt x="6" y="40"/>
                  </a:lnTo>
                  <a:lnTo>
                    <a:pt x="6" y="45"/>
                  </a:lnTo>
                  <a:lnTo>
                    <a:pt x="15" y="44"/>
                  </a:lnTo>
                  <a:lnTo>
                    <a:pt x="25" y="42"/>
                  </a:lnTo>
                  <a:lnTo>
                    <a:pt x="23" y="45"/>
                  </a:lnTo>
                  <a:lnTo>
                    <a:pt x="23" y="50"/>
                  </a:lnTo>
                  <a:lnTo>
                    <a:pt x="33" y="52"/>
                  </a:lnTo>
                  <a:lnTo>
                    <a:pt x="41" y="54"/>
                  </a:lnTo>
                  <a:lnTo>
                    <a:pt x="40" y="49"/>
                  </a:lnTo>
                  <a:lnTo>
                    <a:pt x="36" y="44"/>
                  </a:lnTo>
                  <a:lnTo>
                    <a:pt x="38" y="42"/>
                  </a:lnTo>
                  <a:lnTo>
                    <a:pt x="43" y="39"/>
                  </a:lnTo>
                  <a:lnTo>
                    <a:pt x="48" y="37"/>
                  </a:lnTo>
                  <a:lnTo>
                    <a:pt x="51" y="39"/>
                  </a:lnTo>
                  <a:lnTo>
                    <a:pt x="58" y="42"/>
                  </a:lnTo>
                  <a:lnTo>
                    <a:pt x="61" y="44"/>
                  </a:lnTo>
                  <a:lnTo>
                    <a:pt x="56" y="52"/>
                  </a:lnTo>
                  <a:lnTo>
                    <a:pt x="50" y="60"/>
                  </a:lnTo>
                  <a:lnTo>
                    <a:pt x="41" y="62"/>
                  </a:lnTo>
                  <a:lnTo>
                    <a:pt x="33" y="64"/>
                  </a:lnTo>
                  <a:lnTo>
                    <a:pt x="28" y="70"/>
                  </a:lnTo>
                  <a:lnTo>
                    <a:pt x="21" y="77"/>
                  </a:lnTo>
                  <a:lnTo>
                    <a:pt x="30" y="77"/>
                  </a:lnTo>
                  <a:lnTo>
                    <a:pt x="40" y="77"/>
                  </a:lnTo>
                  <a:lnTo>
                    <a:pt x="45" y="74"/>
                  </a:lnTo>
                  <a:lnTo>
                    <a:pt x="50" y="70"/>
                  </a:lnTo>
                  <a:lnTo>
                    <a:pt x="51" y="72"/>
                  </a:lnTo>
                  <a:lnTo>
                    <a:pt x="53" y="74"/>
                  </a:lnTo>
                  <a:lnTo>
                    <a:pt x="53" y="77"/>
                  </a:lnTo>
                  <a:lnTo>
                    <a:pt x="53" y="84"/>
                  </a:lnTo>
                  <a:lnTo>
                    <a:pt x="65" y="75"/>
                  </a:lnTo>
                  <a:lnTo>
                    <a:pt x="81" y="69"/>
                  </a:lnTo>
                  <a:lnTo>
                    <a:pt x="91" y="72"/>
                  </a:lnTo>
                  <a:lnTo>
                    <a:pt x="96" y="74"/>
                  </a:lnTo>
                  <a:lnTo>
                    <a:pt x="100" y="65"/>
                  </a:lnTo>
                  <a:lnTo>
                    <a:pt x="101" y="50"/>
                  </a:lnTo>
                  <a:lnTo>
                    <a:pt x="100" y="42"/>
                  </a:lnTo>
                  <a:lnTo>
                    <a:pt x="100" y="39"/>
                  </a:lnTo>
                  <a:lnTo>
                    <a:pt x="96" y="39"/>
                  </a:lnTo>
                  <a:lnTo>
                    <a:pt x="91" y="40"/>
                  </a:lnTo>
                  <a:lnTo>
                    <a:pt x="85" y="40"/>
                  </a:lnTo>
                  <a:lnTo>
                    <a:pt x="81" y="39"/>
                  </a:lnTo>
                  <a:lnTo>
                    <a:pt x="81" y="29"/>
                  </a:lnTo>
                  <a:lnTo>
                    <a:pt x="83" y="20"/>
                  </a:lnTo>
                  <a:lnTo>
                    <a:pt x="88" y="24"/>
                  </a:lnTo>
                  <a:lnTo>
                    <a:pt x="95" y="25"/>
                  </a:lnTo>
                  <a:lnTo>
                    <a:pt x="96" y="30"/>
                  </a:lnTo>
                  <a:lnTo>
                    <a:pt x="98" y="35"/>
                  </a:lnTo>
                  <a:lnTo>
                    <a:pt x="98" y="30"/>
                  </a:lnTo>
                  <a:lnTo>
                    <a:pt x="100" y="25"/>
                  </a:lnTo>
                  <a:close/>
                </a:path>
              </a:pathLst>
            </a:custGeom>
            <a:solidFill>
              <a:srgbClr val="1F1A17"/>
            </a:solidFill>
            <a:ln w="9525">
              <a:noFill/>
              <a:round/>
              <a:headEnd/>
              <a:tailEnd/>
            </a:ln>
          </p:spPr>
          <p:txBody>
            <a:bodyPr/>
            <a:lstStyle/>
            <a:p>
              <a:endParaRPr lang="en-US"/>
            </a:p>
          </p:txBody>
        </p:sp>
        <p:sp>
          <p:nvSpPr>
            <p:cNvPr id="4458" name="Freeform 362"/>
            <p:cNvSpPr>
              <a:spLocks/>
            </p:cNvSpPr>
            <p:nvPr/>
          </p:nvSpPr>
          <p:spPr bwMode="auto">
            <a:xfrm>
              <a:off x="2393" y="3313"/>
              <a:ext cx="173" cy="96"/>
            </a:xfrm>
            <a:custGeom>
              <a:avLst/>
              <a:gdLst/>
              <a:ahLst/>
              <a:cxnLst>
                <a:cxn ang="0">
                  <a:pos x="0" y="9"/>
                </a:cxn>
                <a:cxn ang="0">
                  <a:pos x="8" y="19"/>
                </a:cxn>
                <a:cxn ang="0">
                  <a:pos x="13" y="32"/>
                </a:cxn>
                <a:cxn ang="0">
                  <a:pos x="15" y="35"/>
                </a:cxn>
                <a:cxn ang="0">
                  <a:pos x="20" y="35"/>
                </a:cxn>
                <a:cxn ang="0">
                  <a:pos x="26" y="37"/>
                </a:cxn>
                <a:cxn ang="0">
                  <a:pos x="30" y="44"/>
                </a:cxn>
                <a:cxn ang="0">
                  <a:pos x="33" y="47"/>
                </a:cxn>
                <a:cxn ang="0">
                  <a:pos x="38" y="50"/>
                </a:cxn>
                <a:cxn ang="0">
                  <a:pos x="41" y="67"/>
                </a:cxn>
                <a:cxn ang="0">
                  <a:pos x="46" y="66"/>
                </a:cxn>
                <a:cxn ang="0">
                  <a:pos x="53" y="57"/>
                </a:cxn>
                <a:cxn ang="0">
                  <a:pos x="66" y="60"/>
                </a:cxn>
                <a:cxn ang="0">
                  <a:pos x="76" y="74"/>
                </a:cxn>
                <a:cxn ang="0">
                  <a:pos x="86" y="89"/>
                </a:cxn>
                <a:cxn ang="0">
                  <a:pos x="96" y="91"/>
                </a:cxn>
                <a:cxn ang="0">
                  <a:pos x="103" y="84"/>
                </a:cxn>
                <a:cxn ang="0">
                  <a:pos x="110" y="84"/>
                </a:cxn>
                <a:cxn ang="0">
                  <a:pos x="117" y="89"/>
                </a:cxn>
                <a:cxn ang="0">
                  <a:pos x="122" y="89"/>
                </a:cxn>
                <a:cxn ang="0">
                  <a:pos x="128" y="87"/>
                </a:cxn>
                <a:cxn ang="0">
                  <a:pos x="138" y="91"/>
                </a:cxn>
                <a:cxn ang="0">
                  <a:pos x="152" y="82"/>
                </a:cxn>
                <a:cxn ang="0">
                  <a:pos x="165" y="77"/>
                </a:cxn>
                <a:cxn ang="0">
                  <a:pos x="167" y="71"/>
                </a:cxn>
                <a:cxn ang="0">
                  <a:pos x="160" y="57"/>
                </a:cxn>
                <a:cxn ang="0">
                  <a:pos x="150" y="54"/>
                </a:cxn>
                <a:cxn ang="0">
                  <a:pos x="137" y="52"/>
                </a:cxn>
                <a:cxn ang="0">
                  <a:pos x="132" y="59"/>
                </a:cxn>
                <a:cxn ang="0">
                  <a:pos x="128" y="74"/>
                </a:cxn>
                <a:cxn ang="0">
                  <a:pos x="123" y="69"/>
                </a:cxn>
                <a:cxn ang="0">
                  <a:pos x="117" y="66"/>
                </a:cxn>
                <a:cxn ang="0">
                  <a:pos x="106" y="66"/>
                </a:cxn>
                <a:cxn ang="0">
                  <a:pos x="98" y="62"/>
                </a:cxn>
                <a:cxn ang="0">
                  <a:pos x="93" y="62"/>
                </a:cxn>
                <a:cxn ang="0">
                  <a:pos x="88" y="54"/>
                </a:cxn>
                <a:cxn ang="0">
                  <a:pos x="83" y="42"/>
                </a:cxn>
                <a:cxn ang="0">
                  <a:pos x="75" y="32"/>
                </a:cxn>
                <a:cxn ang="0">
                  <a:pos x="68" y="30"/>
                </a:cxn>
                <a:cxn ang="0">
                  <a:pos x="50" y="24"/>
                </a:cxn>
                <a:cxn ang="0">
                  <a:pos x="30" y="15"/>
                </a:cxn>
                <a:cxn ang="0">
                  <a:pos x="21" y="12"/>
                </a:cxn>
                <a:cxn ang="0">
                  <a:pos x="18" y="10"/>
                </a:cxn>
                <a:cxn ang="0">
                  <a:pos x="13" y="10"/>
                </a:cxn>
                <a:cxn ang="0">
                  <a:pos x="3" y="5"/>
                </a:cxn>
              </a:cxnLst>
              <a:rect l="0" t="0" r="r" b="b"/>
              <a:pathLst>
                <a:path w="173" h="96">
                  <a:moveTo>
                    <a:pt x="1" y="0"/>
                  </a:moveTo>
                  <a:lnTo>
                    <a:pt x="0" y="9"/>
                  </a:lnTo>
                  <a:lnTo>
                    <a:pt x="0" y="19"/>
                  </a:lnTo>
                  <a:lnTo>
                    <a:pt x="8" y="19"/>
                  </a:lnTo>
                  <a:lnTo>
                    <a:pt x="13" y="22"/>
                  </a:lnTo>
                  <a:lnTo>
                    <a:pt x="13" y="32"/>
                  </a:lnTo>
                  <a:lnTo>
                    <a:pt x="11" y="39"/>
                  </a:lnTo>
                  <a:lnTo>
                    <a:pt x="15" y="35"/>
                  </a:lnTo>
                  <a:lnTo>
                    <a:pt x="16" y="30"/>
                  </a:lnTo>
                  <a:lnTo>
                    <a:pt x="20" y="35"/>
                  </a:lnTo>
                  <a:lnTo>
                    <a:pt x="25" y="39"/>
                  </a:lnTo>
                  <a:lnTo>
                    <a:pt x="26" y="37"/>
                  </a:lnTo>
                  <a:lnTo>
                    <a:pt x="30" y="35"/>
                  </a:lnTo>
                  <a:lnTo>
                    <a:pt x="30" y="44"/>
                  </a:lnTo>
                  <a:lnTo>
                    <a:pt x="28" y="52"/>
                  </a:lnTo>
                  <a:lnTo>
                    <a:pt x="33" y="47"/>
                  </a:lnTo>
                  <a:lnTo>
                    <a:pt x="38" y="45"/>
                  </a:lnTo>
                  <a:lnTo>
                    <a:pt x="38" y="50"/>
                  </a:lnTo>
                  <a:lnTo>
                    <a:pt x="36" y="60"/>
                  </a:lnTo>
                  <a:lnTo>
                    <a:pt x="41" y="67"/>
                  </a:lnTo>
                  <a:lnTo>
                    <a:pt x="46" y="74"/>
                  </a:lnTo>
                  <a:lnTo>
                    <a:pt x="46" y="66"/>
                  </a:lnTo>
                  <a:lnTo>
                    <a:pt x="50" y="60"/>
                  </a:lnTo>
                  <a:lnTo>
                    <a:pt x="53" y="57"/>
                  </a:lnTo>
                  <a:lnTo>
                    <a:pt x="58" y="57"/>
                  </a:lnTo>
                  <a:lnTo>
                    <a:pt x="66" y="60"/>
                  </a:lnTo>
                  <a:lnTo>
                    <a:pt x="75" y="67"/>
                  </a:lnTo>
                  <a:lnTo>
                    <a:pt x="76" y="74"/>
                  </a:lnTo>
                  <a:lnTo>
                    <a:pt x="78" y="81"/>
                  </a:lnTo>
                  <a:lnTo>
                    <a:pt x="86" y="89"/>
                  </a:lnTo>
                  <a:lnTo>
                    <a:pt x="95" y="96"/>
                  </a:lnTo>
                  <a:lnTo>
                    <a:pt x="96" y="91"/>
                  </a:lnTo>
                  <a:lnTo>
                    <a:pt x="98" y="86"/>
                  </a:lnTo>
                  <a:lnTo>
                    <a:pt x="103" y="84"/>
                  </a:lnTo>
                  <a:lnTo>
                    <a:pt x="106" y="82"/>
                  </a:lnTo>
                  <a:lnTo>
                    <a:pt x="110" y="84"/>
                  </a:lnTo>
                  <a:lnTo>
                    <a:pt x="113" y="86"/>
                  </a:lnTo>
                  <a:lnTo>
                    <a:pt x="117" y="89"/>
                  </a:lnTo>
                  <a:lnTo>
                    <a:pt x="117" y="96"/>
                  </a:lnTo>
                  <a:lnTo>
                    <a:pt x="122" y="89"/>
                  </a:lnTo>
                  <a:lnTo>
                    <a:pt x="127" y="82"/>
                  </a:lnTo>
                  <a:lnTo>
                    <a:pt x="128" y="87"/>
                  </a:lnTo>
                  <a:lnTo>
                    <a:pt x="130" y="92"/>
                  </a:lnTo>
                  <a:lnTo>
                    <a:pt x="138" y="91"/>
                  </a:lnTo>
                  <a:lnTo>
                    <a:pt x="145" y="89"/>
                  </a:lnTo>
                  <a:lnTo>
                    <a:pt x="152" y="82"/>
                  </a:lnTo>
                  <a:lnTo>
                    <a:pt x="158" y="76"/>
                  </a:lnTo>
                  <a:lnTo>
                    <a:pt x="165" y="77"/>
                  </a:lnTo>
                  <a:lnTo>
                    <a:pt x="173" y="79"/>
                  </a:lnTo>
                  <a:lnTo>
                    <a:pt x="167" y="71"/>
                  </a:lnTo>
                  <a:lnTo>
                    <a:pt x="160" y="64"/>
                  </a:lnTo>
                  <a:lnTo>
                    <a:pt x="160" y="57"/>
                  </a:lnTo>
                  <a:lnTo>
                    <a:pt x="158" y="50"/>
                  </a:lnTo>
                  <a:lnTo>
                    <a:pt x="150" y="54"/>
                  </a:lnTo>
                  <a:lnTo>
                    <a:pt x="143" y="55"/>
                  </a:lnTo>
                  <a:lnTo>
                    <a:pt x="137" y="52"/>
                  </a:lnTo>
                  <a:lnTo>
                    <a:pt x="128" y="47"/>
                  </a:lnTo>
                  <a:lnTo>
                    <a:pt x="132" y="59"/>
                  </a:lnTo>
                  <a:lnTo>
                    <a:pt x="135" y="71"/>
                  </a:lnTo>
                  <a:lnTo>
                    <a:pt x="128" y="74"/>
                  </a:lnTo>
                  <a:lnTo>
                    <a:pt x="122" y="77"/>
                  </a:lnTo>
                  <a:lnTo>
                    <a:pt x="123" y="69"/>
                  </a:lnTo>
                  <a:lnTo>
                    <a:pt x="123" y="62"/>
                  </a:lnTo>
                  <a:lnTo>
                    <a:pt x="117" y="66"/>
                  </a:lnTo>
                  <a:lnTo>
                    <a:pt x="111" y="67"/>
                  </a:lnTo>
                  <a:lnTo>
                    <a:pt x="106" y="66"/>
                  </a:lnTo>
                  <a:lnTo>
                    <a:pt x="101" y="60"/>
                  </a:lnTo>
                  <a:lnTo>
                    <a:pt x="98" y="62"/>
                  </a:lnTo>
                  <a:lnTo>
                    <a:pt x="95" y="62"/>
                  </a:lnTo>
                  <a:lnTo>
                    <a:pt x="93" y="62"/>
                  </a:lnTo>
                  <a:lnTo>
                    <a:pt x="91" y="59"/>
                  </a:lnTo>
                  <a:lnTo>
                    <a:pt x="88" y="54"/>
                  </a:lnTo>
                  <a:lnTo>
                    <a:pt x="83" y="47"/>
                  </a:lnTo>
                  <a:lnTo>
                    <a:pt x="83" y="42"/>
                  </a:lnTo>
                  <a:lnTo>
                    <a:pt x="83" y="37"/>
                  </a:lnTo>
                  <a:lnTo>
                    <a:pt x="75" y="32"/>
                  </a:lnTo>
                  <a:lnTo>
                    <a:pt x="68" y="27"/>
                  </a:lnTo>
                  <a:lnTo>
                    <a:pt x="68" y="30"/>
                  </a:lnTo>
                  <a:lnTo>
                    <a:pt x="68" y="34"/>
                  </a:lnTo>
                  <a:lnTo>
                    <a:pt x="50" y="24"/>
                  </a:lnTo>
                  <a:lnTo>
                    <a:pt x="31" y="14"/>
                  </a:lnTo>
                  <a:lnTo>
                    <a:pt x="30" y="15"/>
                  </a:lnTo>
                  <a:lnTo>
                    <a:pt x="26" y="19"/>
                  </a:lnTo>
                  <a:lnTo>
                    <a:pt x="21" y="12"/>
                  </a:lnTo>
                  <a:lnTo>
                    <a:pt x="18" y="7"/>
                  </a:lnTo>
                  <a:lnTo>
                    <a:pt x="18" y="10"/>
                  </a:lnTo>
                  <a:lnTo>
                    <a:pt x="18" y="12"/>
                  </a:lnTo>
                  <a:lnTo>
                    <a:pt x="13" y="10"/>
                  </a:lnTo>
                  <a:lnTo>
                    <a:pt x="6" y="9"/>
                  </a:lnTo>
                  <a:lnTo>
                    <a:pt x="3" y="5"/>
                  </a:lnTo>
                  <a:lnTo>
                    <a:pt x="1" y="0"/>
                  </a:lnTo>
                  <a:close/>
                </a:path>
              </a:pathLst>
            </a:custGeom>
            <a:solidFill>
              <a:srgbClr val="1F1A17"/>
            </a:solidFill>
            <a:ln w="9525">
              <a:noFill/>
              <a:round/>
              <a:headEnd/>
              <a:tailEnd/>
            </a:ln>
          </p:spPr>
          <p:txBody>
            <a:bodyPr/>
            <a:lstStyle/>
            <a:p>
              <a:endParaRPr lang="en-US"/>
            </a:p>
          </p:txBody>
        </p:sp>
        <p:sp>
          <p:nvSpPr>
            <p:cNvPr id="4459" name="Freeform 363"/>
            <p:cNvSpPr>
              <a:spLocks/>
            </p:cNvSpPr>
            <p:nvPr/>
          </p:nvSpPr>
          <p:spPr bwMode="auto">
            <a:xfrm>
              <a:off x="2414" y="3258"/>
              <a:ext cx="97" cy="95"/>
            </a:xfrm>
            <a:custGeom>
              <a:avLst/>
              <a:gdLst/>
              <a:ahLst/>
              <a:cxnLst>
                <a:cxn ang="0">
                  <a:pos x="4" y="8"/>
                </a:cxn>
                <a:cxn ang="0">
                  <a:pos x="9" y="15"/>
                </a:cxn>
                <a:cxn ang="0">
                  <a:pos x="10" y="30"/>
                </a:cxn>
                <a:cxn ang="0">
                  <a:pos x="14" y="45"/>
                </a:cxn>
                <a:cxn ang="0">
                  <a:pos x="17" y="59"/>
                </a:cxn>
                <a:cxn ang="0">
                  <a:pos x="22" y="60"/>
                </a:cxn>
                <a:cxn ang="0">
                  <a:pos x="29" y="75"/>
                </a:cxn>
                <a:cxn ang="0">
                  <a:pos x="37" y="95"/>
                </a:cxn>
                <a:cxn ang="0">
                  <a:pos x="45" y="90"/>
                </a:cxn>
                <a:cxn ang="0">
                  <a:pos x="49" y="77"/>
                </a:cxn>
                <a:cxn ang="0">
                  <a:pos x="64" y="84"/>
                </a:cxn>
                <a:cxn ang="0">
                  <a:pos x="74" y="82"/>
                </a:cxn>
                <a:cxn ang="0">
                  <a:pos x="84" y="77"/>
                </a:cxn>
                <a:cxn ang="0">
                  <a:pos x="92" y="75"/>
                </a:cxn>
                <a:cxn ang="0">
                  <a:pos x="96" y="69"/>
                </a:cxn>
                <a:cxn ang="0">
                  <a:pos x="96" y="64"/>
                </a:cxn>
                <a:cxn ang="0">
                  <a:pos x="82" y="67"/>
                </a:cxn>
                <a:cxn ang="0">
                  <a:pos x="65" y="62"/>
                </a:cxn>
                <a:cxn ang="0">
                  <a:pos x="60" y="55"/>
                </a:cxn>
                <a:cxn ang="0">
                  <a:pos x="54" y="49"/>
                </a:cxn>
                <a:cxn ang="0">
                  <a:pos x="49" y="47"/>
                </a:cxn>
                <a:cxn ang="0">
                  <a:pos x="50" y="44"/>
                </a:cxn>
                <a:cxn ang="0">
                  <a:pos x="59" y="44"/>
                </a:cxn>
                <a:cxn ang="0">
                  <a:pos x="79" y="49"/>
                </a:cxn>
                <a:cxn ang="0">
                  <a:pos x="85" y="49"/>
                </a:cxn>
                <a:cxn ang="0">
                  <a:pos x="75" y="39"/>
                </a:cxn>
                <a:cxn ang="0">
                  <a:pos x="59" y="30"/>
                </a:cxn>
                <a:cxn ang="0">
                  <a:pos x="50" y="25"/>
                </a:cxn>
                <a:cxn ang="0">
                  <a:pos x="40" y="18"/>
                </a:cxn>
                <a:cxn ang="0">
                  <a:pos x="32" y="7"/>
                </a:cxn>
                <a:cxn ang="0">
                  <a:pos x="25" y="0"/>
                </a:cxn>
                <a:cxn ang="0">
                  <a:pos x="27" y="10"/>
                </a:cxn>
                <a:cxn ang="0">
                  <a:pos x="39" y="27"/>
                </a:cxn>
                <a:cxn ang="0">
                  <a:pos x="44" y="39"/>
                </a:cxn>
                <a:cxn ang="0">
                  <a:pos x="34" y="37"/>
                </a:cxn>
                <a:cxn ang="0">
                  <a:pos x="17" y="18"/>
                </a:cxn>
                <a:cxn ang="0">
                  <a:pos x="4" y="5"/>
                </a:cxn>
              </a:cxnLst>
              <a:rect l="0" t="0" r="r" b="b"/>
              <a:pathLst>
                <a:path w="97" h="95">
                  <a:moveTo>
                    <a:pt x="0" y="5"/>
                  </a:moveTo>
                  <a:lnTo>
                    <a:pt x="4" y="8"/>
                  </a:lnTo>
                  <a:lnTo>
                    <a:pt x="7" y="12"/>
                  </a:lnTo>
                  <a:lnTo>
                    <a:pt x="9" y="15"/>
                  </a:lnTo>
                  <a:lnTo>
                    <a:pt x="10" y="20"/>
                  </a:lnTo>
                  <a:lnTo>
                    <a:pt x="10" y="30"/>
                  </a:lnTo>
                  <a:lnTo>
                    <a:pt x="10" y="42"/>
                  </a:lnTo>
                  <a:lnTo>
                    <a:pt x="14" y="45"/>
                  </a:lnTo>
                  <a:lnTo>
                    <a:pt x="15" y="50"/>
                  </a:lnTo>
                  <a:lnTo>
                    <a:pt x="17" y="59"/>
                  </a:lnTo>
                  <a:lnTo>
                    <a:pt x="19" y="64"/>
                  </a:lnTo>
                  <a:lnTo>
                    <a:pt x="22" y="60"/>
                  </a:lnTo>
                  <a:lnTo>
                    <a:pt x="24" y="57"/>
                  </a:lnTo>
                  <a:lnTo>
                    <a:pt x="29" y="75"/>
                  </a:lnTo>
                  <a:lnTo>
                    <a:pt x="30" y="94"/>
                  </a:lnTo>
                  <a:lnTo>
                    <a:pt x="37" y="95"/>
                  </a:lnTo>
                  <a:lnTo>
                    <a:pt x="45" y="95"/>
                  </a:lnTo>
                  <a:lnTo>
                    <a:pt x="45" y="90"/>
                  </a:lnTo>
                  <a:lnTo>
                    <a:pt x="47" y="84"/>
                  </a:lnTo>
                  <a:lnTo>
                    <a:pt x="49" y="77"/>
                  </a:lnTo>
                  <a:lnTo>
                    <a:pt x="52" y="75"/>
                  </a:lnTo>
                  <a:lnTo>
                    <a:pt x="64" y="84"/>
                  </a:lnTo>
                  <a:lnTo>
                    <a:pt x="72" y="89"/>
                  </a:lnTo>
                  <a:lnTo>
                    <a:pt x="74" y="82"/>
                  </a:lnTo>
                  <a:lnTo>
                    <a:pt x="75" y="75"/>
                  </a:lnTo>
                  <a:lnTo>
                    <a:pt x="84" y="77"/>
                  </a:lnTo>
                  <a:lnTo>
                    <a:pt x="89" y="77"/>
                  </a:lnTo>
                  <a:lnTo>
                    <a:pt x="92" y="75"/>
                  </a:lnTo>
                  <a:lnTo>
                    <a:pt x="94" y="74"/>
                  </a:lnTo>
                  <a:lnTo>
                    <a:pt x="96" y="69"/>
                  </a:lnTo>
                  <a:lnTo>
                    <a:pt x="97" y="64"/>
                  </a:lnTo>
                  <a:lnTo>
                    <a:pt x="96" y="64"/>
                  </a:lnTo>
                  <a:lnTo>
                    <a:pt x="89" y="65"/>
                  </a:lnTo>
                  <a:lnTo>
                    <a:pt x="82" y="67"/>
                  </a:lnTo>
                  <a:lnTo>
                    <a:pt x="75" y="67"/>
                  </a:lnTo>
                  <a:lnTo>
                    <a:pt x="65" y="62"/>
                  </a:lnTo>
                  <a:lnTo>
                    <a:pt x="62" y="60"/>
                  </a:lnTo>
                  <a:lnTo>
                    <a:pt x="60" y="55"/>
                  </a:lnTo>
                  <a:lnTo>
                    <a:pt x="59" y="49"/>
                  </a:lnTo>
                  <a:lnTo>
                    <a:pt x="54" y="49"/>
                  </a:lnTo>
                  <a:lnTo>
                    <a:pt x="49" y="49"/>
                  </a:lnTo>
                  <a:lnTo>
                    <a:pt x="49" y="47"/>
                  </a:lnTo>
                  <a:lnTo>
                    <a:pt x="49" y="45"/>
                  </a:lnTo>
                  <a:lnTo>
                    <a:pt x="50" y="44"/>
                  </a:lnTo>
                  <a:lnTo>
                    <a:pt x="54" y="42"/>
                  </a:lnTo>
                  <a:lnTo>
                    <a:pt x="59" y="44"/>
                  </a:lnTo>
                  <a:lnTo>
                    <a:pt x="65" y="44"/>
                  </a:lnTo>
                  <a:lnTo>
                    <a:pt x="79" y="49"/>
                  </a:lnTo>
                  <a:lnTo>
                    <a:pt x="85" y="54"/>
                  </a:lnTo>
                  <a:lnTo>
                    <a:pt x="85" y="49"/>
                  </a:lnTo>
                  <a:lnTo>
                    <a:pt x="85" y="44"/>
                  </a:lnTo>
                  <a:lnTo>
                    <a:pt x="75" y="39"/>
                  </a:lnTo>
                  <a:lnTo>
                    <a:pt x="64" y="32"/>
                  </a:lnTo>
                  <a:lnTo>
                    <a:pt x="59" y="30"/>
                  </a:lnTo>
                  <a:lnTo>
                    <a:pt x="52" y="29"/>
                  </a:lnTo>
                  <a:lnTo>
                    <a:pt x="50" y="25"/>
                  </a:lnTo>
                  <a:lnTo>
                    <a:pt x="45" y="20"/>
                  </a:lnTo>
                  <a:lnTo>
                    <a:pt x="40" y="18"/>
                  </a:lnTo>
                  <a:lnTo>
                    <a:pt x="35" y="13"/>
                  </a:lnTo>
                  <a:lnTo>
                    <a:pt x="32" y="7"/>
                  </a:lnTo>
                  <a:lnTo>
                    <a:pt x="29" y="0"/>
                  </a:lnTo>
                  <a:lnTo>
                    <a:pt x="25" y="0"/>
                  </a:lnTo>
                  <a:lnTo>
                    <a:pt x="22" y="0"/>
                  </a:lnTo>
                  <a:lnTo>
                    <a:pt x="27" y="10"/>
                  </a:lnTo>
                  <a:lnTo>
                    <a:pt x="32" y="18"/>
                  </a:lnTo>
                  <a:lnTo>
                    <a:pt x="39" y="27"/>
                  </a:lnTo>
                  <a:lnTo>
                    <a:pt x="47" y="35"/>
                  </a:lnTo>
                  <a:lnTo>
                    <a:pt x="44" y="39"/>
                  </a:lnTo>
                  <a:lnTo>
                    <a:pt x="42" y="42"/>
                  </a:lnTo>
                  <a:lnTo>
                    <a:pt x="34" y="37"/>
                  </a:lnTo>
                  <a:lnTo>
                    <a:pt x="25" y="34"/>
                  </a:lnTo>
                  <a:lnTo>
                    <a:pt x="17" y="18"/>
                  </a:lnTo>
                  <a:lnTo>
                    <a:pt x="9" y="5"/>
                  </a:lnTo>
                  <a:lnTo>
                    <a:pt x="4" y="5"/>
                  </a:lnTo>
                  <a:lnTo>
                    <a:pt x="0" y="5"/>
                  </a:lnTo>
                  <a:close/>
                </a:path>
              </a:pathLst>
            </a:custGeom>
            <a:solidFill>
              <a:srgbClr val="1F1A17"/>
            </a:solidFill>
            <a:ln w="9525">
              <a:noFill/>
              <a:round/>
              <a:headEnd/>
              <a:tailEnd/>
            </a:ln>
          </p:spPr>
          <p:txBody>
            <a:bodyPr/>
            <a:lstStyle/>
            <a:p>
              <a:endParaRPr lang="en-US"/>
            </a:p>
          </p:txBody>
        </p:sp>
        <p:sp>
          <p:nvSpPr>
            <p:cNvPr id="4460" name="Freeform 364"/>
            <p:cNvSpPr>
              <a:spLocks/>
            </p:cNvSpPr>
            <p:nvPr/>
          </p:nvSpPr>
          <p:spPr bwMode="auto">
            <a:xfrm>
              <a:off x="2493" y="3315"/>
              <a:ext cx="52" cy="62"/>
            </a:xfrm>
            <a:custGeom>
              <a:avLst/>
              <a:gdLst/>
              <a:ahLst/>
              <a:cxnLst>
                <a:cxn ang="0">
                  <a:pos x="0" y="38"/>
                </a:cxn>
                <a:cxn ang="0">
                  <a:pos x="5" y="42"/>
                </a:cxn>
                <a:cxn ang="0">
                  <a:pos x="11" y="47"/>
                </a:cxn>
                <a:cxn ang="0">
                  <a:pos x="17" y="55"/>
                </a:cxn>
                <a:cxn ang="0">
                  <a:pos x="18" y="62"/>
                </a:cxn>
                <a:cxn ang="0">
                  <a:pos x="20" y="45"/>
                </a:cxn>
                <a:cxn ang="0">
                  <a:pos x="25" y="43"/>
                </a:cxn>
                <a:cxn ang="0">
                  <a:pos x="25" y="30"/>
                </a:cxn>
                <a:cxn ang="0">
                  <a:pos x="33" y="25"/>
                </a:cxn>
                <a:cxn ang="0">
                  <a:pos x="42" y="35"/>
                </a:cxn>
                <a:cxn ang="0">
                  <a:pos x="52" y="22"/>
                </a:cxn>
                <a:cxn ang="0">
                  <a:pos x="43" y="22"/>
                </a:cxn>
                <a:cxn ang="0">
                  <a:pos x="50" y="13"/>
                </a:cxn>
                <a:cxn ang="0">
                  <a:pos x="45" y="8"/>
                </a:cxn>
                <a:cxn ang="0">
                  <a:pos x="37" y="13"/>
                </a:cxn>
                <a:cxn ang="0">
                  <a:pos x="33" y="0"/>
                </a:cxn>
                <a:cxn ang="0">
                  <a:pos x="27" y="7"/>
                </a:cxn>
                <a:cxn ang="0">
                  <a:pos x="23" y="22"/>
                </a:cxn>
                <a:cxn ang="0">
                  <a:pos x="22" y="2"/>
                </a:cxn>
                <a:cxn ang="0">
                  <a:pos x="15" y="25"/>
                </a:cxn>
                <a:cxn ang="0">
                  <a:pos x="10" y="32"/>
                </a:cxn>
                <a:cxn ang="0">
                  <a:pos x="0" y="38"/>
                </a:cxn>
              </a:cxnLst>
              <a:rect l="0" t="0" r="r" b="b"/>
              <a:pathLst>
                <a:path w="52" h="62">
                  <a:moveTo>
                    <a:pt x="0" y="38"/>
                  </a:moveTo>
                  <a:lnTo>
                    <a:pt x="5" y="42"/>
                  </a:lnTo>
                  <a:lnTo>
                    <a:pt x="11" y="47"/>
                  </a:lnTo>
                  <a:lnTo>
                    <a:pt x="17" y="55"/>
                  </a:lnTo>
                  <a:lnTo>
                    <a:pt x="18" y="62"/>
                  </a:lnTo>
                  <a:lnTo>
                    <a:pt x="20" y="45"/>
                  </a:lnTo>
                  <a:lnTo>
                    <a:pt x="25" y="43"/>
                  </a:lnTo>
                  <a:lnTo>
                    <a:pt x="25" y="30"/>
                  </a:lnTo>
                  <a:lnTo>
                    <a:pt x="33" y="25"/>
                  </a:lnTo>
                  <a:lnTo>
                    <a:pt x="42" y="35"/>
                  </a:lnTo>
                  <a:lnTo>
                    <a:pt x="52" y="22"/>
                  </a:lnTo>
                  <a:lnTo>
                    <a:pt x="43" y="22"/>
                  </a:lnTo>
                  <a:lnTo>
                    <a:pt x="50" y="13"/>
                  </a:lnTo>
                  <a:lnTo>
                    <a:pt x="45" y="8"/>
                  </a:lnTo>
                  <a:lnTo>
                    <a:pt x="37" y="13"/>
                  </a:lnTo>
                  <a:lnTo>
                    <a:pt x="33" y="0"/>
                  </a:lnTo>
                  <a:lnTo>
                    <a:pt x="27" y="7"/>
                  </a:lnTo>
                  <a:lnTo>
                    <a:pt x="23" y="22"/>
                  </a:lnTo>
                  <a:lnTo>
                    <a:pt x="22" y="2"/>
                  </a:lnTo>
                  <a:lnTo>
                    <a:pt x="15" y="25"/>
                  </a:lnTo>
                  <a:lnTo>
                    <a:pt x="10" y="32"/>
                  </a:lnTo>
                  <a:lnTo>
                    <a:pt x="0" y="38"/>
                  </a:lnTo>
                  <a:close/>
                </a:path>
              </a:pathLst>
            </a:custGeom>
            <a:solidFill>
              <a:srgbClr val="1F1A17"/>
            </a:solidFill>
            <a:ln w="9525">
              <a:noFill/>
              <a:round/>
              <a:headEnd/>
              <a:tailEnd/>
            </a:ln>
          </p:spPr>
          <p:txBody>
            <a:bodyPr/>
            <a:lstStyle/>
            <a:p>
              <a:endParaRPr lang="en-US"/>
            </a:p>
          </p:txBody>
        </p:sp>
        <p:sp>
          <p:nvSpPr>
            <p:cNvPr id="4461" name="Freeform 365"/>
            <p:cNvSpPr>
              <a:spLocks/>
            </p:cNvSpPr>
            <p:nvPr/>
          </p:nvSpPr>
          <p:spPr bwMode="auto">
            <a:xfrm>
              <a:off x="2702" y="3275"/>
              <a:ext cx="82" cy="72"/>
            </a:xfrm>
            <a:custGeom>
              <a:avLst/>
              <a:gdLst/>
              <a:ahLst/>
              <a:cxnLst>
                <a:cxn ang="0">
                  <a:pos x="6" y="53"/>
                </a:cxn>
                <a:cxn ang="0">
                  <a:pos x="11" y="48"/>
                </a:cxn>
                <a:cxn ang="0">
                  <a:pos x="16" y="43"/>
                </a:cxn>
                <a:cxn ang="0">
                  <a:pos x="23" y="42"/>
                </a:cxn>
                <a:cxn ang="0">
                  <a:pos x="30" y="38"/>
                </a:cxn>
                <a:cxn ang="0">
                  <a:pos x="36" y="38"/>
                </a:cxn>
                <a:cxn ang="0">
                  <a:pos x="43" y="35"/>
                </a:cxn>
                <a:cxn ang="0">
                  <a:pos x="50" y="33"/>
                </a:cxn>
                <a:cxn ang="0">
                  <a:pos x="57" y="28"/>
                </a:cxn>
                <a:cxn ang="0">
                  <a:pos x="73" y="10"/>
                </a:cxn>
                <a:cxn ang="0">
                  <a:pos x="82" y="0"/>
                </a:cxn>
                <a:cxn ang="0">
                  <a:pos x="80" y="5"/>
                </a:cxn>
                <a:cxn ang="0">
                  <a:pos x="80" y="10"/>
                </a:cxn>
                <a:cxn ang="0">
                  <a:pos x="78" y="10"/>
                </a:cxn>
                <a:cxn ang="0">
                  <a:pos x="77" y="10"/>
                </a:cxn>
                <a:cxn ang="0">
                  <a:pos x="73" y="12"/>
                </a:cxn>
                <a:cxn ang="0">
                  <a:pos x="73" y="17"/>
                </a:cxn>
                <a:cxn ang="0">
                  <a:pos x="72" y="30"/>
                </a:cxn>
                <a:cxn ang="0">
                  <a:pos x="70" y="38"/>
                </a:cxn>
                <a:cxn ang="0">
                  <a:pos x="68" y="35"/>
                </a:cxn>
                <a:cxn ang="0">
                  <a:pos x="65" y="35"/>
                </a:cxn>
                <a:cxn ang="0">
                  <a:pos x="63" y="37"/>
                </a:cxn>
                <a:cxn ang="0">
                  <a:pos x="62" y="38"/>
                </a:cxn>
                <a:cxn ang="0">
                  <a:pos x="62" y="47"/>
                </a:cxn>
                <a:cxn ang="0">
                  <a:pos x="63" y="57"/>
                </a:cxn>
                <a:cxn ang="0">
                  <a:pos x="62" y="53"/>
                </a:cxn>
                <a:cxn ang="0">
                  <a:pos x="57" y="50"/>
                </a:cxn>
                <a:cxn ang="0">
                  <a:pos x="55" y="48"/>
                </a:cxn>
                <a:cxn ang="0">
                  <a:pos x="51" y="48"/>
                </a:cxn>
                <a:cxn ang="0">
                  <a:pos x="50" y="48"/>
                </a:cxn>
                <a:cxn ang="0">
                  <a:pos x="48" y="50"/>
                </a:cxn>
                <a:cxn ang="0">
                  <a:pos x="46" y="63"/>
                </a:cxn>
                <a:cxn ang="0">
                  <a:pos x="46" y="70"/>
                </a:cxn>
                <a:cxn ang="0">
                  <a:pos x="41" y="67"/>
                </a:cxn>
                <a:cxn ang="0">
                  <a:pos x="35" y="65"/>
                </a:cxn>
                <a:cxn ang="0">
                  <a:pos x="30" y="68"/>
                </a:cxn>
                <a:cxn ang="0">
                  <a:pos x="25" y="72"/>
                </a:cxn>
                <a:cxn ang="0">
                  <a:pos x="15" y="72"/>
                </a:cxn>
                <a:cxn ang="0">
                  <a:pos x="6" y="70"/>
                </a:cxn>
                <a:cxn ang="0">
                  <a:pos x="3" y="63"/>
                </a:cxn>
                <a:cxn ang="0">
                  <a:pos x="0" y="58"/>
                </a:cxn>
                <a:cxn ang="0">
                  <a:pos x="3" y="55"/>
                </a:cxn>
                <a:cxn ang="0">
                  <a:pos x="6" y="53"/>
                </a:cxn>
              </a:cxnLst>
              <a:rect l="0" t="0" r="r" b="b"/>
              <a:pathLst>
                <a:path w="82" h="72">
                  <a:moveTo>
                    <a:pt x="6" y="53"/>
                  </a:moveTo>
                  <a:lnTo>
                    <a:pt x="11" y="48"/>
                  </a:lnTo>
                  <a:lnTo>
                    <a:pt x="16" y="43"/>
                  </a:lnTo>
                  <a:lnTo>
                    <a:pt x="23" y="42"/>
                  </a:lnTo>
                  <a:lnTo>
                    <a:pt x="30" y="38"/>
                  </a:lnTo>
                  <a:lnTo>
                    <a:pt x="36" y="38"/>
                  </a:lnTo>
                  <a:lnTo>
                    <a:pt x="43" y="35"/>
                  </a:lnTo>
                  <a:lnTo>
                    <a:pt x="50" y="33"/>
                  </a:lnTo>
                  <a:lnTo>
                    <a:pt x="57" y="28"/>
                  </a:lnTo>
                  <a:lnTo>
                    <a:pt x="73" y="10"/>
                  </a:lnTo>
                  <a:lnTo>
                    <a:pt x="82" y="0"/>
                  </a:lnTo>
                  <a:lnTo>
                    <a:pt x="80" y="5"/>
                  </a:lnTo>
                  <a:lnTo>
                    <a:pt x="80" y="10"/>
                  </a:lnTo>
                  <a:lnTo>
                    <a:pt x="78" y="10"/>
                  </a:lnTo>
                  <a:lnTo>
                    <a:pt x="77" y="10"/>
                  </a:lnTo>
                  <a:lnTo>
                    <a:pt x="73" y="12"/>
                  </a:lnTo>
                  <a:lnTo>
                    <a:pt x="73" y="17"/>
                  </a:lnTo>
                  <a:lnTo>
                    <a:pt x="72" y="30"/>
                  </a:lnTo>
                  <a:lnTo>
                    <a:pt x="70" y="38"/>
                  </a:lnTo>
                  <a:lnTo>
                    <a:pt x="68" y="35"/>
                  </a:lnTo>
                  <a:lnTo>
                    <a:pt x="65" y="35"/>
                  </a:lnTo>
                  <a:lnTo>
                    <a:pt x="63" y="37"/>
                  </a:lnTo>
                  <a:lnTo>
                    <a:pt x="62" y="38"/>
                  </a:lnTo>
                  <a:lnTo>
                    <a:pt x="62" y="47"/>
                  </a:lnTo>
                  <a:lnTo>
                    <a:pt x="63" y="57"/>
                  </a:lnTo>
                  <a:lnTo>
                    <a:pt x="62" y="53"/>
                  </a:lnTo>
                  <a:lnTo>
                    <a:pt x="57" y="50"/>
                  </a:lnTo>
                  <a:lnTo>
                    <a:pt x="55" y="48"/>
                  </a:lnTo>
                  <a:lnTo>
                    <a:pt x="51" y="48"/>
                  </a:lnTo>
                  <a:lnTo>
                    <a:pt x="50" y="48"/>
                  </a:lnTo>
                  <a:lnTo>
                    <a:pt x="48" y="50"/>
                  </a:lnTo>
                  <a:lnTo>
                    <a:pt x="46" y="63"/>
                  </a:lnTo>
                  <a:lnTo>
                    <a:pt x="46" y="70"/>
                  </a:lnTo>
                  <a:lnTo>
                    <a:pt x="41" y="67"/>
                  </a:lnTo>
                  <a:lnTo>
                    <a:pt x="35" y="65"/>
                  </a:lnTo>
                  <a:lnTo>
                    <a:pt x="30" y="68"/>
                  </a:lnTo>
                  <a:lnTo>
                    <a:pt x="25" y="72"/>
                  </a:lnTo>
                  <a:lnTo>
                    <a:pt x="15" y="72"/>
                  </a:lnTo>
                  <a:lnTo>
                    <a:pt x="6" y="70"/>
                  </a:lnTo>
                  <a:lnTo>
                    <a:pt x="3" y="63"/>
                  </a:lnTo>
                  <a:lnTo>
                    <a:pt x="0" y="58"/>
                  </a:lnTo>
                  <a:lnTo>
                    <a:pt x="3" y="55"/>
                  </a:lnTo>
                  <a:lnTo>
                    <a:pt x="6" y="53"/>
                  </a:lnTo>
                  <a:close/>
                </a:path>
              </a:pathLst>
            </a:custGeom>
            <a:solidFill>
              <a:srgbClr val="1F1A17"/>
            </a:solidFill>
            <a:ln w="9525">
              <a:noFill/>
              <a:round/>
              <a:headEnd/>
              <a:tailEnd/>
            </a:ln>
          </p:spPr>
          <p:txBody>
            <a:bodyPr/>
            <a:lstStyle/>
            <a:p>
              <a:endParaRPr lang="en-US"/>
            </a:p>
          </p:txBody>
        </p:sp>
        <p:sp>
          <p:nvSpPr>
            <p:cNvPr id="4462" name="Freeform 366"/>
            <p:cNvSpPr>
              <a:spLocks/>
            </p:cNvSpPr>
            <p:nvPr/>
          </p:nvSpPr>
          <p:spPr bwMode="auto">
            <a:xfrm>
              <a:off x="2702" y="3357"/>
              <a:ext cx="25" cy="23"/>
            </a:xfrm>
            <a:custGeom>
              <a:avLst/>
              <a:gdLst/>
              <a:ahLst/>
              <a:cxnLst>
                <a:cxn ang="0">
                  <a:pos x="16" y="0"/>
                </a:cxn>
                <a:cxn ang="0">
                  <a:pos x="20" y="5"/>
                </a:cxn>
                <a:cxn ang="0">
                  <a:pos x="25" y="10"/>
                </a:cxn>
                <a:cxn ang="0">
                  <a:pos x="25" y="16"/>
                </a:cxn>
                <a:cxn ang="0">
                  <a:pos x="25" y="22"/>
                </a:cxn>
                <a:cxn ang="0">
                  <a:pos x="18" y="10"/>
                </a:cxn>
                <a:cxn ang="0">
                  <a:pos x="18" y="20"/>
                </a:cxn>
                <a:cxn ang="0">
                  <a:pos x="13" y="16"/>
                </a:cxn>
                <a:cxn ang="0">
                  <a:pos x="10" y="13"/>
                </a:cxn>
                <a:cxn ang="0">
                  <a:pos x="8" y="20"/>
                </a:cxn>
                <a:cxn ang="0">
                  <a:pos x="8" y="23"/>
                </a:cxn>
                <a:cxn ang="0">
                  <a:pos x="0" y="15"/>
                </a:cxn>
                <a:cxn ang="0">
                  <a:pos x="1" y="16"/>
                </a:cxn>
                <a:cxn ang="0">
                  <a:pos x="3" y="11"/>
                </a:cxn>
                <a:cxn ang="0">
                  <a:pos x="3" y="5"/>
                </a:cxn>
                <a:cxn ang="0">
                  <a:pos x="1" y="3"/>
                </a:cxn>
                <a:cxn ang="0">
                  <a:pos x="5" y="3"/>
                </a:cxn>
                <a:cxn ang="0">
                  <a:pos x="10" y="5"/>
                </a:cxn>
                <a:cxn ang="0">
                  <a:pos x="13" y="8"/>
                </a:cxn>
                <a:cxn ang="0">
                  <a:pos x="15" y="10"/>
                </a:cxn>
                <a:cxn ang="0">
                  <a:pos x="16" y="0"/>
                </a:cxn>
              </a:cxnLst>
              <a:rect l="0" t="0" r="r" b="b"/>
              <a:pathLst>
                <a:path w="25" h="23">
                  <a:moveTo>
                    <a:pt x="16" y="0"/>
                  </a:moveTo>
                  <a:lnTo>
                    <a:pt x="20" y="5"/>
                  </a:lnTo>
                  <a:lnTo>
                    <a:pt x="25" y="10"/>
                  </a:lnTo>
                  <a:lnTo>
                    <a:pt x="25" y="16"/>
                  </a:lnTo>
                  <a:lnTo>
                    <a:pt x="25" y="22"/>
                  </a:lnTo>
                  <a:lnTo>
                    <a:pt x="18" y="10"/>
                  </a:lnTo>
                  <a:lnTo>
                    <a:pt x="18" y="20"/>
                  </a:lnTo>
                  <a:lnTo>
                    <a:pt x="13" y="16"/>
                  </a:lnTo>
                  <a:lnTo>
                    <a:pt x="10" y="13"/>
                  </a:lnTo>
                  <a:lnTo>
                    <a:pt x="8" y="20"/>
                  </a:lnTo>
                  <a:lnTo>
                    <a:pt x="8" y="23"/>
                  </a:lnTo>
                  <a:lnTo>
                    <a:pt x="0" y="15"/>
                  </a:lnTo>
                  <a:lnTo>
                    <a:pt x="1" y="16"/>
                  </a:lnTo>
                  <a:lnTo>
                    <a:pt x="3" y="11"/>
                  </a:lnTo>
                  <a:lnTo>
                    <a:pt x="3" y="5"/>
                  </a:lnTo>
                  <a:lnTo>
                    <a:pt x="1" y="3"/>
                  </a:lnTo>
                  <a:lnTo>
                    <a:pt x="5" y="3"/>
                  </a:lnTo>
                  <a:lnTo>
                    <a:pt x="10" y="5"/>
                  </a:lnTo>
                  <a:lnTo>
                    <a:pt x="13" y="8"/>
                  </a:lnTo>
                  <a:lnTo>
                    <a:pt x="15" y="10"/>
                  </a:lnTo>
                  <a:lnTo>
                    <a:pt x="16" y="0"/>
                  </a:lnTo>
                  <a:close/>
                </a:path>
              </a:pathLst>
            </a:custGeom>
            <a:solidFill>
              <a:srgbClr val="1F1A17"/>
            </a:solidFill>
            <a:ln w="9525">
              <a:noFill/>
              <a:round/>
              <a:headEnd/>
              <a:tailEnd/>
            </a:ln>
          </p:spPr>
          <p:txBody>
            <a:bodyPr/>
            <a:lstStyle/>
            <a:p>
              <a:endParaRPr lang="en-US"/>
            </a:p>
          </p:txBody>
        </p:sp>
        <p:sp>
          <p:nvSpPr>
            <p:cNvPr id="4463" name="Freeform 367"/>
            <p:cNvSpPr>
              <a:spLocks/>
            </p:cNvSpPr>
            <p:nvPr/>
          </p:nvSpPr>
          <p:spPr bwMode="auto">
            <a:xfrm>
              <a:off x="2723" y="3332"/>
              <a:ext cx="46" cy="38"/>
            </a:xfrm>
            <a:custGeom>
              <a:avLst/>
              <a:gdLst/>
              <a:ahLst/>
              <a:cxnLst>
                <a:cxn ang="0">
                  <a:pos x="0" y="25"/>
                </a:cxn>
                <a:cxn ang="0">
                  <a:pos x="4" y="30"/>
                </a:cxn>
                <a:cxn ang="0">
                  <a:pos x="5" y="36"/>
                </a:cxn>
                <a:cxn ang="0">
                  <a:pos x="5" y="35"/>
                </a:cxn>
                <a:cxn ang="0">
                  <a:pos x="7" y="33"/>
                </a:cxn>
                <a:cxn ang="0">
                  <a:pos x="10" y="36"/>
                </a:cxn>
                <a:cxn ang="0">
                  <a:pos x="12" y="38"/>
                </a:cxn>
                <a:cxn ang="0">
                  <a:pos x="14" y="38"/>
                </a:cxn>
                <a:cxn ang="0">
                  <a:pos x="17" y="33"/>
                </a:cxn>
                <a:cxn ang="0">
                  <a:pos x="22" y="36"/>
                </a:cxn>
                <a:cxn ang="0">
                  <a:pos x="27" y="38"/>
                </a:cxn>
                <a:cxn ang="0">
                  <a:pos x="27" y="31"/>
                </a:cxn>
                <a:cxn ang="0">
                  <a:pos x="29" y="25"/>
                </a:cxn>
                <a:cxn ang="0">
                  <a:pos x="32" y="23"/>
                </a:cxn>
                <a:cxn ang="0">
                  <a:pos x="37" y="21"/>
                </a:cxn>
                <a:cxn ang="0">
                  <a:pos x="34" y="20"/>
                </a:cxn>
                <a:cxn ang="0">
                  <a:pos x="30" y="18"/>
                </a:cxn>
                <a:cxn ang="0">
                  <a:pos x="39" y="15"/>
                </a:cxn>
                <a:cxn ang="0">
                  <a:pos x="46" y="13"/>
                </a:cxn>
                <a:cxn ang="0">
                  <a:pos x="42" y="8"/>
                </a:cxn>
                <a:cxn ang="0">
                  <a:pos x="41" y="5"/>
                </a:cxn>
                <a:cxn ang="0">
                  <a:pos x="37" y="1"/>
                </a:cxn>
                <a:cxn ang="0">
                  <a:pos x="32" y="0"/>
                </a:cxn>
                <a:cxn ang="0">
                  <a:pos x="36" y="5"/>
                </a:cxn>
                <a:cxn ang="0">
                  <a:pos x="37" y="8"/>
                </a:cxn>
                <a:cxn ang="0">
                  <a:pos x="30" y="10"/>
                </a:cxn>
                <a:cxn ang="0">
                  <a:pos x="22" y="10"/>
                </a:cxn>
                <a:cxn ang="0">
                  <a:pos x="19" y="13"/>
                </a:cxn>
                <a:cxn ang="0">
                  <a:pos x="17" y="16"/>
                </a:cxn>
                <a:cxn ang="0">
                  <a:pos x="19" y="21"/>
                </a:cxn>
                <a:cxn ang="0">
                  <a:pos x="20" y="25"/>
                </a:cxn>
                <a:cxn ang="0">
                  <a:pos x="17" y="23"/>
                </a:cxn>
                <a:cxn ang="0">
                  <a:pos x="14" y="21"/>
                </a:cxn>
                <a:cxn ang="0">
                  <a:pos x="10" y="21"/>
                </a:cxn>
                <a:cxn ang="0">
                  <a:pos x="7" y="21"/>
                </a:cxn>
                <a:cxn ang="0">
                  <a:pos x="7" y="26"/>
                </a:cxn>
                <a:cxn ang="0">
                  <a:pos x="9" y="30"/>
                </a:cxn>
                <a:cxn ang="0">
                  <a:pos x="5" y="26"/>
                </a:cxn>
                <a:cxn ang="0">
                  <a:pos x="0" y="25"/>
                </a:cxn>
              </a:cxnLst>
              <a:rect l="0" t="0" r="r" b="b"/>
              <a:pathLst>
                <a:path w="46" h="38">
                  <a:moveTo>
                    <a:pt x="0" y="25"/>
                  </a:moveTo>
                  <a:lnTo>
                    <a:pt x="4" y="30"/>
                  </a:lnTo>
                  <a:lnTo>
                    <a:pt x="5" y="36"/>
                  </a:lnTo>
                  <a:lnTo>
                    <a:pt x="5" y="35"/>
                  </a:lnTo>
                  <a:lnTo>
                    <a:pt x="7" y="33"/>
                  </a:lnTo>
                  <a:lnTo>
                    <a:pt x="10" y="36"/>
                  </a:lnTo>
                  <a:lnTo>
                    <a:pt x="12" y="38"/>
                  </a:lnTo>
                  <a:lnTo>
                    <a:pt x="14" y="38"/>
                  </a:lnTo>
                  <a:lnTo>
                    <a:pt x="17" y="33"/>
                  </a:lnTo>
                  <a:lnTo>
                    <a:pt x="22" y="36"/>
                  </a:lnTo>
                  <a:lnTo>
                    <a:pt x="27" y="38"/>
                  </a:lnTo>
                  <a:lnTo>
                    <a:pt x="27" y="31"/>
                  </a:lnTo>
                  <a:lnTo>
                    <a:pt x="29" y="25"/>
                  </a:lnTo>
                  <a:lnTo>
                    <a:pt x="32" y="23"/>
                  </a:lnTo>
                  <a:lnTo>
                    <a:pt x="37" y="21"/>
                  </a:lnTo>
                  <a:lnTo>
                    <a:pt x="34" y="20"/>
                  </a:lnTo>
                  <a:lnTo>
                    <a:pt x="30" y="18"/>
                  </a:lnTo>
                  <a:lnTo>
                    <a:pt x="39" y="15"/>
                  </a:lnTo>
                  <a:lnTo>
                    <a:pt x="46" y="13"/>
                  </a:lnTo>
                  <a:lnTo>
                    <a:pt x="42" y="8"/>
                  </a:lnTo>
                  <a:lnTo>
                    <a:pt x="41" y="5"/>
                  </a:lnTo>
                  <a:lnTo>
                    <a:pt x="37" y="1"/>
                  </a:lnTo>
                  <a:lnTo>
                    <a:pt x="32" y="0"/>
                  </a:lnTo>
                  <a:lnTo>
                    <a:pt x="36" y="5"/>
                  </a:lnTo>
                  <a:lnTo>
                    <a:pt x="37" y="8"/>
                  </a:lnTo>
                  <a:lnTo>
                    <a:pt x="30" y="10"/>
                  </a:lnTo>
                  <a:lnTo>
                    <a:pt x="22" y="10"/>
                  </a:lnTo>
                  <a:lnTo>
                    <a:pt x="19" y="13"/>
                  </a:lnTo>
                  <a:lnTo>
                    <a:pt x="17" y="16"/>
                  </a:lnTo>
                  <a:lnTo>
                    <a:pt x="19" y="21"/>
                  </a:lnTo>
                  <a:lnTo>
                    <a:pt x="20" y="25"/>
                  </a:lnTo>
                  <a:lnTo>
                    <a:pt x="17" y="23"/>
                  </a:lnTo>
                  <a:lnTo>
                    <a:pt x="14" y="21"/>
                  </a:lnTo>
                  <a:lnTo>
                    <a:pt x="10" y="21"/>
                  </a:lnTo>
                  <a:lnTo>
                    <a:pt x="7" y="21"/>
                  </a:lnTo>
                  <a:lnTo>
                    <a:pt x="7" y="26"/>
                  </a:lnTo>
                  <a:lnTo>
                    <a:pt x="9" y="30"/>
                  </a:lnTo>
                  <a:lnTo>
                    <a:pt x="5" y="26"/>
                  </a:lnTo>
                  <a:lnTo>
                    <a:pt x="0" y="25"/>
                  </a:lnTo>
                  <a:close/>
                </a:path>
              </a:pathLst>
            </a:custGeom>
            <a:solidFill>
              <a:srgbClr val="1F1A17"/>
            </a:solidFill>
            <a:ln w="9525">
              <a:noFill/>
              <a:round/>
              <a:headEnd/>
              <a:tailEnd/>
            </a:ln>
          </p:spPr>
          <p:txBody>
            <a:bodyPr/>
            <a:lstStyle/>
            <a:p>
              <a:endParaRPr lang="en-US"/>
            </a:p>
          </p:txBody>
        </p:sp>
        <p:sp>
          <p:nvSpPr>
            <p:cNvPr id="4464" name="Freeform 368"/>
            <p:cNvSpPr>
              <a:spLocks/>
            </p:cNvSpPr>
            <p:nvPr/>
          </p:nvSpPr>
          <p:spPr bwMode="auto">
            <a:xfrm>
              <a:off x="2615" y="3298"/>
              <a:ext cx="32" cy="45"/>
            </a:xfrm>
            <a:custGeom>
              <a:avLst/>
              <a:gdLst/>
              <a:ahLst/>
              <a:cxnLst>
                <a:cxn ang="0">
                  <a:pos x="10" y="0"/>
                </a:cxn>
                <a:cxn ang="0">
                  <a:pos x="5" y="7"/>
                </a:cxn>
                <a:cxn ang="0">
                  <a:pos x="0" y="15"/>
                </a:cxn>
                <a:cxn ang="0">
                  <a:pos x="1" y="25"/>
                </a:cxn>
                <a:cxn ang="0">
                  <a:pos x="3" y="30"/>
                </a:cxn>
                <a:cxn ang="0">
                  <a:pos x="6" y="27"/>
                </a:cxn>
                <a:cxn ang="0">
                  <a:pos x="11" y="27"/>
                </a:cxn>
                <a:cxn ang="0">
                  <a:pos x="10" y="37"/>
                </a:cxn>
                <a:cxn ang="0">
                  <a:pos x="6" y="45"/>
                </a:cxn>
                <a:cxn ang="0">
                  <a:pos x="10" y="45"/>
                </a:cxn>
                <a:cxn ang="0">
                  <a:pos x="15" y="44"/>
                </a:cxn>
                <a:cxn ang="0">
                  <a:pos x="22" y="42"/>
                </a:cxn>
                <a:cxn ang="0">
                  <a:pos x="27" y="37"/>
                </a:cxn>
                <a:cxn ang="0">
                  <a:pos x="30" y="29"/>
                </a:cxn>
                <a:cxn ang="0">
                  <a:pos x="32" y="25"/>
                </a:cxn>
                <a:cxn ang="0">
                  <a:pos x="27" y="15"/>
                </a:cxn>
                <a:cxn ang="0">
                  <a:pos x="13" y="14"/>
                </a:cxn>
                <a:cxn ang="0">
                  <a:pos x="10" y="0"/>
                </a:cxn>
              </a:cxnLst>
              <a:rect l="0" t="0" r="r" b="b"/>
              <a:pathLst>
                <a:path w="32" h="45">
                  <a:moveTo>
                    <a:pt x="10" y="0"/>
                  </a:moveTo>
                  <a:lnTo>
                    <a:pt x="5" y="7"/>
                  </a:lnTo>
                  <a:lnTo>
                    <a:pt x="0" y="15"/>
                  </a:lnTo>
                  <a:lnTo>
                    <a:pt x="1" y="25"/>
                  </a:lnTo>
                  <a:lnTo>
                    <a:pt x="3" y="30"/>
                  </a:lnTo>
                  <a:lnTo>
                    <a:pt x="6" y="27"/>
                  </a:lnTo>
                  <a:lnTo>
                    <a:pt x="11" y="27"/>
                  </a:lnTo>
                  <a:lnTo>
                    <a:pt x="10" y="37"/>
                  </a:lnTo>
                  <a:lnTo>
                    <a:pt x="6" y="45"/>
                  </a:lnTo>
                  <a:lnTo>
                    <a:pt x="10" y="45"/>
                  </a:lnTo>
                  <a:lnTo>
                    <a:pt x="15" y="44"/>
                  </a:lnTo>
                  <a:lnTo>
                    <a:pt x="22" y="42"/>
                  </a:lnTo>
                  <a:lnTo>
                    <a:pt x="27" y="37"/>
                  </a:lnTo>
                  <a:lnTo>
                    <a:pt x="30" y="29"/>
                  </a:lnTo>
                  <a:lnTo>
                    <a:pt x="32" y="25"/>
                  </a:lnTo>
                  <a:lnTo>
                    <a:pt x="27" y="15"/>
                  </a:lnTo>
                  <a:lnTo>
                    <a:pt x="13" y="14"/>
                  </a:lnTo>
                  <a:lnTo>
                    <a:pt x="10" y="0"/>
                  </a:lnTo>
                  <a:close/>
                </a:path>
              </a:pathLst>
            </a:custGeom>
            <a:solidFill>
              <a:srgbClr val="1F1A17"/>
            </a:solidFill>
            <a:ln w="9525">
              <a:noFill/>
              <a:round/>
              <a:headEnd/>
              <a:tailEnd/>
            </a:ln>
          </p:spPr>
          <p:txBody>
            <a:bodyPr/>
            <a:lstStyle/>
            <a:p>
              <a:endParaRPr lang="en-US"/>
            </a:p>
          </p:txBody>
        </p:sp>
        <p:sp>
          <p:nvSpPr>
            <p:cNvPr id="4465" name="Freeform 369"/>
            <p:cNvSpPr>
              <a:spLocks/>
            </p:cNvSpPr>
            <p:nvPr/>
          </p:nvSpPr>
          <p:spPr bwMode="auto">
            <a:xfrm>
              <a:off x="2568" y="3266"/>
              <a:ext cx="27" cy="36"/>
            </a:xfrm>
            <a:custGeom>
              <a:avLst/>
              <a:gdLst/>
              <a:ahLst/>
              <a:cxnLst>
                <a:cxn ang="0">
                  <a:pos x="15" y="0"/>
                </a:cxn>
                <a:cxn ang="0">
                  <a:pos x="13" y="9"/>
                </a:cxn>
                <a:cxn ang="0">
                  <a:pos x="8" y="19"/>
                </a:cxn>
                <a:cxn ang="0">
                  <a:pos x="3" y="22"/>
                </a:cxn>
                <a:cxn ang="0">
                  <a:pos x="0" y="22"/>
                </a:cxn>
                <a:cxn ang="0">
                  <a:pos x="5" y="29"/>
                </a:cxn>
                <a:cxn ang="0">
                  <a:pos x="15" y="36"/>
                </a:cxn>
                <a:cxn ang="0">
                  <a:pos x="20" y="34"/>
                </a:cxn>
                <a:cxn ang="0">
                  <a:pos x="20" y="32"/>
                </a:cxn>
                <a:cxn ang="0">
                  <a:pos x="15" y="21"/>
                </a:cxn>
                <a:cxn ang="0">
                  <a:pos x="27" y="14"/>
                </a:cxn>
                <a:cxn ang="0">
                  <a:pos x="15" y="0"/>
                </a:cxn>
              </a:cxnLst>
              <a:rect l="0" t="0" r="r" b="b"/>
              <a:pathLst>
                <a:path w="27" h="36">
                  <a:moveTo>
                    <a:pt x="15" y="0"/>
                  </a:moveTo>
                  <a:lnTo>
                    <a:pt x="13" y="9"/>
                  </a:lnTo>
                  <a:lnTo>
                    <a:pt x="8" y="19"/>
                  </a:lnTo>
                  <a:lnTo>
                    <a:pt x="3" y="22"/>
                  </a:lnTo>
                  <a:lnTo>
                    <a:pt x="0" y="22"/>
                  </a:lnTo>
                  <a:lnTo>
                    <a:pt x="5" y="29"/>
                  </a:lnTo>
                  <a:lnTo>
                    <a:pt x="15" y="36"/>
                  </a:lnTo>
                  <a:lnTo>
                    <a:pt x="20" y="34"/>
                  </a:lnTo>
                  <a:lnTo>
                    <a:pt x="20" y="32"/>
                  </a:lnTo>
                  <a:lnTo>
                    <a:pt x="15" y="21"/>
                  </a:lnTo>
                  <a:lnTo>
                    <a:pt x="27" y="14"/>
                  </a:lnTo>
                  <a:lnTo>
                    <a:pt x="15" y="0"/>
                  </a:lnTo>
                  <a:close/>
                </a:path>
              </a:pathLst>
            </a:custGeom>
            <a:solidFill>
              <a:srgbClr val="1F1A17"/>
            </a:solidFill>
            <a:ln w="9525">
              <a:noFill/>
              <a:round/>
              <a:headEnd/>
              <a:tailEnd/>
            </a:ln>
          </p:spPr>
          <p:txBody>
            <a:bodyPr/>
            <a:lstStyle/>
            <a:p>
              <a:endParaRPr lang="en-US"/>
            </a:p>
          </p:txBody>
        </p:sp>
        <p:sp>
          <p:nvSpPr>
            <p:cNvPr id="4466" name="Freeform 370"/>
            <p:cNvSpPr>
              <a:spLocks/>
            </p:cNvSpPr>
            <p:nvPr/>
          </p:nvSpPr>
          <p:spPr bwMode="auto">
            <a:xfrm>
              <a:off x="2675" y="3253"/>
              <a:ext cx="40" cy="50"/>
            </a:xfrm>
            <a:custGeom>
              <a:avLst/>
              <a:gdLst/>
              <a:ahLst/>
              <a:cxnLst>
                <a:cxn ang="0">
                  <a:pos x="0" y="5"/>
                </a:cxn>
                <a:cxn ang="0">
                  <a:pos x="0" y="15"/>
                </a:cxn>
                <a:cxn ang="0">
                  <a:pos x="2" y="30"/>
                </a:cxn>
                <a:cxn ang="0">
                  <a:pos x="7" y="39"/>
                </a:cxn>
                <a:cxn ang="0">
                  <a:pos x="8" y="42"/>
                </a:cxn>
                <a:cxn ang="0">
                  <a:pos x="22" y="34"/>
                </a:cxn>
                <a:cxn ang="0">
                  <a:pos x="23" y="42"/>
                </a:cxn>
                <a:cxn ang="0">
                  <a:pos x="28" y="50"/>
                </a:cxn>
                <a:cxn ang="0">
                  <a:pos x="32" y="49"/>
                </a:cxn>
                <a:cxn ang="0">
                  <a:pos x="35" y="45"/>
                </a:cxn>
                <a:cxn ang="0">
                  <a:pos x="35" y="42"/>
                </a:cxn>
                <a:cxn ang="0">
                  <a:pos x="35" y="40"/>
                </a:cxn>
                <a:cxn ang="0">
                  <a:pos x="32" y="37"/>
                </a:cxn>
                <a:cxn ang="0">
                  <a:pos x="30" y="34"/>
                </a:cxn>
                <a:cxn ang="0">
                  <a:pos x="37" y="37"/>
                </a:cxn>
                <a:cxn ang="0">
                  <a:pos x="40" y="29"/>
                </a:cxn>
                <a:cxn ang="0">
                  <a:pos x="27" y="30"/>
                </a:cxn>
                <a:cxn ang="0">
                  <a:pos x="23" y="27"/>
                </a:cxn>
                <a:cxn ang="0">
                  <a:pos x="18" y="25"/>
                </a:cxn>
                <a:cxn ang="0">
                  <a:pos x="13" y="25"/>
                </a:cxn>
                <a:cxn ang="0">
                  <a:pos x="10" y="25"/>
                </a:cxn>
                <a:cxn ang="0">
                  <a:pos x="12" y="23"/>
                </a:cxn>
                <a:cxn ang="0">
                  <a:pos x="13" y="20"/>
                </a:cxn>
                <a:cxn ang="0">
                  <a:pos x="15" y="18"/>
                </a:cxn>
                <a:cxn ang="0">
                  <a:pos x="15" y="17"/>
                </a:cxn>
                <a:cxn ang="0">
                  <a:pos x="13" y="15"/>
                </a:cxn>
                <a:cxn ang="0">
                  <a:pos x="12" y="15"/>
                </a:cxn>
                <a:cxn ang="0">
                  <a:pos x="7" y="15"/>
                </a:cxn>
                <a:cxn ang="0">
                  <a:pos x="5" y="13"/>
                </a:cxn>
                <a:cxn ang="0">
                  <a:pos x="8" y="0"/>
                </a:cxn>
                <a:cxn ang="0">
                  <a:pos x="0" y="5"/>
                </a:cxn>
              </a:cxnLst>
              <a:rect l="0" t="0" r="r" b="b"/>
              <a:pathLst>
                <a:path w="40" h="50">
                  <a:moveTo>
                    <a:pt x="0" y="5"/>
                  </a:moveTo>
                  <a:lnTo>
                    <a:pt x="0" y="15"/>
                  </a:lnTo>
                  <a:lnTo>
                    <a:pt x="2" y="30"/>
                  </a:lnTo>
                  <a:lnTo>
                    <a:pt x="7" y="39"/>
                  </a:lnTo>
                  <a:lnTo>
                    <a:pt x="8" y="42"/>
                  </a:lnTo>
                  <a:lnTo>
                    <a:pt x="22" y="34"/>
                  </a:lnTo>
                  <a:lnTo>
                    <a:pt x="23" y="42"/>
                  </a:lnTo>
                  <a:lnTo>
                    <a:pt x="28" y="50"/>
                  </a:lnTo>
                  <a:lnTo>
                    <a:pt x="32" y="49"/>
                  </a:lnTo>
                  <a:lnTo>
                    <a:pt x="35" y="45"/>
                  </a:lnTo>
                  <a:lnTo>
                    <a:pt x="35" y="42"/>
                  </a:lnTo>
                  <a:lnTo>
                    <a:pt x="35" y="40"/>
                  </a:lnTo>
                  <a:lnTo>
                    <a:pt x="32" y="37"/>
                  </a:lnTo>
                  <a:lnTo>
                    <a:pt x="30" y="34"/>
                  </a:lnTo>
                  <a:lnTo>
                    <a:pt x="37" y="37"/>
                  </a:lnTo>
                  <a:lnTo>
                    <a:pt x="40" y="29"/>
                  </a:lnTo>
                  <a:lnTo>
                    <a:pt x="27" y="30"/>
                  </a:lnTo>
                  <a:lnTo>
                    <a:pt x="23" y="27"/>
                  </a:lnTo>
                  <a:lnTo>
                    <a:pt x="18" y="25"/>
                  </a:lnTo>
                  <a:lnTo>
                    <a:pt x="13" y="25"/>
                  </a:lnTo>
                  <a:lnTo>
                    <a:pt x="10" y="25"/>
                  </a:lnTo>
                  <a:lnTo>
                    <a:pt x="12" y="23"/>
                  </a:lnTo>
                  <a:lnTo>
                    <a:pt x="13" y="20"/>
                  </a:lnTo>
                  <a:lnTo>
                    <a:pt x="15" y="18"/>
                  </a:lnTo>
                  <a:lnTo>
                    <a:pt x="15" y="17"/>
                  </a:lnTo>
                  <a:lnTo>
                    <a:pt x="13" y="15"/>
                  </a:lnTo>
                  <a:lnTo>
                    <a:pt x="12" y="15"/>
                  </a:lnTo>
                  <a:lnTo>
                    <a:pt x="7" y="15"/>
                  </a:lnTo>
                  <a:lnTo>
                    <a:pt x="5" y="13"/>
                  </a:lnTo>
                  <a:lnTo>
                    <a:pt x="8" y="0"/>
                  </a:lnTo>
                  <a:lnTo>
                    <a:pt x="0" y="5"/>
                  </a:lnTo>
                  <a:close/>
                </a:path>
              </a:pathLst>
            </a:custGeom>
            <a:solidFill>
              <a:srgbClr val="1F1A17"/>
            </a:solidFill>
            <a:ln w="9525">
              <a:noFill/>
              <a:round/>
              <a:headEnd/>
              <a:tailEnd/>
            </a:ln>
          </p:spPr>
          <p:txBody>
            <a:bodyPr/>
            <a:lstStyle/>
            <a:p>
              <a:endParaRPr lang="en-US"/>
            </a:p>
          </p:txBody>
        </p:sp>
        <p:sp>
          <p:nvSpPr>
            <p:cNvPr id="4467" name="Freeform 371"/>
            <p:cNvSpPr>
              <a:spLocks/>
            </p:cNvSpPr>
            <p:nvPr/>
          </p:nvSpPr>
          <p:spPr bwMode="auto">
            <a:xfrm>
              <a:off x="2616" y="3320"/>
              <a:ext cx="102" cy="59"/>
            </a:xfrm>
            <a:custGeom>
              <a:avLst/>
              <a:gdLst/>
              <a:ahLst/>
              <a:cxnLst>
                <a:cxn ang="0">
                  <a:pos x="4" y="17"/>
                </a:cxn>
                <a:cxn ang="0">
                  <a:pos x="0" y="28"/>
                </a:cxn>
                <a:cxn ang="0">
                  <a:pos x="0" y="38"/>
                </a:cxn>
                <a:cxn ang="0">
                  <a:pos x="4" y="47"/>
                </a:cxn>
                <a:cxn ang="0">
                  <a:pos x="7" y="59"/>
                </a:cxn>
                <a:cxn ang="0">
                  <a:pos x="10" y="53"/>
                </a:cxn>
                <a:cxn ang="0">
                  <a:pos x="15" y="48"/>
                </a:cxn>
                <a:cxn ang="0">
                  <a:pos x="17" y="40"/>
                </a:cxn>
                <a:cxn ang="0">
                  <a:pos x="19" y="37"/>
                </a:cxn>
                <a:cxn ang="0">
                  <a:pos x="22" y="38"/>
                </a:cxn>
                <a:cxn ang="0">
                  <a:pos x="27" y="45"/>
                </a:cxn>
                <a:cxn ang="0">
                  <a:pos x="29" y="33"/>
                </a:cxn>
                <a:cxn ang="0">
                  <a:pos x="31" y="27"/>
                </a:cxn>
                <a:cxn ang="0">
                  <a:pos x="36" y="23"/>
                </a:cxn>
                <a:cxn ang="0">
                  <a:pos x="42" y="23"/>
                </a:cxn>
                <a:cxn ang="0">
                  <a:pos x="46" y="18"/>
                </a:cxn>
                <a:cxn ang="0">
                  <a:pos x="47" y="13"/>
                </a:cxn>
                <a:cxn ang="0">
                  <a:pos x="52" y="12"/>
                </a:cxn>
                <a:cxn ang="0">
                  <a:pos x="56" y="10"/>
                </a:cxn>
                <a:cxn ang="0">
                  <a:pos x="56" y="17"/>
                </a:cxn>
                <a:cxn ang="0">
                  <a:pos x="56" y="23"/>
                </a:cxn>
                <a:cxn ang="0">
                  <a:pos x="61" y="17"/>
                </a:cxn>
                <a:cxn ang="0">
                  <a:pos x="66" y="8"/>
                </a:cxn>
                <a:cxn ang="0">
                  <a:pos x="66" y="22"/>
                </a:cxn>
                <a:cxn ang="0">
                  <a:pos x="67" y="32"/>
                </a:cxn>
                <a:cxn ang="0">
                  <a:pos x="69" y="20"/>
                </a:cxn>
                <a:cxn ang="0">
                  <a:pos x="72" y="10"/>
                </a:cxn>
                <a:cxn ang="0">
                  <a:pos x="77" y="30"/>
                </a:cxn>
                <a:cxn ang="0">
                  <a:pos x="79" y="52"/>
                </a:cxn>
                <a:cxn ang="0">
                  <a:pos x="82" y="53"/>
                </a:cxn>
                <a:cxn ang="0">
                  <a:pos x="86" y="52"/>
                </a:cxn>
                <a:cxn ang="0">
                  <a:pos x="86" y="50"/>
                </a:cxn>
                <a:cxn ang="0">
                  <a:pos x="87" y="47"/>
                </a:cxn>
                <a:cxn ang="0">
                  <a:pos x="87" y="40"/>
                </a:cxn>
                <a:cxn ang="0">
                  <a:pos x="84" y="32"/>
                </a:cxn>
                <a:cxn ang="0">
                  <a:pos x="92" y="35"/>
                </a:cxn>
                <a:cxn ang="0">
                  <a:pos x="102" y="35"/>
                </a:cxn>
                <a:cxn ang="0">
                  <a:pos x="94" y="32"/>
                </a:cxn>
                <a:cxn ang="0">
                  <a:pos x="89" y="27"/>
                </a:cxn>
                <a:cxn ang="0">
                  <a:pos x="84" y="20"/>
                </a:cxn>
                <a:cxn ang="0">
                  <a:pos x="79" y="12"/>
                </a:cxn>
                <a:cxn ang="0">
                  <a:pos x="79" y="7"/>
                </a:cxn>
                <a:cxn ang="0">
                  <a:pos x="76" y="3"/>
                </a:cxn>
                <a:cxn ang="0">
                  <a:pos x="72" y="2"/>
                </a:cxn>
                <a:cxn ang="0">
                  <a:pos x="67" y="0"/>
                </a:cxn>
                <a:cxn ang="0">
                  <a:pos x="56" y="0"/>
                </a:cxn>
                <a:cxn ang="0">
                  <a:pos x="49" y="0"/>
                </a:cxn>
                <a:cxn ang="0">
                  <a:pos x="31" y="15"/>
                </a:cxn>
                <a:cxn ang="0">
                  <a:pos x="12" y="30"/>
                </a:cxn>
                <a:cxn ang="0">
                  <a:pos x="9" y="30"/>
                </a:cxn>
                <a:cxn ang="0">
                  <a:pos x="7" y="30"/>
                </a:cxn>
                <a:cxn ang="0">
                  <a:pos x="5" y="30"/>
                </a:cxn>
                <a:cxn ang="0">
                  <a:pos x="4" y="28"/>
                </a:cxn>
                <a:cxn ang="0">
                  <a:pos x="4" y="23"/>
                </a:cxn>
                <a:cxn ang="0">
                  <a:pos x="4" y="17"/>
                </a:cxn>
              </a:cxnLst>
              <a:rect l="0" t="0" r="r" b="b"/>
              <a:pathLst>
                <a:path w="102" h="59">
                  <a:moveTo>
                    <a:pt x="4" y="17"/>
                  </a:moveTo>
                  <a:lnTo>
                    <a:pt x="0" y="28"/>
                  </a:lnTo>
                  <a:lnTo>
                    <a:pt x="0" y="38"/>
                  </a:lnTo>
                  <a:lnTo>
                    <a:pt x="4" y="47"/>
                  </a:lnTo>
                  <a:lnTo>
                    <a:pt x="7" y="59"/>
                  </a:lnTo>
                  <a:lnTo>
                    <a:pt x="10" y="53"/>
                  </a:lnTo>
                  <a:lnTo>
                    <a:pt x="15" y="48"/>
                  </a:lnTo>
                  <a:lnTo>
                    <a:pt x="17" y="40"/>
                  </a:lnTo>
                  <a:lnTo>
                    <a:pt x="19" y="37"/>
                  </a:lnTo>
                  <a:lnTo>
                    <a:pt x="22" y="38"/>
                  </a:lnTo>
                  <a:lnTo>
                    <a:pt x="27" y="45"/>
                  </a:lnTo>
                  <a:lnTo>
                    <a:pt x="29" y="33"/>
                  </a:lnTo>
                  <a:lnTo>
                    <a:pt x="31" y="27"/>
                  </a:lnTo>
                  <a:lnTo>
                    <a:pt x="36" y="23"/>
                  </a:lnTo>
                  <a:lnTo>
                    <a:pt x="42" y="23"/>
                  </a:lnTo>
                  <a:lnTo>
                    <a:pt x="46" y="18"/>
                  </a:lnTo>
                  <a:lnTo>
                    <a:pt x="47" y="13"/>
                  </a:lnTo>
                  <a:lnTo>
                    <a:pt x="52" y="12"/>
                  </a:lnTo>
                  <a:lnTo>
                    <a:pt x="56" y="10"/>
                  </a:lnTo>
                  <a:lnTo>
                    <a:pt x="56" y="17"/>
                  </a:lnTo>
                  <a:lnTo>
                    <a:pt x="56" y="23"/>
                  </a:lnTo>
                  <a:lnTo>
                    <a:pt x="61" y="17"/>
                  </a:lnTo>
                  <a:lnTo>
                    <a:pt x="66" y="8"/>
                  </a:lnTo>
                  <a:lnTo>
                    <a:pt x="66" y="22"/>
                  </a:lnTo>
                  <a:lnTo>
                    <a:pt x="67" y="32"/>
                  </a:lnTo>
                  <a:lnTo>
                    <a:pt x="69" y="20"/>
                  </a:lnTo>
                  <a:lnTo>
                    <a:pt x="72" y="10"/>
                  </a:lnTo>
                  <a:lnTo>
                    <a:pt x="77" y="30"/>
                  </a:lnTo>
                  <a:lnTo>
                    <a:pt x="79" y="52"/>
                  </a:lnTo>
                  <a:lnTo>
                    <a:pt x="82" y="53"/>
                  </a:lnTo>
                  <a:lnTo>
                    <a:pt x="86" y="52"/>
                  </a:lnTo>
                  <a:lnTo>
                    <a:pt x="86" y="50"/>
                  </a:lnTo>
                  <a:lnTo>
                    <a:pt x="87" y="47"/>
                  </a:lnTo>
                  <a:lnTo>
                    <a:pt x="87" y="40"/>
                  </a:lnTo>
                  <a:lnTo>
                    <a:pt x="84" y="32"/>
                  </a:lnTo>
                  <a:lnTo>
                    <a:pt x="92" y="35"/>
                  </a:lnTo>
                  <a:lnTo>
                    <a:pt x="102" y="35"/>
                  </a:lnTo>
                  <a:lnTo>
                    <a:pt x="94" y="32"/>
                  </a:lnTo>
                  <a:lnTo>
                    <a:pt x="89" y="27"/>
                  </a:lnTo>
                  <a:lnTo>
                    <a:pt x="84" y="20"/>
                  </a:lnTo>
                  <a:lnTo>
                    <a:pt x="79" y="12"/>
                  </a:lnTo>
                  <a:lnTo>
                    <a:pt x="79" y="7"/>
                  </a:lnTo>
                  <a:lnTo>
                    <a:pt x="76" y="3"/>
                  </a:lnTo>
                  <a:lnTo>
                    <a:pt x="72" y="2"/>
                  </a:lnTo>
                  <a:lnTo>
                    <a:pt x="67" y="0"/>
                  </a:lnTo>
                  <a:lnTo>
                    <a:pt x="56" y="0"/>
                  </a:lnTo>
                  <a:lnTo>
                    <a:pt x="49" y="0"/>
                  </a:lnTo>
                  <a:lnTo>
                    <a:pt x="31" y="15"/>
                  </a:lnTo>
                  <a:lnTo>
                    <a:pt x="12" y="30"/>
                  </a:lnTo>
                  <a:lnTo>
                    <a:pt x="9" y="30"/>
                  </a:lnTo>
                  <a:lnTo>
                    <a:pt x="7" y="30"/>
                  </a:lnTo>
                  <a:lnTo>
                    <a:pt x="5" y="30"/>
                  </a:lnTo>
                  <a:lnTo>
                    <a:pt x="4" y="28"/>
                  </a:lnTo>
                  <a:lnTo>
                    <a:pt x="4" y="23"/>
                  </a:lnTo>
                  <a:lnTo>
                    <a:pt x="4" y="17"/>
                  </a:lnTo>
                  <a:close/>
                </a:path>
              </a:pathLst>
            </a:custGeom>
            <a:solidFill>
              <a:srgbClr val="1F1A17"/>
            </a:solidFill>
            <a:ln w="9525">
              <a:noFill/>
              <a:round/>
              <a:headEnd/>
              <a:tailEnd/>
            </a:ln>
          </p:spPr>
          <p:txBody>
            <a:bodyPr/>
            <a:lstStyle/>
            <a:p>
              <a:endParaRPr lang="en-US"/>
            </a:p>
          </p:txBody>
        </p:sp>
        <p:sp>
          <p:nvSpPr>
            <p:cNvPr id="4468" name="Freeform 372"/>
            <p:cNvSpPr>
              <a:spLocks/>
            </p:cNvSpPr>
            <p:nvPr/>
          </p:nvSpPr>
          <p:spPr bwMode="auto">
            <a:xfrm>
              <a:off x="2611" y="3400"/>
              <a:ext cx="17" cy="17"/>
            </a:xfrm>
            <a:custGeom>
              <a:avLst/>
              <a:gdLst/>
              <a:ahLst/>
              <a:cxnLst>
                <a:cxn ang="0">
                  <a:pos x="0" y="17"/>
                </a:cxn>
                <a:cxn ang="0">
                  <a:pos x="0" y="14"/>
                </a:cxn>
                <a:cxn ang="0">
                  <a:pos x="4" y="7"/>
                </a:cxn>
                <a:cxn ang="0">
                  <a:pos x="5" y="4"/>
                </a:cxn>
                <a:cxn ang="0">
                  <a:pos x="7" y="2"/>
                </a:cxn>
                <a:cxn ang="0">
                  <a:pos x="9" y="0"/>
                </a:cxn>
                <a:cxn ang="0">
                  <a:pos x="10" y="0"/>
                </a:cxn>
                <a:cxn ang="0">
                  <a:pos x="15" y="10"/>
                </a:cxn>
                <a:cxn ang="0">
                  <a:pos x="17" y="17"/>
                </a:cxn>
                <a:cxn ang="0">
                  <a:pos x="14" y="15"/>
                </a:cxn>
                <a:cxn ang="0">
                  <a:pos x="7" y="15"/>
                </a:cxn>
                <a:cxn ang="0">
                  <a:pos x="2" y="17"/>
                </a:cxn>
                <a:cxn ang="0">
                  <a:pos x="0" y="17"/>
                </a:cxn>
              </a:cxnLst>
              <a:rect l="0" t="0" r="r" b="b"/>
              <a:pathLst>
                <a:path w="17" h="17">
                  <a:moveTo>
                    <a:pt x="0" y="17"/>
                  </a:moveTo>
                  <a:lnTo>
                    <a:pt x="0" y="14"/>
                  </a:lnTo>
                  <a:lnTo>
                    <a:pt x="4" y="7"/>
                  </a:lnTo>
                  <a:lnTo>
                    <a:pt x="5" y="4"/>
                  </a:lnTo>
                  <a:lnTo>
                    <a:pt x="7" y="2"/>
                  </a:lnTo>
                  <a:lnTo>
                    <a:pt x="9" y="0"/>
                  </a:lnTo>
                  <a:lnTo>
                    <a:pt x="10" y="0"/>
                  </a:lnTo>
                  <a:lnTo>
                    <a:pt x="15" y="10"/>
                  </a:lnTo>
                  <a:lnTo>
                    <a:pt x="17" y="17"/>
                  </a:lnTo>
                  <a:lnTo>
                    <a:pt x="14" y="15"/>
                  </a:lnTo>
                  <a:lnTo>
                    <a:pt x="7" y="15"/>
                  </a:lnTo>
                  <a:lnTo>
                    <a:pt x="2" y="17"/>
                  </a:lnTo>
                  <a:lnTo>
                    <a:pt x="0" y="17"/>
                  </a:lnTo>
                  <a:close/>
                </a:path>
              </a:pathLst>
            </a:custGeom>
            <a:solidFill>
              <a:srgbClr val="1F1A17"/>
            </a:solidFill>
            <a:ln w="9525">
              <a:noFill/>
              <a:round/>
              <a:headEnd/>
              <a:tailEnd/>
            </a:ln>
          </p:spPr>
          <p:txBody>
            <a:bodyPr/>
            <a:lstStyle/>
            <a:p>
              <a:endParaRPr lang="en-US"/>
            </a:p>
          </p:txBody>
        </p:sp>
        <p:sp>
          <p:nvSpPr>
            <p:cNvPr id="4469" name="Freeform 373"/>
            <p:cNvSpPr>
              <a:spLocks/>
            </p:cNvSpPr>
            <p:nvPr/>
          </p:nvSpPr>
          <p:spPr bwMode="auto">
            <a:xfrm>
              <a:off x="2556" y="3353"/>
              <a:ext cx="27" cy="36"/>
            </a:xfrm>
            <a:custGeom>
              <a:avLst/>
              <a:gdLst/>
              <a:ahLst/>
              <a:cxnLst>
                <a:cxn ang="0">
                  <a:pos x="9" y="0"/>
                </a:cxn>
                <a:cxn ang="0">
                  <a:pos x="5" y="4"/>
                </a:cxn>
                <a:cxn ang="0">
                  <a:pos x="0" y="14"/>
                </a:cxn>
                <a:cxn ang="0">
                  <a:pos x="7" y="27"/>
                </a:cxn>
                <a:cxn ang="0">
                  <a:pos x="12" y="36"/>
                </a:cxn>
                <a:cxn ang="0">
                  <a:pos x="12" y="20"/>
                </a:cxn>
                <a:cxn ang="0">
                  <a:pos x="20" y="36"/>
                </a:cxn>
                <a:cxn ang="0">
                  <a:pos x="22" y="32"/>
                </a:cxn>
                <a:cxn ang="0">
                  <a:pos x="22" y="26"/>
                </a:cxn>
                <a:cxn ang="0">
                  <a:pos x="22" y="14"/>
                </a:cxn>
                <a:cxn ang="0">
                  <a:pos x="25" y="5"/>
                </a:cxn>
                <a:cxn ang="0">
                  <a:pos x="27" y="4"/>
                </a:cxn>
                <a:cxn ang="0">
                  <a:pos x="10" y="10"/>
                </a:cxn>
                <a:cxn ang="0">
                  <a:pos x="9" y="0"/>
                </a:cxn>
              </a:cxnLst>
              <a:rect l="0" t="0" r="r" b="b"/>
              <a:pathLst>
                <a:path w="27" h="36">
                  <a:moveTo>
                    <a:pt x="9" y="0"/>
                  </a:moveTo>
                  <a:lnTo>
                    <a:pt x="5" y="4"/>
                  </a:lnTo>
                  <a:lnTo>
                    <a:pt x="0" y="14"/>
                  </a:lnTo>
                  <a:lnTo>
                    <a:pt x="7" y="27"/>
                  </a:lnTo>
                  <a:lnTo>
                    <a:pt x="12" y="36"/>
                  </a:lnTo>
                  <a:lnTo>
                    <a:pt x="12" y="20"/>
                  </a:lnTo>
                  <a:lnTo>
                    <a:pt x="20" y="36"/>
                  </a:lnTo>
                  <a:lnTo>
                    <a:pt x="22" y="32"/>
                  </a:lnTo>
                  <a:lnTo>
                    <a:pt x="22" y="26"/>
                  </a:lnTo>
                  <a:lnTo>
                    <a:pt x="22" y="14"/>
                  </a:lnTo>
                  <a:lnTo>
                    <a:pt x="25" y="5"/>
                  </a:lnTo>
                  <a:lnTo>
                    <a:pt x="27" y="4"/>
                  </a:lnTo>
                  <a:lnTo>
                    <a:pt x="10" y="10"/>
                  </a:lnTo>
                  <a:lnTo>
                    <a:pt x="9" y="0"/>
                  </a:lnTo>
                  <a:close/>
                </a:path>
              </a:pathLst>
            </a:custGeom>
            <a:solidFill>
              <a:srgbClr val="1F1A17"/>
            </a:solidFill>
            <a:ln w="9525">
              <a:noFill/>
              <a:round/>
              <a:headEnd/>
              <a:tailEnd/>
            </a:ln>
          </p:spPr>
          <p:txBody>
            <a:bodyPr/>
            <a:lstStyle/>
            <a:p>
              <a:endParaRPr lang="en-US"/>
            </a:p>
          </p:txBody>
        </p:sp>
        <p:sp>
          <p:nvSpPr>
            <p:cNvPr id="4470" name="Freeform 374"/>
            <p:cNvSpPr>
              <a:spLocks/>
            </p:cNvSpPr>
            <p:nvPr/>
          </p:nvSpPr>
          <p:spPr bwMode="auto">
            <a:xfrm>
              <a:off x="2468" y="3302"/>
              <a:ext cx="52" cy="25"/>
            </a:xfrm>
            <a:custGeom>
              <a:avLst/>
              <a:gdLst/>
              <a:ahLst/>
              <a:cxnLst>
                <a:cxn ang="0">
                  <a:pos x="0" y="3"/>
                </a:cxn>
                <a:cxn ang="0">
                  <a:pos x="3" y="1"/>
                </a:cxn>
                <a:cxn ang="0">
                  <a:pos x="13" y="3"/>
                </a:cxn>
                <a:cxn ang="0">
                  <a:pos x="28" y="10"/>
                </a:cxn>
                <a:cxn ang="0">
                  <a:pos x="35" y="13"/>
                </a:cxn>
                <a:cxn ang="0">
                  <a:pos x="35" y="1"/>
                </a:cxn>
                <a:cxn ang="0">
                  <a:pos x="36" y="0"/>
                </a:cxn>
                <a:cxn ang="0">
                  <a:pos x="42" y="1"/>
                </a:cxn>
                <a:cxn ang="0">
                  <a:pos x="48" y="8"/>
                </a:cxn>
                <a:cxn ang="0">
                  <a:pos x="52" y="11"/>
                </a:cxn>
                <a:cxn ang="0">
                  <a:pos x="48" y="25"/>
                </a:cxn>
                <a:cxn ang="0">
                  <a:pos x="45" y="10"/>
                </a:cxn>
                <a:cxn ang="0">
                  <a:pos x="43" y="13"/>
                </a:cxn>
                <a:cxn ang="0">
                  <a:pos x="35" y="18"/>
                </a:cxn>
                <a:cxn ang="0">
                  <a:pos x="20" y="18"/>
                </a:cxn>
                <a:cxn ang="0">
                  <a:pos x="11" y="15"/>
                </a:cxn>
                <a:cxn ang="0">
                  <a:pos x="8" y="3"/>
                </a:cxn>
                <a:cxn ang="0">
                  <a:pos x="0" y="3"/>
                </a:cxn>
              </a:cxnLst>
              <a:rect l="0" t="0" r="r" b="b"/>
              <a:pathLst>
                <a:path w="52" h="25">
                  <a:moveTo>
                    <a:pt x="0" y="3"/>
                  </a:moveTo>
                  <a:lnTo>
                    <a:pt x="3" y="1"/>
                  </a:lnTo>
                  <a:lnTo>
                    <a:pt x="13" y="3"/>
                  </a:lnTo>
                  <a:lnTo>
                    <a:pt x="28" y="10"/>
                  </a:lnTo>
                  <a:lnTo>
                    <a:pt x="35" y="13"/>
                  </a:lnTo>
                  <a:lnTo>
                    <a:pt x="35" y="1"/>
                  </a:lnTo>
                  <a:lnTo>
                    <a:pt x="36" y="0"/>
                  </a:lnTo>
                  <a:lnTo>
                    <a:pt x="42" y="1"/>
                  </a:lnTo>
                  <a:lnTo>
                    <a:pt x="48" y="8"/>
                  </a:lnTo>
                  <a:lnTo>
                    <a:pt x="52" y="11"/>
                  </a:lnTo>
                  <a:lnTo>
                    <a:pt x="48" y="25"/>
                  </a:lnTo>
                  <a:lnTo>
                    <a:pt x="45" y="10"/>
                  </a:lnTo>
                  <a:lnTo>
                    <a:pt x="43" y="13"/>
                  </a:lnTo>
                  <a:lnTo>
                    <a:pt x="35" y="18"/>
                  </a:lnTo>
                  <a:lnTo>
                    <a:pt x="20" y="18"/>
                  </a:lnTo>
                  <a:lnTo>
                    <a:pt x="11" y="15"/>
                  </a:lnTo>
                  <a:lnTo>
                    <a:pt x="8" y="3"/>
                  </a:lnTo>
                  <a:lnTo>
                    <a:pt x="0" y="3"/>
                  </a:lnTo>
                  <a:close/>
                </a:path>
              </a:pathLst>
            </a:custGeom>
            <a:solidFill>
              <a:srgbClr val="1F1A17"/>
            </a:solidFill>
            <a:ln w="9525">
              <a:noFill/>
              <a:round/>
              <a:headEnd/>
              <a:tailEnd/>
            </a:ln>
          </p:spPr>
          <p:txBody>
            <a:bodyPr/>
            <a:lstStyle/>
            <a:p>
              <a:endParaRPr lang="en-US"/>
            </a:p>
          </p:txBody>
        </p:sp>
        <p:sp>
          <p:nvSpPr>
            <p:cNvPr id="4471" name="Freeform 375"/>
            <p:cNvSpPr>
              <a:spLocks/>
            </p:cNvSpPr>
            <p:nvPr/>
          </p:nvSpPr>
          <p:spPr bwMode="auto">
            <a:xfrm>
              <a:off x="2468" y="3340"/>
              <a:ext cx="40" cy="39"/>
            </a:xfrm>
            <a:custGeom>
              <a:avLst/>
              <a:gdLst/>
              <a:ahLst/>
              <a:cxnLst>
                <a:cxn ang="0">
                  <a:pos x="0" y="0"/>
                </a:cxn>
                <a:cxn ang="0">
                  <a:pos x="10" y="3"/>
                </a:cxn>
                <a:cxn ang="0">
                  <a:pos x="21" y="12"/>
                </a:cxn>
                <a:cxn ang="0">
                  <a:pos x="26" y="17"/>
                </a:cxn>
                <a:cxn ang="0">
                  <a:pos x="33" y="22"/>
                </a:cxn>
                <a:cxn ang="0">
                  <a:pos x="38" y="30"/>
                </a:cxn>
                <a:cxn ang="0">
                  <a:pos x="40" y="35"/>
                </a:cxn>
                <a:cxn ang="0">
                  <a:pos x="38" y="39"/>
                </a:cxn>
                <a:cxn ang="0">
                  <a:pos x="36" y="39"/>
                </a:cxn>
                <a:cxn ang="0">
                  <a:pos x="33" y="37"/>
                </a:cxn>
                <a:cxn ang="0">
                  <a:pos x="31" y="35"/>
                </a:cxn>
                <a:cxn ang="0">
                  <a:pos x="28" y="30"/>
                </a:cxn>
                <a:cxn ang="0">
                  <a:pos x="25" y="25"/>
                </a:cxn>
                <a:cxn ang="0">
                  <a:pos x="23" y="28"/>
                </a:cxn>
                <a:cxn ang="0">
                  <a:pos x="23" y="32"/>
                </a:cxn>
                <a:cxn ang="0">
                  <a:pos x="21" y="32"/>
                </a:cxn>
                <a:cxn ang="0">
                  <a:pos x="18" y="33"/>
                </a:cxn>
                <a:cxn ang="0">
                  <a:pos x="16" y="28"/>
                </a:cxn>
                <a:cxn ang="0">
                  <a:pos x="15" y="23"/>
                </a:cxn>
                <a:cxn ang="0">
                  <a:pos x="13" y="22"/>
                </a:cxn>
                <a:cxn ang="0">
                  <a:pos x="10" y="18"/>
                </a:cxn>
                <a:cxn ang="0">
                  <a:pos x="10" y="13"/>
                </a:cxn>
                <a:cxn ang="0">
                  <a:pos x="11" y="10"/>
                </a:cxn>
                <a:cxn ang="0">
                  <a:pos x="5" y="5"/>
                </a:cxn>
                <a:cxn ang="0">
                  <a:pos x="0" y="0"/>
                </a:cxn>
              </a:cxnLst>
              <a:rect l="0" t="0" r="r" b="b"/>
              <a:pathLst>
                <a:path w="40" h="39">
                  <a:moveTo>
                    <a:pt x="0" y="0"/>
                  </a:moveTo>
                  <a:lnTo>
                    <a:pt x="10" y="3"/>
                  </a:lnTo>
                  <a:lnTo>
                    <a:pt x="21" y="12"/>
                  </a:lnTo>
                  <a:lnTo>
                    <a:pt x="26" y="17"/>
                  </a:lnTo>
                  <a:lnTo>
                    <a:pt x="33" y="22"/>
                  </a:lnTo>
                  <a:lnTo>
                    <a:pt x="38" y="30"/>
                  </a:lnTo>
                  <a:lnTo>
                    <a:pt x="40" y="35"/>
                  </a:lnTo>
                  <a:lnTo>
                    <a:pt x="38" y="39"/>
                  </a:lnTo>
                  <a:lnTo>
                    <a:pt x="36" y="39"/>
                  </a:lnTo>
                  <a:lnTo>
                    <a:pt x="33" y="37"/>
                  </a:lnTo>
                  <a:lnTo>
                    <a:pt x="31" y="35"/>
                  </a:lnTo>
                  <a:lnTo>
                    <a:pt x="28" y="30"/>
                  </a:lnTo>
                  <a:lnTo>
                    <a:pt x="25" y="25"/>
                  </a:lnTo>
                  <a:lnTo>
                    <a:pt x="23" y="28"/>
                  </a:lnTo>
                  <a:lnTo>
                    <a:pt x="23" y="32"/>
                  </a:lnTo>
                  <a:lnTo>
                    <a:pt x="21" y="32"/>
                  </a:lnTo>
                  <a:lnTo>
                    <a:pt x="18" y="33"/>
                  </a:lnTo>
                  <a:lnTo>
                    <a:pt x="16" y="28"/>
                  </a:lnTo>
                  <a:lnTo>
                    <a:pt x="15" y="23"/>
                  </a:lnTo>
                  <a:lnTo>
                    <a:pt x="13" y="22"/>
                  </a:lnTo>
                  <a:lnTo>
                    <a:pt x="10" y="18"/>
                  </a:lnTo>
                  <a:lnTo>
                    <a:pt x="10" y="13"/>
                  </a:lnTo>
                  <a:lnTo>
                    <a:pt x="11" y="10"/>
                  </a:lnTo>
                  <a:lnTo>
                    <a:pt x="5" y="5"/>
                  </a:lnTo>
                  <a:lnTo>
                    <a:pt x="0" y="0"/>
                  </a:lnTo>
                  <a:close/>
                </a:path>
              </a:pathLst>
            </a:custGeom>
            <a:solidFill>
              <a:srgbClr val="1F1A17"/>
            </a:solidFill>
            <a:ln w="9525">
              <a:noFill/>
              <a:round/>
              <a:headEnd/>
              <a:tailEnd/>
            </a:ln>
          </p:spPr>
          <p:txBody>
            <a:bodyPr/>
            <a:lstStyle/>
            <a:p>
              <a:endParaRPr lang="en-US"/>
            </a:p>
          </p:txBody>
        </p:sp>
        <p:sp>
          <p:nvSpPr>
            <p:cNvPr id="4472" name="Freeform 376"/>
            <p:cNvSpPr>
              <a:spLocks/>
            </p:cNvSpPr>
            <p:nvPr/>
          </p:nvSpPr>
          <p:spPr bwMode="auto">
            <a:xfrm>
              <a:off x="2520" y="3343"/>
              <a:ext cx="31" cy="22"/>
            </a:xfrm>
            <a:custGeom>
              <a:avLst/>
              <a:gdLst/>
              <a:ahLst/>
              <a:cxnLst>
                <a:cxn ang="0">
                  <a:pos x="6" y="0"/>
                </a:cxn>
                <a:cxn ang="0">
                  <a:pos x="0" y="4"/>
                </a:cxn>
                <a:cxn ang="0">
                  <a:pos x="0" y="14"/>
                </a:cxn>
                <a:cxn ang="0">
                  <a:pos x="5" y="17"/>
                </a:cxn>
                <a:cxn ang="0">
                  <a:pos x="13" y="22"/>
                </a:cxn>
                <a:cxn ang="0">
                  <a:pos x="25" y="20"/>
                </a:cxn>
                <a:cxn ang="0">
                  <a:pos x="31" y="17"/>
                </a:cxn>
                <a:cxn ang="0">
                  <a:pos x="26" y="17"/>
                </a:cxn>
                <a:cxn ang="0">
                  <a:pos x="16" y="14"/>
                </a:cxn>
                <a:cxn ang="0">
                  <a:pos x="8" y="5"/>
                </a:cxn>
                <a:cxn ang="0">
                  <a:pos x="6" y="0"/>
                </a:cxn>
              </a:cxnLst>
              <a:rect l="0" t="0" r="r" b="b"/>
              <a:pathLst>
                <a:path w="31" h="22">
                  <a:moveTo>
                    <a:pt x="6" y="0"/>
                  </a:moveTo>
                  <a:lnTo>
                    <a:pt x="0" y="4"/>
                  </a:lnTo>
                  <a:lnTo>
                    <a:pt x="0" y="14"/>
                  </a:lnTo>
                  <a:lnTo>
                    <a:pt x="5" y="17"/>
                  </a:lnTo>
                  <a:lnTo>
                    <a:pt x="13" y="22"/>
                  </a:lnTo>
                  <a:lnTo>
                    <a:pt x="25" y="20"/>
                  </a:lnTo>
                  <a:lnTo>
                    <a:pt x="31" y="17"/>
                  </a:lnTo>
                  <a:lnTo>
                    <a:pt x="26" y="17"/>
                  </a:lnTo>
                  <a:lnTo>
                    <a:pt x="16" y="14"/>
                  </a:lnTo>
                  <a:lnTo>
                    <a:pt x="8" y="5"/>
                  </a:lnTo>
                  <a:lnTo>
                    <a:pt x="6" y="0"/>
                  </a:lnTo>
                  <a:close/>
                </a:path>
              </a:pathLst>
            </a:custGeom>
            <a:solidFill>
              <a:srgbClr val="1F1A17"/>
            </a:solidFill>
            <a:ln w="9525">
              <a:noFill/>
              <a:round/>
              <a:headEnd/>
              <a:tailEnd/>
            </a:ln>
          </p:spPr>
          <p:txBody>
            <a:bodyPr/>
            <a:lstStyle/>
            <a:p>
              <a:endParaRPr lang="en-US"/>
            </a:p>
          </p:txBody>
        </p:sp>
        <p:sp>
          <p:nvSpPr>
            <p:cNvPr id="4473" name="Freeform 377"/>
            <p:cNvSpPr>
              <a:spLocks/>
            </p:cNvSpPr>
            <p:nvPr/>
          </p:nvSpPr>
          <p:spPr bwMode="auto">
            <a:xfrm>
              <a:off x="2598" y="3266"/>
              <a:ext cx="27" cy="22"/>
            </a:xfrm>
            <a:custGeom>
              <a:avLst/>
              <a:gdLst/>
              <a:ahLst/>
              <a:cxnLst>
                <a:cxn ang="0">
                  <a:pos x="0" y="10"/>
                </a:cxn>
                <a:cxn ang="0">
                  <a:pos x="2" y="9"/>
                </a:cxn>
                <a:cxn ang="0">
                  <a:pos x="5" y="5"/>
                </a:cxn>
                <a:cxn ang="0">
                  <a:pos x="10" y="2"/>
                </a:cxn>
                <a:cxn ang="0">
                  <a:pos x="15" y="0"/>
                </a:cxn>
                <a:cxn ang="0">
                  <a:pos x="20" y="4"/>
                </a:cxn>
                <a:cxn ang="0">
                  <a:pos x="23" y="9"/>
                </a:cxn>
                <a:cxn ang="0">
                  <a:pos x="25" y="12"/>
                </a:cxn>
                <a:cxn ang="0">
                  <a:pos x="25" y="14"/>
                </a:cxn>
                <a:cxn ang="0">
                  <a:pos x="27" y="22"/>
                </a:cxn>
                <a:cxn ang="0">
                  <a:pos x="25" y="22"/>
                </a:cxn>
                <a:cxn ang="0">
                  <a:pos x="20" y="9"/>
                </a:cxn>
                <a:cxn ang="0">
                  <a:pos x="13" y="19"/>
                </a:cxn>
                <a:cxn ang="0">
                  <a:pos x="12" y="7"/>
                </a:cxn>
                <a:cxn ang="0">
                  <a:pos x="0" y="10"/>
                </a:cxn>
              </a:cxnLst>
              <a:rect l="0" t="0" r="r" b="b"/>
              <a:pathLst>
                <a:path w="27" h="22">
                  <a:moveTo>
                    <a:pt x="0" y="10"/>
                  </a:moveTo>
                  <a:lnTo>
                    <a:pt x="2" y="9"/>
                  </a:lnTo>
                  <a:lnTo>
                    <a:pt x="5" y="5"/>
                  </a:lnTo>
                  <a:lnTo>
                    <a:pt x="10" y="2"/>
                  </a:lnTo>
                  <a:lnTo>
                    <a:pt x="15" y="0"/>
                  </a:lnTo>
                  <a:lnTo>
                    <a:pt x="20" y="4"/>
                  </a:lnTo>
                  <a:lnTo>
                    <a:pt x="23" y="9"/>
                  </a:lnTo>
                  <a:lnTo>
                    <a:pt x="25" y="12"/>
                  </a:lnTo>
                  <a:lnTo>
                    <a:pt x="25" y="14"/>
                  </a:lnTo>
                  <a:lnTo>
                    <a:pt x="27" y="22"/>
                  </a:lnTo>
                  <a:lnTo>
                    <a:pt x="25" y="22"/>
                  </a:lnTo>
                  <a:lnTo>
                    <a:pt x="20" y="9"/>
                  </a:lnTo>
                  <a:lnTo>
                    <a:pt x="13" y="19"/>
                  </a:lnTo>
                  <a:lnTo>
                    <a:pt x="12" y="7"/>
                  </a:lnTo>
                  <a:lnTo>
                    <a:pt x="0" y="10"/>
                  </a:lnTo>
                  <a:close/>
                </a:path>
              </a:pathLst>
            </a:custGeom>
            <a:solidFill>
              <a:srgbClr val="1F1A17"/>
            </a:solidFill>
            <a:ln w="9525">
              <a:noFill/>
              <a:round/>
              <a:headEnd/>
              <a:tailEnd/>
            </a:ln>
          </p:spPr>
          <p:txBody>
            <a:bodyPr/>
            <a:lstStyle/>
            <a:p>
              <a:endParaRPr lang="en-US"/>
            </a:p>
          </p:txBody>
        </p:sp>
        <p:sp>
          <p:nvSpPr>
            <p:cNvPr id="4474" name="Freeform 378"/>
            <p:cNvSpPr>
              <a:spLocks/>
            </p:cNvSpPr>
            <p:nvPr/>
          </p:nvSpPr>
          <p:spPr bwMode="auto">
            <a:xfrm>
              <a:off x="2538" y="3322"/>
              <a:ext cx="33" cy="25"/>
            </a:xfrm>
            <a:custGeom>
              <a:avLst/>
              <a:gdLst/>
              <a:ahLst/>
              <a:cxnLst>
                <a:cxn ang="0">
                  <a:pos x="0" y="25"/>
                </a:cxn>
                <a:cxn ang="0">
                  <a:pos x="2" y="21"/>
                </a:cxn>
                <a:cxn ang="0">
                  <a:pos x="5" y="18"/>
                </a:cxn>
                <a:cxn ang="0">
                  <a:pos x="8" y="15"/>
                </a:cxn>
                <a:cxn ang="0">
                  <a:pos x="12" y="13"/>
                </a:cxn>
                <a:cxn ang="0">
                  <a:pos x="7" y="13"/>
                </a:cxn>
                <a:cxn ang="0">
                  <a:pos x="3" y="13"/>
                </a:cxn>
                <a:cxn ang="0">
                  <a:pos x="7" y="11"/>
                </a:cxn>
                <a:cxn ang="0">
                  <a:pos x="12" y="10"/>
                </a:cxn>
                <a:cxn ang="0">
                  <a:pos x="15" y="11"/>
                </a:cxn>
                <a:cxn ang="0">
                  <a:pos x="20" y="11"/>
                </a:cxn>
                <a:cxn ang="0">
                  <a:pos x="18" y="6"/>
                </a:cxn>
                <a:cxn ang="0">
                  <a:pos x="18" y="3"/>
                </a:cxn>
                <a:cxn ang="0">
                  <a:pos x="20" y="1"/>
                </a:cxn>
                <a:cxn ang="0">
                  <a:pos x="23" y="0"/>
                </a:cxn>
                <a:cxn ang="0">
                  <a:pos x="28" y="0"/>
                </a:cxn>
                <a:cxn ang="0">
                  <a:pos x="33" y="1"/>
                </a:cxn>
                <a:cxn ang="0">
                  <a:pos x="30" y="8"/>
                </a:cxn>
                <a:cxn ang="0">
                  <a:pos x="27" y="15"/>
                </a:cxn>
                <a:cxn ang="0">
                  <a:pos x="20" y="15"/>
                </a:cxn>
                <a:cxn ang="0">
                  <a:pos x="13" y="16"/>
                </a:cxn>
                <a:cxn ang="0">
                  <a:pos x="7" y="20"/>
                </a:cxn>
                <a:cxn ang="0">
                  <a:pos x="0" y="25"/>
                </a:cxn>
              </a:cxnLst>
              <a:rect l="0" t="0" r="r" b="b"/>
              <a:pathLst>
                <a:path w="33" h="25">
                  <a:moveTo>
                    <a:pt x="0" y="25"/>
                  </a:moveTo>
                  <a:lnTo>
                    <a:pt x="2" y="21"/>
                  </a:lnTo>
                  <a:lnTo>
                    <a:pt x="5" y="18"/>
                  </a:lnTo>
                  <a:lnTo>
                    <a:pt x="8" y="15"/>
                  </a:lnTo>
                  <a:lnTo>
                    <a:pt x="12" y="13"/>
                  </a:lnTo>
                  <a:lnTo>
                    <a:pt x="7" y="13"/>
                  </a:lnTo>
                  <a:lnTo>
                    <a:pt x="3" y="13"/>
                  </a:lnTo>
                  <a:lnTo>
                    <a:pt x="7" y="11"/>
                  </a:lnTo>
                  <a:lnTo>
                    <a:pt x="12" y="10"/>
                  </a:lnTo>
                  <a:lnTo>
                    <a:pt x="15" y="11"/>
                  </a:lnTo>
                  <a:lnTo>
                    <a:pt x="20" y="11"/>
                  </a:lnTo>
                  <a:lnTo>
                    <a:pt x="18" y="6"/>
                  </a:lnTo>
                  <a:lnTo>
                    <a:pt x="18" y="3"/>
                  </a:lnTo>
                  <a:lnTo>
                    <a:pt x="20" y="1"/>
                  </a:lnTo>
                  <a:lnTo>
                    <a:pt x="23" y="0"/>
                  </a:lnTo>
                  <a:lnTo>
                    <a:pt x="28" y="0"/>
                  </a:lnTo>
                  <a:lnTo>
                    <a:pt x="33" y="1"/>
                  </a:lnTo>
                  <a:lnTo>
                    <a:pt x="30" y="8"/>
                  </a:lnTo>
                  <a:lnTo>
                    <a:pt x="27" y="15"/>
                  </a:lnTo>
                  <a:lnTo>
                    <a:pt x="20" y="15"/>
                  </a:lnTo>
                  <a:lnTo>
                    <a:pt x="13" y="16"/>
                  </a:lnTo>
                  <a:lnTo>
                    <a:pt x="7" y="20"/>
                  </a:lnTo>
                  <a:lnTo>
                    <a:pt x="0" y="25"/>
                  </a:lnTo>
                  <a:close/>
                </a:path>
              </a:pathLst>
            </a:custGeom>
            <a:solidFill>
              <a:srgbClr val="1F1A17"/>
            </a:solidFill>
            <a:ln w="9525">
              <a:noFill/>
              <a:round/>
              <a:headEnd/>
              <a:tailEnd/>
            </a:ln>
          </p:spPr>
          <p:txBody>
            <a:bodyPr/>
            <a:lstStyle/>
            <a:p>
              <a:endParaRPr lang="en-US"/>
            </a:p>
          </p:txBody>
        </p:sp>
        <p:sp>
          <p:nvSpPr>
            <p:cNvPr id="4475" name="Freeform 379"/>
            <p:cNvSpPr>
              <a:spLocks/>
            </p:cNvSpPr>
            <p:nvPr/>
          </p:nvSpPr>
          <p:spPr bwMode="auto">
            <a:xfrm>
              <a:off x="2598" y="3303"/>
              <a:ext cx="13" cy="12"/>
            </a:xfrm>
            <a:custGeom>
              <a:avLst/>
              <a:gdLst/>
              <a:ahLst/>
              <a:cxnLst>
                <a:cxn ang="0">
                  <a:pos x="0" y="12"/>
                </a:cxn>
                <a:cxn ang="0">
                  <a:pos x="0" y="9"/>
                </a:cxn>
                <a:cxn ang="0">
                  <a:pos x="2" y="2"/>
                </a:cxn>
                <a:cxn ang="0">
                  <a:pos x="2" y="0"/>
                </a:cxn>
                <a:cxn ang="0">
                  <a:pos x="5" y="0"/>
                </a:cxn>
                <a:cxn ang="0">
                  <a:pos x="7" y="0"/>
                </a:cxn>
                <a:cxn ang="0">
                  <a:pos x="10" y="4"/>
                </a:cxn>
                <a:cxn ang="0">
                  <a:pos x="13" y="9"/>
                </a:cxn>
                <a:cxn ang="0">
                  <a:pos x="13" y="12"/>
                </a:cxn>
                <a:cxn ang="0">
                  <a:pos x="0" y="12"/>
                </a:cxn>
              </a:cxnLst>
              <a:rect l="0" t="0" r="r" b="b"/>
              <a:pathLst>
                <a:path w="13" h="12">
                  <a:moveTo>
                    <a:pt x="0" y="12"/>
                  </a:moveTo>
                  <a:lnTo>
                    <a:pt x="0" y="9"/>
                  </a:lnTo>
                  <a:lnTo>
                    <a:pt x="2" y="2"/>
                  </a:lnTo>
                  <a:lnTo>
                    <a:pt x="2" y="0"/>
                  </a:lnTo>
                  <a:lnTo>
                    <a:pt x="5" y="0"/>
                  </a:lnTo>
                  <a:lnTo>
                    <a:pt x="7" y="0"/>
                  </a:lnTo>
                  <a:lnTo>
                    <a:pt x="10" y="4"/>
                  </a:lnTo>
                  <a:lnTo>
                    <a:pt x="13" y="9"/>
                  </a:lnTo>
                  <a:lnTo>
                    <a:pt x="13" y="12"/>
                  </a:lnTo>
                  <a:lnTo>
                    <a:pt x="0" y="12"/>
                  </a:lnTo>
                  <a:close/>
                </a:path>
              </a:pathLst>
            </a:custGeom>
            <a:solidFill>
              <a:srgbClr val="1F1A17"/>
            </a:solidFill>
            <a:ln w="9525">
              <a:noFill/>
              <a:round/>
              <a:headEnd/>
              <a:tailEnd/>
            </a:ln>
          </p:spPr>
          <p:txBody>
            <a:bodyPr/>
            <a:lstStyle/>
            <a:p>
              <a:endParaRPr lang="en-US"/>
            </a:p>
          </p:txBody>
        </p:sp>
        <p:sp>
          <p:nvSpPr>
            <p:cNvPr id="4476" name="Freeform 380"/>
            <p:cNvSpPr>
              <a:spLocks/>
            </p:cNvSpPr>
            <p:nvPr/>
          </p:nvSpPr>
          <p:spPr bwMode="auto">
            <a:xfrm>
              <a:off x="2449" y="3385"/>
              <a:ext cx="19" cy="19"/>
            </a:xfrm>
            <a:custGeom>
              <a:avLst/>
              <a:gdLst/>
              <a:ahLst/>
              <a:cxnLst>
                <a:cxn ang="0">
                  <a:pos x="0" y="10"/>
                </a:cxn>
                <a:cxn ang="0">
                  <a:pos x="17" y="0"/>
                </a:cxn>
                <a:cxn ang="0">
                  <a:pos x="19" y="7"/>
                </a:cxn>
                <a:cxn ang="0">
                  <a:pos x="19" y="17"/>
                </a:cxn>
                <a:cxn ang="0">
                  <a:pos x="14" y="19"/>
                </a:cxn>
                <a:cxn ang="0">
                  <a:pos x="10" y="17"/>
                </a:cxn>
                <a:cxn ang="0">
                  <a:pos x="4" y="14"/>
                </a:cxn>
                <a:cxn ang="0">
                  <a:pos x="0" y="10"/>
                </a:cxn>
              </a:cxnLst>
              <a:rect l="0" t="0" r="r" b="b"/>
              <a:pathLst>
                <a:path w="19" h="19">
                  <a:moveTo>
                    <a:pt x="0" y="10"/>
                  </a:moveTo>
                  <a:lnTo>
                    <a:pt x="17" y="0"/>
                  </a:lnTo>
                  <a:lnTo>
                    <a:pt x="19" y="7"/>
                  </a:lnTo>
                  <a:lnTo>
                    <a:pt x="19" y="17"/>
                  </a:lnTo>
                  <a:lnTo>
                    <a:pt x="14" y="19"/>
                  </a:lnTo>
                  <a:lnTo>
                    <a:pt x="10" y="17"/>
                  </a:lnTo>
                  <a:lnTo>
                    <a:pt x="4" y="14"/>
                  </a:lnTo>
                  <a:lnTo>
                    <a:pt x="0" y="10"/>
                  </a:lnTo>
                  <a:close/>
                </a:path>
              </a:pathLst>
            </a:custGeom>
            <a:solidFill>
              <a:srgbClr val="1F1A17"/>
            </a:solidFill>
            <a:ln w="9525">
              <a:noFill/>
              <a:round/>
              <a:headEnd/>
              <a:tailEnd/>
            </a:ln>
          </p:spPr>
          <p:txBody>
            <a:bodyPr/>
            <a:lstStyle/>
            <a:p>
              <a:endParaRPr lang="en-US"/>
            </a:p>
          </p:txBody>
        </p:sp>
        <p:sp>
          <p:nvSpPr>
            <p:cNvPr id="4477" name="Freeform 381"/>
            <p:cNvSpPr>
              <a:spLocks/>
            </p:cNvSpPr>
            <p:nvPr/>
          </p:nvSpPr>
          <p:spPr bwMode="auto">
            <a:xfrm>
              <a:off x="2645" y="3293"/>
              <a:ext cx="17" cy="20"/>
            </a:xfrm>
            <a:custGeom>
              <a:avLst/>
              <a:gdLst/>
              <a:ahLst/>
              <a:cxnLst>
                <a:cxn ang="0">
                  <a:pos x="17" y="0"/>
                </a:cxn>
                <a:cxn ang="0">
                  <a:pos x="13" y="2"/>
                </a:cxn>
                <a:cxn ang="0">
                  <a:pos x="8" y="7"/>
                </a:cxn>
                <a:cxn ang="0">
                  <a:pos x="2" y="14"/>
                </a:cxn>
                <a:cxn ang="0">
                  <a:pos x="0" y="19"/>
                </a:cxn>
                <a:cxn ang="0">
                  <a:pos x="5" y="20"/>
                </a:cxn>
                <a:cxn ang="0">
                  <a:pos x="8" y="15"/>
                </a:cxn>
                <a:cxn ang="0">
                  <a:pos x="15" y="7"/>
                </a:cxn>
                <a:cxn ang="0">
                  <a:pos x="17" y="2"/>
                </a:cxn>
                <a:cxn ang="0">
                  <a:pos x="17" y="0"/>
                </a:cxn>
              </a:cxnLst>
              <a:rect l="0" t="0" r="r" b="b"/>
              <a:pathLst>
                <a:path w="17" h="20">
                  <a:moveTo>
                    <a:pt x="17" y="0"/>
                  </a:moveTo>
                  <a:lnTo>
                    <a:pt x="13" y="2"/>
                  </a:lnTo>
                  <a:lnTo>
                    <a:pt x="8" y="7"/>
                  </a:lnTo>
                  <a:lnTo>
                    <a:pt x="2" y="14"/>
                  </a:lnTo>
                  <a:lnTo>
                    <a:pt x="0" y="19"/>
                  </a:lnTo>
                  <a:lnTo>
                    <a:pt x="5" y="20"/>
                  </a:lnTo>
                  <a:lnTo>
                    <a:pt x="8" y="15"/>
                  </a:lnTo>
                  <a:lnTo>
                    <a:pt x="15" y="7"/>
                  </a:lnTo>
                  <a:lnTo>
                    <a:pt x="17" y="2"/>
                  </a:lnTo>
                  <a:lnTo>
                    <a:pt x="17" y="0"/>
                  </a:lnTo>
                  <a:close/>
                </a:path>
              </a:pathLst>
            </a:custGeom>
            <a:solidFill>
              <a:srgbClr val="1F1A17"/>
            </a:solidFill>
            <a:ln w="9525">
              <a:noFill/>
              <a:round/>
              <a:headEnd/>
              <a:tailEnd/>
            </a:ln>
          </p:spPr>
          <p:txBody>
            <a:bodyPr/>
            <a:lstStyle/>
            <a:p>
              <a:endParaRPr lang="en-US"/>
            </a:p>
          </p:txBody>
        </p:sp>
        <p:sp>
          <p:nvSpPr>
            <p:cNvPr id="4478" name="Freeform 382"/>
            <p:cNvSpPr>
              <a:spLocks/>
            </p:cNvSpPr>
            <p:nvPr/>
          </p:nvSpPr>
          <p:spPr bwMode="auto">
            <a:xfrm>
              <a:off x="2683" y="3290"/>
              <a:ext cx="22" cy="20"/>
            </a:xfrm>
            <a:custGeom>
              <a:avLst/>
              <a:gdLst/>
              <a:ahLst/>
              <a:cxnLst>
                <a:cxn ang="0">
                  <a:pos x="15" y="0"/>
                </a:cxn>
                <a:cxn ang="0">
                  <a:pos x="17" y="2"/>
                </a:cxn>
                <a:cxn ang="0">
                  <a:pos x="22" y="7"/>
                </a:cxn>
                <a:cxn ang="0">
                  <a:pos x="22" y="13"/>
                </a:cxn>
                <a:cxn ang="0">
                  <a:pos x="22" y="17"/>
                </a:cxn>
                <a:cxn ang="0">
                  <a:pos x="15" y="7"/>
                </a:cxn>
                <a:cxn ang="0">
                  <a:pos x="15" y="15"/>
                </a:cxn>
                <a:cxn ang="0">
                  <a:pos x="12" y="13"/>
                </a:cxn>
                <a:cxn ang="0">
                  <a:pos x="9" y="10"/>
                </a:cxn>
                <a:cxn ang="0">
                  <a:pos x="7" y="15"/>
                </a:cxn>
                <a:cxn ang="0">
                  <a:pos x="7" y="20"/>
                </a:cxn>
                <a:cxn ang="0">
                  <a:pos x="0" y="12"/>
                </a:cxn>
                <a:cxn ang="0">
                  <a:pos x="2" y="13"/>
                </a:cxn>
                <a:cxn ang="0">
                  <a:pos x="4" y="10"/>
                </a:cxn>
                <a:cxn ang="0">
                  <a:pos x="4" y="3"/>
                </a:cxn>
                <a:cxn ang="0">
                  <a:pos x="2" y="2"/>
                </a:cxn>
                <a:cxn ang="0">
                  <a:pos x="5" y="2"/>
                </a:cxn>
                <a:cxn ang="0">
                  <a:pos x="9" y="2"/>
                </a:cxn>
                <a:cxn ang="0">
                  <a:pos x="12" y="5"/>
                </a:cxn>
                <a:cxn ang="0">
                  <a:pos x="14" y="7"/>
                </a:cxn>
                <a:cxn ang="0">
                  <a:pos x="15" y="0"/>
                </a:cxn>
              </a:cxnLst>
              <a:rect l="0" t="0" r="r" b="b"/>
              <a:pathLst>
                <a:path w="22" h="20">
                  <a:moveTo>
                    <a:pt x="15" y="0"/>
                  </a:moveTo>
                  <a:lnTo>
                    <a:pt x="17" y="2"/>
                  </a:lnTo>
                  <a:lnTo>
                    <a:pt x="22" y="7"/>
                  </a:lnTo>
                  <a:lnTo>
                    <a:pt x="22" y="13"/>
                  </a:lnTo>
                  <a:lnTo>
                    <a:pt x="22" y="17"/>
                  </a:lnTo>
                  <a:lnTo>
                    <a:pt x="15" y="7"/>
                  </a:lnTo>
                  <a:lnTo>
                    <a:pt x="15" y="15"/>
                  </a:lnTo>
                  <a:lnTo>
                    <a:pt x="12" y="13"/>
                  </a:lnTo>
                  <a:lnTo>
                    <a:pt x="9" y="10"/>
                  </a:lnTo>
                  <a:lnTo>
                    <a:pt x="7" y="15"/>
                  </a:lnTo>
                  <a:lnTo>
                    <a:pt x="7" y="20"/>
                  </a:lnTo>
                  <a:lnTo>
                    <a:pt x="0" y="12"/>
                  </a:lnTo>
                  <a:lnTo>
                    <a:pt x="2" y="13"/>
                  </a:lnTo>
                  <a:lnTo>
                    <a:pt x="4" y="10"/>
                  </a:lnTo>
                  <a:lnTo>
                    <a:pt x="4" y="3"/>
                  </a:lnTo>
                  <a:lnTo>
                    <a:pt x="2" y="2"/>
                  </a:lnTo>
                  <a:lnTo>
                    <a:pt x="5" y="2"/>
                  </a:lnTo>
                  <a:lnTo>
                    <a:pt x="9" y="2"/>
                  </a:lnTo>
                  <a:lnTo>
                    <a:pt x="12" y="5"/>
                  </a:lnTo>
                  <a:lnTo>
                    <a:pt x="14" y="7"/>
                  </a:lnTo>
                  <a:lnTo>
                    <a:pt x="15" y="0"/>
                  </a:lnTo>
                  <a:close/>
                </a:path>
              </a:pathLst>
            </a:custGeom>
            <a:solidFill>
              <a:srgbClr val="1F1A17"/>
            </a:solidFill>
            <a:ln w="9525">
              <a:noFill/>
              <a:round/>
              <a:headEnd/>
              <a:tailEnd/>
            </a:ln>
          </p:spPr>
          <p:txBody>
            <a:bodyPr/>
            <a:lstStyle/>
            <a:p>
              <a:endParaRPr lang="en-US"/>
            </a:p>
          </p:txBody>
        </p:sp>
        <p:sp>
          <p:nvSpPr>
            <p:cNvPr id="4479" name="Freeform 383"/>
            <p:cNvSpPr>
              <a:spLocks/>
            </p:cNvSpPr>
            <p:nvPr/>
          </p:nvSpPr>
          <p:spPr bwMode="auto">
            <a:xfrm>
              <a:off x="2605" y="3325"/>
              <a:ext cx="15" cy="15"/>
            </a:xfrm>
            <a:custGeom>
              <a:avLst/>
              <a:gdLst/>
              <a:ahLst/>
              <a:cxnLst>
                <a:cxn ang="0">
                  <a:pos x="0" y="15"/>
                </a:cxn>
                <a:cxn ang="0">
                  <a:pos x="1" y="12"/>
                </a:cxn>
                <a:cxn ang="0">
                  <a:pos x="3" y="7"/>
                </a:cxn>
                <a:cxn ang="0">
                  <a:pos x="5" y="3"/>
                </a:cxn>
                <a:cxn ang="0">
                  <a:pos x="6" y="2"/>
                </a:cxn>
                <a:cxn ang="0">
                  <a:pos x="8" y="0"/>
                </a:cxn>
                <a:cxn ang="0">
                  <a:pos x="8" y="2"/>
                </a:cxn>
                <a:cxn ang="0">
                  <a:pos x="13" y="10"/>
                </a:cxn>
                <a:cxn ang="0">
                  <a:pos x="15" y="15"/>
                </a:cxn>
                <a:cxn ang="0">
                  <a:pos x="11" y="13"/>
                </a:cxn>
                <a:cxn ang="0">
                  <a:pos x="6" y="13"/>
                </a:cxn>
                <a:cxn ang="0">
                  <a:pos x="1" y="15"/>
                </a:cxn>
                <a:cxn ang="0">
                  <a:pos x="0" y="15"/>
                </a:cxn>
              </a:cxnLst>
              <a:rect l="0" t="0" r="r" b="b"/>
              <a:pathLst>
                <a:path w="15" h="15">
                  <a:moveTo>
                    <a:pt x="0" y="15"/>
                  </a:moveTo>
                  <a:lnTo>
                    <a:pt x="1" y="12"/>
                  </a:lnTo>
                  <a:lnTo>
                    <a:pt x="3" y="7"/>
                  </a:lnTo>
                  <a:lnTo>
                    <a:pt x="5" y="3"/>
                  </a:lnTo>
                  <a:lnTo>
                    <a:pt x="6" y="2"/>
                  </a:lnTo>
                  <a:lnTo>
                    <a:pt x="8" y="0"/>
                  </a:lnTo>
                  <a:lnTo>
                    <a:pt x="8" y="2"/>
                  </a:lnTo>
                  <a:lnTo>
                    <a:pt x="13" y="10"/>
                  </a:lnTo>
                  <a:lnTo>
                    <a:pt x="15" y="15"/>
                  </a:lnTo>
                  <a:lnTo>
                    <a:pt x="11" y="13"/>
                  </a:lnTo>
                  <a:lnTo>
                    <a:pt x="6" y="13"/>
                  </a:lnTo>
                  <a:lnTo>
                    <a:pt x="1" y="15"/>
                  </a:lnTo>
                  <a:lnTo>
                    <a:pt x="0" y="15"/>
                  </a:lnTo>
                  <a:close/>
                </a:path>
              </a:pathLst>
            </a:custGeom>
            <a:solidFill>
              <a:srgbClr val="1F1A17"/>
            </a:solidFill>
            <a:ln w="9525">
              <a:noFill/>
              <a:round/>
              <a:headEnd/>
              <a:tailEnd/>
            </a:ln>
          </p:spPr>
          <p:txBody>
            <a:bodyPr/>
            <a:lstStyle/>
            <a:p>
              <a:endParaRPr lang="en-US"/>
            </a:p>
          </p:txBody>
        </p:sp>
        <p:sp>
          <p:nvSpPr>
            <p:cNvPr id="4480" name="Freeform 384"/>
            <p:cNvSpPr>
              <a:spLocks/>
            </p:cNvSpPr>
            <p:nvPr/>
          </p:nvSpPr>
          <p:spPr bwMode="auto">
            <a:xfrm>
              <a:off x="2558" y="3287"/>
              <a:ext cx="23" cy="30"/>
            </a:xfrm>
            <a:custGeom>
              <a:avLst/>
              <a:gdLst/>
              <a:ahLst/>
              <a:cxnLst>
                <a:cxn ang="0">
                  <a:pos x="8" y="0"/>
                </a:cxn>
                <a:cxn ang="0">
                  <a:pos x="3" y="1"/>
                </a:cxn>
                <a:cxn ang="0">
                  <a:pos x="0" y="10"/>
                </a:cxn>
                <a:cxn ang="0">
                  <a:pos x="5" y="21"/>
                </a:cxn>
                <a:cxn ang="0">
                  <a:pos x="10" y="28"/>
                </a:cxn>
                <a:cxn ang="0">
                  <a:pos x="10" y="16"/>
                </a:cxn>
                <a:cxn ang="0">
                  <a:pos x="17" y="30"/>
                </a:cxn>
                <a:cxn ang="0">
                  <a:pos x="18" y="26"/>
                </a:cxn>
                <a:cxn ang="0">
                  <a:pos x="18" y="20"/>
                </a:cxn>
                <a:cxn ang="0">
                  <a:pos x="18" y="10"/>
                </a:cxn>
                <a:cxn ang="0">
                  <a:pos x="22" y="3"/>
                </a:cxn>
                <a:cxn ang="0">
                  <a:pos x="23" y="3"/>
                </a:cxn>
                <a:cxn ang="0">
                  <a:pos x="8" y="8"/>
                </a:cxn>
                <a:cxn ang="0">
                  <a:pos x="8" y="0"/>
                </a:cxn>
              </a:cxnLst>
              <a:rect l="0" t="0" r="r" b="b"/>
              <a:pathLst>
                <a:path w="23" h="30">
                  <a:moveTo>
                    <a:pt x="8" y="0"/>
                  </a:moveTo>
                  <a:lnTo>
                    <a:pt x="3" y="1"/>
                  </a:lnTo>
                  <a:lnTo>
                    <a:pt x="0" y="10"/>
                  </a:lnTo>
                  <a:lnTo>
                    <a:pt x="5" y="21"/>
                  </a:lnTo>
                  <a:lnTo>
                    <a:pt x="10" y="28"/>
                  </a:lnTo>
                  <a:lnTo>
                    <a:pt x="10" y="16"/>
                  </a:lnTo>
                  <a:lnTo>
                    <a:pt x="17" y="30"/>
                  </a:lnTo>
                  <a:lnTo>
                    <a:pt x="18" y="26"/>
                  </a:lnTo>
                  <a:lnTo>
                    <a:pt x="18" y="20"/>
                  </a:lnTo>
                  <a:lnTo>
                    <a:pt x="18" y="10"/>
                  </a:lnTo>
                  <a:lnTo>
                    <a:pt x="22" y="3"/>
                  </a:lnTo>
                  <a:lnTo>
                    <a:pt x="23" y="3"/>
                  </a:lnTo>
                  <a:lnTo>
                    <a:pt x="8" y="8"/>
                  </a:lnTo>
                  <a:lnTo>
                    <a:pt x="8" y="0"/>
                  </a:lnTo>
                  <a:close/>
                </a:path>
              </a:pathLst>
            </a:custGeom>
            <a:solidFill>
              <a:srgbClr val="1F1A17"/>
            </a:solidFill>
            <a:ln w="9525">
              <a:noFill/>
              <a:round/>
              <a:headEnd/>
              <a:tailEnd/>
            </a:ln>
          </p:spPr>
          <p:txBody>
            <a:bodyPr/>
            <a:lstStyle/>
            <a:p>
              <a:endParaRPr lang="en-US"/>
            </a:p>
          </p:txBody>
        </p:sp>
        <p:sp>
          <p:nvSpPr>
            <p:cNvPr id="4481" name="Freeform 385"/>
            <p:cNvSpPr>
              <a:spLocks/>
            </p:cNvSpPr>
            <p:nvPr/>
          </p:nvSpPr>
          <p:spPr bwMode="auto">
            <a:xfrm>
              <a:off x="2483" y="3273"/>
              <a:ext cx="33" cy="34"/>
            </a:xfrm>
            <a:custGeom>
              <a:avLst/>
              <a:gdLst/>
              <a:ahLst/>
              <a:cxnLst>
                <a:cxn ang="0">
                  <a:pos x="0" y="0"/>
                </a:cxn>
                <a:cxn ang="0">
                  <a:pos x="6" y="5"/>
                </a:cxn>
                <a:cxn ang="0">
                  <a:pos x="16" y="12"/>
                </a:cxn>
                <a:cxn ang="0">
                  <a:pos x="21" y="15"/>
                </a:cxn>
                <a:cxn ang="0">
                  <a:pos x="27" y="20"/>
                </a:cxn>
                <a:cxn ang="0">
                  <a:pos x="32" y="27"/>
                </a:cxn>
                <a:cxn ang="0">
                  <a:pos x="33" y="32"/>
                </a:cxn>
                <a:cxn ang="0">
                  <a:pos x="32" y="34"/>
                </a:cxn>
                <a:cxn ang="0">
                  <a:pos x="30" y="34"/>
                </a:cxn>
                <a:cxn ang="0">
                  <a:pos x="28" y="34"/>
                </a:cxn>
                <a:cxn ang="0">
                  <a:pos x="27" y="32"/>
                </a:cxn>
                <a:cxn ang="0">
                  <a:pos x="23" y="27"/>
                </a:cxn>
                <a:cxn ang="0">
                  <a:pos x="20" y="24"/>
                </a:cxn>
                <a:cxn ang="0">
                  <a:pos x="20" y="25"/>
                </a:cxn>
                <a:cxn ang="0">
                  <a:pos x="18" y="29"/>
                </a:cxn>
                <a:cxn ang="0">
                  <a:pos x="16" y="29"/>
                </a:cxn>
                <a:cxn ang="0">
                  <a:pos x="15" y="30"/>
                </a:cxn>
                <a:cxn ang="0">
                  <a:pos x="13" y="25"/>
                </a:cxn>
                <a:cxn ang="0">
                  <a:pos x="11" y="22"/>
                </a:cxn>
                <a:cxn ang="0">
                  <a:pos x="10" y="19"/>
                </a:cxn>
                <a:cxn ang="0">
                  <a:pos x="8" y="17"/>
                </a:cxn>
                <a:cxn ang="0">
                  <a:pos x="8" y="14"/>
                </a:cxn>
                <a:cxn ang="0">
                  <a:pos x="8" y="10"/>
                </a:cxn>
                <a:cxn ang="0">
                  <a:pos x="3" y="5"/>
                </a:cxn>
                <a:cxn ang="0">
                  <a:pos x="0" y="0"/>
                </a:cxn>
              </a:cxnLst>
              <a:rect l="0" t="0" r="r" b="b"/>
              <a:pathLst>
                <a:path w="33" h="34">
                  <a:moveTo>
                    <a:pt x="0" y="0"/>
                  </a:moveTo>
                  <a:lnTo>
                    <a:pt x="6" y="5"/>
                  </a:lnTo>
                  <a:lnTo>
                    <a:pt x="16" y="12"/>
                  </a:lnTo>
                  <a:lnTo>
                    <a:pt x="21" y="15"/>
                  </a:lnTo>
                  <a:lnTo>
                    <a:pt x="27" y="20"/>
                  </a:lnTo>
                  <a:lnTo>
                    <a:pt x="32" y="27"/>
                  </a:lnTo>
                  <a:lnTo>
                    <a:pt x="33" y="32"/>
                  </a:lnTo>
                  <a:lnTo>
                    <a:pt x="32" y="34"/>
                  </a:lnTo>
                  <a:lnTo>
                    <a:pt x="30" y="34"/>
                  </a:lnTo>
                  <a:lnTo>
                    <a:pt x="28" y="34"/>
                  </a:lnTo>
                  <a:lnTo>
                    <a:pt x="27" y="32"/>
                  </a:lnTo>
                  <a:lnTo>
                    <a:pt x="23" y="27"/>
                  </a:lnTo>
                  <a:lnTo>
                    <a:pt x="20" y="24"/>
                  </a:lnTo>
                  <a:lnTo>
                    <a:pt x="20" y="25"/>
                  </a:lnTo>
                  <a:lnTo>
                    <a:pt x="18" y="29"/>
                  </a:lnTo>
                  <a:lnTo>
                    <a:pt x="16" y="29"/>
                  </a:lnTo>
                  <a:lnTo>
                    <a:pt x="15" y="30"/>
                  </a:lnTo>
                  <a:lnTo>
                    <a:pt x="13" y="25"/>
                  </a:lnTo>
                  <a:lnTo>
                    <a:pt x="11" y="22"/>
                  </a:lnTo>
                  <a:lnTo>
                    <a:pt x="10" y="19"/>
                  </a:lnTo>
                  <a:lnTo>
                    <a:pt x="8" y="17"/>
                  </a:lnTo>
                  <a:lnTo>
                    <a:pt x="8" y="14"/>
                  </a:lnTo>
                  <a:lnTo>
                    <a:pt x="8" y="10"/>
                  </a:lnTo>
                  <a:lnTo>
                    <a:pt x="3" y="5"/>
                  </a:lnTo>
                  <a:lnTo>
                    <a:pt x="0" y="0"/>
                  </a:lnTo>
                  <a:close/>
                </a:path>
              </a:pathLst>
            </a:custGeom>
            <a:solidFill>
              <a:srgbClr val="1F1A17"/>
            </a:solidFill>
            <a:ln w="9525">
              <a:noFill/>
              <a:round/>
              <a:headEnd/>
              <a:tailEnd/>
            </a:ln>
          </p:spPr>
          <p:txBody>
            <a:bodyPr/>
            <a:lstStyle/>
            <a:p>
              <a:endParaRPr lang="en-US"/>
            </a:p>
          </p:txBody>
        </p:sp>
        <p:sp>
          <p:nvSpPr>
            <p:cNvPr id="4482" name="Freeform 386"/>
            <p:cNvSpPr>
              <a:spLocks/>
            </p:cNvSpPr>
            <p:nvPr/>
          </p:nvSpPr>
          <p:spPr bwMode="auto">
            <a:xfrm>
              <a:off x="2526" y="3276"/>
              <a:ext cx="29" cy="19"/>
            </a:xfrm>
            <a:custGeom>
              <a:avLst/>
              <a:gdLst/>
              <a:ahLst/>
              <a:cxnLst>
                <a:cxn ang="0">
                  <a:pos x="5" y="0"/>
                </a:cxn>
                <a:cxn ang="0">
                  <a:pos x="0" y="4"/>
                </a:cxn>
                <a:cxn ang="0">
                  <a:pos x="0" y="12"/>
                </a:cxn>
                <a:cxn ang="0">
                  <a:pos x="4" y="16"/>
                </a:cxn>
                <a:cxn ang="0">
                  <a:pos x="12" y="19"/>
                </a:cxn>
                <a:cxn ang="0">
                  <a:pos x="22" y="17"/>
                </a:cxn>
                <a:cxn ang="0">
                  <a:pos x="29" y="16"/>
                </a:cxn>
                <a:cxn ang="0">
                  <a:pos x="24" y="16"/>
                </a:cxn>
                <a:cxn ang="0">
                  <a:pos x="14" y="12"/>
                </a:cxn>
                <a:cxn ang="0">
                  <a:pos x="7" y="6"/>
                </a:cxn>
                <a:cxn ang="0">
                  <a:pos x="5" y="0"/>
                </a:cxn>
              </a:cxnLst>
              <a:rect l="0" t="0" r="r" b="b"/>
              <a:pathLst>
                <a:path w="29" h="19">
                  <a:moveTo>
                    <a:pt x="5" y="0"/>
                  </a:moveTo>
                  <a:lnTo>
                    <a:pt x="0" y="4"/>
                  </a:lnTo>
                  <a:lnTo>
                    <a:pt x="0" y="12"/>
                  </a:lnTo>
                  <a:lnTo>
                    <a:pt x="4" y="16"/>
                  </a:lnTo>
                  <a:lnTo>
                    <a:pt x="12" y="19"/>
                  </a:lnTo>
                  <a:lnTo>
                    <a:pt x="22" y="17"/>
                  </a:lnTo>
                  <a:lnTo>
                    <a:pt x="29" y="16"/>
                  </a:lnTo>
                  <a:lnTo>
                    <a:pt x="24" y="16"/>
                  </a:lnTo>
                  <a:lnTo>
                    <a:pt x="14" y="12"/>
                  </a:lnTo>
                  <a:lnTo>
                    <a:pt x="7" y="6"/>
                  </a:lnTo>
                  <a:lnTo>
                    <a:pt x="5" y="0"/>
                  </a:lnTo>
                  <a:close/>
                </a:path>
              </a:pathLst>
            </a:custGeom>
            <a:solidFill>
              <a:srgbClr val="1F1A17"/>
            </a:solidFill>
            <a:ln w="9525">
              <a:noFill/>
              <a:round/>
              <a:headEnd/>
              <a:tailEnd/>
            </a:ln>
          </p:spPr>
          <p:txBody>
            <a:bodyPr/>
            <a:lstStyle/>
            <a:p>
              <a:endParaRPr lang="en-US"/>
            </a:p>
          </p:txBody>
        </p:sp>
        <p:sp>
          <p:nvSpPr>
            <p:cNvPr id="4483" name="Freeform 387"/>
            <p:cNvSpPr>
              <a:spLocks/>
            </p:cNvSpPr>
            <p:nvPr/>
          </p:nvSpPr>
          <p:spPr bwMode="auto">
            <a:xfrm>
              <a:off x="2466" y="3313"/>
              <a:ext cx="15" cy="15"/>
            </a:xfrm>
            <a:custGeom>
              <a:avLst/>
              <a:gdLst/>
              <a:ahLst/>
              <a:cxnLst>
                <a:cxn ang="0">
                  <a:pos x="0" y="9"/>
                </a:cxn>
                <a:cxn ang="0">
                  <a:pos x="15" y="0"/>
                </a:cxn>
                <a:cxn ang="0">
                  <a:pos x="15" y="5"/>
                </a:cxn>
                <a:cxn ang="0">
                  <a:pos x="15" y="14"/>
                </a:cxn>
                <a:cxn ang="0">
                  <a:pos x="12" y="15"/>
                </a:cxn>
                <a:cxn ang="0">
                  <a:pos x="8" y="15"/>
                </a:cxn>
                <a:cxn ang="0">
                  <a:pos x="3" y="12"/>
                </a:cxn>
                <a:cxn ang="0">
                  <a:pos x="0" y="9"/>
                </a:cxn>
              </a:cxnLst>
              <a:rect l="0" t="0" r="r" b="b"/>
              <a:pathLst>
                <a:path w="15" h="15">
                  <a:moveTo>
                    <a:pt x="0" y="9"/>
                  </a:moveTo>
                  <a:lnTo>
                    <a:pt x="15" y="0"/>
                  </a:lnTo>
                  <a:lnTo>
                    <a:pt x="15" y="5"/>
                  </a:lnTo>
                  <a:lnTo>
                    <a:pt x="15" y="14"/>
                  </a:lnTo>
                  <a:lnTo>
                    <a:pt x="12" y="15"/>
                  </a:lnTo>
                  <a:lnTo>
                    <a:pt x="8" y="15"/>
                  </a:lnTo>
                  <a:lnTo>
                    <a:pt x="3" y="12"/>
                  </a:lnTo>
                  <a:lnTo>
                    <a:pt x="0" y="9"/>
                  </a:lnTo>
                  <a:close/>
                </a:path>
              </a:pathLst>
            </a:custGeom>
            <a:solidFill>
              <a:srgbClr val="1F1A17"/>
            </a:solidFill>
            <a:ln w="9525">
              <a:noFill/>
              <a:round/>
              <a:headEnd/>
              <a:tailEnd/>
            </a:ln>
          </p:spPr>
          <p:txBody>
            <a:bodyPr/>
            <a:lstStyle/>
            <a:p>
              <a:endParaRPr lang="en-US"/>
            </a:p>
          </p:txBody>
        </p:sp>
        <p:sp>
          <p:nvSpPr>
            <p:cNvPr id="4484" name="Freeform 388"/>
            <p:cNvSpPr>
              <a:spLocks/>
            </p:cNvSpPr>
            <p:nvPr/>
          </p:nvSpPr>
          <p:spPr bwMode="auto">
            <a:xfrm>
              <a:off x="2647" y="3285"/>
              <a:ext cx="85" cy="67"/>
            </a:xfrm>
            <a:custGeom>
              <a:avLst/>
              <a:gdLst/>
              <a:ahLst/>
              <a:cxnLst>
                <a:cxn ang="0">
                  <a:pos x="0" y="47"/>
                </a:cxn>
                <a:cxn ang="0">
                  <a:pos x="6" y="53"/>
                </a:cxn>
                <a:cxn ang="0">
                  <a:pos x="11" y="48"/>
                </a:cxn>
                <a:cxn ang="0">
                  <a:pos x="16" y="47"/>
                </a:cxn>
                <a:cxn ang="0">
                  <a:pos x="20" y="43"/>
                </a:cxn>
                <a:cxn ang="0">
                  <a:pos x="23" y="42"/>
                </a:cxn>
                <a:cxn ang="0">
                  <a:pos x="26" y="47"/>
                </a:cxn>
                <a:cxn ang="0">
                  <a:pos x="28" y="47"/>
                </a:cxn>
                <a:cxn ang="0">
                  <a:pos x="33" y="47"/>
                </a:cxn>
                <a:cxn ang="0">
                  <a:pos x="36" y="47"/>
                </a:cxn>
                <a:cxn ang="0">
                  <a:pos x="36" y="47"/>
                </a:cxn>
                <a:cxn ang="0">
                  <a:pos x="40" y="45"/>
                </a:cxn>
                <a:cxn ang="0">
                  <a:pos x="45" y="50"/>
                </a:cxn>
                <a:cxn ang="0">
                  <a:pos x="48" y="53"/>
                </a:cxn>
                <a:cxn ang="0">
                  <a:pos x="50" y="40"/>
                </a:cxn>
                <a:cxn ang="0">
                  <a:pos x="51" y="60"/>
                </a:cxn>
                <a:cxn ang="0">
                  <a:pos x="56" y="67"/>
                </a:cxn>
                <a:cxn ang="0">
                  <a:pos x="56" y="58"/>
                </a:cxn>
                <a:cxn ang="0">
                  <a:pos x="56" y="47"/>
                </a:cxn>
                <a:cxn ang="0">
                  <a:pos x="63" y="45"/>
                </a:cxn>
                <a:cxn ang="0">
                  <a:pos x="66" y="43"/>
                </a:cxn>
                <a:cxn ang="0">
                  <a:pos x="73" y="37"/>
                </a:cxn>
                <a:cxn ang="0">
                  <a:pos x="68" y="30"/>
                </a:cxn>
                <a:cxn ang="0">
                  <a:pos x="76" y="32"/>
                </a:cxn>
                <a:cxn ang="0">
                  <a:pos x="78" y="27"/>
                </a:cxn>
                <a:cxn ang="0">
                  <a:pos x="75" y="22"/>
                </a:cxn>
                <a:cxn ang="0">
                  <a:pos x="78" y="20"/>
                </a:cxn>
                <a:cxn ang="0">
                  <a:pos x="80" y="15"/>
                </a:cxn>
                <a:cxn ang="0">
                  <a:pos x="75" y="13"/>
                </a:cxn>
                <a:cxn ang="0">
                  <a:pos x="81" y="10"/>
                </a:cxn>
                <a:cxn ang="0">
                  <a:pos x="85" y="0"/>
                </a:cxn>
                <a:cxn ang="0">
                  <a:pos x="75" y="8"/>
                </a:cxn>
                <a:cxn ang="0">
                  <a:pos x="68" y="18"/>
                </a:cxn>
                <a:cxn ang="0">
                  <a:pos x="71" y="25"/>
                </a:cxn>
                <a:cxn ang="0">
                  <a:pos x="66" y="27"/>
                </a:cxn>
                <a:cxn ang="0">
                  <a:pos x="66" y="30"/>
                </a:cxn>
                <a:cxn ang="0">
                  <a:pos x="61" y="35"/>
                </a:cxn>
                <a:cxn ang="0">
                  <a:pos x="56" y="35"/>
                </a:cxn>
                <a:cxn ang="0">
                  <a:pos x="55" y="33"/>
                </a:cxn>
                <a:cxn ang="0">
                  <a:pos x="53" y="32"/>
                </a:cxn>
                <a:cxn ang="0">
                  <a:pos x="53" y="32"/>
                </a:cxn>
                <a:cxn ang="0">
                  <a:pos x="48" y="20"/>
                </a:cxn>
                <a:cxn ang="0">
                  <a:pos x="41" y="23"/>
                </a:cxn>
                <a:cxn ang="0">
                  <a:pos x="33" y="27"/>
                </a:cxn>
                <a:cxn ang="0">
                  <a:pos x="25" y="27"/>
                </a:cxn>
                <a:cxn ang="0">
                  <a:pos x="16" y="30"/>
                </a:cxn>
                <a:cxn ang="0">
                  <a:pos x="6" y="40"/>
                </a:cxn>
                <a:cxn ang="0">
                  <a:pos x="0" y="47"/>
                </a:cxn>
              </a:cxnLst>
              <a:rect l="0" t="0" r="r" b="b"/>
              <a:pathLst>
                <a:path w="85" h="67">
                  <a:moveTo>
                    <a:pt x="0" y="47"/>
                  </a:moveTo>
                  <a:lnTo>
                    <a:pt x="6" y="53"/>
                  </a:lnTo>
                  <a:lnTo>
                    <a:pt x="11" y="48"/>
                  </a:lnTo>
                  <a:lnTo>
                    <a:pt x="16" y="47"/>
                  </a:lnTo>
                  <a:lnTo>
                    <a:pt x="20" y="43"/>
                  </a:lnTo>
                  <a:lnTo>
                    <a:pt x="23" y="42"/>
                  </a:lnTo>
                  <a:lnTo>
                    <a:pt x="26" y="47"/>
                  </a:lnTo>
                  <a:lnTo>
                    <a:pt x="28" y="47"/>
                  </a:lnTo>
                  <a:lnTo>
                    <a:pt x="33" y="47"/>
                  </a:lnTo>
                  <a:lnTo>
                    <a:pt x="36" y="47"/>
                  </a:lnTo>
                  <a:lnTo>
                    <a:pt x="36" y="47"/>
                  </a:lnTo>
                  <a:lnTo>
                    <a:pt x="40" y="45"/>
                  </a:lnTo>
                  <a:lnTo>
                    <a:pt x="45" y="50"/>
                  </a:lnTo>
                  <a:lnTo>
                    <a:pt x="48" y="53"/>
                  </a:lnTo>
                  <a:lnTo>
                    <a:pt x="50" y="40"/>
                  </a:lnTo>
                  <a:lnTo>
                    <a:pt x="51" y="60"/>
                  </a:lnTo>
                  <a:lnTo>
                    <a:pt x="56" y="67"/>
                  </a:lnTo>
                  <a:lnTo>
                    <a:pt x="56" y="58"/>
                  </a:lnTo>
                  <a:lnTo>
                    <a:pt x="56" y="47"/>
                  </a:lnTo>
                  <a:lnTo>
                    <a:pt x="63" y="45"/>
                  </a:lnTo>
                  <a:lnTo>
                    <a:pt x="66" y="43"/>
                  </a:lnTo>
                  <a:lnTo>
                    <a:pt x="73" y="37"/>
                  </a:lnTo>
                  <a:lnTo>
                    <a:pt x="68" y="30"/>
                  </a:lnTo>
                  <a:lnTo>
                    <a:pt x="76" y="32"/>
                  </a:lnTo>
                  <a:lnTo>
                    <a:pt x="78" y="27"/>
                  </a:lnTo>
                  <a:lnTo>
                    <a:pt x="75" y="22"/>
                  </a:lnTo>
                  <a:lnTo>
                    <a:pt x="78" y="20"/>
                  </a:lnTo>
                  <a:lnTo>
                    <a:pt x="80" y="15"/>
                  </a:lnTo>
                  <a:lnTo>
                    <a:pt x="75" y="13"/>
                  </a:lnTo>
                  <a:lnTo>
                    <a:pt x="81" y="10"/>
                  </a:lnTo>
                  <a:lnTo>
                    <a:pt x="85" y="0"/>
                  </a:lnTo>
                  <a:lnTo>
                    <a:pt x="75" y="8"/>
                  </a:lnTo>
                  <a:lnTo>
                    <a:pt x="68" y="18"/>
                  </a:lnTo>
                  <a:lnTo>
                    <a:pt x="71" y="25"/>
                  </a:lnTo>
                  <a:lnTo>
                    <a:pt x="66" y="27"/>
                  </a:lnTo>
                  <a:lnTo>
                    <a:pt x="66" y="30"/>
                  </a:lnTo>
                  <a:lnTo>
                    <a:pt x="61" y="35"/>
                  </a:lnTo>
                  <a:lnTo>
                    <a:pt x="56" y="35"/>
                  </a:lnTo>
                  <a:lnTo>
                    <a:pt x="55" y="33"/>
                  </a:lnTo>
                  <a:lnTo>
                    <a:pt x="53" y="32"/>
                  </a:lnTo>
                  <a:lnTo>
                    <a:pt x="53" y="32"/>
                  </a:lnTo>
                  <a:lnTo>
                    <a:pt x="48" y="20"/>
                  </a:lnTo>
                  <a:lnTo>
                    <a:pt x="41" y="23"/>
                  </a:lnTo>
                  <a:lnTo>
                    <a:pt x="33" y="27"/>
                  </a:lnTo>
                  <a:lnTo>
                    <a:pt x="25" y="27"/>
                  </a:lnTo>
                  <a:lnTo>
                    <a:pt x="16" y="30"/>
                  </a:lnTo>
                  <a:lnTo>
                    <a:pt x="6" y="40"/>
                  </a:lnTo>
                  <a:lnTo>
                    <a:pt x="0" y="47"/>
                  </a:lnTo>
                  <a:close/>
                </a:path>
              </a:pathLst>
            </a:custGeom>
            <a:solidFill>
              <a:srgbClr val="1F1A17"/>
            </a:solidFill>
            <a:ln w="9525">
              <a:noFill/>
              <a:round/>
              <a:headEnd/>
              <a:tailEnd/>
            </a:ln>
          </p:spPr>
          <p:txBody>
            <a:bodyPr/>
            <a:lstStyle/>
            <a:p>
              <a:endParaRPr lang="en-US"/>
            </a:p>
          </p:txBody>
        </p:sp>
        <p:sp>
          <p:nvSpPr>
            <p:cNvPr id="4485" name="Freeform 389"/>
            <p:cNvSpPr>
              <a:spLocks/>
            </p:cNvSpPr>
            <p:nvPr/>
          </p:nvSpPr>
          <p:spPr bwMode="auto">
            <a:xfrm>
              <a:off x="2515" y="3293"/>
              <a:ext cx="105" cy="82"/>
            </a:xfrm>
            <a:custGeom>
              <a:avLst/>
              <a:gdLst/>
              <a:ahLst/>
              <a:cxnLst>
                <a:cxn ang="0">
                  <a:pos x="103" y="17"/>
                </a:cxn>
                <a:cxn ang="0">
                  <a:pos x="105" y="7"/>
                </a:cxn>
                <a:cxn ang="0">
                  <a:pos x="100" y="7"/>
                </a:cxn>
                <a:cxn ang="0">
                  <a:pos x="95" y="5"/>
                </a:cxn>
                <a:cxn ang="0">
                  <a:pos x="88" y="2"/>
                </a:cxn>
                <a:cxn ang="0">
                  <a:pos x="78" y="7"/>
                </a:cxn>
                <a:cxn ang="0">
                  <a:pos x="73" y="14"/>
                </a:cxn>
                <a:cxn ang="0">
                  <a:pos x="76" y="24"/>
                </a:cxn>
                <a:cxn ang="0">
                  <a:pos x="76" y="29"/>
                </a:cxn>
                <a:cxn ang="0">
                  <a:pos x="63" y="24"/>
                </a:cxn>
                <a:cxn ang="0">
                  <a:pos x="46" y="20"/>
                </a:cxn>
                <a:cxn ang="0">
                  <a:pos x="26" y="24"/>
                </a:cxn>
                <a:cxn ang="0">
                  <a:pos x="8" y="24"/>
                </a:cxn>
                <a:cxn ang="0">
                  <a:pos x="3" y="29"/>
                </a:cxn>
                <a:cxn ang="0">
                  <a:pos x="6" y="39"/>
                </a:cxn>
                <a:cxn ang="0">
                  <a:pos x="15" y="42"/>
                </a:cxn>
                <a:cxn ang="0">
                  <a:pos x="23" y="45"/>
                </a:cxn>
                <a:cxn ang="0">
                  <a:pos x="33" y="50"/>
                </a:cxn>
                <a:cxn ang="0">
                  <a:pos x="40" y="47"/>
                </a:cxn>
                <a:cxn ang="0">
                  <a:pos x="38" y="40"/>
                </a:cxn>
                <a:cxn ang="0">
                  <a:pos x="48" y="37"/>
                </a:cxn>
                <a:cxn ang="0">
                  <a:pos x="58" y="40"/>
                </a:cxn>
                <a:cxn ang="0">
                  <a:pos x="56" y="50"/>
                </a:cxn>
                <a:cxn ang="0">
                  <a:pos x="41" y="60"/>
                </a:cxn>
                <a:cxn ang="0">
                  <a:pos x="28" y="69"/>
                </a:cxn>
                <a:cxn ang="0">
                  <a:pos x="30" y="75"/>
                </a:cxn>
                <a:cxn ang="0">
                  <a:pos x="45" y="72"/>
                </a:cxn>
                <a:cxn ang="0">
                  <a:pos x="51" y="70"/>
                </a:cxn>
                <a:cxn ang="0">
                  <a:pos x="53" y="75"/>
                </a:cxn>
                <a:cxn ang="0">
                  <a:pos x="65" y="75"/>
                </a:cxn>
                <a:cxn ang="0">
                  <a:pos x="91" y="70"/>
                </a:cxn>
                <a:cxn ang="0">
                  <a:pos x="100" y="64"/>
                </a:cxn>
                <a:cxn ang="0">
                  <a:pos x="100" y="42"/>
                </a:cxn>
                <a:cxn ang="0">
                  <a:pos x="96" y="39"/>
                </a:cxn>
                <a:cxn ang="0">
                  <a:pos x="85" y="39"/>
                </a:cxn>
                <a:cxn ang="0">
                  <a:pos x="81" y="27"/>
                </a:cxn>
                <a:cxn ang="0">
                  <a:pos x="88" y="22"/>
                </a:cxn>
                <a:cxn ang="0">
                  <a:pos x="96" y="29"/>
                </a:cxn>
                <a:cxn ang="0">
                  <a:pos x="98" y="29"/>
                </a:cxn>
              </a:cxnLst>
              <a:rect l="0" t="0" r="r" b="b"/>
              <a:pathLst>
                <a:path w="105" h="82">
                  <a:moveTo>
                    <a:pt x="100" y="24"/>
                  </a:moveTo>
                  <a:lnTo>
                    <a:pt x="103" y="17"/>
                  </a:lnTo>
                  <a:lnTo>
                    <a:pt x="105" y="12"/>
                  </a:lnTo>
                  <a:lnTo>
                    <a:pt x="105" y="7"/>
                  </a:lnTo>
                  <a:lnTo>
                    <a:pt x="103" y="2"/>
                  </a:lnTo>
                  <a:lnTo>
                    <a:pt x="100" y="7"/>
                  </a:lnTo>
                  <a:lnTo>
                    <a:pt x="96" y="12"/>
                  </a:lnTo>
                  <a:lnTo>
                    <a:pt x="95" y="5"/>
                  </a:lnTo>
                  <a:lnTo>
                    <a:pt x="93" y="0"/>
                  </a:lnTo>
                  <a:lnTo>
                    <a:pt x="88" y="2"/>
                  </a:lnTo>
                  <a:lnTo>
                    <a:pt x="83" y="4"/>
                  </a:lnTo>
                  <a:lnTo>
                    <a:pt x="78" y="7"/>
                  </a:lnTo>
                  <a:lnTo>
                    <a:pt x="73" y="12"/>
                  </a:lnTo>
                  <a:lnTo>
                    <a:pt x="73" y="14"/>
                  </a:lnTo>
                  <a:lnTo>
                    <a:pt x="76" y="20"/>
                  </a:lnTo>
                  <a:lnTo>
                    <a:pt x="76" y="24"/>
                  </a:lnTo>
                  <a:lnTo>
                    <a:pt x="76" y="27"/>
                  </a:lnTo>
                  <a:lnTo>
                    <a:pt x="76" y="29"/>
                  </a:lnTo>
                  <a:lnTo>
                    <a:pt x="75" y="29"/>
                  </a:lnTo>
                  <a:lnTo>
                    <a:pt x="63" y="24"/>
                  </a:lnTo>
                  <a:lnTo>
                    <a:pt x="56" y="19"/>
                  </a:lnTo>
                  <a:lnTo>
                    <a:pt x="46" y="20"/>
                  </a:lnTo>
                  <a:lnTo>
                    <a:pt x="36" y="20"/>
                  </a:lnTo>
                  <a:lnTo>
                    <a:pt x="26" y="24"/>
                  </a:lnTo>
                  <a:lnTo>
                    <a:pt x="18" y="24"/>
                  </a:lnTo>
                  <a:lnTo>
                    <a:pt x="8" y="24"/>
                  </a:lnTo>
                  <a:lnTo>
                    <a:pt x="0" y="22"/>
                  </a:lnTo>
                  <a:lnTo>
                    <a:pt x="3" y="29"/>
                  </a:lnTo>
                  <a:lnTo>
                    <a:pt x="8" y="34"/>
                  </a:lnTo>
                  <a:lnTo>
                    <a:pt x="6" y="39"/>
                  </a:lnTo>
                  <a:lnTo>
                    <a:pt x="6" y="44"/>
                  </a:lnTo>
                  <a:lnTo>
                    <a:pt x="15" y="42"/>
                  </a:lnTo>
                  <a:lnTo>
                    <a:pt x="25" y="40"/>
                  </a:lnTo>
                  <a:lnTo>
                    <a:pt x="23" y="45"/>
                  </a:lnTo>
                  <a:lnTo>
                    <a:pt x="23" y="49"/>
                  </a:lnTo>
                  <a:lnTo>
                    <a:pt x="33" y="50"/>
                  </a:lnTo>
                  <a:lnTo>
                    <a:pt x="41" y="52"/>
                  </a:lnTo>
                  <a:lnTo>
                    <a:pt x="40" y="47"/>
                  </a:lnTo>
                  <a:lnTo>
                    <a:pt x="36" y="42"/>
                  </a:lnTo>
                  <a:lnTo>
                    <a:pt x="38" y="40"/>
                  </a:lnTo>
                  <a:lnTo>
                    <a:pt x="43" y="39"/>
                  </a:lnTo>
                  <a:lnTo>
                    <a:pt x="48" y="37"/>
                  </a:lnTo>
                  <a:lnTo>
                    <a:pt x="51" y="37"/>
                  </a:lnTo>
                  <a:lnTo>
                    <a:pt x="58" y="40"/>
                  </a:lnTo>
                  <a:lnTo>
                    <a:pt x="61" y="42"/>
                  </a:lnTo>
                  <a:lnTo>
                    <a:pt x="56" y="50"/>
                  </a:lnTo>
                  <a:lnTo>
                    <a:pt x="50" y="59"/>
                  </a:lnTo>
                  <a:lnTo>
                    <a:pt x="41" y="60"/>
                  </a:lnTo>
                  <a:lnTo>
                    <a:pt x="33" y="62"/>
                  </a:lnTo>
                  <a:lnTo>
                    <a:pt x="28" y="69"/>
                  </a:lnTo>
                  <a:lnTo>
                    <a:pt x="21" y="75"/>
                  </a:lnTo>
                  <a:lnTo>
                    <a:pt x="30" y="75"/>
                  </a:lnTo>
                  <a:lnTo>
                    <a:pt x="40" y="75"/>
                  </a:lnTo>
                  <a:lnTo>
                    <a:pt x="45" y="72"/>
                  </a:lnTo>
                  <a:lnTo>
                    <a:pt x="50" y="70"/>
                  </a:lnTo>
                  <a:lnTo>
                    <a:pt x="51" y="70"/>
                  </a:lnTo>
                  <a:lnTo>
                    <a:pt x="53" y="72"/>
                  </a:lnTo>
                  <a:lnTo>
                    <a:pt x="53" y="75"/>
                  </a:lnTo>
                  <a:lnTo>
                    <a:pt x="53" y="82"/>
                  </a:lnTo>
                  <a:lnTo>
                    <a:pt x="65" y="75"/>
                  </a:lnTo>
                  <a:lnTo>
                    <a:pt x="81" y="69"/>
                  </a:lnTo>
                  <a:lnTo>
                    <a:pt x="91" y="70"/>
                  </a:lnTo>
                  <a:lnTo>
                    <a:pt x="96" y="74"/>
                  </a:lnTo>
                  <a:lnTo>
                    <a:pt x="100" y="64"/>
                  </a:lnTo>
                  <a:lnTo>
                    <a:pt x="101" y="50"/>
                  </a:lnTo>
                  <a:lnTo>
                    <a:pt x="100" y="42"/>
                  </a:lnTo>
                  <a:lnTo>
                    <a:pt x="100" y="37"/>
                  </a:lnTo>
                  <a:lnTo>
                    <a:pt x="96" y="39"/>
                  </a:lnTo>
                  <a:lnTo>
                    <a:pt x="91" y="39"/>
                  </a:lnTo>
                  <a:lnTo>
                    <a:pt x="85" y="39"/>
                  </a:lnTo>
                  <a:lnTo>
                    <a:pt x="81" y="37"/>
                  </a:lnTo>
                  <a:lnTo>
                    <a:pt x="81" y="27"/>
                  </a:lnTo>
                  <a:lnTo>
                    <a:pt x="83" y="20"/>
                  </a:lnTo>
                  <a:lnTo>
                    <a:pt x="88" y="22"/>
                  </a:lnTo>
                  <a:lnTo>
                    <a:pt x="95" y="24"/>
                  </a:lnTo>
                  <a:lnTo>
                    <a:pt x="96" y="29"/>
                  </a:lnTo>
                  <a:lnTo>
                    <a:pt x="98" y="34"/>
                  </a:lnTo>
                  <a:lnTo>
                    <a:pt x="98" y="29"/>
                  </a:lnTo>
                  <a:lnTo>
                    <a:pt x="100" y="24"/>
                  </a:lnTo>
                  <a:close/>
                </a:path>
              </a:pathLst>
            </a:custGeom>
            <a:solidFill>
              <a:srgbClr val="1F1A17"/>
            </a:solidFill>
            <a:ln w="9525">
              <a:noFill/>
              <a:round/>
              <a:headEnd/>
              <a:tailEnd/>
            </a:ln>
          </p:spPr>
          <p:txBody>
            <a:bodyPr/>
            <a:lstStyle/>
            <a:p>
              <a:endParaRPr lang="en-US"/>
            </a:p>
          </p:txBody>
        </p:sp>
        <p:sp>
          <p:nvSpPr>
            <p:cNvPr id="4486" name="Freeform 390"/>
            <p:cNvSpPr>
              <a:spLocks/>
            </p:cNvSpPr>
            <p:nvPr/>
          </p:nvSpPr>
          <p:spPr bwMode="auto">
            <a:xfrm>
              <a:off x="2393" y="3327"/>
              <a:ext cx="173" cy="97"/>
            </a:xfrm>
            <a:custGeom>
              <a:avLst/>
              <a:gdLst/>
              <a:ahLst/>
              <a:cxnLst>
                <a:cxn ang="0">
                  <a:pos x="0" y="8"/>
                </a:cxn>
                <a:cxn ang="0">
                  <a:pos x="8" y="20"/>
                </a:cxn>
                <a:cxn ang="0">
                  <a:pos x="13" y="31"/>
                </a:cxn>
                <a:cxn ang="0">
                  <a:pos x="15" y="35"/>
                </a:cxn>
                <a:cxn ang="0">
                  <a:pos x="20" y="35"/>
                </a:cxn>
                <a:cxn ang="0">
                  <a:pos x="26" y="36"/>
                </a:cxn>
                <a:cxn ang="0">
                  <a:pos x="30" y="43"/>
                </a:cxn>
                <a:cxn ang="0">
                  <a:pos x="33" y="46"/>
                </a:cxn>
                <a:cxn ang="0">
                  <a:pos x="38" y="52"/>
                </a:cxn>
                <a:cxn ang="0">
                  <a:pos x="41" y="67"/>
                </a:cxn>
                <a:cxn ang="0">
                  <a:pos x="46" y="65"/>
                </a:cxn>
                <a:cxn ang="0">
                  <a:pos x="53" y="57"/>
                </a:cxn>
                <a:cxn ang="0">
                  <a:pos x="66" y="60"/>
                </a:cxn>
                <a:cxn ang="0">
                  <a:pos x="76" y="73"/>
                </a:cxn>
                <a:cxn ang="0">
                  <a:pos x="86" y="88"/>
                </a:cxn>
                <a:cxn ang="0">
                  <a:pos x="96" y="90"/>
                </a:cxn>
                <a:cxn ang="0">
                  <a:pos x="103" y="83"/>
                </a:cxn>
                <a:cxn ang="0">
                  <a:pos x="110" y="83"/>
                </a:cxn>
                <a:cxn ang="0">
                  <a:pos x="117" y="90"/>
                </a:cxn>
                <a:cxn ang="0">
                  <a:pos x="122" y="88"/>
                </a:cxn>
                <a:cxn ang="0">
                  <a:pos x="128" y="87"/>
                </a:cxn>
                <a:cxn ang="0">
                  <a:pos x="138" y="90"/>
                </a:cxn>
                <a:cxn ang="0">
                  <a:pos x="152" y="82"/>
                </a:cxn>
                <a:cxn ang="0">
                  <a:pos x="165" y="77"/>
                </a:cxn>
                <a:cxn ang="0">
                  <a:pos x="167" y="72"/>
                </a:cxn>
                <a:cxn ang="0">
                  <a:pos x="160" y="57"/>
                </a:cxn>
                <a:cxn ang="0">
                  <a:pos x="150" y="53"/>
                </a:cxn>
                <a:cxn ang="0">
                  <a:pos x="137" y="53"/>
                </a:cxn>
                <a:cxn ang="0">
                  <a:pos x="132" y="58"/>
                </a:cxn>
                <a:cxn ang="0">
                  <a:pos x="128" y="73"/>
                </a:cxn>
                <a:cxn ang="0">
                  <a:pos x="123" y="70"/>
                </a:cxn>
                <a:cxn ang="0">
                  <a:pos x="117" y="67"/>
                </a:cxn>
                <a:cxn ang="0">
                  <a:pos x="106" y="67"/>
                </a:cxn>
                <a:cxn ang="0">
                  <a:pos x="98" y="62"/>
                </a:cxn>
                <a:cxn ang="0">
                  <a:pos x="93" y="62"/>
                </a:cxn>
                <a:cxn ang="0">
                  <a:pos x="88" y="53"/>
                </a:cxn>
                <a:cxn ang="0">
                  <a:pos x="83" y="43"/>
                </a:cxn>
                <a:cxn ang="0">
                  <a:pos x="75" y="33"/>
                </a:cxn>
                <a:cxn ang="0">
                  <a:pos x="68" y="30"/>
                </a:cxn>
                <a:cxn ang="0">
                  <a:pos x="50" y="23"/>
                </a:cxn>
                <a:cxn ang="0">
                  <a:pos x="30" y="16"/>
                </a:cxn>
                <a:cxn ang="0">
                  <a:pos x="21" y="13"/>
                </a:cxn>
                <a:cxn ang="0">
                  <a:pos x="18" y="10"/>
                </a:cxn>
                <a:cxn ang="0">
                  <a:pos x="13" y="11"/>
                </a:cxn>
                <a:cxn ang="0">
                  <a:pos x="3" y="5"/>
                </a:cxn>
              </a:cxnLst>
              <a:rect l="0" t="0" r="r" b="b"/>
              <a:pathLst>
                <a:path w="173" h="97">
                  <a:moveTo>
                    <a:pt x="1" y="0"/>
                  </a:moveTo>
                  <a:lnTo>
                    <a:pt x="0" y="8"/>
                  </a:lnTo>
                  <a:lnTo>
                    <a:pt x="0" y="18"/>
                  </a:lnTo>
                  <a:lnTo>
                    <a:pt x="8" y="20"/>
                  </a:lnTo>
                  <a:lnTo>
                    <a:pt x="13" y="21"/>
                  </a:lnTo>
                  <a:lnTo>
                    <a:pt x="13" y="31"/>
                  </a:lnTo>
                  <a:lnTo>
                    <a:pt x="11" y="38"/>
                  </a:lnTo>
                  <a:lnTo>
                    <a:pt x="15" y="35"/>
                  </a:lnTo>
                  <a:lnTo>
                    <a:pt x="16" y="31"/>
                  </a:lnTo>
                  <a:lnTo>
                    <a:pt x="20" y="35"/>
                  </a:lnTo>
                  <a:lnTo>
                    <a:pt x="25" y="40"/>
                  </a:lnTo>
                  <a:lnTo>
                    <a:pt x="26" y="36"/>
                  </a:lnTo>
                  <a:lnTo>
                    <a:pt x="30" y="35"/>
                  </a:lnTo>
                  <a:lnTo>
                    <a:pt x="30" y="43"/>
                  </a:lnTo>
                  <a:lnTo>
                    <a:pt x="28" y="52"/>
                  </a:lnTo>
                  <a:lnTo>
                    <a:pt x="33" y="46"/>
                  </a:lnTo>
                  <a:lnTo>
                    <a:pt x="38" y="46"/>
                  </a:lnTo>
                  <a:lnTo>
                    <a:pt x="38" y="52"/>
                  </a:lnTo>
                  <a:lnTo>
                    <a:pt x="36" y="60"/>
                  </a:lnTo>
                  <a:lnTo>
                    <a:pt x="41" y="67"/>
                  </a:lnTo>
                  <a:lnTo>
                    <a:pt x="46" y="75"/>
                  </a:lnTo>
                  <a:lnTo>
                    <a:pt x="46" y="65"/>
                  </a:lnTo>
                  <a:lnTo>
                    <a:pt x="50" y="60"/>
                  </a:lnTo>
                  <a:lnTo>
                    <a:pt x="53" y="57"/>
                  </a:lnTo>
                  <a:lnTo>
                    <a:pt x="58" y="57"/>
                  </a:lnTo>
                  <a:lnTo>
                    <a:pt x="66" y="60"/>
                  </a:lnTo>
                  <a:lnTo>
                    <a:pt x="75" y="67"/>
                  </a:lnTo>
                  <a:lnTo>
                    <a:pt x="76" y="73"/>
                  </a:lnTo>
                  <a:lnTo>
                    <a:pt x="78" y="80"/>
                  </a:lnTo>
                  <a:lnTo>
                    <a:pt x="86" y="88"/>
                  </a:lnTo>
                  <a:lnTo>
                    <a:pt x="95" y="97"/>
                  </a:lnTo>
                  <a:lnTo>
                    <a:pt x="96" y="90"/>
                  </a:lnTo>
                  <a:lnTo>
                    <a:pt x="98" y="87"/>
                  </a:lnTo>
                  <a:lnTo>
                    <a:pt x="103" y="83"/>
                  </a:lnTo>
                  <a:lnTo>
                    <a:pt x="106" y="83"/>
                  </a:lnTo>
                  <a:lnTo>
                    <a:pt x="110" y="83"/>
                  </a:lnTo>
                  <a:lnTo>
                    <a:pt x="113" y="85"/>
                  </a:lnTo>
                  <a:lnTo>
                    <a:pt x="117" y="90"/>
                  </a:lnTo>
                  <a:lnTo>
                    <a:pt x="117" y="95"/>
                  </a:lnTo>
                  <a:lnTo>
                    <a:pt x="122" y="88"/>
                  </a:lnTo>
                  <a:lnTo>
                    <a:pt x="127" y="82"/>
                  </a:lnTo>
                  <a:lnTo>
                    <a:pt x="128" y="87"/>
                  </a:lnTo>
                  <a:lnTo>
                    <a:pt x="130" y="92"/>
                  </a:lnTo>
                  <a:lnTo>
                    <a:pt x="138" y="90"/>
                  </a:lnTo>
                  <a:lnTo>
                    <a:pt x="145" y="88"/>
                  </a:lnTo>
                  <a:lnTo>
                    <a:pt x="152" y="82"/>
                  </a:lnTo>
                  <a:lnTo>
                    <a:pt x="158" y="75"/>
                  </a:lnTo>
                  <a:lnTo>
                    <a:pt x="165" y="77"/>
                  </a:lnTo>
                  <a:lnTo>
                    <a:pt x="173" y="78"/>
                  </a:lnTo>
                  <a:lnTo>
                    <a:pt x="167" y="72"/>
                  </a:lnTo>
                  <a:lnTo>
                    <a:pt x="160" y="63"/>
                  </a:lnTo>
                  <a:lnTo>
                    <a:pt x="160" y="57"/>
                  </a:lnTo>
                  <a:lnTo>
                    <a:pt x="158" y="50"/>
                  </a:lnTo>
                  <a:lnTo>
                    <a:pt x="150" y="53"/>
                  </a:lnTo>
                  <a:lnTo>
                    <a:pt x="143" y="55"/>
                  </a:lnTo>
                  <a:lnTo>
                    <a:pt x="137" y="53"/>
                  </a:lnTo>
                  <a:lnTo>
                    <a:pt x="128" y="46"/>
                  </a:lnTo>
                  <a:lnTo>
                    <a:pt x="132" y="58"/>
                  </a:lnTo>
                  <a:lnTo>
                    <a:pt x="135" y="70"/>
                  </a:lnTo>
                  <a:lnTo>
                    <a:pt x="128" y="73"/>
                  </a:lnTo>
                  <a:lnTo>
                    <a:pt x="122" y="77"/>
                  </a:lnTo>
                  <a:lnTo>
                    <a:pt x="123" y="70"/>
                  </a:lnTo>
                  <a:lnTo>
                    <a:pt x="123" y="63"/>
                  </a:lnTo>
                  <a:lnTo>
                    <a:pt x="117" y="67"/>
                  </a:lnTo>
                  <a:lnTo>
                    <a:pt x="111" y="68"/>
                  </a:lnTo>
                  <a:lnTo>
                    <a:pt x="106" y="67"/>
                  </a:lnTo>
                  <a:lnTo>
                    <a:pt x="101" y="60"/>
                  </a:lnTo>
                  <a:lnTo>
                    <a:pt x="98" y="62"/>
                  </a:lnTo>
                  <a:lnTo>
                    <a:pt x="95" y="62"/>
                  </a:lnTo>
                  <a:lnTo>
                    <a:pt x="93" y="62"/>
                  </a:lnTo>
                  <a:lnTo>
                    <a:pt x="91" y="60"/>
                  </a:lnTo>
                  <a:lnTo>
                    <a:pt x="88" y="53"/>
                  </a:lnTo>
                  <a:lnTo>
                    <a:pt x="83" y="48"/>
                  </a:lnTo>
                  <a:lnTo>
                    <a:pt x="83" y="43"/>
                  </a:lnTo>
                  <a:lnTo>
                    <a:pt x="83" y="36"/>
                  </a:lnTo>
                  <a:lnTo>
                    <a:pt x="75" y="33"/>
                  </a:lnTo>
                  <a:lnTo>
                    <a:pt x="68" y="28"/>
                  </a:lnTo>
                  <a:lnTo>
                    <a:pt x="68" y="30"/>
                  </a:lnTo>
                  <a:lnTo>
                    <a:pt x="68" y="33"/>
                  </a:lnTo>
                  <a:lnTo>
                    <a:pt x="50" y="23"/>
                  </a:lnTo>
                  <a:lnTo>
                    <a:pt x="31" y="15"/>
                  </a:lnTo>
                  <a:lnTo>
                    <a:pt x="30" y="16"/>
                  </a:lnTo>
                  <a:lnTo>
                    <a:pt x="26" y="18"/>
                  </a:lnTo>
                  <a:lnTo>
                    <a:pt x="21" y="13"/>
                  </a:lnTo>
                  <a:lnTo>
                    <a:pt x="18" y="8"/>
                  </a:lnTo>
                  <a:lnTo>
                    <a:pt x="18" y="10"/>
                  </a:lnTo>
                  <a:lnTo>
                    <a:pt x="18" y="13"/>
                  </a:lnTo>
                  <a:lnTo>
                    <a:pt x="13" y="11"/>
                  </a:lnTo>
                  <a:lnTo>
                    <a:pt x="6" y="10"/>
                  </a:lnTo>
                  <a:lnTo>
                    <a:pt x="3" y="5"/>
                  </a:lnTo>
                  <a:lnTo>
                    <a:pt x="1" y="0"/>
                  </a:lnTo>
                  <a:close/>
                </a:path>
              </a:pathLst>
            </a:custGeom>
            <a:solidFill>
              <a:srgbClr val="1F1A17"/>
            </a:solidFill>
            <a:ln w="9525">
              <a:noFill/>
              <a:round/>
              <a:headEnd/>
              <a:tailEnd/>
            </a:ln>
          </p:spPr>
          <p:txBody>
            <a:bodyPr/>
            <a:lstStyle/>
            <a:p>
              <a:endParaRPr lang="en-US"/>
            </a:p>
          </p:txBody>
        </p:sp>
        <p:sp>
          <p:nvSpPr>
            <p:cNvPr id="4487" name="Freeform 391"/>
            <p:cNvSpPr>
              <a:spLocks/>
            </p:cNvSpPr>
            <p:nvPr/>
          </p:nvSpPr>
          <p:spPr bwMode="auto">
            <a:xfrm>
              <a:off x="2414" y="3271"/>
              <a:ext cx="97" cy="97"/>
            </a:xfrm>
            <a:custGeom>
              <a:avLst/>
              <a:gdLst/>
              <a:ahLst/>
              <a:cxnLst>
                <a:cxn ang="0">
                  <a:pos x="4" y="9"/>
                </a:cxn>
                <a:cxn ang="0">
                  <a:pos x="9" y="17"/>
                </a:cxn>
                <a:cxn ang="0">
                  <a:pos x="10" y="31"/>
                </a:cxn>
                <a:cxn ang="0">
                  <a:pos x="14" y="46"/>
                </a:cxn>
                <a:cxn ang="0">
                  <a:pos x="17" y="59"/>
                </a:cxn>
                <a:cxn ang="0">
                  <a:pos x="22" y="61"/>
                </a:cxn>
                <a:cxn ang="0">
                  <a:pos x="29" y="76"/>
                </a:cxn>
                <a:cxn ang="0">
                  <a:pos x="37" y="97"/>
                </a:cxn>
                <a:cxn ang="0">
                  <a:pos x="45" y="92"/>
                </a:cxn>
                <a:cxn ang="0">
                  <a:pos x="49" y="79"/>
                </a:cxn>
                <a:cxn ang="0">
                  <a:pos x="64" y="84"/>
                </a:cxn>
                <a:cxn ang="0">
                  <a:pos x="74" y="82"/>
                </a:cxn>
                <a:cxn ang="0">
                  <a:pos x="84" y="79"/>
                </a:cxn>
                <a:cxn ang="0">
                  <a:pos x="92" y="77"/>
                </a:cxn>
                <a:cxn ang="0">
                  <a:pos x="96" y="69"/>
                </a:cxn>
                <a:cxn ang="0">
                  <a:pos x="96" y="64"/>
                </a:cxn>
                <a:cxn ang="0">
                  <a:pos x="82" y="67"/>
                </a:cxn>
                <a:cxn ang="0">
                  <a:pos x="65" y="62"/>
                </a:cxn>
                <a:cxn ang="0">
                  <a:pos x="60" y="56"/>
                </a:cxn>
                <a:cxn ang="0">
                  <a:pos x="54" y="51"/>
                </a:cxn>
                <a:cxn ang="0">
                  <a:pos x="49" y="47"/>
                </a:cxn>
                <a:cxn ang="0">
                  <a:pos x="50" y="44"/>
                </a:cxn>
                <a:cxn ang="0">
                  <a:pos x="59" y="44"/>
                </a:cxn>
                <a:cxn ang="0">
                  <a:pos x="79" y="51"/>
                </a:cxn>
                <a:cxn ang="0">
                  <a:pos x="85" y="49"/>
                </a:cxn>
                <a:cxn ang="0">
                  <a:pos x="75" y="39"/>
                </a:cxn>
                <a:cxn ang="0">
                  <a:pos x="59" y="31"/>
                </a:cxn>
                <a:cxn ang="0">
                  <a:pos x="50" y="26"/>
                </a:cxn>
                <a:cxn ang="0">
                  <a:pos x="40" y="19"/>
                </a:cxn>
                <a:cxn ang="0">
                  <a:pos x="32" y="7"/>
                </a:cxn>
                <a:cxn ang="0">
                  <a:pos x="25" y="0"/>
                </a:cxn>
                <a:cxn ang="0">
                  <a:pos x="27" y="11"/>
                </a:cxn>
                <a:cxn ang="0">
                  <a:pos x="39" y="27"/>
                </a:cxn>
                <a:cxn ang="0">
                  <a:pos x="44" y="39"/>
                </a:cxn>
                <a:cxn ang="0">
                  <a:pos x="34" y="39"/>
                </a:cxn>
                <a:cxn ang="0">
                  <a:pos x="17" y="21"/>
                </a:cxn>
                <a:cxn ang="0">
                  <a:pos x="4" y="5"/>
                </a:cxn>
              </a:cxnLst>
              <a:rect l="0" t="0" r="r" b="b"/>
              <a:pathLst>
                <a:path w="97" h="97">
                  <a:moveTo>
                    <a:pt x="0" y="5"/>
                  </a:moveTo>
                  <a:lnTo>
                    <a:pt x="4" y="9"/>
                  </a:lnTo>
                  <a:lnTo>
                    <a:pt x="7" y="12"/>
                  </a:lnTo>
                  <a:lnTo>
                    <a:pt x="9" y="17"/>
                  </a:lnTo>
                  <a:lnTo>
                    <a:pt x="10" y="21"/>
                  </a:lnTo>
                  <a:lnTo>
                    <a:pt x="10" y="31"/>
                  </a:lnTo>
                  <a:lnTo>
                    <a:pt x="10" y="42"/>
                  </a:lnTo>
                  <a:lnTo>
                    <a:pt x="14" y="46"/>
                  </a:lnTo>
                  <a:lnTo>
                    <a:pt x="15" y="51"/>
                  </a:lnTo>
                  <a:lnTo>
                    <a:pt x="17" y="59"/>
                  </a:lnTo>
                  <a:lnTo>
                    <a:pt x="19" y="64"/>
                  </a:lnTo>
                  <a:lnTo>
                    <a:pt x="22" y="61"/>
                  </a:lnTo>
                  <a:lnTo>
                    <a:pt x="24" y="59"/>
                  </a:lnTo>
                  <a:lnTo>
                    <a:pt x="29" y="76"/>
                  </a:lnTo>
                  <a:lnTo>
                    <a:pt x="30" y="94"/>
                  </a:lnTo>
                  <a:lnTo>
                    <a:pt x="37" y="97"/>
                  </a:lnTo>
                  <a:lnTo>
                    <a:pt x="45" y="97"/>
                  </a:lnTo>
                  <a:lnTo>
                    <a:pt x="45" y="92"/>
                  </a:lnTo>
                  <a:lnTo>
                    <a:pt x="47" y="84"/>
                  </a:lnTo>
                  <a:lnTo>
                    <a:pt x="49" y="79"/>
                  </a:lnTo>
                  <a:lnTo>
                    <a:pt x="52" y="77"/>
                  </a:lnTo>
                  <a:lnTo>
                    <a:pt x="64" y="84"/>
                  </a:lnTo>
                  <a:lnTo>
                    <a:pt x="72" y="89"/>
                  </a:lnTo>
                  <a:lnTo>
                    <a:pt x="74" y="82"/>
                  </a:lnTo>
                  <a:lnTo>
                    <a:pt x="75" y="76"/>
                  </a:lnTo>
                  <a:lnTo>
                    <a:pt x="84" y="79"/>
                  </a:lnTo>
                  <a:lnTo>
                    <a:pt x="89" y="79"/>
                  </a:lnTo>
                  <a:lnTo>
                    <a:pt x="92" y="77"/>
                  </a:lnTo>
                  <a:lnTo>
                    <a:pt x="94" y="74"/>
                  </a:lnTo>
                  <a:lnTo>
                    <a:pt x="96" y="69"/>
                  </a:lnTo>
                  <a:lnTo>
                    <a:pt x="97" y="64"/>
                  </a:lnTo>
                  <a:lnTo>
                    <a:pt x="96" y="64"/>
                  </a:lnTo>
                  <a:lnTo>
                    <a:pt x="89" y="67"/>
                  </a:lnTo>
                  <a:lnTo>
                    <a:pt x="82" y="67"/>
                  </a:lnTo>
                  <a:lnTo>
                    <a:pt x="75" y="67"/>
                  </a:lnTo>
                  <a:lnTo>
                    <a:pt x="65" y="62"/>
                  </a:lnTo>
                  <a:lnTo>
                    <a:pt x="62" y="61"/>
                  </a:lnTo>
                  <a:lnTo>
                    <a:pt x="60" y="56"/>
                  </a:lnTo>
                  <a:lnTo>
                    <a:pt x="59" y="51"/>
                  </a:lnTo>
                  <a:lnTo>
                    <a:pt x="54" y="51"/>
                  </a:lnTo>
                  <a:lnTo>
                    <a:pt x="49" y="51"/>
                  </a:lnTo>
                  <a:lnTo>
                    <a:pt x="49" y="47"/>
                  </a:lnTo>
                  <a:lnTo>
                    <a:pt x="49" y="46"/>
                  </a:lnTo>
                  <a:lnTo>
                    <a:pt x="50" y="44"/>
                  </a:lnTo>
                  <a:lnTo>
                    <a:pt x="54" y="44"/>
                  </a:lnTo>
                  <a:lnTo>
                    <a:pt x="59" y="44"/>
                  </a:lnTo>
                  <a:lnTo>
                    <a:pt x="65" y="46"/>
                  </a:lnTo>
                  <a:lnTo>
                    <a:pt x="79" y="51"/>
                  </a:lnTo>
                  <a:lnTo>
                    <a:pt x="85" y="54"/>
                  </a:lnTo>
                  <a:lnTo>
                    <a:pt x="85" y="49"/>
                  </a:lnTo>
                  <a:lnTo>
                    <a:pt x="85" y="46"/>
                  </a:lnTo>
                  <a:lnTo>
                    <a:pt x="75" y="39"/>
                  </a:lnTo>
                  <a:lnTo>
                    <a:pt x="64" y="32"/>
                  </a:lnTo>
                  <a:lnTo>
                    <a:pt x="59" y="31"/>
                  </a:lnTo>
                  <a:lnTo>
                    <a:pt x="52" y="29"/>
                  </a:lnTo>
                  <a:lnTo>
                    <a:pt x="50" y="26"/>
                  </a:lnTo>
                  <a:lnTo>
                    <a:pt x="45" y="22"/>
                  </a:lnTo>
                  <a:lnTo>
                    <a:pt x="40" y="19"/>
                  </a:lnTo>
                  <a:lnTo>
                    <a:pt x="35" y="14"/>
                  </a:lnTo>
                  <a:lnTo>
                    <a:pt x="32" y="7"/>
                  </a:lnTo>
                  <a:lnTo>
                    <a:pt x="29" y="0"/>
                  </a:lnTo>
                  <a:lnTo>
                    <a:pt x="25" y="0"/>
                  </a:lnTo>
                  <a:lnTo>
                    <a:pt x="22" y="2"/>
                  </a:lnTo>
                  <a:lnTo>
                    <a:pt x="27" y="11"/>
                  </a:lnTo>
                  <a:lnTo>
                    <a:pt x="32" y="19"/>
                  </a:lnTo>
                  <a:lnTo>
                    <a:pt x="39" y="27"/>
                  </a:lnTo>
                  <a:lnTo>
                    <a:pt x="47" y="36"/>
                  </a:lnTo>
                  <a:lnTo>
                    <a:pt x="44" y="39"/>
                  </a:lnTo>
                  <a:lnTo>
                    <a:pt x="42" y="42"/>
                  </a:lnTo>
                  <a:lnTo>
                    <a:pt x="34" y="39"/>
                  </a:lnTo>
                  <a:lnTo>
                    <a:pt x="25" y="34"/>
                  </a:lnTo>
                  <a:lnTo>
                    <a:pt x="17" y="21"/>
                  </a:lnTo>
                  <a:lnTo>
                    <a:pt x="9" y="7"/>
                  </a:lnTo>
                  <a:lnTo>
                    <a:pt x="4" y="5"/>
                  </a:lnTo>
                  <a:lnTo>
                    <a:pt x="0" y="5"/>
                  </a:lnTo>
                  <a:close/>
                </a:path>
              </a:pathLst>
            </a:custGeom>
            <a:solidFill>
              <a:srgbClr val="1F1A17"/>
            </a:solidFill>
            <a:ln w="9525">
              <a:noFill/>
              <a:round/>
              <a:headEnd/>
              <a:tailEnd/>
            </a:ln>
          </p:spPr>
          <p:txBody>
            <a:bodyPr/>
            <a:lstStyle/>
            <a:p>
              <a:endParaRPr lang="en-US"/>
            </a:p>
          </p:txBody>
        </p:sp>
        <p:sp>
          <p:nvSpPr>
            <p:cNvPr id="4488" name="Freeform 392"/>
            <p:cNvSpPr>
              <a:spLocks/>
            </p:cNvSpPr>
            <p:nvPr/>
          </p:nvSpPr>
          <p:spPr bwMode="auto">
            <a:xfrm>
              <a:off x="2493" y="3328"/>
              <a:ext cx="52" cy="62"/>
            </a:xfrm>
            <a:custGeom>
              <a:avLst/>
              <a:gdLst/>
              <a:ahLst/>
              <a:cxnLst>
                <a:cxn ang="0">
                  <a:pos x="0" y="40"/>
                </a:cxn>
                <a:cxn ang="0">
                  <a:pos x="5" y="42"/>
                </a:cxn>
                <a:cxn ang="0">
                  <a:pos x="11" y="47"/>
                </a:cxn>
                <a:cxn ang="0">
                  <a:pos x="17" y="57"/>
                </a:cxn>
                <a:cxn ang="0">
                  <a:pos x="18" y="62"/>
                </a:cxn>
                <a:cxn ang="0">
                  <a:pos x="20" y="45"/>
                </a:cxn>
                <a:cxn ang="0">
                  <a:pos x="25" y="45"/>
                </a:cxn>
                <a:cxn ang="0">
                  <a:pos x="25" y="30"/>
                </a:cxn>
                <a:cxn ang="0">
                  <a:pos x="33" y="25"/>
                </a:cxn>
                <a:cxn ang="0">
                  <a:pos x="42" y="35"/>
                </a:cxn>
                <a:cxn ang="0">
                  <a:pos x="52" y="22"/>
                </a:cxn>
                <a:cxn ang="0">
                  <a:pos x="43" y="22"/>
                </a:cxn>
                <a:cxn ang="0">
                  <a:pos x="50" y="14"/>
                </a:cxn>
                <a:cxn ang="0">
                  <a:pos x="45" y="9"/>
                </a:cxn>
                <a:cxn ang="0">
                  <a:pos x="37" y="14"/>
                </a:cxn>
                <a:cxn ang="0">
                  <a:pos x="33" y="0"/>
                </a:cxn>
                <a:cxn ang="0">
                  <a:pos x="27" y="7"/>
                </a:cxn>
                <a:cxn ang="0">
                  <a:pos x="23" y="22"/>
                </a:cxn>
                <a:cxn ang="0">
                  <a:pos x="22" y="4"/>
                </a:cxn>
                <a:cxn ang="0">
                  <a:pos x="15" y="25"/>
                </a:cxn>
                <a:cxn ang="0">
                  <a:pos x="10" y="32"/>
                </a:cxn>
                <a:cxn ang="0">
                  <a:pos x="0" y="40"/>
                </a:cxn>
              </a:cxnLst>
              <a:rect l="0" t="0" r="r" b="b"/>
              <a:pathLst>
                <a:path w="52" h="62">
                  <a:moveTo>
                    <a:pt x="0" y="40"/>
                  </a:moveTo>
                  <a:lnTo>
                    <a:pt x="5" y="42"/>
                  </a:lnTo>
                  <a:lnTo>
                    <a:pt x="11" y="47"/>
                  </a:lnTo>
                  <a:lnTo>
                    <a:pt x="17" y="57"/>
                  </a:lnTo>
                  <a:lnTo>
                    <a:pt x="18" y="62"/>
                  </a:lnTo>
                  <a:lnTo>
                    <a:pt x="20" y="45"/>
                  </a:lnTo>
                  <a:lnTo>
                    <a:pt x="25" y="45"/>
                  </a:lnTo>
                  <a:lnTo>
                    <a:pt x="25" y="30"/>
                  </a:lnTo>
                  <a:lnTo>
                    <a:pt x="33" y="25"/>
                  </a:lnTo>
                  <a:lnTo>
                    <a:pt x="42" y="35"/>
                  </a:lnTo>
                  <a:lnTo>
                    <a:pt x="52" y="22"/>
                  </a:lnTo>
                  <a:lnTo>
                    <a:pt x="43" y="22"/>
                  </a:lnTo>
                  <a:lnTo>
                    <a:pt x="50" y="14"/>
                  </a:lnTo>
                  <a:lnTo>
                    <a:pt x="45" y="9"/>
                  </a:lnTo>
                  <a:lnTo>
                    <a:pt x="37" y="14"/>
                  </a:lnTo>
                  <a:lnTo>
                    <a:pt x="33" y="0"/>
                  </a:lnTo>
                  <a:lnTo>
                    <a:pt x="27" y="7"/>
                  </a:lnTo>
                  <a:lnTo>
                    <a:pt x="23" y="22"/>
                  </a:lnTo>
                  <a:lnTo>
                    <a:pt x="22" y="4"/>
                  </a:lnTo>
                  <a:lnTo>
                    <a:pt x="15" y="25"/>
                  </a:lnTo>
                  <a:lnTo>
                    <a:pt x="10" y="32"/>
                  </a:lnTo>
                  <a:lnTo>
                    <a:pt x="0" y="40"/>
                  </a:lnTo>
                  <a:close/>
                </a:path>
              </a:pathLst>
            </a:custGeom>
            <a:solidFill>
              <a:srgbClr val="1F1A17"/>
            </a:solidFill>
            <a:ln w="9525">
              <a:noFill/>
              <a:round/>
              <a:headEnd/>
              <a:tailEnd/>
            </a:ln>
          </p:spPr>
          <p:txBody>
            <a:bodyPr/>
            <a:lstStyle/>
            <a:p>
              <a:endParaRPr lang="en-US"/>
            </a:p>
          </p:txBody>
        </p:sp>
        <p:sp>
          <p:nvSpPr>
            <p:cNvPr id="4489" name="Freeform 393"/>
            <p:cNvSpPr>
              <a:spLocks/>
            </p:cNvSpPr>
            <p:nvPr/>
          </p:nvSpPr>
          <p:spPr bwMode="auto">
            <a:xfrm>
              <a:off x="2702" y="3288"/>
              <a:ext cx="82" cy="74"/>
            </a:xfrm>
            <a:custGeom>
              <a:avLst/>
              <a:gdLst/>
              <a:ahLst/>
              <a:cxnLst>
                <a:cxn ang="0">
                  <a:pos x="6" y="55"/>
                </a:cxn>
                <a:cxn ang="0">
                  <a:pos x="11" y="49"/>
                </a:cxn>
                <a:cxn ang="0">
                  <a:pos x="16" y="44"/>
                </a:cxn>
                <a:cxn ang="0">
                  <a:pos x="23" y="42"/>
                </a:cxn>
                <a:cxn ang="0">
                  <a:pos x="30" y="40"/>
                </a:cxn>
                <a:cxn ang="0">
                  <a:pos x="36" y="39"/>
                </a:cxn>
                <a:cxn ang="0">
                  <a:pos x="43" y="37"/>
                </a:cxn>
                <a:cxn ang="0">
                  <a:pos x="50" y="34"/>
                </a:cxn>
                <a:cxn ang="0">
                  <a:pos x="57" y="29"/>
                </a:cxn>
                <a:cxn ang="0">
                  <a:pos x="73" y="10"/>
                </a:cxn>
                <a:cxn ang="0">
                  <a:pos x="82" y="0"/>
                </a:cxn>
                <a:cxn ang="0">
                  <a:pos x="80" y="5"/>
                </a:cxn>
                <a:cxn ang="0">
                  <a:pos x="80" y="10"/>
                </a:cxn>
                <a:cxn ang="0">
                  <a:pos x="78" y="10"/>
                </a:cxn>
                <a:cxn ang="0">
                  <a:pos x="77" y="10"/>
                </a:cxn>
                <a:cxn ang="0">
                  <a:pos x="73" y="12"/>
                </a:cxn>
                <a:cxn ang="0">
                  <a:pos x="73" y="17"/>
                </a:cxn>
                <a:cxn ang="0">
                  <a:pos x="72" y="32"/>
                </a:cxn>
                <a:cxn ang="0">
                  <a:pos x="70" y="39"/>
                </a:cxn>
                <a:cxn ang="0">
                  <a:pos x="68" y="37"/>
                </a:cxn>
                <a:cxn ang="0">
                  <a:pos x="65" y="35"/>
                </a:cxn>
                <a:cxn ang="0">
                  <a:pos x="63" y="37"/>
                </a:cxn>
                <a:cxn ang="0">
                  <a:pos x="62" y="40"/>
                </a:cxn>
                <a:cxn ang="0">
                  <a:pos x="62" y="49"/>
                </a:cxn>
                <a:cxn ang="0">
                  <a:pos x="63" y="57"/>
                </a:cxn>
                <a:cxn ang="0">
                  <a:pos x="62" y="55"/>
                </a:cxn>
                <a:cxn ang="0">
                  <a:pos x="57" y="52"/>
                </a:cxn>
                <a:cxn ang="0">
                  <a:pos x="55" y="50"/>
                </a:cxn>
                <a:cxn ang="0">
                  <a:pos x="51" y="49"/>
                </a:cxn>
                <a:cxn ang="0">
                  <a:pos x="50" y="49"/>
                </a:cxn>
                <a:cxn ang="0">
                  <a:pos x="48" y="52"/>
                </a:cxn>
                <a:cxn ang="0">
                  <a:pos x="46" y="64"/>
                </a:cxn>
                <a:cxn ang="0">
                  <a:pos x="46" y="70"/>
                </a:cxn>
                <a:cxn ang="0">
                  <a:pos x="41" y="69"/>
                </a:cxn>
                <a:cxn ang="0">
                  <a:pos x="35" y="65"/>
                </a:cxn>
                <a:cxn ang="0">
                  <a:pos x="30" y="69"/>
                </a:cxn>
                <a:cxn ang="0">
                  <a:pos x="25" y="74"/>
                </a:cxn>
                <a:cxn ang="0">
                  <a:pos x="15" y="72"/>
                </a:cxn>
                <a:cxn ang="0">
                  <a:pos x="6" y="72"/>
                </a:cxn>
                <a:cxn ang="0">
                  <a:pos x="3" y="65"/>
                </a:cxn>
                <a:cxn ang="0">
                  <a:pos x="0" y="59"/>
                </a:cxn>
                <a:cxn ang="0">
                  <a:pos x="3" y="57"/>
                </a:cxn>
                <a:cxn ang="0">
                  <a:pos x="6" y="55"/>
                </a:cxn>
              </a:cxnLst>
              <a:rect l="0" t="0" r="r" b="b"/>
              <a:pathLst>
                <a:path w="82" h="74">
                  <a:moveTo>
                    <a:pt x="6" y="55"/>
                  </a:moveTo>
                  <a:lnTo>
                    <a:pt x="11" y="49"/>
                  </a:lnTo>
                  <a:lnTo>
                    <a:pt x="16" y="44"/>
                  </a:lnTo>
                  <a:lnTo>
                    <a:pt x="23" y="42"/>
                  </a:lnTo>
                  <a:lnTo>
                    <a:pt x="30" y="40"/>
                  </a:lnTo>
                  <a:lnTo>
                    <a:pt x="36" y="39"/>
                  </a:lnTo>
                  <a:lnTo>
                    <a:pt x="43" y="37"/>
                  </a:lnTo>
                  <a:lnTo>
                    <a:pt x="50" y="34"/>
                  </a:lnTo>
                  <a:lnTo>
                    <a:pt x="57" y="29"/>
                  </a:lnTo>
                  <a:lnTo>
                    <a:pt x="73" y="10"/>
                  </a:lnTo>
                  <a:lnTo>
                    <a:pt x="82" y="0"/>
                  </a:lnTo>
                  <a:lnTo>
                    <a:pt x="80" y="5"/>
                  </a:lnTo>
                  <a:lnTo>
                    <a:pt x="80" y="10"/>
                  </a:lnTo>
                  <a:lnTo>
                    <a:pt x="78" y="10"/>
                  </a:lnTo>
                  <a:lnTo>
                    <a:pt x="77" y="10"/>
                  </a:lnTo>
                  <a:lnTo>
                    <a:pt x="73" y="12"/>
                  </a:lnTo>
                  <a:lnTo>
                    <a:pt x="73" y="17"/>
                  </a:lnTo>
                  <a:lnTo>
                    <a:pt x="72" y="32"/>
                  </a:lnTo>
                  <a:lnTo>
                    <a:pt x="70" y="39"/>
                  </a:lnTo>
                  <a:lnTo>
                    <a:pt x="68" y="37"/>
                  </a:lnTo>
                  <a:lnTo>
                    <a:pt x="65" y="35"/>
                  </a:lnTo>
                  <a:lnTo>
                    <a:pt x="63" y="37"/>
                  </a:lnTo>
                  <a:lnTo>
                    <a:pt x="62" y="40"/>
                  </a:lnTo>
                  <a:lnTo>
                    <a:pt x="62" y="49"/>
                  </a:lnTo>
                  <a:lnTo>
                    <a:pt x="63" y="57"/>
                  </a:lnTo>
                  <a:lnTo>
                    <a:pt x="62" y="55"/>
                  </a:lnTo>
                  <a:lnTo>
                    <a:pt x="57" y="52"/>
                  </a:lnTo>
                  <a:lnTo>
                    <a:pt x="55" y="50"/>
                  </a:lnTo>
                  <a:lnTo>
                    <a:pt x="51" y="49"/>
                  </a:lnTo>
                  <a:lnTo>
                    <a:pt x="50" y="49"/>
                  </a:lnTo>
                  <a:lnTo>
                    <a:pt x="48" y="52"/>
                  </a:lnTo>
                  <a:lnTo>
                    <a:pt x="46" y="64"/>
                  </a:lnTo>
                  <a:lnTo>
                    <a:pt x="46" y="70"/>
                  </a:lnTo>
                  <a:lnTo>
                    <a:pt x="41" y="69"/>
                  </a:lnTo>
                  <a:lnTo>
                    <a:pt x="35" y="65"/>
                  </a:lnTo>
                  <a:lnTo>
                    <a:pt x="30" y="69"/>
                  </a:lnTo>
                  <a:lnTo>
                    <a:pt x="25" y="74"/>
                  </a:lnTo>
                  <a:lnTo>
                    <a:pt x="15" y="72"/>
                  </a:lnTo>
                  <a:lnTo>
                    <a:pt x="6" y="72"/>
                  </a:lnTo>
                  <a:lnTo>
                    <a:pt x="3" y="65"/>
                  </a:lnTo>
                  <a:lnTo>
                    <a:pt x="0" y="59"/>
                  </a:lnTo>
                  <a:lnTo>
                    <a:pt x="3" y="57"/>
                  </a:lnTo>
                  <a:lnTo>
                    <a:pt x="6" y="55"/>
                  </a:lnTo>
                  <a:close/>
                </a:path>
              </a:pathLst>
            </a:custGeom>
            <a:solidFill>
              <a:srgbClr val="1F1A17"/>
            </a:solidFill>
            <a:ln w="9525">
              <a:noFill/>
              <a:round/>
              <a:headEnd/>
              <a:tailEnd/>
            </a:ln>
          </p:spPr>
          <p:txBody>
            <a:bodyPr/>
            <a:lstStyle/>
            <a:p>
              <a:endParaRPr lang="en-US"/>
            </a:p>
          </p:txBody>
        </p:sp>
        <p:sp>
          <p:nvSpPr>
            <p:cNvPr id="4490" name="Freeform 394"/>
            <p:cNvSpPr>
              <a:spLocks/>
            </p:cNvSpPr>
            <p:nvPr/>
          </p:nvSpPr>
          <p:spPr bwMode="auto">
            <a:xfrm>
              <a:off x="2702" y="3372"/>
              <a:ext cx="25" cy="23"/>
            </a:xfrm>
            <a:custGeom>
              <a:avLst/>
              <a:gdLst/>
              <a:ahLst/>
              <a:cxnLst>
                <a:cxn ang="0">
                  <a:pos x="16" y="0"/>
                </a:cxn>
                <a:cxn ang="0">
                  <a:pos x="20" y="3"/>
                </a:cxn>
                <a:cxn ang="0">
                  <a:pos x="25" y="8"/>
                </a:cxn>
                <a:cxn ang="0">
                  <a:pos x="25" y="15"/>
                </a:cxn>
                <a:cxn ang="0">
                  <a:pos x="25" y="20"/>
                </a:cxn>
                <a:cxn ang="0">
                  <a:pos x="18" y="8"/>
                </a:cxn>
                <a:cxn ang="0">
                  <a:pos x="18" y="18"/>
                </a:cxn>
                <a:cxn ang="0">
                  <a:pos x="13" y="15"/>
                </a:cxn>
                <a:cxn ang="0">
                  <a:pos x="10" y="13"/>
                </a:cxn>
                <a:cxn ang="0">
                  <a:pos x="8" y="18"/>
                </a:cxn>
                <a:cxn ang="0">
                  <a:pos x="8" y="23"/>
                </a:cxn>
                <a:cxn ang="0">
                  <a:pos x="0" y="15"/>
                </a:cxn>
                <a:cxn ang="0">
                  <a:pos x="1" y="15"/>
                </a:cxn>
                <a:cxn ang="0">
                  <a:pos x="3" y="12"/>
                </a:cxn>
                <a:cxn ang="0">
                  <a:pos x="3" y="3"/>
                </a:cxn>
                <a:cxn ang="0">
                  <a:pos x="1" y="1"/>
                </a:cxn>
                <a:cxn ang="0">
                  <a:pos x="5" y="1"/>
                </a:cxn>
                <a:cxn ang="0">
                  <a:pos x="10" y="3"/>
                </a:cxn>
                <a:cxn ang="0">
                  <a:pos x="13" y="7"/>
                </a:cxn>
                <a:cxn ang="0">
                  <a:pos x="15" y="8"/>
                </a:cxn>
                <a:cxn ang="0">
                  <a:pos x="16" y="0"/>
                </a:cxn>
              </a:cxnLst>
              <a:rect l="0" t="0" r="r" b="b"/>
              <a:pathLst>
                <a:path w="25" h="23">
                  <a:moveTo>
                    <a:pt x="16" y="0"/>
                  </a:moveTo>
                  <a:lnTo>
                    <a:pt x="20" y="3"/>
                  </a:lnTo>
                  <a:lnTo>
                    <a:pt x="25" y="8"/>
                  </a:lnTo>
                  <a:lnTo>
                    <a:pt x="25" y="15"/>
                  </a:lnTo>
                  <a:lnTo>
                    <a:pt x="25" y="20"/>
                  </a:lnTo>
                  <a:lnTo>
                    <a:pt x="18" y="8"/>
                  </a:lnTo>
                  <a:lnTo>
                    <a:pt x="18" y="18"/>
                  </a:lnTo>
                  <a:lnTo>
                    <a:pt x="13" y="15"/>
                  </a:lnTo>
                  <a:lnTo>
                    <a:pt x="10" y="13"/>
                  </a:lnTo>
                  <a:lnTo>
                    <a:pt x="8" y="18"/>
                  </a:lnTo>
                  <a:lnTo>
                    <a:pt x="8" y="23"/>
                  </a:lnTo>
                  <a:lnTo>
                    <a:pt x="0" y="15"/>
                  </a:lnTo>
                  <a:lnTo>
                    <a:pt x="1" y="15"/>
                  </a:lnTo>
                  <a:lnTo>
                    <a:pt x="3" y="12"/>
                  </a:lnTo>
                  <a:lnTo>
                    <a:pt x="3" y="3"/>
                  </a:lnTo>
                  <a:lnTo>
                    <a:pt x="1" y="1"/>
                  </a:lnTo>
                  <a:lnTo>
                    <a:pt x="5" y="1"/>
                  </a:lnTo>
                  <a:lnTo>
                    <a:pt x="10" y="3"/>
                  </a:lnTo>
                  <a:lnTo>
                    <a:pt x="13" y="7"/>
                  </a:lnTo>
                  <a:lnTo>
                    <a:pt x="15" y="8"/>
                  </a:lnTo>
                  <a:lnTo>
                    <a:pt x="16" y="0"/>
                  </a:lnTo>
                  <a:close/>
                </a:path>
              </a:pathLst>
            </a:custGeom>
            <a:solidFill>
              <a:srgbClr val="1F1A17"/>
            </a:solidFill>
            <a:ln w="9525">
              <a:noFill/>
              <a:round/>
              <a:headEnd/>
              <a:tailEnd/>
            </a:ln>
          </p:spPr>
          <p:txBody>
            <a:bodyPr/>
            <a:lstStyle/>
            <a:p>
              <a:endParaRPr lang="en-US"/>
            </a:p>
          </p:txBody>
        </p:sp>
      </p:grpSp>
      <p:grpSp>
        <p:nvGrpSpPr>
          <p:cNvPr id="9" name="Group 395"/>
          <p:cNvGrpSpPr>
            <a:grpSpLocks/>
          </p:cNvGrpSpPr>
          <p:nvPr/>
        </p:nvGrpSpPr>
        <p:grpSpPr bwMode="auto">
          <a:xfrm>
            <a:off x="3346450" y="4424363"/>
            <a:ext cx="1363663" cy="1562100"/>
            <a:chOff x="2336" y="2823"/>
            <a:chExt cx="859" cy="984"/>
          </a:xfrm>
        </p:grpSpPr>
        <p:sp>
          <p:nvSpPr>
            <p:cNvPr id="4492" name="Freeform 396"/>
            <p:cNvSpPr>
              <a:spLocks/>
            </p:cNvSpPr>
            <p:nvPr/>
          </p:nvSpPr>
          <p:spPr bwMode="auto">
            <a:xfrm>
              <a:off x="2625" y="3524"/>
              <a:ext cx="118" cy="72"/>
            </a:xfrm>
            <a:custGeom>
              <a:avLst/>
              <a:gdLst/>
              <a:ahLst/>
              <a:cxnLst>
                <a:cxn ang="0">
                  <a:pos x="1" y="28"/>
                </a:cxn>
                <a:cxn ang="0">
                  <a:pos x="0" y="42"/>
                </a:cxn>
                <a:cxn ang="0">
                  <a:pos x="3" y="59"/>
                </a:cxn>
                <a:cxn ang="0">
                  <a:pos x="12" y="67"/>
                </a:cxn>
                <a:cxn ang="0">
                  <a:pos x="20" y="50"/>
                </a:cxn>
                <a:cxn ang="0">
                  <a:pos x="27" y="48"/>
                </a:cxn>
                <a:cxn ang="0">
                  <a:pos x="33" y="42"/>
                </a:cxn>
                <a:cxn ang="0">
                  <a:pos x="38" y="32"/>
                </a:cxn>
                <a:cxn ang="0">
                  <a:pos x="45" y="30"/>
                </a:cxn>
                <a:cxn ang="0">
                  <a:pos x="52" y="23"/>
                </a:cxn>
                <a:cxn ang="0">
                  <a:pos x="60" y="15"/>
                </a:cxn>
                <a:cxn ang="0">
                  <a:pos x="65" y="22"/>
                </a:cxn>
                <a:cxn ang="0">
                  <a:pos x="70" y="22"/>
                </a:cxn>
                <a:cxn ang="0">
                  <a:pos x="75" y="18"/>
                </a:cxn>
                <a:cxn ang="0">
                  <a:pos x="75" y="35"/>
                </a:cxn>
                <a:cxn ang="0">
                  <a:pos x="80" y="25"/>
                </a:cxn>
                <a:cxn ang="0">
                  <a:pos x="87" y="25"/>
                </a:cxn>
                <a:cxn ang="0">
                  <a:pos x="90" y="50"/>
                </a:cxn>
                <a:cxn ang="0">
                  <a:pos x="95" y="65"/>
                </a:cxn>
                <a:cxn ang="0">
                  <a:pos x="100" y="62"/>
                </a:cxn>
                <a:cxn ang="0">
                  <a:pos x="100" y="50"/>
                </a:cxn>
                <a:cxn ang="0">
                  <a:pos x="103" y="42"/>
                </a:cxn>
                <a:cxn ang="0">
                  <a:pos x="113" y="43"/>
                </a:cxn>
                <a:cxn ang="0">
                  <a:pos x="110" y="38"/>
                </a:cxn>
                <a:cxn ang="0">
                  <a:pos x="98" y="25"/>
                </a:cxn>
                <a:cxn ang="0">
                  <a:pos x="92" y="10"/>
                </a:cxn>
                <a:cxn ang="0">
                  <a:pos x="83" y="2"/>
                </a:cxn>
                <a:cxn ang="0">
                  <a:pos x="65" y="0"/>
                </a:cxn>
                <a:cxn ang="0">
                  <a:pos x="33" y="18"/>
                </a:cxn>
                <a:cxn ang="0">
                  <a:pos x="10" y="38"/>
                </a:cxn>
                <a:cxn ang="0">
                  <a:pos x="5" y="37"/>
                </a:cxn>
                <a:cxn ang="0">
                  <a:pos x="3" y="28"/>
                </a:cxn>
              </a:cxnLst>
              <a:rect l="0" t="0" r="r" b="b"/>
              <a:pathLst>
                <a:path w="118" h="72">
                  <a:moveTo>
                    <a:pt x="3" y="20"/>
                  </a:moveTo>
                  <a:lnTo>
                    <a:pt x="1" y="28"/>
                  </a:lnTo>
                  <a:lnTo>
                    <a:pt x="0" y="37"/>
                  </a:lnTo>
                  <a:lnTo>
                    <a:pt x="0" y="42"/>
                  </a:lnTo>
                  <a:lnTo>
                    <a:pt x="0" y="47"/>
                  </a:lnTo>
                  <a:lnTo>
                    <a:pt x="3" y="59"/>
                  </a:lnTo>
                  <a:lnTo>
                    <a:pt x="6" y="72"/>
                  </a:lnTo>
                  <a:lnTo>
                    <a:pt x="12" y="67"/>
                  </a:lnTo>
                  <a:lnTo>
                    <a:pt x="17" y="60"/>
                  </a:lnTo>
                  <a:lnTo>
                    <a:pt x="20" y="50"/>
                  </a:lnTo>
                  <a:lnTo>
                    <a:pt x="22" y="45"/>
                  </a:lnTo>
                  <a:lnTo>
                    <a:pt x="27" y="48"/>
                  </a:lnTo>
                  <a:lnTo>
                    <a:pt x="32" y="55"/>
                  </a:lnTo>
                  <a:lnTo>
                    <a:pt x="33" y="42"/>
                  </a:lnTo>
                  <a:lnTo>
                    <a:pt x="35" y="33"/>
                  </a:lnTo>
                  <a:lnTo>
                    <a:pt x="38" y="32"/>
                  </a:lnTo>
                  <a:lnTo>
                    <a:pt x="40" y="30"/>
                  </a:lnTo>
                  <a:lnTo>
                    <a:pt x="45" y="30"/>
                  </a:lnTo>
                  <a:lnTo>
                    <a:pt x="50" y="30"/>
                  </a:lnTo>
                  <a:lnTo>
                    <a:pt x="52" y="23"/>
                  </a:lnTo>
                  <a:lnTo>
                    <a:pt x="55" y="17"/>
                  </a:lnTo>
                  <a:lnTo>
                    <a:pt x="60" y="15"/>
                  </a:lnTo>
                  <a:lnTo>
                    <a:pt x="65" y="13"/>
                  </a:lnTo>
                  <a:lnTo>
                    <a:pt x="65" y="22"/>
                  </a:lnTo>
                  <a:lnTo>
                    <a:pt x="65" y="30"/>
                  </a:lnTo>
                  <a:lnTo>
                    <a:pt x="70" y="22"/>
                  </a:lnTo>
                  <a:lnTo>
                    <a:pt x="77" y="12"/>
                  </a:lnTo>
                  <a:lnTo>
                    <a:pt x="75" y="18"/>
                  </a:lnTo>
                  <a:lnTo>
                    <a:pt x="75" y="27"/>
                  </a:lnTo>
                  <a:lnTo>
                    <a:pt x="75" y="35"/>
                  </a:lnTo>
                  <a:lnTo>
                    <a:pt x="78" y="38"/>
                  </a:lnTo>
                  <a:lnTo>
                    <a:pt x="80" y="25"/>
                  </a:lnTo>
                  <a:lnTo>
                    <a:pt x="83" y="12"/>
                  </a:lnTo>
                  <a:lnTo>
                    <a:pt x="87" y="25"/>
                  </a:lnTo>
                  <a:lnTo>
                    <a:pt x="88" y="38"/>
                  </a:lnTo>
                  <a:lnTo>
                    <a:pt x="90" y="50"/>
                  </a:lnTo>
                  <a:lnTo>
                    <a:pt x="92" y="64"/>
                  </a:lnTo>
                  <a:lnTo>
                    <a:pt x="95" y="65"/>
                  </a:lnTo>
                  <a:lnTo>
                    <a:pt x="98" y="65"/>
                  </a:lnTo>
                  <a:lnTo>
                    <a:pt x="100" y="62"/>
                  </a:lnTo>
                  <a:lnTo>
                    <a:pt x="102" y="59"/>
                  </a:lnTo>
                  <a:lnTo>
                    <a:pt x="100" y="50"/>
                  </a:lnTo>
                  <a:lnTo>
                    <a:pt x="98" y="40"/>
                  </a:lnTo>
                  <a:lnTo>
                    <a:pt x="103" y="42"/>
                  </a:lnTo>
                  <a:lnTo>
                    <a:pt x="108" y="43"/>
                  </a:lnTo>
                  <a:lnTo>
                    <a:pt x="113" y="43"/>
                  </a:lnTo>
                  <a:lnTo>
                    <a:pt x="118" y="43"/>
                  </a:lnTo>
                  <a:lnTo>
                    <a:pt x="110" y="38"/>
                  </a:lnTo>
                  <a:lnTo>
                    <a:pt x="103" y="33"/>
                  </a:lnTo>
                  <a:lnTo>
                    <a:pt x="98" y="25"/>
                  </a:lnTo>
                  <a:lnTo>
                    <a:pt x="92" y="17"/>
                  </a:lnTo>
                  <a:lnTo>
                    <a:pt x="92" y="10"/>
                  </a:lnTo>
                  <a:lnTo>
                    <a:pt x="88" y="5"/>
                  </a:lnTo>
                  <a:lnTo>
                    <a:pt x="83" y="2"/>
                  </a:lnTo>
                  <a:lnTo>
                    <a:pt x="77" y="2"/>
                  </a:lnTo>
                  <a:lnTo>
                    <a:pt x="65" y="0"/>
                  </a:lnTo>
                  <a:lnTo>
                    <a:pt x="55" y="2"/>
                  </a:lnTo>
                  <a:lnTo>
                    <a:pt x="33" y="18"/>
                  </a:lnTo>
                  <a:lnTo>
                    <a:pt x="13" y="37"/>
                  </a:lnTo>
                  <a:lnTo>
                    <a:pt x="10" y="38"/>
                  </a:lnTo>
                  <a:lnTo>
                    <a:pt x="6" y="38"/>
                  </a:lnTo>
                  <a:lnTo>
                    <a:pt x="5" y="37"/>
                  </a:lnTo>
                  <a:lnTo>
                    <a:pt x="5" y="35"/>
                  </a:lnTo>
                  <a:lnTo>
                    <a:pt x="3" y="28"/>
                  </a:lnTo>
                  <a:lnTo>
                    <a:pt x="3" y="20"/>
                  </a:lnTo>
                  <a:close/>
                </a:path>
              </a:pathLst>
            </a:custGeom>
            <a:solidFill>
              <a:srgbClr val="1F1A17"/>
            </a:solidFill>
            <a:ln w="9525">
              <a:noFill/>
              <a:round/>
              <a:headEnd/>
              <a:tailEnd/>
            </a:ln>
          </p:spPr>
          <p:txBody>
            <a:bodyPr/>
            <a:lstStyle/>
            <a:p>
              <a:endParaRPr lang="en-US"/>
            </a:p>
          </p:txBody>
        </p:sp>
        <p:sp>
          <p:nvSpPr>
            <p:cNvPr id="4493" name="Freeform 397"/>
            <p:cNvSpPr>
              <a:spLocks/>
            </p:cNvSpPr>
            <p:nvPr/>
          </p:nvSpPr>
          <p:spPr bwMode="auto">
            <a:xfrm>
              <a:off x="2618" y="3623"/>
              <a:ext cx="20" cy="20"/>
            </a:xfrm>
            <a:custGeom>
              <a:avLst/>
              <a:gdLst/>
              <a:ahLst/>
              <a:cxnLst>
                <a:cxn ang="0">
                  <a:pos x="0" y="20"/>
                </a:cxn>
                <a:cxn ang="0">
                  <a:pos x="2" y="16"/>
                </a:cxn>
                <a:cxn ang="0">
                  <a:pos x="3" y="8"/>
                </a:cxn>
                <a:cxn ang="0">
                  <a:pos x="7" y="5"/>
                </a:cxn>
                <a:cxn ang="0">
                  <a:pos x="8" y="1"/>
                </a:cxn>
                <a:cxn ang="0">
                  <a:pos x="10" y="0"/>
                </a:cxn>
                <a:cxn ang="0">
                  <a:pos x="12" y="0"/>
                </a:cxn>
                <a:cxn ang="0">
                  <a:pos x="19" y="11"/>
                </a:cxn>
                <a:cxn ang="0">
                  <a:pos x="20" y="20"/>
                </a:cxn>
                <a:cxn ang="0">
                  <a:pos x="15" y="18"/>
                </a:cxn>
                <a:cxn ang="0">
                  <a:pos x="8" y="18"/>
                </a:cxn>
                <a:cxn ang="0">
                  <a:pos x="3" y="20"/>
                </a:cxn>
                <a:cxn ang="0">
                  <a:pos x="0" y="20"/>
                </a:cxn>
              </a:cxnLst>
              <a:rect l="0" t="0" r="r" b="b"/>
              <a:pathLst>
                <a:path w="20" h="20">
                  <a:moveTo>
                    <a:pt x="0" y="20"/>
                  </a:moveTo>
                  <a:lnTo>
                    <a:pt x="2" y="16"/>
                  </a:lnTo>
                  <a:lnTo>
                    <a:pt x="3" y="8"/>
                  </a:lnTo>
                  <a:lnTo>
                    <a:pt x="7" y="5"/>
                  </a:lnTo>
                  <a:lnTo>
                    <a:pt x="8" y="1"/>
                  </a:lnTo>
                  <a:lnTo>
                    <a:pt x="10" y="0"/>
                  </a:lnTo>
                  <a:lnTo>
                    <a:pt x="12" y="0"/>
                  </a:lnTo>
                  <a:lnTo>
                    <a:pt x="19" y="11"/>
                  </a:lnTo>
                  <a:lnTo>
                    <a:pt x="20" y="20"/>
                  </a:lnTo>
                  <a:lnTo>
                    <a:pt x="15" y="18"/>
                  </a:lnTo>
                  <a:lnTo>
                    <a:pt x="8" y="18"/>
                  </a:lnTo>
                  <a:lnTo>
                    <a:pt x="3" y="20"/>
                  </a:lnTo>
                  <a:lnTo>
                    <a:pt x="0" y="20"/>
                  </a:lnTo>
                  <a:close/>
                </a:path>
              </a:pathLst>
            </a:custGeom>
            <a:solidFill>
              <a:srgbClr val="1F1A17"/>
            </a:solidFill>
            <a:ln w="9525">
              <a:noFill/>
              <a:round/>
              <a:headEnd/>
              <a:tailEnd/>
            </a:ln>
          </p:spPr>
          <p:txBody>
            <a:bodyPr/>
            <a:lstStyle/>
            <a:p>
              <a:endParaRPr lang="en-US"/>
            </a:p>
          </p:txBody>
        </p:sp>
        <p:sp>
          <p:nvSpPr>
            <p:cNvPr id="4494" name="Freeform 398"/>
            <p:cNvSpPr>
              <a:spLocks/>
            </p:cNvSpPr>
            <p:nvPr/>
          </p:nvSpPr>
          <p:spPr bwMode="auto">
            <a:xfrm>
              <a:off x="2555" y="3566"/>
              <a:ext cx="31" cy="43"/>
            </a:xfrm>
            <a:custGeom>
              <a:avLst/>
              <a:gdLst/>
              <a:ahLst/>
              <a:cxnLst>
                <a:cxn ang="0">
                  <a:pos x="10" y="0"/>
                </a:cxn>
                <a:cxn ang="0">
                  <a:pos x="8" y="1"/>
                </a:cxn>
                <a:cxn ang="0">
                  <a:pos x="5" y="5"/>
                </a:cxn>
                <a:cxn ang="0">
                  <a:pos x="1" y="10"/>
                </a:cxn>
                <a:cxn ang="0">
                  <a:pos x="0" y="17"/>
                </a:cxn>
                <a:cxn ang="0">
                  <a:pos x="6" y="33"/>
                </a:cxn>
                <a:cxn ang="0">
                  <a:pos x="13" y="42"/>
                </a:cxn>
                <a:cxn ang="0">
                  <a:pos x="11" y="25"/>
                </a:cxn>
                <a:cxn ang="0">
                  <a:pos x="21" y="43"/>
                </a:cxn>
                <a:cxn ang="0">
                  <a:pos x="25" y="38"/>
                </a:cxn>
                <a:cxn ang="0">
                  <a:pos x="25" y="30"/>
                </a:cxn>
                <a:cxn ang="0">
                  <a:pos x="25" y="15"/>
                </a:cxn>
                <a:cxn ang="0">
                  <a:pos x="30" y="6"/>
                </a:cxn>
                <a:cxn ang="0">
                  <a:pos x="31" y="5"/>
                </a:cxn>
                <a:cxn ang="0">
                  <a:pos x="10" y="12"/>
                </a:cxn>
                <a:cxn ang="0">
                  <a:pos x="10" y="0"/>
                </a:cxn>
              </a:cxnLst>
              <a:rect l="0" t="0" r="r" b="b"/>
              <a:pathLst>
                <a:path w="31" h="43">
                  <a:moveTo>
                    <a:pt x="10" y="0"/>
                  </a:moveTo>
                  <a:lnTo>
                    <a:pt x="8" y="1"/>
                  </a:lnTo>
                  <a:lnTo>
                    <a:pt x="5" y="5"/>
                  </a:lnTo>
                  <a:lnTo>
                    <a:pt x="1" y="10"/>
                  </a:lnTo>
                  <a:lnTo>
                    <a:pt x="0" y="17"/>
                  </a:lnTo>
                  <a:lnTo>
                    <a:pt x="6" y="33"/>
                  </a:lnTo>
                  <a:lnTo>
                    <a:pt x="13" y="42"/>
                  </a:lnTo>
                  <a:lnTo>
                    <a:pt x="11" y="25"/>
                  </a:lnTo>
                  <a:lnTo>
                    <a:pt x="21" y="43"/>
                  </a:lnTo>
                  <a:lnTo>
                    <a:pt x="25" y="38"/>
                  </a:lnTo>
                  <a:lnTo>
                    <a:pt x="25" y="30"/>
                  </a:lnTo>
                  <a:lnTo>
                    <a:pt x="25" y="15"/>
                  </a:lnTo>
                  <a:lnTo>
                    <a:pt x="30" y="6"/>
                  </a:lnTo>
                  <a:lnTo>
                    <a:pt x="31" y="5"/>
                  </a:lnTo>
                  <a:lnTo>
                    <a:pt x="10" y="12"/>
                  </a:lnTo>
                  <a:lnTo>
                    <a:pt x="10" y="0"/>
                  </a:lnTo>
                  <a:close/>
                </a:path>
              </a:pathLst>
            </a:custGeom>
            <a:solidFill>
              <a:srgbClr val="1F1A17"/>
            </a:solidFill>
            <a:ln w="9525">
              <a:noFill/>
              <a:round/>
              <a:headEnd/>
              <a:tailEnd/>
            </a:ln>
          </p:spPr>
          <p:txBody>
            <a:bodyPr/>
            <a:lstStyle/>
            <a:p>
              <a:endParaRPr lang="en-US"/>
            </a:p>
          </p:txBody>
        </p:sp>
        <p:sp>
          <p:nvSpPr>
            <p:cNvPr id="4495" name="Freeform 399"/>
            <p:cNvSpPr>
              <a:spLocks/>
            </p:cNvSpPr>
            <p:nvPr/>
          </p:nvSpPr>
          <p:spPr bwMode="auto">
            <a:xfrm>
              <a:off x="2451" y="3549"/>
              <a:ext cx="47" cy="47"/>
            </a:xfrm>
            <a:custGeom>
              <a:avLst/>
              <a:gdLst/>
              <a:ahLst/>
              <a:cxnLst>
                <a:cxn ang="0">
                  <a:pos x="0" y="0"/>
                </a:cxn>
                <a:cxn ang="0">
                  <a:pos x="12" y="5"/>
                </a:cxn>
                <a:cxn ang="0">
                  <a:pos x="25" y="15"/>
                </a:cxn>
                <a:cxn ang="0">
                  <a:pos x="32" y="22"/>
                </a:cxn>
                <a:cxn ang="0">
                  <a:pos x="38" y="27"/>
                </a:cxn>
                <a:cxn ang="0">
                  <a:pos x="43" y="37"/>
                </a:cxn>
                <a:cxn ang="0">
                  <a:pos x="47" y="44"/>
                </a:cxn>
                <a:cxn ang="0">
                  <a:pos x="45" y="47"/>
                </a:cxn>
                <a:cxn ang="0">
                  <a:pos x="42" y="47"/>
                </a:cxn>
                <a:cxn ang="0">
                  <a:pos x="40" y="45"/>
                </a:cxn>
                <a:cxn ang="0">
                  <a:pos x="37" y="44"/>
                </a:cxn>
                <a:cxn ang="0">
                  <a:pos x="32" y="37"/>
                </a:cxn>
                <a:cxn ang="0">
                  <a:pos x="28" y="32"/>
                </a:cxn>
                <a:cxn ang="0">
                  <a:pos x="28" y="35"/>
                </a:cxn>
                <a:cxn ang="0">
                  <a:pos x="27" y="39"/>
                </a:cxn>
                <a:cxn ang="0">
                  <a:pos x="23" y="40"/>
                </a:cxn>
                <a:cxn ang="0">
                  <a:pos x="22" y="40"/>
                </a:cxn>
                <a:cxn ang="0">
                  <a:pos x="20" y="35"/>
                </a:cxn>
                <a:cxn ang="0">
                  <a:pos x="18" y="30"/>
                </a:cxn>
                <a:cxn ang="0">
                  <a:pos x="15" y="27"/>
                </a:cxn>
                <a:cxn ang="0">
                  <a:pos x="12" y="23"/>
                </a:cxn>
                <a:cxn ang="0">
                  <a:pos x="12" y="17"/>
                </a:cxn>
                <a:cxn ang="0">
                  <a:pos x="12" y="12"/>
                </a:cxn>
                <a:cxn ang="0">
                  <a:pos x="7" y="7"/>
                </a:cxn>
                <a:cxn ang="0">
                  <a:pos x="0" y="0"/>
                </a:cxn>
              </a:cxnLst>
              <a:rect l="0" t="0" r="r" b="b"/>
              <a:pathLst>
                <a:path w="47" h="47">
                  <a:moveTo>
                    <a:pt x="0" y="0"/>
                  </a:moveTo>
                  <a:lnTo>
                    <a:pt x="12" y="5"/>
                  </a:lnTo>
                  <a:lnTo>
                    <a:pt x="25" y="15"/>
                  </a:lnTo>
                  <a:lnTo>
                    <a:pt x="32" y="22"/>
                  </a:lnTo>
                  <a:lnTo>
                    <a:pt x="38" y="27"/>
                  </a:lnTo>
                  <a:lnTo>
                    <a:pt x="43" y="37"/>
                  </a:lnTo>
                  <a:lnTo>
                    <a:pt x="47" y="44"/>
                  </a:lnTo>
                  <a:lnTo>
                    <a:pt x="45" y="47"/>
                  </a:lnTo>
                  <a:lnTo>
                    <a:pt x="42" y="47"/>
                  </a:lnTo>
                  <a:lnTo>
                    <a:pt x="40" y="45"/>
                  </a:lnTo>
                  <a:lnTo>
                    <a:pt x="37" y="44"/>
                  </a:lnTo>
                  <a:lnTo>
                    <a:pt x="32" y="37"/>
                  </a:lnTo>
                  <a:lnTo>
                    <a:pt x="28" y="32"/>
                  </a:lnTo>
                  <a:lnTo>
                    <a:pt x="28" y="35"/>
                  </a:lnTo>
                  <a:lnTo>
                    <a:pt x="27" y="39"/>
                  </a:lnTo>
                  <a:lnTo>
                    <a:pt x="23" y="40"/>
                  </a:lnTo>
                  <a:lnTo>
                    <a:pt x="22" y="40"/>
                  </a:lnTo>
                  <a:lnTo>
                    <a:pt x="20" y="35"/>
                  </a:lnTo>
                  <a:lnTo>
                    <a:pt x="18" y="30"/>
                  </a:lnTo>
                  <a:lnTo>
                    <a:pt x="15" y="27"/>
                  </a:lnTo>
                  <a:lnTo>
                    <a:pt x="12" y="23"/>
                  </a:lnTo>
                  <a:lnTo>
                    <a:pt x="12" y="17"/>
                  </a:lnTo>
                  <a:lnTo>
                    <a:pt x="12" y="12"/>
                  </a:lnTo>
                  <a:lnTo>
                    <a:pt x="7" y="7"/>
                  </a:lnTo>
                  <a:lnTo>
                    <a:pt x="0" y="0"/>
                  </a:lnTo>
                  <a:close/>
                </a:path>
              </a:pathLst>
            </a:custGeom>
            <a:solidFill>
              <a:srgbClr val="1F1A17"/>
            </a:solidFill>
            <a:ln w="9525">
              <a:noFill/>
              <a:round/>
              <a:headEnd/>
              <a:tailEnd/>
            </a:ln>
          </p:spPr>
          <p:txBody>
            <a:bodyPr/>
            <a:lstStyle/>
            <a:p>
              <a:endParaRPr lang="en-US"/>
            </a:p>
          </p:txBody>
        </p:sp>
        <p:sp>
          <p:nvSpPr>
            <p:cNvPr id="4496" name="Freeform 400"/>
            <p:cNvSpPr>
              <a:spLocks/>
            </p:cNvSpPr>
            <p:nvPr/>
          </p:nvSpPr>
          <p:spPr bwMode="auto">
            <a:xfrm>
              <a:off x="2511" y="3552"/>
              <a:ext cx="39" cy="27"/>
            </a:xfrm>
            <a:custGeom>
              <a:avLst/>
              <a:gdLst/>
              <a:ahLst/>
              <a:cxnLst>
                <a:cxn ang="0">
                  <a:pos x="7" y="0"/>
                </a:cxn>
                <a:cxn ang="0">
                  <a:pos x="0" y="5"/>
                </a:cxn>
                <a:cxn ang="0">
                  <a:pos x="0" y="17"/>
                </a:cxn>
                <a:cxn ang="0">
                  <a:pos x="5" y="20"/>
                </a:cxn>
                <a:cxn ang="0">
                  <a:pos x="15" y="27"/>
                </a:cxn>
                <a:cxn ang="0">
                  <a:pos x="30" y="26"/>
                </a:cxn>
                <a:cxn ang="0">
                  <a:pos x="39" y="20"/>
                </a:cxn>
                <a:cxn ang="0">
                  <a:pos x="32" y="20"/>
                </a:cxn>
                <a:cxn ang="0">
                  <a:pos x="19" y="19"/>
                </a:cxn>
                <a:cxn ang="0">
                  <a:pos x="14" y="14"/>
                </a:cxn>
                <a:cxn ang="0">
                  <a:pos x="10" y="9"/>
                </a:cxn>
                <a:cxn ang="0">
                  <a:pos x="9" y="2"/>
                </a:cxn>
                <a:cxn ang="0">
                  <a:pos x="7" y="0"/>
                </a:cxn>
              </a:cxnLst>
              <a:rect l="0" t="0" r="r" b="b"/>
              <a:pathLst>
                <a:path w="39" h="27">
                  <a:moveTo>
                    <a:pt x="7" y="0"/>
                  </a:moveTo>
                  <a:lnTo>
                    <a:pt x="0" y="5"/>
                  </a:lnTo>
                  <a:lnTo>
                    <a:pt x="0" y="17"/>
                  </a:lnTo>
                  <a:lnTo>
                    <a:pt x="5" y="20"/>
                  </a:lnTo>
                  <a:lnTo>
                    <a:pt x="15" y="27"/>
                  </a:lnTo>
                  <a:lnTo>
                    <a:pt x="30" y="26"/>
                  </a:lnTo>
                  <a:lnTo>
                    <a:pt x="39" y="20"/>
                  </a:lnTo>
                  <a:lnTo>
                    <a:pt x="32" y="20"/>
                  </a:lnTo>
                  <a:lnTo>
                    <a:pt x="19" y="19"/>
                  </a:lnTo>
                  <a:lnTo>
                    <a:pt x="14" y="14"/>
                  </a:lnTo>
                  <a:lnTo>
                    <a:pt x="10" y="9"/>
                  </a:lnTo>
                  <a:lnTo>
                    <a:pt x="9" y="2"/>
                  </a:lnTo>
                  <a:lnTo>
                    <a:pt x="7" y="0"/>
                  </a:lnTo>
                  <a:close/>
                </a:path>
              </a:pathLst>
            </a:custGeom>
            <a:solidFill>
              <a:srgbClr val="1F1A17"/>
            </a:solidFill>
            <a:ln w="9525">
              <a:noFill/>
              <a:round/>
              <a:headEnd/>
              <a:tailEnd/>
            </a:ln>
          </p:spPr>
          <p:txBody>
            <a:bodyPr/>
            <a:lstStyle/>
            <a:p>
              <a:endParaRPr lang="en-US"/>
            </a:p>
          </p:txBody>
        </p:sp>
        <p:sp>
          <p:nvSpPr>
            <p:cNvPr id="4497" name="Freeform 401"/>
            <p:cNvSpPr>
              <a:spLocks/>
            </p:cNvSpPr>
            <p:nvPr/>
          </p:nvSpPr>
          <p:spPr bwMode="auto">
            <a:xfrm>
              <a:off x="2533" y="3526"/>
              <a:ext cx="40" cy="31"/>
            </a:xfrm>
            <a:custGeom>
              <a:avLst/>
              <a:gdLst/>
              <a:ahLst/>
              <a:cxnLst>
                <a:cxn ang="0">
                  <a:pos x="0" y="31"/>
                </a:cxn>
                <a:cxn ang="0">
                  <a:pos x="3" y="28"/>
                </a:cxn>
                <a:cxn ang="0">
                  <a:pos x="7" y="23"/>
                </a:cxn>
                <a:cxn ang="0">
                  <a:pos x="10" y="20"/>
                </a:cxn>
                <a:cxn ang="0">
                  <a:pos x="13" y="18"/>
                </a:cxn>
                <a:cxn ang="0">
                  <a:pos x="8" y="18"/>
                </a:cxn>
                <a:cxn ang="0">
                  <a:pos x="3" y="16"/>
                </a:cxn>
                <a:cxn ang="0">
                  <a:pos x="8" y="15"/>
                </a:cxn>
                <a:cxn ang="0">
                  <a:pos x="13" y="13"/>
                </a:cxn>
                <a:cxn ang="0">
                  <a:pos x="18" y="15"/>
                </a:cxn>
                <a:cxn ang="0">
                  <a:pos x="23" y="16"/>
                </a:cxn>
                <a:cxn ang="0">
                  <a:pos x="22" y="10"/>
                </a:cxn>
                <a:cxn ang="0">
                  <a:pos x="22" y="5"/>
                </a:cxn>
                <a:cxn ang="0">
                  <a:pos x="23" y="3"/>
                </a:cxn>
                <a:cxn ang="0">
                  <a:pos x="27" y="1"/>
                </a:cxn>
                <a:cxn ang="0">
                  <a:pos x="33" y="0"/>
                </a:cxn>
                <a:cxn ang="0">
                  <a:pos x="40" y="1"/>
                </a:cxn>
                <a:cxn ang="0">
                  <a:pos x="35" y="10"/>
                </a:cxn>
                <a:cxn ang="0">
                  <a:pos x="30" y="18"/>
                </a:cxn>
                <a:cxn ang="0">
                  <a:pos x="23" y="20"/>
                </a:cxn>
                <a:cxn ang="0">
                  <a:pos x="15" y="21"/>
                </a:cxn>
                <a:cxn ang="0">
                  <a:pos x="8" y="26"/>
                </a:cxn>
                <a:cxn ang="0">
                  <a:pos x="0" y="31"/>
                </a:cxn>
              </a:cxnLst>
              <a:rect l="0" t="0" r="r" b="b"/>
              <a:pathLst>
                <a:path w="40" h="31">
                  <a:moveTo>
                    <a:pt x="0" y="31"/>
                  </a:moveTo>
                  <a:lnTo>
                    <a:pt x="3" y="28"/>
                  </a:lnTo>
                  <a:lnTo>
                    <a:pt x="7" y="23"/>
                  </a:lnTo>
                  <a:lnTo>
                    <a:pt x="10" y="20"/>
                  </a:lnTo>
                  <a:lnTo>
                    <a:pt x="13" y="18"/>
                  </a:lnTo>
                  <a:lnTo>
                    <a:pt x="8" y="18"/>
                  </a:lnTo>
                  <a:lnTo>
                    <a:pt x="3" y="16"/>
                  </a:lnTo>
                  <a:lnTo>
                    <a:pt x="8" y="15"/>
                  </a:lnTo>
                  <a:lnTo>
                    <a:pt x="13" y="13"/>
                  </a:lnTo>
                  <a:lnTo>
                    <a:pt x="18" y="15"/>
                  </a:lnTo>
                  <a:lnTo>
                    <a:pt x="23" y="16"/>
                  </a:lnTo>
                  <a:lnTo>
                    <a:pt x="22" y="10"/>
                  </a:lnTo>
                  <a:lnTo>
                    <a:pt x="22" y="5"/>
                  </a:lnTo>
                  <a:lnTo>
                    <a:pt x="23" y="3"/>
                  </a:lnTo>
                  <a:lnTo>
                    <a:pt x="27" y="1"/>
                  </a:lnTo>
                  <a:lnTo>
                    <a:pt x="33" y="0"/>
                  </a:lnTo>
                  <a:lnTo>
                    <a:pt x="40" y="1"/>
                  </a:lnTo>
                  <a:lnTo>
                    <a:pt x="35" y="10"/>
                  </a:lnTo>
                  <a:lnTo>
                    <a:pt x="30" y="18"/>
                  </a:lnTo>
                  <a:lnTo>
                    <a:pt x="23" y="20"/>
                  </a:lnTo>
                  <a:lnTo>
                    <a:pt x="15" y="21"/>
                  </a:lnTo>
                  <a:lnTo>
                    <a:pt x="8" y="26"/>
                  </a:lnTo>
                  <a:lnTo>
                    <a:pt x="0" y="31"/>
                  </a:lnTo>
                  <a:close/>
                </a:path>
              </a:pathLst>
            </a:custGeom>
            <a:solidFill>
              <a:srgbClr val="1F1A17"/>
            </a:solidFill>
            <a:ln w="9525">
              <a:noFill/>
              <a:round/>
              <a:headEnd/>
              <a:tailEnd/>
            </a:ln>
          </p:spPr>
          <p:txBody>
            <a:bodyPr/>
            <a:lstStyle/>
            <a:p>
              <a:endParaRPr lang="en-US"/>
            </a:p>
          </p:txBody>
        </p:sp>
        <p:sp>
          <p:nvSpPr>
            <p:cNvPr id="4498" name="Freeform 402"/>
            <p:cNvSpPr>
              <a:spLocks/>
            </p:cNvSpPr>
            <p:nvPr/>
          </p:nvSpPr>
          <p:spPr bwMode="auto">
            <a:xfrm>
              <a:off x="2429" y="3604"/>
              <a:ext cx="22" cy="22"/>
            </a:xfrm>
            <a:custGeom>
              <a:avLst/>
              <a:gdLst/>
              <a:ahLst/>
              <a:cxnLst>
                <a:cxn ang="0">
                  <a:pos x="0" y="12"/>
                </a:cxn>
                <a:cxn ang="0">
                  <a:pos x="20" y="0"/>
                </a:cxn>
                <a:cxn ang="0">
                  <a:pos x="22" y="9"/>
                </a:cxn>
                <a:cxn ang="0">
                  <a:pos x="20" y="20"/>
                </a:cxn>
                <a:cxn ang="0">
                  <a:pos x="19" y="22"/>
                </a:cxn>
                <a:cxn ang="0">
                  <a:pos x="17" y="22"/>
                </a:cxn>
                <a:cxn ang="0">
                  <a:pos x="14" y="22"/>
                </a:cxn>
                <a:cxn ang="0">
                  <a:pos x="12" y="20"/>
                </a:cxn>
                <a:cxn ang="0">
                  <a:pos x="5" y="17"/>
                </a:cxn>
                <a:cxn ang="0">
                  <a:pos x="0" y="12"/>
                </a:cxn>
              </a:cxnLst>
              <a:rect l="0" t="0" r="r" b="b"/>
              <a:pathLst>
                <a:path w="22" h="22">
                  <a:moveTo>
                    <a:pt x="0" y="12"/>
                  </a:moveTo>
                  <a:lnTo>
                    <a:pt x="20" y="0"/>
                  </a:lnTo>
                  <a:lnTo>
                    <a:pt x="22" y="9"/>
                  </a:lnTo>
                  <a:lnTo>
                    <a:pt x="20" y="20"/>
                  </a:lnTo>
                  <a:lnTo>
                    <a:pt x="19" y="22"/>
                  </a:lnTo>
                  <a:lnTo>
                    <a:pt x="17" y="22"/>
                  </a:lnTo>
                  <a:lnTo>
                    <a:pt x="14" y="22"/>
                  </a:lnTo>
                  <a:lnTo>
                    <a:pt x="12" y="20"/>
                  </a:lnTo>
                  <a:lnTo>
                    <a:pt x="5" y="17"/>
                  </a:lnTo>
                  <a:lnTo>
                    <a:pt x="0" y="12"/>
                  </a:lnTo>
                  <a:close/>
                </a:path>
              </a:pathLst>
            </a:custGeom>
            <a:solidFill>
              <a:srgbClr val="1F1A17"/>
            </a:solidFill>
            <a:ln w="9525">
              <a:noFill/>
              <a:round/>
              <a:headEnd/>
              <a:tailEnd/>
            </a:ln>
          </p:spPr>
          <p:txBody>
            <a:bodyPr/>
            <a:lstStyle/>
            <a:p>
              <a:endParaRPr lang="en-US"/>
            </a:p>
          </p:txBody>
        </p:sp>
        <p:sp>
          <p:nvSpPr>
            <p:cNvPr id="4499" name="Freeform 403"/>
            <p:cNvSpPr>
              <a:spLocks/>
            </p:cNvSpPr>
            <p:nvPr/>
          </p:nvSpPr>
          <p:spPr bwMode="auto">
            <a:xfrm>
              <a:off x="2720" y="3556"/>
              <a:ext cx="28" cy="28"/>
            </a:xfrm>
            <a:custGeom>
              <a:avLst/>
              <a:gdLst/>
              <a:ahLst/>
              <a:cxnLst>
                <a:cxn ang="0">
                  <a:pos x="18" y="0"/>
                </a:cxn>
                <a:cxn ang="0">
                  <a:pos x="22" y="5"/>
                </a:cxn>
                <a:cxn ang="0">
                  <a:pos x="27" y="11"/>
                </a:cxn>
                <a:cxn ang="0">
                  <a:pos x="28" y="20"/>
                </a:cxn>
                <a:cxn ang="0">
                  <a:pos x="27" y="25"/>
                </a:cxn>
                <a:cxn ang="0">
                  <a:pos x="18" y="11"/>
                </a:cxn>
                <a:cxn ang="0">
                  <a:pos x="18" y="23"/>
                </a:cxn>
                <a:cxn ang="0">
                  <a:pos x="15" y="20"/>
                </a:cxn>
                <a:cxn ang="0">
                  <a:pos x="10" y="16"/>
                </a:cxn>
                <a:cxn ang="0">
                  <a:pos x="8" y="23"/>
                </a:cxn>
                <a:cxn ang="0">
                  <a:pos x="8" y="28"/>
                </a:cxn>
                <a:cxn ang="0">
                  <a:pos x="0" y="18"/>
                </a:cxn>
                <a:cxn ang="0">
                  <a:pos x="0" y="20"/>
                </a:cxn>
                <a:cxn ang="0">
                  <a:pos x="0" y="20"/>
                </a:cxn>
                <a:cxn ang="0">
                  <a:pos x="2" y="18"/>
                </a:cxn>
                <a:cxn ang="0">
                  <a:pos x="3" y="15"/>
                </a:cxn>
                <a:cxn ang="0">
                  <a:pos x="3" y="6"/>
                </a:cxn>
                <a:cxn ang="0">
                  <a:pos x="2" y="3"/>
                </a:cxn>
                <a:cxn ang="0">
                  <a:pos x="5" y="3"/>
                </a:cxn>
                <a:cxn ang="0">
                  <a:pos x="10" y="5"/>
                </a:cxn>
                <a:cxn ang="0">
                  <a:pos x="13" y="10"/>
                </a:cxn>
                <a:cxn ang="0">
                  <a:pos x="15" y="11"/>
                </a:cxn>
                <a:cxn ang="0">
                  <a:pos x="18" y="0"/>
                </a:cxn>
              </a:cxnLst>
              <a:rect l="0" t="0" r="r" b="b"/>
              <a:pathLst>
                <a:path w="28" h="28">
                  <a:moveTo>
                    <a:pt x="18" y="0"/>
                  </a:moveTo>
                  <a:lnTo>
                    <a:pt x="22" y="5"/>
                  </a:lnTo>
                  <a:lnTo>
                    <a:pt x="27" y="11"/>
                  </a:lnTo>
                  <a:lnTo>
                    <a:pt x="28" y="20"/>
                  </a:lnTo>
                  <a:lnTo>
                    <a:pt x="27" y="25"/>
                  </a:lnTo>
                  <a:lnTo>
                    <a:pt x="18" y="11"/>
                  </a:lnTo>
                  <a:lnTo>
                    <a:pt x="18" y="23"/>
                  </a:lnTo>
                  <a:lnTo>
                    <a:pt x="15" y="20"/>
                  </a:lnTo>
                  <a:lnTo>
                    <a:pt x="10" y="16"/>
                  </a:lnTo>
                  <a:lnTo>
                    <a:pt x="8" y="23"/>
                  </a:lnTo>
                  <a:lnTo>
                    <a:pt x="8" y="28"/>
                  </a:lnTo>
                  <a:lnTo>
                    <a:pt x="0" y="18"/>
                  </a:lnTo>
                  <a:lnTo>
                    <a:pt x="0" y="20"/>
                  </a:lnTo>
                  <a:lnTo>
                    <a:pt x="0" y="20"/>
                  </a:lnTo>
                  <a:lnTo>
                    <a:pt x="2" y="18"/>
                  </a:lnTo>
                  <a:lnTo>
                    <a:pt x="3" y="15"/>
                  </a:lnTo>
                  <a:lnTo>
                    <a:pt x="3" y="6"/>
                  </a:lnTo>
                  <a:lnTo>
                    <a:pt x="2" y="3"/>
                  </a:lnTo>
                  <a:lnTo>
                    <a:pt x="5" y="3"/>
                  </a:lnTo>
                  <a:lnTo>
                    <a:pt x="10" y="5"/>
                  </a:lnTo>
                  <a:lnTo>
                    <a:pt x="13" y="10"/>
                  </a:lnTo>
                  <a:lnTo>
                    <a:pt x="15" y="11"/>
                  </a:lnTo>
                  <a:lnTo>
                    <a:pt x="18" y="0"/>
                  </a:lnTo>
                  <a:close/>
                </a:path>
              </a:pathLst>
            </a:custGeom>
            <a:solidFill>
              <a:srgbClr val="1F1A17"/>
            </a:solidFill>
            <a:ln w="9525">
              <a:noFill/>
              <a:round/>
              <a:headEnd/>
              <a:tailEnd/>
            </a:ln>
          </p:spPr>
          <p:txBody>
            <a:bodyPr/>
            <a:lstStyle/>
            <a:p>
              <a:endParaRPr lang="en-US"/>
            </a:p>
          </p:txBody>
        </p:sp>
        <p:sp>
          <p:nvSpPr>
            <p:cNvPr id="4500" name="Freeform 404"/>
            <p:cNvSpPr>
              <a:spLocks/>
            </p:cNvSpPr>
            <p:nvPr/>
          </p:nvSpPr>
          <p:spPr bwMode="auto">
            <a:xfrm>
              <a:off x="2613" y="3608"/>
              <a:ext cx="20" cy="21"/>
            </a:xfrm>
            <a:custGeom>
              <a:avLst/>
              <a:gdLst/>
              <a:ahLst/>
              <a:cxnLst>
                <a:cxn ang="0">
                  <a:pos x="0" y="20"/>
                </a:cxn>
                <a:cxn ang="0">
                  <a:pos x="2" y="16"/>
                </a:cxn>
                <a:cxn ang="0">
                  <a:pos x="3" y="8"/>
                </a:cxn>
                <a:cxn ang="0">
                  <a:pos x="5" y="5"/>
                </a:cxn>
                <a:cxn ang="0">
                  <a:pos x="8" y="1"/>
                </a:cxn>
                <a:cxn ang="0">
                  <a:pos x="10" y="0"/>
                </a:cxn>
                <a:cxn ang="0">
                  <a:pos x="12" y="1"/>
                </a:cxn>
                <a:cxn ang="0">
                  <a:pos x="18" y="13"/>
                </a:cxn>
                <a:cxn ang="0">
                  <a:pos x="20" y="21"/>
                </a:cxn>
                <a:cxn ang="0">
                  <a:pos x="15" y="18"/>
                </a:cxn>
                <a:cxn ang="0">
                  <a:pos x="8" y="20"/>
                </a:cxn>
                <a:cxn ang="0">
                  <a:pos x="3" y="21"/>
                </a:cxn>
                <a:cxn ang="0">
                  <a:pos x="0" y="20"/>
                </a:cxn>
              </a:cxnLst>
              <a:rect l="0" t="0" r="r" b="b"/>
              <a:pathLst>
                <a:path w="20" h="21">
                  <a:moveTo>
                    <a:pt x="0" y="20"/>
                  </a:moveTo>
                  <a:lnTo>
                    <a:pt x="2" y="16"/>
                  </a:lnTo>
                  <a:lnTo>
                    <a:pt x="3" y="8"/>
                  </a:lnTo>
                  <a:lnTo>
                    <a:pt x="5" y="5"/>
                  </a:lnTo>
                  <a:lnTo>
                    <a:pt x="8" y="1"/>
                  </a:lnTo>
                  <a:lnTo>
                    <a:pt x="10" y="0"/>
                  </a:lnTo>
                  <a:lnTo>
                    <a:pt x="12" y="1"/>
                  </a:lnTo>
                  <a:lnTo>
                    <a:pt x="18" y="13"/>
                  </a:lnTo>
                  <a:lnTo>
                    <a:pt x="20" y="21"/>
                  </a:lnTo>
                  <a:lnTo>
                    <a:pt x="15" y="18"/>
                  </a:lnTo>
                  <a:lnTo>
                    <a:pt x="8" y="20"/>
                  </a:lnTo>
                  <a:lnTo>
                    <a:pt x="3" y="21"/>
                  </a:lnTo>
                  <a:lnTo>
                    <a:pt x="0" y="20"/>
                  </a:lnTo>
                  <a:close/>
                </a:path>
              </a:pathLst>
            </a:custGeom>
            <a:solidFill>
              <a:srgbClr val="1F1A17"/>
            </a:solidFill>
            <a:ln w="9525">
              <a:noFill/>
              <a:round/>
              <a:headEnd/>
              <a:tailEnd/>
            </a:ln>
          </p:spPr>
          <p:txBody>
            <a:bodyPr/>
            <a:lstStyle/>
            <a:p>
              <a:endParaRPr lang="en-US"/>
            </a:p>
          </p:txBody>
        </p:sp>
        <p:sp>
          <p:nvSpPr>
            <p:cNvPr id="4501" name="Freeform 405"/>
            <p:cNvSpPr>
              <a:spLocks/>
            </p:cNvSpPr>
            <p:nvPr/>
          </p:nvSpPr>
          <p:spPr bwMode="auto">
            <a:xfrm>
              <a:off x="2551" y="3552"/>
              <a:ext cx="30" cy="42"/>
            </a:xfrm>
            <a:custGeom>
              <a:avLst/>
              <a:gdLst/>
              <a:ahLst/>
              <a:cxnLst>
                <a:cxn ang="0">
                  <a:pos x="9" y="0"/>
                </a:cxn>
                <a:cxn ang="0">
                  <a:pos x="7" y="0"/>
                </a:cxn>
                <a:cxn ang="0">
                  <a:pos x="4" y="4"/>
                </a:cxn>
                <a:cxn ang="0">
                  <a:pos x="0" y="9"/>
                </a:cxn>
                <a:cxn ang="0">
                  <a:pos x="0" y="15"/>
                </a:cxn>
                <a:cxn ang="0">
                  <a:pos x="5" y="32"/>
                </a:cxn>
                <a:cxn ang="0">
                  <a:pos x="12" y="42"/>
                </a:cxn>
                <a:cxn ang="0">
                  <a:pos x="12" y="24"/>
                </a:cxn>
                <a:cxn ang="0">
                  <a:pos x="20" y="42"/>
                </a:cxn>
                <a:cxn ang="0">
                  <a:pos x="24" y="39"/>
                </a:cxn>
                <a:cxn ang="0">
                  <a:pos x="24" y="31"/>
                </a:cxn>
                <a:cxn ang="0">
                  <a:pos x="24" y="15"/>
                </a:cxn>
                <a:cxn ang="0">
                  <a:pos x="29" y="7"/>
                </a:cxn>
                <a:cxn ang="0">
                  <a:pos x="30" y="4"/>
                </a:cxn>
                <a:cxn ang="0">
                  <a:pos x="10" y="12"/>
                </a:cxn>
                <a:cxn ang="0">
                  <a:pos x="9" y="0"/>
                </a:cxn>
              </a:cxnLst>
              <a:rect l="0" t="0" r="r" b="b"/>
              <a:pathLst>
                <a:path w="30" h="42">
                  <a:moveTo>
                    <a:pt x="9" y="0"/>
                  </a:moveTo>
                  <a:lnTo>
                    <a:pt x="7" y="0"/>
                  </a:lnTo>
                  <a:lnTo>
                    <a:pt x="4" y="4"/>
                  </a:lnTo>
                  <a:lnTo>
                    <a:pt x="0" y="9"/>
                  </a:lnTo>
                  <a:lnTo>
                    <a:pt x="0" y="15"/>
                  </a:lnTo>
                  <a:lnTo>
                    <a:pt x="5" y="32"/>
                  </a:lnTo>
                  <a:lnTo>
                    <a:pt x="12" y="42"/>
                  </a:lnTo>
                  <a:lnTo>
                    <a:pt x="12" y="24"/>
                  </a:lnTo>
                  <a:lnTo>
                    <a:pt x="20" y="42"/>
                  </a:lnTo>
                  <a:lnTo>
                    <a:pt x="24" y="39"/>
                  </a:lnTo>
                  <a:lnTo>
                    <a:pt x="24" y="31"/>
                  </a:lnTo>
                  <a:lnTo>
                    <a:pt x="24" y="15"/>
                  </a:lnTo>
                  <a:lnTo>
                    <a:pt x="29" y="7"/>
                  </a:lnTo>
                  <a:lnTo>
                    <a:pt x="30" y="4"/>
                  </a:lnTo>
                  <a:lnTo>
                    <a:pt x="10" y="12"/>
                  </a:lnTo>
                  <a:lnTo>
                    <a:pt x="9" y="0"/>
                  </a:lnTo>
                  <a:close/>
                </a:path>
              </a:pathLst>
            </a:custGeom>
            <a:solidFill>
              <a:srgbClr val="1F1A17"/>
            </a:solidFill>
            <a:ln w="9525">
              <a:noFill/>
              <a:round/>
              <a:headEnd/>
              <a:tailEnd/>
            </a:ln>
          </p:spPr>
          <p:txBody>
            <a:bodyPr/>
            <a:lstStyle/>
            <a:p>
              <a:endParaRPr lang="en-US"/>
            </a:p>
          </p:txBody>
        </p:sp>
        <p:sp>
          <p:nvSpPr>
            <p:cNvPr id="4502" name="Freeform 406"/>
            <p:cNvSpPr>
              <a:spLocks/>
            </p:cNvSpPr>
            <p:nvPr/>
          </p:nvSpPr>
          <p:spPr bwMode="auto">
            <a:xfrm>
              <a:off x="2448" y="3536"/>
              <a:ext cx="45" cy="45"/>
            </a:xfrm>
            <a:custGeom>
              <a:avLst/>
              <a:gdLst/>
              <a:ahLst/>
              <a:cxnLst>
                <a:cxn ang="0">
                  <a:pos x="0" y="0"/>
                </a:cxn>
                <a:cxn ang="0">
                  <a:pos x="10" y="5"/>
                </a:cxn>
                <a:cxn ang="0">
                  <a:pos x="23" y="13"/>
                </a:cxn>
                <a:cxn ang="0">
                  <a:pos x="30" y="20"/>
                </a:cxn>
                <a:cxn ang="0">
                  <a:pos x="38" y="26"/>
                </a:cxn>
                <a:cxn ang="0">
                  <a:pos x="43" y="36"/>
                </a:cxn>
                <a:cxn ang="0">
                  <a:pos x="45" y="43"/>
                </a:cxn>
                <a:cxn ang="0">
                  <a:pos x="43" y="45"/>
                </a:cxn>
                <a:cxn ang="0">
                  <a:pos x="41" y="45"/>
                </a:cxn>
                <a:cxn ang="0">
                  <a:pos x="38" y="45"/>
                </a:cxn>
                <a:cxn ang="0">
                  <a:pos x="36" y="43"/>
                </a:cxn>
                <a:cxn ang="0">
                  <a:pos x="31" y="36"/>
                </a:cxn>
                <a:cxn ang="0">
                  <a:pos x="28" y="30"/>
                </a:cxn>
                <a:cxn ang="0">
                  <a:pos x="26" y="35"/>
                </a:cxn>
                <a:cxn ang="0">
                  <a:pos x="26" y="38"/>
                </a:cxn>
                <a:cxn ang="0">
                  <a:pos x="23" y="38"/>
                </a:cxn>
                <a:cxn ang="0">
                  <a:pos x="20" y="40"/>
                </a:cxn>
                <a:cxn ang="0">
                  <a:pos x="18" y="33"/>
                </a:cxn>
                <a:cxn ang="0">
                  <a:pos x="16" y="28"/>
                </a:cxn>
                <a:cxn ang="0">
                  <a:pos x="15" y="25"/>
                </a:cxn>
                <a:cxn ang="0">
                  <a:pos x="11" y="21"/>
                </a:cxn>
                <a:cxn ang="0">
                  <a:pos x="11" y="16"/>
                </a:cxn>
                <a:cxn ang="0">
                  <a:pos x="11" y="11"/>
                </a:cxn>
                <a:cxn ang="0">
                  <a:pos x="5" y="5"/>
                </a:cxn>
                <a:cxn ang="0">
                  <a:pos x="0" y="0"/>
                </a:cxn>
              </a:cxnLst>
              <a:rect l="0" t="0" r="r" b="b"/>
              <a:pathLst>
                <a:path w="45" h="45">
                  <a:moveTo>
                    <a:pt x="0" y="0"/>
                  </a:moveTo>
                  <a:lnTo>
                    <a:pt x="10" y="5"/>
                  </a:lnTo>
                  <a:lnTo>
                    <a:pt x="23" y="13"/>
                  </a:lnTo>
                  <a:lnTo>
                    <a:pt x="30" y="20"/>
                  </a:lnTo>
                  <a:lnTo>
                    <a:pt x="38" y="26"/>
                  </a:lnTo>
                  <a:lnTo>
                    <a:pt x="43" y="36"/>
                  </a:lnTo>
                  <a:lnTo>
                    <a:pt x="45" y="43"/>
                  </a:lnTo>
                  <a:lnTo>
                    <a:pt x="43" y="45"/>
                  </a:lnTo>
                  <a:lnTo>
                    <a:pt x="41" y="45"/>
                  </a:lnTo>
                  <a:lnTo>
                    <a:pt x="38" y="45"/>
                  </a:lnTo>
                  <a:lnTo>
                    <a:pt x="36" y="43"/>
                  </a:lnTo>
                  <a:lnTo>
                    <a:pt x="31" y="36"/>
                  </a:lnTo>
                  <a:lnTo>
                    <a:pt x="28" y="30"/>
                  </a:lnTo>
                  <a:lnTo>
                    <a:pt x="26" y="35"/>
                  </a:lnTo>
                  <a:lnTo>
                    <a:pt x="26" y="38"/>
                  </a:lnTo>
                  <a:lnTo>
                    <a:pt x="23" y="38"/>
                  </a:lnTo>
                  <a:lnTo>
                    <a:pt x="20" y="40"/>
                  </a:lnTo>
                  <a:lnTo>
                    <a:pt x="18" y="33"/>
                  </a:lnTo>
                  <a:lnTo>
                    <a:pt x="16" y="28"/>
                  </a:lnTo>
                  <a:lnTo>
                    <a:pt x="15" y="25"/>
                  </a:lnTo>
                  <a:lnTo>
                    <a:pt x="11" y="21"/>
                  </a:lnTo>
                  <a:lnTo>
                    <a:pt x="11" y="16"/>
                  </a:lnTo>
                  <a:lnTo>
                    <a:pt x="11" y="11"/>
                  </a:lnTo>
                  <a:lnTo>
                    <a:pt x="5" y="5"/>
                  </a:lnTo>
                  <a:lnTo>
                    <a:pt x="0" y="0"/>
                  </a:lnTo>
                  <a:close/>
                </a:path>
              </a:pathLst>
            </a:custGeom>
            <a:solidFill>
              <a:srgbClr val="1F1A17"/>
            </a:solidFill>
            <a:ln w="9525">
              <a:noFill/>
              <a:round/>
              <a:headEnd/>
              <a:tailEnd/>
            </a:ln>
          </p:spPr>
          <p:txBody>
            <a:bodyPr/>
            <a:lstStyle/>
            <a:p>
              <a:endParaRPr lang="en-US"/>
            </a:p>
          </p:txBody>
        </p:sp>
        <p:sp>
          <p:nvSpPr>
            <p:cNvPr id="4503" name="Freeform 407"/>
            <p:cNvSpPr>
              <a:spLocks/>
            </p:cNvSpPr>
            <p:nvPr/>
          </p:nvSpPr>
          <p:spPr bwMode="auto">
            <a:xfrm>
              <a:off x="2506" y="3539"/>
              <a:ext cx="39" cy="27"/>
            </a:xfrm>
            <a:custGeom>
              <a:avLst/>
              <a:gdLst/>
              <a:ahLst/>
              <a:cxnLst>
                <a:cxn ang="0">
                  <a:pos x="9" y="0"/>
                </a:cxn>
                <a:cxn ang="0">
                  <a:pos x="0" y="3"/>
                </a:cxn>
                <a:cxn ang="0">
                  <a:pos x="0" y="17"/>
                </a:cxn>
                <a:cxn ang="0">
                  <a:pos x="7" y="20"/>
                </a:cxn>
                <a:cxn ang="0">
                  <a:pos x="17" y="27"/>
                </a:cxn>
                <a:cxn ang="0">
                  <a:pos x="30" y="23"/>
                </a:cxn>
                <a:cxn ang="0">
                  <a:pos x="39" y="20"/>
                </a:cxn>
                <a:cxn ang="0">
                  <a:pos x="32" y="20"/>
                </a:cxn>
                <a:cxn ang="0">
                  <a:pos x="20" y="17"/>
                </a:cxn>
                <a:cxn ang="0">
                  <a:pos x="15" y="13"/>
                </a:cxn>
                <a:cxn ang="0">
                  <a:pos x="10" y="7"/>
                </a:cxn>
                <a:cxn ang="0">
                  <a:pos x="9" y="2"/>
                </a:cxn>
                <a:cxn ang="0">
                  <a:pos x="9" y="0"/>
                </a:cxn>
              </a:cxnLst>
              <a:rect l="0" t="0" r="r" b="b"/>
              <a:pathLst>
                <a:path w="39" h="27">
                  <a:moveTo>
                    <a:pt x="9" y="0"/>
                  </a:moveTo>
                  <a:lnTo>
                    <a:pt x="0" y="3"/>
                  </a:lnTo>
                  <a:lnTo>
                    <a:pt x="0" y="17"/>
                  </a:lnTo>
                  <a:lnTo>
                    <a:pt x="7" y="20"/>
                  </a:lnTo>
                  <a:lnTo>
                    <a:pt x="17" y="27"/>
                  </a:lnTo>
                  <a:lnTo>
                    <a:pt x="30" y="23"/>
                  </a:lnTo>
                  <a:lnTo>
                    <a:pt x="39" y="20"/>
                  </a:lnTo>
                  <a:lnTo>
                    <a:pt x="32" y="20"/>
                  </a:lnTo>
                  <a:lnTo>
                    <a:pt x="20" y="17"/>
                  </a:lnTo>
                  <a:lnTo>
                    <a:pt x="15" y="13"/>
                  </a:lnTo>
                  <a:lnTo>
                    <a:pt x="10" y="7"/>
                  </a:lnTo>
                  <a:lnTo>
                    <a:pt x="9" y="2"/>
                  </a:lnTo>
                  <a:lnTo>
                    <a:pt x="9" y="0"/>
                  </a:lnTo>
                  <a:close/>
                </a:path>
              </a:pathLst>
            </a:custGeom>
            <a:solidFill>
              <a:srgbClr val="1F1A17"/>
            </a:solidFill>
            <a:ln w="9525">
              <a:noFill/>
              <a:round/>
              <a:headEnd/>
              <a:tailEnd/>
            </a:ln>
          </p:spPr>
          <p:txBody>
            <a:bodyPr/>
            <a:lstStyle/>
            <a:p>
              <a:endParaRPr lang="en-US"/>
            </a:p>
          </p:txBody>
        </p:sp>
        <p:sp>
          <p:nvSpPr>
            <p:cNvPr id="4504" name="Freeform 408"/>
            <p:cNvSpPr>
              <a:spLocks/>
            </p:cNvSpPr>
            <p:nvPr/>
          </p:nvSpPr>
          <p:spPr bwMode="auto">
            <a:xfrm>
              <a:off x="2426" y="3591"/>
              <a:ext cx="20" cy="22"/>
            </a:xfrm>
            <a:custGeom>
              <a:avLst/>
              <a:gdLst/>
              <a:ahLst/>
              <a:cxnLst>
                <a:cxn ang="0">
                  <a:pos x="0" y="12"/>
                </a:cxn>
                <a:cxn ang="0">
                  <a:pos x="18" y="0"/>
                </a:cxn>
                <a:cxn ang="0">
                  <a:pos x="20" y="8"/>
                </a:cxn>
                <a:cxn ang="0">
                  <a:pos x="20" y="18"/>
                </a:cxn>
                <a:cxn ang="0">
                  <a:pos x="18" y="22"/>
                </a:cxn>
                <a:cxn ang="0">
                  <a:pos x="15" y="22"/>
                </a:cxn>
                <a:cxn ang="0">
                  <a:pos x="13" y="20"/>
                </a:cxn>
                <a:cxn ang="0">
                  <a:pos x="10" y="20"/>
                </a:cxn>
                <a:cxn ang="0">
                  <a:pos x="3" y="15"/>
                </a:cxn>
                <a:cxn ang="0">
                  <a:pos x="0" y="12"/>
                </a:cxn>
              </a:cxnLst>
              <a:rect l="0" t="0" r="r" b="b"/>
              <a:pathLst>
                <a:path w="20" h="22">
                  <a:moveTo>
                    <a:pt x="0" y="12"/>
                  </a:moveTo>
                  <a:lnTo>
                    <a:pt x="18" y="0"/>
                  </a:lnTo>
                  <a:lnTo>
                    <a:pt x="20" y="8"/>
                  </a:lnTo>
                  <a:lnTo>
                    <a:pt x="20" y="18"/>
                  </a:lnTo>
                  <a:lnTo>
                    <a:pt x="18" y="22"/>
                  </a:lnTo>
                  <a:lnTo>
                    <a:pt x="15" y="22"/>
                  </a:lnTo>
                  <a:lnTo>
                    <a:pt x="13" y="20"/>
                  </a:lnTo>
                  <a:lnTo>
                    <a:pt x="10" y="20"/>
                  </a:lnTo>
                  <a:lnTo>
                    <a:pt x="3" y="15"/>
                  </a:lnTo>
                  <a:lnTo>
                    <a:pt x="0" y="12"/>
                  </a:lnTo>
                  <a:close/>
                </a:path>
              </a:pathLst>
            </a:custGeom>
            <a:solidFill>
              <a:srgbClr val="1F1A17"/>
            </a:solidFill>
            <a:ln w="9525">
              <a:noFill/>
              <a:round/>
              <a:headEnd/>
              <a:tailEnd/>
            </a:ln>
          </p:spPr>
          <p:txBody>
            <a:bodyPr/>
            <a:lstStyle/>
            <a:p>
              <a:endParaRPr lang="en-US"/>
            </a:p>
          </p:txBody>
        </p:sp>
        <p:sp>
          <p:nvSpPr>
            <p:cNvPr id="4505" name="Freeform 409"/>
            <p:cNvSpPr>
              <a:spLocks/>
            </p:cNvSpPr>
            <p:nvPr/>
          </p:nvSpPr>
          <p:spPr bwMode="auto">
            <a:xfrm>
              <a:off x="2670" y="3551"/>
              <a:ext cx="115" cy="93"/>
            </a:xfrm>
            <a:custGeom>
              <a:avLst/>
              <a:gdLst/>
              <a:ahLst/>
              <a:cxnLst>
                <a:cxn ang="0">
                  <a:pos x="0" y="65"/>
                </a:cxn>
                <a:cxn ang="0">
                  <a:pos x="8" y="75"/>
                </a:cxn>
                <a:cxn ang="0">
                  <a:pos x="13" y="68"/>
                </a:cxn>
                <a:cxn ang="0">
                  <a:pos x="22" y="65"/>
                </a:cxn>
                <a:cxn ang="0">
                  <a:pos x="27" y="62"/>
                </a:cxn>
                <a:cxn ang="0">
                  <a:pos x="30" y="58"/>
                </a:cxn>
                <a:cxn ang="0">
                  <a:pos x="35" y="65"/>
                </a:cxn>
                <a:cxn ang="0">
                  <a:pos x="38" y="67"/>
                </a:cxn>
                <a:cxn ang="0">
                  <a:pos x="43" y="65"/>
                </a:cxn>
                <a:cxn ang="0">
                  <a:pos x="48" y="65"/>
                </a:cxn>
                <a:cxn ang="0">
                  <a:pos x="50" y="65"/>
                </a:cxn>
                <a:cxn ang="0">
                  <a:pos x="53" y="63"/>
                </a:cxn>
                <a:cxn ang="0">
                  <a:pos x="60" y="70"/>
                </a:cxn>
                <a:cxn ang="0">
                  <a:pos x="63" y="75"/>
                </a:cxn>
                <a:cxn ang="0">
                  <a:pos x="65" y="55"/>
                </a:cxn>
                <a:cxn ang="0">
                  <a:pos x="68" y="85"/>
                </a:cxn>
                <a:cxn ang="0">
                  <a:pos x="77" y="93"/>
                </a:cxn>
                <a:cxn ang="0">
                  <a:pos x="75" y="82"/>
                </a:cxn>
                <a:cxn ang="0">
                  <a:pos x="77" y="67"/>
                </a:cxn>
                <a:cxn ang="0">
                  <a:pos x="83" y="62"/>
                </a:cxn>
                <a:cxn ang="0">
                  <a:pos x="90" y="62"/>
                </a:cxn>
                <a:cxn ang="0">
                  <a:pos x="97" y="52"/>
                </a:cxn>
                <a:cxn ang="0">
                  <a:pos x="92" y="43"/>
                </a:cxn>
                <a:cxn ang="0">
                  <a:pos x="104" y="45"/>
                </a:cxn>
                <a:cxn ang="0">
                  <a:pos x="105" y="37"/>
                </a:cxn>
                <a:cxn ang="0">
                  <a:pos x="100" y="30"/>
                </a:cxn>
                <a:cxn ang="0">
                  <a:pos x="105" y="28"/>
                </a:cxn>
                <a:cxn ang="0">
                  <a:pos x="107" y="20"/>
                </a:cxn>
                <a:cxn ang="0">
                  <a:pos x="102" y="18"/>
                </a:cxn>
                <a:cxn ang="0">
                  <a:pos x="110" y="15"/>
                </a:cxn>
                <a:cxn ang="0">
                  <a:pos x="115" y="0"/>
                </a:cxn>
                <a:cxn ang="0">
                  <a:pos x="100" y="11"/>
                </a:cxn>
                <a:cxn ang="0">
                  <a:pos x="92" y="25"/>
                </a:cxn>
                <a:cxn ang="0">
                  <a:pos x="97" y="33"/>
                </a:cxn>
                <a:cxn ang="0">
                  <a:pos x="89" y="37"/>
                </a:cxn>
                <a:cxn ang="0">
                  <a:pos x="89" y="38"/>
                </a:cxn>
                <a:cxn ang="0">
                  <a:pos x="89" y="42"/>
                </a:cxn>
                <a:cxn ang="0">
                  <a:pos x="87" y="45"/>
                </a:cxn>
                <a:cxn ang="0">
                  <a:pos x="82" y="48"/>
                </a:cxn>
                <a:cxn ang="0">
                  <a:pos x="77" y="48"/>
                </a:cxn>
                <a:cxn ang="0">
                  <a:pos x="73" y="47"/>
                </a:cxn>
                <a:cxn ang="0">
                  <a:pos x="72" y="45"/>
                </a:cxn>
                <a:cxn ang="0">
                  <a:pos x="72" y="43"/>
                </a:cxn>
                <a:cxn ang="0">
                  <a:pos x="65" y="28"/>
                </a:cxn>
                <a:cxn ang="0">
                  <a:pos x="55" y="33"/>
                </a:cxn>
                <a:cxn ang="0">
                  <a:pos x="43" y="38"/>
                </a:cxn>
                <a:cxn ang="0">
                  <a:pos x="40" y="38"/>
                </a:cxn>
                <a:cxn ang="0">
                  <a:pos x="33" y="38"/>
                </a:cxn>
                <a:cxn ang="0">
                  <a:pos x="27" y="40"/>
                </a:cxn>
                <a:cxn ang="0">
                  <a:pos x="20" y="43"/>
                </a:cxn>
                <a:cxn ang="0">
                  <a:pos x="8" y="57"/>
                </a:cxn>
                <a:cxn ang="0">
                  <a:pos x="0" y="65"/>
                </a:cxn>
              </a:cxnLst>
              <a:rect l="0" t="0" r="r" b="b"/>
              <a:pathLst>
                <a:path w="115" h="93">
                  <a:moveTo>
                    <a:pt x="0" y="65"/>
                  </a:moveTo>
                  <a:lnTo>
                    <a:pt x="8" y="75"/>
                  </a:lnTo>
                  <a:lnTo>
                    <a:pt x="13" y="68"/>
                  </a:lnTo>
                  <a:lnTo>
                    <a:pt x="22" y="65"/>
                  </a:lnTo>
                  <a:lnTo>
                    <a:pt x="27" y="62"/>
                  </a:lnTo>
                  <a:lnTo>
                    <a:pt x="30" y="58"/>
                  </a:lnTo>
                  <a:lnTo>
                    <a:pt x="35" y="65"/>
                  </a:lnTo>
                  <a:lnTo>
                    <a:pt x="38" y="67"/>
                  </a:lnTo>
                  <a:lnTo>
                    <a:pt x="43" y="65"/>
                  </a:lnTo>
                  <a:lnTo>
                    <a:pt x="48" y="65"/>
                  </a:lnTo>
                  <a:lnTo>
                    <a:pt x="50" y="65"/>
                  </a:lnTo>
                  <a:lnTo>
                    <a:pt x="53" y="63"/>
                  </a:lnTo>
                  <a:lnTo>
                    <a:pt x="60" y="70"/>
                  </a:lnTo>
                  <a:lnTo>
                    <a:pt x="63" y="75"/>
                  </a:lnTo>
                  <a:lnTo>
                    <a:pt x="65" y="55"/>
                  </a:lnTo>
                  <a:lnTo>
                    <a:pt x="68" y="85"/>
                  </a:lnTo>
                  <a:lnTo>
                    <a:pt x="77" y="93"/>
                  </a:lnTo>
                  <a:lnTo>
                    <a:pt x="75" y="82"/>
                  </a:lnTo>
                  <a:lnTo>
                    <a:pt x="77" y="67"/>
                  </a:lnTo>
                  <a:lnTo>
                    <a:pt x="83" y="62"/>
                  </a:lnTo>
                  <a:lnTo>
                    <a:pt x="90" y="62"/>
                  </a:lnTo>
                  <a:lnTo>
                    <a:pt x="97" y="52"/>
                  </a:lnTo>
                  <a:lnTo>
                    <a:pt x="92" y="43"/>
                  </a:lnTo>
                  <a:lnTo>
                    <a:pt x="104" y="45"/>
                  </a:lnTo>
                  <a:lnTo>
                    <a:pt x="105" y="37"/>
                  </a:lnTo>
                  <a:lnTo>
                    <a:pt x="100" y="30"/>
                  </a:lnTo>
                  <a:lnTo>
                    <a:pt x="105" y="28"/>
                  </a:lnTo>
                  <a:lnTo>
                    <a:pt x="107" y="20"/>
                  </a:lnTo>
                  <a:lnTo>
                    <a:pt x="102" y="18"/>
                  </a:lnTo>
                  <a:lnTo>
                    <a:pt x="110" y="15"/>
                  </a:lnTo>
                  <a:lnTo>
                    <a:pt x="115" y="0"/>
                  </a:lnTo>
                  <a:lnTo>
                    <a:pt x="100" y="11"/>
                  </a:lnTo>
                  <a:lnTo>
                    <a:pt x="92" y="25"/>
                  </a:lnTo>
                  <a:lnTo>
                    <a:pt x="97" y="33"/>
                  </a:lnTo>
                  <a:lnTo>
                    <a:pt x="89" y="37"/>
                  </a:lnTo>
                  <a:lnTo>
                    <a:pt x="89" y="38"/>
                  </a:lnTo>
                  <a:lnTo>
                    <a:pt x="89" y="42"/>
                  </a:lnTo>
                  <a:lnTo>
                    <a:pt x="87" y="45"/>
                  </a:lnTo>
                  <a:lnTo>
                    <a:pt x="82" y="48"/>
                  </a:lnTo>
                  <a:lnTo>
                    <a:pt x="77" y="48"/>
                  </a:lnTo>
                  <a:lnTo>
                    <a:pt x="73" y="47"/>
                  </a:lnTo>
                  <a:lnTo>
                    <a:pt x="72" y="45"/>
                  </a:lnTo>
                  <a:lnTo>
                    <a:pt x="72" y="43"/>
                  </a:lnTo>
                  <a:lnTo>
                    <a:pt x="65" y="28"/>
                  </a:lnTo>
                  <a:lnTo>
                    <a:pt x="55" y="33"/>
                  </a:lnTo>
                  <a:lnTo>
                    <a:pt x="43" y="38"/>
                  </a:lnTo>
                  <a:lnTo>
                    <a:pt x="40" y="38"/>
                  </a:lnTo>
                  <a:lnTo>
                    <a:pt x="33" y="38"/>
                  </a:lnTo>
                  <a:lnTo>
                    <a:pt x="27" y="40"/>
                  </a:lnTo>
                  <a:lnTo>
                    <a:pt x="20" y="43"/>
                  </a:lnTo>
                  <a:lnTo>
                    <a:pt x="8" y="57"/>
                  </a:lnTo>
                  <a:lnTo>
                    <a:pt x="0" y="65"/>
                  </a:lnTo>
                  <a:close/>
                </a:path>
              </a:pathLst>
            </a:custGeom>
            <a:solidFill>
              <a:srgbClr val="1F1A17"/>
            </a:solidFill>
            <a:ln w="9525">
              <a:noFill/>
              <a:round/>
              <a:headEnd/>
              <a:tailEnd/>
            </a:ln>
          </p:spPr>
          <p:txBody>
            <a:bodyPr/>
            <a:lstStyle/>
            <a:p>
              <a:endParaRPr lang="en-US"/>
            </a:p>
          </p:txBody>
        </p:sp>
        <p:sp>
          <p:nvSpPr>
            <p:cNvPr id="4506" name="Freeform 410"/>
            <p:cNvSpPr>
              <a:spLocks/>
            </p:cNvSpPr>
            <p:nvPr/>
          </p:nvSpPr>
          <p:spPr bwMode="auto">
            <a:xfrm>
              <a:off x="2489" y="3561"/>
              <a:ext cx="144" cy="117"/>
            </a:xfrm>
            <a:custGeom>
              <a:avLst/>
              <a:gdLst/>
              <a:ahLst/>
              <a:cxnLst>
                <a:cxn ang="0">
                  <a:pos x="141" y="27"/>
                </a:cxn>
                <a:cxn ang="0">
                  <a:pos x="142" y="10"/>
                </a:cxn>
                <a:cxn ang="0">
                  <a:pos x="136" y="10"/>
                </a:cxn>
                <a:cxn ang="0">
                  <a:pos x="131" y="10"/>
                </a:cxn>
                <a:cxn ang="0">
                  <a:pos x="122" y="3"/>
                </a:cxn>
                <a:cxn ang="0">
                  <a:pos x="107" y="11"/>
                </a:cxn>
                <a:cxn ang="0">
                  <a:pos x="102" y="22"/>
                </a:cxn>
                <a:cxn ang="0">
                  <a:pos x="106" y="33"/>
                </a:cxn>
                <a:cxn ang="0">
                  <a:pos x="106" y="40"/>
                </a:cxn>
                <a:cxn ang="0">
                  <a:pos x="87" y="35"/>
                </a:cxn>
                <a:cxn ang="0">
                  <a:pos x="64" y="28"/>
                </a:cxn>
                <a:cxn ang="0">
                  <a:pos x="37" y="33"/>
                </a:cxn>
                <a:cxn ang="0">
                  <a:pos x="14" y="35"/>
                </a:cxn>
                <a:cxn ang="0">
                  <a:pos x="7" y="40"/>
                </a:cxn>
                <a:cxn ang="0">
                  <a:pos x="12" y="57"/>
                </a:cxn>
                <a:cxn ang="0">
                  <a:pos x="22" y="60"/>
                </a:cxn>
                <a:cxn ang="0">
                  <a:pos x="34" y="63"/>
                </a:cxn>
                <a:cxn ang="0">
                  <a:pos x="46" y="73"/>
                </a:cxn>
                <a:cxn ang="0">
                  <a:pos x="56" y="68"/>
                </a:cxn>
                <a:cxn ang="0">
                  <a:pos x="54" y="58"/>
                </a:cxn>
                <a:cxn ang="0">
                  <a:pos x="64" y="53"/>
                </a:cxn>
                <a:cxn ang="0">
                  <a:pos x="71" y="52"/>
                </a:cxn>
                <a:cxn ang="0">
                  <a:pos x="81" y="58"/>
                </a:cxn>
                <a:cxn ang="0">
                  <a:pos x="77" y="72"/>
                </a:cxn>
                <a:cxn ang="0">
                  <a:pos x="59" y="87"/>
                </a:cxn>
                <a:cxn ang="0">
                  <a:pos x="39" y="98"/>
                </a:cxn>
                <a:cxn ang="0">
                  <a:pos x="44" y="107"/>
                </a:cxn>
                <a:cxn ang="0">
                  <a:pos x="62" y="102"/>
                </a:cxn>
                <a:cxn ang="0">
                  <a:pos x="72" y="100"/>
                </a:cxn>
                <a:cxn ang="0">
                  <a:pos x="76" y="108"/>
                </a:cxn>
                <a:cxn ang="0">
                  <a:pos x="91" y="107"/>
                </a:cxn>
                <a:cxn ang="0">
                  <a:pos x="126" y="100"/>
                </a:cxn>
                <a:cxn ang="0">
                  <a:pos x="137" y="92"/>
                </a:cxn>
                <a:cxn ang="0">
                  <a:pos x="137" y="60"/>
                </a:cxn>
                <a:cxn ang="0">
                  <a:pos x="132" y="55"/>
                </a:cxn>
                <a:cxn ang="0">
                  <a:pos x="121" y="57"/>
                </a:cxn>
                <a:cxn ang="0">
                  <a:pos x="116" y="55"/>
                </a:cxn>
                <a:cxn ang="0">
                  <a:pos x="114" y="38"/>
                </a:cxn>
                <a:cxn ang="0">
                  <a:pos x="122" y="32"/>
                </a:cxn>
                <a:cxn ang="0">
                  <a:pos x="132" y="42"/>
                </a:cxn>
                <a:cxn ang="0">
                  <a:pos x="136" y="42"/>
                </a:cxn>
              </a:cxnLst>
              <a:rect l="0" t="0" r="r" b="b"/>
              <a:pathLst>
                <a:path w="144" h="117">
                  <a:moveTo>
                    <a:pt x="137" y="35"/>
                  </a:moveTo>
                  <a:lnTo>
                    <a:pt x="141" y="27"/>
                  </a:lnTo>
                  <a:lnTo>
                    <a:pt x="144" y="17"/>
                  </a:lnTo>
                  <a:lnTo>
                    <a:pt x="142" y="10"/>
                  </a:lnTo>
                  <a:lnTo>
                    <a:pt x="141" y="3"/>
                  </a:lnTo>
                  <a:lnTo>
                    <a:pt x="136" y="10"/>
                  </a:lnTo>
                  <a:lnTo>
                    <a:pt x="132" y="18"/>
                  </a:lnTo>
                  <a:lnTo>
                    <a:pt x="131" y="10"/>
                  </a:lnTo>
                  <a:lnTo>
                    <a:pt x="129" y="0"/>
                  </a:lnTo>
                  <a:lnTo>
                    <a:pt x="122" y="3"/>
                  </a:lnTo>
                  <a:lnTo>
                    <a:pt x="116" y="5"/>
                  </a:lnTo>
                  <a:lnTo>
                    <a:pt x="107" y="11"/>
                  </a:lnTo>
                  <a:lnTo>
                    <a:pt x="101" y="18"/>
                  </a:lnTo>
                  <a:lnTo>
                    <a:pt x="102" y="22"/>
                  </a:lnTo>
                  <a:lnTo>
                    <a:pt x="106" y="30"/>
                  </a:lnTo>
                  <a:lnTo>
                    <a:pt x="106" y="33"/>
                  </a:lnTo>
                  <a:lnTo>
                    <a:pt x="106" y="38"/>
                  </a:lnTo>
                  <a:lnTo>
                    <a:pt x="106" y="40"/>
                  </a:lnTo>
                  <a:lnTo>
                    <a:pt x="104" y="42"/>
                  </a:lnTo>
                  <a:lnTo>
                    <a:pt x="87" y="35"/>
                  </a:lnTo>
                  <a:lnTo>
                    <a:pt x="77" y="27"/>
                  </a:lnTo>
                  <a:lnTo>
                    <a:pt x="64" y="28"/>
                  </a:lnTo>
                  <a:lnTo>
                    <a:pt x="51" y="30"/>
                  </a:lnTo>
                  <a:lnTo>
                    <a:pt x="37" y="33"/>
                  </a:lnTo>
                  <a:lnTo>
                    <a:pt x="26" y="35"/>
                  </a:lnTo>
                  <a:lnTo>
                    <a:pt x="14" y="35"/>
                  </a:lnTo>
                  <a:lnTo>
                    <a:pt x="0" y="32"/>
                  </a:lnTo>
                  <a:lnTo>
                    <a:pt x="7" y="40"/>
                  </a:lnTo>
                  <a:lnTo>
                    <a:pt x="12" y="50"/>
                  </a:lnTo>
                  <a:lnTo>
                    <a:pt x="12" y="57"/>
                  </a:lnTo>
                  <a:lnTo>
                    <a:pt x="10" y="63"/>
                  </a:lnTo>
                  <a:lnTo>
                    <a:pt x="22" y="60"/>
                  </a:lnTo>
                  <a:lnTo>
                    <a:pt x="36" y="58"/>
                  </a:lnTo>
                  <a:lnTo>
                    <a:pt x="34" y="63"/>
                  </a:lnTo>
                  <a:lnTo>
                    <a:pt x="34" y="70"/>
                  </a:lnTo>
                  <a:lnTo>
                    <a:pt x="46" y="73"/>
                  </a:lnTo>
                  <a:lnTo>
                    <a:pt x="59" y="75"/>
                  </a:lnTo>
                  <a:lnTo>
                    <a:pt x="56" y="68"/>
                  </a:lnTo>
                  <a:lnTo>
                    <a:pt x="52" y="60"/>
                  </a:lnTo>
                  <a:lnTo>
                    <a:pt x="54" y="58"/>
                  </a:lnTo>
                  <a:lnTo>
                    <a:pt x="61" y="55"/>
                  </a:lnTo>
                  <a:lnTo>
                    <a:pt x="64" y="53"/>
                  </a:lnTo>
                  <a:lnTo>
                    <a:pt x="67" y="52"/>
                  </a:lnTo>
                  <a:lnTo>
                    <a:pt x="71" y="52"/>
                  </a:lnTo>
                  <a:lnTo>
                    <a:pt x="72" y="53"/>
                  </a:lnTo>
                  <a:lnTo>
                    <a:pt x="81" y="58"/>
                  </a:lnTo>
                  <a:lnTo>
                    <a:pt x="84" y="60"/>
                  </a:lnTo>
                  <a:lnTo>
                    <a:pt x="77" y="72"/>
                  </a:lnTo>
                  <a:lnTo>
                    <a:pt x="71" y="83"/>
                  </a:lnTo>
                  <a:lnTo>
                    <a:pt x="59" y="87"/>
                  </a:lnTo>
                  <a:lnTo>
                    <a:pt x="47" y="90"/>
                  </a:lnTo>
                  <a:lnTo>
                    <a:pt x="39" y="98"/>
                  </a:lnTo>
                  <a:lnTo>
                    <a:pt x="31" y="107"/>
                  </a:lnTo>
                  <a:lnTo>
                    <a:pt x="44" y="107"/>
                  </a:lnTo>
                  <a:lnTo>
                    <a:pt x="56" y="108"/>
                  </a:lnTo>
                  <a:lnTo>
                    <a:pt x="62" y="102"/>
                  </a:lnTo>
                  <a:lnTo>
                    <a:pt x="71" y="100"/>
                  </a:lnTo>
                  <a:lnTo>
                    <a:pt x="72" y="100"/>
                  </a:lnTo>
                  <a:lnTo>
                    <a:pt x="74" y="103"/>
                  </a:lnTo>
                  <a:lnTo>
                    <a:pt x="76" y="108"/>
                  </a:lnTo>
                  <a:lnTo>
                    <a:pt x="74" y="117"/>
                  </a:lnTo>
                  <a:lnTo>
                    <a:pt x="91" y="107"/>
                  </a:lnTo>
                  <a:lnTo>
                    <a:pt x="112" y="97"/>
                  </a:lnTo>
                  <a:lnTo>
                    <a:pt x="126" y="100"/>
                  </a:lnTo>
                  <a:lnTo>
                    <a:pt x="132" y="103"/>
                  </a:lnTo>
                  <a:lnTo>
                    <a:pt x="137" y="92"/>
                  </a:lnTo>
                  <a:lnTo>
                    <a:pt x="141" y="72"/>
                  </a:lnTo>
                  <a:lnTo>
                    <a:pt x="137" y="60"/>
                  </a:lnTo>
                  <a:lnTo>
                    <a:pt x="136" y="53"/>
                  </a:lnTo>
                  <a:lnTo>
                    <a:pt x="132" y="55"/>
                  </a:lnTo>
                  <a:lnTo>
                    <a:pt x="126" y="57"/>
                  </a:lnTo>
                  <a:lnTo>
                    <a:pt x="121" y="57"/>
                  </a:lnTo>
                  <a:lnTo>
                    <a:pt x="117" y="57"/>
                  </a:lnTo>
                  <a:lnTo>
                    <a:pt x="116" y="55"/>
                  </a:lnTo>
                  <a:lnTo>
                    <a:pt x="114" y="53"/>
                  </a:lnTo>
                  <a:lnTo>
                    <a:pt x="114" y="38"/>
                  </a:lnTo>
                  <a:lnTo>
                    <a:pt x="114" y="30"/>
                  </a:lnTo>
                  <a:lnTo>
                    <a:pt x="122" y="32"/>
                  </a:lnTo>
                  <a:lnTo>
                    <a:pt x="129" y="35"/>
                  </a:lnTo>
                  <a:lnTo>
                    <a:pt x="132" y="42"/>
                  </a:lnTo>
                  <a:lnTo>
                    <a:pt x="136" y="48"/>
                  </a:lnTo>
                  <a:lnTo>
                    <a:pt x="136" y="42"/>
                  </a:lnTo>
                  <a:lnTo>
                    <a:pt x="137" y="35"/>
                  </a:lnTo>
                  <a:close/>
                </a:path>
              </a:pathLst>
            </a:custGeom>
            <a:solidFill>
              <a:srgbClr val="1F1A17"/>
            </a:solidFill>
            <a:ln w="9525">
              <a:noFill/>
              <a:round/>
              <a:headEnd/>
              <a:tailEnd/>
            </a:ln>
          </p:spPr>
          <p:txBody>
            <a:bodyPr/>
            <a:lstStyle/>
            <a:p>
              <a:endParaRPr lang="en-US"/>
            </a:p>
          </p:txBody>
        </p:sp>
        <p:sp>
          <p:nvSpPr>
            <p:cNvPr id="4507" name="Freeform 411"/>
            <p:cNvSpPr>
              <a:spLocks/>
            </p:cNvSpPr>
            <p:nvPr/>
          </p:nvSpPr>
          <p:spPr bwMode="auto">
            <a:xfrm>
              <a:off x="2336" y="3589"/>
              <a:ext cx="232" cy="134"/>
            </a:xfrm>
            <a:custGeom>
              <a:avLst/>
              <a:gdLst/>
              <a:ahLst/>
              <a:cxnLst>
                <a:cxn ang="0">
                  <a:pos x="0" y="10"/>
                </a:cxn>
                <a:cxn ang="0">
                  <a:pos x="10" y="27"/>
                </a:cxn>
                <a:cxn ang="0">
                  <a:pos x="16" y="44"/>
                </a:cxn>
                <a:cxn ang="0">
                  <a:pos x="18" y="49"/>
                </a:cxn>
                <a:cxn ang="0">
                  <a:pos x="26" y="49"/>
                </a:cxn>
                <a:cxn ang="0">
                  <a:pos x="35" y="52"/>
                </a:cxn>
                <a:cxn ang="0">
                  <a:pos x="38" y="60"/>
                </a:cxn>
                <a:cxn ang="0">
                  <a:pos x="41" y="67"/>
                </a:cxn>
                <a:cxn ang="0">
                  <a:pos x="46" y="64"/>
                </a:cxn>
                <a:cxn ang="0">
                  <a:pos x="50" y="70"/>
                </a:cxn>
                <a:cxn ang="0">
                  <a:pos x="55" y="94"/>
                </a:cxn>
                <a:cxn ang="0">
                  <a:pos x="62" y="92"/>
                </a:cxn>
                <a:cxn ang="0">
                  <a:pos x="70" y="79"/>
                </a:cxn>
                <a:cxn ang="0">
                  <a:pos x="83" y="80"/>
                </a:cxn>
                <a:cxn ang="0">
                  <a:pos x="95" y="89"/>
                </a:cxn>
                <a:cxn ang="0">
                  <a:pos x="102" y="102"/>
                </a:cxn>
                <a:cxn ang="0">
                  <a:pos x="115" y="124"/>
                </a:cxn>
                <a:cxn ang="0">
                  <a:pos x="128" y="126"/>
                </a:cxn>
                <a:cxn ang="0">
                  <a:pos x="137" y="117"/>
                </a:cxn>
                <a:cxn ang="0">
                  <a:pos x="147" y="117"/>
                </a:cxn>
                <a:cxn ang="0">
                  <a:pos x="155" y="126"/>
                </a:cxn>
                <a:cxn ang="0">
                  <a:pos x="163" y="124"/>
                </a:cxn>
                <a:cxn ang="0">
                  <a:pos x="174" y="121"/>
                </a:cxn>
                <a:cxn ang="0">
                  <a:pos x="185" y="126"/>
                </a:cxn>
                <a:cxn ang="0">
                  <a:pos x="204" y="114"/>
                </a:cxn>
                <a:cxn ang="0">
                  <a:pos x="222" y="107"/>
                </a:cxn>
                <a:cxn ang="0">
                  <a:pos x="224" y="99"/>
                </a:cxn>
                <a:cxn ang="0">
                  <a:pos x="214" y="79"/>
                </a:cxn>
                <a:cxn ang="0">
                  <a:pos x="207" y="74"/>
                </a:cxn>
                <a:cxn ang="0">
                  <a:pos x="197" y="77"/>
                </a:cxn>
                <a:cxn ang="0">
                  <a:pos x="184" y="74"/>
                </a:cxn>
                <a:cxn ang="0">
                  <a:pos x="177" y="82"/>
                </a:cxn>
                <a:cxn ang="0">
                  <a:pos x="174" y="102"/>
                </a:cxn>
                <a:cxn ang="0">
                  <a:pos x="165" y="97"/>
                </a:cxn>
                <a:cxn ang="0">
                  <a:pos x="157" y="92"/>
                </a:cxn>
                <a:cxn ang="0">
                  <a:pos x="147" y="94"/>
                </a:cxn>
                <a:cxn ang="0">
                  <a:pos x="140" y="89"/>
                </a:cxn>
                <a:cxn ang="0">
                  <a:pos x="132" y="87"/>
                </a:cxn>
                <a:cxn ang="0">
                  <a:pos x="125" y="85"/>
                </a:cxn>
                <a:cxn ang="0">
                  <a:pos x="117" y="75"/>
                </a:cxn>
                <a:cxn ang="0">
                  <a:pos x="112" y="59"/>
                </a:cxn>
                <a:cxn ang="0">
                  <a:pos x="100" y="45"/>
                </a:cxn>
                <a:cxn ang="0">
                  <a:pos x="90" y="42"/>
                </a:cxn>
                <a:cxn ang="0">
                  <a:pos x="67" y="32"/>
                </a:cxn>
                <a:cxn ang="0">
                  <a:pos x="38" y="22"/>
                </a:cxn>
                <a:cxn ang="0">
                  <a:pos x="28" y="17"/>
                </a:cxn>
                <a:cxn ang="0">
                  <a:pos x="23" y="14"/>
                </a:cxn>
                <a:cxn ang="0">
                  <a:pos x="15" y="15"/>
                </a:cxn>
                <a:cxn ang="0">
                  <a:pos x="5" y="7"/>
                </a:cxn>
              </a:cxnLst>
              <a:rect l="0" t="0" r="r" b="b"/>
              <a:pathLst>
                <a:path w="232" h="134">
                  <a:moveTo>
                    <a:pt x="1" y="0"/>
                  </a:moveTo>
                  <a:lnTo>
                    <a:pt x="0" y="10"/>
                  </a:lnTo>
                  <a:lnTo>
                    <a:pt x="0" y="24"/>
                  </a:lnTo>
                  <a:lnTo>
                    <a:pt x="10" y="27"/>
                  </a:lnTo>
                  <a:lnTo>
                    <a:pt x="16" y="30"/>
                  </a:lnTo>
                  <a:lnTo>
                    <a:pt x="16" y="44"/>
                  </a:lnTo>
                  <a:lnTo>
                    <a:pt x="15" y="54"/>
                  </a:lnTo>
                  <a:lnTo>
                    <a:pt x="18" y="49"/>
                  </a:lnTo>
                  <a:lnTo>
                    <a:pt x="21" y="42"/>
                  </a:lnTo>
                  <a:lnTo>
                    <a:pt x="26" y="49"/>
                  </a:lnTo>
                  <a:lnTo>
                    <a:pt x="31" y="55"/>
                  </a:lnTo>
                  <a:lnTo>
                    <a:pt x="35" y="52"/>
                  </a:lnTo>
                  <a:lnTo>
                    <a:pt x="40" y="49"/>
                  </a:lnTo>
                  <a:lnTo>
                    <a:pt x="38" y="60"/>
                  </a:lnTo>
                  <a:lnTo>
                    <a:pt x="36" y="72"/>
                  </a:lnTo>
                  <a:lnTo>
                    <a:pt x="41" y="67"/>
                  </a:lnTo>
                  <a:lnTo>
                    <a:pt x="45" y="65"/>
                  </a:lnTo>
                  <a:lnTo>
                    <a:pt x="46" y="64"/>
                  </a:lnTo>
                  <a:lnTo>
                    <a:pt x="50" y="64"/>
                  </a:lnTo>
                  <a:lnTo>
                    <a:pt x="50" y="70"/>
                  </a:lnTo>
                  <a:lnTo>
                    <a:pt x="48" y="84"/>
                  </a:lnTo>
                  <a:lnTo>
                    <a:pt x="55" y="94"/>
                  </a:lnTo>
                  <a:lnTo>
                    <a:pt x="62" y="104"/>
                  </a:lnTo>
                  <a:lnTo>
                    <a:pt x="62" y="92"/>
                  </a:lnTo>
                  <a:lnTo>
                    <a:pt x="65" y="84"/>
                  </a:lnTo>
                  <a:lnTo>
                    <a:pt x="70" y="79"/>
                  </a:lnTo>
                  <a:lnTo>
                    <a:pt x="77" y="79"/>
                  </a:lnTo>
                  <a:lnTo>
                    <a:pt x="83" y="80"/>
                  </a:lnTo>
                  <a:lnTo>
                    <a:pt x="90" y="84"/>
                  </a:lnTo>
                  <a:lnTo>
                    <a:pt x="95" y="89"/>
                  </a:lnTo>
                  <a:lnTo>
                    <a:pt x="102" y="94"/>
                  </a:lnTo>
                  <a:lnTo>
                    <a:pt x="102" y="102"/>
                  </a:lnTo>
                  <a:lnTo>
                    <a:pt x="103" y="112"/>
                  </a:lnTo>
                  <a:lnTo>
                    <a:pt x="115" y="124"/>
                  </a:lnTo>
                  <a:lnTo>
                    <a:pt x="127" y="134"/>
                  </a:lnTo>
                  <a:lnTo>
                    <a:pt x="128" y="126"/>
                  </a:lnTo>
                  <a:lnTo>
                    <a:pt x="133" y="121"/>
                  </a:lnTo>
                  <a:lnTo>
                    <a:pt x="137" y="117"/>
                  </a:lnTo>
                  <a:lnTo>
                    <a:pt x="142" y="116"/>
                  </a:lnTo>
                  <a:lnTo>
                    <a:pt x="147" y="117"/>
                  </a:lnTo>
                  <a:lnTo>
                    <a:pt x="152" y="121"/>
                  </a:lnTo>
                  <a:lnTo>
                    <a:pt x="155" y="126"/>
                  </a:lnTo>
                  <a:lnTo>
                    <a:pt x="157" y="132"/>
                  </a:lnTo>
                  <a:lnTo>
                    <a:pt x="163" y="124"/>
                  </a:lnTo>
                  <a:lnTo>
                    <a:pt x="170" y="116"/>
                  </a:lnTo>
                  <a:lnTo>
                    <a:pt x="174" y="121"/>
                  </a:lnTo>
                  <a:lnTo>
                    <a:pt x="175" y="127"/>
                  </a:lnTo>
                  <a:lnTo>
                    <a:pt x="185" y="126"/>
                  </a:lnTo>
                  <a:lnTo>
                    <a:pt x="194" y="124"/>
                  </a:lnTo>
                  <a:lnTo>
                    <a:pt x="204" y="114"/>
                  </a:lnTo>
                  <a:lnTo>
                    <a:pt x="212" y="106"/>
                  </a:lnTo>
                  <a:lnTo>
                    <a:pt x="222" y="107"/>
                  </a:lnTo>
                  <a:lnTo>
                    <a:pt x="232" y="111"/>
                  </a:lnTo>
                  <a:lnTo>
                    <a:pt x="224" y="99"/>
                  </a:lnTo>
                  <a:lnTo>
                    <a:pt x="215" y="89"/>
                  </a:lnTo>
                  <a:lnTo>
                    <a:pt x="214" y="79"/>
                  </a:lnTo>
                  <a:lnTo>
                    <a:pt x="214" y="69"/>
                  </a:lnTo>
                  <a:lnTo>
                    <a:pt x="207" y="74"/>
                  </a:lnTo>
                  <a:lnTo>
                    <a:pt x="202" y="75"/>
                  </a:lnTo>
                  <a:lnTo>
                    <a:pt x="197" y="77"/>
                  </a:lnTo>
                  <a:lnTo>
                    <a:pt x="192" y="77"/>
                  </a:lnTo>
                  <a:lnTo>
                    <a:pt x="184" y="74"/>
                  </a:lnTo>
                  <a:lnTo>
                    <a:pt x="172" y="65"/>
                  </a:lnTo>
                  <a:lnTo>
                    <a:pt x="177" y="82"/>
                  </a:lnTo>
                  <a:lnTo>
                    <a:pt x="182" y="97"/>
                  </a:lnTo>
                  <a:lnTo>
                    <a:pt x="174" y="102"/>
                  </a:lnTo>
                  <a:lnTo>
                    <a:pt x="163" y="107"/>
                  </a:lnTo>
                  <a:lnTo>
                    <a:pt x="165" y="97"/>
                  </a:lnTo>
                  <a:lnTo>
                    <a:pt x="165" y="87"/>
                  </a:lnTo>
                  <a:lnTo>
                    <a:pt x="157" y="92"/>
                  </a:lnTo>
                  <a:lnTo>
                    <a:pt x="150" y="94"/>
                  </a:lnTo>
                  <a:lnTo>
                    <a:pt x="147" y="94"/>
                  </a:lnTo>
                  <a:lnTo>
                    <a:pt x="143" y="92"/>
                  </a:lnTo>
                  <a:lnTo>
                    <a:pt x="140" y="89"/>
                  </a:lnTo>
                  <a:lnTo>
                    <a:pt x="137" y="84"/>
                  </a:lnTo>
                  <a:lnTo>
                    <a:pt x="132" y="87"/>
                  </a:lnTo>
                  <a:lnTo>
                    <a:pt x="128" y="87"/>
                  </a:lnTo>
                  <a:lnTo>
                    <a:pt x="125" y="85"/>
                  </a:lnTo>
                  <a:lnTo>
                    <a:pt x="122" y="84"/>
                  </a:lnTo>
                  <a:lnTo>
                    <a:pt x="117" y="75"/>
                  </a:lnTo>
                  <a:lnTo>
                    <a:pt x="112" y="67"/>
                  </a:lnTo>
                  <a:lnTo>
                    <a:pt x="112" y="59"/>
                  </a:lnTo>
                  <a:lnTo>
                    <a:pt x="112" y="52"/>
                  </a:lnTo>
                  <a:lnTo>
                    <a:pt x="100" y="45"/>
                  </a:lnTo>
                  <a:lnTo>
                    <a:pt x="90" y="39"/>
                  </a:lnTo>
                  <a:lnTo>
                    <a:pt x="90" y="42"/>
                  </a:lnTo>
                  <a:lnTo>
                    <a:pt x="90" y="47"/>
                  </a:lnTo>
                  <a:lnTo>
                    <a:pt x="67" y="32"/>
                  </a:lnTo>
                  <a:lnTo>
                    <a:pt x="41" y="19"/>
                  </a:lnTo>
                  <a:lnTo>
                    <a:pt x="38" y="22"/>
                  </a:lnTo>
                  <a:lnTo>
                    <a:pt x="35" y="25"/>
                  </a:lnTo>
                  <a:lnTo>
                    <a:pt x="28" y="17"/>
                  </a:lnTo>
                  <a:lnTo>
                    <a:pt x="23" y="10"/>
                  </a:lnTo>
                  <a:lnTo>
                    <a:pt x="23" y="14"/>
                  </a:lnTo>
                  <a:lnTo>
                    <a:pt x="25" y="17"/>
                  </a:lnTo>
                  <a:lnTo>
                    <a:pt x="15" y="15"/>
                  </a:lnTo>
                  <a:lnTo>
                    <a:pt x="6" y="12"/>
                  </a:lnTo>
                  <a:lnTo>
                    <a:pt x="5" y="7"/>
                  </a:lnTo>
                  <a:lnTo>
                    <a:pt x="1" y="0"/>
                  </a:lnTo>
                  <a:close/>
                </a:path>
              </a:pathLst>
            </a:custGeom>
            <a:solidFill>
              <a:srgbClr val="1F1A17"/>
            </a:solidFill>
            <a:ln w="9525">
              <a:noFill/>
              <a:round/>
              <a:headEnd/>
              <a:tailEnd/>
            </a:ln>
          </p:spPr>
          <p:txBody>
            <a:bodyPr/>
            <a:lstStyle/>
            <a:p>
              <a:endParaRPr lang="en-US"/>
            </a:p>
          </p:txBody>
        </p:sp>
        <p:sp>
          <p:nvSpPr>
            <p:cNvPr id="4508" name="Freeform 412"/>
            <p:cNvSpPr>
              <a:spLocks/>
            </p:cNvSpPr>
            <p:nvPr/>
          </p:nvSpPr>
          <p:spPr bwMode="auto">
            <a:xfrm>
              <a:off x="2356" y="3532"/>
              <a:ext cx="132" cy="137"/>
            </a:xfrm>
            <a:custGeom>
              <a:avLst/>
              <a:gdLst/>
              <a:ahLst/>
              <a:cxnLst>
                <a:cxn ang="0">
                  <a:pos x="5" y="12"/>
                </a:cxn>
                <a:cxn ang="0">
                  <a:pos x="10" y="22"/>
                </a:cxn>
                <a:cxn ang="0">
                  <a:pos x="13" y="42"/>
                </a:cxn>
                <a:cxn ang="0">
                  <a:pos x="15" y="61"/>
                </a:cxn>
                <a:cxn ang="0">
                  <a:pos x="21" y="67"/>
                </a:cxn>
                <a:cxn ang="0">
                  <a:pos x="20" y="76"/>
                </a:cxn>
                <a:cxn ang="0">
                  <a:pos x="23" y="87"/>
                </a:cxn>
                <a:cxn ang="0">
                  <a:pos x="28" y="86"/>
                </a:cxn>
                <a:cxn ang="0">
                  <a:pos x="35" y="94"/>
                </a:cxn>
                <a:cxn ang="0">
                  <a:pos x="38" y="119"/>
                </a:cxn>
                <a:cxn ang="0">
                  <a:pos x="43" y="134"/>
                </a:cxn>
                <a:cxn ang="0">
                  <a:pos x="57" y="137"/>
                </a:cxn>
                <a:cxn ang="0">
                  <a:pos x="60" y="129"/>
                </a:cxn>
                <a:cxn ang="0">
                  <a:pos x="65" y="114"/>
                </a:cxn>
                <a:cxn ang="0">
                  <a:pos x="68" y="107"/>
                </a:cxn>
                <a:cxn ang="0">
                  <a:pos x="85" y="117"/>
                </a:cxn>
                <a:cxn ang="0">
                  <a:pos x="98" y="116"/>
                </a:cxn>
                <a:cxn ang="0">
                  <a:pos x="107" y="107"/>
                </a:cxn>
                <a:cxn ang="0">
                  <a:pos x="117" y="111"/>
                </a:cxn>
                <a:cxn ang="0">
                  <a:pos x="123" y="107"/>
                </a:cxn>
                <a:cxn ang="0">
                  <a:pos x="128" y="97"/>
                </a:cxn>
                <a:cxn ang="0">
                  <a:pos x="127" y="91"/>
                </a:cxn>
                <a:cxn ang="0">
                  <a:pos x="110" y="96"/>
                </a:cxn>
                <a:cxn ang="0">
                  <a:pos x="88" y="87"/>
                </a:cxn>
                <a:cxn ang="0">
                  <a:pos x="82" y="77"/>
                </a:cxn>
                <a:cxn ang="0">
                  <a:pos x="72" y="69"/>
                </a:cxn>
                <a:cxn ang="0">
                  <a:pos x="65" y="66"/>
                </a:cxn>
                <a:cxn ang="0">
                  <a:pos x="68" y="62"/>
                </a:cxn>
                <a:cxn ang="0">
                  <a:pos x="78" y="61"/>
                </a:cxn>
                <a:cxn ang="0">
                  <a:pos x="105" y="69"/>
                </a:cxn>
                <a:cxn ang="0">
                  <a:pos x="115" y="69"/>
                </a:cxn>
                <a:cxn ang="0">
                  <a:pos x="100" y="54"/>
                </a:cxn>
                <a:cxn ang="0">
                  <a:pos x="78" y="42"/>
                </a:cxn>
                <a:cxn ang="0">
                  <a:pos x="68" y="35"/>
                </a:cxn>
                <a:cxn ang="0">
                  <a:pos x="57" y="29"/>
                </a:cxn>
                <a:cxn ang="0">
                  <a:pos x="50" y="24"/>
                </a:cxn>
                <a:cxn ang="0">
                  <a:pos x="42" y="9"/>
                </a:cxn>
                <a:cxn ang="0">
                  <a:pos x="33" y="0"/>
                </a:cxn>
                <a:cxn ang="0">
                  <a:pos x="37" y="14"/>
                </a:cxn>
                <a:cxn ang="0">
                  <a:pos x="52" y="37"/>
                </a:cxn>
                <a:cxn ang="0">
                  <a:pos x="58" y="54"/>
                </a:cxn>
                <a:cxn ang="0">
                  <a:pos x="43" y="54"/>
                </a:cxn>
                <a:cxn ang="0">
                  <a:pos x="21" y="27"/>
                </a:cxn>
                <a:cxn ang="0">
                  <a:pos x="5" y="7"/>
                </a:cxn>
              </a:cxnLst>
              <a:rect l="0" t="0" r="r" b="b"/>
              <a:pathLst>
                <a:path w="132" h="137">
                  <a:moveTo>
                    <a:pt x="0" y="7"/>
                  </a:moveTo>
                  <a:lnTo>
                    <a:pt x="5" y="12"/>
                  </a:lnTo>
                  <a:lnTo>
                    <a:pt x="8" y="17"/>
                  </a:lnTo>
                  <a:lnTo>
                    <a:pt x="10" y="22"/>
                  </a:lnTo>
                  <a:lnTo>
                    <a:pt x="11" y="29"/>
                  </a:lnTo>
                  <a:lnTo>
                    <a:pt x="13" y="42"/>
                  </a:lnTo>
                  <a:lnTo>
                    <a:pt x="13" y="59"/>
                  </a:lnTo>
                  <a:lnTo>
                    <a:pt x="15" y="61"/>
                  </a:lnTo>
                  <a:lnTo>
                    <a:pt x="18" y="64"/>
                  </a:lnTo>
                  <a:lnTo>
                    <a:pt x="21" y="67"/>
                  </a:lnTo>
                  <a:lnTo>
                    <a:pt x="20" y="71"/>
                  </a:lnTo>
                  <a:lnTo>
                    <a:pt x="20" y="76"/>
                  </a:lnTo>
                  <a:lnTo>
                    <a:pt x="21" y="82"/>
                  </a:lnTo>
                  <a:lnTo>
                    <a:pt x="23" y="87"/>
                  </a:lnTo>
                  <a:lnTo>
                    <a:pt x="25" y="91"/>
                  </a:lnTo>
                  <a:lnTo>
                    <a:pt x="28" y="86"/>
                  </a:lnTo>
                  <a:lnTo>
                    <a:pt x="30" y="81"/>
                  </a:lnTo>
                  <a:lnTo>
                    <a:pt x="35" y="94"/>
                  </a:lnTo>
                  <a:lnTo>
                    <a:pt x="37" y="106"/>
                  </a:lnTo>
                  <a:lnTo>
                    <a:pt x="38" y="119"/>
                  </a:lnTo>
                  <a:lnTo>
                    <a:pt x="40" y="132"/>
                  </a:lnTo>
                  <a:lnTo>
                    <a:pt x="43" y="134"/>
                  </a:lnTo>
                  <a:lnTo>
                    <a:pt x="50" y="136"/>
                  </a:lnTo>
                  <a:lnTo>
                    <a:pt x="57" y="137"/>
                  </a:lnTo>
                  <a:lnTo>
                    <a:pt x="60" y="136"/>
                  </a:lnTo>
                  <a:lnTo>
                    <a:pt x="60" y="129"/>
                  </a:lnTo>
                  <a:lnTo>
                    <a:pt x="63" y="119"/>
                  </a:lnTo>
                  <a:lnTo>
                    <a:pt x="65" y="114"/>
                  </a:lnTo>
                  <a:lnTo>
                    <a:pt x="67" y="109"/>
                  </a:lnTo>
                  <a:lnTo>
                    <a:pt x="68" y="107"/>
                  </a:lnTo>
                  <a:lnTo>
                    <a:pt x="70" y="107"/>
                  </a:lnTo>
                  <a:lnTo>
                    <a:pt x="85" y="117"/>
                  </a:lnTo>
                  <a:lnTo>
                    <a:pt x="97" y="124"/>
                  </a:lnTo>
                  <a:lnTo>
                    <a:pt x="98" y="116"/>
                  </a:lnTo>
                  <a:lnTo>
                    <a:pt x="102" y="106"/>
                  </a:lnTo>
                  <a:lnTo>
                    <a:pt x="107" y="107"/>
                  </a:lnTo>
                  <a:lnTo>
                    <a:pt x="112" y="109"/>
                  </a:lnTo>
                  <a:lnTo>
                    <a:pt x="117" y="111"/>
                  </a:lnTo>
                  <a:lnTo>
                    <a:pt x="120" y="109"/>
                  </a:lnTo>
                  <a:lnTo>
                    <a:pt x="123" y="107"/>
                  </a:lnTo>
                  <a:lnTo>
                    <a:pt x="127" y="104"/>
                  </a:lnTo>
                  <a:lnTo>
                    <a:pt x="128" y="97"/>
                  </a:lnTo>
                  <a:lnTo>
                    <a:pt x="132" y="89"/>
                  </a:lnTo>
                  <a:lnTo>
                    <a:pt x="127" y="91"/>
                  </a:lnTo>
                  <a:lnTo>
                    <a:pt x="120" y="94"/>
                  </a:lnTo>
                  <a:lnTo>
                    <a:pt x="110" y="96"/>
                  </a:lnTo>
                  <a:lnTo>
                    <a:pt x="100" y="94"/>
                  </a:lnTo>
                  <a:lnTo>
                    <a:pt x="88" y="87"/>
                  </a:lnTo>
                  <a:lnTo>
                    <a:pt x="83" y="86"/>
                  </a:lnTo>
                  <a:lnTo>
                    <a:pt x="82" y="77"/>
                  </a:lnTo>
                  <a:lnTo>
                    <a:pt x="80" y="71"/>
                  </a:lnTo>
                  <a:lnTo>
                    <a:pt x="72" y="69"/>
                  </a:lnTo>
                  <a:lnTo>
                    <a:pt x="65" y="69"/>
                  </a:lnTo>
                  <a:lnTo>
                    <a:pt x="65" y="66"/>
                  </a:lnTo>
                  <a:lnTo>
                    <a:pt x="67" y="64"/>
                  </a:lnTo>
                  <a:lnTo>
                    <a:pt x="68" y="62"/>
                  </a:lnTo>
                  <a:lnTo>
                    <a:pt x="72" y="61"/>
                  </a:lnTo>
                  <a:lnTo>
                    <a:pt x="78" y="61"/>
                  </a:lnTo>
                  <a:lnTo>
                    <a:pt x="87" y="62"/>
                  </a:lnTo>
                  <a:lnTo>
                    <a:pt x="105" y="69"/>
                  </a:lnTo>
                  <a:lnTo>
                    <a:pt x="115" y="74"/>
                  </a:lnTo>
                  <a:lnTo>
                    <a:pt x="115" y="69"/>
                  </a:lnTo>
                  <a:lnTo>
                    <a:pt x="113" y="62"/>
                  </a:lnTo>
                  <a:lnTo>
                    <a:pt x="100" y="54"/>
                  </a:lnTo>
                  <a:lnTo>
                    <a:pt x="87" y="44"/>
                  </a:lnTo>
                  <a:lnTo>
                    <a:pt x="78" y="42"/>
                  </a:lnTo>
                  <a:lnTo>
                    <a:pt x="70" y="40"/>
                  </a:lnTo>
                  <a:lnTo>
                    <a:pt x="68" y="35"/>
                  </a:lnTo>
                  <a:lnTo>
                    <a:pt x="62" y="29"/>
                  </a:lnTo>
                  <a:lnTo>
                    <a:pt x="57" y="29"/>
                  </a:lnTo>
                  <a:lnTo>
                    <a:pt x="53" y="27"/>
                  </a:lnTo>
                  <a:lnTo>
                    <a:pt x="50" y="24"/>
                  </a:lnTo>
                  <a:lnTo>
                    <a:pt x="47" y="19"/>
                  </a:lnTo>
                  <a:lnTo>
                    <a:pt x="42" y="9"/>
                  </a:lnTo>
                  <a:lnTo>
                    <a:pt x="37" y="0"/>
                  </a:lnTo>
                  <a:lnTo>
                    <a:pt x="33" y="0"/>
                  </a:lnTo>
                  <a:lnTo>
                    <a:pt x="30" y="2"/>
                  </a:lnTo>
                  <a:lnTo>
                    <a:pt x="37" y="14"/>
                  </a:lnTo>
                  <a:lnTo>
                    <a:pt x="42" y="25"/>
                  </a:lnTo>
                  <a:lnTo>
                    <a:pt x="52" y="37"/>
                  </a:lnTo>
                  <a:lnTo>
                    <a:pt x="62" y="49"/>
                  </a:lnTo>
                  <a:lnTo>
                    <a:pt x="58" y="54"/>
                  </a:lnTo>
                  <a:lnTo>
                    <a:pt x="55" y="59"/>
                  </a:lnTo>
                  <a:lnTo>
                    <a:pt x="43" y="54"/>
                  </a:lnTo>
                  <a:lnTo>
                    <a:pt x="32" y="47"/>
                  </a:lnTo>
                  <a:lnTo>
                    <a:pt x="21" y="27"/>
                  </a:lnTo>
                  <a:lnTo>
                    <a:pt x="11" y="9"/>
                  </a:lnTo>
                  <a:lnTo>
                    <a:pt x="5" y="7"/>
                  </a:lnTo>
                  <a:lnTo>
                    <a:pt x="0" y="7"/>
                  </a:lnTo>
                  <a:close/>
                </a:path>
              </a:pathLst>
            </a:custGeom>
            <a:solidFill>
              <a:srgbClr val="1F1A17"/>
            </a:solidFill>
            <a:ln w="9525">
              <a:noFill/>
              <a:round/>
              <a:headEnd/>
              <a:tailEnd/>
            </a:ln>
          </p:spPr>
          <p:txBody>
            <a:bodyPr/>
            <a:lstStyle/>
            <a:p>
              <a:endParaRPr lang="en-US"/>
            </a:p>
          </p:txBody>
        </p:sp>
        <p:sp>
          <p:nvSpPr>
            <p:cNvPr id="4509" name="Freeform 413"/>
            <p:cNvSpPr>
              <a:spLocks/>
            </p:cNvSpPr>
            <p:nvPr/>
          </p:nvSpPr>
          <p:spPr bwMode="auto">
            <a:xfrm>
              <a:off x="2461" y="3613"/>
              <a:ext cx="70" cy="87"/>
            </a:xfrm>
            <a:custGeom>
              <a:avLst/>
              <a:gdLst/>
              <a:ahLst/>
              <a:cxnLst>
                <a:cxn ang="0">
                  <a:pos x="0" y="55"/>
                </a:cxn>
                <a:cxn ang="0">
                  <a:pos x="7" y="58"/>
                </a:cxn>
                <a:cxn ang="0">
                  <a:pos x="17" y="65"/>
                </a:cxn>
                <a:cxn ang="0">
                  <a:pos x="22" y="78"/>
                </a:cxn>
                <a:cxn ang="0">
                  <a:pos x="27" y="87"/>
                </a:cxn>
                <a:cxn ang="0">
                  <a:pos x="28" y="63"/>
                </a:cxn>
                <a:cxn ang="0">
                  <a:pos x="35" y="61"/>
                </a:cxn>
                <a:cxn ang="0">
                  <a:pos x="35" y="41"/>
                </a:cxn>
                <a:cxn ang="0">
                  <a:pos x="45" y="35"/>
                </a:cxn>
                <a:cxn ang="0">
                  <a:pos x="57" y="48"/>
                </a:cxn>
                <a:cxn ang="0">
                  <a:pos x="70" y="30"/>
                </a:cxn>
                <a:cxn ang="0">
                  <a:pos x="59" y="30"/>
                </a:cxn>
                <a:cxn ang="0">
                  <a:pos x="69" y="18"/>
                </a:cxn>
                <a:cxn ang="0">
                  <a:pos x="62" y="11"/>
                </a:cxn>
                <a:cxn ang="0">
                  <a:pos x="50" y="18"/>
                </a:cxn>
                <a:cxn ang="0">
                  <a:pos x="45" y="0"/>
                </a:cxn>
                <a:cxn ang="0">
                  <a:pos x="37" y="8"/>
                </a:cxn>
                <a:cxn ang="0">
                  <a:pos x="33" y="30"/>
                </a:cxn>
                <a:cxn ang="0">
                  <a:pos x="28" y="3"/>
                </a:cxn>
                <a:cxn ang="0">
                  <a:pos x="22" y="35"/>
                </a:cxn>
                <a:cxn ang="0">
                  <a:pos x="13" y="43"/>
                </a:cxn>
                <a:cxn ang="0">
                  <a:pos x="0" y="55"/>
                </a:cxn>
              </a:cxnLst>
              <a:rect l="0" t="0" r="r" b="b"/>
              <a:pathLst>
                <a:path w="70" h="87">
                  <a:moveTo>
                    <a:pt x="0" y="55"/>
                  </a:moveTo>
                  <a:lnTo>
                    <a:pt x="7" y="58"/>
                  </a:lnTo>
                  <a:lnTo>
                    <a:pt x="17" y="65"/>
                  </a:lnTo>
                  <a:lnTo>
                    <a:pt x="22" y="78"/>
                  </a:lnTo>
                  <a:lnTo>
                    <a:pt x="27" y="87"/>
                  </a:lnTo>
                  <a:lnTo>
                    <a:pt x="28" y="63"/>
                  </a:lnTo>
                  <a:lnTo>
                    <a:pt x="35" y="61"/>
                  </a:lnTo>
                  <a:lnTo>
                    <a:pt x="35" y="41"/>
                  </a:lnTo>
                  <a:lnTo>
                    <a:pt x="45" y="35"/>
                  </a:lnTo>
                  <a:lnTo>
                    <a:pt x="57" y="48"/>
                  </a:lnTo>
                  <a:lnTo>
                    <a:pt x="70" y="30"/>
                  </a:lnTo>
                  <a:lnTo>
                    <a:pt x="59" y="30"/>
                  </a:lnTo>
                  <a:lnTo>
                    <a:pt x="69" y="18"/>
                  </a:lnTo>
                  <a:lnTo>
                    <a:pt x="62" y="11"/>
                  </a:lnTo>
                  <a:lnTo>
                    <a:pt x="50" y="18"/>
                  </a:lnTo>
                  <a:lnTo>
                    <a:pt x="45" y="0"/>
                  </a:lnTo>
                  <a:lnTo>
                    <a:pt x="37" y="8"/>
                  </a:lnTo>
                  <a:lnTo>
                    <a:pt x="33" y="30"/>
                  </a:lnTo>
                  <a:lnTo>
                    <a:pt x="28" y="3"/>
                  </a:lnTo>
                  <a:lnTo>
                    <a:pt x="22" y="35"/>
                  </a:lnTo>
                  <a:lnTo>
                    <a:pt x="13" y="43"/>
                  </a:lnTo>
                  <a:lnTo>
                    <a:pt x="0" y="55"/>
                  </a:lnTo>
                  <a:close/>
                </a:path>
              </a:pathLst>
            </a:custGeom>
            <a:solidFill>
              <a:srgbClr val="1F1A17"/>
            </a:solidFill>
            <a:ln w="9525">
              <a:noFill/>
              <a:round/>
              <a:headEnd/>
              <a:tailEnd/>
            </a:ln>
          </p:spPr>
          <p:txBody>
            <a:bodyPr/>
            <a:lstStyle/>
            <a:p>
              <a:endParaRPr lang="en-US"/>
            </a:p>
          </p:txBody>
        </p:sp>
        <p:sp>
          <p:nvSpPr>
            <p:cNvPr id="4510" name="Freeform 414"/>
            <p:cNvSpPr>
              <a:spLocks/>
            </p:cNvSpPr>
            <p:nvPr/>
          </p:nvSpPr>
          <p:spPr bwMode="auto">
            <a:xfrm>
              <a:off x="2718" y="3556"/>
              <a:ext cx="111" cy="102"/>
            </a:xfrm>
            <a:custGeom>
              <a:avLst/>
              <a:gdLst/>
              <a:ahLst/>
              <a:cxnLst>
                <a:cxn ang="0">
                  <a:pos x="10" y="77"/>
                </a:cxn>
                <a:cxn ang="0">
                  <a:pos x="17" y="67"/>
                </a:cxn>
                <a:cxn ang="0">
                  <a:pos x="24" y="62"/>
                </a:cxn>
                <a:cxn ang="0">
                  <a:pos x="34" y="58"/>
                </a:cxn>
                <a:cxn ang="0">
                  <a:pos x="42" y="55"/>
                </a:cxn>
                <a:cxn ang="0">
                  <a:pos x="52" y="53"/>
                </a:cxn>
                <a:cxn ang="0">
                  <a:pos x="61" y="50"/>
                </a:cxn>
                <a:cxn ang="0">
                  <a:pos x="69" y="47"/>
                </a:cxn>
                <a:cxn ang="0">
                  <a:pos x="77" y="40"/>
                </a:cxn>
                <a:cxn ang="0">
                  <a:pos x="99" y="15"/>
                </a:cxn>
                <a:cxn ang="0">
                  <a:pos x="111" y="0"/>
                </a:cxn>
                <a:cxn ang="0">
                  <a:pos x="111" y="6"/>
                </a:cxn>
                <a:cxn ang="0">
                  <a:pos x="109" y="13"/>
                </a:cxn>
                <a:cxn ang="0">
                  <a:pos x="107" y="13"/>
                </a:cxn>
                <a:cxn ang="0">
                  <a:pos x="104" y="13"/>
                </a:cxn>
                <a:cxn ang="0">
                  <a:pos x="102" y="15"/>
                </a:cxn>
                <a:cxn ang="0">
                  <a:pos x="101" y="16"/>
                </a:cxn>
                <a:cxn ang="0">
                  <a:pos x="101" y="20"/>
                </a:cxn>
                <a:cxn ang="0">
                  <a:pos x="101" y="23"/>
                </a:cxn>
                <a:cxn ang="0">
                  <a:pos x="99" y="43"/>
                </a:cxn>
                <a:cxn ang="0">
                  <a:pos x="97" y="55"/>
                </a:cxn>
                <a:cxn ang="0">
                  <a:pos x="92" y="50"/>
                </a:cxn>
                <a:cxn ang="0">
                  <a:pos x="89" y="50"/>
                </a:cxn>
                <a:cxn ang="0">
                  <a:pos x="87" y="52"/>
                </a:cxn>
                <a:cxn ang="0">
                  <a:pos x="86" y="55"/>
                </a:cxn>
                <a:cxn ang="0">
                  <a:pos x="84" y="60"/>
                </a:cxn>
                <a:cxn ang="0">
                  <a:pos x="84" y="67"/>
                </a:cxn>
                <a:cxn ang="0">
                  <a:pos x="84" y="73"/>
                </a:cxn>
                <a:cxn ang="0">
                  <a:pos x="86" y="78"/>
                </a:cxn>
                <a:cxn ang="0">
                  <a:pos x="84" y="77"/>
                </a:cxn>
                <a:cxn ang="0">
                  <a:pos x="79" y="72"/>
                </a:cxn>
                <a:cxn ang="0">
                  <a:pos x="76" y="68"/>
                </a:cxn>
                <a:cxn ang="0">
                  <a:pos x="72" y="68"/>
                </a:cxn>
                <a:cxn ang="0">
                  <a:pos x="69" y="68"/>
                </a:cxn>
                <a:cxn ang="0">
                  <a:pos x="66" y="72"/>
                </a:cxn>
                <a:cxn ang="0">
                  <a:pos x="64" y="80"/>
                </a:cxn>
                <a:cxn ang="0">
                  <a:pos x="64" y="88"/>
                </a:cxn>
                <a:cxn ang="0">
                  <a:pos x="64" y="95"/>
                </a:cxn>
                <a:cxn ang="0">
                  <a:pos x="66" y="98"/>
                </a:cxn>
                <a:cxn ang="0">
                  <a:pos x="57" y="95"/>
                </a:cxn>
                <a:cxn ang="0">
                  <a:pos x="49" y="92"/>
                </a:cxn>
                <a:cxn ang="0">
                  <a:pos x="42" y="97"/>
                </a:cxn>
                <a:cxn ang="0">
                  <a:pos x="34" y="102"/>
                </a:cxn>
                <a:cxn ang="0">
                  <a:pos x="22" y="100"/>
                </a:cxn>
                <a:cxn ang="0">
                  <a:pos x="10" y="100"/>
                </a:cxn>
                <a:cxn ang="0">
                  <a:pos x="5" y="90"/>
                </a:cxn>
                <a:cxn ang="0">
                  <a:pos x="0" y="82"/>
                </a:cxn>
                <a:cxn ang="0">
                  <a:pos x="5" y="78"/>
                </a:cxn>
                <a:cxn ang="0">
                  <a:pos x="10" y="77"/>
                </a:cxn>
              </a:cxnLst>
              <a:rect l="0" t="0" r="r" b="b"/>
              <a:pathLst>
                <a:path w="111" h="102">
                  <a:moveTo>
                    <a:pt x="10" y="77"/>
                  </a:moveTo>
                  <a:lnTo>
                    <a:pt x="17" y="67"/>
                  </a:lnTo>
                  <a:lnTo>
                    <a:pt x="24" y="62"/>
                  </a:lnTo>
                  <a:lnTo>
                    <a:pt x="34" y="58"/>
                  </a:lnTo>
                  <a:lnTo>
                    <a:pt x="42" y="55"/>
                  </a:lnTo>
                  <a:lnTo>
                    <a:pt x="52" y="53"/>
                  </a:lnTo>
                  <a:lnTo>
                    <a:pt x="61" y="50"/>
                  </a:lnTo>
                  <a:lnTo>
                    <a:pt x="69" y="47"/>
                  </a:lnTo>
                  <a:lnTo>
                    <a:pt x="77" y="40"/>
                  </a:lnTo>
                  <a:lnTo>
                    <a:pt x="99" y="15"/>
                  </a:lnTo>
                  <a:lnTo>
                    <a:pt x="111" y="0"/>
                  </a:lnTo>
                  <a:lnTo>
                    <a:pt x="111" y="6"/>
                  </a:lnTo>
                  <a:lnTo>
                    <a:pt x="109" y="13"/>
                  </a:lnTo>
                  <a:lnTo>
                    <a:pt x="107" y="13"/>
                  </a:lnTo>
                  <a:lnTo>
                    <a:pt x="104" y="13"/>
                  </a:lnTo>
                  <a:lnTo>
                    <a:pt x="102" y="15"/>
                  </a:lnTo>
                  <a:lnTo>
                    <a:pt x="101" y="16"/>
                  </a:lnTo>
                  <a:lnTo>
                    <a:pt x="101" y="20"/>
                  </a:lnTo>
                  <a:lnTo>
                    <a:pt x="101" y="23"/>
                  </a:lnTo>
                  <a:lnTo>
                    <a:pt x="99" y="43"/>
                  </a:lnTo>
                  <a:lnTo>
                    <a:pt x="97" y="55"/>
                  </a:lnTo>
                  <a:lnTo>
                    <a:pt x="92" y="50"/>
                  </a:lnTo>
                  <a:lnTo>
                    <a:pt x="89" y="50"/>
                  </a:lnTo>
                  <a:lnTo>
                    <a:pt x="87" y="52"/>
                  </a:lnTo>
                  <a:lnTo>
                    <a:pt x="86" y="55"/>
                  </a:lnTo>
                  <a:lnTo>
                    <a:pt x="84" y="60"/>
                  </a:lnTo>
                  <a:lnTo>
                    <a:pt x="84" y="67"/>
                  </a:lnTo>
                  <a:lnTo>
                    <a:pt x="84" y="73"/>
                  </a:lnTo>
                  <a:lnTo>
                    <a:pt x="86" y="78"/>
                  </a:lnTo>
                  <a:lnTo>
                    <a:pt x="84" y="77"/>
                  </a:lnTo>
                  <a:lnTo>
                    <a:pt x="79" y="72"/>
                  </a:lnTo>
                  <a:lnTo>
                    <a:pt x="76" y="68"/>
                  </a:lnTo>
                  <a:lnTo>
                    <a:pt x="72" y="68"/>
                  </a:lnTo>
                  <a:lnTo>
                    <a:pt x="69" y="68"/>
                  </a:lnTo>
                  <a:lnTo>
                    <a:pt x="66" y="72"/>
                  </a:lnTo>
                  <a:lnTo>
                    <a:pt x="64" y="80"/>
                  </a:lnTo>
                  <a:lnTo>
                    <a:pt x="64" y="88"/>
                  </a:lnTo>
                  <a:lnTo>
                    <a:pt x="64" y="95"/>
                  </a:lnTo>
                  <a:lnTo>
                    <a:pt x="66" y="98"/>
                  </a:lnTo>
                  <a:lnTo>
                    <a:pt x="57" y="95"/>
                  </a:lnTo>
                  <a:lnTo>
                    <a:pt x="49" y="92"/>
                  </a:lnTo>
                  <a:lnTo>
                    <a:pt x="42" y="97"/>
                  </a:lnTo>
                  <a:lnTo>
                    <a:pt x="34" y="102"/>
                  </a:lnTo>
                  <a:lnTo>
                    <a:pt x="22" y="100"/>
                  </a:lnTo>
                  <a:lnTo>
                    <a:pt x="10" y="100"/>
                  </a:lnTo>
                  <a:lnTo>
                    <a:pt x="5" y="90"/>
                  </a:lnTo>
                  <a:lnTo>
                    <a:pt x="0" y="82"/>
                  </a:lnTo>
                  <a:lnTo>
                    <a:pt x="5" y="78"/>
                  </a:lnTo>
                  <a:lnTo>
                    <a:pt x="10" y="77"/>
                  </a:lnTo>
                  <a:close/>
                </a:path>
              </a:pathLst>
            </a:custGeom>
            <a:solidFill>
              <a:srgbClr val="1F1A17"/>
            </a:solidFill>
            <a:ln w="9525">
              <a:noFill/>
              <a:round/>
              <a:headEnd/>
              <a:tailEnd/>
            </a:ln>
          </p:spPr>
          <p:txBody>
            <a:bodyPr/>
            <a:lstStyle/>
            <a:p>
              <a:endParaRPr lang="en-US"/>
            </a:p>
          </p:txBody>
        </p:sp>
        <p:sp>
          <p:nvSpPr>
            <p:cNvPr id="4511" name="Freeform 415"/>
            <p:cNvSpPr>
              <a:spLocks/>
            </p:cNvSpPr>
            <p:nvPr/>
          </p:nvSpPr>
          <p:spPr bwMode="auto">
            <a:xfrm>
              <a:off x="2752" y="3599"/>
              <a:ext cx="60" cy="54"/>
            </a:xfrm>
            <a:custGeom>
              <a:avLst/>
              <a:gdLst/>
              <a:ahLst/>
              <a:cxnLst>
                <a:cxn ang="0">
                  <a:pos x="0" y="35"/>
                </a:cxn>
                <a:cxn ang="0">
                  <a:pos x="3" y="44"/>
                </a:cxn>
                <a:cxn ang="0">
                  <a:pos x="5" y="52"/>
                </a:cxn>
                <a:cxn ang="0">
                  <a:pos x="7" y="49"/>
                </a:cxn>
                <a:cxn ang="0">
                  <a:pos x="8" y="47"/>
                </a:cxn>
                <a:cxn ang="0">
                  <a:pos x="12" y="52"/>
                </a:cxn>
                <a:cxn ang="0">
                  <a:pos x="15" y="54"/>
                </a:cxn>
                <a:cxn ang="0">
                  <a:pos x="18" y="54"/>
                </a:cxn>
                <a:cxn ang="0">
                  <a:pos x="22" y="49"/>
                </a:cxn>
                <a:cxn ang="0">
                  <a:pos x="28" y="50"/>
                </a:cxn>
                <a:cxn ang="0">
                  <a:pos x="35" y="54"/>
                </a:cxn>
                <a:cxn ang="0">
                  <a:pos x="37" y="44"/>
                </a:cxn>
                <a:cxn ang="0">
                  <a:pos x="37" y="34"/>
                </a:cxn>
                <a:cxn ang="0">
                  <a:pos x="42" y="34"/>
                </a:cxn>
                <a:cxn ang="0">
                  <a:pos x="48" y="32"/>
                </a:cxn>
                <a:cxn ang="0">
                  <a:pos x="43" y="29"/>
                </a:cxn>
                <a:cxn ang="0">
                  <a:pos x="40" y="25"/>
                </a:cxn>
                <a:cxn ang="0">
                  <a:pos x="50" y="22"/>
                </a:cxn>
                <a:cxn ang="0">
                  <a:pos x="60" y="19"/>
                </a:cxn>
                <a:cxn ang="0">
                  <a:pos x="57" y="10"/>
                </a:cxn>
                <a:cxn ang="0">
                  <a:pos x="53" y="7"/>
                </a:cxn>
                <a:cxn ang="0">
                  <a:pos x="48" y="4"/>
                </a:cxn>
                <a:cxn ang="0">
                  <a:pos x="43" y="0"/>
                </a:cxn>
                <a:cxn ang="0">
                  <a:pos x="47" y="5"/>
                </a:cxn>
                <a:cxn ang="0">
                  <a:pos x="50" y="12"/>
                </a:cxn>
                <a:cxn ang="0">
                  <a:pos x="40" y="14"/>
                </a:cxn>
                <a:cxn ang="0">
                  <a:pos x="28" y="14"/>
                </a:cxn>
                <a:cxn ang="0">
                  <a:pos x="25" y="19"/>
                </a:cxn>
                <a:cxn ang="0">
                  <a:pos x="22" y="24"/>
                </a:cxn>
                <a:cxn ang="0">
                  <a:pos x="25" y="30"/>
                </a:cxn>
                <a:cxn ang="0">
                  <a:pos x="27" y="35"/>
                </a:cxn>
                <a:cxn ang="0">
                  <a:pos x="22" y="34"/>
                </a:cxn>
                <a:cxn ang="0">
                  <a:pos x="17" y="30"/>
                </a:cxn>
                <a:cxn ang="0">
                  <a:pos x="15" y="30"/>
                </a:cxn>
                <a:cxn ang="0">
                  <a:pos x="13" y="30"/>
                </a:cxn>
                <a:cxn ang="0">
                  <a:pos x="10" y="30"/>
                </a:cxn>
                <a:cxn ang="0">
                  <a:pos x="8" y="32"/>
                </a:cxn>
                <a:cxn ang="0">
                  <a:pos x="10" y="37"/>
                </a:cxn>
                <a:cxn ang="0">
                  <a:pos x="10" y="42"/>
                </a:cxn>
                <a:cxn ang="0">
                  <a:pos x="5" y="39"/>
                </a:cxn>
                <a:cxn ang="0">
                  <a:pos x="0" y="35"/>
                </a:cxn>
              </a:cxnLst>
              <a:rect l="0" t="0" r="r" b="b"/>
              <a:pathLst>
                <a:path w="60" h="54">
                  <a:moveTo>
                    <a:pt x="0" y="35"/>
                  </a:moveTo>
                  <a:lnTo>
                    <a:pt x="3" y="44"/>
                  </a:lnTo>
                  <a:lnTo>
                    <a:pt x="5" y="52"/>
                  </a:lnTo>
                  <a:lnTo>
                    <a:pt x="7" y="49"/>
                  </a:lnTo>
                  <a:lnTo>
                    <a:pt x="8" y="47"/>
                  </a:lnTo>
                  <a:lnTo>
                    <a:pt x="12" y="52"/>
                  </a:lnTo>
                  <a:lnTo>
                    <a:pt x="15" y="54"/>
                  </a:lnTo>
                  <a:lnTo>
                    <a:pt x="18" y="54"/>
                  </a:lnTo>
                  <a:lnTo>
                    <a:pt x="22" y="49"/>
                  </a:lnTo>
                  <a:lnTo>
                    <a:pt x="28" y="50"/>
                  </a:lnTo>
                  <a:lnTo>
                    <a:pt x="35" y="54"/>
                  </a:lnTo>
                  <a:lnTo>
                    <a:pt x="37" y="44"/>
                  </a:lnTo>
                  <a:lnTo>
                    <a:pt x="37" y="34"/>
                  </a:lnTo>
                  <a:lnTo>
                    <a:pt x="42" y="34"/>
                  </a:lnTo>
                  <a:lnTo>
                    <a:pt x="48" y="32"/>
                  </a:lnTo>
                  <a:lnTo>
                    <a:pt x="43" y="29"/>
                  </a:lnTo>
                  <a:lnTo>
                    <a:pt x="40" y="25"/>
                  </a:lnTo>
                  <a:lnTo>
                    <a:pt x="50" y="22"/>
                  </a:lnTo>
                  <a:lnTo>
                    <a:pt x="60" y="19"/>
                  </a:lnTo>
                  <a:lnTo>
                    <a:pt x="57" y="10"/>
                  </a:lnTo>
                  <a:lnTo>
                    <a:pt x="53" y="7"/>
                  </a:lnTo>
                  <a:lnTo>
                    <a:pt x="48" y="4"/>
                  </a:lnTo>
                  <a:lnTo>
                    <a:pt x="43" y="0"/>
                  </a:lnTo>
                  <a:lnTo>
                    <a:pt x="47" y="5"/>
                  </a:lnTo>
                  <a:lnTo>
                    <a:pt x="50" y="12"/>
                  </a:lnTo>
                  <a:lnTo>
                    <a:pt x="40" y="14"/>
                  </a:lnTo>
                  <a:lnTo>
                    <a:pt x="28" y="14"/>
                  </a:lnTo>
                  <a:lnTo>
                    <a:pt x="25" y="19"/>
                  </a:lnTo>
                  <a:lnTo>
                    <a:pt x="22" y="24"/>
                  </a:lnTo>
                  <a:lnTo>
                    <a:pt x="25" y="30"/>
                  </a:lnTo>
                  <a:lnTo>
                    <a:pt x="27" y="35"/>
                  </a:lnTo>
                  <a:lnTo>
                    <a:pt x="22" y="34"/>
                  </a:lnTo>
                  <a:lnTo>
                    <a:pt x="17" y="30"/>
                  </a:lnTo>
                  <a:lnTo>
                    <a:pt x="15" y="30"/>
                  </a:lnTo>
                  <a:lnTo>
                    <a:pt x="13" y="30"/>
                  </a:lnTo>
                  <a:lnTo>
                    <a:pt x="10" y="30"/>
                  </a:lnTo>
                  <a:lnTo>
                    <a:pt x="8" y="32"/>
                  </a:lnTo>
                  <a:lnTo>
                    <a:pt x="10" y="37"/>
                  </a:lnTo>
                  <a:lnTo>
                    <a:pt x="10" y="42"/>
                  </a:lnTo>
                  <a:lnTo>
                    <a:pt x="5" y="39"/>
                  </a:lnTo>
                  <a:lnTo>
                    <a:pt x="0" y="35"/>
                  </a:lnTo>
                  <a:close/>
                </a:path>
              </a:pathLst>
            </a:custGeom>
            <a:solidFill>
              <a:srgbClr val="1F1A17"/>
            </a:solidFill>
            <a:ln w="9525">
              <a:noFill/>
              <a:round/>
              <a:headEnd/>
              <a:tailEnd/>
            </a:ln>
          </p:spPr>
          <p:txBody>
            <a:bodyPr/>
            <a:lstStyle/>
            <a:p>
              <a:endParaRPr lang="en-US"/>
            </a:p>
          </p:txBody>
        </p:sp>
        <p:sp>
          <p:nvSpPr>
            <p:cNvPr id="4512" name="Freeform 416"/>
            <p:cNvSpPr>
              <a:spLocks/>
            </p:cNvSpPr>
            <p:nvPr/>
          </p:nvSpPr>
          <p:spPr bwMode="auto">
            <a:xfrm>
              <a:off x="2626" y="3589"/>
              <a:ext cx="42" cy="62"/>
            </a:xfrm>
            <a:custGeom>
              <a:avLst/>
              <a:gdLst/>
              <a:ahLst/>
              <a:cxnLst>
                <a:cxn ang="0">
                  <a:pos x="12" y="0"/>
                </a:cxn>
                <a:cxn ang="0">
                  <a:pos x="7" y="9"/>
                </a:cxn>
                <a:cxn ang="0">
                  <a:pos x="0" y="20"/>
                </a:cxn>
                <a:cxn ang="0">
                  <a:pos x="4" y="34"/>
                </a:cxn>
                <a:cxn ang="0">
                  <a:pos x="5" y="42"/>
                </a:cxn>
                <a:cxn ang="0">
                  <a:pos x="7" y="40"/>
                </a:cxn>
                <a:cxn ang="0">
                  <a:pos x="11" y="37"/>
                </a:cxn>
                <a:cxn ang="0">
                  <a:pos x="12" y="35"/>
                </a:cxn>
                <a:cxn ang="0">
                  <a:pos x="14" y="35"/>
                </a:cxn>
                <a:cxn ang="0">
                  <a:pos x="16" y="35"/>
                </a:cxn>
                <a:cxn ang="0">
                  <a:pos x="16" y="37"/>
                </a:cxn>
                <a:cxn ang="0">
                  <a:pos x="12" y="52"/>
                </a:cxn>
                <a:cxn ang="0">
                  <a:pos x="11" y="62"/>
                </a:cxn>
                <a:cxn ang="0">
                  <a:pos x="14" y="62"/>
                </a:cxn>
                <a:cxn ang="0">
                  <a:pos x="21" y="62"/>
                </a:cxn>
                <a:cxn ang="0">
                  <a:pos x="26" y="60"/>
                </a:cxn>
                <a:cxn ang="0">
                  <a:pos x="31" y="59"/>
                </a:cxn>
                <a:cxn ang="0">
                  <a:pos x="34" y="55"/>
                </a:cxn>
                <a:cxn ang="0">
                  <a:pos x="37" y="52"/>
                </a:cxn>
                <a:cxn ang="0">
                  <a:pos x="42" y="39"/>
                </a:cxn>
                <a:cxn ang="0">
                  <a:pos x="42" y="34"/>
                </a:cxn>
                <a:cxn ang="0">
                  <a:pos x="36" y="22"/>
                </a:cxn>
                <a:cxn ang="0">
                  <a:pos x="17" y="20"/>
                </a:cxn>
                <a:cxn ang="0">
                  <a:pos x="12" y="0"/>
                </a:cxn>
              </a:cxnLst>
              <a:rect l="0" t="0" r="r" b="b"/>
              <a:pathLst>
                <a:path w="42" h="62">
                  <a:moveTo>
                    <a:pt x="12" y="0"/>
                  </a:moveTo>
                  <a:lnTo>
                    <a:pt x="7" y="9"/>
                  </a:lnTo>
                  <a:lnTo>
                    <a:pt x="0" y="20"/>
                  </a:lnTo>
                  <a:lnTo>
                    <a:pt x="4" y="34"/>
                  </a:lnTo>
                  <a:lnTo>
                    <a:pt x="5" y="42"/>
                  </a:lnTo>
                  <a:lnTo>
                    <a:pt x="7" y="40"/>
                  </a:lnTo>
                  <a:lnTo>
                    <a:pt x="11" y="37"/>
                  </a:lnTo>
                  <a:lnTo>
                    <a:pt x="12" y="35"/>
                  </a:lnTo>
                  <a:lnTo>
                    <a:pt x="14" y="35"/>
                  </a:lnTo>
                  <a:lnTo>
                    <a:pt x="16" y="35"/>
                  </a:lnTo>
                  <a:lnTo>
                    <a:pt x="16" y="37"/>
                  </a:lnTo>
                  <a:lnTo>
                    <a:pt x="12" y="52"/>
                  </a:lnTo>
                  <a:lnTo>
                    <a:pt x="11" y="62"/>
                  </a:lnTo>
                  <a:lnTo>
                    <a:pt x="14" y="62"/>
                  </a:lnTo>
                  <a:lnTo>
                    <a:pt x="21" y="62"/>
                  </a:lnTo>
                  <a:lnTo>
                    <a:pt x="26" y="60"/>
                  </a:lnTo>
                  <a:lnTo>
                    <a:pt x="31" y="59"/>
                  </a:lnTo>
                  <a:lnTo>
                    <a:pt x="34" y="55"/>
                  </a:lnTo>
                  <a:lnTo>
                    <a:pt x="37" y="52"/>
                  </a:lnTo>
                  <a:lnTo>
                    <a:pt x="42" y="39"/>
                  </a:lnTo>
                  <a:lnTo>
                    <a:pt x="42" y="34"/>
                  </a:lnTo>
                  <a:lnTo>
                    <a:pt x="36" y="22"/>
                  </a:lnTo>
                  <a:lnTo>
                    <a:pt x="17" y="20"/>
                  </a:lnTo>
                  <a:lnTo>
                    <a:pt x="12" y="0"/>
                  </a:lnTo>
                  <a:close/>
                </a:path>
              </a:pathLst>
            </a:custGeom>
            <a:solidFill>
              <a:srgbClr val="1F1A17"/>
            </a:solidFill>
            <a:ln w="9525">
              <a:noFill/>
              <a:round/>
              <a:headEnd/>
              <a:tailEnd/>
            </a:ln>
          </p:spPr>
          <p:txBody>
            <a:bodyPr/>
            <a:lstStyle/>
            <a:p>
              <a:endParaRPr lang="en-US"/>
            </a:p>
          </p:txBody>
        </p:sp>
        <p:sp>
          <p:nvSpPr>
            <p:cNvPr id="4513" name="Freeform 417"/>
            <p:cNvSpPr>
              <a:spLocks/>
            </p:cNvSpPr>
            <p:nvPr/>
          </p:nvSpPr>
          <p:spPr bwMode="auto">
            <a:xfrm>
              <a:off x="2565" y="3546"/>
              <a:ext cx="35" cy="48"/>
            </a:xfrm>
            <a:custGeom>
              <a:avLst/>
              <a:gdLst/>
              <a:ahLst/>
              <a:cxnLst>
                <a:cxn ang="0">
                  <a:pos x="18" y="0"/>
                </a:cxn>
                <a:cxn ang="0">
                  <a:pos x="15" y="10"/>
                </a:cxn>
                <a:cxn ang="0">
                  <a:pos x="8" y="23"/>
                </a:cxn>
                <a:cxn ang="0">
                  <a:pos x="1" y="28"/>
                </a:cxn>
                <a:cxn ang="0">
                  <a:pos x="0" y="30"/>
                </a:cxn>
                <a:cxn ang="0">
                  <a:pos x="6" y="38"/>
                </a:cxn>
                <a:cxn ang="0">
                  <a:pos x="18" y="48"/>
                </a:cxn>
                <a:cxn ang="0">
                  <a:pos x="23" y="48"/>
                </a:cxn>
                <a:cxn ang="0">
                  <a:pos x="25" y="47"/>
                </a:cxn>
                <a:cxn ang="0">
                  <a:pos x="25" y="43"/>
                </a:cxn>
                <a:cxn ang="0">
                  <a:pos x="25" y="42"/>
                </a:cxn>
                <a:cxn ang="0">
                  <a:pos x="18" y="26"/>
                </a:cxn>
                <a:cxn ang="0">
                  <a:pos x="35" y="16"/>
                </a:cxn>
                <a:cxn ang="0">
                  <a:pos x="18" y="0"/>
                </a:cxn>
              </a:cxnLst>
              <a:rect l="0" t="0" r="r" b="b"/>
              <a:pathLst>
                <a:path w="35" h="48">
                  <a:moveTo>
                    <a:pt x="18" y="0"/>
                  </a:moveTo>
                  <a:lnTo>
                    <a:pt x="15" y="10"/>
                  </a:lnTo>
                  <a:lnTo>
                    <a:pt x="8" y="23"/>
                  </a:lnTo>
                  <a:lnTo>
                    <a:pt x="1" y="28"/>
                  </a:lnTo>
                  <a:lnTo>
                    <a:pt x="0" y="30"/>
                  </a:lnTo>
                  <a:lnTo>
                    <a:pt x="6" y="38"/>
                  </a:lnTo>
                  <a:lnTo>
                    <a:pt x="18" y="48"/>
                  </a:lnTo>
                  <a:lnTo>
                    <a:pt x="23" y="48"/>
                  </a:lnTo>
                  <a:lnTo>
                    <a:pt x="25" y="47"/>
                  </a:lnTo>
                  <a:lnTo>
                    <a:pt x="25" y="43"/>
                  </a:lnTo>
                  <a:lnTo>
                    <a:pt x="25" y="42"/>
                  </a:lnTo>
                  <a:lnTo>
                    <a:pt x="18" y="26"/>
                  </a:lnTo>
                  <a:lnTo>
                    <a:pt x="35" y="16"/>
                  </a:lnTo>
                  <a:lnTo>
                    <a:pt x="18" y="0"/>
                  </a:lnTo>
                  <a:close/>
                </a:path>
              </a:pathLst>
            </a:custGeom>
            <a:solidFill>
              <a:srgbClr val="1F1A17"/>
            </a:solidFill>
            <a:ln w="9525">
              <a:noFill/>
              <a:round/>
              <a:headEnd/>
              <a:tailEnd/>
            </a:ln>
          </p:spPr>
          <p:txBody>
            <a:bodyPr/>
            <a:lstStyle/>
            <a:p>
              <a:endParaRPr lang="en-US"/>
            </a:p>
          </p:txBody>
        </p:sp>
        <p:sp>
          <p:nvSpPr>
            <p:cNvPr id="4514" name="Freeform 418"/>
            <p:cNvSpPr>
              <a:spLocks/>
            </p:cNvSpPr>
            <p:nvPr/>
          </p:nvSpPr>
          <p:spPr bwMode="auto">
            <a:xfrm>
              <a:off x="2628" y="3619"/>
              <a:ext cx="137" cy="84"/>
            </a:xfrm>
            <a:custGeom>
              <a:avLst/>
              <a:gdLst/>
              <a:ahLst/>
              <a:cxnLst>
                <a:cxn ang="0">
                  <a:pos x="2" y="34"/>
                </a:cxn>
                <a:cxn ang="0">
                  <a:pos x="0" y="49"/>
                </a:cxn>
                <a:cxn ang="0">
                  <a:pos x="5" y="67"/>
                </a:cxn>
                <a:cxn ang="0">
                  <a:pos x="14" y="77"/>
                </a:cxn>
                <a:cxn ang="0">
                  <a:pos x="22" y="62"/>
                </a:cxn>
                <a:cxn ang="0">
                  <a:pos x="25" y="54"/>
                </a:cxn>
                <a:cxn ang="0">
                  <a:pos x="30" y="55"/>
                </a:cxn>
                <a:cxn ang="0">
                  <a:pos x="39" y="47"/>
                </a:cxn>
                <a:cxn ang="0">
                  <a:pos x="44" y="35"/>
                </a:cxn>
                <a:cxn ang="0">
                  <a:pos x="52" y="34"/>
                </a:cxn>
                <a:cxn ang="0">
                  <a:pos x="60" y="25"/>
                </a:cxn>
                <a:cxn ang="0">
                  <a:pos x="69" y="17"/>
                </a:cxn>
                <a:cxn ang="0">
                  <a:pos x="75" y="25"/>
                </a:cxn>
                <a:cxn ang="0">
                  <a:pos x="82" y="24"/>
                </a:cxn>
                <a:cxn ang="0">
                  <a:pos x="89" y="20"/>
                </a:cxn>
                <a:cxn ang="0">
                  <a:pos x="89" y="40"/>
                </a:cxn>
                <a:cxn ang="0">
                  <a:pos x="94" y="29"/>
                </a:cxn>
                <a:cxn ang="0">
                  <a:pos x="100" y="29"/>
                </a:cxn>
                <a:cxn ang="0">
                  <a:pos x="105" y="59"/>
                </a:cxn>
                <a:cxn ang="0">
                  <a:pos x="110" y="76"/>
                </a:cxn>
                <a:cxn ang="0">
                  <a:pos x="117" y="71"/>
                </a:cxn>
                <a:cxn ang="0">
                  <a:pos x="117" y="57"/>
                </a:cxn>
                <a:cxn ang="0">
                  <a:pos x="120" y="49"/>
                </a:cxn>
                <a:cxn ang="0">
                  <a:pos x="131" y="50"/>
                </a:cxn>
                <a:cxn ang="0">
                  <a:pos x="132" y="47"/>
                </a:cxn>
                <a:cxn ang="0">
                  <a:pos x="124" y="42"/>
                </a:cxn>
                <a:cxn ang="0">
                  <a:pos x="114" y="29"/>
                </a:cxn>
                <a:cxn ang="0">
                  <a:pos x="107" y="14"/>
                </a:cxn>
                <a:cxn ang="0">
                  <a:pos x="104" y="7"/>
                </a:cxn>
                <a:cxn ang="0">
                  <a:pos x="97" y="2"/>
                </a:cxn>
                <a:cxn ang="0">
                  <a:pos x="75" y="0"/>
                </a:cxn>
                <a:cxn ang="0">
                  <a:pos x="40" y="20"/>
                </a:cxn>
                <a:cxn ang="0">
                  <a:pos x="12" y="44"/>
                </a:cxn>
                <a:cxn ang="0">
                  <a:pos x="7" y="42"/>
                </a:cxn>
                <a:cxn ang="0">
                  <a:pos x="5" y="32"/>
                </a:cxn>
              </a:cxnLst>
              <a:rect l="0" t="0" r="r" b="b"/>
              <a:pathLst>
                <a:path w="137" h="84">
                  <a:moveTo>
                    <a:pt x="5" y="24"/>
                  </a:moveTo>
                  <a:lnTo>
                    <a:pt x="2" y="34"/>
                  </a:lnTo>
                  <a:lnTo>
                    <a:pt x="0" y="40"/>
                  </a:lnTo>
                  <a:lnTo>
                    <a:pt x="0" y="49"/>
                  </a:lnTo>
                  <a:lnTo>
                    <a:pt x="2" y="54"/>
                  </a:lnTo>
                  <a:lnTo>
                    <a:pt x="5" y="67"/>
                  </a:lnTo>
                  <a:lnTo>
                    <a:pt x="9" y="84"/>
                  </a:lnTo>
                  <a:lnTo>
                    <a:pt x="14" y="77"/>
                  </a:lnTo>
                  <a:lnTo>
                    <a:pt x="20" y="71"/>
                  </a:lnTo>
                  <a:lnTo>
                    <a:pt x="22" y="62"/>
                  </a:lnTo>
                  <a:lnTo>
                    <a:pt x="24" y="57"/>
                  </a:lnTo>
                  <a:lnTo>
                    <a:pt x="25" y="54"/>
                  </a:lnTo>
                  <a:lnTo>
                    <a:pt x="27" y="52"/>
                  </a:lnTo>
                  <a:lnTo>
                    <a:pt x="30" y="55"/>
                  </a:lnTo>
                  <a:lnTo>
                    <a:pt x="37" y="64"/>
                  </a:lnTo>
                  <a:lnTo>
                    <a:pt x="39" y="47"/>
                  </a:lnTo>
                  <a:lnTo>
                    <a:pt x="42" y="39"/>
                  </a:lnTo>
                  <a:lnTo>
                    <a:pt x="44" y="35"/>
                  </a:lnTo>
                  <a:lnTo>
                    <a:pt x="49" y="34"/>
                  </a:lnTo>
                  <a:lnTo>
                    <a:pt x="52" y="34"/>
                  </a:lnTo>
                  <a:lnTo>
                    <a:pt x="57" y="34"/>
                  </a:lnTo>
                  <a:lnTo>
                    <a:pt x="60" y="25"/>
                  </a:lnTo>
                  <a:lnTo>
                    <a:pt x="64" y="19"/>
                  </a:lnTo>
                  <a:lnTo>
                    <a:pt x="69" y="17"/>
                  </a:lnTo>
                  <a:lnTo>
                    <a:pt x="75" y="15"/>
                  </a:lnTo>
                  <a:lnTo>
                    <a:pt x="75" y="25"/>
                  </a:lnTo>
                  <a:lnTo>
                    <a:pt x="75" y="34"/>
                  </a:lnTo>
                  <a:lnTo>
                    <a:pt x="82" y="24"/>
                  </a:lnTo>
                  <a:lnTo>
                    <a:pt x="89" y="14"/>
                  </a:lnTo>
                  <a:lnTo>
                    <a:pt x="89" y="20"/>
                  </a:lnTo>
                  <a:lnTo>
                    <a:pt x="87" y="30"/>
                  </a:lnTo>
                  <a:lnTo>
                    <a:pt x="89" y="40"/>
                  </a:lnTo>
                  <a:lnTo>
                    <a:pt x="90" y="45"/>
                  </a:lnTo>
                  <a:lnTo>
                    <a:pt x="94" y="29"/>
                  </a:lnTo>
                  <a:lnTo>
                    <a:pt x="97" y="14"/>
                  </a:lnTo>
                  <a:lnTo>
                    <a:pt x="100" y="29"/>
                  </a:lnTo>
                  <a:lnTo>
                    <a:pt x="104" y="44"/>
                  </a:lnTo>
                  <a:lnTo>
                    <a:pt x="105" y="59"/>
                  </a:lnTo>
                  <a:lnTo>
                    <a:pt x="107" y="74"/>
                  </a:lnTo>
                  <a:lnTo>
                    <a:pt x="110" y="76"/>
                  </a:lnTo>
                  <a:lnTo>
                    <a:pt x="114" y="74"/>
                  </a:lnTo>
                  <a:lnTo>
                    <a:pt x="117" y="71"/>
                  </a:lnTo>
                  <a:lnTo>
                    <a:pt x="117" y="67"/>
                  </a:lnTo>
                  <a:lnTo>
                    <a:pt x="117" y="57"/>
                  </a:lnTo>
                  <a:lnTo>
                    <a:pt x="114" y="45"/>
                  </a:lnTo>
                  <a:lnTo>
                    <a:pt x="120" y="49"/>
                  </a:lnTo>
                  <a:lnTo>
                    <a:pt x="125" y="50"/>
                  </a:lnTo>
                  <a:lnTo>
                    <a:pt x="131" y="50"/>
                  </a:lnTo>
                  <a:lnTo>
                    <a:pt x="137" y="49"/>
                  </a:lnTo>
                  <a:lnTo>
                    <a:pt x="132" y="47"/>
                  </a:lnTo>
                  <a:lnTo>
                    <a:pt x="127" y="45"/>
                  </a:lnTo>
                  <a:lnTo>
                    <a:pt x="124" y="42"/>
                  </a:lnTo>
                  <a:lnTo>
                    <a:pt x="120" y="37"/>
                  </a:lnTo>
                  <a:lnTo>
                    <a:pt x="114" y="29"/>
                  </a:lnTo>
                  <a:lnTo>
                    <a:pt x="107" y="19"/>
                  </a:lnTo>
                  <a:lnTo>
                    <a:pt x="107" y="14"/>
                  </a:lnTo>
                  <a:lnTo>
                    <a:pt x="105" y="10"/>
                  </a:lnTo>
                  <a:lnTo>
                    <a:pt x="104" y="7"/>
                  </a:lnTo>
                  <a:lnTo>
                    <a:pt x="102" y="5"/>
                  </a:lnTo>
                  <a:lnTo>
                    <a:pt x="97" y="2"/>
                  </a:lnTo>
                  <a:lnTo>
                    <a:pt x="90" y="0"/>
                  </a:lnTo>
                  <a:lnTo>
                    <a:pt x="75" y="0"/>
                  </a:lnTo>
                  <a:lnTo>
                    <a:pt x="65" y="0"/>
                  </a:lnTo>
                  <a:lnTo>
                    <a:pt x="40" y="20"/>
                  </a:lnTo>
                  <a:lnTo>
                    <a:pt x="15" y="42"/>
                  </a:lnTo>
                  <a:lnTo>
                    <a:pt x="12" y="44"/>
                  </a:lnTo>
                  <a:lnTo>
                    <a:pt x="9" y="44"/>
                  </a:lnTo>
                  <a:lnTo>
                    <a:pt x="7" y="42"/>
                  </a:lnTo>
                  <a:lnTo>
                    <a:pt x="5" y="40"/>
                  </a:lnTo>
                  <a:lnTo>
                    <a:pt x="5" y="32"/>
                  </a:lnTo>
                  <a:lnTo>
                    <a:pt x="5" y="24"/>
                  </a:lnTo>
                  <a:close/>
                </a:path>
              </a:pathLst>
            </a:custGeom>
            <a:solidFill>
              <a:srgbClr val="1F1A17"/>
            </a:solidFill>
            <a:ln w="9525">
              <a:noFill/>
              <a:round/>
              <a:headEnd/>
              <a:tailEnd/>
            </a:ln>
          </p:spPr>
          <p:txBody>
            <a:bodyPr/>
            <a:lstStyle/>
            <a:p>
              <a:endParaRPr lang="en-US"/>
            </a:p>
          </p:txBody>
        </p:sp>
        <p:sp>
          <p:nvSpPr>
            <p:cNvPr id="4515" name="Freeform 419"/>
            <p:cNvSpPr>
              <a:spLocks/>
            </p:cNvSpPr>
            <p:nvPr/>
          </p:nvSpPr>
          <p:spPr bwMode="auto">
            <a:xfrm>
              <a:off x="2548" y="3668"/>
              <a:ext cx="35" cy="48"/>
            </a:xfrm>
            <a:custGeom>
              <a:avLst/>
              <a:gdLst/>
              <a:ahLst/>
              <a:cxnLst>
                <a:cxn ang="0">
                  <a:pos x="12" y="0"/>
                </a:cxn>
                <a:cxn ang="0">
                  <a:pos x="10" y="0"/>
                </a:cxn>
                <a:cxn ang="0">
                  <a:pos x="5" y="5"/>
                </a:cxn>
                <a:cxn ang="0">
                  <a:pos x="2" y="10"/>
                </a:cxn>
                <a:cxn ang="0">
                  <a:pos x="0" y="18"/>
                </a:cxn>
                <a:cxn ang="0">
                  <a:pos x="3" y="27"/>
                </a:cxn>
                <a:cxn ang="0">
                  <a:pos x="8" y="37"/>
                </a:cxn>
                <a:cxn ang="0">
                  <a:pos x="13" y="45"/>
                </a:cxn>
                <a:cxn ang="0">
                  <a:pos x="15" y="47"/>
                </a:cxn>
                <a:cxn ang="0">
                  <a:pos x="15" y="27"/>
                </a:cxn>
                <a:cxn ang="0">
                  <a:pos x="25" y="48"/>
                </a:cxn>
                <a:cxn ang="0">
                  <a:pos x="28" y="43"/>
                </a:cxn>
                <a:cxn ang="0">
                  <a:pos x="28" y="35"/>
                </a:cxn>
                <a:cxn ang="0">
                  <a:pos x="30" y="17"/>
                </a:cxn>
                <a:cxn ang="0">
                  <a:pos x="33" y="6"/>
                </a:cxn>
                <a:cxn ang="0">
                  <a:pos x="35" y="5"/>
                </a:cxn>
                <a:cxn ang="0">
                  <a:pos x="12" y="13"/>
                </a:cxn>
                <a:cxn ang="0">
                  <a:pos x="12" y="0"/>
                </a:cxn>
              </a:cxnLst>
              <a:rect l="0" t="0" r="r" b="b"/>
              <a:pathLst>
                <a:path w="35" h="48">
                  <a:moveTo>
                    <a:pt x="12" y="0"/>
                  </a:moveTo>
                  <a:lnTo>
                    <a:pt x="10" y="0"/>
                  </a:lnTo>
                  <a:lnTo>
                    <a:pt x="5" y="5"/>
                  </a:lnTo>
                  <a:lnTo>
                    <a:pt x="2" y="10"/>
                  </a:lnTo>
                  <a:lnTo>
                    <a:pt x="0" y="18"/>
                  </a:lnTo>
                  <a:lnTo>
                    <a:pt x="3" y="27"/>
                  </a:lnTo>
                  <a:lnTo>
                    <a:pt x="8" y="37"/>
                  </a:lnTo>
                  <a:lnTo>
                    <a:pt x="13" y="45"/>
                  </a:lnTo>
                  <a:lnTo>
                    <a:pt x="15" y="47"/>
                  </a:lnTo>
                  <a:lnTo>
                    <a:pt x="15" y="27"/>
                  </a:lnTo>
                  <a:lnTo>
                    <a:pt x="25" y="48"/>
                  </a:lnTo>
                  <a:lnTo>
                    <a:pt x="28" y="43"/>
                  </a:lnTo>
                  <a:lnTo>
                    <a:pt x="28" y="35"/>
                  </a:lnTo>
                  <a:lnTo>
                    <a:pt x="30" y="17"/>
                  </a:lnTo>
                  <a:lnTo>
                    <a:pt x="33" y="6"/>
                  </a:lnTo>
                  <a:lnTo>
                    <a:pt x="35" y="5"/>
                  </a:lnTo>
                  <a:lnTo>
                    <a:pt x="12" y="13"/>
                  </a:lnTo>
                  <a:lnTo>
                    <a:pt x="12" y="0"/>
                  </a:lnTo>
                  <a:close/>
                </a:path>
              </a:pathLst>
            </a:custGeom>
            <a:solidFill>
              <a:srgbClr val="1F1A17"/>
            </a:solidFill>
            <a:ln w="9525">
              <a:noFill/>
              <a:round/>
              <a:headEnd/>
              <a:tailEnd/>
            </a:ln>
          </p:spPr>
          <p:txBody>
            <a:bodyPr/>
            <a:lstStyle/>
            <a:p>
              <a:endParaRPr lang="en-US"/>
            </a:p>
          </p:txBody>
        </p:sp>
        <p:sp>
          <p:nvSpPr>
            <p:cNvPr id="4516" name="Freeform 420"/>
            <p:cNvSpPr>
              <a:spLocks/>
            </p:cNvSpPr>
            <p:nvPr/>
          </p:nvSpPr>
          <p:spPr bwMode="auto">
            <a:xfrm>
              <a:off x="2428" y="3594"/>
              <a:ext cx="68" cy="35"/>
            </a:xfrm>
            <a:custGeom>
              <a:avLst/>
              <a:gdLst/>
              <a:ahLst/>
              <a:cxnLst>
                <a:cxn ang="0">
                  <a:pos x="0" y="5"/>
                </a:cxn>
                <a:cxn ang="0">
                  <a:pos x="0" y="4"/>
                </a:cxn>
                <a:cxn ang="0">
                  <a:pos x="3" y="2"/>
                </a:cxn>
                <a:cxn ang="0">
                  <a:pos x="10" y="2"/>
                </a:cxn>
                <a:cxn ang="0">
                  <a:pos x="18" y="4"/>
                </a:cxn>
                <a:cxn ang="0">
                  <a:pos x="38" y="14"/>
                </a:cxn>
                <a:cxn ang="0">
                  <a:pos x="48" y="19"/>
                </a:cxn>
                <a:cxn ang="0">
                  <a:pos x="46" y="2"/>
                </a:cxn>
                <a:cxn ang="0">
                  <a:pos x="50" y="0"/>
                </a:cxn>
                <a:cxn ang="0">
                  <a:pos x="56" y="2"/>
                </a:cxn>
                <a:cxn ang="0">
                  <a:pos x="65" y="10"/>
                </a:cxn>
                <a:cxn ang="0">
                  <a:pos x="68" y="17"/>
                </a:cxn>
                <a:cxn ang="0">
                  <a:pos x="66" y="35"/>
                </a:cxn>
                <a:cxn ang="0">
                  <a:pos x="61" y="14"/>
                </a:cxn>
                <a:cxn ang="0">
                  <a:pos x="61" y="15"/>
                </a:cxn>
                <a:cxn ang="0">
                  <a:pos x="58" y="19"/>
                </a:cxn>
                <a:cxn ang="0">
                  <a:pos x="53" y="24"/>
                </a:cxn>
                <a:cxn ang="0">
                  <a:pos x="46" y="25"/>
                </a:cxn>
                <a:cxn ang="0">
                  <a:pos x="26" y="25"/>
                </a:cxn>
                <a:cxn ang="0">
                  <a:pos x="15" y="22"/>
                </a:cxn>
                <a:cxn ang="0">
                  <a:pos x="11" y="5"/>
                </a:cxn>
                <a:cxn ang="0">
                  <a:pos x="0" y="5"/>
                </a:cxn>
              </a:cxnLst>
              <a:rect l="0" t="0" r="r" b="b"/>
              <a:pathLst>
                <a:path w="68" h="35">
                  <a:moveTo>
                    <a:pt x="0" y="5"/>
                  </a:moveTo>
                  <a:lnTo>
                    <a:pt x="0" y="4"/>
                  </a:lnTo>
                  <a:lnTo>
                    <a:pt x="3" y="2"/>
                  </a:lnTo>
                  <a:lnTo>
                    <a:pt x="10" y="2"/>
                  </a:lnTo>
                  <a:lnTo>
                    <a:pt x="18" y="4"/>
                  </a:lnTo>
                  <a:lnTo>
                    <a:pt x="38" y="14"/>
                  </a:lnTo>
                  <a:lnTo>
                    <a:pt x="48" y="19"/>
                  </a:lnTo>
                  <a:lnTo>
                    <a:pt x="46" y="2"/>
                  </a:lnTo>
                  <a:lnTo>
                    <a:pt x="50" y="0"/>
                  </a:lnTo>
                  <a:lnTo>
                    <a:pt x="56" y="2"/>
                  </a:lnTo>
                  <a:lnTo>
                    <a:pt x="65" y="10"/>
                  </a:lnTo>
                  <a:lnTo>
                    <a:pt x="68" y="17"/>
                  </a:lnTo>
                  <a:lnTo>
                    <a:pt x="66" y="35"/>
                  </a:lnTo>
                  <a:lnTo>
                    <a:pt x="61" y="14"/>
                  </a:lnTo>
                  <a:lnTo>
                    <a:pt x="61" y="15"/>
                  </a:lnTo>
                  <a:lnTo>
                    <a:pt x="58" y="19"/>
                  </a:lnTo>
                  <a:lnTo>
                    <a:pt x="53" y="24"/>
                  </a:lnTo>
                  <a:lnTo>
                    <a:pt x="46" y="25"/>
                  </a:lnTo>
                  <a:lnTo>
                    <a:pt x="26" y="25"/>
                  </a:lnTo>
                  <a:lnTo>
                    <a:pt x="15" y="22"/>
                  </a:lnTo>
                  <a:lnTo>
                    <a:pt x="11" y="5"/>
                  </a:lnTo>
                  <a:lnTo>
                    <a:pt x="0" y="5"/>
                  </a:lnTo>
                  <a:close/>
                </a:path>
              </a:pathLst>
            </a:custGeom>
            <a:solidFill>
              <a:srgbClr val="1F1A17"/>
            </a:solidFill>
            <a:ln w="9525">
              <a:noFill/>
              <a:round/>
              <a:headEnd/>
              <a:tailEnd/>
            </a:ln>
          </p:spPr>
          <p:txBody>
            <a:bodyPr/>
            <a:lstStyle/>
            <a:p>
              <a:endParaRPr lang="en-US"/>
            </a:p>
          </p:txBody>
        </p:sp>
        <p:sp>
          <p:nvSpPr>
            <p:cNvPr id="4517" name="Freeform 421"/>
            <p:cNvSpPr>
              <a:spLocks/>
            </p:cNvSpPr>
            <p:nvPr/>
          </p:nvSpPr>
          <p:spPr bwMode="auto">
            <a:xfrm>
              <a:off x="2429" y="3648"/>
              <a:ext cx="54" cy="53"/>
            </a:xfrm>
            <a:custGeom>
              <a:avLst/>
              <a:gdLst/>
              <a:ahLst/>
              <a:cxnLst>
                <a:cxn ang="0">
                  <a:pos x="0" y="0"/>
                </a:cxn>
                <a:cxn ang="0">
                  <a:pos x="12" y="5"/>
                </a:cxn>
                <a:cxn ang="0">
                  <a:pos x="27" y="16"/>
                </a:cxn>
                <a:cxn ang="0">
                  <a:pos x="35" y="25"/>
                </a:cxn>
                <a:cxn ang="0">
                  <a:pos x="44" y="30"/>
                </a:cxn>
                <a:cxn ang="0">
                  <a:pos x="50" y="42"/>
                </a:cxn>
                <a:cxn ang="0">
                  <a:pos x="54" y="50"/>
                </a:cxn>
                <a:cxn ang="0">
                  <a:pos x="50" y="53"/>
                </a:cxn>
                <a:cxn ang="0">
                  <a:pos x="49" y="53"/>
                </a:cxn>
                <a:cxn ang="0">
                  <a:pos x="45" y="52"/>
                </a:cxn>
                <a:cxn ang="0">
                  <a:pos x="42" y="50"/>
                </a:cxn>
                <a:cxn ang="0">
                  <a:pos x="37" y="43"/>
                </a:cxn>
                <a:cxn ang="0">
                  <a:pos x="32" y="37"/>
                </a:cxn>
                <a:cxn ang="0">
                  <a:pos x="32" y="40"/>
                </a:cxn>
                <a:cxn ang="0">
                  <a:pos x="30" y="45"/>
                </a:cxn>
                <a:cxn ang="0">
                  <a:pos x="27" y="45"/>
                </a:cxn>
                <a:cxn ang="0">
                  <a:pos x="24" y="47"/>
                </a:cxn>
                <a:cxn ang="0">
                  <a:pos x="22" y="40"/>
                </a:cxn>
                <a:cxn ang="0">
                  <a:pos x="20" y="33"/>
                </a:cxn>
                <a:cxn ang="0">
                  <a:pos x="17" y="30"/>
                </a:cxn>
                <a:cxn ang="0">
                  <a:pos x="14" y="26"/>
                </a:cxn>
                <a:cxn ang="0">
                  <a:pos x="14" y="20"/>
                </a:cxn>
                <a:cxn ang="0">
                  <a:pos x="14" y="13"/>
                </a:cxn>
                <a:cxn ang="0">
                  <a:pos x="7" y="6"/>
                </a:cxn>
                <a:cxn ang="0">
                  <a:pos x="0" y="0"/>
                </a:cxn>
              </a:cxnLst>
              <a:rect l="0" t="0" r="r" b="b"/>
              <a:pathLst>
                <a:path w="54" h="53">
                  <a:moveTo>
                    <a:pt x="0" y="0"/>
                  </a:moveTo>
                  <a:lnTo>
                    <a:pt x="12" y="5"/>
                  </a:lnTo>
                  <a:lnTo>
                    <a:pt x="27" y="16"/>
                  </a:lnTo>
                  <a:lnTo>
                    <a:pt x="35" y="25"/>
                  </a:lnTo>
                  <a:lnTo>
                    <a:pt x="44" y="30"/>
                  </a:lnTo>
                  <a:lnTo>
                    <a:pt x="50" y="42"/>
                  </a:lnTo>
                  <a:lnTo>
                    <a:pt x="54" y="50"/>
                  </a:lnTo>
                  <a:lnTo>
                    <a:pt x="50" y="53"/>
                  </a:lnTo>
                  <a:lnTo>
                    <a:pt x="49" y="53"/>
                  </a:lnTo>
                  <a:lnTo>
                    <a:pt x="45" y="52"/>
                  </a:lnTo>
                  <a:lnTo>
                    <a:pt x="42" y="50"/>
                  </a:lnTo>
                  <a:lnTo>
                    <a:pt x="37" y="43"/>
                  </a:lnTo>
                  <a:lnTo>
                    <a:pt x="32" y="37"/>
                  </a:lnTo>
                  <a:lnTo>
                    <a:pt x="32" y="40"/>
                  </a:lnTo>
                  <a:lnTo>
                    <a:pt x="30" y="45"/>
                  </a:lnTo>
                  <a:lnTo>
                    <a:pt x="27" y="45"/>
                  </a:lnTo>
                  <a:lnTo>
                    <a:pt x="24" y="47"/>
                  </a:lnTo>
                  <a:lnTo>
                    <a:pt x="22" y="40"/>
                  </a:lnTo>
                  <a:lnTo>
                    <a:pt x="20" y="33"/>
                  </a:lnTo>
                  <a:lnTo>
                    <a:pt x="17" y="30"/>
                  </a:lnTo>
                  <a:lnTo>
                    <a:pt x="14" y="26"/>
                  </a:lnTo>
                  <a:lnTo>
                    <a:pt x="14" y="20"/>
                  </a:lnTo>
                  <a:lnTo>
                    <a:pt x="14" y="13"/>
                  </a:lnTo>
                  <a:lnTo>
                    <a:pt x="7" y="6"/>
                  </a:lnTo>
                  <a:lnTo>
                    <a:pt x="0" y="0"/>
                  </a:lnTo>
                  <a:close/>
                </a:path>
              </a:pathLst>
            </a:custGeom>
            <a:solidFill>
              <a:srgbClr val="1F1A17"/>
            </a:solidFill>
            <a:ln w="9525">
              <a:noFill/>
              <a:round/>
              <a:headEnd/>
              <a:tailEnd/>
            </a:ln>
          </p:spPr>
          <p:txBody>
            <a:bodyPr/>
            <a:lstStyle/>
            <a:p>
              <a:endParaRPr lang="en-US"/>
            </a:p>
          </p:txBody>
        </p:sp>
        <p:sp>
          <p:nvSpPr>
            <p:cNvPr id="4518" name="Freeform 422"/>
            <p:cNvSpPr>
              <a:spLocks/>
            </p:cNvSpPr>
            <p:nvPr/>
          </p:nvSpPr>
          <p:spPr bwMode="auto">
            <a:xfrm>
              <a:off x="2496" y="3651"/>
              <a:ext cx="45" cy="32"/>
            </a:xfrm>
            <a:custGeom>
              <a:avLst/>
              <a:gdLst/>
              <a:ahLst/>
              <a:cxnLst>
                <a:cxn ang="0">
                  <a:pos x="10" y="0"/>
                </a:cxn>
                <a:cxn ang="0">
                  <a:pos x="0" y="5"/>
                </a:cxn>
                <a:cxn ang="0">
                  <a:pos x="2" y="20"/>
                </a:cxn>
                <a:cxn ang="0">
                  <a:pos x="8" y="25"/>
                </a:cxn>
                <a:cxn ang="0">
                  <a:pos x="20" y="32"/>
                </a:cxn>
                <a:cxn ang="0">
                  <a:pos x="27" y="32"/>
                </a:cxn>
                <a:cxn ang="0">
                  <a:pos x="35" y="29"/>
                </a:cxn>
                <a:cxn ang="0">
                  <a:pos x="42" y="25"/>
                </a:cxn>
                <a:cxn ang="0">
                  <a:pos x="45" y="25"/>
                </a:cxn>
                <a:cxn ang="0">
                  <a:pos x="39" y="23"/>
                </a:cxn>
                <a:cxn ang="0">
                  <a:pos x="24" y="22"/>
                </a:cxn>
                <a:cxn ang="0">
                  <a:pos x="19" y="17"/>
                </a:cxn>
                <a:cxn ang="0">
                  <a:pos x="14" y="10"/>
                </a:cxn>
                <a:cxn ang="0">
                  <a:pos x="10" y="3"/>
                </a:cxn>
                <a:cxn ang="0">
                  <a:pos x="10" y="0"/>
                </a:cxn>
              </a:cxnLst>
              <a:rect l="0" t="0" r="r" b="b"/>
              <a:pathLst>
                <a:path w="45" h="32">
                  <a:moveTo>
                    <a:pt x="10" y="0"/>
                  </a:moveTo>
                  <a:lnTo>
                    <a:pt x="0" y="5"/>
                  </a:lnTo>
                  <a:lnTo>
                    <a:pt x="2" y="20"/>
                  </a:lnTo>
                  <a:lnTo>
                    <a:pt x="8" y="25"/>
                  </a:lnTo>
                  <a:lnTo>
                    <a:pt x="20" y="32"/>
                  </a:lnTo>
                  <a:lnTo>
                    <a:pt x="27" y="32"/>
                  </a:lnTo>
                  <a:lnTo>
                    <a:pt x="35" y="29"/>
                  </a:lnTo>
                  <a:lnTo>
                    <a:pt x="42" y="25"/>
                  </a:lnTo>
                  <a:lnTo>
                    <a:pt x="45" y="25"/>
                  </a:lnTo>
                  <a:lnTo>
                    <a:pt x="39" y="23"/>
                  </a:lnTo>
                  <a:lnTo>
                    <a:pt x="24" y="22"/>
                  </a:lnTo>
                  <a:lnTo>
                    <a:pt x="19" y="17"/>
                  </a:lnTo>
                  <a:lnTo>
                    <a:pt x="14" y="10"/>
                  </a:lnTo>
                  <a:lnTo>
                    <a:pt x="10" y="3"/>
                  </a:lnTo>
                  <a:lnTo>
                    <a:pt x="10" y="0"/>
                  </a:lnTo>
                  <a:close/>
                </a:path>
              </a:pathLst>
            </a:custGeom>
            <a:solidFill>
              <a:srgbClr val="1F1A17"/>
            </a:solidFill>
            <a:ln w="9525">
              <a:noFill/>
              <a:round/>
              <a:headEnd/>
              <a:tailEnd/>
            </a:ln>
          </p:spPr>
          <p:txBody>
            <a:bodyPr/>
            <a:lstStyle/>
            <a:p>
              <a:endParaRPr lang="en-US"/>
            </a:p>
          </p:txBody>
        </p:sp>
        <p:sp>
          <p:nvSpPr>
            <p:cNvPr id="4519" name="Freeform 423"/>
            <p:cNvSpPr>
              <a:spLocks/>
            </p:cNvSpPr>
            <p:nvPr/>
          </p:nvSpPr>
          <p:spPr bwMode="auto">
            <a:xfrm>
              <a:off x="2603" y="3546"/>
              <a:ext cx="37" cy="30"/>
            </a:xfrm>
            <a:custGeom>
              <a:avLst/>
              <a:gdLst/>
              <a:ahLst/>
              <a:cxnLst>
                <a:cxn ang="0">
                  <a:pos x="0" y="13"/>
                </a:cxn>
                <a:cxn ang="0">
                  <a:pos x="2" y="10"/>
                </a:cxn>
                <a:cxn ang="0">
                  <a:pos x="7" y="5"/>
                </a:cxn>
                <a:cxn ang="0">
                  <a:pos x="13" y="1"/>
                </a:cxn>
                <a:cxn ang="0">
                  <a:pos x="22" y="0"/>
                </a:cxn>
                <a:cxn ang="0">
                  <a:pos x="25" y="0"/>
                </a:cxn>
                <a:cxn ang="0">
                  <a:pos x="28" y="3"/>
                </a:cxn>
                <a:cxn ang="0">
                  <a:pos x="30" y="5"/>
                </a:cxn>
                <a:cxn ang="0">
                  <a:pos x="32" y="8"/>
                </a:cxn>
                <a:cxn ang="0">
                  <a:pos x="35" y="15"/>
                </a:cxn>
                <a:cxn ang="0">
                  <a:pos x="35" y="18"/>
                </a:cxn>
                <a:cxn ang="0">
                  <a:pos x="37" y="30"/>
                </a:cxn>
                <a:cxn ang="0">
                  <a:pos x="34" y="30"/>
                </a:cxn>
                <a:cxn ang="0">
                  <a:pos x="28" y="10"/>
                </a:cxn>
                <a:cxn ang="0">
                  <a:pos x="20" y="23"/>
                </a:cxn>
                <a:cxn ang="0">
                  <a:pos x="15" y="8"/>
                </a:cxn>
                <a:cxn ang="0">
                  <a:pos x="0" y="13"/>
                </a:cxn>
              </a:cxnLst>
              <a:rect l="0" t="0" r="r" b="b"/>
              <a:pathLst>
                <a:path w="37" h="30">
                  <a:moveTo>
                    <a:pt x="0" y="13"/>
                  </a:moveTo>
                  <a:lnTo>
                    <a:pt x="2" y="10"/>
                  </a:lnTo>
                  <a:lnTo>
                    <a:pt x="7" y="5"/>
                  </a:lnTo>
                  <a:lnTo>
                    <a:pt x="13" y="1"/>
                  </a:lnTo>
                  <a:lnTo>
                    <a:pt x="22" y="0"/>
                  </a:lnTo>
                  <a:lnTo>
                    <a:pt x="25" y="0"/>
                  </a:lnTo>
                  <a:lnTo>
                    <a:pt x="28" y="3"/>
                  </a:lnTo>
                  <a:lnTo>
                    <a:pt x="30" y="5"/>
                  </a:lnTo>
                  <a:lnTo>
                    <a:pt x="32" y="8"/>
                  </a:lnTo>
                  <a:lnTo>
                    <a:pt x="35" y="15"/>
                  </a:lnTo>
                  <a:lnTo>
                    <a:pt x="35" y="18"/>
                  </a:lnTo>
                  <a:lnTo>
                    <a:pt x="37" y="30"/>
                  </a:lnTo>
                  <a:lnTo>
                    <a:pt x="34" y="30"/>
                  </a:lnTo>
                  <a:lnTo>
                    <a:pt x="28" y="10"/>
                  </a:lnTo>
                  <a:lnTo>
                    <a:pt x="20" y="23"/>
                  </a:lnTo>
                  <a:lnTo>
                    <a:pt x="15" y="8"/>
                  </a:lnTo>
                  <a:lnTo>
                    <a:pt x="0" y="13"/>
                  </a:lnTo>
                  <a:close/>
                </a:path>
              </a:pathLst>
            </a:custGeom>
            <a:solidFill>
              <a:srgbClr val="1F1A17"/>
            </a:solidFill>
            <a:ln w="9525">
              <a:noFill/>
              <a:round/>
              <a:headEnd/>
              <a:tailEnd/>
            </a:ln>
          </p:spPr>
          <p:txBody>
            <a:bodyPr/>
            <a:lstStyle/>
            <a:p>
              <a:endParaRPr lang="en-US"/>
            </a:p>
          </p:txBody>
        </p:sp>
        <p:sp>
          <p:nvSpPr>
            <p:cNvPr id="4520" name="Freeform 424"/>
            <p:cNvSpPr>
              <a:spLocks/>
            </p:cNvSpPr>
            <p:nvPr/>
          </p:nvSpPr>
          <p:spPr bwMode="auto">
            <a:xfrm>
              <a:off x="2523" y="3621"/>
              <a:ext cx="45" cy="37"/>
            </a:xfrm>
            <a:custGeom>
              <a:avLst/>
              <a:gdLst/>
              <a:ahLst/>
              <a:cxnLst>
                <a:cxn ang="0">
                  <a:pos x="0" y="37"/>
                </a:cxn>
                <a:cxn ang="0">
                  <a:pos x="3" y="32"/>
                </a:cxn>
                <a:cxn ang="0">
                  <a:pos x="7" y="27"/>
                </a:cxn>
                <a:cxn ang="0">
                  <a:pos x="12" y="22"/>
                </a:cxn>
                <a:cxn ang="0">
                  <a:pos x="15" y="22"/>
                </a:cxn>
                <a:cxn ang="0">
                  <a:pos x="10" y="20"/>
                </a:cxn>
                <a:cxn ang="0">
                  <a:pos x="3" y="18"/>
                </a:cxn>
                <a:cxn ang="0">
                  <a:pos x="8" y="17"/>
                </a:cxn>
                <a:cxn ang="0">
                  <a:pos x="15" y="17"/>
                </a:cxn>
                <a:cxn ang="0">
                  <a:pos x="22" y="17"/>
                </a:cxn>
                <a:cxn ang="0">
                  <a:pos x="27" y="18"/>
                </a:cxn>
                <a:cxn ang="0">
                  <a:pos x="25" y="12"/>
                </a:cxn>
                <a:cxn ang="0">
                  <a:pos x="25" y="7"/>
                </a:cxn>
                <a:cxn ang="0">
                  <a:pos x="27" y="3"/>
                </a:cxn>
                <a:cxn ang="0">
                  <a:pos x="30" y="0"/>
                </a:cxn>
                <a:cxn ang="0">
                  <a:pos x="38" y="0"/>
                </a:cxn>
                <a:cxn ang="0">
                  <a:pos x="45" y="2"/>
                </a:cxn>
                <a:cxn ang="0">
                  <a:pos x="40" y="12"/>
                </a:cxn>
                <a:cxn ang="0">
                  <a:pos x="35" y="22"/>
                </a:cxn>
                <a:cxn ang="0">
                  <a:pos x="25" y="22"/>
                </a:cxn>
                <a:cxn ang="0">
                  <a:pos x="17" y="25"/>
                </a:cxn>
                <a:cxn ang="0">
                  <a:pos x="8" y="30"/>
                </a:cxn>
                <a:cxn ang="0">
                  <a:pos x="0" y="37"/>
                </a:cxn>
              </a:cxnLst>
              <a:rect l="0" t="0" r="r" b="b"/>
              <a:pathLst>
                <a:path w="45" h="37">
                  <a:moveTo>
                    <a:pt x="0" y="37"/>
                  </a:moveTo>
                  <a:lnTo>
                    <a:pt x="3" y="32"/>
                  </a:lnTo>
                  <a:lnTo>
                    <a:pt x="7" y="27"/>
                  </a:lnTo>
                  <a:lnTo>
                    <a:pt x="12" y="22"/>
                  </a:lnTo>
                  <a:lnTo>
                    <a:pt x="15" y="22"/>
                  </a:lnTo>
                  <a:lnTo>
                    <a:pt x="10" y="20"/>
                  </a:lnTo>
                  <a:lnTo>
                    <a:pt x="3" y="18"/>
                  </a:lnTo>
                  <a:lnTo>
                    <a:pt x="8" y="17"/>
                  </a:lnTo>
                  <a:lnTo>
                    <a:pt x="15" y="17"/>
                  </a:lnTo>
                  <a:lnTo>
                    <a:pt x="22" y="17"/>
                  </a:lnTo>
                  <a:lnTo>
                    <a:pt x="27" y="18"/>
                  </a:lnTo>
                  <a:lnTo>
                    <a:pt x="25" y="12"/>
                  </a:lnTo>
                  <a:lnTo>
                    <a:pt x="25" y="7"/>
                  </a:lnTo>
                  <a:lnTo>
                    <a:pt x="27" y="3"/>
                  </a:lnTo>
                  <a:lnTo>
                    <a:pt x="30" y="0"/>
                  </a:lnTo>
                  <a:lnTo>
                    <a:pt x="38" y="0"/>
                  </a:lnTo>
                  <a:lnTo>
                    <a:pt x="45" y="2"/>
                  </a:lnTo>
                  <a:lnTo>
                    <a:pt x="40" y="12"/>
                  </a:lnTo>
                  <a:lnTo>
                    <a:pt x="35" y="22"/>
                  </a:lnTo>
                  <a:lnTo>
                    <a:pt x="25" y="22"/>
                  </a:lnTo>
                  <a:lnTo>
                    <a:pt x="17" y="25"/>
                  </a:lnTo>
                  <a:lnTo>
                    <a:pt x="8" y="30"/>
                  </a:lnTo>
                  <a:lnTo>
                    <a:pt x="0" y="37"/>
                  </a:lnTo>
                  <a:close/>
                </a:path>
              </a:pathLst>
            </a:custGeom>
            <a:solidFill>
              <a:srgbClr val="1F1A17"/>
            </a:solidFill>
            <a:ln w="9525">
              <a:noFill/>
              <a:round/>
              <a:headEnd/>
              <a:tailEnd/>
            </a:ln>
          </p:spPr>
          <p:txBody>
            <a:bodyPr/>
            <a:lstStyle/>
            <a:p>
              <a:endParaRPr lang="en-US"/>
            </a:p>
          </p:txBody>
        </p:sp>
        <p:sp>
          <p:nvSpPr>
            <p:cNvPr id="4521" name="Freeform 425"/>
            <p:cNvSpPr>
              <a:spLocks/>
            </p:cNvSpPr>
            <p:nvPr/>
          </p:nvSpPr>
          <p:spPr bwMode="auto">
            <a:xfrm>
              <a:off x="2605" y="3596"/>
              <a:ext cx="18" cy="17"/>
            </a:xfrm>
            <a:custGeom>
              <a:avLst/>
              <a:gdLst/>
              <a:ahLst/>
              <a:cxnLst>
                <a:cxn ang="0">
                  <a:pos x="0" y="17"/>
                </a:cxn>
                <a:cxn ang="0">
                  <a:pos x="0" y="12"/>
                </a:cxn>
                <a:cxn ang="0">
                  <a:pos x="0" y="3"/>
                </a:cxn>
                <a:cxn ang="0">
                  <a:pos x="1" y="2"/>
                </a:cxn>
                <a:cxn ang="0">
                  <a:pos x="5" y="0"/>
                </a:cxn>
                <a:cxn ang="0">
                  <a:pos x="8" y="2"/>
                </a:cxn>
                <a:cxn ang="0">
                  <a:pos x="11" y="3"/>
                </a:cxn>
                <a:cxn ang="0">
                  <a:pos x="16" y="12"/>
                </a:cxn>
                <a:cxn ang="0">
                  <a:pos x="18" y="17"/>
                </a:cxn>
                <a:cxn ang="0">
                  <a:pos x="0" y="17"/>
                </a:cxn>
              </a:cxnLst>
              <a:rect l="0" t="0" r="r" b="b"/>
              <a:pathLst>
                <a:path w="18" h="17">
                  <a:moveTo>
                    <a:pt x="0" y="17"/>
                  </a:moveTo>
                  <a:lnTo>
                    <a:pt x="0" y="12"/>
                  </a:lnTo>
                  <a:lnTo>
                    <a:pt x="0" y="3"/>
                  </a:lnTo>
                  <a:lnTo>
                    <a:pt x="1" y="2"/>
                  </a:lnTo>
                  <a:lnTo>
                    <a:pt x="5" y="0"/>
                  </a:lnTo>
                  <a:lnTo>
                    <a:pt x="8" y="2"/>
                  </a:lnTo>
                  <a:lnTo>
                    <a:pt x="11" y="3"/>
                  </a:lnTo>
                  <a:lnTo>
                    <a:pt x="16" y="12"/>
                  </a:lnTo>
                  <a:lnTo>
                    <a:pt x="18" y="17"/>
                  </a:lnTo>
                  <a:lnTo>
                    <a:pt x="0" y="17"/>
                  </a:lnTo>
                  <a:close/>
                </a:path>
              </a:pathLst>
            </a:custGeom>
            <a:solidFill>
              <a:srgbClr val="1F1A17"/>
            </a:solidFill>
            <a:ln w="9525">
              <a:noFill/>
              <a:round/>
              <a:headEnd/>
              <a:tailEnd/>
            </a:ln>
          </p:spPr>
          <p:txBody>
            <a:bodyPr/>
            <a:lstStyle/>
            <a:p>
              <a:endParaRPr lang="en-US"/>
            </a:p>
          </p:txBody>
        </p:sp>
        <p:sp>
          <p:nvSpPr>
            <p:cNvPr id="4522" name="Freeform 426"/>
            <p:cNvSpPr>
              <a:spLocks/>
            </p:cNvSpPr>
            <p:nvPr/>
          </p:nvSpPr>
          <p:spPr bwMode="auto">
            <a:xfrm>
              <a:off x="2667" y="3581"/>
              <a:ext cx="23" cy="28"/>
            </a:xfrm>
            <a:custGeom>
              <a:avLst/>
              <a:gdLst/>
              <a:ahLst/>
              <a:cxnLst>
                <a:cxn ang="0">
                  <a:pos x="23" y="0"/>
                </a:cxn>
                <a:cxn ang="0">
                  <a:pos x="20" y="3"/>
                </a:cxn>
                <a:cxn ang="0">
                  <a:pos x="10" y="10"/>
                </a:cxn>
                <a:cxn ang="0">
                  <a:pos x="3" y="20"/>
                </a:cxn>
                <a:cxn ang="0">
                  <a:pos x="0" y="27"/>
                </a:cxn>
                <a:cxn ang="0">
                  <a:pos x="6" y="28"/>
                </a:cxn>
                <a:cxn ang="0">
                  <a:pos x="11" y="22"/>
                </a:cxn>
                <a:cxn ang="0">
                  <a:pos x="20" y="12"/>
                </a:cxn>
                <a:cxn ang="0">
                  <a:pos x="23" y="3"/>
                </a:cxn>
                <a:cxn ang="0">
                  <a:pos x="23" y="0"/>
                </a:cxn>
              </a:cxnLst>
              <a:rect l="0" t="0" r="r" b="b"/>
              <a:pathLst>
                <a:path w="23" h="28">
                  <a:moveTo>
                    <a:pt x="23" y="0"/>
                  </a:moveTo>
                  <a:lnTo>
                    <a:pt x="20" y="3"/>
                  </a:lnTo>
                  <a:lnTo>
                    <a:pt x="10" y="10"/>
                  </a:lnTo>
                  <a:lnTo>
                    <a:pt x="3" y="20"/>
                  </a:lnTo>
                  <a:lnTo>
                    <a:pt x="0" y="27"/>
                  </a:lnTo>
                  <a:lnTo>
                    <a:pt x="6" y="28"/>
                  </a:lnTo>
                  <a:lnTo>
                    <a:pt x="11" y="22"/>
                  </a:lnTo>
                  <a:lnTo>
                    <a:pt x="20" y="12"/>
                  </a:lnTo>
                  <a:lnTo>
                    <a:pt x="23" y="3"/>
                  </a:lnTo>
                  <a:lnTo>
                    <a:pt x="23" y="0"/>
                  </a:lnTo>
                  <a:close/>
                </a:path>
              </a:pathLst>
            </a:custGeom>
            <a:solidFill>
              <a:srgbClr val="1F1A17"/>
            </a:solidFill>
            <a:ln w="9525">
              <a:noFill/>
              <a:round/>
              <a:headEnd/>
              <a:tailEnd/>
            </a:ln>
          </p:spPr>
          <p:txBody>
            <a:bodyPr/>
            <a:lstStyle/>
            <a:p>
              <a:endParaRPr lang="en-US"/>
            </a:p>
          </p:txBody>
        </p:sp>
        <p:sp>
          <p:nvSpPr>
            <p:cNvPr id="4523" name="Freeform 427"/>
            <p:cNvSpPr>
              <a:spLocks/>
            </p:cNvSpPr>
            <p:nvPr/>
          </p:nvSpPr>
          <p:spPr bwMode="auto">
            <a:xfrm>
              <a:off x="2835" y="3763"/>
              <a:ext cx="248" cy="44"/>
            </a:xfrm>
            <a:custGeom>
              <a:avLst/>
              <a:gdLst/>
              <a:ahLst/>
              <a:cxnLst>
                <a:cxn ang="0">
                  <a:pos x="112" y="0"/>
                </a:cxn>
                <a:cxn ang="0">
                  <a:pos x="104" y="3"/>
                </a:cxn>
                <a:cxn ang="0">
                  <a:pos x="92" y="7"/>
                </a:cxn>
                <a:cxn ang="0">
                  <a:pos x="84" y="7"/>
                </a:cxn>
                <a:cxn ang="0">
                  <a:pos x="66" y="8"/>
                </a:cxn>
                <a:cxn ang="0">
                  <a:pos x="49" y="8"/>
                </a:cxn>
                <a:cxn ang="0">
                  <a:pos x="35" y="8"/>
                </a:cxn>
                <a:cxn ang="0">
                  <a:pos x="25" y="10"/>
                </a:cxn>
                <a:cxn ang="0">
                  <a:pos x="14" y="12"/>
                </a:cxn>
                <a:cxn ang="0">
                  <a:pos x="7" y="14"/>
                </a:cxn>
                <a:cxn ang="0">
                  <a:pos x="4" y="15"/>
                </a:cxn>
                <a:cxn ang="0">
                  <a:pos x="0" y="19"/>
                </a:cxn>
                <a:cxn ang="0">
                  <a:pos x="2" y="22"/>
                </a:cxn>
                <a:cxn ang="0">
                  <a:pos x="7" y="25"/>
                </a:cxn>
                <a:cxn ang="0">
                  <a:pos x="17" y="27"/>
                </a:cxn>
                <a:cxn ang="0">
                  <a:pos x="30" y="29"/>
                </a:cxn>
                <a:cxn ang="0">
                  <a:pos x="46" y="30"/>
                </a:cxn>
                <a:cxn ang="0">
                  <a:pos x="74" y="32"/>
                </a:cxn>
                <a:cxn ang="0">
                  <a:pos x="89" y="34"/>
                </a:cxn>
                <a:cxn ang="0">
                  <a:pos x="101" y="39"/>
                </a:cxn>
                <a:cxn ang="0">
                  <a:pos x="119" y="44"/>
                </a:cxn>
                <a:cxn ang="0">
                  <a:pos x="139" y="42"/>
                </a:cxn>
                <a:cxn ang="0">
                  <a:pos x="156" y="39"/>
                </a:cxn>
                <a:cxn ang="0">
                  <a:pos x="173" y="37"/>
                </a:cxn>
                <a:cxn ang="0">
                  <a:pos x="201" y="35"/>
                </a:cxn>
                <a:cxn ang="0">
                  <a:pos x="228" y="34"/>
                </a:cxn>
                <a:cxn ang="0">
                  <a:pos x="243" y="30"/>
                </a:cxn>
                <a:cxn ang="0">
                  <a:pos x="246" y="29"/>
                </a:cxn>
                <a:cxn ang="0">
                  <a:pos x="248" y="27"/>
                </a:cxn>
                <a:cxn ang="0">
                  <a:pos x="248" y="25"/>
                </a:cxn>
                <a:cxn ang="0">
                  <a:pos x="246" y="24"/>
                </a:cxn>
                <a:cxn ang="0">
                  <a:pos x="243" y="19"/>
                </a:cxn>
                <a:cxn ang="0">
                  <a:pos x="233" y="15"/>
                </a:cxn>
                <a:cxn ang="0">
                  <a:pos x="209" y="12"/>
                </a:cxn>
                <a:cxn ang="0">
                  <a:pos x="184" y="8"/>
                </a:cxn>
                <a:cxn ang="0">
                  <a:pos x="159" y="5"/>
                </a:cxn>
                <a:cxn ang="0">
                  <a:pos x="134" y="0"/>
                </a:cxn>
                <a:cxn ang="0">
                  <a:pos x="124" y="0"/>
                </a:cxn>
                <a:cxn ang="0">
                  <a:pos x="112" y="0"/>
                </a:cxn>
              </a:cxnLst>
              <a:rect l="0" t="0" r="r" b="b"/>
              <a:pathLst>
                <a:path w="248" h="44">
                  <a:moveTo>
                    <a:pt x="112" y="0"/>
                  </a:moveTo>
                  <a:lnTo>
                    <a:pt x="104" y="3"/>
                  </a:lnTo>
                  <a:lnTo>
                    <a:pt x="92" y="7"/>
                  </a:lnTo>
                  <a:lnTo>
                    <a:pt x="84" y="7"/>
                  </a:lnTo>
                  <a:lnTo>
                    <a:pt x="66" y="8"/>
                  </a:lnTo>
                  <a:lnTo>
                    <a:pt x="49" y="8"/>
                  </a:lnTo>
                  <a:lnTo>
                    <a:pt x="35" y="8"/>
                  </a:lnTo>
                  <a:lnTo>
                    <a:pt x="25" y="10"/>
                  </a:lnTo>
                  <a:lnTo>
                    <a:pt x="14" y="12"/>
                  </a:lnTo>
                  <a:lnTo>
                    <a:pt x="7" y="14"/>
                  </a:lnTo>
                  <a:lnTo>
                    <a:pt x="4" y="15"/>
                  </a:lnTo>
                  <a:lnTo>
                    <a:pt x="0" y="19"/>
                  </a:lnTo>
                  <a:lnTo>
                    <a:pt x="2" y="22"/>
                  </a:lnTo>
                  <a:lnTo>
                    <a:pt x="7" y="25"/>
                  </a:lnTo>
                  <a:lnTo>
                    <a:pt x="17" y="27"/>
                  </a:lnTo>
                  <a:lnTo>
                    <a:pt x="30" y="29"/>
                  </a:lnTo>
                  <a:lnTo>
                    <a:pt x="46" y="30"/>
                  </a:lnTo>
                  <a:lnTo>
                    <a:pt x="74" y="32"/>
                  </a:lnTo>
                  <a:lnTo>
                    <a:pt x="89" y="34"/>
                  </a:lnTo>
                  <a:lnTo>
                    <a:pt x="101" y="39"/>
                  </a:lnTo>
                  <a:lnTo>
                    <a:pt x="119" y="44"/>
                  </a:lnTo>
                  <a:lnTo>
                    <a:pt x="139" y="42"/>
                  </a:lnTo>
                  <a:lnTo>
                    <a:pt x="156" y="39"/>
                  </a:lnTo>
                  <a:lnTo>
                    <a:pt x="173" y="37"/>
                  </a:lnTo>
                  <a:lnTo>
                    <a:pt x="201" y="35"/>
                  </a:lnTo>
                  <a:lnTo>
                    <a:pt x="228" y="34"/>
                  </a:lnTo>
                  <a:lnTo>
                    <a:pt x="243" y="30"/>
                  </a:lnTo>
                  <a:lnTo>
                    <a:pt x="246" y="29"/>
                  </a:lnTo>
                  <a:lnTo>
                    <a:pt x="248" y="27"/>
                  </a:lnTo>
                  <a:lnTo>
                    <a:pt x="248" y="25"/>
                  </a:lnTo>
                  <a:lnTo>
                    <a:pt x="246" y="24"/>
                  </a:lnTo>
                  <a:lnTo>
                    <a:pt x="243" y="19"/>
                  </a:lnTo>
                  <a:lnTo>
                    <a:pt x="233" y="15"/>
                  </a:lnTo>
                  <a:lnTo>
                    <a:pt x="209" y="12"/>
                  </a:lnTo>
                  <a:lnTo>
                    <a:pt x="184" y="8"/>
                  </a:lnTo>
                  <a:lnTo>
                    <a:pt x="159" y="5"/>
                  </a:lnTo>
                  <a:lnTo>
                    <a:pt x="134" y="0"/>
                  </a:lnTo>
                  <a:lnTo>
                    <a:pt x="124" y="0"/>
                  </a:lnTo>
                  <a:lnTo>
                    <a:pt x="112" y="0"/>
                  </a:lnTo>
                  <a:close/>
                </a:path>
              </a:pathLst>
            </a:custGeom>
            <a:solidFill>
              <a:srgbClr val="1F1A17"/>
            </a:solidFill>
            <a:ln w="9525">
              <a:noFill/>
              <a:round/>
              <a:headEnd/>
              <a:tailEnd/>
            </a:ln>
          </p:spPr>
          <p:txBody>
            <a:bodyPr/>
            <a:lstStyle/>
            <a:p>
              <a:endParaRPr lang="en-US"/>
            </a:p>
          </p:txBody>
        </p:sp>
        <p:sp>
          <p:nvSpPr>
            <p:cNvPr id="4524" name="Freeform 428"/>
            <p:cNvSpPr>
              <a:spLocks/>
            </p:cNvSpPr>
            <p:nvPr/>
          </p:nvSpPr>
          <p:spPr bwMode="auto">
            <a:xfrm>
              <a:off x="2897" y="3761"/>
              <a:ext cx="139" cy="39"/>
            </a:xfrm>
            <a:custGeom>
              <a:avLst/>
              <a:gdLst/>
              <a:ahLst/>
              <a:cxnLst>
                <a:cxn ang="0">
                  <a:pos x="45" y="0"/>
                </a:cxn>
                <a:cxn ang="0">
                  <a:pos x="42" y="7"/>
                </a:cxn>
                <a:cxn ang="0">
                  <a:pos x="37" y="12"/>
                </a:cxn>
                <a:cxn ang="0">
                  <a:pos x="32" y="16"/>
                </a:cxn>
                <a:cxn ang="0">
                  <a:pos x="25" y="19"/>
                </a:cxn>
                <a:cxn ang="0">
                  <a:pos x="14" y="22"/>
                </a:cxn>
                <a:cxn ang="0">
                  <a:pos x="0" y="22"/>
                </a:cxn>
                <a:cxn ang="0">
                  <a:pos x="19" y="24"/>
                </a:cxn>
                <a:cxn ang="0">
                  <a:pos x="42" y="26"/>
                </a:cxn>
                <a:cxn ang="0">
                  <a:pos x="49" y="26"/>
                </a:cxn>
                <a:cxn ang="0">
                  <a:pos x="49" y="26"/>
                </a:cxn>
                <a:cxn ang="0">
                  <a:pos x="49" y="34"/>
                </a:cxn>
                <a:cxn ang="0">
                  <a:pos x="49" y="39"/>
                </a:cxn>
                <a:cxn ang="0">
                  <a:pos x="62" y="34"/>
                </a:cxn>
                <a:cxn ang="0">
                  <a:pos x="79" y="27"/>
                </a:cxn>
                <a:cxn ang="0">
                  <a:pos x="89" y="26"/>
                </a:cxn>
                <a:cxn ang="0">
                  <a:pos x="111" y="26"/>
                </a:cxn>
                <a:cxn ang="0">
                  <a:pos x="131" y="24"/>
                </a:cxn>
                <a:cxn ang="0">
                  <a:pos x="139" y="24"/>
                </a:cxn>
                <a:cxn ang="0">
                  <a:pos x="121" y="19"/>
                </a:cxn>
                <a:cxn ang="0">
                  <a:pos x="95" y="10"/>
                </a:cxn>
                <a:cxn ang="0">
                  <a:pos x="84" y="4"/>
                </a:cxn>
                <a:cxn ang="0">
                  <a:pos x="77" y="0"/>
                </a:cxn>
                <a:cxn ang="0">
                  <a:pos x="62" y="0"/>
                </a:cxn>
                <a:cxn ang="0">
                  <a:pos x="45" y="0"/>
                </a:cxn>
              </a:cxnLst>
              <a:rect l="0" t="0" r="r" b="b"/>
              <a:pathLst>
                <a:path w="139" h="39">
                  <a:moveTo>
                    <a:pt x="45" y="0"/>
                  </a:moveTo>
                  <a:lnTo>
                    <a:pt x="42" y="7"/>
                  </a:lnTo>
                  <a:lnTo>
                    <a:pt x="37" y="12"/>
                  </a:lnTo>
                  <a:lnTo>
                    <a:pt x="32" y="16"/>
                  </a:lnTo>
                  <a:lnTo>
                    <a:pt x="25" y="19"/>
                  </a:lnTo>
                  <a:lnTo>
                    <a:pt x="14" y="22"/>
                  </a:lnTo>
                  <a:lnTo>
                    <a:pt x="0" y="22"/>
                  </a:lnTo>
                  <a:lnTo>
                    <a:pt x="19" y="24"/>
                  </a:lnTo>
                  <a:lnTo>
                    <a:pt x="42" y="26"/>
                  </a:lnTo>
                  <a:lnTo>
                    <a:pt x="49" y="26"/>
                  </a:lnTo>
                  <a:lnTo>
                    <a:pt x="49" y="26"/>
                  </a:lnTo>
                  <a:lnTo>
                    <a:pt x="49" y="34"/>
                  </a:lnTo>
                  <a:lnTo>
                    <a:pt x="49" y="39"/>
                  </a:lnTo>
                  <a:lnTo>
                    <a:pt x="62" y="34"/>
                  </a:lnTo>
                  <a:lnTo>
                    <a:pt x="79" y="27"/>
                  </a:lnTo>
                  <a:lnTo>
                    <a:pt x="89" y="26"/>
                  </a:lnTo>
                  <a:lnTo>
                    <a:pt x="111" y="26"/>
                  </a:lnTo>
                  <a:lnTo>
                    <a:pt x="131" y="24"/>
                  </a:lnTo>
                  <a:lnTo>
                    <a:pt x="139" y="24"/>
                  </a:lnTo>
                  <a:lnTo>
                    <a:pt x="121" y="19"/>
                  </a:lnTo>
                  <a:lnTo>
                    <a:pt x="95" y="10"/>
                  </a:lnTo>
                  <a:lnTo>
                    <a:pt x="84" y="4"/>
                  </a:lnTo>
                  <a:lnTo>
                    <a:pt x="77" y="0"/>
                  </a:lnTo>
                  <a:lnTo>
                    <a:pt x="62" y="0"/>
                  </a:lnTo>
                  <a:lnTo>
                    <a:pt x="45" y="0"/>
                  </a:lnTo>
                  <a:close/>
                </a:path>
              </a:pathLst>
            </a:custGeom>
            <a:solidFill>
              <a:srgbClr val="1F1A17"/>
            </a:solidFill>
            <a:ln w="9525">
              <a:noFill/>
              <a:round/>
              <a:headEnd/>
              <a:tailEnd/>
            </a:ln>
          </p:spPr>
          <p:txBody>
            <a:bodyPr/>
            <a:lstStyle/>
            <a:p>
              <a:endParaRPr lang="en-US"/>
            </a:p>
          </p:txBody>
        </p:sp>
        <p:sp>
          <p:nvSpPr>
            <p:cNvPr id="4525" name="Freeform 429"/>
            <p:cNvSpPr>
              <a:spLocks/>
            </p:cNvSpPr>
            <p:nvPr/>
          </p:nvSpPr>
          <p:spPr bwMode="auto">
            <a:xfrm>
              <a:off x="2944" y="3614"/>
              <a:ext cx="62" cy="184"/>
            </a:xfrm>
            <a:custGeom>
              <a:avLst/>
              <a:gdLst/>
              <a:ahLst/>
              <a:cxnLst>
                <a:cxn ang="0">
                  <a:pos x="5" y="0"/>
                </a:cxn>
                <a:cxn ang="0">
                  <a:pos x="0" y="159"/>
                </a:cxn>
                <a:cxn ang="0">
                  <a:pos x="7" y="168"/>
                </a:cxn>
                <a:cxn ang="0">
                  <a:pos x="5" y="184"/>
                </a:cxn>
                <a:cxn ang="0">
                  <a:pos x="12" y="179"/>
                </a:cxn>
                <a:cxn ang="0">
                  <a:pos x="20" y="174"/>
                </a:cxn>
                <a:cxn ang="0">
                  <a:pos x="30" y="171"/>
                </a:cxn>
                <a:cxn ang="0">
                  <a:pos x="42" y="169"/>
                </a:cxn>
                <a:cxn ang="0">
                  <a:pos x="53" y="169"/>
                </a:cxn>
                <a:cxn ang="0">
                  <a:pos x="62" y="169"/>
                </a:cxn>
                <a:cxn ang="0">
                  <a:pos x="48" y="161"/>
                </a:cxn>
                <a:cxn ang="0">
                  <a:pos x="35" y="152"/>
                </a:cxn>
                <a:cxn ang="0">
                  <a:pos x="33" y="127"/>
                </a:cxn>
                <a:cxn ang="0">
                  <a:pos x="32" y="76"/>
                </a:cxn>
                <a:cxn ang="0">
                  <a:pos x="30" y="24"/>
                </a:cxn>
                <a:cxn ang="0">
                  <a:pos x="30" y="0"/>
                </a:cxn>
                <a:cxn ang="0">
                  <a:pos x="5" y="0"/>
                </a:cxn>
              </a:cxnLst>
              <a:rect l="0" t="0" r="r" b="b"/>
              <a:pathLst>
                <a:path w="62" h="184">
                  <a:moveTo>
                    <a:pt x="5" y="0"/>
                  </a:moveTo>
                  <a:lnTo>
                    <a:pt x="0" y="159"/>
                  </a:lnTo>
                  <a:lnTo>
                    <a:pt x="7" y="168"/>
                  </a:lnTo>
                  <a:lnTo>
                    <a:pt x="5" y="184"/>
                  </a:lnTo>
                  <a:lnTo>
                    <a:pt x="12" y="179"/>
                  </a:lnTo>
                  <a:lnTo>
                    <a:pt x="20" y="174"/>
                  </a:lnTo>
                  <a:lnTo>
                    <a:pt x="30" y="171"/>
                  </a:lnTo>
                  <a:lnTo>
                    <a:pt x="42" y="169"/>
                  </a:lnTo>
                  <a:lnTo>
                    <a:pt x="53" y="169"/>
                  </a:lnTo>
                  <a:lnTo>
                    <a:pt x="62" y="169"/>
                  </a:lnTo>
                  <a:lnTo>
                    <a:pt x="48" y="161"/>
                  </a:lnTo>
                  <a:lnTo>
                    <a:pt x="35" y="152"/>
                  </a:lnTo>
                  <a:lnTo>
                    <a:pt x="33" y="127"/>
                  </a:lnTo>
                  <a:lnTo>
                    <a:pt x="32" y="76"/>
                  </a:lnTo>
                  <a:lnTo>
                    <a:pt x="30" y="24"/>
                  </a:lnTo>
                  <a:lnTo>
                    <a:pt x="30" y="0"/>
                  </a:lnTo>
                  <a:lnTo>
                    <a:pt x="5" y="0"/>
                  </a:lnTo>
                  <a:close/>
                </a:path>
              </a:pathLst>
            </a:custGeom>
            <a:solidFill>
              <a:srgbClr val="1F1A17"/>
            </a:solidFill>
            <a:ln w="9525">
              <a:noFill/>
              <a:round/>
              <a:headEnd/>
              <a:tailEnd/>
            </a:ln>
          </p:spPr>
          <p:txBody>
            <a:bodyPr/>
            <a:lstStyle/>
            <a:p>
              <a:endParaRPr lang="en-US"/>
            </a:p>
          </p:txBody>
        </p:sp>
        <p:sp>
          <p:nvSpPr>
            <p:cNvPr id="4526" name="Freeform 430"/>
            <p:cNvSpPr>
              <a:spLocks/>
            </p:cNvSpPr>
            <p:nvPr/>
          </p:nvSpPr>
          <p:spPr bwMode="auto">
            <a:xfrm>
              <a:off x="2924" y="3377"/>
              <a:ext cx="55" cy="420"/>
            </a:xfrm>
            <a:custGeom>
              <a:avLst/>
              <a:gdLst/>
              <a:ahLst/>
              <a:cxnLst>
                <a:cxn ang="0">
                  <a:pos x="18" y="0"/>
                </a:cxn>
                <a:cxn ang="0">
                  <a:pos x="18" y="15"/>
                </a:cxn>
                <a:cxn ang="0">
                  <a:pos x="18" y="57"/>
                </a:cxn>
                <a:cxn ang="0">
                  <a:pos x="20" y="117"/>
                </a:cxn>
                <a:cxn ang="0">
                  <a:pos x="20" y="185"/>
                </a:cxn>
                <a:cxn ang="0">
                  <a:pos x="20" y="256"/>
                </a:cxn>
                <a:cxn ang="0">
                  <a:pos x="18" y="318"/>
                </a:cxn>
                <a:cxn ang="0">
                  <a:pos x="18" y="364"/>
                </a:cxn>
                <a:cxn ang="0">
                  <a:pos x="17" y="386"/>
                </a:cxn>
                <a:cxn ang="0">
                  <a:pos x="15" y="393"/>
                </a:cxn>
                <a:cxn ang="0">
                  <a:pos x="13" y="396"/>
                </a:cxn>
                <a:cxn ang="0">
                  <a:pos x="10" y="401"/>
                </a:cxn>
                <a:cxn ang="0">
                  <a:pos x="7" y="403"/>
                </a:cxn>
                <a:cxn ang="0">
                  <a:pos x="2" y="406"/>
                </a:cxn>
                <a:cxn ang="0">
                  <a:pos x="0" y="406"/>
                </a:cxn>
                <a:cxn ang="0">
                  <a:pos x="17" y="406"/>
                </a:cxn>
                <a:cxn ang="0">
                  <a:pos x="18" y="406"/>
                </a:cxn>
                <a:cxn ang="0">
                  <a:pos x="22" y="405"/>
                </a:cxn>
                <a:cxn ang="0">
                  <a:pos x="27" y="405"/>
                </a:cxn>
                <a:cxn ang="0">
                  <a:pos x="28" y="406"/>
                </a:cxn>
                <a:cxn ang="0">
                  <a:pos x="27" y="415"/>
                </a:cxn>
                <a:cxn ang="0">
                  <a:pos x="27" y="420"/>
                </a:cxn>
                <a:cxn ang="0">
                  <a:pos x="40" y="408"/>
                </a:cxn>
                <a:cxn ang="0">
                  <a:pos x="50" y="406"/>
                </a:cxn>
                <a:cxn ang="0">
                  <a:pos x="55" y="405"/>
                </a:cxn>
                <a:cxn ang="0">
                  <a:pos x="43" y="401"/>
                </a:cxn>
                <a:cxn ang="0">
                  <a:pos x="33" y="400"/>
                </a:cxn>
                <a:cxn ang="0">
                  <a:pos x="32" y="400"/>
                </a:cxn>
                <a:cxn ang="0">
                  <a:pos x="30" y="396"/>
                </a:cxn>
                <a:cxn ang="0">
                  <a:pos x="27" y="391"/>
                </a:cxn>
                <a:cxn ang="0">
                  <a:pos x="27" y="384"/>
                </a:cxn>
                <a:cxn ang="0">
                  <a:pos x="25" y="363"/>
                </a:cxn>
                <a:cxn ang="0">
                  <a:pos x="25" y="324"/>
                </a:cxn>
                <a:cxn ang="0">
                  <a:pos x="23" y="304"/>
                </a:cxn>
                <a:cxn ang="0">
                  <a:pos x="25" y="286"/>
                </a:cxn>
                <a:cxn ang="0">
                  <a:pos x="25" y="272"/>
                </a:cxn>
                <a:cxn ang="0">
                  <a:pos x="27" y="264"/>
                </a:cxn>
                <a:cxn ang="0">
                  <a:pos x="30" y="259"/>
                </a:cxn>
                <a:cxn ang="0">
                  <a:pos x="33" y="257"/>
                </a:cxn>
                <a:cxn ang="0">
                  <a:pos x="37" y="256"/>
                </a:cxn>
                <a:cxn ang="0">
                  <a:pos x="40" y="256"/>
                </a:cxn>
                <a:cxn ang="0">
                  <a:pos x="47" y="257"/>
                </a:cxn>
                <a:cxn ang="0">
                  <a:pos x="50" y="257"/>
                </a:cxn>
                <a:cxn ang="0">
                  <a:pos x="48" y="0"/>
                </a:cxn>
                <a:cxn ang="0">
                  <a:pos x="18" y="0"/>
                </a:cxn>
              </a:cxnLst>
              <a:rect l="0" t="0" r="r" b="b"/>
              <a:pathLst>
                <a:path w="55" h="420">
                  <a:moveTo>
                    <a:pt x="18" y="0"/>
                  </a:moveTo>
                  <a:lnTo>
                    <a:pt x="18" y="15"/>
                  </a:lnTo>
                  <a:lnTo>
                    <a:pt x="18" y="57"/>
                  </a:lnTo>
                  <a:lnTo>
                    <a:pt x="20" y="117"/>
                  </a:lnTo>
                  <a:lnTo>
                    <a:pt x="20" y="185"/>
                  </a:lnTo>
                  <a:lnTo>
                    <a:pt x="20" y="256"/>
                  </a:lnTo>
                  <a:lnTo>
                    <a:pt x="18" y="318"/>
                  </a:lnTo>
                  <a:lnTo>
                    <a:pt x="18" y="364"/>
                  </a:lnTo>
                  <a:lnTo>
                    <a:pt x="17" y="386"/>
                  </a:lnTo>
                  <a:lnTo>
                    <a:pt x="15" y="393"/>
                  </a:lnTo>
                  <a:lnTo>
                    <a:pt x="13" y="396"/>
                  </a:lnTo>
                  <a:lnTo>
                    <a:pt x="10" y="401"/>
                  </a:lnTo>
                  <a:lnTo>
                    <a:pt x="7" y="403"/>
                  </a:lnTo>
                  <a:lnTo>
                    <a:pt x="2" y="406"/>
                  </a:lnTo>
                  <a:lnTo>
                    <a:pt x="0" y="406"/>
                  </a:lnTo>
                  <a:lnTo>
                    <a:pt x="17" y="406"/>
                  </a:lnTo>
                  <a:lnTo>
                    <a:pt x="18" y="406"/>
                  </a:lnTo>
                  <a:lnTo>
                    <a:pt x="22" y="405"/>
                  </a:lnTo>
                  <a:lnTo>
                    <a:pt x="27" y="405"/>
                  </a:lnTo>
                  <a:lnTo>
                    <a:pt x="28" y="406"/>
                  </a:lnTo>
                  <a:lnTo>
                    <a:pt x="27" y="415"/>
                  </a:lnTo>
                  <a:lnTo>
                    <a:pt x="27" y="420"/>
                  </a:lnTo>
                  <a:lnTo>
                    <a:pt x="40" y="408"/>
                  </a:lnTo>
                  <a:lnTo>
                    <a:pt x="50" y="406"/>
                  </a:lnTo>
                  <a:lnTo>
                    <a:pt x="55" y="405"/>
                  </a:lnTo>
                  <a:lnTo>
                    <a:pt x="43" y="401"/>
                  </a:lnTo>
                  <a:lnTo>
                    <a:pt x="33" y="400"/>
                  </a:lnTo>
                  <a:lnTo>
                    <a:pt x="32" y="400"/>
                  </a:lnTo>
                  <a:lnTo>
                    <a:pt x="30" y="396"/>
                  </a:lnTo>
                  <a:lnTo>
                    <a:pt x="27" y="391"/>
                  </a:lnTo>
                  <a:lnTo>
                    <a:pt x="27" y="384"/>
                  </a:lnTo>
                  <a:lnTo>
                    <a:pt x="25" y="363"/>
                  </a:lnTo>
                  <a:lnTo>
                    <a:pt x="25" y="324"/>
                  </a:lnTo>
                  <a:lnTo>
                    <a:pt x="23" y="304"/>
                  </a:lnTo>
                  <a:lnTo>
                    <a:pt x="25" y="286"/>
                  </a:lnTo>
                  <a:lnTo>
                    <a:pt x="25" y="272"/>
                  </a:lnTo>
                  <a:lnTo>
                    <a:pt x="27" y="264"/>
                  </a:lnTo>
                  <a:lnTo>
                    <a:pt x="30" y="259"/>
                  </a:lnTo>
                  <a:lnTo>
                    <a:pt x="33" y="257"/>
                  </a:lnTo>
                  <a:lnTo>
                    <a:pt x="37" y="256"/>
                  </a:lnTo>
                  <a:lnTo>
                    <a:pt x="40" y="256"/>
                  </a:lnTo>
                  <a:lnTo>
                    <a:pt x="47" y="257"/>
                  </a:lnTo>
                  <a:lnTo>
                    <a:pt x="50" y="257"/>
                  </a:lnTo>
                  <a:lnTo>
                    <a:pt x="48" y="0"/>
                  </a:lnTo>
                  <a:lnTo>
                    <a:pt x="18" y="0"/>
                  </a:lnTo>
                  <a:close/>
                </a:path>
              </a:pathLst>
            </a:custGeom>
            <a:solidFill>
              <a:srgbClr val="1F1A17"/>
            </a:solidFill>
            <a:ln w="9525">
              <a:noFill/>
              <a:round/>
              <a:headEnd/>
              <a:tailEnd/>
            </a:ln>
          </p:spPr>
          <p:txBody>
            <a:bodyPr/>
            <a:lstStyle/>
            <a:p>
              <a:endParaRPr lang="en-US"/>
            </a:p>
          </p:txBody>
        </p:sp>
        <p:sp>
          <p:nvSpPr>
            <p:cNvPr id="4527" name="Freeform 431"/>
            <p:cNvSpPr>
              <a:spLocks/>
            </p:cNvSpPr>
            <p:nvPr/>
          </p:nvSpPr>
          <p:spPr bwMode="auto">
            <a:xfrm>
              <a:off x="2956" y="3638"/>
              <a:ext cx="33" cy="142"/>
            </a:xfrm>
            <a:custGeom>
              <a:avLst/>
              <a:gdLst/>
              <a:ahLst/>
              <a:cxnLst>
                <a:cxn ang="0">
                  <a:pos x="10" y="0"/>
                </a:cxn>
                <a:cxn ang="0">
                  <a:pos x="6" y="0"/>
                </a:cxn>
                <a:cxn ang="0">
                  <a:pos x="1" y="1"/>
                </a:cxn>
                <a:cxn ang="0">
                  <a:pos x="0" y="15"/>
                </a:cxn>
                <a:cxn ang="0">
                  <a:pos x="0" y="31"/>
                </a:cxn>
                <a:cxn ang="0">
                  <a:pos x="0" y="53"/>
                </a:cxn>
                <a:cxn ang="0">
                  <a:pos x="0" y="67"/>
                </a:cxn>
                <a:cxn ang="0">
                  <a:pos x="5" y="47"/>
                </a:cxn>
                <a:cxn ang="0">
                  <a:pos x="5" y="63"/>
                </a:cxn>
                <a:cxn ang="0">
                  <a:pos x="0" y="85"/>
                </a:cxn>
                <a:cxn ang="0">
                  <a:pos x="5" y="73"/>
                </a:cxn>
                <a:cxn ang="0">
                  <a:pos x="5" y="90"/>
                </a:cxn>
                <a:cxn ang="0">
                  <a:pos x="1" y="107"/>
                </a:cxn>
                <a:cxn ang="0">
                  <a:pos x="5" y="100"/>
                </a:cxn>
                <a:cxn ang="0">
                  <a:pos x="5" y="112"/>
                </a:cxn>
                <a:cxn ang="0">
                  <a:pos x="3" y="125"/>
                </a:cxn>
                <a:cxn ang="0">
                  <a:pos x="8" y="130"/>
                </a:cxn>
                <a:cxn ang="0">
                  <a:pos x="15" y="135"/>
                </a:cxn>
                <a:cxn ang="0">
                  <a:pos x="25" y="139"/>
                </a:cxn>
                <a:cxn ang="0">
                  <a:pos x="33" y="142"/>
                </a:cxn>
                <a:cxn ang="0">
                  <a:pos x="26" y="135"/>
                </a:cxn>
                <a:cxn ang="0">
                  <a:pos x="18" y="122"/>
                </a:cxn>
                <a:cxn ang="0">
                  <a:pos x="16" y="100"/>
                </a:cxn>
                <a:cxn ang="0">
                  <a:pos x="15" y="60"/>
                </a:cxn>
                <a:cxn ang="0">
                  <a:pos x="15" y="20"/>
                </a:cxn>
                <a:cxn ang="0">
                  <a:pos x="15" y="3"/>
                </a:cxn>
                <a:cxn ang="0">
                  <a:pos x="10" y="0"/>
                </a:cxn>
              </a:cxnLst>
              <a:rect l="0" t="0" r="r" b="b"/>
              <a:pathLst>
                <a:path w="33" h="142">
                  <a:moveTo>
                    <a:pt x="10" y="0"/>
                  </a:moveTo>
                  <a:lnTo>
                    <a:pt x="6" y="0"/>
                  </a:lnTo>
                  <a:lnTo>
                    <a:pt x="1" y="1"/>
                  </a:lnTo>
                  <a:lnTo>
                    <a:pt x="0" y="15"/>
                  </a:lnTo>
                  <a:lnTo>
                    <a:pt x="0" y="31"/>
                  </a:lnTo>
                  <a:lnTo>
                    <a:pt x="0" y="53"/>
                  </a:lnTo>
                  <a:lnTo>
                    <a:pt x="0" y="67"/>
                  </a:lnTo>
                  <a:lnTo>
                    <a:pt x="5" y="47"/>
                  </a:lnTo>
                  <a:lnTo>
                    <a:pt x="5" y="63"/>
                  </a:lnTo>
                  <a:lnTo>
                    <a:pt x="0" y="85"/>
                  </a:lnTo>
                  <a:lnTo>
                    <a:pt x="5" y="73"/>
                  </a:lnTo>
                  <a:lnTo>
                    <a:pt x="5" y="90"/>
                  </a:lnTo>
                  <a:lnTo>
                    <a:pt x="1" y="107"/>
                  </a:lnTo>
                  <a:lnTo>
                    <a:pt x="5" y="100"/>
                  </a:lnTo>
                  <a:lnTo>
                    <a:pt x="5" y="112"/>
                  </a:lnTo>
                  <a:lnTo>
                    <a:pt x="3" y="125"/>
                  </a:lnTo>
                  <a:lnTo>
                    <a:pt x="8" y="130"/>
                  </a:lnTo>
                  <a:lnTo>
                    <a:pt x="15" y="135"/>
                  </a:lnTo>
                  <a:lnTo>
                    <a:pt x="25" y="139"/>
                  </a:lnTo>
                  <a:lnTo>
                    <a:pt x="33" y="142"/>
                  </a:lnTo>
                  <a:lnTo>
                    <a:pt x="26" y="135"/>
                  </a:lnTo>
                  <a:lnTo>
                    <a:pt x="18" y="122"/>
                  </a:lnTo>
                  <a:lnTo>
                    <a:pt x="16" y="100"/>
                  </a:lnTo>
                  <a:lnTo>
                    <a:pt x="15" y="60"/>
                  </a:lnTo>
                  <a:lnTo>
                    <a:pt x="15" y="20"/>
                  </a:lnTo>
                  <a:lnTo>
                    <a:pt x="15" y="3"/>
                  </a:lnTo>
                  <a:lnTo>
                    <a:pt x="10" y="0"/>
                  </a:lnTo>
                  <a:close/>
                </a:path>
              </a:pathLst>
            </a:custGeom>
            <a:solidFill>
              <a:srgbClr val="1F1A17"/>
            </a:solidFill>
            <a:ln w="9525">
              <a:noFill/>
              <a:round/>
              <a:headEnd/>
              <a:tailEnd/>
            </a:ln>
          </p:spPr>
          <p:txBody>
            <a:bodyPr/>
            <a:lstStyle/>
            <a:p>
              <a:endParaRPr lang="en-US"/>
            </a:p>
          </p:txBody>
        </p:sp>
        <p:sp>
          <p:nvSpPr>
            <p:cNvPr id="4528" name="Freeform 432"/>
            <p:cNvSpPr>
              <a:spLocks/>
            </p:cNvSpPr>
            <p:nvPr/>
          </p:nvSpPr>
          <p:spPr bwMode="auto">
            <a:xfrm>
              <a:off x="2730" y="3166"/>
              <a:ext cx="446" cy="234"/>
            </a:xfrm>
            <a:custGeom>
              <a:avLst/>
              <a:gdLst/>
              <a:ahLst/>
              <a:cxnLst>
                <a:cxn ang="0">
                  <a:pos x="140" y="34"/>
                </a:cxn>
                <a:cxn ang="0">
                  <a:pos x="102" y="27"/>
                </a:cxn>
                <a:cxn ang="0">
                  <a:pos x="69" y="2"/>
                </a:cxn>
                <a:cxn ang="0">
                  <a:pos x="67" y="24"/>
                </a:cxn>
                <a:cxn ang="0">
                  <a:pos x="47" y="5"/>
                </a:cxn>
                <a:cxn ang="0">
                  <a:pos x="40" y="17"/>
                </a:cxn>
                <a:cxn ang="0">
                  <a:pos x="49" y="39"/>
                </a:cxn>
                <a:cxn ang="0">
                  <a:pos x="77" y="67"/>
                </a:cxn>
                <a:cxn ang="0">
                  <a:pos x="125" y="97"/>
                </a:cxn>
                <a:cxn ang="0">
                  <a:pos x="120" y="109"/>
                </a:cxn>
                <a:cxn ang="0">
                  <a:pos x="42" y="62"/>
                </a:cxn>
                <a:cxn ang="0">
                  <a:pos x="72" y="110"/>
                </a:cxn>
                <a:cxn ang="0">
                  <a:pos x="87" y="126"/>
                </a:cxn>
                <a:cxn ang="0">
                  <a:pos x="94" y="136"/>
                </a:cxn>
                <a:cxn ang="0">
                  <a:pos x="107" y="149"/>
                </a:cxn>
                <a:cxn ang="0">
                  <a:pos x="49" y="117"/>
                </a:cxn>
                <a:cxn ang="0">
                  <a:pos x="39" y="129"/>
                </a:cxn>
                <a:cxn ang="0">
                  <a:pos x="29" y="136"/>
                </a:cxn>
                <a:cxn ang="0">
                  <a:pos x="35" y="169"/>
                </a:cxn>
                <a:cxn ang="0">
                  <a:pos x="39" y="176"/>
                </a:cxn>
                <a:cxn ang="0">
                  <a:pos x="13" y="166"/>
                </a:cxn>
                <a:cxn ang="0">
                  <a:pos x="52" y="172"/>
                </a:cxn>
                <a:cxn ang="0">
                  <a:pos x="2" y="161"/>
                </a:cxn>
                <a:cxn ang="0">
                  <a:pos x="10" y="171"/>
                </a:cxn>
                <a:cxn ang="0">
                  <a:pos x="30" y="186"/>
                </a:cxn>
                <a:cxn ang="0">
                  <a:pos x="65" y="196"/>
                </a:cxn>
                <a:cxn ang="0">
                  <a:pos x="15" y="192"/>
                </a:cxn>
                <a:cxn ang="0">
                  <a:pos x="34" y="197"/>
                </a:cxn>
                <a:cxn ang="0">
                  <a:pos x="39" y="187"/>
                </a:cxn>
                <a:cxn ang="0">
                  <a:pos x="132" y="206"/>
                </a:cxn>
                <a:cxn ang="0">
                  <a:pos x="154" y="226"/>
                </a:cxn>
                <a:cxn ang="0">
                  <a:pos x="214" y="231"/>
                </a:cxn>
                <a:cxn ang="0">
                  <a:pos x="328" y="219"/>
                </a:cxn>
                <a:cxn ang="0">
                  <a:pos x="351" y="207"/>
                </a:cxn>
                <a:cxn ang="0">
                  <a:pos x="368" y="202"/>
                </a:cxn>
                <a:cxn ang="0">
                  <a:pos x="398" y="189"/>
                </a:cxn>
                <a:cxn ang="0">
                  <a:pos x="411" y="167"/>
                </a:cxn>
                <a:cxn ang="0">
                  <a:pos x="425" y="144"/>
                </a:cxn>
                <a:cxn ang="0">
                  <a:pos x="388" y="157"/>
                </a:cxn>
                <a:cxn ang="0">
                  <a:pos x="369" y="137"/>
                </a:cxn>
                <a:cxn ang="0">
                  <a:pos x="378" y="112"/>
                </a:cxn>
                <a:cxn ang="0">
                  <a:pos x="413" y="80"/>
                </a:cxn>
                <a:cxn ang="0">
                  <a:pos x="423" y="64"/>
                </a:cxn>
                <a:cxn ang="0">
                  <a:pos x="381" y="77"/>
                </a:cxn>
                <a:cxn ang="0">
                  <a:pos x="346" y="85"/>
                </a:cxn>
                <a:cxn ang="0">
                  <a:pos x="359" y="64"/>
                </a:cxn>
                <a:cxn ang="0">
                  <a:pos x="391" y="55"/>
                </a:cxn>
                <a:cxn ang="0">
                  <a:pos x="413" y="50"/>
                </a:cxn>
                <a:cxn ang="0">
                  <a:pos x="435" y="37"/>
                </a:cxn>
                <a:cxn ang="0">
                  <a:pos x="445" y="15"/>
                </a:cxn>
                <a:cxn ang="0">
                  <a:pos x="430" y="17"/>
                </a:cxn>
                <a:cxn ang="0">
                  <a:pos x="334" y="50"/>
                </a:cxn>
                <a:cxn ang="0">
                  <a:pos x="269" y="80"/>
                </a:cxn>
                <a:cxn ang="0">
                  <a:pos x="229" y="82"/>
                </a:cxn>
                <a:cxn ang="0">
                  <a:pos x="217" y="102"/>
                </a:cxn>
                <a:cxn ang="0">
                  <a:pos x="204" y="107"/>
                </a:cxn>
                <a:cxn ang="0">
                  <a:pos x="192" y="94"/>
                </a:cxn>
                <a:cxn ang="0">
                  <a:pos x="171" y="94"/>
                </a:cxn>
                <a:cxn ang="0">
                  <a:pos x="122" y="70"/>
                </a:cxn>
              </a:cxnLst>
              <a:rect l="0" t="0" r="r" b="b"/>
              <a:pathLst>
                <a:path w="446" h="234">
                  <a:moveTo>
                    <a:pt x="156" y="59"/>
                  </a:moveTo>
                  <a:lnTo>
                    <a:pt x="147" y="49"/>
                  </a:lnTo>
                  <a:lnTo>
                    <a:pt x="140" y="42"/>
                  </a:lnTo>
                  <a:lnTo>
                    <a:pt x="140" y="37"/>
                  </a:lnTo>
                  <a:lnTo>
                    <a:pt x="140" y="34"/>
                  </a:lnTo>
                  <a:lnTo>
                    <a:pt x="132" y="30"/>
                  </a:lnTo>
                  <a:lnTo>
                    <a:pt x="122" y="29"/>
                  </a:lnTo>
                  <a:lnTo>
                    <a:pt x="115" y="30"/>
                  </a:lnTo>
                  <a:lnTo>
                    <a:pt x="109" y="29"/>
                  </a:lnTo>
                  <a:lnTo>
                    <a:pt x="102" y="27"/>
                  </a:lnTo>
                  <a:lnTo>
                    <a:pt x="95" y="22"/>
                  </a:lnTo>
                  <a:lnTo>
                    <a:pt x="84" y="12"/>
                  </a:lnTo>
                  <a:lnTo>
                    <a:pt x="74" y="0"/>
                  </a:lnTo>
                  <a:lnTo>
                    <a:pt x="72" y="2"/>
                  </a:lnTo>
                  <a:lnTo>
                    <a:pt x="69" y="2"/>
                  </a:lnTo>
                  <a:lnTo>
                    <a:pt x="72" y="5"/>
                  </a:lnTo>
                  <a:lnTo>
                    <a:pt x="75" y="8"/>
                  </a:lnTo>
                  <a:lnTo>
                    <a:pt x="74" y="19"/>
                  </a:lnTo>
                  <a:lnTo>
                    <a:pt x="74" y="29"/>
                  </a:lnTo>
                  <a:lnTo>
                    <a:pt x="67" y="24"/>
                  </a:lnTo>
                  <a:lnTo>
                    <a:pt x="57" y="14"/>
                  </a:lnTo>
                  <a:lnTo>
                    <a:pt x="55" y="10"/>
                  </a:lnTo>
                  <a:lnTo>
                    <a:pt x="52" y="7"/>
                  </a:lnTo>
                  <a:lnTo>
                    <a:pt x="50" y="5"/>
                  </a:lnTo>
                  <a:lnTo>
                    <a:pt x="47" y="5"/>
                  </a:lnTo>
                  <a:lnTo>
                    <a:pt x="40" y="5"/>
                  </a:lnTo>
                  <a:lnTo>
                    <a:pt x="34" y="7"/>
                  </a:lnTo>
                  <a:lnTo>
                    <a:pt x="39" y="12"/>
                  </a:lnTo>
                  <a:lnTo>
                    <a:pt x="44" y="15"/>
                  </a:lnTo>
                  <a:lnTo>
                    <a:pt x="40" y="17"/>
                  </a:lnTo>
                  <a:lnTo>
                    <a:pt x="37" y="20"/>
                  </a:lnTo>
                  <a:lnTo>
                    <a:pt x="42" y="24"/>
                  </a:lnTo>
                  <a:lnTo>
                    <a:pt x="44" y="29"/>
                  </a:lnTo>
                  <a:lnTo>
                    <a:pt x="45" y="32"/>
                  </a:lnTo>
                  <a:lnTo>
                    <a:pt x="49" y="39"/>
                  </a:lnTo>
                  <a:lnTo>
                    <a:pt x="55" y="44"/>
                  </a:lnTo>
                  <a:lnTo>
                    <a:pt x="62" y="49"/>
                  </a:lnTo>
                  <a:lnTo>
                    <a:pt x="60" y="52"/>
                  </a:lnTo>
                  <a:lnTo>
                    <a:pt x="62" y="57"/>
                  </a:lnTo>
                  <a:lnTo>
                    <a:pt x="77" y="67"/>
                  </a:lnTo>
                  <a:lnTo>
                    <a:pt x="89" y="75"/>
                  </a:lnTo>
                  <a:lnTo>
                    <a:pt x="100" y="80"/>
                  </a:lnTo>
                  <a:lnTo>
                    <a:pt x="114" y="87"/>
                  </a:lnTo>
                  <a:lnTo>
                    <a:pt x="120" y="92"/>
                  </a:lnTo>
                  <a:lnTo>
                    <a:pt x="125" y="97"/>
                  </a:lnTo>
                  <a:lnTo>
                    <a:pt x="125" y="100"/>
                  </a:lnTo>
                  <a:lnTo>
                    <a:pt x="127" y="104"/>
                  </a:lnTo>
                  <a:lnTo>
                    <a:pt x="127" y="107"/>
                  </a:lnTo>
                  <a:lnTo>
                    <a:pt x="125" y="109"/>
                  </a:lnTo>
                  <a:lnTo>
                    <a:pt x="120" y="109"/>
                  </a:lnTo>
                  <a:lnTo>
                    <a:pt x="110" y="107"/>
                  </a:lnTo>
                  <a:lnTo>
                    <a:pt x="97" y="104"/>
                  </a:lnTo>
                  <a:lnTo>
                    <a:pt x="87" y="97"/>
                  </a:lnTo>
                  <a:lnTo>
                    <a:pt x="64" y="80"/>
                  </a:lnTo>
                  <a:lnTo>
                    <a:pt x="42" y="62"/>
                  </a:lnTo>
                  <a:lnTo>
                    <a:pt x="42" y="65"/>
                  </a:lnTo>
                  <a:lnTo>
                    <a:pt x="42" y="67"/>
                  </a:lnTo>
                  <a:lnTo>
                    <a:pt x="50" y="75"/>
                  </a:lnTo>
                  <a:lnTo>
                    <a:pt x="60" y="90"/>
                  </a:lnTo>
                  <a:lnTo>
                    <a:pt x="72" y="110"/>
                  </a:lnTo>
                  <a:lnTo>
                    <a:pt x="80" y="121"/>
                  </a:lnTo>
                  <a:lnTo>
                    <a:pt x="80" y="127"/>
                  </a:lnTo>
                  <a:lnTo>
                    <a:pt x="79" y="134"/>
                  </a:lnTo>
                  <a:lnTo>
                    <a:pt x="84" y="131"/>
                  </a:lnTo>
                  <a:lnTo>
                    <a:pt x="87" y="126"/>
                  </a:lnTo>
                  <a:lnTo>
                    <a:pt x="87" y="131"/>
                  </a:lnTo>
                  <a:lnTo>
                    <a:pt x="85" y="134"/>
                  </a:lnTo>
                  <a:lnTo>
                    <a:pt x="90" y="134"/>
                  </a:lnTo>
                  <a:lnTo>
                    <a:pt x="94" y="132"/>
                  </a:lnTo>
                  <a:lnTo>
                    <a:pt x="94" y="136"/>
                  </a:lnTo>
                  <a:lnTo>
                    <a:pt x="94" y="141"/>
                  </a:lnTo>
                  <a:lnTo>
                    <a:pt x="104" y="141"/>
                  </a:lnTo>
                  <a:lnTo>
                    <a:pt x="112" y="142"/>
                  </a:lnTo>
                  <a:lnTo>
                    <a:pt x="110" y="146"/>
                  </a:lnTo>
                  <a:lnTo>
                    <a:pt x="107" y="149"/>
                  </a:lnTo>
                  <a:lnTo>
                    <a:pt x="85" y="141"/>
                  </a:lnTo>
                  <a:lnTo>
                    <a:pt x="65" y="131"/>
                  </a:lnTo>
                  <a:lnTo>
                    <a:pt x="59" y="124"/>
                  </a:lnTo>
                  <a:lnTo>
                    <a:pt x="54" y="116"/>
                  </a:lnTo>
                  <a:lnTo>
                    <a:pt x="49" y="117"/>
                  </a:lnTo>
                  <a:lnTo>
                    <a:pt x="44" y="119"/>
                  </a:lnTo>
                  <a:lnTo>
                    <a:pt x="47" y="129"/>
                  </a:lnTo>
                  <a:lnTo>
                    <a:pt x="52" y="139"/>
                  </a:lnTo>
                  <a:lnTo>
                    <a:pt x="47" y="136"/>
                  </a:lnTo>
                  <a:lnTo>
                    <a:pt x="39" y="129"/>
                  </a:lnTo>
                  <a:lnTo>
                    <a:pt x="27" y="124"/>
                  </a:lnTo>
                  <a:lnTo>
                    <a:pt x="18" y="124"/>
                  </a:lnTo>
                  <a:lnTo>
                    <a:pt x="22" y="126"/>
                  </a:lnTo>
                  <a:lnTo>
                    <a:pt x="25" y="129"/>
                  </a:lnTo>
                  <a:lnTo>
                    <a:pt x="29" y="136"/>
                  </a:lnTo>
                  <a:lnTo>
                    <a:pt x="29" y="142"/>
                  </a:lnTo>
                  <a:lnTo>
                    <a:pt x="29" y="149"/>
                  </a:lnTo>
                  <a:lnTo>
                    <a:pt x="30" y="156"/>
                  </a:lnTo>
                  <a:lnTo>
                    <a:pt x="34" y="162"/>
                  </a:lnTo>
                  <a:lnTo>
                    <a:pt x="35" y="169"/>
                  </a:lnTo>
                  <a:lnTo>
                    <a:pt x="40" y="171"/>
                  </a:lnTo>
                  <a:lnTo>
                    <a:pt x="44" y="174"/>
                  </a:lnTo>
                  <a:lnTo>
                    <a:pt x="45" y="177"/>
                  </a:lnTo>
                  <a:lnTo>
                    <a:pt x="49" y="182"/>
                  </a:lnTo>
                  <a:lnTo>
                    <a:pt x="39" y="176"/>
                  </a:lnTo>
                  <a:lnTo>
                    <a:pt x="30" y="169"/>
                  </a:lnTo>
                  <a:lnTo>
                    <a:pt x="27" y="171"/>
                  </a:lnTo>
                  <a:lnTo>
                    <a:pt x="25" y="172"/>
                  </a:lnTo>
                  <a:lnTo>
                    <a:pt x="20" y="169"/>
                  </a:lnTo>
                  <a:lnTo>
                    <a:pt x="13" y="166"/>
                  </a:lnTo>
                  <a:lnTo>
                    <a:pt x="13" y="167"/>
                  </a:lnTo>
                  <a:lnTo>
                    <a:pt x="15" y="171"/>
                  </a:lnTo>
                  <a:lnTo>
                    <a:pt x="20" y="171"/>
                  </a:lnTo>
                  <a:lnTo>
                    <a:pt x="35" y="172"/>
                  </a:lnTo>
                  <a:lnTo>
                    <a:pt x="52" y="172"/>
                  </a:lnTo>
                  <a:lnTo>
                    <a:pt x="57" y="172"/>
                  </a:lnTo>
                  <a:lnTo>
                    <a:pt x="49" y="171"/>
                  </a:lnTo>
                  <a:lnTo>
                    <a:pt x="29" y="167"/>
                  </a:lnTo>
                  <a:lnTo>
                    <a:pt x="10" y="164"/>
                  </a:lnTo>
                  <a:lnTo>
                    <a:pt x="2" y="161"/>
                  </a:lnTo>
                  <a:lnTo>
                    <a:pt x="0" y="162"/>
                  </a:lnTo>
                  <a:lnTo>
                    <a:pt x="0" y="164"/>
                  </a:lnTo>
                  <a:lnTo>
                    <a:pt x="2" y="166"/>
                  </a:lnTo>
                  <a:lnTo>
                    <a:pt x="3" y="167"/>
                  </a:lnTo>
                  <a:lnTo>
                    <a:pt x="10" y="171"/>
                  </a:lnTo>
                  <a:lnTo>
                    <a:pt x="20" y="174"/>
                  </a:lnTo>
                  <a:lnTo>
                    <a:pt x="40" y="181"/>
                  </a:lnTo>
                  <a:lnTo>
                    <a:pt x="54" y="187"/>
                  </a:lnTo>
                  <a:lnTo>
                    <a:pt x="47" y="187"/>
                  </a:lnTo>
                  <a:lnTo>
                    <a:pt x="30" y="186"/>
                  </a:lnTo>
                  <a:lnTo>
                    <a:pt x="13" y="184"/>
                  </a:lnTo>
                  <a:lnTo>
                    <a:pt x="7" y="182"/>
                  </a:lnTo>
                  <a:lnTo>
                    <a:pt x="18" y="187"/>
                  </a:lnTo>
                  <a:lnTo>
                    <a:pt x="42" y="191"/>
                  </a:lnTo>
                  <a:lnTo>
                    <a:pt x="65" y="196"/>
                  </a:lnTo>
                  <a:lnTo>
                    <a:pt x="75" y="201"/>
                  </a:lnTo>
                  <a:lnTo>
                    <a:pt x="67" y="197"/>
                  </a:lnTo>
                  <a:lnTo>
                    <a:pt x="45" y="196"/>
                  </a:lnTo>
                  <a:lnTo>
                    <a:pt x="23" y="194"/>
                  </a:lnTo>
                  <a:lnTo>
                    <a:pt x="15" y="192"/>
                  </a:lnTo>
                  <a:lnTo>
                    <a:pt x="22" y="199"/>
                  </a:lnTo>
                  <a:lnTo>
                    <a:pt x="29" y="207"/>
                  </a:lnTo>
                  <a:lnTo>
                    <a:pt x="32" y="204"/>
                  </a:lnTo>
                  <a:lnTo>
                    <a:pt x="34" y="201"/>
                  </a:lnTo>
                  <a:lnTo>
                    <a:pt x="34" y="197"/>
                  </a:lnTo>
                  <a:lnTo>
                    <a:pt x="32" y="194"/>
                  </a:lnTo>
                  <a:lnTo>
                    <a:pt x="29" y="189"/>
                  </a:lnTo>
                  <a:lnTo>
                    <a:pt x="25" y="186"/>
                  </a:lnTo>
                  <a:lnTo>
                    <a:pt x="27" y="184"/>
                  </a:lnTo>
                  <a:lnTo>
                    <a:pt x="39" y="187"/>
                  </a:lnTo>
                  <a:lnTo>
                    <a:pt x="65" y="192"/>
                  </a:lnTo>
                  <a:lnTo>
                    <a:pt x="110" y="201"/>
                  </a:lnTo>
                  <a:lnTo>
                    <a:pt x="115" y="201"/>
                  </a:lnTo>
                  <a:lnTo>
                    <a:pt x="125" y="204"/>
                  </a:lnTo>
                  <a:lnTo>
                    <a:pt x="132" y="206"/>
                  </a:lnTo>
                  <a:lnTo>
                    <a:pt x="135" y="211"/>
                  </a:lnTo>
                  <a:lnTo>
                    <a:pt x="137" y="216"/>
                  </a:lnTo>
                  <a:lnTo>
                    <a:pt x="135" y="223"/>
                  </a:lnTo>
                  <a:lnTo>
                    <a:pt x="145" y="224"/>
                  </a:lnTo>
                  <a:lnTo>
                    <a:pt x="154" y="226"/>
                  </a:lnTo>
                  <a:lnTo>
                    <a:pt x="161" y="228"/>
                  </a:lnTo>
                  <a:lnTo>
                    <a:pt x="169" y="229"/>
                  </a:lnTo>
                  <a:lnTo>
                    <a:pt x="179" y="231"/>
                  </a:lnTo>
                  <a:lnTo>
                    <a:pt x="186" y="231"/>
                  </a:lnTo>
                  <a:lnTo>
                    <a:pt x="214" y="231"/>
                  </a:lnTo>
                  <a:lnTo>
                    <a:pt x="242" y="229"/>
                  </a:lnTo>
                  <a:lnTo>
                    <a:pt x="271" y="228"/>
                  </a:lnTo>
                  <a:lnTo>
                    <a:pt x="299" y="226"/>
                  </a:lnTo>
                  <a:lnTo>
                    <a:pt x="313" y="223"/>
                  </a:lnTo>
                  <a:lnTo>
                    <a:pt x="328" y="219"/>
                  </a:lnTo>
                  <a:lnTo>
                    <a:pt x="336" y="228"/>
                  </a:lnTo>
                  <a:lnTo>
                    <a:pt x="346" y="234"/>
                  </a:lnTo>
                  <a:lnTo>
                    <a:pt x="346" y="224"/>
                  </a:lnTo>
                  <a:lnTo>
                    <a:pt x="346" y="213"/>
                  </a:lnTo>
                  <a:lnTo>
                    <a:pt x="351" y="207"/>
                  </a:lnTo>
                  <a:lnTo>
                    <a:pt x="358" y="204"/>
                  </a:lnTo>
                  <a:lnTo>
                    <a:pt x="361" y="207"/>
                  </a:lnTo>
                  <a:lnTo>
                    <a:pt x="363" y="211"/>
                  </a:lnTo>
                  <a:lnTo>
                    <a:pt x="364" y="206"/>
                  </a:lnTo>
                  <a:lnTo>
                    <a:pt x="368" y="202"/>
                  </a:lnTo>
                  <a:lnTo>
                    <a:pt x="376" y="202"/>
                  </a:lnTo>
                  <a:lnTo>
                    <a:pt x="384" y="202"/>
                  </a:lnTo>
                  <a:lnTo>
                    <a:pt x="388" y="197"/>
                  </a:lnTo>
                  <a:lnTo>
                    <a:pt x="391" y="192"/>
                  </a:lnTo>
                  <a:lnTo>
                    <a:pt x="398" y="189"/>
                  </a:lnTo>
                  <a:lnTo>
                    <a:pt x="406" y="186"/>
                  </a:lnTo>
                  <a:lnTo>
                    <a:pt x="406" y="177"/>
                  </a:lnTo>
                  <a:lnTo>
                    <a:pt x="408" y="171"/>
                  </a:lnTo>
                  <a:lnTo>
                    <a:pt x="410" y="169"/>
                  </a:lnTo>
                  <a:lnTo>
                    <a:pt x="411" y="167"/>
                  </a:lnTo>
                  <a:lnTo>
                    <a:pt x="415" y="166"/>
                  </a:lnTo>
                  <a:lnTo>
                    <a:pt x="418" y="164"/>
                  </a:lnTo>
                  <a:lnTo>
                    <a:pt x="420" y="154"/>
                  </a:lnTo>
                  <a:lnTo>
                    <a:pt x="421" y="144"/>
                  </a:lnTo>
                  <a:lnTo>
                    <a:pt x="425" y="144"/>
                  </a:lnTo>
                  <a:lnTo>
                    <a:pt x="428" y="142"/>
                  </a:lnTo>
                  <a:lnTo>
                    <a:pt x="428" y="136"/>
                  </a:lnTo>
                  <a:lnTo>
                    <a:pt x="430" y="129"/>
                  </a:lnTo>
                  <a:lnTo>
                    <a:pt x="411" y="141"/>
                  </a:lnTo>
                  <a:lnTo>
                    <a:pt x="388" y="157"/>
                  </a:lnTo>
                  <a:lnTo>
                    <a:pt x="366" y="164"/>
                  </a:lnTo>
                  <a:lnTo>
                    <a:pt x="351" y="167"/>
                  </a:lnTo>
                  <a:lnTo>
                    <a:pt x="358" y="161"/>
                  </a:lnTo>
                  <a:lnTo>
                    <a:pt x="366" y="149"/>
                  </a:lnTo>
                  <a:lnTo>
                    <a:pt x="369" y="137"/>
                  </a:lnTo>
                  <a:lnTo>
                    <a:pt x="371" y="129"/>
                  </a:lnTo>
                  <a:lnTo>
                    <a:pt x="358" y="134"/>
                  </a:lnTo>
                  <a:lnTo>
                    <a:pt x="344" y="139"/>
                  </a:lnTo>
                  <a:lnTo>
                    <a:pt x="361" y="126"/>
                  </a:lnTo>
                  <a:lnTo>
                    <a:pt x="378" y="112"/>
                  </a:lnTo>
                  <a:lnTo>
                    <a:pt x="396" y="99"/>
                  </a:lnTo>
                  <a:lnTo>
                    <a:pt x="413" y="85"/>
                  </a:lnTo>
                  <a:lnTo>
                    <a:pt x="411" y="84"/>
                  </a:lnTo>
                  <a:lnTo>
                    <a:pt x="411" y="82"/>
                  </a:lnTo>
                  <a:lnTo>
                    <a:pt x="413" y="80"/>
                  </a:lnTo>
                  <a:lnTo>
                    <a:pt x="415" y="79"/>
                  </a:lnTo>
                  <a:lnTo>
                    <a:pt x="418" y="75"/>
                  </a:lnTo>
                  <a:lnTo>
                    <a:pt x="421" y="74"/>
                  </a:lnTo>
                  <a:lnTo>
                    <a:pt x="423" y="69"/>
                  </a:lnTo>
                  <a:lnTo>
                    <a:pt x="423" y="64"/>
                  </a:lnTo>
                  <a:lnTo>
                    <a:pt x="413" y="69"/>
                  </a:lnTo>
                  <a:lnTo>
                    <a:pt x="400" y="77"/>
                  </a:lnTo>
                  <a:lnTo>
                    <a:pt x="391" y="75"/>
                  </a:lnTo>
                  <a:lnTo>
                    <a:pt x="384" y="72"/>
                  </a:lnTo>
                  <a:lnTo>
                    <a:pt x="381" y="77"/>
                  </a:lnTo>
                  <a:lnTo>
                    <a:pt x="376" y="82"/>
                  </a:lnTo>
                  <a:lnTo>
                    <a:pt x="371" y="84"/>
                  </a:lnTo>
                  <a:lnTo>
                    <a:pt x="368" y="85"/>
                  </a:lnTo>
                  <a:lnTo>
                    <a:pt x="358" y="85"/>
                  </a:lnTo>
                  <a:lnTo>
                    <a:pt x="346" y="85"/>
                  </a:lnTo>
                  <a:lnTo>
                    <a:pt x="344" y="77"/>
                  </a:lnTo>
                  <a:lnTo>
                    <a:pt x="343" y="69"/>
                  </a:lnTo>
                  <a:lnTo>
                    <a:pt x="349" y="69"/>
                  </a:lnTo>
                  <a:lnTo>
                    <a:pt x="354" y="67"/>
                  </a:lnTo>
                  <a:lnTo>
                    <a:pt x="359" y="64"/>
                  </a:lnTo>
                  <a:lnTo>
                    <a:pt x="364" y="59"/>
                  </a:lnTo>
                  <a:lnTo>
                    <a:pt x="373" y="64"/>
                  </a:lnTo>
                  <a:lnTo>
                    <a:pt x="379" y="69"/>
                  </a:lnTo>
                  <a:lnTo>
                    <a:pt x="386" y="64"/>
                  </a:lnTo>
                  <a:lnTo>
                    <a:pt x="391" y="55"/>
                  </a:lnTo>
                  <a:lnTo>
                    <a:pt x="396" y="59"/>
                  </a:lnTo>
                  <a:lnTo>
                    <a:pt x="403" y="62"/>
                  </a:lnTo>
                  <a:lnTo>
                    <a:pt x="403" y="57"/>
                  </a:lnTo>
                  <a:lnTo>
                    <a:pt x="405" y="50"/>
                  </a:lnTo>
                  <a:lnTo>
                    <a:pt x="413" y="50"/>
                  </a:lnTo>
                  <a:lnTo>
                    <a:pt x="418" y="49"/>
                  </a:lnTo>
                  <a:lnTo>
                    <a:pt x="423" y="45"/>
                  </a:lnTo>
                  <a:lnTo>
                    <a:pt x="426" y="39"/>
                  </a:lnTo>
                  <a:lnTo>
                    <a:pt x="431" y="39"/>
                  </a:lnTo>
                  <a:lnTo>
                    <a:pt x="435" y="37"/>
                  </a:lnTo>
                  <a:lnTo>
                    <a:pt x="438" y="34"/>
                  </a:lnTo>
                  <a:lnTo>
                    <a:pt x="441" y="32"/>
                  </a:lnTo>
                  <a:lnTo>
                    <a:pt x="443" y="24"/>
                  </a:lnTo>
                  <a:lnTo>
                    <a:pt x="446" y="15"/>
                  </a:lnTo>
                  <a:lnTo>
                    <a:pt x="445" y="15"/>
                  </a:lnTo>
                  <a:lnTo>
                    <a:pt x="443" y="17"/>
                  </a:lnTo>
                  <a:lnTo>
                    <a:pt x="445" y="8"/>
                  </a:lnTo>
                  <a:lnTo>
                    <a:pt x="446" y="0"/>
                  </a:lnTo>
                  <a:lnTo>
                    <a:pt x="441" y="7"/>
                  </a:lnTo>
                  <a:lnTo>
                    <a:pt x="430" y="17"/>
                  </a:lnTo>
                  <a:lnTo>
                    <a:pt x="411" y="24"/>
                  </a:lnTo>
                  <a:lnTo>
                    <a:pt x="393" y="32"/>
                  </a:lnTo>
                  <a:lnTo>
                    <a:pt x="373" y="37"/>
                  </a:lnTo>
                  <a:lnTo>
                    <a:pt x="354" y="39"/>
                  </a:lnTo>
                  <a:lnTo>
                    <a:pt x="334" y="50"/>
                  </a:lnTo>
                  <a:lnTo>
                    <a:pt x="313" y="59"/>
                  </a:lnTo>
                  <a:lnTo>
                    <a:pt x="306" y="62"/>
                  </a:lnTo>
                  <a:lnTo>
                    <a:pt x="289" y="72"/>
                  </a:lnTo>
                  <a:lnTo>
                    <a:pt x="279" y="77"/>
                  </a:lnTo>
                  <a:lnTo>
                    <a:pt x="269" y="80"/>
                  </a:lnTo>
                  <a:lnTo>
                    <a:pt x="259" y="82"/>
                  </a:lnTo>
                  <a:lnTo>
                    <a:pt x="249" y="82"/>
                  </a:lnTo>
                  <a:lnTo>
                    <a:pt x="242" y="80"/>
                  </a:lnTo>
                  <a:lnTo>
                    <a:pt x="236" y="80"/>
                  </a:lnTo>
                  <a:lnTo>
                    <a:pt x="229" y="82"/>
                  </a:lnTo>
                  <a:lnTo>
                    <a:pt x="226" y="85"/>
                  </a:lnTo>
                  <a:lnTo>
                    <a:pt x="219" y="89"/>
                  </a:lnTo>
                  <a:lnTo>
                    <a:pt x="217" y="92"/>
                  </a:lnTo>
                  <a:lnTo>
                    <a:pt x="217" y="97"/>
                  </a:lnTo>
                  <a:lnTo>
                    <a:pt x="217" y="102"/>
                  </a:lnTo>
                  <a:lnTo>
                    <a:pt x="216" y="105"/>
                  </a:lnTo>
                  <a:lnTo>
                    <a:pt x="214" y="107"/>
                  </a:lnTo>
                  <a:lnTo>
                    <a:pt x="211" y="107"/>
                  </a:lnTo>
                  <a:lnTo>
                    <a:pt x="207" y="107"/>
                  </a:lnTo>
                  <a:lnTo>
                    <a:pt x="204" y="107"/>
                  </a:lnTo>
                  <a:lnTo>
                    <a:pt x="199" y="104"/>
                  </a:lnTo>
                  <a:lnTo>
                    <a:pt x="204" y="95"/>
                  </a:lnTo>
                  <a:lnTo>
                    <a:pt x="207" y="87"/>
                  </a:lnTo>
                  <a:lnTo>
                    <a:pt x="199" y="90"/>
                  </a:lnTo>
                  <a:lnTo>
                    <a:pt x="192" y="94"/>
                  </a:lnTo>
                  <a:lnTo>
                    <a:pt x="192" y="89"/>
                  </a:lnTo>
                  <a:lnTo>
                    <a:pt x="194" y="85"/>
                  </a:lnTo>
                  <a:lnTo>
                    <a:pt x="184" y="92"/>
                  </a:lnTo>
                  <a:lnTo>
                    <a:pt x="174" y="99"/>
                  </a:lnTo>
                  <a:lnTo>
                    <a:pt x="171" y="94"/>
                  </a:lnTo>
                  <a:lnTo>
                    <a:pt x="167" y="87"/>
                  </a:lnTo>
                  <a:lnTo>
                    <a:pt x="154" y="87"/>
                  </a:lnTo>
                  <a:lnTo>
                    <a:pt x="140" y="85"/>
                  </a:lnTo>
                  <a:lnTo>
                    <a:pt x="130" y="79"/>
                  </a:lnTo>
                  <a:lnTo>
                    <a:pt x="122" y="70"/>
                  </a:lnTo>
                  <a:lnTo>
                    <a:pt x="135" y="70"/>
                  </a:lnTo>
                  <a:lnTo>
                    <a:pt x="149" y="70"/>
                  </a:lnTo>
                  <a:lnTo>
                    <a:pt x="152" y="65"/>
                  </a:lnTo>
                  <a:lnTo>
                    <a:pt x="156" y="59"/>
                  </a:lnTo>
                  <a:close/>
                </a:path>
              </a:pathLst>
            </a:custGeom>
            <a:solidFill>
              <a:srgbClr val="1F1A17"/>
            </a:solidFill>
            <a:ln w="9525">
              <a:noFill/>
              <a:round/>
              <a:headEnd/>
              <a:tailEnd/>
            </a:ln>
          </p:spPr>
          <p:txBody>
            <a:bodyPr/>
            <a:lstStyle/>
            <a:p>
              <a:endParaRPr lang="en-US"/>
            </a:p>
          </p:txBody>
        </p:sp>
        <p:sp>
          <p:nvSpPr>
            <p:cNvPr id="4529" name="Freeform 433"/>
            <p:cNvSpPr>
              <a:spLocks/>
            </p:cNvSpPr>
            <p:nvPr/>
          </p:nvSpPr>
          <p:spPr bwMode="auto">
            <a:xfrm>
              <a:off x="2780" y="2994"/>
              <a:ext cx="378" cy="288"/>
            </a:xfrm>
            <a:custGeom>
              <a:avLst/>
              <a:gdLst/>
              <a:ahLst/>
              <a:cxnLst>
                <a:cxn ang="0">
                  <a:pos x="264" y="222"/>
                </a:cxn>
                <a:cxn ang="0">
                  <a:pos x="231" y="239"/>
                </a:cxn>
                <a:cxn ang="0">
                  <a:pos x="233" y="224"/>
                </a:cxn>
                <a:cxn ang="0">
                  <a:pos x="264" y="217"/>
                </a:cxn>
                <a:cxn ang="0">
                  <a:pos x="286" y="204"/>
                </a:cxn>
                <a:cxn ang="0">
                  <a:pos x="311" y="202"/>
                </a:cxn>
                <a:cxn ang="0">
                  <a:pos x="326" y="192"/>
                </a:cxn>
                <a:cxn ang="0">
                  <a:pos x="346" y="184"/>
                </a:cxn>
                <a:cxn ang="0">
                  <a:pos x="366" y="169"/>
                </a:cxn>
                <a:cxn ang="0">
                  <a:pos x="371" y="155"/>
                </a:cxn>
                <a:cxn ang="0">
                  <a:pos x="338" y="164"/>
                </a:cxn>
                <a:cxn ang="0">
                  <a:pos x="333" y="157"/>
                </a:cxn>
                <a:cxn ang="0">
                  <a:pos x="336" y="145"/>
                </a:cxn>
                <a:cxn ang="0">
                  <a:pos x="319" y="165"/>
                </a:cxn>
                <a:cxn ang="0">
                  <a:pos x="291" y="174"/>
                </a:cxn>
                <a:cxn ang="0">
                  <a:pos x="299" y="157"/>
                </a:cxn>
                <a:cxn ang="0">
                  <a:pos x="303" y="149"/>
                </a:cxn>
                <a:cxn ang="0">
                  <a:pos x="321" y="127"/>
                </a:cxn>
                <a:cxn ang="0">
                  <a:pos x="331" y="105"/>
                </a:cxn>
                <a:cxn ang="0">
                  <a:pos x="341" y="83"/>
                </a:cxn>
                <a:cxn ang="0">
                  <a:pos x="334" y="65"/>
                </a:cxn>
                <a:cxn ang="0">
                  <a:pos x="334" y="52"/>
                </a:cxn>
                <a:cxn ang="0">
                  <a:pos x="323" y="48"/>
                </a:cxn>
                <a:cxn ang="0">
                  <a:pos x="311" y="50"/>
                </a:cxn>
                <a:cxn ang="0">
                  <a:pos x="269" y="78"/>
                </a:cxn>
                <a:cxn ang="0">
                  <a:pos x="157" y="53"/>
                </a:cxn>
                <a:cxn ang="0">
                  <a:pos x="114" y="45"/>
                </a:cxn>
                <a:cxn ang="0">
                  <a:pos x="80" y="25"/>
                </a:cxn>
                <a:cxn ang="0">
                  <a:pos x="59" y="0"/>
                </a:cxn>
                <a:cxn ang="0">
                  <a:pos x="49" y="15"/>
                </a:cxn>
                <a:cxn ang="0">
                  <a:pos x="55" y="30"/>
                </a:cxn>
                <a:cxn ang="0">
                  <a:pos x="69" y="47"/>
                </a:cxn>
                <a:cxn ang="0">
                  <a:pos x="35" y="42"/>
                </a:cxn>
                <a:cxn ang="0">
                  <a:pos x="37" y="58"/>
                </a:cxn>
                <a:cxn ang="0">
                  <a:pos x="55" y="60"/>
                </a:cxn>
                <a:cxn ang="0">
                  <a:pos x="59" y="72"/>
                </a:cxn>
                <a:cxn ang="0">
                  <a:pos x="75" y="80"/>
                </a:cxn>
                <a:cxn ang="0">
                  <a:pos x="42" y="80"/>
                </a:cxn>
                <a:cxn ang="0">
                  <a:pos x="17" y="63"/>
                </a:cxn>
                <a:cxn ang="0">
                  <a:pos x="15" y="87"/>
                </a:cxn>
                <a:cxn ang="0">
                  <a:pos x="40" y="110"/>
                </a:cxn>
                <a:cxn ang="0">
                  <a:pos x="57" y="124"/>
                </a:cxn>
                <a:cxn ang="0">
                  <a:pos x="80" y="135"/>
                </a:cxn>
                <a:cxn ang="0">
                  <a:pos x="94" y="142"/>
                </a:cxn>
                <a:cxn ang="0">
                  <a:pos x="116" y="149"/>
                </a:cxn>
                <a:cxn ang="0">
                  <a:pos x="124" y="150"/>
                </a:cxn>
                <a:cxn ang="0">
                  <a:pos x="147" y="165"/>
                </a:cxn>
                <a:cxn ang="0">
                  <a:pos x="121" y="159"/>
                </a:cxn>
                <a:cxn ang="0">
                  <a:pos x="70" y="147"/>
                </a:cxn>
                <a:cxn ang="0">
                  <a:pos x="47" y="147"/>
                </a:cxn>
                <a:cxn ang="0">
                  <a:pos x="25" y="140"/>
                </a:cxn>
                <a:cxn ang="0">
                  <a:pos x="2" y="130"/>
                </a:cxn>
                <a:cxn ang="0">
                  <a:pos x="15" y="154"/>
                </a:cxn>
                <a:cxn ang="0">
                  <a:pos x="20" y="159"/>
                </a:cxn>
                <a:cxn ang="0">
                  <a:pos x="37" y="170"/>
                </a:cxn>
                <a:cxn ang="0">
                  <a:pos x="47" y="182"/>
                </a:cxn>
                <a:cxn ang="0">
                  <a:pos x="75" y="204"/>
                </a:cxn>
                <a:cxn ang="0">
                  <a:pos x="87" y="207"/>
                </a:cxn>
                <a:cxn ang="0">
                  <a:pos x="101" y="206"/>
                </a:cxn>
                <a:cxn ang="0">
                  <a:pos x="174" y="262"/>
                </a:cxn>
              </a:cxnLst>
              <a:rect l="0" t="0" r="r" b="b"/>
              <a:pathLst>
                <a:path w="378" h="288">
                  <a:moveTo>
                    <a:pt x="174" y="262"/>
                  </a:moveTo>
                  <a:lnTo>
                    <a:pt x="214" y="288"/>
                  </a:lnTo>
                  <a:lnTo>
                    <a:pt x="269" y="241"/>
                  </a:lnTo>
                  <a:lnTo>
                    <a:pt x="268" y="232"/>
                  </a:lnTo>
                  <a:lnTo>
                    <a:pt x="268" y="224"/>
                  </a:lnTo>
                  <a:lnTo>
                    <a:pt x="264" y="222"/>
                  </a:lnTo>
                  <a:lnTo>
                    <a:pt x="261" y="221"/>
                  </a:lnTo>
                  <a:lnTo>
                    <a:pt x="256" y="226"/>
                  </a:lnTo>
                  <a:lnTo>
                    <a:pt x="253" y="234"/>
                  </a:lnTo>
                  <a:lnTo>
                    <a:pt x="241" y="236"/>
                  </a:lnTo>
                  <a:lnTo>
                    <a:pt x="238" y="237"/>
                  </a:lnTo>
                  <a:lnTo>
                    <a:pt x="231" y="239"/>
                  </a:lnTo>
                  <a:lnTo>
                    <a:pt x="223" y="241"/>
                  </a:lnTo>
                  <a:lnTo>
                    <a:pt x="217" y="239"/>
                  </a:lnTo>
                  <a:lnTo>
                    <a:pt x="211" y="231"/>
                  </a:lnTo>
                  <a:lnTo>
                    <a:pt x="209" y="226"/>
                  </a:lnTo>
                  <a:lnTo>
                    <a:pt x="221" y="226"/>
                  </a:lnTo>
                  <a:lnTo>
                    <a:pt x="233" y="224"/>
                  </a:lnTo>
                  <a:lnTo>
                    <a:pt x="239" y="221"/>
                  </a:lnTo>
                  <a:lnTo>
                    <a:pt x="244" y="216"/>
                  </a:lnTo>
                  <a:lnTo>
                    <a:pt x="251" y="217"/>
                  </a:lnTo>
                  <a:lnTo>
                    <a:pt x="256" y="217"/>
                  </a:lnTo>
                  <a:lnTo>
                    <a:pt x="261" y="216"/>
                  </a:lnTo>
                  <a:lnTo>
                    <a:pt x="264" y="217"/>
                  </a:lnTo>
                  <a:lnTo>
                    <a:pt x="269" y="219"/>
                  </a:lnTo>
                  <a:lnTo>
                    <a:pt x="273" y="221"/>
                  </a:lnTo>
                  <a:lnTo>
                    <a:pt x="278" y="219"/>
                  </a:lnTo>
                  <a:lnTo>
                    <a:pt x="283" y="216"/>
                  </a:lnTo>
                  <a:lnTo>
                    <a:pt x="284" y="209"/>
                  </a:lnTo>
                  <a:lnTo>
                    <a:pt x="286" y="204"/>
                  </a:lnTo>
                  <a:lnTo>
                    <a:pt x="291" y="202"/>
                  </a:lnTo>
                  <a:lnTo>
                    <a:pt x="296" y="199"/>
                  </a:lnTo>
                  <a:lnTo>
                    <a:pt x="301" y="197"/>
                  </a:lnTo>
                  <a:lnTo>
                    <a:pt x="304" y="197"/>
                  </a:lnTo>
                  <a:lnTo>
                    <a:pt x="308" y="199"/>
                  </a:lnTo>
                  <a:lnTo>
                    <a:pt x="311" y="202"/>
                  </a:lnTo>
                  <a:lnTo>
                    <a:pt x="311" y="199"/>
                  </a:lnTo>
                  <a:lnTo>
                    <a:pt x="313" y="197"/>
                  </a:lnTo>
                  <a:lnTo>
                    <a:pt x="314" y="196"/>
                  </a:lnTo>
                  <a:lnTo>
                    <a:pt x="316" y="194"/>
                  </a:lnTo>
                  <a:lnTo>
                    <a:pt x="321" y="192"/>
                  </a:lnTo>
                  <a:lnTo>
                    <a:pt x="326" y="192"/>
                  </a:lnTo>
                  <a:lnTo>
                    <a:pt x="328" y="189"/>
                  </a:lnTo>
                  <a:lnTo>
                    <a:pt x="331" y="186"/>
                  </a:lnTo>
                  <a:lnTo>
                    <a:pt x="333" y="187"/>
                  </a:lnTo>
                  <a:lnTo>
                    <a:pt x="336" y="189"/>
                  </a:lnTo>
                  <a:lnTo>
                    <a:pt x="341" y="187"/>
                  </a:lnTo>
                  <a:lnTo>
                    <a:pt x="346" y="184"/>
                  </a:lnTo>
                  <a:lnTo>
                    <a:pt x="348" y="180"/>
                  </a:lnTo>
                  <a:lnTo>
                    <a:pt x="351" y="180"/>
                  </a:lnTo>
                  <a:lnTo>
                    <a:pt x="353" y="179"/>
                  </a:lnTo>
                  <a:lnTo>
                    <a:pt x="356" y="179"/>
                  </a:lnTo>
                  <a:lnTo>
                    <a:pt x="361" y="174"/>
                  </a:lnTo>
                  <a:lnTo>
                    <a:pt x="366" y="169"/>
                  </a:lnTo>
                  <a:lnTo>
                    <a:pt x="368" y="169"/>
                  </a:lnTo>
                  <a:lnTo>
                    <a:pt x="371" y="167"/>
                  </a:lnTo>
                  <a:lnTo>
                    <a:pt x="371" y="165"/>
                  </a:lnTo>
                  <a:lnTo>
                    <a:pt x="373" y="162"/>
                  </a:lnTo>
                  <a:lnTo>
                    <a:pt x="373" y="160"/>
                  </a:lnTo>
                  <a:lnTo>
                    <a:pt x="371" y="155"/>
                  </a:lnTo>
                  <a:lnTo>
                    <a:pt x="375" y="147"/>
                  </a:lnTo>
                  <a:lnTo>
                    <a:pt x="378" y="142"/>
                  </a:lnTo>
                  <a:lnTo>
                    <a:pt x="368" y="149"/>
                  </a:lnTo>
                  <a:lnTo>
                    <a:pt x="355" y="159"/>
                  </a:lnTo>
                  <a:lnTo>
                    <a:pt x="345" y="164"/>
                  </a:lnTo>
                  <a:lnTo>
                    <a:pt x="338" y="164"/>
                  </a:lnTo>
                  <a:lnTo>
                    <a:pt x="345" y="157"/>
                  </a:lnTo>
                  <a:lnTo>
                    <a:pt x="351" y="150"/>
                  </a:lnTo>
                  <a:lnTo>
                    <a:pt x="350" y="149"/>
                  </a:lnTo>
                  <a:lnTo>
                    <a:pt x="350" y="147"/>
                  </a:lnTo>
                  <a:lnTo>
                    <a:pt x="341" y="152"/>
                  </a:lnTo>
                  <a:lnTo>
                    <a:pt x="333" y="157"/>
                  </a:lnTo>
                  <a:lnTo>
                    <a:pt x="338" y="150"/>
                  </a:lnTo>
                  <a:lnTo>
                    <a:pt x="343" y="145"/>
                  </a:lnTo>
                  <a:lnTo>
                    <a:pt x="339" y="144"/>
                  </a:lnTo>
                  <a:lnTo>
                    <a:pt x="336" y="142"/>
                  </a:lnTo>
                  <a:lnTo>
                    <a:pt x="336" y="144"/>
                  </a:lnTo>
                  <a:lnTo>
                    <a:pt x="336" y="145"/>
                  </a:lnTo>
                  <a:lnTo>
                    <a:pt x="334" y="149"/>
                  </a:lnTo>
                  <a:lnTo>
                    <a:pt x="329" y="150"/>
                  </a:lnTo>
                  <a:lnTo>
                    <a:pt x="324" y="154"/>
                  </a:lnTo>
                  <a:lnTo>
                    <a:pt x="321" y="159"/>
                  </a:lnTo>
                  <a:lnTo>
                    <a:pt x="319" y="164"/>
                  </a:lnTo>
                  <a:lnTo>
                    <a:pt x="319" y="165"/>
                  </a:lnTo>
                  <a:lnTo>
                    <a:pt x="314" y="169"/>
                  </a:lnTo>
                  <a:lnTo>
                    <a:pt x="309" y="174"/>
                  </a:lnTo>
                  <a:lnTo>
                    <a:pt x="299" y="177"/>
                  </a:lnTo>
                  <a:lnTo>
                    <a:pt x="288" y="182"/>
                  </a:lnTo>
                  <a:lnTo>
                    <a:pt x="289" y="177"/>
                  </a:lnTo>
                  <a:lnTo>
                    <a:pt x="291" y="174"/>
                  </a:lnTo>
                  <a:lnTo>
                    <a:pt x="294" y="172"/>
                  </a:lnTo>
                  <a:lnTo>
                    <a:pt x="298" y="170"/>
                  </a:lnTo>
                  <a:lnTo>
                    <a:pt x="303" y="162"/>
                  </a:lnTo>
                  <a:lnTo>
                    <a:pt x="308" y="152"/>
                  </a:lnTo>
                  <a:lnTo>
                    <a:pt x="304" y="154"/>
                  </a:lnTo>
                  <a:lnTo>
                    <a:pt x="299" y="157"/>
                  </a:lnTo>
                  <a:lnTo>
                    <a:pt x="296" y="159"/>
                  </a:lnTo>
                  <a:lnTo>
                    <a:pt x="294" y="159"/>
                  </a:lnTo>
                  <a:lnTo>
                    <a:pt x="293" y="157"/>
                  </a:lnTo>
                  <a:lnTo>
                    <a:pt x="293" y="155"/>
                  </a:lnTo>
                  <a:lnTo>
                    <a:pt x="298" y="152"/>
                  </a:lnTo>
                  <a:lnTo>
                    <a:pt x="303" y="149"/>
                  </a:lnTo>
                  <a:lnTo>
                    <a:pt x="303" y="145"/>
                  </a:lnTo>
                  <a:lnTo>
                    <a:pt x="304" y="142"/>
                  </a:lnTo>
                  <a:lnTo>
                    <a:pt x="306" y="145"/>
                  </a:lnTo>
                  <a:lnTo>
                    <a:pt x="309" y="147"/>
                  </a:lnTo>
                  <a:lnTo>
                    <a:pt x="314" y="139"/>
                  </a:lnTo>
                  <a:lnTo>
                    <a:pt x="321" y="127"/>
                  </a:lnTo>
                  <a:lnTo>
                    <a:pt x="323" y="122"/>
                  </a:lnTo>
                  <a:lnTo>
                    <a:pt x="324" y="119"/>
                  </a:lnTo>
                  <a:lnTo>
                    <a:pt x="326" y="115"/>
                  </a:lnTo>
                  <a:lnTo>
                    <a:pt x="329" y="114"/>
                  </a:lnTo>
                  <a:lnTo>
                    <a:pt x="331" y="109"/>
                  </a:lnTo>
                  <a:lnTo>
                    <a:pt x="331" y="105"/>
                  </a:lnTo>
                  <a:lnTo>
                    <a:pt x="333" y="104"/>
                  </a:lnTo>
                  <a:lnTo>
                    <a:pt x="336" y="100"/>
                  </a:lnTo>
                  <a:lnTo>
                    <a:pt x="336" y="94"/>
                  </a:lnTo>
                  <a:lnTo>
                    <a:pt x="336" y="90"/>
                  </a:lnTo>
                  <a:lnTo>
                    <a:pt x="338" y="87"/>
                  </a:lnTo>
                  <a:lnTo>
                    <a:pt x="341" y="83"/>
                  </a:lnTo>
                  <a:lnTo>
                    <a:pt x="339" y="78"/>
                  </a:lnTo>
                  <a:lnTo>
                    <a:pt x="341" y="73"/>
                  </a:lnTo>
                  <a:lnTo>
                    <a:pt x="334" y="75"/>
                  </a:lnTo>
                  <a:lnTo>
                    <a:pt x="328" y="77"/>
                  </a:lnTo>
                  <a:lnTo>
                    <a:pt x="329" y="70"/>
                  </a:lnTo>
                  <a:lnTo>
                    <a:pt x="334" y="65"/>
                  </a:lnTo>
                  <a:lnTo>
                    <a:pt x="334" y="63"/>
                  </a:lnTo>
                  <a:lnTo>
                    <a:pt x="333" y="62"/>
                  </a:lnTo>
                  <a:lnTo>
                    <a:pt x="334" y="60"/>
                  </a:lnTo>
                  <a:lnTo>
                    <a:pt x="336" y="57"/>
                  </a:lnTo>
                  <a:lnTo>
                    <a:pt x="334" y="53"/>
                  </a:lnTo>
                  <a:lnTo>
                    <a:pt x="334" y="52"/>
                  </a:lnTo>
                  <a:lnTo>
                    <a:pt x="336" y="48"/>
                  </a:lnTo>
                  <a:lnTo>
                    <a:pt x="336" y="45"/>
                  </a:lnTo>
                  <a:lnTo>
                    <a:pt x="336" y="42"/>
                  </a:lnTo>
                  <a:lnTo>
                    <a:pt x="336" y="38"/>
                  </a:lnTo>
                  <a:lnTo>
                    <a:pt x="328" y="43"/>
                  </a:lnTo>
                  <a:lnTo>
                    <a:pt x="323" y="48"/>
                  </a:lnTo>
                  <a:lnTo>
                    <a:pt x="319" y="55"/>
                  </a:lnTo>
                  <a:lnTo>
                    <a:pt x="316" y="65"/>
                  </a:lnTo>
                  <a:lnTo>
                    <a:pt x="311" y="63"/>
                  </a:lnTo>
                  <a:lnTo>
                    <a:pt x="308" y="63"/>
                  </a:lnTo>
                  <a:lnTo>
                    <a:pt x="309" y="57"/>
                  </a:lnTo>
                  <a:lnTo>
                    <a:pt x="311" y="50"/>
                  </a:lnTo>
                  <a:lnTo>
                    <a:pt x="303" y="53"/>
                  </a:lnTo>
                  <a:lnTo>
                    <a:pt x="291" y="60"/>
                  </a:lnTo>
                  <a:lnTo>
                    <a:pt x="286" y="67"/>
                  </a:lnTo>
                  <a:lnTo>
                    <a:pt x="281" y="72"/>
                  </a:lnTo>
                  <a:lnTo>
                    <a:pt x="276" y="75"/>
                  </a:lnTo>
                  <a:lnTo>
                    <a:pt x="269" y="78"/>
                  </a:lnTo>
                  <a:lnTo>
                    <a:pt x="249" y="73"/>
                  </a:lnTo>
                  <a:lnTo>
                    <a:pt x="229" y="70"/>
                  </a:lnTo>
                  <a:lnTo>
                    <a:pt x="207" y="72"/>
                  </a:lnTo>
                  <a:lnTo>
                    <a:pt x="187" y="72"/>
                  </a:lnTo>
                  <a:lnTo>
                    <a:pt x="172" y="63"/>
                  </a:lnTo>
                  <a:lnTo>
                    <a:pt x="157" y="53"/>
                  </a:lnTo>
                  <a:lnTo>
                    <a:pt x="142" y="45"/>
                  </a:lnTo>
                  <a:lnTo>
                    <a:pt x="126" y="35"/>
                  </a:lnTo>
                  <a:lnTo>
                    <a:pt x="124" y="40"/>
                  </a:lnTo>
                  <a:lnTo>
                    <a:pt x="121" y="42"/>
                  </a:lnTo>
                  <a:lnTo>
                    <a:pt x="117" y="45"/>
                  </a:lnTo>
                  <a:lnTo>
                    <a:pt x="114" y="45"/>
                  </a:lnTo>
                  <a:lnTo>
                    <a:pt x="109" y="43"/>
                  </a:lnTo>
                  <a:lnTo>
                    <a:pt x="106" y="42"/>
                  </a:lnTo>
                  <a:lnTo>
                    <a:pt x="102" y="38"/>
                  </a:lnTo>
                  <a:lnTo>
                    <a:pt x="101" y="35"/>
                  </a:lnTo>
                  <a:lnTo>
                    <a:pt x="90" y="32"/>
                  </a:lnTo>
                  <a:lnTo>
                    <a:pt x="80" y="25"/>
                  </a:lnTo>
                  <a:lnTo>
                    <a:pt x="77" y="18"/>
                  </a:lnTo>
                  <a:lnTo>
                    <a:pt x="74" y="13"/>
                  </a:lnTo>
                  <a:lnTo>
                    <a:pt x="74" y="8"/>
                  </a:lnTo>
                  <a:lnTo>
                    <a:pt x="74" y="5"/>
                  </a:lnTo>
                  <a:lnTo>
                    <a:pt x="65" y="3"/>
                  </a:lnTo>
                  <a:lnTo>
                    <a:pt x="59" y="0"/>
                  </a:lnTo>
                  <a:lnTo>
                    <a:pt x="60" y="7"/>
                  </a:lnTo>
                  <a:lnTo>
                    <a:pt x="64" y="12"/>
                  </a:lnTo>
                  <a:lnTo>
                    <a:pt x="55" y="10"/>
                  </a:lnTo>
                  <a:lnTo>
                    <a:pt x="47" y="7"/>
                  </a:lnTo>
                  <a:lnTo>
                    <a:pt x="47" y="10"/>
                  </a:lnTo>
                  <a:lnTo>
                    <a:pt x="49" y="15"/>
                  </a:lnTo>
                  <a:lnTo>
                    <a:pt x="45" y="15"/>
                  </a:lnTo>
                  <a:lnTo>
                    <a:pt x="45" y="17"/>
                  </a:lnTo>
                  <a:lnTo>
                    <a:pt x="52" y="23"/>
                  </a:lnTo>
                  <a:lnTo>
                    <a:pt x="55" y="27"/>
                  </a:lnTo>
                  <a:lnTo>
                    <a:pt x="54" y="30"/>
                  </a:lnTo>
                  <a:lnTo>
                    <a:pt x="55" y="30"/>
                  </a:lnTo>
                  <a:lnTo>
                    <a:pt x="57" y="32"/>
                  </a:lnTo>
                  <a:lnTo>
                    <a:pt x="60" y="35"/>
                  </a:lnTo>
                  <a:lnTo>
                    <a:pt x="64" y="37"/>
                  </a:lnTo>
                  <a:lnTo>
                    <a:pt x="69" y="38"/>
                  </a:lnTo>
                  <a:lnTo>
                    <a:pt x="69" y="45"/>
                  </a:lnTo>
                  <a:lnTo>
                    <a:pt x="69" y="47"/>
                  </a:lnTo>
                  <a:lnTo>
                    <a:pt x="57" y="40"/>
                  </a:lnTo>
                  <a:lnTo>
                    <a:pt x="47" y="32"/>
                  </a:lnTo>
                  <a:lnTo>
                    <a:pt x="44" y="33"/>
                  </a:lnTo>
                  <a:lnTo>
                    <a:pt x="39" y="33"/>
                  </a:lnTo>
                  <a:lnTo>
                    <a:pt x="37" y="37"/>
                  </a:lnTo>
                  <a:lnTo>
                    <a:pt x="35" y="42"/>
                  </a:lnTo>
                  <a:lnTo>
                    <a:pt x="40" y="43"/>
                  </a:lnTo>
                  <a:lnTo>
                    <a:pt x="44" y="45"/>
                  </a:lnTo>
                  <a:lnTo>
                    <a:pt x="44" y="45"/>
                  </a:lnTo>
                  <a:lnTo>
                    <a:pt x="44" y="47"/>
                  </a:lnTo>
                  <a:lnTo>
                    <a:pt x="40" y="52"/>
                  </a:lnTo>
                  <a:lnTo>
                    <a:pt x="37" y="58"/>
                  </a:lnTo>
                  <a:lnTo>
                    <a:pt x="45" y="60"/>
                  </a:lnTo>
                  <a:lnTo>
                    <a:pt x="52" y="58"/>
                  </a:lnTo>
                  <a:lnTo>
                    <a:pt x="49" y="62"/>
                  </a:lnTo>
                  <a:lnTo>
                    <a:pt x="47" y="65"/>
                  </a:lnTo>
                  <a:lnTo>
                    <a:pt x="50" y="62"/>
                  </a:lnTo>
                  <a:lnTo>
                    <a:pt x="55" y="60"/>
                  </a:lnTo>
                  <a:lnTo>
                    <a:pt x="55" y="65"/>
                  </a:lnTo>
                  <a:lnTo>
                    <a:pt x="54" y="70"/>
                  </a:lnTo>
                  <a:lnTo>
                    <a:pt x="57" y="67"/>
                  </a:lnTo>
                  <a:lnTo>
                    <a:pt x="59" y="63"/>
                  </a:lnTo>
                  <a:lnTo>
                    <a:pt x="59" y="68"/>
                  </a:lnTo>
                  <a:lnTo>
                    <a:pt x="59" y="72"/>
                  </a:lnTo>
                  <a:lnTo>
                    <a:pt x="64" y="68"/>
                  </a:lnTo>
                  <a:lnTo>
                    <a:pt x="65" y="67"/>
                  </a:lnTo>
                  <a:lnTo>
                    <a:pt x="67" y="67"/>
                  </a:lnTo>
                  <a:lnTo>
                    <a:pt x="69" y="68"/>
                  </a:lnTo>
                  <a:lnTo>
                    <a:pt x="72" y="73"/>
                  </a:lnTo>
                  <a:lnTo>
                    <a:pt x="75" y="80"/>
                  </a:lnTo>
                  <a:lnTo>
                    <a:pt x="79" y="80"/>
                  </a:lnTo>
                  <a:lnTo>
                    <a:pt x="80" y="82"/>
                  </a:lnTo>
                  <a:lnTo>
                    <a:pt x="77" y="89"/>
                  </a:lnTo>
                  <a:lnTo>
                    <a:pt x="72" y="92"/>
                  </a:lnTo>
                  <a:lnTo>
                    <a:pt x="59" y="87"/>
                  </a:lnTo>
                  <a:lnTo>
                    <a:pt x="42" y="80"/>
                  </a:lnTo>
                  <a:lnTo>
                    <a:pt x="30" y="67"/>
                  </a:lnTo>
                  <a:lnTo>
                    <a:pt x="20" y="55"/>
                  </a:lnTo>
                  <a:lnTo>
                    <a:pt x="19" y="57"/>
                  </a:lnTo>
                  <a:lnTo>
                    <a:pt x="15" y="57"/>
                  </a:lnTo>
                  <a:lnTo>
                    <a:pt x="17" y="60"/>
                  </a:lnTo>
                  <a:lnTo>
                    <a:pt x="17" y="63"/>
                  </a:lnTo>
                  <a:lnTo>
                    <a:pt x="15" y="67"/>
                  </a:lnTo>
                  <a:lnTo>
                    <a:pt x="15" y="70"/>
                  </a:lnTo>
                  <a:lnTo>
                    <a:pt x="19" y="73"/>
                  </a:lnTo>
                  <a:lnTo>
                    <a:pt x="20" y="75"/>
                  </a:lnTo>
                  <a:lnTo>
                    <a:pt x="19" y="82"/>
                  </a:lnTo>
                  <a:lnTo>
                    <a:pt x="15" y="87"/>
                  </a:lnTo>
                  <a:lnTo>
                    <a:pt x="19" y="89"/>
                  </a:lnTo>
                  <a:lnTo>
                    <a:pt x="24" y="90"/>
                  </a:lnTo>
                  <a:lnTo>
                    <a:pt x="25" y="99"/>
                  </a:lnTo>
                  <a:lnTo>
                    <a:pt x="30" y="107"/>
                  </a:lnTo>
                  <a:lnTo>
                    <a:pt x="37" y="109"/>
                  </a:lnTo>
                  <a:lnTo>
                    <a:pt x="40" y="110"/>
                  </a:lnTo>
                  <a:lnTo>
                    <a:pt x="37" y="115"/>
                  </a:lnTo>
                  <a:lnTo>
                    <a:pt x="34" y="119"/>
                  </a:lnTo>
                  <a:lnTo>
                    <a:pt x="40" y="122"/>
                  </a:lnTo>
                  <a:lnTo>
                    <a:pt x="47" y="127"/>
                  </a:lnTo>
                  <a:lnTo>
                    <a:pt x="52" y="125"/>
                  </a:lnTo>
                  <a:lnTo>
                    <a:pt x="57" y="124"/>
                  </a:lnTo>
                  <a:lnTo>
                    <a:pt x="60" y="130"/>
                  </a:lnTo>
                  <a:lnTo>
                    <a:pt x="67" y="137"/>
                  </a:lnTo>
                  <a:lnTo>
                    <a:pt x="70" y="140"/>
                  </a:lnTo>
                  <a:lnTo>
                    <a:pt x="74" y="140"/>
                  </a:lnTo>
                  <a:lnTo>
                    <a:pt x="77" y="140"/>
                  </a:lnTo>
                  <a:lnTo>
                    <a:pt x="80" y="135"/>
                  </a:lnTo>
                  <a:lnTo>
                    <a:pt x="82" y="139"/>
                  </a:lnTo>
                  <a:lnTo>
                    <a:pt x="84" y="142"/>
                  </a:lnTo>
                  <a:lnTo>
                    <a:pt x="87" y="139"/>
                  </a:lnTo>
                  <a:lnTo>
                    <a:pt x="90" y="135"/>
                  </a:lnTo>
                  <a:lnTo>
                    <a:pt x="90" y="140"/>
                  </a:lnTo>
                  <a:lnTo>
                    <a:pt x="94" y="142"/>
                  </a:lnTo>
                  <a:lnTo>
                    <a:pt x="99" y="142"/>
                  </a:lnTo>
                  <a:lnTo>
                    <a:pt x="102" y="139"/>
                  </a:lnTo>
                  <a:lnTo>
                    <a:pt x="104" y="145"/>
                  </a:lnTo>
                  <a:lnTo>
                    <a:pt x="106" y="149"/>
                  </a:lnTo>
                  <a:lnTo>
                    <a:pt x="109" y="150"/>
                  </a:lnTo>
                  <a:lnTo>
                    <a:pt x="116" y="149"/>
                  </a:lnTo>
                  <a:lnTo>
                    <a:pt x="117" y="145"/>
                  </a:lnTo>
                  <a:lnTo>
                    <a:pt x="119" y="144"/>
                  </a:lnTo>
                  <a:lnTo>
                    <a:pt x="119" y="145"/>
                  </a:lnTo>
                  <a:lnTo>
                    <a:pt x="119" y="145"/>
                  </a:lnTo>
                  <a:lnTo>
                    <a:pt x="121" y="150"/>
                  </a:lnTo>
                  <a:lnTo>
                    <a:pt x="124" y="150"/>
                  </a:lnTo>
                  <a:lnTo>
                    <a:pt x="129" y="145"/>
                  </a:lnTo>
                  <a:lnTo>
                    <a:pt x="132" y="142"/>
                  </a:lnTo>
                  <a:lnTo>
                    <a:pt x="137" y="152"/>
                  </a:lnTo>
                  <a:lnTo>
                    <a:pt x="144" y="159"/>
                  </a:lnTo>
                  <a:lnTo>
                    <a:pt x="147" y="162"/>
                  </a:lnTo>
                  <a:lnTo>
                    <a:pt x="147" y="165"/>
                  </a:lnTo>
                  <a:lnTo>
                    <a:pt x="147" y="167"/>
                  </a:lnTo>
                  <a:lnTo>
                    <a:pt x="146" y="169"/>
                  </a:lnTo>
                  <a:lnTo>
                    <a:pt x="136" y="167"/>
                  </a:lnTo>
                  <a:lnTo>
                    <a:pt x="126" y="167"/>
                  </a:lnTo>
                  <a:lnTo>
                    <a:pt x="122" y="164"/>
                  </a:lnTo>
                  <a:lnTo>
                    <a:pt x="121" y="159"/>
                  </a:lnTo>
                  <a:lnTo>
                    <a:pt x="121" y="160"/>
                  </a:lnTo>
                  <a:lnTo>
                    <a:pt x="119" y="162"/>
                  </a:lnTo>
                  <a:lnTo>
                    <a:pt x="116" y="164"/>
                  </a:lnTo>
                  <a:lnTo>
                    <a:pt x="112" y="162"/>
                  </a:lnTo>
                  <a:lnTo>
                    <a:pt x="92" y="152"/>
                  </a:lnTo>
                  <a:lnTo>
                    <a:pt x="70" y="147"/>
                  </a:lnTo>
                  <a:lnTo>
                    <a:pt x="52" y="137"/>
                  </a:lnTo>
                  <a:lnTo>
                    <a:pt x="40" y="129"/>
                  </a:lnTo>
                  <a:lnTo>
                    <a:pt x="42" y="134"/>
                  </a:lnTo>
                  <a:lnTo>
                    <a:pt x="44" y="139"/>
                  </a:lnTo>
                  <a:lnTo>
                    <a:pt x="47" y="142"/>
                  </a:lnTo>
                  <a:lnTo>
                    <a:pt x="47" y="147"/>
                  </a:lnTo>
                  <a:lnTo>
                    <a:pt x="40" y="144"/>
                  </a:lnTo>
                  <a:lnTo>
                    <a:pt x="37" y="139"/>
                  </a:lnTo>
                  <a:lnTo>
                    <a:pt x="32" y="137"/>
                  </a:lnTo>
                  <a:lnTo>
                    <a:pt x="27" y="134"/>
                  </a:lnTo>
                  <a:lnTo>
                    <a:pt x="25" y="137"/>
                  </a:lnTo>
                  <a:lnTo>
                    <a:pt x="25" y="140"/>
                  </a:lnTo>
                  <a:lnTo>
                    <a:pt x="14" y="129"/>
                  </a:lnTo>
                  <a:lnTo>
                    <a:pt x="2" y="119"/>
                  </a:lnTo>
                  <a:lnTo>
                    <a:pt x="0" y="120"/>
                  </a:lnTo>
                  <a:lnTo>
                    <a:pt x="0" y="124"/>
                  </a:lnTo>
                  <a:lnTo>
                    <a:pt x="0" y="127"/>
                  </a:lnTo>
                  <a:lnTo>
                    <a:pt x="2" y="130"/>
                  </a:lnTo>
                  <a:lnTo>
                    <a:pt x="5" y="137"/>
                  </a:lnTo>
                  <a:lnTo>
                    <a:pt x="7" y="144"/>
                  </a:lnTo>
                  <a:lnTo>
                    <a:pt x="7" y="145"/>
                  </a:lnTo>
                  <a:lnTo>
                    <a:pt x="7" y="149"/>
                  </a:lnTo>
                  <a:lnTo>
                    <a:pt x="10" y="150"/>
                  </a:lnTo>
                  <a:lnTo>
                    <a:pt x="15" y="154"/>
                  </a:lnTo>
                  <a:lnTo>
                    <a:pt x="15" y="154"/>
                  </a:lnTo>
                  <a:lnTo>
                    <a:pt x="15" y="155"/>
                  </a:lnTo>
                  <a:lnTo>
                    <a:pt x="19" y="155"/>
                  </a:lnTo>
                  <a:lnTo>
                    <a:pt x="22" y="155"/>
                  </a:lnTo>
                  <a:lnTo>
                    <a:pt x="22" y="157"/>
                  </a:lnTo>
                  <a:lnTo>
                    <a:pt x="20" y="159"/>
                  </a:lnTo>
                  <a:lnTo>
                    <a:pt x="25" y="162"/>
                  </a:lnTo>
                  <a:lnTo>
                    <a:pt x="30" y="165"/>
                  </a:lnTo>
                  <a:lnTo>
                    <a:pt x="35" y="162"/>
                  </a:lnTo>
                  <a:lnTo>
                    <a:pt x="39" y="162"/>
                  </a:lnTo>
                  <a:lnTo>
                    <a:pt x="39" y="165"/>
                  </a:lnTo>
                  <a:lnTo>
                    <a:pt x="37" y="170"/>
                  </a:lnTo>
                  <a:lnTo>
                    <a:pt x="37" y="172"/>
                  </a:lnTo>
                  <a:lnTo>
                    <a:pt x="37" y="174"/>
                  </a:lnTo>
                  <a:lnTo>
                    <a:pt x="40" y="175"/>
                  </a:lnTo>
                  <a:lnTo>
                    <a:pt x="44" y="177"/>
                  </a:lnTo>
                  <a:lnTo>
                    <a:pt x="45" y="179"/>
                  </a:lnTo>
                  <a:lnTo>
                    <a:pt x="47" y="182"/>
                  </a:lnTo>
                  <a:lnTo>
                    <a:pt x="49" y="187"/>
                  </a:lnTo>
                  <a:lnTo>
                    <a:pt x="49" y="189"/>
                  </a:lnTo>
                  <a:lnTo>
                    <a:pt x="55" y="196"/>
                  </a:lnTo>
                  <a:lnTo>
                    <a:pt x="62" y="201"/>
                  </a:lnTo>
                  <a:lnTo>
                    <a:pt x="69" y="202"/>
                  </a:lnTo>
                  <a:lnTo>
                    <a:pt x="75" y="204"/>
                  </a:lnTo>
                  <a:lnTo>
                    <a:pt x="77" y="201"/>
                  </a:lnTo>
                  <a:lnTo>
                    <a:pt x="79" y="197"/>
                  </a:lnTo>
                  <a:lnTo>
                    <a:pt x="79" y="201"/>
                  </a:lnTo>
                  <a:lnTo>
                    <a:pt x="80" y="204"/>
                  </a:lnTo>
                  <a:lnTo>
                    <a:pt x="84" y="207"/>
                  </a:lnTo>
                  <a:lnTo>
                    <a:pt x="87" y="207"/>
                  </a:lnTo>
                  <a:lnTo>
                    <a:pt x="89" y="207"/>
                  </a:lnTo>
                  <a:lnTo>
                    <a:pt x="92" y="206"/>
                  </a:lnTo>
                  <a:lnTo>
                    <a:pt x="94" y="202"/>
                  </a:lnTo>
                  <a:lnTo>
                    <a:pt x="95" y="199"/>
                  </a:lnTo>
                  <a:lnTo>
                    <a:pt x="99" y="202"/>
                  </a:lnTo>
                  <a:lnTo>
                    <a:pt x="101" y="206"/>
                  </a:lnTo>
                  <a:lnTo>
                    <a:pt x="104" y="207"/>
                  </a:lnTo>
                  <a:lnTo>
                    <a:pt x="109" y="209"/>
                  </a:lnTo>
                  <a:lnTo>
                    <a:pt x="124" y="224"/>
                  </a:lnTo>
                  <a:lnTo>
                    <a:pt x="141" y="237"/>
                  </a:lnTo>
                  <a:lnTo>
                    <a:pt x="157" y="249"/>
                  </a:lnTo>
                  <a:lnTo>
                    <a:pt x="174" y="262"/>
                  </a:lnTo>
                  <a:close/>
                </a:path>
              </a:pathLst>
            </a:custGeom>
            <a:solidFill>
              <a:srgbClr val="1F1A17"/>
            </a:solidFill>
            <a:ln w="9525">
              <a:noFill/>
              <a:round/>
              <a:headEnd/>
              <a:tailEnd/>
            </a:ln>
          </p:spPr>
          <p:txBody>
            <a:bodyPr/>
            <a:lstStyle/>
            <a:p>
              <a:endParaRPr lang="en-US"/>
            </a:p>
          </p:txBody>
        </p:sp>
        <p:sp>
          <p:nvSpPr>
            <p:cNvPr id="4530" name="Freeform 434"/>
            <p:cNvSpPr>
              <a:spLocks/>
            </p:cNvSpPr>
            <p:nvPr/>
          </p:nvSpPr>
          <p:spPr bwMode="auto">
            <a:xfrm>
              <a:off x="2857" y="2823"/>
              <a:ext cx="232" cy="253"/>
            </a:xfrm>
            <a:custGeom>
              <a:avLst/>
              <a:gdLst/>
              <a:ahLst/>
              <a:cxnLst>
                <a:cxn ang="0">
                  <a:pos x="89" y="22"/>
                </a:cxn>
                <a:cxn ang="0">
                  <a:pos x="109" y="2"/>
                </a:cxn>
                <a:cxn ang="0">
                  <a:pos x="115" y="12"/>
                </a:cxn>
                <a:cxn ang="0">
                  <a:pos x="125" y="17"/>
                </a:cxn>
                <a:cxn ang="0">
                  <a:pos x="120" y="49"/>
                </a:cxn>
                <a:cxn ang="0">
                  <a:pos x="124" y="52"/>
                </a:cxn>
                <a:cxn ang="0">
                  <a:pos x="144" y="45"/>
                </a:cxn>
                <a:cxn ang="0">
                  <a:pos x="124" y="59"/>
                </a:cxn>
                <a:cxn ang="0">
                  <a:pos x="125" y="72"/>
                </a:cxn>
                <a:cxn ang="0">
                  <a:pos x="134" y="69"/>
                </a:cxn>
                <a:cxn ang="0">
                  <a:pos x="144" y="55"/>
                </a:cxn>
                <a:cxn ang="0">
                  <a:pos x="154" y="55"/>
                </a:cxn>
                <a:cxn ang="0">
                  <a:pos x="157" y="71"/>
                </a:cxn>
                <a:cxn ang="0">
                  <a:pos x="157" y="81"/>
                </a:cxn>
                <a:cxn ang="0">
                  <a:pos x="151" y="91"/>
                </a:cxn>
                <a:cxn ang="0">
                  <a:pos x="161" y="99"/>
                </a:cxn>
                <a:cxn ang="0">
                  <a:pos x="176" y="91"/>
                </a:cxn>
                <a:cxn ang="0">
                  <a:pos x="172" y="106"/>
                </a:cxn>
                <a:cxn ang="0">
                  <a:pos x="144" y="136"/>
                </a:cxn>
                <a:cxn ang="0">
                  <a:pos x="167" y="127"/>
                </a:cxn>
                <a:cxn ang="0">
                  <a:pos x="186" y="116"/>
                </a:cxn>
                <a:cxn ang="0">
                  <a:pos x="196" y="107"/>
                </a:cxn>
                <a:cxn ang="0">
                  <a:pos x="199" y="117"/>
                </a:cxn>
                <a:cxn ang="0">
                  <a:pos x="196" y="131"/>
                </a:cxn>
                <a:cxn ang="0">
                  <a:pos x="184" y="152"/>
                </a:cxn>
                <a:cxn ang="0">
                  <a:pos x="196" y="174"/>
                </a:cxn>
                <a:cxn ang="0">
                  <a:pos x="196" y="198"/>
                </a:cxn>
                <a:cxn ang="0">
                  <a:pos x="221" y="174"/>
                </a:cxn>
                <a:cxn ang="0">
                  <a:pos x="232" y="171"/>
                </a:cxn>
                <a:cxn ang="0">
                  <a:pos x="231" y="196"/>
                </a:cxn>
                <a:cxn ang="0">
                  <a:pos x="222" y="206"/>
                </a:cxn>
                <a:cxn ang="0">
                  <a:pos x="194" y="224"/>
                </a:cxn>
                <a:cxn ang="0">
                  <a:pos x="169" y="236"/>
                </a:cxn>
                <a:cxn ang="0">
                  <a:pos x="94" y="249"/>
                </a:cxn>
                <a:cxn ang="0">
                  <a:pos x="44" y="204"/>
                </a:cxn>
                <a:cxn ang="0">
                  <a:pos x="7" y="151"/>
                </a:cxn>
                <a:cxn ang="0">
                  <a:pos x="8" y="137"/>
                </a:cxn>
                <a:cxn ang="0">
                  <a:pos x="3" y="124"/>
                </a:cxn>
                <a:cxn ang="0">
                  <a:pos x="24" y="137"/>
                </a:cxn>
                <a:cxn ang="0">
                  <a:pos x="30" y="127"/>
                </a:cxn>
                <a:cxn ang="0">
                  <a:pos x="50" y="129"/>
                </a:cxn>
                <a:cxn ang="0">
                  <a:pos x="24" y="99"/>
                </a:cxn>
                <a:cxn ang="0">
                  <a:pos x="18" y="84"/>
                </a:cxn>
                <a:cxn ang="0">
                  <a:pos x="30" y="87"/>
                </a:cxn>
                <a:cxn ang="0">
                  <a:pos x="47" y="97"/>
                </a:cxn>
                <a:cxn ang="0">
                  <a:pos x="42" y="76"/>
                </a:cxn>
                <a:cxn ang="0">
                  <a:pos x="67" y="82"/>
                </a:cxn>
                <a:cxn ang="0">
                  <a:pos x="85" y="94"/>
                </a:cxn>
                <a:cxn ang="0">
                  <a:pos x="90" y="84"/>
                </a:cxn>
                <a:cxn ang="0">
                  <a:pos x="74" y="71"/>
                </a:cxn>
                <a:cxn ang="0">
                  <a:pos x="82" y="64"/>
                </a:cxn>
                <a:cxn ang="0">
                  <a:pos x="75" y="50"/>
                </a:cxn>
                <a:cxn ang="0">
                  <a:pos x="95" y="44"/>
                </a:cxn>
              </a:cxnLst>
              <a:rect l="0" t="0" r="r" b="b"/>
              <a:pathLst>
                <a:path w="232" h="253">
                  <a:moveTo>
                    <a:pt x="84" y="25"/>
                  </a:moveTo>
                  <a:lnTo>
                    <a:pt x="84" y="24"/>
                  </a:lnTo>
                  <a:lnTo>
                    <a:pt x="85" y="22"/>
                  </a:lnTo>
                  <a:lnTo>
                    <a:pt x="87" y="22"/>
                  </a:lnTo>
                  <a:lnTo>
                    <a:pt x="89" y="22"/>
                  </a:lnTo>
                  <a:lnTo>
                    <a:pt x="94" y="22"/>
                  </a:lnTo>
                  <a:lnTo>
                    <a:pt x="97" y="24"/>
                  </a:lnTo>
                  <a:lnTo>
                    <a:pt x="104" y="14"/>
                  </a:lnTo>
                  <a:lnTo>
                    <a:pt x="109" y="5"/>
                  </a:lnTo>
                  <a:lnTo>
                    <a:pt x="109" y="2"/>
                  </a:lnTo>
                  <a:lnTo>
                    <a:pt x="110" y="0"/>
                  </a:lnTo>
                  <a:lnTo>
                    <a:pt x="114" y="0"/>
                  </a:lnTo>
                  <a:lnTo>
                    <a:pt x="114" y="2"/>
                  </a:lnTo>
                  <a:lnTo>
                    <a:pt x="115" y="9"/>
                  </a:lnTo>
                  <a:lnTo>
                    <a:pt x="115" y="12"/>
                  </a:lnTo>
                  <a:lnTo>
                    <a:pt x="117" y="12"/>
                  </a:lnTo>
                  <a:lnTo>
                    <a:pt x="122" y="9"/>
                  </a:lnTo>
                  <a:lnTo>
                    <a:pt x="127" y="7"/>
                  </a:lnTo>
                  <a:lnTo>
                    <a:pt x="129" y="7"/>
                  </a:lnTo>
                  <a:lnTo>
                    <a:pt x="125" y="17"/>
                  </a:lnTo>
                  <a:lnTo>
                    <a:pt x="122" y="24"/>
                  </a:lnTo>
                  <a:lnTo>
                    <a:pt x="125" y="24"/>
                  </a:lnTo>
                  <a:lnTo>
                    <a:pt x="130" y="27"/>
                  </a:lnTo>
                  <a:lnTo>
                    <a:pt x="125" y="37"/>
                  </a:lnTo>
                  <a:lnTo>
                    <a:pt x="120" y="49"/>
                  </a:lnTo>
                  <a:lnTo>
                    <a:pt x="115" y="49"/>
                  </a:lnTo>
                  <a:lnTo>
                    <a:pt x="115" y="50"/>
                  </a:lnTo>
                  <a:lnTo>
                    <a:pt x="117" y="52"/>
                  </a:lnTo>
                  <a:lnTo>
                    <a:pt x="120" y="54"/>
                  </a:lnTo>
                  <a:lnTo>
                    <a:pt x="124" y="52"/>
                  </a:lnTo>
                  <a:lnTo>
                    <a:pt x="129" y="49"/>
                  </a:lnTo>
                  <a:lnTo>
                    <a:pt x="135" y="44"/>
                  </a:lnTo>
                  <a:lnTo>
                    <a:pt x="142" y="40"/>
                  </a:lnTo>
                  <a:lnTo>
                    <a:pt x="144" y="44"/>
                  </a:lnTo>
                  <a:lnTo>
                    <a:pt x="144" y="45"/>
                  </a:lnTo>
                  <a:lnTo>
                    <a:pt x="142" y="49"/>
                  </a:lnTo>
                  <a:lnTo>
                    <a:pt x="140" y="50"/>
                  </a:lnTo>
                  <a:lnTo>
                    <a:pt x="135" y="54"/>
                  </a:lnTo>
                  <a:lnTo>
                    <a:pt x="129" y="57"/>
                  </a:lnTo>
                  <a:lnTo>
                    <a:pt x="124" y="59"/>
                  </a:lnTo>
                  <a:lnTo>
                    <a:pt x="120" y="62"/>
                  </a:lnTo>
                  <a:lnTo>
                    <a:pt x="119" y="66"/>
                  </a:lnTo>
                  <a:lnTo>
                    <a:pt x="120" y="67"/>
                  </a:lnTo>
                  <a:lnTo>
                    <a:pt x="122" y="69"/>
                  </a:lnTo>
                  <a:lnTo>
                    <a:pt x="125" y="72"/>
                  </a:lnTo>
                  <a:lnTo>
                    <a:pt x="127" y="76"/>
                  </a:lnTo>
                  <a:lnTo>
                    <a:pt x="129" y="77"/>
                  </a:lnTo>
                  <a:lnTo>
                    <a:pt x="130" y="77"/>
                  </a:lnTo>
                  <a:lnTo>
                    <a:pt x="132" y="74"/>
                  </a:lnTo>
                  <a:lnTo>
                    <a:pt x="134" y="69"/>
                  </a:lnTo>
                  <a:lnTo>
                    <a:pt x="135" y="64"/>
                  </a:lnTo>
                  <a:lnTo>
                    <a:pt x="137" y="67"/>
                  </a:lnTo>
                  <a:lnTo>
                    <a:pt x="137" y="71"/>
                  </a:lnTo>
                  <a:lnTo>
                    <a:pt x="140" y="62"/>
                  </a:lnTo>
                  <a:lnTo>
                    <a:pt x="144" y="55"/>
                  </a:lnTo>
                  <a:lnTo>
                    <a:pt x="144" y="61"/>
                  </a:lnTo>
                  <a:lnTo>
                    <a:pt x="144" y="64"/>
                  </a:lnTo>
                  <a:lnTo>
                    <a:pt x="147" y="55"/>
                  </a:lnTo>
                  <a:lnTo>
                    <a:pt x="152" y="50"/>
                  </a:lnTo>
                  <a:lnTo>
                    <a:pt x="154" y="55"/>
                  </a:lnTo>
                  <a:lnTo>
                    <a:pt x="152" y="62"/>
                  </a:lnTo>
                  <a:lnTo>
                    <a:pt x="157" y="61"/>
                  </a:lnTo>
                  <a:lnTo>
                    <a:pt x="159" y="64"/>
                  </a:lnTo>
                  <a:lnTo>
                    <a:pt x="161" y="67"/>
                  </a:lnTo>
                  <a:lnTo>
                    <a:pt x="157" y="71"/>
                  </a:lnTo>
                  <a:lnTo>
                    <a:pt x="162" y="72"/>
                  </a:lnTo>
                  <a:lnTo>
                    <a:pt x="164" y="74"/>
                  </a:lnTo>
                  <a:lnTo>
                    <a:pt x="164" y="76"/>
                  </a:lnTo>
                  <a:lnTo>
                    <a:pt x="162" y="77"/>
                  </a:lnTo>
                  <a:lnTo>
                    <a:pt x="157" y="81"/>
                  </a:lnTo>
                  <a:lnTo>
                    <a:pt x="151" y="82"/>
                  </a:lnTo>
                  <a:lnTo>
                    <a:pt x="154" y="84"/>
                  </a:lnTo>
                  <a:lnTo>
                    <a:pt x="156" y="86"/>
                  </a:lnTo>
                  <a:lnTo>
                    <a:pt x="154" y="89"/>
                  </a:lnTo>
                  <a:lnTo>
                    <a:pt x="151" y="91"/>
                  </a:lnTo>
                  <a:lnTo>
                    <a:pt x="152" y="94"/>
                  </a:lnTo>
                  <a:lnTo>
                    <a:pt x="154" y="96"/>
                  </a:lnTo>
                  <a:lnTo>
                    <a:pt x="154" y="99"/>
                  </a:lnTo>
                  <a:lnTo>
                    <a:pt x="154" y="104"/>
                  </a:lnTo>
                  <a:lnTo>
                    <a:pt x="161" y="99"/>
                  </a:lnTo>
                  <a:lnTo>
                    <a:pt x="167" y="96"/>
                  </a:lnTo>
                  <a:lnTo>
                    <a:pt x="172" y="89"/>
                  </a:lnTo>
                  <a:lnTo>
                    <a:pt x="177" y="81"/>
                  </a:lnTo>
                  <a:lnTo>
                    <a:pt x="176" y="86"/>
                  </a:lnTo>
                  <a:lnTo>
                    <a:pt x="176" y="91"/>
                  </a:lnTo>
                  <a:lnTo>
                    <a:pt x="181" y="92"/>
                  </a:lnTo>
                  <a:lnTo>
                    <a:pt x="181" y="94"/>
                  </a:lnTo>
                  <a:lnTo>
                    <a:pt x="179" y="97"/>
                  </a:lnTo>
                  <a:lnTo>
                    <a:pt x="176" y="101"/>
                  </a:lnTo>
                  <a:lnTo>
                    <a:pt x="172" y="106"/>
                  </a:lnTo>
                  <a:lnTo>
                    <a:pt x="167" y="114"/>
                  </a:lnTo>
                  <a:lnTo>
                    <a:pt x="156" y="117"/>
                  </a:lnTo>
                  <a:lnTo>
                    <a:pt x="146" y="121"/>
                  </a:lnTo>
                  <a:lnTo>
                    <a:pt x="144" y="127"/>
                  </a:lnTo>
                  <a:lnTo>
                    <a:pt x="144" y="136"/>
                  </a:lnTo>
                  <a:lnTo>
                    <a:pt x="154" y="136"/>
                  </a:lnTo>
                  <a:lnTo>
                    <a:pt x="166" y="134"/>
                  </a:lnTo>
                  <a:lnTo>
                    <a:pt x="166" y="134"/>
                  </a:lnTo>
                  <a:lnTo>
                    <a:pt x="166" y="131"/>
                  </a:lnTo>
                  <a:lnTo>
                    <a:pt x="167" y="127"/>
                  </a:lnTo>
                  <a:lnTo>
                    <a:pt x="172" y="124"/>
                  </a:lnTo>
                  <a:lnTo>
                    <a:pt x="177" y="124"/>
                  </a:lnTo>
                  <a:lnTo>
                    <a:pt x="181" y="122"/>
                  </a:lnTo>
                  <a:lnTo>
                    <a:pt x="184" y="121"/>
                  </a:lnTo>
                  <a:lnTo>
                    <a:pt x="186" y="116"/>
                  </a:lnTo>
                  <a:lnTo>
                    <a:pt x="191" y="111"/>
                  </a:lnTo>
                  <a:lnTo>
                    <a:pt x="194" y="107"/>
                  </a:lnTo>
                  <a:lnTo>
                    <a:pt x="194" y="107"/>
                  </a:lnTo>
                  <a:lnTo>
                    <a:pt x="196" y="106"/>
                  </a:lnTo>
                  <a:lnTo>
                    <a:pt x="196" y="107"/>
                  </a:lnTo>
                  <a:lnTo>
                    <a:pt x="196" y="107"/>
                  </a:lnTo>
                  <a:lnTo>
                    <a:pt x="191" y="116"/>
                  </a:lnTo>
                  <a:lnTo>
                    <a:pt x="187" y="121"/>
                  </a:lnTo>
                  <a:lnTo>
                    <a:pt x="194" y="117"/>
                  </a:lnTo>
                  <a:lnTo>
                    <a:pt x="199" y="117"/>
                  </a:lnTo>
                  <a:lnTo>
                    <a:pt x="196" y="122"/>
                  </a:lnTo>
                  <a:lnTo>
                    <a:pt x="194" y="124"/>
                  </a:lnTo>
                  <a:lnTo>
                    <a:pt x="196" y="126"/>
                  </a:lnTo>
                  <a:lnTo>
                    <a:pt x="201" y="127"/>
                  </a:lnTo>
                  <a:lnTo>
                    <a:pt x="196" y="131"/>
                  </a:lnTo>
                  <a:lnTo>
                    <a:pt x="191" y="132"/>
                  </a:lnTo>
                  <a:lnTo>
                    <a:pt x="192" y="141"/>
                  </a:lnTo>
                  <a:lnTo>
                    <a:pt x="192" y="149"/>
                  </a:lnTo>
                  <a:lnTo>
                    <a:pt x="189" y="151"/>
                  </a:lnTo>
                  <a:lnTo>
                    <a:pt x="184" y="152"/>
                  </a:lnTo>
                  <a:lnTo>
                    <a:pt x="191" y="154"/>
                  </a:lnTo>
                  <a:lnTo>
                    <a:pt x="197" y="154"/>
                  </a:lnTo>
                  <a:lnTo>
                    <a:pt x="196" y="161"/>
                  </a:lnTo>
                  <a:lnTo>
                    <a:pt x="194" y="166"/>
                  </a:lnTo>
                  <a:lnTo>
                    <a:pt x="196" y="174"/>
                  </a:lnTo>
                  <a:lnTo>
                    <a:pt x="197" y="179"/>
                  </a:lnTo>
                  <a:lnTo>
                    <a:pt x="196" y="184"/>
                  </a:lnTo>
                  <a:lnTo>
                    <a:pt x="194" y="193"/>
                  </a:lnTo>
                  <a:lnTo>
                    <a:pt x="196" y="194"/>
                  </a:lnTo>
                  <a:lnTo>
                    <a:pt x="196" y="198"/>
                  </a:lnTo>
                  <a:lnTo>
                    <a:pt x="202" y="196"/>
                  </a:lnTo>
                  <a:lnTo>
                    <a:pt x="207" y="193"/>
                  </a:lnTo>
                  <a:lnTo>
                    <a:pt x="212" y="189"/>
                  </a:lnTo>
                  <a:lnTo>
                    <a:pt x="216" y="184"/>
                  </a:lnTo>
                  <a:lnTo>
                    <a:pt x="221" y="174"/>
                  </a:lnTo>
                  <a:lnTo>
                    <a:pt x="227" y="161"/>
                  </a:lnTo>
                  <a:lnTo>
                    <a:pt x="227" y="168"/>
                  </a:lnTo>
                  <a:lnTo>
                    <a:pt x="227" y="173"/>
                  </a:lnTo>
                  <a:lnTo>
                    <a:pt x="229" y="173"/>
                  </a:lnTo>
                  <a:lnTo>
                    <a:pt x="232" y="171"/>
                  </a:lnTo>
                  <a:lnTo>
                    <a:pt x="231" y="176"/>
                  </a:lnTo>
                  <a:lnTo>
                    <a:pt x="231" y="179"/>
                  </a:lnTo>
                  <a:lnTo>
                    <a:pt x="232" y="184"/>
                  </a:lnTo>
                  <a:lnTo>
                    <a:pt x="232" y="189"/>
                  </a:lnTo>
                  <a:lnTo>
                    <a:pt x="231" y="196"/>
                  </a:lnTo>
                  <a:lnTo>
                    <a:pt x="229" y="201"/>
                  </a:lnTo>
                  <a:lnTo>
                    <a:pt x="231" y="203"/>
                  </a:lnTo>
                  <a:lnTo>
                    <a:pt x="231" y="206"/>
                  </a:lnTo>
                  <a:lnTo>
                    <a:pt x="227" y="206"/>
                  </a:lnTo>
                  <a:lnTo>
                    <a:pt x="222" y="206"/>
                  </a:lnTo>
                  <a:lnTo>
                    <a:pt x="217" y="214"/>
                  </a:lnTo>
                  <a:lnTo>
                    <a:pt x="212" y="221"/>
                  </a:lnTo>
                  <a:lnTo>
                    <a:pt x="206" y="221"/>
                  </a:lnTo>
                  <a:lnTo>
                    <a:pt x="197" y="223"/>
                  </a:lnTo>
                  <a:lnTo>
                    <a:pt x="194" y="224"/>
                  </a:lnTo>
                  <a:lnTo>
                    <a:pt x="191" y="224"/>
                  </a:lnTo>
                  <a:lnTo>
                    <a:pt x="189" y="226"/>
                  </a:lnTo>
                  <a:lnTo>
                    <a:pt x="187" y="229"/>
                  </a:lnTo>
                  <a:lnTo>
                    <a:pt x="177" y="233"/>
                  </a:lnTo>
                  <a:lnTo>
                    <a:pt x="169" y="236"/>
                  </a:lnTo>
                  <a:lnTo>
                    <a:pt x="152" y="238"/>
                  </a:lnTo>
                  <a:lnTo>
                    <a:pt x="135" y="241"/>
                  </a:lnTo>
                  <a:lnTo>
                    <a:pt x="119" y="243"/>
                  </a:lnTo>
                  <a:lnTo>
                    <a:pt x="102" y="244"/>
                  </a:lnTo>
                  <a:lnTo>
                    <a:pt x="94" y="249"/>
                  </a:lnTo>
                  <a:lnTo>
                    <a:pt x="85" y="253"/>
                  </a:lnTo>
                  <a:lnTo>
                    <a:pt x="65" y="236"/>
                  </a:lnTo>
                  <a:lnTo>
                    <a:pt x="45" y="218"/>
                  </a:lnTo>
                  <a:lnTo>
                    <a:pt x="45" y="211"/>
                  </a:lnTo>
                  <a:lnTo>
                    <a:pt x="44" y="204"/>
                  </a:lnTo>
                  <a:lnTo>
                    <a:pt x="39" y="198"/>
                  </a:lnTo>
                  <a:lnTo>
                    <a:pt x="30" y="189"/>
                  </a:lnTo>
                  <a:lnTo>
                    <a:pt x="15" y="171"/>
                  </a:lnTo>
                  <a:lnTo>
                    <a:pt x="3" y="152"/>
                  </a:lnTo>
                  <a:lnTo>
                    <a:pt x="7" y="151"/>
                  </a:lnTo>
                  <a:lnTo>
                    <a:pt x="10" y="149"/>
                  </a:lnTo>
                  <a:lnTo>
                    <a:pt x="7" y="146"/>
                  </a:lnTo>
                  <a:lnTo>
                    <a:pt x="5" y="142"/>
                  </a:lnTo>
                  <a:lnTo>
                    <a:pt x="5" y="141"/>
                  </a:lnTo>
                  <a:lnTo>
                    <a:pt x="8" y="137"/>
                  </a:lnTo>
                  <a:lnTo>
                    <a:pt x="7" y="136"/>
                  </a:lnTo>
                  <a:lnTo>
                    <a:pt x="3" y="134"/>
                  </a:lnTo>
                  <a:lnTo>
                    <a:pt x="5" y="131"/>
                  </a:lnTo>
                  <a:lnTo>
                    <a:pt x="5" y="127"/>
                  </a:lnTo>
                  <a:lnTo>
                    <a:pt x="3" y="124"/>
                  </a:lnTo>
                  <a:lnTo>
                    <a:pt x="0" y="121"/>
                  </a:lnTo>
                  <a:lnTo>
                    <a:pt x="5" y="119"/>
                  </a:lnTo>
                  <a:lnTo>
                    <a:pt x="10" y="121"/>
                  </a:lnTo>
                  <a:lnTo>
                    <a:pt x="17" y="129"/>
                  </a:lnTo>
                  <a:lnTo>
                    <a:pt x="24" y="137"/>
                  </a:lnTo>
                  <a:lnTo>
                    <a:pt x="20" y="131"/>
                  </a:lnTo>
                  <a:lnTo>
                    <a:pt x="18" y="124"/>
                  </a:lnTo>
                  <a:lnTo>
                    <a:pt x="27" y="129"/>
                  </a:lnTo>
                  <a:lnTo>
                    <a:pt x="30" y="134"/>
                  </a:lnTo>
                  <a:lnTo>
                    <a:pt x="30" y="127"/>
                  </a:lnTo>
                  <a:lnTo>
                    <a:pt x="30" y="122"/>
                  </a:lnTo>
                  <a:lnTo>
                    <a:pt x="35" y="126"/>
                  </a:lnTo>
                  <a:lnTo>
                    <a:pt x="42" y="129"/>
                  </a:lnTo>
                  <a:lnTo>
                    <a:pt x="47" y="129"/>
                  </a:lnTo>
                  <a:lnTo>
                    <a:pt x="50" y="129"/>
                  </a:lnTo>
                  <a:lnTo>
                    <a:pt x="42" y="119"/>
                  </a:lnTo>
                  <a:lnTo>
                    <a:pt x="34" y="107"/>
                  </a:lnTo>
                  <a:lnTo>
                    <a:pt x="29" y="104"/>
                  </a:lnTo>
                  <a:lnTo>
                    <a:pt x="24" y="101"/>
                  </a:lnTo>
                  <a:lnTo>
                    <a:pt x="24" y="99"/>
                  </a:lnTo>
                  <a:lnTo>
                    <a:pt x="24" y="97"/>
                  </a:lnTo>
                  <a:lnTo>
                    <a:pt x="20" y="96"/>
                  </a:lnTo>
                  <a:lnTo>
                    <a:pt x="18" y="92"/>
                  </a:lnTo>
                  <a:lnTo>
                    <a:pt x="18" y="87"/>
                  </a:lnTo>
                  <a:lnTo>
                    <a:pt x="18" y="84"/>
                  </a:lnTo>
                  <a:lnTo>
                    <a:pt x="20" y="79"/>
                  </a:lnTo>
                  <a:lnTo>
                    <a:pt x="24" y="76"/>
                  </a:lnTo>
                  <a:lnTo>
                    <a:pt x="29" y="79"/>
                  </a:lnTo>
                  <a:lnTo>
                    <a:pt x="32" y="82"/>
                  </a:lnTo>
                  <a:lnTo>
                    <a:pt x="30" y="87"/>
                  </a:lnTo>
                  <a:lnTo>
                    <a:pt x="32" y="92"/>
                  </a:lnTo>
                  <a:lnTo>
                    <a:pt x="37" y="92"/>
                  </a:lnTo>
                  <a:lnTo>
                    <a:pt x="40" y="91"/>
                  </a:lnTo>
                  <a:lnTo>
                    <a:pt x="44" y="94"/>
                  </a:lnTo>
                  <a:lnTo>
                    <a:pt x="47" y="97"/>
                  </a:lnTo>
                  <a:lnTo>
                    <a:pt x="49" y="96"/>
                  </a:lnTo>
                  <a:lnTo>
                    <a:pt x="50" y="94"/>
                  </a:lnTo>
                  <a:lnTo>
                    <a:pt x="47" y="87"/>
                  </a:lnTo>
                  <a:lnTo>
                    <a:pt x="45" y="81"/>
                  </a:lnTo>
                  <a:lnTo>
                    <a:pt x="42" y="76"/>
                  </a:lnTo>
                  <a:lnTo>
                    <a:pt x="40" y="69"/>
                  </a:lnTo>
                  <a:lnTo>
                    <a:pt x="49" y="74"/>
                  </a:lnTo>
                  <a:lnTo>
                    <a:pt x="55" y="79"/>
                  </a:lnTo>
                  <a:lnTo>
                    <a:pt x="62" y="81"/>
                  </a:lnTo>
                  <a:lnTo>
                    <a:pt x="67" y="82"/>
                  </a:lnTo>
                  <a:lnTo>
                    <a:pt x="70" y="87"/>
                  </a:lnTo>
                  <a:lnTo>
                    <a:pt x="74" y="94"/>
                  </a:lnTo>
                  <a:lnTo>
                    <a:pt x="79" y="96"/>
                  </a:lnTo>
                  <a:lnTo>
                    <a:pt x="82" y="96"/>
                  </a:lnTo>
                  <a:lnTo>
                    <a:pt x="85" y="94"/>
                  </a:lnTo>
                  <a:lnTo>
                    <a:pt x="89" y="92"/>
                  </a:lnTo>
                  <a:lnTo>
                    <a:pt x="87" y="89"/>
                  </a:lnTo>
                  <a:lnTo>
                    <a:pt x="87" y="86"/>
                  </a:lnTo>
                  <a:lnTo>
                    <a:pt x="89" y="86"/>
                  </a:lnTo>
                  <a:lnTo>
                    <a:pt x="90" y="84"/>
                  </a:lnTo>
                  <a:lnTo>
                    <a:pt x="87" y="81"/>
                  </a:lnTo>
                  <a:lnTo>
                    <a:pt x="84" y="79"/>
                  </a:lnTo>
                  <a:lnTo>
                    <a:pt x="82" y="79"/>
                  </a:lnTo>
                  <a:lnTo>
                    <a:pt x="80" y="79"/>
                  </a:lnTo>
                  <a:lnTo>
                    <a:pt x="74" y="71"/>
                  </a:lnTo>
                  <a:lnTo>
                    <a:pt x="67" y="62"/>
                  </a:lnTo>
                  <a:lnTo>
                    <a:pt x="67" y="61"/>
                  </a:lnTo>
                  <a:lnTo>
                    <a:pt x="67" y="59"/>
                  </a:lnTo>
                  <a:lnTo>
                    <a:pt x="75" y="62"/>
                  </a:lnTo>
                  <a:lnTo>
                    <a:pt x="82" y="64"/>
                  </a:lnTo>
                  <a:lnTo>
                    <a:pt x="80" y="61"/>
                  </a:lnTo>
                  <a:lnTo>
                    <a:pt x="77" y="57"/>
                  </a:lnTo>
                  <a:lnTo>
                    <a:pt x="75" y="55"/>
                  </a:lnTo>
                  <a:lnTo>
                    <a:pt x="75" y="52"/>
                  </a:lnTo>
                  <a:lnTo>
                    <a:pt x="75" y="50"/>
                  </a:lnTo>
                  <a:lnTo>
                    <a:pt x="77" y="47"/>
                  </a:lnTo>
                  <a:lnTo>
                    <a:pt x="80" y="44"/>
                  </a:lnTo>
                  <a:lnTo>
                    <a:pt x="84" y="42"/>
                  </a:lnTo>
                  <a:lnTo>
                    <a:pt x="90" y="44"/>
                  </a:lnTo>
                  <a:lnTo>
                    <a:pt x="95" y="44"/>
                  </a:lnTo>
                  <a:lnTo>
                    <a:pt x="89" y="35"/>
                  </a:lnTo>
                  <a:lnTo>
                    <a:pt x="84" y="25"/>
                  </a:lnTo>
                  <a:close/>
                </a:path>
              </a:pathLst>
            </a:custGeom>
            <a:solidFill>
              <a:srgbClr val="1F1A17"/>
            </a:solidFill>
            <a:ln w="9525">
              <a:noFill/>
              <a:round/>
              <a:headEnd/>
              <a:tailEnd/>
            </a:ln>
          </p:spPr>
          <p:txBody>
            <a:bodyPr/>
            <a:lstStyle/>
            <a:p>
              <a:endParaRPr lang="en-US"/>
            </a:p>
          </p:txBody>
        </p:sp>
        <p:sp>
          <p:nvSpPr>
            <p:cNvPr id="4531" name="Freeform 435"/>
            <p:cNvSpPr>
              <a:spLocks/>
            </p:cNvSpPr>
            <p:nvPr/>
          </p:nvSpPr>
          <p:spPr bwMode="auto">
            <a:xfrm>
              <a:off x="2926" y="2847"/>
              <a:ext cx="53" cy="60"/>
            </a:xfrm>
            <a:custGeom>
              <a:avLst/>
              <a:gdLst/>
              <a:ahLst/>
              <a:cxnLst>
                <a:cxn ang="0">
                  <a:pos x="13" y="0"/>
                </a:cxn>
                <a:cxn ang="0">
                  <a:pos x="13" y="1"/>
                </a:cxn>
                <a:cxn ang="0">
                  <a:pos x="13" y="5"/>
                </a:cxn>
                <a:cxn ang="0">
                  <a:pos x="15" y="6"/>
                </a:cxn>
                <a:cxn ang="0">
                  <a:pos x="18" y="8"/>
                </a:cxn>
                <a:cxn ang="0">
                  <a:pos x="21" y="8"/>
                </a:cxn>
                <a:cxn ang="0">
                  <a:pos x="23" y="10"/>
                </a:cxn>
                <a:cxn ang="0">
                  <a:pos x="26" y="11"/>
                </a:cxn>
                <a:cxn ang="0">
                  <a:pos x="28" y="15"/>
                </a:cxn>
                <a:cxn ang="0">
                  <a:pos x="30" y="21"/>
                </a:cxn>
                <a:cxn ang="0">
                  <a:pos x="31" y="28"/>
                </a:cxn>
                <a:cxn ang="0">
                  <a:pos x="33" y="33"/>
                </a:cxn>
                <a:cxn ang="0">
                  <a:pos x="35" y="42"/>
                </a:cxn>
                <a:cxn ang="0">
                  <a:pos x="30" y="43"/>
                </a:cxn>
                <a:cxn ang="0">
                  <a:pos x="28" y="42"/>
                </a:cxn>
                <a:cxn ang="0">
                  <a:pos x="23" y="40"/>
                </a:cxn>
                <a:cxn ang="0">
                  <a:pos x="20" y="40"/>
                </a:cxn>
                <a:cxn ang="0">
                  <a:pos x="16" y="42"/>
                </a:cxn>
                <a:cxn ang="0">
                  <a:pos x="15" y="43"/>
                </a:cxn>
                <a:cxn ang="0">
                  <a:pos x="13" y="43"/>
                </a:cxn>
                <a:cxn ang="0">
                  <a:pos x="10" y="43"/>
                </a:cxn>
                <a:cxn ang="0">
                  <a:pos x="5" y="42"/>
                </a:cxn>
                <a:cxn ang="0">
                  <a:pos x="0" y="38"/>
                </a:cxn>
                <a:cxn ang="0">
                  <a:pos x="6" y="47"/>
                </a:cxn>
                <a:cxn ang="0">
                  <a:pos x="13" y="55"/>
                </a:cxn>
                <a:cxn ang="0">
                  <a:pos x="15" y="53"/>
                </a:cxn>
                <a:cxn ang="0">
                  <a:pos x="20" y="53"/>
                </a:cxn>
                <a:cxn ang="0">
                  <a:pos x="30" y="58"/>
                </a:cxn>
                <a:cxn ang="0">
                  <a:pos x="36" y="60"/>
                </a:cxn>
                <a:cxn ang="0">
                  <a:pos x="40" y="58"/>
                </a:cxn>
                <a:cxn ang="0">
                  <a:pos x="43" y="58"/>
                </a:cxn>
                <a:cxn ang="0">
                  <a:pos x="45" y="57"/>
                </a:cxn>
                <a:cxn ang="0">
                  <a:pos x="46" y="53"/>
                </a:cxn>
                <a:cxn ang="0">
                  <a:pos x="50" y="50"/>
                </a:cxn>
                <a:cxn ang="0">
                  <a:pos x="53" y="47"/>
                </a:cxn>
                <a:cxn ang="0">
                  <a:pos x="48" y="45"/>
                </a:cxn>
                <a:cxn ang="0">
                  <a:pos x="45" y="40"/>
                </a:cxn>
                <a:cxn ang="0">
                  <a:pos x="43" y="37"/>
                </a:cxn>
                <a:cxn ang="0">
                  <a:pos x="43" y="30"/>
                </a:cxn>
                <a:cxn ang="0">
                  <a:pos x="41" y="33"/>
                </a:cxn>
                <a:cxn ang="0">
                  <a:pos x="40" y="35"/>
                </a:cxn>
                <a:cxn ang="0">
                  <a:pos x="38" y="33"/>
                </a:cxn>
                <a:cxn ang="0">
                  <a:pos x="38" y="31"/>
                </a:cxn>
                <a:cxn ang="0">
                  <a:pos x="36" y="26"/>
                </a:cxn>
                <a:cxn ang="0">
                  <a:pos x="36" y="21"/>
                </a:cxn>
                <a:cxn ang="0">
                  <a:pos x="40" y="23"/>
                </a:cxn>
                <a:cxn ang="0">
                  <a:pos x="45" y="23"/>
                </a:cxn>
                <a:cxn ang="0">
                  <a:pos x="45" y="16"/>
                </a:cxn>
                <a:cxn ang="0">
                  <a:pos x="41" y="13"/>
                </a:cxn>
                <a:cxn ang="0">
                  <a:pos x="38" y="11"/>
                </a:cxn>
                <a:cxn ang="0">
                  <a:pos x="33" y="11"/>
                </a:cxn>
                <a:cxn ang="0">
                  <a:pos x="28" y="6"/>
                </a:cxn>
                <a:cxn ang="0">
                  <a:pos x="25" y="3"/>
                </a:cxn>
                <a:cxn ang="0">
                  <a:pos x="20" y="1"/>
                </a:cxn>
                <a:cxn ang="0">
                  <a:pos x="13" y="0"/>
                </a:cxn>
              </a:cxnLst>
              <a:rect l="0" t="0" r="r" b="b"/>
              <a:pathLst>
                <a:path w="53" h="60">
                  <a:moveTo>
                    <a:pt x="13" y="0"/>
                  </a:moveTo>
                  <a:lnTo>
                    <a:pt x="13" y="1"/>
                  </a:lnTo>
                  <a:lnTo>
                    <a:pt x="13" y="5"/>
                  </a:lnTo>
                  <a:lnTo>
                    <a:pt x="15" y="6"/>
                  </a:lnTo>
                  <a:lnTo>
                    <a:pt x="18" y="8"/>
                  </a:lnTo>
                  <a:lnTo>
                    <a:pt x="21" y="8"/>
                  </a:lnTo>
                  <a:lnTo>
                    <a:pt x="23" y="10"/>
                  </a:lnTo>
                  <a:lnTo>
                    <a:pt x="26" y="11"/>
                  </a:lnTo>
                  <a:lnTo>
                    <a:pt x="28" y="15"/>
                  </a:lnTo>
                  <a:lnTo>
                    <a:pt x="30" y="21"/>
                  </a:lnTo>
                  <a:lnTo>
                    <a:pt x="31" y="28"/>
                  </a:lnTo>
                  <a:lnTo>
                    <a:pt x="33" y="33"/>
                  </a:lnTo>
                  <a:lnTo>
                    <a:pt x="35" y="42"/>
                  </a:lnTo>
                  <a:lnTo>
                    <a:pt x="30" y="43"/>
                  </a:lnTo>
                  <a:lnTo>
                    <a:pt x="28" y="42"/>
                  </a:lnTo>
                  <a:lnTo>
                    <a:pt x="23" y="40"/>
                  </a:lnTo>
                  <a:lnTo>
                    <a:pt x="20" y="40"/>
                  </a:lnTo>
                  <a:lnTo>
                    <a:pt x="16" y="42"/>
                  </a:lnTo>
                  <a:lnTo>
                    <a:pt x="15" y="43"/>
                  </a:lnTo>
                  <a:lnTo>
                    <a:pt x="13" y="43"/>
                  </a:lnTo>
                  <a:lnTo>
                    <a:pt x="10" y="43"/>
                  </a:lnTo>
                  <a:lnTo>
                    <a:pt x="5" y="42"/>
                  </a:lnTo>
                  <a:lnTo>
                    <a:pt x="0" y="38"/>
                  </a:lnTo>
                  <a:lnTo>
                    <a:pt x="6" y="47"/>
                  </a:lnTo>
                  <a:lnTo>
                    <a:pt x="13" y="55"/>
                  </a:lnTo>
                  <a:lnTo>
                    <a:pt x="15" y="53"/>
                  </a:lnTo>
                  <a:lnTo>
                    <a:pt x="20" y="53"/>
                  </a:lnTo>
                  <a:lnTo>
                    <a:pt x="30" y="58"/>
                  </a:lnTo>
                  <a:lnTo>
                    <a:pt x="36" y="60"/>
                  </a:lnTo>
                  <a:lnTo>
                    <a:pt x="40" y="58"/>
                  </a:lnTo>
                  <a:lnTo>
                    <a:pt x="43" y="58"/>
                  </a:lnTo>
                  <a:lnTo>
                    <a:pt x="45" y="57"/>
                  </a:lnTo>
                  <a:lnTo>
                    <a:pt x="46" y="53"/>
                  </a:lnTo>
                  <a:lnTo>
                    <a:pt x="50" y="50"/>
                  </a:lnTo>
                  <a:lnTo>
                    <a:pt x="53" y="47"/>
                  </a:lnTo>
                  <a:lnTo>
                    <a:pt x="48" y="45"/>
                  </a:lnTo>
                  <a:lnTo>
                    <a:pt x="45" y="40"/>
                  </a:lnTo>
                  <a:lnTo>
                    <a:pt x="43" y="37"/>
                  </a:lnTo>
                  <a:lnTo>
                    <a:pt x="43" y="30"/>
                  </a:lnTo>
                  <a:lnTo>
                    <a:pt x="41" y="33"/>
                  </a:lnTo>
                  <a:lnTo>
                    <a:pt x="40" y="35"/>
                  </a:lnTo>
                  <a:lnTo>
                    <a:pt x="38" y="33"/>
                  </a:lnTo>
                  <a:lnTo>
                    <a:pt x="38" y="31"/>
                  </a:lnTo>
                  <a:lnTo>
                    <a:pt x="36" y="26"/>
                  </a:lnTo>
                  <a:lnTo>
                    <a:pt x="36" y="21"/>
                  </a:lnTo>
                  <a:lnTo>
                    <a:pt x="40" y="23"/>
                  </a:lnTo>
                  <a:lnTo>
                    <a:pt x="45" y="23"/>
                  </a:lnTo>
                  <a:lnTo>
                    <a:pt x="45" y="16"/>
                  </a:lnTo>
                  <a:lnTo>
                    <a:pt x="41" y="13"/>
                  </a:lnTo>
                  <a:lnTo>
                    <a:pt x="38" y="11"/>
                  </a:lnTo>
                  <a:lnTo>
                    <a:pt x="33" y="11"/>
                  </a:lnTo>
                  <a:lnTo>
                    <a:pt x="28" y="6"/>
                  </a:lnTo>
                  <a:lnTo>
                    <a:pt x="25" y="3"/>
                  </a:lnTo>
                  <a:lnTo>
                    <a:pt x="20" y="1"/>
                  </a:lnTo>
                  <a:lnTo>
                    <a:pt x="13" y="0"/>
                  </a:lnTo>
                  <a:close/>
                </a:path>
              </a:pathLst>
            </a:custGeom>
            <a:solidFill>
              <a:srgbClr val="1F1A17"/>
            </a:solidFill>
            <a:ln w="9525">
              <a:noFill/>
              <a:round/>
              <a:headEnd/>
              <a:tailEnd/>
            </a:ln>
          </p:spPr>
          <p:txBody>
            <a:bodyPr/>
            <a:lstStyle/>
            <a:p>
              <a:endParaRPr lang="en-US"/>
            </a:p>
          </p:txBody>
        </p:sp>
        <p:sp>
          <p:nvSpPr>
            <p:cNvPr id="4532" name="Freeform 436"/>
            <p:cNvSpPr>
              <a:spLocks/>
            </p:cNvSpPr>
            <p:nvPr/>
          </p:nvSpPr>
          <p:spPr bwMode="auto">
            <a:xfrm>
              <a:off x="2961" y="2827"/>
              <a:ext cx="11" cy="25"/>
            </a:xfrm>
            <a:custGeom>
              <a:avLst/>
              <a:gdLst/>
              <a:ahLst/>
              <a:cxnLst>
                <a:cxn ang="0">
                  <a:pos x="1" y="25"/>
                </a:cxn>
                <a:cxn ang="0">
                  <a:pos x="0" y="20"/>
                </a:cxn>
                <a:cxn ang="0">
                  <a:pos x="1" y="11"/>
                </a:cxn>
                <a:cxn ang="0">
                  <a:pos x="5" y="3"/>
                </a:cxn>
                <a:cxn ang="0">
                  <a:pos x="8" y="0"/>
                </a:cxn>
                <a:cxn ang="0">
                  <a:pos x="10" y="5"/>
                </a:cxn>
                <a:cxn ang="0">
                  <a:pos x="10" y="8"/>
                </a:cxn>
                <a:cxn ang="0">
                  <a:pos x="10" y="11"/>
                </a:cxn>
                <a:cxn ang="0">
                  <a:pos x="10" y="15"/>
                </a:cxn>
                <a:cxn ang="0">
                  <a:pos x="6" y="16"/>
                </a:cxn>
                <a:cxn ang="0">
                  <a:pos x="6" y="18"/>
                </a:cxn>
                <a:cxn ang="0">
                  <a:pos x="11" y="23"/>
                </a:cxn>
                <a:cxn ang="0">
                  <a:pos x="1" y="25"/>
                </a:cxn>
              </a:cxnLst>
              <a:rect l="0" t="0" r="r" b="b"/>
              <a:pathLst>
                <a:path w="11" h="25">
                  <a:moveTo>
                    <a:pt x="1" y="25"/>
                  </a:moveTo>
                  <a:lnTo>
                    <a:pt x="0" y="20"/>
                  </a:lnTo>
                  <a:lnTo>
                    <a:pt x="1" y="11"/>
                  </a:lnTo>
                  <a:lnTo>
                    <a:pt x="5" y="3"/>
                  </a:lnTo>
                  <a:lnTo>
                    <a:pt x="8" y="0"/>
                  </a:lnTo>
                  <a:lnTo>
                    <a:pt x="10" y="5"/>
                  </a:lnTo>
                  <a:lnTo>
                    <a:pt x="10" y="8"/>
                  </a:lnTo>
                  <a:lnTo>
                    <a:pt x="10" y="11"/>
                  </a:lnTo>
                  <a:lnTo>
                    <a:pt x="10" y="15"/>
                  </a:lnTo>
                  <a:lnTo>
                    <a:pt x="6" y="16"/>
                  </a:lnTo>
                  <a:lnTo>
                    <a:pt x="6" y="18"/>
                  </a:lnTo>
                  <a:lnTo>
                    <a:pt x="11" y="23"/>
                  </a:lnTo>
                  <a:lnTo>
                    <a:pt x="1" y="25"/>
                  </a:lnTo>
                  <a:close/>
                </a:path>
              </a:pathLst>
            </a:custGeom>
            <a:solidFill>
              <a:srgbClr val="1F1A17"/>
            </a:solidFill>
            <a:ln w="9525">
              <a:noFill/>
              <a:round/>
              <a:headEnd/>
              <a:tailEnd/>
            </a:ln>
          </p:spPr>
          <p:txBody>
            <a:bodyPr/>
            <a:lstStyle/>
            <a:p>
              <a:endParaRPr lang="en-US"/>
            </a:p>
          </p:txBody>
        </p:sp>
        <p:sp>
          <p:nvSpPr>
            <p:cNvPr id="4533" name="Freeform 437"/>
            <p:cNvSpPr>
              <a:spLocks/>
            </p:cNvSpPr>
            <p:nvPr/>
          </p:nvSpPr>
          <p:spPr bwMode="auto">
            <a:xfrm>
              <a:off x="2967" y="2850"/>
              <a:ext cx="22" cy="18"/>
            </a:xfrm>
            <a:custGeom>
              <a:avLst/>
              <a:gdLst/>
              <a:ahLst/>
              <a:cxnLst>
                <a:cxn ang="0">
                  <a:pos x="0" y="12"/>
                </a:cxn>
                <a:cxn ang="0">
                  <a:pos x="2" y="5"/>
                </a:cxn>
                <a:cxn ang="0">
                  <a:pos x="7" y="8"/>
                </a:cxn>
                <a:cxn ang="0">
                  <a:pos x="12" y="10"/>
                </a:cxn>
                <a:cxn ang="0">
                  <a:pos x="12" y="3"/>
                </a:cxn>
                <a:cxn ang="0">
                  <a:pos x="12" y="0"/>
                </a:cxn>
                <a:cxn ang="0">
                  <a:pos x="22" y="0"/>
                </a:cxn>
                <a:cxn ang="0">
                  <a:pos x="19" y="2"/>
                </a:cxn>
                <a:cxn ang="0">
                  <a:pos x="17" y="8"/>
                </a:cxn>
                <a:cxn ang="0">
                  <a:pos x="15" y="15"/>
                </a:cxn>
                <a:cxn ang="0">
                  <a:pos x="12" y="18"/>
                </a:cxn>
                <a:cxn ang="0">
                  <a:pos x="0" y="12"/>
                </a:cxn>
              </a:cxnLst>
              <a:rect l="0" t="0" r="r" b="b"/>
              <a:pathLst>
                <a:path w="22" h="18">
                  <a:moveTo>
                    <a:pt x="0" y="12"/>
                  </a:moveTo>
                  <a:lnTo>
                    <a:pt x="2" y="5"/>
                  </a:lnTo>
                  <a:lnTo>
                    <a:pt x="7" y="8"/>
                  </a:lnTo>
                  <a:lnTo>
                    <a:pt x="12" y="10"/>
                  </a:lnTo>
                  <a:lnTo>
                    <a:pt x="12" y="3"/>
                  </a:lnTo>
                  <a:lnTo>
                    <a:pt x="12" y="0"/>
                  </a:lnTo>
                  <a:lnTo>
                    <a:pt x="22" y="0"/>
                  </a:lnTo>
                  <a:lnTo>
                    <a:pt x="19" y="2"/>
                  </a:lnTo>
                  <a:lnTo>
                    <a:pt x="17" y="8"/>
                  </a:lnTo>
                  <a:lnTo>
                    <a:pt x="15" y="15"/>
                  </a:lnTo>
                  <a:lnTo>
                    <a:pt x="12" y="18"/>
                  </a:lnTo>
                  <a:lnTo>
                    <a:pt x="0" y="12"/>
                  </a:lnTo>
                  <a:close/>
                </a:path>
              </a:pathLst>
            </a:custGeom>
            <a:solidFill>
              <a:srgbClr val="1F1A17"/>
            </a:solidFill>
            <a:ln w="9525">
              <a:noFill/>
              <a:round/>
              <a:headEnd/>
              <a:tailEnd/>
            </a:ln>
          </p:spPr>
          <p:txBody>
            <a:bodyPr/>
            <a:lstStyle/>
            <a:p>
              <a:endParaRPr lang="en-US"/>
            </a:p>
          </p:txBody>
        </p:sp>
        <p:sp>
          <p:nvSpPr>
            <p:cNvPr id="4534" name="Freeform 438"/>
            <p:cNvSpPr>
              <a:spLocks/>
            </p:cNvSpPr>
            <p:nvPr/>
          </p:nvSpPr>
          <p:spPr bwMode="auto">
            <a:xfrm>
              <a:off x="2934" y="2868"/>
              <a:ext cx="22" cy="14"/>
            </a:xfrm>
            <a:custGeom>
              <a:avLst/>
              <a:gdLst/>
              <a:ahLst/>
              <a:cxnLst>
                <a:cxn ang="0">
                  <a:pos x="0" y="10"/>
                </a:cxn>
                <a:cxn ang="0">
                  <a:pos x="2" y="5"/>
                </a:cxn>
                <a:cxn ang="0">
                  <a:pos x="5" y="0"/>
                </a:cxn>
                <a:cxn ang="0">
                  <a:pos x="8" y="4"/>
                </a:cxn>
                <a:cxn ang="0">
                  <a:pos x="12" y="5"/>
                </a:cxn>
                <a:cxn ang="0">
                  <a:pos x="13" y="0"/>
                </a:cxn>
                <a:cxn ang="0">
                  <a:pos x="22" y="10"/>
                </a:cxn>
                <a:cxn ang="0">
                  <a:pos x="17" y="14"/>
                </a:cxn>
                <a:cxn ang="0">
                  <a:pos x="13" y="10"/>
                </a:cxn>
                <a:cxn ang="0">
                  <a:pos x="5" y="9"/>
                </a:cxn>
                <a:cxn ang="0">
                  <a:pos x="2" y="10"/>
                </a:cxn>
                <a:cxn ang="0">
                  <a:pos x="0" y="10"/>
                </a:cxn>
              </a:cxnLst>
              <a:rect l="0" t="0" r="r" b="b"/>
              <a:pathLst>
                <a:path w="22" h="14">
                  <a:moveTo>
                    <a:pt x="0" y="10"/>
                  </a:moveTo>
                  <a:lnTo>
                    <a:pt x="2" y="5"/>
                  </a:lnTo>
                  <a:lnTo>
                    <a:pt x="5" y="0"/>
                  </a:lnTo>
                  <a:lnTo>
                    <a:pt x="8" y="4"/>
                  </a:lnTo>
                  <a:lnTo>
                    <a:pt x="12" y="5"/>
                  </a:lnTo>
                  <a:lnTo>
                    <a:pt x="13" y="0"/>
                  </a:lnTo>
                  <a:lnTo>
                    <a:pt x="22" y="10"/>
                  </a:lnTo>
                  <a:lnTo>
                    <a:pt x="17" y="14"/>
                  </a:lnTo>
                  <a:lnTo>
                    <a:pt x="13" y="10"/>
                  </a:lnTo>
                  <a:lnTo>
                    <a:pt x="5" y="9"/>
                  </a:lnTo>
                  <a:lnTo>
                    <a:pt x="2" y="10"/>
                  </a:lnTo>
                  <a:lnTo>
                    <a:pt x="0" y="10"/>
                  </a:lnTo>
                  <a:close/>
                </a:path>
              </a:pathLst>
            </a:custGeom>
            <a:solidFill>
              <a:srgbClr val="1F1A17"/>
            </a:solidFill>
            <a:ln w="9525">
              <a:noFill/>
              <a:round/>
              <a:headEnd/>
              <a:tailEnd/>
            </a:ln>
          </p:spPr>
          <p:txBody>
            <a:bodyPr/>
            <a:lstStyle/>
            <a:p>
              <a:endParaRPr lang="en-US"/>
            </a:p>
          </p:txBody>
        </p:sp>
        <p:sp>
          <p:nvSpPr>
            <p:cNvPr id="4535" name="Freeform 439"/>
            <p:cNvSpPr>
              <a:spLocks/>
            </p:cNvSpPr>
            <p:nvPr/>
          </p:nvSpPr>
          <p:spPr bwMode="auto">
            <a:xfrm>
              <a:off x="2972" y="2867"/>
              <a:ext cx="31" cy="20"/>
            </a:xfrm>
            <a:custGeom>
              <a:avLst/>
              <a:gdLst/>
              <a:ahLst/>
              <a:cxnLst>
                <a:cxn ang="0">
                  <a:pos x="0" y="18"/>
                </a:cxn>
                <a:cxn ang="0">
                  <a:pos x="5" y="13"/>
                </a:cxn>
                <a:cxn ang="0">
                  <a:pos x="10" y="8"/>
                </a:cxn>
                <a:cxn ang="0">
                  <a:pos x="14" y="8"/>
                </a:cxn>
                <a:cxn ang="0">
                  <a:pos x="15" y="8"/>
                </a:cxn>
                <a:cxn ang="0">
                  <a:pos x="19" y="6"/>
                </a:cxn>
                <a:cxn ang="0">
                  <a:pos x="24" y="3"/>
                </a:cxn>
                <a:cxn ang="0">
                  <a:pos x="27" y="0"/>
                </a:cxn>
                <a:cxn ang="0">
                  <a:pos x="29" y="1"/>
                </a:cxn>
                <a:cxn ang="0">
                  <a:pos x="29" y="5"/>
                </a:cxn>
                <a:cxn ang="0">
                  <a:pos x="31" y="5"/>
                </a:cxn>
                <a:cxn ang="0">
                  <a:pos x="12" y="20"/>
                </a:cxn>
                <a:cxn ang="0">
                  <a:pos x="0" y="18"/>
                </a:cxn>
              </a:cxnLst>
              <a:rect l="0" t="0" r="r" b="b"/>
              <a:pathLst>
                <a:path w="31" h="20">
                  <a:moveTo>
                    <a:pt x="0" y="18"/>
                  </a:moveTo>
                  <a:lnTo>
                    <a:pt x="5" y="13"/>
                  </a:lnTo>
                  <a:lnTo>
                    <a:pt x="10" y="8"/>
                  </a:lnTo>
                  <a:lnTo>
                    <a:pt x="14" y="8"/>
                  </a:lnTo>
                  <a:lnTo>
                    <a:pt x="15" y="8"/>
                  </a:lnTo>
                  <a:lnTo>
                    <a:pt x="19" y="6"/>
                  </a:lnTo>
                  <a:lnTo>
                    <a:pt x="24" y="3"/>
                  </a:lnTo>
                  <a:lnTo>
                    <a:pt x="27" y="0"/>
                  </a:lnTo>
                  <a:lnTo>
                    <a:pt x="29" y="1"/>
                  </a:lnTo>
                  <a:lnTo>
                    <a:pt x="29" y="5"/>
                  </a:lnTo>
                  <a:lnTo>
                    <a:pt x="31" y="5"/>
                  </a:lnTo>
                  <a:lnTo>
                    <a:pt x="12" y="20"/>
                  </a:lnTo>
                  <a:lnTo>
                    <a:pt x="0" y="18"/>
                  </a:lnTo>
                  <a:close/>
                </a:path>
              </a:pathLst>
            </a:custGeom>
            <a:solidFill>
              <a:srgbClr val="1F1A17"/>
            </a:solidFill>
            <a:ln w="9525">
              <a:noFill/>
              <a:round/>
              <a:headEnd/>
              <a:tailEnd/>
            </a:ln>
          </p:spPr>
          <p:txBody>
            <a:bodyPr/>
            <a:lstStyle/>
            <a:p>
              <a:endParaRPr lang="en-US"/>
            </a:p>
          </p:txBody>
        </p:sp>
        <p:sp>
          <p:nvSpPr>
            <p:cNvPr id="4536" name="Freeform 440"/>
            <p:cNvSpPr>
              <a:spLocks/>
            </p:cNvSpPr>
            <p:nvPr/>
          </p:nvSpPr>
          <p:spPr bwMode="auto">
            <a:xfrm>
              <a:off x="2899" y="2894"/>
              <a:ext cx="65" cy="85"/>
            </a:xfrm>
            <a:custGeom>
              <a:avLst/>
              <a:gdLst/>
              <a:ahLst/>
              <a:cxnLst>
                <a:cxn ang="0">
                  <a:pos x="5" y="5"/>
                </a:cxn>
                <a:cxn ang="0">
                  <a:pos x="13" y="10"/>
                </a:cxn>
                <a:cxn ang="0">
                  <a:pos x="22" y="13"/>
                </a:cxn>
                <a:cxn ang="0">
                  <a:pos x="28" y="23"/>
                </a:cxn>
                <a:cxn ang="0">
                  <a:pos x="35" y="31"/>
                </a:cxn>
                <a:cxn ang="0">
                  <a:pos x="43" y="35"/>
                </a:cxn>
                <a:cxn ang="0">
                  <a:pos x="45" y="35"/>
                </a:cxn>
                <a:cxn ang="0">
                  <a:pos x="45" y="28"/>
                </a:cxn>
                <a:cxn ang="0">
                  <a:pos x="52" y="30"/>
                </a:cxn>
                <a:cxn ang="0">
                  <a:pos x="58" y="36"/>
                </a:cxn>
                <a:cxn ang="0">
                  <a:pos x="60" y="41"/>
                </a:cxn>
                <a:cxn ang="0">
                  <a:pos x="62" y="58"/>
                </a:cxn>
                <a:cxn ang="0">
                  <a:pos x="62" y="71"/>
                </a:cxn>
                <a:cxn ang="0">
                  <a:pos x="58" y="76"/>
                </a:cxn>
                <a:cxn ang="0">
                  <a:pos x="60" y="81"/>
                </a:cxn>
                <a:cxn ang="0">
                  <a:pos x="57" y="85"/>
                </a:cxn>
                <a:cxn ang="0">
                  <a:pos x="52" y="83"/>
                </a:cxn>
                <a:cxn ang="0">
                  <a:pos x="45" y="76"/>
                </a:cxn>
                <a:cxn ang="0">
                  <a:pos x="43" y="68"/>
                </a:cxn>
                <a:cxn ang="0">
                  <a:pos x="45" y="61"/>
                </a:cxn>
                <a:cxn ang="0">
                  <a:pos x="47" y="60"/>
                </a:cxn>
                <a:cxn ang="0">
                  <a:pos x="53" y="56"/>
                </a:cxn>
                <a:cxn ang="0">
                  <a:pos x="50" y="53"/>
                </a:cxn>
                <a:cxn ang="0">
                  <a:pos x="38" y="50"/>
                </a:cxn>
                <a:cxn ang="0">
                  <a:pos x="32" y="43"/>
                </a:cxn>
                <a:cxn ang="0">
                  <a:pos x="23" y="36"/>
                </a:cxn>
                <a:cxn ang="0">
                  <a:pos x="20" y="33"/>
                </a:cxn>
                <a:cxn ang="0">
                  <a:pos x="18" y="25"/>
                </a:cxn>
                <a:cxn ang="0">
                  <a:pos x="15" y="18"/>
                </a:cxn>
                <a:cxn ang="0">
                  <a:pos x="10" y="18"/>
                </a:cxn>
                <a:cxn ang="0">
                  <a:pos x="7" y="16"/>
                </a:cxn>
                <a:cxn ang="0">
                  <a:pos x="7" y="11"/>
                </a:cxn>
                <a:cxn ang="0">
                  <a:pos x="3" y="6"/>
                </a:cxn>
              </a:cxnLst>
              <a:rect l="0" t="0" r="r" b="b"/>
              <a:pathLst>
                <a:path w="65" h="85">
                  <a:moveTo>
                    <a:pt x="0" y="0"/>
                  </a:moveTo>
                  <a:lnTo>
                    <a:pt x="5" y="5"/>
                  </a:lnTo>
                  <a:lnTo>
                    <a:pt x="8" y="8"/>
                  </a:lnTo>
                  <a:lnTo>
                    <a:pt x="13" y="10"/>
                  </a:lnTo>
                  <a:lnTo>
                    <a:pt x="18" y="10"/>
                  </a:lnTo>
                  <a:lnTo>
                    <a:pt x="22" y="13"/>
                  </a:lnTo>
                  <a:lnTo>
                    <a:pt x="25" y="18"/>
                  </a:lnTo>
                  <a:lnTo>
                    <a:pt x="28" y="23"/>
                  </a:lnTo>
                  <a:lnTo>
                    <a:pt x="28" y="26"/>
                  </a:lnTo>
                  <a:lnTo>
                    <a:pt x="35" y="31"/>
                  </a:lnTo>
                  <a:lnTo>
                    <a:pt x="40" y="31"/>
                  </a:lnTo>
                  <a:lnTo>
                    <a:pt x="43" y="35"/>
                  </a:lnTo>
                  <a:lnTo>
                    <a:pt x="47" y="40"/>
                  </a:lnTo>
                  <a:lnTo>
                    <a:pt x="45" y="35"/>
                  </a:lnTo>
                  <a:lnTo>
                    <a:pt x="45" y="30"/>
                  </a:lnTo>
                  <a:lnTo>
                    <a:pt x="45" y="28"/>
                  </a:lnTo>
                  <a:lnTo>
                    <a:pt x="47" y="28"/>
                  </a:lnTo>
                  <a:lnTo>
                    <a:pt x="52" y="30"/>
                  </a:lnTo>
                  <a:lnTo>
                    <a:pt x="55" y="36"/>
                  </a:lnTo>
                  <a:lnTo>
                    <a:pt x="58" y="36"/>
                  </a:lnTo>
                  <a:lnTo>
                    <a:pt x="62" y="38"/>
                  </a:lnTo>
                  <a:lnTo>
                    <a:pt x="60" y="41"/>
                  </a:lnTo>
                  <a:lnTo>
                    <a:pt x="58" y="45"/>
                  </a:lnTo>
                  <a:lnTo>
                    <a:pt x="62" y="58"/>
                  </a:lnTo>
                  <a:lnTo>
                    <a:pt x="65" y="70"/>
                  </a:lnTo>
                  <a:lnTo>
                    <a:pt x="62" y="71"/>
                  </a:lnTo>
                  <a:lnTo>
                    <a:pt x="57" y="75"/>
                  </a:lnTo>
                  <a:lnTo>
                    <a:pt x="58" y="76"/>
                  </a:lnTo>
                  <a:lnTo>
                    <a:pt x="60" y="80"/>
                  </a:lnTo>
                  <a:lnTo>
                    <a:pt x="60" y="81"/>
                  </a:lnTo>
                  <a:lnTo>
                    <a:pt x="58" y="83"/>
                  </a:lnTo>
                  <a:lnTo>
                    <a:pt x="57" y="85"/>
                  </a:lnTo>
                  <a:lnTo>
                    <a:pt x="55" y="85"/>
                  </a:lnTo>
                  <a:lnTo>
                    <a:pt x="52" y="83"/>
                  </a:lnTo>
                  <a:lnTo>
                    <a:pt x="50" y="81"/>
                  </a:lnTo>
                  <a:lnTo>
                    <a:pt x="45" y="76"/>
                  </a:lnTo>
                  <a:lnTo>
                    <a:pt x="38" y="71"/>
                  </a:lnTo>
                  <a:lnTo>
                    <a:pt x="43" y="68"/>
                  </a:lnTo>
                  <a:lnTo>
                    <a:pt x="48" y="65"/>
                  </a:lnTo>
                  <a:lnTo>
                    <a:pt x="45" y="61"/>
                  </a:lnTo>
                  <a:lnTo>
                    <a:pt x="40" y="58"/>
                  </a:lnTo>
                  <a:lnTo>
                    <a:pt x="47" y="60"/>
                  </a:lnTo>
                  <a:lnTo>
                    <a:pt x="52" y="61"/>
                  </a:lnTo>
                  <a:lnTo>
                    <a:pt x="53" y="56"/>
                  </a:lnTo>
                  <a:lnTo>
                    <a:pt x="53" y="55"/>
                  </a:lnTo>
                  <a:lnTo>
                    <a:pt x="50" y="53"/>
                  </a:lnTo>
                  <a:lnTo>
                    <a:pt x="47" y="51"/>
                  </a:lnTo>
                  <a:lnTo>
                    <a:pt x="38" y="50"/>
                  </a:lnTo>
                  <a:lnTo>
                    <a:pt x="32" y="50"/>
                  </a:lnTo>
                  <a:lnTo>
                    <a:pt x="32" y="43"/>
                  </a:lnTo>
                  <a:lnTo>
                    <a:pt x="28" y="36"/>
                  </a:lnTo>
                  <a:lnTo>
                    <a:pt x="23" y="36"/>
                  </a:lnTo>
                  <a:lnTo>
                    <a:pt x="22" y="35"/>
                  </a:lnTo>
                  <a:lnTo>
                    <a:pt x="20" y="33"/>
                  </a:lnTo>
                  <a:lnTo>
                    <a:pt x="17" y="31"/>
                  </a:lnTo>
                  <a:lnTo>
                    <a:pt x="18" y="25"/>
                  </a:lnTo>
                  <a:lnTo>
                    <a:pt x="18" y="21"/>
                  </a:lnTo>
                  <a:lnTo>
                    <a:pt x="15" y="18"/>
                  </a:lnTo>
                  <a:lnTo>
                    <a:pt x="12" y="16"/>
                  </a:lnTo>
                  <a:lnTo>
                    <a:pt x="10" y="18"/>
                  </a:lnTo>
                  <a:lnTo>
                    <a:pt x="8" y="21"/>
                  </a:lnTo>
                  <a:lnTo>
                    <a:pt x="7" y="16"/>
                  </a:lnTo>
                  <a:lnTo>
                    <a:pt x="5" y="13"/>
                  </a:lnTo>
                  <a:lnTo>
                    <a:pt x="7" y="11"/>
                  </a:lnTo>
                  <a:lnTo>
                    <a:pt x="7" y="11"/>
                  </a:lnTo>
                  <a:lnTo>
                    <a:pt x="3" y="6"/>
                  </a:lnTo>
                  <a:lnTo>
                    <a:pt x="0" y="0"/>
                  </a:lnTo>
                  <a:close/>
                </a:path>
              </a:pathLst>
            </a:custGeom>
            <a:solidFill>
              <a:srgbClr val="1F1A17"/>
            </a:solidFill>
            <a:ln w="9525">
              <a:noFill/>
              <a:round/>
              <a:headEnd/>
              <a:tailEnd/>
            </a:ln>
          </p:spPr>
          <p:txBody>
            <a:bodyPr/>
            <a:lstStyle/>
            <a:p>
              <a:endParaRPr lang="en-US"/>
            </a:p>
          </p:txBody>
        </p:sp>
        <p:sp>
          <p:nvSpPr>
            <p:cNvPr id="4537" name="Freeform 441"/>
            <p:cNvSpPr>
              <a:spLocks/>
            </p:cNvSpPr>
            <p:nvPr/>
          </p:nvSpPr>
          <p:spPr bwMode="auto">
            <a:xfrm>
              <a:off x="2877" y="2904"/>
              <a:ext cx="99" cy="113"/>
            </a:xfrm>
            <a:custGeom>
              <a:avLst/>
              <a:gdLst/>
              <a:ahLst/>
              <a:cxnLst>
                <a:cxn ang="0">
                  <a:pos x="0" y="5"/>
                </a:cxn>
                <a:cxn ang="0">
                  <a:pos x="0" y="11"/>
                </a:cxn>
                <a:cxn ang="0">
                  <a:pos x="4" y="13"/>
                </a:cxn>
                <a:cxn ang="0">
                  <a:pos x="7" y="18"/>
                </a:cxn>
                <a:cxn ang="0">
                  <a:pos x="14" y="25"/>
                </a:cxn>
                <a:cxn ang="0">
                  <a:pos x="22" y="38"/>
                </a:cxn>
                <a:cxn ang="0">
                  <a:pos x="24" y="50"/>
                </a:cxn>
                <a:cxn ang="0">
                  <a:pos x="25" y="60"/>
                </a:cxn>
                <a:cxn ang="0">
                  <a:pos x="35" y="68"/>
                </a:cxn>
                <a:cxn ang="0">
                  <a:pos x="42" y="70"/>
                </a:cxn>
                <a:cxn ang="0">
                  <a:pos x="47" y="73"/>
                </a:cxn>
                <a:cxn ang="0">
                  <a:pos x="50" y="75"/>
                </a:cxn>
                <a:cxn ang="0">
                  <a:pos x="54" y="76"/>
                </a:cxn>
                <a:cxn ang="0">
                  <a:pos x="55" y="85"/>
                </a:cxn>
                <a:cxn ang="0">
                  <a:pos x="47" y="90"/>
                </a:cxn>
                <a:cxn ang="0">
                  <a:pos x="55" y="98"/>
                </a:cxn>
                <a:cxn ang="0">
                  <a:pos x="75" y="107"/>
                </a:cxn>
                <a:cxn ang="0">
                  <a:pos x="82" y="110"/>
                </a:cxn>
                <a:cxn ang="0">
                  <a:pos x="92" y="105"/>
                </a:cxn>
                <a:cxn ang="0">
                  <a:pos x="95" y="87"/>
                </a:cxn>
                <a:cxn ang="0">
                  <a:pos x="87" y="85"/>
                </a:cxn>
                <a:cxn ang="0">
                  <a:pos x="82" y="88"/>
                </a:cxn>
                <a:cxn ang="0">
                  <a:pos x="74" y="85"/>
                </a:cxn>
                <a:cxn ang="0">
                  <a:pos x="60" y="71"/>
                </a:cxn>
                <a:cxn ang="0">
                  <a:pos x="49" y="61"/>
                </a:cxn>
                <a:cxn ang="0">
                  <a:pos x="45" y="56"/>
                </a:cxn>
                <a:cxn ang="0">
                  <a:pos x="45" y="55"/>
                </a:cxn>
                <a:cxn ang="0">
                  <a:pos x="42" y="50"/>
                </a:cxn>
                <a:cxn ang="0">
                  <a:pos x="40" y="45"/>
                </a:cxn>
                <a:cxn ang="0">
                  <a:pos x="30" y="33"/>
                </a:cxn>
                <a:cxn ang="0">
                  <a:pos x="32" y="26"/>
                </a:cxn>
                <a:cxn ang="0">
                  <a:pos x="35" y="23"/>
                </a:cxn>
                <a:cxn ang="0">
                  <a:pos x="32" y="20"/>
                </a:cxn>
                <a:cxn ang="0">
                  <a:pos x="25" y="20"/>
                </a:cxn>
                <a:cxn ang="0">
                  <a:pos x="22" y="16"/>
                </a:cxn>
                <a:cxn ang="0">
                  <a:pos x="19" y="15"/>
                </a:cxn>
                <a:cxn ang="0">
                  <a:pos x="14" y="18"/>
                </a:cxn>
                <a:cxn ang="0">
                  <a:pos x="10" y="11"/>
                </a:cxn>
                <a:cxn ang="0">
                  <a:pos x="7" y="8"/>
                </a:cxn>
                <a:cxn ang="0">
                  <a:pos x="7" y="5"/>
                </a:cxn>
                <a:cxn ang="0">
                  <a:pos x="5" y="0"/>
                </a:cxn>
              </a:cxnLst>
              <a:rect l="0" t="0" r="r" b="b"/>
              <a:pathLst>
                <a:path w="99" h="113">
                  <a:moveTo>
                    <a:pt x="2" y="0"/>
                  </a:moveTo>
                  <a:lnTo>
                    <a:pt x="0" y="5"/>
                  </a:lnTo>
                  <a:lnTo>
                    <a:pt x="0" y="8"/>
                  </a:lnTo>
                  <a:lnTo>
                    <a:pt x="0" y="11"/>
                  </a:lnTo>
                  <a:lnTo>
                    <a:pt x="2" y="13"/>
                  </a:lnTo>
                  <a:lnTo>
                    <a:pt x="4" y="13"/>
                  </a:lnTo>
                  <a:lnTo>
                    <a:pt x="5" y="13"/>
                  </a:lnTo>
                  <a:lnTo>
                    <a:pt x="7" y="18"/>
                  </a:lnTo>
                  <a:lnTo>
                    <a:pt x="7" y="21"/>
                  </a:lnTo>
                  <a:lnTo>
                    <a:pt x="14" y="25"/>
                  </a:lnTo>
                  <a:lnTo>
                    <a:pt x="19" y="28"/>
                  </a:lnTo>
                  <a:lnTo>
                    <a:pt x="22" y="38"/>
                  </a:lnTo>
                  <a:lnTo>
                    <a:pt x="29" y="48"/>
                  </a:lnTo>
                  <a:lnTo>
                    <a:pt x="24" y="50"/>
                  </a:lnTo>
                  <a:lnTo>
                    <a:pt x="17" y="51"/>
                  </a:lnTo>
                  <a:lnTo>
                    <a:pt x="25" y="60"/>
                  </a:lnTo>
                  <a:lnTo>
                    <a:pt x="34" y="65"/>
                  </a:lnTo>
                  <a:lnTo>
                    <a:pt x="35" y="68"/>
                  </a:lnTo>
                  <a:lnTo>
                    <a:pt x="37" y="71"/>
                  </a:lnTo>
                  <a:lnTo>
                    <a:pt x="42" y="70"/>
                  </a:lnTo>
                  <a:lnTo>
                    <a:pt x="47" y="70"/>
                  </a:lnTo>
                  <a:lnTo>
                    <a:pt x="47" y="73"/>
                  </a:lnTo>
                  <a:lnTo>
                    <a:pt x="47" y="76"/>
                  </a:lnTo>
                  <a:lnTo>
                    <a:pt x="50" y="75"/>
                  </a:lnTo>
                  <a:lnTo>
                    <a:pt x="54" y="75"/>
                  </a:lnTo>
                  <a:lnTo>
                    <a:pt x="54" y="76"/>
                  </a:lnTo>
                  <a:lnTo>
                    <a:pt x="55" y="78"/>
                  </a:lnTo>
                  <a:lnTo>
                    <a:pt x="55" y="85"/>
                  </a:lnTo>
                  <a:lnTo>
                    <a:pt x="54" y="90"/>
                  </a:lnTo>
                  <a:lnTo>
                    <a:pt x="47" y="90"/>
                  </a:lnTo>
                  <a:lnTo>
                    <a:pt x="42" y="88"/>
                  </a:lnTo>
                  <a:lnTo>
                    <a:pt x="55" y="98"/>
                  </a:lnTo>
                  <a:lnTo>
                    <a:pt x="67" y="108"/>
                  </a:lnTo>
                  <a:lnTo>
                    <a:pt x="75" y="107"/>
                  </a:lnTo>
                  <a:lnTo>
                    <a:pt x="79" y="107"/>
                  </a:lnTo>
                  <a:lnTo>
                    <a:pt x="82" y="110"/>
                  </a:lnTo>
                  <a:lnTo>
                    <a:pt x="87" y="113"/>
                  </a:lnTo>
                  <a:lnTo>
                    <a:pt x="92" y="105"/>
                  </a:lnTo>
                  <a:lnTo>
                    <a:pt x="99" y="95"/>
                  </a:lnTo>
                  <a:lnTo>
                    <a:pt x="95" y="87"/>
                  </a:lnTo>
                  <a:lnTo>
                    <a:pt x="92" y="80"/>
                  </a:lnTo>
                  <a:lnTo>
                    <a:pt x="87" y="85"/>
                  </a:lnTo>
                  <a:lnTo>
                    <a:pt x="84" y="87"/>
                  </a:lnTo>
                  <a:lnTo>
                    <a:pt x="82" y="88"/>
                  </a:lnTo>
                  <a:lnTo>
                    <a:pt x="79" y="88"/>
                  </a:lnTo>
                  <a:lnTo>
                    <a:pt x="74" y="85"/>
                  </a:lnTo>
                  <a:lnTo>
                    <a:pt x="67" y="80"/>
                  </a:lnTo>
                  <a:lnTo>
                    <a:pt x="60" y="71"/>
                  </a:lnTo>
                  <a:lnTo>
                    <a:pt x="55" y="66"/>
                  </a:lnTo>
                  <a:lnTo>
                    <a:pt x="49" y="61"/>
                  </a:lnTo>
                  <a:lnTo>
                    <a:pt x="39" y="56"/>
                  </a:lnTo>
                  <a:lnTo>
                    <a:pt x="45" y="56"/>
                  </a:lnTo>
                  <a:lnTo>
                    <a:pt x="52" y="56"/>
                  </a:lnTo>
                  <a:lnTo>
                    <a:pt x="45" y="55"/>
                  </a:lnTo>
                  <a:lnTo>
                    <a:pt x="37" y="51"/>
                  </a:lnTo>
                  <a:lnTo>
                    <a:pt x="42" y="50"/>
                  </a:lnTo>
                  <a:lnTo>
                    <a:pt x="45" y="48"/>
                  </a:lnTo>
                  <a:lnTo>
                    <a:pt x="40" y="45"/>
                  </a:lnTo>
                  <a:lnTo>
                    <a:pt x="35" y="40"/>
                  </a:lnTo>
                  <a:lnTo>
                    <a:pt x="30" y="33"/>
                  </a:lnTo>
                  <a:lnTo>
                    <a:pt x="29" y="26"/>
                  </a:lnTo>
                  <a:lnTo>
                    <a:pt x="32" y="26"/>
                  </a:lnTo>
                  <a:lnTo>
                    <a:pt x="35" y="26"/>
                  </a:lnTo>
                  <a:lnTo>
                    <a:pt x="35" y="23"/>
                  </a:lnTo>
                  <a:lnTo>
                    <a:pt x="35" y="21"/>
                  </a:lnTo>
                  <a:lnTo>
                    <a:pt x="32" y="20"/>
                  </a:lnTo>
                  <a:lnTo>
                    <a:pt x="30" y="20"/>
                  </a:lnTo>
                  <a:lnTo>
                    <a:pt x="25" y="20"/>
                  </a:lnTo>
                  <a:lnTo>
                    <a:pt x="24" y="21"/>
                  </a:lnTo>
                  <a:lnTo>
                    <a:pt x="22" y="16"/>
                  </a:lnTo>
                  <a:lnTo>
                    <a:pt x="20" y="11"/>
                  </a:lnTo>
                  <a:lnTo>
                    <a:pt x="19" y="15"/>
                  </a:lnTo>
                  <a:lnTo>
                    <a:pt x="17" y="20"/>
                  </a:lnTo>
                  <a:lnTo>
                    <a:pt x="14" y="18"/>
                  </a:lnTo>
                  <a:lnTo>
                    <a:pt x="10" y="16"/>
                  </a:lnTo>
                  <a:lnTo>
                    <a:pt x="10" y="11"/>
                  </a:lnTo>
                  <a:lnTo>
                    <a:pt x="9" y="6"/>
                  </a:lnTo>
                  <a:lnTo>
                    <a:pt x="7" y="8"/>
                  </a:lnTo>
                  <a:lnTo>
                    <a:pt x="4" y="8"/>
                  </a:lnTo>
                  <a:lnTo>
                    <a:pt x="7" y="5"/>
                  </a:lnTo>
                  <a:lnTo>
                    <a:pt x="9" y="0"/>
                  </a:lnTo>
                  <a:lnTo>
                    <a:pt x="5" y="0"/>
                  </a:lnTo>
                  <a:lnTo>
                    <a:pt x="2" y="0"/>
                  </a:lnTo>
                  <a:close/>
                </a:path>
              </a:pathLst>
            </a:custGeom>
            <a:solidFill>
              <a:srgbClr val="1F1A17"/>
            </a:solidFill>
            <a:ln w="9525">
              <a:noFill/>
              <a:round/>
              <a:headEnd/>
              <a:tailEnd/>
            </a:ln>
          </p:spPr>
          <p:txBody>
            <a:bodyPr/>
            <a:lstStyle/>
            <a:p>
              <a:endParaRPr lang="en-US"/>
            </a:p>
          </p:txBody>
        </p:sp>
        <p:sp>
          <p:nvSpPr>
            <p:cNvPr id="4538" name="Freeform 442"/>
            <p:cNvSpPr>
              <a:spLocks/>
            </p:cNvSpPr>
            <p:nvPr/>
          </p:nvSpPr>
          <p:spPr bwMode="auto">
            <a:xfrm>
              <a:off x="2954" y="2910"/>
              <a:ext cx="22" cy="49"/>
            </a:xfrm>
            <a:custGeom>
              <a:avLst/>
              <a:gdLst/>
              <a:ahLst/>
              <a:cxnLst>
                <a:cxn ang="0">
                  <a:pos x="8" y="2"/>
                </a:cxn>
                <a:cxn ang="0">
                  <a:pos x="7" y="2"/>
                </a:cxn>
                <a:cxn ang="0">
                  <a:pos x="5" y="0"/>
                </a:cxn>
                <a:cxn ang="0">
                  <a:pos x="2" y="0"/>
                </a:cxn>
                <a:cxn ang="0">
                  <a:pos x="0" y="4"/>
                </a:cxn>
                <a:cxn ang="0">
                  <a:pos x="2" y="10"/>
                </a:cxn>
                <a:cxn ang="0">
                  <a:pos x="3" y="14"/>
                </a:cxn>
                <a:cxn ang="0">
                  <a:pos x="7" y="14"/>
                </a:cxn>
                <a:cxn ang="0">
                  <a:pos x="10" y="17"/>
                </a:cxn>
                <a:cxn ang="0">
                  <a:pos x="12" y="25"/>
                </a:cxn>
                <a:cxn ang="0">
                  <a:pos x="13" y="30"/>
                </a:cxn>
                <a:cxn ang="0">
                  <a:pos x="12" y="34"/>
                </a:cxn>
                <a:cxn ang="0">
                  <a:pos x="12" y="40"/>
                </a:cxn>
                <a:cxn ang="0">
                  <a:pos x="13" y="47"/>
                </a:cxn>
                <a:cxn ang="0">
                  <a:pos x="15" y="49"/>
                </a:cxn>
                <a:cxn ang="0">
                  <a:pos x="22" y="32"/>
                </a:cxn>
                <a:cxn ang="0">
                  <a:pos x="17" y="35"/>
                </a:cxn>
                <a:cxn ang="0">
                  <a:pos x="18" y="29"/>
                </a:cxn>
                <a:cxn ang="0">
                  <a:pos x="15" y="32"/>
                </a:cxn>
                <a:cxn ang="0">
                  <a:pos x="13" y="27"/>
                </a:cxn>
                <a:cxn ang="0">
                  <a:pos x="15" y="22"/>
                </a:cxn>
                <a:cxn ang="0">
                  <a:pos x="18" y="20"/>
                </a:cxn>
                <a:cxn ang="0">
                  <a:pos x="18" y="17"/>
                </a:cxn>
                <a:cxn ang="0">
                  <a:pos x="18" y="12"/>
                </a:cxn>
                <a:cxn ang="0">
                  <a:pos x="17" y="10"/>
                </a:cxn>
                <a:cxn ang="0">
                  <a:pos x="10" y="9"/>
                </a:cxn>
                <a:cxn ang="0">
                  <a:pos x="8" y="9"/>
                </a:cxn>
                <a:cxn ang="0">
                  <a:pos x="8" y="2"/>
                </a:cxn>
              </a:cxnLst>
              <a:rect l="0" t="0" r="r" b="b"/>
              <a:pathLst>
                <a:path w="22" h="49">
                  <a:moveTo>
                    <a:pt x="8" y="2"/>
                  </a:moveTo>
                  <a:lnTo>
                    <a:pt x="7" y="2"/>
                  </a:lnTo>
                  <a:lnTo>
                    <a:pt x="5" y="0"/>
                  </a:lnTo>
                  <a:lnTo>
                    <a:pt x="2" y="0"/>
                  </a:lnTo>
                  <a:lnTo>
                    <a:pt x="0" y="4"/>
                  </a:lnTo>
                  <a:lnTo>
                    <a:pt x="2" y="10"/>
                  </a:lnTo>
                  <a:lnTo>
                    <a:pt x="3" y="14"/>
                  </a:lnTo>
                  <a:lnTo>
                    <a:pt x="7" y="14"/>
                  </a:lnTo>
                  <a:lnTo>
                    <a:pt x="10" y="17"/>
                  </a:lnTo>
                  <a:lnTo>
                    <a:pt x="12" y="25"/>
                  </a:lnTo>
                  <a:lnTo>
                    <a:pt x="13" y="30"/>
                  </a:lnTo>
                  <a:lnTo>
                    <a:pt x="12" y="34"/>
                  </a:lnTo>
                  <a:lnTo>
                    <a:pt x="12" y="40"/>
                  </a:lnTo>
                  <a:lnTo>
                    <a:pt x="13" y="47"/>
                  </a:lnTo>
                  <a:lnTo>
                    <a:pt x="15" y="49"/>
                  </a:lnTo>
                  <a:lnTo>
                    <a:pt x="22" y="32"/>
                  </a:lnTo>
                  <a:lnTo>
                    <a:pt x="17" y="35"/>
                  </a:lnTo>
                  <a:lnTo>
                    <a:pt x="18" y="29"/>
                  </a:lnTo>
                  <a:lnTo>
                    <a:pt x="15" y="32"/>
                  </a:lnTo>
                  <a:lnTo>
                    <a:pt x="13" y="27"/>
                  </a:lnTo>
                  <a:lnTo>
                    <a:pt x="15" y="22"/>
                  </a:lnTo>
                  <a:lnTo>
                    <a:pt x="18" y="20"/>
                  </a:lnTo>
                  <a:lnTo>
                    <a:pt x="18" y="17"/>
                  </a:lnTo>
                  <a:lnTo>
                    <a:pt x="18" y="12"/>
                  </a:lnTo>
                  <a:lnTo>
                    <a:pt x="17" y="10"/>
                  </a:lnTo>
                  <a:lnTo>
                    <a:pt x="10" y="9"/>
                  </a:lnTo>
                  <a:lnTo>
                    <a:pt x="8" y="9"/>
                  </a:lnTo>
                  <a:lnTo>
                    <a:pt x="8" y="2"/>
                  </a:lnTo>
                  <a:close/>
                </a:path>
              </a:pathLst>
            </a:custGeom>
            <a:solidFill>
              <a:srgbClr val="1F1A17"/>
            </a:solidFill>
            <a:ln w="9525">
              <a:noFill/>
              <a:round/>
              <a:headEnd/>
              <a:tailEnd/>
            </a:ln>
          </p:spPr>
          <p:txBody>
            <a:bodyPr/>
            <a:lstStyle/>
            <a:p>
              <a:endParaRPr lang="en-US"/>
            </a:p>
          </p:txBody>
        </p:sp>
        <p:sp>
          <p:nvSpPr>
            <p:cNvPr id="4539" name="Freeform 443"/>
            <p:cNvSpPr>
              <a:spLocks/>
            </p:cNvSpPr>
            <p:nvPr/>
          </p:nvSpPr>
          <p:spPr bwMode="auto">
            <a:xfrm>
              <a:off x="2971" y="2885"/>
              <a:ext cx="48" cy="104"/>
            </a:xfrm>
            <a:custGeom>
              <a:avLst/>
              <a:gdLst/>
              <a:ahLst/>
              <a:cxnLst>
                <a:cxn ang="0">
                  <a:pos x="3" y="30"/>
                </a:cxn>
                <a:cxn ang="0">
                  <a:pos x="8" y="39"/>
                </a:cxn>
                <a:cxn ang="0">
                  <a:pos x="13" y="50"/>
                </a:cxn>
                <a:cxn ang="0">
                  <a:pos x="13" y="45"/>
                </a:cxn>
                <a:cxn ang="0">
                  <a:pos x="18" y="39"/>
                </a:cxn>
                <a:cxn ang="0">
                  <a:pos x="21" y="34"/>
                </a:cxn>
                <a:cxn ang="0">
                  <a:pos x="26" y="19"/>
                </a:cxn>
                <a:cxn ang="0">
                  <a:pos x="37" y="7"/>
                </a:cxn>
                <a:cxn ang="0">
                  <a:pos x="40" y="0"/>
                </a:cxn>
                <a:cxn ang="0">
                  <a:pos x="38" y="10"/>
                </a:cxn>
                <a:cxn ang="0">
                  <a:pos x="48" y="10"/>
                </a:cxn>
                <a:cxn ang="0">
                  <a:pos x="37" y="15"/>
                </a:cxn>
                <a:cxn ang="0">
                  <a:pos x="33" y="22"/>
                </a:cxn>
                <a:cxn ang="0">
                  <a:pos x="33" y="29"/>
                </a:cxn>
                <a:cxn ang="0">
                  <a:pos x="35" y="37"/>
                </a:cxn>
                <a:cxn ang="0">
                  <a:pos x="42" y="37"/>
                </a:cxn>
                <a:cxn ang="0">
                  <a:pos x="30" y="44"/>
                </a:cxn>
                <a:cxn ang="0">
                  <a:pos x="38" y="52"/>
                </a:cxn>
                <a:cxn ang="0">
                  <a:pos x="35" y="59"/>
                </a:cxn>
                <a:cxn ang="0">
                  <a:pos x="28" y="67"/>
                </a:cxn>
                <a:cxn ang="0">
                  <a:pos x="25" y="80"/>
                </a:cxn>
                <a:cxn ang="0">
                  <a:pos x="33" y="82"/>
                </a:cxn>
                <a:cxn ang="0">
                  <a:pos x="21" y="89"/>
                </a:cxn>
                <a:cxn ang="0">
                  <a:pos x="16" y="95"/>
                </a:cxn>
                <a:cxn ang="0">
                  <a:pos x="11" y="102"/>
                </a:cxn>
                <a:cxn ang="0">
                  <a:pos x="3" y="99"/>
                </a:cxn>
                <a:cxn ang="0">
                  <a:pos x="3" y="94"/>
                </a:cxn>
                <a:cxn ang="0">
                  <a:pos x="5" y="87"/>
                </a:cxn>
                <a:cxn ang="0">
                  <a:pos x="1" y="75"/>
                </a:cxn>
                <a:cxn ang="0">
                  <a:pos x="5" y="75"/>
                </a:cxn>
                <a:cxn ang="0">
                  <a:pos x="8" y="72"/>
                </a:cxn>
                <a:cxn ang="0">
                  <a:pos x="8" y="52"/>
                </a:cxn>
                <a:cxn ang="0">
                  <a:pos x="3" y="40"/>
                </a:cxn>
              </a:cxnLst>
              <a:rect l="0" t="0" r="r" b="b"/>
              <a:pathLst>
                <a:path w="48" h="104">
                  <a:moveTo>
                    <a:pt x="0" y="32"/>
                  </a:moveTo>
                  <a:lnTo>
                    <a:pt x="3" y="30"/>
                  </a:lnTo>
                  <a:lnTo>
                    <a:pt x="6" y="32"/>
                  </a:lnTo>
                  <a:lnTo>
                    <a:pt x="8" y="39"/>
                  </a:lnTo>
                  <a:lnTo>
                    <a:pt x="11" y="47"/>
                  </a:lnTo>
                  <a:lnTo>
                    <a:pt x="13" y="50"/>
                  </a:lnTo>
                  <a:lnTo>
                    <a:pt x="15" y="52"/>
                  </a:lnTo>
                  <a:lnTo>
                    <a:pt x="13" y="45"/>
                  </a:lnTo>
                  <a:lnTo>
                    <a:pt x="15" y="40"/>
                  </a:lnTo>
                  <a:lnTo>
                    <a:pt x="18" y="39"/>
                  </a:lnTo>
                  <a:lnTo>
                    <a:pt x="20" y="37"/>
                  </a:lnTo>
                  <a:lnTo>
                    <a:pt x="21" y="34"/>
                  </a:lnTo>
                  <a:lnTo>
                    <a:pt x="21" y="29"/>
                  </a:lnTo>
                  <a:lnTo>
                    <a:pt x="26" y="19"/>
                  </a:lnTo>
                  <a:lnTo>
                    <a:pt x="28" y="17"/>
                  </a:lnTo>
                  <a:lnTo>
                    <a:pt x="37" y="7"/>
                  </a:lnTo>
                  <a:lnTo>
                    <a:pt x="38" y="2"/>
                  </a:lnTo>
                  <a:lnTo>
                    <a:pt x="40" y="0"/>
                  </a:lnTo>
                  <a:lnTo>
                    <a:pt x="40" y="7"/>
                  </a:lnTo>
                  <a:lnTo>
                    <a:pt x="38" y="10"/>
                  </a:lnTo>
                  <a:lnTo>
                    <a:pt x="45" y="10"/>
                  </a:lnTo>
                  <a:lnTo>
                    <a:pt x="48" y="10"/>
                  </a:lnTo>
                  <a:lnTo>
                    <a:pt x="42" y="14"/>
                  </a:lnTo>
                  <a:lnTo>
                    <a:pt x="37" y="15"/>
                  </a:lnTo>
                  <a:lnTo>
                    <a:pt x="35" y="17"/>
                  </a:lnTo>
                  <a:lnTo>
                    <a:pt x="33" y="22"/>
                  </a:lnTo>
                  <a:lnTo>
                    <a:pt x="33" y="27"/>
                  </a:lnTo>
                  <a:lnTo>
                    <a:pt x="33" y="29"/>
                  </a:lnTo>
                  <a:lnTo>
                    <a:pt x="33" y="34"/>
                  </a:lnTo>
                  <a:lnTo>
                    <a:pt x="35" y="37"/>
                  </a:lnTo>
                  <a:lnTo>
                    <a:pt x="38" y="39"/>
                  </a:lnTo>
                  <a:lnTo>
                    <a:pt x="42" y="37"/>
                  </a:lnTo>
                  <a:lnTo>
                    <a:pt x="40" y="42"/>
                  </a:lnTo>
                  <a:lnTo>
                    <a:pt x="30" y="44"/>
                  </a:lnTo>
                  <a:lnTo>
                    <a:pt x="42" y="49"/>
                  </a:lnTo>
                  <a:lnTo>
                    <a:pt x="38" y="52"/>
                  </a:lnTo>
                  <a:lnTo>
                    <a:pt x="32" y="50"/>
                  </a:lnTo>
                  <a:lnTo>
                    <a:pt x="35" y="59"/>
                  </a:lnTo>
                  <a:lnTo>
                    <a:pt x="30" y="60"/>
                  </a:lnTo>
                  <a:lnTo>
                    <a:pt x="28" y="67"/>
                  </a:lnTo>
                  <a:lnTo>
                    <a:pt x="26" y="75"/>
                  </a:lnTo>
                  <a:lnTo>
                    <a:pt x="25" y="80"/>
                  </a:lnTo>
                  <a:lnTo>
                    <a:pt x="23" y="84"/>
                  </a:lnTo>
                  <a:lnTo>
                    <a:pt x="33" y="82"/>
                  </a:lnTo>
                  <a:lnTo>
                    <a:pt x="25" y="87"/>
                  </a:lnTo>
                  <a:lnTo>
                    <a:pt x="21" y="89"/>
                  </a:lnTo>
                  <a:lnTo>
                    <a:pt x="18" y="92"/>
                  </a:lnTo>
                  <a:lnTo>
                    <a:pt x="16" y="95"/>
                  </a:lnTo>
                  <a:lnTo>
                    <a:pt x="15" y="99"/>
                  </a:lnTo>
                  <a:lnTo>
                    <a:pt x="11" y="102"/>
                  </a:lnTo>
                  <a:lnTo>
                    <a:pt x="10" y="104"/>
                  </a:lnTo>
                  <a:lnTo>
                    <a:pt x="3" y="99"/>
                  </a:lnTo>
                  <a:lnTo>
                    <a:pt x="0" y="94"/>
                  </a:lnTo>
                  <a:lnTo>
                    <a:pt x="3" y="94"/>
                  </a:lnTo>
                  <a:lnTo>
                    <a:pt x="6" y="90"/>
                  </a:lnTo>
                  <a:lnTo>
                    <a:pt x="5" y="87"/>
                  </a:lnTo>
                  <a:lnTo>
                    <a:pt x="1" y="84"/>
                  </a:lnTo>
                  <a:lnTo>
                    <a:pt x="1" y="75"/>
                  </a:lnTo>
                  <a:lnTo>
                    <a:pt x="3" y="75"/>
                  </a:lnTo>
                  <a:lnTo>
                    <a:pt x="5" y="75"/>
                  </a:lnTo>
                  <a:lnTo>
                    <a:pt x="6" y="75"/>
                  </a:lnTo>
                  <a:lnTo>
                    <a:pt x="8" y="72"/>
                  </a:lnTo>
                  <a:lnTo>
                    <a:pt x="8" y="60"/>
                  </a:lnTo>
                  <a:lnTo>
                    <a:pt x="8" y="52"/>
                  </a:lnTo>
                  <a:lnTo>
                    <a:pt x="3" y="50"/>
                  </a:lnTo>
                  <a:lnTo>
                    <a:pt x="3" y="40"/>
                  </a:lnTo>
                  <a:lnTo>
                    <a:pt x="0" y="32"/>
                  </a:lnTo>
                  <a:close/>
                </a:path>
              </a:pathLst>
            </a:custGeom>
            <a:solidFill>
              <a:srgbClr val="1F1A17"/>
            </a:solidFill>
            <a:ln w="9525">
              <a:noFill/>
              <a:round/>
              <a:headEnd/>
              <a:tailEnd/>
            </a:ln>
          </p:spPr>
          <p:txBody>
            <a:bodyPr/>
            <a:lstStyle/>
            <a:p>
              <a:endParaRPr lang="en-US"/>
            </a:p>
          </p:txBody>
        </p:sp>
        <p:sp>
          <p:nvSpPr>
            <p:cNvPr id="4540" name="Freeform 444"/>
            <p:cNvSpPr>
              <a:spLocks/>
            </p:cNvSpPr>
            <p:nvPr/>
          </p:nvSpPr>
          <p:spPr bwMode="auto">
            <a:xfrm>
              <a:off x="2864" y="2944"/>
              <a:ext cx="93" cy="88"/>
            </a:xfrm>
            <a:custGeom>
              <a:avLst/>
              <a:gdLst/>
              <a:ahLst/>
              <a:cxnLst>
                <a:cxn ang="0">
                  <a:pos x="1" y="0"/>
                </a:cxn>
                <a:cxn ang="0">
                  <a:pos x="11" y="11"/>
                </a:cxn>
                <a:cxn ang="0">
                  <a:pos x="27" y="28"/>
                </a:cxn>
                <a:cxn ang="0">
                  <a:pos x="47" y="48"/>
                </a:cxn>
                <a:cxn ang="0">
                  <a:pos x="62" y="62"/>
                </a:cxn>
                <a:cxn ang="0">
                  <a:pos x="70" y="67"/>
                </a:cxn>
                <a:cxn ang="0">
                  <a:pos x="78" y="72"/>
                </a:cxn>
                <a:cxn ang="0">
                  <a:pos x="85" y="73"/>
                </a:cxn>
                <a:cxn ang="0">
                  <a:pos x="92" y="73"/>
                </a:cxn>
                <a:cxn ang="0">
                  <a:pos x="93" y="77"/>
                </a:cxn>
                <a:cxn ang="0">
                  <a:pos x="92" y="80"/>
                </a:cxn>
                <a:cxn ang="0">
                  <a:pos x="90" y="83"/>
                </a:cxn>
                <a:cxn ang="0">
                  <a:pos x="88" y="85"/>
                </a:cxn>
                <a:cxn ang="0">
                  <a:pos x="83" y="87"/>
                </a:cxn>
                <a:cxn ang="0">
                  <a:pos x="78" y="88"/>
                </a:cxn>
                <a:cxn ang="0">
                  <a:pos x="67" y="88"/>
                </a:cxn>
                <a:cxn ang="0">
                  <a:pos x="58" y="85"/>
                </a:cxn>
                <a:cxn ang="0">
                  <a:pos x="53" y="80"/>
                </a:cxn>
                <a:cxn ang="0">
                  <a:pos x="52" y="78"/>
                </a:cxn>
                <a:cxn ang="0">
                  <a:pos x="55" y="77"/>
                </a:cxn>
                <a:cxn ang="0">
                  <a:pos x="57" y="75"/>
                </a:cxn>
                <a:cxn ang="0">
                  <a:pos x="57" y="73"/>
                </a:cxn>
                <a:cxn ang="0">
                  <a:pos x="53" y="70"/>
                </a:cxn>
                <a:cxn ang="0">
                  <a:pos x="47" y="68"/>
                </a:cxn>
                <a:cxn ang="0">
                  <a:pos x="40" y="65"/>
                </a:cxn>
                <a:cxn ang="0">
                  <a:pos x="42" y="62"/>
                </a:cxn>
                <a:cxn ang="0">
                  <a:pos x="43" y="58"/>
                </a:cxn>
                <a:cxn ang="0">
                  <a:pos x="40" y="60"/>
                </a:cxn>
                <a:cxn ang="0">
                  <a:pos x="35" y="62"/>
                </a:cxn>
                <a:cxn ang="0">
                  <a:pos x="37" y="55"/>
                </a:cxn>
                <a:cxn ang="0">
                  <a:pos x="38" y="50"/>
                </a:cxn>
                <a:cxn ang="0">
                  <a:pos x="33" y="53"/>
                </a:cxn>
                <a:cxn ang="0">
                  <a:pos x="30" y="58"/>
                </a:cxn>
                <a:cxn ang="0">
                  <a:pos x="28" y="55"/>
                </a:cxn>
                <a:cxn ang="0">
                  <a:pos x="25" y="53"/>
                </a:cxn>
                <a:cxn ang="0">
                  <a:pos x="27" y="50"/>
                </a:cxn>
                <a:cxn ang="0">
                  <a:pos x="28" y="47"/>
                </a:cxn>
                <a:cxn ang="0">
                  <a:pos x="25" y="47"/>
                </a:cxn>
                <a:cxn ang="0">
                  <a:pos x="22" y="47"/>
                </a:cxn>
                <a:cxn ang="0">
                  <a:pos x="22" y="43"/>
                </a:cxn>
                <a:cxn ang="0">
                  <a:pos x="22" y="40"/>
                </a:cxn>
                <a:cxn ang="0">
                  <a:pos x="23" y="36"/>
                </a:cxn>
                <a:cxn ang="0">
                  <a:pos x="23" y="35"/>
                </a:cxn>
                <a:cxn ang="0">
                  <a:pos x="18" y="35"/>
                </a:cxn>
                <a:cxn ang="0">
                  <a:pos x="15" y="38"/>
                </a:cxn>
                <a:cxn ang="0">
                  <a:pos x="13" y="33"/>
                </a:cxn>
                <a:cxn ang="0">
                  <a:pos x="11" y="28"/>
                </a:cxn>
                <a:cxn ang="0">
                  <a:pos x="13" y="23"/>
                </a:cxn>
                <a:cxn ang="0">
                  <a:pos x="13" y="18"/>
                </a:cxn>
                <a:cxn ang="0">
                  <a:pos x="8" y="20"/>
                </a:cxn>
                <a:cxn ang="0">
                  <a:pos x="5" y="20"/>
                </a:cxn>
                <a:cxn ang="0">
                  <a:pos x="5" y="18"/>
                </a:cxn>
                <a:cxn ang="0">
                  <a:pos x="6" y="15"/>
                </a:cxn>
                <a:cxn ang="0">
                  <a:pos x="3" y="13"/>
                </a:cxn>
                <a:cxn ang="0">
                  <a:pos x="0" y="13"/>
                </a:cxn>
                <a:cxn ang="0">
                  <a:pos x="1" y="6"/>
                </a:cxn>
                <a:cxn ang="0">
                  <a:pos x="1" y="0"/>
                </a:cxn>
              </a:cxnLst>
              <a:rect l="0" t="0" r="r" b="b"/>
              <a:pathLst>
                <a:path w="93" h="88">
                  <a:moveTo>
                    <a:pt x="1" y="0"/>
                  </a:moveTo>
                  <a:lnTo>
                    <a:pt x="11" y="11"/>
                  </a:lnTo>
                  <a:lnTo>
                    <a:pt x="27" y="28"/>
                  </a:lnTo>
                  <a:lnTo>
                    <a:pt x="47" y="48"/>
                  </a:lnTo>
                  <a:lnTo>
                    <a:pt x="62" y="62"/>
                  </a:lnTo>
                  <a:lnTo>
                    <a:pt x="70" y="67"/>
                  </a:lnTo>
                  <a:lnTo>
                    <a:pt x="78" y="72"/>
                  </a:lnTo>
                  <a:lnTo>
                    <a:pt x="85" y="73"/>
                  </a:lnTo>
                  <a:lnTo>
                    <a:pt x="92" y="73"/>
                  </a:lnTo>
                  <a:lnTo>
                    <a:pt x="93" y="77"/>
                  </a:lnTo>
                  <a:lnTo>
                    <a:pt x="92" y="80"/>
                  </a:lnTo>
                  <a:lnTo>
                    <a:pt x="90" y="83"/>
                  </a:lnTo>
                  <a:lnTo>
                    <a:pt x="88" y="85"/>
                  </a:lnTo>
                  <a:lnTo>
                    <a:pt x="83" y="87"/>
                  </a:lnTo>
                  <a:lnTo>
                    <a:pt x="78" y="88"/>
                  </a:lnTo>
                  <a:lnTo>
                    <a:pt x="67" y="88"/>
                  </a:lnTo>
                  <a:lnTo>
                    <a:pt x="58" y="85"/>
                  </a:lnTo>
                  <a:lnTo>
                    <a:pt x="53" y="80"/>
                  </a:lnTo>
                  <a:lnTo>
                    <a:pt x="52" y="78"/>
                  </a:lnTo>
                  <a:lnTo>
                    <a:pt x="55" y="77"/>
                  </a:lnTo>
                  <a:lnTo>
                    <a:pt x="57" y="75"/>
                  </a:lnTo>
                  <a:lnTo>
                    <a:pt x="57" y="73"/>
                  </a:lnTo>
                  <a:lnTo>
                    <a:pt x="53" y="70"/>
                  </a:lnTo>
                  <a:lnTo>
                    <a:pt x="47" y="68"/>
                  </a:lnTo>
                  <a:lnTo>
                    <a:pt x="40" y="65"/>
                  </a:lnTo>
                  <a:lnTo>
                    <a:pt x="42" y="62"/>
                  </a:lnTo>
                  <a:lnTo>
                    <a:pt x="43" y="58"/>
                  </a:lnTo>
                  <a:lnTo>
                    <a:pt x="40" y="60"/>
                  </a:lnTo>
                  <a:lnTo>
                    <a:pt x="35" y="62"/>
                  </a:lnTo>
                  <a:lnTo>
                    <a:pt x="37" y="55"/>
                  </a:lnTo>
                  <a:lnTo>
                    <a:pt x="38" y="50"/>
                  </a:lnTo>
                  <a:lnTo>
                    <a:pt x="33" y="53"/>
                  </a:lnTo>
                  <a:lnTo>
                    <a:pt x="30" y="58"/>
                  </a:lnTo>
                  <a:lnTo>
                    <a:pt x="28" y="55"/>
                  </a:lnTo>
                  <a:lnTo>
                    <a:pt x="25" y="53"/>
                  </a:lnTo>
                  <a:lnTo>
                    <a:pt x="27" y="50"/>
                  </a:lnTo>
                  <a:lnTo>
                    <a:pt x="28" y="47"/>
                  </a:lnTo>
                  <a:lnTo>
                    <a:pt x="25" y="47"/>
                  </a:lnTo>
                  <a:lnTo>
                    <a:pt x="22" y="47"/>
                  </a:lnTo>
                  <a:lnTo>
                    <a:pt x="22" y="43"/>
                  </a:lnTo>
                  <a:lnTo>
                    <a:pt x="22" y="40"/>
                  </a:lnTo>
                  <a:lnTo>
                    <a:pt x="23" y="36"/>
                  </a:lnTo>
                  <a:lnTo>
                    <a:pt x="23" y="35"/>
                  </a:lnTo>
                  <a:lnTo>
                    <a:pt x="18" y="35"/>
                  </a:lnTo>
                  <a:lnTo>
                    <a:pt x="15" y="38"/>
                  </a:lnTo>
                  <a:lnTo>
                    <a:pt x="13" y="33"/>
                  </a:lnTo>
                  <a:lnTo>
                    <a:pt x="11" y="28"/>
                  </a:lnTo>
                  <a:lnTo>
                    <a:pt x="13" y="23"/>
                  </a:lnTo>
                  <a:lnTo>
                    <a:pt x="13" y="18"/>
                  </a:lnTo>
                  <a:lnTo>
                    <a:pt x="8" y="20"/>
                  </a:lnTo>
                  <a:lnTo>
                    <a:pt x="5" y="20"/>
                  </a:lnTo>
                  <a:lnTo>
                    <a:pt x="5" y="18"/>
                  </a:lnTo>
                  <a:lnTo>
                    <a:pt x="6" y="15"/>
                  </a:lnTo>
                  <a:lnTo>
                    <a:pt x="3" y="13"/>
                  </a:lnTo>
                  <a:lnTo>
                    <a:pt x="0" y="13"/>
                  </a:lnTo>
                  <a:lnTo>
                    <a:pt x="1" y="6"/>
                  </a:lnTo>
                  <a:lnTo>
                    <a:pt x="1" y="0"/>
                  </a:lnTo>
                  <a:close/>
                </a:path>
              </a:pathLst>
            </a:custGeom>
            <a:solidFill>
              <a:srgbClr val="1F1A17"/>
            </a:solidFill>
            <a:ln w="9525">
              <a:noFill/>
              <a:round/>
              <a:headEnd/>
              <a:tailEnd/>
            </a:ln>
          </p:spPr>
          <p:txBody>
            <a:bodyPr/>
            <a:lstStyle/>
            <a:p>
              <a:endParaRPr lang="en-US"/>
            </a:p>
          </p:txBody>
        </p:sp>
        <p:sp>
          <p:nvSpPr>
            <p:cNvPr id="4541" name="Freeform 445"/>
            <p:cNvSpPr>
              <a:spLocks/>
            </p:cNvSpPr>
            <p:nvPr/>
          </p:nvSpPr>
          <p:spPr bwMode="auto">
            <a:xfrm>
              <a:off x="2862" y="2977"/>
              <a:ext cx="44" cy="55"/>
            </a:xfrm>
            <a:custGeom>
              <a:avLst/>
              <a:gdLst/>
              <a:ahLst/>
              <a:cxnLst>
                <a:cxn ang="0">
                  <a:pos x="0" y="0"/>
                </a:cxn>
                <a:cxn ang="0">
                  <a:pos x="2" y="0"/>
                </a:cxn>
                <a:cxn ang="0">
                  <a:pos x="5" y="2"/>
                </a:cxn>
                <a:cxn ang="0">
                  <a:pos x="8" y="3"/>
                </a:cxn>
                <a:cxn ang="0">
                  <a:pos x="10" y="5"/>
                </a:cxn>
                <a:cxn ang="0">
                  <a:pos x="7" y="10"/>
                </a:cxn>
                <a:cxn ang="0">
                  <a:pos x="10" y="9"/>
                </a:cxn>
                <a:cxn ang="0">
                  <a:pos x="13" y="10"/>
                </a:cxn>
                <a:cxn ang="0">
                  <a:pos x="19" y="14"/>
                </a:cxn>
                <a:cxn ang="0">
                  <a:pos x="20" y="15"/>
                </a:cxn>
                <a:cxn ang="0">
                  <a:pos x="15" y="19"/>
                </a:cxn>
                <a:cxn ang="0">
                  <a:pos x="20" y="22"/>
                </a:cxn>
                <a:cxn ang="0">
                  <a:pos x="24" y="24"/>
                </a:cxn>
                <a:cxn ang="0">
                  <a:pos x="29" y="27"/>
                </a:cxn>
                <a:cxn ang="0">
                  <a:pos x="30" y="29"/>
                </a:cxn>
                <a:cxn ang="0">
                  <a:pos x="32" y="30"/>
                </a:cxn>
                <a:cxn ang="0">
                  <a:pos x="30" y="32"/>
                </a:cxn>
                <a:cxn ang="0">
                  <a:pos x="30" y="35"/>
                </a:cxn>
                <a:cxn ang="0">
                  <a:pos x="34" y="42"/>
                </a:cxn>
                <a:cxn ang="0">
                  <a:pos x="34" y="45"/>
                </a:cxn>
                <a:cxn ang="0">
                  <a:pos x="44" y="45"/>
                </a:cxn>
                <a:cxn ang="0">
                  <a:pos x="44" y="54"/>
                </a:cxn>
                <a:cxn ang="0">
                  <a:pos x="40" y="50"/>
                </a:cxn>
                <a:cxn ang="0">
                  <a:pos x="34" y="50"/>
                </a:cxn>
                <a:cxn ang="0">
                  <a:pos x="30" y="54"/>
                </a:cxn>
                <a:cxn ang="0">
                  <a:pos x="27" y="55"/>
                </a:cxn>
                <a:cxn ang="0">
                  <a:pos x="22" y="50"/>
                </a:cxn>
                <a:cxn ang="0">
                  <a:pos x="25" y="47"/>
                </a:cxn>
                <a:cxn ang="0">
                  <a:pos x="27" y="40"/>
                </a:cxn>
                <a:cxn ang="0">
                  <a:pos x="22" y="37"/>
                </a:cxn>
                <a:cxn ang="0">
                  <a:pos x="17" y="35"/>
                </a:cxn>
                <a:cxn ang="0">
                  <a:pos x="17" y="30"/>
                </a:cxn>
                <a:cxn ang="0">
                  <a:pos x="15" y="32"/>
                </a:cxn>
                <a:cxn ang="0">
                  <a:pos x="12" y="32"/>
                </a:cxn>
                <a:cxn ang="0">
                  <a:pos x="10" y="30"/>
                </a:cxn>
                <a:cxn ang="0">
                  <a:pos x="8" y="29"/>
                </a:cxn>
                <a:cxn ang="0">
                  <a:pos x="12" y="29"/>
                </a:cxn>
                <a:cxn ang="0">
                  <a:pos x="12" y="24"/>
                </a:cxn>
                <a:cxn ang="0">
                  <a:pos x="8" y="22"/>
                </a:cxn>
                <a:cxn ang="0">
                  <a:pos x="7" y="22"/>
                </a:cxn>
                <a:cxn ang="0">
                  <a:pos x="2" y="20"/>
                </a:cxn>
                <a:cxn ang="0">
                  <a:pos x="3" y="15"/>
                </a:cxn>
                <a:cxn ang="0">
                  <a:pos x="2" y="9"/>
                </a:cxn>
                <a:cxn ang="0">
                  <a:pos x="3" y="7"/>
                </a:cxn>
                <a:cxn ang="0">
                  <a:pos x="0" y="0"/>
                </a:cxn>
              </a:cxnLst>
              <a:rect l="0" t="0" r="r" b="b"/>
              <a:pathLst>
                <a:path w="44" h="55">
                  <a:moveTo>
                    <a:pt x="0" y="0"/>
                  </a:moveTo>
                  <a:lnTo>
                    <a:pt x="2" y="0"/>
                  </a:lnTo>
                  <a:lnTo>
                    <a:pt x="5" y="2"/>
                  </a:lnTo>
                  <a:lnTo>
                    <a:pt x="8" y="3"/>
                  </a:lnTo>
                  <a:lnTo>
                    <a:pt x="10" y="5"/>
                  </a:lnTo>
                  <a:lnTo>
                    <a:pt x="7" y="10"/>
                  </a:lnTo>
                  <a:lnTo>
                    <a:pt x="10" y="9"/>
                  </a:lnTo>
                  <a:lnTo>
                    <a:pt x="13" y="10"/>
                  </a:lnTo>
                  <a:lnTo>
                    <a:pt x="19" y="14"/>
                  </a:lnTo>
                  <a:lnTo>
                    <a:pt x="20" y="15"/>
                  </a:lnTo>
                  <a:lnTo>
                    <a:pt x="15" y="19"/>
                  </a:lnTo>
                  <a:lnTo>
                    <a:pt x="20" y="22"/>
                  </a:lnTo>
                  <a:lnTo>
                    <a:pt x="24" y="24"/>
                  </a:lnTo>
                  <a:lnTo>
                    <a:pt x="29" y="27"/>
                  </a:lnTo>
                  <a:lnTo>
                    <a:pt x="30" y="29"/>
                  </a:lnTo>
                  <a:lnTo>
                    <a:pt x="32" y="30"/>
                  </a:lnTo>
                  <a:lnTo>
                    <a:pt x="30" y="32"/>
                  </a:lnTo>
                  <a:lnTo>
                    <a:pt x="30" y="35"/>
                  </a:lnTo>
                  <a:lnTo>
                    <a:pt x="34" y="42"/>
                  </a:lnTo>
                  <a:lnTo>
                    <a:pt x="34" y="45"/>
                  </a:lnTo>
                  <a:lnTo>
                    <a:pt x="44" y="45"/>
                  </a:lnTo>
                  <a:lnTo>
                    <a:pt x="44" y="54"/>
                  </a:lnTo>
                  <a:lnTo>
                    <a:pt x="40" y="50"/>
                  </a:lnTo>
                  <a:lnTo>
                    <a:pt x="34" y="50"/>
                  </a:lnTo>
                  <a:lnTo>
                    <a:pt x="30" y="54"/>
                  </a:lnTo>
                  <a:lnTo>
                    <a:pt x="27" y="55"/>
                  </a:lnTo>
                  <a:lnTo>
                    <a:pt x="22" y="50"/>
                  </a:lnTo>
                  <a:lnTo>
                    <a:pt x="25" y="47"/>
                  </a:lnTo>
                  <a:lnTo>
                    <a:pt x="27" y="40"/>
                  </a:lnTo>
                  <a:lnTo>
                    <a:pt x="22" y="37"/>
                  </a:lnTo>
                  <a:lnTo>
                    <a:pt x="17" y="35"/>
                  </a:lnTo>
                  <a:lnTo>
                    <a:pt x="17" y="30"/>
                  </a:lnTo>
                  <a:lnTo>
                    <a:pt x="15" y="32"/>
                  </a:lnTo>
                  <a:lnTo>
                    <a:pt x="12" y="32"/>
                  </a:lnTo>
                  <a:lnTo>
                    <a:pt x="10" y="30"/>
                  </a:lnTo>
                  <a:lnTo>
                    <a:pt x="8" y="29"/>
                  </a:lnTo>
                  <a:lnTo>
                    <a:pt x="12" y="29"/>
                  </a:lnTo>
                  <a:lnTo>
                    <a:pt x="12" y="24"/>
                  </a:lnTo>
                  <a:lnTo>
                    <a:pt x="8" y="22"/>
                  </a:lnTo>
                  <a:lnTo>
                    <a:pt x="7" y="22"/>
                  </a:lnTo>
                  <a:lnTo>
                    <a:pt x="2" y="20"/>
                  </a:lnTo>
                  <a:lnTo>
                    <a:pt x="3" y="15"/>
                  </a:lnTo>
                  <a:lnTo>
                    <a:pt x="2" y="9"/>
                  </a:lnTo>
                  <a:lnTo>
                    <a:pt x="3" y="7"/>
                  </a:lnTo>
                  <a:lnTo>
                    <a:pt x="0" y="0"/>
                  </a:lnTo>
                  <a:close/>
                </a:path>
              </a:pathLst>
            </a:custGeom>
            <a:solidFill>
              <a:srgbClr val="1F1A17"/>
            </a:solidFill>
            <a:ln w="9525">
              <a:noFill/>
              <a:round/>
              <a:headEnd/>
              <a:tailEnd/>
            </a:ln>
          </p:spPr>
          <p:txBody>
            <a:bodyPr/>
            <a:lstStyle/>
            <a:p>
              <a:endParaRPr lang="en-US"/>
            </a:p>
          </p:txBody>
        </p:sp>
        <p:sp>
          <p:nvSpPr>
            <p:cNvPr id="4542" name="Freeform 446"/>
            <p:cNvSpPr>
              <a:spLocks/>
            </p:cNvSpPr>
            <p:nvPr/>
          </p:nvSpPr>
          <p:spPr bwMode="auto">
            <a:xfrm>
              <a:off x="2999" y="2919"/>
              <a:ext cx="35" cy="28"/>
            </a:xfrm>
            <a:custGeom>
              <a:avLst/>
              <a:gdLst/>
              <a:ahLst/>
              <a:cxnLst>
                <a:cxn ang="0">
                  <a:pos x="4" y="25"/>
                </a:cxn>
                <a:cxn ang="0">
                  <a:pos x="12" y="20"/>
                </a:cxn>
                <a:cxn ang="0">
                  <a:pos x="15" y="21"/>
                </a:cxn>
                <a:cxn ang="0">
                  <a:pos x="17" y="20"/>
                </a:cxn>
                <a:cxn ang="0">
                  <a:pos x="19" y="15"/>
                </a:cxn>
                <a:cxn ang="0">
                  <a:pos x="19" y="13"/>
                </a:cxn>
                <a:cxn ang="0">
                  <a:pos x="20" y="13"/>
                </a:cxn>
                <a:cxn ang="0">
                  <a:pos x="22" y="13"/>
                </a:cxn>
                <a:cxn ang="0">
                  <a:pos x="25" y="16"/>
                </a:cxn>
                <a:cxn ang="0">
                  <a:pos x="25" y="10"/>
                </a:cxn>
                <a:cxn ang="0">
                  <a:pos x="30" y="8"/>
                </a:cxn>
                <a:cxn ang="0">
                  <a:pos x="32" y="1"/>
                </a:cxn>
                <a:cxn ang="0">
                  <a:pos x="35" y="0"/>
                </a:cxn>
                <a:cxn ang="0">
                  <a:pos x="34" y="6"/>
                </a:cxn>
                <a:cxn ang="0">
                  <a:pos x="30" y="10"/>
                </a:cxn>
                <a:cxn ang="0">
                  <a:pos x="30" y="16"/>
                </a:cxn>
                <a:cxn ang="0">
                  <a:pos x="22" y="20"/>
                </a:cxn>
                <a:cxn ang="0">
                  <a:pos x="20" y="16"/>
                </a:cxn>
                <a:cxn ang="0">
                  <a:pos x="19" y="23"/>
                </a:cxn>
                <a:cxn ang="0">
                  <a:pos x="0" y="28"/>
                </a:cxn>
                <a:cxn ang="0">
                  <a:pos x="4" y="25"/>
                </a:cxn>
              </a:cxnLst>
              <a:rect l="0" t="0" r="r" b="b"/>
              <a:pathLst>
                <a:path w="35" h="28">
                  <a:moveTo>
                    <a:pt x="4" y="25"/>
                  </a:moveTo>
                  <a:lnTo>
                    <a:pt x="12" y="20"/>
                  </a:lnTo>
                  <a:lnTo>
                    <a:pt x="15" y="21"/>
                  </a:lnTo>
                  <a:lnTo>
                    <a:pt x="17" y="20"/>
                  </a:lnTo>
                  <a:lnTo>
                    <a:pt x="19" y="15"/>
                  </a:lnTo>
                  <a:lnTo>
                    <a:pt x="19" y="13"/>
                  </a:lnTo>
                  <a:lnTo>
                    <a:pt x="20" y="13"/>
                  </a:lnTo>
                  <a:lnTo>
                    <a:pt x="22" y="13"/>
                  </a:lnTo>
                  <a:lnTo>
                    <a:pt x="25" y="16"/>
                  </a:lnTo>
                  <a:lnTo>
                    <a:pt x="25" y="10"/>
                  </a:lnTo>
                  <a:lnTo>
                    <a:pt x="30" y="8"/>
                  </a:lnTo>
                  <a:lnTo>
                    <a:pt x="32" y="1"/>
                  </a:lnTo>
                  <a:lnTo>
                    <a:pt x="35" y="0"/>
                  </a:lnTo>
                  <a:lnTo>
                    <a:pt x="34" y="6"/>
                  </a:lnTo>
                  <a:lnTo>
                    <a:pt x="30" y="10"/>
                  </a:lnTo>
                  <a:lnTo>
                    <a:pt x="30" y="16"/>
                  </a:lnTo>
                  <a:lnTo>
                    <a:pt x="22" y="20"/>
                  </a:lnTo>
                  <a:lnTo>
                    <a:pt x="20" y="16"/>
                  </a:lnTo>
                  <a:lnTo>
                    <a:pt x="19" y="23"/>
                  </a:lnTo>
                  <a:lnTo>
                    <a:pt x="0" y="28"/>
                  </a:lnTo>
                  <a:lnTo>
                    <a:pt x="4" y="25"/>
                  </a:lnTo>
                  <a:close/>
                </a:path>
              </a:pathLst>
            </a:custGeom>
            <a:solidFill>
              <a:srgbClr val="1F1A17"/>
            </a:solidFill>
            <a:ln w="9525">
              <a:noFill/>
              <a:round/>
              <a:headEnd/>
              <a:tailEnd/>
            </a:ln>
          </p:spPr>
          <p:txBody>
            <a:bodyPr/>
            <a:lstStyle/>
            <a:p>
              <a:endParaRPr lang="en-US"/>
            </a:p>
          </p:txBody>
        </p:sp>
        <p:sp>
          <p:nvSpPr>
            <p:cNvPr id="4543" name="Freeform 447"/>
            <p:cNvSpPr>
              <a:spLocks/>
            </p:cNvSpPr>
            <p:nvPr/>
          </p:nvSpPr>
          <p:spPr bwMode="auto">
            <a:xfrm>
              <a:off x="2957" y="2975"/>
              <a:ext cx="74" cy="79"/>
            </a:xfrm>
            <a:custGeom>
              <a:avLst/>
              <a:gdLst/>
              <a:ahLst/>
              <a:cxnLst>
                <a:cxn ang="0">
                  <a:pos x="7" y="44"/>
                </a:cxn>
                <a:cxn ang="0">
                  <a:pos x="9" y="37"/>
                </a:cxn>
                <a:cxn ang="0">
                  <a:pos x="12" y="31"/>
                </a:cxn>
                <a:cxn ang="0">
                  <a:pos x="15" y="36"/>
                </a:cxn>
                <a:cxn ang="0">
                  <a:pos x="17" y="39"/>
                </a:cxn>
                <a:cxn ang="0">
                  <a:pos x="19" y="41"/>
                </a:cxn>
                <a:cxn ang="0">
                  <a:pos x="20" y="41"/>
                </a:cxn>
                <a:cxn ang="0">
                  <a:pos x="22" y="39"/>
                </a:cxn>
                <a:cxn ang="0">
                  <a:pos x="22" y="36"/>
                </a:cxn>
                <a:cxn ang="0">
                  <a:pos x="22" y="34"/>
                </a:cxn>
                <a:cxn ang="0">
                  <a:pos x="22" y="32"/>
                </a:cxn>
                <a:cxn ang="0">
                  <a:pos x="30" y="29"/>
                </a:cxn>
                <a:cxn ang="0">
                  <a:pos x="37" y="27"/>
                </a:cxn>
                <a:cxn ang="0">
                  <a:pos x="40" y="29"/>
                </a:cxn>
                <a:cxn ang="0">
                  <a:pos x="47" y="31"/>
                </a:cxn>
                <a:cxn ang="0">
                  <a:pos x="57" y="16"/>
                </a:cxn>
                <a:cxn ang="0">
                  <a:pos x="66" y="0"/>
                </a:cxn>
                <a:cxn ang="0">
                  <a:pos x="66" y="7"/>
                </a:cxn>
                <a:cxn ang="0">
                  <a:pos x="67" y="14"/>
                </a:cxn>
                <a:cxn ang="0">
                  <a:pos x="72" y="14"/>
                </a:cxn>
                <a:cxn ang="0">
                  <a:pos x="74" y="12"/>
                </a:cxn>
                <a:cxn ang="0">
                  <a:pos x="71" y="17"/>
                </a:cxn>
                <a:cxn ang="0">
                  <a:pos x="66" y="21"/>
                </a:cxn>
                <a:cxn ang="0">
                  <a:pos x="67" y="26"/>
                </a:cxn>
                <a:cxn ang="0">
                  <a:pos x="69" y="32"/>
                </a:cxn>
                <a:cxn ang="0">
                  <a:pos x="64" y="32"/>
                </a:cxn>
                <a:cxn ang="0">
                  <a:pos x="59" y="32"/>
                </a:cxn>
                <a:cxn ang="0">
                  <a:pos x="64" y="37"/>
                </a:cxn>
                <a:cxn ang="0">
                  <a:pos x="69" y="41"/>
                </a:cxn>
                <a:cxn ang="0">
                  <a:pos x="69" y="44"/>
                </a:cxn>
                <a:cxn ang="0">
                  <a:pos x="67" y="46"/>
                </a:cxn>
                <a:cxn ang="0">
                  <a:pos x="62" y="42"/>
                </a:cxn>
                <a:cxn ang="0">
                  <a:pos x="57" y="37"/>
                </a:cxn>
                <a:cxn ang="0">
                  <a:pos x="61" y="44"/>
                </a:cxn>
                <a:cxn ang="0">
                  <a:pos x="64" y="52"/>
                </a:cxn>
                <a:cxn ang="0">
                  <a:pos x="62" y="56"/>
                </a:cxn>
                <a:cxn ang="0">
                  <a:pos x="62" y="57"/>
                </a:cxn>
                <a:cxn ang="0">
                  <a:pos x="59" y="54"/>
                </a:cxn>
                <a:cxn ang="0">
                  <a:pos x="56" y="51"/>
                </a:cxn>
                <a:cxn ang="0">
                  <a:pos x="57" y="57"/>
                </a:cxn>
                <a:cxn ang="0">
                  <a:pos x="57" y="62"/>
                </a:cxn>
                <a:cxn ang="0">
                  <a:pos x="57" y="66"/>
                </a:cxn>
                <a:cxn ang="0">
                  <a:pos x="56" y="67"/>
                </a:cxn>
                <a:cxn ang="0">
                  <a:pos x="49" y="71"/>
                </a:cxn>
                <a:cxn ang="0">
                  <a:pos x="40" y="69"/>
                </a:cxn>
                <a:cxn ang="0">
                  <a:pos x="37" y="62"/>
                </a:cxn>
                <a:cxn ang="0">
                  <a:pos x="35" y="56"/>
                </a:cxn>
                <a:cxn ang="0">
                  <a:pos x="34" y="61"/>
                </a:cxn>
                <a:cxn ang="0">
                  <a:pos x="32" y="66"/>
                </a:cxn>
                <a:cxn ang="0">
                  <a:pos x="27" y="67"/>
                </a:cxn>
                <a:cxn ang="0">
                  <a:pos x="20" y="67"/>
                </a:cxn>
                <a:cxn ang="0">
                  <a:pos x="15" y="74"/>
                </a:cxn>
                <a:cxn ang="0">
                  <a:pos x="12" y="79"/>
                </a:cxn>
                <a:cxn ang="0">
                  <a:pos x="7" y="77"/>
                </a:cxn>
                <a:cxn ang="0">
                  <a:pos x="4" y="76"/>
                </a:cxn>
                <a:cxn ang="0">
                  <a:pos x="0" y="67"/>
                </a:cxn>
                <a:cxn ang="0">
                  <a:pos x="0" y="59"/>
                </a:cxn>
                <a:cxn ang="0">
                  <a:pos x="7" y="52"/>
                </a:cxn>
                <a:cxn ang="0">
                  <a:pos x="12" y="47"/>
                </a:cxn>
                <a:cxn ang="0">
                  <a:pos x="9" y="46"/>
                </a:cxn>
                <a:cxn ang="0">
                  <a:pos x="7" y="44"/>
                </a:cxn>
              </a:cxnLst>
              <a:rect l="0" t="0" r="r" b="b"/>
              <a:pathLst>
                <a:path w="74" h="79">
                  <a:moveTo>
                    <a:pt x="7" y="44"/>
                  </a:moveTo>
                  <a:lnTo>
                    <a:pt x="9" y="37"/>
                  </a:lnTo>
                  <a:lnTo>
                    <a:pt x="12" y="31"/>
                  </a:lnTo>
                  <a:lnTo>
                    <a:pt x="15" y="36"/>
                  </a:lnTo>
                  <a:lnTo>
                    <a:pt x="17" y="39"/>
                  </a:lnTo>
                  <a:lnTo>
                    <a:pt x="19" y="41"/>
                  </a:lnTo>
                  <a:lnTo>
                    <a:pt x="20" y="41"/>
                  </a:lnTo>
                  <a:lnTo>
                    <a:pt x="22" y="39"/>
                  </a:lnTo>
                  <a:lnTo>
                    <a:pt x="22" y="36"/>
                  </a:lnTo>
                  <a:lnTo>
                    <a:pt x="22" y="34"/>
                  </a:lnTo>
                  <a:lnTo>
                    <a:pt x="22" y="32"/>
                  </a:lnTo>
                  <a:lnTo>
                    <a:pt x="30" y="29"/>
                  </a:lnTo>
                  <a:lnTo>
                    <a:pt x="37" y="27"/>
                  </a:lnTo>
                  <a:lnTo>
                    <a:pt x="40" y="29"/>
                  </a:lnTo>
                  <a:lnTo>
                    <a:pt x="47" y="31"/>
                  </a:lnTo>
                  <a:lnTo>
                    <a:pt x="57" y="16"/>
                  </a:lnTo>
                  <a:lnTo>
                    <a:pt x="66" y="0"/>
                  </a:lnTo>
                  <a:lnTo>
                    <a:pt x="66" y="7"/>
                  </a:lnTo>
                  <a:lnTo>
                    <a:pt x="67" y="14"/>
                  </a:lnTo>
                  <a:lnTo>
                    <a:pt x="72" y="14"/>
                  </a:lnTo>
                  <a:lnTo>
                    <a:pt x="74" y="12"/>
                  </a:lnTo>
                  <a:lnTo>
                    <a:pt x="71" y="17"/>
                  </a:lnTo>
                  <a:lnTo>
                    <a:pt x="66" y="21"/>
                  </a:lnTo>
                  <a:lnTo>
                    <a:pt x="67" y="26"/>
                  </a:lnTo>
                  <a:lnTo>
                    <a:pt x="69" y="32"/>
                  </a:lnTo>
                  <a:lnTo>
                    <a:pt x="64" y="32"/>
                  </a:lnTo>
                  <a:lnTo>
                    <a:pt x="59" y="32"/>
                  </a:lnTo>
                  <a:lnTo>
                    <a:pt x="64" y="37"/>
                  </a:lnTo>
                  <a:lnTo>
                    <a:pt x="69" y="41"/>
                  </a:lnTo>
                  <a:lnTo>
                    <a:pt x="69" y="44"/>
                  </a:lnTo>
                  <a:lnTo>
                    <a:pt x="67" y="46"/>
                  </a:lnTo>
                  <a:lnTo>
                    <a:pt x="62" y="42"/>
                  </a:lnTo>
                  <a:lnTo>
                    <a:pt x="57" y="37"/>
                  </a:lnTo>
                  <a:lnTo>
                    <a:pt x="61" y="44"/>
                  </a:lnTo>
                  <a:lnTo>
                    <a:pt x="64" y="52"/>
                  </a:lnTo>
                  <a:lnTo>
                    <a:pt x="62" y="56"/>
                  </a:lnTo>
                  <a:lnTo>
                    <a:pt x="62" y="57"/>
                  </a:lnTo>
                  <a:lnTo>
                    <a:pt x="59" y="54"/>
                  </a:lnTo>
                  <a:lnTo>
                    <a:pt x="56" y="51"/>
                  </a:lnTo>
                  <a:lnTo>
                    <a:pt x="57" y="57"/>
                  </a:lnTo>
                  <a:lnTo>
                    <a:pt x="57" y="62"/>
                  </a:lnTo>
                  <a:lnTo>
                    <a:pt x="57" y="66"/>
                  </a:lnTo>
                  <a:lnTo>
                    <a:pt x="56" y="67"/>
                  </a:lnTo>
                  <a:lnTo>
                    <a:pt x="49" y="71"/>
                  </a:lnTo>
                  <a:lnTo>
                    <a:pt x="40" y="69"/>
                  </a:lnTo>
                  <a:lnTo>
                    <a:pt x="37" y="62"/>
                  </a:lnTo>
                  <a:lnTo>
                    <a:pt x="35" y="56"/>
                  </a:lnTo>
                  <a:lnTo>
                    <a:pt x="34" y="61"/>
                  </a:lnTo>
                  <a:lnTo>
                    <a:pt x="32" y="66"/>
                  </a:lnTo>
                  <a:lnTo>
                    <a:pt x="27" y="67"/>
                  </a:lnTo>
                  <a:lnTo>
                    <a:pt x="20" y="67"/>
                  </a:lnTo>
                  <a:lnTo>
                    <a:pt x="15" y="74"/>
                  </a:lnTo>
                  <a:lnTo>
                    <a:pt x="12" y="79"/>
                  </a:lnTo>
                  <a:lnTo>
                    <a:pt x="7" y="77"/>
                  </a:lnTo>
                  <a:lnTo>
                    <a:pt x="4" y="76"/>
                  </a:lnTo>
                  <a:lnTo>
                    <a:pt x="0" y="67"/>
                  </a:lnTo>
                  <a:lnTo>
                    <a:pt x="0" y="59"/>
                  </a:lnTo>
                  <a:lnTo>
                    <a:pt x="7" y="52"/>
                  </a:lnTo>
                  <a:lnTo>
                    <a:pt x="12" y="47"/>
                  </a:lnTo>
                  <a:lnTo>
                    <a:pt x="9" y="46"/>
                  </a:lnTo>
                  <a:lnTo>
                    <a:pt x="7" y="44"/>
                  </a:lnTo>
                  <a:close/>
                </a:path>
              </a:pathLst>
            </a:custGeom>
            <a:solidFill>
              <a:srgbClr val="1F1A17"/>
            </a:solidFill>
            <a:ln w="9525">
              <a:noFill/>
              <a:round/>
              <a:headEnd/>
              <a:tailEnd/>
            </a:ln>
          </p:spPr>
          <p:txBody>
            <a:bodyPr/>
            <a:lstStyle/>
            <a:p>
              <a:endParaRPr lang="en-US"/>
            </a:p>
          </p:txBody>
        </p:sp>
        <p:sp>
          <p:nvSpPr>
            <p:cNvPr id="4544" name="Freeform 448"/>
            <p:cNvSpPr>
              <a:spLocks/>
            </p:cNvSpPr>
            <p:nvPr/>
          </p:nvSpPr>
          <p:spPr bwMode="auto">
            <a:xfrm>
              <a:off x="2951" y="2989"/>
              <a:ext cx="137" cy="100"/>
            </a:xfrm>
            <a:custGeom>
              <a:avLst/>
              <a:gdLst/>
              <a:ahLst/>
              <a:cxnLst>
                <a:cxn ang="0">
                  <a:pos x="6" y="63"/>
                </a:cxn>
                <a:cxn ang="0">
                  <a:pos x="20" y="63"/>
                </a:cxn>
                <a:cxn ang="0">
                  <a:pos x="28" y="58"/>
                </a:cxn>
                <a:cxn ang="0">
                  <a:pos x="35" y="52"/>
                </a:cxn>
                <a:cxn ang="0">
                  <a:pos x="50" y="57"/>
                </a:cxn>
                <a:cxn ang="0">
                  <a:pos x="63" y="57"/>
                </a:cxn>
                <a:cxn ang="0">
                  <a:pos x="78" y="58"/>
                </a:cxn>
                <a:cxn ang="0">
                  <a:pos x="80" y="57"/>
                </a:cxn>
                <a:cxn ang="0">
                  <a:pos x="82" y="55"/>
                </a:cxn>
                <a:cxn ang="0">
                  <a:pos x="85" y="53"/>
                </a:cxn>
                <a:cxn ang="0">
                  <a:pos x="87" y="50"/>
                </a:cxn>
                <a:cxn ang="0">
                  <a:pos x="90" y="48"/>
                </a:cxn>
                <a:cxn ang="0">
                  <a:pos x="98" y="40"/>
                </a:cxn>
                <a:cxn ang="0">
                  <a:pos x="115" y="28"/>
                </a:cxn>
                <a:cxn ang="0">
                  <a:pos x="123" y="20"/>
                </a:cxn>
                <a:cxn ang="0">
                  <a:pos x="130" y="5"/>
                </a:cxn>
                <a:cxn ang="0">
                  <a:pos x="132" y="5"/>
                </a:cxn>
                <a:cxn ang="0">
                  <a:pos x="133" y="8"/>
                </a:cxn>
                <a:cxn ang="0">
                  <a:pos x="135" y="10"/>
                </a:cxn>
                <a:cxn ang="0">
                  <a:pos x="135" y="15"/>
                </a:cxn>
                <a:cxn ang="0">
                  <a:pos x="137" y="18"/>
                </a:cxn>
                <a:cxn ang="0">
                  <a:pos x="133" y="22"/>
                </a:cxn>
                <a:cxn ang="0">
                  <a:pos x="135" y="25"/>
                </a:cxn>
                <a:cxn ang="0">
                  <a:pos x="135" y="30"/>
                </a:cxn>
                <a:cxn ang="0">
                  <a:pos x="130" y="30"/>
                </a:cxn>
                <a:cxn ang="0">
                  <a:pos x="130" y="35"/>
                </a:cxn>
                <a:cxn ang="0">
                  <a:pos x="128" y="38"/>
                </a:cxn>
                <a:cxn ang="0">
                  <a:pos x="125" y="40"/>
                </a:cxn>
                <a:cxn ang="0">
                  <a:pos x="125" y="43"/>
                </a:cxn>
                <a:cxn ang="0">
                  <a:pos x="120" y="45"/>
                </a:cxn>
                <a:cxn ang="0">
                  <a:pos x="118" y="47"/>
                </a:cxn>
                <a:cxn ang="0">
                  <a:pos x="117" y="53"/>
                </a:cxn>
                <a:cxn ang="0">
                  <a:pos x="103" y="53"/>
                </a:cxn>
                <a:cxn ang="0">
                  <a:pos x="100" y="53"/>
                </a:cxn>
                <a:cxn ang="0">
                  <a:pos x="95" y="60"/>
                </a:cxn>
                <a:cxn ang="0">
                  <a:pos x="93" y="65"/>
                </a:cxn>
                <a:cxn ang="0">
                  <a:pos x="93" y="68"/>
                </a:cxn>
                <a:cxn ang="0">
                  <a:pos x="85" y="72"/>
                </a:cxn>
                <a:cxn ang="0">
                  <a:pos x="77" y="68"/>
                </a:cxn>
                <a:cxn ang="0">
                  <a:pos x="72" y="70"/>
                </a:cxn>
                <a:cxn ang="0">
                  <a:pos x="62" y="73"/>
                </a:cxn>
                <a:cxn ang="0">
                  <a:pos x="50" y="75"/>
                </a:cxn>
                <a:cxn ang="0">
                  <a:pos x="48" y="78"/>
                </a:cxn>
                <a:cxn ang="0">
                  <a:pos x="52" y="82"/>
                </a:cxn>
                <a:cxn ang="0">
                  <a:pos x="58" y="82"/>
                </a:cxn>
                <a:cxn ang="0">
                  <a:pos x="67" y="82"/>
                </a:cxn>
                <a:cxn ang="0">
                  <a:pos x="68" y="87"/>
                </a:cxn>
                <a:cxn ang="0">
                  <a:pos x="60" y="95"/>
                </a:cxn>
                <a:cxn ang="0">
                  <a:pos x="50" y="95"/>
                </a:cxn>
                <a:cxn ang="0">
                  <a:pos x="41" y="95"/>
                </a:cxn>
                <a:cxn ang="0">
                  <a:pos x="33" y="100"/>
                </a:cxn>
                <a:cxn ang="0">
                  <a:pos x="21" y="100"/>
                </a:cxn>
                <a:cxn ang="0">
                  <a:pos x="13" y="99"/>
                </a:cxn>
                <a:cxn ang="0">
                  <a:pos x="11" y="94"/>
                </a:cxn>
                <a:cxn ang="0">
                  <a:pos x="11" y="87"/>
                </a:cxn>
                <a:cxn ang="0">
                  <a:pos x="5" y="78"/>
                </a:cxn>
                <a:cxn ang="0">
                  <a:pos x="5" y="72"/>
                </a:cxn>
                <a:cxn ang="0">
                  <a:pos x="5" y="68"/>
                </a:cxn>
              </a:cxnLst>
              <a:rect l="0" t="0" r="r" b="b"/>
              <a:pathLst>
                <a:path w="137" h="100">
                  <a:moveTo>
                    <a:pt x="1" y="67"/>
                  </a:moveTo>
                  <a:lnTo>
                    <a:pt x="6" y="63"/>
                  </a:lnTo>
                  <a:lnTo>
                    <a:pt x="13" y="60"/>
                  </a:lnTo>
                  <a:lnTo>
                    <a:pt x="20" y="63"/>
                  </a:lnTo>
                  <a:lnTo>
                    <a:pt x="25" y="63"/>
                  </a:lnTo>
                  <a:lnTo>
                    <a:pt x="28" y="58"/>
                  </a:lnTo>
                  <a:lnTo>
                    <a:pt x="30" y="52"/>
                  </a:lnTo>
                  <a:lnTo>
                    <a:pt x="35" y="52"/>
                  </a:lnTo>
                  <a:lnTo>
                    <a:pt x="40" y="52"/>
                  </a:lnTo>
                  <a:lnTo>
                    <a:pt x="50" y="57"/>
                  </a:lnTo>
                  <a:lnTo>
                    <a:pt x="55" y="58"/>
                  </a:lnTo>
                  <a:lnTo>
                    <a:pt x="63" y="57"/>
                  </a:lnTo>
                  <a:lnTo>
                    <a:pt x="72" y="53"/>
                  </a:lnTo>
                  <a:lnTo>
                    <a:pt x="78" y="58"/>
                  </a:lnTo>
                  <a:lnTo>
                    <a:pt x="83" y="62"/>
                  </a:lnTo>
                  <a:lnTo>
                    <a:pt x="80" y="57"/>
                  </a:lnTo>
                  <a:lnTo>
                    <a:pt x="77" y="52"/>
                  </a:lnTo>
                  <a:lnTo>
                    <a:pt x="82" y="55"/>
                  </a:lnTo>
                  <a:lnTo>
                    <a:pt x="87" y="58"/>
                  </a:lnTo>
                  <a:lnTo>
                    <a:pt x="85" y="53"/>
                  </a:lnTo>
                  <a:lnTo>
                    <a:pt x="83" y="48"/>
                  </a:lnTo>
                  <a:lnTo>
                    <a:pt x="87" y="50"/>
                  </a:lnTo>
                  <a:lnTo>
                    <a:pt x="90" y="52"/>
                  </a:lnTo>
                  <a:lnTo>
                    <a:pt x="90" y="48"/>
                  </a:lnTo>
                  <a:lnTo>
                    <a:pt x="88" y="45"/>
                  </a:lnTo>
                  <a:lnTo>
                    <a:pt x="98" y="40"/>
                  </a:lnTo>
                  <a:lnTo>
                    <a:pt x="110" y="32"/>
                  </a:lnTo>
                  <a:lnTo>
                    <a:pt x="115" y="28"/>
                  </a:lnTo>
                  <a:lnTo>
                    <a:pt x="120" y="25"/>
                  </a:lnTo>
                  <a:lnTo>
                    <a:pt x="123" y="20"/>
                  </a:lnTo>
                  <a:lnTo>
                    <a:pt x="125" y="17"/>
                  </a:lnTo>
                  <a:lnTo>
                    <a:pt x="130" y="5"/>
                  </a:lnTo>
                  <a:lnTo>
                    <a:pt x="132" y="0"/>
                  </a:lnTo>
                  <a:lnTo>
                    <a:pt x="132" y="5"/>
                  </a:lnTo>
                  <a:lnTo>
                    <a:pt x="130" y="10"/>
                  </a:lnTo>
                  <a:lnTo>
                    <a:pt x="133" y="8"/>
                  </a:lnTo>
                  <a:lnTo>
                    <a:pt x="137" y="8"/>
                  </a:lnTo>
                  <a:lnTo>
                    <a:pt x="135" y="10"/>
                  </a:lnTo>
                  <a:lnTo>
                    <a:pt x="132" y="13"/>
                  </a:lnTo>
                  <a:lnTo>
                    <a:pt x="135" y="15"/>
                  </a:lnTo>
                  <a:lnTo>
                    <a:pt x="137" y="17"/>
                  </a:lnTo>
                  <a:lnTo>
                    <a:pt x="137" y="18"/>
                  </a:lnTo>
                  <a:lnTo>
                    <a:pt x="135" y="22"/>
                  </a:lnTo>
                  <a:lnTo>
                    <a:pt x="133" y="22"/>
                  </a:lnTo>
                  <a:lnTo>
                    <a:pt x="132" y="23"/>
                  </a:lnTo>
                  <a:lnTo>
                    <a:pt x="135" y="25"/>
                  </a:lnTo>
                  <a:lnTo>
                    <a:pt x="137" y="27"/>
                  </a:lnTo>
                  <a:lnTo>
                    <a:pt x="135" y="30"/>
                  </a:lnTo>
                  <a:lnTo>
                    <a:pt x="133" y="32"/>
                  </a:lnTo>
                  <a:lnTo>
                    <a:pt x="130" y="30"/>
                  </a:lnTo>
                  <a:lnTo>
                    <a:pt x="127" y="30"/>
                  </a:lnTo>
                  <a:lnTo>
                    <a:pt x="130" y="35"/>
                  </a:lnTo>
                  <a:lnTo>
                    <a:pt x="133" y="38"/>
                  </a:lnTo>
                  <a:lnTo>
                    <a:pt x="128" y="38"/>
                  </a:lnTo>
                  <a:lnTo>
                    <a:pt x="123" y="37"/>
                  </a:lnTo>
                  <a:lnTo>
                    <a:pt x="125" y="40"/>
                  </a:lnTo>
                  <a:lnTo>
                    <a:pt x="125" y="42"/>
                  </a:lnTo>
                  <a:lnTo>
                    <a:pt x="125" y="43"/>
                  </a:lnTo>
                  <a:lnTo>
                    <a:pt x="123" y="45"/>
                  </a:lnTo>
                  <a:lnTo>
                    <a:pt x="120" y="45"/>
                  </a:lnTo>
                  <a:lnTo>
                    <a:pt x="118" y="43"/>
                  </a:lnTo>
                  <a:lnTo>
                    <a:pt x="118" y="47"/>
                  </a:lnTo>
                  <a:lnTo>
                    <a:pt x="120" y="50"/>
                  </a:lnTo>
                  <a:lnTo>
                    <a:pt x="117" y="53"/>
                  </a:lnTo>
                  <a:lnTo>
                    <a:pt x="112" y="53"/>
                  </a:lnTo>
                  <a:lnTo>
                    <a:pt x="103" y="53"/>
                  </a:lnTo>
                  <a:lnTo>
                    <a:pt x="100" y="50"/>
                  </a:lnTo>
                  <a:lnTo>
                    <a:pt x="100" y="53"/>
                  </a:lnTo>
                  <a:lnTo>
                    <a:pt x="98" y="57"/>
                  </a:lnTo>
                  <a:lnTo>
                    <a:pt x="95" y="60"/>
                  </a:lnTo>
                  <a:lnTo>
                    <a:pt x="92" y="62"/>
                  </a:lnTo>
                  <a:lnTo>
                    <a:pt x="93" y="65"/>
                  </a:lnTo>
                  <a:lnTo>
                    <a:pt x="93" y="67"/>
                  </a:lnTo>
                  <a:lnTo>
                    <a:pt x="93" y="68"/>
                  </a:lnTo>
                  <a:lnTo>
                    <a:pt x="92" y="70"/>
                  </a:lnTo>
                  <a:lnTo>
                    <a:pt x="85" y="72"/>
                  </a:lnTo>
                  <a:lnTo>
                    <a:pt x="82" y="68"/>
                  </a:lnTo>
                  <a:lnTo>
                    <a:pt x="77" y="68"/>
                  </a:lnTo>
                  <a:lnTo>
                    <a:pt x="73" y="67"/>
                  </a:lnTo>
                  <a:lnTo>
                    <a:pt x="72" y="70"/>
                  </a:lnTo>
                  <a:lnTo>
                    <a:pt x="72" y="72"/>
                  </a:lnTo>
                  <a:lnTo>
                    <a:pt x="62" y="73"/>
                  </a:lnTo>
                  <a:lnTo>
                    <a:pt x="53" y="75"/>
                  </a:lnTo>
                  <a:lnTo>
                    <a:pt x="50" y="75"/>
                  </a:lnTo>
                  <a:lnTo>
                    <a:pt x="48" y="77"/>
                  </a:lnTo>
                  <a:lnTo>
                    <a:pt x="48" y="78"/>
                  </a:lnTo>
                  <a:lnTo>
                    <a:pt x="50" y="80"/>
                  </a:lnTo>
                  <a:lnTo>
                    <a:pt x="52" y="82"/>
                  </a:lnTo>
                  <a:lnTo>
                    <a:pt x="55" y="82"/>
                  </a:lnTo>
                  <a:lnTo>
                    <a:pt x="58" y="82"/>
                  </a:lnTo>
                  <a:lnTo>
                    <a:pt x="62" y="80"/>
                  </a:lnTo>
                  <a:lnTo>
                    <a:pt x="67" y="82"/>
                  </a:lnTo>
                  <a:lnTo>
                    <a:pt x="70" y="82"/>
                  </a:lnTo>
                  <a:lnTo>
                    <a:pt x="68" y="87"/>
                  </a:lnTo>
                  <a:lnTo>
                    <a:pt x="65" y="92"/>
                  </a:lnTo>
                  <a:lnTo>
                    <a:pt x="60" y="95"/>
                  </a:lnTo>
                  <a:lnTo>
                    <a:pt x="53" y="97"/>
                  </a:lnTo>
                  <a:lnTo>
                    <a:pt x="50" y="95"/>
                  </a:lnTo>
                  <a:lnTo>
                    <a:pt x="46" y="95"/>
                  </a:lnTo>
                  <a:lnTo>
                    <a:pt x="41" y="95"/>
                  </a:lnTo>
                  <a:lnTo>
                    <a:pt x="38" y="97"/>
                  </a:lnTo>
                  <a:lnTo>
                    <a:pt x="33" y="100"/>
                  </a:lnTo>
                  <a:lnTo>
                    <a:pt x="26" y="100"/>
                  </a:lnTo>
                  <a:lnTo>
                    <a:pt x="21" y="100"/>
                  </a:lnTo>
                  <a:lnTo>
                    <a:pt x="16" y="100"/>
                  </a:lnTo>
                  <a:lnTo>
                    <a:pt x="13" y="99"/>
                  </a:lnTo>
                  <a:lnTo>
                    <a:pt x="10" y="97"/>
                  </a:lnTo>
                  <a:lnTo>
                    <a:pt x="11" y="94"/>
                  </a:lnTo>
                  <a:lnTo>
                    <a:pt x="11" y="90"/>
                  </a:lnTo>
                  <a:lnTo>
                    <a:pt x="11" y="87"/>
                  </a:lnTo>
                  <a:lnTo>
                    <a:pt x="10" y="83"/>
                  </a:lnTo>
                  <a:lnTo>
                    <a:pt x="5" y="78"/>
                  </a:lnTo>
                  <a:lnTo>
                    <a:pt x="0" y="73"/>
                  </a:lnTo>
                  <a:lnTo>
                    <a:pt x="5" y="72"/>
                  </a:lnTo>
                  <a:lnTo>
                    <a:pt x="10" y="70"/>
                  </a:lnTo>
                  <a:lnTo>
                    <a:pt x="5" y="68"/>
                  </a:lnTo>
                  <a:lnTo>
                    <a:pt x="1" y="67"/>
                  </a:lnTo>
                  <a:close/>
                </a:path>
              </a:pathLst>
            </a:custGeom>
            <a:solidFill>
              <a:srgbClr val="1F1A17"/>
            </a:solidFill>
            <a:ln w="9525">
              <a:noFill/>
              <a:round/>
              <a:headEnd/>
              <a:tailEnd/>
            </a:ln>
          </p:spPr>
          <p:txBody>
            <a:bodyPr/>
            <a:lstStyle/>
            <a:p>
              <a:endParaRPr lang="en-US"/>
            </a:p>
          </p:txBody>
        </p:sp>
        <p:sp>
          <p:nvSpPr>
            <p:cNvPr id="4545" name="Freeform 449"/>
            <p:cNvSpPr>
              <a:spLocks/>
            </p:cNvSpPr>
            <p:nvPr/>
          </p:nvSpPr>
          <p:spPr bwMode="auto">
            <a:xfrm>
              <a:off x="2976" y="3047"/>
              <a:ext cx="117" cy="74"/>
            </a:xfrm>
            <a:custGeom>
              <a:avLst/>
              <a:gdLst/>
              <a:ahLst/>
              <a:cxnLst>
                <a:cxn ang="0">
                  <a:pos x="8" y="54"/>
                </a:cxn>
                <a:cxn ang="0">
                  <a:pos x="23" y="62"/>
                </a:cxn>
                <a:cxn ang="0">
                  <a:pos x="28" y="62"/>
                </a:cxn>
                <a:cxn ang="0">
                  <a:pos x="32" y="59"/>
                </a:cxn>
                <a:cxn ang="0">
                  <a:pos x="35" y="59"/>
                </a:cxn>
                <a:cxn ang="0">
                  <a:pos x="33" y="66"/>
                </a:cxn>
                <a:cxn ang="0">
                  <a:pos x="38" y="71"/>
                </a:cxn>
                <a:cxn ang="0">
                  <a:pos x="45" y="66"/>
                </a:cxn>
                <a:cxn ang="0">
                  <a:pos x="48" y="66"/>
                </a:cxn>
                <a:cxn ang="0">
                  <a:pos x="53" y="69"/>
                </a:cxn>
                <a:cxn ang="0">
                  <a:pos x="57" y="66"/>
                </a:cxn>
                <a:cxn ang="0">
                  <a:pos x="58" y="66"/>
                </a:cxn>
                <a:cxn ang="0">
                  <a:pos x="62" y="71"/>
                </a:cxn>
                <a:cxn ang="0">
                  <a:pos x="65" y="71"/>
                </a:cxn>
                <a:cxn ang="0">
                  <a:pos x="67" y="66"/>
                </a:cxn>
                <a:cxn ang="0">
                  <a:pos x="68" y="69"/>
                </a:cxn>
                <a:cxn ang="0">
                  <a:pos x="73" y="74"/>
                </a:cxn>
                <a:cxn ang="0">
                  <a:pos x="78" y="67"/>
                </a:cxn>
                <a:cxn ang="0">
                  <a:pos x="80" y="66"/>
                </a:cxn>
                <a:cxn ang="0">
                  <a:pos x="88" y="66"/>
                </a:cxn>
                <a:cxn ang="0">
                  <a:pos x="98" y="59"/>
                </a:cxn>
                <a:cxn ang="0">
                  <a:pos x="107" y="49"/>
                </a:cxn>
                <a:cxn ang="0">
                  <a:pos x="107" y="44"/>
                </a:cxn>
                <a:cxn ang="0">
                  <a:pos x="102" y="36"/>
                </a:cxn>
                <a:cxn ang="0">
                  <a:pos x="108" y="36"/>
                </a:cxn>
                <a:cxn ang="0">
                  <a:pos x="115" y="36"/>
                </a:cxn>
                <a:cxn ang="0">
                  <a:pos x="112" y="30"/>
                </a:cxn>
                <a:cxn ang="0">
                  <a:pos x="112" y="29"/>
                </a:cxn>
                <a:cxn ang="0">
                  <a:pos x="117" y="27"/>
                </a:cxn>
                <a:cxn ang="0">
                  <a:pos x="115" y="24"/>
                </a:cxn>
                <a:cxn ang="0">
                  <a:pos x="110" y="22"/>
                </a:cxn>
                <a:cxn ang="0">
                  <a:pos x="110" y="19"/>
                </a:cxn>
                <a:cxn ang="0">
                  <a:pos x="107" y="17"/>
                </a:cxn>
                <a:cxn ang="0">
                  <a:pos x="108" y="10"/>
                </a:cxn>
                <a:cxn ang="0">
                  <a:pos x="102" y="10"/>
                </a:cxn>
                <a:cxn ang="0">
                  <a:pos x="80" y="32"/>
                </a:cxn>
                <a:cxn ang="0">
                  <a:pos x="62" y="44"/>
                </a:cxn>
                <a:cxn ang="0">
                  <a:pos x="60" y="52"/>
                </a:cxn>
                <a:cxn ang="0">
                  <a:pos x="53" y="54"/>
                </a:cxn>
                <a:cxn ang="0">
                  <a:pos x="48" y="49"/>
                </a:cxn>
                <a:cxn ang="0">
                  <a:pos x="45" y="42"/>
                </a:cxn>
                <a:cxn ang="0">
                  <a:pos x="30" y="44"/>
                </a:cxn>
                <a:cxn ang="0">
                  <a:pos x="20" y="47"/>
                </a:cxn>
                <a:cxn ang="0">
                  <a:pos x="21" y="52"/>
                </a:cxn>
                <a:cxn ang="0">
                  <a:pos x="16" y="52"/>
                </a:cxn>
                <a:cxn ang="0">
                  <a:pos x="5" y="52"/>
                </a:cxn>
              </a:cxnLst>
              <a:rect l="0" t="0" r="r" b="b"/>
              <a:pathLst>
                <a:path w="117" h="74">
                  <a:moveTo>
                    <a:pt x="0" y="54"/>
                  </a:moveTo>
                  <a:lnTo>
                    <a:pt x="8" y="54"/>
                  </a:lnTo>
                  <a:lnTo>
                    <a:pt x="18" y="57"/>
                  </a:lnTo>
                  <a:lnTo>
                    <a:pt x="23" y="62"/>
                  </a:lnTo>
                  <a:lnTo>
                    <a:pt x="27" y="66"/>
                  </a:lnTo>
                  <a:lnTo>
                    <a:pt x="28" y="62"/>
                  </a:lnTo>
                  <a:lnTo>
                    <a:pt x="32" y="59"/>
                  </a:lnTo>
                  <a:lnTo>
                    <a:pt x="32" y="59"/>
                  </a:lnTo>
                  <a:lnTo>
                    <a:pt x="33" y="57"/>
                  </a:lnTo>
                  <a:lnTo>
                    <a:pt x="35" y="59"/>
                  </a:lnTo>
                  <a:lnTo>
                    <a:pt x="37" y="61"/>
                  </a:lnTo>
                  <a:lnTo>
                    <a:pt x="33" y="66"/>
                  </a:lnTo>
                  <a:lnTo>
                    <a:pt x="35" y="69"/>
                  </a:lnTo>
                  <a:lnTo>
                    <a:pt x="38" y="71"/>
                  </a:lnTo>
                  <a:lnTo>
                    <a:pt x="43" y="69"/>
                  </a:lnTo>
                  <a:lnTo>
                    <a:pt x="45" y="66"/>
                  </a:lnTo>
                  <a:lnTo>
                    <a:pt x="48" y="62"/>
                  </a:lnTo>
                  <a:lnTo>
                    <a:pt x="48" y="66"/>
                  </a:lnTo>
                  <a:lnTo>
                    <a:pt x="50" y="71"/>
                  </a:lnTo>
                  <a:lnTo>
                    <a:pt x="53" y="69"/>
                  </a:lnTo>
                  <a:lnTo>
                    <a:pt x="57" y="69"/>
                  </a:lnTo>
                  <a:lnTo>
                    <a:pt x="57" y="66"/>
                  </a:lnTo>
                  <a:lnTo>
                    <a:pt x="57" y="61"/>
                  </a:lnTo>
                  <a:lnTo>
                    <a:pt x="58" y="66"/>
                  </a:lnTo>
                  <a:lnTo>
                    <a:pt x="60" y="69"/>
                  </a:lnTo>
                  <a:lnTo>
                    <a:pt x="62" y="71"/>
                  </a:lnTo>
                  <a:lnTo>
                    <a:pt x="63" y="71"/>
                  </a:lnTo>
                  <a:lnTo>
                    <a:pt x="65" y="71"/>
                  </a:lnTo>
                  <a:lnTo>
                    <a:pt x="67" y="67"/>
                  </a:lnTo>
                  <a:lnTo>
                    <a:pt x="67" y="66"/>
                  </a:lnTo>
                  <a:lnTo>
                    <a:pt x="67" y="62"/>
                  </a:lnTo>
                  <a:lnTo>
                    <a:pt x="68" y="69"/>
                  </a:lnTo>
                  <a:lnTo>
                    <a:pt x="70" y="74"/>
                  </a:lnTo>
                  <a:lnTo>
                    <a:pt x="73" y="74"/>
                  </a:lnTo>
                  <a:lnTo>
                    <a:pt x="78" y="72"/>
                  </a:lnTo>
                  <a:lnTo>
                    <a:pt x="78" y="67"/>
                  </a:lnTo>
                  <a:lnTo>
                    <a:pt x="78" y="61"/>
                  </a:lnTo>
                  <a:lnTo>
                    <a:pt x="80" y="66"/>
                  </a:lnTo>
                  <a:lnTo>
                    <a:pt x="82" y="69"/>
                  </a:lnTo>
                  <a:lnTo>
                    <a:pt x="88" y="66"/>
                  </a:lnTo>
                  <a:lnTo>
                    <a:pt x="97" y="62"/>
                  </a:lnTo>
                  <a:lnTo>
                    <a:pt x="98" y="59"/>
                  </a:lnTo>
                  <a:lnTo>
                    <a:pt x="102" y="54"/>
                  </a:lnTo>
                  <a:lnTo>
                    <a:pt x="107" y="49"/>
                  </a:lnTo>
                  <a:lnTo>
                    <a:pt x="108" y="46"/>
                  </a:lnTo>
                  <a:lnTo>
                    <a:pt x="107" y="44"/>
                  </a:lnTo>
                  <a:lnTo>
                    <a:pt x="100" y="42"/>
                  </a:lnTo>
                  <a:lnTo>
                    <a:pt x="102" y="36"/>
                  </a:lnTo>
                  <a:lnTo>
                    <a:pt x="105" y="36"/>
                  </a:lnTo>
                  <a:lnTo>
                    <a:pt x="108" y="36"/>
                  </a:lnTo>
                  <a:lnTo>
                    <a:pt x="113" y="39"/>
                  </a:lnTo>
                  <a:lnTo>
                    <a:pt x="115" y="36"/>
                  </a:lnTo>
                  <a:lnTo>
                    <a:pt x="117" y="32"/>
                  </a:lnTo>
                  <a:lnTo>
                    <a:pt x="112" y="30"/>
                  </a:lnTo>
                  <a:lnTo>
                    <a:pt x="108" y="29"/>
                  </a:lnTo>
                  <a:lnTo>
                    <a:pt x="112" y="29"/>
                  </a:lnTo>
                  <a:lnTo>
                    <a:pt x="115" y="29"/>
                  </a:lnTo>
                  <a:lnTo>
                    <a:pt x="117" y="27"/>
                  </a:lnTo>
                  <a:lnTo>
                    <a:pt x="117" y="22"/>
                  </a:lnTo>
                  <a:lnTo>
                    <a:pt x="115" y="24"/>
                  </a:lnTo>
                  <a:lnTo>
                    <a:pt x="113" y="24"/>
                  </a:lnTo>
                  <a:lnTo>
                    <a:pt x="110" y="22"/>
                  </a:lnTo>
                  <a:lnTo>
                    <a:pt x="108" y="20"/>
                  </a:lnTo>
                  <a:lnTo>
                    <a:pt x="110" y="19"/>
                  </a:lnTo>
                  <a:lnTo>
                    <a:pt x="112" y="15"/>
                  </a:lnTo>
                  <a:lnTo>
                    <a:pt x="107" y="17"/>
                  </a:lnTo>
                  <a:lnTo>
                    <a:pt x="102" y="19"/>
                  </a:lnTo>
                  <a:lnTo>
                    <a:pt x="108" y="10"/>
                  </a:lnTo>
                  <a:lnTo>
                    <a:pt x="113" y="0"/>
                  </a:lnTo>
                  <a:lnTo>
                    <a:pt x="102" y="10"/>
                  </a:lnTo>
                  <a:lnTo>
                    <a:pt x="90" y="22"/>
                  </a:lnTo>
                  <a:lnTo>
                    <a:pt x="80" y="32"/>
                  </a:lnTo>
                  <a:lnTo>
                    <a:pt x="70" y="41"/>
                  </a:lnTo>
                  <a:lnTo>
                    <a:pt x="62" y="44"/>
                  </a:lnTo>
                  <a:lnTo>
                    <a:pt x="60" y="46"/>
                  </a:lnTo>
                  <a:lnTo>
                    <a:pt x="60" y="52"/>
                  </a:lnTo>
                  <a:lnTo>
                    <a:pt x="57" y="56"/>
                  </a:lnTo>
                  <a:lnTo>
                    <a:pt x="53" y="54"/>
                  </a:lnTo>
                  <a:lnTo>
                    <a:pt x="48" y="51"/>
                  </a:lnTo>
                  <a:lnTo>
                    <a:pt x="48" y="49"/>
                  </a:lnTo>
                  <a:lnTo>
                    <a:pt x="47" y="46"/>
                  </a:lnTo>
                  <a:lnTo>
                    <a:pt x="45" y="42"/>
                  </a:lnTo>
                  <a:lnTo>
                    <a:pt x="42" y="42"/>
                  </a:lnTo>
                  <a:lnTo>
                    <a:pt x="30" y="44"/>
                  </a:lnTo>
                  <a:lnTo>
                    <a:pt x="20" y="44"/>
                  </a:lnTo>
                  <a:lnTo>
                    <a:pt x="20" y="47"/>
                  </a:lnTo>
                  <a:lnTo>
                    <a:pt x="18" y="49"/>
                  </a:lnTo>
                  <a:lnTo>
                    <a:pt x="21" y="52"/>
                  </a:lnTo>
                  <a:lnTo>
                    <a:pt x="25" y="54"/>
                  </a:lnTo>
                  <a:lnTo>
                    <a:pt x="16" y="52"/>
                  </a:lnTo>
                  <a:lnTo>
                    <a:pt x="10" y="51"/>
                  </a:lnTo>
                  <a:lnTo>
                    <a:pt x="5" y="52"/>
                  </a:lnTo>
                  <a:lnTo>
                    <a:pt x="0" y="54"/>
                  </a:lnTo>
                  <a:close/>
                </a:path>
              </a:pathLst>
            </a:custGeom>
            <a:solidFill>
              <a:srgbClr val="1F1A17"/>
            </a:solidFill>
            <a:ln w="9525">
              <a:noFill/>
              <a:round/>
              <a:headEnd/>
              <a:tailEnd/>
            </a:ln>
          </p:spPr>
          <p:txBody>
            <a:bodyPr/>
            <a:lstStyle/>
            <a:p>
              <a:endParaRPr lang="en-US"/>
            </a:p>
          </p:txBody>
        </p:sp>
        <p:sp>
          <p:nvSpPr>
            <p:cNvPr id="4546" name="Freeform 450"/>
            <p:cNvSpPr>
              <a:spLocks/>
            </p:cNvSpPr>
            <p:nvPr/>
          </p:nvSpPr>
          <p:spPr bwMode="auto">
            <a:xfrm>
              <a:off x="3008" y="3069"/>
              <a:ext cx="111" cy="85"/>
            </a:xfrm>
            <a:custGeom>
              <a:avLst/>
              <a:gdLst/>
              <a:ahLst/>
              <a:cxnLst>
                <a:cxn ang="0">
                  <a:pos x="8" y="74"/>
                </a:cxn>
                <a:cxn ang="0">
                  <a:pos x="36" y="77"/>
                </a:cxn>
                <a:cxn ang="0">
                  <a:pos x="55" y="82"/>
                </a:cxn>
                <a:cxn ang="0">
                  <a:pos x="60" y="74"/>
                </a:cxn>
                <a:cxn ang="0">
                  <a:pos x="68" y="75"/>
                </a:cxn>
                <a:cxn ang="0">
                  <a:pos x="65" y="65"/>
                </a:cxn>
                <a:cxn ang="0">
                  <a:pos x="73" y="74"/>
                </a:cxn>
                <a:cxn ang="0">
                  <a:pos x="73" y="62"/>
                </a:cxn>
                <a:cxn ang="0">
                  <a:pos x="70" y="55"/>
                </a:cxn>
                <a:cxn ang="0">
                  <a:pos x="83" y="62"/>
                </a:cxn>
                <a:cxn ang="0">
                  <a:pos x="86" y="59"/>
                </a:cxn>
                <a:cxn ang="0">
                  <a:pos x="93" y="40"/>
                </a:cxn>
                <a:cxn ang="0">
                  <a:pos x="100" y="32"/>
                </a:cxn>
                <a:cxn ang="0">
                  <a:pos x="106" y="25"/>
                </a:cxn>
                <a:cxn ang="0">
                  <a:pos x="108" y="17"/>
                </a:cxn>
                <a:cxn ang="0">
                  <a:pos x="111" y="8"/>
                </a:cxn>
                <a:cxn ang="0">
                  <a:pos x="111" y="0"/>
                </a:cxn>
                <a:cxn ang="0">
                  <a:pos x="105" y="8"/>
                </a:cxn>
                <a:cxn ang="0">
                  <a:pos x="98" y="25"/>
                </a:cxn>
                <a:cxn ang="0">
                  <a:pos x="88" y="40"/>
                </a:cxn>
                <a:cxn ang="0">
                  <a:pos x="78" y="50"/>
                </a:cxn>
                <a:cxn ang="0">
                  <a:pos x="60" y="50"/>
                </a:cxn>
                <a:cxn ang="0">
                  <a:pos x="63" y="57"/>
                </a:cxn>
                <a:cxn ang="0">
                  <a:pos x="56" y="57"/>
                </a:cxn>
                <a:cxn ang="0">
                  <a:pos x="55" y="64"/>
                </a:cxn>
                <a:cxn ang="0">
                  <a:pos x="48" y="64"/>
                </a:cxn>
                <a:cxn ang="0">
                  <a:pos x="43" y="69"/>
                </a:cxn>
                <a:cxn ang="0">
                  <a:pos x="40" y="65"/>
                </a:cxn>
                <a:cxn ang="0">
                  <a:pos x="35" y="69"/>
                </a:cxn>
                <a:cxn ang="0">
                  <a:pos x="33" y="69"/>
                </a:cxn>
                <a:cxn ang="0">
                  <a:pos x="25" y="69"/>
                </a:cxn>
                <a:cxn ang="0">
                  <a:pos x="18" y="65"/>
                </a:cxn>
                <a:cxn ang="0">
                  <a:pos x="8" y="65"/>
                </a:cxn>
              </a:cxnLst>
              <a:rect l="0" t="0" r="r" b="b"/>
              <a:pathLst>
                <a:path w="111" h="85">
                  <a:moveTo>
                    <a:pt x="0" y="72"/>
                  </a:moveTo>
                  <a:lnTo>
                    <a:pt x="8" y="74"/>
                  </a:lnTo>
                  <a:lnTo>
                    <a:pt x="21" y="77"/>
                  </a:lnTo>
                  <a:lnTo>
                    <a:pt x="36" y="77"/>
                  </a:lnTo>
                  <a:lnTo>
                    <a:pt x="48" y="79"/>
                  </a:lnTo>
                  <a:lnTo>
                    <a:pt x="55" y="82"/>
                  </a:lnTo>
                  <a:lnTo>
                    <a:pt x="60" y="85"/>
                  </a:lnTo>
                  <a:lnTo>
                    <a:pt x="60" y="74"/>
                  </a:lnTo>
                  <a:lnTo>
                    <a:pt x="70" y="77"/>
                  </a:lnTo>
                  <a:lnTo>
                    <a:pt x="68" y="75"/>
                  </a:lnTo>
                  <a:lnTo>
                    <a:pt x="65" y="72"/>
                  </a:lnTo>
                  <a:lnTo>
                    <a:pt x="65" y="65"/>
                  </a:lnTo>
                  <a:lnTo>
                    <a:pt x="65" y="62"/>
                  </a:lnTo>
                  <a:lnTo>
                    <a:pt x="73" y="74"/>
                  </a:lnTo>
                  <a:lnTo>
                    <a:pt x="73" y="69"/>
                  </a:lnTo>
                  <a:lnTo>
                    <a:pt x="73" y="62"/>
                  </a:lnTo>
                  <a:lnTo>
                    <a:pt x="70" y="57"/>
                  </a:lnTo>
                  <a:lnTo>
                    <a:pt x="70" y="55"/>
                  </a:lnTo>
                  <a:lnTo>
                    <a:pt x="80" y="67"/>
                  </a:lnTo>
                  <a:lnTo>
                    <a:pt x="83" y="62"/>
                  </a:lnTo>
                  <a:lnTo>
                    <a:pt x="83" y="57"/>
                  </a:lnTo>
                  <a:lnTo>
                    <a:pt x="86" y="59"/>
                  </a:lnTo>
                  <a:lnTo>
                    <a:pt x="91" y="47"/>
                  </a:lnTo>
                  <a:lnTo>
                    <a:pt x="93" y="40"/>
                  </a:lnTo>
                  <a:lnTo>
                    <a:pt x="101" y="39"/>
                  </a:lnTo>
                  <a:lnTo>
                    <a:pt x="100" y="32"/>
                  </a:lnTo>
                  <a:lnTo>
                    <a:pt x="105" y="25"/>
                  </a:lnTo>
                  <a:lnTo>
                    <a:pt x="106" y="25"/>
                  </a:lnTo>
                  <a:lnTo>
                    <a:pt x="108" y="22"/>
                  </a:lnTo>
                  <a:lnTo>
                    <a:pt x="108" y="17"/>
                  </a:lnTo>
                  <a:lnTo>
                    <a:pt x="106" y="14"/>
                  </a:lnTo>
                  <a:lnTo>
                    <a:pt x="111" y="8"/>
                  </a:lnTo>
                  <a:lnTo>
                    <a:pt x="108" y="7"/>
                  </a:lnTo>
                  <a:lnTo>
                    <a:pt x="111" y="0"/>
                  </a:lnTo>
                  <a:lnTo>
                    <a:pt x="101" y="3"/>
                  </a:lnTo>
                  <a:lnTo>
                    <a:pt x="105" y="8"/>
                  </a:lnTo>
                  <a:lnTo>
                    <a:pt x="101" y="19"/>
                  </a:lnTo>
                  <a:lnTo>
                    <a:pt x="98" y="25"/>
                  </a:lnTo>
                  <a:lnTo>
                    <a:pt x="88" y="32"/>
                  </a:lnTo>
                  <a:lnTo>
                    <a:pt x="88" y="40"/>
                  </a:lnTo>
                  <a:lnTo>
                    <a:pt x="81" y="42"/>
                  </a:lnTo>
                  <a:lnTo>
                    <a:pt x="78" y="50"/>
                  </a:lnTo>
                  <a:lnTo>
                    <a:pt x="70" y="44"/>
                  </a:lnTo>
                  <a:lnTo>
                    <a:pt x="60" y="50"/>
                  </a:lnTo>
                  <a:lnTo>
                    <a:pt x="65" y="55"/>
                  </a:lnTo>
                  <a:lnTo>
                    <a:pt x="63" y="57"/>
                  </a:lnTo>
                  <a:lnTo>
                    <a:pt x="61" y="57"/>
                  </a:lnTo>
                  <a:lnTo>
                    <a:pt x="56" y="57"/>
                  </a:lnTo>
                  <a:lnTo>
                    <a:pt x="55" y="60"/>
                  </a:lnTo>
                  <a:lnTo>
                    <a:pt x="55" y="64"/>
                  </a:lnTo>
                  <a:lnTo>
                    <a:pt x="51" y="67"/>
                  </a:lnTo>
                  <a:lnTo>
                    <a:pt x="48" y="64"/>
                  </a:lnTo>
                  <a:lnTo>
                    <a:pt x="45" y="62"/>
                  </a:lnTo>
                  <a:lnTo>
                    <a:pt x="43" y="69"/>
                  </a:lnTo>
                  <a:lnTo>
                    <a:pt x="43" y="72"/>
                  </a:lnTo>
                  <a:lnTo>
                    <a:pt x="40" y="65"/>
                  </a:lnTo>
                  <a:lnTo>
                    <a:pt x="36" y="62"/>
                  </a:lnTo>
                  <a:lnTo>
                    <a:pt x="35" y="69"/>
                  </a:lnTo>
                  <a:lnTo>
                    <a:pt x="36" y="72"/>
                  </a:lnTo>
                  <a:lnTo>
                    <a:pt x="33" y="69"/>
                  </a:lnTo>
                  <a:lnTo>
                    <a:pt x="28" y="67"/>
                  </a:lnTo>
                  <a:lnTo>
                    <a:pt x="25" y="69"/>
                  </a:lnTo>
                  <a:lnTo>
                    <a:pt x="25" y="70"/>
                  </a:lnTo>
                  <a:lnTo>
                    <a:pt x="18" y="65"/>
                  </a:lnTo>
                  <a:lnTo>
                    <a:pt x="15" y="70"/>
                  </a:lnTo>
                  <a:lnTo>
                    <a:pt x="8" y="65"/>
                  </a:lnTo>
                  <a:lnTo>
                    <a:pt x="0" y="72"/>
                  </a:lnTo>
                  <a:close/>
                </a:path>
              </a:pathLst>
            </a:custGeom>
            <a:solidFill>
              <a:srgbClr val="1F1A17"/>
            </a:solidFill>
            <a:ln w="9525">
              <a:noFill/>
              <a:round/>
              <a:headEnd/>
              <a:tailEnd/>
            </a:ln>
          </p:spPr>
          <p:txBody>
            <a:bodyPr/>
            <a:lstStyle/>
            <a:p>
              <a:endParaRPr lang="en-US"/>
            </a:p>
          </p:txBody>
        </p:sp>
        <p:sp>
          <p:nvSpPr>
            <p:cNvPr id="4547" name="Freeform 451"/>
            <p:cNvSpPr>
              <a:spLocks/>
            </p:cNvSpPr>
            <p:nvPr/>
          </p:nvSpPr>
          <p:spPr bwMode="auto">
            <a:xfrm>
              <a:off x="3103" y="3034"/>
              <a:ext cx="13" cy="35"/>
            </a:xfrm>
            <a:custGeom>
              <a:avLst/>
              <a:gdLst/>
              <a:ahLst/>
              <a:cxnLst>
                <a:cxn ang="0">
                  <a:pos x="1" y="35"/>
                </a:cxn>
                <a:cxn ang="0">
                  <a:pos x="11" y="27"/>
                </a:cxn>
                <a:cxn ang="0">
                  <a:pos x="10" y="25"/>
                </a:cxn>
                <a:cxn ang="0">
                  <a:pos x="6" y="23"/>
                </a:cxn>
                <a:cxn ang="0">
                  <a:pos x="10" y="18"/>
                </a:cxn>
                <a:cxn ang="0">
                  <a:pos x="11" y="15"/>
                </a:cxn>
                <a:cxn ang="0">
                  <a:pos x="8" y="12"/>
                </a:cxn>
                <a:cxn ang="0">
                  <a:pos x="13" y="7"/>
                </a:cxn>
                <a:cxn ang="0">
                  <a:pos x="13" y="0"/>
                </a:cxn>
                <a:cxn ang="0">
                  <a:pos x="8" y="3"/>
                </a:cxn>
                <a:cxn ang="0">
                  <a:pos x="3" y="7"/>
                </a:cxn>
                <a:cxn ang="0">
                  <a:pos x="3" y="12"/>
                </a:cxn>
                <a:cxn ang="0">
                  <a:pos x="5" y="15"/>
                </a:cxn>
                <a:cxn ang="0">
                  <a:pos x="1" y="18"/>
                </a:cxn>
                <a:cxn ang="0">
                  <a:pos x="0" y="23"/>
                </a:cxn>
                <a:cxn ang="0">
                  <a:pos x="5" y="27"/>
                </a:cxn>
                <a:cxn ang="0">
                  <a:pos x="6" y="28"/>
                </a:cxn>
                <a:cxn ang="0">
                  <a:pos x="1" y="35"/>
                </a:cxn>
              </a:cxnLst>
              <a:rect l="0" t="0" r="r" b="b"/>
              <a:pathLst>
                <a:path w="13" h="35">
                  <a:moveTo>
                    <a:pt x="1" y="35"/>
                  </a:moveTo>
                  <a:lnTo>
                    <a:pt x="11" y="27"/>
                  </a:lnTo>
                  <a:lnTo>
                    <a:pt x="10" y="25"/>
                  </a:lnTo>
                  <a:lnTo>
                    <a:pt x="6" y="23"/>
                  </a:lnTo>
                  <a:lnTo>
                    <a:pt x="10" y="18"/>
                  </a:lnTo>
                  <a:lnTo>
                    <a:pt x="11" y="15"/>
                  </a:lnTo>
                  <a:lnTo>
                    <a:pt x="8" y="12"/>
                  </a:lnTo>
                  <a:lnTo>
                    <a:pt x="13" y="7"/>
                  </a:lnTo>
                  <a:lnTo>
                    <a:pt x="13" y="0"/>
                  </a:lnTo>
                  <a:lnTo>
                    <a:pt x="8" y="3"/>
                  </a:lnTo>
                  <a:lnTo>
                    <a:pt x="3" y="7"/>
                  </a:lnTo>
                  <a:lnTo>
                    <a:pt x="3" y="12"/>
                  </a:lnTo>
                  <a:lnTo>
                    <a:pt x="5" y="15"/>
                  </a:lnTo>
                  <a:lnTo>
                    <a:pt x="1" y="18"/>
                  </a:lnTo>
                  <a:lnTo>
                    <a:pt x="0" y="23"/>
                  </a:lnTo>
                  <a:lnTo>
                    <a:pt x="5" y="27"/>
                  </a:lnTo>
                  <a:lnTo>
                    <a:pt x="6" y="28"/>
                  </a:lnTo>
                  <a:lnTo>
                    <a:pt x="1" y="35"/>
                  </a:lnTo>
                  <a:close/>
                </a:path>
              </a:pathLst>
            </a:custGeom>
            <a:solidFill>
              <a:srgbClr val="1F1A17"/>
            </a:solidFill>
            <a:ln w="9525">
              <a:noFill/>
              <a:round/>
              <a:headEnd/>
              <a:tailEnd/>
            </a:ln>
          </p:spPr>
          <p:txBody>
            <a:bodyPr/>
            <a:lstStyle/>
            <a:p>
              <a:endParaRPr lang="en-US"/>
            </a:p>
          </p:txBody>
        </p:sp>
        <p:sp>
          <p:nvSpPr>
            <p:cNvPr id="4548" name="Freeform 452"/>
            <p:cNvSpPr>
              <a:spLocks/>
            </p:cNvSpPr>
            <p:nvPr/>
          </p:nvSpPr>
          <p:spPr bwMode="auto">
            <a:xfrm>
              <a:off x="2969" y="3134"/>
              <a:ext cx="47" cy="27"/>
            </a:xfrm>
            <a:custGeom>
              <a:avLst/>
              <a:gdLst/>
              <a:ahLst/>
              <a:cxnLst>
                <a:cxn ang="0">
                  <a:pos x="2" y="7"/>
                </a:cxn>
                <a:cxn ang="0">
                  <a:pos x="5" y="4"/>
                </a:cxn>
                <a:cxn ang="0">
                  <a:pos x="12" y="0"/>
                </a:cxn>
                <a:cxn ang="0">
                  <a:pos x="22" y="5"/>
                </a:cxn>
                <a:cxn ang="0">
                  <a:pos x="28" y="9"/>
                </a:cxn>
                <a:cxn ang="0">
                  <a:pos x="25" y="14"/>
                </a:cxn>
                <a:cxn ang="0">
                  <a:pos x="28" y="12"/>
                </a:cxn>
                <a:cxn ang="0">
                  <a:pos x="35" y="10"/>
                </a:cxn>
                <a:cxn ang="0">
                  <a:pos x="39" y="14"/>
                </a:cxn>
                <a:cxn ang="0">
                  <a:pos x="40" y="14"/>
                </a:cxn>
                <a:cxn ang="0">
                  <a:pos x="32" y="17"/>
                </a:cxn>
                <a:cxn ang="0">
                  <a:pos x="35" y="19"/>
                </a:cxn>
                <a:cxn ang="0">
                  <a:pos x="40" y="19"/>
                </a:cxn>
                <a:cxn ang="0">
                  <a:pos x="44" y="17"/>
                </a:cxn>
                <a:cxn ang="0">
                  <a:pos x="47" y="15"/>
                </a:cxn>
                <a:cxn ang="0">
                  <a:pos x="42" y="24"/>
                </a:cxn>
                <a:cxn ang="0">
                  <a:pos x="23" y="27"/>
                </a:cxn>
                <a:cxn ang="0">
                  <a:pos x="20" y="19"/>
                </a:cxn>
                <a:cxn ang="0">
                  <a:pos x="15" y="17"/>
                </a:cxn>
                <a:cxn ang="0">
                  <a:pos x="15" y="10"/>
                </a:cxn>
                <a:cxn ang="0">
                  <a:pos x="12" y="15"/>
                </a:cxn>
                <a:cxn ang="0">
                  <a:pos x="8" y="12"/>
                </a:cxn>
                <a:cxn ang="0">
                  <a:pos x="5" y="10"/>
                </a:cxn>
                <a:cxn ang="0">
                  <a:pos x="5" y="14"/>
                </a:cxn>
                <a:cxn ang="0">
                  <a:pos x="5" y="15"/>
                </a:cxn>
                <a:cxn ang="0">
                  <a:pos x="3" y="17"/>
                </a:cxn>
                <a:cxn ang="0">
                  <a:pos x="3" y="19"/>
                </a:cxn>
                <a:cxn ang="0">
                  <a:pos x="0" y="14"/>
                </a:cxn>
                <a:cxn ang="0">
                  <a:pos x="2" y="7"/>
                </a:cxn>
              </a:cxnLst>
              <a:rect l="0" t="0" r="r" b="b"/>
              <a:pathLst>
                <a:path w="47" h="27">
                  <a:moveTo>
                    <a:pt x="2" y="7"/>
                  </a:moveTo>
                  <a:lnTo>
                    <a:pt x="5" y="4"/>
                  </a:lnTo>
                  <a:lnTo>
                    <a:pt x="12" y="0"/>
                  </a:lnTo>
                  <a:lnTo>
                    <a:pt x="22" y="5"/>
                  </a:lnTo>
                  <a:lnTo>
                    <a:pt x="28" y="9"/>
                  </a:lnTo>
                  <a:lnTo>
                    <a:pt x="25" y="14"/>
                  </a:lnTo>
                  <a:lnTo>
                    <a:pt x="28" y="12"/>
                  </a:lnTo>
                  <a:lnTo>
                    <a:pt x="35" y="10"/>
                  </a:lnTo>
                  <a:lnTo>
                    <a:pt x="39" y="14"/>
                  </a:lnTo>
                  <a:lnTo>
                    <a:pt x="40" y="14"/>
                  </a:lnTo>
                  <a:lnTo>
                    <a:pt x="32" y="17"/>
                  </a:lnTo>
                  <a:lnTo>
                    <a:pt x="35" y="19"/>
                  </a:lnTo>
                  <a:lnTo>
                    <a:pt x="40" y="19"/>
                  </a:lnTo>
                  <a:lnTo>
                    <a:pt x="44" y="17"/>
                  </a:lnTo>
                  <a:lnTo>
                    <a:pt x="47" y="15"/>
                  </a:lnTo>
                  <a:lnTo>
                    <a:pt x="42" y="24"/>
                  </a:lnTo>
                  <a:lnTo>
                    <a:pt x="23" y="27"/>
                  </a:lnTo>
                  <a:lnTo>
                    <a:pt x="20" y="19"/>
                  </a:lnTo>
                  <a:lnTo>
                    <a:pt x="15" y="17"/>
                  </a:lnTo>
                  <a:lnTo>
                    <a:pt x="15" y="10"/>
                  </a:lnTo>
                  <a:lnTo>
                    <a:pt x="12" y="15"/>
                  </a:lnTo>
                  <a:lnTo>
                    <a:pt x="8" y="12"/>
                  </a:lnTo>
                  <a:lnTo>
                    <a:pt x="5" y="10"/>
                  </a:lnTo>
                  <a:lnTo>
                    <a:pt x="5" y="14"/>
                  </a:lnTo>
                  <a:lnTo>
                    <a:pt x="5" y="15"/>
                  </a:lnTo>
                  <a:lnTo>
                    <a:pt x="3" y="17"/>
                  </a:lnTo>
                  <a:lnTo>
                    <a:pt x="3" y="19"/>
                  </a:lnTo>
                  <a:lnTo>
                    <a:pt x="0" y="14"/>
                  </a:lnTo>
                  <a:lnTo>
                    <a:pt x="2" y="7"/>
                  </a:lnTo>
                  <a:close/>
                </a:path>
              </a:pathLst>
            </a:custGeom>
            <a:solidFill>
              <a:srgbClr val="1F1A17"/>
            </a:solidFill>
            <a:ln w="9525">
              <a:noFill/>
              <a:round/>
              <a:headEnd/>
              <a:tailEnd/>
            </a:ln>
          </p:spPr>
          <p:txBody>
            <a:bodyPr/>
            <a:lstStyle/>
            <a:p>
              <a:endParaRPr lang="en-US"/>
            </a:p>
          </p:txBody>
        </p:sp>
        <p:sp>
          <p:nvSpPr>
            <p:cNvPr id="4549" name="Freeform 453"/>
            <p:cNvSpPr>
              <a:spLocks/>
            </p:cNvSpPr>
            <p:nvPr/>
          </p:nvSpPr>
          <p:spPr bwMode="auto">
            <a:xfrm>
              <a:off x="2971" y="3151"/>
              <a:ext cx="98" cy="80"/>
            </a:xfrm>
            <a:custGeom>
              <a:avLst/>
              <a:gdLst/>
              <a:ahLst/>
              <a:cxnLst>
                <a:cxn ang="0">
                  <a:pos x="65" y="2"/>
                </a:cxn>
                <a:cxn ang="0">
                  <a:pos x="87" y="8"/>
                </a:cxn>
                <a:cxn ang="0">
                  <a:pos x="90" y="20"/>
                </a:cxn>
                <a:cxn ang="0">
                  <a:pos x="83" y="18"/>
                </a:cxn>
                <a:cxn ang="0">
                  <a:pos x="82" y="18"/>
                </a:cxn>
                <a:cxn ang="0">
                  <a:pos x="77" y="20"/>
                </a:cxn>
                <a:cxn ang="0">
                  <a:pos x="73" y="15"/>
                </a:cxn>
                <a:cxn ang="0">
                  <a:pos x="70" y="20"/>
                </a:cxn>
                <a:cxn ang="0">
                  <a:pos x="63" y="17"/>
                </a:cxn>
                <a:cxn ang="0">
                  <a:pos x="55" y="18"/>
                </a:cxn>
                <a:cxn ang="0">
                  <a:pos x="53" y="27"/>
                </a:cxn>
                <a:cxn ang="0">
                  <a:pos x="63" y="32"/>
                </a:cxn>
                <a:cxn ang="0">
                  <a:pos x="78" y="30"/>
                </a:cxn>
                <a:cxn ang="0">
                  <a:pos x="90" y="30"/>
                </a:cxn>
                <a:cxn ang="0">
                  <a:pos x="93" y="32"/>
                </a:cxn>
                <a:cxn ang="0">
                  <a:pos x="90" y="39"/>
                </a:cxn>
                <a:cxn ang="0">
                  <a:pos x="87" y="39"/>
                </a:cxn>
                <a:cxn ang="0">
                  <a:pos x="85" y="44"/>
                </a:cxn>
                <a:cxn ang="0">
                  <a:pos x="92" y="47"/>
                </a:cxn>
                <a:cxn ang="0">
                  <a:pos x="93" y="50"/>
                </a:cxn>
                <a:cxn ang="0">
                  <a:pos x="93" y="55"/>
                </a:cxn>
                <a:cxn ang="0">
                  <a:pos x="90" y="57"/>
                </a:cxn>
                <a:cxn ang="0">
                  <a:pos x="87" y="64"/>
                </a:cxn>
                <a:cxn ang="0">
                  <a:pos x="83" y="60"/>
                </a:cxn>
                <a:cxn ang="0">
                  <a:pos x="80" y="60"/>
                </a:cxn>
                <a:cxn ang="0">
                  <a:pos x="75" y="57"/>
                </a:cxn>
                <a:cxn ang="0">
                  <a:pos x="63" y="54"/>
                </a:cxn>
                <a:cxn ang="0">
                  <a:pos x="62" y="60"/>
                </a:cxn>
                <a:cxn ang="0">
                  <a:pos x="58" y="60"/>
                </a:cxn>
                <a:cxn ang="0">
                  <a:pos x="57" y="62"/>
                </a:cxn>
                <a:cxn ang="0">
                  <a:pos x="55" y="67"/>
                </a:cxn>
                <a:cxn ang="0">
                  <a:pos x="55" y="72"/>
                </a:cxn>
                <a:cxn ang="0">
                  <a:pos x="55" y="79"/>
                </a:cxn>
                <a:cxn ang="0">
                  <a:pos x="47" y="74"/>
                </a:cxn>
                <a:cxn ang="0">
                  <a:pos x="35" y="64"/>
                </a:cxn>
                <a:cxn ang="0">
                  <a:pos x="32" y="62"/>
                </a:cxn>
                <a:cxn ang="0">
                  <a:pos x="28" y="64"/>
                </a:cxn>
                <a:cxn ang="0">
                  <a:pos x="28" y="60"/>
                </a:cxn>
                <a:cxn ang="0">
                  <a:pos x="30" y="55"/>
                </a:cxn>
                <a:cxn ang="0">
                  <a:pos x="23" y="47"/>
                </a:cxn>
                <a:cxn ang="0">
                  <a:pos x="28" y="45"/>
                </a:cxn>
                <a:cxn ang="0">
                  <a:pos x="28" y="39"/>
                </a:cxn>
                <a:cxn ang="0">
                  <a:pos x="20" y="32"/>
                </a:cxn>
                <a:cxn ang="0">
                  <a:pos x="11" y="25"/>
                </a:cxn>
                <a:cxn ang="0">
                  <a:pos x="5" y="20"/>
                </a:cxn>
                <a:cxn ang="0">
                  <a:pos x="6" y="18"/>
                </a:cxn>
                <a:cxn ang="0">
                  <a:pos x="16" y="17"/>
                </a:cxn>
                <a:cxn ang="0">
                  <a:pos x="21" y="15"/>
                </a:cxn>
                <a:cxn ang="0">
                  <a:pos x="32" y="13"/>
                </a:cxn>
                <a:cxn ang="0">
                  <a:pos x="48" y="7"/>
                </a:cxn>
                <a:cxn ang="0">
                  <a:pos x="50" y="10"/>
                </a:cxn>
                <a:cxn ang="0">
                  <a:pos x="53" y="7"/>
                </a:cxn>
              </a:cxnLst>
              <a:rect l="0" t="0" r="r" b="b"/>
              <a:pathLst>
                <a:path w="98" h="80">
                  <a:moveTo>
                    <a:pt x="53" y="2"/>
                  </a:moveTo>
                  <a:lnTo>
                    <a:pt x="65" y="2"/>
                  </a:lnTo>
                  <a:lnTo>
                    <a:pt x="78" y="0"/>
                  </a:lnTo>
                  <a:lnTo>
                    <a:pt x="87" y="8"/>
                  </a:lnTo>
                  <a:lnTo>
                    <a:pt x="93" y="20"/>
                  </a:lnTo>
                  <a:lnTo>
                    <a:pt x="90" y="20"/>
                  </a:lnTo>
                  <a:lnTo>
                    <a:pt x="87" y="22"/>
                  </a:lnTo>
                  <a:lnTo>
                    <a:pt x="83" y="18"/>
                  </a:lnTo>
                  <a:lnTo>
                    <a:pt x="82" y="13"/>
                  </a:lnTo>
                  <a:lnTo>
                    <a:pt x="82" y="18"/>
                  </a:lnTo>
                  <a:lnTo>
                    <a:pt x="83" y="23"/>
                  </a:lnTo>
                  <a:lnTo>
                    <a:pt x="77" y="20"/>
                  </a:lnTo>
                  <a:lnTo>
                    <a:pt x="75" y="12"/>
                  </a:lnTo>
                  <a:lnTo>
                    <a:pt x="73" y="15"/>
                  </a:lnTo>
                  <a:lnTo>
                    <a:pt x="73" y="20"/>
                  </a:lnTo>
                  <a:lnTo>
                    <a:pt x="70" y="20"/>
                  </a:lnTo>
                  <a:lnTo>
                    <a:pt x="65" y="20"/>
                  </a:lnTo>
                  <a:lnTo>
                    <a:pt x="63" y="17"/>
                  </a:lnTo>
                  <a:lnTo>
                    <a:pt x="60" y="13"/>
                  </a:lnTo>
                  <a:lnTo>
                    <a:pt x="55" y="18"/>
                  </a:lnTo>
                  <a:lnTo>
                    <a:pt x="50" y="18"/>
                  </a:lnTo>
                  <a:lnTo>
                    <a:pt x="53" y="27"/>
                  </a:lnTo>
                  <a:lnTo>
                    <a:pt x="58" y="30"/>
                  </a:lnTo>
                  <a:lnTo>
                    <a:pt x="63" y="32"/>
                  </a:lnTo>
                  <a:lnTo>
                    <a:pt x="72" y="34"/>
                  </a:lnTo>
                  <a:lnTo>
                    <a:pt x="78" y="30"/>
                  </a:lnTo>
                  <a:lnTo>
                    <a:pt x="85" y="30"/>
                  </a:lnTo>
                  <a:lnTo>
                    <a:pt x="90" y="30"/>
                  </a:lnTo>
                  <a:lnTo>
                    <a:pt x="98" y="30"/>
                  </a:lnTo>
                  <a:lnTo>
                    <a:pt x="93" y="32"/>
                  </a:lnTo>
                  <a:lnTo>
                    <a:pt x="88" y="34"/>
                  </a:lnTo>
                  <a:lnTo>
                    <a:pt x="90" y="39"/>
                  </a:lnTo>
                  <a:lnTo>
                    <a:pt x="90" y="40"/>
                  </a:lnTo>
                  <a:lnTo>
                    <a:pt x="87" y="39"/>
                  </a:lnTo>
                  <a:lnTo>
                    <a:pt x="83" y="37"/>
                  </a:lnTo>
                  <a:lnTo>
                    <a:pt x="85" y="44"/>
                  </a:lnTo>
                  <a:lnTo>
                    <a:pt x="88" y="49"/>
                  </a:lnTo>
                  <a:lnTo>
                    <a:pt x="92" y="47"/>
                  </a:lnTo>
                  <a:lnTo>
                    <a:pt x="95" y="47"/>
                  </a:lnTo>
                  <a:lnTo>
                    <a:pt x="93" y="50"/>
                  </a:lnTo>
                  <a:lnTo>
                    <a:pt x="92" y="52"/>
                  </a:lnTo>
                  <a:lnTo>
                    <a:pt x="93" y="55"/>
                  </a:lnTo>
                  <a:lnTo>
                    <a:pt x="93" y="59"/>
                  </a:lnTo>
                  <a:lnTo>
                    <a:pt x="90" y="57"/>
                  </a:lnTo>
                  <a:lnTo>
                    <a:pt x="87" y="57"/>
                  </a:lnTo>
                  <a:lnTo>
                    <a:pt x="87" y="64"/>
                  </a:lnTo>
                  <a:lnTo>
                    <a:pt x="85" y="64"/>
                  </a:lnTo>
                  <a:lnTo>
                    <a:pt x="83" y="60"/>
                  </a:lnTo>
                  <a:lnTo>
                    <a:pt x="80" y="55"/>
                  </a:lnTo>
                  <a:lnTo>
                    <a:pt x="80" y="60"/>
                  </a:lnTo>
                  <a:lnTo>
                    <a:pt x="80" y="65"/>
                  </a:lnTo>
                  <a:lnTo>
                    <a:pt x="75" y="57"/>
                  </a:lnTo>
                  <a:lnTo>
                    <a:pt x="67" y="49"/>
                  </a:lnTo>
                  <a:lnTo>
                    <a:pt x="63" y="54"/>
                  </a:lnTo>
                  <a:lnTo>
                    <a:pt x="60" y="57"/>
                  </a:lnTo>
                  <a:lnTo>
                    <a:pt x="62" y="60"/>
                  </a:lnTo>
                  <a:lnTo>
                    <a:pt x="63" y="64"/>
                  </a:lnTo>
                  <a:lnTo>
                    <a:pt x="58" y="60"/>
                  </a:lnTo>
                  <a:lnTo>
                    <a:pt x="57" y="60"/>
                  </a:lnTo>
                  <a:lnTo>
                    <a:pt x="57" y="62"/>
                  </a:lnTo>
                  <a:lnTo>
                    <a:pt x="57" y="67"/>
                  </a:lnTo>
                  <a:lnTo>
                    <a:pt x="55" y="67"/>
                  </a:lnTo>
                  <a:lnTo>
                    <a:pt x="53" y="65"/>
                  </a:lnTo>
                  <a:lnTo>
                    <a:pt x="55" y="72"/>
                  </a:lnTo>
                  <a:lnTo>
                    <a:pt x="57" y="77"/>
                  </a:lnTo>
                  <a:lnTo>
                    <a:pt x="55" y="79"/>
                  </a:lnTo>
                  <a:lnTo>
                    <a:pt x="52" y="80"/>
                  </a:lnTo>
                  <a:lnTo>
                    <a:pt x="47" y="74"/>
                  </a:lnTo>
                  <a:lnTo>
                    <a:pt x="38" y="65"/>
                  </a:lnTo>
                  <a:lnTo>
                    <a:pt x="35" y="64"/>
                  </a:lnTo>
                  <a:lnTo>
                    <a:pt x="33" y="62"/>
                  </a:lnTo>
                  <a:lnTo>
                    <a:pt x="32" y="62"/>
                  </a:lnTo>
                  <a:lnTo>
                    <a:pt x="32" y="67"/>
                  </a:lnTo>
                  <a:lnTo>
                    <a:pt x="28" y="64"/>
                  </a:lnTo>
                  <a:lnTo>
                    <a:pt x="25" y="60"/>
                  </a:lnTo>
                  <a:lnTo>
                    <a:pt x="28" y="60"/>
                  </a:lnTo>
                  <a:lnTo>
                    <a:pt x="33" y="59"/>
                  </a:lnTo>
                  <a:lnTo>
                    <a:pt x="30" y="55"/>
                  </a:lnTo>
                  <a:lnTo>
                    <a:pt x="25" y="50"/>
                  </a:lnTo>
                  <a:lnTo>
                    <a:pt x="23" y="47"/>
                  </a:lnTo>
                  <a:lnTo>
                    <a:pt x="23" y="45"/>
                  </a:lnTo>
                  <a:lnTo>
                    <a:pt x="28" y="45"/>
                  </a:lnTo>
                  <a:lnTo>
                    <a:pt x="32" y="45"/>
                  </a:lnTo>
                  <a:lnTo>
                    <a:pt x="28" y="39"/>
                  </a:lnTo>
                  <a:lnTo>
                    <a:pt x="25" y="35"/>
                  </a:lnTo>
                  <a:lnTo>
                    <a:pt x="20" y="32"/>
                  </a:lnTo>
                  <a:lnTo>
                    <a:pt x="13" y="30"/>
                  </a:lnTo>
                  <a:lnTo>
                    <a:pt x="11" y="25"/>
                  </a:lnTo>
                  <a:lnTo>
                    <a:pt x="8" y="22"/>
                  </a:lnTo>
                  <a:lnTo>
                    <a:pt x="5" y="20"/>
                  </a:lnTo>
                  <a:lnTo>
                    <a:pt x="0" y="20"/>
                  </a:lnTo>
                  <a:lnTo>
                    <a:pt x="6" y="18"/>
                  </a:lnTo>
                  <a:lnTo>
                    <a:pt x="15" y="15"/>
                  </a:lnTo>
                  <a:lnTo>
                    <a:pt x="16" y="17"/>
                  </a:lnTo>
                  <a:lnTo>
                    <a:pt x="20" y="18"/>
                  </a:lnTo>
                  <a:lnTo>
                    <a:pt x="21" y="15"/>
                  </a:lnTo>
                  <a:lnTo>
                    <a:pt x="23" y="13"/>
                  </a:lnTo>
                  <a:lnTo>
                    <a:pt x="32" y="13"/>
                  </a:lnTo>
                  <a:lnTo>
                    <a:pt x="43" y="10"/>
                  </a:lnTo>
                  <a:lnTo>
                    <a:pt x="48" y="7"/>
                  </a:lnTo>
                  <a:lnTo>
                    <a:pt x="48" y="7"/>
                  </a:lnTo>
                  <a:lnTo>
                    <a:pt x="50" y="10"/>
                  </a:lnTo>
                  <a:lnTo>
                    <a:pt x="52" y="10"/>
                  </a:lnTo>
                  <a:lnTo>
                    <a:pt x="53" y="7"/>
                  </a:lnTo>
                  <a:lnTo>
                    <a:pt x="53" y="2"/>
                  </a:lnTo>
                  <a:close/>
                </a:path>
              </a:pathLst>
            </a:custGeom>
            <a:solidFill>
              <a:srgbClr val="1F1A17"/>
            </a:solidFill>
            <a:ln w="9525">
              <a:noFill/>
              <a:round/>
              <a:headEnd/>
              <a:tailEnd/>
            </a:ln>
          </p:spPr>
          <p:txBody>
            <a:bodyPr/>
            <a:lstStyle/>
            <a:p>
              <a:endParaRPr lang="en-US"/>
            </a:p>
          </p:txBody>
        </p:sp>
        <p:sp>
          <p:nvSpPr>
            <p:cNvPr id="4550" name="Freeform 454"/>
            <p:cNvSpPr>
              <a:spLocks/>
            </p:cNvSpPr>
            <p:nvPr/>
          </p:nvSpPr>
          <p:spPr bwMode="auto">
            <a:xfrm>
              <a:off x="3064" y="3146"/>
              <a:ext cx="22" cy="23"/>
            </a:xfrm>
            <a:custGeom>
              <a:avLst/>
              <a:gdLst/>
              <a:ahLst/>
              <a:cxnLst>
                <a:cxn ang="0">
                  <a:pos x="0" y="13"/>
                </a:cxn>
                <a:cxn ang="0">
                  <a:pos x="4" y="23"/>
                </a:cxn>
                <a:cxn ang="0">
                  <a:pos x="7" y="22"/>
                </a:cxn>
                <a:cxn ang="0">
                  <a:pos x="10" y="22"/>
                </a:cxn>
                <a:cxn ang="0">
                  <a:pos x="12" y="20"/>
                </a:cxn>
                <a:cxn ang="0">
                  <a:pos x="14" y="20"/>
                </a:cxn>
                <a:cxn ang="0">
                  <a:pos x="10" y="15"/>
                </a:cxn>
                <a:cxn ang="0">
                  <a:pos x="17" y="15"/>
                </a:cxn>
                <a:cxn ang="0">
                  <a:pos x="17" y="12"/>
                </a:cxn>
                <a:cxn ang="0">
                  <a:pos x="19" y="12"/>
                </a:cxn>
                <a:cxn ang="0">
                  <a:pos x="20" y="8"/>
                </a:cxn>
                <a:cxn ang="0">
                  <a:pos x="22" y="2"/>
                </a:cxn>
                <a:cxn ang="0">
                  <a:pos x="22" y="0"/>
                </a:cxn>
                <a:cxn ang="0">
                  <a:pos x="20" y="3"/>
                </a:cxn>
                <a:cxn ang="0">
                  <a:pos x="17" y="8"/>
                </a:cxn>
                <a:cxn ang="0">
                  <a:pos x="10" y="10"/>
                </a:cxn>
                <a:cxn ang="0">
                  <a:pos x="7" y="10"/>
                </a:cxn>
                <a:cxn ang="0">
                  <a:pos x="5" y="15"/>
                </a:cxn>
                <a:cxn ang="0">
                  <a:pos x="5" y="18"/>
                </a:cxn>
                <a:cxn ang="0">
                  <a:pos x="0" y="13"/>
                </a:cxn>
              </a:cxnLst>
              <a:rect l="0" t="0" r="r" b="b"/>
              <a:pathLst>
                <a:path w="22" h="23">
                  <a:moveTo>
                    <a:pt x="0" y="13"/>
                  </a:moveTo>
                  <a:lnTo>
                    <a:pt x="4" y="23"/>
                  </a:lnTo>
                  <a:lnTo>
                    <a:pt x="7" y="22"/>
                  </a:lnTo>
                  <a:lnTo>
                    <a:pt x="10" y="22"/>
                  </a:lnTo>
                  <a:lnTo>
                    <a:pt x="12" y="20"/>
                  </a:lnTo>
                  <a:lnTo>
                    <a:pt x="14" y="20"/>
                  </a:lnTo>
                  <a:lnTo>
                    <a:pt x="10" y="15"/>
                  </a:lnTo>
                  <a:lnTo>
                    <a:pt x="17" y="15"/>
                  </a:lnTo>
                  <a:lnTo>
                    <a:pt x="17" y="12"/>
                  </a:lnTo>
                  <a:lnTo>
                    <a:pt x="19" y="12"/>
                  </a:lnTo>
                  <a:lnTo>
                    <a:pt x="20" y="8"/>
                  </a:lnTo>
                  <a:lnTo>
                    <a:pt x="22" y="2"/>
                  </a:lnTo>
                  <a:lnTo>
                    <a:pt x="22" y="0"/>
                  </a:lnTo>
                  <a:lnTo>
                    <a:pt x="20" y="3"/>
                  </a:lnTo>
                  <a:lnTo>
                    <a:pt x="17" y="8"/>
                  </a:lnTo>
                  <a:lnTo>
                    <a:pt x="10" y="10"/>
                  </a:lnTo>
                  <a:lnTo>
                    <a:pt x="7" y="10"/>
                  </a:lnTo>
                  <a:lnTo>
                    <a:pt x="5" y="15"/>
                  </a:lnTo>
                  <a:lnTo>
                    <a:pt x="5" y="18"/>
                  </a:lnTo>
                  <a:lnTo>
                    <a:pt x="0" y="13"/>
                  </a:lnTo>
                  <a:close/>
                </a:path>
              </a:pathLst>
            </a:custGeom>
            <a:solidFill>
              <a:srgbClr val="1F1A17"/>
            </a:solidFill>
            <a:ln w="9525">
              <a:noFill/>
              <a:round/>
              <a:headEnd/>
              <a:tailEnd/>
            </a:ln>
          </p:spPr>
          <p:txBody>
            <a:bodyPr/>
            <a:lstStyle/>
            <a:p>
              <a:endParaRPr lang="en-US"/>
            </a:p>
          </p:txBody>
        </p:sp>
        <p:sp>
          <p:nvSpPr>
            <p:cNvPr id="4551" name="Freeform 455"/>
            <p:cNvSpPr>
              <a:spLocks/>
            </p:cNvSpPr>
            <p:nvPr/>
          </p:nvSpPr>
          <p:spPr bwMode="auto">
            <a:xfrm>
              <a:off x="3063" y="3163"/>
              <a:ext cx="65" cy="38"/>
            </a:xfrm>
            <a:custGeom>
              <a:avLst/>
              <a:gdLst/>
              <a:ahLst/>
              <a:cxnLst>
                <a:cxn ang="0">
                  <a:pos x="1" y="25"/>
                </a:cxn>
                <a:cxn ang="0">
                  <a:pos x="1" y="28"/>
                </a:cxn>
                <a:cxn ang="0">
                  <a:pos x="3" y="33"/>
                </a:cxn>
                <a:cxn ang="0">
                  <a:pos x="6" y="37"/>
                </a:cxn>
                <a:cxn ang="0">
                  <a:pos x="10" y="38"/>
                </a:cxn>
                <a:cxn ang="0">
                  <a:pos x="8" y="37"/>
                </a:cxn>
                <a:cxn ang="0">
                  <a:pos x="8" y="33"/>
                </a:cxn>
                <a:cxn ang="0">
                  <a:pos x="11" y="35"/>
                </a:cxn>
                <a:cxn ang="0">
                  <a:pos x="13" y="33"/>
                </a:cxn>
                <a:cxn ang="0">
                  <a:pos x="15" y="30"/>
                </a:cxn>
                <a:cxn ang="0">
                  <a:pos x="16" y="27"/>
                </a:cxn>
                <a:cxn ang="0">
                  <a:pos x="23" y="28"/>
                </a:cxn>
                <a:cxn ang="0">
                  <a:pos x="30" y="32"/>
                </a:cxn>
                <a:cxn ang="0">
                  <a:pos x="28" y="28"/>
                </a:cxn>
                <a:cxn ang="0">
                  <a:pos x="28" y="27"/>
                </a:cxn>
                <a:cxn ang="0">
                  <a:pos x="30" y="25"/>
                </a:cxn>
                <a:cxn ang="0">
                  <a:pos x="31" y="23"/>
                </a:cxn>
                <a:cxn ang="0">
                  <a:pos x="36" y="22"/>
                </a:cxn>
                <a:cxn ang="0">
                  <a:pos x="41" y="22"/>
                </a:cxn>
                <a:cxn ang="0">
                  <a:pos x="45" y="17"/>
                </a:cxn>
                <a:cxn ang="0">
                  <a:pos x="48" y="11"/>
                </a:cxn>
                <a:cxn ang="0">
                  <a:pos x="53" y="17"/>
                </a:cxn>
                <a:cxn ang="0">
                  <a:pos x="56" y="18"/>
                </a:cxn>
                <a:cxn ang="0">
                  <a:pos x="60" y="17"/>
                </a:cxn>
                <a:cxn ang="0">
                  <a:pos x="63" y="13"/>
                </a:cxn>
                <a:cxn ang="0">
                  <a:pos x="63" y="11"/>
                </a:cxn>
                <a:cxn ang="0">
                  <a:pos x="65" y="10"/>
                </a:cxn>
                <a:cxn ang="0">
                  <a:pos x="65" y="8"/>
                </a:cxn>
                <a:cxn ang="0">
                  <a:pos x="63" y="6"/>
                </a:cxn>
                <a:cxn ang="0">
                  <a:pos x="58" y="3"/>
                </a:cxn>
                <a:cxn ang="0">
                  <a:pos x="55" y="0"/>
                </a:cxn>
                <a:cxn ang="0">
                  <a:pos x="48" y="1"/>
                </a:cxn>
                <a:cxn ang="0">
                  <a:pos x="43" y="1"/>
                </a:cxn>
                <a:cxn ang="0">
                  <a:pos x="45" y="8"/>
                </a:cxn>
                <a:cxn ang="0">
                  <a:pos x="45" y="10"/>
                </a:cxn>
                <a:cxn ang="0">
                  <a:pos x="43" y="10"/>
                </a:cxn>
                <a:cxn ang="0">
                  <a:pos x="40" y="5"/>
                </a:cxn>
                <a:cxn ang="0">
                  <a:pos x="41" y="10"/>
                </a:cxn>
                <a:cxn ang="0">
                  <a:pos x="40" y="11"/>
                </a:cxn>
                <a:cxn ang="0">
                  <a:pos x="36" y="10"/>
                </a:cxn>
                <a:cxn ang="0">
                  <a:pos x="33" y="8"/>
                </a:cxn>
                <a:cxn ang="0">
                  <a:pos x="30" y="10"/>
                </a:cxn>
                <a:cxn ang="0">
                  <a:pos x="25" y="11"/>
                </a:cxn>
                <a:cxn ang="0">
                  <a:pos x="23" y="11"/>
                </a:cxn>
                <a:cxn ang="0">
                  <a:pos x="21" y="13"/>
                </a:cxn>
                <a:cxn ang="0">
                  <a:pos x="21" y="15"/>
                </a:cxn>
                <a:cxn ang="0">
                  <a:pos x="21" y="18"/>
                </a:cxn>
                <a:cxn ang="0">
                  <a:pos x="23" y="22"/>
                </a:cxn>
                <a:cxn ang="0">
                  <a:pos x="23" y="23"/>
                </a:cxn>
                <a:cxn ang="0">
                  <a:pos x="18" y="20"/>
                </a:cxn>
                <a:cxn ang="0">
                  <a:pos x="13" y="15"/>
                </a:cxn>
                <a:cxn ang="0">
                  <a:pos x="13" y="22"/>
                </a:cxn>
                <a:cxn ang="0">
                  <a:pos x="11" y="23"/>
                </a:cxn>
                <a:cxn ang="0">
                  <a:pos x="8" y="22"/>
                </a:cxn>
                <a:cxn ang="0">
                  <a:pos x="5" y="18"/>
                </a:cxn>
                <a:cxn ang="0">
                  <a:pos x="1" y="20"/>
                </a:cxn>
                <a:cxn ang="0">
                  <a:pos x="0" y="20"/>
                </a:cxn>
                <a:cxn ang="0">
                  <a:pos x="3" y="22"/>
                </a:cxn>
                <a:cxn ang="0">
                  <a:pos x="6" y="25"/>
                </a:cxn>
                <a:cxn ang="0">
                  <a:pos x="3" y="25"/>
                </a:cxn>
                <a:cxn ang="0">
                  <a:pos x="1" y="25"/>
                </a:cxn>
              </a:cxnLst>
              <a:rect l="0" t="0" r="r" b="b"/>
              <a:pathLst>
                <a:path w="65" h="38">
                  <a:moveTo>
                    <a:pt x="1" y="25"/>
                  </a:moveTo>
                  <a:lnTo>
                    <a:pt x="1" y="28"/>
                  </a:lnTo>
                  <a:lnTo>
                    <a:pt x="3" y="33"/>
                  </a:lnTo>
                  <a:lnTo>
                    <a:pt x="6" y="37"/>
                  </a:lnTo>
                  <a:lnTo>
                    <a:pt x="10" y="38"/>
                  </a:lnTo>
                  <a:lnTo>
                    <a:pt x="8" y="37"/>
                  </a:lnTo>
                  <a:lnTo>
                    <a:pt x="8" y="33"/>
                  </a:lnTo>
                  <a:lnTo>
                    <a:pt x="11" y="35"/>
                  </a:lnTo>
                  <a:lnTo>
                    <a:pt x="13" y="33"/>
                  </a:lnTo>
                  <a:lnTo>
                    <a:pt x="15" y="30"/>
                  </a:lnTo>
                  <a:lnTo>
                    <a:pt x="16" y="27"/>
                  </a:lnTo>
                  <a:lnTo>
                    <a:pt x="23" y="28"/>
                  </a:lnTo>
                  <a:lnTo>
                    <a:pt x="30" y="32"/>
                  </a:lnTo>
                  <a:lnTo>
                    <a:pt x="28" y="28"/>
                  </a:lnTo>
                  <a:lnTo>
                    <a:pt x="28" y="27"/>
                  </a:lnTo>
                  <a:lnTo>
                    <a:pt x="30" y="25"/>
                  </a:lnTo>
                  <a:lnTo>
                    <a:pt x="31" y="23"/>
                  </a:lnTo>
                  <a:lnTo>
                    <a:pt x="36" y="22"/>
                  </a:lnTo>
                  <a:lnTo>
                    <a:pt x="41" y="22"/>
                  </a:lnTo>
                  <a:lnTo>
                    <a:pt x="45" y="17"/>
                  </a:lnTo>
                  <a:lnTo>
                    <a:pt x="48" y="11"/>
                  </a:lnTo>
                  <a:lnTo>
                    <a:pt x="53" y="17"/>
                  </a:lnTo>
                  <a:lnTo>
                    <a:pt x="56" y="18"/>
                  </a:lnTo>
                  <a:lnTo>
                    <a:pt x="60" y="17"/>
                  </a:lnTo>
                  <a:lnTo>
                    <a:pt x="63" y="13"/>
                  </a:lnTo>
                  <a:lnTo>
                    <a:pt x="63" y="11"/>
                  </a:lnTo>
                  <a:lnTo>
                    <a:pt x="65" y="10"/>
                  </a:lnTo>
                  <a:lnTo>
                    <a:pt x="65" y="8"/>
                  </a:lnTo>
                  <a:lnTo>
                    <a:pt x="63" y="6"/>
                  </a:lnTo>
                  <a:lnTo>
                    <a:pt x="58" y="3"/>
                  </a:lnTo>
                  <a:lnTo>
                    <a:pt x="55" y="0"/>
                  </a:lnTo>
                  <a:lnTo>
                    <a:pt x="48" y="1"/>
                  </a:lnTo>
                  <a:lnTo>
                    <a:pt x="43" y="1"/>
                  </a:lnTo>
                  <a:lnTo>
                    <a:pt x="45" y="8"/>
                  </a:lnTo>
                  <a:lnTo>
                    <a:pt x="45" y="10"/>
                  </a:lnTo>
                  <a:lnTo>
                    <a:pt x="43" y="10"/>
                  </a:lnTo>
                  <a:lnTo>
                    <a:pt x="40" y="5"/>
                  </a:lnTo>
                  <a:lnTo>
                    <a:pt x="41" y="10"/>
                  </a:lnTo>
                  <a:lnTo>
                    <a:pt x="40" y="11"/>
                  </a:lnTo>
                  <a:lnTo>
                    <a:pt x="36" y="10"/>
                  </a:lnTo>
                  <a:lnTo>
                    <a:pt x="33" y="8"/>
                  </a:lnTo>
                  <a:lnTo>
                    <a:pt x="30" y="10"/>
                  </a:lnTo>
                  <a:lnTo>
                    <a:pt x="25" y="11"/>
                  </a:lnTo>
                  <a:lnTo>
                    <a:pt x="23" y="11"/>
                  </a:lnTo>
                  <a:lnTo>
                    <a:pt x="21" y="13"/>
                  </a:lnTo>
                  <a:lnTo>
                    <a:pt x="21" y="15"/>
                  </a:lnTo>
                  <a:lnTo>
                    <a:pt x="21" y="18"/>
                  </a:lnTo>
                  <a:lnTo>
                    <a:pt x="23" y="22"/>
                  </a:lnTo>
                  <a:lnTo>
                    <a:pt x="23" y="23"/>
                  </a:lnTo>
                  <a:lnTo>
                    <a:pt x="18" y="20"/>
                  </a:lnTo>
                  <a:lnTo>
                    <a:pt x="13" y="15"/>
                  </a:lnTo>
                  <a:lnTo>
                    <a:pt x="13" y="22"/>
                  </a:lnTo>
                  <a:lnTo>
                    <a:pt x="11" y="23"/>
                  </a:lnTo>
                  <a:lnTo>
                    <a:pt x="8" y="22"/>
                  </a:lnTo>
                  <a:lnTo>
                    <a:pt x="5" y="18"/>
                  </a:lnTo>
                  <a:lnTo>
                    <a:pt x="1" y="20"/>
                  </a:lnTo>
                  <a:lnTo>
                    <a:pt x="0" y="20"/>
                  </a:lnTo>
                  <a:lnTo>
                    <a:pt x="3" y="22"/>
                  </a:lnTo>
                  <a:lnTo>
                    <a:pt x="6" y="25"/>
                  </a:lnTo>
                  <a:lnTo>
                    <a:pt x="3" y="25"/>
                  </a:lnTo>
                  <a:lnTo>
                    <a:pt x="1" y="25"/>
                  </a:lnTo>
                  <a:close/>
                </a:path>
              </a:pathLst>
            </a:custGeom>
            <a:solidFill>
              <a:srgbClr val="1F1A17"/>
            </a:solidFill>
            <a:ln w="9525">
              <a:noFill/>
              <a:round/>
              <a:headEnd/>
              <a:tailEnd/>
            </a:ln>
          </p:spPr>
          <p:txBody>
            <a:bodyPr/>
            <a:lstStyle/>
            <a:p>
              <a:endParaRPr lang="en-US"/>
            </a:p>
          </p:txBody>
        </p:sp>
        <p:sp>
          <p:nvSpPr>
            <p:cNvPr id="4552" name="Freeform 456"/>
            <p:cNvSpPr>
              <a:spLocks/>
            </p:cNvSpPr>
            <p:nvPr/>
          </p:nvSpPr>
          <p:spPr bwMode="auto">
            <a:xfrm>
              <a:off x="3123" y="3143"/>
              <a:ext cx="32" cy="28"/>
            </a:xfrm>
            <a:custGeom>
              <a:avLst/>
              <a:gdLst/>
              <a:ahLst/>
              <a:cxnLst>
                <a:cxn ang="0">
                  <a:pos x="0" y="20"/>
                </a:cxn>
                <a:cxn ang="0">
                  <a:pos x="0" y="18"/>
                </a:cxn>
                <a:cxn ang="0">
                  <a:pos x="3" y="18"/>
                </a:cxn>
                <a:cxn ang="0">
                  <a:pos x="8" y="20"/>
                </a:cxn>
                <a:cxn ang="0">
                  <a:pos x="10" y="21"/>
                </a:cxn>
                <a:cxn ang="0">
                  <a:pos x="10" y="16"/>
                </a:cxn>
                <a:cxn ang="0">
                  <a:pos x="17" y="18"/>
                </a:cxn>
                <a:cxn ang="0">
                  <a:pos x="17" y="10"/>
                </a:cxn>
                <a:cxn ang="0">
                  <a:pos x="27" y="3"/>
                </a:cxn>
                <a:cxn ang="0">
                  <a:pos x="32" y="0"/>
                </a:cxn>
                <a:cxn ang="0">
                  <a:pos x="28" y="3"/>
                </a:cxn>
                <a:cxn ang="0">
                  <a:pos x="25" y="8"/>
                </a:cxn>
                <a:cxn ang="0">
                  <a:pos x="28" y="11"/>
                </a:cxn>
                <a:cxn ang="0">
                  <a:pos x="30" y="11"/>
                </a:cxn>
                <a:cxn ang="0">
                  <a:pos x="25" y="13"/>
                </a:cxn>
                <a:cxn ang="0">
                  <a:pos x="25" y="20"/>
                </a:cxn>
                <a:cxn ang="0">
                  <a:pos x="18" y="18"/>
                </a:cxn>
                <a:cxn ang="0">
                  <a:pos x="18" y="23"/>
                </a:cxn>
                <a:cxn ang="0">
                  <a:pos x="13" y="21"/>
                </a:cxn>
                <a:cxn ang="0">
                  <a:pos x="15" y="28"/>
                </a:cxn>
                <a:cxn ang="0">
                  <a:pos x="10" y="28"/>
                </a:cxn>
                <a:cxn ang="0">
                  <a:pos x="0" y="20"/>
                </a:cxn>
              </a:cxnLst>
              <a:rect l="0" t="0" r="r" b="b"/>
              <a:pathLst>
                <a:path w="32" h="28">
                  <a:moveTo>
                    <a:pt x="0" y="20"/>
                  </a:moveTo>
                  <a:lnTo>
                    <a:pt x="0" y="18"/>
                  </a:lnTo>
                  <a:lnTo>
                    <a:pt x="3" y="18"/>
                  </a:lnTo>
                  <a:lnTo>
                    <a:pt x="8" y="20"/>
                  </a:lnTo>
                  <a:lnTo>
                    <a:pt x="10" y="21"/>
                  </a:lnTo>
                  <a:lnTo>
                    <a:pt x="10" y="16"/>
                  </a:lnTo>
                  <a:lnTo>
                    <a:pt x="17" y="18"/>
                  </a:lnTo>
                  <a:lnTo>
                    <a:pt x="17" y="10"/>
                  </a:lnTo>
                  <a:lnTo>
                    <a:pt x="27" y="3"/>
                  </a:lnTo>
                  <a:lnTo>
                    <a:pt x="32" y="0"/>
                  </a:lnTo>
                  <a:lnTo>
                    <a:pt x="28" y="3"/>
                  </a:lnTo>
                  <a:lnTo>
                    <a:pt x="25" y="8"/>
                  </a:lnTo>
                  <a:lnTo>
                    <a:pt x="28" y="11"/>
                  </a:lnTo>
                  <a:lnTo>
                    <a:pt x="30" y="11"/>
                  </a:lnTo>
                  <a:lnTo>
                    <a:pt x="25" y="13"/>
                  </a:lnTo>
                  <a:lnTo>
                    <a:pt x="25" y="20"/>
                  </a:lnTo>
                  <a:lnTo>
                    <a:pt x="18" y="18"/>
                  </a:lnTo>
                  <a:lnTo>
                    <a:pt x="18" y="23"/>
                  </a:lnTo>
                  <a:lnTo>
                    <a:pt x="13" y="21"/>
                  </a:lnTo>
                  <a:lnTo>
                    <a:pt x="15" y="28"/>
                  </a:lnTo>
                  <a:lnTo>
                    <a:pt x="10" y="28"/>
                  </a:lnTo>
                  <a:lnTo>
                    <a:pt x="0" y="20"/>
                  </a:lnTo>
                  <a:close/>
                </a:path>
              </a:pathLst>
            </a:custGeom>
            <a:solidFill>
              <a:srgbClr val="1F1A17"/>
            </a:solidFill>
            <a:ln w="9525">
              <a:noFill/>
              <a:round/>
              <a:headEnd/>
              <a:tailEnd/>
            </a:ln>
          </p:spPr>
          <p:txBody>
            <a:bodyPr/>
            <a:lstStyle/>
            <a:p>
              <a:endParaRPr lang="en-US"/>
            </a:p>
          </p:txBody>
        </p:sp>
        <p:sp>
          <p:nvSpPr>
            <p:cNvPr id="4553" name="Freeform 457"/>
            <p:cNvSpPr>
              <a:spLocks/>
            </p:cNvSpPr>
            <p:nvPr/>
          </p:nvSpPr>
          <p:spPr bwMode="auto">
            <a:xfrm>
              <a:off x="3111" y="3143"/>
              <a:ext cx="19" cy="15"/>
            </a:xfrm>
            <a:custGeom>
              <a:avLst/>
              <a:gdLst/>
              <a:ahLst/>
              <a:cxnLst>
                <a:cxn ang="0">
                  <a:pos x="0" y="15"/>
                </a:cxn>
                <a:cxn ang="0">
                  <a:pos x="2" y="11"/>
                </a:cxn>
                <a:cxn ang="0">
                  <a:pos x="7" y="8"/>
                </a:cxn>
                <a:cxn ang="0">
                  <a:pos x="14" y="3"/>
                </a:cxn>
                <a:cxn ang="0">
                  <a:pos x="17" y="0"/>
                </a:cxn>
                <a:cxn ang="0">
                  <a:pos x="19" y="3"/>
                </a:cxn>
                <a:cxn ang="0">
                  <a:pos x="8" y="11"/>
                </a:cxn>
                <a:cxn ang="0">
                  <a:pos x="7" y="13"/>
                </a:cxn>
                <a:cxn ang="0">
                  <a:pos x="0" y="15"/>
                </a:cxn>
              </a:cxnLst>
              <a:rect l="0" t="0" r="r" b="b"/>
              <a:pathLst>
                <a:path w="19" h="15">
                  <a:moveTo>
                    <a:pt x="0" y="15"/>
                  </a:moveTo>
                  <a:lnTo>
                    <a:pt x="2" y="11"/>
                  </a:lnTo>
                  <a:lnTo>
                    <a:pt x="7" y="8"/>
                  </a:lnTo>
                  <a:lnTo>
                    <a:pt x="14" y="3"/>
                  </a:lnTo>
                  <a:lnTo>
                    <a:pt x="17" y="0"/>
                  </a:lnTo>
                  <a:lnTo>
                    <a:pt x="19" y="3"/>
                  </a:lnTo>
                  <a:lnTo>
                    <a:pt x="8" y="11"/>
                  </a:lnTo>
                  <a:lnTo>
                    <a:pt x="7" y="13"/>
                  </a:lnTo>
                  <a:lnTo>
                    <a:pt x="0" y="15"/>
                  </a:lnTo>
                  <a:close/>
                </a:path>
              </a:pathLst>
            </a:custGeom>
            <a:solidFill>
              <a:srgbClr val="1F1A17"/>
            </a:solidFill>
            <a:ln w="9525">
              <a:noFill/>
              <a:round/>
              <a:headEnd/>
              <a:tailEnd/>
            </a:ln>
          </p:spPr>
          <p:txBody>
            <a:bodyPr/>
            <a:lstStyle/>
            <a:p>
              <a:endParaRPr lang="en-US"/>
            </a:p>
          </p:txBody>
        </p:sp>
        <p:sp>
          <p:nvSpPr>
            <p:cNvPr id="4554" name="Freeform 458"/>
            <p:cNvSpPr>
              <a:spLocks/>
            </p:cNvSpPr>
            <p:nvPr/>
          </p:nvSpPr>
          <p:spPr bwMode="auto">
            <a:xfrm>
              <a:off x="3103" y="3136"/>
              <a:ext cx="20" cy="22"/>
            </a:xfrm>
            <a:custGeom>
              <a:avLst/>
              <a:gdLst/>
              <a:ahLst/>
              <a:cxnLst>
                <a:cxn ang="0">
                  <a:pos x="0" y="22"/>
                </a:cxn>
                <a:cxn ang="0">
                  <a:pos x="0" y="18"/>
                </a:cxn>
                <a:cxn ang="0">
                  <a:pos x="3" y="13"/>
                </a:cxn>
                <a:cxn ang="0">
                  <a:pos x="6" y="12"/>
                </a:cxn>
                <a:cxn ang="0">
                  <a:pos x="6" y="10"/>
                </a:cxn>
                <a:cxn ang="0">
                  <a:pos x="11" y="7"/>
                </a:cxn>
                <a:cxn ang="0">
                  <a:pos x="11" y="0"/>
                </a:cxn>
                <a:cxn ang="0">
                  <a:pos x="20" y="3"/>
                </a:cxn>
                <a:cxn ang="0">
                  <a:pos x="16" y="5"/>
                </a:cxn>
                <a:cxn ang="0">
                  <a:pos x="15" y="7"/>
                </a:cxn>
                <a:cxn ang="0">
                  <a:pos x="11" y="10"/>
                </a:cxn>
                <a:cxn ang="0">
                  <a:pos x="10" y="13"/>
                </a:cxn>
                <a:cxn ang="0">
                  <a:pos x="6" y="20"/>
                </a:cxn>
                <a:cxn ang="0">
                  <a:pos x="0" y="22"/>
                </a:cxn>
              </a:cxnLst>
              <a:rect l="0" t="0" r="r" b="b"/>
              <a:pathLst>
                <a:path w="20" h="22">
                  <a:moveTo>
                    <a:pt x="0" y="22"/>
                  </a:moveTo>
                  <a:lnTo>
                    <a:pt x="0" y="18"/>
                  </a:lnTo>
                  <a:lnTo>
                    <a:pt x="3" y="13"/>
                  </a:lnTo>
                  <a:lnTo>
                    <a:pt x="6" y="12"/>
                  </a:lnTo>
                  <a:lnTo>
                    <a:pt x="6" y="10"/>
                  </a:lnTo>
                  <a:lnTo>
                    <a:pt x="11" y="7"/>
                  </a:lnTo>
                  <a:lnTo>
                    <a:pt x="11" y="0"/>
                  </a:lnTo>
                  <a:lnTo>
                    <a:pt x="20" y="3"/>
                  </a:lnTo>
                  <a:lnTo>
                    <a:pt x="16" y="5"/>
                  </a:lnTo>
                  <a:lnTo>
                    <a:pt x="15" y="7"/>
                  </a:lnTo>
                  <a:lnTo>
                    <a:pt x="11" y="10"/>
                  </a:lnTo>
                  <a:lnTo>
                    <a:pt x="10" y="13"/>
                  </a:lnTo>
                  <a:lnTo>
                    <a:pt x="6" y="20"/>
                  </a:lnTo>
                  <a:lnTo>
                    <a:pt x="0" y="22"/>
                  </a:lnTo>
                  <a:close/>
                </a:path>
              </a:pathLst>
            </a:custGeom>
            <a:solidFill>
              <a:srgbClr val="1F1A17"/>
            </a:solidFill>
            <a:ln w="9525">
              <a:noFill/>
              <a:round/>
              <a:headEnd/>
              <a:tailEnd/>
            </a:ln>
          </p:spPr>
          <p:txBody>
            <a:bodyPr/>
            <a:lstStyle/>
            <a:p>
              <a:endParaRPr lang="en-US"/>
            </a:p>
          </p:txBody>
        </p:sp>
        <p:sp>
          <p:nvSpPr>
            <p:cNvPr id="4555" name="Freeform 459"/>
            <p:cNvSpPr>
              <a:spLocks/>
            </p:cNvSpPr>
            <p:nvPr/>
          </p:nvSpPr>
          <p:spPr bwMode="auto">
            <a:xfrm>
              <a:off x="2829" y="2997"/>
              <a:ext cx="132" cy="139"/>
            </a:xfrm>
            <a:custGeom>
              <a:avLst/>
              <a:gdLst/>
              <a:ahLst/>
              <a:cxnLst>
                <a:cxn ang="0">
                  <a:pos x="18" y="2"/>
                </a:cxn>
                <a:cxn ang="0">
                  <a:pos x="23" y="5"/>
                </a:cxn>
                <a:cxn ang="0">
                  <a:pos x="21" y="10"/>
                </a:cxn>
                <a:cxn ang="0">
                  <a:pos x="28" y="22"/>
                </a:cxn>
                <a:cxn ang="0">
                  <a:pos x="33" y="25"/>
                </a:cxn>
                <a:cxn ang="0">
                  <a:pos x="40" y="30"/>
                </a:cxn>
                <a:cxn ang="0">
                  <a:pos x="48" y="35"/>
                </a:cxn>
                <a:cxn ang="0">
                  <a:pos x="58" y="42"/>
                </a:cxn>
                <a:cxn ang="0">
                  <a:pos x="68" y="42"/>
                </a:cxn>
                <a:cxn ang="0">
                  <a:pos x="80" y="44"/>
                </a:cxn>
                <a:cxn ang="0">
                  <a:pos x="90" y="47"/>
                </a:cxn>
                <a:cxn ang="0">
                  <a:pos x="92" y="50"/>
                </a:cxn>
                <a:cxn ang="0">
                  <a:pos x="92" y="59"/>
                </a:cxn>
                <a:cxn ang="0">
                  <a:pos x="102" y="72"/>
                </a:cxn>
                <a:cxn ang="0">
                  <a:pos x="110" y="77"/>
                </a:cxn>
                <a:cxn ang="0">
                  <a:pos x="118" y="75"/>
                </a:cxn>
                <a:cxn ang="0">
                  <a:pos x="122" y="77"/>
                </a:cxn>
                <a:cxn ang="0">
                  <a:pos x="113" y="82"/>
                </a:cxn>
                <a:cxn ang="0">
                  <a:pos x="115" y="87"/>
                </a:cxn>
                <a:cxn ang="0">
                  <a:pos x="120" y="96"/>
                </a:cxn>
                <a:cxn ang="0">
                  <a:pos x="122" y="104"/>
                </a:cxn>
                <a:cxn ang="0">
                  <a:pos x="122" y="111"/>
                </a:cxn>
                <a:cxn ang="0">
                  <a:pos x="118" y="112"/>
                </a:cxn>
                <a:cxn ang="0">
                  <a:pos x="120" y="121"/>
                </a:cxn>
                <a:cxn ang="0">
                  <a:pos x="127" y="132"/>
                </a:cxn>
                <a:cxn ang="0">
                  <a:pos x="123" y="136"/>
                </a:cxn>
                <a:cxn ang="0">
                  <a:pos x="112" y="124"/>
                </a:cxn>
                <a:cxn ang="0">
                  <a:pos x="105" y="112"/>
                </a:cxn>
                <a:cxn ang="0">
                  <a:pos x="98" y="107"/>
                </a:cxn>
                <a:cxn ang="0">
                  <a:pos x="95" y="104"/>
                </a:cxn>
                <a:cxn ang="0">
                  <a:pos x="93" y="97"/>
                </a:cxn>
                <a:cxn ang="0">
                  <a:pos x="85" y="87"/>
                </a:cxn>
                <a:cxn ang="0">
                  <a:pos x="82" y="74"/>
                </a:cxn>
                <a:cxn ang="0">
                  <a:pos x="77" y="72"/>
                </a:cxn>
                <a:cxn ang="0">
                  <a:pos x="62" y="72"/>
                </a:cxn>
                <a:cxn ang="0">
                  <a:pos x="62" y="65"/>
                </a:cxn>
                <a:cxn ang="0">
                  <a:pos x="67" y="60"/>
                </a:cxn>
                <a:cxn ang="0">
                  <a:pos x="65" y="55"/>
                </a:cxn>
                <a:cxn ang="0">
                  <a:pos x="57" y="59"/>
                </a:cxn>
                <a:cxn ang="0">
                  <a:pos x="46" y="60"/>
                </a:cxn>
                <a:cxn ang="0">
                  <a:pos x="40" y="57"/>
                </a:cxn>
                <a:cxn ang="0">
                  <a:pos x="36" y="49"/>
                </a:cxn>
                <a:cxn ang="0">
                  <a:pos x="30" y="44"/>
                </a:cxn>
                <a:cxn ang="0">
                  <a:pos x="23" y="44"/>
                </a:cxn>
                <a:cxn ang="0">
                  <a:pos x="25" y="37"/>
                </a:cxn>
                <a:cxn ang="0">
                  <a:pos x="21" y="34"/>
                </a:cxn>
                <a:cxn ang="0">
                  <a:pos x="18" y="29"/>
                </a:cxn>
                <a:cxn ang="0">
                  <a:pos x="8" y="20"/>
                </a:cxn>
                <a:cxn ang="0">
                  <a:pos x="1" y="12"/>
                </a:cxn>
                <a:cxn ang="0">
                  <a:pos x="1" y="9"/>
                </a:cxn>
                <a:cxn ang="0">
                  <a:pos x="10" y="12"/>
                </a:cxn>
                <a:cxn ang="0">
                  <a:pos x="16" y="9"/>
                </a:cxn>
              </a:cxnLst>
              <a:rect l="0" t="0" r="r" b="b"/>
              <a:pathLst>
                <a:path w="132" h="139">
                  <a:moveTo>
                    <a:pt x="13" y="0"/>
                  </a:moveTo>
                  <a:lnTo>
                    <a:pt x="18" y="2"/>
                  </a:lnTo>
                  <a:lnTo>
                    <a:pt x="25" y="4"/>
                  </a:lnTo>
                  <a:lnTo>
                    <a:pt x="23" y="5"/>
                  </a:lnTo>
                  <a:lnTo>
                    <a:pt x="21" y="7"/>
                  </a:lnTo>
                  <a:lnTo>
                    <a:pt x="21" y="10"/>
                  </a:lnTo>
                  <a:lnTo>
                    <a:pt x="23" y="14"/>
                  </a:lnTo>
                  <a:lnTo>
                    <a:pt x="28" y="22"/>
                  </a:lnTo>
                  <a:lnTo>
                    <a:pt x="30" y="27"/>
                  </a:lnTo>
                  <a:lnTo>
                    <a:pt x="33" y="25"/>
                  </a:lnTo>
                  <a:lnTo>
                    <a:pt x="38" y="25"/>
                  </a:lnTo>
                  <a:lnTo>
                    <a:pt x="40" y="30"/>
                  </a:lnTo>
                  <a:lnTo>
                    <a:pt x="43" y="34"/>
                  </a:lnTo>
                  <a:lnTo>
                    <a:pt x="48" y="35"/>
                  </a:lnTo>
                  <a:lnTo>
                    <a:pt x="53" y="37"/>
                  </a:lnTo>
                  <a:lnTo>
                    <a:pt x="58" y="42"/>
                  </a:lnTo>
                  <a:lnTo>
                    <a:pt x="63" y="44"/>
                  </a:lnTo>
                  <a:lnTo>
                    <a:pt x="68" y="42"/>
                  </a:lnTo>
                  <a:lnTo>
                    <a:pt x="75" y="40"/>
                  </a:lnTo>
                  <a:lnTo>
                    <a:pt x="80" y="44"/>
                  </a:lnTo>
                  <a:lnTo>
                    <a:pt x="83" y="49"/>
                  </a:lnTo>
                  <a:lnTo>
                    <a:pt x="90" y="47"/>
                  </a:lnTo>
                  <a:lnTo>
                    <a:pt x="95" y="47"/>
                  </a:lnTo>
                  <a:lnTo>
                    <a:pt x="92" y="50"/>
                  </a:lnTo>
                  <a:lnTo>
                    <a:pt x="87" y="52"/>
                  </a:lnTo>
                  <a:lnTo>
                    <a:pt x="92" y="59"/>
                  </a:lnTo>
                  <a:lnTo>
                    <a:pt x="95" y="67"/>
                  </a:lnTo>
                  <a:lnTo>
                    <a:pt x="102" y="72"/>
                  </a:lnTo>
                  <a:lnTo>
                    <a:pt x="105" y="79"/>
                  </a:lnTo>
                  <a:lnTo>
                    <a:pt x="110" y="77"/>
                  </a:lnTo>
                  <a:lnTo>
                    <a:pt x="117" y="75"/>
                  </a:lnTo>
                  <a:lnTo>
                    <a:pt x="118" y="75"/>
                  </a:lnTo>
                  <a:lnTo>
                    <a:pt x="120" y="75"/>
                  </a:lnTo>
                  <a:lnTo>
                    <a:pt x="122" y="77"/>
                  </a:lnTo>
                  <a:lnTo>
                    <a:pt x="120" y="80"/>
                  </a:lnTo>
                  <a:lnTo>
                    <a:pt x="113" y="82"/>
                  </a:lnTo>
                  <a:lnTo>
                    <a:pt x="107" y="84"/>
                  </a:lnTo>
                  <a:lnTo>
                    <a:pt x="115" y="87"/>
                  </a:lnTo>
                  <a:lnTo>
                    <a:pt x="123" y="89"/>
                  </a:lnTo>
                  <a:lnTo>
                    <a:pt x="120" y="96"/>
                  </a:lnTo>
                  <a:lnTo>
                    <a:pt x="117" y="99"/>
                  </a:lnTo>
                  <a:lnTo>
                    <a:pt x="122" y="104"/>
                  </a:lnTo>
                  <a:lnTo>
                    <a:pt x="127" y="111"/>
                  </a:lnTo>
                  <a:lnTo>
                    <a:pt x="122" y="111"/>
                  </a:lnTo>
                  <a:lnTo>
                    <a:pt x="120" y="111"/>
                  </a:lnTo>
                  <a:lnTo>
                    <a:pt x="118" y="112"/>
                  </a:lnTo>
                  <a:lnTo>
                    <a:pt x="118" y="114"/>
                  </a:lnTo>
                  <a:lnTo>
                    <a:pt x="120" y="121"/>
                  </a:lnTo>
                  <a:lnTo>
                    <a:pt x="122" y="126"/>
                  </a:lnTo>
                  <a:lnTo>
                    <a:pt x="127" y="132"/>
                  </a:lnTo>
                  <a:lnTo>
                    <a:pt x="132" y="139"/>
                  </a:lnTo>
                  <a:lnTo>
                    <a:pt x="123" y="136"/>
                  </a:lnTo>
                  <a:lnTo>
                    <a:pt x="113" y="134"/>
                  </a:lnTo>
                  <a:lnTo>
                    <a:pt x="112" y="124"/>
                  </a:lnTo>
                  <a:lnTo>
                    <a:pt x="108" y="116"/>
                  </a:lnTo>
                  <a:lnTo>
                    <a:pt x="105" y="112"/>
                  </a:lnTo>
                  <a:lnTo>
                    <a:pt x="102" y="111"/>
                  </a:lnTo>
                  <a:lnTo>
                    <a:pt x="98" y="107"/>
                  </a:lnTo>
                  <a:lnTo>
                    <a:pt x="93" y="107"/>
                  </a:lnTo>
                  <a:lnTo>
                    <a:pt x="95" y="104"/>
                  </a:lnTo>
                  <a:lnTo>
                    <a:pt x="95" y="102"/>
                  </a:lnTo>
                  <a:lnTo>
                    <a:pt x="93" y="97"/>
                  </a:lnTo>
                  <a:lnTo>
                    <a:pt x="92" y="94"/>
                  </a:lnTo>
                  <a:lnTo>
                    <a:pt x="85" y="87"/>
                  </a:lnTo>
                  <a:lnTo>
                    <a:pt x="80" y="82"/>
                  </a:lnTo>
                  <a:lnTo>
                    <a:pt x="82" y="74"/>
                  </a:lnTo>
                  <a:lnTo>
                    <a:pt x="82" y="67"/>
                  </a:lnTo>
                  <a:lnTo>
                    <a:pt x="77" y="72"/>
                  </a:lnTo>
                  <a:lnTo>
                    <a:pt x="68" y="77"/>
                  </a:lnTo>
                  <a:lnTo>
                    <a:pt x="62" y="72"/>
                  </a:lnTo>
                  <a:lnTo>
                    <a:pt x="57" y="67"/>
                  </a:lnTo>
                  <a:lnTo>
                    <a:pt x="62" y="65"/>
                  </a:lnTo>
                  <a:lnTo>
                    <a:pt x="67" y="62"/>
                  </a:lnTo>
                  <a:lnTo>
                    <a:pt x="67" y="60"/>
                  </a:lnTo>
                  <a:lnTo>
                    <a:pt x="67" y="59"/>
                  </a:lnTo>
                  <a:lnTo>
                    <a:pt x="65" y="55"/>
                  </a:lnTo>
                  <a:lnTo>
                    <a:pt x="63" y="54"/>
                  </a:lnTo>
                  <a:lnTo>
                    <a:pt x="57" y="59"/>
                  </a:lnTo>
                  <a:lnTo>
                    <a:pt x="50" y="60"/>
                  </a:lnTo>
                  <a:lnTo>
                    <a:pt x="46" y="60"/>
                  </a:lnTo>
                  <a:lnTo>
                    <a:pt x="43" y="59"/>
                  </a:lnTo>
                  <a:lnTo>
                    <a:pt x="40" y="57"/>
                  </a:lnTo>
                  <a:lnTo>
                    <a:pt x="36" y="54"/>
                  </a:lnTo>
                  <a:lnTo>
                    <a:pt x="36" y="49"/>
                  </a:lnTo>
                  <a:lnTo>
                    <a:pt x="36" y="45"/>
                  </a:lnTo>
                  <a:lnTo>
                    <a:pt x="30" y="44"/>
                  </a:lnTo>
                  <a:lnTo>
                    <a:pt x="25" y="45"/>
                  </a:lnTo>
                  <a:lnTo>
                    <a:pt x="23" y="44"/>
                  </a:lnTo>
                  <a:lnTo>
                    <a:pt x="21" y="42"/>
                  </a:lnTo>
                  <a:lnTo>
                    <a:pt x="25" y="37"/>
                  </a:lnTo>
                  <a:lnTo>
                    <a:pt x="25" y="35"/>
                  </a:lnTo>
                  <a:lnTo>
                    <a:pt x="21" y="34"/>
                  </a:lnTo>
                  <a:lnTo>
                    <a:pt x="16" y="32"/>
                  </a:lnTo>
                  <a:lnTo>
                    <a:pt x="18" y="29"/>
                  </a:lnTo>
                  <a:lnTo>
                    <a:pt x="18" y="25"/>
                  </a:lnTo>
                  <a:lnTo>
                    <a:pt x="8" y="20"/>
                  </a:lnTo>
                  <a:lnTo>
                    <a:pt x="0" y="12"/>
                  </a:lnTo>
                  <a:lnTo>
                    <a:pt x="1" y="12"/>
                  </a:lnTo>
                  <a:lnTo>
                    <a:pt x="5" y="12"/>
                  </a:lnTo>
                  <a:lnTo>
                    <a:pt x="1" y="9"/>
                  </a:lnTo>
                  <a:lnTo>
                    <a:pt x="0" y="4"/>
                  </a:lnTo>
                  <a:lnTo>
                    <a:pt x="10" y="12"/>
                  </a:lnTo>
                  <a:lnTo>
                    <a:pt x="20" y="19"/>
                  </a:lnTo>
                  <a:lnTo>
                    <a:pt x="16" y="9"/>
                  </a:lnTo>
                  <a:lnTo>
                    <a:pt x="13" y="0"/>
                  </a:lnTo>
                  <a:close/>
                </a:path>
              </a:pathLst>
            </a:custGeom>
            <a:solidFill>
              <a:srgbClr val="1F1A17"/>
            </a:solidFill>
            <a:ln w="9525">
              <a:noFill/>
              <a:round/>
              <a:headEnd/>
              <a:tailEnd/>
            </a:ln>
          </p:spPr>
          <p:txBody>
            <a:bodyPr/>
            <a:lstStyle/>
            <a:p>
              <a:endParaRPr lang="en-US"/>
            </a:p>
          </p:txBody>
        </p:sp>
        <p:sp>
          <p:nvSpPr>
            <p:cNvPr id="4556" name="Freeform 460"/>
            <p:cNvSpPr>
              <a:spLocks/>
            </p:cNvSpPr>
            <p:nvPr/>
          </p:nvSpPr>
          <p:spPr bwMode="auto">
            <a:xfrm>
              <a:off x="2819" y="3029"/>
              <a:ext cx="62" cy="65"/>
            </a:xfrm>
            <a:custGeom>
              <a:avLst/>
              <a:gdLst/>
              <a:ahLst/>
              <a:cxnLst>
                <a:cxn ang="0">
                  <a:pos x="31" y="23"/>
                </a:cxn>
                <a:cxn ang="0">
                  <a:pos x="31" y="22"/>
                </a:cxn>
                <a:cxn ang="0">
                  <a:pos x="31" y="18"/>
                </a:cxn>
                <a:cxn ang="0">
                  <a:pos x="30" y="15"/>
                </a:cxn>
                <a:cxn ang="0">
                  <a:pos x="28" y="12"/>
                </a:cxn>
                <a:cxn ang="0">
                  <a:pos x="15" y="7"/>
                </a:cxn>
                <a:cxn ang="0">
                  <a:pos x="1" y="0"/>
                </a:cxn>
                <a:cxn ang="0">
                  <a:pos x="0" y="3"/>
                </a:cxn>
                <a:cxn ang="0">
                  <a:pos x="0" y="7"/>
                </a:cxn>
                <a:cxn ang="0">
                  <a:pos x="5" y="8"/>
                </a:cxn>
                <a:cxn ang="0">
                  <a:pos x="11" y="12"/>
                </a:cxn>
                <a:cxn ang="0">
                  <a:pos x="5" y="17"/>
                </a:cxn>
                <a:cxn ang="0">
                  <a:pos x="0" y="22"/>
                </a:cxn>
                <a:cxn ang="0">
                  <a:pos x="1" y="22"/>
                </a:cxn>
                <a:cxn ang="0">
                  <a:pos x="3" y="23"/>
                </a:cxn>
                <a:cxn ang="0">
                  <a:pos x="8" y="22"/>
                </a:cxn>
                <a:cxn ang="0">
                  <a:pos x="13" y="18"/>
                </a:cxn>
                <a:cxn ang="0">
                  <a:pos x="11" y="23"/>
                </a:cxn>
                <a:cxn ang="0">
                  <a:pos x="10" y="27"/>
                </a:cxn>
                <a:cxn ang="0">
                  <a:pos x="13" y="25"/>
                </a:cxn>
                <a:cxn ang="0">
                  <a:pos x="18" y="22"/>
                </a:cxn>
                <a:cxn ang="0">
                  <a:pos x="16" y="27"/>
                </a:cxn>
                <a:cxn ang="0">
                  <a:pos x="15" y="33"/>
                </a:cxn>
                <a:cxn ang="0">
                  <a:pos x="20" y="27"/>
                </a:cxn>
                <a:cxn ang="0">
                  <a:pos x="23" y="27"/>
                </a:cxn>
                <a:cxn ang="0">
                  <a:pos x="23" y="30"/>
                </a:cxn>
                <a:cxn ang="0">
                  <a:pos x="20" y="37"/>
                </a:cxn>
                <a:cxn ang="0">
                  <a:pos x="23" y="35"/>
                </a:cxn>
                <a:cxn ang="0">
                  <a:pos x="26" y="33"/>
                </a:cxn>
                <a:cxn ang="0">
                  <a:pos x="28" y="33"/>
                </a:cxn>
                <a:cxn ang="0">
                  <a:pos x="30" y="35"/>
                </a:cxn>
                <a:cxn ang="0">
                  <a:pos x="33" y="38"/>
                </a:cxn>
                <a:cxn ang="0">
                  <a:pos x="36" y="45"/>
                </a:cxn>
                <a:cxn ang="0">
                  <a:pos x="40" y="45"/>
                </a:cxn>
                <a:cxn ang="0">
                  <a:pos x="41" y="45"/>
                </a:cxn>
                <a:cxn ang="0">
                  <a:pos x="43" y="47"/>
                </a:cxn>
                <a:cxn ang="0">
                  <a:pos x="43" y="48"/>
                </a:cxn>
                <a:cxn ang="0">
                  <a:pos x="41" y="52"/>
                </a:cxn>
                <a:cxn ang="0">
                  <a:pos x="38" y="54"/>
                </a:cxn>
                <a:cxn ang="0">
                  <a:pos x="30" y="54"/>
                </a:cxn>
                <a:cxn ang="0">
                  <a:pos x="21" y="52"/>
                </a:cxn>
                <a:cxn ang="0">
                  <a:pos x="15" y="50"/>
                </a:cxn>
                <a:cxn ang="0">
                  <a:pos x="8" y="48"/>
                </a:cxn>
                <a:cxn ang="0">
                  <a:pos x="16" y="54"/>
                </a:cxn>
                <a:cxn ang="0">
                  <a:pos x="25" y="57"/>
                </a:cxn>
                <a:cxn ang="0">
                  <a:pos x="31" y="59"/>
                </a:cxn>
                <a:cxn ang="0">
                  <a:pos x="41" y="60"/>
                </a:cxn>
                <a:cxn ang="0">
                  <a:pos x="45" y="57"/>
                </a:cxn>
                <a:cxn ang="0">
                  <a:pos x="48" y="54"/>
                </a:cxn>
                <a:cxn ang="0">
                  <a:pos x="51" y="60"/>
                </a:cxn>
                <a:cxn ang="0">
                  <a:pos x="56" y="65"/>
                </a:cxn>
                <a:cxn ang="0">
                  <a:pos x="60" y="60"/>
                </a:cxn>
                <a:cxn ang="0">
                  <a:pos x="62" y="54"/>
                </a:cxn>
                <a:cxn ang="0">
                  <a:pos x="55" y="47"/>
                </a:cxn>
                <a:cxn ang="0">
                  <a:pos x="46" y="40"/>
                </a:cxn>
                <a:cxn ang="0">
                  <a:pos x="43" y="35"/>
                </a:cxn>
                <a:cxn ang="0">
                  <a:pos x="43" y="28"/>
                </a:cxn>
                <a:cxn ang="0">
                  <a:pos x="40" y="25"/>
                </a:cxn>
                <a:cxn ang="0">
                  <a:pos x="36" y="22"/>
                </a:cxn>
                <a:cxn ang="0">
                  <a:pos x="33" y="22"/>
                </a:cxn>
                <a:cxn ang="0">
                  <a:pos x="31" y="23"/>
                </a:cxn>
              </a:cxnLst>
              <a:rect l="0" t="0" r="r" b="b"/>
              <a:pathLst>
                <a:path w="62" h="65">
                  <a:moveTo>
                    <a:pt x="31" y="23"/>
                  </a:moveTo>
                  <a:lnTo>
                    <a:pt x="31" y="22"/>
                  </a:lnTo>
                  <a:lnTo>
                    <a:pt x="31" y="18"/>
                  </a:lnTo>
                  <a:lnTo>
                    <a:pt x="30" y="15"/>
                  </a:lnTo>
                  <a:lnTo>
                    <a:pt x="28" y="12"/>
                  </a:lnTo>
                  <a:lnTo>
                    <a:pt x="15" y="7"/>
                  </a:lnTo>
                  <a:lnTo>
                    <a:pt x="1" y="0"/>
                  </a:lnTo>
                  <a:lnTo>
                    <a:pt x="0" y="3"/>
                  </a:lnTo>
                  <a:lnTo>
                    <a:pt x="0" y="7"/>
                  </a:lnTo>
                  <a:lnTo>
                    <a:pt x="5" y="8"/>
                  </a:lnTo>
                  <a:lnTo>
                    <a:pt x="11" y="12"/>
                  </a:lnTo>
                  <a:lnTo>
                    <a:pt x="5" y="17"/>
                  </a:lnTo>
                  <a:lnTo>
                    <a:pt x="0" y="22"/>
                  </a:lnTo>
                  <a:lnTo>
                    <a:pt x="1" y="22"/>
                  </a:lnTo>
                  <a:lnTo>
                    <a:pt x="3" y="23"/>
                  </a:lnTo>
                  <a:lnTo>
                    <a:pt x="8" y="22"/>
                  </a:lnTo>
                  <a:lnTo>
                    <a:pt x="13" y="18"/>
                  </a:lnTo>
                  <a:lnTo>
                    <a:pt x="11" y="23"/>
                  </a:lnTo>
                  <a:lnTo>
                    <a:pt x="10" y="27"/>
                  </a:lnTo>
                  <a:lnTo>
                    <a:pt x="13" y="25"/>
                  </a:lnTo>
                  <a:lnTo>
                    <a:pt x="18" y="22"/>
                  </a:lnTo>
                  <a:lnTo>
                    <a:pt x="16" y="27"/>
                  </a:lnTo>
                  <a:lnTo>
                    <a:pt x="15" y="33"/>
                  </a:lnTo>
                  <a:lnTo>
                    <a:pt x="20" y="27"/>
                  </a:lnTo>
                  <a:lnTo>
                    <a:pt x="23" y="27"/>
                  </a:lnTo>
                  <a:lnTo>
                    <a:pt x="23" y="30"/>
                  </a:lnTo>
                  <a:lnTo>
                    <a:pt x="20" y="37"/>
                  </a:lnTo>
                  <a:lnTo>
                    <a:pt x="23" y="35"/>
                  </a:lnTo>
                  <a:lnTo>
                    <a:pt x="26" y="33"/>
                  </a:lnTo>
                  <a:lnTo>
                    <a:pt x="28" y="33"/>
                  </a:lnTo>
                  <a:lnTo>
                    <a:pt x="30" y="35"/>
                  </a:lnTo>
                  <a:lnTo>
                    <a:pt x="33" y="38"/>
                  </a:lnTo>
                  <a:lnTo>
                    <a:pt x="36" y="45"/>
                  </a:lnTo>
                  <a:lnTo>
                    <a:pt x="40" y="45"/>
                  </a:lnTo>
                  <a:lnTo>
                    <a:pt x="41" y="45"/>
                  </a:lnTo>
                  <a:lnTo>
                    <a:pt x="43" y="47"/>
                  </a:lnTo>
                  <a:lnTo>
                    <a:pt x="43" y="48"/>
                  </a:lnTo>
                  <a:lnTo>
                    <a:pt x="41" y="52"/>
                  </a:lnTo>
                  <a:lnTo>
                    <a:pt x="38" y="54"/>
                  </a:lnTo>
                  <a:lnTo>
                    <a:pt x="30" y="54"/>
                  </a:lnTo>
                  <a:lnTo>
                    <a:pt x="21" y="52"/>
                  </a:lnTo>
                  <a:lnTo>
                    <a:pt x="15" y="50"/>
                  </a:lnTo>
                  <a:lnTo>
                    <a:pt x="8" y="48"/>
                  </a:lnTo>
                  <a:lnTo>
                    <a:pt x="16" y="54"/>
                  </a:lnTo>
                  <a:lnTo>
                    <a:pt x="25" y="57"/>
                  </a:lnTo>
                  <a:lnTo>
                    <a:pt x="31" y="59"/>
                  </a:lnTo>
                  <a:lnTo>
                    <a:pt x="41" y="60"/>
                  </a:lnTo>
                  <a:lnTo>
                    <a:pt x="45" y="57"/>
                  </a:lnTo>
                  <a:lnTo>
                    <a:pt x="48" y="54"/>
                  </a:lnTo>
                  <a:lnTo>
                    <a:pt x="51" y="60"/>
                  </a:lnTo>
                  <a:lnTo>
                    <a:pt x="56" y="65"/>
                  </a:lnTo>
                  <a:lnTo>
                    <a:pt x="60" y="60"/>
                  </a:lnTo>
                  <a:lnTo>
                    <a:pt x="62" y="54"/>
                  </a:lnTo>
                  <a:lnTo>
                    <a:pt x="55" y="47"/>
                  </a:lnTo>
                  <a:lnTo>
                    <a:pt x="46" y="40"/>
                  </a:lnTo>
                  <a:lnTo>
                    <a:pt x="43" y="35"/>
                  </a:lnTo>
                  <a:lnTo>
                    <a:pt x="43" y="28"/>
                  </a:lnTo>
                  <a:lnTo>
                    <a:pt x="40" y="25"/>
                  </a:lnTo>
                  <a:lnTo>
                    <a:pt x="36" y="22"/>
                  </a:lnTo>
                  <a:lnTo>
                    <a:pt x="33" y="22"/>
                  </a:lnTo>
                  <a:lnTo>
                    <a:pt x="31" y="23"/>
                  </a:lnTo>
                  <a:close/>
                </a:path>
              </a:pathLst>
            </a:custGeom>
            <a:solidFill>
              <a:srgbClr val="1F1A17"/>
            </a:solidFill>
            <a:ln w="9525">
              <a:noFill/>
              <a:round/>
              <a:headEnd/>
              <a:tailEnd/>
            </a:ln>
          </p:spPr>
          <p:txBody>
            <a:bodyPr/>
            <a:lstStyle/>
            <a:p>
              <a:endParaRPr lang="en-US"/>
            </a:p>
          </p:txBody>
        </p:sp>
        <p:sp>
          <p:nvSpPr>
            <p:cNvPr id="4557" name="Freeform 461"/>
            <p:cNvSpPr>
              <a:spLocks/>
            </p:cNvSpPr>
            <p:nvPr/>
          </p:nvSpPr>
          <p:spPr bwMode="auto">
            <a:xfrm>
              <a:off x="2795" y="3062"/>
              <a:ext cx="144" cy="94"/>
            </a:xfrm>
            <a:custGeom>
              <a:avLst/>
              <a:gdLst/>
              <a:ahLst/>
              <a:cxnLst>
                <a:cxn ang="0">
                  <a:pos x="2" y="2"/>
                </a:cxn>
                <a:cxn ang="0">
                  <a:pos x="5" y="7"/>
                </a:cxn>
                <a:cxn ang="0">
                  <a:pos x="7" y="9"/>
                </a:cxn>
                <a:cxn ang="0">
                  <a:pos x="4" y="14"/>
                </a:cxn>
                <a:cxn ang="0">
                  <a:pos x="7" y="19"/>
                </a:cxn>
                <a:cxn ang="0">
                  <a:pos x="14" y="27"/>
                </a:cxn>
                <a:cxn ang="0">
                  <a:pos x="15" y="36"/>
                </a:cxn>
                <a:cxn ang="0">
                  <a:pos x="22" y="41"/>
                </a:cxn>
                <a:cxn ang="0">
                  <a:pos x="24" y="44"/>
                </a:cxn>
                <a:cxn ang="0">
                  <a:pos x="27" y="52"/>
                </a:cxn>
                <a:cxn ang="0">
                  <a:pos x="37" y="54"/>
                </a:cxn>
                <a:cxn ang="0">
                  <a:pos x="40" y="57"/>
                </a:cxn>
                <a:cxn ang="0">
                  <a:pos x="45" y="66"/>
                </a:cxn>
                <a:cxn ang="0">
                  <a:pos x="52" y="64"/>
                </a:cxn>
                <a:cxn ang="0">
                  <a:pos x="55" y="66"/>
                </a:cxn>
                <a:cxn ang="0">
                  <a:pos x="59" y="72"/>
                </a:cxn>
                <a:cxn ang="0">
                  <a:pos x="64" y="69"/>
                </a:cxn>
                <a:cxn ang="0">
                  <a:pos x="65" y="69"/>
                </a:cxn>
                <a:cxn ang="0">
                  <a:pos x="70" y="69"/>
                </a:cxn>
                <a:cxn ang="0">
                  <a:pos x="75" y="67"/>
                </a:cxn>
                <a:cxn ang="0">
                  <a:pos x="82" y="71"/>
                </a:cxn>
                <a:cxn ang="0">
                  <a:pos x="89" y="76"/>
                </a:cxn>
                <a:cxn ang="0">
                  <a:pos x="92" y="79"/>
                </a:cxn>
                <a:cxn ang="0">
                  <a:pos x="99" y="74"/>
                </a:cxn>
                <a:cxn ang="0">
                  <a:pos x="102" y="72"/>
                </a:cxn>
                <a:cxn ang="0">
                  <a:pos x="107" y="77"/>
                </a:cxn>
                <a:cxn ang="0">
                  <a:pos x="112" y="77"/>
                </a:cxn>
                <a:cxn ang="0">
                  <a:pos x="117" y="72"/>
                </a:cxn>
                <a:cxn ang="0">
                  <a:pos x="121" y="74"/>
                </a:cxn>
                <a:cxn ang="0">
                  <a:pos x="124" y="81"/>
                </a:cxn>
                <a:cxn ang="0">
                  <a:pos x="127" y="91"/>
                </a:cxn>
                <a:cxn ang="0">
                  <a:pos x="136" y="94"/>
                </a:cxn>
                <a:cxn ang="0">
                  <a:pos x="144" y="91"/>
                </a:cxn>
                <a:cxn ang="0">
                  <a:pos x="144" y="86"/>
                </a:cxn>
                <a:cxn ang="0">
                  <a:pos x="139" y="84"/>
                </a:cxn>
                <a:cxn ang="0">
                  <a:pos x="136" y="82"/>
                </a:cxn>
                <a:cxn ang="0">
                  <a:pos x="134" y="76"/>
                </a:cxn>
                <a:cxn ang="0">
                  <a:pos x="134" y="69"/>
                </a:cxn>
                <a:cxn ang="0">
                  <a:pos x="134" y="64"/>
                </a:cxn>
                <a:cxn ang="0">
                  <a:pos x="122" y="66"/>
                </a:cxn>
                <a:cxn ang="0">
                  <a:pos x="122" y="59"/>
                </a:cxn>
                <a:cxn ang="0">
                  <a:pos x="126" y="52"/>
                </a:cxn>
                <a:cxn ang="0">
                  <a:pos x="119" y="54"/>
                </a:cxn>
                <a:cxn ang="0">
                  <a:pos x="112" y="56"/>
                </a:cxn>
                <a:cxn ang="0">
                  <a:pos x="109" y="51"/>
                </a:cxn>
                <a:cxn ang="0">
                  <a:pos x="97" y="44"/>
                </a:cxn>
                <a:cxn ang="0">
                  <a:pos x="79" y="39"/>
                </a:cxn>
                <a:cxn ang="0">
                  <a:pos x="55" y="36"/>
                </a:cxn>
                <a:cxn ang="0">
                  <a:pos x="32" y="34"/>
                </a:cxn>
                <a:cxn ang="0">
                  <a:pos x="30" y="29"/>
                </a:cxn>
                <a:cxn ang="0">
                  <a:pos x="25" y="27"/>
                </a:cxn>
                <a:cxn ang="0">
                  <a:pos x="22" y="26"/>
                </a:cxn>
                <a:cxn ang="0">
                  <a:pos x="19" y="19"/>
                </a:cxn>
                <a:cxn ang="0">
                  <a:pos x="9" y="7"/>
                </a:cxn>
                <a:cxn ang="0">
                  <a:pos x="4" y="0"/>
                </a:cxn>
              </a:cxnLst>
              <a:rect l="0" t="0" r="r" b="b"/>
              <a:pathLst>
                <a:path w="144" h="94">
                  <a:moveTo>
                    <a:pt x="0" y="0"/>
                  </a:moveTo>
                  <a:lnTo>
                    <a:pt x="2" y="2"/>
                  </a:lnTo>
                  <a:lnTo>
                    <a:pt x="2" y="5"/>
                  </a:lnTo>
                  <a:lnTo>
                    <a:pt x="5" y="7"/>
                  </a:lnTo>
                  <a:lnTo>
                    <a:pt x="7" y="7"/>
                  </a:lnTo>
                  <a:lnTo>
                    <a:pt x="7" y="9"/>
                  </a:lnTo>
                  <a:lnTo>
                    <a:pt x="7" y="10"/>
                  </a:lnTo>
                  <a:lnTo>
                    <a:pt x="4" y="14"/>
                  </a:lnTo>
                  <a:lnTo>
                    <a:pt x="0" y="17"/>
                  </a:lnTo>
                  <a:lnTo>
                    <a:pt x="7" y="19"/>
                  </a:lnTo>
                  <a:lnTo>
                    <a:pt x="14" y="22"/>
                  </a:lnTo>
                  <a:lnTo>
                    <a:pt x="14" y="27"/>
                  </a:lnTo>
                  <a:lnTo>
                    <a:pt x="14" y="32"/>
                  </a:lnTo>
                  <a:lnTo>
                    <a:pt x="15" y="36"/>
                  </a:lnTo>
                  <a:lnTo>
                    <a:pt x="17" y="41"/>
                  </a:lnTo>
                  <a:lnTo>
                    <a:pt x="22" y="41"/>
                  </a:lnTo>
                  <a:lnTo>
                    <a:pt x="27" y="41"/>
                  </a:lnTo>
                  <a:lnTo>
                    <a:pt x="24" y="44"/>
                  </a:lnTo>
                  <a:lnTo>
                    <a:pt x="20" y="47"/>
                  </a:lnTo>
                  <a:lnTo>
                    <a:pt x="27" y="52"/>
                  </a:lnTo>
                  <a:lnTo>
                    <a:pt x="34" y="57"/>
                  </a:lnTo>
                  <a:lnTo>
                    <a:pt x="37" y="54"/>
                  </a:lnTo>
                  <a:lnTo>
                    <a:pt x="39" y="54"/>
                  </a:lnTo>
                  <a:lnTo>
                    <a:pt x="40" y="57"/>
                  </a:lnTo>
                  <a:lnTo>
                    <a:pt x="40" y="62"/>
                  </a:lnTo>
                  <a:lnTo>
                    <a:pt x="45" y="66"/>
                  </a:lnTo>
                  <a:lnTo>
                    <a:pt x="52" y="69"/>
                  </a:lnTo>
                  <a:lnTo>
                    <a:pt x="52" y="64"/>
                  </a:lnTo>
                  <a:lnTo>
                    <a:pt x="54" y="59"/>
                  </a:lnTo>
                  <a:lnTo>
                    <a:pt x="55" y="66"/>
                  </a:lnTo>
                  <a:lnTo>
                    <a:pt x="57" y="71"/>
                  </a:lnTo>
                  <a:lnTo>
                    <a:pt x="59" y="72"/>
                  </a:lnTo>
                  <a:lnTo>
                    <a:pt x="62" y="72"/>
                  </a:lnTo>
                  <a:lnTo>
                    <a:pt x="64" y="69"/>
                  </a:lnTo>
                  <a:lnTo>
                    <a:pt x="64" y="64"/>
                  </a:lnTo>
                  <a:lnTo>
                    <a:pt x="65" y="69"/>
                  </a:lnTo>
                  <a:lnTo>
                    <a:pt x="67" y="72"/>
                  </a:lnTo>
                  <a:lnTo>
                    <a:pt x="70" y="69"/>
                  </a:lnTo>
                  <a:lnTo>
                    <a:pt x="74" y="64"/>
                  </a:lnTo>
                  <a:lnTo>
                    <a:pt x="75" y="67"/>
                  </a:lnTo>
                  <a:lnTo>
                    <a:pt x="77" y="72"/>
                  </a:lnTo>
                  <a:lnTo>
                    <a:pt x="82" y="71"/>
                  </a:lnTo>
                  <a:lnTo>
                    <a:pt x="87" y="69"/>
                  </a:lnTo>
                  <a:lnTo>
                    <a:pt x="89" y="76"/>
                  </a:lnTo>
                  <a:lnTo>
                    <a:pt x="91" y="79"/>
                  </a:lnTo>
                  <a:lnTo>
                    <a:pt x="92" y="79"/>
                  </a:lnTo>
                  <a:lnTo>
                    <a:pt x="99" y="77"/>
                  </a:lnTo>
                  <a:lnTo>
                    <a:pt x="99" y="74"/>
                  </a:lnTo>
                  <a:lnTo>
                    <a:pt x="101" y="72"/>
                  </a:lnTo>
                  <a:lnTo>
                    <a:pt x="102" y="72"/>
                  </a:lnTo>
                  <a:lnTo>
                    <a:pt x="104" y="72"/>
                  </a:lnTo>
                  <a:lnTo>
                    <a:pt x="107" y="77"/>
                  </a:lnTo>
                  <a:lnTo>
                    <a:pt x="109" y="82"/>
                  </a:lnTo>
                  <a:lnTo>
                    <a:pt x="112" y="77"/>
                  </a:lnTo>
                  <a:lnTo>
                    <a:pt x="114" y="72"/>
                  </a:lnTo>
                  <a:lnTo>
                    <a:pt x="117" y="72"/>
                  </a:lnTo>
                  <a:lnTo>
                    <a:pt x="121" y="72"/>
                  </a:lnTo>
                  <a:lnTo>
                    <a:pt x="121" y="74"/>
                  </a:lnTo>
                  <a:lnTo>
                    <a:pt x="122" y="76"/>
                  </a:lnTo>
                  <a:lnTo>
                    <a:pt x="124" y="81"/>
                  </a:lnTo>
                  <a:lnTo>
                    <a:pt x="122" y="86"/>
                  </a:lnTo>
                  <a:lnTo>
                    <a:pt x="127" y="91"/>
                  </a:lnTo>
                  <a:lnTo>
                    <a:pt x="131" y="92"/>
                  </a:lnTo>
                  <a:lnTo>
                    <a:pt x="136" y="94"/>
                  </a:lnTo>
                  <a:lnTo>
                    <a:pt x="141" y="94"/>
                  </a:lnTo>
                  <a:lnTo>
                    <a:pt x="144" y="91"/>
                  </a:lnTo>
                  <a:lnTo>
                    <a:pt x="144" y="87"/>
                  </a:lnTo>
                  <a:lnTo>
                    <a:pt x="144" y="86"/>
                  </a:lnTo>
                  <a:lnTo>
                    <a:pt x="142" y="86"/>
                  </a:lnTo>
                  <a:lnTo>
                    <a:pt x="139" y="84"/>
                  </a:lnTo>
                  <a:lnTo>
                    <a:pt x="132" y="84"/>
                  </a:lnTo>
                  <a:lnTo>
                    <a:pt x="136" y="82"/>
                  </a:lnTo>
                  <a:lnTo>
                    <a:pt x="139" y="79"/>
                  </a:lnTo>
                  <a:lnTo>
                    <a:pt x="134" y="76"/>
                  </a:lnTo>
                  <a:lnTo>
                    <a:pt x="129" y="71"/>
                  </a:lnTo>
                  <a:lnTo>
                    <a:pt x="134" y="69"/>
                  </a:lnTo>
                  <a:lnTo>
                    <a:pt x="139" y="67"/>
                  </a:lnTo>
                  <a:lnTo>
                    <a:pt x="134" y="64"/>
                  </a:lnTo>
                  <a:lnTo>
                    <a:pt x="127" y="64"/>
                  </a:lnTo>
                  <a:lnTo>
                    <a:pt x="122" y="66"/>
                  </a:lnTo>
                  <a:lnTo>
                    <a:pt x="121" y="64"/>
                  </a:lnTo>
                  <a:lnTo>
                    <a:pt x="122" y="59"/>
                  </a:lnTo>
                  <a:lnTo>
                    <a:pt x="126" y="54"/>
                  </a:lnTo>
                  <a:lnTo>
                    <a:pt x="126" y="52"/>
                  </a:lnTo>
                  <a:lnTo>
                    <a:pt x="124" y="49"/>
                  </a:lnTo>
                  <a:lnTo>
                    <a:pt x="119" y="54"/>
                  </a:lnTo>
                  <a:lnTo>
                    <a:pt x="114" y="56"/>
                  </a:lnTo>
                  <a:lnTo>
                    <a:pt x="112" y="56"/>
                  </a:lnTo>
                  <a:lnTo>
                    <a:pt x="111" y="54"/>
                  </a:lnTo>
                  <a:lnTo>
                    <a:pt x="109" y="51"/>
                  </a:lnTo>
                  <a:lnTo>
                    <a:pt x="109" y="47"/>
                  </a:lnTo>
                  <a:lnTo>
                    <a:pt x="97" y="44"/>
                  </a:lnTo>
                  <a:lnTo>
                    <a:pt x="86" y="37"/>
                  </a:lnTo>
                  <a:lnTo>
                    <a:pt x="79" y="39"/>
                  </a:lnTo>
                  <a:lnTo>
                    <a:pt x="69" y="41"/>
                  </a:lnTo>
                  <a:lnTo>
                    <a:pt x="55" y="36"/>
                  </a:lnTo>
                  <a:lnTo>
                    <a:pt x="42" y="34"/>
                  </a:lnTo>
                  <a:lnTo>
                    <a:pt x="32" y="34"/>
                  </a:lnTo>
                  <a:lnTo>
                    <a:pt x="25" y="32"/>
                  </a:lnTo>
                  <a:lnTo>
                    <a:pt x="30" y="29"/>
                  </a:lnTo>
                  <a:lnTo>
                    <a:pt x="34" y="26"/>
                  </a:lnTo>
                  <a:lnTo>
                    <a:pt x="25" y="27"/>
                  </a:lnTo>
                  <a:lnTo>
                    <a:pt x="20" y="27"/>
                  </a:lnTo>
                  <a:lnTo>
                    <a:pt x="22" y="26"/>
                  </a:lnTo>
                  <a:lnTo>
                    <a:pt x="24" y="22"/>
                  </a:lnTo>
                  <a:lnTo>
                    <a:pt x="19" y="19"/>
                  </a:lnTo>
                  <a:lnTo>
                    <a:pt x="14" y="14"/>
                  </a:lnTo>
                  <a:lnTo>
                    <a:pt x="9" y="7"/>
                  </a:lnTo>
                  <a:lnTo>
                    <a:pt x="5" y="2"/>
                  </a:lnTo>
                  <a:lnTo>
                    <a:pt x="4" y="0"/>
                  </a:lnTo>
                  <a:lnTo>
                    <a:pt x="0" y="0"/>
                  </a:lnTo>
                  <a:close/>
                </a:path>
              </a:pathLst>
            </a:custGeom>
            <a:solidFill>
              <a:srgbClr val="1F1A17"/>
            </a:solidFill>
            <a:ln w="9525">
              <a:noFill/>
              <a:round/>
              <a:headEnd/>
              <a:tailEnd/>
            </a:ln>
          </p:spPr>
          <p:txBody>
            <a:bodyPr/>
            <a:lstStyle/>
            <a:p>
              <a:endParaRPr lang="en-US"/>
            </a:p>
          </p:txBody>
        </p:sp>
        <p:sp>
          <p:nvSpPr>
            <p:cNvPr id="4558" name="Freeform 462"/>
            <p:cNvSpPr>
              <a:spLocks/>
            </p:cNvSpPr>
            <p:nvPr/>
          </p:nvSpPr>
          <p:spPr bwMode="auto">
            <a:xfrm>
              <a:off x="2799" y="3049"/>
              <a:ext cx="18" cy="23"/>
            </a:xfrm>
            <a:custGeom>
              <a:avLst/>
              <a:gdLst/>
              <a:ahLst/>
              <a:cxnLst>
                <a:cxn ang="0">
                  <a:pos x="0" y="0"/>
                </a:cxn>
                <a:cxn ang="0">
                  <a:pos x="0" y="3"/>
                </a:cxn>
                <a:cxn ang="0">
                  <a:pos x="3" y="10"/>
                </a:cxn>
                <a:cxn ang="0">
                  <a:pos x="11" y="18"/>
                </a:cxn>
                <a:cxn ang="0">
                  <a:pos x="18" y="23"/>
                </a:cxn>
                <a:cxn ang="0">
                  <a:pos x="13" y="13"/>
                </a:cxn>
                <a:cxn ang="0">
                  <a:pos x="0" y="0"/>
                </a:cxn>
              </a:cxnLst>
              <a:rect l="0" t="0" r="r" b="b"/>
              <a:pathLst>
                <a:path w="18" h="23">
                  <a:moveTo>
                    <a:pt x="0" y="0"/>
                  </a:moveTo>
                  <a:lnTo>
                    <a:pt x="0" y="3"/>
                  </a:lnTo>
                  <a:lnTo>
                    <a:pt x="3" y="10"/>
                  </a:lnTo>
                  <a:lnTo>
                    <a:pt x="11" y="18"/>
                  </a:lnTo>
                  <a:lnTo>
                    <a:pt x="18" y="23"/>
                  </a:lnTo>
                  <a:lnTo>
                    <a:pt x="13" y="13"/>
                  </a:lnTo>
                  <a:lnTo>
                    <a:pt x="0" y="0"/>
                  </a:lnTo>
                  <a:close/>
                </a:path>
              </a:pathLst>
            </a:custGeom>
            <a:solidFill>
              <a:srgbClr val="1F1A17"/>
            </a:solidFill>
            <a:ln w="9525">
              <a:noFill/>
              <a:round/>
              <a:headEnd/>
              <a:tailEnd/>
            </a:ln>
          </p:spPr>
          <p:txBody>
            <a:bodyPr/>
            <a:lstStyle/>
            <a:p>
              <a:endParaRPr lang="en-US"/>
            </a:p>
          </p:txBody>
        </p:sp>
        <p:sp>
          <p:nvSpPr>
            <p:cNvPr id="4559" name="Freeform 463"/>
            <p:cNvSpPr>
              <a:spLocks/>
            </p:cNvSpPr>
            <p:nvPr/>
          </p:nvSpPr>
          <p:spPr bwMode="auto">
            <a:xfrm>
              <a:off x="2886" y="3071"/>
              <a:ext cx="26" cy="45"/>
            </a:xfrm>
            <a:custGeom>
              <a:avLst/>
              <a:gdLst/>
              <a:ahLst/>
              <a:cxnLst>
                <a:cxn ang="0">
                  <a:pos x="0" y="0"/>
                </a:cxn>
                <a:cxn ang="0">
                  <a:pos x="5" y="13"/>
                </a:cxn>
                <a:cxn ang="0">
                  <a:pos x="3" y="17"/>
                </a:cxn>
                <a:cxn ang="0">
                  <a:pos x="3" y="20"/>
                </a:cxn>
                <a:cxn ang="0">
                  <a:pos x="8" y="25"/>
                </a:cxn>
                <a:cxn ang="0">
                  <a:pos x="11" y="28"/>
                </a:cxn>
                <a:cxn ang="0">
                  <a:pos x="13" y="32"/>
                </a:cxn>
                <a:cxn ang="0">
                  <a:pos x="15" y="35"/>
                </a:cxn>
                <a:cxn ang="0">
                  <a:pos x="13" y="40"/>
                </a:cxn>
                <a:cxn ang="0">
                  <a:pos x="15" y="43"/>
                </a:cxn>
                <a:cxn ang="0">
                  <a:pos x="20" y="45"/>
                </a:cxn>
                <a:cxn ang="0">
                  <a:pos x="23" y="38"/>
                </a:cxn>
                <a:cxn ang="0">
                  <a:pos x="26" y="30"/>
                </a:cxn>
                <a:cxn ang="0">
                  <a:pos x="13" y="20"/>
                </a:cxn>
                <a:cxn ang="0">
                  <a:pos x="10" y="20"/>
                </a:cxn>
                <a:cxn ang="0">
                  <a:pos x="11" y="12"/>
                </a:cxn>
                <a:cxn ang="0">
                  <a:pos x="0" y="0"/>
                </a:cxn>
              </a:cxnLst>
              <a:rect l="0" t="0" r="r" b="b"/>
              <a:pathLst>
                <a:path w="26" h="45">
                  <a:moveTo>
                    <a:pt x="0" y="0"/>
                  </a:moveTo>
                  <a:lnTo>
                    <a:pt x="5" y="13"/>
                  </a:lnTo>
                  <a:lnTo>
                    <a:pt x="3" y="17"/>
                  </a:lnTo>
                  <a:lnTo>
                    <a:pt x="3" y="20"/>
                  </a:lnTo>
                  <a:lnTo>
                    <a:pt x="8" y="25"/>
                  </a:lnTo>
                  <a:lnTo>
                    <a:pt x="11" y="28"/>
                  </a:lnTo>
                  <a:lnTo>
                    <a:pt x="13" y="32"/>
                  </a:lnTo>
                  <a:lnTo>
                    <a:pt x="15" y="35"/>
                  </a:lnTo>
                  <a:lnTo>
                    <a:pt x="13" y="40"/>
                  </a:lnTo>
                  <a:lnTo>
                    <a:pt x="15" y="43"/>
                  </a:lnTo>
                  <a:lnTo>
                    <a:pt x="20" y="45"/>
                  </a:lnTo>
                  <a:lnTo>
                    <a:pt x="23" y="38"/>
                  </a:lnTo>
                  <a:lnTo>
                    <a:pt x="26" y="30"/>
                  </a:lnTo>
                  <a:lnTo>
                    <a:pt x="13" y="20"/>
                  </a:lnTo>
                  <a:lnTo>
                    <a:pt x="10" y="20"/>
                  </a:lnTo>
                  <a:lnTo>
                    <a:pt x="11" y="12"/>
                  </a:lnTo>
                  <a:lnTo>
                    <a:pt x="0" y="0"/>
                  </a:lnTo>
                  <a:close/>
                </a:path>
              </a:pathLst>
            </a:custGeom>
            <a:solidFill>
              <a:srgbClr val="1F1A17"/>
            </a:solidFill>
            <a:ln w="9525">
              <a:noFill/>
              <a:round/>
              <a:headEnd/>
              <a:tailEnd/>
            </a:ln>
          </p:spPr>
          <p:txBody>
            <a:bodyPr/>
            <a:lstStyle/>
            <a:p>
              <a:endParaRPr lang="en-US"/>
            </a:p>
          </p:txBody>
        </p:sp>
        <p:sp>
          <p:nvSpPr>
            <p:cNvPr id="4560" name="Freeform 464"/>
            <p:cNvSpPr>
              <a:spLocks/>
            </p:cNvSpPr>
            <p:nvPr/>
          </p:nvSpPr>
          <p:spPr bwMode="auto">
            <a:xfrm>
              <a:off x="2819" y="3121"/>
              <a:ext cx="123" cy="97"/>
            </a:xfrm>
            <a:custGeom>
              <a:avLst/>
              <a:gdLst/>
              <a:ahLst/>
              <a:cxnLst>
                <a:cxn ang="0">
                  <a:pos x="1" y="3"/>
                </a:cxn>
                <a:cxn ang="0">
                  <a:pos x="5" y="10"/>
                </a:cxn>
                <a:cxn ang="0">
                  <a:pos x="8" y="13"/>
                </a:cxn>
                <a:cxn ang="0">
                  <a:pos x="11" y="17"/>
                </a:cxn>
                <a:cxn ang="0">
                  <a:pos x="15" y="15"/>
                </a:cxn>
                <a:cxn ang="0">
                  <a:pos x="18" y="15"/>
                </a:cxn>
                <a:cxn ang="0">
                  <a:pos x="18" y="22"/>
                </a:cxn>
                <a:cxn ang="0">
                  <a:pos x="13" y="25"/>
                </a:cxn>
                <a:cxn ang="0">
                  <a:pos x="11" y="28"/>
                </a:cxn>
                <a:cxn ang="0">
                  <a:pos x="16" y="32"/>
                </a:cxn>
                <a:cxn ang="0">
                  <a:pos x="26" y="33"/>
                </a:cxn>
                <a:cxn ang="0">
                  <a:pos x="35" y="37"/>
                </a:cxn>
                <a:cxn ang="0">
                  <a:pos x="41" y="38"/>
                </a:cxn>
                <a:cxn ang="0">
                  <a:pos x="50" y="42"/>
                </a:cxn>
                <a:cxn ang="0">
                  <a:pos x="53" y="52"/>
                </a:cxn>
                <a:cxn ang="0">
                  <a:pos x="46" y="55"/>
                </a:cxn>
                <a:cxn ang="0">
                  <a:pos x="41" y="53"/>
                </a:cxn>
                <a:cxn ang="0">
                  <a:pos x="31" y="55"/>
                </a:cxn>
                <a:cxn ang="0">
                  <a:pos x="21" y="57"/>
                </a:cxn>
                <a:cxn ang="0">
                  <a:pos x="23" y="60"/>
                </a:cxn>
                <a:cxn ang="0">
                  <a:pos x="21" y="65"/>
                </a:cxn>
                <a:cxn ang="0">
                  <a:pos x="20" y="72"/>
                </a:cxn>
                <a:cxn ang="0">
                  <a:pos x="28" y="77"/>
                </a:cxn>
                <a:cxn ang="0">
                  <a:pos x="36" y="70"/>
                </a:cxn>
                <a:cxn ang="0">
                  <a:pos x="41" y="65"/>
                </a:cxn>
                <a:cxn ang="0">
                  <a:pos x="43" y="69"/>
                </a:cxn>
                <a:cxn ang="0">
                  <a:pos x="48" y="74"/>
                </a:cxn>
                <a:cxn ang="0">
                  <a:pos x="55" y="70"/>
                </a:cxn>
                <a:cxn ang="0">
                  <a:pos x="58" y="69"/>
                </a:cxn>
                <a:cxn ang="0">
                  <a:pos x="63" y="75"/>
                </a:cxn>
                <a:cxn ang="0">
                  <a:pos x="67" y="69"/>
                </a:cxn>
                <a:cxn ang="0">
                  <a:pos x="70" y="67"/>
                </a:cxn>
                <a:cxn ang="0">
                  <a:pos x="73" y="82"/>
                </a:cxn>
                <a:cxn ang="0">
                  <a:pos x="80" y="82"/>
                </a:cxn>
                <a:cxn ang="0">
                  <a:pos x="82" y="87"/>
                </a:cxn>
                <a:cxn ang="0">
                  <a:pos x="85" y="95"/>
                </a:cxn>
                <a:cxn ang="0">
                  <a:pos x="92" y="90"/>
                </a:cxn>
                <a:cxn ang="0">
                  <a:pos x="105" y="89"/>
                </a:cxn>
                <a:cxn ang="0">
                  <a:pos x="117" y="90"/>
                </a:cxn>
                <a:cxn ang="0">
                  <a:pos x="122" y="80"/>
                </a:cxn>
                <a:cxn ang="0">
                  <a:pos x="115" y="74"/>
                </a:cxn>
                <a:cxn ang="0">
                  <a:pos x="110" y="70"/>
                </a:cxn>
                <a:cxn ang="0">
                  <a:pos x="105" y="67"/>
                </a:cxn>
                <a:cxn ang="0">
                  <a:pos x="102" y="65"/>
                </a:cxn>
                <a:cxn ang="0">
                  <a:pos x="98" y="64"/>
                </a:cxn>
                <a:cxn ang="0">
                  <a:pos x="95" y="64"/>
                </a:cxn>
                <a:cxn ang="0">
                  <a:pos x="90" y="59"/>
                </a:cxn>
                <a:cxn ang="0">
                  <a:pos x="80" y="52"/>
                </a:cxn>
                <a:cxn ang="0">
                  <a:pos x="78" y="42"/>
                </a:cxn>
                <a:cxn ang="0">
                  <a:pos x="77" y="35"/>
                </a:cxn>
                <a:cxn ang="0">
                  <a:pos x="70" y="30"/>
                </a:cxn>
                <a:cxn ang="0">
                  <a:pos x="58" y="28"/>
                </a:cxn>
                <a:cxn ang="0">
                  <a:pos x="40" y="22"/>
                </a:cxn>
                <a:cxn ang="0">
                  <a:pos x="36" y="25"/>
                </a:cxn>
                <a:cxn ang="0">
                  <a:pos x="35" y="27"/>
                </a:cxn>
                <a:cxn ang="0">
                  <a:pos x="26" y="20"/>
                </a:cxn>
                <a:cxn ang="0">
                  <a:pos x="20" y="10"/>
                </a:cxn>
                <a:cxn ang="0">
                  <a:pos x="6" y="2"/>
                </a:cxn>
              </a:cxnLst>
              <a:rect l="0" t="0" r="r" b="b"/>
              <a:pathLst>
                <a:path w="123" h="97">
                  <a:moveTo>
                    <a:pt x="0" y="0"/>
                  </a:moveTo>
                  <a:lnTo>
                    <a:pt x="1" y="3"/>
                  </a:lnTo>
                  <a:lnTo>
                    <a:pt x="3" y="7"/>
                  </a:lnTo>
                  <a:lnTo>
                    <a:pt x="5" y="10"/>
                  </a:lnTo>
                  <a:lnTo>
                    <a:pt x="8" y="8"/>
                  </a:lnTo>
                  <a:lnTo>
                    <a:pt x="8" y="13"/>
                  </a:lnTo>
                  <a:lnTo>
                    <a:pt x="10" y="17"/>
                  </a:lnTo>
                  <a:lnTo>
                    <a:pt x="11" y="17"/>
                  </a:lnTo>
                  <a:lnTo>
                    <a:pt x="13" y="18"/>
                  </a:lnTo>
                  <a:lnTo>
                    <a:pt x="15" y="15"/>
                  </a:lnTo>
                  <a:lnTo>
                    <a:pt x="16" y="13"/>
                  </a:lnTo>
                  <a:lnTo>
                    <a:pt x="18" y="15"/>
                  </a:lnTo>
                  <a:lnTo>
                    <a:pt x="20" y="17"/>
                  </a:lnTo>
                  <a:lnTo>
                    <a:pt x="18" y="22"/>
                  </a:lnTo>
                  <a:lnTo>
                    <a:pt x="16" y="27"/>
                  </a:lnTo>
                  <a:lnTo>
                    <a:pt x="13" y="25"/>
                  </a:lnTo>
                  <a:lnTo>
                    <a:pt x="10" y="23"/>
                  </a:lnTo>
                  <a:lnTo>
                    <a:pt x="11" y="28"/>
                  </a:lnTo>
                  <a:lnTo>
                    <a:pt x="15" y="30"/>
                  </a:lnTo>
                  <a:lnTo>
                    <a:pt x="16" y="32"/>
                  </a:lnTo>
                  <a:lnTo>
                    <a:pt x="20" y="33"/>
                  </a:lnTo>
                  <a:lnTo>
                    <a:pt x="26" y="33"/>
                  </a:lnTo>
                  <a:lnTo>
                    <a:pt x="33" y="32"/>
                  </a:lnTo>
                  <a:lnTo>
                    <a:pt x="35" y="37"/>
                  </a:lnTo>
                  <a:lnTo>
                    <a:pt x="36" y="40"/>
                  </a:lnTo>
                  <a:lnTo>
                    <a:pt x="41" y="38"/>
                  </a:lnTo>
                  <a:lnTo>
                    <a:pt x="46" y="37"/>
                  </a:lnTo>
                  <a:lnTo>
                    <a:pt x="50" y="42"/>
                  </a:lnTo>
                  <a:lnTo>
                    <a:pt x="53" y="47"/>
                  </a:lnTo>
                  <a:lnTo>
                    <a:pt x="53" y="52"/>
                  </a:lnTo>
                  <a:lnTo>
                    <a:pt x="50" y="59"/>
                  </a:lnTo>
                  <a:lnTo>
                    <a:pt x="46" y="55"/>
                  </a:lnTo>
                  <a:lnTo>
                    <a:pt x="45" y="50"/>
                  </a:lnTo>
                  <a:lnTo>
                    <a:pt x="41" y="53"/>
                  </a:lnTo>
                  <a:lnTo>
                    <a:pt x="36" y="57"/>
                  </a:lnTo>
                  <a:lnTo>
                    <a:pt x="31" y="55"/>
                  </a:lnTo>
                  <a:lnTo>
                    <a:pt x="26" y="55"/>
                  </a:lnTo>
                  <a:lnTo>
                    <a:pt x="21" y="57"/>
                  </a:lnTo>
                  <a:lnTo>
                    <a:pt x="16" y="60"/>
                  </a:lnTo>
                  <a:lnTo>
                    <a:pt x="23" y="60"/>
                  </a:lnTo>
                  <a:lnTo>
                    <a:pt x="28" y="62"/>
                  </a:lnTo>
                  <a:lnTo>
                    <a:pt x="21" y="65"/>
                  </a:lnTo>
                  <a:lnTo>
                    <a:pt x="16" y="69"/>
                  </a:lnTo>
                  <a:lnTo>
                    <a:pt x="20" y="72"/>
                  </a:lnTo>
                  <a:lnTo>
                    <a:pt x="23" y="75"/>
                  </a:lnTo>
                  <a:lnTo>
                    <a:pt x="28" y="77"/>
                  </a:lnTo>
                  <a:lnTo>
                    <a:pt x="33" y="75"/>
                  </a:lnTo>
                  <a:lnTo>
                    <a:pt x="36" y="70"/>
                  </a:lnTo>
                  <a:lnTo>
                    <a:pt x="40" y="65"/>
                  </a:lnTo>
                  <a:lnTo>
                    <a:pt x="41" y="65"/>
                  </a:lnTo>
                  <a:lnTo>
                    <a:pt x="41" y="65"/>
                  </a:lnTo>
                  <a:lnTo>
                    <a:pt x="43" y="69"/>
                  </a:lnTo>
                  <a:lnTo>
                    <a:pt x="45" y="72"/>
                  </a:lnTo>
                  <a:lnTo>
                    <a:pt x="48" y="74"/>
                  </a:lnTo>
                  <a:lnTo>
                    <a:pt x="50" y="75"/>
                  </a:lnTo>
                  <a:lnTo>
                    <a:pt x="55" y="70"/>
                  </a:lnTo>
                  <a:lnTo>
                    <a:pt x="58" y="64"/>
                  </a:lnTo>
                  <a:lnTo>
                    <a:pt x="58" y="69"/>
                  </a:lnTo>
                  <a:lnTo>
                    <a:pt x="60" y="74"/>
                  </a:lnTo>
                  <a:lnTo>
                    <a:pt x="63" y="75"/>
                  </a:lnTo>
                  <a:lnTo>
                    <a:pt x="65" y="75"/>
                  </a:lnTo>
                  <a:lnTo>
                    <a:pt x="67" y="69"/>
                  </a:lnTo>
                  <a:lnTo>
                    <a:pt x="67" y="60"/>
                  </a:lnTo>
                  <a:lnTo>
                    <a:pt x="70" y="67"/>
                  </a:lnTo>
                  <a:lnTo>
                    <a:pt x="72" y="75"/>
                  </a:lnTo>
                  <a:lnTo>
                    <a:pt x="73" y="82"/>
                  </a:lnTo>
                  <a:lnTo>
                    <a:pt x="77" y="84"/>
                  </a:lnTo>
                  <a:lnTo>
                    <a:pt x="80" y="82"/>
                  </a:lnTo>
                  <a:lnTo>
                    <a:pt x="82" y="82"/>
                  </a:lnTo>
                  <a:lnTo>
                    <a:pt x="82" y="87"/>
                  </a:lnTo>
                  <a:lnTo>
                    <a:pt x="82" y="92"/>
                  </a:lnTo>
                  <a:lnTo>
                    <a:pt x="85" y="95"/>
                  </a:lnTo>
                  <a:lnTo>
                    <a:pt x="88" y="97"/>
                  </a:lnTo>
                  <a:lnTo>
                    <a:pt x="92" y="90"/>
                  </a:lnTo>
                  <a:lnTo>
                    <a:pt x="97" y="85"/>
                  </a:lnTo>
                  <a:lnTo>
                    <a:pt x="105" y="89"/>
                  </a:lnTo>
                  <a:lnTo>
                    <a:pt x="112" y="94"/>
                  </a:lnTo>
                  <a:lnTo>
                    <a:pt x="117" y="90"/>
                  </a:lnTo>
                  <a:lnTo>
                    <a:pt x="123" y="87"/>
                  </a:lnTo>
                  <a:lnTo>
                    <a:pt x="122" y="80"/>
                  </a:lnTo>
                  <a:lnTo>
                    <a:pt x="120" y="74"/>
                  </a:lnTo>
                  <a:lnTo>
                    <a:pt x="115" y="74"/>
                  </a:lnTo>
                  <a:lnTo>
                    <a:pt x="110" y="74"/>
                  </a:lnTo>
                  <a:lnTo>
                    <a:pt x="110" y="70"/>
                  </a:lnTo>
                  <a:lnTo>
                    <a:pt x="108" y="67"/>
                  </a:lnTo>
                  <a:lnTo>
                    <a:pt x="105" y="67"/>
                  </a:lnTo>
                  <a:lnTo>
                    <a:pt x="102" y="69"/>
                  </a:lnTo>
                  <a:lnTo>
                    <a:pt x="102" y="65"/>
                  </a:lnTo>
                  <a:lnTo>
                    <a:pt x="100" y="62"/>
                  </a:lnTo>
                  <a:lnTo>
                    <a:pt x="98" y="64"/>
                  </a:lnTo>
                  <a:lnTo>
                    <a:pt x="97" y="65"/>
                  </a:lnTo>
                  <a:lnTo>
                    <a:pt x="95" y="64"/>
                  </a:lnTo>
                  <a:lnTo>
                    <a:pt x="93" y="62"/>
                  </a:lnTo>
                  <a:lnTo>
                    <a:pt x="90" y="59"/>
                  </a:lnTo>
                  <a:lnTo>
                    <a:pt x="88" y="55"/>
                  </a:lnTo>
                  <a:lnTo>
                    <a:pt x="80" y="52"/>
                  </a:lnTo>
                  <a:lnTo>
                    <a:pt x="75" y="50"/>
                  </a:lnTo>
                  <a:lnTo>
                    <a:pt x="78" y="42"/>
                  </a:lnTo>
                  <a:lnTo>
                    <a:pt x="80" y="38"/>
                  </a:lnTo>
                  <a:lnTo>
                    <a:pt x="77" y="35"/>
                  </a:lnTo>
                  <a:lnTo>
                    <a:pt x="70" y="32"/>
                  </a:lnTo>
                  <a:lnTo>
                    <a:pt x="70" y="30"/>
                  </a:lnTo>
                  <a:lnTo>
                    <a:pt x="67" y="28"/>
                  </a:lnTo>
                  <a:lnTo>
                    <a:pt x="58" y="28"/>
                  </a:lnTo>
                  <a:lnTo>
                    <a:pt x="48" y="27"/>
                  </a:lnTo>
                  <a:lnTo>
                    <a:pt x="40" y="22"/>
                  </a:lnTo>
                  <a:lnTo>
                    <a:pt x="31" y="20"/>
                  </a:lnTo>
                  <a:lnTo>
                    <a:pt x="36" y="25"/>
                  </a:lnTo>
                  <a:lnTo>
                    <a:pt x="43" y="30"/>
                  </a:lnTo>
                  <a:lnTo>
                    <a:pt x="35" y="27"/>
                  </a:lnTo>
                  <a:lnTo>
                    <a:pt x="26" y="23"/>
                  </a:lnTo>
                  <a:lnTo>
                    <a:pt x="26" y="20"/>
                  </a:lnTo>
                  <a:lnTo>
                    <a:pt x="26" y="17"/>
                  </a:lnTo>
                  <a:lnTo>
                    <a:pt x="20" y="10"/>
                  </a:lnTo>
                  <a:lnTo>
                    <a:pt x="11" y="5"/>
                  </a:lnTo>
                  <a:lnTo>
                    <a:pt x="6" y="2"/>
                  </a:lnTo>
                  <a:lnTo>
                    <a:pt x="0" y="0"/>
                  </a:lnTo>
                  <a:close/>
                </a:path>
              </a:pathLst>
            </a:custGeom>
            <a:solidFill>
              <a:srgbClr val="1F1A17"/>
            </a:solidFill>
            <a:ln w="9525">
              <a:noFill/>
              <a:round/>
              <a:headEnd/>
              <a:tailEnd/>
            </a:ln>
          </p:spPr>
          <p:txBody>
            <a:bodyPr/>
            <a:lstStyle/>
            <a:p>
              <a:endParaRPr lang="en-US"/>
            </a:p>
          </p:txBody>
        </p:sp>
        <p:sp>
          <p:nvSpPr>
            <p:cNvPr id="4561" name="Freeform 465"/>
            <p:cNvSpPr>
              <a:spLocks/>
            </p:cNvSpPr>
            <p:nvPr/>
          </p:nvSpPr>
          <p:spPr bwMode="auto">
            <a:xfrm>
              <a:off x="2929" y="3163"/>
              <a:ext cx="42" cy="97"/>
            </a:xfrm>
            <a:custGeom>
              <a:avLst/>
              <a:gdLst/>
              <a:ahLst/>
              <a:cxnLst>
                <a:cxn ang="0">
                  <a:pos x="12" y="0"/>
                </a:cxn>
                <a:cxn ang="0">
                  <a:pos x="10" y="6"/>
                </a:cxn>
                <a:cxn ang="0">
                  <a:pos x="8" y="10"/>
                </a:cxn>
                <a:cxn ang="0">
                  <a:pos x="8" y="15"/>
                </a:cxn>
                <a:cxn ang="0">
                  <a:pos x="10" y="18"/>
                </a:cxn>
                <a:cxn ang="0">
                  <a:pos x="15" y="23"/>
                </a:cxn>
                <a:cxn ang="0">
                  <a:pos x="22" y="28"/>
                </a:cxn>
                <a:cxn ang="0">
                  <a:pos x="22" y="33"/>
                </a:cxn>
                <a:cxn ang="0">
                  <a:pos x="20" y="37"/>
                </a:cxn>
                <a:cxn ang="0">
                  <a:pos x="25" y="45"/>
                </a:cxn>
                <a:cxn ang="0">
                  <a:pos x="30" y="52"/>
                </a:cxn>
                <a:cxn ang="0">
                  <a:pos x="28" y="55"/>
                </a:cxn>
                <a:cxn ang="0">
                  <a:pos x="25" y="58"/>
                </a:cxn>
                <a:cxn ang="0">
                  <a:pos x="18" y="50"/>
                </a:cxn>
                <a:cxn ang="0">
                  <a:pos x="10" y="43"/>
                </a:cxn>
                <a:cxn ang="0">
                  <a:pos x="5" y="47"/>
                </a:cxn>
                <a:cxn ang="0">
                  <a:pos x="0" y="50"/>
                </a:cxn>
                <a:cxn ang="0">
                  <a:pos x="3" y="55"/>
                </a:cxn>
                <a:cxn ang="0">
                  <a:pos x="8" y="60"/>
                </a:cxn>
                <a:cxn ang="0">
                  <a:pos x="10" y="58"/>
                </a:cxn>
                <a:cxn ang="0">
                  <a:pos x="12" y="55"/>
                </a:cxn>
                <a:cxn ang="0">
                  <a:pos x="12" y="60"/>
                </a:cxn>
                <a:cxn ang="0">
                  <a:pos x="13" y="65"/>
                </a:cxn>
                <a:cxn ang="0">
                  <a:pos x="15" y="63"/>
                </a:cxn>
                <a:cxn ang="0">
                  <a:pos x="17" y="60"/>
                </a:cxn>
                <a:cxn ang="0">
                  <a:pos x="20" y="67"/>
                </a:cxn>
                <a:cxn ang="0">
                  <a:pos x="23" y="75"/>
                </a:cxn>
                <a:cxn ang="0">
                  <a:pos x="27" y="73"/>
                </a:cxn>
                <a:cxn ang="0">
                  <a:pos x="32" y="73"/>
                </a:cxn>
                <a:cxn ang="0">
                  <a:pos x="30" y="82"/>
                </a:cxn>
                <a:cxn ang="0">
                  <a:pos x="28" y="88"/>
                </a:cxn>
                <a:cxn ang="0">
                  <a:pos x="35" y="93"/>
                </a:cxn>
                <a:cxn ang="0">
                  <a:pos x="40" y="97"/>
                </a:cxn>
                <a:cxn ang="0">
                  <a:pos x="38" y="80"/>
                </a:cxn>
                <a:cxn ang="0">
                  <a:pos x="37" y="63"/>
                </a:cxn>
                <a:cxn ang="0">
                  <a:pos x="38" y="57"/>
                </a:cxn>
                <a:cxn ang="0">
                  <a:pos x="42" y="52"/>
                </a:cxn>
                <a:cxn ang="0">
                  <a:pos x="37" y="47"/>
                </a:cxn>
                <a:cxn ang="0">
                  <a:pos x="32" y="42"/>
                </a:cxn>
                <a:cxn ang="0">
                  <a:pos x="32" y="37"/>
                </a:cxn>
                <a:cxn ang="0">
                  <a:pos x="33" y="30"/>
                </a:cxn>
                <a:cxn ang="0">
                  <a:pos x="30" y="25"/>
                </a:cxn>
                <a:cxn ang="0">
                  <a:pos x="27" y="18"/>
                </a:cxn>
                <a:cxn ang="0">
                  <a:pos x="28" y="15"/>
                </a:cxn>
                <a:cxn ang="0">
                  <a:pos x="30" y="10"/>
                </a:cxn>
                <a:cxn ang="0">
                  <a:pos x="22" y="5"/>
                </a:cxn>
                <a:cxn ang="0">
                  <a:pos x="12" y="0"/>
                </a:cxn>
              </a:cxnLst>
              <a:rect l="0" t="0" r="r" b="b"/>
              <a:pathLst>
                <a:path w="42" h="97">
                  <a:moveTo>
                    <a:pt x="12" y="0"/>
                  </a:moveTo>
                  <a:lnTo>
                    <a:pt x="10" y="6"/>
                  </a:lnTo>
                  <a:lnTo>
                    <a:pt x="8" y="10"/>
                  </a:lnTo>
                  <a:lnTo>
                    <a:pt x="8" y="15"/>
                  </a:lnTo>
                  <a:lnTo>
                    <a:pt x="10" y="18"/>
                  </a:lnTo>
                  <a:lnTo>
                    <a:pt x="15" y="23"/>
                  </a:lnTo>
                  <a:lnTo>
                    <a:pt x="22" y="28"/>
                  </a:lnTo>
                  <a:lnTo>
                    <a:pt x="22" y="33"/>
                  </a:lnTo>
                  <a:lnTo>
                    <a:pt x="20" y="37"/>
                  </a:lnTo>
                  <a:lnTo>
                    <a:pt x="25" y="45"/>
                  </a:lnTo>
                  <a:lnTo>
                    <a:pt x="30" y="52"/>
                  </a:lnTo>
                  <a:lnTo>
                    <a:pt x="28" y="55"/>
                  </a:lnTo>
                  <a:lnTo>
                    <a:pt x="25" y="58"/>
                  </a:lnTo>
                  <a:lnTo>
                    <a:pt x="18" y="50"/>
                  </a:lnTo>
                  <a:lnTo>
                    <a:pt x="10" y="43"/>
                  </a:lnTo>
                  <a:lnTo>
                    <a:pt x="5" y="47"/>
                  </a:lnTo>
                  <a:lnTo>
                    <a:pt x="0" y="50"/>
                  </a:lnTo>
                  <a:lnTo>
                    <a:pt x="3" y="55"/>
                  </a:lnTo>
                  <a:lnTo>
                    <a:pt x="8" y="60"/>
                  </a:lnTo>
                  <a:lnTo>
                    <a:pt x="10" y="58"/>
                  </a:lnTo>
                  <a:lnTo>
                    <a:pt x="12" y="55"/>
                  </a:lnTo>
                  <a:lnTo>
                    <a:pt x="12" y="60"/>
                  </a:lnTo>
                  <a:lnTo>
                    <a:pt x="13" y="65"/>
                  </a:lnTo>
                  <a:lnTo>
                    <a:pt x="15" y="63"/>
                  </a:lnTo>
                  <a:lnTo>
                    <a:pt x="17" y="60"/>
                  </a:lnTo>
                  <a:lnTo>
                    <a:pt x="20" y="67"/>
                  </a:lnTo>
                  <a:lnTo>
                    <a:pt x="23" y="75"/>
                  </a:lnTo>
                  <a:lnTo>
                    <a:pt x="27" y="73"/>
                  </a:lnTo>
                  <a:lnTo>
                    <a:pt x="32" y="73"/>
                  </a:lnTo>
                  <a:lnTo>
                    <a:pt x="30" y="82"/>
                  </a:lnTo>
                  <a:lnTo>
                    <a:pt x="28" y="88"/>
                  </a:lnTo>
                  <a:lnTo>
                    <a:pt x="35" y="93"/>
                  </a:lnTo>
                  <a:lnTo>
                    <a:pt x="40" y="97"/>
                  </a:lnTo>
                  <a:lnTo>
                    <a:pt x="38" y="80"/>
                  </a:lnTo>
                  <a:lnTo>
                    <a:pt x="37" y="63"/>
                  </a:lnTo>
                  <a:lnTo>
                    <a:pt x="38" y="57"/>
                  </a:lnTo>
                  <a:lnTo>
                    <a:pt x="42" y="52"/>
                  </a:lnTo>
                  <a:lnTo>
                    <a:pt x="37" y="47"/>
                  </a:lnTo>
                  <a:lnTo>
                    <a:pt x="32" y="42"/>
                  </a:lnTo>
                  <a:lnTo>
                    <a:pt x="32" y="37"/>
                  </a:lnTo>
                  <a:lnTo>
                    <a:pt x="33" y="30"/>
                  </a:lnTo>
                  <a:lnTo>
                    <a:pt x="30" y="25"/>
                  </a:lnTo>
                  <a:lnTo>
                    <a:pt x="27" y="18"/>
                  </a:lnTo>
                  <a:lnTo>
                    <a:pt x="28" y="15"/>
                  </a:lnTo>
                  <a:lnTo>
                    <a:pt x="30" y="10"/>
                  </a:lnTo>
                  <a:lnTo>
                    <a:pt x="22" y="5"/>
                  </a:lnTo>
                  <a:lnTo>
                    <a:pt x="12" y="0"/>
                  </a:lnTo>
                  <a:close/>
                </a:path>
              </a:pathLst>
            </a:custGeom>
            <a:solidFill>
              <a:srgbClr val="1F1A17"/>
            </a:solidFill>
            <a:ln w="9525">
              <a:noFill/>
              <a:round/>
              <a:headEnd/>
              <a:tailEnd/>
            </a:ln>
          </p:spPr>
          <p:txBody>
            <a:bodyPr/>
            <a:lstStyle/>
            <a:p>
              <a:endParaRPr lang="en-US"/>
            </a:p>
          </p:txBody>
        </p:sp>
        <p:sp>
          <p:nvSpPr>
            <p:cNvPr id="4562" name="Freeform 466"/>
            <p:cNvSpPr>
              <a:spLocks/>
            </p:cNvSpPr>
            <p:nvPr/>
          </p:nvSpPr>
          <p:spPr bwMode="auto">
            <a:xfrm>
              <a:off x="2769" y="3171"/>
              <a:ext cx="187" cy="94"/>
            </a:xfrm>
            <a:custGeom>
              <a:avLst/>
              <a:gdLst/>
              <a:ahLst/>
              <a:cxnLst>
                <a:cxn ang="0">
                  <a:pos x="16" y="9"/>
                </a:cxn>
                <a:cxn ang="0">
                  <a:pos x="31" y="22"/>
                </a:cxn>
                <a:cxn ang="0">
                  <a:pos x="36" y="17"/>
                </a:cxn>
                <a:cxn ang="0">
                  <a:pos x="36" y="10"/>
                </a:cxn>
                <a:cxn ang="0">
                  <a:pos x="40" y="14"/>
                </a:cxn>
                <a:cxn ang="0">
                  <a:pos x="41" y="17"/>
                </a:cxn>
                <a:cxn ang="0">
                  <a:pos x="43" y="19"/>
                </a:cxn>
                <a:cxn ang="0">
                  <a:pos x="46" y="20"/>
                </a:cxn>
                <a:cxn ang="0">
                  <a:pos x="50" y="24"/>
                </a:cxn>
                <a:cxn ang="0">
                  <a:pos x="58" y="29"/>
                </a:cxn>
                <a:cxn ang="0">
                  <a:pos x="65" y="37"/>
                </a:cxn>
                <a:cxn ang="0">
                  <a:pos x="71" y="42"/>
                </a:cxn>
                <a:cxn ang="0">
                  <a:pos x="78" y="39"/>
                </a:cxn>
                <a:cxn ang="0">
                  <a:pos x="93" y="45"/>
                </a:cxn>
                <a:cxn ang="0">
                  <a:pos x="113" y="47"/>
                </a:cxn>
                <a:cxn ang="0">
                  <a:pos x="120" y="47"/>
                </a:cxn>
                <a:cxn ang="0">
                  <a:pos x="127" y="49"/>
                </a:cxn>
                <a:cxn ang="0">
                  <a:pos x="140" y="49"/>
                </a:cxn>
                <a:cxn ang="0">
                  <a:pos x="150" y="44"/>
                </a:cxn>
                <a:cxn ang="0">
                  <a:pos x="158" y="47"/>
                </a:cxn>
                <a:cxn ang="0">
                  <a:pos x="162" y="60"/>
                </a:cxn>
                <a:cxn ang="0">
                  <a:pos x="165" y="64"/>
                </a:cxn>
                <a:cxn ang="0">
                  <a:pos x="177" y="72"/>
                </a:cxn>
                <a:cxn ang="0">
                  <a:pos x="183" y="85"/>
                </a:cxn>
                <a:cxn ang="0">
                  <a:pos x="168" y="84"/>
                </a:cxn>
                <a:cxn ang="0">
                  <a:pos x="153" y="84"/>
                </a:cxn>
                <a:cxn ang="0">
                  <a:pos x="143" y="85"/>
                </a:cxn>
                <a:cxn ang="0">
                  <a:pos x="133" y="89"/>
                </a:cxn>
                <a:cxn ang="0">
                  <a:pos x="123" y="90"/>
                </a:cxn>
                <a:cxn ang="0">
                  <a:pos x="120" y="80"/>
                </a:cxn>
                <a:cxn ang="0">
                  <a:pos x="115" y="74"/>
                </a:cxn>
                <a:cxn ang="0">
                  <a:pos x="106" y="65"/>
                </a:cxn>
                <a:cxn ang="0">
                  <a:pos x="95" y="62"/>
                </a:cxn>
                <a:cxn ang="0">
                  <a:pos x="78" y="60"/>
                </a:cxn>
                <a:cxn ang="0">
                  <a:pos x="66" y="54"/>
                </a:cxn>
                <a:cxn ang="0">
                  <a:pos x="61" y="52"/>
                </a:cxn>
                <a:cxn ang="0">
                  <a:pos x="56" y="49"/>
                </a:cxn>
                <a:cxn ang="0">
                  <a:pos x="50" y="45"/>
                </a:cxn>
                <a:cxn ang="0">
                  <a:pos x="41" y="45"/>
                </a:cxn>
                <a:cxn ang="0">
                  <a:pos x="35" y="39"/>
                </a:cxn>
                <a:cxn ang="0">
                  <a:pos x="26" y="35"/>
                </a:cxn>
                <a:cxn ang="0">
                  <a:pos x="18" y="29"/>
                </a:cxn>
                <a:cxn ang="0">
                  <a:pos x="15" y="27"/>
                </a:cxn>
                <a:cxn ang="0">
                  <a:pos x="11" y="24"/>
                </a:cxn>
                <a:cxn ang="0">
                  <a:pos x="5" y="15"/>
                </a:cxn>
                <a:cxn ang="0">
                  <a:pos x="5" y="10"/>
                </a:cxn>
                <a:cxn ang="0">
                  <a:pos x="5" y="7"/>
                </a:cxn>
                <a:cxn ang="0">
                  <a:pos x="5" y="2"/>
                </a:cxn>
              </a:cxnLst>
              <a:rect l="0" t="0" r="r" b="b"/>
              <a:pathLst>
                <a:path w="187" h="94">
                  <a:moveTo>
                    <a:pt x="8" y="0"/>
                  </a:moveTo>
                  <a:lnTo>
                    <a:pt x="16" y="9"/>
                  </a:lnTo>
                  <a:lnTo>
                    <a:pt x="25" y="19"/>
                  </a:lnTo>
                  <a:lnTo>
                    <a:pt x="31" y="22"/>
                  </a:lnTo>
                  <a:lnTo>
                    <a:pt x="38" y="25"/>
                  </a:lnTo>
                  <a:lnTo>
                    <a:pt x="36" y="17"/>
                  </a:lnTo>
                  <a:lnTo>
                    <a:pt x="35" y="10"/>
                  </a:lnTo>
                  <a:lnTo>
                    <a:pt x="36" y="10"/>
                  </a:lnTo>
                  <a:lnTo>
                    <a:pt x="38" y="9"/>
                  </a:lnTo>
                  <a:lnTo>
                    <a:pt x="40" y="14"/>
                  </a:lnTo>
                  <a:lnTo>
                    <a:pt x="40" y="17"/>
                  </a:lnTo>
                  <a:lnTo>
                    <a:pt x="41" y="17"/>
                  </a:lnTo>
                  <a:lnTo>
                    <a:pt x="45" y="15"/>
                  </a:lnTo>
                  <a:lnTo>
                    <a:pt x="43" y="19"/>
                  </a:lnTo>
                  <a:lnTo>
                    <a:pt x="43" y="22"/>
                  </a:lnTo>
                  <a:lnTo>
                    <a:pt x="46" y="20"/>
                  </a:lnTo>
                  <a:lnTo>
                    <a:pt x="50" y="19"/>
                  </a:lnTo>
                  <a:lnTo>
                    <a:pt x="50" y="24"/>
                  </a:lnTo>
                  <a:lnTo>
                    <a:pt x="51" y="27"/>
                  </a:lnTo>
                  <a:lnTo>
                    <a:pt x="58" y="29"/>
                  </a:lnTo>
                  <a:lnTo>
                    <a:pt x="65" y="32"/>
                  </a:lnTo>
                  <a:lnTo>
                    <a:pt x="65" y="37"/>
                  </a:lnTo>
                  <a:lnTo>
                    <a:pt x="65" y="42"/>
                  </a:lnTo>
                  <a:lnTo>
                    <a:pt x="71" y="42"/>
                  </a:lnTo>
                  <a:lnTo>
                    <a:pt x="78" y="44"/>
                  </a:lnTo>
                  <a:lnTo>
                    <a:pt x="78" y="39"/>
                  </a:lnTo>
                  <a:lnTo>
                    <a:pt x="78" y="35"/>
                  </a:lnTo>
                  <a:lnTo>
                    <a:pt x="93" y="45"/>
                  </a:lnTo>
                  <a:lnTo>
                    <a:pt x="108" y="52"/>
                  </a:lnTo>
                  <a:lnTo>
                    <a:pt x="113" y="47"/>
                  </a:lnTo>
                  <a:lnTo>
                    <a:pt x="117" y="42"/>
                  </a:lnTo>
                  <a:lnTo>
                    <a:pt x="120" y="47"/>
                  </a:lnTo>
                  <a:lnTo>
                    <a:pt x="122" y="52"/>
                  </a:lnTo>
                  <a:lnTo>
                    <a:pt x="127" y="49"/>
                  </a:lnTo>
                  <a:lnTo>
                    <a:pt x="133" y="49"/>
                  </a:lnTo>
                  <a:lnTo>
                    <a:pt x="140" y="49"/>
                  </a:lnTo>
                  <a:lnTo>
                    <a:pt x="147" y="49"/>
                  </a:lnTo>
                  <a:lnTo>
                    <a:pt x="150" y="44"/>
                  </a:lnTo>
                  <a:lnTo>
                    <a:pt x="153" y="39"/>
                  </a:lnTo>
                  <a:lnTo>
                    <a:pt x="158" y="47"/>
                  </a:lnTo>
                  <a:lnTo>
                    <a:pt x="162" y="55"/>
                  </a:lnTo>
                  <a:lnTo>
                    <a:pt x="162" y="60"/>
                  </a:lnTo>
                  <a:lnTo>
                    <a:pt x="160" y="67"/>
                  </a:lnTo>
                  <a:lnTo>
                    <a:pt x="165" y="64"/>
                  </a:lnTo>
                  <a:lnTo>
                    <a:pt x="168" y="62"/>
                  </a:lnTo>
                  <a:lnTo>
                    <a:pt x="177" y="72"/>
                  </a:lnTo>
                  <a:lnTo>
                    <a:pt x="187" y="84"/>
                  </a:lnTo>
                  <a:lnTo>
                    <a:pt x="183" y="85"/>
                  </a:lnTo>
                  <a:lnTo>
                    <a:pt x="178" y="89"/>
                  </a:lnTo>
                  <a:lnTo>
                    <a:pt x="168" y="84"/>
                  </a:lnTo>
                  <a:lnTo>
                    <a:pt x="158" y="79"/>
                  </a:lnTo>
                  <a:lnTo>
                    <a:pt x="153" y="84"/>
                  </a:lnTo>
                  <a:lnTo>
                    <a:pt x="147" y="89"/>
                  </a:lnTo>
                  <a:lnTo>
                    <a:pt x="143" y="85"/>
                  </a:lnTo>
                  <a:lnTo>
                    <a:pt x="138" y="84"/>
                  </a:lnTo>
                  <a:lnTo>
                    <a:pt x="133" y="89"/>
                  </a:lnTo>
                  <a:lnTo>
                    <a:pt x="130" y="94"/>
                  </a:lnTo>
                  <a:lnTo>
                    <a:pt x="123" y="90"/>
                  </a:lnTo>
                  <a:lnTo>
                    <a:pt x="118" y="87"/>
                  </a:lnTo>
                  <a:lnTo>
                    <a:pt x="120" y="80"/>
                  </a:lnTo>
                  <a:lnTo>
                    <a:pt x="120" y="75"/>
                  </a:lnTo>
                  <a:lnTo>
                    <a:pt x="115" y="74"/>
                  </a:lnTo>
                  <a:lnTo>
                    <a:pt x="110" y="72"/>
                  </a:lnTo>
                  <a:lnTo>
                    <a:pt x="106" y="65"/>
                  </a:lnTo>
                  <a:lnTo>
                    <a:pt x="101" y="59"/>
                  </a:lnTo>
                  <a:lnTo>
                    <a:pt x="95" y="62"/>
                  </a:lnTo>
                  <a:lnTo>
                    <a:pt x="88" y="64"/>
                  </a:lnTo>
                  <a:lnTo>
                    <a:pt x="78" y="60"/>
                  </a:lnTo>
                  <a:lnTo>
                    <a:pt x="68" y="57"/>
                  </a:lnTo>
                  <a:lnTo>
                    <a:pt x="66" y="54"/>
                  </a:lnTo>
                  <a:lnTo>
                    <a:pt x="65" y="50"/>
                  </a:lnTo>
                  <a:lnTo>
                    <a:pt x="61" y="52"/>
                  </a:lnTo>
                  <a:lnTo>
                    <a:pt x="60" y="54"/>
                  </a:lnTo>
                  <a:lnTo>
                    <a:pt x="56" y="49"/>
                  </a:lnTo>
                  <a:lnTo>
                    <a:pt x="55" y="44"/>
                  </a:lnTo>
                  <a:lnTo>
                    <a:pt x="50" y="45"/>
                  </a:lnTo>
                  <a:lnTo>
                    <a:pt x="46" y="45"/>
                  </a:lnTo>
                  <a:lnTo>
                    <a:pt x="41" y="45"/>
                  </a:lnTo>
                  <a:lnTo>
                    <a:pt x="36" y="44"/>
                  </a:lnTo>
                  <a:lnTo>
                    <a:pt x="35" y="39"/>
                  </a:lnTo>
                  <a:lnTo>
                    <a:pt x="31" y="35"/>
                  </a:lnTo>
                  <a:lnTo>
                    <a:pt x="26" y="35"/>
                  </a:lnTo>
                  <a:lnTo>
                    <a:pt x="21" y="34"/>
                  </a:lnTo>
                  <a:lnTo>
                    <a:pt x="18" y="29"/>
                  </a:lnTo>
                  <a:lnTo>
                    <a:pt x="15" y="24"/>
                  </a:lnTo>
                  <a:lnTo>
                    <a:pt x="15" y="27"/>
                  </a:lnTo>
                  <a:lnTo>
                    <a:pt x="13" y="29"/>
                  </a:lnTo>
                  <a:lnTo>
                    <a:pt x="11" y="24"/>
                  </a:lnTo>
                  <a:lnTo>
                    <a:pt x="8" y="19"/>
                  </a:lnTo>
                  <a:lnTo>
                    <a:pt x="5" y="15"/>
                  </a:lnTo>
                  <a:lnTo>
                    <a:pt x="0" y="12"/>
                  </a:lnTo>
                  <a:lnTo>
                    <a:pt x="5" y="10"/>
                  </a:lnTo>
                  <a:lnTo>
                    <a:pt x="8" y="10"/>
                  </a:lnTo>
                  <a:lnTo>
                    <a:pt x="5" y="7"/>
                  </a:lnTo>
                  <a:lnTo>
                    <a:pt x="0" y="2"/>
                  </a:lnTo>
                  <a:lnTo>
                    <a:pt x="5" y="2"/>
                  </a:lnTo>
                  <a:lnTo>
                    <a:pt x="8" y="0"/>
                  </a:lnTo>
                  <a:close/>
                </a:path>
              </a:pathLst>
            </a:custGeom>
            <a:solidFill>
              <a:srgbClr val="1F1A17"/>
            </a:solidFill>
            <a:ln w="9525">
              <a:noFill/>
              <a:round/>
              <a:headEnd/>
              <a:tailEnd/>
            </a:ln>
          </p:spPr>
          <p:txBody>
            <a:bodyPr/>
            <a:lstStyle/>
            <a:p>
              <a:endParaRPr lang="en-US"/>
            </a:p>
          </p:txBody>
        </p:sp>
        <p:sp>
          <p:nvSpPr>
            <p:cNvPr id="4563" name="Freeform 467"/>
            <p:cNvSpPr>
              <a:spLocks/>
            </p:cNvSpPr>
            <p:nvPr/>
          </p:nvSpPr>
          <p:spPr bwMode="auto">
            <a:xfrm>
              <a:off x="2986" y="3215"/>
              <a:ext cx="70" cy="100"/>
            </a:xfrm>
            <a:custGeom>
              <a:avLst/>
              <a:gdLst/>
              <a:ahLst/>
              <a:cxnLst>
                <a:cxn ang="0">
                  <a:pos x="0" y="26"/>
                </a:cxn>
                <a:cxn ang="0">
                  <a:pos x="0" y="28"/>
                </a:cxn>
                <a:cxn ang="0">
                  <a:pos x="0" y="31"/>
                </a:cxn>
                <a:cxn ang="0">
                  <a:pos x="3" y="36"/>
                </a:cxn>
                <a:cxn ang="0">
                  <a:pos x="8" y="38"/>
                </a:cxn>
                <a:cxn ang="0">
                  <a:pos x="11" y="38"/>
                </a:cxn>
                <a:cxn ang="0">
                  <a:pos x="11" y="40"/>
                </a:cxn>
                <a:cxn ang="0">
                  <a:pos x="13" y="41"/>
                </a:cxn>
                <a:cxn ang="0">
                  <a:pos x="13" y="43"/>
                </a:cxn>
                <a:cxn ang="0">
                  <a:pos x="11" y="46"/>
                </a:cxn>
                <a:cxn ang="0">
                  <a:pos x="11" y="48"/>
                </a:cxn>
                <a:cxn ang="0">
                  <a:pos x="15" y="53"/>
                </a:cxn>
                <a:cxn ang="0">
                  <a:pos x="17" y="63"/>
                </a:cxn>
                <a:cxn ang="0">
                  <a:pos x="17" y="72"/>
                </a:cxn>
                <a:cxn ang="0">
                  <a:pos x="17" y="77"/>
                </a:cxn>
                <a:cxn ang="0">
                  <a:pos x="20" y="82"/>
                </a:cxn>
                <a:cxn ang="0">
                  <a:pos x="33" y="88"/>
                </a:cxn>
                <a:cxn ang="0">
                  <a:pos x="25" y="70"/>
                </a:cxn>
                <a:cxn ang="0">
                  <a:pos x="40" y="77"/>
                </a:cxn>
                <a:cxn ang="0">
                  <a:pos x="42" y="85"/>
                </a:cxn>
                <a:cxn ang="0">
                  <a:pos x="35" y="78"/>
                </a:cxn>
                <a:cxn ang="0">
                  <a:pos x="42" y="100"/>
                </a:cxn>
                <a:cxn ang="0">
                  <a:pos x="55" y="100"/>
                </a:cxn>
                <a:cxn ang="0">
                  <a:pos x="50" y="90"/>
                </a:cxn>
                <a:cxn ang="0">
                  <a:pos x="48" y="68"/>
                </a:cxn>
                <a:cxn ang="0">
                  <a:pos x="58" y="58"/>
                </a:cxn>
                <a:cxn ang="0">
                  <a:pos x="60" y="50"/>
                </a:cxn>
                <a:cxn ang="0">
                  <a:pos x="60" y="38"/>
                </a:cxn>
                <a:cxn ang="0">
                  <a:pos x="65" y="30"/>
                </a:cxn>
                <a:cxn ang="0">
                  <a:pos x="70" y="26"/>
                </a:cxn>
                <a:cxn ang="0">
                  <a:pos x="68" y="26"/>
                </a:cxn>
                <a:cxn ang="0">
                  <a:pos x="65" y="21"/>
                </a:cxn>
                <a:cxn ang="0">
                  <a:pos x="67" y="10"/>
                </a:cxn>
                <a:cxn ang="0">
                  <a:pos x="68" y="5"/>
                </a:cxn>
                <a:cxn ang="0">
                  <a:pos x="58" y="0"/>
                </a:cxn>
                <a:cxn ang="0">
                  <a:pos x="60" y="1"/>
                </a:cxn>
                <a:cxn ang="0">
                  <a:pos x="60" y="5"/>
                </a:cxn>
                <a:cxn ang="0">
                  <a:pos x="62" y="8"/>
                </a:cxn>
                <a:cxn ang="0">
                  <a:pos x="58" y="11"/>
                </a:cxn>
                <a:cxn ang="0">
                  <a:pos x="55" y="11"/>
                </a:cxn>
                <a:cxn ang="0">
                  <a:pos x="52" y="11"/>
                </a:cxn>
                <a:cxn ang="0">
                  <a:pos x="52" y="10"/>
                </a:cxn>
                <a:cxn ang="0">
                  <a:pos x="50" y="8"/>
                </a:cxn>
                <a:cxn ang="0">
                  <a:pos x="48" y="25"/>
                </a:cxn>
                <a:cxn ang="0">
                  <a:pos x="38" y="25"/>
                </a:cxn>
                <a:cxn ang="0">
                  <a:pos x="35" y="31"/>
                </a:cxn>
                <a:cxn ang="0">
                  <a:pos x="30" y="38"/>
                </a:cxn>
                <a:cxn ang="0">
                  <a:pos x="23" y="35"/>
                </a:cxn>
                <a:cxn ang="0">
                  <a:pos x="20" y="31"/>
                </a:cxn>
                <a:cxn ang="0">
                  <a:pos x="22" y="43"/>
                </a:cxn>
                <a:cxn ang="0">
                  <a:pos x="15" y="33"/>
                </a:cxn>
                <a:cxn ang="0">
                  <a:pos x="0" y="26"/>
                </a:cxn>
              </a:cxnLst>
              <a:rect l="0" t="0" r="r" b="b"/>
              <a:pathLst>
                <a:path w="70" h="100">
                  <a:moveTo>
                    <a:pt x="0" y="26"/>
                  </a:moveTo>
                  <a:lnTo>
                    <a:pt x="0" y="28"/>
                  </a:lnTo>
                  <a:lnTo>
                    <a:pt x="0" y="31"/>
                  </a:lnTo>
                  <a:lnTo>
                    <a:pt x="3" y="36"/>
                  </a:lnTo>
                  <a:lnTo>
                    <a:pt x="8" y="38"/>
                  </a:lnTo>
                  <a:lnTo>
                    <a:pt x="11" y="38"/>
                  </a:lnTo>
                  <a:lnTo>
                    <a:pt x="11" y="40"/>
                  </a:lnTo>
                  <a:lnTo>
                    <a:pt x="13" y="41"/>
                  </a:lnTo>
                  <a:lnTo>
                    <a:pt x="13" y="43"/>
                  </a:lnTo>
                  <a:lnTo>
                    <a:pt x="11" y="46"/>
                  </a:lnTo>
                  <a:lnTo>
                    <a:pt x="11" y="48"/>
                  </a:lnTo>
                  <a:lnTo>
                    <a:pt x="15" y="53"/>
                  </a:lnTo>
                  <a:lnTo>
                    <a:pt x="17" y="63"/>
                  </a:lnTo>
                  <a:lnTo>
                    <a:pt x="17" y="72"/>
                  </a:lnTo>
                  <a:lnTo>
                    <a:pt x="17" y="77"/>
                  </a:lnTo>
                  <a:lnTo>
                    <a:pt x="20" y="82"/>
                  </a:lnTo>
                  <a:lnTo>
                    <a:pt x="33" y="88"/>
                  </a:lnTo>
                  <a:lnTo>
                    <a:pt x="25" y="70"/>
                  </a:lnTo>
                  <a:lnTo>
                    <a:pt x="40" y="77"/>
                  </a:lnTo>
                  <a:lnTo>
                    <a:pt x="42" y="85"/>
                  </a:lnTo>
                  <a:lnTo>
                    <a:pt x="35" y="78"/>
                  </a:lnTo>
                  <a:lnTo>
                    <a:pt x="42" y="100"/>
                  </a:lnTo>
                  <a:lnTo>
                    <a:pt x="55" y="100"/>
                  </a:lnTo>
                  <a:lnTo>
                    <a:pt x="50" y="90"/>
                  </a:lnTo>
                  <a:lnTo>
                    <a:pt x="48" y="68"/>
                  </a:lnTo>
                  <a:lnTo>
                    <a:pt x="58" y="58"/>
                  </a:lnTo>
                  <a:lnTo>
                    <a:pt x="60" y="50"/>
                  </a:lnTo>
                  <a:lnTo>
                    <a:pt x="60" y="38"/>
                  </a:lnTo>
                  <a:lnTo>
                    <a:pt x="65" y="30"/>
                  </a:lnTo>
                  <a:lnTo>
                    <a:pt x="70" y="26"/>
                  </a:lnTo>
                  <a:lnTo>
                    <a:pt x="68" y="26"/>
                  </a:lnTo>
                  <a:lnTo>
                    <a:pt x="65" y="21"/>
                  </a:lnTo>
                  <a:lnTo>
                    <a:pt x="67" y="10"/>
                  </a:lnTo>
                  <a:lnTo>
                    <a:pt x="68" y="5"/>
                  </a:lnTo>
                  <a:lnTo>
                    <a:pt x="58" y="0"/>
                  </a:lnTo>
                  <a:lnTo>
                    <a:pt x="60" y="1"/>
                  </a:lnTo>
                  <a:lnTo>
                    <a:pt x="60" y="5"/>
                  </a:lnTo>
                  <a:lnTo>
                    <a:pt x="62" y="8"/>
                  </a:lnTo>
                  <a:lnTo>
                    <a:pt x="58" y="11"/>
                  </a:lnTo>
                  <a:lnTo>
                    <a:pt x="55" y="11"/>
                  </a:lnTo>
                  <a:lnTo>
                    <a:pt x="52" y="11"/>
                  </a:lnTo>
                  <a:lnTo>
                    <a:pt x="52" y="10"/>
                  </a:lnTo>
                  <a:lnTo>
                    <a:pt x="50" y="8"/>
                  </a:lnTo>
                  <a:lnTo>
                    <a:pt x="48" y="25"/>
                  </a:lnTo>
                  <a:lnTo>
                    <a:pt x="38" y="25"/>
                  </a:lnTo>
                  <a:lnTo>
                    <a:pt x="35" y="31"/>
                  </a:lnTo>
                  <a:lnTo>
                    <a:pt x="30" y="38"/>
                  </a:lnTo>
                  <a:lnTo>
                    <a:pt x="23" y="35"/>
                  </a:lnTo>
                  <a:lnTo>
                    <a:pt x="20" y="31"/>
                  </a:lnTo>
                  <a:lnTo>
                    <a:pt x="22" y="43"/>
                  </a:lnTo>
                  <a:lnTo>
                    <a:pt x="15" y="33"/>
                  </a:lnTo>
                  <a:lnTo>
                    <a:pt x="0" y="26"/>
                  </a:lnTo>
                  <a:close/>
                </a:path>
              </a:pathLst>
            </a:custGeom>
            <a:solidFill>
              <a:srgbClr val="1F1A17"/>
            </a:solidFill>
            <a:ln w="9525">
              <a:noFill/>
              <a:round/>
              <a:headEnd/>
              <a:tailEnd/>
            </a:ln>
          </p:spPr>
          <p:txBody>
            <a:bodyPr/>
            <a:lstStyle/>
            <a:p>
              <a:endParaRPr lang="en-US"/>
            </a:p>
          </p:txBody>
        </p:sp>
        <p:sp>
          <p:nvSpPr>
            <p:cNvPr id="4564" name="Freeform 468"/>
            <p:cNvSpPr>
              <a:spLocks/>
            </p:cNvSpPr>
            <p:nvPr/>
          </p:nvSpPr>
          <p:spPr bwMode="auto">
            <a:xfrm>
              <a:off x="3053" y="3240"/>
              <a:ext cx="58" cy="36"/>
            </a:xfrm>
            <a:custGeom>
              <a:avLst/>
              <a:gdLst/>
              <a:ahLst/>
              <a:cxnLst>
                <a:cxn ang="0">
                  <a:pos x="1" y="16"/>
                </a:cxn>
                <a:cxn ang="0">
                  <a:pos x="0" y="23"/>
                </a:cxn>
                <a:cxn ang="0">
                  <a:pos x="1" y="33"/>
                </a:cxn>
                <a:cxn ang="0">
                  <a:pos x="10" y="36"/>
                </a:cxn>
                <a:cxn ang="0">
                  <a:pos x="15" y="36"/>
                </a:cxn>
                <a:cxn ang="0">
                  <a:pos x="16" y="26"/>
                </a:cxn>
                <a:cxn ang="0">
                  <a:pos x="16" y="28"/>
                </a:cxn>
                <a:cxn ang="0">
                  <a:pos x="18" y="31"/>
                </a:cxn>
                <a:cxn ang="0">
                  <a:pos x="23" y="33"/>
                </a:cxn>
                <a:cxn ang="0">
                  <a:pos x="28" y="33"/>
                </a:cxn>
                <a:cxn ang="0">
                  <a:pos x="40" y="25"/>
                </a:cxn>
                <a:cxn ang="0">
                  <a:pos x="45" y="20"/>
                </a:cxn>
                <a:cxn ang="0">
                  <a:pos x="56" y="18"/>
                </a:cxn>
                <a:cxn ang="0">
                  <a:pos x="58" y="11"/>
                </a:cxn>
                <a:cxn ang="0">
                  <a:pos x="56" y="11"/>
                </a:cxn>
                <a:cxn ang="0">
                  <a:pos x="55" y="13"/>
                </a:cxn>
                <a:cxn ang="0">
                  <a:pos x="50" y="15"/>
                </a:cxn>
                <a:cxn ang="0">
                  <a:pos x="41" y="13"/>
                </a:cxn>
                <a:cxn ang="0">
                  <a:pos x="35" y="13"/>
                </a:cxn>
                <a:cxn ang="0">
                  <a:pos x="31" y="15"/>
                </a:cxn>
                <a:cxn ang="0">
                  <a:pos x="31" y="16"/>
                </a:cxn>
                <a:cxn ang="0">
                  <a:pos x="31" y="16"/>
                </a:cxn>
                <a:cxn ang="0">
                  <a:pos x="18" y="13"/>
                </a:cxn>
                <a:cxn ang="0">
                  <a:pos x="25" y="3"/>
                </a:cxn>
                <a:cxn ang="0">
                  <a:pos x="20" y="0"/>
                </a:cxn>
                <a:cxn ang="0">
                  <a:pos x="10" y="3"/>
                </a:cxn>
                <a:cxn ang="0">
                  <a:pos x="18" y="6"/>
                </a:cxn>
                <a:cxn ang="0">
                  <a:pos x="1" y="16"/>
                </a:cxn>
              </a:cxnLst>
              <a:rect l="0" t="0" r="r" b="b"/>
              <a:pathLst>
                <a:path w="58" h="36">
                  <a:moveTo>
                    <a:pt x="1" y="16"/>
                  </a:moveTo>
                  <a:lnTo>
                    <a:pt x="0" y="23"/>
                  </a:lnTo>
                  <a:lnTo>
                    <a:pt x="1" y="33"/>
                  </a:lnTo>
                  <a:lnTo>
                    <a:pt x="10" y="36"/>
                  </a:lnTo>
                  <a:lnTo>
                    <a:pt x="15" y="36"/>
                  </a:lnTo>
                  <a:lnTo>
                    <a:pt x="16" y="26"/>
                  </a:lnTo>
                  <a:lnTo>
                    <a:pt x="16" y="28"/>
                  </a:lnTo>
                  <a:lnTo>
                    <a:pt x="18" y="31"/>
                  </a:lnTo>
                  <a:lnTo>
                    <a:pt x="23" y="33"/>
                  </a:lnTo>
                  <a:lnTo>
                    <a:pt x="28" y="33"/>
                  </a:lnTo>
                  <a:lnTo>
                    <a:pt x="40" y="25"/>
                  </a:lnTo>
                  <a:lnTo>
                    <a:pt x="45" y="20"/>
                  </a:lnTo>
                  <a:lnTo>
                    <a:pt x="56" y="18"/>
                  </a:lnTo>
                  <a:lnTo>
                    <a:pt x="58" y="11"/>
                  </a:lnTo>
                  <a:lnTo>
                    <a:pt x="56" y="11"/>
                  </a:lnTo>
                  <a:lnTo>
                    <a:pt x="55" y="13"/>
                  </a:lnTo>
                  <a:lnTo>
                    <a:pt x="50" y="15"/>
                  </a:lnTo>
                  <a:lnTo>
                    <a:pt x="41" y="13"/>
                  </a:lnTo>
                  <a:lnTo>
                    <a:pt x="35" y="13"/>
                  </a:lnTo>
                  <a:lnTo>
                    <a:pt x="31" y="15"/>
                  </a:lnTo>
                  <a:lnTo>
                    <a:pt x="31" y="16"/>
                  </a:lnTo>
                  <a:lnTo>
                    <a:pt x="31" y="16"/>
                  </a:lnTo>
                  <a:lnTo>
                    <a:pt x="18" y="13"/>
                  </a:lnTo>
                  <a:lnTo>
                    <a:pt x="25" y="3"/>
                  </a:lnTo>
                  <a:lnTo>
                    <a:pt x="20" y="0"/>
                  </a:lnTo>
                  <a:lnTo>
                    <a:pt x="10" y="3"/>
                  </a:lnTo>
                  <a:lnTo>
                    <a:pt x="18" y="6"/>
                  </a:lnTo>
                  <a:lnTo>
                    <a:pt x="1" y="16"/>
                  </a:lnTo>
                  <a:close/>
                </a:path>
              </a:pathLst>
            </a:custGeom>
            <a:solidFill>
              <a:srgbClr val="1F1A17"/>
            </a:solidFill>
            <a:ln w="9525">
              <a:noFill/>
              <a:round/>
              <a:headEnd/>
              <a:tailEnd/>
            </a:ln>
          </p:spPr>
          <p:txBody>
            <a:bodyPr/>
            <a:lstStyle/>
            <a:p>
              <a:endParaRPr lang="en-US"/>
            </a:p>
          </p:txBody>
        </p:sp>
        <p:sp>
          <p:nvSpPr>
            <p:cNvPr id="4565" name="Freeform 469"/>
            <p:cNvSpPr>
              <a:spLocks/>
            </p:cNvSpPr>
            <p:nvPr/>
          </p:nvSpPr>
          <p:spPr bwMode="auto">
            <a:xfrm>
              <a:off x="3046" y="3258"/>
              <a:ext cx="84" cy="45"/>
            </a:xfrm>
            <a:custGeom>
              <a:avLst/>
              <a:gdLst/>
              <a:ahLst/>
              <a:cxnLst>
                <a:cxn ang="0">
                  <a:pos x="0" y="32"/>
                </a:cxn>
                <a:cxn ang="0">
                  <a:pos x="7" y="20"/>
                </a:cxn>
                <a:cxn ang="0">
                  <a:pos x="8" y="24"/>
                </a:cxn>
                <a:cxn ang="0">
                  <a:pos x="13" y="25"/>
                </a:cxn>
                <a:cxn ang="0">
                  <a:pos x="17" y="30"/>
                </a:cxn>
                <a:cxn ang="0">
                  <a:pos x="20" y="35"/>
                </a:cxn>
                <a:cxn ang="0">
                  <a:pos x="22" y="27"/>
                </a:cxn>
                <a:cxn ang="0">
                  <a:pos x="27" y="34"/>
                </a:cxn>
                <a:cxn ang="0">
                  <a:pos x="27" y="29"/>
                </a:cxn>
                <a:cxn ang="0">
                  <a:pos x="30" y="24"/>
                </a:cxn>
                <a:cxn ang="0">
                  <a:pos x="32" y="27"/>
                </a:cxn>
                <a:cxn ang="0">
                  <a:pos x="33" y="29"/>
                </a:cxn>
                <a:cxn ang="0">
                  <a:pos x="35" y="22"/>
                </a:cxn>
                <a:cxn ang="0">
                  <a:pos x="37" y="29"/>
                </a:cxn>
                <a:cxn ang="0">
                  <a:pos x="37" y="25"/>
                </a:cxn>
                <a:cxn ang="0">
                  <a:pos x="40" y="20"/>
                </a:cxn>
                <a:cxn ang="0">
                  <a:pos x="43" y="22"/>
                </a:cxn>
                <a:cxn ang="0">
                  <a:pos x="47" y="24"/>
                </a:cxn>
                <a:cxn ang="0">
                  <a:pos x="57" y="25"/>
                </a:cxn>
                <a:cxn ang="0">
                  <a:pos x="60" y="17"/>
                </a:cxn>
                <a:cxn ang="0">
                  <a:pos x="63" y="10"/>
                </a:cxn>
                <a:cxn ang="0">
                  <a:pos x="67" y="12"/>
                </a:cxn>
                <a:cxn ang="0">
                  <a:pos x="70" y="13"/>
                </a:cxn>
                <a:cxn ang="0">
                  <a:pos x="68" y="10"/>
                </a:cxn>
                <a:cxn ang="0">
                  <a:pos x="68" y="7"/>
                </a:cxn>
                <a:cxn ang="0">
                  <a:pos x="72" y="5"/>
                </a:cxn>
                <a:cxn ang="0">
                  <a:pos x="70" y="0"/>
                </a:cxn>
                <a:cxn ang="0">
                  <a:pos x="84" y="7"/>
                </a:cxn>
                <a:cxn ang="0">
                  <a:pos x="80" y="8"/>
                </a:cxn>
                <a:cxn ang="0">
                  <a:pos x="77" y="10"/>
                </a:cxn>
                <a:cxn ang="0">
                  <a:pos x="73" y="15"/>
                </a:cxn>
                <a:cxn ang="0">
                  <a:pos x="72" y="17"/>
                </a:cxn>
                <a:cxn ang="0">
                  <a:pos x="62" y="22"/>
                </a:cxn>
                <a:cxn ang="0">
                  <a:pos x="62" y="29"/>
                </a:cxn>
                <a:cxn ang="0">
                  <a:pos x="53" y="29"/>
                </a:cxn>
                <a:cxn ang="0">
                  <a:pos x="53" y="32"/>
                </a:cxn>
                <a:cxn ang="0">
                  <a:pos x="50" y="32"/>
                </a:cxn>
                <a:cxn ang="0">
                  <a:pos x="50" y="37"/>
                </a:cxn>
                <a:cxn ang="0">
                  <a:pos x="48" y="34"/>
                </a:cxn>
                <a:cxn ang="0">
                  <a:pos x="47" y="32"/>
                </a:cxn>
                <a:cxn ang="0">
                  <a:pos x="43" y="37"/>
                </a:cxn>
                <a:cxn ang="0">
                  <a:pos x="42" y="39"/>
                </a:cxn>
                <a:cxn ang="0">
                  <a:pos x="35" y="40"/>
                </a:cxn>
                <a:cxn ang="0">
                  <a:pos x="32" y="45"/>
                </a:cxn>
                <a:cxn ang="0">
                  <a:pos x="30" y="44"/>
                </a:cxn>
                <a:cxn ang="0">
                  <a:pos x="27" y="42"/>
                </a:cxn>
                <a:cxn ang="0">
                  <a:pos x="23" y="45"/>
                </a:cxn>
                <a:cxn ang="0">
                  <a:pos x="23" y="45"/>
                </a:cxn>
                <a:cxn ang="0">
                  <a:pos x="22" y="44"/>
                </a:cxn>
                <a:cxn ang="0">
                  <a:pos x="18" y="42"/>
                </a:cxn>
                <a:cxn ang="0">
                  <a:pos x="15" y="40"/>
                </a:cxn>
                <a:cxn ang="0">
                  <a:pos x="13" y="40"/>
                </a:cxn>
                <a:cxn ang="0">
                  <a:pos x="8" y="39"/>
                </a:cxn>
                <a:cxn ang="0">
                  <a:pos x="10" y="35"/>
                </a:cxn>
                <a:cxn ang="0">
                  <a:pos x="10" y="32"/>
                </a:cxn>
                <a:cxn ang="0">
                  <a:pos x="3" y="32"/>
                </a:cxn>
                <a:cxn ang="0">
                  <a:pos x="0" y="32"/>
                </a:cxn>
              </a:cxnLst>
              <a:rect l="0" t="0" r="r" b="b"/>
              <a:pathLst>
                <a:path w="84" h="45">
                  <a:moveTo>
                    <a:pt x="0" y="32"/>
                  </a:moveTo>
                  <a:lnTo>
                    <a:pt x="7" y="20"/>
                  </a:lnTo>
                  <a:lnTo>
                    <a:pt x="8" y="24"/>
                  </a:lnTo>
                  <a:lnTo>
                    <a:pt x="13" y="25"/>
                  </a:lnTo>
                  <a:lnTo>
                    <a:pt x="17" y="30"/>
                  </a:lnTo>
                  <a:lnTo>
                    <a:pt x="20" y="35"/>
                  </a:lnTo>
                  <a:lnTo>
                    <a:pt x="22" y="27"/>
                  </a:lnTo>
                  <a:lnTo>
                    <a:pt x="27" y="34"/>
                  </a:lnTo>
                  <a:lnTo>
                    <a:pt x="27" y="29"/>
                  </a:lnTo>
                  <a:lnTo>
                    <a:pt x="30" y="24"/>
                  </a:lnTo>
                  <a:lnTo>
                    <a:pt x="32" y="27"/>
                  </a:lnTo>
                  <a:lnTo>
                    <a:pt x="33" y="29"/>
                  </a:lnTo>
                  <a:lnTo>
                    <a:pt x="35" y="22"/>
                  </a:lnTo>
                  <a:lnTo>
                    <a:pt x="37" y="29"/>
                  </a:lnTo>
                  <a:lnTo>
                    <a:pt x="37" y="25"/>
                  </a:lnTo>
                  <a:lnTo>
                    <a:pt x="40" y="20"/>
                  </a:lnTo>
                  <a:lnTo>
                    <a:pt x="43" y="22"/>
                  </a:lnTo>
                  <a:lnTo>
                    <a:pt x="47" y="24"/>
                  </a:lnTo>
                  <a:lnTo>
                    <a:pt x="57" y="25"/>
                  </a:lnTo>
                  <a:lnTo>
                    <a:pt x="60" y="17"/>
                  </a:lnTo>
                  <a:lnTo>
                    <a:pt x="63" y="10"/>
                  </a:lnTo>
                  <a:lnTo>
                    <a:pt x="67" y="12"/>
                  </a:lnTo>
                  <a:lnTo>
                    <a:pt x="70" y="13"/>
                  </a:lnTo>
                  <a:lnTo>
                    <a:pt x="68" y="10"/>
                  </a:lnTo>
                  <a:lnTo>
                    <a:pt x="68" y="7"/>
                  </a:lnTo>
                  <a:lnTo>
                    <a:pt x="72" y="5"/>
                  </a:lnTo>
                  <a:lnTo>
                    <a:pt x="70" y="0"/>
                  </a:lnTo>
                  <a:lnTo>
                    <a:pt x="84" y="7"/>
                  </a:lnTo>
                  <a:lnTo>
                    <a:pt x="80" y="8"/>
                  </a:lnTo>
                  <a:lnTo>
                    <a:pt x="77" y="10"/>
                  </a:lnTo>
                  <a:lnTo>
                    <a:pt x="73" y="15"/>
                  </a:lnTo>
                  <a:lnTo>
                    <a:pt x="72" y="17"/>
                  </a:lnTo>
                  <a:lnTo>
                    <a:pt x="62" y="22"/>
                  </a:lnTo>
                  <a:lnTo>
                    <a:pt x="62" y="29"/>
                  </a:lnTo>
                  <a:lnTo>
                    <a:pt x="53" y="29"/>
                  </a:lnTo>
                  <a:lnTo>
                    <a:pt x="53" y="32"/>
                  </a:lnTo>
                  <a:lnTo>
                    <a:pt x="50" y="32"/>
                  </a:lnTo>
                  <a:lnTo>
                    <a:pt x="50" y="37"/>
                  </a:lnTo>
                  <a:lnTo>
                    <a:pt x="48" y="34"/>
                  </a:lnTo>
                  <a:lnTo>
                    <a:pt x="47" y="32"/>
                  </a:lnTo>
                  <a:lnTo>
                    <a:pt x="43" y="37"/>
                  </a:lnTo>
                  <a:lnTo>
                    <a:pt x="42" y="39"/>
                  </a:lnTo>
                  <a:lnTo>
                    <a:pt x="35" y="40"/>
                  </a:lnTo>
                  <a:lnTo>
                    <a:pt x="32" y="45"/>
                  </a:lnTo>
                  <a:lnTo>
                    <a:pt x="30" y="44"/>
                  </a:lnTo>
                  <a:lnTo>
                    <a:pt x="27" y="42"/>
                  </a:lnTo>
                  <a:lnTo>
                    <a:pt x="23" y="45"/>
                  </a:lnTo>
                  <a:lnTo>
                    <a:pt x="23" y="45"/>
                  </a:lnTo>
                  <a:lnTo>
                    <a:pt x="22" y="44"/>
                  </a:lnTo>
                  <a:lnTo>
                    <a:pt x="18" y="42"/>
                  </a:lnTo>
                  <a:lnTo>
                    <a:pt x="15" y="40"/>
                  </a:lnTo>
                  <a:lnTo>
                    <a:pt x="13" y="40"/>
                  </a:lnTo>
                  <a:lnTo>
                    <a:pt x="8" y="39"/>
                  </a:lnTo>
                  <a:lnTo>
                    <a:pt x="10" y="35"/>
                  </a:lnTo>
                  <a:lnTo>
                    <a:pt x="10" y="32"/>
                  </a:lnTo>
                  <a:lnTo>
                    <a:pt x="3" y="32"/>
                  </a:lnTo>
                  <a:lnTo>
                    <a:pt x="0" y="32"/>
                  </a:lnTo>
                  <a:close/>
                </a:path>
              </a:pathLst>
            </a:custGeom>
            <a:solidFill>
              <a:srgbClr val="1F1A17"/>
            </a:solidFill>
            <a:ln w="9525">
              <a:noFill/>
              <a:round/>
              <a:headEnd/>
              <a:tailEnd/>
            </a:ln>
          </p:spPr>
          <p:txBody>
            <a:bodyPr/>
            <a:lstStyle/>
            <a:p>
              <a:endParaRPr lang="en-US"/>
            </a:p>
          </p:txBody>
        </p:sp>
        <p:sp>
          <p:nvSpPr>
            <p:cNvPr id="4566" name="Freeform 470"/>
            <p:cNvSpPr>
              <a:spLocks/>
            </p:cNvSpPr>
            <p:nvPr/>
          </p:nvSpPr>
          <p:spPr bwMode="auto">
            <a:xfrm>
              <a:off x="3125" y="3230"/>
              <a:ext cx="30" cy="31"/>
            </a:xfrm>
            <a:custGeom>
              <a:avLst/>
              <a:gdLst/>
              <a:ahLst/>
              <a:cxnLst>
                <a:cxn ang="0">
                  <a:pos x="0" y="23"/>
                </a:cxn>
                <a:cxn ang="0">
                  <a:pos x="1" y="26"/>
                </a:cxn>
                <a:cxn ang="0">
                  <a:pos x="3" y="30"/>
                </a:cxn>
                <a:cxn ang="0">
                  <a:pos x="5" y="30"/>
                </a:cxn>
                <a:cxn ang="0">
                  <a:pos x="10" y="31"/>
                </a:cxn>
                <a:cxn ang="0">
                  <a:pos x="8" y="28"/>
                </a:cxn>
                <a:cxn ang="0">
                  <a:pos x="8" y="25"/>
                </a:cxn>
                <a:cxn ang="0">
                  <a:pos x="10" y="26"/>
                </a:cxn>
                <a:cxn ang="0">
                  <a:pos x="13" y="26"/>
                </a:cxn>
                <a:cxn ang="0">
                  <a:pos x="13" y="25"/>
                </a:cxn>
                <a:cxn ang="0">
                  <a:pos x="15" y="23"/>
                </a:cxn>
                <a:cxn ang="0">
                  <a:pos x="16" y="23"/>
                </a:cxn>
                <a:cxn ang="0">
                  <a:pos x="18" y="23"/>
                </a:cxn>
                <a:cxn ang="0">
                  <a:pos x="18" y="20"/>
                </a:cxn>
                <a:cxn ang="0">
                  <a:pos x="18" y="16"/>
                </a:cxn>
                <a:cxn ang="0">
                  <a:pos x="23" y="15"/>
                </a:cxn>
                <a:cxn ang="0">
                  <a:pos x="28" y="11"/>
                </a:cxn>
                <a:cxn ang="0">
                  <a:pos x="28" y="5"/>
                </a:cxn>
                <a:cxn ang="0">
                  <a:pos x="30" y="0"/>
                </a:cxn>
                <a:cxn ang="0">
                  <a:pos x="28" y="1"/>
                </a:cxn>
                <a:cxn ang="0">
                  <a:pos x="26" y="5"/>
                </a:cxn>
                <a:cxn ang="0">
                  <a:pos x="26" y="6"/>
                </a:cxn>
                <a:cxn ang="0">
                  <a:pos x="25" y="10"/>
                </a:cxn>
                <a:cxn ang="0">
                  <a:pos x="18" y="11"/>
                </a:cxn>
                <a:cxn ang="0">
                  <a:pos x="15" y="15"/>
                </a:cxn>
                <a:cxn ang="0">
                  <a:pos x="13" y="18"/>
                </a:cxn>
                <a:cxn ang="0">
                  <a:pos x="11" y="23"/>
                </a:cxn>
                <a:cxn ang="0">
                  <a:pos x="8" y="21"/>
                </a:cxn>
                <a:cxn ang="0">
                  <a:pos x="6" y="21"/>
                </a:cxn>
                <a:cxn ang="0">
                  <a:pos x="6" y="23"/>
                </a:cxn>
                <a:cxn ang="0">
                  <a:pos x="6" y="25"/>
                </a:cxn>
                <a:cxn ang="0">
                  <a:pos x="3" y="23"/>
                </a:cxn>
                <a:cxn ang="0">
                  <a:pos x="0" y="23"/>
                </a:cxn>
              </a:cxnLst>
              <a:rect l="0" t="0" r="r" b="b"/>
              <a:pathLst>
                <a:path w="30" h="31">
                  <a:moveTo>
                    <a:pt x="0" y="23"/>
                  </a:moveTo>
                  <a:lnTo>
                    <a:pt x="1" y="26"/>
                  </a:lnTo>
                  <a:lnTo>
                    <a:pt x="3" y="30"/>
                  </a:lnTo>
                  <a:lnTo>
                    <a:pt x="5" y="30"/>
                  </a:lnTo>
                  <a:lnTo>
                    <a:pt x="10" y="31"/>
                  </a:lnTo>
                  <a:lnTo>
                    <a:pt x="8" y="28"/>
                  </a:lnTo>
                  <a:lnTo>
                    <a:pt x="8" y="25"/>
                  </a:lnTo>
                  <a:lnTo>
                    <a:pt x="10" y="26"/>
                  </a:lnTo>
                  <a:lnTo>
                    <a:pt x="13" y="26"/>
                  </a:lnTo>
                  <a:lnTo>
                    <a:pt x="13" y="25"/>
                  </a:lnTo>
                  <a:lnTo>
                    <a:pt x="15" y="23"/>
                  </a:lnTo>
                  <a:lnTo>
                    <a:pt x="16" y="23"/>
                  </a:lnTo>
                  <a:lnTo>
                    <a:pt x="18" y="23"/>
                  </a:lnTo>
                  <a:lnTo>
                    <a:pt x="18" y="20"/>
                  </a:lnTo>
                  <a:lnTo>
                    <a:pt x="18" y="16"/>
                  </a:lnTo>
                  <a:lnTo>
                    <a:pt x="23" y="15"/>
                  </a:lnTo>
                  <a:lnTo>
                    <a:pt x="28" y="11"/>
                  </a:lnTo>
                  <a:lnTo>
                    <a:pt x="28" y="5"/>
                  </a:lnTo>
                  <a:lnTo>
                    <a:pt x="30" y="0"/>
                  </a:lnTo>
                  <a:lnTo>
                    <a:pt x="28" y="1"/>
                  </a:lnTo>
                  <a:lnTo>
                    <a:pt x="26" y="5"/>
                  </a:lnTo>
                  <a:lnTo>
                    <a:pt x="26" y="6"/>
                  </a:lnTo>
                  <a:lnTo>
                    <a:pt x="25" y="10"/>
                  </a:lnTo>
                  <a:lnTo>
                    <a:pt x="18" y="11"/>
                  </a:lnTo>
                  <a:lnTo>
                    <a:pt x="15" y="15"/>
                  </a:lnTo>
                  <a:lnTo>
                    <a:pt x="13" y="18"/>
                  </a:lnTo>
                  <a:lnTo>
                    <a:pt x="11" y="23"/>
                  </a:lnTo>
                  <a:lnTo>
                    <a:pt x="8" y="21"/>
                  </a:lnTo>
                  <a:lnTo>
                    <a:pt x="6" y="21"/>
                  </a:lnTo>
                  <a:lnTo>
                    <a:pt x="6" y="23"/>
                  </a:lnTo>
                  <a:lnTo>
                    <a:pt x="6" y="25"/>
                  </a:lnTo>
                  <a:lnTo>
                    <a:pt x="3" y="23"/>
                  </a:lnTo>
                  <a:lnTo>
                    <a:pt x="0" y="23"/>
                  </a:lnTo>
                  <a:close/>
                </a:path>
              </a:pathLst>
            </a:custGeom>
            <a:solidFill>
              <a:srgbClr val="1F1A17"/>
            </a:solidFill>
            <a:ln w="9525">
              <a:noFill/>
              <a:round/>
              <a:headEnd/>
              <a:tailEnd/>
            </a:ln>
          </p:spPr>
          <p:txBody>
            <a:bodyPr/>
            <a:lstStyle/>
            <a:p>
              <a:endParaRPr lang="en-US"/>
            </a:p>
          </p:txBody>
        </p:sp>
        <p:sp>
          <p:nvSpPr>
            <p:cNvPr id="4567" name="Freeform 471"/>
            <p:cNvSpPr>
              <a:spLocks/>
            </p:cNvSpPr>
            <p:nvPr/>
          </p:nvSpPr>
          <p:spPr bwMode="auto">
            <a:xfrm>
              <a:off x="3008" y="3297"/>
              <a:ext cx="93" cy="53"/>
            </a:xfrm>
            <a:custGeom>
              <a:avLst/>
              <a:gdLst/>
              <a:ahLst/>
              <a:cxnLst>
                <a:cxn ang="0">
                  <a:pos x="0" y="36"/>
                </a:cxn>
                <a:cxn ang="0">
                  <a:pos x="5" y="41"/>
                </a:cxn>
                <a:cxn ang="0">
                  <a:pos x="10" y="38"/>
                </a:cxn>
                <a:cxn ang="0">
                  <a:pos x="16" y="36"/>
                </a:cxn>
                <a:cxn ang="0">
                  <a:pos x="20" y="35"/>
                </a:cxn>
                <a:cxn ang="0">
                  <a:pos x="25" y="33"/>
                </a:cxn>
                <a:cxn ang="0">
                  <a:pos x="26" y="36"/>
                </a:cxn>
                <a:cxn ang="0">
                  <a:pos x="30" y="36"/>
                </a:cxn>
                <a:cxn ang="0">
                  <a:pos x="35" y="36"/>
                </a:cxn>
                <a:cxn ang="0">
                  <a:pos x="40" y="36"/>
                </a:cxn>
                <a:cxn ang="0">
                  <a:pos x="40" y="36"/>
                </a:cxn>
                <a:cxn ang="0">
                  <a:pos x="41" y="35"/>
                </a:cxn>
                <a:cxn ang="0">
                  <a:pos x="48" y="40"/>
                </a:cxn>
                <a:cxn ang="0">
                  <a:pos x="50" y="41"/>
                </a:cxn>
                <a:cxn ang="0">
                  <a:pos x="53" y="31"/>
                </a:cxn>
                <a:cxn ang="0">
                  <a:pos x="55" y="48"/>
                </a:cxn>
                <a:cxn ang="0">
                  <a:pos x="61" y="53"/>
                </a:cxn>
                <a:cxn ang="0">
                  <a:pos x="61" y="45"/>
                </a:cxn>
                <a:cxn ang="0">
                  <a:pos x="61" y="36"/>
                </a:cxn>
                <a:cxn ang="0">
                  <a:pos x="68" y="35"/>
                </a:cxn>
                <a:cxn ang="0">
                  <a:pos x="71" y="35"/>
                </a:cxn>
                <a:cxn ang="0">
                  <a:pos x="78" y="28"/>
                </a:cxn>
                <a:cxn ang="0">
                  <a:pos x="75" y="25"/>
                </a:cxn>
                <a:cxn ang="0">
                  <a:pos x="83" y="25"/>
                </a:cxn>
                <a:cxn ang="0">
                  <a:pos x="85" y="20"/>
                </a:cxn>
                <a:cxn ang="0">
                  <a:pos x="81" y="16"/>
                </a:cxn>
                <a:cxn ang="0">
                  <a:pos x="85" y="15"/>
                </a:cxn>
                <a:cxn ang="0">
                  <a:pos x="86" y="11"/>
                </a:cxn>
                <a:cxn ang="0">
                  <a:pos x="81" y="10"/>
                </a:cxn>
                <a:cxn ang="0">
                  <a:pos x="88" y="8"/>
                </a:cxn>
                <a:cxn ang="0">
                  <a:pos x="93" y="0"/>
                </a:cxn>
                <a:cxn ang="0">
                  <a:pos x="80" y="6"/>
                </a:cxn>
                <a:cxn ang="0">
                  <a:pos x="73" y="13"/>
                </a:cxn>
                <a:cxn ang="0">
                  <a:pos x="78" y="20"/>
                </a:cxn>
                <a:cxn ang="0">
                  <a:pos x="71" y="20"/>
                </a:cxn>
                <a:cxn ang="0">
                  <a:pos x="71" y="23"/>
                </a:cxn>
                <a:cxn ang="0">
                  <a:pos x="66" y="26"/>
                </a:cxn>
                <a:cxn ang="0">
                  <a:pos x="58" y="26"/>
                </a:cxn>
                <a:cxn ang="0">
                  <a:pos x="56" y="25"/>
                </a:cxn>
                <a:cxn ang="0">
                  <a:pos x="51" y="16"/>
                </a:cxn>
                <a:cxn ang="0">
                  <a:pos x="45" y="18"/>
                </a:cxn>
                <a:cxn ang="0">
                  <a:pos x="35" y="21"/>
                </a:cxn>
                <a:cxn ang="0">
                  <a:pos x="26" y="21"/>
                </a:cxn>
                <a:cxn ang="0">
                  <a:pos x="16" y="23"/>
                </a:cxn>
                <a:cxn ang="0">
                  <a:pos x="6" y="31"/>
                </a:cxn>
                <a:cxn ang="0">
                  <a:pos x="0" y="36"/>
                </a:cxn>
              </a:cxnLst>
              <a:rect l="0" t="0" r="r" b="b"/>
              <a:pathLst>
                <a:path w="93" h="53">
                  <a:moveTo>
                    <a:pt x="0" y="36"/>
                  </a:moveTo>
                  <a:lnTo>
                    <a:pt x="5" y="41"/>
                  </a:lnTo>
                  <a:lnTo>
                    <a:pt x="10" y="38"/>
                  </a:lnTo>
                  <a:lnTo>
                    <a:pt x="16" y="36"/>
                  </a:lnTo>
                  <a:lnTo>
                    <a:pt x="20" y="35"/>
                  </a:lnTo>
                  <a:lnTo>
                    <a:pt x="25" y="33"/>
                  </a:lnTo>
                  <a:lnTo>
                    <a:pt x="26" y="36"/>
                  </a:lnTo>
                  <a:lnTo>
                    <a:pt x="30" y="36"/>
                  </a:lnTo>
                  <a:lnTo>
                    <a:pt x="35" y="36"/>
                  </a:lnTo>
                  <a:lnTo>
                    <a:pt x="40" y="36"/>
                  </a:lnTo>
                  <a:lnTo>
                    <a:pt x="40" y="36"/>
                  </a:lnTo>
                  <a:lnTo>
                    <a:pt x="41" y="35"/>
                  </a:lnTo>
                  <a:lnTo>
                    <a:pt x="48" y="40"/>
                  </a:lnTo>
                  <a:lnTo>
                    <a:pt x="50" y="41"/>
                  </a:lnTo>
                  <a:lnTo>
                    <a:pt x="53" y="31"/>
                  </a:lnTo>
                  <a:lnTo>
                    <a:pt x="55" y="48"/>
                  </a:lnTo>
                  <a:lnTo>
                    <a:pt x="61" y="53"/>
                  </a:lnTo>
                  <a:lnTo>
                    <a:pt x="61" y="45"/>
                  </a:lnTo>
                  <a:lnTo>
                    <a:pt x="61" y="36"/>
                  </a:lnTo>
                  <a:lnTo>
                    <a:pt x="68" y="35"/>
                  </a:lnTo>
                  <a:lnTo>
                    <a:pt x="71" y="35"/>
                  </a:lnTo>
                  <a:lnTo>
                    <a:pt x="78" y="28"/>
                  </a:lnTo>
                  <a:lnTo>
                    <a:pt x="75" y="25"/>
                  </a:lnTo>
                  <a:lnTo>
                    <a:pt x="83" y="25"/>
                  </a:lnTo>
                  <a:lnTo>
                    <a:pt x="85" y="20"/>
                  </a:lnTo>
                  <a:lnTo>
                    <a:pt x="81" y="16"/>
                  </a:lnTo>
                  <a:lnTo>
                    <a:pt x="85" y="15"/>
                  </a:lnTo>
                  <a:lnTo>
                    <a:pt x="86" y="11"/>
                  </a:lnTo>
                  <a:lnTo>
                    <a:pt x="81" y="10"/>
                  </a:lnTo>
                  <a:lnTo>
                    <a:pt x="88" y="8"/>
                  </a:lnTo>
                  <a:lnTo>
                    <a:pt x="93" y="0"/>
                  </a:lnTo>
                  <a:lnTo>
                    <a:pt x="80" y="6"/>
                  </a:lnTo>
                  <a:lnTo>
                    <a:pt x="73" y="13"/>
                  </a:lnTo>
                  <a:lnTo>
                    <a:pt x="78" y="20"/>
                  </a:lnTo>
                  <a:lnTo>
                    <a:pt x="71" y="20"/>
                  </a:lnTo>
                  <a:lnTo>
                    <a:pt x="71" y="23"/>
                  </a:lnTo>
                  <a:lnTo>
                    <a:pt x="66" y="26"/>
                  </a:lnTo>
                  <a:lnTo>
                    <a:pt x="58" y="26"/>
                  </a:lnTo>
                  <a:lnTo>
                    <a:pt x="56" y="25"/>
                  </a:lnTo>
                  <a:lnTo>
                    <a:pt x="51" y="16"/>
                  </a:lnTo>
                  <a:lnTo>
                    <a:pt x="45" y="18"/>
                  </a:lnTo>
                  <a:lnTo>
                    <a:pt x="35" y="21"/>
                  </a:lnTo>
                  <a:lnTo>
                    <a:pt x="26" y="21"/>
                  </a:lnTo>
                  <a:lnTo>
                    <a:pt x="16" y="23"/>
                  </a:lnTo>
                  <a:lnTo>
                    <a:pt x="6" y="31"/>
                  </a:lnTo>
                  <a:lnTo>
                    <a:pt x="0" y="36"/>
                  </a:lnTo>
                  <a:close/>
                </a:path>
              </a:pathLst>
            </a:custGeom>
            <a:solidFill>
              <a:srgbClr val="1F1A17"/>
            </a:solidFill>
            <a:ln w="9525">
              <a:noFill/>
              <a:round/>
              <a:headEnd/>
              <a:tailEnd/>
            </a:ln>
          </p:spPr>
          <p:txBody>
            <a:bodyPr/>
            <a:lstStyle/>
            <a:p>
              <a:endParaRPr lang="en-US"/>
            </a:p>
          </p:txBody>
        </p:sp>
        <p:sp>
          <p:nvSpPr>
            <p:cNvPr id="4568" name="Freeform 472"/>
            <p:cNvSpPr>
              <a:spLocks/>
            </p:cNvSpPr>
            <p:nvPr/>
          </p:nvSpPr>
          <p:spPr bwMode="auto">
            <a:xfrm>
              <a:off x="2854" y="3238"/>
              <a:ext cx="165" cy="87"/>
            </a:xfrm>
            <a:custGeom>
              <a:avLst/>
              <a:gdLst/>
              <a:ahLst/>
              <a:cxnLst>
                <a:cxn ang="0">
                  <a:pos x="165" y="75"/>
                </a:cxn>
                <a:cxn ang="0">
                  <a:pos x="155" y="69"/>
                </a:cxn>
                <a:cxn ang="0">
                  <a:pos x="143" y="60"/>
                </a:cxn>
                <a:cxn ang="0">
                  <a:pos x="142" y="50"/>
                </a:cxn>
                <a:cxn ang="0">
                  <a:pos x="142" y="42"/>
                </a:cxn>
                <a:cxn ang="0">
                  <a:pos x="138" y="37"/>
                </a:cxn>
                <a:cxn ang="0">
                  <a:pos x="127" y="28"/>
                </a:cxn>
                <a:cxn ang="0">
                  <a:pos x="113" y="18"/>
                </a:cxn>
                <a:cxn ang="0">
                  <a:pos x="105" y="12"/>
                </a:cxn>
                <a:cxn ang="0">
                  <a:pos x="88" y="18"/>
                </a:cxn>
                <a:cxn ang="0">
                  <a:pos x="92" y="20"/>
                </a:cxn>
                <a:cxn ang="0">
                  <a:pos x="95" y="27"/>
                </a:cxn>
                <a:cxn ang="0">
                  <a:pos x="97" y="30"/>
                </a:cxn>
                <a:cxn ang="0">
                  <a:pos x="98" y="33"/>
                </a:cxn>
                <a:cxn ang="0">
                  <a:pos x="98" y="37"/>
                </a:cxn>
                <a:cxn ang="0">
                  <a:pos x="97" y="38"/>
                </a:cxn>
                <a:cxn ang="0">
                  <a:pos x="82" y="40"/>
                </a:cxn>
                <a:cxn ang="0">
                  <a:pos x="70" y="38"/>
                </a:cxn>
                <a:cxn ang="0">
                  <a:pos x="85" y="10"/>
                </a:cxn>
                <a:cxn ang="0">
                  <a:pos x="60" y="37"/>
                </a:cxn>
                <a:cxn ang="0">
                  <a:pos x="68" y="8"/>
                </a:cxn>
                <a:cxn ang="0">
                  <a:pos x="60" y="17"/>
                </a:cxn>
                <a:cxn ang="0">
                  <a:pos x="53" y="32"/>
                </a:cxn>
                <a:cxn ang="0">
                  <a:pos x="27" y="15"/>
                </a:cxn>
                <a:cxn ang="0">
                  <a:pos x="0" y="0"/>
                </a:cxn>
                <a:cxn ang="0">
                  <a:pos x="20" y="15"/>
                </a:cxn>
                <a:cxn ang="0">
                  <a:pos x="43" y="35"/>
                </a:cxn>
                <a:cxn ang="0">
                  <a:pos x="55" y="44"/>
                </a:cxn>
                <a:cxn ang="0">
                  <a:pos x="67" y="47"/>
                </a:cxn>
                <a:cxn ang="0">
                  <a:pos x="77" y="49"/>
                </a:cxn>
                <a:cxn ang="0">
                  <a:pos x="83" y="50"/>
                </a:cxn>
                <a:cxn ang="0">
                  <a:pos x="90" y="55"/>
                </a:cxn>
                <a:cxn ang="0">
                  <a:pos x="100" y="59"/>
                </a:cxn>
                <a:cxn ang="0">
                  <a:pos x="107" y="55"/>
                </a:cxn>
                <a:cxn ang="0">
                  <a:pos x="110" y="55"/>
                </a:cxn>
                <a:cxn ang="0">
                  <a:pos x="113" y="55"/>
                </a:cxn>
                <a:cxn ang="0">
                  <a:pos x="118" y="55"/>
                </a:cxn>
                <a:cxn ang="0">
                  <a:pos x="122" y="55"/>
                </a:cxn>
                <a:cxn ang="0">
                  <a:pos x="125" y="57"/>
                </a:cxn>
                <a:cxn ang="0">
                  <a:pos x="127" y="60"/>
                </a:cxn>
                <a:cxn ang="0">
                  <a:pos x="128" y="64"/>
                </a:cxn>
                <a:cxn ang="0">
                  <a:pos x="132" y="79"/>
                </a:cxn>
                <a:cxn ang="0">
                  <a:pos x="135" y="87"/>
                </a:cxn>
                <a:cxn ang="0">
                  <a:pos x="155" y="84"/>
                </a:cxn>
                <a:cxn ang="0">
                  <a:pos x="165" y="75"/>
                </a:cxn>
              </a:cxnLst>
              <a:rect l="0" t="0" r="r" b="b"/>
              <a:pathLst>
                <a:path w="165" h="87">
                  <a:moveTo>
                    <a:pt x="165" y="75"/>
                  </a:moveTo>
                  <a:lnTo>
                    <a:pt x="155" y="69"/>
                  </a:lnTo>
                  <a:lnTo>
                    <a:pt x="143" y="60"/>
                  </a:lnTo>
                  <a:lnTo>
                    <a:pt x="142" y="50"/>
                  </a:lnTo>
                  <a:lnTo>
                    <a:pt x="142" y="42"/>
                  </a:lnTo>
                  <a:lnTo>
                    <a:pt x="138" y="37"/>
                  </a:lnTo>
                  <a:lnTo>
                    <a:pt x="127" y="28"/>
                  </a:lnTo>
                  <a:lnTo>
                    <a:pt x="113" y="18"/>
                  </a:lnTo>
                  <a:lnTo>
                    <a:pt x="105" y="12"/>
                  </a:lnTo>
                  <a:lnTo>
                    <a:pt x="88" y="18"/>
                  </a:lnTo>
                  <a:lnTo>
                    <a:pt x="92" y="20"/>
                  </a:lnTo>
                  <a:lnTo>
                    <a:pt x="95" y="27"/>
                  </a:lnTo>
                  <a:lnTo>
                    <a:pt x="97" y="30"/>
                  </a:lnTo>
                  <a:lnTo>
                    <a:pt x="98" y="33"/>
                  </a:lnTo>
                  <a:lnTo>
                    <a:pt x="98" y="37"/>
                  </a:lnTo>
                  <a:lnTo>
                    <a:pt x="97" y="38"/>
                  </a:lnTo>
                  <a:lnTo>
                    <a:pt x="82" y="40"/>
                  </a:lnTo>
                  <a:lnTo>
                    <a:pt x="70" y="38"/>
                  </a:lnTo>
                  <a:lnTo>
                    <a:pt x="85" y="10"/>
                  </a:lnTo>
                  <a:lnTo>
                    <a:pt x="60" y="37"/>
                  </a:lnTo>
                  <a:lnTo>
                    <a:pt x="68" y="8"/>
                  </a:lnTo>
                  <a:lnTo>
                    <a:pt x="60" y="17"/>
                  </a:lnTo>
                  <a:lnTo>
                    <a:pt x="53" y="32"/>
                  </a:lnTo>
                  <a:lnTo>
                    <a:pt x="27" y="15"/>
                  </a:lnTo>
                  <a:lnTo>
                    <a:pt x="0" y="0"/>
                  </a:lnTo>
                  <a:lnTo>
                    <a:pt x="20" y="15"/>
                  </a:lnTo>
                  <a:lnTo>
                    <a:pt x="43" y="35"/>
                  </a:lnTo>
                  <a:lnTo>
                    <a:pt x="55" y="44"/>
                  </a:lnTo>
                  <a:lnTo>
                    <a:pt x="67" y="47"/>
                  </a:lnTo>
                  <a:lnTo>
                    <a:pt x="77" y="49"/>
                  </a:lnTo>
                  <a:lnTo>
                    <a:pt x="83" y="50"/>
                  </a:lnTo>
                  <a:lnTo>
                    <a:pt x="90" y="55"/>
                  </a:lnTo>
                  <a:lnTo>
                    <a:pt x="100" y="59"/>
                  </a:lnTo>
                  <a:lnTo>
                    <a:pt x="107" y="55"/>
                  </a:lnTo>
                  <a:lnTo>
                    <a:pt x="110" y="55"/>
                  </a:lnTo>
                  <a:lnTo>
                    <a:pt x="113" y="55"/>
                  </a:lnTo>
                  <a:lnTo>
                    <a:pt x="118" y="55"/>
                  </a:lnTo>
                  <a:lnTo>
                    <a:pt x="122" y="55"/>
                  </a:lnTo>
                  <a:lnTo>
                    <a:pt x="125" y="57"/>
                  </a:lnTo>
                  <a:lnTo>
                    <a:pt x="127" y="60"/>
                  </a:lnTo>
                  <a:lnTo>
                    <a:pt x="128" y="64"/>
                  </a:lnTo>
                  <a:lnTo>
                    <a:pt x="132" y="79"/>
                  </a:lnTo>
                  <a:lnTo>
                    <a:pt x="135" y="87"/>
                  </a:lnTo>
                  <a:lnTo>
                    <a:pt x="155" y="84"/>
                  </a:lnTo>
                  <a:lnTo>
                    <a:pt x="165" y="75"/>
                  </a:lnTo>
                  <a:close/>
                </a:path>
              </a:pathLst>
            </a:custGeom>
            <a:solidFill>
              <a:srgbClr val="1F1A17"/>
            </a:solidFill>
            <a:ln w="9525">
              <a:noFill/>
              <a:round/>
              <a:headEnd/>
              <a:tailEnd/>
            </a:ln>
          </p:spPr>
          <p:txBody>
            <a:bodyPr/>
            <a:lstStyle/>
            <a:p>
              <a:endParaRPr lang="en-US"/>
            </a:p>
          </p:txBody>
        </p:sp>
        <p:sp>
          <p:nvSpPr>
            <p:cNvPr id="4569" name="Freeform 473"/>
            <p:cNvSpPr>
              <a:spLocks/>
            </p:cNvSpPr>
            <p:nvPr/>
          </p:nvSpPr>
          <p:spPr bwMode="auto">
            <a:xfrm>
              <a:off x="2775" y="3198"/>
              <a:ext cx="92" cy="97"/>
            </a:xfrm>
            <a:custGeom>
              <a:avLst/>
              <a:gdLst/>
              <a:ahLst/>
              <a:cxnLst>
                <a:cxn ang="0">
                  <a:pos x="2" y="0"/>
                </a:cxn>
                <a:cxn ang="0">
                  <a:pos x="2" y="3"/>
                </a:cxn>
                <a:cxn ang="0">
                  <a:pos x="7" y="8"/>
                </a:cxn>
                <a:cxn ang="0">
                  <a:pos x="7" y="15"/>
                </a:cxn>
                <a:cxn ang="0">
                  <a:pos x="9" y="18"/>
                </a:cxn>
                <a:cxn ang="0">
                  <a:pos x="15" y="23"/>
                </a:cxn>
                <a:cxn ang="0">
                  <a:pos x="19" y="30"/>
                </a:cxn>
                <a:cxn ang="0">
                  <a:pos x="25" y="35"/>
                </a:cxn>
                <a:cxn ang="0">
                  <a:pos x="30" y="40"/>
                </a:cxn>
                <a:cxn ang="0">
                  <a:pos x="34" y="40"/>
                </a:cxn>
                <a:cxn ang="0">
                  <a:pos x="35" y="43"/>
                </a:cxn>
                <a:cxn ang="0">
                  <a:pos x="40" y="47"/>
                </a:cxn>
                <a:cxn ang="0">
                  <a:pos x="45" y="47"/>
                </a:cxn>
                <a:cxn ang="0">
                  <a:pos x="49" y="50"/>
                </a:cxn>
                <a:cxn ang="0">
                  <a:pos x="52" y="53"/>
                </a:cxn>
                <a:cxn ang="0">
                  <a:pos x="55" y="57"/>
                </a:cxn>
                <a:cxn ang="0">
                  <a:pos x="59" y="60"/>
                </a:cxn>
                <a:cxn ang="0">
                  <a:pos x="65" y="65"/>
                </a:cxn>
                <a:cxn ang="0">
                  <a:pos x="69" y="65"/>
                </a:cxn>
                <a:cxn ang="0">
                  <a:pos x="72" y="68"/>
                </a:cxn>
                <a:cxn ang="0">
                  <a:pos x="80" y="82"/>
                </a:cxn>
                <a:cxn ang="0">
                  <a:pos x="90" y="94"/>
                </a:cxn>
                <a:cxn ang="0">
                  <a:pos x="89" y="89"/>
                </a:cxn>
                <a:cxn ang="0">
                  <a:pos x="90" y="77"/>
                </a:cxn>
                <a:cxn ang="0">
                  <a:pos x="87" y="63"/>
                </a:cxn>
                <a:cxn ang="0">
                  <a:pos x="67" y="45"/>
                </a:cxn>
                <a:cxn ang="0">
                  <a:pos x="60" y="38"/>
                </a:cxn>
                <a:cxn ang="0">
                  <a:pos x="50" y="30"/>
                </a:cxn>
                <a:cxn ang="0">
                  <a:pos x="45" y="32"/>
                </a:cxn>
                <a:cxn ang="0">
                  <a:pos x="45" y="38"/>
                </a:cxn>
                <a:cxn ang="0">
                  <a:pos x="37" y="35"/>
                </a:cxn>
                <a:cxn ang="0">
                  <a:pos x="32" y="30"/>
                </a:cxn>
                <a:cxn ang="0">
                  <a:pos x="24" y="23"/>
                </a:cxn>
                <a:cxn ang="0">
                  <a:pos x="20" y="22"/>
                </a:cxn>
                <a:cxn ang="0">
                  <a:pos x="19" y="17"/>
                </a:cxn>
                <a:cxn ang="0">
                  <a:pos x="10" y="7"/>
                </a:cxn>
              </a:cxnLst>
              <a:rect l="0" t="0" r="r" b="b"/>
              <a:pathLst>
                <a:path w="92" h="97">
                  <a:moveTo>
                    <a:pt x="4" y="0"/>
                  </a:moveTo>
                  <a:lnTo>
                    <a:pt x="2" y="0"/>
                  </a:lnTo>
                  <a:lnTo>
                    <a:pt x="0" y="2"/>
                  </a:lnTo>
                  <a:lnTo>
                    <a:pt x="2" y="3"/>
                  </a:lnTo>
                  <a:lnTo>
                    <a:pt x="2" y="5"/>
                  </a:lnTo>
                  <a:lnTo>
                    <a:pt x="7" y="8"/>
                  </a:lnTo>
                  <a:lnTo>
                    <a:pt x="9" y="12"/>
                  </a:lnTo>
                  <a:lnTo>
                    <a:pt x="7" y="15"/>
                  </a:lnTo>
                  <a:lnTo>
                    <a:pt x="4" y="20"/>
                  </a:lnTo>
                  <a:lnTo>
                    <a:pt x="9" y="18"/>
                  </a:lnTo>
                  <a:lnTo>
                    <a:pt x="15" y="15"/>
                  </a:lnTo>
                  <a:lnTo>
                    <a:pt x="15" y="23"/>
                  </a:lnTo>
                  <a:lnTo>
                    <a:pt x="14" y="32"/>
                  </a:lnTo>
                  <a:lnTo>
                    <a:pt x="19" y="30"/>
                  </a:lnTo>
                  <a:lnTo>
                    <a:pt x="22" y="32"/>
                  </a:lnTo>
                  <a:lnTo>
                    <a:pt x="25" y="35"/>
                  </a:lnTo>
                  <a:lnTo>
                    <a:pt x="27" y="40"/>
                  </a:lnTo>
                  <a:lnTo>
                    <a:pt x="30" y="40"/>
                  </a:lnTo>
                  <a:lnTo>
                    <a:pt x="34" y="38"/>
                  </a:lnTo>
                  <a:lnTo>
                    <a:pt x="34" y="40"/>
                  </a:lnTo>
                  <a:lnTo>
                    <a:pt x="34" y="42"/>
                  </a:lnTo>
                  <a:lnTo>
                    <a:pt x="35" y="43"/>
                  </a:lnTo>
                  <a:lnTo>
                    <a:pt x="37" y="45"/>
                  </a:lnTo>
                  <a:lnTo>
                    <a:pt x="40" y="47"/>
                  </a:lnTo>
                  <a:lnTo>
                    <a:pt x="42" y="47"/>
                  </a:lnTo>
                  <a:lnTo>
                    <a:pt x="45" y="47"/>
                  </a:lnTo>
                  <a:lnTo>
                    <a:pt x="47" y="45"/>
                  </a:lnTo>
                  <a:lnTo>
                    <a:pt x="49" y="50"/>
                  </a:lnTo>
                  <a:lnTo>
                    <a:pt x="49" y="57"/>
                  </a:lnTo>
                  <a:lnTo>
                    <a:pt x="52" y="53"/>
                  </a:lnTo>
                  <a:lnTo>
                    <a:pt x="54" y="52"/>
                  </a:lnTo>
                  <a:lnTo>
                    <a:pt x="55" y="57"/>
                  </a:lnTo>
                  <a:lnTo>
                    <a:pt x="55" y="62"/>
                  </a:lnTo>
                  <a:lnTo>
                    <a:pt x="59" y="60"/>
                  </a:lnTo>
                  <a:lnTo>
                    <a:pt x="64" y="62"/>
                  </a:lnTo>
                  <a:lnTo>
                    <a:pt x="65" y="65"/>
                  </a:lnTo>
                  <a:lnTo>
                    <a:pt x="64" y="70"/>
                  </a:lnTo>
                  <a:lnTo>
                    <a:pt x="69" y="65"/>
                  </a:lnTo>
                  <a:lnTo>
                    <a:pt x="70" y="65"/>
                  </a:lnTo>
                  <a:lnTo>
                    <a:pt x="72" y="68"/>
                  </a:lnTo>
                  <a:lnTo>
                    <a:pt x="74" y="75"/>
                  </a:lnTo>
                  <a:lnTo>
                    <a:pt x="80" y="82"/>
                  </a:lnTo>
                  <a:lnTo>
                    <a:pt x="85" y="89"/>
                  </a:lnTo>
                  <a:lnTo>
                    <a:pt x="90" y="94"/>
                  </a:lnTo>
                  <a:lnTo>
                    <a:pt x="92" y="97"/>
                  </a:lnTo>
                  <a:lnTo>
                    <a:pt x="89" y="89"/>
                  </a:lnTo>
                  <a:lnTo>
                    <a:pt x="87" y="78"/>
                  </a:lnTo>
                  <a:lnTo>
                    <a:pt x="90" y="77"/>
                  </a:lnTo>
                  <a:lnTo>
                    <a:pt x="92" y="77"/>
                  </a:lnTo>
                  <a:lnTo>
                    <a:pt x="87" y="63"/>
                  </a:lnTo>
                  <a:lnTo>
                    <a:pt x="79" y="52"/>
                  </a:lnTo>
                  <a:lnTo>
                    <a:pt x="67" y="45"/>
                  </a:lnTo>
                  <a:lnTo>
                    <a:pt x="62" y="43"/>
                  </a:lnTo>
                  <a:lnTo>
                    <a:pt x="60" y="38"/>
                  </a:lnTo>
                  <a:lnTo>
                    <a:pt x="59" y="33"/>
                  </a:lnTo>
                  <a:lnTo>
                    <a:pt x="50" y="30"/>
                  </a:lnTo>
                  <a:lnTo>
                    <a:pt x="40" y="27"/>
                  </a:lnTo>
                  <a:lnTo>
                    <a:pt x="45" y="32"/>
                  </a:lnTo>
                  <a:lnTo>
                    <a:pt x="50" y="37"/>
                  </a:lnTo>
                  <a:lnTo>
                    <a:pt x="45" y="38"/>
                  </a:lnTo>
                  <a:lnTo>
                    <a:pt x="40" y="38"/>
                  </a:lnTo>
                  <a:lnTo>
                    <a:pt x="37" y="35"/>
                  </a:lnTo>
                  <a:lnTo>
                    <a:pt x="34" y="30"/>
                  </a:lnTo>
                  <a:lnTo>
                    <a:pt x="32" y="30"/>
                  </a:lnTo>
                  <a:lnTo>
                    <a:pt x="27" y="28"/>
                  </a:lnTo>
                  <a:lnTo>
                    <a:pt x="24" y="23"/>
                  </a:lnTo>
                  <a:lnTo>
                    <a:pt x="22" y="22"/>
                  </a:lnTo>
                  <a:lnTo>
                    <a:pt x="20" y="22"/>
                  </a:lnTo>
                  <a:lnTo>
                    <a:pt x="17" y="22"/>
                  </a:lnTo>
                  <a:lnTo>
                    <a:pt x="19" y="17"/>
                  </a:lnTo>
                  <a:lnTo>
                    <a:pt x="19" y="12"/>
                  </a:lnTo>
                  <a:lnTo>
                    <a:pt x="10" y="7"/>
                  </a:lnTo>
                  <a:lnTo>
                    <a:pt x="4" y="0"/>
                  </a:lnTo>
                  <a:close/>
                </a:path>
              </a:pathLst>
            </a:custGeom>
            <a:solidFill>
              <a:srgbClr val="1F1A17"/>
            </a:solidFill>
            <a:ln w="9525">
              <a:noFill/>
              <a:round/>
              <a:headEnd/>
              <a:tailEnd/>
            </a:ln>
          </p:spPr>
          <p:txBody>
            <a:bodyPr/>
            <a:lstStyle/>
            <a:p>
              <a:endParaRPr lang="en-US"/>
            </a:p>
          </p:txBody>
        </p:sp>
        <p:sp>
          <p:nvSpPr>
            <p:cNvPr id="4570" name="Freeform 474"/>
            <p:cNvSpPr>
              <a:spLocks/>
            </p:cNvSpPr>
            <p:nvPr/>
          </p:nvSpPr>
          <p:spPr bwMode="auto">
            <a:xfrm>
              <a:off x="2772" y="3231"/>
              <a:ext cx="154" cy="89"/>
            </a:xfrm>
            <a:custGeom>
              <a:avLst/>
              <a:gdLst/>
              <a:ahLst/>
              <a:cxnLst>
                <a:cxn ang="0">
                  <a:pos x="2" y="4"/>
                </a:cxn>
                <a:cxn ang="0">
                  <a:pos x="2" y="10"/>
                </a:cxn>
                <a:cxn ang="0">
                  <a:pos x="2" y="12"/>
                </a:cxn>
                <a:cxn ang="0">
                  <a:pos x="3" y="15"/>
                </a:cxn>
                <a:cxn ang="0">
                  <a:pos x="5" y="15"/>
                </a:cxn>
                <a:cxn ang="0">
                  <a:pos x="7" y="17"/>
                </a:cxn>
                <a:cxn ang="0">
                  <a:pos x="8" y="19"/>
                </a:cxn>
                <a:cxn ang="0">
                  <a:pos x="13" y="17"/>
                </a:cxn>
                <a:cxn ang="0">
                  <a:pos x="13" y="24"/>
                </a:cxn>
                <a:cxn ang="0">
                  <a:pos x="15" y="30"/>
                </a:cxn>
                <a:cxn ang="0">
                  <a:pos x="18" y="34"/>
                </a:cxn>
                <a:cxn ang="0">
                  <a:pos x="25" y="40"/>
                </a:cxn>
                <a:cxn ang="0">
                  <a:pos x="35" y="59"/>
                </a:cxn>
                <a:cxn ang="0">
                  <a:pos x="40" y="61"/>
                </a:cxn>
                <a:cxn ang="0">
                  <a:pos x="45" y="61"/>
                </a:cxn>
                <a:cxn ang="0">
                  <a:pos x="48" y="66"/>
                </a:cxn>
                <a:cxn ang="0">
                  <a:pos x="52" y="69"/>
                </a:cxn>
                <a:cxn ang="0">
                  <a:pos x="58" y="74"/>
                </a:cxn>
                <a:cxn ang="0">
                  <a:pos x="65" y="72"/>
                </a:cxn>
                <a:cxn ang="0">
                  <a:pos x="70" y="72"/>
                </a:cxn>
                <a:cxn ang="0">
                  <a:pos x="73" y="81"/>
                </a:cxn>
                <a:cxn ang="0">
                  <a:pos x="75" y="84"/>
                </a:cxn>
                <a:cxn ang="0">
                  <a:pos x="82" y="84"/>
                </a:cxn>
                <a:cxn ang="0">
                  <a:pos x="90" y="74"/>
                </a:cxn>
                <a:cxn ang="0">
                  <a:pos x="95" y="81"/>
                </a:cxn>
                <a:cxn ang="0">
                  <a:pos x="98" y="79"/>
                </a:cxn>
                <a:cxn ang="0">
                  <a:pos x="105" y="79"/>
                </a:cxn>
                <a:cxn ang="0">
                  <a:pos x="115" y="82"/>
                </a:cxn>
                <a:cxn ang="0">
                  <a:pos x="127" y="79"/>
                </a:cxn>
                <a:cxn ang="0">
                  <a:pos x="127" y="84"/>
                </a:cxn>
                <a:cxn ang="0">
                  <a:pos x="139" y="89"/>
                </a:cxn>
                <a:cxn ang="0">
                  <a:pos x="150" y="86"/>
                </a:cxn>
                <a:cxn ang="0">
                  <a:pos x="144" y="82"/>
                </a:cxn>
                <a:cxn ang="0">
                  <a:pos x="139" y="84"/>
                </a:cxn>
                <a:cxn ang="0">
                  <a:pos x="135" y="76"/>
                </a:cxn>
                <a:cxn ang="0">
                  <a:pos x="130" y="69"/>
                </a:cxn>
                <a:cxn ang="0">
                  <a:pos x="122" y="62"/>
                </a:cxn>
                <a:cxn ang="0">
                  <a:pos x="112" y="62"/>
                </a:cxn>
                <a:cxn ang="0">
                  <a:pos x="107" y="66"/>
                </a:cxn>
                <a:cxn ang="0">
                  <a:pos x="103" y="59"/>
                </a:cxn>
                <a:cxn ang="0">
                  <a:pos x="100" y="59"/>
                </a:cxn>
                <a:cxn ang="0">
                  <a:pos x="93" y="62"/>
                </a:cxn>
                <a:cxn ang="0">
                  <a:pos x="83" y="57"/>
                </a:cxn>
                <a:cxn ang="0">
                  <a:pos x="73" y="51"/>
                </a:cxn>
                <a:cxn ang="0">
                  <a:pos x="67" y="52"/>
                </a:cxn>
                <a:cxn ang="0">
                  <a:pos x="57" y="49"/>
                </a:cxn>
                <a:cxn ang="0">
                  <a:pos x="48" y="47"/>
                </a:cxn>
                <a:cxn ang="0">
                  <a:pos x="40" y="40"/>
                </a:cxn>
                <a:cxn ang="0">
                  <a:pos x="28" y="32"/>
                </a:cxn>
                <a:cxn ang="0">
                  <a:pos x="20" y="20"/>
                </a:cxn>
                <a:cxn ang="0">
                  <a:pos x="7" y="5"/>
                </a:cxn>
              </a:cxnLst>
              <a:rect l="0" t="0" r="r" b="b"/>
              <a:pathLst>
                <a:path w="154" h="89">
                  <a:moveTo>
                    <a:pt x="0" y="0"/>
                  </a:moveTo>
                  <a:lnTo>
                    <a:pt x="2" y="4"/>
                  </a:lnTo>
                  <a:lnTo>
                    <a:pt x="2" y="7"/>
                  </a:lnTo>
                  <a:lnTo>
                    <a:pt x="2" y="10"/>
                  </a:lnTo>
                  <a:lnTo>
                    <a:pt x="0" y="15"/>
                  </a:lnTo>
                  <a:lnTo>
                    <a:pt x="2" y="12"/>
                  </a:lnTo>
                  <a:lnTo>
                    <a:pt x="5" y="10"/>
                  </a:lnTo>
                  <a:lnTo>
                    <a:pt x="3" y="15"/>
                  </a:lnTo>
                  <a:lnTo>
                    <a:pt x="2" y="19"/>
                  </a:lnTo>
                  <a:lnTo>
                    <a:pt x="5" y="15"/>
                  </a:lnTo>
                  <a:lnTo>
                    <a:pt x="7" y="14"/>
                  </a:lnTo>
                  <a:lnTo>
                    <a:pt x="7" y="17"/>
                  </a:lnTo>
                  <a:lnTo>
                    <a:pt x="5" y="22"/>
                  </a:lnTo>
                  <a:lnTo>
                    <a:pt x="8" y="19"/>
                  </a:lnTo>
                  <a:lnTo>
                    <a:pt x="12" y="17"/>
                  </a:lnTo>
                  <a:lnTo>
                    <a:pt x="13" y="17"/>
                  </a:lnTo>
                  <a:lnTo>
                    <a:pt x="13" y="19"/>
                  </a:lnTo>
                  <a:lnTo>
                    <a:pt x="13" y="24"/>
                  </a:lnTo>
                  <a:lnTo>
                    <a:pt x="12" y="32"/>
                  </a:lnTo>
                  <a:lnTo>
                    <a:pt x="15" y="30"/>
                  </a:lnTo>
                  <a:lnTo>
                    <a:pt x="17" y="29"/>
                  </a:lnTo>
                  <a:lnTo>
                    <a:pt x="18" y="34"/>
                  </a:lnTo>
                  <a:lnTo>
                    <a:pt x="18" y="37"/>
                  </a:lnTo>
                  <a:lnTo>
                    <a:pt x="25" y="40"/>
                  </a:lnTo>
                  <a:lnTo>
                    <a:pt x="33" y="47"/>
                  </a:lnTo>
                  <a:lnTo>
                    <a:pt x="35" y="59"/>
                  </a:lnTo>
                  <a:lnTo>
                    <a:pt x="37" y="67"/>
                  </a:lnTo>
                  <a:lnTo>
                    <a:pt x="40" y="61"/>
                  </a:lnTo>
                  <a:lnTo>
                    <a:pt x="45" y="54"/>
                  </a:lnTo>
                  <a:lnTo>
                    <a:pt x="45" y="61"/>
                  </a:lnTo>
                  <a:lnTo>
                    <a:pt x="43" y="67"/>
                  </a:lnTo>
                  <a:lnTo>
                    <a:pt x="48" y="66"/>
                  </a:lnTo>
                  <a:lnTo>
                    <a:pt x="52" y="64"/>
                  </a:lnTo>
                  <a:lnTo>
                    <a:pt x="52" y="69"/>
                  </a:lnTo>
                  <a:lnTo>
                    <a:pt x="53" y="72"/>
                  </a:lnTo>
                  <a:lnTo>
                    <a:pt x="58" y="74"/>
                  </a:lnTo>
                  <a:lnTo>
                    <a:pt x="63" y="74"/>
                  </a:lnTo>
                  <a:lnTo>
                    <a:pt x="65" y="72"/>
                  </a:lnTo>
                  <a:lnTo>
                    <a:pt x="68" y="72"/>
                  </a:lnTo>
                  <a:lnTo>
                    <a:pt x="70" y="72"/>
                  </a:lnTo>
                  <a:lnTo>
                    <a:pt x="73" y="74"/>
                  </a:lnTo>
                  <a:lnTo>
                    <a:pt x="73" y="81"/>
                  </a:lnTo>
                  <a:lnTo>
                    <a:pt x="73" y="82"/>
                  </a:lnTo>
                  <a:lnTo>
                    <a:pt x="75" y="84"/>
                  </a:lnTo>
                  <a:lnTo>
                    <a:pt x="78" y="84"/>
                  </a:lnTo>
                  <a:lnTo>
                    <a:pt x="82" y="84"/>
                  </a:lnTo>
                  <a:lnTo>
                    <a:pt x="85" y="82"/>
                  </a:lnTo>
                  <a:lnTo>
                    <a:pt x="90" y="74"/>
                  </a:lnTo>
                  <a:lnTo>
                    <a:pt x="92" y="72"/>
                  </a:lnTo>
                  <a:lnTo>
                    <a:pt x="95" y="81"/>
                  </a:lnTo>
                  <a:lnTo>
                    <a:pt x="98" y="87"/>
                  </a:lnTo>
                  <a:lnTo>
                    <a:pt x="98" y="79"/>
                  </a:lnTo>
                  <a:lnTo>
                    <a:pt x="102" y="77"/>
                  </a:lnTo>
                  <a:lnTo>
                    <a:pt x="105" y="79"/>
                  </a:lnTo>
                  <a:lnTo>
                    <a:pt x="109" y="84"/>
                  </a:lnTo>
                  <a:lnTo>
                    <a:pt x="115" y="82"/>
                  </a:lnTo>
                  <a:lnTo>
                    <a:pt x="124" y="77"/>
                  </a:lnTo>
                  <a:lnTo>
                    <a:pt x="127" y="79"/>
                  </a:lnTo>
                  <a:lnTo>
                    <a:pt x="130" y="81"/>
                  </a:lnTo>
                  <a:lnTo>
                    <a:pt x="127" y="84"/>
                  </a:lnTo>
                  <a:lnTo>
                    <a:pt x="125" y="87"/>
                  </a:lnTo>
                  <a:lnTo>
                    <a:pt x="139" y="89"/>
                  </a:lnTo>
                  <a:lnTo>
                    <a:pt x="154" y="89"/>
                  </a:lnTo>
                  <a:lnTo>
                    <a:pt x="150" y="86"/>
                  </a:lnTo>
                  <a:lnTo>
                    <a:pt x="145" y="81"/>
                  </a:lnTo>
                  <a:lnTo>
                    <a:pt x="144" y="82"/>
                  </a:lnTo>
                  <a:lnTo>
                    <a:pt x="140" y="84"/>
                  </a:lnTo>
                  <a:lnTo>
                    <a:pt x="139" y="84"/>
                  </a:lnTo>
                  <a:lnTo>
                    <a:pt x="137" y="82"/>
                  </a:lnTo>
                  <a:lnTo>
                    <a:pt x="135" y="76"/>
                  </a:lnTo>
                  <a:lnTo>
                    <a:pt x="134" y="71"/>
                  </a:lnTo>
                  <a:lnTo>
                    <a:pt x="130" y="69"/>
                  </a:lnTo>
                  <a:lnTo>
                    <a:pt x="125" y="67"/>
                  </a:lnTo>
                  <a:lnTo>
                    <a:pt x="122" y="62"/>
                  </a:lnTo>
                  <a:lnTo>
                    <a:pt x="119" y="56"/>
                  </a:lnTo>
                  <a:lnTo>
                    <a:pt x="112" y="62"/>
                  </a:lnTo>
                  <a:lnTo>
                    <a:pt x="109" y="71"/>
                  </a:lnTo>
                  <a:lnTo>
                    <a:pt x="107" y="66"/>
                  </a:lnTo>
                  <a:lnTo>
                    <a:pt x="105" y="61"/>
                  </a:lnTo>
                  <a:lnTo>
                    <a:pt x="103" y="59"/>
                  </a:lnTo>
                  <a:lnTo>
                    <a:pt x="102" y="57"/>
                  </a:lnTo>
                  <a:lnTo>
                    <a:pt x="100" y="59"/>
                  </a:lnTo>
                  <a:lnTo>
                    <a:pt x="98" y="61"/>
                  </a:lnTo>
                  <a:lnTo>
                    <a:pt x="93" y="62"/>
                  </a:lnTo>
                  <a:lnTo>
                    <a:pt x="88" y="64"/>
                  </a:lnTo>
                  <a:lnTo>
                    <a:pt x="83" y="57"/>
                  </a:lnTo>
                  <a:lnTo>
                    <a:pt x="77" y="52"/>
                  </a:lnTo>
                  <a:lnTo>
                    <a:pt x="73" y="51"/>
                  </a:lnTo>
                  <a:lnTo>
                    <a:pt x="70" y="51"/>
                  </a:lnTo>
                  <a:lnTo>
                    <a:pt x="67" y="52"/>
                  </a:lnTo>
                  <a:lnTo>
                    <a:pt x="63" y="56"/>
                  </a:lnTo>
                  <a:lnTo>
                    <a:pt x="57" y="49"/>
                  </a:lnTo>
                  <a:lnTo>
                    <a:pt x="50" y="44"/>
                  </a:lnTo>
                  <a:lnTo>
                    <a:pt x="48" y="47"/>
                  </a:lnTo>
                  <a:lnTo>
                    <a:pt x="47" y="49"/>
                  </a:lnTo>
                  <a:lnTo>
                    <a:pt x="40" y="40"/>
                  </a:lnTo>
                  <a:lnTo>
                    <a:pt x="32" y="32"/>
                  </a:lnTo>
                  <a:lnTo>
                    <a:pt x="28" y="32"/>
                  </a:lnTo>
                  <a:lnTo>
                    <a:pt x="25" y="32"/>
                  </a:lnTo>
                  <a:lnTo>
                    <a:pt x="20" y="20"/>
                  </a:lnTo>
                  <a:lnTo>
                    <a:pt x="13" y="10"/>
                  </a:lnTo>
                  <a:lnTo>
                    <a:pt x="7" y="5"/>
                  </a:lnTo>
                  <a:lnTo>
                    <a:pt x="0" y="0"/>
                  </a:lnTo>
                  <a:close/>
                </a:path>
              </a:pathLst>
            </a:custGeom>
            <a:solidFill>
              <a:srgbClr val="1F1A17"/>
            </a:solidFill>
            <a:ln w="9525">
              <a:noFill/>
              <a:round/>
              <a:headEnd/>
              <a:tailEnd/>
            </a:ln>
          </p:spPr>
          <p:txBody>
            <a:bodyPr/>
            <a:lstStyle/>
            <a:p>
              <a:endParaRPr lang="en-US"/>
            </a:p>
          </p:txBody>
        </p:sp>
        <p:sp>
          <p:nvSpPr>
            <p:cNvPr id="4571" name="Freeform 475"/>
            <p:cNvSpPr>
              <a:spLocks/>
            </p:cNvSpPr>
            <p:nvPr/>
          </p:nvSpPr>
          <p:spPr bwMode="auto">
            <a:xfrm>
              <a:off x="3056" y="3169"/>
              <a:ext cx="120" cy="66"/>
            </a:xfrm>
            <a:custGeom>
              <a:avLst/>
              <a:gdLst/>
              <a:ahLst/>
              <a:cxnLst>
                <a:cxn ang="0">
                  <a:pos x="12" y="62"/>
                </a:cxn>
                <a:cxn ang="0">
                  <a:pos x="22" y="59"/>
                </a:cxn>
                <a:cxn ang="0">
                  <a:pos x="27" y="59"/>
                </a:cxn>
                <a:cxn ang="0">
                  <a:pos x="30" y="59"/>
                </a:cxn>
                <a:cxn ang="0">
                  <a:pos x="38" y="59"/>
                </a:cxn>
                <a:cxn ang="0">
                  <a:pos x="53" y="61"/>
                </a:cxn>
                <a:cxn ang="0">
                  <a:pos x="60" y="54"/>
                </a:cxn>
                <a:cxn ang="0">
                  <a:pos x="65" y="51"/>
                </a:cxn>
                <a:cxn ang="0">
                  <a:pos x="72" y="54"/>
                </a:cxn>
                <a:cxn ang="0">
                  <a:pos x="75" y="54"/>
                </a:cxn>
                <a:cxn ang="0">
                  <a:pos x="79" y="46"/>
                </a:cxn>
                <a:cxn ang="0">
                  <a:pos x="85" y="46"/>
                </a:cxn>
                <a:cxn ang="0">
                  <a:pos x="92" y="47"/>
                </a:cxn>
                <a:cxn ang="0">
                  <a:pos x="94" y="41"/>
                </a:cxn>
                <a:cxn ang="0">
                  <a:pos x="94" y="37"/>
                </a:cxn>
                <a:cxn ang="0">
                  <a:pos x="97" y="36"/>
                </a:cxn>
                <a:cxn ang="0">
                  <a:pos x="102" y="34"/>
                </a:cxn>
                <a:cxn ang="0">
                  <a:pos x="109" y="29"/>
                </a:cxn>
                <a:cxn ang="0">
                  <a:pos x="115" y="24"/>
                </a:cxn>
                <a:cxn ang="0">
                  <a:pos x="115" y="19"/>
                </a:cxn>
                <a:cxn ang="0">
                  <a:pos x="115" y="16"/>
                </a:cxn>
                <a:cxn ang="0">
                  <a:pos x="117" y="9"/>
                </a:cxn>
                <a:cxn ang="0">
                  <a:pos x="112" y="11"/>
                </a:cxn>
                <a:cxn ang="0">
                  <a:pos x="97" y="27"/>
                </a:cxn>
                <a:cxn ang="0">
                  <a:pos x="87" y="37"/>
                </a:cxn>
                <a:cxn ang="0">
                  <a:pos x="82" y="37"/>
                </a:cxn>
                <a:cxn ang="0">
                  <a:pos x="72" y="36"/>
                </a:cxn>
                <a:cxn ang="0">
                  <a:pos x="67" y="41"/>
                </a:cxn>
                <a:cxn ang="0">
                  <a:pos x="62" y="44"/>
                </a:cxn>
                <a:cxn ang="0">
                  <a:pos x="52" y="47"/>
                </a:cxn>
                <a:cxn ang="0">
                  <a:pos x="37" y="47"/>
                </a:cxn>
                <a:cxn ang="0">
                  <a:pos x="13" y="51"/>
                </a:cxn>
                <a:cxn ang="0">
                  <a:pos x="2" y="59"/>
                </a:cxn>
              </a:cxnLst>
              <a:rect l="0" t="0" r="r" b="b"/>
              <a:pathLst>
                <a:path w="120" h="66">
                  <a:moveTo>
                    <a:pt x="5" y="62"/>
                  </a:moveTo>
                  <a:lnTo>
                    <a:pt x="12" y="62"/>
                  </a:lnTo>
                  <a:lnTo>
                    <a:pt x="17" y="61"/>
                  </a:lnTo>
                  <a:lnTo>
                    <a:pt x="22" y="59"/>
                  </a:lnTo>
                  <a:lnTo>
                    <a:pt x="27" y="56"/>
                  </a:lnTo>
                  <a:lnTo>
                    <a:pt x="27" y="59"/>
                  </a:lnTo>
                  <a:lnTo>
                    <a:pt x="28" y="64"/>
                  </a:lnTo>
                  <a:lnTo>
                    <a:pt x="30" y="59"/>
                  </a:lnTo>
                  <a:lnTo>
                    <a:pt x="32" y="54"/>
                  </a:lnTo>
                  <a:lnTo>
                    <a:pt x="38" y="59"/>
                  </a:lnTo>
                  <a:lnTo>
                    <a:pt x="45" y="66"/>
                  </a:lnTo>
                  <a:lnTo>
                    <a:pt x="53" y="61"/>
                  </a:lnTo>
                  <a:lnTo>
                    <a:pt x="60" y="57"/>
                  </a:lnTo>
                  <a:lnTo>
                    <a:pt x="60" y="54"/>
                  </a:lnTo>
                  <a:lnTo>
                    <a:pt x="60" y="51"/>
                  </a:lnTo>
                  <a:lnTo>
                    <a:pt x="65" y="51"/>
                  </a:lnTo>
                  <a:lnTo>
                    <a:pt x="69" y="49"/>
                  </a:lnTo>
                  <a:lnTo>
                    <a:pt x="72" y="54"/>
                  </a:lnTo>
                  <a:lnTo>
                    <a:pt x="75" y="61"/>
                  </a:lnTo>
                  <a:lnTo>
                    <a:pt x="75" y="54"/>
                  </a:lnTo>
                  <a:lnTo>
                    <a:pt x="75" y="47"/>
                  </a:lnTo>
                  <a:lnTo>
                    <a:pt x="79" y="46"/>
                  </a:lnTo>
                  <a:lnTo>
                    <a:pt x="80" y="44"/>
                  </a:lnTo>
                  <a:lnTo>
                    <a:pt x="85" y="46"/>
                  </a:lnTo>
                  <a:lnTo>
                    <a:pt x="90" y="49"/>
                  </a:lnTo>
                  <a:lnTo>
                    <a:pt x="92" y="47"/>
                  </a:lnTo>
                  <a:lnTo>
                    <a:pt x="95" y="46"/>
                  </a:lnTo>
                  <a:lnTo>
                    <a:pt x="94" y="41"/>
                  </a:lnTo>
                  <a:lnTo>
                    <a:pt x="92" y="37"/>
                  </a:lnTo>
                  <a:lnTo>
                    <a:pt x="94" y="37"/>
                  </a:lnTo>
                  <a:lnTo>
                    <a:pt x="97" y="39"/>
                  </a:lnTo>
                  <a:lnTo>
                    <a:pt x="97" y="36"/>
                  </a:lnTo>
                  <a:lnTo>
                    <a:pt x="99" y="34"/>
                  </a:lnTo>
                  <a:lnTo>
                    <a:pt x="102" y="34"/>
                  </a:lnTo>
                  <a:lnTo>
                    <a:pt x="104" y="34"/>
                  </a:lnTo>
                  <a:lnTo>
                    <a:pt x="109" y="29"/>
                  </a:lnTo>
                  <a:lnTo>
                    <a:pt x="117" y="26"/>
                  </a:lnTo>
                  <a:lnTo>
                    <a:pt x="115" y="24"/>
                  </a:lnTo>
                  <a:lnTo>
                    <a:pt x="114" y="22"/>
                  </a:lnTo>
                  <a:lnTo>
                    <a:pt x="115" y="19"/>
                  </a:lnTo>
                  <a:lnTo>
                    <a:pt x="117" y="16"/>
                  </a:lnTo>
                  <a:lnTo>
                    <a:pt x="115" y="16"/>
                  </a:lnTo>
                  <a:lnTo>
                    <a:pt x="114" y="16"/>
                  </a:lnTo>
                  <a:lnTo>
                    <a:pt x="117" y="9"/>
                  </a:lnTo>
                  <a:lnTo>
                    <a:pt x="120" y="0"/>
                  </a:lnTo>
                  <a:lnTo>
                    <a:pt x="112" y="11"/>
                  </a:lnTo>
                  <a:lnTo>
                    <a:pt x="105" y="19"/>
                  </a:lnTo>
                  <a:lnTo>
                    <a:pt x="97" y="27"/>
                  </a:lnTo>
                  <a:lnTo>
                    <a:pt x="87" y="34"/>
                  </a:lnTo>
                  <a:lnTo>
                    <a:pt x="87" y="37"/>
                  </a:lnTo>
                  <a:lnTo>
                    <a:pt x="87" y="42"/>
                  </a:lnTo>
                  <a:lnTo>
                    <a:pt x="82" y="37"/>
                  </a:lnTo>
                  <a:lnTo>
                    <a:pt x="77" y="34"/>
                  </a:lnTo>
                  <a:lnTo>
                    <a:pt x="72" y="36"/>
                  </a:lnTo>
                  <a:lnTo>
                    <a:pt x="67" y="37"/>
                  </a:lnTo>
                  <a:lnTo>
                    <a:pt x="67" y="41"/>
                  </a:lnTo>
                  <a:lnTo>
                    <a:pt x="67" y="44"/>
                  </a:lnTo>
                  <a:lnTo>
                    <a:pt x="62" y="44"/>
                  </a:lnTo>
                  <a:lnTo>
                    <a:pt x="57" y="44"/>
                  </a:lnTo>
                  <a:lnTo>
                    <a:pt x="52" y="47"/>
                  </a:lnTo>
                  <a:lnTo>
                    <a:pt x="47" y="51"/>
                  </a:lnTo>
                  <a:lnTo>
                    <a:pt x="37" y="47"/>
                  </a:lnTo>
                  <a:lnTo>
                    <a:pt x="27" y="44"/>
                  </a:lnTo>
                  <a:lnTo>
                    <a:pt x="13" y="51"/>
                  </a:lnTo>
                  <a:lnTo>
                    <a:pt x="0" y="56"/>
                  </a:lnTo>
                  <a:lnTo>
                    <a:pt x="2" y="59"/>
                  </a:lnTo>
                  <a:lnTo>
                    <a:pt x="5" y="62"/>
                  </a:lnTo>
                  <a:close/>
                </a:path>
              </a:pathLst>
            </a:custGeom>
            <a:solidFill>
              <a:srgbClr val="1F1A17"/>
            </a:solidFill>
            <a:ln w="9525">
              <a:noFill/>
              <a:round/>
              <a:headEnd/>
              <a:tailEnd/>
            </a:ln>
          </p:spPr>
          <p:txBody>
            <a:bodyPr/>
            <a:lstStyle/>
            <a:p>
              <a:endParaRPr lang="en-US"/>
            </a:p>
          </p:txBody>
        </p:sp>
        <p:sp>
          <p:nvSpPr>
            <p:cNvPr id="4572" name="Freeform 476"/>
            <p:cNvSpPr>
              <a:spLocks/>
            </p:cNvSpPr>
            <p:nvPr/>
          </p:nvSpPr>
          <p:spPr bwMode="auto">
            <a:xfrm>
              <a:off x="2860" y="3303"/>
              <a:ext cx="117" cy="65"/>
            </a:xfrm>
            <a:custGeom>
              <a:avLst/>
              <a:gdLst/>
              <a:ahLst/>
              <a:cxnLst>
                <a:cxn ang="0">
                  <a:pos x="114" y="14"/>
                </a:cxn>
                <a:cxn ang="0">
                  <a:pos x="116" y="5"/>
                </a:cxn>
                <a:cxn ang="0">
                  <a:pos x="111" y="5"/>
                </a:cxn>
                <a:cxn ang="0">
                  <a:pos x="106" y="4"/>
                </a:cxn>
                <a:cxn ang="0">
                  <a:pos x="99" y="0"/>
                </a:cxn>
                <a:cxn ang="0">
                  <a:pos x="87" y="5"/>
                </a:cxn>
                <a:cxn ang="0">
                  <a:pos x="82" y="12"/>
                </a:cxn>
                <a:cxn ang="0">
                  <a:pos x="86" y="19"/>
                </a:cxn>
                <a:cxn ang="0">
                  <a:pos x="86" y="22"/>
                </a:cxn>
                <a:cxn ang="0">
                  <a:pos x="71" y="19"/>
                </a:cxn>
                <a:cxn ang="0">
                  <a:pos x="52" y="15"/>
                </a:cxn>
                <a:cxn ang="0">
                  <a:pos x="31" y="19"/>
                </a:cxn>
                <a:cxn ang="0">
                  <a:pos x="10" y="19"/>
                </a:cxn>
                <a:cxn ang="0">
                  <a:pos x="5" y="22"/>
                </a:cxn>
                <a:cxn ang="0">
                  <a:pos x="9" y="30"/>
                </a:cxn>
                <a:cxn ang="0">
                  <a:pos x="17" y="34"/>
                </a:cxn>
                <a:cxn ang="0">
                  <a:pos x="27" y="35"/>
                </a:cxn>
                <a:cxn ang="0">
                  <a:pos x="37" y="40"/>
                </a:cxn>
                <a:cxn ang="0">
                  <a:pos x="44" y="37"/>
                </a:cxn>
                <a:cxn ang="0">
                  <a:pos x="49" y="30"/>
                </a:cxn>
                <a:cxn ang="0">
                  <a:pos x="66" y="32"/>
                </a:cxn>
                <a:cxn ang="0">
                  <a:pos x="62" y="40"/>
                </a:cxn>
                <a:cxn ang="0">
                  <a:pos x="47" y="49"/>
                </a:cxn>
                <a:cxn ang="0">
                  <a:pos x="31" y="55"/>
                </a:cxn>
                <a:cxn ang="0">
                  <a:pos x="34" y="60"/>
                </a:cxn>
                <a:cxn ang="0">
                  <a:pos x="51" y="57"/>
                </a:cxn>
                <a:cxn ang="0">
                  <a:pos x="59" y="55"/>
                </a:cxn>
                <a:cxn ang="0">
                  <a:pos x="61" y="60"/>
                </a:cxn>
                <a:cxn ang="0">
                  <a:pos x="72" y="60"/>
                </a:cxn>
                <a:cxn ang="0">
                  <a:pos x="101" y="57"/>
                </a:cxn>
                <a:cxn ang="0">
                  <a:pos x="111" y="50"/>
                </a:cxn>
                <a:cxn ang="0">
                  <a:pos x="111" y="34"/>
                </a:cxn>
                <a:cxn ang="0">
                  <a:pos x="102" y="30"/>
                </a:cxn>
                <a:cxn ang="0">
                  <a:pos x="92" y="22"/>
                </a:cxn>
                <a:cxn ang="0">
                  <a:pos x="99" y="17"/>
                </a:cxn>
                <a:cxn ang="0">
                  <a:pos x="107" y="24"/>
                </a:cxn>
                <a:cxn ang="0">
                  <a:pos x="111" y="22"/>
                </a:cxn>
              </a:cxnLst>
              <a:rect l="0" t="0" r="r" b="b"/>
              <a:pathLst>
                <a:path w="117" h="65">
                  <a:moveTo>
                    <a:pt x="111" y="19"/>
                  </a:moveTo>
                  <a:lnTo>
                    <a:pt x="114" y="14"/>
                  </a:lnTo>
                  <a:lnTo>
                    <a:pt x="117" y="9"/>
                  </a:lnTo>
                  <a:lnTo>
                    <a:pt x="116" y="5"/>
                  </a:lnTo>
                  <a:lnTo>
                    <a:pt x="114" y="2"/>
                  </a:lnTo>
                  <a:lnTo>
                    <a:pt x="111" y="5"/>
                  </a:lnTo>
                  <a:lnTo>
                    <a:pt x="107" y="9"/>
                  </a:lnTo>
                  <a:lnTo>
                    <a:pt x="106" y="4"/>
                  </a:lnTo>
                  <a:lnTo>
                    <a:pt x="104" y="0"/>
                  </a:lnTo>
                  <a:lnTo>
                    <a:pt x="99" y="0"/>
                  </a:lnTo>
                  <a:lnTo>
                    <a:pt x="92" y="2"/>
                  </a:lnTo>
                  <a:lnTo>
                    <a:pt x="87" y="5"/>
                  </a:lnTo>
                  <a:lnTo>
                    <a:pt x="81" y="9"/>
                  </a:lnTo>
                  <a:lnTo>
                    <a:pt x="82" y="12"/>
                  </a:lnTo>
                  <a:lnTo>
                    <a:pt x="86" y="15"/>
                  </a:lnTo>
                  <a:lnTo>
                    <a:pt x="86" y="19"/>
                  </a:lnTo>
                  <a:lnTo>
                    <a:pt x="86" y="20"/>
                  </a:lnTo>
                  <a:lnTo>
                    <a:pt x="86" y="22"/>
                  </a:lnTo>
                  <a:lnTo>
                    <a:pt x="84" y="24"/>
                  </a:lnTo>
                  <a:lnTo>
                    <a:pt x="71" y="19"/>
                  </a:lnTo>
                  <a:lnTo>
                    <a:pt x="62" y="14"/>
                  </a:lnTo>
                  <a:lnTo>
                    <a:pt x="52" y="15"/>
                  </a:lnTo>
                  <a:lnTo>
                    <a:pt x="41" y="17"/>
                  </a:lnTo>
                  <a:lnTo>
                    <a:pt x="31" y="19"/>
                  </a:lnTo>
                  <a:lnTo>
                    <a:pt x="21" y="19"/>
                  </a:lnTo>
                  <a:lnTo>
                    <a:pt x="10" y="19"/>
                  </a:lnTo>
                  <a:lnTo>
                    <a:pt x="0" y="17"/>
                  </a:lnTo>
                  <a:lnTo>
                    <a:pt x="5" y="22"/>
                  </a:lnTo>
                  <a:lnTo>
                    <a:pt x="9" y="27"/>
                  </a:lnTo>
                  <a:lnTo>
                    <a:pt x="9" y="30"/>
                  </a:lnTo>
                  <a:lnTo>
                    <a:pt x="7" y="35"/>
                  </a:lnTo>
                  <a:lnTo>
                    <a:pt x="17" y="34"/>
                  </a:lnTo>
                  <a:lnTo>
                    <a:pt x="27" y="32"/>
                  </a:lnTo>
                  <a:lnTo>
                    <a:pt x="27" y="35"/>
                  </a:lnTo>
                  <a:lnTo>
                    <a:pt x="27" y="39"/>
                  </a:lnTo>
                  <a:lnTo>
                    <a:pt x="37" y="40"/>
                  </a:lnTo>
                  <a:lnTo>
                    <a:pt x="47" y="42"/>
                  </a:lnTo>
                  <a:lnTo>
                    <a:pt x="44" y="37"/>
                  </a:lnTo>
                  <a:lnTo>
                    <a:pt x="42" y="34"/>
                  </a:lnTo>
                  <a:lnTo>
                    <a:pt x="49" y="30"/>
                  </a:lnTo>
                  <a:lnTo>
                    <a:pt x="59" y="29"/>
                  </a:lnTo>
                  <a:lnTo>
                    <a:pt x="66" y="32"/>
                  </a:lnTo>
                  <a:lnTo>
                    <a:pt x="69" y="34"/>
                  </a:lnTo>
                  <a:lnTo>
                    <a:pt x="62" y="40"/>
                  </a:lnTo>
                  <a:lnTo>
                    <a:pt x="57" y="47"/>
                  </a:lnTo>
                  <a:lnTo>
                    <a:pt x="47" y="49"/>
                  </a:lnTo>
                  <a:lnTo>
                    <a:pt x="37" y="50"/>
                  </a:lnTo>
                  <a:lnTo>
                    <a:pt x="31" y="55"/>
                  </a:lnTo>
                  <a:lnTo>
                    <a:pt x="26" y="60"/>
                  </a:lnTo>
                  <a:lnTo>
                    <a:pt x="34" y="60"/>
                  </a:lnTo>
                  <a:lnTo>
                    <a:pt x="44" y="60"/>
                  </a:lnTo>
                  <a:lnTo>
                    <a:pt x="51" y="57"/>
                  </a:lnTo>
                  <a:lnTo>
                    <a:pt x="56" y="55"/>
                  </a:lnTo>
                  <a:lnTo>
                    <a:pt x="59" y="55"/>
                  </a:lnTo>
                  <a:lnTo>
                    <a:pt x="61" y="57"/>
                  </a:lnTo>
                  <a:lnTo>
                    <a:pt x="61" y="60"/>
                  </a:lnTo>
                  <a:lnTo>
                    <a:pt x="59" y="65"/>
                  </a:lnTo>
                  <a:lnTo>
                    <a:pt x="72" y="60"/>
                  </a:lnTo>
                  <a:lnTo>
                    <a:pt x="91" y="54"/>
                  </a:lnTo>
                  <a:lnTo>
                    <a:pt x="101" y="57"/>
                  </a:lnTo>
                  <a:lnTo>
                    <a:pt x="107" y="59"/>
                  </a:lnTo>
                  <a:lnTo>
                    <a:pt x="111" y="50"/>
                  </a:lnTo>
                  <a:lnTo>
                    <a:pt x="114" y="40"/>
                  </a:lnTo>
                  <a:lnTo>
                    <a:pt x="111" y="34"/>
                  </a:lnTo>
                  <a:lnTo>
                    <a:pt x="111" y="30"/>
                  </a:lnTo>
                  <a:lnTo>
                    <a:pt x="102" y="30"/>
                  </a:lnTo>
                  <a:lnTo>
                    <a:pt x="92" y="30"/>
                  </a:lnTo>
                  <a:lnTo>
                    <a:pt x="92" y="22"/>
                  </a:lnTo>
                  <a:lnTo>
                    <a:pt x="92" y="15"/>
                  </a:lnTo>
                  <a:lnTo>
                    <a:pt x="99" y="17"/>
                  </a:lnTo>
                  <a:lnTo>
                    <a:pt x="104" y="19"/>
                  </a:lnTo>
                  <a:lnTo>
                    <a:pt x="107" y="24"/>
                  </a:lnTo>
                  <a:lnTo>
                    <a:pt x="109" y="27"/>
                  </a:lnTo>
                  <a:lnTo>
                    <a:pt x="111" y="22"/>
                  </a:lnTo>
                  <a:lnTo>
                    <a:pt x="111" y="19"/>
                  </a:lnTo>
                  <a:close/>
                </a:path>
              </a:pathLst>
            </a:custGeom>
            <a:solidFill>
              <a:srgbClr val="1F1A17"/>
            </a:solidFill>
            <a:ln w="9525">
              <a:noFill/>
              <a:round/>
              <a:headEnd/>
              <a:tailEnd/>
            </a:ln>
          </p:spPr>
          <p:txBody>
            <a:bodyPr/>
            <a:lstStyle/>
            <a:p>
              <a:endParaRPr lang="en-US"/>
            </a:p>
          </p:txBody>
        </p:sp>
        <p:sp>
          <p:nvSpPr>
            <p:cNvPr id="4573" name="Freeform 477"/>
            <p:cNvSpPr>
              <a:spLocks/>
            </p:cNvSpPr>
            <p:nvPr/>
          </p:nvSpPr>
          <p:spPr bwMode="auto">
            <a:xfrm>
              <a:off x="2727" y="3330"/>
              <a:ext cx="190" cy="77"/>
            </a:xfrm>
            <a:custGeom>
              <a:avLst/>
              <a:gdLst/>
              <a:ahLst/>
              <a:cxnLst>
                <a:cxn ang="0">
                  <a:pos x="0" y="7"/>
                </a:cxn>
                <a:cxn ang="0">
                  <a:pos x="8" y="15"/>
                </a:cxn>
                <a:cxn ang="0">
                  <a:pos x="13" y="25"/>
                </a:cxn>
                <a:cxn ang="0">
                  <a:pos x="16" y="28"/>
                </a:cxn>
                <a:cxn ang="0">
                  <a:pos x="23" y="28"/>
                </a:cxn>
                <a:cxn ang="0">
                  <a:pos x="30" y="30"/>
                </a:cxn>
                <a:cxn ang="0">
                  <a:pos x="32" y="35"/>
                </a:cxn>
                <a:cxn ang="0">
                  <a:pos x="37" y="37"/>
                </a:cxn>
                <a:cxn ang="0">
                  <a:pos x="42" y="40"/>
                </a:cxn>
                <a:cxn ang="0">
                  <a:pos x="45" y="54"/>
                </a:cxn>
                <a:cxn ang="0">
                  <a:pos x="52" y="52"/>
                </a:cxn>
                <a:cxn ang="0">
                  <a:pos x="58" y="45"/>
                </a:cxn>
                <a:cxn ang="0">
                  <a:pos x="73" y="49"/>
                </a:cxn>
                <a:cxn ang="0">
                  <a:pos x="85" y="59"/>
                </a:cxn>
                <a:cxn ang="0">
                  <a:pos x="95" y="70"/>
                </a:cxn>
                <a:cxn ang="0">
                  <a:pos x="107" y="72"/>
                </a:cxn>
                <a:cxn ang="0">
                  <a:pos x="113" y="67"/>
                </a:cxn>
                <a:cxn ang="0">
                  <a:pos x="120" y="67"/>
                </a:cxn>
                <a:cxn ang="0">
                  <a:pos x="127" y="72"/>
                </a:cxn>
                <a:cxn ang="0">
                  <a:pos x="135" y="70"/>
                </a:cxn>
                <a:cxn ang="0">
                  <a:pos x="142" y="69"/>
                </a:cxn>
                <a:cxn ang="0">
                  <a:pos x="152" y="72"/>
                </a:cxn>
                <a:cxn ang="0">
                  <a:pos x="167" y="65"/>
                </a:cxn>
                <a:cxn ang="0">
                  <a:pos x="182" y="62"/>
                </a:cxn>
                <a:cxn ang="0">
                  <a:pos x="184" y="57"/>
                </a:cxn>
                <a:cxn ang="0">
                  <a:pos x="175" y="45"/>
                </a:cxn>
                <a:cxn ang="0">
                  <a:pos x="165" y="43"/>
                </a:cxn>
                <a:cxn ang="0">
                  <a:pos x="150" y="42"/>
                </a:cxn>
                <a:cxn ang="0">
                  <a:pos x="145" y="47"/>
                </a:cxn>
                <a:cxn ang="0">
                  <a:pos x="142" y="59"/>
                </a:cxn>
                <a:cxn ang="0">
                  <a:pos x="135" y="55"/>
                </a:cxn>
                <a:cxn ang="0">
                  <a:pos x="128" y="54"/>
                </a:cxn>
                <a:cxn ang="0">
                  <a:pos x="118" y="54"/>
                </a:cxn>
                <a:cxn ang="0">
                  <a:pos x="108" y="50"/>
                </a:cxn>
                <a:cxn ang="0">
                  <a:pos x="102" y="49"/>
                </a:cxn>
                <a:cxn ang="0">
                  <a:pos x="97" y="43"/>
                </a:cxn>
                <a:cxn ang="0">
                  <a:pos x="92" y="33"/>
                </a:cxn>
                <a:cxn ang="0">
                  <a:pos x="83" y="25"/>
                </a:cxn>
                <a:cxn ang="0">
                  <a:pos x="75" y="25"/>
                </a:cxn>
                <a:cxn ang="0">
                  <a:pos x="55" y="18"/>
                </a:cxn>
                <a:cxn ang="0">
                  <a:pos x="32" y="13"/>
                </a:cxn>
                <a:cxn ang="0">
                  <a:pos x="23" y="10"/>
                </a:cxn>
                <a:cxn ang="0">
                  <a:pos x="20" y="8"/>
                </a:cxn>
                <a:cxn ang="0">
                  <a:pos x="13" y="8"/>
                </a:cxn>
                <a:cxn ang="0">
                  <a:pos x="5" y="3"/>
                </a:cxn>
              </a:cxnLst>
              <a:rect l="0" t="0" r="r" b="b"/>
              <a:pathLst>
                <a:path w="190" h="77">
                  <a:moveTo>
                    <a:pt x="1" y="0"/>
                  </a:moveTo>
                  <a:lnTo>
                    <a:pt x="0" y="7"/>
                  </a:lnTo>
                  <a:lnTo>
                    <a:pt x="0" y="15"/>
                  </a:lnTo>
                  <a:lnTo>
                    <a:pt x="8" y="15"/>
                  </a:lnTo>
                  <a:lnTo>
                    <a:pt x="13" y="17"/>
                  </a:lnTo>
                  <a:lnTo>
                    <a:pt x="13" y="25"/>
                  </a:lnTo>
                  <a:lnTo>
                    <a:pt x="13" y="32"/>
                  </a:lnTo>
                  <a:lnTo>
                    <a:pt x="16" y="28"/>
                  </a:lnTo>
                  <a:lnTo>
                    <a:pt x="18" y="25"/>
                  </a:lnTo>
                  <a:lnTo>
                    <a:pt x="23" y="28"/>
                  </a:lnTo>
                  <a:lnTo>
                    <a:pt x="26" y="32"/>
                  </a:lnTo>
                  <a:lnTo>
                    <a:pt x="30" y="30"/>
                  </a:lnTo>
                  <a:lnTo>
                    <a:pt x="33" y="28"/>
                  </a:lnTo>
                  <a:lnTo>
                    <a:pt x="32" y="35"/>
                  </a:lnTo>
                  <a:lnTo>
                    <a:pt x="30" y="42"/>
                  </a:lnTo>
                  <a:lnTo>
                    <a:pt x="37" y="37"/>
                  </a:lnTo>
                  <a:lnTo>
                    <a:pt x="42" y="37"/>
                  </a:lnTo>
                  <a:lnTo>
                    <a:pt x="42" y="40"/>
                  </a:lnTo>
                  <a:lnTo>
                    <a:pt x="40" y="49"/>
                  </a:lnTo>
                  <a:lnTo>
                    <a:pt x="45" y="54"/>
                  </a:lnTo>
                  <a:lnTo>
                    <a:pt x="50" y="59"/>
                  </a:lnTo>
                  <a:lnTo>
                    <a:pt x="52" y="52"/>
                  </a:lnTo>
                  <a:lnTo>
                    <a:pt x="55" y="49"/>
                  </a:lnTo>
                  <a:lnTo>
                    <a:pt x="58" y="45"/>
                  </a:lnTo>
                  <a:lnTo>
                    <a:pt x="63" y="45"/>
                  </a:lnTo>
                  <a:lnTo>
                    <a:pt x="73" y="49"/>
                  </a:lnTo>
                  <a:lnTo>
                    <a:pt x="83" y="54"/>
                  </a:lnTo>
                  <a:lnTo>
                    <a:pt x="85" y="59"/>
                  </a:lnTo>
                  <a:lnTo>
                    <a:pt x="85" y="65"/>
                  </a:lnTo>
                  <a:lnTo>
                    <a:pt x="95" y="70"/>
                  </a:lnTo>
                  <a:lnTo>
                    <a:pt x="103" y="77"/>
                  </a:lnTo>
                  <a:lnTo>
                    <a:pt x="107" y="72"/>
                  </a:lnTo>
                  <a:lnTo>
                    <a:pt x="108" y="69"/>
                  </a:lnTo>
                  <a:lnTo>
                    <a:pt x="113" y="67"/>
                  </a:lnTo>
                  <a:lnTo>
                    <a:pt x="117" y="65"/>
                  </a:lnTo>
                  <a:lnTo>
                    <a:pt x="120" y="67"/>
                  </a:lnTo>
                  <a:lnTo>
                    <a:pt x="125" y="69"/>
                  </a:lnTo>
                  <a:lnTo>
                    <a:pt x="127" y="72"/>
                  </a:lnTo>
                  <a:lnTo>
                    <a:pt x="128" y="75"/>
                  </a:lnTo>
                  <a:lnTo>
                    <a:pt x="135" y="70"/>
                  </a:lnTo>
                  <a:lnTo>
                    <a:pt x="140" y="65"/>
                  </a:lnTo>
                  <a:lnTo>
                    <a:pt x="142" y="69"/>
                  </a:lnTo>
                  <a:lnTo>
                    <a:pt x="143" y="74"/>
                  </a:lnTo>
                  <a:lnTo>
                    <a:pt x="152" y="72"/>
                  </a:lnTo>
                  <a:lnTo>
                    <a:pt x="159" y="70"/>
                  </a:lnTo>
                  <a:lnTo>
                    <a:pt x="167" y="65"/>
                  </a:lnTo>
                  <a:lnTo>
                    <a:pt x="174" y="60"/>
                  </a:lnTo>
                  <a:lnTo>
                    <a:pt x="182" y="62"/>
                  </a:lnTo>
                  <a:lnTo>
                    <a:pt x="190" y="64"/>
                  </a:lnTo>
                  <a:lnTo>
                    <a:pt x="184" y="57"/>
                  </a:lnTo>
                  <a:lnTo>
                    <a:pt x="177" y="50"/>
                  </a:lnTo>
                  <a:lnTo>
                    <a:pt x="175" y="45"/>
                  </a:lnTo>
                  <a:lnTo>
                    <a:pt x="175" y="40"/>
                  </a:lnTo>
                  <a:lnTo>
                    <a:pt x="165" y="43"/>
                  </a:lnTo>
                  <a:lnTo>
                    <a:pt x="157" y="43"/>
                  </a:lnTo>
                  <a:lnTo>
                    <a:pt x="150" y="42"/>
                  </a:lnTo>
                  <a:lnTo>
                    <a:pt x="142" y="37"/>
                  </a:lnTo>
                  <a:lnTo>
                    <a:pt x="145" y="47"/>
                  </a:lnTo>
                  <a:lnTo>
                    <a:pt x="148" y="55"/>
                  </a:lnTo>
                  <a:lnTo>
                    <a:pt x="142" y="59"/>
                  </a:lnTo>
                  <a:lnTo>
                    <a:pt x="135" y="62"/>
                  </a:lnTo>
                  <a:lnTo>
                    <a:pt x="135" y="55"/>
                  </a:lnTo>
                  <a:lnTo>
                    <a:pt x="135" y="50"/>
                  </a:lnTo>
                  <a:lnTo>
                    <a:pt x="128" y="54"/>
                  </a:lnTo>
                  <a:lnTo>
                    <a:pt x="123" y="54"/>
                  </a:lnTo>
                  <a:lnTo>
                    <a:pt x="118" y="54"/>
                  </a:lnTo>
                  <a:lnTo>
                    <a:pt x="112" y="49"/>
                  </a:lnTo>
                  <a:lnTo>
                    <a:pt x="108" y="50"/>
                  </a:lnTo>
                  <a:lnTo>
                    <a:pt x="105" y="50"/>
                  </a:lnTo>
                  <a:lnTo>
                    <a:pt x="102" y="49"/>
                  </a:lnTo>
                  <a:lnTo>
                    <a:pt x="100" y="47"/>
                  </a:lnTo>
                  <a:lnTo>
                    <a:pt x="97" y="43"/>
                  </a:lnTo>
                  <a:lnTo>
                    <a:pt x="92" y="38"/>
                  </a:lnTo>
                  <a:lnTo>
                    <a:pt x="92" y="33"/>
                  </a:lnTo>
                  <a:lnTo>
                    <a:pt x="92" y="30"/>
                  </a:lnTo>
                  <a:lnTo>
                    <a:pt x="83" y="25"/>
                  </a:lnTo>
                  <a:lnTo>
                    <a:pt x="73" y="22"/>
                  </a:lnTo>
                  <a:lnTo>
                    <a:pt x="75" y="25"/>
                  </a:lnTo>
                  <a:lnTo>
                    <a:pt x="75" y="27"/>
                  </a:lnTo>
                  <a:lnTo>
                    <a:pt x="55" y="18"/>
                  </a:lnTo>
                  <a:lnTo>
                    <a:pt x="35" y="12"/>
                  </a:lnTo>
                  <a:lnTo>
                    <a:pt x="32" y="13"/>
                  </a:lnTo>
                  <a:lnTo>
                    <a:pt x="28" y="15"/>
                  </a:lnTo>
                  <a:lnTo>
                    <a:pt x="23" y="10"/>
                  </a:lnTo>
                  <a:lnTo>
                    <a:pt x="20" y="7"/>
                  </a:lnTo>
                  <a:lnTo>
                    <a:pt x="20" y="8"/>
                  </a:lnTo>
                  <a:lnTo>
                    <a:pt x="20" y="10"/>
                  </a:lnTo>
                  <a:lnTo>
                    <a:pt x="13" y="8"/>
                  </a:lnTo>
                  <a:lnTo>
                    <a:pt x="6" y="7"/>
                  </a:lnTo>
                  <a:lnTo>
                    <a:pt x="5" y="3"/>
                  </a:lnTo>
                  <a:lnTo>
                    <a:pt x="1" y="0"/>
                  </a:lnTo>
                  <a:close/>
                </a:path>
              </a:pathLst>
            </a:custGeom>
            <a:solidFill>
              <a:srgbClr val="1F1A17"/>
            </a:solidFill>
            <a:ln w="9525">
              <a:noFill/>
              <a:round/>
              <a:headEnd/>
              <a:tailEnd/>
            </a:ln>
          </p:spPr>
          <p:txBody>
            <a:bodyPr/>
            <a:lstStyle/>
            <a:p>
              <a:endParaRPr lang="en-US"/>
            </a:p>
          </p:txBody>
        </p:sp>
        <p:sp>
          <p:nvSpPr>
            <p:cNvPr id="4574" name="Freeform 478"/>
            <p:cNvSpPr>
              <a:spLocks/>
            </p:cNvSpPr>
            <p:nvPr/>
          </p:nvSpPr>
          <p:spPr bwMode="auto">
            <a:xfrm>
              <a:off x="2750" y="3287"/>
              <a:ext cx="107" cy="76"/>
            </a:xfrm>
            <a:custGeom>
              <a:avLst/>
              <a:gdLst/>
              <a:ahLst/>
              <a:cxnLst>
                <a:cxn ang="0">
                  <a:pos x="3" y="5"/>
                </a:cxn>
                <a:cxn ang="0">
                  <a:pos x="9" y="11"/>
                </a:cxn>
                <a:cxn ang="0">
                  <a:pos x="12" y="23"/>
                </a:cxn>
                <a:cxn ang="0">
                  <a:pos x="15" y="35"/>
                </a:cxn>
                <a:cxn ang="0">
                  <a:pos x="19" y="45"/>
                </a:cxn>
                <a:cxn ang="0">
                  <a:pos x="24" y="48"/>
                </a:cxn>
                <a:cxn ang="0">
                  <a:pos x="30" y="60"/>
                </a:cxn>
                <a:cxn ang="0">
                  <a:pos x="42" y="76"/>
                </a:cxn>
                <a:cxn ang="0">
                  <a:pos x="50" y="71"/>
                </a:cxn>
                <a:cxn ang="0">
                  <a:pos x="54" y="61"/>
                </a:cxn>
                <a:cxn ang="0">
                  <a:pos x="70" y="65"/>
                </a:cxn>
                <a:cxn ang="0">
                  <a:pos x="82" y="65"/>
                </a:cxn>
                <a:cxn ang="0">
                  <a:pos x="92" y="61"/>
                </a:cxn>
                <a:cxn ang="0">
                  <a:pos x="102" y="60"/>
                </a:cxn>
                <a:cxn ang="0">
                  <a:pos x="105" y="55"/>
                </a:cxn>
                <a:cxn ang="0">
                  <a:pos x="99" y="51"/>
                </a:cxn>
                <a:cxn ang="0">
                  <a:pos x="72" y="48"/>
                </a:cxn>
                <a:cxn ang="0">
                  <a:pos x="67" y="43"/>
                </a:cxn>
                <a:cxn ang="0">
                  <a:pos x="59" y="38"/>
                </a:cxn>
                <a:cxn ang="0">
                  <a:pos x="54" y="36"/>
                </a:cxn>
                <a:cxn ang="0">
                  <a:pos x="57" y="33"/>
                </a:cxn>
                <a:cxn ang="0">
                  <a:pos x="65" y="33"/>
                </a:cxn>
                <a:cxn ang="0">
                  <a:pos x="87" y="38"/>
                </a:cxn>
                <a:cxn ang="0">
                  <a:pos x="94" y="38"/>
                </a:cxn>
                <a:cxn ang="0">
                  <a:pos x="82" y="30"/>
                </a:cxn>
                <a:cxn ang="0">
                  <a:pos x="65" y="23"/>
                </a:cxn>
                <a:cxn ang="0">
                  <a:pos x="55" y="18"/>
                </a:cxn>
                <a:cxn ang="0">
                  <a:pos x="45" y="15"/>
                </a:cxn>
                <a:cxn ang="0">
                  <a:pos x="35" y="5"/>
                </a:cxn>
                <a:cxn ang="0">
                  <a:pos x="29" y="0"/>
                </a:cxn>
                <a:cxn ang="0">
                  <a:pos x="30" y="6"/>
                </a:cxn>
                <a:cxn ang="0">
                  <a:pos x="44" y="20"/>
                </a:cxn>
                <a:cxn ang="0">
                  <a:pos x="49" y="30"/>
                </a:cxn>
                <a:cxn ang="0">
                  <a:pos x="37" y="30"/>
                </a:cxn>
                <a:cxn ang="0">
                  <a:pos x="19" y="15"/>
                </a:cxn>
                <a:cxn ang="0">
                  <a:pos x="5" y="3"/>
                </a:cxn>
              </a:cxnLst>
              <a:rect l="0" t="0" r="r" b="b"/>
              <a:pathLst>
                <a:path w="107" h="76">
                  <a:moveTo>
                    <a:pt x="0" y="3"/>
                  </a:moveTo>
                  <a:lnTo>
                    <a:pt x="3" y="5"/>
                  </a:lnTo>
                  <a:lnTo>
                    <a:pt x="7" y="8"/>
                  </a:lnTo>
                  <a:lnTo>
                    <a:pt x="9" y="11"/>
                  </a:lnTo>
                  <a:lnTo>
                    <a:pt x="10" y="15"/>
                  </a:lnTo>
                  <a:lnTo>
                    <a:pt x="12" y="23"/>
                  </a:lnTo>
                  <a:lnTo>
                    <a:pt x="12" y="33"/>
                  </a:lnTo>
                  <a:lnTo>
                    <a:pt x="15" y="35"/>
                  </a:lnTo>
                  <a:lnTo>
                    <a:pt x="17" y="40"/>
                  </a:lnTo>
                  <a:lnTo>
                    <a:pt x="19" y="45"/>
                  </a:lnTo>
                  <a:lnTo>
                    <a:pt x="22" y="50"/>
                  </a:lnTo>
                  <a:lnTo>
                    <a:pt x="24" y="48"/>
                  </a:lnTo>
                  <a:lnTo>
                    <a:pt x="25" y="45"/>
                  </a:lnTo>
                  <a:lnTo>
                    <a:pt x="30" y="60"/>
                  </a:lnTo>
                  <a:lnTo>
                    <a:pt x="34" y="75"/>
                  </a:lnTo>
                  <a:lnTo>
                    <a:pt x="42" y="76"/>
                  </a:lnTo>
                  <a:lnTo>
                    <a:pt x="49" y="75"/>
                  </a:lnTo>
                  <a:lnTo>
                    <a:pt x="50" y="71"/>
                  </a:lnTo>
                  <a:lnTo>
                    <a:pt x="52" y="66"/>
                  </a:lnTo>
                  <a:lnTo>
                    <a:pt x="54" y="61"/>
                  </a:lnTo>
                  <a:lnTo>
                    <a:pt x="57" y="60"/>
                  </a:lnTo>
                  <a:lnTo>
                    <a:pt x="70" y="65"/>
                  </a:lnTo>
                  <a:lnTo>
                    <a:pt x="79" y="70"/>
                  </a:lnTo>
                  <a:lnTo>
                    <a:pt x="82" y="65"/>
                  </a:lnTo>
                  <a:lnTo>
                    <a:pt x="84" y="58"/>
                  </a:lnTo>
                  <a:lnTo>
                    <a:pt x="92" y="61"/>
                  </a:lnTo>
                  <a:lnTo>
                    <a:pt x="99" y="61"/>
                  </a:lnTo>
                  <a:lnTo>
                    <a:pt x="102" y="60"/>
                  </a:lnTo>
                  <a:lnTo>
                    <a:pt x="104" y="58"/>
                  </a:lnTo>
                  <a:lnTo>
                    <a:pt x="105" y="55"/>
                  </a:lnTo>
                  <a:lnTo>
                    <a:pt x="107" y="50"/>
                  </a:lnTo>
                  <a:lnTo>
                    <a:pt x="99" y="51"/>
                  </a:lnTo>
                  <a:lnTo>
                    <a:pt x="82" y="51"/>
                  </a:lnTo>
                  <a:lnTo>
                    <a:pt x="72" y="48"/>
                  </a:lnTo>
                  <a:lnTo>
                    <a:pt x="69" y="48"/>
                  </a:lnTo>
                  <a:lnTo>
                    <a:pt x="67" y="43"/>
                  </a:lnTo>
                  <a:lnTo>
                    <a:pt x="65" y="38"/>
                  </a:lnTo>
                  <a:lnTo>
                    <a:pt x="59" y="38"/>
                  </a:lnTo>
                  <a:lnTo>
                    <a:pt x="54" y="38"/>
                  </a:lnTo>
                  <a:lnTo>
                    <a:pt x="54" y="36"/>
                  </a:lnTo>
                  <a:lnTo>
                    <a:pt x="55" y="35"/>
                  </a:lnTo>
                  <a:lnTo>
                    <a:pt x="57" y="33"/>
                  </a:lnTo>
                  <a:lnTo>
                    <a:pt x="59" y="33"/>
                  </a:lnTo>
                  <a:lnTo>
                    <a:pt x="65" y="33"/>
                  </a:lnTo>
                  <a:lnTo>
                    <a:pt x="72" y="35"/>
                  </a:lnTo>
                  <a:lnTo>
                    <a:pt x="87" y="38"/>
                  </a:lnTo>
                  <a:lnTo>
                    <a:pt x="95" y="41"/>
                  </a:lnTo>
                  <a:lnTo>
                    <a:pt x="94" y="38"/>
                  </a:lnTo>
                  <a:lnTo>
                    <a:pt x="94" y="35"/>
                  </a:lnTo>
                  <a:lnTo>
                    <a:pt x="82" y="30"/>
                  </a:lnTo>
                  <a:lnTo>
                    <a:pt x="72" y="25"/>
                  </a:lnTo>
                  <a:lnTo>
                    <a:pt x="65" y="23"/>
                  </a:lnTo>
                  <a:lnTo>
                    <a:pt x="59" y="21"/>
                  </a:lnTo>
                  <a:lnTo>
                    <a:pt x="55" y="18"/>
                  </a:lnTo>
                  <a:lnTo>
                    <a:pt x="50" y="16"/>
                  </a:lnTo>
                  <a:lnTo>
                    <a:pt x="45" y="15"/>
                  </a:lnTo>
                  <a:lnTo>
                    <a:pt x="39" y="10"/>
                  </a:lnTo>
                  <a:lnTo>
                    <a:pt x="35" y="5"/>
                  </a:lnTo>
                  <a:lnTo>
                    <a:pt x="32" y="0"/>
                  </a:lnTo>
                  <a:lnTo>
                    <a:pt x="29" y="0"/>
                  </a:lnTo>
                  <a:lnTo>
                    <a:pt x="25" y="0"/>
                  </a:lnTo>
                  <a:lnTo>
                    <a:pt x="30" y="6"/>
                  </a:lnTo>
                  <a:lnTo>
                    <a:pt x="35" y="13"/>
                  </a:lnTo>
                  <a:lnTo>
                    <a:pt x="44" y="20"/>
                  </a:lnTo>
                  <a:lnTo>
                    <a:pt x="52" y="26"/>
                  </a:lnTo>
                  <a:lnTo>
                    <a:pt x="49" y="30"/>
                  </a:lnTo>
                  <a:lnTo>
                    <a:pt x="45" y="33"/>
                  </a:lnTo>
                  <a:lnTo>
                    <a:pt x="37" y="30"/>
                  </a:lnTo>
                  <a:lnTo>
                    <a:pt x="27" y="25"/>
                  </a:lnTo>
                  <a:lnTo>
                    <a:pt x="19" y="15"/>
                  </a:lnTo>
                  <a:lnTo>
                    <a:pt x="10" y="3"/>
                  </a:lnTo>
                  <a:lnTo>
                    <a:pt x="5" y="3"/>
                  </a:lnTo>
                  <a:lnTo>
                    <a:pt x="0" y="3"/>
                  </a:lnTo>
                  <a:close/>
                </a:path>
              </a:pathLst>
            </a:custGeom>
            <a:solidFill>
              <a:srgbClr val="1F1A17"/>
            </a:solidFill>
            <a:ln w="9525">
              <a:noFill/>
              <a:round/>
              <a:headEnd/>
              <a:tailEnd/>
            </a:ln>
          </p:spPr>
          <p:txBody>
            <a:bodyPr/>
            <a:lstStyle/>
            <a:p>
              <a:endParaRPr lang="en-US"/>
            </a:p>
          </p:txBody>
        </p:sp>
        <p:sp>
          <p:nvSpPr>
            <p:cNvPr id="4575" name="Freeform 479"/>
            <p:cNvSpPr>
              <a:spLocks/>
            </p:cNvSpPr>
            <p:nvPr/>
          </p:nvSpPr>
          <p:spPr bwMode="auto">
            <a:xfrm>
              <a:off x="2837" y="3332"/>
              <a:ext cx="57" cy="48"/>
            </a:xfrm>
            <a:custGeom>
              <a:avLst/>
              <a:gdLst/>
              <a:ahLst/>
              <a:cxnLst>
                <a:cxn ang="0">
                  <a:pos x="0" y="31"/>
                </a:cxn>
                <a:cxn ang="0">
                  <a:pos x="5" y="33"/>
                </a:cxn>
                <a:cxn ang="0">
                  <a:pos x="13" y="36"/>
                </a:cxn>
                <a:cxn ang="0">
                  <a:pos x="18" y="45"/>
                </a:cxn>
                <a:cxn ang="0">
                  <a:pos x="20" y="48"/>
                </a:cxn>
                <a:cxn ang="0">
                  <a:pos x="22" y="35"/>
                </a:cxn>
                <a:cxn ang="0">
                  <a:pos x="27" y="35"/>
                </a:cxn>
                <a:cxn ang="0">
                  <a:pos x="27" y="23"/>
                </a:cxn>
                <a:cxn ang="0">
                  <a:pos x="37" y="20"/>
                </a:cxn>
                <a:cxn ang="0">
                  <a:pos x="45" y="28"/>
                </a:cxn>
                <a:cxn ang="0">
                  <a:pos x="57" y="16"/>
                </a:cxn>
                <a:cxn ang="0">
                  <a:pos x="47" y="16"/>
                </a:cxn>
                <a:cxn ang="0">
                  <a:pos x="55" y="10"/>
                </a:cxn>
                <a:cxn ang="0">
                  <a:pos x="50" y="6"/>
                </a:cxn>
                <a:cxn ang="0">
                  <a:pos x="40" y="10"/>
                </a:cxn>
                <a:cxn ang="0">
                  <a:pos x="37" y="0"/>
                </a:cxn>
                <a:cxn ang="0">
                  <a:pos x="30" y="5"/>
                </a:cxn>
                <a:cxn ang="0">
                  <a:pos x="27" y="16"/>
                </a:cxn>
                <a:cxn ang="0">
                  <a:pos x="23" y="1"/>
                </a:cxn>
                <a:cxn ang="0">
                  <a:pos x="17" y="20"/>
                </a:cxn>
                <a:cxn ang="0">
                  <a:pos x="10" y="25"/>
                </a:cxn>
                <a:cxn ang="0">
                  <a:pos x="0" y="31"/>
                </a:cxn>
              </a:cxnLst>
              <a:rect l="0" t="0" r="r" b="b"/>
              <a:pathLst>
                <a:path w="57" h="48">
                  <a:moveTo>
                    <a:pt x="0" y="31"/>
                  </a:moveTo>
                  <a:lnTo>
                    <a:pt x="5" y="33"/>
                  </a:lnTo>
                  <a:lnTo>
                    <a:pt x="13" y="36"/>
                  </a:lnTo>
                  <a:lnTo>
                    <a:pt x="18" y="45"/>
                  </a:lnTo>
                  <a:lnTo>
                    <a:pt x="20" y="48"/>
                  </a:lnTo>
                  <a:lnTo>
                    <a:pt x="22" y="35"/>
                  </a:lnTo>
                  <a:lnTo>
                    <a:pt x="27" y="35"/>
                  </a:lnTo>
                  <a:lnTo>
                    <a:pt x="27" y="23"/>
                  </a:lnTo>
                  <a:lnTo>
                    <a:pt x="37" y="20"/>
                  </a:lnTo>
                  <a:lnTo>
                    <a:pt x="45" y="28"/>
                  </a:lnTo>
                  <a:lnTo>
                    <a:pt x="57" y="16"/>
                  </a:lnTo>
                  <a:lnTo>
                    <a:pt x="47" y="16"/>
                  </a:lnTo>
                  <a:lnTo>
                    <a:pt x="55" y="10"/>
                  </a:lnTo>
                  <a:lnTo>
                    <a:pt x="50" y="6"/>
                  </a:lnTo>
                  <a:lnTo>
                    <a:pt x="40" y="10"/>
                  </a:lnTo>
                  <a:lnTo>
                    <a:pt x="37" y="0"/>
                  </a:lnTo>
                  <a:lnTo>
                    <a:pt x="30" y="5"/>
                  </a:lnTo>
                  <a:lnTo>
                    <a:pt x="27" y="16"/>
                  </a:lnTo>
                  <a:lnTo>
                    <a:pt x="23" y="1"/>
                  </a:lnTo>
                  <a:lnTo>
                    <a:pt x="17" y="20"/>
                  </a:lnTo>
                  <a:lnTo>
                    <a:pt x="10" y="25"/>
                  </a:lnTo>
                  <a:lnTo>
                    <a:pt x="0" y="31"/>
                  </a:lnTo>
                  <a:close/>
                </a:path>
              </a:pathLst>
            </a:custGeom>
            <a:solidFill>
              <a:srgbClr val="1F1A17"/>
            </a:solidFill>
            <a:ln w="9525">
              <a:noFill/>
              <a:round/>
              <a:headEnd/>
              <a:tailEnd/>
            </a:ln>
          </p:spPr>
          <p:txBody>
            <a:bodyPr/>
            <a:lstStyle/>
            <a:p>
              <a:endParaRPr lang="en-US"/>
            </a:p>
          </p:txBody>
        </p:sp>
        <p:sp>
          <p:nvSpPr>
            <p:cNvPr id="4576" name="Freeform 480"/>
            <p:cNvSpPr>
              <a:spLocks/>
            </p:cNvSpPr>
            <p:nvPr/>
          </p:nvSpPr>
          <p:spPr bwMode="auto">
            <a:xfrm>
              <a:off x="2989" y="2942"/>
              <a:ext cx="65" cy="40"/>
            </a:xfrm>
            <a:custGeom>
              <a:avLst/>
              <a:gdLst/>
              <a:ahLst/>
              <a:cxnLst>
                <a:cxn ang="0">
                  <a:pos x="0" y="30"/>
                </a:cxn>
                <a:cxn ang="0">
                  <a:pos x="3" y="32"/>
                </a:cxn>
                <a:cxn ang="0">
                  <a:pos x="7" y="37"/>
                </a:cxn>
                <a:cxn ang="0">
                  <a:pos x="8" y="38"/>
                </a:cxn>
                <a:cxn ang="0">
                  <a:pos x="8" y="38"/>
                </a:cxn>
                <a:cxn ang="0">
                  <a:pos x="10" y="37"/>
                </a:cxn>
                <a:cxn ang="0">
                  <a:pos x="12" y="35"/>
                </a:cxn>
                <a:cxn ang="0">
                  <a:pos x="17" y="38"/>
                </a:cxn>
                <a:cxn ang="0">
                  <a:pos x="20" y="40"/>
                </a:cxn>
                <a:cxn ang="0">
                  <a:pos x="20" y="38"/>
                </a:cxn>
                <a:cxn ang="0">
                  <a:pos x="22" y="35"/>
                </a:cxn>
                <a:cxn ang="0">
                  <a:pos x="24" y="35"/>
                </a:cxn>
                <a:cxn ang="0">
                  <a:pos x="27" y="37"/>
                </a:cxn>
                <a:cxn ang="0">
                  <a:pos x="30" y="28"/>
                </a:cxn>
                <a:cxn ang="0">
                  <a:pos x="35" y="32"/>
                </a:cxn>
                <a:cxn ang="0">
                  <a:pos x="42" y="28"/>
                </a:cxn>
                <a:cxn ang="0">
                  <a:pos x="45" y="27"/>
                </a:cxn>
                <a:cxn ang="0">
                  <a:pos x="52" y="27"/>
                </a:cxn>
                <a:cxn ang="0">
                  <a:pos x="57" y="28"/>
                </a:cxn>
                <a:cxn ang="0">
                  <a:pos x="60" y="28"/>
                </a:cxn>
                <a:cxn ang="0">
                  <a:pos x="55" y="23"/>
                </a:cxn>
                <a:cxn ang="0">
                  <a:pos x="60" y="20"/>
                </a:cxn>
                <a:cxn ang="0">
                  <a:pos x="59" y="17"/>
                </a:cxn>
                <a:cxn ang="0">
                  <a:pos x="52" y="18"/>
                </a:cxn>
                <a:cxn ang="0">
                  <a:pos x="52" y="15"/>
                </a:cxn>
                <a:cxn ang="0">
                  <a:pos x="55" y="12"/>
                </a:cxn>
                <a:cxn ang="0">
                  <a:pos x="62" y="10"/>
                </a:cxn>
                <a:cxn ang="0">
                  <a:pos x="64" y="8"/>
                </a:cxn>
                <a:cxn ang="0">
                  <a:pos x="65" y="7"/>
                </a:cxn>
                <a:cxn ang="0">
                  <a:pos x="60" y="7"/>
                </a:cxn>
                <a:cxn ang="0">
                  <a:pos x="64" y="0"/>
                </a:cxn>
                <a:cxn ang="0">
                  <a:pos x="62" y="2"/>
                </a:cxn>
                <a:cxn ang="0">
                  <a:pos x="54" y="7"/>
                </a:cxn>
                <a:cxn ang="0">
                  <a:pos x="45" y="12"/>
                </a:cxn>
                <a:cxn ang="0">
                  <a:pos x="44" y="17"/>
                </a:cxn>
                <a:cxn ang="0">
                  <a:pos x="42" y="22"/>
                </a:cxn>
                <a:cxn ang="0">
                  <a:pos x="39" y="25"/>
                </a:cxn>
                <a:cxn ang="0">
                  <a:pos x="35" y="25"/>
                </a:cxn>
                <a:cxn ang="0">
                  <a:pos x="30" y="23"/>
                </a:cxn>
                <a:cxn ang="0">
                  <a:pos x="20" y="28"/>
                </a:cxn>
                <a:cxn ang="0">
                  <a:pos x="15" y="32"/>
                </a:cxn>
                <a:cxn ang="0">
                  <a:pos x="14" y="30"/>
                </a:cxn>
                <a:cxn ang="0">
                  <a:pos x="10" y="28"/>
                </a:cxn>
                <a:cxn ang="0">
                  <a:pos x="8" y="32"/>
                </a:cxn>
                <a:cxn ang="0">
                  <a:pos x="8" y="33"/>
                </a:cxn>
                <a:cxn ang="0">
                  <a:pos x="5" y="32"/>
                </a:cxn>
                <a:cxn ang="0">
                  <a:pos x="0" y="30"/>
                </a:cxn>
              </a:cxnLst>
              <a:rect l="0" t="0" r="r" b="b"/>
              <a:pathLst>
                <a:path w="65" h="40">
                  <a:moveTo>
                    <a:pt x="0" y="30"/>
                  </a:moveTo>
                  <a:lnTo>
                    <a:pt x="3" y="32"/>
                  </a:lnTo>
                  <a:lnTo>
                    <a:pt x="7" y="37"/>
                  </a:lnTo>
                  <a:lnTo>
                    <a:pt x="8" y="38"/>
                  </a:lnTo>
                  <a:lnTo>
                    <a:pt x="8" y="38"/>
                  </a:lnTo>
                  <a:lnTo>
                    <a:pt x="10" y="37"/>
                  </a:lnTo>
                  <a:lnTo>
                    <a:pt x="12" y="35"/>
                  </a:lnTo>
                  <a:lnTo>
                    <a:pt x="17" y="38"/>
                  </a:lnTo>
                  <a:lnTo>
                    <a:pt x="20" y="40"/>
                  </a:lnTo>
                  <a:lnTo>
                    <a:pt x="20" y="38"/>
                  </a:lnTo>
                  <a:lnTo>
                    <a:pt x="22" y="35"/>
                  </a:lnTo>
                  <a:lnTo>
                    <a:pt x="24" y="35"/>
                  </a:lnTo>
                  <a:lnTo>
                    <a:pt x="27" y="37"/>
                  </a:lnTo>
                  <a:lnTo>
                    <a:pt x="30" y="28"/>
                  </a:lnTo>
                  <a:lnTo>
                    <a:pt x="35" y="32"/>
                  </a:lnTo>
                  <a:lnTo>
                    <a:pt x="42" y="28"/>
                  </a:lnTo>
                  <a:lnTo>
                    <a:pt x="45" y="27"/>
                  </a:lnTo>
                  <a:lnTo>
                    <a:pt x="52" y="27"/>
                  </a:lnTo>
                  <a:lnTo>
                    <a:pt x="57" y="28"/>
                  </a:lnTo>
                  <a:lnTo>
                    <a:pt x="60" y="28"/>
                  </a:lnTo>
                  <a:lnTo>
                    <a:pt x="55" y="23"/>
                  </a:lnTo>
                  <a:lnTo>
                    <a:pt x="60" y="20"/>
                  </a:lnTo>
                  <a:lnTo>
                    <a:pt x="59" y="17"/>
                  </a:lnTo>
                  <a:lnTo>
                    <a:pt x="52" y="18"/>
                  </a:lnTo>
                  <a:lnTo>
                    <a:pt x="52" y="15"/>
                  </a:lnTo>
                  <a:lnTo>
                    <a:pt x="55" y="12"/>
                  </a:lnTo>
                  <a:lnTo>
                    <a:pt x="62" y="10"/>
                  </a:lnTo>
                  <a:lnTo>
                    <a:pt x="64" y="8"/>
                  </a:lnTo>
                  <a:lnTo>
                    <a:pt x="65" y="7"/>
                  </a:lnTo>
                  <a:lnTo>
                    <a:pt x="60" y="7"/>
                  </a:lnTo>
                  <a:lnTo>
                    <a:pt x="64" y="0"/>
                  </a:lnTo>
                  <a:lnTo>
                    <a:pt x="62" y="2"/>
                  </a:lnTo>
                  <a:lnTo>
                    <a:pt x="54" y="7"/>
                  </a:lnTo>
                  <a:lnTo>
                    <a:pt x="45" y="12"/>
                  </a:lnTo>
                  <a:lnTo>
                    <a:pt x="44" y="17"/>
                  </a:lnTo>
                  <a:lnTo>
                    <a:pt x="42" y="22"/>
                  </a:lnTo>
                  <a:lnTo>
                    <a:pt x="39" y="25"/>
                  </a:lnTo>
                  <a:lnTo>
                    <a:pt x="35" y="25"/>
                  </a:lnTo>
                  <a:lnTo>
                    <a:pt x="30" y="23"/>
                  </a:lnTo>
                  <a:lnTo>
                    <a:pt x="20" y="28"/>
                  </a:lnTo>
                  <a:lnTo>
                    <a:pt x="15" y="32"/>
                  </a:lnTo>
                  <a:lnTo>
                    <a:pt x="14" y="30"/>
                  </a:lnTo>
                  <a:lnTo>
                    <a:pt x="10" y="28"/>
                  </a:lnTo>
                  <a:lnTo>
                    <a:pt x="8" y="32"/>
                  </a:lnTo>
                  <a:lnTo>
                    <a:pt x="8" y="33"/>
                  </a:lnTo>
                  <a:lnTo>
                    <a:pt x="5" y="32"/>
                  </a:lnTo>
                  <a:lnTo>
                    <a:pt x="0" y="30"/>
                  </a:lnTo>
                  <a:close/>
                </a:path>
              </a:pathLst>
            </a:custGeom>
            <a:solidFill>
              <a:srgbClr val="1F1A17"/>
            </a:solidFill>
            <a:ln w="9525">
              <a:noFill/>
              <a:round/>
              <a:headEnd/>
              <a:tailEnd/>
            </a:ln>
          </p:spPr>
          <p:txBody>
            <a:bodyPr/>
            <a:lstStyle/>
            <a:p>
              <a:endParaRPr lang="en-US"/>
            </a:p>
          </p:txBody>
        </p:sp>
        <p:sp>
          <p:nvSpPr>
            <p:cNvPr id="4577" name="Freeform 481"/>
            <p:cNvSpPr>
              <a:spLocks/>
            </p:cNvSpPr>
            <p:nvPr/>
          </p:nvSpPr>
          <p:spPr bwMode="auto">
            <a:xfrm>
              <a:off x="3028" y="2979"/>
              <a:ext cx="26" cy="33"/>
            </a:xfrm>
            <a:custGeom>
              <a:avLst/>
              <a:gdLst/>
              <a:ahLst/>
              <a:cxnLst>
                <a:cxn ang="0">
                  <a:pos x="1" y="1"/>
                </a:cxn>
                <a:cxn ang="0">
                  <a:pos x="6" y="1"/>
                </a:cxn>
                <a:cxn ang="0">
                  <a:pos x="13" y="3"/>
                </a:cxn>
                <a:cxn ang="0">
                  <a:pos x="16" y="3"/>
                </a:cxn>
                <a:cxn ang="0">
                  <a:pos x="20" y="3"/>
                </a:cxn>
                <a:cxn ang="0">
                  <a:pos x="23" y="0"/>
                </a:cxn>
                <a:cxn ang="0">
                  <a:pos x="25" y="0"/>
                </a:cxn>
                <a:cxn ang="0">
                  <a:pos x="25" y="1"/>
                </a:cxn>
                <a:cxn ang="0">
                  <a:pos x="20" y="10"/>
                </a:cxn>
                <a:cxn ang="0">
                  <a:pos x="23" y="8"/>
                </a:cxn>
                <a:cxn ang="0">
                  <a:pos x="26" y="10"/>
                </a:cxn>
                <a:cxn ang="0">
                  <a:pos x="25" y="12"/>
                </a:cxn>
                <a:cxn ang="0">
                  <a:pos x="21" y="13"/>
                </a:cxn>
                <a:cxn ang="0">
                  <a:pos x="26" y="17"/>
                </a:cxn>
                <a:cxn ang="0">
                  <a:pos x="23" y="22"/>
                </a:cxn>
                <a:cxn ang="0">
                  <a:pos x="20" y="20"/>
                </a:cxn>
                <a:cxn ang="0">
                  <a:pos x="15" y="22"/>
                </a:cxn>
                <a:cxn ang="0">
                  <a:pos x="16" y="25"/>
                </a:cxn>
                <a:cxn ang="0">
                  <a:pos x="16" y="27"/>
                </a:cxn>
                <a:cxn ang="0">
                  <a:pos x="11" y="33"/>
                </a:cxn>
                <a:cxn ang="0">
                  <a:pos x="6" y="32"/>
                </a:cxn>
                <a:cxn ang="0">
                  <a:pos x="10" y="27"/>
                </a:cxn>
                <a:cxn ang="0">
                  <a:pos x="5" y="23"/>
                </a:cxn>
                <a:cxn ang="0">
                  <a:pos x="8" y="22"/>
                </a:cxn>
                <a:cxn ang="0">
                  <a:pos x="15" y="18"/>
                </a:cxn>
                <a:cxn ang="0">
                  <a:pos x="18" y="17"/>
                </a:cxn>
                <a:cxn ang="0">
                  <a:pos x="20" y="17"/>
                </a:cxn>
                <a:cxn ang="0">
                  <a:pos x="13" y="12"/>
                </a:cxn>
                <a:cxn ang="0">
                  <a:pos x="13" y="10"/>
                </a:cxn>
                <a:cxn ang="0">
                  <a:pos x="11" y="7"/>
                </a:cxn>
                <a:cxn ang="0">
                  <a:pos x="6" y="7"/>
                </a:cxn>
                <a:cxn ang="0">
                  <a:pos x="0" y="5"/>
                </a:cxn>
                <a:cxn ang="0">
                  <a:pos x="1" y="1"/>
                </a:cxn>
              </a:cxnLst>
              <a:rect l="0" t="0" r="r" b="b"/>
              <a:pathLst>
                <a:path w="26" h="33">
                  <a:moveTo>
                    <a:pt x="1" y="1"/>
                  </a:moveTo>
                  <a:lnTo>
                    <a:pt x="6" y="1"/>
                  </a:lnTo>
                  <a:lnTo>
                    <a:pt x="13" y="3"/>
                  </a:lnTo>
                  <a:lnTo>
                    <a:pt x="16" y="3"/>
                  </a:lnTo>
                  <a:lnTo>
                    <a:pt x="20" y="3"/>
                  </a:lnTo>
                  <a:lnTo>
                    <a:pt x="23" y="0"/>
                  </a:lnTo>
                  <a:lnTo>
                    <a:pt x="25" y="0"/>
                  </a:lnTo>
                  <a:lnTo>
                    <a:pt x="25" y="1"/>
                  </a:lnTo>
                  <a:lnTo>
                    <a:pt x="20" y="10"/>
                  </a:lnTo>
                  <a:lnTo>
                    <a:pt x="23" y="8"/>
                  </a:lnTo>
                  <a:lnTo>
                    <a:pt x="26" y="10"/>
                  </a:lnTo>
                  <a:lnTo>
                    <a:pt x="25" y="12"/>
                  </a:lnTo>
                  <a:lnTo>
                    <a:pt x="21" y="13"/>
                  </a:lnTo>
                  <a:lnTo>
                    <a:pt x="26" y="17"/>
                  </a:lnTo>
                  <a:lnTo>
                    <a:pt x="23" y="22"/>
                  </a:lnTo>
                  <a:lnTo>
                    <a:pt x="20" y="20"/>
                  </a:lnTo>
                  <a:lnTo>
                    <a:pt x="15" y="22"/>
                  </a:lnTo>
                  <a:lnTo>
                    <a:pt x="16" y="25"/>
                  </a:lnTo>
                  <a:lnTo>
                    <a:pt x="16" y="27"/>
                  </a:lnTo>
                  <a:lnTo>
                    <a:pt x="11" y="33"/>
                  </a:lnTo>
                  <a:lnTo>
                    <a:pt x="6" y="32"/>
                  </a:lnTo>
                  <a:lnTo>
                    <a:pt x="10" y="27"/>
                  </a:lnTo>
                  <a:lnTo>
                    <a:pt x="5" y="23"/>
                  </a:lnTo>
                  <a:lnTo>
                    <a:pt x="8" y="22"/>
                  </a:lnTo>
                  <a:lnTo>
                    <a:pt x="15" y="18"/>
                  </a:lnTo>
                  <a:lnTo>
                    <a:pt x="18" y="17"/>
                  </a:lnTo>
                  <a:lnTo>
                    <a:pt x="20" y="17"/>
                  </a:lnTo>
                  <a:lnTo>
                    <a:pt x="13" y="12"/>
                  </a:lnTo>
                  <a:lnTo>
                    <a:pt x="13" y="10"/>
                  </a:lnTo>
                  <a:lnTo>
                    <a:pt x="11" y="7"/>
                  </a:lnTo>
                  <a:lnTo>
                    <a:pt x="6" y="7"/>
                  </a:lnTo>
                  <a:lnTo>
                    <a:pt x="0" y="5"/>
                  </a:lnTo>
                  <a:lnTo>
                    <a:pt x="1" y="1"/>
                  </a:lnTo>
                  <a:close/>
                </a:path>
              </a:pathLst>
            </a:custGeom>
            <a:solidFill>
              <a:srgbClr val="1F1A17"/>
            </a:solidFill>
            <a:ln w="9525">
              <a:noFill/>
              <a:round/>
              <a:headEnd/>
              <a:tailEnd/>
            </a:ln>
          </p:spPr>
          <p:txBody>
            <a:bodyPr/>
            <a:lstStyle/>
            <a:p>
              <a:endParaRPr lang="en-US"/>
            </a:p>
          </p:txBody>
        </p:sp>
        <p:sp>
          <p:nvSpPr>
            <p:cNvPr id="4578" name="Freeform 482"/>
            <p:cNvSpPr>
              <a:spLocks/>
            </p:cNvSpPr>
            <p:nvPr/>
          </p:nvSpPr>
          <p:spPr bwMode="auto">
            <a:xfrm>
              <a:off x="3028" y="3006"/>
              <a:ext cx="28" cy="25"/>
            </a:xfrm>
            <a:custGeom>
              <a:avLst/>
              <a:gdLst/>
              <a:ahLst/>
              <a:cxnLst>
                <a:cxn ang="0">
                  <a:pos x="13" y="11"/>
                </a:cxn>
                <a:cxn ang="0">
                  <a:pos x="15" y="6"/>
                </a:cxn>
                <a:cxn ang="0">
                  <a:pos x="20" y="1"/>
                </a:cxn>
                <a:cxn ang="0">
                  <a:pos x="26" y="0"/>
                </a:cxn>
                <a:cxn ang="0">
                  <a:pos x="28" y="0"/>
                </a:cxn>
                <a:cxn ang="0">
                  <a:pos x="25" y="5"/>
                </a:cxn>
                <a:cxn ang="0">
                  <a:pos x="21" y="6"/>
                </a:cxn>
                <a:cxn ang="0">
                  <a:pos x="18" y="8"/>
                </a:cxn>
                <a:cxn ang="0">
                  <a:pos x="16" y="13"/>
                </a:cxn>
                <a:cxn ang="0">
                  <a:pos x="15" y="15"/>
                </a:cxn>
                <a:cxn ang="0">
                  <a:pos x="23" y="13"/>
                </a:cxn>
                <a:cxn ang="0">
                  <a:pos x="21" y="16"/>
                </a:cxn>
                <a:cxn ang="0">
                  <a:pos x="20" y="18"/>
                </a:cxn>
                <a:cxn ang="0">
                  <a:pos x="16" y="20"/>
                </a:cxn>
                <a:cxn ang="0">
                  <a:pos x="13" y="21"/>
                </a:cxn>
                <a:cxn ang="0">
                  <a:pos x="10" y="23"/>
                </a:cxn>
                <a:cxn ang="0">
                  <a:pos x="10" y="25"/>
                </a:cxn>
                <a:cxn ang="0">
                  <a:pos x="0" y="23"/>
                </a:cxn>
                <a:cxn ang="0">
                  <a:pos x="1" y="21"/>
                </a:cxn>
                <a:cxn ang="0">
                  <a:pos x="5" y="18"/>
                </a:cxn>
                <a:cxn ang="0">
                  <a:pos x="10" y="18"/>
                </a:cxn>
                <a:cxn ang="0">
                  <a:pos x="11" y="16"/>
                </a:cxn>
                <a:cxn ang="0">
                  <a:pos x="13" y="11"/>
                </a:cxn>
              </a:cxnLst>
              <a:rect l="0" t="0" r="r" b="b"/>
              <a:pathLst>
                <a:path w="28" h="25">
                  <a:moveTo>
                    <a:pt x="13" y="11"/>
                  </a:moveTo>
                  <a:lnTo>
                    <a:pt x="15" y="6"/>
                  </a:lnTo>
                  <a:lnTo>
                    <a:pt x="20" y="1"/>
                  </a:lnTo>
                  <a:lnTo>
                    <a:pt x="26" y="0"/>
                  </a:lnTo>
                  <a:lnTo>
                    <a:pt x="28" y="0"/>
                  </a:lnTo>
                  <a:lnTo>
                    <a:pt x="25" y="5"/>
                  </a:lnTo>
                  <a:lnTo>
                    <a:pt x="21" y="6"/>
                  </a:lnTo>
                  <a:lnTo>
                    <a:pt x="18" y="8"/>
                  </a:lnTo>
                  <a:lnTo>
                    <a:pt x="16" y="13"/>
                  </a:lnTo>
                  <a:lnTo>
                    <a:pt x="15" y="15"/>
                  </a:lnTo>
                  <a:lnTo>
                    <a:pt x="23" y="13"/>
                  </a:lnTo>
                  <a:lnTo>
                    <a:pt x="21" y="16"/>
                  </a:lnTo>
                  <a:lnTo>
                    <a:pt x="20" y="18"/>
                  </a:lnTo>
                  <a:lnTo>
                    <a:pt x="16" y="20"/>
                  </a:lnTo>
                  <a:lnTo>
                    <a:pt x="13" y="21"/>
                  </a:lnTo>
                  <a:lnTo>
                    <a:pt x="10" y="23"/>
                  </a:lnTo>
                  <a:lnTo>
                    <a:pt x="10" y="25"/>
                  </a:lnTo>
                  <a:lnTo>
                    <a:pt x="0" y="23"/>
                  </a:lnTo>
                  <a:lnTo>
                    <a:pt x="1" y="21"/>
                  </a:lnTo>
                  <a:lnTo>
                    <a:pt x="5" y="18"/>
                  </a:lnTo>
                  <a:lnTo>
                    <a:pt x="10" y="18"/>
                  </a:lnTo>
                  <a:lnTo>
                    <a:pt x="11" y="16"/>
                  </a:lnTo>
                  <a:lnTo>
                    <a:pt x="13" y="11"/>
                  </a:lnTo>
                  <a:close/>
                </a:path>
              </a:pathLst>
            </a:custGeom>
            <a:solidFill>
              <a:srgbClr val="1F1A17"/>
            </a:solidFill>
            <a:ln w="9525">
              <a:noFill/>
              <a:round/>
              <a:headEnd/>
              <a:tailEnd/>
            </a:ln>
          </p:spPr>
          <p:txBody>
            <a:bodyPr/>
            <a:lstStyle/>
            <a:p>
              <a:endParaRPr lang="en-US"/>
            </a:p>
          </p:txBody>
        </p:sp>
        <p:sp>
          <p:nvSpPr>
            <p:cNvPr id="4579" name="Freeform 483"/>
            <p:cNvSpPr>
              <a:spLocks/>
            </p:cNvSpPr>
            <p:nvPr/>
          </p:nvSpPr>
          <p:spPr bwMode="auto">
            <a:xfrm>
              <a:off x="3066" y="3298"/>
              <a:ext cx="90" cy="59"/>
            </a:xfrm>
            <a:custGeom>
              <a:avLst/>
              <a:gdLst/>
              <a:ahLst/>
              <a:cxnLst>
                <a:cxn ang="0">
                  <a:pos x="8" y="44"/>
                </a:cxn>
                <a:cxn ang="0">
                  <a:pos x="13" y="40"/>
                </a:cxn>
                <a:cxn ang="0">
                  <a:pos x="20" y="37"/>
                </a:cxn>
                <a:cxn ang="0">
                  <a:pos x="27" y="34"/>
                </a:cxn>
                <a:cxn ang="0">
                  <a:pos x="33" y="32"/>
                </a:cxn>
                <a:cxn ang="0">
                  <a:pos x="42" y="32"/>
                </a:cxn>
                <a:cxn ang="0">
                  <a:pos x="50" y="30"/>
                </a:cxn>
                <a:cxn ang="0">
                  <a:pos x="57" y="27"/>
                </a:cxn>
                <a:cxn ang="0">
                  <a:pos x="64" y="24"/>
                </a:cxn>
                <a:cxn ang="0">
                  <a:pos x="80" y="10"/>
                </a:cxn>
                <a:cxn ang="0">
                  <a:pos x="90" y="0"/>
                </a:cxn>
                <a:cxn ang="0">
                  <a:pos x="90" y="5"/>
                </a:cxn>
                <a:cxn ang="0">
                  <a:pos x="89" y="9"/>
                </a:cxn>
                <a:cxn ang="0">
                  <a:pos x="87" y="9"/>
                </a:cxn>
                <a:cxn ang="0">
                  <a:pos x="85" y="9"/>
                </a:cxn>
                <a:cxn ang="0">
                  <a:pos x="82" y="10"/>
                </a:cxn>
                <a:cxn ang="0">
                  <a:pos x="82" y="15"/>
                </a:cxn>
                <a:cxn ang="0">
                  <a:pos x="80" y="25"/>
                </a:cxn>
                <a:cxn ang="0">
                  <a:pos x="79" y="32"/>
                </a:cxn>
                <a:cxn ang="0">
                  <a:pos x="75" y="30"/>
                </a:cxn>
                <a:cxn ang="0">
                  <a:pos x="74" y="29"/>
                </a:cxn>
                <a:cxn ang="0">
                  <a:pos x="70" y="30"/>
                </a:cxn>
                <a:cxn ang="0">
                  <a:pos x="69" y="32"/>
                </a:cxn>
                <a:cxn ang="0">
                  <a:pos x="69" y="39"/>
                </a:cxn>
                <a:cxn ang="0">
                  <a:pos x="70" y="47"/>
                </a:cxn>
                <a:cxn ang="0">
                  <a:pos x="69" y="45"/>
                </a:cxn>
                <a:cxn ang="0">
                  <a:pos x="64" y="42"/>
                </a:cxn>
                <a:cxn ang="0">
                  <a:pos x="60" y="40"/>
                </a:cxn>
                <a:cxn ang="0">
                  <a:pos x="59" y="40"/>
                </a:cxn>
                <a:cxn ang="0">
                  <a:pos x="55" y="40"/>
                </a:cxn>
                <a:cxn ang="0">
                  <a:pos x="53" y="42"/>
                </a:cxn>
                <a:cxn ang="0">
                  <a:pos x="52" y="52"/>
                </a:cxn>
                <a:cxn ang="0">
                  <a:pos x="53" y="57"/>
                </a:cxn>
                <a:cxn ang="0">
                  <a:pos x="47" y="55"/>
                </a:cxn>
                <a:cxn ang="0">
                  <a:pos x="40" y="54"/>
                </a:cxn>
                <a:cxn ang="0">
                  <a:pos x="33" y="57"/>
                </a:cxn>
                <a:cxn ang="0">
                  <a:pos x="28" y="59"/>
                </a:cxn>
                <a:cxn ang="0">
                  <a:pos x="18" y="59"/>
                </a:cxn>
                <a:cxn ang="0">
                  <a:pos x="8" y="57"/>
                </a:cxn>
                <a:cxn ang="0">
                  <a:pos x="5" y="52"/>
                </a:cxn>
                <a:cxn ang="0">
                  <a:pos x="0" y="47"/>
                </a:cxn>
                <a:cxn ang="0">
                  <a:pos x="5" y="45"/>
                </a:cxn>
                <a:cxn ang="0">
                  <a:pos x="8" y="44"/>
                </a:cxn>
              </a:cxnLst>
              <a:rect l="0" t="0" r="r" b="b"/>
              <a:pathLst>
                <a:path w="90" h="59">
                  <a:moveTo>
                    <a:pt x="8" y="44"/>
                  </a:moveTo>
                  <a:lnTo>
                    <a:pt x="13" y="40"/>
                  </a:lnTo>
                  <a:lnTo>
                    <a:pt x="20" y="37"/>
                  </a:lnTo>
                  <a:lnTo>
                    <a:pt x="27" y="34"/>
                  </a:lnTo>
                  <a:lnTo>
                    <a:pt x="33" y="32"/>
                  </a:lnTo>
                  <a:lnTo>
                    <a:pt x="42" y="32"/>
                  </a:lnTo>
                  <a:lnTo>
                    <a:pt x="50" y="30"/>
                  </a:lnTo>
                  <a:lnTo>
                    <a:pt x="57" y="27"/>
                  </a:lnTo>
                  <a:lnTo>
                    <a:pt x="64" y="24"/>
                  </a:lnTo>
                  <a:lnTo>
                    <a:pt x="80" y="10"/>
                  </a:lnTo>
                  <a:lnTo>
                    <a:pt x="90" y="0"/>
                  </a:lnTo>
                  <a:lnTo>
                    <a:pt x="90" y="5"/>
                  </a:lnTo>
                  <a:lnTo>
                    <a:pt x="89" y="9"/>
                  </a:lnTo>
                  <a:lnTo>
                    <a:pt x="87" y="9"/>
                  </a:lnTo>
                  <a:lnTo>
                    <a:pt x="85" y="9"/>
                  </a:lnTo>
                  <a:lnTo>
                    <a:pt x="82" y="10"/>
                  </a:lnTo>
                  <a:lnTo>
                    <a:pt x="82" y="15"/>
                  </a:lnTo>
                  <a:lnTo>
                    <a:pt x="80" y="25"/>
                  </a:lnTo>
                  <a:lnTo>
                    <a:pt x="79" y="32"/>
                  </a:lnTo>
                  <a:lnTo>
                    <a:pt x="75" y="30"/>
                  </a:lnTo>
                  <a:lnTo>
                    <a:pt x="74" y="29"/>
                  </a:lnTo>
                  <a:lnTo>
                    <a:pt x="70" y="30"/>
                  </a:lnTo>
                  <a:lnTo>
                    <a:pt x="69" y="32"/>
                  </a:lnTo>
                  <a:lnTo>
                    <a:pt x="69" y="39"/>
                  </a:lnTo>
                  <a:lnTo>
                    <a:pt x="70" y="47"/>
                  </a:lnTo>
                  <a:lnTo>
                    <a:pt x="69" y="45"/>
                  </a:lnTo>
                  <a:lnTo>
                    <a:pt x="64" y="42"/>
                  </a:lnTo>
                  <a:lnTo>
                    <a:pt x="60" y="40"/>
                  </a:lnTo>
                  <a:lnTo>
                    <a:pt x="59" y="40"/>
                  </a:lnTo>
                  <a:lnTo>
                    <a:pt x="55" y="40"/>
                  </a:lnTo>
                  <a:lnTo>
                    <a:pt x="53" y="42"/>
                  </a:lnTo>
                  <a:lnTo>
                    <a:pt x="52" y="52"/>
                  </a:lnTo>
                  <a:lnTo>
                    <a:pt x="53" y="57"/>
                  </a:lnTo>
                  <a:lnTo>
                    <a:pt x="47" y="55"/>
                  </a:lnTo>
                  <a:lnTo>
                    <a:pt x="40" y="54"/>
                  </a:lnTo>
                  <a:lnTo>
                    <a:pt x="33" y="57"/>
                  </a:lnTo>
                  <a:lnTo>
                    <a:pt x="28" y="59"/>
                  </a:lnTo>
                  <a:lnTo>
                    <a:pt x="18" y="59"/>
                  </a:lnTo>
                  <a:lnTo>
                    <a:pt x="8" y="57"/>
                  </a:lnTo>
                  <a:lnTo>
                    <a:pt x="5" y="52"/>
                  </a:lnTo>
                  <a:lnTo>
                    <a:pt x="0" y="47"/>
                  </a:lnTo>
                  <a:lnTo>
                    <a:pt x="5" y="45"/>
                  </a:lnTo>
                  <a:lnTo>
                    <a:pt x="8" y="44"/>
                  </a:lnTo>
                  <a:close/>
                </a:path>
              </a:pathLst>
            </a:custGeom>
            <a:solidFill>
              <a:srgbClr val="1F1A17"/>
            </a:solidFill>
            <a:ln w="9525">
              <a:noFill/>
              <a:round/>
              <a:headEnd/>
              <a:tailEnd/>
            </a:ln>
          </p:spPr>
          <p:txBody>
            <a:bodyPr/>
            <a:lstStyle/>
            <a:p>
              <a:endParaRPr lang="en-US"/>
            </a:p>
          </p:txBody>
        </p:sp>
        <p:sp>
          <p:nvSpPr>
            <p:cNvPr id="4580" name="Freeform 484"/>
            <p:cNvSpPr>
              <a:spLocks/>
            </p:cNvSpPr>
            <p:nvPr/>
          </p:nvSpPr>
          <p:spPr bwMode="auto">
            <a:xfrm>
              <a:off x="3068" y="3365"/>
              <a:ext cx="26" cy="19"/>
            </a:xfrm>
            <a:custGeom>
              <a:avLst/>
              <a:gdLst/>
              <a:ahLst/>
              <a:cxnLst>
                <a:cxn ang="0">
                  <a:pos x="18" y="0"/>
                </a:cxn>
                <a:cxn ang="0">
                  <a:pos x="21" y="3"/>
                </a:cxn>
                <a:cxn ang="0">
                  <a:pos x="25" y="8"/>
                </a:cxn>
                <a:cxn ang="0">
                  <a:pos x="26" y="14"/>
                </a:cxn>
                <a:cxn ang="0">
                  <a:pos x="26" y="17"/>
                </a:cxn>
                <a:cxn ang="0">
                  <a:pos x="18" y="7"/>
                </a:cxn>
                <a:cxn ang="0">
                  <a:pos x="18" y="15"/>
                </a:cxn>
                <a:cxn ang="0">
                  <a:pos x="15" y="14"/>
                </a:cxn>
                <a:cxn ang="0">
                  <a:pos x="10" y="12"/>
                </a:cxn>
                <a:cxn ang="0">
                  <a:pos x="8" y="15"/>
                </a:cxn>
                <a:cxn ang="0">
                  <a:pos x="8" y="19"/>
                </a:cxn>
                <a:cxn ang="0">
                  <a:pos x="0" y="12"/>
                </a:cxn>
                <a:cxn ang="0">
                  <a:pos x="1" y="14"/>
                </a:cxn>
                <a:cxn ang="0">
                  <a:pos x="3" y="10"/>
                </a:cxn>
                <a:cxn ang="0">
                  <a:pos x="3" y="3"/>
                </a:cxn>
                <a:cxn ang="0">
                  <a:pos x="1" y="2"/>
                </a:cxn>
                <a:cxn ang="0">
                  <a:pos x="5" y="2"/>
                </a:cxn>
                <a:cxn ang="0">
                  <a:pos x="10" y="3"/>
                </a:cxn>
                <a:cxn ang="0">
                  <a:pos x="13" y="7"/>
                </a:cxn>
                <a:cxn ang="0">
                  <a:pos x="15" y="8"/>
                </a:cxn>
                <a:cxn ang="0">
                  <a:pos x="18" y="0"/>
                </a:cxn>
              </a:cxnLst>
              <a:rect l="0" t="0" r="r" b="b"/>
              <a:pathLst>
                <a:path w="26" h="19">
                  <a:moveTo>
                    <a:pt x="18" y="0"/>
                  </a:moveTo>
                  <a:lnTo>
                    <a:pt x="21" y="3"/>
                  </a:lnTo>
                  <a:lnTo>
                    <a:pt x="25" y="8"/>
                  </a:lnTo>
                  <a:lnTo>
                    <a:pt x="26" y="14"/>
                  </a:lnTo>
                  <a:lnTo>
                    <a:pt x="26" y="17"/>
                  </a:lnTo>
                  <a:lnTo>
                    <a:pt x="18" y="7"/>
                  </a:lnTo>
                  <a:lnTo>
                    <a:pt x="18" y="15"/>
                  </a:lnTo>
                  <a:lnTo>
                    <a:pt x="15" y="14"/>
                  </a:lnTo>
                  <a:lnTo>
                    <a:pt x="10" y="12"/>
                  </a:lnTo>
                  <a:lnTo>
                    <a:pt x="8" y="15"/>
                  </a:lnTo>
                  <a:lnTo>
                    <a:pt x="8" y="19"/>
                  </a:lnTo>
                  <a:lnTo>
                    <a:pt x="0" y="12"/>
                  </a:lnTo>
                  <a:lnTo>
                    <a:pt x="1" y="14"/>
                  </a:lnTo>
                  <a:lnTo>
                    <a:pt x="3" y="10"/>
                  </a:lnTo>
                  <a:lnTo>
                    <a:pt x="3" y="3"/>
                  </a:lnTo>
                  <a:lnTo>
                    <a:pt x="1" y="2"/>
                  </a:lnTo>
                  <a:lnTo>
                    <a:pt x="5" y="2"/>
                  </a:lnTo>
                  <a:lnTo>
                    <a:pt x="10" y="3"/>
                  </a:lnTo>
                  <a:lnTo>
                    <a:pt x="13" y="7"/>
                  </a:lnTo>
                  <a:lnTo>
                    <a:pt x="15" y="8"/>
                  </a:lnTo>
                  <a:lnTo>
                    <a:pt x="18" y="0"/>
                  </a:lnTo>
                  <a:close/>
                </a:path>
              </a:pathLst>
            </a:custGeom>
            <a:solidFill>
              <a:srgbClr val="1F1A17"/>
            </a:solidFill>
            <a:ln w="9525">
              <a:noFill/>
              <a:round/>
              <a:headEnd/>
              <a:tailEnd/>
            </a:ln>
          </p:spPr>
          <p:txBody>
            <a:bodyPr/>
            <a:lstStyle/>
            <a:p>
              <a:endParaRPr lang="en-US"/>
            </a:p>
          </p:txBody>
        </p:sp>
        <p:sp>
          <p:nvSpPr>
            <p:cNvPr id="4581" name="Freeform 485"/>
            <p:cNvSpPr>
              <a:spLocks/>
            </p:cNvSpPr>
            <p:nvPr/>
          </p:nvSpPr>
          <p:spPr bwMode="auto">
            <a:xfrm>
              <a:off x="3091" y="3345"/>
              <a:ext cx="49" cy="30"/>
            </a:xfrm>
            <a:custGeom>
              <a:avLst/>
              <a:gdLst/>
              <a:ahLst/>
              <a:cxnLst>
                <a:cxn ang="0">
                  <a:pos x="0" y="20"/>
                </a:cxn>
                <a:cxn ang="0">
                  <a:pos x="2" y="23"/>
                </a:cxn>
                <a:cxn ang="0">
                  <a:pos x="5" y="28"/>
                </a:cxn>
                <a:cxn ang="0">
                  <a:pos x="5" y="28"/>
                </a:cxn>
                <a:cxn ang="0">
                  <a:pos x="7" y="27"/>
                </a:cxn>
                <a:cxn ang="0">
                  <a:pos x="10" y="28"/>
                </a:cxn>
                <a:cxn ang="0">
                  <a:pos x="12" y="30"/>
                </a:cxn>
                <a:cxn ang="0">
                  <a:pos x="15" y="30"/>
                </a:cxn>
                <a:cxn ang="0">
                  <a:pos x="18" y="27"/>
                </a:cxn>
                <a:cxn ang="0">
                  <a:pos x="23" y="28"/>
                </a:cxn>
                <a:cxn ang="0">
                  <a:pos x="28" y="30"/>
                </a:cxn>
                <a:cxn ang="0">
                  <a:pos x="30" y="25"/>
                </a:cxn>
                <a:cxn ang="0">
                  <a:pos x="30" y="18"/>
                </a:cxn>
                <a:cxn ang="0">
                  <a:pos x="35" y="18"/>
                </a:cxn>
                <a:cxn ang="0">
                  <a:pos x="39" y="18"/>
                </a:cxn>
                <a:cxn ang="0">
                  <a:pos x="35" y="15"/>
                </a:cxn>
                <a:cxn ang="0">
                  <a:pos x="34" y="13"/>
                </a:cxn>
                <a:cxn ang="0">
                  <a:pos x="42" y="12"/>
                </a:cxn>
                <a:cxn ang="0">
                  <a:pos x="49" y="10"/>
                </a:cxn>
                <a:cxn ang="0">
                  <a:pos x="47" y="7"/>
                </a:cxn>
                <a:cxn ang="0">
                  <a:pos x="44" y="3"/>
                </a:cxn>
                <a:cxn ang="0">
                  <a:pos x="40" y="2"/>
                </a:cxn>
                <a:cxn ang="0">
                  <a:pos x="35" y="0"/>
                </a:cxn>
                <a:cxn ang="0">
                  <a:pos x="39" y="3"/>
                </a:cxn>
                <a:cxn ang="0">
                  <a:pos x="40" y="7"/>
                </a:cxn>
                <a:cxn ang="0">
                  <a:pos x="32" y="7"/>
                </a:cxn>
                <a:cxn ang="0">
                  <a:pos x="23" y="8"/>
                </a:cxn>
                <a:cxn ang="0">
                  <a:pos x="20" y="10"/>
                </a:cxn>
                <a:cxn ang="0">
                  <a:pos x="18" y="13"/>
                </a:cxn>
                <a:cxn ang="0">
                  <a:pos x="20" y="17"/>
                </a:cxn>
                <a:cxn ang="0">
                  <a:pos x="22" y="20"/>
                </a:cxn>
                <a:cxn ang="0">
                  <a:pos x="13" y="17"/>
                </a:cxn>
                <a:cxn ang="0">
                  <a:pos x="7" y="18"/>
                </a:cxn>
                <a:cxn ang="0">
                  <a:pos x="8" y="20"/>
                </a:cxn>
                <a:cxn ang="0">
                  <a:pos x="8" y="23"/>
                </a:cxn>
                <a:cxn ang="0">
                  <a:pos x="5" y="22"/>
                </a:cxn>
                <a:cxn ang="0">
                  <a:pos x="0" y="20"/>
                </a:cxn>
              </a:cxnLst>
              <a:rect l="0" t="0" r="r" b="b"/>
              <a:pathLst>
                <a:path w="49" h="30">
                  <a:moveTo>
                    <a:pt x="0" y="20"/>
                  </a:moveTo>
                  <a:lnTo>
                    <a:pt x="2" y="23"/>
                  </a:lnTo>
                  <a:lnTo>
                    <a:pt x="5" y="28"/>
                  </a:lnTo>
                  <a:lnTo>
                    <a:pt x="5" y="28"/>
                  </a:lnTo>
                  <a:lnTo>
                    <a:pt x="7" y="27"/>
                  </a:lnTo>
                  <a:lnTo>
                    <a:pt x="10" y="28"/>
                  </a:lnTo>
                  <a:lnTo>
                    <a:pt x="12" y="30"/>
                  </a:lnTo>
                  <a:lnTo>
                    <a:pt x="15" y="30"/>
                  </a:lnTo>
                  <a:lnTo>
                    <a:pt x="18" y="27"/>
                  </a:lnTo>
                  <a:lnTo>
                    <a:pt x="23" y="28"/>
                  </a:lnTo>
                  <a:lnTo>
                    <a:pt x="28" y="30"/>
                  </a:lnTo>
                  <a:lnTo>
                    <a:pt x="30" y="25"/>
                  </a:lnTo>
                  <a:lnTo>
                    <a:pt x="30" y="18"/>
                  </a:lnTo>
                  <a:lnTo>
                    <a:pt x="35" y="18"/>
                  </a:lnTo>
                  <a:lnTo>
                    <a:pt x="39" y="18"/>
                  </a:lnTo>
                  <a:lnTo>
                    <a:pt x="35" y="15"/>
                  </a:lnTo>
                  <a:lnTo>
                    <a:pt x="34" y="13"/>
                  </a:lnTo>
                  <a:lnTo>
                    <a:pt x="42" y="12"/>
                  </a:lnTo>
                  <a:lnTo>
                    <a:pt x="49" y="10"/>
                  </a:lnTo>
                  <a:lnTo>
                    <a:pt x="47" y="7"/>
                  </a:lnTo>
                  <a:lnTo>
                    <a:pt x="44" y="3"/>
                  </a:lnTo>
                  <a:lnTo>
                    <a:pt x="40" y="2"/>
                  </a:lnTo>
                  <a:lnTo>
                    <a:pt x="35" y="0"/>
                  </a:lnTo>
                  <a:lnTo>
                    <a:pt x="39" y="3"/>
                  </a:lnTo>
                  <a:lnTo>
                    <a:pt x="40" y="7"/>
                  </a:lnTo>
                  <a:lnTo>
                    <a:pt x="32" y="7"/>
                  </a:lnTo>
                  <a:lnTo>
                    <a:pt x="23" y="8"/>
                  </a:lnTo>
                  <a:lnTo>
                    <a:pt x="20" y="10"/>
                  </a:lnTo>
                  <a:lnTo>
                    <a:pt x="18" y="13"/>
                  </a:lnTo>
                  <a:lnTo>
                    <a:pt x="20" y="17"/>
                  </a:lnTo>
                  <a:lnTo>
                    <a:pt x="22" y="20"/>
                  </a:lnTo>
                  <a:lnTo>
                    <a:pt x="13" y="17"/>
                  </a:lnTo>
                  <a:lnTo>
                    <a:pt x="7" y="18"/>
                  </a:lnTo>
                  <a:lnTo>
                    <a:pt x="8" y="20"/>
                  </a:lnTo>
                  <a:lnTo>
                    <a:pt x="8" y="23"/>
                  </a:lnTo>
                  <a:lnTo>
                    <a:pt x="5" y="22"/>
                  </a:lnTo>
                  <a:lnTo>
                    <a:pt x="0" y="20"/>
                  </a:lnTo>
                  <a:close/>
                </a:path>
              </a:pathLst>
            </a:custGeom>
            <a:solidFill>
              <a:srgbClr val="1F1A17"/>
            </a:solidFill>
            <a:ln w="9525">
              <a:noFill/>
              <a:round/>
              <a:headEnd/>
              <a:tailEnd/>
            </a:ln>
          </p:spPr>
          <p:txBody>
            <a:bodyPr/>
            <a:lstStyle/>
            <a:p>
              <a:endParaRPr lang="en-US"/>
            </a:p>
          </p:txBody>
        </p:sp>
        <p:sp>
          <p:nvSpPr>
            <p:cNvPr id="4582" name="Freeform 486"/>
            <p:cNvSpPr>
              <a:spLocks/>
            </p:cNvSpPr>
            <p:nvPr/>
          </p:nvSpPr>
          <p:spPr bwMode="auto">
            <a:xfrm>
              <a:off x="2949" y="3133"/>
              <a:ext cx="22" cy="30"/>
            </a:xfrm>
            <a:custGeom>
              <a:avLst/>
              <a:gdLst/>
              <a:ahLst/>
              <a:cxnLst>
                <a:cxn ang="0">
                  <a:pos x="2" y="0"/>
                </a:cxn>
                <a:cxn ang="0">
                  <a:pos x="3" y="0"/>
                </a:cxn>
                <a:cxn ang="0">
                  <a:pos x="7" y="0"/>
                </a:cxn>
                <a:cxn ang="0">
                  <a:pos x="10" y="1"/>
                </a:cxn>
                <a:cxn ang="0">
                  <a:pos x="12" y="6"/>
                </a:cxn>
                <a:cxn ang="0">
                  <a:pos x="13" y="10"/>
                </a:cxn>
                <a:cxn ang="0">
                  <a:pos x="17" y="13"/>
                </a:cxn>
                <a:cxn ang="0">
                  <a:pos x="20" y="15"/>
                </a:cxn>
                <a:cxn ang="0">
                  <a:pos x="22" y="15"/>
                </a:cxn>
                <a:cxn ang="0">
                  <a:pos x="12" y="18"/>
                </a:cxn>
                <a:cxn ang="0">
                  <a:pos x="17" y="18"/>
                </a:cxn>
                <a:cxn ang="0">
                  <a:pos x="22" y="23"/>
                </a:cxn>
                <a:cxn ang="0">
                  <a:pos x="20" y="25"/>
                </a:cxn>
                <a:cxn ang="0">
                  <a:pos x="12" y="25"/>
                </a:cxn>
                <a:cxn ang="0">
                  <a:pos x="8" y="28"/>
                </a:cxn>
                <a:cxn ang="0">
                  <a:pos x="7" y="30"/>
                </a:cxn>
                <a:cxn ang="0">
                  <a:pos x="2" y="21"/>
                </a:cxn>
                <a:cxn ang="0">
                  <a:pos x="3" y="15"/>
                </a:cxn>
                <a:cxn ang="0">
                  <a:pos x="8" y="11"/>
                </a:cxn>
                <a:cxn ang="0">
                  <a:pos x="0" y="6"/>
                </a:cxn>
                <a:cxn ang="0">
                  <a:pos x="5" y="5"/>
                </a:cxn>
                <a:cxn ang="0">
                  <a:pos x="2" y="0"/>
                </a:cxn>
              </a:cxnLst>
              <a:rect l="0" t="0" r="r" b="b"/>
              <a:pathLst>
                <a:path w="22" h="30">
                  <a:moveTo>
                    <a:pt x="2" y="0"/>
                  </a:moveTo>
                  <a:lnTo>
                    <a:pt x="3" y="0"/>
                  </a:lnTo>
                  <a:lnTo>
                    <a:pt x="7" y="0"/>
                  </a:lnTo>
                  <a:lnTo>
                    <a:pt x="10" y="1"/>
                  </a:lnTo>
                  <a:lnTo>
                    <a:pt x="12" y="6"/>
                  </a:lnTo>
                  <a:lnTo>
                    <a:pt x="13" y="10"/>
                  </a:lnTo>
                  <a:lnTo>
                    <a:pt x="17" y="13"/>
                  </a:lnTo>
                  <a:lnTo>
                    <a:pt x="20" y="15"/>
                  </a:lnTo>
                  <a:lnTo>
                    <a:pt x="22" y="15"/>
                  </a:lnTo>
                  <a:lnTo>
                    <a:pt x="12" y="18"/>
                  </a:lnTo>
                  <a:lnTo>
                    <a:pt x="17" y="18"/>
                  </a:lnTo>
                  <a:lnTo>
                    <a:pt x="22" y="23"/>
                  </a:lnTo>
                  <a:lnTo>
                    <a:pt x="20" y="25"/>
                  </a:lnTo>
                  <a:lnTo>
                    <a:pt x="12" y="25"/>
                  </a:lnTo>
                  <a:lnTo>
                    <a:pt x="8" y="28"/>
                  </a:lnTo>
                  <a:lnTo>
                    <a:pt x="7" y="30"/>
                  </a:lnTo>
                  <a:lnTo>
                    <a:pt x="2" y="21"/>
                  </a:lnTo>
                  <a:lnTo>
                    <a:pt x="3" y="15"/>
                  </a:lnTo>
                  <a:lnTo>
                    <a:pt x="8" y="11"/>
                  </a:lnTo>
                  <a:lnTo>
                    <a:pt x="0" y="6"/>
                  </a:lnTo>
                  <a:lnTo>
                    <a:pt x="5" y="5"/>
                  </a:lnTo>
                  <a:lnTo>
                    <a:pt x="2" y="0"/>
                  </a:lnTo>
                  <a:close/>
                </a:path>
              </a:pathLst>
            </a:custGeom>
            <a:solidFill>
              <a:srgbClr val="1F1A17"/>
            </a:solidFill>
            <a:ln w="9525">
              <a:noFill/>
              <a:round/>
              <a:headEnd/>
              <a:tailEnd/>
            </a:ln>
          </p:spPr>
          <p:txBody>
            <a:bodyPr/>
            <a:lstStyle/>
            <a:p>
              <a:endParaRPr lang="en-US"/>
            </a:p>
          </p:txBody>
        </p:sp>
        <p:sp>
          <p:nvSpPr>
            <p:cNvPr id="4583" name="Freeform 487"/>
            <p:cNvSpPr>
              <a:spLocks/>
            </p:cNvSpPr>
            <p:nvPr/>
          </p:nvSpPr>
          <p:spPr bwMode="auto">
            <a:xfrm>
              <a:off x="2954" y="3111"/>
              <a:ext cx="22" cy="27"/>
            </a:xfrm>
            <a:custGeom>
              <a:avLst/>
              <a:gdLst/>
              <a:ahLst/>
              <a:cxnLst>
                <a:cxn ang="0">
                  <a:pos x="0" y="7"/>
                </a:cxn>
                <a:cxn ang="0">
                  <a:pos x="12" y="27"/>
                </a:cxn>
                <a:cxn ang="0">
                  <a:pos x="18" y="22"/>
                </a:cxn>
                <a:cxn ang="0">
                  <a:pos x="22" y="18"/>
                </a:cxn>
                <a:cxn ang="0">
                  <a:pos x="22" y="15"/>
                </a:cxn>
                <a:cxn ang="0">
                  <a:pos x="17" y="15"/>
                </a:cxn>
                <a:cxn ang="0">
                  <a:pos x="12" y="12"/>
                </a:cxn>
                <a:cxn ang="0">
                  <a:pos x="8" y="5"/>
                </a:cxn>
                <a:cxn ang="0">
                  <a:pos x="5" y="0"/>
                </a:cxn>
                <a:cxn ang="0">
                  <a:pos x="8" y="12"/>
                </a:cxn>
                <a:cxn ang="0">
                  <a:pos x="0" y="7"/>
                </a:cxn>
              </a:cxnLst>
              <a:rect l="0" t="0" r="r" b="b"/>
              <a:pathLst>
                <a:path w="22" h="27">
                  <a:moveTo>
                    <a:pt x="0" y="7"/>
                  </a:moveTo>
                  <a:lnTo>
                    <a:pt x="12" y="27"/>
                  </a:lnTo>
                  <a:lnTo>
                    <a:pt x="18" y="22"/>
                  </a:lnTo>
                  <a:lnTo>
                    <a:pt x="22" y="18"/>
                  </a:lnTo>
                  <a:lnTo>
                    <a:pt x="22" y="15"/>
                  </a:lnTo>
                  <a:lnTo>
                    <a:pt x="17" y="15"/>
                  </a:lnTo>
                  <a:lnTo>
                    <a:pt x="12" y="12"/>
                  </a:lnTo>
                  <a:lnTo>
                    <a:pt x="8" y="5"/>
                  </a:lnTo>
                  <a:lnTo>
                    <a:pt x="5" y="0"/>
                  </a:lnTo>
                  <a:lnTo>
                    <a:pt x="8" y="12"/>
                  </a:lnTo>
                  <a:lnTo>
                    <a:pt x="0" y="7"/>
                  </a:lnTo>
                  <a:close/>
                </a:path>
              </a:pathLst>
            </a:custGeom>
            <a:solidFill>
              <a:srgbClr val="1F1A17"/>
            </a:solidFill>
            <a:ln w="9525">
              <a:noFill/>
              <a:round/>
              <a:headEnd/>
              <a:tailEnd/>
            </a:ln>
          </p:spPr>
          <p:txBody>
            <a:bodyPr/>
            <a:lstStyle/>
            <a:p>
              <a:endParaRPr lang="en-US"/>
            </a:p>
          </p:txBody>
        </p:sp>
        <p:sp>
          <p:nvSpPr>
            <p:cNvPr id="4584" name="Freeform 488"/>
            <p:cNvSpPr>
              <a:spLocks/>
            </p:cNvSpPr>
            <p:nvPr/>
          </p:nvSpPr>
          <p:spPr bwMode="auto">
            <a:xfrm>
              <a:off x="2957" y="3096"/>
              <a:ext cx="10" cy="18"/>
            </a:xfrm>
            <a:custGeom>
              <a:avLst/>
              <a:gdLst/>
              <a:ahLst/>
              <a:cxnLst>
                <a:cxn ang="0">
                  <a:pos x="0" y="0"/>
                </a:cxn>
                <a:cxn ang="0">
                  <a:pos x="5" y="2"/>
                </a:cxn>
                <a:cxn ang="0">
                  <a:pos x="10" y="5"/>
                </a:cxn>
                <a:cxn ang="0">
                  <a:pos x="9" y="13"/>
                </a:cxn>
                <a:cxn ang="0">
                  <a:pos x="7" y="18"/>
                </a:cxn>
                <a:cxn ang="0">
                  <a:pos x="5" y="10"/>
                </a:cxn>
                <a:cxn ang="0">
                  <a:pos x="0" y="0"/>
                </a:cxn>
              </a:cxnLst>
              <a:rect l="0" t="0" r="r" b="b"/>
              <a:pathLst>
                <a:path w="10" h="18">
                  <a:moveTo>
                    <a:pt x="0" y="0"/>
                  </a:moveTo>
                  <a:lnTo>
                    <a:pt x="5" y="2"/>
                  </a:lnTo>
                  <a:lnTo>
                    <a:pt x="10" y="5"/>
                  </a:lnTo>
                  <a:lnTo>
                    <a:pt x="9" y="13"/>
                  </a:lnTo>
                  <a:lnTo>
                    <a:pt x="7" y="18"/>
                  </a:lnTo>
                  <a:lnTo>
                    <a:pt x="5" y="10"/>
                  </a:lnTo>
                  <a:lnTo>
                    <a:pt x="0" y="0"/>
                  </a:lnTo>
                  <a:close/>
                </a:path>
              </a:pathLst>
            </a:custGeom>
            <a:solidFill>
              <a:srgbClr val="1F1A17"/>
            </a:solidFill>
            <a:ln w="9525">
              <a:noFill/>
              <a:round/>
              <a:headEnd/>
              <a:tailEnd/>
            </a:ln>
          </p:spPr>
          <p:txBody>
            <a:bodyPr/>
            <a:lstStyle/>
            <a:p>
              <a:endParaRPr lang="en-US"/>
            </a:p>
          </p:txBody>
        </p:sp>
        <p:sp>
          <p:nvSpPr>
            <p:cNvPr id="4585" name="Freeform 489"/>
            <p:cNvSpPr>
              <a:spLocks/>
            </p:cNvSpPr>
            <p:nvPr/>
          </p:nvSpPr>
          <p:spPr bwMode="auto">
            <a:xfrm>
              <a:off x="2782" y="3114"/>
              <a:ext cx="70" cy="67"/>
            </a:xfrm>
            <a:custGeom>
              <a:avLst/>
              <a:gdLst/>
              <a:ahLst/>
              <a:cxnLst>
                <a:cxn ang="0">
                  <a:pos x="0" y="0"/>
                </a:cxn>
                <a:cxn ang="0">
                  <a:pos x="0" y="4"/>
                </a:cxn>
                <a:cxn ang="0">
                  <a:pos x="0" y="10"/>
                </a:cxn>
                <a:cxn ang="0">
                  <a:pos x="5" y="17"/>
                </a:cxn>
                <a:cxn ang="0">
                  <a:pos x="7" y="20"/>
                </a:cxn>
                <a:cxn ang="0">
                  <a:pos x="5" y="27"/>
                </a:cxn>
                <a:cxn ang="0">
                  <a:pos x="12" y="30"/>
                </a:cxn>
                <a:cxn ang="0">
                  <a:pos x="18" y="27"/>
                </a:cxn>
                <a:cxn ang="0">
                  <a:pos x="15" y="34"/>
                </a:cxn>
                <a:cxn ang="0">
                  <a:pos x="23" y="32"/>
                </a:cxn>
                <a:cxn ang="0">
                  <a:pos x="22" y="40"/>
                </a:cxn>
                <a:cxn ang="0">
                  <a:pos x="23" y="40"/>
                </a:cxn>
                <a:cxn ang="0">
                  <a:pos x="28" y="42"/>
                </a:cxn>
                <a:cxn ang="0">
                  <a:pos x="35" y="40"/>
                </a:cxn>
                <a:cxn ang="0">
                  <a:pos x="40" y="40"/>
                </a:cxn>
                <a:cxn ang="0">
                  <a:pos x="38" y="47"/>
                </a:cxn>
                <a:cxn ang="0">
                  <a:pos x="38" y="54"/>
                </a:cxn>
                <a:cxn ang="0">
                  <a:pos x="43" y="55"/>
                </a:cxn>
                <a:cxn ang="0">
                  <a:pos x="47" y="55"/>
                </a:cxn>
                <a:cxn ang="0">
                  <a:pos x="47" y="67"/>
                </a:cxn>
                <a:cxn ang="0">
                  <a:pos x="52" y="59"/>
                </a:cxn>
                <a:cxn ang="0">
                  <a:pos x="62" y="57"/>
                </a:cxn>
                <a:cxn ang="0">
                  <a:pos x="70" y="59"/>
                </a:cxn>
                <a:cxn ang="0">
                  <a:pos x="65" y="49"/>
                </a:cxn>
                <a:cxn ang="0">
                  <a:pos x="48" y="45"/>
                </a:cxn>
                <a:cxn ang="0">
                  <a:pos x="40" y="50"/>
                </a:cxn>
                <a:cxn ang="0">
                  <a:pos x="43" y="37"/>
                </a:cxn>
                <a:cxn ang="0">
                  <a:pos x="38" y="35"/>
                </a:cxn>
                <a:cxn ang="0">
                  <a:pos x="33" y="35"/>
                </a:cxn>
                <a:cxn ang="0">
                  <a:pos x="28" y="35"/>
                </a:cxn>
                <a:cxn ang="0">
                  <a:pos x="27" y="29"/>
                </a:cxn>
                <a:cxn ang="0">
                  <a:pos x="25" y="25"/>
                </a:cxn>
                <a:cxn ang="0">
                  <a:pos x="17" y="20"/>
                </a:cxn>
                <a:cxn ang="0">
                  <a:pos x="8" y="14"/>
                </a:cxn>
                <a:cxn ang="0">
                  <a:pos x="0" y="0"/>
                </a:cxn>
              </a:cxnLst>
              <a:rect l="0" t="0" r="r" b="b"/>
              <a:pathLst>
                <a:path w="70" h="67">
                  <a:moveTo>
                    <a:pt x="0" y="0"/>
                  </a:moveTo>
                  <a:lnTo>
                    <a:pt x="0" y="4"/>
                  </a:lnTo>
                  <a:lnTo>
                    <a:pt x="0" y="10"/>
                  </a:lnTo>
                  <a:lnTo>
                    <a:pt x="5" y="17"/>
                  </a:lnTo>
                  <a:lnTo>
                    <a:pt x="7" y="20"/>
                  </a:lnTo>
                  <a:lnTo>
                    <a:pt x="5" y="27"/>
                  </a:lnTo>
                  <a:lnTo>
                    <a:pt x="12" y="30"/>
                  </a:lnTo>
                  <a:lnTo>
                    <a:pt x="18" y="27"/>
                  </a:lnTo>
                  <a:lnTo>
                    <a:pt x="15" y="34"/>
                  </a:lnTo>
                  <a:lnTo>
                    <a:pt x="23" y="32"/>
                  </a:lnTo>
                  <a:lnTo>
                    <a:pt x="22" y="40"/>
                  </a:lnTo>
                  <a:lnTo>
                    <a:pt x="23" y="40"/>
                  </a:lnTo>
                  <a:lnTo>
                    <a:pt x="28" y="42"/>
                  </a:lnTo>
                  <a:lnTo>
                    <a:pt x="35" y="40"/>
                  </a:lnTo>
                  <a:lnTo>
                    <a:pt x="40" y="40"/>
                  </a:lnTo>
                  <a:lnTo>
                    <a:pt x="38" y="47"/>
                  </a:lnTo>
                  <a:lnTo>
                    <a:pt x="38" y="54"/>
                  </a:lnTo>
                  <a:lnTo>
                    <a:pt x="43" y="55"/>
                  </a:lnTo>
                  <a:lnTo>
                    <a:pt x="47" y="55"/>
                  </a:lnTo>
                  <a:lnTo>
                    <a:pt x="47" y="67"/>
                  </a:lnTo>
                  <a:lnTo>
                    <a:pt x="52" y="59"/>
                  </a:lnTo>
                  <a:lnTo>
                    <a:pt x="62" y="57"/>
                  </a:lnTo>
                  <a:lnTo>
                    <a:pt x="70" y="59"/>
                  </a:lnTo>
                  <a:lnTo>
                    <a:pt x="65" y="49"/>
                  </a:lnTo>
                  <a:lnTo>
                    <a:pt x="48" y="45"/>
                  </a:lnTo>
                  <a:lnTo>
                    <a:pt x="40" y="50"/>
                  </a:lnTo>
                  <a:lnTo>
                    <a:pt x="43" y="37"/>
                  </a:lnTo>
                  <a:lnTo>
                    <a:pt x="38" y="35"/>
                  </a:lnTo>
                  <a:lnTo>
                    <a:pt x="33" y="35"/>
                  </a:lnTo>
                  <a:lnTo>
                    <a:pt x="28" y="35"/>
                  </a:lnTo>
                  <a:lnTo>
                    <a:pt x="27" y="29"/>
                  </a:lnTo>
                  <a:lnTo>
                    <a:pt x="25" y="25"/>
                  </a:lnTo>
                  <a:lnTo>
                    <a:pt x="17" y="20"/>
                  </a:lnTo>
                  <a:lnTo>
                    <a:pt x="8" y="14"/>
                  </a:lnTo>
                  <a:lnTo>
                    <a:pt x="0" y="0"/>
                  </a:lnTo>
                  <a:close/>
                </a:path>
              </a:pathLst>
            </a:custGeom>
            <a:solidFill>
              <a:srgbClr val="1F1A17"/>
            </a:solidFill>
            <a:ln w="9525">
              <a:noFill/>
              <a:round/>
              <a:headEnd/>
              <a:tailEnd/>
            </a:ln>
          </p:spPr>
          <p:txBody>
            <a:bodyPr/>
            <a:lstStyle/>
            <a:p>
              <a:endParaRPr lang="en-US"/>
            </a:p>
          </p:txBody>
        </p:sp>
        <p:sp>
          <p:nvSpPr>
            <p:cNvPr id="4586" name="Freeform 490"/>
            <p:cNvSpPr>
              <a:spLocks/>
            </p:cNvSpPr>
            <p:nvPr/>
          </p:nvSpPr>
          <p:spPr bwMode="auto">
            <a:xfrm>
              <a:off x="2897" y="2967"/>
              <a:ext cx="32" cy="24"/>
            </a:xfrm>
            <a:custGeom>
              <a:avLst/>
              <a:gdLst/>
              <a:ahLst/>
              <a:cxnLst>
                <a:cxn ang="0">
                  <a:pos x="0" y="2"/>
                </a:cxn>
                <a:cxn ang="0">
                  <a:pos x="4" y="0"/>
                </a:cxn>
                <a:cxn ang="0">
                  <a:pos x="9" y="0"/>
                </a:cxn>
                <a:cxn ang="0">
                  <a:pos x="14" y="5"/>
                </a:cxn>
                <a:cxn ang="0">
                  <a:pos x="15" y="8"/>
                </a:cxn>
                <a:cxn ang="0">
                  <a:pos x="20" y="8"/>
                </a:cxn>
                <a:cxn ang="0">
                  <a:pos x="25" y="8"/>
                </a:cxn>
                <a:cxn ang="0">
                  <a:pos x="27" y="13"/>
                </a:cxn>
                <a:cxn ang="0">
                  <a:pos x="27" y="15"/>
                </a:cxn>
                <a:cxn ang="0">
                  <a:pos x="29" y="13"/>
                </a:cxn>
                <a:cxn ang="0">
                  <a:pos x="32" y="15"/>
                </a:cxn>
                <a:cxn ang="0">
                  <a:pos x="32" y="20"/>
                </a:cxn>
                <a:cxn ang="0">
                  <a:pos x="30" y="22"/>
                </a:cxn>
                <a:cxn ang="0">
                  <a:pos x="22" y="24"/>
                </a:cxn>
                <a:cxn ang="0">
                  <a:pos x="22" y="17"/>
                </a:cxn>
                <a:cxn ang="0">
                  <a:pos x="17" y="15"/>
                </a:cxn>
                <a:cxn ang="0">
                  <a:pos x="15" y="17"/>
                </a:cxn>
                <a:cxn ang="0">
                  <a:pos x="12" y="15"/>
                </a:cxn>
                <a:cxn ang="0">
                  <a:pos x="5" y="8"/>
                </a:cxn>
                <a:cxn ang="0">
                  <a:pos x="0" y="2"/>
                </a:cxn>
              </a:cxnLst>
              <a:rect l="0" t="0" r="r" b="b"/>
              <a:pathLst>
                <a:path w="32" h="24">
                  <a:moveTo>
                    <a:pt x="0" y="2"/>
                  </a:moveTo>
                  <a:lnTo>
                    <a:pt x="4" y="0"/>
                  </a:lnTo>
                  <a:lnTo>
                    <a:pt x="9" y="0"/>
                  </a:lnTo>
                  <a:lnTo>
                    <a:pt x="14" y="5"/>
                  </a:lnTo>
                  <a:lnTo>
                    <a:pt x="15" y="8"/>
                  </a:lnTo>
                  <a:lnTo>
                    <a:pt x="20" y="8"/>
                  </a:lnTo>
                  <a:lnTo>
                    <a:pt x="25" y="8"/>
                  </a:lnTo>
                  <a:lnTo>
                    <a:pt x="27" y="13"/>
                  </a:lnTo>
                  <a:lnTo>
                    <a:pt x="27" y="15"/>
                  </a:lnTo>
                  <a:lnTo>
                    <a:pt x="29" y="13"/>
                  </a:lnTo>
                  <a:lnTo>
                    <a:pt x="32" y="15"/>
                  </a:lnTo>
                  <a:lnTo>
                    <a:pt x="32" y="20"/>
                  </a:lnTo>
                  <a:lnTo>
                    <a:pt x="30" y="22"/>
                  </a:lnTo>
                  <a:lnTo>
                    <a:pt x="22" y="24"/>
                  </a:lnTo>
                  <a:lnTo>
                    <a:pt x="22" y="17"/>
                  </a:lnTo>
                  <a:lnTo>
                    <a:pt x="17" y="15"/>
                  </a:lnTo>
                  <a:lnTo>
                    <a:pt x="15" y="17"/>
                  </a:lnTo>
                  <a:lnTo>
                    <a:pt x="12" y="15"/>
                  </a:lnTo>
                  <a:lnTo>
                    <a:pt x="5" y="8"/>
                  </a:lnTo>
                  <a:lnTo>
                    <a:pt x="0" y="2"/>
                  </a:lnTo>
                  <a:close/>
                </a:path>
              </a:pathLst>
            </a:custGeom>
            <a:solidFill>
              <a:srgbClr val="1F1A17"/>
            </a:solidFill>
            <a:ln w="9525">
              <a:noFill/>
              <a:round/>
              <a:headEnd/>
              <a:tailEnd/>
            </a:ln>
          </p:spPr>
          <p:txBody>
            <a:bodyPr/>
            <a:lstStyle/>
            <a:p>
              <a:endParaRPr lang="en-US"/>
            </a:p>
          </p:txBody>
        </p:sp>
        <p:sp>
          <p:nvSpPr>
            <p:cNvPr id="4587" name="Freeform 491"/>
            <p:cNvSpPr>
              <a:spLocks/>
            </p:cNvSpPr>
            <p:nvPr/>
          </p:nvSpPr>
          <p:spPr bwMode="auto">
            <a:xfrm>
              <a:off x="2984" y="2980"/>
              <a:ext cx="32" cy="16"/>
            </a:xfrm>
            <a:custGeom>
              <a:avLst/>
              <a:gdLst/>
              <a:ahLst/>
              <a:cxnLst>
                <a:cxn ang="0">
                  <a:pos x="0" y="12"/>
                </a:cxn>
                <a:cxn ang="0">
                  <a:pos x="2" y="6"/>
                </a:cxn>
                <a:cxn ang="0">
                  <a:pos x="5" y="0"/>
                </a:cxn>
                <a:cxn ang="0">
                  <a:pos x="10" y="0"/>
                </a:cxn>
                <a:cxn ang="0">
                  <a:pos x="13" y="2"/>
                </a:cxn>
                <a:cxn ang="0">
                  <a:pos x="13" y="0"/>
                </a:cxn>
                <a:cxn ang="0">
                  <a:pos x="17" y="0"/>
                </a:cxn>
                <a:cxn ang="0">
                  <a:pos x="22" y="2"/>
                </a:cxn>
                <a:cxn ang="0">
                  <a:pos x="27" y="4"/>
                </a:cxn>
                <a:cxn ang="0">
                  <a:pos x="27" y="2"/>
                </a:cxn>
                <a:cxn ang="0">
                  <a:pos x="29" y="0"/>
                </a:cxn>
                <a:cxn ang="0">
                  <a:pos x="30" y="0"/>
                </a:cxn>
                <a:cxn ang="0">
                  <a:pos x="32" y="0"/>
                </a:cxn>
                <a:cxn ang="0">
                  <a:pos x="27" y="7"/>
                </a:cxn>
                <a:cxn ang="0">
                  <a:pos x="15" y="16"/>
                </a:cxn>
                <a:cxn ang="0">
                  <a:pos x="5" y="14"/>
                </a:cxn>
                <a:cxn ang="0">
                  <a:pos x="0" y="12"/>
                </a:cxn>
              </a:cxnLst>
              <a:rect l="0" t="0" r="r" b="b"/>
              <a:pathLst>
                <a:path w="32" h="16">
                  <a:moveTo>
                    <a:pt x="0" y="12"/>
                  </a:moveTo>
                  <a:lnTo>
                    <a:pt x="2" y="6"/>
                  </a:lnTo>
                  <a:lnTo>
                    <a:pt x="5" y="0"/>
                  </a:lnTo>
                  <a:lnTo>
                    <a:pt x="10" y="0"/>
                  </a:lnTo>
                  <a:lnTo>
                    <a:pt x="13" y="2"/>
                  </a:lnTo>
                  <a:lnTo>
                    <a:pt x="13" y="0"/>
                  </a:lnTo>
                  <a:lnTo>
                    <a:pt x="17" y="0"/>
                  </a:lnTo>
                  <a:lnTo>
                    <a:pt x="22" y="2"/>
                  </a:lnTo>
                  <a:lnTo>
                    <a:pt x="27" y="4"/>
                  </a:lnTo>
                  <a:lnTo>
                    <a:pt x="27" y="2"/>
                  </a:lnTo>
                  <a:lnTo>
                    <a:pt x="29" y="0"/>
                  </a:lnTo>
                  <a:lnTo>
                    <a:pt x="30" y="0"/>
                  </a:lnTo>
                  <a:lnTo>
                    <a:pt x="32" y="0"/>
                  </a:lnTo>
                  <a:lnTo>
                    <a:pt x="27" y="7"/>
                  </a:lnTo>
                  <a:lnTo>
                    <a:pt x="15" y="16"/>
                  </a:lnTo>
                  <a:lnTo>
                    <a:pt x="5" y="14"/>
                  </a:lnTo>
                  <a:lnTo>
                    <a:pt x="0" y="12"/>
                  </a:lnTo>
                  <a:close/>
                </a:path>
              </a:pathLst>
            </a:custGeom>
            <a:solidFill>
              <a:srgbClr val="1F1A17"/>
            </a:solidFill>
            <a:ln w="9525">
              <a:noFill/>
              <a:round/>
              <a:headEnd/>
              <a:tailEnd/>
            </a:ln>
          </p:spPr>
          <p:txBody>
            <a:bodyPr/>
            <a:lstStyle/>
            <a:p>
              <a:endParaRPr lang="en-US"/>
            </a:p>
          </p:txBody>
        </p:sp>
        <p:sp>
          <p:nvSpPr>
            <p:cNvPr id="4588" name="Freeform 492"/>
            <p:cNvSpPr>
              <a:spLocks/>
            </p:cNvSpPr>
            <p:nvPr/>
          </p:nvSpPr>
          <p:spPr bwMode="auto">
            <a:xfrm>
              <a:off x="2967" y="2900"/>
              <a:ext cx="14" cy="12"/>
            </a:xfrm>
            <a:custGeom>
              <a:avLst/>
              <a:gdLst/>
              <a:ahLst/>
              <a:cxnLst>
                <a:cxn ang="0">
                  <a:pos x="0" y="10"/>
                </a:cxn>
                <a:cxn ang="0">
                  <a:pos x="2" y="9"/>
                </a:cxn>
                <a:cxn ang="0">
                  <a:pos x="4" y="7"/>
                </a:cxn>
                <a:cxn ang="0">
                  <a:pos x="5" y="7"/>
                </a:cxn>
                <a:cxn ang="0">
                  <a:pos x="7" y="7"/>
                </a:cxn>
                <a:cxn ang="0">
                  <a:pos x="7" y="4"/>
                </a:cxn>
                <a:cxn ang="0">
                  <a:pos x="7" y="0"/>
                </a:cxn>
                <a:cxn ang="0">
                  <a:pos x="10" y="2"/>
                </a:cxn>
                <a:cxn ang="0">
                  <a:pos x="12" y="5"/>
                </a:cxn>
                <a:cxn ang="0">
                  <a:pos x="14" y="7"/>
                </a:cxn>
                <a:cxn ang="0">
                  <a:pos x="14" y="12"/>
                </a:cxn>
                <a:cxn ang="0">
                  <a:pos x="7" y="12"/>
                </a:cxn>
                <a:cxn ang="0">
                  <a:pos x="0" y="10"/>
                </a:cxn>
              </a:cxnLst>
              <a:rect l="0" t="0" r="r" b="b"/>
              <a:pathLst>
                <a:path w="14" h="12">
                  <a:moveTo>
                    <a:pt x="0" y="10"/>
                  </a:moveTo>
                  <a:lnTo>
                    <a:pt x="2" y="9"/>
                  </a:lnTo>
                  <a:lnTo>
                    <a:pt x="4" y="7"/>
                  </a:lnTo>
                  <a:lnTo>
                    <a:pt x="5" y="7"/>
                  </a:lnTo>
                  <a:lnTo>
                    <a:pt x="7" y="7"/>
                  </a:lnTo>
                  <a:lnTo>
                    <a:pt x="7" y="4"/>
                  </a:lnTo>
                  <a:lnTo>
                    <a:pt x="7" y="0"/>
                  </a:lnTo>
                  <a:lnTo>
                    <a:pt x="10" y="2"/>
                  </a:lnTo>
                  <a:lnTo>
                    <a:pt x="12" y="5"/>
                  </a:lnTo>
                  <a:lnTo>
                    <a:pt x="14" y="7"/>
                  </a:lnTo>
                  <a:lnTo>
                    <a:pt x="14" y="12"/>
                  </a:lnTo>
                  <a:lnTo>
                    <a:pt x="7" y="12"/>
                  </a:lnTo>
                  <a:lnTo>
                    <a:pt x="0" y="10"/>
                  </a:lnTo>
                  <a:close/>
                </a:path>
              </a:pathLst>
            </a:custGeom>
            <a:solidFill>
              <a:srgbClr val="1F1A17"/>
            </a:solidFill>
            <a:ln w="9525">
              <a:noFill/>
              <a:round/>
              <a:headEnd/>
              <a:tailEnd/>
            </a:ln>
          </p:spPr>
          <p:txBody>
            <a:bodyPr/>
            <a:lstStyle/>
            <a:p>
              <a:endParaRPr lang="en-US"/>
            </a:p>
          </p:txBody>
        </p:sp>
        <p:sp>
          <p:nvSpPr>
            <p:cNvPr id="4589" name="Freeform 493"/>
            <p:cNvSpPr>
              <a:spLocks/>
            </p:cNvSpPr>
            <p:nvPr/>
          </p:nvSpPr>
          <p:spPr bwMode="auto">
            <a:xfrm>
              <a:off x="2952" y="2882"/>
              <a:ext cx="7" cy="7"/>
            </a:xfrm>
            <a:custGeom>
              <a:avLst/>
              <a:gdLst/>
              <a:ahLst/>
              <a:cxnLst>
                <a:cxn ang="0">
                  <a:pos x="0" y="5"/>
                </a:cxn>
                <a:cxn ang="0">
                  <a:pos x="2" y="2"/>
                </a:cxn>
                <a:cxn ang="0">
                  <a:pos x="4" y="0"/>
                </a:cxn>
                <a:cxn ang="0">
                  <a:pos x="5" y="5"/>
                </a:cxn>
                <a:cxn ang="0">
                  <a:pos x="7" y="7"/>
                </a:cxn>
                <a:cxn ang="0">
                  <a:pos x="0" y="5"/>
                </a:cxn>
              </a:cxnLst>
              <a:rect l="0" t="0" r="r" b="b"/>
              <a:pathLst>
                <a:path w="7" h="7">
                  <a:moveTo>
                    <a:pt x="0" y="5"/>
                  </a:moveTo>
                  <a:lnTo>
                    <a:pt x="2" y="2"/>
                  </a:lnTo>
                  <a:lnTo>
                    <a:pt x="4" y="0"/>
                  </a:lnTo>
                  <a:lnTo>
                    <a:pt x="5" y="5"/>
                  </a:lnTo>
                  <a:lnTo>
                    <a:pt x="7" y="7"/>
                  </a:lnTo>
                  <a:lnTo>
                    <a:pt x="0" y="5"/>
                  </a:lnTo>
                  <a:close/>
                </a:path>
              </a:pathLst>
            </a:custGeom>
            <a:solidFill>
              <a:srgbClr val="1F1A17"/>
            </a:solidFill>
            <a:ln w="9525">
              <a:noFill/>
              <a:round/>
              <a:headEnd/>
              <a:tailEnd/>
            </a:ln>
          </p:spPr>
          <p:txBody>
            <a:bodyPr/>
            <a:lstStyle/>
            <a:p>
              <a:endParaRPr lang="en-US"/>
            </a:p>
          </p:txBody>
        </p:sp>
        <p:sp>
          <p:nvSpPr>
            <p:cNvPr id="4590" name="Freeform 494"/>
            <p:cNvSpPr>
              <a:spLocks/>
            </p:cNvSpPr>
            <p:nvPr/>
          </p:nvSpPr>
          <p:spPr bwMode="auto">
            <a:xfrm>
              <a:off x="2947" y="2912"/>
              <a:ext cx="7" cy="8"/>
            </a:xfrm>
            <a:custGeom>
              <a:avLst/>
              <a:gdLst/>
              <a:ahLst/>
              <a:cxnLst>
                <a:cxn ang="0">
                  <a:pos x="0" y="0"/>
                </a:cxn>
                <a:cxn ang="0">
                  <a:pos x="0" y="2"/>
                </a:cxn>
                <a:cxn ang="0">
                  <a:pos x="2" y="5"/>
                </a:cxn>
                <a:cxn ang="0">
                  <a:pos x="5" y="8"/>
                </a:cxn>
                <a:cxn ang="0">
                  <a:pos x="7" y="8"/>
                </a:cxn>
                <a:cxn ang="0">
                  <a:pos x="5" y="3"/>
                </a:cxn>
                <a:cxn ang="0">
                  <a:pos x="0" y="0"/>
                </a:cxn>
              </a:cxnLst>
              <a:rect l="0" t="0" r="r" b="b"/>
              <a:pathLst>
                <a:path w="7" h="8">
                  <a:moveTo>
                    <a:pt x="0" y="0"/>
                  </a:moveTo>
                  <a:lnTo>
                    <a:pt x="0" y="2"/>
                  </a:lnTo>
                  <a:lnTo>
                    <a:pt x="2" y="5"/>
                  </a:lnTo>
                  <a:lnTo>
                    <a:pt x="5" y="8"/>
                  </a:lnTo>
                  <a:lnTo>
                    <a:pt x="7" y="8"/>
                  </a:lnTo>
                  <a:lnTo>
                    <a:pt x="5" y="3"/>
                  </a:lnTo>
                  <a:lnTo>
                    <a:pt x="0" y="0"/>
                  </a:lnTo>
                  <a:close/>
                </a:path>
              </a:pathLst>
            </a:custGeom>
            <a:solidFill>
              <a:srgbClr val="1F1A17"/>
            </a:solidFill>
            <a:ln w="9525">
              <a:noFill/>
              <a:round/>
              <a:headEnd/>
              <a:tailEnd/>
            </a:ln>
          </p:spPr>
          <p:txBody>
            <a:bodyPr/>
            <a:lstStyle/>
            <a:p>
              <a:endParaRPr lang="en-US"/>
            </a:p>
          </p:txBody>
        </p:sp>
        <p:sp>
          <p:nvSpPr>
            <p:cNvPr id="4591" name="Freeform 495"/>
            <p:cNvSpPr>
              <a:spLocks/>
            </p:cNvSpPr>
            <p:nvPr/>
          </p:nvSpPr>
          <p:spPr bwMode="auto">
            <a:xfrm>
              <a:off x="2972" y="3318"/>
              <a:ext cx="34" cy="35"/>
            </a:xfrm>
            <a:custGeom>
              <a:avLst/>
              <a:gdLst/>
              <a:ahLst/>
              <a:cxnLst>
                <a:cxn ang="0">
                  <a:pos x="9" y="0"/>
                </a:cxn>
                <a:cxn ang="0">
                  <a:pos x="4" y="5"/>
                </a:cxn>
                <a:cxn ang="0">
                  <a:pos x="0" y="12"/>
                </a:cxn>
                <a:cxn ang="0">
                  <a:pos x="2" y="20"/>
                </a:cxn>
                <a:cxn ang="0">
                  <a:pos x="4" y="24"/>
                </a:cxn>
                <a:cxn ang="0">
                  <a:pos x="7" y="22"/>
                </a:cxn>
                <a:cxn ang="0">
                  <a:pos x="12" y="20"/>
                </a:cxn>
                <a:cxn ang="0">
                  <a:pos x="9" y="30"/>
                </a:cxn>
                <a:cxn ang="0">
                  <a:pos x="7" y="35"/>
                </a:cxn>
                <a:cxn ang="0">
                  <a:pos x="15" y="35"/>
                </a:cxn>
                <a:cxn ang="0">
                  <a:pos x="29" y="30"/>
                </a:cxn>
                <a:cxn ang="0">
                  <a:pos x="32" y="22"/>
                </a:cxn>
                <a:cxn ang="0">
                  <a:pos x="34" y="20"/>
                </a:cxn>
                <a:cxn ang="0">
                  <a:pos x="27" y="12"/>
                </a:cxn>
                <a:cxn ang="0">
                  <a:pos x="14" y="12"/>
                </a:cxn>
                <a:cxn ang="0">
                  <a:pos x="9" y="0"/>
                </a:cxn>
              </a:cxnLst>
              <a:rect l="0" t="0" r="r" b="b"/>
              <a:pathLst>
                <a:path w="34" h="35">
                  <a:moveTo>
                    <a:pt x="9" y="0"/>
                  </a:moveTo>
                  <a:lnTo>
                    <a:pt x="4" y="5"/>
                  </a:lnTo>
                  <a:lnTo>
                    <a:pt x="0" y="12"/>
                  </a:lnTo>
                  <a:lnTo>
                    <a:pt x="2" y="20"/>
                  </a:lnTo>
                  <a:lnTo>
                    <a:pt x="4" y="24"/>
                  </a:lnTo>
                  <a:lnTo>
                    <a:pt x="7" y="22"/>
                  </a:lnTo>
                  <a:lnTo>
                    <a:pt x="12" y="20"/>
                  </a:lnTo>
                  <a:lnTo>
                    <a:pt x="9" y="30"/>
                  </a:lnTo>
                  <a:lnTo>
                    <a:pt x="7" y="35"/>
                  </a:lnTo>
                  <a:lnTo>
                    <a:pt x="15" y="35"/>
                  </a:lnTo>
                  <a:lnTo>
                    <a:pt x="29" y="30"/>
                  </a:lnTo>
                  <a:lnTo>
                    <a:pt x="32" y="22"/>
                  </a:lnTo>
                  <a:lnTo>
                    <a:pt x="34" y="20"/>
                  </a:lnTo>
                  <a:lnTo>
                    <a:pt x="27" y="12"/>
                  </a:lnTo>
                  <a:lnTo>
                    <a:pt x="14" y="12"/>
                  </a:lnTo>
                  <a:lnTo>
                    <a:pt x="9" y="0"/>
                  </a:lnTo>
                  <a:close/>
                </a:path>
              </a:pathLst>
            </a:custGeom>
            <a:solidFill>
              <a:srgbClr val="1F1A17"/>
            </a:solidFill>
            <a:ln w="9525">
              <a:noFill/>
              <a:round/>
              <a:headEnd/>
              <a:tailEnd/>
            </a:ln>
          </p:spPr>
          <p:txBody>
            <a:bodyPr/>
            <a:lstStyle/>
            <a:p>
              <a:endParaRPr lang="en-US"/>
            </a:p>
          </p:txBody>
        </p:sp>
        <p:sp>
          <p:nvSpPr>
            <p:cNvPr id="4592" name="Freeform 496"/>
            <p:cNvSpPr>
              <a:spLocks/>
            </p:cNvSpPr>
            <p:nvPr/>
          </p:nvSpPr>
          <p:spPr bwMode="auto">
            <a:xfrm>
              <a:off x="2921" y="3293"/>
              <a:ext cx="28" cy="29"/>
            </a:xfrm>
            <a:custGeom>
              <a:avLst/>
              <a:gdLst/>
              <a:ahLst/>
              <a:cxnLst>
                <a:cxn ang="0">
                  <a:pos x="15" y="0"/>
                </a:cxn>
                <a:cxn ang="0">
                  <a:pos x="13" y="7"/>
                </a:cxn>
                <a:cxn ang="0">
                  <a:pos x="8" y="14"/>
                </a:cxn>
                <a:cxn ang="0">
                  <a:pos x="1" y="17"/>
                </a:cxn>
                <a:cxn ang="0">
                  <a:pos x="0" y="17"/>
                </a:cxn>
                <a:cxn ang="0">
                  <a:pos x="5" y="22"/>
                </a:cxn>
                <a:cxn ang="0">
                  <a:pos x="15" y="29"/>
                </a:cxn>
                <a:cxn ang="0">
                  <a:pos x="20" y="27"/>
                </a:cxn>
                <a:cxn ang="0">
                  <a:pos x="21" y="25"/>
                </a:cxn>
                <a:cxn ang="0">
                  <a:pos x="15" y="15"/>
                </a:cxn>
                <a:cxn ang="0">
                  <a:pos x="28" y="10"/>
                </a:cxn>
                <a:cxn ang="0">
                  <a:pos x="15" y="0"/>
                </a:cxn>
              </a:cxnLst>
              <a:rect l="0" t="0" r="r" b="b"/>
              <a:pathLst>
                <a:path w="28" h="29">
                  <a:moveTo>
                    <a:pt x="15" y="0"/>
                  </a:moveTo>
                  <a:lnTo>
                    <a:pt x="13" y="7"/>
                  </a:lnTo>
                  <a:lnTo>
                    <a:pt x="8" y="14"/>
                  </a:lnTo>
                  <a:lnTo>
                    <a:pt x="1" y="17"/>
                  </a:lnTo>
                  <a:lnTo>
                    <a:pt x="0" y="17"/>
                  </a:lnTo>
                  <a:lnTo>
                    <a:pt x="5" y="22"/>
                  </a:lnTo>
                  <a:lnTo>
                    <a:pt x="15" y="29"/>
                  </a:lnTo>
                  <a:lnTo>
                    <a:pt x="20" y="27"/>
                  </a:lnTo>
                  <a:lnTo>
                    <a:pt x="21" y="25"/>
                  </a:lnTo>
                  <a:lnTo>
                    <a:pt x="15" y="15"/>
                  </a:lnTo>
                  <a:lnTo>
                    <a:pt x="28" y="10"/>
                  </a:lnTo>
                  <a:lnTo>
                    <a:pt x="15" y="0"/>
                  </a:lnTo>
                  <a:close/>
                </a:path>
              </a:pathLst>
            </a:custGeom>
            <a:solidFill>
              <a:srgbClr val="1F1A17"/>
            </a:solidFill>
            <a:ln w="9525">
              <a:noFill/>
              <a:round/>
              <a:headEnd/>
              <a:tailEnd/>
            </a:ln>
          </p:spPr>
          <p:txBody>
            <a:bodyPr/>
            <a:lstStyle/>
            <a:p>
              <a:endParaRPr lang="en-US"/>
            </a:p>
          </p:txBody>
        </p:sp>
        <p:sp>
          <p:nvSpPr>
            <p:cNvPr id="4593" name="Freeform 497"/>
            <p:cNvSpPr>
              <a:spLocks/>
            </p:cNvSpPr>
            <p:nvPr/>
          </p:nvSpPr>
          <p:spPr bwMode="auto">
            <a:xfrm>
              <a:off x="2971" y="3104"/>
              <a:ext cx="23" cy="12"/>
            </a:xfrm>
            <a:custGeom>
              <a:avLst/>
              <a:gdLst/>
              <a:ahLst/>
              <a:cxnLst>
                <a:cxn ang="0">
                  <a:pos x="0" y="9"/>
                </a:cxn>
                <a:cxn ang="0">
                  <a:pos x="1" y="4"/>
                </a:cxn>
                <a:cxn ang="0">
                  <a:pos x="6" y="0"/>
                </a:cxn>
                <a:cxn ang="0">
                  <a:pos x="15" y="0"/>
                </a:cxn>
                <a:cxn ang="0">
                  <a:pos x="20" y="2"/>
                </a:cxn>
                <a:cxn ang="0">
                  <a:pos x="23" y="9"/>
                </a:cxn>
                <a:cxn ang="0">
                  <a:pos x="11" y="12"/>
                </a:cxn>
                <a:cxn ang="0">
                  <a:pos x="0" y="9"/>
                </a:cxn>
              </a:cxnLst>
              <a:rect l="0" t="0" r="r" b="b"/>
              <a:pathLst>
                <a:path w="23" h="12">
                  <a:moveTo>
                    <a:pt x="0" y="9"/>
                  </a:moveTo>
                  <a:lnTo>
                    <a:pt x="1" y="4"/>
                  </a:lnTo>
                  <a:lnTo>
                    <a:pt x="6" y="0"/>
                  </a:lnTo>
                  <a:lnTo>
                    <a:pt x="15" y="0"/>
                  </a:lnTo>
                  <a:lnTo>
                    <a:pt x="20" y="2"/>
                  </a:lnTo>
                  <a:lnTo>
                    <a:pt x="23" y="9"/>
                  </a:lnTo>
                  <a:lnTo>
                    <a:pt x="11" y="12"/>
                  </a:lnTo>
                  <a:lnTo>
                    <a:pt x="0" y="9"/>
                  </a:lnTo>
                  <a:close/>
                </a:path>
              </a:pathLst>
            </a:custGeom>
            <a:solidFill>
              <a:srgbClr val="1F1A17"/>
            </a:solidFill>
            <a:ln w="9525">
              <a:noFill/>
              <a:round/>
              <a:headEnd/>
              <a:tailEnd/>
            </a:ln>
          </p:spPr>
          <p:txBody>
            <a:bodyPr/>
            <a:lstStyle/>
            <a:p>
              <a:endParaRPr lang="en-US"/>
            </a:p>
          </p:txBody>
        </p:sp>
        <p:sp>
          <p:nvSpPr>
            <p:cNvPr id="4594" name="Freeform 498"/>
            <p:cNvSpPr>
              <a:spLocks/>
            </p:cNvSpPr>
            <p:nvPr/>
          </p:nvSpPr>
          <p:spPr bwMode="auto">
            <a:xfrm>
              <a:off x="2921" y="3042"/>
              <a:ext cx="25" cy="15"/>
            </a:xfrm>
            <a:custGeom>
              <a:avLst/>
              <a:gdLst/>
              <a:ahLst/>
              <a:cxnLst>
                <a:cxn ang="0">
                  <a:pos x="6" y="2"/>
                </a:cxn>
                <a:cxn ang="0">
                  <a:pos x="8" y="0"/>
                </a:cxn>
                <a:cxn ang="0">
                  <a:pos x="13" y="0"/>
                </a:cxn>
                <a:cxn ang="0">
                  <a:pos x="21" y="5"/>
                </a:cxn>
                <a:cxn ang="0">
                  <a:pos x="25" y="7"/>
                </a:cxn>
                <a:cxn ang="0">
                  <a:pos x="18" y="15"/>
                </a:cxn>
                <a:cxn ang="0">
                  <a:pos x="8" y="10"/>
                </a:cxn>
                <a:cxn ang="0">
                  <a:pos x="0" y="7"/>
                </a:cxn>
                <a:cxn ang="0">
                  <a:pos x="6" y="2"/>
                </a:cxn>
              </a:cxnLst>
              <a:rect l="0" t="0" r="r" b="b"/>
              <a:pathLst>
                <a:path w="25" h="15">
                  <a:moveTo>
                    <a:pt x="6" y="2"/>
                  </a:moveTo>
                  <a:lnTo>
                    <a:pt x="8" y="0"/>
                  </a:lnTo>
                  <a:lnTo>
                    <a:pt x="13" y="0"/>
                  </a:lnTo>
                  <a:lnTo>
                    <a:pt x="21" y="5"/>
                  </a:lnTo>
                  <a:lnTo>
                    <a:pt x="25" y="7"/>
                  </a:lnTo>
                  <a:lnTo>
                    <a:pt x="18" y="15"/>
                  </a:lnTo>
                  <a:lnTo>
                    <a:pt x="8" y="10"/>
                  </a:lnTo>
                  <a:lnTo>
                    <a:pt x="0" y="7"/>
                  </a:lnTo>
                  <a:lnTo>
                    <a:pt x="6" y="2"/>
                  </a:lnTo>
                  <a:close/>
                </a:path>
              </a:pathLst>
            </a:custGeom>
            <a:solidFill>
              <a:srgbClr val="1F1A17"/>
            </a:solidFill>
            <a:ln w="9525">
              <a:noFill/>
              <a:round/>
              <a:headEnd/>
              <a:tailEnd/>
            </a:ln>
          </p:spPr>
          <p:txBody>
            <a:bodyPr/>
            <a:lstStyle/>
            <a:p>
              <a:endParaRPr lang="en-US"/>
            </a:p>
          </p:txBody>
        </p:sp>
        <p:sp>
          <p:nvSpPr>
            <p:cNvPr id="4595" name="Freeform 499"/>
            <p:cNvSpPr>
              <a:spLocks/>
            </p:cNvSpPr>
            <p:nvPr/>
          </p:nvSpPr>
          <p:spPr bwMode="auto">
            <a:xfrm>
              <a:off x="2971" y="3191"/>
              <a:ext cx="28" cy="34"/>
            </a:xfrm>
            <a:custGeom>
              <a:avLst/>
              <a:gdLst/>
              <a:ahLst/>
              <a:cxnLst>
                <a:cxn ang="0">
                  <a:pos x="0" y="24"/>
                </a:cxn>
                <a:cxn ang="0">
                  <a:pos x="1" y="17"/>
                </a:cxn>
                <a:cxn ang="0">
                  <a:pos x="5" y="9"/>
                </a:cxn>
                <a:cxn ang="0">
                  <a:pos x="8" y="7"/>
                </a:cxn>
                <a:cxn ang="0">
                  <a:pos x="11" y="7"/>
                </a:cxn>
                <a:cxn ang="0">
                  <a:pos x="11" y="4"/>
                </a:cxn>
                <a:cxn ang="0">
                  <a:pos x="15" y="0"/>
                </a:cxn>
                <a:cxn ang="0">
                  <a:pos x="16" y="7"/>
                </a:cxn>
                <a:cxn ang="0">
                  <a:pos x="18" y="12"/>
                </a:cxn>
                <a:cxn ang="0">
                  <a:pos x="21" y="12"/>
                </a:cxn>
                <a:cxn ang="0">
                  <a:pos x="25" y="14"/>
                </a:cxn>
                <a:cxn ang="0">
                  <a:pos x="26" y="19"/>
                </a:cxn>
                <a:cxn ang="0">
                  <a:pos x="28" y="22"/>
                </a:cxn>
                <a:cxn ang="0">
                  <a:pos x="25" y="20"/>
                </a:cxn>
                <a:cxn ang="0">
                  <a:pos x="16" y="22"/>
                </a:cxn>
                <a:cxn ang="0">
                  <a:pos x="13" y="29"/>
                </a:cxn>
                <a:cxn ang="0">
                  <a:pos x="13" y="34"/>
                </a:cxn>
                <a:cxn ang="0">
                  <a:pos x="10" y="34"/>
                </a:cxn>
                <a:cxn ang="0">
                  <a:pos x="5" y="29"/>
                </a:cxn>
                <a:cxn ang="0">
                  <a:pos x="1" y="25"/>
                </a:cxn>
                <a:cxn ang="0">
                  <a:pos x="0" y="24"/>
                </a:cxn>
              </a:cxnLst>
              <a:rect l="0" t="0" r="r" b="b"/>
              <a:pathLst>
                <a:path w="28" h="34">
                  <a:moveTo>
                    <a:pt x="0" y="24"/>
                  </a:moveTo>
                  <a:lnTo>
                    <a:pt x="1" y="17"/>
                  </a:lnTo>
                  <a:lnTo>
                    <a:pt x="5" y="9"/>
                  </a:lnTo>
                  <a:lnTo>
                    <a:pt x="8" y="7"/>
                  </a:lnTo>
                  <a:lnTo>
                    <a:pt x="11" y="7"/>
                  </a:lnTo>
                  <a:lnTo>
                    <a:pt x="11" y="4"/>
                  </a:lnTo>
                  <a:lnTo>
                    <a:pt x="15" y="0"/>
                  </a:lnTo>
                  <a:lnTo>
                    <a:pt x="16" y="7"/>
                  </a:lnTo>
                  <a:lnTo>
                    <a:pt x="18" y="12"/>
                  </a:lnTo>
                  <a:lnTo>
                    <a:pt x="21" y="12"/>
                  </a:lnTo>
                  <a:lnTo>
                    <a:pt x="25" y="14"/>
                  </a:lnTo>
                  <a:lnTo>
                    <a:pt x="26" y="19"/>
                  </a:lnTo>
                  <a:lnTo>
                    <a:pt x="28" y="22"/>
                  </a:lnTo>
                  <a:lnTo>
                    <a:pt x="25" y="20"/>
                  </a:lnTo>
                  <a:lnTo>
                    <a:pt x="16" y="22"/>
                  </a:lnTo>
                  <a:lnTo>
                    <a:pt x="13" y="29"/>
                  </a:lnTo>
                  <a:lnTo>
                    <a:pt x="13" y="34"/>
                  </a:lnTo>
                  <a:lnTo>
                    <a:pt x="10" y="34"/>
                  </a:lnTo>
                  <a:lnTo>
                    <a:pt x="5" y="29"/>
                  </a:lnTo>
                  <a:lnTo>
                    <a:pt x="1" y="25"/>
                  </a:lnTo>
                  <a:lnTo>
                    <a:pt x="0" y="24"/>
                  </a:lnTo>
                  <a:close/>
                </a:path>
              </a:pathLst>
            </a:custGeom>
            <a:solidFill>
              <a:srgbClr val="1F1A17"/>
            </a:solidFill>
            <a:ln w="9525">
              <a:noFill/>
              <a:round/>
              <a:headEnd/>
              <a:tailEnd/>
            </a:ln>
          </p:spPr>
          <p:txBody>
            <a:bodyPr/>
            <a:lstStyle/>
            <a:p>
              <a:endParaRPr lang="en-US"/>
            </a:p>
          </p:txBody>
        </p:sp>
        <p:sp>
          <p:nvSpPr>
            <p:cNvPr id="4596" name="Freeform 500"/>
            <p:cNvSpPr>
              <a:spLocks/>
            </p:cNvSpPr>
            <p:nvPr/>
          </p:nvSpPr>
          <p:spPr bwMode="auto">
            <a:xfrm>
              <a:off x="2911" y="2932"/>
              <a:ext cx="38" cy="32"/>
            </a:xfrm>
            <a:custGeom>
              <a:avLst/>
              <a:gdLst/>
              <a:ahLst/>
              <a:cxnLst>
                <a:cxn ang="0">
                  <a:pos x="0" y="2"/>
                </a:cxn>
                <a:cxn ang="0">
                  <a:pos x="1" y="5"/>
                </a:cxn>
                <a:cxn ang="0">
                  <a:pos x="5" y="12"/>
                </a:cxn>
                <a:cxn ang="0">
                  <a:pos x="10" y="15"/>
                </a:cxn>
                <a:cxn ang="0">
                  <a:pos x="13" y="15"/>
                </a:cxn>
                <a:cxn ang="0">
                  <a:pos x="16" y="20"/>
                </a:cxn>
                <a:cxn ang="0">
                  <a:pos x="13" y="23"/>
                </a:cxn>
                <a:cxn ang="0">
                  <a:pos x="20" y="25"/>
                </a:cxn>
                <a:cxn ang="0">
                  <a:pos x="20" y="32"/>
                </a:cxn>
                <a:cxn ang="0">
                  <a:pos x="23" y="32"/>
                </a:cxn>
                <a:cxn ang="0">
                  <a:pos x="28" y="28"/>
                </a:cxn>
                <a:cxn ang="0">
                  <a:pos x="28" y="25"/>
                </a:cxn>
                <a:cxn ang="0">
                  <a:pos x="25" y="23"/>
                </a:cxn>
                <a:cxn ang="0">
                  <a:pos x="21" y="22"/>
                </a:cxn>
                <a:cxn ang="0">
                  <a:pos x="23" y="20"/>
                </a:cxn>
                <a:cxn ang="0">
                  <a:pos x="26" y="17"/>
                </a:cxn>
                <a:cxn ang="0">
                  <a:pos x="33" y="18"/>
                </a:cxn>
                <a:cxn ang="0">
                  <a:pos x="38" y="20"/>
                </a:cxn>
                <a:cxn ang="0">
                  <a:pos x="36" y="17"/>
                </a:cxn>
                <a:cxn ang="0">
                  <a:pos x="33" y="13"/>
                </a:cxn>
                <a:cxn ang="0">
                  <a:pos x="25" y="13"/>
                </a:cxn>
                <a:cxn ang="0">
                  <a:pos x="16" y="15"/>
                </a:cxn>
                <a:cxn ang="0">
                  <a:pos x="13" y="8"/>
                </a:cxn>
                <a:cxn ang="0">
                  <a:pos x="11" y="2"/>
                </a:cxn>
                <a:cxn ang="0">
                  <a:pos x="8" y="0"/>
                </a:cxn>
                <a:cxn ang="0">
                  <a:pos x="6" y="2"/>
                </a:cxn>
                <a:cxn ang="0">
                  <a:pos x="8" y="5"/>
                </a:cxn>
                <a:cxn ang="0">
                  <a:pos x="10" y="8"/>
                </a:cxn>
                <a:cxn ang="0">
                  <a:pos x="0" y="2"/>
                </a:cxn>
              </a:cxnLst>
              <a:rect l="0" t="0" r="r" b="b"/>
              <a:pathLst>
                <a:path w="38" h="32">
                  <a:moveTo>
                    <a:pt x="0" y="2"/>
                  </a:moveTo>
                  <a:lnTo>
                    <a:pt x="1" y="5"/>
                  </a:lnTo>
                  <a:lnTo>
                    <a:pt x="5" y="12"/>
                  </a:lnTo>
                  <a:lnTo>
                    <a:pt x="10" y="15"/>
                  </a:lnTo>
                  <a:lnTo>
                    <a:pt x="13" y="15"/>
                  </a:lnTo>
                  <a:lnTo>
                    <a:pt x="16" y="20"/>
                  </a:lnTo>
                  <a:lnTo>
                    <a:pt x="13" y="23"/>
                  </a:lnTo>
                  <a:lnTo>
                    <a:pt x="20" y="25"/>
                  </a:lnTo>
                  <a:lnTo>
                    <a:pt x="20" y="32"/>
                  </a:lnTo>
                  <a:lnTo>
                    <a:pt x="23" y="32"/>
                  </a:lnTo>
                  <a:lnTo>
                    <a:pt x="28" y="28"/>
                  </a:lnTo>
                  <a:lnTo>
                    <a:pt x="28" y="25"/>
                  </a:lnTo>
                  <a:lnTo>
                    <a:pt x="25" y="23"/>
                  </a:lnTo>
                  <a:lnTo>
                    <a:pt x="21" y="22"/>
                  </a:lnTo>
                  <a:lnTo>
                    <a:pt x="23" y="20"/>
                  </a:lnTo>
                  <a:lnTo>
                    <a:pt x="26" y="17"/>
                  </a:lnTo>
                  <a:lnTo>
                    <a:pt x="33" y="18"/>
                  </a:lnTo>
                  <a:lnTo>
                    <a:pt x="38" y="20"/>
                  </a:lnTo>
                  <a:lnTo>
                    <a:pt x="36" y="17"/>
                  </a:lnTo>
                  <a:lnTo>
                    <a:pt x="33" y="13"/>
                  </a:lnTo>
                  <a:lnTo>
                    <a:pt x="25" y="13"/>
                  </a:lnTo>
                  <a:lnTo>
                    <a:pt x="16" y="15"/>
                  </a:lnTo>
                  <a:lnTo>
                    <a:pt x="13" y="8"/>
                  </a:lnTo>
                  <a:lnTo>
                    <a:pt x="11" y="2"/>
                  </a:lnTo>
                  <a:lnTo>
                    <a:pt x="8" y="0"/>
                  </a:lnTo>
                  <a:lnTo>
                    <a:pt x="6" y="2"/>
                  </a:lnTo>
                  <a:lnTo>
                    <a:pt x="8" y="5"/>
                  </a:lnTo>
                  <a:lnTo>
                    <a:pt x="10" y="8"/>
                  </a:lnTo>
                  <a:lnTo>
                    <a:pt x="0" y="2"/>
                  </a:lnTo>
                  <a:close/>
                </a:path>
              </a:pathLst>
            </a:custGeom>
            <a:solidFill>
              <a:srgbClr val="1F1A17"/>
            </a:solidFill>
            <a:ln w="9525">
              <a:noFill/>
              <a:round/>
              <a:headEnd/>
              <a:tailEnd/>
            </a:ln>
          </p:spPr>
          <p:txBody>
            <a:bodyPr/>
            <a:lstStyle/>
            <a:p>
              <a:endParaRPr lang="en-US"/>
            </a:p>
          </p:txBody>
        </p:sp>
        <p:sp>
          <p:nvSpPr>
            <p:cNvPr id="4597" name="Freeform 501"/>
            <p:cNvSpPr>
              <a:spLocks/>
            </p:cNvSpPr>
            <p:nvPr/>
          </p:nvSpPr>
          <p:spPr bwMode="auto">
            <a:xfrm>
              <a:off x="2939" y="2967"/>
              <a:ext cx="37" cy="22"/>
            </a:xfrm>
            <a:custGeom>
              <a:avLst/>
              <a:gdLst/>
              <a:ahLst/>
              <a:cxnLst>
                <a:cxn ang="0">
                  <a:pos x="0" y="3"/>
                </a:cxn>
                <a:cxn ang="0">
                  <a:pos x="3" y="5"/>
                </a:cxn>
                <a:cxn ang="0">
                  <a:pos x="7" y="8"/>
                </a:cxn>
                <a:cxn ang="0">
                  <a:pos x="10" y="15"/>
                </a:cxn>
                <a:cxn ang="0">
                  <a:pos x="13" y="17"/>
                </a:cxn>
                <a:cxn ang="0">
                  <a:pos x="18" y="17"/>
                </a:cxn>
                <a:cxn ang="0">
                  <a:pos x="22" y="12"/>
                </a:cxn>
                <a:cxn ang="0">
                  <a:pos x="22" y="7"/>
                </a:cxn>
                <a:cxn ang="0">
                  <a:pos x="20" y="2"/>
                </a:cxn>
                <a:cxn ang="0">
                  <a:pos x="23" y="0"/>
                </a:cxn>
                <a:cxn ang="0">
                  <a:pos x="28" y="0"/>
                </a:cxn>
                <a:cxn ang="0">
                  <a:pos x="33" y="5"/>
                </a:cxn>
                <a:cxn ang="0">
                  <a:pos x="37" y="8"/>
                </a:cxn>
                <a:cxn ang="0">
                  <a:pos x="25" y="5"/>
                </a:cxn>
                <a:cxn ang="0">
                  <a:pos x="27" y="8"/>
                </a:cxn>
                <a:cxn ang="0">
                  <a:pos x="27" y="15"/>
                </a:cxn>
                <a:cxn ang="0">
                  <a:pos x="25" y="19"/>
                </a:cxn>
                <a:cxn ang="0">
                  <a:pos x="22" y="20"/>
                </a:cxn>
                <a:cxn ang="0">
                  <a:pos x="18" y="22"/>
                </a:cxn>
                <a:cxn ang="0">
                  <a:pos x="15" y="22"/>
                </a:cxn>
                <a:cxn ang="0">
                  <a:pos x="8" y="17"/>
                </a:cxn>
                <a:cxn ang="0">
                  <a:pos x="5" y="13"/>
                </a:cxn>
                <a:cxn ang="0">
                  <a:pos x="0" y="3"/>
                </a:cxn>
              </a:cxnLst>
              <a:rect l="0" t="0" r="r" b="b"/>
              <a:pathLst>
                <a:path w="37" h="22">
                  <a:moveTo>
                    <a:pt x="0" y="3"/>
                  </a:moveTo>
                  <a:lnTo>
                    <a:pt x="3" y="5"/>
                  </a:lnTo>
                  <a:lnTo>
                    <a:pt x="7" y="8"/>
                  </a:lnTo>
                  <a:lnTo>
                    <a:pt x="10" y="15"/>
                  </a:lnTo>
                  <a:lnTo>
                    <a:pt x="13" y="17"/>
                  </a:lnTo>
                  <a:lnTo>
                    <a:pt x="18" y="17"/>
                  </a:lnTo>
                  <a:lnTo>
                    <a:pt x="22" y="12"/>
                  </a:lnTo>
                  <a:lnTo>
                    <a:pt x="22" y="7"/>
                  </a:lnTo>
                  <a:lnTo>
                    <a:pt x="20" y="2"/>
                  </a:lnTo>
                  <a:lnTo>
                    <a:pt x="23" y="0"/>
                  </a:lnTo>
                  <a:lnTo>
                    <a:pt x="28" y="0"/>
                  </a:lnTo>
                  <a:lnTo>
                    <a:pt x="33" y="5"/>
                  </a:lnTo>
                  <a:lnTo>
                    <a:pt x="37" y="8"/>
                  </a:lnTo>
                  <a:lnTo>
                    <a:pt x="25" y="5"/>
                  </a:lnTo>
                  <a:lnTo>
                    <a:pt x="27" y="8"/>
                  </a:lnTo>
                  <a:lnTo>
                    <a:pt x="27" y="15"/>
                  </a:lnTo>
                  <a:lnTo>
                    <a:pt x="25" y="19"/>
                  </a:lnTo>
                  <a:lnTo>
                    <a:pt x="22" y="20"/>
                  </a:lnTo>
                  <a:lnTo>
                    <a:pt x="18" y="22"/>
                  </a:lnTo>
                  <a:lnTo>
                    <a:pt x="15" y="22"/>
                  </a:lnTo>
                  <a:lnTo>
                    <a:pt x="8" y="17"/>
                  </a:lnTo>
                  <a:lnTo>
                    <a:pt x="5" y="13"/>
                  </a:lnTo>
                  <a:lnTo>
                    <a:pt x="0" y="3"/>
                  </a:lnTo>
                  <a:close/>
                </a:path>
              </a:pathLst>
            </a:custGeom>
            <a:solidFill>
              <a:srgbClr val="1F1A17"/>
            </a:solidFill>
            <a:ln w="9525">
              <a:noFill/>
              <a:round/>
              <a:headEnd/>
              <a:tailEnd/>
            </a:ln>
          </p:spPr>
          <p:txBody>
            <a:bodyPr/>
            <a:lstStyle/>
            <a:p>
              <a:endParaRPr lang="en-US"/>
            </a:p>
          </p:txBody>
        </p:sp>
        <p:sp>
          <p:nvSpPr>
            <p:cNvPr id="4598" name="Freeform 502"/>
            <p:cNvSpPr>
              <a:spLocks/>
            </p:cNvSpPr>
            <p:nvPr/>
          </p:nvSpPr>
          <p:spPr bwMode="auto">
            <a:xfrm>
              <a:off x="2981" y="2878"/>
              <a:ext cx="28" cy="46"/>
            </a:xfrm>
            <a:custGeom>
              <a:avLst/>
              <a:gdLst/>
              <a:ahLst/>
              <a:cxnLst>
                <a:cxn ang="0">
                  <a:pos x="11" y="14"/>
                </a:cxn>
                <a:cxn ang="0">
                  <a:pos x="11" y="19"/>
                </a:cxn>
                <a:cxn ang="0">
                  <a:pos x="10" y="26"/>
                </a:cxn>
                <a:cxn ang="0">
                  <a:pos x="3" y="24"/>
                </a:cxn>
                <a:cxn ang="0">
                  <a:pos x="0" y="21"/>
                </a:cxn>
                <a:cxn ang="0">
                  <a:pos x="1" y="26"/>
                </a:cxn>
                <a:cxn ang="0">
                  <a:pos x="3" y="32"/>
                </a:cxn>
                <a:cxn ang="0">
                  <a:pos x="1" y="37"/>
                </a:cxn>
                <a:cxn ang="0">
                  <a:pos x="0" y="41"/>
                </a:cxn>
                <a:cxn ang="0">
                  <a:pos x="1" y="42"/>
                </a:cxn>
                <a:cxn ang="0">
                  <a:pos x="1" y="44"/>
                </a:cxn>
                <a:cxn ang="0">
                  <a:pos x="5" y="46"/>
                </a:cxn>
                <a:cxn ang="0">
                  <a:pos x="6" y="44"/>
                </a:cxn>
                <a:cxn ang="0">
                  <a:pos x="11" y="34"/>
                </a:cxn>
                <a:cxn ang="0">
                  <a:pos x="13" y="26"/>
                </a:cxn>
                <a:cxn ang="0">
                  <a:pos x="18" y="22"/>
                </a:cxn>
                <a:cxn ang="0">
                  <a:pos x="22" y="17"/>
                </a:cxn>
                <a:cxn ang="0">
                  <a:pos x="25" y="7"/>
                </a:cxn>
                <a:cxn ang="0">
                  <a:pos x="28" y="0"/>
                </a:cxn>
                <a:cxn ang="0">
                  <a:pos x="20" y="14"/>
                </a:cxn>
                <a:cxn ang="0">
                  <a:pos x="18" y="9"/>
                </a:cxn>
                <a:cxn ang="0">
                  <a:pos x="13" y="21"/>
                </a:cxn>
                <a:cxn ang="0">
                  <a:pos x="11" y="14"/>
                </a:cxn>
              </a:cxnLst>
              <a:rect l="0" t="0" r="r" b="b"/>
              <a:pathLst>
                <a:path w="28" h="46">
                  <a:moveTo>
                    <a:pt x="11" y="14"/>
                  </a:moveTo>
                  <a:lnTo>
                    <a:pt x="11" y="19"/>
                  </a:lnTo>
                  <a:lnTo>
                    <a:pt x="10" y="26"/>
                  </a:lnTo>
                  <a:lnTo>
                    <a:pt x="3" y="24"/>
                  </a:lnTo>
                  <a:lnTo>
                    <a:pt x="0" y="21"/>
                  </a:lnTo>
                  <a:lnTo>
                    <a:pt x="1" y="26"/>
                  </a:lnTo>
                  <a:lnTo>
                    <a:pt x="3" y="32"/>
                  </a:lnTo>
                  <a:lnTo>
                    <a:pt x="1" y="37"/>
                  </a:lnTo>
                  <a:lnTo>
                    <a:pt x="0" y="41"/>
                  </a:lnTo>
                  <a:lnTo>
                    <a:pt x="1" y="42"/>
                  </a:lnTo>
                  <a:lnTo>
                    <a:pt x="1" y="44"/>
                  </a:lnTo>
                  <a:lnTo>
                    <a:pt x="5" y="46"/>
                  </a:lnTo>
                  <a:lnTo>
                    <a:pt x="6" y="44"/>
                  </a:lnTo>
                  <a:lnTo>
                    <a:pt x="11" y="34"/>
                  </a:lnTo>
                  <a:lnTo>
                    <a:pt x="13" y="26"/>
                  </a:lnTo>
                  <a:lnTo>
                    <a:pt x="18" y="22"/>
                  </a:lnTo>
                  <a:lnTo>
                    <a:pt x="22" y="17"/>
                  </a:lnTo>
                  <a:lnTo>
                    <a:pt x="25" y="7"/>
                  </a:lnTo>
                  <a:lnTo>
                    <a:pt x="28" y="0"/>
                  </a:lnTo>
                  <a:lnTo>
                    <a:pt x="20" y="14"/>
                  </a:lnTo>
                  <a:lnTo>
                    <a:pt x="18" y="9"/>
                  </a:lnTo>
                  <a:lnTo>
                    <a:pt x="13" y="21"/>
                  </a:lnTo>
                  <a:lnTo>
                    <a:pt x="11" y="14"/>
                  </a:lnTo>
                  <a:close/>
                </a:path>
              </a:pathLst>
            </a:custGeom>
            <a:solidFill>
              <a:srgbClr val="1F1A17"/>
            </a:solidFill>
            <a:ln w="9525">
              <a:noFill/>
              <a:round/>
              <a:headEnd/>
              <a:tailEnd/>
            </a:ln>
          </p:spPr>
          <p:txBody>
            <a:bodyPr/>
            <a:lstStyle/>
            <a:p>
              <a:endParaRPr lang="en-US"/>
            </a:p>
          </p:txBody>
        </p:sp>
        <p:sp>
          <p:nvSpPr>
            <p:cNvPr id="4599" name="Freeform 503"/>
            <p:cNvSpPr>
              <a:spLocks/>
            </p:cNvSpPr>
            <p:nvPr/>
          </p:nvSpPr>
          <p:spPr bwMode="auto">
            <a:xfrm>
              <a:off x="2959" y="2927"/>
              <a:ext cx="7" cy="35"/>
            </a:xfrm>
            <a:custGeom>
              <a:avLst/>
              <a:gdLst/>
              <a:ahLst/>
              <a:cxnLst>
                <a:cxn ang="0">
                  <a:pos x="2" y="0"/>
                </a:cxn>
                <a:cxn ang="0">
                  <a:pos x="2" y="5"/>
                </a:cxn>
                <a:cxn ang="0">
                  <a:pos x="0" y="12"/>
                </a:cxn>
                <a:cxn ang="0">
                  <a:pos x="2" y="18"/>
                </a:cxn>
                <a:cxn ang="0">
                  <a:pos x="3" y="25"/>
                </a:cxn>
                <a:cxn ang="0">
                  <a:pos x="7" y="35"/>
                </a:cxn>
                <a:cxn ang="0">
                  <a:pos x="7" y="32"/>
                </a:cxn>
                <a:cxn ang="0">
                  <a:pos x="3" y="22"/>
                </a:cxn>
                <a:cxn ang="0">
                  <a:pos x="5" y="18"/>
                </a:cxn>
                <a:cxn ang="0">
                  <a:pos x="5" y="10"/>
                </a:cxn>
                <a:cxn ang="0">
                  <a:pos x="3" y="3"/>
                </a:cxn>
                <a:cxn ang="0">
                  <a:pos x="2" y="0"/>
                </a:cxn>
              </a:cxnLst>
              <a:rect l="0" t="0" r="r" b="b"/>
              <a:pathLst>
                <a:path w="7" h="35">
                  <a:moveTo>
                    <a:pt x="2" y="0"/>
                  </a:moveTo>
                  <a:lnTo>
                    <a:pt x="2" y="5"/>
                  </a:lnTo>
                  <a:lnTo>
                    <a:pt x="0" y="12"/>
                  </a:lnTo>
                  <a:lnTo>
                    <a:pt x="2" y="18"/>
                  </a:lnTo>
                  <a:lnTo>
                    <a:pt x="3" y="25"/>
                  </a:lnTo>
                  <a:lnTo>
                    <a:pt x="7" y="35"/>
                  </a:lnTo>
                  <a:lnTo>
                    <a:pt x="7" y="32"/>
                  </a:lnTo>
                  <a:lnTo>
                    <a:pt x="3" y="22"/>
                  </a:lnTo>
                  <a:lnTo>
                    <a:pt x="5" y="18"/>
                  </a:lnTo>
                  <a:lnTo>
                    <a:pt x="5" y="10"/>
                  </a:lnTo>
                  <a:lnTo>
                    <a:pt x="3" y="3"/>
                  </a:lnTo>
                  <a:lnTo>
                    <a:pt x="2" y="0"/>
                  </a:lnTo>
                  <a:close/>
                </a:path>
              </a:pathLst>
            </a:custGeom>
            <a:solidFill>
              <a:srgbClr val="1F1A17"/>
            </a:solidFill>
            <a:ln w="9525">
              <a:noFill/>
              <a:round/>
              <a:headEnd/>
              <a:tailEnd/>
            </a:ln>
          </p:spPr>
          <p:txBody>
            <a:bodyPr/>
            <a:lstStyle/>
            <a:p>
              <a:endParaRPr lang="en-US"/>
            </a:p>
          </p:txBody>
        </p:sp>
        <p:sp>
          <p:nvSpPr>
            <p:cNvPr id="4600" name="Freeform 504"/>
            <p:cNvSpPr>
              <a:spLocks/>
            </p:cNvSpPr>
            <p:nvPr/>
          </p:nvSpPr>
          <p:spPr bwMode="auto">
            <a:xfrm>
              <a:off x="2972" y="2947"/>
              <a:ext cx="5" cy="12"/>
            </a:xfrm>
            <a:custGeom>
              <a:avLst/>
              <a:gdLst/>
              <a:ahLst/>
              <a:cxnLst>
                <a:cxn ang="0">
                  <a:pos x="5" y="0"/>
                </a:cxn>
                <a:cxn ang="0">
                  <a:pos x="0" y="12"/>
                </a:cxn>
                <a:cxn ang="0">
                  <a:pos x="2" y="12"/>
                </a:cxn>
                <a:cxn ang="0">
                  <a:pos x="5" y="12"/>
                </a:cxn>
                <a:cxn ang="0">
                  <a:pos x="5" y="5"/>
                </a:cxn>
                <a:cxn ang="0">
                  <a:pos x="5" y="0"/>
                </a:cxn>
              </a:cxnLst>
              <a:rect l="0" t="0" r="r" b="b"/>
              <a:pathLst>
                <a:path w="5" h="12">
                  <a:moveTo>
                    <a:pt x="5" y="0"/>
                  </a:moveTo>
                  <a:lnTo>
                    <a:pt x="0" y="12"/>
                  </a:lnTo>
                  <a:lnTo>
                    <a:pt x="2" y="12"/>
                  </a:lnTo>
                  <a:lnTo>
                    <a:pt x="5" y="12"/>
                  </a:lnTo>
                  <a:lnTo>
                    <a:pt x="5" y="5"/>
                  </a:lnTo>
                  <a:lnTo>
                    <a:pt x="5" y="0"/>
                  </a:lnTo>
                  <a:close/>
                </a:path>
              </a:pathLst>
            </a:custGeom>
            <a:solidFill>
              <a:srgbClr val="1F1A17"/>
            </a:solidFill>
            <a:ln w="9525">
              <a:noFill/>
              <a:round/>
              <a:headEnd/>
              <a:tailEnd/>
            </a:ln>
          </p:spPr>
          <p:txBody>
            <a:bodyPr/>
            <a:lstStyle/>
            <a:p>
              <a:endParaRPr lang="en-US"/>
            </a:p>
          </p:txBody>
        </p:sp>
        <p:sp>
          <p:nvSpPr>
            <p:cNvPr id="4601" name="Freeform 505"/>
            <p:cNvSpPr>
              <a:spLocks/>
            </p:cNvSpPr>
            <p:nvPr/>
          </p:nvSpPr>
          <p:spPr bwMode="auto">
            <a:xfrm>
              <a:off x="2907" y="2912"/>
              <a:ext cx="10" cy="20"/>
            </a:xfrm>
            <a:custGeom>
              <a:avLst/>
              <a:gdLst/>
              <a:ahLst/>
              <a:cxnLst>
                <a:cxn ang="0">
                  <a:pos x="4" y="0"/>
                </a:cxn>
                <a:cxn ang="0">
                  <a:pos x="0" y="8"/>
                </a:cxn>
                <a:cxn ang="0">
                  <a:pos x="2" y="8"/>
                </a:cxn>
                <a:cxn ang="0">
                  <a:pos x="5" y="12"/>
                </a:cxn>
                <a:cxn ang="0">
                  <a:pos x="7" y="17"/>
                </a:cxn>
                <a:cxn ang="0">
                  <a:pos x="7" y="20"/>
                </a:cxn>
                <a:cxn ang="0">
                  <a:pos x="9" y="10"/>
                </a:cxn>
                <a:cxn ang="0">
                  <a:pos x="10" y="8"/>
                </a:cxn>
                <a:cxn ang="0">
                  <a:pos x="9" y="3"/>
                </a:cxn>
                <a:cxn ang="0">
                  <a:pos x="5" y="2"/>
                </a:cxn>
                <a:cxn ang="0">
                  <a:pos x="4" y="0"/>
                </a:cxn>
              </a:cxnLst>
              <a:rect l="0" t="0" r="r" b="b"/>
              <a:pathLst>
                <a:path w="10" h="20">
                  <a:moveTo>
                    <a:pt x="4" y="0"/>
                  </a:moveTo>
                  <a:lnTo>
                    <a:pt x="0" y="8"/>
                  </a:lnTo>
                  <a:lnTo>
                    <a:pt x="2" y="8"/>
                  </a:lnTo>
                  <a:lnTo>
                    <a:pt x="5" y="12"/>
                  </a:lnTo>
                  <a:lnTo>
                    <a:pt x="7" y="17"/>
                  </a:lnTo>
                  <a:lnTo>
                    <a:pt x="7" y="20"/>
                  </a:lnTo>
                  <a:lnTo>
                    <a:pt x="9" y="10"/>
                  </a:lnTo>
                  <a:lnTo>
                    <a:pt x="10" y="8"/>
                  </a:lnTo>
                  <a:lnTo>
                    <a:pt x="9" y="3"/>
                  </a:lnTo>
                  <a:lnTo>
                    <a:pt x="5" y="2"/>
                  </a:lnTo>
                  <a:lnTo>
                    <a:pt x="4" y="0"/>
                  </a:lnTo>
                  <a:close/>
                </a:path>
              </a:pathLst>
            </a:custGeom>
            <a:solidFill>
              <a:srgbClr val="1F1A17"/>
            </a:solidFill>
            <a:ln w="9525">
              <a:noFill/>
              <a:round/>
              <a:headEnd/>
              <a:tailEnd/>
            </a:ln>
          </p:spPr>
          <p:txBody>
            <a:bodyPr/>
            <a:lstStyle/>
            <a:p>
              <a:endParaRPr lang="en-US"/>
            </a:p>
          </p:txBody>
        </p:sp>
        <p:sp>
          <p:nvSpPr>
            <p:cNvPr id="4602" name="Freeform 506"/>
            <p:cNvSpPr>
              <a:spLocks/>
            </p:cNvSpPr>
            <p:nvPr/>
          </p:nvSpPr>
          <p:spPr bwMode="auto">
            <a:xfrm>
              <a:off x="2954" y="2835"/>
              <a:ext cx="27" cy="23"/>
            </a:xfrm>
            <a:custGeom>
              <a:avLst/>
              <a:gdLst/>
              <a:ahLst/>
              <a:cxnLst>
                <a:cxn ang="0">
                  <a:pos x="0" y="15"/>
                </a:cxn>
                <a:cxn ang="0">
                  <a:pos x="2" y="18"/>
                </a:cxn>
                <a:cxn ang="0">
                  <a:pos x="5" y="22"/>
                </a:cxn>
                <a:cxn ang="0">
                  <a:pos x="10" y="23"/>
                </a:cxn>
                <a:cxn ang="0">
                  <a:pos x="13" y="23"/>
                </a:cxn>
                <a:cxn ang="0">
                  <a:pos x="13" y="18"/>
                </a:cxn>
                <a:cxn ang="0">
                  <a:pos x="18" y="20"/>
                </a:cxn>
                <a:cxn ang="0">
                  <a:pos x="23" y="23"/>
                </a:cxn>
                <a:cxn ang="0">
                  <a:pos x="22" y="13"/>
                </a:cxn>
                <a:cxn ang="0">
                  <a:pos x="22" y="12"/>
                </a:cxn>
                <a:cxn ang="0">
                  <a:pos x="23" y="7"/>
                </a:cxn>
                <a:cxn ang="0">
                  <a:pos x="27" y="2"/>
                </a:cxn>
                <a:cxn ang="0">
                  <a:pos x="23" y="0"/>
                </a:cxn>
                <a:cxn ang="0">
                  <a:pos x="22" y="2"/>
                </a:cxn>
                <a:cxn ang="0">
                  <a:pos x="17" y="10"/>
                </a:cxn>
                <a:cxn ang="0">
                  <a:pos x="20" y="15"/>
                </a:cxn>
                <a:cxn ang="0">
                  <a:pos x="8" y="18"/>
                </a:cxn>
                <a:cxn ang="0">
                  <a:pos x="5" y="15"/>
                </a:cxn>
                <a:cxn ang="0">
                  <a:pos x="7" y="3"/>
                </a:cxn>
                <a:cxn ang="0">
                  <a:pos x="3" y="15"/>
                </a:cxn>
                <a:cxn ang="0">
                  <a:pos x="0" y="15"/>
                </a:cxn>
              </a:cxnLst>
              <a:rect l="0" t="0" r="r" b="b"/>
              <a:pathLst>
                <a:path w="27" h="23">
                  <a:moveTo>
                    <a:pt x="0" y="15"/>
                  </a:moveTo>
                  <a:lnTo>
                    <a:pt x="2" y="18"/>
                  </a:lnTo>
                  <a:lnTo>
                    <a:pt x="5" y="22"/>
                  </a:lnTo>
                  <a:lnTo>
                    <a:pt x="10" y="23"/>
                  </a:lnTo>
                  <a:lnTo>
                    <a:pt x="13" y="23"/>
                  </a:lnTo>
                  <a:lnTo>
                    <a:pt x="13" y="18"/>
                  </a:lnTo>
                  <a:lnTo>
                    <a:pt x="18" y="20"/>
                  </a:lnTo>
                  <a:lnTo>
                    <a:pt x="23" y="23"/>
                  </a:lnTo>
                  <a:lnTo>
                    <a:pt x="22" y="13"/>
                  </a:lnTo>
                  <a:lnTo>
                    <a:pt x="22" y="12"/>
                  </a:lnTo>
                  <a:lnTo>
                    <a:pt x="23" y="7"/>
                  </a:lnTo>
                  <a:lnTo>
                    <a:pt x="27" y="2"/>
                  </a:lnTo>
                  <a:lnTo>
                    <a:pt x="23" y="0"/>
                  </a:lnTo>
                  <a:lnTo>
                    <a:pt x="22" y="2"/>
                  </a:lnTo>
                  <a:lnTo>
                    <a:pt x="17" y="10"/>
                  </a:lnTo>
                  <a:lnTo>
                    <a:pt x="20" y="15"/>
                  </a:lnTo>
                  <a:lnTo>
                    <a:pt x="8" y="18"/>
                  </a:lnTo>
                  <a:lnTo>
                    <a:pt x="5" y="15"/>
                  </a:lnTo>
                  <a:lnTo>
                    <a:pt x="7" y="3"/>
                  </a:lnTo>
                  <a:lnTo>
                    <a:pt x="3" y="15"/>
                  </a:lnTo>
                  <a:lnTo>
                    <a:pt x="0" y="15"/>
                  </a:lnTo>
                  <a:close/>
                </a:path>
              </a:pathLst>
            </a:custGeom>
            <a:solidFill>
              <a:srgbClr val="1F1A17"/>
            </a:solidFill>
            <a:ln w="9525">
              <a:noFill/>
              <a:round/>
              <a:headEnd/>
              <a:tailEnd/>
            </a:ln>
          </p:spPr>
          <p:txBody>
            <a:bodyPr/>
            <a:lstStyle/>
            <a:p>
              <a:endParaRPr lang="en-US"/>
            </a:p>
          </p:txBody>
        </p:sp>
        <p:sp>
          <p:nvSpPr>
            <p:cNvPr id="4603" name="Freeform 507"/>
            <p:cNvSpPr>
              <a:spLocks/>
            </p:cNvSpPr>
            <p:nvPr/>
          </p:nvSpPr>
          <p:spPr bwMode="auto">
            <a:xfrm>
              <a:off x="2939" y="2878"/>
              <a:ext cx="12" cy="9"/>
            </a:xfrm>
            <a:custGeom>
              <a:avLst/>
              <a:gdLst/>
              <a:ahLst/>
              <a:cxnLst>
                <a:cxn ang="0">
                  <a:pos x="0" y="2"/>
                </a:cxn>
                <a:cxn ang="0">
                  <a:pos x="3" y="9"/>
                </a:cxn>
                <a:cxn ang="0">
                  <a:pos x="3" y="7"/>
                </a:cxn>
                <a:cxn ang="0">
                  <a:pos x="7" y="6"/>
                </a:cxn>
                <a:cxn ang="0">
                  <a:pos x="10" y="7"/>
                </a:cxn>
                <a:cxn ang="0">
                  <a:pos x="12" y="7"/>
                </a:cxn>
                <a:cxn ang="0">
                  <a:pos x="10" y="4"/>
                </a:cxn>
                <a:cxn ang="0">
                  <a:pos x="5" y="0"/>
                </a:cxn>
                <a:cxn ang="0">
                  <a:pos x="2" y="2"/>
                </a:cxn>
                <a:cxn ang="0">
                  <a:pos x="0" y="2"/>
                </a:cxn>
              </a:cxnLst>
              <a:rect l="0" t="0" r="r" b="b"/>
              <a:pathLst>
                <a:path w="12" h="9">
                  <a:moveTo>
                    <a:pt x="0" y="2"/>
                  </a:moveTo>
                  <a:lnTo>
                    <a:pt x="3" y="9"/>
                  </a:lnTo>
                  <a:lnTo>
                    <a:pt x="3" y="7"/>
                  </a:lnTo>
                  <a:lnTo>
                    <a:pt x="7" y="6"/>
                  </a:lnTo>
                  <a:lnTo>
                    <a:pt x="10" y="7"/>
                  </a:lnTo>
                  <a:lnTo>
                    <a:pt x="12" y="7"/>
                  </a:lnTo>
                  <a:lnTo>
                    <a:pt x="10" y="4"/>
                  </a:lnTo>
                  <a:lnTo>
                    <a:pt x="5" y="0"/>
                  </a:lnTo>
                  <a:lnTo>
                    <a:pt x="2" y="2"/>
                  </a:lnTo>
                  <a:lnTo>
                    <a:pt x="0" y="2"/>
                  </a:lnTo>
                  <a:close/>
                </a:path>
              </a:pathLst>
            </a:custGeom>
            <a:solidFill>
              <a:srgbClr val="1F1A17"/>
            </a:solidFill>
            <a:ln w="9525">
              <a:noFill/>
              <a:round/>
              <a:headEnd/>
              <a:tailEnd/>
            </a:ln>
          </p:spPr>
          <p:txBody>
            <a:bodyPr/>
            <a:lstStyle/>
            <a:p>
              <a:endParaRPr lang="en-US"/>
            </a:p>
          </p:txBody>
        </p:sp>
        <p:sp>
          <p:nvSpPr>
            <p:cNvPr id="4604" name="Freeform 508"/>
            <p:cNvSpPr>
              <a:spLocks/>
            </p:cNvSpPr>
            <p:nvPr/>
          </p:nvSpPr>
          <p:spPr bwMode="auto">
            <a:xfrm>
              <a:off x="3009" y="2914"/>
              <a:ext cx="24" cy="25"/>
            </a:xfrm>
            <a:custGeom>
              <a:avLst/>
              <a:gdLst/>
              <a:ahLst/>
              <a:cxnLst>
                <a:cxn ang="0">
                  <a:pos x="0" y="16"/>
                </a:cxn>
                <a:cxn ang="0">
                  <a:pos x="4" y="15"/>
                </a:cxn>
                <a:cxn ang="0">
                  <a:pos x="10" y="11"/>
                </a:cxn>
                <a:cxn ang="0">
                  <a:pos x="17" y="5"/>
                </a:cxn>
                <a:cxn ang="0">
                  <a:pos x="22" y="0"/>
                </a:cxn>
                <a:cxn ang="0">
                  <a:pos x="24" y="0"/>
                </a:cxn>
                <a:cxn ang="0">
                  <a:pos x="24" y="1"/>
                </a:cxn>
                <a:cxn ang="0">
                  <a:pos x="22" y="5"/>
                </a:cxn>
                <a:cxn ang="0">
                  <a:pos x="19" y="6"/>
                </a:cxn>
                <a:cxn ang="0">
                  <a:pos x="19" y="8"/>
                </a:cxn>
                <a:cxn ang="0">
                  <a:pos x="17" y="11"/>
                </a:cxn>
                <a:cxn ang="0">
                  <a:pos x="15" y="15"/>
                </a:cxn>
                <a:cxn ang="0">
                  <a:pos x="14" y="18"/>
                </a:cxn>
                <a:cxn ang="0">
                  <a:pos x="9" y="16"/>
                </a:cxn>
                <a:cxn ang="0">
                  <a:pos x="5" y="18"/>
                </a:cxn>
                <a:cxn ang="0">
                  <a:pos x="7" y="21"/>
                </a:cxn>
                <a:cxn ang="0">
                  <a:pos x="7" y="25"/>
                </a:cxn>
                <a:cxn ang="0">
                  <a:pos x="4" y="25"/>
                </a:cxn>
                <a:cxn ang="0">
                  <a:pos x="0" y="23"/>
                </a:cxn>
                <a:cxn ang="0">
                  <a:pos x="4" y="20"/>
                </a:cxn>
                <a:cxn ang="0">
                  <a:pos x="0" y="16"/>
                </a:cxn>
              </a:cxnLst>
              <a:rect l="0" t="0" r="r" b="b"/>
              <a:pathLst>
                <a:path w="24" h="25">
                  <a:moveTo>
                    <a:pt x="0" y="16"/>
                  </a:moveTo>
                  <a:lnTo>
                    <a:pt x="4" y="15"/>
                  </a:lnTo>
                  <a:lnTo>
                    <a:pt x="10" y="11"/>
                  </a:lnTo>
                  <a:lnTo>
                    <a:pt x="17" y="5"/>
                  </a:lnTo>
                  <a:lnTo>
                    <a:pt x="22" y="0"/>
                  </a:lnTo>
                  <a:lnTo>
                    <a:pt x="24" y="0"/>
                  </a:lnTo>
                  <a:lnTo>
                    <a:pt x="24" y="1"/>
                  </a:lnTo>
                  <a:lnTo>
                    <a:pt x="22" y="5"/>
                  </a:lnTo>
                  <a:lnTo>
                    <a:pt x="19" y="6"/>
                  </a:lnTo>
                  <a:lnTo>
                    <a:pt x="19" y="8"/>
                  </a:lnTo>
                  <a:lnTo>
                    <a:pt x="17" y="11"/>
                  </a:lnTo>
                  <a:lnTo>
                    <a:pt x="15" y="15"/>
                  </a:lnTo>
                  <a:lnTo>
                    <a:pt x="14" y="18"/>
                  </a:lnTo>
                  <a:lnTo>
                    <a:pt x="9" y="16"/>
                  </a:lnTo>
                  <a:lnTo>
                    <a:pt x="5" y="18"/>
                  </a:lnTo>
                  <a:lnTo>
                    <a:pt x="7" y="21"/>
                  </a:lnTo>
                  <a:lnTo>
                    <a:pt x="7" y="25"/>
                  </a:lnTo>
                  <a:lnTo>
                    <a:pt x="4" y="25"/>
                  </a:lnTo>
                  <a:lnTo>
                    <a:pt x="0" y="23"/>
                  </a:lnTo>
                  <a:lnTo>
                    <a:pt x="4" y="20"/>
                  </a:lnTo>
                  <a:lnTo>
                    <a:pt x="0" y="16"/>
                  </a:lnTo>
                  <a:close/>
                </a:path>
              </a:pathLst>
            </a:custGeom>
            <a:solidFill>
              <a:srgbClr val="1F1A17"/>
            </a:solidFill>
            <a:ln w="9525">
              <a:noFill/>
              <a:round/>
              <a:headEnd/>
              <a:tailEnd/>
            </a:ln>
          </p:spPr>
          <p:txBody>
            <a:bodyPr/>
            <a:lstStyle/>
            <a:p>
              <a:endParaRPr lang="en-US"/>
            </a:p>
          </p:txBody>
        </p:sp>
        <p:sp>
          <p:nvSpPr>
            <p:cNvPr id="4605" name="Freeform 509"/>
            <p:cNvSpPr>
              <a:spLocks/>
            </p:cNvSpPr>
            <p:nvPr/>
          </p:nvSpPr>
          <p:spPr bwMode="auto">
            <a:xfrm>
              <a:off x="3004" y="2937"/>
              <a:ext cx="5" cy="3"/>
            </a:xfrm>
            <a:custGeom>
              <a:avLst/>
              <a:gdLst/>
              <a:ahLst/>
              <a:cxnLst>
                <a:cxn ang="0">
                  <a:pos x="0" y="0"/>
                </a:cxn>
                <a:cxn ang="0">
                  <a:pos x="2" y="3"/>
                </a:cxn>
                <a:cxn ang="0">
                  <a:pos x="5" y="2"/>
                </a:cxn>
                <a:cxn ang="0">
                  <a:pos x="0" y="0"/>
                </a:cxn>
              </a:cxnLst>
              <a:rect l="0" t="0" r="r" b="b"/>
              <a:pathLst>
                <a:path w="5" h="3">
                  <a:moveTo>
                    <a:pt x="0" y="0"/>
                  </a:moveTo>
                  <a:lnTo>
                    <a:pt x="2" y="3"/>
                  </a:lnTo>
                  <a:lnTo>
                    <a:pt x="5" y="2"/>
                  </a:lnTo>
                  <a:lnTo>
                    <a:pt x="0" y="0"/>
                  </a:lnTo>
                  <a:close/>
                </a:path>
              </a:pathLst>
            </a:custGeom>
            <a:solidFill>
              <a:srgbClr val="1F1A17"/>
            </a:solidFill>
            <a:ln w="9525">
              <a:noFill/>
              <a:round/>
              <a:headEnd/>
              <a:tailEnd/>
            </a:ln>
          </p:spPr>
          <p:txBody>
            <a:bodyPr/>
            <a:lstStyle/>
            <a:p>
              <a:endParaRPr lang="en-US"/>
            </a:p>
          </p:txBody>
        </p:sp>
        <p:sp>
          <p:nvSpPr>
            <p:cNvPr id="4606" name="Freeform 510"/>
            <p:cNvSpPr>
              <a:spLocks/>
            </p:cNvSpPr>
            <p:nvPr/>
          </p:nvSpPr>
          <p:spPr bwMode="auto">
            <a:xfrm>
              <a:off x="2997" y="2947"/>
              <a:ext cx="42" cy="23"/>
            </a:xfrm>
            <a:custGeom>
              <a:avLst/>
              <a:gdLst/>
              <a:ahLst/>
              <a:cxnLst>
                <a:cxn ang="0">
                  <a:pos x="2" y="17"/>
                </a:cxn>
                <a:cxn ang="0">
                  <a:pos x="9" y="17"/>
                </a:cxn>
                <a:cxn ang="0">
                  <a:pos x="17" y="13"/>
                </a:cxn>
                <a:cxn ang="0">
                  <a:pos x="24" y="13"/>
                </a:cxn>
                <a:cxn ang="0">
                  <a:pos x="27" y="13"/>
                </a:cxn>
                <a:cxn ang="0">
                  <a:pos x="27" y="10"/>
                </a:cxn>
                <a:cxn ang="0">
                  <a:pos x="29" y="5"/>
                </a:cxn>
                <a:cxn ang="0">
                  <a:pos x="37" y="2"/>
                </a:cxn>
                <a:cxn ang="0">
                  <a:pos x="42" y="0"/>
                </a:cxn>
                <a:cxn ang="0">
                  <a:pos x="39" y="2"/>
                </a:cxn>
                <a:cxn ang="0">
                  <a:pos x="34" y="7"/>
                </a:cxn>
                <a:cxn ang="0">
                  <a:pos x="32" y="13"/>
                </a:cxn>
                <a:cxn ang="0">
                  <a:pos x="31" y="17"/>
                </a:cxn>
                <a:cxn ang="0">
                  <a:pos x="26" y="17"/>
                </a:cxn>
                <a:cxn ang="0">
                  <a:pos x="19" y="18"/>
                </a:cxn>
                <a:cxn ang="0">
                  <a:pos x="12" y="22"/>
                </a:cxn>
                <a:cxn ang="0">
                  <a:pos x="9" y="23"/>
                </a:cxn>
                <a:cxn ang="0">
                  <a:pos x="6" y="20"/>
                </a:cxn>
                <a:cxn ang="0">
                  <a:pos x="11" y="18"/>
                </a:cxn>
                <a:cxn ang="0">
                  <a:pos x="0" y="18"/>
                </a:cxn>
                <a:cxn ang="0">
                  <a:pos x="2" y="17"/>
                </a:cxn>
              </a:cxnLst>
              <a:rect l="0" t="0" r="r" b="b"/>
              <a:pathLst>
                <a:path w="42" h="23">
                  <a:moveTo>
                    <a:pt x="2" y="17"/>
                  </a:moveTo>
                  <a:lnTo>
                    <a:pt x="9" y="17"/>
                  </a:lnTo>
                  <a:lnTo>
                    <a:pt x="17" y="13"/>
                  </a:lnTo>
                  <a:lnTo>
                    <a:pt x="24" y="13"/>
                  </a:lnTo>
                  <a:lnTo>
                    <a:pt x="27" y="13"/>
                  </a:lnTo>
                  <a:lnTo>
                    <a:pt x="27" y="10"/>
                  </a:lnTo>
                  <a:lnTo>
                    <a:pt x="29" y="5"/>
                  </a:lnTo>
                  <a:lnTo>
                    <a:pt x="37" y="2"/>
                  </a:lnTo>
                  <a:lnTo>
                    <a:pt x="42" y="0"/>
                  </a:lnTo>
                  <a:lnTo>
                    <a:pt x="39" y="2"/>
                  </a:lnTo>
                  <a:lnTo>
                    <a:pt x="34" y="7"/>
                  </a:lnTo>
                  <a:lnTo>
                    <a:pt x="32" y="13"/>
                  </a:lnTo>
                  <a:lnTo>
                    <a:pt x="31" y="17"/>
                  </a:lnTo>
                  <a:lnTo>
                    <a:pt x="26" y="17"/>
                  </a:lnTo>
                  <a:lnTo>
                    <a:pt x="19" y="18"/>
                  </a:lnTo>
                  <a:lnTo>
                    <a:pt x="12" y="22"/>
                  </a:lnTo>
                  <a:lnTo>
                    <a:pt x="9" y="23"/>
                  </a:lnTo>
                  <a:lnTo>
                    <a:pt x="6" y="20"/>
                  </a:lnTo>
                  <a:lnTo>
                    <a:pt x="11" y="18"/>
                  </a:lnTo>
                  <a:lnTo>
                    <a:pt x="0" y="18"/>
                  </a:lnTo>
                  <a:lnTo>
                    <a:pt x="2" y="17"/>
                  </a:lnTo>
                  <a:close/>
                </a:path>
              </a:pathLst>
            </a:custGeom>
            <a:solidFill>
              <a:srgbClr val="1F1A17"/>
            </a:solidFill>
            <a:ln w="9525">
              <a:noFill/>
              <a:round/>
              <a:headEnd/>
              <a:tailEnd/>
            </a:ln>
          </p:spPr>
          <p:txBody>
            <a:bodyPr/>
            <a:lstStyle/>
            <a:p>
              <a:endParaRPr lang="en-US"/>
            </a:p>
          </p:txBody>
        </p:sp>
        <p:sp>
          <p:nvSpPr>
            <p:cNvPr id="4607" name="Freeform 511"/>
            <p:cNvSpPr>
              <a:spLocks/>
            </p:cNvSpPr>
            <p:nvPr/>
          </p:nvSpPr>
          <p:spPr bwMode="auto">
            <a:xfrm>
              <a:off x="2864" y="2964"/>
              <a:ext cx="22" cy="28"/>
            </a:xfrm>
            <a:custGeom>
              <a:avLst/>
              <a:gdLst/>
              <a:ahLst/>
              <a:cxnLst>
                <a:cxn ang="0">
                  <a:pos x="0" y="1"/>
                </a:cxn>
                <a:cxn ang="0">
                  <a:pos x="1" y="0"/>
                </a:cxn>
                <a:cxn ang="0">
                  <a:pos x="3" y="1"/>
                </a:cxn>
                <a:cxn ang="0">
                  <a:pos x="8" y="1"/>
                </a:cxn>
                <a:cxn ang="0">
                  <a:pos x="11" y="0"/>
                </a:cxn>
                <a:cxn ang="0">
                  <a:pos x="10" y="5"/>
                </a:cxn>
                <a:cxn ang="0">
                  <a:pos x="10" y="11"/>
                </a:cxn>
                <a:cxn ang="0">
                  <a:pos x="13" y="16"/>
                </a:cxn>
                <a:cxn ang="0">
                  <a:pos x="15" y="20"/>
                </a:cxn>
                <a:cxn ang="0">
                  <a:pos x="18" y="16"/>
                </a:cxn>
                <a:cxn ang="0">
                  <a:pos x="22" y="15"/>
                </a:cxn>
                <a:cxn ang="0">
                  <a:pos x="20" y="22"/>
                </a:cxn>
                <a:cxn ang="0">
                  <a:pos x="18" y="23"/>
                </a:cxn>
                <a:cxn ang="0">
                  <a:pos x="22" y="28"/>
                </a:cxn>
                <a:cxn ang="0">
                  <a:pos x="17" y="25"/>
                </a:cxn>
                <a:cxn ang="0">
                  <a:pos x="11" y="22"/>
                </a:cxn>
                <a:cxn ang="0">
                  <a:pos x="8" y="22"/>
                </a:cxn>
                <a:cxn ang="0">
                  <a:pos x="6" y="22"/>
                </a:cxn>
                <a:cxn ang="0">
                  <a:pos x="10" y="15"/>
                </a:cxn>
                <a:cxn ang="0">
                  <a:pos x="6" y="16"/>
                </a:cxn>
                <a:cxn ang="0">
                  <a:pos x="5" y="13"/>
                </a:cxn>
                <a:cxn ang="0">
                  <a:pos x="5" y="8"/>
                </a:cxn>
                <a:cxn ang="0">
                  <a:pos x="5" y="6"/>
                </a:cxn>
                <a:cxn ang="0">
                  <a:pos x="0" y="1"/>
                </a:cxn>
              </a:cxnLst>
              <a:rect l="0" t="0" r="r" b="b"/>
              <a:pathLst>
                <a:path w="22" h="28">
                  <a:moveTo>
                    <a:pt x="0" y="1"/>
                  </a:moveTo>
                  <a:lnTo>
                    <a:pt x="1" y="0"/>
                  </a:lnTo>
                  <a:lnTo>
                    <a:pt x="3" y="1"/>
                  </a:lnTo>
                  <a:lnTo>
                    <a:pt x="8" y="1"/>
                  </a:lnTo>
                  <a:lnTo>
                    <a:pt x="11" y="0"/>
                  </a:lnTo>
                  <a:lnTo>
                    <a:pt x="10" y="5"/>
                  </a:lnTo>
                  <a:lnTo>
                    <a:pt x="10" y="11"/>
                  </a:lnTo>
                  <a:lnTo>
                    <a:pt x="13" y="16"/>
                  </a:lnTo>
                  <a:lnTo>
                    <a:pt x="15" y="20"/>
                  </a:lnTo>
                  <a:lnTo>
                    <a:pt x="18" y="16"/>
                  </a:lnTo>
                  <a:lnTo>
                    <a:pt x="22" y="15"/>
                  </a:lnTo>
                  <a:lnTo>
                    <a:pt x="20" y="22"/>
                  </a:lnTo>
                  <a:lnTo>
                    <a:pt x="18" y="23"/>
                  </a:lnTo>
                  <a:lnTo>
                    <a:pt x="22" y="28"/>
                  </a:lnTo>
                  <a:lnTo>
                    <a:pt x="17" y="25"/>
                  </a:lnTo>
                  <a:lnTo>
                    <a:pt x="11" y="22"/>
                  </a:lnTo>
                  <a:lnTo>
                    <a:pt x="8" y="22"/>
                  </a:lnTo>
                  <a:lnTo>
                    <a:pt x="6" y="22"/>
                  </a:lnTo>
                  <a:lnTo>
                    <a:pt x="10" y="15"/>
                  </a:lnTo>
                  <a:lnTo>
                    <a:pt x="6" y="16"/>
                  </a:lnTo>
                  <a:lnTo>
                    <a:pt x="5" y="13"/>
                  </a:lnTo>
                  <a:lnTo>
                    <a:pt x="5" y="8"/>
                  </a:lnTo>
                  <a:lnTo>
                    <a:pt x="5" y="6"/>
                  </a:lnTo>
                  <a:lnTo>
                    <a:pt x="0" y="1"/>
                  </a:lnTo>
                  <a:close/>
                </a:path>
              </a:pathLst>
            </a:custGeom>
            <a:solidFill>
              <a:srgbClr val="1F1A17"/>
            </a:solidFill>
            <a:ln w="9525">
              <a:noFill/>
              <a:round/>
              <a:headEnd/>
              <a:tailEnd/>
            </a:ln>
          </p:spPr>
          <p:txBody>
            <a:bodyPr/>
            <a:lstStyle/>
            <a:p>
              <a:endParaRPr lang="en-US"/>
            </a:p>
          </p:txBody>
        </p:sp>
        <p:sp>
          <p:nvSpPr>
            <p:cNvPr id="4608" name="Freeform 512"/>
            <p:cNvSpPr>
              <a:spLocks/>
            </p:cNvSpPr>
            <p:nvPr/>
          </p:nvSpPr>
          <p:spPr bwMode="auto">
            <a:xfrm>
              <a:off x="2894" y="2996"/>
              <a:ext cx="63" cy="51"/>
            </a:xfrm>
            <a:custGeom>
              <a:avLst/>
              <a:gdLst/>
              <a:ahLst/>
              <a:cxnLst>
                <a:cxn ang="0">
                  <a:pos x="7" y="0"/>
                </a:cxn>
                <a:cxn ang="0">
                  <a:pos x="3" y="3"/>
                </a:cxn>
                <a:cxn ang="0">
                  <a:pos x="2" y="6"/>
                </a:cxn>
                <a:cxn ang="0">
                  <a:pos x="2" y="11"/>
                </a:cxn>
                <a:cxn ang="0">
                  <a:pos x="0" y="13"/>
                </a:cxn>
                <a:cxn ang="0">
                  <a:pos x="0" y="16"/>
                </a:cxn>
                <a:cxn ang="0">
                  <a:pos x="2" y="20"/>
                </a:cxn>
                <a:cxn ang="0">
                  <a:pos x="8" y="23"/>
                </a:cxn>
                <a:cxn ang="0">
                  <a:pos x="12" y="25"/>
                </a:cxn>
                <a:cxn ang="0">
                  <a:pos x="10" y="26"/>
                </a:cxn>
                <a:cxn ang="0">
                  <a:pos x="10" y="33"/>
                </a:cxn>
                <a:cxn ang="0">
                  <a:pos x="12" y="36"/>
                </a:cxn>
                <a:cxn ang="0">
                  <a:pos x="13" y="40"/>
                </a:cxn>
                <a:cxn ang="0">
                  <a:pos x="13" y="40"/>
                </a:cxn>
                <a:cxn ang="0">
                  <a:pos x="17" y="41"/>
                </a:cxn>
                <a:cxn ang="0">
                  <a:pos x="22" y="40"/>
                </a:cxn>
                <a:cxn ang="0">
                  <a:pos x="23" y="38"/>
                </a:cxn>
                <a:cxn ang="0">
                  <a:pos x="22" y="45"/>
                </a:cxn>
                <a:cxn ang="0">
                  <a:pos x="25" y="46"/>
                </a:cxn>
                <a:cxn ang="0">
                  <a:pos x="30" y="45"/>
                </a:cxn>
                <a:cxn ang="0">
                  <a:pos x="35" y="43"/>
                </a:cxn>
                <a:cxn ang="0">
                  <a:pos x="42" y="41"/>
                </a:cxn>
                <a:cxn ang="0">
                  <a:pos x="47" y="43"/>
                </a:cxn>
                <a:cxn ang="0">
                  <a:pos x="52" y="45"/>
                </a:cxn>
                <a:cxn ang="0">
                  <a:pos x="57" y="51"/>
                </a:cxn>
                <a:cxn ang="0">
                  <a:pos x="63" y="51"/>
                </a:cxn>
                <a:cxn ang="0">
                  <a:pos x="58" y="36"/>
                </a:cxn>
                <a:cxn ang="0">
                  <a:pos x="47" y="38"/>
                </a:cxn>
                <a:cxn ang="0">
                  <a:pos x="33" y="38"/>
                </a:cxn>
                <a:cxn ang="0">
                  <a:pos x="23" y="33"/>
                </a:cxn>
                <a:cxn ang="0">
                  <a:pos x="20" y="28"/>
                </a:cxn>
                <a:cxn ang="0">
                  <a:pos x="15" y="30"/>
                </a:cxn>
                <a:cxn ang="0">
                  <a:pos x="15" y="28"/>
                </a:cxn>
                <a:cxn ang="0">
                  <a:pos x="17" y="25"/>
                </a:cxn>
                <a:cxn ang="0">
                  <a:pos x="22" y="23"/>
                </a:cxn>
                <a:cxn ang="0">
                  <a:pos x="23" y="21"/>
                </a:cxn>
                <a:cxn ang="0">
                  <a:pos x="17" y="21"/>
                </a:cxn>
                <a:cxn ang="0">
                  <a:pos x="8" y="18"/>
                </a:cxn>
                <a:cxn ang="0">
                  <a:pos x="7" y="15"/>
                </a:cxn>
                <a:cxn ang="0">
                  <a:pos x="7" y="11"/>
                </a:cxn>
                <a:cxn ang="0">
                  <a:pos x="3" y="11"/>
                </a:cxn>
                <a:cxn ang="0">
                  <a:pos x="7" y="0"/>
                </a:cxn>
              </a:cxnLst>
              <a:rect l="0" t="0" r="r" b="b"/>
              <a:pathLst>
                <a:path w="63" h="51">
                  <a:moveTo>
                    <a:pt x="7" y="0"/>
                  </a:moveTo>
                  <a:lnTo>
                    <a:pt x="3" y="3"/>
                  </a:lnTo>
                  <a:lnTo>
                    <a:pt x="2" y="6"/>
                  </a:lnTo>
                  <a:lnTo>
                    <a:pt x="2" y="11"/>
                  </a:lnTo>
                  <a:lnTo>
                    <a:pt x="0" y="13"/>
                  </a:lnTo>
                  <a:lnTo>
                    <a:pt x="0" y="16"/>
                  </a:lnTo>
                  <a:lnTo>
                    <a:pt x="2" y="20"/>
                  </a:lnTo>
                  <a:lnTo>
                    <a:pt x="8" y="23"/>
                  </a:lnTo>
                  <a:lnTo>
                    <a:pt x="12" y="25"/>
                  </a:lnTo>
                  <a:lnTo>
                    <a:pt x="10" y="26"/>
                  </a:lnTo>
                  <a:lnTo>
                    <a:pt x="10" y="33"/>
                  </a:lnTo>
                  <a:lnTo>
                    <a:pt x="12" y="36"/>
                  </a:lnTo>
                  <a:lnTo>
                    <a:pt x="13" y="40"/>
                  </a:lnTo>
                  <a:lnTo>
                    <a:pt x="13" y="40"/>
                  </a:lnTo>
                  <a:lnTo>
                    <a:pt x="17" y="41"/>
                  </a:lnTo>
                  <a:lnTo>
                    <a:pt x="22" y="40"/>
                  </a:lnTo>
                  <a:lnTo>
                    <a:pt x="23" y="38"/>
                  </a:lnTo>
                  <a:lnTo>
                    <a:pt x="22" y="45"/>
                  </a:lnTo>
                  <a:lnTo>
                    <a:pt x="25" y="46"/>
                  </a:lnTo>
                  <a:lnTo>
                    <a:pt x="30" y="45"/>
                  </a:lnTo>
                  <a:lnTo>
                    <a:pt x="35" y="43"/>
                  </a:lnTo>
                  <a:lnTo>
                    <a:pt x="42" y="41"/>
                  </a:lnTo>
                  <a:lnTo>
                    <a:pt x="47" y="43"/>
                  </a:lnTo>
                  <a:lnTo>
                    <a:pt x="52" y="45"/>
                  </a:lnTo>
                  <a:lnTo>
                    <a:pt x="57" y="51"/>
                  </a:lnTo>
                  <a:lnTo>
                    <a:pt x="63" y="51"/>
                  </a:lnTo>
                  <a:lnTo>
                    <a:pt x="58" y="36"/>
                  </a:lnTo>
                  <a:lnTo>
                    <a:pt x="47" y="38"/>
                  </a:lnTo>
                  <a:lnTo>
                    <a:pt x="33" y="38"/>
                  </a:lnTo>
                  <a:lnTo>
                    <a:pt x="23" y="33"/>
                  </a:lnTo>
                  <a:lnTo>
                    <a:pt x="20" y="28"/>
                  </a:lnTo>
                  <a:lnTo>
                    <a:pt x="15" y="30"/>
                  </a:lnTo>
                  <a:lnTo>
                    <a:pt x="15" y="28"/>
                  </a:lnTo>
                  <a:lnTo>
                    <a:pt x="17" y="25"/>
                  </a:lnTo>
                  <a:lnTo>
                    <a:pt x="22" y="23"/>
                  </a:lnTo>
                  <a:lnTo>
                    <a:pt x="23" y="21"/>
                  </a:lnTo>
                  <a:lnTo>
                    <a:pt x="17" y="21"/>
                  </a:lnTo>
                  <a:lnTo>
                    <a:pt x="8" y="18"/>
                  </a:lnTo>
                  <a:lnTo>
                    <a:pt x="7" y="15"/>
                  </a:lnTo>
                  <a:lnTo>
                    <a:pt x="7" y="11"/>
                  </a:lnTo>
                  <a:lnTo>
                    <a:pt x="3" y="11"/>
                  </a:lnTo>
                  <a:lnTo>
                    <a:pt x="7" y="0"/>
                  </a:lnTo>
                  <a:close/>
                </a:path>
              </a:pathLst>
            </a:custGeom>
            <a:solidFill>
              <a:srgbClr val="1F1A17"/>
            </a:solidFill>
            <a:ln w="9525">
              <a:noFill/>
              <a:round/>
              <a:headEnd/>
              <a:tailEnd/>
            </a:ln>
          </p:spPr>
          <p:txBody>
            <a:bodyPr/>
            <a:lstStyle/>
            <a:p>
              <a:endParaRPr lang="en-US"/>
            </a:p>
          </p:txBody>
        </p:sp>
        <p:sp>
          <p:nvSpPr>
            <p:cNvPr id="4609" name="Freeform 513"/>
            <p:cNvSpPr>
              <a:spLocks/>
            </p:cNvSpPr>
            <p:nvPr/>
          </p:nvSpPr>
          <p:spPr bwMode="auto">
            <a:xfrm>
              <a:off x="2974" y="2991"/>
              <a:ext cx="37" cy="13"/>
            </a:xfrm>
            <a:custGeom>
              <a:avLst/>
              <a:gdLst/>
              <a:ahLst/>
              <a:cxnLst>
                <a:cxn ang="0">
                  <a:pos x="5" y="5"/>
                </a:cxn>
                <a:cxn ang="0">
                  <a:pos x="0" y="13"/>
                </a:cxn>
                <a:cxn ang="0">
                  <a:pos x="8" y="11"/>
                </a:cxn>
                <a:cxn ang="0">
                  <a:pos x="18" y="10"/>
                </a:cxn>
                <a:cxn ang="0">
                  <a:pos x="23" y="11"/>
                </a:cxn>
                <a:cxn ang="0">
                  <a:pos x="27" y="13"/>
                </a:cxn>
                <a:cxn ang="0">
                  <a:pos x="34" y="6"/>
                </a:cxn>
                <a:cxn ang="0">
                  <a:pos x="37" y="0"/>
                </a:cxn>
                <a:cxn ang="0">
                  <a:pos x="32" y="3"/>
                </a:cxn>
                <a:cxn ang="0">
                  <a:pos x="23" y="6"/>
                </a:cxn>
                <a:cxn ang="0">
                  <a:pos x="12" y="5"/>
                </a:cxn>
                <a:cxn ang="0">
                  <a:pos x="5" y="5"/>
                </a:cxn>
              </a:cxnLst>
              <a:rect l="0" t="0" r="r" b="b"/>
              <a:pathLst>
                <a:path w="37" h="13">
                  <a:moveTo>
                    <a:pt x="5" y="5"/>
                  </a:moveTo>
                  <a:lnTo>
                    <a:pt x="0" y="13"/>
                  </a:lnTo>
                  <a:lnTo>
                    <a:pt x="8" y="11"/>
                  </a:lnTo>
                  <a:lnTo>
                    <a:pt x="18" y="10"/>
                  </a:lnTo>
                  <a:lnTo>
                    <a:pt x="23" y="11"/>
                  </a:lnTo>
                  <a:lnTo>
                    <a:pt x="27" y="13"/>
                  </a:lnTo>
                  <a:lnTo>
                    <a:pt x="34" y="6"/>
                  </a:lnTo>
                  <a:lnTo>
                    <a:pt x="37" y="0"/>
                  </a:lnTo>
                  <a:lnTo>
                    <a:pt x="32" y="3"/>
                  </a:lnTo>
                  <a:lnTo>
                    <a:pt x="23" y="6"/>
                  </a:lnTo>
                  <a:lnTo>
                    <a:pt x="12" y="5"/>
                  </a:lnTo>
                  <a:lnTo>
                    <a:pt x="5" y="5"/>
                  </a:lnTo>
                  <a:close/>
                </a:path>
              </a:pathLst>
            </a:custGeom>
            <a:solidFill>
              <a:srgbClr val="1F1A17"/>
            </a:solidFill>
            <a:ln w="9525">
              <a:noFill/>
              <a:round/>
              <a:headEnd/>
              <a:tailEnd/>
            </a:ln>
          </p:spPr>
          <p:txBody>
            <a:bodyPr/>
            <a:lstStyle/>
            <a:p>
              <a:endParaRPr lang="en-US"/>
            </a:p>
          </p:txBody>
        </p:sp>
        <p:sp>
          <p:nvSpPr>
            <p:cNvPr id="4610" name="Freeform 514"/>
            <p:cNvSpPr>
              <a:spLocks/>
            </p:cNvSpPr>
            <p:nvPr/>
          </p:nvSpPr>
          <p:spPr bwMode="auto">
            <a:xfrm>
              <a:off x="3013" y="2989"/>
              <a:ext cx="30" cy="57"/>
            </a:xfrm>
            <a:custGeom>
              <a:avLst/>
              <a:gdLst/>
              <a:ahLst/>
              <a:cxnLst>
                <a:cxn ang="0">
                  <a:pos x="25" y="0"/>
                </a:cxn>
                <a:cxn ang="0">
                  <a:pos x="18" y="3"/>
                </a:cxn>
                <a:cxn ang="0">
                  <a:pos x="13" y="8"/>
                </a:cxn>
                <a:cxn ang="0">
                  <a:pos x="15" y="15"/>
                </a:cxn>
                <a:cxn ang="0">
                  <a:pos x="16" y="18"/>
                </a:cxn>
                <a:cxn ang="0">
                  <a:pos x="13" y="22"/>
                </a:cxn>
                <a:cxn ang="0">
                  <a:pos x="15" y="23"/>
                </a:cxn>
                <a:cxn ang="0">
                  <a:pos x="15" y="25"/>
                </a:cxn>
                <a:cxn ang="0">
                  <a:pos x="15" y="30"/>
                </a:cxn>
                <a:cxn ang="0">
                  <a:pos x="13" y="33"/>
                </a:cxn>
                <a:cxn ang="0">
                  <a:pos x="8" y="32"/>
                </a:cxn>
                <a:cxn ang="0">
                  <a:pos x="10" y="35"/>
                </a:cxn>
                <a:cxn ang="0">
                  <a:pos x="10" y="38"/>
                </a:cxn>
                <a:cxn ang="0">
                  <a:pos x="8" y="43"/>
                </a:cxn>
                <a:cxn ang="0">
                  <a:pos x="6" y="48"/>
                </a:cxn>
                <a:cxn ang="0">
                  <a:pos x="3" y="43"/>
                </a:cxn>
                <a:cxn ang="0">
                  <a:pos x="3" y="47"/>
                </a:cxn>
                <a:cxn ang="0">
                  <a:pos x="3" y="50"/>
                </a:cxn>
                <a:cxn ang="0">
                  <a:pos x="1" y="55"/>
                </a:cxn>
                <a:cxn ang="0">
                  <a:pos x="0" y="57"/>
                </a:cxn>
                <a:cxn ang="0">
                  <a:pos x="3" y="55"/>
                </a:cxn>
                <a:cxn ang="0">
                  <a:pos x="10" y="52"/>
                </a:cxn>
                <a:cxn ang="0">
                  <a:pos x="11" y="45"/>
                </a:cxn>
                <a:cxn ang="0">
                  <a:pos x="13" y="42"/>
                </a:cxn>
                <a:cxn ang="0">
                  <a:pos x="15" y="38"/>
                </a:cxn>
                <a:cxn ang="0">
                  <a:pos x="16" y="33"/>
                </a:cxn>
                <a:cxn ang="0">
                  <a:pos x="20" y="33"/>
                </a:cxn>
                <a:cxn ang="0">
                  <a:pos x="21" y="32"/>
                </a:cxn>
                <a:cxn ang="0">
                  <a:pos x="21" y="25"/>
                </a:cxn>
                <a:cxn ang="0">
                  <a:pos x="20" y="22"/>
                </a:cxn>
                <a:cxn ang="0">
                  <a:pos x="21" y="18"/>
                </a:cxn>
                <a:cxn ang="0">
                  <a:pos x="18" y="13"/>
                </a:cxn>
                <a:cxn ang="0">
                  <a:pos x="20" y="10"/>
                </a:cxn>
                <a:cxn ang="0">
                  <a:pos x="23" y="7"/>
                </a:cxn>
                <a:cxn ang="0">
                  <a:pos x="28" y="7"/>
                </a:cxn>
                <a:cxn ang="0">
                  <a:pos x="30" y="7"/>
                </a:cxn>
                <a:cxn ang="0">
                  <a:pos x="25" y="0"/>
                </a:cxn>
              </a:cxnLst>
              <a:rect l="0" t="0" r="r" b="b"/>
              <a:pathLst>
                <a:path w="30" h="57">
                  <a:moveTo>
                    <a:pt x="25" y="0"/>
                  </a:moveTo>
                  <a:lnTo>
                    <a:pt x="18" y="3"/>
                  </a:lnTo>
                  <a:lnTo>
                    <a:pt x="13" y="8"/>
                  </a:lnTo>
                  <a:lnTo>
                    <a:pt x="15" y="15"/>
                  </a:lnTo>
                  <a:lnTo>
                    <a:pt x="16" y="18"/>
                  </a:lnTo>
                  <a:lnTo>
                    <a:pt x="13" y="22"/>
                  </a:lnTo>
                  <a:lnTo>
                    <a:pt x="15" y="23"/>
                  </a:lnTo>
                  <a:lnTo>
                    <a:pt x="15" y="25"/>
                  </a:lnTo>
                  <a:lnTo>
                    <a:pt x="15" y="30"/>
                  </a:lnTo>
                  <a:lnTo>
                    <a:pt x="13" y="33"/>
                  </a:lnTo>
                  <a:lnTo>
                    <a:pt x="8" y="32"/>
                  </a:lnTo>
                  <a:lnTo>
                    <a:pt x="10" y="35"/>
                  </a:lnTo>
                  <a:lnTo>
                    <a:pt x="10" y="38"/>
                  </a:lnTo>
                  <a:lnTo>
                    <a:pt x="8" y="43"/>
                  </a:lnTo>
                  <a:lnTo>
                    <a:pt x="6" y="48"/>
                  </a:lnTo>
                  <a:lnTo>
                    <a:pt x="3" y="43"/>
                  </a:lnTo>
                  <a:lnTo>
                    <a:pt x="3" y="47"/>
                  </a:lnTo>
                  <a:lnTo>
                    <a:pt x="3" y="50"/>
                  </a:lnTo>
                  <a:lnTo>
                    <a:pt x="1" y="55"/>
                  </a:lnTo>
                  <a:lnTo>
                    <a:pt x="0" y="57"/>
                  </a:lnTo>
                  <a:lnTo>
                    <a:pt x="3" y="55"/>
                  </a:lnTo>
                  <a:lnTo>
                    <a:pt x="10" y="52"/>
                  </a:lnTo>
                  <a:lnTo>
                    <a:pt x="11" y="45"/>
                  </a:lnTo>
                  <a:lnTo>
                    <a:pt x="13" y="42"/>
                  </a:lnTo>
                  <a:lnTo>
                    <a:pt x="15" y="38"/>
                  </a:lnTo>
                  <a:lnTo>
                    <a:pt x="16" y="33"/>
                  </a:lnTo>
                  <a:lnTo>
                    <a:pt x="20" y="33"/>
                  </a:lnTo>
                  <a:lnTo>
                    <a:pt x="21" y="32"/>
                  </a:lnTo>
                  <a:lnTo>
                    <a:pt x="21" y="25"/>
                  </a:lnTo>
                  <a:lnTo>
                    <a:pt x="20" y="22"/>
                  </a:lnTo>
                  <a:lnTo>
                    <a:pt x="21" y="18"/>
                  </a:lnTo>
                  <a:lnTo>
                    <a:pt x="18" y="13"/>
                  </a:lnTo>
                  <a:lnTo>
                    <a:pt x="20" y="10"/>
                  </a:lnTo>
                  <a:lnTo>
                    <a:pt x="23" y="7"/>
                  </a:lnTo>
                  <a:lnTo>
                    <a:pt x="28" y="7"/>
                  </a:lnTo>
                  <a:lnTo>
                    <a:pt x="30" y="7"/>
                  </a:lnTo>
                  <a:lnTo>
                    <a:pt x="25" y="0"/>
                  </a:lnTo>
                  <a:close/>
                </a:path>
              </a:pathLst>
            </a:custGeom>
            <a:solidFill>
              <a:srgbClr val="1F1A17"/>
            </a:solidFill>
            <a:ln w="9525">
              <a:noFill/>
              <a:round/>
              <a:headEnd/>
              <a:tailEnd/>
            </a:ln>
          </p:spPr>
          <p:txBody>
            <a:bodyPr/>
            <a:lstStyle/>
            <a:p>
              <a:endParaRPr lang="en-US"/>
            </a:p>
          </p:txBody>
        </p:sp>
        <p:sp>
          <p:nvSpPr>
            <p:cNvPr id="4611" name="Freeform 515"/>
            <p:cNvSpPr>
              <a:spLocks/>
            </p:cNvSpPr>
            <p:nvPr/>
          </p:nvSpPr>
          <p:spPr bwMode="auto">
            <a:xfrm>
              <a:off x="3026" y="2970"/>
              <a:ext cx="22" cy="10"/>
            </a:xfrm>
            <a:custGeom>
              <a:avLst/>
              <a:gdLst/>
              <a:ahLst/>
              <a:cxnLst>
                <a:cxn ang="0">
                  <a:pos x="0" y="9"/>
                </a:cxn>
                <a:cxn ang="0">
                  <a:pos x="2" y="7"/>
                </a:cxn>
                <a:cxn ang="0">
                  <a:pos x="8" y="2"/>
                </a:cxn>
                <a:cxn ang="0">
                  <a:pos x="15" y="0"/>
                </a:cxn>
                <a:cxn ang="0">
                  <a:pos x="18" y="2"/>
                </a:cxn>
                <a:cxn ang="0">
                  <a:pos x="10" y="5"/>
                </a:cxn>
                <a:cxn ang="0">
                  <a:pos x="22" y="9"/>
                </a:cxn>
                <a:cxn ang="0">
                  <a:pos x="20" y="10"/>
                </a:cxn>
                <a:cxn ang="0">
                  <a:pos x="17" y="10"/>
                </a:cxn>
                <a:cxn ang="0">
                  <a:pos x="10" y="9"/>
                </a:cxn>
                <a:cxn ang="0">
                  <a:pos x="3" y="9"/>
                </a:cxn>
                <a:cxn ang="0">
                  <a:pos x="0" y="9"/>
                </a:cxn>
              </a:cxnLst>
              <a:rect l="0" t="0" r="r" b="b"/>
              <a:pathLst>
                <a:path w="22" h="10">
                  <a:moveTo>
                    <a:pt x="0" y="9"/>
                  </a:moveTo>
                  <a:lnTo>
                    <a:pt x="2" y="7"/>
                  </a:lnTo>
                  <a:lnTo>
                    <a:pt x="8" y="2"/>
                  </a:lnTo>
                  <a:lnTo>
                    <a:pt x="15" y="0"/>
                  </a:lnTo>
                  <a:lnTo>
                    <a:pt x="18" y="2"/>
                  </a:lnTo>
                  <a:lnTo>
                    <a:pt x="10" y="5"/>
                  </a:lnTo>
                  <a:lnTo>
                    <a:pt x="22" y="9"/>
                  </a:lnTo>
                  <a:lnTo>
                    <a:pt x="20" y="10"/>
                  </a:lnTo>
                  <a:lnTo>
                    <a:pt x="17" y="10"/>
                  </a:lnTo>
                  <a:lnTo>
                    <a:pt x="10" y="9"/>
                  </a:lnTo>
                  <a:lnTo>
                    <a:pt x="3" y="9"/>
                  </a:lnTo>
                  <a:lnTo>
                    <a:pt x="0" y="9"/>
                  </a:lnTo>
                  <a:close/>
                </a:path>
              </a:pathLst>
            </a:custGeom>
            <a:solidFill>
              <a:srgbClr val="1F1A17"/>
            </a:solidFill>
            <a:ln w="9525">
              <a:noFill/>
              <a:round/>
              <a:headEnd/>
              <a:tailEnd/>
            </a:ln>
          </p:spPr>
          <p:txBody>
            <a:bodyPr/>
            <a:lstStyle/>
            <a:p>
              <a:endParaRPr lang="en-US"/>
            </a:p>
          </p:txBody>
        </p:sp>
        <p:sp>
          <p:nvSpPr>
            <p:cNvPr id="4612" name="Freeform 516"/>
            <p:cNvSpPr>
              <a:spLocks/>
            </p:cNvSpPr>
            <p:nvPr/>
          </p:nvSpPr>
          <p:spPr bwMode="auto">
            <a:xfrm>
              <a:off x="3026" y="3022"/>
              <a:ext cx="27" cy="19"/>
            </a:xfrm>
            <a:custGeom>
              <a:avLst/>
              <a:gdLst/>
              <a:ahLst/>
              <a:cxnLst>
                <a:cxn ang="0">
                  <a:pos x="3" y="10"/>
                </a:cxn>
                <a:cxn ang="0">
                  <a:pos x="12" y="10"/>
                </a:cxn>
                <a:cxn ang="0">
                  <a:pos x="13" y="7"/>
                </a:cxn>
                <a:cxn ang="0">
                  <a:pos x="18" y="4"/>
                </a:cxn>
                <a:cxn ang="0">
                  <a:pos x="23" y="2"/>
                </a:cxn>
                <a:cxn ang="0">
                  <a:pos x="27" y="0"/>
                </a:cxn>
                <a:cxn ang="0">
                  <a:pos x="13" y="10"/>
                </a:cxn>
                <a:cxn ang="0">
                  <a:pos x="12" y="14"/>
                </a:cxn>
                <a:cxn ang="0">
                  <a:pos x="13" y="15"/>
                </a:cxn>
                <a:cxn ang="0">
                  <a:pos x="7" y="14"/>
                </a:cxn>
                <a:cxn ang="0">
                  <a:pos x="8" y="19"/>
                </a:cxn>
                <a:cxn ang="0">
                  <a:pos x="3" y="15"/>
                </a:cxn>
                <a:cxn ang="0">
                  <a:pos x="0" y="19"/>
                </a:cxn>
                <a:cxn ang="0">
                  <a:pos x="0" y="14"/>
                </a:cxn>
                <a:cxn ang="0">
                  <a:pos x="3" y="10"/>
                </a:cxn>
              </a:cxnLst>
              <a:rect l="0" t="0" r="r" b="b"/>
              <a:pathLst>
                <a:path w="27" h="19">
                  <a:moveTo>
                    <a:pt x="3" y="10"/>
                  </a:moveTo>
                  <a:lnTo>
                    <a:pt x="12" y="10"/>
                  </a:lnTo>
                  <a:lnTo>
                    <a:pt x="13" y="7"/>
                  </a:lnTo>
                  <a:lnTo>
                    <a:pt x="18" y="4"/>
                  </a:lnTo>
                  <a:lnTo>
                    <a:pt x="23" y="2"/>
                  </a:lnTo>
                  <a:lnTo>
                    <a:pt x="27" y="0"/>
                  </a:lnTo>
                  <a:lnTo>
                    <a:pt x="13" y="10"/>
                  </a:lnTo>
                  <a:lnTo>
                    <a:pt x="12" y="14"/>
                  </a:lnTo>
                  <a:lnTo>
                    <a:pt x="13" y="15"/>
                  </a:lnTo>
                  <a:lnTo>
                    <a:pt x="7" y="14"/>
                  </a:lnTo>
                  <a:lnTo>
                    <a:pt x="8" y="19"/>
                  </a:lnTo>
                  <a:lnTo>
                    <a:pt x="3" y="15"/>
                  </a:lnTo>
                  <a:lnTo>
                    <a:pt x="0" y="19"/>
                  </a:lnTo>
                  <a:lnTo>
                    <a:pt x="0" y="14"/>
                  </a:lnTo>
                  <a:lnTo>
                    <a:pt x="3" y="10"/>
                  </a:lnTo>
                  <a:close/>
                </a:path>
              </a:pathLst>
            </a:custGeom>
            <a:solidFill>
              <a:srgbClr val="1F1A17"/>
            </a:solidFill>
            <a:ln w="9525">
              <a:noFill/>
              <a:round/>
              <a:headEnd/>
              <a:tailEnd/>
            </a:ln>
          </p:spPr>
          <p:txBody>
            <a:bodyPr/>
            <a:lstStyle/>
            <a:p>
              <a:endParaRPr lang="en-US"/>
            </a:p>
          </p:txBody>
        </p:sp>
        <p:sp>
          <p:nvSpPr>
            <p:cNvPr id="4613" name="Freeform 517"/>
            <p:cNvSpPr>
              <a:spLocks/>
            </p:cNvSpPr>
            <p:nvPr/>
          </p:nvSpPr>
          <p:spPr bwMode="auto">
            <a:xfrm>
              <a:off x="3004" y="3071"/>
              <a:ext cx="50" cy="28"/>
            </a:xfrm>
            <a:custGeom>
              <a:avLst/>
              <a:gdLst/>
              <a:ahLst/>
              <a:cxnLst>
                <a:cxn ang="0">
                  <a:pos x="0" y="17"/>
                </a:cxn>
                <a:cxn ang="0">
                  <a:pos x="7" y="15"/>
                </a:cxn>
                <a:cxn ang="0">
                  <a:pos x="15" y="13"/>
                </a:cxn>
                <a:cxn ang="0">
                  <a:pos x="19" y="5"/>
                </a:cxn>
                <a:cxn ang="0">
                  <a:pos x="19" y="0"/>
                </a:cxn>
                <a:cxn ang="0">
                  <a:pos x="24" y="1"/>
                </a:cxn>
                <a:cxn ang="0">
                  <a:pos x="32" y="3"/>
                </a:cxn>
                <a:cxn ang="0">
                  <a:pos x="42" y="3"/>
                </a:cxn>
                <a:cxn ang="0">
                  <a:pos x="50" y="5"/>
                </a:cxn>
                <a:cxn ang="0">
                  <a:pos x="35" y="15"/>
                </a:cxn>
                <a:cxn ang="0">
                  <a:pos x="34" y="12"/>
                </a:cxn>
                <a:cxn ang="0">
                  <a:pos x="30" y="10"/>
                </a:cxn>
                <a:cxn ang="0">
                  <a:pos x="29" y="20"/>
                </a:cxn>
                <a:cxn ang="0">
                  <a:pos x="29" y="28"/>
                </a:cxn>
                <a:cxn ang="0">
                  <a:pos x="25" y="28"/>
                </a:cxn>
                <a:cxn ang="0">
                  <a:pos x="24" y="23"/>
                </a:cxn>
                <a:cxn ang="0">
                  <a:pos x="24" y="13"/>
                </a:cxn>
                <a:cxn ang="0">
                  <a:pos x="24" y="8"/>
                </a:cxn>
                <a:cxn ang="0">
                  <a:pos x="20" y="12"/>
                </a:cxn>
                <a:cxn ang="0">
                  <a:pos x="15" y="17"/>
                </a:cxn>
                <a:cxn ang="0">
                  <a:pos x="7" y="17"/>
                </a:cxn>
                <a:cxn ang="0">
                  <a:pos x="0" y="17"/>
                </a:cxn>
              </a:cxnLst>
              <a:rect l="0" t="0" r="r" b="b"/>
              <a:pathLst>
                <a:path w="50" h="28">
                  <a:moveTo>
                    <a:pt x="0" y="17"/>
                  </a:moveTo>
                  <a:lnTo>
                    <a:pt x="7" y="15"/>
                  </a:lnTo>
                  <a:lnTo>
                    <a:pt x="15" y="13"/>
                  </a:lnTo>
                  <a:lnTo>
                    <a:pt x="19" y="5"/>
                  </a:lnTo>
                  <a:lnTo>
                    <a:pt x="19" y="0"/>
                  </a:lnTo>
                  <a:lnTo>
                    <a:pt x="24" y="1"/>
                  </a:lnTo>
                  <a:lnTo>
                    <a:pt x="32" y="3"/>
                  </a:lnTo>
                  <a:lnTo>
                    <a:pt x="42" y="3"/>
                  </a:lnTo>
                  <a:lnTo>
                    <a:pt x="50" y="5"/>
                  </a:lnTo>
                  <a:lnTo>
                    <a:pt x="35" y="15"/>
                  </a:lnTo>
                  <a:lnTo>
                    <a:pt x="34" y="12"/>
                  </a:lnTo>
                  <a:lnTo>
                    <a:pt x="30" y="10"/>
                  </a:lnTo>
                  <a:lnTo>
                    <a:pt x="29" y="20"/>
                  </a:lnTo>
                  <a:lnTo>
                    <a:pt x="29" y="28"/>
                  </a:lnTo>
                  <a:lnTo>
                    <a:pt x="25" y="28"/>
                  </a:lnTo>
                  <a:lnTo>
                    <a:pt x="24" y="23"/>
                  </a:lnTo>
                  <a:lnTo>
                    <a:pt x="24" y="13"/>
                  </a:lnTo>
                  <a:lnTo>
                    <a:pt x="24" y="8"/>
                  </a:lnTo>
                  <a:lnTo>
                    <a:pt x="20" y="12"/>
                  </a:lnTo>
                  <a:lnTo>
                    <a:pt x="15" y="17"/>
                  </a:lnTo>
                  <a:lnTo>
                    <a:pt x="7" y="17"/>
                  </a:lnTo>
                  <a:lnTo>
                    <a:pt x="0" y="17"/>
                  </a:lnTo>
                  <a:close/>
                </a:path>
              </a:pathLst>
            </a:custGeom>
            <a:solidFill>
              <a:srgbClr val="1F1A17"/>
            </a:solidFill>
            <a:ln w="9525">
              <a:noFill/>
              <a:round/>
              <a:headEnd/>
              <a:tailEnd/>
            </a:ln>
          </p:spPr>
          <p:txBody>
            <a:bodyPr/>
            <a:lstStyle/>
            <a:p>
              <a:endParaRPr lang="en-US"/>
            </a:p>
          </p:txBody>
        </p:sp>
        <p:sp>
          <p:nvSpPr>
            <p:cNvPr id="4614" name="Freeform 518"/>
            <p:cNvSpPr>
              <a:spLocks/>
            </p:cNvSpPr>
            <p:nvPr/>
          </p:nvSpPr>
          <p:spPr bwMode="auto">
            <a:xfrm>
              <a:off x="2929" y="3059"/>
              <a:ext cx="32" cy="34"/>
            </a:xfrm>
            <a:custGeom>
              <a:avLst/>
              <a:gdLst/>
              <a:ahLst/>
              <a:cxnLst>
                <a:cxn ang="0">
                  <a:pos x="0" y="3"/>
                </a:cxn>
                <a:cxn ang="0">
                  <a:pos x="5" y="0"/>
                </a:cxn>
                <a:cxn ang="0">
                  <a:pos x="8" y="0"/>
                </a:cxn>
                <a:cxn ang="0">
                  <a:pos x="12" y="0"/>
                </a:cxn>
                <a:cxn ang="0">
                  <a:pos x="15" y="0"/>
                </a:cxn>
                <a:cxn ang="0">
                  <a:pos x="22" y="3"/>
                </a:cxn>
                <a:cxn ang="0">
                  <a:pos x="27" y="12"/>
                </a:cxn>
                <a:cxn ang="0">
                  <a:pos x="32" y="17"/>
                </a:cxn>
                <a:cxn ang="0">
                  <a:pos x="32" y="22"/>
                </a:cxn>
                <a:cxn ang="0">
                  <a:pos x="28" y="27"/>
                </a:cxn>
                <a:cxn ang="0">
                  <a:pos x="25" y="34"/>
                </a:cxn>
                <a:cxn ang="0">
                  <a:pos x="25" y="27"/>
                </a:cxn>
                <a:cxn ang="0">
                  <a:pos x="23" y="22"/>
                </a:cxn>
                <a:cxn ang="0">
                  <a:pos x="18" y="24"/>
                </a:cxn>
                <a:cxn ang="0">
                  <a:pos x="13" y="24"/>
                </a:cxn>
                <a:cxn ang="0">
                  <a:pos x="18" y="20"/>
                </a:cxn>
                <a:cxn ang="0">
                  <a:pos x="23" y="15"/>
                </a:cxn>
                <a:cxn ang="0">
                  <a:pos x="22" y="13"/>
                </a:cxn>
                <a:cxn ang="0">
                  <a:pos x="18" y="10"/>
                </a:cxn>
                <a:cxn ang="0">
                  <a:pos x="13" y="12"/>
                </a:cxn>
                <a:cxn ang="0">
                  <a:pos x="7" y="12"/>
                </a:cxn>
                <a:cxn ang="0">
                  <a:pos x="7" y="10"/>
                </a:cxn>
                <a:cxn ang="0">
                  <a:pos x="5" y="8"/>
                </a:cxn>
                <a:cxn ang="0">
                  <a:pos x="8" y="7"/>
                </a:cxn>
                <a:cxn ang="0">
                  <a:pos x="10" y="5"/>
                </a:cxn>
                <a:cxn ang="0">
                  <a:pos x="5" y="5"/>
                </a:cxn>
                <a:cxn ang="0">
                  <a:pos x="0" y="3"/>
                </a:cxn>
              </a:cxnLst>
              <a:rect l="0" t="0" r="r" b="b"/>
              <a:pathLst>
                <a:path w="32" h="34">
                  <a:moveTo>
                    <a:pt x="0" y="3"/>
                  </a:moveTo>
                  <a:lnTo>
                    <a:pt x="5" y="0"/>
                  </a:lnTo>
                  <a:lnTo>
                    <a:pt x="8" y="0"/>
                  </a:lnTo>
                  <a:lnTo>
                    <a:pt x="12" y="0"/>
                  </a:lnTo>
                  <a:lnTo>
                    <a:pt x="15" y="0"/>
                  </a:lnTo>
                  <a:lnTo>
                    <a:pt x="22" y="3"/>
                  </a:lnTo>
                  <a:lnTo>
                    <a:pt x="27" y="12"/>
                  </a:lnTo>
                  <a:lnTo>
                    <a:pt x="32" y="17"/>
                  </a:lnTo>
                  <a:lnTo>
                    <a:pt x="32" y="22"/>
                  </a:lnTo>
                  <a:lnTo>
                    <a:pt x="28" y="27"/>
                  </a:lnTo>
                  <a:lnTo>
                    <a:pt x="25" y="34"/>
                  </a:lnTo>
                  <a:lnTo>
                    <a:pt x="25" y="27"/>
                  </a:lnTo>
                  <a:lnTo>
                    <a:pt x="23" y="22"/>
                  </a:lnTo>
                  <a:lnTo>
                    <a:pt x="18" y="24"/>
                  </a:lnTo>
                  <a:lnTo>
                    <a:pt x="13" y="24"/>
                  </a:lnTo>
                  <a:lnTo>
                    <a:pt x="18" y="20"/>
                  </a:lnTo>
                  <a:lnTo>
                    <a:pt x="23" y="15"/>
                  </a:lnTo>
                  <a:lnTo>
                    <a:pt x="22" y="13"/>
                  </a:lnTo>
                  <a:lnTo>
                    <a:pt x="18" y="10"/>
                  </a:lnTo>
                  <a:lnTo>
                    <a:pt x="13" y="12"/>
                  </a:lnTo>
                  <a:lnTo>
                    <a:pt x="7" y="12"/>
                  </a:lnTo>
                  <a:lnTo>
                    <a:pt x="7" y="10"/>
                  </a:lnTo>
                  <a:lnTo>
                    <a:pt x="5" y="8"/>
                  </a:lnTo>
                  <a:lnTo>
                    <a:pt x="8" y="7"/>
                  </a:lnTo>
                  <a:lnTo>
                    <a:pt x="10" y="5"/>
                  </a:lnTo>
                  <a:lnTo>
                    <a:pt x="5" y="5"/>
                  </a:lnTo>
                  <a:lnTo>
                    <a:pt x="0" y="3"/>
                  </a:lnTo>
                  <a:close/>
                </a:path>
              </a:pathLst>
            </a:custGeom>
            <a:solidFill>
              <a:srgbClr val="1F1A17"/>
            </a:solidFill>
            <a:ln w="9525">
              <a:noFill/>
              <a:round/>
              <a:headEnd/>
              <a:tailEnd/>
            </a:ln>
          </p:spPr>
          <p:txBody>
            <a:bodyPr/>
            <a:lstStyle/>
            <a:p>
              <a:endParaRPr lang="en-US"/>
            </a:p>
          </p:txBody>
        </p:sp>
        <p:sp>
          <p:nvSpPr>
            <p:cNvPr id="4615" name="Freeform 519"/>
            <p:cNvSpPr>
              <a:spLocks/>
            </p:cNvSpPr>
            <p:nvPr/>
          </p:nvSpPr>
          <p:spPr bwMode="auto">
            <a:xfrm>
              <a:off x="2964" y="3089"/>
              <a:ext cx="27" cy="17"/>
            </a:xfrm>
            <a:custGeom>
              <a:avLst/>
              <a:gdLst/>
              <a:ahLst/>
              <a:cxnLst>
                <a:cxn ang="0">
                  <a:pos x="0" y="4"/>
                </a:cxn>
                <a:cxn ang="0">
                  <a:pos x="3" y="7"/>
                </a:cxn>
                <a:cxn ang="0">
                  <a:pos x="7" y="10"/>
                </a:cxn>
                <a:cxn ang="0">
                  <a:pos x="5" y="15"/>
                </a:cxn>
                <a:cxn ang="0">
                  <a:pos x="5" y="17"/>
                </a:cxn>
                <a:cxn ang="0">
                  <a:pos x="8" y="12"/>
                </a:cxn>
                <a:cxn ang="0">
                  <a:pos x="17" y="7"/>
                </a:cxn>
                <a:cxn ang="0">
                  <a:pos x="25" y="5"/>
                </a:cxn>
                <a:cxn ang="0">
                  <a:pos x="27" y="4"/>
                </a:cxn>
                <a:cxn ang="0">
                  <a:pos x="25" y="0"/>
                </a:cxn>
                <a:cxn ang="0">
                  <a:pos x="18" y="2"/>
                </a:cxn>
                <a:cxn ang="0">
                  <a:pos x="8" y="4"/>
                </a:cxn>
                <a:cxn ang="0">
                  <a:pos x="3" y="4"/>
                </a:cxn>
                <a:cxn ang="0">
                  <a:pos x="0" y="4"/>
                </a:cxn>
              </a:cxnLst>
              <a:rect l="0" t="0" r="r" b="b"/>
              <a:pathLst>
                <a:path w="27" h="17">
                  <a:moveTo>
                    <a:pt x="0" y="4"/>
                  </a:moveTo>
                  <a:lnTo>
                    <a:pt x="3" y="7"/>
                  </a:lnTo>
                  <a:lnTo>
                    <a:pt x="7" y="10"/>
                  </a:lnTo>
                  <a:lnTo>
                    <a:pt x="5" y="15"/>
                  </a:lnTo>
                  <a:lnTo>
                    <a:pt x="5" y="17"/>
                  </a:lnTo>
                  <a:lnTo>
                    <a:pt x="8" y="12"/>
                  </a:lnTo>
                  <a:lnTo>
                    <a:pt x="17" y="7"/>
                  </a:lnTo>
                  <a:lnTo>
                    <a:pt x="25" y="5"/>
                  </a:lnTo>
                  <a:lnTo>
                    <a:pt x="27" y="4"/>
                  </a:lnTo>
                  <a:lnTo>
                    <a:pt x="25" y="0"/>
                  </a:lnTo>
                  <a:lnTo>
                    <a:pt x="18" y="2"/>
                  </a:lnTo>
                  <a:lnTo>
                    <a:pt x="8" y="4"/>
                  </a:lnTo>
                  <a:lnTo>
                    <a:pt x="3" y="4"/>
                  </a:lnTo>
                  <a:lnTo>
                    <a:pt x="0" y="4"/>
                  </a:lnTo>
                  <a:close/>
                </a:path>
              </a:pathLst>
            </a:custGeom>
            <a:solidFill>
              <a:srgbClr val="1F1A17"/>
            </a:solidFill>
            <a:ln w="9525">
              <a:noFill/>
              <a:round/>
              <a:headEnd/>
              <a:tailEnd/>
            </a:ln>
          </p:spPr>
          <p:txBody>
            <a:bodyPr/>
            <a:lstStyle/>
            <a:p>
              <a:endParaRPr lang="en-US"/>
            </a:p>
          </p:txBody>
        </p:sp>
        <p:sp>
          <p:nvSpPr>
            <p:cNvPr id="4616" name="Freeform 520"/>
            <p:cNvSpPr>
              <a:spLocks/>
            </p:cNvSpPr>
            <p:nvPr/>
          </p:nvSpPr>
          <p:spPr bwMode="auto">
            <a:xfrm>
              <a:off x="2967" y="3111"/>
              <a:ext cx="74" cy="28"/>
            </a:xfrm>
            <a:custGeom>
              <a:avLst/>
              <a:gdLst/>
              <a:ahLst/>
              <a:cxnLst>
                <a:cxn ang="0">
                  <a:pos x="0" y="5"/>
                </a:cxn>
                <a:cxn ang="0">
                  <a:pos x="7" y="8"/>
                </a:cxn>
                <a:cxn ang="0">
                  <a:pos x="15" y="10"/>
                </a:cxn>
                <a:cxn ang="0">
                  <a:pos x="25" y="7"/>
                </a:cxn>
                <a:cxn ang="0">
                  <a:pos x="32" y="7"/>
                </a:cxn>
                <a:cxn ang="0">
                  <a:pos x="36" y="3"/>
                </a:cxn>
                <a:cxn ang="0">
                  <a:pos x="39" y="0"/>
                </a:cxn>
                <a:cxn ang="0">
                  <a:pos x="39" y="5"/>
                </a:cxn>
                <a:cxn ang="0">
                  <a:pos x="42" y="10"/>
                </a:cxn>
                <a:cxn ang="0">
                  <a:pos x="47" y="10"/>
                </a:cxn>
                <a:cxn ang="0">
                  <a:pos x="56" y="10"/>
                </a:cxn>
                <a:cxn ang="0">
                  <a:pos x="66" y="10"/>
                </a:cxn>
                <a:cxn ang="0">
                  <a:pos x="74" y="8"/>
                </a:cxn>
                <a:cxn ang="0">
                  <a:pos x="74" y="15"/>
                </a:cxn>
                <a:cxn ang="0">
                  <a:pos x="74" y="23"/>
                </a:cxn>
                <a:cxn ang="0">
                  <a:pos x="72" y="20"/>
                </a:cxn>
                <a:cxn ang="0">
                  <a:pos x="71" y="18"/>
                </a:cxn>
                <a:cxn ang="0">
                  <a:pos x="67" y="20"/>
                </a:cxn>
                <a:cxn ang="0">
                  <a:pos x="66" y="23"/>
                </a:cxn>
                <a:cxn ang="0">
                  <a:pos x="64" y="20"/>
                </a:cxn>
                <a:cxn ang="0">
                  <a:pos x="61" y="17"/>
                </a:cxn>
                <a:cxn ang="0">
                  <a:pos x="57" y="18"/>
                </a:cxn>
                <a:cxn ang="0">
                  <a:pos x="56" y="22"/>
                </a:cxn>
                <a:cxn ang="0">
                  <a:pos x="52" y="20"/>
                </a:cxn>
                <a:cxn ang="0">
                  <a:pos x="51" y="18"/>
                </a:cxn>
                <a:cxn ang="0">
                  <a:pos x="49" y="18"/>
                </a:cxn>
                <a:cxn ang="0">
                  <a:pos x="47" y="18"/>
                </a:cxn>
                <a:cxn ang="0">
                  <a:pos x="44" y="23"/>
                </a:cxn>
                <a:cxn ang="0">
                  <a:pos x="39" y="27"/>
                </a:cxn>
                <a:cxn ang="0">
                  <a:pos x="37" y="18"/>
                </a:cxn>
                <a:cxn ang="0">
                  <a:pos x="37" y="12"/>
                </a:cxn>
                <a:cxn ang="0">
                  <a:pos x="34" y="12"/>
                </a:cxn>
                <a:cxn ang="0">
                  <a:pos x="32" y="13"/>
                </a:cxn>
                <a:cxn ang="0">
                  <a:pos x="32" y="15"/>
                </a:cxn>
                <a:cxn ang="0">
                  <a:pos x="32" y="18"/>
                </a:cxn>
                <a:cxn ang="0">
                  <a:pos x="32" y="23"/>
                </a:cxn>
                <a:cxn ang="0">
                  <a:pos x="32" y="28"/>
                </a:cxn>
                <a:cxn ang="0">
                  <a:pos x="27" y="25"/>
                </a:cxn>
                <a:cxn ang="0">
                  <a:pos x="25" y="22"/>
                </a:cxn>
                <a:cxn ang="0">
                  <a:pos x="24" y="17"/>
                </a:cxn>
                <a:cxn ang="0">
                  <a:pos x="24" y="12"/>
                </a:cxn>
                <a:cxn ang="0">
                  <a:pos x="22" y="17"/>
                </a:cxn>
                <a:cxn ang="0">
                  <a:pos x="20" y="20"/>
                </a:cxn>
                <a:cxn ang="0">
                  <a:pos x="17" y="17"/>
                </a:cxn>
                <a:cxn ang="0">
                  <a:pos x="12" y="15"/>
                </a:cxn>
                <a:cxn ang="0">
                  <a:pos x="9" y="12"/>
                </a:cxn>
                <a:cxn ang="0">
                  <a:pos x="4" y="12"/>
                </a:cxn>
                <a:cxn ang="0">
                  <a:pos x="2" y="8"/>
                </a:cxn>
                <a:cxn ang="0">
                  <a:pos x="0" y="5"/>
                </a:cxn>
              </a:cxnLst>
              <a:rect l="0" t="0" r="r" b="b"/>
              <a:pathLst>
                <a:path w="74" h="28">
                  <a:moveTo>
                    <a:pt x="0" y="5"/>
                  </a:moveTo>
                  <a:lnTo>
                    <a:pt x="7" y="8"/>
                  </a:lnTo>
                  <a:lnTo>
                    <a:pt x="15" y="10"/>
                  </a:lnTo>
                  <a:lnTo>
                    <a:pt x="25" y="7"/>
                  </a:lnTo>
                  <a:lnTo>
                    <a:pt x="32" y="7"/>
                  </a:lnTo>
                  <a:lnTo>
                    <a:pt x="36" y="3"/>
                  </a:lnTo>
                  <a:lnTo>
                    <a:pt x="39" y="0"/>
                  </a:lnTo>
                  <a:lnTo>
                    <a:pt x="39" y="5"/>
                  </a:lnTo>
                  <a:lnTo>
                    <a:pt x="42" y="10"/>
                  </a:lnTo>
                  <a:lnTo>
                    <a:pt x="47" y="10"/>
                  </a:lnTo>
                  <a:lnTo>
                    <a:pt x="56" y="10"/>
                  </a:lnTo>
                  <a:lnTo>
                    <a:pt x="66" y="10"/>
                  </a:lnTo>
                  <a:lnTo>
                    <a:pt x="74" y="8"/>
                  </a:lnTo>
                  <a:lnTo>
                    <a:pt x="74" y="15"/>
                  </a:lnTo>
                  <a:lnTo>
                    <a:pt x="74" y="23"/>
                  </a:lnTo>
                  <a:lnTo>
                    <a:pt x="72" y="20"/>
                  </a:lnTo>
                  <a:lnTo>
                    <a:pt x="71" y="18"/>
                  </a:lnTo>
                  <a:lnTo>
                    <a:pt x="67" y="20"/>
                  </a:lnTo>
                  <a:lnTo>
                    <a:pt x="66" y="23"/>
                  </a:lnTo>
                  <a:lnTo>
                    <a:pt x="64" y="20"/>
                  </a:lnTo>
                  <a:lnTo>
                    <a:pt x="61" y="17"/>
                  </a:lnTo>
                  <a:lnTo>
                    <a:pt x="57" y="18"/>
                  </a:lnTo>
                  <a:lnTo>
                    <a:pt x="56" y="22"/>
                  </a:lnTo>
                  <a:lnTo>
                    <a:pt x="52" y="20"/>
                  </a:lnTo>
                  <a:lnTo>
                    <a:pt x="51" y="18"/>
                  </a:lnTo>
                  <a:lnTo>
                    <a:pt x="49" y="18"/>
                  </a:lnTo>
                  <a:lnTo>
                    <a:pt x="47" y="18"/>
                  </a:lnTo>
                  <a:lnTo>
                    <a:pt x="44" y="23"/>
                  </a:lnTo>
                  <a:lnTo>
                    <a:pt x="39" y="27"/>
                  </a:lnTo>
                  <a:lnTo>
                    <a:pt x="37" y="18"/>
                  </a:lnTo>
                  <a:lnTo>
                    <a:pt x="37" y="12"/>
                  </a:lnTo>
                  <a:lnTo>
                    <a:pt x="34" y="12"/>
                  </a:lnTo>
                  <a:lnTo>
                    <a:pt x="32" y="13"/>
                  </a:lnTo>
                  <a:lnTo>
                    <a:pt x="32" y="15"/>
                  </a:lnTo>
                  <a:lnTo>
                    <a:pt x="32" y="18"/>
                  </a:lnTo>
                  <a:lnTo>
                    <a:pt x="32" y="23"/>
                  </a:lnTo>
                  <a:lnTo>
                    <a:pt x="32" y="28"/>
                  </a:lnTo>
                  <a:lnTo>
                    <a:pt x="27" y="25"/>
                  </a:lnTo>
                  <a:lnTo>
                    <a:pt x="25" y="22"/>
                  </a:lnTo>
                  <a:lnTo>
                    <a:pt x="24" y="17"/>
                  </a:lnTo>
                  <a:lnTo>
                    <a:pt x="24" y="12"/>
                  </a:lnTo>
                  <a:lnTo>
                    <a:pt x="22" y="17"/>
                  </a:lnTo>
                  <a:lnTo>
                    <a:pt x="20" y="20"/>
                  </a:lnTo>
                  <a:lnTo>
                    <a:pt x="17" y="17"/>
                  </a:lnTo>
                  <a:lnTo>
                    <a:pt x="12" y="15"/>
                  </a:lnTo>
                  <a:lnTo>
                    <a:pt x="9" y="12"/>
                  </a:lnTo>
                  <a:lnTo>
                    <a:pt x="4" y="12"/>
                  </a:lnTo>
                  <a:lnTo>
                    <a:pt x="2" y="8"/>
                  </a:lnTo>
                  <a:lnTo>
                    <a:pt x="0" y="5"/>
                  </a:lnTo>
                  <a:close/>
                </a:path>
              </a:pathLst>
            </a:custGeom>
            <a:solidFill>
              <a:srgbClr val="1F1A17"/>
            </a:solidFill>
            <a:ln w="9525">
              <a:noFill/>
              <a:round/>
              <a:headEnd/>
              <a:tailEnd/>
            </a:ln>
          </p:spPr>
          <p:txBody>
            <a:bodyPr/>
            <a:lstStyle/>
            <a:p>
              <a:endParaRPr lang="en-US"/>
            </a:p>
          </p:txBody>
        </p:sp>
        <p:sp>
          <p:nvSpPr>
            <p:cNvPr id="4617" name="Freeform 521"/>
            <p:cNvSpPr>
              <a:spLocks/>
            </p:cNvSpPr>
            <p:nvPr/>
          </p:nvSpPr>
          <p:spPr bwMode="auto">
            <a:xfrm>
              <a:off x="3074" y="3057"/>
              <a:ext cx="34" cy="56"/>
            </a:xfrm>
            <a:custGeom>
              <a:avLst/>
              <a:gdLst/>
              <a:ahLst/>
              <a:cxnLst>
                <a:cxn ang="0">
                  <a:pos x="25" y="0"/>
                </a:cxn>
                <a:cxn ang="0">
                  <a:pos x="20" y="10"/>
                </a:cxn>
                <a:cxn ang="0">
                  <a:pos x="29" y="7"/>
                </a:cxn>
                <a:cxn ang="0">
                  <a:pos x="25" y="12"/>
                </a:cxn>
                <a:cxn ang="0">
                  <a:pos x="22" y="19"/>
                </a:cxn>
                <a:cxn ang="0">
                  <a:pos x="17" y="31"/>
                </a:cxn>
                <a:cxn ang="0">
                  <a:pos x="10" y="42"/>
                </a:cxn>
                <a:cxn ang="0">
                  <a:pos x="4" y="51"/>
                </a:cxn>
                <a:cxn ang="0">
                  <a:pos x="0" y="56"/>
                </a:cxn>
                <a:cxn ang="0">
                  <a:pos x="7" y="52"/>
                </a:cxn>
                <a:cxn ang="0">
                  <a:pos x="10" y="56"/>
                </a:cxn>
                <a:cxn ang="0">
                  <a:pos x="14" y="51"/>
                </a:cxn>
                <a:cxn ang="0">
                  <a:pos x="15" y="41"/>
                </a:cxn>
                <a:cxn ang="0">
                  <a:pos x="20" y="37"/>
                </a:cxn>
                <a:cxn ang="0">
                  <a:pos x="29" y="32"/>
                </a:cxn>
                <a:cxn ang="0">
                  <a:pos x="32" y="27"/>
                </a:cxn>
                <a:cxn ang="0">
                  <a:pos x="34" y="24"/>
                </a:cxn>
                <a:cxn ang="0">
                  <a:pos x="25" y="24"/>
                </a:cxn>
                <a:cxn ang="0">
                  <a:pos x="34" y="15"/>
                </a:cxn>
                <a:cxn ang="0">
                  <a:pos x="29" y="14"/>
                </a:cxn>
                <a:cxn ang="0">
                  <a:pos x="32" y="4"/>
                </a:cxn>
                <a:cxn ang="0">
                  <a:pos x="25" y="0"/>
                </a:cxn>
              </a:cxnLst>
              <a:rect l="0" t="0" r="r" b="b"/>
              <a:pathLst>
                <a:path w="34" h="56">
                  <a:moveTo>
                    <a:pt x="25" y="0"/>
                  </a:moveTo>
                  <a:lnTo>
                    <a:pt x="20" y="10"/>
                  </a:lnTo>
                  <a:lnTo>
                    <a:pt x="29" y="7"/>
                  </a:lnTo>
                  <a:lnTo>
                    <a:pt x="25" y="12"/>
                  </a:lnTo>
                  <a:lnTo>
                    <a:pt x="22" y="19"/>
                  </a:lnTo>
                  <a:lnTo>
                    <a:pt x="17" y="31"/>
                  </a:lnTo>
                  <a:lnTo>
                    <a:pt x="10" y="42"/>
                  </a:lnTo>
                  <a:lnTo>
                    <a:pt x="4" y="51"/>
                  </a:lnTo>
                  <a:lnTo>
                    <a:pt x="0" y="56"/>
                  </a:lnTo>
                  <a:lnTo>
                    <a:pt x="7" y="52"/>
                  </a:lnTo>
                  <a:lnTo>
                    <a:pt x="10" y="56"/>
                  </a:lnTo>
                  <a:lnTo>
                    <a:pt x="14" y="51"/>
                  </a:lnTo>
                  <a:lnTo>
                    <a:pt x="15" y="41"/>
                  </a:lnTo>
                  <a:lnTo>
                    <a:pt x="20" y="37"/>
                  </a:lnTo>
                  <a:lnTo>
                    <a:pt x="29" y="32"/>
                  </a:lnTo>
                  <a:lnTo>
                    <a:pt x="32" y="27"/>
                  </a:lnTo>
                  <a:lnTo>
                    <a:pt x="34" y="24"/>
                  </a:lnTo>
                  <a:lnTo>
                    <a:pt x="25" y="24"/>
                  </a:lnTo>
                  <a:lnTo>
                    <a:pt x="34" y="15"/>
                  </a:lnTo>
                  <a:lnTo>
                    <a:pt x="29" y="14"/>
                  </a:lnTo>
                  <a:lnTo>
                    <a:pt x="32" y="4"/>
                  </a:lnTo>
                  <a:lnTo>
                    <a:pt x="25" y="0"/>
                  </a:lnTo>
                  <a:close/>
                </a:path>
              </a:pathLst>
            </a:custGeom>
            <a:solidFill>
              <a:srgbClr val="1F1A17"/>
            </a:solidFill>
            <a:ln w="9525">
              <a:noFill/>
              <a:round/>
              <a:headEnd/>
              <a:tailEnd/>
            </a:ln>
          </p:spPr>
          <p:txBody>
            <a:bodyPr/>
            <a:lstStyle/>
            <a:p>
              <a:endParaRPr lang="en-US"/>
            </a:p>
          </p:txBody>
        </p:sp>
        <p:sp>
          <p:nvSpPr>
            <p:cNvPr id="4618" name="Freeform 522"/>
            <p:cNvSpPr>
              <a:spLocks/>
            </p:cNvSpPr>
            <p:nvPr/>
          </p:nvSpPr>
          <p:spPr bwMode="auto">
            <a:xfrm>
              <a:off x="3046" y="3116"/>
              <a:ext cx="25" cy="20"/>
            </a:xfrm>
            <a:custGeom>
              <a:avLst/>
              <a:gdLst/>
              <a:ahLst/>
              <a:cxnLst>
                <a:cxn ang="0">
                  <a:pos x="0" y="8"/>
                </a:cxn>
                <a:cxn ang="0">
                  <a:pos x="5" y="20"/>
                </a:cxn>
                <a:cxn ang="0">
                  <a:pos x="5" y="15"/>
                </a:cxn>
                <a:cxn ang="0">
                  <a:pos x="8" y="12"/>
                </a:cxn>
                <a:cxn ang="0">
                  <a:pos x="10" y="15"/>
                </a:cxn>
                <a:cxn ang="0">
                  <a:pos x="12" y="17"/>
                </a:cxn>
                <a:cxn ang="0">
                  <a:pos x="13" y="12"/>
                </a:cxn>
                <a:cxn ang="0">
                  <a:pos x="17" y="8"/>
                </a:cxn>
                <a:cxn ang="0">
                  <a:pos x="23" y="8"/>
                </a:cxn>
                <a:cxn ang="0">
                  <a:pos x="25" y="8"/>
                </a:cxn>
                <a:cxn ang="0">
                  <a:pos x="18" y="0"/>
                </a:cxn>
                <a:cxn ang="0">
                  <a:pos x="15" y="3"/>
                </a:cxn>
                <a:cxn ang="0">
                  <a:pos x="10" y="2"/>
                </a:cxn>
                <a:cxn ang="0">
                  <a:pos x="10" y="7"/>
                </a:cxn>
                <a:cxn ang="0">
                  <a:pos x="8" y="5"/>
                </a:cxn>
                <a:cxn ang="0">
                  <a:pos x="3" y="5"/>
                </a:cxn>
                <a:cxn ang="0">
                  <a:pos x="0" y="8"/>
                </a:cxn>
                <a:cxn ang="0">
                  <a:pos x="0" y="8"/>
                </a:cxn>
              </a:cxnLst>
              <a:rect l="0" t="0" r="r" b="b"/>
              <a:pathLst>
                <a:path w="25" h="20">
                  <a:moveTo>
                    <a:pt x="0" y="8"/>
                  </a:moveTo>
                  <a:lnTo>
                    <a:pt x="5" y="20"/>
                  </a:lnTo>
                  <a:lnTo>
                    <a:pt x="5" y="15"/>
                  </a:lnTo>
                  <a:lnTo>
                    <a:pt x="8" y="12"/>
                  </a:lnTo>
                  <a:lnTo>
                    <a:pt x="10" y="15"/>
                  </a:lnTo>
                  <a:lnTo>
                    <a:pt x="12" y="17"/>
                  </a:lnTo>
                  <a:lnTo>
                    <a:pt x="13" y="12"/>
                  </a:lnTo>
                  <a:lnTo>
                    <a:pt x="17" y="8"/>
                  </a:lnTo>
                  <a:lnTo>
                    <a:pt x="23" y="8"/>
                  </a:lnTo>
                  <a:lnTo>
                    <a:pt x="25" y="8"/>
                  </a:lnTo>
                  <a:lnTo>
                    <a:pt x="18" y="0"/>
                  </a:lnTo>
                  <a:lnTo>
                    <a:pt x="15" y="3"/>
                  </a:lnTo>
                  <a:lnTo>
                    <a:pt x="10" y="2"/>
                  </a:lnTo>
                  <a:lnTo>
                    <a:pt x="10" y="7"/>
                  </a:lnTo>
                  <a:lnTo>
                    <a:pt x="8" y="5"/>
                  </a:lnTo>
                  <a:lnTo>
                    <a:pt x="3" y="5"/>
                  </a:lnTo>
                  <a:lnTo>
                    <a:pt x="0" y="8"/>
                  </a:lnTo>
                  <a:lnTo>
                    <a:pt x="0" y="8"/>
                  </a:lnTo>
                  <a:close/>
                </a:path>
              </a:pathLst>
            </a:custGeom>
            <a:solidFill>
              <a:srgbClr val="1F1A17"/>
            </a:solidFill>
            <a:ln w="9525">
              <a:noFill/>
              <a:round/>
              <a:headEnd/>
              <a:tailEnd/>
            </a:ln>
          </p:spPr>
          <p:txBody>
            <a:bodyPr/>
            <a:lstStyle/>
            <a:p>
              <a:endParaRPr lang="en-US"/>
            </a:p>
          </p:txBody>
        </p:sp>
        <p:sp>
          <p:nvSpPr>
            <p:cNvPr id="4619" name="Freeform 523"/>
            <p:cNvSpPr>
              <a:spLocks/>
            </p:cNvSpPr>
            <p:nvPr/>
          </p:nvSpPr>
          <p:spPr bwMode="auto">
            <a:xfrm>
              <a:off x="2805" y="3066"/>
              <a:ext cx="67" cy="32"/>
            </a:xfrm>
            <a:custGeom>
              <a:avLst/>
              <a:gdLst/>
              <a:ahLst/>
              <a:cxnLst>
                <a:cxn ang="0">
                  <a:pos x="0" y="0"/>
                </a:cxn>
                <a:cxn ang="0">
                  <a:pos x="9" y="6"/>
                </a:cxn>
                <a:cxn ang="0">
                  <a:pos x="17" y="11"/>
                </a:cxn>
                <a:cxn ang="0">
                  <a:pos x="17" y="10"/>
                </a:cxn>
                <a:cxn ang="0">
                  <a:pos x="15" y="8"/>
                </a:cxn>
                <a:cxn ang="0">
                  <a:pos x="25" y="15"/>
                </a:cxn>
                <a:cxn ang="0">
                  <a:pos x="37" y="22"/>
                </a:cxn>
                <a:cxn ang="0">
                  <a:pos x="44" y="23"/>
                </a:cxn>
                <a:cxn ang="0">
                  <a:pos x="50" y="25"/>
                </a:cxn>
                <a:cxn ang="0">
                  <a:pos x="57" y="25"/>
                </a:cxn>
                <a:cxn ang="0">
                  <a:pos x="62" y="22"/>
                </a:cxn>
                <a:cxn ang="0">
                  <a:pos x="64" y="25"/>
                </a:cxn>
                <a:cxn ang="0">
                  <a:pos x="67" y="28"/>
                </a:cxn>
                <a:cxn ang="0">
                  <a:pos x="64" y="30"/>
                </a:cxn>
                <a:cxn ang="0">
                  <a:pos x="55" y="32"/>
                </a:cxn>
                <a:cxn ang="0">
                  <a:pos x="44" y="30"/>
                </a:cxn>
                <a:cxn ang="0">
                  <a:pos x="35" y="27"/>
                </a:cxn>
                <a:cxn ang="0">
                  <a:pos x="27" y="28"/>
                </a:cxn>
                <a:cxn ang="0">
                  <a:pos x="20" y="28"/>
                </a:cxn>
                <a:cxn ang="0">
                  <a:pos x="27" y="25"/>
                </a:cxn>
                <a:cxn ang="0">
                  <a:pos x="32" y="23"/>
                </a:cxn>
                <a:cxn ang="0">
                  <a:pos x="24" y="20"/>
                </a:cxn>
                <a:cxn ang="0">
                  <a:pos x="15" y="22"/>
                </a:cxn>
                <a:cxn ang="0">
                  <a:pos x="17" y="20"/>
                </a:cxn>
                <a:cxn ang="0">
                  <a:pos x="20" y="18"/>
                </a:cxn>
                <a:cxn ang="0">
                  <a:pos x="14" y="15"/>
                </a:cxn>
                <a:cxn ang="0">
                  <a:pos x="7" y="11"/>
                </a:cxn>
                <a:cxn ang="0">
                  <a:pos x="4" y="6"/>
                </a:cxn>
                <a:cxn ang="0">
                  <a:pos x="0" y="0"/>
                </a:cxn>
              </a:cxnLst>
              <a:rect l="0" t="0" r="r" b="b"/>
              <a:pathLst>
                <a:path w="67" h="32">
                  <a:moveTo>
                    <a:pt x="0" y="0"/>
                  </a:moveTo>
                  <a:lnTo>
                    <a:pt x="9" y="6"/>
                  </a:lnTo>
                  <a:lnTo>
                    <a:pt x="17" y="11"/>
                  </a:lnTo>
                  <a:lnTo>
                    <a:pt x="17" y="10"/>
                  </a:lnTo>
                  <a:lnTo>
                    <a:pt x="15" y="8"/>
                  </a:lnTo>
                  <a:lnTo>
                    <a:pt x="25" y="15"/>
                  </a:lnTo>
                  <a:lnTo>
                    <a:pt x="37" y="22"/>
                  </a:lnTo>
                  <a:lnTo>
                    <a:pt x="44" y="23"/>
                  </a:lnTo>
                  <a:lnTo>
                    <a:pt x="50" y="25"/>
                  </a:lnTo>
                  <a:lnTo>
                    <a:pt x="57" y="25"/>
                  </a:lnTo>
                  <a:lnTo>
                    <a:pt x="62" y="22"/>
                  </a:lnTo>
                  <a:lnTo>
                    <a:pt x="64" y="25"/>
                  </a:lnTo>
                  <a:lnTo>
                    <a:pt x="67" y="28"/>
                  </a:lnTo>
                  <a:lnTo>
                    <a:pt x="64" y="30"/>
                  </a:lnTo>
                  <a:lnTo>
                    <a:pt x="55" y="32"/>
                  </a:lnTo>
                  <a:lnTo>
                    <a:pt x="44" y="30"/>
                  </a:lnTo>
                  <a:lnTo>
                    <a:pt x="35" y="27"/>
                  </a:lnTo>
                  <a:lnTo>
                    <a:pt x="27" y="28"/>
                  </a:lnTo>
                  <a:lnTo>
                    <a:pt x="20" y="28"/>
                  </a:lnTo>
                  <a:lnTo>
                    <a:pt x="27" y="25"/>
                  </a:lnTo>
                  <a:lnTo>
                    <a:pt x="32" y="23"/>
                  </a:lnTo>
                  <a:lnTo>
                    <a:pt x="24" y="20"/>
                  </a:lnTo>
                  <a:lnTo>
                    <a:pt x="15" y="22"/>
                  </a:lnTo>
                  <a:lnTo>
                    <a:pt x="17" y="20"/>
                  </a:lnTo>
                  <a:lnTo>
                    <a:pt x="20" y="18"/>
                  </a:lnTo>
                  <a:lnTo>
                    <a:pt x="14" y="15"/>
                  </a:lnTo>
                  <a:lnTo>
                    <a:pt x="7" y="11"/>
                  </a:lnTo>
                  <a:lnTo>
                    <a:pt x="4" y="6"/>
                  </a:lnTo>
                  <a:lnTo>
                    <a:pt x="0" y="0"/>
                  </a:lnTo>
                  <a:close/>
                </a:path>
              </a:pathLst>
            </a:custGeom>
            <a:solidFill>
              <a:srgbClr val="1F1A17"/>
            </a:solidFill>
            <a:ln w="9525">
              <a:noFill/>
              <a:round/>
              <a:headEnd/>
              <a:tailEnd/>
            </a:ln>
          </p:spPr>
          <p:txBody>
            <a:bodyPr/>
            <a:lstStyle/>
            <a:p>
              <a:endParaRPr lang="en-US"/>
            </a:p>
          </p:txBody>
        </p:sp>
        <p:sp>
          <p:nvSpPr>
            <p:cNvPr id="4620" name="Freeform 524"/>
            <p:cNvSpPr>
              <a:spLocks/>
            </p:cNvSpPr>
            <p:nvPr/>
          </p:nvSpPr>
          <p:spPr bwMode="auto">
            <a:xfrm>
              <a:off x="2855" y="3042"/>
              <a:ext cx="36" cy="42"/>
            </a:xfrm>
            <a:custGeom>
              <a:avLst/>
              <a:gdLst/>
              <a:ahLst/>
              <a:cxnLst>
                <a:cxn ang="0">
                  <a:pos x="2" y="0"/>
                </a:cxn>
                <a:cxn ang="0">
                  <a:pos x="0" y="4"/>
                </a:cxn>
                <a:cxn ang="0">
                  <a:pos x="4" y="9"/>
                </a:cxn>
                <a:cxn ang="0">
                  <a:pos x="7" y="12"/>
                </a:cxn>
                <a:cxn ang="0">
                  <a:pos x="9" y="14"/>
                </a:cxn>
                <a:cxn ang="0">
                  <a:pos x="9" y="19"/>
                </a:cxn>
                <a:cxn ang="0">
                  <a:pos x="10" y="22"/>
                </a:cxn>
                <a:cxn ang="0">
                  <a:pos x="12" y="24"/>
                </a:cxn>
                <a:cxn ang="0">
                  <a:pos x="14" y="25"/>
                </a:cxn>
                <a:cxn ang="0">
                  <a:pos x="19" y="30"/>
                </a:cxn>
                <a:cxn ang="0">
                  <a:pos x="24" y="34"/>
                </a:cxn>
                <a:cxn ang="0">
                  <a:pos x="26" y="39"/>
                </a:cxn>
                <a:cxn ang="0">
                  <a:pos x="27" y="41"/>
                </a:cxn>
                <a:cxn ang="0">
                  <a:pos x="29" y="42"/>
                </a:cxn>
                <a:cxn ang="0">
                  <a:pos x="32" y="42"/>
                </a:cxn>
                <a:cxn ang="0">
                  <a:pos x="29" y="35"/>
                </a:cxn>
                <a:cxn ang="0">
                  <a:pos x="27" y="27"/>
                </a:cxn>
                <a:cxn ang="0">
                  <a:pos x="29" y="27"/>
                </a:cxn>
                <a:cxn ang="0">
                  <a:pos x="31" y="27"/>
                </a:cxn>
                <a:cxn ang="0">
                  <a:pos x="27" y="25"/>
                </a:cxn>
                <a:cxn ang="0">
                  <a:pos x="26" y="24"/>
                </a:cxn>
                <a:cxn ang="0">
                  <a:pos x="29" y="22"/>
                </a:cxn>
                <a:cxn ang="0">
                  <a:pos x="32" y="19"/>
                </a:cxn>
                <a:cxn ang="0">
                  <a:pos x="36" y="15"/>
                </a:cxn>
                <a:cxn ang="0">
                  <a:pos x="36" y="12"/>
                </a:cxn>
                <a:cxn ang="0">
                  <a:pos x="29" y="15"/>
                </a:cxn>
                <a:cxn ang="0">
                  <a:pos x="22" y="17"/>
                </a:cxn>
                <a:cxn ang="0">
                  <a:pos x="15" y="15"/>
                </a:cxn>
                <a:cxn ang="0">
                  <a:pos x="9" y="12"/>
                </a:cxn>
                <a:cxn ang="0">
                  <a:pos x="9" y="7"/>
                </a:cxn>
                <a:cxn ang="0">
                  <a:pos x="9" y="2"/>
                </a:cxn>
                <a:cxn ang="0">
                  <a:pos x="5" y="2"/>
                </a:cxn>
                <a:cxn ang="0">
                  <a:pos x="2" y="0"/>
                </a:cxn>
              </a:cxnLst>
              <a:rect l="0" t="0" r="r" b="b"/>
              <a:pathLst>
                <a:path w="36" h="42">
                  <a:moveTo>
                    <a:pt x="2" y="0"/>
                  </a:moveTo>
                  <a:lnTo>
                    <a:pt x="0" y="4"/>
                  </a:lnTo>
                  <a:lnTo>
                    <a:pt x="4" y="9"/>
                  </a:lnTo>
                  <a:lnTo>
                    <a:pt x="7" y="12"/>
                  </a:lnTo>
                  <a:lnTo>
                    <a:pt x="9" y="14"/>
                  </a:lnTo>
                  <a:lnTo>
                    <a:pt x="9" y="19"/>
                  </a:lnTo>
                  <a:lnTo>
                    <a:pt x="10" y="22"/>
                  </a:lnTo>
                  <a:lnTo>
                    <a:pt x="12" y="24"/>
                  </a:lnTo>
                  <a:lnTo>
                    <a:pt x="14" y="25"/>
                  </a:lnTo>
                  <a:lnTo>
                    <a:pt x="19" y="30"/>
                  </a:lnTo>
                  <a:lnTo>
                    <a:pt x="24" y="34"/>
                  </a:lnTo>
                  <a:lnTo>
                    <a:pt x="26" y="39"/>
                  </a:lnTo>
                  <a:lnTo>
                    <a:pt x="27" y="41"/>
                  </a:lnTo>
                  <a:lnTo>
                    <a:pt x="29" y="42"/>
                  </a:lnTo>
                  <a:lnTo>
                    <a:pt x="32" y="42"/>
                  </a:lnTo>
                  <a:lnTo>
                    <a:pt x="29" y="35"/>
                  </a:lnTo>
                  <a:lnTo>
                    <a:pt x="27" y="27"/>
                  </a:lnTo>
                  <a:lnTo>
                    <a:pt x="29" y="27"/>
                  </a:lnTo>
                  <a:lnTo>
                    <a:pt x="31" y="27"/>
                  </a:lnTo>
                  <a:lnTo>
                    <a:pt x="27" y="25"/>
                  </a:lnTo>
                  <a:lnTo>
                    <a:pt x="26" y="24"/>
                  </a:lnTo>
                  <a:lnTo>
                    <a:pt x="29" y="22"/>
                  </a:lnTo>
                  <a:lnTo>
                    <a:pt x="32" y="19"/>
                  </a:lnTo>
                  <a:lnTo>
                    <a:pt x="36" y="15"/>
                  </a:lnTo>
                  <a:lnTo>
                    <a:pt x="36" y="12"/>
                  </a:lnTo>
                  <a:lnTo>
                    <a:pt x="29" y="15"/>
                  </a:lnTo>
                  <a:lnTo>
                    <a:pt x="22" y="17"/>
                  </a:lnTo>
                  <a:lnTo>
                    <a:pt x="15" y="15"/>
                  </a:lnTo>
                  <a:lnTo>
                    <a:pt x="9" y="12"/>
                  </a:lnTo>
                  <a:lnTo>
                    <a:pt x="9" y="7"/>
                  </a:lnTo>
                  <a:lnTo>
                    <a:pt x="9" y="2"/>
                  </a:lnTo>
                  <a:lnTo>
                    <a:pt x="5" y="2"/>
                  </a:lnTo>
                  <a:lnTo>
                    <a:pt x="2" y="0"/>
                  </a:lnTo>
                  <a:close/>
                </a:path>
              </a:pathLst>
            </a:custGeom>
            <a:solidFill>
              <a:srgbClr val="1F1A17"/>
            </a:solidFill>
            <a:ln w="9525">
              <a:noFill/>
              <a:round/>
              <a:headEnd/>
              <a:tailEnd/>
            </a:ln>
          </p:spPr>
          <p:txBody>
            <a:bodyPr/>
            <a:lstStyle/>
            <a:p>
              <a:endParaRPr lang="en-US"/>
            </a:p>
          </p:txBody>
        </p:sp>
        <p:sp>
          <p:nvSpPr>
            <p:cNvPr id="4621" name="Freeform 525"/>
            <p:cNvSpPr>
              <a:spLocks/>
            </p:cNvSpPr>
            <p:nvPr/>
          </p:nvSpPr>
          <p:spPr bwMode="auto">
            <a:xfrm>
              <a:off x="2894" y="3069"/>
              <a:ext cx="28" cy="42"/>
            </a:xfrm>
            <a:custGeom>
              <a:avLst/>
              <a:gdLst/>
              <a:ahLst/>
              <a:cxnLst>
                <a:cxn ang="0">
                  <a:pos x="0" y="7"/>
                </a:cxn>
                <a:cxn ang="0">
                  <a:pos x="3" y="7"/>
                </a:cxn>
                <a:cxn ang="0">
                  <a:pos x="7" y="7"/>
                </a:cxn>
                <a:cxn ang="0">
                  <a:pos x="13" y="2"/>
                </a:cxn>
                <a:cxn ang="0">
                  <a:pos x="15" y="0"/>
                </a:cxn>
                <a:cxn ang="0">
                  <a:pos x="15" y="5"/>
                </a:cxn>
                <a:cxn ang="0">
                  <a:pos x="13" y="12"/>
                </a:cxn>
                <a:cxn ang="0">
                  <a:pos x="18" y="17"/>
                </a:cxn>
                <a:cxn ang="0">
                  <a:pos x="25" y="25"/>
                </a:cxn>
                <a:cxn ang="0">
                  <a:pos x="27" y="29"/>
                </a:cxn>
                <a:cxn ang="0">
                  <a:pos x="28" y="30"/>
                </a:cxn>
                <a:cxn ang="0">
                  <a:pos x="28" y="34"/>
                </a:cxn>
                <a:cxn ang="0">
                  <a:pos x="27" y="35"/>
                </a:cxn>
                <a:cxn ang="0">
                  <a:pos x="22" y="40"/>
                </a:cxn>
                <a:cxn ang="0">
                  <a:pos x="18" y="42"/>
                </a:cxn>
                <a:cxn ang="0">
                  <a:pos x="20" y="35"/>
                </a:cxn>
                <a:cxn ang="0">
                  <a:pos x="20" y="29"/>
                </a:cxn>
                <a:cxn ang="0">
                  <a:pos x="13" y="24"/>
                </a:cxn>
                <a:cxn ang="0">
                  <a:pos x="7" y="20"/>
                </a:cxn>
                <a:cxn ang="0">
                  <a:pos x="7" y="17"/>
                </a:cxn>
                <a:cxn ang="0">
                  <a:pos x="5" y="12"/>
                </a:cxn>
                <a:cxn ang="0">
                  <a:pos x="2" y="8"/>
                </a:cxn>
                <a:cxn ang="0">
                  <a:pos x="0" y="7"/>
                </a:cxn>
              </a:cxnLst>
              <a:rect l="0" t="0" r="r" b="b"/>
              <a:pathLst>
                <a:path w="28" h="42">
                  <a:moveTo>
                    <a:pt x="0" y="7"/>
                  </a:moveTo>
                  <a:lnTo>
                    <a:pt x="3" y="7"/>
                  </a:lnTo>
                  <a:lnTo>
                    <a:pt x="7" y="7"/>
                  </a:lnTo>
                  <a:lnTo>
                    <a:pt x="13" y="2"/>
                  </a:lnTo>
                  <a:lnTo>
                    <a:pt x="15" y="0"/>
                  </a:lnTo>
                  <a:lnTo>
                    <a:pt x="15" y="5"/>
                  </a:lnTo>
                  <a:lnTo>
                    <a:pt x="13" y="12"/>
                  </a:lnTo>
                  <a:lnTo>
                    <a:pt x="18" y="17"/>
                  </a:lnTo>
                  <a:lnTo>
                    <a:pt x="25" y="25"/>
                  </a:lnTo>
                  <a:lnTo>
                    <a:pt x="27" y="29"/>
                  </a:lnTo>
                  <a:lnTo>
                    <a:pt x="28" y="30"/>
                  </a:lnTo>
                  <a:lnTo>
                    <a:pt x="28" y="34"/>
                  </a:lnTo>
                  <a:lnTo>
                    <a:pt x="27" y="35"/>
                  </a:lnTo>
                  <a:lnTo>
                    <a:pt x="22" y="40"/>
                  </a:lnTo>
                  <a:lnTo>
                    <a:pt x="18" y="42"/>
                  </a:lnTo>
                  <a:lnTo>
                    <a:pt x="20" y="35"/>
                  </a:lnTo>
                  <a:lnTo>
                    <a:pt x="20" y="29"/>
                  </a:lnTo>
                  <a:lnTo>
                    <a:pt x="13" y="24"/>
                  </a:lnTo>
                  <a:lnTo>
                    <a:pt x="7" y="20"/>
                  </a:lnTo>
                  <a:lnTo>
                    <a:pt x="7" y="17"/>
                  </a:lnTo>
                  <a:lnTo>
                    <a:pt x="5" y="12"/>
                  </a:lnTo>
                  <a:lnTo>
                    <a:pt x="2" y="8"/>
                  </a:lnTo>
                  <a:lnTo>
                    <a:pt x="0" y="7"/>
                  </a:lnTo>
                  <a:close/>
                </a:path>
              </a:pathLst>
            </a:custGeom>
            <a:solidFill>
              <a:srgbClr val="1F1A17"/>
            </a:solidFill>
            <a:ln w="9525">
              <a:noFill/>
              <a:round/>
              <a:headEnd/>
              <a:tailEnd/>
            </a:ln>
          </p:spPr>
          <p:txBody>
            <a:bodyPr/>
            <a:lstStyle/>
            <a:p>
              <a:endParaRPr lang="en-US"/>
            </a:p>
          </p:txBody>
        </p:sp>
        <p:sp>
          <p:nvSpPr>
            <p:cNvPr id="4622" name="Freeform 526"/>
            <p:cNvSpPr>
              <a:spLocks/>
            </p:cNvSpPr>
            <p:nvPr/>
          </p:nvSpPr>
          <p:spPr bwMode="auto">
            <a:xfrm>
              <a:off x="2921" y="3108"/>
              <a:ext cx="20" cy="23"/>
            </a:xfrm>
            <a:custGeom>
              <a:avLst/>
              <a:gdLst/>
              <a:ahLst/>
              <a:cxnLst>
                <a:cxn ang="0">
                  <a:pos x="1" y="0"/>
                </a:cxn>
                <a:cxn ang="0">
                  <a:pos x="3" y="0"/>
                </a:cxn>
                <a:cxn ang="0">
                  <a:pos x="6" y="0"/>
                </a:cxn>
                <a:cxn ang="0">
                  <a:pos x="11" y="5"/>
                </a:cxn>
                <a:cxn ang="0">
                  <a:pos x="15" y="10"/>
                </a:cxn>
                <a:cxn ang="0">
                  <a:pos x="16" y="16"/>
                </a:cxn>
                <a:cxn ang="0">
                  <a:pos x="20" y="23"/>
                </a:cxn>
                <a:cxn ang="0">
                  <a:pos x="16" y="21"/>
                </a:cxn>
                <a:cxn ang="0">
                  <a:pos x="15" y="20"/>
                </a:cxn>
                <a:cxn ang="0">
                  <a:pos x="11" y="15"/>
                </a:cxn>
                <a:cxn ang="0">
                  <a:pos x="8" y="13"/>
                </a:cxn>
                <a:cxn ang="0">
                  <a:pos x="3" y="15"/>
                </a:cxn>
                <a:cxn ang="0">
                  <a:pos x="0" y="16"/>
                </a:cxn>
                <a:cxn ang="0">
                  <a:pos x="1" y="11"/>
                </a:cxn>
                <a:cxn ang="0">
                  <a:pos x="1" y="8"/>
                </a:cxn>
                <a:cxn ang="0">
                  <a:pos x="1" y="5"/>
                </a:cxn>
                <a:cxn ang="0">
                  <a:pos x="1" y="0"/>
                </a:cxn>
              </a:cxnLst>
              <a:rect l="0" t="0" r="r" b="b"/>
              <a:pathLst>
                <a:path w="20" h="23">
                  <a:moveTo>
                    <a:pt x="1" y="0"/>
                  </a:moveTo>
                  <a:lnTo>
                    <a:pt x="3" y="0"/>
                  </a:lnTo>
                  <a:lnTo>
                    <a:pt x="6" y="0"/>
                  </a:lnTo>
                  <a:lnTo>
                    <a:pt x="11" y="5"/>
                  </a:lnTo>
                  <a:lnTo>
                    <a:pt x="15" y="10"/>
                  </a:lnTo>
                  <a:lnTo>
                    <a:pt x="16" y="16"/>
                  </a:lnTo>
                  <a:lnTo>
                    <a:pt x="20" y="23"/>
                  </a:lnTo>
                  <a:lnTo>
                    <a:pt x="16" y="21"/>
                  </a:lnTo>
                  <a:lnTo>
                    <a:pt x="15" y="20"/>
                  </a:lnTo>
                  <a:lnTo>
                    <a:pt x="11" y="15"/>
                  </a:lnTo>
                  <a:lnTo>
                    <a:pt x="8" y="13"/>
                  </a:lnTo>
                  <a:lnTo>
                    <a:pt x="3" y="15"/>
                  </a:lnTo>
                  <a:lnTo>
                    <a:pt x="0" y="16"/>
                  </a:lnTo>
                  <a:lnTo>
                    <a:pt x="1" y="11"/>
                  </a:lnTo>
                  <a:lnTo>
                    <a:pt x="1" y="8"/>
                  </a:lnTo>
                  <a:lnTo>
                    <a:pt x="1" y="5"/>
                  </a:lnTo>
                  <a:lnTo>
                    <a:pt x="1" y="0"/>
                  </a:lnTo>
                  <a:close/>
                </a:path>
              </a:pathLst>
            </a:custGeom>
            <a:solidFill>
              <a:srgbClr val="1F1A17"/>
            </a:solidFill>
            <a:ln w="9525">
              <a:noFill/>
              <a:round/>
              <a:headEnd/>
              <a:tailEnd/>
            </a:ln>
          </p:spPr>
          <p:txBody>
            <a:bodyPr/>
            <a:lstStyle/>
            <a:p>
              <a:endParaRPr lang="en-US"/>
            </a:p>
          </p:txBody>
        </p:sp>
        <p:sp>
          <p:nvSpPr>
            <p:cNvPr id="4623" name="Freeform 527"/>
            <p:cNvSpPr>
              <a:spLocks/>
            </p:cNvSpPr>
            <p:nvPr/>
          </p:nvSpPr>
          <p:spPr bwMode="auto">
            <a:xfrm>
              <a:off x="2902" y="3159"/>
              <a:ext cx="40" cy="32"/>
            </a:xfrm>
            <a:custGeom>
              <a:avLst/>
              <a:gdLst/>
              <a:ahLst/>
              <a:cxnLst>
                <a:cxn ang="0">
                  <a:pos x="0" y="5"/>
                </a:cxn>
                <a:cxn ang="0">
                  <a:pos x="7" y="5"/>
                </a:cxn>
                <a:cxn ang="0">
                  <a:pos x="15" y="5"/>
                </a:cxn>
                <a:cxn ang="0">
                  <a:pos x="24" y="4"/>
                </a:cxn>
                <a:cxn ang="0">
                  <a:pos x="30" y="0"/>
                </a:cxn>
                <a:cxn ang="0">
                  <a:pos x="32" y="5"/>
                </a:cxn>
                <a:cxn ang="0">
                  <a:pos x="32" y="10"/>
                </a:cxn>
                <a:cxn ang="0">
                  <a:pos x="32" y="15"/>
                </a:cxn>
                <a:cxn ang="0">
                  <a:pos x="30" y="21"/>
                </a:cxn>
                <a:cxn ang="0">
                  <a:pos x="37" y="24"/>
                </a:cxn>
                <a:cxn ang="0">
                  <a:pos x="40" y="29"/>
                </a:cxn>
                <a:cxn ang="0">
                  <a:pos x="39" y="31"/>
                </a:cxn>
                <a:cxn ang="0">
                  <a:pos x="37" y="31"/>
                </a:cxn>
                <a:cxn ang="0">
                  <a:pos x="34" y="32"/>
                </a:cxn>
                <a:cxn ang="0">
                  <a:pos x="29" y="32"/>
                </a:cxn>
                <a:cxn ang="0">
                  <a:pos x="30" y="29"/>
                </a:cxn>
                <a:cxn ang="0">
                  <a:pos x="30" y="24"/>
                </a:cxn>
                <a:cxn ang="0">
                  <a:pos x="25" y="27"/>
                </a:cxn>
                <a:cxn ang="0">
                  <a:pos x="22" y="29"/>
                </a:cxn>
                <a:cxn ang="0">
                  <a:pos x="22" y="22"/>
                </a:cxn>
                <a:cxn ang="0">
                  <a:pos x="25" y="15"/>
                </a:cxn>
                <a:cxn ang="0">
                  <a:pos x="20" y="15"/>
                </a:cxn>
                <a:cxn ang="0">
                  <a:pos x="14" y="19"/>
                </a:cxn>
                <a:cxn ang="0">
                  <a:pos x="14" y="24"/>
                </a:cxn>
                <a:cxn ang="0">
                  <a:pos x="12" y="24"/>
                </a:cxn>
                <a:cxn ang="0">
                  <a:pos x="10" y="17"/>
                </a:cxn>
                <a:cxn ang="0">
                  <a:pos x="9" y="14"/>
                </a:cxn>
                <a:cxn ang="0">
                  <a:pos x="5" y="10"/>
                </a:cxn>
                <a:cxn ang="0">
                  <a:pos x="0" y="5"/>
                </a:cxn>
              </a:cxnLst>
              <a:rect l="0" t="0" r="r" b="b"/>
              <a:pathLst>
                <a:path w="40" h="32">
                  <a:moveTo>
                    <a:pt x="0" y="5"/>
                  </a:moveTo>
                  <a:lnTo>
                    <a:pt x="7" y="5"/>
                  </a:lnTo>
                  <a:lnTo>
                    <a:pt x="15" y="5"/>
                  </a:lnTo>
                  <a:lnTo>
                    <a:pt x="24" y="4"/>
                  </a:lnTo>
                  <a:lnTo>
                    <a:pt x="30" y="0"/>
                  </a:lnTo>
                  <a:lnTo>
                    <a:pt x="32" y="5"/>
                  </a:lnTo>
                  <a:lnTo>
                    <a:pt x="32" y="10"/>
                  </a:lnTo>
                  <a:lnTo>
                    <a:pt x="32" y="15"/>
                  </a:lnTo>
                  <a:lnTo>
                    <a:pt x="30" y="21"/>
                  </a:lnTo>
                  <a:lnTo>
                    <a:pt x="37" y="24"/>
                  </a:lnTo>
                  <a:lnTo>
                    <a:pt x="40" y="29"/>
                  </a:lnTo>
                  <a:lnTo>
                    <a:pt x="39" y="31"/>
                  </a:lnTo>
                  <a:lnTo>
                    <a:pt x="37" y="31"/>
                  </a:lnTo>
                  <a:lnTo>
                    <a:pt x="34" y="32"/>
                  </a:lnTo>
                  <a:lnTo>
                    <a:pt x="29" y="32"/>
                  </a:lnTo>
                  <a:lnTo>
                    <a:pt x="30" y="29"/>
                  </a:lnTo>
                  <a:lnTo>
                    <a:pt x="30" y="24"/>
                  </a:lnTo>
                  <a:lnTo>
                    <a:pt x="25" y="27"/>
                  </a:lnTo>
                  <a:lnTo>
                    <a:pt x="22" y="29"/>
                  </a:lnTo>
                  <a:lnTo>
                    <a:pt x="22" y="22"/>
                  </a:lnTo>
                  <a:lnTo>
                    <a:pt x="25" y="15"/>
                  </a:lnTo>
                  <a:lnTo>
                    <a:pt x="20" y="15"/>
                  </a:lnTo>
                  <a:lnTo>
                    <a:pt x="14" y="19"/>
                  </a:lnTo>
                  <a:lnTo>
                    <a:pt x="14" y="24"/>
                  </a:lnTo>
                  <a:lnTo>
                    <a:pt x="12" y="24"/>
                  </a:lnTo>
                  <a:lnTo>
                    <a:pt x="10" y="17"/>
                  </a:lnTo>
                  <a:lnTo>
                    <a:pt x="9" y="14"/>
                  </a:lnTo>
                  <a:lnTo>
                    <a:pt x="5" y="10"/>
                  </a:lnTo>
                  <a:lnTo>
                    <a:pt x="0" y="5"/>
                  </a:lnTo>
                  <a:close/>
                </a:path>
              </a:pathLst>
            </a:custGeom>
            <a:solidFill>
              <a:srgbClr val="1F1A17"/>
            </a:solidFill>
            <a:ln w="9525">
              <a:noFill/>
              <a:round/>
              <a:headEnd/>
              <a:tailEnd/>
            </a:ln>
          </p:spPr>
          <p:txBody>
            <a:bodyPr/>
            <a:lstStyle/>
            <a:p>
              <a:endParaRPr lang="en-US"/>
            </a:p>
          </p:txBody>
        </p:sp>
        <p:sp>
          <p:nvSpPr>
            <p:cNvPr id="4624" name="Freeform 528"/>
            <p:cNvSpPr>
              <a:spLocks/>
            </p:cNvSpPr>
            <p:nvPr/>
          </p:nvSpPr>
          <p:spPr bwMode="auto">
            <a:xfrm>
              <a:off x="2957" y="3153"/>
              <a:ext cx="32" cy="16"/>
            </a:xfrm>
            <a:custGeom>
              <a:avLst/>
              <a:gdLst/>
              <a:ahLst/>
              <a:cxnLst>
                <a:cxn ang="0">
                  <a:pos x="0" y="15"/>
                </a:cxn>
                <a:cxn ang="0">
                  <a:pos x="2" y="11"/>
                </a:cxn>
                <a:cxn ang="0">
                  <a:pos x="5" y="6"/>
                </a:cxn>
                <a:cxn ang="0">
                  <a:pos x="14" y="8"/>
                </a:cxn>
                <a:cxn ang="0">
                  <a:pos x="17" y="10"/>
                </a:cxn>
                <a:cxn ang="0">
                  <a:pos x="17" y="6"/>
                </a:cxn>
                <a:cxn ang="0">
                  <a:pos x="19" y="3"/>
                </a:cxn>
                <a:cxn ang="0">
                  <a:pos x="22" y="3"/>
                </a:cxn>
                <a:cxn ang="0">
                  <a:pos x="24" y="5"/>
                </a:cxn>
                <a:cxn ang="0">
                  <a:pos x="24" y="0"/>
                </a:cxn>
                <a:cxn ang="0">
                  <a:pos x="29" y="1"/>
                </a:cxn>
                <a:cxn ang="0">
                  <a:pos x="32" y="5"/>
                </a:cxn>
                <a:cxn ang="0">
                  <a:pos x="32" y="10"/>
                </a:cxn>
                <a:cxn ang="0">
                  <a:pos x="32" y="11"/>
                </a:cxn>
                <a:cxn ang="0">
                  <a:pos x="24" y="10"/>
                </a:cxn>
                <a:cxn ang="0">
                  <a:pos x="22" y="13"/>
                </a:cxn>
                <a:cxn ang="0">
                  <a:pos x="9" y="16"/>
                </a:cxn>
                <a:cxn ang="0">
                  <a:pos x="7" y="15"/>
                </a:cxn>
                <a:cxn ang="0">
                  <a:pos x="0" y="15"/>
                </a:cxn>
              </a:cxnLst>
              <a:rect l="0" t="0" r="r" b="b"/>
              <a:pathLst>
                <a:path w="32" h="16">
                  <a:moveTo>
                    <a:pt x="0" y="15"/>
                  </a:moveTo>
                  <a:lnTo>
                    <a:pt x="2" y="11"/>
                  </a:lnTo>
                  <a:lnTo>
                    <a:pt x="5" y="6"/>
                  </a:lnTo>
                  <a:lnTo>
                    <a:pt x="14" y="8"/>
                  </a:lnTo>
                  <a:lnTo>
                    <a:pt x="17" y="10"/>
                  </a:lnTo>
                  <a:lnTo>
                    <a:pt x="17" y="6"/>
                  </a:lnTo>
                  <a:lnTo>
                    <a:pt x="19" y="3"/>
                  </a:lnTo>
                  <a:lnTo>
                    <a:pt x="22" y="3"/>
                  </a:lnTo>
                  <a:lnTo>
                    <a:pt x="24" y="5"/>
                  </a:lnTo>
                  <a:lnTo>
                    <a:pt x="24" y="0"/>
                  </a:lnTo>
                  <a:lnTo>
                    <a:pt x="29" y="1"/>
                  </a:lnTo>
                  <a:lnTo>
                    <a:pt x="32" y="5"/>
                  </a:lnTo>
                  <a:lnTo>
                    <a:pt x="32" y="10"/>
                  </a:lnTo>
                  <a:lnTo>
                    <a:pt x="32" y="11"/>
                  </a:lnTo>
                  <a:lnTo>
                    <a:pt x="24" y="10"/>
                  </a:lnTo>
                  <a:lnTo>
                    <a:pt x="22" y="13"/>
                  </a:lnTo>
                  <a:lnTo>
                    <a:pt x="9" y="16"/>
                  </a:lnTo>
                  <a:lnTo>
                    <a:pt x="7" y="15"/>
                  </a:lnTo>
                  <a:lnTo>
                    <a:pt x="0" y="15"/>
                  </a:lnTo>
                  <a:close/>
                </a:path>
              </a:pathLst>
            </a:custGeom>
            <a:solidFill>
              <a:srgbClr val="1F1A17"/>
            </a:solidFill>
            <a:ln w="9525">
              <a:noFill/>
              <a:round/>
              <a:headEnd/>
              <a:tailEnd/>
            </a:ln>
          </p:spPr>
          <p:txBody>
            <a:bodyPr/>
            <a:lstStyle/>
            <a:p>
              <a:endParaRPr lang="en-US"/>
            </a:p>
          </p:txBody>
        </p:sp>
        <p:sp>
          <p:nvSpPr>
            <p:cNvPr id="4625" name="Freeform 529"/>
            <p:cNvSpPr>
              <a:spLocks/>
            </p:cNvSpPr>
            <p:nvPr/>
          </p:nvSpPr>
          <p:spPr bwMode="auto">
            <a:xfrm>
              <a:off x="2961" y="3176"/>
              <a:ext cx="20" cy="30"/>
            </a:xfrm>
            <a:custGeom>
              <a:avLst/>
              <a:gdLst/>
              <a:ahLst/>
              <a:cxnLst>
                <a:cxn ang="0">
                  <a:pos x="0" y="7"/>
                </a:cxn>
                <a:cxn ang="0">
                  <a:pos x="1" y="4"/>
                </a:cxn>
                <a:cxn ang="0">
                  <a:pos x="3" y="2"/>
                </a:cxn>
                <a:cxn ang="0">
                  <a:pos x="5" y="0"/>
                </a:cxn>
                <a:cxn ang="0">
                  <a:pos x="8" y="0"/>
                </a:cxn>
                <a:cxn ang="0">
                  <a:pos x="15" y="4"/>
                </a:cxn>
                <a:cxn ang="0">
                  <a:pos x="20" y="7"/>
                </a:cxn>
                <a:cxn ang="0">
                  <a:pos x="20" y="14"/>
                </a:cxn>
                <a:cxn ang="0">
                  <a:pos x="20" y="19"/>
                </a:cxn>
                <a:cxn ang="0">
                  <a:pos x="15" y="22"/>
                </a:cxn>
                <a:cxn ang="0">
                  <a:pos x="10" y="24"/>
                </a:cxn>
                <a:cxn ang="0">
                  <a:pos x="8" y="29"/>
                </a:cxn>
                <a:cxn ang="0">
                  <a:pos x="6" y="30"/>
                </a:cxn>
                <a:cxn ang="0">
                  <a:pos x="5" y="30"/>
                </a:cxn>
                <a:cxn ang="0">
                  <a:pos x="5" y="24"/>
                </a:cxn>
                <a:cxn ang="0">
                  <a:pos x="6" y="14"/>
                </a:cxn>
                <a:cxn ang="0">
                  <a:pos x="10" y="12"/>
                </a:cxn>
                <a:cxn ang="0">
                  <a:pos x="5" y="12"/>
                </a:cxn>
                <a:cxn ang="0">
                  <a:pos x="1" y="12"/>
                </a:cxn>
                <a:cxn ang="0">
                  <a:pos x="1" y="9"/>
                </a:cxn>
                <a:cxn ang="0">
                  <a:pos x="0" y="7"/>
                </a:cxn>
              </a:cxnLst>
              <a:rect l="0" t="0" r="r" b="b"/>
              <a:pathLst>
                <a:path w="20" h="30">
                  <a:moveTo>
                    <a:pt x="0" y="7"/>
                  </a:moveTo>
                  <a:lnTo>
                    <a:pt x="1" y="4"/>
                  </a:lnTo>
                  <a:lnTo>
                    <a:pt x="3" y="2"/>
                  </a:lnTo>
                  <a:lnTo>
                    <a:pt x="5" y="0"/>
                  </a:lnTo>
                  <a:lnTo>
                    <a:pt x="8" y="0"/>
                  </a:lnTo>
                  <a:lnTo>
                    <a:pt x="15" y="4"/>
                  </a:lnTo>
                  <a:lnTo>
                    <a:pt x="20" y="7"/>
                  </a:lnTo>
                  <a:lnTo>
                    <a:pt x="20" y="14"/>
                  </a:lnTo>
                  <a:lnTo>
                    <a:pt x="20" y="19"/>
                  </a:lnTo>
                  <a:lnTo>
                    <a:pt x="15" y="22"/>
                  </a:lnTo>
                  <a:lnTo>
                    <a:pt x="10" y="24"/>
                  </a:lnTo>
                  <a:lnTo>
                    <a:pt x="8" y="29"/>
                  </a:lnTo>
                  <a:lnTo>
                    <a:pt x="6" y="30"/>
                  </a:lnTo>
                  <a:lnTo>
                    <a:pt x="5" y="30"/>
                  </a:lnTo>
                  <a:lnTo>
                    <a:pt x="5" y="24"/>
                  </a:lnTo>
                  <a:lnTo>
                    <a:pt x="6" y="14"/>
                  </a:lnTo>
                  <a:lnTo>
                    <a:pt x="10" y="12"/>
                  </a:lnTo>
                  <a:lnTo>
                    <a:pt x="5" y="12"/>
                  </a:lnTo>
                  <a:lnTo>
                    <a:pt x="1" y="12"/>
                  </a:lnTo>
                  <a:lnTo>
                    <a:pt x="1" y="9"/>
                  </a:lnTo>
                  <a:lnTo>
                    <a:pt x="0" y="7"/>
                  </a:lnTo>
                  <a:close/>
                </a:path>
              </a:pathLst>
            </a:custGeom>
            <a:solidFill>
              <a:srgbClr val="1F1A17"/>
            </a:solidFill>
            <a:ln w="9525">
              <a:noFill/>
              <a:round/>
              <a:headEnd/>
              <a:tailEnd/>
            </a:ln>
          </p:spPr>
          <p:txBody>
            <a:bodyPr/>
            <a:lstStyle/>
            <a:p>
              <a:endParaRPr lang="en-US"/>
            </a:p>
          </p:txBody>
        </p:sp>
        <p:sp>
          <p:nvSpPr>
            <p:cNvPr id="4626" name="Freeform 530"/>
            <p:cNvSpPr>
              <a:spLocks/>
            </p:cNvSpPr>
            <p:nvPr/>
          </p:nvSpPr>
          <p:spPr bwMode="auto">
            <a:xfrm>
              <a:off x="2986" y="3185"/>
              <a:ext cx="11" cy="8"/>
            </a:xfrm>
            <a:custGeom>
              <a:avLst/>
              <a:gdLst/>
              <a:ahLst/>
              <a:cxnLst>
                <a:cxn ang="0">
                  <a:pos x="0" y="0"/>
                </a:cxn>
                <a:cxn ang="0">
                  <a:pos x="0" y="3"/>
                </a:cxn>
                <a:cxn ang="0">
                  <a:pos x="3" y="8"/>
                </a:cxn>
                <a:cxn ang="0">
                  <a:pos x="8" y="8"/>
                </a:cxn>
                <a:cxn ang="0">
                  <a:pos x="11" y="8"/>
                </a:cxn>
                <a:cxn ang="0">
                  <a:pos x="10" y="6"/>
                </a:cxn>
                <a:cxn ang="0">
                  <a:pos x="6" y="1"/>
                </a:cxn>
                <a:cxn ang="0">
                  <a:pos x="1" y="0"/>
                </a:cxn>
                <a:cxn ang="0">
                  <a:pos x="0" y="0"/>
                </a:cxn>
              </a:cxnLst>
              <a:rect l="0" t="0" r="r" b="b"/>
              <a:pathLst>
                <a:path w="11" h="8">
                  <a:moveTo>
                    <a:pt x="0" y="0"/>
                  </a:moveTo>
                  <a:lnTo>
                    <a:pt x="0" y="3"/>
                  </a:lnTo>
                  <a:lnTo>
                    <a:pt x="3" y="8"/>
                  </a:lnTo>
                  <a:lnTo>
                    <a:pt x="8" y="8"/>
                  </a:lnTo>
                  <a:lnTo>
                    <a:pt x="11" y="8"/>
                  </a:lnTo>
                  <a:lnTo>
                    <a:pt x="10" y="6"/>
                  </a:lnTo>
                  <a:lnTo>
                    <a:pt x="6" y="1"/>
                  </a:lnTo>
                  <a:lnTo>
                    <a:pt x="1" y="0"/>
                  </a:lnTo>
                  <a:lnTo>
                    <a:pt x="0" y="0"/>
                  </a:lnTo>
                  <a:close/>
                </a:path>
              </a:pathLst>
            </a:custGeom>
            <a:solidFill>
              <a:srgbClr val="1F1A17"/>
            </a:solidFill>
            <a:ln w="9525">
              <a:noFill/>
              <a:round/>
              <a:headEnd/>
              <a:tailEnd/>
            </a:ln>
          </p:spPr>
          <p:txBody>
            <a:bodyPr/>
            <a:lstStyle/>
            <a:p>
              <a:endParaRPr lang="en-US"/>
            </a:p>
          </p:txBody>
        </p:sp>
        <p:sp>
          <p:nvSpPr>
            <p:cNvPr id="4627" name="Freeform 531"/>
            <p:cNvSpPr>
              <a:spLocks/>
            </p:cNvSpPr>
            <p:nvPr/>
          </p:nvSpPr>
          <p:spPr bwMode="auto">
            <a:xfrm>
              <a:off x="2969" y="3221"/>
              <a:ext cx="32" cy="55"/>
            </a:xfrm>
            <a:custGeom>
              <a:avLst/>
              <a:gdLst/>
              <a:ahLst/>
              <a:cxnLst>
                <a:cxn ang="0">
                  <a:pos x="3" y="0"/>
                </a:cxn>
                <a:cxn ang="0">
                  <a:pos x="2" y="4"/>
                </a:cxn>
                <a:cxn ang="0">
                  <a:pos x="0" y="7"/>
                </a:cxn>
                <a:cxn ang="0">
                  <a:pos x="0" y="12"/>
                </a:cxn>
                <a:cxn ang="0">
                  <a:pos x="2" y="17"/>
                </a:cxn>
                <a:cxn ang="0">
                  <a:pos x="3" y="25"/>
                </a:cxn>
                <a:cxn ang="0">
                  <a:pos x="5" y="34"/>
                </a:cxn>
                <a:cxn ang="0">
                  <a:pos x="17" y="44"/>
                </a:cxn>
                <a:cxn ang="0">
                  <a:pos x="27" y="55"/>
                </a:cxn>
                <a:cxn ang="0">
                  <a:pos x="28" y="54"/>
                </a:cxn>
                <a:cxn ang="0">
                  <a:pos x="30" y="52"/>
                </a:cxn>
                <a:cxn ang="0">
                  <a:pos x="27" y="45"/>
                </a:cxn>
                <a:cxn ang="0">
                  <a:pos x="25" y="40"/>
                </a:cxn>
                <a:cxn ang="0">
                  <a:pos x="27" y="37"/>
                </a:cxn>
                <a:cxn ang="0">
                  <a:pos x="28" y="35"/>
                </a:cxn>
                <a:cxn ang="0">
                  <a:pos x="25" y="37"/>
                </a:cxn>
                <a:cxn ang="0">
                  <a:pos x="22" y="35"/>
                </a:cxn>
                <a:cxn ang="0">
                  <a:pos x="18" y="34"/>
                </a:cxn>
                <a:cxn ang="0">
                  <a:pos x="17" y="32"/>
                </a:cxn>
                <a:cxn ang="0">
                  <a:pos x="12" y="25"/>
                </a:cxn>
                <a:cxn ang="0">
                  <a:pos x="10" y="19"/>
                </a:cxn>
                <a:cxn ang="0">
                  <a:pos x="13" y="17"/>
                </a:cxn>
                <a:cxn ang="0">
                  <a:pos x="17" y="15"/>
                </a:cxn>
                <a:cxn ang="0">
                  <a:pos x="25" y="20"/>
                </a:cxn>
                <a:cxn ang="0">
                  <a:pos x="32" y="24"/>
                </a:cxn>
                <a:cxn ang="0">
                  <a:pos x="27" y="17"/>
                </a:cxn>
                <a:cxn ang="0">
                  <a:pos x="23" y="12"/>
                </a:cxn>
                <a:cxn ang="0">
                  <a:pos x="18" y="9"/>
                </a:cxn>
                <a:cxn ang="0">
                  <a:pos x="10" y="7"/>
                </a:cxn>
                <a:cxn ang="0">
                  <a:pos x="7" y="4"/>
                </a:cxn>
                <a:cxn ang="0">
                  <a:pos x="3" y="0"/>
                </a:cxn>
              </a:cxnLst>
              <a:rect l="0" t="0" r="r" b="b"/>
              <a:pathLst>
                <a:path w="32" h="55">
                  <a:moveTo>
                    <a:pt x="3" y="0"/>
                  </a:moveTo>
                  <a:lnTo>
                    <a:pt x="2" y="4"/>
                  </a:lnTo>
                  <a:lnTo>
                    <a:pt x="0" y="7"/>
                  </a:lnTo>
                  <a:lnTo>
                    <a:pt x="0" y="12"/>
                  </a:lnTo>
                  <a:lnTo>
                    <a:pt x="2" y="17"/>
                  </a:lnTo>
                  <a:lnTo>
                    <a:pt x="3" y="25"/>
                  </a:lnTo>
                  <a:lnTo>
                    <a:pt x="5" y="34"/>
                  </a:lnTo>
                  <a:lnTo>
                    <a:pt x="17" y="44"/>
                  </a:lnTo>
                  <a:lnTo>
                    <a:pt x="27" y="55"/>
                  </a:lnTo>
                  <a:lnTo>
                    <a:pt x="28" y="54"/>
                  </a:lnTo>
                  <a:lnTo>
                    <a:pt x="30" y="52"/>
                  </a:lnTo>
                  <a:lnTo>
                    <a:pt x="27" y="45"/>
                  </a:lnTo>
                  <a:lnTo>
                    <a:pt x="25" y="40"/>
                  </a:lnTo>
                  <a:lnTo>
                    <a:pt x="27" y="37"/>
                  </a:lnTo>
                  <a:lnTo>
                    <a:pt x="28" y="35"/>
                  </a:lnTo>
                  <a:lnTo>
                    <a:pt x="25" y="37"/>
                  </a:lnTo>
                  <a:lnTo>
                    <a:pt x="22" y="35"/>
                  </a:lnTo>
                  <a:lnTo>
                    <a:pt x="18" y="34"/>
                  </a:lnTo>
                  <a:lnTo>
                    <a:pt x="17" y="32"/>
                  </a:lnTo>
                  <a:lnTo>
                    <a:pt x="12" y="25"/>
                  </a:lnTo>
                  <a:lnTo>
                    <a:pt x="10" y="19"/>
                  </a:lnTo>
                  <a:lnTo>
                    <a:pt x="13" y="17"/>
                  </a:lnTo>
                  <a:lnTo>
                    <a:pt x="17" y="15"/>
                  </a:lnTo>
                  <a:lnTo>
                    <a:pt x="25" y="20"/>
                  </a:lnTo>
                  <a:lnTo>
                    <a:pt x="32" y="24"/>
                  </a:lnTo>
                  <a:lnTo>
                    <a:pt x="27" y="17"/>
                  </a:lnTo>
                  <a:lnTo>
                    <a:pt x="23" y="12"/>
                  </a:lnTo>
                  <a:lnTo>
                    <a:pt x="18" y="9"/>
                  </a:lnTo>
                  <a:lnTo>
                    <a:pt x="10" y="7"/>
                  </a:lnTo>
                  <a:lnTo>
                    <a:pt x="7" y="4"/>
                  </a:lnTo>
                  <a:lnTo>
                    <a:pt x="3" y="0"/>
                  </a:lnTo>
                  <a:close/>
                </a:path>
              </a:pathLst>
            </a:custGeom>
            <a:solidFill>
              <a:srgbClr val="1F1A17"/>
            </a:solidFill>
            <a:ln w="9525">
              <a:noFill/>
              <a:round/>
              <a:headEnd/>
              <a:tailEnd/>
            </a:ln>
          </p:spPr>
          <p:txBody>
            <a:bodyPr/>
            <a:lstStyle/>
            <a:p>
              <a:endParaRPr lang="en-US"/>
            </a:p>
          </p:txBody>
        </p:sp>
        <p:sp>
          <p:nvSpPr>
            <p:cNvPr id="4628" name="Freeform 532"/>
            <p:cNvSpPr>
              <a:spLocks/>
            </p:cNvSpPr>
            <p:nvPr/>
          </p:nvSpPr>
          <p:spPr bwMode="auto">
            <a:xfrm>
              <a:off x="3024" y="3173"/>
              <a:ext cx="37" cy="8"/>
            </a:xfrm>
            <a:custGeom>
              <a:avLst/>
              <a:gdLst/>
              <a:ahLst/>
              <a:cxnLst>
                <a:cxn ang="0">
                  <a:pos x="0" y="0"/>
                </a:cxn>
                <a:cxn ang="0">
                  <a:pos x="4" y="3"/>
                </a:cxn>
                <a:cxn ang="0">
                  <a:pos x="7" y="7"/>
                </a:cxn>
                <a:cxn ang="0">
                  <a:pos x="12" y="8"/>
                </a:cxn>
                <a:cxn ang="0">
                  <a:pos x="17" y="8"/>
                </a:cxn>
                <a:cxn ang="0">
                  <a:pos x="29" y="7"/>
                </a:cxn>
                <a:cxn ang="0">
                  <a:pos x="37" y="7"/>
                </a:cxn>
                <a:cxn ang="0">
                  <a:pos x="29" y="3"/>
                </a:cxn>
                <a:cxn ang="0">
                  <a:pos x="19" y="0"/>
                </a:cxn>
                <a:cxn ang="0">
                  <a:pos x="10" y="0"/>
                </a:cxn>
                <a:cxn ang="0">
                  <a:pos x="0" y="0"/>
                </a:cxn>
              </a:cxnLst>
              <a:rect l="0" t="0" r="r" b="b"/>
              <a:pathLst>
                <a:path w="37" h="8">
                  <a:moveTo>
                    <a:pt x="0" y="0"/>
                  </a:moveTo>
                  <a:lnTo>
                    <a:pt x="4" y="3"/>
                  </a:lnTo>
                  <a:lnTo>
                    <a:pt x="7" y="7"/>
                  </a:lnTo>
                  <a:lnTo>
                    <a:pt x="12" y="8"/>
                  </a:lnTo>
                  <a:lnTo>
                    <a:pt x="17" y="8"/>
                  </a:lnTo>
                  <a:lnTo>
                    <a:pt x="29" y="7"/>
                  </a:lnTo>
                  <a:lnTo>
                    <a:pt x="37" y="7"/>
                  </a:lnTo>
                  <a:lnTo>
                    <a:pt x="29" y="3"/>
                  </a:lnTo>
                  <a:lnTo>
                    <a:pt x="19" y="0"/>
                  </a:lnTo>
                  <a:lnTo>
                    <a:pt x="10" y="0"/>
                  </a:lnTo>
                  <a:lnTo>
                    <a:pt x="0" y="0"/>
                  </a:lnTo>
                  <a:close/>
                </a:path>
              </a:pathLst>
            </a:custGeom>
            <a:solidFill>
              <a:srgbClr val="1F1A17"/>
            </a:solidFill>
            <a:ln w="9525">
              <a:noFill/>
              <a:round/>
              <a:headEnd/>
              <a:tailEnd/>
            </a:ln>
          </p:spPr>
          <p:txBody>
            <a:bodyPr/>
            <a:lstStyle/>
            <a:p>
              <a:endParaRPr lang="en-US"/>
            </a:p>
          </p:txBody>
        </p:sp>
        <p:sp>
          <p:nvSpPr>
            <p:cNvPr id="4629" name="Freeform 533"/>
            <p:cNvSpPr>
              <a:spLocks/>
            </p:cNvSpPr>
            <p:nvPr/>
          </p:nvSpPr>
          <p:spPr bwMode="auto">
            <a:xfrm>
              <a:off x="3083" y="3188"/>
              <a:ext cx="73" cy="28"/>
            </a:xfrm>
            <a:custGeom>
              <a:avLst/>
              <a:gdLst/>
              <a:ahLst/>
              <a:cxnLst>
                <a:cxn ang="0">
                  <a:pos x="0" y="20"/>
                </a:cxn>
                <a:cxn ang="0">
                  <a:pos x="3" y="18"/>
                </a:cxn>
                <a:cxn ang="0">
                  <a:pos x="13" y="17"/>
                </a:cxn>
                <a:cxn ang="0">
                  <a:pos x="26" y="17"/>
                </a:cxn>
                <a:cxn ang="0">
                  <a:pos x="40" y="13"/>
                </a:cxn>
                <a:cxn ang="0">
                  <a:pos x="43" y="10"/>
                </a:cxn>
                <a:cxn ang="0">
                  <a:pos x="52" y="8"/>
                </a:cxn>
                <a:cxn ang="0">
                  <a:pos x="67" y="3"/>
                </a:cxn>
                <a:cxn ang="0">
                  <a:pos x="73" y="0"/>
                </a:cxn>
                <a:cxn ang="0">
                  <a:pos x="58" y="12"/>
                </a:cxn>
                <a:cxn ang="0">
                  <a:pos x="58" y="18"/>
                </a:cxn>
                <a:cxn ang="0">
                  <a:pos x="58" y="17"/>
                </a:cxn>
                <a:cxn ang="0">
                  <a:pos x="57" y="13"/>
                </a:cxn>
                <a:cxn ang="0">
                  <a:pos x="53" y="12"/>
                </a:cxn>
                <a:cxn ang="0">
                  <a:pos x="50" y="12"/>
                </a:cxn>
                <a:cxn ang="0">
                  <a:pos x="40" y="17"/>
                </a:cxn>
                <a:cxn ang="0">
                  <a:pos x="35" y="17"/>
                </a:cxn>
                <a:cxn ang="0">
                  <a:pos x="38" y="23"/>
                </a:cxn>
                <a:cxn ang="0">
                  <a:pos x="26" y="20"/>
                </a:cxn>
                <a:cxn ang="0">
                  <a:pos x="21" y="20"/>
                </a:cxn>
                <a:cxn ang="0">
                  <a:pos x="23" y="25"/>
                </a:cxn>
                <a:cxn ang="0">
                  <a:pos x="13" y="22"/>
                </a:cxn>
                <a:cxn ang="0">
                  <a:pos x="20" y="28"/>
                </a:cxn>
                <a:cxn ang="0">
                  <a:pos x="0" y="20"/>
                </a:cxn>
              </a:cxnLst>
              <a:rect l="0" t="0" r="r" b="b"/>
              <a:pathLst>
                <a:path w="73" h="28">
                  <a:moveTo>
                    <a:pt x="0" y="20"/>
                  </a:moveTo>
                  <a:lnTo>
                    <a:pt x="3" y="18"/>
                  </a:lnTo>
                  <a:lnTo>
                    <a:pt x="13" y="17"/>
                  </a:lnTo>
                  <a:lnTo>
                    <a:pt x="26" y="17"/>
                  </a:lnTo>
                  <a:lnTo>
                    <a:pt x="40" y="13"/>
                  </a:lnTo>
                  <a:lnTo>
                    <a:pt x="43" y="10"/>
                  </a:lnTo>
                  <a:lnTo>
                    <a:pt x="52" y="8"/>
                  </a:lnTo>
                  <a:lnTo>
                    <a:pt x="67" y="3"/>
                  </a:lnTo>
                  <a:lnTo>
                    <a:pt x="73" y="0"/>
                  </a:lnTo>
                  <a:lnTo>
                    <a:pt x="58" y="12"/>
                  </a:lnTo>
                  <a:lnTo>
                    <a:pt x="58" y="18"/>
                  </a:lnTo>
                  <a:lnTo>
                    <a:pt x="58" y="17"/>
                  </a:lnTo>
                  <a:lnTo>
                    <a:pt x="57" y="13"/>
                  </a:lnTo>
                  <a:lnTo>
                    <a:pt x="53" y="12"/>
                  </a:lnTo>
                  <a:lnTo>
                    <a:pt x="50" y="12"/>
                  </a:lnTo>
                  <a:lnTo>
                    <a:pt x="40" y="17"/>
                  </a:lnTo>
                  <a:lnTo>
                    <a:pt x="35" y="17"/>
                  </a:lnTo>
                  <a:lnTo>
                    <a:pt x="38" y="23"/>
                  </a:lnTo>
                  <a:lnTo>
                    <a:pt x="26" y="20"/>
                  </a:lnTo>
                  <a:lnTo>
                    <a:pt x="21" y="20"/>
                  </a:lnTo>
                  <a:lnTo>
                    <a:pt x="23" y="25"/>
                  </a:lnTo>
                  <a:lnTo>
                    <a:pt x="13" y="22"/>
                  </a:lnTo>
                  <a:lnTo>
                    <a:pt x="20" y="28"/>
                  </a:lnTo>
                  <a:lnTo>
                    <a:pt x="0" y="20"/>
                  </a:lnTo>
                  <a:close/>
                </a:path>
              </a:pathLst>
            </a:custGeom>
            <a:solidFill>
              <a:srgbClr val="1F1A17"/>
            </a:solidFill>
            <a:ln w="9525">
              <a:noFill/>
              <a:round/>
              <a:headEnd/>
              <a:tailEnd/>
            </a:ln>
          </p:spPr>
          <p:txBody>
            <a:bodyPr/>
            <a:lstStyle/>
            <a:p>
              <a:endParaRPr lang="en-US"/>
            </a:p>
          </p:txBody>
        </p:sp>
        <p:sp>
          <p:nvSpPr>
            <p:cNvPr id="4630" name="Freeform 534"/>
            <p:cNvSpPr>
              <a:spLocks/>
            </p:cNvSpPr>
            <p:nvPr/>
          </p:nvSpPr>
          <p:spPr bwMode="auto">
            <a:xfrm>
              <a:off x="3003" y="3233"/>
              <a:ext cx="30" cy="18"/>
            </a:xfrm>
            <a:custGeom>
              <a:avLst/>
              <a:gdLst/>
              <a:ahLst/>
              <a:cxnLst>
                <a:cxn ang="0">
                  <a:pos x="0" y="7"/>
                </a:cxn>
                <a:cxn ang="0">
                  <a:pos x="5" y="12"/>
                </a:cxn>
                <a:cxn ang="0">
                  <a:pos x="13" y="18"/>
                </a:cxn>
                <a:cxn ang="0">
                  <a:pos x="16" y="12"/>
                </a:cxn>
                <a:cxn ang="0">
                  <a:pos x="16" y="5"/>
                </a:cxn>
                <a:cxn ang="0">
                  <a:pos x="30" y="3"/>
                </a:cxn>
                <a:cxn ang="0">
                  <a:pos x="26" y="0"/>
                </a:cxn>
                <a:cxn ang="0">
                  <a:pos x="21" y="0"/>
                </a:cxn>
                <a:cxn ang="0">
                  <a:pos x="13" y="0"/>
                </a:cxn>
                <a:cxn ang="0">
                  <a:pos x="11" y="5"/>
                </a:cxn>
                <a:cxn ang="0">
                  <a:pos x="10" y="8"/>
                </a:cxn>
                <a:cxn ang="0">
                  <a:pos x="10" y="5"/>
                </a:cxn>
                <a:cxn ang="0">
                  <a:pos x="8" y="3"/>
                </a:cxn>
                <a:cxn ang="0">
                  <a:pos x="3" y="5"/>
                </a:cxn>
                <a:cxn ang="0">
                  <a:pos x="0" y="7"/>
                </a:cxn>
              </a:cxnLst>
              <a:rect l="0" t="0" r="r" b="b"/>
              <a:pathLst>
                <a:path w="30" h="18">
                  <a:moveTo>
                    <a:pt x="0" y="7"/>
                  </a:moveTo>
                  <a:lnTo>
                    <a:pt x="5" y="12"/>
                  </a:lnTo>
                  <a:lnTo>
                    <a:pt x="13" y="18"/>
                  </a:lnTo>
                  <a:lnTo>
                    <a:pt x="16" y="12"/>
                  </a:lnTo>
                  <a:lnTo>
                    <a:pt x="16" y="5"/>
                  </a:lnTo>
                  <a:lnTo>
                    <a:pt x="30" y="3"/>
                  </a:lnTo>
                  <a:lnTo>
                    <a:pt x="26" y="0"/>
                  </a:lnTo>
                  <a:lnTo>
                    <a:pt x="21" y="0"/>
                  </a:lnTo>
                  <a:lnTo>
                    <a:pt x="13" y="0"/>
                  </a:lnTo>
                  <a:lnTo>
                    <a:pt x="11" y="5"/>
                  </a:lnTo>
                  <a:lnTo>
                    <a:pt x="10" y="8"/>
                  </a:lnTo>
                  <a:lnTo>
                    <a:pt x="10" y="5"/>
                  </a:lnTo>
                  <a:lnTo>
                    <a:pt x="8" y="3"/>
                  </a:lnTo>
                  <a:lnTo>
                    <a:pt x="3" y="5"/>
                  </a:lnTo>
                  <a:lnTo>
                    <a:pt x="0" y="7"/>
                  </a:lnTo>
                  <a:close/>
                </a:path>
              </a:pathLst>
            </a:custGeom>
            <a:solidFill>
              <a:srgbClr val="1F1A17"/>
            </a:solidFill>
            <a:ln w="9525">
              <a:noFill/>
              <a:round/>
              <a:headEnd/>
              <a:tailEnd/>
            </a:ln>
          </p:spPr>
          <p:txBody>
            <a:bodyPr/>
            <a:lstStyle/>
            <a:p>
              <a:endParaRPr lang="en-US"/>
            </a:p>
          </p:txBody>
        </p:sp>
        <p:sp>
          <p:nvSpPr>
            <p:cNvPr id="4631" name="Freeform 535"/>
            <p:cNvSpPr>
              <a:spLocks/>
            </p:cNvSpPr>
            <p:nvPr/>
          </p:nvSpPr>
          <p:spPr bwMode="auto">
            <a:xfrm>
              <a:off x="3038" y="3282"/>
              <a:ext cx="45" cy="40"/>
            </a:xfrm>
            <a:custGeom>
              <a:avLst/>
              <a:gdLst/>
              <a:ahLst/>
              <a:cxnLst>
                <a:cxn ang="0">
                  <a:pos x="0" y="5"/>
                </a:cxn>
                <a:cxn ang="0">
                  <a:pos x="0" y="13"/>
                </a:cxn>
                <a:cxn ang="0">
                  <a:pos x="1" y="25"/>
                </a:cxn>
                <a:cxn ang="0">
                  <a:pos x="6" y="30"/>
                </a:cxn>
                <a:cxn ang="0">
                  <a:pos x="8" y="33"/>
                </a:cxn>
                <a:cxn ang="0">
                  <a:pos x="23" y="26"/>
                </a:cxn>
                <a:cxn ang="0">
                  <a:pos x="26" y="33"/>
                </a:cxn>
                <a:cxn ang="0">
                  <a:pos x="31" y="40"/>
                </a:cxn>
                <a:cxn ang="0">
                  <a:pos x="38" y="36"/>
                </a:cxn>
                <a:cxn ang="0">
                  <a:pos x="38" y="31"/>
                </a:cxn>
                <a:cxn ang="0">
                  <a:pos x="35" y="30"/>
                </a:cxn>
                <a:cxn ang="0">
                  <a:pos x="33" y="26"/>
                </a:cxn>
                <a:cxn ang="0">
                  <a:pos x="40" y="30"/>
                </a:cxn>
                <a:cxn ang="0">
                  <a:pos x="45" y="23"/>
                </a:cxn>
                <a:cxn ang="0">
                  <a:pos x="30" y="25"/>
                </a:cxn>
                <a:cxn ang="0">
                  <a:pos x="25" y="21"/>
                </a:cxn>
                <a:cxn ang="0">
                  <a:pos x="18" y="20"/>
                </a:cxn>
                <a:cxn ang="0">
                  <a:pos x="13" y="21"/>
                </a:cxn>
                <a:cxn ang="0">
                  <a:pos x="11" y="21"/>
                </a:cxn>
                <a:cxn ang="0">
                  <a:pos x="11" y="20"/>
                </a:cxn>
                <a:cxn ang="0">
                  <a:pos x="15" y="16"/>
                </a:cxn>
                <a:cxn ang="0">
                  <a:pos x="15" y="15"/>
                </a:cxn>
                <a:cxn ang="0">
                  <a:pos x="16" y="13"/>
                </a:cxn>
                <a:cxn ang="0">
                  <a:pos x="15" y="13"/>
                </a:cxn>
                <a:cxn ang="0">
                  <a:pos x="13" y="13"/>
                </a:cxn>
                <a:cxn ang="0">
                  <a:pos x="6" y="11"/>
                </a:cxn>
                <a:cxn ang="0">
                  <a:pos x="5" y="11"/>
                </a:cxn>
                <a:cxn ang="0">
                  <a:pos x="8" y="0"/>
                </a:cxn>
                <a:cxn ang="0">
                  <a:pos x="0" y="5"/>
                </a:cxn>
              </a:cxnLst>
              <a:rect l="0" t="0" r="r" b="b"/>
              <a:pathLst>
                <a:path w="45" h="40">
                  <a:moveTo>
                    <a:pt x="0" y="5"/>
                  </a:moveTo>
                  <a:lnTo>
                    <a:pt x="0" y="13"/>
                  </a:lnTo>
                  <a:lnTo>
                    <a:pt x="1" y="25"/>
                  </a:lnTo>
                  <a:lnTo>
                    <a:pt x="6" y="30"/>
                  </a:lnTo>
                  <a:lnTo>
                    <a:pt x="8" y="33"/>
                  </a:lnTo>
                  <a:lnTo>
                    <a:pt x="23" y="26"/>
                  </a:lnTo>
                  <a:lnTo>
                    <a:pt x="26" y="33"/>
                  </a:lnTo>
                  <a:lnTo>
                    <a:pt x="31" y="40"/>
                  </a:lnTo>
                  <a:lnTo>
                    <a:pt x="38" y="36"/>
                  </a:lnTo>
                  <a:lnTo>
                    <a:pt x="38" y="31"/>
                  </a:lnTo>
                  <a:lnTo>
                    <a:pt x="35" y="30"/>
                  </a:lnTo>
                  <a:lnTo>
                    <a:pt x="33" y="26"/>
                  </a:lnTo>
                  <a:lnTo>
                    <a:pt x="40" y="30"/>
                  </a:lnTo>
                  <a:lnTo>
                    <a:pt x="45" y="23"/>
                  </a:lnTo>
                  <a:lnTo>
                    <a:pt x="30" y="25"/>
                  </a:lnTo>
                  <a:lnTo>
                    <a:pt x="25" y="21"/>
                  </a:lnTo>
                  <a:lnTo>
                    <a:pt x="18" y="20"/>
                  </a:lnTo>
                  <a:lnTo>
                    <a:pt x="13" y="21"/>
                  </a:lnTo>
                  <a:lnTo>
                    <a:pt x="11" y="21"/>
                  </a:lnTo>
                  <a:lnTo>
                    <a:pt x="11" y="20"/>
                  </a:lnTo>
                  <a:lnTo>
                    <a:pt x="15" y="16"/>
                  </a:lnTo>
                  <a:lnTo>
                    <a:pt x="15" y="15"/>
                  </a:lnTo>
                  <a:lnTo>
                    <a:pt x="16" y="13"/>
                  </a:lnTo>
                  <a:lnTo>
                    <a:pt x="15" y="13"/>
                  </a:lnTo>
                  <a:lnTo>
                    <a:pt x="13" y="13"/>
                  </a:lnTo>
                  <a:lnTo>
                    <a:pt x="6" y="11"/>
                  </a:lnTo>
                  <a:lnTo>
                    <a:pt x="5" y="11"/>
                  </a:lnTo>
                  <a:lnTo>
                    <a:pt x="8" y="0"/>
                  </a:lnTo>
                  <a:lnTo>
                    <a:pt x="0" y="5"/>
                  </a:lnTo>
                  <a:close/>
                </a:path>
              </a:pathLst>
            </a:custGeom>
            <a:solidFill>
              <a:srgbClr val="1F1A17"/>
            </a:solidFill>
            <a:ln w="9525">
              <a:noFill/>
              <a:round/>
              <a:headEnd/>
              <a:tailEnd/>
            </a:ln>
          </p:spPr>
          <p:txBody>
            <a:bodyPr/>
            <a:lstStyle/>
            <a:p>
              <a:endParaRPr lang="en-US"/>
            </a:p>
          </p:txBody>
        </p:sp>
        <p:sp>
          <p:nvSpPr>
            <p:cNvPr id="4632" name="Freeform 536"/>
            <p:cNvSpPr>
              <a:spLocks/>
            </p:cNvSpPr>
            <p:nvPr/>
          </p:nvSpPr>
          <p:spPr bwMode="auto">
            <a:xfrm>
              <a:off x="3076" y="3255"/>
              <a:ext cx="38" cy="28"/>
            </a:xfrm>
            <a:custGeom>
              <a:avLst/>
              <a:gdLst/>
              <a:ahLst/>
              <a:cxnLst>
                <a:cxn ang="0">
                  <a:pos x="0" y="21"/>
                </a:cxn>
                <a:cxn ang="0">
                  <a:pos x="5" y="18"/>
                </a:cxn>
                <a:cxn ang="0">
                  <a:pos x="15" y="13"/>
                </a:cxn>
                <a:cxn ang="0">
                  <a:pos x="20" y="10"/>
                </a:cxn>
                <a:cxn ang="0">
                  <a:pos x="27" y="6"/>
                </a:cxn>
                <a:cxn ang="0">
                  <a:pos x="35" y="3"/>
                </a:cxn>
                <a:cxn ang="0">
                  <a:pos x="38" y="0"/>
                </a:cxn>
                <a:cxn ang="0">
                  <a:pos x="37" y="5"/>
                </a:cxn>
                <a:cxn ang="0">
                  <a:pos x="37" y="8"/>
                </a:cxn>
                <a:cxn ang="0">
                  <a:pos x="35" y="8"/>
                </a:cxn>
                <a:cxn ang="0">
                  <a:pos x="33" y="8"/>
                </a:cxn>
                <a:cxn ang="0">
                  <a:pos x="35" y="11"/>
                </a:cxn>
                <a:cxn ang="0">
                  <a:pos x="38" y="15"/>
                </a:cxn>
                <a:cxn ang="0">
                  <a:pos x="33" y="13"/>
                </a:cxn>
                <a:cxn ang="0">
                  <a:pos x="30" y="11"/>
                </a:cxn>
                <a:cxn ang="0">
                  <a:pos x="30" y="13"/>
                </a:cxn>
                <a:cxn ang="0">
                  <a:pos x="30" y="15"/>
                </a:cxn>
                <a:cxn ang="0">
                  <a:pos x="28" y="20"/>
                </a:cxn>
                <a:cxn ang="0">
                  <a:pos x="27" y="23"/>
                </a:cxn>
                <a:cxn ang="0">
                  <a:pos x="22" y="20"/>
                </a:cxn>
                <a:cxn ang="0">
                  <a:pos x="18" y="16"/>
                </a:cxn>
                <a:cxn ang="0">
                  <a:pos x="20" y="21"/>
                </a:cxn>
                <a:cxn ang="0">
                  <a:pos x="20" y="25"/>
                </a:cxn>
                <a:cxn ang="0">
                  <a:pos x="15" y="23"/>
                </a:cxn>
                <a:cxn ang="0">
                  <a:pos x="10" y="21"/>
                </a:cxn>
                <a:cxn ang="0">
                  <a:pos x="8" y="21"/>
                </a:cxn>
                <a:cxn ang="0">
                  <a:pos x="7" y="23"/>
                </a:cxn>
                <a:cxn ang="0">
                  <a:pos x="5" y="25"/>
                </a:cxn>
                <a:cxn ang="0">
                  <a:pos x="3" y="28"/>
                </a:cxn>
                <a:cxn ang="0">
                  <a:pos x="2" y="25"/>
                </a:cxn>
                <a:cxn ang="0">
                  <a:pos x="0" y="21"/>
                </a:cxn>
              </a:cxnLst>
              <a:rect l="0" t="0" r="r" b="b"/>
              <a:pathLst>
                <a:path w="38" h="28">
                  <a:moveTo>
                    <a:pt x="0" y="21"/>
                  </a:moveTo>
                  <a:lnTo>
                    <a:pt x="5" y="18"/>
                  </a:lnTo>
                  <a:lnTo>
                    <a:pt x="15" y="13"/>
                  </a:lnTo>
                  <a:lnTo>
                    <a:pt x="20" y="10"/>
                  </a:lnTo>
                  <a:lnTo>
                    <a:pt x="27" y="6"/>
                  </a:lnTo>
                  <a:lnTo>
                    <a:pt x="35" y="3"/>
                  </a:lnTo>
                  <a:lnTo>
                    <a:pt x="38" y="0"/>
                  </a:lnTo>
                  <a:lnTo>
                    <a:pt x="37" y="5"/>
                  </a:lnTo>
                  <a:lnTo>
                    <a:pt x="37" y="8"/>
                  </a:lnTo>
                  <a:lnTo>
                    <a:pt x="35" y="8"/>
                  </a:lnTo>
                  <a:lnTo>
                    <a:pt x="33" y="8"/>
                  </a:lnTo>
                  <a:lnTo>
                    <a:pt x="35" y="11"/>
                  </a:lnTo>
                  <a:lnTo>
                    <a:pt x="38" y="15"/>
                  </a:lnTo>
                  <a:lnTo>
                    <a:pt x="33" y="13"/>
                  </a:lnTo>
                  <a:lnTo>
                    <a:pt x="30" y="11"/>
                  </a:lnTo>
                  <a:lnTo>
                    <a:pt x="30" y="13"/>
                  </a:lnTo>
                  <a:lnTo>
                    <a:pt x="30" y="15"/>
                  </a:lnTo>
                  <a:lnTo>
                    <a:pt x="28" y="20"/>
                  </a:lnTo>
                  <a:lnTo>
                    <a:pt x="27" y="23"/>
                  </a:lnTo>
                  <a:lnTo>
                    <a:pt x="22" y="20"/>
                  </a:lnTo>
                  <a:lnTo>
                    <a:pt x="18" y="16"/>
                  </a:lnTo>
                  <a:lnTo>
                    <a:pt x="20" y="21"/>
                  </a:lnTo>
                  <a:lnTo>
                    <a:pt x="20" y="25"/>
                  </a:lnTo>
                  <a:lnTo>
                    <a:pt x="15" y="23"/>
                  </a:lnTo>
                  <a:lnTo>
                    <a:pt x="10" y="21"/>
                  </a:lnTo>
                  <a:lnTo>
                    <a:pt x="8" y="21"/>
                  </a:lnTo>
                  <a:lnTo>
                    <a:pt x="7" y="23"/>
                  </a:lnTo>
                  <a:lnTo>
                    <a:pt x="5" y="25"/>
                  </a:lnTo>
                  <a:lnTo>
                    <a:pt x="3" y="28"/>
                  </a:lnTo>
                  <a:lnTo>
                    <a:pt x="2" y="25"/>
                  </a:lnTo>
                  <a:lnTo>
                    <a:pt x="0" y="21"/>
                  </a:lnTo>
                  <a:close/>
                </a:path>
              </a:pathLst>
            </a:custGeom>
            <a:solidFill>
              <a:srgbClr val="1F1A17"/>
            </a:solidFill>
            <a:ln w="9525">
              <a:noFill/>
              <a:round/>
              <a:headEnd/>
              <a:tailEnd/>
            </a:ln>
          </p:spPr>
          <p:txBody>
            <a:bodyPr/>
            <a:lstStyle/>
            <a:p>
              <a:endParaRPr lang="en-US"/>
            </a:p>
          </p:txBody>
        </p:sp>
        <p:sp>
          <p:nvSpPr>
            <p:cNvPr id="4633" name="Freeform 537"/>
            <p:cNvSpPr>
              <a:spLocks/>
            </p:cNvSpPr>
            <p:nvPr/>
          </p:nvSpPr>
          <p:spPr bwMode="auto">
            <a:xfrm>
              <a:off x="2974" y="3335"/>
              <a:ext cx="110" cy="47"/>
            </a:xfrm>
            <a:custGeom>
              <a:avLst/>
              <a:gdLst/>
              <a:ahLst/>
              <a:cxnLst>
                <a:cxn ang="0">
                  <a:pos x="3" y="13"/>
                </a:cxn>
                <a:cxn ang="0">
                  <a:pos x="0" y="23"/>
                </a:cxn>
                <a:cxn ang="0">
                  <a:pos x="0" y="32"/>
                </a:cxn>
                <a:cxn ang="0">
                  <a:pos x="2" y="38"/>
                </a:cxn>
                <a:cxn ang="0">
                  <a:pos x="5" y="47"/>
                </a:cxn>
                <a:cxn ang="0">
                  <a:pos x="10" y="44"/>
                </a:cxn>
                <a:cxn ang="0">
                  <a:pos x="15" y="40"/>
                </a:cxn>
                <a:cxn ang="0">
                  <a:pos x="17" y="32"/>
                </a:cxn>
                <a:cxn ang="0">
                  <a:pos x="20" y="30"/>
                </a:cxn>
                <a:cxn ang="0">
                  <a:pos x="23" y="32"/>
                </a:cxn>
                <a:cxn ang="0">
                  <a:pos x="29" y="37"/>
                </a:cxn>
                <a:cxn ang="0">
                  <a:pos x="30" y="27"/>
                </a:cxn>
                <a:cxn ang="0">
                  <a:pos x="32" y="22"/>
                </a:cxn>
                <a:cxn ang="0">
                  <a:pos x="37" y="20"/>
                </a:cxn>
                <a:cxn ang="0">
                  <a:pos x="45" y="18"/>
                </a:cxn>
                <a:cxn ang="0">
                  <a:pos x="49" y="15"/>
                </a:cxn>
                <a:cxn ang="0">
                  <a:pos x="50" y="10"/>
                </a:cxn>
                <a:cxn ang="0">
                  <a:pos x="55" y="10"/>
                </a:cxn>
                <a:cxn ang="0">
                  <a:pos x="60" y="8"/>
                </a:cxn>
                <a:cxn ang="0">
                  <a:pos x="60" y="15"/>
                </a:cxn>
                <a:cxn ang="0">
                  <a:pos x="60" y="20"/>
                </a:cxn>
                <a:cxn ang="0">
                  <a:pos x="65" y="13"/>
                </a:cxn>
                <a:cxn ang="0">
                  <a:pos x="70" y="8"/>
                </a:cxn>
                <a:cxn ang="0">
                  <a:pos x="70" y="12"/>
                </a:cxn>
                <a:cxn ang="0">
                  <a:pos x="70" y="17"/>
                </a:cxn>
                <a:cxn ang="0">
                  <a:pos x="70" y="23"/>
                </a:cxn>
                <a:cxn ang="0">
                  <a:pos x="72" y="25"/>
                </a:cxn>
                <a:cxn ang="0">
                  <a:pos x="75" y="17"/>
                </a:cxn>
                <a:cxn ang="0">
                  <a:pos x="79" y="8"/>
                </a:cxn>
                <a:cxn ang="0">
                  <a:pos x="82" y="25"/>
                </a:cxn>
                <a:cxn ang="0">
                  <a:pos x="85" y="42"/>
                </a:cxn>
                <a:cxn ang="0">
                  <a:pos x="89" y="44"/>
                </a:cxn>
                <a:cxn ang="0">
                  <a:pos x="92" y="42"/>
                </a:cxn>
                <a:cxn ang="0">
                  <a:pos x="94" y="40"/>
                </a:cxn>
                <a:cxn ang="0">
                  <a:pos x="94" y="38"/>
                </a:cxn>
                <a:cxn ang="0">
                  <a:pos x="94" y="32"/>
                </a:cxn>
                <a:cxn ang="0">
                  <a:pos x="92" y="27"/>
                </a:cxn>
                <a:cxn ang="0">
                  <a:pos x="100" y="28"/>
                </a:cxn>
                <a:cxn ang="0">
                  <a:pos x="110" y="28"/>
                </a:cxn>
                <a:cxn ang="0">
                  <a:pos x="102" y="25"/>
                </a:cxn>
                <a:cxn ang="0">
                  <a:pos x="97" y="22"/>
                </a:cxn>
                <a:cxn ang="0">
                  <a:pos x="92" y="17"/>
                </a:cxn>
                <a:cxn ang="0">
                  <a:pos x="85" y="10"/>
                </a:cxn>
                <a:cxn ang="0">
                  <a:pos x="85" y="7"/>
                </a:cxn>
                <a:cxn ang="0">
                  <a:pos x="82" y="3"/>
                </a:cxn>
                <a:cxn ang="0">
                  <a:pos x="77" y="2"/>
                </a:cxn>
                <a:cxn ang="0">
                  <a:pos x="72" y="0"/>
                </a:cxn>
                <a:cxn ang="0">
                  <a:pos x="60" y="0"/>
                </a:cxn>
                <a:cxn ang="0">
                  <a:pos x="52" y="0"/>
                </a:cxn>
                <a:cxn ang="0">
                  <a:pos x="32" y="12"/>
                </a:cxn>
                <a:cxn ang="0">
                  <a:pos x="12" y="23"/>
                </a:cxn>
                <a:cxn ang="0">
                  <a:pos x="8" y="25"/>
                </a:cxn>
                <a:cxn ang="0">
                  <a:pos x="7" y="25"/>
                </a:cxn>
                <a:cxn ang="0">
                  <a:pos x="5" y="25"/>
                </a:cxn>
                <a:cxn ang="0">
                  <a:pos x="3" y="23"/>
                </a:cxn>
                <a:cxn ang="0">
                  <a:pos x="3" y="18"/>
                </a:cxn>
                <a:cxn ang="0">
                  <a:pos x="3" y="13"/>
                </a:cxn>
              </a:cxnLst>
              <a:rect l="0" t="0" r="r" b="b"/>
              <a:pathLst>
                <a:path w="110" h="47">
                  <a:moveTo>
                    <a:pt x="3" y="13"/>
                  </a:moveTo>
                  <a:lnTo>
                    <a:pt x="0" y="23"/>
                  </a:lnTo>
                  <a:lnTo>
                    <a:pt x="0" y="32"/>
                  </a:lnTo>
                  <a:lnTo>
                    <a:pt x="2" y="38"/>
                  </a:lnTo>
                  <a:lnTo>
                    <a:pt x="5" y="47"/>
                  </a:lnTo>
                  <a:lnTo>
                    <a:pt x="10" y="44"/>
                  </a:lnTo>
                  <a:lnTo>
                    <a:pt x="15" y="40"/>
                  </a:lnTo>
                  <a:lnTo>
                    <a:pt x="17" y="32"/>
                  </a:lnTo>
                  <a:lnTo>
                    <a:pt x="20" y="30"/>
                  </a:lnTo>
                  <a:lnTo>
                    <a:pt x="23" y="32"/>
                  </a:lnTo>
                  <a:lnTo>
                    <a:pt x="29" y="37"/>
                  </a:lnTo>
                  <a:lnTo>
                    <a:pt x="30" y="27"/>
                  </a:lnTo>
                  <a:lnTo>
                    <a:pt x="32" y="22"/>
                  </a:lnTo>
                  <a:lnTo>
                    <a:pt x="37" y="20"/>
                  </a:lnTo>
                  <a:lnTo>
                    <a:pt x="45" y="18"/>
                  </a:lnTo>
                  <a:lnTo>
                    <a:pt x="49" y="15"/>
                  </a:lnTo>
                  <a:lnTo>
                    <a:pt x="50" y="10"/>
                  </a:lnTo>
                  <a:lnTo>
                    <a:pt x="55" y="10"/>
                  </a:lnTo>
                  <a:lnTo>
                    <a:pt x="60" y="8"/>
                  </a:lnTo>
                  <a:lnTo>
                    <a:pt x="60" y="15"/>
                  </a:lnTo>
                  <a:lnTo>
                    <a:pt x="60" y="20"/>
                  </a:lnTo>
                  <a:lnTo>
                    <a:pt x="65" y="13"/>
                  </a:lnTo>
                  <a:lnTo>
                    <a:pt x="70" y="8"/>
                  </a:lnTo>
                  <a:lnTo>
                    <a:pt x="70" y="12"/>
                  </a:lnTo>
                  <a:lnTo>
                    <a:pt x="70" y="17"/>
                  </a:lnTo>
                  <a:lnTo>
                    <a:pt x="70" y="23"/>
                  </a:lnTo>
                  <a:lnTo>
                    <a:pt x="72" y="25"/>
                  </a:lnTo>
                  <a:lnTo>
                    <a:pt x="75" y="17"/>
                  </a:lnTo>
                  <a:lnTo>
                    <a:pt x="79" y="8"/>
                  </a:lnTo>
                  <a:lnTo>
                    <a:pt x="82" y="25"/>
                  </a:lnTo>
                  <a:lnTo>
                    <a:pt x="85" y="42"/>
                  </a:lnTo>
                  <a:lnTo>
                    <a:pt x="89" y="44"/>
                  </a:lnTo>
                  <a:lnTo>
                    <a:pt x="92" y="42"/>
                  </a:lnTo>
                  <a:lnTo>
                    <a:pt x="94" y="40"/>
                  </a:lnTo>
                  <a:lnTo>
                    <a:pt x="94" y="38"/>
                  </a:lnTo>
                  <a:lnTo>
                    <a:pt x="94" y="32"/>
                  </a:lnTo>
                  <a:lnTo>
                    <a:pt x="92" y="27"/>
                  </a:lnTo>
                  <a:lnTo>
                    <a:pt x="100" y="28"/>
                  </a:lnTo>
                  <a:lnTo>
                    <a:pt x="110" y="28"/>
                  </a:lnTo>
                  <a:lnTo>
                    <a:pt x="102" y="25"/>
                  </a:lnTo>
                  <a:lnTo>
                    <a:pt x="97" y="22"/>
                  </a:lnTo>
                  <a:lnTo>
                    <a:pt x="92" y="17"/>
                  </a:lnTo>
                  <a:lnTo>
                    <a:pt x="85" y="10"/>
                  </a:lnTo>
                  <a:lnTo>
                    <a:pt x="85" y="7"/>
                  </a:lnTo>
                  <a:lnTo>
                    <a:pt x="82" y="3"/>
                  </a:lnTo>
                  <a:lnTo>
                    <a:pt x="77" y="2"/>
                  </a:lnTo>
                  <a:lnTo>
                    <a:pt x="72" y="0"/>
                  </a:lnTo>
                  <a:lnTo>
                    <a:pt x="60" y="0"/>
                  </a:lnTo>
                  <a:lnTo>
                    <a:pt x="52" y="0"/>
                  </a:lnTo>
                  <a:lnTo>
                    <a:pt x="32" y="12"/>
                  </a:lnTo>
                  <a:lnTo>
                    <a:pt x="12" y="23"/>
                  </a:lnTo>
                  <a:lnTo>
                    <a:pt x="8" y="25"/>
                  </a:lnTo>
                  <a:lnTo>
                    <a:pt x="7" y="25"/>
                  </a:lnTo>
                  <a:lnTo>
                    <a:pt x="5" y="25"/>
                  </a:lnTo>
                  <a:lnTo>
                    <a:pt x="3" y="23"/>
                  </a:lnTo>
                  <a:lnTo>
                    <a:pt x="3" y="18"/>
                  </a:lnTo>
                  <a:lnTo>
                    <a:pt x="3" y="13"/>
                  </a:lnTo>
                  <a:close/>
                </a:path>
              </a:pathLst>
            </a:custGeom>
            <a:solidFill>
              <a:srgbClr val="1F1A17"/>
            </a:solidFill>
            <a:ln w="9525">
              <a:noFill/>
              <a:round/>
              <a:headEnd/>
              <a:tailEnd/>
            </a:ln>
          </p:spPr>
          <p:txBody>
            <a:bodyPr/>
            <a:lstStyle/>
            <a:p>
              <a:endParaRPr lang="en-US"/>
            </a:p>
          </p:txBody>
        </p:sp>
        <p:sp>
          <p:nvSpPr>
            <p:cNvPr id="4634" name="Freeform 538"/>
            <p:cNvSpPr>
              <a:spLocks/>
            </p:cNvSpPr>
            <p:nvPr/>
          </p:nvSpPr>
          <p:spPr bwMode="auto">
            <a:xfrm>
              <a:off x="2967" y="3399"/>
              <a:ext cx="19" cy="15"/>
            </a:xfrm>
            <a:custGeom>
              <a:avLst/>
              <a:gdLst/>
              <a:ahLst/>
              <a:cxnLst>
                <a:cxn ang="0">
                  <a:pos x="0" y="13"/>
                </a:cxn>
                <a:cxn ang="0">
                  <a:pos x="2" y="11"/>
                </a:cxn>
                <a:cxn ang="0">
                  <a:pos x="4" y="6"/>
                </a:cxn>
                <a:cxn ang="0">
                  <a:pos x="5" y="3"/>
                </a:cxn>
                <a:cxn ang="0">
                  <a:pos x="7" y="1"/>
                </a:cxn>
                <a:cxn ang="0">
                  <a:pos x="9" y="0"/>
                </a:cxn>
                <a:cxn ang="0">
                  <a:pos x="10" y="1"/>
                </a:cxn>
                <a:cxn ang="0">
                  <a:pos x="17" y="8"/>
                </a:cxn>
                <a:cxn ang="0">
                  <a:pos x="19" y="15"/>
                </a:cxn>
                <a:cxn ang="0">
                  <a:pos x="14" y="13"/>
                </a:cxn>
                <a:cxn ang="0">
                  <a:pos x="7" y="13"/>
                </a:cxn>
                <a:cxn ang="0">
                  <a:pos x="2" y="15"/>
                </a:cxn>
                <a:cxn ang="0">
                  <a:pos x="0" y="13"/>
                </a:cxn>
              </a:cxnLst>
              <a:rect l="0" t="0" r="r" b="b"/>
              <a:pathLst>
                <a:path w="19" h="15">
                  <a:moveTo>
                    <a:pt x="0" y="13"/>
                  </a:moveTo>
                  <a:lnTo>
                    <a:pt x="2" y="11"/>
                  </a:lnTo>
                  <a:lnTo>
                    <a:pt x="4" y="6"/>
                  </a:lnTo>
                  <a:lnTo>
                    <a:pt x="5" y="3"/>
                  </a:lnTo>
                  <a:lnTo>
                    <a:pt x="7" y="1"/>
                  </a:lnTo>
                  <a:lnTo>
                    <a:pt x="9" y="0"/>
                  </a:lnTo>
                  <a:lnTo>
                    <a:pt x="10" y="1"/>
                  </a:lnTo>
                  <a:lnTo>
                    <a:pt x="17" y="8"/>
                  </a:lnTo>
                  <a:lnTo>
                    <a:pt x="19" y="15"/>
                  </a:lnTo>
                  <a:lnTo>
                    <a:pt x="14" y="13"/>
                  </a:lnTo>
                  <a:lnTo>
                    <a:pt x="7" y="13"/>
                  </a:lnTo>
                  <a:lnTo>
                    <a:pt x="2" y="15"/>
                  </a:lnTo>
                  <a:lnTo>
                    <a:pt x="0" y="13"/>
                  </a:lnTo>
                  <a:close/>
                </a:path>
              </a:pathLst>
            </a:custGeom>
            <a:solidFill>
              <a:srgbClr val="1F1A17"/>
            </a:solidFill>
            <a:ln w="9525">
              <a:noFill/>
              <a:round/>
              <a:headEnd/>
              <a:tailEnd/>
            </a:ln>
          </p:spPr>
          <p:txBody>
            <a:bodyPr/>
            <a:lstStyle/>
            <a:p>
              <a:endParaRPr lang="en-US"/>
            </a:p>
          </p:txBody>
        </p:sp>
        <p:sp>
          <p:nvSpPr>
            <p:cNvPr id="4635" name="Freeform 539"/>
            <p:cNvSpPr>
              <a:spLocks/>
            </p:cNvSpPr>
            <p:nvPr/>
          </p:nvSpPr>
          <p:spPr bwMode="auto">
            <a:xfrm>
              <a:off x="2907" y="3362"/>
              <a:ext cx="29" cy="28"/>
            </a:xfrm>
            <a:custGeom>
              <a:avLst/>
              <a:gdLst/>
              <a:ahLst/>
              <a:cxnLst>
                <a:cxn ang="0">
                  <a:pos x="9" y="0"/>
                </a:cxn>
                <a:cxn ang="0">
                  <a:pos x="5" y="3"/>
                </a:cxn>
                <a:cxn ang="0">
                  <a:pos x="0" y="11"/>
                </a:cxn>
                <a:cxn ang="0">
                  <a:pos x="7" y="22"/>
                </a:cxn>
                <a:cxn ang="0">
                  <a:pos x="12" y="28"/>
                </a:cxn>
                <a:cxn ang="0">
                  <a:pos x="12" y="17"/>
                </a:cxn>
                <a:cxn ang="0">
                  <a:pos x="20" y="28"/>
                </a:cxn>
                <a:cxn ang="0">
                  <a:pos x="24" y="25"/>
                </a:cxn>
                <a:cxn ang="0">
                  <a:pos x="24" y="20"/>
                </a:cxn>
                <a:cxn ang="0">
                  <a:pos x="24" y="10"/>
                </a:cxn>
                <a:cxn ang="0">
                  <a:pos x="27" y="5"/>
                </a:cxn>
                <a:cxn ang="0">
                  <a:pos x="29" y="3"/>
                </a:cxn>
                <a:cxn ang="0">
                  <a:pos x="10" y="8"/>
                </a:cxn>
                <a:cxn ang="0">
                  <a:pos x="9" y="0"/>
                </a:cxn>
              </a:cxnLst>
              <a:rect l="0" t="0" r="r" b="b"/>
              <a:pathLst>
                <a:path w="29" h="28">
                  <a:moveTo>
                    <a:pt x="9" y="0"/>
                  </a:moveTo>
                  <a:lnTo>
                    <a:pt x="5" y="3"/>
                  </a:lnTo>
                  <a:lnTo>
                    <a:pt x="0" y="11"/>
                  </a:lnTo>
                  <a:lnTo>
                    <a:pt x="7" y="22"/>
                  </a:lnTo>
                  <a:lnTo>
                    <a:pt x="12" y="28"/>
                  </a:lnTo>
                  <a:lnTo>
                    <a:pt x="12" y="17"/>
                  </a:lnTo>
                  <a:lnTo>
                    <a:pt x="20" y="28"/>
                  </a:lnTo>
                  <a:lnTo>
                    <a:pt x="24" y="25"/>
                  </a:lnTo>
                  <a:lnTo>
                    <a:pt x="24" y="20"/>
                  </a:lnTo>
                  <a:lnTo>
                    <a:pt x="24" y="10"/>
                  </a:lnTo>
                  <a:lnTo>
                    <a:pt x="27" y="5"/>
                  </a:lnTo>
                  <a:lnTo>
                    <a:pt x="29" y="3"/>
                  </a:lnTo>
                  <a:lnTo>
                    <a:pt x="10" y="8"/>
                  </a:lnTo>
                  <a:lnTo>
                    <a:pt x="9" y="0"/>
                  </a:lnTo>
                  <a:close/>
                </a:path>
              </a:pathLst>
            </a:custGeom>
            <a:solidFill>
              <a:srgbClr val="1F1A17"/>
            </a:solidFill>
            <a:ln w="9525">
              <a:noFill/>
              <a:round/>
              <a:headEnd/>
              <a:tailEnd/>
            </a:ln>
          </p:spPr>
          <p:txBody>
            <a:bodyPr/>
            <a:lstStyle/>
            <a:p>
              <a:endParaRPr lang="en-US"/>
            </a:p>
          </p:txBody>
        </p:sp>
        <p:sp>
          <p:nvSpPr>
            <p:cNvPr id="4636" name="Freeform 540"/>
            <p:cNvSpPr>
              <a:spLocks/>
            </p:cNvSpPr>
            <p:nvPr/>
          </p:nvSpPr>
          <p:spPr bwMode="auto">
            <a:xfrm>
              <a:off x="2809" y="3322"/>
              <a:ext cx="56" cy="18"/>
            </a:xfrm>
            <a:custGeom>
              <a:avLst/>
              <a:gdLst/>
              <a:ahLst/>
              <a:cxnLst>
                <a:cxn ang="0">
                  <a:pos x="0" y="1"/>
                </a:cxn>
                <a:cxn ang="0">
                  <a:pos x="3" y="0"/>
                </a:cxn>
                <a:cxn ang="0">
                  <a:pos x="15" y="1"/>
                </a:cxn>
                <a:cxn ang="0">
                  <a:pos x="31" y="6"/>
                </a:cxn>
                <a:cxn ang="0">
                  <a:pos x="40" y="10"/>
                </a:cxn>
                <a:cxn ang="0">
                  <a:pos x="38" y="0"/>
                </a:cxn>
                <a:cxn ang="0">
                  <a:pos x="41" y="0"/>
                </a:cxn>
                <a:cxn ang="0">
                  <a:pos x="46" y="0"/>
                </a:cxn>
                <a:cxn ang="0">
                  <a:pos x="53" y="5"/>
                </a:cxn>
                <a:cxn ang="0">
                  <a:pos x="56" y="8"/>
                </a:cxn>
                <a:cxn ang="0">
                  <a:pos x="55" y="18"/>
                </a:cxn>
                <a:cxn ang="0">
                  <a:pos x="51" y="6"/>
                </a:cxn>
                <a:cxn ang="0">
                  <a:pos x="48" y="10"/>
                </a:cxn>
                <a:cxn ang="0">
                  <a:pos x="38" y="13"/>
                </a:cxn>
                <a:cxn ang="0">
                  <a:pos x="21" y="13"/>
                </a:cxn>
                <a:cxn ang="0">
                  <a:pos x="13" y="11"/>
                </a:cxn>
                <a:cxn ang="0">
                  <a:pos x="10" y="1"/>
                </a:cxn>
                <a:cxn ang="0">
                  <a:pos x="0" y="1"/>
                </a:cxn>
              </a:cxnLst>
              <a:rect l="0" t="0" r="r" b="b"/>
              <a:pathLst>
                <a:path w="56" h="18">
                  <a:moveTo>
                    <a:pt x="0" y="1"/>
                  </a:moveTo>
                  <a:lnTo>
                    <a:pt x="3" y="0"/>
                  </a:lnTo>
                  <a:lnTo>
                    <a:pt x="15" y="1"/>
                  </a:lnTo>
                  <a:lnTo>
                    <a:pt x="31" y="6"/>
                  </a:lnTo>
                  <a:lnTo>
                    <a:pt x="40" y="10"/>
                  </a:lnTo>
                  <a:lnTo>
                    <a:pt x="38" y="0"/>
                  </a:lnTo>
                  <a:lnTo>
                    <a:pt x="41" y="0"/>
                  </a:lnTo>
                  <a:lnTo>
                    <a:pt x="46" y="0"/>
                  </a:lnTo>
                  <a:lnTo>
                    <a:pt x="53" y="5"/>
                  </a:lnTo>
                  <a:lnTo>
                    <a:pt x="56" y="8"/>
                  </a:lnTo>
                  <a:lnTo>
                    <a:pt x="55" y="18"/>
                  </a:lnTo>
                  <a:lnTo>
                    <a:pt x="51" y="6"/>
                  </a:lnTo>
                  <a:lnTo>
                    <a:pt x="48" y="10"/>
                  </a:lnTo>
                  <a:lnTo>
                    <a:pt x="38" y="13"/>
                  </a:lnTo>
                  <a:lnTo>
                    <a:pt x="21" y="13"/>
                  </a:lnTo>
                  <a:lnTo>
                    <a:pt x="13" y="11"/>
                  </a:lnTo>
                  <a:lnTo>
                    <a:pt x="10" y="1"/>
                  </a:lnTo>
                  <a:lnTo>
                    <a:pt x="0" y="1"/>
                  </a:lnTo>
                  <a:close/>
                </a:path>
              </a:pathLst>
            </a:custGeom>
            <a:solidFill>
              <a:srgbClr val="1F1A17"/>
            </a:solidFill>
            <a:ln w="9525">
              <a:noFill/>
              <a:round/>
              <a:headEnd/>
              <a:tailEnd/>
            </a:ln>
          </p:spPr>
          <p:txBody>
            <a:bodyPr/>
            <a:lstStyle/>
            <a:p>
              <a:endParaRPr lang="en-US"/>
            </a:p>
          </p:txBody>
        </p:sp>
        <p:sp>
          <p:nvSpPr>
            <p:cNvPr id="4637" name="Freeform 541"/>
            <p:cNvSpPr>
              <a:spLocks/>
            </p:cNvSpPr>
            <p:nvPr/>
          </p:nvSpPr>
          <p:spPr bwMode="auto">
            <a:xfrm>
              <a:off x="2810" y="3352"/>
              <a:ext cx="44" cy="30"/>
            </a:xfrm>
            <a:custGeom>
              <a:avLst/>
              <a:gdLst/>
              <a:ahLst/>
              <a:cxnLst>
                <a:cxn ang="0">
                  <a:pos x="0" y="0"/>
                </a:cxn>
                <a:cxn ang="0">
                  <a:pos x="10" y="3"/>
                </a:cxn>
                <a:cxn ang="0">
                  <a:pos x="22" y="10"/>
                </a:cxn>
                <a:cxn ang="0">
                  <a:pos x="29" y="13"/>
                </a:cxn>
                <a:cxn ang="0">
                  <a:pos x="35" y="16"/>
                </a:cxn>
                <a:cxn ang="0">
                  <a:pos x="40" y="23"/>
                </a:cxn>
                <a:cxn ang="0">
                  <a:pos x="44" y="28"/>
                </a:cxn>
                <a:cxn ang="0">
                  <a:pos x="42" y="30"/>
                </a:cxn>
                <a:cxn ang="0">
                  <a:pos x="39" y="30"/>
                </a:cxn>
                <a:cxn ang="0">
                  <a:pos x="37" y="30"/>
                </a:cxn>
                <a:cxn ang="0">
                  <a:pos x="34" y="28"/>
                </a:cxn>
                <a:cxn ang="0">
                  <a:pos x="30" y="23"/>
                </a:cxn>
                <a:cxn ang="0">
                  <a:pos x="27" y="20"/>
                </a:cxn>
                <a:cxn ang="0">
                  <a:pos x="25" y="23"/>
                </a:cxn>
                <a:cxn ang="0">
                  <a:pos x="25" y="25"/>
                </a:cxn>
                <a:cxn ang="0">
                  <a:pos x="22" y="25"/>
                </a:cxn>
                <a:cxn ang="0">
                  <a:pos x="20" y="27"/>
                </a:cxn>
                <a:cxn ang="0">
                  <a:pos x="19" y="21"/>
                </a:cxn>
                <a:cxn ang="0">
                  <a:pos x="17" y="18"/>
                </a:cxn>
                <a:cxn ang="0">
                  <a:pos x="14" y="16"/>
                </a:cxn>
                <a:cxn ang="0">
                  <a:pos x="10" y="15"/>
                </a:cxn>
                <a:cxn ang="0">
                  <a:pos x="10" y="11"/>
                </a:cxn>
                <a:cxn ang="0">
                  <a:pos x="12" y="8"/>
                </a:cxn>
                <a:cxn ang="0">
                  <a:pos x="5" y="3"/>
                </a:cxn>
                <a:cxn ang="0">
                  <a:pos x="0" y="0"/>
                </a:cxn>
              </a:cxnLst>
              <a:rect l="0" t="0" r="r" b="b"/>
              <a:pathLst>
                <a:path w="44" h="30">
                  <a:moveTo>
                    <a:pt x="0" y="0"/>
                  </a:moveTo>
                  <a:lnTo>
                    <a:pt x="10" y="3"/>
                  </a:lnTo>
                  <a:lnTo>
                    <a:pt x="22" y="10"/>
                  </a:lnTo>
                  <a:lnTo>
                    <a:pt x="29" y="13"/>
                  </a:lnTo>
                  <a:lnTo>
                    <a:pt x="35" y="16"/>
                  </a:lnTo>
                  <a:lnTo>
                    <a:pt x="40" y="23"/>
                  </a:lnTo>
                  <a:lnTo>
                    <a:pt x="44" y="28"/>
                  </a:lnTo>
                  <a:lnTo>
                    <a:pt x="42" y="30"/>
                  </a:lnTo>
                  <a:lnTo>
                    <a:pt x="39" y="30"/>
                  </a:lnTo>
                  <a:lnTo>
                    <a:pt x="37" y="30"/>
                  </a:lnTo>
                  <a:lnTo>
                    <a:pt x="34" y="28"/>
                  </a:lnTo>
                  <a:lnTo>
                    <a:pt x="30" y="23"/>
                  </a:lnTo>
                  <a:lnTo>
                    <a:pt x="27" y="20"/>
                  </a:lnTo>
                  <a:lnTo>
                    <a:pt x="25" y="23"/>
                  </a:lnTo>
                  <a:lnTo>
                    <a:pt x="25" y="25"/>
                  </a:lnTo>
                  <a:lnTo>
                    <a:pt x="22" y="25"/>
                  </a:lnTo>
                  <a:lnTo>
                    <a:pt x="20" y="27"/>
                  </a:lnTo>
                  <a:lnTo>
                    <a:pt x="19" y="21"/>
                  </a:lnTo>
                  <a:lnTo>
                    <a:pt x="17" y="18"/>
                  </a:lnTo>
                  <a:lnTo>
                    <a:pt x="14" y="16"/>
                  </a:lnTo>
                  <a:lnTo>
                    <a:pt x="10" y="15"/>
                  </a:lnTo>
                  <a:lnTo>
                    <a:pt x="10" y="11"/>
                  </a:lnTo>
                  <a:lnTo>
                    <a:pt x="12" y="8"/>
                  </a:lnTo>
                  <a:lnTo>
                    <a:pt x="5" y="3"/>
                  </a:lnTo>
                  <a:lnTo>
                    <a:pt x="0" y="0"/>
                  </a:lnTo>
                  <a:close/>
                </a:path>
              </a:pathLst>
            </a:custGeom>
            <a:solidFill>
              <a:srgbClr val="1F1A17"/>
            </a:solidFill>
            <a:ln w="9525">
              <a:noFill/>
              <a:round/>
              <a:headEnd/>
              <a:tailEnd/>
            </a:ln>
          </p:spPr>
          <p:txBody>
            <a:bodyPr/>
            <a:lstStyle/>
            <a:p>
              <a:endParaRPr lang="en-US"/>
            </a:p>
          </p:txBody>
        </p:sp>
        <p:sp>
          <p:nvSpPr>
            <p:cNvPr id="4638" name="Freeform 542"/>
            <p:cNvSpPr>
              <a:spLocks/>
            </p:cNvSpPr>
            <p:nvPr/>
          </p:nvSpPr>
          <p:spPr bwMode="auto">
            <a:xfrm>
              <a:off x="2865" y="3353"/>
              <a:ext cx="37" cy="19"/>
            </a:xfrm>
            <a:custGeom>
              <a:avLst/>
              <a:gdLst/>
              <a:ahLst/>
              <a:cxnLst>
                <a:cxn ang="0">
                  <a:pos x="7" y="0"/>
                </a:cxn>
                <a:cxn ang="0">
                  <a:pos x="0" y="4"/>
                </a:cxn>
                <a:cxn ang="0">
                  <a:pos x="2" y="12"/>
                </a:cxn>
                <a:cxn ang="0">
                  <a:pos x="5" y="14"/>
                </a:cxn>
                <a:cxn ang="0">
                  <a:pos x="16" y="19"/>
                </a:cxn>
                <a:cxn ang="0">
                  <a:pos x="29" y="17"/>
                </a:cxn>
                <a:cxn ang="0">
                  <a:pos x="37" y="14"/>
                </a:cxn>
                <a:cxn ang="0">
                  <a:pos x="31" y="14"/>
                </a:cxn>
                <a:cxn ang="0">
                  <a:pos x="19" y="12"/>
                </a:cxn>
                <a:cxn ang="0">
                  <a:pos x="10" y="5"/>
                </a:cxn>
                <a:cxn ang="0">
                  <a:pos x="7" y="0"/>
                </a:cxn>
              </a:cxnLst>
              <a:rect l="0" t="0" r="r" b="b"/>
              <a:pathLst>
                <a:path w="37" h="19">
                  <a:moveTo>
                    <a:pt x="7" y="0"/>
                  </a:moveTo>
                  <a:lnTo>
                    <a:pt x="0" y="4"/>
                  </a:lnTo>
                  <a:lnTo>
                    <a:pt x="2" y="12"/>
                  </a:lnTo>
                  <a:lnTo>
                    <a:pt x="5" y="14"/>
                  </a:lnTo>
                  <a:lnTo>
                    <a:pt x="16" y="19"/>
                  </a:lnTo>
                  <a:lnTo>
                    <a:pt x="29" y="17"/>
                  </a:lnTo>
                  <a:lnTo>
                    <a:pt x="37" y="14"/>
                  </a:lnTo>
                  <a:lnTo>
                    <a:pt x="31" y="14"/>
                  </a:lnTo>
                  <a:lnTo>
                    <a:pt x="19" y="12"/>
                  </a:lnTo>
                  <a:lnTo>
                    <a:pt x="10" y="5"/>
                  </a:lnTo>
                  <a:lnTo>
                    <a:pt x="7" y="0"/>
                  </a:lnTo>
                  <a:close/>
                </a:path>
              </a:pathLst>
            </a:custGeom>
            <a:solidFill>
              <a:srgbClr val="1F1A17"/>
            </a:solidFill>
            <a:ln w="9525">
              <a:noFill/>
              <a:round/>
              <a:headEnd/>
              <a:tailEnd/>
            </a:ln>
          </p:spPr>
          <p:txBody>
            <a:bodyPr/>
            <a:lstStyle/>
            <a:p>
              <a:endParaRPr lang="en-US"/>
            </a:p>
          </p:txBody>
        </p:sp>
        <p:sp>
          <p:nvSpPr>
            <p:cNvPr id="4639" name="Freeform 543"/>
            <p:cNvSpPr>
              <a:spLocks/>
            </p:cNvSpPr>
            <p:nvPr/>
          </p:nvSpPr>
          <p:spPr bwMode="auto">
            <a:xfrm>
              <a:off x="2854" y="3246"/>
              <a:ext cx="78" cy="64"/>
            </a:xfrm>
            <a:custGeom>
              <a:avLst/>
              <a:gdLst/>
              <a:ahLst/>
              <a:cxnLst>
                <a:cxn ang="0">
                  <a:pos x="0" y="0"/>
                </a:cxn>
                <a:cxn ang="0">
                  <a:pos x="10" y="7"/>
                </a:cxn>
                <a:cxn ang="0">
                  <a:pos x="28" y="20"/>
                </a:cxn>
                <a:cxn ang="0">
                  <a:pos x="42" y="30"/>
                </a:cxn>
                <a:cxn ang="0">
                  <a:pos x="53" y="39"/>
                </a:cxn>
                <a:cxn ang="0">
                  <a:pos x="68" y="42"/>
                </a:cxn>
                <a:cxn ang="0">
                  <a:pos x="78" y="44"/>
                </a:cxn>
                <a:cxn ang="0">
                  <a:pos x="77" y="51"/>
                </a:cxn>
                <a:cxn ang="0">
                  <a:pos x="75" y="54"/>
                </a:cxn>
                <a:cxn ang="0">
                  <a:pos x="72" y="54"/>
                </a:cxn>
                <a:cxn ang="0">
                  <a:pos x="67" y="56"/>
                </a:cxn>
                <a:cxn ang="0">
                  <a:pos x="60" y="51"/>
                </a:cxn>
                <a:cxn ang="0">
                  <a:pos x="55" y="44"/>
                </a:cxn>
                <a:cxn ang="0">
                  <a:pos x="60" y="52"/>
                </a:cxn>
                <a:cxn ang="0">
                  <a:pos x="65" y="61"/>
                </a:cxn>
                <a:cxn ang="0">
                  <a:pos x="62" y="62"/>
                </a:cxn>
                <a:cxn ang="0">
                  <a:pos x="57" y="64"/>
                </a:cxn>
                <a:cxn ang="0">
                  <a:pos x="55" y="59"/>
                </a:cxn>
                <a:cxn ang="0">
                  <a:pos x="52" y="54"/>
                </a:cxn>
                <a:cxn ang="0">
                  <a:pos x="48" y="52"/>
                </a:cxn>
                <a:cxn ang="0">
                  <a:pos x="45" y="51"/>
                </a:cxn>
                <a:cxn ang="0">
                  <a:pos x="42" y="44"/>
                </a:cxn>
                <a:cxn ang="0">
                  <a:pos x="38" y="36"/>
                </a:cxn>
                <a:cxn ang="0">
                  <a:pos x="32" y="42"/>
                </a:cxn>
                <a:cxn ang="0">
                  <a:pos x="27" y="49"/>
                </a:cxn>
                <a:cxn ang="0">
                  <a:pos x="25" y="39"/>
                </a:cxn>
                <a:cxn ang="0">
                  <a:pos x="25" y="29"/>
                </a:cxn>
                <a:cxn ang="0">
                  <a:pos x="21" y="34"/>
                </a:cxn>
                <a:cxn ang="0">
                  <a:pos x="20" y="39"/>
                </a:cxn>
                <a:cxn ang="0">
                  <a:pos x="16" y="27"/>
                </a:cxn>
                <a:cxn ang="0">
                  <a:pos x="11" y="19"/>
                </a:cxn>
                <a:cxn ang="0">
                  <a:pos x="6" y="9"/>
                </a:cxn>
                <a:cxn ang="0">
                  <a:pos x="0" y="0"/>
                </a:cxn>
              </a:cxnLst>
              <a:rect l="0" t="0" r="r" b="b"/>
              <a:pathLst>
                <a:path w="78" h="64">
                  <a:moveTo>
                    <a:pt x="0" y="0"/>
                  </a:moveTo>
                  <a:lnTo>
                    <a:pt x="10" y="7"/>
                  </a:lnTo>
                  <a:lnTo>
                    <a:pt x="28" y="20"/>
                  </a:lnTo>
                  <a:lnTo>
                    <a:pt x="42" y="30"/>
                  </a:lnTo>
                  <a:lnTo>
                    <a:pt x="53" y="39"/>
                  </a:lnTo>
                  <a:lnTo>
                    <a:pt x="68" y="42"/>
                  </a:lnTo>
                  <a:lnTo>
                    <a:pt x="78" y="44"/>
                  </a:lnTo>
                  <a:lnTo>
                    <a:pt x="77" y="51"/>
                  </a:lnTo>
                  <a:lnTo>
                    <a:pt x="75" y="54"/>
                  </a:lnTo>
                  <a:lnTo>
                    <a:pt x="72" y="54"/>
                  </a:lnTo>
                  <a:lnTo>
                    <a:pt x="67" y="56"/>
                  </a:lnTo>
                  <a:lnTo>
                    <a:pt x="60" y="51"/>
                  </a:lnTo>
                  <a:lnTo>
                    <a:pt x="55" y="44"/>
                  </a:lnTo>
                  <a:lnTo>
                    <a:pt x="60" y="52"/>
                  </a:lnTo>
                  <a:lnTo>
                    <a:pt x="65" y="61"/>
                  </a:lnTo>
                  <a:lnTo>
                    <a:pt x="62" y="62"/>
                  </a:lnTo>
                  <a:lnTo>
                    <a:pt x="57" y="64"/>
                  </a:lnTo>
                  <a:lnTo>
                    <a:pt x="55" y="59"/>
                  </a:lnTo>
                  <a:lnTo>
                    <a:pt x="52" y="54"/>
                  </a:lnTo>
                  <a:lnTo>
                    <a:pt x="48" y="52"/>
                  </a:lnTo>
                  <a:lnTo>
                    <a:pt x="45" y="51"/>
                  </a:lnTo>
                  <a:lnTo>
                    <a:pt x="42" y="44"/>
                  </a:lnTo>
                  <a:lnTo>
                    <a:pt x="38" y="36"/>
                  </a:lnTo>
                  <a:lnTo>
                    <a:pt x="32" y="42"/>
                  </a:lnTo>
                  <a:lnTo>
                    <a:pt x="27" y="49"/>
                  </a:lnTo>
                  <a:lnTo>
                    <a:pt x="25" y="39"/>
                  </a:lnTo>
                  <a:lnTo>
                    <a:pt x="25" y="29"/>
                  </a:lnTo>
                  <a:lnTo>
                    <a:pt x="21" y="34"/>
                  </a:lnTo>
                  <a:lnTo>
                    <a:pt x="20" y="39"/>
                  </a:lnTo>
                  <a:lnTo>
                    <a:pt x="16" y="27"/>
                  </a:lnTo>
                  <a:lnTo>
                    <a:pt x="11" y="19"/>
                  </a:lnTo>
                  <a:lnTo>
                    <a:pt x="6" y="9"/>
                  </a:lnTo>
                  <a:lnTo>
                    <a:pt x="0" y="0"/>
                  </a:lnTo>
                  <a:close/>
                </a:path>
              </a:pathLst>
            </a:custGeom>
            <a:solidFill>
              <a:srgbClr val="1F1A17"/>
            </a:solidFill>
            <a:ln w="9525">
              <a:noFill/>
              <a:round/>
              <a:headEnd/>
              <a:tailEnd/>
            </a:ln>
          </p:spPr>
          <p:txBody>
            <a:bodyPr/>
            <a:lstStyle/>
            <a:p>
              <a:endParaRPr lang="en-US"/>
            </a:p>
          </p:txBody>
        </p:sp>
        <p:sp>
          <p:nvSpPr>
            <p:cNvPr id="4640" name="Freeform 544"/>
            <p:cNvSpPr>
              <a:spLocks/>
            </p:cNvSpPr>
            <p:nvPr/>
          </p:nvSpPr>
          <p:spPr bwMode="auto">
            <a:xfrm>
              <a:off x="2812" y="3180"/>
              <a:ext cx="65" cy="38"/>
            </a:xfrm>
            <a:custGeom>
              <a:avLst/>
              <a:gdLst/>
              <a:ahLst/>
              <a:cxnLst>
                <a:cxn ang="0">
                  <a:pos x="0" y="0"/>
                </a:cxn>
                <a:cxn ang="0">
                  <a:pos x="10" y="8"/>
                </a:cxn>
                <a:cxn ang="0">
                  <a:pos x="22" y="16"/>
                </a:cxn>
                <a:cxn ang="0">
                  <a:pos x="27" y="18"/>
                </a:cxn>
                <a:cxn ang="0">
                  <a:pos x="33" y="20"/>
                </a:cxn>
                <a:cxn ang="0">
                  <a:pos x="38" y="20"/>
                </a:cxn>
                <a:cxn ang="0">
                  <a:pos x="45" y="18"/>
                </a:cxn>
                <a:cxn ang="0">
                  <a:pos x="50" y="20"/>
                </a:cxn>
                <a:cxn ang="0">
                  <a:pos x="53" y="21"/>
                </a:cxn>
                <a:cxn ang="0">
                  <a:pos x="60" y="30"/>
                </a:cxn>
                <a:cxn ang="0">
                  <a:pos x="65" y="38"/>
                </a:cxn>
                <a:cxn ang="0">
                  <a:pos x="48" y="31"/>
                </a:cxn>
                <a:cxn ang="0">
                  <a:pos x="32" y="25"/>
                </a:cxn>
                <a:cxn ang="0">
                  <a:pos x="32" y="28"/>
                </a:cxn>
                <a:cxn ang="0">
                  <a:pos x="32" y="31"/>
                </a:cxn>
                <a:cxn ang="0">
                  <a:pos x="28" y="31"/>
                </a:cxn>
                <a:cxn ang="0">
                  <a:pos x="25" y="31"/>
                </a:cxn>
                <a:cxn ang="0">
                  <a:pos x="23" y="26"/>
                </a:cxn>
                <a:cxn ang="0">
                  <a:pos x="23" y="23"/>
                </a:cxn>
                <a:cxn ang="0">
                  <a:pos x="17" y="20"/>
                </a:cxn>
                <a:cxn ang="0">
                  <a:pos x="10" y="16"/>
                </a:cxn>
                <a:cxn ang="0">
                  <a:pos x="8" y="11"/>
                </a:cxn>
                <a:cxn ang="0">
                  <a:pos x="7" y="8"/>
                </a:cxn>
                <a:cxn ang="0">
                  <a:pos x="5" y="8"/>
                </a:cxn>
                <a:cxn ang="0">
                  <a:pos x="3" y="10"/>
                </a:cxn>
                <a:cxn ang="0">
                  <a:pos x="2" y="5"/>
                </a:cxn>
                <a:cxn ang="0">
                  <a:pos x="0" y="0"/>
                </a:cxn>
              </a:cxnLst>
              <a:rect l="0" t="0" r="r" b="b"/>
              <a:pathLst>
                <a:path w="65" h="38">
                  <a:moveTo>
                    <a:pt x="0" y="0"/>
                  </a:moveTo>
                  <a:lnTo>
                    <a:pt x="10" y="8"/>
                  </a:lnTo>
                  <a:lnTo>
                    <a:pt x="22" y="16"/>
                  </a:lnTo>
                  <a:lnTo>
                    <a:pt x="27" y="18"/>
                  </a:lnTo>
                  <a:lnTo>
                    <a:pt x="33" y="20"/>
                  </a:lnTo>
                  <a:lnTo>
                    <a:pt x="38" y="20"/>
                  </a:lnTo>
                  <a:lnTo>
                    <a:pt x="45" y="18"/>
                  </a:lnTo>
                  <a:lnTo>
                    <a:pt x="50" y="20"/>
                  </a:lnTo>
                  <a:lnTo>
                    <a:pt x="53" y="21"/>
                  </a:lnTo>
                  <a:lnTo>
                    <a:pt x="60" y="30"/>
                  </a:lnTo>
                  <a:lnTo>
                    <a:pt x="65" y="38"/>
                  </a:lnTo>
                  <a:lnTo>
                    <a:pt x="48" y="31"/>
                  </a:lnTo>
                  <a:lnTo>
                    <a:pt x="32" y="25"/>
                  </a:lnTo>
                  <a:lnTo>
                    <a:pt x="32" y="28"/>
                  </a:lnTo>
                  <a:lnTo>
                    <a:pt x="32" y="31"/>
                  </a:lnTo>
                  <a:lnTo>
                    <a:pt x="28" y="31"/>
                  </a:lnTo>
                  <a:lnTo>
                    <a:pt x="25" y="31"/>
                  </a:lnTo>
                  <a:lnTo>
                    <a:pt x="23" y="26"/>
                  </a:lnTo>
                  <a:lnTo>
                    <a:pt x="23" y="23"/>
                  </a:lnTo>
                  <a:lnTo>
                    <a:pt x="17" y="20"/>
                  </a:lnTo>
                  <a:lnTo>
                    <a:pt x="10" y="16"/>
                  </a:lnTo>
                  <a:lnTo>
                    <a:pt x="8" y="11"/>
                  </a:lnTo>
                  <a:lnTo>
                    <a:pt x="7" y="8"/>
                  </a:lnTo>
                  <a:lnTo>
                    <a:pt x="5" y="8"/>
                  </a:lnTo>
                  <a:lnTo>
                    <a:pt x="3" y="10"/>
                  </a:lnTo>
                  <a:lnTo>
                    <a:pt x="2" y="5"/>
                  </a:lnTo>
                  <a:lnTo>
                    <a:pt x="0" y="0"/>
                  </a:lnTo>
                  <a:close/>
                </a:path>
              </a:pathLst>
            </a:custGeom>
            <a:solidFill>
              <a:srgbClr val="1F1A17"/>
            </a:solidFill>
            <a:ln w="9525">
              <a:noFill/>
              <a:round/>
              <a:headEnd/>
              <a:tailEnd/>
            </a:ln>
          </p:spPr>
          <p:txBody>
            <a:bodyPr/>
            <a:lstStyle/>
            <a:p>
              <a:endParaRPr lang="en-US"/>
            </a:p>
          </p:txBody>
        </p:sp>
        <p:sp>
          <p:nvSpPr>
            <p:cNvPr id="4641" name="Freeform 545"/>
            <p:cNvSpPr>
              <a:spLocks/>
            </p:cNvSpPr>
            <p:nvPr/>
          </p:nvSpPr>
          <p:spPr bwMode="auto">
            <a:xfrm>
              <a:off x="2810" y="3133"/>
              <a:ext cx="14" cy="13"/>
            </a:xfrm>
            <a:custGeom>
              <a:avLst/>
              <a:gdLst/>
              <a:ahLst/>
              <a:cxnLst>
                <a:cxn ang="0">
                  <a:pos x="0" y="0"/>
                </a:cxn>
                <a:cxn ang="0">
                  <a:pos x="0" y="5"/>
                </a:cxn>
                <a:cxn ang="0">
                  <a:pos x="2" y="13"/>
                </a:cxn>
                <a:cxn ang="0">
                  <a:pos x="9" y="13"/>
                </a:cxn>
                <a:cxn ang="0">
                  <a:pos x="14" y="13"/>
                </a:cxn>
                <a:cxn ang="0">
                  <a:pos x="5" y="3"/>
                </a:cxn>
                <a:cxn ang="0">
                  <a:pos x="0" y="0"/>
                </a:cxn>
              </a:cxnLst>
              <a:rect l="0" t="0" r="r" b="b"/>
              <a:pathLst>
                <a:path w="14" h="13">
                  <a:moveTo>
                    <a:pt x="0" y="0"/>
                  </a:moveTo>
                  <a:lnTo>
                    <a:pt x="0" y="5"/>
                  </a:lnTo>
                  <a:lnTo>
                    <a:pt x="2" y="13"/>
                  </a:lnTo>
                  <a:lnTo>
                    <a:pt x="9" y="13"/>
                  </a:lnTo>
                  <a:lnTo>
                    <a:pt x="14" y="13"/>
                  </a:lnTo>
                  <a:lnTo>
                    <a:pt x="5" y="3"/>
                  </a:lnTo>
                  <a:lnTo>
                    <a:pt x="0" y="0"/>
                  </a:lnTo>
                  <a:close/>
                </a:path>
              </a:pathLst>
            </a:custGeom>
            <a:solidFill>
              <a:srgbClr val="1F1A17"/>
            </a:solidFill>
            <a:ln w="9525">
              <a:noFill/>
              <a:round/>
              <a:headEnd/>
              <a:tailEnd/>
            </a:ln>
          </p:spPr>
          <p:txBody>
            <a:bodyPr/>
            <a:lstStyle/>
            <a:p>
              <a:endParaRPr lang="en-US"/>
            </a:p>
          </p:txBody>
        </p:sp>
        <p:sp>
          <p:nvSpPr>
            <p:cNvPr id="4642" name="Freeform 546"/>
            <p:cNvSpPr>
              <a:spLocks/>
            </p:cNvSpPr>
            <p:nvPr/>
          </p:nvSpPr>
          <p:spPr bwMode="auto">
            <a:xfrm>
              <a:off x="2824" y="3149"/>
              <a:ext cx="35" cy="25"/>
            </a:xfrm>
            <a:custGeom>
              <a:avLst/>
              <a:gdLst/>
              <a:ahLst/>
              <a:cxnLst>
                <a:cxn ang="0">
                  <a:pos x="0" y="12"/>
                </a:cxn>
                <a:cxn ang="0">
                  <a:pos x="5" y="0"/>
                </a:cxn>
                <a:cxn ang="0">
                  <a:pos x="6" y="5"/>
                </a:cxn>
                <a:cxn ang="0">
                  <a:pos x="10" y="7"/>
                </a:cxn>
                <a:cxn ang="0">
                  <a:pos x="16" y="7"/>
                </a:cxn>
                <a:cxn ang="0">
                  <a:pos x="25" y="7"/>
                </a:cxn>
                <a:cxn ang="0">
                  <a:pos x="28" y="7"/>
                </a:cxn>
                <a:cxn ang="0">
                  <a:pos x="35" y="22"/>
                </a:cxn>
                <a:cxn ang="0">
                  <a:pos x="31" y="25"/>
                </a:cxn>
                <a:cxn ang="0">
                  <a:pos x="23" y="10"/>
                </a:cxn>
                <a:cxn ang="0">
                  <a:pos x="15" y="9"/>
                </a:cxn>
                <a:cxn ang="0">
                  <a:pos x="6" y="9"/>
                </a:cxn>
                <a:cxn ang="0">
                  <a:pos x="1" y="10"/>
                </a:cxn>
                <a:cxn ang="0">
                  <a:pos x="0" y="12"/>
                </a:cxn>
              </a:cxnLst>
              <a:rect l="0" t="0" r="r" b="b"/>
              <a:pathLst>
                <a:path w="35" h="25">
                  <a:moveTo>
                    <a:pt x="0" y="12"/>
                  </a:moveTo>
                  <a:lnTo>
                    <a:pt x="5" y="0"/>
                  </a:lnTo>
                  <a:lnTo>
                    <a:pt x="6" y="5"/>
                  </a:lnTo>
                  <a:lnTo>
                    <a:pt x="10" y="7"/>
                  </a:lnTo>
                  <a:lnTo>
                    <a:pt x="16" y="7"/>
                  </a:lnTo>
                  <a:lnTo>
                    <a:pt x="25" y="7"/>
                  </a:lnTo>
                  <a:lnTo>
                    <a:pt x="28" y="7"/>
                  </a:lnTo>
                  <a:lnTo>
                    <a:pt x="35" y="22"/>
                  </a:lnTo>
                  <a:lnTo>
                    <a:pt x="31" y="25"/>
                  </a:lnTo>
                  <a:lnTo>
                    <a:pt x="23" y="10"/>
                  </a:lnTo>
                  <a:lnTo>
                    <a:pt x="15" y="9"/>
                  </a:lnTo>
                  <a:lnTo>
                    <a:pt x="6" y="9"/>
                  </a:lnTo>
                  <a:lnTo>
                    <a:pt x="1" y="10"/>
                  </a:lnTo>
                  <a:lnTo>
                    <a:pt x="0" y="12"/>
                  </a:lnTo>
                  <a:close/>
                </a:path>
              </a:pathLst>
            </a:custGeom>
            <a:solidFill>
              <a:srgbClr val="1F1A17"/>
            </a:solidFill>
            <a:ln w="9525">
              <a:noFill/>
              <a:round/>
              <a:headEnd/>
              <a:tailEnd/>
            </a:ln>
          </p:spPr>
          <p:txBody>
            <a:bodyPr/>
            <a:lstStyle/>
            <a:p>
              <a:endParaRPr lang="en-US"/>
            </a:p>
          </p:txBody>
        </p:sp>
        <p:sp>
          <p:nvSpPr>
            <p:cNvPr id="4643" name="Freeform 547"/>
            <p:cNvSpPr>
              <a:spLocks/>
            </p:cNvSpPr>
            <p:nvPr/>
          </p:nvSpPr>
          <p:spPr bwMode="auto">
            <a:xfrm>
              <a:off x="2860" y="3159"/>
              <a:ext cx="10" cy="17"/>
            </a:xfrm>
            <a:custGeom>
              <a:avLst/>
              <a:gdLst/>
              <a:ahLst/>
              <a:cxnLst>
                <a:cxn ang="0">
                  <a:pos x="5" y="0"/>
                </a:cxn>
                <a:cxn ang="0">
                  <a:pos x="0" y="4"/>
                </a:cxn>
                <a:cxn ang="0">
                  <a:pos x="9" y="17"/>
                </a:cxn>
                <a:cxn ang="0">
                  <a:pos x="10" y="15"/>
                </a:cxn>
                <a:cxn ang="0">
                  <a:pos x="9" y="10"/>
                </a:cxn>
                <a:cxn ang="0">
                  <a:pos x="5" y="4"/>
                </a:cxn>
                <a:cxn ang="0">
                  <a:pos x="5" y="0"/>
                </a:cxn>
              </a:cxnLst>
              <a:rect l="0" t="0" r="r" b="b"/>
              <a:pathLst>
                <a:path w="10" h="17">
                  <a:moveTo>
                    <a:pt x="5" y="0"/>
                  </a:moveTo>
                  <a:lnTo>
                    <a:pt x="0" y="4"/>
                  </a:lnTo>
                  <a:lnTo>
                    <a:pt x="9" y="17"/>
                  </a:lnTo>
                  <a:lnTo>
                    <a:pt x="10" y="15"/>
                  </a:lnTo>
                  <a:lnTo>
                    <a:pt x="9" y="10"/>
                  </a:lnTo>
                  <a:lnTo>
                    <a:pt x="5" y="4"/>
                  </a:lnTo>
                  <a:lnTo>
                    <a:pt x="5" y="0"/>
                  </a:lnTo>
                  <a:close/>
                </a:path>
              </a:pathLst>
            </a:custGeom>
            <a:solidFill>
              <a:srgbClr val="1F1A17"/>
            </a:solidFill>
            <a:ln w="9525">
              <a:noFill/>
              <a:round/>
              <a:headEnd/>
              <a:tailEnd/>
            </a:ln>
          </p:spPr>
          <p:txBody>
            <a:bodyPr/>
            <a:lstStyle/>
            <a:p>
              <a:endParaRPr lang="en-US"/>
            </a:p>
          </p:txBody>
        </p:sp>
        <p:sp>
          <p:nvSpPr>
            <p:cNvPr id="4644" name="Freeform 548"/>
            <p:cNvSpPr>
              <a:spLocks/>
            </p:cNvSpPr>
            <p:nvPr/>
          </p:nvSpPr>
          <p:spPr bwMode="auto">
            <a:xfrm>
              <a:off x="2832" y="3171"/>
              <a:ext cx="20" cy="10"/>
            </a:xfrm>
            <a:custGeom>
              <a:avLst/>
              <a:gdLst/>
              <a:ahLst/>
              <a:cxnLst>
                <a:cxn ang="0">
                  <a:pos x="5" y="3"/>
                </a:cxn>
                <a:cxn ang="0">
                  <a:pos x="0" y="10"/>
                </a:cxn>
                <a:cxn ang="0">
                  <a:pos x="5" y="9"/>
                </a:cxn>
                <a:cxn ang="0">
                  <a:pos x="12" y="3"/>
                </a:cxn>
                <a:cxn ang="0">
                  <a:pos x="17" y="3"/>
                </a:cxn>
                <a:cxn ang="0">
                  <a:pos x="20" y="3"/>
                </a:cxn>
                <a:cxn ang="0">
                  <a:pos x="17" y="2"/>
                </a:cxn>
                <a:cxn ang="0">
                  <a:pos x="12" y="0"/>
                </a:cxn>
                <a:cxn ang="0">
                  <a:pos x="7" y="2"/>
                </a:cxn>
                <a:cxn ang="0">
                  <a:pos x="5" y="3"/>
                </a:cxn>
              </a:cxnLst>
              <a:rect l="0" t="0" r="r" b="b"/>
              <a:pathLst>
                <a:path w="20" h="10">
                  <a:moveTo>
                    <a:pt x="5" y="3"/>
                  </a:moveTo>
                  <a:lnTo>
                    <a:pt x="0" y="10"/>
                  </a:lnTo>
                  <a:lnTo>
                    <a:pt x="5" y="9"/>
                  </a:lnTo>
                  <a:lnTo>
                    <a:pt x="12" y="3"/>
                  </a:lnTo>
                  <a:lnTo>
                    <a:pt x="17" y="3"/>
                  </a:lnTo>
                  <a:lnTo>
                    <a:pt x="20" y="3"/>
                  </a:lnTo>
                  <a:lnTo>
                    <a:pt x="17" y="2"/>
                  </a:lnTo>
                  <a:lnTo>
                    <a:pt x="12" y="0"/>
                  </a:lnTo>
                  <a:lnTo>
                    <a:pt x="7" y="2"/>
                  </a:lnTo>
                  <a:lnTo>
                    <a:pt x="5" y="3"/>
                  </a:lnTo>
                  <a:close/>
                </a:path>
              </a:pathLst>
            </a:custGeom>
            <a:solidFill>
              <a:srgbClr val="1F1A17"/>
            </a:solidFill>
            <a:ln w="9525">
              <a:noFill/>
              <a:round/>
              <a:headEnd/>
              <a:tailEnd/>
            </a:ln>
          </p:spPr>
          <p:txBody>
            <a:bodyPr/>
            <a:lstStyle/>
            <a:p>
              <a:endParaRPr lang="en-US"/>
            </a:p>
          </p:txBody>
        </p:sp>
        <p:sp>
          <p:nvSpPr>
            <p:cNvPr id="4645" name="Freeform 549"/>
            <p:cNvSpPr>
              <a:spLocks/>
            </p:cNvSpPr>
            <p:nvPr/>
          </p:nvSpPr>
          <p:spPr bwMode="auto">
            <a:xfrm>
              <a:off x="2795" y="3208"/>
              <a:ext cx="29" cy="27"/>
            </a:xfrm>
            <a:custGeom>
              <a:avLst/>
              <a:gdLst/>
              <a:ahLst/>
              <a:cxnLst>
                <a:cxn ang="0">
                  <a:pos x="2" y="0"/>
                </a:cxn>
                <a:cxn ang="0">
                  <a:pos x="4" y="0"/>
                </a:cxn>
                <a:cxn ang="0">
                  <a:pos x="7" y="2"/>
                </a:cxn>
                <a:cxn ang="0">
                  <a:pos x="9" y="7"/>
                </a:cxn>
                <a:cxn ang="0">
                  <a:pos x="10" y="10"/>
                </a:cxn>
                <a:cxn ang="0">
                  <a:pos x="15" y="12"/>
                </a:cxn>
                <a:cxn ang="0">
                  <a:pos x="19" y="12"/>
                </a:cxn>
                <a:cxn ang="0">
                  <a:pos x="19" y="15"/>
                </a:cxn>
                <a:cxn ang="0">
                  <a:pos x="20" y="18"/>
                </a:cxn>
                <a:cxn ang="0">
                  <a:pos x="24" y="23"/>
                </a:cxn>
                <a:cxn ang="0">
                  <a:pos x="29" y="27"/>
                </a:cxn>
                <a:cxn ang="0">
                  <a:pos x="25" y="27"/>
                </a:cxn>
                <a:cxn ang="0">
                  <a:pos x="20" y="27"/>
                </a:cxn>
                <a:cxn ang="0">
                  <a:pos x="17" y="22"/>
                </a:cxn>
                <a:cxn ang="0">
                  <a:pos x="14" y="18"/>
                </a:cxn>
                <a:cxn ang="0">
                  <a:pos x="12" y="18"/>
                </a:cxn>
                <a:cxn ang="0">
                  <a:pos x="7" y="15"/>
                </a:cxn>
                <a:cxn ang="0">
                  <a:pos x="5" y="8"/>
                </a:cxn>
                <a:cxn ang="0">
                  <a:pos x="4" y="5"/>
                </a:cxn>
                <a:cxn ang="0">
                  <a:pos x="2" y="10"/>
                </a:cxn>
                <a:cxn ang="0">
                  <a:pos x="0" y="10"/>
                </a:cxn>
                <a:cxn ang="0">
                  <a:pos x="2" y="0"/>
                </a:cxn>
              </a:cxnLst>
              <a:rect l="0" t="0" r="r" b="b"/>
              <a:pathLst>
                <a:path w="29" h="27">
                  <a:moveTo>
                    <a:pt x="2" y="0"/>
                  </a:moveTo>
                  <a:lnTo>
                    <a:pt x="4" y="0"/>
                  </a:lnTo>
                  <a:lnTo>
                    <a:pt x="7" y="2"/>
                  </a:lnTo>
                  <a:lnTo>
                    <a:pt x="9" y="7"/>
                  </a:lnTo>
                  <a:lnTo>
                    <a:pt x="10" y="10"/>
                  </a:lnTo>
                  <a:lnTo>
                    <a:pt x="15" y="12"/>
                  </a:lnTo>
                  <a:lnTo>
                    <a:pt x="19" y="12"/>
                  </a:lnTo>
                  <a:lnTo>
                    <a:pt x="19" y="15"/>
                  </a:lnTo>
                  <a:lnTo>
                    <a:pt x="20" y="18"/>
                  </a:lnTo>
                  <a:lnTo>
                    <a:pt x="24" y="23"/>
                  </a:lnTo>
                  <a:lnTo>
                    <a:pt x="29" y="27"/>
                  </a:lnTo>
                  <a:lnTo>
                    <a:pt x="25" y="27"/>
                  </a:lnTo>
                  <a:lnTo>
                    <a:pt x="20" y="27"/>
                  </a:lnTo>
                  <a:lnTo>
                    <a:pt x="17" y="22"/>
                  </a:lnTo>
                  <a:lnTo>
                    <a:pt x="14" y="18"/>
                  </a:lnTo>
                  <a:lnTo>
                    <a:pt x="12" y="18"/>
                  </a:lnTo>
                  <a:lnTo>
                    <a:pt x="7" y="15"/>
                  </a:lnTo>
                  <a:lnTo>
                    <a:pt x="5" y="8"/>
                  </a:lnTo>
                  <a:lnTo>
                    <a:pt x="4" y="5"/>
                  </a:lnTo>
                  <a:lnTo>
                    <a:pt x="2" y="10"/>
                  </a:lnTo>
                  <a:lnTo>
                    <a:pt x="0" y="10"/>
                  </a:lnTo>
                  <a:lnTo>
                    <a:pt x="2" y="0"/>
                  </a:lnTo>
                  <a:close/>
                </a:path>
              </a:pathLst>
            </a:custGeom>
            <a:solidFill>
              <a:srgbClr val="1F1A17"/>
            </a:solidFill>
            <a:ln w="9525">
              <a:noFill/>
              <a:round/>
              <a:headEnd/>
              <a:tailEnd/>
            </a:ln>
          </p:spPr>
          <p:txBody>
            <a:bodyPr/>
            <a:lstStyle/>
            <a:p>
              <a:endParaRPr lang="en-US"/>
            </a:p>
          </p:txBody>
        </p:sp>
        <p:sp>
          <p:nvSpPr>
            <p:cNvPr id="4646" name="Freeform 550"/>
            <p:cNvSpPr>
              <a:spLocks/>
            </p:cNvSpPr>
            <p:nvPr/>
          </p:nvSpPr>
          <p:spPr bwMode="auto">
            <a:xfrm>
              <a:off x="2952" y="3293"/>
              <a:ext cx="30" cy="17"/>
            </a:xfrm>
            <a:custGeom>
              <a:avLst/>
              <a:gdLst/>
              <a:ahLst/>
              <a:cxnLst>
                <a:cxn ang="0">
                  <a:pos x="0" y="9"/>
                </a:cxn>
                <a:cxn ang="0">
                  <a:pos x="5" y="4"/>
                </a:cxn>
                <a:cxn ang="0">
                  <a:pos x="19" y="0"/>
                </a:cxn>
                <a:cxn ang="0">
                  <a:pos x="24" y="2"/>
                </a:cxn>
                <a:cxn ang="0">
                  <a:pos x="27" y="5"/>
                </a:cxn>
                <a:cxn ang="0">
                  <a:pos x="29" y="9"/>
                </a:cxn>
                <a:cxn ang="0">
                  <a:pos x="29" y="10"/>
                </a:cxn>
                <a:cxn ang="0">
                  <a:pos x="30" y="17"/>
                </a:cxn>
                <a:cxn ang="0">
                  <a:pos x="27" y="17"/>
                </a:cxn>
                <a:cxn ang="0">
                  <a:pos x="24" y="7"/>
                </a:cxn>
                <a:cxn ang="0">
                  <a:pos x="15" y="14"/>
                </a:cxn>
                <a:cxn ang="0">
                  <a:pos x="12" y="5"/>
                </a:cxn>
                <a:cxn ang="0">
                  <a:pos x="0" y="9"/>
                </a:cxn>
              </a:cxnLst>
              <a:rect l="0" t="0" r="r" b="b"/>
              <a:pathLst>
                <a:path w="30" h="17">
                  <a:moveTo>
                    <a:pt x="0" y="9"/>
                  </a:moveTo>
                  <a:lnTo>
                    <a:pt x="5" y="4"/>
                  </a:lnTo>
                  <a:lnTo>
                    <a:pt x="19" y="0"/>
                  </a:lnTo>
                  <a:lnTo>
                    <a:pt x="24" y="2"/>
                  </a:lnTo>
                  <a:lnTo>
                    <a:pt x="27" y="5"/>
                  </a:lnTo>
                  <a:lnTo>
                    <a:pt x="29" y="9"/>
                  </a:lnTo>
                  <a:lnTo>
                    <a:pt x="29" y="10"/>
                  </a:lnTo>
                  <a:lnTo>
                    <a:pt x="30" y="17"/>
                  </a:lnTo>
                  <a:lnTo>
                    <a:pt x="27" y="17"/>
                  </a:lnTo>
                  <a:lnTo>
                    <a:pt x="24" y="7"/>
                  </a:lnTo>
                  <a:lnTo>
                    <a:pt x="15" y="14"/>
                  </a:lnTo>
                  <a:lnTo>
                    <a:pt x="12" y="5"/>
                  </a:lnTo>
                  <a:lnTo>
                    <a:pt x="0" y="9"/>
                  </a:lnTo>
                  <a:close/>
                </a:path>
              </a:pathLst>
            </a:custGeom>
            <a:solidFill>
              <a:srgbClr val="1F1A17"/>
            </a:solidFill>
            <a:ln w="9525">
              <a:noFill/>
              <a:round/>
              <a:headEnd/>
              <a:tailEnd/>
            </a:ln>
          </p:spPr>
          <p:txBody>
            <a:bodyPr/>
            <a:lstStyle/>
            <a:p>
              <a:endParaRPr lang="en-US"/>
            </a:p>
          </p:txBody>
        </p:sp>
        <p:sp>
          <p:nvSpPr>
            <p:cNvPr id="4647" name="Freeform 551"/>
            <p:cNvSpPr>
              <a:spLocks/>
            </p:cNvSpPr>
            <p:nvPr/>
          </p:nvSpPr>
          <p:spPr bwMode="auto">
            <a:xfrm>
              <a:off x="2927" y="3215"/>
              <a:ext cx="32" cy="35"/>
            </a:xfrm>
            <a:custGeom>
              <a:avLst/>
              <a:gdLst/>
              <a:ahLst/>
              <a:cxnLst>
                <a:cxn ang="0">
                  <a:pos x="0" y="0"/>
                </a:cxn>
                <a:cxn ang="0">
                  <a:pos x="5" y="11"/>
                </a:cxn>
                <a:cxn ang="0">
                  <a:pos x="4" y="20"/>
                </a:cxn>
                <a:cxn ang="0">
                  <a:pos x="12" y="15"/>
                </a:cxn>
                <a:cxn ang="0">
                  <a:pos x="27" y="35"/>
                </a:cxn>
                <a:cxn ang="0">
                  <a:pos x="32" y="25"/>
                </a:cxn>
                <a:cxn ang="0">
                  <a:pos x="24" y="25"/>
                </a:cxn>
                <a:cxn ang="0">
                  <a:pos x="19" y="13"/>
                </a:cxn>
                <a:cxn ang="0">
                  <a:pos x="15" y="16"/>
                </a:cxn>
                <a:cxn ang="0">
                  <a:pos x="0" y="0"/>
                </a:cxn>
              </a:cxnLst>
              <a:rect l="0" t="0" r="r" b="b"/>
              <a:pathLst>
                <a:path w="32" h="35">
                  <a:moveTo>
                    <a:pt x="0" y="0"/>
                  </a:moveTo>
                  <a:lnTo>
                    <a:pt x="5" y="11"/>
                  </a:lnTo>
                  <a:lnTo>
                    <a:pt x="4" y="20"/>
                  </a:lnTo>
                  <a:lnTo>
                    <a:pt x="12" y="15"/>
                  </a:lnTo>
                  <a:lnTo>
                    <a:pt x="27" y="35"/>
                  </a:lnTo>
                  <a:lnTo>
                    <a:pt x="32" y="25"/>
                  </a:lnTo>
                  <a:lnTo>
                    <a:pt x="24" y="25"/>
                  </a:lnTo>
                  <a:lnTo>
                    <a:pt x="19" y="13"/>
                  </a:lnTo>
                  <a:lnTo>
                    <a:pt x="15" y="16"/>
                  </a:lnTo>
                  <a:lnTo>
                    <a:pt x="0" y="0"/>
                  </a:lnTo>
                  <a:close/>
                </a:path>
              </a:pathLst>
            </a:custGeom>
            <a:solidFill>
              <a:srgbClr val="1F1A17"/>
            </a:solidFill>
            <a:ln w="9525">
              <a:noFill/>
              <a:round/>
              <a:headEnd/>
              <a:tailEnd/>
            </a:ln>
          </p:spPr>
          <p:txBody>
            <a:bodyPr/>
            <a:lstStyle/>
            <a:p>
              <a:endParaRPr lang="en-US"/>
            </a:p>
          </p:txBody>
        </p:sp>
        <p:sp>
          <p:nvSpPr>
            <p:cNvPr id="4648" name="Freeform 552"/>
            <p:cNvSpPr>
              <a:spLocks/>
            </p:cNvSpPr>
            <p:nvPr/>
          </p:nvSpPr>
          <p:spPr bwMode="auto">
            <a:xfrm>
              <a:off x="2887" y="3337"/>
              <a:ext cx="37" cy="20"/>
            </a:xfrm>
            <a:custGeom>
              <a:avLst/>
              <a:gdLst/>
              <a:ahLst/>
              <a:cxnLst>
                <a:cxn ang="0">
                  <a:pos x="0" y="20"/>
                </a:cxn>
                <a:cxn ang="0">
                  <a:pos x="5" y="15"/>
                </a:cxn>
                <a:cxn ang="0">
                  <a:pos x="12" y="11"/>
                </a:cxn>
                <a:cxn ang="0">
                  <a:pos x="7" y="11"/>
                </a:cxn>
                <a:cxn ang="0">
                  <a:pos x="2" y="10"/>
                </a:cxn>
                <a:cxn ang="0">
                  <a:pos x="12" y="8"/>
                </a:cxn>
                <a:cxn ang="0">
                  <a:pos x="22" y="10"/>
                </a:cxn>
                <a:cxn ang="0">
                  <a:pos x="20" y="6"/>
                </a:cxn>
                <a:cxn ang="0">
                  <a:pos x="20" y="3"/>
                </a:cxn>
                <a:cxn ang="0">
                  <a:pos x="22" y="1"/>
                </a:cxn>
                <a:cxn ang="0">
                  <a:pos x="24" y="0"/>
                </a:cxn>
                <a:cxn ang="0">
                  <a:pos x="30" y="0"/>
                </a:cxn>
                <a:cxn ang="0">
                  <a:pos x="37" y="1"/>
                </a:cxn>
                <a:cxn ang="0">
                  <a:pos x="34" y="6"/>
                </a:cxn>
                <a:cxn ang="0">
                  <a:pos x="29" y="11"/>
                </a:cxn>
                <a:cxn ang="0">
                  <a:pos x="20" y="11"/>
                </a:cxn>
                <a:cxn ang="0">
                  <a:pos x="14" y="13"/>
                </a:cxn>
                <a:cxn ang="0">
                  <a:pos x="7" y="16"/>
                </a:cxn>
                <a:cxn ang="0">
                  <a:pos x="0" y="20"/>
                </a:cxn>
              </a:cxnLst>
              <a:rect l="0" t="0" r="r" b="b"/>
              <a:pathLst>
                <a:path w="37" h="20">
                  <a:moveTo>
                    <a:pt x="0" y="20"/>
                  </a:moveTo>
                  <a:lnTo>
                    <a:pt x="5" y="15"/>
                  </a:lnTo>
                  <a:lnTo>
                    <a:pt x="12" y="11"/>
                  </a:lnTo>
                  <a:lnTo>
                    <a:pt x="7" y="11"/>
                  </a:lnTo>
                  <a:lnTo>
                    <a:pt x="2" y="10"/>
                  </a:lnTo>
                  <a:lnTo>
                    <a:pt x="12" y="8"/>
                  </a:lnTo>
                  <a:lnTo>
                    <a:pt x="22" y="10"/>
                  </a:lnTo>
                  <a:lnTo>
                    <a:pt x="20" y="6"/>
                  </a:lnTo>
                  <a:lnTo>
                    <a:pt x="20" y="3"/>
                  </a:lnTo>
                  <a:lnTo>
                    <a:pt x="22" y="1"/>
                  </a:lnTo>
                  <a:lnTo>
                    <a:pt x="24" y="0"/>
                  </a:lnTo>
                  <a:lnTo>
                    <a:pt x="30" y="0"/>
                  </a:lnTo>
                  <a:lnTo>
                    <a:pt x="37" y="1"/>
                  </a:lnTo>
                  <a:lnTo>
                    <a:pt x="34" y="6"/>
                  </a:lnTo>
                  <a:lnTo>
                    <a:pt x="29" y="11"/>
                  </a:lnTo>
                  <a:lnTo>
                    <a:pt x="20" y="11"/>
                  </a:lnTo>
                  <a:lnTo>
                    <a:pt x="14" y="13"/>
                  </a:lnTo>
                  <a:lnTo>
                    <a:pt x="7" y="16"/>
                  </a:lnTo>
                  <a:lnTo>
                    <a:pt x="0" y="20"/>
                  </a:lnTo>
                  <a:close/>
                </a:path>
              </a:pathLst>
            </a:custGeom>
            <a:solidFill>
              <a:srgbClr val="1F1A17"/>
            </a:solidFill>
            <a:ln w="9525">
              <a:noFill/>
              <a:round/>
              <a:headEnd/>
              <a:tailEnd/>
            </a:ln>
          </p:spPr>
          <p:txBody>
            <a:bodyPr/>
            <a:lstStyle/>
            <a:p>
              <a:endParaRPr lang="en-US"/>
            </a:p>
          </p:txBody>
        </p:sp>
        <p:sp>
          <p:nvSpPr>
            <p:cNvPr id="4649" name="Freeform 553"/>
            <p:cNvSpPr>
              <a:spLocks/>
            </p:cNvSpPr>
            <p:nvPr/>
          </p:nvSpPr>
          <p:spPr bwMode="auto">
            <a:xfrm>
              <a:off x="2952" y="3322"/>
              <a:ext cx="15" cy="10"/>
            </a:xfrm>
            <a:custGeom>
              <a:avLst/>
              <a:gdLst/>
              <a:ahLst/>
              <a:cxnLst>
                <a:cxn ang="0">
                  <a:pos x="2" y="10"/>
                </a:cxn>
                <a:cxn ang="0">
                  <a:pos x="0" y="6"/>
                </a:cxn>
                <a:cxn ang="0">
                  <a:pos x="2" y="1"/>
                </a:cxn>
                <a:cxn ang="0">
                  <a:pos x="4" y="1"/>
                </a:cxn>
                <a:cxn ang="0">
                  <a:pos x="5" y="0"/>
                </a:cxn>
                <a:cxn ang="0">
                  <a:pos x="9" y="1"/>
                </a:cxn>
                <a:cxn ang="0">
                  <a:pos x="12" y="3"/>
                </a:cxn>
                <a:cxn ang="0">
                  <a:pos x="15" y="6"/>
                </a:cxn>
                <a:cxn ang="0">
                  <a:pos x="15" y="10"/>
                </a:cxn>
                <a:cxn ang="0">
                  <a:pos x="2" y="10"/>
                </a:cxn>
              </a:cxnLst>
              <a:rect l="0" t="0" r="r" b="b"/>
              <a:pathLst>
                <a:path w="15" h="10">
                  <a:moveTo>
                    <a:pt x="2" y="10"/>
                  </a:moveTo>
                  <a:lnTo>
                    <a:pt x="0" y="6"/>
                  </a:lnTo>
                  <a:lnTo>
                    <a:pt x="2" y="1"/>
                  </a:lnTo>
                  <a:lnTo>
                    <a:pt x="4" y="1"/>
                  </a:lnTo>
                  <a:lnTo>
                    <a:pt x="5" y="0"/>
                  </a:lnTo>
                  <a:lnTo>
                    <a:pt x="9" y="1"/>
                  </a:lnTo>
                  <a:lnTo>
                    <a:pt x="12" y="3"/>
                  </a:lnTo>
                  <a:lnTo>
                    <a:pt x="15" y="6"/>
                  </a:lnTo>
                  <a:lnTo>
                    <a:pt x="15" y="10"/>
                  </a:lnTo>
                  <a:lnTo>
                    <a:pt x="2" y="10"/>
                  </a:lnTo>
                  <a:close/>
                </a:path>
              </a:pathLst>
            </a:custGeom>
            <a:solidFill>
              <a:srgbClr val="1F1A17"/>
            </a:solidFill>
            <a:ln w="9525">
              <a:noFill/>
              <a:round/>
              <a:headEnd/>
              <a:tailEnd/>
            </a:ln>
          </p:spPr>
          <p:txBody>
            <a:bodyPr/>
            <a:lstStyle/>
            <a:p>
              <a:endParaRPr lang="en-US"/>
            </a:p>
          </p:txBody>
        </p:sp>
        <p:sp>
          <p:nvSpPr>
            <p:cNvPr id="4650" name="Freeform 554"/>
            <p:cNvSpPr>
              <a:spLocks/>
            </p:cNvSpPr>
            <p:nvPr/>
          </p:nvSpPr>
          <p:spPr bwMode="auto">
            <a:xfrm>
              <a:off x="2789" y="3389"/>
              <a:ext cx="20" cy="13"/>
            </a:xfrm>
            <a:custGeom>
              <a:avLst/>
              <a:gdLst/>
              <a:ahLst/>
              <a:cxnLst>
                <a:cxn ang="0">
                  <a:pos x="0" y="6"/>
                </a:cxn>
                <a:cxn ang="0">
                  <a:pos x="18" y="0"/>
                </a:cxn>
                <a:cxn ang="0">
                  <a:pos x="20" y="5"/>
                </a:cxn>
                <a:cxn ang="0">
                  <a:pos x="20" y="11"/>
                </a:cxn>
                <a:cxn ang="0">
                  <a:pos x="15" y="13"/>
                </a:cxn>
                <a:cxn ang="0">
                  <a:pos x="11" y="13"/>
                </a:cxn>
                <a:cxn ang="0">
                  <a:pos x="5" y="10"/>
                </a:cxn>
                <a:cxn ang="0">
                  <a:pos x="0" y="6"/>
                </a:cxn>
              </a:cxnLst>
              <a:rect l="0" t="0" r="r" b="b"/>
              <a:pathLst>
                <a:path w="20" h="13">
                  <a:moveTo>
                    <a:pt x="0" y="6"/>
                  </a:moveTo>
                  <a:lnTo>
                    <a:pt x="18" y="0"/>
                  </a:lnTo>
                  <a:lnTo>
                    <a:pt x="20" y="5"/>
                  </a:lnTo>
                  <a:lnTo>
                    <a:pt x="20" y="11"/>
                  </a:lnTo>
                  <a:lnTo>
                    <a:pt x="15" y="13"/>
                  </a:lnTo>
                  <a:lnTo>
                    <a:pt x="11" y="13"/>
                  </a:lnTo>
                  <a:lnTo>
                    <a:pt x="5" y="10"/>
                  </a:lnTo>
                  <a:lnTo>
                    <a:pt x="0" y="6"/>
                  </a:lnTo>
                  <a:close/>
                </a:path>
              </a:pathLst>
            </a:custGeom>
            <a:solidFill>
              <a:srgbClr val="1F1A17"/>
            </a:solidFill>
            <a:ln w="9525">
              <a:noFill/>
              <a:round/>
              <a:headEnd/>
              <a:tailEnd/>
            </a:ln>
          </p:spPr>
          <p:txBody>
            <a:bodyPr/>
            <a:lstStyle/>
            <a:p>
              <a:endParaRPr lang="en-US"/>
            </a:p>
          </p:txBody>
        </p:sp>
        <p:sp>
          <p:nvSpPr>
            <p:cNvPr id="4651" name="Freeform 555"/>
            <p:cNvSpPr>
              <a:spLocks/>
            </p:cNvSpPr>
            <p:nvPr/>
          </p:nvSpPr>
          <p:spPr bwMode="auto">
            <a:xfrm>
              <a:off x="3004" y="3313"/>
              <a:ext cx="19" cy="17"/>
            </a:xfrm>
            <a:custGeom>
              <a:avLst/>
              <a:gdLst/>
              <a:ahLst/>
              <a:cxnLst>
                <a:cxn ang="0">
                  <a:pos x="19" y="0"/>
                </a:cxn>
                <a:cxn ang="0">
                  <a:pos x="15" y="2"/>
                </a:cxn>
                <a:cxn ang="0">
                  <a:pos x="9" y="7"/>
                </a:cxn>
                <a:cxn ang="0">
                  <a:pos x="2" y="12"/>
                </a:cxn>
                <a:cxn ang="0">
                  <a:pos x="0" y="15"/>
                </a:cxn>
                <a:cxn ang="0">
                  <a:pos x="5" y="17"/>
                </a:cxn>
                <a:cxn ang="0">
                  <a:pos x="9" y="12"/>
                </a:cxn>
                <a:cxn ang="0">
                  <a:pos x="17" y="7"/>
                </a:cxn>
                <a:cxn ang="0">
                  <a:pos x="19" y="4"/>
                </a:cxn>
                <a:cxn ang="0">
                  <a:pos x="19" y="0"/>
                </a:cxn>
              </a:cxnLst>
              <a:rect l="0" t="0" r="r" b="b"/>
              <a:pathLst>
                <a:path w="19" h="17">
                  <a:moveTo>
                    <a:pt x="19" y="0"/>
                  </a:moveTo>
                  <a:lnTo>
                    <a:pt x="15" y="2"/>
                  </a:lnTo>
                  <a:lnTo>
                    <a:pt x="9" y="7"/>
                  </a:lnTo>
                  <a:lnTo>
                    <a:pt x="2" y="12"/>
                  </a:lnTo>
                  <a:lnTo>
                    <a:pt x="0" y="15"/>
                  </a:lnTo>
                  <a:lnTo>
                    <a:pt x="5" y="17"/>
                  </a:lnTo>
                  <a:lnTo>
                    <a:pt x="9" y="12"/>
                  </a:lnTo>
                  <a:lnTo>
                    <a:pt x="17" y="7"/>
                  </a:lnTo>
                  <a:lnTo>
                    <a:pt x="19" y="4"/>
                  </a:lnTo>
                  <a:lnTo>
                    <a:pt x="19" y="0"/>
                  </a:lnTo>
                  <a:close/>
                </a:path>
              </a:pathLst>
            </a:custGeom>
            <a:solidFill>
              <a:srgbClr val="1F1A17"/>
            </a:solidFill>
            <a:ln w="9525">
              <a:noFill/>
              <a:round/>
              <a:headEnd/>
              <a:tailEnd/>
            </a:ln>
          </p:spPr>
          <p:txBody>
            <a:bodyPr/>
            <a:lstStyle/>
            <a:p>
              <a:endParaRPr lang="en-US"/>
            </a:p>
          </p:txBody>
        </p:sp>
        <p:sp>
          <p:nvSpPr>
            <p:cNvPr id="4652" name="Freeform 556"/>
            <p:cNvSpPr>
              <a:spLocks/>
            </p:cNvSpPr>
            <p:nvPr/>
          </p:nvSpPr>
          <p:spPr bwMode="auto">
            <a:xfrm>
              <a:off x="3021" y="3362"/>
              <a:ext cx="109" cy="62"/>
            </a:xfrm>
            <a:custGeom>
              <a:avLst/>
              <a:gdLst/>
              <a:ahLst/>
              <a:cxnLst>
                <a:cxn ang="0">
                  <a:pos x="0" y="42"/>
                </a:cxn>
                <a:cxn ang="0">
                  <a:pos x="7" y="50"/>
                </a:cxn>
                <a:cxn ang="0">
                  <a:pos x="13" y="45"/>
                </a:cxn>
                <a:cxn ang="0">
                  <a:pos x="20" y="42"/>
                </a:cxn>
                <a:cxn ang="0">
                  <a:pos x="25" y="40"/>
                </a:cxn>
                <a:cxn ang="0">
                  <a:pos x="28" y="38"/>
                </a:cxn>
                <a:cxn ang="0">
                  <a:pos x="32" y="42"/>
                </a:cxn>
                <a:cxn ang="0">
                  <a:pos x="35" y="43"/>
                </a:cxn>
                <a:cxn ang="0">
                  <a:pos x="40" y="42"/>
                </a:cxn>
                <a:cxn ang="0">
                  <a:pos x="47" y="43"/>
                </a:cxn>
                <a:cxn ang="0">
                  <a:pos x="47" y="43"/>
                </a:cxn>
                <a:cxn ang="0">
                  <a:pos x="50" y="42"/>
                </a:cxn>
                <a:cxn ang="0">
                  <a:pos x="55" y="45"/>
                </a:cxn>
                <a:cxn ang="0">
                  <a:pos x="60" y="50"/>
                </a:cxn>
                <a:cxn ang="0">
                  <a:pos x="62" y="37"/>
                </a:cxn>
                <a:cxn ang="0">
                  <a:pos x="65" y="55"/>
                </a:cxn>
                <a:cxn ang="0">
                  <a:pos x="72" y="62"/>
                </a:cxn>
                <a:cxn ang="0">
                  <a:pos x="72" y="53"/>
                </a:cxn>
                <a:cxn ang="0">
                  <a:pos x="72" y="43"/>
                </a:cxn>
                <a:cxn ang="0">
                  <a:pos x="78" y="42"/>
                </a:cxn>
                <a:cxn ang="0">
                  <a:pos x="83" y="40"/>
                </a:cxn>
                <a:cxn ang="0">
                  <a:pos x="92" y="33"/>
                </a:cxn>
                <a:cxn ang="0">
                  <a:pos x="87" y="28"/>
                </a:cxn>
                <a:cxn ang="0">
                  <a:pos x="98" y="30"/>
                </a:cxn>
                <a:cxn ang="0">
                  <a:pos x="100" y="23"/>
                </a:cxn>
                <a:cxn ang="0">
                  <a:pos x="95" y="18"/>
                </a:cxn>
                <a:cxn ang="0">
                  <a:pos x="98" y="18"/>
                </a:cxn>
                <a:cxn ang="0">
                  <a:pos x="100" y="13"/>
                </a:cxn>
                <a:cxn ang="0">
                  <a:pos x="95" y="11"/>
                </a:cxn>
                <a:cxn ang="0">
                  <a:pos x="104" y="10"/>
                </a:cxn>
                <a:cxn ang="0">
                  <a:pos x="109" y="0"/>
                </a:cxn>
                <a:cxn ang="0">
                  <a:pos x="93" y="8"/>
                </a:cxn>
                <a:cxn ang="0">
                  <a:pos x="87" y="17"/>
                </a:cxn>
                <a:cxn ang="0">
                  <a:pos x="90" y="22"/>
                </a:cxn>
                <a:cxn ang="0">
                  <a:pos x="83" y="23"/>
                </a:cxn>
                <a:cxn ang="0">
                  <a:pos x="83" y="27"/>
                </a:cxn>
                <a:cxn ang="0">
                  <a:pos x="77" y="32"/>
                </a:cxn>
                <a:cxn ang="0">
                  <a:pos x="68" y="32"/>
                </a:cxn>
                <a:cxn ang="0">
                  <a:pos x="67" y="28"/>
                </a:cxn>
                <a:cxn ang="0">
                  <a:pos x="62" y="18"/>
                </a:cxn>
                <a:cxn ang="0">
                  <a:pos x="52" y="22"/>
                </a:cxn>
                <a:cxn ang="0">
                  <a:pos x="42" y="25"/>
                </a:cxn>
                <a:cxn ang="0">
                  <a:pos x="32" y="25"/>
                </a:cxn>
                <a:cxn ang="0">
                  <a:pos x="20" y="28"/>
                </a:cxn>
                <a:cxn ang="0">
                  <a:pos x="7" y="37"/>
                </a:cxn>
                <a:cxn ang="0">
                  <a:pos x="0" y="42"/>
                </a:cxn>
              </a:cxnLst>
              <a:rect l="0" t="0" r="r" b="b"/>
              <a:pathLst>
                <a:path w="109" h="62">
                  <a:moveTo>
                    <a:pt x="0" y="42"/>
                  </a:moveTo>
                  <a:lnTo>
                    <a:pt x="7" y="50"/>
                  </a:lnTo>
                  <a:lnTo>
                    <a:pt x="13" y="45"/>
                  </a:lnTo>
                  <a:lnTo>
                    <a:pt x="20" y="42"/>
                  </a:lnTo>
                  <a:lnTo>
                    <a:pt x="25" y="40"/>
                  </a:lnTo>
                  <a:lnTo>
                    <a:pt x="28" y="38"/>
                  </a:lnTo>
                  <a:lnTo>
                    <a:pt x="32" y="42"/>
                  </a:lnTo>
                  <a:lnTo>
                    <a:pt x="35" y="43"/>
                  </a:lnTo>
                  <a:lnTo>
                    <a:pt x="40" y="42"/>
                  </a:lnTo>
                  <a:lnTo>
                    <a:pt x="47" y="43"/>
                  </a:lnTo>
                  <a:lnTo>
                    <a:pt x="47" y="43"/>
                  </a:lnTo>
                  <a:lnTo>
                    <a:pt x="50" y="42"/>
                  </a:lnTo>
                  <a:lnTo>
                    <a:pt x="55" y="45"/>
                  </a:lnTo>
                  <a:lnTo>
                    <a:pt x="60" y="50"/>
                  </a:lnTo>
                  <a:lnTo>
                    <a:pt x="62" y="37"/>
                  </a:lnTo>
                  <a:lnTo>
                    <a:pt x="65" y="55"/>
                  </a:lnTo>
                  <a:lnTo>
                    <a:pt x="72" y="62"/>
                  </a:lnTo>
                  <a:lnTo>
                    <a:pt x="72" y="53"/>
                  </a:lnTo>
                  <a:lnTo>
                    <a:pt x="72" y="43"/>
                  </a:lnTo>
                  <a:lnTo>
                    <a:pt x="78" y="42"/>
                  </a:lnTo>
                  <a:lnTo>
                    <a:pt x="83" y="40"/>
                  </a:lnTo>
                  <a:lnTo>
                    <a:pt x="92" y="33"/>
                  </a:lnTo>
                  <a:lnTo>
                    <a:pt x="87" y="28"/>
                  </a:lnTo>
                  <a:lnTo>
                    <a:pt x="98" y="30"/>
                  </a:lnTo>
                  <a:lnTo>
                    <a:pt x="100" y="23"/>
                  </a:lnTo>
                  <a:lnTo>
                    <a:pt x="95" y="18"/>
                  </a:lnTo>
                  <a:lnTo>
                    <a:pt x="98" y="18"/>
                  </a:lnTo>
                  <a:lnTo>
                    <a:pt x="100" y="13"/>
                  </a:lnTo>
                  <a:lnTo>
                    <a:pt x="95" y="11"/>
                  </a:lnTo>
                  <a:lnTo>
                    <a:pt x="104" y="10"/>
                  </a:lnTo>
                  <a:lnTo>
                    <a:pt x="109" y="0"/>
                  </a:lnTo>
                  <a:lnTo>
                    <a:pt x="93" y="8"/>
                  </a:lnTo>
                  <a:lnTo>
                    <a:pt x="87" y="17"/>
                  </a:lnTo>
                  <a:lnTo>
                    <a:pt x="90" y="22"/>
                  </a:lnTo>
                  <a:lnTo>
                    <a:pt x="83" y="23"/>
                  </a:lnTo>
                  <a:lnTo>
                    <a:pt x="83" y="27"/>
                  </a:lnTo>
                  <a:lnTo>
                    <a:pt x="77" y="32"/>
                  </a:lnTo>
                  <a:lnTo>
                    <a:pt x="68" y="32"/>
                  </a:lnTo>
                  <a:lnTo>
                    <a:pt x="67" y="28"/>
                  </a:lnTo>
                  <a:lnTo>
                    <a:pt x="62" y="18"/>
                  </a:lnTo>
                  <a:lnTo>
                    <a:pt x="52" y="22"/>
                  </a:lnTo>
                  <a:lnTo>
                    <a:pt x="42" y="25"/>
                  </a:lnTo>
                  <a:lnTo>
                    <a:pt x="32" y="25"/>
                  </a:lnTo>
                  <a:lnTo>
                    <a:pt x="20" y="28"/>
                  </a:lnTo>
                  <a:lnTo>
                    <a:pt x="7" y="37"/>
                  </a:lnTo>
                  <a:lnTo>
                    <a:pt x="0" y="42"/>
                  </a:lnTo>
                  <a:close/>
                </a:path>
              </a:pathLst>
            </a:custGeom>
            <a:solidFill>
              <a:srgbClr val="1F1A17"/>
            </a:solidFill>
            <a:ln w="9525">
              <a:noFill/>
              <a:round/>
              <a:headEnd/>
              <a:tailEnd/>
            </a:ln>
          </p:spPr>
          <p:txBody>
            <a:bodyPr/>
            <a:lstStyle/>
            <a:p>
              <a:endParaRPr lang="en-US"/>
            </a:p>
          </p:txBody>
        </p:sp>
        <p:sp>
          <p:nvSpPr>
            <p:cNvPr id="4653" name="Freeform 557"/>
            <p:cNvSpPr>
              <a:spLocks/>
            </p:cNvSpPr>
            <p:nvPr/>
          </p:nvSpPr>
          <p:spPr bwMode="auto">
            <a:xfrm>
              <a:off x="2850" y="3368"/>
              <a:ext cx="136" cy="77"/>
            </a:xfrm>
            <a:custGeom>
              <a:avLst/>
              <a:gdLst/>
              <a:ahLst/>
              <a:cxnLst>
                <a:cxn ang="0">
                  <a:pos x="132" y="17"/>
                </a:cxn>
                <a:cxn ang="0">
                  <a:pos x="134" y="7"/>
                </a:cxn>
                <a:cxn ang="0">
                  <a:pos x="129" y="7"/>
                </a:cxn>
                <a:cxn ang="0">
                  <a:pos x="122" y="7"/>
                </a:cxn>
                <a:cxn ang="0">
                  <a:pos x="114" y="2"/>
                </a:cxn>
                <a:cxn ang="0">
                  <a:pos x="101" y="7"/>
                </a:cxn>
                <a:cxn ang="0">
                  <a:pos x="96" y="14"/>
                </a:cxn>
                <a:cxn ang="0">
                  <a:pos x="99" y="22"/>
                </a:cxn>
                <a:cxn ang="0">
                  <a:pos x="99" y="27"/>
                </a:cxn>
                <a:cxn ang="0">
                  <a:pos x="82" y="22"/>
                </a:cxn>
                <a:cxn ang="0">
                  <a:pos x="61" y="19"/>
                </a:cxn>
                <a:cxn ang="0">
                  <a:pos x="36" y="22"/>
                </a:cxn>
                <a:cxn ang="0">
                  <a:pos x="12" y="22"/>
                </a:cxn>
                <a:cxn ang="0">
                  <a:pos x="5" y="27"/>
                </a:cxn>
                <a:cxn ang="0">
                  <a:pos x="10" y="37"/>
                </a:cxn>
                <a:cxn ang="0">
                  <a:pos x="20" y="41"/>
                </a:cxn>
                <a:cxn ang="0">
                  <a:pos x="32" y="42"/>
                </a:cxn>
                <a:cxn ang="0">
                  <a:pos x="44" y="49"/>
                </a:cxn>
                <a:cxn ang="0">
                  <a:pos x="52" y="46"/>
                </a:cxn>
                <a:cxn ang="0">
                  <a:pos x="56" y="37"/>
                </a:cxn>
                <a:cxn ang="0">
                  <a:pos x="76" y="39"/>
                </a:cxn>
                <a:cxn ang="0">
                  <a:pos x="72" y="47"/>
                </a:cxn>
                <a:cxn ang="0">
                  <a:pos x="56" y="57"/>
                </a:cxn>
                <a:cxn ang="0">
                  <a:pos x="37" y="66"/>
                </a:cxn>
                <a:cxn ang="0">
                  <a:pos x="41" y="71"/>
                </a:cxn>
                <a:cxn ang="0">
                  <a:pos x="59" y="67"/>
                </a:cxn>
                <a:cxn ang="0">
                  <a:pos x="69" y="66"/>
                </a:cxn>
                <a:cxn ang="0">
                  <a:pos x="71" y="71"/>
                </a:cxn>
                <a:cxn ang="0">
                  <a:pos x="86" y="71"/>
                </a:cxn>
                <a:cxn ang="0">
                  <a:pos x="117" y="67"/>
                </a:cxn>
                <a:cxn ang="0">
                  <a:pos x="129" y="61"/>
                </a:cxn>
                <a:cxn ang="0">
                  <a:pos x="129" y="39"/>
                </a:cxn>
                <a:cxn ang="0">
                  <a:pos x="117" y="37"/>
                </a:cxn>
                <a:cxn ang="0">
                  <a:pos x="107" y="26"/>
                </a:cxn>
                <a:cxn ang="0">
                  <a:pos x="114" y="22"/>
                </a:cxn>
                <a:cxn ang="0">
                  <a:pos x="124" y="27"/>
                </a:cxn>
                <a:cxn ang="0">
                  <a:pos x="127" y="27"/>
                </a:cxn>
              </a:cxnLst>
              <a:rect l="0" t="0" r="r" b="b"/>
              <a:pathLst>
                <a:path w="136" h="77">
                  <a:moveTo>
                    <a:pt x="129" y="24"/>
                  </a:moveTo>
                  <a:lnTo>
                    <a:pt x="132" y="17"/>
                  </a:lnTo>
                  <a:lnTo>
                    <a:pt x="136" y="12"/>
                  </a:lnTo>
                  <a:lnTo>
                    <a:pt x="134" y="7"/>
                  </a:lnTo>
                  <a:lnTo>
                    <a:pt x="132" y="2"/>
                  </a:lnTo>
                  <a:lnTo>
                    <a:pt x="129" y="7"/>
                  </a:lnTo>
                  <a:lnTo>
                    <a:pt x="124" y="12"/>
                  </a:lnTo>
                  <a:lnTo>
                    <a:pt x="122" y="7"/>
                  </a:lnTo>
                  <a:lnTo>
                    <a:pt x="121" y="0"/>
                  </a:lnTo>
                  <a:lnTo>
                    <a:pt x="114" y="2"/>
                  </a:lnTo>
                  <a:lnTo>
                    <a:pt x="109" y="4"/>
                  </a:lnTo>
                  <a:lnTo>
                    <a:pt x="101" y="7"/>
                  </a:lnTo>
                  <a:lnTo>
                    <a:pt x="94" y="12"/>
                  </a:lnTo>
                  <a:lnTo>
                    <a:pt x="96" y="14"/>
                  </a:lnTo>
                  <a:lnTo>
                    <a:pt x="99" y="21"/>
                  </a:lnTo>
                  <a:lnTo>
                    <a:pt x="99" y="22"/>
                  </a:lnTo>
                  <a:lnTo>
                    <a:pt x="101" y="26"/>
                  </a:lnTo>
                  <a:lnTo>
                    <a:pt x="99" y="27"/>
                  </a:lnTo>
                  <a:lnTo>
                    <a:pt x="97" y="27"/>
                  </a:lnTo>
                  <a:lnTo>
                    <a:pt x="82" y="22"/>
                  </a:lnTo>
                  <a:lnTo>
                    <a:pt x="72" y="17"/>
                  </a:lnTo>
                  <a:lnTo>
                    <a:pt x="61" y="19"/>
                  </a:lnTo>
                  <a:lnTo>
                    <a:pt x="47" y="21"/>
                  </a:lnTo>
                  <a:lnTo>
                    <a:pt x="36" y="22"/>
                  </a:lnTo>
                  <a:lnTo>
                    <a:pt x="24" y="24"/>
                  </a:lnTo>
                  <a:lnTo>
                    <a:pt x="12" y="22"/>
                  </a:lnTo>
                  <a:lnTo>
                    <a:pt x="0" y="21"/>
                  </a:lnTo>
                  <a:lnTo>
                    <a:pt x="5" y="27"/>
                  </a:lnTo>
                  <a:lnTo>
                    <a:pt x="12" y="32"/>
                  </a:lnTo>
                  <a:lnTo>
                    <a:pt x="10" y="37"/>
                  </a:lnTo>
                  <a:lnTo>
                    <a:pt x="9" y="42"/>
                  </a:lnTo>
                  <a:lnTo>
                    <a:pt x="20" y="41"/>
                  </a:lnTo>
                  <a:lnTo>
                    <a:pt x="32" y="39"/>
                  </a:lnTo>
                  <a:lnTo>
                    <a:pt x="32" y="42"/>
                  </a:lnTo>
                  <a:lnTo>
                    <a:pt x="31" y="47"/>
                  </a:lnTo>
                  <a:lnTo>
                    <a:pt x="44" y="49"/>
                  </a:lnTo>
                  <a:lnTo>
                    <a:pt x="56" y="51"/>
                  </a:lnTo>
                  <a:lnTo>
                    <a:pt x="52" y="46"/>
                  </a:lnTo>
                  <a:lnTo>
                    <a:pt x="49" y="41"/>
                  </a:lnTo>
                  <a:lnTo>
                    <a:pt x="56" y="37"/>
                  </a:lnTo>
                  <a:lnTo>
                    <a:pt x="67" y="36"/>
                  </a:lnTo>
                  <a:lnTo>
                    <a:pt x="76" y="39"/>
                  </a:lnTo>
                  <a:lnTo>
                    <a:pt x="79" y="39"/>
                  </a:lnTo>
                  <a:lnTo>
                    <a:pt x="72" y="47"/>
                  </a:lnTo>
                  <a:lnTo>
                    <a:pt x="66" y="56"/>
                  </a:lnTo>
                  <a:lnTo>
                    <a:pt x="56" y="57"/>
                  </a:lnTo>
                  <a:lnTo>
                    <a:pt x="44" y="59"/>
                  </a:lnTo>
                  <a:lnTo>
                    <a:pt x="37" y="66"/>
                  </a:lnTo>
                  <a:lnTo>
                    <a:pt x="29" y="71"/>
                  </a:lnTo>
                  <a:lnTo>
                    <a:pt x="41" y="71"/>
                  </a:lnTo>
                  <a:lnTo>
                    <a:pt x="52" y="71"/>
                  </a:lnTo>
                  <a:lnTo>
                    <a:pt x="59" y="67"/>
                  </a:lnTo>
                  <a:lnTo>
                    <a:pt x="66" y="66"/>
                  </a:lnTo>
                  <a:lnTo>
                    <a:pt x="69" y="66"/>
                  </a:lnTo>
                  <a:lnTo>
                    <a:pt x="71" y="67"/>
                  </a:lnTo>
                  <a:lnTo>
                    <a:pt x="71" y="71"/>
                  </a:lnTo>
                  <a:lnTo>
                    <a:pt x="69" y="77"/>
                  </a:lnTo>
                  <a:lnTo>
                    <a:pt x="86" y="71"/>
                  </a:lnTo>
                  <a:lnTo>
                    <a:pt x="106" y="64"/>
                  </a:lnTo>
                  <a:lnTo>
                    <a:pt x="117" y="67"/>
                  </a:lnTo>
                  <a:lnTo>
                    <a:pt x="124" y="69"/>
                  </a:lnTo>
                  <a:lnTo>
                    <a:pt x="129" y="61"/>
                  </a:lnTo>
                  <a:lnTo>
                    <a:pt x="132" y="47"/>
                  </a:lnTo>
                  <a:lnTo>
                    <a:pt x="129" y="39"/>
                  </a:lnTo>
                  <a:lnTo>
                    <a:pt x="129" y="36"/>
                  </a:lnTo>
                  <a:lnTo>
                    <a:pt x="117" y="37"/>
                  </a:lnTo>
                  <a:lnTo>
                    <a:pt x="107" y="36"/>
                  </a:lnTo>
                  <a:lnTo>
                    <a:pt x="107" y="26"/>
                  </a:lnTo>
                  <a:lnTo>
                    <a:pt x="107" y="19"/>
                  </a:lnTo>
                  <a:lnTo>
                    <a:pt x="114" y="22"/>
                  </a:lnTo>
                  <a:lnTo>
                    <a:pt x="122" y="24"/>
                  </a:lnTo>
                  <a:lnTo>
                    <a:pt x="124" y="27"/>
                  </a:lnTo>
                  <a:lnTo>
                    <a:pt x="127" y="32"/>
                  </a:lnTo>
                  <a:lnTo>
                    <a:pt x="127" y="27"/>
                  </a:lnTo>
                  <a:lnTo>
                    <a:pt x="129" y="24"/>
                  </a:lnTo>
                  <a:close/>
                </a:path>
              </a:pathLst>
            </a:custGeom>
            <a:solidFill>
              <a:srgbClr val="1F1A17"/>
            </a:solidFill>
            <a:ln w="9525">
              <a:noFill/>
              <a:round/>
              <a:headEnd/>
              <a:tailEnd/>
            </a:ln>
          </p:spPr>
          <p:txBody>
            <a:bodyPr/>
            <a:lstStyle/>
            <a:p>
              <a:endParaRPr lang="en-US"/>
            </a:p>
          </p:txBody>
        </p:sp>
        <p:sp>
          <p:nvSpPr>
            <p:cNvPr id="4654" name="Freeform 558"/>
            <p:cNvSpPr>
              <a:spLocks/>
            </p:cNvSpPr>
            <p:nvPr/>
          </p:nvSpPr>
          <p:spPr bwMode="auto">
            <a:xfrm>
              <a:off x="2697" y="3400"/>
              <a:ext cx="220" cy="89"/>
            </a:xfrm>
            <a:custGeom>
              <a:avLst/>
              <a:gdLst/>
              <a:ahLst/>
              <a:cxnLst>
                <a:cxn ang="0">
                  <a:pos x="0" y="7"/>
                </a:cxn>
                <a:cxn ang="0">
                  <a:pos x="8" y="19"/>
                </a:cxn>
                <a:cxn ang="0">
                  <a:pos x="15" y="30"/>
                </a:cxn>
                <a:cxn ang="0">
                  <a:pos x="18" y="32"/>
                </a:cxn>
                <a:cxn ang="0">
                  <a:pos x="25" y="34"/>
                </a:cxn>
                <a:cxn ang="0">
                  <a:pos x="33" y="35"/>
                </a:cxn>
                <a:cxn ang="0">
                  <a:pos x="36" y="40"/>
                </a:cxn>
                <a:cxn ang="0">
                  <a:pos x="41" y="44"/>
                </a:cxn>
                <a:cxn ang="0">
                  <a:pos x="48" y="47"/>
                </a:cxn>
                <a:cxn ang="0">
                  <a:pos x="51" y="62"/>
                </a:cxn>
                <a:cxn ang="0">
                  <a:pos x="58" y="60"/>
                </a:cxn>
                <a:cxn ang="0">
                  <a:pos x="67" y="54"/>
                </a:cxn>
                <a:cxn ang="0">
                  <a:pos x="85" y="55"/>
                </a:cxn>
                <a:cxn ang="0">
                  <a:pos x="97" y="69"/>
                </a:cxn>
                <a:cxn ang="0">
                  <a:pos x="108" y="82"/>
                </a:cxn>
                <a:cxn ang="0">
                  <a:pos x="122" y="84"/>
                </a:cxn>
                <a:cxn ang="0">
                  <a:pos x="130" y="77"/>
                </a:cxn>
                <a:cxn ang="0">
                  <a:pos x="140" y="77"/>
                </a:cxn>
                <a:cxn ang="0">
                  <a:pos x="147" y="84"/>
                </a:cxn>
                <a:cxn ang="0">
                  <a:pos x="155" y="82"/>
                </a:cxn>
                <a:cxn ang="0">
                  <a:pos x="163" y="81"/>
                </a:cxn>
                <a:cxn ang="0">
                  <a:pos x="175" y="84"/>
                </a:cxn>
                <a:cxn ang="0">
                  <a:pos x="192" y="77"/>
                </a:cxn>
                <a:cxn ang="0">
                  <a:pos x="210" y="72"/>
                </a:cxn>
                <a:cxn ang="0">
                  <a:pos x="212" y="65"/>
                </a:cxn>
                <a:cxn ang="0">
                  <a:pos x="202" y="54"/>
                </a:cxn>
                <a:cxn ang="0">
                  <a:pos x="190" y="50"/>
                </a:cxn>
                <a:cxn ang="0">
                  <a:pos x="173" y="49"/>
                </a:cxn>
                <a:cxn ang="0">
                  <a:pos x="167" y="55"/>
                </a:cxn>
                <a:cxn ang="0">
                  <a:pos x="163" y="69"/>
                </a:cxn>
                <a:cxn ang="0">
                  <a:pos x="155" y="65"/>
                </a:cxn>
                <a:cxn ang="0">
                  <a:pos x="148" y="62"/>
                </a:cxn>
                <a:cxn ang="0">
                  <a:pos x="135" y="62"/>
                </a:cxn>
                <a:cxn ang="0">
                  <a:pos x="125" y="59"/>
                </a:cxn>
                <a:cxn ang="0">
                  <a:pos x="118" y="57"/>
                </a:cxn>
                <a:cxn ang="0">
                  <a:pos x="112" y="50"/>
                </a:cxn>
                <a:cxn ang="0">
                  <a:pos x="105" y="40"/>
                </a:cxn>
                <a:cxn ang="0">
                  <a:pos x="95" y="30"/>
                </a:cxn>
                <a:cxn ang="0">
                  <a:pos x="85" y="29"/>
                </a:cxn>
                <a:cxn ang="0">
                  <a:pos x="63" y="22"/>
                </a:cxn>
                <a:cxn ang="0">
                  <a:pos x="36" y="15"/>
                </a:cxn>
                <a:cxn ang="0">
                  <a:pos x="26" y="12"/>
                </a:cxn>
                <a:cxn ang="0">
                  <a:pos x="21" y="10"/>
                </a:cxn>
                <a:cxn ang="0">
                  <a:pos x="15" y="10"/>
                </a:cxn>
                <a:cxn ang="0">
                  <a:pos x="3" y="5"/>
                </a:cxn>
              </a:cxnLst>
              <a:rect l="0" t="0" r="r" b="b"/>
              <a:pathLst>
                <a:path w="220" h="89">
                  <a:moveTo>
                    <a:pt x="1" y="0"/>
                  </a:moveTo>
                  <a:lnTo>
                    <a:pt x="0" y="7"/>
                  </a:lnTo>
                  <a:lnTo>
                    <a:pt x="0" y="17"/>
                  </a:lnTo>
                  <a:lnTo>
                    <a:pt x="8" y="19"/>
                  </a:lnTo>
                  <a:lnTo>
                    <a:pt x="15" y="20"/>
                  </a:lnTo>
                  <a:lnTo>
                    <a:pt x="15" y="30"/>
                  </a:lnTo>
                  <a:lnTo>
                    <a:pt x="15" y="37"/>
                  </a:lnTo>
                  <a:lnTo>
                    <a:pt x="18" y="32"/>
                  </a:lnTo>
                  <a:lnTo>
                    <a:pt x="20" y="29"/>
                  </a:lnTo>
                  <a:lnTo>
                    <a:pt x="25" y="34"/>
                  </a:lnTo>
                  <a:lnTo>
                    <a:pt x="30" y="37"/>
                  </a:lnTo>
                  <a:lnTo>
                    <a:pt x="33" y="35"/>
                  </a:lnTo>
                  <a:lnTo>
                    <a:pt x="38" y="34"/>
                  </a:lnTo>
                  <a:lnTo>
                    <a:pt x="36" y="40"/>
                  </a:lnTo>
                  <a:lnTo>
                    <a:pt x="35" y="49"/>
                  </a:lnTo>
                  <a:lnTo>
                    <a:pt x="41" y="44"/>
                  </a:lnTo>
                  <a:lnTo>
                    <a:pt x="46" y="44"/>
                  </a:lnTo>
                  <a:lnTo>
                    <a:pt x="48" y="47"/>
                  </a:lnTo>
                  <a:lnTo>
                    <a:pt x="45" y="57"/>
                  </a:lnTo>
                  <a:lnTo>
                    <a:pt x="51" y="62"/>
                  </a:lnTo>
                  <a:lnTo>
                    <a:pt x="58" y="69"/>
                  </a:lnTo>
                  <a:lnTo>
                    <a:pt x="58" y="60"/>
                  </a:lnTo>
                  <a:lnTo>
                    <a:pt x="62" y="55"/>
                  </a:lnTo>
                  <a:lnTo>
                    <a:pt x="67" y="54"/>
                  </a:lnTo>
                  <a:lnTo>
                    <a:pt x="72" y="52"/>
                  </a:lnTo>
                  <a:lnTo>
                    <a:pt x="85" y="55"/>
                  </a:lnTo>
                  <a:lnTo>
                    <a:pt x="95" y="62"/>
                  </a:lnTo>
                  <a:lnTo>
                    <a:pt x="97" y="69"/>
                  </a:lnTo>
                  <a:lnTo>
                    <a:pt x="98" y="75"/>
                  </a:lnTo>
                  <a:lnTo>
                    <a:pt x="108" y="82"/>
                  </a:lnTo>
                  <a:lnTo>
                    <a:pt x="120" y="89"/>
                  </a:lnTo>
                  <a:lnTo>
                    <a:pt x="122" y="84"/>
                  </a:lnTo>
                  <a:lnTo>
                    <a:pt x="125" y="81"/>
                  </a:lnTo>
                  <a:lnTo>
                    <a:pt x="130" y="77"/>
                  </a:lnTo>
                  <a:lnTo>
                    <a:pt x="135" y="77"/>
                  </a:lnTo>
                  <a:lnTo>
                    <a:pt x="140" y="77"/>
                  </a:lnTo>
                  <a:lnTo>
                    <a:pt x="143" y="81"/>
                  </a:lnTo>
                  <a:lnTo>
                    <a:pt x="147" y="84"/>
                  </a:lnTo>
                  <a:lnTo>
                    <a:pt x="148" y="89"/>
                  </a:lnTo>
                  <a:lnTo>
                    <a:pt x="155" y="82"/>
                  </a:lnTo>
                  <a:lnTo>
                    <a:pt x="162" y="77"/>
                  </a:lnTo>
                  <a:lnTo>
                    <a:pt x="163" y="81"/>
                  </a:lnTo>
                  <a:lnTo>
                    <a:pt x="165" y="86"/>
                  </a:lnTo>
                  <a:lnTo>
                    <a:pt x="175" y="84"/>
                  </a:lnTo>
                  <a:lnTo>
                    <a:pt x="184" y="82"/>
                  </a:lnTo>
                  <a:lnTo>
                    <a:pt x="192" y="77"/>
                  </a:lnTo>
                  <a:lnTo>
                    <a:pt x="200" y="70"/>
                  </a:lnTo>
                  <a:lnTo>
                    <a:pt x="210" y="72"/>
                  </a:lnTo>
                  <a:lnTo>
                    <a:pt x="220" y="74"/>
                  </a:lnTo>
                  <a:lnTo>
                    <a:pt x="212" y="65"/>
                  </a:lnTo>
                  <a:lnTo>
                    <a:pt x="204" y="59"/>
                  </a:lnTo>
                  <a:lnTo>
                    <a:pt x="202" y="54"/>
                  </a:lnTo>
                  <a:lnTo>
                    <a:pt x="202" y="47"/>
                  </a:lnTo>
                  <a:lnTo>
                    <a:pt x="190" y="50"/>
                  </a:lnTo>
                  <a:lnTo>
                    <a:pt x="182" y="52"/>
                  </a:lnTo>
                  <a:lnTo>
                    <a:pt x="173" y="49"/>
                  </a:lnTo>
                  <a:lnTo>
                    <a:pt x="163" y="44"/>
                  </a:lnTo>
                  <a:lnTo>
                    <a:pt x="167" y="55"/>
                  </a:lnTo>
                  <a:lnTo>
                    <a:pt x="172" y="65"/>
                  </a:lnTo>
                  <a:lnTo>
                    <a:pt x="163" y="69"/>
                  </a:lnTo>
                  <a:lnTo>
                    <a:pt x="155" y="72"/>
                  </a:lnTo>
                  <a:lnTo>
                    <a:pt x="155" y="65"/>
                  </a:lnTo>
                  <a:lnTo>
                    <a:pt x="157" y="59"/>
                  </a:lnTo>
                  <a:lnTo>
                    <a:pt x="148" y="62"/>
                  </a:lnTo>
                  <a:lnTo>
                    <a:pt x="142" y="64"/>
                  </a:lnTo>
                  <a:lnTo>
                    <a:pt x="135" y="62"/>
                  </a:lnTo>
                  <a:lnTo>
                    <a:pt x="128" y="57"/>
                  </a:lnTo>
                  <a:lnTo>
                    <a:pt x="125" y="59"/>
                  </a:lnTo>
                  <a:lnTo>
                    <a:pt x="120" y="59"/>
                  </a:lnTo>
                  <a:lnTo>
                    <a:pt x="118" y="57"/>
                  </a:lnTo>
                  <a:lnTo>
                    <a:pt x="115" y="55"/>
                  </a:lnTo>
                  <a:lnTo>
                    <a:pt x="112" y="50"/>
                  </a:lnTo>
                  <a:lnTo>
                    <a:pt x="105" y="45"/>
                  </a:lnTo>
                  <a:lnTo>
                    <a:pt x="105" y="40"/>
                  </a:lnTo>
                  <a:lnTo>
                    <a:pt x="105" y="35"/>
                  </a:lnTo>
                  <a:lnTo>
                    <a:pt x="95" y="30"/>
                  </a:lnTo>
                  <a:lnTo>
                    <a:pt x="85" y="25"/>
                  </a:lnTo>
                  <a:lnTo>
                    <a:pt x="85" y="29"/>
                  </a:lnTo>
                  <a:lnTo>
                    <a:pt x="85" y="32"/>
                  </a:lnTo>
                  <a:lnTo>
                    <a:pt x="63" y="22"/>
                  </a:lnTo>
                  <a:lnTo>
                    <a:pt x="40" y="14"/>
                  </a:lnTo>
                  <a:lnTo>
                    <a:pt x="36" y="15"/>
                  </a:lnTo>
                  <a:lnTo>
                    <a:pt x="33" y="17"/>
                  </a:lnTo>
                  <a:lnTo>
                    <a:pt x="26" y="12"/>
                  </a:lnTo>
                  <a:lnTo>
                    <a:pt x="21" y="7"/>
                  </a:lnTo>
                  <a:lnTo>
                    <a:pt x="21" y="10"/>
                  </a:lnTo>
                  <a:lnTo>
                    <a:pt x="23" y="12"/>
                  </a:lnTo>
                  <a:lnTo>
                    <a:pt x="15" y="10"/>
                  </a:lnTo>
                  <a:lnTo>
                    <a:pt x="6" y="9"/>
                  </a:lnTo>
                  <a:lnTo>
                    <a:pt x="3" y="5"/>
                  </a:lnTo>
                  <a:lnTo>
                    <a:pt x="1" y="0"/>
                  </a:lnTo>
                  <a:close/>
                </a:path>
              </a:pathLst>
            </a:custGeom>
            <a:solidFill>
              <a:srgbClr val="1F1A17"/>
            </a:solidFill>
            <a:ln w="9525">
              <a:noFill/>
              <a:round/>
              <a:headEnd/>
              <a:tailEnd/>
            </a:ln>
          </p:spPr>
          <p:txBody>
            <a:bodyPr/>
            <a:lstStyle/>
            <a:p>
              <a:endParaRPr lang="en-US"/>
            </a:p>
          </p:txBody>
        </p:sp>
        <p:sp>
          <p:nvSpPr>
            <p:cNvPr id="4655" name="Freeform 559"/>
            <p:cNvSpPr>
              <a:spLocks/>
            </p:cNvSpPr>
            <p:nvPr/>
          </p:nvSpPr>
          <p:spPr bwMode="auto">
            <a:xfrm>
              <a:off x="2723" y="3350"/>
              <a:ext cx="124" cy="89"/>
            </a:xfrm>
            <a:custGeom>
              <a:avLst/>
              <a:gdLst/>
              <a:ahLst/>
              <a:cxnLst>
                <a:cxn ang="0">
                  <a:pos x="5" y="7"/>
                </a:cxn>
                <a:cxn ang="0">
                  <a:pos x="10" y="13"/>
                </a:cxn>
                <a:cxn ang="0">
                  <a:pos x="14" y="27"/>
                </a:cxn>
                <a:cxn ang="0">
                  <a:pos x="17" y="42"/>
                </a:cxn>
                <a:cxn ang="0">
                  <a:pos x="20" y="54"/>
                </a:cxn>
                <a:cxn ang="0">
                  <a:pos x="27" y="55"/>
                </a:cxn>
                <a:cxn ang="0">
                  <a:pos x="36" y="69"/>
                </a:cxn>
                <a:cxn ang="0">
                  <a:pos x="47" y="89"/>
                </a:cxn>
                <a:cxn ang="0">
                  <a:pos x="57" y="84"/>
                </a:cxn>
                <a:cxn ang="0">
                  <a:pos x="62" y="72"/>
                </a:cxn>
                <a:cxn ang="0">
                  <a:pos x="81" y="77"/>
                </a:cxn>
                <a:cxn ang="0">
                  <a:pos x="94" y="75"/>
                </a:cxn>
                <a:cxn ang="0">
                  <a:pos x="106" y="72"/>
                </a:cxn>
                <a:cxn ang="0">
                  <a:pos x="117" y="70"/>
                </a:cxn>
                <a:cxn ang="0">
                  <a:pos x="122" y="64"/>
                </a:cxn>
                <a:cxn ang="0">
                  <a:pos x="114" y="60"/>
                </a:cxn>
                <a:cxn ang="0">
                  <a:pos x="84" y="57"/>
                </a:cxn>
                <a:cxn ang="0">
                  <a:pos x="77" y="50"/>
                </a:cxn>
                <a:cxn ang="0">
                  <a:pos x="69" y="45"/>
                </a:cxn>
                <a:cxn ang="0">
                  <a:pos x="62" y="42"/>
                </a:cxn>
                <a:cxn ang="0">
                  <a:pos x="66" y="40"/>
                </a:cxn>
                <a:cxn ang="0">
                  <a:pos x="76" y="39"/>
                </a:cxn>
                <a:cxn ang="0">
                  <a:pos x="101" y="45"/>
                </a:cxn>
                <a:cxn ang="0">
                  <a:pos x="109" y="45"/>
                </a:cxn>
                <a:cxn ang="0">
                  <a:pos x="96" y="35"/>
                </a:cxn>
                <a:cxn ang="0">
                  <a:pos x="76" y="27"/>
                </a:cxn>
                <a:cxn ang="0">
                  <a:pos x="64" y="22"/>
                </a:cxn>
                <a:cxn ang="0">
                  <a:pos x="51" y="17"/>
                </a:cxn>
                <a:cxn ang="0">
                  <a:pos x="41" y="5"/>
                </a:cxn>
                <a:cxn ang="0">
                  <a:pos x="32" y="0"/>
                </a:cxn>
                <a:cxn ang="0">
                  <a:pos x="34" y="8"/>
                </a:cxn>
                <a:cxn ang="0">
                  <a:pos x="49" y="23"/>
                </a:cxn>
                <a:cxn ang="0">
                  <a:pos x="56" y="35"/>
                </a:cxn>
                <a:cxn ang="0">
                  <a:pos x="42" y="34"/>
                </a:cxn>
                <a:cxn ang="0">
                  <a:pos x="20" y="17"/>
                </a:cxn>
                <a:cxn ang="0">
                  <a:pos x="5" y="3"/>
                </a:cxn>
              </a:cxnLst>
              <a:rect l="0" t="0" r="r" b="b"/>
              <a:pathLst>
                <a:path w="124" h="89">
                  <a:moveTo>
                    <a:pt x="0" y="3"/>
                  </a:moveTo>
                  <a:lnTo>
                    <a:pt x="5" y="7"/>
                  </a:lnTo>
                  <a:lnTo>
                    <a:pt x="9" y="10"/>
                  </a:lnTo>
                  <a:lnTo>
                    <a:pt x="10" y="13"/>
                  </a:lnTo>
                  <a:lnTo>
                    <a:pt x="12" y="18"/>
                  </a:lnTo>
                  <a:lnTo>
                    <a:pt x="14" y="27"/>
                  </a:lnTo>
                  <a:lnTo>
                    <a:pt x="14" y="39"/>
                  </a:lnTo>
                  <a:lnTo>
                    <a:pt x="17" y="42"/>
                  </a:lnTo>
                  <a:lnTo>
                    <a:pt x="20" y="45"/>
                  </a:lnTo>
                  <a:lnTo>
                    <a:pt x="20" y="54"/>
                  </a:lnTo>
                  <a:lnTo>
                    <a:pt x="24" y="59"/>
                  </a:lnTo>
                  <a:lnTo>
                    <a:pt x="27" y="55"/>
                  </a:lnTo>
                  <a:lnTo>
                    <a:pt x="29" y="52"/>
                  </a:lnTo>
                  <a:lnTo>
                    <a:pt x="36" y="69"/>
                  </a:lnTo>
                  <a:lnTo>
                    <a:pt x="39" y="87"/>
                  </a:lnTo>
                  <a:lnTo>
                    <a:pt x="47" y="89"/>
                  </a:lnTo>
                  <a:lnTo>
                    <a:pt x="57" y="89"/>
                  </a:lnTo>
                  <a:lnTo>
                    <a:pt x="57" y="84"/>
                  </a:lnTo>
                  <a:lnTo>
                    <a:pt x="61" y="77"/>
                  </a:lnTo>
                  <a:lnTo>
                    <a:pt x="62" y="72"/>
                  </a:lnTo>
                  <a:lnTo>
                    <a:pt x="67" y="70"/>
                  </a:lnTo>
                  <a:lnTo>
                    <a:pt x="81" y="77"/>
                  </a:lnTo>
                  <a:lnTo>
                    <a:pt x="92" y="82"/>
                  </a:lnTo>
                  <a:lnTo>
                    <a:pt x="94" y="75"/>
                  </a:lnTo>
                  <a:lnTo>
                    <a:pt x="97" y="69"/>
                  </a:lnTo>
                  <a:lnTo>
                    <a:pt x="106" y="72"/>
                  </a:lnTo>
                  <a:lnTo>
                    <a:pt x="114" y="72"/>
                  </a:lnTo>
                  <a:lnTo>
                    <a:pt x="117" y="70"/>
                  </a:lnTo>
                  <a:lnTo>
                    <a:pt x="121" y="67"/>
                  </a:lnTo>
                  <a:lnTo>
                    <a:pt x="122" y="64"/>
                  </a:lnTo>
                  <a:lnTo>
                    <a:pt x="124" y="57"/>
                  </a:lnTo>
                  <a:lnTo>
                    <a:pt x="114" y="60"/>
                  </a:lnTo>
                  <a:lnTo>
                    <a:pt x="96" y="60"/>
                  </a:lnTo>
                  <a:lnTo>
                    <a:pt x="84" y="57"/>
                  </a:lnTo>
                  <a:lnTo>
                    <a:pt x="79" y="55"/>
                  </a:lnTo>
                  <a:lnTo>
                    <a:pt x="77" y="50"/>
                  </a:lnTo>
                  <a:lnTo>
                    <a:pt x="76" y="45"/>
                  </a:lnTo>
                  <a:lnTo>
                    <a:pt x="69" y="45"/>
                  </a:lnTo>
                  <a:lnTo>
                    <a:pt x="62" y="45"/>
                  </a:lnTo>
                  <a:lnTo>
                    <a:pt x="62" y="42"/>
                  </a:lnTo>
                  <a:lnTo>
                    <a:pt x="64" y="40"/>
                  </a:lnTo>
                  <a:lnTo>
                    <a:pt x="66" y="40"/>
                  </a:lnTo>
                  <a:lnTo>
                    <a:pt x="67" y="39"/>
                  </a:lnTo>
                  <a:lnTo>
                    <a:pt x="76" y="39"/>
                  </a:lnTo>
                  <a:lnTo>
                    <a:pt x="84" y="40"/>
                  </a:lnTo>
                  <a:lnTo>
                    <a:pt x="101" y="45"/>
                  </a:lnTo>
                  <a:lnTo>
                    <a:pt x="111" y="49"/>
                  </a:lnTo>
                  <a:lnTo>
                    <a:pt x="109" y="45"/>
                  </a:lnTo>
                  <a:lnTo>
                    <a:pt x="109" y="40"/>
                  </a:lnTo>
                  <a:lnTo>
                    <a:pt x="96" y="35"/>
                  </a:lnTo>
                  <a:lnTo>
                    <a:pt x="82" y="29"/>
                  </a:lnTo>
                  <a:lnTo>
                    <a:pt x="76" y="27"/>
                  </a:lnTo>
                  <a:lnTo>
                    <a:pt x="67" y="25"/>
                  </a:lnTo>
                  <a:lnTo>
                    <a:pt x="64" y="22"/>
                  </a:lnTo>
                  <a:lnTo>
                    <a:pt x="59" y="18"/>
                  </a:lnTo>
                  <a:lnTo>
                    <a:pt x="51" y="17"/>
                  </a:lnTo>
                  <a:lnTo>
                    <a:pt x="46" y="12"/>
                  </a:lnTo>
                  <a:lnTo>
                    <a:pt x="41" y="5"/>
                  </a:lnTo>
                  <a:lnTo>
                    <a:pt x="36" y="0"/>
                  </a:lnTo>
                  <a:lnTo>
                    <a:pt x="32" y="0"/>
                  </a:lnTo>
                  <a:lnTo>
                    <a:pt x="29" y="0"/>
                  </a:lnTo>
                  <a:lnTo>
                    <a:pt x="34" y="8"/>
                  </a:lnTo>
                  <a:lnTo>
                    <a:pt x="41" y="17"/>
                  </a:lnTo>
                  <a:lnTo>
                    <a:pt x="49" y="23"/>
                  </a:lnTo>
                  <a:lnTo>
                    <a:pt x="59" y="32"/>
                  </a:lnTo>
                  <a:lnTo>
                    <a:pt x="56" y="35"/>
                  </a:lnTo>
                  <a:lnTo>
                    <a:pt x="52" y="39"/>
                  </a:lnTo>
                  <a:lnTo>
                    <a:pt x="42" y="34"/>
                  </a:lnTo>
                  <a:lnTo>
                    <a:pt x="30" y="30"/>
                  </a:lnTo>
                  <a:lnTo>
                    <a:pt x="20" y="17"/>
                  </a:lnTo>
                  <a:lnTo>
                    <a:pt x="10" y="5"/>
                  </a:lnTo>
                  <a:lnTo>
                    <a:pt x="5" y="3"/>
                  </a:lnTo>
                  <a:lnTo>
                    <a:pt x="0" y="3"/>
                  </a:lnTo>
                  <a:close/>
                </a:path>
              </a:pathLst>
            </a:custGeom>
            <a:solidFill>
              <a:srgbClr val="1F1A17"/>
            </a:solidFill>
            <a:ln w="9525">
              <a:noFill/>
              <a:round/>
              <a:headEnd/>
              <a:tailEnd/>
            </a:ln>
          </p:spPr>
          <p:txBody>
            <a:bodyPr/>
            <a:lstStyle/>
            <a:p>
              <a:endParaRPr lang="en-US"/>
            </a:p>
          </p:txBody>
        </p:sp>
        <p:sp>
          <p:nvSpPr>
            <p:cNvPr id="4656" name="Freeform 560"/>
            <p:cNvSpPr>
              <a:spLocks/>
            </p:cNvSpPr>
            <p:nvPr/>
          </p:nvSpPr>
          <p:spPr bwMode="auto">
            <a:xfrm>
              <a:off x="2824" y="3402"/>
              <a:ext cx="65" cy="57"/>
            </a:xfrm>
            <a:custGeom>
              <a:avLst/>
              <a:gdLst/>
              <a:ahLst/>
              <a:cxnLst>
                <a:cxn ang="0">
                  <a:pos x="0" y="37"/>
                </a:cxn>
                <a:cxn ang="0">
                  <a:pos x="6" y="38"/>
                </a:cxn>
                <a:cxn ang="0">
                  <a:pos x="15" y="43"/>
                </a:cxn>
                <a:cxn ang="0">
                  <a:pos x="20" y="52"/>
                </a:cxn>
                <a:cxn ang="0">
                  <a:pos x="23" y="57"/>
                </a:cxn>
                <a:cxn ang="0">
                  <a:pos x="25" y="42"/>
                </a:cxn>
                <a:cxn ang="0">
                  <a:pos x="31" y="42"/>
                </a:cxn>
                <a:cxn ang="0">
                  <a:pos x="31" y="28"/>
                </a:cxn>
                <a:cxn ang="0">
                  <a:pos x="41" y="23"/>
                </a:cxn>
                <a:cxn ang="0">
                  <a:pos x="51" y="33"/>
                </a:cxn>
                <a:cxn ang="0">
                  <a:pos x="65" y="20"/>
                </a:cxn>
                <a:cxn ang="0">
                  <a:pos x="53" y="20"/>
                </a:cxn>
                <a:cxn ang="0">
                  <a:pos x="65" y="12"/>
                </a:cxn>
                <a:cxn ang="0">
                  <a:pos x="58" y="8"/>
                </a:cxn>
                <a:cxn ang="0">
                  <a:pos x="45" y="13"/>
                </a:cxn>
                <a:cxn ang="0">
                  <a:pos x="43" y="0"/>
                </a:cxn>
                <a:cxn ang="0">
                  <a:pos x="35" y="5"/>
                </a:cxn>
                <a:cxn ang="0">
                  <a:pos x="30" y="20"/>
                </a:cxn>
                <a:cxn ang="0">
                  <a:pos x="26" y="2"/>
                </a:cxn>
                <a:cxn ang="0">
                  <a:pos x="20" y="23"/>
                </a:cxn>
                <a:cxn ang="0">
                  <a:pos x="11" y="28"/>
                </a:cxn>
                <a:cxn ang="0">
                  <a:pos x="0" y="37"/>
                </a:cxn>
              </a:cxnLst>
              <a:rect l="0" t="0" r="r" b="b"/>
              <a:pathLst>
                <a:path w="65" h="57">
                  <a:moveTo>
                    <a:pt x="0" y="37"/>
                  </a:moveTo>
                  <a:lnTo>
                    <a:pt x="6" y="38"/>
                  </a:lnTo>
                  <a:lnTo>
                    <a:pt x="15" y="43"/>
                  </a:lnTo>
                  <a:lnTo>
                    <a:pt x="20" y="52"/>
                  </a:lnTo>
                  <a:lnTo>
                    <a:pt x="23" y="57"/>
                  </a:lnTo>
                  <a:lnTo>
                    <a:pt x="25" y="42"/>
                  </a:lnTo>
                  <a:lnTo>
                    <a:pt x="31" y="42"/>
                  </a:lnTo>
                  <a:lnTo>
                    <a:pt x="31" y="28"/>
                  </a:lnTo>
                  <a:lnTo>
                    <a:pt x="41" y="23"/>
                  </a:lnTo>
                  <a:lnTo>
                    <a:pt x="51" y="33"/>
                  </a:lnTo>
                  <a:lnTo>
                    <a:pt x="65" y="20"/>
                  </a:lnTo>
                  <a:lnTo>
                    <a:pt x="53" y="20"/>
                  </a:lnTo>
                  <a:lnTo>
                    <a:pt x="65" y="12"/>
                  </a:lnTo>
                  <a:lnTo>
                    <a:pt x="58" y="8"/>
                  </a:lnTo>
                  <a:lnTo>
                    <a:pt x="45" y="13"/>
                  </a:lnTo>
                  <a:lnTo>
                    <a:pt x="43" y="0"/>
                  </a:lnTo>
                  <a:lnTo>
                    <a:pt x="35" y="5"/>
                  </a:lnTo>
                  <a:lnTo>
                    <a:pt x="30" y="20"/>
                  </a:lnTo>
                  <a:lnTo>
                    <a:pt x="26" y="2"/>
                  </a:lnTo>
                  <a:lnTo>
                    <a:pt x="20" y="23"/>
                  </a:lnTo>
                  <a:lnTo>
                    <a:pt x="11" y="28"/>
                  </a:lnTo>
                  <a:lnTo>
                    <a:pt x="0" y="37"/>
                  </a:lnTo>
                  <a:close/>
                </a:path>
              </a:pathLst>
            </a:custGeom>
            <a:solidFill>
              <a:srgbClr val="1F1A17"/>
            </a:solidFill>
            <a:ln w="9525">
              <a:noFill/>
              <a:round/>
              <a:headEnd/>
              <a:tailEnd/>
            </a:ln>
          </p:spPr>
          <p:txBody>
            <a:bodyPr/>
            <a:lstStyle/>
            <a:p>
              <a:endParaRPr lang="en-US"/>
            </a:p>
          </p:txBody>
        </p:sp>
        <p:sp>
          <p:nvSpPr>
            <p:cNvPr id="4657" name="Freeform 561"/>
            <p:cNvSpPr>
              <a:spLocks/>
            </p:cNvSpPr>
            <p:nvPr/>
          </p:nvSpPr>
          <p:spPr bwMode="auto">
            <a:xfrm>
              <a:off x="3089" y="3365"/>
              <a:ext cx="106" cy="67"/>
            </a:xfrm>
            <a:custGeom>
              <a:avLst/>
              <a:gdLst/>
              <a:ahLst/>
              <a:cxnLst>
                <a:cxn ang="0">
                  <a:pos x="10" y="50"/>
                </a:cxn>
                <a:cxn ang="0">
                  <a:pos x="15" y="44"/>
                </a:cxn>
                <a:cxn ang="0">
                  <a:pos x="24" y="40"/>
                </a:cxn>
                <a:cxn ang="0">
                  <a:pos x="30" y="39"/>
                </a:cxn>
                <a:cxn ang="0">
                  <a:pos x="41" y="37"/>
                </a:cxn>
                <a:cxn ang="0">
                  <a:pos x="49" y="35"/>
                </a:cxn>
                <a:cxn ang="0">
                  <a:pos x="57" y="34"/>
                </a:cxn>
                <a:cxn ang="0">
                  <a:pos x="66" y="30"/>
                </a:cxn>
                <a:cxn ang="0">
                  <a:pos x="72" y="27"/>
                </a:cxn>
                <a:cxn ang="0">
                  <a:pos x="94" y="10"/>
                </a:cxn>
                <a:cxn ang="0">
                  <a:pos x="106" y="0"/>
                </a:cxn>
                <a:cxn ang="0">
                  <a:pos x="104" y="5"/>
                </a:cxn>
                <a:cxn ang="0">
                  <a:pos x="104" y="8"/>
                </a:cxn>
                <a:cxn ang="0">
                  <a:pos x="102" y="8"/>
                </a:cxn>
                <a:cxn ang="0">
                  <a:pos x="99" y="8"/>
                </a:cxn>
                <a:cxn ang="0">
                  <a:pos x="97" y="10"/>
                </a:cxn>
                <a:cxn ang="0">
                  <a:pos x="96" y="10"/>
                </a:cxn>
                <a:cxn ang="0">
                  <a:pos x="94" y="12"/>
                </a:cxn>
                <a:cxn ang="0">
                  <a:pos x="94" y="15"/>
                </a:cxn>
                <a:cxn ang="0">
                  <a:pos x="94" y="29"/>
                </a:cxn>
                <a:cxn ang="0">
                  <a:pos x="92" y="35"/>
                </a:cxn>
                <a:cxn ang="0">
                  <a:pos x="87" y="34"/>
                </a:cxn>
                <a:cxn ang="0">
                  <a:pos x="86" y="32"/>
                </a:cxn>
                <a:cxn ang="0">
                  <a:pos x="82" y="34"/>
                </a:cxn>
                <a:cxn ang="0">
                  <a:pos x="81" y="37"/>
                </a:cxn>
                <a:cxn ang="0">
                  <a:pos x="79" y="40"/>
                </a:cxn>
                <a:cxn ang="0">
                  <a:pos x="79" y="44"/>
                </a:cxn>
                <a:cxn ang="0">
                  <a:pos x="81" y="49"/>
                </a:cxn>
                <a:cxn ang="0">
                  <a:pos x="82" y="52"/>
                </a:cxn>
                <a:cxn ang="0">
                  <a:pos x="79" y="50"/>
                </a:cxn>
                <a:cxn ang="0">
                  <a:pos x="74" y="47"/>
                </a:cxn>
                <a:cxn ang="0">
                  <a:pos x="71" y="45"/>
                </a:cxn>
                <a:cxn ang="0">
                  <a:pos x="67" y="45"/>
                </a:cxn>
                <a:cxn ang="0">
                  <a:pos x="66" y="45"/>
                </a:cxn>
                <a:cxn ang="0">
                  <a:pos x="62" y="47"/>
                </a:cxn>
                <a:cxn ang="0">
                  <a:pos x="61" y="54"/>
                </a:cxn>
                <a:cxn ang="0">
                  <a:pos x="61" y="59"/>
                </a:cxn>
                <a:cxn ang="0">
                  <a:pos x="61" y="64"/>
                </a:cxn>
                <a:cxn ang="0">
                  <a:pos x="62" y="65"/>
                </a:cxn>
                <a:cxn ang="0">
                  <a:pos x="54" y="62"/>
                </a:cxn>
                <a:cxn ang="0">
                  <a:pos x="46" y="60"/>
                </a:cxn>
                <a:cxn ang="0">
                  <a:pos x="39" y="64"/>
                </a:cxn>
                <a:cxn ang="0">
                  <a:pos x="32" y="67"/>
                </a:cxn>
                <a:cxn ang="0">
                  <a:pos x="20" y="67"/>
                </a:cxn>
                <a:cxn ang="0">
                  <a:pos x="10" y="65"/>
                </a:cxn>
                <a:cxn ang="0">
                  <a:pos x="5" y="60"/>
                </a:cxn>
                <a:cxn ang="0">
                  <a:pos x="0" y="54"/>
                </a:cxn>
                <a:cxn ang="0">
                  <a:pos x="5" y="52"/>
                </a:cxn>
                <a:cxn ang="0">
                  <a:pos x="10" y="50"/>
                </a:cxn>
              </a:cxnLst>
              <a:rect l="0" t="0" r="r" b="b"/>
              <a:pathLst>
                <a:path w="106" h="67">
                  <a:moveTo>
                    <a:pt x="10" y="50"/>
                  </a:moveTo>
                  <a:lnTo>
                    <a:pt x="15" y="44"/>
                  </a:lnTo>
                  <a:lnTo>
                    <a:pt x="24" y="40"/>
                  </a:lnTo>
                  <a:lnTo>
                    <a:pt x="30" y="39"/>
                  </a:lnTo>
                  <a:lnTo>
                    <a:pt x="41" y="37"/>
                  </a:lnTo>
                  <a:lnTo>
                    <a:pt x="49" y="35"/>
                  </a:lnTo>
                  <a:lnTo>
                    <a:pt x="57" y="34"/>
                  </a:lnTo>
                  <a:lnTo>
                    <a:pt x="66" y="30"/>
                  </a:lnTo>
                  <a:lnTo>
                    <a:pt x="72" y="27"/>
                  </a:lnTo>
                  <a:lnTo>
                    <a:pt x="94" y="10"/>
                  </a:lnTo>
                  <a:lnTo>
                    <a:pt x="106" y="0"/>
                  </a:lnTo>
                  <a:lnTo>
                    <a:pt x="104" y="5"/>
                  </a:lnTo>
                  <a:lnTo>
                    <a:pt x="104" y="8"/>
                  </a:lnTo>
                  <a:lnTo>
                    <a:pt x="102" y="8"/>
                  </a:lnTo>
                  <a:lnTo>
                    <a:pt x="99" y="8"/>
                  </a:lnTo>
                  <a:lnTo>
                    <a:pt x="97" y="10"/>
                  </a:lnTo>
                  <a:lnTo>
                    <a:pt x="96" y="10"/>
                  </a:lnTo>
                  <a:lnTo>
                    <a:pt x="94" y="12"/>
                  </a:lnTo>
                  <a:lnTo>
                    <a:pt x="94" y="15"/>
                  </a:lnTo>
                  <a:lnTo>
                    <a:pt x="94" y="29"/>
                  </a:lnTo>
                  <a:lnTo>
                    <a:pt x="92" y="35"/>
                  </a:lnTo>
                  <a:lnTo>
                    <a:pt x="87" y="34"/>
                  </a:lnTo>
                  <a:lnTo>
                    <a:pt x="86" y="32"/>
                  </a:lnTo>
                  <a:lnTo>
                    <a:pt x="82" y="34"/>
                  </a:lnTo>
                  <a:lnTo>
                    <a:pt x="81" y="37"/>
                  </a:lnTo>
                  <a:lnTo>
                    <a:pt x="79" y="40"/>
                  </a:lnTo>
                  <a:lnTo>
                    <a:pt x="79" y="44"/>
                  </a:lnTo>
                  <a:lnTo>
                    <a:pt x="81" y="49"/>
                  </a:lnTo>
                  <a:lnTo>
                    <a:pt x="82" y="52"/>
                  </a:lnTo>
                  <a:lnTo>
                    <a:pt x="79" y="50"/>
                  </a:lnTo>
                  <a:lnTo>
                    <a:pt x="74" y="47"/>
                  </a:lnTo>
                  <a:lnTo>
                    <a:pt x="71" y="45"/>
                  </a:lnTo>
                  <a:lnTo>
                    <a:pt x="67" y="45"/>
                  </a:lnTo>
                  <a:lnTo>
                    <a:pt x="66" y="45"/>
                  </a:lnTo>
                  <a:lnTo>
                    <a:pt x="62" y="47"/>
                  </a:lnTo>
                  <a:lnTo>
                    <a:pt x="61" y="54"/>
                  </a:lnTo>
                  <a:lnTo>
                    <a:pt x="61" y="59"/>
                  </a:lnTo>
                  <a:lnTo>
                    <a:pt x="61" y="64"/>
                  </a:lnTo>
                  <a:lnTo>
                    <a:pt x="62" y="65"/>
                  </a:lnTo>
                  <a:lnTo>
                    <a:pt x="54" y="62"/>
                  </a:lnTo>
                  <a:lnTo>
                    <a:pt x="46" y="60"/>
                  </a:lnTo>
                  <a:lnTo>
                    <a:pt x="39" y="64"/>
                  </a:lnTo>
                  <a:lnTo>
                    <a:pt x="32" y="67"/>
                  </a:lnTo>
                  <a:lnTo>
                    <a:pt x="20" y="67"/>
                  </a:lnTo>
                  <a:lnTo>
                    <a:pt x="10" y="65"/>
                  </a:lnTo>
                  <a:lnTo>
                    <a:pt x="5" y="60"/>
                  </a:lnTo>
                  <a:lnTo>
                    <a:pt x="0" y="54"/>
                  </a:lnTo>
                  <a:lnTo>
                    <a:pt x="5" y="52"/>
                  </a:lnTo>
                  <a:lnTo>
                    <a:pt x="10" y="50"/>
                  </a:lnTo>
                  <a:close/>
                </a:path>
              </a:pathLst>
            </a:custGeom>
            <a:solidFill>
              <a:srgbClr val="1F1A17"/>
            </a:solidFill>
            <a:ln w="9525">
              <a:noFill/>
              <a:round/>
              <a:headEnd/>
              <a:tailEnd/>
            </a:ln>
          </p:spPr>
          <p:txBody>
            <a:bodyPr/>
            <a:lstStyle/>
            <a:p>
              <a:endParaRPr lang="en-US"/>
            </a:p>
          </p:txBody>
        </p:sp>
        <p:sp>
          <p:nvSpPr>
            <p:cNvPr id="4658" name="Freeform 562"/>
            <p:cNvSpPr>
              <a:spLocks/>
            </p:cNvSpPr>
            <p:nvPr/>
          </p:nvSpPr>
          <p:spPr bwMode="auto">
            <a:xfrm>
              <a:off x="3091" y="3442"/>
              <a:ext cx="30" cy="22"/>
            </a:xfrm>
            <a:custGeom>
              <a:avLst/>
              <a:gdLst/>
              <a:ahLst/>
              <a:cxnLst>
                <a:cxn ang="0">
                  <a:pos x="20" y="0"/>
                </a:cxn>
                <a:cxn ang="0">
                  <a:pos x="25" y="3"/>
                </a:cxn>
                <a:cxn ang="0">
                  <a:pos x="30" y="8"/>
                </a:cxn>
                <a:cxn ang="0">
                  <a:pos x="30" y="15"/>
                </a:cxn>
                <a:cxn ang="0">
                  <a:pos x="30" y="18"/>
                </a:cxn>
                <a:cxn ang="0">
                  <a:pos x="22" y="8"/>
                </a:cxn>
                <a:cxn ang="0">
                  <a:pos x="22" y="17"/>
                </a:cxn>
                <a:cxn ang="0">
                  <a:pos x="17" y="15"/>
                </a:cxn>
                <a:cxn ang="0">
                  <a:pos x="12" y="12"/>
                </a:cxn>
                <a:cxn ang="0">
                  <a:pos x="10" y="17"/>
                </a:cxn>
                <a:cxn ang="0">
                  <a:pos x="10" y="22"/>
                </a:cxn>
                <a:cxn ang="0">
                  <a:pos x="0" y="13"/>
                </a:cxn>
                <a:cxn ang="0">
                  <a:pos x="2" y="15"/>
                </a:cxn>
                <a:cxn ang="0">
                  <a:pos x="3" y="10"/>
                </a:cxn>
                <a:cxn ang="0">
                  <a:pos x="3" y="3"/>
                </a:cxn>
                <a:cxn ang="0">
                  <a:pos x="2" y="2"/>
                </a:cxn>
                <a:cxn ang="0">
                  <a:pos x="5" y="2"/>
                </a:cxn>
                <a:cxn ang="0">
                  <a:pos x="12" y="3"/>
                </a:cxn>
                <a:cxn ang="0">
                  <a:pos x="15" y="7"/>
                </a:cxn>
                <a:cxn ang="0">
                  <a:pos x="18" y="8"/>
                </a:cxn>
                <a:cxn ang="0">
                  <a:pos x="20" y="0"/>
                </a:cxn>
              </a:cxnLst>
              <a:rect l="0" t="0" r="r" b="b"/>
              <a:pathLst>
                <a:path w="30" h="22">
                  <a:moveTo>
                    <a:pt x="20" y="0"/>
                  </a:moveTo>
                  <a:lnTo>
                    <a:pt x="25" y="3"/>
                  </a:lnTo>
                  <a:lnTo>
                    <a:pt x="30" y="8"/>
                  </a:lnTo>
                  <a:lnTo>
                    <a:pt x="30" y="15"/>
                  </a:lnTo>
                  <a:lnTo>
                    <a:pt x="30" y="18"/>
                  </a:lnTo>
                  <a:lnTo>
                    <a:pt x="22" y="8"/>
                  </a:lnTo>
                  <a:lnTo>
                    <a:pt x="22" y="17"/>
                  </a:lnTo>
                  <a:lnTo>
                    <a:pt x="17" y="15"/>
                  </a:lnTo>
                  <a:lnTo>
                    <a:pt x="12" y="12"/>
                  </a:lnTo>
                  <a:lnTo>
                    <a:pt x="10" y="17"/>
                  </a:lnTo>
                  <a:lnTo>
                    <a:pt x="10" y="22"/>
                  </a:lnTo>
                  <a:lnTo>
                    <a:pt x="0" y="13"/>
                  </a:lnTo>
                  <a:lnTo>
                    <a:pt x="2" y="15"/>
                  </a:lnTo>
                  <a:lnTo>
                    <a:pt x="3" y="10"/>
                  </a:lnTo>
                  <a:lnTo>
                    <a:pt x="3" y="3"/>
                  </a:lnTo>
                  <a:lnTo>
                    <a:pt x="2" y="2"/>
                  </a:lnTo>
                  <a:lnTo>
                    <a:pt x="5" y="2"/>
                  </a:lnTo>
                  <a:lnTo>
                    <a:pt x="12" y="3"/>
                  </a:lnTo>
                  <a:lnTo>
                    <a:pt x="15" y="7"/>
                  </a:lnTo>
                  <a:lnTo>
                    <a:pt x="18" y="8"/>
                  </a:lnTo>
                  <a:lnTo>
                    <a:pt x="20" y="0"/>
                  </a:lnTo>
                  <a:close/>
                </a:path>
              </a:pathLst>
            </a:custGeom>
            <a:solidFill>
              <a:srgbClr val="1F1A17"/>
            </a:solidFill>
            <a:ln w="9525">
              <a:noFill/>
              <a:round/>
              <a:headEnd/>
              <a:tailEnd/>
            </a:ln>
          </p:spPr>
          <p:txBody>
            <a:bodyPr/>
            <a:lstStyle/>
            <a:p>
              <a:endParaRPr lang="en-US"/>
            </a:p>
          </p:txBody>
        </p:sp>
        <p:sp>
          <p:nvSpPr>
            <p:cNvPr id="4659" name="Freeform 563"/>
            <p:cNvSpPr>
              <a:spLocks/>
            </p:cNvSpPr>
            <p:nvPr/>
          </p:nvSpPr>
          <p:spPr bwMode="auto">
            <a:xfrm>
              <a:off x="3119" y="3417"/>
              <a:ext cx="56" cy="37"/>
            </a:xfrm>
            <a:custGeom>
              <a:avLst/>
              <a:gdLst/>
              <a:ahLst/>
              <a:cxnLst>
                <a:cxn ang="0">
                  <a:pos x="0" y="23"/>
                </a:cxn>
                <a:cxn ang="0">
                  <a:pos x="2" y="28"/>
                </a:cxn>
                <a:cxn ang="0">
                  <a:pos x="4" y="35"/>
                </a:cxn>
                <a:cxn ang="0">
                  <a:pos x="6" y="33"/>
                </a:cxn>
                <a:cxn ang="0">
                  <a:pos x="7" y="32"/>
                </a:cxn>
                <a:cxn ang="0">
                  <a:pos x="11" y="35"/>
                </a:cxn>
                <a:cxn ang="0">
                  <a:pos x="14" y="37"/>
                </a:cxn>
                <a:cxn ang="0">
                  <a:pos x="17" y="35"/>
                </a:cxn>
                <a:cxn ang="0">
                  <a:pos x="21" y="32"/>
                </a:cxn>
                <a:cxn ang="0">
                  <a:pos x="27" y="33"/>
                </a:cxn>
                <a:cxn ang="0">
                  <a:pos x="34" y="37"/>
                </a:cxn>
                <a:cxn ang="0">
                  <a:pos x="34" y="30"/>
                </a:cxn>
                <a:cxn ang="0">
                  <a:pos x="34" y="23"/>
                </a:cxn>
                <a:cxn ang="0">
                  <a:pos x="39" y="22"/>
                </a:cxn>
                <a:cxn ang="0">
                  <a:pos x="46" y="22"/>
                </a:cxn>
                <a:cxn ang="0">
                  <a:pos x="41" y="20"/>
                </a:cxn>
                <a:cxn ang="0">
                  <a:pos x="37" y="17"/>
                </a:cxn>
                <a:cxn ang="0">
                  <a:pos x="47" y="15"/>
                </a:cxn>
                <a:cxn ang="0">
                  <a:pos x="56" y="13"/>
                </a:cxn>
                <a:cxn ang="0">
                  <a:pos x="52" y="8"/>
                </a:cxn>
                <a:cxn ang="0">
                  <a:pos x="49" y="5"/>
                </a:cxn>
                <a:cxn ang="0">
                  <a:pos x="46" y="3"/>
                </a:cxn>
                <a:cxn ang="0">
                  <a:pos x="41" y="0"/>
                </a:cxn>
                <a:cxn ang="0">
                  <a:pos x="44" y="5"/>
                </a:cxn>
                <a:cxn ang="0">
                  <a:pos x="47" y="8"/>
                </a:cxn>
                <a:cxn ang="0">
                  <a:pos x="37" y="10"/>
                </a:cxn>
                <a:cxn ang="0">
                  <a:pos x="27" y="10"/>
                </a:cxn>
                <a:cxn ang="0">
                  <a:pos x="24" y="13"/>
                </a:cxn>
                <a:cxn ang="0">
                  <a:pos x="21" y="17"/>
                </a:cxn>
                <a:cxn ang="0">
                  <a:pos x="22" y="20"/>
                </a:cxn>
                <a:cxn ang="0">
                  <a:pos x="24" y="23"/>
                </a:cxn>
                <a:cxn ang="0">
                  <a:pos x="16" y="22"/>
                </a:cxn>
                <a:cxn ang="0">
                  <a:pos x="7" y="22"/>
                </a:cxn>
                <a:cxn ang="0">
                  <a:pos x="9" y="25"/>
                </a:cxn>
                <a:cxn ang="0">
                  <a:pos x="9" y="28"/>
                </a:cxn>
                <a:cxn ang="0">
                  <a:pos x="6" y="27"/>
                </a:cxn>
                <a:cxn ang="0">
                  <a:pos x="0" y="23"/>
                </a:cxn>
              </a:cxnLst>
              <a:rect l="0" t="0" r="r" b="b"/>
              <a:pathLst>
                <a:path w="56" h="37">
                  <a:moveTo>
                    <a:pt x="0" y="23"/>
                  </a:moveTo>
                  <a:lnTo>
                    <a:pt x="2" y="28"/>
                  </a:lnTo>
                  <a:lnTo>
                    <a:pt x="4" y="35"/>
                  </a:lnTo>
                  <a:lnTo>
                    <a:pt x="6" y="33"/>
                  </a:lnTo>
                  <a:lnTo>
                    <a:pt x="7" y="32"/>
                  </a:lnTo>
                  <a:lnTo>
                    <a:pt x="11" y="35"/>
                  </a:lnTo>
                  <a:lnTo>
                    <a:pt x="14" y="37"/>
                  </a:lnTo>
                  <a:lnTo>
                    <a:pt x="17" y="35"/>
                  </a:lnTo>
                  <a:lnTo>
                    <a:pt x="21" y="32"/>
                  </a:lnTo>
                  <a:lnTo>
                    <a:pt x="27" y="33"/>
                  </a:lnTo>
                  <a:lnTo>
                    <a:pt x="34" y="37"/>
                  </a:lnTo>
                  <a:lnTo>
                    <a:pt x="34" y="30"/>
                  </a:lnTo>
                  <a:lnTo>
                    <a:pt x="34" y="23"/>
                  </a:lnTo>
                  <a:lnTo>
                    <a:pt x="39" y="22"/>
                  </a:lnTo>
                  <a:lnTo>
                    <a:pt x="46" y="22"/>
                  </a:lnTo>
                  <a:lnTo>
                    <a:pt x="41" y="20"/>
                  </a:lnTo>
                  <a:lnTo>
                    <a:pt x="37" y="17"/>
                  </a:lnTo>
                  <a:lnTo>
                    <a:pt x="47" y="15"/>
                  </a:lnTo>
                  <a:lnTo>
                    <a:pt x="56" y="13"/>
                  </a:lnTo>
                  <a:lnTo>
                    <a:pt x="52" y="8"/>
                  </a:lnTo>
                  <a:lnTo>
                    <a:pt x="49" y="5"/>
                  </a:lnTo>
                  <a:lnTo>
                    <a:pt x="46" y="3"/>
                  </a:lnTo>
                  <a:lnTo>
                    <a:pt x="41" y="0"/>
                  </a:lnTo>
                  <a:lnTo>
                    <a:pt x="44" y="5"/>
                  </a:lnTo>
                  <a:lnTo>
                    <a:pt x="47" y="8"/>
                  </a:lnTo>
                  <a:lnTo>
                    <a:pt x="37" y="10"/>
                  </a:lnTo>
                  <a:lnTo>
                    <a:pt x="27" y="10"/>
                  </a:lnTo>
                  <a:lnTo>
                    <a:pt x="24" y="13"/>
                  </a:lnTo>
                  <a:lnTo>
                    <a:pt x="21" y="17"/>
                  </a:lnTo>
                  <a:lnTo>
                    <a:pt x="22" y="20"/>
                  </a:lnTo>
                  <a:lnTo>
                    <a:pt x="24" y="23"/>
                  </a:lnTo>
                  <a:lnTo>
                    <a:pt x="16" y="22"/>
                  </a:lnTo>
                  <a:lnTo>
                    <a:pt x="7" y="22"/>
                  </a:lnTo>
                  <a:lnTo>
                    <a:pt x="9" y="25"/>
                  </a:lnTo>
                  <a:lnTo>
                    <a:pt x="9" y="28"/>
                  </a:lnTo>
                  <a:lnTo>
                    <a:pt x="6" y="27"/>
                  </a:lnTo>
                  <a:lnTo>
                    <a:pt x="0" y="23"/>
                  </a:lnTo>
                  <a:close/>
                </a:path>
              </a:pathLst>
            </a:custGeom>
            <a:solidFill>
              <a:srgbClr val="1F1A17"/>
            </a:solidFill>
            <a:ln w="9525">
              <a:noFill/>
              <a:round/>
              <a:headEnd/>
              <a:tailEnd/>
            </a:ln>
          </p:spPr>
          <p:txBody>
            <a:bodyPr/>
            <a:lstStyle/>
            <a:p>
              <a:endParaRPr lang="en-US"/>
            </a:p>
          </p:txBody>
        </p:sp>
        <p:sp>
          <p:nvSpPr>
            <p:cNvPr id="4660" name="Freeform 564"/>
            <p:cNvSpPr>
              <a:spLocks/>
            </p:cNvSpPr>
            <p:nvPr/>
          </p:nvSpPr>
          <p:spPr bwMode="auto">
            <a:xfrm>
              <a:off x="2979" y="3387"/>
              <a:ext cx="40" cy="42"/>
            </a:xfrm>
            <a:custGeom>
              <a:avLst/>
              <a:gdLst/>
              <a:ahLst/>
              <a:cxnLst>
                <a:cxn ang="0">
                  <a:pos x="12" y="0"/>
                </a:cxn>
                <a:cxn ang="0">
                  <a:pos x="7" y="5"/>
                </a:cxn>
                <a:cxn ang="0">
                  <a:pos x="0" y="13"/>
                </a:cxn>
                <a:cxn ang="0">
                  <a:pos x="3" y="22"/>
                </a:cxn>
                <a:cxn ang="0">
                  <a:pos x="5" y="28"/>
                </a:cxn>
                <a:cxn ang="0">
                  <a:pos x="10" y="25"/>
                </a:cxn>
                <a:cxn ang="0">
                  <a:pos x="15" y="25"/>
                </a:cxn>
                <a:cxn ang="0">
                  <a:pos x="12" y="33"/>
                </a:cxn>
                <a:cxn ang="0">
                  <a:pos x="10" y="42"/>
                </a:cxn>
                <a:cxn ang="0">
                  <a:pos x="13" y="42"/>
                </a:cxn>
                <a:cxn ang="0">
                  <a:pos x="20" y="40"/>
                </a:cxn>
                <a:cxn ang="0">
                  <a:pos x="29" y="38"/>
                </a:cxn>
                <a:cxn ang="0">
                  <a:pos x="35" y="35"/>
                </a:cxn>
                <a:cxn ang="0">
                  <a:pos x="39" y="25"/>
                </a:cxn>
                <a:cxn ang="0">
                  <a:pos x="40" y="22"/>
                </a:cxn>
                <a:cxn ang="0">
                  <a:pos x="34" y="15"/>
                </a:cxn>
                <a:cxn ang="0">
                  <a:pos x="17" y="13"/>
                </a:cxn>
                <a:cxn ang="0">
                  <a:pos x="12" y="0"/>
                </a:cxn>
              </a:cxnLst>
              <a:rect l="0" t="0" r="r" b="b"/>
              <a:pathLst>
                <a:path w="40" h="42">
                  <a:moveTo>
                    <a:pt x="12" y="0"/>
                  </a:moveTo>
                  <a:lnTo>
                    <a:pt x="7" y="5"/>
                  </a:lnTo>
                  <a:lnTo>
                    <a:pt x="0" y="13"/>
                  </a:lnTo>
                  <a:lnTo>
                    <a:pt x="3" y="22"/>
                  </a:lnTo>
                  <a:lnTo>
                    <a:pt x="5" y="28"/>
                  </a:lnTo>
                  <a:lnTo>
                    <a:pt x="10" y="25"/>
                  </a:lnTo>
                  <a:lnTo>
                    <a:pt x="15" y="25"/>
                  </a:lnTo>
                  <a:lnTo>
                    <a:pt x="12" y="33"/>
                  </a:lnTo>
                  <a:lnTo>
                    <a:pt x="10" y="42"/>
                  </a:lnTo>
                  <a:lnTo>
                    <a:pt x="13" y="42"/>
                  </a:lnTo>
                  <a:lnTo>
                    <a:pt x="20" y="40"/>
                  </a:lnTo>
                  <a:lnTo>
                    <a:pt x="29" y="38"/>
                  </a:lnTo>
                  <a:lnTo>
                    <a:pt x="35" y="35"/>
                  </a:lnTo>
                  <a:lnTo>
                    <a:pt x="39" y="25"/>
                  </a:lnTo>
                  <a:lnTo>
                    <a:pt x="40" y="22"/>
                  </a:lnTo>
                  <a:lnTo>
                    <a:pt x="34" y="15"/>
                  </a:lnTo>
                  <a:lnTo>
                    <a:pt x="17" y="13"/>
                  </a:lnTo>
                  <a:lnTo>
                    <a:pt x="12" y="0"/>
                  </a:lnTo>
                  <a:close/>
                </a:path>
              </a:pathLst>
            </a:custGeom>
            <a:solidFill>
              <a:srgbClr val="1F1A17"/>
            </a:solidFill>
            <a:ln w="9525">
              <a:noFill/>
              <a:round/>
              <a:headEnd/>
              <a:tailEnd/>
            </a:ln>
          </p:spPr>
          <p:txBody>
            <a:bodyPr/>
            <a:lstStyle/>
            <a:p>
              <a:endParaRPr lang="en-US"/>
            </a:p>
          </p:txBody>
        </p:sp>
        <p:sp>
          <p:nvSpPr>
            <p:cNvPr id="4661" name="Freeform 565"/>
            <p:cNvSpPr>
              <a:spLocks/>
            </p:cNvSpPr>
            <p:nvPr/>
          </p:nvSpPr>
          <p:spPr bwMode="auto">
            <a:xfrm>
              <a:off x="2921" y="3358"/>
              <a:ext cx="33" cy="32"/>
            </a:xfrm>
            <a:custGeom>
              <a:avLst/>
              <a:gdLst/>
              <a:ahLst/>
              <a:cxnLst>
                <a:cxn ang="0">
                  <a:pos x="18" y="0"/>
                </a:cxn>
                <a:cxn ang="0">
                  <a:pos x="15" y="7"/>
                </a:cxn>
                <a:cxn ang="0">
                  <a:pos x="8" y="15"/>
                </a:cxn>
                <a:cxn ang="0">
                  <a:pos x="1" y="19"/>
                </a:cxn>
                <a:cxn ang="0">
                  <a:pos x="0" y="21"/>
                </a:cxn>
                <a:cxn ang="0">
                  <a:pos x="6" y="26"/>
                </a:cxn>
                <a:cxn ang="0">
                  <a:pos x="18" y="32"/>
                </a:cxn>
                <a:cxn ang="0">
                  <a:pos x="23" y="31"/>
                </a:cxn>
                <a:cxn ang="0">
                  <a:pos x="25" y="29"/>
                </a:cxn>
                <a:cxn ang="0">
                  <a:pos x="18" y="17"/>
                </a:cxn>
                <a:cxn ang="0">
                  <a:pos x="33" y="10"/>
                </a:cxn>
                <a:cxn ang="0">
                  <a:pos x="18" y="0"/>
                </a:cxn>
              </a:cxnLst>
              <a:rect l="0" t="0" r="r" b="b"/>
              <a:pathLst>
                <a:path w="33" h="32">
                  <a:moveTo>
                    <a:pt x="18" y="0"/>
                  </a:moveTo>
                  <a:lnTo>
                    <a:pt x="15" y="7"/>
                  </a:lnTo>
                  <a:lnTo>
                    <a:pt x="8" y="15"/>
                  </a:lnTo>
                  <a:lnTo>
                    <a:pt x="1" y="19"/>
                  </a:lnTo>
                  <a:lnTo>
                    <a:pt x="0" y="21"/>
                  </a:lnTo>
                  <a:lnTo>
                    <a:pt x="6" y="26"/>
                  </a:lnTo>
                  <a:lnTo>
                    <a:pt x="18" y="32"/>
                  </a:lnTo>
                  <a:lnTo>
                    <a:pt x="23" y="31"/>
                  </a:lnTo>
                  <a:lnTo>
                    <a:pt x="25" y="29"/>
                  </a:lnTo>
                  <a:lnTo>
                    <a:pt x="18" y="17"/>
                  </a:lnTo>
                  <a:lnTo>
                    <a:pt x="33" y="10"/>
                  </a:lnTo>
                  <a:lnTo>
                    <a:pt x="18" y="0"/>
                  </a:lnTo>
                  <a:close/>
                </a:path>
              </a:pathLst>
            </a:custGeom>
            <a:solidFill>
              <a:srgbClr val="1F1A17"/>
            </a:solidFill>
            <a:ln w="9525">
              <a:noFill/>
              <a:round/>
              <a:headEnd/>
              <a:tailEnd/>
            </a:ln>
          </p:spPr>
          <p:txBody>
            <a:bodyPr/>
            <a:lstStyle/>
            <a:p>
              <a:endParaRPr lang="en-US"/>
            </a:p>
          </p:txBody>
        </p:sp>
        <p:sp>
          <p:nvSpPr>
            <p:cNvPr id="4662" name="Freeform 566"/>
            <p:cNvSpPr>
              <a:spLocks/>
            </p:cNvSpPr>
            <p:nvPr/>
          </p:nvSpPr>
          <p:spPr bwMode="auto">
            <a:xfrm>
              <a:off x="3056" y="3345"/>
              <a:ext cx="52" cy="45"/>
            </a:xfrm>
            <a:custGeom>
              <a:avLst/>
              <a:gdLst/>
              <a:ahLst/>
              <a:cxnLst>
                <a:cxn ang="0">
                  <a:pos x="0" y="5"/>
                </a:cxn>
                <a:cxn ang="0">
                  <a:pos x="0" y="13"/>
                </a:cxn>
                <a:cxn ang="0">
                  <a:pos x="3" y="28"/>
                </a:cxn>
                <a:cxn ang="0">
                  <a:pos x="8" y="35"/>
                </a:cxn>
                <a:cxn ang="0">
                  <a:pos x="12" y="39"/>
                </a:cxn>
                <a:cxn ang="0">
                  <a:pos x="27" y="30"/>
                </a:cxn>
                <a:cxn ang="0">
                  <a:pos x="30" y="39"/>
                </a:cxn>
                <a:cxn ang="0">
                  <a:pos x="37" y="45"/>
                </a:cxn>
                <a:cxn ang="0">
                  <a:pos x="42" y="44"/>
                </a:cxn>
                <a:cxn ang="0">
                  <a:pos x="43" y="42"/>
                </a:cxn>
                <a:cxn ang="0">
                  <a:pos x="45" y="39"/>
                </a:cxn>
                <a:cxn ang="0">
                  <a:pos x="45" y="37"/>
                </a:cxn>
                <a:cxn ang="0">
                  <a:pos x="42" y="34"/>
                </a:cxn>
                <a:cxn ang="0">
                  <a:pos x="38" y="32"/>
                </a:cxn>
                <a:cxn ang="0">
                  <a:pos x="48" y="34"/>
                </a:cxn>
                <a:cxn ang="0">
                  <a:pos x="52" y="27"/>
                </a:cxn>
                <a:cxn ang="0">
                  <a:pos x="35" y="28"/>
                </a:cxn>
                <a:cxn ang="0">
                  <a:pos x="30" y="25"/>
                </a:cxn>
                <a:cxn ang="0">
                  <a:pos x="23" y="23"/>
                </a:cxn>
                <a:cxn ang="0">
                  <a:pos x="17" y="23"/>
                </a:cxn>
                <a:cxn ang="0">
                  <a:pos x="13" y="23"/>
                </a:cxn>
                <a:cxn ang="0">
                  <a:pos x="15" y="22"/>
                </a:cxn>
                <a:cxn ang="0">
                  <a:pos x="18" y="18"/>
                </a:cxn>
                <a:cxn ang="0">
                  <a:pos x="18" y="17"/>
                </a:cxn>
                <a:cxn ang="0">
                  <a:pos x="18" y="15"/>
                </a:cxn>
                <a:cxn ang="0">
                  <a:pos x="18" y="13"/>
                </a:cxn>
                <a:cxn ang="0">
                  <a:pos x="17" y="13"/>
                </a:cxn>
                <a:cxn ang="0">
                  <a:pos x="8" y="13"/>
                </a:cxn>
                <a:cxn ang="0">
                  <a:pos x="5" y="12"/>
                </a:cxn>
                <a:cxn ang="0">
                  <a:pos x="10" y="0"/>
                </a:cxn>
                <a:cxn ang="0">
                  <a:pos x="0" y="5"/>
                </a:cxn>
              </a:cxnLst>
              <a:rect l="0" t="0" r="r" b="b"/>
              <a:pathLst>
                <a:path w="52" h="45">
                  <a:moveTo>
                    <a:pt x="0" y="5"/>
                  </a:moveTo>
                  <a:lnTo>
                    <a:pt x="0" y="13"/>
                  </a:lnTo>
                  <a:lnTo>
                    <a:pt x="3" y="28"/>
                  </a:lnTo>
                  <a:lnTo>
                    <a:pt x="8" y="35"/>
                  </a:lnTo>
                  <a:lnTo>
                    <a:pt x="12" y="39"/>
                  </a:lnTo>
                  <a:lnTo>
                    <a:pt x="27" y="30"/>
                  </a:lnTo>
                  <a:lnTo>
                    <a:pt x="30" y="39"/>
                  </a:lnTo>
                  <a:lnTo>
                    <a:pt x="37" y="45"/>
                  </a:lnTo>
                  <a:lnTo>
                    <a:pt x="42" y="44"/>
                  </a:lnTo>
                  <a:lnTo>
                    <a:pt x="43" y="42"/>
                  </a:lnTo>
                  <a:lnTo>
                    <a:pt x="45" y="39"/>
                  </a:lnTo>
                  <a:lnTo>
                    <a:pt x="45" y="37"/>
                  </a:lnTo>
                  <a:lnTo>
                    <a:pt x="42" y="34"/>
                  </a:lnTo>
                  <a:lnTo>
                    <a:pt x="38" y="32"/>
                  </a:lnTo>
                  <a:lnTo>
                    <a:pt x="48" y="34"/>
                  </a:lnTo>
                  <a:lnTo>
                    <a:pt x="52" y="27"/>
                  </a:lnTo>
                  <a:lnTo>
                    <a:pt x="35" y="28"/>
                  </a:lnTo>
                  <a:lnTo>
                    <a:pt x="30" y="25"/>
                  </a:lnTo>
                  <a:lnTo>
                    <a:pt x="23" y="23"/>
                  </a:lnTo>
                  <a:lnTo>
                    <a:pt x="17" y="23"/>
                  </a:lnTo>
                  <a:lnTo>
                    <a:pt x="13" y="23"/>
                  </a:lnTo>
                  <a:lnTo>
                    <a:pt x="15" y="22"/>
                  </a:lnTo>
                  <a:lnTo>
                    <a:pt x="18" y="18"/>
                  </a:lnTo>
                  <a:lnTo>
                    <a:pt x="18" y="17"/>
                  </a:lnTo>
                  <a:lnTo>
                    <a:pt x="18" y="15"/>
                  </a:lnTo>
                  <a:lnTo>
                    <a:pt x="18" y="13"/>
                  </a:lnTo>
                  <a:lnTo>
                    <a:pt x="17" y="13"/>
                  </a:lnTo>
                  <a:lnTo>
                    <a:pt x="8" y="13"/>
                  </a:lnTo>
                  <a:lnTo>
                    <a:pt x="5" y="12"/>
                  </a:lnTo>
                  <a:lnTo>
                    <a:pt x="10" y="0"/>
                  </a:lnTo>
                  <a:lnTo>
                    <a:pt x="0" y="5"/>
                  </a:lnTo>
                  <a:close/>
                </a:path>
              </a:pathLst>
            </a:custGeom>
            <a:solidFill>
              <a:srgbClr val="1F1A17"/>
            </a:solidFill>
            <a:ln w="9525">
              <a:noFill/>
              <a:round/>
              <a:headEnd/>
              <a:tailEnd/>
            </a:ln>
          </p:spPr>
          <p:txBody>
            <a:bodyPr/>
            <a:lstStyle/>
            <a:p>
              <a:endParaRPr lang="en-US"/>
            </a:p>
          </p:txBody>
        </p:sp>
        <p:sp>
          <p:nvSpPr>
            <p:cNvPr id="4663" name="Freeform 567"/>
            <p:cNvSpPr>
              <a:spLocks/>
            </p:cNvSpPr>
            <p:nvPr/>
          </p:nvSpPr>
          <p:spPr bwMode="auto">
            <a:xfrm>
              <a:off x="2981" y="3407"/>
              <a:ext cx="130" cy="55"/>
            </a:xfrm>
            <a:custGeom>
              <a:avLst/>
              <a:gdLst/>
              <a:ahLst/>
              <a:cxnLst>
                <a:cxn ang="0">
                  <a:pos x="5" y="15"/>
                </a:cxn>
                <a:cxn ang="0">
                  <a:pos x="1" y="22"/>
                </a:cxn>
                <a:cxn ang="0">
                  <a:pos x="1" y="27"/>
                </a:cxn>
                <a:cxn ang="0">
                  <a:pos x="0" y="32"/>
                </a:cxn>
                <a:cxn ang="0">
                  <a:pos x="1" y="35"/>
                </a:cxn>
                <a:cxn ang="0">
                  <a:pos x="5" y="43"/>
                </a:cxn>
                <a:cxn ang="0">
                  <a:pos x="8" y="55"/>
                </a:cxn>
                <a:cxn ang="0">
                  <a:pos x="13" y="50"/>
                </a:cxn>
                <a:cxn ang="0">
                  <a:pos x="20" y="45"/>
                </a:cxn>
                <a:cxn ang="0">
                  <a:pos x="22" y="37"/>
                </a:cxn>
                <a:cxn ang="0">
                  <a:pos x="25" y="33"/>
                </a:cxn>
                <a:cxn ang="0">
                  <a:pos x="28" y="37"/>
                </a:cxn>
                <a:cxn ang="0">
                  <a:pos x="35" y="42"/>
                </a:cxn>
                <a:cxn ang="0">
                  <a:pos x="37" y="32"/>
                </a:cxn>
                <a:cxn ang="0">
                  <a:pos x="40" y="25"/>
                </a:cxn>
                <a:cxn ang="0">
                  <a:pos x="45" y="22"/>
                </a:cxn>
                <a:cxn ang="0">
                  <a:pos x="55" y="22"/>
                </a:cxn>
                <a:cxn ang="0">
                  <a:pos x="57" y="17"/>
                </a:cxn>
                <a:cxn ang="0">
                  <a:pos x="60" y="12"/>
                </a:cxn>
                <a:cxn ang="0">
                  <a:pos x="65" y="10"/>
                </a:cxn>
                <a:cxn ang="0">
                  <a:pos x="70" y="10"/>
                </a:cxn>
                <a:cxn ang="0">
                  <a:pos x="72" y="17"/>
                </a:cxn>
                <a:cxn ang="0">
                  <a:pos x="72" y="22"/>
                </a:cxn>
                <a:cxn ang="0">
                  <a:pos x="78" y="15"/>
                </a:cxn>
                <a:cxn ang="0">
                  <a:pos x="83" y="8"/>
                </a:cxn>
                <a:cxn ang="0">
                  <a:pos x="83" y="13"/>
                </a:cxn>
                <a:cxn ang="0">
                  <a:pos x="83" y="20"/>
                </a:cxn>
                <a:cxn ang="0">
                  <a:pos x="83" y="27"/>
                </a:cxn>
                <a:cxn ang="0">
                  <a:pos x="85" y="28"/>
                </a:cxn>
                <a:cxn ang="0">
                  <a:pos x="88" y="18"/>
                </a:cxn>
                <a:cxn ang="0">
                  <a:pos x="92" y="8"/>
                </a:cxn>
                <a:cxn ang="0">
                  <a:pos x="97" y="28"/>
                </a:cxn>
                <a:cxn ang="0">
                  <a:pos x="100" y="48"/>
                </a:cxn>
                <a:cxn ang="0">
                  <a:pos x="105" y="48"/>
                </a:cxn>
                <a:cxn ang="0">
                  <a:pos x="108" y="48"/>
                </a:cxn>
                <a:cxn ang="0">
                  <a:pos x="110" y="47"/>
                </a:cxn>
                <a:cxn ang="0">
                  <a:pos x="112" y="43"/>
                </a:cxn>
                <a:cxn ang="0">
                  <a:pos x="110" y="37"/>
                </a:cxn>
                <a:cxn ang="0">
                  <a:pos x="108" y="30"/>
                </a:cxn>
                <a:cxn ang="0">
                  <a:pos x="118" y="32"/>
                </a:cxn>
                <a:cxn ang="0">
                  <a:pos x="130" y="32"/>
                </a:cxn>
                <a:cxn ang="0">
                  <a:pos x="120" y="28"/>
                </a:cxn>
                <a:cxn ang="0">
                  <a:pos x="113" y="25"/>
                </a:cxn>
                <a:cxn ang="0">
                  <a:pos x="108" y="18"/>
                </a:cxn>
                <a:cxn ang="0">
                  <a:pos x="100" y="12"/>
                </a:cxn>
                <a:cxn ang="0">
                  <a:pos x="100" y="7"/>
                </a:cxn>
                <a:cxn ang="0">
                  <a:pos x="97" y="3"/>
                </a:cxn>
                <a:cxn ang="0">
                  <a:pos x="92" y="2"/>
                </a:cxn>
                <a:cxn ang="0">
                  <a:pos x="85" y="0"/>
                </a:cxn>
                <a:cxn ang="0">
                  <a:pos x="72" y="0"/>
                </a:cxn>
                <a:cxn ang="0">
                  <a:pos x="62" y="0"/>
                </a:cxn>
                <a:cxn ang="0">
                  <a:pos x="38" y="13"/>
                </a:cxn>
                <a:cxn ang="0">
                  <a:pos x="15" y="27"/>
                </a:cxn>
                <a:cxn ang="0">
                  <a:pos x="11" y="28"/>
                </a:cxn>
                <a:cxn ang="0">
                  <a:pos x="8" y="28"/>
                </a:cxn>
                <a:cxn ang="0">
                  <a:pos x="6" y="28"/>
                </a:cxn>
                <a:cxn ang="0">
                  <a:pos x="5" y="27"/>
                </a:cxn>
                <a:cxn ang="0">
                  <a:pos x="5" y="22"/>
                </a:cxn>
                <a:cxn ang="0">
                  <a:pos x="5" y="15"/>
                </a:cxn>
              </a:cxnLst>
              <a:rect l="0" t="0" r="r" b="b"/>
              <a:pathLst>
                <a:path w="130" h="55">
                  <a:moveTo>
                    <a:pt x="5" y="15"/>
                  </a:moveTo>
                  <a:lnTo>
                    <a:pt x="1" y="22"/>
                  </a:lnTo>
                  <a:lnTo>
                    <a:pt x="1" y="27"/>
                  </a:lnTo>
                  <a:lnTo>
                    <a:pt x="0" y="32"/>
                  </a:lnTo>
                  <a:lnTo>
                    <a:pt x="1" y="35"/>
                  </a:lnTo>
                  <a:lnTo>
                    <a:pt x="5" y="43"/>
                  </a:lnTo>
                  <a:lnTo>
                    <a:pt x="8" y="55"/>
                  </a:lnTo>
                  <a:lnTo>
                    <a:pt x="13" y="50"/>
                  </a:lnTo>
                  <a:lnTo>
                    <a:pt x="20" y="45"/>
                  </a:lnTo>
                  <a:lnTo>
                    <a:pt x="22" y="37"/>
                  </a:lnTo>
                  <a:lnTo>
                    <a:pt x="25" y="33"/>
                  </a:lnTo>
                  <a:lnTo>
                    <a:pt x="28" y="37"/>
                  </a:lnTo>
                  <a:lnTo>
                    <a:pt x="35" y="42"/>
                  </a:lnTo>
                  <a:lnTo>
                    <a:pt x="37" y="32"/>
                  </a:lnTo>
                  <a:lnTo>
                    <a:pt x="40" y="25"/>
                  </a:lnTo>
                  <a:lnTo>
                    <a:pt x="45" y="22"/>
                  </a:lnTo>
                  <a:lnTo>
                    <a:pt x="55" y="22"/>
                  </a:lnTo>
                  <a:lnTo>
                    <a:pt x="57" y="17"/>
                  </a:lnTo>
                  <a:lnTo>
                    <a:pt x="60" y="12"/>
                  </a:lnTo>
                  <a:lnTo>
                    <a:pt x="65" y="10"/>
                  </a:lnTo>
                  <a:lnTo>
                    <a:pt x="70" y="10"/>
                  </a:lnTo>
                  <a:lnTo>
                    <a:pt x="72" y="17"/>
                  </a:lnTo>
                  <a:lnTo>
                    <a:pt x="72" y="22"/>
                  </a:lnTo>
                  <a:lnTo>
                    <a:pt x="78" y="15"/>
                  </a:lnTo>
                  <a:lnTo>
                    <a:pt x="83" y="8"/>
                  </a:lnTo>
                  <a:lnTo>
                    <a:pt x="83" y="13"/>
                  </a:lnTo>
                  <a:lnTo>
                    <a:pt x="83" y="20"/>
                  </a:lnTo>
                  <a:lnTo>
                    <a:pt x="83" y="27"/>
                  </a:lnTo>
                  <a:lnTo>
                    <a:pt x="85" y="28"/>
                  </a:lnTo>
                  <a:lnTo>
                    <a:pt x="88" y="18"/>
                  </a:lnTo>
                  <a:lnTo>
                    <a:pt x="92" y="8"/>
                  </a:lnTo>
                  <a:lnTo>
                    <a:pt x="97" y="28"/>
                  </a:lnTo>
                  <a:lnTo>
                    <a:pt x="100" y="48"/>
                  </a:lnTo>
                  <a:lnTo>
                    <a:pt x="105" y="48"/>
                  </a:lnTo>
                  <a:lnTo>
                    <a:pt x="108" y="48"/>
                  </a:lnTo>
                  <a:lnTo>
                    <a:pt x="110" y="47"/>
                  </a:lnTo>
                  <a:lnTo>
                    <a:pt x="112" y="43"/>
                  </a:lnTo>
                  <a:lnTo>
                    <a:pt x="110" y="37"/>
                  </a:lnTo>
                  <a:lnTo>
                    <a:pt x="108" y="30"/>
                  </a:lnTo>
                  <a:lnTo>
                    <a:pt x="118" y="32"/>
                  </a:lnTo>
                  <a:lnTo>
                    <a:pt x="130" y="32"/>
                  </a:lnTo>
                  <a:lnTo>
                    <a:pt x="120" y="28"/>
                  </a:lnTo>
                  <a:lnTo>
                    <a:pt x="113" y="25"/>
                  </a:lnTo>
                  <a:lnTo>
                    <a:pt x="108" y="18"/>
                  </a:lnTo>
                  <a:lnTo>
                    <a:pt x="100" y="12"/>
                  </a:lnTo>
                  <a:lnTo>
                    <a:pt x="100" y="7"/>
                  </a:lnTo>
                  <a:lnTo>
                    <a:pt x="97" y="3"/>
                  </a:lnTo>
                  <a:lnTo>
                    <a:pt x="92" y="2"/>
                  </a:lnTo>
                  <a:lnTo>
                    <a:pt x="85" y="0"/>
                  </a:lnTo>
                  <a:lnTo>
                    <a:pt x="72" y="0"/>
                  </a:lnTo>
                  <a:lnTo>
                    <a:pt x="62" y="0"/>
                  </a:lnTo>
                  <a:lnTo>
                    <a:pt x="38" y="13"/>
                  </a:lnTo>
                  <a:lnTo>
                    <a:pt x="15" y="27"/>
                  </a:lnTo>
                  <a:lnTo>
                    <a:pt x="11" y="28"/>
                  </a:lnTo>
                  <a:lnTo>
                    <a:pt x="8" y="28"/>
                  </a:lnTo>
                  <a:lnTo>
                    <a:pt x="6" y="28"/>
                  </a:lnTo>
                  <a:lnTo>
                    <a:pt x="5" y="27"/>
                  </a:lnTo>
                  <a:lnTo>
                    <a:pt x="5" y="22"/>
                  </a:lnTo>
                  <a:lnTo>
                    <a:pt x="5" y="15"/>
                  </a:lnTo>
                  <a:close/>
                </a:path>
              </a:pathLst>
            </a:custGeom>
            <a:solidFill>
              <a:srgbClr val="1F1A17"/>
            </a:solidFill>
            <a:ln w="9525">
              <a:noFill/>
              <a:round/>
              <a:headEnd/>
              <a:tailEnd/>
            </a:ln>
          </p:spPr>
          <p:txBody>
            <a:bodyPr/>
            <a:lstStyle/>
            <a:p>
              <a:endParaRPr lang="en-US"/>
            </a:p>
          </p:txBody>
        </p:sp>
        <p:sp>
          <p:nvSpPr>
            <p:cNvPr id="4664" name="Freeform 568"/>
            <p:cNvSpPr>
              <a:spLocks/>
            </p:cNvSpPr>
            <p:nvPr/>
          </p:nvSpPr>
          <p:spPr bwMode="auto">
            <a:xfrm>
              <a:off x="2974" y="3481"/>
              <a:ext cx="23" cy="16"/>
            </a:xfrm>
            <a:custGeom>
              <a:avLst/>
              <a:gdLst/>
              <a:ahLst/>
              <a:cxnLst>
                <a:cxn ang="0">
                  <a:pos x="0" y="15"/>
                </a:cxn>
                <a:cxn ang="0">
                  <a:pos x="2" y="13"/>
                </a:cxn>
                <a:cxn ang="0">
                  <a:pos x="5" y="6"/>
                </a:cxn>
                <a:cxn ang="0">
                  <a:pos x="7" y="3"/>
                </a:cxn>
                <a:cxn ang="0">
                  <a:pos x="8" y="1"/>
                </a:cxn>
                <a:cxn ang="0">
                  <a:pos x="12" y="0"/>
                </a:cxn>
                <a:cxn ang="0">
                  <a:pos x="13" y="1"/>
                </a:cxn>
                <a:cxn ang="0">
                  <a:pos x="20" y="10"/>
                </a:cxn>
                <a:cxn ang="0">
                  <a:pos x="23" y="16"/>
                </a:cxn>
                <a:cxn ang="0">
                  <a:pos x="17" y="15"/>
                </a:cxn>
                <a:cxn ang="0">
                  <a:pos x="8" y="15"/>
                </a:cxn>
                <a:cxn ang="0">
                  <a:pos x="3" y="16"/>
                </a:cxn>
                <a:cxn ang="0">
                  <a:pos x="0" y="15"/>
                </a:cxn>
              </a:cxnLst>
              <a:rect l="0" t="0" r="r" b="b"/>
              <a:pathLst>
                <a:path w="23" h="16">
                  <a:moveTo>
                    <a:pt x="0" y="15"/>
                  </a:moveTo>
                  <a:lnTo>
                    <a:pt x="2" y="13"/>
                  </a:lnTo>
                  <a:lnTo>
                    <a:pt x="5" y="6"/>
                  </a:lnTo>
                  <a:lnTo>
                    <a:pt x="7" y="3"/>
                  </a:lnTo>
                  <a:lnTo>
                    <a:pt x="8" y="1"/>
                  </a:lnTo>
                  <a:lnTo>
                    <a:pt x="12" y="0"/>
                  </a:lnTo>
                  <a:lnTo>
                    <a:pt x="13" y="1"/>
                  </a:lnTo>
                  <a:lnTo>
                    <a:pt x="20" y="10"/>
                  </a:lnTo>
                  <a:lnTo>
                    <a:pt x="23" y="16"/>
                  </a:lnTo>
                  <a:lnTo>
                    <a:pt x="17" y="15"/>
                  </a:lnTo>
                  <a:lnTo>
                    <a:pt x="8" y="15"/>
                  </a:lnTo>
                  <a:lnTo>
                    <a:pt x="3" y="16"/>
                  </a:lnTo>
                  <a:lnTo>
                    <a:pt x="0" y="15"/>
                  </a:lnTo>
                  <a:close/>
                </a:path>
              </a:pathLst>
            </a:custGeom>
            <a:solidFill>
              <a:srgbClr val="1F1A17"/>
            </a:solidFill>
            <a:ln w="9525">
              <a:noFill/>
              <a:round/>
              <a:headEnd/>
              <a:tailEnd/>
            </a:ln>
          </p:spPr>
          <p:txBody>
            <a:bodyPr/>
            <a:lstStyle/>
            <a:p>
              <a:endParaRPr lang="en-US"/>
            </a:p>
          </p:txBody>
        </p:sp>
        <p:sp>
          <p:nvSpPr>
            <p:cNvPr id="4665" name="Freeform 569"/>
            <p:cNvSpPr>
              <a:spLocks/>
            </p:cNvSpPr>
            <p:nvPr/>
          </p:nvSpPr>
          <p:spPr bwMode="auto">
            <a:xfrm>
              <a:off x="2906" y="3439"/>
              <a:ext cx="33" cy="31"/>
            </a:xfrm>
            <a:custGeom>
              <a:avLst/>
              <a:gdLst/>
              <a:ahLst/>
              <a:cxnLst>
                <a:cxn ang="0">
                  <a:pos x="10" y="0"/>
                </a:cxn>
                <a:cxn ang="0">
                  <a:pos x="8" y="0"/>
                </a:cxn>
                <a:cxn ang="0">
                  <a:pos x="5" y="3"/>
                </a:cxn>
                <a:cxn ang="0">
                  <a:pos x="1" y="6"/>
                </a:cxn>
                <a:cxn ang="0">
                  <a:pos x="0" y="11"/>
                </a:cxn>
                <a:cxn ang="0">
                  <a:pos x="6" y="25"/>
                </a:cxn>
                <a:cxn ang="0">
                  <a:pos x="13" y="31"/>
                </a:cxn>
                <a:cxn ang="0">
                  <a:pos x="13" y="18"/>
                </a:cxn>
                <a:cxn ang="0">
                  <a:pos x="23" y="31"/>
                </a:cxn>
                <a:cxn ang="0">
                  <a:pos x="26" y="28"/>
                </a:cxn>
                <a:cxn ang="0">
                  <a:pos x="26" y="23"/>
                </a:cxn>
                <a:cxn ang="0">
                  <a:pos x="26" y="11"/>
                </a:cxn>
                <a:cxn ang="0">
                  <a:pos x="31" y="5"/>
                </a:cxn>
                <a:cxn ang="0">
                  <a:pos x="33" y="3"/>
                </a:cxn>
                <a:cxn ang="0">
                  <a:pos x="11" y="8"/>
                </a:cxn>
                <a:cxn ang="0">
                  <a:pos x="10" y="0"/>
                </a:cxn>
              </a:cxnLst>
              <a:rect l="0" t="0" r="r" b="b"/>
              <a:pathLst>
                <a:path w="33" h="31">
                  <a:moveTo>
                    <a:pt x="10" y="0"/>
                  </a:moveTo>
                  <a:lnTo>
                    <a:pt x="8" y="0"/>
                  </a:lnTo>
                  <a:lnTo>
                    <a:pt x="5" y="3"/>
                  </a:lnTo>
                  <a:lnTo>
                    <a:pt x="1" y="6"/>
                  </a:lnTo>
                  <a:lnTo>
                    <a:pt x="0" y="11"/>
                  </a:lnTo>
                  <a:lnTo>
                    <a:pt x="6" y="25"/>
                  </a:lnTo>
                  <a:lnTo>
                    <a:pt x="13" y="31"/>
                  </a:lnTo>
                  <a:lnTo>
                    <a:pt x="13" y="18"/>
                  </a:lnTo>
                  <a:lnTo>
                    <a:pt x="23" y="31"/>
                  </a:lnTo>
                  <a:lnTo>
                    <a:pt x="26" y="28"/>
                  </a:lnTo>
                  <a:lnTo>
                    <a:pt x="26" y="23"/>
                  </a:lnTo>
                  <a:lnTo>
                    <a:pt x="26" y="11"/>
                  </a:lnTo>
                  <a:lnTo>
                    <a:pt x="31" y="5"/>
                  </a:lnTo>
                  <a:lnTo>
                    <a:pt x="33" y="3"/>
                  </a:lnTo>
                  <a:lnTo>
                    <a:pt x="11" y="8"/>
                  </a:lnTo>
                  <a:lnTo>
                    <a:pt x="10" y="0"/>
                  </a:lnTo>
                  <a:close/>
                </a:path>
              </a:pathLst>
            </a:custGeom>
            <a:solidFill>
              <a:srgbClr val="1F1A17"/>
            </a:solidFill>
            <a:ln w="9525">
              <a:noFill/>
              <a:round/>
              <a:headEnd/>
              <a:tailEnd/>
            </a:ln>
          </p:spPr>
          <p:txBody>
            <a:bodyPr/>
            <a:lstStyle/>
            <a:p>
              <a:endParaRPr lang="en-US"/>
            </a:p>
          </p:txBody>
        </p:sp>
        <p:sp>
          <p:nvSpPr>
            <p:cNvPr id="4666" name="Freeform 570"/>
            <p:cNvSpPr>
              <a:spLocks/>
            </p:cNvSpPr>
            <p:nvPr/>
          </p:nvSpPr>
          <p:spPr bwMode="auto">
            <a:xfrm>
              <a:off x="2790" y="3390"/>
              <a:ext cx="67" cy="24"/>
            </a:xfrm>
            <a:custGeom>
              <a:avLst/>
              <a:gdLst/>
              <a:ahLst/>
              <a:cxnLst>
                <a:cxn ang="0">
                  <a:pos x="0" y="4"/>
                </a:cxn>
                <a:cxn ang="0">
                  <a:pos x="5" y="2"/>
                </a:cxn>
                <a:cxn ang="0">
                  <a:pos x="19" y="2"/>
                </a:cxn>
                <a:cxn ang="0">
                  <a:pos x="37" y="9"/>
                </a:cxn>
                <a:cxn ang="0">
                  <a:pos x="47" y="12"/>
                </a:cxn>
                <a:cxn ang="0">
                  <a:pos x="45" y="0"/>
                </a:cxn>
                <a:cxn ang="0">
                  <a:pos x="49" y="0"/>
                </a:cxn>
                <a:cxn ang="0">
                  <a:pos x="55" y="2"/>
                </a:cxn>
                <a:cxn ang="0">
                  <a:pos x="64" y="7"/>
                </a:cxn>
                <a:cxn ang="0">
                  <a:pos x="67" y="10"/>
                </a:cxn>
                <a:cxn ang="0">
                  <a:pos x="64" y="24"/>
                </a:cxn>
                <a:cxn ang="0">
                  <a:pos x="60" y="9"/>
                </a:cxn>
                <a:cxn ang="0">
                  <a:pos x="57" y="12"/>
                </a:cxn>
                <a:cxn ang="0">
                  <a:pos x="45" y="17"/>
                </a:cxn>
                <a:cxn ang="0">
                  <a:pos x="27" y="17"/>
                </a:cxn>
                <a:cxn ang="0">
                  <a:pos x="15" y="14"/>
                </a:cxn>
                <a:cxn ang="0">
                  <a:pos x="12" y="4"/>
                </a:cxn>
                <a:cxn ang="0">
                  <a:pos x="0" y="4"/>
                </a:cxn>
              </a:cxnLst>
              <a:rect l="0" t="0" r="r" b="b"/>
              <a:pathLst>
                <a:path w="67" h="24">
                  <a:moveTo>
                    <a:pt x="0" y="4"/>
                  </a:moveTo>
                  <a:lnTo>
                    <a:pt x="5" y="2"/>
                  </a:lnTo>
                  <a:lnTo>
                    <a:pt x="19" y="2"/>
                  </a:lnTo>
                  <a:lnTo>
                    <a:pt x="37" y="9"/>
                  </a:lnTo>
                  <a:lnTo>
                    <a:pt x="47" y="12"/>
                  </a:lnTo>
                  <a:lnTo>
                    <a:pt x="45" y="0"/>
                  </a:lnTo>
                  <a:lnTo>
                    <a:pt x="49" y="0"/>
                  </a:lnTo>
                  <a:lnTo>
                    <a:pt x="55" y="2"/>
                  </a:lnTo>
                  <a:lnTo>
                    <a:pt x="64" y="7"/>
                  </a:lnTo>
                  <a:lnTo>
                    <a:pt x="67" y="10"/>
                  </a:lnTo>
                  <a:lnTo>
                    <a:pt x="64" y="24"/>
                  </a:lnTo>
                  <a:lnTo>
                    <a:pt x="60" y="9"/>
                  </a:lnTo>
                  <a:lnTo>
                    <a:pt x="57" y="12"/>
                  </a:lnTo>
                  <a:lnTo>
                    <a:pt x="45" y="17"/>
                  </a:lnTo>
                  <a:lnTo>
                    <a:pt x="27" y="17"/>
                  </a:lnTo>
                  <a:lnTo>
                    <a:pt x="15" y="14"/>
                  </a:lnTo>
                  <a:lnTo>
                    <a:pt x="12" y="4"/>
                  </a:lnTo>
                  <a:lnTo>
                    <a:pt x="0" y="4"/>
                  </a:lnTo>
                  <a:close/>
                </a:path>
              </a:pathLst>
            </a:custGeom>
            <a:solidFill>
              <a:srgbClr val="1F1A17"/>
            </a:solidFill>
            <a:ln w="9525">
              <a:noFill/>
              <a:round/>
              <a:headEnd/>
              <a:tailEnd/>
            </a:ln>
          </p:spPr>
          <p:txBody>
            <a:bodyPr/>
            <a:lstStyle/>
            <a:p>
              <a:endParaRPr lang="en-US"/>
            </a:p>
          </p:txBody>
        </p:sp>
        <p:sp>
          <p:nvSpPr>
            <p:cNvPr id="4667" name="Freeform 571"/>
            <p:cNvSpPr>
              <a:spLocks/>
            </p:cNvSpPr>
            <p:nvPr/>
          </p:nvSpPr>
          <p:spPr bwMode="auto">
            <a:xfrm>
              <a:off x="2792" y="3425"/>
              <a:ext cx="52" cy="35"/>
            </a:xfrm>
            <a:custGeom>
              <a:avLst/>
              <a:gdLst/>
              <a:ahLst/>
              <a:cxnLst>
                <a:cxn ang="0">
                  <a:pos x="0" y="0"/>
                </a:cxn>
                <a:cxn ang="0">
                  <a:pos x="12" y="4"/>
                </a:cxn>
                <a:cxn ang="0">
                  <a:pos x="27" y="12"/>
                </a:cxn>
                <a:cxn ang="0">
                  <a:pos x="35" y="17"/>
                </a:cxn>
                <a:cxn ang="0">
                  <a:pos x="42" y="20"/>
                </a:cxn>
                <a:cxn ang="0">
                  <a:pos x="48" y="29"/>
                </a:cxn>
                <a:cxn ang="0">
                  <a:pos x="52" y="34"/>
                </a:cxn>
                <a:cxn ang="0">
                  <a:pos x="48" y="35"/>
                </a:cxn>
                <a:cxn ang="0">
                  <a:pos x="47" y="35"/>
                </a:cxn>
                <a:cxn ang="0">
                  <a:pos x="43" y="35"/>
                </a:cxn>
                <a:cxn ang="0">
                  <a:pos x="40" y="34"/>
                </a:cxn>
                <a:cxn ang="0">
                  <a:pos x="35" y="29"/>
                </a:cxn>
                <a:cxn ang="0">
                  <a:pos x="32" y="24"/>
                </a:cxn>
                <a:cxn ang="0">
                  <a:pos x="30" y="27"/>
                </a:cxn>
                <a:cxn ang="0">
                  <a:pos x="30" y="30"/>
                </a:cxn>
                <a:cxn ang="0">
                  <a:pos x="27" y="30"/>
                </a:cxn>
                <a:cxn ang="0">
                  <a:pos x="23" y="32"/>
                </a:cxn>
                <a:cxn ang="0">
                  <a:pos x="22" y="27"/>
                </a:cxn>
                <a:cxn ang="0">
                  <a:pos x="20" y="22"/>
                </a:cxn>
                <a:cxn ang="0">
                  <a:pos x="17" y="20"/>
                </a:cxn>
                <a:cxn ang="0">
                  <a:pos x="13" y="17"/>
                </a:cxn>
                <a:cxn ang="0">
                  <a:pos x="13" y="14"/>
                </a:cxn>
                <a:cxn ang="0">
                  <a:pos x="13" y="10"/>
                </a:cxn>
                <a:cxn ang="0">
                  <a:pos x="7" y="5"/>
                </a:cxn>
                <a:cxn ang="0">
                  <a:pos x="0" y="0"/>
                </a:cxn>
              </a:cxnLst>
              <a:rect l="0" t="0" r="r" b="b"/>
              <a:pathLst>
                <a:path w="52" h="35">
                  <a:moveTo>
                    <a:pt x="0" y="0"/>
                  </a:moveTo>
                  <a:lnTo>
                    <a:pt x="12" y="4"/>
                  </a:lnTo>
                  <a:lnTo>
                    <a:pt x="27" y="12"/>
                  </a:lnTo>
                  <a:lnTo>
                    <a:pt x="35" y="17"/>
                  </a:lnTo>
                  <a:lnTo>
                    <a:pt x="42" y="20"/>
                  </a:lnTo>
                  <a:lnTo>
                    <a:pt x="48" y="29"/>
                  </a:lnTo>
                  <a:lnTo>
                    <a:pt x="52" y="34"/>
                  </a:lnTo>
                  <a:lnTo>
                    <a:pt x="48" y="35"/>
                  </a:lnTo>
                  <a:lnTo>
                    <a:pt x="47" y="35"/>
                  </a:lnTo>
                  <a:lnTo>
                    <a:pt x="43" y="35"/>
                  </a:lnTo>
                  <a:lnTo>
                    <a:pt x="40" y="34"/>
                  </a:lnTo>
                  <a:lnTo>
                    <a:pt x="35" y="29"/>
                  </a:lnTo>
                  <a:lnTo>
                    <a:pt x="32" y="24"/>
                  </a:lnTo>
                  <a:lnTo>
                    <a:pt x="30" y="27"/>
                  </a:lnTo>
                  <a:lnTo>
                    <a:pt x="30" y="30"/>
                  </a:lnTo>
                  <a:lnTo>
                    <a:pt x="27" y="30"/>
                  </a:lnTo>
                  <a:lnTo>
                    <a:pt x="23" y="32"/>
                  </a:lnTo>
                  <a:lnTo>
                    <a:pt x="22" y="27"/>
                  </a:lnTo>
                  <a:lnTo>
                    <a:pt x="20" y="22"/>
                  </a:lnTo>
                  <a:lnTo>
                    <a:pt x="17" y="20"/>
                  </a:lnTo>
                  <a:lnTo>
                    <a:pt x="13" y="17"/>
                  </a:lnTo>
                  <a:lnTo>
                    <a:pt x="13" y="14"/>
                  </a:lnTo>
                  <a:lnTo>
                    <a:pt x="13" y="10"/>
                  </a:lnTo>
                  <a:lnTo>
                    <a:pt x="7" y="5"/>
                  </a:lnTo>
                  <a:lnTo>
                    <a:pt x="0" y="0"/>
                  </a:lnTo>
                  <a:close/>
                </a:path>
              </a:pathLst>
            </a:custGeom>
            <a:solidFill>
              <a:srgbClr val="1F1A17"/>
            </a:solidFill>
            <a:ln w="9525">
              <a:noFill/>
              <a:round/>
              <a:headEnd/>
              <a:tailEnd/>
            </a:ln>
          </p:spPr>
          <p:txBody>
            <a:bodyPr/>
            <a:lstStyle/>
            <a:p>
              <a:endParaRPr lang="en-US"/>
            </a:p>
          </p:txBody>
        </p:sp>
        <p:sp>
          <p:nvSpPr>
            <p:cNvPr id="4668" name="Freeform 572"/>
            <p:cNvSpPr>
              <a:spLocks/>
            </p:cNvSpPr>
            <p:nvPr/>
          </p:nvSpPr>
          <p:spPr bwMode="auto">
            <a:xfrm>
              <a:off x="2857" y="3429"/>
              <a:ext cx="42" cy="20"/>
            </a:xfrm>
            <a:custGeom>
              <a:avLst/>
              <a:gdLst/>
              <a:ahLst/>
              <a:cxnLst>
                <a:cxn ang="0">
                  <a:pos x="8" y="0"/>
                </a:cxn>
                <a:cxn ang="0">
                  <a:pos x="0" y="3"/>
                </a:cxn>
                <a:cxn ang="0">
                  <a:pos x="0" y="11"/>
                </a:cxn>
                <a:cxn ang="0">
                  <a:pos x="7" y="15"/>
                </a:cxn>
                <a:cxn ang="0">
                  <a:pos x="18" y="20"/>
                </a:cxn>
                <a:cxn ang="0">
                  <a:pos x="32" y="18"/>
                </a:cxn>
                <a:cxn ang="0">
                  <a:pos x="42" y="15"/>
                </a:cxn>
                <a:cxn ang="0">
                  <a:pos x="35" y="15"/>
                </a:cxn>
                <a:cxn ang="0">
                  <a:pos x="22" y="13"/>
                </a:cxn>
                <a:cxn ang="0">
                  <a:pos x="12" y="5"/>
                </a:cxn>
                <a:cxn ang="0">
                  <a:pos x="8" y="0"/>
                </a:cxn>
              </a:cxnLst>
              <a:rect l="0" t="0" r="r" b="b"/>
              <a:pathLst>
                <a:path w="42" h="20">
                  <a:moveTo>
                    <a:pt x="8" y="0"/>
                  </a:moveTo>
                  <a:lnTo>
                    <a:pt x="0" y="3"/>
                  </a:lnTo>
                  <a:lnTo>
                    <a:pt x="0" y="11"/>
                  </a:lnTo>
                  <a:lnTo>
                    <a:pt x="7" y="15"/>
                  </a:lnTo>
                  <a:lnTo>
                    <a:pt x="18" y="20"/>
                  </a:lnTo>
                  <a:lnTo>
                    <a:pt x="32" y="18"/>
                  </a:lnTo>
                  <a:lnTo>
                    <a:pt x="42" y="15"/>
                  </a:lnTo>
                  <a:lnTo>
                    <a:pt x="35" y="15"/>
                  </a:lnTo>
                  <a:lnTo>
                    <a:pt x="22" y="13"/>
                  </a:lnTo>
                  <a:lnTo>
                    <a:pt x="12" y="5"/>
                  </a:lnTo>
                  <a:lnTo>
                    <a:pt x="8" y="0"/>
                  </a:lnTo>
                  <a:close/>
                </a:path>
              </a:pathLst>
            </a:custGeom>
            <a:solidFill>
              <a:srgbClr val="1F1A17"/>
            </a:solidFill>
            <a:ln w="9525">
              <a:noFill/>
              <a:round/>
              <a:headEnd/>
              <a:tailEnd/>
            </a:ln>
          </p:spPr>
          <p:txBody>
            <a:bodyPr/>
            <a:lstStyle/>
            <a:p>
              <a:endParaRPr lang="en-US"/>
            </a:p>
          </p:txBody>
        </p:sp>
        <p:sp>
          <p:nvSpPr>
            <p:cNvPr id="4669" name="Freeform 573"/>
            <p:cNvSpPr>
              <a:spLocks/>
            </p:cNvSpPr>
            <p:nvPr/>
          </p:nvSpPr>
          <p:spPr bwMode="auto">
            <a:xfrm>
              <a:off x="2957" y="3358"/>
              <a:ext cx="35" cy="21"/>
            </a:xfrm>
            <a:custGeom>
              <a:avLst/>
              <a:gdLst/>
              <a:ahLst/>
              <a:cxnLst>
                <a:cxn ang="0">
                  <a:pos x="0" y="9"/>
                </a:cxn>
                <a:cxn ang="0">
                  <a:pos x="2" y="7"/>
                </a:cxn>
                <a:cxn ang="0">
                  <a:pos x="7" y="4"/>
                </a:cxn>
                <a:cxn ang="0">
                  <a:pos x="14" y="0"/>
                </a:cxn>
                <a:cxn ang="0">
                  <a:pos x="20" y="0"/>
                </a:cxn>
                <a:cxn ang="0">
                  <a:pos x="27" y="2"/>
                </a:cxn>
                <a:cxn ang="0">
                  <a:pos x="30" y="7"/>
                </a:cxn>
                <a:cxn ang="0">
                  <a:pos x="34" y="10"/>
                </a:cxn>
                <a:cxn ang="0">
                  <a:pos x="34" y="12"/>
                </a:cxn>
                <a:cxn ang="0">
                  <a:pos x="35" y="21"/>
                </a:cxn>
                <a:cxn ang="0">
                  <a:pos x="32" y="21"/>
                </a:cxn>
                <a:cxn ang="0">
                  <a:pos x="27" y="7"/>
                </a:cxn>
                <a:cxn ang="0">
                  <a:pos x="19" y="15"/>
                </a:cxn>
                <a:cxn ang="0">
                  <a:pos x="15" y="5"/>
                </a:cxn>
                <a:cxn ang="0">
                  <a:pos x="0" y="9"/>
                </a:cxn>
              </a:cxnLst>
              <a:rect l="0" t="0" r="r" b="b"/>
              <a:pathLst>
                <a:path w="35" h="21">
                  <a:moveTo>
                    <a:pt x="0" y="9"/>
                  </a:moveTo>
                  <a:lnTo>
                    <a:pt x="2" y="7"/>
                  </a:lnTo>
                  <a:lnTo>
                    <a:pt x="7" y="4"/>
                  </a:lnTo>
                  <a:lnTo>
                    <a:pt x="14" y="0"/>
                  </a:lnTo>
                  <a:lnTo>
                    <a:pt x="20" y="0"/>
                  </a:lnTo>
                  <a:lnTo>
                    <a:pt x="27" y="2"/>
                  </a:lnTo>
                  <a:lnTo>
                    <a:pt x="30" y="7"/>
                  </a:lnTo>
                  <a:lnTo>
                    <a:pt x="34" y="10"/>
                  </a:lnTo>
                  <a:lnTo>
                    <a:pt x="34" y="12"/>
                  </a:lnTo>
                  <a:lnTo>
                    <a:pt x="35" y="21"/>
                  </a:lnTo>
                  <a:lnTo>
                    <a:pt x="32" y="21"/>
                  </a:lnTo>
                  <a:lnTo>
                    <a:pt x="27" y="7"/>
                  </a:lnTo>
                  <a:lnTo>
                    <a:pt x="19" y="15"/>
                  </a:lnTo>
                  <a:lnTo>
                    <a:pt x="15" y="5"/>
                  </a:lnTo>
                  <a:lnTo>
                    <a:pt x="0" y="9"/>
                  </a:lnTo>
                  <a:close/>
                </a:path>
              </a:pathLst>
            </a:custGeom>
            <a:solidFill>
              <a:srgbClr val="1F1A17"/>
            </a:solidFill>
            <a:ln w="9525">
              <a:noFill/>
              <a:round/>
              <a:headEnd/>
              <a:tailEnd/>
            </a:ln>
          </p:spPr>
          <p:txBody>
            <a:bodyPr/>
            <a:lstStyle/>
            <a:p>
              <a:endParaRPr lang="en-US"/>
            </a:p>
          </p:txBody>
        </p:sp>
        <p:sp>
          <p:nvSpPr>
            <p:cNvPr id="4670" name="Freeform 574"/>
            <p:cNvSpPr>
              <a:spLocks/>
            </p:cNvSpPr>
            <p:nvPr/>
          </p:nvSpPr>
          <p:spPr bwMode="auto">
            <a:xfrm>
              <a:off x="2882" y="3409"/>
              <a:ext cx="42" cy="23"/>
            </a:xfrm>
            <a:custGeom>
              <a:avLst/>
              <a:gdLst/>
              <a:ahLst/>
              <a:cxnLst>
                <a:cxn ang="0">
                  <a:pos x="0" y="23"/>
                </a:cxn>
                <a:cxn ang="0">
                  <a:pos x="2" y="20"/>
                </a:cxn>
                <a:cxn ang="0">
                  <a:pos x="7" y="16"/>
                </a:cxn>
                <a:cxn ang="0">
                  <a:pos x="10" y="13"/>
                </a:cxn>
                <a:cxn ang="0">
                  <a:pos x="14" y="13"/>
                </a:cxn>
                <a:cxn ang="0">
                  <a:pos x="9" y="11"/>
                </a:cxn>
                <a:cxn ang="0">
                  <a:pos x="2" y="11"/>
                </a:cxn>
                <a:cxn ang="0">
                  <a:pos x="9" y="10"/>
                </a:cxn>
                <a:cxn ang="0">
                  <a:pos x="14" y="10"/>
                </a:cxn>
                <a:cxn ang="0">
                  <a:pos x="19" y="10"/>
                </a:cxn>
                <a:cxn ang="0">
                  <a:pos x="25" y="11"/>
                </a:cxn>
                <a:cxn ang="0">
                  <a:pos x="24" y="6"/>
                </a:cxn>
                <a:cxn ang="0">
                  <a:pos x="24" y="3"/>
                </a:cxn>
                <a:cxn ang="0">
                  <a:pos x="25" y="1"/>
                </a:cxn>
                <a:cxn ang="0">
                  <a:pos x="29" y="0"/>
                </a:cxn>
                <a:cxn ang="0">
                  <a:pos x="35" y="0"/>
                </a:cxn>
                <a:cxn ang="0">
                  <a:pos x="42" y="0"/>
                </a:cxn>
                <a:cxn ang="0">
                  <a:pos x="37" y="6"/>
                </a:cxn>
                <a:cxn ang="0">
                  <a:pos x="34" y="13"/>
                </a:cxn>
                <a:cxn ang="0">
                  <a:pos x="24" y="13"/>
                </a:cxn>
                <a:cxn ang="0">
                  <a:pos x="15" y="16"/>
                </a:cxn>
                <a:cxn ang="0">
                  <a:pos x="7" y="18"/>
                </a:cxn>
                <a:cxn ang="0">
                  <a:pos x="0" y="23"/>
                </a:cxn>
              </a:cxnLst>
              <a:rect l="0" t="0" r="r" b="b"/>
              <a:pathLst>
                <a:path w="42" h="23">
                  <a:moveTo>
                    <a:pt x="0" y="23"/>
                  </a:moveTo>
                  <a:lnTo>
                    <a:pt x="2" y="20"/>
                  </a:lnTo>
                  <a:lnTo>
                    <a:pt x="7" y="16"/>
                  </a:lnTo>
                  <a:lnTo>
                    <a:pt x="10" y="13"/>
                  </a:lnTo>
                  <a:lnTo>
                    <a:pt x="14" y="13"/>
                  </a:lnTo>
                  <a:lnTo>
                    <a:pt x="9" y="11"/>
                  </a:lnTo>
                  <a:lnTo>
                    <a:pt x="2" y="11"/>
                  </a:lnTo>
                  <a:lnTo>
                    <a:pt x="9" y="10"/>
                  </a:lnTo>
                  <a:lnTo>
                    <a:pt x="14" y="10"/>
                  </a:lnTo>
                  <a:lnTo>
                    <a:pt x="19" y="10"/>
                  </a:lnTo>
                  <a:lnTo>
                    <a:pt x="25" y="11"/>
                  </a:lnTo>
                  <a:lnTo>
                    <a:pt x="24" y="6"/>
                  </a:lnTo>
                  <a:lnTo>
                    <a:pt x="24" y="3"/>
                  </a:lnTo>
                  <a:lnTo>
                    <a:pt x="25" y="1"/>
                  </a:lnTo>
                  <a:lnTo>
                    <a:pt x="29" y="0"/>
                  </a:lnTo>
                  <a:lnTo>
                    <a:pt x="35" y="0"/>
                  </a:lnTo>
                  <a:lnTo>
                    <a:pt x="42" y="0"/>
                  </a:lnTo>
                  <a:lnTo>
                    <a:pt x="37" y="6"/>
                  </a:lnTo>
                  <a:lnTo>
                    <a:pt x="34" y="13"/>
                  </a:lnTo>
                  <a:lnTo>
                    <a:pt x="24" y="13"/>
                  </a:lnTo>
                  <a:lnTo>
                    <a:pt x="15" y="16"/>
                  </a:lnTo>
                  <a:lnTo>
                    <a:pt x="7" y="18"/>
                  </a:lnTo>
                  <a:lnTo>
                    <a:pt x="0" y="23"/>
                  </a:lnTo>
                  <a:close/>
                </a:path>
              </a:pathLst>
            </a:custGeom>
            <a:solidFill>
              <a:srgbClr val="1F1A17"/>
            </a:solidFill>
            <a:ln w="9525">
              <a:noFill/>
              <a:round/>
              <a:headEnd/>
              <a:tailEnd/>
            </a:ln>
          </p:spPr>
          <p:txBody>
            <a:bodyPr/>
            <a:lstStyle/>
            <a:p>
              <a:endParaRPr lang="en-US"/>
            </a:p>
          </p:txBody>
        </p:sp>
        <p:sp>
          <p:nvSpPr>
            <p:cNvPr id="4671" name="Freeform 575"/>
            <p:cNvSpPr>
              <a:spLocks/>
            </p:cNvSpPr>
            <p:nvPr/>
          </p:nvSpPr>
          <p:spPr bwMode="auto">
            <a:xfrm>
              <a:off x="2959" y="3392"/>
              <a:ext cx="17" cy="12"/>
            </a:xfrm>
            <a:custGeom>
              <a:avLst/>
              <a:gdLst/>
              <a:ahLst/>
              <a:cxnLst>
                <a:cxn ang="0">
                  <a:pos x="0" y="12"/>
                </a:cxn>
                <a:cxn ang="0">
                  <a:pos x="0" y="7"/>
                </a:cxn>
                <a:cxn ang="0">
                  <a:pos x="0" y="2"/>
                </a:cxn>
                <a:cxn ang="0">
                  <a:pos x="2" y="0"/>
                </a:cxn>
                <a:cxn ang="0">
                  <a:pos x="5" y="0"/>
                </a:cxn>
                <a:cxn ang="0">
                  <a:pos x="8" y="0"/>
                </a:cxn>
                <a:cxn ang="0">
                  <a:pos x="12" y="2"/>
                </a:cxn>
                <a:cxn ang="0">
                  <a:pos x="15" y="8"/>
                </a:cxn>
                <a:cxn ang="0">
                  <a:pos x="17" y="10"/>
                </a:cxn>
                <a:cxn ang="0">
                  <a:pos x="0" y="12"/>
                </a:cxn>
              </a:cxnLst>
              <a:rect l="0" t="0" r="r" b="b"/>
              <a:pathLst>
                <a:path w="17" h="12">
                  <a:moveTo>
                    <a:pt x="0" y="12"/>
                  </a:moveTo>
                  <a:lnTo>
                    <a:pt x="0" y="7"/>
                  </a:lnTo>
                  <a:lnTo>
                    <a:pt x="0" y="2"/>
                  </a:lnTo>
                  <a:lnTo>
                    <a:pt x="2" y="0"/>
                  </a:lnTo>
                  <a:lnTo>
                    <a:pt x="5" y="0"/>
                  </a:lnTo>
                  <a:lnTo>
                    <a:pt x="8" y="0"/>
                  </a:lnTo>
                  <a:lnTo>
                    <a:pt x="12" y="2"/>
                  </a:lnTo>
                  <a:lnTo>
                    <a:pt x="15" y="8"/>
                  </a:lnTo>
                  <a:lnTo>
                    <a:pt x="17" y="10"/>
                  </a:lnTo>
                  <a:lnTo>
                    <a:pt x="0" y="12"/>
                  </a:lnTo>
                  <a:close/>
                </a:path>
              </a:pathLst>
            </a:custGeom>
            <a:solidFill>
              <a:srgbClr val="1F1A17"/>
            </a:solidFill>
            <a:ln w="9525">
              <a:noFill/>
              <a:round/>
              <a:headEnd/>
              <a:tailEnd/>
            </a:ln>
          </p:spPr>
          <p:txBody>
            <a:bodyPr/>
            <a:lstStyle/>
            <a:p>
              <a:endParaRPr lang="en-US"/>
            </a:p>
          </p:txBody>
        </p:sp>
        <p:sp>
          <p:nvSpPr>
            <p:cNvPr id="4672" name="Freeform 576"/>
            <p:cNvSpPr>
              <a:spLocks/>
            </p:cNvSpPr>
            <p:nvPr/>
          </p:nvSpPr>
          <p:spPr bwMode="auto">
            <a:xfrm>
              <a:off x="2769" y="3467"/>
              <a:ext cx="23" cy="17"/>
            </a:xfrm>
            <a:custGeom>
              <a:avLst/>
              <a:gdLst/>
              <a:ahLst/>
              <a:cxnLst>
                <a:cxn ang="0">
                  <a:pos x="0" y="10"/>
                </a:cxn>
                <a:cxn ang="0">
                  <a:pos x="21" y="0"/>
                </a:cxn>
                <a:cxn ang="0">
                  <a:pos x="23" y="7"/>
                </a:cxn>
                <a:cxn ang="0">
                  <a:pos x="21" y="15"/>
                </a:cxn>
                <a:cxn ang="0">
                  <a:pos x="16" y="17"/>
                </a:cxn>
                <a:cxn ang="0">
                  <a:pos x="11" y="17"/>
                </a:cxn>
                <a:cxn ang="0">
                  <a:pos x="5" y="12"/>
                </a:cxn>
                <a:cxn ang="0">
                  <a:pos x="0" y="10"/>
                </a:cxn>
              </a:cxnLst>
              <a:rect l="0" t="0" r="r" b="b"/>
              <a:pathLst>
                <a:path w="23" h="17">
                  <a:moveTo>
                    <a:pt x="0" y="10"/>
                  </a:moveTo>
                  <a:lnTo>
                    <a:pt x="21" y="0"/>
                  </a:lnTo>
                  <a:lnTo>
                    <a:pt x="23" y="7"/>
                  </a:lnTo>
                  <a:lnTo>
                    <a:pt x="21" y="15"/>
                  </a:lnTo>
                  <a:lnTo>
                    <a:pt x="16" y="17"/>
                  </a:lnTo>
                  <a:lnTo>
                    <a:pt x="11" y="17"/>
                  </a:lnTo>
                  <a:lnTo>
                    <a:pt x="5" y="12"/>
                  </a:lnTo>
                  <a:lnTo>
                    <a:pt x="0" y="10"/>
                  </a:lnTo>
                  <a:close/>
                </a:path>
              </a:pathLst>
            </a:custGeom>
            <a:solidFill>
              <a:srgbClr val="1F1A17"/>
            </a:solidFill>
            <a:ln w="9525">
              <a:noFill/>
              <a:round/>
              <a:headEnd/>
              <a:tailEnd/>
            </a:ln>
          </p:spPr>
          <p:txBody>
            <a:bodyPr/>
            <a:lstStyle/>
            <a:p>
              <a:endParaRPr lang="en-US"/>
            </a:p>
          </p:txBody>
        </p:sp>
        <p:sp>
          <p:nvSpPr>
            <p:cNvPr id="4673" name="Freeform 577"/>
            <p:cNvSpPr>
              <a:spLocks/>
            </p:cNvSpPr>
            <p:nvPr/>
          </p:nvSpPr>
          <p:spPr bwMode="auto">
            <a:xfrm>
              <a:off x="3018" y="3382"/>
              <a:ext cx="21" cy="18"/>
            </a:xfrm>
            <a:custGeom>
              <a:avLst/>
              <a:gdLst/>
              <a:ahLst/>
              <a:cxnLst>
                <a:cxn ang="0">
                  <a:pos x="21" y="0"/>
                </a:cxn>
                <a:cxn ang="0">
                  <a:pos x="18" y="2"/>
                </a:cxn>
                <a:cxn ang="0">
                  <a:pos x="10" y="7"/>
                </a:cxn>
                <a:cxn ang="0">
                  <a:pos x="3" y="13"/>
                </a:cxn>
                <a:cxn ang="0">
                  <a:pos x="0" y="17"/>
                </a:cxn>
                <a:cxn ang="0">
                  <a:pos x="5" y="18"/>
                </a:cxn>
                <a:cxn ang="0">
                  <a:pos x="10" y="13"/>
                </a:cxn>
                <a:cxn ang="0">
                  <a:pos x="18" y="7"/>
                </a:cxn>
                <a:cxn ang="0">
                  <a:pos x="21" y="2"/>
                </a:cxn>
                <a:cxn ang="0">
                  <a:pos x="21" y="0"/>
                </a:cxn>
              </a:cxnLst>
              <a:rect l="0" t="0" r="r" b="b"/>
              <a:pathLst>
                <a:path w="21" h="18">
                  <a:moveTo>
                    <a:pt x="21" y="0"/>
                  </a:moveTo>
                  <a:lnTo>
                    <a:pt x="18" y="2"/>
                  </a:lnTo>
                  <a:lnTo>
                    <a:pt x="10" y="7"/>
                  </a:lnTo>
                  <a:lnTo>
                    <a:pt x="3" y="13"/>
                  </a:lnTo>
                  <a:lnTo>
                    <a:pt x="0" y="17"/>
                  </a:lnTo>
                  <a:lnTo>
                    <a:pt x="5" y="18"/>
                  </a:lnTo>
                  <a:lnTo>
                    <a:pt x="10" y="13"/>
                  </a:lnTo>
                  <a:lnTo>
                    <a:pt x="18" y="7"/>
                  </a:lnTo>
                  <a:lnTo>
                    <a:pt x="21" y="2"/>
                  </a:lnTo>
                  <a:lnTo>
                    <a:pt x="21" y="0"/>
                  </a:lnTo>
                  <a:close/>
                </a:path>
              </a:pathLst>
            </a:custGeom>
            <a:solidFill>
              <a:srgbClr val="1F1A17"/>
            </a:solidFill>
            <a:ln w="9525">
              <a:noFill/>
              <a:round/>
              <a:headEnd/>
              <a:tailEnd/>
            </a:ln>
          </p:spPr>
          <p:txBody>
            <a:bodyPr/>
            <a:lstStyle/>
            <a:p>
              <a:endParaRPr lang="en-US"/>
            </a:p>
          </p:txBody>
        </p:sp>
        <p:sp>
          <p:nvSpPr>
            <p:cNvPr id="4674" name="Freeform 578"/>
            <p:cNvSpPr>
              <a:spLocks/>
            </p:cNvSpPr>
            <p:nvPr/>
          </p:nvSpPr>
          <p:spPr bwMode="auto">
            <a:xfrm>
              <a:off x="3068" y="3379"/>
              <a:ext cx="26" cy="18"/>
            </a:xfrm>
            <a:custGeom>
              <a:avLst/>
              <a:gdLst/>
              <a:ahLst/>
              <a:cxnLst>
                <a:cxn ang="0">
                  <a:pos x="18" y="0"/>
                </a:cxn>
                <a:cxn ang="0">
                  <a:pos x="21" y="3"/>
                </a:cxn>
                <a:cxn ang="0">
                  <a:pos x="25" y="6"/>
                </a:cxn>
                <a:cxn ang="0">
                  <a:pos x="26" y="13"/>
                </a:cxn>
                <a:cxn ang="0">
                  <a:pos x="26" y="16"/>
                </a:cxn>
                <a:cxn ang="0">
                  <a:pos x="18" y="6"/>
                </a:cxn>
                <a:cxn ang="0">
                  <a:pos x="18" y="15"/>
                </a:cxn>
                <a:cxn ang="0">
                  <a:pos x="15" y="11"/>
                </a:cxn>
                <a:cxn ang="0">
                  <a:pos x="10" y="10"/>
                </a:cxn>
                <a:cxn ang="0">
                  <a:pos x="8" y="15"/>
                </a:cxn>
                <a:cxn ang="0">
                  <a:pos x="8" y="18"/>
                </a:cxn>
                <a:cxn ang="0">
                  <a:pos x="0" y="11"/>
                </a:cxn>
                <a:cxn ang="0">
                  <a:pos x="1" y="13"/>
                </a:cxn>
                <a:cxn ang="0">
                  <a:pos x="3" y="8"/>
                </a:cxn>
                <a:cxn ang="0">
                  <a:pos x="3" y="3"/>
                </a:cxn>
                <a:cxn ang="0">
                  <a:pos x="1" y="1"/>
                </a:cxn>
                <a:cxn ang="0">
                  <a:pos x="5" y="1"/>
                </a:cxn>
                <a:cxn ang="0">
                  <a:pos x="10" y="3"/>
                </a:cxn>
                <a:cxn ang="0">
                  <a:pos x="13" y="5"/>
                </a:cxn>
                <a:cxn ang="0">
                  <a:pos x="15" y="6"/>
                </a:cxn>
                <a:cxn ang="0">
                  <a:pos x="18" y="0"/>
                </a:cxn>
              </a:cxnLst>
              <a:rect l="0" t="0" r="r" b="b"/>
              <a:pathLst>
                <a:path w="26" h="18">
                  <a:moveTo>
                    <a:pt x="18" y="0"/>
                  </a:moveTo>
                  <a:lnTo>
                    <a:pt x="21" y="3"/>
                  </a:lnTo>
                  <a:lnTo>
                    <a:pt x="25" y="6"/>
                  </a:lnTo>
                  <a:lnTo>
                    <a:pt x="26" y="13"/>
                  </a:lnTo>
                  <a:lnTo>
                    <a:pt x="26" y="16"/>
                  </a:lnTo>
                  <a:lnTo>
                    <a:pt x="18" y="6"/>
                  </a:lnTo>
                  <a:lnTo>
                    <a:pt x="18" y="15"/>
                  </a:lnTo>
                  <a:lnTo>
                    <a:pt x="15" y="11"/>
                  </a:lnTo>
                  <a:lnTo>
                    <a:pt x="10" y="10"/>
                  </a:lnTo>
                  <a:lnTo>
                    <a:pt x="8" y="15"/>
                  </a:lnTo>
                  <a:lnTo>
                    <a:pt x="8" y="18"/>
                  </a:lnTo>
                  <a:lnTo>
                    <a:pt x="0" y="11"/>
                  </a:lnTo>
                  <a:lnTo>
                    <a:pt x="1" y="13"/>
                  </a:lnTo>
                  <a:lnTo>
                    <a:pt x="3" y="8"/>
                  </a:lnTo>
                  <a:lnTo>
                    <a:pt x="3" y="3"/>
                  </a:lnTo>
                  <a:lnTo>
                    <a:pt x="1" y="1"/>
                  </a:lnTo>
                  <a:lnTo>
                    <a:pt x="5" y="1"/>
                  </a:lnTo>
                  <a:lnTo>
                    <a:pt x="10" y="3"/>
                  </a:lnTo>
                  <a:lnTo>
                    <a:pt x="13" y="5"/>
                  </a:lnTo>
                  <a:lnTo>
                    <a:pt x="15" y="6"/>
                  </a:lnTo>
                  <a:lnTo>
                    <a:pt x="18" y="0"/>
                  </a:lnTo>
                  <a:close/>
                </a:path>
              </a:pathLst>
            </a:custGeom>
            <a:solidFill>
              <a:srgbClr val="1F1A17"/>
            </a:solidFill>
            <a:ln w="9525">
              <a:noFill/>
              <a:round/>
              <a:headEnd/>
              <a:tailEnd/>
            </a:ln>
          </p:spPr>
          <p:txBody>
            <a:bodyPr/>
            <a:lstStyle/>
            <a:p>
              <a:endParaRPr lang="en-US"/>
            </a:p>
          </p:txBody>
        </p:sp>
        <p:sp>
          <p:nvSpPr>
            <p:cNvPr id="4675" name="Freeform 579"/>
            <p:cNvSpPr>
              <a:spLocks/>
            </p:cNvSpPr>
            <p:nvPr/>
          </p:nvSpPr>
          <p:spPr bwMode="auto">
            <a:xfrm>
              <a:off x="2967" y="3412"/>
              <a:ext cx="19" cy="13"/>
            </a:xfrm>
            <a:custGeom>
              <a:avLst/>
              <a:gdLst/>
              <a:ahLst/>
              <a:cxnLst>
                <a:cxn ang="0">
                  <a:pos x="0" y="13"/>
                </a:cxn>
                <a:cxn ang="0">
                  <a:pos x="2" y="12"/>
                </a:cxn>
                <a:cxn ang="0">
                  <a:pos x="4" y="5"/>
                </a:cxn>
                <a:cxn ang="0">
                  <a:pos x="5" y="3"/>
                </a:cxn>
                <a:cxn ang="0">
                  <a:pos x="7" y="2"/>
                </a:cxn>
                <a:cxn ang="0">
                  <a:pos x="9" y="0"/>
                </a:cxn>
                <a:cxn ang="0">
                  <a:pos x="10" y="0"/>
                </a:cxn>
                <a:cxn ang="0">
                  <a:pos x="17" y="8"/>
                </a:cxn>
                <a:cxn ang="0">
                  <a:pos x="19" y="13"/>
                </a:cxn>
                <a:cxn ang="0">
                  <a:pos x="14" y="12"/>
                </a:cxn>
                <a:cxn ang="0">
                  <a:pos x="7" y="13"/>
                </a:cxn>
                <a:cxn ang="0">
                  <a:pos x="2" y="13"/>
                </a:cxn>
                <a:cxn ang="0">
                  <a:pos x="0" y="13"/>
                </a:cxn>
              </a:cxnLst>
              <a:rect l="0" t="0" r="r" b="b"/>
              <a:pathLst>
                <a:path w="19" h="13">
                  <a:moveTo>
                    <a:pt x="0" y="13"/>
                  </a:moveTo>
                  <a:lnTo>
                    <a:pt x="2" y="12"/>
                  </a:lnTo>
                  <a:lnTo>
                    <a:pt x="4" y="5"/>
                  </a:lnTo>
                  <a:lnTo>
                    <a:pt x="5" y="3"/>
                  </a:lnTo>
                  <a:lnTo>
                    <a:pt x="7" y="2"/>
                  </a:lnTo>
                  <a:lnTo>
                    <a:pt x="9" y="0"/>
                  </a:lnTo>
                  <a:lnTo>
                    <a:pt x="10" y="0"/>
                  </a:lnTo>
                  <a:lnTo>
                    <a:pt x="17" y="8"/>
                  </a:lnTo>
                  <a:lnTo>
                    <a:pt x="19" y="13"/>
                  </a:lnTo>
                  <a:lnTo>
                    <a:pt x="14" y="12"/>
                  </a:lnTo>
                  <a:lnTo>
                    <a:pt x="7" y="13"/>
                  </a:lnTo>
                  <a:lnTo>
                    <a:pt x="2" y="13"/>
                  </a:lnTo>
                  <a:lnTo>
                    <a:pt x="0" y="13"/>
                  </a:lnTo>
                  <a:close/>
                </a:path>
              </a:pathLst>
            </a:custGeom>
            <a:solidFill>
              <a:srgbClr val="1F1A17"/>
            </a:solidFill>
            <a:ln w="9525">
              <a:noFill/>
              <a:round/>
              <a:headEnd/>
              <a:tailEnd/>
            </a:ln>
          </p:spPr>
          <p:txBody>
            <a:bodyPr/>
            <a:lstStyle/>
            <a:p>
              <a:endParaRPr lang="en-US"/>
            </a:p>
          </p:txBody>
        </p:sp>
        <p:sp>
          <p:nvSpPr>
            <p:cNvPr id="4676" name="Freeform 580"/>
            <p:cNvSpPr>
              <a:spLocks/>
            </p:cNvSpPr>
            <p:nvPr/>
          </p:nvSpPr>
          <p:spPr bwMode="auto">
            <a:xfrm>
              <a:off x="2907" y="3375"/>
              <a:ext cx="29" cy="29"/>
            </a:xfrm>
            <a:custGeom>
              <a:avLst/>
              <a:gdLst/>
              <a:ahLst/>
              <a:cxnLst>
                <a:cxn ang="0">
                  <a:pos x="9" y="0"/>
                </a:cxn>
                <a:cxn ang="0">
                  <a:pos x="5" y="4"/>
                </a:cxn>
                <a:cxn ang="0">
                  <a:pos x="0" y="10"/>
                </a:cxn>
                <a:cxn ang="0">
                  <a:pos x="7" y="22"/>
                </a:cxn>
                <a:cxn ang="0">
                  <a:pos x="12" y="27"/>
                </a:cxn>
                <a:cxn ang="0">
                  <a:pos x="12" y="17"/>
                </a:cxn>
                <a:cxn ang="0">
                  <a:pos x="20" y="29"/>
                </a:cxn>
                <a:cxn ang="0">
                  <a:pos x="24" y="25"/>
                </a:cxn>
                <a:cxn ang="0">
                  <a:pos x="24" y="20"/>
                </a:cxn>
                <a:cxn ang="0">
                  <a:pos x="24" y="10"/>
                </a:cxn>
                <a:cxn ang="0">
                  <a:pos x="27" y="5"/>
                </a:cxn>
                <a:cxn ang="0">
                  <a:pos x="29" y="4"/>
                </a:cxn>
                <a:cxn ang="0">
                  <a:pos x="10" y="9"/>
                </a:cxn>
                <a:cxn ang="0">
                  <a:pos x="9" y="0"/>
                </a:cxn>
              </a:cxnLst>
              <a:rect l="0" t="0" r="r" b="b"/>
              <a:pathLst>
                <a:path w="29" h="29">
                  <a:moveTo>
                    <a:pt x="9" y="0"/>
                  </a:moveTo>
                  <a:lnTo>
                    <a:pt x="5" y="4"/>
                  </a:lnTo>
                  <a:lnTo>
                    <a:pt x="0" y="10"/>
                  </a:lnTo>
                  <a:lnTo>
                    <a:pt x="7" y="22"/>
                  </a:lnTo>
                  <a:lnTo>
                    <a:pt x="12" y="27"/>
                  </a:lnTo>
                  <a:lnTo>
                    <a:pt x="12" y="17"/>
                  </a:lnTo>
                  <a:lnTo>
                    <a:pt x="20" y="29"/>
                  </a:lnTo>
                  <a:lnTo>
                    <a:pt x="24" y="25"/>
                  </a:lnTo>
                  <a:lnTo>
                    <a:pt x="24" y="20"/>
                  </a:lnTo>
                  <a:lnTo>
                    <a:pt x="24" y="10"/>
                  </a:lnTo>
                  <a:lnTo>
                    <a:pt x="27" y="5"/>
                  </a:lnTo>
                  <a:lnTo>
                    <a:pt x="29" y="4"/>
                  </a:lnTo>
                  <a:lnTo>
                    <a:pt x="10" y="9"/>
                  </a:lnTo>
                  <a:lnTo>
                    <a:pt x="9" y="0"/>
                  </a:lnTo>
                  <a:close/>
                </a:path>
              </a:pathLst>
            </a:custGeom>
            <a:solidFill>
              <a:srgbClr val="1F1A17"/>
            </a:solidFill>
            <a:ln w="9525">
              <a:noFill/>
              <a:round/>
              <a:headEnd/>
              <a:tailEnd/>
            </a:ln>
          </p:spPr>
          <p:txBody>
            <a:bodyPr/>
            <a:lstStyle/>
            <a:p>
              <a:endParaRPr lang="en-US"/>
            </a:p>
          </p:txBody>
        </p:sp>
        <p:sp>
          <p:nvSpPr>
            <p:cNvPr id="4677" name="Freeform 581"/>
            <p:cNvSpPr>
              <a:spLocks/>
            </p:cNvSpPr>
            <p:nvPr/>
          </p:nvSpPr>
          <p:spPr bwMode="auto">
            <a:xfrm>
              <a:off x="2810" y="3363"/>
              <a:ext cx="44" cy="32"/>
            </a:xfrm>
            <a:custGeom>
              <a:avLst/>
              <a:gdLst/>
              <a:ahLst/>
              <a:cxnLst>
                <a:cxn ang="0">
                  <a:pos x="0" y="0"/>
                </a:cxn>
                <a:cxn ang="0">
                  <a:pos x="10" y="4"/>
                </a:cxn>
                <a:cxn ang="0">
                  <a:pos x="22" y="10"/>
                </a:cxn>
                <a:cxn ang="0">
                  <a:pos x="29" y="16"/>
                </a:cxn>
                <a:cxn ang="0">
                  <a:pos x="35" y="19"/>
                </a:cxn>
                <a:cxn ang="0">
                  <a:pos x="40" y="26"/>
                </a:cxn>
                <a:cxn ang="0">
                  <a:pos x="44" y="31"/>
                </a:cxn>
                <a:cxn ang="0">
                  <a:pos x="42" y="32"/>
                </a:cxn>
                <a:cxn ang="0">
                  <a:pos x="39" y="32"/>
                </a:cxn>
                <a:cxn ang="0">
                  <a:pos x="37" y="31"/>
                </a:cxn>
                <a:cxn ang="0">
                  <a:pos x="34" y="29"/>
                </a:cxn>
                <a:cxn ang="0">
                  <a:pos x="30" y="26"/>
                </a:cxn>
                <a:cxn ang="0">
                  <a:pos x="27" y="22"/>
                </a:cxn>
                <a:cxn ang="0">
                  <a:pos x="25" y="24"/>
                </a:cxn>
                <a:cxn ang="0">
                  <a:pos x="25" y="27"/>
                </a:cxn>
                <a:cxn ang="0">
                  <a:pos x="22" y="27"/>
                </a:cxn>
                <a:cxn ang="0">
                  <a:pos x="20" y="27"/>
                </a:cxn>
                <a:cxn ang="0">
                  <a:pos x="19" y="24"/>
                </a:cxn>
                <a:cxn ang="0">
                  <a:pos x="17" y="21"/>
                </a:cxn>
                <a:cxn ang="0">
                  <a:pos x="14" y="19"/>
                </a:cxn>
                <a:cxn ang="0">
                  <a:pos x="10" y="16"/>
                </a:cxn>
                <a:cxn ang="0">
                  <a:pos x="10" y="12"/>
                </a:cxn>
                <a:cxn ang="0">
                  <a:pos x="12" y="9"/>
                </a:cxn>
                <a:cxn ang="0">
                  <a:pos x="5" y="5"/>
                </a:cxn>
                <a:cxn ang="0">
                  <a:pos x="0" y="0"/>
                </a:cxn>
              </a:cxnLst>
              <a:rect l="0" t="0" r="r" b="b"/>
              <a:pathLst>
                <a:path w="44" h="32">
                  <a:moveTo>
                    <a:pt x="0" y="0"/>
                  </a:moveTo>
                  <a:lnTo>
                    <a:pt x="10" y="4"/>
                  </a:lnTo>
                  <a:lnTo>
                    <a:pt x="22" y="10"/>
                  </a:lnTo>
                  <a:lnTo>
                    <a:pt x="29" y="16"/>
                  </a:lnTo>
                  <a:lnTo>
                    <a:pt x="35" y="19"/>
                  </a:lnTo>
                  <a:lnTo>
                    <a:pt x="40" y="26"/>
                  </a:lnTo>
                  <a:lnTo>
                    <a:pt x="44" y="31"/>
                  </a:lnTo>
                  <a:lnTo>
                    <a:pt x="42" y="32"/>
                  </a:lnTo>
                  <a:lnTo>
                    <a:pt x="39" y="32"/>
                  </a:lnTo>
                  <a:lnTo>
                    <a:pt x="37" y="31"/>
                  </a:lnTo>
                  <a:lnTo>
                    <a:pt x="34" y="29"/>
                  </a:lnTo>
                  <a:lnTo>
                    <a:pt x="30" y="26"/>
                  </a:lnTo>
                  <a:lnTo>
                    <a:pt x="27" y="22"/>
                  </a:lnTo>
                  <a:lnTo>
                    <a:pt x="25" y="24"/>
                  </a:lnTo>
                  <a:lnTo>
                    <a:pt x="25" y="27"/>
                  </a:lnTo>
                  <a:lnTo>
                    <a:pt x="22" y="27"/>
                  </a:lnTo>
                  <a:lnTo>
                    <a:pt x="20" y="27"/>
                  </a:lnTo>
                  <a:lnTo>
                    <a:pt x="19" y="24"/>
                  </a:lnTo>
                  <a:lnTo>
                    <a:pt x="17" y="21"/>
                  </a:lnTo>
                  <a:lnTo>
                    <a:pt x="14" y="19"/>
                  </a:lnTo>
                  <a:lnTo>
                    <a:pt x="10" y="16"/>
                  </a:lnTo>
                  <a:lnTo>
                    <a:pt x="10" y="12"/>
                  </a:lnTo>
                  <a:lnTo>
                    <a:pt x="12" y="9"/>
                  </a:lnTo>
                  <a:lnTo>
                    <a:pt x="5" y="5"/>
                  </a:lnTo>
                  <a:lnTo>
                    <a:pt x="0" y="0"/>
                  </a:lnTo>
                  <a:close/>
                </a:path>
              </a:pathLst>
            </a:custGeom>
            <a:solidFill>
              <a:srgbClr val="1F1A17"/>
            </a:solidFill>
            <a:ln w="9525">
              <a:noFill/>
              <a:round/>
              <a:headEnd/>
              <a:tailEnd/>
            </a:ln>
          </p:spPr>
          <p:txBody>
            <a:bodyPr/>
            <a:lstStyle/>
            <a:p>
              <a:endParaRPr lang="en-US"/>
            </a:p>
          </p:txBody>
        </p:sp>
        <p:sp>
          <p:nvSpPr>
            <p:cNvPr id="4678" name="Freeform 582"/>
            <p:cNvSpPr>
              <a:spLocks/>
            </p:cNvSpPr>
            <p:nvPr/>
          </p:nvSpPr>
          <p:spPr bwMode="auto">
            <a:xfrm>
              <a:off x="2865" y="3367"/>
              <a:ext cx="37" cy="17"/>
            </a:xfrm>
            <a:custGeom>
              <a:avLst/>
              <a:gdLst/>
              <a:ahLst/>
              <a:cxnLst>
                <a:cxn ang="0">
                  <a:pos x="7" y="0"/>
                </a:cxn>
                <a:cxn ang="0">
                  <a:pos x="0" y="3"/>
                </a:cxn>
                <a:cxn ang="0">
                  <a:pos x="2" y="10"/>
                </a:cxn>
                <a:cxn ang="0">
                  <a:pos x="5" y="13"/>
                </a:cxn>
                <a:cxn ang="0">
                  <a:pos x="16" y="17"/>
                </a:cxn>
                <a:cxn ang="0">
                  <a:pos x="29" y="15"/>
                </a:cxn>
                <a:cxn ang="0">
                  <a:pos x="37" y="13"/>
                </a:cxn>
                <a:cxn ang="0">
                  <a:pos x="31" y="13"/>
                </a:cxn>
                <a:cxn ang="0">
                  <a:pos x="19" y="12"/>
                </a:cxn>
                <a:cxn ang="0">
                  <a:pos x="10" y="5"/>
                </a:cxn>
                <a:cxn ang="0">
                  <a:pos x="7" y="0"/>
                </a:cxn>
              </a:cxnLst>
              <a:rect l="0" t="0" r="r" b="b"/>
              <a:pathLst>
                <a:path w="37" h="17">
                  <a:moveTo>
                    <a:pt x="7" y="0"/>
                  </a:moveTo>
                  <a:lnTo>
                    <a:pt x="0" y="3"/>
                  </a:lnTo>
                  <a:lnTo>
                    <a:pt x="2" y="10"/>
                  </a:lnTo>
                  <a:lnTo>
                    <a:pt x="5" y="13"/>
                  </a:lnTo>
                  <a:lnTo>
                    <a:pt x="16" y="17"/>
                  </a:lnTo>
                  <a:lnTo>
                    <a:pt x="29" y="15"/>
                  </a:lnTo>
                  <a:lnTo>
                    <a:pt x="37" y="13"/>
                  </a:lnTo>
                  <a:lnTo>
                    <a:pt x="31" y="13"/>
                  </a:lnTo>
                  <a:lnTo>
                    <a:pt x="19" y="12"/>
                  </a:lnTo>
                  <a:lnTo>
                    <a:pt x="10" y="5"/>
                  </a:lnTo>
                  <a:lnTo>
                    <a:pt x="7" y="0"/>
                  </a:lnTo>
                  <a:close/>
                </a:path>
              </a:pathLst>
            </a:custGeom>
            <a:solidFill>
              <a:srgbClr val="1F1A17"/>
            </a:solidFill>
            <a:ln w="9525">
              <a:noFill/>
              <a:round/>
              <a:headEnd/>
              <a:tailEnd/>
            </a:ln>
          </p:spPr>
          <p:txBody>
            <a:bodyPr/>
            <a:lstStyle/>
            <a:p>
              <a:endParaRPr lang="en-US"/>
            </a:p>
          </p:txBody>
        </p:sp>
        <p:sp>
          <p:nvSpPr>
            <p:cNvPr id="4679" name="Freeform 583"/>
            <p:cNvSpPr>
              <a:spLocks/>
            </p:cNvSpPr>
            <p:nvPr/>
          </p:nvSpPr>
          <p:spPr bwMode="auto">
            <a:xfrm>
              <a:off x="2789" y="3400"/>
              <a:ext cx="20" cy="15"/>
            </a:xfrm>
            <a:custGeom>
              <a:avLst/>
              <a:gdLst/>
              <a:ahLst/>
              <a:cxnLst>
                <a:cxn ang="0">
                  <a:pos x="0" y="9"/>
                </a:cxn>
                <a:cxn ang="0">
                  <a:pos x="18" y="0"/>
                </a:cxn>
                <a:cxn ang="0">
                  <a:pos x="20" y="7"/>
                </a:cxn>
                <a:cxn ang="0">
                  <a:pos x="20" y="14"/>
                </a:cxn>
                <a:cxn ang="0">
                  <a:pos x="15" y="15"/>
                </a:cxn>
                <a:cxn ang="0">
                  <a:pos x="11" y="14"/>
                </a:cxn>
                <a:cxn ang="0">
                  <a:pos x="5" y="10"/>
                </a:cxn>
                <a:cxn ang="0">
                  <a:pos x="0" y="9"/>
                </a:cxn>
              </a:cxnLst>
              <a:rect l="0" t="0" r="r" b="b"/>
              <a:pathLst>
                <a:path w="20" h="15">
                  <a:moveTo>
                    <a:pt x="0" y="9"/>
                  </a:moveTo>
                  <a:lnTo>
                    <a:pt x="18" y="0"/>
                  </a:lnTo>
                  <a:lnTo>
                    <a:pt x="20" y="7"/>
                  </a:lnTo>
                  <a:lnTo>
                    <a:pt x="20" y="14"/>
                  </a:lnTo>
                  <a:lnTo>
                    <a:pt x="15" y="15"/>
                  </a:lnTo>
                  <a:lnTo>
                    <a:pt x="11" y="14"/>
                  </a:lnTo>
                  <a:lnTo>
                    <a:pt x="5" y="10"/>
                  </a:lnTo>
                  <a:lnTo>
                    <a:pt x="0" y="9"/>
                  </a:lnTo>
                  <a:close/>
                </a:path>
              </a:pathLst>
            </a:custGeom>
            <a:solidFill>
              <a:srgbClr val="1F1A17"/>
            </a:solidFill>
            <a:ln w="9525">
              <a:noFill/>
              <a:round/>
              <a:headEnd/>
              <a:tailEnd/>
            </a:ln>
          </p:spPr>
          <p:txBody>
            <a:bodyPr/>
            <a:lstStyle/>
            <a:p>
              <a:endParaRPr lang="en-US"/>
            </a:p>
          </p:txBody>
        </p:sp>
        <p:sp>
          <p:nvSpPr>
            <p:cNvPr id="4680" name="Freeform 584"/>
            <p:cNvSpPr>
              <a:spLocks/>
            </p:cNvSpPr>
            <p:nvPr/>
          </p:nvSpPr>
          <p:spPr bwMode="auto">
            <a:xfrm>
              <a:off x="3021" y="3375"/>
              <a:ext cx="109" cy="60"/>
            </a:xfrm>
            <a:custGeom>
              <a:avLst/>
              <a:gdLst/>
              <a:ahLst/>
              <a:cxnLst>
                <a:cxn ang="0">
                  <a:pos x="0" y="42"/>
                </a:cxn>
                <a:cxn ang="0">
                  <a:pos x="7" y="49"/>
                </a:cxn>
                <a:cxn ang="0">
                  <a:pos x="13" y="44"/>
                </a:cxn>
                <a:cxn ang="0">
                  <a:pos x="20" y="42"/>
                </a:cxn>
                <a:cxn ang="0">
                  <a:pos x="25" y="40"/>
                </a:cxn>
                <a:cxn ang="0">
                  <a:pos x="28" y="39"/>
                </a:cxn>
                <a:cxn ang="0">
                  <a:pos x="32" y="42"/>
                </a:cxn>
                <a:cxn ang="0">
                  <a:pos x="35" y="44"/>
                </a:cxn>
                <a:cxn ang="0">
                  <a:pos x="40" y="42"/>
                </a:cxn>
                <a:cxn ang="0">
                  <a:pos x="47" y="42"/>
                </a:cxn>
                <a:cxn ang="0">
                  <a:pos x="47" y="42"/>
                </a:cxn>
                <a:cxn ang="0">
                  <a:pos x="50" y="42"/>
                </a:cxn>
                <a:cxn ang="0">
                  <a:pos x="55" y="45"/>
                </a:cxn>
                <a:cxn ang="0">
                  <a:pos x="60" y="49"/>
                </a:cxn>
                <a:cxn ang="0">
                  <a:pos x="62" y="35"/>
                </a:cxn>
                <a:cxn ang="0">
                  <a:pos x="65" y="55"/>
                </a:cxn>
                <a:cxn ang="0">
                  <a:pos x="72" y="60"/>
                </a:cxn>
                <a:cxn ang="0">
                  <a:pos x="72" y="54"/>
                </a:cxn>
                <a:cxn ang="0">
                  <a:pos x="72" y="44"/>
                </a:cxn>
                <a:cxn ang="0">
                  <a:pos x="78" y="40"/>
                </a:cxn>
                <a:cxn ang="0">
                  <a:pos x="83" y="40"/>
                </a:cxn>
                <a:cxn ang="0">
                  <a:pos x="92" y="34"/>
                </a:cxn>
                <a:cxn ang="0">
                  <a:pos x="87" y="29"/>
                </a:cxn>
                <a:cxn ang="0">
                  <a:pos x="98" y="29"/>
                </a:cxn>
                <a:cxn ang="0">
                  <a:pos x="100" y="24"/>
                </a:cxn>
                <a:cxn ang="0">
                  <a:pos x="95" y="19"/>
                </a:cxn>
                <a:cxn ang="0">
                  <a:pos x="98" y="17"/>
                </a:cxn>
                <a:cxn ang="0">
                  <a:pos x="100" y="14"/>
                </a:cxn>
                <a:cxn ang="0">
                  <a:pos x="95" y="12"/>
                </a:cxn>
                <a:cxn ang="0">
                  <a:pos x="104" y="9"/>
                </a:cxn>
                <a:cxn ang="0">
                  <a:pos x="109" y="0"/>
                </a:cxn>
                <a:cxn ang="0">
                  <a:pos x="93" y="7"/>
                </a:cxn>
                <a:cxn ang="0">
                  <a:pos x="87" y="15"/>
                </a:cxn>
                <a:cxn ang="0">
                  <a:pos x="90" y="22"/>
                </a:cxn>
                <a:cxn ang="0">
                  <a:pos x="83" y="24"/>
                </a:cxn>
                <a:cxn ang="0">
                  <a:pos x="83" y="27"/>
                </a:cxn>
                <a:cxn ang="0">
                  <a:pos x="77" y="32"/>
                </a:cxn>
                <a:cxn ang="0">
                  <a:pos x="68" y="30"/>
                </a:cxn>
                <a:cxn ang="0">
                  <a:pos x="67" y="29"/>
                </a:cxn>
                <a:cxn ang="0">
                  <a:pos x="62" y="19"/>
                </a:cxn>
                <a:cxn ang="0">
                  <a:pos x="52" y="22"/>
                </a:cxn>
                <a:cxn ang="0">
                  <a:pos x="42" y="25"/>
                </a:cxn>
                <a:cxn ang="0">
                  <a:pos x="32" y="25"/>
                </a:cxn>
                <a:cxn ang="0">
                  <a:pos x="20" y="27"/>
                </a:cxn>
                <a:cxn ang="0">
                  <a:pos x="7" y="37"/>
                </a:cxn>
                <a:cxn ang="0">
                  <a:pos x="0" y="42"/>
                </a:cxn>
              </a:cxnLst>
              <a:rect l="0" t="0" r="r" b="b"/>
              <a:pathLst>
                <a:path w="109" h="60">
                  <a:moveTo>
                    <a:pt x="0" y="42"/>
                  </a:moveTo>
                  <a:lnTo>
                    <a:pt x="7" y="49"/>
                  </a:lnTo>
                  <a:lnTo>
                    <a:pt x="13" y="44"/>
                  </a:lnTo>
                  <a:lnTo>
                    <a:pt x="20" y="42"/>
                  </a:lnTo>
                  <a:lnTo>
                    <a:pt x="25" y="40"/>
                  </a:lnTo>
                  <a:lnTo>
                    <a:pt x="28" y="39"/>
                  </a:lnTo>
                  <a:lnTo>
                    <a:pt x="32" y="42"/>
                  </a:lnTo>
                  <a:lnTo>
                    <a:pt x="35" y="44"/>
                  </a:lnTo>
                  <a:lnTo>
                    <a:pt x="40" y="42"/>
                  </a:lnTo>
                  <a:lnTo>
                    <a:pt x="47" y="42"/>
                  </a:lnTo>
                  <a:lnTo>
                    <a:pt x="47" y="42"/>
                  </a:lnTo>
                  <a:lnTo>
                    <a:pt x="50" y="42"/>
                  </a:lnTo>
                  <a:lnTo>
                    <a:pt x="55" y="45"/>
                  </a:lnTo>
                  <a:lnTo>
                    <a:pt x="60" y="49"/>
                  </a:lnTo>
                  <a:lnTo>
                    <a:pt x="62" y="35"/>
                  </a:lnTo>
                  <a:lnTo>
                    <a:pt x="65" y="55"/>
                  </a:lnTo>
                  <a:lnTo>
                    <a:pt x="72" y="60"/>
                  </a:lnTo>
                  <a:lnTo>
                    <a:pt x="72" y="54"/>
                  </a:lnTo>
                  <a:lnTo>
                    <a:pt x="72" y="44"/>
                  </a:lnTo>
                  <a:lnTo>
                    <a:pt x="78" y="40"/>
                  </a:lnTo>
                  <a:lnTo>
                    <a:pt x="83" y="40"/>
                  </a:lnTo>
                  <a:lnTo>
                    <a:pt x="92" y="34"/>
                  </a:lnTo>
                  <a:lnTo>
                    <a:pt x="87" y="29"/>
                  </a:lnTo>
                  <a:lnTo>
                    <a:pt x="98" y="29"/>
                  </a:lnTo>
                  <a:lnTo>
                    <a:pt x="100" y="24"/>
                  </a:lnTo>
                  <a:lnTo>
                    <a:pt x="95" y="19"/>
                  </a:lnTo>
                  <a:lnTo>
                    <a:pt x="98" y="17"/>
                  </a:lnTo>
                  <a:lnTo>
                    <a:pt x="100" y="14"/>
                  </a:lnTo>
                  <a:lnTo>
                    <a:pt x="95" y="12"/>
                  </a:lnTo>
                  <a:lnTo>
                    <a:pt x="104" y="9"/>
                  </a:lnTo>
                  <a:lnTo>
                    <a:pt x="109" y="0"/>
                  </a:lnTo>
                  <a:lnTo>
                    <a:pt x="93" y="7"/>
                  </a:lnTo>
                  <a:lnTo>
                    <a:pt x="87" y="15"/>
                  </a:lnTo>
                  <a:lnTo>
                    <a:pt x="90" y="22"/>
                  </a:lnTo>
                  <a:lnTo>
                    <a:pt x="83" y="24"/>
                  </a:lnTo>
                  <a:lnTo>
                    <a:pt x="83" y="27"/>
                  </a:lnTo>
                  <a:lnTo>
                    <a:pt x="77" y="32"/>
                  </a:lnTo>
                  <a:lnTo>
                    <a:pt x="68" y="30"/>
                  </a:lnTo>
                  <a:lnTo>
                    <a:pt x="67" y="29"/>
                  </a:lnTo>
                  <a:lnTo>
                    <a:pt x="62" y="19"/>
                  </a:lnTo>
                  <a:lnTo>
                    <a:pt x="52" y="22"/>
                  </a:lnTo>
                  <a:lnTo>
                    <a:pt x="42" y="25"/>
                  </a:lnTo>
                  <a:lnTo>
                    <a:pt x="32" y="25"/>
                  </a:lnTo>
                  <a:lnTo>
                    <a:pt x="20" y="27"/>
                  </a:lnTo>
                  <a:lnTo>
                    <a:pt x="7" y="37"/>
                  </a:lnTo>
                  <a:lnTo>
                    <a:pt x="0" y="42"/>
                  </a:lnTo>
                  <a:close/>
                </a:path>
              </a:pathLst>
            </a:custGeom>
            <a:solidFill>
              <a:srgbClr val="1F1A17"/>
            </a:solidFill>
            <a:ln w="9525">
              <a:noFill/>
              <a:round/>
              <a:headEnd/>
              <a:tailEnd/>
            </a:ln>
          </p:spPr>
          <p:txBody>
            <a:bodyPr/>
            <a:lstStyle/>
            <a:p>
              <a:endParaRPr lang="en-US"/>
            </a:p>
          </p:txBody>
        </p:sp>
        <p:sp>
          <p:nvSpPr>
            <p:cNvPr id="4681" name="Freeform 585"/>
            <p:cNvSpPr>
              <a:spLocks/>
            </p:cNvSpPr>
            <p:nvPr/>
          </p:nvSpPr>
          <p:spPr bwMode="auto">
            <a:xfrm>
              <a:off x="2850" y="3382"/>
              <a:ext cx="136" cy="75"/>
            </a:xfrm>
            <a:custGeom>
              <a:avLst/>
              <a:gdLst/>
              <a:ahLst/>
              <a:cxnLst>
                <a:cxn ang="0">
                  <a:pos x="132" y="17"/>
                </a:cxn>
                <a:cxn ang="0">
                  <a:pos x="134" y="7"/>
                </a:cxn>
                <a:cxn ang="0">
                  <a:pos x="129" y="7"/>
                </a:cxn>
                <a:cxn ang="0">
                  <a:pos x="122" y="5"/>
                </a:cxn>
                <a:cxn ang="0">
                  <a:pos x="114" y="2"/>
                </a:cxn>
                <a:cxn ang="0">
                  <a:pos x="101" y="7"/>
                </a:cxn>
                <a:cxn ang="0">
                  <a:pos x="96" y="13"/>
                </a:cxn>
                <a:cxn ang="0">
                  <a:pos x="99" y="22"/>
                </a:cxn>
                <a:cxn ang="0">
                  <a:pos x="99" y="27"/>
                </a:cxn>
                <a:cxn ang="0">
                  <a:pos x="82" y="22"/>
                </a:cxn>
                <a:cxn ang="0">
                  <a:pos x="61" y="18"/>
                </a:cxn>
                <a:cxn ang="0">
                  <a:pos x="36" y="22"/>
                </a:cxn>
                <a:cxn ang="0">
                  <a:pos x="12" y="22"/>
                </a:cxn>
                <a:cxn ang="0">
                  <a:pos x="5" y="27"/>
                </a:cxn>
                <a:cxn ang="0">
                  <a:pos x="10" y="37"/>
                </a:cxn>
                <a:cxn ang="0">
                  <a:pos x="20" y="38"/>
                </a:cxn>
                <a:cxn ang="0">
                  <a:pos x="32" y="42"/>
                </a:cxn>
                <a:cxn ang="0">
                  <a:pos x="44" y="47"/>
                </a:cxn>
                <a:cxn ang="0">
                  <a:pos x="52" y="43"/>
                </a:cxn>
                <a:cxn ang="0">
                  <a:pos x="56" y="35"/>
                </a:cxn>
                <a:cxn ang="0">
                  <a:pos x="76" y="37"/>
                </a:cxn>
                <a:cxn ang="0">
                  <a:pos x="72" y="47"/>
                </a:cxn>
                <a:cxn ang="0">
                  <a:pos x="56" y="57"/>
                </a:cxn>
                <a:cxn ang="0">
                  <a:pos x="37" y="63"/>
                </a:cxn>
                <a:cxn ang="0">
                  <a:pos x="41" y="70"/>
                </a:cxn>
                <a:cxn ang="0">
                  <a:pos x="59" y="67"/>
                </a:cxn>
                <a:cxn ang="0">
                  <a:pos x="69" y="65"/>
                </a:cxn>
                <a:cxn ang="0">
                  <a:pos x="71" y="70"/>
                </a:cxn>
                <a:cxn ang="0">
                  <a:pos x="86" y="70"/>
                </a:cxn>
                <a:cxn ang="0">
                  <a:pos x="117" y="65"/>
                </a:cxn>
                <a:cxn ang="0">
                  <a:pos x="129" y="58"/>
                </a:cxn>
                <a:cxn ang="0">
                  <a:pos x="129" y="38"/>
                </a:cxn>
                <a:cxn ang="0">
                  <a:pos x="117" y="37"/>
                </a:cxn>
                <a:cxn ang="0">
                  <a:pos x="107" y="25"/>
                </a:cxn>
                <a:cxn ang="0">
                  <a:pos x="114" y="20"/>
                </a:cxn>
                <a:cxn ang="0">
                  <a:pos x="124" y="27"/>
                </a:cxn>
                <a:cxn ang="0">
                  <a:pos x="127" y="27"/>
                </a:cxn>
              </a:cxnLst>
              <a:rect l="0" t="0" r="r" b="b"/>
              <a:pathLst>
                <a:path w="136" h="75">
                  <a:moveTo>
                    <a:pt x="129" y="22"/>
                  </a:moveTo>
                  <a:lnTo>
                    <a:pt x="132" y="17"/>
                  </a:lnTo>
                  <a:lnTo>
                    <a:pt x="136" y="10"/>
                  </a:lnTo>
                  <a:lnTo>
                    <a:pt x="134" y="7"/>
                  </a:lnTo>
                  <a:lnTo>
                    <a:pt x="132" y="2"/>
                  </a:lnTo>
                  <a:lnTo>
                    <a:pt x="129" y="7"/>
                  </a:lnTo>
                  <a:lnTo>
                    <a:pt x="124" y="10"/>
                  </a:lnTo>
                  <a:lnTo>
                    <a:pt x="122" y="5"/>
                  </a:lnTo>
                  <a:lnTo>
                    <a:pt x="121" y="0"/>
                  </a:lnTo>
                  <a:lnTo>
                    <a:pt x="114" y="2"/>
                  </a:lnTo>
                  <a:lnTo>
                    <a:pt x="109" y="3"/>
                  </a:lnTo>
                  <a:lnTo>
                    <a:pt x="101" y="7"/>
                  </a:lnTo>
                  <a:lnTo>
                    <a:pt x="94" y="10"/>
                  </a:lnTo>
                  <a:lnTo>
                    <a:pt x="96" y="13"/>
                  </a:lnTo>
                  <a:lnTo>
                    <a:pt x="99" y="18"/>
                  </a:lnTo>
                  <a:lnTo>
                    <a:pt x="99" y="22"/>
                  </a:lnTo>
                  <a:lnTo>
                    <a:pt x="101" y="25"/>
                  </a:lnTo>
                  <a:lnTo>
                    <a:pt x="99" y="27"/>
                  </a:lnTo>
                  <a:lnTo>
                    <a:pt x="97" y="27"/>
                  </a:lnTo>
                  <a:lnTo>
                    <a:pt x="82" y="22"/>
                  </a:lnTo>
                  <a:lnTo>
                    <a:pt x="72" y="17"/>
                  </a:lnTo>
                  <a:lnTo>
                    <a:pt x="61" y="18"/>
                  </a:lnTo>
                  <a:lnTo>
                    <a:pt x="47" y="20"/>
                  </a:lnTo>
                  <a:lnTo>
                    <a:pt x="36" y="22"/>
                  </a:lnTo>
                  <a:lnTo>
                    <a:pt x="24" y="22"/>
                  </a:lnTo>
                  <a:lnTo>
                    <a:pt x="12" y="22"/>
                  </a:lnTo>
                  <a:lnTo>
                    <a:pt x="0" y="20"/>
                  </a:lnTo>
                  <a:lnTo>
                    <a:pt x="5" y="27"/>
                  </a:lnTo>
                  <a:lnTo>
                    <a:pt x="12" y="32"/>
                  </a:lnTo>
                  <a:lnTo>
                    <a:pt x="10" y="37"/>
                  </a:lnTo>
                  <a:lnTo>
                    <a:pt x="9" y="40"/>
                  </a:lnTo>
                  <a:lnTo>
                    <a:pt x="20" y="38"/>
                  </a:lnTo>
                  <a:lnTo>
                    <a:pt x="32" y="37"/>
                  </a:lnTo>
                  <a:lnTo>
                    <a:pt x="32" y="42"/>
                  </a:lnTo>
                  <a:lnTo>
                    <a:pt x="31" y="45"/>
                  </a:lnTo>
                  <a:lnTo>
                    <a:pt x="44" y="47"/>
                  </a:lnTo>
                  <a:lnTo>
                    <a:pt x="56" y="48"/>
                  </a:lnTo>
                  <a:lnTo>
                    <a:pt x="52" y="43"/>
                  </a:lnTo>
                  <a:lnTo>
                    <a:pt x="49" y="40"/>
                  </a:lnTo>
                  <a:lnTo>
                    <a:pt x="56" y="35"/>
                  </a:lnTo>
                  <a:lnTo>
                    <a:pt x="67" y="33"/>
                  </a:lnTo>
                  <a:lnTo>
                    <a:pt x="76" y="37"/>
                  </a:lnTo>
                  <a:lnTo>
                    <a:pt x="79" y="38"/>
                  </a:lnTo>
                  <a:lnTo>
                    <a:pt x="72" y="47"/>
                  </a:lnTo>
                  <a:lnTo>
                    <a:pt x="66" y="53"/>
                  </a:lnTo>
                  <a:lnTo>
                    <a:pt x="56" y="57"/>
                  </a:lnTo>
                  <a:lnTo>
                    <a:pt x="44" y="58"/>
                  </a:lnTo>
                  <a:lnTo>
                    <a:pt x="37" y="63"/>
                  </a:lnTo>
                  <a:lnTo>
                    <a:pt x="29" y="70"/>
                  </a:lnTo>
                  <a:lnTo>
                    <a:pt x="41" y="70"/>
                  </a:lnTo>
                  <a:lnTo>
                    <a:pt x="52" y="70"/>
                  </a:lnTo>
                  <a:lnTo>
                    <a:pt x="59" y="67"/>
                  </a:lnTo>
                  <a:lnTo>
                    <a:pt x="66" y="65"/>
                  </a:lnTo>
                  <a:lnTo>
                    <a:pt x="69" y="65"/>
                  </a:lnTo>
                  <a:lnTo>
                    <a:pt x="71" y="67"/>
                  </a:lnTo>
                  <a:lnTo>
                    <a:pt x="71" y="70"/>
                  </a:lnTo>
                  <a:lnTo>
                    <a:pt x="69" y="75"/>
                  </a:lnTo>
                  <a:lnTo>
                    <a:pt x="86" y="70"/>
                  </a:lnTo>
                  <a:lnTo>
                    <a:pt x="106" y="63"/>
                  </a:lnTo>
                  <a:lnTo>
                    <a:pt x="117" y="65"/>
                  </a:lnTo>
                  <a:lnTo>
                    <a:pt x="124" y="68"/>
                  </a:lnTo>
                  <a:lnTo>
                    <a:pt x="129" y="58"/>
                  </a:lnTo>
                  <a:lnTo>
                    <a:pt x="132" y="47"/>
                  </a:lnTo>
                  <a:lnTo>
                    <a:pt x="129" y="38"/>
                  </a:lnTo>
                  <a:lnTo>
                    <a:pt x="129" y="35"/>
                  </a:lnTo>
                  <a:lnTo>
                    <a:pt x="117" y="37"/>
                  </a:lnTo>
                  <a:lnTo>
                    <a:pt x="107" y="35"/>
                  </a:lnTo>
                  <a:lnTo>
                    <a:pt x="107" y="25"/>
                  </a:lnTo>
                  <a:lnTo>
                    <a:pt x="107" y="18"/>
                  </a:lnTo>
                  <a:lnTo>
                    <a:pt x="114" y="20"/>
                  </a:lnTo>
                  <a:lnTo>
                    <a:pt x="122" y="23"/>
                  </a:lnTo>
                  <a:lnTo>
                    <a:pt x="124" y="27"/>
                  </a:lnTo>
                  <a:lnTo>
                    <a:pt x="127" y="32"/>
                  </a:lnTo>
                  <a:lnTo>
                    <a:pt x="127" y="27"/>
                  </a:lnTo>
                  <a:lnTo>
                    <a:pt x="129" y="22"/>
                  </a:lnTo>
                  <a:close/>
                </a:path>
              </a:pathLst>
            </a:custGeom>
            <a:solidFill>
              <a:srgbClr val="1F1A17"/>
            </a:solidFill>
            <a:ln w="9525">
              <a:noFill/>
              <a:round/>
              <a:headEnd/>
              <a:tailEnd/>
            </a:ln>
          </p:spPr>
          <p:txBody>
            <a:bodyPr/>
            <a:lstStyle/>
            <a:p>
              <a:endParaRPr lang="en-US"/>
            </a:p>
          </p:txBody>
        </p:sp>
        <p:sp>
          <p:nvSpPr>
            <p:cNvPr id="4682" name="Freeform 586"/>
            <p:cNvSpPr>
              <a:spLocks/>
            </p:cNvSpPr>
            <p:nvPr/>
          </p:nvSpPr>
          <p:spPr bwMode="auto">
            <a:xfrm>
              <a:off x="2697" y="3414"/>
              <a:ext cx="220" cy="88"/>
            </a:xfrm>
            <a:custGeom>
              <a:avLst/>
              <a:gdLst/>
              <a:ahLst/>
              <a:cxnLst>
                <a:cxn ang="0">
                  <a:pos x="0" y="6"/>
                </a:cxn>
                <a:cxn ang="0">
                  <a:pos x="8" y="18"/>
                </a:cxn>
                <a:cxn ang="0">
                  <a:pos x="15" y="30"/>
                </a:cxn>
                <a:cxn ang="0">
                  <a:pos x="18" y="31"/>
                </a:cxn>
                <a:cxn ang="0">
                  <a:pos x="25" y="31"/>
                </a:cxn>
                <a:cxn ang="0">
                  <a:pos x="33" y="35"/>
                </a:cxn>
                <a:cxn ang="0">
                  <a:pos x="36" y="40"/>
                </a:cxn>
                <a:cxn ang="0">
                  <a:pos x="41" y="43"/>
                </a:cxn>
                <a:cxn ang="0">
                  <a:pos x="48" y="46"/>
                </a:cxn>
                <a:cxn ang="0">
                  <a:pos x="51" y="61"/>
                </a:cxn>
                <a:cxn ang="0">
                  <a:pos x="58" y="60"/>
                </a:cxn>
                <a:cxn ang="0">
                  <a:pos x="67" y="51"/>
                </a:cxn>
                <a:cxn ang="0">
                  <a:pos x="85" y="55"/>
                </a:cxn>
                <a:cxn ang="0">
                  <a:pos x="97" y="68"/>
                </a:cxn>
                <a:cxn ang="0">
                  <a:pos x="108" y="82"/>
                </a:cxn>
                <a:cxn ang="0">
                  <a:pos x="122" y="83"/>
                </a:cxn>
                <a:cxn ang="0">
                  <a:pos x="130" y="77"/>
                </a:cxn>
                <a:cxn ang="0">
                  <a:pos x="140" y="77"/>
                </a:cxn>
                <a:cxn ang="0">
                  <a:pos x="147" y="82"/>
                </a:cxn>
                <a:cxn ang="0">
                  <a:pos x="155" y="82"/>
                </a:cxn>
                <a:cxn ang="0">
                  <a:pos x="163" y="80"/>
                </a:cxn>
                <a:cxn ang="0">
                  <a:pos x="175" y="83"/>
                </a:cxn>
                <a:cxn ang="0">
                  <a:pos x="192" y="75"/>
                </a:cxn>
                <a:cxn ang="0">
                  <a:pos x="210" y="70"/>
                </a:cxn>
                <a:cxn ang="0">
                  <a:pos x="212" y="65"/>
                </a:cxn>
                <a:cxn ang="0">
                  <a:pos x="202" y="51"/>
                </a:cxn>
                <a:cxn ang="0">
                  <a:pos x="190" y="50"/>
                </a:cxn>
                <a:cxn ang="0">
                  <a:pos x="173" y="48"/>
                </a:cxn>
                <a:cxn ang="0">
                  <a:pos x="167" y="53"/>
                </a:cxn>
                <a:cxn ang="0">
                  <a:pos x="163" y="67"/>
                </a:cxn>
                <a:cxn ang="0">
                  <a:pos x="155" y="63"/>
                </a:cxn>
                <a:cxn ang="0">
                  <a:pos x="148" y="61"/>
                </a:cxn>
                <a:cxn ang="0">
                  <a:pos x="135" y="60"/>
                </a:cxn>
                <a:cxn ang="0">
                  <a:pos x="125" y="56"/>
                </a:cxn>
                <a:cxn ang="0">
                  <a:pos x="118" y="56"/>
                </a:cxn>
                <a:cxn ang="0">
                  <a:pos x="112" y="50"/>
                </a:cxn>
                <a:cxn ang="0">
                  <a:pos x="105" y="38"/>
                </a:cxn>
                <a:cxn ang="0">
                  <a:pos x="95" y="30"/>
                </a:cxn>
                <a:cxn ang="0">
                  <a:pos x="85" y="28"/>
                </a:cxn>
                <a:cxn ang="0">
                  <a:pos x="63" y="21"/>
                </a:cxn>
                <a:cxn ang="0">
                  <a:pos x="36" y="15"/>
                </a:cxn>
                <a:cxn ang="0">
                  <a:pos x="26" y="11"/>
                </a:cxn>
                <a:cxn ang="0">
                  <a:pos x="21" y="8"/>
                </a:cxn>
                <a:cxn ang="0">
                  <a:pos x="15" y="10"/>
                </a:cxn>
                <a:cxn ang="0">
                  <a:pos x="3" y="5"/>
                </a:cxn>
              </a:cxnLst>
              <a:rect l="0" t="0" r="r" b="b"/>
              <a:pathLst>
                <a:path w="220" h="88">
                  <a:moveTo>
                    <a:pt x="1" y="0"/>
                  </a:moveTo>
                  <a:lnTo>
                    <a:pt x="0" y="6"/>
                  </a:lnTo>
                  <a:lnTo>
                    <a:pt x="0" y="16"/>
                  </a:lnTo>
                  <a:lnTo>
                    <a:pt x="8" y="18"/>
                  </a:lnTo>
                  <a:lnTo>
                    <a:pt x="15" y="20"/>
                  </a:lnTo>
                  <a:lnTo>
                    <a:pt x="15" y="30"/>
                  </a:lnTo>
                  <a:lnTo>
                    <a:pt x="15" y="35"/>
                  </a:lnTo>
                  <a:lnTo>
                    <a:pt x="18" y="31"/>
                  </a:lnTo>
                  <a:lnTo>
                    <a:pt x="20" y="28"/>
                  </a:lnTo>
                  <a:lnTo>
                    <a:pt x="25" y="31"/>
                  </a:lnTo>
                  <a:lnTo>
                    <a:pt x="30" y="36"/>
                  </a:lnTo>
                  <a:lnTo>
                    <a:pt x="33" y="35"/>
                  </a:lnTo>
                  <a:lnTo>
                    <a:pt x="38" y="31"/>
                  </a:lnTo>
                  <a:lnTo>
                    <a:pt x="36" y="40"/>
                  </a:lnTo>
                  <a:lnTo>
                    <a:pt x="35" y="48"/>
                  </a:lnTo>
                  <a:lnTo>
                    <a:pt x="41" y="43"/>
                  </a:lnTo>
                  <a:lnTo>
                    <a:pt x="46" y="41"/>
                  </a:lnTo>
                  <a:lnTo>
                    <a:pt x="48" y="46"/>
                  </a:lnTo>
                  <a:lnTo>
                    <a:pt x="45" y="55"/>
                  </a:lnTo>
                  <a:lnTo>
                    <a:pt x="51" y="61"/>
                  </a:lnTo>
                  <a:lnTo>
                    <a:pt x="58" y="68"/>
                  </a:lnTo>
                  <a:lnTo>
                    <a:pt x="58" y="60"/>
                  </a:lnTo>
                  <a:lnTo>
                    <a:pt x="62" y="55"/>
                  </a:lnTo>
                  <a:lnTo>
                    <a:pt x="67" y="51"/>
                  </a:lnTo>
                  <a:lnTo>
                    <a:pt x="72" y="51"/>
                  </a:lnTo>
                  <a:lnTo>
                    <a:pt x="85" y="55"/>
                  </a:lnTo>
                  <a:lnTo>
                    <a:pt x="95" y="61"/>
                  </a:lnTo>
                  <a:lnTo>
                    <a:pt x="97" y="68"/>
                  </a:lnTo>
                  <a:lnTo>
                    <a:pt x="98" y="75"/>
                  </a:lnTo>
                  <a:lnTo>
                    <a:pt x="108" y="82"/>
                  </a:lnTo>
                  <a:lnTo>
                    <a:pt x="120" y="88"/>
                  </a:lnTo>
                  <a:lnTo>
                    <a:pt x="122" y="83"/>
                  </a:lnTo>
                  <a:lnTo>
                    <a:pt x="125" y="78"/>
                  </a:lnTo>
                  <a:lnTo>
                    <a:pt x="130" y="77"/>
                  </a:lnTo>
                  <a:lnTo>
                    <a:pt x="135" y="77"/>
                  </a:lnTo>
                  <a:lnTo>
                    <a:pt x="140" y="77"/>
                  </a:lnTo>
                  <a:lnTo>
                    <a:pt x="143" y="78"/>
                  </a:lnTo>
                  <a:lnTo>
                    <a:pt x="147" y="82"/>
                  </a:lnTo>
                  <a:lnTo>
                    <a:pt x="148" y="87"/>
                  </a:lnTo>
                  <a:lnTo>
                    <a:pt x="155" y="82"/>
                  </a:lnTo>
                  <a:lnTo>
                    <a:pt x="162" y="75"/>
                  </a:lnTo>
                  <a:lnTo>
                    <a:pt x="163" y="80"/>
                  </a:lnTo>
                  <a:lnTo>
                    <a:pt x="165" y="85"/>
                  </a:lnTo>
                  <a:lnTo>
                    <a:pt x="175" y="83"/>
                  </a:lnTo>
                  <a:lnTo>
                    <a:pt x="184" y="82"/>
                  </a:lnTo>
                  <a:lnTo>
                    <a:pt x="192" y="75"/>
                  </a:lnTo>
                  <a:lnTo>
                    <a:pt x="200" y="68"/>
                  </a:lnTo>
                  <a:lnTo>
                    <a:pt x="210" y="70"/>
                  </a:lnTo>
                  <a:lnTo>
                    <a:pt x="220" y="73"/>
                  </a:lnTo>
                  <a:lnTo>
                    <a:pt x="212" y="65"/>
                  </a:lnTo>
                  <a:lnTo>
                    <a:pt x="204" y="58"/>
                  </a:lnTo>
                  <a:lnTo>
                    <a:pt x="202" y="51"/>
                  </a:lnTo>
                  <a:lnTo>
                    <a:pt x="202" y="46"/>
                  </a:lnTo>
                  <a:lnTo>
                    <a:pt x="190" y="50"/>
                  </a:lnTo>
                  <a:lnTo>
                    <a:pt x="182" y="50"/>
                  </a:lnTo>
                  <a:lnTo>
                    <a:pt x="173" y="48"/>
                  </a:lnTo>
                  <a:lnTo>
                    <a:pt x="163" y="43"/>
                  </a:lnTo>
                  <a:lnTo>
                    <a:pt x="167" y="53"/>
                  </a:lnTo>
                  <a:lnTo>
                    <a:pt x="172" y="65"/>
                  </a:lnTo>
                  <a:lnTo>
                    <a:pt x="163" y="67"/>
                  </a:lnTo>
                  <a:lnTo>
                    <a:pt x="155" y="70"/>
                  </a:lnTo>
                  <a:lnTo>
                    <a:pt x="155" y="63"/>
                  </a:lnTo>
                  <a:lnTo>
                    <a:pt x="157" y="58"/>
                  </a:lnTo>
                  <a:lnTo>
                    <a:pt x="148" y="61"/>
                  </a:lnTo>
                  <a:lnTo>
                    <a:pt x="142" y="61"/>
                  </a:lnTo>
                  <a:lnTo>
                    <a:pt x="135" y="60"/>
                  </a:lnTo>
                  <a:lnTo>
                    <a:pt x="128" y="55"/>
                  </a:lnTo>
                  <a:lnTo>
                    <a:pt x="125" y="56"/>
                  </a:lnTo>
                  <a:lnTo>
                    <a:pt x="120" y="56"/>
                  </a:lnTo>
                  <a:lnTo>
                    <a:pt x="118" y="56"/>
                  </a:lnTo>
                  <a:lnTo>
                    <a:pt x="115" y="55"/>
                  </a:lnTo>
                  <a:lnTo>
                    <a:pt x="112" y="50"/>
                  </a:lnTo>
                  <a:lnTo>
                    <a:pt x="105" y="43"/>
                  </a:lnTo>
                  <a:lnTo>
                    <a:pt x="105" y="38"/>
                  </a:lnTo>
                  <a:lnTo>
                    <a:pt x="105" y="35"/>
                  </a:lnTo>
                  <a:lnTo>
                    <a:pt x="95" y="30"/>
                  </a:lnTo>
                  <a:lnTo>
                    <a:pt x="85" y="25"/>
                  </a:lnTo>
                  <a:lnTo>
                    <a:pt x="85" y="28"/>
                  </a:lnTo>
                  <a:lnTo>
                    <a:pt x="85" y="31"/>
                  </a:lnTo>
                  <a:lnTo>
                    <a:pt x="63" y="21"/>
                  </a:lnTo>
                  <a:lnTo>
                    <a:pt x="40" y="13"/>
                  </a:lnTo>
                  <a:lnTo>
                    <a:pt x="36" y="15"/>
                  </a:lnTo>
                  <a:lnTo>
                    <a:pt x="33" y="16"/>
                  </a:lnTo>
                  <a:lnTo>
                    <a:pt x="26" y="11"/>
                  </a:lnTo>
                  <a:lnTo>
                    <a:pt x="21" y="6"/>
                  </a:lnTo>
                  <a:lnTo>
                    <a:pt x="21" y="8"/>
                  </a:lnTo>
                  <a:lnTo>
                    <a:pt x="23" y="11"/>
                  </a:lnTo>
                  <a:lnTo>
                    <a:pt x="15" y="10"/>
                  </a:lnTo>
                  <a:lnTo>
                    <a:pt x="6" y="8"/>
                  </a:lnTo>
                  <a:lnTo>
                    <a:pt x="3" y="5"/>
                  </a:lnTo>
                  <a:lnTo>
                    <a:pt x="1" y="0"/>
                  </a:lnTo>
                  <a:close/>
                </a:path>
              </a:pathLst>
            </a:custGeom>
            <a:solidFill>
              <a:srgbClr val="1F1A17"/>
            </a:solidFill>
            <a:ln w="9525">
              <a:noFill/>
              <a:round/>
              <a:headEnd/>
              <a:tailEnd/>
            </a:ln>
          </p:spPr>
          <p:txBody>
            <a:bodyPr/>
            <a:lstStyle/>
            <a:p>
              <a:endParaRPr lang="en-US"/>
            </a:p>
          </p:txBody>
        </p:sp>
        <p:sp>
          <p:nvSpPr>
            <p:cNvPr id="4683" name="Freeform 587"/>
            <p:cNvSpPr>
              <a:spLocks/>
            </p:cNvSpPr>
            <p:nvPr/>
          </p:nvSpPr>
          <p:spPr bwMode="auto">
            <a:xfrm>
              <a:off x="2723" y="3362"/>
              <a:ext cx="124" cy="90"/>
            </a:xfrm>
            <a:custGeom>
              <a:avLst/>
              <a:gdLst/>
              <a:ahLst/>
              <a:cxnLst>
                <a:cxn ang="0">
                  <a:pos x="5" y="8"/>
                </a:cxn>
                <a:cxn ang="0">
                  <a:pos x="10" y="15"/>
                </a:cxn>
                <a:cxn ang="0">
                  <a:pos x="14" y="28"/>
                </a:cxn>
                <a:cxn ang="0">
                  <a:pos x="17" y="42"/>
                </a:cxn>
                <a:cxn ang="0">
                  <a:pos x="20" y="53"/>
                </a:cxn>
                <a:cxn ang="0">
                  <a:pos x="27" y="57"/>
                </a:cxn>
                <a:cxn ang="0">
                  <a:pos x="36" y="70"/>
                </a:cxn>
                <a:cxn ang="0">
                  <a:pos x="47" y="90"/>
                </a:cxn>
                <a:cxn ang="0">
                  <a:pos x="57" y="85"/>
                </a:cxn>
                <a:cxn ang="0">
                  <a:pos x="62" y="72"/>
                </a:cxn>
                <a:cxn ang="0">
                  <a:pos x="81" y="77"/>
                </a:cxn>
                <a:cxn ang="0">
                  <a:pos x="94" y="77"/>
                </a:cxn>
                <a:cxn ang="0">
                  <a:pos x="106" y="72"/>
                </a:cxn>
                <a:cxn ang="0">
                  <a:pos x="117" y="70"/>
                </a:cxn>
                <a:cxn ang="0">
                  <a:pos x="122" y="63"/>
                </a:cxn>
                <a:cxn ang="0">
                  <a:pos x="114" y="62"/>
                </a:cxn>
                <a:cxn ang="0">
                  <a:pos x="84" y="58"/>
                </a:cxn>
                <a:cxn ang="0">
                  <a:pos x="77" y="52"/>
                </a:cxn>
                <a:cxn ang="0">
                  <a:pos x="69" y="47"/>
                </a:cxn>
                <a:cxn ang="0">
                  <a:pos x="62" y="43"/>
                </a:cxn>
                <a:cxn ang="0">
                  <a:pos x="66" y="40"/>
                </a:cxn>
                <a:cxn ang="0">
                  <a:pos x="76" y="40"/>
                </a:cxn>
                <a:cxn ang="0">
                  <a:pos x="101" y="45"/>
                </a:cxn>
                <a:cxn ang="0">
                  <a:pos x="109" y="45"/>
                </a:cxn>
                <a:cxn ang="0">
                  <a:pos x="96" y="35"/>
                </a:cxn>
                <a:cxn ang="0">
                  <a:pos x="76" y="28"/>
                </a:cxn>
                <a:cxn ang="0">
                  <a:pos x="64" y="23"/>
                </a:cxn>
                <a:cxn ang="0">
                  <a:pos x="51" y="18"/>
                </a:cxn>
                <a:cxn ang="0">
                  <a:pos x="41" y="6"/>
                </a:cxn>
                <a:cxn ang="0">
                  <a:pos x="32" y="1"/>
                </a:cxn>
                <a:cxn ang="0">
                  <a:pos x="34" y="8"/>
                </a:cxn>
                <a:cxn ang="0">
                  <a:pos x="49" y="25"/>
                </a:cxn>
                <a:cxn ang="0">
                  <a:pos x="56" y="37"/>
                </a:cxn>
                <a:cxn ang="0">
                  <a:pos x="42" y="35"/>
                </a:cxn>
                <a:cxn ang="0">
                  <a:pos x="20" y="18"/>
                </a:cxn>
                <a:cxn ang="0">
                  <a:pos x="5" y="5"/>
                </a:cxn>
              </a:cxnLst>
              <a:rect l="0" t="0" r="r" b="b"/>
              <a:pathLst>
                <a:path w="124" h="90">
                  <a:moveTo>
                    <a:pt x="0" y="5"/>
                  </a:moveTo>
                  <a:lnTo>
                    <a:pt x="5" y="8"/>
                  </a:lnTo>
                  <a:lnTo>
                    <a:pt x="9" y="11"/>
                  </a:lnTo>
                  <a:lnTo>
                    <a:pt x="10" y="15"/>
                  </a:lnTo>
                  <a:lnTo>
                    <a:pt x="12" y="18"/>
                  </a:lnTo>
                  <a:lnTo>
                    <a:pt x="14" y="28"/>
                  </a:lnTo>
                  <a:lnTo>
                    <a:pt x="14" y="38"/>
                  </a:lnTo>
                  <a:lnTo>
                    <a:pt x="17" y="42"/>
                  </a:lnTo>
                  <a:lnTo>
                    <a:pt x="20" y="47"/>
                  </a:lnTo>
                  <a:lnTo>
                    <a:pt x="20" y="53"/>
                  </a:lnTo>
                  <a:lnTo>
                    <a:pt x="24" y="60"/>
                  </a:lnTo>
                  <a:lnTo>
                    <a:pt x="27" y="57"/>
                  </a:lnTo>
                  <a:lnTo>
                    <a:pt x="29" y="53"/>
                  </a:lnTo>
                  <a:lnTo>
                    <a:pt x="36" y="70"/>
                  </a:lnTo>
                  <a:lnTo>
                    <a:pt x="39" y="87"/>
                  </a:lnTo>
                  <a:lnTo>
                    <a:pt x="47" y="90"/>
                  </a:lnTo>
                  <a:lnTo>
                    <a:pt x="57" y="88"/>
                  </a:lnTo>
                  <a:lnTo>
                    <a:pt x="57" y="85"/>
                  </a:lnTo>
                  <a:lnTo>
                    <a:pt x="61" y="78"/>
                  </a:lnTo>
                  <a:lnTo>
                    <a:pt x="62" y="72"/>
                  </a:lnTo>
                  <a:lnTo>
                    <a:pt x="67" y="72"/>
                  </a:lnTo>
                  <a:lnTo>
                    <a:pt x="81" y="77"/>
                  </a:lnTo>
                  <a:lnTo>
                    <a:pt x="92" y="82"/>
                  </a:lnTo>
                  <a:lnTo>
                    <a:pt x="94" y="77"/>
                  </a:lnTo>
                  <a:lnTo>
                    <a:pt x="97" y="70"/>
                  </a:lnTo>
                  <a:lnTo>
                    <a:pt x="106" y="72"/>
                  </a:lnTo>
                  <a:lnTo>
                    <a:pt x="114" y="72"/>
                  </a:lnTo>
                  <a:lnTo>
                    <a:pt x="117" y="70"/>
                  </a:lnTo>
                  <a:lnTo>
                    <a:pt x="121" y="68"/>
                  </a:lnTo>
                  <a:lnTo>
                    <a:pt x="122" y="63"/>
                  </a:lnTo>
                  <a:lnTo>
                    <a:pt x="124" y="58"/>
                  </a:lnTo>
                  <a:lnTo>
                    <a:pt x="114" y="62"/>
                  </a:lnTo>
                  <a:lnTo>
                    <a:pt x="96" y="62"/>
                  </a:lnTo>
                  <a:lnTo>
                    <a:pt x="84" y="58"/>
                  </a:lnTo>
                  <a:lnTo>
                    <a:pt x="79" y="57"/>
                  </a:lnTo>
                  <a:lnTo>
                    <a:pt x="77" y="52"/>
                  </a:lnTo>
                  <a:lnTo>
                    <a:pt x="76" y="47"/>
                  </a:lnTo>
                  <a:lnTo>
                    <a:pt x="69" y="47"/>
                  </a:lnTo>
                  <a:lnTo>
                    <a:pt x="62" y="45"/>
                  </a:lnTo>
                  <a:lnTo>
                    <a:pt x="62" y="43"/>
                  </a:lnTo>
                  <a:lnTo>
                    <a:pt x="64" y="42"/>
                  </a:lnTo>
                  <a:lnTo>
                    <a:pt x="66" y="40"/>
                  </a:lnTo>
                  <a:lnTo>
                    <a:pt x="67" y="40"/>
                  </a:lnTo>
                  <a:lnTo>
                    <a:pt x="76" y="40"/>
                  </a:lnTo>
                  <a:lnTo>
                    <a:pt x="84" y="42"/>
                  </a:lnTo>
                  <a:lnTo>
                    <a:pt x="101" y="45"/>
                  </a:lnTo>
                  <a:lnTo>
                    <a:pt x="111" y="50"/>
                  </a:lnTo>
                  <a:lnTo>
                    <a:pt x="109" y="45"/>
                  </a:lnTo>
                  <a:lnTo>
                    <a:pt x="109" y="42"/>
                  </a:lnTo>
                  <a:lnTo>
                    <a:pt x="96" y="35"/>
                  </a:lnTo>
                  <a:lnTo>
                    <a:pt x="82" y="30"/>
                  </a:lnTo>
                  <a:lnTo>
                    <a:pt x="76" y="28"/>
                  </a:lnTo>
                  <a:lnTo>
                    <a:pt x="67" y="27"/>
                  </a:lnTo>
                  <a:lnTo>
                    <a:pt x="64" y="23"/>
                  </a:lnTo>
                  <a:lnTo>
                    <a:pt x="59" y="20"/>
                  </a:lnTo>
                  <a:lnTo>
                    <a:pt x="51" y="18"/>
                  </a:lnTo>
                  <a:lnTo>
                    <a:pt x="46" y="13"/>
                  </a:lnTo>
                  <a:lnTo>
                    <a:pt x="41" y="6"/>
                  </a:lnTo>
                  <a:lnTo>
                    <a:pt x="36" y="0"/>
                  </a:lnTo>
                  <a:lnTo>
                    <a:pt x="32" y="1"/>
                  </a:lnTo>
                  <a:lnTo>
                    <a:pt x="29" y="1"/>
                  </a:lnTo>
                  <a:lnTo>
                    <a:pt x="34" y="8"/>
                  </a:lnTo>
                  <a:lnTo>
                    <a:pt x="41" y="17"/>
                  </a:lnTo>
                  <a:lnTo>
                    <a:pt x="49" y="25"/>
                  </a:lnTo>
                  <a:lnTo>
                    <a:pt x="59" y="33"/>
                  </a:lnTo>
                  <a:lnTo>
                    <a:pt x="56" y="37"/>
                  </a:lnTo>
                  <a:lnTo>
                    <a:pt x="52" y="40"/>
                  </a:lnTo>
                  <a:lnTo>
                    <a:pt x="42" y="35"/>
                  </a:lnTo>
                  <a:lnTo>
                    <a:pt x="30" y="32"/>
                  </a:lnTo>
                  <a:lnTo>
                    <a:pt x="20" y="18"/>
                  </a:lnTo>
                  <a:lnTo>
                    <a:pt x="10" y="6"/>
                  </a:lnTo>
                  <a:lnTo>
                    <a:pt x="5" y="5"/>
                  </a:lnTo>
                  <a:lnTo>
                    <a:pt x="0" y="5"/>
                  </a:lnTo>
                  <a:close/>
                </a:path>
              </a:pathLst>
            </a:custGeom>
            <a:solidFill>
              <a:srgbClr val="1F1A17"/>
            </a:solidFill>
            <a:ln w="9525">
              <a:noFill/>
              <a:round/>
              <a:headEnd/>
              <a:tailEnd/>
            </a:ln>
          </p:spPr>
          <p:txBody>
            <a:bodyPr/>
            <a:lstStyle/>
            <a:p>
              <a:endParaRPr lang="en-US"/>
            </a:p>
          </p:txBody>
        </p:sp>
        <p:sp>
          <p:nvSpPr>
            <p:cNvPr id="4684" name="Freeform 588"/>
            <p:cNvSpPr>
              <a:spLocks/>
            </p:cNvSpPr>
            <p:nvPr/>
          </p:nvSpPr>
          <p:spPr bwMode="auto">
            <a:xfrm>
              <a:off x="2824" y="3415"/>
              <a:ext cx="65" cy="57"/>
            </a:xfrm>
            <a:custGeom>
              <a:avLst/>
              <a:gdLst/>
              <a:ahLst/>
              <a:cxnLst>
                <a:cxn ang="0">
                  <a:pos x="0" y="37"/>
                </a:cxn>
                <a:cxn ang="0">
                  <a:pos x="6" y="39"/>
                </a:cxn>
                <a:cxn ang="0">
                  <a:pos x="15" y="44"/>
                </a:cxn>
                <a:cxn ang="0">
                  <a:pos x="20" y="52"/>
                </a:cxn>
                <a:cxn ang="0">
                  <a:pos x="23" y="57"/>
                </a:cxn>
                <a:cxn ang="0">
                  <a:pos x="25" y="42"/>
                </a:cxn>
                <a:cxn ang="0">
                  <a:pos x="31" y="40"/>
                </a:cxn>
                <a:cxn ang="0">
                  <a:pos x="31" y="27"/>
                </a:cxn>
                <a:cxn ang="0">
                  <a:pos x="41" y="24"/>
                </a:cxn>
                <a:cxn ang="0">
                  <a:pos x="51" y="32"/>
                </a:cxn>
                <a:cxn ang="0">
                  <a:pos x="65" y="20"/>
                </a:cxn>
                <a:cxn ang="0">
                  <a:pos x="53" y="20"/>
                </a:cxn>
                <a:cxn ang="0">
                  <a:pos x="65" y="12"/>
                </a:cxn>
                <a:cxn ang="0">
                  <a:pos x="58" y="9"/>
                </a:cxn>
                <a:cxn ang="0">
                  <a:pos x="45" y="12"/>
                </a:cxn>
                <a:cxn ang="0">
                  <a:pos x="43" y="0"/>
                </a:cxn>
                <a:cxn ang="0">
                  <a:pos x="35" y="5"/>
                </a:cxn>
                <a:cxn ang="0">
                  <a:pos x="30" y="20"/>
                </a:cxn>
                <a:cxn ang="0">
                  <a:pos x="26" y="2"/>
                </a:cxn>
                <a:cxn ang="0">
                  <a:pos x="20" y="24"/>
                </a:cxn>
                <a:cxn ang="0">
                  <a:pos x="11" y="29"/>
                </a:cxn>
                <a:cxn ang="0">
                  <a:pos x="0" y="37"/>
                </a:cxn>
              </a:cxnLst>
              <a:rect l="0" t="0" r="r" b="b"/>
              <a:pathLst>
                <a:path w="65" h="57">
                  <a:moveTo>
                    <a:pt x="0" y="37"/>
                  </a:moveTo>
                  <a:lnTo>
                    <a:pt x="6" y="39"/>
                  </a:lnTo>
                  <a:lnTo>
                    <a:pt x="15" y="44"/>
                  </a:lnTo>
                  <a:lnTo>
                    <a:pt x="20" y="52"/>
                  </a:lnTo>
                  <a:lnTo>
                    <a:pt x="23" y="57"/>
                  </a:lnTo>
                  <a:lnTo>
                    <a:pt x="25" y="42"/>
                  </a:lnTo>
                  <a:lnTo>
                    <a:pt x="31" y="40"/>
                  </a:lnTo>
                  <a:lnTo>
                    <a:pt x="31" y="27"/>
                  </a:lnTo>
                  <a:lnTo>
                    <a:pt x="41" y="24"/>
                  </a:lnTo>
                  <a:lnTo>
                    <a:pt x="51" y="32"/>
                  </a:lnTo>
                  <a:lnTo>
                    <a:pt x="65" y="20"/>
                  </a:lnTo>
                  <a:lnTo>
                    <a:pt x="53" y="20"/>
                  </a:lnTo>
                  <a:lnTo>
                    <a:pt x="65" y="12"/>
                  </a:lnTo>
                  <a:lnTo>
                    <a:pt x="58" y="9"/>
                  </a:lnTo>
                  <a:lnTo>
                    <a:pt x="45" y="12"/>
                  </a:lnTo>
                  <a:lnTo>
                    <a:pt x="43" y="0"/>
                  </a:lnTo>
                  <a:lnTo>
                    <a:pt x="35" y="5"/>
                  </a:lnTo>
                  <a:lnTo>
                    <a:pt x="30" y="20"/>
                  </a:lnTo>
                  <a:lnTo>
                    <a:pt x="26" y="2"/>
                  </a:lnTo>
                  <a:lnTo>
                    <a:pt x="20" y="24"/>
                  </a:lnTo>
                  <a:lnTo>
                    <a:pt x="11" y="29"/>
                  </a:lnTo>
                  <a:lnTo>
                    <a:pt x="0" y="37"/>
                  </a:lnTo>
                  <a:close/>
                </a:path>
              </a:pathLst>
            </a:custGeom>
            <a:solidFill>
              <a:srgbClr val="1F1A17"/>
            </a:solidFill>
            <a:ln w="9525">
              <a:noFill/>
              <a:round/>
              <a:headEnd/>
              <a:tailEnd/>
            </a:ln>
          </p:spPr>
          <p:txBody>
            <a:bodyPr/>
            <a:lstStyle/>
            <a:p>
              <a:endParaRPr lang="en-US"/>
            </a:p>
          </p:txBody>
        </p:sp>
        <p:sp>
          <p:nvSpPr>
            <p:cNvPr id="4685" name="Freeform 589"/>
            <p:cNvSpPr>
              <a:spLocks/>
            </p:cNvSpPr>
            <p:nvPr/>
          </p:nvSpPr>
          <p:spPr bwMode="auto">
            <a:xfrm>
              <a:off x="3089" y="3377"/>
              <a:ext cx="106" cy="68"/>
            </a:xfrm>
            <a:custGeom>
              <a:avLst/>
              <a:gdLst/>
              <a:ahLst/>
              <a:cxnLst>
                <a:cxn ang="0">
                  <a:pos x="10" y="52"/>
                </a:cxn>
                <a:cxn ang="0">
                  <a:pos x="15" y="45"/>
                </a:cxn>
                <a:cxn ang="0">
                  <a:pos x="24" y="42"/>
                </a:cxn>
                <a:cxn ang="0">
                  <a:pos x="30" y="38"/>
                </a:cxn>
                <a:cxn ang="0">
                  <a:pos x="41" y="37"/>
                </a:cxn>
                <a:cxn ang="0">
                  <a:pos x="49" y="37"/>
                </a:cxn>
                <a:cxn ang="0">
                  <a:pos x="57" y="35"/>
                </a:cxn>
                <a:cxn ang="0">
                  <a:pos x="66" y="32"/>
                </a:cxn>
                <a:cxn ang="0">
                  <a:pos x="72" y="27"/>
                </a:cxn>
                <a:cxn ang="0">
                  <a:pos x="94" y="10"/>
                </a:cxn>
                <a:cxn ang="0">
                  <a:pos x="106" y="0"/>
                </a:cxn>
                <a:cxn ang="0">
                  <a:pos x="104" y="5"/>
                </a:cxn>
                <a:cxn ang="0">
                  <a:pos x="104" y="10"/>
                </a:cxn>
                <a:cxn ang="0">
                  <a:pos x="102" y="10"/>
                </a:cxn>
                <a:cxn ang="0">
                  <a:pos x="99" y="10"/>
                </a:cxn>
                <a:cxn ang="0">
                  <a:pos x="97" y="10"/>
                </a:cxn>
                <a:cxn ang="0">
                  <a:pos x="96" y="12"/>
                </a:cxn>
                <a:cxn ang="0">
                  <a:pos x="94" y="13"/>
                </a:cxn>
                <a:cxn ang="0">
                  <a:pos x="94" y="17"/>
                </a:cxn>
                <a:cxn ang="0">
                  <a:pos x="94" y="30"/>
                </a:cxn>
                <a:cxn ang="0">
                  <a:pos x="92" y="37"/>
                </a:cxn>
                <a:cxn ang="0">
                  <a:pos x="87" y="33"/>
                </a:cxn>
                <a:cxn ang="0">
                  <a:pos x="86" y="33"/>
                </a:cxn>
                <a:cxn ang="0">
                  <a:pos x="82" y="35"/>
                </a:cxn>
                <a:cxn ang="0">
                  <a:pos x="81" y="37"/>
                </a:cxn>
                <a:cxn ang="0">
                  <a:pos x="79" y="40"/>
                </a:cxn>
                <a:cxn ang="0">
                  <a:pos x="79" y="45"/>
                </a:cxn>
                <a:cxn ang="0">
                  <a:pos x="81" y="48"/>
                </a:cxn>
                <a:cxn ang="0">
                  <a:pos x="82" y="53"/>
                </a:cxn>
                <a:cxn ang="0">
                  <a:pos x="79" y="52"/>
                </a:cxn>
                <a:cxn ang="0">
                  <a:pos x="74" y="48"/>
                </a:cxn>
                <a:cxn ang="0">
                  <a:pos x="71" y="47"/>
                </a:cxn>
                <a:cxn ang="0">
                  <a:pos x="67" y="45"/>
                </a:cxn>
                <a:cxn ang="0">
                  <a:pos x="66" y="47"/>
                </a:cxn>
                <a:cxn ang="0">
                  <a:pos x="62" y="48"/>
                </a:cxn>
                <a:cxn ang="0">
                  <a:pos x="61" y="53"/>
                </a:cxn>
                <a:cxn ang="0">
                  <a:pos x="61" y="60"/>
                </a:cxn>
                <a:cxn ang="0">
                  <a:pos x="61" y="63"/>
                </a:cxn>
                <a:cxn ang="0">
                  <a:pos x="62" y="65"/>
                </a:cxn>
                <a:cxn ang="0">
                  <a:pos x="54" y="63"/>
                </a:cxn>
                <a:cxn ang="0">
                  <a:pos x="46" y="62"/>
                </a:cxn>
                <a:cxn ang="0">
                  <a:pos x="39" y="65"/>
                </a:cxn>
                <a:cxn ang="0">
                  <a:pos x="32" y="68"/>
                </a:cxn>
                <a:cxn ang="0">
                  <a:pos x="20" y="67"/>
                </a:cxn>
                <a:cxn ang="0">
                  <a:pos x="10" y="67"/>
                </a:cxn>
                <a:cxn ang="0">
                  <a:pos x="5" y="60"/>
                </a:cxn>
                <a:cxn ang="0">
                  <a:pos x="0" y="55"/>
                </a:cxn>
                <a:cxn ang="0">
                  <a:pos x="5" y="53"/>
                </a:cxn>
                <a:cxn ang="0">
                  <a:pos x="10" y="52"/>
                </a:cxn>
              </a:cxnLst>
              <a:rect l="0" t="0" r="r" b="b"/>
              <a:pathLst>
                <a:path w="106" h="68">
                  <a:moveTo>
                    <a:pt x="10" y="52"/>
                  </a:moveTo>
                  <a:lnTo>
                    <a:pt x="15" y="45"/>
                  </a:lnTo>
                  <a:lnTo>
                    <a:pt x="24" y="42"/>
                  </a:lnTo>
                  <a:lnTo>
                    <a:pt x="30" y="38"/>
                  </a:lnTo>
                  <a:lnTo>
                    <a:pt x="41" y="37"/>
                  </a:lnTo>
                  <a:lnTo>
                    <a:pt x="49" y="37"/>
                  </a:lnTo>
                  <a:lnTo>
                    <a:pt x="57" y="35"/>
                  </a:lnTo>
                  <a:lnTo>
                    <a:pt x="66" y="32"/>
                  </a:lnTo>
                  <a:lnTo>
                    <a:pt x="72" y="27"/>
                  </a:lnTo>
                  <a:lnTo>
                    <a:pt x="94" y="10"/>
                  </a:lnTo>
                  <a:lnTo>
                    <a:pt x="106" y="0"/>
                  </a:lnTo>
                  <a:lnTo>
                    <a:pt x="104" y="5"/>
                  </a:lnTo>
                  <a:lnTo>
                    <a:pt x="104" y="10"/>
                  </a:lnTo>
                  <a:lnTo>
                    <a:pt x="102" y="10"/>
                  </a:lnTo>
                  <a:lnTo>
                    <a:pt x="99" y="10"/>
                  </a:lnTo>
                  <a:lnTo>
                    <a:pt x="97" y="10"/>
                  </a:lnTo>
                  <a:lnTo>
                    <a:pt x="96" y="12"/>
                  </a:lnTo>
                  <a:lnTo>
                    <a:pt x="94" y="13"/>
                  </a:lnTo>
                  <a:lnTo>
                    <a:pt x="94" y="17"/>
                  </a:lnTo>
                  <a:lnTo>
                    <a:pt x="94" y="30"/>
                  </a:lnTo>
                  <a:lnTo>
                    <a:pt x="92" y="37"/>
                  </a:lnTo>
                  <a:lnTo>
                    <a:pt x="87" y="33"/>
                  </a:lnTo>
                  <a:lnTo>
                    <a:pt x="86" y="33"/>
                  </a:lnTo>
                  <a:lnTo>
                    <a:pt x="82" y="35"/>
                  </a:lnTo>
                  <a:lnTo>
                    <a:pt x="81" y="37"/>
                  </a:lnTo>
                  <a:lnTo>
                    <a:pt x="79" y="40"/>
                  </a:lnTo>
                  <a:lnTo>
                    <a:pt x="79" y="45"/>
                  </a:lnTo>
                  <a:lnTo>
                    <a:pt x="81" y="48"/>
                  </a:lnTo>
                  <a:lnTo>
                    <a:pt x="82" y="53"/>
                  </a:lnTo>
                  <a:lnTo>
                    <a:pt x="79" y="52"/>
                  </a:lnTo>
                  <a:lnTo>
                    <a:pt x="74" y="48"/>
                  </a:lnTo>
                  <a:lnTo>
                    <a:pt x="71" y="47"/>
                  </a:lnTo>
                  <a:lnTo>
                    <a:pt x="67" y="45"/>
                  </a:lnTo>
                  <a:lnTo>
                    <a:pt x="66" y="47"/>
                  </a:lnTo>
                  <a:lnTo>
                    <a:pt x="62" y="48"/>
                  </a:lnTo>
                  <a:lnTo>
                    <a:pt x="61" y="53"/>
                  </a:lnTo>
                  <a:lnTo>
                    <a:pt x="61" y="60"/>
                  </a:lnTo>
                  <a:lnTo>
                    <a:pt x="61" y="63"/>
                  </a:lnTo>
                  <a:lnTo>
                    <a:pt x="62" y="65"/>
                  </a:lnTo>
                  <a:lnTo>
                    <a:pt x="54" y="63"/>
                  </a:lnTo>
                  <a:lnTo>
                    <a:pt x="46" y="62"/>
                  </a:lnTo>
                  <a:lnTo>
                    <a:pt x="39" y="65"/>
                  </a:lnTo>
                  <a:lnTo>
                    <a:pt x="32" y="68"/>
                  </a:lnTo>
                  <a:lnTo>
                    <a:pt x="20" y="67"/>
                  </a:lnTo>
                  <a:lnTo>
                    <a:pt x="10" y="67"/>
                  </a:lnTo>
                  <a:lnTo>
                    <a:pt x="5" y="60"/>
                  </a:lnTo>
                  <a:lnTo>
                    <a:pt x="0" y="55"/>
                  </a:lnTo>
                  <a:lnTo>
                    <a:pt x="5" y="53"/>
                  </a:lnTo>
                  <a:lnTo>
                    <a:pt x="10" y="52"/>
                  </a:lnTo>
                  <a:close/>
                </a:path>
              </a:pathLst>
            </a:custGeom>
            <a:solidFill>
              <a:srgbClr val="1F1A17"/>
            </a:solidFill>
            <a:ln w="9525">
              <a:noFill/>
              <a:round/>
              <a:headEnd/>
              <a:tailEnd/>
            </a:ln>
          </p:spPr>
          <p:txBody>
            <a:bodyPr/>
            <a:lstStyle/>
            <a:p>
              <a:endParaRPr lang="en-US"/>
            </a:p>
          </p:txBody>
        </p:sp>
        <p:sp>
          <p:nvSpPr>
            <p:cNvPr id="4686" name="Freeform 590"/>
            <p:cNvSpPr>
              <a:spLocks/>
            </p:cNvSpPr>
            <p:nvPr/>
          </p:nvSpPr>
          <p:spPr bwMode="auto">
            <a:xfrm>
              <a:off x="3091" y="3454"/>
              <a:ext cx="30" cy="21"/>
            </a:xfrm>
            <a:custGeom>
              <a:avLst/>
              <a:gdLst/>
              <a:ahLst/>
              <a:cxnLst>
                <a:cxn ang="0">
                  <a:pos x="20" y="0"/>
                </a:cxn>
                <a:cxn ang="0">
                  <a:pos x="25" y="3"/>
                </a:cxn>
                <a:cxn ang="0">
                  <a:pos x="30" y="10"/>
                </a:cxn>
                <a:cxn ang="0">
                  <a:pos x="30" y="15"/>
                </a:cxn>
                <a:cxn ang="0">
                  <a:pos x="30" y="20"/>
                </a:cxn>
                <a:cxn ang="0">
                  <a:pos x="22" y="8"/>
                </a:cxn>
                <a:cxn ang="0">
                  <a:pos x="22" y="18"/>
                </a:cxn>
                <a:cxn ang="0">
                  <a:pos x="17" y="15"/>
                </a:cxn>
                <a:cxn ang="0">
                  <a:pos x="12" y="13"/>
                </a:cxn>
                <a:cxn ang="0">
                  <a:pos x="10" y="18"/>
                </a:cxn>
                <a:cxn ang="0">
                  <a:pos x="10" y="21"/>
                </a:cxn>
                <a:cxn ang="0">
                  <a:pos x="0" y="15"/>
                </a:cxn>
                <a:cxn ang="0">
                  <a:pos x="2" y="15"/>
                </a:cxn>
                <a:cxn ang="0">
                  <a:pos x="3" y="11"/>
                </a:cxn>
                <a:cxn ang="0">
                  <a:pos x="3" y="5"/>
                </a:cxn>
                <a:cxn ang="0">
                  <a:pos x="2" y="3"/>
                </a:cxn>
                <a:cxn ang="0">
                  <a:pos x="5" y="3"/>
                </a:cxn>
                <a:cxn ang="0">
                  <a:pos x="12" y="3"/>
                </a:cxn>
                <a:cxn ang="0">
                  <a:pos x="15" y="6"/>
                </a:cxn>
                <a:cxn ang="0">
                  <a:pos x="18" y="10"/>
                </a:cxn>
                <a:cxn ang="0">
                  <a:pos x="20" y="0"/>
                </a:cxn>
              </a:cxnLst>
              <a:rect l="0" t="0" r="r" b="b"/>
              <a:pathLst>
                <a:path w="30" h="21">
                  <a:moveTo>
                    <a:pt x="20" y="0"/>
                  </a:moveTo>
                  <a:lnTo>
                    <a:pt x="25" y="3"/>
                  </a:lnTo>
                  <a:lnTo>
                    <a:pt x="30" y="10"/>
                  </a:lnTo>
                  <a:lnTo>
                    <a:pt x="30" y="15"/>
                  </a:lnTo>
                  <a:lnTo>
                    <a:pt x="30" y="20"/>
                  </a:lnTo>
                  <a:lnTo>
                    <a:pt x="22" y="8"/>
                  </a:lnTo>
                  <a:lnTo>
                    <a:pt x="22" y="18"/>
                  </a:lnTo>
                  <a:lnTo>
                    <a:pt x="17" y="15"/>
                  </a:lnTo>
                  <a:lnTo>
                    <a:pt x="12" y="13"/>
                  </a:lnTo>
                  <a:lnTo>
                    <a:pt x="10" y="18"/>
                  </a:lnTo>
                  <a:lnTo>
                    <a:pt x="10" y="21"/>
                  </a:lnTo>
                  <a:lnTo>
                    <a:pt x="0" y="15"/>
                  </a:lnTo>
                  <a:lnTo>
                    <a:pt x="2" y="15"/>
                  </a:lnTo>
                  <a:lnTo>
                    <a:pt x="3" y="11"/>
                  </a:lnTo>
                  <a:lnTo>
                    <a:pt x="3" y="5"/>
                  </a:lnTo>
                  <a:lnTo>
                    <a:pt x="2" y="3"/>
                  </a:lnTo>
                  <a:lnTo>
                    <a:pt x="5" y="3"/>
                  </a:lnTo>
                  <a:lnTo>
                    <a:pt x="12" y="3"/>
                  </a:lnTo>
                  <a:lnTo>
                    <a:pt x="15" y="6"/>
                  </a:lnTo>
                  <a:lnTo>
                    <a:pt x="18" y="10"/>
                  </a:lnTo>
                  <a:lnTo>
                    <a:pt x="20" y="0"/>
                  </a:lnTo>
                  <a:close/>
                </a:path>
              </a:pathLst>
            </a:custGeom>
            <a:solidFill>
              <a:srgbClr val="1F1A17"/>
            </a:solidFill>
            <a:ln w="9525">
              <a:noFill/>
              <a:round/>
              <a:headEnd/>
              <a:tailEnd/>
            </a:ln>
          </p:spPr>
          <p:txBody>
            <a:bodyPr/>
            <a:lstStyle/>
            <a:p>
              <a:endParaRPr lang="en-US"/>
            </a:p>
          </p:txBody>
        </p:sp>
        <p:sp>
          <p:nvSpPr>
            <p:cNvPr id="4687" name="Freeform 591"/>
            <p:cNvSpPr>
              <a:spLocks/>
            </p:cNvSpPr>
            <p:nvPr/>
          </p:nvSpPr>
          <p:spPr bwMode="auto">
            <a:xfrm>
              <a:off x="3119" y="3430"/>
              <a:ext cx="56" cy="35"/>
            </a:xfrm>
            <a:custGeom>
              <a:avLst/>
              <a:gdLst/>
              <a:ahLst/>
              <a:cxnLst>
                <a:cxn ang="0">
                  <a:pos x="0" y="24"/>
                </a:cxn>
                <a:cxn ang="0">
                  <a:pos x="2" y="29"/>
                </a:cxn>
                <a:cxn ang="0">
                  <a:pos x="4" y="34"/>
                </a:cxn>
                <a:cxn ang="0">
                  <a:pos x="6" y="34"/>
                </a:cxn>
                <a:cxn ang="0">
                  <a:pos x="7" y="30"/>
                </a:cxn>
                <a:cxn ang="0">
                  <a:pos x="11" y="34"/>
                </a:cxn>
                <a:cxn ang="0">
                  <a:pos x="14" y="35"/>
                </a:cxn>
                <a:cxn ang="0">
                  <a:pos x="17" y="35"/>
                </a:cxn>
                <a:cxn ang="0">
                  <a:pos x="21" y="32"/>
                </a:cxn>
                <a:cxn ang="0">
                  <a:pos x="27" y="34"/>
                </a:cxn>
                <a:cxn ang="0">
                  <a:pos x="34" y="35"/>
                </a:cxn>
                <a:cxn ang="0">
                  <a:pos x="34" y="29"/>
                </a:cxn>
                <a:cxn ang="0">
                  <a:pos x="34" y="24"/>
                </a:cxn>
                <a:cxn ang="0">
                  <a:pos x="39" y="22"/>
                </a:cxn>
                <a:cxn ang="0">
                  <a:pos x="46" y="22"/>
                </a:cxn>
                <a:cxn ang="0">
                  <a:pos x="41" y="19"/>
                </a:cxn>
                <a:cxn ang="0">
                  <a:pos x="37" y="17"/>
                </a:cxn>
                <a:cxn ang="0">
                  <a:pos x="47" y="15"/>
                </a:cxn>
                <a:cxn ang="0">
                  <a:pos x="56" y="12"/>
                </a:cxn>
                <a:cxn ang="0">
                  <a:pos x="52" y="7"/>
                </a:cxn>
                <a:cxn ang="0">
                  <a:pos x="49" y="5"/>
                </a:cxn>
                <a:cxn ang="0">
                  <a:pos x="46" y="2"/>
                </a:cxn>
                <a:cxn ang="0">
                  <a:pos x="41" y="0"/>
                </a:cxn>
                <a:cxn ang="0">
                  <a:pos x="44" y="4"/>
                </a:cxn>
                <a:cxn ang="0">
                  <a:pos x="47" y="9"/>
                </a:cxn>
                <a:cxn ang="0">
                  <a:pos x="37" y="9"/>
                </a:cxn>
                <a:cxn ang="0">
                  <a:pos x="27" y="10"/>
                </a:cxn>
                <a:cxn ang="0">
                  <a:pos x="24" y="12"/>
                </a:cxn>
                <a:cxn ang="0">
                  <a:pos x="21" y="15"/>
                </a:cxn>
                <a:cxn ang="0">
                  <a:pos x="22" y="20"/>
                </a:cxn>
                <a:cxn ang="0">
                  <a:pos x="24" y="24"/>
                </a:cxn>
                <a:cxn ang="0">
                  <a:pos x="16" y="20"/>
                </a:cxn>
                <a:cxn ang="0">
                  <a:pos x="7" y="22"/>
                </a:cxn>
                <a:cxn ang="0">
                  <a:pos x="9" y="25"/>
                </a:cxn>
                <a:cxn ang="0">
                  <a:pos x="9" y="29"/>
                </a:cxn>
                <a:cxn ang="0">
                  <a:pos x="6" y="25"/>
                </a:cxn>
                <a:cxn ang="0">
                  <a:pos x="0" y="24"/>
                </a:cxn>
              </a:cxnLst>
              <a:rect l="0" t="0" r="r" b="b"/>
              <a:pathLst>
                <a:path w="56" h="35">
                  <a:moveTo>
                    <a:pt x="0" y="24"/>
                  </a:moveTo>
                  <a:lnTo>
                    <a:pt x="2" y="29"/>
                  </a:lnTo>
                  <a:lnTo>
                    <a:pt x="4" y="34"/>
                  </a:lnTo>
                  <a:lnTo>
                    <a:pt x="6" y="34"/>
                  </a:lnTo>
                  <a:lnTo>
                    <a:pt x="7" y="30"/>
                  </a:lnTo>
                  <a:lnTo>
                    <a:pt x="11" y="34"/>
                  </a:lnTo>
                  <a:lnTo>
                    <a:pt x="14" y="35"/>
                  </a:lnTo>
                  <a:lnTo>
                    <a:pt x="17" y="35"/>
                  </a:lnTo>
                  <a:lnTo>
                    <a:pt x="21" y="32"/>
                  </a:lnTo>
                  <a:lnTo>
                    <a:pt x="27" y="34"/>
                  </a:lnTo>
                  <a:lnTo>
                    <a:pt x="34" y="35"/>
                  </a:lnTo>
                  <a:lnTo>
                    <a:pt x="34" y="29"/>
                  </a:lnTo>
                  <a:lnTo>
                    <a:pt x="34" y="24"/>
                  </a:lnTo>
                  <a:lnTo>
                    <a:pt x="39" y="22"/>
                  </a:lnTo>
                  <a:lnTo>
                    <a:pt x="46" y="22"/>
                  </a:lnTo>
                  <a:lnTo>
                    <a:pt x="41" y="19"/>
                  </a:lnTo>
                  <a:lnTo>
                    <a:pt x="37" y="17"/>
                  </a:lnTo>
                  <a:lnTo>
                    <a:pt x="47" y="15"/>
                  </a:lnTo>
                  <a:lnTo>
                    <a:pt x="56" y="12"/>
                  </a:lnTo>
                  <a:lnTo>
                    <a:pt x="52" y="7"/>
                  </a:lnTo>
                  <a:lnTo>
                    <a:pt x="49" y="5"/>
                  </a:lnTo>
                  <a:lnTo>
                    <a:pt x="46" y="2"/>
                  </a:lnTo>
                  <a:lnTo>
                    <a:pt x="41" y="0"/>
                  </a:lnTo>
                  <a:lnTo>
                    <a:pt x="44" y="4"/>
                  </a:lnTo>
                  <a:lnTo>
                    <a:pt x="47" y="9"/>
                  </a:lnTo>
                  <a:lnTo>
                    <a:pt x="37" y="9"/>
                  </a:lnTo>
                  <a:lnTo>
                    <a:pt x="27" y="10"/>
                  </a:lnTo>
                  <a:lnTo>
                    <a:pt x="24" y="12"/>
                  </a:lnTo>
                  <a:lnTo>
                    <a:pt x="21" y="15"/>
                  </a:lnTo>
                  <a:lnTo>
                    <a:pt x="22" y="20"/>
                  </a:lnTo>
                  <a:lnTo>
                    <a:pt x="24" y="24"/>
                  </a:lnTo>
                  <a:lnTo>
                    <a:pt x="16" y="20"/>
                  </a:lnTo>
                  <a:lnTo>
                    <a:pt x="7" y="22"/>
                  </a:lnTo>
                  <a:lnTo>
                    <a:pt x="9" y="25"/>
                  </a:lnTo>
                  <a:lnTo>
                    <a:pt x="9" y="29"/>
                  </a:lnTo>
                  <a:lnTo>
                    <a:pt x="6" y="25"/>
                  </a:lnTo>
                  <a:lnTo>
                    <a:pt x="0" y="24"/>
                  </a:lnTo>
                  <a:close/>
                </a:path>
              </a:pathLst>
            </a:custGeom>
            <a:solidFill>
              <a:srgbClr val="1F1A17"/>
            </a:solidFill>
            <a:ln w="9525">
              <a:noFill/>
              <a:round/>
              <a:headEnd/>
              <a:tailEnd/>
            </a:ln>
          </p:spPr>
          <p:txBody>
            <a:bodyPr/>
            <a:lstStyle/>
            <a:p>
              <a:endParaRPr lang="en-US"/>
            </a:p>
          </p:txBody>
        </p:sp>
        <p:sp>
          <p:nvSpPr>
            <p:cNvPr id="4688" name="Freeform 592"/>
            <p:cNvSpPr>
              <a:spLocks/>
            </p:cNvSpPr>
            <p:nvPr/>
          </p:nvSpPr>
          <p:spPr bwMode="auto">
            <a:xfrm>
              <a:off x="2979" y="3400"/>
              <a:ext cx="40" cy="40"/>
            </a:xfrm>
            <a:custGeom>
              <a:avLst/>
              <a:gdLst/>
              <a:ahLst/>
              <a:cxnLst>
                <a:cxn ang="0">
                  <a:pos x="12" y="0"/>
                </a:cxn>
                <a:cxn ang="0">
                  <a:pos x="7" y="5"/>
                </a:cxn>
                <a:cxn ang="0">
                  <a:pos x="0" y="14"/>
                </a:cxn>
                <a:cxn ang="0">
                  <a:pos x="3" y="22"/>
                </a:cxn>
                <a:cxn ang="0">
                  <a:pos x="5" y="27"/>
                </a:cxn>
                <a:cxn ang="0">
                  <a:pos x="10" y="24"/>
                </a:cxn>
                <a:cxn ang="0">
                  <a:pos x="15" y="24"/>
                </a:cxn>
                <a:cxn ang="0">
                  <a:pos x="12" y="34"/>
                </a:cxn>
                <a:cxn ang="0">
                  <a:pos x="10" y="40"/>
                </a:cxn>
                <a:cxn ang="0">
                  <a:pos x="13" y="40"/>
                </a:cxn>
                <a:cxn ang="0">
                  <a:pos x="20" y="40"/>
                </a:cxn>
                <a:cxn ang="0">
                  <a:pos x="29" y="39"/>
                </a:cxn>
                <a:cxn ang="0">
                  <a:pos x="35" y="34"/>
                </a:cxn>
                <a:cxn ang="0">
                  <a:pos x="39" y="25"/>
                </a:cxn>
                <a:cxn ang="0">
                  <a:pos x="40" y="22"/>
                </a:cxn>
                <a:cxn ang="0">
                  <a:pos x="34" y="14"/>
                </a:cxn>
                <a:cxn ang="0">
                  <a:pos x="17" y="12"/>
                </a:cxn>
                <a:cxn ang="0">
                  <a:pos x="12" y="0"/>
                </a:cxn>
              </a:cxnLst>
              <a:rect l="0" t="0" r="r" b="b"/>
              <a:pathLst>
                <a:path w="40" h="40">
                  <a:moveTo>
                    <a:pt x="12" y="0"/>
                  </a:moveTo>
                  <a:lnTo>
                    <a:pt x="7" y="5"/>
                  </a:lnTo>
                  <a:lnTo>
                    <a:pt x="0" y="14"/>
                  </a:lnTo>
                  <a:lnTo>
                    <a:pt x="3" y="22"/>
                  </a:lnTo>
                  <a:lnTo>
                    <a:pt x="5" y="27"/>
                  </a:lnTo>
                  <a:lnTo>
                    <a:pt x="10" y="24"/>
                  </a:lnTo>
                  <a:lnTo>
                    <a:pt x="15" y="24"/>
                  </a:lnTo>
                  <a:lnTo>
                    <a:pt x="12" y="34"/>
                  </a:lnTo>
                  <a:lnTo>
                    <a:pt x="10" y="40"/>
                  </a:lnTo>
                  <a:lnTo>
                    <a:pt x="13" y="40"/>
                  </a:lnTo>
                  <a:lnTo>
                    <a:pt x="20" y="40"/>
                  </a:lnTo>
                  <a:lnTo>
                    <a:pt x="29" y="39"/>
                  </a:lnTo>
                  <a:lnTo>
                    <a:pt x="35" y="34"/>
                  </a:lnTo>
                  <a:lnTo>
                    <a:pt x="39" y="25"/>
                  </a:lnTo>
                  <a:lnTo>
                    <a:pt x="40" y="22"/>
                  </a:lnTo>
                  <a:lnTo>
                    <a:pt x="34" y="14"/>
                  </a:lnTo>
                  <a:lnTo>
                    <a:pt x="17" y="12"/>
                  </a:lnTo>
                  <a:lnTo>
                    <a:pt x="12" y="0"/>
                  </a:lnTo>
                  <a:close/>
                </a:path>
              </a:pathLst>
            </a:custGeom>
            <a:solidFill>
              <a:srgbClr val="1F1A17"/>
            </a:solidFill>
            <a:ln w="9525">
              <a:noFill/>
              <a:round/>
              <a:headEnd/>
              <a:tailEnd/>
            </a:ln>
          </p:spPr>
          <p:txBody>
            <a:bodyPr/>
            <a:lstStyle/>
            <a:p>
              <a:endParaRPr lang="en-US"/>
            </a:p>
          </p:txBody>
        </p:sp>
        <p:sp>
          <p:nvSpPr>
            <p:cNvPr id="4689" name="Freeform 593"/>
            <p:cNvSpPr>
              <a:spLocks/>
            </p:cNvSpPr>
            <p:nvPr/>
          </p:nvSpPr>
          <p:spPr bwMode="auto">
            <a:xfrm>
              <a:off x="2921" y="3370"/>
              <a:ext cx="33" cy="34"/>
            </a:xfrm>
            <a:custGeom>
              <a:avLst/>
              <a:gdLst/>
              <a:ahLst/>
              <a:cxnLst>
                <a:cxn ang="0">
                  <a:pos x="18" y="0"/>
                </a:cxn>
                <a:cxn ang="0">
                  <a:pos x="15" y="7"/>
                </a:cxn>
                <a:cxn ang="0">
                  <a:pos x="8" y="17"/>
                </a:cxn>
                <a:cxn ang="0">
                  <a:pos x="1" y="20"/>
                </a:cxn>
                <a:cxn ang="0">
                  <a:pos x="0" y="20"/>
                </a:cxn>
                <a:cxn ang="0">
                  <a:pos x="6" y="27"/>
                </a:cxn>
                <a:cxn ang="0">
                  <a:pos x="18" y="34"/>
                </a:cxn>
                <a:cxn ang="0">
                  <a:pos x="23" y="32"/>
                </a:cxn>
                <a:cxn ang="0">
                  <a:pos x="25" y="29"/>
                </a:cxn>
                <a:cxn ang="0">
                  <a:pos x="18" y="19"/>
                </a:cxn>
                <a:cxn ang="0">
                  <a:pos x="33" y="12"/>
                </a:cxn>
                <a:cxn ang="0">
                  <a:pos x="18" y="0"/>
                </a:cxn>
              </a:cxnLst>
              <a:rect l="0" t="0" r="r" b="b"/>
              <a:pathLst>
                <a:path w="33" h="34">
                  <a:moveTo>
                    <a:pt x="18" y="0"/>
                  </a:moveTo>
                  <a:lnTo>
                    <a:pt x="15" y="7"/>
                  </a:lnTo>
                  <a:lnTo>
                    <a:pt x="8" y="17"/>
                  </a:lnTo>
                  <a:lnTo>
                    <a:pt x="1" y="20"/>
                  </a:lnTo>
                  <a:lnTo>
                    <a:pt x="0" y="20"/>
                  </a:lnTo>
                  <a:lnTo>
                    <a:pt x="6" y="27"/>
                  </a:lnTo>
                  <a:lnTo>
                    <a:pt x="18" y="34"/>
                  </a:lnTo>
                  <a:lnTo>
                    <a:pt x="23" y="32"/>
                  </a:lnTo>
                  <a:lnTo>
                    <a:pt x="25" y="29"/>
                  </a:lnTo>
                  <a:lnTo>
                    <a:pt x="18" y="19"/>
                  </a:lnTo>
                  <a:lnTo>
                    <a:pt x="33" y="12"/>
                  </a:lnTo>
                  <a:lnTo>
                    <a:pt x="18" y="0"/>
                  </a:lnTo>
                  <a:close/>
                </a:path>
              </a:pathLst>
            </a:custGeom>
            <a:solidFill>
              <a:srgbClr val="1F1A17"/>
            </a:solidFill>
            <a:ln w="9525">
              <a:noFill/>
              <a:round/>
              <a:headEnd/>
              <a:tailEnd/>
            </a:ln>
          </p:spPr>
          <p:txBody>
            <a:bodyPr/>
            <a:lstStyle/>
            <a:p>
              <a:endParaRPr lang="en-US"/>
            </a:p>
          </p:txBody>
        </p:sp>
        <p:sp>
          <p:nvSpPr>
            <p:cNvPr id="4690" name="Freeform 594"/>
            <p:cNvSpPr>
              <a:spLocks/>
            </p:cNvSpPr>
            <p:nvPr/>
          </p:nvSpPr>
          <p:spPr bwMode="auto">
            <a:xfrm>
              <a:off x="2981" y="3420"/>
              <a:ext cx="130" cy="54"/>
            </a:xfrm>
            <a:custGeom>
              <a:avLst/>
              <a:gdLst/>
              <a:ahLst/>
              <a:cxnLst>
                <a:cxn ang="0">
                  <a:pos x="5" y="15"/>
                </a:cxn>
                <a:cxn ang="0">
                  <a:pos x="1" y="22"/>
                </a:cxn>
                <a:cxn ang="0">
                  <a:pos x="1" y="27"/>
                </a:cxn>
                <a:cxn ang="0">
                  <a:pos x="0" y="30"/>
                </a:cxn>
                <a:cxn ang="0">
                  <a:pos x="1" y="35"/>
                </a:cxn>
                <a:cxn ang="0">
                  <a:pos x="5" y="44"/>
                </a:cxn>
                <a:cxn ang="0">
                  <a:pos x="8" y="54"/>
                </a:cxn>
                <a:cxn ang="0">
                  <a:pos x="13" y="50"/>
                </a:cxn>
                <a:cxn ang="0">
                  <a:pos x="20" y="45"/>
                </a:cxn>
                <a:cxn ang="0">
                  <a:pos x="22" y="37"/>
                </a:cxn>
                <a:cxn ang="0">
                  <a:pos x="25" y="34"/>
                </a:cxn>
                <a:cxn ang="0">
                  <a:pos x="28" y="35"/>
                </a:cxn>
                <a:cxn ang="0">
                  <a:pos x="35" y="42"/>
                </a:cxn>
                <a:cxn ang="0">
                  <a:pos x="37" y="30"/>
                </a:cxn>
                <a:cxn ang="0">
                  <a:pos x="40" y="25"/>
                </a:cxn>
                <a:cxn ang="0">
                  <a:pos x="45" y="22"/>
                </a:cxn>
                <a:cxn ang="0">
                  <a:pos x="55" y="22"/>
                </a:cxn>
                <a:cxn ang="0">
                  <a:pos x="57" y="17"/>
                </a:cxn>
                <a:cxn ang="0">
                  <a:pos x="60" y="12"/>
                </a:cxn>
                <a:cxn ang="0">
                  <a:pos x="65" y="10"/>
                </a:cxn>
                <a:cxn ang="0">
                  <a:pos x="70" y="10"/>
                </a:cxn>
                <a:cxn ang="0">
                  <a:pos x="72" y="15"/>
                </a:cxn>
                <a:cxn ang="0">
                  <a:pos x="72" y="22"/>
                </a:cxn>
                <a:cxn ang="0">
                  <a:pos x="78" y="15"/>
                </a:cxn>
                <a:cxn ang="0">
                  <a:pos x="83" y="9"/>
                </a:cxn>
                <a:cxn ang="0">
                  <a:pos x="83" y="12"/>
                </a:cxn>
                <a:cxn ang="0">
                  <a:pos x="83" y="19"/>
                </a:cxn>
                <a:cxn ang="0">
                  <a:pos x="83" y="25"/>
                </a:cxn>
                <a:cxn ang="0">
                  <a:pos x="85" y="29"/>
                </a:cxn>
                <a:cxn ang="0">
                  <a:pos x="88" y="19"/>
                </a:cxn>
                <a:cxn ang="0">
                  <a:pos x="92" y="9"/>
                </a:cxn>
                <a:cxn ang="0">
                  <a:pos x="97" y="27"/>
                </a:cxn>
                <a:cxn ang="0">
                  <a:pos x="100" y="47"/>
                </a:cxn>
                <a:cxn ang="0">
                  <a:pos x="105" y="49"/>
                </a:cxn>
                <a:cxn ang="0">
                  <a:pos x="108" y="49"/>
                </a:cxn>
                <a:cxn ang="0">
                  <a:pos x="110" y="47"/>
                </a:cxn>
                <a:cxn ang="0">
                  <a:pos x="112" y="44"/>
                </a:cxn>
                <a:cxn ang="0">
                  <a:pos x="110" y="37"/>
                </a:cxn>
                <a:cxn ang="0">
                  <a:pos x="108" y="29"/>
                </a:cxn>
                <a:cxn ang="0">
                  <a:pos x="118" y="32"/>
                </a:cxn>
                <a:cxn ang="0">
                  <a:pos x="130" y="32"/>
                </a:cxn>
                <a:cxn ang="0">
                  <a:pos x="120" y="29"/>
                </a:cxn>
                <a:cxn ang="0">
                  <a:pos x="113" y="24"/>
                </a:cxn>
                <a:cxn ang="0">
                  <a:pos x="108" y="19"/>
                </a:cxn>
                <a:cxn ang="0">
                  <a:pos x="100" y="12"/>
                </a:cxn>
                <a:cxn ang="0">
                  <a:pos x="100" y="7"/>
                </a:cxn>
                <a:cxn ang="0">
                  <a:pos x="97" y="4"/>
                </a:cxn>
                <a:cxn ang="0">
                  <a:pos x="92" y="0"/>
                </a:cxn>
                <a:cxn ang="0">
                  <a:pos x="85" y="0"/>
                </a:cxn>
                <a:cxn ang="0">
                  <a:pos x="72" y="0"/>
                </a:cxn>
                <a:cxn ang="0">
                  <a:pos x="62" y="0"/>
                </a:cxn>
                <a:cxn ang="0">
                  <a:pos x="38" y="14"/>
                </a:cxn>
                <a:cxn ang="0">
                  <a:pos x="15" y="27"/>
                </a:cxn>
                <a:cxn ang="0">
                  <a:pos x="11" y="29"/>
                </a:cxn>
                <a:cxn ang="0">
                  <a:pos x="8" y="29"/>
                </a:cxn>
                <a:cxn ang="0">
                  <a:pos x="6" y="27"/>
                </a:cxn>
                <a:cxn ang="0">
                  <a:pos x="5" y="25"/>
                </a:cxn>
                <a:cxn ang="0">
                  <a:pos x="5" y="20"/>
                </a:cxn>
                <a:cxn ang="0">
                  <a:pos x="5" y="15"/>
                </a:cxn>
              </a:cxnLst>
              <a:rect l="0" t="0" r="r" b="b"/>
              <a:pathLst>
                <a:path w="130" h="54">
                  <a:moveTo>
                    <a:pt x="5" y="15"/>
                  </a:moveTo>
                  <a:lnTo>
                    <a:pt x="1" y="22"/>
                  </a:lnTo>
                  <a:lnTo>
                    <a:pt x="1" y="27"/>
                  </a:lnTo>
                  <a:lnTo>
                    <a:pt x="0" y="30"/>
                  </a:lnTo>
                  <a:lnTo>
                    <a:pt x="1" y="35"/>
                  </a:lnTo>
                  <a:lnTo>
                    <a:pt x="5" y="44"/>
                  </a:lnTo>
                  <a:lnTo>
                    <a:pt x="8" y="54"/>
                  </a:lnTo>
                  <a:lnTo>
                    <a:pt x="13" y="50"/>
                  </a:lnTo>
                  <a:lnTo>
                    <a:pt x="20" y="45"/>
                  </a:lnTo>
                  <a:lnTo>
                    <a:pt x="22" y="37"/>
                  </a:lnTo>
                  <a:lnTo>
                    <a:pt x="25" y="34"/>
                  </a:lnTo>
                  <a:lnTo>
                    <a:pt x="28" y="35"/>
                  </a:lnTo>
                  <a:lnTo>
                    <a:pt x="35" y="42"/>
                  </a:lnTo>
                  <a:lnTo>
                    <a:pt x="37" y="30"/>
                  </a:lnTo>
                  <a:lnTo>
                    <a:pt x="40" y="25"/>
                  </a:lnTo>
                  <a:lnTo>
                    <a:pt x="45" y="22"/>
                  </a:lnTo>
                  <a:lnTo>
                    <a:pt x="55" y="22"/>
                  </a:lnTo>
                  <a:lnTo>
                    <a:pt x="57" y="17"/>
                  </a:lnTo>
                  <a:lnTo>
                    <a:pt x="60" y="12"/>
                  </a:lnTo>
                  <a:lnTo>
                    <a:pt x="65" y="10"/>
                  </a:lnTo>
                  <a:lnTo>
                    <a:pt x="70" y="10"/>
                  </a:lnTo>
                  <a:lnTo>
                    <a:pt x="72" y="15"/>
                  </a:lnTo>
                  <a:lnTo>
                    <a:pt x="72" y="22"/>
                  </a:lnTo>
                  <a:lnTo>
                    <a:pt x="78" y="15"/>
                  </a:lnTo>
                  <a:lnTo>
                    <a:pt x="83" y="9"/>
                  </a:lnTo>
                  <a:lnTo>
                    <a:pt x="83" y="12"/>
                  </a:lnTo>
                  <a:lnTo>
                    <a:pt x="83" y="19"/>
                  </a:lnTo>
                  <a:lnTo>
                    <a:pt x="83" y="25"/>
                  </a:lnTo>
                  <a:lnTo>
                    <a:pt x="85" y="29"/>
                  </a:lnTo>
                  <a:lnTo>
                    <a:pt x="88" y="19"/>
                  </a:lnTo>
                  <a:lnTo>
                    <a:pt x="92" y="9"/>
                  </a:lnTo>
                  <a:lnTo>
                    <a:pt x="97" y="27"/>
                  </a:lnTo>
                  <a:lnTo>
                    <a:pt x="100" y="47"/>
                  </a:lnTo>
                  <a:lnTo>
                    <a:pt x="105" y="49"/>
                  </a:lnTo>
                  <a:lnTo>
                    <a:pt x="108" y="49"/>
                  </a:lnTo>
                  <a:lnTo>
                    <a:pt x="110" y="47"/>
                  </a:lnTo>
                  <a:lnTo>
                    <a:pt x="112" y="44"/>
                  </a:lnTo>
                  <a:lnTo>
                    <a:pt x="110" y="37"/>
                  </a:lnTo>
                  <a:lnTo>
                    <a:pt x="108" y="29"/>
                  </a:lnTo>
                  <a:lnTo>
                    <a:pt x="118" y="32"/>
                  </a:lnTo>
                  <a:lnTo>
                    <a:pt x="130" y="32"/>
                  </a:lnTo>
                  <a:lnTo>
                    <a:pt x="120" y="29"/>
                  </a:lnTo>
                  <a:lnTo>
                    <a:pt x="113" y="24"/>
                  </a:lnTo>
                  <a:lnTo>
                    <a:pt x="108" y="19"/>
                  </a:lnTo>
                  <a:lnTo>
                    <a:pt x="100" y="12"/>
                  </a:lnTo>
                  <a:lnTo>
                    <a:pt x="100" y="7"/>
                  </a:lnTo>
                  <a:lnTo>
                    <a:pt x="97" y="4"/>
                  </a:lnTo>
                  <a:lnTo>
                    <a:pt x="92" y="0"/>
                  </a:lnTo>
                  <a:lnTo>
                    <a:pt x="85" y="0"/>
                  </a:lnTo>
                  <a:lnTo>
                    <a:pt x="72" y="0"/>
                  </a:lnTo>
                  <a:lnTo>
                    <a:pt x="62" y="0"/>
                  </a:lnTo>
                  <a:lnTo>
                    <a:pt x="38" y="14"/>
                  </a:lnTo>
                  <a:lnTo>
                    <a:pt x="15" y="27"/>
                  </a:lnTo>
                  <a:lnTo>
                    <a:pt x="11" y="29"/>
                  </a:lnTo>
                  <a:lnTo>
                    <a:pt x="8" y="29"/>
                  </a:lnTo>
                  <a:lnTo>
                    <a:pt x="6" y="27"/>
                  </a:lnTo>
                  <a:lnTo>
                    <a:pt x="5" y="25"/>
                  </a:lnTo>
                  <a:lnTo>
                    <a:pt x="5" y="20"/>
                  </a:lnTo>
                  <a:lnTo>
                    <a:pt x="5" y="15"/>
                  </a:lnTo>
                  <a:close/>
                </a:path>
              </a:pathLst>
            </a:custGeom>
            <a:solidFill>
              <a:srgbClr val="1F1A17"/>
            </a:solidFill>
            <a:ln w="9525">
              <a:noFill/>
              <a:round/>
              <a:headEnd/>
              <a:tailEnd/>
            </a:ln>
          </p:spPr>
          <p:txBody>
            <a:bodyPr/>
            <a:lstStyle/>
            <a:p>
              <a:endParaRPr lang="en-US"/>
            </a:p>
          </p:txBody>
        </p:sp>
        <p:sp>
          <p:nvSpPr>
            <p:cNvPr id="4691" name="Freeform 595"/>
            <p:cNvSpPr>
              <a:spLocks/>
            </p:cNvSpPr>
            <p:nvPr/>
          </p:nvSpPr>
          <p:spPr bwMode="auto">
            <a:xfrm>
              <a:off x="2974" y="3494"/>
              <a:ext cx="23" cy="15"/>
            </a:xfrm>
            <a:custGeom>
              <a:avLst/>
              <a:gdLst/>
              <a:ahLst/>
              <a:cxnLst>
                <a:cxn ang="0">
                  <a:pos x="0" y="15"/>
                </a:cxn>
                <a:cxn ang="0">
                  <a:pos x="2" y="12"/>
                </a:cxn>
                <a:cxn ang="0">
                  <a:pos x="5" y="7"/>
                </a:cxn>
                <a:cxn ang="0">
                  <a:pos x="7" y="3"/>
                </a:cxn>
                <a:cxn ang="0">
                  <a:pos x="8" y="2"/>
                </a:cxn>
                <a:cxn ang="0">
                  <a:pos x="12" y="0"/>
                </a:cxn>
                <a:cxn ang="0">
                  <a:pos x="13" y="0"/>
                </a:cxn>
                <a:cxn ang="0">
                  <a:pos x="20" y="10"/>
                </a:cxn>
                <a:cxn ang="0">
                  <a:pos x="23" y="15"/>
                </a:cxn>
                <a:cxn ang="0">
                  <a:pos x="17" y="13"/>
                </a:cxn>
                <a:cxn ang="0">
                  <a:pos x="8" y="15"/>
                </a:cxn>
                <a:cxn ang="0">
                  <a:pos x="3" y="15"/>
                </a:cxn>
                <a:cxn ang="0">
                  <a:pos x="0" y="15"/>
                </a:cxn>
              </a:cxnLst>
              <a:rect l="0" t="0" r="r" b="b"/>
              <a:pathLst>
                <a:path w="23" h="15">
                  <a:moveTo>
                    <a:pt x="0" y="15"/>
                  </a:moveTo>
                  <a:lnTo>
                    <a:pt x="2" y="12"/>
                  </a:lnTo>
                  <a:lnTo>
                    <a:pt x="5" y="7"/>
                  </a:lnTo>
                  <a:lnTo>
                    <a:pt x="7" y="3"/>
                  </a:lnTo>
                  <a:lnTo>
                    <a:pt x="8" y="2"/>
                  </a:lnTo>
                  <a:lnTo>
                    <a:pt x="12" y="0"/>
                  </a:lnTo>
                  <a:lnTo>
                    <a:pt x="13" y="0"/>
                  </a:lnTo>
                  <a:lnTo>
                    <a:pt x="20" y="10"/>
                  </a:lnTo>
                  <a:lnTo>
                    <a:pt x="23" y="15"/>
                  </a:lnTo>
                  <a:lnTo>
                    <a:pt x="17" y="13"/>
                  </a:lnTo>
                  <a:lnTo>
                    <a:pt x="8" y="15"/>
                  </a:lnTo>
                  <a:lnTo>
                    <a:pt x="3" y="15"/>
                  </a:lnTo>
                  <a:lnTo>
                    <a:pt x="0" y="15"/>
                  </a:lnTo>
                  <a:close/>
                </a:path>
              </a:pathLst>
            </a:custGeom>
            <a:solidFill>
              <a:srgbClr val="1F1A17"/>
            </a:solidFill>
            <a:ln w="9525">
              <a:noFill/>
              <a:round/>
              <a:headEnd/>
              <a:tailEnd/>
            </a:ln>
          </p:spPr>
          <p:txBody>
            <a:bodyPr/>
            <a:lstStyle/>
            <a:p>
              <a:endParaRPr lang="en-US"/>
            </a:p>
          </p:txBody>
        </p:sp>
      </p:grpSp>
      <p:grpSp>
        <p:nvGrpSpPr>
          <p:cNvPr id="10" name="Group 596"/>
          <p:cNvGrpSpPr>
            <a:grpSpLocks/>
          </p:cNvGrpSpPr>
          <p:nvPr/>
        </p:nvGrpSpPr>
        <p:grpSpPr bwMode="auto">
          <a:xfrm>
            <a:off x="4168775" y="5340350"/>
            <a:ext cx="1028700" cy="615950"/>
            <a:chOff x="2620" y="3370"/>
            <a:chExt cx="648" cy="388"/>
          </a:xfrm>
        </p:grpSpPr>
        <p:sp>
          <p:nvSpPr>
            <p:cNvPr id="4693" name="Freeform 597"/>
            <p:cNvSpPr>
              <a:spLocks/>
            </p:cNvSpPr>
            <p:nvPr/>
          </p:nvSpPr>
          <p:spPr bwMode="auto">
            <a:xfrm>
              <a:off x="2906" y="3450"/>
              <a:ext cx="33" cy="34"/>
            </a:xfrm>
            <a:custGeom>
              <a:avLst/>
              <a:gdLst/>
              <a:ahLst/>
              <a:cxnLst>
                <a:cxn ang="0">
                  <a:pos x="10" y="0"/>
                </a:cxn>
                <a:cxn ang="0">
                  <a:pos x="8" y="2"/>
                </a:cxn>
                <a:cxn ang="0">
                  <a:pos x="5" y="4"/>
                </a:cxn>
                <a:cxn ang="0">
                  <a:pos x="1" y="9"/>
                </a:cxn>
                <a:cxn ang="0">
                  <a:pos x="0" y="14"/>
                </a:cxn>
                <a:cxn ang="0">
                  <a:pos x="6" y="25"/>
                </a:cxn>
                <a:cxn ang="0">
                  <a:pos x="13" y="32"/>
                </a:cxn>
                <a:cxn ang="0">
                  <a:pos x="13" y="19"/>
                </a:cxn>
                <a:cxn ang="0">
                  <a:pos x="23" y="34"/>
                </a:cxn>
                <a:cxn ang="0">
                  <a:pos x="26" y="31"/>
                </a:cxn>
                <a:cxn ang="0">
                  <a:pos x="26" y="24"/>
                </a:cxn>
                <a:cxn ang="0">
                  <a:pos x="26" y="12"/>
                </a:cxn>
                <a:cxn ang="0">
                  <a:pos x="31" y="5"/>
                </a:cxn>
                <a:cxn ang="0">
                  <a:pos x="33" y="4"/>
                </a:cxn>
                <a:cxn ang="0">
                  <a:pos x="11" y="10"/>
                </a:cxn>
                <a:cxn ang="0">
                  <a:pos x="10" y="0"/>
                </a:cxn>
              </a:cxnLst>
              <a:rect l="0" t="0" r="r" b="b"/>
              <a:pathLst>
                <a:path w="33" h="34">
                  <a:moveTo>
                    <a:pt x="10" y="0"/>
                  </a:moveTo>
                  <a:lnTo>
                    <a:pt x="8" y="2"/>
                  </a:lnTo>
                  <a:lnTo>
                    <a:pt x="5" y="4"/>
                  </a:lnTo>
                  <a:lnTo>
                    <a:pt x="1" y="9"/>
                  </a:lnTo>
                  <a:lnTo>
                    <a:pt x="0" y="14"/>
                  </a:lnTo>
                  <a:lnTo>
                    <a:pt x="6" y="25"/>
                  </a:lnTo>
                  <a:lnTo>
                    <a:pt x="13" y="32"/>
                  </a:lnTo>
                  <a:lnTo>
                    <a:pt x="13" y="19"/>
                  </a:lnTo>
                  <a:lnTo>
                    <a:pt x="23" y="34"/>
                  </a:lnTo>
                  <a:lnTo>
                    <a:pt x="26" y="31"/>
                  </a:lnTo>
                  <a:lnTo>
                    <a:pt x="26" y="24"/>
                  </a:lnTo>
                  <a:lnTo>
                    <a:pt x="26" y="12"/>
                  </a:lnTo>
                  <a:lnTo>
                    <a:pt x="31" y="5"/>
                  </a:lnTo>
                  <a:lnTo>
                    <a:pt x="33" y="4"/>
                  </a:lnTo>
                  <a:lnTo>
                    <a:pt x="11" y="10"/>
                  </a:lnTo>
                  <a:lnTo>
                    <a:pt x="10" y="0"/>
                  </a:lnTo>
                  <a:close/>
                </a:path>
              </a:pathLst>
            </a:custGeom>
            <a:solidFill>
              <a:srgbClr val="1F1A17"/>
            </a:solidFill>
            <a:ln w="9525">
              <a:noFill/>
              <a:round/>
              <a:headEnd/>
              <a:tailEnd/>
            </a:ln>
          </p:spPr>
          <p:txBody>
            <a:bodyPr/>
            <a:lstStyle/>
            <a:p>
              <a:endParaRPr lang="en-US"/>
            </a:p>
          </p:txBody>
        </p:sp>
        <p:sp>
          <p:nvSpPr>
            <p:cNvPr id="4694" name="Freeform 598"/>
            <p:cNvSpPr>
              <a:spLocks/>
            </p:cNvSpPr>
            <p:nvPr/>
          </p:nvSpPr>
          <p:spPr bwMode="auto">
            <a:xfrm>
              <a:off x="2790" y="3404"/>
              <a:ext cx="67" cy="21"/>
            </a:xfrm>
            <a:custGeom>
              <a:avLst/>
              <a:gdLst/>
              <a:ahLst/>
              <a:cxnLst>
                <a:cxn ang="0">
                  <a:pos x="0" y="1"/>
                </a:cxn>
                <a:cxn ang="0">
                  <a:pos x="5" y="0"/>
                </a:cxn>
                <a:cxn ang="0">
                  <a:pos x="19" y="1"/>
                </a:cxn>
                <a:cxn ang="0">
                  <a:pos x="37" y="8"/>
                </a:cxn>
                <a:cxn ang="0">
                  <a:pos x="47" y="11"/>
                </a:cxn>
                <a:cxn ang="0">
                  <a:pos x="45" y="0"/>
                </a:cxn>
                <a:cxn ang="0">
                  <a:pos x="49" y="0"/>
                </a:cxn>
                <a:cxn ang="0">
                  <a:pos x="55" y="1"/>
                </a:cxn>
                <a:cxn ang="0">
                  <a:pos x="64" y="6"/>
                </a:cxn>
                <a:cxn ang="0">
                  <a:pos x="67" y="10"/>
                </a:cxn>
                <a:cxn ang="0">
                  <a:pos x="64" y="21"/>
                </a:cxn>
                <a:cxn ang="0">
                  <a:pos x="60" y="8"/>
                </a:cxn>
                <a:cxn ang="0">
                  <a:pos x="57" y="11"/>
                </a:cxn>
                <a:cxn ang="0">
                  <a:pos x="45" y="16"/>
                </a:cxn>
                <a:cxn ang="0">
                  <a:pos x="27" y="15"/>
                </a:cxn>
                <a:cxn ang="0">
                  <a:pos x="15" y="13"/>
                </a:cxn>
                <a:cxn ang="0">
                  <a:pos x="12" y="3"/>
                </a:cxn>
                <a:cxn ang="0">
                  <a:pos x="0" y="1"/>
                </a:cxn>
              </a:cxnLst>
              <a:rect l="0" t="0" r="r" b="b"/>
              <a:pathLst>
                <a:path w="67" h="21">
                  <a:moveTo>
                    <a:pt x="0" y="1"/>
                  </a:moveTo>
                  <a:lnTo>
                    <a:pt x="5" y="0"/>
                  </a:lnTo>
                  <a:lnTo>
                    <a:pt x="19" y="1"/>
                  </a:lnTo>
                  <a:lnTo>
                    <a:pt x="37" y="8"/>
                  </a:lnTo>
                  <a:lnTo>
                    <a:pt x="47" y="11"/>
                  </a:lnTo>
                  <a:lnTo>
                    <a:pt x="45" y="0"/>
                  </a:lnTo>
                  <a:lnTo>
                    <a:pt x="49" y="0"/>
                  </a:lnTo>
                  <a:lnTo>
                    <a:pt x="55" y="1"/>
                  </a:lnTo>
                  <a:lnTo>
                    <a:pt x="64" y="6"/>
                  </a:lnTo>
                  <a:lnTo>
                    <a:pt x="67" y="10"/>
                  </a:lnTo>
                  <a:lnTo>
                    <a:pt x="64" y="21"/>
                  </a:lnTo>
                  <a:lnTo>
                    <a:pt x="60" y="8"/>
                  </a:lnTo>
                  <a:lnTo>
                    <a:pt x="57" y="11"/>
                  </a:lnTo>
                  <a:lnTo>
                    <a:pt x="45" y="16"/>
                  </a:lnTo>
                  <a:lnTo>
                    <a:pt x="27" y="15"/>
                  </a:lnTo>
                  <a:lnTo>
                    <a:pt x="15" y="13"/>
                  </a:lnTo>
                  <a:lnTo>
                    <a:pt x="12" y="3"/>
                  </a:lnTo>
                  <a:lnTo>
                    <a:pt x="0" y="1"/>
                  </a:lnTo>
                  <a:close/>
                </a:path>
              </a:pathLst>
            </a:custGeom>
            <a:solidFill>
              <a:srgbClr val="1F1A17"/>
            </a:solidFill>
            <a:ln w="9525">
              <a:noFill/>
              <a:round/>
              <a:headEnd/>
              <a:tailEnd/>
            </a:ln>
          </p:spPr>
          <p:txBody>
            <a:bodyPr/>
            <a:lstStyle/>
            <a:p>
              <a:endParaRPr lang="en-US"/>
            </a:p>
          </p:txBody>
        </p:sp>
        <p:sp>
          <p:nvSpPr>
            <p:cNvPr id="4695" name="Freeform 599"/>
            <p:cNvSpPr>
              <a:spLocks/>
            </p:cNvSpPr>
            <p:nvPr/>
          </p:nvSpPr>
          <p:spPr bwMode="auto">
            <a:xfrm>
              <a:off x="2792" y="3439"/>
              <a:ext cx="52" cy="35"/>
            </a:xfrm>
            <a:custGeom>
              <a:avLst/>
              <a:gdLst/>
              <a:ahLst/>
              <a:cxnLst>
                <a:cxn ang="0">
                  <a:pos x="0" y="0"/>
                </a:cxn>
                <a:cxn ang="0">
                  <a:pos x="12" y="3"/>
                </a:cxn>
                <a:cxn ang="0">
                  <a:pos x="27" y="10"/>
                </a:cxn>
                <a:cxn ang="0">
                  <a:pos x="35" y="15"/>
                </a:cxn>
                <a:cxn ang="0">
                  <a:pos x="42" y="20"/>
                </a:cxn>
                <a:cxn ang="0">
                  <a:pos x="48" y="26"/>
                </a:cxn>
                <a:cxn ang="0">
                  <a:pos x="52" y="33"/>
                </a:cxn>
                <a:cxn ang="0">
                  <a:pos x="48" y="35"/>
                </a:cxn>
                <a:cxn ang="0">
                  <a:pos x="47" y="35"/>
                </a:cxn>
                <a:cxn ang="0">
                  <a:pos x="43" y="33"/>
                </a:cxn>
                <a:cxn ang="0">
                  <a:pos x="40" y="31"/>
                </a:cxn>
                <a:cxn ang="0">
                  <a:pos x="35" y="28"/>
                </a:cxn>
                <a:cxn ang="0">
                  <a:pos x="32" y="23"/>
                </a:cxn>
                <a:cxn ang="0">
                  <a:pos x="30" y="26"/>
                </a:cxn>
                <a:cxn ang="0">
                  <a:pos x="30" y="28"/>
                </a:cxn>
                <a:cxn ang="0">
                  <a:pos x="27" y="30"/>
                </a:cxn>
                <a:cxn ang="0">
                  <a:pos x="23" y="30"/>
                </a:cxn>
                <a:cxn ang="0">
                  <a:pos x="22" y="25"/>
                </a:cxn>
                <a:cxn ang="0">
                  <a:pos x="20" y="21"/>
                </a:cxn>
                <a:cxn ang="0">
                  <a:pos x="17" y="18"/>
                </a:cxn>
                <a:cxn ang="0">
                  <a:pos x="13" y="16"/>
                </a:cxn>
                <a:cxn ang="0">
                  <a:pos x="13" y="13"/>
                </a:cxn>
                <a:cxn ang="0">
                  <a:pos x="13" y="8"/>
                </a:cxn>
                <a:cxn ang="0">
                  <a:pos x="7" y="3"/>
                </a:cxn>
                <a:cxn ang="0">
                  <a:pos x="0" y="0"/>
                </a:cxn>
              </a:cxnLst>
              <a:rect l="0" t="0" r="r" b="b"/>
              <a:pathLst>
                <a:path w="52" h="35">
                  <a:moveTo>
                    <a:pt x="0" y="0"/>
                  </a:moveTo>
                  <a:lnTo>
                    <a:pt x="12" y="3"/>
                  </a:lnTo>
                  <a:lnTo>
                    <a:pt x="27" y="10"/>
                  </a:lnTo>
                  <a:lnTo>
                    <a:pt x="35" y="15"/>
                  </a:lnTo>
                  <a:lnTo>
                    <a:pt x="42" y="20"/>
                  </a:lnTo>
                  <a:lnTo>
                    <a:pt x="48" y="26"/>
                  </a:lnTo>
                  <a:lnTo>
                    <a:pt x="52" y="33"/>
                  </a:lnTo>
                  <a:lnTo>
                    <a:pt x="48" y="35"/>
                  </a:lnTo>
                  <a:lnTo>
                    <a:pt x="47" y="35"/>
                  </a:lnTo>
                  <a:lnTo>
                    <a:pt x="43" y="33"/>
                  </a:lnTo>
                  <a:lnTo>
                    <a:pt x="40" y="31"/>
                  </a:lnTo>
                  <a:lnTo>
                    <a:pt x="35" y="28"/>
                  </a:lnTo>
                  <a:lnTo>
                    <a:pt x="32" y="23"/>
                  </a:lnTo>
                  <a:lnTo>
                    <a:pt x="30" y="26"/>
                  </a:lnTo>
                  <a:lnTo>
                    <a:pt x="30" y="28"/>
                  </a:lnTo>
                  <a:lnTo>
                    <a:pt x="27" y="30"/>
                  </a:lnTo>
                  <a:lnTo>
                    <a:pt x="23" y="30"/>
                  </a:lnTo>
                  <a:lnTo>
                    <a:pt x="22" y="25"/>
                  </a:lnTo>
                  <a:lnTo>
                    <a:pt x="20" y="21"/>
                  </a:lnTo>
                  <a:lnTo>
                    <a:pt x="17" y="18"/>
                  </a:lnTo>
                  <a:lnTo>
                    <a:pt x="13" y="16"/>
                  </a:lnTo>
                  <a:lnTo>
                    <a:pt x="13" y="13"/>
                  </a:lnTo>
                  <a:lnTo>
                    <a:pt x="13" y="8"/>
                  </a:lnTo>
                  <a:lnTo>
                    <a:pt x="7" y="3"/>
                  </a:lnTo>
                  <a:lnTo>
                    <a:pt x="0" y="0"/>
                  </a:lnTo>
                  <a:close/>
                </a:path>
              </a:pathLst>
            </a:custGeom>
            <a:solidFill>
              <a:srgbClr val="1F1A17"/>
            </a:solidFill>
            <a:ln w="9525">
              <a:noFill/>
              <a:round/>
              <a:headEnd/>
              <a:tailEnd/>
            </a:ln>
          </p:spPr>
          <p:txBody>
            <a:bodyPr/>
            <a:lstStyle/>
            <a:p>
              <a:endParaRPr lang="en-US"/>
            </a:p>
          </p:txBody>
        </p:sp>
        <p:sp>
          <p:nvSpPr>
            <p:cNvPr id="4696" name="Freeform 600"/>
            <p:cNvSpPr>
              <a:spLocks/>
            </p:cNvSpPr>
            <p:nvPr/>
          </p:nvSpPr>
          <p:spPr bwMode="auto">
            <a:xfrm>
              <a:off x="2857" y="3440"/>
              <a:ext cx="42" cy="20"/>
            </a:xfrm>
            <a:custGeom>
              <a:avLst/>
              <a:gdLst/>
              <a:ahLst/>
              <a:cxnLst>
                <a:cxn ang="0">
                  <a:pos x="8" y="0"/>
                </a:cxn>
                <a:cxn ang="0">
                  <a:pos x="0" y="4"/>
                </a:cxn>
                <a:cxn ang="0">
                  <a:pos x="0" y="14"/>
                </a:cxn>
                <a:cxn ang="0">
                  <a:pos x="7" y="17"/>
                </a:cxn>
                <a:cxn ang="0">
                  <a:pos x="18" y="20"/>
                </a:cxn>
                <a:cxn ang="0">
                  <a:pos x="32" y="19"/>
                </a:cxn>
                <a:cxn ang="0">
                  <a:pos x="42" y="17"/>
                </a:cxn>
                <a:cxn ang="0">
                  <a:pos x="35" y="17"/>
                </a:cxn>
                <a:cxn ang="0">
                  <a:pos x="22" y="14"/>
                </a:cxn>
                <a:cxn ang="0">
                  <a:pos x="12" y="7"/>
                </a:cxn>
                <a:cxn ang="0">
                  <a:pos x="8" y="0"/>
                </a:cxn>
              </a:cxnLst>
              <a:rect l="0" t="0" r="r" b="b"/>
              <a:pathLst>
                <a:path w="42" h="20">
                  <a:moveTo>
                    <a:pt x="8" y="0"/>
                  </a:moveTo>
                  <a:lnTo>
                    <a:pt x="0" y="4"/>
                  </a:lnTo>
                  <a:lnTo>
                    <a:pt x="0" y="14"/>
                  </a:lnTo>
                  <a:lnTo>
                    <a:pt x="7" y="17"/>
                  </a:lnTo>
                  <a:lnTo>
                    <a:pt x="18" y="20"/>
                  </a:lnTo>
                  <a:lnTo>
                    <a:pt x="32" y="19"/>
                  </a:lnTo>
                  <a:lnTo>
                    <a:pt x="42" y="17"/>
                  </a:lnTo>
                  <a:lnTo>
                    <a:pt x="35" y="17"/>
                  </a:lnTo>
                  <a:lnTo>
                    <a:pt x="22" y="14"/>
                  </a:lnTo>
                  <a:lnTo>
                    <a:pt x="12" y="7"/>
                  </a:lnTo>
                  <a:lnTo>
                    <a:pt x="8" y="0"/>
                  </a:lnTo>
                  <a:close/>
                </a:path>
              </a:pathLst>
            </a:custGeom>
            <a:solidFill>
              <a:srgbClr val="1F1A17"/>
            </a:solidFill>
            <a:ln w="9525">
              <a:noFill/>
              <a:round/>
              <a:headEnd/>
              <a:tailEnd/>
            </a:ln>
          </p:spPr>
          <p:txBody>
            <a:bodyPr/>
            <a:lstStyle/>
            <a:p>
              <a:endParaRPr lang="en-US"/>
            </a:p>
          </p:txBody>
        </p:sp>
        <p:sp>
          <p:nvSpPr>
            <p:cNvPr id="4697" name="Freeform 601"/>
            <p:cNvSpPr>
              <a:spLocks/>
            </p:cNvSpPr>
            <p:nvPr/>
          </p:nvSpPr>
          <p:spPr bwMode="auto">
            <a:xfrm>
              <a:off x="2957" y="3370"/>
              <a:ext cx="35" cy="20"/>
            </a:xfrm>
            <a:custGeom>
              <a:avLst/>
              <a:gdLst/>
              <a:ahLst/>
              <a:cxnLst>
                <a:cxn ang="0">
                  <a:pos x="0" y="10"/>
                </a:cxn>
                <a:cxn ang="0">
                  <a:pos x="2" y="9"/>
                </a:cxn>
                <a:cxn ang="0">
                  <a:pos x="7" y="5"/>
                </a:cxn>
                <a:cxn ang="0">
                  <a:pos x="14" y="2"/>
                </a:cxn>
                <a:cxn ang="0">
                  <a:pos x="20" y="0"/>
                </a:cxn>
                <a:cxn ang="0">
                  <a:pos x="27" y="3"/>
                </a:cxn>
                <a:cxn ang="0">
                  <a:pos x="30" y="7"/>
                </a:cxn>
                <a:cxn ang="0">
                  <a:pos x="34" y="12"/>
                </a:cxn>
                <a:cxn ang="0">
                  <a:pos x="34" y="14"/>
                </a:cxn>
                <a:cxn ang="0">
                  <a:pos x="35" y="20"/>
                </a:cxn>
                <a:cxn ang="0">
                  <a:pos x="32" y="20"/>
                </a:cxn>
                <a:cxn ang="0">
                  <a:pos x="27" y="9"/>
                </a:cxn>
                <a:cxn ang="0">
                  <a:pos x="19" y="17"/>
                </a:cxn>
                <a:cxn ang="0">
                  <a:pos x="15" y="7"/>
                </a:cxn>
                <a:cxn ang="0">
                  <a:pos x="0" y="10"/>
                </a:cxn>
              </a:cxnLst>
              <a:rect l="0" t="0" r="r" b="b"/>
              <a:pathLst>
                <a:path w="35" h="20">
                  <a:moveTo>
                    <a:pt x="0" y="10"/>
                  </a:moveTo>
                  <a:lnTo>
                    <a:pt x="2" y="9"/>
                  </a:lnTo>
                  <a:lnTo>
                    <a:pt x="7" y="5"/>
                  </a:lnTo>
                  <a:lnTo>
                    <a:pt x="14" y="2"/>
                  </a:lnTo>
                  <a:lnTo>
                    <a:pt x="20" y="0"/>
                  </a:lnTo>
                  <a:lnTo>
                    <a:pt x="27" y="3"/>
                  </a:lnTo>
                  <a:lnTo>
                    <a:pt x="30" y="7"/>
                  </a:lnTo>
                  <a:lnTo>
                    <a:pt x="34" y="12"/>
                  </a:lnTo>
                  <a:lnTo>
                    <a:pt x="34" y="14"/>
                  </a:lnTo>
                  <a:lnTo>
                    <a:pt x="35" y="20"/>
                  </a:lnTo>
                  <a:lnTo>
                    <a:pt x="32" y="20"/>
                  </a:lnTo>
                  <a:lnTo>
                    <a:pt x="27" y="9"/>
                  </a:lnTo>
                  <a:lnTo>
                    <a:pt x="19" y="17"/>
                  </a:lnTo>
                  <a:lnTo>
                    <a:pt x="15" y="7"/>
                  </a:lnTo>
                  <a:lnTo>
                    <a:pt x="0" y="10"/>
                  </a:lnTo>
                  <a:close/>
                </a:path>
              </a:pathLst>
            </a:custGeom>
            <a:solidFill>
              <a:srgbClr val="1F1A17"/>
            </a:solidFill>
            <a:ln w="9525">
              <a:noFill/>
              <a:round/>
              <a:headEnd/>
              <a:tailEnd/>
            </a:ln>
          </p:spPr>
          <p:txBody>
            <a:bodyPr/>
            <a:lstStyle/>
            <a:p>
              <a:endParaRPr lang="en-US"/>
            </a:p>
          </p:txBody>
        </p:sp>
        <p:sp>
          <p:nvSpPr>
            <p:cNvPr id="4698" name="Freeform 602"/>
            <p:cNvSpPr>
              <a:spLocks/>
            </p:cNvSpPr>
            <p:nvPr/>
          </p:nvSpPr>
          <p:spPr bwMode="auto">
            <a:xfrm>
              <a:off x="2882" y="3420"/>
              <a:ext cx="42" cy="25"/>
            </a:xfrm>
            <a:custGeom>
              <a:avLst/>
              <a:gdLst/>
              <a:ahLst/>
              <a:cxnLst>
                <a:cxn ang="0">
                  <a:pos x="0" y="25"/>
                </a:cxn>
                <a:cxn ang="0">
                  <a:pos x="2" y="22"/>
                </a:cxn>
                <a:cxn ang="0">
                  <a:pos x="7" y="19"/>
                </a:cxn>
                <a:cxn ang="0">
                  <a:pos x="10" y="15"/>
                </a:cxn>
                <a:cxn ang="0">
                  <a:pos x="14" y="14"/>
                </a:cxn>
                <a:cxn ang="0">
                  <a:pos x="9" y="14"/>
                </a:cxn>
                <a:cxn ang="0">
                  <a:pos x="2" y="14"/>
                </a:cxn>
                <a:cxn ang="0">
                  <a:pos x="9" y="12"/>
                </a:cxn>
                <a:cxn ang="0">
                  <a:pos x="14" y="12"/>
                </a:cxn>
                <a:cxn ang="0">
                  <a:pos x="19" y="12"/>
                </a:cxn>
                <a:cxn ang="0">
                  <a:pos x="25" y="14"/>
                </a:cxn>
                <a:cxn ang="0">
                  <a:pos x="24" y="9"/>
                </a:cxn>
                <a:cxn ang="0">
                  <a:pos x="24" y="5"/>
                </a:cxn>
                <a:cxn ang="0">
                  <a:pos x="25" y="2"/>
                </a:cxn>
                <a:cxn ang="0">
                  <a:pos x="29" y="2"/>
                </a:cxn>
                <a:cxn ang="0">
                  <a:pos x="35" y="0"/>
                </a:cxn>
                <a:cxn ang="0">
                  <a:pos x="42" y="2"/>
                </a:cxn>
                <a:cxn ang="0">
                  <a:pos x="37" y="9"/>
                </a:cxn>
                <a:cxn ang="0">
                  <a:pos x="34" y="15"/>
                </a:cxn>
                <a:cxn ang="0">
                  <a:pos x="24" y="15"/>
                </a:cxn>
                <a:cxn ang="0">
                  <a:pos x="15" y="17"/>
                </a:cxn>
                <a:cxn ang="0">
                  <a:pos x="7" y="20"/>
                </a:cxn>
                <a:cxn ang="0">
                  <a:pos x="0" y="25"/>
                </a:cxn>
              </a:cxnLst>
              <a:rect l="0" t="0" r="r" b="b"/>
              <a:pathLst>
                <a:path w="42" h="25">
                  <a:moveTo>
                    <a:pt x="0" y="25"/>
                  </a:moveTo>
                  <a:lnTo>
                    <a:pt x="2" y="22"/>
                  </a:lnTo>
                  <a:lnTo>
                    <a:pt x="7" y="19"/>
                  </a:lnTo>
                  <a:lnTo>
                    <a:pt x="10" y="15"/>
                  </a:lnTo>
                  <a:lnTo>
                    <a:pt x="14" y="14"/>
                  </a:lnTo>
                  <a:lnTo>
                    <a:pt x="9" y="14"/>
                  </a:lnTo>
                  <a:lnTo>
                    <a:pt x="2" y="14"/>
                  </a:lnTo>
                  <a:lnTo>
                    <a:pt x="9" y="12"/>
                  </a:lnTo>
                  <a:lnTo>
                    <a:pt x="14" y="12"/>
                  </a:lnTo>
                  <a:lnTo>
                    <a:pt x="19" y="12"/>
                  </a:lnTo>
                  <a:lnTo>
                    <a:pt x="25" y="14"/>
                  </a:lnTo>
                  <a:lnTo>
                    <a:pt x="24" y="9"/>
                  </a:lnTo>
                  <a:lnTo>
                    <a:pt x="24" y="5"/>
                  </a:lnTo>
                  <a:lnTo>
                    <a:pt x="25" y="2"/>
                  </a:lnTo>
                  <a:lnTo>
                    <a:pt x="29" y="2"/>
                  </a:lnTo>
                  <a:lnTo>
                    <a:pt x="35" y="0"/>
                  </a:lnTo>
                  <a:lnTo>
                    <a:pt x="42" y="2"/>
                  </a:lnTo>
                  <a:lnTo>
                    <a:pt x="37" y="9"/>
                  </a:lnTo>
                  <a:lnTo>
                    <a:pt x="34" y="15"/>
                  </a:lnTo>
                  <a:lnTo>
                    <a:pt x="24" y="15"/>
                  </a:lnTo>
                  <a:lnTo>
                    <a:pt x="15" y="17"/>
                  </a:lnTo>
                  <a:lnTo>
                    <a:pt x="7" y="20"/>
                  </a:lnTo>
                  <a:lnTo>
                    <a:pt x="0" y="25"/>
                  </a:lnTo>
                  <a:close/>
                </a:path>
              </a:pathLst>
            </a:custGeom>
            <a:solidFill>
              <a:srgbClr val="1F1A17"/>
            </a:solidFill>
            <a:ln w="9525">
              <a:noFill/>
              <a:round/>
              <a:headEnd/>
              <a:tailEnd/>
            </a:ln>
          </p:spPr>
          <p:txBody>
            <a:bodyPr/>
            <a:lstStyle/>
            <a:p>
              <a:endParaRPr lang="en-US"/>
            </a:p>
          </p:txBody>
        </p:sp>
        <p:sp>
          <p:nvSpPr>
            <p:cNvPr id="4699" name="Freeform 603"/>
            <p:cNvSpPr>
              <a:spLocks/>
            </p:cNvSpPr>
            <p:nvPr/>
          </p:nvSpPr>
          <p:spPr bwMode="auto">
            <a:xfrm>
              <a:off x="2959" y="3404"/>
              <a:ext cx="17" cy="11"/>
            </a:xfrm>
            <a:custGeom>
              <a:avLst/>
              <a:gdLst/>
              <a:ahLst/>
              <a:cxnLst>
                <a:cxn ang="0">
                  <a:pos x="0" y="11"/>
                </a:cxn>
                <a:cxn ang="0">
                  <a:pos x="0" y="8"/>
                </a:cxn>
                <a:cxn ang="0">
                  <a:pos x="0" y="3"/>
                </a:cxn>
                <a:cxn ang="0">
                  <a:pos x="2" y="1"/>
                </a:cxn>
                <a:cxn ang="0">
                  <a:pos x="5" y="0"/>
                </a:cxn>
                <a:cxn ang="0">
                  <a:pos x="8" y="1"/>
                </a:cxn>
                <a:cxn ang="0">
                  <a:pos x="12" y="3"/>
                </a:cxn>
                <a:cxn ang="0">
                  <a:pos x="15" y="8"/>
                </a:cxn>
                <a:cxn ang="0">
                  <a:pos x="17" y="11"/>
                </a:cxn>
                <a:cxn ang="0">
                  <a:pos x="0" y="11"/>
                </a:cxn>
              </a:cxnLst>
              <a:rect l="0" t="0" r="r" b="b"/>
              <a:pathLst>
                <a:path w="17" h="11">
                  <a:moveTo>
                    <a:pt x="0" y="11"/>
                  </a:moveTo>
                  <a:lnTo>
                    <a:pt x="0" y="8"/>
                  </a:lnTo>
                  <a:lnTo>
                    <a:pt x="0" y="3"/>
                  </a:lnTo>
                  <a:lnTo>
                    <a:pt x="2" y="1"/>
                  </a:lnTo>
                  <a:lnTo>
                    <a:pt x="5" y="0"/>
                  </a:lnTo>
                  <a:lnTo>
                    <a:pt x="8" y="1"/>
                  </a:lnTo>
                  <a:lnTo>
                    <a:pt x="12" y="3"/>
                  </a:lnTo>
                  <a:lnTo>
                    <a:pt x="15" y="8"/>
                  </a:lnTo>
                  <a:lnTo>
                    <a:pt x="17" y="11"/>
                  </a:lnTo>
                  <a:lnTo>
                    <a:pt x="0" y="11"/>
                  </a:lnTo>
                  <a:close/>
                </a:path>
              </a:pathLst>
            </a:custGeom>
            <a:solidFill>
              <a:srgbClr val="1F1A17"/>
            </a:solidFill>
            <a:ln w="9525">
              <a:noFill/>
              <a:round/>
              <a:headEnd/>
              <a:tailEnd/>
            </a:ln>
          </p:spPr>
          <p:txBody>
            <a:bodyPr/>
            <a:lstStyle/>
            <a:p>
              <a:endParaRPr lang="en-US"/>
            </a:p>
          </p:txBody>
        </p:sp>
        <p:sp>
          <p:nvSpPr>
            <p:cNvPr id="4700" name="Freeform 604"/>
            <p:cNvSpPr>
              <a:spLocks/>
            </p:cNvSpPr>
            <p:nvPr/>
          </p:nvSpPr>
          <p:spPr bwMode="auto">
            <a:xfrm>
              <a:off x="2769" y="3481"/>
              <a:ext cx="23" cy="16"/>
            </a:xfrm>
            <a:custGeom>
              <a:avLst/>
              <a:gdLst/>
              <a:ahLst/>
              <a:cxnLst>
                <a:cxn ang="0">
                  <a:pos x="0" y="8"/>
                </a:cxn>
                <a:cxn ang="0">
                  <a:pos x="21" y="0"/>
                </a:cxn>
                <a:cxn ang="0">
                  <a:pos x="23" y="6"/>
                </a:cxn>
                <a:cxn ang="0">
                  <a:pos x="21" y="15"/>
                </a:cxn>
                <a:cxn ang="0">
                  <a:pos x="16" y="16"/>
                </a:cxn>
                <a:cxn ang="0">
                  <a:pos x="11" y="15"/>
                </a:cxn>
                <a:cxn ang="0">
                  <a:pos x="5" y="11"/>
                </a:cxn>
                <a:cxn ang="0">
                  <a:pos x="0" y="8"/>
                </a:cxn>
              </a:cxnLst>
              <a:rect l="0" t="0" r="r" b="b"/>
              <a:pathLst>
                <a:path w="23" h="16">
                  <a:moveTo>
                    <a:pt x="0" y="8"/>
                  </a:moveTo>
                  <a:lnTo>
                    <a:pt x="21" y="0"/>
                  </a:lnTo>
                  <a:lnTo>
                    <a:pt x="23" y="6"/>
                  </a:lnTo>
                  <a:lnTo>
                    <a:pt x="21" y="15"/>
                  </a:lnTo>
                  <a:lnTo>
                    <a:pt x="16" y="16"/>
                  </a:lnTo>
                  <a:lnTo>
                    <a:pt x="11" y="15"/>
                  </a:lnTo>
                  <a:lnTo>
                    <a:pt x="5" y="11"/>
                  </a:lnTo>
                  <a:lnTo>
                    <a:pt x="0" y="8"/>
                  </a:lnTo>
                  <a:close/>
                </a:path>
              </a:pathLst>
            </a:custGeom>
            <a:solidFill>
              <a:srgbClr val="1F1A17"/>
            </a:solidFill>
            <a:ln w="9525">
              <a:noFill/>
              <a:round/>
              <a:headEnd/>
              <a:tailEnd/>
            </a:ln>
          </p:spPr>
          <p:txBody>
            <a:bodyPr/>
            <a:lstStyle/>
            <a:p>
              <a:endParaRPr lang="en-US"/>
            </a:p>
          </p:txBody>
        </p:sp>
        <p:sp>
          <p:nvSpPr>
            <p:cNvPr id="4701" name="Freeform 605"/>
            <p:cNvSpPr>
              <a:spLocks/>
            </p:cNvSpPr>
            <p:nvPr/>
          </p:nvSpPr>
          <p:spPr bwMode="auto">
            <a:xfrm>
              <a:off x="3018" y="3395"/>
              <a:ext cx="21" cy="19"/>
            </a:xfrm>
            <a:custGeom>
              <a:avLst/>
              <a:gdLst/>
              <a:ahLst/>
              <a:cxnLst>
                <a:cxn ang="0">
                  <a:pos x="21" y="0"/>
                </a:cxn>
                <a:cxn ang="0">
                  <a:pos x="18" y="2"/>
                </a:cxn>
                <a:cxn ang="0">
                  <a:pos x="10" y="7"/>
                </a:cxn>
                <a:cxn ang="0">
                  <a:pos x="3" y="14"/>
                </a:cxn>
                <a:cxn ang="0">
                  <a:pos x="0" y="17"/>
                </a:cxn>
                <a:cxn ang="0">
                  <a:pos x="5" y="19"/>
                </a:cxn>
                <a:cxn ang="0">
                  <a:pos x="10" y="14"/>
                </a:cxn>
                <a:cxn ang="0">
                  <a:pos x="18" y="7"/>
                </a:cxn>
                <a:cxn ang="0">
                  <a:pos x="21" y="2"/>
                </a:cxn>
                <a:cxn ang="0">
                  <a:pos x="21" y="0"/>
                </a:cxn>
              </a:cxnLst>
              <a:rect l="0" t="0" r="r" b="b"/>
              <a:pathLst>
                <a:path w="21" h="19">
                  <a:moveTo>
                    <a:pt x="21" y="0"/>
                  </a:moveTo>
                  <a:lnTo>
                    <a:pt x="18" y="2"/>
                  </a:lnTo>
                  <a:lnTo>
                    <a:pt x="10" y="7"/>
                  </a:lnTo>
                  <a:lnTo>
                    <a:pt x="3" y="14"/>
                  </a:lnTo>
                  <a:lnTo>
                    <a:pt x="0" y="17"/>
                  </a:lnTo>
                  <a:lnTo>
                    <a:pt x="5" y="19"/>
                  </a:lnTo>
                  <a:lnTo>
                    <a:pt x="10" y="14"/>
                  </a:lnTo>
                  <a:lnTo>
                    <a:pt x="18" y="7"/>
                  </a:lnTo>
                  <a:lnTo>
                    <a:pt x="21" y="2"/>
                  </a:lnTo>
                  <a:lnTo>
                    <a:pt x="21" y="0"/>
                  </a:lnTo>
                  <a:close/>
                </a:path>
              </a:pathLst>
            </a:custGeom>
            <a:solidFill>
              <a:srgbClr val="1F1A17"/>
            </a:solidFill>
            <a:ln w="9525">
              <a:noFill/>
              <a:round/>
              <a:headEnd/>
              <a:tailEnd/>
            </a:ln>
          </p:spPr>
          <p:txBody>
            <a:bodyPr/>
            <a:lstStyle/>
            <a:p>
              <a:endParaRPr lang="en-US"/>
            </a:p>
          </p:txBody>
        </p:sp>
        <p:sp>
          <p:nvSpPr>
            <p:cNvPr id="4702" name="Freeform 606"/>
            <p:cNvSpPr>
              <a:spLocks/>
            </p:cNvSpPr>
            <p:nvPr/>
          </p:nvSpPr>
          <p:spPr bwMode="auto">
            <a:xfrm>
              <a:off x="3108" y="3432"/>
              <a:ext cx="33" cy="22"/>
            </a:xfrm>
            <a:custGeom>
              <a:avLst/>
              <a:gdLst/>
              <a:ahLst/>
              <a:cxnLst>
                <a:cxn ang="0">
                  <a:pos x="22" y="0"/>
                </a:cxn>
                <a:cxn ang="0">
                  <a:pos x="27" y="3"/>
                </a:cxn>
                <a:cxn ang="0">
                  <a:pos x="32" y="8"/>
                </a:cxn>
                <a:cxn ang="0">
                  <a:pos x="33" y="15"/>
                </a:cxn>
                <a:cxn ang="0">
                  <a:pos x="33" y="20"/>
                </a:cxn>
                <a:cxn ang="0">
                  <a:pos x="23" y="8"/>
                </a:cxn>
                <a:cxn ang="0">
                  <a:pos x="23" y="18"/>
                </a:cxn>
                <a:cxn ang="0">
                  <a:pos x="18" y="15"/>
                </a:cxn>
                <a:cxn ang="0">
                  <a:pos x="11" y="13"/>
                </a:cxn>
                <a:cxn ang="0">
                  <a:pos x="11" y="18"/>
                </a:cxn>
                <a:cxn ang="0">
                  <a:pos x="11" y="22"/>
                </a:cxn>
                <a:cxn ang="0">
                  <a:pos x="0" y="15"/>
                </a:cxn>
                <a:cxn ang="0">
                  <a:pos x="1" y="15"/>
                </a:cxn>
                <a:cxn ang="0">
                  <a:pos x="1" y="15"/>
                </a:cxn>
                <a:cxn ang="0">
                  <a:pos x="3" y="15"/>
                </a:cxn>
                <a:cxn ang="0">
                  <a:pos x="5" y="12"/>
                </a:cxn>
                <a:cxn ang="0">
                  <a:pos x="5" y="3"/>
                </a:cxn>
                <a:cxn ang="0">
                  <a:pos x="3" y="2"/>
                </a:cxn>
                <a:cxn ang="0">
                  <a:pos x="6" y="2"/>
                </a:cxn>
                <a:cxn ang="0">
                  <a:pos x="13" y="3"/>
                </a:cxn>
                <a:cxn ang="0">
                  <a:pos x="17" y="7"/>
                </a:cxn>
                <a:cxn ang="0">
                  <a:pos x="20" y="8"/>
                </a:cxn>
                <a:cxn ang="0">
                  <a:pos x="22" y="0"/>
                </a:cxn>
              </a:cxnLst>
              <a:rect l="0" t="0" r="r" b="b"/>
              <a:pathLst>
                <a:path w="33" h="22">
                  <a:moveTo>
                    <a:pt x="22" y="0"/>
                  </a:moveTo>
                  <a:lnTo>
                    <a:pt x="27" y="3"/>
                  </a:lnTo>
                  <a:lnTo>
                    <a:pt x="32" y="8"/>
                  </a:lnTo>
                  <a:lnTo>
                    <a:pt x="33" y="15"/>
                  </a:lnTo>
                  <a:lnTo>
                    <a:pt x="33" y="20"/>
                  </a:lnTo>
                  <a:lnTo>
                    <a:pt x="23" y="8"/>
                  </a:lnTo>
                  <a:lnTo>
                    <a:pt x="23" y="18"/>
                  </a:lnTo>
                  <a:lnTo>
                    <a:pt x="18" y="15"/>
                  </a:lnTo>
                  <a:lnTo>
                    <a:pt x="11" y="13"/>
                  </a:lnTo>
                  <a:lnTo>
                    <a:pt x="11" y="18"/>
                  </a:lnTo>
                  <a:lnTo>
                    <a:pt x="11" y="22"/>
                  </a:lnTo>
                  <a:lnTo>
                    <a:pt x="0" y="15"/>
                  </a:lnTo>
                  <a:lnTo>
                    <a:pt x="1" y="15"/>
                  </a:lnTo>
                  <a:lnTo>
                    <a:pt x="1" y="15"/>
                  </a:lnTo>
                  <a:lnTo>
                    <a:pt x="3" y="15"/>
                  </a:lnTo>
                  <a:lnTo>
                    <a:pt x="5" y="12"/>
                  </a:lnTo>
                  <a:lnTo>
                    <a:pt x="5" y="3"/>
                  </a:lnTo>
                  <a:lnTo>
                    <a:pt x="3" y="2"/>
                  </a:lnTo>
                  <a:lnTo>
                    <a:pt x="6" y="2"/>
                  </a:lnTo>
                  <a:lnTo>
                    <a:pt x="13" y="3"/>
                  </a:lnTo>
                  <a:lnTo>
                    <a:pt x="17" y="7"/>
                  </a:lnTo>
                  <a:lnTo>
                    <a:pt x="20" y="8"/>
                  </a:lnTo>
                  <a:lnTo>
                    <a:pt x="22" y="0"/>
                  </a:lnTo>
                  <a:close/>
                </a:path>
              </a:pathLst>
            </a:custGeom>
            <a:solidFill>
              <a:srgbClr val="1F1A17"/>
            </a:solidFill>
            <a:ln w="9525">
              <a:noFill/>
              <a:round/>
              <a:headEnd/>
              <a:tailEnd/>
            </a:ln>
          </p:spPr>
          <p:txBody>
            <a:bodyPr/>
            <a:lstStyle/>
            <a:p>
              <a:endParaRPr lang="en-US"/>
            </a:p>
          </p:txBody>
        </p:sp>
        <p:sp>
          <p:nvSpPr>
            <p:cNvPr id="4703" name="Freeform 607"/>
            <p:cNvSpPr>
              <a:spLocks/>
            </p:cNvSpPr>
            <p:nvPr/>
          </p:nvSpPr>
          <p:spPr bwMode="auto">
            <a:xfrm>
              <a:off x="2986" y="3474"/>
              <a:ext cx="23" cy="17"/>
            </a:xfrm>
            <a:custGeom>
              <a:avLst/>
              <a:gdLst/>
              <a:ahLst/>
              <a:cxnLst>
                <a:cxn ang="0">
                  <a:pos x="0" y="15"/>
                </a:cxn>
                <a:cxn ang="0">
                  <a:pos x="1" y="12"/>
                </a:cxn>
                <a:cxn ang="0">
                  <a:pos x="5" y="7"/>
                </a:cxn>
                <a:cxn ang="0">
                  <a:pos x="6" y="3"/>
                </a:cxn>
                <a:cxn ang="0">
                  <a:pos x="8" y="0"/>
                </a:cxn>
                <a:cxn ang="0">
                  <a:pos x="11" y="0"/>
                </a:cxn>
                <a:cxn ang="0">
                  <a:pos x="13" y="0"/>
                </a:cxn>
                <a:cxn ang="0">
                  <a:pos x="22" y="10"/>
                </a:cxn>
                <a:cxn ang="0">
                  <a:pos x="23" y="17"/>
                </a:cxn>
                <a:cxn ang="0">
                  <a:pos x="18" y="15"/>
                </a:cxn>
                <a:cxn ang="0">
                  <a:pos x="8" y="15"/>
                </a:cxn>
                <a:cxn ang="0">
                  <a:pos x="3" y="17"/>
                </a:cxn>
                <a:cxn ang="0">
                  <a:pos x="0" y="15"/>
                </a:cxn>
              </a:cxnLst>
              <a:rect l="0" t="0" r="r" b="b"/>
              <a:pathLst>
                <a:path w="23" h="17">
                  <a:moveTo>
                    <a:pt x="0" y="15"/>
                  </a:moveTo>
                  <a:lnTo>
                    <a:pt x="1" y="12"/>
                  </a:lnTo>
                  <a:lnTo>
                    <a:pt x="5" y="7"/>
                  </a:lnTo>
                  <a:lnTo>
                    <a:pt x="6" y="3"/>
                  </a:lnTo>
                  <a:lnTo>
                    <a:pt x="8" y="0"/>
                  </a:lnTo>
                  <a:lnTo>
                    <a:pt x="11" y="0"/>
                  </a:lnTo>
                  <a:lnTo>
                    <a:pt x="13" y="0"/>
                  </a:lnTo>
                  <a:lnTo>
                    <a:pt x="22" y="10"/>
                  </a:lnTo>
                  <a:lnTo>
                    <a:pt x="23" y="17"/>
                  </a:lnTo>
                  <a:lnTo>
                    <a:pt x="18" y="15"/>
                  </a:lnTo>
                  <a:lnTo>
                    <a:pt x="8" y="15"/>
                  </a:lnTo>
                  <a:lnTo>
                    <a:pt x="3" y="17"/>
                  </a:lnTo>
                  <a:lnTo>
                    <a:pt x="0" y="15"/>
                  </a:lnTo>
                  <a:close/>
                </a:path>
              </a:pathLst>
            </a:custGeom>
            <a:solidFill>
              <a:srgbClr val="1F1A17"/>
            </a:solidFill>
            <a:ln w="9525">
              <a:noFill/>
              <a:round/>
              <a:headEnd/>
              <a:tailEnd/>
            </a:ln>
          </p:spPr>
          <p:txBody>
            <a:bodyPr/>
            <a:lstStyle/>
            <a:p>
              <a:endParaRPr lang="en-US"/>
            </a:p>
          </p:txBody>
        </p:sp>
        <p:sp>
          <p:nvSpPr>
            <p:cNvPr id="4704" name="Freeform 608"/>
            <p:cNvSpPr>
              <a:spLocks/>
            </p:cNvSpPr>
            <p:nvPr/>
          </p:nvSpPr>
          <p:spPr bwMode="auto">
            <a:xfrm>
              <a:off x="2914" y="3429"/>
              <a:ext cx="35" cy="33"/>
            </a:xfrm>
            <a:custGeom>
              <a:avLst/>
              <a:gdLst/>
              <a:ahLst/>
              <a:cxnLst>
                <a:cxn ang="0">
                  <a:pos x="10" y="0"/>
                </a:cxn>
                <a:cxn ang="0">
                  <a:pos x="8" y="0"/>
                </a:cxn>
                <a:cxn ang="0">
                  <a:pos x="5" y="3"/>
                </a:cxn>
                <a:cxn ang="0">
                  <a:pos x="0" y="6"/>
                </a:cxn>
                <a:cxn ang="0">
                  <a:pos x="0" y="11"/>
                </a:cxn>
                <a:cxn ang="0">
                  <a:pos x="2" y="18"/>
                </a:cxn>
                <a:cxn ang="0">
                  <a:pos x="7" y="25"/>
                </a:cxn>
                <a:cxn ang="0">
                  <a:pos x="12" y="30"/>
                </a:cxn>
                <a:cxn ang="0">
                  <a:pos x="13" y="33"/>
                </a:cxn>
                <a:cxn ang="0">
                  <a:pos x="13" y="18"/>
                </a:cxn>
                <a:cxn ang="0">
                  <a:pos x="23" y="33"/>
                </a:cxn>
                <a:cxn ang="0">
                  <a:pos x="28" y="30"/>
                </a:cxn>
                <a:cxn ang="0">
                  <a:pos x="27" y="23"/>
                </a:cxn>
                <a:cxn ang="0">
                  <a:pos x="28" y="11"/>
                </a:cxn>
                <a:cxn ang="0">
                  <a:pos x="32" y="5"/>
                </a:cxn>
                <a:cxn ang="0">
                  <a:pos x="35" y="3"/>
                </a:cxn>
                <a:cxn ang="0">
                  <a:pos x="12" y="8"/>
                </a:cxn>
                <a:cxn ang="0">
                  <a:pos x="10" y="0"/>
                </a:cxn>
              </a:cxnLst>
              <a:rect l="0" t="0" r="r" b="b"/>
              <a:pathLst>
                <a:path w="35" h="33">
                  <a:moveTo>
                    <a:pt x="10" y="0"/>
                  </a:moveTo>
                  <a:lnTo>
                    <a:pt x="8" y="0"/>
                  </a:lnTo>
                  <a:lnTo>
                    <a:pt x="5" y="3"/>
                  </a:lnTo>
                  <a:lnTo>
                    <a:pt x="0" y="6"/>
                  </a:lnTo>
                  <a:lnTo>
                    <a:pt x="0" y="11"/>
                  </a:lnTo>
                  <a:lnTo>
                    <a:pt x="2" y="18"/>
                  </a:lnTo>
                  <a:lnTo>
                    <a:pt x="7" y="25"/>
                  </a:lnTo>
                  <a:lnTo>
                    <a:pt x="12" y="30"/>
                  </a:lnTo>
                  <a:lnTo>
                    <a:pt x="13" y="33"/>
                  </a:lnTo>
                  <a:lnTo>
                    <a:pt x="13" y="18"/>
                  </a:lnTo>
                  <a:lnTo>
                    <a:pt x="23" y="33"/>
                  </a:lnTo>
                  <a:lnTo>
                    <a:pt x="28" y="30"/>
                  </a:lnTo>
                  <a:lnTo>
                    <a:pt x="27" y="23"/>
                  </a:lnTo>
                  <a:lnTo>
                    <a:pt x="28" y="11"/>
                  </a:lnTo>
                  <a:lnTo>
                    <a:pt x="32" y="5"/>
                  </a:lnTo>
                  <a:lnTo>
                    <a:pt x="35" y="3"/>
                  </a:lnTo>
                  <a:lnTo>
                    <a:pt x="12" y="8"/>
                  </a:lnTo>
                  <a:lnTo>
                    <a:pt x="10" y="0"/>
                  </a:lnTo>
                  <a:close/>
                </a:path>
              </a:pathLst>
            </a:custGeom>
            <a:solidFill>
              <a:srgbClr val="1F1A17"/>
            </a:solidFill>
            <a:ln w="9525">
              <a:noFill/>
              <a:round/>
              <a:headEnd/>
              <a:tailEnd/>
            </a:ln>
          </p:spPr>
          <p:txBody>
            <a:bodyPr/>
            <a:lstStyle/>
            <a:p>
              <a:endParaRPr lang="en-US"/>
            </a:p>
          </p:txBody>
        </p:sp>
        <p:sp>
          <p:nvSpPr>
            <p:cNvPr id="4705" name="Freeform 609"/>
            <p:cNvSpPr>
              <a:spLocks/>
            </p:cNvSpPr>
            <p:nvPr/>
          </p:nvSpPr>
          <p:spPr bwMode="auto">
            <a:xfrm>
              <a:off x="2794" y="3415"/>
              <a:ext cx="53" cy="37"/>
            </a:xfrm>
            <a:custGeom>
              <a:avLst/>
              <a:gdLst/>
              <a:ahLst/>
              <a:cxnLst>
                <a:cxn ang="0">
                  <a:pos x="0" y="0"/>
                </a:cxn>
                <a:cxn ang="0">
                  <a:pos x="13" y="4"/>
                </a:cxn>
                <a:cxn ang="0">
                  <a:pos x="28" y="12"/>
                </a:cxn>
                <a:cxn ang="0">
                  <a:pos x="36" y="17"/>
                </a:cxn>
                <a:cxn ang="0">
                  <a:pos x="43" y="20"/>
                </a:cxn>
                <a:cxn ang="0">
                  <a:pos x="50" y="29"/>
                </a:cxn>
                <a:cxn ang="0">
                  <a:pos x="53" y="34"/>
                </a:cxn>
                <a:cxn ang="0">
                  <a:pos x="51" y="37"/>
                </a:cxn>
                <a:cxn ang="0">
                  <a:pos x="48" y="37"/>
                </a:cxn>
                <a:cxn ang="0">
                  <a:pos x="45" y="35"/>
                </a:cxn>
                <a:cxn ang="0">
                  <a:pos x="41" y="34"/>
                </a:cxn>
                <a:cxn ang="0">
                  <a:pos x="36" y="29"/>
                </a:cxn>
                <a:cxn ang="0">
                  <a:pos x="33" y="25"/>
                </a:cxn>
                <a:cxn ang="0">
                  <a:pos x="31" y="29"/>
                </a:cxn>
                <a:cxn ang="0">
                  <a:pos x="31" y="30"/>
                </a:cxn>
                <a:cxn ang="0">
                  <a:pos x="28" y="32"/>
                </a:cxn>
                <a:cxn ang="0">
                  <a:pos x="25" y="32"/>
                </a:cxn>
                <a:cxn ang="0">
                  <a:pos x="23" y="27"/>
                </a:cxn>
                <a:cxn ang="0">
                  <a:pos x="20" y="24"/>
                </a:cxn>
                <a:cxn ang="0">
                  <a:pos x="18" y="20"/>
                </a:cxn>
                <a:cxn ang="0">
                  <a:pos x="13" y="17"/>
                </a:cxn>
                <a:cxn ang="0">
                  <a:pos x="13" y="14"/>
                </a:cxn>
                <a:cxn ang="0">
                  <a:pos x="15" y="9"/>
                </a:cxn>
                <a:cxn ang="0">
                  <a:pos x="6" y="5"/>
                </a:cxn>
                <a:cxn ang="0">
                  <a:pos x="0" y="0"/>
                </a:cxn>
              </a:cxnLst>
              <a:rect l="0" t="0" r="r" b="b"/>
              <a:pathLst>
                <a:path w="53" h="37">
                  <a:moveTo>
                    <a:pt x="0" y="0"/>
                  </a:moveTo>
                  <a:lnTo>
                    <a:pt x="13" y="4"/>
                  </a:lnTo>
                  <a:lnTo>
                    <a:pt x="28" y="12"/>
                  </a:lnTo>
                  <a:lnTo>
                    <a:pt x="36" y="17"/>
                  </a:lnTo>
                  <a:lnTo>
                    <a:pt x="43" y="20"/>
                  </a:lnTo>
                  <a:lnTo>
                    <a:pt x="50" y="29"/>
                  </a:lnTo>
                  <a:lnTo>
                    <a:pt x="53" y="34"/>
                  </a:lnTo>
                  <a:lnTo>
                    <a:pt x="51" y="37"/>
                  </a:lnTo>
                  <a:lnTo>
                    <a:pt x="48" y="37"/>
                  </a:lnTo>
                  <a:lnTo>
                    <a:pt x="45" y="35"/>
                  </a:lnTo>
                  <a:lnTo>
                    <a:pt x="41" y="34"/>
                  </a:lnTo>
                  <a:lnTo>
                    <a:pt x="36" y="29"/>
                  </a:lnTo>
                  <a:lnTo>
                    <a:pt x="33" y="25"/>
                  </a:lnTo>
                  <a:lnTo>
                    <a:pt x="31" y="29"/>
                  </a:lnTo>
                  <a:lnTo>
                    <a:pt x="31" y="30"/>
                  </a:lnTo>
                  <a:lnTo>
                    <a:pt x="28" y="32"/>
                  </a:lnTo>
                  <a:lnTo>
                    <a:pt x="25" y="32"/>
                  </a:lnTo>
                  <a:lnTo>
                    <a:pt x="23" y="27"/>
                  </a:lnTo>
                  <a:lnTo>
                    <a:pt x="20" y="24"/>
                  </a:lnTo>
                  <a:lnTo>
                    <a:pt x="18" y="20"/>
                  </a:lnTo>
                  <a:lnTo>
                    <a:pt x="13" y="17"/>
                  </a:lnTo>
                  <a:lnTo>
                    <a:pt x="13" y="14"/>
                  </a:lnTo>
                  <a:lnTo>
                    <a:pt x="15" y="9"/>
                  </a:lnTo>
                  <a:lnTo>
                    <a:pt x="6" y="5"/>
                  </a:lnTo>
                  <a:lnTo>
                    <a:pt x="0" y="0"/>
                  </a:lnTo>
                  <a:close/>
                </a:path>
              </a:pathLst>
            </a:custGeom>
            <a:solidFill>
              <a:srgbClr val="1F1A17"/>
            </a:solidFill>
            <a:ln w="9525">
              <a:noFill/>
              <a:round/>
              <a:headEnd/>
              <a:tailEnd/>
            </a:ln>
          </p:spPr>
          <p:txBody>
            <a:bodyPr/>
            <a:lstStyle/>
            <a:p>
              <a:endParaRPr lang="en-US"/>
            </a:p>
          </p:txBody>
        </p:sp>
        <p:sp>
          <p:nvSpPr>
            <p:cNvPr id="4706" name="Freeform 610"/>
            <p:cNvSpPr>
              <a:spLocks/>
            </p:cNvSpPr>
            <p:nvPr/>
          </p:nvSpPr>
          <p:spPr bwMode="auto">
            <a:xfrm>
              <a:off x="2862" y="3417"/>
              <a:ext cx="45" cy="22"/>
            </a:xfrm>
            <a:custGeom>
              <a:avLst/>
              <a:gdLst/>
              <a:ahLst/>
              <a:cxnLst>
                <a:cxn ang="0">
                  <a:pos x="8" y="0"/>
                </a:cxn>
                <a:cxn ang="0">
                  <a:pos x="0" y="3"/>
                </a:cxn>
                <a:cxn ang="0">
                  <a:pos x="0" y="13"/>
                </a:cxn>
                <a:cxn ang="0">
                  <a:pos x="7" y="17"/>
                </a:cxn>
                <a:cxn ang="0">
                  <a:pos x="19" y="22"/>
                </a:cxn>
                <a:cxn ang="0">
                  <a:pos x="35" y="20"/>
                </a:cxn>
                <a:cxn ang="0">
                  <a:pos x="45" y="17"/>
                </a:cxn>
                <a:cxn ang="0">
                  <a:pos x="37" y="17"/>
                </a:cxn>
                <a:cxn ang="0">
                  <a:pos x="22" y="15"/>
                </a:cxn>
                <a:cxn ang="0">
                  <a:pos x="17" y="12"/>
                </a:cxn>
                <a:cxn ang="0">
                  <a:pos x="12" y="7"/>
                </a:cxn>
                <a:cxn ang="0">
                  <a:pos x="10" y="2"/>
                </a:cxn>
                <a:cxn ang="0">
                  <a:pos x="8" y="0"/>
                </a:cxn>
              </a:cxnLst>
              <a:rect l="0" t="0" r="r" b="b"/>
              <a:pathLst>
                <a:path w="45" h="22">
                  <a:moveTo>
                    <a:pt x="8" y="0"/>
                  </a:moveTo>
                  <a:lnTo>
                    <a:pt x="0" y="3"/>
                  </a:lnTo>
                  <a:lnTo>
                    <a:pt x="0" y="13"/>
                  </a:lnTo>
                  <a:lnTo>
                    <a:pt x="7" y="17"/>
                  </a:lnTo>
                  <a:lnTo>
                    <a:pt x="19" y="22"/>
                  </a:lnTo>
                  <a:lnTo>
                    <a:pt x="35" y="20"/>
                  </a:lnTo>
                  <a:lnTo>
                    <a:pt x="45" y="17"/>
                  </a:lnTo>
                  <a:lnTo>
                    <a:pt x="37" y="17"/>
                  </a:lnTo>
                  <a:lnTo>
                    <a:pt x="22" y="15"/>
                  </a:lnTo>
                  <a:lnTo>
                    <a:pt x="17" y="12"/>
                  </a:lnTo>
                  <a:lnTo>
                    <a:pt x="12" y="7"/>
                  </a:lnTo>
                  <a:lnTo>
                    <a:pt x="10" y="2"/>
                  </a:lnTo>
                  <a:lnTo>
                    <a:pt x="8" y="0"/>
                  </a:lnTo>
                  <a:close/>
                </a:path>
              </a:pathLst>
            </a:custGeom>
            <a:solidFill>
              <a:srgbClr val="1F1A17"/>
            </a:solidFill>
            <a:ln w="9525">
              <a:noFill/>
              <a:round/>
              <a:headEnd/>
              <a:tailEnd/>
            </a:ln>
          </p:spPr>
          <p:txBody>
            <a:bodyPr/>
            <a:lstStyle/>
            <a:p>
              <a:endParaRPr lang="en-US"/>
            </a:p>
          </p:txBody>
        </p:sp>
        <p:sp>
          <p:nvSpPr>
            <p:cNvPr id="4707" name="Freeform 611"/>
            <p:cNvSpPr>
              <a:spLocks/>
            </p:cNvSpPr>
            <p:nvPr/>
          </p:nvSpPr>
          <p:spPr bwMode="auto">
            <a:xfrm>
              <a:off x="2769" y="3459"/>
              <a:ext cx="25" cy="18"/>
            </a:xfrm>
            <a:custGeom>
              <a:avLst/>
              <a:gdLst/>
              <a:ahLst/>
              <a:cxnLst>
                <a:cxn ang="0">
                  <a:pos x="0" y="10"/>
                </a:cxn>
                <a:cxn ang="0">
                  <a:pos x="23" y="0"/>
                </a:cxn>
                <a:cxn ang="0">
                  <a:pos x="25" y="6"/>
                </a:cxn>
                <a:cxn ang="0">
                  <a:pos x="23" y="16"/>
                </a:cxn>
                <a:cxn ang="0">
                  <a:pos x="18" y="18"/>
                </a:cxn>
                <a:cxn ang="0">
                  <a:pos x="13" y="16"/>
                </a:cxn>
                <a:cxn ang="0">
                  <a:pos x="5" y="13"/>
                </a:cxn>
                <a:cxn ang="0">
                  <a:pos x="0" y="10"/>
                </a:cxn>
              </a:cxnLst>
              <a:rect l="0" t="0" r="r" b="b"/>
              <a:pathLst>
                <a:path w="25" h="18">
                  <a:moveTo>
                    <a:pt x="0" y="10"/>
                  </a:moveTo>
                  <a:lnTo>
                    <a:pt x="23" y="0"/>
                  </a:lnTo>
                  <a:lnTo>
                    <a:pt x="25" y="6"/>
                  </a:lnTo>
                  <a:lnTo>
                    <a:pt x="23" y="16"/>
                  </a:lnTo>
                  <a:lnTo>
                    <a:pt x="18" y="18"/>
                  </a:lnTo>
                  <a:lnTo>
                    <a:pt x="13" y="16"/>
                  </a:lnTo>
                  <a:lnTo>
                    <a:pt x="5" y="13"/>
                  </a:lnTo>
                  <a:lnTo>
                    <a:pt x="0" y="10"/>
                  </a:lnTo>
                  <a:close/>
                </a:path>
              </a:pathLst>
            </a:custGeom>
            <a:solidFill>
              <a:srgbClr val="1F1A17"/>
            </a:solidFill>
            <a:ln w="9525">
              <a:noFill/>
              <a:round/>
              <a:headEnd/>
              <a:tailEnd/>
            </a:ln>
          </p:spPr>
          <p:txBody>
            <a:bodyPr/>
            <a:lstStyle/>
            <a:p>
              <a:endParaRPr lang="en-US"/>
            </a:p>
          </p:txBody>
        </p:sp>
        <p:sp>
          <p:nvSpPr>
            <p:cNvPr id="4708" name="Freeform 612"/>
            <p:cNvSpPr>
              <a:spLocks/>
            </p:cNvSpPr>
            <p:nvPr/>
          </p:nvSpPr>
          <p:spPr bwMode="auto">
            <a:xfrm>
              <a:off x="3051" y="3427"/>
              <a:ext cx="134" cy="75"/>
            </a:xfrm>
            <a:custGeom>
              <a:avLst/>
              <a:gdLst/>
              <a:ahLst/>
              <a:cxnLst>
                <a:cxn ang="0">
                  <a:pos x="0" y="52"/>
                </a:cxn>
                <a:cxn ang="0">
                  <a:pos x="10" y="60"/>
                </a:cxn>
                <a:cxn ang="0">
                  <a:pos x="17" y="55"/>
                </a:cxn>
                <a:cxn ang="0">
                  <a:pos x="25" y="52"/>
                </a:cxn>
                <a:cxn ang="0">
                  <a:pos x="30" y="50"/>
                </a:cxn>
                <a:cxn ang="0">
                  <a:pos x="35" y="48"/>
                </a:cxn>
                <a:cxn ang="0">
                  <a:pos x="40" y="52"/>
                </a:cxn>
                <a:cxn ang="0">
                  <a:pos x="43" y="54"/>
                </a:cxn>
                <a:cxn ang="0">
                  <a:pos x="50" y="52"/>
                </a:cxn>
                <a:cxn ang="0">
                  <a:pos x="57" y="54"/>
                </a:cxn>
                <a:cxn ang="0">
                  <a:pos x="57" y="52"/>
                </a:cxn>
                <a:cxn ang="0">
                  <a:pos x="62" y="52"/>
                </a:cxn>
                <a:cxn ang="0">
                  <a:pos x="68" y="57"/>
                </a:cxn>
                <a:cxn ang="0">
                  <a:pos x="74" y="60"/>
                </a:cxn>
                <a:cxn ang="0">
                  <a:pos x="77" y="45"/>
                </a:cxn>
                <a:cxn ang="0">
                  <a:pos x="80" y="69"/>
                </a:cxn>
                <a:cxn ang="0">
                  <a:pos x="89" y="75"/>
                </a:cxn>
                <a:cxn ang="0">
                  <a:pos x="89" y="65"/>
                </a:cxn>
                <a:cxn ang="0">
                  <a:pos x="89" y="54"/>
                </a:cxn>
                <a:cxn ang="0">
                  <a:pos x="97" y="50"/>
                </a:cxn>
                <a:cxn ang="0">
                  <a:pos x="104" y="48"/>
                </a:cxn>
                <a:cxn ang="0">
                  <a:pos x="114" y="42"/>
                </a:cxn>
                <a:cxn ang="0">
                  <a:pos x="107" y="35"/>
                </a:cxn>
                <a:cxn ang="0">
                  <a:pos x="120" y="37"/>
                </a:cxn>
                <a:cxn ang="0">
                  <a:pos x="122" y="30"/>
                </a:cxn>
                <a:cxn ang="0">
                  <a:pos x="117" y="23"/>
                </a:cxn>
                <a:cxn ang="0">
                  <a:pos x="122" y="22"/>
                </a:cxn>
                <a:cxn ang="0">
                  <a:pos x="124" y="17"/>
                </a:cxn>
                <a:cxn ang="0">
                  <a:pos x="117" y="15"/>
                </a:cxn>
                <a:cxn ang="0">
                  <a:pos x="127" y="12"/>
                </a:cxn>
                <a:cxn ang="0">
                  <a:pos x="134" y="0"/>
                </a:cxn>
                <a:cxn ang="0">
                  <a:pos x="115" y="10"/>
                </a:cxn>
                <a:cxn ang="0">
                  <a:pos x="105" y="20"/>
                </a:cxn>
                <a:cxn ang="0">
                  <a:pos x="112" y="28"/>
                </a:cxn>
                <a:cxn ang="0">
                  <a:pos x="104" y="30"/>
                </a:cxn>
                <a:cxn ang="0">
                  <a:pos x="104" y="30"/>
                </a:cxn>
                <a:cxn ang="0">
                  <a:pos x="102" y="33"/>
                </a:cxn>
                <a:cxn ang="0">
                  <a:pos x="100" y="37"/>
                </a:cxn>
                <a:cxn ang="0">
                  <a:pos x="95" y="40"/>
                </a:cxn>
                <a:cxn ang="0">
                  <a:pos x="89" y="40"/>
                </a:cxn>
                <a:cxn ang="0">
                  <a:pos x="85" y="38"/>
                </a:cxn>
                <a:cxn ang="0">
                  <a:pos x="84" y="37"/>
                </a:cxn>
                <a:cxn ang="0">
                  <a:pos x="82" y="35"/>
                </a:cxn>
                <a:cxn ang="0">
                  <a:pos x="75" y="23"/>
                </a:cxn>
                <a:cxn ang="0">
                  <a:pos x="65" y="27"/>
                </a:cxn>
                <a:cxn ang="0">
                  <a:pos x="52" y="32"/>
                </a:cxn>
                <a:cxn ang="0">
                  <a:pos x="38" y="32"/>
                </a:cxn>
                <a:cxn ang="0">
                  <a:pos x="23" y="35"/>
                </a:cxn>
                <a:cxn ang="0">
                  <a:pos x="10" y="45"/>
                </a:cxn>
                <a:cxn ang="0">
                  <a:pos x="0" y="52"/>
                </a:cxn>
              </a:cxnLst>
              <a:rect l="0" t="0" r="r" b="b"/>
              <a:pathLst>
                <a:path w="134" h="75">
                  <a:moveTo>
                    <a:pt x="0" y="52"/>
                  </a:moveTo>
                  <a:lnTo>
                    <a:pt x="10" y="60"/>
                  </a:lnTo>
                  <a:lnTo>
                    <a:pt x="17" y="55"/>
                  </a:lnTo>
                  <a:lnTo>
                    <a:pt x="25" y="52"/>
                  </a:lnTo>
                  <a:lnTo>
                    <a:pt x="30" y="50"/>
                  </a:lnTo>
                  <a:lnTo>
                    <a:pt x="35" y="48"/>
                  </a:lnTo>
                  <a:lnTo>
                    <a:pt x="40" y="52"/>
                  </a:lnTo>
                  <a:lnTo>
                    <a:pt x="43" y="54"/>
                  </a:lnTo>
                  <a:lnTo>
                    <a:pt x="50" y="52"/>
                  </a:lnTo>
                  <a:lnTo>
                    <a:pt x="57" y="54"/>
                  </a:lnTo>
                  <a:lnTo>
                    <a:pt x="57" y="52"/>
                  </a:lnTo>
                  <a:lnTo>
                    <a:pt x="62" y="52"/>
                  </a:lnTo>
                  <a:lnTo>
                    <a:pt x="68" y="57"/>
                  </a:lnTo>
                  <a:lnTo>
                    <a:pt x="74" y="60"/>
                  </a:lnTo>
                  <a:lnTo>
                    <a:pt x="77" y="45"/>
                  </a:lnTo>
                  <a:lnTo>
                    <a:pt x="80" y="69"/>
                  </a:lnTo>
                  <a:lnTo>
                    <a:pt x="89" y="75"/>
                  </a:lnTo>
                  <a:lnTo>
                    <a:pt x="89" y="65"/>
                  </a:lnTo>
                  <a:lnTo>
                    <a:pt x="89" y="54"/>
                  </a:lnTo>
                  <a:lnTo>
                    <a:pt x="97" y="50"/>
                  </a:lnTo>
                  <a:lnTo>
                    <a:pt x="104" y="48"/>
                  </a:lnTo>
                  <a:lnTo>
                    <a:pt x="114" y="42"/>
                  </a:lnTo>
                  <a:lnTo>
                    <a:pt x="107" y="35"/>
                  </a:lnTo>
                  <a:lnTo>
                    <a:pt x="120" y="37"/>
                  </a:lnTo>
                  <a:lnTo>
                    <a:pt x="122" y="30"/>
                  </a:lnTo>
                  <a:lnTo>
                    <a:pt x="117" y="23"/>
                  </a:lnTo>
                  <a:lnTo>
                    <a:pt x="122" y="22"/>
                  </a:lnTo>
                  <a:lnTo>
                    <a:pt x="124" y="17"/>
                  </a:lnTo>
                  <a:lnTo>
                    <a:pt x="117" y="15"/>
                  </a:lnTo>
                  <a:lnTo>
                    <a:pt x="127" y="12"/>
                  </a:lnTo>
                  <a:lnTo>
                    <a:pt x="134" y="0"/>
                  </a:lnTo>
                  <a:lnTo>
                    <a:pt x="115" y="10"/>
                  </a:lnTo>
                  <a:lnTo>
                    <a:pt x="105" y="20"/>
                  </a:lnTo>
                  <a:lnTo>
                    <a:pt x="112" y="28"/>
                  </a:lnTo>
                  <a:lnTo>
                    <a:pt x="104" y="30"/>
                  </a:lnTo>
                  <a:lnTo>
                    <a:pt x="104" y="30"/>
                  </a:lnTo>
                  <a:lnTo>
                    <a:pt x="102" y="33"/>
                  </a:lnTo>
                  <a:lnTo>
                    <a:pt x="100" y="37"/>
                  </a:lnTo>
                  <a:lnTo>
                    <a:pt x="95" y="40"/>
                  </a:lnTo>
                  <a:lnTo>
                    <a:pt x="89" y="40"/>
                  </a:lnTo>
                  <a:lnTo>
                    <a:pt x="85" y="38"/>
                  </a:lnTo>
                  <a:lnTo>
                    <a:pt x="84" y="37"/>
                  </a:lnTo>
                  <a:lnTo>
                    <a:pt x="82" y="35"/>
                  </a:lnTo>
                  <a:lnTo>
                    <a:pt x="75" y="23"/>
                  </a:lnTo>
                  <a:lnTo>
                    <a:pt x="65" y="27"/>
                  </a:lnTo>
                  <a:lnTo>
                    <a:pt x="52" y="32"/>
                  </a:lnTo>
                  <a:lnTo>
                    <a:pt x="38" y="32"/>
                  </a:lnTo>
                  <a:lnTo>
                    <a:pt x="23" y="35"/>
                  </a:lnTo>
                  <a:lnTo>
                    <a:pt x="10" y="45"/>
                  </a:lnTo>
                  <a:lnTo>
                    <a:pt x="0" y="52"/>
                  </a:lnTo>
                  <a:close/>
                </a:path>
              </a:pathLst>
            </a:custGeom>
            <a:solidFill>
              <a:srgbClr val="1F1A17"/>
            </a:solidFill>
            <a:ln w="9525">
              <a:noFill/>
              <a:round/>
              <a:headEnd/>
              <a:tailEnd/>
            </a:ln>
          </p:spPr>
          <p:txBody>
            <a:bodyPr/>
            <a:lstStyle/>
            <a:p>
              <a:endParaRPr lang="en-US"/>
            </a:p>
          </p:txBody>
        </p:sp>
        <p:sp>
          <p:nvSpPr>
            <p:cNvPr id="4709" name="Freeform 613"/>
            <p:cNvSpPr>
              <a:spLocks/>
            </p:cNvSpPr>
            <p:nvPr/>
          </p:nvSpPr>
          <p:spPr bwMode="auto">
            <a:xfrm>
              <a:off x="2844" y="3435"/>
              <a:ext cx="165" cy="94"/>
            </a:xfrm>
            <a:custGeom>
              <a:avLst/>
              <a:gdLst/>
              <a:ahLst/>
              <a:cxnLst>
                <a:cxn ang="0">
                  <a:pos x="160" y="20"/>
                </a:cxn>
                <a:cxn ang="0">
                  <a:pos x="164" y="9"/>
                </a:cxn>
                <a:cxn ang="0">
                  <a:pos x="155" y="9"/>
                </a:cxn>
                <a:cxn ang="0">
                  <a:pos x="148" y="7"/>
                </a:cxn>
                <a:cxn ang="0">
                  <a:pos x="138" y="2"/>
                </a:cxn>
                <a:cxn ang="0">
                  <a:pos x="123" y="9"/>
                </a:cxn>
                <a:cxn ang="0">
                  <a:pos x="117" y="17"/>
                </a:cxn>
                <a:cxn ang="0">
                  <a:pos x="120" y="27"/>
                </a:cxn>
                <a:cxn ang="0">
                  <a:pos x="120" y="34"/>
                </a:cxn>
                <a:cxn ang="0">
                  <a:pos x="98" y="27"/>
                </a:cxn>
                <a:cxn ang="0">
                  <a:pos x="72" y="24"/>
                </a:cxn>
                <a:cxn ang="0">
                  <a:pos x="42" y="27"/>
                </a:cxn>
                <a:cxn ang="0">
                  <a:pos x="15" y="27"/>
                </a:cxn>
                <a:cxn ang="0">
                  <a:pos x="6" y="32"/>
                </a:cxn>
                <a:cxn ang="0">
                  <a:pos x="11" y="46"/>
                </a:cxn>
                <a:cxn ang="0">
                  <a:pos x="25" y="49"/>
                </a:cxn>
                <a:cxn ang="0">
                  <a:pos x="38" y="52"/>
                </a:cxn>
                <a:cxn ang="0">
                  <a:pos x="52" y="59"/>
                </a:cxn>
                <a:cxn ang="0">
                  <a:pos x="62" y="56"/>
                </a:cxn>
                <a:cxn ang="0">
                  <a:pos x="62" y="47"/>
                </a:cxn>
                <a:cxn ang="0">
                  <a:pos x="75" y="42"/>
                </a:cxn>
                <a:cxn ang="0">
                  <a:pos x="92" y="47"/>
                </a:cxn>
                <a:cxn ang="0">
                  <a:pos x="88" y="57"/>
                </a:cxn>
                <a:cxn ang="0">
                  <a:pos x="67" y="71"/>
                </a:cxn>
                <a:cxn ang="0">
                  <a:pos x="43" y="79"/>
                </a:cxn>
                <a:cxn ang="0">
                  <a:pos x="48" y="87"/>
                </a:cxn>
                <a:cxn ang="0">
                  <a:pos x="70" y="82"/>
                </a:cxn>
                <a:cxn ang="0">
                  <a:pos x="82" y="81"/>
                </a:cxn>
                <a:cxn ang="0">
                  <a:pos x="85" y="87"/>
                </a:cxn>
                <a:cxn ang="0">
                  <a:pos x="102" y="86"/>
                </a:cxn>
                <a:cxn ang="0">
                  <a:pos x="143" y="81"/>
                </a:cxn>
                <a:cxn ang="0">
                  <a:pos x="153" y="81"/>
                </a:cxn>
                <a:cxn ang="0">
                  <a:pos x="160" y="66"/>
                </a:cxn>
                <a:cxn ang="0">
                  <a:pos x="157" y="49"/>
                </a:cxn>
                <a:cxn ang="0">
                  <a:pos x="152" y="44"/>
                </a:cxn>
                <a:cxn ang="0">
                  <a:pos x="133" y="46"/>
                </a:cxn>
                <a:cxn ang="0">
                  <a:pos x="128" y="32"/>
                </a:cxn>
                <a:cxn ang="0">
                  <a:pos x="138" y="27"/>
                </a:cxn>
                <a:cxn ang="0">
                  <a:pos x="150" y="34"/>
                </a:cxn>
                <a:cxn ang="0">
                  <a:pos x="155" y="34"/>
                </a:cxn>
              </a:cxnLst>
              <a:rect l="0" t="0" r="r" b="b"/>
              <a:pathLst>
                <a:path w="165" h="94">
                  <a:moveTo>
                    <a:pt x="157" y="29"/>
                  </a:moveTo>
                  <a:lnTo>
                    <a:pt x="160" y="20"/>
                  </a:lnTo>
                  <a:lnTo>
                    <a:pt x="165" y="14"/>
                  </a:lnTo>
                  <a:lnTo>
                    <a:pt x="164" y="9"/>
                  </a:lnTo>
                  <a:lnTo>
                    <a:pt x="160" y="4"/>
                  </a:lnTo>
                  <a:lnTo>
                    <a:pt x="155" y="9"/>
                  </a:lnTo>
                  <a:lnTo>
                    <a:pt x="150" y="14"/>
                  </a:lnTo>
                  <a:lnTo>
                    <a:pt x="148" y="7"/>
                  </a:lnTo>
                  <a:lnTo>
                    <a:pt x="147" y="0"/>
                  </a:lnTo>
                  <a:lnTo>
                    <a:pt x="138" y="2"/>
                  </a:lnTo>
                  <a:lnTo>
                    <a:pt x="132" y="4"/>
                  </a:lnTo>
                  <a:lnTo>
                    <a:pt x="123" y="9"/>
                  </a:lnTo>
                  <a:lnTo>
                    <a:pt x="115" y="14"/>
                  </a:lnTo>
                  <a:lnTo>
                    <a:pt x="117" y="17"/>
                  </a:lnTo>
                  <a:lnTo>
                    <a:pt x="120" y="24"/>
                  </a:lnTo>
                  <a:lnTo>
                    <a:pt x="120" y="27"/>
                  </a:lnTo>
                  <a:lnTo>
                    <a:pt x="122" y="30"/>
                  </a:lnTo>
                  <a:lnTo>
                    <a:pt x="120" y="34"/>
                  </a:lnTo>
                  <a:lnTo>
                    <a:pt x="117" y="34"/>
                  </a:lnTo>
                  <a:lnTo>
                    <a:pt x="98" y="27"/>
                  </a:lnTo>
                  <a:lnTo>
                    <a:pt x="88" y="22"/>
                  </a:lnTo>
                  <a:lnTo>
                    <a:pt x="72" y="24"/>
                  </a:lnTo>
                  <a:lnTo>
                    <a:pt x="57" y="25"/>
                  </a:lnTo>
                  <a:lnTo>
                    <a:pt x="42" y="27"/>
                  </a:lnTo>
                  <a:lnTo>
                    <a:pt x="28" y="29"/>
                  </a:lnTo>
                  <a:lnTo>
                    <a:pt x="15" y="27"/>
                  </a:lnTo>
                  <a:lnTo>
                    <a:pt x="0" y="25"/>
                  </a:lnTo>
                  <a:lnTo>
                    <a:pt x="6" y="32"/>
                  </a:lnTo>
                  <a:lnTo>
                    <a:pt x="13" y="40"/>
                  </a:lnTo>
                  <a:lnTo>
                    <a:pt x="11" y="46"/>
                  </a:lnTo>
                  <a:lnTo>
                    <a:pt x="10" y="51"/>
                  </a:lnTo>
                  <a:lnTo>
                    <a:pt x="25" y="49"/>
                  </a:lnTo>
                  <a:lnTo>
                    <a:pt x="38" y="47"/>
                  </a:lnTo>
                  <a:lnTo>
                    <a:pt x="38" y="52"/>
                  </a:lnTo>
                  <a:lnTo>
                    <a:pt x="37" y="57"/>
                  </a:lnTo>
                  <a:lnTo>
                    <a:pt x="52" y="59"/>
                  </a:lnTo>
                  <a:lnTo>
                    <a:pt x="67" y="61"/>
                  </a:lnTo>
                  <a:lnTo>
                    <a:pt x="62" y="56"/>
                  </a:lnTo>
                  <a:lnTo>
                    <a:pt x="58" y="49"/>
                  </a:lnTo>
                  <a:lnTo>
                    <a:pt x="62" y="47"/>
                  </a:lnTo>
                  <a:lnTo>
                    <a:pt x="68" y="44"/>
                  </a:lnTo>
                  <a:lnTo>
                    <a:pt x="75" y="42"/>
                  </a:lnTo>
                  <a:lnTo>
                    <a:pt x="82" y="42"/>
                  </a:lnTo>
                  <a:lnTo>
                    <a:pt x="92" y="47"/>
                  </a:lnTo>
                  <a:lnTo>
                    <a:pt x="97" y="49"/>
                  </a:lnTo>
                  <a:lnTo>
                    <a:pt x="88" y="57"/>
                  </a:lnTo>
                  <a:lnTo>
                    <a:pt x="80" y="67"/>
                  </a:lnTo>
                  <a:lnTo>
                    <a:pt x="67" y="71"/>
                  </a:lnTo>
                  <a:lnTo>
                    <a:pt x="53" y="72"/>
                  </a:lnTo>
                  <a:lnTo>
                    <a:pt x="43" y="79"/>
                  </a:lnTo>
                  <a:lnTo>
                    <a:pt x="35" y="87"/>
                  </a:lnTo>
                  <a:lnTo>
                    <a:pt x="48" y="87"/>
                  </a:lnTo>
                  <a:lnTo>
                    <a:pt x="62" y="87"/>
                  </a:lnTo>
                  <a:lnTo>
                    <a:pt x="70" y="82"/>
                  </a:lnTo>
                  <a:lnTo>
                    <a:pt x="78" y="81"/>
                  </a:lnTo>
                  <a:lnTo>
                    <a:pt x="82" y="81"/>
                  </a:lnTo>
                  <a:lnTo>
                    <a:pt x="85" y="82"/>
                  </a:lnTo>
                  <a:lnTo>
                    <a:pt x="85" y="87"/>
                  </a:lnTo>
                  <a:lnTo>
                    <a:pt x="83" y="94"/>
                  </a:lnTo>
                  <a:lnTo>
                    <a:pt x="102" y="86"/>
                  </a:lnTo>
                  <a:lnTo>
                    <a:pt x="128" y="79"/>
                  </a:lnTo>
                  <a:lnTo>
                    <a:pt x="143" y="81"/>
                  </a:lnTo>
                  <a:lnTo>
                    <a:pt x="152" y="84"/>
                  </a:lnTo>
                  <a:lnTo>
                    <a:pt x="153" y="81"/>
                  </a:lnTo>
                  <a:lnTo>
                    <a:pt x="157" y="74"/>
                  </a:lnTo>
                  <a:lnTo>
                    <a:pt x="160" y="66"/>
                  </a:lnTo>
                  <a:lnTo>
                    <a:pt x="160" y="57"/>
                  </a:lnTo>
                  <a:lnTo>
                    <a:pt x="157" y="49"/>
                  </a:lnTo>
                  <a:lnTo>
                    <a:pt x="155" y="44"/>
                  </a:lnTo>
                  <a:lnTo>
                    <a:pt x="152" y="44"/>
                  </a:lnTo>
                  <a:lnTo>
                    <a:pt x="143" y="46"/>
                  </a:lnTo>
                  <a:lnTo>
                    <a:pt x="133" y="46"/>
                  </a:lnTo>
                  <a:lnTo>
                    <a:pt x="130" y="44"/>
                  </a:lnTo>
                  <a:lnTo>
                    <a:pt x="128" y="32"/>
                  </a:lnTo>
                  <a:lnTo>
                    <a:pt x="130" y="24"/>
                  </a:lnTo>
                  <a:lnTo>
                    <a:pt x="138" y="27"/>
                  </a:lnTo>
                  <a:lnTo>
                    <a:pt x="147" y="29"/>
                  </a:lnTo>
                  <a:lnTo>
                    <a:pt x="150" y="34"/>
                  </a:lnTo>
                  <a:lnTo>
                    <a:pt x="153" y="39"/>
                  </a:lnTo>
                  <a:lnTo>
                    <a:pt x="155" y="34"/>
                  </a:lnTo>
                  <a:lnTo>
                    <a:pt x="157" y="29"/>
                  </a:lnTo>
                  <a:close/>
                </a:path>
              </a:pathLst>
            </a:custGeom>
            <a:solidFill>
              <a:srgbClr val="1F1A17"/>
            </a:solidFill>
            <a:ln w="9525">
              <a:noFill/>
              <a:round/>
              <a:headEnd/>
              <a:tailEnd/>
            </a:ln>
          </p:spPr>
          <p:txBody>
            <a:bodyPr/>
            <a:lstStyle/>
            <a:p>
              <a:endParaRPr lang="en-US"/>
            </a:p>
          </p:txBody>
        </p:sp>
        <p:sp>
          <p:nvSpPr>
            <p:cNvPr id="4710" name="Freeform 614"/>
            <p:cNvSpPr>
              <a:spLocks/>
            </p:cNvSpPr>
            <p:nvPr/>
          </p:nvSpPr>
          <p:spPr bwMode="auto">
            <a:xfrm>
              <a:off x="2653" y="3475"/>
              <a:ext cx="273" cy="109"/>
            </a:xfrm>
            <a:custGeom>
              <a:avLst/>
              <a:gdLst/>
              <a:ahLst/>
              <a:cxnLst>
                <a:cxn ang="0">
                  <a:pos x="4" y="2"/>
                </a:cxn>
                <a:cxn ang="0">
                  <a:pos x="0" y="16"/>
                </a:cxn>
                <a:cxn ang="0">
                  <a:pos x="14" y="22"/>
                </a:cxn>
                <a:cxn ang="0">
                  <a:pos x="20" y="36"/>
                </a:cxn>
                <a:cxn ang="0">
                  <a:pos x="24" y="39"/>
                </a:cxn>
                <a:cxn ang="0">
                  <a:pos x="34" y="39"/>
                </a:cxn>
                <a:cxn ang="0">
                  <a:pos x="44" y="42"/>
                </a:cxn>
                <a:cxn ang="0">
                  <a:pos x="47" y="49"/>
                </a:cxn>
                <a:cxn ang="0">
                  <a:pos x="50" y="54"/>
                </a:cxn>
                <a:cxn ang="0">
                  <a:pos x="57" y="51"/>
                </a:cxn>
                <a:cxn ang="0">
                  <a:pos x="60" y="54"/>
                </a:cxn>
                <a:cxn ang="0">
                  <a:pos x="60" y="62"/>
                </a:cxn>
                <a:cxn ang="0">
                  <a:pos x="65" y="76"/>
                </a:cxn>
                <a:cxn ang="0">
                  <a:pos x="74" y="77"/>
                </a:cxn>
                <a:cxn ang="0">
                  <a:pos x="77" y="71"/>
                </a:cxn>
                <a:cxn ang="0">
                  <a:pos x="84" y="64"/>
                </a:cxn>
                <a:cxn ang="0">
                  <a:pos x="99" y="64"/>
                </a:cxn>
                <a:cxn ang="0">
                  <a:pos x="114" y="71"/>
                </a:cxn>
                <a:cxn ang="0">
                  <a:pos x="121" y="82"/>
                </a:cxn>
                <a:cxn ang="0">
                  <a:pos x="136" y="99"/>
                </a:cxn>
                <a:cxn ang="0">
                  <a:pos x="152" y="103"/>
                </a:cxn>
                <a:cxn ang="0">
                  <a:pos x="161" y="94"/>
                </a:cxn>
                <a:cxn ang="0">
                  <a:pos x="172" y="94"/>
                </a:cxn>
                <a:cxn ang="0">
                  <a:pos x="182" y="101"/>
                </a:cxn>
                <a:cxn ang="0">
                  <a:pos x="192" y="99"/>
                </a:cxn>
                <a:cxn ang="0">
                  <a:pos x="202" y="97"/>
                </a:cxn>
                <a:cxn ang="0">
                  <a:pos x="216" y="103"/>
                </a:cxn>
                <a:cxn ang="0">
                  <a:pos x="238" y="92"/>
                </a:cxn>
                <a:cxn ang="0">
                  <a:pos x="259" y="87"/>
                </a:cxn>
                <a:cxn ang="0">
                  <a:pos x="263" y="81"/>
                </a:cxn>
                <a:cxn ang="0">
                  <a:pos x="251" y="64"/>
                </a:cxn>
                <a:cxn ang="0">
                  <a:pos x="236" y="61"/>
                </a:cxn>
                <a:cxn ang="0">
                  <a:pos x="214" y="59"/>
                </a:cxn>
                <a:cxn ang="0">
                  <a:pos x="207" y="66"/>
                </a:cxn>
                <a:cxn ang="0">
                  <a:pos x="202" y="82"/>
                </a:cxn>
                <a:cxn ang="0">
                  <a:pos x="192" y="79"/>
                </a:cxn>
                <a:cxn ang="0">
                  <a:pos x="184" y="74"/>
                </a:cxn>
                <a:cxn ang="0">
                  <a:pos x="172" y="76"/>
                </a:cxn>
                <a:cxn ang="0">
                  <a:pos x="164" y="72"/>
                </a:cxn>
                <a:cxn ang="0">
                  <a:pos x="156" y="71"/>
                </a:cxn>
                <a:cxn ang="0">
                  <a:pos x="147" y="69"/>
                </a:cxn>
                <a:cxn ang="0">
                  <a:pos x="139" y="61"/>
                </a:cxn>
                <a:cxn ang="0">
                  <a:pos x="132" y="47"/>
                </a:cxn>
                <a:cxn ang="0">
                  <a:pos x="119" y="36"/>
                </a:cxn>
                <a:cxn ang="0">
                  <a:pos x="107" y="34"/>
                </a:cxn>
                <a:cxn ang="0">
                  <a:pos x="94" y="32"/>
                </a:cxn>
                <a:cxn ang="0">
                  <a:pos x="65" y="21"/>
                </a:cxn>
                <a:cxn ang="0">
                  <a:pos x="47" y="17"/>
                </a:cxn>
                <a:cxn ang="0">
                  <a:pos x="35" y="14"/>
                </a:cxn>
                <a:cxn ang="0">
                  <a:pos x="30" y="11"/>
                </a:cxn>
                <a:cxn ang="0">
                  <a:pos x="20" y="12"/>
                </a:cxn>
                <a:cxn ang="0">
                  <a:pos x="7" y="6"/>
                </a:cxn>
              </a:cxnLst>
              <a:rect l="0" t="0" r="r" b="b"/>
              <a:pathLst>
                <a:path w="273" h="109">
                  <a:moveTo>
                    <a:pt x="4" y="0"/>
                  </a:moveTo>
                  <a:lnTo>
                    <a:pt x="4" y="2"/>
                  </a:lnTo>
                  <a:lnTo>
                    <a:pt x="2" y="9"/>
                  </a:lnTo>
                  <a:lnTo>
                    <a:pt x="0" y="16"/>
                  </a:lnTo>
                  <a:lnTo>
                    <a:pt x="2" y="21"/>
                  </a:lnTo>
                  <a:lnTo>
                    <a:pt x="14" y="22"/>
                  </a:lnTo>
                  <a:lnTo>
                    <a:pt x="22" y="24"/>
                  </a:lnTo>
                  <a:lnTo>
                    <a:pt x="20" y="36"/>
                  </a:lnTo>
                  <a:lnTo>
                    <a:pt x="20" y="44"/>
                  </a:lnTo>
                  <a:lnTo>
                    <a:pt x="24" y="39"/>
                  </a:lnTo>
                  <a:lnTo>
                    <a:pt x="29" y="34"/>
                  </a:lnTo>
                  <a:lnTo>
                    <a:pt x="34" y="39"/>
                  </a:lnTo>
                  <a:lnTo>
                    <a:pt x="39" y="44"/>
                  </a:lnTo>
                  <a:lnTo>
                    <a:pt x="44" y="42"/>
                  </a:lnTo>
                  <a:lnTo>
                    <a:pt x="49" y="39"/>
                  </a:lnTo>
                  <a:lnTo>
                    <a:pt x="47" y="49"/>
                  </a:lnTo>
                  <a:lnTo>
                    <a:pt x="45" y="59"/>
                  </a:lnTo>
                  <a:lnTo>
                    <a:pt x="50" y="54"/>
                  </a:lnTo>
                  <a:lnTo>
                    <a:pt x="54" y="52"/>
                  </a:lnTo>
                  <a:lnTo>
                    <a:pt x="57" y="51"/>
                  </a:lnTo>
                  <a:lnTo>
                    <a:pt x="60" y="52"/>
                  </a:lnTo>
                  <a:lnTo>
                    <a:pt x="60" y="54"/>
                  </a:lnTo>
                  <a:lnTo>
                    <a:pt x="60" y="57"/>
                  </a:lnTo>
                  <a:lnTo>
                    <a:pt x="60" y="62"/>
                  </a:lnTo>
                  <a:lnTo>
                    <a:pt x="59" y="67"/>
                  </a:lnTo>
                  <a:lnTo>
                    <a:pt x="65" y="76"/>
                  </a:lnTo>
                  <a:lnTo>
                    <a:pt x="74" y="84"/>
                  </a:lnTo>
                  <a:lnTo>
                    <a:pt x="74" y="77"/>
                  </a:lnTo>
                  <a:lnTo>
                    <a:pt x="75" y="74"/>
                  </a:lnTo>
                  <a:lnTo>
                    <a:pt x="77" y="71"/>
                  </a:lnTo>
                  <a:lnTo>
                    <a:pt x="79" y="67"/>
                  </a:lnTo>
                  <a:lnTo>
                    <a:pt x="84" y="64"/>
                  </a:lnTo>
                  <a:lnTo>
                    <a:pt x="90" y="64"/>
                  </a:lnTo>
                  <a:lnTo>
                    <a:pt x="99" y="64"/>
                  </a:lnTo>
                  <a:lnTo>
                    <a:pt x="106" y="67"/>
                  </a:lnTo>
                  <a:lnTo>
                    <a:pt x="114" y="71"/>
                  </a:lnTo>
                  <a:lnTo>
                    <a:pt x="119" y="76"/>
                  </a:lnTo>
                  <a:lnTo>
                    <a:pt x="121" y="82"/>
                  </a:lnTo>
                  <a:lnTo>
                    <a:pt x="122" y="91"/>
                  </a:lnTo>
                  <a:lnTo>
                    <a:pt x="136" y="99"/>
                  </a:lnTo>
                  <a:lnTo>
                    <a:pt x="149" y="109"/>
                  </a:lnTo>
                  <a:lnTo>
                    <a:pt x="152" y="103"/>
                  </a:lnTo>
                  <a:lnTo>
                    <a:pt x="156" y="97"/>
                  </a:lnTo>
                  <a:lnTo>
                    <a:pt x="161" y="94"/>
                  </a:lnTo>
                  <a:lnTo>
                    <a:pt x="167" y="92"/>
                  </a:lnTo>
                  <a:lnTo>
                    <a:pt x="172" y="94"/>
                  </a:lnTo>
                  <a:lnTo>
                    <a:pt x="179" y="97"/>
                  </a:lnTo>
                  <a:lnTo>
                    <a:pt x="182" y="101"/>
                  </a:lnTo>
                  <a:lnTo>
                    <a:pt x="184" y="108"/>
                  </a:lnTo>
                  <a:lnTo>
                    <a:pt x="192" y="99"/>
                  </a:lnTo>
                  <a:lnTo>
                    <a:pt x="201" y="92"/>
                  </a:lnTo>
                  <a:lnTo>
                    <a:pt x="202" y="97"/>
                  </a:lnTo>
                  <a:lnTo>
                    <a:pt x="204" y="103"/>
                  </a:lnTo>
                  <a:lnTo>
                    <a:pt x="216" y="103"/>
                  </a:lnTo>
                  <a:lnTo>
                    <a:pt x="228" y="101"/>
                  </a:lnTo>
                  <a:lnTo>
                    <a:pt x="238" y="92"/>
                  </a:lnTo>
                  <a:lnTo>
                    <a:pt x="248" y="84"/>
                  </a:lnTo>
                  <a:lnTo>
                    <a:pt x="259" y="87"/>
                  </a:lnTo>
                  <a:lnTo>
                    <a:pt x="273" y="89"/>
                  </a:lnTo>
                  <a:lnTo>
                    <a:pt x="263" y="81"/>
                  </a:lnTo>
                  <a:lnTo>
                    <a:pt x="251" y="71"/>
                  </a:lnTo>
                  <a:lnTo>
                    <a:pt x="251" y="64"/>
                  </a:lnTo>
                  <a:lnTo>
                    <a:pt x="249" y="56"/>
                  </a:lnTo>
                  <a:lnTo>
                    <a:pt x="236" y="61"/>
                  </a:lnTo>
                  <a:lnTo>
                    <a:pt x="226" y="62"/>
                  </a:lnTo>
                  <a:lnTo>
                    <a:pt x="214" y="59"/>
                  </a:lnTo>
                  <a:lnTo>
                    <a:pt x="202" y="52"/>
                  </a:lnTo>
                  <a:lnTo>
                    <a:pt x="207" y="66"/>
                  </a:lnTo>
                  <a:lnTo>
                    <a:pt x="212" y="79"/>
                  </a:lnTo>
                  <a:lnTo>
                    <a:pt x="202" y="82"/>
                  </a:lnTo>
                  <a:lnTo>
                    <a:pt x="192" y="86"/>
                  </a:lnTo>
                  <a:lnTo>
                    <a:pt x="192" y="79"/>
                  </a:lnTo>
                  <a:lnTo>
                    <a:pt x="194" y="71"/>
                  </a:lnTo>
                  <a:lnTo>
                    <a:pt x="184" y="74"/>
                  </a:lnTo>
                  <a:lnTo>
                    <a:pt x="176" y="76"/>
                  </a:lnTo>
                  <a:lnTo>
                    <a:pt x="172" y="76"/>
                  </a:lnTo>
                  <a:lnTo>
                    <a:pt x="169" y="74"/>
                  </a:lnTo>
                  <a:lnTo>
                    <a:pt x="164" y="72"/>
                  </a:lnTo>
                  <a:lnTo>
                    <a:pt x="161" y="69"/>
                  </a:lnTo>
                  <a:lnTo>
                    <a:pt x="156" y="71"/>
                  </a:lnTo>
                  <a:lnTo>
                    <a:pt x="151" y="71"/>
                  </a:lnTo>
                  <a:lnTo>
                    <a:pt x="147" y="69"/>
                  </a:lnTo>
                  <a:lnTo>
                    <a:pt x="144" y="67"/>
                  </a:lnTo>
                  <a:lnTo>
                    <a:pt x="139" y="61"/>
                  </a:lnTo>
                  <a:lnTo>
                    <a:pt x="132" y="54"/>
                  </a:lnTo>
                  <a:lnTo>
                    <a:pt x="132" y="47"/>
                  </a:lnTo>
                  <a:lnTo>
                    <a:pt x="132" y="42"/>
                  </a:lnTo>
                  <a:lnTo>
                    <a:pt x="119" y="36"/>
                  </a:lnTo>
                  <a:lnTo>
                    <a:pt x="107" y="31"/>
                  </a:lnTo>
                  <a:lnTo>
                    <a:pt x="107" y="34"/>
                  </a:lnTo>
                  <a:lnTo>
                    <a:pt x="107" y="37"/>
                  </a:lnTo>
                  <a:lnTo>
                    <a:pt x="94" y="32"/>
                  </a:lnTo>
                  <a:lnTo>
                    <a:pt x="79" y="27"/>
                  </a:lnTo>
                  <a:lnTo>
                    <a:pt x="65" y="21"/>
                  </a:lnTo>
                  <a:lnTo>
                    <a:pt x="52" y="16"/>
                  </a:lnTo>
                  <a:lnTo>
                    <a:pt x="47" y="17"/>
                  </a:lnTo>
                  <a:lnTo>
                    <a:pt x="42" y="21"/>
                  </a:lnTo>
                  <a:lnTo>
                    <a:pt x="35" y="14"/>
                  </a:lnTo>
                  <a:lnTo>
                    <a:pt x="29" y="7"/>
                  </a:lnTo>
                  <a:lnTo>
                    <a:pt x="30" y="11"/>
                  </a:lnTo>
                  <a:lnTo>
                    <a:pt x="30" y="14"/>
                  </a:lnTo>
                  <a:lnTo>
                    <a:pt x="20" y="12"/>
                  </a:lnTo>
                  <a:lnTo>
                    <a:pt x="10" y="11"/>
                  </a:lnTo>
                  <a:lnTo>
                    <a:pt x="7" y="6"/>
                  </a:lnTo>
                  <a:lnTo>
                    <a:pt x="4" y="0"/>
                  </a:lnTo>
                  <a:close/>
                </a:path>
              </a:pathLst>
            </a:custGeom>
            <a:solidFill>
              <a:srgbClr val="1F1A17"/>
            </a:solidFill>
            <a:ln w="9525">
              <a:noFill/>
              <a:round/>
              <a:headEnd/>
              <a:tailEnd/>
            </a:ln>
          </p:spPr>
          <p:txBody>
            <a:bodyPr/>
            <a:lstStyle/>
            <a:p>
              <a:endParaRPr lang="en-US"/>
            </a:p>
          </p:txBody>
        </p:sp>
        <p:sp>
          <p:nvSpPr>
            <p:cNvPr id="4711" name="Freeform 615"/>
            <p:cNvSpPr>
              <a:spLocks/>
            </p:cNvSpPr>
            <p:nvPr/>
          </p:nvSpPr>
          <p:spPr bwMode="auto">
            <a:xfrm>
              <a:off x="2688" y="3412"/>
              <a:ext cx="152" cy="109"/>
            </a:xfrm>
            <a:custGeom>
              <a:avLst/>
              <a:gdLst/>
              <a:ahLst/>
              <a:cxnLst>
                <a:cxn ang="0">
                  <a:pos x="5" y="10"/>
                </a:cxn>
                <a:cxn ang="0">
                  <a:pos x="12" y="18"/>
                </a:cxn>
                <a:cxn ang="0">
                  <a:pos x="15" y="33"/>
                </a:cxn>
                <a:cxn ang="0">
                  <a:pos x="17" y="48"/>
                </a:cxn>
                <a:cxn ang="0">
                  <a:pos x="25" y="55"/>
                </a:cxn>
                <a:cxn ang="0">
                  <a:pos x="24" y="60"/>
                </a:cxn>
                <a:cxn ang="0">
                  <a:pos x="29" y="70"/>
                </a:cxn>
                <a:cxn ang="0">
                  <a:pos x="32" y="69"/>
                </a:cxn>
                <a:cxn ang="0">
                  <a:pos x="40" y="75"/>
                </a:cxn>
                <a:cxn ang="0">
                  <a:pos x="45" y="95"/>
                </a:cxn>
                <a:cxn ang="0">
                  <a:pos x="59" y="109"/>
                </a:cxn>
                <a:cxn ang="0">
                  <a:pos x="71" y="104"/>
                </a:cxn>
                <a:cxn ang="0">
                  <a:pos x="74" y="92"/>
                </a:cxn>
                <a:cxn ang="0">
                  <a:pos x="79" y="87"/>
                </a:cxn>
                <a:cxn ang="0">
                  <a:pos x="99" y="94"/>
                </a:cxn>
                <a:cxn ang="0">
                  <a:pos x="116" y="92"/>
                </a:cxn>
                <a:cxn ang="0">
                  <a:pos x="129" y="89"/>
                </a:cxn>
                <a:cxn ang="0">
                  <a:pos x="144" y="87"/>
                </a:cxn>
                <a:cxn ang="0">
                  <a:pos x="149" y="79"/>
                </a:cxn>
                <a:cxn ang="0">
                  <a:pos x="147" y="72"/>
                </a:cxn>
                <a:cxn ang="0">
                  <a:pos x="127" y="77"/>
                </a:cxn>
                <a:cxn ang="0">
                  <a:pos x="102" y="70"/>
                </a:cxn>
                <a:cxn ang="0">
                  <a:pos x="94" y="62"/>
                </a:cxn>
                <a:cxn ang="0">
                  <a:pos x="84" y="55"/>
                </a:cxn>
                <a:cxn ang="0">
                  <a:pos x="76" y="53"/>
                </a:cxn>
                <a:cxn ang="0">
                  <a:pos x="79" y="50"/>
                </a:cxn>
                <a:cxn ang="0">
                  <a:pos x="91" y="48"/>
                </a:cxn>
                <a:cxn ang="0">
                  <a:pos x="122" y="55"/>
                </a:cxn>
                <a:cxn ang="0">
                  <a:pos x="132" y="55"/>
                </a:cxn>
                <a:cxn ang="0">
                  <a:pos x="116" y="43"/>
                </a:cxn>
                <a:cxn ang="0">
                  <a:pos x="91" y="35"/>
                </a:cxn>
                <a:cxn ang="0">
                  <a:pos x="79" y="28"/>
                </a:cxn>
                <a:cxn ang="0">
                  <a:pos x="67" y="23"/>
                </a:cxn>
                <a:cxn ang="0">
                  <a:pos x="59" y="18"/>
                </a:cxn>
                <a:cxn ang="0">
                  <a:pos x="49" y="8"/>
                </a:cxn>
                <a:cxn ang="0">
                  <a:pos x="39" y="0"/>
                </a:cxn>
                <a:cxn ang="0">
                  <a:pos x="42" y="12"/>
                </a:cxn>
                <a:cxn ang="0">
                  <a:pos x="60" y="30"/>
                </a:cxn>
                <a:cxn ang="0">
                  <a:pos x="69" y="43"/>
                </a:cxn>
                <a:cxn ang="0">
                  <a:pos x="50" y="43"/>
                </a:cxn>
                <a:cxn ang="0">
                  <a:pos x="25" y="22"/>
                </a:cxn>
                <a:cxn ang="0">
                  <a:pos x="7" y="7"/>
                </a:cxn>
              </a:cxnLst>
              <a:rect l="0" t="0" r="r" b="b"/>
              <a:pathLst>
                <a:path w="152" h="109">
                  <a:moveTo>
                    <a:pt x="0" y="5"/>
                  </a:moveTo>
                  <a:lnTo>
                    <a:pt x="5" y="10"/>
                  </a:lnTo>
                  <a:lnTo>
                    <a:pt x="10" y="13"/>
                  </a:lnTo>
                  <a:lnTo>
                    <a:pt x="12" y="18"/>
                  </a:lnTo>
                  <a:lnTo>
                    <a:pt x="15" y="23"/>
                  </a:lnTo>
                  <a:lnTo>
                    <a:pt x="15" y="33"/>
                  </a:lnTo>
                  <a:lnTo>
                    <a:pt x="15" y="47"/>
                  </a:lnTo>
                  <a:lnTo>
                    <a:pt x="17" y="48"/>
                  </a:lnTo>
                  <a:lnTo>
                    <a:pt x="22" y="52"/>
                  </a:lnTo>
                  <a:lnTo>
                    <a:pt x="25" y="55"/>
                  </a:lnTo>
                  <a:lnTo>
                    <a:pt x="24" y="57"/>
                  </a:lnTo>
                  <a:lnTo>
                    <a:pt x="24" y="60"/>
                  </a:lnTo>
                  <a:lnTo>
                    <a:pt x="25" y="65"/>
                  </a:lnTo>
                  <a:lnTo>
                    <a:pt x="29" y="70"/>
                  </a:lnTo>
                  <a:lnTo>
                    <a:pt x="30" y="72"/>
                  </a:lnTo>
                  <a:lnTo>
                    <a:pt x="32" y="69"/>
                  </a:lnTo>
                  <a:lnTo>
                    <a:pt x="35" y="65"/>
                  </a:lnTo>
                  <a:lnTo>
                    <a:pt x="40" y="75"/>
                  </a:lnTo>
                  <a:lnTo>
                    <a:pt x="44" y="85"/>
                  </a:lnTo>
                  <a:lnTo>
                    <a:pt x="45" y="95"/>
                  </a:lnTo>
                  <a:lnTo>
                    <a:pt x="47" y="107"/>
                  </a:lnTo>
                  <a:lnTo>
                    <a:pt x="59" y="109"/>
                  </a:lnTo>
                  <a:lnTo>
                    <a:pt x="69" y="109"/>
                  </a:lnTo>
                  <a:lnTo>
                    <a:pt x="71" y="104"/>
                  </a:lnTo>
                  <a:lnTo>
                    <a:pt x="72" y="95"/>
                  </a:lnTo>
                  <a:lnTo>
                    <a:pt x="74" y="92"/>
                  </a:lnTo>
                  <a:lnTo>
                    <a:pt x="77" y="89"/>
                  </a:lnTo>
                  <a:lnTo>
                    <a:pt x="79" y="87"/>
                  </a:lnTo>
                  <a:lnTo>
                    <a:pt x="81" y="87"/>
                  </a:lnTo>
                  <a:lnTo>
                    <a:pt x="99" y="94"/>
                  </a:lnTo>
                  <a:lnTo>
                    <a:pt x="112" y="100"/>
                  </a:lnTo>
                  <a:lnTo>
                    <a:pt x="116" y="92"/>
                  </a:lnTo>
                  <a:lnTo>
                    <a:pt x="117" y="85"/>
                  </a:lnTo>
                  <a:lnTo>
                    <a:pt x="129" y="89"/>
                  </a:lnTo>
                  <a:lnTo>
                    <a:pt x="139" y="89"/>
                  </a:lnTo>
                  <a:lnTo>
                    <a:pt x="144" y="87"/>
                  </a:lnTo>
                  <a:lnTo>
                    <a:pt x="147" y="84"/>
                  </a:lnTo>
                  <a:lnTo>
                    <a:pt x="149" y="79"/>
                  </a:lnTo>
                  <a:lnTo>
                    <a:pt x="152" y="72"/>
                  </a:lnTo>
                  <a:lnTo>
                    <a:pt x="147" y="72"/>
                  </a:lnTo>
                  <a:lnTo>
                    <a:pt x="139" y="75"/>
                  </a:lnTo>
                  <a:lnTo>
                    <a:pt x="127" y="77"/>
                  </a:lnTo>
                  <a:lnTo>
                    <a:pt x="116" y="75"/>
                  </a:lnTo>
                  <a:lnTo>
                    <a:pt x="102" y="70"/>
                  </a:lnTo>
                  <a:lnTo>
                    <a:pt x="96" y="69"/>
                  </a:lnTo>
                  <a:lnTo>
                    <a:pt x="94" y="62"/>
                  </a:lnTo>
                  <a:lnTo>
                    <a:pt x="92" y="57"/>
                  </a:lnTo>
                  <a:lnTo>
                    <a:pt x="84" y="55"/>
                  </a:lnTo>
                  <a:lnTo>
                    <a:pt x="76" y="55"/>
                  </a:lnTo>
                  <a:lnTo>
                    <a:pt x="76" y="53"/>
                  </a:lnTo>
                  <a:lnTo>
                    <a:pt x="77" y="50"/>
                  </a:lnTo>
                  <a:lnTo>
                    <a:pt x="79" y="50"/>
                  </a:lnTo>
                  <a:lnTo>
                    <a:pt x="82" y="48"/>
                  </a:lnTo>
                  <a:lnTo>
                    <a:pt x="91" y="48"/>
                  </a:lnTo>
                  <a:lnTo>
                    <a:pt x="102" y="50"/>
                  </a:lnTo>
                  <a:lnTo>
                    <a:pt x="122" y="55"/>
                  </a:lnTo>
                  <a:lnTo>
                    <a:pt x="134" y="60"/>
                  </a:lnTo>
                  <a:lnTo>
                    <a:pt x="132" y="55"/>
                  </a:lnTo>
                  <a:lnTo>
                    <a:pt x="132" y="50"/>
                  </a:lnTo>
                  <a:lnTo>
                    <a:pt x="116" y="43"/>
                  </a:lnTo>
                  <a:lnTo>
                    <a:pt x="101" y="37"/>
                  </a:lnTo>
                  <a:lnTo>
                    <a:pt x="91" y="35"/>
                  </a:lnTo>
                  <a:lnTo>
                    <a:pt x="82" y="32"/>
                  </a:lnTo>
                  <a:lnTo>
                    <a:pt x="79" y="28"/>
                  </a:lnTo>
                  <a:lnTo>
                    <a:pt x="71" y="23"/>
                  </a:lnTo>
                  <a:lnTo>
                    <a:pt x="67" y="23"/>
                  </a:lnTo>
                  <a:lnTo>
                    <a:pt x="62" y="22"/>
                  </a:lnTo>
                  <a:lnTo>
                    <a:pt x="59" y="18"/>
                  </a:lnTo>
                  <a:lnTo>
                    <a:pt x="55" y="15"/>
                  </a:lnTo>
                  <a:lnTo>
                    <a:pt x="49" y="8"/>
                  </a:lnTo>
                  <a:lnTo>
                    <a:pt x="44" y="0"/>
                  </a:lnTo>
                  <a:lnTo>
                    <a:pt x="39" y="0"/>
                  </a:lnTo>
                  <a:lnTo>
                    <a:pt x="35" y="2"/>
                  </a:lnTo>
                  <a:lnTo>
                    <a:pt x="42" y="12"/>
                  </a:lnTo>
                  <a:lnTo>
                    <a:pt x="49" y="20"/>
                  </a:lnTo>
                  <a:lnTo>
                    <a:pt x="60" y="30"/>
                  </a:lnTo>
                  <a:lnTo>
                    <a:pt x="72" y="40"/>
                  </a:lnTo>
                  <a:lnTo>
                    <a:pt x="69" y="43"/>
                  </a:lnTo>
                  <a:lnTo>
                    <a:pt x="64" y="48"/>
                  </a:lnTo>
                  <a:lnTo>
                    <a:pt x="50" y="43"/>
                  </a:lnTo>
                  <a:lnTo>
                    <a:pt x="37" y="38"/>
                  </a:lnTo>
                  <a:lnTo>
                    <a:pt x="25" y="22"/>
                  </a:lnTo>
                  <a:lnTo>
                    <a:pt x="12" y="7"/>
                  </a:lnTo>
                  <a:lnTo>
                    <a:pt x="7" y="7"/>
                  </a:lnTo>
                  <a:lnTo>
                    <a:pt x="0" y="5"/>
                  </a:lnTo>
                  <a:close/>
                </a:path>
              </a:pathLst>
            </a:custGeom>
            <a:solidFill>
              <a:srgbClr val="1F1A17"/>
            </a:solidFill>
            <a:ln w="9525">
              <a:noFill/>
              <a:round/>
              <a:headEnd/>
              <a:tailEnd/>
            </a:ln>
          </p:spPr>
          <p:txBody>
            <a:bodyPr/>
            <a:lstStyle/>
            <a:p>
              <a:endParaRPr lang="en-US"/>
            </a:p>
          </p:txBody>
        </p:sp>
        <p:sp>
          <p:nvSpPr>
            <p:cNvPr id="4712" name="Freeform 616"/>
            <p:cNvSpPr>
              <a:spLocks/>
            </p:cNvSpPr>
            <p:nvPr/>
          </p:nvSpPr>
          <p:spPr bwMode="auto">
            <a:xfrm>
              <a:off x="2810" y="3475"/>
              <a:ext cx="81" cy="71"/>
            </a:xfrm>
            <a:custGeom>
              <a:avLst/>
              <a:gdLst/>
              <a:ahLst/>
              <a:cxnLst>
                <a:cxn ang="0">
                  <a:pos x="0" y="46"/>
                </a:cxn>
                <a:cxn ang="0">
                  <a:pos x="9" y="49"/>
                </a:cxn>
                <a:cxn ang="0">
                  <a:pos x="19" y="54"/>
                </a:cxn>
                <a:cxn ang="0">
                  <a:pos x="25" y="66"/>
                </a:cxn>
                <a:cxn ang="0">
                  <a:pos x="30" y="71"/>
                </a:cxn>
                <a:cxn ang="0">
                  <a:pos x="32" y="52"/>
                </a:cxn>
                <a:cxn ang="0">
                  <a:pos x="39" y="52"/>
                </a:cxn>
                <a:cxn ang="0">
                  <a:pos x="39" y="36"/>
                </a:cxn>
                <a:cxn ang="0">
                  <a:pos x="52" y="31"/>
                </a:cxn>
                <a:cxn ang="0">
                  <a:pos x="65" y="41"/>
                </a:cxn>
                <a:cxn ang="0">
                  <a:pos x="81" y="26"/>
                </a:cxn>
                <a:cxn ang="0">
                  <a:pos x="67" y="26"/>
                </a:cxn>
                <a:cxn ang="0">
                  <a:pos x="81" y="17"/>
                </a:cxn>
                <a:cxn ang="0">
                  <a:pos x="71" y="12"/>
                </a:cxn>
                <a:cxn ang="0">
                  <a:pos x="57" y="17"/>
                </a:cxn>
                <a:cxn ang="0">
                  <a:pos x="52" y="0"/>
                </a:cxn>
                <a:cxn ang="0">
                  <a:pos x="44" y="9"/>
                </a:cxn>
                <a:cxn ang="0">
                  <a:pos x="37" y="26"/>
                </a:cxn>
                <a:cxn ang="0">
                  <a:pos x="34" y="4"/>
                </a:cxn>
                <a:cxn ang="0">
                  <a:pos x="24" y="31"/>
                </a:cxn>
                <a:cxn ang="0">
                  <a:pos x="15" y="37"/>
                </a:cxn>
                <a:cxn ang="0">
                  <a:pos x="0" y="46"/>
                </a:cxn>
              </a:cxnLst>
              <a:rect l="0" t="0" r="r" b="b"/>
              <a:pathLst>
                <a:path w="81" h="71">
                  <a:moveTo>
                    <a:pt x="0" y="46"/>
                  </a:moveTo>
                  <a:lnTo>
                    <a:pt x="9" y="49"/>
                  </a:lnTo>
                  <a:lnTo>
                    <a:pt x="19" y="54"/>
                  </a:lnTo>
                  <a:lnTo>
                    <a:pt x="25" y="66"/>
                  </a:lnTo>
                  <a:lnTo>
                    <a:pt x="30" y="71"/>
                  </a:lnTo>
                  <a:lnTo>
                    <a:pt x="32" y="52"/>
                  </a:lnTo>
                  <a:lnTo>
                    <a:pt x="39" y="52"/>
                  </a:lnTo>
                  <a:lnTo>
                    <a:pt x="39" y="36"/>
                  </a:lnTo>
                  <a:lnTo>
                    <a:pt x="52" y="31"/>
                  </a:lnTo>
                  <a:lnTo>
                    <a:pt x="65" y="41"/>
                  </a:lnTo>
                  <a:lnTo>
                    <a:pt x="81" y="26"/>
                  </a:lnTo>
                  <a:lnTo>
                    <a:pt x="67" y="26"/>
                  </a:lnTo>
                  <a:lnTo>
                    <a:pt x="81" y="17"/>
                  </a:lnTo>
                  <a:lnTo>
                    <a:pt x="71" y="12"/>
                  </a:lnTo>
                  <a:lnTo>
                    <a:pt x="57" y="17"/>
                  </a:lnTo>
                  <a:lnTo>
                    <a:pt x="52" y="0"/>
                  </a:lnTo>
                  <a:lnTo>
                    <a:pt x="44" y="9"/>
                  </a:lnTo>
                  <a:lnTo>
                    <a:pt x="37" y="26"/>
                  </a:lnTo>
                  <a:lnTo>
                    <a:pt x="34" y="4"/>
                  </a:lnTo>
                  <a:lnTo>
                    <a:pt x="24" y="31"/>
                  </a:lnTo>
                  <a:lnTo>
                    <a:pt x="15" y="37"/>
                  </a:lnTo>
                  <a:lnTo>
                    <a:pt x="0" y="46"/>
                  </a:lnTo>
                  <a:close/>
                </a:path>
              </a:pathLst>
            </a:custGeom>
            <a:solidFill>
              <a:srgbClr val="1F1A17"/>
            </a:solidFill>
            <a:ln w="9525">
              <a:noFill/>
              <a:round/>
              <a:headEnd/>
              <a:tailEnd/>
            </a:ln>
          </p:spPr>
          <p:txBody>
            <a:bodyPr/>
            <a:lstStyle/>
            <a:p>
              <a:endParaRPr lang="en-US"/>
            </a:p>
          </p:txBody>
        </p:sp>
        <p:sp>
          <p:nvSpPr>
            <p:cNvPr id="4713" name="Freeform 617"/>
            <p:cNvSpPr>
              <a:spLocks/>
            </p:cNvSpPr>
            <p:nvPr/>
          </p:nvSpPr>
          <p:spPr bwMode="auto">
            <a:xfrm>
              <a:off x="3108" y="3481"/>
              <a:ext cx="149" cy="55"/>
            </a:xfrm>
            <a:custGeom>
              <a:avLst/>
              <a:gdLst/>
              <a:ahLst/>
              <a:cxnLst>
                <a:cxn ang="0">
                  <a:pos x="11" y="18"/>
                </a:cxn>
                <a:cxn ang="0">
                  <a:pos x="22" y="15"/>
                </a:cxn>
                <a:cxn ang="0">
                  <a:pos x="32" y="13"/>
                </a:cxn>
                <a:cxn ang="0">
                  <a:pos x="43" y="13"/>
                </a:cxn>
                <a:cxn ang="0">
                  <a:pos x="53" y="15"/>
                </a:cxn>
                <a:cxn ang="0">
                  <a:pos x="63" y="16"/>
                </a:cxn>
                <a:cxn ang="0">
                  <a:pos x="75" y="18"/>
                </a:cxn>
                <a:cxn ang="0">
                  <a:pos x="85" y="20"/>
                </a:cxn>
                <a:cxn ang="0">
                  <a:pos x="97" y="18"/>
                </a:cxn>
                <a:cxn ang="0">
                  <a:pos x="113" y="13"/>
                </a:cxn>
                <a:cxn ang="0">
                  <a:pos x="130" y="6"/>
                </a:cxn>
                <a:cxn ang="0">
                  <a:pos x="144" y="3"/>
                </a:cxn>
                <a:cxn ang="0">
                  <a:pos x="149" y="0"/>
                </a:cxn>
                <a:cxn ang="0">
                  <a:pos x="145" y="5"/>
                </a:cxn>
                <a:cxn ang="0">
                  <a:pos x="140" y="10"/>
                </a:cxn>
                <a:cxn ang="0">
                  <a:pos x="139" y="10"/>
                </a:cxn>
                <a:cxn ang="0">
                  <a:pos x="135" y="8"/>
                </a:cxn>
                <a:cxn ang="0">
                  <a:pos x="133" y="8"/>
                </a:cxn>
                <a:cxn ang="0">
                  <a:pos x="130" y="10"/>
                </a:cxn>
                <a:cxn ang="0">
                  <a:pos x="128" y="11"/>
                </a:cxn>
                <a:cxn ang="0">
                  <a:pos x="127" y="13"/>
                </a:cxn>
                <a:cxn ang="0">
                  <a:pos x="118" y="28"/>
                </a:cxn>
                <a:cxn ang="0">
                  <a:pos x="112" y="35"/>
                </a:cxn>
                <a:cxn ang="0">
                  <a:pos x="108" y="31"/>
                </a:cxn>
                <a:cxn ang="0">
                  <a:pos x="107" y="28"/>
                </a:cxn>
                <a:cxn ang="0">
                  <a:pos x="102" y="30"/>
                </a:cxn>
                <a:cxn ang="0">
                  <a:pos x="98" y="31"/>
                </a:cxn>
                <a:cxn ang="0">
                  <a:pos x="95" y="35"/>
                </a:cxn>
                <a:cxn ang="0">
                  <a:pos x="93" y="40"/>
                </a:cxn>
                <a:cxn ang="0">
                  <a:pos x="92" y="45"/>
                </a:cxn>
                <a:cxn ang="0">
                  <a:pos x="90" y="50"/>
                </a:cxn>
                <a:cxn ang="0">
                  <a:pos x="90" y="46"/>
                </a:cxn>
                <a:cxn ang="0">
                  <a:pos x="85" y="41"/>
                </a:cxn>
                <a:cxn ang="0">
                  <a:pos x="83" y="38"/>
                </a:cxn>
                <a:cxn ang="0">
                  <a:pos x="80" y="36"/>
                </a:cxn>
                <a:cxn ang="0">
                  <a:pos x="77" y="35"/>
                </a:cxn>
                <a:cxn ang="0">
                  <a:pos x="72" y="36"/>
                </a:cxn>
                <a:cxn ang="0">
                  <a:pos x="67" y="41"/>
                </a:cxn>
                <a:cxn ang="0">
                  <a:pos x="63" y="48"/>
                </a:cxn>
                <a:cxn ang="0">
                  <a:pos x="62" y="53"/>
                </a:cxn>
                <a:cxn ang="0">
                  <a:pos x="60" y="55"/>
                </a:cxn>
                <a:cxn ang="0">
                  <a:pos x="53" y="50"/>
                </a:cxn>
                <a:cxn ang="0">
                  <a:pos x="47" y="45"/>
                </a:cxn>
                <a:cxn ang="0">
                  <a:pos x="37" y="46"/>
                </a:cxn>
                <a:cxn ang="0">
                  <a:pos x="27" y="46"/>
                </a:cxn>
                <a:cxn ang="0">
                  <a:pos x="15" y="41"/>
                </a:cxn>
                <a:cxn ang="0">
                  <a:pos x="3" y="35"/>
                </a:cxn>
                <a:cxn ang="0">
                  <a:pos x="1" y="26"/>
                </a:cxn>
                <a:cxn ang="0">
                  <a:pos x="0" y="18"/>
                </a:cxn>
                <a:cxn ang="0">
                  <a:pos x="6" y="18"/>
                </a:cxn>
                <a:cxn ang="0">
                  <a:pos x="11" y="18"/>
                </a:cxn>
              </a:cxnLst>
              <a:rect l="0" t="0" r="r" b="b"/>
              <a:pathLst>
                <a:path w="149" h="55">
                  <a:moveTo>
                    <a:pt x="11" y="18"/>
                  </a:moveTo>
                  <a:lnTo>
                    <a:pt x="22" y="15"/>
                  </a:lnTo>
                  <a:lnTo>
                    <a:pt x="32" y="13"/>
                  </a:lnTo>
                  <a:lnTo>
                    <a:pt x="43" y="13"/>
                  </a:lnTo>
                  <a:lnTo>
                    <a:pt x="53" y="15"/>
                  </a:lnTo>
                  <a:lnTo>
                    <a:pt x="63" y="16"/>
                  </a:lnTo>
                  <a:lnTo>
                    <a:pt x="75" y="18"/>
                  </a:lnTo>
                  <a:lnTo>
                    <a:pt x="85" y="20"/>
                  </a:lnTo>
                  <a:lnTo>
                    <a:pt x="97" y="18"/>
                  </a:lnTo>
                  <a:lnTo>
                    <a:pt x="113" y="13"/>
                  </a:lnTo>
                  <a:lnTo>
                    <a:pt x="130" y="6"/>
                  </a:lnTo>
                  <a:lnTo>
                    <a:pt x="144" y="3"/>
                  </a:lnTo>
                  <a:lnTo>
                    <a:pt x="149" y="0"/>
                  </a:lnTo>
                  <a:lnTo>
                    <a:pt x="145" y="5"/>
                  </a:lnTo>
                  <a:lnTo>
                    <a:pt x="140" y="10"/>
                  </a:lnTo>
                  <a:lnTo>
                    <a:pt x="139" y="10"/>
                  </a:lnTo>
                  <a:lnTo>
                    <a:pt x="135" y="8"/>
                  </a:lnTo>
                  <a:lnTo>
                    <a:pt x="133" y="8"/>
                  </a:lnTo>
                  <a:lnTo>
                    <a:pt x="130" y="10"/>
                  </a:lnTo>
                  <a:lnTo>
                    <a:pt x="128" y="11"/>
                  </a:lnTo>
                  <a:lnTo>
                    <a:pt x="127" y="13"/>
                  </a:lnTo>
                  <a:lnTo>
                    <a:pt x="118" y="28"/>
                  </a:lnTo>
                  <a:lnTo>
                    <a:pt x="112" y="35"/>
                  </a:lnTo>
                  <a:lnTo>
                    <a:pt x="108" y="31"/>
                  </a:lnTo>
                  <a:lnTo>
                    <a:pt x="107" y="28"/>
                  </a:lnTo>
                  <a:lnTo>
                    <a:pt x="102" y="30"/>
                  </a:lnTo>
                  <a:lnTo>
                    <a:pt x="98" y="31"/>
                  </a:lnTo>
                  <a:lnTo>
                    <a:pt x="95" y="35"/>
                  </a:lnTo>
                  <a:lnTo>
                    <a:pt x="93" y="40"/>
                  </a:lnTo>
                  <a:lnTo>
                    <a:pt x="92" y="45"/>
                  </a:lnTo>
                  <a:lnTo>
                    <a:pt x="90" y="50"/>
                  </a:lnTo>
                  <a:lnTo>
                    <a:pt x="90" y="46"/>
                  </a:lnTo>
                  <a:lnTo>
                    <a:pt x="85" y="41"/>
                  </a:lnTo>
                  <a:lnTo>
                    <a:pt x="83" y="38"/>
                  </a:lnTo>
                  <a:lnTo>
                    <a:pt x="80" y="36"/>
                  </a:lnTo>
                  <a:lnTo>
                    <a:pt x="77" y="35"/>
                  </a:lnTo>
                  <a:lnTo>
                    <a:pt x="72" y="36"/>
                  </a:lnTo>
                  <a:lnTo>
                    <a:pt x="67" y="41"/>
                  </a:lnTo>
                  <a:lnTo>
                    <a:pt x="63" y="48"/>
                  </a:lnTo>
                  <a:lnTo>
                    <a:pt x="62" y="53"/>
                  </a:lnTo>
                  <a:lnTo>
                    <a:pt x="60" y="55"/>
                  </a:lnTo>
                  <a:lnTo>
                    <a:pt x="53" y="50"/>
                  </a:lnTo>
                  <a:lnTo>
                    <a:pt x="47" y="45"/>
                  </a:lnTo>
                  <a:lnTo>
                    <a:pt x="37" y="46"/>
                  </a:lnTo>
                  <a:lnTo>
                    <a:pt x="27" y="46"/>
                  </a:lnTo>
                  <a:lnTo>
                    <a:pt x="15" y="41"/>
                  </a:lnTo>
                  <a:lnTo>
                    <a:pt x="3" y="35"/>
                  </a:lnTo>
                  <a:lnTo>
                    <a:pt x="1" y="26"/>
                  </a:lnTo>
                  <a:lnTo>
                    <a:pt x="0" y="18"/>
                  </a:lnTo>
                  <a:lnTo>
                    <a:pt x="6" y="18"/>
                  </a:lnTo>
                  <a:lnTo>
                    <a:pt x="11" y="18"/>
                  </a:lnTo>
                  <a:close/>
                </a:path>
              </a:pathLst>
            </a:custGeom>
            <a:solidFill>
              <a:srgbClr val="1F1A17"/>
            </a:solidFill>
            <a:ln w="9525">
              <a:noFill/>
              <a:round/>
              <a:headEnd/>
              <a:tailEnd/>
            </a:ln>
          </p:spPr>
          <p:txBody>
            <a:bodyPr/>
            <a:lstStyle/>
            <a:p>
              <a:endParaRPr lang="en-US"/>
            </a:p>
          </p:txBody>
        </p:sp>
        <p:sp>
          <p:nvSpPr>
            <p:cNvPr id="4714" name="Freeform 618"/>
            <p:cNvSpPr>
              <a:spLocks/>
            </p:cNvSpPr>
            <p:nvPr/>
          </p:nvSpPr>
          <p:spPr bwMode="auto">
            <a:xfrm>
              <a:off x="3136" y="3526"/>
              <a:ext cx="39" cy="25"/>
            </a:xfrm>
            <a:custGeom>
              <a:avLst/>
              <a:gdLst/>
              <a:ahLst/>
              <a:cxnLst>
                <a:cxn ang="0">
                  <a:pos x="27" y="0"/>
                </a:cxn>
                <a:cxn ang="0">
                  <a:pos x="32" y="3"/>
                </a:cxn>
                <a:cxn ang="0">
                  <a:pos x="39" y="10"/>
                </a:cxn>
                <a:cxn ang="0">
                  <a:pos x="39" y="16"/>
                </a:cxn>
                <a:cxn ang="0">
                  <a:pos x="39" y="23"/>
                </a:cxn>
                <a:cxn ang="0">
                  <a:pos x="27" y="10"/>
                </a:cxn>
                <a:cxn ang="0">
                  <a:pos x="27" y="21"/>
                </a:cxn>
                <a:cxn ang="0">
                  <a:pos x="22" y="16"/>
                </a:cxn>
                <a:cxn ang="0">
                  <a:pos x="15" y="15"/>
                </a:cxn>
                <a:cxn ang="0">
                  <a:pos x="14" y="20"/>
                </a:cxn>
                <a:cxn ang="0">
                  <a:pos x="14" y="25"/>
                </a:cxn>
                <a:cxn ang="0">
                  <a:pos x="0" y="16"/>
                </a:cxn>
                <a:cxn ang="0">
                  <a:pos x="2" y="16"/>
                </a:cxn>
                <a:cxn ang="0">
                  <a:pos x="4" y="16"/>
                </a:cxn>
                <a:cxn ang="0">
                  <a:pos x="5" y="16"/>
                </a:cxn>
                <a:cxn ang="0">
                  <a:pos x="7" y="11"/>
                </a:cxn>
                <a:cxn ang="0">
                  <a:pos x="5" y="5"/>
                </a:cxn>
                <a:cxn ang="0">
                  <a:pos x="4" y="1"/>
                </a:cxn>
                <a:cxn ang="0">
                  <a:pos x="9" y="1"/>
                </a:cxn>
                <a:cxn ang="0">
                  <a:pos x="15" y="3"/>
                </a:cxn>
                <a:cxn ang="0">
                  <a:pos x="20" y="6"/>
                </a:cxn>
                <a:cxn ang="0">
                  <a:pos x="24" y="10"/>
                </a:cxn>
                <a:cxn ang="0">
                  <a:pos x="27" y="0"/>
                </a:cxn>
              </a:cxnLst>
              <a:rect l="0" t="0" r="r" b="b"/>
              <a:pathLst>
                <a:path w="39" h="25">
                  <a:moveTo>
                    <a:pt x="27" y="0"/>
                  </a:moveTo>
                  <a:lnTo>
                    <a:pt x="32" y="3"/>
                  </a:lnTo>
                  <a:lnTo>
                    <a:pt x="39" y="10"/>
                  </a:lnTo>
                  <a:lnTo>
                    <a:pt x="39" y="16"/>
                  </a:lnTo>
                  <a:lnTo>
                    <a:pt x="39" y="23"/>
                  </a:lnTo>
                  <a:lnTo>
                    <a:pt x="27" y="10"/>
                  </a:lnTo>
                  <a:lnTo>
                    <a:pt x="27" y="21"/>
                  </a:lnTo>
                  <a:lnTo>
                    <a:pt x="22" y="16"/>
                  </a:lnTo>
                  <a:lnTo>
                    <a:pt x="15" y="15"/>
                  </a:lnTo>
                  <a:lnTo>
                    <a:pt x="14" y="20"/>
                  </a:lnTo>
                  <a:lnTo>
                    <a:pt x="14" y="25"/>
                  </a:lnTo>
                  <a:lnTo>
                    <a:pt x="0" y="16"/>
                  </a:lnTo>
                  <a:lnTo>
                    <a:pt x="2" y="16"/>
                  </a:lnTo>
                  <a:lnTo>
                    <a:pt x="4" y="16"/>
                  </a:lnTo>
                  <a:lnTo>
                    <a:pt x="5" y="16"/>
                  </a:lnTo>
                  <a:lnTo>
                    <a:pt x="7" y="11"/>
                  </a:lnTo>
                  <a:lnTo>
                    <a:pt x="5" y="5"/>
                  </a:lnTo>
                  <a:lnTo>
                    <a:pt x="4" y="1"/>
                  </a:lnTo>
                  <a:lnTo>
                    <a:pt x="9" y="1"/>
                  </a:lnTo>
                  <a:lnTo>
                    <a:pt x="15" y="3"/>
                  </a:lnTo>
                  <a:lnTo>
                    <a:pt x="20" y="6"/>
                  </a:lnTo>
                  <a:lnTo>
                    <a:pt x="24" y="10"/>
                  </a:lnTo>
                  <a:lnTo>
                    <a:pt x="27" y="0"/>
                  </a:lnTo>
                  <a:close/>
                </a:path>
              </a:pathLst>
            </a:custGeom>
            <a:solidFill>
              <a:srgbClr val="1F1A17"/>
            </a:solidFill>
            <a:ln w="9525">
              <a:noFill/>
              <a:round/>
              <a:headEnd/>
              <a:tailEnd/>
            </a:ln>
          </p:spPr>
          <p:txBody>
            <a:bodyPr/>
            <a:lstStyle/>
            <a:p>
              <a:endParaRPr lang="en-US"/>
            </a:p>
          </p:txBody>
        </p:sp>
        <p:sp>
          <p:nvSpPr>
            <p:cNvPr id="4715" name="Freeform 619"/>
            <p:cNvSpPr>
              <a:spLocks/>
            </p:cNvSpPr>
            <p:nvPr/>
          </p:nvSpPr>
          <p:spPr bwMode="auto">
            <a:xfrm>
              <a:off x="3171" y="3496"/>
              <a:ext cx="69" cy="43"/>
            </a:xfrm>
            <a:custGeom>
              <a:avLst/>
              <a:gdLst/>
              <a:ahLst/>
              <a:cxnLst>
                <a:cxn ang="0">
                  <a:pos x="0" y="28"/>
                </a:cxn>
                <a:cxn ang="0">
                  <a:pos x="4" y="35"/>
                </a:cxn>
                <a:cxn ang="0">
                  <a:pos x="5" y="41"/>
                </a:cxn>
                <a:cxn ang="0">
                  <a:pos x="7" y="40"/>
                </a:cxn>
                <a:cxn ang="0">
                  <a:pos x="9" y="36"/>
                </a:cxn>
                <a:cxn ang="0">
                  <a:pos x="14" y="41"/>
                </a:cxn>
                <a:cxn ang="0">
                  <a:pos x="17" y="43"/>
                </a:cxn>
                <a:cxn ang="0">
                  <a:pos x="20" y="43"/>
                </a:cxn>
                <a:cxn ang="0">
                  <a:pos x="25" y="38"/>
                </a:cxn>
                <a:cxn ang="0">
                  <a:pos x="34" y="40"/>
                </a:cxn>
                <a:cxn ang="0">
                  <a:pos x="40" y="43"/>
                </a:cxn>
                <a:cxn ang="0">
                  <a:pos x="42" y="35"/>
                </a:cxn>
                <a:cxn ang="0">
                  <a:pos x="42" y="28"/>
                </a:cxn>
                <a:cxn ang="0">
                  <a:pos x="49" y="26"/>
                </a:cxn>
                <a:cxn ang="0">
                  <a:pos x="55" y="25"/>
                </a:cxn>
                <a:cxn ang="0">
                  <a:pos x="50" y="23"/>
                </a:cxn>
                <a:cxn ang="0">
                  <a:pos x="47" y="20"/>
                </a:cxn>
                <a:cxn ang="0">
                  <a:pos x="59" y="16"/>
                </a:cxn>
                <a:cxn ang="0">
                  <a:pos x="69" y="15"/>
                </a:cxn>
                <a:cxn ang="0">
                  <a:pos x="65" y="8"/>
                </a:cxn>
                <a:cxn ang="0">
                  <a:pos x="60" y="5"/>
                </a:cxn>
                <a:cxn ang="0">
                  <a:pos x="55" y="3"/>
                </a:cxn>
                <a:cxn ang="0">
                  <a:pos x="50" y="0"/>
                </a:cxn>
                <a:cxn ang="0">
                  <a:pos x="54" y="5"/>
                </a:cxn>
                <a:cxn ang="0">
                  <a:pos x="57" y="10"/>
                </a:cxn>
                <a:cxn ang="0">
                  <a:pos x="45" y="10"/>
                </a:cxn>
                <a:cxn ang="0">
                  <a:pos x="34" y="11"/>
                </a:cxn>
                <a:cxn ang="0">
                  <a:pos x="29" y="15"/>
                </a:cxn>
                <a:cxn ang="0">
                  <a:pos x="25" y="18"/>
                </a:cxn>
                <a:cxn ang="0">
                  <a:pos x="29" y="23"/>
                </a:cxn>
                <a:cxn ang="0">
                  <a:pos x="30" y="28"/>
                </a:cxn>
                <a:cxn ang="0">
                  <a:pos x="24" y="26"/>
                </a:cxn>
                <a:cxn ang="0">
                  <a:pos x="19" y="25"/>
                </a:cxn>
                <a:cxn ang="0">
                  <a:pos x="15" y="23"/>
                </a:cxn>
                <a:cxn ang="0">
                  <a:pos x="9" y="25"/>
                </a:cxn>
                <a:cxn ang="0">
                  <a:pos x="10" y="30"/>
                </a:cxn>
                <a:cxn ang="0">
                  <a:pos x="12" y="35"/>
                </a:cxn>
                <a:cxn ang="0">
                  <a:pos x="7" y="31"/>
                </a:cxn>
                <a:cxn ang="0">
                  <a:pos x="0" y="28"/>
                </a:cxn>
              </a:cxnLst>
              <a:rect l="0" t="0" r="r" b="b"/>
              <a:pathLst>
                <a:path w="69" h="43">
                  <a:moveTo>
                    <a:pt x="0" y="28"/>
                  </a:moveTo>
                  <a:lnTo>
                    <a:pt x="4" y="35"/>
                  </a:lnTo>
                  <a:lnTo>
                    <a:pt x="5" y="41"/>
                  </a:lnTo>
                  <a:lnTo>
                    <a:pt x="7" y="40"/>
                  </a:lnTo>
                  <a:lnTo>
                    <a:pt x="9" y="36"/>
                  </a:lnTo>
                  <a:lnTo>
                    <a:pt x="14" y="41"/>
                  </a:lnTo>
                  <a:lnTo>
                    <a:pt x="17" y="43"/>
                  </a:lnTo>
                  <a:lnTo>
                    <a:pt x="20" y="43"/>
                  </a:lnTo>
                  <a:lnTo>
                    <a:pt x="25" y="38"/>
                  </a:lnTo>
                  <a:lnTo>
                    <a:pt x="34" y="40"/>
                  </a:lnTo>
                  <a:lnTo>
                    <a:pt x="40" y="43"/>
                  </a:lnTo>
                  <a:lnTo>
                    <a:pt x="42" y="35"/>
                  </a:lnTo>
                  <a:lnTo>
                    <a:pt x="42" y="28"/>
                  </a:lnTo>
                  <a:lnTo>
                    <a:pt x="49" y="26"/>
                  </a:lnTo>
                  <a:lnTo>
                    <a:pt x="55" y="25"/>
                  </a:lnTo>
                  <a:lnTo>
                    <a:pt x="50" y="23"/>
                  </a:lnTo>
                  <a:lnTo>
                    <a:pt x="47" y="20"/>
                  </a:lnTo>
                  <a:lnTo>
                    <a:pt x="59" y="16"/>
                  </a:lnTo>
                  <a:lnTo>
                    <a:pt x="69" y="15"/>
                  </a:lnTo>
                  <a:lnTo>
                    <a:pt x="65" y="8"/>
                  </a:lnTo>
                  <a:lnTo>
                    <a:pt x="60" y="5"/>
                  </a:lnTo>
                  <a:lnTo>
                    <a:pt x="55" y="3"/>
                  </a:lnTo>
                  <a:lnTo>
                    <a:pt x="50" y="0"/>
                  </a:lnTo>
                  <a:lnTo>
                    <a:pt x="54" y="5"/>
                  </a:lnTo>
                  <a:lnTo>
                    <a:pt x="57" y="10"/>
                  </a:lnTo>
                  <a:lnTo>
                    <a:pt x="45" y="10"/>
                  </a:lnTo>
                  <a:lnTo>
                    <a:pt x="34" y="11"/>
                  </a:lnTo>
                  <a:lnTo>
                    <a:pt x="29" y="15"/>
                  </a:lnTo>
                  <a:lnTo>
                    <a:pt x="25" y="18"/>
                  </a:lnTo>
                  <a:lnTo>
                    <a:pt x="29" y="23"/>
                  </a:lnTo>
                  <a:lnTo>
                    <a:pt x="30" y="28"/>
                  </a:lnTo>
                  <a:lnTo>
                    <a:pt x="24" y="26"/>
                  </a:lnTo>
                  <a:lnTo>
                    <a:pt x="19" y="25"/>
                  </a:lnTo>
                  <a:lnTo>
                    <a:pt x="15" y="23"/>
                  </a:lnTo>
                  <a:lnTo>
                    <a:pt x="9" y="25"/>
                  </a:lnTo>
                  <a:lnTo>
                    <a:pt x="10" y="30"/>
                  </a:lnTo>
                  <a:lnTo>
                    <a:pt x="12" y="35"/>
                  </a:lnTo>
                  <a:lnTo>
                    <a:pt x="7" y="31"/>
                  </a:lnTo>
                  <a:lnTo>
                    <a:pt x="0" y="28"/>
                  </a:lnTo>
                  <a:close/>
                </a:path>
              </a:pathLst>
            </a:custGeom>
            <a:solidFill>
              <a:srgbClr val="1F1A17"/>
            </a:solidFill>
            <a:ln w="9525">
              <a:noFill/>
              <a:round/>
              <a:headEnd/>
              <a:tailEnd/>
            </a:ln>
          </p:spPr>
          <p:txBody>
            <a:bodyPr/>
            <a:lstStyle/>
            <a:p>
              <a:endParaRPr lang="en-US"/>
            </a:p>
          </p:txBody>
        </p:sp>
        <p:sp>
          <p:nvSpPr>
            <p:cNvPr id="4716" name="Freeform 620"/>
            <p:cNvSpPr>
              <a:spLocks/>
            </p:cNvSpPr>
            <p:nvPr/>
          </p:nvSpPr>
          <p:spPr bwMode="auto">
            <a:xfrm>
              <a:off x="3001" y="3459"/>
              <a:ext cx="48" cy="50"/>
            </a:xfrm>
            <a:custGeom>
              <a:avLst/>
              <a:gdLst/>
              <a:ahLst/>
              <a:cxnLst>
                <a:cxn ang="0">
                  <a:pos x="15" y="0"/>
                </a:cxn>
                <a:cxn ang="0">
                  <a:pos x="7" y="6"/>
                </a:cxn>
                <a:cxn ang="0">
                  <a:pos x="0" y="16"/>
                </a:cxn>
                <a:cxn ang="0">
                  <a:pos x="3" y="27"/>
                </a:cxn>
                <a:cxn ang="0">
                  <a:pos x="7" y="33"/>
                </a:cxn>
                <a:cxn ang="0">
                  <a:pos x="8" y="32"/>
                </a:cxn>
                <a:cxn ang="0">
                  <a:pos x="12" y="30"/>
                </a:cxn>
                <a:cxn ang="0">
                  <a:pos x="15" y="27"/>
                </a:cxn>
                <a:cxn ang="0">
                  <a:pos x="17" y="28"/>
                </a:cxn>
                <a:cxn ang="0">
                  <a:pos x="15" y="42"/>
                </a:cxn>
                <a:cxn ang="0">
                  <a:pos x="12" y="50"/>
                </a:cxn>
                <a:cxn ang="0">
                  <a:pos x="15" y="48"/>
                </a:cxn>
                <a:cxn ang="0">
                  <a:pos x="23" y="48"/>
                </a:cxn>
                <a:cxn ang="0">
                  <a:pos x="33" y="45"/>
                </a:cxn>
                <a:cxn ang="0">
                  <a:pos x="42" y="42"/>
                </a:cxn>
                <a:cxn ang="0">
                  <a:pos x="47" y="30"/>
                </a:cxn>
                <a:cxn ang="0">
                  <a:pos x="48" y="27"/>
                </a:cxn>
                <a:cxn ang="0">
                  <a:pos x="40" y="16"/>
                </a:cxn>
                <a:cxn ang="0">
                  <a:pos x="20" y="15"/>
                </a:cxn>
                <a:cxn ang="0">
                  <a:pos x="15" y="0"/>
                </a:cxn>
              </a:cxnLst>
              <a:rect l="0" t="0" r="r" b="b"/>
              <a:pathLst>
                <a:path w="48" h="50">
                  <a:moveTo>
                    <a:pt x="15" y="0"/>
                  </a:moveTo>
                  <a:lnTo>
                    <a:pt x="7" y="6"/>
                  </a:lnTo>
                  <a:lnTo>
                    <a:pt x="0" y="16"/>
                  </a:lnTo>
                  <a:lnTo>
                    <a:pt x="3" y="27"/>
                  </a:lnTo>
                  <a:lnTo>
                    <a:pt x="7" y="33"/>
                  </a:lnTo>
                  <a:lnTo>
                    <a:pt x="8" y="32"/>
                  </a:lnTo>
                  <a:lnTo>
                    <a:pt x="12" y="30"/>
                  </a:lnTo>
                  <a:lnTo>
                    <a:pt x="15" y="27"/>
                  </a:lnTo>
                  <a:lnTo>
                    <a:pt x="17" y="28"/>
                  </a:lnTo>
                  <a:lnTo>
                    <a:pt x="15" y="42"/>
                  </a:lnTo>
                  <a:lnTo>
                    <a:pt x="12" y="50"/>
                  </a:lnTo>
                  <a:lnTo>
                    <a:pt x="15" y="48"/>
                  </a:lnTo>
                  <a:lnTo>
                    <a:pt x="23" y="48"/>
                  </a:lnTo>
                  <a:lnTo>
                    <a:pt x="33" y="45"/>
                  </a:lnTo>
                  <a:lnTo>
                    <a:pt x="42" y="42"/>
                  </a:lnTo>
                  <a:lnTo>
                    <a:pt x="47" y="30"/>
                  </a:lnTo>
                  <a:lnTo>
                    <a:pt x="48" y="27"/>
                  </a:lnTo>
                  <a:lnTo>
                    <a:pt x="40" y="16"/>
                  </a:lnTo>
                  <a:lnTo>
                    <a:pt x="20" y="15"/>
                  </a:lnTo>
                  <a:lnTo>
                    <a:pt x="15" y="0"/>
                  </a:lnTo>
                  <a:close/>
                </a:path>
              </a:pathLst>
            </a:custGeom>
            <a:solidFill>
              <a:srgbClr val="1F1A17"/>
            </a:solidFill>
            <a:ln w="9525">
              <a:noFill/>
              <a:round/>
              <a:headEnd/>
              <a:tailEnd/>
            </a:ln>
          </p:spPr>
          <p:txBody>
            <a:bodyPr/>
            <a:lstStyle/>
            <a:p>
              <a:endParaRPr lang="en-US"/>
            </a:p>
          </p:txBody>
        </p:sp>
        <p:sp>
          <p:nvSpPr>
            <p:cNvPr id="4717" name="Freeform 621"/>
            <p:cNvSpPr>
              <a:spLocks/>
            </p:cNvSpPr>
            <p:nvPr/>
          </p:nvSpPr>
          <p:spPr bwMode="auto">
            <a:xfrm>
              <a:off x="2929" y="3422"/>
              <a:ext cx="40" cy="40"/>
            </a:xfrm>
            <a:custGeom>
              <a:avLst/>
              <a:gdLst/>
              <a:ahLst/>
              <a:cxnLst>
                <a:cxn ang="0">
                  <a:pos x="22" y="0"/>
                </a:cxn>
                <a:cxn ang="0">
                  <a:pos x="18" y="8"/>
                </a:cxn>
                <a:cxn ang="0">
                  <a:pos x="12" y="20"/>
                </a:cxn>
                <a:cxn ang="0">
                  <a:pos x="3" y="23"/>
                </a:cxn>
                <a:cxn ang="0">
                  <a:pos x="0" y="25"/>
                </a:cxn>
                <a:cxn ang="0">
                  <a:pos x="8" y="32"/>
                </a:cxn>
                <a:cxn ang="0">
                  <a:pos x="22" y="40"/>
                </a:cxn>
                <a:cxn ang="0">
                  <a:pos x="27" y="40"/>
                </a:cxn>
                <a:cxn ang="0">
                  <a:pos x="30" y="38"/>
                </a:cxn>
                <a:cxn ang="0">
                  <a:pos x="30" y="37"/>
                </a:cxn>
                <a:cxn ang="0">
                  <a:pos x="30" y="35"/>
                </a:cxn>
                <a:cxn ang="0">
                  <a:pos x="22" y="22"/>
                </a:cxn>
                <a:cxn ang="0">
                  <a:pos x="40" y="15"/>
                </a:cxn>
                <a:cxn ang="0">
                  <a:pos x="22" y="0"/>
                </a:cxn>
              </a:cxnLst>
              <a:rect l="0" t="0" r="r" b="b"/>
              <a:pathLst>
                <a:path w="40" h="40">
                  <a:moveTo>
                    <a:pt x="22" y="0"/>
                  </a:moveTo>
                  <a:lnTo>
                    <a:pt x="18" y="8"/>
                  </a:lnTo>
                  <a:lnTo>
                    <a:pt x="12" y="20"/>
                  </a:lnTo>
                  <a:lnTo>
                    <a:pt x="3" y="23"/>
                  </a:lnTo>
                  <a:lnTo>
                    <a:pt x="0" y="25"/>
                  </a:lnTo>
                  <a:lnTo>
                    <a:pt x="8" y="32"/>
                  </a:lnTo>
                  <a:lnTo>
                    <a:pt x="22" y="40"/>
                  </a:lnTo>
                  <a:lnTo>
                    <a:pt x="27" y="40"/>
                  </a:lnTo>
                  <a:lnTo>
                    <a:pt x="30" y="38"/>
                  </a:lnTo>
                  <a:lnTo>
                    <a:pt x="30" y="37"/>
                  </a:lnTo>
                  <a:lnTo>
                    <a:pt x="30" y="35"/>
                  </a:lnTo>
                  <a:lnTo>
                    <a:pt x="22" y="22"/>
                  </a:lnTo>
                  <a:lnTo>
                    <a:pt x="40" y="15"/>
                  </a:lnTo>
                  <a:lnTo>
                    <a:pt x="22" y="0"/>
                  </a:lnTo>
                  <a:close/>
                </a:path>
              </a:pathLst>
            </a:custGeom>
            <a:solidFill>
              <a:srgbClr val="1F1A17"/>
            </a:solidFill>
            <a:ln w="9525">
              <a:noFill/>
              <a:round/>
              <a:headEnd/>
              <a:tailEnd/>
            </a:ln>
          </p:spPr>
          <p:txBody>
            <a:bodyPr/>
            <a:lstStyle/>
            <a:p>
              <a:endParaRPr lang="en-US"/>
            </a:p>
          </p:txBody>
        </p:sp>
        <p:sp>
          <p:nvSpPr>
            <p:cNvPr id="4718" name="Freeform 622"/>
            <p:cNvSpPr>
              <a:spLocks/>
            </p:cNvSpPr>
            <p:nvPr/>
          </p:nvSpPr>
          <p:spPr bwMode="auto">
            <a:xfrm>
              <a:off x="3004" y="3482"/>
              <a:ext cx="157" cy="67"/>
            </a:xfrm>
            <a:custGeom>
              <a:avLst/>
              <a:gdLst/>
              <a:ahLst/>
              <a:cxnLst>
                <a:cxn ang="0">
                  <a:pos x="2" y="27"/>
                </a:cxn>
                <a:cxn ang="0">
                  <a:pos x="0" y="39"/>
                </a:cxn>
                <a:cxn ang="0">
                  <a:pos x="4" y="54"/>
                </a:cxn>
                <a:cxn ang="0">
                  <a:pos x="15" y="62"/>
                </a:cxn>
                <a:cxn ang="0">
                  <a:pos x="24" y="50"/>
                </a:cxn>
                <a:cxn ang="0">
                  <a:pos x="27" y="44"/>
                </a:cxn>
                <a:cxn ang="0">
                  <a:pos x="34" y="45"/>
                </a:cxn>
                <a:cxn ang="0">
                  <a:pos x="44" y="39"/>
                </a:cxn>
                <a:cxn ang="0">
                  <a:pos x="50" y="29"/>
                </a:cxn>
                <a:cxn ang="0">
                  <a:pos x="59" y="27"/>
                </a:cxn>
                <a:cxn ang="0">
                  <a:pos x="69" y="20"/>
                </a:cxn>
                <a:cxn ang="0">
                  <a:pos x="79" y="14"/>
                </a:cxn>
                <a:cxn ang="0">
                  <a:pos x="85" y="20"/>
                </a:cxn>
                <a:cxn ang="0">
                  <a:pos x="94" y="19"/>
                </a:cxn>
                <a:cxn ang="0">
                  <a:pos x="100" y="17"/>
                </a:cxn>
                <a:cxn ang="0">
                  <a:pos x="100" y="29"/>
                </a:cxn>
                <a:cxn ang="0">
                  <a:pos x="102" y="35"/>
                </a:cxn>
                <a:cxn ang="0">
                  <a:pos x="107" y="24"/>
                </a:cxn>
                <a:cxn ang="0">
                  <a:pos x="117" y="35"/>
                </a:cxn>
                <a:cxn ang="0">
                  <a:pos x="127" y="60"/>
                </a:cxn>
                <a:cxn ang="0">
                  <a:pos x="134" y="57"/>
                </a:cxn>
                <a:cxn ang="0">
                  <a:pos x="134" y="45"/>
                </a:cxn>
                <a:cxn ang="0">
                  <a:pos x="137" y="39"/>
                </a:cxn>
                <a:cxn ang="0">
                  <a:pos x="151" y="40"/>
                </a:cxn>
                <a:cxn ang="0">
                  <a:pos x="146" y="35"/>
                </a:cxn>
                <a:cxn ang="0">
                  <a:pos x="131" y="24"/>
                </a:cxn>
                <a:cxn ang="0">
                  <a:pos x="122" y="12"/>
                </a:cxn>
                <a:cxn ang="0">
                  <a:pos x="119" y="7"/>
                </a:cxn>
                <a:cxn ang="0">
                  <a:pos x="110" y="2"/>
                </a:cxn>
                <a:cxn ang="0">
                  <a:pos x="85" y="0"/>
                </a:cxn>
                <a:cxn ang="0">
                  <a:pos x="59" y="9"/>
                </a:cxn>
                <a:cxn ang="0">
                  <a:pos x="32" y="25"/>
                </a:cxn>
                <a:cxn ang="0">
                  <a:pos x="12" y="35"/>
                </a:cxn>
                <a:cxn ang="0">
                  <a:pos x="7" y="34"/>
                </a:cxn>
                <a:cxn ang="0">
                  <a:pos x="5" y="25"/>
                </a:cxn>
              </a:cxnLst>
              <a:rect l="0" t="0" r="r" b="b"/>
              <a:pathLst>
                <a:path w="157" h="67">
                  <a:moveTo>
                    <a:pt x="5" y="19"/>
                  </a:moveTo>
                  <a:lnTo>
                    <a:pt x="2" y="27"/>
                  </a:lnTo>
                  <a:lnTo>
                    <a:pt x="0" y="34"/>
                  </a:lnTo>
                  <a:lnTo>
                    <a:pt x="0" y="39"/>
                  </a:lnTo>
                  <a:lnTo>
                    <a:pt x="0" y="44"/>
                  </a:lnTo>
                  <a:lnTo>
                    <a:pt x="4" y="54"/>
                  </a:lnTo>
                  <a:lnTo>
                    <a:pt x="9" y="67"/>
                  </a:lnTo>
                  <a:lnTo>
                    <a:pt x="15" y="62"/>
                  </a:lnTo>
                  <a:lnTo>
                    <a:pt x="22" y="55"/>
                  </a:lnTo>
                  <a:lnTo>
                    <a:pt x="24" y="50"/>
                  </a:lnTo>
                  <a:lnTo>
                    <a:pt x="25" y="45"/>
                  </a:lnTo>
                  <a:lnTo>
                    <a:pt x="27" y="44"/>
                  </a:lnTo>
                  <a:lnTo>
                    <a:pt x="29" y="42"/>
                  </a:lnTo>
                  <a:lnTo>
                    <a:pt x="34" y="45"/>
                  </a:lnTo>
                  <a:lnTo>
                    <a:pt x="40" y="52"/>
                  </a:lnTo>
                  <a:lnTo>
                    <a:pt x="44" y="39"/>
                  </a:lnTo>
                  <a:lnTo>
                    <a:pt x="47" y="30"/>
                  </a:lnTo>
                  <a:lnTo>
                    <a:pt x="50" y="29"/>
                  </a:lnTo>
                  <a:lnTo>
                    <a:pt x="54" y="27"/>
                  </a:lnTo>
                  <a:lnTo>
                    <a:pt x="59" y="27"/>
                  </a:lnTo>
                  <a:lnTo>
                    <a:pt x="65" y="27"/>
                  </a:lnTo>
                  <a:lnTo>
                    <a:pt x="69" y="20"/>
                  </a:lnTo>
                  <a:lnTo>
                    <a:pt x="72" y="15"/>
                  </a:lnTo>
                  <a:lnTo>
                    <a:pt x="79" y="14"/>
                  </a:lnTo>
                  <a:lnTo>
                    <a:pt x="85" y="12"/>
                  </a:lnTo>
                  <a:lnTo>
                    <a:pt x="85" y="20"/>
                  </a:lnTo>
                  <a:lnTo>
                    <a:pt x="87" y="27"/>
                  </a:lnTo>
                  <a:lnTo>
                    <a:pt x="94" y="19"/>
                  </a:lnTo>
                  <a:lnTo>
                    <a:pt x="102" y="10"/>
                  </a:lnTo>
                  <a:lnTo>
                    <a:pt x="100" y="17"/>
                  </a:lnTo>
                  <a:lnTo>
                    <a:pt x="100" y="25"/>
                  </a:lnTo>
                  <a:lnTo>
                    <a:pt x="100" y="29"/>
                  </a:lnTo>
                  <a:lnTo>
                    <a:pt x="100" y="32"/>
                  </a:lnTo>
                  <a:lnTo>
                    <a:pt x="102" y="35"/>
                  </a:lnTo>
                  <a:lnTo>
                    <a:pt x="104" y="35"/>
                  </a:lnTo>
                  <a:lnTo>
                    <a:pt x="107" y="24"/>
                  </a:lnTo>
                  <a:lnTo>
                    <a:pt x="110" y="12"/>
                  </a:lnTo>
                  <a:lnTo>
                    <a:pt x="117" y="35"/>
                  </a:lnTo>
                  <a:lnTo>
                    <a:pt x="122" y="59"/>
                  </a:lnTo>
                  <a:lnTo>
                    <a:pt x="127" y="60"/>
                  </a:lnTo>
                  <a:lnTo>
                    <a:pt x="131" y="59"/>
                  </a:lnTo>
                  <a:lnTo>
                    <a:pt x="134" y="57"/>
                  </a:lnTo>
                  <a:lnTo>
                    <a:pt x="134" y="54"/>
                  </a:lnTo>
                  <a:lnTo>
                    <a:pt x="134" y="45"/>
                  </a:lnTo>
                  <a:lnTo>
                    <a:pt x="131" y="37"/>
                  </a:lnTo>
                  <a:lnTo>
                    <a:pt x="137" y="39"/>
                  </a:lnTo>
                  <a:lnTo>
                    <a:pt x="144" y="40"/>
                  </a:lnTo>
                  <a:lnTo>
                    <a:pt x="151" y="40"/>
                  </a:lnTo>
                  <a:lnTo>
                    <a:pt x="157" y="40"/>
                  </a:lnTo>
                  <a:lnTo>
                    <a:pt x="146" y="35"/>
                  </a:lnTo>
                  <a:lnTo>
                    <a:pt x="137" y="30"/>
                  </a:lnTo>
                  <a:lnTo>
                    <a:pt x="131" y="24"/>
                  </a:lnTo>
                  <a:lnTo>
                    <a:pt x="122" y="15"/>
                  </a:lnTo>
                  <a:lnTo>
                    <a:pt x="122" y="12"/>
                  </a:lnTo>
                  <a:lnTo>
                    <a:pt x="121" y="9"/>
                  </a:lnTo>
                  <a:lnTo>
                    <a:pt x="119" y="7"/>
                  </a:lnTo>
                  <a:lnTo>
                    <a:pt x="117" y="5"/>
                  </a:lnTo>
                  <a:lnTo>
                    <a:pt x="110" y="2"/>
                  </a:lnTo>
                  <a:lnTo>
                    <a:pt x="102" y="0"/>
                  </a:lnTo>
                  <a:lnTo>
                    <a:pt x="85" y="0"/>
                  </a:lnTo>
                  <a:lnTo>
                    <a:pt x="74" y="0"/>
                  </a:lnTo>
                  <a:lnTo>
                    <a:pt x="59" y="9"/>
                  </a:lnTo>
                  <a:lnTo>
                    <a:pt x="45" y="17"/>
                  </a:lnTo>
                  <a:lnTo>
                    <a:pt x="32" y="25"/>
                  </a:lnTo>
                  <a:lnTo>
                    <a:pt x="17" y="34"/>
                  </a:lnTo>
                  <a:lnTo>
                    <a:pt x="12" y="35"/>
                  </a:lnTo>
                  <a:lnTo>
                    <a:pt x="9" y="35"/>
                  </a:lnTo>
                  <a:lnTo>
                    <a:pt x="7" y="34"/>
                  </a:lnTo>
                  <a:lnTo>
                    <a:pt x="5" y="32"/>
                  </a:lnTo>
                  <a:lnTo>
                    <a:pt x="5" y="25"/>
                  </a:lnTo>
                  <a:lnTo>
                    <a:pt x="5" y="19"/>
                  </a:lnTo>
                  <a:close/>
                </a:path>
              </a:pathLst>
            </a:custGeom>
            <a:solidFill>
              <a:srgbClr val="1F1A17"/>
            </a:solidFill>
            <a:ln w="9525">
              <a:noFill/>
              <a:round/>
              <a:headEnd/>
              <a:tailEnd/>
            </a:ln>
          </p:spPr>
          <p:txBody>
            <a:bodyPr/>
            <a:lstStyle/>
            <a:p>
              <a:endParaRPr lang="en-US"/>
            </a:p>
          </p:txBody>
        </p:sp>
        <p:sp>
          <p:nvSpPr>
            <p:cNvPr id="4719" name="Freeform 623"/>
            <p:cNvSpPr>
              <a:spLocks/>
            </p:cNvSpPr>
            <p:nvPr/>
          </p:nvSpPr>
          <p:spPr bwMode="auto">
            <a:xfrm>
              <a:off x="2996" y="3572"/>
              <a:ext cx="27" cy="21"/>
            </a:xfrm>
            <a:custGeom>
              <a:avLst/>
              <a:gdLst/>
              <a:ahLst/>
              <a:cxnLst>
                <a:cxn ang="0">
                  <a:pos x="0" y="19"/>
                </a:cxn>
                <a:cxn ang="0">
                  <a:pos x="0" y="16"/>
                </a:cxn>
                <a:cxn ang="0">
                  <a:pos x="5" y="9"/>
                </a:cxn>
                <a:cxn ang="0">
                  <a:pos x="7" y="6"/>
                </a:cxn>
                <a:cxn ang="0">
                  <a:pos x="8" y="2"/>
                </a:cxn>
                <a:cxn ang="0">
                  <a:pos x="12" y="0"/>
                </a:cxn>
                <a:cxn ang="0">
                  <a:pos x="15" y="2"/>
                </a:cxn>
                <a:cxn ang="0">
                  <a:pos x="23" y="12"/>
                </a:cxn>
                <a:cxn ang="0">
                  <a:pos x="27" y="21"/>
                </a:cxn>
                <a:cxn ang="0">
                  <a:pos x="20" y="19"/>
                </a:cxn>
                <a:cxn ang="0">
                  <a:pos x="8" y="19"/>
                </a:cxn>
                <a:cxn ang="0">
                  <a:pos x="1" y="21"/>
                </a:cxn>
                <a:cxn ang="0">
                  <a:pos x="0" y="19"/>
                </a:cxn>
              </a:cxnLst>
              <a:rect l="0" t="0" r="r" b="b"/>
              <a:pathLst>
                <a:path w="27" h="21">
                  <a:moveTo>
                    <a:pt x="0" y="19"/>
                  </a:moveTo>
                  <a:lnTo>
                    <a:pt x="0" y="16"/>
                  </a:lnTo>
                  <a:lnTo>
                    <a:pt x="5" y="9"/>
                  </a:lnTo>
                  <a:lnTo>
                    <a:pt x="7" y="6"/>
                  </a:lnTo>
                  <a:lnTo>
                    <a:pt x="8" y="2"/>
                  </a:lnTo>
                  <a:lnTo>
                    <a:pt x="12" y="0"/>
                  </a:lnTo>
                  <a:lnTo>
                    <a:pt x="15" y="2"/>
                  </a:lnTo>
                  <a:lnTo>
                    <a:pt x="23" y="12"/>
                  </a:lnTo>
                  <a:lnTo>
                    <a:pt x="27" y="21"/>
                  </a:lnTo>
                  <a:lnTo>
                    <a:pt x="20" y="19"/>
                  </a:lnTo>
                  <a:lnTo>
                    <a:pt x="8" y="19"/>
                  </a:lnTo>
                  <a:lnTo>
                    <a:pt x="1" y="21"/>
                  </a:lnTo>
                  <a:lnTo>
                    <a:pt x="0" y="19"/>
                  </a:lnTo>
                  <a:close/>
                </a:path>
              </a:pathLst>
            </a:custGeom>
            <a:solidFill>
              <a:srgbClr val="1F1A17"/>
            </a:solidFill>
            <a:ln w="9525">
              <a:noFill/>
              <a:round/>
              <a:headEnd/>
              <a:tailEnd/>
            </a:ln>
          </p:spPr>
          <p:txBody>
            <a:bodyPr/>
            <a:lstStyle/>
            <a:p>
              <a:endParaRPr lang="en-US"/>
            </a:p>
          </p:txBody>
        </p:sp>
        <p:sp>
          <p:nvSpPr>
            <p:cNvPr id="4720" name="Freeform 624"/>
            <p:cNvSpPr>
              <a:spLocks/>
            </p:cNvSpPr>
            <p:nvPr/>
          </p:nvSpPr>
          <p:spPr bwMode="auto">
            <a:xfrm>
              <a:off x="2911" y="3521"/>
              <a:ext cx="40" cy="40"/>
            </a:xfrm>
            <a:custGeom>
              <a:avLst/>
              <a:gdLst/>
              <a:ahLst/>
              <a:cxnLst>
                <a:cxn ang="0">
                  <a:pos x="13" y="0"/>
                </a:cxn>
                <a:cxn ang="0">
                  <a:pos x="10" y="1"/>
                </a:cxn>
                <a:cxn ang="0">
                  <a:pos x="6" y="3"/>
                </a:cxn>
                <a:cxn ang="0">
                  <a:pos x="1" y="8"/>
                </a:cxn>
                <a:cxn ang="0">
                  <a:pos x="0" y="15"/>
                </a:cxn>
                <a:cxn ang="0">
                  <a:pos x="3" y="21"/>
                </a:cxn>
                <a:cxn ang="0">
                  <a:pos x="8" y="30"/>
                </a:cxn>
                <a:cxn ang="0">
                  <a:pos x="15" y="36"/>
                </a:cxn>
                <a:cxn ang="0">
                  <a:pos x="16" y="38"/>
                </a:cxn>
                <a:cxn ang="0">
                  <a:pos x="16" y="21"/>
                </a:cxn>
                <a:cxn ang="0">
                  <a:pos x="28" y="40"/>
                </a:cxn>
                <a:cxn ang="0">
                  <a:pos x="33" y="35"/>
                </a:cxn>
                <a:cxn ang="0">
                  <a:pos x="31" y="28"/>
                </a:cxn>
                <a:cxn ang="0">
                  <a:pos x="33" y="15"/>
                </a:cxn>
                <a:cxn ang="0">
                  <a:pos x="38" y="6"/>
                </a:cxn>
                <a:cxn ang="0">
                  <a:pos x="40" y="5"/>
                </a:cxn>
                <a:cxn ang="0">
                  <a:pos x="13" y="11"/>
                </a:cxn>
                <a:cxn ang="0">
                  <a:pos x="13" y="0"/>
                </a:cxn>
              </a:cxnLst>
              <a:rect l="0" t="0" r="r" b="b"/>
              <a:pathLst>
                <a:path w="40" h="40">
                  <a:moveTo>
                    <a:pt x="13" y="0"/>
                  </a:moveTo>
                  <a:lnTo>
                    <a:pt x="10" y="1"/>
                  </a:lnTo>
                  <a:lnTo>
                    <a:pt x="6" y="3"/>
                  </a:lnTo>
                  <a:lnTo>
                    <a:pt x="1" y="8"/>
                  </a:lnTo>
                  <a:lnTo>
                    <a:pt x="0" y="15"/>
                  </a:lnTo>
                  <a:lnTo>
                    <a:pt x="3" y="21"/>
                  </a:lnTo>
                  <a:lnTo>
                    <a:pt x="8" y="30"/>
                  </a:lnTo>
                  <a:lnTo>
                    <a:pt x="15" y="36"/>
                  </a:lnTo>
                  <a:lnTo>
                    <a:pt x="16" y="38"/>
                  </a:lnTo>
                  <a:lnTo>
                    <a:pt x="16" y="21"/>
                  </a:lnTo>
                  <a:lnTo>
                    <a:pt x="28" y="40"/>
                  </a:lnTo>
                  <a:lnTo>
                    <a:pt x="33" y="35"/>
                  </a:lnTo>
                  <a:lnTo>
                    <a:pt x="31" y="28"/>
                  </a:lnTo>
                  <a:lnTo>
                    <a:pt x="33" y="15"/>
                  </a:lnTo>
                  <a:lnTo>
                    <a:pt x="38" y="6"/>
                  </a:lnTo>
                  <a:lnTo>
                    <a:pt x="40" y="5"/>
                  </a:lnTo>
                  <a:lnTo>
                    <a:pt x="13" y="11"/>
                  </a:lnTo>
                  <a:lnTo>
                    <a:pt x="13" y="0"/>
                  </a:lnTo>
                  <a:close/>
                </a:path>
              </a:pathLst>
            </a:custGeom>
            <a:solidFill>
              <a:srgbClr val="1F1A17"/>
            </a:solidFill>
            <a:ln w="9525">
              <a:noFill/>
              <a:round/>
              <a:headEnd/>
              <a:tailEnd/>
            </a:ln>
          </p:spPr>
          <p:txBody>
            <a:bodyPr/>
            <a:lstStyle/>
            <a:p>
              <a:endParaRPr lang="en-US"/>
            </a:p>
          </p:txBody>
        </p:sp>
        <p:sp>
          <p:nvSpPr>
            <p:cNvPr id="4721" name="Freeform 625"/>
            <p:cNvSpPr>
              <a:spLocks/>
            </p:cNvSpPr>
            <p:nvPr/>
          </p:nvSpPr>
          <p:spPr bwMode="auto">
            <a:xfrm>
              <a:off x="2770" y="3462"/>
              <a:ext cx="80" cy="29"/>
            </a:xfrm>
            <a:custGeom>
              <a:avLst/>
              <a:gdLst/>
              <a:ahLst/>
              <a:cxnLst>
                <a:cxn ang="0">
                  <a:pos x="0" y="3"/>
                </a:cxn>
                <a:cxn ang="0">
                  <a:pos x="2" y="3"/>
                </a:cxn>
                <a:cxn ang="0">
                  <a:pos x="5" y="2"/>
                </a:cxn>
                <a:cxn ang="0">
                  <a:pos x="12" y="2"/>
                </a:cxn>
                <a:cxn ang="0">
                  <a:pos x="22" y="3"/>
                </a:cxn>
                <a:cxn ang="0">
                  <a:pos x="45" y="10"/>
                </a:cxn>
                <a:cxn ang="0">
                  <a:pos x="57" y="15"/>
                </a:cxn>
                <a:cxn ang="0">
                  <a:pos x="55" y="0"/>
                </a:cxn>
                <a:cxn ang="0">
                  <a:pos x="59" y="0"/>
                </a:cxn>
                <a:cxn ang="0">
                  <a:pos x="67" y="2"/>
                </a:cxn>
                <a:cxn ang="0">
                  <a:pos x="77" y="8"/>
                </a:cxn>
                <a:cxn ang="0">
                  <a:pos x="80" y="13"/>
                </a:cxn>
                <a:cxn ang="0">
                  <a:pos x="77" y="29"/>
                </a:cxn>
                <a:cxn ang="0">
                  <a:pos x="72" y="10"/>
                </a:cxn>
                <a:cxn ang="0">
                  <a:pos x="72" y="12"/>
                </a:cxn>
                <a:cxn ang="0">
                  <a:pos x="69" y="15"/>
                </a:cxn>
                <a:cxn ang="0">
                  <a:pos x="64" y="19"/>
                </a:cxn>
                <a:cxn ang="0">
                  <a:pos x="55" y="20"/>
                </a:cxn>
                <a:cxn ang="0">
                  <a:pos x="32" y="20"/>
                </a:cxn>
                <a:cxn ang="0">
                  <a:pos x="19" y="17"/>
                </a:cxn>
                <a:cxn ang="0">
                  <a:pos x="15" y="5"/>
                </a:cxn>
                <a:cxn ang="0">
                  <a:pos x="0" y="3"/>
                </a:cxn>
              </a:cxnLst>
              <a:rect l="0" t="0" r="r" b="b"/>
              <a:pathLst>
                <a:path w="80" h="29">
                  <a:moveTo>
                    <a:pt x="0" y="3"/>
                  </a:moveTo>
                  <a:lnTo>
                    <a:pt x="2" y="3"/>
                  </a:lnTo>
                  <a:lnTo>
                    <a:pt x="5" y="2"/>
                  </a:lnTo>
                  <a:lnTo>
                    <a:pt x="12" y="2"/>
                  </a:lnTo>
                  <a:lnTo>
                    <a:pt x="22" y="3"/>
                  </a:lnTo>
                  <a:lnTo>
                    <a:pt x="45" y="10"/>
                  </a:lnTo>
                  <a:lnTo>
                    <a:pt x="57" y="15"/>
                  </a:lnTo>
                  <a:lnTo>
                    <a:pt x="55" y="0"/>
                  </a:lnTo>
                  <a:lnTo>
                    <a:pt x="59" y="0"/>
                  </a:lnTo>
                  <a:lnTo>
                    <a:pt x="67" y="2"/>
                  </a:lnTo>
                  <a:lnTo>
                    <a:pt x="77" y="8"/>
                  </a:lnTo>
                  <a:lnTo>
                    <a:pt x="80" y="13"/>
                  </a:lnTo>
                  <a:lnTo>
                    <a:pt x="77" y="29"/>
                  </a:lnTo>
                  <a:lnTo>
                    <a:pt x="72" y="10"/>
                  </a:lnTo>
                  <a:lnTo>
                    <a:pt x="72" y="12"/>
                  </a:lnTo>
                  <a:lnTo>
                    <a:pt x="69" y="15"/>
                  </a:lnTo>
                  <a:lnTo>
                    <a:pt x="64" y="19"/>
                  </a:lnTo>
                  <a:lnTo>
                    <a:pt x="55" y="20"/>
                  </a:lnTo>
                  <a:lnTo>
                    <a:pt x="32" y="20"/>
                  </a:lnTo>
                  <a:lnTo>
                    <a:pt x="19" y="17"/>
                  </a:lnTo>
                  <a:lnTo>
                    <a:pt x="15" y="5"/>
                  </a:lnTo>
                  <a:lnTo>
                    <a:pt x="0" y="3"/>
                  </a:lnTo>
                  <a:close/>
                </a:path>
              </a:pathLst>
            </a:custGeom>
            <a:solidFill>
              <a:srgbClr val="1F1A17"/>
            </a:solidFill>
            <a:ln w="9525">
              <a:noFill/>
              <a:round/>
              <a:headEnd/>
              <a:tailEnd/>
            </a:ln>
          </p:spPr>
          <p:txBody>
            <a:bodyPr/>
            <a:lstStyle/>
            <a:p>
              <a:endParaRPr lang="en-US"/>
            </a:p>
          </p:txBody>
        </p:sp>
        <p:sp>
          <p:nvSpPr>
            <p:cNvPr id="4722" name="Freeform 626"/>
            <p:cNvSpPr>
              <a:spLocks/>
            </p:cNvSpPr>
            <p:nvPr/>
          </p:nvSpPr>
          <p:spPr bwMode="auto">
            <a:xfrm>
              <a:off x="2772" y="3506"/>
              <a:ext cx="62" cy="43"/>
            </a:xfrm>
            <a:custGeom>
              <a:avLst/>
              <a:gdLst/>
              <a:ahLst/>
              <a:cxnLst>
                <a:cxn ang="0">
                  <a:pos x="0" y="0"/>
                </a:cxn>
                <a:cxn ang="0">
                  <a:pos x="15" y="3"/>
                </a:cxn>
                <a:cxn ang="0">
                  <a:pos x="32" y="13"/>
                </a:cxn>
                <a:cxn ang="0">
                  <a:pos x="42" y="18"/>
                </a:cxn>
                <a:cxn ang="0">
                  <a:pos x="52" y="23"/>
                </a:cxn>
                <a:cxn ang="0">
                  <a:pos x="58" y="33"/>
                </a:cxn>
                <a:cxn ang="0">
                  <a:pos x="62" y="40"/>
                </a:cxn>
                <a:cxn ang="0">
                  <a:pos x="60" y="41"/>
                </a:cxn>
                <a:cxn ang="0">
                  <a:pos x="57" y="43"/>
                </a:cxn>
                <a:cxn ang="0">
                  <a:pos x="53" y="41"/>
                </a:cxn>
                <a:cxn ang="0">
                  <a:pos x="50" y="40"/>
                </a:cxn>
                <a:cxn ang="0">
                  <a:pos x="43" y="33"/>
                </a:cxn>
                <a:cxn ang="0">
                  <a:pos x="38" y="28"/>
                </a:cxn>
                <a:cxn ang="0">
                  <a:pos x="37" y="31"/>
                </a:cxn>
                <a:cxn ang="0">
                  <a:pos x="37" y="35"/>
                </a:cxn>
                <a:cxn ang="0">
                  <a:pos x="32" y="36"/>
                </a:cxn>
                <a:cxn ang="0">
                  <a:pos x="28" y="36"/>
                </a:cxn>
                <a:cxn ang="0">
                  <a:pos x="27" y="31"/>
                </a:cxn>
                <a:cxn ang="0">
                  <a:pos x="23" y="26"/>
                </a:cxn>
                <a:cxn ang="0">
                  <a:pos x="20" y="23"/>
                </a:cxn>
                <a:cxn ang="0">
                  <a:pos x="15" y="20"/>
                </a:cxn>
                <a:cxn ang="0">
                  <a:pos x="17" y="15"/>
                </a:cxn>
                <a:cxn ang="0">
                  <a:pos x="17" y="10"/>
                </a:cxn>
                <a:cxn ang="0">
                  <a:pos x="8" y="5"/>
                </a:cxn>
                <a:cxn ang="0">
                  <a:pos x="0" y="0"/>
                </a:cxn>
              </a:cxnLst>
              <a:rect l="0" t="0" r="r" b="b"/>
              <a:pathLst>
                <a:path w="62" h="43">
                  <a:moveTo>
                    <a:pt x="0" y="0"/>
                  </a:moveTo>
                  <a:lnTo>
                    <a:pt x="15" y="3"/>
                  </a:lnTo>
                  <a:lnTo>
                    <a:pt x="32" y="13"/>
                  </a:lnTo>
                  <a:lnTo>
                    <a:pt x="42" y="18"/>
                  </a:lnTo>
                  <a:lnTo>
                    <a:pt x="52" y="23"/>
                  </a:lnTo>
                  <a:lnTo>
                    <a:pt x="58" y="33"/>
                  </a:lnTo>
                  <a:lnTo>
                    <a:pt x="62" y="40"/>
                  </a:lnTo>
                  <a:lnTo>
                    <a:pt x="60" y="41"/>
                  </a:lnTo>
                  <a:lnTo>
                    <a:pt x="57" y="43"/>
                  </a:lnTo>
                  <a:lnTo>
                    <a:pt x="53" y="41"/>
                  </a:lnTo>
                  <a:lnTo>
                    <a:pt x="50" y="40"/>
                  </a:lnTo>
                  <a:lnTo>
                    <a:pt x="43" y="33"/>
                  </a:lnTo>
                  <a:lnTo>
                    <a:pt x="38" y="28"/>
                  </a:lnTo>
                  <a:lnTo>
                    <a:pt x="37" y="31"/>
                  </a:lnTo>
                  <a:lnTo>
                    <a:pt x="37" y="35"/>
                  </a:lnTo>
                  <a:lnTo>
                    <a:pt x="32" y="36"/>
                  </a:lnTo>
                  <a:lnTo>
                    <a:pt x="28" y="36"/>
                  </a:lnTo>
                  <a:lnTo>
                    <a:pt x="27" y="31"/>
                  </a:lnTo>
                  <a:lnTo>
                    <a:pt x="23" y="26"/>
                  </a:lnTo>
                  <a:lnTo>
                    <a:pt x="20" y="23"/>
                  </a:lnTo>
                  <a:lnTo>
                    <a:pt x="15" y="20"/>
                  </a:lnTo>
                  <a:lnTo>
                    <a:pt x="17" y="15"/>
                  </a:lnTo>
                  <a:lnTo>
                    <a:pt x="17" y="10"/>
                  </a:lnTo>
                  <a:lnTo>
                    <a:pt x="8" y="5"/>
                  </a:lnTo>
                  <a:lnTo>
                    <a:pt x="0" y="0"/>
                  </a:lnTo>
                  <a:close/>
                </a:path>
              </a:pathLst>
            </a:custGeom>
            <a:solidFill>
              <a:srgbClr val="1F1A17"/>
            </a:solidFill>
            <a:ln w="9525">
              <a:noFill/>
              <a:round/>
              <a:headEnd/>
              <a:tailEnd/>
            </a:ln>
          </p:spPr>
          <p:txBody>
            <a:bodyPr/>
            <a:lstStyle/>
            <a:p>
              <a:endParaRPr lang="en-US"/>
            </a:p>
          </p:txBody>
        </p:sp>
        <p:sp>
          <p:nvSpPr>
            <p:cNvPr id="4723" name="Freeform 627"/>
            <p:cNvSpPr>
              <a:spLocks/>
            </p:cNvSpPr>
            <p:nvPr/>
          </p:nvSpPr>
          <p:spPr bwMode="auto">
            <a:xfrm>
              <a:off x="2850" y="3509"/>
              <a:ext cx="52" cy="23"/>
            </a:xfrm>
            <a:custGeom>
              <a:avLst/>
              <a:gdLst/>
              <a:ahLst/>
              <a:cxnLst>
                <a:cxn ang="0">
                  <a:pos x="12" y="0"/>
                </a:cxn>
                <a:cxn ang="0">
                  <a:pos x="0" y="3"/>
                </a:cxn>
                <a:cxn ang="0">
                  <a:pos x="2" y="15"/>
                </a:cxn>
                <a:cxn ang="0">
                  <a:pos x="9" y="18"/>
                </a:cxn>
                <a:cxn ang="0">
                  <a:pos x="22" y="23"/>
                </a:cxn>
                <a:cxn ang="0">
                  <a:pos x="41" y="22"/>
                </a:cxn>
                <a:cxn ang="0">
                  <a:pos x="52" y="18"/>
                </a:cxn>
                <a:cxn ang="0">
                  <a:pos x="44" y="18"/>
                </a:cxn>
                <a:cxn ang="0">
                  <a:pos x="27" y="15"/>
                </a:cxn>
                <a:cxn ang="0">
                  <a:pos x="20" y="12"/>
                </a:cxn>
                <a:cxn ang="0">
                  <a:pos x="15" y="7"/>
                </a:cxn>
                <a:cxn ang="0">
                  <a:pos x="12" y="2"/>
                </a:cxn>
                <a:cxn ang="0">
                  <a:pos x="12" y="0"/>
                </a:cxn>
              </a:cxnLst>
              <a:rect l="0" t="0" r="r" b="b"/>
              <a:pathLst>
                <a:path w="52" h="23">
                  <a:moveTo>
                    <a:pt x="12" y="0"/>
                  </a:moveTo>
                  <a:lnTo>
                    <a:pt x="0" y="3"/>
                  </a:lnTo>
                  <a:lnTo>
                    <a:pt x="2" y="15"/>
                  </a:lnTo>
                  <a:lnTo>
                    <a:pt x="9" y="18"/>
                  </a:lnTo>
                  <a:lnTo>
                    <a:pt x="22" y="23"/>
                  </a:lnTo>
                  <a:lnTo>
                    <a:pt x="41" y="22"/>
                  </a:lnTo>
                  <a:lnTo>
                    <a:pt x="52" y="18"/>
                  </a:lnTo>
                  <a:lnTo>
                    <a:pt x="44" y="18"/>
                  </a:lnTo>
                  <a:lnTo>
                    <a:pt x="27" y="15"/>
                  </a:lnTo>
                  <a:lnTo>
                    <a:pt x="20" y="12"/>
                  </a:lnTo>
                  <a:lnTo>
                    <a:pt x="15" y="7"/>
                  </a:lnTo>
                  <a:lnTo>
                    <a:pt x="12" y="2"/>
                  </a:lnTo>
                  <a:lnTo>
                    <a:pt x="12" y="0"/>
                  </a:lnTo>
                  <a:close/>
                </a:path>
              </a:pathLst>
            </a:custGeom>
            <a:solidFill>
              <a:srgbClr val="1F1A17"/>
            </a:solidFill>
            <a:ln w="9525">
              <a:noFill/>
              <a:round/>
              <a:headEnd/>
              <a:tailEnd/>
            </a:ln>
          </p:spPr>
          <p:txBody>
            <a:bodyPr/>
            <a:lstStyle/>
            <a:p>
              <a:endParaRPr lang="en-US"/>
            </a:p>
          </p:txBody>
        </p:sp>
        <p:sp>
          <p:nvSpPr>
            <p:cNvPr id="4724" name="Freeform 628"/>
            <p:cNvSpPr>
              <a:spLocks/>
            </p:cNvSpPr>
            <p:nvPr/>
          </p:nvSpPr>
          <p:spPr bwMode="auto">
            <a:xfrm>
              <a:off x="2974" y="3422"/>
              <a:ext cx="42" cy="25"/>
            </a:xfrm>
            <a:custGeom>
              <a:avLst/>
              <a:gdLst/>
              <a:ahLst/>
              <a:cxnLst>
                <a:cxn ang="0">
                  <a:pos x="0" y="12"/>
                </a:cxn>
                <a:cxn ang="0">
                  <a:pos x="3" y="10"/>
                </a:cxn>
                <a:cxn ang="0">
                  <a:pos x="8" y="5"/>
                </a:cxn>
                <a:cxn ang="0">
                  <a:pos x="17" y="2"/>
                </a:cxn>
                <a:cxn ang="0">
                  <a:pos x="25" y="0"/>
                </a:cxn>
                <a:cxn ang="0">
                  <a:pos x="29" y="2"/>
                </a:cxn>
                <a:cxn ang="0">
                  <a:pos x="32" y="3"/>
                </a:cxn>
                <a:cxn ang="0">
                  <a:pos x="35" y="5"/>
                </a:cxn>
                <a:cxn ang="0">
                  <a:pos x="37" y="8"/>
                </a:cxn>
                <a:cxn ang="0">
                  <a:pos x="40" y="13"/>
                </a:cxn>
                <a:cxn ang="0">
                  <a:pos x="40" y="15"/>
                </a:cxn>
                <a:cxn ang="0">
                  <a:pos x="42" y="25"/>
                </a:cxn>
                <a:cxn ang="0">
                  <a:pos x="39" y="25"/>
                </a:cxn>
                <a:cxn ang="0">
                  <a:pos x="32" y="10"/>
                </a:cxn>
                <a:cxn ang="0">
                  <a:pos x="22" y="20"/>
                </a:cxn>
                <a:cxn ang="0">
                  <a:pos x="18" y="7"/>
                </a:cxn>
                <a:cxn ang="0">
                  <a:pos x="0" y="12"/>
                </a:cxn>
              </a:cxnLst>
              <a:rect l="0" t="0" r="r" b="b"/>
              <a:pathLst>
                <a:path w="42" h="25">
                  <a:moveTo>
                    <a:pt x="0" y="12"/>
                  </a:moveTo>
                  <a:lnTo>
                    <a:pt x="3" y="10"/>
                  </a:lnTo>
                  <a:lnTo>
                    <a:pt x="8" y="5"/>
                  </a:lnTo>
                  <a:lnTo>
                    <a:pt x="17" y="2"/>
                  </a:lnTo>
                  <a:lnTo>
                    <a:pt x="25" y="0"/>
                  </a:lnTo>
                  <a:lnTo>
                    <a:pt x="29" y="2"/>
                  </a:lnTo>
                  <a:lnTo>
                    <a:pt x="32" y="3"/>
                  </a:lnTo>
                  <a:lnTo>
                    <a:pt x="35" y="5"/>
                  </a:lnTo>
                  <a:lnTo>
                    <a:pt x="37" y="8"/>
                  </a:lnTo>
                  <a:lnTo>
                    <a:pt x="40" y="13"/>
                  </a:lnTo>
                  <a:lnTo>
                    <a:pt x="40" y="15"/>
                  </a:lnTo>
                  <a:lnTo>
                    <a:pt x="42" y="25"/>
                  </a:lnTo>
                  <a:lnTo>
                    <a:pt x="39" y="25"/>
                  </a:lnTo>
                  <a:lnTo>
                    <a:pt x="32" y="10"/>
                  </a:lnTo>
                  <a:lnTo>
                    <a:pt x="22" y="20"/>
                  </a:lnTo>
                  <a:lnTo>
                    <a:pt x="18" y="7"/>
                  </a:lnTo>
                  <a:lnTo>
                    <a:pt x="0" y="12"/>
                  </a:lnTo>
                  <a:close/>
                </a:path>
              </a:pathLst>
            </a:custGeom>
            <a:solidFill>
              <a:srgbClr val="1F1A17"/>
            </a:solidFill>
            <a:ln w="9525">
              <a:noFill/>
              <a:round/>
              <a:headEnd/>
              <a:tailEnd/>
            </a:ln>
          </p:spPr>
          <p:txBody>
            <a:bodyPr/>
            <a:lstStyle/>
            <a:p>
              <a:endParaRPr lang="en-US"/>
            </a:p>
          </p:txBody>
        </p:sp>
        <p:sp>
          <p:nvSpPr>
            <p:cNvPr id="4725" name="Freeform 629"/>
            <p:cNvSpPr>
              <a:spLocks/>
            </p:cNvSpPr>
            <p:nvPr/>
          </p:nvSpPr>
          <p:spPr bwMode="auto">
            <a:xfrm>
              <a:off x="2881" y="3484"/>
              <a:ext cx="53" cy="30"/>
            </a:xfrm>
            <a:custGeom>
              <a:avLst/>
              <a:gdLst/>
              <a:ahLst/>
              <a:cxnLst>
                <a:cxn ang="0">
                  <a:pos x="0" y="30"/>
                </a:cxn>
                <a:cxn ang="0">
                  <a:pos x="3" y="25"/>
                </a:cxn>
                <a:cxn ang="0">
                  <a:pos x="8" y="20"/>
                </a:cxn>
                <a:cxn ang="0">
                  <a:pos x="13" y="17"/>
                </a:cxn>
                <a:cxn ang="0">
                  <a:pos x="18" y="17"/>
                </a:cxn>
                <a:cxn ang="0">
                  <a:pos x="11" y="15"/>
                </a:cxn>
                <a:cxn ang="0">
                  <a:pos x="5" y="15"/>
                </a:cxn>
                <a:cxn ang="0">
                  <a:pos x="11" y="13"/>
                </a:cxn>
                <a:cxn ang="0">
                  <a:pos x="18" y="13"/>
                </a:cxn>
                <a:cxn ang="0">
                  <a:pos x="25" y="13"/>
                </a:cxn>
                <a:cxn ang="0">
                  <a:pos x="31" y="15"/>
                </a:cxn>
                <a:cxn ang="0">
                  <a:pos x="30" y="8"/>
                </a:cxn>
                <a:cxn ang="0">
                  <a:pos x="30" y="5"/>
                </a:cxn>
                <a:cxn ang="0">
                  <a:pos x="31" y="2"/>
                </a:cxn>
                <a:cxn ang="0">
                  <a:pos x="35" y="0"/>
                </a:cxn>
                <a:cxn ang="0">
                  <a:pos x="45" y="0"/>
                </a:cxn>
                <a:cxn ang="0">
                  <a:pos x="53" y="2"/>
                </a:cxn>
                <a:cxn ang="0">
                  <a:pos x="46" y="10"/>
                </a:cxn>
                <a:cxn ang="0">
                  <a:pos x="41" y="17"/>
                </a:cxn>
                <a:cxn ang="0">
                  <a:pos x="30" y="18"/>
                </a:cxn>
                <a:cxn ang="0">
                  <a:pos x="20" y="20"/>
                </a:cxn>
                <a:cxn ang="0">
                  <a:pos x="10" y="23"/>
                </a:cxn>
                <a:cxn ang="0">
                  <a:pos x="0" y="30"/>
                </a:cxn>
              </a:cxnLst>
              <a:rect l="0" t="0" r="r" b="b"/>
              <a:pathLst>
                <a:path w="53" h="30">
                  <a:moveTo>
                    <a:pt x="0" y="30"/>
                  </a:moveTo>
                  <a:lnTo>
                    <a:pt x="3" y="25"/>
                  </a:lnTo>
                  <a:lnTo>
                    <a:pt x="8" y="20"/>
                  </a:lnTo>
                  <a:lnTo>
                    <a:pt x="13" y="17"/>
                  </a:lnTo>
                  <a:lnTo>
                    <a:pt x="18" y="17"/>
                  </a:lnTo>
                  <a:lnTo>
                    <a:pt x="11" y="15"/>
                  </a:lnTo>
                  <a:lnTo>
                    <a:pt x="5" y="15"/>
                  </a:lnTo>
                  <a:lnTo>
                    <a:pt x="11" y="13"/>
                  </a:lnTo>
                  <a:lnTo>
                    <a:pt x="18" y="13"/>
                  </a:lnTo>
                  <a:lnTo>
                    <a:pt x="25" y="13"/>
                  </a:lnTo>
                  <a:lnTo>
                    <a:pt x="31" y="15"/>
                  </a:lnTo>
                  <a:lnTo>
                    <a:pt x="30" y="8"/>
                  </a:lnTo>
                  <a:lnTo>
                    <a:pt x="30" y="5"/>
                  </a:lnTo>
                  <a:lnTo>
                    <a:pt x="31" y="2"/>
                  </a:lnTo>
                  <a:lnTo>
                    <a:pt x="35" y="0"/>
                  </a:lnTo>
                  <a:lnTo>
                    <a:pt x="45" y="0"/>
                  </a:lnTo>
                  <a:lnTo>
                    <a:pt x="53" y="2"/>
                  </a:lnTo>
                  <a:lnTo>
                    <a:pt x="46" y="10"/>
                  </a:lnTo>
                  <a:lnTo>
                    <a:pt x="41" y="17"/>
                  </a:lnTo>
                  <a:lnTo>
                    <a:pt x="30" y="18"/>
                  </a:lnTo>
                  <a:lnTo>
                    <a:pt x="20" y="20"/>
                  </a:lnTo>
                  <a:lnTo>
                    <a:pt x="10" y="23"/>
                  </a:lnTo>
                  <a:lnTo>
                    <a:pt x="0" y="30"/>
                  </a:lnTo>
                  <a:close/>
                </a:path>
              </a:pathLst>
            </a:custGeom>
            <a:solidFill>
              <a:srgbClr val="1F1A17"/>
            </a:solidFill>
            <a:ln w="9525">
              <a:noFill/>
              <a:round/>
              <a:headEnd/>
              <a:tailEnd/>
            </a:ln>
          </p:spPr>
          <p:txBody>
            <a:bodyPr/>
            <a:lstStyle/>
            <a:p>
              <a:endParaRPr lang="en-US"/>
            </a:p>
          </p:txBody>
        </p:sp>
        <p:sp>
          <p:nvSpPr>
            <p:cNvPr id="4726" name="Freeform 630"/>
            <p:cNvSpPr>
              <a:spLocks/>
            </p:cNvSpPr>
            <p:nvPr/>
          </p:nvSpPr>
          <p:spPr bwMode="auto">
            <a:xfrm>
              <a:off x="2976" y="3464"/>
              <a:ext cx="20" cy="13"/>
            </a:xfrm>
            <a:custGeom>
              <a:avLst/>
              <a:gdLst/>
              <a:ahLst/>
              <a:cxnLst>
                <a:cxn ang="0">
                  <a:pos x="0" y="13"/>
                </a:cxn>
                <a:cxn ang="0">
                  <a:pos x="0" y="8"/>
                </a:cxn>
                <a:cxn ang="0">
                  <a:pos x="0" y="1"/>
                </a:cxn>
                <a:cxn ang="0">
                  <a:pos x="1" y="0"/>
                </a:cxn>
                <a:cxn ang="0">
                  <a:pos x="5" y="0"/>
                </a:cxn>
                <a:cxn ang="0">
                  <a:pos x="10" y="0"/>
                </a:cxn>
                <a:cxn ang="0">
                  <a:pos x="13" y="3"/>
                </a:cxn>
                <a:cxn ang="0">
                  <a:pos x="18" y="10"/>
                </a:cxn>
                <a:cxn ang="0">
                  <a:pos x="20" y="11"/>
                </a:cxn>
                <a:cxn ang="0">
                  <a:pos x="0" y="13"/>
                </a:cxn>
              </a:cxnLst>
              <a:rect l="0" t="0" r="r" b="b"/>
              <a:pathLst>
                <a:path w="20" h="13">
                  <a:moveTo>
                    <a:pt x="0" y="13"/>
                  </a:moveTo>
                  <a:lnTo>
                    <a:pt x="0" y="8"/>
                  </a:lnTo>
                  <a:lnTo>
                    <a:pt x="0" y="1"/>
                  </a:lnTo>
                  <a:lnTo>
                    <a:pt x="1" y="0"/>
                  </a:lnTo>
                  <a:lnTo>
                    <a:pt x="5" y="0"/>
                  </a:lnTo>
                  <a:lnTo>
                    <a:pt x="10" y="0"/>
                  </a:lnTo>
                  <a:lnTo>
                    <a:pt x="13" y="3"/>
                  </a:lnTo>
                  <a:lnTo>
                    <a:pt x="18" y="10"/>
                  </a:lnTo>
                  <a:lnTo>
                    <a:pt x="20" y="11"/>
                  </a:lnTo>
                  <a:lnTo>
                    <a:pt x="0" y="13"/>
                  </a:lnTo>
                  <a:close/>
                </a:path>
              </a:pathLst>
            </a:custGeom>
            <a:solidFill>
              <a:srgbClr val="1F1A17"/>
            </a:solidFill>
            <a:ln w="9525">
              <a:noFill/>
              <a:round/>
              <a:headEnd/>
              <a:tailEnd/>
            </a:ln>
          </p:spPr>
          <p:txBody>
            <a:bodyPr/>
            <a:lstStyle/>
            <a:p>
              <a:endParaRPr lang="en-US"/>
            </a:p>
          </p:txBody>
        </p:sp>
        <p:sp>
          <p:nvSpPr>
            <p:cNvPr id="4727" name="Freeform 631"/>
            <p:cNvSpPr>
              <a:spLocks/>
            </p:cNvSpPr>
            <p:nvPr/>
          </p:nvSpPr>
          <p:spPr bwMode="auto">
            <a:xfrm>
              <a:off x="2743" y="3557"/>
              <a:ext cx="29" cy="21"/>
            </a:xfrm>
            <a:custGeom>
              <a:avLst/>
              <a:gdLst/>
              <a:ahLst/>
              <a:cxnLst>
                <a:cxn ang="0">
                  <a:pos x="0" y="10"/>
                </a:cxn>
                <a:cxn ang="0">
                  <a:pos x="26" y="0"/>
                </a:cxn>
                <a:cxn ang="0">
                  <a:pos x="29" y="7"/>
                </a:cxn>
                <a:cxn ang="0">
                  <a:pos x="27" y="17"/>
                </a:cxn>
                <a:cxn ang="0">
                  <a:pos x="26" y="19"/>
                </a:cxn>
                <a:cxn ang="0">
                  <a:pos x="22" y="21"/>
                </a:cxn>
                <a:cxn ang="0">
                  <a:pos x="17" y="19"/>
                </a:cxn>
                <a:cxn ang="0">
                  <a:pos x="16" y="19"/>
                </a:cxn>
                <a:cxn ang="0">
                  <a:pos x="5" y="14"/>
                </a:cxn>
                <a:cxn ang="0">
                  <a:pos x="0" y="10"/>
                </a:cxn>
              </a:cxnLst>
              <a:rect l="0" t="0" r="r" b="b"/>
              <a:pathLst>
                <a:path w="29" h="21">
                  <a:moveTo>
                    <a:pt x="0" y="10"/>
                  </a:moveTo>
                  <a:lnTo>
                    <a:pt x="26" y="0"/>
                  </a:lnTo>
                  <a:lnTo>
                    <a:pt x="29" y="7"/>
                  </a:lnTo>
                  <a:lnTo>
                    <a:pt x="27" y="17"/>
                  </a:lnTo>
                  <a:lnTo>
                    <a:pt x="26" y="19"/>
                  </a:lnTo>
                  <a:lnTo>
                    <a:pt x="22" y="21"/>
                  </a:lnTo>
                  <a:lnTo>
                    <a:pt x="17" y="19"/>
                  </a:lnTo>
                  <a:lnTo>
                    <a:pt x="16" y="19"/>
                  </a:lnTo>
                  <a:lnTo>
                    <a:pt x="5" y="14"/>
                  </a:lnTo>
                  <a:lnTo>
                    <a:pt x="0" y="10"/>
                  </a:lnTo>
                  <a:close/>
                </a:path>
              </a:pathLst>
            </a:custGeom>
            <a:solidFill>
              <a:srgbClr val="1F1A17"/>
            </a:solidFill>
            <a:ln w="9525">
              <a:noFill/>
              <a:round/>
              <a:headEnd/>
              <a:tailEnd/>
            </a:ln>
          </p:spPr>
          <p:txBody>
            <a:bodyPr/>
            <a:lstStyle/>
            <a:p>
              <a:endParaRPr lang="en-US"/>
            </a:p>
          </p:txBody>
        </p:sp>
        <p:sp>
          <p:nvSpPr>
            <p:cNvPr id="4728" name="Freeform 632"/>
            <p:cNvSpPr>
              <a:spLocks/>
            </p:cNvSpPr>
            <p:nvPr/>
          </p:nvSpPr>
          <p:spPr bwMode="auto">
            <a:xfrm>
              <a:off x="3048" y="3452"/>
              <a:ext cx="26" cy="22"/>
            </a:xfrm>
            <a:custGeom>
              <a:avLst/>
              <a:gdLst/>
              <a:ahLst/>
              <a:cxnLst>
                <a:cxn ang="0">
                  <a:pos x="26" y="0"/>
                </a:cxn>
                <a:cxn ang="0">
                  <a:pos x="21" y="2"/>
                </a:cxn>
                <a:cxn ang="0">
                  <a:pos x="11" y="8"/>
                </a:cxn>
                <a:cxn ang="0">
                  <a:pos x="3" y="17"/>
                </a:cxn>
                <a:cxn ang="0">
                  <a:pos x="0" y="20"/>
                </a:cxn>
                <a:cxn ang="0">
                  <a:pos x="6" y="22"/>
                </a:cxn>
                <a:cxn ang="0">
                  <a:pos x="13" y="17"/>
                </a:cxn>
                <a:cxn ang="0">
                  <a:pos x="23" y="8"/>
                </a:cxn>
                <a:cxn ang="0">
                  <a:pos x="26" y="2"/>
                </a:cxn>
                <a:cxn ang="0">
                  <a:pos x="26" y="0"/>
                </a:cxn>
              </a:cxnLst>
              <a:rect l="0" t="0" r="r" b="b"/>
              <a:pathLst>
                <a:path w="26" h="22">
                  <a:moveTo>
                    <a:pt x="26" y="0"/>
                  </a:moveTo>
                  <a:lnTo>
                    <a:pt x="21" y="2"/>
                  </a:lnTo>
                  <a:lnTo>
                    <a:pt x="11" y="8"/>
                  </a:lnTo>
                  <a:lnTo>
                    <a:pt x="3" y="17"/>
                  </a:lnTo>
                  <a:lnTo>
                    <a:pt x="0" y="20"/>
                  </a:lnTo>
                  <a:lnTo>
                    <a:pt x="6" y="22"/>
                  </a:lnTo>
                  <a:lnTo>
                    <a:pt x="13" y="17"/>
                  </a:lnTo>
                  <a:lnTo>
                    <a:pt x="23" y="8"/>
                  </a:lnTo>
                  <a:lnTo>
                    <a:pt x="26" y="2"/>
                  </a:lnTo>
                  <a:lnTo>
                    <a:pt x="26" y="0"/>
                  </a:lnTo>
                  <a:close/>
                </a:path>
              </a:pathLst>
            </a:custGeom>
            <a:solidFill>
              <a:srgbClr val="1F1A17"/>
            </a:solidFill>
            <a:ln w="9525">
              <a:noFill/>
              <a:round/>
              <a:headEnd/>
              <a:tailEnd/>
            </a:ln>
          </p:spPr>
          <p:txBody>
            <a:bodyPr/>
            <a:lstStyle/>
            <a:p>
              <a:endParaRPr lang="en-US"/>
            </a:p>
          </p:txBody>
        </p:sp>
        <p:sp>
          <p:nvSpPr>
            <p:cNvPr id="4729" name="Freeform 633"/>
            <p:cNvSpPr>
              <a:spLocks/>
            </p:cNvSpPr>
            <p:nvPr/>
          </p:nvSpPr>
          <p:spPr bwMode="auto">
            <a:xfrm>
              <a:off x="3106" y="3452"/>
              <a:ext cx="34" cy="22"/>
            </a:xfrm>
            <a:custGeom>
              <a:avLst/>
              <a:gdLst/>
              <a:ahLst/>
              <a:cxnLst>
                <a:cxn ang="0">
                  <a:pos x="22" y="0"/>
                </a:cxn>
                <a:cxn ang="0">
                  <a:pos x="27" y="3"/>
                </a:cxn>
                <a:cxn ang="0">
                  <a:pos x="32" y="8"/>
                </a:cxn>
                <a:cxn ang="0">
                  <a:pos x="34" y="15"/>
                </a:cxn>
                <a:cxn ang="0">
                  <a:pos x="34" y="20"/>
                </a:cxn>
                <a:cxn ang="0">
                  <a:pos x="24" y="8"/>
                </a:cxn>
                <a:cxn ang="0">
                  <a:pos x="24" y="18"/>
                </a:cxn>
                <a:cxn ang="0">
                  <a:pos x="19" y="15"/>
                </a:cxn>
                <a:cxn ang="0">
                  <a:pos x="12" y="13"/>
                </a:cxn>
                <a:cxn ang="0">
                  <a:pos x="12" y="18"/>
                </a:cxn>
                <a:cxn ang="0">
                  <a:pos x="12" y="22"/>
                </a:cxn>
                <a:cxn ang="0">
                  <a:pos x="0" y="15"/>
                </a:cxn>
                <a:cxn ang="0">
                  <a:pos x="2" y="15"/>
                </a:cxn>
                <a:cxn ang="0">
                  <a:pos x="2" y="15"/>
                </a:cxn>
                <a:cxn ang="0">
                  <a:pos x="3" y="15"/>
                </a:cxn>
                <a:cxn ang="0">
                  <a:pos x="5" y="12"/>
                </a:cxn>
                <a:cxn ang="0">
                  <a:pos x="5" y="3"/>
                </a:cxn>
                <a:cxn ang="0">
                  <a:pos x="3" y="2"/>
                </a:cxn>
                <a:cxn ang="0">
                  <a:pos x="7" y="2"/>
                </a:cxn>
                <a:cxn ang="0">
                  <a:pos x="13" y="3"/>
                </a:cxn>
                <a:cxn ang="0">
                  <a:pos x="17" y="7"/>
                </a:cxn>
                <a:cxn ang="0">
                  <a:pos x="20" y="8"/>
                </a:cxn>
                <a:cxn ang="0">
                  <a:pos x="22" y="0"/>
                </a:cxn>
              </a:cxnLst>
              <a:rect l="0" t="0" r="r" b="b"/>
              <a:pathLst>
                <a:path w="34" h="22">
                  <a:moveTo>
                    <a:pt x="22" y="0"/>
                  </a:moveTo>
                  <a:lnTo>
                    <a:pt x="27" y="3"/>
                  </a:lnTo>
                  <a:lnTo>
                    <a:pt x="32" y="8"/>
                  </a:lnTo>
                  <a:lnTo>
                    <a:pt x="34" y="15"/>
                  </a:lnTo>
                  <a:lnTo>
                    <a:pt x="34" y="20"/>
                  </a:lnTo>
                  <a:lnTo>
                    <a:pt x="24" y="8"/>
                  </a:lnTo>
                  <a:lnTo>
                    <a:pt x="24" y="18"/>
                  </a:lnTo>
                  <a:lnTo>
                    <a:pt x="19" y="15"/>
                  </a:lnTo>
                  <a:lnTo>
                    <a:pt x="12" y="13"/>
                  </a:lnTo>
                  <a:lnTo>
                    <a:pt x="12" y="18"/>
                  </a:lnTo>
                  <a:lnTo>
                    <a:pt x="12" y="22"/>
                  </a:lnTo>
                  <a:lnTo>
                    <a:pt x="0" y="15"/>
                  </a:lnTo>
                  <a:lnTo>
                    <a:pt x="2" y="15"/>
                  </a:lnTo>
                  <a:lnTo>
                    <a:pt x="2" y="15"/>
                  </a:lnTo>
                  <a:lnTo>
                    <a:pt x="3" y="15"/>
                  </a:lnTo>
                  <a:lnTo>
                    <a:pt x="5" y="12"/>
                  </a:lnTo>
                  <a:lnTo>
                    <a:pt x="5" y="3"/>
                  </a:lnTo>
                  <a:lnTo>
                    <a:pt x="3" y="2"/>
                  </a:lnTo>
                  <a:lnTo>
                    <a:pt x="7" y="2"/>
                  </a:lnTo>
                  <a:lnTo>
                    <a:pt x="13" y="3"/>
                  </a:lnTo>
                  <a:lnTo>
                    <a:pt x="17" y="7"/>
                  </a:lnTo>
                  <a:lnTo>
                    <a:pt x="20" y="8"/>
                  </a:lnTo>
                  <a:lnTo>
                    <a:pt x="22" y="0"/>
                  </a:lnTo>
                  <a:close/>
                </a:path>
              </a:pathLst>
            </a:custGeom>
            <a:solidFill>
              <a:srgbClr val="1F1A17"/>
            </a:solidFill>
            <a:ln w="9525">
              <a:noFill/>
              <a:round/>
              <a:headEnd/>
              <a:tailEnd/>
            </a:ln>
          </p:spPr>
          <p:txBody>
            <a:bodyPr/>
            <a:lstStyle/>
            <a:p>
              <a:endParaRPr lang="en-US"/>
            </a:p>
          </p:txBody>
        </p:sp>
        <p:sp>
          <p:nvSpPr>
            <p:cNvPr id="4730" name="Freeform 634"/>
            <p:cNvSpPr>
              <a:spLocks/>
            </p:cNvSpPr>
            <p:nvPr/>
          </p:nvSpPr>
          <p:spPr bwMode="auto">
            <a:xfrm>
              <a:off x="2984" y="3494"/>
              <a:ext cx="24" cy="17"/>
            </a:xfrm>
            <a:custGeom>
              <a:avLst/>
              <a:gdLst/>
              <a:ahLst/>
              <a:cxnLst>
                <a:cxn ang="0">
                  <a:pos x="0" y="15"/>
                </a:cxn>
                <a:cxn ang="0">
                  <a:pos x="2" y="12"/>
                </a:cxn>
                <a:cxn ang="0">
                  <a:pos x="5" y="7"/>
                </a:cxn>
                <a:cxn ang="0">
                  <a:pos x="7" y="3"/>
                </a:cxn>
                <a:cxn ang="0">
                  <a:pos x="8" y="0"/>
                </a:cxn>
                <a:cxn ang="0">
                  <a:pos x="12" y="0"/>
                </a:cxn>
                <a:cxn ang="0">
                  <a:pos x="13" y="0"/>
                </a:cxn>
                <a:cxn ang="0">
                  <a:pos x="22" y="10"/>
                </a:cxn>
                <a:cxn ang="0">
                  <a:pos x="24" y="17"/>
                </a:cxn>
                <a:cxn ang="0">
                  <a:pos x="19" y="15"/>
                </a:cxn>
                <a:cxn ang="0">
                  <a:pos x="8" y="15"/>
                </a:cxn>
                <a:cxn ang="0">
                  <a:pos x="3" y="17"/>
                </a:cxn>
                <a:cxn ang="0">
                  <a:pos x="0" y="15"/>
                </a:cxn>
              </a:cxnLst>
              <a:rect l="0" t="0" r="r" b="b"/>
              <a:pathLst>
                <a:path w="24" h="17">
                  <a:moveTo>
                    <a:pt x="0" y="15"/>
                  </a:moveTo>
                  <a:lnTo>
                    <a:pt x="2" y="12"/>
                  </a:lnTo>
                  <a:lnTo>
                    <a:pt x="5" y="7"/>
                  </a:lnTo>
                  <a:lnTo>
                    <a:pt x="7" y="3"/>
                  </a:lnTo>
                  <a:lnTo>
                    <a:pt x="8" y="0"/>
                  </a:lnTo>
                  <a:lnTo>
                    <a:pt x="12" y="0"/>
                  </a:lnTo>
                  <a:lnTo>
                    <a:pt x="13" y="0"/>
                  </a:lnTo>
                  <a:lnTo>
                    <a:pt x="22" y="10"/>
                  </a:lnTo>
                  <a:lnTo>
                    <a:pt x="24" y="17"/>
                  </a:lnTo>
                  <a:lnTo>
                    <a:pt x="19" y="15"/>
                  </a:lnTo>
                  <a:lnTo>
                    <a:pt x="8" y="15"/>
                  </a:lnTo>
                  <a:lnTo>
                    <a:pt x="3" y="17"/>
                  </a:lnTo>
                  <a:lnTo>
                    <a:pt x="0" y="15"/>
                  </a:lnTo>
                  <a:close/>
                </a:path>
              </a:pathLst>
            </a:custGeom>
            <a:solidFill>
              <a:srgbClr val="1F1A17"/>
            </a:solidFill>
            <a:ln w="9525">
              <a:noFill/>
              <a:round/>
              <a:headEnd/>
              <a:tailEnd/>
            </a:ln>
          </p:spPr>
          <p:txBody>
            <a:bodyPr/>
            <a:lstStyle/>
            <a:p>
              <a:endParaRPr lang="en-US"/>
            </a:p>
          </p:txBody>
        </p:sp>
        <p:sp>
          <p:nvSpPr>
            <p:cNvPr id="4731" name="Freeform 635"/>
            <p:cNvSpPr>
              <a:spLocks/>
            </p:cNvSpPr>
            <p:nvPr/>
          </p:nvSpPr>
          <p:spPr bwMode="auto">
            <a:xfrm>
              <a:off x="2911" y="3449"/>
              <a:ext cx="36" cy="33"/>
            </a:xfrm>
            <a:custGeom>
              <a:avLst/>
              <a:gdLst/>
              <a:ahLst/>
              <a:cxnLst>
                <a:cxn ang="0">
                  <a:pos x="11" y="0"/>
                </a:cxn>
                <a:cxn ang="0">
                  <a:pos x="10" y="0"/>
                </a:cxn>
                <a:cxn ang="0">
                  <a:pos x="6" y="3"/>
                </a:cxn>
                <a:cxn ang="0">
                  <a:pos x="1" y="6"/>
                </a:cxn>
                <a:cxn ang="0">
                  <a:pos x="0" y="11"/>
                </a:cxn>
                <a:cxn ang="0">
                  <a:pos x="3" y="18"/>
                </a:cxn>
                <a:cxn ang="0">
                  <a:pos x="8" y="25"/>
                </a:cxn>
                <a:cxn ang="0">
                  <a:pos x="13" y="30"/>
                </a:cxn>
                <a:cxn ang="0">
                  <a:pos x="15" y="33"/>
                </a:cxn>
                <a:cxn ang="0">
                  <a:pos x="15" y="18"/>
                </a:cxn>
                <a:cxn ang="0">
                  <a:pos x="25" y="33"/>
                </a:cxn>
                <a:cxn ang="0">
                  <a:pos x="30" y="30"/>
                </a:cxn>
                <a:cxn ang="0">
                  <a:pos x="28" y="23"/>
                </a:cxn>
                <a:cxn ang="0">
                  <a:pos x="30" y="11"/>
                </a:cxn>
                <a:cxn ang="0">
                  <a:pos x="33" y="5"/>
                </a:cxn>
                <a:cxn ang="0">
                  <a:pos x="36" y="3"/>
                </a:cxn>
                <a:cxn ang="0">
                  <a:pos x="13" y="8"/>
                </a:cxn>
                <a:cxn ang="0">
                  <a:pos x="11" y="0"/>
                </a:cxn>
              </a:cxnLst>
              <a:rect l="0" t="0" r="r" b="b"/>
              <a:pathLst>
                <a:path w="36" h="33">
                  <a:moveTo>
                    <a:pt x="11" y="0"/>
                  </a:moveTo>
                  <a:lnTo>
                    <a:pt x="10" y="0"/>
                  </a:lnTo>
                  <a:lnTo>
                    <a:pt x="6" y="3"/>
                  </a:lnTo>
                  <a:lnTo>
                    <a:pt x="1" y="6"/>
                  </a:lnTo>
                  <a:lnTo>
                    <a:pt x="0" y="11"/>
                  </a:lnTo>
                  <a:lnTo>
                    <a:pt x="3" y="18"/>
                  </a:lnTo>
                  <a:lnTo>
                    <a:pt x="8" y="25"/>
                  </a:lnTo>
                  <a:lnTo>
                    <a:pt x="13" y="30"/>
                  </a:lnTo>
                  <a:lnTo>
                    <a:pt x="15" y="33"/>
                  </a:lnTo>
                  <a:lnTo>
                    <a:pt x="15" y="18"/>
                  </a:lnTo>
                  <a:lnTo>
                    <a:pt x="25" y="33"/>
                  </a:lnTo>
                  <a:lnTo>
                    <a:pt x="30" y="30"/>
                  </a:lnTo>
                  <a:lnTo>
                    <a:pt x="28" y="23"/>
                  </a:lnTo>
                  <a:lnTo>
                    <a:pt x="30" y="11"/>
                  </a:lnTo>
                  <a:lnTo>
                    <a:pt x="33" y="5"/>
                  </a:lnTo>
                  <a:lnTo>
                    <a:pt x="36" y="3"/>
                  </a:lnTo>
                  <a:lnTo>
                    <a:pt x="13" y="8"/>
                  </a:lnTo>
                  <a:lnTo>
                    <a:pt x="11" y="0"/>
                  </a:lnTo>
                  <a:close/>
                </a:path>
              </a:pathLst>
            </a:custGeom>
            <a:solidFill>
              <a:srgbClr val="1F1A17"/>
            </a:solidFill>
            <a:ln w="9525">
              <a:noFill/>
              <a:round/>
              <a:headEnd/>
              <a:tailEnd/>
            </a:ln>
          </p:spPr>
          <p:txBody>
            <a:bodyPr/>
            <a:lstStyle/>
            <a:p>
              <a:endParaRPr lang="en-US"/>
            </a:p>
          </p:txBody>
        </p:sp>
        <p:sp>
          <p:nvSpPr>
            <p:cNvPr id="4732" name="Freeform 636"/>
            <p:cNvSpPr>
              <a:spLocks/>
            </p:cNvSpPr>
            <p:nvPr/>
          </p:nvSpPr>
          <p:spPr bwMode="auto">
            <a:xfrm>
              <a:off x="2792" y="3434"/>
              <a:ext cx="53" cy="38"/>
            </a:xfrm>
            <a:custGeom>
              <a:avLst/>
              <a:gdLst/>
              <a:ahLst/>
              <a:cxnLst>
                <a:cxn ang="0">
                  <a:pos x="0" y="0"/>
                </a:cxn>
                <a:cxn ang="0">
                  <a:pos x="12" y="5"/>
                </a:cxn>
                <a:cxn ang="0">
                  <a:pos x="28" y="13"/>
                </a:cxn>
                <a:cxn ang="0">
                  <a:pos x="37" y="18"/>
                </a:cxn>
                <a:cxn ang="0">
                  <a:pos x="43" y="21"/>
                </a:cxn>
                <a:cxn ang="0">
                  <a:pos x="50" y="30"/>
                </a:cxn>
                <a:cxn ang="0">
                  <a:pos x="53" y="35"/>
                </a:cxn>
                <a:cxn ang="0">
                  <a:pos x="52" y="38"/>
                </a:cxn>
                <a:cxn ang="0">
                  <a:pos x="48" y="38"/>
                </a:cxn>
                <a:cxn ang="0">
                  <a:pos x="45" y="36"/>
                </a:cxn>
                <a:cxn ang="0">
                  <a:pos x="42" y="35"/>
                </a:cxn>
                <a:cxn ang="0">
                  <a:pos x="37" y="30"/>
                </a:cxn>
                <a:cxn ang="0">
                  <a:pos x="32" y="26"/>
                </a:cxn>
                <a:cxn ang="0">
                  <a:pos x="32" y="30"/>
                </a:cxn>
                <a:cxn ang="0">
                  <a:pos x="32" y="31"/>
                </a:cxn>
                <a:cxn ang="0">
                  <a:pos x="28" y="33"/>
                </a:cxn>
                <a:cxn ang="0">
                  <a:pos x="25" y="33"/>
                </a:cxn>
                <a:cxn ang="0">
                  <a:pos x="23" y="28"/>
                </a:cxn>
                <a:cxn ang="0">
                  <a:pos x="20" y="25"/>
                </a:cxn>
                <a:cxn ang="0">
                  <a:pos x="18" y="21"/>
                </a:cxn>
                <a:cxn ang="0">
                  <a:pos x="13" y="18"/>
                </a:cxn>
                <a:cxn ang="0">
                  <a:pos x="13" y="15"/>
                </a:cxn>
                <a:cxn ang="0">
                  <a:pos x="13" y="10"/>
                </a:cxn>
                <a:cxn ang="0">
                  <a:pos x="7" y="5"/>
                </a:cxn>
                <a:cxn ang="0">
                  <a:pos x="0" y="0"/>
                </a:cxn>
              </a:cxnLst>
              <a:rect l="0" t="0" r="r" b="b"/>
              <a:pathLst>
                <a:path w="53" h="38">
                  <a:moveTo>
                    <a:pt x="0" y="0"/>
                  </a:moveTo>
                  <a:lnTo>
                    <a:pt x="12" y="5"/>
                  </a:lnTo>
                  <a:lnTo>
                    <a:pt x="28" y="13"/>
                  </a:lnTo>
                  <a:lnTo>
                    <a:pt x="37" y="18"/>
                  </a:lnTo>
                  <a:lnTo>
                    <a:pt x="43" y="21"/>
                  </a:lnTo>
                  <a:lnTo>
                    <a:pt x="50" y="30"/>
                  </a:lnTo>
                  <a:lnTo>
                    <a:pt x="53" y="35"/>
                  </a:lnTo>
                  <a:lnTo>
                    <a:pt x="52" y="38"/>
                  </a:lnTo>
                  <a:lnTo>
                    <a:pt x="48" y="38"/>
                  </a:lnTo>
                  <a:lnTo>
                    <a:pt x="45" y="36"/>
                  </a:lnTo>
                  <a:lnTo>
                    <a:pt x="42" y="35"/>
                  </a:lnTo>
                  <a:lnTo>
                    <a:pt x="37" y="30"/>
                  </a:lnTo>
                  <a:lnTo>
                    <a:pt x="32" y="26"/>
                  </a:lnTo>
                  <a:lnTo>
                    <a:pt x="32" y="30"/>
                  </a:lnTo>
                  <a:lnTo>
                    <a:pt x="32" y="31"/>
                  </a:lnTo>
                  <a:lnTo>
                    <a:pt x="28" y="33"/>
                  </a:lnTo>
                  <a:lnTo>
                    <a:pt x="25" y="33"/>
                  </a:lnTo>
                  <a:lnTo>
                    <a:pt x="23" y="28"/>
                  </a:lnTo>
                  <a:lnTo>
                    <a:pt x="20" y="25"/>
                  </a:lnTo>
                  <a:lnTo>
                    <a:pt x="18" y="21"/>
                  </a:lnTo>
                  <a:lnTo>
                    <a:pt x="13" y="18"/>
                  </a:lnTo>
                  <a:lnTo>
                    <a:pt x="13" y="15"/>
                  </a:lnTo>
                  <a:lnTo>
                    <a:pt x="13" y="10"/>
                  </a:lnTo>
                  <a:lnTo>
                    <a:pt x="7" y="5"/>
                  </a:lnTo>
                  <a:lnTo>
                    <a:pt x="0" y="0"/>
                  </a:lnTo>
                  <a:close/>
                </a:path>
              </a:pathLst>
            </a:custGeom>
            <a:solidFill>
              <a:srgbClr val="1F1A17"/>
            </a:solidFill>
            <a:ln w="9525">
              <a:noFill/>
              <a:round/>
              <a:headEnd/>
              <a:tailEnd/>
            </a:ln>
          </p:spPr>
          <p:txBody>
            <a:bodyPr/>
            <a:lstStyle/>
            <a:p>
              <a:endParaRPr lang="en-US"/>
            </a:p>
          </p:txBody>
        </p:sp>
        <p:sp>
          <p:nvSpPr>
            <p:cNvPr id="4733" name="Freeform 637"/>
            <p:cNvSpPr>
              <a:spLocks/>
            </p:cNvSpPr>
            <p:nvPr/>
          </p:nvSpPr>
          <p:spPr bwMode="auto">
            <a:xfrm>
              <a:off x="2860" y="3437"/>
              <a:ext cx="44" cy="22"/>
            </a:xfrm>
            <a:custGeom>
              <a:avLst/>
              <a:gdLst/>
              <a:ahLst/>
              <a:cxnLst>
                <a:cxn ang="0">
                  <a:pos x="9" y="0"/>
                </a:cxn>
                <a:cxn ang="0">
                  <a:pos x="0" y="3"/>
                </a:cxn>
                <a:cxn ang="0">
                  <a:pos x="0" y="13"/>
                </a:cxn>
                <a:cxn ang="0">
                  <a:pos x="7" y="17"/>
                </a:cxn>
                <a:cxn ang="0">
                  <a:pos x="19" y="22"/>
                </a:cxn>
                <a:cxn ang="0">
                  <a:pos x="34" y="20"/>
                </a:cxn>
                <a:cxn ang="0">
                  <a:pos x="44" y="17"/>
                </a:cxn>
                <a:cxn ang="0">
                  <a:pos x="37" y="17"/>
                </a:cxn>
                <a:cxn ang="0">
                  <a:pos x="22" y="15"/>
                </a:cxn>
                <a:cxn ang="0">
                  <a:pos x="17" y="12"/>
                </a:cxn>
                <a:cxn ang="0">
                  <a:pos x="12" y="7"/>
                </a:cxn>
                <a:cxn ang="0">
                  <a:pos x="10" y="2"/>
                </a:cxn>
                <a:cxn ang="0">
                  <a:pos x="9" y="0"/>
                </a:cxn>
              </a:cxnLst>
              <a:rect l="0" t="0" r="r" b="b"/>
              <a:pathLst>
                <a:path w="44" h="22">
                  <a:moveTo>
                    <a:pt x="9" y="0"/>
                  </a:moveTo>
                  <a:lnTo>
                    <a:pt x="0" y="3"/>
                  </a:lnTo>
                  <a:lnTo>
                    <a:pt x="0" y="13"/>
                  </a:lnTo>
                  <a:lnTo>
                    <a:pt x="7" y="17"/>
                  </a:lnTo>
                  <a:lnTo>
                    <a:pt x="19" y="22"/>
                  </a:lnTo>
                  <a:lnTo>
                    <a:pt x="34" y="20"/>
                  </a:lnTo>
                  <a:lnTo>
                    <a:pt x="44" y="17"/>
                  </a:lnTo>
                  <a:lnTo>
                    <a:pt x="37" y="17"/>
                  </a:lnTo>
                  <a:lnTo>
                    <a:pt x="22" y="15"/>
                  </a:lnTo>
                  <a:lnTo>
                    <a:pt x="17" y="12"/>
                  </a:lnTo>
                  <a:lnTo>
                    <a:pt x="12" y="7"/>
                  </a:lnTo>
                  <a:lnTo>
                    <a:pt x="10" y="2"/>
                  </a:lnTo>
                  <a:lnTo>
                    <a:pt x="9" y="0"/>
                  </a:lnTo>
                  <a:close/>
                </a:path>
              </a:pathLst>
            </a:custGeom>
            <a:solidFill>
              <a:srgbClr val="1F1A17"/>
            </a:solidFill>
            <a:ln w="9525">
              <a:noFill/>
              <a:round/>
              <a:headEnd/>
              <a:tailEnd/>
            </a:ln>
          </p:spPr>
          <p:txBody>
            <a:bodyPr/>
            <a:lstStyle/>
            <a:p>
              <a:endParaRPr lang="en-US"/>
            </a:p>
          </p:txBody>
        </p:sp>
        <p:sp>
          <p:nvSpPr>
            <p:cNvPr id="4734" name="Freeform 638"/>
            <p:cNvSpPr>
              <a:spLocks/>
            </p:cNvSpPr>
            <p:nvPr/>
          </p:nvSpPr>
          <p:spPr bwMode="auto">
            <a:xfrm>
              <a:off x="2767" y="3479"/>
              <a:ext cx="25" cy="18"/>
            </a:xfrm>
            <a:custGeom>
              <a:avLst/>
              <a:gdLst/>
              <a:ahLst/>
              <a:cxnLst>
                <a:cxn ang="0">
                  <a:pos x="0" y="10"/>
                </a:cxn>
                <a:cxn ang="0">
                  <a:pos x="22" y="0"/>
                </a:cxn>
                <a:cxn ang="0">
                  <a:pos x="25" y="7"/>
                </a:cxn>
                <a:cxn ang="0">
                  <a:pos x="23" y="17"/>
                </a:cxn>
                <a:cxn ang="0">
                  <a:pos x="18" y="18"/>
                </a:cxn>
                <a:cxn ang="0">
                  <a:pos x="13" y="17"/>
                </a:cxn>
                <a:cxn ang="0">
                  <a:pos x="5" y="13"/>
                </a:cxn>
                <a:cxn ang="0">
                  <a:pos x="0" y="10"/>
                </a:cxn>
              </a:cxnLst>
              <a:rect l="0" t="0" r="r" b="b"/>
              <a:pathLst>
                <a:path w="25" h="18">
                  <a:moveTo>
                    <a:pt x="0" y="10"/>
                  </a:moveTo>
                  <a:lnTo>
                    <a:pt x="22" y="0"/>
                  </a:lnTo>
                  <a:lnTo>
                    <a:pt x="25" y="7"/>
                  </a:lnTo>
                  <a:lnTo>
                    <a:pt x="23" y="17"/>
                  </a:lnTo>
                  <a:lnTo>
                    <a:pt x="18" y="18"/>
                  </a:lnTo>
                  <a:lnTo>
                    <a:pt x="13" y="17"/>
                  </a:lnTo>
                  <a:lnTo>
                    <a:pt x="5" y="13"/>
                  </a:lnTo>
                  <a:lnTo>
                    <a:pt x="0" y="10"/>
                  </a:lnTo>
                  <a:close/>
                </a:path>
              </a:pathLst>
            </a:custGeom>
            <a:solidFill>
              <a:srgbClr val="1F1A17"/>
            </a:solidFill>
            <a:ln w="9525">
              <a:noFill/>
              <a:round/>
              <a:headEnd/>
              <a:tailEnd/>
            </a:ln>
          </p:spPr>
          <p:txBody>
            <a:bodyPr/>
            <a:lstStyle/>
            <a:p>
              <a:endParaRPr lang="en-US"/>
            </a:p>
          </p:txBody>
        </p:sp>
        <p:sp>
          <p:nvSpPr>
            <p:cNvPr id="4735" name="Freeform 639"/>
            <p:cNvSpPr>
              <a:spLocks/>
            </p:cNvSpPr>
            <p:nvPr/>
          </p:nvSpPr>
          <p:spPr bwMode="auto">
            <a:xfrm>
              <a:off x="3049" y="3447"/>
              <a:ext cx="134" cy="75"/>
            </a:xfrm>
            <a:custGeom>
              <a:avLst/>
              <a:gdLst/>
              <a:ahLst/>
              <a:cxnLst>
                <a:cxn ang="0">
                  <a:pos x="0" y="52"/>
                </a:cxn>
                <a:cxn ang="0">
                  <a:pos x="10" y="60"/>
                </a:cxn>
                <a:cxn ang="0">
                  <a:pos x="17" y="55"/>
                </a:cxn>
                <a:cxn ang="0">
                  <a:pos x="25" y="52"/>
                </a:cxn>
                <a:cxn ang="0">
                  <a:pos x="30" y="50"/>
                </a:cxn>
                <a:cxn ang="0">
                  <a:pos x="35" y="49"/>
                </a:cxn>
                <a:cxn ang="0">
                  <a:pos x="40" y="52"/>
                </a:cxn>
                <a:cxn ang="0">
                  <a:pos x="44" y="54"/>
                </a:cxn>
                <a:cxn ang="0">
                  <a:pos x="50" y="52"/>
                </a:cxn>
                <a:cxn ang="0">
                  <a:pos x="57" y="54"/>
                </a:cxn>
                <a:cxn ang="0">
                  <a:pos x="57" y="52"/>
                </a:cxn>
                <a:cxn ang="0">
                  <a:pos x="62" y="52"/>
                </a:cxn>
                <a:cxn ang="0">
                  <a:pos x="69" y="57"/>
                </a:cxn>
                <a:cxn ang="0">
                  <a:pos x="74" y="60"/>
                </a:cxn>
                <a:cxn ang="0">
                  <a:pos x="77" y="45"/>
                </a:cxn>
                <a:cxn ang="0">
                  <a:pos x="79" y="69"/>
                </a:cxn>
                <a:cxn ang="0">
                  <a:pos x="89" y="75"/>
                </a:cxn>
                <a:cxn ang="0">
                  <a:pos x="89" y="65"/>
                </a:cxn>
                <a:cxn ang="0">
                  <a:pos x="89" y="54"/>
                </a:cxn>
                <a:cxn ang="0">
                  <a:pos x="97" y="50"/>
                </a:cxn>
                <a:cxn ang="0">
                  <a:pos x="104" y="49"/>
                </a:cxn>
                <a:cxn ang="0">
                  <a:pos x="114" y="42"/>
                </a:cxn>
                <a:cxn ang="0">
                  <a:pos x="107" y="35"/>
                </a:cxn>
                <a:cxn ang="0">
                  <a:pos x="121" y="37"/>
                </a:cxn>
                <a:cxn ang="0">
                  <a:pos x="122" y="30"/>
                </a:cxn>
                <a:cxn ang="0">
                  <a:pos x="116" y="23"/>
                </a:cxn>
                <a:cxn ang="0">
                  <a:pos x="122" y="22"/>
                </a:cxn>
                <a:cxn ang="0">
                  <a:pos x="124" y="17"/>
                </a:cxn>
                <a:cxn ang="0">
                  <a:pos x="117" y="15"/>
                </a:cxn>
                <a:cxn ang="0">
                  <a:pos x="127" y="12"/>
                </a:cxn>
                <a:cxn ang="0">
                  <a:pos x="134" y="0"/>
                </a:cxn>
                <a:cxn ang="0">
                  <a:pos x="116" y="10"/>
                </a:cxn>
                <a:cxn ang="0">
                  <a:pos x="106" y="20"/>
                </a:cxn>
                <a:cxn ang="0">
                  <a:pos x="112" y="28"/>
                </a:cxn>
                <a:cxn ang="0">
                  <a:pos x="104" y="30"/>
                </a:cxn>
                <a:cxn ang="0">
                  <a:pos x="104" y="30"/>
                </a:cxn>
                <a:cxn ang="0">
                  <a:pos x="102" y="34"/>
                </a:cxn>
                <a:cxn ang="0">
                  <a:pos x="101" y="37"/>
                </a:cxn>
                <a:cxn ang="0">
                  <a:pos x="96" y="39"/>
                </a:cxn>
                <a:cxn ang="0">
                  <a:pos x="89" y="40"/>
                </a:cxn>
                <a:cxn ang="0">
                  <a:pos x="86" y="39"/>
                </a:cxn>
                <a:cxn ang="0">
                  <a:pos x="84" y="37"/>
                </a:cxn>
                <a:cxn ang="0">
                  <a:pos x="82" y="35"/>
                </a:cxn>
                <a:cxn ang="0">
                  <a:pos x="76" y="23"/>
                </a:cxn>
                <a:cxn ang="0">
                  <a:pos x="65" y="27"/>
                </a:cxn>
                <a:cxn ang="0">
                  <a:pos x="52" y="32"/>
                </a:cxn>
                <a:cxn ang="0">
                  <a:pos x="39" y="32"/>
                </a:cxn>
                <a:cxn ang="0">
                  <a:pos x="24" y="35"/>
                </a:cxn>
                <a:cxn ang="0">
                  <a:pos x="10" y="45"/>
                </a:cxn>
                <a:cxn ang="0">
                  <a:pos x="0" y="52"/>
                </a:cxn>
              </a:cxnLst>
              <a:rect l="0" t="0" r="r" b="b"/>
              <a:pathLst>
                <a:path w="134" h="75">
                  <a:moveTo>
                    <a:pt x="0" y="52"/>
                  </a:moveTo>
                  <a:lnTo>
                    <a:pt x="10" y="60"/>
                  </a:lnTo>
                  <a:lnTo>
                    <a:pt x="17" y="55"/>
                  </a:lnTo>
                  <a:lnTo>
                    <a:pt x="25" y="52"/>
                  </a:lnTo>
                  <a:lnTo>
                    <a:pt x="30" y="50"/>
                  </a:lnTo>
                  <a:lnTo>
                    <a:pt x="35" y="49"/>
                  </a:lnTo>
                  <a:lnTo>
                    <a:pt x="40" y="52"/>
                  </a:lnTo>
                  <a:lnTo>
                    <a:pt x="44" y="54"/>
                  </a:lnTo>
                  <a:lnTo>
                    <a:pt x="50" y="52"/>
                  </a:lnTo>
                  <a:lnTo>
                    <a:pt x="57" y="54"/>
                  </a:lnTo>
                  <a:lnTo>
                    <a:pt x="57" y="52"/>
                  </a:lnTo>
                  <a:lnTo>
                    <a:pt x="62" y="52"/>
                  </a:lnTo>
                  <a:lnTo>
                    <a:pt x="69" y="57"/>
                  </a:lnTo>
                  <a:lnTo>
                    <a:pt x="74" y="60"/>
                  </a:lnTo>
                  <a:lnTo>
                    <a:pt x="77" y="45"/>
                  </a:lnTo>
                  <a:lnTo>
                    <a:pt x="79" y="69"/>
                  </a:lnTo>
                  <a:lnTo>
                    <a:pt x="89" y="75"/>
                  </a:lnTo>
                  <a:lnTo>
                    <a:pt x="89" y="65"/>
                  </a:lnTo>
                  <a:lnTo>
                    <a:pt x="89" y="54"/>
                  </a:lnTo>
                  <a:lnTo>
                    <a:pt x="97" y="50"/>
                  </a:lnTo>
                  <a:lnTo>
                    <a:pt x="104" y="49"/>
                  </a:lnTo>
                  <a:lnTo>
                    <a:pt x="114" y="42"/>
                  </a:lnTo>
                  <a:lnTo>
                    <a:pt x="107" y="35"/>
                  </a:lnTo>
                  <a:lnTo>
                    <a:pt x="121" y="37"/>
                  </a:lnTo>
                  <a:lnTo>
                    <a:pt x="122" y="30"/>
                  </a:lnTo>
                  <a:lnTo>
                    <a:pt x="116" y="23"/>
                  </a:lnTo>
                  <a:lnTo>
                    <a:pt x="122" y="22"/>
                  </a:lnTo>
                  <a:lnTo>
                    <a:pt x="124" y="17"/>
                  </a:lnTo>
                  <a:lnTo>
                    <a:pt x="117" y="15"/>
                  </a:lnTo>
                  <a:lnTo>
                    <a:pt x="127" y="12"/>
                  </a:lnTo>
                  <a:lnTo>
                    <a:pt x="134" y="0"/>
                  </a:lnTo>
                  <a:lnTo>
                    <a:pt x="116" y="10"/>
                  </a:lnTo>
                  <a:lnTo>
                    <a:pt x="106" y="20"/>
                  </a:lnTo>
                  <a:lnTo>
                    <a:pt x="112" y="28"/>
                  </a:lnTo>
                  <a:lnTo>
                    <a:pt x="104" y="30"/>
                  </a:lnTo>
                  <a:lnTo>
                    <a:pt x="104" y="30"/>
                  </a:lnTo>
                  <a:lnTo>
                    <a:pt x="102" y="34"/>
                  </a:lnTo>
                  <a:lnTo>
                    <a:pt x="101" y="37"/>
                  </a:lnTo>
                  <a:lnTo>
                    <a:pt x="96" y="39"/>
                  </a:lnTo>
                  <a:lnTo>
                    <a:pt x="89" y="40"/>
                  </a:lnTo>
                  <a:lnTo>
                    <a:pt x="86" y="39"/>
                  </a:lnTo>
                  <a:lnTo>
                    <a:pt x="84" y="37"/>
                  </a:lnTo>
                  <a:lnTo>
                    <a:pt x="82" y="35"/>
                  </a:lnTo>
                  <a:lnTo>
                    <a:pt x="76" y="23"/>
                  </a:lnTo>
                  <a:lnTo>
                    <a:pt x="65" y="27"/>
                  </a:lnTo>
                  <a:lnTo>
                    <a:pt x="52" y="32"/>
                  </a:lnTo>
                  <a:lnTo>
                    <a:pt x="39" y="32"/>
                  </a:lnTo>
                  <a:lnTo>
                    <a:pt x="24" y="35"/>
                  </a:lnTo>
                  <a:lnTo>
                    <a:pt x="10" y="45"/>
                  </a:lnTo>
                  <a:lnTo>
                    <a:pt x="0" y="52"/>
                  </a:lnTo>
                  <a:close/>
                </a:path>
              </a:pathLst>
            </a:custGeom>
            <a:solidFill>
              <a:srgbClr val="1F1A17"/>
            </a:solidFill>
            <a:ln w="9525">
              <a:noFill/>
              <a:round/>
              <a:headEnd/>
              <a:tailEnd/>
            </a:ln>
          </p:spPr>
          <p:txBody>
            <a:bodyPr/>
            <a:lstStyle/>
            <a:p>
              <a:endParaRPr lang="en-US"/>
            </a:p>
          </p:txBody>
        </p:sp>
        <p:sp>
          <p:nvSpPr>
            <p:cNvPr id="4736" name="Freeform 640"/>
            <p:cNvSpPr>
              <a:spLocks/>
            </p:cNvSpPr>
            <p:nvPr/>
          </p:nvSpPr>
          <p:spPr bwMode="auto">
            <a:xfrm>
              <a:off x="2842" y="3455"/>
              <a:ext cx="166" cy="94"/>
            </a:xfrm>
            <a:custGeom>
              <a:avLst/>
              <a:gdLst/>
              <a:ahLst/>
              <a:cxnLst>
                <a:cxn ang="0">
                  <a:pos x="161" y="20"/>
                </a:cxn>
                <a:cxn ang="0">
                  <a:pos x="164" y="9"/>
                </a:cxn>
                <a:cxn ang="0">
                  <a:pos x="155" y="9"/>
                </a:cxn>
                <a:cxn ang="0">
                  <a:pos x="149" y="7"/>
                </a:cxn>
                <a:cxn ang="0">
                  <a:pos x="139" y="2"/>
                </a:cxn>
                <a:cxn ang="0">
                  <a:pos x="124" y="9"/>
                </a:cxn>
                <a:cxn ang="0">
                  <a:pos x="117" y="17"/>
                </a:cxn>
                <a:cxn ang="0">
                  <a:pos x="120" y="27"/>
                </a:cxn>
                <a:cxn ang="0">
                  <a:pos x="120" y="34"/>
                </a:cxn>
                <a:cxn ang="0">
                  <a:pos x="99" y="27"/>
                </a:cxn>
                <a:cxn ang="0">
                  <a:pos x="72" y="24"/>
                </a:cxn>
                <a:cxn ang="0">
                  <a:pos x="42" y="27"/>
                </a:cxn>
                <a:cxn ang="0">
                  <a:pos x="15" y="27"/>
                </a:cxn>
                <a:cxn ang="0">
                  <a:pos x="7" y="32"/>
                </a:cxn>
                <a:cxn ang="0">
                  <a:pos x="12" y="46"/>
                </a:cxn>
                <a:cxn ang="0">
                  <a:pos x="25" y="49"/>
                </a:cxn>
                <a:cxn ang="0">
                  <a:pos x="39" y="52"/>
                </a:cxn>
                <a:cxn ang="0">
                  <a:pos x="52" y="59"/>
                </a:cxn>
                <a:cxn ang="0">
                  <a:pos x="62" y="56"/>
                </a:cxn>
                <a:cxn ang="0">
                  <a:pos x="62" y="47"/>
                </a:cxn>
                <a:cxn ang="0">
                  <a:pos x="75" y="42"/>
                </a:cxn>
                <a:cxn ang="0">
                  <a:pos x="92" y="47"/>
                </a:cxn>
                <a:cxn ang="0">
                  <a:pos x="89" y="57"/>
                </a:cxn>
                <a:cxn ang="0">
                  <a:pos x="67" y="71"/>
                </a:cxn>
                <a:cxn ang="0">
                  <a:pos x="44" y="79"/>
                </a:cxn>
                <a:cxn ang="0">
                  <a:pos x="49" y="87"/>
                </a:cxn>
                <a:cxn ang="0">
                  <a:pos x="70" y="82"/>
                </a:cxn>
                <a:cxn ang="0">
                  <a:pos x="82" y="81"/>
                </a:cxn>
                <a:cxn ang="0">
                  <a:pos x="85" y="87"/>
                </a:cxn>
                <a:cxn ang="0">
                  <a:pos x="102" y="86"/>
                </a:cxn>
                <a:cxn ang="0">
                  <a:pos x="144" y="81"/>
                </a:cxn>
                <a:cxn ang="0">
                  <a:pos x="154" y="81"/>
                </a:cxn>
                <a:cxn ang="0">
                  <a:pos x="161" y="66"/>
                </a:cxn>
                <a:cxn ang="0">
                  <a:pos x="157" y="49"/>
                </a:cxn>
                <a:cxn ang="0">
                  <a:pos x="152" y="44"/>
                </a:cxn>
                <a:cxn ang="0">
                  <a:pos x="134" y="46"/>
                </a:cxn>
                <a:cxn ang="0">
                  <a:pos x="129" y="32"/>
                </a:cxn>
                <a:cxn ang="0">
                  <a:pos x="139" y="27"/>
                </a:cxn>
                <a:cxn ang="0">
                  <a:pos x="150" y="34"/>
                </a:cxn>
                <a:cxn ang="0">
                  <a:pos x="155" y="34"/>
                </a:cxn>
              </a:cxnLst>
              <a:rect l="0" t="0" r="r" b="b"/>
              <a:pathLst>
                <a:path w="166" h="94">
                  <a:moveTo>
                    <a:pt x="157" y="29"/>
                  </a:moveTo>
                  <a:lnTo>
                    <a:pt x="161" y="20"/>
                  </a:lnTo>
                  <a:lnTo>
                    <a:pt x="166" y="14"/>
                  </a:lnTo>
                  <a:lnTo>
                    <a:pt x="164" y="9"/>
                  </a:lnTo>
                  <a:lnTo>
                    <a:pt x="161" y="4"/>
                  </a:lnTo>
                  <a:lnTo>
                    <a:pt x="155" y="9"/>
                  </a:lnTo>
                  <a:lnTo>
                    <a:pt x="150" y="14"/>
                  </a:lnTo>
                  <a:lnTo>
                    <a:pt x="149" y="7"/>
                  </a:lnTo>
                  <a:lnTo>
                    <a:pt x="147" y="0"/>
                  </a:lnTo>
                  <a:lnTo>
                    <a:pt x="139" y="2"/>
                  </a:lnTo>
                  <a:lnTo>
                    <a:pt x="132" y="4"/>
                  </a:lnTo>
                  <a:lnTo>
                    <a:pt x="124" y="9"/>
                  </a:lnTo>
                  <a:lnTo>
                    <a:pt x="115" y="14"/>
                  </a:lnTo>
                  <a:lnTo>
                    <a:pt x="117" y="17"/>
                  </a:lnTo>
                  <a:lnTo>
                    <a:pt x="120" y="24"/>
                  </a:lnTo>
                  <a:lnTo>
                    <a:pt x="120" y="27"/>
                  </a:lnTo>
                  <a:lnTo>
                    <a:pt x="122" y="31"/>
                  </a:lnTo>
                  <a:lnTo>
                    <a:pt x="120" y="34"/>
                  </a:lnTo>
                  <a:lnTo>
                    <a:pt x="117" y="34"/>
                  </a:lnTo>
                  <a:lnTo>
                    <a:pt x="99" y="27"/>
                  </a:lnTo>
                  <a:lnTo>
                    <a:pt x="89" y="22"/>
                  </a:lnTo>
                  <a:lnTo>
                    <a:pt x="72" y="24"/>
                  </a:lnTo>
                  <a:lnTo>
                    <a:pt x="57" y="26"/>
                  </a:lnTo>
                  <a:lnTo>
                    <a:pt x="42" y="27"/>
                  </a:lnTo>
                  <a:lnTo>
                    <a:pt x="28" y="29"/>
                  </a:lnTo>
                  <a:lnTo>
                    <a:pt x="15" y="27"/>
                  </a:lnTo>
                  <a:lnTo>
                    <a:pt x="0" y="26"/>
                  </a:lnTo>
                  <a:lnTo>
                    <a:pt x="7" y="32"/>
                  </a:lnTo>
                  <a:lnTo>
                    <a:pt x="13" y="41"/>
                  </a:lnTo>
                  <a:lnTo>
                    <a:pt x="12" y="46"/>
                  </a:lnTo>
                  <a:lnTo>
                    <a:pt x="10" y="51"/>
                  </a:lnTo>
                  <a:lnTo>
                    <a:pt x="25" y="49"/>
                  </a:lnTo>
                  <a:lnTo>
                    <a:pt x="39" y="47"/>
                  </a:lnTo>
                  <a:lnTo>
                    <a:pt x="39" y="52"/>
                  </a:lnTo>
                  <a:lnTo>
                    <a:pt x="37" y="57"/>
                  </a:lnTo>
                  <a:lnTo>
                    <a:pt x="52" y="59"/>
                  </a:lnTo>
                  <a:lnTo>
                    <a:pt x="67" y="61"/>
                  </a:lnTo>
                  <a:lnTo>
                    <a:pt x="62" y="56"/>
                  </a:lnTo>
                  <a:lnTo>
                    <a:pt x="59" y="49"/>
                  </a:lnTo>
                  <a:lnTo>
                    <a:pt x="62" y="47"/>
                  </a:lnTo>
                  <a:lnTo>
                    <a:pt x="69" y="44"/>
                  </a:lnTo>
                  <a:lnTo>
                    <a:pt x="75" y="42"/>
                  </a:lnTo>
                  <a:lnTo>
                    <a:pt x="82" y="42"/>
                  </a:lnTo>
                  <a:lnTo>
                    <a:pt x="92" y="47"/>
                  </a:lnTo>
                  <a:lnTo>
                    <a:pt x="95" y="49"/>
                  </a:lnTo>
                  <a:lnTo>
                    <a:pt x="89" y="57"/>
                  </a:lnTo>
                  <a:lnTo>
                    <a:pt x="80" y="67"/>
                  </a:lnTo>
                  <a:lnTo>
                    <a:pt x="67" y="71"/>
                  </a:lnTo>
                  <a:lnTo>
                    <a:pt x="54" y="72"/>
                  </a:lnTo>
                  <a:lnTo>
                    <a:pt x="44" y="79"/>
                  </a:lnTo>
                  <a:lnTo>
                    <a:pt x="35" y="86"/>
                  </a:lnTo>
                  <a:lnTo>
                    <a:pt x="49" y="87"/>
                  </a:lnTo>
                  <a:lnTo>
                    <a:pt x="62" y="87"/>
                  </a:lnTo>
                  <a:lnTo>
                    <a:pt x="70" y="82"/>
                  </a:lnTo>
                  <a:lnTo>
                    <a:pt x="79" y="81"/>
                  </a:lnTo>
                  <a:lnTo>
                    <a:pt x="82" y="81"/>
                  </a:lnTo>
                  <a:lnTo>
                    <a:pt x="85" y="82"/>
                  </a:lnTo>
                  <a:lnTo>
                    <a:pt x="85" y="87"/>
                  </a:lnTo>
                  <a:lnTo>
                    <a:pt x="84" y="94"/>
                  </a:lnTo>
                  <a:lnTo>
                    <a:pt x="102" y="86"/>
                  </a:lnTo>
                  <a:lnTo>
                    <a:pt x="129" y="79"/>
                  </a:lnTo>
                  <a:lnTo>
                    <a:pt x="144" y="81"/>
                  </a:lnTo>
                  <a:lnTo>
                    <a:pt x="152" y="84"/>
                  </a:lnTo>
                  <a:lnTo>
                    <a:pt x="154" y="81"/>
                  </a:lnTo>
                  <a:lnTo>
                    <a:pt x="157" y="74"/>
                  </a:lnTo>
                  <a:lnTo>
                    <a:pt x="161" y="66"/>
                  </a:lnTo>
                  <a:lnTo>
                    <a:pt x="161" y="57"/>
                  </a:lnTo>
                  <a:lnTo>
                    <a:pt x="157" y="49"/>
                  </a:lnTo>
                  <a:lnTo>
                    <a:pt x="155" y="44"/>
                  </a:lnTo>
                  <a:lnTo>
                    <a:pt x="152" y="44"/>
                  </a:lnTo>
                  <a:lnTo>
                    <a:pt x="144" y="46"/>
                  </a:lnTo>
                  <a:lnTo>
                    <a:pt x="134" y="46"/>
                  </a:lnTo>
                  <a:lnTo>
                    <a:pt x="129" y="44"/>
                  </a:lnTo>
                  <a:lnTo>
                    <a:pt x="129" y="32"/>
                  </a:lnTo>
                  <a:lnTo>
                    <a:pt x="130" y="24"/>
                  </a:lnTo>
                  <a:lnTo>
                    <a:pt x="139" y="27"/>
                  </a:lnTo>
                  <a:lnTo>
                    <a:pt x="147" y="29"/>
                  </a:lnTo>
                  <a:lnTo>
                    <a:pt x="150" y="34"/>
                  </a:lnTo>
                  <a:lnTo>
                    <a:pt x="154" y="39"/>
                  </a:lnTo>
                  <a:lnTo>
                    <a:pt x="155" y="34"/>
                  </a:lnTo>
                  <a:lnTo>
                    <a:pt x="157" y="29"/>
                  </a:lnTo>
                  <a:close/>
                </a:path>
              </a:pathLst>
            </a:custGeom>
            <a:solidFill>
              <a:srgbClr val="1F1A17"/>
            </a:solidFill>
            <a:ln w="9525">
              <a:noFill/>
              <a:round/>
              <a:headEnd/>
              <a:tailEnd/>
            </a:ln>
          </p:spPr>
          <p:txBody>
            <a:bodyPr/>
            <a:lstStyle/>
            <a:p>
              <a:endParaRPr lang="en-US"/>
            </a:p>
          </p:txBody>
        </p:sp>
        <p:sp>
          <p:nvSpPr>
            <p:cNvPr id="4737" name="Freeform 641"/>
            <p:cNvSpPr>
              <a:spLocks/>
            </p:cNvSpPr>
            <p:nvPr/>
          </p:nvSpPr>
          <p:spPr bwMode="auto">
            <a:xfrm>
              <a:off x="2652" y="3496"/>
              <a:ext cx="272" cy="108"/>
            </a:xfrm>
            <a:custGeom>
              <a:avLst/>
              <a:gdLst/>
              <a:ahLst/>
              <a:cxnLst>
                <a:cxn ang="0">
                  <a:pos x="3" y="1"/>
                </a:cxn>
                <a:cxn ang="0">
                  <a:pos x="0" y="15"/>
                </a:cxn>
                <a:cxn ang="0">
                  <a:pos x="13" y="20"/>
                </a:cxn>
                <a:cxn ang="0">
                  <a:pos x="20" y="35"/>
                </a:cxn>
                <a:cxn ang="0">
                  <a:pos x="23" y="38"/>
                </a:cxn>
                <a:cxn ang="0">
                  <a:pos x="33" y="38"/>
                </a:cxn>
                <a:cxn ang="0">
                  <a:pos x="43" y="41"/>
                </a:cxn>
                <a:cxn ang="0">
                  <a:pos x="46" y="48"/>
                </a:cxn>
                <a:cxn ang="0">
                  <a:pos x="50" y="53"/>
                </a:cxn>
                <a:cxn ang="0">
                  <a:pos x="56" y="50"/>
                </a:cxn>
                <a:cxn ang="0">
                  <a:pos x="60" y="53"/>
                </a:cxn>
                <a:cxn ang="0">
                  <a:pos x="60" y="61"/>
                </a:cxn>
                <a:cxn ang="0">
                  <a:pos x="65" y="75"/>
                </a:cxn>
                <a:cxn ang="0">
                  <a:pos x="73" y="76"/>
                </a:cxn>
                <a:cxn ang="0">
                  <a:pos x="75" y="70"/>
                </a:cxn>
                <a:cxn ang="0">
                  <a:pos x="83" y="63"/>
                </a:cxn>
                <a:cxn ang="0">
                  <a:pos x="98" y="63"/>
                </a:cxn>
                <a:cxn ang="0">
                  <a:pos x="113" y="70"/>
                </a:cxn>
                <a:cxn ang="0">
                  <a:pos x="120" y="82"/>
                </a:cxn>
                <a:cxn ang="0">
                  <a:pos x="135" y="98"/>
                </a:cxn>
                <a:cxn ang="0">
                  <a:pos x="152" y="100"/>
                </a:cxn>
                <a:cxn ang="0">
                  <a:pos x="160" y="93"/>
                </a:cxn>
                <a:cxn ang="0">
                  <a:pos x="172" y="93"/>
                </a:cxn>
                <a:cxn ang="0">
                  <a:pos x="182" y="100"/>
                </a:cxn>
                <a:cxn ang="0">
                  <a:pos x="192" y="98"/>
                </a:cxn>
                <a:cxn ang="0">
                  <a:pos x="202" y="97"/>
                </a:cxn>
                <a:cxn ang="0">
                  <a:pos x="215" y="100"/>
                </a:cxn>
                <a:cxn ang="0">
                  <a:pos x="237" y="92"/>
                </a:cxn>
                <a:cxn ang="0">
                  <a:pos x="259" y="87"/>
                </a:cxn>
                <a:cxn ang="0">
                  <a:pos x="260" y="78"/>
                </a:cxn>
                <a:cxn ang="0">
                  <a:pos x="250" y="63"/>
                </a:cxn>
                <a:cxn ang="0">
                  <a:pos x="235" y="60"/>
                </a:cxn>
                <a:cxn ang="0">
                  <a:pos x="213" y="58"/>
                </a:cxn>
                <a:cxn ang="0">
                  <a:pos x="207" y="65"/>
                </a:cxn>
                <a:cxn ang="0">
                  <a:pos x="202" y="82"/>
                </a:cxn>
                <a:cxn ang="0">
                  <a:pos x="192" y="78"/>
                </a:cxn>
                <a:cxn ang="0">
                  <a:pos x="183" y="73"/>
                </a:cxn>
                <a:cxn ang="0">
                  <a:pos x="172" y="75"/>
                </a:cxn>
                <a:cxn ang="0">
                  <a:pos x="163" y="71"/>
                </a:cxn>
                <a:cxn ang="0">
                  <a:pos x="155" y="68"/>
                </a:cxn>
                <a:cxn ang="0">
                  <a:pos x="147" y="68"/>
                </a:cxn>
                <a:cxn ang="0">
                  <a:pos x="138" y="60"/>
                </a:cxn>
                <a:cxn ang="0">
                  <a:pos x="132" y="46"/>
                </a:cxn>
                <a:cxn ang="0">
                  <a:pos x="118" y="35"/>
                </a:cxn>
                <a:cxn ang="0">
                  <a:pos x="107" y="33"/>
                </a:cxn>
                <a:cxn ang="0">
                  <a:pos x="93" y="31"/>
                </a:cxn>
                <a:cxn ang="0">
                  <a:pos x="65" y="20"/>
                </a:cxn>
                <a:cxn ang="0">
                  <a:pos x="46" y="16"/>
                </a:cxn>
                <a:cxn ang="0">
                  <a:pos x="35" y="13"/>
                </a:cxn>
                <a:cxn ang="0">
                  <a:pos x="30" y="10"/>
                </a:cxn>
                <a:cxn ang="0">
                  <a:pos x="20" y="11"/>
                </a:cxn>
                <a:cxn ang="0">
                  <a:pos x="6" y="5"/>
                </a:cxn>
              </a:cxnLst>
              <a:rect l="0" t="0" r="r" b="b"/>
              <a:pathLst>
                <a:path w="272" h="108">
                  <a:moveTo>
                    <a:pt x="3" y="0"/>
                  </a:moveTo>
                  <a:lnTo>
                    <a:pt x="3" y="1"/>
                  </a:lnTo>
                  <a:lnTo>
                    <a:pt x="1" y="8"/>
                  </a:lnTo>
                  <a:lnTo>
                    <a:pt x="0" y="15"/>
                  </a:lnTo>
                  <a:lnTo>
                    <a:pt x="1" y="20"/>
                  </a:lnTo>
                  <a:lnTo>
                    <a:pt x="13" y="20"/>
                  </a:lnTo>
                  <a:lnTo>
                    <a:pt x="21" y="23"/>
                  </a:lnTo>
                  <a:lnTo>
                    <a:pt x="20" y="35"/>
                  </a:lnTo>
                  <a:lnTo>
                    <a:pt x="20" y="43"/>
                  </a:lnTo>
                  <a:lnTo>
                    <a:pt x="23" y="38"/>
                  </a:lnTo>
                  <a:lnTo>
                    <a:pt x="28" y="33"/>
                  </a:lnTo>
                  <a:lnTo>
                    <a:pt x="33" y="38"/>
                  </a:lnTo>
                  <a:lnTo>
                    <a:pt x="38" y="43"/>
                  </a:lnTo>
                  <a:lnTo>
                    <a:pt x="43" y="41"/>
                  </a:lnTo>
                  <a:lnTo>
                    <a:pt x="48" y="38"/>
                  </a:lnTo>
                  <a:lnTo>
                    <a:pt x="46" y="48"/>
                  </a:lnTo>
                  <a:lnTo>
                    <a:pt x="45" y="58"/>
                  </a:lnTo>
                  <a:lnTo>
                    <a:pt x="50" y="53"/>
                  </a:lnTo>
                  <a:lnTo>
                    <a:pt x="53" y="51"/>
                  </a:lnTo>
                  <a:lnTo>
                    <a:pt x="56" y="50"/>
                  </a:lnTo>
                  <a:lnTo>
                    <a:pt x="60" y="51"/>
                  </a:lnTo>
                  <a:lnTo>
                    <a:pt x="60" y="53"/>
                  </a:lnTo>
                  <a:lnTo>
                    <a:pt x="60" y="56"/>
                  </a:lnTo>
                  <a:lnTo>
                    <a:pt x="60" y="61"/>
                  </a:lnTo>
                  <a:lnTo>
                    <a:pt x="58" y="66"/>
                  </a:lnTo>
                  <a:lnTo>
                    <a:pt x="65" y="75"/>
                  </a:lnTo>
                  <a:lnTo>
                    <a:pt x="73" y="83"/>
                  </a:lnTo>
                  <a:lnTo>
                    <a:pt x="73" y="76"/>
                  </a:lnTo>
                  <a:lnTo>
                    <a:pt x="73" y="73"/>
                  </a:lnTo>
                  <a:lnTo>
                    <a:pt x="75" y="70"/>
                  </a:lnTo>
                  <a:lnTo>
                    <a:pt x="78" y="66"/>
                  </a:lnTo>
                  <a:lnTo>
                    <a:pt x="83" y="63"/>
                  </a:lnTo>
                  <a:lnTo>
                    <a:pt x="90" y="63"/>
                  </a:lnTo>
                  <a:lnTo>
                    <a:pt x="98" y="63"/>
                  </a:lnTo>
                  <a:lnTo>
                    <a:pt x="105" y="66"/>
                  </a:lnTo>
                  <a:lnTo>
                    <a:pt x="113" y="70"/>
                  </a:lnTo>
                  <a:lnTo>
                    <a:pt x="118" y="75"/>
                  </a:lnTo>
                  <a:lnTo>
                    <a:pt x="120" y="82"/>
                  </a:lnTo>
                  <a:lnTo>
                    <a:pt x="122" y="90"/>
                  </a:lnTo>
                  <a:lnTo>
                    <a:pt x="135" y="98"/>
                  </a:lnTo>
                  <a:lnTo>
                    <a:pt x="148" y="108"/>
                  </a:lnTo>
                  <a:lnTo>
                    <a:pt x="152" y="100"/>
                  </a:lnTo>
                  <a:lnTo>
                    <a:pt x="155" y="97"/>
                  </a:lnTo>
                  <a:lnTo>
                    <a:pt x="160" y="93"/>
                  </a:lnTo>
                  <a:lnTo>
                    <a:pt x="167" y="92"/>
                  </a:lnTo>
                  <a:lnTo>
                    <a:pt x="172" y="93"/>
                  </a:lnTo>
                  <a:lnTo>
                    <a:pt x="178" y="97"/>
                  </a:lnTo>
                  <a:lnTo>
                    <a:pt x="182" y="100"/>
                  </a:lnTo>
                  <a:lnTo>
                    <a:pt x="183" y="107"/>
                  </a:lnTo>
                  <a:lnTo>
                    <a:pt x="192" y="98"/>
                  </a:lnTo>
                  <a:lnTo>
                    <a:pt x="200" y="92"/>
                  </a:lnTo>
                  <a:lnTo>
                    <a:pt x="202" y="97"/>
                  </a:lnTo>
                  <a:lnTo>
                    <a:pt x="203" y="102"/>
                  </a:lnTo>
                  <a:lnTo>
                    <a:pt x="215" y="100"/>
                  </a:lnTo>
                  <a:lnTo>
                    <a:pt x="227" y="100"/>
                  </a:lnTo>
                  <a:lnTo>
                    <a:pt x="237" y="92"/>
                  </a:lnTo>
                  <a:lnTo>
                    <a:pt x="247" y="83"/>
                  </a:lnTo>
                  <a:lnTo>
                    <a:pt x="259" y="87"/>
                  </a:lnTo>
                  <a:lnTo>
                    <a:pt x="272" y="88"/>
                  </a:lnTo>
                  <a:lnTo>
                    <a:pt x="260" y="78"/>
                  </a:lnTo>
                  <a:lnTo>
                    <a:pt x="250" y="70"/>
                  </a:lnTo>
                  <a:lnTo>
                    <a:pt x="250" y="63"/>
                  </a:lnTo>
                  <a:lnTo>
                    <a:pt x="249" y="55"/>
                  </a:lnTo>
                  <a:lnTo>
                    <a:pt x="235" y="60"/>
                  </a:lnTo>
                  <a:lnTo>
                    <a:pt x="225" y="61"/>
                  </a:lnTo>
                  <a:lnTo>
                    <a:pt x="213" y="58"/>
                  </a:lnTo>
                  <a:lnTo>
                    <a:pt x="202" y="51"/>
                  </a:lnTo>
                  <a:lnTo>
                    <a:pt x="207" y="65"/>
                  </a:lnTo>
                  <a:lnTo>
                    <a:pt x="212" y="78"/>
                  </a:lnTo>
                  <a:lnTo>
                    <a:pt x="202" y="82"/>
                  </a:lnTo>
                  <a:lnTo>
                    <a:pt x="192" y="85"/>
                  </a:lnTo>
                  <a:lnTo>
                    <a:pt x="192" y="78"/>
                  </a:lnTo>
                  <a:lnTo>
                    <a:pt x="193" y="70"/>
                  </a:lnTo>
                  <a:lnTo>
                    <a:pt x="183" y="73"/>
                  </a:lnTo>
                  <a:lnTo>
                    <a:pt x="175" y="75"/>
                  </a:lnTo>
                  <a:lnTo>
                    <a:pt x="172" y="75"/>
                  </a:lnTo>
                  <a:lnTo>
                    <a:pt x="168" y="73"/>
                  </a:lnTo>
                  <a:lnTo>
                    <a:pt x="163" y="71"/>
                  </a:lnTo>
                  <a:lnTo>
                    <a:pt x="160" y="66"/>
                  </a:lnTo>
                  <a:lnTo>
                    <a:pt x="155" y="68"/>
                  </a:lnTo>
                  <a:lnTo>
                    <a:pt x="150" y="70"/>
                  </a:lnTo>
                  <a:lnTo>
                    <a:pt x="147" y="68"/>
                  </a:lnTo>
                  <a:lnTo>
                    <a:pt x="143" y="66"/>
                  </a:lnTo>
                  <a:lnTo>
                    <a:pt x="138" y="60"/>
                  </a:lnTo>
                  <a:lnTo>
                    <a:pt x="132" y="53"/>
                  </a:lnTo>
                  <a:lnTo>
                    <a:pt x="132" y="46"/>
                  </a:lnTo>
                  <a:lnTo>
                    <a:pt x="132" y="41"/>
                  </a:lnTo>
                  <a:lnTo>
                    <a:pt x="118" y="35"/>
                  </a:lnTo>
                  <a:lnTo>
                    <a:pt x="107" y="30"/>
                  </a:lnTo>
                  <a:lnTo>
                    <a:pt x="107" y="33"/>
                  </a:lnTo>
                  <a:lnTo>
                    <a:pt x="107" y="36"/>
                  </a:lnTo>
                  <a:lnTo>
                    <a:pt x="93" y="31"/>
                  </a:lnTo>
                  <a:lnTo>
                    <a:pt x="78" y="26"/>
                  </a:lnTo>
                  <a:lnTo>
                    <a:pt x="65" y="20"/>
                  </a:lnTo>
                  <a:lnTo>
                    <a:pt x="51" y="15"/>
                  </a:lnTo>
                  <a:lnTo>
                    <a:pt x="46" y="16"/>
                  </a:lnTo>
                  <a:lnTo>
                    <a:pt x="41" y="20"/>
                  </a:lnTo>
                  <a:lnTo>
                    <a:pt x="35" y="13"/>
                  </a:lnTo>
                  <a:lnTo>
                    <a:pt x="28" y="6"/>
                  </a:lnTo>
                  <a:lnTo>
                    <a:pt x="30" y="10"/>
                  </a:lnTo>
                  <a:lnTo>
                    <a:pt x="30" y="13"/>
                  </a:lnTo>
                  <a:lnTo>
                    <a:pt x="20" y="11"/>
                  </a:lnTo>
                  <a:lnTo>
                    <a:pt x="10" y="10"/>
                  </a:lnTo>
                  <a:lnTo>
                    <a:pt x="6" y="5"/>
                  </a:lnTo>
                  <a:lnTo>
                    <a:pt x="3" y="0"/>
                  </a:lnTo>
                  <a:close/>
                </a:path>
              </a:pathLst>
            </a:custGeom>
            <a:solidFill>
              <a:srgbClr val="1F1A17"/>
            </a:solidFill>
            <a:ln w="9525">
              <a:noFill/>
              <a:round/>
              <a:headEnd/>
              <a:tailEnd/>
            </a:ln>
          </p:spPr>
          <p:txBody>
            <a:bodyPr/>
            <a:lstStyle/>
            <a:p>
              <a:endParaRPr lang="en-US"/>
            </a:p>
          </p:txBody>
        </p:sp>
        <p:sp>
          <p:nvSpPr>
            <p:cNvPr id="4738" name="Freeform 642"/>
            <p:cNvSpPr>
              <a:spLocks/>
            </p:cNvSpPr>
            <p:nvPr/>
          </p:nvSpPr>
          <p:spPr bwMode="auto">
            <a:xfrm>
              <a:off x="2685" y="3432"/>
              <a:ext cx="154" cy="109"/>
            </a:xfrm>
            <a:custGeom>
              <a:avLst/>
              <a:gdLst/>
              <a:ahLst/>
              <a:cxnLst>
                <a:cxn ang="0">
                  <a:pos x="7" y="8"/>
                </a:cxn>
                <a:cxn ang="0">
                  <a:pos x="13" y="18"/>
                </a:cxn>
                <a:cxn ang="0">
                  <a:pos x="17" y="33"/>
                </a:cxn>
                <a:cxn ang="0">
                  <a:pos x="18" y="49"/>
                </a:cxn>
                <a:cxn ang="0">
                  <a:pos x="25" y="55"/>
                </a:cxn>
                <a:cxn ang="0">
                  <a:pos x="25" y="60"/>
                </a:cxn>
                <a:cxn ang="0">
                  <a:pos x="30" y="70"/>
                </a:cxn>
                <a:cxn ang="0">
                  <a:pos x="33" y="69"/>
                </a:cxn>
                <a:cxn ang="0">
                  <a:pos x="42" y="75"/>
                </a:cxn>
                <a:cxn ang="0">
                  <a:pos x="47" y="95"/>
                </a:cxn>
                <a:cxn ang="0">
                  <a:pos x="60" y="109"/>
                </a:cxn>
                <a:cxn ang="0">
                  <a:pos x="72" y="104"/>
                </a:cxn>
                <a:cxn ang="0">
                  <a:pos x="75" y="92"/>
                </a:cxn>
                <a:cxn ang="0">
                  <a:pos x="80" y="87"/>
                </a:cxn>
                <a:cxn ang="0">
                  <a:pos x="100" y="94"/>
                </a:cxn>
                <a:cxn ang="0">
                  <a:pos x="117" y="92"/>
                </a:cxn>
                <a:cxn ang="0">
                  <a:pos x="130" y="89"/>
                </a:cxn>
                <a:cxn ang="0">
                  <a:pos x="145" y="87"/>
                </a:cxn>
                <a:cxn ang="0">
                  <a:pos x="150" y="79"/>
                </a:cxn>
                <a:cxn ang="0">
                  <a:pos x="149" y="72"/>
                </a:cxn>
                <a:cxn ang="0">
                  <a:pos x="129" y="77"/>
                </a:cxn>
                <a:cxn ang="0">
                  <a:pos x="104" y="70"/>
                </a:cxn>
                <a:cxn ang="0">
                  <a:pos x="95" y="62"/>
                </a:cxn>
                <a:cxn ang="0">
                  <a:pos x="85" y="55"/>
                </a:cxn>
                <a:cxn ang="0">
                  <a:pos x="77" y="54"/>
                </a:cxn>
                <a:cxn ang="0">
                  <a:pos x="80" y="50"/>
                </a:cxn>
                <a:cxn ang="0">
                  <a:pos x="92" y="49"/>
                </a:cxn>
                <a:cxn ang="0">
                  <a:pos x="124" y="55"/>
                </a:cxn>
                <a:cxn ang="0">
                  <a:pos x="134" y="55"/>
                </a:cxn>
                <a:cxn ang="0">
                  <a:pos x="117" y="43"/>
                </a:cxn>
                <a:cxn ang="0">
                  <a:pos x="92" y="33"/>
                </a:cxn>
                <a:cxn ang="0">
                  <a:pos x="80" y="28"/>
                </a:cxn>
                <a:cxn ang="0">
                  <a:pos x="68" y="23"/>
                </a:cxn>
                <a:cxn ang="0">
                  <a:pos x="60" y="18"/>
                </a:cxn>
                <a:cxn ang="0">
                  <a:pos x="50" y="7"/>
                </a:cxn>
                <a:cxn ang="0">
                  <a:pos x="40" y="0"/>
                </a:cxn>
                <a:cxn ang="0">
                  <a:pos x="43" y="10"/>
                </a:cxn>
                <a:cxn ang="0">
                  <a:pos x="62" y="30"/>
                </a:cxn>
                <a:cxn ang="0">
                  <a:pos x="68" y="43"/>
                </a:cxn>
                <a:cxn ang="0">
                  <a:pos x="52" y="43"/>
                </a:cxn>
                <a:cxn ang="0">
                  <a:pos x="27" y="22"/>
                </a:cxn>
                <a:cxn ang="0">
                  <a:pos x="7" y="7"/>
                </a:cxn>
              </a:cxnLst>
              <a:rect l="0" t="0" r="r" b="b"/>
              <a:pathLst>
                <a:path w="154" h="109">
                  <a:moveTo>
                    <a:pt x="0" y="5"/>
                  </a:moveTo>
                  <a:lnTo>
                    <a:pt x="7" y="8"/>
                  </a:lnTo>
                  <a:lnTo>
                    <a:pt x="12" y="13"/>
                  </a:lnTo>
                  <a:lnTo>
                    <a:pt x="13" y="18"/>
                  </a:lnTo>
                  <a:lnTo>
                    <a:pt x="15" y="23"/>
                  </a:lnTo>
                  <a:lnTo>
                    <a:pt x="17" y="33"/>
                  </a:lnTo>
                  <a:lnTo>
                    <a:pt x="17" y="47"/>
                  </a:lnTo>
                  <a:lnTo>
                    <a:pt x="18" y="49"/>
                  </a:lnTo>
                  <a:lnTo>
                    <a:pt x="23" y="52"/>
                  </a:lnTo>
                  <a:lnTo>
                    <a:pt x="25" y="55"/>
                  </a:lnTo>
                  <a:lnTo>
                    <a:pt x="25" y="57"/>
                  </a:lnTo>
                  <a:lnTo>
                    <a:pt x="25" y="60"/>
                  </a:lnTo>
                  <a:lnTo>
                    <a:pt x="27" y="65"/>
                  </a:lnTo>
                  <a:lnTo>
                    <a:pt x="30" y="70"/>
                  </a:lnTo>
                  <a:lnTo>
                    <a:pt x="32" y="72"/>
                  </a:lnTo>
                  <a:lnTo>
                    <a:pt x="33" y="69"/>
                  </a:lnTo>
                  <a:lnTo>
                    <a:pt x="37" y="65"/>
                  </a:lnTo>
                  <a:lnTo>
                    <a:pt x="42" y="75"/>
                  </a:lnTo>
                  <a:lnTo>
                    <a:pt x="45" y="85"/>
                  </a:lnTo>
                  <a:lnTo>
                    <a:pt x="47" y="95"/>
                  </a:lnTo>
                  <a:lnTo>
                    <a:pt x="48" y="107"/>
                  </a:lnTo>
                  <a:lnTo>
                    <a:pt x="60" y="109"/>
                  </a:lnTo>
                  <a:lnTo>
                    <a:pt x="70" y="109"/>
                  </a:lnTo>
                  <a:lnTo>
                    <a:pt x="72" y="104"/>
                  </a:lnTo>
                  <a:lnTo>
                    <a:pt x="74" y="95"/>
                  </a:lnTo>
                  <a:lnTo>
                    <a:pt x="75" y="92"/>
                  </a:lnTo>
                  <a:lnTo>
                    <a:pt x="79" y="89"/>
                  </a:lnTo>
                  <a:lnTo>
                    <a:pt x="80" y="87"/>
                  </a:lnTo>
                  <a:lnTo>
                    <a:pt x="82" y="87"/>
                  </a:lnTo>
                  <a:lnTo>
                    <a:pt x="100" y="94"/>
                  </a:lnTo>
                  <a:lnTo>
                    <a:pt x="114" y="100"/>
                  </a:lnTo>
                  <a:lnTo>
                    <a:pt x="117" y="92"/>
                  </a:lnTo>
                  <a:lnTo>
                    <a:pt x="119" y="85"/>
                  </a:lnTo>
                  <a:lnTo>
                    <a:pt x="130" y="89"/>
                  </a:lnTo>
                  <a:lnTo>
                    <a:pt x="140" y="89"/>
                  </a:lnTo>
                  <a:lnTo>
                    <a:pt x="145" y="87"/>
                  </a:lnTo>
                  <a:lnTo>
                    <a:pt x="149" y="84"/>
                  </a:lnTo>
                  <a:lnTo>
                    <a:pt x="150" y="79"/>
                  </a:lnTo>
                  <a:lnTo>
                    <a:pt x="154" y="72"/>
                  </a:lnTo>
                  <a:lnTo>
                    <a:pt x="149" y="72"/>
                  </a:lnTo>
                  <a:lnTo>
                    <a:pt x="140" y="75"/>
                  </a:lnTo>
                  <a:lnTo>
                    <a:pt x="129" y="77"/>
                  </a:lnTo>
                  <a:lnTo>
                    <a:pt x="117" y="75"/>
                  </a:lnTo>
                  <a:lnTo>
                    <a:pt x="104" y="70"/>
                  </a:lnTo>
                  <a:lnTo>
                    <a:pt x="97" y="69"/>
                  </a:lnTo>
                  <a:lnTo>
                    <a:pt x="95" y="62"/>
                  </a:lnTo>
                  <a:lnTo>
                    <a:pt x="94" y="57"/>
                  </a:lnTo>
                  <a:lnTo>
                    <a:pt x="85" y="55"/>
                  </a:lnTo>
                  <a:lnTo>
                    <a:pt x="77" y="55"/>
                  </a:lnTo>
                  <a:lnTo>
                    <a:pt x="77" y="54"/>
                  </a:lnTo>
                  <a:lnTo>
                    <a:pt x="79" y="50"/>
                  </a:lnTo>
                  <a:lnTo>
                    <a:pt x="80" y="50"/>
                  </a:lnTo>
                  <a:lnTo>
                    <a:pt x="84" y="49"/>
                  </a:lnTo>
                  <a:lnTo>
                    <a:pt x="92" y="49"/>
                  </a:lnTo>
                  <a:lnTo>
                    <a:pt x="102" y="50"/>
                  </a:lnTo>
                  <a:lnTo>
                    <a:pt x="124" y="55"/>
                  </a:lnTo>
                  <a:lnTo>
                    <a:pt x="135" y="60"/>
                  </a:lnTo>
                  <a:lnTo>
                    <a:pt x="134" y="55"/>
                  </a:lnTo>
                  <a:lnTo>
                    <a:pt x="134" y="50"/>
                  </a:lnTo>
                  <a:lnTo>
                    <a:pt x="117" y="43"/>
                  </a:lnTo>
                  <a:lnTo>
                    <a:pt x="102" y="35"/>
                  </a:lnTo>
                  <a:lnTo>
                    <a:pt x="92" y="33"/>
                  </a:lnTo>
                  <a:lnTo>
                    <a:pt x="84" y="32"/>
                  </a:lnTo>
                  <a:lnTo>
                    <a:pt x="80" y="28"/>
                  </a:lnTo>
                  <a:lnTo>
                    <a:pt x="72" y="23"/>
                  </a:lnTo>
                  <a:lnTo>
                    <a:pt x="68" y="23"/>
                  </a:lnTo>
                  <a:lnTo>
                    <a:pt x="63" y="22"/>
                  </a:lnTo>
                  <a:lnTo>
                    <a:pt x="60" y="18"/>
                  </a:lnTo>
                  <a:lnTo>
                    <a:pt x="57" y="15"/>
                  </a:lnTo>
                  <a:lnTo>
                    <a:pt x="50" y="7"/>
                  </a:lnTo>
                  <a:lnTo>
                    <a:pt x="45" y="0"/>
                  </a:lnTo>
                  <a:lnTo>
                    <a:pt x="40" y="0"/>
                  </a:lnTo>
                  <a:lnTo>
                    <a:pt x="37" y="2"/>
                  </a:lnTo>
                  <a:lnTo>
                    <a:pt x="43" y="10"/>
                  </a:lnTo>
                  <a:lnTo>
                    <a:pt x="50" y="20"/>
                  </a:lnTo>
                  <a:lnTo>
                    <a:pt x="62" y="30"/>
                  </a:lnTo>
                  <a:lnTo>
                    <a:pt x="74" y="40"/>
                  </a:lnTo>
                  <a:lnTo>
                    <a:pt x="68" y="43"/>
                  </a:lnTo>
                  <a:lnTo>
                    <a:pt x="65" y="49"/>
                  </a:lnTo>
                  <a:lnTo>
                    <a:pt x="52" y="43"/>
                  </a:lnTo>
                  <a:lnTo>
                    <a:pt x="38" y="37"/>
                  </a:lnTo>
                  <a:lnTo>
                    <a:pt x="27" y="22"/>
                  </a:lnTo>
                  <a:lnTo>
                    <a:pt x="13" y="7"/>
                  </a:lnTo>
                  <a:lnTo>
                    <a:pt x="7" y="7"/>
                  </a:lnTo>
                  <a:lnTo>
                    <a:pt x="0" y="5"/>
                  </a:lnTo>
                  <a:close/>
                </a:path>
              </a:pathLst>
            </a:custGeom>
            <a:solidFill>
              <a:srgbClr val="1F1A17"/>
            </a:solidFill>
            <a:ln w="9525">
              <a:noFill/>
              <a:round/>
              <a:headEnd/>
              <a:tailEnd/>
            </a:ln>
          </p:spPr>
          <p:txBody>
            <a:bodyPr/>
            <a:lstStyle/>
            <a:p>
              <a:endParaRPr lang="en-US"/>
            </a:p>
          </p:txBody>
        </p:sp>
        <p:sp>
          <p:nvSpPr>
            <p:cNvPr id="4739" name="Freeform 643"/>
            <p:cNvSpPr>
              <a:spLocks/>
            </p:cNvSpPr>
            <p:nvPr/>
          </p:nvSpPr>
          <p:spPr bwMode="auto">
            <a:xfrm>
              <a:off x="2809" y="3496"/>
              <a:ext cx="80" cy="70"/>
            </a:xfrm>
            <a:custGeom>
              <a:avLst/>
              <a:gdLst/>
              <a:ahLst/>
              <a:cxnLst>
                <a:cxn ang="0">
                  <a:pos x="0" y="45"/>
                </a:cxn>
                <a:cxn ang="0">
                  <a:pos x="8" y="48"/>
                </a:cxn>
                <a:cxn ang="0">
                  <a:pos x="18" y="53"/>
                </a:cxn>
                <a:cxn ang="0">
                  <a:pos x="25" y="65"/>
                </a:cxn>
                <a:cxn ang="0">
                  <a:pos x="30" y="70"/>
                </a:cxn>
                <a:cxn ang="0">
                  <a:pos x="31" y="51"/>
                </a:cxn>
                <a:cxn ang="0">
                  <a:pos x="38" y="51"/>
                </a:cxn>
                <a:cxn ang="0">
                  <a:pos x="38" y="35"/>
                </a:cxn>
                <a:cxn ang="0">
                  <a:pos x="51" y="30"/>
                </a:cxn>
                <a:cxn ang="0">
                  <a:pos x="65" y="40"/>
                </a:cxn>
                <a:cxn ang="0">
                  <a:pos x="80" y="25"/>
                </a:cxn>
                <a:cxn ang="0">
                  <a:pos x="66" y="25"/>
                </a:cxn>
                <a:cxn ang="0">
                  <a:pos x="80" y="16"/>
                </a:cxn>
                <a:cxn ang="0">
                  <a:pos x="70" y="10"/>
                </a:cxn>
                <a:cxn ang="0">
                  <a:pos x="56" y="16"/>
                </a:cxn>
                <a:cxn ang="0">
                  <a:pos x="51" y="0"/>
                </a:cxn>
                <a:cxn ang="0">
                  <a:pos x="41" y="8"/>
                </a:cxn>
                <a:cxn ang="0">
                  <a:pos x="36" y="25"/>
                </a:cxn>
                <a:cxn ang="0">
                  <a:pos x="33" y="3"/>
                </a:cxn>
                <a:cxn ang="0">
                  <a:pos x="23" y="28"/>
                </a:cxn>
                <a:cxn ang="0">
                  <a:pos x="15" y="36"/>
                </a:cxn>
                <a:cxn ang="0">
                  <a:pos x="0" y="45"/>
                </a:cxn>
              </a:cxnLst>
              <a:rect l="0" t="0" r="r" b="b"/>
              <a:pathLst>
                <a:path w="80" h="70">
                  <a:moveTo>
                    <a:pt x="0" y="45"/>
                  </a:moveTo>
                  <a:lnTo>
                    <a:pt x="8" y="48"/>
                  </a:lnTo>
                  <a:lnTo>
                    <a:pt x="18" y="53"/>
                  </a:lnTo>
                  <a:lnTo>
                    <a:pt x="25" y="65"/>
                  </a:lnTo>
                  <a:lnTo>
                    <a:pt x="30" y="70"/>
                  </a:lnTo>
                  <a:lnTo>
                    <a:pt x="31" y="51"/>
                  </a:lnTo>
                  <a:lnTo>
                    <a:pt x="38" y="51"/>
                  </a:lnTo>
                  <a:lnTo>
                    <a:pt x="38" y="35"/>
                  </a:lnTo>
                  <a:lnTo>
                    <a:pt x="51" y="30"/>
                  </a:lnTo>
                  <a:lnTo>
                    <a:pt x="65" y="40"/>
                  </a:lnTo>
                  <a:lnTo>
                    <a:pt x="80" y="25"/>
                  </a:lnTo>
                  <a:lnTo>
                    <a:pt x="66" y="25"/>
                  </a:lnTo>
                  <a:lnTo>
                    <a:pt x="80" y="16"/>
                  </a:lnTo>
                  <a:lnTo>
                    <a:pt x="70" y="10"/>
                  </a:lnTo>
                  <a:lnTo>
                    <a:pt x="56" y="16"/>
                  </a:lnTo>
                  <a:lnTo>
                    <a:pt x="51" y="0"/>
                  </a:lnTo>
                  <a:lnTo>
                    <a:pt x="41" y="8"/>
                  </a:lnTo>
                  <a:lnTo>
                    <a:pt x="36" y="25"/>
                  </a:lnTo>
                  <a:lnTo>
                    <a:pt x="33" y="3"/>
                  </a:lnTo>
                  <a:lnTo>
                    <a:pt x="23" y="28"/>
                  </a:lnTo>
                  <a:lnTo>
                    <a:pt x="15" y="36"/>
                  </a:lnTo>
                  <a:lnTo>
                    <a:pt x="0" y="45"/>
                  </a:lnTo>
                  <a:close/>
                </a:path>
              </a:pathLst>
            </a:custGeom>
            <a:solidFill>
              <a:srgbClr val="1F1A17"/>
            </a:solidFill>
            <a:ln w="9525">
              <a:noFill/>
              <a:round/>
              <a:headEnd/>
              <a:tailEnd/>
            </a:ln>
          </p:spPr>
          <p:txBody>
            <a:bodyPr/>
            <a:lstStyle/>
            <a:p>
              <a:endParaRPr lang="en-US"/>
            </a:p>
          </p:txBody>
        </p:sp>
        <p:sp>
          <p:nvSpPr>
            <p:cNvPr id="4740" name="Freeform 644"/>
            <p:cNvSpPr>
              <a:spLocks/>
            </p:cNvSpPr>
            <p:nvPr/>
          </p:nvSpPr>
          <p:spPr bwMode="auto">
            <a:xfrm>
              <a:off x="3106" y="3474"/>
              <a:ext cx="129" cy="82"/>
            </a:xfrm>
            <a:custGeom>
              <a:avLst/>
              <a:gdLst/>
              <a:ahLst/>
              <a:cxnLst>
                <a:cxn ang="0">
                  <a:pos x="12" y="62"/>
                </a:cxn>
                <a:cxn ang="0">
                  <a:pos x="19" y="55"/>
                </a:cxn>
                <a:cxn ang="0">
                  <a:pos x="29" y="50"/>
                </a:cxn>
                <a:cxn ang="0">
                  <a:pos x="37" y="47"/>
                </a:cxn>
                <a:cxn ang="0">
                  <a:pos x="49" y="45"/>
                </a:cxn>
                <a:cxn ang="0">
                  <a:pos x="59" y="43"/>
                </a:cxn>
                <a:cxn ang="0">
                  <a:pos x="70" y="40"/>
                </a:cxn>
                <a:cxn ang="0">
                  <a:pos x="80" y="38"/>
                </a:cxn>
                <a:cxn ang="0">
                  <a:pos x="89" y="33"/>
                </a:cxn>
                <a:cxn ang="0">
                  <a:pos x="114" y="12"/>
                </a:cxn>
                <a:cxn ang="0">
                  <a:pos x="129" y="0"/>
                </a:cxn>
                <a:cxn ang="0">
                  <a:pos x="127" y="5"/>
                </a:cxn>
                <a:cxn ang="0">
                  <a:pos x="125" y="12"/>
                </a:cxn>
                <a:cxn ang="0">
                  <a:pos x="124" y="12"/>
                </a:cxn>
                <a:cxn ang="0">
                  <a:pos x="120" y="12"/>
                </a:cxn>
                <a:cxn ang="0">
                  <a:pos x="117" y="12"/>
                </a:cxn>
                <a:cxn ang="0">
                  <a:pos x="115" y="13"/>
                </a:cxn>
                <a:cxn ang="0">
                  <a:pos x="115" y="15"/>
                </a:cxn>
                <a:cxn ang="0">
                  <a:pos x="115" y="18"/>
                </a:cxn>
                <a:cxn ang="0">
                  <a:pos x="114" y="35"/>
                </a:cxn>
                <a:cxn ang="0">
                  <a:pos x="112" y="43"/>
                </a:cxn>
                <a:cxn ang="0">
                  <a:pos x="107" y="40"/>
                </a:cxn>
                <a:cxn ang="0">
                  <a:pos x="104" y="40"/>
                </a:cxn>
                <a:cxn ang="0">
                  <a:pos x="100" y="42"/>
                </a:cxn>
                <a:cxn ang="0">
                  <a:pos x="97" y="45"/>
                </a:cxn>
                <a:cxn ang="0">
                  <a:pos x="97" y="48"/>
                </a:cxn>
                <a:cxn ang="0">
                  <a:pos x="95" y="53"/>
                </a:cxn>
                <a:cxn ang="0">
                  <a:pos x="97" y="58"/>
                </a:cxn>
                <a:cxn ang="0">
                  <a:pos x="99" y="63"/>
                </a:cxn>
                <a:cxn ang="0">
                  <a:pos x="97" y="62"/>
                </a:cxn>
                <a:cxn ang="0">
                  <a:pos x="90" y="57"/>
                </a:cxn>
                <a:cxn ang="0">
                  <a:pos x="85" y="55"/>
                </a:cxn>
                <a:cxn ang="0">
                  <a:pos x="82" y="55"/>
                </a:cxn>
                <a:cxn ang="0">
                  <a:pos x="79" y="55"/>
                </a:cxn>
                <a:cxn ang="0">
                  <a:pos x="75" y="58"/>
                </a:cxn>
                <a:cxn ang="0">
                  <a:pos x="72" y="65"/>
                </a:cxn>
                <a:cxn ang="0">
                  <a:pos x="72" y="72"/>
                </a:cxn>
                <a:cxn ang="0">
                  <a:pos x="74" y="77"/>
                </a:cxn>
                <a:cxn ang="0">
                  <a:pos x="74" y="78"/>
                </a:cxn>
                <a:cxn ang="0">
                  <a:pos x="65" y="77"/>
                </a:cxn>
                <a:cxn ang="0">
                  <a:pos x="55" y="73"/>
                </a:cxn>
                <a:cxn ang="0">
                  <a:pos x="47" y="78"/>
                </a:cxn>
                <a:cxn ang="0">
                  <a:pos x="40" y="82"/>
                </a:cxn>
                <a:cxn ang="0">
                  <a:pos x="25" y="82"/>
                </a:cxn>
                <a:cxn ang="0">
                  <a:pos x="12" y="80"/>
                </a:cxn>
                <a:cxn ang="0">
                  <a:pos x="5" y="73"/>
                </a:cxn>
                <a:cxn ang="0">
                  <a:pos x="0" y="65"/>
                </a:cxn>
                <a:cxn ang="0">
                  <a:pos x="7" y="63"/>
                </a:cxn>
                <a:cxn ang="0">
                  <a:pos x="12" y="62"/>
                </a:cxn>
              </a:cxnLst>
              <a:rect l="0" t="0" r="r" b="b"/>
              <a:pathLst>
                <a:path w="129" h="82">
                  <a:moveTo>
                    <a:pt x="12" y="62"/>
                  </a:moveTo>
                  <a:lnTo>
                    <a:pt x="19" y="55"/>
                  </a:lnTo>
                  <a:lnTo>
                    <a:pt x="29" y="50"/>
                  </a:lnTo>
                  <a:lnTo>
                    <a:pt x="37" y="47"/>
                  </a:lnTo>
                  <a:lnTo>
                    <a:pt x="49" y="45"/>
                  </a:lnTo>
                  <a:lnTo>
                    <a:pt x="59" y="43"/>
                  </a:lnTo>
                  <a:lnTo>
                    <a:pt x="70" y="40"/>
                  </a:lnTo>
                  <a:lnTo>
                    <a:pt x="80" y="38"/>
                  </a:lnTo>
                  <a:lnTo>
                    <a:pt x="89" y="33"/>
                  </a:lnTo>
                  <a:lnTo>
                    <a:pt x="114" y="12"/>
                  </a:lnTo>
                  <a:lnTo>
                    <a:pt x="129" y="0"/>
                  </a:lnTo>
                  <a:lnTo>
                    <a:pt x="127" y="5"/>
                  </a:lnTo>
                  <a:lnTo>
                    <a:pt x="125" y="12"/>
                  </a:lnTo>
                  <a:lnTo>
                    <a:pt x="124" y="12"/>
                  </a:lnTo>
                  <a:lnTo>
                    <a:pt x="120" y="12"/>
                  </a:lnTo>
                  <a:lnTo>
                    <a:pt x="117" y="12"/>
                  </a:lnTo>
                  <a:lnTo>
                    <a:pt x="115" y="13"/>
                  </a:lnTo>
                  <a:lnTo>
                    <a:pt x="115" y="15"/>
                  </a:lnTo>
                  <a:lnTo>
                    <a:pt x="115" y="18"/>
                  </a:lnTo>
                  <a:lnTo>
                    <a:pt x="114" y="35"/>
                  </a:lnTo>
                  <a:lnTo>
                    <a:pt x="112" y="43"/>
                  </a:lnTo>
                  <a:lnTo>
                    <a:pt x="107" y="40"/>
                  </a:lnTo>
                  <a:lnTo>
                    <a:pt x="104" y="40"/>
                  </a:lnTo>
                  <a:lnTo>
                    <a:pt x="100" y="42"/>
                  </a:lnTo>
                  <a:lnTo>
                    <a:pt x="97" y="45"/>
                  </a:lnTo>
                  <a:lnTo>
                    <a:pt x="97" y="48"/>
                  </a:lnTo>
                  <a:lnTo>
                    <a:pt x="95" y="53"/>
                  </a:lnTo>
                  <a:lnTo>
                    <a:pt x="97" y="58"/>
                  </a:lnTo>
                  <a:lnTo>
                    <a:pt x="99" y="63"/>
                  </a:lnTo>
                  <a:lnTo>
                    <a:pt x="97" y="62"/>
                  </a:lnTo>
                  <a:lnTo>
                    <a:pt x="90" y="57"/>
                  </a:lnTo>
                  <a:lnTo>
                    <a:pt x="85" y="55"/>
                  </a:lnTo>
                  <a:lnTo>
                    <a:pt x="82" y="55"/>
                  </a:lnTo>
                  <a:lnTo>
                    <a:pt x="79" y="55"/>
                  </a:lnTo>
                  <a:lnTo>
                    <a:pt x="75" y="58"/>
                  </a:lnTo>
                  <a:lnTo>
                    <a:pt x="72" y="65"/>
                  </a:lnTo>
                  <a:lnTo>
                    <a:pt x="72" y="72"/>
                  </a:lnTo>
                  <a:lnTo>
                    <a:pt x="74" y="77"/>
                  </a:lnTo>
                  <a:lnTo>
                    <a:pt x="74" y="78"/>
                  </a:lnTo>
                  <a:lnTo>
                    <a:pt x="65" y="77"/>
                  </a:lnTo>
                  <a:lnTo>
                    <a:pt x="55" y="73"/>
                  </a:lnTo>
                  <a:lnTo>
                    <a:pt x="47" y="78"/>
                  </a:lnTo>
                  <a:lnTo>
                    <a:pt x="40" y="82"/>
                  </a:lnTo>
                  <a:lnTo>
                    <a:pt x="25" y="82"/>
                  </a:lnTo>
                  <a:lnTo>
                    <a:pt x="12" y="80"/>
                  </a:lnTo>
                  <a:lnTo>
                    <a:pt x="5" y="73"/>
                  </a:lnTo>
                  <a:lnTo>
                    <a:pt x="0" y="65"/>
                  </a:lnTo>
                  <a:lnTo>
                    <a:pt x="7" y="63"/>
                  </a:lnTo>
                  <a:lnTo>
                    <a:pt x="12" y="62"/>
                  </a:lnTo>
                  <a:close/>
                </a:path>
              </a:pathLst>
            </a:custGeom>
            <a:solidFill>
              <a:srgbClr val="1F1A17"/>
            </a:solidFill>
            <a:ln w="9525">
              <a:noFill/>
              <a:round/>
              <a:headEnd/>
              <a:tailEnd/>
            </a:ln>
          </p:spPr>
          <p:txBody>
            <a:bodyPr/>
            <a:lstStyle/>
            <a:p>
              <a:endParaRPr lang="en-US"/>
            </a:p>
          </p:txBody>
        </p:sp>
        <p:sp>
          <p:nvSpPr>
            <p:cNvPr id="4741" name="Freeform 645"/>
            <p:cNvSpPr>
              <a:spLocks/>
            </p:cNvSpPr>
            <p:nvPr/>
          </p:nvSpPr>
          <p:spPr bwMode="auto">
            <a:xfrm>
              <a:off x="3135" y="3544"/>
              <a:ext cx="38" cy="27"/>
            </a:xfrm>
            <a:custGeom>
              <a:avLst/>
              <a:gdLst/>
              <a:ahLst/>
              <a:cxnLst>
                <a:cxn ang="0">
                  <a:pos x="26" y="0"/>
                </a:cxn>
                <a:cxn ang="0">
                  <a:pos x="31" y="5"/>
                </a:cxn>
                <a:cxn ang="0">
                  <a:pos x="38" y="12"/>
                </a:cxn>
                <a:cxn ang="0">
                  <a:pos x="38" y="18"/>
                </a:cxn>
                <a:cxn ang="0">
                  <a:pos x="38" y="25"/>
                </a:cxn>
                <a:cxn ang="0">
                  <a:pos x="26" y="12"/>
                </a:cxn>
                <a:cxn ang="0">
                  <a:pos x="26" y="23"/>
                </a:cxn>
                <a:cxn ang="0">
                  <a:pos x="21" y="18"/>
                </a:cxn>
                <a:cxn ang="0">
                  <a:pos x="15" y="15"/>
                </a:cxn>
                <a:cxn ang="0">
                  <a:pos x="13" y="22"/>
                </a:cxn>
                <a:cxn ang="0">
                  <a:pos x="13" y="27"/>
                </a:cxn>
                <a:cxn ang="0">
                  <a:pos x="0" y="18"/>
                </a:cxn>
                <a:cxn ang="0">
                  <a:pos x="1" y="18"/>
                </a:cxn>
                <a:cxn ang="0">
                  <a:pos x="3" y="18"/>
                </a:cxn>
                <a:cxn ang="0">
                  <a:pos x="5" y="18"/>
                </a:cxn>
                <a:cxn ang="0">
                  <a:pos x="6" y="13"/>
                </a:cxn>
                <a:cxn ang="0">
                  <a:pos x="5" y="5"/>
                </a:cxn>
                <a:cxn ang="0">
                  <a:pos x="3" y="3"/>
                </a:cxn>
                <a:cxn ang="0">
                  <a:pos x="8" y="3"/>
                </a:cxn>
                <a:cxn ang="0">
                  <a:pos x="15" y="5"/>
                </a:cxn>
                <a:cxn ang="0">
                  <a:pos x="20" y="8"/>
                </a:cxn>
                <a:cxn ang="0">
                  <a:pos x="23" y="12"/>
                </a:cxn>
                <a:cxn ang="0">
                  <a:pos x="26" y="0"/>
                </a:cxn>
              </a:cxnLst>
              <a:rect l="0" t="0" r="r" b="b"/>
              <a:pathLst>
                <a:path w="38" h="27">
                  <a:moveTo>
                    <a:pt x="26" y="0"/>
                  </a:moveTo>
                  <a:lnTo>
                    <a:pt x="31" y="5"/>
                  </a:lnTo>
                  <a:lnTo>
                    <a:pt x="38" y="12"/>
                  </a:lnTo>
                  <a:lnTo>
                    <a:pt x="38" y="18"/>
                  </a:lnTo>
                  <a:lnTo>
                    <a:pt x="38" y="25"/>
                  </a:lnTo>
                  <a:lnTo>
                    <a:pt x="26" y="12"/>
                  </a:lnTo>
                  <a:lnTo>
                    <a:pt x="26" y="23"/>
                  </a:lnTo>
                  <a:lnTo>
                    <a:pt x="21" y="18"/>
                  </a:lnTo>
                  <a:lnTo>
                    <a:pt x="15" y="15"/>
                  </a:lnTo>
                  <a:lnTo>
                    <a:pt x="13" y="22"/>
                  </a:lnTo>
                  <a:lnTo>
                    <a:pt x="13" y="27"/>
                  </a:lnTo>
                  <a:lnTo>
                    <a:pt x="0" y="18"/>
                  </a:lnTo>
                  <a:lnTo>
                    <a:pt x="1" y="18"/>
                  </a:lnTo>
                  <a:lnTo>
                    <a:pt x="3" y="18"/>
                  </a:lnTo>
                  <a:lnTo>
                    <a:pt x="5" y="18"/>
                  </a:lnTo>
                  <a:lnTo>
                    <a:pt x="6" y="13"/>
                  </a:lnTo>
                  <a:lnTo>
                    <a:pt x="5" y="5"/>
                  </a:lnTo>
                  <a:lnTo>
                    <a:pt x="3" y="3"/>
                  </a:lnTo>
                  <a:lnTo>
                    <a:pt x="8" y="3"/>
                  </a:lnTo>
                  <a:lnTo>
                    <a:pt x="15" y="5"/>
                  </a:lnTo>
                  <a:lnTo>
                    <a:pt x="20" y="8"/>
                  </a:lnTo>
                  <a:lnTo>
                    <a:pt x="23" y="12"/>
                  </a:lnTo>
                  <a:lnTo>
                    <a:pt x="26" y="0"/>
                  </a:lnTo>
                  <a:close/>
                </a:path>
              </a:pathLst>
            </a:custGeom>
            <a:solidFill>
              <a:srgbClr val="1F1A17"/>
            </a:solidFill>
            <a:ln w="9525">
              <a:noFill/>
              <a:round/>
              <a:headEnd/>
              <a:tailEnd/>
            </a:ln>
          </p:spPr>
          <p:txBody>
            <a:bodyPr/>
            <a:lstStyle/>
            <a:p>
              <a:endParaRPr lang="en-US"/>
            </a:p>
          </p:txBody>
        </p:sp>
        <p:sp>
          <p:nvSpPr>
            <p:cNvPr id="4742" name="Freeform 646"/>
            <p:cNvSpPr>
              <a:spLocks/>
            </p:cNvSpPr>
            <p:nvPr/>
          </p:nvSpPr>
          <p:spPr bwMode="auto">
            <a:xfrm>
              <a:off x="3170" y="3516"/>
              <a:ext cx="68" cy="43"/>
            </a:xfrm>
            <a:custGeom>
              <a:avLst/>
              <a:gdLst/>
              <a:ahLst/>
              <a:cxnLst>
                <a:cxn ang="0">
                  <a:pos x="0" y="28"/>
                </a:cxn>
                <a:cxn ang="0">
                  <a:pos x="3" y="35"/>
                </a:cxn>
                <a:cxn ang="0">
                  <a:pos x="5" y="41"/>
                </a:cxn>
                <a:cxn ang="0">
                  <a:pos x="6" y="40"/>
                </a:cxn>
                <a:cxn ang="0">
                  <a:pos x="8" y="36"/>
                </a:cxn>
                <a:cxn ang="0">
                  <a:pos x="13" y="41"/>
                </a:cxn>
                <a:cxn ang="0">
                  <a:pos x="16" y="43"/>
                </a:cxn>
                <a:cxn ang="0">
                  <a:pos x="20" y="43"/>
                </a:cxn>
                <a:cxn ang="0">
                  <a:pos x="25" y="38"/>
                </a:cxn>
                <a:cxn ang="0">
                  <a:pos x="33" y="40"/>
                </a:cxn>
                <a:cxn ang="0">
                  <a:pos x="40" y="43"/>
                </a:cxn>
                <a:cxn ang="0">
                  <a:pos x="41" y="35"/>
                </a:cxn>
                <a:cxn ang="0">
                  <a:pos x="41" y="26"/>
                </a:cxn>
                <a:cxn ang="0">
                  <a:pos x="48" y="26"/>
                </a:cxn>
                <a:cxn ang="0">
                  <a:pos x="55" y="25"/>
                </a:cxn>
                <a:cxn ang="0">
                  <a:pos x="50" y="23"/>
                </a:cxn>
                <a:cxn ang="0">
                  <a:pos x="45" y="20"/>
                </a:cxn>
                <a:cxn ang="0">
                  <a:pos x="58" y="16"/>
                </a:cxn>
                <a:cxn ang="0">
                  <a:pos x="68" y="15"/>
                </a:cxn>
                <a:cxn ang="0">
                  <a:pos x="65" y="8"/>
                </a:cxn>
                <a:cxn ang="0">
                  <a:pos x="60" y="5"/>
                </a:cxn>
                <a:cxn ang="0">
                  <a:pos x="55" y="1"/>
                </a:cxn>
                <a:cxn ang="0">
                  <a:pos x="48" y="0"/>
                </a:cxn>
                <a:cxn ang="0">
                  <a:pos x="53" y="5"/>
                </a:cxn>
                <a:cxn ang="0">
                  <a:pos x="56" y="10"/>
                </a:cxn>
                <a:cxn ang="0">
                  <a:pos x="45" y="10"/>
                </a:cxn>
                <a:cxn ang="0">
                  <a:pos x="33" y="11"/>
                </a:cxn>
                <a:cxn ang="0">
                  <a:pos x="28" y="15"/>
                </a:cxn>
                <a:cxn ang="0">
                  <a:pos x="25" y="18"/>
                </a:cxn>
                <a:cxn ang="0">
                  <a:pos x="28" y="23"/>
                </a:cxn>
                <a:cxn ang="0">
                  <a:pos x="30" y="28"/>
                </a:cxn>
                <a:cxn ang="0">
                  <a:pos x="23" y="26"/>
                </a:cxn>
                <a:cxn ang="0">
                  <a:pos x="18" y="25"/>
                </a:cxn>
                <a:cxn ang="0">
                  <a:pos x="15" y="23"/>
                </a:cxn>
                <a:cxn ang="0">
                  <a:pos x="8" y="25"/>
                </a:cxn>
                <a:cxn ang="0">
                  <a:pos x="10" y="30"/>
                </a:cxn>
                <a:cxn ang="0">
                  <a:pos x="11" y="35"/>
                </a:cxn>
                <a:cxn ang="0">
                  <a:pos x="5" y="31"/>
                </a:cxn>
                <a:cxn ang="0">
                  <a:pos x="0" y="28"/>
                </a:cxn>
              </a:cxnLst>
              <a:rect l="0" t="0" r="r" b="b"/>
              <a:pathLst>
                <a:path w="68" h="43">
                  <a:moveTo>
                    <a:pt x="0" y="28"/>
                  </a:moveTo>
                  <a:lnTo>
                    <a:pt x="3" y="35"/>
                  </a:lnTo>
                  <a:lnTo>
                    <a:pt x="5" y="41"/>
                  </a:lnTo>
                  <a:lnTo>
                    <a:pt x="6" y="40"/>
                  </a:lnTo>
                  <a:lnTo>
                    <a:pt x="8" y="36"/>
                  </a:lnTo>
                  <a:lnTo>
                    <a:pt x="13" y="41"/>
                  </a:lnTo>
                  <a:lnTo>
                    <a:pt x="16" y="43"/>
                  </a:lnTo>
                  <a:lnTo>
                    <a:pt x="20" y="43"/>
                  </a:lnTo>
                  <a:lnTo>
                    <a:pt x="25" y="38"/>
                  </a:lnTo>
                  <a:lnTo>
                    <a:pt x="33" y="40"/>
                  </a:lnTo>
                  <a:lnTo>
                    <a:pt x="40" y="43"/>
                  </a:lnTo>
                  <a:lnTo>
                    <a:pt x="41" y="35"/>
                  </a:lnTo>
                  <a:lnTo>
                    <a:pt x="41" y="26"/>
                  </a:lnTo>
                  <a:lnTo>
                    <a:pt x="48" y="26"/>
                  </a:lnTo>
                  <a:lnTo>
                    <a:pt x="55" y="25"/>
                  </a:lnTo>
                  <a:lnTo>
                    <a:pt x="50" y="23"/>
                  </a:lnTo>
                  <a:lnTo>
                    <a:pt x="45" y="20"/>
                  </a:lnTo>
                  <a:lnTo>
                    <a:pt x="58" y="16"/>
                  </a:lnTo>
                  <a:lnTo>
                    <a:pt x="68" y="15"/>
                  </a:lnTo>
                  <a:lnTo>
                    <a:pt x="65" y="8"/>
                  </a:lnTo>
                  <a:lnTo>
                    <a:pt x="60" y="5"/>
                  </a:lnTo>
                  <a:lnTo>
                    <a:pt x="55" y="1"/>
                  </a:lnTo>
                  <a:lnTo>
                    <a:pt x="48" y="0"/>
                  </a:lnTo>
                  <a:lnTo>
                    <a:pt x="53" y="5"/>
                  </a:lnTo>
                  <a:lnTo>
                    <a:pt x="56" y="10"/>
                  </a:lnTo>
                  <a:lnTo>
                    <a:pt x="45" y="10"/>
                  </a:lnTo>
                  <a:lnTo>
                    <a:pt x="33" y="11"/>
                  </a:lnTo>
                  <a:lnTo>
                    <a:pt x="28" y="15"/>
                  </a:lnTo>
                  <a:lnTo>
                    <a:pt x="25" y="18"/>
                  </a:lnTo>
                  <a:lnTo>
                    <a:pt x="28" y="23"/>
                  </a:lnTo>
                  <a:lnTo>
                    <a:pt x="30" y="28"/>
                  </a:lnTo>
                  <a:lnTo>
                    <a:pt x="23" y="26"/>
                  </a:lnTo>
                  <a:lnTo>
                    <a:pt x="18" y="25"/>
                  </a:lnTo>
                  <a:lnTo>
                    <a:pt x="15" y="23"/>
                  </a:lnTo>
                  <a:lnTo>
                    <a:pt x="8" y="25"/>
                  </a:lnTo>
                  <a:lnTo>
                    <a:pt x="10" y="30"/>
                  </a:lnTo>
                  <a:lnTo>
                    <a:pt x="11" y="35"/>
                  </a:lnTo>
                  <a:lnTo>
                    <a:pt x="5" y="31"/>
                  </a:lnTo>
                  <a:lnTo>
                    <a:pt x="0" y="28"/>
                  </a:lnTo>
                  <a:close/>
                </a:path>
              </a:pathLst>
            </a:custGeom>
            <a:solidFill>
              <a:srgbClr val="1F1A17"/>
            </a:solidFill>
            <a:ln w="9525">
              <a:noFill/>
              <a:round/>
              <a:headEnd/>
              <a:tailEnd/>
            </a:ln>
          </p:spPr>
          <p:txBody>
            <a:bodyPr/>
            <a:lstStyle/>
            <a:p>
              <a:endParaRPr lang="en-US"/>
            </a:p>
          </p:txBody>
        </p:sp>
        <p:sp>
          <p:nvSpPr>
            <p:cNvPr id="4743" name="Freeform 647"/>
            <p:cNvSpPr>
              <a:spLocks/>
            </p:cNvSpPr>
            <p:nvPr/>
          </p:nvSpPr>
          <p:spPr bwMode="auto">
            <a:xfrm>
              <a:off x="2999" y="3479"/>
              <a:ext cx="49" cy="48"/>
            </a:xfrm>
            <a:custGeom>
              <a:avLst/>
              <a:gdLst/>
              <a:ahLst/>
              <a:cxnLst>
                <a:cxn ang="0">
                  <a:pos x="15" y="0"/>
                </a:cxn>
                <a:cxn ang="0">
                  <a:pos x="7" y="7"/>
                </a:cxn>
                <a:cxn ang="0">
                  <a:pos x="0" y="17"/>
                </a:cxn>
                <a:cxn ang="0">
                  <a:pos x="4" y="27"/>
                </a:cxn>
                <a:cxn ang="0">
                  <a:pos x="7" y="33"/>
                </a:cxn>
                <a:cxn ang="0">
                  <a:pos x="9" y="32"/>
                </a:cxn>
                <a:cxn ang="0">
                  <a:pos x="12" y="28"/>
                </a:cxn>
                <a:cxn ang="0">
                  <a:pos x="15" y="27"/>
                </a:cxn>
                <a:cxn ang="0">
                  <a:pos x="17" y="28"/>
                </a:cxn>
                <a:cxn ang="0">
                  <a:pos x="15" y="40"/>
                </a:cxn>
                <a:cxn ang="0">
                  <a:pos x="12" y="48"/>
                </a:cxn>
                <a:cxn ang="0">
                  <a:pos x="15" y="48"/>
                </a:cxn>
                <a:cxn ang="0">
                  <a:pos x="24" y="48"/>
                </a:cxn>
                <a:cxn ang="0">
                  <a:pos x="34" y="45"/>
                </a:cxn>
                <a:cxn ang="0">
                  <a:pos x="42" y="42"/>
                </a:cxn>
                <a:cxn ang="0">
                  <a:pos x="47" y="30"/>
                </a:cxn>
                <a:cxn ang="0">
                  <a:pos x="49" y="27"/>
                </a:cxn>
                <a:cxn ang="0">
                  <a:pos x="40" y="17"/>
                </a:cxn>
                <a:cxn ang="0">
                  <a:pos x="20" y="15"/>
                </a:cxn>
                <a:cxn ang="0">
                  <a:pos x="15" y="0"/>
                </a:cxn>
              </a:cxnLst>
              <a:rect l="0" t="0" r="r" b="b"/>
              <a:pathLst>
                <a:path w="49" h="48">
                  <a:moveTo>
                    <a:pt x="15" y="0"/>
                  </a:moveTo>
                  <a:lnTo>
                    <a:pt x="7" y="7"/>
                  </a:lnTo>
                  <a:lnTo>
                    <a:pt x="0" y="17"/>
                  </a:lnTo>
                  <a:lnTo>
                    <a:pt x="4" y="27"/>
                  </a:lnTo>
                  <a:lnTo>
                    <a:pt x="7" y="33"/>
                  </a:lnTo>
                  <a:lnTo>
                    <a:pt x="9" y="32"/>
                  </a:lnTo>
                  <a:lnTo>
                    <a:pt x="12" y="28"/>
                  </a:lnTo>
                  <a:lnTo>
                    <a:pt x="15" y="27"/>
                  </a:lnTo>
                  <a:lnTo>
                    <a:pt x="17" y="28"/>
                  </a:lnTo>
                  <a:lnTo>
                    <a:pt x="15" y="40"/>
                  </a:lnTo>
                  <a:lnTo>
                    <a:pt x="12" y="48"/>
                  </a:lnTo>
                  <a:lnTo>
                    <a:pt x="15" y="48"/>
                  </a:lnTo>
                  <a:lnTo>
                    <a:pt x="24" y="48"/>
                  </a:lnTo>
                  <a:lnTo>
                    <a:pt x="34" y="45"/>
                  </a:lnTo>
                  <a:lnTo>
                    <a:pt x="42" y="42"/>
                  </a:lnTo>
                  <a:lnTo>
                    <a:pt x="47" y="30"/>
                  </a:lnTo>
                  <a:lnTo>
                    <a:pt x="49" y="27"/>
                  </a:lnTo>
                  <a:lnTo>
                    <a:pt x="40" y="17"/>
                  </a:lnTo>
                  <a:lnTo>
                    <a:pt x="20" y="15"/>
                  </a:lnTo>
                  <a:lnTo>
                    <a:pt x="15" y="0"/>
                  </a:lnTo>
                  <a:close/>
                </a:path>
              </a:pathLst>
            </a:custGeom>
            <a:solidFill>
              <a:srgbClr val="1F1A17"/>
            </a:solidFill>
            <a:ln w="9525">
              <a:noFill/>
              <a:round/>
              <a:headEnd/>
              <a:tailEnd/>
            </a:ln>
          </p:spPr>
          <p:txBody>
            <a:bodyPr/>
            <a:lstStyle/>
            <a:p>
              <a:endParaRPr lang="en-US"/>
            </a:p>
          </p:txBody>
        </p:sp>
        <p:sp>
          <p:nvSpPr>
            <p:cNvPr id="4744" name="Freeform 648"/>
            <p:cNvSpPr>
              <a:spLocks/>
            </p:cNvSpPr>
            <p:nvPr/>
          </p:nvSpPr>
          <p:spPr bwMode="auto">
            <a:xfrm>
              <a:off x="2927" y="3442"/>
              <a:ext cx="40" cy="40"/>
            </a:xfrm>
            <a:custGeom>
              <a:avLst/>
              <a:gdLst/>
              <a:ahLst/>
              <a:cxnLst>
                <a:cxn ang="0">
                  <a:pos x="22" y="0"/>
                </a:cxn>
                <a:cxn ang="0">
                  <a:pos x="19" y="8"/>
                </a:cxn>
                <a:cxn ang="0">
                  <a:pos x="10" y="20"/>
                </a:cxn>
                <a:cxn ang="0">
                  <a:pos x="4" y="23"/>
                </a:cxn>
                <a:cxn ang="0">
                  <a:pos x="0" y="25"/>
                </a:cxn>
                <a:cxn ang="0">
                  <a:pos x="9" y="32"/>
                </a:cxn>
                <a:cxn ang="0">
                  <a:pos x="22" y="40"/>
                </a:cxn>
                <a:cxn ang="0">
                  <a:pos x="27" y="40"/>
                </a:cxn>
                <a:cxn ang="0">
                  <a:pos x="29" y="39"/>
                </a:cxn>
                <a:cxn ang="0">
                  <a:pos x="30" y="37"/>
                </a:cxn>
                <a:cxn ang="0">
                  <a:pos x="30" y="35"/>
                </a:cxn>
                <a:cxn ang="0">
                  <a:pos x="22" y="22"/>
                </a:cxn>
                <a:cxn ang="0">
                  <a:pos x="40" y="15"/>
                </a:cxn>
                <a:cxn ang="0">
                  <a:pos x="22" y="0"/>
                </a:cxn>
              </a:cxnLst>
              <a:rect l="0" t="0" r="r" b="b"/>
              <a:pathLst>
                <a:path w="40" h="40">
                  <a:moveTo>
                    <a:pt x="22" y="0"/>
                  </a:moveTo>
                  <a:lnTo>
                    <a:pt x="19" y="8"/>
                  </a:lnTo>
                  <a:lnTo>
                    <a:pt x="10" y="20"/>
                  </a:lnTo>
                  <a:lnTo>
                    <a:pt x="4" y="23"/>
                  </a:lnTo>
                  <a:lnTo>
                    <a:pt x="0" y="25"/>
                  </a:lnTo>
                  <a:lnTo>
                    <a:pt x="9" y="32"/>
                  </a:lnTo>
                  <a:lnTo>
                    <a:pt x="22" y="40"/>
                  </a:lnTo>
                  <a:lnTo>
                    <a:pt x="27" y="40"/>
                  </a:lnTo>
                  <a:lnTo>
                    <a:pt x="29" y="39"/>
                  </a:lnTo>
                  <a:lnTo>
                    <a:pt x="30" y="37"/>
                  </a:lnTo>
                  <a:lnTo>
                    <a:pt x="30" y="35"/>
                  </a:lnTo>
                  <a:lnTo>
                    <a:pt x="22" y="22"/>
                  </a:lnTo>
                  <a:lnTo>
                    <a:pt x="40" y="15"/>
                  </a:lnTo>
                  <a:lnTo>
                    <a:pt x="22" y="0"/>
                  </a:lnTo>
                  <a:close/>
                </a:path>
              </a:pathLst>
            </a:custGeom>
            <a:solidFill>
              <a:srgbClr val="1F1A17"/>
            </a:solidFill>
            <a:ln w="9525">
              <a:noFill/>
              <a:round/>
              <a:headEnd/>
              <a:tailEnd/>
            </a:ln>
          </p:spPr>
          <p:txBody>
            <a:bodyPr/>
            <a:lstStyle/>
            <a:p>
              <a:endParaRPr lang="en-US"/>
            </a:p>
          </p:txBody>
        </p:sp>
        <p:sp>
          <p:nvSpPr>
            <p:cNvPr id="4745" name="Freeform 649"/>
            <p:cNvSpPr>
              <a:spLocks/>
            </p:cNvSpPr>
            <p:nvPr/>
          </p:nvSpPr>
          <p:spPr bwMode="auto">
            <a:xfrm>
              <a:off x="3003" y="3502"/>
              <a:ext cx="157" cy="67"/>
            </a:xfrm>
            <a:custGeom>
              <a:avLst/>
              <a:gdLst/>
              <a:ahLst/>
              <a:cxnLst>
                <a:cxn ang="0">
                  <a:pos x="1" y="27"/>
                </a:cxn>
                <a:cxn ang="0">
                  <a:pos x="0" y="39"/>
                </a:cxn>
                <a:cxn ang="0">
                  <a:pos x="3" y="54"/>
                </a:cxn>
                <a:cxn ang="0">
                  <a:pos x="15" y="62"/>
                </a:cxn>
                <a:cxn ang="0">
                  <a:pos x="23" y="50"/>
                </a:cxn>
                <a:cxn ang="0">
                  <a:pos x="26" y="44"/>
                </a:cxn>
                <a:cxn ang="0">
                  <a:pos x="33" y="44"/>
                </a:cxn>
                <a:cxn ang="0">
                  <a:pos x="43" y="39"/>
                </a:cxn>
                <a:cxn ang="0">
                  <a:pos x="50" y="29"/>
                </a:cxn>
                <a:cxn ang="0">
                  <a:pos x="58" y="27"/>
                </a:cxn>
                <a:cxn ang="0">
                  <a:pos x="68" y="20"/>
                </a:cxn>
                <a:cxn ang="0">
                  <a:pos x="78" y="14"/>
                </a:cxn>
                <a:cxn ang="0">
                  <a:pos x="85" y="20"/>
                </a:cxn>
                <a:cxn ang="0">
                  <a:pos x="93" y="19"/>
                </a:cxn>
                <a:cxn ang="0">
                  <a:pos x="100" y="17"/>
                </a:cxn>
                <a:cxn ang="0">
                  <a:pos x="100" y="29"/>
                </a:cxn>
                <a:cxn ang="0">
                  <a:pos x="101" y="35"/>
                </a:cxn>
                <a:cxn ang="0">
                  <a:pos x="106" y="24"/>
                </a:cxn>
                <a:cxn ang="0">
                  <a:pos x="116" y="35"/>
                </a:cxn>
                <a:cxn ang="0">
                  <a:pos x="127" y="60"/>
                </a:cxn>
                <a:cxn ang="0">
                  <a:pos x="133" y="57"/>
                </a:cxn>
                <a:cxn ang="0">
                  <a:pos x="133" y="45"/>
                </a:cxn>
                <a:cxn ang="0">
                  <a:pos x="137" y="39"/>
                </a:cxn>
                <a:cxn ang="0">
                  <a:pos x="150" y="40"/>
                </a:cxn>
                <a:cxn ang="0">
                  <a:pos x="145" y="35"/>
                </a:cxn>
                <a:cxn ang="0">
                  <a:pos x="130" y="24"/>
                </a:cxn>
                <a:cxn ang="0">
                  <a:pos x="122" y="12"/>
                </a:cxn>
                <a:cxn ang="0">
                  <a:pos x="118" y="7"/>
                </a:cxn>
                <a:cxn ang="0">
                  <a:pos x="110" y="2"/>
                </a:cxn>
                <a:cxn ang="0">
                  <a:pos x="85" y="0"/>
                </a:cxn>
                <a:cxn ang="0">
                  <a:pos x="58" y="9"/>
                </a:cxn>
                <a:cxn ang="0">
                  <a:pos x="31" y="25"/>
                </a:cxn>
                <a:cxn ang="0">
                  <a:pos x="11" y="35"/>
                </a:cxn>
                <a:cxn ang="0">
                  <a:pos x="6" y="34"/>
                </a:cxn>
                <a:cxn ang="0">
                  <a:pos x="5" y="25"/>
                </a:cxn>
              </a:cxnLst>
              <a:rect l="0" t="0" r="r" b="b"/>
              <a:pathLst>
                <a:path w="157" h="67">
                  <a:moveTo>
                    <a:pt x="5" y="19"/>
                  </a:moveTo>
                  <a:lnTo>
                    <a:pt x="1" y="27"/>
                  </a:lnTo>
                  <a:lnTo>
                    <a:pt x="0" y="34"/>
                  </a:lnTo>
                  <a:lnTo>
                    <a:pt x="0" y="39"/>
                  </a:lnTo>
                  <a:lnTo>
                    <a:pt x="0" y="44"/>
                  </a:lnTo>
                  <a:lnTo>
                    <a:pt x="3" y="54"/>
                  </a:lnTo>
                  <a:lnTo>
                    <a:pt x="8" y="67"/>
                  </a:lnTo>
                  <a:lnTo>
                    <a:pt x="15" y="62"/>
                  </a:lnTo>
                  <a:lnTo>
                    <a:pt x="21" y="55"/>
                  </a:lnTo>
                  <a:lnTo>
                    <a:pt x="23" y="50"/>
                  </a:lnTo>
                  <a:lnTo>
                    <a:pt x="25" y="45"/>
                  </a:lnTo>
                  <a:lnTo>
                    <a:pt x="26" y="44"/>
                  </a:lnTo>
                  <a:lnTo>
                    <a:pt x="28" y="42"/>
                  </a:lnTo>
                  <a:lnTo>
                    <a:pt x="33" y="44"/>
                  </a:lnTo>
                  <a:lnTo>
                    <a:pt x="40" y="52"/>
                  </a:lnTo>
                  <a:lnTo>
                    <a:pt x="43" y="39"/>
                  </a:lnTo>
                  <a:lnTo>
                    <a:pt x="46" y="30"/>
                  </a:lnTo>
                  <a:lnTo>
                    <a:pt x="50" y="29"/>
                  </a:lnTo>
                  <a:lnTo>
                    <a:pt x="53" y="27"/>
                  </a:lnTo>
                  <a:lnTo>
                    <a:pt x="58" y="27"/>
                  </a:lnTo>
                  <a:lnTo>
                    <a:pt x="65" y="27"/>
                  </a:lnTo>
                  <a:lnTo>
                    <a:pt x="68" y="20"/>
                  </a:lnTo>
                  <a:lnTo>
                    <a:pt x="71" y="15"/>
                  </a:lnTo>
                  <a:lnTo>
                    <a:pt x="78" y="14"/>
                  </a:lnTo>
                  <a:lnTo>
                    <a:pt x="85" y="12"/>
                  </a:lnTo>
                  <a:lnTo>
                    <a:pt x="85" y="20"/>
                  </a:lnTo>
                  <a:lnTo>
                    <a:pt x="86" y="27"/>
                  </a:lnTo>
                  <a:lnTo>
                    <a:pt x="93" y="19"/>
                  </a:lnTo>
                  <a:lnTo>
                    <a:pt x="100" y="10"/>
                  </a:lnTo>
                  <a:lnTo>
                    <a:pt x="100" y="17"/>
                  </a:lnTo>
                  <a:lnTo>
                    <a:pt x="100" y="25"/>
                  </a:lnTo>
                  <a:lnTo>
                    <a:pt x="100" y="29"/>
                  </a:lnTo>
                  <a:lnTo>
                    <a:pt x="100" y="32"/>
                  </a:lnTo>
                  <a:lnTo>
                    <a:pt x="101" y="35"/>
                  </a:lnTo>
                  <a:lnTo>
                    <a:pt x="103" y="35"/>
                  </a:lnTo>
                  <a:lnTo>
                    <a:pt x="106" y="24"/>
                  </a:lnTo>
                  <a:lnTo>
                    <a:pt x="110" y="12"/>
                  </a:lnTo>
                  <a:lnTo>
                    <a:pt x="116" y="35"/>
                  </a:lnTo>
                  <a:lnTo>
                    <a:pt x="122" y="59"/>
                  </a:lnTo>
                  <a:lnTo>
                    <a:pt x="127" y="60"/>
                  </a:lnTo>
                  <a:lnTo>
                    <a:pt x="130" y="59"/>
                  </a:lnTo>
                  <a:lnTo>
                    <a:pt x="133" y="57"/>
                  </a:lnTo>
                  <a:lnTo>
                    <a:pt x="133" y="54"/>
                  </a:lnTo>
                  <a:lnTo>
                    <a:pt x="133" y="45"/>
                  </a:lnTo>
                  <a:lnTo>
                    <a:pt x="130" y="37"/>
                  </a:lnTo>
                  <a:lnTo>
                    <a:pt x="137" y="39"/>
                  </a:lnTo>
                  <a:lnTo>
                    <a:pt x="143" y="40"/>
                  </a:lnTo>
                  <a:lnTo>
                    <a:pt x="150" y="40"/>
                  </a:lnTo>
                  <a:lnTo>
                    <a:pt x="157" y="40"/>
                  </a:lnTo>
                  <a:lnTo>
                    <a:pt x="145" y="35"/>
                  </a:lnTo>
                  <a:lnTo>
                    <a:pt x="137" y="30"/>
                  </a:lnTo>
                  <a:lnTo>
                    <a:pt x="130" y="24"/>
                  </a:lnTo>
                  <a:lnTo>
                    <a:pt x="122" y="15"/>
                  </a:lnTo>
                  <a:lnTo>
                    <a:pt x="122" y="12"/>
                  </a:lnTo>
                  <a:lnTo>
                    <a:pt x="120" y="9"/>
                  </a:lnTo>
                  <a:lnTo>
                    <a:pt x="118" y="7"/>
                  </a:lnTo>
                  <a:lnTo>
                    <a:pt x="116" y="4"/>
                  </a:lnTo>
                  <a:lnTo>
                    <a:pt x="110" y="2"/>
                  </a:lnTo>
                  <a:lnTo>
                    <a:pt x="101" y="0"/>
                  </a:lnTo>
                  <a:lnTo>
                    <a:pt x="85" y="0"/>
                  </a:lnTo>
                  <a:lnTo>
                    <a:pt x="73" y="0"/>
                  </a:lnTo>
                  <a:lnTo>
                    <a:pt x="58" y="9"/>
                  </a:lnTo>
                  <a:lnTo>
                    <a:pt x="45" y="17"/>
                  </a:lnTo>
                  <a:lnTo>
                    <a:pt x="31" y="25"/>
                  </a:lnTo>
                  <a:lnTo>
                    <a:pt x="16" y="34"/>
                  </a:lnTo>
                  <a:lnTo>
                    <a:pt x="11" y="35"/>
                  </a:lnTo>
                  <a:lnTo>
                    <a:pt x="8" y="35"/>
                  </a:lnTo>
                  <a:lnTo>
                    <a:pt x="6" y="34"/>
                  </a:lnTo>
                  <a:lnTo>
                    <a:pt x="5" y="32"/>
                  </a:lnTo>
                  <a:lnTo>
                    <a:pt x="5" y="25"/>
                  </a:lnTo>
                  <a:lnTo>
                    <a:pt x="5" y="19"/>
                  </a:lnTo>
                  <a:close/>
                </a:path>
              </a:pathLst>
            </a:custGeom>
            <a:solidFill>
              <a:srgbClr val="1F1A17"/>
            </a:solidFill>
            <a:ln w="9525">
              <a:noFill/>
              <a:round/>
              <a:headEnd/>
              <a:tailEnd/>
            </a:ln>
          </p:spPr>
          <p:txBody>
            <a:bodyPr/>
            <a:lstStyle/>
            <a:p>
              <a:endParaRPr lang="en-US"/>
            </a:p>
          </p:txBody>
        </p:sp>
        <p:sp>
          <p:nvSpPr>
            <p:cNvPr id="4746" name="Freeform 650"/>
            <p:cNvSpPr>
              <a:spLocks/>
            </p:cNvSpPr>
            <p:nvPr/>
          </p:nvSpPr>
          <p:spPr bwMode="auto">
            <a:xfrm>
              <a:off x="2994" y="3593"/>
              <a:ext cx="27" cy="20"/>
            </a:xfrm>
            <a:custGeom>
              <a:avLst/>
              <a:gdLst/>
              <a:ahLst/>
              <a:cxnLst>
                <a:cxn ang="0">
                  <a:pos x="0" y="18"/>
                </a:cxn>
                <a:cxn ang="0">
                  <a:pos x="0" y="15"/>
                </a:cxn>
                <a:cxn ang="0">
                  <a:pos x="5" y="8"/>
                </a:cxn>
                <a:cxn ang="0">
                  <a:pos x="7" y="5"/>
                </a:cxn>
                <a:cxn ang="0">
                  <a:pos x="9" y="1"/>
                </a:cxn>
                <a:cxn ang="0">
                  <a:pos x="12" y="0"/>
                </a:cxn>
                <a:cxn ang="0">
                  <a:pos x="15" y="1"/>
                </a:cxn>
                <a:cxn ang="0">
                  <a:pos x="24" y="11"/>
                </a:cxn>
                <a:cxn ang="0">
                  <a:pos x="27" y="20"/>
                </a:cxn>
                <a:cxn ang="0">
                  <a:pos x="20" y="18"/>
                </a:cxn>
                <a:cxn ang="0">
                  <a:pos x="9" y="18"/>
                </a:cxn>
                <a:cxn ang="0">
                  <a:pos x="2" y="20"/>
                </a:cxn>
                <a:cxn ang="0">
                  <a:pos x="0" y="18"/>
                </a:cxn>
              </a:cxnLst>
              <a:rect l="0" t="0" r="r" b="b"/>
              <a:pathLst>
                <a:path w="27" h="20">
                  <a:moveTo>
                    <a:pt x="0" y="18"/>
                  </a:moveTo>
                  <a:lnTo>
                    <a:pt x="0" y="15"/>
                  </a:lnTo>
                  <a:lnTo>
                    <a:pt x="5" y="8"/>
                  </a:lnTo>
                  <a:lnTo>
                    <a:pt x="7" y="5"/>
                  </a:lnTo>
                  <a:lnTo>
                    <a:pt x="9" y="1"/>
                  </a:lnTo>
                  <a:lnTo>
                    <a:pt x="12" y="0"/>
                  </a:lnTo>
                  <a:lnTo>
                    <a:pt x="15" y="1"/>
                  </a:lnTo>
                  <a:lnTo>
                    <a:pt x="24" y="11"/>
                  </a:lnTo>
                  <a:lnTo>
                    <a:pt x="27" y="20"/>
                  </a:lnTo>
                  <a:lnTo>
                    <a:pt x="20" y="18"/>
                  </a:lnTo>
                  <a:lnTo>
                    <a:pt x="9" y="18"/>
                  </a:lnTo>
                  <a:lnTo>
                    <a:pt x="2" y="20"/>
                  </a:lnTo>
                  <a:lnTo>
                    <a:pt x="0" y="18"/>
                  </a:lnTo>
                  <a:close/>
                </a:path>
              </a:pathLst>
            </a:custGeom>
            <a:solidFill>
              <a:srgbClr val="1F1A17"/>
            </a:solidFill>
            <a:ln w="9525">
              <a:noFill/>
              <a:round/>
              <a:headEnd/>
              <a:tailEnd/>
            </a:ln>
          </p:spPr>
          <p:txBody>
            <a:bodyPr/>
            <a:lstStyle/>
            <a:p>
              <a:endParaRPr lang="en-US"/>
            </a:p>
          </p:txBody>
        </p:sp>
        <p:sp>
          <p:nvSpPr>
            <p:cNvPr id="4747" name="Freeform 651"/>
            <p:cNvSpPr>
              <a:spLocks/>
            </p:cNvSpPr>
            <p:nvPr/>
          </p:nvSpPr>
          <p:spPr bwMode="auto">
            <a:xfrm>
              <a:off x="2909" y="3541"/>
              <a:ext cx="40" cy="40"/>
            </a:xfrm>
            <a:custGeom>
              <a:avLst/>
              <a:gdLst/>
              <a:ahLst/>
              <a:cxnLst>
                <a:cxn ang="0">
                  <a:pos x="12" y="0"/>
                </a:cxn>
                <a:cxn ang="0">
                  <a:pos x="10" y="1"/>
                </a:cxn>
                <a:cxn ang="0">
                  <a:pos x="7" y="3"/>
                </a:cxn>
                <a:cxn ang="0">
                  <a:pos x="2" y="8"/>
                </a:cxn>
                <a:cxn ang="0">
                  <a:pos x="0" y="15"/>
                </a:cxn>
                <a:cxn ang="0">
                  <a:pos x="3" y="21"/>
                </a:cxn>
                <a:cxn ang="0">
                  <a:pos x="8" y="30"/>
                </a:cxn>
                <a:cxn ang="0">
                  <a:pos x="15" y="37"/>
                </a:cxn>
                <a:cxn ang="0">
                  <a:pos x="17" y="38"/>
                </a:cxn>
                <a:cxn ang="0">
                  <a:pos x="17" y="21"/>
                </a:cxn>
                <a:cxn ang="0">
                  <a:pos x="28" y="40"/>
                </a:cxn>
                <a:cxn ang="0">
                  <a:pos x="33" y="35"/>
                </a:cxn>
                <a:cxn ang="0">
                  <a:pos x="32" y="28"/>
                </a:cxn>
                <a:cxn ang="0">
                  <a:pos x="33" y="15"/>
                </a:cxn>
                <a:cxn ang="0">
                  <a:pos x="38" y="6"/>
                </a:cxn>
                <a:cxn ang="0">
                  <a:pos x="40" y="3"/>
                </a:cxn>
                <a:cxn ang="0">
                  <a:pos x="13" y="11"/>
                </a:cxn>
                <a:cxn ang="0">
                  <a:pos x="12" y="0"/>
                </a:cxn>
              </a:cxnLst>
              <a:rect l="0" t="0" r="r" b="b"/>
              <a:pathLst>
                <a:path w="40" h="40">
                  <a:moveTo>
                    <a:pt x="12" y="0"/>
                  </a:moveTo>
                  <a:lnTo>
                    <a:pt x="10" y="1"/>
                  </a:lnTo>
                  <a:lnTo>
                    <a:pt x="7" y="3"/>
                  </a:lnTo>
                  <a:lnTo>
                    <a:pt x="2" y="8"/>
                  </a:lnTo>
                  <a:lnTo>
                    <a:pt x="0" y="15"/>
                  </a:lnTo>
                  <a:lnTo>
                    <a:pt x="3" y="21"/>
                  </a:lnTo>
                  <a:lnTo>
                    <a:pt x="8" y="30"/>
                  </a:lnTo>
                  <a:lnTo>
                    <a:pt x="15" y="37"/>
                  </a:lnTo>
                  <a:lnTo>
                    <a:pt x="17" y="38"/>
                  </a:lnTo>
                  <a:lnTo>
                    <a:pt x="17" y="21"/>
                  </a:lnTo>
                  <a:lnTo>
                    <a:pt x="28" y="40"/>
                  </a:lnTo>
                  <a:lnTo>
                    <a:pt x="33" y="35"/>
                  </a:lnTo>
                  <a:lnTo>
                    <a:pt x="32" y="28"/>
                  </a:lnTo>
                  <a:lnTo>
                    <a:pt x="33" y="15"/>
                  </a:lnTo>
                  <a:lnTo>
                    <a:pt x="38" y="6"/>
                  </a:lnTo>
                  <a:lnTo>
                    <a:pt x="40" y="3"/>
                  </a:lnTo>
                  <a:lnTo>
                    <a:pt x="13" y="11"/>
                  </a:lnTo>
                  <a:lnTo>
                    <a:pt x="12" y="0"/>
                  </a:lnTo>
                  <a:close/>
                </a:path>
              </a:pathLst>
            </a:custGeom>
            <a:solidFill>
              <a:srgbClr val="1F1A17"/>
            </a:solidFill>
            <a:ln w="9525">
              <a:noFill/>
              <a:round/>
              <a:headEnd/>
              <a:tailEnd/>
            </a:ln>
          </p:spPr>
          <p:txBody>
            <a:bodyPr/>
            <a:lstStyle/>
            <a:p>
              <a:endParaRPr lang="en-US"/>
            </a:p>
          </p:txBody>
        </p:sp>
        <p:sp>
          <p:nvSpPr>
            <p:cNvPr id="4748" name="Freeform 652"/>
            <p:cNvSpPr>
              <a:spLocks/>
            </p:cNvSpPr>
            <p:nvPr/>
          </p:nvSpPr>
          <p:spPr bwMode="auto">
            <a:xfrm>
              <a:off x="2769" y="3482"/>
              <a:ext cx="80" cy="29"/>
            </a:xfrm>
            <a:custGeom>
              <a:avLst/>
              <a:gdLst/>
              <a:ahLst/>
              <a:cxnLst>
                <a:cxn ang="0">
                  <a:pos x="0" y="4"/>
                </a:cxn>
                <a:cxn ang="0">
                  <a:pos x="1" y="4"/>
                </a:cxn>
                <a:cxn ang="0">
                  <a:pos x="5" y="2"/>
                </a:cxn>
                <a:cxn ang="0">
                  <a:pos x="11" y="2"/>
                </a:cxn>
                <a:cxn ang="0">
                  <a:pos x="21" y="4"/>
                </a:cxn>
                <a:cxn ang="0">
                  <a:pos x="45" y="10"/>
                </a:cxn>
                <a:cxn ang="0">
                  <a:pos x="56" y="15"/>
                </a:cxn>
                <a:cxn ang="0">
                  <a:pos x="55" y="0"/>
                </a:cxn>
                <a:cxn ang="0">
                  <a:pos x="58" y="0"/>
                </a:cxn>
                <a:cxn ang="0">
                  <a:pos x="66" y="2"/>
                </a:cxn>
                <a:cxn ang="0">
                  <a:pos x="76" y="9"/>
                </a:cxn>
                <a:cxn ang="0">
                  <a:pos x="80" y="14"/>
                </a:cxn>
                <a:cxn ang="0">
                  <a:pos x="76" y="29"/>
                </a:cxn>
                <a:cxn ang="0">
                  <a:pos x="71" y="10"/>
                </a:cxn>
                <a:cxn ang="0">
                  <a:pos x="71" y="12"/>
                </a:cxn>
                <a:cxn ang="0">
                  <a:pos x="68" y="15"/>
                </a:cxn>
                <a:cxn ang="0">
                  <a:pos x="63" y="19"/>
                </a:cxn>
                <a:cxn ang="0">
                  <a:pos x="55" y="20"/>
                </a:cxn>
                <a:cxn ang="0">
                  <a:pos x="31" y="20"/>
                </a:cxn>
                <a:cxn ang="0">
                  <a:pos x="18" y="17"/>
                </a:cxn>
                <a:cxn ang="0">
                  <a:pos x="15" y="4"/>
                </a:cxn>
                <a:cxn ang="0">
                  <a:pos x="0" y="4"/>
                </a:cxn>
              </a:cxnLst>
              <a:rect l="0" t="0" r="r" b="b"/>
              <a:pathLst>
                <a:path w="80" h="29">
                  <a:moveTo>
                    <a:pt x="0" y="4"/>
                  </a:moveTo>
                  <a:lnTo>
                    <a:pt x="1" y="4"/>
                  </a:lnTo>
                  <a:lnTo>
                    <a:pt x="5" y="2"/>
                  </a:lnTo>
                  <a:lnTo>
                    <a:pt x="11" y="2"/>
                  </a:lnTo>
                  <a:lnTo>
                    <a:pt x="21" y="4"/>
                  </a:lnTo>
                  <a:lnTo>
                    <a:pt x="45" y="10"/>
                  </a:lnTo>
                  <a:lnTo>
                    <a:pt x="56" y="15"/>
                  </a:lnTo>
                  <a:lnTo>
                    <a:pt x="55" y="0"/>
                  </a:lnTo>
                  <a:lnTo>
                    <a:pt x="58" y="0"/>
                  </a:lnTo>
                  <a:lnTo>
                    <a:pt x="66" y="2"/>
                  </a:lnTo>
                  <a:lnTo>
                    <a:pt x="76" y="9"/>
                  </a:lnTo>
                  <a:lnTo>
                    <a:pt x="80" y="14"/>
                  </a:lnTo>
                  <a:lnTo>
                    <a:pt x="76" y="29"/>
                  </a:lnTo>
                  <a:lnTo>
                    <a:pt x="71" y="10"/>
                  </a:lnTo>
                  <a:lnTo>
                    <a:pt x="71" y="12"/>
                  </a:lnTo>
                  <a:lnTo>
                    <a:pt x="68" y="15"/>
                  </a:lnTo>
                  <a:lnTo>
                    <a:pt x="63" y="19"/>
                  </a:lnTo>
                  <a:lnTo>
                    <a:pt x="55" y="20"/>
                  </a:lnTo>
                  <a:lnTo>
                    <a:pt x="31" y="20"/>
                  </a:lnTo>
                  <a:lnTo>
                    <a:pt x="18" y="17"/>
                  </a:lnTo>
                  <a:lnTo>
                    <a:pt x="15" y="4"/>
                  </a:lnTo>
                  <a:lnTo>
                    <a:pt x="0" y="4"/>
                  </a:lnTo>
                  <a:close/>
                </a:path>
              </a:pathLst>
            </a:custGeom>
            <a:solidFill>
              <a:srgbClr val="1F1A17"/>
            </a:solidFill>
            <a:ln w="9525">
              <a:noFill/>
              <a:round/>
              <a:headEnd/>
              <a:tailEnd/>
            </a:ln>
          </p:spPr>
          <p:txBody>
            <a:bodyPr/>
            <a:lstStyle/>
            <a:p>
              <a:endParaRPr lang="en-US"/>
            </a:p>
          </p:txBody>
        </p:sp>
        <p:sp>
          <p:nvSpPr>
            <p:cNvPr id="4749" name="Freeform 653"/>
            <p:cNvSpPr>
              <a:spLocks/>
            </p:cNvSpPr>
            <p:nvPr/>
          </p:nvSpPr>
          <p:spPr bwMode="auto">
            <a:xfrm>
              <a:off x="2770" y="3524"/>
              <a:ext cx="62" cy="45"/>
            </a:xfrm>
            <a:custGeom>
              <a:avLst/>
              <a:gdLst/>
              <a:ahLst/>
              <a:cxnLst>
                <a:cxn ang="0">
                  <a:pos x="0" y="0"/>
                </a:cxn>
                <a:cxn ang="0">
                  <a:pos x="15" y="5"/>
                </a:cxn>
                <a:cxn ang="0">
                  <a:pos x="32" y="15"/>
                </a:cxn>
                <a:cxn ang="0">
                  <a:pos x="42" y="20"/>
                </a:cxn>
                <a:cxn ang="0">
                  <a:pos x="52" y="25"/>
                </a:cxn>
                <a:cxn ang="0">
                  <a:pos x="59" y="35"/>
                </a:cxn>
                <a:cxn ang="0">
                  <a:pos x="62" y="42"/>
                </a:cxn>
                <a:cxn ang="0">
                  <a:pos x="60" y="43"/>
                </a:cxn>
                <a:cxn ang="0">
                  <a:pos x="57" y="45"/>
                </a:cxn>
                <a:cxn ang="0">
                  <a:pos x="54" y="43"/>
                </a:cxn>
                <a:cxn ang="0">
                  <a:pos x="49" y="42"/>
                </a:cxn>
                <a:cxn ang="0">
                  <a:pos x="44" y="35"/>
                </a:cxn>
                <a:cxn ang="0">
                  <a:pos x="39" y="30"/>
                </a:cxn>
                <a:cxn ang="0">
                  <a:pos x="37" y="33"/>
                </a:cxn>
                <a:cxn ang="0">
                  <a:pos x="37" y="37"/>
                </a:cxn>
                <a:cxn ang="0">
                  <a:pos x="32" y="38"/>
                </a:cxn>
                <a:cxn ang="0">
                  <a:pos x="29" y="38"/>
                </a:cxn>
                <a:cxn ang="0">
                  <a:pos x="27" y="33"/>
                </a:cxn>
                <a:cxn ang="0">
                  <a:pos x="24" y="28"/>
                </a:cxn>
                <a:cxn ang="0">
                  <a:pos x="20" y="25"/>
                </a:cxn>
                <a:cxn ang="0">
                  <a:pos x="15" y="22"/>
                </a:cxn>
                <a:cxn ang="0">
                  <a:pos x="17" y="17"/>
                </a:cxn>
                <a:cxn ang="0">
                  <a:pos x="17" y="12"/>
                </a:cxn>
                <a:cxn ang="0">
                  <a:pos x="9" y="7"/>
                </a:cxn>
                <a:cxn ang="0">
                  <a:pos x="0" y="0"/>
                </a:cxn>
              </a:cxnLst>
              <a:rect l="0" t="0" r="r" b="b"/>
              <a:pathLst>
                <a:path w="62" h="45">
                  <a:moveTo>
                    <a:pt x="0" y="0"/>
                  </a:moveTo>
                  <a:lnTo>
                    <a:pt x="15" y="5"/>
                  </a:lnTo>
                  <a:lnTo>
                    <a:pt x="32" y="15"/>
                  </a:lnTo>
                  <a:lnTo>
                    <a:pt x="42" y="20"/>
                  </a:lnTo>
                  <a:lnTo>
                    <a:pt x="52" y="25"/>
                  </a:lnTo>
                  <a:lnTo>
                    <a:pt x="59" y="35"/>
                  </a:lnTo>
                  <a:lnTo>
                    <a:pt x="62" y="42"/>
                  </a:lnTo>
                  <a:lnTo>
                    <a:pt x="60" y="43"/>
                  </a:lnTo>
                  <a:lnTo>
                    <a:pt x="57" y="45"/>
                  </a:lnTo>
                  <a:lnTo>
                    <a:pt x="54" y="43"/>
                  </a:lnTo>
                  <a:lnTo>
                    <a:pt x="49" y="42"/>
                  </a:lnTo>
                  <a:lnTo>
                    <a:pt x="44" y="35"/>
                  </a:lnTo>
                  <a:lnTo>
                    <a:pt x="39" y="30"/>
                  </a:lnTo>
                  <a:lnTo>
                    <a:pt x="37" y="33"/>
                  </a:lnTo>
                  <a:lnTo>
                    <a:pt x="37" y="37"/>
                  </a:lnTo>
                  <a:lnTo>
                    <a:pt x="32" y="38"/>
                  </a:lnTo>
                  <a:lnTo>
                    <a:pt x="29" y="38"/>
                  </a:lnTo>
                  <a:lnTo>
                    <a:pt x="27" y="33"/>
                  </a:lnTo>
                  <a:lnTo>
                    <a:pt x="24" y="28"/>
                  </a:lnTo>
                  <a:lnTo>
                    <a:pt x="20" y="25"/>
                  </a:lnTo>
                  <a:lnTo>
                    <a:pt x="15" y="22"/>
                  </a:lnTo>
                  <a:lnTo>
                    <a:pt x="17" y="17"/>
                  </a:lnTo>
                  <a:lnTo>
                    <a:pt x="17" y="12"/>
                  </a:lnTo>
                  <a:lnTo>
                    <a:pt x="9" y="7"/>
                  </a:lnTo>
                  <a:lnTo>
                    <a:pt x="0" y="0"/>
                  </a:lnTo>
                  <a:close/>
                </a:path>
              </a:pathLst>
            </a:custGeom>
            <a:solidFill>
              <a:srgbClr val="1F1A17"/>
            </a:solidFill>
            <a:ln w="9525">
              <a:noFill/>
              <a:round/>
              <a:headEnd/>
              <a:tailEnd/>
            </a:ln>
          </p:spPr>
          <p:txBody>
            <a:bodyPr/>
            <a:lstStyle/>
            <a:p>
              <a:endParaRPr lang="en-US"/>
            </a:p>
          </p:txBody>
        </p:sp>
        <p:sp>
          <p:nvSpPr>
            <p:cNvPr id="4750" name="Freeform 654"/>
            <p:cNvSpPr>
              <a:spLocks/>
            </p:cNvSpPr>
            <p:nvPr/>
          </p:nvSpPr>
          <p:spPr bwMode="auto">
            <a:xfrm>
              <a:off x="2849" y="3527"/>
              <a:ext cx="52" cy="25"/>
            </a:xfrm>
            <a:custGeom>
              <a:avLst/>
              <a:gdLst/>
              <a:ahLst/>
              <a:cxnLst>
                <a:cxn ang="0">
                  <a:pos x="10" y="0"/>
                </a:cxn>
                <a:cxn ang="0">
                  <a:pos x="0" y="5"/>
                </a:cxn>
                <a:cxn ang="0">
                  <a:pos x="1" y="17"/>
                </a:cxn>
                <a:cxn ang="0">
                  <a:pos x="8" y="20"/>
                </a:cxn>
                <a:cxn ang="0">
                  <a:pos x="21" y="25"/>
                </a:cxn>
                <a:cxn ang="0">
                  <a:pos x="40" y="24"/>
                </a:cxn>
                <a:cxn ang="0">
                  <a:pos x="52" y="20"/>
                </a:cxn>
                <a:cxn ang="0">
                  <a:pos x="43" y="20"/>
                </a:cxn>
                <a:cxn ang="0">
                  <a:pos x="26" y="17"/>
                </a:cxn>
                <a:cxn ang="0">
                  <a:pos x="20" y="14"/>
                </a:cxn>
                <a:cxn ang="0">
                  <a:pos x="15" y="9"/>
                </a:cxn>
                <a:cxn ang="0">
                  <a:pos x="11" y="4"/>
                </a:cxn>
                <a:cxn ang="0">
                  <a:pos x="10" y="0"/>
                </a:cxn>
              </a:cxnLst>
              <a:rect l="0" t="0" r="r" b="b"/>
              <a:pathLst>
                <a:path w="52" h="25">
                  <a:moveTo>
                    <a:pt x="10" y="0"/>
                  </a:moveTo>
                  <a:lnTo>
                    <a:pt x="0" y="5"/>
                  </a:lnTo>
                  <a:lnTo>
                    <a:pt x="1" y="17"/>
                  </a:lnTo>
                  <a:lnTo>
                    <a:pt x="8" y="20"/>
                  </a:lnTo>
                  <a:lnTo>
                    <a:pt x="21" y="25"/>
                  </a:lnTo>
                  <a:lnTo>
                    <a:pt x="40" y="24"/>
                  </a:lnTo>
                  <a:lnTo>
                    <a:pt x="52" y="20"/>
                  </a:lnTo>
                  <a:lnTo>
                    <a:pt x="43" y="20"/>
                  </a:lnTo>
                  <a:lnTo>
                    <a:pt x="26" y="17"/>
                  </a:lnTo>
                  <a:lnTo>
                    <a:pt x="20" y="14"/>
                  </a:lnTo>
                  <a:lnTo>
                    <a:pt x="15" y="9"/>
                  </a:lnTo>
                  <a:lnTo>
                    <a:pt x="11" y="4"/>
                  </a:lnTo>
                  <a:lnTo>
                    <a:pt x="10" y="0"/>
                  </a:lnTo>
                  <a:close/>
                </a:path>
              </a:pathLst>
            </a:custGeom>
            <a:solidFill>
              <a:srgbClr val="1F1A17"/>
            </a:solidFill>
            <a:ln w="9525">
              <a:noFill/>
              <a:round/>
              <a:headEnd/>
              <a:tailEnd/>
            </a:ln>
          </p:spPr>
          <p:txBody>
            <a:bodyPr/>
            <a:lstStyle/>
            <a:p>
              <a:endParaRPr lang="en-US"/>
            </a:p>
          </p:txBody>
        </p:sp>
        <p:sp>
          <p:nvSpPr>
            <p:cNvPr id="4751" name="Freeform 655"/>
            <p:cNvSpPr>
              <a:spLocks/>
            </p:cNvSpPr>
            <p:nvPr/>
          </p:nvSpPr>
          <p:spPr bwMode="auto">
            <a:xfrm>
              <a:off x="2972" y="3442"/>
              <a:ext cx="42" cy="25"/>
            </a:xfrm>
            <a:custGeom>
              <a:avLst/>
              <a:gdLst/>
              <a:ahLst/>
              <a:cxnLst>
                <a:cxn ang="0">
                  <a:pos x="0" y="12"/>
                </a:cxn>
                <a:cxn ang="0">
                  <a:pos x="4" y="10"/>
                </a:cxn>
                <a:cxn ang="0">
                  <a:pos x="9" y="5"/>
                </a:cxn>
                <a:cxn ang="0">
                  <a:pos x="15" y="2"/>
                </a:cxn>
                <a:cxn ang="0">
                  <a:pos x="25" y="0"/>
                </a:cxn>
                <a:cxn ang="0">
                  <a:pos x="29" y="2"/>
                </a:cxn>
                <a:cxn ang="0">
                  <a:pos x="32" y="3"/>
                </a:cxn>
                <a:cxn ang="0">
                  <a:pos x="36" y="5"/>
                </a:cxn>
                <a:cxn ang="0">
                  <a:pos x="37" y="8"/>
                </a:cxn>
                <a:cxn ang="0">
                  <a:pos x="41" y="13"/>
                </a:cxn>
                <a:cxn ang="0">
                  <a:pos x="41" y="15"/>
                </a:cxn>
                <a:cxn ang="0">
                  <a:pos x="42" y="25"/>
                </a:cxn>
                <a:cxn ang="0">
                  <a:pos x="39" y="25"/>
                </a:cxn>
                <a:cxn ang="0">
                  <a:pos x="32" y="10"/>
                </a:cxn>
                <a:cxn ang="0">
                  <a:pos x="22" y="20"/>
                </a:cxn>
                <a:cxn ang="0">
                  <a:pos x="19" y="7"/>
                </a:cxn>
                <a:cxn ang="0">
                  <a:pos x="0" y="12"/>
                </a:cxn>
              </a:cxnLst>
              <a:rect l="0" t="0" r="r" b="b"/>
              <a:pathLst>
                <a:path w="42" h="25">
                  <a:moveTo>
                    <a:pt x="0" y="12"/>
                  </a:moveTo>
                  <a:lnTo>
                    <a:pt x="4" y="10"/>
                  </a:lnTo>
                  <a:lnTo>
                    <a:pt x="9" y="5"/>
                  </a:lnTo>
                  <a:lnTo>
                    <a:pt x="15" y="2"/>
                  </a:lnTo>
                  <a:lnTo>
                    <a:pt x="25" y="0"/>
                  </a:lnTo>
                  <a:lnTo>
                    <a:pt x="29" y="2"/>
                  </a:lnTo>
                  <a:lnTo>
                    <a:pt x="32" y="3"/>
                  </a:lnTo>
                  <a:lnTo>
                    <a:pt x="36" y="5"/>
                  </a:lnTo>
                  <a:lnTo>
                    <a:pt x="37" y="8"/>
                  </a:lnTo>
                  <a:lnTo>
                    <a:pt x="41" y="13"/>
                  </a:lnTo>
                  <a:lnTo>
                    <a:pt x="41" y="15"/>
                  </a:lnTo>
                  <a:lnTo>
                    <a:pt x="42" y="25"/>
                  </a:lnTo>
                  <a:lnTo>
                    <a:pt x="39" y="25"/>
                  </a:lnTo>
                  <a:lnTo>
                    <a:pt x="32" y="10"/>
                  </a:lnTo>
                  <a:lnTo>
                    <a:pt x="22" y="20"/>
                  </a:lnTo>
                  <a:lnTo>
                    <a:pt x="19" y="7"/>
                  </a:lnTo>
                  <a:lnTo>
                    <a:pt x="0" y="12"/>
                  </a:lnTo>
                  <a:close/>
                </a:path>
              </a:pathLst>
            </a:custGeom>
            <a:solidFill>
              <a:srgbClr val="1F1A17"/>
            </a:solidFill>
            <a:ln w="9525">
              <a:noFill/>
              <a:round/>
              <a:headEnd/>
              <a:tailEnd/>
            </a:ln>
          </p:spPr>
          <p:txBody>
            <a:bodyPr/>
            <a:lstStyle/>
            <a:p>
              <a:endParaRPr lang="en-US"/>
            </a:p>
          </p:txBody>
        </p:sp>
        <p:sp>
          <p:nvSpPr>
            <p:cNvPr id="4752" name="Freeform 656"/>
            <p:cNvSpPr>
              <a:spLocks/>
            </p:cNvSpPr>
            <p:nvPr/>
          </p:nvSpPr>
          <p:spPr bwMode="auto">
            <a:xfrm>
              <a:off x="2879" y="3504"/>
              <a:ext cx="53" cy="30"/>
            </a:xfrm>
            <a:custGeom>
              <a:avLst/>
              <a:gdLst/>
              <a:ahLst/>
              <a:cxnLst>
                <a:cxn ang="0">
                  <a:pos x="0" y="30"/>
                </a:cxn>
                <a:cxn ang="0">
                  <a:pos x="3" y="25"/>
                </a:cxn>
                <a:cxn ang="0">
                  <a:pos x="8" y="20"/>
                </a:cxn>
                <a:cxn ang="0">
                  <a:pos x="13" y="17"/>
                </a:cxn>
                <a:cxn ang="0">
                  <a:pos x="18" y="17"/>
                </a:cxn>
                <a:cxn ang="0">
                  <a:pos x="12" y="15"/>
                </a:cxn>
                <a:cxn ang="0">
                  <a:pos x="5" y="15"/>
                </a:cxn>
                <a:cxn ang="0">
                  <a:pos x="12" y="13"/>
                </a:cxn>
                <a:cxn ang="0">
                  <a:pos x="18" y="12"/>
                </a:cxn>
                <a:cxn ang="0">
                  <a:pos x="25" y="13"/>
                </a:cxn>
                <a:cxn ang="0">
                  <a:pos x="32" y="15"/>
                </a:cxn>
                <a:cxn ang="0">
                  <a:pos x="30" y="8"/>
                </a:cxn>
                <a:cxn ang="0">
                  <a:pos x="30" y="5"/>
                </a:cxn>
                <a:cxn ang="0">
                  <a:pos x="32" y="2"/>
                </a:cxn>
                <a:cxn ang="0">
                  <a:pos x="35" y="0"/>
                </a:cxn>
                <a:cxn ang="0">
                  <a:pos x="45" y="0"/>
                </a:cxn>
                <a:cxn ang="0">
                  <a:pos x="53" y="2"/>
                </a:cxn>
                <a:cxn ang="0">
                  <a:pos x="47" y="8"/>
                </a:cxn>
                <a:cxn ang="0">
                  <a:pos x="42" y="17"/>
                </a:cxn>
                <a:cxn ang="0">
                  <a:pos x="30" y="18"/>
                </a:cxn>
                <a:cxn ang="0">
                  <a:pos x="20" y="20"/>
                </a:cxn>
                <a:cxn ang="0">
                  <a:pos x="10" y="23"/>
                </a:cxn>
                <a:cxn ang="0">
                  <a:pos x="0" y="30"/>
                </a:cxn>
              </a:cxnLst>
              <a:rect l="0" t="0" r="r" b="b"/>
              <a:pathLst>
                <a:path w="53" h="30">
                  <a:moveTo>
                    <a:pt x="0" y="30"/>
                  </a:moveTo>
                  <a:lnTo>
                    <a:pt x="3" y="25"/>
                  </a:lnTo>
                  <a:lnTo>
                    <a:pt x="8" y="20"/>
                  </a:lnTo>
                  <a:lnTo>
                    <a:pt x="13" y="17"/>
                  </a:lnTo>
                  <a:lnTo>
                    <a:pt x="18" y="17"/>
                  </a:lnTo>
                  <a:lnTo>
                    <a:pt x="12" y="15"/>
                  </a:lnTo>
                  <a:lnTo>
                    <a:pt x="5" y="15"/>
                  </a:lnTo>
                  <a:lnTo>
                    <a:pt x="12" y="13"/>
                  </a:lnTo>
                  <a:lnTo>
                    <a:pt x="18" y="12"/>
                  </a:lnTo>
                  <a:lnTo>
                    <a:pt x="25" y="13"/>
                  </a:lnTo>
                  <a:lnTo>
                    <a:pt x="32" y="15"/>
                  </a:lnTo>
                  <a:lnTo>
                    <a:pt x="30" y="8"/>
                  </a:lnTo>
                  <a:lnTo>
                    <a:pt x="30" y="5"/>
                  </a:lnTo>
                  <a:lnTo>
                    <a:pt x="32" y="2"/>
                  </a:lnTo>
                  <a:lnTo>
                    <a:pt x="35" y="0"/>
                  </a:lnTo>
                  <a:lnTo>
                    <a:pt x="45" y="0"/>
                  </a:lnTo>
                  <a:lnTo>
                    <a:pt x="53" y="2"/>
                  </a:lnTo>
                  <a:lnTo>
                    <a:pt x="47" y="8"/>
                  </a:lnTo>
                  <a:lnTo>
                    <a:pt x="42" y="17"/>
                  </a:lnTo>
                  <a:lnTo>
                    <a:pt x="30" y="18"/>
                  </a:lnTo>
                  <a:lnTo>
                    <a:pt x="20" y="20"/>
                  </a:lnTo>
                  <a:lnTo>
                    <a:pt x="10" y="23"/>
                  </a:lnTo>
                  <a:lnTo>
                    <a:pt x="0" y="30"/>
                  </a:lnTo>
                  <a:close/>
                </a:path>
              </a:pathLst>
            </a:custGeom>
            <a:solidFill>
              <a:srgbClr val="1F1A17"/>
            </a:solidFill>
            <a:ln w="9525">
              <a:noFill/>
              <a:round/>
              <a:headEnd/>
              <a:tailEnd/>
            </a:ln>
          </p:spPr>
          <p:txBody>
            <a:bodyPr/>
            <a:lstStyle/>
            <a:p>
              <a:endParaRPr lang="en-US"/>
            </a:p>
          </p:txBody>
        </p:sp>
        <p:sp>
          <p:nvSpPr>
            <p:cNvPr id="4753" name="Freeform 657"/>
            <p:cNvSpPr>
              <a:spLocks/>
            </p:cNvSpPr>
            <p:nvPr/>
          </p:nvSpPr>
          <p:spPr bwMode="auto">
            <a:xfrm>
              <a:off x="2974" y="3484"/>
              <a:ext cx="20" cy="13"/>
            </a:xfrm>
            <a:custGeom>
              <a:avLst/>
              <a:gdLst/>
              <a:ahLst/>
              <a:cxnLst>
                <a:cxn ang="0">
                  <a:pos x="0" y="13"/>
                </a:cxn>
                <a:cxn ang="0">
                  <a:pos x="0" y="8"/>
                </a:cxn>
                <a:cxn ang="0">
                  <a:pos x="0" y="2"/>
                </a:cxn>
                <a:cxn ang="0">
                  <a:pos x="2" y="0"/>
                </a:cxn>
                <a:cxn ang="0">
                  <a:pos x="5" y="0"/>
                </a:cxn>
                <a:cxn ang="0">
                  <a:pos x="10" y="0"/>
                </a:cxn>
                <a:cxn ang="0">
                  <a:pos x="13" y="3"/>
                </a:cxn>
                <a:cxn ang="0">
                  <a:pos x="18" y="10"/>
                </a:cxn>
                <a:cxn ang="0">
                  <a:pos x="20" y="12"/>
                </a:cxn>
                <a:cxn ang="0">
                  <a:pos x="0" y="13"/>
                </a:cxn>
              </a:cxnLst>
              <a:rect l="0" t="0" r="r" b="b"/>
              <a:pathLst>
                <a:path w="20" h="13">
                  <a:moveTo>
                    <a:pt x="0" y="13"/>
                  </a:moveTo>
                  <a:lnTo>
                    <a:pt x="0" y="8"/>
                  </a:lnTo>
                  <a:lnTo>
                    <a:pt x="0" y="2"/>
                  </a:lnTo>
                  <a:lnTo>
                    <a:pt x="2" y="0"/>
                  </a:lnTo>
                  <a:lnTo>
                    <a:pt x="5" y="0"/>
                  </a:lnTo>
                  <a:lnTo>
                    <a:pt x="10" y="0"/>
                  </a:lnTo>
                  <a:lnTo>
                    <a:pt x="13" y="3"/>
                  </a:lnTo>
                  <a:lnTo>
                    <a:pt x="18" y="10"/>
                  </a:lnTo>
                  <a:lnTo>
                    <a:pt x="20" y="12"/>
                  </a:lnTo>
                  <a:lnTo>
                    <a:pt x="0" y="13"/>
                  </a:lnTo>
                  <a:close/>
                </a:path>
              </a:pathLst>
            </a:custGeom>
            <a:solidFill>
              <a:srgbClr val="1F1A17"/>
            </a:solidFill>
            <a:ln w="9525">
              <a:noFill/>
              <a:round/>
              <a:headEnd/>
              <a:tailEnd/>
            </a:ln>
          </p:spPr>
          <p:txBody>
            <a:bodyPr/>
            <a:lstStyle/>
            <a:p>
              <a:endParaRPr lang="en-US"/>
            </a:p>
          </p:txBody>
        </p:sp>
        <p:sp>
          <p:nvSpPr>
            <p:cNvPr id="4754" name="Freeform 658"/>
            <p:cNvSpPr>
              <a:spLocks/>
            </p:cNvSpPr>
            <p:nvPr/>
          </p:nvSpPr>
          <p:spPr bwMode="auto">
            <a:xfrm>
              <a:off x="2742" y="3578"/>
              <a:ext cx="28" cy="20"/>
            </a:xfrm>
            <a:custGeom>
              <a:avLst/>
              <a:gdLst/>
              <a:ahLst/>
              <a:cxnLst>
                <a:cxn ang="0">
                  <a:pos x="0" y="10"/>
                </a:cxn>
                <a:cxn ang="0">
                  <a:pos x="25" y="0"/>
                </a:cxn>
                <a:cxn ang="0">
                  <a:pos x="28" y="6"/>
                </a:cxn>
                <a:cxn ang="0">
                  <a:pos x="27" y="16"/>
                </a:cxn>
                <a:cxn ang="0">
                  <a:pos x="25" y="18"/>
                </a:cxn>
                <a:cxn ang="0">
                  <a:pos x="22" y="20"/>
                </a:cxn>
                <a:cxn ang="0">
                  <a:pos x="17" y="18"/>
                </a:cxn>
                <a:cxn ang="0">
                  <a:pos x="13" y="18"/>
                </a:cxn>
                <a:cxn ang="0">
                  <a:pos x="5" y="13"/>
                </a:cxn>
                <a:cxn ang="0">
                  <a:pos x="0" y="10"/>
                </a:cxn>
              </a:cxnLst>
              <a:rect l="0" t="0" r="r" b="b"/>
              <a:pathLst>
                <a:path w="28" h="20">
                  <a:moveTo>
                    <a:pt x="0" y="10"/>
                  </a:moveTo>
                  <a:lnTo>
                    <a:pt x="25" y="0"/>
                  </a:lnTo>
                  <a:lnTo>
                    <a:pt x="28" y="6"/>
                  </a:lnTo>
                  <a:lnTo>
                    <a:pt x="27" y="16"/>
                  </a:lnTo>
                  <a:lnTo>
                    <a:pt x="25" y="18"/>
                  </a:lnTo>
                  <a:lnTo>
                    <a:pt x="22" y="20"/>
                  </a:lnTo>
                  <a:lnTo>
                    <a:pt x="17" y="18"/>
                  </a:lnTo>
                  <a:lnTo>
                    <a:pt x="13" y="18"/>
                  </a:lnTo>
                  <a:lnTo>
                    <a:pt x="5" y="13"/>
                  </a:lnTo>
                  <a:lnTo>
                    <a:pt x="0" y="10"/>
                  </a:lnTo>
                  <a:close/>
                </a:path>
              </a:pathLst>
            </a:custGeom>
            <a:solidFill>
              <a:srgbClr val="1F1A17"/>
            </a:solidFill>
            <a:ln w="9525">
              <a:noFill/>
              <a:round/>
              <a:headEnd/>
              <a:tailEnd/>
            </a:ln>
          </p:spPr>
          <p:txBody>
            <a:bodyPr/>
            <a:lstStyle/>
            <a:p>
              <a:endParaRPr lang="en-US"/>
            </a:p>
          </p:txBody>
        </p:sp>
        <p:sp>
          <p:nvSpPr>
            <p:cNvPr id="4755" name="Freeform 659"/>
            <p:cNvSpPr>
              <a:spLocks/>
            </p:cNvSpPr>
            <p:nvPr/>
          </p:nvSpPr>
          <p:spPr bwMode="auto">
            <a:xfrm>
              <a:off x="3046" y="3472"/>
              <a:ext cx="27" cy="22"/>
            </a:xfrm>
            <a:custGeom>
              <a:avLst/>
              <a:gdLst/>
              <a:ahLst/>
              <a:cxnLst>
                <a:cxn ang="0">
                  <a:pos x="27" y="0"/>
                </a:cxn>
                <a:cxn ang="0">
                  <a:pos x="22" y="2"/>
                </a:cxn>
                <a:cxn ang="0">
                  <a:pos x="12" y="9"/>
                </a:cxn>
                <a:cxn ang="0">
                  <a:pos x="3" y="15"/>
                </a:cxn>
                <a:cxn ang="0">
                  <a:pos x="0" y="20"/>
                </a:cxn>
                <a:cxn ang="0">
                  <a:pos x="7" y="22"/>
                </a:cxn>
                <a:cxn ang="0">
                  <a:pos x="13" y="17"/>
                </a:cxn>
                <a:cxn ang="0">
                  <a:pos x="23" y="9"/>
                </a:cxn>
                <a:cxn ang="0">
                  <a:pos x="27" y="2"/>
                </a:cxn>
                <a:cxn ang="0">
                  <a:pos x="27" y="0"/>
                </a:cxn>
              </a:cxnLst>
              <a:rect l="0" t="0" r="r" b="b"/>
              <a:pathLst>
                <a:path w="27" h="22">
                  <a:moveTo>
                    <a:pt x="27" y="0"/>
                  </a:moveTo>
                  <a:lnTo>
                    <a:pt x="22" y="2"/>
                  </a:lnTo>
                  <a:lnTo>
                    <a:pt x="12" y="9"/>
                  </a:lnTo>
                  <a:lnTo>
                    <a:pt x="3" y="15"/>
                  </a:lnTo>
                  <a:lnTo>
                    <a:pt x="0" y="20"/>
                  </a:lnTo>
                  <a:lnTo>
                    <a:pt x="7" y="22"/>
                  </a:lnTo>
                  <a:lnTo>
                    <a:pt x="13" y="17"/>
                  </a:lnTo>
                  <a:lnTo>
                    <a:pt x="23" y="9"/>
                  </a:lnTo>
                  <a:lnTo>
                    <a:pt x="27" y="2"/>
                  </a:lnTo>
                  <a:lnTo>
                    <a:pt x="27" y="0"/>
                  </a:lnTo>
                  <a:close/>
                </a:path>
              </a:pathLst>
            </a:custGeom>
            <a:solidFill>
              <a:srgbClr val="1F1A17"/>
            </a:solidFill>
            <a:ln w="9525">
              <a:noFill/>
              <a:round/>
              <a:headEnd/>
              <a:tailEnd/>
            </a:ln>
          </p:spPr>
          <p:txBody>
            <a:bodyPr/>
            <a:lstStyle/>
            <a:p>
              <a:endParaRPr lang="en-US"/>
            </a:p>
          </p:txBody>
        </p:sp>
        <p:sp>
          <p:nvSpPr>
            <p:cNvPr id="4756" name="Freeform 660"/>
            <p:cNvSpPr>
              <a:spLocks/>
            </p:cNvSpPr>
            <p:nvPr/>
          </p:nvSpPr>
          <p:spPr bwMode="auto">
            <a:xfrm>
              <a:off x="3078" y="3417"/>
              <a:ext cx="31" cy="23"/>
            </a:xfrm>
            <a:custGeom>
              <a:avLst/>
              <a:gdLst/>
              <a:ahLst/>
              <a:cxnLst>
                <a:cxn ang="0">
                  <a:pos x="21" y="0"/>
                </a:cxn>
                <a:cxn ang="0">
                  <a:pos x="26" y="3"/>
                </a:cxn>
                <a:cxn ang="0">
                  <a:pos x="31" y="10"/>
                </a:cxn>
                <a:cxn ang="0">
                  <a:pos x="31" y="17"/>
                </a:cxn>
                <a:cxn ang="0">
                  <a:pos x="31" y="20"/>
                </a:cxn>
                <a:cxn ang="0">
                  <a:pos x="21" y="10"/>
                </a:cxn>
                <a:cxn ang="0">
                  <a:pos x="21" y="20"/>
                </a:cxn>
                <a:cxn ang="0">
                  <a:pos x="16" y="17"/>
                </a:cxn>
                <a:cxn ang="0">
                  <a:pos x="11" y="13"/>
                </a:cxn>
                <a:cxn ang="0">
                  <a:pos x="10" y="18"/>
                </a:cxn>
                <a:cxn ang="0">
                  <a:pos x="10" y="23"/>
                </a:cxn>
                <a:cxn ang="0">
                  <a:pos x="0" y="15"/>
                </a:cxn>
                <a:cxn ang="0">
                  <a:pos x="0" y="15"/>
                </a:cxn>
                <a:cxn ang="0">
                  <a:pos x="1" y="17"/>
                </a:cxn>
                <a:cxn ang="0">
                  <a:pos x="3" y="15"/>
                </a:cxn>
                <a:cxn ang="0">
                  <a:pos x="3" y="12"/>
                </a:cxn>
                <a:cxn ang="0">
                  <a:pos x="3" y="5"/>
                </a:cxn>
                <a:cxn ang="0">
                  <a:pos x="1" y="3"/>
                </a:cxn>
                <a:cxn ang="0">
                  <a:pos x="6" y="3"/>
                </a:cxn>
                <a:cxn ang="0">
                  <a:pos x="11" y="3"/>
                </a:cxn>
                <a:cxn ang="0">
                  <a:pos x="16" y="7"/>
                </a:cxn>
                <a:cxn ang="0">
                  <a:pos x="18" y="10"/>
                </a:cxn>
                <a:cxn ang="0">
                  <a:pos x="21" y="0"/>
                </a:cxn>
              </a:cxnLst>
              <a:rect l="0" t="0" r="r" b="b"/>
              <a:pathLst>
                <a:path w="31" h="23">
                  <a:moveTo>
                    <a:pt x="21" y="0"/>
                  </a:moveTo>
                  <a:lnTo>
                    <a:pt x="26" y="3"/>
                  </a:lnTo>
                  <a:lnTo>
                    <a:pt x="31" y="10"/>
                  </a:lnTo>
                  <a:lnTo>
                    <a:pt x="31" y="17"/>
                  </a:lnTo>
                  <a:lnTo>
                    <a:pt x="31" y="20"/>
                  </a:lnTo>
                  <a:lnTo>
                    <a:pt x="21" y="10"/>
                  </a:lnTo>
                  <a:lnTo>
                    <a:pt x="21" y="20"/>
                  </a:lnTo>
                  <a:lnTo>
                    <a:pt x="16" y="17"/>
                  </a:lnTo>
                  <a:lnTo>
                    <a:pt x="11" y="13"/>
                  </a:lnTo>
                  <a:lnTo>
                    <a:pt x="10" y="18"/>
                  </a:lnTo>
                  <a:lnTo>
                    <a:pt x="10" y="23"/>
                  </a:lnTo>
                  <a:lnTo>
                    <a:pt x="0" y="15"/>
                  </a:lnTo>
                  <a:lnTo>
                    <a:pt x="0" y="15"/>
                  </a:lnTo>
                  <a:lnTo>
                    <a:pt x="1" y="17"/>
                  </a:lnTo>
                  <a:lnTo>
                    <a:pt x="3" y="15"/>
                  </a:lnTo>
                  <a:lnTo>
                    <a:pt x="3" y="12"/>
                  </a:lnTo>
                  <a:lnTo>
                    <a:pt x="3" y="5"/>
                  </a:lnTo>
                  <a:lnTo>
                    <a:pt x="1" y="3"/>
                  </a:lnTo>
                  <a:lnTo>
                    <a:pt x="6" y="3"/>
                  </a:lnTo>
                  <a:lnTo>
                    <a:pt x="11" y="3"/>
                  </a:lnTo>
                  <a:lnTo>
                    <a:pt x="16" y="7"/>
                  </a:lnTo>
                  <a:lnTo>
                    <a:pt x="18" y="10"/>
                  </a:lnTo>
                  <a:lnTo>
                    <a:pt x="21" y="0"/>
                  </a:lnTo>
                  <a:close/>
                </a:path>
              </a:pathLst>
            </a:custGeom>
            <a:solidFill>
              <a:srgbClr val="1F1A17"/>
            </a:solidFill>
            <a:ln w="9525">
              <a:noFill/>
              <a:round/>
              <a:headEnd/>
              <a:tailEnd/>
            </a:ln>
          </p:spPr>
          <p:txBody>
            <a:bodyPr/>
            <a:lstStyle/>
            <a:p>
              <a:endParaRPr lang="en-US"/>
            </a:p>
          </p:txBody>
        </p:sp>
        <p:sp>
          <p:nvSpPr>
            <p:cNvPr id="4757" name="Freeform 661"/>
            <p:cNvSpPr>
              <a:spLocks/>
            </p:cNvSpPr>
            <p:nvPr/>
          </p:nvSpPr>
          <p:spPr bwMode="auto">
            <a:xfrm>
              <a:off x="2956" y="3459"/>
              <a:ext cx="23" cy="16"/>
            </a:xfrm>
            <a:custGeom>
              <a:avLst/>
              <a:gdLst/>
              <a:ahLst/>
              <a:cxnLst>
                <a:cxn ang="0">
                  <a:pos x="0" y="16"/>
                </a:cxn>
                <a:cxn ang="0">
                  <a:pos x="0" y="13"/>
                </a:cxn>
                <a:cxn ang="0">
                  <a:pos x="3" y="6"/>
                </a:cxn>
                <a:cxn ang="0">
                  <a:pos x="5" y="3"/>
                </a:cxn>
                <a:cxn ang="0">
                  <a:pos x="8" y="1"/>
                </a:cxn>
                <a:cxn ang="0">
                  <a:pos x="10" y="0"/>
                </a:cxn>
                <a:cxn ang="0">
                  <a:pos x="11" y="0"/>
                </a:cxn>
                <a:cxn ang="0">
                  <a:pos x="20" y="10"/>
                </a:cxn>
                <a:cxn ang="0">
                  <a:pos x="23" y="16"/>
                </a:cxn>
                <a:cxn ang="0">
                  <a:pos x="16" y="15"/>
                </a:cxn>
                <a:cxn ang="0">
                  <a:pos x="8" y="15"/>
                </a:cxn>
                <a:cxn ang="0">
                  <a:pos x="1" y="16"/>
                </a:cxn>
                <a:cxn ang="0">
                  <a:pos x="0" y="16"/>
                </a:cxn>
              </a:cxnLst>
              <a:rect l="0" t="0" r="r" b="b"/>
              <a:pathLst>
                <a:path w="23" h="16">
                  <a:moveTo>
                    <a:pt x="0" y="16"/>
                  </a:moveTo>
                  <a:lnTo>
                    <a:pt x="0" y="13"/>
                  </a:lnTo>
                  <a:lnTo>
                    <a:pt x="3" y="6"/>
                  </a:lnTo>
                  <a:lnTo>
                    <a:pt x="5" y="3"/>
                  </a:lnTo>
                  <a:lnTo>
                    <a:pt x="8" y="1"/>
                  </a:lnTo>
                  <a:lnTo>
                    <a:pt x="10" y="0"/>
                  </a:lnTo>
                  <a:lnTo>
                    <a:pt x="11" y="0"/>
                  </a:lnTo>
                  <a:lnTo>
                    <a:pt x="20" y="10"/>
                  </a:lnTo>
                  <a:lnTo>
                    <a:pt x="23" y="16"/>
                  </a:lnTo>
                  <a:lnTo>
                    <a:pt x="16" y="15"/>
                  </a:lnTo>
                  <a:lnTo>
                    <a:pt x="8" y="15"/>
                  </a:lnTo>
                  <a:lnTo>
                    <a:pt x="1" y="16"/>
                  </a:lnTo>
                  <a:lnTo>
                    <a:pt x="0" y="16"/>
                  </a:lnTo>
                  <a:close/>
                </a:path>
              </a:pathLst>
            </a:custGeom>
            <a:solidFill>
              <a:srgbClr val="1F1A17"/>
            </a:solidFill>
            <a:ln w="9525">
              <a:noFill/>
              <a:round/>
              <a:headEnd/>
              <a:tailEnd/>
            </a:ln>
          </p:spPr>
          <p:txBody>
            <a:bodyPr/>
            <a:lstStyle/>
            <a:p>
              <a:endParaRPr lang="en-US"/>
            </a:p>
          </p:txBody>
        </p:sp>
        <p:sp>
          <p:nvSpPr>
            <p:cNvPr id="4758" name="Freeform 662"/>
            <p:cNvSpPr>
              <a:spLocks/>
            </p:cNvSpPr>
            <p:nvPr/>
          </p:nvSpPr>
          <p:spPr bwMode="auto">
            <a:xfrm>
              <a:off x="2882" y="3414"/>
              <a:ext cx="35" cy="35"/>
            </a:xfrm>
            <a:custGeom>
              <a:avLst/>
              <a:gdLst/>
              <a:ahLst/>
              <a:cxnLst>
                <a:cxn ang="0">
                  <a:pos x="10" y="0"/>
                </a:cxn>
                <a:cxn ang="0">
                  <a:pos x="9" y="1"/>
                </a:cxn>
                <a:cxn ang="0">
                  <a:pos x="5" y="3"/>
                </a:cxn>
                <a:cxn ang="0">
                  <a:pos x="2" y="8"/>
                </a:cxn>
                <a:cxn ang="0">
                  <a:pos x="0" y="13"/>
                </a:cxn>
                <a:cxn ang="0">
                  <a:pos x="2" y="20"/>
                </a:cxn>
                <a:cxn ang="0">
                  <a:pos x="7" y="26"/>
                </a:cxn>
                <a:cxn ang="0">
                  <a:pos x="12" y="31"/>
                </a:cxn>
                <a:cxn ang="0">
                  <a:pos x="15" y="33"/>
                </a:cxn>
                <a:cxn ang="0">
                  <a:pos x="14" y="20"/>
                </a:cxn>
                <a:cxn ang="0">
                  <a:pos x="25" y="35"/>
                </a:cxn>
                <a:cxn ang="0">
                  <a:pos x="29" y="31"/>
                </a:cxn>
                <a:cxn ang="0">
                  <a:pos x="29" y="25"/>
                </a:cxn>
                <a:cxn ang="0">
                  <a:pos x="29" y="13"/>
                </a:cxn>
                <a:cxn ang="0">
                  <a:pos x="34" y="5"/>
                </a:cxn>
                <a:cxn ang="0">
                  <a:pos x="35" y="3"/>
                </a:cxn>
                <a:cxn ang="0">
                  <a:pos x="12" y="10"/>
                </a:cxn>
                <a:cxn ang="0">
                  <a:pos x="10" y="0"/>
                </a:cxn>
              </a:cxnLst>
              <a:rect l="0" t="0" r="r" b="b"/>
              <a:pathLst>
                <a:path w="35" h="35">
                  <a:moveTo>
                    <a:pt x="10" y="0"/>
                  </a:moveTo>
                  <a:lnTo>
                    <a:pt x="9" y="1"/>
                  </a:lnTo>
                  <a:lnTo>
                    <a:pt x="5" y="3"/>
                  </a:lnTo>
                  <a:lnTo>
                    <a:pt x="2" y="8"/>
                  </a:lnTo>
                  <a:lnTo>
                    <a:pt x="0" y="13"/>
                  </a:lnTo>
                  <a:lnTo>
                    <a:pt x="2" y="20"/>
                  </a:lnTo>
                  <a:lnTo>
                    <a:pt x="7" y="26"/>
                  </a:lnTo>
                  <a:lnTo>
                    <a:pt x="12" y="31"/>
                  </a:lnTo>
                  <a:lnTo>
                    <a:pt x="15" y="33"/>
                  </a:lnTo>
                  <a:lnTo>
                    <a:pt x="14" y="20"/>
                  </a:lnTo>
                  <a:lnTo>
                    <a:pt x="25" y="35"/>
                  </a:lnTo>
                  <a:lnTo>
                    <a:pt x="29" y="31"/>
                  </a:lnTo>
                  <a:lnTo>
                    <a:pt x="29" y="25"/>
                  </a:lnTo>
                  <a:lnTo>
                    <a:pt x="29" y="13"/>
                  </a:lnTo>
                  <a:lnTo>
                    <a:pt x="34" y="5"/>
                  </a:lnTo>
                  <a:lnTo>
                    <a:pt x="35" y="3"/>
                  </a:lnTo>
                  <a:lnTo>
                    <a:pt x="12" y="10"/>
                  </a:lnTo>
                  <a:lnTo>
                    <a:pt x="10" y="0"/>
                  </a:lnTo>
                  <a:close/>
                </a:path>
              </a:pathLst>
            </a:custGeom>
            <a:solidFill>
              <a:srgbClr val="1F1A17"/>
            </a:solidFill>
            <a:ln w="9525">
              <a:noFill/>
              <a:round/>
              <a:headEnd/>
              <a:tailEnd/>
            </a:ln>
          </p:spPr>
          <p:txBody>
            <a:bodyPr/>
            <a:lstStyle/>
            <a:p>
              <a:endParaRPr lang="en-US"/>
            </a:p>
          </p:txBody>
        </p:sp>
        <p:sp>
          <p:nvSpPr>
            <p:cNvPr id="4759" name="Freeform 663"/>
            <p:cNvSpPr>
              <a:spLocks/>
            </p:cNvSpPr>
            <p:nvPr/>
          </p:nvSpPr>
          <p:spPr bwMode="auto">
            <a:xfrm>
              <a:off x="2764" y="3400"/>
              <a:ext cx="53" cy="37"/>
            </a:xfrm>
            <a:custGeom>
              <a:avLst/>
              <a:gdLst/>
              <a:ahLst/>
              <a:cxnLst>
                <a:cxn ang="0">
                  <a:pos x="0" y="0"/>
                </a:cxn>
                <a:cxn ang="0">
                  <a:pos x="11" y="4"/>
                </a:cxn>
                <a:cxn ang="0">
                  <a:pos x="26" y="12"/>
                </a:cxn>
                <a:cxn ang="0">
                  <a:pos x="35" y="17"/>
                </a:cxn>
                <a:cxn ang="0">
                  <a:pos x="43" y="22"/>
                </a:cxn>
                <a:cxn ang="0">
                  <a:pos x="50" y="30"/>
                </a:cxn>
                <a:cxn ang="0">
                  <a:pos x="53" y="35"/>
                </a:cxn>
                <a:cxn ang="0">
                  <a:pos x="50" y="37"/>
                </a:cxn>
                <a:cxn ang="0">
                  <a:pos x="46" y="37"/>
                </a:cxn>
                <a:cxn ang="0">
                  <a:pos x="45" y="37"/>
                </a:cxn>
                <a:cxn ang="0">
                  <a:pos x="41" y="35"/>
                </a:cxn>
                <a:cxn ang="0">
                  <a:pos x="35" y="30"/>
                </a:cxn>
                <a:cxn ang="0">
                  <a:pos x="31" y="25"/>
                </a:cxn>
                <a:cxn ang="0">
                  <a:pos x="31" y="29"/>
                </a:cxn>
                <a:cxn ang="0">
                  <a:pos x="30" y="32"/>
                </a:cxn>
                <a:cxn ang="0">
                  <a:pos x="26" y="32"/>
                </a:cxn>
                <a:cxn ang="0">
                  <a:pos x="23" y="34"/>
                </a:cxn>
                <a:cxn ang="0">
                  <a:pos x="21" y="29"/>
                </a:cxn>
                <a:cxn ang="0">
                  <a:pos x="20" y="24"/>
                </a:cxn>
                <a:cxn ang="0">
                  <a:pos x="16" y="20"/>
                </a:cxn>
                <a:cxn ang="0">
                  <a:pos x="11" y="19"/>
                </a:cxn>
                <a:cxn ang="0">
                  <a:pos x="13" y="14"/>
                </a:cxn>
                <a:cxn ang="0">
                  <a:pos x="13" y="10"/>
                </a:cxn>
                <a:cxn ang="0">
                  <a:pos x="6" y="5"/>
                </a:cxn>
                <a:cxn ang="0">
                  <a:pos x="0" y="0"/>
                </a:cxn>
              </a:cxnLst>
              <a:rect l="0" t="0" r="r" b="b"/>
              <a:pathLst>
                <a:path w="53" h="37">
                  <a:moveTo>
                    <a:pt x="0" y="0"/>
                  </a:moveTo>
                  <a:lnTo>
                    <a:pt x="11" y="4"/>
                  </a:lnTo>
                  <a:lnTo>
                    <a:pt x="26" y="12"/>
                  </a:lnTo>
                  <a:lnTo>
                    <a:pt x="35" y="17"/>
                  </a:lnTo>
                  <a:lnTo>
                    <a:pt x="43" y="22"/>
                  </a:lnTo>
                  <a:lnTo>
                    <a:pt x="50" y="30"/>
                  </a:lnTo>
                  <a:lnTo>
                    <a:pt x="53" y="35"/>
                  </a:lnTo>
                  <a:lnTo>
                    <a:pt x="50" y="37"/>
                  </a:lnTo>
                  <a:lnTo>
                    <a:pt x="46" y="37"/>
                  </a:lnTo>
                  <a:lnTo>
                    <a:pt x="45" y="37"/>
                  </a:lnTo>
                  <a:lnTo>
                    <a:pt x="41" y="35"/>
                  </a:lnTo>
                  <a:lnTo>
                    <a:pt x="35" y="30"/>
                  </a:lnTo>
                  <a:lnTo>
                    <a:pt x="31" y="25"/>
                  </a:lnTo>
                  <a:lnTo>
                    <a:pt x="31" y="29"/>
                  </a:lnTo>
                  <a:lnTo>
                    <a:pt x="30" y="32"/>
                  </a:lnTo>
                  <a:lnTo>
                    <a:pt x="26" y="32"/>
                  </a:lnTo>
                  <a:lnTo>
                    <a:pt x="23" y="34"/>
                  </a:lnTo>
                  <a:lnTo>
                    <a:pt x="21" y="29"/>
                  </a:lnTo>
                  <a:lnTo>
                    <a:pt x="20" y="24"/>
                  </a:lnTo>
                  <a:lnTo>
                    <a:pt x="16" y="20"/>
                  </a:lnTo>
                  <a:lnTo>
                    <a:pt x="11" y="19"/>
                  </a:lnTo>
                  <a:lnTo>
                    <a:pt x="13" y="14"/>
                  </a:lnTo>
                  <a:lnTo>
                    <a:pt x="13" y="10"/>
                  </a:lnTo>
                  <a:lnTo>
                    <a:pt x="6" y="5"/>
                  </a:lnTo>
                  <a:lnTo>
                    <a:pt x="0" y="0"/>
                  </a:lnTo>
                  <a:close/>
                </a:path>
              </a:pathLst>
            </a:custGeom>
            <a:solidFill>
              <a:srgbClr val="1F1A17"/>
            </a:solidFill>
            <a:ln w="9525">
              <a:noFill/>
              <a:round/>
              <a:headEnd/>
              <a:tailEnd/>
            </a:ln>
          </p:spPr>
          <p:txBody>
            <a:bodyPr/>
            <a:lstStyle/>
            <a:p>
              <a:endParaRPr lang="en-US"/>
            </a:p>
          </p:txBody>
        </p:sp>
        <p:sp>
          <p:nvSpPr>
            <p:cNvPr id="4760" name="Freeform 664"/>
            <p:cNvSpPr>
              <a:spLocks/>
            </p:cNvSpPr>
            <p:nvPr/>
          </p:nvSpPr>
          <p:spPr bwMode="auto">
            <a:xfrm>
              <a:off x="2830" y="3404"/>
              <a:ext cx="45" cy="20"/>
            </a:xfrm>
            <a:custGeom>
              <a:avLst/>
              <a:gdLst/>
              <a:ahLst/>
              <a:cxnLst>
                <a:cxn ang="0">
                  <a:pos x="9" y="0"/>
                </a:cxn>
                <a:cxn ang="0">
                  <a:pos x="0" y="3"/>
                </a:cxn>
                <a:cxn ang="0">
                  <a:pos x="2" y="13"/>
                </a:cxn>
                <a:cxn ang="0">
                  <a:pos x="7" y="16"/>
                </a:cxn>
                <a:cxn ang="0">
                  <a:pos x="19" y="20"/>
                </a:cxn>
                <a:cxn ang="0">
                  <a:pos x="35" y="18"/>
                </a:cxn>
                <a:cxn ang="0">
                  <a:pos x="45" y="16"/>
                </a:cxn>
                <a:cxn ang="0">
                  <a:pos x="37" y="15"/>
                </a:cxn>
                <a:cxn ang="0">
                  <a:pos x="24" y="13"/>
                </a:cxn>
                <a:cxn ang="0">
                  <a:pos x="17" y="10"/>
                </a:cxn>
                <a:cxn ang="0">
                  <a:pos x="14" y="5"/>
                </a:cxn>
                <a:cxn ang="0">
                  <a:pos x="10" y="1"/>
                </a:cxn>
                <a:cxn ang="0">
                  <a:pos x="9" y="0"/>
                </a:cxn>
              </a:cxnLst>
              <a:rect l="0" t="0" r="r" b="b"/>
              <a:pathLst>
                <a:path w="45" h="20">
                  <a:moveTo>
                    <a:pt x="9" y="0"/>
                  </a:moveTo>
                  <a:lnTo>
                    <a:pt x="0" y="3"/>
                  </a:lnTo>
                  <a:lnTo>
                    <a:pt x="2" y="13"/>
                  </a:lnTo>
                  <a:lnTo>
                    <a:pt x="7" y="16"/>
                  </a:lnTo>
                  <a:lnTo>
                    <a:pt x="19" y="20"/>
                  </a:lnTo>
                  <a:lnTo>
                    <a:pt x="35" y="18"/>
                  </a:lnTo>
                  <a:lnTo>
                    <a:pt x="45" y="16"/>
                  </a:lnTo>
                  <a:lnTo>
                    <a:pt x="37" y="15"/>
                  </a:lnTo>
                  <a:lnTo>
                    <a:pt x="24" y="13"/>
                  </a:lnTo>
                  <a:lnTo>
                    <a:pt x="17" y="10"/>
                  </a:lnTo>
                  <a:lnTo>
                    <a:pt x="14" y="5"/>
                  </a:lnTo>
                  <a:lnTo>
                    <a:pt x="10" y="1"/>
                  </a:lnTo>
                  <a:lnTo>
                    <a:pt x="9" y="0"/>
                  </a:lnTo>
                  <a:close/>
                </a:path>
              </a:pathLst>
            </a:custGeom>
            <a:solidFill>
              <a:srgbClr val="1F1A17"/>
            </a:solidFill>
            <a:ln w="9525">
              <a:noFill/>
              <a:round/>
              <a:headEnd/>
              <a:tailEnd/>
            </a:ln>
          </p:spPr>
          <p:txBody>
            <a:bodyPr/>
            <a:lstStyle/>
            <a:p>
              <a:endParaRPr lang="en-US"/>
            </a:p>
          </p:txBody>
        </p:sp>
        <p:sp>
          <p:nvSpPr>
            <p:cNvPr id="4761" name="Freeform 665"/>
            <p:cNvSpPr>
              <a:spLocks/>
            </p:cNvSpPr>
            <p:nvPr/>
          </p:nvSpPr>
          <p:spPr bwMode="auto">
            <a:xfrm>
              <a:off x="2737" y="3445"/>
              <a:ext cx="25" cy="17"/>
            </a:xfrm>
            <a:custGeom>
              <a:avLst/>
              <a:gdLst/>
              <a:ahLst/>
              <a:cxnLst>
                <a:cxn ang="0">
                  <a:pos x="0" y="9"/>
                </a:cxn>
                <a:cxn ang="0">
                  <a:pos x="23" y="0"/>
                </a:cxn>
                <a:cxn ang="0">
                  <a:pos x="25" y="7"/>
                </a:cxn>
                <a:cxn ang="0">
                  <a:pos x="25" y="15"/>
                </a:cxn>
                <a:cxn ang="0">
                  <a:pos x="20" y="17"/>
                </a:cxn>
                <a:cxn ang="0">
                  <a:pos x="13" y="15"/>
                </a:cxn>
                <a:cxn ang="0">
                  <a:pos x="5" y="12"/>
                </a:cxn>
                <a:cxn ang="0">
                  <a:pos x="0" y="9"/>
                </a:cxn>
              </a:cxnLst>
              <a:rect l="0" t="0" r="r" b="b"/>
              <a:pathLst>
                <a:path w="25" h="17">
                  <a:moveTo>
                    <a:pt x="0" y="9"/>
                  </a:moveTo>
                  <a:lnTo>
                    <a:pt x="23" y="0"/>
                  </a:lnTo>
                  <a:lnTo>
                    <a:pt x="25" y="7"/>
                  </a:lnTo>
                  <a:lnTo>
                    <a:pt x="25" y="15"/>
                  </a:lnTo>
                  <a:lnTo>
                    <a:pt x="20" y="17"/>
                  </a:lnTo>
                  <a:lnTo>
                    <a:pt x="13" y="15"/>
                  </a:lnTo>
                  <a:lnTo>
                    <a:pt x="5" y="12"/>
                  </a:lnTo>
                  <a:lnTo>
                    <a:pt x="0" y="9"/>
                  </a:lnTo>
                  <a:close/>
                </a:path>
              </a:pathLst>
            </a:custGeom>
            <a:solidFill>
              <a:srgbClr val="1F1A17"/>
            </a:solidFill>
            <a:ln w="9525">
              <a:noFill/>
              <a:round/>
              <a:headEnd/>
              <a:tailEnd/>
            </a:ln>
          </p:spPr>
          <p:txBody>
            <a:bodyPr/>
            <a:lstStyle/>
            <a:p>
              <a:endParaRPr lang="en-US"/>
            </a:p>
          </p:txBody>
        </p:sp>
        <p:sp>
          <p:nvSpPr>
            <p:cNvPr id="4762" name="Freeform 666"/>
            <p:cNvSpPr>
              <a:spLocks/>
            </p:cNvSpPr>
            <p:nvPr/>
          </p:nvSpPr>
          <p:spPr bwMode="auto">
            <a:xfrm>
              <a:off x="3021" y="3414"/>
              <a:ext cx="132" cy="73"/>
            </a:xfrm>
            <a:custGeom>
              <a:avLst/>
              <a:gdLst/>
              <a:ahLst/>
              <a:cxnLst>
                <a:cxn ang="0">
                  <a:pos x="0" y="51"/>
                </a:cxn>
                <a:cxn ang="0">
                  <a:pos x="8" y="60"/>
                </a:cxn>
                <a:cxn ang="0">
                  <a:pos x="15" y="53"/>
                </a:cxn>
                <a:cxn ang="0">
                  <a:pos x="23" y="51"/>
                </a:cxn>
                <a:cxn ang="0">
                  <a:pos x="30" y="48"/>
                </a:cxn>
                <a:cxn ang="0">
                  <a:pos x="35" y="46"/>
                </a:cxn>
                <a:cxn ang="0">
                  <a:pos x="38" y="51"/>
                </a:cxn>
                <a:cxn ang="0">
                  <a:pos x="43" y="51"/>
                </a:cxn>
                <a:cxn ang="0">
                  <a:pos x="50" y="51"/>
                </a:cxn>
                <a:cxn ang="0">
                  <a:pos x="55" y="51"/>
                </a:cxn>
                <a:cxn ang="0">
                  <a:pos x="57" y="51"/>
                </a:cxn>
                <a:cxn ang="0">
                  <a:pos x="60" y="50"/>
                </a:cxn>
                <a:cxn ang="0">
                  <a:pos x="68" y="55"/>
                </a:cxn>
                <a:cxn ang="0">
                  <a:pos x="72" y="60"/>
                </a:cxn>
                <a:cxn ang="0">
                  <a:pos x="75" y="43"/>
                </a:cxn>
                <a:cxn ang="0">
                  <a:pos x="78" y="67"/>
                </a:cxn>
                <a:cxn ang="0">
                  <a:pos x="87" y="73"/>
                </a:cxn>
                <a:cxn ang="0">
                  <a:pos x="87" y="65"/>
                </a:cxn>
                <a:cxn ang="0">
                  <a:pos x="88" y="53"/>
                </a:cxn>
                <a:cxn ang="0">
                  <a:pos x="97" y="50"/>
                </a:cxn>
                <a:cxn ang="0">
                  <a:pos x="102" y="48"/>
                </a:cxn>
                <a:cxn ang="0">
                  <a:pos x="112" y="40"/>
                </a:cxn>
                <a:cxn ang="0">
                  <a:pos x="107" y="33"/>
                </a:cxn>
                <a:cxn ang="0">
                  <a:pos x="119" y="35"/>
                </a:cxn>
                <a:cxn ang="0">
                  <a:pos x="120" y="28"/>
                </a:cxn>
                <a:cxn ang="0">
                  <a:pos x="115" y="23"/>
                </a:cxn>
                <a:cxn ang="0">
                  <a:pos x="120" y="21"/>
                </a:cxn>
                <a:cxn ang="0">
                  <a:pos x="124" y="15"/>
                </a:cxn>
                <a:cxn ang="0">
                  <a:pos x="117" y="13"/>
                </a:cxn>
                <a:cxn ang="0">
                  <a:pos x="127" y="11"/>
                </a:cxn>
                <a:cxn ang="0">
                  <a:pos x="132" y="0"/>
                </a:cxn>
                <a:cxn ang="0">
                  <a:pos x="114" y="8"/>
                </a:cxn>
                <a:cxn ang="0">
                  <a:pos x="105" y="20"/>
                </a:cxn>
                <a:cxn ang="0">
                  <a:pos x="110" y="26"/>
                </a:cxn>
                <a:cxn ang="0">
                  <a:pos x="102" y="28"/>
                </a:cxn>
                <a:cxn ang="0">
                  <a:pos x="102" y="30"/>
                </a:cxn>
                <a:cxn ang="0">
                  <a:pos x="102" y="31"/>
                </a:cxn>
                <a:cxn ang="0">
                  <a:pos x="98" y="35"/>
                </a:cxn>
                <a:cxn ang="0">
                  <a:pos x="93" y="38"/>
                </a:cxn>
                <a:cxn ang="0">
                  <a:pos x="88" y="38"/>
                </a:cxn>
                <a:cxn ang="0">
                  <a:pos x="83" y="36"/>
                </a:cxn>
                <a:cxn ang="0">
                  <a:pos x="82" y="35"/>
                </a:cxn>
                <a:cxn ang="0">
                  <a:pos x="82" y="35"/>
                </a:cxn>
                <a:cxn ang="0">
                  <a:pos x="75" y="21"/>
                </a:cxn>
                <a:cxn ang="0">
                  <a:pos x="63" y="25"/>
                </a:cxn>
                <a:cxn ang="0">
                  <a:pos x="50" y="30"/>
                </a:cxn>
                <a:cxn ang="0">
                  <a:pos x="38" y="30"/>
                </a:cxn>
                <a:cxn ang="0">
                  <a:pos x="23" y="33"/>
                </a:cxn>
                <a:cxn ang="0">
                  <a:pos x="8" y="45"/>
                </a:cxn>
                <a:cxn ang="0">
                  <a:pos x="0" y="51"/>
                </a:cxn>
              </a:cxnLst>
              <a:rect l="0" t="0" r="r" b="b"/>
              <a:pathLst>
                <a:path w="132" h="73">
                  <a:moveTo>
                    <a:pt x="0" y="51"/>
                  </a:moveTo>
                  <a:lnTo>
                    <a:pt x="8" y="60"/>
                  </a:lnTo>
                  <a:lnTo>
                    <a:pt x="15" y="53"/>
                  </a:lnTo>
                  <a:lnTo>
                    <a:pt x="23" y="51"/>
                  </a:lnTo>
                  <a:lnTo>
                    <a:pt x="30" y="48"/>
                  </a:lnTo>
                  <a:lnTo>
                    <a:pt x="35" y="46"/>
                  </a:lnTo>
                  <a:lnTo>
                    <a:pt x="38" y="51"/>
                  </a:lnTo>
                  <a:lnTo>
                    <a:pt x="43" y="51"/>
                  </a:lnTo>
                  <a:lnTo>
                    <a:pt x="50" y="51"/>
                  </a:lnTo>
                  <a:lnTo>
                    <a:pt x="55" y="51"/>
                  </a:lnTo>
                  <a:lnTo>
                    <a:pt x="57" y="51"/>
                  </a:lnTo>
                  <a:lnTo>
                    <a:pt x="60" y="50"/>
                  </a:lnTo>
                  <a:lnTo>
                    <a:pt x="68" y="55"/>
                  </a:lnTo>
                  <a:lnTo>
                    <a:pt x="72" y="60"/>
                  </a:lnTo>
                  <a:lnTo>
                    <a:pt x="75" y="43"/>
                  </a:lnTo>
                  <a:lnTo>
                    <a:pt x="78" y="67"/>
                  </a:lnTo>
                  <a:lnTo>
                    <a:pt x="87" y="73"/>
                  </a:lnTo>
                  <a:lnTo>
                    <a:pt x="87" y="65"/>
                  </a:lnTo>
                  <a:lnTo>
                    <a:pt x="88" y="53"/>
                  </a:lnTo>
                  <a:lnTo>
                    <a:pt x="97" y="50"/>
                  </a:lnTo>
                  <a:lnTo>
                    <a:pt x="102" y="48"/>
                  </a:lnTo>
                  <a:lnTo>
                    <a:pt x="112" y="40"/>
                  </a:lnTo>
                  <a:lnTo>
                    <a:pt x="107" y="33"/>
                  </a:lnTo>
                  <a:lnTo>
                    <a:pt x="119" y="35"/>
                  </a:lnTo>
                  <a:lnTo>
                    <a:pt x="120" y="28"/>
                  </a:lnTo>
                  <a:lnTo>
                    <a:pt x="115" y="23"/>
                  </a:lnTo>
                  <a:lnTo>
                    <a:pt x="120" y="21"/>
                  </a:lnTo>
                  <a:lnTo>
                    <a:pt x="124" y="15"/>
                  </a:lnTo>
                  <a:lnTo>
                    <a:pt x="117" y="13"/>
                  </a:lnTo>
                  <a:lnTo>
                    <a:pt x="127" y="11"/>
                  </a:lnTo>
                  <a:lnTo>
                    <a:pt x="132" y="0"/>
                  </a:lnTo>
                  <a:lnTo>
                    <a:pt x="114" y="8"/>
                  </a:lnTo>
                  <a:lnTo>
                    <a:pt x="105" y="20"/>
                  </a:lnTo>
                  <a:lnTo>
                    <a:pt x="110" y="26"/>
                  </a:lnTo>
                  <a:lnTo>
                    <a:pt x="102" y="28"/>
                  </a:lnTo>
                  <a:lnTo>
                    <a:pt x="102" y="30"/>
                  </a:lnTo>
                  <a:lnTo>
                    <a:pt x="102" y="31"/>
                  </a:lnTo>
                  <a:lnTo>
                    <a:pt x="98" y="35"/>
                  </a:lnTo>
                  <a:lnTo>
                    <a:pt x="93" y="38"/>
                  </a:lnTo>
                  <a:lnTo>
                    <a:pt x="88" y="38"/>
                  </a:lnTo>
                  <a:lnTo>
                    <a:pt x="83" y="36"/>
                  </a:lnTo>
                  <a:lnTo>
                    <a:pt x="82" y="35"/>
                  </a:lnTo>
                  <a:lnTo>
                    <a:pt x="82" y="35"/>
                  </a:lnTo>
                  <a:lnTo>
                    <a:pt x="75" y="21"/>
                  </a:lnTo>
                  <a:lnTo>
                    <a:pt x="63" y="25"/>
                  </a:lnTo>
                  <a:lnTo>
                    <a:pt x="50" y="30"/>
                  </a:lnTo>
                  <a:lnTo>
                    <a:pt x="38" y="30"/>
                  </a:lnTo>
                  <a:lnTo>
                    <a:pt x="23" y="33"/>
                  </a:lnTo>
                  <a:lnTo>
                    <a:pt x="8" y="45"/>
                  </a:lnTo>
                  <a:lnTo>
                    <a:pt x="0" y="51"/>
                  </a:lnTo>
                  <a:close/>
                </a:path>
              </a:pathLst>
            </a:custGeom>
            <a:solidFill>
              <a:srgbClr val="1F1A17"/>
            </a:solidFill>
            <a:ln w="9525">
              <a:noFill/>
              <a:round/>
              <a:headEnd/>
              <a:tailEnd/>
            </a:ln>
          </p:spPr>
          <p:txBody>
            <a:bodyPr/>
            <a:lstStyle/>
            <a:p>
              <a:endParaRPr lang="en-US"/>
            </a:p>
          </p:txBody>
        </p:sp>
        <p:sp>
          <p:nvSpPr>
            <p:cNvPr id="4763" name="Freeform 667"/>
            <p:cNvSpPr>
              <a:spLocks/>
            </p:cNvSpPr>
            <p:nvPr/>
          </p:nvSpPr>
          <p:spPr bwMode="auto">
            <a:xfrm>
              <a:off x="2812" y="3422"/>
              <a:ext cx="167" cy="92"/>
            </a:xfrm>
            <a:custGeom>
              <a:avLst/>
              <a:gdLst/>
              <a:ahLst/>
              <a:cxnLst>
                <a:cxn ang="0">
                  <a:pos x="162" y="20"/>
                </a:cxn>
                <a:cxn ang="0">
                  <a:pos x="164" y="7"/>
                </a:cxn>
                <a:cxn ang="0">
                  <a:pos x="157" y="8"/>
                </a:cxn>
                <a:cxn ang="0">
                  <a:pos x="149" y="7"/>
                </a:cxn>
                <a:cxn ang="0">
                  <a:pos x="140" y="2"/>
                </a:cxn>
                <a:cxn ang="0">
                  <a:pos x="124" y="8"/>
                </a:cxn>
                <a:cxn ang="0">
                  <a:pos x="117" y="17"/>
                </a:cxn>
                <a:cxn ang="0">
                  <a:pos x="122" y="27"/>
                </a:cxn>
                <a:cxn ang="0">
                  <a:pos x="120" y="32"/>
                </a:cxn>
                <a:cxn ang="0">
                  <a:pos x="100" y="27"/>
                </a:cxn>
                <a:cxn ang="0">
                  <a:pos x="74" y="22"/>
                </a:cxn>
                <a:cxn ang="0">
                  <a:pos x="43" y="27"/>
                </a:cxn>
                <a:cxn ang="0">
                  <a:pos x="15" y="27"/>
                </a:cxn>
                <a:cxn ang="0">
                  <a:pos x="7" y="32"/>
                </a:cxn>
                <a:cxn ang="0">
                  <a:pos x="12" y="43"/>
                </a:cxn>
                <a:cxn ang="0">
                  <a:pos x="25" y="48"/>
                </a:cxn>
                <a:cxn ang="0">
                  <a:pos x="38" y="50"/>
                </a:cxn>
                <a:cxn ang="0">
                  <a:pos x="52" y="59"/>
                </a:cxn>
                <a:cxn ang="0">
                  <a:pos x="63" y="53"/>
                </a:cxn>
                <a:cxn ang="0">
                  <a:pos x="62" y="47"/>
                </a:cxn>
                <a:cxn ang="0">
                  <a:pos x="77" y="42"/>
                </a:cxn>
                <a:cxn ang="0">
                  <a:pos x="92" y="45"/>
                </a:cxn>
                <a:cxn ang="0">
                  <a:pos x="89" y="57"/>
                </a:cxn>
                <a:cxn ang="0">
                  <a:pos x="67" y="69"/>
                </a:cxn>
                <a:cxn ang="0">
                  <a:pos x="45" y="79"/>
                </a:cxn>
                <a:cxn ang="0">
                  <a:pos x="48" y="85"/>
                </a:cxn>
                <a:cxn ang="0">
                  <a:pos x="72" y="82"/>
                </a:cxn>
                <a:cxn ang="0">
                  <a:pos x="84" y="80"/>
                </a:cxn>
                <a:cxn ang="0">
                  <a:pos x="85" y="85"/>
                </a:cxn>
                <a:cxn ang="0">
                  <a:pos x="104" y="85"/>
                </a:cxn>
                <a:cxn ang="0">
                  <a:pos x="144" y="80"/>
                </a:cxn>
                <a:cxn ang="0">
                  <a:pos x="154" y="80"/>
                </a:cxn>
                <a:cxn ang="0">
                  <a:pos x="160" y="64"/>
                </a:cxn>
                <a:cxn ang="0">
                  <a:pos x="157" y="47"/>
                </a:cxn>
                <a:cxn ang="0">
                  <a:pos x="152" y="43"/>
                </a:cxn>
                <a:cxn ang="0">
                  <a:pos x="135" y="45"/>
                </a:cxn>
                <a:cxn ang="0">
                  <a:pos x="130" y="30"/>
                </a:cxn>
                <a:cxn ang="0">
                  <a:pos x="140" y="25"/>
                </a:cxn>
                <a:cxn ang="0">
                  <a:pos x="152" y="33"/>
                </a:cxn>
                <a:cxn ang="0">
                  <a:pos x="155" y="32"/>
                </a:cxn>
              </a:cxnLst>
              <a:rect l="0" t="0" r="r" b="b"/>
              <a:pathLst>
                <a:path w="167" h="92">
                  <a:moveTo>
                    <a:pt x="157" y="27"/>
                  </a:moveTo>
                  <a:lnTo>
                    <a:pt x="162" y="20"/>
                  </a:lnTo>
                  <a:lnTo>
                    <a:pt x="167" y="13"/>
                  </a:lnTo>
                  <a:lnTo>
                    <a:pt x="164" y="7"/>
                  </a:lnTo>
                  <a:lnTo>
                    <a:pt x="162" y="2"/>
                  </a:lnTo>
                  <a:lnTo>
                    <a:pt x="157" y="8"/>
                  </a:lnTo>
                  <a:lnTo>
                    <a:pt x="152" y="13"/>
                  </a:lnTo>
                  <a:lnTo>
                    <a:pt x="149" y="7"/>
                  </a:lnTo>
                  <a:lnTo>
                    <a:pt x="147" y="0"/>
                  </a:lnTo>
                  <a:lnTo>
                    <a:pt x="140" y="2"/>
                  </a:lnTo>
                  <a:lnTo>
                    <a:pt x="132" y="3"/>
                  </a:lnTo>
                  <a:lnTo>
                    <a:pt x="124" y="8"/>
                  </a:lnTo>
                  <a:lnTo>
                    <a:pt x="115" y="13"/>
                  </a:lnTo>
                  <a:lnTo>
                    <a:pt x="117" y="17"/>
                  </a:lnTo>
                  <a:lnTo>
                    <a:pt x="120" y="23"/>
                  </a:lnTo>
                  <a:lnTo>
                    <a:pt x="122" y="27"/>
                  </a:lnTo>
                  <a:lnTo>
                    <a:pt x="122" y="30"/>
                  </a:lnTo>
                  <a:lnTo>
                    <a:pt x="120" y="32"/>
                  </a:lnTo>
                  <a:lnTo>
                    <a:pt x="119" y="33"/>
                  </a:lnTo>
                  <a:lnTo>
                    <a:pt x="100" y="27"/>
                  </a:lnTo>
                  <a:lnTo>
                    <a:pt x="89" y="20"/>
                  </a:lnTo>
                  <a:lnTo>
                    <a:pt x="74" y="22"/>
                  </a:lnTo>
                  <a:lnTo>
                    <a:pt x="57" y="23"/>
                  </a:lnTo>
                  <a:lnTo>
                    <a:pt x="43" y="27"/>
                  </a:lnTo>
                  <a:lnTo>
                    <a:pt x="28" y="27"/>
                  </a:lnTo>
                  <a:lnTo>
                    <a:pt x="15" y="27"/>
                  </a:lnTo>
                  <a:lnTo>
                    <a:pt x="0" y="25"/>
                  </a:lnTo>
                  <a:lnTo>
                    <a:pt x="7" y="32"/>
                  </a:lnTo>
                  <a:lnTo>
                    <a:pt x="13" y="38"/>
                  </a:lnTo>
                  <a:lnTo>
                    <a:pt x="12" y="43"/>
                  </a:lnTo>
                  <a:lnTo>
                    <a:pt x="12" y="50"/>
                  </a:lnTo>
                  <a:lnTo>
                    <a:pt x="25" y="48"/>
                  </a:lnTo>
                  <a:lnTo>
                    <a:pt x="38" y="45"/>
                  </a:lnTo>
                  <a:lnTo>
                    <a:pt x="38" y="50"/>
                  </a:lnTo>
                  <a:lnTo>
                    <a:pt x="37" y="55"/>
                  </a:lnTo>
                  <a:lnTo>
                    <a:pt x="52" y="59"/>
                  </a:lnTo>
                  <a:lnTo>
                    <a:pt x="67" y="60"/>
                  </a:lnTo>
                  <a:lnTo>
                    <a:pt x="63" y="53"/>
                  </a:lnTo>
                  <a:lnTo>
                    <a:pt x="58" y="48"/>
                  </a:lnTo>
                  <a:lnTo>
                    <a:pt x="62" y="47"/>
                  </a:lnTo>
                  <a:lnTo>
                    <a:pt x="69" y="43"/>
                  </a:lnTo>
                  <a:lnTo>
                    <a:pt x="77" y="42"/>
                  </a:lnTo>
                  <a:lnTo>
                    <a:pt x="82" y="42"/>
                  </a:lnTo>
                  <a:lnTo>
                    <a:pt x="92" y="45"/>
                  </a:lnTo>
                  <a:lnTo>
                    <a:pt x="97" y="47"/>
                  </a:lnTo>
                  <a:lnTo>
                    <a:pt x="89" y="57"/>
                  </a:lnTo>
                  <a:lnTo>
                    <a:pt x="80" y="67"/>
                  </a:lnTo>
                  <a:lnTo>
                    <a:pt x="67" y="69"/>
                  </a:lnTo>
                  <a:lnTo>
                    <a:pt x="53" y="72"/>
                  </a:lnTo>
                  <a:lnTo>
                    <a:pt x="45" y="79"/>
                  </a:lnTo>
                  <a:lnTo>
                    <a:pt x="35" y="85"/>
                  </a:lnTo>
                  <a:lnTo>
                    <a:pt x="48" y="85"/>
                  </a:lnTo>
                  <a:lnTo>
                    <a:pt x="62" y="85"/>
                  </a:lnTo>
                  <a:lnTo>
                    <a:pt x="72" y="82"/>
                  </a:lnTo>
                  <a:lnTo>
                    <a:pt x="80" y="79"/>
                  </a:lnTo>
                  <a:lnTo>
                    <a:pt x="84" y="80"/>
                  </a:lnTo>
                  <a:lnTo>
                    <a:pt x="85" y="82"/>
                  </a:lnTo>
                  <a:lnTo>
                    <a:pt x="85" y="85"/>
                  </a:lnTo>
                  <a:lnTo>
                    <a:pt x="85" y="92"/>
                  </a:lnTo>
                  <a:lnTo>
                    <a:pt x="104" y="85"/>
                  </a:lnTo>
                  <a:lnTo>
                    <a:pt x="129" y="77"/>
                  </a:lnTo>
                  <a:lnTo>
                    <a:pt x="144" y="80"/>
                  </a:lnTo>
                  <a:lnTo>
                    <a:pt x="152" y="84"/>
                  </a:lnTo>
                  <a:lnTo>
                    <a:pt x="154" y="80"/>
                  </a:lnTo>
                  <a:lnTo>
                    <a:pt x="157" y="72"/>
                  </a:lnTo>
                  <a:lnTo>
                    <a:pt x="160" y="64"/>
                  </a:lnTo>
                  <a:lnTo>
                    <a:pt x="160" y="57"/>
                  </a:lnTo>
                  <a:lnTo>
                    <a:pt x="157" y="47"/>
                  </a:lnTo>
                  <a:lnTo>
                    <a:pt x="157" y="42"/>
                  </a:lnTo>
                  <a:lnTo>
                    <a:pt x="152" y="43"/>
                  </a:lnTo>
                  <a:lnTo>
                    <a:pt x="144" y="43"/>
                  </a:lnTo>
                  <a:lnTo>
                    <a:pt x="135" y="45"/>
                  </a:lnTo>
                  <a:lnTo>
                    <a:pt x="130" y="42"/>
                  </a:lnTo>
                  <a:lnTo>
                    <a:pt x="130" y="30"/>
                  </a:lnTo>
                  <a:lnTo>
                    <a:pt x="130" y="22"/>
                  </a:lnTo>
                  <a:lnTo>
                    <a:pt x="140" y="25"/>
                  </a:lnTo>
                  <a:lnTo>
                    <a:pt x="149" y="28"/>
                  </a:lnTo>
                  <a:lnTo>
                    <a:pt x="152" y="33"/>
                  </a:lnTo>
                  <a:lnTo>
                    <a:pt x="155" y="38"/>
                  </a:lnTo>
                  <a:lnTo>
                    <a:pt x="155" y="32"/>
                  </a:lnTo>
                  <a:lnTo>
                    <a:pt x="157" y="27"/>
                  </a:lnTo>
                  <a:close/>
                </a:path>
              </a:pathLst>
            </a:custGeom>
            <a:solidFill>
              <a:srgbClr val="1F1A17"/>
            </a:solidFill>
            <a:ln w="9525">
              <a:noFill/>
              <a:round/>
              <a:headEnd/>
              <a:tailEnd/>
            </a:ln>
          </p:spPr>
          <p:txBody>
            <a:bodyPr/>
            <a:lstStyle/>
            <a:p>
              <a:endParaRPr lang="en-US"/>
            </a:p>
          </p:txBody>
        </p:sp>
        <p:sp>
          <p:nvSpPr>
            <p:cNvPr id="4764" name="Freeform 668"/>
            <p:cNvSpPr>
              <a:spLocks/>
            </p:cNvSpPr>
            <p:nvPr/>
          </p:nvSpPr>
          <p:spPr bwMode="auto">
            <a:xfrm>
              <a:off x="2623" y="3460"/>
              <a:ext cx="271" cy="109"/>
            </a:xfrm>
            <a:custGeom>
              <a:avLst/>
              <a:gdLst/>
              <a:ahLst/>
              <a:cxnLst>
                <a:cxn ang="0">
                  <a:pos x="2" y="4"/>
                </a:cxn>
                <a:cxn ang="0">
                  <a:pos x="0" y="15"/>
                </a:cxn>
                <a:cxn ang="0">
                  <a:pos x="12" y="22"/>
                </a:cxn>
                <a:cxn ang="0">
                  <a:pos x="20" y="37"/>
                </a:cxn>
                <a:cxn ang="0">
                  <a:pos x="24" y="41"/>
                </a:cxn>
                <a:cxn ang="0">
                  <a:pos x="32" y="41"/>
                </a:cxn>
                <a:cxn ang="0">
                  <a:pos x="44" y="42"/>
                </a:cxn>
                <a:cxn ang="0">
                  <a:pos x="45" y="49"/>
                </a:cxn>
                <a:cxn ang="0">
                  <a:pos x="49" y="56"/>
                </a:cxn>
                <a:cxn ang="0">
                  <a:pos x="57" y="52"/>
                </a:cxn>
                <a:cxn ang="0">
                  <a:pos x="60" y="54"/>
                </a:cxn>
                <a:cxn ang="0">
                  <a:pos x="59" y="62"/>
                </a:cxn>
                <a:cxn ang="0">
                  <a:pos x="65" y="77"/>
                </a:cxn>
                <a:cxn ang="0">
                  <a:pos x="72" y="79"/>
                </a:cxn>
                <a:cxn ang="0">
                  <a:pos x="75" y="71"/>
                </a:cxn>
                <a:cxn ang="0">
                  <a:pos x="84" y="66"/>
                </a:cxn>
                <a:cxn ang="0">
                  <a:pos x="97" y="66"/>
                </a:cxn>
                <a:cxn ang="0">
                  <a:pos x="112" y="72"/>
                </a:cxn>
                <a:cxn ang="0">
                  <a:pos x="120" y="84"/>
                </a:cxn>
                <a:cxn ang="0">
                  <a:pos x="136" y="101"/>
                </a:cxn>
                <a:cxn ang="0">
                  <a:pos x="151" y="102"/>
                </a:cxn>
                <a:cxn ang="0">
                  <a:pos x="161" y="94"/>
                </a:cxn>
                <a:cxn ang="0">
                  <a:pos x="172" y="94"/>
                </a:cxn>
                <a:cxn ang="0">
                  <a:pos x="181" y="102"/>
                </a:cxn>
                <a:cxn ang="0">
                  <a:pos x="191" y="101"/>
                </a:cxn>
                <a:cxn ang="0">
                  <a:pos x="201" y="99"/>
                </a:cxn>
                <a:cxn ang="0">
                  <a:pos x="216" y="102"/>
                </a:cxn>
                <a:cxn ang="0">
                  <a:pos x="236" y="92"/>
                </a:cxn>
                <a:cxn ang="0">
                  <a:pos x="259" y="87"/>
                </a:cxn>
                <a:cxn ang="0">
                  <a:pos x="261" y="81"/>
                </a:cxn>
                <a:cxn ang="0">
                  <a:pos x="249" y="64"/>
                </a:cxn>
                <a:cxn ang="0">
                  <a:pos x="234" y="62"/>
                </a:cxn>
                <a:cxn ang="0">
                  <a:pos x="214" y="59"/>
                </a:cxn>
                <a:cxn ang="0">
                  <a:pos x="206" y="66"/>
                </a:cxn>
                <a:cxn ang="0">
                  <a:pos x="202" y="84"/>
                </a:cxn>
                <a:cxn ang="0">
                  <a:pos x="192" y="79"/>
                </a:cxn>
                <a:cxn ang="0">
                  <a:pos x="184" y="76"/>
                </a:cxn>
                <a:cxn ang="0">
                  <a:pos x="171" y="77"/>
                </a:cxn>
                <a:cxn ang="0">
                  <a:pos x="164" y="72"/>
                </a:cxn>
                <a:cxn ang="0">
                  <a:pos x="154" y="71"/>
                </a:cxn>
                <a:cxn ang="0">
                  <a:pos x="146" y="69"/>
                </a:cxn>
                <a:cxn ang="0">
                  <a:pos x="137" y="62"/>
                </a:cxn>
                <a:cxn ang="0">
                  <a:pos x="130" y="49"/>
                </a:cxn>
                <a:cxn ang="0">
                  <a:pos x="119" y="37"/>
                </a:cxn>
                <a:cxn ang="0">
                  <a:pos x="105" y="36"/>
                </a:cxn>
                <a:cxn ang="0">
                  <a:pos x="92" y="32"/>
                </a:cxn>
                <a:cxn ang="0">
                  <a:pos x="64" y="22"/>
                </a:cxn>
                <a:cxn ang="0">
                  <a:pos x="45" y="19"/>
                </a:cxn>
                <a:cxn ang="0">
                  <a:pos x="35" y="15"/>
                </a:cxn>
                <a:cxn ang="0">
                  <a:pos x="29" y="12"/>
                </a:cxn>
                <a:cxn ang="0">
                  <a:pos x="20" y="12"/>
                </a:cxn>
                <a:cxn ang="0">
                  <a:pos x="7" y="5"/>
                </a:cxn>
              </a:cxnLst>
              <a:rect l="0" t="0" r="r" b="b"/>
              <a:pathLst>
                <a:path w="271" h="109">
                  <a:moveTo>
                    <a:pt x="3" y="0"/>
                  </a:moveTo>
                  <a:lnTo>
                    <a:pt x="2" y="4"/>
                  </a:lnTo>
                  <a:lnTo>
                    <a:pt x="0" y="9"/>
                  </a:lnTo>
                  <a:lnTo>
                    <a:pt x="0" y="15"/>
                  </a:lnTo>
                  <a:lnTo>
                    <a:pt x="2" y="21"/>
                  </a:lnTo>
                  <a:lnTo>
                    <a:pt x="12" y="22"/>
                  </a:lnTo>
                  <a:lnTo>
                    <a:pt x="20" y="26"/>
                  </a:lnTo>
                  <a:lnTo>
                    <a:pt x="20" y="37"/>
                  </a:lnTo>
                  <a:lnTo>
                    <a:pt x="19" y="44"/>
                  </a:lnTo>
                  <a:lnTo>
                    <a:pt x="24" y="41"/>
                  </a:lnTo>
                  <a:lnTo>
                    <a:pt x="27" y="36"/>
                  </a:lnTo>
                  <a:lnTo>
                    <a:pt x="32" y="41"/>
                  </a:lnTo>
                  <a:lnTo>
                    <a:pt x="39" y="46"/>
                  </a:lnTo>
                  <a:lnTo>
                    <a:pt x="44" y="42"/>
                  </a:lnTo>
                  <a:lnTo>
                    <a:pt x="47" y="41"/>
                  </a:lnTo>
                  <a:lnTo>
                    <a:pt x="45" y="49"/>
                  </a:lnTo>
                  <a:lnTo>
                    <a:pt x="44" y="59"/>
                  </a:lnTo>
                  <a:lnTo>
                    <a:pt x="49" y="56"/>
                  </a:lnTo>
                  <a:lnTo>
                    <a:pt x="54" y="52"/>
                  </a:lnTo>
                  <a:lnTo>
                    <a:pt x="57" y="52"/>
                  </a:lnTo>
                  <a:lnTo>
                    <a:pt x="59" y="52"/>
                  </a:lnTo>
                  <a:lnTo>
                    <a:pt x="60" y="54"/>
                  </a:lnTo>
                  <a:lnTo>
                    <a:pt x="60" y="57"/>
                  </a:lnTo>
                  <a:lnTo>
                    <a:pt x="59" y="62"/>
                  </a:lnTo>
                  <a:lnTo>
                    <a:pt x="57" y="69"/>
                  </a:lnTo>
                  <a:lnTo>
                    <a:pt x="65" y="77"/>
                  </a:lnTo>
                  <a:lnTo>
                    <a:pt x="72" y="84"/>
                  </a:lnTo>
                  <a:lnTo>
                    <a:pt x="72" y="79"/>
                  </a:lnTo>
                  <a:lnTo>
                    <a:pt x="74" y="74"/>
                  </a:lnTo>
                  <a:lnTo>
                    <a:pt x="75" y="71"/>
                  </a:lnTo>
                  <a:lnTo>
                    <a:pt x="77" y="67"/>
                  </a:lnTo>
                  <a:lnTo>
                    <a:pt x="84" y="66"/>
                  </a:lnTo>
                  <a:lnTo>
                    <a:pt x="90" y="64"/>
                  </a:lnTo>
                  <a:lnTo>
                    <a:pt x="97" y="66"/>
                  </a:lnTo>
                  <a:lnTo>
                    <a:pt x="105" y="69"/>
                  </a:lnTo>
                  <a:lnTo>
                    <a:pt x="112" y="72"/>
                  </a:lnTo>
                  <a:lnTo>
                    <a:pt x="119" y="76"/>
                  </a:lnTo>
                  <a:lnTo>
                    <a:pt x="120" y="84"/>
                  </a:lnTo>
                  <a:lnTo>
                    <a:pt x="122" y="92"/>
                  </a:lnTo>
                  <a:lnTo>
                    <a:pt x="136" y="101"/>
                  </a:lnTo>
                  <a:lnTo>
                    <a:pt x="149" y="109"/>
                  </a:lnTo>
                  <a:lnTo>
                    <a:pt x="151" y="102"/>
                  </a:lnTo>
                  <a:lnTo>
                    <a:pt x="156" y="97"/>
                  </a:lnTo>
                  <a:lnTo>
                    <a:pt x="161" y="94"/>
                  </a:lnTo>
                  <a:lnTo>
                    <a:pt x="166" y="94"/>
                  </a:lnTo>
                  <a:lnTo>
                    <a:pt x="172" y="94"/>
                  </a:lnTo>
                  <a:lnTo>
                    <a:pt x="177" y="97"/>
                  </a:lnTo>
                  <a:lnTo>
                    <a:pt x="181" y="102"/>
                  </a:lnTo>
                  <a:lnTo>
                    <a:pt x="184" y="107"/>
                  </a:lnTo>
                  <a:lnTo>
                    <a:pt x="191" y="101"/>
                  </a:lnTo>
                  <a:lnTo>
                    <a:pt x="199" y="92"/>
                  </a:lnTo>
                  <a:lnTo>
                    <a:pt x="201" y="99"/>
                  </a:lnTo>
                  <a:lnTo>
                    <a:pt x="204" y="104"/>
                  </a:lnTo>
                  <a:lnTo>
                    <a:pt x="216" y="102"/>
                  </a:lnTo>
                  <a:lnTo>
                    <a:pt x="226" y="101"/>
                  </a:lnTo>
                  <a:lnTo>
                    <a:pt x="236" y="92"/>
                  </a:lnTo>
                  <a:lnTo>
                    <a:pt x="247" y="86"/>
                  </a:lnTo>
                  <a:lnTo>
                    <a:pt x="259" y="87"/>
                  </a:lnTo>
                  <a:lnTo>
                    <a:pt x="271" y="89"/>
                  </a:lnTo>
                  <a:lnTo>
                    <a:pt x="261" y="81"/>
                  </a:lnTo>
                  <a:lnTo>
                    <a:pt x="251" y="72"/>
                  </a:lnTo>
                  <a:lnTo>
                    <a:pt x="249" y="64"/>
                  </a:lnTo>
                  <a:lnTo>
                    <a:pt x="247" y="57"/>
                  </a:lnTo>
                  <a:lnTo>
                    <a:pt x="234" y="62"/>
                  </a:lnTo>
                  <a:lnTo>
                    <a:pt x="224" y="62"/>
                  </a:lnTo>
                  <a:lnTo>
                    <a:pt x="214" y="59"/>
                  </a:lnTo>
                  <a:lnTo>
                    <a:pt x="201" y="54"/>
                  </a:lnTo>
                  <a:lnTo>
                    <a:pt x="206" y="66"/>
                  </a:lnTo>
                  <a:lnTo>
                    <a:pt x="212" y="79"/>
                  </a:lnTo>
                  <a:lnTo>
                    <a:pt x="202" y="84"/>
                  </a:lnTo>
                  <a:lnTo>
                    <a:pt x="191" y="87"/>
                  </a:lnTo>
                  <a:lnTo>
                    <a:pt x="192" y="79"/>
                  </a:lnTo>
                  <a:lnTo>
                    <a:pt x="192" y="71"/>
                  </a:lnTo>
                  <a:lnTo>
                    <a:pt x="184" y="76"/>
                  </a:lnTo>
                  <a:lnTo>
                    <a:pt x="176" y="77"/>
                  </a:lnTo>
                  <a:lnTo>
                    <a:pt x="171" y="77"/>
                  </a:lnTo>
                  <a:lnTo>
                    <a:pt x="167" y="76"/>
                  </a:lnTo>
                  <a:lnTo>
                    <a:pt x="164" y="72"/>
                  </a:lnTo>
                  <a:lnTo>
                    <a:pt x="159" y="69"/>
                  </a:lnTo>
                  <a:lnTo>
                    <a:pt x="154" y="71"/>
                  </a:lnTo>
                  <a:lnTo>
                    <a:pt x="149" y="71"/>
                  </a:lnTo>
                  <a:lnTo>
                    <a:pt x="146" y="69"/>
                  </a:lnTo>
                  <a:lnTo>
                    <a:pt x="142" y="67"/>
                  </a:lnTo>
                  <a:lnTo>
                    <a:pt x="137" y="62"/>
                  </a:lnTo>
                  <a:lnTo>
                    <a:pt x="130" y="54"/>
                  </a:lnTo>
                  <a:lnTo>
                    <a:pt x="130" y="49"/>
                  </a:lnTo>
                  <a:lnTo>
                    <a:pt x="130" y="42"/>
                  </a:lnTo>
                  <a:lnTo>
                    <a:pt x="119" y="37"/>
                  </a:lnTo>
                  <a:lnTo>
                    <a:pt x="105" y="32"/>
                  </a:lnTo>
                  <a:lnTo>
                    <a:pt x="105" y="36"/>
                  </a:lnTo>
                  <a:lnTo>
                    <a:pt x="105" y="39"/>
                  </a:lnTo>
                  <a:lnTo>
                    <a:pt x="92" y="32"/>
                  </a:lnTo>
                  <a:lnTo>
                    <a:pt x="79" y="27"/>
                  </a:lnTo>
                  <a:lnTo>
                    <a:pt x="64" y="22"/>
                  </a:lnTo>
                  <a:lnTo>
                    <a:pt x="50" y="15"/>
                  </a:lnTo>
                  <a:lnTo>
                    <a:pt x="45" y="19"/>
                  </a:lnTo>
                  <a:lnTo>
                    <a:pt x="42" y="21"/>
                  </a:lnTo>
                  <a:lnTo>
                    <a:pt x="35" y="15"/>
                  </a:lnTo>
                  <a:lnTo>
                    <a:pt x="29" y="9"/>
                  </a:lnTo>
                  <a:lnTo>
                    <a:pt x="29" y="12"/>
                  </a:lnTo>
                  <a:lnTo>
                    <a:pt x="30" y="15"/>
                  </a:lnTo>
                  <a:lnTo>
                    <a:pt x="20" y="12"/>
                  </a:lnTo>
                  <a:lnTo>
                    <a:pt x="10" y="10"/>
                  </a:lnTo>
                  <a:lnTo>
                    <a:pt x="7" y="5"/>
                  </a:lnTo>
                  <a:lnTo>
                    <a:pt x="3" y="0"/>
                  </a:lnTo>
                  <a:close/>
                </a:path>
              </a:pathLst>
            </a:custGeom>
            <a:solidFill>
              <a:srgbClr val="1F1A17"/>
            </a:solidFill>
            <a:ln w="9525">
              <a:noFill/>
              <a:round/>
              <a:headEnd/>
              <a:tailEnd/>
            </a:ln>
          </p:spPr>
          <p:txBody>
            <a:bodyPr/>
            <a:lstStyle/>
            <a:p>
              <a:endParaRPr lang="en-US"/>
            </a:p>
          </p:txBody>
        </p:sp>
        <p:sp>
          <p:nvSpPr>
            <p:cNvPr id="4765" name="Freeform 669"/>
            <p:cNvSpPr>
              <a:spLocks/>
            </p:cNvSpPr>
            <p:nvPr/>
          </p:nvSpPr>
          <p:spPr bwMode="auto">
            <a:xfrm>
              <a:off x="2657" y="3399"/>
              <a:ext cx="152" cy="108"/>
            </a:xfrm>
            <a:custGeom>
              <a:avLst/>
              <a:gdLst/>
              <a:ahLst/>
              <a:cxnLst>
                <a:cxn ang="0">
                  <a:pos x="5" y="8"/>
                </a:cxn>
                <a:cxn ang="0">
                  <a:pos x="13" y="16"/>
                </a:cxn>
                <a:cxn ang="0">
                  <a:pos x="16" y="33"/>
                </a:cxn>
                <a:cxn ang="0">
                  <a:pos x="18" y="48"/>
                </a:cxn>
                <a:cxn ang="0">
                  <a:pos x="25" y="53"/>
                </a:cxn>
                <a:cxn ang="0">
                  <a:pos x="23" y="60"/>
                </a:cxn>
                <a:cxn ang="0">
                  <a:pos x="28" y="70"/>
                </a:cxn>
                <a:cxn ang="0">
                  <a:pos x="33" y="68"/>
                </a:cxn>
                <a:cxn ang="0">
                  <a:pos x="40" y="75"/>
                </a:cxn>
                <a:cxn ang="0">
                  <a:pos x="45" y="93"/>
                </a:cxn>
                <a:cxn ang="0">
                  <a:pos x="58" y="108"/>
                </a:cxn>
                <a:cxn ang="0">
                  <a:pos x="70" y="102"/>
                </a:cxn>
                <a:cxn ang="0">
                  <a:pos x="75" y="90"/>
                </a:cxn>
                <a:cxn ang="0">
                  <a:pos x="78" y="85"/>
                </a:cxn>
                <a:cxn ang="0">
                  <a:pos x="98" y="93"/>
                </a:cxn>
                <a:cxn ang="0">
                  <a:pos x="115" y="92"/>
                </a:cxn>
                <a:cxn ang="0">
                  <a:pos x="130" y="87"/>
                </a:cxn>
                <a:cxn ang="0">
                  <a:pos x="143" y="85"/>
                </a:cxn>
                <a:cxn ang="0">
                  <a:pos x="150" y="76"/>
                </a:cxn>
                <a:cxn ang="0">
                  <a:pos x="148" y="71"/>
                </a:cxn>
                <a:cxn ang="0">
                  <a:pos x="127" y="75"/>
                </a:cxn>
                <a:cxn ang="0">
                  <a:pos x="102" y="70"/>
                </a:cxn>
                <a:cxn ang="0">
                  <a:pos x="95" y="61"/>
                </a:cxn>
                <a:cxn ang="0">
                  <a:pos x="83" y="55"/>
                </a:cxn>
                <a:cxn ang="0">
                  <a:pos x="75" y="51"/>
                </a:cxn>
                <a:cxn ang="0">
                  <a:pos x="80" y="48"/>
                </a:cxn>
                <a:cxn ang="0">
                  <a:pos x="91" y="48"/>
                </a:cxn>
                <a:cxn ang="0">
                  <a:pos x="122" y="55"/>
                </a:cxn>
                <a:cxn ang="0">
                  <a:pos x="133" y="55"/>
                </a:cxn>
                <a:cxn ang="0">
                  <a:pos x="117" y="41"/>
                </a:cxn>
                <a:cxn ang="0">
                  <a:pos x="91" y="33"/>
                </a:cxn>
                <a:cxn ang="0">
                  <a:pos x="78" y="26"/>
                </a:cxn>
                <a:cxn ang="0">
                  <a:pos x="66" y="21"/>
                </a:cxn>
                <a:cxn ang="0">
                  <a:pos x="58" y="18"/>
                </a:cxn>
                <a:cxn ang="0">
                  <a:pos x="48" y="6"/>
                </a:cxn>
                <a:cxn ang="0">
                  <a:pos x="40" y="0"/>
                </a:cxn>
                <a:cxn ang="0">
                  <a:pos x="41" y="10"/>
                </a:cxn>
                <a:cxn ang="0">
                  <a:pos x="60" y="30"/>
                </a:cxn>
                <a:cxn ang="0">
                  <a:pos x="68" y="43"/>
                </a:cxn>
                <a:cxn ang="0">
                  <a:pos x="51" y="41"/>
                </a:cxn>
                <a:cxn ang="0">
                  <a:pos x="25" y="21"/>
                </a:cxn>
                <a:cxn ang="0">
                  <a:pos x="6" y="5"/>
                </a:cxn>
              </a:cxnLst>
              <a:rect l="0" t="0" r="r" b="b"/>
              <a:pathLst>
                <a:path w="152" h="108">
                  <a:moveTo>
                    <a:pt x="0" y="5"/>
                  </a:moveTo>
                  <a:lnTo>
                    <a:pt x="5" y="8"/>
                  </a:lnTo>
                  <a:lnTo>
                    <a:pt x="10" y="13"/>
                  </a:lnTo>
                  <a:lnTo>
                    <a:pt x="13" y="16"/>
                  </a:lnTo>
                  <a:lnTo>
                    <a:pt x="15" y="21"/>
                  </a:lnTo>
                  <a:lnTo>
                    <a:pt x="16" y="33"/>
                  </a:lnTo>
                  <a:lnTo>
                    <a:pt x="16" y="46"/>
                  </a:lnTo>
                  <a:lnTo>
                    <a:pt x="18" y="48"/>
                  </a:lnTo>
                  <a:lnTo>
                    <a:pt x="21" y="50"/>
                  </a:lnTo>
                  <a:lnTo>
                    <a:pt x="25" y="53"/>
                  </a:lnTo>
                  <a:lnTo>
                    <a:pt x="25" y="56"/>
                  </a:lnTo>
                  <a:lnTo>
                    <a:pt x="23" y="60"/>
                  </a:lnTo>
                  <a:lnTo>
                    <a:pt x="25" y="65"/>
                  </a:lnTo>
                  <a:lnTo>
                    <a:pt x="28" y="70"/>
                  </a:lnTo>
                  <a:lnTo>
                    <a:pt x="30" y="71"/>
                  </a:lnTo>
                  <a:lnTo>
                    <a:pt x="33" y="68"/>
                  </a:lnTo>
                  <a:lnTo>
                    <a:pt x="36" y="63"/>
                  </a:lnTo>
                  <a:lnTo>
                    <a:pt x="40" y="75"/>
                  </a:lnTo>
                  <a:lnTo>
                    <a:pt x="43" y="85"/>
                  </a:lnTo>
                  <a:lnTo>
                    <a:pt x="45" y="93"/>
                  </a:lnTo>
                  <a:lnTo>
                    <a:pt x="46" y="105"/>
                  </a:lnTo>
                  <a:lnTo>
                    <a:pt x="58" y="108"/>
                  </a:lnTo>
                  <a:lnTo>
                    <a:pt x="70" y="108"/>
                  </a:lnTo>
                  <a:lnTo>
                    <a:pt x="70" y="102"/>
                  </a:lnTo>
                  <a:lnTo>
                    <a:pt x="73" y="95"/>
                  </a:lnTo>
                  <a:lnTo>
                    <a:pt x="75" y="90"/>
                  </a:lnTo>
                  <a:lnTo>
                    <a:pt x="76" y="87"/>
                  </a:lnTo>
                  <a:lnTo>
                    <a:pt x="78" y="85"/>
                  </a:lnTo>
                  <a:lnTo>
                    <a:pt x="81" y="85"/>
                  </a:lnTo>
                  <a:lnTo>
                    <a:pt x="98" y="93"/>
                  </a:lnTo>
                  <a:lnTo>
                    <a:pt x="112" y="98"/>
                  </a:lnTo>
                  <a:lnTo>
                    <a:pt x="115" y="92"/>
                  </a:lnTo>
                  <a:lnTo>
                    <a:pt x="118" y="83"/>
                  </a:lnTo>
                  <a:lnTo>
                    <a:pt x="130" y="87"/>
                  </a:lnTo>
                  <a:lnTo>
                    <a:pt x="140" y="87"/>
                  </a:lnTo>
                  <a:lnTo>
                    <a:pt x="143" y="85"/>
                  </a:lnTo>
                  <a:lnTo>
                    <a:pt x="147" y="82"/>
                  </a:lnTo>
                  <a:lnTo>
                    <a:pt x="150" y="76"/>
                  </a:lnTo>
                  <a:lnTo>
                    <a:pt x="152" y="70"/>
                  </a:lnTo>
                  <a:lnTo>
                    <a:pt x="148" y="71"/>
                  </a:lnTo>
                  <a:lnTo>
                    <a:pt x="138" y="73"/>
                  </a:lnTo>
                  <a:lnTo>
                    <a:pt x="127" y="75"/>
                  </a:lnTo>
                  <a:lnTo>
                    <a:pt x="117" y="75"/>
                  </a:lnTo>
                  <a:lnTo>
                    <a:pt x="102" y="70"/>
                  </a:lnTo>
                  <a:lnTo>
                    <a:pt x="96" y="68"/>
                  </a:lnTo>
                  <a:lnTo>
                    <a:pt x="95" y="61"/>
                  </a:lnTo>
                  <a:lnTo>
                    <a:pt x="91" y="55"/>
                  </a:lnTo>
                  <a:lnTo>
                    <a:pt x="83" y="55"/>
                  </a:lnTo>
                  <a:lnTo>
                    <a:pt x="75" y="55"/>
                  </a:lnTo>
                  <a:lnTo>
                    <a:pt x="75" y="51"/>
                  </a:lnTo>
                  <a:lnTo>
                    <a:pt x="76" y="50"/>
                  </a:lnTo>
                  <a:lnTo>
                    <a:pt x="80" y="48"/>
                  </a:lnTo>
                  <a:lnTo>
                    <a:pt x="83" y="48"/>
                  </a:lnTo>
                  <a:lnTo>
                    <a:pt x="91" y="48"/>
                  </a:lnTo>
                  <a:lnTo>
                    <a:pt x="102" y="50"/>
                  </a:lnTo>
                  <a:lnTo>
                    <a:pt x="122" y="55"/>
                  </a:lnTo>
                  <a:lnTo>
                    <a:pt x="133" y="58"/>
                  </a:lnTo>
                  <a:lnTo>
                    <a:pt x="133" y="55"/>
                  </a:lnTo>
                  <a:lnTo>
                    <a:pt x="132" y="50"/>
                  </a:lnTo>
                  <a:lnTo>
                    <a:pt x="117" y="41"/>
                  </a:lnTo>
                  <a:lnTo>
                    <a:pt x="100" y="35"/>
                  </a:lnTo>
                  <a:lnTo>
                    <a:pt x="91" y="33"/>
                  </a:lnTo>
                  <a:lnTo>
                    <a:pt x="81" y="31"/>
                  </a:lnTo>
                  <a:lnTo>
                    <a:pt x="78" y="26"/>
                  </a:lnTo>
                  <a:lnTo>
                    <a:pt x="71" y="23"/>
                  </a:lnTo>
                  <a:lnTo>
                    <a:pt x="66" y="21"/>
                  </a:lnTo>
                  <a:lnTo>
                    <a:pt x="63" y="20"/>
                  </a:lnTo>
                  <a:lnTo>
                    <a:pt x="58" y="18"/>
                  </a:lnTo>
                  <a:lnTo>
                    <a:pt x="55" y="15"/>
                  </a:lnTo>
                  <a:lnTo>
                    <a:pt x="48" y="6"/>
                  </a:lnTo>
                  <a:lnTo>
                    <a:pt x="43" y="0"/>
                  </a:lnTo>
                  <a:lnTo>
                    <a:pt x="40" y="0"/>
                  </a:lnTo>
                  <a:lnTo>
                    <a:pt x="35" y="0"/>
                  </a:lnTo>
                  <a:lnTo>
                    <a:pt x="41" y="10"/>
                  </a:lnTo>
                  <a:lnTo>
                    <a:pt x="48" y="20"/>
                  </a:lnTo>
                  <a:lnTo>
                    <a:pt x="60" y="30"/>
                  </a:lnTo>
                  <a:lnTo>
                    <a:pt x="71" y="38"/>
                  </a:lnTo>
                  <a:lnTo>
                    <a:pt x="68" y="43"/>
                  </a:lnTo>
                  <a:lnTo>
                    <a:pt x="65" y="46"/>
                  </a:lnTo>
                  <a:lnTo>
                    <a:pt x="51" y="41"/>
                  </a:lnTo>
                  <a:lnTo>
                    <a:pt x="38" y="36"/>
                  </a:lnTo>
                  <a:lnTo>
                    <a:pt x="25" y="21"/>
                  </a:lnTo>
                  <a:lnTo>
                    <a:pt x="13" y="6"/>
                  </a:lnTo>
                  <a:lnTo>
                    <a:pt x="6" y="5"/>
                  </a:lnTo>
                  <a:lnTo>
                    <a:pt x="0" y="5"/>
                  </a:lnTo>
                  <a:close/>
                </a:path>
              </a:pathLst>
            </a:custGeom>
            <a:solidFill>
              <a:srgbClr val="1F1A17"/>
            </a:solidFill>
            <a:ln w="9525">
              <a:noFill/>
              <a:round/>
              <a:headEnd/>
              <a:tailEnd/>
            </a:ln>
          </p:spPr>
          <p:txBody>
            <a:bodyPr/>
            <a:lstStyle/>
            <a:p>
              <a:endParaRPr lang="en-US"/>
            </a:p>
          </p:txBody>
        </p:sp>
        <p:sp>
          <p:nvSpPr>
            <p:cNvPr id="4766" name="Freeform 670"/>
            <p:cNvSpPr>
              <a:spLocks/>
            </p:cNvSpPr>
            <p:nvPr/>
          </p:nvSpPr>
          <p:spPr bwMode="auto">
            <a:xfrm>
              <a:off x="2779" y="3462"/>
              <a:ext cx="81" cy="70"/>
            </a:xfrm>
            <a:custGeom>
              <a:avLst/>
              <a:gdLst/>
              <a:ahLst/>
              <a:cxnLst>
                <a:cxn ang="0">
                  <a:pos x="0" y="45"/>
                </a:cxn>
                <a:cxn ang="0">
                  <a:pos x="8" y="47"/>
                </a:cxn>
                <a:cxn ang="0">
                  <a:pos x="18" y="54"/>
                </a:cxn>
                <a:cxn ang="0">
                  <a:pos x="26" y="64"/>
                </a:cxn>
                <a:cxn ang="0">
                  <a:pos x="30" y="70"/>
                </a:cxn>
                <a:cxn ang="0">
                  <a:pos x="31" y="52"/>
                </a:cxn>
                <a:cxn ang="0">
                  <a:pos x="40" y="50"/>
                </a:cxn>
                <a:cxn ang="0">
                  <a:pos x="40" y="34"/>
                </a:cxn>
                <a:cxn ang="0">
                  <a:pos x="53" y="29"/>
                </a:cxn>
                <a:cxn ang="0">
                  <a:pos x="65" y="40"/>
                </a:cxn>
                <a:cxn ang="0">
                  <a:pos x="81" y="25"/>
                </a:cxn>
                <a:cxn ang="0">
                  <a:pos x="66" y="25"/>
                </a:cxn>
                <a:cxn ang="0">
                  <a:pos x="80" y="15"/>
                </a:cxn>
                <a:cxn ang="0">
                  <a:pos x="71" y="10"/>
                </a:cxn>
                <a:cxn ang="0">
                  <a:pos x="56" y="15"/>
                </a:cxn>
                <a:cxn ang="0">
                  <a:pos x="53" y="0"/>
                </a:cxn>
                <a:cxn ang="0">
                  <a:pos x="43" y="7"/>
                </a:cxn>
                <a:cxn ang="0">
                  <a:pos x="38" y="25"/>
                </a:cxn>
                <a:cxn ang="0">
                  <a:pos x="33" y="3"/>
                </a:cxn>
                <a:cxn ang="0">
                  <a:pos x="25" y="29"/>
                </a:cxn>
                <a:cxn ang="0">
                  <a:pos x="15" y="35"/>
                </a:cxn>
                <a:cxn ang="0">
                  <a:pos x="0" y="45"/>
                </a:cxn>
              </a:cxnLst>
              <a:rect l="0" t="0" r="r" b="b"/>
              <a:pathLst>
                <a:path w="81" h="70">
                  <a:moveTo>
                    <a:pt x="0" y="45"/>
                  </a:moveTo>
                  <a:lnTo>
                    <a:pt x="8" y="47"/>
                  </a:lnTo>
                  <a:lnTo>
                    <a:pt x="18" y="54"/>
                  </a:lnTo>
                  <a:lnTo>
                    <a:pt x="26" y="64"/>
                  </a:lnTo>
                  <a:lnTo>
                    <a:pt x="30" y="70"/>
                  </a:lnTo>
                  <a:lnTo>
                    <a:pt x="31" y="52"/>
                  </a:lnTo>
                  <a:lnTo>
                    <a:pt x="40" y="50"/>
                  </a:lnTo>
                  <a:lnTo>
                    <a:pt x="40" y="34"/>
                  </a:lnTo>
                  <a:lnTo>
                    <a:pt x="53" y="29"/>
                  </a:lnTo>
                  <a:lnTo>
                    <a:pt x="65" y="40"/>
                  </a:lnTo>
                  <a:lnTo>
                    <a:pt x="81" y="25"/>
                  </a:lnTo>
                  <a:lnTo>
                    <a:pt x="66" y="25"/>
                  </a:lnTo>
                  <a:lnTo>
                    <a:pt x="80" y="15"/>
                  </a:lnTo>
                  <a:lnTo>
                    <a:pt x="71" y="10"/>
                  </a:lnTo>
                  <a:lnTo>
                    <a:pt x="56" y="15"/>
                  </a:lnTo>
                  <a:lnTo>
                    <a:pt x="53" y="0"/>
                  </a:lnTo>
                  <a:lnTo>
                    <a:pt x="43" y="7"/>
                  </a:lnTo>
                  <a:lnTo>
                    <a:pt x="38" y="25"/>
                  </a:lnTo>
                  <a:lnTo>
                    <a:pt x="33" y="3"/>
                  </a:lnTo>
                  <a:lnTo>
                    <a:pt x="25" y="29"/>
                  </a:lnTo>
                  <a:lnTo>
                    <a:pt x="15" y="35"/>
                  </a:lnTo>
                  <a:lnTo>
                    <a:pt x="0" y="45"/>
                  </a:lnTo>
                  <a:close/>
                </a:path>
              </a:pathLst>
            </a:custGeom>
            <a:solidFill>
              <a:srgbClr val="1F1A17"/>
            </a:solidFill>
            <a:ln w="9525">
              <a:noFill/>
              <a:round/>
              <a:headEnd/>
              <a:tailEnd/>
            </a:ln>
          </p:spPr>
          <p:txBody>
            <a:bodyPr/>
            <a:lstStyle/>
            <a:p>
              <a:endParaRPr lang="en-US"/>
            </a:p>
          </p:txBody>
        </p:sp>
        <p:sp>
          <p:nvSpPr>
            <p:cNvPr id="4767" name="Freeform 671"/>
            <p:cNvSpPr>
              <a:spLocks/>
            </p:cNvSpPr>
            <p:nvPr/>
          </p:nvSpPr>
          <p:spPr bwMode="auto">
            <a:xfrm>
              <a:off x="3104" y="3417"/>
              <a:ext cx="129" cy="82"/>
            </a:xfrm>
            <a:custGeom>
              <a:avLst/>
              <a:gdLst/>
              <a:ahLst/>
              <a:cxnLst>
                <a:cxn ang="0">
                  <a:pos x="12" y="62"/>
                </a:cxn>
                <a:cxn ang="0">
                  <a:pos x="19" y="53"/>
                </a:cxn>
                <a:cxn ang="0">
                  <a:pos x="29" y="50"/>
                </a:cxn>
                <a:cxn ang="0">
                  <a:pos x="37" y="47"/>
                </a:cxn>
                <a:cxn ang="0">
                  <a:pos x="49" y="45"/>
                </a:cxn>
                <a:cxn ang="0">
                  <a:pos x="59" y="43"/>
                </a:cxn>
                <a:cxn ang="0">
                  <a:pos x="71" y="40"/>
                </a:cxn>
                <a:cxn ang="0">
                  <a:pos x="81" y="37"/>
                </a:cxn>
                <a:cxn ang="0">
                  <a:pos x="89" y="32"/>
                </a:cxn>
                <a:cxn ang="0">
                  <a:pos x="114" y="12"/>
                </a:cxn>
                <a:cxn ang="0">
                  <a:pos x="129" y="0"/>
                </a:cxn>
                <a:cxn ang="0">
                  <a:pos x="127" y="5"/>
                </a:cxn>
                <a:cxn ang="0">
                  <a:pos x="126" y="12"/>
                </a:cxn>
                <a:cxn ang="0">
                  <a:pos x="124" y="12"/>
                </a:cxn>
                <a:cxn ang="0">
                  <a:pos x="121" y="12"/>
                </a:cxn>
                <a:cxn ang="0">
                  <a:pos x="117" y="12"/>
                </a:cxn>
                <a:cxn ang="0">
                  <a:pos x="116" y="13"/>
                </a:cxn>
                <a:cxn ang="0">
                  <a:pos x="116" y="15"/>
                </a:cxn>
                <a:cxn ang="0">
                  <a:pos x="116" y="18"/>
                </a:cxn>
                <a:cxn ang="0">
                  <a:pos x="114" y="35"/>
                </a:cxn>
                <a:cxn ang="0">
                  <a:pos x="112" y="43"/>
                </a:cxn>
                <a:cxn ang="0">
                  <a:pos x="107" y="40"/>
                </a:cxn>
                <a:cxn ang="0">
                  <a:pos x="104" y="40"/>
                </a:cxn>
                <a:cxn ang="0">
                  <a:pos x="101" y="42"/>
                </a:cxn>
                <a:cxn ang="0">
                  <a:pos x="97" y="43"/>
                </a:cxn>
                <a:cxn ang="0">
                  <a:pos x="96" y="48"/>
                </a:cxn>
                <a:cxn ang="0">
                  <a:pos x="96" y="53"/>
                </a:cxn>
                <a:cxn ang="0">
                  <a:pos x="97" y="58"/>
                </a:cxn>
                <a:cxn ang="0">
                  <a:pos x="99" y="64"/>
                </a:cxn>
                <a:cxn ang="0">
                  <a:pos x="97" y="62"/>
                </a:cxn>
                <a:cxn ang="0">
                  <a:pos x="91" y="57"/>
                </a:cxn>
                <a:cxn ang="0">
                  <a:pos x="86" y="55"/>
                </a:cxn>
                <a:cxn ang="0">
                  <a:pos x="82" y="55"/>
                </a:cxn>
                <a:cxn ang="0">
                  <a:pos x="79" y="55"/>
                </a:cxn>
                <a:cxn ang="0">
                  <a:pos x="76" y="57"/>
                </a:cxn>
                <a:cxn ang="0">
                  <a:pos x="72" y="65"/>
                </a:cxn>
                <a:cxn ang="0">
                  <a:pos x="72" y="72"/>
                </a:cxn>
                <a:cxn ang="0">
                  <a:pos x="74" y="77"/>
                </a:cxn>
                <a:cxn ang="0">
                  <a:pos x="74" y="79"/>
                </a:cxn>
                <a:cxn ang="0">
                  <a:pos x="66" y="77"/>
                </a:cxn>
                <a:cxn ang="0">
                  <a:pos x="56" y="74"/>
                </a:cxn>
                <a:cxn ang="0">
                  <a:pos x="47" y="79"/>
                </a:cxn>
                <a:cxn ang="0">
                  <a:pos x="41" y="82"/>
                </a:cxn>
                <a:cxn ang="0">
                  <a:pos x="26" y="80"/>
                </a:cxn>
                <a:cxn ang="0">
                  <a:pos x="12" y="80"/>
                </a:cxn>
                <a:cxn ang="0">
                  <a:pos x="5" y="72"/>
                </a:cxn>
                <a:cxn ang="0">
                  <a:pos x="0" y="65"/>
                </a:cxn>
                <a:cxn ang="0">
                  <a:pos x="7" y="64"/>
                </a:cxn>
                <a:cxn ang="0">
                  <a:pos x="12" y="62"/>
                </a:cxn>
              </a:cxnLst>
              <a:rect l="0" t="0" r="r" b="b"/>
              <a:pathLst>
                <a:path w="129" h="82">
                  <a:moveTo>
                    <a:pt x="12" y="62"/>
                  </a:moveTo>
                  <a:lnTo>
                    <a:pt x="19" y="53"/>
                  </a:lnTo>
                  <a:lnTo>
                    <a:pt x="29" y="50"/>
                  </a:lnTo>
                  <a:lnTo>
                    <a:pt x="37" y="47"/>
                  </a:lnTo>
                  <a:lnTo>
                    <a:pt x="49" y="45"/>
                  </a:lnTo>
                  <a:lnTo>
                    <a:pt x="59" y="43"/>
                  </a:lnTo>
                  <a:lnTo>
                    <a:pt x="71" y="40"/>
                  </a:lnTo>
                  <a:lnTo>
                    <a:pt x="81" y="37"/>
                  </a:lnTo>
                  <a:lnTo>
                    <a:pt x="89" y="32"/>
                  </a:lnTo>
                  <a:lnTo>
                    <a:pt x="114" y="12"/>
                  </a:lnTo>
                  <a:lnTo>
                    <a:pt x="129" y="0"/>
                  </a:lnTo>
                  <a:lnTo>
                    <a:pt x="127" y="5"/>
                  </a:lnTo>
                  <a:lnTo>
                    <a:pt x="126" y="12"/>
                  </a:lnTo>
                  <a:lnTo>
                    <a:pt x="124" y="12"/>
                  </a:lnTo>
                  <a:lnTo>
                    <a:pt x="121" y="12"/>
                  </a:lnTo>
                  <a:lnTo>
                    <a:pt x="117" y="12"/>
                  </a:lnTo>
                  <a:lnTo>
                    <a:pt x="116" y="13"/>
                  </a:lnTo>
                  <a:lnTo>
                    <a:pt x="116" y="15"/>
                  </a:lnTo>
                  <a:lnTo>
                    <a:pt x="116" y="18"/>
                  </a:lnTo>
                  <a:lnTo>
                    <a:pt x="114" y="35"/>
                  </a:lnTo>
                  <a:lnTo>
                    <a:pt x="112" y="43"/>
                  </a:lnTo>
                  <a:lnTo>
                    <a:pt x="107" y="40"/>
                  </a:lnTo>
                  <a:lnTo>
                    <a:pt x="104" y="40"/>
                  </a:lnTo>
                  <a:lnTo>
                    <a:pt x="101" y="42"/>
                  </a:lnTo>
                  <a:lnTo>
                    <a:pt x="97" y="43"/>
                  </a:lnTo>
                  <a:lnTo>
                    <a:pt x="96" y="48"/>
                  </a:lnTo>
                  <a:lnTo>
                    <a:pt x="96" y="53"/>
                  </a:lnTo>
                  <a:lnTo>
                    <a:pt x="97" y="58"/>
                  </a:lnTo>
                  <a:lnTo>
                    <a:pt x="99" y="64"/>
                  </a:lnTo>
                  <a:lnTo>
                    <a:pt x="97" y="62"/>
                  </a:lnTo>
                  <a:lnTo>
                    <a:pt x="91" y="57"/>
                  </a:lnTo>
                  <a:lnTo>
                    <a:pt x="86" y="55"/>
                  </a:lnTo>
                  <a:lnTo>
                    <a:pt x="82" y="55"/>
                  </a:lnTo>
                  <a:lnTo>
                    <a:pt x="79" y="55"/>
                  </a:lnTo>
                  <a:lnTo>
                    <a:pt x="76" y="57"/>
                  </a:lnTo>
                  <a:lnTo>
                    <a:pt x="72" y="65"/>
                  </a:lnTo>
                  <a:lnTo>
                    <a:pt x="72" y="72"/>
                  </a:lnTo>
                  <a:lnTo>
                    <a:pt x="74" y="77"/>
                  </a:lnTo>
                  <a:lnTo>
                    <a:pt x="74" y="79"/>
                  </a:lnTo>
                  <a:lnTo>
                    <a:pt x="66" y="77"/>
                  </a:lnTo>
                  <a:lnTo>
                    <a:pt x="56" y="74"/>
                  </a:lnTo>
                  <a:lnTo>
                    <a:pt x="47" y="79"/>
                  </a:lnTo>
                  <a:lnTo>
                    <a:pt x="41" y="82"/>
                  </a:lnTo>
                  <a:lnTo>
                    <a:pt x="26" y="80"/>
                  </a:lnTo>
                  <a:lnTo>
                    <a:pt x="12" y="80"/>
                  </a:lnTo>
                  <a:lnTo>
                    <a:pt x="5" y="72"/>
                  </a:lnTo>
                  <a:lnTo>
                    <a:pt x="0" y="65"/>
                  </a:lnTo>
                  <a:lnTo>
                    <a:pt x="7" y="64"/>
                  </a:lnTo>
                  <a:lnTo>
                    <a:pt x="12" y="62"/>
                  </a:lnTo>
                  <a:close/>
                </a:path>
              </a:pathLst>
            </a:custGeom>
            <a:solidFill>
              <a:srgbClr val="1F1A17"/>
            </a:solidFill>
            <a:ln w="9525">
              <a:noFill/>
              <a:round/>
              <a:headEnd/>
              <a:tailEnd/>
            </a:ln>
          </p:spPr>
          <p:txBody>
            <a:bodyPr/>
            <a:lstStyle/>
            <a:p>
              <a:endParaRPr lang="en-US"/>
            </a:p>
          </p:txBody>
        </p:sp>
        <p:sp>
          <p:nvSpPr>
            <p:cNvPr id="4768" name="Freeform 672"/>
            <p:cNvSpPr>
              <a:spLocks/>
            </p:cNvSpPr>
            <p:nvPr/>
          </p:nvSpPr>
          <p:spPr bwMode="auto">
            <a:xfrm>
              <a:off x="3106" y="3511"/>
              <a:ext cx="39" cy="26"/>
            </a:xfrm>
            <a:custGeom>
              <a:avLst/>
              <a:gdLst/>
              <a:ahLst/>
              <a:cxnLst>
                <a:cxn ang="0">
                  <a:pos x="25" y="0"/>
                </a:cxn>
                <a:cxn ang="0">
                  <a:pos x="30" y="3"/>
                </a:cxn>
                <a:cxn ang="0">
                  <a:pos x="37" y="10"/>
                </a:cxn>
                <a:cxn ang="0">
                  <a:pos x="39" y="18"/>
                </a:cxn>
                <a:cxn ang="0">
                  <a:pos x="37" y="23"/>
                </a:cxn>
                <a:cxn ang="0">
                  <a:pos x="27" y="10"/>
                </a:cxn>
                <a:cxn ang="0">
                  <a:pos x="27" y="21"/>
                </a:cxn>
                <a:cxn ang="0">
                  <a:pos x="20" y="18"/>
                </a:cxn>
                <a:cxn ang="0">
                  <a:pos x="13" y="15"/>
                </a:cxn>
                <a:cxn ang="0">
                  <a:pos x="12" y="21"/>
                </a:cxn>
                <a:cxn ang="0">
                  <a:pos x="12" y="26"/>
                </a:cxn>
                <a:cxn ang="0">
                  <a:pos x="0" y="16"/>
                </a:cxn>
                <a:cxn ang="0">
                  <a:pos x="0" y="18"/>
                </a:cxn>
                <a:cxn ang="0">
                  <a:pos x="2" y="18"/>
                </a:cxn>
                <a:cxn ang="0">
                  <a:pos x="3" y="16"/>
                </a:cxn>
                <a:cxn ang="0">
                  <a:pos x="5" y="13"/>
                </a:cxn>
                <a:cxn ang="0">
                  <a:pos x="5" y="5"/>
                </a:cxn>
                <a:cxn ang="0">
                  <a:pos x="3" y="3"/>
                </a:cxn>
                <a:cxn ang="0">
                  <a:pos x="7" y="3"/>
                </a:cxn>
                <a:cxn ang="0">
                  <a:pos x="15" y="3"/>
                </a:cxn>
                <a:cxn ang="0">
                  <a:pos x="20" y="8"/>
                </a:cxn>
                <a:cxn ang="0">
                  <a:pos x="22" y="10"/>
                </a:cxn>
                <a:cxn ang="0">
                  <a:pos x="25" y="0"/>
                </a:cxn>
              </a:cxnLst>
              <a:rect l="0" t="0" r="r" b="b"/>
              <a:pathLst>
                <a:path w="39" h="26">
                  <a:moveTo>
                    <a:pt x="25" y="0"/>
                  </a:moveTo>
                  <a:lnTo>
                    <a:pt x="30" y="3"/>
                  </a:lnTo>
                  <a:lnTo>
                    <a:pt x="37" y="10"/>
                  </a:lnTo>
                  <a:lnTo>
                    <a:pt x="39" y="18"/>
                  </a:lnTo>
                  <a:lnTo>
                    <a:pt x="37" y="23"/>
                  </a:lnTo>
                  <a:lnTo>
                    <a:pt x="27" y="10"/>
                  </a:lnTo>
                  <a:lnTo>
                    <a:pt x="27" y="21"/>
                  </a:lnTo>
                  <a:lnTo>
                    <a:pt x="20" y="18"/>
                  </a:lnTo>
                  <a:lnTo>
                    <a:pt x="13" y="15"/>
                  </a:lnTo>
                  <a:lnTo>
                    <a:pt x="12" y="21"/>
                  </a:lnTo>
                  <a:lnTo>
                    <a:pt x="12" y="26"/>
                  </a:lnTo>
                  <a:lnTo>
                    <a:pt x="0" y="16"/>
                  </a:lnTo>
                  <a:lnTo>
                    <a:pt x="0" y="18"/>
                  </a:lnTo>
                  <a:lnTo>
                    <a:pt x="2" y="18"/>
                  </a:lnTo>
                  <a:lnTo>
                    <a:pt x="3" y="16"/>
                  </a:lnTo>
                  <a:lnTo>
                    <a:pt x="5" y="13"/>
                  </a:lnTo>
                  <a:lnTo>
                    <a:pt x="5" y="5"/>
                  </a:lnTo>
                  <a:lnTo>
                    <a:pt x="3" y="3"/>
                  </a:lnTo>
                  <a:lnTo>
                    <a:pt x="7" y="3"/>
                  </a:lnTo>
                  <a:lnTo>
                    <a:pt x="15" y="3"/>
                  </a:lnTo>
                  <a:lnTo>
                    <a:pt x="20" y="8"/>
                  </a:lnTo>
                  <a:lnTo>
                    <a:pt x="22" y="10"/>
                  </a:lnTo>
                  <a:lnTo>
                    <a:pt x="25" y="0"/>
                  </a:lnTo>
                  <a:close/>
                </a:path>
              </a:pathLst>
            </a:custGeom>
            <a:solidFill>
              <a:srgbClr val="1F1A17"/>
            </a:solidFill>
            <a:ln w="9525">
              <a:noFill/>
              <a:round/>
              <a:headEnd/>
              <a:tailEnd/>
            </a:ln>
          </p:spPr>
          <p:txBody>
            <a:bodyPr/>
            <a:lstStyle/>
            <a:p>
              <a:endParaRPr lang="en-US"/>
            </a:p>
          </p:txBody>
        </p:sp>
        <p:sp>
          <p:nvSpPr>
            <p:cNvPr id="4769" name="Freeform 673"/>
            <p:cNvSpPr>
              <a:spLocks/>
            </p:cNvSpPr>
            <p:nvPr/>
          </p:nvSpPr>
          <p:spPr bwMode="auto">
            <a:xfrm>
              <a:off x="3140" y="3481"/>
              <a:ext cx="70" cy="43"/>
            </a:xfrm>
            <a:custGeom>
              <a:avLst/>
              <a:gdLst/>
              <a:ahLst/>
              <a:cxnLst>
                <a:cxn ang="0">
                  <a:pos x="0" y="28"/>
                </a:cxn>
                <a:cxn ang="0">
                  <a:pos x="3" y="35"/>
                </a:cxn>
                <a:cxn ang="0">
                  <a:pos x="6" y="41"/>
                </a:cxn>
                <a:cxn ang="0">
                  <a:pos x="8" y="40"/>
                </a:cxn>
                <a:cxn ang="0">
                  <a:pos x="8" y="38"/>
                </a:cxn>
                <a:cxn ang="0">
                  <a:pos x="13" y="41"/>
                </a:cxn>
                <a:cxn ang="0">
                  <a:pos x="18" y="43"/>
                </a:cxn>
                <a:cxn ang="0">
                  <a:pos x="21" y="43"/>
                </a:cxn>
                <a:cxn ang="0">
                  <a:pos x="25" y="40"/>
                </a:cxn>
                <a:cxn ang="0">
                  <a:pos x="33" y="41"/>
                </a:cxn>
                <a:cxn ang="0">
                  <a:pos x="41" y="43"/>
                </a:cxn>
                <a:cxn ang="0">
                  <a:pos x="41" y="36"/>
                </a:cxn>
                <a:cxn ang="0">
                  <a:pos x="41" y="28"/>
                </a:cxn>
                <a:cxn ang="0">
                  <a:pos x="48" y="26"/>
                </a:cxn>
                <a:cxn ang="0">
                  <a:pos x="55" y="26"/>
                </a:cxn>
                <a:cxn ang="0">
                  <a:pos x="50" y="23"/>
                </a:cxn>
                <a:cxn ang="0">
                  <a:pos x="46" y="20"/>
                </a:cxn>
                <a:cxn ang="0">
                  <a:pos x="58" y="18"/>
                </a:cxn>
                <a:cxn ang="0">
                  <a:pos x="70" y="15"/>
                </a:cxn>
                <a:cxn ang="0">
                  <a:pos x="65" y="10"/>
                </a:cxn>
                <a:cxn ang="0">
                  <a:pos x="61" y="6"/>
                </a:cxn>
                <a:cxn ang="0">
                  <a:pos x="56" y="3"/>
                </a:cxn>
                <a:cxn ang="0">
                  <a:pos x="50" y="0"/>
                </a:cxn>
                <a:cxn ang="0">
                  <a:pos x="53" y="5"/>
                </a:cxn>
                <a:cxn ang="0">
                  <a:pos x="58" y="11"/>
                </a:cxn>
                <a:cxn ang="0">
                  <a:pos x="45" y="11"/>
                </a:cxn>
                <a:cxn ang="0">
                  <a:pos x="33" y="11"/>
                </a:cxn>
                <a:cxn ang="0">
                  <a:pos x="28" y="15"/>
                </a:cxn>
                <a:cxn ang="0">
                  <a:pos x="25" y="20"/>
                </a:cxn>
                <a:cxn ang="0">
                  <a:pos x="28" y="25"/>
                </a:cxn>
                <a:cxn ang="0">
                  <a:pos x="30" y="28"/>
                </a:cxn>
                <a:cxn ang="0">
                  <a:pos x="25" y="28"/>
                </a:cxn>
                <a:cxn ang="0">
                  <a:pos x="20" y="25"/>
                </a:cxn>
                <a:cxn ang="0">
                  <a:pos x="15" y="25"/>
                </a:cxn>
                <a:cxn ang="0">
                  <a:pos x="10" y="26"/>
                </a:cxn>
                <a:cxn ang="0">
                  <a:pos x="11" y="30"/>
                </a:cxn>
                <a:cxn ang="0">
                  <a:pos x="13" y="35"/>
                </a:cxn>
                <a:cxn ang="0">
                  <a:pos x="6" y="31"/>
                </a:cxn>
                <a:cxn ang="0">
                  <a:pos x="0" y="28"/>
                </a:cxn>
              </a:cxnLst>
              <a:rect l="0" t="0" r="r" b="b"/>
              <a:pathLst>
                <a:path w="70" h="43">
                  <a:moveTo>
                    <a:pt x="0" y="28"/>
                  </a:moveTo>
                  <a:lnTo>
                    <a:pt x="3" y="35"/>
                  </a:lnTo>
                  <a:lnTo>
                    <a:pt x="6" y="41"/>
                  </a:lnTo>
                  <a:lnTo>
                    <a:pt x="8" y="40"/>
                  </a:lnTo>
                  <a:lnTo>
                    <a:pt x="8" y="38"/>
                  </a:lnTo>
                  <a:lnTo>
                    <a:pt x="13" y="41"/>
                  </a:lnTo>
                  <a:lnTo>
                    <a:pt x="18" y="43"/>
                  </a:lnTo>
                  <a:lnTo>
                    <a:pt x="21" y="43"/>
                  </a:lnTo>
                  <a:lnTo>
                    <a:pt x="25" y="40"/>
                  </a:lnTo>
                  <a:lnTo>
                    <a:pt x="33" y="41"/>
                  </a:lnTo>
                  <a:lnTo>
                    <a:pt x="41" y="43"/>
                  </a:lnTo>
                  <a:lnTo>
                    <a:pt x="41" y="36"/>
                  </a:lnTo>
                  <a:lnTo>
                    <a:pt x="41" y="28"/>
                  </a:lnTo>
                  <a:lnTo>
                    <a:pt x="48" y="26"/>
                  </a:lnTo>
                  <a:lnTo>
                    <a:pt x="55" y="26"/>
                  </a:lnTo>
                  <a:lnTo>
                    <a:pt x="50" y="23"/>
                  </a:lnTo>
                  <a:lnTo>
                    <a:pt x="46" y="20"/>
                  </a:lnTo>
                  <a:lnTo>
                    <a:pt x="58" y="18"/>
                  </a:lnTo>
                  <a:lnTo>
                    <a:pt x="70" y="15"/>
                  </a:lnTo>
                  <a:lnTo>
                    <a:pt x="65" y="10"/>
                  </a:lnTo>
                  <a:lnTo>
                    <a:pt x="61" y="6"/>
                  </a:lnTo>
                  <a:lnTo>
                    <a:pt x="56" y="3"/>
                  </a:lnTo>
                  <a:lnTo>
                    <a:pt x="50" y="0"/>
                  </a:lnTo>
                  <a:lnTo>
                    <a:pt x="53" y="5"/>
                  </a:lnTo>
                  <a:lnTo>
                    <a:pt x="58" y="11"/>
                  </a:lnTo>
                  <a:lnTo>
                    <a:pt x="45" y="11"/>
                  </a:lnTo>
                  <a:lnTo>
                    <a:pt x="33" y="11"/>
                  </a:lnTo>
                  <a:lnTo>
                    <a:pt x="28" y="15"/>
                  </a:lnTo>
                  <a:lnTo>
                    <a:pt x="25" y="20"/>
                  </a:lnTo>
                  <a:lnTo>
                    <a:pt x="28" y="25"/>
                  </a:lnTo>
                  <a:lnTo>
                    <a:pt x="30" y="28"/>
                  </a:lnTo>
                  <a:lnTo>
                    <a:pt x="25" y="28"/>
                  </a:lnTo>
                  <a:lnTo>
                    <a:pt x="20" y="25"/>
                  </a:lnTo>
                  <a:lnTo>
                    <a:pt x="15" y="25"/>
                  </a:lnTo>
                  <a:lnTo>
                    <a:pt x="10" y="26"/>
                  </a:lnTo>
                  <a:lnTo>
                    <a:pt x="11" y="30"/>
                  </a:lnTo>
                  <a:lnTo>
                    <a:pt x="13" y="35"/>
                  </a:lnTo>
                  <a:lnTo>
                    <a:pt x="6" y="31"/>
                  </a:lnTo>
                  <a:lnTo>
                    <a:pt x="0" y="28"/>
                  </a:lnTo>
                  <a:close/>
                </a:path>
              </a:pathLst>
            </a:custGeom>
            <a:solidFill>
              <a:srgbClr val="1F1A17"/>
            </a:solidFill>
            <a:ln w="9525">
              <a:noFill/>
              <a:round/>
              <a:headEnd/>
              <a:tailEnd/>
            </a:ln>
          </p:spPr>
          <p:txBody>
            <a:bodyPr/>
            <a:lstStyle/>
            <a:p>
              <a:endParaRPr lang="en-US"/>
            </a:p>
          </p:txBody>
        </p:sp>
        <p:sp>
          <p:nvSpPr>
            <p:cNvPr id="4770" name="Freeform 674"/>
            <p:cNvSpPr>
              <a:spLocks/>
            </p:cNvSpPr>
            <p:nvPr/>
          </p:nvSpPr>
          <p:spPr bwMode="auto">
            <a:xfrm>
              <a:off x="2971" y="3444"/>
              <a:ext cx="47" cy="50"/>
            </a:xfrm>
            <a:custGeom>
              <a:avLst/>
              <a:gdLst/>
              <a:ahLst/>
              <a:cxnLst>
                <a:cxn ang="0">
                  <a:pos x="13" y="0"/>
                </a:cxn>
                <a:cxn ang="0">
                  <a:pos x="6" y="6"/>
                </a:cxn>
                <a:cxn ang="0">
                  <a:pos x="0" y="16"/>
                </a:cxn>
                <a:cxn ang="0">
                  <a:pos x="1" y="26"/>
                </a:cxn>
                <a:cxn ang="0">
                  <a:pos x="5" y="33"/>
                </a:cxn>
                <a:cxn ang="0">
                  <a:pos x="6" y="33"/>
                </a:cxn>
                <a:cxn ang="0">
                  <a:pos x="10" y="30"/>
                </a:cxn>
                <a:cxn ang="0">
                  <a:pos x="15" y="28"/>
                </a:cxn>
                <a:cxn ang="0">
                  <a:pos x="16" y="30"/>
                </a:cxn>
                <a:cxn ang="0">
                  <a:pos x="13" y="42"/>
                </a:cxn>
                <a:cxn ang="0">
                  <a:pos x="10" y="50"/>
                </a:cxn>
                <a:cxn ang="0">
                  <a:pos x="13" y="50"/>
                </a:cxn>
                <a:cxn ang="0">
                  <a:pos x="23" y="48"/>
                </a:cxn>
                <a:cxn ang="0">
                  <a:pos x="33" y="47"/>
                </a:cxn>
                <a:cxn ang="0">
                  <a:pos x="40" y="42"/>
                </a:cxn>
                <a:cxn ang="0">
                  <a:pos x="47" y="31"/>
                </a:cxn>
                <a:cxn ang="0">
                  <a:pos x="47" y="26"/>
                </a:cxn>
                <a:cxn ang="0">
                  <a:pos x="40" y="16"/>
                </a:cxn>
                <a:cxn ang="0">
                  <a:pos x="18" y="15"/>
                </a:cxn>
                <a:cxn ang="0">
                  <a:pos x="13" y="0"/>
                </a:cxn>
              </a:cxnLst>
              <a:rect l="0" t="0" r="r" b="b"/>
              <a:pathLst>
                <a:path w="47" h="50">
                  <a:moveTo>
                    <a:pt x="13" y="0"/>
                  </a:moveTo>
                  <a:lnTo>
                    <a:pt x="6" y="6"/>
                  </a:lnTo>
                  <a:lnTo>
                    <a:pt x="0" y="16"/>
                  </a:lnTo>
                  <a:lnTo>
                    <a:pt x="1" y="26"/>
                  </a:lnTo>
                  <a:lnTo>
                    <a:pt x="5" y="33"/>
                  </a:lnTo>
                  <a:lnTo>
                    <a:pt x="6" y="33"/>
                  </a:lnTo>
                  <a:lnTo>
                    <a:pt x="10" y="30"/>
                  </a:lnTo>
                  <a:lnTo>
                    <a:pt x="15" y="28"/>
                  </a:lnTo>
                  <a:lnTo>
                    <a:pt x="16" y="30"/>
                  </a:lnTo>
                  <a:lnTo>
                    <a:pt x="13" y="42"/>
                  </a:lnTo>
                  <a:lnTo>
                    <a:pt x="10" y="50"/>
                  </a:lnTo>
                  <a:lnTo>
                    <a:pt x="13" y="50"/>
                  </a:lnTo>
                  <a:lnTo>
                    <a:pt x="23" y="48"/>
                  </a:lnTo>
                  <a:lnTo>
                    <a:pt x="33" y="47"/>
                  </a:lnTo>
                  <a:lnTo>
                    <a:pt x="40" y="42"/>
                  </a:lnTo>
                  <a:lnTo>
                    <a:pt x="47" y="31"/>
                  </a:lnTo>
                  <a:lnTo>
                    <a:pt x="47" y="26"/>
                  </a:lnTo>
                  <a:lnTo>
                    <a:pt x="40" y="16"/>
                  </a:lnTo>
                  <a:lnTo>
                    <a:pt x="18" y="15"/>
                  </a:lnTo>
                  <a:lnTo>
                    <a:pt x="13" y="0"/>
                  </a:lnTo>
                  <a:close/>
                </a:path>
              </a:pathLst>
            </a:custGeom>
            <a:solidFill>
              <a:srgbClr val="1F1A17"/>
            </a:solidFill>
            <a:ln w="9525">
              <a:noFill/>
              <a:round/>
              <a:headEnd/>
              <a:tailEnd/>
            </a:ln>
          </p:spPr>
          <p:txBody>
            <a:bodyPr/>
            <a:lstStyle/>
            <a:p>
              <a:endParaRPr lang="en-US"/>
            </a:p>
          </p:txBody>
        </p:sp>
        <p:sp>
          <p:nvSpPr>
            <p:cNvPr id="4771" name="Freeform 675"/>
            <p:cNvSpPr>
              <a:spLocks/>
            </p:cNvSpPr>
            <p:nvPr/>
          </p:nvSpPr>
          <p:spPr bwMode="auto">
            <a:xfrm>
              <a:off x="2897" y="3409"/>
              <a:ext cx="42" cy="38"/>
            </a:xfrm>
            <a:custGeom>
              <a:avLst/>
              <a:gdLst/>
              <a:ahLst/>
              <a:cxnLst>
                <a:cxn ang="0">
                  <a:pos x="22" y="0"/>
                </a:cxn>
                <a:cxn ang="0">
                  <a:pos x="20" y="8"/>
                </a:cxn>
                <a:cxn ang="0">
                  <a:pos x="12" y="18"/>
                </a:cxn>
                <a:cxn ang="0">
                  <a:pos x="4" y="23"/>
                </a:cxn>
                <a:cxn ang="0">
                  <a:pos x="0" y="25"/>
                </a:cxn>
                <a:cxn ang="0">
                  <a:pos x="9" y="31"/>
                </a:cxn>
                <a:cxn ang="0">
                  <a:pos x="24" y="38"/>
                </a:cxn>
                <a:cxn ang="0">
                  <a:pos x="29" y="38"/>
                </a:cxn>
                <a:cxn ang="0">
                  <a:pos x="30" y="36"/>
                </a:cxn>
                <a:cxn ang="0">
                  <a:pos x="30" y="35"/>
                </a:cxn>
                <a:cxn ang="0">
                  <a:pos x="30" y="35"/>
                </a:cxn>
                <a:cxn ang="0">
                  <a:pos x="24" y="21"/>
                </a:cxn>
                <a:cxn ang="0">
                  <a:pos x="42" y="13"/>
                </a:cxn>
                <a:cxn ang="0">
                  <a:pos x="22" y="0"/>
                </a:cxn>
              </a:cxnLst>
              <a:rect l="0" t="0" r="r" b="b"/>
              <a:pathLst>
                <a:path w="42" h="38">
                  <a:moveTo>
                    <a:pt x="22" y="0"/>
                  </a:moveTo>
                  <a:lnTo>
                    <a:pt x="20" y="8"/>
                  </a:lnTo>
                  <a:lnTo>
                    <a:pt x="12" y="18"/>
                  </a:lnTo>
                  <a:lnTo>
                    <a:pt x="4" y="23"/>
                  </a:lnTo>
                  <a:lnTo>
                    <a:pt x="0" y="25"/>
                  </a:lnTo>
                  <a:lnTo>
                    <a:pt x="9" y="31"/>
                  </a:lnTo>
                  <a:lnTo>
                    <a:pt x="24" y="38"/>
                  </a:lnTo>
                  <a:lnTo>
                    <a:pt x="29" y="38"/>
                  </a:lnTo>
                  <a:lnTo>
                    <a:pt x="30" y="36"/>
                  </a:lnTo>
                  <a:lnTo>
                    <a:pt x="30" y="35"/>
                  </a:lnTo>
                  <a:lnTo>
                    <a:pt x="30" y="35"/>
                  </a:lnTo>
                  <a:lnTo>
                    <a:pt x="24" y="21"/>
                  </a:lnTo>
                  <a:lnTo>
                    <a:pt x="42" y="13"/>
                  </a:lnTo>
                  <a:lnTo>
                    <a:pt x="22" y="0"/>
                  </a:lnTo>
                  <a:close/>
                </a:path>
              </a:pathLst>
            </a:custGeom>
            <a:solidFill>
              <a:srgbClr val="1F1A17"/>
            </a:solidFill>
            <a:ln w="9525">
              <a:noFill/>
              <a:round/>
              <a:headEnd/>
              <a:tailEnd/>
            </a:ln>
          </p:spPr>
          <p:txBody>
            <a:bodyPr/>
            <a:lstStyle/>
            <a:p>
              <a:endParaRPr lang="en-US"/>
            </a:p>
          </p:txBody>
        </p:sp>
        <p:sp>
          <p:nvSpPr>
            <p:cNvPr id="4772" name="Freeform 676"/>
            <p:cNvSpPr>
              <a:spLocks/>
            </p:cNvSpPr>
            <p:nvPr/>
          </p:nvSpPr>
          <p:spPr bwMode="auto">
            <a:xfrm>
              <a:off x="2972" y="3469"/>
              <a:ext cx="159" cy="65"/>
            </a:xfrm>
            <a:custGeom>
              <a:avLst/>
              <a:gdLst/>
              <a:ahLst/>
              <a:cxnLst>
                <a:cxn ang="0">
                  <a:pos x="2" y="25"/>
                </a:cxn>
                <a:cxn ang="0">
                  <a:pos x="0" y="38"/>
                </a:cxn>
                <a:cxn ang="0">
                  <a:pos x="5" y="53"/>
                </a:cxn>
                <a:cxn ang="0">
                  <a:pos x="15" y="60"/>
                </a:cxn>
                <a:cxn ang="0">
                  <a:pos x="24" y="48"/>
                </a:cxn>
                <a:cxn ang="0">
                  <a:pos x="27" y="42"/>
                </a:cxn>
                <a:cxn ang="0">
                  <a:pos x="36" y="43"/>
                </a:cxn>
                <a:cxn ang="0">
                  <a:pos x="44" y="37"/>
                </a:cxn>
                <a:cxn ang="0">
                  <a:pos x="51" y="28"/>
                </a:cxn>
                <a:cxn ang="0">
                  <a:pos x="61" y="27"/>
                </a:cxn>
                <a:cxn ang="0">
                  <a:pos x="69" y="20"/>
                </a:cxn>
                <a:cxn ang="0">
                  <a:pos x="79" y="13"/>
                </a:cxn>
                <a:cxn ang="0">
                  <a:pos x="87" y="18"/>
                </a:cxn>
                <a:cxn ang="0">
                  <a:pos x="94" y="18"/>
                </a:cxn>
                <a:cxn ang="0">
                  <a:pos x="101" y="15"/>
                </a:cxn>
                <a:cxn ang="0">
                  <a:pos x="101" y="28"/>
                </a:cxn>
                <a:cxn ang="0">
                  <a:pos x="102" y="33"/>
                </a:cxn>
                <a:cxn ang="0">
                  <a:pos x="107" y="22"/>
                </a:cxn>
                <a:cxn ang="0">
                  <a:pos x="119" y="33"/>
                </a:cxn>
                <a:cxn ang="0">
                  <a:pos x="127" y="58"/>
                </a:cxn>
                <a:cxn ang="0">
                  <a:pos x="134" y="57"/>
                </a:cxn>
                <a:cxn ang="0">
                  <a:pos x="134" y="45"/>
                </a:cxn>
                <a:cxn ang="0">
                  <a:pos x="137" y="38"/>
                </a:cxn>
                <a:cxn ang="0">
                  <a:pos x="151" y="38"/>
                </a:cxn>
                <a:cxn ang="0">
                  <a:pos x="147" y="35"/>
                </a:cxn>
                <a:cxn ang="0">
                  <a:pos x="131" y="22"/>
                </a:cxn>
                <a:cxn ang="0">
                  <a:pos x="122" y="10"/>
                </a:cxn>
                <a:cxn ang="0">
                  <a:pos x="121" y="5"/>
                </a:cxn>
                <a:cxn ang="0">
                  <a:pos x="111" y="1"/>
                </a:cxn>
                <a:cxn ang="0">
                  <a:pos x="87" y="0"/>
                </a:cxn>
                <a:cxn ang="0">
                  <a:pos x="61" y="6"/>
                </a:cxn>
                <a:cxn ang="0">
                  <a:pos x="32" y="25"/>
                </a:cxn>
                <a:cxn ang="0">
                  <a:pos x="14" y="35"/>
                </a:cxn>
                <a:cxn ang="0">
                  <a:pos x="7" y="33"/>
                </a:cxn>
                <a:cxn ang="0">
                  <a:pos x="5" y="25"/>
                </a:cxn>
              </a:cxnLst>
              <a:rect l="0" t="0" r="r" b="b"/>
              <a:pathLst>
                <a:path w="159" h="65">
                  <a:moveTo>
                    <a:pt x="5" y="18"/>
                  </a:moveTo>
                  <a:lnTo>
                    <a:pt x="2" y="25"/>
                  </a:lnTo>
                  <a:lnTo>
                    <a:pt x="0" y="32"/>
                  </a:lnTo>
                  <a:lnTo>
                    <a:pt x="0" y="38"/>
                  </a:lnTo>
                  <a:lnTo>
                    <a:pt x="0" y="43"/>
                  </a:lnTo>
                  <a:lnTo>
                    <a:pt x="5" y="53"/>
                  </a:lnTo>
                  <a:lnTo>
                    <a:pt x="9" y="65"/>
                  </a:lnTo>
                  <a:lnTo>
                    <a:pt x="15" y="60"/>
                  </a:lnTo>
                  <a:lnTo>
                    <a:pt x="24" y="55"/>
                  </a:lnTo>
                  <a:lnTo>
                    <a:pt x="24" y="48"/>
                  </a:lnTo>
                  <a:lnTo>
                    <a:pt x="25" y="45"/>
                  </a:lnTo>
                  <a:lnTo>
                    <a:pt x="27" y="42"/>
                  </a:lnTo>
                  <a:lnTo>
                    <a:pt x="31" y="42"/>
                  </a:lnTo>
                  <a:lnTo>
                    <a:pt x="36" y="43"/>
                  </a:lnTo>
                  <a:lnTo>
                    <a:pt x="42" y="50"/>
                  </a:lnTo>
                  <a:lnTo>
                    <a:pt x="44" y="37"/>
                  </a:lnTo>
                  <a:lnTo>
                    <a:pt x="47" y="30"/>
                  </a:lnTo>
                  <a:lnTo>
                    <a:pt x="51" y="28"/>
                  </a:lnTo>
                  <a:lnTo>
                    <a:pt x="56" y="27"/>
                  </a:lnTo>
                  <a:lnTo>
                    <a:pt x="61" y="27"/>
                  </a:lnTo>
                  <a:lnTo>
                    <a:pt x="66" y="25"/>
                  </a:lnTo>
                  <a:lnTo>
                    <a:pt x="69" y="20"/>
                  </a:lnTo>
                  <a:lnTo>
                    <a:pt x="74" y="13"/>
                  </a:lnTo>
                  <a:lnTo>
                    <a:pt x="79" y="13"/>
                  </a:lnTo>
                  <a:lnTo>
                    <a:pt x="86" y="12"/>
                  </a:lnTo>
                  <a:lnTo>
                    <a:pt x="87" y="18"/>
                  </a:lnTo>
                  <a:lnTo>
                    <a:pt x="87" y="27"/>
                  </a:lnTo>
                  <a:lnTo>
                    <a:pt x="94" y="18"/>
                  </a:lnTo>
                  <a:lnTo>
                    <a:pt x="102" y="10"/>
                  </a:lnTo>
                  <a:lnTo>
                    <a:pt x="101" y="15"/>
                  </a:lnTo>
                  <a:lnTo>
                    <a:pt x="101" y="23"/>
                  </a:lnTo>
                  <a:lnTo>
                    <a:pt x="101" y="28"/>
                  </a:lnTo>
                  <a:lnTo>
                    <a:pt x="101" y="32"/>
                  </a:lnTo>
                  <a:lnTo>
                    <a:pt x="102" y="33"/>
                  </a:lnTo>
                  <a:lnTo>
                    <a:pt x="104" y="35"/>
                  </a:lnTo>
                  <a:lnTo>
                    <a:pt x="107" y="22"/>
                  </a:lnTo>
                  <a:lnTo>
                    <a:pt x="112" y="10"/>
                  </a:lnTo>
                  <a:lnTo>
                    <a:pt x="119" y="33"/>
                  </a:lnTo>
                  <a:lnTo>
                    <a:pt x="122" y="58"/>
                  </a:lnTo>
                  <a:lnTo>
                    <a:pt x="127" y="58"/>
                  </a:lnTo>
                  <a:lnTo>
                    <a:pt x="132" y="58"/>
                  </a:lnTo>
                  <a:lnTo>
                    <a:pt x="134" y="57"/>
                  </a:lnTo>
                  <a:lnTo>
                    <a:pt x="136" y="53"/>
                  </a:lnTo>
                  <a:lnTo>
                    <a:pt x="134" y="45"/>
                  </a:lnTo>
                  <a:lnTo>
                    <a:pt x="131" y="35"/>
                  </a:lnTo>
                  <a:lnTo>
                    <a:pt x="137" y="38"/>
                  </a:lnTo>
                  <a:lnTo>
                    <a:pt x="144" y="38"/>
                  </a:lnTo>
                  <a:lnTo>
                    <a:pt x="151" y="38"/>
                  </a:lnTo>
                  <a:lnTo>
                    <a:pt x="159" y="38"/>
                  </a:lnTo>
                  <a:lnTo>
                    <a:pt x="147" y="35"/>
                  </a:lnTo>
                  <a:lnTo>
                    <a:pt x="139" y="28"/>
                  </a:lnTo>
                  <a:lnTo>
                    <a:pt x="131" y="22"/>
                  </a:lnTo>
                  <a:lnTo>
                    <a:pt x="122" y="13"/>
                  </a:lnTo>
                  <a:lnTo>
                    <a:pt x="122" y="10"/>
                  </a:lnTo>
                  <a:lnTo>
                    <a:pt x="122" y="6"/>
                  </a:lnTo>
                  <a:lnTo>
                    <a:pt x="121" y="5"/>
                  </a:lnTo>
                  <a:lnTo>
                    <a:pt x="117" y="3"/>
                  </a:lnTo>
                  <a:lnTo>
                    <a:pt x="111" y="1"/>
                  </a:lnTo>
                  <a:lnTo>
                    <a:pt x="104" y="0"/>
                  </a:lnTo>
                  <a:lnTo>
                    <a:pt x="87" y="0"/>
                  </a:lnTo>
                  <a:lnTo>
                    <a:pt x="76" y="0"/>
                  </a:lnTo>
                  <a:lnTo>
                    <a:pt x="61" y="6"/>
                  </a:lnTo>
                  <a:lnTo>
                    <a:pt x="46" y="15"/>
                  </a:lnTo>
                  <a:lnTo>
                    <a:pt x="32" y="25"/>
                  </a:lnTo>
                  <a:lnTo>
                    <a:pt x="17" y="33"/>
                  </a:lnTo>
                  <a:lnTo>
                    <a:pt x="14" y="35"/>
                  </a:lnTo>
                  <a:lnTo>
                    <a:pt x="10" y="35"/>
                  </a:lnTo>
                  <a:lnTo>
                    <a:pt x="7" y="33"/>
                  </a:lnTo>
                  <a:lnTo>
                    <a:pt x="7" y="32"/>
                  </a:lnTo>
                  <a:lnTo>
                    <a:pt x="5" y="25"/>
                  </a:lnTo>
                  <a:lnTo>
                    <a:pt x="5" y="18"/>
                  </a:lnTo>
                  <a:close/>
                </a:path>
              </a:pathLst>
            </a:custGeom>
            <a:solidFill>
              <a:srgbClr val="1F1A17"/>
            </a:solidFill>
            <a:ln w="9525">
              <a:noFill/>
              <a:round/>
              <a:headEnd/>
              <a:tailEnd/>
            </a:ln>
          </p:spPr>
          <p:txBody>
            <a:bodyPr/>
            <a:lstStyle/>
            <a:p>
              <a:endParaRPr lang="en-US"/>
            </a:p>
          </p:txBody>
        </p:sp>
        <p:sp>
          <p:nvSpPr>
            <p:cNvPr id="4773" name="Freeform 677"/>
            <p:cNvSpPr>
              <a:spLocks/>
            </p:cNvSpPr>
            <p:nvPr/>
          </p:nvSpPr>
          <p:spPr bwMode="auto">
            <a:xfrm>
              <a:off x="2964" y="3559"/>
              <a:ext cx="27" cy="19"/>
            </a:xfrm>
            <a:custGeom>
              <a:avLst/>
              <a:gdLst/>
              <a:ahLst/>
              <a:cxnLst>
                <a:cxn ang="0">
                  <a:pos x="0" y="19"/>
                </a:cxn>
                <a:cxn ang="0">
                  <a:pos x="2" y="15"/>
                </a:cxn>
                <a:cxn ang="0">
                  <a:pos x="5" y="7"/>
                </a:cxn>
                <a:cxn ang="0">
                  <a:pos x="7" y="3"/>
                </a:cxn>
                <a:cxn ang="0">
                  <a:pos x="10" y="2"/>
                </a:cxn>
                <a:cxn ang="0">
                  <a:pos x="12" y="0"/>
                </a:cxn>
                <a:cxn ang="0">
                  <a:pos x="15" y="0"/>
                </a:cxn>
                <a:cxn ang="0">
                  <a:pos x="23" y="12"/>
                </a:cxn>
                <a:cxn ang="0">
                  <a:pos x="27" y="19"/>
                </a:cxn>
                <a:cxn ang="0">
                  <a:pos x="20" y="17"/>
                </a:cxn>
                <a:cxn ang="0">
                  <a:pos x="10" y="17"/>
                </a:cxn>
                <a:cxn ang="0">
                  <a:pos x="3" y="19"/>
                </a:cxn>
                <a:cxn ang="0">
                  <a:pos x="0" y="19"/>
                </a:cxn>
              </a:cxnLst>
              <a:rect l="0" t="0" r="r" b="b"/>
              <a:pathLst>
                <a:path w="27" h="19">
                  <a:moveTo>
                    <a:pt x="0" y="19"/>
                  </a:moveTo>
                  <a:lnTo>
                    <a:pt x="2" y="15"/>
                  </a:lnTo>
                  <a:lnTo>
                    <a:pt x="5" y="7"/>
                  </a:lnTo>
                  <a:lnTo>
                    <a:pt x="7" y="3"/>
                  </a:lnTo>
                  <a:lnTo>
                    <a:pt x="10" y="2"/>
                  </a:lnTo>
                  <a:lnTo>
                    <a:pt x="12" y="0"/>
                  </a:lnTo>
                  <a:lnTo>
                    <a:pt x="15" y="0"/>
                  </a:lnTo>
                  <a:lnTo>
                    <a:pt x="23" y="12"/>
                  </a:lnTo>
                  <a:lnTo>
                    <a:pt x="27" y="19"/>
                  </a:lnTo>
                  <a:lnTo>
                    <a:pt x="20" y="17"/>
                  </a:lnTo>
                  <a:lnTo>
                    <a:pt x="10" y="17"/>
                  </a:lnTo>
                  <a:lnTo>
                    <a:pt x="3" y="19"/>
                  </a:lnTo>
                  <a:lnTo>
                    <a:pt x="0" y="19"/>
                  </a:lnTo>
                  <a:close/>
                </a:path>
              </a:pathLst>
            </a:custGeom>
            <a:solidFill>
              <a:srgbClr val="1F1A17"/>
            </a:solidFill>
            <a:ln w="9525">
              <a:noFill/>
              <a:round/>
              <a:headEnd/>
              <a:tailEnd/>
            </a:ln>
          </p:spPr>
          <p:txBody>
            <a:bodyPr/>
            <a:lstStyle/>
            <a:p>
              <a:endParaRPr lang="en-US"/>
            </a:p>
          </p:txBody>
        </p:sp>
        <p:sp>
          <p:nvSpPr>
            <p:cNvPr id="4774" name="Freeform 678"/>
            <p:cNvSpPr>
              <a:spLocks/>
            </p:cNvSpPr>
            <p:nvPr/>
          </p:nvSpPr>
          <p:spPr bwMode="auto">
            <a:xfrm>
              <a:off x="2879" y="3507"/>
              <a:ext cx="42" cy="39"/>
            </a:xfrm>
            <a:custGeom>
              <a:avLst/>
              <a:gdLst/>
              <a:ahLst/>
              <a:cxnLst>
                <a:cxn ang="0">
                  <a:pos x="13" y="0"/>
                </a:cxn>
                <a:cxn ang="0">
                  <a:pos x="12" y="0"/>
                </a:cxn>
                <a:cxn ang="0">
                  <a:pos x="7" y="4"/>
                </a:cxn>
                <a:cxn ang="0">
                  <a:pos x="3" y="9"/>
                </a:cxn>
                <a:cxn ang="0">
                  <a:pos x="0" y="14"/>
                </a:cxn>
                <a:cxn ang="0">
                  <a:pos x="3" y="22"/>
                </a:cxn>
                <a:cxn ang="0">
                  <a:pos x="8" y="30"/>
                </a:cxn>
                <a:cxn ang="0">
                  <a:pos x="15" y="35"/>
                </a:cxn>
                <a:cxn ang="0">
                  <a:pos x="18" y="39"/>
                </a:cxn>
                <a:cxn ang="0">
                  <a:pos x="17" y="22"/>
                </a:cxn>
                <a:cxn ang="0">
                  <a:pos x="30" y="39"/>
                </a:cxn>
                <a:cxn ang="0">
                  <a:pos x="33" y="35"/>
                </a:cxn>
                <a:cxn ang="0">
                  <a:pos x="33" y="27"/>
                </a:cxn>
                <a:cxn ang="0">
                  <a:pos x="33" y="14"/>
                </a:cxn>
                <a:cxn ang="0">
                  <a:pos x="38" y="5"/>
                </a:cxn>
                <a:cxn ang="0">
                  <a:pos x="42" y="4"/>
                </a:cxn>
                <a:cxn ang="0">
                  <a:pos x="15" y="10"/>
                </a:cxn>
                <a:cxn ang="0">
                  <a:pos x="13" y="0"/>
                </a:cxn>
              </a:cxnLst>
              <a:rect l="0" t="0" r="r" b="b"/>
              <a:pathLst>
                <a:path w="42" h="39">
                  <a:moveTo>
                    <a:pt x="13" y="0"/>
                  </a:moveTo>
                  <a:lnTo>
                    <a:pt x="12" y="0"/>
                  </a:lnTo>
                  <a:lnTo>
                    <a:pt x="7" y="4"/>
                  </a:lnTo>
                  <a:lnTo>
                    <a:pt x="3" y="9"/>
                  </a:lnTo>
                  <a:lnTo>
                    <a:pt x="0" y="14"/>
                  </a:lnTo>
                  <a:lnTo>
                    <a:pt x="3" y="22"/>
                  </a:lnTo>
                  <a:lnTo>
                    <a:pt x="8" y="30"/>
                  </a:lnTo>
                  <a:lnTo>
                    <a:pt x="15" y="35"/>
                  </a:lnTo>
                  <a:lnTo>
                    <a:pt x="18" y="39"/>
                  </a:lnTo>
                  <a:lnTo>
                    <a:pt x="17" y="22"/>
                  </a:lnTo>
                  <a:lnTo>
                    <a:pt x="30" y="39"/>
                  </a:lnTo>
                  <a:lnTo>
                    <a:pt x="33" y="35"/>
                  </a:lnTo>
                  <a:lnTo>
                    <a:pt x="33" y="27"/>
                  </a:lnTo>
                  <a:lnTo>
                    <a:pt x="33" y="14"/>
                  </a:lnTo>
                  <a:lnTo>
                    <a:pt x="38" y="5"/>
                  </a:lnTo>
                  <a:lnTo>
                    <a:pt x="42" y="4"/>
                  </a:lnTo>
                  <a:lnTo>
                    <a:pt x="15" y="10"/>
                  </a:lnTo>
                  <a:lnTo>
                    <a:pt x="13" y="0"/>
                  </a:lnTo>
                  <a:close/>
                </a:path>
              </a:pathLst>
            </a:custGeom>
            <a:solidFill>
              <a:srgbClr val="1F1A17"/>
            </a:solidFill>
            <a:ln w="9525">
              <a:noFill/>
              <a:round/>
              <a:headEnd/>
              <a:tailEnd/>
            </a:ln>
          </p:spPr>
          <p:txBody>
            <a:bodyPr/>
            <a:lstStyle/>
            <a:p>
              <a:endParaRPr lang="en-US"/>
            </a:p>
          </p:txBody>
        </p:sp>
        <p:sp>
          <p:nvSpPr>
            <p:cNvPr id="4775" name="Freeform 679"/>
            <p:cNvSpPr>
              <a:spLocks/>
            </p:cNvSpPr>
            <p:nvPr/>
          </p:nvSpPr>
          <p:spPr bwMode="auto">
            <a:xfrm>
              <a:off x="2740" y="3449"/>
              <a:ext cx="80" cy="26"/>
            </a:xfrm>
            <a:custGeom>
              <a:avLst/>
              <a:gdLst/>
              <a:ahLst/>
              <a:cxnLst>
                <a:cxn ang="0">
                  <a:pos x="0" y="3"/>
                </a:cxn>
                <a:cxn ang="0">
                  <a:pos x="0" y="1"/>
                </a:cxn>
                <a:cxn ang="0">
                  <a:pos x="5" y="0"/>
                </a:cxn>
                <a:cxn ang="0">
                  <a:pos x="12" y="0"/>
                </a:cxn>
                <a:cxn ang="0">
                  <a:pos x="20" y="1"/>
                </a:cxn>
                <a:cxn ang="0">
                  <a:pos x="44" y="10"/>
                </a:cxn>
                <a:cxn ang="0">
                  <a:pos x="55" y="13"/>
                </a:cxn>
                <a:cxn ang="0">
                  <a:pos x="54" y="0"/>
                </a:cxn>
                <a:cxn ang="0">
                  <a:pos x="59" y="0"/>
                </a:cxn>
                <a:cxn ang="0">
                  <a:pos x="67" y="1"/>
                </a:cxn>
                <a:cxn ang="0">
                  <a:pos x="75" y="6"/>
                </a:cxn>
                <a:cxn ang="0">
                  <a:pos x="80" y="11"/>
                </a:cxn>
                <a:cxn ang="0">
                  <a:pos x="77" y="26"/>
                </a:cxn>
                <a:cxn ang="0">
                  <a:pos x="72" y="10"/>
                </a:cxn>
                <a:cxn ang="0">
                  <a:pos x="70" y="10"/>
                </a:cxn>
                <a:cxn ang="0">
                  <a:pos x="69" y="13"/>
                </a:cxn>
                <a:cxn ang="0">
                  <a:pos x="62" y="16"/>
                </a:cxn>
                <a:cxn ang="0">
                  <a:pos x="55" y="20"/>
                </a:cxn>
                <a:cxn ang="0">
                  <a:pos x="32" y="18"/>
                </a:cxn>
                <a:cxn ang="0">
                  <a:pos x="17" y="16"/>
                </a:cxn>
                <a:cxn ang="0">
                  <a:pos x="13" y="3"/>
                </a:cxn>
                <a:cxn ang="0">
                  <a:pos x="0" y="3"/>
                </a:cxn>
              </a:cxnLst>
              <a:rect l="0" t="0" r="r" b="b"/>
              <a:pathLst>
                <a:path w="80" h="26">
                  <a:moveTo>
                    <a:pt x="0" y="3"/>
                  </a:moveTo>
                  <a:lnTo>
                    <a:pt x="0" y="1"/>
                  </a:lnTo>
                  <a:lnTo>
                    <a:pt x="5" y="0"/>
                  </a:lnTo>
                  <a:lnTo>
                    <a:pt x="12" y="0"/>
                  </a:lnTo>
                  <a:lnTo>
                    <a:pt x="20" y="1"/>
                  </a:lnTo>
                  <a:lnTo>
                    <a:pt x="44" y="10"/>
                  </a:lnTo>
                  <a:lnTo>
                    <a:pt x="55" y="13"/>
                  </a:lnTo>
                  <a:lnTo>
                    <a:pt x="54" y="0"/>
                  </a:lnTo>
                  <a:lnTo>
                    <a:pt x="59" y="0"/>
                  </a:lnTo>
                  <a:lnTo>
                    <a:pt x="67" y="1"/>
                  </a:lnTo>
                  <a:lnTo>
                    <a:pt x="75" y="6"/>
                  </a:lnTo>
                  <a:lnTo>
                    <a:pt x="80" y="11"/>
                  </a:lnTo>
                  <a:lnTo>
                    <a:pt x="77" y="26"/>
                  </a:lnTo>
                  <a:lnTo>
                    <a:pt x="72" y="10"/>
                  </a:lnTo>
                  <a:lnTo>
                    <a:pt x="70" y="10"/>
                  </a:lnTo>
                  <a:lnTo>
                    <a:pt x="69" y="13"/>
                  </a:lnTo>
                  <a:lnTo>
                    <a:pt x="62" y="16"/>
                  </a:lnTo>
                  <a:lnTo>
                    <a:pt x="55" y="20"/>
                  </a:lnTo>
                  <a:lnTo>
                    <a:pt x="32" y="18"/>
                  </a:lnTo>
                  <a:lnTo>
                    <a:pt x="17" y="16"/>
                  </a:lnTo>
                  <a:lnTo>
                    <a:pt x="13" y="3"/>
                  </a:lnTo>
                  <a:lnTo>
                    <a:pt x="0" y="3"/>
                  </a:lnTo>
                  <a:close/>
                </a:path>
              </a:pathLst>
            </a:custGeom>
            <a:solidFill>
              <a:srgbClr val="1F1A17"/>
            </a:solidFill>
            <a:ln w="9525">
              <a:noFill/>
              <a:round/>
              <a:headEnd/>
              <a:tailEnd/>
            </a:ln>
          </p:spPr>
          <p:txBody>
            <a:bodyPr/>
            <a:lstStyle/>
            <a:p>
              <a:endParaRPr lang="en-US"/>
            </a:p>
          </p:txBody>
        </p:sp>
        <p:sp>
          <p:nvSpPr>
            <p:cNvPr id="4776" name="Freeform 680"/>
            <p:cNvSpPr>
              <a:spLocks/>
            </p:cNvSpPr>
            <p:nvPr/>
          </p:nvSpPr>
          <p:spPr bwMode="auto">
            <a:xfrm>
              <a:off x="2742" y="3491"/>
              <a:ext cx="62" cy="43"/>
            </a:xfrm>
            <a:custGeom>
              <a:avLst/>
              <a:gdLst/>
              <a:ahLst/>
              <a:cxnLst>
                <a:cxn ang="0">
                  <a:pos x="0" y="0"/>
                </a:cxn>
                <a:cxn ang="0">
                  <a:pos x="13" y="5"/>
                </a:cxn>
                <a:cxn ang="0">
                  <a:pos x="32" y="13"/>
                </a:cxn>
                <a:cxn ang="0">
                  <a:pos x="40" y="20"/>
                </a:cxn>
                <a:cxn ang="0">
                  <a:pos x="50" y="25"/>
                </a:cxn>
                <a:cxn ang="0">
                  <a:pos x="57" y="35"/>
                </a:cxn>
                <a:cxn ang="0">
                  <a:pos x="62" y="40"/>
                </a:cxn>
                <a:cxn ang="0">
                  <a:pos x="58" y="43"/>
                </a:cxn>
                <a:cxn ang="0">
                  <a:pos x="55" y="43"/>
                </a:cxn>
                <a:cxn ang="0">
                  <a:pos x="52" y="41"/>
                </a:cxn>
                <a:cxn ang="0">
                  <a:pos x="48" y="40"/>
                </a:cxn>
                <a:cxn ang="0">
                  <a:pos x="42" y="35"/>
                </a:cxn>
                <a:cxn ang="0">
                  <a:pos x="37" y="30"/>
                </a:cxn>
                <a:cxn ang="0">
                  <a:pos x="37" y="33"/>
                </a:cxn>
                <a:cxn ang="0">
                  <a:pos x="35" y="36"/>
                </a:cxn>
                <a:cxn ang="0">
                  <a:pos x="32" y="36"/>
                </a:cxn>
                <a:cxn ang="0">
                  <a:pos x="27" y="38"/>
                </a:cxn>
                <a:cxn ang="0">
                  <a:pos x="25" y="31"/>
                </a:cxn>
                <a:cxn ang="0">
                  <a:pos x="23" y="28"/>
                </a:cxn>
                <a:cxn ang="0">
                  <a:pos x="20" y="23"/>
                </a:cxn>
                <a:cxn ang="0">
                  <a:pos x="15" y="21"/>
                </a:cxn>
                <a:cxn ang="0">
                  <a:pos x="15" y="16"/>
                </a:cxn>
                <a:cxn ang="0">
                  <a:pos x="15" y="11"/>
                </a:cxn>
                <a:cxn ang="0">
                  <a:pos x="8" y="5"/>
                </a:cxn>
                <a:cxn ang="0">
                  <a:pos x="0" y="0"/>
                </a:cxn>
              </a:cxnLst>
              <a:rect l="0" t="0" r="r" b="b"/>
              <a:pathLst>
                <a:path w="62" h="43">
                  <a:moveTo>
                    <a:pt x="0" y="0"/>
                  </a:moveTo>
                  <a:lnTo>
                    <a:pt x="13" y="5"/>
                  </a:lnTo>
                  <a:lnTo>
                    <a:pt x="32" y="13"/>
                  </a:lnTo>
                  <a:lnTo>
                    <a:pt x="40" y="20"/>
                  </a:lnTo>
                  <a:lnTo>
                    <a:pt x="50" y="25"/>
                  </a:lnTo>
                  <a:lnTo>
                    <a:pt x="57" y="35"/>
                  </a:lnTo>
                  <a:lnTo>
                    <a:pt x="62" y="40"/>
                  </a:lnTo>
                  <a:lnTo>
                    <a:pt x="58" y="43"/>
                  </a:lnTo>
                  <a:lnTo>
                    <a:pt x="55" y="43"/>
                  </a:lnTo>
                  <a:lnTo>
                    <a:pt x="52" y="41"/>
                  </a:lnTo>
                  <a:lnTo>
                    <a:pt x="48" y="40"/>
                  </a:lnTo>
                  <a:lnTo>
                    <a:pt x="42" y="35"/>
                  </a:lnTo>
                  <a:lnTo>
                    <a:pt x="37" y="30"/>
                  </a:lnTo>
                  <a:lnTo>
                    <a:pt x="37" y="33"/>
                  </a:lnTo>
                  <a:lnTo>
                    <a:pt x="35" y="36"/>
                  </a:lnTo>
                  <a:lnTo>
                    <a:pt x="32" y="36"/>
                  </a:lnTo>
                  <a:lnTo>
                    <a:pt x="27" y="38"/>
                  </a:lnTo>
                  <a:lnTo>
                    <a:pt x="25" y="31"/>
                  </a:lnTo>
                  <a:lnTo>
                    <a:pt x="23" y="28"/>
                  </a:lnTo>
                  <a:lnTo>
                    <a:pt x="20" y="23"/>
                  </a:lnTo>
                  <a:lnTo>
                    <a:pt x="15" y="21"/>
                  </a:lnTo>
                  <a:lnTo>
                    <a:pt x="15" y="16"/>
                  </a:lnTo>
                  <a:lnTo>
                    <a:pt x="15" y="11"/>
                  </a:lnTo>
                  <a:lnTo>
                    <a:pt x="8" y="5"/>
                  </a:lnTo>
                  <a:lnTo>
                    <a:pt x="0" y="0"/>
                  </a:lnTo>
                  <a:close/>
                </a:path>
              </a:pathLst>
            </a:custGeom>
            <a:solidFill>
              <a:srgbClr val="1F1A17"/>
            </a:solidFill>
            <a:ln w="9525">
              <a:noFill/>
              <a:round/>
              <a:headEnd/>
              <a:tailEnd/>
            </a:ln>
          </p:spPr>
          <p:txBody>
            <a:bodyPr/>
            <a:lstStyle/>
            <a:p>
              <a:endParaRPr lang="en-US"/>
            </a:p>
          </p:txBody>
        </p:sp>
        <p:sp>
          <p:nvSpPr>
            <p:cNvPr id="4777" name="Freeform 681"/>
            <p:cNvSpPr>
              <a:spLocks/>
            </p:cNvSpPr>
            <p:nvPr/>
          </p:nvSpPr>
          <p:spPr bwMode="auto">
            <a:xfrm>
              <a:off x="2820" y="3494"/>
              <a:ext cx="52" cy="25"/>
            </a:xfrm>
            <a:custGeom>
              <a:avLst/>
              <a:gdLst/>
              <a:ahLst/>
              <a:cxnLst>
                <a:cxn ang="0">
                  <a:pos x="10" y="0"/>
                </a:cxn>
                <a:cxn ang="0">
                  <a:pos x="0" y="3"/>
                </a:cxn>
                <a:cxn ang="0">
                  <a:pos x="2" y="15"/>
                </a:cxn>
                <a:cxn ang="0">
                  <a:pos x="9" y="20"/>
                </a:cxn>
                <a:cxn ang="0">
                  <a:pos x="22" y="25"/>
                </a:cxn>
                <a:cxn ang="0">
                  <a:pos x="40" y="23"/>
                </a:cxn>
                <a:cxn ang="0">
                  <a:pos x="52" y="18"/>
                </a:cxn>
                <a:cxn ang="0">
                  <a:pos x="44" y="18"/>
                </a:cxn>
                <a:cxn ang="0">
                  <a:pos x="27" y="17"/>
                </a:cxn>
                <a:cxn ang="0">
                  <a:pos x="20" y="13"/>
                </a:cxn>
                <a:cxn ang="0">
                  <a:pos x="14" y="7"/>
                </a:cxn>
                <a:cxn ang="0">
                  <a:pos x="12" y="2"/>
                </a:cxn>
                <a:cxn ang="0">
                  <a:pos x="10" y="0"/>
                </a:cxn>
              </a:cxnLst>
              <a:rect l="0" t="0" r="r" b="b"/>
              <a:pathLst>
                <a:path w="52" h="25">
                  <a:moveTo>
                    <a:pt x="10" y="0"/>
                  </a:moveTo>
                  <a:lnTo>
                    <a:pt x="0" y="3"/>
                  </a:lnTo>
                  <a:lnTo>
                    <a:pt x="2" y="15"/>
                  </a:lnTo>
                  <a:lnTo>
                    <a:pt x="9" y="20"/>
                  </a:lnTo>
                  <a:lnTo>
                    <a:pt x="22" y="25"/>
                  </a:lnTo>
                  <a:lnTo>
                    <a:pt x="40" y="23"/>
                  </a:lnTo>
                  <a:lnTo>
                    <a:pt x="52" y="18"/>
                  </a:lnTo>
                  <a:lnTo>
                    <a:pt x="44" y="18"/>
                  </a:lnTo>
                  <a:lnTo>
                    <a:pt x="27" y="17"/>
                  </a:lnTo>
                  <a:lnTo>
                    <a:pt x="20" y="13"/>
                  </a:lnTo>
                  <a:lnTo>
                    <a:pt x="14" y="7"/>
                  </a:lnTo>
                  <a:lnTo>
                    <a:pt x="12" y="2"/>
                  </a:lnTo>
                  <a:lnTo>
                    <a:pt x="10" y="0"/>
                  </a:lnTo>
                  <a:close/>
                </a:path>
              </a:pathLst>
            </a:custGeom>
            <a:solidFill>
              <a:srgbClr val="1F1A17"/>
            </a:solidFill>
            <a:ln w="9525">
              <a:noFill/>
              <a:round/>
              <a:headEnd/>
              <a:tailEnd/>
            </a:ln>
          </p:spPr>
          <p:txBody>
            <a:bodyPr/>
            <a:lstStyle/>
            <a:p>
              <a:endParaRPr lang="en-US"/>
            </a:p>
          </p:txBody>
        </p:sp>
        <p:sp>
          <p:nvSpPr>
            <p:cNvPr id="4778" name="Freeform 682"/>
            <p:cNvSpPr>
              <a:spLocks/>
            </p:cNvSpPr>
            <p:nvPr/>
          </p:nvSpPr>
          <p:spPr bwMode="auto">
            <a:xfrm>
              <a:off x="2944" y="3409"/>
              <a:ext cx="42" cy="25"/>
            </a:xfrm>
            <a:custGeom>
              <a:avLst/>
              <a:gdLst/>
              <a:ahLst/>
              <a:cxnLst>
                <a:cxn ang="0">
                  <a:pos x="0" y="10"/>
                </a:cxn>
                <a:cxn ang="0">
                  <a:pos x="2" y="8"/>
                </a:cxn>
                <a:cxn ang="0">
                  <a:pos x="7" y="5"/>
                </a:cxn>
                <a:cxn ang="0">
                  <a:pos x="15" y="1"/>
                </a:cxn>
                <a:cxn ang="0">
                  <a:pos x="23" y="0"/>
                </a:cxn>
                <a:cxn ang="0">
                  <a:pos x="28" y="0"/>
                </a:cxn>
                <a:cxn ang="0">
                  <a:pos x="32" y="3"/>
                </a:cxn>
                <a:cxn ang="0">
                  <a:pos x="35" y="5"/>
                </a:cxn>
                <a:cxn ang="0">
                  <a:pos x="37" y="8"/>
                </a:cxn>
                <a:cxn ang="0">
                  <a:pos x="38" y="13"/>
                </a:cxn>
                <a:cxn ang="0">
                  <a:pos x="40" y="15"/>
                </a:cxn>
                <a:cxn ang="0">
                  <a:pos x="42" y="25"/>
                </a:cxn>
                <a:cxn ang="0">
                  <a:pos x="37" y="25"/>
                </a:cxn>
                <a:cxn ang="0">
                  <a:pos x="32" y="8"/>
                </a:cxn>
                <a:cxn ang="0">
                  <a:pos x="22" y="18"/>
                </a:cxn>
                <a:cxn ang="0">
                  <a:pos x="17" y="6"/>
                </a:cxn>
                <a:cxn ang="0">
                  <a:pos x="0" y="10"/>
                </a:cxn>
              </a:cxnLst>
              <a:rect l="0" t="0" r="r" b="b"/>
              <a:pathLst>
                <a:path w="42" h="25">
                  <a:moveTo>
                    <a:pt x="0" y="10"/>
                  </a:moveTo>
                  <a:lnTo>
                    <a:pt x="2" y="8"/>
                  </a:lnTo>
                  <a:lnTo>
                    <a:pt x="7" y="5"/>
                  </a:lnTo>
                  <a:lnTo>
                    <a:pt x="15" y="1"/>
                  </a:lnTo>
                  <a:lnTo>
                    <a:pt x="23" y="0"/>
                  </a:lnTo>
                  <a:lnTo>
                    <a:pt x="28" y="0"/>
                  </a:lnTo>
                  <a:lnTo>
                    <a:pt x="32" y="3"/>
                  </a:lnTo>
                  <a:lnTo>
                    <a:pt x="35" y="5"/>
                  </a:lnTo>
                  <a:lnTo>
                    <a:pt x="37" y="8"/>
                  </a:lnTo>
                  <a:lnTo>
                    <a:pt x="38" y="13"/>
                  </a:lnTo>
                  <a:lnTo>
                    <a:pt x="40" y="15"/>
                  </a:lnTo>
                  <a:lnTo>
                    <a:pt x="42" y="25"/>
                  </a:lnTo>
                  <a:lnTo>
                    <a:pt x="37" y="25"/>
                  </a:lnTo>
                  <a:lnTo>
                    <a:pt x="32" y="8"/>
                  </a:lnTo>
                  <a:lnTo>
                    <a:pt x="22" y="18"/>
                  </a:lnTo>
                  <a:lnTo>
                    <a:pt x="17" y="6"/>
                  </a:lnTo>
                  <a:lnTo>
                    <a:pt x="0" y="10"/>
                  </a:lnTo>
                  <a:close/>
                </a:path>
              </a:pathLst>
            </a:custGeom>
            <a:solidFill>
              <a:srgbClr val="1F1A17"/>
            </a:solidFill>
            <a:ln w="9525">
              <a:noFill/>
              <a:round/>
              <a:headEnd/>
              <a:tailEnd/>
            </a:ln>
          </p:spPr>
          <p:txBody>
            <a:bodyPr/>
            <a:lstStyle/>
            <a:p>
              <a:endParaRPr lang="en-US"/>
            </a:p>
          </p:txBody>
        </p:sp>
        <p:sp>
          <p:nvSpPr>
            <p:cNvPr id="4779" name="Freeform 683"/>
            <p:cNvSpPr>
              <a:spLocks/>
            </p:cNvSpPr>
            <p:nvPr/>
          </p:nvSpPr>
          <p:spPr bwMode="auto">
            <a:xfrm>
              <a:off x="2850" y="3470"/>
              <a:ext cx="52" cy="29"/>
            </a:xfrm>
            <a:custGeom>
              <a:avLst/>
              <a:gdLst/>
              <a:ahLst/>
              <a:cxnLst>
                <a:cxn ang="0">
                  <a:pos x="0" y="29"/>
                </a:cxn>
                <a:cxn ang="0">
                  <a:pos x="4" y="26"/>
                </a:cxn>
                <a:cxn ang="0">
                  <a:pos x="9" y="21"/>
                </a:cxn>
                <a:cxn ang="0">
                  <a:pos x="14" y="17"/>
                </a:cxn>
                <a:cxn ang="0">
                  <a:pos x="19" y="16"/>
                </a:cxn>
                <a:cxn ang="0">
                  <a:pos x="10" y="16"/>
                </a:cxn>
                <a:cxn ang="0">
                  <a:pos x="4" y="16"/>
                </a:cxn>
                <a:cxn ang="0">
                  <a:pos x="10" y="12"/>
                </a:cxn>
                <a:cxn ang="0">
                  <a:pos x="17" y="12"/>
                </a:cxn>
                <a:cxn ang="0">
                  <a:pos x="24" y="14"/>
                </a:cxn>
                <a:cxn ang="0">
                  <a:pos x="31" y="14"/>
                </a:cxn>
                <a:cxn ang="0">
                  <a:pos x="29" y="9"/>
                </a:cxn>
                <a:cxn ang="0">
                  <a:pos x="31" y="4"/>
                </a:cxn>
                <a:cxn ang="0">
                  <a:pos x="32" y="2"/>
                </a:cxn>
                <a:cxn ang="0">
                  <a:pos x="36" y="0"/>
                </a:cxn>
                <a:cxn ang="0">
                  <a:pos x="44" y="0"/>
                </a:cxn>
                <a:cxn ang="0">
                  <a:pos x="52" y="0"/>
                </a:cxn>
                <a:cxn ang="0">
                  <a:pos x="47" y="9"/>
                </a:cxn>
                <a:cxn ang="0">
                  <a:pos x="41" y="17"/>
                </a:cxn>
                <a:cxn ang="0">
                  <a:pos x="31" y="17"/>
                </a:cxn>
                <a:cxn ang="0">
                  <a:pos x="20" y="19"/>
                </a:cxn>
                <a:cxn ang="0">
                  <a:pos x="10" y="24"/>
                </a:cxn>
                <a:cxn ang="0">
                  <a:pos x="0" y="29"/>
                </a:cxn>
              </a:cxnLst>
              <a:rect l="0" t="0" r="r" b="b"/>
              <a:pathLst>
                <a:path w="52" h="29">
                  <a:moveTo>
                    <a:pt x="0" y="29"/>
                  </a:moveTo>
                  <a:lnTo>
                    <a:pt x="4" y="26"/>
                  </a:lnTo>
                  <a:lnTo>
                    <a:pt x="9" y="21"/>
                  </a:lnTo>
                  <a:lnTo>
                    <a:pt x="14" y="17"/>
                  </a:lnTo>
                  <a:lnTo>
                    <a:pt x="19" y="16"/>
                  </a:lnTo>
                  <a:lnTo>
                    <a:pt x="10" y="16"/>
                  </a:lnTo>
                  <a:lnTo>
                    <a:pt x="4" y="16"/>
                  </a:lnTo>
                  <a:lnTo>
                    <a:pt x="10" y="12"/>
                  </a:lnTo>
                  <a:lnTo>
                    <a:pt x="17" y="12"/>
                  </a:lnTo>
                  <a:lnTo>
                    <a:pt x="24" y="14"/>
                  </a:lnTo>
                  <a:lnTo>
                    <a:pt x="31" y="14"/>
                  </a:lnTo>
                  <a:lnTo>
                    <a:pt x="29" y="9"/>
                  </a:lnTo>
                  <a:lnTo>
                    <a:pt x="31" y="4"/>
                  </a:lnTo>
                  <a:lnTo>
                    <a:pt x="32" y="2"/>
                  </a:lnTo>
                  <a:lnTo>
                    <a:pt x="36" y="0"/>
                  </a:lnTo>
                  <a:lnTo>
                    <a:pt x="44" y="0"/>
                  </a:lnTo>
                  <a:lnTo>
                    <a:pt x="52" y="0"/>
                  </a:lnTo>
                  <a:lnTo>
                    <a:pt x="47" y="9"/>
                  </a:lnTo>
                  <a:lnTo>
                    <a:pt x="41" y="17"/>
                  </a:lnTo>
                  <a:lnTo>
                    <a:pt x="31" y="17"/>
                  </a:lnTo>
                  <a:lnTo>
                    <a:pt x="20" y="19"/>
                  </a:lnTo>
                  <a:lnTo>
                    <a:pt x="10" y="24"/>
                  </a:lnTo>
                  <a:lnTo>
                    <a:pt x="0" y="29"/>
                  </a:lnTo>
                  <a:close/>
                </a:path>
              </a:pathLst>
            </a:custGeom>
            <a:solidFill>
              <a:srgbClr val="1F1A17"/>
            </a:solidFill>
            <a:ln w="9525">
              <a:noFill/>
              <a:round/>
              <a:headEnd/>
              <a:tailEnd/>
            </a:ln>
          </p:spPr>
          <p:txBody>
            <a:bodyPr/>
            <a:lstStyle/>
            <a:p>
              <a:endParaRPr lang="en-US"/>
            </a:p>
          </p:txBody>
        </p:sp>
        <p:sp>
          <p:nvSpPr>
            <p:cNvPr id="4780" name="Freeform 684"/>
            <p:cNvSpPr>
              <a:spLocks/>
            </p:cNvSpPr>
            <p:nvPr/>
          </p:nvSpPr>
          <p:spPr bwMode="auto">
            <a:xfrm>
              <a:off x="2944" y="3449"/>
              <a:ext cx="22" cy="15"/>
            </a:xfrm>
            <a:custGeom>
              <a:avLst/>
              <a:gdLst/>
              <a:ahLst/>
              <a:cxnLst>
                <a:cxn ang="0">
                  <a:pos x="0" y="15"/>
                </a:cxn>
                <a:cxn ang="0">
                  <a:pos x="0" y="10"/>
                </a:cxn>
                <a:cxn ang="0">
                  <a:pos x="0" y="3"/>
                </a:cxn>
                <a:cxn ang="0">
                  <a:pos x="3" y="1"/>
                </a:cxn>
                <a:cxn ang="0">
                  <a:pos x="7" y="0"/>
                </a:cxn>
                <a:cxn ang="0">
                  <a:pos x="10" y="1"/>
                </a:cxn>
                <a:cxn ang="0">
                  <a:pos x="15" y="3"/>
                </a:cxn>
                <a:cxn ang="0">
                  <a:pos x="20" y="10"/>
                </a:cxn>
                <a:cxn ang="0">
                  <a:pos x="22" y="13"/>
                </a:cxn>
                <a:cxn ang="0">
                  <a:pos x="0" y="15"/>
                </a:cxn>
              </a:cxnLst>
              <a:rect l="0" t="0" r="r" b="b"/>
              <a:pathLst>
                <a:path w="22" h="15">
                  <a:moveTo>
                    <a:pt x="0" y="15"/>
                  </a:moveTo>
                  <a:lnTo>
                    <a:pt x="0" y="10"/>
                  </a:lnTo>
                  <a:lnTo>
                    <a:pt x="0" y="3"/>
                  </a:lnTo>
                  <a:lnTo>
                    <a:pt x="3" y="1"/>
                  </a:lnTo>
                  <a:lnTo>
                    <a:pt x="7" y="0"/>
                  </a:lnTo>
                  <a:lnTo>
                    <a:pt x="10" y="1"/>
                  </a:lnTo>
                  <a:lnTo>
                    <a:pt x="15" y="3"/>
                  </a:lnTo>
                  <a:lnTo>
                    <a:pt x="20" y="10"/>
                  </a:lnTo>
                  <a:lnTo>
                    <a:pt x="22" y="13"/>
                  </a:lnTo>
                  <a:lnTo>
                    <a:pt x="0" y="15"/>
                  </a:lnTo>
                  <a:close/>
                </a:path>
              </a:pathLst>
            </a:custGeom>
            <a:solidFill>
              <a:srgbClr val="1F1A17"/>
            </a:solidFill>
            <a:ln w="9525">
              <a:noFill/>
              <a:round/>
              <a:headEnd/>
              <a:tailEnd/>
            </a:ln>
          </p:spPr>
          <p:txBody>
            <a:bodyPr/>
            <a:lstStyle/>
            <a:p>
              <a:endParaRPr lang="en-US"/>
            </a:p>
          </p:txBody>
        </p:sp>
        <p:sp>
          <p:nvSpPr>
            <p:cNvPr id="4781" name="Freeform 685"/>
            <p:cNvSpPr>
              <a:spLocks/>
            </p:cNvSpPr>
            <p:nvPr/>
          </p:nvSpPr>
          <p:spPr bwMode="auto">
            <a:xfrm>
              <a:off x="2712" y="3542"/>
              <a:ext cx="28" cy="20"/>
            </a:xfrm>
            <a:custGeom>
              <a:avLst/>
              <a:gdLst/>
              <a:ahLst/>
              <a:cxnLst>
                <a:cxn ang="0">
                  <a:pos x="0" y="10"/>
                </a:cxn>
                <a:cxn ang="0">
                  <a:pos x="26" y="0"/>
                </a:cxn>
                <a:cxn ang="0">
                  <a:pos x="28" y="9"/>
                </a:cxn>
                <a:cxn ang="0">
                  <a:pos x="28" y="19"/>
                </a:cxn>
                <a:cxn ang="0">
                  <a:pos x="25" y="20"/>
                </a:cxn>
                <a:cxn ang="0">
                  <a:pos x="21" y="20"/>
                </a:cxn>
                <a:cxn ang="0">
                  <a:pos x="18" y="20"/>
                </a:cxn>
                <a:cxn ang="0">
                  <a:pos x="15" y="19"/>
                </a:cxn>
                <a:cxn ang="0">
                  <a:pos x="6" y="15"/>
                </a:cxn>
                <a:cxn ang="0">
                  <a:pos x="0" y="10"/>
                </a:cxn>
              </a:cxnLst>
              <a:rect l="0" t="0" r="r" b="b"/>
              <a:pathLst>
                <a:path w="28" h="20">
                  <a:moveTo>
                    <a:pt x="0" y="10"/>
                  </a:moveTo>
                  <a:lnTo>
                    <a:pt x="26" y="0"/>
                  </a:lnTo>
                  <a:lnTo>
                    <a:pt x="28" y="9"/>
                  </a:lnTo>
                  <a:lnTo>
                    <a:pt x="28" y="19"/>
                  </a:lnTo>
                  <a:lnTo>
                    <a:pt x="25" y="20"/>
                  </a:lnTo>
                  <a:lnTo>
                    <a:pt x="21" y="20"/>
                  </a:lnTo>
                  <a:lnTo>
                    <a:pt x="18" y="20"/>
                  </a:lnTo>
                  <a:lnTo>
                    <a:pt x="15" y="19"/>
                  </a:lnTo>
                  <a:lnTo>
                    <a:pt x="6" y="15"/>
                  </a:lnTo>
                  <a:lnTo>
                    <a:pt x="0" y="10"/>
                  </a:lnTo>
                  <a:close/>
                </a:path>
              </a:pathLst>
            </a:custGeom>
            <a:solidFill>
              <a:srgbClr val="1F1A17"/>
            </a:solidFill>
            <a:ln w="9525">
              <a:noFill/>
              <a:round/>
              <a:headEnd/>
              <a:tailEnd/>
            </a:ln>
          </p:spPr>
          <p:txBody>
            <a:bodyPr/>
            <a:lstStyle/>
            <a:p>
              <a:endParaRPr lang="en-US"/>
            </a:p>
          </p:txBody>
        </p:sp>
        <p:sp>
          <p:nvSpPr>
            <p:cNvPr id="4782" name="Freeform 686"/>
            <p:cNvSpPr>
              <a:spLocks/>
            </p:cNvSpPr>
            <p:nvPr/>
          </p:nvSpPr>
          <p:spPr bwMode="auto">
            <a:xfrm>
              <a:off x="3016" y="3437"/>
              <a:ext cx="27" cy="23"/>
            </a:xfrm>
            <a:custGeom>
              <a:avLst/>
              <a:gdLst/>
              <a:ahLst/>
              <a:cxnLst>
                <a:cxn ang="0">
                  <a:pos x="27" y="0"/>
                </a:cxn>
                <a:cxn ang="0">
                  <a:pos x="23" y="3"/>
                </a:cxn>
                <a:cxn ang="0">
                  <a:pos x="13" y="8"/>
                </a:cxn>
                <a:cxn ang="0">
                  <a:pos x="3" y="17"/>
                </a:cxn>
                <a:cxn ang="0">
                  <a:pos x="0" y="22"/>
                </a:cxn>
                <a:cxn ang="0">
                  <a:pos x="7" y="23"/>
                </a:cxn>
                <a:cxn ang="0">
                  <a:pos x="13" y="17"/>
                </a:cxn>
                <a:cxn ang="0">
                  <a:pos x="23" y="8"/>
                </a:cxn>
                <a:cxn ang="0">
                  <a:pos x="27" y="3"/>
                </a:cxn>
                <a:cxn ang="0">
                  <a:pos x="27" y="0"/>
                </a:cxn>
              </a:cxnLst>
              <a:rect l="0" t="0" r="r" b="b"/>
              <a:pathLst>
                <a:path w="27" h="23">
                  <a:moveTo>
                    <a:pt x="27" y="0"/>
                  </a:moveTo>
                  <a:lnTo>
                    <a:pt x="23" y="3"/>
                  </a:lnTo>
                  <a:lnTo>
                    <a:pt x="13" y="8"/>
                  </a:lnTo>
                  <a:lnTo>
                    <a:pt x="3" y="17"/>
                  </a:lnTo>
                  <a:lnTo>
                    <a:pt x="0" y="22"/>
                  </a:lnTo>
                  <a:lnTo>
                    <a:pt x="7" y="23"/>
                  </a:lnTo>
                  <a:lnTo>
                    <a:pt x="13" y="17"/>
                  </a:lnTo>
                  <a:lnTo>
                    <a:pt x="23" y="8"/>
                  </a:lnTo>
                  <a:lnTo>
                    <a:pt x="27" y="3"/>
                  </a:lnTo>
                  <a:lnTo>
                    <a:pt x="27" y="0"/>
                  </a:lnTo>
                  <a:close/>
                </a:path>
              </a:pathLst>
            </a:custGeom>
            <a:solidFill>
              <a:srgbClr val="1F1A17"/>
            </a:solidFill>
            <a:ln w="9525">
              <a:noFill/>
              <a:round/>
              <a:headEnd/>
              <a:tailEnd/>
            </a:ln>
          </p:spPr>
          <p:txBody>
            <a:bodyPr/>
            <a:lstStyle/>
            <a:p>
              <a:endParaRPr lang="en-US"/>
            </a:p>
          </p:txBody>
        </p:sp>
        <p:sp>
          <p:nvSpPr>
            <p:cNvPr id="4783" name="Freeform 687"/>
            <p:cNvSpPr>
              <a:spLocks/>
            </p:cNvSpPr>
            <p:nvPr/>
          </p:nvSpPr>
          <p:spPr bwMode="auto">
            <a:xfrm>
              <a:off x="3074" y="3524"/>
              <a:ext cx="32" cy="23"/>
            </a:xfrm>
            <a:custGeom>
              <a:avLst/>
              <a:gdLst/>
              <a:ahLst/>
              <a:cxnLst>
                <a:cxn ang="0">
                  <a:pos x="22" y="0"/>
                </a:cxn>
                <a:cxn ang="0">
                  <a:pos x="27" y="3"/>
                </a:cxn>
                <a:cxn ang="0">
                  <a:pos x="32" y="10"/>
                </a:cxn>
                <a:cxn ang="0">
                  <a:pos x="32" y="17"/>
                </a:cxn>
                <a:cxn ang="0">
                  <a:pos x="32" y="20"/>
                </a:cxn>
                <a:cxn ang="0">
                  <a:pos x="22" y="10"/>
                </a:cxn>
                <a:cxn ang="0">
                  <a:pos x="22" y="20"/>
                </a:cxn>
                <a:cxn ang="0">
                  <a:pos x="17" y="17"/>
                </a:cxn>
                <a:cxn ang="0">
                  <a:pos x="12" y="13"/>
                </a:cxn>
                <a:cxn ang="0">
                  <a:pos x="10" y="18"/>
                </a:cxn>
                <a:cxn ang="0">
                  <a:pos x="10" y="23"/>
                </a:cxn>
                <a:cxn ang="0">
                  <a:pos x="0" y="15"/>
                </a:cxn>
                <a:cxn ang="0">
                  <a:pos x="0" y="15"/>
                </a:cxn>
                <a:cxn ang="0">
                  <a:pos x="2" y="17"/>
                </a:cxn>
                <a:cxn ang="0">
                  <a:pos x="4" y="15"/>
                </a:cxn>
                <a:cxn ang="0">
                  <a:pos x="4" y="12"/>
                </a:cxn>
                <a:cxn ang="0">
                  <a:pos x="4" y="5"/>
                </a:cxn>
                <a:cxn ang="0">
                  <a:pos x="2" y="3"/>
                </a:cxn>
                <a:cxn ang="0">
                  <a:pos x="5" y="3"/>
                </a:cxn>
                <a:cxn ang="0">
                  <a:pos x="12" y="3"/>
                </a:cxn>
                <a:cxn ang="0">
                  <a:pos x="17" y="7"/>
                </a:cxn>
                <a:cxn ang="0">
                  <a:pos x="19" y="10"/>
                </a:cxn>
                <a:cxn ang="0">
                  <a:pos x="22" y="0"/>
                </a:cxn>
              </a:cxnLst>
              <a:rect l="0" t="0" r="r" b="b"/>
              <a:pathLst>
                <a:path w="32" h="23">
                  <a:moveTo>
                    <a:pt x="22" y="0"/>
                  </a:moveTo>
                  <a:lnTo>
                    <a:pt x="27" y="3"/>
                  </a:lnTo>
                  <a:lnTo>
                    <a:pt x="32" y="10"/>
                  </a:lnTo>
                  <a:lnTo>
                    <a:pt x="32" y="17"/>
                  </a:lnTo>
                  <a:lnTo>
                    <a:pt x="32" y="20"/>
                  </a:lnTo>
                  <a:lnTo>
                    <a:pt x="22" y="10"/>
                  </a:lnTo>
                  <a:lnTo>
                    <a:pt x="22" y="20"/>
                  </a:lnTo>
                  <a:lnTo>
                    <a:pt x="17" y="17"/>
                  </a:lnTo>
                  <a:lnTo>
                    <a:pt x="12" y="13"/>
                  </a:lnTo>
                  <a:lnTo>
                    <a:pt x="10" y="18"/>
                  </a:lnTo>
                  <a:lnTo>
                    <a:pt x="10" y="23"/>
                  </a:lnTo>
                  <a:lnTo>
                    <a:pt x="0" y="15"/>
                  </a:lnTo>
                  <a:lnTo>
                    <a:pt x="0" y="15"/>
                  </a:lnTo>
                  <a:lnTo>
                    <a:pt x="2" y="17"/>
                  </a:lnTo>
                  <a:lnTo>
                    <a:pt x="4" y="15"/>
                  </a:lnTo>
                  <a:lnTo>
                    <a:pt x="4" y="12"/>
                  </a:lnTo>
                  <a:lnTo>
                    <a:pt x="4" y="5"/>
                  </a:lnTo>
                  <a:lnTo>
                    <a:pt x="2" y="3"/>
                  </a:lnTo>
                  <a:lnTo>
                    <a:pt x="5" y="3"/>
                  </a:lnTo>
                  <a:lnTo>
                    <a:pt x="12" y="3"/>
                  </a:lnTo>
                  <a:lnTo>
                    <a:pt x="17" y="7"/>
                  </a:lnTo>
                  <a:lnTo>
                    <a:pt x="19" y="10"/>
                  </a:lnTo>
                  <a:lnTo>
                    <a:pt x="22" y="0"/>
                  </a:lnTo>
                  <a:close/>
                </a:path>
              </a:pathLst>
            </a:custGeom>
            <a:solidFill>
              <a:srgbClr val="1F1A17"/>
            </a:solidFill>
            <a:ln w="9525">
              <a:noFill/>
              <a:round/>
              <a:headEnd/>
              <a:tailEnd/>
            </a:ln>
          </p:spPr>
          <p:txBody>
            <a:bodyPr/>
            <a:lstStyle/>
            <a:p>
              <a:endParaRPr lang="en-US"/>
            </a:p>
          </p:txBody>
        </p:sp>
        <p:sp>
          <p:nvSpPr>
            <p:cNvPr id="4784" name="Freeform 688"/>
            <p:cNvSpPr>
              <a:spLocks/>
            </p:cNvSpPr>
            <p:nvPr/>
          </p:nvSpPr>
          <p:spPr bwMode="auto">
            <a:xfrm>
              <a:off x="2952" y="3566"/>
              <a:ext cx="22" cy="17"/>
            </a:xfrm>
            <a:custGeom>
              <a:avLst/>
              <a:gdLst/>
              <a:ahLst/>
              <a:cxnLst>
                <a:cxn ang="0">
                  <a:pos x="0" y="17"/>
                </a:cxn>
                <a:cxn ang="0">
                  <a:pos x="0" y="13"/>
                </a:cxn>
                <a:cxn ang="0">
                  <a:pos x="4" y="6"/>
                </a:cxn>
                <a:cxn ang="0">
                  <a:pos x="5" y="3"/>
                </a:cxn>
                <a:cxn ang="0">
                  <a:pos x="9" y="1"/>
                </a:cxn>
                <a:cxn ang="0">
                  <a:pos x="10" y="0"/>
                </a:cxn>
                <a:cxn ang="0">
                  <a:pos x="12" y="0"/>
                </a:cxn>
                <a:cxn ang="0">
                  <a:pos x="20" y="10"/>
                </a:cxn>
                <a:cxn ang="0">
                  <a:pos x="22" y="17"/>
                </a:cxn>
                <a:cxn ang="0">
                  <a:pos x="17" y="15"/>
                </a:cxn>
                <a:cxn ang="0">
                  <a:pos x="9" y="15"/>
                </a:cxn>
                <a:cxn ang="0">
                  <a:pos x="2" y="17"/>
                </a:cxn>
                <a:cxn ang="0">
                  <a:pos x="0" y="17"/>
                </a:cxn>
              </a:cxnLst>
              <a:rect l="0" t="0" r="r" b="b"/>
              <a:pathLst>
                <a:path w="22" h="17">
                  <a:moveTo>
                    <a:pt x="0" y="17"/>
                  </a:moveTo>
                  <a:lnTo>
                    <a:pt x="0" y="13"/>
                  </a:lnTo>
                  <a:lnTo>
                    <a:pt x="4" y="6"/>
                  </a:lnTo>
                  <a:lnTo>
                    <a:pt x="5" y="3"/>
                  </a:lnTo>
                  <a:lnTo>
                    <a:pt x="9" y="1"/>
                  </a:lnTo>
                  <a:lnTo>
                    <a:pt x="10" y="0"/>
                  </a:lnTo>
                  <a:lnTo>
                    <a:pt x="12" y="0"/>
                  </a:lnTo>
                  <a:lnTo>
                    <a:pt x="20" y="10"/>
                  </a:lnTo>
                  <a:lnTo>
                    <a:pt x="22" y="17"/>
                  </a:lnTo>
                  <a:lnTo>
                    <a:pt x="17" y="15"/>
                  </a:lnTo>
                  <a:lnTo>
                    <a:pt x="9" y="15"/>
                  </a:lnTo>
                  <a:lnTo>
                    <a:pt x="2" y="17"/>
                  </a:lnTo>
                  <a:lnTo>
                    <a:pt x="0" y="17"/>
                  </a:lnTo>
                  <a:close/>
                </a:path>
              </a:pathLst>
            </a:custGeom>
            <a:solidFill>
              <a:srgbClr val="1F1A17"/>
            </a:solidFill>
            <a:ln w="9525">
              <a:noFill/>
              <a:round/>
              <a:headEnd/>
              <a:tailEnd/>
            </a:ln>
          </p:spPr>
          <p:txBody>
            <a:bodyPr/>
            <a:lstStyle/>
            <a:p>
              <a:endParaRPr lang="en-US"/>
            </a:p>
          </p:txBody>
        </p:sp>
        <p:sp>
          <p:nvSpPr>
            <p:cNvPr id="4785" name="Freeform 689"/>
            <p:cNvSpPr>
              <a:spLocks/>
            </p:cNvSpPr>
            <p:nvPr/>
          </p:nvSpPr>
          <p:spPr bwMode="auto">
            <a:xfrm>
              <a:off x="2879" y="3521"/>
              <a:ext cx="35" cy="35"/>
            </a:xfrm>
            <a:custGeom>
              <a:avLst/>
              <a:gdLst/>
              <a:ahLst/>
              <a:cxnLst>
                <a:cxn ang="0">
                  <a:pos x="10" y="0"/>
                </a:cxn>
                <a:cxn ang="0">
                  <a:pos x="8" y="1"/>
                </a:cxn>
                <a:cxn ang="0">
                  <a:pos x="5" y="3"/>
                </a:cxn>
                <a:cxn ang="0">
                  <a:pos x="2" y="8"/>
                </a:cxn>
                <a:cxn ang="0">
                  <a:pos x="0" y="13"/>
                </a:cxn>
                <a:cxn ang="0">
                  <a:pos x="2" y="20"/>
                </a:cxn>
                <a:cxn ang="0">
                  <a:pos x="7" y="26"/>
                </a:cxn>
                <a:cxn ang="0">
                  <a:pos x="12" y="31"/>
                </a:cxn>
                <a:cxn ang="0">
                  <a:pos x="15" y="33"/>
                </a:cxn>
                <a:cxn ang="0">
                  <a:pos x="13" y="20"/>
                </a:cxn>
                <a:cxn ang="0">
                  <a:pos x="25" y="35"/>
                </a:cxn>
                <a:cxn ang="0">
                  <a:pos x="28" y="31"/>
                </a:cxn>
                <a:cxn ang="0">
                  <a:pos x="27" y="25"/>
                </a:cxn>
                <a:cxn ang="0">
                  <a:pos x="28" y="13"/>
                </a:cxn>
                <a:cxn ang="0">
                  <a:pos x="33" y="5"/>
                </a:cxn>
                <a:cxn ang="0">
                  <a:pos x="35" y="3"/>
                </a:cxn>
                <a:cxn ang="0">
                  <a:pos x="12" y="10"/>
                </a:cxn>
                <a:cxn ang="0">
                  <a:pos x="10" y="0"/>
                </a:cxn>
              </a:cxnLst>
              <a:rect l="0" t="0" r="r" b="b"/>
              <a:pathLst>
                <a:path w="35" h="35">
                  <a:moveTo>
                    <a:pt x="10" y="0"/>
                  </a:moveTo>
                  <a:lnTo>
                    <a:pt x="8" y="1"/>
                  </a:lnTo>
                  <a:lnTo>
                    <a:pt x="5" y="3"/>
                  </a:lnTo>
                  <a:lnTo>
                    <a:pt x="2" y="8"/>
                  </a:lnTo>
                  <a:lnTo>
                    <a:pt x="0" y="13"/>
                  </a:lnTo>
                  <a:lnTo>
                    <a:pt x="2" y="20"/>
                  </a:lnTo>
                  <a:lnTo>
                    <a:pt x="7" y="26"/>
                  </a:lnTo>
                  <a:lnTo>
                    <a:pt x="12" y="31"/>
                  </a:lnTo>
                  <a:lnTo>
                    <a:pt x="15" y="33"/>
                  </a:lnTo>
                  <a:lnTo>
                    <a:pt x="13" y="20"/>
                  </a:lnTo>
                  <a:lnTo>
                    <a:pt x="25" y="35"/>
                  </a:lnTo>
                  <a:lnTo>
                    <a:pt x="28" y="31"/>
                  </a:lnTo>
                  <a:lnTo>
                    <a:pt x="27" y="25"/>
                  </a:lnTo>
                  <a:lnTo>
                    <a:pt x="28" y="13"/>
                  </a:lnTo>
                  <a:lnTo>
                    <a:pt x="33" y="5"/>
                  </a:lnTo>
                  <a:lnTo>
                    <a:pt x="35" y="3"/>
                  </a:lnTo>
                  <a:lnTo>
                    <a:pt x="12" y="10"/>
                  </a:lnTo>
                  <a:lnTo>
                    <a:pt x="10" y="0"/>
                  </a:lnTo>
                  <a:close/>
                </a:path>
              </a:pathLst>
            </a:custGeom>
            <a:solidFill>
              <a:srgbClr val="1F1A17"/>
            </a:solidFill>
            <a:ln w="9525">
              <a:noFill/>
              <a:round/>
              <a:headEnd/>
              <a:tailEnd/>
            </a:ln>
          </p:spPr>
          <p:txBody>
            <a:bodyPr/>
            <a:lstStyle/>
            <a:p>
              <a:endParaRPr lang="en-US"/>
            </a:p>
          </p:txBody>
        </p:sp>
        <p:sp>
          <p:nvSpPr>
            <p:cNvPr id="4786" name="Freeform 690"/>
            <p:cNvSpPr>
              <a:spLocks/>
            </p:cNvSpPr>
            <p:nvPr/>
          </p:nvSpPr>
          <p:spPr bwMode="auto">
            <a:xfrm>
              <a:off x="2759" y="3507"/>
              <a:ext cx="53" cy="37"/>
            </a:xfrm>
            <a:custGeom>
              <a:avLst/>
              <a:gdLst/>
              <a:ahLst/>
              <a:cxnLst>
                <a:cxn ang="0">
                  <a:pos x="0" y="0"/>
                </a:cxn>
                <a:cxn ang="0">
                  <a:pos x="13" y="4"/>
                </a:cxn>
                <a:cxn ang="0">
                  <a:pos x="28" y="12"/>
                </a:cxn>
                <a:cxn ang="0">
                  <a:pos x="36" y="17"/>
                </a:cxn>
                <a:cxn ang="0">
                  <a:pos x="45" y="22"/>
                </a:cxn>
                <a:cxn ang="0">
                  <a:pos x="50" y="30"/>
                </a:cxn>
                <a:cxn ang="0">
                  <a:pos x="53" y="35"/>
                </a:cxn>
                <a:cxn ang="0">
                  <a:pos x="51" y="37"/>
                </a:cxn>
                <a:cxn ang="0">
                  <a:pos x="48" y="37"/>
                </a:cxn>
                <a:cxn ang="0">
                  <a:pos x="46" y="37"/>
                </a:cxn>
                <a:cxn ang="0">
                  <a:pos x="43" y="35"/>
                </a:cxn>
                <a:cxn ang="0">
                  <a:pos x="36" y="30"/>
                </a:cxn>
                <a:cxn ang="0">
                  <a:pos x="33" y="25"/>
                </a:cxn>
                <a:cxn ang="0">
                  <a:pos x="31" y="29"/>
                </a:cxn>
                <a:cxn ang="0">
                  <a:pos x="31" y="32"/>
                </a:cxn>
                <a:cxn ang="0">
                  <a:pos x="28" y="32"/>
                </a:cxn>
                <a:cxn ang="0">
                  <a:pos x="25" y="34"/>
                </a:cxn>
                <a:cxn ang="0">
                  <a:pos x="23" y="29"/>
                </a:cxn>
                <a:cxn ang="0">
                  <a:pos x="21" y="24"/>
                </a:cxn>
                <a:cxn ang="0">
                  <a:pos x="18" y="20"/>
                </a:cxn>
                <a:cxn ang="0">
                  <a:pos x="13" y="19"/>
                </a:cxn>
                <a:cxn ang="0">
                  <a:pos x="15" y="14"/>
                </a:cxn>
                <a:cxn ang="0">
                  <a:pos x="15" y="10"/>
                </a:cxn>
                <a:cxn ang="0">
                  <a:pos x="8" y="5"/>
                </a:cxn>
                <a:cxn ang="0">
                  <a:pos x="0" y="0"/>
                </a:cxn>
              </a:cxnLst>
              <a:rect l="0" t="0" r="r" b="b"/>
              <a:pathLst>
                <a:path w="53" h="37">
                  <a:moveTo>
                    <a:pt x="0" y="0"/>
                  </a:moveTo>
                  <a:lnTo>
                    <a:pt x="13" y="4"/>
                  </a:lnTo>
                  <a:lnTo>
                    <a:pt x="28" y="12"/>
                  </a:lnTo>
                  <a:lnTo>
                    <a:pt x="36" y="17"/>
                  </a:lnTo>
                  <a:lnTo>
                    <a:pt x="45" y="22"/>
                  </a:lnTo>
                  <a:lnTo>
                    <a:pt x="50" y="30"/>
                  </a:lnTo>
                  <a:lnTo>
                    <a:pt x="53" y="35"/>
                  </a:lnTo>
                  <a:lnTo>
                    <a:pt x="51" y="37"/>
                  </a:lnTo>
                  <a:lnTo>
                    <a:pt x="48" y="37"/>
                  </a:lnTo>
                  <a:lnTo>
                    <a:pt x="46" y="37"/>
                  </a:lnTo>
                  <a:lnTo>
                    <a:pt x="43" y="35"/>
                  </a:lnTo>
                  <a:lnTo>
                    <a:pt x="36" y="30"/>
                  </a:lnTo>
                  <a:lnTo>
                    <a:pt x="33" y="25"/>
                  </a:lnTo>
                  <a:lnTo>
                    <a:pt x="31" y="29"/>
                  </a:lnTo>
                  <a:lnTo>
                    <a:pt x="31" y="32"/>
                  </a:lnTo>
                  <a:lnTo>
                    <a:pt x="28" y="32"/>
                  </a:lnTo>
                  <a:lnTo>
                    <a:pt x="25" y="34"/>
                  </a:lnTo>
                  <a:lnTo>
                    <a:pt x="23" y="29"/>
                  </a:lnTo>
                  <a:lnTo>
                    <a:pt x="21" y="24"/>
                  </a:lnTo>
                  <a:lnTo>
                    <a:pt x="18" y="20"/>
                  </a:lnTo>
                  <a:lnTo>
                    <a:pt x="13" y="19"/>
                  </a:lnTo>
                  <a:lnTo>
                    <a:pt x="15" y="14"/>
                  </a:lnTo>
                  <a:lnTo>
                    <a:pt x="15" y="10"/>
                  </a:lnTo>
                  <a:lnTo>
                    <a:pt x="8" y="5"/>
                  </a:lnTo>
                  <a:lnTo>
                    <a:pt x="0" y="0"/>
                  </a:lnTo>
                  <a:close/>
                </a:path>
              </a:pathLst>
            </a:custGeom>
            <a:solidFill>
              <a:srgbClr val="1F1A17"/>
            </a:solidFill>
            <a:ln w="9525">
              <a:noFill/>
              <a:round/>
              <a:headEnd/>
              <a:tailEnd/>
            </a:ln>
          </p:spPr>
          <p:txBody>
            <a:bodyPr/>
            <a:lstStyle/>
            <a:p>
              <a:endParaRPr lang="en-US"/>
            </a:p>
          </p:txBody>
        </p:sp>
        <p:sp>
          <p:nvSpPr>
            <p:cNvPr id="4787" name="Freeform 691"/>
            <p:cNvSpPr>
              <a:spLocks/>
            </p:cNvSpPr>
            <p:nvPr/>
          </p:nvSpPr>
          <p:spPr bwMode="auto">
            <a:xfrm>
              <a:off x="2827" y="3511"/>
              <a:ext cx="45" cy="20"/>
            </a:xfrm>
            <a:custGeom>
              <a:avLst/>
              <a:gdLst/>
              <a:ahLst/>
              <a:cxnLst>
                <a:cxn ang="0">
                  <a:pos x="8" y="0"/>
                </a:cxn>
                <a:cxn ang="0">
                  <a:pos x="0" y="3"/>
                </a:cxn>
                <a:cxn ang="0">
                  <a:pos x="2" y="13"/>
                </a:cxn>
                <a:cxn ang="0">
                  <a:pos x="7" y="16"/>
                </a:cxn>
                <a:cxn ang="0">
                  <a:pos x="18" y="20"/>
                </a:cxn>
                <a:cxn ang="0">
                  <a:pos x="35" y="18"/>
                </a:cxn>
                <a:cxn ang="0">
                  <a:pos x="45" y="16"/>
                </a:cxn>
                <a:cxn ang="0">
                  <a:pos x="37" y="15"/>
                </a:cxn>
                <a:cxn ang="0">
                  <a:pos x="23" y="13"/>
                </a:cxn>
                <a:cxn ang="0">
                  <a:pos x="17" y="10"/>
                </a:cxn>
                <a:cxn ang="0">
                  <a:pos x="13" y="5"/>
                </a:cxn>
                <a:cxn ang="0">
                  <a:pos x="10" y="1"/>
                </a:cxn>
                <a:cxn ang="0">
                  <a:pos x="8" y="0"/>
                </a:cxn>
              </a:cxnLst>
              <a:rect l="0" t="0" r="r" b="b"/>
              <a:pathLst>
                <a:path w="45" h="20">
                  <a:moveTo>
                    <a:pt x="8" y="0"/>
                  </a:moveTo>
                  <a:lnTo>
                    <a:pt x="0" y="3"/>
                  </a:lnTo>
                  <a:lnTo>
                    <a:pt x="2" y="13"/>
                  </a:lnTo>
                  <a:lnTo>
                    <a:pt x="7" y="16"/>
                  </a:lnTo>
                  <a:lnTo>
                    <a:pt x="18" y="20"/>
                  </a:lnTo>
                  <a:lnTo>
                    <a:pt x="35" y="18"/>
                  </a:lnTo>
                  <a:lnTo>
                    <a:pt x="45" y="16"/>
                  </a:lnTo>
                  <a:lnTo>
                    <a:pt x="37" y="15"/>
                  </a:lnTo>
                  <a:lnTo>
                    <a:pt x="23" y="13"/>
                  </a:lnTo>
                  <a:lnTo>
                    <a:pt x="17" y="10"/>
                  </a:lnTo>
                  <a:lnTo>
                    <a:pt x="13" y="5"/>
                  </a:lnTo>
                  <a:lnTo>
                    <a:pt x="10" y="1"/>
                  </a:lnTo>
                  <a:lnTo>
                    <a:pt x="8" y="0"/>
                  </a:lnTo>
                  <a:close/>
                </a:path>
              </a:pathLst>
            </a:custGeom>
            <a:solidFill>
              <a:srgbClr val="1F1A17"/>
            </a:solidFill>
            <a:ln w="9525">
              <a:noFill/>
              <a:round/>
              <a:headEnd/>
              <a:tailEnd/>
            </a:ln>
          </p:spPr>
          <p:txBody>
            <a:bodyPr/>
            <a:lstStyle/>
            <a:p>
              <a:endParaRPr lang="en-US"/>
            </a:p>
          </p:txBody>
        </p:sp>
        <p:sp>
          <p:nvSpPr>
            <p:cNvPr id="4788" name="Freeform 692"/>
            <p:cNvSpPr>
              <a:spLocks/>
            </p:cNvSpPr>
            <p:nvPr/>
          </p:nvSpPr>
          <p:spPr bwMode="auto">
            <a:xfrm>
              <a:off x="2733" y="3552"/>
              <a:ext cx="26" cy="17"/>
            </a:xfrm>
            <a:custGeom>
              <a:avLst/>
              <a:gdLst/>
              <a:ahLst/>
              <a:cxnLst>
                <a:cxn ang="0">
                  <a:pos x="0" y="9"/>
                </a:cxn>
                <a:cxn ang="0">
                  <a:pos x="24" y="0"/>
                </a:cxn>
                <a:cxn ang="0">
                  <a:pos x="26" y="7"/>
                </a:cxn>
                <a:cxn ang="0">
                  <a:pos x="26" y="15"/>
                </a:cxn>
                <a:cxn ang="0">
                  <a:pos x="19" y="17"/>
                </a:cxn>
                <a:cxn ang="0">
                  <a:pos x="14" y="15"/>
                </a:cxn>
                <a:cxn ang="0">
                  <a:pos x="5" y="12"/>
                </a:cxn>
                <a:cxn ang="0">
                  <a:pos x="0" y="9"/>
                </a:cxn>
              </a:cxnLst>
              <a:rect l="0" t="0" r="r" b="b"/>
              <a:pathLst>
                <a:path w="26" h="17">
                  <a:moveTo>
                    <a:pt x="0" y="9"/>
                  </a:moveTo>
                  <a:lnTo>
                    <a:pt x="24" y="0"/>
                  </a:lnTo>
                  <a:lnTo>
                    <a:pt x="26" y="7"/>
                  </a:lnTo>
                  <a:lnTo>
                    <a:pt x="26" y="15"/>
                  </a:lnTo>
                  <a:lnTo>
                    <a:pt x="19" y="17"/>
                  </a:lnTo>
                  <a:lnTo>
                    <a:pt x="14" y="15"/>
                  </a:lnTo>
                  <a:lnTo>
                    <a:pt x="5" y="12"/>
                  </a:lnTo>
                  <a:lnTo>
                    <a:pt x="0" y="9"/>
                  </a:lnTo>
                  <a:close/>
                </a:path>
              </a:pathLst>
            </a:custGeom>
            <a:solidFill>
              <a:srgbClr val="1F1A17"/>
            </a:solidFill>
            <a:ln w="9525">
              <a:noFill/>
              <a:round/>
              <a:headEnd/>
              <a:tailEnd/>
            </a:ln>
          </p:spPr>
          <p:txBody>
            <a:bodyPr/>
            <a:lstStyle/>
            <a:p>
              <a:endParaRPr lang="en-US"/>
            </a:p>
          </p:txBody>
        </p:sp>
        <p:sp>
          <p:nvSpPr>
            <p:cNvPr id="4789" name="Freeform 693"/>
            <p:cNvSpPr>
              <a:spLocks/>
            </p:cNvSpPr>
            <p:nvPr/>
          </p:nvSpPr>
          <p:spPr bwMode="auto">
            <a:xfrm>
              <a:off x="3016" y="3521"/>
              <a:ext cx="134" cy="73"/>
            </a:xfrm>
            <a:custGeom>
              <a:avLst/>
              <a:gdLst/>
              <a:ahLst/>
              <a:cxnLst>
                <a:cxn ang="0">
                  <a:pos x="0" y="51"/>
                </a:cxn>
                <a:cxn ang="0">
                  <a:pos x="10" y="60"/>
                </a:cxn>
                <a:cxn ang="0">
                  <a:pos x="17" y="53"/>
                </a:cxn>
                <a:cxn ang="0">
                  <a:pos x="25" y="51"/>
                </a:cxn>
                <a:cxn ang="0">
                  <a:pos x="32" y="48"/>
                </a:cxn>
                <a:cxn ang="0">
                  <a:pos x="37" y="46"/>
                </a:cxn>
                <a:cxn ang="0">
                  <a:pos x="40" y="51"/>
                </a:cxn>
                <a:cxn ang="0">
                  <a:pos x="45" y="51"/>
                </a:cxn>
                <a:cxn ang="0">
                  <a:pos x="52" y="51"/>
                </a:cxn>
                <a:cxn ang="0">
                  <a:pos x="57" y="51"/>
                </a:cxn>
                <a:cxn ang="0">
                  <a:pos x="58" y="51"/>
                </a:cxn>
                <a:cxn ang="0">
                  <a:pos x="62" y="50"/>
                </a:cxn>
                <a:cxn ang="0">
                  <a:pos x="70" y="55"/>
                </a:cxn>
                <a:cxn ang="0">
                  <a:pos x="73" y="60"/>
                </a:cxn>
                <a:cxn ang="0">
                  <a:pos x="77" y="43"/>
                </a:cxn>
                <a:cxn ang="0">
                  <a:pos x="80" y="67"/>
                </a:cxn>
                <a:cxn ang="0">
                  <a:pos x="88" y="73"/>
                </a:cxn>
                <a:cxn ang="0">
                  <a:pos x="88" y="65"/>
                </a:cxn>
                <a:cxn ang="0">
                  <a:pos x="90" y="53"/>
                </a:cxn>
                <a:cxn ang="0">
                  <a:pos x="98" y="50"/>
                </a:cxn>
                <a:cxn ang="0">
                  <a:pos x="103" y="48"/>
                </a:cxn>
                <a:cxn ang="0">
                  <a:pos x="114" y="40"/>
                </a:cxn>
                <a:cxn ang="0">
                  <a:pos x="107" y="33"/>
                </a:cxn>
                <a:cxn ang="0">
                  <a:pos x="120" y="35"/>
                </a:cxn>
                <a:cxn ang="0">
                  <a:pos x="122" y="28"/>
                </a:cxn>
                <a:cxn ang="0">
                  <a:pos x="117" y="23"/>
                </a:cxn>
                <a:cxn ang="0">
                  <a:pos x="122" y="21"/>
                </a:cxn>
                <a:cxn ang="0">
                  <a:pos x="124" y="15"/>
                </a:cxn>
                <a:cxn ang="0">
                  <a:pos x="117" y="13"/>
                </a:cxn>
                <a:cxn ang="0">
                  <a:pos x="129" y="11"/>
                </a:cxn>
                <a:cxn ang="0">
                  <a:pos x="134" y="0"/>
                </a:cxn>
                <a:cxn ang="0">
                  <a:pos x="115" y="8"/>
                </a:cxn>
                <a:cxn ang="0">
                  <a:pos x="107" y="20"/>
                </a:cxn>
                <a:cxn ang="0">
                  <a:pos x="112" y="26"/>
                </a:cxn>
                <a:cxn ang="0">
                  <a:pos x="103" y="28"/>
                </a:cxn>
                <a:cxn ang="0">
                  <a:pos x="103" y="30"/>
                </a:cxn>
                <a:cxn ang="0">
                  <a:pos x="103" y="31"/>
                </a:cxn>
                <a:cxn ang="0">
                  <a:pos x="100" y="35"/>
                </a:cxn>
                <a:cxn ang="0">
                  <a:pos x="95" y="38"/>
                </a:cxn>
                <a:cxn ang="0">
                  <a:pos x="90" y="38"/>
                </a:cxn>
                <a:cxn ang="0">
                  <a:pos x="85" y="36"/>
                </a:cxn>
                <a:cxn ang="0">
                  <a:pos x="83" y="35"/>
                </a:cxn>
                <a:cxn ang="0">
                  <a:pos x="83" y="35"/>
                </a:cxn>
                <a:cxn ang="0">
                  <a:pos x="75" y="21"/>
                </a:cxn>
                <a:cxn ang="0">
                  <a:pos x="65" y="25"/>
                </a:cxn>
                <a:cxn ang="0">
                  <a:pos x="52" y="30"/>
                </a:cxn>
                <a:cxn ang="0">
                  <a:pos x="40" y="30"/>
                </a:cxn>
                <a:cxn ang="0">
                  <a:pos x="25" y="33"/>
                </a:cxn>
                <a:cxn ang="0">
                  <a:pos x="10" y="45"/>
                </a:cxn>
                <a:cxn ang="0">
                  <a:pos x="0" y="51"/>
                </a:cxn>
              </a:cxnLst>
              <a:rect l="0" t="0" r="r" b="b"/>
              <a:pathLst>
                <a:path w="134" h="73">
                  <a:moveTo>
                    <a:pt x="0" y="51"/>
                  </a:moveTo>
                  <a:lnTo>
                    <a:pt x="10" y="60"/>
                  </a:lnTo>
                  <a:lnTo>
                    <a:pt x="17" y="53"/>
                  </a:lnTo>
                  <a:lnTo>
                    <a:pt x="25" y="51"/>
                  </a:lnTo>
                  <a:lnTo>
                    <a:pt x="32" y="48"/>
                  </a:lnTo>
                  <a:lnTo>
                    <a:pt x="37" y="46"/>
                  </a:lnTo>
                  <a:lnTo>
                    <a:pt x="40" y="51"/>
                  </a:lnTo>
                  <a:lnTo>
                    <a:pt x="45" y="51"/>
                  </a:lnTo>
                  <a:lnTo>
                    <a:pt x="52" y="51"/>
                  </a:lnTo>
                  <a:lnTo>
                    <a:pt x="57" y="51"/>
                  </a:lnTo>
                  <a:lnTo>
                    <a:pt x="58" y="51"/>
                  </a:lnTo>
                  <a:lnTo>
                    <a:pt x="62" y="50"/>
                  </a:lnTo>
                  <a:lnTo>
                    <a:pt x="70" y="55"/>
                  </a:lnTo>
                  <a:lnTo>
                    <a:pt x="73" y="60"/>
                  </a:lnTo>
                  <a:lnTo>
                    <a:pt x="77" y="43"/>
                  </a:lnTo>
                  <a:lnTo>
                    <a:pt x="80" y="67"/>
                  </a:lnTo>
                  <a:lnTo>
                    <a:pt x="88" y="73"/>
                  </a:lnTo>
                  <a:lnTo>
                    <a:pt x="88" y="65"/>
                  </a:lnTo>
                  <a:lnTo>
                    <a:pt x="90" y="53"/>
                  </a:lnTo>
                  <a:lnTo>
                    <a:pt x="98" y="50"/>
                  </a:lnTo>
                  <a:lnTo>
                    <a:pt x="103" y="48"/>
                  </a:lnTo>
                  <a:lnTo>
                    <a:pt x="114" y="40"/>
                  </a:lnTo>
                  <a:lnTo>
                    <a:pt x="107" y="33"/>
                  </a:lnTo>
                  <a:lnTo>
                    <a:pt x="120" y="35"/>
                  </a:lnTo>
                  <a:lnTo>
                    <a:pt x="122" y="28"/>
                  </a:lnTo>
                  <a:lnTo>
                    <a:pt x="117" y="23"/>
                  </a:lnTo>
                  <a:lnTo>
                    <a:pt x="122" y="21"/>
                  </a:lnTo>
                  <a:lnTo>
                    <a:pt x="124" y="15"/>
                  </a:lnTo>
                  <a:lnTo>
                    <a:pt x="117" y="13"/>
                  </a:lnTo>
                  <a:lnTo>
                    <a:pt x="129" y="11"/>
                  </a:lnTo>
                  <a:lnTo>
                    <a:pt x="134" y="0"/>
                  </a:lnTo>
                  <a:lnTo>
                    <a:pt x="115" y="8"/>
                  </a:lnTo>
                  <a:lnTo>
                    <a:pt x="107" y="20"/>
                  </a:lnTo>
                  <a:lnTo>
                    <a:pt x="112" y="26"/>
                  </a:lnTo>
                  <a:lnTo>
                    <a:pt x="103" y="28"/>
                  </a:lnTo>
                  <a:lnTo>
                    <a:pt x="103" y="30"/>
                  </a:lnTo>
                  <a:lnTo>
                    <a:pt x="103" y="31"/>
                  </a:lnTo>
                  <a:lnTo>
                    <a:pt x="100" y="35"/>
                  </a:lnTo>
                  <a:lnTo>
                    <a:pt x="95" y="38"/>
                  </a:lnTo>
                  <a:lnTo>
                    <a:pt x="90" y="38"/>
                  </a:lnTo>
                  <a:lnTo>
                    <a:pt x="85" y="36"/>
                  </a:lnTo>
                  <a:lnTo>
                    <a:pt x="83" y="35"/>
                  </a:lnTo>
                  <a:lnTo>
                    <a:pt x="83" y="35"/>
                  </a:lnTo>
                  <a:lnTo>
                    <a:pt x="75" y="21"/>
                  </a:lnTo>
                  <a:lnTo>
                    <a:pt x="65" y="25"/>
                  </a:lnTo>
                  <a:lnTo>
                    <a:pt x="52" y="30"/>
                  </a:lnTo>
                  <a:lnTo>
                    <a:pt x="40" y="30"/>
                  </a:lnTo>
                  <a:lnTo>
                    <a:pt x="25" y="33"/>
                  </a:lnTo>
                  <a:lnTo>
                    <a:pt x="10" y="45"/>
                  </a:lnTo>
                  <a:lnTo>
                    <a:pt x="0" y="51"/>
                  </a:lnTo>
                  <a:close/>
                </a:path>
              </a:pathLst>
            </a:custGeom>
            <a:solidFill>
              <a:srgbClr val="1F1A17"/>
            </a:solidFill>
            <a:ln w="9525">
              <a:noFill/>
              <a:round/>
              <a:headEnd/>
              <a:tailEnd/>
            </a:ln>
          </p:spPr>
          <p:txBody>
            <a:bodyPr/>
            <a:lstStyle/>
            <a:p>
              <a:endParaRPr lang="en-US"/>
            </a:p>
          </p:txBody>
        </p:sp>
        <p:sp>
          <p:nvSpPr>
            <p:cNvPr id="4790" name="Freeform 694"/>
            <p:cNvSpPr>
              <a:spLocks/>
            </p:cNvSpPr>
            <p:nvPr/>
          </p:nvSpPr>
          <p:spPr bwMode="auto">
            <a:xfrm>
              <a:off x="2809" y="3529"/>
              <a:ext cx="167" cy="92"/>
            </a:xfrm>
            <a:custGeom>
              <a:avLst/>
              <a:gdLst/>
              <a:ahLst/>
              <a:cxnLst>
                <a:cxn ang="0">
                  <a:pos x="162" y="20"/>
                </a:cxn>
                <a:cxn ang="0">
                  <a:pos x="163" y="8"/>
                </a:cxn>
                <a:cxn ang="0">
                  <a:pos x="157" y="8"/>
                </a:cxn>
                <a:cxn ang="0">
                  <a:pos x="148" y="7"/>
                </a:cxn>
                <a:cxn ang="0">
                  <a:pos x="140" y="2"/>
                </a:cxn>
                <a:cxn ang="0">
                  <a:pos x="123" y="8"/>
                </a:cxn>
                <a:cxn ang="0">
                  <a:pos x="117" y="17"/>
                </a:cxn>
                <a:cxn ang="0">
                  <a:pos x="122" y="27"/>
                </a:cxn>
                <a:cxn ang="0">
                  <a:pos x="120" y="32"/>
                </a:cxn>
                <a:cxn ang="0">
                  <a:pos x="100" y="27"/>
                </a:cxn>
                <a:cxn ang="0">
                  <a:pos x="73" y="22"/>
                </a:cxn>
                <a:cxn ang="0">
                  <a:pos x="43" y="27"/>
                </a:cxn>
                <a:cxn ang="0">
                  <a:pos x="15" y="27"/>
                </a:cxn>
                <a:cxn ang="0">
                  <a:pos x="6" y="32"/>
                </a:cxn>
                <a:cxn ang="0">
                  <a:pos x="11" y="43"/>
                </a:cxn>
                <a:cxn ang="0">
                  <a:pos x="25" y="49"/>
                </a:cxn>
                <a:cxn ang="0">
                  <a:pos x="38" y="50"/>
                </a:cxn>
                <a:cxn ang="0">
                  <a:pos x="51" y="59"/>
                </a:cxn>
                <a:cxn ang="0">
                  <a:pos x="63" y="54"/>
                </a:cxn>
                <a:cxn ang="0">
                  <a:pos x="61" y="47"/>
                </a:cxn>
                <a:cxn ang="0">
                  <a:pos x="77" y="42"/>
                </a:cxn>
                <a:cxn ang="0">
                  <a:pos x="92" y="45"/>
                </a:cxn>
                <a:cxn ang="0">
                  <a:pos x="88" y="57"/>
                </a:cxn>
                <a:cxn ang="0">
                  <a:pos x="66" y="69"/>
                </a:cxn>
                <a:cxn ang="0">
                  <a:pos x="43" y="79"/>
                </a:cxn>
                <a:cxn ang="0">
                  <a:pos x="48" y="85"/>
                </a:cxn>
                <a:cxn ang="0">
                  <a:pos x="72" y="82"/>
                </a:cxn>
                <a:cxn ang="0">
                  <a:pos x="83" y="80"/>
                </a:cxn>
                <a:cxn ang="0">
                  <a:pos x="85" y="85"/>
                </a:cxn>
                <a:cxn ang="0">
                  <a:pos x="103" y="85"/>
                </a:cxn>
                <a:cxn ang="0">
                  <a:pos x="143" y="80"/>
                </a:cxn>
                <a:cxn ang="0">
                  <a:pos x="153" y="80"/>
                </a:cxn>
                <a:cxn ang="0">
                  <a:pos x="160" y="64"/>
                </a:cxn>
                <a:cxn ang="0">
                  <a:pos x="157" y="47"/>
                </a:cxn>
                <a:cxn ang="0">
                  <a:pos x="152" y="43"/>
                </a:cxn>
                <a:cxn ang="0">
                  <a:pos x="135" y="45"/>
                </a:cxn>
                <a:cxn ang="0">
                  <a:pos x="130" y="30"/>
                </a:cxn>
                <a:cxn ang="0">
                  <a:pos x="140" y="25"/>
                </a:cxn>
                <a:cxn ang="0">
                  <a:pos x="152" y="33"/>
                </a:cxn>
                <a:cxn ang="0">
                  <a:pos x="155" y="32"/>
                </a:cxn>
              </a:cxnLst>
              <a:rect l="0" t="0" r="r" b="b"/>
              <a:pathLst>
                <a:path w="167" h="92">
                  <a:moveTo>
                    <a:pt x="157" y="27"/>
                  </a:moveTo>
                  <a:lnTo>
                    <a:pt x="162" y="20"/>
                  </a:lnTo>
                  <a:lnTo>
                    <a:pt x="167" y="13"/>
                  </a:lnTo>
                  <a:lnTo>
                    <a:pt x="163" y="8"/>
                  </a:lnTo>
                  <a:lnTo>
                    <a:pt x="162" y="2"/>
                  </a:lnTo>
                  <a:lnTo>
                    <a:pt x="157" y="8"/>
                  </a:lnTo>
                  <a:lnTo>
                    <a:pt x="150" y="13"/>
                  </a:lnTo>
                  <a:lnTo>
                    <a:pt x="148" y="7"/>
                  </a:lnTo>
                  <a:lnTo>
                    <a:pt x="147" y="0"/>
                  </a:lnTo>
                  <a:lnTo>
                    <a:pt x="140" y="2"/>
                  </a:lnTo>
                  <a:lnTo>
                    <a:pt x="132" y="3"/>
                  </a:lnTo>
                  <a:lnTo>
                    <a:pt x="123" y="8"/>
                  </a:lnTo>
                  <a:lnTo>
                    <a:pt x="115" y="13"/>
                  </a:lnTo>
                  <a:lnTo>
                    <a:pt x="117" y="17"/>
                  </a:lnTo>
                  <a:lnTo>
                    <a:pt x="120" y="23"/>
                  </a:lnTo>
                  <a:lnTo>
                    <a:pt x="122" y="27"/>
                  </a:lnTo>
                  <a:lnTo>
                    <a:pt x="122" y="30"/>
                  </a:lnTo>
                  <a:lnTo>
                    <a:pt x="120" y="32"/>
                  </a:lnTo>
                  <a:lnTo>
                    <a:pt x="118" y="33"/>
                  </a:lnTo>
                  <a:lnTo>
                    <a:pt x="100" y="27"/>
                  </a:lnTo>
                  <a:lnTo>
                    <a:pt x="88" y="20"/>
                  </a:lnTo>
                  <a:lnTo>
                    <a:pt x="73" y="22"/>
                  </a:lnTo>
                  <a:lnTo>
                    <a:pt x="56" y="23"/>
                  </a:lnTo>
                  <a:lnTo>
                    <a:pt x="43" y="27"/>
                  </a:lnTo>
                  <a:lnTo>
                    <a:pt x="28" y="27"/>
                  </a:lnTo>
                  <a:lnTo>
                    <a:pt x="15" y="27"/>
                  </a:lnTo>
                  <a:lnTo>
                    <a:pt x="0" y="25"/>
                  </a:lnTo>
                  <a:lnTo>
                    <a:pt x="6" y="32"/>
                  </a:lnTo>
                  <a:lnTo>
                    <a:pt x="13" y="38"/>
                  </a:lnTo>
                  <a:lnTo>
                    <a:pt x="11" y="43"/>
                  </a:lnTo>
                  <a:lnTo>
                    <a:pt x="10" y="50"/>
                  </a:lnTo>
                  <a:lnTo>
                    <a:pt x="25" y="49"/>
                  </a:lnTo>
                  <a:lnTo>
                    <a:pt x="38" y="45"/>
                  </a:lnTo>
                  <a:lnTo>
                    <a:pt x="38" y="50"/>
                  </a:lnTo>
                  <a:lnTo>
                    <a:pt x="36" y="55"/>
                  </a:lnTo>
                  <a:lnTo>
                    <a:pt x="51" y="59"/>
                  </a:lnTo>
                  <a:lnTo>
                    <a:pt x="66" y="60"/>
                  </a:lnTo>
                  <a:lnTo>
                    <a:pt x="63" y="54"/>
                  </a:lnTo>
                  <a:lnTo>
                    <a:pt x="58" y="49"/>
                  </a:lnTo>
                  <a:lnTo>
                    <a:pt x="61" y="47"/>
                  </a:lnTo>
                  <a:lnTo>
                    <a:pt x="68" y="43"/>
                  </a:lnTo>
                  <a:lnTo>
                    <a:pt x="77" y="42"/>
                  </a:lnTo>
                  <a:lnTo>
                    <a:pt x="82" y="42"/>
                  </a:lnTo>
                  <a:lnTo>
                    <a:pt x="92" y="45"/>
                  </a:lnTo>
                  <a:lnTo>
                    <a:pt x="97" y="47"/>
                  </a:lnTo>
                  <a:lnTo>
                    <a:pt x="88" y="57"/>
                  </a:lnTo>
                  <a:lnTo>
                    <a:pt x="80" y="67"/>
                  </a:lnTo>
                  <a:lnTo>
                    <a:pt x="66" y="69"/>
                  </a:lnTo>
                  <a:lnTo>
                    <a:pt x="53" y="72"/>
                  </a:lnTo>
                  <a:lnTo>
                    <a:pt x="43" y="79"/>
                  </a:lnTo>
                  <a:lnTo>
                    <a:pt x="35" y="85"/>
                  </a:lnTo>
                  <a:lnTo>
                    <a:pt x="48" y="85"/>
                  </a:lnTo>
                  <a:lnTo>
                    <a:pt x="61" y="85"/>
                  </a:lnTo>
                  <a:lnTo>
                    <a:pt x="72" y="82"/>
                  </a:lnTo>
                  <a:lnTo>
                    <a:pt x="80" y="79"/>
                  </a:lnTo>
                  <a:lnTo>
                    <a:pt x="83" y="80"/>
                  </a:lnTo>
                  <a:lnTo>
                    <a:pt x="85" y="82"/>
                  </a:lnTo>
                  <a:lnTo>
                    <a:pt x="85" y="85"/>
                  </a:lnTo>
                  <a:lnTo>
                    <a:pt x="83" y="92"/>
                  </a:lnTo>
                  <a:lnTo>
                    <a:pt x="103" y="85"/>
                  </a:lnTo>
                  <a:lnTo>
                    <a:pt x="128" y="77"/>
                  </a:lnTo>
                  <a:lnTo>
                    <a:pt x="143" y="80"/>
                  </a:lnTo>
                  <a:lnTo>
                    <a:pt x="152" y="84"/>
                  </a:lnTo>
                  <a:lnTo>
                    <a:pt x="153" y="80"/>
                  </a:lnTo>
                  <a:lnTo>
                    <a:pt x="157" y="72"/>
                  </a:lnTo>
                  <a:lnTo>
                    <a:pt x="160" y="64"/>
                  </a:lnTo>
                  <a:lnTo>
                    <a:pt x="160" y="57"/>
                  </a:lnTo>
                  <a:lnTo>
                    <a:pt x="157" y="47"/>
                  </a:lnTo>
                  <a:lnTo>
                    <a:pt x="157" y="43"/>
                  </a:lnTo>
                  <a:lnTo>
                    <a:pt x="152" y="43"/>
                  </a:lnTo>
                  <a:lnTo>
                    <a:pt x="143" y="45"/>
                  </a:lnTo>
                  <a:lnTo>
                    <a:pt x="135" y="45"/>
                  </a:lnTo>
                  <a:lnTo>
                    <a:pt x="130" y="42"/>
                  </a:lnTo>
                  <a:lnTo>
                    <a:pt x="130" y="30"/>
                  </a:lnTo>
                  <a:lnTo>
                    <a:pt x="130" y="22"/>
                  </a:lnTo>
                  <a:lnTo>
                    <a:pt x="140" y="25"/>
                  </a:lnTo>
                  <a:lnTo>
                    <a:pt x="148" y="28"/>
                  </a:lnTo>
                  <a:lnTo>
                    <a:pt x="152" y="33"/>
                  </a:lnTo>
                  <a:lnTo>
                    <a:pt x="155" y="38"/>
                  </a:lnTo>
                  <a:lnTo>
                    <a:pt x="155" y="32"/>
                  </a:lnTo>
                  <a:lnTo>
                    <a:pt x="157" y="27"/>
                  </a:lnTo>
                  <a:close/>
                </a:path>
              </a:pathLst>
            </a:custGeom>
            <a:solidFill>
              <a:srgbClr val="1F1A17"/>
            </a:solidFill>
            <a:ln w="9525">
              <a:noFill/>
              <a:round/>
              <a:headEnd/>
              <a:tailEnd/>
            </a:ln>
          </p:spPr>
          <p:txBody>
            <a:bodyPr/>
            <a:lstStyle/>
            <a:p>
              <a:endParaRPr lang="en-US"/>
            </a:p>
          </p:txBody>
        </p:sp>
        <p:sp>
          <p:nvSpPr>
            <p:cNvPr id="4791" name="Freeform 695"/>
            <p:cNvSpPr>
              <a:spLocks/>
            </p:cNvSpPr>
            <p:nvPr/>
          </p:nvSpPr>
          <p:spPr bwMode="auto">
            <a:xfrm>
              <a:off x="2620" y="3567"/>
              <a:ext cx="271" cy="109"/>
            </a:xfrm>
            <a:custGeom>
              <a:avLst/>
              <a:gdLst/>
              <a:ahLst/>
              <a:cxnLst>
                <a:cxn ang="0">
                  <a:pos x="1" y="4"/>
                </a:cxn>
                <a:cxn ang="0">
                  <a:pos x="0" y="16"/>
                </a:cxn>
                <a:cxn ang="0">
                  <a:pos x="11" y="22"/>
                </a:cxn>
                <a:cxn ang="0">
                  <a:pos x="20" y="37"/>
                </a:cxn>
                <a:cxn ang="0">
                  <a:pos x="23" y="41"/>
                </a:cxn>
                <a:cxn ang="0">
                  <a:pos x="32" y="41"/>
                </a:cxn>
                <a:cxn ang="0">
                  <a:pos x="42" y="42"/>
                </a:cxn>
                <a:cxn ang="0">
                  <a:pos x="45" y="49"/>
                </a:cxn>
                <a:cxn ang="0">
                  <a:pos x="48" y="56"/>
                </a:cxn>
                <a:cxn ang="0">
                  <a:pos x="57" y="52"/>
                </a:cxn>
                <a:cxn ang="0">
                  <a:pos x="60" y="54"/>
                </a:cxn>
                <a:cxn ang="0">
                  <a:pos x="58" y="62"/>
                </a:cxn>
                <a:cxn ang="0">
                  <a:pos x="65" y="77"/>
                </a:cxn>
                <a:cxn ang="0">
                  <a:pos x="72" y="79"/>
                </a:cxn>
                <a:cxn ang="0">
                  <a:pos x="75" y="71"/>
                </a:cxn>
                <a:cxn ang="0">
                  <a:pos x="83" y="66"/>
                </a:cxn>
                <a:cxn ang="0">
                  <a:pos x="97" y="66"/>
                </a:cxn>
                <a:cxn ang="0">
                  <a:pos x="112" y="72"/>
                </a:cxn>
                <a:cxn ang="0">
                  <a:pos x="120" y="84"/>
                </a:cxn>
                <a:cxn ang="0">
                  <a:pos x="135" y="101"/>
                </a:cxn>
                <a:cxn ang="0">
                  <a:pos x="150" y="102"/>
                </a:cxn>
                <a:cxn ang="0">
                  <a:pos x="160" y="94"/>
                </a:cxn>
                <a:cxn ang="0">
                  <a:pos x="172" y="94"/>
                </a:cxn>
                <a:cxn ang="0">
                  <a:pos x="180" y="102"/>
                </a:cxn>
                <a:cxn ang="0">
                  <a:pos x="190" y="101"/>
                </a:cxn>
                <a:cxn ang="0">
                  <a:pos x="200" y="99"/>
                </a:cxn>
                <a:cxn ang="0">
                  <a:pos x="215" y="102"/>
                </a:cxn>
                <a:cxn ang="0">
                  <a:pos x="235" y="92"/>
                </a:cxn>
                <a:cxn ang="0">
                  <a:pos x="259" y="87"/>
                </a:cxn>
                <a:cxn ang="0">
                  <a:pos x="261" y="81"/>
                </a:cxn>
                <a:cxn ang="0">
                  <a:pos x="249" y="64"/>
                </a:cxn>
                <a:cxn ang="0">
                  <a:pos x="234" y="62"/>
                </a:cxn>
                <a:cxn ang="0">
                  <a:pos x="212" y="59"/>
                </a:cxn>
                <a:cxn ang="0">
                  <a:pos x="205" y="66"/>
                </a:cxn>
                <a:cxn ang="0">
                  <a:pos x="200" y="84"/>
                </a:cxn>
                <a:cxn ang="0">
                  <a:pos x="192" y="79"/>
                </a:cxn>
                <a:cxn ang="0">
                  <a:pos x="184" y="76"/>
                </a:cxn>
                <a:cxn ang="0">
                  <a:pos x="170" y="77"/>
                </a:cxn>
                <a:cxn ang="0">
                  <a:pos x="164" y="72"/>
                </a:cxn>
                <a:cxn ang="0">
                  <a:pos x="154" y="71"/>
                </a:cxn>
                <a:cxn ang="0">
                  <a:pos x="145" y="69"/>
                </a:cxn>
                <a:cxn ang="0">
                  <a:pos x="137" y="62"/>
                </a:cxn>
                <a:cxn ang="0">
                  <a:pos x="130" y="49"/>
                </a:cxn>
                <a:cxn ang="0">
                  <a:pos x="117" y="37"/>
                </a:cxn>
                <a:cxn ang="0">
                  <a:pos x="105" y="36"/>
                </a:cxn>
                <a:cxn ang="0">
                  <a:pos x="92" y="32"/>
                </a:cxn>
                <a:cxn ang="0">
                  <a:pos x="63" y="22"/>
                </a:cxn>
                <a:cxn ang="0">
                  <a:pos x="45" y="19"/>
                </a:cxn>
                <a:cxn ang="0">
                  <a:pos x="35" y="16"/>
                </a:cxn>
                <a:cxn ang="0">
                  <a:pos x="28" y="12"/>
                </a:cxn>
                <a:cxn ang="0">
                  <a:pos x="20" y="12"/>
                </a:cxn>
                <a:cxn ang="0">
                  <a:pos x="6" y="5"/>
                </a:cxn>
              </a:cxnLst>
              <a:rect l="0" t="0" r="r" b="b"/>
              <a:pathLst>
                <a:path w="271" h="109">
                  <a:moveTo>
                    <a:pt x="3" y="0"/>
                  </a:moveTo>
                  <a:lnTo>
                    <a:pt x="1" y="4"/>
                  </a:lnTo>
                  <a:lnTo>
                    <a:pt x="0" y="9"/>
                  </a:lnTo>
                  <a:lnTo>
                    <a:pt x="0" y="16"/>
                  </a:lnTo>
                  <a:lnTo>
                    <a:pt x="1" y="21"/>
                  </a:lnTo>
                  <a:lnTo>
                    <a:pt x="11" y="22"/>
                  </a:lnTo>
                  <a:lnTo>
                    <a:pt x="20" y="26"/>
                  </a:lnTo>
                  <a:lnTo>
                    <a:pt x="20" y="37"/>
                  </a:lnTo>
                  <a:lnTo>
                    <a:pt x="18" y="44"/>
                  </a:lnTo>
                  <a:lnTo>
                    <a:pt x="23" y="41"/>
                  </a:lnTo>
                  <a:lnTo>
                    <a:pt x="27" y="36"/>
                  </a:lnTo>
                  <a:lnTo>
                    <a:pt x="32" y="41"/>
                  </a:lnTo>
                  <a:lnTo>
                    <a:pt x="37" y="46"/>
                  </a:lnTo>
                  <a:lnTo>
                    <a:pt x="42" y="42"/>
                  </a:lnTo>
                  <a:lnTo>
                    <a:pt x="47" y="41"/>
                  </a:lnTo>
                  <a:lnTo>
                    <a:pt x="45" y="49"/>
                  </a:lnTo>
                  <a:lnTo>
                    <a:pt x="43" y="59"/>
                  </a:lnTo>
                  <a:lnTo>
                    <a:pt x="48" y="56"/>
                  </a:lnTo>
                  <a:lnTo>
                    <a:pt x="53" y="54"/>
                  </a:lnTo>
                  <a:lnTo>
                    <a:pt x="57" y="52"/>
                  </a:lnTo>
                  <a:lnTo>
                    <a:pt x="58" y="52"/>
                  </a:lnTo>
                  <a:lnTo>
                    <a:pt x="60" y="54"/>
                  </a:lnTo>
                  <a:lnTo>
                    <a:pt x="60" y="57"/>
                  </a:lnTo>
                  <a:lnTo>
                    <a:pt x="58" y="62"/>
                  </a:lnTo>
                  <a:lnTo>
                    <a:pt x="57" y="69"/>
                  </a:lnTo>
                  <a:lnTo>
                    <a:pt x="65" y="77"/>
                  </a:lnTo>
                  <a:lnTo>
                    <a:pt x="72" y="84"/>
                  </a:lnTo>
                  <a:lnTo>
                    <a:pt x="72" y="79"/>
                  </a:lnTo>
                  <a:lnTo>
                    <a:pt x="73" y="74"/>
                  </a:lnTo>
                  <a:lnTo>
                    <a:pt x="75" y="71"/>
                  </a:lnTo>
                  <a:lnTo>
                    <a:pt x="77" y="67"/>
                  </a:lnTo>
                  <a:lnTo>
                    <a:pt x="83" y="66"/>
                  </a:lnTo>
                  <a:lnTo>
                    <a:pt x="90" y="64"/>
                  </a:lnTo>
                  <a:lnTo>
                    <a:pt x="97" y="66"/>
                  </a:lnTo>
                  <a:lnTo>
                    <a:pt x="105" y="69"/>
                  </a:lnTo>
                  <a:lnTo>
                    <a:pt x="112" y="72"/>
                  </a:lnTo>
                  <a:lnTo>
                    <a:pt x="118" y="76"/>
                  </a:lnTo>
                  <a:lnTo>
                    <a:pt x="120" y="84"/>
                  </a:lnTo>
                  <a:lnTo>
                    <a:pt x="122" y="92"/>
                  </a:lnTo>
                  <a:lnTo>
                    <a:pt x="135" y="101"/>
                  </a:lnTo>
                  <a:lnTo>
                    <a:pt x="149" y="109"/>
                  </a:lnTo>
                  <a:lnTo>
                    <a:pt x="150" y="102"/>
                  </a:lnTo>
                  <a:lnTo>
                    <a:pt x="155" y="97"/>
                  </a:lnTo>
                  <a:lnTo>
                    <a:pt x="160" y="94"/>
                  </a:lnTo>
                  <a:lnTo>
                    <a:pt x="165" y="94"/>
                  </a:lnTo>
                  <a:lnTo>
                    <a:pt x="172" y="94"/>
                  </a:lnTo>
                  <a:lnTo>
                    <a:pt x="177" y="97"/>
                  </a:lnTo>
                  <a:lnTo>
                    <a:pt x="180" y="102"/>
                  </a:lnTo>
                  <a:lnTo>
                    <a:pt x="184" y="107"/>
                  </a:lnTo>
                  <a:lnTo>
                    <a:pt x="190" y="101"/>
                  </a:lnTo>
                  <a:lnTo>
                    <a:pt x="199" y="92"/>
                  </a:lnTo>
                  <a:lnTo>
                    <a:pt x="200" y="99"/>
                  </a:lnTo>
                  <a:lnTo>
                    <a:pt x="204" y="104"/>
                  </a:lnTo>
                  <a:lnTo>
                    <a:pt x="215" y="102"/>
                  </a:lnTo>
                  <a:lnTo>
                    <a:pt x="225" y="101"/>
                  </a:lnTo>
                  <a:lnTo>
                    <a:pt x="235" y="92"/>
                  </a:lnTo>
                  <a:lnTo>
                    <a:pt x="247" y="86"/>
                  </a:lnTo>
                  <a:lnTo>
                    <a:pt x="259" y="87"/>
                  </a:lnTo>
                  <a:lnTo>
                    <a:pt x="271" y="89"/>
                  </a:lnTo>
                  <a:lnTo>
                    <a:pt x="261" y="81"/>
                  </a:lnTo>
                  <a:lnTo>
                    <a:pt x="250" y="72"/>
                  </a:lnTo>
                  <a:lnTo>
                    <a:pt x="249" y="64"/>
                  </a:lnTo>
                  <a:lnTo>
                    <a:pt x="247" y="57"/>
                  </a:lnTo>
                  <a:lnTo>
                    <a:pt x="234" y="62"/>
                  </a:lnTo>
                  <a:lnTo>
                    <a:pt x="224" y="62"/>
                  </a:lnTo>
                  <a:lnTo>
                    <a:pt x="212" y="59"/>
                  </a:lnTo>
                  <a:lnTo>
                    <a:pt x="200" y="54"/>
                  </a:lnTo>
                  <a:lnTo>
                    <a:pt x="205" y="66"/>
                  </a:lnTo>
                  <a:lnTo>
                    <a:pt x="212" y="79"/>
                  </a:lnTo>
                  <a:lnTo>
                    <a:pt x="200" y="84"/>
                  </a:lnTo>
                  <a:lnTo>
                    <a:pt x="190" y="87"/>
                  </a:lnTo>
                  <a:lnTo>
                    <a:pt x="192" y="79"/>
                  </a:lnTo>
                  <a:lnTo>
                    <a:pt x="192" y="71"/>
                  </a:lnTo>
                  <a:lnTo>
                    <a:pt x="184" y="76"/>
                  </a:lnTo>
                  <a:lnTo>
                    <a:pt x="175" y="77"/>
                  </a:lnTo>
                  <a:lnTo>
                    <a:pt x="170" y="77"/>
                  </a:lnTo>
                  <a:lnTo>
                    <a:pt x="167" y="76"/>
                  </a:lnTo>
                  <a:lnTo>
                    <a:pt x="164" y="72"/>
                  </a:lnTo>
                  <a:lnTo>
                    <a:pt x="159" y="69"/>
                  </a:lnTo>
                  <a:lnTo>
                    <a:pt x="154" y="71"/>
                  </a:lnTo>
                  <a:lnTo>
                    <a:pt x="149" y="71"/>
                  </a:lnTo>
                  <a:lnTo>
                    <a:pt x="145" y="69"/>
                  </a:lnTo>
                  <a:lnTo>
                    <a:pt x="142" y="67"/>
                  </a:lnTo>
                  <a:lnTo>
                    <a:pt x="137" y="62"/>
                  </a:lnTo>
                  <a:lnTo>
                    <a:pt x="130" y="54"/>
                  </a:lnTo>
                  <a:lnTo>
                    <a:pt x="130" y="49"/>
                  </a:lnTo>
                  <a:lnTo>
                    <a:pt x="130" y="42"/>
                  </a:lnTo>
                  <a:lnTo>
                    <a:pt x="117" y="37"/>
                  </a:lnTo>
                  <a:lnTo>
                    <a:pt x="105" y="32"/>
                  </a:lnTo>
                  <a:lnTo>
                    <a:pt x="105" y="36"/>
                  </a:lnTo>
                  <a:lnTo>
                    <a:pt x="105" y="39"/>
                  </a:lnTo>
                  <a:lnTo>
                    <a:pt x="92" y="32"/>
                  </a:lnTo>
                  <a:lnTo>
                    <a:pt x="78" y="27"/>
                  </a:lnTo>
                  <a:lnTo>
                    <a:pt x="63" y="22"/>
                  </a:lnTo>
                  <a:lnTo>
                    <a:pt x="50" y="16"/>
                  </a:lnTo>
                  <a:lnTo>
                    <a:pt x="45" y="19"/>
                  </a:lnTo>
                  <a:lnTo>
                    <a:pt x="42" y="21"/>
                  </a:lnTo>
                  <a:lnTo>
                    <a:pt x="35" y="16"/>
                  </a:lnTo>
                  <a:lnTo>
                    <a:pt x="28" y="9"/>
                  </a:lnTo>
                  <a:lnTo>
                    <a:pt x="28" y="12"/>
                  </a:lnTo>
                  <a:lnTo>
                    <a:pt x="30" y="16"/>
                  </a:lnTo>
                  <a:lnTo>
                    <a:pt x="20" y="12"/>
                  </a:lnTo>
                  <a:lnTo>
                    <a:pt x="10" y="11"/>
                  </a:lnTo>
                  <a:lnTo>
                    <a:pt x="6" y="5"/>
                  </a:lnTo>
                  <a:lnTo>
                    <a:pt x="3" y="0"/>
                  </a:lnTo>
                  <a:close/>
                </a:path>
              </a:pathLst>
            </a:custGeom>
            <a:solidFill>
              <a:srgbClr val="1F1A17"/>
            </a:solidFill>
            <a:ln w="9525">
              <a:noFill/>
              <a:round/>
              <a:headEnd/>
              <a:tailEnd/>
            </a:ln>
          </p:spPr>
          <p:txBody>
            <a:bodyPr/>
            <a:lstStyle/>
            <a:p>
              <a:endParaRPr lang="en-US"/>
            </a:p>
          </p:txBody>
        </p:sp>
        <p:sp>
          <p:nvSpPr>
            <p:cNvPr id="4792" name="Freeform 696"/>
            <p:cNvSpPr>
              <a:spLocks/>
            </p:cNvSpPr>
            <p:nvPr/>
          </p:nvSpPr>
          <p:spPr bwMode="auto">
            <a:xfrm>
              <a:off x="2653" y="3506"/>
              <a:ext cx="152" cy="108"/>
            </a:xfrm>
            <a:custGeom>
              <a:avLst/>
              <a:gdLst/>
              <a:ahLst/>
              <a:cxnLst>
                <a:cxn ang="0">
                  <a:pos x="5" y="8"/>
                </a:cxn>
                <a:cxn ang="0">
                  <a:pos x="14" y="16"/>
                </a:cxn>
                <a:cxn ang="0">
                  <a:pos x="17" y="33"/>
                </a:cxn>
                <a:cxn ang="0">
                  <a:pos x="19" y="48"/>
                </a:cxn>
                <a:cxn ang="0">
                  <a:pos x="25" y="53"/>
                </a:cxn>
                <a:cxn ang="0">
                  <a:pos x="24" y="60"/>
                </a:cxn>
                <a:cxn ang="0">
                  <a:pos x="29" y="70"/>
                </a:cxn>
                <a:cxn ang="0">
                  <a:pos x="34" y="68"/>
                </a:cxn>
                <a:cxn ang="0">
                  <a:pos x="40" y="75"/>
                </a:cxn>
                <a:cxn ang="0">
                  <a:pos x="45" y="93"/>
                </a:cxn>
                <a:cxn ang="0">
                  <a:pos x="59" y="108"/>
                </a:cxn>
                <a:cxn ang="0">
                  <a:pos x="70" y="102"/>
                </a:cxn>
                <a:cxn ang="0">
                  <a:pos x="75" y="90"/>
                </a:cxn>
                <a:cxn ang="0">
                  <a:pos x="79" y="85"/>
                </a:cxn>
                <a:cxn ang="0">
                  <a:pos x="99" y="93"/>
                </a:cxn>
                <a:cxn ang="0">
                  <a:pos x="116" y="92"/>
                </a:cxn>
                <a:cxn ang="0">
                  <a:pos x="131" y="87"/>
                </a:cxn>
                <a:cxn ang="0">
                  <a:pos x="144" y="85"/>
                </a:cxn>
                <a:cxn ang="0">
                  <a:pos x="151" y="77"/>
                </a:cxn>
                <a:cxn ang="0">
                  <a:pos x="149" y="72"/>
                </a:cxn>
                <a:cxn ang="0">
                  <a:pos x="127" y="75"/>
                </a:cxn>
                <a:cxn ang="0">
                  <a:pos x="102" y="70"/>
                </a:cxn>
                <a:cxn ang="0">
                  <a:pos x="94" y="61"/>
                </a:cxn>
                <a:cxn ang="0">
                  <a:pos x="84" y="55"/>
                </a:cxn>
                <a:cxn ang="0">
                  <a:pos x="75" y="51"/>
                </a:cxn>
                <a:cxn ang="0">
                  <a:pos x="80" y="48"/>
                </a:cxn>
                <a:cxn ang="0">
                  <a:pos x="92" y="48"/>
                </a:cxn>
                <a:cxn ang="0">
                  <a:pos x="122" y="55"/>
                </a:cxn>
                <a:cxn ang="0">
                  <a:pos x="134" y="55"/>
                </a:cxn>
                <a:cxn ang="0">
                  <a:pos x="117" y="41"/>
                </a:cxn>
                <a:cxn ang="0">
                  <a:pos x="92" y="33"/>
                </a:cxn>
                <a:cxn ang="0">
                  <a:pos x="79" y="26"/>
                </a:cxn>
                <a:cxn ang="0">
                  <a:pos x="67" y="21"/>
                </a:cxn>
                <a:cxn ang="0">
                  <a:pos x="59" y="18"/>
                </a:cxn>
                <a:cxn ang="0">
                  <a:pos x="49" y="6"/>
                </a:cxn>
                <a:cxn ang="0">
                  <a:pos x="40" y="0"/>
                </a:cxn>
                <a:cxn ang="0">
                  <a:pos x="42" y="10"/>
                </a:cxn>
                <a:cxn ang="0">
                  <a:pos x="60" y="30"/>
                </a:cxn>
                <a:cxn ang="0">
                  <a:pos x="69" y="43"/>
                </a:cxn>
                <a:cxn ang="0">
                  <a:pos x="52" y="41"/>
                </a:cxn>
                <a:cxn ang="0">
                  <a:pos x="25" y="21"/>
                </a:cxn>
                <a:cxn ang="0">
                  <a:pos x="7" y="5"/>
                </a:cxn>
              </a:cxnLst>
              <a:rect l="0" t="0" r="r" b="b"/>
              <a:pathLst>
                <a:path w="152" h="108">
                  <a:moveTo>
                    <a:pt x="0" y="5"/>
                  </a:moveTo>
                  <a:lnTo>
                    <a:pt x="5" y="8"/>
                  </a:lnTo>
                  <a:lnTo>
                    <a:pt x="10" y="13"/>
                  </a:lnTo>
                  <a:lnTo>
                    <a:pt x="14" y="16"/>
                  </a:lnTo>
                  <a:lnTo>
                    <a:pt x="15" y="21"/>
                  </a:lnTo>
                  <a:lnTo>
                    <a:pt x="17" y="33"/>
                  </a:lnTo>
                  <a:lnTo>
                    <a:pt x="15" y="46"/>
                  </a:lnTo>
                  <a:lnTo>
                    <a:pt x="19" y="48"/>
                  </a:lnTo>
                  <a:lnTo>
                    <a:pt x="22" y="50"/>
                  </a:lnTo>
                  <a:lnTo>
                    <a:pt x="25" y="53"/>
                  </a:lnTo>
                  <a:lnTo>
                    <a:pt x="24" y="56"/>
                  </a:lnTo>
                  <a:lnTo>
                    <a:pt x="24" y="60"/>
                  </a:lnTo>
                  <a:lnTo>
                    <a:pt x="25" y="65"/>
                  </a:lnTo>
                  <a:lnTo>
                    <a:pt x="29" y="70"/>
                  </a:lnTo>
                  <a:lnTo>
                    <a:pt x="30" y="72"/>
                  </a:lnTo>
                  <a:lnTo>
                    <a:pt x="34" y="68"/>
                  </a:lnTo>
                  <a:lnTo>
                    <a:pt x="37" y="63"/>
                  </a:lnTo>
                  <a:lnTo>
                    <a:pt x="40" y="75"/>
                  </a:lnTo>
                  <a:lnTo>
                    <a:pt x="44" y="85"/>
                  </a:lnTo>
                  <a:lnTo>
                    <a:pt x="45" y="93"/>
                  </a:lnTo>
                  <a:lnTo>
                    <a:pt x="47" y="105"/>
                  </a:lnTo>
                  <a:lnTo>
                    <a:pt x="59" y="108"/>
                  </a:lnTo>
                  <a:lnTo>
                    <a:pt x="70" y="108"/>
                  </a:lnTo>
                  <a:lnTo>
                    <a:pt x="70" y="102"/>
                  </a:lnTo>
                  <a:lnTo>
                    <a:pt x="74" y="95"/>
                  </a:lnTo>
                  <a:lnTo>
                    <a:pt x="75" y="90"/>
                  </a:lnTo>
                  <a:lnTo>
                    <a:pt x="77" y="87"/>
                  </a:lnTo>
                  <a:lnTo>
                    <a:pt x="79" y="85"/>
                  </a:lnTo>
                  <a:lnTo>
                    <a:pt x="82" y="85"/>
                  </a:lnTo>
                  <a:lnTo>
                    <a:pt x="99" y="93"/>
                  </a:lnTo>
                  <a:lnTo>
                    <a:pt x="112" y="98"/>
                  </a:lnTo>
                  <a:lnTo>
                    <a:pt x="116" y="92"/>
                  </a:lnTo>
                  <a:lnTo>
                    <a:pt x="119" y="83"/>
                  </a:lnTo>
                  <a:lnTo>
                    <a:pt x="131" y="87"/>
                  </a:lnTo>
                  <a:lnTo>
                    <a:pt x="139" y="87"/>
                  </a:lnTo>
                  <a:lnTo>
                    <a:pt x="144" y="85"/>
                  </a:lnTo>
                  <a:lnTo>
                    <a:pt x="147" y="82"/>
                  </a:lnTo>
                  <a:lnTo>
                    <a:pt x="151" y="77"/>
                  </a:lnTo>
                  <a:lnTo>
                    <a:pt x="152" y="70"/>
                  </a:lnTo>
                  <a:lnTo>
                    <a:pt x="149" y="72"/>
                  </a:lnTo>
                  <a:lnTo>
                    <a:pt x="139" y="73"/>
                  </a:lnTo>
                  <a:lnTo>
                    <a:pt x="127" y="75"/>
                  </a:lnTo>
                  <a:lnTo>
                    <a:pt x="117" y="75"/>
                  </a:lnTo>
                  <a:lnTo>
                    <a:pt x="102" y="70"/>
                  </a:lnTo>
                  <a:lnTo>
                    <a:pt x="97" y="68"/>
                  </a:lnTo>
                  <a:lnTo>
                    <a:pt x="94" y="61"/>
                  </a:lnTo>
                  <a:lnTo>
                    <a:pt x="92" y="55"/>
                  </a:lnTo>
                  <a:lnTo>
                    <a:pt x="84" y="55"/>
                  </a:lnTo>
                  <a:lnTo>
                    <a:pt x="75" y="55"/>
                  </a:lnTo>
                  <a:lnTo>
                    <a:pt x="75" y="51"/>
                  </a:lnTo>
                  <a:lnTo>
                    <a:pt x="77" y="50"/>
                  </a:lnTo>
                  <a:lnTo>
                    <a:pt x="80" y="48"/>
                  </a:lnTo>
                  <a:lnTo>
                    <a:pt x="84" y="48"/>
                  </a:lnTo>
                  <a:lnTo>
                    <a:pt x="92" y="48"/>
                  </a:lnTo>
                  <a:lnTo>
                    <a:pt x="102" y="50"/>
                  </a:lnTo>
                  <a:lnTo>
                    <a:pt x="122" y="55"/>
                  </a:lnTo>
                  <a:lnTo>
                    <a:pt x="134" y="58"/>
                  </a:lnTo>
                  <a:lnTo>
                    <a:pt x="134" y="55"/>
                  </a:lnTo>
                  <a:lnTo>
                    <a:pt x="132" y="50"/>
                  </a:lnTo>
                  <a:lnTo>
                    <a:pt x="117" y="41"/>
                  </a:lnTo>
                  <a:lnTo>
                    <a:pt x="100" y="35"/>
                  </a:lnTo>
                  <a:lnTo>
                    <a:pt x="92" y="33"/>
                  </a:lnTo>
                  <a:lnTo>
                    <a:pt x="82" y="31"/>
                  </a:lnTo>
                  <a:lnTo>
                    <a:pt x="79" y="26"/>
                  </a:lnTo>
                  <a:lnTo>
                    <a:pt x="70" y="23"/>
                  </a:lnTo>
                  <a:lnTo>
                    <a:pt x="67" y="21"/>
                  </a:lnTo>
                  <a:lnTo>
                    <a:pt x="62" y="20"/>
                  </a:lnTo>
                  <a:lnTo>
                    <a:pt x="59" y="18"/>
                  </a:lnTo>
                  <a:lnTo>
                    <a:pt x="55" y="15"/>
                  </a:lnTo>
                  <a:lnTo>
                    <a:pt x="49" y="6"/>
                  </a:lnTo>
                  <a:lnTo>
                    <a:pt x="44" y="0"/>
                  </a:lnTo>
                  <a:lnTo>
                    <a:pt x="40" y="0"/>
                  </a:lnTo>
                  <a:lnTo>
                    <a:pt x="35" y="0"/>
                  </a:lnTo>
                  <a:lnTo>
                    <a:pt x="42" y="10"/>
                  </a:lnTo>
                  <a:lnTo>
                    <a:pt x="49" y="20"/>
                  </a:lnTo>
                  <a:lnTo>
                    <a:pt x="60" y="30"/>
                  </a:lnTo>
                  <a:lnTo>
                    <a:pt x="72" y="38"/>
                  </a:lnTo>
                  <a:lnTo>
                    <a:pt x="69" y="43"/>
                  </a:lnTo>
                  <a:lnTo>
                    <a:pt x="65" y="46"/>
                  </a:lnTo>
                  <a:lnTo>
                    <a:pt x="52" y="41"/>
                  </a:lnTo>
                  <a:lnTo>
                    <a:pt x="39" y="36"/>
                  </a:lnTo>
                  <a:lnTo>
                    <a:pt x="25" y="21"/>
                  </a:lnTo>
                  <a:lnTo>
                    <a:pt x="14" y="6"/>
                  </a:lnTo>
                  <a:lnTo>
                    <a:pt x="7" y="5"/>
                  </a:lnTo>
                  <a:lnTo>
                    <a:pt x="0" y="5"/>
                  </a:lnTo>
                  <a:close/>
                </a:path>
              </a:pathLst>
            </a:custGeom>
            <a:solidFill>
              <a:srgbClr val="1F1A17"/>
            </a:solidFill>
            <a:ln w="9525">
              <a:noFill/>
              <a:round/>
              <a:headEnd/>
              <a:tailEnd/>
            </a:ln>
          </p:spPr>
          <p:txBody>
            <a:bodyPr/>
            <a:lstStyle/>
            <a:p>
              <a:endParaRPr lang="en-US"/>
            </a:p>
          </p:txBody>
        </p:sp>
        <p:sp>
          <p:nvSpPr>
            <p:cNvPr id="4793" name="Freeform 697"/>
            <p:cNvSpPr>
              <a:spLocks/>
            </p:cNvSpPr>
            <p:nvPr/>
          </p:nvSpPr>
          <p:spPr bwMode="auto">
            <a:xfrm>
              <a:off x="2775" y="3569"/>
              <a:ext cx="80" cy="70"/>
            </a:xfrm>
            <a:custGeom>
              <a:avLst/>
              <a:gdLst/>
              <a:ahLst/>
              <a:cxnLst>
                <a:cxn ang="0">
                  <a:pos x="0" y="45"/>
                </a:cxn>
                <a:cxn ang="0">
                  <a:pos x="9" y="47"/>
                </a:cxn>
                <a:cxn ang="0">
                  <a:pos x="19" y="54"/>
                </a:cxn>
                <a:cxn ang="0">
                  <a:pos x="25" y="64"/>
                </a:cxn>
                <a:cxn ang="0">
                  <a:pos x="30" y="70"/>
                </a:cxn>
                <a:cxn ang="0">
                  <a:pos x="32" y="52"/>
                </a:cxn>
                <a:cxn ang="0">
                  <a:pos x="40" y="50"/>
                </a:cxn>
                <a:cxn ang="0">
                  <a:pos x="40" y="34"/>
                </a:cxn>
                <a:cxn ang="0">
                  <a:pos x="52" y="29"/>
                </a:cxn>
                <a:cxn ang="0">
                  <a:pos x="65" y="40"/>
                </a:cxn>
                <a:cxn ang="0">
                  <a:pos x="80" y="25"/>
                </a:cxn>
                <a:cxn ang="0">
                  <a:pos x="67" y="25"/>
                </a:cxn>
                <a:cxn ang="0">
                  <a:pos x="80" y="15"/>
                </a:cxn>
                <a:cxn ang="0">
                  <a:pos x="72" y="10"/>
                </a:cxn>
                <a:cxn ang="0">
                  <a:pos x="57" y="15"/>
                </a:cxn>
                <a:cxn ang="0">
                  <a:pos x="54" y="0"/>
                </a:cxn>
                <a:cxn ang="0">
                  <a:pos x="44" y="7"/>
                </a:cxn>
                <a:cxn ang="0">
                  <a:pos x="39" y="25"/>
                </a:cxn>
                <a:cxn ang="0">
                  <a:pos x="34" y="3"/>
                </a:cxn>
                <a:cxn ang="0">
                  <a:pos x="25" y="29"/>
                </a:cxn>
                <a:cxn ang="0">
                  <a:pos x="15" y="35"/>
                </a:cxn>
                <a:cxn ang="0">
                  <a:pos x="0" y="45"/>
                </a:cxn>
              </a:cxnLst>
              <a:rect l="0" t="0" r="r" b="b"/>
              <a:pathLst>
                <a:path w="80" h="70">
                  <a:moveTo>
                    <a:pt x="0" y="45"/>
                  </a:moveTo>
                  <a:lnTo>
                    <a:pt x="9" y="47"/>
                  </a:lnTo>
                  <a:lnTo>
                    <a:pt x="19" y="54"/>
                  </a:lnTo>
                  <a:lnTo>
                    <a:pt x="25" y="64"/>
                  </a:lnTo>
                  <a:lnTo>
                    <a:pt x="30" y="70"/>
                  </a:lnTo>
                  <a:lnTo>
                    <a:pt x="32" y="52"/>
                  </a:lnTo>
                  <a:lnTo>
                    <a:pt x="40" y="50"/>
                  </a:lnTo>
                  <a:lnTo>
                    <a:pt x="40" y="34"/>
                  </a:lnTo>
                  <a:lnTo>
                    <a:pt x="52" y="29"/>
                  </a:lnTo>
                  <a:lnTo>
                    <a:pt x="65" y="40"/>
                  </a:lnTo>
                  <a:lnTo>
                    <a:pt x="80" y="25"/>
                  </a:lnTo>
                  <a:lnTo>
                    <a:pt x="67" y="25"/>
                  </a:lnTo>
                  <a:lnTo>
                    <a:pt x="80" y="15"/>
                  </a:lnTo>
                  <a:lnTo>
                    <a:pt x="72" y="10"/>
                  </a:lnTo>
                  <a:lnTo>
                    <a:pt x="57" y="15"/>
                  </a:lnTo>
                  <a:lnTo>
                    <a:pt x="54" y="0"/>
                  </a:lnTo>
                  <a:lnTo>
                    <a:pt x="44" y="7"/>
                  </a:lnTo>
                  <a:lnTo>
                    <a:pt x="39" y="25"/>
                  </a:lnTo>
                  <a:lnTo>
                    <a:pt x="34" y="3"/>
                  </a:lnTo>
                  <a:lnTo>
                    <a:pt x="25" y="29"/>
                  </a:lnTo>
                  <a:lnTo>
                    <a:pt x="15" y="35"/>
                  </a:lnTo>
                  <a:lnTo>
                    <a:pt x="0" y="45"/>
                  </a:lnTo>
                  <a:close/>
                </a:path>
              </a:pathLst>
            </a:custGeom>
            <a:solidFill>
              <a:srgbClr val="1F1A17"/>
            </a:solidFill>
            <a:ln w="9525">
              <a:noFill/>
              <a:round/>
              <a:headEnd/>
              <a:tailEnd/>
            </a:ln>
          </p:spPr>
          <p:txBody>
            <a:bodyPr/>
            <a:lstStyle/>
            <a:p>
              <a:endParaRPr lang="en-US"/>
            </a:p>
          </p:txBody>
        </p:sp>
        <p:sp>
          <p:nvSpPr>
            <p:cNvPr id="4794" name="Freeform 698"/>
            <p:cNvSpPr>
              <a:spLocks/>
            </p:cNvSpPr>
            <p:nvPr/>
          </p:nvSpPr>
          <p:spPr bwMode="auto">
            <a:xfrm>
              <a:off x="3101" y="3524"/>
              <a:ext cx="129" cy="82"/>
            </a:xfrm>
            <a:custGeom>
              <a:avLst/>
              <a:gdLst/>
              <a:ahLst/>
              <a:cxnLst>
                <a:cxn ang="0">
                  <a:pos x="12" y="62"/>
                </a:cxn>
                <a:cxn ang="0">
                  <a:pos x="18" y="54"/>
                </a:cxn>
                <a:cxn ang="0">
                  <a:pos x="27" y="50"/>
                </a:cxn>
                <a:cxn ang="0">
                  <a:pos x="37" y="47"/>
                </a:cxn>
                <a:cxn ang="0">
                  <a:pos x="49" y="45"/>
                </a:cxn>
                <a:cxn ang="0">
                  <a:pos x="59" y="43"/>
                </a:cxn>
                <a:cxn ang="0">
                  <a:pos x="69" y="40"/>
                </a:cxn>
                <a:cxn ang="0">
                  <a:pos x="79" y="37"/>
                </a:cxn>
                <a:cxn ang="0">
                  <a:pos x="89" y="32"/>
                </a:cxn>
                <a:cxn ang="0">
                  <a:pos x="114" y="12"/>
                </a:cxn>
                <a:cxn ang="0">
                  <a:pos x="129" y="0"/>
                </a:cxn>
                <a:cxn ang="0">
                  <a:pos x="127" y="5"/>
                </a:cxn>
                <a:cxn ang="0">
                  <a:pos x="125" y="12"/>
                </a:cxn>
                <a:cxn ang="0">
                  <a:pos x="124" y="12"/>
                </a:cxn>
                <a:cxn ang="0">
                  <a:pos x="119" y="12"/>
                </a:cxn>
                <a:cxn ang="0">
                  <a:pos x="117" y="12"/>
                </a:cxn>
                <a:cxn ang="0">
                  <a:pos x="115" y="13"/>
                </a:cxn>
                <a:cxn ang="0">
                  <a:pos x="115" y="15"/>
                </a:cxn>
                <a:cxn ang="0">
                  <a:pos x="115" y="18"/>
                </a:cxn>
                <a:cxn ang="0">
                  <a:pos x="114" y="35"/>
                </a:cxn>
                <a:cxn ang="0">
                  <a:pos x="110" y="43"/>
                </a:cxn>
                <a:cxn ang="0">
                  <a:pos x="107" y="40"/>
                </a:cxn>
                <a:cxn ang="0">
                  <a:pos x="102" y="40"/>
                </a:cxn>
                <a:cxn ang="0">
                  <a:pos x="100" y="42"/>
                </a:cxn>
                <a:cxn ang="0">
                  <a:pos x="97" y="43"/>
                </a:cxn>
                <a:cxn ang="0">
                  <a:pos x="95" y="48"/>
                </a:cxn>
                <a:cxn ang="0">
                  <a:pos x="95" y="54"/>
                </a:cxn>
                <a:cxn ang="0">
                  <a:pos x="97" y="59"/>
                </a:cxn>
                <a:cxn ang="0">
                  <a:pos x="99" y="64"/>
                </a:cxn>
                <a:cxn ang="0">
                  <a:pos x="97" y="62"/>
                </a:cxn>
                <a:cxn ang="0">
                  <a:pos x="90" y="57"/>
                </a:cxn>
                <a:cxn ang="0">
                  <a:pos x="85" y="55"/>
                </a:cxn>
                <a:cxn ang="0">
                  <a:pos x="82" y="55"/>
                </a:cxn>
                <a:cxn ang="0">
                  <a:pos x="79" y="55"/>
                </a:cxn>
                <a:cxn ang="0">
                  <a:pos x="75" y="57"/>
                </a:cxn>
                <a:cxn ang="0">
                  <a:pos x="72" y="65"/>
                </a:cxn>
                <a:cxn ang="0">
                  <a:pos x="72" y="72"/>
                </a:cxn>
                <a:cxn ang="0">
                  <a:pos x="74" y="77"/>
                </a:cxn>
                <a:cxn ang="0">
                  <a:pos x="74" y="79"/>
                </a:cxn>
                <a:cxn ang="0">
                  <a:pos x="65" y="77"/>
                </a:cxn>
                <a:cxn ang="0">
                  <a:pos x="55" y="74"/>
                </a:cxn>
                <a:cxn ang="0">
                  <a:pos x="47" y="79"/>
                </a:cxn>
                <a:cxn ang="0">
                  <a:pos x="39" y="82"/>
                </a:cxn>
                <a:cxn ang="0">
                  <a:pos x="25" y="80"/>
                </a:cxn>
                <a:cxn ang="0">
                  <a:pos x="12" y="80"/>
                </a:cxn>
                <a:cxn ang="0">
                  <a:pos x="5" y="74"/>
                </a:cxn>
                <a:cxn ang="0">
                  <a:pos x="0" y="65"/>
                </a:cxn>
                <a:cxn ang="0">
                  <a:pos x="5" y="64"/>
                </a:cxn>
                <a:cxn ang="0">
                  <a:pos x="12" y="62"/>
                </a:cxn>
              </a:cxnLst>
              <a:rect l="0" t="0" r="r" b="b"/>
              <a:pathLst>
                <a:path w="129" h="82">
                  <a:moveTo>
                    <a:pt x="12" y="62"/>
                  </a:moveTo>
                  <a:lnTo>
                    <a:pt x="18" y="54"/>
                  </a:lnTo>
                  <a:lnTo>
                    <a:pt x="27" y="50"/>
                  </a:lnTo>
                  <a:lnTo>
                    <a:pt x="37" y="47"/>
                  </a:lnTo>
                  <a:lnTo>
                    <a:pt x="49" y="45"/>
                  </a:lnTo>
                  <a:lnTo>
                    <a:pt x="59" y="43"/>
                  </a:lnTo>
                  <a:lnTo>
                    <a:pt x="69" y="40"/>
                  </a:lnTo>
                  <a:lnTo>
                    <a:pt x="79" y="37"/>
                  </a:lnTo>
                  <a:lnTo>
                    <a:pt x="89" y="32"/>
                  </a:lnTo>
                  <a:lnTo>
                    <a:pt x="114" y="12"/>
                  </a:lnTo>
                  <a:lnTo>
                    <a:pt x="129" y="0"/>
                  </a:lnTo>
                  <a:lnTo>
                    <a:pt x="127" y="5"/>
                  </a:lnTo>
                  <a:lnTo>
                    <a:pt x="125" y="12"/>
                  </a:lnTo>
                  <a:lnTo>
                    <a:pt x="124" y="12"/>
                  </a:lnTo>
                  <a:lnTo>
                    <a:pt x="119" y="12"/>
                  </a:lnTo>
                  <a:lnTo>
                    <a:pt x="117" y="12"/>
                  </a:lnTo>
                  <a:lnTo>
                    <a:pt x="115" y="13"/>
                  </a:lnTo>
                  <a:lnTo>
                    <a:pt x="115" y="15"/>
                  </a:lnTo>
                  <a:lnTo>
                    <a:pt x="115" y="18"/>
                  </a:lnTo>
                  <a:lnTo>
                    <a:pt x="114" y="35"/>
                  </a:lnTo>
                  <a:lnTo>
                    <a:pt x="110" y="43"/>
                  </a:lnTo>
                  <a:lnTo>
                    <a:pt x="107" y="40"/>
                  </a:lnTo>
                  <a:lnTo>
                    <a:pt x="102" y="40"/>
                  </a:lnTo>
                  <a:lnTo>
                    <a:pt x="100" y="42"/>
                  </a:lnTo>
                  <a:lnTo>
                    <a:pt x="97" y="43"/>
                  </a:lnTo>
                  <a:lnTo>
                    <a:pt x="95" y="48"/>
                  </a:lnTo>
                  <a:lnTo>
                    <a:pt x="95" y="54"/>
                  </a:lnTo>
                  <a:lnTo>
                    <a:pt x="97" y="59"/>
                  </a:lnTo>
                  <a:lnTo>
                    <a:pt x="99" y="64"/>
                  </a:lnTo>
                  <a:lnTo>
                    <a:pt x="97" y="62"/>
                  </a:lnTo>
                  <a:lnTo>
                    <a:pt x="90" y="57"/>
                  </a:lnTo>
                  <a:lnTo>
                    <a:pt x="85" y="55"/>
                  </a:lnTo>
                  <a:lnTo>
                    <a:pt x="82" y="55"/>
                  </a:lnTo>
                  <a:lnTo>
                    <a:pt x="79" y="55"/>
                  </a:lnTo>
                  <a:lnTo>
                    <a:pt x="75" y="57"/>
                  </a:lnTo>
                  <a:lnTo>
                    <a:pt x="72" y="65"/>
                  </a:lnTo>
                  <a:lnTo>
                    <a:pt x="72" y="72"/>
                  </a:lnTo>
                  <a:lnTo>
                    <a:pt x="74" y="77"/>
                  </a:lnTo>
                  <a:lnTo>
                    <a:pt x="74" y="79"/>
                  </a:lnTo>
                  <a:lnTo>
                    <a:pt x="65" y="77"/>
                  </a:lnTo>
                  <a:lnTo>
                    <a:pt x="55" y="74"/>
                  </a:lnTo>
                  <a:lnTo>
                    <a:pt x="47" y="79"/>
                  </a:lnTo>
                  <a:lnTo>
                    <a:pt x="39" y="82"/>
                  </a:lnTo>
                  <a:lnTo>
                    <a:pt x="25" y="80"/>
                  </a:lnTo>
                  <a:lnTo>
                    <a:pt x="12" y="80"/>
                  </a:lnTo>
                  <a:lnTo>
                    <a:pt x="5" y="74"/>
                  </a:lnTo>
                  <a:lnTo>
                    <a:pt x="0" y="65"/>
                  </a:lnTo>
                  <a:lnTo>
                    <a:pt x="5" y="64"/>
                  </a:lnTo>
                  <a:lnTo>
                    <a:pt x="12" y="62"/>
                  </a:lnTo>
                  <a:close/>
                </a:path>
              </a:pathLst>
            </a:custGeom>
            <a:solidFill>
              <a:srgbClr val="1F1A17"/>
            </a:solidFill>
            <a:ln w="9525">
              <a:noFill/>
              <a:round/>
              <a:headEnd/>
              <a:tailEnd/>
            </a:ln>
          </p:spPr>
          <p:txBody>
            <a:bodyPr/>
            <a:lstStyle/>
            <a:p>
              <a:endParaRPr lang="en-US"/>
            </a:p>
          </p:txBody>
        </p:sp>
        <p:sp>
          <p:nvSpPr>
            <p:cNvPr id="4795" name="Freeform 699"/>
            <p:cNvSpPr>
              <a:spLocks/>
            </p:cNvSpPr>
            <p:nvPr/>
          </p:nvSpPr>
          <p:spPr bwMode="auto">
            <a:xfrm>
              <a:off x="3103" y="3618"/>
              <a:ext cx="38" cy="26"/>
            </a:xfrm>
            <a:custGeom>
              <a:avLst/>
              <a:gdLst/>
              <a:ahLst/>
              <a:cxnLst>
                <a:cxn ang="0">
                  <a:pos x="25" y="0"/>
                </a:cxn>
                <a:cxn ang="0">
                  <a:pos x="30" y="3"/>
                </a:cxn>
                <a:cxn ang="0">
                  <a:pos x="37" y="10"/>
                </a:cxn>
                <a:cxn ang="0">
                  <a:pos x="38" y="18"/>
                </a:cxn>
                <a:cxn ang="0">
                  <a:pos x="37" y="23"/>
                </a:cxn>
                <a:cxn ang="0">
                  <a:pos x="27" y="10"/>
                </a:cxn>
                <a:cxn ang="0">
                  <a:pos x="27" y="21"/>
                </a:cxn>
                <a:cxn ang="0">
                  <a:pos x="20" y="18"/>
                </a:cxn>
                <a:cxn ang="0">
                  <a:pos x="13" y="15"/>
                </a:cxn>
                <a:cxn ang="0">
                  <a:pos x="11" y="21"/>
                </a:cxn>
                <a:cxn ang="0">
                  <a:pos x="11" y="26"/>
                </a:cxn>
                <a:cxn ang="0">
                  <a:pos x="0" y="16"/>
                </a:cxn>
                <a:cxn ang="0">
                  <a:pos x="0" y="18"/>
                </a:cxn>
                <a:cxn ang="0">
                  <a:pos x="1" y="18"/>
                </a:cxn>
                <a:cxn ang="0">
                  <a:pos x="3" y="16"/>
                </a:cxn>
                <a:cxn ang="0">
                  <a:pos x="5" y="13"/>
                </a:cxn>
                <a:cxn ang="0">
                  <a:pos x="5" y="5"/>
                </a:cxn>
                <a:cxn ang="0">
                  <a:pos x="3" y="3"/>
                </a:cxn>
                <a:cxn ang="0">
                  <a:pos x="6" y="3"/>
                </a:cxn>
                <a:cxn ang="0">
                  <a:pos x="13" y="3"/>
                </a:cxn>
                <a:cxn ang="0">
                  <a:pos x="20" y="8"/>
                </a:cxn>
                <a:cxn ang="0">
                  <a:pos x="22" y="10"/>
                </a:cxn>
                <a:cxn ang="0">
                  <a:pos x="25" y="0"/>
                </a:cxn>
              </a:cxnLst>
              <a:rect l="0" t="0" r="r" b="b"/>
              <a:pathLst>
                <a:path w="38" h="26">
                  <a:moveTo>
                    <a:pt x="25" y="0"/>
                  </a:moveTo>
                  <a:lnTo>
                    <a:pt x="30" y="3"/>
                  </a:lnTo>
                  <a:lnTo>
                    <a:pt x="37" y="10"/>
                  </a:lnTo>
                  <a:lnTo>
                    <a:pt x="38" y="18"/>
                  </a:lnTo>
                  <a:lnTo>
                    <a:pt x="37" y="23"/>
                  </a:lnTo>
                  <a:lnTo>
                    <a:pt x="27" y="10"/>
                  </a:lnTo>
                  <a:lnTo>
                    <a:pt x="27" y="21"/>
                  </a:lnTo>
                  <a:lnTo>
                    <a:pt x="20" y="18"/>
                  </a:lnTo>
                  <a:lnTo>
                    <a:pt x="13" y="15"/>
                  </a:lnTo>
                  <a:lnTo>
                    <a:pt x="11" y="21"/>
                  </a:lnTo>
                  <a:lnTo>
                    <a:pt x="11" y="26"/>
                  </a:lnTo>
                  <a:lnTo>
                    <a:pt x="0" y="16"/>
                  </a:lnTo>
                  <a:lnTo>
                    <a:pt x="0" y="18"/>
                  </a:lnTo>
                  <a:lnTo>
                    <a:pt x="1" y="18"/>
                  </a:lnTo>
                  <a:lnTo>
                    <a:pt x="3" y="16"/>
                  </a:lnTo>
                  <a:lnTo>
                    <a:pt x="5" y="13"/>
                  </a:lnTo>
                  <a:lnTo>
                    <a:pt x="5" y="5"/>
                  </a:lnTo>
                  <a:lnTo>
                    <a:pt x="3" y="3"/>
                  </a:lnTo>
                  <a:lnTo>
                    <a:pt x="6" y="3"/>
                  </a:lnTo>
                  <a:lnTo>
                    <a:pt x="13" y="3"/>
                  </a:lnTo>
                  <a:lnTo>
                    <a:pt x="20" y="8"/>
                  </a:lnTo>
                  <a:lnTo>
                    <a:pt x="22" y="10"/>
                  </a:lnTo>
                  <a:lnTo>
                    <a:pt x="25" y="0"/>
                  </a:lnTo>
                  <a:close/>
                </a:path>
              </a:pathLst>
            </a:custGeom>
            <a:solidFill>
              <a:srgbClr val="1F1A17"/>
            </a:solidFill>
            <a:ln w="9525">
              <a:noFill/>
              <a:round/>
              <a:headEnd/>
              <a:tailEnd/>
            </a:ln>
          </p:spPr>
          <p:txBody>
            <a:bodyPr/>
            <a:lstStyle/>
            <a:p>
              <a:endParaRPr lang="en-US"/>
            </a:p>
          </p:txBody>
        </p:sp>
        <p:sp>
          <p:nvSpPr>
            <p:cNvPr id="4796" name="Freeform 700"/>
            <p:cNvSpPr>
              <a:spLocks/>
            </p:cNvSpPr>
            <p:nvPr/>
          </p:nvSpPr>
          <p:spPr bwMode="auto">
            <a:xfrm>
              <a:off x="3136" y="3588"/>
              <a:ext cx="70" cy="43"/>
            </a:xfrm>
            <a:custGeom>
              <a:avLst/>
              <a:gdLst/>
              <a:ahLst/>
              <a:cxnLst>
                <a:cxn ang="0">
                  <a:pos x="0" y="28"/>
                </a:cxn>
                <a:cxn ang="0">
                  <a:pos x="4" y="35"/>
                </a:cxn>
                <a:cxn ang="0">
                  <a:pos x="7" y="41"/>
                </a:cxn>
                <a:cxn ang="0">
                  <a:pos x="9" y="40"/>
                </a:cxn>
                <a:cxn ang="0">
                  <a:pos x="9" y="38"/>
                </a:cxn>
                <a:cxn ang="0">
                  <a:pos x="14" y="41"/>
                </a:cxn>
                <a:cxn ang="0">
                  <a:pos x="17" y="43"/>
                </a:cxn>
                <a:cxn ang="0">
                  <a:pos x="22" y="43"/>
                </a:cxn>
                <a:cxn ang="0">
                  <a:pos x="25" y="40"/>
                </a:cxn>
                <a:cxn ang="0">
                  <a:pos x="34" y="41"/>
                </a:cxn>
                <a:cxn ang="0">
                  <a:pos x="42" y="43"/>
                </a:cxn>
                <a:cxn ang="0">
                  <a:pos x="42" y="36"/>
                </a:cxn>
                <a:cxn ang="0">
                  <a:pos x="42" y="28"/>
                </a:cxn>
                <a:cxn ang="0">
                  <a:pos x="49" y="26"/>
                </a:cxn>
                <a:cxn ang="0">
                  <a:pos x="55" y="26"/>
                </a:cxn>
                <a:cxn ang="0">
                  <a:pos x="50" y="23"/>
                </a:cxn>
                <a:cxn ang="0">
                  <a:pos x="47" y="21"/>
                </a:cxn>
                <a:cxn ang="0">
                  <a:pos x="59" y="18"/>
                </a:cxn>
                <a:cxn ang="0">
                  <a:pos x="70" y="15"/>
                </a:cxn>
                <a:cxn ang="0">
                  <a:pos x="65" y="10"/>
                </a:cxn>
                <a:cxn ang="0">
                  <a:pos x="62" y="6"/>
                </a:cxn>
                <a:cxn ang="0">
                  <a:pos x="57" y="3"/>
                </a:cxn>
                <a:cxn ang="0">
                  <a:pos x="50" y="0"/>
                </a:cxn>
                <a:cxn ang="0">
                  <a:pos x="54" y="5"/>
                </a:cxn>
                <a:cxn ang="0">
                  <a:pos x="57" y="11"/>
                </a:cxn>
                <a:cxn ang="0">
                  <a:pos x="45" y="11"/>
                </a:cxn>
                <a:cxn ang="0">
                  <a:pos x="34" y="11"/>
                </a:cxn>
                <a:cxn ang="0">
                  <a:pos x="29" y="15"/>
                </a:cxn>
                <a:cxn ang="0">
                  <a:pos x="25" y="20"/>
                </a:cxn>
                <a:cxn ang="0">
                  <a:pos x="29" y="25"/>
                </a:cxn>
                <a:cxn ang="0">
                  <a:pos x="30" y="28"/>
                </a:cxn>
                <a:cxn ang="0">
                  <a:pos x="25" y="28"/>
                </a:cxn>
                <a:cxn ang="0">
                  <a:pos x="20" y="25"/>
                </a:cxn>
                <a:cxn ang="0">
                  <a:pos x="15" y="25"/>
                </a:cxn>
                <a:cxn ang="0">
                  <a:pos x="9" y="26"/>
                </a:cxn>
                <a:cxn ang="0">
                  <a:pos x="10" y="30"/>
                </a:cxn>
                <a:cxn ang="0">
                  <a:pos x="12" y="35"/>
                </a:cxn>
                <a:cxn ang="0">
                  <a:pos x="7" y="31"/>
                </a:cxn>
                <a:cxn ang="0">
                  <a:pos x="0" y="28"/>
                </a:cxn>
              </a:cxnLst>
              <a:rect l="0" t="0" r="r" b="b"/>
              <a:pathLst>
                <a:path w="70" h="43">
                  <a:moveTo>
                    <a:pt x="0" y="28"/>
                  </a:moveTo>
                  <a:lnTo>
                    <a:pt x="4" y="35"/>
                  </a:lnTo>
                  <a:lnTo>
                    <a:pt x="7" y="41"/>
                  </a:lnTo>
                  <a:lnTo>
                    <a:pt x="9" y="40"/>
                  </a:lnTo>
                  <a:lnTo>
                    <a:pt x="9" y="38"/>
                  </a:lnTo>
                  <a:lnTo>
                    <a:pt x="14" y="41"/>
                  </a:lnTo>
                  <a:lnTo>
                    <a:pt x="17" y="43"/>
                  </a:lnTo>
                  <a:lnTo>
                    <a:pt x="22" y="43"/>
                  </a:lnTo>
                  <a:lnTo>
                    <a:pt x="25" y="40"/>
                  </a:lnTo>
                  <a:lnTo>
                    <a:pt x="34" y="41"/>
                  </a:lnTo>
                  <a:lnTo>
                    <a:pt x="42" y="43"/>
                  </a:lnTo>
                  <a:lnTo>
                    <a:pt x="42" y="36"/>
                  </a:lnTo>
                  <a:lnTo>
                    <a:pt x="42" y="28"/>
                  </a:lnTo>
                  <a:lnTo>
                    <a:pt x="49" y="26"/>
                  </a:lnTo>
                  <a:lnTo>
                    <a:pt x="55" y="26"/>
                  </a:lnTo>
                  <a:lnTo>
                    <a:pt x="50" y="23"/>
                  </a:lnTo>
                  <a:lnTo>
                    <a:pt x="47" y="21"/>
                  </a:lnTo>
                  <a:lnTo>
                    <a:pt x="59" y="18"/>
                  </a:lnTo>
                  <a:lnTo>
                    <a:pt x="70" y="15"/>
                  </a:lnTo>
                  <a:lnTo>
                    <a:pt x="65" y="10"/>
                  </a:lnTo>
                  <a:lnTo>
                    <a:pt x="62" y="6"/>
                  </a:lnTo>
                  <a:lnTo>
                    <a:pt x="57" y="3"/>
                  </a:lnTo>
                  <a:lnTo>
                    <a:pt x="50" y="0"/>
                  </a:lnTo>
                  <a:lnTo>
                    <a:pt x="54" y="5"/>
                  </a:lnTo>
                  <a:lnTo>
                    <a:pt x="57" y="11"/>
                  </a:lnTo>
                  <a:lnTo>
                    <a:pt x="45" y="11"/>
                  </a:lnTo>
                  <a:lnTo>
                    <a:pt x="34" y="11"/>
                  </a:lnTo>
                  <a:lnTo>
                    <a:pt x="29" y="15"/>
                  </a:lnTo>
                  <a:lnTo>
                    <a:pt x="25" y="20"/>
                  </a:lnTo>
                  <a:lnTo>
                    <a:pt x="29" y="25"/>
                  </a:lnTo>
                  <a:lnTo>
                    <a:pt x="30" y="28"/>
                  </a:lnTo>
                  <a:lnTo>
                    <a:pt x="25" y="28"/>
                  </a:lnTo>
                  <a:lnTo>
                    <a:pt x="20" y="25"/>
                  </a:lnTo>
                  <a:lnTo>
                    <a:pt x="15" y="25"/>
                  </a:lnTo>
                  <a:lnTo>
                    <a:pt x="9" y="26"/>
                  </a:lnTo>
                  <a:lnTo>
                    <a:pt x="10" y="30"/>
                  </a:lnTo>
                  <a:lnTo>
                    <a:pt x="12" y="35"/>
                  </a:lnTo>
                  <a:lnTo>
                    <a:pt x="7" y="31"/>
                  </a:lnTo>
                  <a:lnTo>
                    <a:pt x="0" y="28"/>
                  </a:lnTo>
                  <a:close/>
                </a:path>
              </a:pathLst>
            </a:custGeom>
            <a:solidFill>
              <a:srgbClr val="1F1A17"/>
            </a:solidFill>
            <a:ln w="9525">
              <a:noFill/>
              <a:round/>
              <a:headEnd/>
              <a:tailEnd/>
            </a:ln>
          </p:spPr>
          <p:txBody>
            <a:bodyPr/>
            <a:lstStyle/>
            <a:p>
              <a:endParaRPr lang="en-US"/>
            </a:p>
          </p:txBody>
        </p:sp>
        <p:sp>
          <p:nvSpPr>
            <p:cNvPr id="4797" name="Freeform 701"/>
            <p:cNvSpPr>
              <a:spLocks/>
            </p:cNvSpPr>
            <p:nvPr/>
          </p:nvSpPr>
          <p:spPr bwMode="auto">
            <a:xfrm>
              <a:off x="2967" y="3551"/>
              <a:ext cx="47" cy="50"/>
            </a:xfrm>
            <a:custGeom>
              <a:avLst/>
              <a:gdLst/>
              <a:ahLst/>
              <a:cxnLst>
                <a:cxn ang="0">
                  <a:pos x="14" y="0"/>
                </a:cxn>
                <a:cxn ang="0">
                  <a:pos x="7" y="6"/>
                </a:cxn>
                <a:cxn ang="0">
                  <a:pos x="0" y="16"/>
                </a:cxn>
                <a:cxn ang="0">
                  <a:pos x="2" y="27"/>
                </a:cxn>
                <a:cxn ang="0">
                  <a:pos x="5" y="33"/>
                </a:cxn>
                <a:cxn ang="0">
                  <a:pos x="7" y="33"/>
                </a:cxn>
                <a:cxn ang="0">
                  <a:pos x="10" y="30"/>
                </a:cxn>
                <a:cxn ang="0">
                  <a:pos x="15" y="28"/>
                </a:cxn>
                <a:cxn ang="0">
                  <a:pos x="17" y="30"/>
                </a:cxn>
                <a:cxn ang="0">
                  <a:pos x="14" y="42"/>
                </a:cxn>
                <a:cxn ang="0">
                  <a:pos x="10" y="50"/>
                </a:cxn>
                <a:cxn ang="0">
                  <a:pos x="14" y="50"/>
                </a:cxn>
                <a:cxn ang="0">
                  <a:pos x="24" y="48"/>
                </a:cxn>
                <a:cxn ang="0">
                  <a:pos x="34" y="47"/>
                </a:cxn>
                <a:cxn ang="0">
                  <a:pos x="41" y="42"/>
                </a:cxn>
                <a:cxn ang="0">
                  <a:pos x="47" y="32"/>
                </a:cxn>
                <a:cxn ang="0">
                  <a:pos x="47" y="27"/>
                </a:cxn>
                <a:cxn ang="0">
                  <a:pos x="41" y="16"/>
                </a:cxn>
                <a:cxn ang="0">
                  <a:pos x="19" y="15"/>
                </a:cxn>
                <a:cxn ang="0">
                  <a:pos x="14" y="0"/>
                </a:cxn>
              </a:cxnLst>
              <a:rect l="0" t="0" r="r" b="b"/>
              <a:pathLst>
                <a:path w="47" h="50">
                  <a:moveTo>
                    <a:pt x="14" y="0"/>
                  </a:moveTo>
                  <a:lnTo>
                    <a:pt x="7" y="6"/>
                  </a:lnTo>
                  <a:lnTo>
                    <a:pt x="0" y="16"/>
                  </a:lnTo>
                  <a:lnTo>
                    <a:pt x="2" y="27"/>
                  </a:lnTo>
                  <a:lnTo>
                    <a:pt x="5" y="33"/>
                  </a:lnTo>
                  <a:lnTo>
                    <a:pt x="7" y="33"/>
                  </a:lnTo>
                  <a:lnTo>
                    <a:pt x="10" y="30"/>
                  </a:lnTo>
                  <a:lnTo>
                    <a:pt x="15" y="28"/>
                  </a:lnTo>
                  <a:lnTo>
                    <a:pt x="17" y="30"/>
                  </a:lnTo>
                  <a:lnTo>
                    <a:pt x="14" y="42"/>
                  </a:lnTo>
                  <a:lnTo>
                    <a:pt x="10" y="50"/>
                  </a:lnTo>
                  <a:lnTo>
                    <a:pt x="14" y="50"/>
                  </a:lnTo>
                  <a:lnTo>
                    <a:pt x="24" y="48"/>
                  </a:lnTo>
                  <a:lnTo>
                    <a:pt x="34" y="47"/>
                  </a:lnTo>
                  <a:lnTo>
                    <a:pt x="41" y="42"/>
                  </a:lnTo>
                  <a:lnTo>
                    <a:pt x="47" y="32"/>
                  </a:lnTo>
                  <a:lnTo>
                    <a:pt x="47" y="27"/>
                  </a:lnTo>
                  <a:lnTo>
                    <a:pt x="41" y="16"/>
                  </a:lnTo>
                  <a:lnTo>
                    <a:pt x="19" y="15"/>
                  </a:lnTo>
                  <a:lnTo>
                    <a:pt x="14" y="0"/>
                  </a:lnTo>
                  <a:close/>
                </a:path>
              </a:pathLst>
            </a:custGeom>
            <a:solidFill>
              <a:srgbClr val="1F1A17"/>
            </a:solidFill>
            <a:ln w="9525">
              <a:noFill/>
              <a:round/>
              <a:headEnd/>
              <a:tailEnd/>
            </a:ln>
          </p:spPr>
          <p:txBody>
            <a:bodyPr/>
            <a:lstStyle/>
            <a:p>
              <a:endParaRPr lang="en-US"/>
            </a:p>
          </p:txBody>
        </p:sp>
        <p:sp>
          <p:nvSpPr>
            <p:cNvPr id="4798" name="Freeform 702"/>
            <p:cNvSpPr>
              <a:spLocks/>
            </p:cNvSpPr>
            <p:nvPr/>
          </p:nvSpPr>
          <p:spPr bwMode="auto">
            <a:xfrm>
              <a:off x="2894" y="3516"/>
              <a:ext cx="40" cy="38"/>
            </a:xfrm>
            <a:custGeom>
              <a:avLst/>
              <a:gdLst/>
              <a:ahLst/>
              <a:cxnLst>
                <a:cxn ang="0">
                  <a:pos x="22" y="0"/>
                </a:cxn>
                <a:cxn ang="0">
                  <a:pos x="20" y="8"/>
                </a:cxn>
                <a:cxn ang="0">
                  <a:pos x="12" y="20"/>
                </a:cxn>
                <a:cxn ang="0">
                  <a:pos x="3" y="23"/>
                </a:cxn>
                <a:cxn ang="0">
                  <a:pos x="0" y="25"/>
                </a:cxn>
                <a:cxn ang="0">
                  <a:pos x="8" y="31"/>
                </a:cxn>
                <a:cxn ang="0">
                  <a:pos x="23" y="38"/>
                </a:cxn>
                <a:cxn ang="0">
                  <a:pos x="27" y="38"/>
                </a:cxn>
                <a:cxn ang="0">
                  <a:pos x="30" y="36"/>
                </a:cxn>
                <a:cxn ang="0">
                  <a:pos x="30" y="35"/>
                </a:cxn>
                <a:cxn ang="0">
                  <a:pos x="30" y="35"/>
                </a:cxn>
                <a:cxn ang="0">
                  <a:pos x="23" y="21"/>
                </a:cxn>
                <a:cxn ang="0">
                  <a:pos x="40" y="13"/>
                </a:cxn>
                <a:cxn ang="0">
                  <a:pos x="22" y="0"/>
                </a:cxn>
              </a:cxnLst>
              <a:rect l="0" t="0" r="r" b="b"/>
              <a:pathLst>
                <a:path w="40" h="38">
                  <a:moveTo>
                    <a:pt x="22" y="0"/>
                  </a:moveTo>
                  <a:lnTo>
                    <a:pt x="20" y="8"/>
                  </a:lnTo>
                  <a:lnTo>
                    <a:pt x="12" y="20"/>
                  </a:lnTo>
                  <a:lnTo>
                    <a:pt x="3" y="23"/>
                  </a:lnTo>
                  <a:lnTo>
                    <a:pt x="0" y="25"/>
                  </a:lnTo>
                  <a:lnTo>
                    <a:pt x="8" y="31"/>
                  </a:lnTo>
                  <a:lnTo>
                    <a:pt x="23" y="38"/>
                  </a:lnTo>
                  <a:lnTo>
                    <a:pt x="27" y="38"/>
                  </a:lnTo>
                  <a:lnTo>
                    <a:pt x="30" y="36"/>
                  </a:lnTo>
                  <a:lnTo>
                    <a:pt x="30" y="35"/>
                  </a:lnTo>
                  <a:lnTo>
                    <a:pt x="30" y="35"/>
                  </a:lnTo>
                  <a:lnTo>
                    <a:pt x="23" y="21"/>
                  </a:lnTo>
                  <a:lnTo>
                    <a:pt x="40" y="13"/>
                  </a:lnTo>
                  <a:lnTo>
                    <a:pt x="22" y="0"/>
                  </a:lnTo>
                  <a:close/>
                </a:path>
              </a:pathLst>
            </a:custGeom>
            <a:solidFill>
              <a:srgbClr val="1F1A17"/>
            </a:solidFill>
            <a:ln w="9525">
              <a:noFill/>
              <a:round/>
              <a:headEnd/>
              <a:tailEnd/>
            </a:ln>
          </p:spPr>
          <p:txBody>
            <a:bodyPr/>
            <a:lstStyle/>
            <a:p>
              <a:endParaRPr lang="en-US"/>
            </a:p>
          </p:txBody>
        </p:sp>
        <p:sp>
          <p:nvSpPr>
            <p:cNvPr id="4799" name="Freeform 703"/>
            <p:cNvSpPr>
              <a:spLocks/>
            </p:cNvSpPr>
            <p:nvPr/>
          </p:nvSpPr>
          <p:spPr bwMode="auto">
            <a:xfrm>
              <a:off x="2969" y="3576"/>
              <a:ext cx="159" cy="65"/>
            </a:xfrm>
            <a:custGeom>
              <a:avLst/>
              <a:gdLst/>
              <a:ahLst/>
              <a:cxnLst>
                <a:cxn ang="0">
                  <a:pos x="2" y="25"/>
                </a:cxn>
                <a:cxn ang="0">
                  <a:pos x="0" y="38"/>
                </a:cxn>
                <a:cxn ang="0">
                  <a:pos x="5" y="53"/>
                </a:cxn>
                <a:cxn ang="0">
                  <a:pos x="15" y="60"/>
                </a:cxn>
                <a:cxn ang="0">
                  <a:pos x="23" y="48"/>
                </a:cxn>
                <a:cxn ang="0">
                  <a:pos x="27" y="42"/>
                </a:cxn>
                <a:cxn ang="0">
                  <a:pos x="35" y="43"/>
                </a:cxn>
                <a:cxn ang="0">
                  <a:pos x="44" y="37"/>
                </a:cxn>
                <a:cxn ang="0">
                  <a:pos x="50" y="28"/>
                </a:cxn>
                <a:cxn ang="0">
                  <a:pos x="60" y="27"/>
                </a:cxn>
                <a:cxn ang="0">
                  <a:pos x="69" y="20"/>
                </a:cxn>
                <a:cxn ang="0">
                  <a:pos x="79" y="13"/>
                </a:cxn>
                <a:cxn ang="0">
                  <a:pos x="87" y="18"/>
                </a:cxn>
                <a:cxn ang="0">
                  <a:pos x="94" y="18"/>
                </a:cxn>
                <a:cxn ang="0">
                  <a:pos x="100" y="15"/>
                </a:cxn>
                <a:cxn ang="0">
                  <a:pos x="100" y="28"/>
                </a:cxn>
                <a:cxn ang="0">
                  <a:pos x="102" y="33"/>
                </a:cxn>
                <a:cxn ang="0">
                  <a:pos x="107" y="22"/>
                </a:cxn>
                <a:cxn ang="0">
                  <a:pos x="119" y="33"/>
                </a:cxn>
                <a:cxn ang="0">
                  <a:pos x="127" y="58"/>
                </a:cxn>
                <a:cxn ang="0">
                  <a:pos x="134" y="57"/>
                </a:cxn>
                <a:cxn ang="0">
                  <a:pos x="134" y="45"/>
                </a:cxn>
                <a:cxn ang="0">
                  <a:pos x="137" y="38"/>
                </a:cxn>
                <a:cxn ang="0">
                  <a:pos x="150" y="38"/>
                </a:cxn>
                <a:cxn ang="0">
                  <a:pos x="147" y="35"/>
                </a:cxn>
                <a:cxn ang="0">
                  <a:pos x="130" y="22"/>
                </a:cxn>
                <a:cxn ang="0">
                  <a:pos x="122" y="10"/>
                </a:cxn>
                <a:cxn ang="0">
                  <a:pos x="120" y="5"/>
                </a:cxn>
                <a:cxn ang="0">
                  <a:pos x="110" y="2"/>
                </a:cxn>
                <a:cxn ang="0">
                  <a:pos x="87" y="0"/>
                </a:cxn>
                <a:cxn ang="0">
                  <a:pos x="59" y="7"/>
                </a:cxn>
                <a:cxn ang="0">
                  <a:pos x="32" y="25"/>
                </a:cxn>
                <a:cxn ang="0">
                  <a:pos x="13" y="35"/>
                </a:cxn>
                <a:cxn ang="0">
                  <a:pos x="7" y="33"/>
                </a:cxn>
                <a:cxn ang="0">
                  <a:pos x="5" y="25"/>
                </a:cxn>
              </a:cxnLst>
              <a:rect l="0" t="0" r="r" b="b"/>
              <a:pathLst>
                <a:path w="159" h="65">
                  <a:moveTo>
                    <a:pt x="5" y="18"/>
                  </a:moveTo>
                  <a:lnTo>
                    <a:pt x="2" y="25"/>
                  </a:lnTo>
                  <a:lnTo>
                    <a:pt x="0" y="32"/>
                  </a:lnTo>
                  <a:lnTo>
                    <a:pt x="0" y="38"/>
                  </a:lnTo>
                  <a:lnTo>
                    <a:pt x="0" y="43"/>
                  </a:lnTo>
                  <a:lnTo>
                    <a:pt x="5" y="53"/>
                  </a:lnTo>
                  <a:lnTo>
                    <a:pt x="8" y="65"/>
                  </a:lnTo>
                  <a:lnTo>
                    <a:pt x="15" y="60"/>
                  </a:lnTo>
                  <a:lnTo>
                    <a:pt x="22" y="55"/>
                  </a:lnTo>
                  <a:lnTo>
                    <a:pt x="23" y="48"/>
                  </a:lnTo>
                  <a:lnTo>
                    <a:pt x="25" y="45"/>
                  </a:lnTo>
                  <a:lnTo>
                    <a:pt x="27" y="42"/>
                  </a:lnTo>
                  <a:lnTo>
                    <a:pt x="30" y="42"/>
                  </a:lnTo>
                  <a:lnTo>
                    <a:pt x="35" y="43"/>
                  </a:lnTo>
                  <a:lnTo>
                    <a:pt x="42" y="50"/>
                  </a:lnTo>
                  <a:lnTo>
                    <a:pt x="44" y="37"/>
                  </a:lnTo>
                  <a:lnTo>
                    <a:pt x="47" y="30"/>
                  </a:lnTo>
                  <a:lnTo>
                    <a:pt x="50" y="28"/>
                  </a:lnTo>
                  <a:lnTo>
                    <a:pt x="55" y="27"/>
                  </a:lnTo>
                  <a:lnTo>
                    <a:pt x="60" y="27"/>
                  </a:lnTo>
                  <a:lnTo>
                    <a:pt x="65" y="25"/>
                  </a:lnTo>
                  <a:lnTo>
                    <a:pt x="69" y="20"/>
                  </a:lnTo>
                  <a:lnTo>
                    <a:pt x="72" y="13"/>
                  </a:lnTo>
                  <a:lnTo>
                    <a:pt x="79" y="13"/>
                  </a:lnTo>
                  <a:lnTo>
                    <a:pt x="85" y="12"/>
                  </a:lnTo>
                  <a:lnTo>
                    <a:pt x="87" y="18"/>
                  </a:lnTo>
                  <a:lnTo>
                    <a:pt x="87" y="27"/>
                  </a:lnTo>
                  <a:lnTo>
                    <a:pt x="94" y="18"/>
                  </a:lnTo>
                  <a:lnTo>
                    <a:pt x="102" y="10"/>
                  </a:lnTo>
                  <a:lnTo>
                    <a:pt x="100" y="15"/>
                  </a:lnTo>
                  <a:lnTo>
                    <a:pt x="100" y="23"/>
                  </a:lnTo>
                  <a:lnTo>
                    <a:pt x="100" y="28"/>
                  </a:lnTo>
                  <a:lnTo>
                    <a:pt x="100" y="32"/>
                  </a:lnTo>
                  <a:lnTo>
                    <a:pt x="102" y="33"/>
                  </a:lnTo>
                  <a:lnTo>
                    <a:pt x="104" y="35"/>
                  </a:lnTo>
                  <a:lnTo>
                    <a:pt x="107" y="22"/>
                  </a:lnTo>
                  <a:lnTo>
                    <a:pt x="112" y="10"/>
                  </a:lnTo>
                  <a:lnTo>
                    <a:pt x="119" y="33"/>
                  </a:lnTo>
                  <a:lnTo>
                    <a:pt x="122" y="58"/>
                  </a:lnTo>
                  <a:lnTo>
                    <a:pt x="127" y="58"/>
                  </a:lnTo>
                  <a:lnTo>
                    <a:pt x="132" y="58"/>
                  </a:lnTo>
                  <a:lnTo>
                    <a:pt x="134" y="57"/>
                  </a:lnTo>
                  <a:lnTo>
                    <a:pt x="135" y="53"/>
                  </a:lnTo>
                  <a:lnTo>
                    <a:pt x="134" y="45"/>
                  </a:lnTo>
                  <a:lnTo>
                    <a:pt x="130" y="35"/>
                  </a:lnTo>
                  <a:lnTo>
                    <a:pt x="137" y="38"/>
                  </a:lnTo>
                  <a:lnTo>
                    <a:pt x="144" y="38"/>
                  </a:lnTo>
                  <a:lnTo>
                    <a:pt x="150" y="38"/>
                  </a:lnTo>
                  <a:lnTo>
                    <a:pt x="159" y="38"/>
                  </a:lnTo>
                  <a:lnTo>
                    <a:pt x="147" y="35"/>
                  </a:lnTo>
                  <a:lnTo>
                    <a:pt x="139" y="28"/>
                  </a:lnTo>
                  <a:lnTo>
                    <a:pt x="130" y="22"/>
                  </a:lnTo>
                  <a:lnTo>
                    <a:pt x="122" y="13"/>
                  </a:lnTo>
                  <a:lnTo>
                    <a:pt x="122" y="10"/>
                  </a:lnTo>
                  <a:lnTo>
                    <a:pt x="122" y="7"/>
                  </a:lnTo>
                  <a:lnTo>
                    <a:pt x="120" y="5"/>
                  </a:lnTo>
                  <a:lnTo>
                    <a:pt x="117" y="3"/>
                  </a:lnTo>
                  <a:lnTo>
                    <a:pt x="110" y="2"/>
                  </a:lnTo>
                  <a:lnTo>
                    <a:pt x="104" y="0"/>
                  </a:lnTo>
                  <a:lnTo>
                    <a:pt x="87" y="0"/>
                  </a:lnTo>
                  <a:lnTo>
                    <a:pt x="75" y="0"/>
                  </a:lnTo>
                  <a:lnTo>
                    <a:pt x="59" y="7"/>
                  </a:lnTo>
                  <a:lnTo>
                    <a:pt x="45" y="15"/>
                  </a:lnTo>
                  <a:lnTo>
                    <a:pt x="32" y="25"/>
                  </a:lnTo>
                  <a:lnTo>
                    <a:pt x="17" y="33"/>
                  </a:lnTo>
                  <a:lnTo>
                    <a:pt x="13" y="35"/>
                  </a:lnTo>
                  <a:lnTo>
                    <a:pt x="10" y="35"/>
                  </a:lnTo>
                  <a:lnTo>
                    <a:pt x="7" y="33"/>
                  </a:lnTo>
                  <a:lnTo>
                    <a:pt x="7" y="32"/>
                  </a:lnTo>
                  <a:lnTo>
                    <a:pt x="5" y="25"/>
                  </a:lnTo>
                  <a:lnTo>
                    <a:pt x="5" y="18"/>
                  </a:lnTo>
                  <a:close/>
                </a:path>
              </a:pathLst>
            </a:custGeom>
            <a:solidFill>
              <a:srgbClr val="1F1A17"/>
            </a:solidFill>
            <a:ln w="9525">
              <a:noFill/>
              <a:round/>
              <a:headEnd/>
              <a:tailEnd/>
            </a:ln>
          </p:spPr>
          <p:txBody>
            <a:bodyPr/>
            <a:lstStyle/>
            <a:p>
              <a:endParaRPr lang="en-US"/>
            </a:p>
          </p:txBody>
        </p:sp>
        <p:sp>
          <p:nvSpPr>
            <p:cNvPr id="4800" name="Freeform 704"/>
            <p:cNvSpPr>
              <a:spLocks/>
            </p:cNvSpPr>
            <p:nvPr/>
          </p:nvSpPr>
          <p:spPr bwMode="auto">
            <a:xfrm>
              <a:off x="2961" y="3666"/>
              <a:ext cx="26" cy="19"/>
            </a:xfrm>
            <a:custGeom>
              <a:avLst/>
              <a:gdLst/>
              <a:ahLst/>
              <a:cxnLst>
                <a:cxn ang="0">
                  <a:pos x="0" y="19"/>
                </a:cxn>
                <a:cxn ang="0">
                  <a:pos x="1" y="15"/>
                </a:cxn>
                <a:cxn ang="0">
                  <a:pos x="5" y="7"/>
                </a:cxn>
                <a:cxn ang="0">
                  <a:pos x="6" y="3"/>
                </a:cxn>
                <a:cxn ang="0">
                  <a:pos x="10" y="2"/>
                </a:cxn>
                <a:cxn ang="0">
                  <a:pos x="11" y="0"/>
                </a:cxn>
                <a:cxn ang="0">
                  <a:pos x="15" y="0"/>
                </a:cxn>
                <a:cxn ang="0">
                  <a:pos x="23" y="12"/>
                </a:cxn>
                <a:cxn ang="0">
                  <a:pos x="26" y="19"/>
                </a:cxn>
                <a:cxn ang="0">
                  <a:pos x="20" y="17"/>
                </a:cxn>
                <a:cxn ang="0">
                  <a:pos x="10" y="17"/>
                </a:cxn>
                <a:cxn ang="0">
                  <a:pos x="3" y="19"/>
                </a:cxn>
                <a:cxn ang="0">
                  <a:pos x="0" y="19"/>
                </a:cxn>
              </a:cxnLst>
              <a:rect l="0" t="0" r="r" b="b"/>
              <a:pathLst>
                <a:path w="26" h="19">
                  <a:moveTo>
                    <a:pt x="0" y="19"/>
                  </a:moveTo>
                  <a:lnTo>
                    <a:pt x="1" y="15"/>
                  </a:lnTo>
                  <a:lnTo>
                    <a:pt x="5" y="7"/>
                  </a:lnTo>
                  <a:lnTo>
                    <a:pt x="6" y="3"/>
                  </a:lnTo>
                  <a:lnTo>
                    <a:pt x="10" y="2"/>
                  </a:lnTo>
                  <a:lnTo>
                    <a:pt x="11" y="0"/>
                  </a:lnTo>
                  <a:lnTo>
                    <a:pt x="15" y="0"/>
                  </a:lnTo>
                  <a:lnTo>
                    <a:pt x="23" y="12"/>
                  </a:lnTo>
                  <a:lnTo>
                    <a:pt x="26" y="19"/>
                  </a:lnTo>
                  <a:lnTo>
                    <a:pt x="20" y="17"/>
                  </a:lnTo>
                  <a:lnTo>
                    <a:pt x="10" y="17"/>
                  </a:lnTo>
                  <a:lnTo>
                    <a:pt x="3" y="19"/>
                  </a:lnTo>
                  <a:lnTo>
                    <a:pt x="0" y="19"/>
                  </a:lnTo>
                  <a:close/>
                </a:path>
              </a:pathLst>
            </a:custGeom>
            <a:solidFill>
              <a:srgbClr val="1F1A17"/>
            </a:solidFill>
            <a:ln w="9525">
              <a:noFill/>
              <a:round/>
              <a:headEnd/>
              <a:tailEnd/>
            </a:ln>
          </p:spPr>
          <p:txBody>
            <a:bodyPr/>
            <a:lstStyle/>
            <a:p>
              <a:endParaRPr lang="en-US"/>
            </a:p>
          </p:txBody>
        </p:sp>
        <p:sp>
          <p:nvSpPr>
            <p:cNvPr id="4801" name="Freeform 705"/>
            <p:cNvSpPr>
              <a:spLocks/>
            </p:cNvSpPr>
            <p:nvPr/>
          </p:nvSpPr>
          <p:spPr bwMode="auto">
            <a:xfrm>
              <a:off x="2875" y="3614"/>
              <a:ext cx="42" cy="39"/>
            </a:xfrm>
            <a:custGeom>
              <a:avLst/>
              <a:gdLst/>
              <a:ahLst/>
              <a:cxnLst>
                <a:cxn ang="0">
                  <a:pos x="14" y="0"/>
                </a:cxn>
                <a:cxn ang="0">
                  <a:pos x="12" y="0"/>
                </a:cxn>
                <a:cxn ang="0">
                  <a:pos x="7" y="4"/>
                </a:cxn>
                <a:cxn ang="0">
                  <a:pos x="2" y="9"/>
                </a:cxn>
                <a:cxn ang="0">
                  <a:pos x="0" y="14"/>
                </a:cxn>
                <a:cxn ang="0">
                  <a:pos x="4" y="22"/>
                </a:cxn>
                <a:cxn ang="0">
                  <a:pos x="9" y="30"/>
                </a:cxn>
                <a:cxn ang="0">
                  <a:pos x="16" y="35"/>
                </a:cxn>
                <a:cxn ang="0">
                  <a:pos x="17" y="39"/>
                </a:cxn>
                <a:cxn ang="0">
                  <a:pos x="17" y="22"/>
                </a:cxn>
                <a:cxn ang="0">
                  <a:pos x="31" y="39"/>
                </a:cxn>
                <a:cxn ang="0">
                  <a:pos x="34" y="35"/>
                </a:cxn>
                <a:cxn ang="0">
                  <a:pos x="34" y="27"/>
                </a:cxn>
                <a:cxn ang="0">
                  <a:pos x="34" y="14"/>
                </a:cxn>
                <a:cxn ang="0">
                  <a:pos x="39" y="5"/>
                </a:cxn>
                <a:cxn ang="0">
                  <a:pos x="42" y="4"/>
                </a:cxn>
                <a:cxn ang="0">
                  <a:pos x="14" y="10"/>
                </a:cxn>
                <a:cxn ang="0">
                  <a:pos x="14" y="0"/>
                </a:cxn>
              </a:cxnLst>
              <a:rect l="0" t="0" r="r" b="b"/>
              <a:pathLst>
                <a:path w="42" h="39">
                  <a:moveTo>
                    <a:pt x="14" y="0"/>
                  </a:moveTo>
                  <a:lnTo>
                    <a:pt x="12" y="0"/>
                  </a:lnTo>
                  <a:lnTo>
                    <a:pt x="7" y="4"/>
                  </a:lnTo>
                  <a:lnTo>
                    <a:pt x="2" y="9"/>
                  </a:lnTo>
                  <a:lnTo>
                    <a:pt x="0" y="14"/>
                  </a:lnTo>
                  <a:lnTo>
                    <a:pt x="4" y="22"/>
                  </a:lnTo>
                  <a:lnTo>
                    <a:pt x="9" y="30"/>
                  </a:lnTo>
                  <a:lnTo>
                    <a:pt x="16" y="35"/>
                  </a:lnTo>
                  <a:lnTo>
                    <a:pt x="17" y="39"/>
                  </a:lnTo>
                  <a:lnTo>
                    <a:pt x="17" y="22"/>
                  </a:lnTo>
                  <a:lnTo>
                    <a:pt x="31" y="39"/>
                  </a:lnTo>
                  <a:lnTo>
                    <a:pt x="34" y="35"/>
                  </a:lnTo>
                  <a:lnTo>
                    <a:pt x="34" y="27"/>
                  </a:lnTo>
                  <a:lnTo>
                    <a:pt x="34" y="14"/>
                  </a:lnTo>
                  <a:lnTo>
                    <a:pt x="39" y="5"/>
                  </a:lnTo>
                  <a:lnTo>
                    <a:pt x="42" y="4"/>
                  </a:lnTo>
                  <a:lnTo>
                    <a:pt x="14" y="10"/>
                  </a:lnTo>
                  <a:lnTo>
                    <a:pt x="14" y="0"/>
                  </a:lnTo>
                  <a:close/>
                </a:path>
              </a:pathLst>
            </a:custGeom>
            <a:solidFill>
              <a:srgbClr val="1F1A17"/>
            </a:solidFill>
            <a:ln w="9525">
              <a:noFill/>
              <a:round/>
              <a:headEnd/>
              <a:tailEnd/>
            </a:ln>
          </p:spPr>
          <p:txBody>
            <a:bodyPr/>
            <a:lstStyle/>
            <a:p>
              <a:endParaRPr lang="en-US"/>
            </a:p>
          </p:txBody>
        </p:sp>
        <p:sp>
          <p:nvSpPr>
            <p:cNvPr id="4802" name="Freeform 706"/>
            <p:cNvSpPr>
              <a:spLocks/>
            </p:cNvSpPr>
            <p:nvPr/>
          </p:nvSpPr>
          <p:spPr bwMode="auto">
            <a:xfrm>
              <a:off x="2735" y="3556"/>
              <a:ext cx="82" cy="27"/>
            </a:xfrm>
            <a:custGeom>
              <a:avLst/>
              <a:gdLst/>
              <a:ahLst/>
              <a:cxnLst>
                <a:cxn ang="0">
                  <a:pos x="0" y="3"/>
                </a:cxn>
                <a:cxn ang="0">
                  <a:pos x="2" y="1"/>
                </a:cxn>
                <a:cxn ang="0">
                  <a:pos x="7" y="0"/>
                </a:cxn>
                <a:cxn ang="0">
                  <a:pos x="13" y="0"/>
                </a:cxn>
                <a:cxn ang="0">
                  <a:pos x="22" y="1"/>
                </a:cxn>
                <a:cxn ang="0">
                  <a:pos x="45" y="10"/>
                </a:cxn>
                <a:cxn ang="0">
                  <a:pos x="57" y="13"/>
                </a:cxn>
                <a:cxn ang="0">
                  <a:pos x="55" y="0"/>
                </a:cxn>
                <a:cxn ang="0">
                  <a:pos x="60" y="0"/>
                </a:cxn>
                <a:cxn ang="0">
                  <a:pos x="69" y="1"/>
                </a:cxn>
                <a:cxn ang="0">
                  <a:pos x="77" y="6"/>
                </a:cxn>
                <a:cxn ang="0">
                  <a:pos x="82" y="11"/>
                </a:cxn>
                <a:cxn ang="0">
                  <a:pos x="79" y="27"/>
                </a:cxn>
                <a:cxn ang="0">
                  <a:pos x="74" y="10"/>
                </a:cxn>
                <a:cxn ang="0">
                  <a:pos x="72" y="10"/>
                </a:cxn>
                <a:cxn ang="0">
                  <a:pos x="69" y="13"/>
                </a:cxn>
                <a:cxn ang="0">
                  <a:pos x="64" y="16"/>
                </a:cxn>
                <a:cxn ang="0">
                  <a:pos x="57" y="20"/>
                </a:cxn>
                <a:cxn ang="0">
                  <a:pos x="34" y="18"/>
                </a:cxn>
                <a:cxn ang="0">
                  <a:pos x="18" y="16"/>
                </a:cxn>
                <a:cxn ang="0">
                  <a:pos x="15" y="3"/>
                </a:cxn>
                <a:cxn ang="0">
                  <a:pos x="0" y="3"/>
                </a:cxn>
              </a:cxnLst>
              <a:rect l="0" t="0" r="r" b="b"/>
              <a:pathLst>
                <a:path w="82" h="27">
                  <a:moveTo>
                    <a:pt x="0" y="3"/>
                  </a:moveTo>
                  <a:lnTo>
                    <a:pt x="2" y="1"/>
                  </a:lnTo>
                  <a:lnTo>
                    <a:pt x="7" y="0"/>
                  </a:lnTo>
                  <a:lnTo>
                    <a:pt x="13" y="0"/>
                  </a:lnTo>
                  <a:lnTo>
                    <a:pt x="22" y="1"/>
                  </a:lnTo>
                  <a:lnTo>
                    <a:pt x="45" y="10"/>
                  </a:lnTo>
                  <a:lnTo>
                    <a:pt x="57" y="13"/>
                  </a:lnTo>
                  <a:lnTo>
                    <a:pt x="55" y="0"/>
                  </a:lnTo>
                  <a:lnTo>
                    <a:pt x="60" y="0"/>
                  </a:lnTo>
                  <a:lnTo>
                    <a:pt x="69" y="1"/>
                  </a:lnTo>
                  <a:lnTo>
                    <a:pt x="77" y="6"/>
                  </a:lnTo>
                  <a:lnTo>
                    <a:pt x="82" y="11"/>
                  </a:lnTo>
                  <a:lnTo>
                    <a:pt x="79" y="27"/>
                  </a:lnTo>
                  <a:lnTo>
                    <a:pt x="74" y="10"/>
                  </a:lnTo>
                  <a:lnTo>
                    <a:pt x="72" y="10"/>
                  </a:lnTo>
                  <a:lnTo>
                    <a:pt x="69" y="13"/>
                  </a:lnTo>
                  <a:lnTo>
                    <a:pt x="64" y="16"/>
                  </a:lnTo>
                  <a:lnTo>
                    <a:pt x="57" y="20"/>
                  </a:lnTo>
                  <a:lnTo>
                    <a:pt x="34" y="18"/>
                  </a:lnTo>
                  <a:lnTo>
                    <a:pt x="18" y="16"/>
                  </a:lnTo>
                  <a:lnTo>
                    <a:pt x="15" y="3"/>
                  </a:lnTo>
                  <a:lnTo>
                    <a:pt x="0" y="3"/>
                  </a:lnTo>
                  <a:close/>
                </a:path>
              </a:pathLst>
            </a:custGeom>
            <a:solidFill>
              <a:srgbClr val="1F1A17"/>
            </a:solidFill>
            <a:ln w="9525">
              <a:noFill/>
              <a:round/>
              <a:headEnd/>
              <a:tailEnd/>
            </a:ln>
          </p:spPr>
          <p:txBody>
            <a:bodyPr/>
            <a:lstStyle/>
            <a:p>
              <a:endParaRPr lang="en-US"/>
            </a:p>
          </p:txBody>
        </p:sp>
        <p:sp>
          <p:nvSpPr>
            <p:cNvPr id="4803" name="Freeform 707"/>
            <p:cNvSpPr>
              <a:spLocks/>
            </p:cNvSpPr>
            <p:nvPr/>
          </p:nvSpPr>
          <p:spPr bwMode="auto">
            <a:xfrm>
              <a:off x="2738" y="3598"/>
              <a:ext cx="62" cy="43"/>
            </a:xfrm>
            <a:custGeom>
              <a:avLst/>
              <a:gdLst/>
              <a:ahLst/>
              <a:cxnLst>
                <a:cxn ang="0">
                  <a:pos x="0" y="0"/>
                </a:cxn>
                <a:cxn ang="0">
                  <a:pos x="14" y="5"/>
                </a:cxn>
                <a:cxn ang="0">
                  <a:pos x="32" y="13"/>
                </a:cxn>
                <a:cxn ang="0">
                  <a:pos x="41" y="20"/>
                </a:cxn>
                <a:cxn ang="0">
                  <a:pos x="51" y="25"/>
                </a:cxn>
                <a:cxn ang="0">
                  <a:pos x="57" y="35"/>
                </a:cxn>
                <a:cxn ang="0">
                  <a:pos x="62" y="40"/>
                </a:cxn>
                <a:cxn ang="0">
                  <a:pos x="59" y="43"/>
                </a:cxn>
                <a:cxn ang="0">
                  <a:pos x="56" y="43"/>
                </a:cxn>
                <a:cxn ang="0">
                  <a:pos x="52" y="41"/>
                </a:cxn>
                <a:cxn ang="0">
                  <a:pos x="49" y="40"/>
                </a:cxn>
                <a:cxn ang="0">
                  <a:pos x="42" y="35"/>
                </a:cxn>
                <a:cxn ang="0">
                  <a:pos x="37" y="30"/>
                </a:cxn>
                <a:cxn ang="0">
                  <a:pos x="37" y="33"/>
                </a:cxn>
                <a:cxn ang="0">
                  <a:pos x="36" y="36"/>
                </a:cxn>
                <a:cxn ang="0">
                  <a:pos x="32" y="36"/>
                </a:cxn>
                <a:cxn ang="0">
                  <a:pos x="27" y="38"/>
                </a:cxn>
                <a:cxn ang="0">
                  <a:pos x="26" y="31"/>
                </a:cxn>
                <a:cxn ang="0">
                  <a:pos x="24" y="28"/>
                </a:cxn>
                <a:cxn ang="0">
                  <a:pos x="21" y="23"/>
                </a:cxn>
                <a:cxn ang="0">
                  <a:pos x="15" y="21"/>
                </a:cxn>
                <a:cxn ang="0">
                  <a:pos x="15" y="16"/>
                </a:cxn>
                <a:cxn ang="0">
                  <a:pos x="15" y="11"/>
                </a:cxn>
                <a:cxn ang="0">
                  <a:pos x="7" y="5"/>
                </a:cxn>
                <a:cxn ang="0">
                  <a:pos x="0" y="0"/>
                </a:cxn>
              </a:cxnLst>
              <a:rect l="0" t="0" r="r" b="b"/>
              <a:pathLst>
                <a:path w="62" h="43">
                  <a:moveTo>
                    <a:pt x="0" y="0"/>
                  </a:moveTo>
                  <a:lnTo>
                    <a:pt x="14" y="5"/>
                  </a:lnTo>
                  <a:lnTo>
                    <a:pt x="32" y="13"/>
                  </a:lnTo>
                  <a:lnTo>
                    <a:pt x="41" y="20"/>
                  </a:lnTo>
                  <a:lnTo>
                    <a:pt x="51" y="25"/>
                  </a:lnTo>
                  <a:lnTo>
                    <a:pt x="57" y="35"/>
                  </a:lnTo>
                  <a:lnTo>
                    <a:pt x="62" y="40"/>
                  </a:lnTo>
                  <a:lnTo>
                    <a:pt x="59" y="43"/>
                  </a:lnTo>
                  <a:lnTo>
                    <a:pt x="56" y="43"/>
                  </a:lnTo>
                  <a:lnTo>
                    <a:pt x="52" y="41"/>
                  </a:lnTo>
                  <a:lnTo>
                    <a:pt x="49" y="40"/>
                  </a:lnTo>
                  <a:lnTo>
                    <a:pt x="42" y="35"/>
                  </a:lnTo>
                  <a:lnTo>
                    <a:pt x="37" y="30"/>
                  </a:lnTo>
                  <a:lnTo>
                    <a:pt x="37" y="33"/>
                  </a:lnTo>
                  <a:lnTo>
                    <a:pt x="36" y="36"/>
                  </a:lnTo>
                  <a:lnTo>
                    <a:pt x="32" y="36"/>
                  </a:lnTo>
                  <a:lnTo>
                    <a:pt x="27" y="38"/>
                  </a:lnTo>
                  <a:lnTo>
                    <a:pt x="26" y="31"/>
                  </a:lnTo>
                  <a:lnTo>
                    <a:pt x="24" y="28"/>
                  </a:lnTo>
                  <a:lnTo>
                    <a:pt x="21" y="23"/>
                  </a:lnTo>
                  <a:lnTo>
                    <a:pt x="15" y="21"/>
                  </a:lnTo>
                  <a:lnTo>
                    <a:pt x="15" y="16"/>
                  </a:lnTo>
                  <a:lnTo>
                    <a:pt x="15" y="11"/>
                  </a:lnTo>
                  <a:lnTo>
                    <a:pt x="7" y="5"/>
                  </a:lnTo>
                  <a:lnTo>
                    <a:pt x="0" y="0"/>
                  </a:lnTo>
                  <a:close/>
                </a:path>
              </a:pathLst>
            </a:custGeom>
            <a:solidFill>
              <a:srgbClr val="1F1A17"/>
            </a:solidFill>
            <a:ln w="9525">
              <a:noFill/>
              <a:round/>
              <a:headEnd/>
              <a:tailEnd/>
            </a:ln>
          </p:spPr>
          <p:txBody>
            <a:bodyPr/>
            <a:lstStyle/>
            <a:p>
              <a:endParaRPr lang="en-US"/>
            </a:p>
          </p:txBody>
        </p:sp>
        <p:sp>
          <p:nvSpPr>
            <p:cNvPr id="4804" name="Freeform 708"/>
            <p:cNvSpPr>
              <a:spLocks/>
            </p:cNvSpPr>
            <p:nvPr/>
          </p:nvSpPr>
          <p:spPr bwMode="auto">
            <a:xfrm>
              <a:off x="2817" y="3601"/>
              <a:ext cx="52" cy="25"/>
            </a:xfrm>
            <a:custGeom>
              <a:avLst/>
              <a:gdLst/>
              <a:ahLst/>
              <a:cxnLst>
                <a:cxn ang="0">
                  <a:pos x="10" y="0"/>
                </a:cxn>
                <a:cxn ang="0">
                  <a:pos x="0" y="3"/>
                </a:cxn>
                <a:cxn ang="0">
                  <a:pos x="0" y="15"/>
                </a:cxn>
                <a:cxn ang="0">
                  <a:pos x="8" y="20"/>
                </a:cxn>
                <a:cxn ang="0">
                  <a:pos x="22" y="25"/>
                </a:cxn>
                <a:cxn ang="0">
                  <a:pos x="40" y="23"/>
                </a:cxn>
                <a:cxn ang="0">
                  <a:pos x="52" y="18"/>
                </a:cxn>
                <a:cxn ang="0">
                  <a:pos x="42" y="18"/>
                </a:cxn>
                <a:cxn ang="0">
                  <a:pos x="27" y="17"/>
                </a:cxn>
                <a:cxn ang="0">
                  <a:pos x="18" y="13"/>
                </a:cxn>
                <a:cxn ang="0">
                  <a:pos x="13" y="7"/>
                </a:cxn>
                <a:cxn ang="0">
                  <a:pos x="10" y="2"/>
                </a:cxn>
                <a:cxn ang="0">
                  <a:pos x="10" y="0"/>
                </a:cxn>
              </a:cxnLst>
              <a:rect l="0" t="0" r="r" b="b"/>
              <a:pathLst>
                <a:path w="52" h="25">
                  <a:moveTo>
                    <a:pt x="10" y="0"/>
                  </a:moveTo>
                  <a:lnTo>
                    <a:pt x="0" y="3"/>
                  </a:lnTo>
                  <a:lnTo>
                    <a:pt x="0" y="15"/>
                  </a:lnTo>
                  <a:lnTo>
                    <a:pt x="8" y="20"/>
                  </a:lnTo>
                  <a:lnTo>
                    <a:pt x="22" y="25"/>
                  </a:lnTo>
                  <a:lnTo>
                    <a:pt x="40" y="23"/>
                  </a:lnTo>
                  <a:lnTo>
                    <a:pt x="52" y="18"/>
                  </a:lnTo>
                  <a:lnTo>
                    <a:pt x="42" y="18"/>
                  </a:lnTo>
                  <a:lnTo>
                    <a:pt x="27" y="17"/>
                  </a:lnTo>
                  <a:lnTo>
                    <a:pt x="18" y="13"/>
                  </a:lnTo>
                  <a:lnTo>
                    <a:pt x="13" y="7"/>
                  </a:lnTo>
                  <a:lnTo>
                    <a:pt x="10" y="2"/>
                  </a:lnTo>
                  <a:lnTo>
                    <a:pt x="10" y="0"/>
                  </a:lnTo>
                  <a:close/>
                </a:path>
              </a:pathLst>
            </a:custGeom>
            <a:solidFill>
              <a:srgbClr val="1F1A17"/>
            </a:solidFill>
            <a:ln w="9525">
              <a:noFill/>
              <a:round/>
              <a:headEnd/>
              <a:tailEnd/>
            </a:ln>
          </p:spPr>
          <p:txBody>
            <a:bodyPr/>
            <a:lstStyle/>
            <a:p>
              <a:endParaRPr lang="en-US"/>
            </a:p>
          </p:txBody>
        </p:sp>
        <p:sp>
          <p:nvSpPr>
            <p:cNvPr id="4805" name="Freeform 709"/>
            <p:cNvSpPr>
              <a:spLocks/>
            </p:cNvSpPr>
            <p:nvPr/>
          </p:nvSpPr>
          <p:spPr bwMode="auto">
            <a:xfrm>
              <a:off x="2941" y="3516"/>
              <a:ext cx="41" cy="25"/>
            </a:xfrm>
            <a:custGeom>
              <a:avLst/>
              <a:gdLst/>
              <a:ahLst/>
              <a:cxnLst>
                <a:cxn ang="0">
                  <a:pos x="0" y="10"/>
                </a:cxn>
                <a:cxn ang="0">
                  <a:pos x="1" y="8"/>
                </a:cxn>
                <a:cxn ang="0">
                  <a:pos x="6" y="5"/>
                </a:cxn>
                <a:cxn ang="0">
                  <a:pos x="15" y="1"/>
                </a:cxn>
                <a:cxn ang="0">
                  <a:pos x="23" y="0"/>
                </a:cxn>
                <a:cxn ang="0">
                  <a:pos x="28" y="0"/>
                </a:cxn>
                <a:cxn ang="0">
                  <a:pos x="31" y="3"/>
                </a:cxn>
                <a:cxn ang="0">
                  <a:pos x="33" y="5"/>
                </a:cxn>
                <a:cxn ang="0">
                  <a:pos x="36" y="8"/>
                </a:cxn>
                <a:cxn ang="0">
                  <a:pos x="38" y="13"/>
                </a:cxn>
                <a:cxn ang="0">
                  <a:pos x="40" y="15"/>
                </a:cxn>
                <a:cxn ang="0">
                  <a:pos x="41" y="25"/>
                </a:cxn>
                <a:cxn ang="0">
                  <a:pos x="36" y="25"/>
                </a:cxn>
                <a:cxn ang="0">
                  <a:pos x="31" y="8"/>
                </a:cxn>
                <a:cxn ang="0">
                  <a:pos x="21" y="18"/>
                </a:cxn>
                <a:cxn ang="0">
                  <a:pos x="16" y="6"/>
                </a:cxn>
                <a:cxn ang="0">
                  <a:pos x="0" y="10"/>
                </a:cxn>
              </a:cxnLst>
              <a:rect l="0" t="0" r="r" b="b"/>
              <a:pathLst>
                <a:path w="41" h="25">
                  <a:moveTo>
                    <a:pt x="0" y="10"/>
                  </a:moveTo>
                  <a:lnTo>
                    <a:pt x="1" y="8"/>
                  </a:lnTo>
                  <a:lnTo>
                    <a:pt x="6" y="5"/>
                  </a:lnTo>
                  <a:lnTo>
                    <a:pt x="15" y="1"/>
                  </a:lnTo>
                  <a:lnTo>
                    <a:pt x="23" y="0"/>
                  </a:lnTo>
                  <a:lnTo>
                    <a:pt x="28" y="0"/>
                  </a:lnTo>
                  <a:lnTo>
                    <a:pt x="31" y="3"/>
                  </a:lnTo>
                  <a:lnTo>
                    <a:pt x="33" y="5"/>
                  </a:lnTo>
                  <a:lnTo>
                    <a:pt x="36" y="8"/>
                  </a:lnTo>
                  <a:lnTo>
                    <a:pt x="38" y="13"/>
                  </a:lnTo>
                  <a:lnTo>
                    <a:pt x="40" y="15"/>
                  </a:lnTo>
                  <a:lnTo>
                    <a:pt x="41" y="25"/>
                  </a:lnTo>
                  <a:lnTo>
                    <a:pt x="36" y="25"/>
                  </a:lnTo>
                  <a:lnTo>
                    <a:pt x="31" y="8"/>
                  </a:lnTo>
                  <a:lnTo>
                    <a:pt x="21" y="18"/>
                  </a:lnTo>
                  <a:lnTo>
                    <a:pt x="16" y="6"/>
                  </a:lnTo>
                  <a:lnTo>
                    <a:pt x="0" y="10"/>
                  </a:lnTo>
                  <a:close/>
                </a:path>
              </a:pathLst>
            </a:custGeom>
            <a:solidFill>
              <a:srgbClr val="1F1A17"/>
            </a:solidFill>
            <a:ln w="9525">
              <a:noFill/>
              <a:round/>
              <a:headEnd/>
              <a:tailEnd/>
            </a:ln>
          </p:spPr>
          <p:txBody>
            <a:bodyPr/>
            <a:lstStyle/>
            <a:p>
              <a:endParaRPr lang="en-US"/>
            </a:p>
          </p:txBody>
        </p:sp>
        <p:sp>
          <p:nvSpPr>
            <p:cNvPr id="4806" name="Freeform 710"/>
            <p:cNvSpPr>
              <a:spLocks/>
            </p:cNvSpPr>
            <p:nvPr/>
          </p:nvSpPr>
          <p:spPr bwMode="auto">
            <a:xfrm>
              <a:off x="2847" y="3578"/>
              <a:ext cx="52" cy="28"/>
            </a:xfrm>
            <a:custGeom>
              <a:avLst/>
              <a:gdLst/>
              <a:ahLst/>
              <a:cxnLst>
                <a:cxn ang="0">
                  <a:pos x="0" y="28"/>
                </a:cxn>
                <a:cxn ang="0">
                  <a:pos x="3" y="25"/>
                </a:cxn>
                <a:cxn ang="0">
                  <a:pos x="8" y="20"/>
                </a:cxn>
                <a:cxn ang="0">
                  <a:pos x="13" y="16"/>
                </a:cxn>
                <a:cxn ang="0">
                  <a:pos x="17" y="15"/>
                </a:cxn>
                <a:cxn ang="0">
                  <a:pos x="10" y="15"/>
                </a:cxn>
                <a:cxn ang="0">
                  <a:pos x="3" y="15"/>
                </a:cxn>
                <a:cxn ang="0">
                  <a:pos x="10" y="11"/>
                </a:cxn>
                <a:cxn ang="0">
                  <a:pos x="17" y="11"/>
                </a:cxn>
                <a:cxn ang="0">
                  <a:pos x="23" y="13"/>
                </a:cxn>
                <a:cxn ang="0">
                  <a:pos x="30" y="13"/>
                </a:cxn>
                <a:cxn ang="0">
                  <a:pos x="28" y="8"/>
                </a:cxn>
                <a:cxn ang="0">
                  <a:pos x="28" y="3"/>
                </a:cxn>
                <a:cxn ang="0">
                  <a:pos x="32" y="1"/>
                </a:cxn>
                <a:cxn ang="0">
                  <a:pos x="35" y="0"/>
                </a:cxn>
                <a:cxn ang="0">
                  <a:pos x="44" y="0"/>
                </a:cxn>
                <a:cxn ang="0">
                  <a:pos x="52" y="0"/>
                </a:cxn>
                <a:cxn ang="0">
                  <a:pos x="47" y="8"/>
                </a:cxn>
                <a:cxn ang="0">
                  <a:pos x="40" y="16"/>
                </a:cxn>
                <a:cxn ang="0">
                  <a:pos x="30" y="16"/>
                </a:cxn>
                <a:cxn ang="0">
                  <a:pos x="20" y="20"/>
                </a:cxn>
                <a:cxn ang="0">
                  <a:pos x="10" y="23"/>
                </a:cxn>
                <a:cxn ang="0">
                  <a:pos x="0" y="28"/>
                </a:cxn>
              </a:cxnLst>
              <a:rect l="0" t="0" r="r" b="b"/>
              <a:pathLst>
                <a:path w="52" h="28">
                  <a:moveTo>
                    <a:pt x="0" y="28"/>
                  </a:moveTo>
                  <a:lnTo>
                    <a:pt x="3" y="25"/>
                  </a:lnTo>
                  <a:lnTo>
                    <a:pt x="8" y="20"/>
                  </a:lnTo>
                  <a:lnTo>
                    <a:pt x="13" y="16"/>
                  </a:lnTo>
                  <a:lnTo>
                    <a:pt x="17" y="15"/>
                  </a:lnTo>
                  <a:lnTo>
                    <a:pt x="10" y="15"/>
                  </a:lnTo>
                  <a:lnTo>
                    <a:pt x="3" y="15"/>
                  </a:lnTo>
                  <a:lnTo>
                    <a:pt x="10" y="11"/>
                  </a:lnTo>
                  <a:lnTo>
                    <a:pt x="17" y="11"/>
                  </a:lnTo>
                  <a:lnTo>
                    <a:pt x="23" y="13"/>
                  </a:lnTo>
                  <a:lnTo>
                    <a:pt x="30" y="13"/>
                  </a:lnTo>
                  <a:lnTo>
                    <a:pt x="28" y="8"/>
                  </a:lnTo>
                  <a:lnTo>
                    <a:pt x="28" y="3"/>
                  </a:lnTo>
                  <a:lnTo>
                    <a:pt x="32" y="1"/>
                  </a:lnTo>
                  <a:lnTo>
                    <a:pt x="35" y="0"/>
                  </a:lnTo>
                  <a:lnTo>
                    <a:pt x="44" y="0"/>
                  </a:lnTo>
                  <a:lnTo>
                    <a:pt x="52" y="0"/>
                  </a:lnTo>
                  <a:lnTo>
                    <a:pt x="47" y="8"/>
                  </a:lnTo>
                  <a:lnTo>
                    <a:pt x="40" y="16"/>
                  </a:lnTo>
                  <a:lnTo>
                    <a:pt x="30" y="16"/>
                  </a:lnTo>
                  <a:lnTo>
                    <a:pt x="20" y="20"/>
                  </a:lnTo>
                  <a:lnTo>
                    <a:pt x="10" y="23"/>
                  </a:lnTo>
                  <a:lnTo>
                    <a:pt x="0" y="28"/>
                  </a:lnTo>
                  <a:close/>
                </a:path>
              </a:pathLst>
            </a:custGeom>
            <a:solidFill>
              <a:srgbClr val="1F1A17"/>
            </a:solidFill>
            <a:ln w="9525">
              <a:noFill/>
              <a:round/>
              <a:headEnd/>
              <a:tailEnd/>
            </a:ln>
          </p:spPr>
          <p:txBody>
            <a:bodyPr/>
            <a:lstStyle/>
            <a:p>
              <a:endParaRPr lang="en-US"/>
            </a:p>
          </p:txBody>
        </p:sp>
        <p:sp>
          <p:nvSpPr>
            <p:cNvPr id="4807" name="Freeform 711"/>
            <p:cNvSpPr>
              <a:spLocks/>
            </p:cNvSpPr>
            <p:nvPr/>
          </p:nvSpPr>
          <p:spPr bwMode="auto">
            <a:xfrm>
              <a:off x="2941" y="3556"/>
              <a:ext cx="21" cy="15"/>
            </a:xfrm>
            <a:custGeom>
              <a:avLst/>
              <a:gdLst/>
              <a:ahLst/>
              <a:cxnLst>
                <a:cxn ang="0">
                  <a:pos x="0" y="15"/>
                </a:cxn>
                <a:cxn ang="0">
                  <a:pos x="0" y="10"/>
                </a:cxn>
                <a:cxn ang="0">
                  <a:pos x="0" y="3"/>
                </a:cxn>
                <a:cxn ang="0">
                  <a:pos x="3" y="1"/>
                </a:cxn>
                <a:cxn ang="0">
                  <a:pos x="6" y="0"/>
                </a:cxn>
                <a:cxn ang="0">
                  <a:pos x="10" y="1"/>
                </a:cxn>
                <a:cxn ang="0">
                  <a:pos x="15" y="3"/>
                </a:cxn>
                <a:cxn ang="0">
                  <a:pos x="20" y="10"/>
                </a:cxn>
                <a:cxn ang="0">
                  <a:pos x="21" y="13"/>
                </a:cxn>
                <a:cxn ang="0">
                  <a:pos x="0" y="15"/>
                </a:cxn>
              </a:cxnLst>
              <a:rect l="0" t="0" r="r" b="b"/>
              <a:pathLst>
                <a:path w="21" h="15">
                  <a:moveTo>
                    <a:pt x="0" y="15"/>
                  </a:moveTo>
                  <a:lnTo>
                    <a:pt x="0" y="10"/>
                  </a:lnTo>
                  <a:lnTo>
                    <a:pt x="0" y="3"/>
                  </a:lnTo>
                  <a:lnTo>
                    <a:pt x="3" y="1"/>
                  </a:lnTo>
                  <a:lnTo>
                    <a:pt x="6" y="0"/>
                  </a:lnTo>
                  <a:lnTo>
                    <a:pt x="10" y="1"/>
                  </a:lnTo>
                  <a:lnTo>
                    <a:pt x="15" y="3"/>
                  </a:lnTo>
                  <a:lnTo>
                    <a:pt x="20" y="10"/>
                  </a:lnTo>
                  <a:lnTo>
                    <a:pt x="21" y="13"/>
                  </a:lnTo>
                  <a:lnTo>
                    <a:pt x="0" y="15"/>
                  </a:lnTo>
                  <a:close/>
                </a:path>
              </a:pathLst>
            </a:custGeom>
            <a:solidFill>
              <a:srgbClr val="1F1A17"/>
            </a:solidFill>
            <a:ln w="9525">
              <a:noFill/>
              <a:round/>
              <a:headEnd/>
              <a:tailEnd/>
            </a:ln>
          </p:spPr>
          <p:txBody>
            <a:bodyPr/>
            <a:lstStyle/>
            <a:p>
              <a:endParaRPr lang="en-US"/>
            </a:p>
          </p:txBody>
        </p:sp>
        <p:sp>
          <p:nvSpPr>
            <p:cNvPr id="4808" name="Freeform 712"/>
            <p:cNvSpPr>
              <a:spLocks/>
            </p:cNvSpPr>
            <p:nvPr/>
          </p:nvSpPr>
          <p:spPr bwMode="auto">
            <a:xfrm>
              <a:off x="2708" y="3649"/>
              <a:ext cx="29" cy="20"/>
            </a:xfrm>
            <a:custGeom>
              <a:avLst/>
              <a:gdLst/>
              <a:ahLst/>
              <a:cxnLst>
                <a:cxn ang="0">
                  <a:pos x="0" y="10"/>
                </a:cxn>
                <a:cxn ang="0">
                  <a:pos x="27" y="0"/>
                </a:cxn>
                <a:cxn ang="0">
                  <a:pos x="29" y="9"/>
                </a:cxn>
                <a:cxn ang="0">
                  <a:pos x="29" y="19"/>
                </a:cxn>
                <a:cxn ang="0">
                  <a:pos x="25" y="20"/>
                </a:cxn>
                <a:cxn ang="0">
                  <a:pos x="22" y="20"/>
                </a:cxn>
                <a:cxn ang="0">
                  <a:pos x="19" y="20"/>
                </a:cxn>
                <a:cxn ang="0">
                  <a:pos x="15" y="19"/>
                </a:cxn>
                <a:cxn ang="0">
                  <a:pos x="5" y="15"/>
                </a:cxn>
                <a:cxn ang="0">
                  <a:pos x="0" y="10"/>
                </a:cxn>
              </a:cxnLst>
              <a:rect l="0" t="0" r="r" b="b"/>
              <a:pathLst>
                <a:path w="29" h="20">
                  <a:moveTo>
                    <a:pt x="0" y="10"/>
                  </a:moveTo>
                  <a:lnTo>
                    <a:pt x="27" y="0"/>
                  </a:lnTo>
                  <a:lnTo>
                    <a:pt x="29" y="9"/>
                  </a:lnTo>
                  <a:lnTo>
                    <a:pt x="29" y="19"/>
                  </a:lnTo>
                  <a:lnTo>
                    <a:pt x="25" y="20"/>
                  </a:lnTo>
                  <a:lnTo>
                    <a:pt x="22" y="20"/>
                  </a:lnTo>
                  <a:lnTo>
                    <a:pt x="19" y="20"/>
                  </a:lnTo>
                  <a:lnTo>
                    <a:pt x="15" y="19"/>
                  </a:lnTo>
                  <a:lnTo>
                    <a:pt x="5" y="15"/>
                  </a:lnTo>
                  <a:lnTo>
                    <a:pt x="0" y="10"/>
                  </a:lnTo>
                  <a:close/>
                </a:path>
              </a:pathLst>
            </a:custGeom>
            <a:solidFill>
              <a:srgbClr val="1F1A17"/>
            </a:solidFill>
            <a:ln w="9525">
              <a:noFill/>
              <a:round/>
              <a:headEnd/>
              <a:tailEnd/>
            </a:ln>
          </p:spPr>
          <p:txBody>
            <a:bodyPr/>
            <a:lstStyle/>
            <a:p>
              <a:endParaRPr lang="en-US"/>
            </a:p>
          </p:txBody>
        </p:sp>
        <p:sp>
          <p:nvSpPr>
            <p:cNvPr id="4809" name="Freeform 713"/>
            <p:cNvSpPr>
              <a:spLocks/>
            </p:cNvSpPr>
            <p:nvPr/>
          </p:nvSpPr>
          <p:spPr bwMode="auto">
            <a:xfrm>
              <a:off x="3013" y="3544"/>
              <a:ext cx="26" cy="23"/>
            </a:xfrm>
            <a:custGeom>
              <a:avLst/>
              <a:gdLst/>
              <a:ahLst/>
              <a:cxnLst>
                <a:cxn ang="0">
                  <a:pos x="26" y="0"/>
                </a:cxn>
                <a:cxn ang="0">
                  <a:pos x="21" y="3"/>
                </a:cxn>
                <a:cxn ang="0">
                  <a:pos x="11" y="8"/>
                </a:cxn>
                <a:cxn ang="0">
                  <a:pos x="3" y="17"/>
                </a:cxn>
                <a:cxn ang="0">
                  <a:pos x="0" y="22"/>
                </a:cxn>
                <a:cxn ang="0">
                  <a:pos x="6" y="23"/>
                </a:cxn>
                <a:cxn ang="0">
                  <a:pos x="13" y="17"/>
                </a:cxn>
                <a:cxn ang="0">
                  <a:pos x="23" y="10"/>
                </a:cxn>
                <a:cxn ang="0">
                  <a:pos x="26" y="3"/>
                </a:cxn>
                <a:cxn ang="0">
                  <a:pos x="26" y="0"/>
                </a:cxn>
              </a:cxnLst>
              <a:rect l="0" t="0" r="r" b="b"/>
              <a:pathLst>
                <a:path w="26" h="23">
                  <a:moveTo>
                    <a:pt x="26" y="0"/>
                  </a:moveTo>
                  <a:lnTo>
                    <a:pt x="21" y="3"/>
                  </a:lnTo>
                  <a:lnTo>
                    <a:pt x="11" y="8"/>
                  </a:lnTo>
                  <a:lnTo>
                    <a:pt x="3" y="17"/>
                  </a:lnTo>
                  <a:lnTo>
                    <a:pt x="0" y="22"/>
                  </a:lnTo>
                  <a:lnTo>
                    <a:pt x="6" y="23"/>
                  </a:lnTo>
                  <a:lnTo>
                    <a:pt x="13" y="17"/>
                  </a:lnTo>
                  <a:lnTo>
                    <a:pt x="23" y="10"/>
                  </a:lnTo>
                  <a:lnTo>
                    <a:pt x="26" y="3"/>
                  </a:lnTo>
                  <a:lnTo>
                    <a:pt x="26" y="0"/>
                  </a:lnTo>
                  <a:close/>
                </a:path>
              </a:pathLst>
            </a:custGeom>
            <a:solidFill>
              <a:srgbClr val="1F1A17"/>
            </a:solidFill>
            <a:ln w="9525">
              <a:noFill/>
              <a:round/>
              <a:headEnd/>
              <a:tailEnd/>
            </a:ln>
          </p:spPr>
          <p:txBody>
            <a:bodyPr/>
            <a:lstStyle/>
            <a:p>
              <a:endParaRPr lang="en-US"/>
            </a:p>
          </p:txBody>
        </p:sp>
        <p:sp>
          <p:nvSpPr>
            <p:cNvPr id="4810" name="Freeform 714"/>
            <p:cNvSpPr>
              <a:spLocks/>
            </p:cNvSpPr>
            <p:nvPr/>
          </p:nvSpPr>
          <p:spPr bwMode="auto">
            <a:xfrm>
              <a:off x="3113" y="3511"/>
              <a:ext cx="33" cy="21"/>
            </a:xfrm>
            <a:custGeom>
              <a:avLst/>
              <a:gdLst/>
              <a:ahLst/>
              <a:cxnLst>
                <a:cxn ang="0">
                  <a:pos x="23" y="0"/>
                </a:cxn>
                <a:cxn ang="0">
                  <a:pos x="27" y="3"/>
                </a:cxn>
                <a:cxn ang="0">
                  <a:pos x="33" y="8"/>
                </a:cxn>
                <a:cxn ang="0">
                  <a:pos x="33" y="15"/>
                </a:cxn>
                <a:cxn ang="0">
                  <a:pos x="33" y="20"/>
                </a:cxn>
                <a:cxn ang="0">
                  <a:pos x="23" y="8"/>
                </a:cxn>
                <a:cxn ang="0">
                  <a:pos x="23" y="18"/>
                </a:cxn>
                <a:cxn ang="0">
                  <a:pos x="18" y="15"/>
                </a:cxn>
                <a:cxn ang="0">
                  <a:pos x="12" y="13"/>
                </a:cxn>
                <a:cxn ang="0">
                  <a:pos x="12" y="18"/>
                </a:cxn>
                <a:cxn ang="0">
                  <a:pos x="12" y="21"/>
                </a:cxn>
                <a:cxn ang="0">
                  <a:pos x="0" y="15"/>
                </a:cxn>
                <a:cxn ang="0">
                  <a:pos x="1" y="15"/>
                </a:cxn>
                <a:cxn ang="0">
                  <a:pos x="1" y="15"/>
                </a:cxn>
                <a:cxn ang="0">
                  <a:pos x="3" y="15"/>
                </a:cxn>
                <a:cxn ang="0">
                  <a:pos x="5" y="11"/>
                </a:cxn>
                <a:cxn ang="0">
                  <a:pos x="5" y="3"/>
                </a:cxn>
                <a:cxn ang="0">
                  <a:pos x="3" y="1"/>
                </a:cxn>
                <a:cxn ang="0">
                  <a:pos x="6" y="1"/>
                </a:cxn>
                <a:cxn ang="0">
                  <a:pos x="13" y="3"/>
                </a:cxn>
                <a:cxn ang="0">
                  <a:pos x="18" y="6"/>
                </a:cxn>
                <a:cxn ang="0">
                  <a:pos x="20" y="8"/>
                </a:cxn>
                <a:cxn ang="0">
                  <a:pos x="23" y="0"/>
                </a:cxn>
              </a:cxnLst>
              <a:rect l="0" t="0" r="r" b="b"/>
              <a:pathLst>
                <a:path w="33" h="21">
                  <a:moveTo>
                    <a:pt x="23" y="0"/>
                  </a:moveTo>
                  <a:lnTo>
                    <a:pt x="27" y="3"/>
                  </a:lnTo>
                  <a:lnTo>
                    <a:pt x="33" y="8"/>
                  </a:lnTo>
                  <a:lnTo>
                    <a:pt x="33" y="15"/>
                  </a:lnTo>
                  <a:lnTo>
                    <a:pt x="33" y="20"/>
                  </a:lnTo>
                  <a:lnTo>
                    <a:pt x="23" y="8"/>
                  </a:lnTo>
                  <a:lnTo>
                    <a:pt x="23" y="18"/>
                  </a:lnTo>
                  <a:lnTo>
                    <a:pt x="18" y="15"/>
                  </a:lnTo>
                  <a:lnTo>
                    <a:pt x="12" y="13"/>
                  </a:lnTo>
                  <a:lnTo>
                    <a:pt x="12" y="18"/>
                  </a:lnTo>
                  <a:lnTo>
                    <a:pt x="12" y="21"/>
                  </a:lnTo>
                  <a:lnTo>
                    <a:pt x="0" y="15"/>
                  </a:lnTo>
                  <a:lnTo>
                    <a:pt x="1" y="15"/>
                  </a:lnTo>
                  <a:lnTo>
                    <a:pt x="1" y="15"/>
                  </a:lnTo>
                  <a:lnTo>
                    <a:pt x="3" y="15"/>
                  </a:lnTo>
                  <a:lnTo>
                    <a:pt x="5" y="11"/>
                  </a:lnTo>
                  <a:lnTo>
                    <a:pt x="5" y="3"/>
                  </a:lnTo>
                  <a:lnTo>
                    <a:pt x="3" y="1"/>
                  </a:lnTo>
                  <a:lnTo>
                    <a:pt x="6" y="1"/>
                  </a:lnTo>
                  <a:lnTo>
                    <a:pt x="13" y="3"/>
                  </a:lnTo>
                  <a:lnTo>
                    <a:pt x="18" y="6"/>
                  </a:lnTo>
                  <a:lnTo>
                    <a:pt x="20" y="8"/>
                  </a:lnTo>
                  <a:lnTo>
                    <a:pt x="23" y="0"/>
                  </a:lnTo>
                  <a:close/>
                </a:path>
              </a:pathLst>
            </a:custGeom>
            <a:solidFill>
              <a:srgbClr val="1F1A17"/>
            </a:solidFill>
            <a:ln w="9525">
              <a:noFill/>
              <a:round/>
              <a:headEnd/>
              <a:tailEnd/>
            </a:ln>
          </p:spPr>
          <p:txBody>
            <a:bodyPr/>
            <a:lstStyle/>
            <a:p>
              <a:endParaRPr lang="en-US"/>
            </a:p>
          </p:txBody>
        </p:sp>
        <p:sp>
          <p:nvSpPr>
            <p:cNvPr id="4811" name="Freeform 715"/>
            <p:cNvSpPr>
              <a:spLocks/>
            </p:cNvSpPr>
            <p:nvPr/>
          </p:nvSpPr>
          <p:spPr bwMode="auto">
            <a:xfrm>
              <a:off x="2991" y="3552"/>
              <a:ext cx="23" cy="17"/>
            </a:xfrm>
            <a:custGeom>
              <a:avLst/>
              <a:gdLst/>
              <a:ahLst/>
              <a:cxnLst>
                <a:cxn ang="0">
                  <a:pos x="0" y="15"/>
                </a:cxn>
                <a:cxn ang="0">
                  <a:pos x="1" y="12"/>
                </a:cxn>
                <a:cxn ang="0">
                  <a:pos x="5" y="7"/>
                </a:cxn>
                <a:cxn ang="0">
                  <a:pos x="6" y="4"/>
                </a:cxn>
                <a:cxn ang="0">
                  <a:pos x="8" y="0"/>
                </a:cxn>
                <a:cxn ang="0">
                  <a:pos x="12" y="0"/>
                </a:cxn>
                <a:cxn ang="0">
                  <a:pos x="13" y="0"/>
                </a:cxn>
                <a:cxn ang="0">
                  <a:pos x="22" y="10"/>
                </a:cxn>
                <a:cxn ang="0">
                  <a:pos x="23" y="15"/>
                </a:cxn>
                <a:cxn ang="0">
                  <a:pos x="18" y="15"/>
                </a:cxn>
                <a:cxn ang="0">
                  <a:pos x="8" y="15"/>
                </a:cxn>
                <a:cxn ang="0">
                  <a:pos x="3" y="17"/>
                </a:cxn>
                <a:cxn ang="0">
                  <a:pos x="0" y="15"/>
                </a:cxn>
              </a:cxnLst>
              <a:rect l="0" t="0" r="r" b="b"/>
              <a:pathLst>
                <a:path w="23" h="17">
                  <a:moveTo>
                    <a:pt x="0" y="15"/>
                  </a:moveTo>
                  <a:lnTo>
                    <a:pt x="1" y="12"/>
                  </a:lnTo>
                  <a:lnTo>
                    <a:pt x="5" y="7"/>
                  </a:lnTo>
                  <a:lnTo>
                    <a:pt x="6" y="4"/>
                  </a:lnTo>
                  <a:lnTo>
                    <a:pt x="8" y="0"/>
                  </a:lnTo>
                  <a:lnTo>
                    <a:pt x="12" y="0"/>
                  </a:lnTo>
                  <a:lnTo>
                    <a:pt x="13" y="0"/>
                  </a:lnTo>
                  <a:lnTo>
                    <a:pt x="22" y="10"/>
                  </a:lnTo>
                  <a:lnTo>
                    <a:pt x="23" y="15"/>
                  </a:lnTo>
                  <a:lnTo>
                    <a:pt x="18" y="15"/>
                  </a:lnTo>
                  <a:lnTo>
                    <a:pt x="8" y="15"/>
                  </a:lnTo>
                  <a:lnTo>
                    <a:pt x="3" y="17"/>
                  </a:lnTo>
                  <a:lnTo>
                    <a:pt x="0" y="15"/>
                  </a:lnTo>
                  <a:close/>
                </a:path>
              </a:pathLst>
            </a:custGeom>
            <a:solidFill>
              <a:srgbClr val="1F1A17"/>
            </a:solidFill>
            <a:ln w="9525">
              <a:noFill/>
              <a:round/>
              <a:headEnd/>
              <a:tailEnd/>
            </a:ln>
          </p:spPr>
          <p:txBody>
            <a:bodyPr/>
            <a:lstStyle/>
            <a:p>
              <a:endParaRPr lang="en-US"/>
            </a:p>
          </p:txBody>
        </p:sp>
        <p:sp>
          <p:nvSpPr>
            <p:cNvPr id="4812" name="Freeform 716"/>
            <p:cNvSpPr>
              <a:spLocks/>
            </p:cNvSpPr>
            <p:nvPr/>
          </p:nvSpPr>
          <p:spPr bwMode="auto">
            <a:xfrm>
              <a:off x="2919" y="3507"/>
              <a:ext cx="35" cy="34"/>
            </a:xfrm>
            <a:custGeom>
              <a:avLst/>
              <a:gdLst/>
              <a:ahLst/>
              <a:cxnLst>
                <a:cxn ang="0">
                  <a:pos x="10" y="0"/>
                </a:cxn>
                <a:cxn ang="0">
                  <a:pos x="8" y="0"/>
                </a:cxn>
                <a:cxn ang="0">
                  <a:pos x="5" y="4"/>
                </a:cxn>
                <a:cxn ang="0">
                  <a:pos x="2" y="7"/>
                </a:cxn>
                <a:cxn ang="0">
                  <a:pos x="0" y="12"/>
                </a:cxn>
                <a:cxn ang="0">
                  <a:pos x="2" y="19"/>
                </a:cxn>
                <a:cxn ang="0">
                  <a:pos x="7" y="25"/>
                </a:cxn>
                <a:cxn ang="0">
                  <a:pos x="12" y="30"/>
                </a:cxn>
                <a:cxn ang="0">
                  <a:pos x="13" y="34"/>
                </a:cxn>
                <a:cxn ang="0">
                  <a:pos x="13" y="19"/>
                </a:cxn>
                <a:cxn ang="0">
                  <a:pos x="25" y="34"/>
                </a:cxn>
                <a:cxn ang="0">
                  <a:pos x="28" y="30"/>
                </a:cxn>
                <a:cxn ang="0">
                  <a:pos x="27" y="24"/>
                </a:cxn>
                <a:cxn ang="0">
                  <a:pos x="28" y="12"/>
                </a:cxn>
                <a:cxn ang="0">
                  <a:pos x="32" y="5"/>
                </a:cxn>
                <a:cxn ang="0">
                  <a:pos x="35" y="4"/>
                </a:cxn>
                <a:cxn ang="0">
                  <a:pos x="12" y="9"/>
                </a:cxn>
                <a:cxn ang="0">
                  <a:pos x="10" y="0"/>
                </a:cxn>
              </a:cxnLst>
              <a:rect l="0" t="0" r="r" b="b"/>
              <a:pathLst>
                <a:path w="35" h="34">
                  <a:moveTo>
                    <a:pt x="10" y="0"/>
                  </a:moveTo>
                  <a:lnTo>
                    <a:pt x="8" y="0"/>
                  </a:lnTo>
                  <a:lnTo>
                    <a:pt x="5" y="4"/>
                  </a:lnTo>
                  <a:lnTo>
                    <a:pt x="2" y="7"/>
                  </a:lnTo>
                  <a:lnTo>
                    <a:pt x="0" y="12"/>
                  </a:lnTo>
                  <a:lnTo>
                    <a:pt x="2" y="19"/>
                  </a:lnTo>
                  <a:lnTo>
                    <a:pt x="7" y="25"/>
                  </a:lnTo>
                  <a:lnTo>
                    <a:pt x="12" y="30"/>
                  </a:lnTo>
                  <a:lnTo>
                    <a:pt x="13" y="34"/>
                  </a:lnTo>
                  <a:lnTo>
                    <a:pt x="13" y="19"/>
                  </a:lnTo>
                  <a:lnTo>
                    <a:pt x="25" y="34"/>
                  </a:lnTo>
                  <a:lnTo>
                    <a:pt x="28" y="30"/>
                  </a:lnTo>
                  <a:lnTo>
                    <a:pt x="27" y="24"/>
                  </a:lnTo>
                  <a:lnTo>
                    <a:pt x="28" y="12"/>
                  </a:lnTo>
                  <a:lnTo>
                    <a:pt x="32" y="5"/>
                  </a:lnTo>
                  <a:lnTo>
                    <a:pt x="35" y="4"/>
                  </a:lnTo>
                  <a:lnTo>
                    <a:pt x="12" y="9"/>
                  </a:lnTo>
                  <a:lnTo>
                    <a:pt x="10" y="0"/>
                  </a:lnTo>
                  <a:close/>
                </a:path>
              </a:pathLst>
            </a:custGeom>
            <a:solidFill>
              <a:srgbClr val="1F1A17"/>
            </a:solidFill>
            <a:ln w="9525">
              <a:noFill/>
              <a:round/>
              <a:headEnd/>
              <a:tailEnd/>
            </a:ln>
          </p:spPr>
          <p:txBody>
            <a:bodyPr/>
            <a:lstStyle/>
            <a:p>
              <a:endParaRPr lang="en-US"/>
            </a:p>
          </p:txBody>
        </p:sp>
        <p:sp>
          <p:nvSpPr>
            <p:cNvPr id="4813" name="Freeform 717"/>
            <p:cNvSpPr>
              <a:spLocks/>
            </p:cNvSpPr>
            <p:nvPr/>
          </p:nvSpPr>
          <p:spPr bwMode="auto">
            <a:xfrm>
              <a:off x="2799" y="3492"/>
              <a:ext cx="53" cy="39"/>
            </a:xfrm>
            <a:custGeom>
              <a:avLst/>
              <a:gdLst/>
              <a:ahLst/>
              <a:cxnLst>
                <a:cxn ang="0">
                  <a:pos x="0" y="0"/>
                </a:cxn>
                <a:cxn ang="0">
                  <a:pos x="13" y="5"/>
                </a:cxn>
                <a:cxn ang="0">
                  <a:pos x="28" y="14"/>
                </a:cxn>
                <a:cxn ang="0">
                  <a:pos x="36" y="19"/>
                </a:cxn>
                <a:cxn ang="0">
                  <a:pos x="45" y="22"/>
                </a:cxn>
                <a:cxn ang="0">
                  <a:pos x="50" y="30"/>
                </a:cxn>
                <a:cxn ang="0">
                  <a:pos x="53" y="35"/>
                </a:cxn>
                <a:cxn ang="0">
                  <a:pos x="51" y="39"/>
                </a:cxn>
                <a:cxn ang="0">
                  <a:pos x="48" y="39"/>
                </a:cxn>
                <a:cxn ang="0">
                  <a:pos x="45" y="37"/>
                </a:cxn>
                <a:cxn ang="0">
                  <a:pos x="41" y="35"/>
                </a:cxn>
                <a:cxn ang="0">
                  <a:pos x="36" y="30"/>
                </a:cxn>
                <a:cxn ang="0">
                  <a:pos x="33" y="27"/>
                </a:cxn>
                <a:cxn ang="0">
                  <a:pos x="31" y="30"/>
                </a:cxn>
                <a:cxn ang="0">
                  <a:pos x="31" y="32"/>
                </a:cxn>
                <a:cxn ang="0">
                  <a:pos x="28" y="34"/>
                </a:cxn>
                <a:cxn ang="0">
                  <a:pos x="25" y="34"/>
                </a:cxn>
                <a:cxn ang="0">
                  <a:pos x="23" y="29"/>
                </a:cxn>
                <a:cxn ang="0">
                  <a:pos x="20" y="25"/>
                </a:cxn>
                <a:cxn ang="0">
                  <a:pos x="18" y="22"/>
                </a:cxn>
                <a:cxn ang="0">
                  <a:pos x="13" y="19"/>
                </a:cxn>
                <a:cxn ang="0">
                  <a:pos x="13" y="15"/>
                </a:cxn>
                <a:cxn ang="0">
                  <a:pos x="15" y="10"/>
                </a:cxn>
                <a:cxn ang="0">
                  <a:pos x="6" y="5"/>
                </a:cxn>
                <a:cxn ang="0">
                  <a:pos x="0" y="0"/>
                </a:cxn>
              </a:cxnLst>
              <a:rect l="0" t="0" r="r" b="b"/>
              <a:pathLst>
                <a:path w="53" h="39">
                  <a:moveTo>
                    <a:pt x="0" y="0"/>
                  </a:moveTo>
                  <a:lnTo>
                    <a:pt x="13" y="5"/>
                  </a:lnTo>
                  <a:lnTo>
                    <a:pt x="28" y="14"/>
                  </a:lnTo>
                  <a:lnTo>
                    <a:pt x="36" y="19"/>
                  </a:lnTo>
                  <a:lnTo>
                    <a:pt x="45" y="22"/>
                  </a:lnTo>
                  <a:lnTo>
                    <a:pt x="50" y="30"/>
                  </a:lnTo>
                  <a:lnTo>
                    <a:pt x="53" y="35"/>
                  </a:lnTo>
                  <a:lnTo>
                    <a:pt x="51" y="39"/>
                  </a:lnTo>
                  <a:lnTo>
                    <a:pt x="48" y="39"/>
                  </a:lnTo>
                  <a:lnTo>
                    <a:pt x="45" y="37"/>
                  </a:lnTo>
                  <a:lnTo>
                    <a:pt x="41" y="35"/>
                  </a:lnTo>
                  <a:lnTo>
                    <a:pt x="36" y="30"/>
                  </a:lnTo>
                  <a:lnTo>
                    <a:pt x="33" y="27"/>
                  </a:lnTo>
                  <a:lnTo>
                    <a:pt x="31" y="30"/>
                  </a:lnTo>
                  <a:lnTo>
                    <a:pt x="31" y="32"/>
                  </a:lnTo>
                  <a:lnTo>
                    <a:pt x="28" y="34"/>
                  </a:lnTo>
                  <a:lnTo>
                    <a:pt x="25" y="34"/>
                  </a:lnTo>
                  <a:lnTo>
                    <a:pt x="23" y="29"/>
                  </a:lnTo>
                  <a:lnTo>
                    <a:pt x="20" y="25"/>
                  </a:lnTo>
                  <a:lnTo>
                    <a:pt x="18" y="22"/>
                  </a:lnTo>
                  <a:lnTo>
                    <a:pt x="13" y="19"/>
                  </a:lnTo>
                  <a:lnTo>
                    <a:pt x="13" y="15"/>
                  </a:lnTo>
                  <a:lnTo>
                    <a:pt x="15" y="10"/>
                  </a:lnTo>
                  <a:lnTo>
                    <a:pt x="6" y="5"/>
                  </a:lnTo>
                  <a:lnTo>
                    <a:pt x="0" y="0"/>
                  </a:lnTo>
                  <a:close/>
                </a:path>
              </a:pathLst>
            </a:custGeom>
            <a:solidFill>
              <a:srgbClr val="1F1A17"/>
            </a:solidFill>
            <a:ln w="9525">
              <a:noFill/>
              <a:round/>
              <a:headEnd/>
              <a:tailEnd/>
            </a:ln>
          </p:spPr>
          <p:txBody>
            <a:bodyPr/>
            <a:lstStyle/>
            <a:p>
              <a:endParaRPr lang="en-US"/>
            </a:p>
          </p:txBody>
        </p:sp>
        <p:sp>
          <p:nvSpPr>
            <p:cNvPr id="4814" name="Freeform 718"/>
            <p:cNvSpPr>
              <a:spLocks/>
            </p:cNvSpPr>
            <p:nvPr/>
          </p:nvSpPr>
          <p:spPr bwMode="auto">
            <a:xfrm>
              <a:off x="2867" y="3496"/>
              <a:ext cx="45" cy="21"/>
            </a:xfrm>
            <a:custGeom>
              <a:avLst/>
              <a:gdLst/>
              <a:ahLst/>
              <a:cxnLst>
                <a:cxn ang="0">
                  <a:pos x="8" y="0"/>
                </a:cxn>
                <a:cxn ang="0">
                  <a:pos x="0" y="3"/>
                </a:cxn>
                <a:cxn ang="0">
                  <a:pos x="2" y="13"/>
                </a:cxn>
                <a:cxn ang="0">
                  <a:pos x="7" y="16"/>
                </a:cxn>
                <a:cxn ang="0">
                  <a:pos x="19" y="21"/>
                </a:cxn>
                <a:cxn ang="0">
                  <a:pos x="35" y="20"/>
                </a:cxn>
                <a:cxn ang="0">
                  <a:pos x="45" y="16"/>
                </a:cxn>
                <a:cxn ang="0">
                  <a:pos x="37" y="16"/>
                </a:cxn>
                <a:cxn ang="0">
                  <a:pos x="24" y="15"/>
                </a:cxn>
                <a:cxn ang="0">
                  <a:pos x="17" y="11"/>
                </a:cxn>
                <a:cxn ang="0">
                  <a:pos x="12" y="6"/>
                </a:cxn>
                <a:cxn ang="0">
                  <a:pos x="10" y="1"/>
                </a:cxn>
                <a:cxn ang="0">
                  <a:pos x="8" y="0"/>
                </a:cxn>
              </a:cxnLst>
              <a:rect l="0" t="0" r="r" b="b"/>
              <a:pathLst>
                <a:path w="45" h="21">
                  <a:moveTo>
                    <a:pt x="8" y="0"/>
                  </a:moveTo>
                  <a:lnTo>
                    <a:pt x="0" y="3"/>
                  </a:lnTo>
                  <a:lnTo>
                    <a:pt x="2" y="13"/>
                  </a:lnTo>
                  <a:lnTo>
                    <a:pt x="7" y="16"/>
                  </a:lnTo>
                  <a:lnTo>
                    <a:pt x="19" y="21"/>
                  </a:lnTo>
                  <a:lnTo>
                    <a:pt x="35" y="20"/>
                  </a:lnTo>
                  <a:lnTo>
                    <a:pt x="45" y="16"/>
                  </a:lnTo>
                  <a:lnTo>
                    <a:pt x="37" y="16"/>
                  </a:lnTo>
                  <a:lnTo>
                    <a:pt x="24" y="15"/>
                  </a:lnTo>
                  <a:lnTo>
                    <a:pt x="17" y="11"/>
                  </a:lnTo>
                  <a:lnTo>
                    <a:pt x="12" y="6"/>
                  </a:lnTo>
                  <a:lnTo>
                    <a:pt x="10" y="1"/>
                  </a:lnTo>
                  <a:lnTo>
                    <a:pt x="8" y="0"/>
                  </a:lnTo>
                  <a:close/>
                </a:path>
              </a:pathLst>
            </a:custGeom>
            <a:solidFill>
              <a:srgbClr val="1F1A17"/>
            </a:solidFill>
            <a:ln w="9525">
              <a:noFill/>
              <a:round/>
              <a:headEnd/>
              <a:tailEnd/>
            </a:ln>
          </p:spPr>
          <p:txBody>
            <a:bodyPr/>
            <a:lstStyle/>
            <a:p>
              <a:endParaRPr lang="en-US"/>
            </a:p>
          </p:txBody>
        </p:sp>
        <p:sp>
          <p:nvSpPr>
            <p:cNvPr id="4815" name="Freeform 719"/>
            <p:cNvSpPr>
              <a:spLocks/>
            </p:cNvSpPr>
            <p:nvPr/>
          </p:nvSpPr>
          <p:spPr bwMode="auto">
            <a:xfrm>
              <a:off x="2774" y="3537"/>
              <a:ext cx="25" cy="19"/>
            </a:xfrm>
            <a:custGeom>
              <a:avLst/>
              <a:gdLst/>
              <a:ahLst/>
              <a:cxnLst>
                <a:cxn ang="0">
                  <a:pos x="0" y="10"/>
                </a:cxn>
                <a:cxn ang="0">
                  <a:pos x="23" y="0"/>
                </a:cxn>
                <a:cxn ang="0">
                  <a:pos x="25" y="7"/>
                </a:cxn>
                <a:cxn ang="0">
                  <a:pos x="23" y="17"/>
                </a:cxn>
                <a:cxn ang="0">
                  <a:pos x="18" y="19"/>
                </a:cxn>
                <a:cxn ang="0">
                  <a:pos x="13" y="17"/>
                </a:cxn>
                <a:cxn ang="0">
                  <a:pos x="5" y="14"/>
                </a:cxn>
                <a:cxn ang="0">
                  <a:pos x="0" y="10"/>
                </a:cxn>
              </a:cxnLst>
              <a:rect l="0" t="0" r="r" b="b"/>
              <a:pathLst>
                <a:path w="25" h="19">
                  <a:moveTo>
                    <a:pt x="0" y="10"/>
                  </a:moveTo>
                  <a:lnTo>
                    <a:pt x="23" y="0"/>
                  </a:lnTo>
                  <a:lnTo>
                    <a:pt x="25" y="7"/>
                  </a:lnTo>
                  <a:lnTo>
                    <a:pt x="23" y="17"/>
                  </a:lnTo>
                  <a:lnTo>
                    <a:pt x="18" y="19"/>
                  </a:lnTo>
                  <a:lnTo>
                    <a:pt x="13" y="17"/>
                  </a:lnTo>
                  <a:lnTo>
                    <a:pt x="5" y="14"/>
                  </a:lnTo>
                  <a:lnTo>
                    <a:pt x="0" y="10"/>
                  </a:lnTo>
                  <a:close/>
                </a:path>
              </a:pathLst>
            </a:custGeom>
            <a:solidFill>
              <a:srgbClr val="1F1A17"/>
            </a:solidFill>
            <a:ln w="9525">
              <a:noFill/>
              <a:round/>
              <a:headEnd/>
              <a:tailEnd/>
            </a:ln>
          </p:spPr>
          <p:txBody>
            <a:bodyPr/>
            <a:lstStyle/>
            <a:p>
              <a:endParaRPr lang="en-US"/>
            </a:p>
          </p:txBody>
        </p:sp>
        <p:sp>
          <p:nvSpPr>
            <p:cNvPr id="4816" name="Freeform 720"/>
            <p:cNvSpPr>
              <a:spLocks/>
            </p:cNvSpPr>
            <p:nvPr/>
          </p:nvSpPr>
          <p:spPr bwMode="auto">
            <a:xfrm>
              <a:off x="3056" y="3506"/>
              <a:ext cx="134" cy="75"/>
            </a:xfrm>
            <a:custGeom>
              <a:avLst/>
              <a:gdLst/>
              <a:ahLst/>
              <a:cxnLst>
                <a:cxn ang="0">
                  <a:pos x="0" y="51"/>
                </a:cxn>
                <a:cxn ang="0">
                  <a:pos x="10" y="60"/>
                </a:cxn>
                <a:cxn ang="0">
                  <a:pos x="17" y="55"/>
                </a:cxn>
                <a:cxn ang="0">
                  <a:pos x="25" y="51"/>
                </a:cxn>
                <a:cxn ang="0">
                  <a:pos x="30" y="50"/>
                </a:cxn>
                <a:cxn ang="0">
                  <a:pos x="35" y="48"/>
                </a:cxn>
                <a:cxn ang="0">
                  <a:pos x="40" y="51"/>
                </a:cxn>
                <a:cxn ang="0">
                  <a:pos x="43" y="53"/>
                </a:cxn>
                <a:cxn ang="0">
                  <a:pos x="50" y="51"/>
                </a:cxn>
                <a:cxn ang="0">
                  <a:pos x="57" y="53"/>
                </a:cxn>
                <a:cxn ang="0">
                  <a:pos x="58" y="51"/>
                </a:cxn>
                <a:cxn ang="0">
                  <a:pos x="62" y="51"/>
                </a:cxn>
                <a:cxn ang="0">
                  <a:pos x="69" y="56"/>
                </a:cxn>
                <a:cxn ang="0">
                  <a:pos x="74" y="60"/>
                </a:cxn>
                <a:cxn ang="0">
                  <a:pos x="77" y="45"/>
                </a:cxn>
                <a:cxn ang="0">
                  <a:pos x="80" y="68"/>
                </a:cxn>
                <a:cxn ang="0">
                  <a:pos x="89" y="75"/>
                </a:cxn>
                <a:cxn ang="0">
                  <a:pos x="89" y="65"/>
                </a:cxn>
                <a:cxn ang="0">
                  <a:pos x="89" y="53"/>
                </a:cxn>
                <a:cxn ang="0">
                  <a:pos x="97" y="50"/>
                </a:cxn>
                <a:cxn ang="0">
                  <a:pos x="104" y="48"/>
                </a:cxn>
                <a:cxn ang="0">
                  <a:pos x="114" y="41"/>
                </a:cxn>
                <a:cxn ang="0">
                  <a:pos x="107" y="35"/>
                </a:cxn>
                <a:cxn ang="0">
                  <a:pos x="120" y="36"/>
                </a:cxn>
                <a:cxn ang="0">
                  <a:pos x="122" y="30"/>
                </a:cxn>
                <a:cxn ang="0">
                  <a:pos x="117" y="23"/>
                </a:cxn>
                <a:cxn ang="0">
                  <a:pos x="122" y="21"/>
                </a:cxn>
                <a:cxn ang="0">
                  <a:pos x="124" y="16"/>
                </a:cxn>
                <a:cxn ang="0">
                  <a:pos x="117" y="15"/>
                </a:cxn>
                <a:cxn ang="0">
                  <a:pos x="127" y="11"/>
                </a:cxn>
                <a:cxn ang="0">
                  <a:pos x="134" y="0"/>
                </a:cxn>
                <a:cxn ang="0">
                  <a:pos x="115" y="10"/>
                </a:cxn>
                <a:cxn ang="0">
                  <a:pos x="105" y="20"/>
                </a:cxn>
                <a:cxn ang="0">
                  <a:pos x="112" y="28"/>
                </a:cxn>
                <a:cxn ang="0">
                  <a:pos x="104" y="30"/>
                </a:cxn>
                <a:cxn ang="0">
                  <a:pos x="104" y="30"/>
                </a:cxn>
                <a:cxn ang="0">
                  <a:pos x="102" y="33"/>
                </a:cxn>
                <a:cxn ang="0">
                  <a:pos x="100" y="36"/>
                </a:cxn>
                <a:cxn ang="0">
                  <a:pos x="95" y="38"/>
                </a:cxn>
                <a:cxn ang="0">
                  <a:pos x="89" y="40"/>
                </a:cxn>
                <a:cxn ang="0">
                  <a:pos x="85" y="38"/>
                </a:cxn>
                <a:cxn ang="0">
                  <a:pos x="84" y="36"/>
                </a:cxn>
                <a:cxn ang="0">
                  <a:pos x="82" y="35"/>
                </a:cxn>
                <a:cxn ang="0">
                  <a:pos x="75" y="23"/>
                </a:cxn>
                <a:cxn ang="0">
                  <a:pos x="65" y="26"/>
                </a:cxn>
                <a:cxn ang="0">
                  <a:pos x="52" y="31"/>
                </a:cxn>
                <a:cxn ang="0">
                  <a:pos x="38" y="31"/>
                </a:cxn>
                <a:cxn ang="0">
                  <a:pos x="25" y="35"/>
                </a:cxn>
                <a:cxn ang="0">
                  <a:pos x="10" y="45"/>
                </a:cxn>
                <a:cxn ang="0">
                  <a:pos x="0" y="51"/>
                </a:cxn>
              </a:cxnLst>
              <a:rect l="0" t="0" r="r" b="b"/>
              <a:pathLst>
                <a:path w="134" h="75">
                  <a:moveTo>
                    <a:pt x="0" y="51"/>
                  </a:moveTo>
                  <a:lnTo>
                    <a:pt x="10" y="60"/>
                  </a:lnTo>
                  <a:lnTo>
                    <a:pt x="17" y="55"/>
                  </a:lnTo>
                  <a:lnTo>
                    <a:pt x="25" y="51"/>
                  </a:lnTo>
                  <a:lnTo>
                    <a:pt x="30" y="50"/>
                  </a:lnTo>
                  <a:lnTo>
                    <a:pt x="35" y="48"/>
                  </a:lnTo>
                  <a:lnTo>
                    <a:pt x="40" y="51"/>
                  </a:lnTo>
                  <a:lnTo>
                    <a:pt x="43" y="53"/>
                  </a:lnTo>
                  <a:lnTo>
                    <a:pt x="50" y="51"/>
                  </a:lnTo>
                  <a:lnTo>
                    <a:pt x="57" y="53"/>
                  </a:lnTo>
                  <a:lnTo>
                    <a:pt x="58" y="51"/>
                  </a:lnTo>
                  <a:lnTo>
                    <a:pt x="62" y="51"/>
                  </a:lnTo>
                  <a:lnTo>
                    <a:pt x="69" y="56"/>
                  </a:lnTo>
                  <a:lnTo>
                    <a:pt x="74" y="60"/>
                  </a:lnTo>
                  <a:lnTo>
                    <a:pt x="77" y="45"/>
                  </a:lnTo>
                  <a:lnTo>
                    <a:pt x="80" y="68"/>
                  </a:lnTo>
                  <a:lnTo>
                    <a:pt x="89" y="75"/>
                  </a:lnTo>
                  <a:lnTo>
                    <a:pt x="89" y="65"/>
                  </a:lnTo>
                  <a:lnTo>
                    <a:pt x="89" y="53"/>
                  </a:lnTo>
                  <a:lnTo>
                    <a:pt x="97" y="50"/>
                  </a:lnTo>
                  <a:lnTo>
                    <a:pt x="104" y="48"/>
                  </a:lnTo>
                  <a:lnTo>
                    <a:pt x="114" y="41"/>
                  </a:lnTo>
                  <a:lnTo>
                    <a:pt x="107" y="35"/>
                  </a:lnTo>
                  <a:lnTo>
                    <a:pt x="120" y="36"/>
                  </a:lnTo>
                  <a:lnTo>
                    <a:pt x="122" y="30"/>
                  </a:lnTo>
                  <a:lnTo>
                    <a:pt x="117" y="23"/>
                  </a:lnTo>
                  <a:lnTo>
                    <a:pt x="122" y="21"/>
                  </a:lnTo>
                  <a:lnTo>
                    <a:pt x="124" y="16"/>
                  </a:lnTo>
                  <a:lnTo>
                    <a:pt x="117" y="15"/>
                  </a:lnTo>
                  <a:lnTo>
                    <a:pt x="127" y="11"/>
                  </a:lnTo>
                  <a:lnTo>
                    <a:pt x="134" y="0"/>
                  </a:lnTo>
                  <a:lnTo>
                    <a:pt x="115" y="10"/>
                  </a:lnTo>
                  <a:lnTo>
                    <a:pt x="105" y="20"/>
                  </a:lnTo>
                  <a:lnTo>
                    <a:pt x="112" y="28"/>
                  </a:lnTo>
                  <a:lnTo>
                    <a:pt x="104" y="30"/>
                  </a:lnTo>
                  <a:lnTo>
                    <a:pt x="104" y="30"/>
                  </a:lnTo>
                  <a:lnTo>
                    <a:pt x="102" y="33"/>
                  </a:lnTo>
                  <a:lnTo>
                    <a:pt x="100" y="36"/>
                  </a:lnTo>
                  <a:lnTo>
                    <a:pt x="95" y="38"/>
                  </a:lnTo>
                  <a:lnTo>
                    <a:pt x="89" y="40"/>
                  </a:lnTo>
                  <a:lnTo>
                    <a:pt x="85" y="38"/>
                  </a:lnTo>
                  <a:lnTo>
                    <a:pt x="84" y="36"/>
                  </a:lnTo>
                  <a:lnTo>
                    <a:pt x="82" y="35"/>
                  </a:lnTo>
                  <a:lnTo>
                    <a:pt x="75" y="23"/>
                  </a:lnTo>
                  <a:lnTo>
                    <a:pt x="65" y="26"/>
                  </a:lnTo>
                  <a:lnTo>
                    <a:pt x="52" y="31"/>
                  </a:lnTo>
                  <a:lnTo>
                    <a:pt x="38" y="31"/>
                  </a:lnTo>
                  <a:lnTo>
                    <a:pt x="25" y="35"/>
                  </a:lnTo>
                  <a:lnTo>
                    <a:pt x="10" y="45"/>
                  </a:lnTo>
                  <a:lnTo>
                    <a:pt x="0" y="51"/>
                  </a:lnTo>
                  <a:close/>
                </a:path>
              </a:pathLst>
            </a:custGeom>
            <a:solidFill>
              <a:srgbClr val="1F1A17"/>
            </a:solidFill>
            <a:ln w="9525">
              <a:noFill/>
              <a:round/>
              <a:headEnd/>
              <a:tailEnd/>
            </a:ln>
          </p:spPr>
          <p:txBody>
            <a:bodyPr/>
            <a:lstStyle/>
            <a:p>
              <a:endParaRPr lang="en-US"/>
            </a:p>
          </p:txBody>
        </p:sp>
        <p:sp>
          <p:nvSpPr>
            <p:cNvPr id="4817" name="Freeform 721"/>
            <p:cNvSpPr>
              <a:spLocks/>
            </p:cNvSpPr>
            <p:nvPr/>
          </p:nvSpPr>
          <p:spPr bwMode="auto">
            <a:xfrm>
              <a:off x="2849" y="3514"/>
              <a:ext cx="165" cy="94"/>
            </a:xfrm>
            <a:custGeom>
              <a:avLst/>
              <a:gdLst/>
              <a:ahLst/>
              <a:cxnLst>
                <a:cxn ang="0">
                  <a:pos x="162" y="20"/>
                </a:cxn>
                <a:cxn ang="0">
                  <a:pos x="164" y="8"/>
                </a:cxn>
                <a:cxn ang="0">
                  <a:pos x="155" y="8"/>
                </a:cxn>
                <a:cxn ang="0">
                  <a:pos x="148" y="7"/>
                </a:cxn>
                <a:cxn ang="0">
                  <a:pos x="138" y="2"/>
                </a:cxn>
                <a:cxn ang="0">
                  <a:pos x="123" y="8"/>
                </a:cxn>
                <a:cxn ang="0">
                  <a:pos x="117" y="17"/>
                </a:cxn>
                <a:cxn ang="0">
                  <a:pos x="122" y="27"/>
                </a:cxn>
                <a:cxn ang="0">
                  <a:pos x="120" y="33"/>
                </a:cxn>
                <a:cxn ang="0">
                  <a:pos x="98" y="27"/>
                </a:cxn>
                <a:cxn ang="0">
                  <a:pos x="72" y="23"/>
                </a:cxn>
                <a:cxn ang="0">
                  <a:pos x="42" y="27"/>
                </a:cxn>
                <a:cxn ang="0">
                  <a:pos x="15" y="27"/>
                </a:cxn>
                <a:cxn ang="0">
                  <a:pos x="6" y="32"/>
                </a:cxn>
                <a:cxn ang="0">
                  <a:pos x="11" y="45"/>
                </a:cxn>
                <a:cxn ang="0">
                  <a:pos x="25" y="48"/>
                </a:cxn>
                <a:cxn ang="0">
                  <a:pos x="38" y="52"/>
                </a:cxn>
                <a:cxn ang="0">
                  <a:pos x="52" y="58"/>
                </a:cxn>
                <a:cxn ang="0">
                  <a:pos x="62" y="55"/>
                </a:cxn>
                <a:cxn ang="0">
                  <a:pos x="62" y="47"/>
                </a:cxn>
                <a:cxn ang="0">
                  <a:pos x="75" y="42"/>
                </a:cxn>
                <a:cxn ang="0">
                  <a:pos x="92" y="47"/>
                </a:cxn>
                <a:cxn ang="0">
                  <a:pos x="88" y="57"/>
                </a:cxn>
                <a:cxn ang="0">
                  <a:pos x="67" y="70"/>
                </a:cxn>
                <a:cxn ang="0">
                  <a:pos x="43" y="79"/>
                </a:cxn>
                <a:cxn ang="0">
                  <a:pos x="48" y="87"/>
                </a:cxn>
                <a:cxn ang="0">
                  <a:pos x="70" y="82"/>
                </a:cxn>
                <a:cxn ang="0">
                  <a:pos x="82" y="80"/>
                </a:cxn>
                <a:cxn ang="0">
                  <a:pos x="85" y="87"/>
                </a:cxn>
                <a:cxn ang="0">
                  <a:pos x="103" y="85"/>
                </a:cxn>
                <a:cxn ang="0">
                  <a:pos x="143" y="80"/>
                </a:cxn>
                <a:cxn ang="0">
                  <a:pos x="154" y="80"/>
                </a:cxn>
                <a:cxn ang="0">
                  <a:pos x="160" y="65"/>
                </a:cxn>
                <a:cxn ang="0">
                  <a:pos x="157" y="48"/>
                </a:cxn>
                <a:cxn ang="0">
                  <a:pos x="152" y="43"/>
                </a:cxn>
                <a:cxn ang="0">
                  <a:pos x="135" y="45"/>
                </a:cxn>
                <a:cxn ang="0">
                  <a:pos x="130" y="32"/>
                </a:cxn>
                <a:cxn ang="0">
                  <a:pos x="138" y="27"/>
                </a:cxn>
                <a:cxn ang="0">
                  <a:pos x="152" y="33"/>
                </a:cxn>
                <a:cxn ang="0">
                  <a:pos x="155" y="33"/>
                </a:cxn>
              </a:cxnLst>
              <a:rect l="0" t="0" r="r" b="b"/>
              <a:pathLst>
                <a:path w="165" h="94">
                  <a:moveTo>
                    <a:pt x="157" y="28"/>
                  </a:moveTo>
                  <a:lnTo>
                    <a:pt x="162" y="20"/>
                  </a:lnTo>
                  <a:lnTo>
                    <a:pt x="165" y="13"/>
                  </a:lnTo>
                  <a:lnTo>
                    <a:pt x="164" y="8"/>
                  </a:lnTo>
                  <a:lnTo>
                    <a:pt x="162" y="3"/>
                  </a:lnTo>
                  <a:lnTo>
                    <a:pt x="155" y="8"/>
                  </a:lnTo>
                  <a:lnTo>
                    <a:pt x="150" y="13"/>
                  </a:lnTo>
                  <a:lnTo>
                    <a:pt x="148" y="7"/>
                  </a:lnTo>
                  <a:lnTo>
                    <a:pt x="147" y="0"/>
                  </a:lnTo>
                  <a:lnTo>
                    <a:pt x="138" y="2"/>
                  </a:lnTo>
                  <a:lnTo>
                    <a:pt x="132" y="3"/>
                  </a:lnTo>
                  <a:lnTo>
                    <a:pt x="123" y="8"/>
                  </a:lnTo>
                  <a:lnTo>
                    <a:pt x="115" y="13"/>
                  </a:lnTo>
                  <a:lnTo>
                    <a:pt x="117" y="17"/>
                  </a:lnTo>
                  <a:lnTo>
                    <a:pt x="120" y="23"/>
                  </a:lnTo>
                  <a:lnTo>
                    <a:pt x="122" y="27"/>
                  </a:lnTo>
                  <a:lnTo>
                    <a:pt x="122" y="30"/>
                  </a:lnTo>
                  <a:lnTo>
                    <a:pt x="120" y="33"/>
                  </a:lnTo>
                  <a:lnTo>
                    <a:pt x="118" y="33"/>
                  </a:lnTo>
                  <a:lnTo>
                    <a:pt x="98" y="27"/>
                  </a:lnTo>
                  <a:lnTo>
                    <a:pt x="88" y="22"/>
                  </a:lnTo>
                  <a:lnTo>
                    <a:pt x="72" y="23"/>
                  </a:lnTo>
                  <a:lnTo>
                    <a:pt x="57" y="25"/>
                  </a:lnTo>
                  <a:lnTo>
                    <a:pt x="42" y="27"/>
                  </a:lnTo>
                  <a:lnTo>
                    <a:pt x="28" y="28"/>
                  </a:lnTo>
                  <a:lnTo>
                    <a:pt x="15" y="27"/>
                  </a:lnTo>
                  <a:lnTo>
                    <a:pt x="0" y="25"/>
                  </a:lnTo>
                  <a:lnTo>
                    <a:pt x="6" y="32"/>
                  </a:lnTo>
                  <a:lnTo>
                    <a:pt x="13" y="40"/>
                  </a:lnTo>
                  <a:lnTo>
                    <a:pt x="11" y="45"/>
                  </a:lnTo>
                  <a:lnTo>
                    <a:pt x="10" y="50"/>
                  </a:lnTo>
                  <a:lnTo>
                    <a:pt x="25" y="48"/>
                  </a:lnTo>
                  <a:lnTo>
                    <a:pt x="38" y="47"/>
                  </a:lnTo>
                  <a:lnTo>
                    <a:pt x="38" y="52"/>
                  </a:lnTo>
                  <a:lnTo>
                    <a:pt x="37" y="57"/>
                  </a:lnTo>
                  <a:lnTo>
                    <a:pt x="52" y="58"/>
                  </a:lnTo>
                  <a:lnTo>
                    <a:pt x="67" y="60"/>
                  </a:lnTo>
                  <a:lnTo>
                    <a:pt x="62" y="55"/>
                  </a:lnTo>
                  <a:lnTo>
                    <a:pt x="58" y="48"/>
                  </a:lnTo>
                  <a:lnTo>
                    <a:pt x="62" y="47"/>
                  </a:lnTo>
                  <a:lnTo>
                    <a:pt x="68" y="43"/>
                  </a:lnTo>
                  <a:lnTo>
                    <a:pt x="75" y="42"/>
                  </a:lnTo>
                  <a:lnTo>
                    <a:pt x="82" y="42"/>
                  </a:lnTo>
                  <a:lnTo>
                    <a:pt x="92" y="47"/>
                  </a:lnTo>
                  <a:lnTo>
                    <a:pt x="97" y="48"/>
                  </a:lnTo>
                  <a:lnTo>
                    <a:pt x="88" y="57"/>
                  </a:lnTo>
                  <a:lnTo>
                    <a:pt x="80" y="67"/>
                  </a:lnTo>
                  <a:lnTo>
                    <a:pt x="67" y="70"/>
                  </a:lnTo>
                  <a:lnTo>
                    <a:pt x="53" y="72"/>
                  </a:lnTo>
                  <a:lnTo>
                    <a:pt x="43" y="79"/>
                  </a:lnTo>
                  <a:lnTo>
                    <a:pt x="35" y="85"/>
                  </a:lnTo>
                  <a:lnTo>
                    <a:pt x="48" y="87"/>
                  </a:lnTo>
                  <a:lnTo>
                    <a:pt x="62" y="87"/>
                  </a:lnTo>
                  <a:lnTo>
                    <a:pt x="70" y="82"/>
                  </a:lnTo>
                  <a:lnTo>
                    <a:pt x="80" y="80"/>
                  </a:lnTo>
                  <a:lnTo>
                    <a:pt x="82" y="80"/>
                  </a:lnTo>
                  <a:lnTo>
                    <a:pt x="85" y="82"/>
                  </a:lnTo>
                  <a:lnTo>
                    <a:pt x="85" y="87"/>
                  </a:lnTo>
                  <a:lnTo>
                    <a:pt x="83" y="94"/>
                  </a:lnTo>
                  <a:lnTo>
                    <a:pt x="103" y="85"/>
                  </a:lnTo>
                  <a:lnTo>
                    <a:pt x="128" y="79"/>
                  </a:lnTo>
                  <a:lnTo>
                    <a:pt x="143" y="80"/>
                  </a:lnTo>
                  <a:lnTo>
                    <a:pt x="152" y="84"/>
                  </a:lnTo>
                  <a:lnTo>
                    <a:pt x="154" y="80"/>
                  </a:lnTo>
                  <a:lnTo>
                    <a:pt x="157" y="74"/>
                  </a:lnTo>
                  <a:lnTo>
                    <a:pt x="160" y="65"/>
                  </a:lnTo>
                  <a:lnTo>
                    <a:pt x="160" y="57"/>
                  </a:lnTo>
                  <a:lnTo>
                    <a:pt x="157" y="48"/>
                  </a:lnTo>
                  <a:lnTo>
                    <a:pt x="155" y="43"/>
                  </a:lnTo>
                  <a:lnTo>
                    <a:pt x="152" y="43"/>
                  </a:lnTo>
                  <a:lnTo>
                    <a:pt x="143" y="45"/>
                  </a:lnTo>
                  <a:lnTo>
                    <a:pt x="135" y="45"/>
                  </a:lnTo>
                  <a:lnTo>
                    <a:pt x="130" y="43"/>
                  </a:lnTo>
                  <a:lnTo>
                    <a:pt x="130" y="32"/>
                  </a:lnTo>
                  <a:lnTo>
                    <a:pt x="130" y="23"/>
                  </a:lnTo>
                  <a:lnTo>
                    <a:pt x="138" y="27"/>
                  </a:lnTo>
                  <a:lnTo>
                    <a:pt x="148" y="28"/>
                  </a:lnTo>
                  <a:lnTo>
                    <a:pt x="152" y="33"/>
                  </a:lnTo>
                  <a:lnTo>
                    <a:pt x="155" y="38"/>
                  </a:lnTo>
                  <a:lnTo>
                    <a:pt x="155" y="33"/>
                  </a:lnTo>
                  <a:lnTo>
                    <a:pt x="157" y="28"/>
                  </a:lnTo>
                  <a:close/>
                </a:path>
              </a:pathLst>
            </a:custGeom>
            <a:solidFill>
              <a:srgbClr val="1F1A17"/>
            </a:solidFill>
            <a:ln w="9525">
              <a:noFill/>
              <a:round/>
              <a:headEnd/>
              <a:tailEnd/>
            </a:ln>
          </p:spPr>
          <p:txBody>
            <a:bodyPr/>
            <a:lstStyle/>
            <a:p>
              <a:endParaRPr lang="en-US"/>
            </a:p>
          </p:txBody>
        </p:sp>
        <p:sp>
          <p:nvSpPr>
            <p:cNvPr id="4818" name="Freeform 722"/>
            <p:cNvSpPr>
              <a:spLocks/>
            </p:cNvSpPr>
            <p:nvPr/>
          </p:nvSpPr>
          <p:spPr bwMode="auto">
            <a:xfrm>
              <a:off x="2658" y="3554"/>
              <a:ext cx="273" cy="109"/>
            </a:xfrm>
            <a:custGeom>
              <a:avLst/>
              <a:gdLst/>
              <a:ahLst/>
              <a:cxnLst>
                <a:cxn ang="0">
                  <a:pos x="4" y="2"/>
                </a:cxn>
                <a:cxn ang="0">
                  <a:pos x="0" y="15"/>
                </a:cxn>
                <a:cxn ang="0">
                  <a:pos x="14" y="20"/>
                </a:cxn>
                <a:cxn ang="0">
                  <a:pos x="22" y="35"/>
                </a:cxn>
                <a:cxn ang="0">
                  <a:pos x="24" y="39"/>
                </a:cxn>
                <a:cxn ang="0">
                  <a:pos x="34" y="39"/>
                </a:cxn>
                <a:cxn ang="0">
                  <a:pos x="44" y="42"/>
                </a:cxn>
                <a:cxn ang="0">
                  <a:pos x="47" y="49"/>
                </a:cxn>
                <a:cxn ang="0">
                  <a:pos x="50" y="54"/>
                </a:cxn>
                <a:cxn ang="0">
                  <a:pos x="57" y="50"/>
                </a:cxn>
                <a:cxn ang="0">
                  <a:pos x="60" y="54"/>
                </a:cxn>
                <a:cxn ang="0">
                  <a:pos x="60" y="62"/>
                </a:cxn>
                <a:cxn ang="0">
                  <a:pos x="65" y="75"/>
                </a:cxn>
                <a:cxn ang="0">
                  <a:pos x="74" y="77"/>
                </a:cxn>
                <a:cxn ang="0">
                  <a:pos x="77" y="70"/>
                </a:cxn>
                <a:cxn ang="0">
                  <a:pos x="84" y="64"/>
                </a:cxn>
                <a:cxn ang="0">
                  <a:pos x="99" y="64"/>
                </a:cxn>
                <a:cxn ang="0">
                  <a:pos x="114" y="70"/>
                </a:cxn>
                <a:cxn ang="0">
                  <a:pos x="122" y="82"/>
                </a:cxn>
                <a:cxn ang="0">
                  <a:pos x="136" y="99"/>
                </a:cxn>
                <a:cxn ang="0">
                  <a:pos x="152" y="100"/>
                </a:cxn>
                <a:cxn ang="0">
                  <a:pos x="162" y="94"/>
                </a:cxn>
                <a:cxn ang="0">
                  <a:pos x="174" y="94"/>
                </a:cxn>
                <a:cxn ang="0">
                  <a:pos x="182" y="100"/>
                </a:cxn>
                <a:cxn ang="0">
                  <a:pos x="192" y="99"/>
                </a:cxn>
                <a:cxn ang="0">
                  <a:pos x="202" y="97"/>
                </a:cxn>
                <a:cxn ang="0">
                  <a:pos x="216" y="100"/>
                </a:cxn>
                <a:cxn ang="0">
                  <a:pos x="238" y="92"/>
                </a:cxn>
                <a:cxn ang="0">
                  <a:pos x="259" y="85"/>
                </a:cxn>
                <a:cxn ang="0">
                  <a:pos x="263" y="79"/>
                </a:cxn>
                <a:cxn ang="0">
                  <a:pos x="251" y="64"/>
                </a:cxn>
                <a:cxn ang="0">
                  <a:pos x="236" y="60"/>
                </a:cxn>
                <a:cxn ang="0">
                  <a:pos x="214" y="59"/>
                </a:cxn>
                <a:cxn ang="0">
                  <a:pos x="207" y="65"/>
                </a:cxn>
                <a:cxn ang="0">
                  <a:pos x="202" y="82"/>
                </a:cxn>
                <a:cxn ang="0">
                  <a:pos x="192" y="79"/>
                </a:cxn>
                <a:cxn ang="0">
                  <a:pos x="184" y="74"/>
                </a:cxn>
                <a:cxn ang="0">
                  <a:pos x="172" y="75"/>
                </a:cxn>
                <a:cxn ang="0">
                  <a:pos x="164" y="72"/>
                </a:cxn>
                <a:cxn ang="0">
                  <a:pos x="156" y="69"/>
                </a:cxn>
                <a:cxn ang="0">
                  <a:pos x="147" y="69"/>
                </a:cxn>
                <a:cxn ang="0">
                  <a:pos x="139" y="60"/>
                </a:cxn>
                <a:cxn ang="0">
                  <a:pos x="132" y="47"/>
                </a:cxn>
                <a:cxn ang="0">
                  <a:pos x="119" y="35"/>
                </a:cxn>
                <a:cxn ang="0">
                  <a:pos x="107" y="34"/>
                </a:cxn>
                <a:cxn ang="0">
                  <a:pos x="94" y="32"/>
                </a:cxn>
                <a:cxn ang="0">
                  <a:pos x="65" y="20"/>
                </a:cxn>
                <a:cxn ang="0">
                  <a:pos x="47" y="17"/>
                </a:cxn>
                <a:cxn ang="0">
                  <a:pos x="35" y="13"/>
                </a:cxn>
                <a:cxn ang="0">
                  <a:pos x="30" y="10"/>
                </a:cxn>
                <a:cxn ang="0">
                  <a:pos x="20" y="12"/>
                </a:cxn>
                <a:cxn ang="0">
                  <a:pos x="7" y="5"/>
                </a:cxn>
              </a:cxnLst>
              <a:rect l="0" t="0" r="r" b="b"/>
              <a:pathLst>
                <a:path w="273" h="109">
                  <a:moveTo>
                    <a:pt x="5" y="0"/>
                  </a:moveTo>
                  <a:lnTo>
                    <a:pt x="4" y="2"/>
                  </a:lnTo>
                  <a:lnTo>
                    <a:pt x="2" y="8"/>
                  </a:lnTo>
                  <a:lnTo>
                    <a:pt x="0" y="15"/>
                  </a:lnTo>
                  <a:lnTo>
                    <a:pt x="2" y="20"/>
                  </a:lnTo>
                  <a:lnTo>
                    <a:pt x="14" y="20"/>
                  </a:lnTo>
                  <a:lnTo>
                    <a:pt x="22" y="24"/>
                  </a:lnTo>
                  <a:lnTo>
                    <a:pt x="22" y="35"/>
                  </a:lnTo>
                  <a:lnTo>
                    <a:pt x="20" y="44"/>
                  </a:lnTo>
                  <a:lnTo>
                    <a:pt x="24" y="39"/>
                  </a:lnTo>
                  <a:lnTo>
                    <a:pt x="29" y="34"/>
                  </a:lnTo>
                  <a:lnTo>
                    <a:pt x="34" y="39"/>
                  </a:lnTo>
                  <a:lnTo>
                    <a:pt x="39" y="44"/>
                  </a:lnTo>
                  <a:lnTo>
                    <a:pt x="44" y="42"/>
                  </a:lnTo>
                  <a:lnTo>
                    <a:pt x="49" y="39"/>
                  </a:lnTo>
                  <a:lnTo>
                    <a:pt x="47" y="49"/>
                  </a:lnTo>
                  <a:lnTo>
                    <a:pt x="45" y="59"/>
                  </a:lnTo>
                  <a:lnTo>
                    <a:pt x="50" y="54"/>
                  </a:lnTo>
                  <a:lnTo>
                    <a:pt x="54" y="52"/>
                  </a:lnTo>
                  <a:lnTo>
                    <a:pt x="57" y="50"/>
                  </a:lnTo>
                  <a:lnTo>
                    <a:pt x="60" y="52"/>
                  </a:lnTo>
                  <a:lnTo>
                    <a:pt x="60" y="54"/>
                  </a:lnTo>
                  <a:lnTo>
                    <a:pt x="62" y="57"/>
                  </a:lnTo>
                  <a:lnTo>
                    <a:pt x="60" y="62"/>
                  </a:lnTo>
                  <a:lnTo>
                    <a:pt x="59" y="67"/>
                  </a:lnTo>
                  <a:lnTo>
                    <a:pt x="65" y="75"/>
                  </a:lnTo>
                  <a:lnTo>
                    <a:pt x="74" y="84"/>
                  </a:lnTo>
                  <a:lnTo>
                    <a:pt x="74" y="77"/>
                  </a:lnTo>
                  <a:lnTo>
                    <a:pt x="75" y="74"/>
                  </a:lnTo>
                  <a:lnTo>
                    <a:pt x="77" y="70"/>
                  </a:lnTo>
                  <a:lnTo>
                    <a:pt x="79" y="67"/>
                  </a:lnTo>
                  <a:lnTo>
                    <a:pt x="84" y="64"/>
                  </a:lnTo>
                  <a:lnTo>
                    <a:pt x="90" y="64"/>
                  </a:lnTo>
                  <a:lnTo>
                    <a:pt x="99" y="64"/>
                  </a:lnTo>
                  <a:lnTo>
                    <a:pt x="107" y="67"/>
                  </a:lnTo>
                  <a:lnTo>
                    <a:pt x="114" y="70"/>
                  </a:lnTo>
                  <a:lnTo>
                    <a:pt x="119" y="75"/>
                  </a:lnTo>
                  <a:lnTo>
                    <a:pt x="122" y="82"/>
                  </a:lnTo>
                  <a:lnTo>
                    <a:pt x="124" y="90"/>
                  </a:lnTo>
                  <a:lnTo>
                    <a:pt x="136" y="99"/>
                  </a:lnTo>
                  <a:lnTo>
                    <a:pt x="149" y="109"/>
                  </a:lnTo>
                  <a:lnTo>
                    <a:pt x="152" y="100"/>
                  </a:lnTo>
                  <a:lnTo>
                    <a:pt x="156" y="97"/>
                  </a:lnTo>
                  <a:lnTo>
                    <a:pt x="162" y="94"/>
                  </a:lnTo>
                  <a:lnTo>
                    <a:pt x="167" y="92"/>
                  </a:lnTo>
                  <a:lnTo>
                    <a:pt x="174" y="94"/>
                  </a:lnTo>
                  <a:lnTo>
                    <a:pt x="179" y="97"/>
                  </a:lnTo>
                  <a:lnTo>
                    <a:pt x="182" y="100"/>
                  </a:lnTo>
                  <a:lnTo>
                    <a:pt x="186" y="107"/>
                  </a:lnTo>
                  <a:lnTo>
                    <a:pt x="192" y="99"/>
                  </a:lnTo>
                  <a:lnTo>
                    <a:pt x="201" y="92"/>
                  </a:lnTo>
                  <a:lnTo>
                    <a:pt x="202" y="97"/>
                  </a:lnTo>
                  <a:lnTo>
                    <a:pt x="206" y="102"/>
                  </a:lnTo>
                  <a:lnTo>
                    <a:pt x="216" y="100"/>
                  </a:lnTo>
                  <a:lnTo>
                    <a:pt x="228" y="100"/>
                  </a:lnTo>
                  <a:lnTo>
                    <a:pt x="238" y="92"/>
                  </a:lnTo>
                  <a:lnTo>
                    <a:pt x="248" y="84"/>
                  </a:lnTo>
                  <a:lnTo>
                    <a:pt x="259" y="85"/>
                  </a:lnTo>
                  <a:lnTo>
                    <a:pt x="273" y="89"/>
                  </a:lnTo>
                  <a:lnTo>
                    <a:pt x="263" y="79"/>
                  </a:lnTo>
                  <a:lnTo>
                    <a:pt x="253" y="70"/>
                  </a:lnTo>
                  <a:lnTo>
                    <a:pt x="251" y="64"/>
                  </a:lnTo>
                  <a:lnTo>
                    <a:pt x="249" y="55"/>
                  </a:lnTo>
                  <a:lnTo>
                    <a:pt x="236" y="60"/>
                  </a:lnTo>
                  <a:lnTo>
                    <a:pt x="226" y="62"/>
                  </a:lnTo>
                  <a:lnTo>
                    <a:pt x="214" y="59"/>
                  </a:lnTo>
                  <a:lnTo>
                    <a:pt x="202" y="52"/>
                  </a:lnTo>
                  <a:lnTo>
                    <a:pt x="207" y="65"/>
                  </a:lnTo>
                  <a:lnTo>
                    <a:pt x="214" y="79"/>
                  </a:lnTo>
                  <a:lnTo>
                    <a:pt x="202" y="82"/>
                  </a:lnTo>
                  <a:lnTo>
                    <a:pt x="192" y="85"/>
                  </a:lnTo>
                  <a:lnTo>
                    <a:pt x="192" y="79"/>
                  </a:lnTo>
                  <a:lnTo>
                    <a:pt x="194" y="70"/>
                  </a:lnTo>
                  <a:lnTo>
                    <a:pt x="184" y="74"/>
                  </a:lnTo>
                  <a:lnTo>
                    <a:pt x="177" y="75"/>
                  </a:lnTo>
                  <a:lnTo>
                    <a:pt x="172" y="75"/>
                  </a:lnTo>
                  <a:lnTo>
                    <a:pt x="169" y="74"/>
                  </a:lnTo>
                  <a:lnTo>
                    <a:pt x="164" y="72"/>
                  </a:lnTo>
                  <a:lnTo>
                    <a:pt x="161" y="67"/>
                  </a:lnTo>
                  <a:lnTo>
                    <a:pt x="156" y="69"/>
                  </a:lnTo>
                  <a:lnTo>
                    <a:pt x="151" y="70"/>
                  </a:lnTo>
                  <a:lnTo>
                    <a:pt x="147" y="69"/>
                  </a:lnTo>
                  <a:lnTo>
                    <a:pt x="144" y="67"/>
                  </a:lnTo>
                  <a:lnTo>
                    <a:pt x="139" y="60"/>
                  </a:lnTo>
                  <a:lnTo>
                    <a:pt x="132" y="54"/>
                  </a:lnTo>
                  <a:lnTo>
                    <a:pt x="132" y="47"/>
                  </a:lnTo>
                  <a:lnTo>
                    <a:pt x="132" y="42"/>
                  </a:lnTo>
                  <a:lnTo>
                    <a:pt x="119" y="35"/>
                  </a:lnTo>
                  <a:lnTo>
                    <a:pt x="107" y="30"/>
                  </a:lnTo>
                  <a:lnTo>
                    <a:pt x="107" y="34"/>
                  </a:lnTo>
                  <a:lnTo>
                    <a:pt x="107" y="37"/>
                  </a:lnTo>
                  <a:lnTo>
                    <a:pt x="94" y="32"/>
                  </a:lnTo>
                  <a:lnTo>
                    <a:pt x="79" y="27"/>
                  </a:lnTo>
                  <a:lnTo>
                    <a:pt x="65" y="20"/>
                  </a:lnTo>
                  <a:lnTo>
                    <a:pt x="52" y="15"/>
                  </a:lnTo>
                  <a:lnTo>
                    <a:pt x="47" y="17"/>
                  </a:lnTo>
                  <a:lnTo>
                    <a:pt x="42" y="20"/>
                  </a:lnTo>
                  <a:lnTo>
                    <a:pt x="35" y="13"/>
                  </a:lnTo>
                  <a:lnTo>
                    <a:pt x="29" y="7"/>
                  </a:lnTo>
                  <a:lnTo>
                    <a:pt x="30" y="10"/>
                  </a:lnTo>
                  <a:lnTo>
                    <a:pt x="30" y="13"/>
                  </a:lnTo>
                  <a:lnTo>
                    <a:pt x="20" y="12"/>
                  </a:lnTo>
                  <a:lnTo>
                    <a:pt x="10" y="10"/>
                  </a:lnTo>
                  <a:lnTo>
                    <a:pt x="7" y="5"/>
                  </a:lnTo>
                  <a:lnTo>
                    <a:pt x="5" y="0"/>
                  </a:lnTo>
                  <a:close/>
                </a:path>
              </a:pathLst>
            </a:custGeom>
            <a:solidFill>
              <a:srgbClr val="1F1A17"/>
            </a:solidFill>
            <a:ln w="9525">
              <a:noFill/>
              <a:round/>
              <a:headEnd/>
              <a:tailEnd/>
            </a:ln>
          </p:spPr>
          <p:txBody>
            <a:bodyPr/>
            <a:lstStyle/>
            <a:p>
              <a:endParaRPr lang="en-US"/>
            </a:p>
          </p:txBody>
        </p:sp>
        <p:sp>
          <p:nvSpPr>
            <p:cNvPr id="4819" name="Freeform 723"/>
            <p:cNvSpPr>
              <a:spLocks/>
            </p:cNvSpPr>
            <p:nvPr/>
          </p:nvSpPr>
          <p:spPr bwMode="auto">
            <a:xfrm>
              <a:off x="2693" y="3491"/>
              <a:ext cx="152" cy="108"/>
            </a:xfrm>
            <a:custGeom>
              <a:avLst/>
              <a:gdLst/>
              <a:ahLst/>
              <a:cxnLst>
                <a:cxn ang="0">
                  <a:pos x="5" y="8"/>
                </a:cxn>
                <a:cxn ang="0">
                  <a:pos x="12" y="18"/>
                </a:cxn>
                <a:cxn ang="0">
                  <a:pos x="15" y="33"/>
                </a:cxn>
                <a:cxn ang="0">
                  <a:pos x="17" y="48"/>
                </a:cxn>
                <a:cxn ang="0">
                  <a:pos x="25" y="55"/>
                </a:cxn>
                <a:cxn ang="0">
                  <a:pos x="24" y="60"/>
                </a:cxn>
                <a:cxn ang="0">
                  <a:pos x="29" y="70"/>
                </a:cxn>
                <a:cxn ang="0">
                  <a:pos x="34" y="68"/>
                </a:cxn>
                <a:cxn ang="0">
                  <a:pos x="40" y="75"/>
                </a:cxn>
                <a:cxn ang="0">
                  <a:pos x="45" y="95"/>
                </a:cxn>
                <a:cxn ang="0">
                  <a:pos x="59" y="108"/>
                </a:cxn>
                <a:cxn ang="0">
                  <a:pos x="71" y="103"/>
                </a:cxn>
                <a:cxn ang="0">
                  <a:pos x="76" y="92"/>
                </a:cxn>
                <a:cxn ang="0">
                  <a:pos x="79" y="87"/>
                </a:cxn>
                <a:cxn ang="0">
                  <a:pos x="99" y="93"/>
                </a:cxn>
                <a:cxn ang="0">
                  <a:pos x="116" y="92"/>
                </a:cxn>
                <a:cxn ang="0">
                  <a:pos x="129" y="88"/>
                </a:cxn>
                <a:cxn ang="0">
                  <a:pos x="144" y="87"/>
                </a:cxn>
                <a:cxn ang="0">
                  <a:pos x="149" y="78"/>
                </a:cxn>
                <a:cxn ang="0">
                  <a:pos x="147" y="71"/>
                </a:cxn>
                <a:cxn ang="0">
                  <a:pos x="127" y="76"/>
                </a:cxn>
                <a:cxn ang="0">
                  <a:pos x="102" y="70"/>
                </a:cxn>
                <a:cxn ang="0">
                  <a:pos x="94" y="61"/>
                </a:cxn>
                <a:cxn ang="0">
                  <a:pos x="84" y="55"/>
                </a:cxn>
                <a:cxn ang="0">
                  <a:pos x="76" y="53"/>
                </a:cxn>
                <a:cxn ang="0">
                  <a:pos x="79" y="50"/>
                </a:cxn>
                <a:cxn ang="0">
                  <a:pos x="92" y="48"/>
                </a:cxn>
                <a:cxn ang="0">
                  <a:pos x="122" y="55"/>
                </a:cxn>
                <a:cxn ang="0">
                  <a:pos x="134" y="55"/>
                </a:cxn>
                <a:cxn ang="0">
                  <a:pos x="116" y="43"/>
                </a:cxn>
                <a:cxn ang="0">
                  <a:pos x="91" y="33"/>
                </a:cxn>
                <a:cxn ang="0">
                  <a:pos x="79" y="28"/>
                </a:cxn>
                <a:cxn ang="0">
                  <a:pos x="67" y="23"/>
                </a:cxn>
                <a:cxn ang="0">
                  <a:pos x="59" y="18"/>
                </a:cxn>
                <a:cxn ang="0">
                  <a:pos x="49" y="6"/>
                </a:cxn>
                <a:cxn ang="0">
                  <a:pos x="39" y="0"/>
                </a:cxn>
                <a:cxn ang="0">
                  <a:pos x="42" y="10"/>
                </a:cxn>
                <a:cxn ang="0">
                  <a:pos x="60" y="30"/>
                </a:cxn>
                <a:cxn ang="0">
                  <a:pos x="69" y="43"/>
                </a:cxn>
                <a:cxn ang="0">
                  <a:pos x="50" y="43"/>
                </a:cxn>
                <a:cxn ang="0">
                  <a:pos x="25" y="21"/>
                </a:cxn>
                <a:cxn ang="0">
                  <a:pos x="7" y="6"/>
                </a:cxn>
              </a:cxnLst>
              <a:rect l="0" t="0" r="r" b="b"/>
              <a:pathLst>
                <a:path w="152" h="108">
                  <a:moveTo>
                    <a:pt x="0" y="5"/>
                  </a:moveTo>
                  <a:lnTo>
                    <a:pt x="5" y="8"/>
                  </a:lnTo>
                  <a:lnTo>
                    <a:pt x="10" y="13"/>
                  </a:lnTo>
                  <a:lnTo>
                    <a:pt x="12" y="18"/>
                  </a:lnTo>
                  <a:lnTo>
                    <a:pt x="15" y="23"/>
                  </a:lnTo>
                  <a:lnTo>
                    <a:pt x="15" y="33"/>
                  </a:lnTo>
                  <a:lnTo>
                    <a:pt x="15" y="46"/>
                  </a:lnTo>
                  <a:lnTo>
                    <a:pt x="17" y="48"/>
                  </a:lnTo>
                  <a:lnTo>
                    <a:pt x="22" y="51"/>
                  </a:lnTo>
                  <a:lnTo>
                    <a:pt x="25" y="55"/>
                  </a:lnTo>
                  <a:lnTo>
                    <a:pt x="24" y="56"/>
                  </a:lnTo>
                  <a:lnTo>
                    <a:pt x="24" y="60"/>
                  </a:lnTo>
                  <a:lnTo>
                    <a:pt x="25" y="65"/>
                  </a:lnTo>
                  <a:lnTo>
                    <a:pt x="29" y="70"/>
                  </a:lnTo>
                  <a:lnTo>
                    <a:pt x="30" y="71"/>
                  </a:lnTo>
                  <a:lnTo>
                    <a:pt x="34" y="68"/>
                  </a:lnTo>
                  <a:lnTo>
                    <a:pt x="35" y="65"/>
                  </a:lnTo>
                  <a:lnTo>
                    <a:pt x="40" y="75"/>
                  </a:lnTo>
                  <a:lnTo>
                    <a:pt x="44" y="85"/>
                  </a:lnTo>
                  <a:lnTo>
                    <a:pt x="45" y="95"/>
                  </a:lnTo>
                  <a:lnTo>
                    <a:pt x="47" y="107"/>
                  </a:lnTo>
                  <a:lnTo>
                    <a:pt x="59" y="108"/>
                  </a:lnTo>
                  <a:lnTo>
                    <a:pt x="69" y="108"/>
                  </a:lnTo>
                  <a:lnTo>
                    <a:pt x="71" y="103"/>
                  </a:lnTo>
                  <a:lnTo>
                    <a:pt x="74" y="95"/>
                  </a:lnTo>
                  <a:lnTo>
                    <a:pt x="76" y="92"/>
                  </a:lnTo>
                  <a:lnTo>
                    <a:pt x="77" y="88"/>
                  </a:lnTo>
                  <a:lnTo>
                    <a:pt x="79" y="87"/>
                  </a:lnTo>
                  <a:lnTo>
                    <a:pt x="81" y="87"/>
                  </a:lnTo>
                  <a:lnTo>
                    <a:pt x="99" y="93"/>
                  </a:lnTo>
                  <a:lnTo>
                    <a:pt x="112" y="100"/>
                  </a:lnTo>
                  <a:lnTo>
                    <a:pt x="116" y="92"/>
                  </a:lnTo>
                  <a:lnTo>
                    <a:pt x="117" y="85"/>
                  </a:lnTo>
                  <a:lnTo>
                    <a:pt x="129" y="88"/>
                  </a:lnTo>
                  <a:lnTo>
                    <a:pt x="139" y="88"/>
                  </a:lnTo>
                  <a:lnTo>
                    <a:pt x="144" y="87"/>
                  </a:lnTo>
                  <a:lnTo>
                    <a:pt x="147" y="83"/>
                  </a:lnTo>
                  <a:lnTo>
                    <a:pt x="149" y="78"/>
                  </a:lnTo>
                  <a:lnTo>
                    <a:pt x="152" y="71"/>
                  </a:lnTo>
                  <a:lnTo>
                    <a:pt x="147" y="71"/>
                  </a:lnTo>
                  <a:lnTo>
                    <a:pt x="139" y="75"/>
                  </a:lnTo>
                  <a:lnTo>
                    <a:pt x="127" y="76"/>
                  </a:lnTo>
                  <a:lnTo>
                    <a:pt x="117" y="75"/>
                  </a:lnTo>
                  <a:lnTo>
                    <a:pt x="102" y="70"/>
                  </a:lnTo>
                  <a:lnTo>
                    <a:pt x="96" y="68"/>
                  </a:lnTo>
                  <a:lnTo>
                    <a:pt x="94" y="61"/>
                  </a:lnTo>
                  <a:lnTo>
                    <a:pt x="92" y="56"/>
                  </a:lnTo>
                  <a:lnTo>
                    <a:pt x="84" y="55"/>
                  </a:lnTo>
                  <a:lnTo>
                    <a:pt x="76" y="55"/>
                  </a:lnTo>
                  <a:lnTo>
                    <a:pt x="76" y="53"/>
                  </a:lnTo>
                  <a:lnTo>
                    <a:pt x="77" y="50"/>
                  </a:lnTo>
                  <a:lnTo>
                    <a:pt x="79" y="50"/>
                  </a:lnTo>
                  <a:lnTo>
                    <a:pt x="82" y="48"/>
                  </a:lnTo>
                  <a:lnTo>
                    <a:pt x="92" y="48"/>
                  </a:lnTo>
                  <a:lnTo>
                    <a:pt x="102" y="50"/>
                  </a:lnTo>
                  <a:lnTo>
                    <a:pt x="122" y="55"/>
                  </a:lnTo>
                  <a:lnTo>
                    <a:pt x="134" y="60"/>
                  </a:lnTo>
                  <a:lnTo>
                    <a:pt x="134" y="55"/>
                  </a:lnTo>
                  <a:lnTo>
                    <a:pt x="132" y="50"/>
                  </a:lnTo>
                  <a:lnTo>
                    <a:pt x="116" y="43"/>
                  </a:lnTo>
                  <a:lnTo>
                    <a:pt x="101" y="35"/>
                  </a:lnTo>
                  <a:lnTo>
                    <a:pt x="91" y="33"/>
                  </a:lnTo>
                  <a:lnTo>
                    <a:pt x="82" y="31"/>
                  </a:lnTo>
                  <a:lnTo>
                    <a:pt x="79" y="28"/>
                  </a:lnTo>
                  <a:lnTo>
                    <a:pt x="71" y="23"/>
                  </a:lnTo>
                  <a:lnTo>
                    <a:pt x="67" y="23"/>
                  </a:lnTo>
                  <a:lnTo>
                    <a:pt x="62" y="21"/>
                  </a:lnTo>
                  <a:lnTo>
                    <a:pt x="59" y="18"/>
                  </a:lnTo>
                  <a:lnTo>
                    <a:pt x="55" y="15"/>
                  </a:lnTo>
                  <a:lnTo>
                    <a:pt x="49" y="6"/>
                  </a:lnTo>
                  <a:lnTo>
                    <a:pt x="44" y="0"/>
                  </a:lnTo>
                  <a:lnTo>
                    <a:pt x="39" y="0"/>
                  </a:lnTo>
                  <a:lnTo>
                    <a:pt x="35" y="1"/>
                  </a:lnTo>
                  <a:lnTo>
                    <a:pt x="42" y="10"/>
                  </a:lnTo>
                  <a:lnTo>
                    <a:pt x="49" y="20"/>
                  </a:lnTo>
                  <a:lnTo>
                    <a:pt x="60" y="30"/>
                  </a:lnTo>
                  <a:lnTo>
                    <a:pt x="72" y="40"/>
                  </a:lnTo>
                  <a:lnTo>
                    <a:pt x="69" y="43"/>
                  </a:lnTo>
                  <a:lnTo>
                    <a:pt x="64" y="48"/>
                  </a:lnTo>
                  <a:lnTo>
                    <a:pt x="50" y="43"/>
                  </a:lnTo>
                  <a:lnTo>
                    <a:pt x="39" y="36"/>
                  </a:lnTo>
                  <a:lnTo>
                    <a:pt x="25" y="21"/>
                  </a:lnTo>
                  <a:lnTo>
                    <a:pt x="14" y="6"/>
                  </a:lnTo>
                  <a:lnTo>
                    <a:pt x="7" y="6"/>
                  </a:lnTo>
                  <a:lnTo>
                    <a:pt x="0" y="5"/>
                  </a:lnTo>
                  <a:close/>
                </a:path>
              </a:pathLst>
            </a:custGeom>
            <a:solidFill>
              <a:srgbClr val="1F1A17"/>
            </a:solidFill>
            <a:ln w="9525">
              <a:noFill/>
              <a:round/>
              <a:headEnd/>
              <a:tailEnd/>
            </a:ln>
          </p:spPr>
          <p:txBody>
            <a:bodyPr/>
            <a:lstStyle/>
            <a:p>
              <a:endParaRPr lang="en-US"/>
            </a:p>
          </p:txBody>
        </p:sp>
        <p:sp>
          <p:nvSpPr>
            <p:cNvPr id="4820" name="Freeform 724"/>
            <p:cNvSpPr>
              <a:spLocks/>
            </p:cNvSpPr>
            <p:nvPr/>
          </p:nvSpPr>
          <p:spPr bwMode="auto">
            <a:xfrm>
              <a:off x="2815" y="3554"/>
              <a:ext cx="81" cy="70"/>
            </a:xfrm>
            <a:custGeom>
              <a:avLst/>
              <a:gdLst/>
              <a:ahLst/>
              <a:cxnLst>
                <a:cxn ang="0">
                  <a:pos x="0" y="45"/>
                </a:cxn>
                <a:cxn ang="0">
                  <a:pos x="9" y="49"/>
                </a:cxn>
                <a:cxn ang="0">
                  <a:pos x="19" y="54"/>
                </a:cxn>
                <a:cxn ang="0">
                  <a:pos x="25" y="65"/>
                </a:cxn>
                <a:cxn ang="0">
                  <a:pos x="30" y="70"/>
                </a:cxn>
                <a:cxn ang="0">
                  <a:pos x="32" y="52"/>
                </a:cxn>
                <a:cxn ang="0">
                  <a:pos x="40" y="52"/>
                </a:cxn>
                <a:cxn ang="0">
                  <a:pos x="40" y="35"/>
                </a:cxn>
                <a:cxn ang="0">
                  <a:pos x="52" y="30"/>
                </a:cxn>
                <a:cxn ang="0">
                  <a:pos x="66" y="40"/>
                </a:cxn>
                <a:cxn ang="0">
                  <a:pos x="81" y="25"/>
                </a:cxn>
                <a:cxn ang="0">
                  <a:pos x="67" y="25"/>
                </a:cxn>
                <a:cxn ang="0">
                  <a:pos x="81" y="17"/>
                </a:cxn>
                <a:cxn ang="0">
                  <a:pos x="72" y="10"/>
                </a:cxn>
                <a:cxn ang="0">
                  <a:pos x="57" y="17"/>
                </a:cxn>
                <a:cxn ang="0">
                  <a:pos x="54" y="0"/>
                </a:cxn>
                <a:cxn ang="0">
                  <a:pos x="44" y="8"/>
                </a:cxn>
                <a:cxn ang="0">
                  <a:pos x="37" y="25"/>
                </a:cxn>
                <a:cxn ang="0">
                  <a:pos x="34" y="3"/>
                </a:cxn>
                <a:cxn ang="0">
                  <a:pos x="25" y="29"/>
                </a:cxn>
                <a:cxn ang="0">
                  <a:pos x="15" y="37"/>
                </a:cxn>
                <a:cxn ang="0">
                  <a:pos x="0" y="45"/>
                </a:cxn>
              </a:cxnLst>
              <a:rect l="0" t="0" r="r" b="b"/>
              <a:pathLst>
                <a:path w="81" h="70">
                  <a:moveTo>
                    <a:pt x="0" y="45"/>
                  </a:moveTo>
                  <a:lnTo>
                    <a:pt x="9" y="49"/>
                  </a:lnTo>
                  <a:lnTo>
                    <a:pt x="19" y="54"/>
                  </a:lnTo>
                  <a:lnTo>
                    <a:pt x="25" y="65"/>
                  </a:lnTo>
                  <a:lnTo>
                    <a:pt x="30" y="70"/>
                  </a:lnTo>
                  <a:lnTo>
                    <a:pt x="32" y="52"/>
                  </a:lnTo>
                  <a:lnTo>
                    <a:pt x="40" y="52"/>
                  </a:lnTo>
                  <a:lnTo>
                    <a:pt x="40" y="35"/>
                  </a:lnTo>
                  <a:lnTo>
                    <a:pt x="52" y="30"/>
                  </a:lnTo>
                  <a:lnTo>
                    <a:pt x="66" y="40"/>
                  </a:lnTo>
                  <a:lnTo>
                    <a:pt x="81" y="25"/>
                  </a:lnTo>
                  <a:lnTo>
                    <a:pt x="67" y="25"/>
                  </a:lnTo>
                  <a:lnTo>
                    <a:pt x="81" y="17"/>
                  </a:lnTo>
                  <a:lnTo>
                    <a:pt x="72" y="10"/>
                  </a:lnTo>
                  <a:lnTo>
                    <a:pt x="57" y="17"/>
                  </a:lnTo>
                  <a:lnTo>
                    <a:pt x="54" y="0"/>
                  </a:lnTo>
                  <a:lnTo>
                    <a:pt x="44" y="8"/>
                  </a:lnTo>
                  <a:lnTo>
                    <a:pt x="37" y="25"/>
                  </a:lnTo>
                  <a:lnTo>
                    <a:pt x="34" y="3"/>
                  </a:lnTo>
                  <a:lnTo>
                    <a:pt x="25" y="29"/>
                  </a:lnTo>
                  <a:lnTo>
                    <a:pt x="15" y="37"/>
                  </a:lnTo>
                  <a:lnTo>
                    <a:pt x="0" y="45"/>
                  </a:lnTo>
                  <a:close/>
                </a:path>
              </a:pathLst>
            </a:custGeom>
            <a:solidFill>
              <a:srgbClr val="1F1A17"/>
            </a:solidFill>
            <a:ln w="9525">
              <a:noFill/>
              <a:round/>
              <a:headEnd/>
              <a:tailEnd/>
            </a:ln>
          </p:spPr>
          <p:txBody>
            <a:bodyPr/>
            <a:lstStyle/>
            <a:p>
              <a:endParaRPr lang="en-US"/>
            </a:p>
          </p:txBody>
        </p:sp>
        <p:sp>
          <p:nvSpPr>
            <p:cNvPr id="4821" name="Freeform 725"/>
            <p:cNvSpPr>
              <a:spLocks/>
            </p:cNvSpPr>
            <p:nvPr/>
          </p:nvSpPr>
          <p:spPr bwMode="auto">
            <a:xfrm>
              <a:off x="3141" y="3509"/>
              <a:ext cx="127" cy="84"/>
            </a:xfrm>
            <a:custGeom>
              <a:avLst/>
              <a:gdLst/>
              <a:ahLst/>
              <a:cxnLst>
                <a:cxn ang="0">
                  <a:pos x="12" y="62"/>
                </a:cxn>
                <a:cxn ang="0">
                  <a:pos x="19" y="55"/>
                </a:cxn>
                <a:cxn ang="0">
                  <a:pos x="27" y="50"/>
                </a:cxn>
                <a:cxn ang="0">
                  <a:pos x="37" y="47"/>
                </a:cxn>
                <a:cxn ang="0">
                  <a:pos x="47" y="45"/>
                </a:cxn>
                <a:cxn ang="0">
                  <a:pos x="59" y="43"/>
                </a:cxn>
                <a:cxn ang="0">
                  <a:pos x="69" y="42"/>
                </a:cxn>
                <a:cxn ang="0">
                  <a:pos x="79" y="38"/>
                </a:cxn>
                <a:cxn ang="0">
                  <a:pos x="89" y="33"/>
                </a:cxn>
                <a:cxn ang="0">
                  <a:pos x="114" y="12"/>
                </a:cxn>
                <a:cxn ang="0">
                  <a:pos x="127" y="0"/>
                </a:cxn>
                <a:cxn ang="0">
                  <a:pos x="127" y="7"/>
                </a:cxn>
                <a:cxn ang="0">
                  <a:pos x="126" y="12"/>
                </a:cxn>
                <a:cxn ang="0">
                  <a:pos x="124" y="12"/>
                </a:cxn>
                <a:cxn ang="0">
                  <a:pos x="119" y="12"/>
                </a:cxn>
                <a:cxn ang="0">
                  <a:pos x="117" y="13"/>
                </a:cxn>
                <a:cxn ang="0">
                  <a:pos x="116" y="13"/>
                </a:cxn>
                <a:cxn ang="0">
                  <a:pos x="114" y="17"/>
                </a:cxn>
                <a:cxn ang="0">
                  <a:pos x="114" y="20"/>
                </a:cxn>
                <a:cxn ang="0">
                  <a:pos x="114" y="35"/>
                </a:cxn>
                <a:cxn ang="0">
                  <a:pos x="111" y="45"/>
                </a:cxn>
                <a:cxn ang="0">
                  <a:pos x="107" y="42"/>
                </a:cxn>
                <a:cxn ang="0">
                  <a:pos x="102" y="40"/>
                </a:cxn>
                <a:cxn ang="0">
                  <a:pos x="99" y="42"/>
                </a:cxn>
                <a:cxn ang="0">
                  <a:pos x="97" y="45"/>
                </a:cxn>
                <a:cxn ang="0">
                  <a:pos x="95" y="50"/>
                </a:cxn>
                <a:cxn ang="0">
                  <a:pos x="95" y="55"/>
                </a:cxn>
                <a:cxn ang="0">
                  <a:pos x="97" y="60"/>
                </a:cxn>
                <a:cxn ang="0">
                  <a:pos x="99" y="65"/>
                </a:cxn>
                <a:cxn ang="0">
                  <a:pos x="95" y="62"/>
                </a:cxn>
                <a:cxn ang="0">
                  <a:pos x="89" y="58"/>
                </a:cxn>
                <a:cxn ang="0">
                  <a:pos x="85" y="57"/>
                </a:cxn>
                <a:cxn ang="0">
                  <a:pos x="82" y="55"/>
                </a:cxn>
                <a:cxn ang="0">
                  <a:pos x="79" y="57"/>
                </a:cxn>
                <a:cxn ang="0">
                  <a:pos x="75" y="58"/>
                </a:cxn>
                <a:cxn ang="0">
                  <a:pos x="72" y="65"/>
                </a:cxn>
                <a:cxn ang="0">
                  <a:pos x="72" y="72"/>
                </a:cxn>
                <a:cxn ang="0">
                  <a:pos x="74" y="79"/>
                </a:cxn>
                <a:cxn ang="0">
                  <a:pos x="74" y="80"/>
                </a:cxn>
                <a:cxn ang="0">
                  <a:pos x="64" y="77"/>
                </a:cxn>
                <a:cxn ang="0">
                  <a:pos x="55" y="75"/>
                </a:cxn>
                <a:cxn ang="0">
                  <a:pos x="47" y="79"/>
                </a:cxn>
                <a:cxn ang="0">
                  <a:pos x="39" y="84"/>
                </a:cxn>
                <a:cxn ang="0">
                  <a:pos x="25" y="82"/>
                </a:cxn>
                <a:cxn ang="0">
                  <a:pos x="10" y="80"/>
                </a:cxn>
                <a:cxn ang="0">
                  <a:pos x="5" y="74"/>
                </a:cxn>
                <a:cxn ang="0">
                  <a:pos x="0" y="67"/>
                </a:cxn>
                <a:cxn ang="0">
                  <a:pos x="5" y="63"/>
                </a:cxn>
                <a:cxn ang="0">
                  <a:pos x="12" y="62"/>
                </a:cxn>
              </a:cxnLst>
              <a:rect l="0" t="0" r="r" b="b"/>
              <a:pathLst>
                <a:path w="127" h="84">
                  <a:moveTo>
                    <a:pt x="12" y="62"/>
                  </a:moveTo>
                  <a:lnTo>
                    <a:pt x="19" y="55"/>
                  </a:lnTo>
                  <a:lnTo>
                    <a:pt x="27" y="50"/>
                  </a:lnTo>
                  <a:lnTo>
                    <a:pt x="37" y="47"/>
                  </a:lnTo>
                  <a:lnTo>
                    <a:pt x="47" y="45"/>
                  </a:lnTo>
                  <a:lnTo>
                    <a:pt x="59" y="43"/>
                  </a:lnTo>
                  <a:lnTo>
                    <a:pt x="69" y="42"/>
                  </a:lnTo>
                  <a:lnTo>
                    <a:pt x="79" y="38"/>
                  </a:lnTo>
                  <a:lnTo>
                    <a:pt x="89" y="33"/>
                  </a:lnTo>
                  <a:lnTo>
                    <a:pt x="114" y="12"/>
                  </a:lnTo>
                  <a:lnTo>
                    <a:pt x="127" y="0"/>
                  </a:lnTo>
                  <a:lnTo>
                    <a:pt x="127" y="7"/>
                  </a:lnTo>
                  <a:lnTo>
                    <a:pt x="126" y="12"/>
                  </a:lnTo>
                  <a:lnTo>
                    <a:pt x="124" y="12"/>
                  </a:lnTo>
                  <a:lnTo>
                    <a:pt x="119" y="12"/>
                  </a:lnTo>
                  <a:lnTo>
                    <a:pt x="117" y="13"/>
                  </a:lnTo>
                  <a:lnTo>
                    <a:pt x="116" y="13"/>
                  </a:lnTo>
                  <a:lnTo>
                    <a:pt x="114" y="17"/>
                  </a:lnTo>
                  <a:lnTo>
                    <a:pt x="114" y="20"/>
                  </a:lnTo>
                  <a:lnTo>
                    <a:pt x="114" y="35"/>
                  </a:lnTo>
                  <a:lnTo>
                    <a:pt x="111" y="45"/>
                  </a:lnTo>
                  <a:lnTo>
                    <a:pt x="107" y="42"/>
                  </a:lnTo>
                  <a:lnTo>
                    <a:pt x="102" y="40"/>
                  </a:lnTo>
                  <a:lnTo>
                    <a:pt x="99" y="42"/>
                  </a:lnTo>
                  <a:lnTo>
                    <a:pt x="97" y="45"/>
                  </a:lnTo>
                  <a:lnTo>
                    <a:pt x="95" y="50"/>
                  </a:lnTo>
                  <a:lnTo>
                    <a:pt x="95" y="55"/>
                  </a:lnTo>
                  <a:lnTo>
                    <a:pt x="97" y="60"/>
                  </a:lnTo>
                  <a:lnTo>
                    <a:pt x="99" y="65"/>
                  </a:lnTo>
                  <a:lnTo>
                    <a:pt x="95" y="62"/>
                  </a:lnTo>
                  <a:lnTo>
                    <a:pt x="89" y="58"/>
                  </a:lnTo>
                  <a:lnTo>
                    <a:pt x="85" y="57"/>
                  </a:lnTo>
                  <a:lnTo>
                    <a:pt x="82" y="55"/>
                  </a:lnTo>
                  <a:lnTo>
                    <a:pt x="79" y="57"/>
                  </a:lnTo>
                  <a:lnTo>
                    <a:pt x="75" y="58"/>
                  </a:lnTo>
                  <a:lnTo>
                    <a:pt x="72" y="65"/>
                  </a:lnTo>
                  <a:lnTo>
                    <a:pt x="72" y="72"/>
                  </a:lnTo>
                  <a:lnTo>
                    <a:pt x="74" y="79"/>
                  </a:lnTo>
                  <a:lnTo>
                    <a:pt x="74" y="80"/>
                  </a:lnTo>
                  <a:lnTo>
                    <a:pt x="64" y="77"/>
                  </a:lnTo>
                  <a:lnTo>
                    <a:pt x="55" y="75"/>
                  </a:lnTo>
                  <a:lnTo>
                    <a:pt x="47" y="79"/>
                  </a:lnTo>
                  <a:lnTo>
                    <a:pt x="39" y="84"/>
                  </a:lnTo>
                  <a:lnTo>
                    <a:pt x="25" y="82"/>
                  </a:lnTo>
                  <a:lnTo>
                    <a:pt x="10" y="80"/>
                  </a:lnTo>
                  <a:lnTo>
                    <a:pt x="5" y="74"/>
                  </a:lnTo>
                  <a:lnTo>
                    <a:pt x="0" y="67"/>
                  </a:lnTo>
                  <a:lnTo>
                    <a:pt x="5" y="63"/>
                  </a:lnTo>
                  <a:lnTo>
                    <a:pt x="12" y="62"/>
                  </a:lnTo>
                  <a:close/>
                </a:path>
              </a:pathLst>
            </a:custGeom>
            <a:solidFill>
              <a:srgbClr val="1F1A17"/>
            </a:solidFill>
            <a:ln w="9525">
              <a:noFill/>
              <a:round/>
              <a:headEnd/>
              <a:tailEnd/>
            </a:ln>
          </p:spPr>
          <p:txBody>
            <a:bodyPr/>
            <a:lstStyle/>
            <a:p>
              <a:endParaRPr lang="en-US"/>
            </a:p>
          </p:txBody>
        </p:sp>
        <p:sp>
          <p:nvSpPr>
            <p:cNvPr id="4822" name="Freeform 726"/>
            <p:cNvSpPr>
              <a:spLocks/>
            </p:cNvSpPr>
            <p:nvPr/>
          </p:nvSpPr>
          <p:spPr bwMode="auto">
            <a:xfrm>
              <a:off x="3143" y="3603"/>
              <a:ext cx="37" cy="26"/>
            </a:xfrm>
            <a:custGeom>
              <a:avLst/>
              <a:gdLst/>
              <a:ahLst/>
              <a:cxnLst>
                <a:cxn ang="0">
                  <a:pos x="25" y="0"/>
                </a:cxn>
                <a:cxn ang="0">
                  <a:pos x="30" y="5"/>
                </a:cxn>
                <a:cxn ang="0">
                  <a:pos x="37" y="11"/>
                </a:cxn>
                <a:cxn ang="0">
                  <a:pos x="37" y="18"/>
                </a:cxn>
                <a:cxn ang="0">
                  <a:pos x="37" y="25"/>
                </a:cxn>
                <a:cxn ang="0">
                  <a:pos x="27" y="11"/>
                </a:cxn>
                <a:cxn ang="0">
                  <a:pos x="27" y="23"/>
                </a:cxn>
                <a:cxn ang="0">
                  <a:pos x="20" y="18"/>
                </a:cxn>
                <a:cxn ang="0">
                  <a:pos x="13" y="15"/>
                </a:cxn>
                <a:cxn ang="0">
                  <a:pos x="12" y="21"/>
                </a:cxn>
                <a:cxn ang="0">
                  <a:pos x="12" y="26"/>
                </a:cxn>
                <a:cxn ang="0">
                  <a:pos x="0" y="18"/>
                </a:cxn>
                <a:cxn ang="0">
                  <a:pos x="0" y="18"/>
                </a:cxn>
                <a:cxn ang="0">
                  <a:pos x="2" y="18"/>
                </a:cxn>
                <a:cxn ang="0">
                  <a:pos x="3" y="18"/>
                </a:cxn>
                <a:cxn ang="0">
                  <a:pos x="5" y="13"/>
                </a:cxn>
                <a:cxn ang="0">
                  <a:pos x="5" y="5"/>
                </a:cxn>
                <a:cxn ang="0">
                  <a:pos x="2" y="3"/>
                </a:cxn>
                <a:cxn ang="0">
                  <a:pos x="7" y="3"/>
                </a:cxn>
                <a:cxn ang="0">
                  <a:pos x="13" y="5"/>
                </a:cxn>
                <a:cxn ang="0">
                  <a:pos x="18" y="8"/>
                </a:cxn>
                <a:cxn ang="0">
                  <a:pos x="22" y="11"/>
                </a:cxn>
                <a:cxn ang="0">
                  <a:pos x="25" y="0"/>
                </a:cxn>
              </a:cxnLst>
              <a:rect l="0" t="0" r="r" b="b"/>
              <a:pathLst>
                <a:path w="37" h="26">
                  <a:moveTo>
                    <a:pt x="25" y="0"/>
                  </a:moveTo>
                  <a:lnTo>
                    <a:pt x="30" y="5"/>
                  </a:lnTo>
                  <a:lnTo>
                    <a:pt x="37" y="11"/>
                  </a:lnTo>
                  <a:lnTo>
                    <a:pt x="37" y="18"/>
                  </a:lnTo>
                  <a:lnTo>
                    <a:pt x="37" y="25"/>
                  </a:lnTo>
                  <a:lnTo>
                    <a:pt x="27" y="11"/>
                  </a:lnTo>
                  <a:lnTo>
                    <a:pt x="27" y="23"/>
                  </a:lnTo>
                  <a:lnTo>
                    <a:pt x="20" y="18"/>
                  </a:lnTo>
                  <a:lnTo>
                    <a:pt x="13" y="15"/>
                  </a:lnTo>
                  <a:lnTo>
                    <a:pt x="12" y="21"/>
                  </a:lnTo>
                  <a:lnTo>
                    <a:pt x="12" y="26"/>
                  </a:lnTo>
                  <a:lnTo>
                    <a:pt x="0" y="18"/>
                  </a:lnTo>
                  <a:lnTo>
                    <a:pt x="0" y="18"/>
                  </a:lnTo>
                  <a:lnTo>
                    <a:pt x="2" y="18"/>
                  </a:lnTo>
                  <a:lnTo>
                    <a:pt x="3" y="18"/>
                  </a:lnTo>
                  <a:lnTo>
                    <a:pt x="5" y="13"/>
                  </a:lnTo>
                  <a:lnTo>
                    <a:pt x="5" y="5"/>
                  </a:lnTo>
                  <a:lnTo>
                    <a:pt x="2" y="3"/>
                  </a:lnTo>
                  <a:lnTo>
                    <a:pt x="7" y="3"/>
                  </a:lnTo>
                  <a:lnTo>
                    <a:pt x="13" y="5"/>
                  </a:lnTo>
                  <a:lnTo>
                    <a:pt x="18" y="8"/>
                  </a:lnTo>
                  <a:lnTo>
                    <a:pt x="22" y="11"/>
                  </a:lnTo>
                  <a:lnTo>
                    <a:pt x="25" y="0"/>
                  </a:lnTo>
                  <a:close/>
                </a:path>
              </a:pathLst>
            </a:custGeom>
            <a:solidFill>
              <a:srgbClr val="1F1A17"/>
            </a:solidFill>
            <a:ln w="9525">
              <a:noFill/>
              <a:round/>
              <a:headEnd/>
              <a:tailEnd/>
            </a:ln>
          </p:spPr>
          <p:txBody>
            <a:bodyPr/>
            <a:lstStyle/>
            <a:p>
              <a:endParaRPr lang="en-US"/>
            </a:p>
          </p:txBody>
        </p:sp>
        <p:sp>
          <p:nvSpPr>
            <p:cNvPr id="4823" name="Freeform 727"/>
            <p:cNvSpPr>
              <a:spLocks/>
            </p:cNvSpPr>
            <p:nvPr/>
          </p:nvSpPr>
          <p:spPr bwMode="auto">
            <a:xfrm>
              <a:off x="3176" y="3574"/>
              <a:ext cx="69" cy="44"/>
            </a:xfrm>
            <a:custGeom>
              <a:avLst/>
              <a:gdLst/>
              <a:ahLst/>
              <a:cxnLst>
                <a:cxn ang="0">
                  <a:pos x="0" y="29"/>
                </a:cxn>
                <a:cxn ang="0">
                  <a:pos x="4" y="35"/>
                </a:cxn>
                <a:cxn ang="0">
                  <a:pos x="5" y="42"/>
                </a:cxn>
                <a:cxn ang="0">
                  <a:pos x="7" y="40"/>
                </a:cxn>
                <a:cxn ang="0">
                  <a:pos x="9" y="37"/>
                </a:cxn>
                <a:cxn ang="0">
                  <a:pos x="14" y="42"/>
                </a:cxn>
                <a:cxn ang="0">
                  <a:pos x="17" y="44"/>
                </a:cxn>
                <a:cxn ang="0">
                  <a:pos x="20" y="44"/>
                </a:cxn>
                <a:cxn ang="0">
                  <a:pos x="25" y="39"/>
                </a:cxn>
                <a:cxn ang="0">
                  <a:pos x="34" y="40"/>
                </a:cxn>
                <a:cxn ang="0">
                  <a:pos x="40" y="44"/>
                </a:cxn>
                <a:cxn ang="0">
                  <a:pos x="42" y="35"/>
                </a:cxn>
                <a:cxn ang="0">
                  <a:pos x="42" y="27"/>
                </a:cxn>
                <a:cxn ang="0">
                  <a:pos x="49" y="27"/>
                </a:cxn>
                <a:cxn ang="0">
                  <a:pos x="55" y="25"/>
                </a:cxn>
                <a:cxn ang="0">
                  <a:pos x="50" y="24"/>
                </a:cxn>
                <a:cxn ang="0">
                  <a:pos x="47" y="20"/>
                </a:cxn>
                <a:cxn ang="0">
                  <a:pos x="59" y="17"/>
                </a:cxn>
                <a:cxn ang="0">
                  <a:pos x="69" y="15"/>
                </a:cxn>
                <a:cxn ang="0">
                  <a:pos x="65" y="9"/>
                </a:cxn>
                <a:cxn ang="0">
                  <a:pos x="60" y="5"/>
                </a:cxn>
                <a:cxn ang="0">
                  <a:pos x="55" y="2"/>
                </a:cxn>
                <a:cxn ang="0">
                  <a:pos x="50" y="0"/>
                </a:cxn>
                <a:cxn ang="0">
                  <a:pos x="54" y="5"/>
                </a:cxn>
                <a:cxn ang="0">
                  <a:pos x="57" y="10"/>
                </a:cxn>
                <a:cxn ang="0">
                  <a:pos x="45" y="10"/>
                </a:cxn>
                <a:cxn ang="0">
                  <a:pos x="34" y="12"/>
                </a:cxn>
                <a:cxn ang="0">
                  <a:pos x="29" y="15"/>
                </a:cxn>
                <a:cxn ang="0">
                  <a:pos x="25" y="19"/>
                </a:cxn>
                <a:cxn ang="0">
                  <a:pos x="29" y="24"/>
                </a:cxn>
                <a:cxn ang="0">
                  <a:pos x="30" y="29"/>
                </a:cxn>
                <a:cxn ang="0">
                  <a:pos x="24" y="27"/>
                </a:cxn>
                <a:cxn ang="0">
                  <a:pos x="20" y="25"/>
                </a:cxn>
                <a:cxn ang="0">
                  <a:pos x="15" y="24"/>
                </a:cxn>
                <a:cxn ang="0">
                  <a:pos x="9" y="25"/>
                </a:cxn>
                <a:cxn ang="0">
                  <a:pos x="10" y="30"/>
                </a:cxn>
                <a:cxn ang="0">
                  <a:pos x="12" y="35"/>
                </a:cxn>
                <a:cxn ang="0">
                  <a:pos x="7" y="32"/>
                </a:cxn>
                <a:cxn ang="0">
                  <a:pos x="0" y="29"/>
                </a:cxn>
              </a:cxnLst>
              <a:rect l="0" t="0" r="r" b="b"/>
              <a:pathLst>
                <a:path w="69" h="44">
                  <a:moveTo>
                    <a:pt x="0" y="29"/>
                  </a:moveTo>
                  <a:lnTo>
                    <a:pt x="4" y="35"/>
                  </a:lnTo>
                  <a:lnTo>
                    <a:pt x="5" y="42"/>
                  </a:lnTo>
                  <a:lnTo>
                    <a:pt x="7" y="40"/>
                  </a:lnTo>
                  <a:lnTo>
                    <a:pt x="9" y="37"/>
                  </a:lnTo>
                  <a:lnTo>
                    <a:pt x="14" y="42"/>
                  </a:lnTo>
                  <a:lnTo>
                    <a:pt x="17" y="44"/>
                  </a:lnTo>
                  <a:lnTo>
                    <a:pt x="20" y="44"/>
                  </a:lnTo>
                  <a:lnTo>
                    <a:pt x="25" y="39"/>
                  </a:lnTo>
                  <a:lnTo>
                    <a:pt x="34" y="40"/>
                  </a:lnTo>
                  <a:lnTo>
                    <a:pt x="40" y="44"/>
                  </a:lnTo>
                  <a:lnTo>
                    <a:pt x="42" y="35"/>
                  </a:lnTo>
                  <a:lnTo>
                    <a:pt x="42" y="27"/>
                  </a:lnTo>
                  <a:lnTo>
                    <a:pt x="49" y="27"/>
                  </a:lnTo>
                  <a:lnTo>
                    <a:pt x="55" y="25"/>
                  </a:lnTo>
                  <a:lnTo>
                    <a:pt x="50" y="24"/>
                  </a:lnTo>
                  <a:lnTo>
                    <a:pt x="47" y="20"/>
                  </a:lnTo>
                  <a:lnTo>
                    <a:pt x="59" y="17"/>
                  </a:lnTo>
                  <a:lnTo>
                    <a:pt x="69" y="15"/>
                  </a:lnTo>
                  <a:lnTo>
                    <a:pt x="65" y="9"/>
                  </a:lnTo>
                  <a:lnTo>
                    <a:pt x="60" y="5"/>
                  </a:lnTo>
                  <a:lnTo>
                    <a:pt x="55" y="2"/>
                  </a:lnTo>
                  <a:lnTo>
                    <a:pt x="50" y="0"/>
                  </a:lnTo>
                  <a:lnTo>
                    <a:pt x="54" y="5"/>
                  </a:lnTo>
                  <a:lnTo>
                    <a:pt x="57" y="10"/>
                  </a:lnTo>
                  <a:lnTo>
                    <a:pt x="45" y="10"/>
                  </a:lnTo>
                  <a:lnTo>
                    <a:pt x="34" y="12"/>
                  </a:lnTo>
                  <a:lnTo>
                    <a:pt x="29" y="15"/>
                  </a:lnTo>
                  <a:lnTo>
                    <a:pt x="25" y="19"/>
                  </a:lnTo>
                  <a:lnTo>
                    <a:pt x="29" y="24"/>
                  </a:lnTo>
                  <a:lnTo>
                    <a:pt x="30" y="29"/>
                  </a:lnTo>
                  <a:lnTo>
                    <a:pt x="24" y="27"/>
                  </a:lnTo>
                  <a:lnTo>
                    <a:pt x="20" y="25"/>
                  </a:lnTo>
                  <a:lnTo>
                    <a:pt x="15" y="24"/>
                  </a:lnTo>
                  <a:lnTo>
                    <a:pt x="9" y="25"/>
                  </a:lnTo>
                  <a:lnTo>
                    <a:pt x="10" y="30"/>
                  </a:lnTo>
                  <a:lnTo>
                    <a:pt x="12" y="35"/>
                  </a:lnTo>
                  <a:lnTo>
                    <a:pt x="7" y="32"/>
                  </a:lnTo>
                  <a:lnTo>
                    <a:pt x="0" y="29"/>
                  </a:lnTo>
                  <a:close/>
                </a:path>
              </a:pathLst>
            </a:custGeom>
            <a:solidFill>
              <a:srgbClr val="1F1A17"/>
            </a:solidFill>
            <a:ln w="9525">
              <a:noFill/>
              <a:round/>
              <a:headEnd/>
              <a:tailEnd/>
            </a:ln>
          </p:spPr>
          <p:txBody>
            <a:bodyPr/>
            <a:lstStyle/>
            <a:p>
              <a:endParaRPr lang="en-US"/>
            </a:p>
          </p:txBody>
        </p:sp>
        <p:sp>
          <p:nvSpPr>
            <p:cNvPr id="4824" name="Freeform 728"/>
            <p:cNvSpPr>
              <a:spLocks/>
            </p:cNvSpPr>
            <p:nvPr/>
          </p:nvSpPr>
          <p:spPr bwMode="auto">
            <a:xfrm>
              <a:off x="3006" y="3537"/>
              <a:ext cx="48" cy="49"/>
            </a:xfrm>
            <a:custGeom>
              <a:avLst/>
              <a:gdLst/>
              <a:ahLst/>
              <a:cxnLst>
                <a:cxn ang="0">
                  <a:pos x="15" y="0"/>
                </a:cxn>
                <a:cxn ang="0">
                  <a:pos x="8" y="7"/>
                </a:cxn>
                <a:cxn ang="0">
                  <a:pos x="0" y="17"/>
                </a:cxn>
                <a:cxn ang="0">
                  <a:pos x="3" y="27"/>
                </a:cxn>
                <a:cxn ang="0">
                  <a:pos x="7" y="34"/>
                </a:cxn>
                <a:cxn ang="0">
                  <a:pos x="8" y="32"/>
                </a:cxn>
                <a:cxn ang="0">
                  <a:pos x="12" y="29"/>
                </a:cxn>
                <a:cxn ang="0">
                  <a:pos x="15" y="27"/>
                </a:cxn>
                <a:cxn ang="0">
                  <a:pos x="17" y="29"/>
                </a:cxn>
                <a:cxn ang="0">
                  <a:pos x="15" y="41"/>
                </a:cxn>
                <a:cxn ang="0">
                  <a:pos x="12" y="49"/>
                </a:cxn>
                <a:cxn ang="0">
                  <a:pos x="15" y="49"/>
                </a:cxn>
                <a:cxn ang="0">
                  <a:pos x="23" y="49"/>
                </a:cxn>
                <a:cxn ang="0">
                  <a:pos x="35" y="46"/>
                </a:cxn>
                <a:cxn ang="0">
                  <a:pos x="42" y="42"/>
                </a:cxn>
                <a:cxn ang="0">
                  <a:pos x="48" y="30"/>
                </a:cxn>
                <a:cxn ang="0">
                  <a:pos x="48" y="27"/>
                </a:cxn>
                <a:cxn ang="0">
                  <a:pos x="40" y="17"/>
                </a:cxn>
                <a:cxn ang="0">
                  <a:pos x="20" y="15"/>
                </a:cxn>
                <a:cxn ang="0">
                  <a:pos x="15" y="0"/>
                </a:cxn>
              </a:cxnLst>
              <a:rect l="0" t="0" r="r" b="b"/>
              <a:pathLst>
                <a:path w="48" h="49">
                  <a:moveTo>
                    <a:pt x="15" y="0"/>
                  </a:moveTo>
                  <a:lnTo>
                    <a:pt x="8" y="7"/>
                  </a:lnTo>
                  <a:lnTo>
                    <a:pt x="0" y="17"/>
                  </a:lnTo>
                  <a:lnTo>
                    <a:pt x="3" y="27"/>
                  </a:lnTo>
                  <a:lnTo>
                    <a:pt x="7" y="34"/>
                  </a:lnTo>
                  <a:lnTo>
                    <a:pt x="8" y="32"/>
                  </a:lnTo>
                  <a:lnTo>
                    <a:pt x="12" y="29"/>
                  </a:lnTo>
                  <a:lnTo>
                    <a:pt x="15" y="27"/>
                  </a:lnTo>
                  <a:lnTo>
                    <a:pt x="17" y="29"/>
                  </a:lnTo>
                  <a:lnTo>
                    <a:pt x="15" y="41"/>
                  </a:lnTo>
                  <a:lnTo>
                    <a:pt x="12" y="49"/>
                  </a:lnTo>
                  <a:lnTo>
                    <a:pt x="15" y="49"/>
                  </a:lnTo>
                  <a:lnTo>
                    <a:pt x="23" y="49"/>
                  </a:lnTo>
                  <a:lnTo>
                    <a:pt x="35" y="46"/>
                  </a:lnTo>
                  <a:lnTo>
                    <a:pt x="42" y="42"/>
                  </a:lnTo>
                  <a:lnTo>
                    <a:pt x="48" y="30"/>
                  </a:lnTo>
                  <a:lnTo>
                    <a:pt x="48" y="27"/>
                  </a:lnTo>
                  <a:lnTo>
                    <a:pt x="40" y="17"/>
                  </a:lnTo>
                  <a:lnTo>
                    <a:pt x="20" y="15"/>
                  </a:lnTo>
                  <a:lnTo>
                    <a:pt x="15" y="0"/>
                  </a:lnTo>
                  <a:close/>
                </a:path>
              </a:pathLst>
            </a:custGeom>
            <a:solidFill>
              <a:srgbClr val="1F1A17"/>
            </a:solidFill>
            <a:ln w="9525">
              <a:noFill/>
              <a:round/>
              <a:headEnd/>
              <a:tailEnd/>
            </a:ln>
          </p:spPr>
          <p:txBody>
            <a:bodyPr/>
            <a:lstStyle/>
            <a:p>
              <a:endParaRPr lang="en-US"/>
            </a:p>
          </p:txBody>
        </p:sp>
        <p:sp>
          <p:nvSpPr>
            <p:cNvPr id="4825" name="Freeform 729"/>
            <p:cNvSpPr>
              <a:spLocks/>
            </p:cNvSpPr>
            <p:nvPr/>
          </p:nvSpPr>
          <p:spPr bwMode="auto">
            <a:xfrm>
              <a:off x="2934" y="3501"/>
              <a:ext cx="40" cy="40"/>
            </a:xfrm>
            <a:custGeom>
              <a:avLst/>
              <a:gdLst/>
              <a:ahLst/>
              <a:cxnLst>
                <a:cxn ang="0">
                  <a:pos x="22" y="0"/>
                </a:cxn>
                <a:cxn ang="0">
                  <a:pos x="18" y="8"/>
                </a:cxn>
                <a:cxn ang="0">
                  <a:pos x="12" y="20"/>
                </a:cxn>
                <a:cxn ang="0">
                  <a:pos x="3" y="23"/>
                </a:cxn>
                <a:cxn ang="0">
                  <a:pos x="0" y="25"/>
                </a:cxn>
                <a:cxn ang="0">
                  <a:pos x="8" y="31"/>
                </a:cxn>
                <a:cxn ang="0">
                  <a:pos x="22" y="40"/>
                </a:cxn>
                <a:cxn ang="0">
                  <a:pos x="27" y="40"/>
                </a:cxn>
                <a:cxn ang="0">
                  <a:pos x="30" y="38"/>
                </a:cxn>
                <a:cxn ang="0">
                  <a:pos x="30" y="36"/>
                </a:cxn>
                <a:cxn ang="0">
                  <a:pos x="30" y="35"/>
                </a:cxn>
                <a:cxn ang="0">
                  <a:pos x="22" y="21"/>
                </a:cxn>
                <a:cxn ang="0">
                  <a:pos x="40" y="15"/>
                </a:cxn>
                <a:cxn ang="0">
                  <a:pos x="22" y="0"/>
                </a:cxn>
              </a:cxnLst>
              <a:rect l="0" t="0" r="r" b="b"/>
              <a:pathLst>
                <a:path w="40" h="40">
                  <a:moveTo>
                    <a:pt x="22" y="0"/>
                  </a:moveTo>
                  <a:lnTo>
                    <a:pt x="18" y="8"/>
                  </a:lnTo>
                  <a:lnTo>
                    <a:pt x="12" y="20"/>
                  </a:lnTo>
                  <a:lnTo>
                    <a:pt x="3" y="23"/>
                  </a:lnTo>
                  <a:lnTo>
                    <a:pt x="0" y="25"/>
                  </a:lnTo>
                  <a:lnTo>
                    <a:pt x="8" y="31"/>
                  </a:lnTo>
                  <a:lnTo>
                    <a:pt x="22" y="40"/>
                  </a:lnTo>
                  <a:lnTo>
                    <a:pt x="27" y="40"/>
                  </a:lnTo>
                  <a:lnTo>
                    <a:pt x="30" y="38"/>
                  </a:lnTo>
                  <a:lnTo>
                    <a:pt x="30" y="36"/>
                  </a:lnTo>
                  <a:lnTo>
                    <a:pt x="30" y="35"/>
                  </a:lnTo>
                  <a:lnTo>
                    <a:pt x="22" y="21"/>
                  </a:lnTo>
                  <a:lnTo>
                    <a:pt x="40" y="15"/>
                  </a:lnTo>
                  <a:lnTo>
                    <a:pt x="22" y="0"/>
                  </a:lnTo>
                  <a:close/>
                </a:path>
              </a:pathLst>
            </a:custGeom>
            <a:solidFill>
              <a:srgbClr val="1F1A17"/>
            </a:solidFill>
            <a:ln w="9525">
              <a:noFill/>
              <a:round/>
              <a:headEnd/>
              <a:tailEnd/>
            </a:ln>
          </p:spPr>
          <p:txBody>
            <a:bodyPr/>
            <a:lstStyle/>
            <a:p>
              <a:endParaRPr lang="en-US"/>
            </a:p>
          </p:txBody>
        </p:sp>
        <p:sp>
          <p:nvSpPr>
            <p:cNvPr id="4826" name="Freeform 730"/>
            <p:cNvSpPr>
              <a:spLocks/>
            </p:cNvSpPr>
            <p:nvPr/>
          </p:nvSpPr>
          <p:spPr bwMode="auto">
            <a:xfrm>
              <a:off x="3009" y="3561"/>
              <a:ext cx="157" cy="67"/>
            </a:xfrm>
            <a:custGeom>
              <a:avLst/>
              <a:gdLst/>
              <a:ahLst/>
              <a:cxnLst>
                <a:cxn ang="0">
                  <a:pos x="2" y="27"/>
                </a:cxn>
                <a:cxn ang="0">
                  <a:pos x="0" y="38"/>
                </a:cxn>
                <a:cxn ang="0">
                  <a:pos x="4" y="53"/>
                </a:cxn>
                <a:cxn ang="0">
                  <a:pos x="15" y="62"/>
                </a:cxn>
                <a:cxn ang="0">
                  <a:pos x="24" y="50"/>
                </a:cxn>
                <a:cxn ang="0">
                  <a:pos x="27" y="43"/>
                </a:cxn>
                <a:cxn ang="0">
                  <a:pos x="34" y="43"/>
                </a:cxn>
                <a:cxn ang="0">
                  <a:pos x="44" y="38"/>
                </a:cxn>
                <a:cxn ang="0">
                  <a:pos x="50" y="28"/>
                </a:cxn>
                <a:cxn ang="0">
                  <a:pos x="59" y="27"/>
                </a:cxn>
                <a:cxn ang="0">
                  <a:pos x="69" y="20"/>
                </a:cxn>
                <a:cxn ang="0">
                  <a:pos x="79" y="13"/>
                </a:cxn>
                <a:cxn ang="0">
                  <a:pos x="85" y="20"/>
                </a:cxn>
                <a:cxn ang="0">
                  <a:pos x="94" y="18"/>
                </a:cxn>
                <a:cxn ang="0">
                  <a:pos x="100" y="17"/>
                </a:cxn>
                <a:cxn ang="0">
                  <a:pos x="100" y="28"/>
                </a:cxn>
                <a:cxn ang="0">
                  <a:pos x="102" y="35"/>
                </a:cxn>
                <a:cxn ang="0">
                  <a:pos x="107" y="23"/>
                </a:cxn>
                <a:cxn ang="0">
                  <a:pos x="119" y="35"/>
                </a:cxn>
                <a:cxn ang="0">
                  <a:pos x="127" y="60"/>
                </a:cxn>
                <a:cxn ang="0">
                  <a:pos x="134" y="57"/>
                </a:cxn>
                <a:cxn ang="0">
                  <a:pos x="134" y="45"/>
                </a:cxn>
                <a:cxn ang="0">
                  <a:pos x="137" y="38"/>
                </a:cxn>
                <a:cxn ang="0">
                  <a:pos x="151" y="40"/>
                </a:cxn>
                <a:cxn ang="0">
                  <a:pos x="147" y="35"/>
                </a:cxn>
                <a:cxn ang="0">
                  <a:pos x="131" y="23"/>
                </a:cxn>
                <a:cxn ang="0">
                  <a:pos x="122" y="11"/>
                </a:cxn>
                <a:cxn ang="0">
                  <a:pos x="119" y="6"/>
                </a:cxn>
                <a:cxn ang="0">
                  <a:pos x="110" y="1"/>
                </a:cxn>
                <a:cxn ang="0">
                  <a:pos x="85" y="0"/>
                </a:cxn>
                <a:cxn ang="0">
                  <a:pos x="59" y="8"/>
                </a:cxn>
                <a:cxn ang="0">
                  <a:pos x="32" y="25"/>
                </a:cxn>
                <a:cxn ang="0">
                  <a:pos x="12" y="35"/>
                </a:cxn>
                <a:cxn ang="0">
                  <a:pos x="7" y="33"/>
                </a:cxn>
                <a:cxn ang="0">
                  <a:pos x="5" y="25"/>
                </a:cxn>
              </a:cxnLst>
              <a:rect l="0" t="0" r="r" b="b"/>
              <a:pathLst>
                <a:path w="157" h="67">
                  <a:moveTo>
                    <a:pt x="5" y="18"/>
                  </a:moveTo>
                  <a:lnTo>
                    <a:pt x="2" y="27"/>
                  </a:lnTo>
                  <a:lnTo>
                    <a:pt x="0" y="33"/>
                  </a:lnTo>
                  <a:lnTo>
                    <a:pt x="0" y="38"/>
                  </a:lnTo>
                  <a:lnTo>
                    <a:pt x="0" y="43"/>
                  </a:lnTo>
                  <a:lnTo>
                    <a:pt x="4" y="53"/>
                  </a:lnTo>
                  <a:lnTo>
                    <a:pt x="9" y="67"/>
                  </a:lnTo>
                  <a:lnTo>
                    <a:pt x="15" y="62"/>
                  </a:lnTo>
                  <a:lnTo>
                    <a:pt x="22" y="55"/>
                  </a:lnTo>
                  <a:lnTo>
                    <a:pt x="24" y="50"/>
                  </a:lnTo>
                  <a:lnTo>
                    <a:pt x="25" y="45"/>
                  </a:lnTo>
                  <a:lnTo>
                    <a:pt x="27" y="43"/>
                  </a:lnTo>
                  <a:lnTo>
                    <a:pt x="29" y="42"/>
                  </a:lnTo>
                  <a:lnTo>
                    <a:pt x="34" y="43"/>
                  </a:lnTo>
                  <a:lnTo>
                    <a:pt x="42" y="52"/>
                  </a:lnTo>
                  <a:lnTo>
                    <a:pt x="44" y="38"/>
                  </a:lnTo>
                  <a:lnTo>
                    <a:pt x="47" y="30"/>
                  </a:lnTo>
                  <a:lnTo>
                    <a:pt x="50" y="28"/>
                  </a:lnTo>
                  <a:lnTo>
                    <a:pt x="54" y="27"/>
                  </a:lnTo>
                  <a:lnTo>
                    <a:pt x="59" y="27"/>
                  </a:lnTo>
                  <a:lnTo>
                    <a:pt x="65" y="27"/>
                  </a:lnTo>
                  <a:lnTo>
                    <a:pt x="69" y="20"/>
                  </a:lnTo>
                  <a:lnTo>
                    <a:pt x="72" y="15"/>
                  </a:lnTo>
                  <a:lnTo>
                    <a:pt x="79" y="13"/>
                  </a:lnTo>
                  <a:lnTo>
                    <a:pt x="85" y="11"/>
                  </a:lnTo>
                  <a:lnTo>
                    <a:pt x="85" y="20"/>
                  </a:lnTo>
                  <a:lnTo>
                    <a:pt x="87" y="27"/>
                  </a:lnTo>
                  <a:lnTo>
                    <a:pt x="94" y="18"/>
                  </a:lnTo>
                  <a:lnTo>
                    <a:pt x="102" y="10"/>
                  </a:lnTo>
                  <a:lnTo>
                    <a:pt x="100" y="17"/>
                  </a:lnTo>
                  <a:lnTo>
                    <a:pt x="100" y="25"/>
                  </a:lnTo>
                  <a:lnTo>
                    <a:pt x="100" y="28"/>
                  </a:lnTo>
                  <a:lnTo>
                    <a:pt x="100" y="32"/>
                  </a:lnTo>
                  <a:lnTo>
                    <a:pt x="102" y="35"/>
                  </a:lnTo>
                  <a:lnTo>
                    <a:pt x="104" y="35"/>
                  </a:lnTo>
                  <a:lnTo>
                    <a:pt x="107" y="23"/>
                  </a:lnTo>
                  <a:lnTo>
                    <a:pt x="112" y="11"/>
                  </a:lnTo>
                  <a:lnTo>
                    <a:pt x="119" y="35"/>
                  </a:lnTo>
                  <a:lnTo>
                    <a:pt x="122" y="58"/>
                  </a:lnTo>
                  <a:lnTo>
                    <a:pt x="127" y="60"/>
                  </a:lnTo>
                  <a:lnTo>
                    <a:pt x="131" y="58"/>
                  </a:lnTo>
                  <a:lnTo>
                    <a:pt x="134" y="57"/>
                  </a:lnTo>
                  <a:lnTo>
                    <a:pt x="134" y="53"/>
                  </a:lnTo>
                  <a:lnTo>
                    <a:pt x="134" y="45"/>
                  </a:lnTo>
                  <a:lnTo>
                    <a:pt x="131" y="37"/>
                  </a:lnTo>
                  <a:lnTo>
                    <a:pt x="137" y="38"/>
                  </a:lnTo>
                  <a:lnTo>
                    <a:pt x="144" y="40"/>
                  </a:lnTo>
                  <a:lnTo>
                    <a:pt x="151" y="40"/>
                  </a:lnTo>
                  <a:lnTo>
                    <a:pt x="157" y="40"/>
                  </a:lnTo>
                  <a:lnTo>
                    <a:pt x="147" y="35"/>
                  </a:lnTo>
                  <a:lnTo>
                    <a:pt x="139" y="30"/>
                  </a:lnTo>
                  <a:lnTo>
                    <a:pt x="131" y="23"/>
                  </a:lnTo>
                  <a:lnTo>
                    <a:pt x="122" y="15"/>
                  </a:lnTo>
                  <a:lnTo>
                    <a:pt x="122" y="11"/>
                  </a:lnTo>
                  <a:lnTo>
                    <a:pt x="121" y="8"/>
                  </a:lnTo>
                  <a:lnTo>
                    <a:pt x="119" y="6"/>
                  </a:lnTo>
                  <a:lnTo>
                    <a:pt x="117" y="3"/>
                  </a:lnTo>
                  <a:lnTo>
                    <a:pt x="110" y="1"/>
                  </a:lnTo>
                  <a:lnTo>
                    <a:pt x="102" y="0"/>
                  </a:lnTo>
                  <a:lnTo>
                    <a:pt x="85" y="0"/>
                  </a:lnTo>
                  <a:lnTo>
                    <a:pt x="74" y="0"/>
                  </a:lnTo>
                  <a:lnTo>
                    <a:pt x="59" y="8"/>
                  </a:lnTo>
                  <a:lnTo>
                    <a:pt x="45" y="17"/>
                  </a:lnTo>
                  <a:lnTo>
                    <a:pt x="32" y="25"/>
                  </a:lnTo>
                  <a:lnTo>
                    <a:pt x="17" y="33"/>
                  </a:lnTo>
                  <a:lnTo>
                    <a:pt x="12" y="35"/>
                  </a:lnTo>
                  <a:lnTo>
                    <a:pt x="10" y="35"/>
                  </a:lnTo>
                  <a:lnTo>
                    <a:pt x="7" y="33"/>
                  </a:lnTo>
                  <a:lnTo>
                    <a:pt x="5" y="32"/>
                  </a:lnTo>
                  <a:lnTo>
                    <a:pt x="5" y="25"/>
                  </a:lnTo>
                  <a:lnTo>
                    <a:pt x="5" y="18"/>
                  </a:lnTo>
                  <a:close/>
                </a:path>
              </a:pathLst>
            </a:custGeom>
            <a:solidFill>
              <a:srgbClr val="1F1A17"/>
            </a:solidFill>
            <a:ln w="9525">
              <a:noFill/>
              <a:round/>
              <a:headEnd/>
              <a:tailEnd/>
            </a:ln>
          </p:spPr>
          <p:txBody>
            <a:bodyPr/>
            <a:lstStyle/>
            <a:p>
              <a:endParaRPr lang="en-US"/>
            </a:p>
          </p:txBody>
        </p:sp>
        <p:sp>
          <p:nvSpPr>
            <p:cNvPr id="4827" name="Freeform 731"/>
            <p:cNvSpPr>
              <a:spLocks/>
            </p:cNvSpPr>
            <p:nvPr/>
          </p:nvSpPr>
          <p:spPr bwMode="auto">
            <a:xfrm>
              <a:off x="3001" y="3651"/>
              <a:ext cx="27" cy="20"/>
            </a:xfrm>
            <a:custGeom>
              <a:avLst/>
              <a:gdLst/>
              <a:ahLst/>
              <a:cxnLst>
                <a:cxn ang="0">
                  <a:pos x="0" y="18"/>
                </a:cxn>
                <a:cxn ang="0">
                  <a:pos x="2" y="15"/>
                </a:cxn>
                <a:cxn ang="0">
                  <a:pos x="5" y="8"/>
                </a:cxn>
                <a:cxn ang="0">
                  <a:pos x="7" y="5"/>
                </a:cxn>
                <a:cxn ang="0">
                  <a:pos x="10" y="2"/>
                </a:cxn>
                <a:cxn ang="0">
                  <a:pos x="12" y="0"/>
                </a:cxn>
                <a:cxn ang="0">
                  <a:pos x="15" y="2"/>
                </a:cxn>
                <a:cxn ang="0">
                  <a:pos x="23" y="12"/>
                </a:cxn>
                <a:cxn ang="0">
                  <a:pos x="27" y="20"/>
                </a:cxn>
                <a:cxn ang="0">
                  <a:pos x="20" y="18"/>
                </a:cxn>
                <a:cxn ang="0">
                  <a:pos x="10" y="18"/>
                </a:cxn>
                <a:cxn ang="0">
                  <a:pos x="3" y="20"/>
                </a:cxn>
                <a:cxn ang="0">
                  <a:pos x="0" y="18"/>
                </a:cxn>
              </a:cxnLst>
              <a:rect l="0" t="0" r="r" b="b"/>
              <a:pathLst>
                <a:path w="27" h="20">
                  <a:moveTo>
                    <a:pt x="0" y="18"/>
                  </a:moveTo>
                  <a:lnTo>
                    <a:pt x="2" y="15"/>
                  </a:lnTo>
                  <a:lnTo>
                    <a:pt x="5" y="8"/>
                  </a:lnTo>
                  <a:lnTo>
                    <a:pt x="7" y="5"/>
                  </a:lnTo>
                  <a:lnTo>
                    <a:pt x="10" y="2"/>
                  </a:lnTo>
                  <a:lnTo>
                    <a:pt x="12" y="0"/>
                  </a:lnTo>
                  <a:lnTo>
                    <a:pt x="15" y="2"/>
                  </a:lnTo>
                  <a:lnTo>
                    <a:pt x="23" y="12"/>
                  </a:lnTo>
                  <a:lnTo>
                    <a:pt x="27" y="20"/>
                  </a:lnTo>
                  <a:lnTo>
                    <a:pt x="20" y="18"/>
                  </a:lnTo>
                  <a:lnTo>
                    <a:pt x="10" y="18"/>
                  </a:lnTo>
                  <a:lnTo>
                    <a:pt x="3" y="20"/>
                  </a:lnTo>
                  <a:lnTo>
                    <a:pt x="0" y="18"/>
                  </a:lnTo>
                  <a:close/>
                </a:path>
              </a:pathLst>
            </a:custGeom>
            <a:solidFill>
              <a:srgbClr val="1F1A17"/>
            </a:solidFill>
            <a:ln w="9525">
              <a:noFill/>
              <a:round/>
              <a:headEnd/>
              <a:tailEnd/>
            </a:ln>
          </p:spPr>
          <p:txBody>
            <a:bodyPr/>
            <a:lstStyle/>
            <a:p>
              <a:endParaRPr lang="en-US"/>
            </a:p>
          </p:txBody>
        </p:sp>
        <p:sp>
          <p:nvSpPr>
            <p:cNvPr id="4828" name="Freeform 732"/>
            <p:cNvSpPr>
              <a:spLocks/>
            </p:cNvSpPr>
            <p:nvPr/>
          </p:nvSpPr>
          <p:spPr bwMode="auto">
            <a:xfrm>
              <a:off x="2916" y="3599"/>
              <a:ext cx="41" cy="40"/>
            </a:xfrm>
            <a:custGeom>
              <a:avLst/>
              <a:gdLst/>
              <a:ahLst/>
              <a:cxnLst>
                <a:cxn ang="0">
                  <a:pos x="13" y="0"/>
                </a:cxn>
                <a:cxn ang="0">
                  <a:pos x="10" y="2"/>
                </a:cxn>
                <a:cxn ang="0">
                  <a:pos x="6" y="4"/>
                </a:cxn>
                <a:cxn ang="0">
                  <a:pos x="1" y="9"/>
                </a:cxn>
                <a:cxn ang="0">
                  <a:pos x="0" y="15"/>
                </a:cxn>
                <a:cxn ang="0">
                  <a:pos x="3" y="22"/>
                </a:cxn>
                <a:cxn ang="0">
                  <a:pos x="8" y="30"/>
                </a:cxn>
                <a:cxn ang="0">
                  <a:pos x="15" y="37"/>
                </a:cxn>
                <a:cxn ang="0">
                  <a:pos x="16" y="39"/>
                </a:cxn>
                <a:cxn ang="0">
                  <a:pos x="16" y="22"/>
                </a:cxn>
                <a:cxn ang="0">
                  <a:pos x="28" y="40"/>
                </a:cxn>
                <a:cxn ang="0">
                  <a:pos x="33" y="35"/>
                </a:cxn>
                <a:cxn ang="0">
                  <a:pos x="31" y="29"/>
                </a:cxn>
                <a:cxn ang="0">
                  <a:pos x="33" y="15"/>
                </a:cxn>
                <a:cxn ang="0">
                  <a:pos x="38" y="7"/>
                </a:cxn>
                <a:cxn ang="0">
                  <a:pos x="41" y="4"/>
                </a:cxn>
                <a:cxn ang="0">
                  <a:pos x="13" y="12"/>
                </a:cxn>
                <a:cxn ang="0">
                  <a:pos x="13" y="0"/>
                </a:cxn>
              </a:cxnLst>
              <a:rect l="0" t="0" r="r" b="b"/>
              <a:pathLst>
                <a:path w="41" h="40">
                  <a:moveTo>
                    <a:pt x="13" y="0"/>
                  </a:moveTo>
                  <a:lnTo>
                    <a:pt x="10" y="2"/>
                  </a:lnTo>
                  <a:lnTo>
                    <a:pt x="6" y="4"/>
                  </a:lnTo>
                  <a:lnTo>
                    <a:pt x="1" y="9"/>
                  </a:lnTo>
                  <a:lnTo>
                    <a:pt x="0" y="15"/>
                  </a:lnTo>
                  <a:lnTo>
                    <a:pt x="3" y="22"/>
                  </a:lnTo>
                  <a:lnTo>
                    <a:pt x="8" y="30"/>
                  </a:lnTo>
                  <a:lnTo>
                    <a:pt x="15" y="37"/>
                  </a:lnTo>
                  <a:lnTo>
                    <a:pt x="16" y="39"/>
                  </a:lnTo>
                  <a:lnTo>
                    <a:pt x="16" y="22"/>
                  </a:lnTo>
                  <a:lnTo>
                    <a:pt x="28" y="40"/>
                  </a:lnTo>
                  <a:lnTo>
                    <a:pt x="33" y="35"/>
                  </a:lnTo>
                  <a:lnTo>
                    <a:pt x="31" y="29"/>
                  </a:lnTo>
                  <a:lnTo>
                    <a:pt x="33" y="15"/>
                  </a:lnTo>
                  <a:lnTo>
                    <a:pt x="38" y="7"/>
                  </a:lnTo>
                  <a:lnTo>
                    <a:pt x="41" y="4"/>
                  </a:lnTo>
                  <a:lnTo>
                    <a:pt x="13" y="12"/>
                  </a:lnTo>
                  <a:lnTo>
                    <a:pt x="13" y="0"/>
                  </a:lnTo>
                  <a:close/>
                </a:path>
              </a:pathLst>
            </a:custGeom>
            <a:solidFill>
              <a:srgbClr val="1F1A17"/>
            </a:solidFill>
            <a:ln w="9525">
              <a:noFill/>
              <a:round/>
              <a:headEnd/>
              <a:tailEnd/>
            </a:ln>
          </p:spPr>
          <p:txBody>
            <a:bodyPr/>
            <a:lstStyle/>
            <a:p>
              <a:endParaRPr lang="en-US"/>
            </a:p>
          </p:txBody>
        </p:sp>
        <p:sp>
          <p:nvSpPr>
            <p:cNvPr id="4829" name="Freeform 733"/>
            <p:cNvSpPr>
              <a:spLocks/>
            </p:cNvSpPr>
            <p:nvPr/>
          </p:nvSpPr>
          <p:spPr bwMode="auto">
            <a:xfrm>
              <a:off x="2775" y="3541"/>
              <a:ext cx="80" cy="28"/>
            </a:xfrm>
            <a:custGeom>
              <a:avLst/>
              <a:gdLst/>
              <a:ahLst/>
              <a:cxnLst>
                <a:cxn ang="0">
                  <a:pos x="0" y="3"/>
                </a:cxn>
                <a:cxn ang="0">
                  <a:pos x="2" y="3"/>
                </a:cxn>
                <a:cxn ang="0">
                  <a:pos x="5" y="1"/>
                </a:cxn>
                <a:cxn ang="0">
                  <a:pos x="12" y="1"/>
                </a:cxn>
                <a:cxn ang="0">
                  <a:pos x="22" y="3"/>
                </a:cxn>
                <a:cxn ang="0">
                  <a:pos x="45" y="10"/>
                </a:cxn>
                <a:cxn ang="0">
                  <a:pos x="57" y="15"/>
                </a:cxn>
                <a:cxn ang="0">
                  <a:pos x="55" y="0"/>
                </a:cxn>
                <a:cxn ang="0">
                  <a:pos x="59" y="0"/>
                </a:cxn>
                <a:cxn ang="0">
                  <a:pos x="69" y="1"/>
                </a:cxn>
                <a:cxn ang="0">
                  <a:pos x="77" y="8"/>
                </a:cxn>
                <a:cxn ang="0">
                  <a:pos x="80" y="13"/>
                </a:cxn>
                <a:cxn ang="0">
                  <a:pos x="79" y="28"/>
                </a:cxn>
                <a:cxn ang="0">
                  <a:pos x="74" y="10"/>
                </a:cxn>
                <a:cxn ang="0">
                  <a:pos x="72" y="11"/>
                </a:cxn>
                <a:cxn ang="0">
                  <a:pos x="69" y="15"/>
                </a:cxn>
                <a:cxn ang="0">
                  <a:pos x="64" y="18"/>
                </a:cxn>
                <a:cxn ang="0">
                  <a:pos x="55" y="20"/>
                </a:cxn>
                <a:cxn ang="0">
                  <a:pos x="32" y="20"/>
                </a:cxn>
                <a:cxn ang="0">
                  <a:pos x="19" y="16"/>
                </a:cxn>
                <a:cxn ang="0">
                  <a:pos x="15" y="3"/>
                </a:cxn>
                <a:cxn ang="0">
                  <a:pos x="0" y="3"/>
                </a:cxn>
              </a:cxnLst>
              <a:rect l="0" t="0" r="r" b="b"/>
              <a:pathLst>
                <a:path w="80" h="28">
                  <a:moveTo>
                    <a:pt x="0" y="3"/>
                  </a:moveTo>
                  <a:lnTo>
                    <a:pt x="2" y="3"/>
                  </a:lnTo>
                  <a:lnTo>
                    <a:pt x="5" y="1"/>
                  </a:lnTo>
                  <a:lnTo>
                    <a:pt x="12" y="1"/>
                  </a:lnTo>
                  <a:lnTo>
                    <a:pt x="22" y="3"/>
                  </a:lnTo>
                  <a:lnTo>
                    <a:pt x="45" y="10"/>
                  </a:lnTo>
                  <a:lnTo>
                    <a:pt x="57" y="15"/>
                  </a:lnTo>
                  <a:lnTo>
                    <a:pt x="55" y="0"/>
                  </a:lnTo>
                  <a:lnTo>
                    <a:pt x="59" y="0"/>
                  </a:lnTo>
                  <a:lnTo>
                    <a:pt x="69" y="1"/>
                  </a:lnTo>
                  <a:lnTo>
                    <a:pt x="77" y="8"/>
                  </a:lnTo>
                  <a:lnTo>
                    <a:pt x="80" y="13"/>
                  </a:lnTo>
                  <a:lnTo>
                    <a:pt x="79" y="28"/>
                  </a:lnTo>
                  <a:lnTo>
                    <a:pt x="74" y="10"/>
                  </a:lnTo>
                  <a:lnTo>
                    <a:pt x="72" y="11"/>
                  </a:lnTo>
                  <a:lnTo>
                    <a:pt x="69" y="15"/>
                  </a:lnTo>
                  <a:lnTo>
                    <a:pt x="64" y="18"/>
                  </a:lnTo>
                  <a:lnTo>
                    <a:pt x="55" y="20"/>
                  </a:lnTo>
                  <a:lnTo>
                    <a:pt x="32" y="20"/>
                  </a:lnTo>
                  <a:lnTo>
                    <a:pt x="19" y="16"/>
                  </a:lnTo>
                  <a:lnTo>
                    <a:pt x="15" y="3"/>
                  </a:lnTo>
                  <a:lnTo>
                    <a:pt x="0" y="3"/>
                  </a:lnTo>
                  <a:close/>
                </a:path>
              </a:pathLst>
            </a:custGeom>
            <a:solidFill>
              <a:srgbClr val="1F1A17"/>
            </a:solidFill>
            <a:ln w="9525">
              <a:noFill/>
              <a:round/>
              <a:headEnd/>
              <a:tailEnd/>
            </a:ln>
          </p:spPr>
          <p:txBody>
            <a:bodyPr/>
            <a:lstStyle/>
            <a:p>
              <a:endParaRPr lang="en-US"/>
            </a:p>
          </p:txBody>
        </p:sp>
        <p:sp>
          <p:nvSpPr>
            <p:cNvPr id="4830" name="Freeform 734"/>
            <p:cNvSpPr>
              <a:spLocks/>
            </p:cNvSpPr>
            <p:nvPr/>
          </p:nvSpPr>
          <p:spPr bwMode="auto">
            <a:xfrm>
              <a:off x="2777" y="3583"/>
              <a:ext cx="62" cy="45"/>
            </a:xfrm>
            <a:custGeom>
              <a:avLst/>
              <a:gdLst/>
              <a:ahLst/>
              <a:cxnLst>
                <a:cxn ang="0">
                  <a:pos x="0" y="0"/>
                </a:cxn>
                <a:cxn ang="0">
                  <a:pos x="15" y="5"/>
                </a:cxn>
                <a:cxn ang="0">
                  <a:pos x="33" y="15"/>
                </a:cxn>
                <a:cxn ang="0">
                  <a:pos x="42" y="20"/>
                </a:cxn>
                <a:cxn ang="0">
                  <a:pos x="52" y="25"/>
                </a:cxn>
                <a:cxn ang="0">
                  <a:pos x="58" y="35"/>
                </a:cxn>
                <a:cxn ang="0">
                  <a:pos x="62" y="41"/>
                </a:cxn>
                <a:cxn ang="0">
                  <a:pos x="60" y="43"/>
                </a:cxn>
                <a:cxn ang="0">
                  <a:pos x="57" y="45"/>
                </a:cxn>
                <a:cxn ang="0">
                  <a:pos x="53" y="43"/>
                </a:cxn>
                <a:cxn ang="0">
                  <a:pos x="50" y="41"/>
                </a:cxn>
                <a:cxn ang="0">
                  <a:pos x="43" y="35"/>
                </a:cxn>
                <a:cxn ang="0">
                  <a:pos x="38" y="30"/>
                </a:cxn>
                <a:cxn ang="0">
                  <a:pos x="37" y="33"/>
                </a:cxn>
                <a:cxn ang="0">
                  <a:pos x="37" y="36"/>
                </a:cxn>
                <a:cxn ang="0">
                  <a:pos x="32" y="38"/>
                </a:cxn>
                <a:cxn ang="0">
                  <a:pos x="28" y="38"/>
                </a:cxn>
                <a:cxn ang="0">
                  <a:pos x="27" y="33"/>
                </a:cxn>
                <a:cxn ang="0">
                  <a:pos x="25" y="28"/>
                </a:cxn>
                <a:cxn ang="0">
                  <a:pos x="20" y="25"/>
                </a:cxn>
                <a:cxn ang="0">
                  <a:pos x="17" y="21"/>
                </a:cxn>
                <a:cxn ang="0">
                  <a:pos x="17" y="16"/>
                </a:cxn>
                <a:cxn ang="0">
                  <a:pos x="17" y="11"/>
                </a:cxn>
                <a:cxn ang="0">
                  <a:pos x="8" y="6"/>
                </a:cxn>
                <a:cxn ang="0">
                  <a:pos x="0" y="0"/>
                </a:cxn>
              </a:cxnLst>
              <a:rect l="0" t="0" r="r" b="b"/>
              <a:pathLst>
                <a:path w="62" h="45">
                  <a:moveTo>
                    <a:pt x="0" y="0"/>
                  </a:moveTo>
                  <a:lnTo>
                    <a:pt x="15" y="5"/>
                  </a:lnTo>
                  <a:lnTo>
                    <a:pt x="33" y="15"/>
                  </a:lnTo>
                  <a:lnTo>
                    <a:pt x="42" y="20"/>
                  </a:lnTo>
                  <a:lnTo>
                    <a:pt x="52" y="25"/>
                  </a:lnTo>
                  <a:lnTo>
                    <a:pt x="58" y="35"/>
                  </a:lnTo>
                  <a:lnTo>
                    <a:pt x="62" y="41"/>
                  </a:lnTo>
                  <a:lnTo>
                    <a:pt x="60" y="43"/>
                  </a:lnTo>
                  <a:lnTo>
                    <a:pt x="57" y="45"/>
                  </a:lnTo>
                  <a:lnTo>
                    <a:pt x="53" y="43"/>
                  </a:lnTo>
                  <a:lnTo>
                    <a:pt x="50" y="41"/>
                  </a:lnTo>
                  <a:lnTo>
                    <a:pt x="43" y="35"/>
                  </a:lnTo>
                  <a:lnTo>
                    <a:pt x="38" y="30"/>
                  </a:lnTo>
                  <a:lnTo>
                    <a:pt x="37" y="33"/>
                  </a:lnTo>
                  <a:lnTo>
                    <a:pt x="37" y="36"/>
                  </a:lnTo>
                  <a:lnTo>
                    <a:pt x="32" y="38"/>
                  </a:lnTo>
                  <a:lnTo>
                    <a:pt x="28" y="38"/>
                  </a:lnTo>
                  <a:lnTo>
                    <a:pt x="27" y="33"/>
                  </a:lnTo>
                  <a:lnTo>
                    <a:pt x="25" y="28"/>
                  </a:lnTo>
                  <a:lnTo>
                    <a:pt x="20" y="25"/>
                  </a:lnTo>
                  <a:lnTo>
                    <a:pt x="17" y="21"/>
                  </a:lnTo>
                  <a:lnTo>
                    <a:pt x="17" y="16"/>
                  </a:lnTo>
                  <a:lnTo>
                    <a:pt x="17" y="11"/>
                  </a:lnTo>
                  <a:lnTo>
                    <a:pt x="8" y="6"/>
                  </a:lnTo>
                  <a:lnTo>
                    <a:pt x="0" y="0"/>
                  </a:lnTo>
                  <a:close/>
                </a:path>
              </a:pathLst>
            </a:custGeom>
            <a:solidFill>
              <a:srgbClr val="1F1A17"/>
            </a:solidFill>
            <a:ln w="9525">
              <a:noFill/>
              <a:round/>
              <a:headEnd/>
              <a:tailEnd/>
            </a:ln>
          </p:spPr>
          <p:txBody>
            <a:bodyPr/>
            <a:lstStyle/>
            <a:p>
              <a:endParaRPr lang="en-US"/>
            </a:p>
          </p:txBody>
        </p:sp>
        <p:sp>
          <p:nvSpPr>
            <p:cNvPr id="4831" name="Freeform 735"/>
            <p:cNvSpPr>
              <a:spLocks/>
            </p:cNvSpPr>
            <p:nvPr/>
          </p:nvSpPr>
          <p:spPr bwMode="auto">
            <a:xfrm>
              <a:off x="2857" y="3586"/>
              <a:ext cx="50" cy="25"/>
            </a:xfrm>
            <a:custGeom>
              <a:avLst/>
              <a:gdLst/>
              <a:ahLst/>
              <a:cxnLst>
                <a:cxn ang="0">
                  <a:pos x="10" y="0"/>
                </a:cxn>
                <a:cxn ang="0">
                  <a:pos x="0" y="5"/>
                </a:cxn>
                <a:cxn ang="0">
                  <a:pos x="0" y="17"/>
                </a:cxn>
                <a:cxn ang="0">
                  <a:pos x="7" y="20"/>
                </a:cxn>
                <a:cxn ang="0">
                  <a:pos x="22" y="25"/>
                </a:cxn>
                <a:cxn ang="0">
                  <a:pos x="40" y="23"/>
                </a:cxn>
                <a:cxn ang="0">
                  <a:pos x="50" y="20"/>
                </a:cxn>
                <a:cxn ang="0">
                  <a:pos x="42" y="20"/>
                </a:cxn>
                <a:cxn ang="0">
                  <a:pos x="25" y="17"/>
                </a:cxn>
                <a:cxn ang="0">
                  <a:pos x="18" y="13"/>
                </a:cxn>
                <a:cxn ang="0">
                  <a:pos x="13" y="8"/>
                </a:cxn>
                <a:cxn ang="0">
                  <a:pos x="10" y="3"/>
                </a:cxn>
                <a:cxn ang="0">
                  <a:pos x="10" y="0"/>
                </a:cxn>
              </a:cxnLst>
              <a:rect l="0" t="0" r="r" b="b"/>
              <a:pathLst>
                <a:path w="50" h="25">
                  <a:moveTo>
                    <a:pt x="10" y="0"/>
                  </a:moveTo>
                  <a:lnTo>
                    <a:pt x="0" y="5"/>
                  </a:lnTo>
                  <a:lnTo>
                    <a:pt x="0" y="17"/>
                  </a:lnTo>
                  <a:lnTo>
                    <a:pt x="7" y="20"/>
                  </a:lnTo>
                  <a:lnTo>
                    <a:pt x="22" y="25"/>
                  </a:lnTo>
                  <a:lnTo>
                    <a:pt x="40" y="23"/>
                  </a:lnTo>
                  <a:lnTo>
                    <a:pt x="50" y="20"/>
                  </a:lnTo>
                  <a:lnTo>
                    <a:pt x="42" y="20"/>
                  </a:lnTo>
                  <a:lnTo>
                    <a:pt x="25" y="17"/>
                  </a:lnTo>
                  <a:lnTo>
                    <a:pt x="18" y="13"/>
                  </a:lnTo>
                  <a:lnTo>
                    <a:pt x="13" y="8"/>
                  </a:lnTo>
                  <a:lnTo>
                    <a:pt x="10" y="3"/>
                  </a:lnTo>
                  <a:lnTo>
                    <a:pt x="10" y="0"/>
                  </a:lnTo>
                  <a:close/>
                </a:path>
              </a:pathLst>
            </a:custGeom>
            <a:solidFill>
              <a:srgbClr val="1F1A17"/>
            </a:solidFill>
            <a:ln w="9525">
              <a:noFill/>
              <a:round/>
              <a:headEnd/>
              <a:tailEnd/>
            </a:ln>
          </p:spPr>
          <p:txBody>
            <a:bodyPr/>
            <a:lstStyle/>
            <a:p>
              <a:endParaRPr lang="en-US"/>
            </a:p>
          </p:txBody>
        </p:sp>
        <p:sp>
          <p:nvSpPr>
            <p:cNvPr id="4832" name="Freeform 736"/>
            <p:cNvSpPr>
              <a:spLocks/>
            </p:cNvSpPr>
            <p:nvPr/>
          </p:nvSpPr>
          <p:spPr bwMode="auto">
            <a:xfrm>
              <a:off x="2979" y="3501"/>
              <a:ext cx="42" cy="25"/>
            </a:xfrm>
            <a:custGeom>
              <a:avLst/>
              <a:gdLst/>
              <a:ahLst/>
              <a:cxnLst>
                <a:cxn ang="0">
                  <a:pos x="0" y="11"/>
                </a:cxn>
                <a:cxn ang="0">
                  <a:pos x="3" y="10"/>
                </a:cxn>
                <a:cxn ang="0">
                  <a:pos x="8" y="5"/>
                </a:cxn>
                <a:cxn ang="0">
                  <a:pos x="17" y="1"/>
                </a:cxn>
                <a:cxn ang="0">
                  <a:pos x="25" y="0"/>
                </a:cxn>
                <a:cxn ang="0">
                  <a:pos x="30" y="1"/>
                </a:cxn>
                <a:cxn ang="0">
                  <a:pos x="34" y="3"/>
                </a:cxn>
                <a:cxn ang="0">
                  <a:pos x="35" y="5"/>
                </a:cxn>
                <a:cxn ang="0">
                  <a:pos x="37" y="8"/>
                </a:cxn>
                <a:cxn ang="0">
                  <a:pos x="40" y="13"/>
                </a:cxn>
                <a:cxn ang="0">
                  <a:pos x="42" y="15"/>
                </a:cxn>
                <a:cxn ang="0">
                  <a:pos x="42" y="25"/>
                </a:cxn>
                <a:cxn ang="0">
                  <a:pos x="39" y="25"/>
                </a:cxn>
                <a:cxn ang="0">
                  <a:pos x="32" y="10"/>
                </a:cxn>
                <a:cxn ang="0">
                  <a:pos x="22" y="20"/>
                </a:cxn>
                <a:cxn ang="0">
                  <a:pos x="18" y="6"/>
                </a:cxn>
                <a:cxn ang="0">
                  <a:pos x="0" y="11"/>
                </a:cxn>
              </a:cxnLst>
              <a:rect l="0" t="0" r="r" b="b"/>
              <a:pathLst>
                <a:path w="42" h="25">
                  <a:moveTo>
                    <a:pt x="0" y="11"/>
                  </a:moveTo>
                  <a:lnTo>
                    <a:pt x="3" y="10"/>
                  </a:lnTo>
                  <a:lnTo>
                    <a:pt x="8" y="5"/>
                  </a:lnTo>
                  <a:lnTo>
                    <a:pt x="17" y="1"/>
                  </a:lnTo>
                  <a:lnTo>
                    <a:pt x="25" y="0"/>
                  </a:lnTo>
                  <a:lnTo>
                    <a:pt x="30" y="1"/>
                  </a:lnTo>
                  <a:lnTo>
                    <a:pt x="34" y="3"/>
                  </a:lnTo>
                  <a:lnTo>
                    <a:pt x="35" y="5"/>
                  </a:lnTo>
                  <a:lnTo>
                    <a:pt x="37" y="8"/>
                  </a:lnTo>
                  <a:lnTo>
                    <a:pt x="40" y="13"/>
                  </a:lnTo>
                  <a:lnTo>
                    <a:pt x="42" y="15"/>
                  </a:lnTo>
                  <a:lnTo>
                    <a:pt x="42" y="25"/>
                  </a:lnTo>
                  <a:lnTo>
                    <a:pt x="39" y="25"/>
                  </a:lnTo>
                  <a:lnTo>
                    <a:pt x="32" y="10"/>
                  </a:lnTo>
                  <a:lnTo>
                    <a:pt x="22" y="20"/>
                  </a:lnTo>
                  <a:lnTo>
                    <a:pt x="18" y="6"/>
                  </a:lnTo>
                  <a:lnTo>
                    <a:pt x="0" y="11"/>
                  </a:lnTo>
                  <a:close/>
                </a:path>
              </a:pathLst>
            </a:custGeom>
            <a:solidFill>
              <a:srgbClr val="1F1A17"/>
            </a:solidFill>
            <a:ln w="9525">
              <a:noFill/>
              <a:round/>
              <a:headEnd/>
              <a:tailEnd/>
            </a:ln>
          </p:spPr>
          <p:txBody>
            <a:bodyPr/>
            <a:lstStyle/>
            <a:p>
              <a:endParaRPr lang="en-US"/>
            </a:p>
          </p:txBody>
        </p:sp>
        <p:sp>
          <p:nvSpPr>
            <p:cNvPr id="4833" name="Freeform 737"/>
            <p:cNvSpPr>
              <a:spLocks/>
            </p:cNvSpPr>
            <p:nvPr/>
          </p:nvSpPr>
          <p:spPr bwMode="auto">
            <a:xfrm>
              <a:off x="2887" y="3562"/>
              <a:ext cx="52" cy="31"/>
            </a:xfrm>
            <a:custGeom>
              <a:avLst/>
              <a:gdLst/>
              <a:ahLst/>
              <a:cxnLst>
                <a:cxn ang="0">
                  <a:pos x="0" y="31"/>
                </a:cxn>
                <a:cxn ang="0">
                  <a:pos x="4" y="26"/>
                </a:cxn>
                <a:cxn ang="0">
                  <a:pos x="7" y="21"/>
                </a:cxn>
                <a:cxn ang="0">
                  <a:pos x="12" y="17"/>
                </a:cxn>
                <a:cxn ang="0">
                  <a:pos x="17" y="17"/>
                </a:cxn>
                <a:cxn ang="0">
                  <a:pos x="10" y="16"/>
                </a:cxn>
                <a:cxn ang="0">
                  <a:pos x="4" y="16"/>
                </a:cxn>
                <a:cxn ang="0">
                  <a:pos x="10" y="14"/>
                </a:cxn>
                <a:cxn ang="0">
                  <a:pos x="17" y="12"/>
                </a:cxn>
                <a:cxn ang="0">
                  <a:pos x="24" y="14"/>
                </a:cxn>
                <a:cxn ang="0">
                  <a:pos x="30" y="16"/>
                </a:cxn>
                <a:cxn ang="0">
                  <a:pos x="29" y="9"/>
                </a:cxn>
                <a:cxn ang="0">
                  <a:pos x="29" y="5"/>
                </a:cxn>
                <a:cxn ang="0">
                  <a:pos x="30" y="2"/>
                </a:cxn>
                <a:cxn ang="0">
                  <a:pos x="34" y="0"/>
                </a:cxn>
                <a:cxn ang="0">
                  <a:pos x="44" y="0"/>
                </a:cxn>
                <a:cxn ang="0">
                  <a:pos x="52" y="2"/>
                </a:cxn>
                <a:cxn ang="0">
                  <a:pos x="47" y="9"/>
                </a:cxn>
                <a:cxn ang="0">
                  <a:pos x="40" y="17"/>
                </a:cxn>
                <a:cxn ang="0">
                  <a:pos x="29" y="19"/>
                </a:cxn>
                <a:cxn ang="0">
                  <a:pos x="19" y="21"/>
                </a:cxn>
                <a:cxn ang="0">
                  <a:pos x="10" y="24"/>
                </a:cxn>
                <a:cxn ang="0">
                  <a:pos x="0" y="31"/>
                </a:cxn>
              </a:cxnLst>
              <a:rect l="0" t="0" r="r" b="b"/>
              <a:pathLst>
                <a:path w="52" h="31">
                  <a:moveTo>
                    <a:pt x="0" y="31"/>
                  </a:moveTo>
                  <a:lnTo>
                    <a:pt x="4" y="26"/>
                  </a:lnTo>
                  <a:lnTo>
                    <a:pt x="7" y="21"/>
                  </a:lnTo>
                  <a:lnTo>
                    <a:pt x="12" y="17"/>
                  </a:lnTo>
                  <a:lnTo>
                    <a:pt x="17" y="17"/>
                  </a:lnTo>
                  <a:lnTo>
                    <a:pt x="10" y="16"/>
                  </a:lnTo>
                  <a:lnTo>
                    <a:pt x="4" y="16"/>
                  </a:lnTo>
                  <a:lnTo>
                    <a:pt x="10" y="14"/>
                  </a:lnTo>
                  <a:lnTo>
                    <a:pt x="17" y="12"/>
                  </a:lnTo>
                  <a:lnTo>
                    <a:pt x="24" y="14"/>
                  </a:lnTo>
                  <a:lnTo>
                    <a:pt x="30" y="16"/>
                  </a:lnTo>
                  <a:lnTo>
                    <a:pt x="29" y="9"/>
                  </a:lnTo>
                  <a:lnTo>
                    <a:pt x="29" y="5"/>
                  </a:lnTo>
                  <a:lnTo>
                    <a:pt x="30" y="2"/>
                  </a:lnTo>
                  <a:lnTo>
                    <a:pt x="34" y="0"/>
                  </a:lnTo>
                  <a:lnTo>
                    <a:pt x="44" y="0"/>
                  </a:lnTo>
                  <a:lnTo>
                    <a:pt x="52" y="2"/>
                  </a:lnTo>
                  <a:lnTo>
                    <a:pt x="47" y="9"/>
                  </a:lnTo>
                  <a:lnTo>
                    <a:pt x="40" y="17"/>
                  </a:lnTo>
                  <a:lnTo>
                    <a:pt x="29" y="19"/>
                  </a:lnTo>
                  <a:lnTo>
                    <a:pt x="19" y="21"/>
                  </a:lnTo>
                  <a:lnTo>
                    <a:pt x="10" y="24"/>
                  </a:lnTo>
                  <a:lnTo>
                    <a:pt x="0" y="31"/>
                  </a:lnTo>
                  <a:close/>
                </a:path>
              </a:pathLst>
            </a:custGeom>
            <a:solidFill>
              <a:srgbClr val="1F1A17"/>
            </a:solidFill>
            <a:ln w="9525">
              <a:noFill/>
              <a:round/>
              <a:headEnd/>
              <a:tailEnd/>
            </a:ln>
          </p:spPr>
          <p:txBody>
            <a:bodyPr/>
            <a:lstStyle/>
            <a:p>
              <a:endParaRPr lang="en-US"/>
            </a:p>
          </p:txBody>
        </p:sp>
        <p:sp>
          <p:nvSpPr>
            <p:cNvPr id="4834" name="Freeform 738"/>
            <p:cNvSpPr>
              <a:spLocks/>
            </p:cNvSpPr>
            <p:nvPr/>
          </p:nvSpPr>
          <p:spPr bwMode="auto">
            <a:xfrm>
              <a:off x="2981" y="3542"/>
              <a:ext cx="20" cy="14"/>
            </a:xfrm>
            <a:custGeom>
              <a:avLst/>
              <a:gdLst/>
              <a:ahLst/>
              <a:cxnLst>
                <a:cxn ang="0">
                  <a:pos x="0" y="14"/>
                </a:cxn>
                <a:cxn ang="0">
                  <a:pos x="0" y="9"/>
                </a:cxn>
                <a:cxn ang="0">
                  <a:pos x="0" y="2"/>
                </a:cxn>
                <a:cxn ang="0">
                  <a:pos x="3" y="0"/>
                </a:cxn>
                <a:cxn ang="0">
                  <a:pos x="6" y="0"/>
                </a:cxn>
                <a:cxn ang="0">
                  <a:pos x="10" y="0"/>
                </a:cxn>
                <a:cxn ang="0">
                  <a:pos x="13" y="4"/>
                </a:cxn>
                <a:cxn ang="0">
                  <a:pos x="18" y="10"/>
                </a:cxn>
                <a:cxn ang="0">
                  <a:pos x="20" y="12"/>
                </a:cxn>
                <a:cxn ang="0">
                  <a:pos x="0" y="14"/>
                </a:cxn>
              </a:cxnLst>
              <a:rect l="0" t="0" r="r" b="b"/>
              <a:pathLst>
                <a:path w="20" h="14">
                  <a:moveTo>
                    <a:pt x="0" y="14"/>
                  </a:moveTo>
                  <a:lnTo>
                    <a:pt x="0" y="9"/>
                  </a:lnTo>
                  <a:lnTo>
                    <a:pt x="0" y="2"/>
                  </a:lnTo>
                  <a:lnTo>
                    <a:pt x="3" y="0"/>
                  </a:lnTo>
                  <a:lnTo>
                    <a:pt x="6" y="0"/>
                  </a:lnTo>
                  <a:lnTo>
                    <a:pt x="10" y="0"/>
                  </a:lnTo>
                  <a:lnTo>
                    <a:pt x="13" y="4"/>
                  </a:lnTo>
                  <a:lnTo>
                    <a:pt x="18" y="10"/>
                  </a:lnTo>
                  <a:lnTo>
                    <a:pt x="20" y="12"/>
                  </a:lnTo>
                  <a:lnTo>
                    <a:pt x="0" y="14"/>
                  </a:lnTo>
                  <a:close/>
                </a:path>
              </a:pathLst>
            </a:custGeom>
            <a:solidFill>
              <a:srgbClr val="1F1A17"/>
            </a:solidFill>
            <a:ln w="9525">
              <a:noFill/>
              <a:round/>
              <a:headEnd/>
              <a:tailEnd/>
            </a:ln>
          </p:spPr>
          <p:txBody>
            <a:bodyPr/>
            <a:lstStyle/>
            <a:p>
              <a:endParaRPr lang="en-US"/>
            </a:p>
          </p:txBody>
        </p:sp>
        <p:sp>
          <p:nvSpPr>
            <p:cNvPr id="4835" name="Freeform 739"/>
            <p:cNvSpPr>
              <a:spLocks/>
            </p:cNvSpPr>
            <p:nvPr/>
          </p:nvSpPr>
          <p:spPr bwMode="auto">
            <a:xfrm>
              <a:off x="2748" y="3636"/>
              <a:ext cx="29" cy="20"/>
            </a:xfrm>
            <a:custGeom>
              <a:avLst/>
              <a:gdLst/>
              <a:ahLst/>
              <a:cxnLst>
                <a:cxn ang="0">
                  <a:pos x="0" y="10"/>
                </a:cxn>
                <a:cxn ang="0">
                  <a:pos x="26" y="0"/>
                </a:cxn>
                <a:cxn ang="0">
                  <a:pos x="29" y="7"/>
                </a:cxn>
                <a:cxn ang="0">
                  <a:pos x="27" y="17"/>
                </a:cxn>
                <a:cxn ang="0">
                  <a:pos x="26" y="18"/>
                </a:cxn>
                <a:cxn ang="0">
                  <a:pos x="22" y="20"/>
                </a:cxn>
                <a:cxn ang="0">
                  <a:pos x="19" y="18"/>
                </a:cxn>
                <a:cxn ang="0">
                  <a:pos x="16" y="18"/>
                </a:cxn>
                <a:cxn ang="0">
                  <a:pos x="5" y="13"/>
                </a:cxn>
                <a:cxn ang="0">
                  <a:pos x="0" y="10"/>
                </a:cxn>
              </a:cxnLst>
              <a:rect l="0" t="0" r="r" b="b"/>
              <a:pathLst>
                <a:path w="29" h="20">
                  <a:moveTo>
                    <a:pt x="0" y="10"/>
                  </a:moveTo>
                  <a:lnTo>
                    <a:pt x="26" y="0"/>
                  </a:lnTo>
                  <a:lnTo>
                    <a:pt x="29" y="7"/>
                  </a:lnTo>
                  <a:lnTo>
                    <a:pt x="27" y="17"/>
                  </a:lnTo>
                  <a:lnTo>
                    <a:pt x="26" y="18"/>
                  </a:lnTo>
                  <a:lnTo>
                    <a:pt x="22" y="20"/>
                  </a:lnTo>
                  <a:lnTo>
                    <a:pt x="19" y="18"/>
                  </a:lnTo>
                  <a:lnTo>
                    <a:pt x="16" y="18"/>
                  </a:lnTo>
                  <a:lnTo>
                    <a:pt x="5" y="13"/>
                  </a:lnTo>
                  <a:lnTo>
                    <a:pt x="0" y="10"/>
                  </a:lnTo>
                  <a:close/>
                </a:path>
              </a:pathLst>
            </a:custGeom>
            <a:solidFill>
              <a:srgbClr val="1F1A17"/>
            </a:solidFill>
            <a:ln w="9525">
              <a:noFill/>
              <a:round/>
              <a:headEnd/>
              <a:tailEnd/>
            </a:ln>
          </p:spPr>
          <p:txBody>
            <a:bodyPr/>
            <a:lstStyle/>
            <a:p>
              <a:endParaRPr lang="en-US"/>
            </a:p>
          </p:txBody>
        </p:sp>
        <p:sp>
          <p:nvSpPr>
            <p:cNvPr id="4836" name="Freeform 740"/>
            <p:cNvSpPr>
              <a:spLocks/>
            </p:cNvSpPr>
            <p:nvPr/>
          </p:nvSpPr>
          <p:spPr bwMode="auto">
            <a:xfrm>
              <a:off x="3053" y="3531"/>
              <a:ext cx="26" cy="21"/>
            </a:xfrm>
            <a:custGeom>
              <a:avLst/>
              <a:gdLst/>
              <a:ahLst/>
              <a:cxnLst>
                <a:cxn ang="0">
                  <a:pos x="26" y="0"/>
                </a:cxn>
                <a:cxn ang="0">
                  <a:pos x="21" y="1"/>
                </a:cxn>
                <a:cxn ang="0">
                  <a:pos x="11" y="8"/>
                </a:cxn>
                <a:cxn ang="0">
                  <a:pos x="3" y="15"/>
                </a:cxn>
                <a:cxn ang="0">
                  <a:pos x="0" y="20"/>
                </a:cxn>
                <a:cxn ang="0">
                  <a:pos x="6" y="21"/>
                </a:cxn>
                <a:cxn ang="0">
                  <a:pos x="13" y="16"/>
                </a:cxn>
                <a:cxn ang="0">
                  <a:pos x="23" y="8"/>
                </a:cxn>
                <a:cxn ang="0">
                  <a:pos x="26" y="1"/>
                </a:cxn>
                <a:cxn ang="0">
                  <a:pos x="26" y="0"/>
                </a:cxn>
              </a:cxnLst>
              <a:rect l="0" t="0" r="r" b="b"/>
              <a:pathLst>
                <a:path w="26" h="21">
                  <a:moveTo>
                    <a:pt x="26" y="0"/>
                  </a:moveTo>
                  <a:lnTo>
                    <a:pt x="21" y="1"/>
                  </a:lnTo>
                  <a:lnTo>
                    <a:pt x="11" y="8"/>
                  </a:lnTo>
                  <a:lnTo>
                    <a:pt x="3" y="15"/>
                  </a:lnTo>
                  <a:lnTo>
                    <a:pt x="0" y="20"/>
                  </a:lnTo>
                  <a:lnTo>
                    <a:pt x="6" y="21"/>
                  </a:lnTo>
                  <a:lnTo>
                    <a:pt x="13" y="16"/>
                  </a:lnTo>
                  <a:lnTo>
                    <a:pt x="23" y="8"/>
                  </a:lnTo>
                  <a:lnTo>
                    <a:pt x="26" y="1"/>
                  </a:lnTo>
                  <a:lnTo>
                    <a:pt x="26" y="0"/>
                  </a:lnTo>
                  <a:close/>
                </a:path>
              </a:pathLst>
            </a:custGeom>
            <a:solidFill>
              <a:srgbClr val="1F1A17"/>
            </a:solidFill>
            <a:ln w="9525">
              <a:noFill/>
              <a:round/>
              <a:headEnd/>
              <a:tailEnd/>
            </a:ln>
          </p:spPr>
          <p:txBody>
            <a:bodyPr/>
            <a:lstStyle/>
            <a:p>
              <a:endParaRPr lang="en-US"/>
            </a:p>
          </p:txBody>
        </p:sp>
        <p:sp>
          <p:nvSpPr>
            <p:cNvPr id="4837" name="Freeform 741"/>
            <p:cNvSpPr>
              <a:spLocks/>
            </p:cNvSpPr>
            <p:nvPr/>
          </p:nvSpPr>
          <p:spPr bwMode="auto">
            <a:xfrm>
              <a:off x="3135" y="3591"/>
              <a:ext cx="38" cy="25"/>
            </a:xfrm>
            <a:custGeom>
              <a:avLst/>
              <a:gdLst/>
              <a:ahLst/>
              <a:cxnLst>
                <a:cxn ang="0">
                  <a:pos x="25" y="0"/>
                </a:cxn>
                <a:cxn ang="0">
                  <a:pos x="30" y="3"/>
                </a:cxn>
                <a:cxn ang="0">
                  <a:pos x="36" y="10"/>
                </a:cxn>
                <a:cxn ang="0">
                  <a:pos x="38" y="17"/>
                </a:cxn>
                <a:cxn ang="0">
                  <a:pos x="36" y="23"/>
                </a:cxn>
                <a:cxn ang="0">
                  <a:pos x="26" y="10"/>
                </a:cxn>
                <a:cxn ang="0">
                  <a:pos x="26" y="22"/>
                </a:cxn>
                <a:cxn ang="0">
                  <a:pos x="20" y="17"/>
                </a:cxn>
                <a:cxn ang="0">
                  <a:pos x="13" y="15"/>
                </a:cxn>
                <a:cxn ang="0">
                  <a:pos x="13" y="20"/>
                </a:cxn>
                <a:cxn ang="0">
                  <a:pos x="13" y="25"/>
                </a:cxn>
                <a:cxn ang="0">
                  <a:pos x="0" y="17"/>
                </a:cxn>
                <a:cxn ang="0">
                  <a:pos x="0" y="17"/>
                </a:cxn>
                <a:cxn ang="0">
                  <a:pos x="1" y="17"/>
                </a:cxn>
                <a:cxn ang="0">
                  <a:pos x="3" y="17"/>
                </a:cxn>
                <a:cxn ang="0">
                  <a:pos x="5" y="13"/>
                </a:cxn>
                <a:cxn ang="0">
                  <a:pos x="5" y="5"/>
                </a:cxn>
                <a:cxn ang="0">
                  <a:pos x="3" y="2"/>
                </a:cxn>
                <a:cxn ang="0">
                  <a:pos x="6" y="2"/>
                </a:cxn>
                <a:cxn ang="0">
                  <a:pos x="15" y="3"/>
                </a:cxn>
                <a:cxn ang="0">
                  <a:pos x="20" y="7"/>
                </a:cxn>
                <a:cxn ang="0">
                  <a:pos x="21" y="10"/>
                </a:cxn>
                <a:cxn ang="0">
                  <a:pos x="25" y="0"/>
                </a:cxn>
              </a:cxnLst>
              <a:rect l="0" t="0" r="r" b="b"/>
              <a:pathLst>
                <a:path w="38" h="25">
                  <a:moveTo>
                    <a:pt x="25" y="0"/>
                  </a:moveTo>
                  <a:lnTo>
                    <a:pt x="30" y="3"/>
                  </a:lnTo>
                  <a:lnTo>
                    <a:pt x="36" y="10"/>
                  </a:lnTo>
                  <a:lnTo>
                    <a:pt x="38" y="17"/>
                  </a:lnTo>
                  <a:lnTo>
                    <a:pt x="36" y="23"/>
                  </a:lnTo>
                  <a:lnTo>
                    <a:pt x="26" y="10"/>
                  </a:lnTo>
                  <a:lnTo>
                    <a:pt x="26" y="22"/>
                  </a:lnTo>
                  <a:lnTo>
                    <a:pt x="20" y="17"/>
                  </a:lnTo>
                  <a:lnTo>
                    <a:pt x="13" y="15"/>
                  </a:lnTo>
                  <a:lnTo>
                    <a:pt x="13" y="20"/>
                  </a:lnTo>
                  <a:lnTo>
                    <a:pt x="13" y="25"/>
                  </a:lnTo>
                  <a:lnTo>
                    <a:pt x="0" y="17"/>
                  </a:lnTo>
                  <a:lnTo>
                    <a:pt x="0" y="17"/>
                  </a:lnTo>
                  <a:lnTo>
                    <a:pt x="1" y="17"/>
                  </a:lnTo>
                  <a:lnTo>
                    <a:pt x="3" y="17"/>
                  </a:lnTo>
                  <a:lnTo>
                    <a:pt x="5" y="13"/>
                  </a:lnTo>
                  <a:lnTo>
                    <a:pt x="5" y="5"/>
                  </a:lnTo>
                  <a:lnTo>
                    <a:pt x="3" y="2"/>
                  </a:lnTo>
                  <a:lnTo>
                    <a:pt x="6" y="2"/>
                  </a:lnTo>
                  <a:lnTo>
                    <a:pt x="15" y="3"/>
                  </a:lnTo>
                  <a:lnTo>
                    <a:pt x="20" y="7"/>
                  </a:lnTo>
                  <a:lnTo>
                    <a:pt x="21" y="10"/>
                  </a:lnTo>
                  <a:lnTo>
                    <a:pt x="25" y="0"/>
                  </a:lnTo>
                  <a:close/>
                </a:path>
              </a:pathLst>
            </a:custGeom>
            <a:solidFill>
              <a:srgbClr val="1F1A17"/>
            </a:solidFill>
            <a:ln w="9525">
              <a:noFill/>
              <a:round/>
              <a:headEnd/>
              <a:tailEnd/>
            </a:ln>
          </p:spPr>
          <p:txBody>
            <a:bodyPr/>
            <a:lstStyle/>
            <a:p>
              <a:endParaRPr lang="en-US"/>
            </a:p>
          </p:txBody>
        </p:sp>
        <p:sp>
          <p:nvSpPr>
            <p:cNvPr id="4838" name="Freeform 742"/>
            <p:cNvSpPr>
              <a:spLocks/>
            </p:cNvSpPr>
            <p:nvPr/>
          </p:nvSpPr>
          <p:spPr bwMode="auto">
            <a:xfrm>
              <a:off x="2994" y="3638"/>
              <a:ext cx="27" cy="20"/>
            </a:xfrm>
            <a:custGeom>
              <a:avLst/>
              <a:gdLst/>
              <a:ahLst/>
              <a:cxnLst>
                <a:cxn ang="0">
                  <a:pos x="0" y="18"/>
                </a:cxn>
                <a:cxn ang="0">
                  <a:pos x="2" y="15"/>
                </a:cxn>
                <a:cxn ang="0">
                  <a:pos x="5" y="8"/>
                </a:cxn>
                <a:cxn ang="0">
                  <a:pos x="7" y="5"/>
                </a:cxn>
                <a:cxn ang="0">
                  <a:pos x="10" y="1"/>
                </a:cxn>
                <a:cxn ang="0">
                  <a:pos x="12" y="0"/>
                </a:cxn>
                <a:cxn ang="0">
                  <a:pos x="15" y="1"/>
                </a:cxn>
                <a:cxn ang="0">
                  <a:pos x="24" y="11"/>
                </a:cxn>
                <a:cxn ang="0">
                  <a:pos x="27" y="20"/>
                </a:cxn>
                <a:cxn ang="0">
                  <a:pos x="20" y="18"/>
                </a:cxn>
                <a:cxn ang="0">
                  <a:pos x="10" y="18"/>
                </a:cxn>
                <a:cxn ang="0">
                  <a:pos x="3" y="20"/>
                </a:cxn>
                <a:cxn ang="0">
                  <a:pos x="0" y="18"/>
                </a:cxn>
              </a:cxnLst>
              <a:rect l="0" t="0" r="r" b="b"/>
              <a:pathLst>
                <a:path w="27" h="20">
                  <a:moveTo>
                    <a:pt x="0" y="18"/>
                  </a:moveTo>
                  <a:lnTo>
                    <a:pt x="2" y="15"/>
                  </a:lnTo>
                  <a:lnTo>
                    <a:pt x="5" y="8"/>
                  </a:lnTo>
                  <a:lnTo>
                    <a:pt x="7" y="5"/>
                  </a:lnTo>
                  <a:lnTo>
                    <a:pt x="10" y="1"/>
                  </a:lnTo>
                  <a:lnTo>
                    <a:pt x="12" y="0"/>
                  </a:lnTo>
                  <a:lnTo>
                    <a:pt x="15" y="1"/>
                  </a:lnTo>
                  <a:lnTo>
                    <a:pt x="24" y="11"/>
                  </a:lnTo>
                  <a:lnTo>
                    <a:pt x="27" y="20"/>
                  </a:lnTo>
                  <a:lnTo>
                    <a:pt x="20" y="18"/>
                  </a:lnTo>
                  <a:lnTo>
                    <a:pt x="10" y="18"/>
                  </a:lnTo>
                  <a:lnTo>
                    <a:pt x="3" y="20"/>
                  </a:lnTo>
                  <a:lnTo>
                    <a:pt x="0" y="18"/>
                  </a:lnTo>
                  <a:close/>
                </a:path>
              </a:pathLst>
            </a:custGeom>
            <a:solidFill>
              <a:srgbClr val="1F1A17"/>
            </a:solidFill>
            <a:ln w="9525">
              <a:noFill/>
              <a:round/>
              <a:headEnd/>
              <a:tailEnd/>
            </a:ln>
          </p:spPr>
          <p:txBody>
            <a:bodyPr/>
            <a:lstStyle/>
            <a:p>
              <a:endParaRPr lang="en-US"/>
            </a:p>
          </p:txBody>
        </p:sp>
        <p:sp>
          <p:nvSpPr>
            <p:cNvPr id="4839" name="Freeform 743"/>
            <p:cNvSpPr>
              <a:spLocks/>
            </p:cNvSpPr>
            <p:nvPr/>
          </p:nvSpPr>
          <p:spPr bwMode="auto">
            <a:xfrm>
              <a:off x="2909" y="3586"/>
              <a:ext cx="42" cy="40"/>
            </a:xfrm>
            <a:custGeom>
              <a:avLst/>
              <a:gdLst/>
              <a:ahLst/>
              <a:cxnLst>
                <a:cxn ang="0">
                  <a:pos x="13" y="0"/>
                </a:cxn>
                <a:cxn ang="0">
                  <a:pos x="12" y="2"/>
                </a:cxn>
                <a:cxn ang="0">
                  <a:pos x="7" y="5"/>
                </a:cxn>
                <a:cxn ang="0">
                  <a:pos x="3" y="8"/>
                </a:cxn>
                <a:cxn ang="0">
                  <a:pos x="0" y="15"/>
                </a:cxn>
                <a:cxn ang="0">
                  <a:pos x="3" y="23"/>
                </a:cxn>
                <a:cxn ang="0">
                  <a:pos x="8" y="30"/>
                </a:cxn>
                <a:cxn ang="0">
                  <a:pos x="15" y="37"/>
                </a:cxn>
                <a:cxn ang="0">
                  <a:pos x="17" y="38"/>
                </a:cxn>
                <a:cxn ang="0">
                  <a:pos x="17" y="22"/>
                </a:cxn>
                <a:cxn ang="0">
                  <a:pos x="30" y="40"/>
                </a:cxn>
                <a:cxn ang="0">
                  <a:pos x="33" y="35"/>
                </a:cxn>
                <a:cxn ang="0">
                  <a:pos x="33" y="28"/>
                </a:cxn>
                <a:cxn ang="0">
                  <a:pos x="33" y="15"/>
                </a:cxn>
                <a:cxn ang="0">
                  <a:pos x="38" y="7"/>
                </a:cxn>
                <a:cxn ang="0">
                  <a:pos x="42" y="5"/>
                </a:cxn>
                <a:cxn ang="0">
                  <a:pos x="15" y="12"/>
                </a:cxn>
                <a:cxn ang="0">
                  <a:pos x="13" y="0"/>
                </a:cxn>
              </a:cxnLst>
              <a:rect l="0" t="0" r="r" b="b"/>
              <a:pathLst>
                <a:path w="42" h="40">
                  <a:moveTo>
                    <a:pt x="13" y="0"/>
                  </a:moveTo>
                  <a:lnTo>
                    <a:pt x="12" y="2"/>
                  </a:lnTo>
                  <a:lnTo>
                    <a:pt x="7" y="5"/>
                  </a:lnTo>
                  <a:lnTo>
                    <a:pt x="3" y="8"/>
                  </a:lnTo>
                  <a:lnTo>
                    <a:pt x="0" y="15"/>
                  </a:lnTo>
                  <a:lnTo>
                    <a:pt x="3" y="23"/>
                  </a:lnTo>
                  <a:lnTo>
                    <a:pt x="8" y="30"/>
                  </a:lnTo>
                  <a:lnTo>
                    <a:pt x="15" y="37"/>
                  </a:lnTo>
                  <a:lnTo>
                    <a:pt x="17" y="38"/>
                  </a:lnTo>
                  <a:lnTo>
                    <a:pt x="17" y="22"/>
                  </a:lnTo>
                  <a:lnTo>
                    <a:pt x="30" y="40"/>
                  </a:lnTo>
                  <a:lnTo>
                    <a:pt x="33" y="35"/>
                  </a:lnTo>
                  <a:lnTo>
                    <a:pt x="33" y="28"/>
                  </a:lnTo>
                  <a:lnTo>
                    <a:pt x="33" y="15"/>
                  </a:lnTo>
                  <a:lnTo>
                    <a:pt x="38" y="7"/>
                  </a:lnTo>
                  <a:lnTo>
                    <a:pt x="42" y="5"/>
                  </a:lnTo>
                  <a:lnTo>
                    <a:pt x="15" y="12"/>
                  </a:lnTo>
                  <a:lnTo>
                    <a:pt x="13" y="0"/>
                  </a:lnTo>
                  <a:close/>
                </a:path>
              </a:pathLst>
            </a:custGeom>
            <a:solidFill>
              <a:srgbClr val="1F1A17"/>
            </a:solidFill>
            <a:ln w="9525">
              <a:noFill/>
              <a:round/>
              <a:headEnd/>
              <a:tailEnd/>
            </a:ln>
          </p:spPr>
          <p:txBody>
            <a:bodyPr/>
            <a:lstStyle/>
            <a:p>
              <a:endParaRPr lang="en-US"/>
            </a:p>
          </p:txBody>
        </p:sp>
        <p:sp>
          <p:nvSpPr>
            <p:cNvPr id="4840" name="Freeform 744"/>
            <p:cNvSpPr>
              <a:spLocks/>
            </p:cNvSpPr>
            <p:nvPr/>
          </p:nvSpPr>
          <p:spPr bwMode="auto">
            <a:xfrm>
              <a:off x="2772" y="3571"/>
              <a:ext cx="62" cy="43"/>
            </a:xfrm>
            <a:custGeom>
              <a:avLst/>
              <a:gdLst/>
              <a:ahLst/>
              <a:cxnLst>
                <a:cxn ang="0">
                  <a:pos x="0" y="0"/>
                </a:cxn>
                <a:cxn ang="0">
                  <a:pos x="15" y="5"/>
                </a:cxn>
                <a:cxn ang="0">
                  <a:pos x="32" y="13"/>
                </a:cxn>
                <a:cxn ang="0">
                  <a:pos x="42" y="20"/>
                </a:cxn>
                <a:cxn ang="0">
                  <a:pos x="50" y="25"/>
                </a:cxn>
                <a:cxn ang="0">
                  <a:pos x="58" y="33"/>
                </a:cxn>
                <a:cxn ang="0">
                  <a:pos x="62" y="40"/>
                </a:cxn>
                <a:cxn ang="0">
                  <a:pos x="58" y="42"/>
                </a:cxn>
                <a:cxn ang="0">
                  <a:pos x="55" y="43"/>
                </a:cxn>
                <a:cxn ang="0">
                  <a:pos x="52" y="42"/>
                </a:cxn>
                <a:cxn ang="0">
                  <a:pos x="48" y="40"/>
                </a:cxn>
                <a:cxn ang="0">
                  <a:pos x="42" y="33"/>
                </a:cxn>
                <a:cxn ang="0">
                  <a:pos x="37" y="28"/>
                </a:cxn>
                <a:cxn ang="0">
                  <a:pos x="37" y="32"/>
                </a:cxn>
                <a:cxn ang="0">
                  <a:pos x="35" y="35"/>
                </a:cxn>
                <a:cxn ang="0">
                  <a:pos x="32" y="37"/>
                </a:cxn>
                <a:cxn ang="0">
                  <a:pos x="28" y="37"/>
                </a:cxn>
                <a:cxn ang="0">
                  <a:pos x="27" y="32"/>
                </a:cxn>
                <a:cxn ang="0">
                  <a:pos x="23" y="27"/>
                </a:cxn>
                <a:cxn ang="0">
                  <a:pos x="20" y="23"/>
                </a:cxn>
                <a:cxn ang="0">
                  <a:pos x="15" y="20"/>
                </a:cxn>
                <a:cxn ang="0">
                  <a:pos x="17" y="15"/>
                </a:cxn>
                <a:cxn ang="0">
                  <a:pos x="17" y="12"/>
                </a:cxn>
                <a:cxn ang="0">
                  <a:pos x="8" y="5"/>
                </a:cxn>
                <a:cxn ang="0">
                  <a:pos x="0" y="0"/>
                </a:cxn>
              </a:cxnLst>
              <a:rect l="0" t="0" r="r" b="b"/>
              <a:pathLst>
                <a:path w="62" h="43">
                  <a:moveTo>
                    <a:pt x="0" y="0"/>
                  </a:moveTo>
                  <a:lnTo>
                    <a:pt x="15" y="5"/>
                  </a:lnTo>
                  <a:lnTo>
                    <a:pt x="32" y="13"/>
                  </a:lnTo>
                  <a:lnTo>
                    <a:pt x="42" y="20"/>
                  </a:lnTo>
                  <a:lnTo>
                    <a:pt x="50" y="25"/>
                  </a:lnTo>
                  <a:lnTo>
                    <a:pt x="58" y="33"/>
                  </a:lnTo>
                  <a:lnTo>
                    <a:pt x="62" y="40"/>
                  </a:lnTo>
                  <a:lnTo>
                    <a:pt x="58" y="42"/>
                  </a:lnTo>
                  <a:lnTo>
                    <a:pt x="55" y="43"/>
                  </a:lnTo>
                  <a:lnTo>
                    <a:pt x="52" y="42"/>
                  </a:lnTo>
                  <a:lnTo>
                    <a:pt x="48" y="40"/>
                  </a:lnTo>
                  <a:lnTo>
                    <a:pt x="42" y="33"/>
                  </a:lnTo>
                  <a:lnTo>
                    <a:pt x="37" y="28"/>
                  </a:lnTo>
                  <a:lnTo>
                    <a:pt x="37" y="32"/>
                  </a:lnTo>
                  <a:lnTo>
                    <a:pt x="35" y="35"/>
                  </a:lnTo>
                  <a:lnTo>
                    <a:pt x="32" y="37"/>
                  </a:lnTo>
                  <a:lnTo>
                    <a:pt x="28" y="37"/>
                  </a:lnTo>
                  <a:lnTo>
                    <a:pt x="27" y="32"/>
                  </a:lnTo>
                  <a:lnTo>
                    <a:pt x="23" y="27"/>
                  </a:lnTo>
                  <a:lnTo>
                    <a:pt x="20" y="23"/>
                  </a:lnTo>
                  <a:lnTo>
                    <a:pt x="15" y="20"/>
                  </a:lnTo>
                  <a:lnTo>
                    <a:pt x="17" y="15"/>
                  </a:lnTo>
                  <a:lnTo>
                    <a:pt x="17" y="12"/>
                  </a:lnTo>
                  <a:lnTo>
                    <a:pt x="8" y="5"/>
                  </a:lnTo>
                  <a:lnTo>
                    <a:pt x="0" y="0"/>
                  </a:lnTo>
                  <a:close/>
                </a:path>
              </a:pathLst>
            </a:custGeom>
            <a:solidFill>
              <a:srgbClr val="1F1A17"/>
            </a:solidFill>
            <a:ln w="9525">
              <a:noFill/>
              <a:round/>
              <a:headEnd/>
              <a:tailEnd/>
            </a:ln>
          </p:spPr>
          <p:txBody>
            <a:bodyPr/>
            <a:lstStyle/>
            <a:p>
              <a:endParaRPr lang="en-US"/>
            </a:p>
          </p:txBody>
        </p:sp>
        <p:sp>
          <p:nvSpPr>
            <p:cNvPr id="4841" name="Freeform 745"/>
            <p:cNvSpPr>
              <a:spLocks/>
            </p:cNvSpPr>
            <p:nvPr/>
          </p:nvSpPr>
          <p:spPr bwMode="auto">
            <a:xfrm>
              <a:off x="2850" y="3574"/>
              <a:ext cx="52" cy="24"/>
            </a:xfrm>
            <a:custGeom>
              <a:avLst/>
              <a:gdLst/>
              <a:ahLst/>
              <a:cxnLst>
                <a:cxn ang="0">
                  <a:pos x="10" y="0"/>
                </a:cxn>
                <a:cxn ang="0">
                  <a:pos x="0" y="4"/>
                </a:cxn>
                <a:cxn ang="0">
                  <a:pos x="2" y="15"/>
                </a:cxn>
                <a:cxn ang="0">
                  <a:pos x="9" y="19"/>
                </a:cxn>
                <a:cxn ang="0">
                  <a:pos x="22" y="24"/>
                </a:cxn>
                <a:cxn ang="0">
                  <a:pos x="41" y="22"/>
                </a:cxn>
                <a:cxn ang="0">
                  <a:pos x="52" y="19"/>
                </a:cxn>
                <a:cxn ang="0">
                  <a:pos x="44" y="19"/>
                </a:cxn>
                <a:cxn ang="0">
                  <a:pos x="27" y="17"/>
                </a:cxn>
                <a:cxn ang="0">
                  <a:pos x="20" y="12"/>
                </a:cxn>
                <a:cxn ang="0">
                  <a:pos x="15" y="7"/>
                </a:cxn>
                <a:cxn ang="0">
                  <a:pos x="12" y="2"/>
                </a:cxn>
                <a:cxn ang="0">
                  <a:pos x="10" y="0"/>
                </a:cxn>
              </a:cxnLst>
              <a:rect l="0" t="0" r="r" b="b"/>
              <a:pathLst>
                <a:path w="52" h="24">
                  <a:moveTo>
                    <a:pt x="10" y="0"/>
                  </a:moveTo>
                  <a:lnTo>
                    <a:pt x="0" y="4"/>
                  </a:lnTo>
                  <a:lnTo>
                    <a:pt x="2" y="15"/>
                  </a:lnTo>
                  <a:lnTo>
                    <a:pt x="9" y="19"/>
                  </a:lnTo>
                  <a:lnTo>
                    <a:pt x="22" y="24"/>
                  </a:lnTo>
                  <a:lnTo>
                    <a:pt x="41" y="22"/>
                  </a:lnTo>
                  <a:lnTo>
                    <a:pt x="52" y="19"/>
                  </a:lnTo>
                  <a:lnTo>
                    <a:pt x="44" y="19"/>
                  </a:lnTo>
                  <a:lnTo>
                    <a:pt x="27" y="17"/>
                  </a:lnTo>
                  <a:lnTo>
                    <a:pt x="20" y="12"/>
                  </a:lnTo>
                  <a:lnTo>
                    <a:pt x="15" y="7"/>
                  </a:lnTo>
                  <a:lnTo>
                    <a:pt x="12" y="2"/>
                  </a:lnTo>
                  <a:lnTo>
                    <a:pt x="10" y="0"/>
                  </a:lnTo>
                  <a:close/>
                </a:path>
              </a:pathLst>
            </a:custGeom>
            <a:solidFill>
              <a:srgbClr val="1F1A17"/>
            </a:solidFill>
            <a:ln w="9525">
              <a:noFill/>
              <a:round/>
              <a:headEnd/>
              <a:tailEnd/>
            </a:ln>
          </p:spPr>
          <p:txBody>
            <a:bodyPr/>
            <a:lstStyle/>
            <a:p>
              <a:endParaRPr lang="en-US"/>
            </a:p>
          </p:txBody>
        </p:sp>
        <p:sp>
          <p:nvSpPr>
            <p:cNvPr id="4842" name="Freeform 746"/>
            <p:cNvSpPr>
              <a:spLocks/>
            </p:cNvSpPr>
            <p:nvPr/>
          </p:nvSpPr>
          <p:spPr bwMode="auto">
            <a:xfrm>
              <a:off x="2743" y="3623"/>
              <a:ext cx="29" cy="20"/>
            </a:xfrm>
            <a:custGeom>
              <a:avLst/>
              <a:gdLst/>
              <a:ahLst/>
              <a:cxnLst>
                <a:cxn ang="0">
                  <a:pos x="0" y="10"/>
                </a:cxn>
                <a:cxn ang="0">
                  <a:pos x="26" y="0"/>
                </a:cxn>
                <a:cxn ang="0">
                  <a:pos x="29" y="6"/>
                </a:cxn>
                <a:cxn ang="0">
                  <a:pos x="27" y="16"/>
                </a:cxn>
                <a:cxn ang="0">
                  <a:pos x="24" y="18"/>
                </a:cxn>
                <a:cxn ang="0">
                  <a:pos x="22" y="20"/>
                </a:cxn>
                <a:cxn ang="0">
                  <a:pos x="17" y="18"/>
                </a:cxn>
                <a:cxn ang="0">
                  <a:pos x="14" y="18"/>
                </a:cxn>
                <a:cxn ang="0">
                  <a:pos x="5" y="13"/>
                </a:cxn>
                <a:cxn ang="0">
                  <a:pos x="0" y="10"/>
                </a:cxn>
              </a:cxnLst>
              <a:rect l="0" t="0" r="r" b="b"/>
              <a:pathLst>
                <a:path w="29" h="20">
                  <a:moveTo>
                    <a:pt x="0" y="10"/>
                  </a:moveTo>
                  <a:lnTo>
                    <a:pt x="26" y="0"/>
                  </a:lnTo>
                  <a:lnTo>
                    <a:pt x="29" y="6"/>
                  </a:lnTo>
                  <a:lnTo>
                    <a:pt x="27" y="16"/>
                  </a:lnTo>
                  <a:lnTo>
                    <a:pt x="24" y="18"/>
                  </a:lnTo>
                  <a:lnTo>
                    <a:pt x="22" y="20"/>
                  </a:lnTo>
                  <a:lnTo>
                    <a:pt x="17" y="18"/>
                  </a:lnTo>
                  <a:lnTo>
                    <a:pt x="14" y="18"/>
                  </a:lnTo>
                  <a:lnTo>
                    <a:pt x="5" y="13"/>
                  </a:lnTo>
                  <a:lnTo>
                    <a:pt x="0" y="10"/>
                  </a:lnTo>
                  <a:close/>
                </a:path>
              </a:pathLst>
            </a:custGeom>
            <a:solidFill>
              <a:srgbClr val="1F1A17"/>
            </a:solidFill>
            <a:ln w="9525">
              <a:noFill/>
              <a:round/>
              <a:headEnd/>
              <a:tailEnd/>
            </a:ln>
          </p:spPr>
          <p:txBody>
            <a:bodyPr/>
            <a:lstStyle/>
            <a:p>
              <a:endParaRPr lang="en-US"/>
            </a:p>
          </p:txBody>
        </p:sp>
        <p:sp>
          <p:nvSpPr>
            <p:cNvPr id="4843" name="Freeform 747"/>
            <p:cNvSpPr>
              <a:spLocks/>
            </p:cNvSpPr>
            <p:nvPr/>
          </p:nvSpPr>
          <p:spPr bwMode="auto">
            <a:xfrm>
              <a:off x="3069" y="3584"/>
              <a:ext cx="152" cy="87"/>
            </a:xfrm>
            <a:custGeom>
              <a:avLst/>
              <a:gdLst/>
              <a:ahLst/>
              <a:cxnLst>
                <a:cxn ang="0">
                  <a:pos x="0" y="60"/>
                </a:cxn>
                <a:cxn ang="0">
                  <a:pos x="10" y="70"/>
                </a:cxn>
                <a:cxn ang="0">
                  <a:pos x="19" y="64"/>
                </a:cxn>
                <a:cxn ang="0">
                  <a:pos x="29" y="60"/>
                </a:cxn>
                <a:cxn ang="0">
                  <a:pos x="35" y="59"/>
                </a:cxn>
                <a:cxn ang="0">
                  <a:pos x="40" y="55"/>
                </a:cxn>
                <a:cxn ang="0">
                  <a:pos x="45" y="60"/>
                </a:cxn>
                <a:cxn ang="0">
                  <a:pos x="50" y="62"/>
                </a:cxn>
                <a:cxn ang="0">
                  <a:pos x="57" y="60"/>
                </a:cxn>
                <a:cxn ang="0">
                  <a:pos x="66" y="62"/>
                </a:cxn>
                <a:cxn ang="0">
                  <a:pos x="66" y="62"/>
                </a:cxn>
                <a:cxn ang="0">
                  <a:pos x="71" y="60"/>
                </a:cxn>
                <a:cxn ang="0">
                  <a:pos x="79" y="65"/>
                </a:cxn>
                <a:cxn ang="0">
                  <a:pos x="84" y="70"/>
                </a:cxn>
                <a:cxn ang="0">
                  <a:pos x="87" y="52"/>
                </a:cxn>
                <a:cxn ang="0">
                  <a:pos x="91" y="80"/>
                </a:cxn>
                <a:cxn ang="0">
                  <a:pos x="102" y="87"/>
                </a:cxn>
                <a:cxn ang="0">
                  <a:pos x="101" y="75"/>
                </a:cxn>
                <a:cxn ang="0">
                  <a:pos x="102" y="62"/>
                </a:cxn>
                <a:cxn ang="0">
                  <a:pos x="112" y="59"/>
                </a:cxn>
                <a:cxn ang="0">
                  <a:pos x="119" y="57"/>
                </a:cxn>
                <a:cxn ang="0">
                  <a:pos x="131" y="49"/>
                </a:cxn>
                <a:cxn ang="0">
                  <a:pos x="122" y="40"/>
                </a:cxn>
                <a:cxn ang="0">
                  <a:pos x="139" y="42"/>
                </a:cxn>
                <a:cxn ang="0">
                  <a:pos x="141" y="35"/>
                </a:cxn>
                <a:cxn ang="0">
                  <a:pos x="134" y="29"/>
                </a:cxn>
                <a:cxn ang="0">
                  <a:pos x="139" y="27"/>
                </a:cxn>
                <a:cxn ang="0">
                  <a:pos x="142" y="20"/>
                </a:cxn>
                <a:cxn ang="0">
                  <a:pos x="134" y="17"/>
                </a:cxn>
                <a:cxn ang="0">
                  <a:pos x="146" y="15"/>
                </a:cxn>
                <a:cxn ang="0">
                  <a:pos x="152" y="0"/>
                </a:cxn>
                <a:cxn ang="0">
                  <a:pos x="132" y="12"/>
                </a:cxn>
                <a:cxn ang="0">
                  <a:pos x="122" y="24"/>
                </a:cxn>
                <a:cxn ang="0">
                  <a:pos x="127" y="32"/>
                </a:cxn>
                <a:cxn ang="0">
                  <a:pos x="119" y="35"/>
                </a:cxn>
                <a:cxn ang="0">
                  <a:pos x="119" y="35"/>
                </a:cxn>
                <a:cxn ang="0">
                  <a:pos x="117" y="39"/>
                </a:cxn>
                <a:cxn ang="0">
                  <a:pos x="114" y="44"/>
                </a:cxn>
                <a:cxn ang="0">
                  <a:pos x="109" y="45"/>
                </a:cxn>
                <a:cxn ang="0">
                  <a:pos x="102" y="47"/>
                </a:cxn>
                <a:cxn ang="0">
                  <a:pos x="97" y="45"/>
                </a:cxn>
                <a:cxn ang="0">
                  <a:pos x="96" y="42"/>
                </a:cxn>
                <a:cxn ang="0">
                  <a:pos x="94" y="42"/>
                </a:cxn>
                <a:cxn ang="0">
                  <a:pos x="87" y="27"/>
                </a:cxn>
                <a:cxn ang="0">
                  <a:pos x="74" y="32"/>
                </a:cxn>
                <a:cxn ang="0">
                  <a:pos x="59" y="37"/>
                </a:cxn>
                <a:cxn ang="0">
                  <a:pos x="54" y="37"/>
                </a:cxn>
                <a:cxn ang="0">
                  <a:pos x="44" y="37"/>
                </a:cxn>
                <a:cxn ang="0">
                  <a:pos x="35" y="37"/>
                </a:cxn>
                <a:cxn ang="0">
                  <a:pos x="27" y="40"/>
                </a:cxn>
                <a:cxn ang="0">
                  <a:pos x="10" y="54"/>
                </a:cxn>
                <a:cxn ang="0">
                  <a:pos x="0" y="60"/>
                </a:cxn>
              </a:cxnLst>
              <a:rect l="0" t="0" r="r" b="b"/>
              <a:pathLst>
                <a:path w="152" h="87">
                  <a:moveTo>
                    <a:pt x="0" y="60"/>
                  </a:moveTo>
                  <a:lnTo>
                    <a:pt x="10" y="70"/>
                  </a:lnTo>
                  <a:lnTo>
                    <a:pt x="19" y="64"/>
                  </a:lnTo>
                  <a:lnTo>
                    <a:pt x="29" y="60"/>
                  </a:lnTo>
                  <a:lnTo>
                    <a:pt x="35" y="59"/>
                  </a:lnTo>
                  <a:lnTo>
                    <a:pt x="40" y="55"/>
                  </a:lnTo>
                  <a:lnTo>
                    <a:pt x="45" y="60"/>
                  </a:lnTo>
                  <a:lnTo>
                    <a:pt x="50" y="62"/>
                  </a:lnTo>
                  <a:lnTo>
                    <a:pt x="57" y="60"/>
                  </a:lnTo>
                  <a:lnTo>
                    <a:pt x="66" y="62"/>
                  </a:lnTo>
                  <a:lnTo>
                    <a:pt x="66" y="62"/>
                  </a:lnTo>
                  <a:lnTo>
                    <a:pt x="71" y="60"/>
                  </a:lnTo>
                  <a:lnTo>
                    <a:pt x="79" y="65"/>
                  </a:lnTo>
                  <a:lnTo>
                    <a:pt x="84" y="70"/>
                  </a:lnTo>
                  <a:lnTo>
                    <a:pt x="87" y="52"/>
                  </a:lnTo>
                  <a:lnTo>
                    <a:pt x="91" y="80"/>
                  </a:lnTo>
                  <a:lnTo>
                    <a:pt x="102" y="87"/>
                  </a:lnTo>
                  <a:lnTo>
                    <a:pt x="101" y="75"/>
                  </a:lnTo>
                  <a:lnTo>
                    <a:pt x="102" y="62"/>
                  </a:lnTo>
                  <a:lnTo>
                    <a:pt x="112" y="59"/>
                  </a:lnTo>
                  <a:lnTo>
                    <a:pt x="119" y="57"/>
                  </a:lnTo>
                  <a:lnTo>
                    <a:pt x="131" y="49"/>
                  </a:lnTo>
                  <a:lnTo>
                    <a:pt x="122" y="40"/>
                  </a:lnTo>
                  <a:lnTo>
                    <a:pt x="139" y="42"/>
                  </a:lnTo>
                  <a:lnTo>
                    <a:pt x="141" y="35"/>
                  </a:lnTo>
                  <a:lnTo>
                    <a:pt x="134" y="29"/>
                  </a:lnTo>
                  <a:lnTo>
                    <a:pt x="139" y="27"/>
                  </a:lnTo>
                  <a:lnTo>
                    <a:pt x="142" y="20"/>
                  </a:lnTo>
                  <a:lnTo>
                    <a:pt x="134" y="17"/>
                  </a:lnTo>
                  <a:lnTo>
                    <a:pt x="146" y="15"/>
                  </a:lnTo>
                  <a:lnTo>
                    <a:pt x="152" y="0"/>
                  </a:lnTo>
                  <a:lnTo>
                    <a:pt x="132" y="12"/>
                  </a:lnTo>
                  <a:lnTo>
                    <a:pt x="122" y="24"/>
                  </a:lnTo>
                  <a:lnTo>
                    <a:pt x="127" y="32"/>
                  </a:lnTo>
                  <a:lnTo>
                    <a:pt x="119" y="35"/>
                  </a:lnTo>
                  <a:lnTo>
                    <a:pt x="119" y="35"/>
                  </a:lnTo>
                  <a:lnTo>
                    <a:pt x="117" y="39"/>
                  </a:lnTo>
                  <a:lnTo>
                    <a:pt x="114" y="44"/>
                  </a:lnTo>
                  <a:lnTo>
                    <a:pt x="109" y="45"/>
                  </a:lnTo>
                  <a:lnTo>
                    <a:pt x="102" y="47"/>
                  </a:lnTo>
                  <a:lnTo>
                    <a:pt x="97" y="45"/>
                  </a:lnTo>
                  <a:lnTo>
                    <a:pt x="96" y="42"/>
                  </a:lnTo>
                  <a:lnTo>
                    <a:pt x="94" y="42"/>
                  </a:lnTo>
                  <a:lnTo>
                    <a:pt x="87" y="27"/>
                  </a:lnTo>
                  <a:lnTo>
                    <a:pt x="74" y="32"/>
                  </a:lnTo>
                  <a:lnTo>
                    <a:pt x="59" y="37"/>
                  </a:lnTo>
                  <a:lnTo>
                    <a:pt x="54" y="37"/>
                  </a:lnTo>
                  <a:lnTo>
                    <a:pt x="44" y="37"/>
                  </a:lnTo>
                  <a:lnTo>
                    <a:pt x="35" y="37"/>
                  </a:lnTo>
                  <a:lnTo>
                    <a:pt x="27" y="40"/>
                  </a:lnTo>
                  <a:lnTo>
                    <a:pt x="10" y="54"/>
                  </a:lnTo>
                  <a:lnTo>
                    <a:pt x="0" y="60"/>
                  </a:lnTo>
                  <a:close/>
                </a:path>
              </a:pathLst>
            </a:custGeom>
            <a:solidFill>
              <a:srgbClr val="1F1A17"/>
            </a:solidFill>
            <a:ln w="9525">
              <a:noFill/>
              <a:round/>
              <a:headEnd/>
              <a:tailEnd/>
            </a:ln>
          </p:spPr>
          <p:txBody>
            <a:bodyPr/>
            <a:lstStyle/>
            <a:p>
              <a:endParaRPr lang="en-US"/>
            </a:p>
          </p:txBody>
        </p:sp>
        <p:sp>
          <p:nvSpPr>
            <p:cNvPr id="4844" name="Freeform 748"/>
            <p:cNvSpPr>
              <a:spLocks/>
            </p:cNvSpPr>
            <p:nvPr/>
          </p:nvSpPr>
          <p:spPr bwMode="auto">
            <a:xfrm>
              <a:off x="2829" y="3594"/>
              <a:ext cx="192" cy="109"/>
            </a:xfrm>
            <a:custGeom>
              <a:avLst/>
              <a:gdLst/>
              <a:ahLst/>
              <a:cxnLst>
                <a:cxn ang="0">
                  <a:pos x="187" y="25"/>
                </a:cxn>
                <a:cxn ang="0">
                  <a:pos x="189" y="10"/>
                </a:cxn>
                <a:cxn ang="0">
                  <a:pos x="180" y="10"/>
                </a:cxn>
                <a:cxn ang="0">
                  <a:pos x="172" y="9"/>
                </a:cxn>
                <a:cxn ang="0">
                  <a:pos x="162" y="4"/>
                </a:cxn>
                <a:cxn ang="0">
                  <a:pos x="142" y="10"/>
                </a:cxn>
                <a:cxn ang="0">
                  <a:pos x="135" y="20"/>
                </a:cxn>
                <a:cxn ang="0">
                  <a:pos x="140" y="32"/>
                </a:cxn>
                <a:cxn ang="0">
                  <a:pos x="140" y="39"/>
                </a:cxn>
                <a:cxn ang="0">
                  <a:pos x="115" y="32"/>
                </a:cxn>
                <a:cxn ang="0">
                  <a:pos x="85" y="27"/>
                </a:cxn>
                <a:cxn ang="0">
                  <a:pos x="50" y="32"/>
                </a:cxn>
                <a:cxn ang="0">
                  <a:pos x="18" y="32"/>
                </a:cxn>
                <a:cxn ang="0">
                  <a:pos x="8" y="39"/>
                </a:cxn>
                <a:cxn ang="0">
                  <a:pos x="15" y="52"/>
                </a:cxn>
                <a:cxn ang="0">
                  <a:pos x="28" y="57"/>
                </a:cxn>
                <a:cxn ang="0">
                  <a:pos x="45" y="60"/>
                </a:cxn>
                <a:cxn ang="0">
                  <a:pos x="60" y="69"/>
                </a:cxn>
                <a:cxn ang="0">
                  <a:pos x="73" y="64"/>
                </a:cxn>
                <a:cxn ang="0">
                  <a:pos x="72" y="55"/>
                </a:cxn>
                <a:cxn ang="0">
                  <a:pos x="88" y="49"/>
                </a:cxn>
                <a:cxn ang="0">
                  <a:pos x="107" y="54"/>
                </a:cxn>
                <a:cxn ang="0">
                  <a:pos x="102" y="67"/>
                </a:cxn>
                <a:cxn ang="0">
                  <a:pos x="77" y="80"/>
                </a:cxn>
                <a:cxn ang="0">
                  <a:pos x="52" y="92"/>
                </a:cxn>
                <a:cxn ang="0">
                  <a:pos x="57" y="101"/>
                </a:cxn>
                <a:cxn ang="0">
                  <a:pos x="82" y="96"/>
                </a:cxn>
                <a:cxn ang="0">
                  <a:pos x="95" y="94"/>
                </a:cxn>
                <a:cxn ang="0">
                  <a:pos x="98" y="101"/>
                </a:cxn>
                <a:cxn ang="0">
                  <a:pos x="103" y="106"/>
                </a:cxn>
                <a:cxn ang="0">
                  <a:pos x="137" y="94"/>
                </a:cxn>
                <a:cxn ang="0">
                  <a:pos x="165" y="94"/>
                </a:cxn>
                <a:cxn ang="0">
                  <a:pos x="177" y="94"/>
                </a:cxn>
                <a:cxn ang="0">
                  <a:pos x="185" y="75"/>
                </a:cxn>
                <a:cxn ang="0">
                  <a:pos x="182" y="55"/>
                </a:cxn>
                <a:cxn ang="0">
                  <a:pos x="175" y="52"/>
                </a:cxn>
                <a:cxn ang="0">
                  <a:pos x="160" y="52"/>
                </a:cxn>
                <a:cxn ang="0">
                  <a:pos x="152" y="52"/>
                </a:cxn>
                <a:cxn ang="0">
                  <a:pos x="150" y="37"/>
                </a:cxn>
                <a:cxn ang="0">
                  <a:pos x="162" y="30"/>
                </a:cxn>
                <a:cxn ang="0">
                  <a:pos x="175" y="39"/>
                </a:cxn>
                <a:cxn ang="0">
                  <a:pos x="180" y="39"/>
                </a:cxn>
              </a:cxnLst>
              <a:rect l="0" t="0" r="r" b="b"/>
              <a:pathLst>
                <a:path w="192" h="109">
                  <a:moveTo>
                    <a:pt x="180" y="32"/>
                  </a:moveTo>
                  <a:lnTo>
                    <a:pt x="187" y="25"/>
                  </a:lnTo>
                  <a:lnTo>
                    <a:pt x="192" y="17"/>
                  </a:lnTo>
                  <a:lnTo>
                    <a:pt x="189" y="10"/>
                  </a:lnTo>
                  <a:lnTo>
                    <a:pt x="187" y="4"/>
                  </a:lnTo>
                  <a:lnTo>
                    <a:pt x="180" y="10"/>
                  </a:lnTo>
                  <a:lnTo>
                    <a:pt x="175" y="17"/>
                  </a:lnTo>
                  <a:lnTo>
                    <a:pt x="172" y="9"/>
                  </a:lnTo>
                  <a:lnTo>
                    <a:pt x="170" y="0"/>
                  </a:lnTo>
                  <a:lnTo>
                    <a:pt x="162" y="4"/>
                  </a:lnTo>
                  <a:lnTo>
                    <a:pt x="152" y="5"/>
                  </a:lnTo>
                  <a:lnTo>
                    <a:pt x="142" y="10"/>
                  </a:lnTo>
                  <a:lnTo>
                    <a:pt x="133" y="17"/>
                  </a:lnTo>
                  <a:lnTo>
                    <a:pt x="135" y="20"/>
                  </a:lnTo>
                  <a:lnTo>
                    <a:pt x="138" y="29"/>
                  </a:lnTo>
                  <a:lnTo>
                    <a:pt x="140" y="32"/>
                  </a:lnTo>
                  <a:lnTo>
                    <a:pt x="140" y="35"/>
                  </a:lnTo>
                  <a:lnTo>
                    <a:pt x="140" y="39"/>
                  </a:lnTo>
                  <a:lnTo>
                    <a:pt x="137" y="39"/>
                  </a:lnTo>
                  <a:lnTo>
                    <a:pt x="115" y="32"/>
                  </a:lnTo>
                  <a:lnTo>
                    <a:pt x="102" y="25"/>
                  </a:lnTo>
                  <a:lnTo>
                    <a:pt x="85" y="27"/>
                  </a:lnTo>
                  <a:lnTo>
                    <a:pt x="67" y="29"/>
                  </a:lnTo>
                  <a:lnTo>
                    <a:pt x="50" y="32"/>
                  </a:lnTo>
                  <a:lnTo>
                    <a:pt x="33" y="34"/>
                  </a:lnTo>
                  <a:lnTo>
                    <a:pt x="18" y="32"/>
                  </a:lnTo>
                  <a:lnTo>
                    <a:pt x="0" y="30"/>
                  </a:lnTo>
                  <a:lnTo>
                    <a:pt x="8" y="39"/>
                  </a:lnTo>
                  <a:lnTo>
                    <a:pt x="15" y="47"/>
                  </a:lnTo>
                  <a:lnTo>
                    <a:pt x="15" y="52"/>
                  </a:lnTo>
                  <a:lnTo>
                    <a:pt x="13" y="59"/>
                  </a:lnTo>
                  <a:lnTo>
                    <a:pt x="28" y="57"/>
                  </a:lnTo>
                  <a:lnTo>
                    <a:pt x="45" y="54"/>
                  </a:lnTo>
                  <a:lnTo>
                    <a:pt x="45" y="60"/>
                  </a:lnTo>
                  <a:lnTo>
                    <a:pt x="43" y="65"/>
                  </a:lnTo>
                  <a:lnTo>
                    <a:pt x="60" y="69"/>
                  </a:lnTo>
                  <a:lnTo>
                    <a:pt x="77" y="70"/>
                  </a:lnTo>
                  <a:lnTo>
                    <a:pt x="73" y="64"/>
                  </a:lnTo>
                  <a:lnTo>
                    <a:pt x="68" y="57"/>
                  </a:lnTo>
                  <a:lnTo>
                    <a:pt x="72" y="55"/>
                  </a:lnTo>
                  <a:lnTo>
                    <a:pt x="78" y="52"/>
                  </a:lnTo>
                  <a:lnTo>
                    <a:pt x="88" y="49"/>
                  </a:lnTo>
                  <a:lnTo>
                    <a:pt x="95" y="50"/>
                  </a:lnTo>
                  <a:lnTo>
                    <a:pt x="107" y="54"/>
                  </a:lnTo>
                  <a:lnTo>
                    <a:pt x="112" y="55"/>
                  </a:lnTo>
                  <a:lnTo>
                    <a:pt x="102" y="67"/>
                  </a:lnTo>
                  <a:lnTo>
                    <a:pt x="93" y="77"/>
                  </a:lnTo>
                  <a:lnTo>
                    <a:pt x="77" y="80"/>
                  </a:lnTo>
                  <a:lnTo>
                    <a:pt x="62" y="84"/>
                  </a:lnTo>
                  <a:lnTo>
                    <a:pt x="52" y="92"/>
                  </a:lnTo>
                  <a:lnTo>
                    <a:pt x="40" y="101"/>
                  </a:lnTo>
                  <a:lnTo>
                    <a:pt x="57" y="101"/>
                  </a:lnTo>
                  <a:lnTo>
                    <a:pt x="72" y="101"/>
                  </a:lnTo>
                  <a:lnTo>
                    <a:pt x="82" y="96"/>
                  </a:lnTo>
                  <a:lnTo>
                    <a:pt x="92" y="92"/>
                  </a:lnTo>
                  <a:lnTo>
                    <a:pt x="95" y="94"/>
                  </a:lnTo>
                  <a:lnTo>
                    <a:pt x="98" y="96"/>
                  </a:lnTo>
                  <a:lnTo>
                    <a:pt x="98" y="101"/>
                  </a:lnTo>
                  <a:lnTo>
                    <a:pt x="97" y="109"/>
                  </a:lnTo>
                  <a:lnTo>
                    <a:pt x="103" y="106"/>
                  </a:lnTo>
                  <a:lnTo>
                    <a:pt x="118" y="99"/>
                  </a:lnTo>
                  <a:lnTo>
                    <a:pt x="137" y="94"/>
                  </a:lnTo>
                  <a:lnTo>
                    <a:pt x="148" y="91"/>
                  </a:lnTo>
                  <a:lnTo>
                    <a:pt x="165" y="94"/>
                  </a:lnTo>
                  <a:lnTo>
                    <a:pt x="175" y="97"/>
                  </a:lnTo>
                  <a:lnTo>
                    <a:pt x="177" y="94"/>
                  </a:lnTo>
                  <a:lnTo>
                    <a:pt x="182" y="86"/>
                  </a:lnTo>
                  <a:lnTo>
                    <a:pt x="185" y="75"/>
                  </a:lnTo>
                  <a:lnTo>
                    <a:pt x="185" y="67"/>
                  </a:lnTo>
                  <a:lnTo>
                    <a:pt x="182" y="55"/>
                  </a:lnTo>
                  <a:lnTo>
                    <a:pt x="180" y="50"/>
                  </a:lnTo>
                  <a:lnTo>
                    <a:pt x="175" y="52"/>
                  </a:lnTo>
                  <a:lnTo>
                    <a:pt x="165" y="52"/>
                  </a:lnTo>
                  <a:lnTo>
                    <a:pt x="160" y="52"/>
                  </a:lnTo>
                  <a:lnTo>
                    <a:pt x="155" y="52"/>
                  </a:lnTo>
                  <a:lnTo>
                    <a:pt x="152" y="52"/>
                  </a:lnTo>
                  <a:lnTo>
                    <a:pt x="150" y="50"/>
                  </a:lnTo>
                  <a:lnTo>
                    <a:pt x="150" y="37"/>
                  </a:lnTo>
                  <a:lnTo>
                    <a:pt x="152" y="27"/>
                  </a:lnTo>
                  <a:lnTo>
                    <a:pt x="162" y="30"/>
                  </a:lnTo>
                  <a:lnTo>
                    <a:pt x="172" y="34"/>
                  </a:lnTo>
                  <a:lnTo>
                    <a:pt x="175" y="39"/>
                  </a:lnTo>
                  <a:lnTo>
                    <a:pt x="179" y="45"/>
                  </a:lnTo>
                  <a:lnTo>
                    <a:pt x="180" y="39"/>
                  </a:lnTo>
                  <a:lnTo>
                    <a:pt x="180" y="32"/>
                  </a:lnTo>
                  <a:close/>
                </a:path>
              </a:pathLst>
            </a:custGeom>
            <a:solidFill>
              <a:srgbClr val="1F1A17"/>
            </a:solidFill>
            <a:ln w="9525">
              <a:noFill/>
              <a:round/>
              <a:headEnd/>
              <a:tailEnd/>
            </a:ln>
          </p:spPr>
          <p:txBody>
            <a:bodyPr/>
            <a:lstStyle/>
            <a:p>
              <a:endParaRPr lang="en-US"/>
            </a:p>
          </p:txBody>
        </p:sp>
        <p:sp>
          <p:nvSpPr>
            <p:cNvPr id="4845" name="Freeform 749"/>
            <p:cNvSpPr>
              <a:spLocks/>
            </p:cNvSpPr>
            <p:nvPr/>
          </p:nvSpPr>
          <p:spPr bwMode="auto">
            <a:xfrm>
              <a:off x="2642" y="3621"/>
              <a:ext cx="312" cy="124"/>
            </a:xfrm>
            <a:custGeom>
              <a:avLst/>
              <a:gdLst/>
              <a:ahLst/>
              <a:cxnLst>
                <a:cxn ang="0">
                  <a:pos x="3" y="2"/>
                </a:cxn>
                <a:cxn ang="0">
                  <a:pos x="0" y="17"/>
                </a:cxn>
                <a:cxn ang="0">
                  <a:pos x="15" y="23"/>
                </a:cxn>
                <a:cxn ang="0">
                  <a:pos x="23" y="40"/>
                </a:cxn>
                <a:cxn ang="0">
                  <a:pos x="26" y="43"/>
                </a:cxn>
                <a:cxn ang="0">
                  <a:pos x="38" y="45"/>
                </a:cxn>
                <a:cxn ang="0">
                  <a:pos x="50" y="47"/>
                </a:cxn>
                <a:cxn ang="0">
                  <a:pos x="53" y="55"/>
                </a:cxn>
                <a:cxn ang="0">
                  <a:pos x="56" y="62"/>
                </a:cxn>
                <a:cxn ang="0">
                  <a:pos x="65" y="59"/>
                </a:cxn>
                <a:cxn ang="0">
                  <a:pos x="70" y="62"/>
                </a:cxn>
                <a:cxn ang="0">
                  <a:pos x="68" y="70"/>
                </a:cxn>
                <a:cxn ang="0">
                  <a:pos x="75" y="87"/>
                </a:cxn>
                <a:cxn ang="0">
                  <a:pos x="83" y="89"/>
                </a:cxn>
                <a:cxn ang="0">
                  <a:pos x="86" y="80"/>
                </a:cxn>
                <a:cxn ang="0">
                  <a:pos x="96" y="74"/>
                </a:cxn>
                <a:cxn ang="0">
                  <a:pos x="113" y="74"/>
                </a:cxn>
                <a:cxn ang="0">
                  <a:pos x="130" y="82"/>
                </a:cxn>
                <a:cxn ang="0">
                  <a:pos x="138" y="95"/>
                </a:cxn>
                <a:cxn ang="0">
                  <a:pos x="155" y="114"/>
                </a:cxn>
                <a:cxn ang="0">
                  <a:pos x="173" y="117"/>
                </a:cxn>
                <a:cxn ang="0">
                  <a:pos x="185" y="107"/>
                </a:cxn>
                <a:cxn ang="0">
                  <a:pos x="198" y="107"/>
                </a:cxn>
                <a:cxn ang="0">
                  <a:pos x="208" y="115"/>
                </a:cxn>
                <a:cxn ang="0">
                  <a:pos x="220" y="114"/>
                </a:cxn>
                <a:cxn ang="0">
                  <a:pos x="232" y="112"/>
                </a:cxn>
                <a:cxn ang="0">
                  <a:pos x="249" y="117"/>
                </a:cxn>
                <a:cxn ang="0">
                  <a:pos x="272" y="105"/>
                </a:cxn>
                <a:cxn ang="0">
                  <a:pos x="299" y="99"/>
                </a:cxn>
                <a:cxn ang="0">
                  <a:pos x="300" y="92"/>
                </a:cxn>
                <a:cxn ang="0">
                  <a:pos x="287" y="74"/>
                </a:cxn>
                <a:cxn ang="0">
                  <a:pos x="279" y="67"/>
                </a:cxn>
                <a:cxn ang="0">
                  <a:pos x="265" y="70"/>
                </a:cxn>
                <a:cxn ang="0">
                  <a:pos x="245" y="67"/>
                </a:cxn>
                <a:cxn ang="0">
                  <a:pos x="239" y="75"/>
                </a:cxn>
                <a:cxn ang="0">
                  <a:pos x="232" y="95"/>
                </a:cxn>
                <a:cxn ang="0">
                  <a:pos x="222" y="90"/>
                </a:cxn>
                <a:cxn ang="0">
                  <a:pos x="212" y="85"/>
                </a:cxn>
                <a:cxn ang="0">
                  <a:pos x="198" y="87"/>
                </a:cxn>
                <a:cxn ang="0">
                  <a:pos x="188" y="82"/>
                </a:cxn>
                <a:cxn ang="0">
                  <a:pos x="177" y="80"/>
                </a:cxn>
                <a:cxn ang="0">
                  <a:pos x="168" y="79"/>
                </a:cxn>
                <a:cxn ang="0">
                  <a:pos x="158" y="69"/>
                </a:cxn>
                <a:cxn ang="0">
                  <a:pos x="150" y="53"/>
                </a:cxn>
                <a:cxn ang="0">
                  <a:pos x="137" y="42"/>
                </a:cxn>
                <a:cxn ang="0">
                  <a:pos x="122" y="38"/>
                </a:cxn>
                <a:cxn ang="0">
                  <a:pos x="106" y="37"/>
                </a:cxn>
                <a:cxn ang="0">
                  <a:pos x="75" y="23"/>
                </a:cxn>
                <a:cxn ang="0">
                  <a:pos x="53" y="20"/>
                </a:cxn>
                <a:cxn ang="0">
                  <a:pos x="40" y="15"/>
                </a:cxn>
                <a:cxn ang="0">
                  <a:pos x="33" y="12"/>
                </a:cxn>
                <a:cxn ang="0">
                  <a:pos x="23" y="13"/>
                </a:cxn>
                <a:cxn ang="0">
                  <a:pos x="8" y="5"/>
                </a:cxn>
              </a:cxnLst>
              <a:rect l="0" t="0" r="r" b="b"/>
              <a:pathLst>
                <a:path w="312" h="124">
                  <a:moveTo>
                    <a:pt x="5" y="0"/>
                  </a:moveTo>
                  <a:lnTo>
                    <a:pt x="3" y="2"/>
                  </a:lnTo>
                  <a:lnTo>
                    <a:pt x="1" y="8"/>
                  </a:lnTo>
                  <a:lnTo>
                    <a:pt x="0" y="17"/>
                  </a:lnTo>
                  <a:lnTo>
                    <a:pt x="1" y="22"/>
                  </a:lnTo>
                  <a:lnTo>
                    <a:pt x="15" y="23"/>
                  </a:lnTo>
                  <a:lnTo>
                    <a:pt x="23" y="27"/>
                  </a:lnTo>
                  <a:lnTo>
                    <a:pt x="23" y="40"/>
                  </a:lnTo>
                  <a:lnTo>
                    <a:pt x="23" y="50"/>
                  </a:lnTo>
                  <a:lnTo>
                    <a:pt x="26" y="43"/>
                  </a:lnTo>
                  <a:lnTo>
                    <a:pt x="31" y="38"/>
                  </a:lnTo>
                  <a:lnTo>
                    <a:pt x="38" y="45"/>
                  </a:lnTo>
                  <a:lnTo>
                    <a:pt x="43" y="50"/>
                  </a:lnTo>
                  <a:lnTo>
                    <a:pt x="50" y="47"/>
                  </a:lnTo>
                  <a:lnTo>
                    <a:pt x="55" y="45"/>
                  </a:lnTo>
                  <a:lnTo>
                    <a:pt x="53" y="55"/>
                  </a:lnTo>
                  <a:lnTo>
                    <a:pt x="51" y="67"/>
                  </a:lnTo>
                  <a:lnTo>
                    <a:pt x="56" y="62"/>
                  </a:lnTo>
                  <a:lnTo>
                    <a:pt x="61" y="60"/>
                  </a:lnTo>
                  <a:lnTo>
                    <a:pt x="65" y="59"/>
                  </a:lnTo>
                  <a:lnTo>
                    <a:pt x="68" y="59"/>
                  </a:lnTo>
                  <a:lnTo>
                    <a:pt x="70" y="62"/>
                  </a:lnTo>
                  <a:lnTo>
                    <a:pt x="70" y="65"/>
                  </a:lnTo>
                  <a:lnTo>
                    <a:pt x="68" y="70"/>
                  </a:lnTo>
                  <a:lnTo>
                    <a:pt x="66" y="77"/>
                  </a:lnTo>
                  <a:lnTo>
                    <a:pt x="75" y="87"/>
                  </a:lnTo>
                  <a:lnTo>
                    <a:pt x="83" y="95"/>
                  </a:lnTo>
                  <a:lnTo>
                    <a:pt x="83" y="89"/>
                  </a:lnTo>
                  <a:lnTo>
                    <a:pt x="85" y="84"/>
                  </a:lnTo>
                  <a:lnTo>
                    <a:pt x="86" y="80"/>
                  </a:lnTo>
                  <a:lnTo>
                    <a:pt x="90" y="77"/>
                  </a:lnTo>
                  <a:lnTo>
                    <a:pt x="96" y="74"/>
                  </a:lnTo>
                  <a:lnTo>
                    <a:pt x="103" y="72"/>
                  </a:lnTo>
                  <a:lnTo>
                    <a:pt x="113" y="74"/>
                  </a:lnTo>
                  <a:lnTo>
                    <a:pt x="122" y="77"/>
                  </a:lnTo>
                  <a:lnTo>
                    <a:pt x="130" y="82"/>
                  </a:lnTo>
                  <a:lnTo>
                    <a:pt x="137" y="85"/>
                  </a:lnTo>
                  <a:lnTo>
                    <a:pt x="138" y="95"/>
                  </a:lnTo>
                  <a:lnTo>
                    <a:pt x="140" y="104"/>
                  </a:lnTo>
                  <a:lnTo>
                    <a:pt x="155" y="114"/>
                  </a:lnTo>
                  <a:lnTo>
                    <a:pt x="172" y="124"/>
                  </a:lnTo>
                  <a:lnTo>
                    <a:pt x="173" y="117"/>
                  </a:lnTo>
                  <a:lnTo>
                    <a:pt x="178" y="110"/>
                  </a:lnTo>
                  <a:lnTo>
                    <a:pt x="185" y="107"/>
                  </a:lnTo>
                  <a:lnTo>
                    <a:pt x="192" y="107"/>
                  </a:lnTo>
                  <a:lnTo>
                    <a:pt x="198" y="107"/>
                  </a:lnTo>
                  <a:lnTo>
                    <a:pt x="205" y="110"/>
                  </a:lnTo>
                  <a:lnTo>
                    <a:pt x="208" y="115"/>
                  </a:lnTo>
                  <a:lnTo>
                    <a:pt x="212" y="122"/>
                  </a:lnTo>
                  <a:lnTo>
                    <a:pt x="220" y="114"/>
                  </a:lnTo>
                  <a:lnTo>
                    <a:pt x="230" y="105"/>
                  </a:lnTo>
                  <a:lnTo>
                    <a:pt x="232" y="112"/>
                  </a:lnTo>
                  <a:lnTo>
                    <a:pt x="235" y="119"/>
                  </a:lnTo>
                  <a:lnTo>
                    <a:pt x="249" y="117"/>
                  </a:lnTo>
                  <a:lnTo>
                    <a:pt x="260" y="115"/>
                  </a:lnTo>
                  <a:lnTo>
                    <a:pt x="272" y="105"/>
                  </a:lnTo>
                  <a:lnTo>
                    <a:pt x="285" y="97"/>
                  </a:lnTo>
                  <a:lnTo>
                    <a:pt x="299" y="99"/>
                  </a:lnTo>
                  <a:lnTo>
                    <a:pt x="312" y="102"/>
                  </a:lnTo>
                  <a:lnTo>
                    <a:pt x="300" y="92"/>
                  </a:lnTo>
                  <a:lnTo>
                    <a:pt x="289" y="82"/>
                  </a:lnTo>
                  <a:lnTo>
                    <a:pt x="287" y="74"/>
                  </a:lnTo>
                  <a:lnTo>
                    <a:pt x="285" y="64"/>
                  </a:lnTo>
                  <a:lnTo>
                    <a:pt x="279" y="67"/>
                  </a:lnTo>
                  <a:lnTo>
                    <a:pt x="270" y="69"/>
                  </a:lnTo>
                  <a:lnTo>
                    <a:pt x="265" y="70"/>
                  </a:lnTo>
                  <a:lnTo>
                    <a:pt x="259" y="70"/>
                  </a:lnTo>
                  <a:lnTo>
                    <a:pt x="245" y="67"/>
                  </a:lnTo>
                  <a:lnTo>
                    <a:pt x="232" y="60"/>
                  </a:lnTo>
                  <a:lnTo>
                    <a:pt x="239" y="75"/>
                  </a:lnTo>
                  <a:lnTo>
                    <a:pt x="245" y="90"/>
                  </a:lnTo>
                  <a:lnTo>
                    <a:pt x="232" y="95"/>
                  </a:lnTo>
                  <a:lnTo>
                    <a:pt x="220" y="99"/>
                  </a:lnTo>
                  <a:lnTo>
                    <a:pt x="222" y="90"/>
                  </a:lnTo>
                  <a:lnTo>
                    <a:pt x="222" y="80"/>
                  </a:lnTo>
                  <a:lnTo>
                    <a:pt x="212" y="85"/>
                  </a:lnTo>
                  <a:lnTo>
                    <a:pt x="202" y="87"/>
                  </a:lnTo>
                  <a:lnTo>
                    <a:pt x="198" y="87"/>
                  </a:lnTo>
                  <a:lnTo>
                    <a:pt x="193" y="85"/>
                  </a:lnTo>
                  <a:lnTo>
                    <a:pt x="188" y="82"/>
                  </a:lnTo>
                  <a:lnTo>
                    <a:pt x="183" y="79"/>
                  </a:lnTo>
                  <a:lnTo>
                    <a:pt x="177" y="80"/>
                  </a:lnTo>
                  <a:lnTo>
                    <a:pt x="172" y="80"/>
                  </a:lnTo>
                  <a:lnTo>
                    <a:pt x="168" y="79"/>
                  </a:lnTo>
                  <a:lnTo>
                    <a:pt x="165" y="77"/>
                  </a:lnTo>
                  <a:lnTo>
                    <a:pt x="158" y="69"/>
                  </a:lnTo>
                  <a:lnTo>
                    <a:pt x="150" y="60"/>
                  </a:lnTo>
                  <a:lnTo>
                    <a:pt x="150" y="53"/>
                  </a:lnTo>
                  <a:lnTo>
                    <a:pt x="150" y="47"/>
                  </a:lnTo>
                  <a:lnTo>
                    <a:pt x="137" y="42"/>
                  </a:lnTo>
                  <a:lnTo>
                    <a:pt x="122" y="35"/>
                  </a:lnTo>
                  <a:lnTo>
                    <a:pt x="122" y="38"/>
                  </a:lnTo>
                  <a:lnTo>
                    <a:pt x="122" y="43"/>
                  </a:lnTo>
                  <a:lnTo>
                    <a:pt x="106" y="37"/>
                  </a:lnTo>
                  <a:lnTo>
                    <a:pt x="90" y="30"/>
                  </a:lnTo>
                  <a:lnTo>
                    <a:pt x="75" y="23"/>
                  </a:lnTo>
                  <a:lnTo>
                    <a:pt x="58" y="17"/>
                  </a:lnTo>
                  <a:lnTo>
                    <a:pt x="53" y="20"/>
                  </a:lnTo>
                  <a:lnTo>
                    <a:pt x="48" y="22"/>
                  </a:lnTo>
                  <a:lnTo>
                    <a:pt x="40" y="15"/>
                  </a:lnTo>
                  <a:lnTo>
                    <a:pt x="33" y="8"/>
                  </a:lnTo>
                  <a:lnTo>
                    <a:pt x="33" y="12"/>
                  </a:lnTo>
                  <a:lnTo>
                    <a:pt x="35" y="15"/>
                  </a:lnTo>
                  <a:lnTo>
                    <a:pt x="23" y="13"/>
                  </a:lnTo>
                  <a:lnTo>
                    <a:pt x="11" y="12"/>
                  </a:lnTo>
                  <a:lnTo>
                    <a:pt x="8" y="5"/>
                  </a:lnTo>
                  <a:lnTo>
                    <a:pt x="5" y="0"/>
                  </a:lnTo>
                  <a:close/>
                </a:path>
              </a:pathLst>
            </a:custGeom>
            <a:solidFill>
              <a:srgbClr val="1F1A17"/>
            </a:solidFill>
            <a:ln w="9525">
              <a:noFill/>
              <a:round/>
              <a:headEnd/>
              <a:tailEnd/>
            </a:ln>
          </p:spPr>
          <p:txBody>
            <a:bodyPr/>
            <a:lstStyle/>
            <a:p>
              <a:endParaRPr lang="en-US"/>
            </a:p>
          </p:txBody>
        </p:sp>
        <p:sp>
          <p:nvSpPr>
            <p:cNvPr id="4846" name="Freeform 750"/>
            <p:cNvSpPr>
              <a:spLocks/>
            </p:cNvSpPr>
            <p:nvPr/>
          </p:nvSpPr>
          <p:spPr bwMode="auto">
            <a:xfrm>
              <a:off x="2650" y="3567"/>
              <a:ext cx="175" cy="126"/>
            </a:xfrm>
            <a:custGeom>
              <a:avLst/>
              <a:gdLst/>
              <a:ahLst/>
              <a:cxnLst>
                <a:cxn ang="0">
                  <a:pos x="7" y="11"/>
                </a:cxn>
                <a:cxn ang="0">
                  <a:pos x="15" y="21"/>
                </a:cxn>
                <a:cxn ang="0">
                  <a:pos x="18" y="41"/>
                </a:cxn>
                <a:cxn ang="0">
                  <a:pos x="20" y="57"/>
                </a:cxn>
                <a:cxn ang="0">
                  <a:pos x="27" y="62"/>
                </a:cxn>
                <a:cxn ang="0">
                  <a:pos x="28" y="66"/>
                </a:cxn>
                <a:cxn ang="0">
                  <a:pos x="27" y="71"/>
                </a:cxn>
                <a:cxn ang="0">
                  <a:pos x="33" y="82"/>
                </a:cxn>
                <a:cxn ang="0">
                  <a:pos x="38" y="81"/>
                </a:cxn>
                <a:cxn ang="0">
                  <a:pos x="47" y="87"/>
                </a:cxn>
                <a:cxn ang="0">
                  <a:pos x="53" y="111"/>
                </a:cxn>
                <a:cxn ang="0">
                  <a:pos x="67" y="126"/>
                </a:cxn>
                <a:cxn ang="0">
                  <a:pos x="82" y="119"/>
                </a:cxn>
                <a:cxn ang="0">
                  <a:pos x="87" y="106"/>
                </a:cxn>
                <a:cxn ang="0">
                  <a:pos x="90" y="101"/>
                </a:cxn>
                <a:cxn ang="0">
                  <a:pos x="114" y="109"/>
                </a:cxn>
                <a:cxn ang="0">
                  <a:pos x="132" y="107"/>
                </a:cxn>
                <a:cxn ang="0">
                  <a:pos x="149" y="102"/>
                </a:cxn>
                <a:cxn ang="0">
                  <a:pos x="165" y="101"/>
                </a:cxn>
                <a:cxn ang="0">
                  <a:pos x="172" y="91"/>
                </a:cxn>
                <a:cxn ang="0">
                  <a:pos x="170" y="84"/>
                </a:cxn>
                <a:cxn ang="0">
                  <a:pos x="147" y="89"/>
                </a:cxn>
                <a:cxn ang="0">
                  <a:pos x="117" y="82"/>
                </a:cxn>
                <a:cxn ang="0">
                  <a:pos x="109" y="72"/>
                </a:cxn>
                <a:cxn ang="0">
                  <a:pos x="97" y="66"/>
                </a:cxn>
                <a:cxn ang="0">
                  <a:pos x="87" y="62"/>
                </a:cxn>
                <a:cxn ang="0">
                  <a:pos x="92" y="57"/>
                </a:cxn>
                <a:cxn ang="0">
                  <a:pos x="105" y="57"/>
                </a:cxn>
                <a:cxn ang="0">
                  <a:pos x="140" y="66"/>
                </a:cxn>
                <a:cxn ang="0">
                  <a:pos x="154" y="64"/>
                </a:cxn>
                <a:cxn ang="0">
                  <a:pos x="134" y="51"/>
                </a:cxn>
                <a:cxn ang="0">
                  <a:pos x="105" y="41"/>
                </a:cxn>
                <a:cxn ang="0">
                  <a:pos x="90" y="32"/>
                </a:cxn>
                <a:cxn ang="0">
                  <a:pos x="77" y="27"/>
                </a:cxn>
                <a:cxn ang="0">
                  <a:pos x="68" y="22"/>
                </a:cxn>
                <a:cxn ang="0">
                  <a:pos x="57" y="9"/>
                </a:cxn>
                <a:cxn ang="0">
                  <a:pos x="45" y="2"/>
                </a:cxn>
                <a:cxn ang="0">
                  <a:pos x="48" y="14"/>
                </a:cxn>
                <a:cxn ang="0">
                  <a:pos x="70" y="36"/>
                </a:cxn>
                <a:cxn ang="0">
                  <a:pos x="78" y="51"/>
                </a:cxn>
                <a:cxn ang="0">
                  <a:pos x="58" y="51"/>
                </a:cxn>
                <a:cxn ang="0">
                  <a:pos x="30" y="26"/>
                </a:cxn>
                <a:cxn ang="0">
                  <a:pos x="7" y="7"/>
                </a:cxn>
              </a:cxnLst>
              <a:rect l="0" t="0" r="r" b="b"/>
              <a:pathLst>
                <a:path w="175" h="126">
                  <a:moveTo>
                    <a:pt x="0" y="7"/>
                  </a:moveTo>
                  <a:lnTo>
                    <a:pt x="7" y="11"/>
                  </a:lnTo>
                  <a:lnTo>
                    <a:pt x="12" y="16"/>
                  </a:lnTo>
                  <a:lnTo>
                    <a:pt x="15" y="21"/>
                  </a:lnTo>
                  <a:lnTo>
                    <a:pt x="17" y="27"/>
                  </a:lnTo>
                  <a:lnTo>
                    <a:pt x="18" y="41"/>
                  </a:lnTo>
                  <a:lnTo>
                    <a:pt x="18" y="56"/>
                  </a:lnTo>
                  <a:lnTo>
                    <a:pt x="20" y="57"/>
                  </a:lnTo>
                  <a:lnTo>
                    <a:pt x="25" y="59"/>
                  </a:lnTo>
                  <a:lnTo>
                    <a:pt x="27" y="62"/>
                  </a:lnTo>
                  <a:lnTo>
                    <a:pt x="28" y="64"/>
                  </a:lnTo>
                  <a:lnTo>
                    <a:pt x="28" y="66"/>
                  </a:lnTo>
                  <a:lnTo>
                    <a:pt x="28" y="67"/>
                  </a:lnTo>
                  <a:lnTo>
                    <a:pt x="27" y="71"/>
                  </a:lnTo>
                  <a:lnTo>
                    <a:pt x="28" y="76"/>
                  </a:lnTo>
                  <a:lnTo>
                    <a:pt x="33" y="82"/>
                  </a:lnTo>
                  <a:lnTo>
                    <a:pt x="35" y="84"/>
                  </a:lnTo>
                  <a:lnTo>
                    <a:pt x="38" y="81"/>
                  </a:lnTo>
                  <a:lnTo>
                    <a:pt x="42" y="76"/>
                  </a:lnTo>
                  <a:lnTo>
                    <a:pt x="47" y="87"/>
                  </a:lnTo>
                  <a:lnTo>
                    <a:pt x="50" y="99"/>
                  </a:lnTo>
                  <a:lnTo>
                    <a:pt x="53" y="111"/>
                  </a:lnTo>
                  <a:lnTo>
                    <a:pt x="55" y="124"/>
                  </a:lnTo>
                  <a:lnTo>
                    <a:pt x="67" y="126"/>
                  </a:lnTo>
                  <a:lnTo>
                    <a:pt x="80" y="126"/>
                  </a:lnTo>
                  <a:lnTo>
                    <a:pt x="82" y="119"/>
                  </a:lnTo>
                  <a:lnTo>
                    <a:pt x="83" y="111"/>
                  </a:lnTo>
                  <a:lnTo>
                    <a:pt x="87" y="106"/>
                  </a:lnTo>
                  <a:lnTo>
                    <a:pt x="88" y="102"/>
                  </a:lnTo>
                  <a:lnTo>
                    <a:pt x="90" y="101"/>
                  </a:lnTo>
                  <a:lnTo>
                    <a:pt x="93" y="101"/>
                  </a:lnTo>
                  <a:lnTo>
                    <a:pt x="114" y="109"/>
                  </a:lnTo>
                  <a:lnTo>
                    <a:pt x="129" y="116"/>
                  </a:lnTo>
                  <a:lnTo>
                    <a:pt x="132" y="107"/>
                  </a:lnTo>
                  <a:lnTo>
                    <a:pt x="135" y="99"/>
                  </a:lnTo>
                  <a:lnTo>
                    <a:pt x="149" y="102"/>
                  </a:lnTo>
                  <a:lnTo>
                    <a:pt x="160" y="102"/>
                  </a:lnTo>
                  <a:lnTo>
                    <a:pt x="165" y="101"/>
                  </a:lnTo>
                  <a:lnTo>
                    <a:pt x="169" y="96"/>
                  </a:lnTo>
                  <a:lnTo>
                    <a:pt x="172" y="91"/>
                  </a:lnTo>
                  <a:lnTo>
                    <a:pt x="175" y="82"/>
                  </a:lnTo>
                  <a:lnTo>
                    <a:pt x="170" y="84"/>
                  </a:lnTo>
                  <a:lnTo>
                    <a:pt x="160" y="87"/>
                  </a:lnTo>
                  <a:lnTo>
                    <a:pt x="147" y="89"/>
                  </a:lnTo>
                  <a:lnTo>
                    <a:pt x="134" y="87"/>
                  </a:lnTo>
                  <a:lnTo>
                    <a:pt x="117" y="82"/>
                  </a:lnTo>
                  <a:lnTo>
                    <a:pt x="110" y="81"/>
                  </a:lnTo>
                  <a:lnTo>
                    <a:pt x="109" y="72"/>
                  </a:lnTo>
                  <a:lnTo>
                    <a:pt x="107" y="66"/>
                  </a:lnTo>
                  <a:lnTo>
                    <a:pt x="97" y="66"/>
                  </a:lnTo>
                  <a:lnTo>
                    <a:pt x="87" y="64"/>
                  </a:lnTo>
                  <a:lnTo>
                    <a:pt x="87" y="62"/>
                  </a:lnTo>
                  <a:lnTo>
                    <a:pt x="88" y="59"/>
                  </a:lnTo>
                  <a:lnTo>
                    <a:pt x="92" y="57"/>
                  </a:lnTo>
                  <a:lnTo>
                    <a:pt x="95" y="57"/>
                  </a:lnTo>
                  <a:lnTo>
                    <a:pt x="105" y="57"/>
                  </a:lnTo>
                  <a:lnTo>
                    <a:pt x="117" y="59"/>
                  </a:lnTo>
                  <a:lnTo>
                    <a:pt x="140" y="66"/>
                  </a:lnTo>
                  <a:lnTo>
                    <a:pt x="155" y="71"/>
                  </a:lnTo>
                  <a:lnTo>
                    <a:pt x="154" y="64"/>
                  </a:lnTo>
                  <a:lnTo>
                    <a:pt x="152" y="59"/>
                  </a:lnTo>
                  <a:lnTo>
                    <a:pt x="134" y="51"/>
                  </a:lnTo>
                  <a:lnTo>
                    <a:pt x="115" y="42"/>
                  </a:lnTo>
                  <a:lnTo>
                    <a:pt x="105" y="41"/>
                  </a:lnTo>
                  <a:lnTo>
                    <a:pt x="95" y="37"/>
                  </a:lnTo>
                  <a:lnTo>
                    <a:pt x="90" y="32"/>
                  </a:lnTo>
                  <a:lnTo>
                    <a:pt x="82" y="27"/>
                  </a:lnTo>
                  <a:lnTo>
                    <a:pt x="77" y="27"/>
                  </a:lnTo>
                  <a:lnTo>
                    <a:pt x="72" y="26"/>
                  </a:lnTo>
                  <a:lnTo>
                    <a:pt x="68" y="22"/>
                  </a:lnTo>
                  <a:lnTo>
                    <a:pt x="63" y="19"/>
                  </a:lnTo>
                  <a:lnTo>
                    <a:pt x="57" y="9"/>
                  </a:lnTo>
                  <a:lnTo>
                    <a:pt x="50" y="0"/>
                  </a:lnTo>
                  <a:lnTo>
                    <a:pt x="45" y="2"/>
                  </a:lnTo>
                  <a:lnTo>
                    <a:pt x="40" y="2"/>
                  </a:lnTo>
                  <a:lnTo>
                    <a:pt x="48" y="14"/>
                  </a:lnTo>
                  <a:lnTo>
                    <a:pt x="57" y="24"/>
                  </a:lnTo>
                  <a:lnTo>
                    <a:pt x="70" y="36"/>
                  </a:lnTo>
                  <a:lnTo>
                    <a:pt x="83" y="46"/>
                  </a:lnTo>
                  <a:lnTo>
                    <a:pt x="78" y="51"/>
                  </a:lnTo>
                  <a:lnTo>
                    <a:pt x="73" y="56"/>
                  </a:lnTo>
                  <a:lnTo>
                    <a:pt x="58" y="51"/>
                  </a:lnTo>
                  <a:lnTo>
                    <a:pt x="43" y="44"/>
                  </a:lnTo>
                  <a:lnTo>
                    <a:pt x="30" y="26"/>
                  </a:lnTo>
                  <a:lnTo>
                    <a:pt x="15" y="9"/>
                  </a:lnTo>
                  <a:lnTo>
                    <a:pt x="7" y="7"/>
                  </a:lnTo>
                  <a:lnTo>
                    <a:pt x="0" y="7"/>
                  </a:lnTo>
                  <a:close/>
                </a:path>
              </a:pathLst>
            </a:custGeom>
            <a:solidFill>
              <a:srgbClr val="1F1A17"/>
            </a:solidFill>
            <a:ln w="9525">
              <a:noFill/>
              <a:round/>
              <a:headEnd/>
              <a:tailEnd/>
            </a:ln>
          </p:spPr>
          <p:txBody>
            <a:bodyPr/>
            <a:lstStyle/>
            <a:p>
              <a:endParaRPr lang="en-US"/>
            </a:p>
          </p:txBody>
        </p:sp>
        <p:sp>
          <p:nvSpPr>
            <p:cNvPr id="4847" name="Freeform 751"/>
            <p:cNvSpPr>
              <a:spLocks/>
            </p:cNvSpPr>
            <p:nvPr/>
          </p:nvSpPr>
          <p:spPr bwMode="auto">
            <a:xfrm>
              <a:off x="2790" y="3641"/>
              <a:ext cx="94" cy="82"/>
            </a:xfrm>
            <a:custGeom>
              <a:avLst/>
              <a:gdLst/>
              <a:ahLst/>
              <a:cxnLst>
                <a:cxn ang="0">
                  <a:pos x="0" y="52"/>
                </a:cxn>
                <a:cxn ang="0">
                  <a:pos x="10" y="55"/>
                </a:cxn>
                <a:cxn ang="0">
                  <a:pos x="22" y="62"/>
                </a:cxn>
                <a:cxn ang="0">
                  <a:pos x="30" y="74"/>
                </a:cxn>
                <a:cxn ang="0">
                  <a:pos x="35" y="82"/>
                </a:cxn>
                <a:cxn ang="0">
                  <a:pos x="37" y="60"/>
                </a:cxn>
                <a:cxn ang="0">
                  <a:pos x="45" y="59"/>
                </a:cxn>
                <a:cxn ang="0">
                  <a:pos x="45" y="40"/>
                </a:cxn>
                <a:cxn ang="0">
                  <a:pos x="60" y="33"/>
                </a:cxn>
                <a:cxn ang="0">
                  <a:pos x="75" y="47"/>
                </a:cxn>
                <a:cxn ang="0">
                  <a:pos x="94" y="30"/>
                </a:cxn>
                <a:cxn ang="0">
                  <a:pos x="77" y="30"/>
                </a:cxn>
                <a:cxn ang="0">
                  <a:pos x="92" y="18"/>
                </a:cxn>
                <a:cxn ang="0">
                  <a:pos x="82" y="12"/>
                </a:cxn>
                <a:cxn ang="0">
                  <a:pos x="65" y="18"/>
                </a:cxn>
                <a:cxn ang="0">
                  <a:pos x="62" y="0"/>
                </a:cxn>
                <a:cxn ang="0">
                  <a:pos x="50" y="8"/>
                </a:cxn>
                <a:cxn ang="0">
                  <a:pos x="44" y="28"/>
                </a:cxn>
                <a:cxn ang="0">
                  <a:pos x="39" y="3"/>
                </a:cxn>
                <a:cxn ang="0">
                  <a:pos x="29" y="33"/>
                </a:cxn>
                <a:cxn ang="0">
                  <a:pos x="19" y="42"/>
                </a:cxn>
                <a:cxn ang="0">
                  <a:pos x="0" y="52"/>
                </a:cxn>
              </a:cxnLst>
              <a:rect l="0" t="0" r="r" b="b"/>
              <a:pathLst>
                <a:path w="94" h="82">
                  <a:moveTo>
                    <a:pt x="0" y="52"/>
                  </a:moveTo>
                  <a:lnTo>
                    <a:pt x="10" y="55"/>
                  </a:lnTo>
                  <a:lnTo>
                    <a:pt x="22" y="62"/>
                  </a:lnTo>
                  <a:lnTo>
                    <a:pt x="30" y="74"/>
                  </a:lnTo>
                  <a:lnTo>
                    <a:pt x="35" y="82"/>
                  </a:lnTo>
                  <a:lnTo>
                    <a:pt x="37" y="60"/>
                  </a:lnTo>
                  <a:lnTo>
                    <a:pt x="45" y="59"/>
                  </a:lnTo>
                  <a:lnTo>
                    <a:pt x="45" y="40"/>
                  </a:lnTo>
                  <a:lnTo>
                    <a:pt x="60" y="33"/>
                  </a:lnTo>
                  <a:lnTo>
                    <a:pt x="75" y="47"/>
                  </a:lnTo>
                  <a:lnTo>
                    <a:pt x="94" y="30"/>
                  </a:lnTo>
                  <a:lnTo>
                    <a:pt x="77" y="30"/>
                  </a:lnTo>
                  <a:lnTo>
                    <a:pt x="92" y="18"/>
                  </a:lnTo>
                  <a:lnTo>
                    <a:pt x="82" y="12"/>
                  </a:lnTo>
                  <a:lnTo>
                    <a:pt x="65" y="18"/>
                  </a:lnTo>
                  <a:lnTo>
                    <a:pt x="62" y="0"/>
                  </a:lnTo>
                  <a:lnTo>
                    <a:pt x="50" y="8"/>
                  </a:lnTo>
                  <a:lnTo>
                    <a:pt x="44" y="28"/>
                  </a:lnTo>
                  <a:lnTo>
                    <a:pt x="39" y="3"/>
                  </a:lnTo>
                  <a:lnTo>
                    <a:pt x="29" y="33"/>
                  </a:lnTo>
                  <a:lnTo>
                    <a:pt x="19" y="42"/>
                  </a:lnTo>
                  <a:lnTo>
                    <a:pt x="0" y="52"/>
                  </a:lnTo>
                  <a:close/>
                </a:path>
              </a:pathLst>
            </a:custGeom>
            <a:solidFill>
              <a:srgbClr val="1F1A17"/>
            </a:solidFill>
            <a:ln w="9525">
              <a:noFill/>
              <a:round/>
              <a:headEnd/>
              <a:tailEnd/>
            </a:ln>
          </p:spPr>
          <p:txBody>
            <a:bodyPr/>
            <a:lstStyle/>
            <a:p>
              <a:endParaRPr lang="en-US"/>
            </a:p>
          </p:txBody>
        </p:sp>
        <p:sp>
          <p:nvSpPr>
            <p:cNvPr id="4848" name="Freeform 752"/>
            <p:cNvSpPr>
              <a:spLocks/>
            </p:cNvSpPr>
            <p:nvPr/>
          </p:nvSpPr>
          <p:spPr bwMode="auto">
            <a:xfrm>
              <a:off x="3121" y="3593"/>
              <a:ext cx="147" cy="95"/>
            </a:xfrm>
            <a:custGeom>
              <a:avLst/>
              <a:gdLst/>
              <a:ahLst/>
              <a:cxnLst>
                <a:cxn ang="0">
                  <a:pos x="14" y="70"/>
                </a:cxn>
                <a:cxn ang="0">
                  <a:pos x="22" y="61"/>
                </a:cxn>
                <a:cxn ang="0">
                  <a:pos x="32" y="56"/>
                </a:cxn>
                <a:cxn ang="0">
                  <a:pos x="44" y="53"/>
                </a:cxn>
                <a:cxn ang="0">
                  <a:pos x="55" y="51"/>
                </a:cxn>
                <a:cxn ang="0">
                  <a:pos x="69" y="50"/>
                </a:cxn>
                <a:cxn ang="0">
                  <a:pos x="80" y="46"/>
                </a:cxn>
                <a:cxn ang="0">
                  <a:pos x="92" y="43"/>
                </a:cxn>
                <a:cxn ang="0">
                  <a:pos x="102" y="36"/>
                </a:cxn>
                <a:cxn ang="0">
                  <a:pos x="132" y="13"/>
                </a:cxn>
                <a:cxn ang="0">
                  <a:pos x="147" y="0"/>
                </a:cxn>
                <a:cxn ang="0">
                  <a:pos x="146" y="6"/>
                </a:cxn>
                <a:cxn ang="0">
                  <a:pos x="146" y="13"/>
                </a:cxn>
                <a:cxn ang="0">
                  <a:pos x="142" y="13"/>
                </a:cxn>
                <a:cxn ang="0">
                  <a:pos x="137" y="13"/>
                </a:cxn>
                <a:cxn ang="0">
                  <a:pos x="136" y="13"/>
                </a:cxn>
                <a:cxn ang="0">
                  <a:pos x="134" y="15"/>
                </a:cxn>
                <a:cxn ang="0">
                  <a:pos x="132" y="18"/>
                </a:cxn>
                <a:cxn ang="0">
                  <a:pos x="132" y="21"/>
                </a:cxn>
                <a:cxn ang="0">
                  <a:pos x="131" y="40"/>
                </a:cxn>
                <a:cxn ang="0">
                  <a:pos x="129" y="50"/>
                </a:cxn>
                <a:cxn ang="0">
                  <a:pos x="124" y="46"/>
                </a:cxn>
                <a:cxn ang="0">
                  <a:pos x="119" y="45"/>
                </a:cxn>
                <a:cxn ang="0">
                  <a:pos x="115" y="46"/>
                </a:cxn>
                <a:cxn ang="0">
                  <a:pos x="112" y="51"/>
                </a:cxn>
                <a:cxn ang="0">
                  <a:pos x="110" y="56"/>
                </a:cxn>
                <a:cxn ang="0">
                  <a:pos x="110" y="61"/>
                </a:cxn>
                <a:cxn ang="0">
                  <a:pos x="112" y="68"/>
                </a:cxn>
                <a:cxn ang="0">
                  <a:pos x="114" y="73"/>
                </a:cxn>
                <a:cxn ang="0">
                  <a:pos x="110" y="70"/>
                </a:cxn>
                <a:cxn ang="0">
                  <a:pos x="104" y="66"/>
                </a:cxn>
                <a:cxn ang="0">
                  <a:pos x="99" y="63"/>
                </a:cxn>
                <a:cxn ang="0">
                  <a:pos x="95" y="63"/>
                </a:cxn>
                <a:cxn ang="0">
                  <a:pos x="90" y="63"/>
                </a:cxn>
                <a:cxn ang="0">
                  <a:pos x="87" y="66"/>
                </a:cxn>
                <a:cxn ang="0">
                  <a:pos x="84" y="75"/>
                </a:cxn>
                <a:cxn ang="0">
                  <a:pos x="84" y="81"/>
                </a:cxn>
                <a:cxn ang="0">
                  <a:pos x="85" y="88"/>
                </a:cxn>
                <a:cxn ang="0">
                  <a:pos x="85" y="92"/>
                </a:cxn>
                <a:cxn ang="0">
                  <a:pos x="75" y="88"/>
                </a:cxn>
                <a:cxn ang="0">
                  <a:pos x="64" y="85"/>
                </a:cxn>
                <a:cxn ang="0">
                  <a:pos x="55" y="90"/>
                </a:cxn>
                <a:cxn ang="0">
                  <a:pos x="45" y="95"/>
                </a:cxn>
                <a:cxn ang="0">
                  <a:pos x="29" y="93"/>
                </a:cxn>
                <a:cxn ang="0">
                  <a:pos x="14" y="92"/>
                </a:cxn>
                <a:cxn ang="0">
                  <a:pos x="7" y="83"/>
                </a:cxn>
                <a:cxn ang="0">
                  <a:pos x="0" y="75"/>
                </a:cxn>
                <a:cxn ang="0">
                  <a:pos x="7" y="73"/>
                </a:cxn>
                <a:cxn ang="0">
                  <a:pos x="14" y="70"/>
                </a:cxn>
              </a:cxnLst>
              <a:rect l="0" t="0" r="r" b="b"/>
              <a:pathLst>
                <a:path w="147" h="95">
                  <a:moveTo>
                    <a:pt x="14" y="70"/>
                  </a:moveTo>
                  <a:lnTo>
                    <a:pt x="22" y="61"/>
                  </a:lnTo>
                  <a:lnTo>
                    <a:pt x="32" y="56"/>
                  </a:lnTo>
                  <a:lnTo>
                    <a:pt x="44" y="53"/>
                  </a:lnTo>
                  <a:lnTo>
                    <a:pt x="55" y="51"/>
                  </a:lnTo>
                  <a:lnTo>
                    <a:pt x="69" y="50"/>
                  </a:lnTo>
                  <a:lnTo>
                    <a:pt x="80" y="46"/>
                  </a:lnTo>
                  <a:lnTo>
                    <a:pt x="92" y="43"/>
                  </a:lnTo>
                  <a:lnTo>
                    <a:pt x="102" y="36"/>
                  </a:lnTo>
                  <a:lnTo>
                    <a:pt x="132" y="13"/>
                  </a:lnTo>
                  <a:lnTo>
                    <a:pt x="147" y="0"/>
                  </a:lnTo>
                  <a:lnTo>
                    <a:pt x="146" y="6"/>
                  </a:lnTo>
                  <a:lnTo>
                    <a:pt x="146" y="13"/>
                  </a:lnTo>
                  <a:lnTo>
                    <a:pt x="142" y="13"/>
                  </a:lnTo>
                  <a:lnTo>
                    <a:pt x="137" y="13"/>
                  </a:lnTo>
                  <a:lnTo>
                    <a:pt x="136" y="13"/>
                  </a:lnTo>
                  <a:lnTo>
                    <a:pt x="134" y="15"/>
                  </a:lnTo>
                  <a:lnTo>
                    <a:pt x="132" y="18"/>
                  </a:lnTo>
                  <a:lnTo>
                    <a:pt x="132" y="21"/>
                  </a:lnTo>
                  <a:lnTo>
                    <a:pt x="131" y="40"/>
                  </a:lnTo>
                  <a:lnTo>
                    <a:pt x="129" y="50"/>
                  </a:lnTo>
                  <a:lnTo>
                    <a:pt x="124" y="46"/>
                  </a:lnTo>
                  <a:lnTo>
                    <a:pt x="119" y="45"/>
                  </a:lnTo>
                  <a:lnTo>
                    <a:pt x="115" y="46"/>
                  </a:lnTo>
                  <a:lnTo>
                    <a:pt x="112" y="51"/>
                  </a:lnTo>
                  <a:lnTo>
                    <a:pt x="110" y="56"/>
                  </a:lnTo>
                  <a:lnTo>
                    <a:pt x="110" y="61"/>
                  </a:lnTo>
                  <a:lnTo>
                    <a:pt x="112" y="68"/>
                  </a:lnTo>
                  <a:lnTo>
                    <a:pt x="114" y="73"/>
                  </a:lnTo>
                  <a:lnTo>
                    <a:pt x="110" y="70"/>
                  </a:lnTo>
                  <a:lnTo>
                    <a:pt x="104" y="66"/>
                  </a:lnTo>
                  <a:lnTo>
                    <a:pt x="99" y="63"/>
                  </a:lnTo>
                  <a:lnTo>
                    <a:pt x="95" y="63"/>
                  </a:lnTo>
                  <a:lnTo>
                    <a:pt x="90" y="63"/>
                  </a:lnTo>
                  <a:lnTo>
                    <a:pt x="87" y="66"/>
                  </a:lnTo>
                  <a:lnTo>
                    <a:pt x="84" y="75"/>
                  </a:lnTo>
                  <a:lnTo>
                    <a:pt x="84" y="81"/>
                  </a:lnTo>
                  <a:lnTo>
                    <a:pt x="85" y="88"/>
                  </a:lnTo>
                  <a:lnTo>
                    <a:pt x="85" y="92"/>
                  </a:lnTo>
                  <a:lnTo>
                    <a:pt x="75" y="88"/>
                  </a:lnTo>
                  <a:lnTo>
                    <a:pt x="64" y="85"/>
                  </a:lnTo>
                  <a:lnTo>
                    <a:pt x="55" y="90"/>
                  </a:lnTo>
                  <a:lnTo>
                    <a:pt x="45" y="95"/>
                  </a:lnTo>
                  <a:lnTo>
                    <a:pt x="29" y="93"/>
                  </a:lnTo>
                  <a:lnTo>
                    <a:pt x="14" y="92"/>
                  </a:lnTo>
                  <a:lnTo>
                    <a:pt x="7" y="83"/>
                  </a:lnTo>
                  <a:lnTo>
                    <a:pt x="0" y="75"/>
                  </a:lnTo>
                  <a:lnTo>
                    <a:pt x="7" y="73"/>
                  </a:lnTo>
                  <a:lnTo>
                    <a:pt x="14" y="70"/>
                  </a:lnTo>
                  <a:close/>
                </a:path>
              </a:pathLst>
            </a:custGeom>
            <a:solidFill>
              <a:srgbClr val="1F1A17"/>
            </a:solidFill>
            <a:ln w="9525">
              <a:noFill/>
              <a:round/>
              <a:headEnd/>
              <a:tailEnd/>
            </a:ln>
          </p:spPr>
          <p:txBody>
            <a:bodyPr/>
            <a:lstStyle/>
            <a:p>
              <a:endParaRPr lang="en-US"/>
            </a:p>
          </p:txBody>
        </p:sp>
        <p:sp>
          <p:nvSpPr>
            <p:cNvPr id="4849" name="Freeform 753"/>
            <p:cNvSpPr>
              <a:spLocks/>
            </p:cNvSpPr>
            <p:nvPr/>
          </p:nvSpPr>
          <p:spPr bwMode="auto">
            <a:xfrm>
              <a:off x="3168" y="3698"/>
              <a:ext cx="43" cy="30"/>
            </a:xfrm>
            <a:custGeom>
              <a:avLst/>
              <a:gdLst/>
              <a:ahLst/>
              <a:cxnLst>
                <a:cxn ang="0">
                  <a:pos x="28" y="0"/>
                </a:cxn>
                <a:cxn ang="0">
                  <a:pos x="35" y="5"/>
                </a:cxn>
                <a:cxn ang="0">
                  <a:pos x="43" y="12"/>
                </a:cxn>
                <a:cxn ang="0">
                  <a:pos x="43" y="20"/>
                </a:cxn>
                <a:cxn ang="0">
                  <a:pos x="43" y="27"/>
                </a:cxn>
                <a:cxn ang="0">
                  <a:pos x="30" y="12"/>
                </a:cxn>
                <a:cxn ang="0">
                  <a:pos x="30" y="25"/>
                </a:cxn>
                <a:cxn ang="0">
                  <a:pos x="23" y="20"/>
                </a:cxn>
                <a:cxn ang="0">
                  <a:pos x="15" y="17"/>
                </a:cxn>
                <a:cxn ang="0">
                  <a:pos x="15" y="23"/>
                </a:cxn>
                <a:cxn ang="0">
                  <a:pos x="15" y="30"/>
                </a:cxn>
                <a:cxn ang="0">
                  <a:pos x="0" y="20"/>
                </a:cxn>
                <a:cxn ang="0">
                  <a:pos x="0" y="20"/>
                </a:cxn>
                <a:cxn ang="0">
                  <a:pos x="2" y="20"/>
                </a:cxn>
                <a:cxn ang="0">
                  <a:pos x="3" y="20"/>
                </a:cxn>
                <a:cxn ang="0">
                  <a:pos x="7" y="15"/>
                </a:cxn>
                <a:cxn ang="0">
                  <a:pos x="5" y="5"/>
                </a:cxn>
                <a:cxn ang="0">
                  <a:pos x="3" y="3"/>
                </a:cxn>
                <a:cxn ang="0">
                  <a:pos x="8" y="3"/>
                </a:cxn>
                <a:cxn ang="0">
                  <a:pos x="17" y="5"/>
                </a:cxn>
                <a:cxn ang="0">
                  <a:pos x="22" y="8"/>
                </a:cxn>
                <a:cxn ang="0">
                  <a:pos x="25" y="12"/>
                </a:cxn>
                <a:cxn ang="0">
                  <a:pos x="28" y="0"/>
                </a:cxn>
              </a:cxnLst>
              <a:rect l="0" t="0" r="r" b="b"/>
              <a:pathLst>
                <a:path w="43" h="30">
                  <a:moveTo>
                    <a:pt x="28" y="0"/>
                  </a:moveTo>
                  <a:lnTo>
                    <a:pt x="35" y="5"/>
                  </a:lnTo>
                  <a:lnTo>
                    <a:pt x="43" y="12"/>
                  </a:lnTo>
                  <a:lnTo>
                    <a:pt x="43" y="20"/>
                  </a:lnTo>
                  <a:lnTo>
                    <a:pt x="43" y="27"/>
                  </a:lnTo>
                  <a:lnTo>
                    <a:pt x="30" y="12"/>
                  </a:lnTo>
                  <a:lnTo>
                    <a:pt x="30" y="25"/>
                  </a:lnTo>
                  <a:lnTo>
                    <a:pt x="23" y="20"/>
                  </a:lnTo>
                  <a:lnTo>
                    <a:pt x="15" y="17"/>
                  </a:lnTo>
                  <a:lnTo>
                    <a:pt x="15" y="23"/>
                  </a:lnTo>
                  <a:lnTo>
                    <a:pt x="15" y="30"/>
                  </a:lnTo>
                  <a:lnTo>
                    <a:pt x="0" y="20"/>
                  </a:lnTo>
                  <a:lnTo>
                    <a:pt x="0" y="20"/>
                  </a:lnTo>
                  <a:lnTo>
                    <a:pt x="2" y="20"/>
                  </a:lnTo>
                  <a:lnTo>
                    <a:pt x="3" y="20"/>
                  </a:lnTo>
                  <a:lnTo>
                    <a:pt x="7" y="15"/>
                  </a:lnTo>
                  <a:lnTo>
                    <a:pt x="5" y="5"/>
                  </a:lnTo>
                  <a:lnTo>
                    <a:pt x="3" y="3"/>
                  </a:lnTo>
                  <a:lnTo>
                    <a:pt x="8" y="3"/>
                  </a:lnTo>
                  <a:lnTo>
                    <a:pt x="17" y="5"/>
                  </a:lnTo>
                  <a:lnTo>
                    <a:pt x="22" y="8"/>
                  </a:lnTo>
                  <a:lnTo>
                    <a:pt x="25" y="12"/>
                  </a:lnTo>
                  <a:lnTo>
                    <a:pt x="28" y="0"/>
                  </a:lnTo>
                  <a:close/>
                </a:path>
              </a:pathLst>
            </a:custGeom>
            <a:solidFill>
              <a:srgbClr val="1F1A17"/>
            </a:solidFill>
            <a:ln w="9525">
              <a:noFill/>
              <a:round/>
              <a:headEnd/>
              <a:tailEnd/>
            </a:ln>
          </p:spPr>
          <p:txBody>
            <a:bodyPr/>
            <a:lstStyle/>
            <a:p>
              <a:endParaRPr lang="en-US"/>
            </a:p>
          </p:txBody>
        </p:sp>
        <p:sp>
          <p:nvSpPr>
            <p:cNvPr id="4850" name="Freeform 754"/>
            <p:cNvSpPr>
              <a:spLocks/>
            </p:cNvSpPr>
            <p:nvPr/>
          </p:nvSpPr>
          <p:spPr bwMode="auto">
            <a:xfrm>
              <a:off x="3186" y="3654"/>
              <a:ext cx="81" cy="51"/>
            </a:xfrm>
            <a:custGeom>
              <a:avLst/>
              <a:gdLst/>
              <a:ahLst/>
              <a:cxnLst>
                <a:cxn ang="0">
                  <a:pos x="0" y="34"/>
                </a:cxn>
                <a:cxn ang="0">
                  <a:pos x="4" y="42"/>
                </a:cxn>
                <a:cxn ang="0">
                  <a:pos x="7" y="49"/>
                </a:cxn>
                <a:cxn ang="0">
                  <a:pos x="9" y="47"/>
                </a:cxn>
                <a:cxn ang="0">
                  <a:pos x="10" y="44"/>
                </a:cxn>
                <a:cxn ang="0">
                  <a:pos x="15" y="49"/>
                </a:cxn>
                <a:cxn ang="0">
                  <a:pos x="20" y="51"/>
                </a:cxn>
                <a:cxn ang="0">
                  <a:pos x="24" y="51"/>
                </a:cxn>
                <a:cxn ang="0">
                  <a:pos x="29" y="46"/>
                </a:cxn>
                <a:cxn ang="0">
                  <a:pos x="39" y="49"/>
                </a:cxn>
                <a:cxn ang="0">
                  <a:pos x="47" y="51"/>
                </a:cxn>
                <a:cxn ang="0">
                  <a:pos x="49" y="42"/>
                </a:cxn>
                <a:cxn ang="0">
                  <a:pos x="49" y="34"/>
                </a:cxn>
                <a:cxn ang="0">
                  <a:pos x="55" y="32"/>
                </a:cxn>
                <a:cxn ang="0">
                  <a:pos x="64" y="31"/>
                </a:cxn>
                <a:cxn ang="0">
                  <a:pos x="59" y="27"/>
                </a:cxn>
                <a:cxn ang="0">
                  <a:pos x="54" y="24"/>
                </a:cxn>
                <a:cxn ang="0">
                  <a:pos x="67" y="20"/>
                </a:cxn>
                <a:cxn ang="0">
                  <a:pos x="81" y="19"/>
                </a:cxn>
                <a:cxn ang="0">
                  <a:pos x="76" y="12"/>
                </a:cxn>
                <a:cxn ang="0">
                  <a:pos x="71" y="7"/>
                </a:cxn>
                <a:cxn ang="0">
                  <a:pos x="66" y="4"/>
                </a:cxn>
                <a:cxn ang="0">
                  <a:pos x="57" y="0"/>
                </a:cxn>
                <a:cxn ang="0">
                  <a:pos x="62" y="7"/>
                </a:cxn>
                <a:cxn ang="0">
                  <a:pos x="66" y="14"/>
                </a:cxn>
                <a:cxn ang="0">
                  <a:pos x="52" y="14"/>
                </a:cxn>
                <a:cxn ang="0">
                  <a:pos x="39" y="14"/>
                </a:cxn>
                <a:cxn ang="0">
                  <a:pos x="34" y="19"/>
                </a:cxn>
                <a:cxn ang="0">
                  <a:pos x="29" y="24"/>
                </a:cxn>
                <a:cxn ang="0">
                  <a:pos x="32" y="29"/>
                </a:cxn>
                <a:cxn ang="0">
                  <a:pos x="35" y="34"/>
                </a:cxn>
                <a:cxn ang="0">
                  <a:pos x="29" y="32"/>
                </a:cxn>
                <a:cxn ang="0">
                  <a:pos x="22" y="31"/>
                </a:cxn>
                <a:cxn ang="0">
                  <a:pos x="17" y="29"/>
                </a:cxn>
                <a:cxn ang="0">
                  <a:pos x="10" y="31"/>
                </a:cxn>
                <a:cxn ang="0">
                  <a:pos x="12" y="36"/>
                </a:cxn>
                <a:cxn ang="0">
                  <a:pos x="14" y="41"/>
                </a:cxn>
                <a:cxn ang="0">
                  <a:pos x="7" y="37"/>
                </a:cxn>
                <a:cxn ang="0">
                  <a:pos x="0" y="34"/>
                </a:cxn>
              </a:cxnLst>
              <a:rect l="0" t="0" r="r" b="b"/>
              <a:pathLst>
                <a:path w="81" h="51">
                  <a:moveTo>
                    <a:pt x="0" y="34"/>
                  </a:moveTo>
                  <a:lnTo>
                    <a:pt x="4" y="42"/>
                  </a:lnTo>
                  <a:lnTo>
                    <a:pt x="7" y="49"/>
                  </a:lnTo>
                  <a:lnTo>
                    <a:pt x="9" y="47"/>
                  </a:lnTo>
                  <a:lnTo>
                    <a:pt x="10" y="44"/>
                  </a:lnTo>
                  <a:lnTo>
                    <a:pt x="15" y="49"/>
                  </a:lnTo>
                  <a:lnTo>
                    <a:pt x="20" y="51"/>
                  </a:lnTo>
                  <a:lnTo>
                    <a:pt x="24" y="51"/>
                  </a:lnTo>
                  <a:lnTo>
                    <a:pt x="29" y="46"/>
                  </a:lnTo>
                  <a:lnTo>
                    <a:pt x="39" y="49"/>
                  </a:lnTo>
                  <a:lnTo>
                    <a:pt x="47" y="51"/>
                  </a:lnTo>
                  <a:lnTo>
                    <a:pt x="49" y="42"/>
                  </a:lnTo>
                  <a:lnTo>
                    <a:pt x="49" y="34"/>
                  </a:lnTo>
                  <a:lnTo>
                    <a:pt x="55" y="32"/>
                  </a:lnTo>
                  <a:lnTo>
                    <a:pt x="64" y="31"/>
                  </a:lnTo>
                  <a:lnTo>
                    <a:pt x="59" y="27"/>
                  </a:lnTo>
                  <a:lnTo>
                    <a:pt x="54" y="24"/>
                  </a:lnTo>
                  <a:lnTo>
                    <a:pt x="67" y="20"/>
                  </a:lnTo>
                  <a:lnTo>
                    <a:pt x="81" y="19"/>
                  </a:lnTo>
                  <a:lnTo>
                    <a:pt x="76" y="12"/>
                  </a:lnTo>
                  <a:lnTo>
                    <a:pt x="71" y="7"/>
                  </a:lnTo>
                  <a:lnTo>
                    <a:pt x="66" y="4"/>
                  </a:lnTo>
                  <a:lnTo>
                    <a:pt x="57" y="0"/>
                  </a:lnTo>
                  <a:lnTo>
                    <a:pt x="62" y="7"/>
                  </a:lnTo>
                  <a:lnTo>
                    <a:pt x="66" y="14"/>
                  </a:lnTo>
                  <a:lnTo>
                    <a:pt x="52" y="14"/>
                  </a:lnTo>
                  <a:lnTo>
                    <a:pt x="39" y="14"/>
                  </a:lnTo>
                  <a:lnTo>
                    <a:pt x="34" y="19"/>
                  </a:lnTo>
                  <a:lnTo>
                    <a:pt x="29" y="24"/>
                  </a:lnTo>
                  <a:lnTo>
                    <a:pt x="32" y="29"/>
                  </a:lnTo>
                  <a:lnTo>
                    <a:pt x="35" y="34"/>
                  </a:lnTo>
                  <a:lnTo>
                    <a:pt x="29" y="32"/>
                  </a:lnTo>
                  <a:lnTo>
                    <a:pt x="22" y="31"/>
                  </a:lnTo>
                  <a:lnTo>
                    <a:pt x="17" y="29"/>
                  </a:lnTo>
                  <a:lnTo>
                    <a:pt x="10" y="31"/>
                  </a:lnTo>
                  <a:lnTo>
                    <a:pt x="12" y="36"/>
                  </a:lnTo>
                  <a:lnTo>
                    <a:pt x="14" y="41"/>
                  </a:lnTo>
                  <a:lnTo>
                    <a:pt x="7" y="37"/>
                  </a:lnTo>
                  <a:lnTo>
                    <a:pt x="0" y="34"/>
                  </a:lnTo>
                  <a:close/>
                </a:path>
              </a:pathLst>
            </a:custGeom>
            <a:solidFill>
              <a:srgbClr val="1F1A17"/>
            </a:solidFill>
            <a:ln w="9525">
              <a:noFill/>
              <a:round/>
              <a:headEnd/>
              <a:tailEnd/>
            </a:ln>
          </p:spPr>
          <p:txBody>
            <a:bodyPr/>
            <a:lstStyle/>
            <a:p>
              <a:endParaRPr lang="en-US"/>
            </a:p>
          </p:txBody>
        </p:sp>
        <p:sp>
          <p:nvSpPr>
            <p:cNvPr id="4851" name="Freeform 755"/>
            <p:cNvSpPr>
              <a:spLocks/>
            </p:cNvSpPr>
            <p:nvPr/>
          </p:nvSpPr>
          <p:spPr bwMode="auto">
            <a:xfrm>
              <a:off x="3011" y="3621"/>
              <a:ext cx="55" cy="57"/>
            </a:xfrm>
            <a:custGeom>
              <a:avLst/>
              <a:gdLst/>
              <a:ahLst/>
              <a:cxnLst>
                <a:cxn ang="0">
                  <a:pos x="17" y="0"/>
                </a:cxn>
                <a:cxn ang="0">
                  <a:pos x="8" y="7"/>
                </a:cxn>
                <a:cxn ang="0">
                  <a:pos x="0" y="18"/>
                </a:cxn>
                <a:cxn ang="0">
                  <a:pos x="3" y="32"/>
                </a:cxn>
                <a:cxn ang="0">
                  <a:pos x="7" y="38"/>
                </a:cxn>
                <a:cxn ang="0">
                  <a:pos x="8" y="37"/>
                </a:cxn>
                <a:cxn ang="0">
                  <a:pos x="13" y="35"/>
                </a:cxn>
                <a:cxn ang="0">
                  <a:pos x="15" y="33"/>
                </a:cxn>
                <a:cxn ang="0">
                  <a:pos x="18" y="32"/>
                </a:cxn>
                <a:cxn ang="0">
                  <a:pos x="20" y="32"/>
                </a:cxn>
                <a:cxn ang="0">
                  <a:pos x="20" y="33"/>
                </a:cxn>
                <a:cxn ang="0">
                  <a:pos x="17" y="48"/>
                </a:cxn>
                <a:cxn ang="0">
                  <a:pos x="13" y="57"/>
                </a:cxn>
                <a:cxn ang="0">
                  <a:pos x="17" y="57"/>
                </a:cxn>
                <a:cxn ang="0">
                  <a:pos x="28" y="57"/>
                </a:cxn>
                <a:cxn ang="0">
                  <a:pos x="33" y="55"/>
                </a:cxn>
                <a:cxn ang="0">
                  <a:pos x="38" y="53"/>
                </a:cxn>
                <a:cxn ang="0">
                  <a:pos x="43" y="52"/>
                </a:cxn>
                <a:cxn ang="0">
                  <a:pos x="48" y="48"/>
                </a:cxn>
                <a:cxn ang="0">
                  <a:pos x="55" y="37"/>
                </a:cxn>
                <a:cxn ang="0">
                  <a:pos x="55" y="32"/>
                </a:cxn>
                <a:cxn ang="0">
                  <a:pos x="47" y="20"/>
                </a:cxn>
                <a:cxn ang="0">
                  <a:pos x="22" y="18"/>
                </a:cxn>
                <a:cxn ang="0">
                  <a:pos x="17" y="0"/>
                </a:cxn>
              </a:cxnLst>
              <a:rect l="0" t="0" r="r" b="b"/>
              <a:pathLst>
                <a:path w="55" h="57">
                  <a:moveTo>
                    <a:pt x="17" y="0"/>
                  </a:moveTo>
                  <a:lnTo>
                    <a:pt x="8" y="7"/>
                  </a:lnTo>
                  <a:lnTo>
                    <a:pt x="0" y="18"/>
                  </a:lnTo>
                  <a:lnTo>
                    <a:pt x="3" y="32"/>
                  </a:lnTo>
                  <a:lnTo>
                    <a:pt x="7" y="38"/>
                  </a:lnTo>
                  <a:lnTo>
                    <a:pt x="8" y="37"/>
                  </a:lnTo>
                  <a:lnTo>
                    <a:pt x="13" y="35"/>
                  </a:lnTo>
                  <a:lnTo>
                    <a:pt x="15" y="33"/>
                  </a:lnTo>
                  <a:lnTo>
                    <a:pt x="18" y="32"/>
                  </a:lnTo>
                  <a:lnTo>
                    <a:pt x="20" y="32"/>
                  </a:lnTo>
                  <a:lnTo>
                    <a:pt x="20" y="33"/>
                  </a:lnTo>
                  <a:lnTo>
                    <a:pt x="17" y="48"/>
                  </a:lnTo>
                  <a:lnTo>
                    <a:pt x="13" y="57"/>
                  </a:lnTo>
                  <a:lnTo>
                    <a:pt x="17" y="57"/>
                  </a:lnTo>
                  <a:lnTo>
                    <a:pt x="28" y="57"/>
                  </a:lnTo>
                  <a:lnTo>
                    <a:pt x="33" y="55"/>
                  </a:lnTo>
                  <a:lnTo>
                    <a:pt x="38" y="53"/>
                  </a:lnTo>
                  <a:lnTo>
                    <a:pt x="43" y="52"/>
                  </a:lnTo>
                  <a:lnTo>
                    <a:pt x="48" y="48"/>
                  </a:lnTo>
                  <a:lnTo>
                    <a:pt x="55" y="37"/>
                  </a:lnTo>
                  <a:lnTo>
                    <a:pt x="55" y="32"/>
                  </a:lnTo>
                  <a:lnTo>
                    <a:pt x="47" y="20"/>
                  </a:lnTo>
                  <a:lnTo>
                    <a:pt x="22" y="18"/>
                  </a:lnTo>
                  <a:lnTo>
                    <a:pt x="17" y="0"/>
                  </a:lnTo>
                  <a:close/>
                </a:path>
              </a:pathLst>
            </a:custGeom>
            <a:solidFill>
              <a:srgbClr val="1F1A17"/>
            </a:solidFill>
            <a:ln w="9525">
              <a:noFill/>
              <a:round/>
              <a:headEnd/>
              <a:tailEnd/>
            </a:ln>
          </p:spPr>
          <p:txBody>
            <a:bodyPr/>
            <a:lstStyle/>
            <a:p>
              <a:endParaRPr lang="en-US"/>
            </a:p>
          </p:txBody>
        </p:sp>
        <p:sp>
          <p:nvSpPr>
            <p:cNvPr id="4852" name="Freeform 756"/>
            <p:cNvSpPr>
              <a:spLocks/>
            </p:cNvSpPr>
            <p:nvPr/>
          </p:nvSpPr>
          <p:spPr bwMode="auto">
            <a:xfrm>
              <a:off x="2927" y="3579"/>
              <a:ext cx="47" cy="45"/>
            </a:xfrm>
            <a:custGeom>
              <a:avLst/>
              <a:gdLst/>
              <a:ahLst/>
              <a:cxnLst>
                <a:cxn ang="0">
                  <a:pos x="25" y="0"/>
                </a:cxn>
                <a:cxn ang="0">
                  <a:pos x="25" y="4"/>
                </a:cxn>
                <a:cxn ang="0">
                  <a:pos x="22" y="10"/>
                </a:cxn>
                <a:cxn ang="0">
                  <a:pos x="19" y="19"/>
                </a:cxn>
                <a:cxn ang="0">
                  <a:pos x="14" y="24"/>
                </a:cxn>
                <a:cxn ang="0">
                  <a:pos x="4" y="29"/>
                </a:cxn>
                <a:cxn ang="0">
                  <a:pos x="0" y="29"/>
                </a:cxn>
                <a:cxn ang="0">
                  <a:pos x="10" y="37"/>
                </a:cxn>
                <a:cxn ang="0">
                  <a:pos x="27" y="45"/>
                </a:cxn>
                <a:cxn ang="0">
                  <a:pos x="32" y="45"/>
                </a:cxn>
                <a:cxn ang="0">
                  <a:pos x="35" y="44"/>
                </a:cxn>
                <a:cxn ang="0">
                  <a:pos x="35" y="42"/>
                </a:cxn>
                <a:cxn ang="0">
                  <a:pos x="35" y="40"/>
                </a:cxn>
                <a:cxn ang="0">
                  <a:pos x="27" y="25"/>
                </a:cxn>
                <a:cxn ang="0">
                  <a:pos x="47" y="17"/>
                </a:cxn>
                <a:cxn ang="0">
                  <a:pos x="25" y="0"/>
                </a:cxn>
              </a:cxnLst>
              <a:rect l="0" t="0" r="r" b="b"/>
              <a:pathLst>
                <a:path w="47" h="45">
                  <a:moveTo>
                    <a:pt x="25" y="0"/>
                  </a:moveTo>
                  <a:lnTo>
                    <a:pt x="25" y="4"/>
                  </a:lnTo>
                  <a:lnTo>
                    <a:pt x="22" y="10"/>
                  </a:lnTo>
                  <a:lnTo>
                    <a:pt x="19" y="19"/>
                  </a:lnTo>
                  <a:lnTo>
                    <a:pt x="14" y="24"/>
                  </a:lnTo>
                  <a:lnTo>
                    <a:pt x="4" y="29"/>
                  </a:lnTo>
                  <a:lnTo>
                    <a:pt x="0" y="29"/>
                  </a:lnTo>
                  <a:lnTo>
                    <a:pt x="10" y="37"/>
                  </a:lnTo>
                  <a:lnTo>
                    <a:pt x="27" y="45"/>
                  </a:lnTo>
                  <a:lnTo>
                    <a:pt x="32" y="45"/>
                  </a:lnTo>
                  <a:lnTo>
                    <a:pt x="35" y="44"/>
                  </a:lnTo>
                  <a:lnTo>
                    <a:pt x="35" y="42"/>
                  </a:lnTo>
                  <a:lnTo>
                    <a:pt x="35" y="40"/>
                  </a:lnTo>
                  <a:lnTo>
                    <a:pt x="27" y="25"/>
                  </a:lnTo>
                  <a:lnTo>
                    <a:pt x="47" y="17"/>
                  </a:lnTo>
                  <a:lnTo>
                    <a:pt x="25" y="0"/>
                  </a:lnTo>
                  <a:close/>
                </a:path>
              </a:pathLst>
            </a:custGeom>
            <a:solidFill>
              <a:srgbClr val="1F1A17"/>
            </a:solidFill>
            <a:ln w="9525">
              <a:noFill/>
              <a:round/>
              <a:headEnd/>
              <a:tailEnd/>
            </a:ln>
          </p:spPr>
          <p:txBody>
            <a:bodyPr/>
            <a:lstStyle/>
            <a:p>
              <a:endParaRPr lang="en-US"/>
            </a:p>
          </p:txBody>
        </p:sp>
        <p:sp>
          <p:nvSpPr>
            <p:cNvPr id="4853" name="Freeform 757"/>
            <p:cNvSpPr>
              <a:spLocks/>
            </p:cNvSpPr>
            <p:nvPr/>
          </p:nvSpPr>
          <p:spPr bwMode="auto">
            <a:xfrm>
              <a:off x="3014" y="3649"/>
              <a:ext cx="182" cy="77"/>
            </a:xfrm>
            <a:custGeom>
              <a:avLst/>
              <a:gdLst/>
              <a:ahLst/>
              <a:cxnLst>
                <a:cxn ang="0">
                  <a:pos x="2" y="31"/>
                </a:cxn>
                <a:cxn ang="0">
                  <a:pos x="0" y="44"/>
                </a:cxn>
                <a:cxn ang="0">
                  <a:pos x="5" y="62"/>
                </a:cxn>
                <a:cxn ang="0">
                  <a:pos x="19" y="71"/>
                </a:cxn>
                <a:cxn ang="0">
                  <a:pos x="27" y="57"/>
                </a:cxn>
                <a:cxn ang="0">
                  <a:pos x="32" y="49"/>
                </a:cxn>
                <a:cxn ang="0">
                  <a:pos x="40" y="51"/>
                </a:cxn>
                <a:cxn ang="0">
                  <a:pos x="49" y="51"/>
                </a:cxn>
                <a:cxn ang="0">
                  <a:pos x="52" y="39"/>
                </a:cxn>
                <a:cxn ang="0">
                  <a:pos x="59" y="32"/>
                </a:cxn>
                <a:cxn ang="0">
                  <a:pos x="69" y="31"/>
                </a:cxn>
                <a:cxn ang="0">
                  <a:pos x="80" y="24"/>
                </a:cxn>
                <a:cxn ang="0">
                  <a:pos x="90" y="15"/>
                </a:cxn>
                <a:cxn ang="0">
                  <a:pos x="99" y="22"/>
                </a:cxn>
                <a:cxn ang="0">
                  <a:pos x="109" y="22"/>
                </a:cxn>
                <a:cxn ang="0">
                  <a:pos x="116" y="19"/>
                </a:cxn>
                <a:cxn ang="0">
                  <a:pos x="116" y="32"/>
                </a:cxn>
                <a:cxn ang="0">
                  <a:pos x="117" y="39"/>
                </a:cxn>
                <a:cxn ang="0">
                  <a:pos x="124" y="27"/>
                </a:cxn>
                <a:cxn ang="0">
                  <a:pos x="134" y="25"/>
                </a:cxn>
                <a:cxn ang="0">
                  <a:pos x="139" y="52"/>
                </a:cxn>
                <a:cxn ang="0">
                  <a:pos x="147" y="69"/>
                </a:cxn>
                <a:cxn ang="0">
                  <a:pos x="154" y="66"/>
                </a:cxn>
                <a:cxn ang="0">
                  <a:pos x="154" y="52"/>
                </a:cxn>
                <a:cxn ang="0">
                  <a:pos x="159" y="44"/>
                </a:cxn>
                <a:cxn ang="0">
                  <a:pos x="174" y="46"/>
                </a:cxn>
                <a:cxn ang="0">
                  <a:pos x="176" y="44"/>
                </a:cxn>
                <a:cxn ang="0">
                  <a:pos x="164" y="37"/>
                </a:cxn>
                <a:cxn ang="0">
                  <a:pos x="151" y="25"/>
                </a:cxn>
                <a:cxn ang="0">
                  <a:pos x="141" y="12"/>
                </a:cxn>
                <a:cxn ang="0">
                  <a:pos x="137" y="7"/>
                </a:cxn>
                <a:cxn ang="0">
                  <a:pos x="127" y="2"/>
                </a:cxn>
                <a:cxn ang="0">
                  <a:pos x="99" y="0"/>
                </a:cxn>
                <a:cxn ang="0">
                  <a:pos x="69" y="9"/>
                </a:cxn>
                <a:cxn ang="0">
                  <a:pos x="37" y="29"/>
                </a:cxn>
                <a:cxn ang="0">
                  <a:pos x="15" y="41"/>
                </a:cxn>
                <a:cxn ang="0">
                  <a:pos x="9" y="39"/>
                </a:cxn>
                <a:cxn ang="0">
                  <a:pos x="5" y="29"/>
                </a:cxn>
              </a:cxnLst>
              <a:rect l="0" t="0" r="r" b="b"/>
              <a:pathLst>
                <a:path w="182" h="77">
                  <a:moveTo>
                    <a:pt x="5" y="20"/>
                  </a:moveTo>
                  <a:lnTo>
                    <a:pt x="2" y="31"/>
                  </a:lnTo>
                  <a:lnTo>
                    <a:pt x="0" y="37"/>
                  </a:lnTo>
                  <a:lnTo>
                    <a:pt x="0" y="44"/>
                  </a:lnTo>
                  <a:lnTo>
                    <a:pt x="0" y="51"/>
                  </a:lnTo>
                  <a:lnTo>
                    <a:pt x="5" y="62"/>
                  </a:lnTo>
                  <a:lnTo>
                    <a:pt x="10" y="77"/>
                  </a:lnTo>
                  <a:lnTo>
                    <a:pt x="19" y="71"/>
                  </a:lnTo>
                  <a:lnTo>
                    <a:pt x="25" y="64"/>
                  </a:lnTo>
                  <a:lnTo>
                    <a:pt x="27" y="57"/>
                  </a:lnTo>
                  <a:lnTo>
                    <a:pt x="29" y="52"/>
                  </a:lnTo>
                  <a:lnTo>
                    <a:pt x="32" y="49"/>
                  </a:lnTo>
                  <a:lnTo>
                    <a:pt x="34" y="47"/>
                  </a:lnTo>
                  <a:lnTo>
                    <a:pt x="40" y="51"/>
                  </a:lnTo>
                  <a:lnTo>
                    <a:pt x="47" y="59"/>
                  </a:lnTo>
                  <a:lnTo>
                    <a:pt x="49" y="51"/>
                  </a:lnTo>
                  <a:lnTo>
                    <a:pt x="50" y="44"/>
                  </a:lnTo>
                  <a:lnTo>
                    <a:pt x="52" y="39"/>
                  </a:lnTo>
                  <a:lnTo>
                    <a:pt x="55" y="36"/>
                  </a:lnTo>
                  <a:lnTo>
                    <a:pt x="59" y="32"/>
                  </a:lnTo>
                  <a:lnTo>
                    <a:pt x="62" y="31"/>
                  </a:lnTo>
                  <a:lnTo>
                    <a:pt x="69" y="31"/>
                  </a:lnTo>
                  <a:lnTo>
                    <a:pt x="75" y="31"/>
                  </a:lnTo>
                  <a:lnTo>
                    <a:pt x="80" y="24"/>
                  </a:lnTo>
                  <a:lnTo>
                    <a:pt x="84" y="17"/>
                  </a:lnTo>
                  <a:lnTo>
                    <a:pt x="90" y="15"/>
                  </a:lnTo>
                  <a:lnTo>
                    <a:pt x="99" y="14"/>
                  </a:lnTo>
                  <a:lnTo>
                    <a:pt x="99" y="22"/>
                  </a:lnTo>
                  <a:lnTo>
                    <a:pt x="100" y="31"/>
                  </a:lnTo>
                  <a:lnTo>
                    <a:pt x="109" y="22"/>
                  </a:lnTo>
                  <a:lnTo>
                    <a:pt x="117" y="12"/>
                  </a:lnTo>
                  <a:lnTo>
                    <a:pt x="116" y="19"/>
                  </a:lnTo>
                  <a:lnTo>
                    <a:pt x="116" y="27"/>
                  </a:lnTo>
                  <a:lnTo>
                    <a:pt x="116" y="32"/>
                  </a:lnTo>
                  <a:lnTo>
                    <a:pt x="116" y="37"/>
                  </a:lnTo>
                  <a:lnTo>
                    <a:pt x="117" y="39"/>
                  </a:lnTo>
                  <a:lnTo>
                    <a:pt x="119" y="41"/>
                  </a:lnTo>
                  <a:lnTo>
                    <a:pt x="124" y="27"/>
                  </a:lnTo>
                  <a:lnTo>
                    <a:pt x="129" y="12"/>
                  </a:lnTo>
                  <a:lnTo>
                    <a:pt x="134" y="25"/>
                  </a:lnTo>
                  <a:lnTo>
                    <a:pt x="136" y="39"/>
                  </a:lnTo>
                  <a:lnTo>
                    <a:pt x="139" y="52"/>
                  </a:lnTo>
                  <a:lnTo>
                    <a:pt x="141" y="67"/>
                  </a:lnTo>
                  <a:lnTo>
                    <a:pt x="147" y="69"/>
                  </a:lnTo>
                  <a:lnTo>
                    <a:pt x="152" y="67"/>
                  </a:lnTo>
                  <a:lnTo>
                    <a:pt x="154" y="66"/>
                  </a:lnTo>
                  <a:lnTo>
                    <a:pt x="156" y="62"/>
                  </a:lnTo>
                  <a:lnTo>
                    <a:pt x="154" y="52"/>
                  </a:lnTo>
                  <a:lnTo>
                    <a:pt x="151" y="42"/>
                  </a:lnTo>
                  <a:lnTo>
                    <a:pt x="159" y="44"/>
                  </a:lnTo>
                  <a:lnTo>
                    <a:pt x="166" y="46"/>
                  </a:lnTo>
                  <a:lnTo>
                    <a:pt x="174" y="46"/>
                  </a:lnTo>
                  <a:lnTo>
                    <a:pt x="182" y="46"/>
                  </a:lnTo>
                  <a:lnTo>
                    <a:pt x="176" y="44"/>
                  </a:lnTo>
                  <a:lnTo>
                    <a:pt x="169" y="41"/>
                  </a:lnTo>
                  <a:lnTo>
                    <a:pt x="164" y="37"/>
                  </a:lnTo>
                  <a:lnTo>
                    <a:pt x="159" y="34"/>
                  </a:lnTo>
                  <a:lnTo>
                    <a:pt x="151" y="25"/>
                  </a:lnTo>
                  <a:lnTo>
                    <a:pt x="141" y="15"/>
                  </a:lnTo>
                  <a:lnTo>
                    <a:pt x="141" y="12"/>
                  </a:lnTo>
                  <a:lnTo>
                    <a:pt x="141" y="9"/>
                  </a:lnTo>
                  <a:lnTo>
                    <a:pt x="137" y="7"/>
                  </a:lnTo>
                  <a:lnTo>
                    <a:pt x="136" y="4"/>
                  </a:lnTo>
                  <a:lnTo>
                    <a:pt x="127" y="2"/>
                  </a:lnTo>
                  <a:lnTo>
                    <a:pt x="119" y="0"/>
                  </a:lnTo>
                  <a:lnTo>
                    <a:pt x="99" y="0"/>
                  </a:lnTo>
                  <a:lnTo>
                    <a:pt x="85" y="0"/>
                  </a:lnTo>
                  <a:lnTo>
                    <a:pt x="69" y="9"/>
                  </a:lnTo>
                  <a:lnTo>
                    <a:pt x="52" y="19"/>
                  </a:lnTo>
                  <a:lnTo>
                    <a:pt x="37" y="29"/>
                  </a:lnTo>
                  <a:lnTo>
                    <a:pt x="20" y="39"/>
                  </a:lnTo>
                  <a:lnTo>
                    <a:pt x="15" y="41"/>
                  </a:lnTo>
                  <a:lnTo>
                    <a:pt x="10" y="41"/>
                  </a:lnTo>
                  <a:lnTo>
                    <a:pt x="9" y="39"/>
                  </a:lnTo>
                  <a:lnTo>
                    <a:pt x="7" y="37"/>
                  </a:lnTo>
                  <a:lnTo>
                    <a:pt x="5" y="29"/>
                  </a:lnTo>
                  <a:lnTo>
                    <a:pt x="5" y="20"/>
                  </a:lnTo>
                  <a:close/>
                </a:path>
              </a:pathLst>
            </a:custGeom>
            <a:solidFill>
              <a:srgbClr val="1F1A17"/>
            </a:solidFill>
            <a:ln w="9525">
              <a:noFill/>
              <a:round/>
              <a:headEnd/>
              <a:tailEnd/>
            </a:ln>
          </p:spPr>
          <p:txBody>
            <a:bodyPr/>
            <a:lstStyle/>
            <a:p>
              <a:endParaRPr lang="en-US"/>
            </a:p>
          </p:txBody>
        </p:sp>
        <p:sp>
          <p:nvSpPr>
            <p:cNvPr id="4854" name="Freeform 758"/>
            <p:cNvSpPr>
              <a:spLocks/>
            </p:cNvSpPr>
            <p:nvPr/>
          </p:nvSpPr>
          <p:spPr bwMode="auto">
            <a:xfrm>
              <a:off x="2907" y="3693"/>
              <a:ext cx="47" cy="45"/>
            </a:xfrm>
            <a:custGeom>
              <a:avLst/>
              <a:gdLst/>
              <a:ahLst/>
              <a:cxnLst>
                <a:cxn ang="0">
                  <a:pos x="14" y="0"/>
                </a:cxn>
                <a:cxn ang="0">
                  <a:pos x="12" y="2"/>
                </a:cxn>
                <a:cxn ang="0">
                  <a:pos x="7" y="5"/>
                </a:cxn>
                <a:cxn ang="0">
                  <a:pos x="2" y="10"/>
                </a:cxn>
                <a:cxn ang="0">
                  <a:pos x="0" y="17"/>
                </a:cxn>
                <a:cxn ang="0">
                  <a:pos x="2" y="25"/>
                </a:cxn>
                <a:cxn ang="0">
                  <a:pos x="10" y="35"/>
                </a:cxn>
                <a:cxn ang="0">
                  <a:pos x="17" y="42"/>
                </a:cxn>
                <a:cxn ang="0">
                  <a:pos x="19" y="45"/>
                </a:cxn>
                <a:cxn ang="0">
                  <a:pos x="19" y="25"/>
                </a:cxn>
                <a:cxn ang="0">
                  <a:pos x="34" y="45"/>
                </a:cxn>
                <a:cxn ang="0">
                  <a:pos x="39" y="42"/>
                </a:cxn>
                <a:cxn ang="0">
                  <a:pos x="37" y="32"/>
                </a:cxn>
                <a:cxn ang="0">
                  <a:pos x="39" y="17"/>
                </a:cxn>
                <a:cxn ang="0">
                  <a:pos x="44" y="7"/>
                </a:cxn>
                <a:cxn ang="0">
                  <a:pos x="47" y="5"/>
                </a:cxn>
                <a:cxn ang="0">
                  <a:pos x="15" y="13"/>
                </a:cxn>
                <a:cxn ang="0">
                  <a:pos x="14" y="0"/>
                </a:cxn>
              </a:cxnLst>
              <a:rect l="0" t="0" r="r" b="b"/>
              <a:pathLst>
                <a:path w="47" h="45">
                  <a:moveTo>
                    <a:pt x="14" y="0"/>
                  </a:moveTo>
                  <a:lnTo>
                    <a:pt x="12" y="2"/>
                  </a:lnTo>
                  <a:lnTo>
                    <a:pt x="7" y="5"/>
                  </a:lnTo>
                  <a:lnTo>
                    <a:pt x="2" y="10"/>
                  </a:lnTo>
                  <a:lnTo>
                    <a:pt x="0" y="17"/>
                  </a:lnTo>
                  <a:lnTo>
                    <a:pt x="2" y="25"/>
                  </a:lnTo>
                  <a:lnTo>
                    <a:pt x="10" y="35"/>
                  </a:lnTo>
                  <a:lnTo>
                    <a:pt x="17" y="42"/>
                  </a:lnTo>
                  <a:lnTo>
                    <a:pt x="19" y="45"/>
                  </a:lnTo>
                  <a:lnTo>
                    <a:pt x="19" y="25"/>
                  </a:lnTo>
                  <a:lnTo>
                    <a:pt x="34" y="45"/>
                  </a:lnTo>
                  <a:lnTo>
                    <a:pt x="39" y="42"/>
                  </a:lnTo>
                  <a:lnTo>
                    <a:pt x="37" y="32"/>
                  </a:lnTo>
                  <a:lnTo>
                    <a:pt x="39" y="17"/>
                  </a:lnTo>
                  <a:lnTo>
                    <a:pt x="44" y="7"/>
                  </a:lnTo>
                  <a:lnTo>
                    <a:pt x="47" y="5"/>
                  </a:lnTo>
                  <a:lnTo>
                    <a:pt x="15" y="13"/>
                  </a:lnTo>
                  <a:lnTo>
                    <a:pt x="14" y="0"/>
                  </a:lnTo>
                  <a:close/>
                </a:path>
              </a:pathLst>
            </a:custGeom>
            <a:solidFill>
              <a:srgbClr val="1F1A17"/>
            </a:solidFill>
            <a:ln w="9525">
              <a:noFill/>
              <a:round/>
              <a:headEnd/>
              <a:tailEnd/>
            </a:ln>
          </p:spPr>
          <p:txBody>
            <a:bodyPr/>
            <a:lstStyle/>
            <a:p>
              <a:endParaRPr lang="en-US"/>
            </a:p>
          </p:txBody>
        </p:sp>
        <p:sp>
          <p:nvSpPr>
            <p:cNvPr id="4855" name="Freeform 759"/>
            <p:cNvSpPr>
              <a:spLocks/>
            </p:cNvSpPr>
            <p:nvPr/>
          </p:nvSpPr>
          <p:spPr bwMode="auto">
            <a:xfrm>
              <a:off x="2745" y="3626"/>
              <a:ext cx="94" cy="32"/>
            </a:xfrm>
            <a:custGeom>
              <a:avLst/>
              <a:gdLst/>
              <a:ahLst/>
              <a:cxnLst>
                <a:cxn ang="0">
                  <a:pos x="0" y="3"/>
                </a:cxn>
                <a:cxn ang="0">
                  <a:pos x="2" y="2"/>
                </a:cxn>
                <a:cxn ang="0">
                  <a:pos x="5" y="2"/>
                </a:cxn>
                <a:cxn ang="0">
                  <a:pos x="14" y="0"/>
                </a:cxn>
                <a:cxn ang="0">
                  <a:pos x="25" y="2"/>
                </a:cxn>
                <a:cxn ang="0">
                  <a:pos x="52" y="12"/>
                </a:cxn>
                <a:cxn ang="0">
                  <a:pos x="65" y="17"/>
                </a:cxn>
                <a:cxn ang="0">
                  <a:pos x="64" y="0"/>
                </a:cxn>
                <a:cxn ang="0">
                  <a:pos x="69" y="0"/>
                </a:cxn>
                <a:cxn ang="0">
                  <a:pos x="77" y="2"/>
                </a:cxn>
                <a:cxn ang="0">
                  <a:pos x="89" y="8"/>
                </a:cxn>
                <a:cxn ang="0">
                  <a:pos x="94" y="15"/>
                </a:cxn>
                <a:cxn ang="0">
                  <a:pos x="89" y="32"/>
                </a:cxn>
                <a:cxn ang="0">
                  <a:pos x="84" y="12"/>
                </a:cxn>
                <a:cxn ang="0">
                  <a:pos x="82" y="13"/>
                </a:cxn>
                <a:cxn ang="0">
                  <a:pos x="79" y="17"/>
                </a:cxn>
                <a:cxn ang="0">
                  <a:pos x="74" y="20"/>
                </a:cxn>
                <a:cxn ang="0">
                  <a:pos x="64" y="23"/>
                </a:cxn>
                <a:cxn ang="0">
                  <a:pos x="37" y="22"/>
                </a:cxn>
                <a:cxn ang="0">
                  <a:pos x="20" y="20"/>
                </a:cxn>
                <a:cxn ang="0">
                  <a:pos x="17" y="3"/>
                </a:cxn>
                <a:cxn ang="0">
                  <a:pos x="0" y="3"/>
                </a:cxn>
              </a:cxnLst>
              <a:rect l="0" t="0" r="r" b="b"/>
              <a:pathLst>
                <a:path w="94" h="32">
                  <a:moveTo>
                    <a:pt x="0" y="3"/>
                  </a:moveTo>
                  <a:lnTo>
                    <a:pt x="2" y="2"/>
                  </a:lnTo>
                  <a:lnTo>
                    <a:pt x="5" y="2"/>
                  </a:lnTo>
                  <a:lnTo>
                    <a:pt x="14" y="0"/>
                  </a:lnTo>
                  <a:lnTo>
                    <a:pt x="25" y="2"/>
                  </a:lnTo>
                  <a:lnTo>
                    <a:pt x="52" y="12"/>
                  </a:lnTo>
                  <a:lnTo>
                    <a:pt x="65" y="17"/>
                  </a:lnTo>
                  <a:lnTo>
                    <a:pt x="64" y="0"/>
                  </a:lnTo>
                  <a:lnTo>
                    <a:pt x="69" y="0"/>
                  </a:lnTo>
                  <a:lnTo>
                    <a:pt x="77" y="2"/>
                  </a:lnTo>
                  <a:lnTo>
                    <a:pt x="89" y="8"/>
                  </a:lnTo>
                  <a:lnTo>
                    <a:pt x="94" y="15"/>
                  </a:lnTo>
                  <a:lnTo>
                    <a:pt x="89" y="32"/>
                  </a:lnTo>
                  <a:lnTo>
                    <a:pt x="84" y="12"/>
                  </a:lnTo>
                  <a:lnTo>
                    <a:pt x="82" y="13"/>
                  </a:lnTo>
                  <a:lnTo>
                    <a:pt x="79" y="17"/>
                  </a:lnTo>
                  <a:lnTo>
                    <a:pt x="74" y="20"/>
                  </a:lnTo>
                  <a:lnTo>
                    <a:pt x="64" y="23"/>
                  </a:lnTo>
                  <a:lnTo>
                    <a:pt x="37" y="22"/>
                  </a:lnTo>
                  <a:lnTo>
                    <a:pt x="20" y="20"/>
                  </a:lnTo>
                  <a:lnTo>
                    <a:pt x="17" y="3"/>
                  </a:lnTo>
                  <a:lnTo>
                    <a:pt x="0" y="3"/>
                  </a:lnTo>
                  <a:close/>
                </a:path>
              </a:pathLst>
            </a:custGeom>
            <a:solidFill>
              <a:srgbClr val="1F1A17"/>
            </a:solidFill>
            <a:ln w="9525">
              <a:noFill/>
              <a:round/>
              <a:headEnd/>
              <a:tailEnd/>
            </a:ln>
          </p:spPr>
          <p:txBody>
            <a:bodyPr/>
            <a:lstStyle/>
            <a:p>
              <a:endParaRPr lang="en-US"/>
            </a:p>
          </p:txBody>
        </p:sp>
        <p:sp>
          <p:nvSpPr>
            <p:cNvPr id="4856" name="Freeform 760"/>
            <p:cNvSpPr>
              <a:spLocks/>
            </p:cNvSpPr>
            <p:nvPr/>
          </p:nvSpPr>
          <p:spPr bwMode="auto">
            <a:xfrm>
              <a:off x="2747" y="3674"/>
              <a:ext cx="72" cy="51"/>
            </a:xfrm>
            <a:custGeom>
              <a:avLst/>
              <a:gdLst/>
              <a:ahLst/>
              <a:cxnLst>
                <a:cxn ang="0">
                  <a:pos x="0" y="0"/>
                </a:cxn>
                <a:cxn ang="0">
                  <a:pos x="17" y="6"/>
                </a:cxn>
                <a:cxn ang="0">
                  <a:pos x="37" y="17"/>
                </a:cxn>
                <a:cxn ang="0">
                  <a:pos x="48" y="24"/>
                </a:cxn>
                <a:cxn ang="0">
                  <a:pos x="58" y="29"/>
                </a:cxn>
                <a:cxn ang="0">
                  <a:pos x="67" y="41"/>
                </a:cxn>
                <a:cxn ang="0">
                  <a:pos x="72" y="47"/>
                </a:cxn>
                <a:cxn ang="0">
                  <a:pos x="68" y="51"/>
                </a:cxn>
                <a:cxn ang="0">
                  <a:pos x="65" y="51"/>
                </a:cxn>
                <a:cxn ang="0">
                  <a:pos x="60" y="49"/>
                </a:cxn>
                <a:cxn ang="0">
                  <a:pos x="57" y="47"/>
                </a:cxn>
                <a:cxn ang="0">
                  <a:pos x="50" y="41"/>
                </a:cxn>
                <a:cxn ang="0">
                  <a:pos x="43" y="34"/>
                </a:cxn>
                <a:cxn ang="0">
                  <a:pos x="43" y="39"/>
                </a:cxn>
                <a:cxn ang="0">
                  <a:pos x="42" y="42"/>
                </a:cxn>
                <a:cxn ang="0">
                  <a:pos x="37" y="44"/>
                </a:cxn>
                <a:cxn ang="0">
                  <a:pos x="33" y="44"/>
                </a:cxn>
                <a:cxn ang="0">
                  <a:pos x="30" y="37"/>
                </a:cxn>
                <a:cxn ang="0">
                  <a:pos x="28" y="32"/>
                </a:cxn>
                <a:cxn ang="0">
                  <a:pos x="23" y="29"/>
                </a:cxn>
                <a:cxn ang="0">
                  <a:pos x="18" y="26"/>
                </a:cxn>
                <a:cxn ang="0">
                  <a:pos x="18" y="19"/>
                </a:cxn>
                <a:cxn ang="0">
                  <a:pos x="18" y="14"/>
                </a:cxn>
                <a:cxn ang="0">
                  <a:pos x="10" y="7"/>
                </a:cxn>
                <a:cxn ang="0">
                  <a:pos x="0" y="0"/>
                </a:cxn>
              </a:cxnLst>
              <a:rect l="0" t="0" r="r" b="b"/>
              <a:pathLst>
                <a:path w="72" h="51">
                  <a:moveTo>
                    <a:pt x="0" y="0"/>
                  </a:moveTo>
                  <a:lnTo>
                    <a:pt x="17" y="6"/>
                  </a:lnTo>
                  <a:lnTo>
                    <a:pt x="37" y="17"/>
                  </a:lnTo>
                  <a:lnTo>
                    <a:pt x="48" y="24"/>
                  </a:lnTo>
                  <a:lnTo>
                    <a:pt x="58" y="29"/>
                  </a:lnTo>
                  <a:lnTo>
                    <a:pt x="67" y="41"/>
                  </a:lnTo>
                  <a:lnTo>
                    <a:pt x="72" y="47"/>
                  </a:lnTo>
                  <a:lnTo>
                    <a:pt x="68" y="51"/>
                  </a:lnTo>
                  <a:lnTo>
                    <a:pt x="65" y="51"/>
                  </a:lnTo>
                  <a:lnTo>
                    <a:pt x="60" y="49"/>
                  </a:lnTo>
                  <a:lnTo>
                    <a:pt x="57" y="47"/>
                  </a:lnTo>
                  <a:lnTo>
                    <a:pt x="50" y="41"/>
                  </a:lnTo>
                  <a:lnTo>
                    <a:pt x="43" y="34"/>
                  </a:lnTo>
                  <a:lnTo>
                    <a:pt x="43" y="39"/>
                  </a:lnTo>
                  <a:lnTo>
                    <a:pt x="42" y="42"/>
                  </a:lnTo>
                  <a:lnTo>
                    <a:pt x="37" y="44"/>
                  </a:lnTo>
                  <a:lnTo>
                    <a:pt x="33" y="44"/>
                  </a:lnTo>
                  <a:lnTo>
                    <a:pt x="30" y="37"/>
                  </a:lnTo>
                  <a:lnTo>
                    <a:pt x="28" y="32"/>
                  </a:lnTo>
                  <a:lnTo>
                    <a:pt x="23" y="29"/>
                  </a:lnTo>
                  <a:lnTo>
                    <a:pt x="18" y="26"/>
                  </a:lnTo>
                  <a:lnTo>
                    <a:pt x="18" y="19"/>
                  </a:lnTo>
                  <a:lnTo>
                    <a:pt x="18" y="14"/>
                  </a:lnTo>
                  <a:lnTo>
                    <a:pt x="10" y="7"/>
                  </a:lnTo>
                  <a:lnTo>
                    <a:pt x="0" y="0"/>
                  </a:lnTo>
                  <a:close/>
                </a:path>
              </a:pathLst>
            </a:custGeom>
            <a:solidFill>
              <a:srgbClr val="1F1A17"/>
            </a:solidFill>
            <a:ln w="9525">
              <a:noFill/>
              <a:round/>
              <a:headEnd/>
              <a:tailEnd/>
            </a:ln>
          </p:spPr>
          <p:txBody>
            <a:bodyPr/>
            <a:lstStyle/>
            <a:p>
              <a:endParaRPr lang="en-US"/>
            </a:p>
          </p:txBody>
        </p:sp>
        <p:sp>
          <p:nvSpPr>
            <p:cNvPr id="4857" name="Freeform 761"/>
            <p:cNvSpPr>
              <a:spLocks/>
            </p:cNvSpPr>
            <p:nvPr/>
          </p:nvSpPr>
          <p:spPr bwMode="auto">
            <a:xfrm>
              <a:off x="2839" y="3678"/>
              <a:ext cx="58" cy="28"/>
            </a:xfrm>
            <a:custGeom>
              <a:avLst/>
              <a:gdLst/>
              <a:ahLst/>
              <a:cxnLst>
                <a:cxn ang="0">
                  <a:pos x="11" y="0"/>
                </a:cxn>
                <a:cxn ang="0">
                  <a:pos x="0" y="5"/>
                </a:cxn>
                <a:cxn ang="0">
                  <a:pos x="0" y="18"/>
                </a:cxn>
                <a:cxn ang="0">
                  <a:pos x="8" y="23"/>
                </a:cxn>
                <a:cxn ang="0">
                  <a:pos x="25" y="28"/>
                </a:cxn>
                <a:cxn ang="0">
                  <a:pos x="45" y="27"/>
                </a:cxn>
                <a:cxn ang="0">
                  <a:pos x="58" y="23"/>
                </a:cxn>
                <a:cxn ang="0">
                  <a:pos x="48" y="22"/>
                </a:cxn>
                <a:cxn ang="0">
                  <a:pos x="30" y="20"/>
                </a:cxn>
                <a:cxn ang="0">
                  <a:pos x="21" y="15"/>
                </a:cxn>
                <a:cxn ang="0">
                  <a:pos x="16" y="8"/>
                </a:cxn>
                <a:cxn ang="0">
                  <a:pos x="11" y="3"/>
                </a:cxn>
                <a:cxn ang="0">
                  <a:pos x="11" y="0"/>
                </a:cxn>
              </a:cxnLst>
              <a:rect l="0" t="0" r="r" b="b"/>
              <a:pathLst>
                <a:path w="58" h="28">
                  <a:moveTo>
                    <a:pt x="11" y="0"/>
                  </a:moveTo>
                  <a:lnTo>
                    <a:pt x="0" y="5"/>
                  </a:lnTo>
                  <a:lnTo>
                    <a:pt x="0" y="18"/>
                  </a:lnTo>
                  <a:lnTo>
                    <a:pt x="8" y="23"/>
                  </a:lnTo>
                  <a:lnTo>
                    <a:pt x="25" y="28"/>
                  </a:lnTo>
                  <a:lnTo>
                    <a:pt x="45" y="27"/>
                  </a:lnTo>
                  <a:lnTo>
                    <a:pt x="58" y="23"/>
                  </a:lnTo>
                  <a:lnTo>
                    <a:pt x="48" y="22"/>
                  </a:lnTo>
                  <a:lnTo>
                    <a:pt x="30" y="20"/>
                  </a:lnTo>
                  <a:lnTo>
                    <a:pt x="21" y="15"/>
                  </a:lnTo>
                  <a:lnTo>
                    <a:pt x="16" y="8"/>
                  </a:lnTo>
                  <a:lnTo>
                    <a:pt x="11" y="3"/>
                  </a:lnTo>
                  <a:lnTo>
                    <a:pt x="11" y="0"/>
                  </a:lnTo>
                  <a:close/>
                </a:path>
              </a:pathLst>
            </a:custGeom>
            <a:solidFill>
              <a:srgbClr val="1F1A17"/>
            </a:solidFill>
            <a:ln w="9525">
              <a:noFill/>
              <a:round/>
              <a:headEnd/>
              <a:tailEnd/>
            </a:ln>
          </p:spPr>
          <p:txBody>
            <a:bodyPr/>
            <a:lstStyle/>
            <a:p>
              <a:endParaRPr lang="en-US"/>
            </a:p>
          </p:txBody>
        </p:sp>
        <p:sp>
          <p:nvSpPr>
            <p:cNvPr id="4858" name="Freeform 762"/>
            <p:cNvSpPr>
              <a:spLocks/>
            </p:cNvSpPr>
            <p:nvPr/>
          </p:nvSpPr>
          <p:spPr bwMode="auto">
            <a:xfrm>
              <a:off x="2981" y="3579"/>
              <a:ext cx="48" cy="29"/>
            </a:xfrm>
            <a:custGeom>
              <a:avLst/>
              <a:gdLst/>
              <a:ahLst/>
              <a:cxnLst>
                <a:cxn ang="0">
                  <a:pos x="0" y="14"/>
                </a:cxn>
                <a:cxn ang="0">
                  <a:pos x="1" y="12"/>
                </a:cxn>
                <a:cxn ang="0">
                  <a:pos x="8" y="7"/>
                </a:cxn>
                <a:cxn ang="0">
                  <a:pos x="16" y="2"/>
                </a:cxn>
                <a:cxn ang="0">
                  <a:pos x="28" y="0"/>
                </a:cxn>
                <a:cxn ang="0">
                  <a:pos x="33" y="2"/>
                </a:cxn>
                <a:cxn ang="0">
                  <a:pos x="37" y="4"/>
                </a:cxn>
                <a:cxn ang="0">
                  <a:pos x="40" y="7"/>
                </a:cxn>
                <a:cxn ang="0">
                  <a:pos x="42" y="10"/>
                </a:cxn>
                <a:cxn ang="0">
                  <a:pos x="45" y="15"/>
                </a:cxn>
                <a:cxn ang="0">
                  <a:pos x="47" y="19"/>
                </a:cxn>
                <a:cxn ang="0">
                  <a:pos x="48" y="29"/>
                </a:cxn>
                <a:cxn ang="0">
                  <a:pos x="43" y="29"/>
                </a:cxn>
                <a:cxn ang="0">
                  <a:pos x="37" y="12"/>
                </a:cxn>
                <a:cxn ang="0">
                  <a:pos x="25" y="24"/>
                </a:cxn>
                <a:cxn ang="0">
                  <a:pos x="20" y="9"/>
                </a:cxn>
                <a:cxn ang="0">
                  <a:pos x="0" y="14"/>
                </a:cxn>
              </a:cxnLst>
              <a:rect l="0" t="0" r="r" b="b"/>
              <a:pathLst>
                <a:path w="48" h="29">
                  <a:moveTo>
                    <a:pt x="0" y="14"/>
                  </a:moveTo>
                  <a:lnTo>
                    <a:pt x="1" y="12"/>
                  </a:lnTo>
                  <a:lnTo>
                    <a:pt x="8" y="7"/>
                  </a:lnTo>
                  <a:lnTo>
                    <a:pt x="16" y="2"/>
                  </a:lnTo>
                  <a:lnTo>
                    <a:pt x="28" y="0"/>
                  </a:lnTo>
                  <a:lnTo>
                    <a:pt x="33" y="2"/>
                  </a:lnTo>
                  <a:lnTo>
                    <a:pt x="37" y="4"/>
                  </a:lnTo>
                  <a:lnTo>
                    <a:pt x="40" y="7"/>
                  </a:lnTo>
                  <a:lnTo>
                    <a:pt x="42" y="10"/>
                  </a:lnTo>
                  <a:lnTo>
                    <a:pt x="45" y="15"/>
                  </a:lnTo>
                  <a:lnTo>
                    <a:pt x="47" y="19"/>
                  </a:lnTo>
                  <a:lnTo>
                    <a:pt x="48" y="29"/>
                  </a:lnTo>
                  <a:lnTo>
                    <a:pt x="43" y="29"/>
                  </a:lnTo>
                  <a:lnTo>
                    <a:pt x="37" y="12"/>
                  </a:lnTo>
                  <a:lnTo>
                    <a:pt x="25" y="24"/>
                  </a:lnTo>
                  <a:lnTo>
                    <a:pt x="20" y="9"/>
                  </a:lnTo>
                  <a:lnTo>
                    <a:pt x="0" y="14"/>
                  </a:lnTo>
                  <a:close/>
                </a:path>
              </a:pathLst>
            </a:custGeom>
            <a:solidFill>
              <a:srgbClr val="1F1A17"/>
            </a:solidFill>
            <a:ln w="9525">
              <a:noFill/>
              <a:round/>
              <a:headEnd/>
              <a:tailEnd/>
            </a:ln>
          </p:spPr>
          <p:txBody>
            <a:bodyPr/>
            <a:lstStyle/>
            <a:p>
              <a:endParaRPr lang="en-US"/>
            </a:p>
          </p:txBody>
        </p:sp>
        <p:sp>
          <p:nvSpPr>
            <p:cNvPr id="4859" name="Freeform 763"/>
            <p:cNvSpPr>
              <a:spLocks/>
            </p:cNvSpPr>
            <p:nvPr/>
          </p:nvSpPr>
          <p:spPr bwMode="auto">
            <a:xfrm>
              <a:off x="2872" y="3651"/>
              <a:ext cx="62" cy="34"/>
            </a:xfrm>
            <a:custGeom>
              <a:avLst/>
              <a:gdLst/>
              <a:ahLst/>
              <a:cxnLst>
                <a:cxn ang="0">
                  <a:pos x="0" y="34"/>
                </a:cxn>
                <a:cxn ang="0">
                  <a:pos x="5" y="29"/>
                </a:cxn>
                <a:cxn ang="0">
                  <a:pos x="10" y="23"/>
                </a:cxn>
                <a:cxn ang="0">
                  <a:pos x="17" y="20"/>
                </a:cxn>
                <a:cxn ang="0">
                  <a:pos x="22" y="18"/>
                </a:cxn>
                <a:cxn ang="0">
                  <a:pos x="14" y="17"/>
                </a:cxn>
                <a:cxn ang="0">
                  <a:pos x="5" y="17"/>
                </a:cxn>
                <a:cxn ang="0">
                  <a:pos x="14" y="13"/>
                </a:cxn>
                <a:cxn ang="0">
                  <a:pos x="20" y="13"/>
                </a:cxn>
                <a:cxn ang="0">
                  <a:pos x="29" y="15"/>
                </a:cxn>
                <a:cxn ang="0">
                  <a:pos x="37" y="17"/>
                </a:cxn>
                <a:cxn ang="0">
                  <a:pos x="35" y="10"/>
                </a:cxn>
                <a:cxn ang="0">
                  <a:pos x="35" y="5"/>
                </a:cxn>
                <a:cxn ang="0">
                  <a:pos x="37" y="2"/>
                </a:cxn>
                <a:cxn ang="0">
                  <a:pos x="40" y="0"/>
                </a:cxn>
                <a:cxn ang="0">
                  <a:pos x="52" y="0"/>
                </a:cxn>
                <a:cxn ang="0">
                  <a:pos x="62" y="2"/>
                </a:cxn>
                <a:cxn ang="0">
                  <a:pos x="55" y="10"/>
                </a:cxn>
                <a:cxn ang="0">
                  <a:pos x="49" y="18"/>
                </a:cxn>
                <a:cxn ang="0">
                  <a:pos x="35" y="20"/>
                </a:cxn>
                <a:cxn ang="0">
                  <a:pos x="24" y="22"/>
                </a:cxn>
                <a:cxn ang="0">
                  <a:pos x="12" y="27"/>
                </a:cxn>
                <a:cxn ang="0">
                  <a:pos x="0" y="34"/>
                </a:cxn>
              </a:cxnLst>
              <a:rect l="0" t="0" r="r" b="b"/>
              <a:pathLst>
                <a:path w="62" h="34">
                  <a:moveTo>
                    <a:pt x="0" y="34"/>
                  </a:moveTo>
                  <a:lnTo>
                    <a:pt x="5" y="29"/>
                  </a:lnTo>
                  <a:lnTo>
                    <a:pt x="10" y="23"/>
                  </a:lnTo>
                  <a:lnTo>
                    <a:pt x="17" y="20"/>
                  </a:lnTo>
                  <a:lnTo>
                    <a:pt x="22" y="18"/>
                  </a:lnTo>
                  <a:lnTo>
                    <a:pt x="14" y="17"/>
                  </a:lnTo>
                  <a:lnTo>
                    <a:pt x="5" y="17"/>
                  </a:lnTo>
                  <a:lnTo>
                    <a:pt x="14" y="13"/>
                  </a:lnTo>
                  <a:lnTo>
                    <a:pt x="20" y="13"/>
                  </a:lnTo>
                  <a:lnTo>
                    <a:pt x="29" y="15"/>
                  </a:lnTo>
                  <a:lnTo>
                    <a:pt x="37" y="17"/>
                  </a:lnTo>
                  <a:lnTo>
                    <a:pt x="35" y="10"/>
                  </a:lnTo>
                  <a:lnTo>
                    <a:pt x="35" y="5"/>
                  </a:lnTo>
                  <a:lnTo>
                    <a:pt x="37" y="2"/>
                  </a:lnTo>
                  <a:lnTo>
                    <a:pt x="40" y="0"/>
                  </a:lnTo>
                  <a:lnTo>
                    <a:pt x="52" y="0"/>
                  </a:lnTo>
                  <a:lnTo>
                    <a:pt x="62" y="2"/>
                  </a:lnTo>
                  <a:lnTo>
                    <a:pt x="55" y="10"/>
                  </a:lnTo>
                  <a:lnTo>
                    <a:pt x="49" y="18"/>
                  </a:lnTo>
                  <a:lnTo>
                    <a:pt x="35" y="20"/>
                  </a:lnTo>
                  <a:lnTo>
                    <a:pt x="24" y="22"/>
                  </a:lnTo>
                  <a:lnTo>
                    <a:pt x="12" y="27"/>
                  </a:lnTo>
                  <a:lnTo>
                    <a:pt x="0" y="34"/>
                  </a:lnTo>
                  <a:close/>
                </a:path>
              </a:pathLst>
            </a:custGeom>
            <a:solidFill>
              <a:srgbClr val="1F1A17"/>
            </a:solidFill>
            <a:ln w="9525">
              <a:noFill/>
              <a:round/>
              <a:headEnd/>
              <a:tailEnd/>
            </a:ln>
          </p:spPr>
          <p:txBody>
            <a:bodyPr/>
            <a:lstStyle/>
            <a:p>
              <a:endParaRPr lang="en-US"/>
            </a:p>
          </p:txBody>
        </p:sp>
        <p:sp>
          <p:nvSpPr>
            <p:cNvPr id="4860" name="Freeform 764"/>
            <p:cNvSpPr>
              <a:spLocks/>
            </p:cNvSpPr>
            <p:nvPr/>
          </p:nvSpPr>
          <p:spPr bwMode="auto">
            <a:xfrm>
              <a:off x="2981" y="3628"/>
              <a:ext cx="25" cy="15"/>
            </a:xfrm>
            <a:custGeom>
              <a:avLst/>
              <a:gdLst/>
              <a:ahLst/>
              <a:cxnLst>
                <a:cxn ang="0">
                  <a:pos x="0" y="15"/>
                </a:cxn>
                <a:cxn ang="0">
                  <a:pos x="0" y="10"/>
                </a:cxn>
                <a:cxn ang="0">
                  <a:pos x="1" y="1"/>
                </a:cxn>
                <a:cxn ang="0">
                  <a:pos x="3" y="0"/>
                </a:cxn>
                <a:cxn ang="0">
                  <a:pos x="8" y="0"/>
                </a:cxn>
                <a:cxn ang="0">
                  <a:pos x="11" y="0"/>
                </a:cxn>
                <a:cxn ang="0">
                  <a:pos x="16" y="3"/>
                </a:cxn>
                <a:cxn ang="0">
                  <a:pos x="23" y="10"/>
                </a:cxn>
                <a:cxn ang="0">
                  <a:pos x="25" y="13"/>
                </a:cxn>
                <a:cxn ang="0">
                  <a:pos x="0" y="15"/>
                </a:cxn>
              </a:cxnLst>
              <a:rect l="0" t="0" r="r" b="b"/>
              <a:pathLst>
                <a:path w="25" h="15">
                  <a:moveTo>
                    <a:pt x="0" y="15"/>
                  </a:moveTo>
                  <a:lnTo>
                    <a:pt x="0" y="10"/>
                  </a:lnTo>
                  <a:lnTo>
                    <a:pt x="1" y="1"/>
                  </a:lnTo>
                  <a:lnTo>
                    <a:pt x="3" y="0"/>
                  </a:lnTo>
                  <a:lnTo>
                    <a:pt x="8" y="0"/>
                  </a:lnTo>
                  <a:lnTo>
                    <a:pt x="11" y="0"/>
                  </a:lnTo>
                  <a:lnTo>
                    <a:pt x="16" y="3"/>
                  </a:lnTo>
                  <a:lnTo>
                    <a:pt x="23" y="10"/>
                  </a:lnTo>
                  <a:lnTo>
                    <a:pt x="25" y="13"/>
                  </a:lnTo>
                  <a:lnTo>
                    <a:pt x="0" y="15"/>
                  </a:lnTo>
                  <a:close/>
                </a:path>
              </a:pathLst>
            </a:custGeom>
            <a:solidFill>
              <a:srgbClr val="1F1A17"/>
            </a:solidFill>
            <a:ln w="9525">
              <a:noFill/>
              <a:round/>
              <a:headEnd/>
              <a:tailEnd/>
            </a:ln>
          </p:spPr>
          <p:txBody>
            <a:bodyPr/>
            <a:lstStyle/>
            <a:p>
              <a:endParaRPr lang="en-US"/>
            </a:p>
          </p:txBody>
        </p:sp>
        <p:sp>
          <p:nvSpPr>
            <p:cNvPr id="4861" name="Freeform 765"/>
            <p:cNvSpPr>
              <a:spLocks/>
            </p:cNvSpPr>
            <p:nvPr/>
          </p:nvSpPr>
          <p:spPr bwMode="auto">
            <a:xfrm>
              <a:off x="2713" y="3735"/>
              <a:ext cx="34" cy="23"/>
            </a:xfrm>
            <a:custGeom>
              <a:avLst/>
              <a:gdLst/>
              <a:ahLst/>
              <a:cxnLst>
                <a:cxn ang="0">
                  <a:pos x="0" y="11"/>
                </a:cxn>
                <a:cxn ang="0">
                  <a:pos x="30" y="0"/>
                </a:cxn>
                <a:cxn ang="0">
                  <a:pos x="34" y="8"/>
                </a:cxn>
                <a:cxn ang="0">
                  <a:pos x="32" y="20"/>
                </a:cxn>
                <a:cxn ang="0">
                  <a:pos x="29" y="23"/>
                </a:cxn>
                <a:cxn ang="0">
                  <a:pos x="25" y="23"/>
                </a:cxn>
                <a:cxn ang="0">
                  <a:pos x="20" y="21"/>
                </a:cxn>
                <a:cxn ang="0">
                  <a:pos x="17" y="21"/>
                </a:cxn>
                <a:cxn ang="0">
                  <a:pos x="7" y="16"/>
                </a:cxn>
                <a:cxn ang="0">
                  <a:pos x="0" y="11"/>
                </a:cxn>
              </a:cxnLst>
              <a:rect l="0" t="0" r="r" b="b"/>
              <a:pathLst>
                <a:path w="34" h="23">
                  <a:moveTo>
                    <a:pt x="0" y="11"/>
                  </a:moveTo>
                  <a:lnTo>
                    <a:pt x="30" y="0"/>
                  </a:lnTo>
                  <a:lnTo>
                    <a:pt x="34" y="8"/>
                  </a:lnTo>
                  <a:lnTo>
                    <a:pt x="32" y="20"/>
                  </a:lnTo>
                  <a:lnTo>
                    <a:pt x="29" y="23"/>
                  </a:lnTo>
                  <a:lnTo>
                    <a:pt x="25" y="23"/>
                  </a:lnTo>
                  <a:lnTo>
                    <a:pt x="20" y="21"/>
                  </a:lnTo>
                  <a:lnTo>
                    <a:pt x="17" y="21"/>
                  </a:lnTo>
                  <a:lnTo>
                    <a:pt x="7" y="16"/>
                  </a:lnTo>
                  <a:lnTo>
                    <a:pt x="0" y="11"/>
                  </a:lnTo>
                  <a:close/>
                </a:path>
              </a:pathLst>
            </a:custGeom>
            <a:solidFill>
              <a:srgbClr val="1F1A17"/>
            </a:solidFill>
            <a:ln w="9525">
              <a:noFill/>
              <a:round/>
              <a:headEnd/>
              <a:tailEnd/>
            </a:ln>
          </p:spPr>
          <p:txBody>
            <a:bodyPr/>
            <a:lstStyle/>
            <a:p>
              <a:endParaRPr lang="en-US"/>
            </a:p>
          </p:txBody>
        </p:sp>
        <p:sp>
          <p:nvSpPr>
            <p:cNvPr id="4862" name="Freeform 766"/>
            <p:cNvSpPr>
              <a:spLocks/>
            </p:cNvSpPr>
            <p:nvPr/>
          </p:nvSpPr>
          <p:spPr bwMode="auto">
            <a:xfrm>
              <a:off x="3064" y="3613"/>
              <a:ext cx="32" cy="26"/>
            </a:xfrm>
            <a:custGeom>
              <a:avLst/>
              <a:gdLst/>
              <a:ahLst/>
              <a:cxnLst>
                <a:cxn ang="0">
                  <a:pos x="30" y="0"/>
                </a:cxn>
                <a:cxn ang="0">
                  <a:pos x="25" y="3"/>
                </a:cxn>
                <a:cxn ang="0">
                  <a:pos x="14" y="10"/>
                </a:cxn>
                <a:cxn ang="0">
                  <a:pos x="4" y="20"/>
                </a:cxn>
                <a:cxn ang="0">
                  <a:pos x="0" y="25"/>
                </a:cxn>
                <a:cxn ang="0">
                  <a:pos x="9" y="26"/>
                </a:cxn>
                <a:cxn ang="0">
                  <a:pos x="15" y="20"/>
                </a:cxn>
                <a:cxn ang="0">
                  <a:pos x="27" y="10"/>
                </a:cxn>
                <a:cxn ang="0">
                  <a:pos x="30" y="6"/>
                </a:cxn>
                <a:cxn ang="0">
                  <a:pos x="32" y="3"/>
                </a:cxn>
                <a:cxn ang="0">
                  <a:pos x="32" y="1"/>
                </a:cxn>
                <a:cxn ang="0">
                  <a:pos x="30" y="0"/>
                </a:cxn>
              </a:cxnLst>
              <a:rect l="0" t="0" r="r" b="b"/>
              <a:pathLst>
                <a:path w="32" h="26">
                  <a:moveTo>
                    <a:pt x="30" y="0"/>
                  </a:moveTo>
                  <a:lnTo>
                    <a:pt x="25" y="3"/>
                  </a:lnTo>
                  <a:lnTo>
                    <a:pt x="14" y="10"/>
                  </a:lnTo>
                  <a:lnTo>
                    <a:pt x="4" y="20"/>
                  </a:lnTo>
                  <a:lnTo>
                    <a:pt x="0" y="25"/>
                  </a:lnTo>
                  <a:lnTo>
                    <a:pt x="9" y="26"/>
                  </a:lnTo>
                  <a:lnTo>
                    <a:pt x="15" y="20"/>
                  </a:lnTo>
                  <a:lnTo>
                    <a:pt x="27" y="10"/>
                  </a:lnTo>
                  <a:lnTo>
                    <a:pt x="30" y="6"/>
                  </a:lnTo>
                  <a:lnTo>
                    <a:pt x="32" y="3"/>
                  </a:lnTo>
                  <a:lnTo>
                    <a:pt x="32" y="1"/>
                  </a:lnTo>
                  <a:lnTo>
                    <a:pt x="30" y="0"/>
                  </a:lnTo>
                  <a:close/>
                </a:path>
              </a:pathLst>
            </a:custGeom>
            <a:solidFill>
              <a:srgbClr val="1F1A17"/>
            </a:solidFill>
            <a:ln w="9525">
              <a:noFill/>
              <a:round/>
              <a:headEnd/>
              <a:tailEnd/>
            </a:ln>
          </p:spPr>
          <p:txBody>
            <a:bodyPr/>
            <a:lstStyle/>
            <a:p>
              <a:endParaRPr lang="en-US"/>
            </a:p>
          </p:txBody>
        </p:sp>
        <p:sp>
          <p:nvSpPr>
            <p:cNvPr id="4863" name="Freeform 767"/>
            <p:cNvSpPr>
              <a:spLocks/>
            </p:cNvSpPr>
            <p:nvPr/>
          </p:nvSpPr>
          <p:spPr bwMode="auto">
            <a:xfrm>
              <a:off x="2979" y="3609"/>
              <a:ext cx="27" cy="19"/>
            </a:xfrm>
            <a:custGeom>
              <a:avLst/>
              <a:gdLst/>
              <a:ahLst/>
              <a:cxnLst>
                <a:cxn ang="0">
                  <a:pos x="0" y="19"/>
                </a:cxn>
                <a:cxn ang="0">
                  <a:pos x="2" y="15"/>
                </a:cxn>
                <a:cxn ang="0">
                  <a:pos x="5" y="7"/>
                </a:cxn>
                <a:cxn ang="0">
                  <a:pos x="7" y="4"/>
                </a:cxn>
                <a:cxn ang="0">
                  <a:pos x="10" y="0"/>
                </a:cxn>
                <a:cxn ang="0">
                  <a:pos x="12" y="0"/>
                </a:cxn>
                <a:cxn ang="0">
                  <a:pos x="15" y="0"/>
                </a:cxn>
                <a:cxn ang="0">
                  <a:pos x="24" y="12"/>
                </a:cxn>
                <a:cxn ang="0">
                  <a:pos x="27" y="19"/>
                </a:cxn>
                <a:cxn ang="0">
                  <a:pos x="20" y="17"/>
                </a:cxn>
                <a:cxn ang="0">
                  <a:pos x="10" y="17"/>
                </a:cxn>
                <a:cxn ang="0">
                  <a:pos x="3" y="19"/>
                </a:cxn>
                <a:cxn ang="0">
                  <a:pos x="0" y="19"/>
                </a:cxn>
              </a:cxnLst>
              <a:rect l="0" t="0" r="r" b="b"/>
              <a:pathLst>
                <a:path w="27" h="19">
                  <a:moveTo>
                    <a:pt x="0" y="19"/>
                  </a:moveTo>
                  <a:lnTo>
                    <a:pt x="2" y="15"/>
                  </a:lnTo>
                  <a:lnTo>
                    <a:pt x="5" y="7"/>
                  </a:lnTo>
                  <a:lnTo>
                    <a:pt x="7" y="4"/>
                  </a:lnTo>
                  <a:lnTo>
                    <a:pt x="10" y="0"/>
                  </a:lnTo>
                  <a:lnTo>
                    <a:pt x="12" y="0"/>
                  </a:lnTo>
                  <a:lnTo>
                    <a:pt x="15" y="0"/>
                  </a:lnTo>
                  <a:lnTo>
                    <a:pt x="24" y="12"/>
                  </a:lnTo>
                  <a:lnTo>
                    <a:pt x="27" y="19"/>
                  </a:lnTo>
                  <a:lnTo>
                    <a:pt x="20" y="17"/>
                  </a:lnTo>
                  <a:lnTo>
                    <a:pt x="10" y="17"/>
                  </a:lnTo>
                  <a:lnTo>
                    <a:pt x="3" y="19"/>
                  </a:lnTo>
                  <a:lnTo>
                    <a:pt x="0" y="19"/>
                  </a:lnTo>
                  <a:close/>
                </a:path>
              </a:pathLst>
            </a:custGeom>
            <a:solidFill>
              <a:srgbClr val="1F1A17"/>
            </a:solidFill>
            <a:ln w="9525">
              <a:noFill/>
              <a:round/>
              <a:headEnd/>
              <a:tailEnd/>
            </a:ln>
          </p:spPr>
          <p:txBody>
            <a:bodyPr/>
            <a:lstStyle/>
            <a:p>
              <a:endParaRPr lang="en-US"/>
            </a:p>
          </p:txBody>
        </p:sp>
        <p:sp>
          <p:nvSpPr>
            <p:cNvPr id="4864" name="Freeform 768"/>
            <p:cNvSpPr>
              <a:spLocks/>
            </p:cNvSpPr>
            <p:nvPr/>
          </p:nvSpPr>
          <p:spPr bwMode="auto">
            <a:xfrm>
              <a:off x="2737" y="3593"/>
              <a:ext cx="28" cy="20"/>
            </a:xfrm>
            <a:custGeom>
              <a:avLst/>
              <a:gdLst/>
              <a:ahLst/>
              <a:cxnLst>
                <a:cxn ang="0">
                  <a:pos x="0" y="10"/>
                </a:cxn>
                <a:cxn ang="0">
                  <a:pos x="25" y="0"/>
                </a:cxn>
                <a:cxn ang="0">
                  <a:pos x="28" y="6"/>
                </a:cxn>
                <a:cxn ang="0">
                  <a:pos x="27" y="18"/>
                </a:cxn>
                <a:cxn ang="0">
                  <a:pos x="25" y="20"/>
                </a:cxn>
                <a:cxn ang="0">
                  <a:pos x="22" y="20"/>
                </a:cxn>
                <a:cxn ang="0">
                  <a:pos x="18" y="20"/>
                </a:cxn>
                <a:cxn ang="0">
                  <a:pos x="15" y="18"/>
                </a:cxn>
                <a:cxn ang="0">
                  <a:pos x="6" y="13"/>
                </a:cxn>
                <a:cxn ang="0">
                  <a:pos x="0" y="10"/>
                </a:cxn>
              </a:cxnLst>
              <a:rect l="0" t="0" r="r" b="b"/>
              <a:pathLst>
                <a:path w="28" h="20">
                  <a:moveTo>
                    <a:pt x="0" y="10"/>
                  </a:moveTo>
                  <a:lnTo>
                    <a:pt x="25" y="0"/>
                  </a:lnTo>
                  <a:lnTo>
                    <a:pt x="28" y="6"/>
                  </a:lnTo>
                  <a:lnTo>
                    <a:pt x="27" y="18"/>
                  </a:lnTo>
                  <a:lnTo>
                    <a:pt x="25" y="20"/>
                  </a:lnTo>
                  <a:lnTo>
                    <a:pt x="22" y="20"/>
                  </a:lnTo>
                  <a:lnTo>
                    <a:pt x="18" y="20"/>
                  </a:lnTo>
                  <a:lnTo>
                    <a:pt x="15" y="18"/>
                  </a:lnTo>
                  <a:lnTo>
                    <a:pt x="6" y="13"/>
                  </a:lnTo>
                  <a:lnTo>
                    <a:pt x="0" y="10"/>
                  </a:lnTo>
                  <a:close/>
                </a:path>
              </a:pathLst>
            </a:custGeom>
            <a:solidFill>
              <a:srgbClr val="1F1A17"/>
            </a:solidFill>
            <a:ln w="9525">
              <a:noFill/>
              <a:round/>
              <a:headEnd/>
              <a:tailEnd/>
            </a:ln>
          </p:spPr>
          <p:txBody>
            <a:bodyPr/>
            <a:lstStyle/>
            <a:p>
              <a:endParaRPr lang="en-US"/>
            </a:p>
          </p:txBody>
        </p:sp>
        <p:sp>
          <p:nvSpPr>
            <p:cNvPr id="4865" name="Freeform 769"/>
            <p:cNvSpPr>
              <a:spLocks/>
            </p:cNvSpPr>
            <p:nvPr/>
          </p:nvSpPr>
          <p:spPr bwMode="auto">
            <a:xfrm>
              <a:off x="2977" y="3629"/>
              <a:ext cx="27" cy="19"/>
            </a:xfrm>
            <a:custGeom>
              <a:avLst/>
              <a:gdLst/>
              <a:ahLst/>
              <a:cxnLst>
                <a:cxn ang="0">
                  <a:pos x="0" y="19"/>
                </a:cxn>
                <a:cxn ang="0">
                  <a:pos x="2" y="15"/>
                </a:cxn>
                <a:cxn ang="0">
                  <a:pos x="5" y="7"/>
                </a:cxn>
                <a:cxn ang="0">
                  <a:pos x="7" y="4"/>
                </a:cxn>
                <a:cxn ang="0">
                  <a:pos x="10" y="0"/>
                </a:cxn>
                <a:cxn ang="0">
                  <a:pos x="12" y="0"/>
                </a:cxn>
                <a:cxn ang="0">
                  <a:pos x="15" y="0"/>
                </a:cxn>
                <a:cxn ang="0">
                  <a:pos x="24" y="12"/>
                </a:cxn>
                <a:cxn ang="0">
                  <a:pos x="27" y="19"/>
                </a:cxn>
                <a:cxn ang="0">
                  <a:pos x="20" y="17"/>
                </a:cxn>
                <a:cxn ang="0">
                  <a:pos x="10" y="17"/>
                </a:cxn>
                <a:cxn ang="0">
                  <a:pos x="4" y="19"/>
                </a:cxn>
                <a:cxn ang="0">
                  <a:pos x="0" y="19"/>
                </a:cxn>
              </a:cxnLst>
              <a:rect l="0" t="0" r="r" b="b"/>
              <a:pathLst>
                <a:path w="27" h="19">
                  <a:moveTo>
                    <a:pt x="0" y="19"/>
                  </a:moveTo>
                  <a:lnTo>
                    <a:pt x="2" y="15"/>
                  </a:lnTo>
                  <a:lnTo>
                    <a:pt x="5" y="7"/>
                  </a:lnTo>
                  <a:lnTo>
                    <a:pt x="7" y="4"/>
                  </a:lnTo>
                  <a:lnTo>
                    <a:pt x="10" y="0"/>
                  </a:lnTo>
                  <a:lnTo>
                    <a:pt x="12" y="0"/>
                  </a:lnTo>
                  <a:lnTo>
                    <a:pt x="15" y="0"/>
                  </a:lnTo>
                  <a:lnTo>
                    <a:pt x="24" y="12"/>
                  </a:lnTo>
                  <a:lnTo>
                    <a:pt x="27" y="19"/>
                  </a:lnTo>
                  <a:lnTo>
                    <a:pt x="20" y="17"/>
                  </a:lnTo>
                  <a:lnTo>
                    <a:pt x="10" y="17"/>
                  </a:lnTo>
                  <a:lnTo>
                    <a:pt x="4" y="19"/>
                  </a:lnTo>
                  <a:lnTo>
                    <a:pt x="0" y="19"/>
                  </a:lnTo>
                  <a:close/>
                </a:path>
              </a:pathLst>
            </a:custGeom>
            <a:solidFill>
              <a:srgbClr val="1F1A17"/>
            </a:solidFill>
            <a:ln w="9525">
              <a:noFill/>
              <a:round/>
              <a:headEnd/>
              <a:tailEnd/>
            </a:ln>
          </p:spPr>
          <p:txBody>
            <a:bodyPr/>
            <a:lstStyle/>
            <a:p>
              <a:endParaRPr lang="en-US"/>
            </a:p>
          </p:txBody>
        </p:sp>
        <p:sp>
          <p:nvSpPr>
            <p:cNvPr id="4866" name="Freeform 770"/>
            <p:cNvSpPr>
              <a:spLocks/>
            </p:cNvSpPr>
            <p:nvPr/>
          </p:nvSpPr>
          <p:spPr bwMode="auto">
            <a:xfrm>
              <a:off x="2735" y="3613"/>
              <a:ext cx="29" cy="20"/>
            </a:xfrm>
            <a:custGeom>
              <a:avLst/>
              <a:gdLst/>
              <a:ahLst/>
              <a:cxnLst>
                <a:cxn ang="0">
                  <a:pos x="0" y="10"/>
                </a:cxn>
                <a:cxn ang="0">
                  <a:pos x="25" y="0"/>
                </a:cxn>
                <a:cxn ang="0">
                  <a:pos x="29" y="6"/>
                </a:cxn>
                <a:cxn ang="0">
                  <a:pos x="27" y="18"/>
                </a:cxn>
                <a:cxn ang="0">
                  <a:pos x="25" y="20"/>
                </a:cxn>
                <a:cxn ang="0">
                  <a:pos x="22" y="20"/>
                </a:cxn>
                <a:cxn ang="0">
                  <a:pos x="18" y="20"/>
                </a:cxn>
                <a:cxn ang="0">
                  <a:pos x="15" y="18"/>
                </a:cxn>
                <a:cxn ang="0">
                  <a:pos x="7" y="13"/>
                </a:cxn>
                <a:cxn ang="0">
                  <a:pos x="0" y="10"/>
                </a:cxn>
              </a:cxnLst>
              <a:rect l="0" t="0" r="r" b="b"/>
              <a:pathLst>
                <a:path w="29" h="20">
                  <a:moveTo>
                    <a:pt x="0" y="10"/>
                  </a:moveTo>
                  <a:lnTo>
                    <a:pt x="25" y="0"/>
                  </a:lnTo>
                  <a:lnTo>
                    <a:pt x="29" y="6"/>
                  </a:lnTo>
                  <a:lnTo>
                    <a:pt x="27" y="18"/>
                  </a:lnTo>
                  <a:lnTo>
                    <a:pt x="25" y="20"/>
                  </a:lnTo>
                  <a:lnTo>
                    <a:pt x="22" y="20"/>
                  </a:lnTo>
                  <a:lnTo>
                    <a:pt x="18" y="20"/>
                  </a:lnTo>
                  <a:lnTo>
                    <a:pt x="15" y="18"/>
                  </a:lnTo>
                  <a:lnTo>
                    <a:pt x="7" y="13"/>
                  </a:lnTo>
                  <a:lnTo>
                    <a:pt x="0" y="10"/>
                  </a:lnTo>
                  <a:close/>
                </a:path>
              </a:pathLst>
            </a:custGeom>
            <a:solidFill>
              <a:srgbClr val="1F1A17"/>
            </a:solidFill>
            <a:ln w="9525">
              <a:noFill/>
              <a:round/>
              <a:headEnd/>
              <a:tailEnd/>
            </a:ln>
          </p:spPr>
          <p:txBody>
            <a:bodyPr/>
            <a:lstStyle/>
            <a:p>
              <a:endParaRPr lang="en-US"/>
            </a:p>
          </p:txBody>
        </p:sp>
        <p:sp>
          <p:nvSpPr>
            <p:cNvPr id="4867" name="Freeform 771"/>
            <p:cNvSpPr>
              <a:spLocks/>
            </p:cNvSpPr>
            <p:nvPr/>
          </p:nvSpPr>
          <p:spPr bwMode="auto">
            <a:xfrm>
              <a:off x="2949" y="3594"/>
              <a:ext cx="27" cy="20"/>
            </a:xfrm>
            <a:custGeom>
              <a:avLst/>
              <a:gdLst/>
              <a:ahLst/>
              <a:cxnLst>
                <a:cxn ang="0">
                  <a:pos x="0" y="19"/>
                </a:cxn>
                <a:cxn ang="0">
                  <a:pos x="2" y="15"/>
                </a:cxn>
                <a:cxn ang="0">
                  <a:pos x="5" y="9"/>
                </a:cxn>
                <a:cxn ang="0">
                  <a:pos x="7" y="5"/>
                </a:cxn>
                <a:cxn ang="0">
                  <a:pos x="10" y="2"/>
                </a:cxn>
                <a:cxn ang="0">
                  <a:pos x="12" y="0"/>
                </a:cxn>
                <a:cxn ang="0">
                  <a:pos x="15" y="0"/>
                </a:cxn>
                <a:cxn ang="0">
                  <a:pos x="23" y="12"/>
                </a:cxn>
                <a:cxn ang="0">
                  <a:pos x="27" y="20"/>
                </a:cxn>
                <a:cxn ang="0">
                  <a:pos x="20" y="17"/>
                </a:cxn>
                <a:cxn ang="0">
                  <a:pos x="10" y="19"/>
                </a:cxn>
                <a:cxn ang="0">
                  <a:pos x="3" y="20"/>
                </a:cxn>
                <a:cxn ang="0">
                  <a:pos x="0" y="19"/>
                </a:cxn>
              </a:cxnLst>
              <a:rect l="0" t="0" r="r" b="b"/>
              <a:pathLst>
                <a:path w="27" h="20">
                  <a:moveTo>
                    <a:pt x="0" y="19"/>
                  </a:moveTo>
                  <a:lnTo>
                    <a:pt x="2" y="15"/>
                  </a:lnTo>
                  <a:lnTo>
                    <a:pt x="5" y="9"/>
                  </a:lnTo>
                  <a:lnTo>
                    <a:pt x="7" y="5"/>
                  </a:lnTo>
                  <a:lnTo>
                    <a:pt x="10" y="2"/>
                  </a:lnTo>
                  <a:lnTo>
                    <a:pt x="12" y="0"/>
                  </a:lnTo>
                  <a:lnTo>
                    <a:pt x="15" y="0"/>
                  </a:lnTo>
                  <a:lnTo>
                    <a:pt x="23" y="12"/>
                  </a:lnTo>
                  <a:lnTo>
                    <a:pt x="27" y="20"/>
                  </a:lnTo>
                  <a:lnTo>
                    <a:pt x="20" y="17"/>
                  </a:lnTo>
                  <a:lnTo>
                    <a:pt x="10" y="19"/>
                  </a:lnTo>
                  <a:lnTo>
                    <a:pt x="3" y="20"/>
                  </a:lnTo>
                  <a:lnTo>
                    <a:pt x="0" y="19"/>
                  </a:lnTo>
                  <a:close/>
                </a:path>
              </a:pathLst>
            </a:custGeom>
            <a:solidFill>
              <a:srgbClr val="1F1A17"/>
            </a:solidFill>
            <a:ln w="9525">
              <a:noFill/>
              <a:round/>
              <a:headEnd/>
              <a:tailEnd/>
            </a:ln>
          </p:spPr>
          <p:txBody>
            <a:bodyPr/>
            <a:lstStyle/>
            <a:p>
              <a:endParaRPr lang="en-US"/>
            </a:p>
          </p:txBody>
        </p:sp>
        <p:sp>
          <p:nvSpPr>
            <p:cNvPr id="4868" name="Freeform 772"/>
            <p:cNvSpPr>
              <a:spLocks/>
            </p:cNvSpPr>
            <p:nvPr/>
          </p:nvSpPr>
          <p:spPr bwMode="auto">
            <a:xfrm>
              <a:off x="2937" y="3601"/>
              <a:ext cx="22" cy="17"/>
            </a:xfrm>
            <a:custGeom>
              <a:avLst/>
              <a:gdLst/>
              <a:ahLst/>
              <a:cxnLst>
                <a:cxn ang="0">
                  <a:pos x="0" y="17"/>
                </a:cxn>
                <a:cxn ang="0">
                  <a:pos x="2" y="13"/>
                </a:cxn>
                <a:cxn ang="0">
                  <a:pos x="4" y="8"/>
                </a:cxn>
                <a:cxn ang="0">
                  <a:pos x="7" y="5"/>
                </a:cxn>
                <a:cxn ang="0">
                  <a:pos x="9" y="2"/>
                </a:cxn>
                <a:cxn ang="0">
                  <a:pos x="10" y="0"/>
                </a:cxn>
                <a:cxn ang="0">
                  <a:pos x="14" y="2"/>
                </a:cxn>
                <a:cxn ang="0">
                  <a:pos x="20" y="10"/>
                </a:cxn>
                <a:cxn ang="0">
                  <a:pos x="22" y="17"/>
                </a:cxn>
                <a:cxn ang="0">
                  <a:pos x="17" y="15"/>
                </a:cxn>
                <a:cxn ang="0">
                  <a:pos x="9" y="15"/>
                </a:cxn>
                <a:cxn ang="0">
                  <a:pos x="4" y="17"/>
                </a:cxn>
                <a:cxn ang="0">
                  <a:pos x="0" y="17"/>
                </a:cxn>
              </a:cxnLst>
              <a:rect l="0" t="0" r="r" b="b"/>
              <a:pathLst>
                <a:path w="22" h="17">
                  <a:moveTo>
                    <a:pt x="0" y="17"/>
                  </a:moveTo>
                  <a:lnTo>
                    <a:pt x="2" y="13"/>
                  </a:lnTo>
                  <a:lnTo>
                    <a:pt x="4" y="8"/>
                  </a:lnTo>
                  <a:lnTo>
                    <a:pt x="7" y="5"/>
                  </a:lnTo>
                  <a:lnTo>
                    <a:pt x="9" y="2"/>
                  </a:lnTo>
                  <a:lnTo>
                    <a:pt x="10" y="0"/>
                  </a:lnTo>
                  <a:lnTo>
                    <a:pt x="14" y="2"/>
                  </a:lnTo>
                  <a:lnTo>
                    <a:pt x="20" y="10"/>
                  </a:lnTo>
                  <a:lnTo>
                    <a:pt x="22" y="17"/>
                  </a:lnTo>
                  <a:lnTo>
                    <a:pt x="17" y="15"/>
                  </a:lnTo>
                  <a:lnTo>
                    <a:pt x="9" y="15"/>
                  </a:lnTo>
                  <a:lnTo>
                    <a:pt x="4" y="17"/>
                  </a:lnTo>
                  <a:lnTo>
                    <a:pt x="0" y="17"/>
                  </a:lnTo>
                  <a:close/>
                </a:path>
              </a:pathLst>
            </a:custGeom>
            <a:solidFill>
              <a:srgbClr val="1F1A17"/>
            </a:solidFill>
            <a:ln w="9525">
              <a:noFill/>
              <a:round/>
              <a:headEnd/>
              <a:tailEnd/>
            </a:ln>
          </p:spPr>
          <p:txBody>
            <a:bodyPr/>
            <a:lstStyle/>
            <a:p>
              <a:endParaRPr lang="en-US"/>
            </a:p>
          </p:txBody>
        </p:sp>
        <p:sp>
          <p:nvSpPr>
            <p:cNvPr id="4869" name="Freeform 773"/>
            <p:cNvSpPr>
              <a:spLocks/>
            </p:cNvSpPr>
            <p:nvPr/>
          </p:nvSpPr>
          <p:spPr bwMode="auto">
            <a:xfrm>
              <a:off x="2728" y="3588"/>
              <a:ext cx="24" cy="18"/>
            </a:xfrm>
            <a:custGeom>
              <a:avLst/>
              <a:gdLst/>
              <a:ahLst/>
              <a:cxnLst>
                <a:cxn ang="0">
                  <a:pos x="0" y="10"/>
                </a:cxn>
                <a:cxn ang="0">
                  <a:pos x="22" y="0"/>
                </a:cxn>
                <a:cxn ang="0">
                  <a:pos x="24" y="6"/>
                </a:cxn>
                <a:cxn ang="0">
                  <a:pos x="24" y="15"/>
                </a:cxn>
                <a:cxn ang="0">
                  <a:pos x="19" y="18"/>
                </a:cxn>
                <a:cxn ang="0">
                  <a:pos x="14" y="16"/>
                </a:cxn>
                <a:cxn ang="0">
                  <a:pos x="5" y="11"/>
                </a:cxn>
                <a:cxn ang="0">
                  <a:pos x="0" y="10"/>
                </a:cxn>
              </a:cxnLst>
              <a:rect l="0" t="0" r="r" b="b"/>
              <a:pathLst>
                <a:path w="24" h="18">
                  <a:moveTo>
                    <a:pt x="0" y="10"/>
                  </a:moveTo>
                  <a:lnTo>
                    <a:pt x="22" y="0"/>
                  </a:lnTo>
                  <a:lnTo>
                    <a:pt x="24" y="6"/>
                  </a:lnTo>
                  <a:lnTo>
                    <a:pt x="24" y="15"/>
                  </a:lnTo>
                  <a:lnTo>
                    <a:pt x="19" y="18"/>
                  </a:lnTo>
                  <a:lnTo>
                    <a:pt x="14" y="16"/>
                  </a:lnTo>
                  <a:lnTo>
                    <a:pt x="5" y="11"/>
                  </a:lnTo>
                  <a:lnTo>
                    <a:pt x="0" y="10"/>
                  </a:lnTo>
                  <a:close/>
                </a:path>
              </a:pathLst>
            </a:custGeom>
            <a:solidFill>
              <a:srgbClr val="1F1A17"/>
            </a:solidFill>
            <a:ln w="9525">
              <a:noFill/>
              <a:round/>
              <a:headEnd/>
              <a:tailEnd/>
            </a:ln>
          </p:spPr>
          <p:txBody>
            <a:bodyPr/>
            <a:lstStyle/>
            <a:p>
              <a:endParaRPr lang="en-US"/>
            </a:p>
          </p:txBody>
        </p:sp>
        <p:sp>
          <p:nvSpPr>
            <p:cNvPr id="4870" name="Freeform 774"/>
            <p:cNvSpPr>
              <a:spLocks/>
            </p:cNvSpPr>
            <p:nvPr/>
          </p:nvSpPr>
          <p:spPr bwMode="auto">
            <a:xfrm>
              <a:off x="2769" y="3604"/>
              <a:ext cx="76" cy="70"/>
            </a:xfrm>
            <a:custGeom>
              <a:avLst/>
              <a:gdLst/>
              <a:ahLst/>
              <a:cxnLst>
                <a:cxn ang="0">
                  <a:pos x="0" y="45"/>
                </a:cxn>
                <a:cxn ang="0">
                  <a:pos x="8" y="47"/>
                </a:cxn>
                <a:cxn ang="0">
                  <a:pos x="18" y="54"/>
                </a:cxn>
                <a:cxn ang="0">
                  <a:pos x="25" y="64"/>
                </a:cxn>
                <a:cxn ang="0">
                  <a:pos x="28" y="70"/>
                </a:cxn>
                <a:cxn ang="0">
                  <a:pos x="30" y="52"/>
                </a:cxn>
                <a:cxn ang="0">
                  <a:pos x="38" y="52"/>
                </a:cxn>
                <a:cxn ang="0">
                  <a:pos x="38" y="35"/>
                </a:cxn>
                <a:cxn ang="0">
                  <a:pos x="50" y="29"/>
                </a:cxn>
                <a:cxn ang="0">
                  <a:pos x="61" y="40"/>
                </a:cxn>
                <a:cxn ang="0">
                  <a:pos x="76" y="25"/>
                </a:cxn>
                <a:cxn ang="0">
                  <a:pos x="63" y="25"/>
                </a:cxn>
                <a:cxn ang="0">
                  <a:pos x="76" y="15"/>
                </a:cxn>
                <a:cxn ang="0">
                  <a:pos x="68" y="10"/>
                </a:cxn>
                <a:cxn ang="0">
                  <a:pos x="55" y="17"/>
                </a:cxn>
                <a:cxn ang="0">
                  <a:pos x="50" y="0"/>
                </a:cxn>
                <a:cxn ang="0">
                  <a:pos x="41" y="9"/>
                </a:cxn>
                <a:cxn ang="0">
                  <a:pos x="36" y="25"/>
                </a:cxn>
                <a:cxn ang="0">
                  <a:pos x="31" y="4"/>
                </a:cxn>
                <a:cxn ang="0">
                  <a:pos x="23" y="29"/>
                </a:cxn>
                <a:cxn ang="0">
                  <a:pos x="15" y="37"/>
                </a:cxn>
                <a:cxn ang="0">
                  <a:pos x="0" y="45"/>
                </a:cxn>
              </a:cxnLst>
              <a:rect l="0" t="0" r="r" b="b"/>
              <a:pathLst>
                <a:path w="76" h="70">
                  <a:moveTo>
                    <a:pt x="0" y="45"/>
                  </a:moveTo>
                  <a:lnTo>
                    <a:pt x="8" y="47"/>
                  </a:lnTo>
                  <a:lnTo>
                    <a:pt x="18" y="54"/>
                  </a:lnTo>
                  <a:lnTo>
                    <a:pt x="25" y="64"/>
                  </a:lnTo>
                  <a:lnTo>
                    <a:pt x="28" y="70"/>
                  </a:lnTo>
                  <a:lnTo>
                    <a:pt x="30" y="52"/>
                  </a:lnTo>
                  <a:lnTo>
                    <a:pt x="38" y="52"/>
                  </a:lnTo>
                  <a:lnTo>
                    <a:pt x="38" y="35"/>
                  </a:lnTo>
                  <a:lnTo>
                    <a:pt x="50" y="29"/>
                  </a:lnTo>
                  <a:lnTo>
                    <a:pt x="61" y="40"/>
                  </a:lnTo>
                  <a:lnTo>
                    <a:pt x="76" y="25"/>
                  </a:lnTo>
                  <a:lnTo>
                    <a:pt x="63" y="25"/>
                  </a:lnTo>
                  <a:lnTo>
                    <a:pt x="76" y="15"/>
                  </a:lnTo>
                  <a:lnTo>
                    <a:pt x="68" y="10"/>
                  </a:lnTo>
                  <a:lnTo>
                    <a:pt x="55" y="17"/>
                  </a:lnTo>
                  <a:lnTo>
                    <a:pt x="50" y="0"/>
                  </a:lnTo>
                  <a:lnTo>
                    <a:pt x="41" y="9"/>
                  </a:lnTo>
                  <a:lnTo>
                    <a:pt x="36" y="25"/>
                  </a:lnTo>
                  <a:lnTo>
                    <a:pt x="31" y="4"/>
                  </a:lnTo>
                  <a:lnTo>
                    <a:pt x="23" y="29"/>
                  </a:lnTo>
                  <a:lnTo>
                    <a:pt x="15" y="37"/>
                  </a:lnTo>
                  <a:lnTo>
                    <a:pt x="0" y="45"/>
                  </a:lnTo>
                  <a:close/>
                </a:path>
              </a:pathLst>
            </a:custGeom>
            <a:solidFill>
              <a:srgbClr val="1F1A17"/>
            </a:solidFill>
            <a:ln w="9525">
              <a:noFill/>
              <a:round/>
              <a:headEnd/>
              <a:tailEnd/>
            </a:ln>
          </p:spPr>
          <p:txBody>
            <a:bodyPr/>
            <a:lstStyle/>
            <a:p>
              <a:endParaRPr lang="en-US"/>
            </a:p>
          </p:txBody>
        </p:sp>
        <p:sp>
          <p:nvSpPr>
            <p:cNvPr id="4871" name="Freeform 775"/>
            <p:cNvSpPr>
              <a:spLocks/>
            </p:cNvSpPr>
            <p:nvPr/>
          </p:nvSpPr>
          <p:spPr bwMode="auto">
            <a:xfrm>
              <a:off x="3083" y="3653"/>
              <a:ext cx="35" cy="27"/>
            </a:xfrm>
            <a:custGeom>
              <a:avLst/>
              <a:gdLst/>
              <a:ahLst/>
              <a:cxnLst>
                <a:cxn ang="0">
                  <a:pos x="23" y="0"/>
                </a:cxn>
                <a:cxn ang="0">
                  <a:pos x="28" y="5"/>
                </a:cxn>
                <a:cxn ang="0">
                  <a:pos x="35" y="11"/>
                </a:cxn>
                <a:cxn ang="0">
                  <a:pos x="35" y="18"/>
                </a:cxn>
                <a:cxn ang="0">
                  <a:pos x="35" y="23"/>
                </a:cxn>
                <a:cxn ang="0">
                  <a:pos x="25" y="10"/>
                </a:cxn>
                <a:cxn ang="0">
                  <a:pos x="25" y="21"/>
                </a:cxn>
                <a:cxn ang="0">
                  <a:pos x="18" y="18"/>
                </a:cxn>
                <a:cxn ang="0">
                  <a:pos x="11" y="15"/>
                </a:cxn>
                <a:cxn ang="0">
                  <a:pos x="11" y="21"/>
                </a:cxn>
                <a:cxn ang="0">
                  <a:pos x="11" y="27"/>
                </a:cxn>
                <a:cxn ang="0">
                  <a:pos x="0" y="18"/>
                </a:cxn>
                <a:cxn ang="0">
                  <a:pos x="0" y="18"/>
                </a:cxn>
                <a:cxn ang="0">
                  <a:pos x="1" y="18"/>
                </a:cxn>
                <a:cxn ang="0">
                  <a:pos x="3" y="18"/>
                </a:cxn>
                <a:cxn ang="0">
                  <a:pos x="5" y="13"/>
                </a:cxn>
                <a:cxn ang="0">
                  <a:pos x="3" y="5"/>
                </a:cxn>
                <a:cxn ang="0">
                  <a:pos x="1" y="3"/>
                </a:cxn>
                <a:cxn ang="0">
                  <a:pos x="6" y="3"/>
                </a:cxn>
                <a:cxn ang="0">
                  <a:pos x="13" y="5"/>
                </a:cxn>
                <a:cxn ang="0">
                  <a:pos x="18" y="8"/>
                </a:cxn>
                <a:cxn ang="0">
                  <a:pos x="20" y="11"/>
                </a:cxn>
                <a:cxn ang="0">
                  <a:pos x="23" y="0"/>
                </a:cxn>
              </a:cxnLst>
              <a:rect l="0" t="0" r="r" b="b"/>
              <a:pathLst>
                <a:path w="35" h="27">
                  <a:moveTo>
                    <a:pt x="23" y="0"/>
                  </a:moveTo>
                  <a:lnTo>
                    <a:pt x="28" y="5"/>
                  </a:lnTo>
                  <a:lnTo>
                    <a:pt x="35" y="11"/>
                  </a:lnTo>
                  <a:lnTo>
                    <a:pt x="35" y="18"/>
                  </a:lnTo>
                  <a:lnTo>
                    <a:pt x="35" y="23"/>
                  </a:lnTo>
                  <a:lnTo>
                    <a:pt x="25" y="10"/>
                  </a:lnTo>
                  <a:lnTo>
                    <a:pt x="25" y="21"/>
                  </a:lnTo>
                  <a:lnTo>
                    <a:pt x="18" y="18"/>
                  </a:lnTo>
                  <a:lnTo>
                    <a:pt x="11" y="15"/>
                  </a:lnTo>
                  <a:lnTo>
                    <a:pt x="11" y="21"/>
                  </a:lnTo>
                  <a:lnTo>
                    <a:pt x="11" y="27"/>
                  </a:lnTo>
                  <a:lnTo>
                    <a:pt x="0" y="18"/>
                  </a:lnTo>
                  <a:lnTo>
                    <a:pt x="0" y="18"/>
                  </a:lnTo>
                  <a:lnTo>
                    <a:pt x="1" y="18"/>
                  </a:lnTo>
                  <a:lnTo>
                    <a:pt x="3" y="18"/>
                  </a:lnTo>
                  <a:lnTo>
                    <a:pt x="5" y="13"/>
                  </a:lnTo>
                  <a:lnTo>
                    <a:pt x="3" y="5"/>
                  </a:lnTo>
                  <a:lnTo>
                    <a:pt x="1" y="3"/>
                  </a:lnTo>
                  <a:lnTo>
                    <a:pt x="6" y="3"/>
                  </a:lnTo>
                  <a:lnTo>
                    <a:pt x="13" y="5"/>
                  </a:lnTo>
                  <a:lnTo>
                    <a:pt x="18" y="8"/>
                  </a:lnTo>
                  <a:lnTo>
                    <a:pt x="20" y="11"/>
                  </a:lnTo>
                  <a:lnTo>
                    <a:pt x="23" y="0"/>
                  </a:lnTo>
                  <a:close/>
                </a:path>
              </a:pathLst>
            </a:custGeom>
            <a:solidFill>
              <a:srgbClr val="1F1A17"/>
            </a:solidFill>
            <a:ln w="9525">
              <a:noFill/>
              <a:round/>
              <a:headEnd/>
              <a:tailEnd/>
            </a:ln>
          </p:spPr>
          <p:txBody>
            <a:bodyPr/>
            <a:lstStyle/>
            <a:p>
              <a:endParaRPr lang="en-US"/>
            </a:p>
          </p:txBody>
        </p:sp>
        <p:sp>
          <p:nvSpPr>
            <p:cNvPr id="4872" name="Freeform 776"/>
            <p:cNvSpPr>
              <a:spLocks/>
            </p:cNvSpPr>
            <p:nvPr/>
          </p:nvSpPr>
          <p:spPr bwMode="auto">
            <a:xfrm>
              <a:off x="3114" y="3624"/>
              <a:ext cx="67" cy="44"/>
            </a:xfrm>
            <a:custGeom>
              <a:avLst/>
              <a:gdLst/>
              <a:ahLst/>
              <a:cxnLst>
                <a:cxn ang="0">
                  <a:pos x="0" y="29"/>
                </a:cxn>
                <a:cxn ang="0">
                  <a:pos x="4" y="35"/>
                </a:cxn>
                <a:cxn ang="0">
                  <a:pos x="5" y="42"/>
                </a:cxn>
                <a:cxn ang="0">
                  <a:pos x="7" y="40"/>
                </a:cxn>
                <a:cxn ang="0">
                  <a:pos x="9" y="37"/>
                </a:cxn>
                <a:cxn ang="0">
                  <a:pos x="14" y="42"/>
                </a:cxn>
                <a:cxn ang="0">
                  <a:pos x="17" y="44"/>
                </a:cxn>
                <a:cxn ang="0">
                  <a:pos x="21" y="42"/>
                </a:cxn>
                <a:cxn ang="0">
                  <a:pos x="26" y="39"/>
                </a:cxn>
                <a:cxn ang="0">
                  <a:pos x="32" y="40"/>
                </a:cxn>
                <a:cxn ang="0">
                  <a:pos x="41" y="44"/>
                </a:cxn>
                <a:cxn ang="0">
                  <a:pos x="41" y="35"/>
                </a:cxn>
                <a:cxn ang="0">
                  <a:pos x="41" y="27"/>
                </a:cxn>
                <a:cxn ang="0">
                  <a:pos x="47" y="27"/>
                </a:cxn>
                <a:cxn ang="0">
                  <a:pos x="54" y="25"/>
                </a:cxn>
                <a:cxn ang="0">
                  <a:pos x="49" y="24"/>
                </a:cxn>
                <a:cxn ang="0">
                  <a:pos x="46" y="20"/>
                </a:cxn>
                <a:cxn ang="0">
                  <a:pos x="56" y="17"/>
                </a:cxn>
                <a:cxn ang="0">
                  <a:pos x="67" y="15"/>
                </a:cxn>
                <a:cxn ang="0">
                  <a:pos x="62" y="9"/>
                </a:cxn>
                <a:cxn ang="0">
                  <a:pos x="59" y="5"/>
                </a:cxn>
                <a:cxn ang="0">
                  <a:pos x="54" y="2"/>
                </a:cxn>
                <a:cxn ang="0">
                  <a:pos x="47" y="0"/>
                </a:cxn>
                <a:cxn ang="0">
                  <a:pos x="52" y="5"/>
                </a:cxn>
                <a:cxn ang="0">
                  <a:pos x="56" y="10"/>
                </a:cxn>
                <a:cxn ang="0">
                  <a:pos x="44" y="10"/>
                </a:cxn>
                <a:cxn ang="0">
                  <a:pos x="32" y="10"/>
                </a:cxn>
                <a:cxn ang="0">
                  <a:pos x="29" y="15"/>
                </a:cxn>
                <a:cxn ang="0">
                  <a:pos x="24" y="19"/>
                </a:cxn>
                <a:cxn ang="0">
                  <a:pos x="27" y="24"/>
                </a:cxn>
                <a:cxn ang="0">
                  <a:pos x="29" y="29"/>
                </a:cxn>
                <a:cxn ang="0">
                  <a:pos x="24" y="27"/>
                </a:cxn>
                <a:cxn ang="0">
                  <a:pos x="19" y="25"/>
                </a:cxn>
                <a:cxn ang="0">
                  <a:pos x="14" y="24"/>
                </a:cxn>
                <a:cxn ang="0">
                  <a:pos x="9" y="25"/>
                </a:cxn>
                <a:cxn ang="0">
                  <a:pos x="11" y="30"/>
                </a:cxn>
                <a:cxn ang="0">
                  <a:pos x="12" y="34"/>
                </a:cxn>
                <a:cxn ang="0">
                  <a:pos x="7" y="30"/>
                </a:cxn>
                <a:cxn ang="0">
                  <a:pos x="0" y="29"/>
                </a:cxn>
              </a:cxnLst>
              <a:rect l="0" t="0" r="r" b="b"/>
              <a:pathLst>
                <a:path w="67" h="44">
                  <a:moveTo>
                    <a:pt x="0" y="29"/>
                  </a:moveTo>
                  <a:lnTo>
                    <a:pt x="4" y="35"/>
                  </a:lnTo>
                  <a:lnTo>
                    <a:pt x="5" y="42"/>
                  </a:lnTo>
                  <a:lnTo>
                    <a:pt x="7" y="40"/>
                  </a:lnTo>
                  <a:lnTo>
                    <a:pt x="9" y="37"/>
                  </a:lnTo>
                  <a:lnTo>
                    <a:pt x="14" y="42"/>
                  </a:lnTo>
                  <a:lnTo>
                    <a:pt x="17" y="44"/>
                  </a:lnTo>
                  <a:lnTo>
                    <a:pt x="21" y="42"/>
                  </a:lnTo>
                  <a:lnTo>
                    <a:pt x="26" y="39"/>
                  </a:lnTo>
                  <a:lnTo>
                    <a:pt x="32" y="40"/>
                  </a:lnTo>
                  <a:lnTo>
                    <a:pt x="41" y="44"/>
                  </a:lnTo>
                  <a:lnTo>
                    <a:pt x="41" y="35"/>
                  </a:lnTo>
                  <a:lnTo>
                    <a:pt x="41" y="27"/>
                  </a:lnTo>
                  <a:lnTo>
                    <a:pt x="47" y="27"/>
                  </a:lnTo>
                  <a:lnTo>
                    <a:pt x="54" y="25"/>
                  </a:lnTo>
                  <a:lnTo>
                    <a:pt x="49" y="24"/>
                  </a:lnTo>
                  <a:lnTo>
                    <a:pt x="46" y="20"/>
                  </a:lnTo>
                  <a:lnTo>
                    <a:pt x="56" y="17"/>
                  </a:lnTo>
                  <a:lnTo>
                    <a:pt x="67" y="15"/>
                  </a:lnTo>
                  <a:lnTo>
                    <a:pt x="62" y="9"/>
                  </a:lnTo>
                  <a:lnTo>
                    <a:pt x="59" y="5"/>
                  </a:lnTo>
                  <a:lnTo>
                    <a:pt x="54" y="2"/>
                  </a:lnTo>
                  <a:lnTo>
                    <a:pt x="47" y="0"/>
                  </a:lnTo>
                  <a:lnTo>
                    <a:pt x="52" y="5"/>
                  </a:lnTo>
                  <a:lnTo>
                    <a:pt x="56" y="10"/>
                  </a:lnTo>
                  <a:lnTo>
                    <a:pt x="44" y="10"/>
                  </a:lnTo>
                  <a:lnTo>
                    <a:pt x="32" y="10"/>
                  </a:lnTo>
                  <a:lnTo>
                    <a:pt x="29" y="15"/>
                  </a:lnTo>
                  <a:lnTo>
                    <a:pt x="24" y="19"/>
                  </a:lnTo>
                  <a:lnTo>
                    <a:pt x="27" y="24"/>
                  </a:lnTo>
                  <a:lnTo>
                    <a:pt x="29" y="29"/>
                  </a:lnTo>
                  <a:lnTo>
                    <a:pt x="24" y="27"/>
                  </a:lnTo>
                  <a:lnTo>
                    <a:pt x="19" y="25"/>
                  </a:lnTo>
                  <a:lnTo>
                    <a:pt x="14" y="24"/>
                  </a:lnTo>
                  <a:lnTo>
                    <a:pt x="9" y="25"/>
                  </a:lnTo>
                  <a:lnTo>
                    <a:pt x="11" y="30"/>
                  </a:lnTo>
                  <a:lnTo>
                    <a:pt x="12" y="34"/>
                  </a:lnTo>
                  <a:lnTo>
                    <a:pt x="7" y="30"/>
                  </a:lnTo>
                  <a:lnTo>
                    <a:pt x="0" y="29"/>
                  </a:lnTo>
                  <a:close/>
                </a:path>
              </a:pathLst>
            </a:custGeom>
            <a:solidFill>
              <a:srgbClr val="1F1A17"/>
            </a:solidFill>
            <a:ln w="9525">
              <a:noFill/>
              <a:round/>
              <a:headEnd/>
              <a:tailEnd/>
            </a:ln>
          </p:spPr>
          <p:txBody>
            <a:bodyPr/>
            <a:lstStyle/>
            <a:p>
              <a:endParaRPr lang="en-US"/>
            </a:p>
          </p:txBody>
        </p:sp>
        <p:sp>
          <p:nvSpPr>
            <p:cNvPr id="4873" name="Freeform 777"/>
            <p:cNvSpPr>
              <a:spLocks/>
            </p:cNvSpPr>
            <p:nvPr/>
          </p:nvSpPr>
          <p:spPr bwMode="auto">
            <a:xfrm>
              <a:off x="2952" y="3588"/>
              <a:ext cx="45" cy="48"/>
            </a:xfrm>
            <a:custGeom>
              <a:avLst/>
              <a:gdLst/>
              <a:ahLst/>
              <a:cxnLst>
                <a:cxn ang="0">
                  <a:pos x="14" y="0"/>
                </a:cxn>
                <a:cxn ang="0">
                  <a:pos x="7" y="5"/>
                </a:cxn>
                <a:cxn ang="0">
                  <a:pos x="0" y="15"/>
                </a:cxn>
                <a:cxn ang="0">
                  <a:pos x="2" y="26"/>
                </a:cxn>
                <a:cxn ang="0">
                  <a:pos x="5" y="33"/>
                </a:cxn>
                <a:cxn ang="0">
                  <a:pos x="7" y="31"/>
                </a:cxn>
                <a:cxn ang="0">
                  <a:pos x="10" y="28"/>
                </a:cxn>
                <a:cxn ang="0">
                  <a:pos x="14" y="26"/>
                </a:cxn>
                <a:cxn ang="0">
                  <a:pos x="15" y="28"/>
                </a:cxn>
                <a:cxn ang="0">
                  <a:pos x="14" y="40"/>
                </a:cxn>
                <a:cxn ang="0">
                  <a:pos x="10" y="48"/>
                </a:cxn>
                <a:cxn ang="0">
                  <a:pos x="14" y="48"/>
                </a:cxn>
                <a:cxn ang="0">
                  <a:pos x="22" y="48"/>
                </a:cxn>
                <a:cxn ang="0">
                  <a:pos x="32" y="45"/>
                </a:cxn>
                <a:cxn ang="0">
                  <a:pos x="39" y="40"/>
                </a:cxn>
                <a:cxn ang="0">
                  <a:pos x="45" y="30"/>
                </a:cxn>
                <a:cxn ang="0">
                  <a:pos x="45" y="26"/>
                </a:cxn>
                <a:cxn ang="0">
                  <a:pos x="39" y="16"/>
                </a:cxn>
                <a:cxn ang="0">
                  <a:pos x="19" y="15"/>
                </a:cxn>
                <a:cxn ang="0">
                  <a:pos x="14" y="0"/>
                </a:cxn>
              </a:cxnLst>
              <a:rect l="0" t="0" r="r" b="b"/>
              <a:pathLst>
                <a:path w="45" h="48">
                  <a:moveTo>
                    <a:pt x="14" y="0"/>
                  </a:moveTo>
                  <a:lnTo>
                    <a:pt x="7" y="5"/>
                  </a:lnTo>
                  <a:lnTo>
                    <a:pt x="0" y="15"/>
                  </a:lnTo>
                  <a:lnTo>
                    <a:pt x="2" y="26"/>
                  </a:lnTo>
                  <a:lnTo>
                    <a:pt x="5" y="33"/>
                  </a:lnTo>
                  <a:lnTo>
                    <a:pt x="7" y="31"/>
                  </a:lnTo>
                  <a:lnTo>
                    <a:pt x="10" y="28"/>
                  </a:lnTo>
                  <a:lnTo>
                    <a:pt x="14" y="26"/>
                  </a:lnTo>
                  <a:lnTo>
                    <a:pt x="15" y="28"/>
                  </a:lnTo>
                  <a:lnTo>
                    <a:pt x="14" y="40"/>
                  </a:lnTo>
                  <a:lnTo>
                    <a:pt x="10" y="48"/>
                  </a:lnTo>
                  <a:lnTo>
                    <a:pt x="14" y="48"/>
                  </a:lnTo>
                  <a:lnTo>
                    <a:pt x="22" y="48"/>
                  </a:lnTo>
                  <a:lnTo>
                    <a:pt x="32" y="45"/>
                  </a:lnTo>
                  <a:lnTo>
                    <a:pt x="39" y="40"/>
                  </a:lnTo>
                  <a:lnTo>
                    <a:pt x="45" y="30"/>
                  </a:lnTo>
                  <a:lnTo>
                    <a:pt x="45" y="26"/>
                  </a:lnTo>
                  <a:lnTo>
                    <a:pt x="39" y="16"/>
                  </a:lnTo>
                  <a:lnTo>
                    <a:pt x="19" y="15"/>
                  </a:lnTo>
                  <a:lnTo>
                    <a:pt x="14" y="0"/>
                  </a:lnTo>
                  <a:close/>
                </a:path>
              </a:pathLst>
            </a:custGeom>
            <a:solidFill>
              <a:srgbClr val="1F1A17"/>
            </a:solidFill>
            <a:ln w="9525">
              <a:noFill/>
              <a:round/>
              <a:headEnd/>
              <a:tailEnd/>
            </a:ln>
          </p:spPr>
          <p:txBody>
            <a:bodyPr/>
            <a:lstStyle/>
            <a:p>
              <a:endParaRPr lang="en-US"/>
            </a:p>
          </p:txBody>
        </p:sp>
        <p:sp>
          <p:nvSpPr>
            <p:cNvPr id="4874" name="Freeform 778"/>
            <p:cNvSpPr>
              <a:spLocks/>
            </p:cNvSpPr>
            <p:nvPr/>
          </p:nvSpPr>
          <p:spPr bwMode="auto">
            <a:xfrm>
              <a:off x="2954" y="3611"/>
              <a:ext cx="152" cy="67"/>
            </a:xfrm>
            <a:custGeom>
              <a:avLst/>
              <a:gdLst/>
              <a:ahLst/>
              <a:cxnLst>
                <a:cxn ang="0">
                  <a:pos x="2" y="27"/>
                </a:cxn>
                <a:cxn ang="0">
                  <a:pos x="0" y="38"/>
                </a:cxn>
                <a:cxn ang="0">
                  <a:pos x="3" y="53"/>
                </a:cxn>
                <a:cxn ang="0">
                  <a:pos x="15" y="62"/>
                </a:cxn>
                <a:cxn ang="0">
                  <a:pos x="23" y="50"/>
                </a:cxn>
                <a:cxn ang="0">
                  <a:pos x="27" y="43"/>
                </a:cxn>
                <a:cxn ang="0">
                  <a:pos x="33" y="43"/>
                </a:cxn>
                <a:cxn ang="0">
                  <a:pos x="42" y="38"/>
                </a:cxn>
                <a:cxn ang="0">
                  <a:pos x="52" y="27"/>
                </a:cxn>
                <a:cxn ang="0">
                  <a:pos x="67" y="20"/>
                </a:cxn>
                <a:cxn ang="0">
                  <a:pos x="75" y="13"/>
                </a:cxn>
                <a:cxn ang="0">
                  <a:pos x="82" y="20"/>
                </a:cxn>
                <a:cxn ang="0">
                  <a:pos x="90" y="18"/>
                </a:cxn>
                <a:cxn ang="0">
                  <a:pos x="97" y="15"/>
                </a:cxn>
                <a:cxn ang="0">
                  <a:pos x="95" y="28"/>
                </a:cxn>
                <a:cxn ang="0">
                  <a:pos x="97" y="35"/>
                </a:cxn>
                <a:cxn ang="0">
                  <a:pos x="104" y="23"/>
                </a:cxn>
                <a:cxn ang="0">
                  <a:pos x="114" y="33"/>
                </a:cxn>
                <a:cxn ang="0">
                  <a:pos x="122" y="60"/>
                </a:cxn>
                <a:cxn ang="0">
                  <a:pos x="129" y="57"/>
                </a:cxn>
                <a:cxn ang="0">
                  <a:pos x="129" y="45"/>
                </a:cxn>
                <a:cxn ang="0">
                  <a:pos x="132" y="38"/>
                </a:cxn>
                <a:cxn ang="0">
                  <a:pos x="144" y="40"/>
                </a:cxn>
                <a:cxn ang="0">
                  <a:pos x="140" y="35"/>
                </a:cxn>
                <a:cxn ang="0">
                  <a:pos x="125" y="22"/>
                </a:cxn>
                <a:cxn ang="0">
                  <a:pos x="117" y="10"/>
                </a:cxn>
                <a:cxn ang="0">
                  <a:pos x="115" y="5"/>
                </a:cxn>
                <a:cxn ang="0">
                  <a:pos x="105" y="2"/>
                </a:cxn>
                <a:cxn ang="0">
                  <a:pos x="84" y="0"/>
                </a:cxn>
                <a:cxn ang="0">
                  <a:pos x="57" y="7"/>
                </a:cxn>
                <a:cxn ang="0">
                  <a:pos x="30" y="25"/>
                </a:cxn>
                <a:cxn ang="0">
                  <a:pos x="12" y="35"/>
                </a:cxn>
                <a:cxn ang="0">
                  <a:pos x="7" y="33"/>
                </a:cxn>
                <a:cxn ang="0">
                  <a:pos x="5" y="25"/>
                </a:cxn>
              </a:cxnLst>
              <a:rect l="0" t="0" r="r" b="b"/>
              <a:pathLst>
                <a:path w="152" h="67">
                  <a:moveTo>
                    <a:pt x="5" y="18"/>
                  </a:moveTo>
                  <a:lnTo>
                    <a:pt x="2" y="27"/>
                  </a:lnTo>
                  <a:lnTo>
                    <a:pt x="0" y="33"/>
                  </a:lnTo>
                  <a:lnTo>
                    <a:pt x="0" y="38"/>
                  </a:lnTo>
                  <a:lnTo>
                    <a:pt x="0" y="43"/>
                  </a:lnTo>
                  <a:lnTo>
                    <a:pt x="3" y="53"/>
                  </a:lnTo>
                  <a:lnTo>
                    <a:pt x="8" y="67"/>
                  </a:lnTo>
                  <a:lnTo>
                    <a:pt x="15" y="62"/>
                  </a:lnTo>
                  <a:lnTo>
                    <a:pt x="22" y="55"/>
                  </a:lnTo>
                  <a:lnTo>
                    <a:pt x="23" y="50"/>
                  </a:lnTo>
                  <a:lnTo>
                    <a:pt x="25" y="45"/>
                  </a:lnTo>
                  <a:lnTo>
                    <a:pt x="27" y="43"/>
                  </a:lnTo>
                  <a:lnTo>
                    <a:pt x="28" y="42"/>
                  </a:lnTo>
                  <a:lnTo>
                    <a:pt x="33" y="43"/>
                  </a:lnTo>
                  <a:lnTo>
                    <a:pt x="40" y="52"/>
                  </a:lnTo>
                  <a:lnTo>
                    <a:pt x="42" y="38"/>
                  </a:lnTo>
                  <a:lnTo>
                    <a:pt x="45" y="30"/>
                  </a:lnTo>
                  <a:lnTo>
                    <a:pt x="52" y="27"/>
                  </a:lnTo>
                  <a:lnTo>
                    <a:pt x="64" y="27"/>
                  </a:lnTo>
                  <a:lnTo>
                    <a:pt x="67" y="20"/>
                  </a:lnTo>
                  <a:lnTo>
                    <a:pt x="70" y="15"/>
                  </a:lnTo>
                  <a:lnTo>
                    <a:pt x="75" y="13"/>
                  </a:lnTo>
                  <a:lnTo>
                    <a:pt x="82" y="12"/>
                  </a:lnTo>
                  <a:lnTo>
                    <a:pt x="82" y="20"/>
                  </a:lnTo>
                  <a:lnTo>
                    <a:pt x="84" y="27"/>
                  </a:lnTo>
                  <a:lnTo>
                    <a:pt x="90" y="18"/>
                  </a:lnTo>
                  <a:lnTo>
                    <a:pt x="97" y="10"/>
                  </a:lnTo>
                  <a:lnTo>
                    <a:pt x="97" y="15"/>
                  </a:lnTo>
                  <a:lnTo>
                    <a:pt x="95" y="23"/>
                  </a:lnTo>
                  <a:lnTo>
                    <a:pt x="95" y="28"/>
                  </a:lnTo>
                  <a:lnTo>
                    <a:pt x="97" y="32"/>
                  </a:lnTo>
                  <a:lnTo>
                    <a:pt x="97" y="35"/>
                  </a:lnTo>
                  <a:lnTo>
                    <a:pt x="99" y="35"/>
                  </a:lnTo>
                  <a:lnTo>
                    <a:pt x="104" y="23"/>
                  </a:lnTo>
                  <a:lnTo>
                    <a:pt x="107" y="10"/>
                  </a:lnTo>
                  <a:lnTo>
                    <a:pt x="114" y="33"/>
                  </a:lnTo>
                  <a:lnTo>
                    <a:pt x="117" y="58"/>
                  </a:lnTo>
                  <a:lnTo>
                    <a:pt x="122" y="60"/>
                  </a:lnTo>
                  <a:lnTo>
                    <a:pt x="125" y="58"/>
                  </a:lnTo>
                  <a:lnTo>
                    <a:pt x="129" y="57"/>
                  </a:lnTo>
                  <a:lnTo>
                    <a:pt x="129" y="53"/>
                  </a:lnTo>
                  <a:lnTo>
                    <a:pt x="129" y="45"/>
                  </a:lnTo>
                  <a:lnTo>
                    <a:pt x="125" y="37"/>
                  </a:lnTo>
                  <a:lnTo>
                    <a:pt x="132" y="38"/>
                  </a:lnTo>
                  <a:lnTo>
                    <a:pt x="139" y="40"/>
                  </a:lnTo>
                  <a:lnTo>
                    <a:pt x="144" y="40"/>
                  </a:lnTo>
                  <a:lnTo>
                    <a:pt x="152" y="38"/>
                  </a:lnTo>
                  <a:lnTo>
                    <a:pt x="140" y="35"/>
                  </a:lnTo>
                  <a:lnTo>
                    <a:pt x="132" y="30"/>
                  </a:lnTo>
                  <a:lnTo>
                    <a:pt x="125" y="22"/>
                  </a:lnTo>
                  <a:lnTo>
                    <a:pt x="117" y="13"/>
                  </a:lnTo>
                  <a:lnTo>
                    <a:pt x="117" y="10"/>
                  </a:lnTo>
                  <a:lnTo>
                    <a:pt x="117" y="8"/>
                  </a:lnTo>
                  <a:lnTo>
                    <a:pt x="115" y="5"/>
                  </a:lnTo>
                  <a:lnTo>
                    <a:pt x="112" y="3"/>
                  </a:lnTo>
                  <a:lnTo>
                    <a:pt x="105" y="2"/>
                  </a:lnTo>
                  <a:lnTo>
                    <a:pt x="99" y="0"/>
                  </a:lnTo>
                  <a:lnTo>
                    <a:pt x="84" y="0"/>
                  </a:lnTo>
                  <a:lnTo>
                    <a:pt x="72" y="0"/>
                  </a:lnTo>
                  <a:lnTo>
                    <a:pt x="57" y="7"/>
                  </a:lnTo>
                  <a:lnTo>
                    <a:pt x="43" y="17"/>
                  </a:lnTo>
                  <a:lnTo>
                    <a:pt x="30" y="25"/>
                  </a:lnTo>
                  <a:lnTo>
                    <a:pt x="17" y="33"/>
                  </a:lnTo>
                  <a:lnTo>
                    <a:pt x="12" y="35"/>
                  </a:lnTo>
                  <a:lnTo>
                    <a:pt x="10" y="35"/>
                  </a:lnTo>
                  <a:lnTo>
                    <a:pt x="7" y="33"/>
                  </a:lnTo>
                  <a:lnTo>
                    <a:pt x="5" y="32"/>
                  </a:lnTo>
                  <a:lnTo>
                    <a:pt x="5" y="25"/>
                  </a:lnTo>
                  <a:lnTo>
                    <a:pt x="5" y="18"/>
                  </a:lnTo>
                  <a:close/>
                </a:path>
              </a:pathLst>
            </a:custGeom>
            <a:solidFill>
              <a:srgbClr val="1F1A17"/>
            </a:solidFill>
            <a:ln w="9525">
              <a:noFill/>
              <a:round/>
              <a:headEnd/>
              <a:tailEnd/>
            </a:ln>
          </p:spPr>
          <p:txBody>
            <a:bodyPr/>
            <a:lstStyle/>
            <a:p>
              <a:endParaRPr lang="en-US"/>
            </a:p>
          </p:txBody>
        </p:sp>
        <p:sp>
          <p:nvSpPr>
            <p:cNvPr id="4875" name="Freeform 779"/>
            <p:cNvSpPr>
              <a:spLocks/>
            </p:cNvSpPr>
            <p:nvPr/>
          </p:nvSpPr>
          <p:spPr bwMode="auto">
            <a:xfrm>
              <a:off x="2946" y="3701"/>
              <a:ext cx="26" cy="20"/>
            </a:xfrm>
            <a:custGeom>
              <a:avLst/>
              <a:gdLst/>
              <a:ahLst/>
              <a:cxnLst>
                <a:cxn ang="0">
                  <a:pos x="0" y="19"/>
                </a:cxn>
                <a:cxn ang="0">
                  <a:pos x="1" y="15"/>
                </a:cxn>
                <a:cxn ang="0">
                  <a:pos x="5" y="9"/>
                </a:cxn>
                <a:cxn ang="0">
                  <a:pos x="6" y="5"/>
                </a:cxn>
                <a:cxn ang="0">
                  <a:pos x="10" y="2"/>
                </a:cxn>
                <a:cxn ang="0">
                  <a:pos x="11" y="0"/>
                </a:cxn>
                <a:cxn ang="0">
                  <a:pos x="15" y="0"/>
                </a:cxn>
                <a:cxn ang="0">
                  <a:pos x="23" y="12"/>
                </a:cxn>
                <a:cxn ang="0">
                  <a:pos x="26" y="20"/>
                </a:cxn>
                <a:cxn ang="0">
                  <a:pos x="20" y="17"/>
                </a:cxn>
                <a:cxn ang="0">
                  <a:pos x="10" y="19"/>
                </a:cxn>
                <a:cxn ang="0">
                  <a:pos x="3" y="20"/>
                </a:cxn>
                <a:cxn ang="0">
                  <a:pos x="0" y="19"/>
                </a:cxn>
              </a:cxnLst>
              <a:rect l="0" t="0" r="r" b="b"/>
              <a:pathLst>
                <a:path w="26" h="20">
                  <a:moveTo>
                    <a:pt x="0" y="19"/>
                  </a:moveTo>
                  <a:lnTo>
                    <a:pt x="1" y="15"/>
                  </a:lnTo>
                  <a:lnTo>
                    <a:pt x="5" y="9"/>
                  </a:lnTo>
                  <a:lnTo>
                    <a:pt x="6" y="5"/>
                  </a:lnTo>
                  <a:lnTo>
                    <a:pt x="10" y="2"/>
                  </a:lnTo>
                  <a:lnTo>
                    <a:pt x="11" y="0"/>
                  </a:lnTo>
                  <a:lnTo>
                    <a:pt x="15" y="0"/>
                  </a:lnTo>
                  <a:lnTo>
                    <a:pt x="23" y="12"/>
                  </a:lnTo>
                  <a:lnTo>
                    <a:pt x="26" y="20"/>
                  </a:lnTo>
                  <a:lnTo>
                    <a:pt x="20" y="17"/>
                  </a:lnTo>
                  <a:lnTo>
                    <a:pt x="10" y="19"/>
                  </a:lnTo>
                  <a:lnTo>
                    <a:pt x="3" y="20"/>
                  </a:lnTo>
                  <a:lnTo>
                    <a:pt x="0" y="19"/>
                  </a:lnTo>
                  <a:close/>
                </a:path>
              </a:pathLst>
            </a:custGeom>
            <a:solidFill>
              <a:srgbClr val="1F1A17"/>
            </a:solidFill>
            <a:ln w="9525">
              <a:noFill/>
              <a:round/>
              <a:headEnd/>
              <a:tailEnd/>
            </a:ln>
          </p:spPr>
          <p:txBody>
            <a:bodyPr/>
            <a:lstStyle/>
            <a:p>
              <a:endParaRPr lang="en-US"/>
            </a:p>
          </p:txBody>
        </p:sp>
        <p:sp>
          <p:nvSpPr>
            <p:cNvPr id="4876" name="Freeform 780"/>
            <p:cNvSpPr>
              <a:spLocks/>
            </p:cNvSpPr>
            <p:nvPr/>
          </p:nvSpPr>
          <p:spPr bwMode="auto">
            <a:xfrm>
              <a:off x="2865" y="3649"/>
              <a:ext cx="39" cy="41"/>
            </a:xfrm>
            <a:custGeom>
              <a:avLst/>
              <a:gdLst/>
              <a:ahLst/>
              <a:cxnLst>
                <a:cxn ang="0">
                  <a:pos x="12" y="0"/>
                </a:cxn>
                <a:cxn ang="0">
                  <a:pos x="10" y="0"/>
                </a:cxn>
                <a:cxn ang="0">
                  <a:pos x="5" y="4"/>
                </a:cxn>
                <a:cxn ang="0">
                  <a:pos x="2" y="9"/>
                </a:cxn>
                <a:cxn ang="0">
                  <a:pos x="0" y="15"/>
                </a:cxn>
                <a:cxn ang="0">
                  <a:pos x="2" y="22"/>
                </a:cxn>
                <a:cxn ang="0">
                  <a:pos x="9" y="31"/>
                </a:cxn>
                <a:cxn ang="0">
                  <a:pos x="14" y="37"/>
                </a:cxn>
                <a:cxn ang="0">
                  <a:pos x="16" y="39"/>
                </a:cxn>
                <a:cxn ang="0">
                  <a:pos x="16" y="22"/>
                </a:cxn>
                <a:cxn ang="0">
                  <a:pos x="27" y="41"/>
                </a:cxn>
                <a:cxn ang="0">
                  <a:pos x="32" y="36"/>
                </a:cxn>
                <a:cxn ang="0">
                  <a:pos x="31" y="29"/>
                </a:cxn>
                <a:cxn ang="0">
                  <a:pos x="32" y="14"/>
                </a:cxn>
                <a:cxn ang="0">
                  <a:pos x="37" y="5"/>
                </a:cxn>
                <a:cxn ang="0">
                  <a:pos x="39" y="4"/>
                </a:cxn>
                <a:cxn ang="0">
                  <a:pos x="14" y="12"/>
                </a:cxn>
                <a:cxn ang="0">
                  <a:pos x="12" y="0"/>
                </a:cxn>
              </a:cxnLst>
              <a:rect l="0" t="0" r="r" b="b"/>
              <a:pathLst>
                <a:path w="39" h="41">
                  <a:moveTo>
                    <a:pt x="12" y="0"/>
                  </a:moveTo>
                  <a:lnTo>
                    <a:pt x="10" y="0"/>
                  </a:lnTo>
                  <a:lnTo>
                    <a:pt x="5" y="4"/>
                  </a:lnTo>
                  <a:lnTo>
                    <a:pt x="2" y="9"/>
                  </a:lnTo>
                  <a:lnTo>
                    <a:pt x="0" y="15"/>
                  </a:lnTo>
                  <a:lnTo>
                    <a:pt x="2" y="22"/>
                  </a:lnTo>
                  <a:lnTo>
                    <a:pt x="9" y="31"/>
                  </a:lnTo>
                  <a:lnTo>
                    <a:pt x="14" y="37"/>
                  </a:lnTo>
                  <a:lnTo>
                    <a:pt x="16" y="39"/>
                  </a:lnTo>
                  <a:lnTo>
                    <a:pt x="16" y="22"/>
                  </a:lnTo>
                  <a:lnTo>
                    <a:pt x="27" y="41"/>
                  </a:lnTo>
                  <a:lnTo>
                    <a:pt x="32" y="36"/>
                  </a:lnTo>
                  <a:lnTo>
                    <a:pt x="31" y="29"/>
                  </a:lnTo>
                  <a:lnTo>
                    <a:pt x="32" y="14"/>
                  </a:lnTo>
                  <a:lnTo>
                    <a:pt x="37" y="5"/>
                  </a:lnTo>
                  <a:lnTo>
                    <a:pt x="39" y="4"/>
                  </a:lnTo>
                  <a:lnTo>
                    <a:pt x="14" y="12"/>
                  </a:lnTo>
                  <a:lnTo>
                    <a:pt x="12" y="0"/>
                  </a:lnTo>
                  <a:close/>
                </a:path>
              </a:pathLst>
            </a:custGeom>
            <a:solidFill>
              <a:srgbClr val="1F1A17"/>
            </a:solidFill>
            <a:ln w="9525">
              <a:noFill/>
              <a:round/>
              <a:headEnd/>
              <a:tailEnd/>
            </a:ln>
          </p:spPr>
          <p:txBody>
            <a:bodyPr/>
            <a:lstStyle/>
            <a:p>
              <a:endParaRPr lang="en-US"/>
            </a:p>
          </p:txBody>
        </p:sp>
        <p:sp>
          <p:nvSpPr>
            <p:cNvPr id="4877" name="Freeform 781"/>
            <p:cNvSpPr>
              <a:spLocks/>
            </p:cNvSpPr>
            <p:nvPr/>
          </p:nvSpPr>
          <p:spPr bwMode="auto">
            <a:xfrm>
              <a:off x="2730" y="3591"/>
              <a:ext cx="79" cy="28"/>
            </a:xfrm>
            <a:custGeom>
              <a:avLst/>
              <a:gdLst/>
              <a:ahLst/>
              <a:cxnLst>
                <a:cxn ang="0">
                  <a:pos x="0" y="3"/>
                </a:cxn>
                <a:cxn ang="0">
                  <a:pos x="2" y="2"/>
                </a:cxn>
                <a:cxn ang="0">
                  <a:pos x="5" y="2"/>
                </a:cxn>
                <a:cxn ang="0">
                  <a:pos x="12" y="0"/>
                </a:cxn>
                <a:cxn ang="0">
                  <a:pos x="22" y="2"/>
                </a:cxn>
                <a:cxn ang="0">
                  <a:pos x="44" y="10"/>
                </a:cxn>
                <a:cxn ang="0">
                  <a:pos x="55" y="13"/>
                </a:cxn>
                <a:cxn ang="0">
                  <a:pos x="54" y="0"/>
                </a:cxn>
                <a:cxn ang="0">
                  <a:pos x="57" y="0"/>
                </a:cxn>
                <a:cxn ang="0">
                  <a:pos x="65" y="2"/>
                </a:cxn>
                <a:cxn ang="0">
                  <a:pos x="74" y="8"/>
                </a:cxn>
                <a:cxn ang="0">
                  <a:pos x="79" y="13"/>
                </a:cxn>
                <a:cxn ang="0">
                  <a:pos x="75" y="28"/>
                </a:cxn>
                <a:cxn ang="0">
                  <a:pos x="70" y="10"/>
                </a:cxn>
                <a:cxn ang="0">
                  <a:pos x="69" y="12"/>
                </a:cxn>
                <a:cxn ang="0">
                  <a:pos x="67" y="15"/>
                </a:cxn>
                <a:cxn ang="0">
                  <a:pos x="62" y="18"/>
                </a:cxn>
                <a:cxn ang="0">
                  <a:pos x="54" y="20"/>
                </a:cxn>
                <a:cxn ang="0">
                  <a:pos x="32" y="18"/>
                </a:cxn>
                <a:cxn ang="0">
                  <a:pos x="18" y="17"/>
                </a:cxn>
                <a:cxn ang="0">
                  <a:pos x="13" y="3"/>
                </a:cxn>
                <a:cxn ang="0">
                  <a:pos x="0" y="3"/>
                </a:cxn>
              </a:cxnLst>
              <a:rect l="0" t="0" r="r" b="b"/>
              <a:pathLst>
                <a:path w="79" h="28">
                  <a:moveTo>
                    <a:pt x="0" y="3"/>
                  </a:moveTo>
                  <a:lnTo>
                    <a:pt x="2" y="2"/>
                  </a:lnTo>
                  <a:lnTo>
                    <a:pt x="5" y="2"/>
                  </a:lnTo>
                  <a:lnTo>
                    <a:pt x="12" y="0"/>
                  </a:lnTo>
                  <a:lnTo>
                    <a:pt x="22" y="2"/>
                  </a:lnTo>
                  <a:lnTo>
                    <a:pt x="44" y="10"/>
                  </a:lnTo>
                  <a:lnTo>
                    <a:pt x="55" y="13"/>
                  </a:lnTo>
                  <a:lnTo>
                    <a:pt x="54" y="0"/>
                  </a:lnTo>
                  <a:lnTo>
                    <a:pt x="57" y="0"/>
                  </a:lnTo>
                  <a:lnTo>
                    <a:pt x="65" y="2"/>
                  </a:lnTo>
                  <a:lnTo>
                    <a:pt x="74" y="8"/>
                  </a:lnTo>
                  <a:lnTo>
                    <a:pt x="79" y="13"/>
                  </a:lnTo>
                  <a:lnTo>
                    <a:pt x="75" y="28"/>
                  </a:lnTo>
                  <a:lnTo>
                    <a:pt x="70" y="10"/>
                  </a:lnTo>
                  <a:lnTo>
                    <a:pt x="69" y="12"/>
                  </a:lnTo>
                  <a:lnTo>
                    <a:pt x="67" y="15"/>
                  </a:lnTo>
                  <a:lnTo>
                    <a:pt x="62" y="18"/>
                  </a:lnTo>
                  <a:lnTo>
                    <a:pt x="54" y="20"/>
                  </a:lnTo>
                  <a:lnTo>
                    <a:pt x="32" y="18"/>
                  </a:lnTo>
                  <a:lnTo>
                    <a:pt x="18" y="17"/>
                  </a:lnTo>
                  <a:lnTo>
                    <a:pt x="13" y="3"/>
                  </a:lnTo>
                  <a:lnTo>
                    <a:pt x="0" y="3"/>
                  </a:lnTo>
                  <a:close/>
                </a:path>
              </a:pathLst>
            </a:custGeom>
            <a:solidFill>
              <a:srgbClr val="1F1A17"/>
            </a:solidFill>
            <a:ln w="9525">
              <a:noFill/>
              <a:round/>
              <a:headEnd/>
              <a:tailEnd/>
            </a:ln>
          </p:spPr>
          <p:txBody>
            <a:bodyPr/>
            <a:lstStyle/>
            <a:p>
              <a:endParaRPr lang="en-US"/>
            </a:p>
          </p:txBody>
        </p:sp>
        <p:sp>
          <p:nvSpPr>
            <p:cNvPr id="4878" name="Freeform 782"/>
            <p:cNvSpPr>
              <a:spLocks/>
            </p:cNvSpPr>
            <p:nvPr/>
          </p:nvSpPr>
          <p:spPr bwMode="auto">
            <a:xfrm>
              <a:off x="2732" y="3633"/>
              <a:ext cx="60" cy="43"/>
            </a:xfrm>
            <a:custGeom>
              <a:avLst/>
              <a:gdLst/>
              <a:ahLst/>
              <a:cxnLst>
                <a:cxn ang="0">
                  <a:pos x="0" y="0"/>
                </a:cxn>
                <a:cxn ang="0">
                  <a:pos x="15" y="5"/>
                </a:cxn>
                <a:cxn ang="0">
                  <a:pos x="32" y="15"/>
                </a:cxn>
                <a:cxn ang="0">
                  <a:pos x="40" y="20"/>
                </a:cxn>
                <a:cxn ang="0">
                  <a:pos x="50" y="25"/>
                </a:cxn>
                <a:cxn ang="0">
                  <a:pos x="57" y="35"/>
                </a:cxn>
                <a:cxn ang="0">
                  <a:pos x="60" y="41"/>
                </a:cxn>
                <a:cxn ang="0">
                  <a:pos x="57" y="43"/>
                </a:cxn>
                <a:cxn ang="0">
                  <a:pos x="53" y="43"/>
                </a:cxn>
                <a:cxn ang="0">
                  <a:pos x="50" y="43"/>
                </a:cxn>
                <a:cxn ang="0">
                  <a:pos x="47" y="41"/>
                </a:cxn>
                <a:cxn ang="0">
                  <a:pos x="42" y="35"/>
                </a:cxn>
                <a:cxn ang="0">
                  <a:pos x="37" y="30"/>
                </a:cxn>
                <a:cxn ang="0">
                  <a:pos x="35" y="33"/>
                </a:cxn>
                <a:cxn ang="0">
                  <a:pos x="35" y="36"/>
                </a:cxn>
                <a:cxn ang="0">
                  <a:pos x="32" y="38"/>
                </a:cxn>
                <a:cxn ang="0">
                  <a:pos x="27" y="38"/>
                </a:cxn>
                <a:cxn ang="0">
                  <a:pos x="25" y="33"/>
                </a:cxn>
                <a:cxn ang="0">
                  <a:pos x="23" y="28"/>
                </a:cxn>
                <a:cxn ang="0">
                  <a:pos x="20" y="25"/>
                </a:cxn>
                <a:cxn ang="0">
                  <a:pos x="15" y="21"/>
                </a:cxn>
                <a:cxn ang="0">
                  <a:pos x="15" y="16"/>
                </a:cxn>
                <a:cxn ang="0">
                  <a:pos x="16" y="11"/>
                </a:cxn>
                <a:cxn ang="0">
                  <a:pos x="8" y="6"/>
                </a:cxn>
                <a:cxn ang="0">
                  <a:pos x="0" y="0"/>
                </a:cxn>
              </a:cxnLst>
              <a:rect l="0" t="0" r="r" b="b"/>
              <a:pathLst>
                <a:path w="60" h="43">
                  <a:moveTo>
                    <a:pt x="0" y="0"/>
                  </a:moveTo>
                  <a:lnTo>
                    <a:pt x="15" y="5"/>
                  </a:lnTo>
                  <a:lnTo>
                    <a:pt x="32" y="15"/>
                  </a:lnTo>
                  <a:lnTo>
                    <a:pt x="40" y="20"/>
                  </a:lnTo>
                  <a:lnTo>
                    <a:pt x="50" y="25"/>
                  </a:lnTo>
                  <a:lnTo>
                    <a:pt x="57" y="35"/>
                  </a:lnTo>
                  <a:lnTo>
                    <a:pt x="60" y="41"/>
                  </a:lnTo>
                  <a:lnTo>
                    <a:pt x="57" y="43"/>
                  </a:lnTo>
                  <a:lnTo>
                    <a:pt x="53" y="43"/>
                  </a:lnTo>
                  <a:lnTo>
                    <a:pt x="50" y="43"/>
                  </a:lnTo>
                  <a:lnTo>
                    <a:pt x="47" y="41"/>
                  </a:lnTo>
                  <a:lnTo>
                    <a:pt x="42" y="35"/>
                  </a:lnTo>
                  <a:lnTo>
                    <a:pt x="37" y="30"/>
                  </a:lnTo>
                  <a:lnTo>
                    <a:pt x="35" y="33"/>
                  </a:lnTo>
                  <a:lnTo>
                    <a:pt x="35" y="36"/>
                  </a:lnTo>
                  <a:lnTo>
                    <a:pt x="32" y="38"/>
                  </a:lnTo>
                  <a:lnTo>
                    <a:pt x="27" y="38"/>
                  </a:lnTo>
                  <a:lnTo>
                    <a:pt x="25" y="33"/>
                  </a:lnTo>
                  <a:lnTo>
                    <a:pt x="23" y="28"/>
                  </a:lnTo>
                  <a:lnTo>
                    <a:pt x="20" y="25"/>
                  </a:lnTo>
                  <a:lnTo>
                    <a:pt x="15" y="21"/>
                  </a:lnTo>
                  <a:lnTo>
                    <a:pt x="15" y="16"/>
                  </a:lnTo>
                  <a:lnTo>
                    <a:pt x="16" y="11"/>
                  </a:lnTo>
                  <a:lnTo>
                    <a:pt x="8" y="6"/>
                  </a:lnTo>
                  <a:lnTo>
                    <a:pt x="0" y="0"/>
                  </a:lnTo>
                  <a:close/>
                </a:path>
              </a:pathLst>
            </a:custGeom>
            <a:solidFill>
              <a:srgbClr val="1F1A17"/>
            </a:solidFill>
            <a:ln w="9525">
              <a:noFill/>
              <a:round/>
              <a:headEnd/>
              <a:tailEnd/>
            </a:ln>
          </p:spPr>
          <p:txBody>
            <a:bodyPr/>
            <a:lstStyle/>
            <a:p>
              <a:endParaRPr lang="en-US"/>
            </a:p>
          </p:txBody>
        </p:sp>
        <p:sp>
          <p:nvSpPr>
            <p:cNvPr id="4879" name="Freeform 783"/>
            <p:cNvSpPr>
              <a:spLocks/>
            </p:cNvSpPr>
            <p:nvPr/>
          </p:nvSpPr>
          <p:spPr bwMode="auto">
            <a:xfrm>
              <a:off x="2809" y="3636"/>
              <a:ext cx="48" cy="25"/>
            </a:xfrm>
            <a:custGeom>
              <a:avLst/>
              <a:gdLst/>
              <a:ahLst/>
              <a:cxnLst>
                <a:cxn ang="0">
                  <a:pos x="8" y="0"/>
                </a:cxn>
                <a:cxn ang="0">
                  <a:pos x="0" y="5"/>
                </a:cxn>
                <a:cxn ang="0">
                  <a:pos x="0" y="17"/>
                </a:cxn>
                <a:cxn ang="0">
                  <a:pos x="6" y="20"/>
                </a:cxn>
                <a:cxn ang="0">
                  <a:pos x="20" y="25"/>
                </a:cxn>
                <a:cxn ang="0">
                  <a:pos x="38" y="23"/>
                </a:cxn>
                <a:cxn ang="0">
                  <a:pos x="48" y="20"/>
                </a:cxn>
                <a:cxn ang="0">
                  <a:pos x="40" y="20"/>
                </a:cxn>
                <a:cxn ang="0">
                  <a:pos x="25" y="17"/>
                </a:cxn>
                <a:cxn ang="0">
                  <a:pos x="18" y="13"/>
                </a:cxn>
                <a:cxn ang="0">
                  <a:pos x="13" y="8"/>
                </a:cxn>
                <a:cxn ang="0">
                  <a:pos x="10" y="3"/>
                </a:cxn>
                <a:cxn ang="0">
                  <a:pos x="8" y="0"/>
                </a:cxn>
              </a:cxnLst>
              <a:rect l="0" t="0" r="r" b="b"/>
              <a:pathLst>
                <a:path w="48" h="25">
                  <a:moveTo>
                    <a:pt x="8" y="0"/>
                  </a:moveTo>
                  <a:lnTo>
                    <a:pt x="0" y="5"/>
                  </a:lnTo>
                  <a:lnTo>
                    <a:pt x="0" y="17"/>
                  </a:lnTo>
                  <a:lnTo>
                    <a:pt x="6" y="20"/>
                  </a:lnTo>
                  <a:lnTo>
                    <a:pt x="20" y="25"/>
                  </a:lnTo>
                  <a:lnTo>
                    <a:pt x="38" y="23"/>
                  </a:lnTo>
                  <a:lnTo>
                    <a:pt x="48" y="20"/>
                  </a:lnTo>
                  <a:lnTo>
                    <a:pt x="40" y="20"/>
                  </a:lnTo>
                  <a:lnTo>
                    <a:pt x="25" y="17"/>
                  </a:lnTo>
                  <a:lnTo>
                    <a:pt x="18" y="13"/>
                  </a:lnTo>
                  <a:lnTo>
                    <a:pt x="13" y="8"/>
                  </a:lnTo>
                  <a:lnTo>
                    <a:pt x="10" y="3"/>
                  </a:lnTo>
                  <a:lnTo>
                    <a:pt x="8" y="0"/>
                  </a:lnTo>
                  <a:close/>
                </a:path>
              </a:pathLst>
            </a:custGeom>
            <a:solidFill>
              <a:srgbClr val="1F1A17"/>
            </a:solidFill>
            <a:ln w="9525">
              <a:noFill/>
              <a:round/>
              <a:headEnd/>
              <a:tailEnd/>
            </a:ln>
          </p:spPr>
          <p:txBody>
            <a:bodyPr/>
            <a:lstStyle/>
            <a:p>
              <a:endParaRPr lang="en-US"/>
            </a:p>
          </p:txBody>
        </p:sp>
        <p:sp>
          <p:nvSpPr>
            <p:cNvPr id="4880" name="Freeform 784"/>
            <p:cNvSpPr>
              <a:spLocks/>
            </p:cNvSpPr>
            <p:nvPr/>
          </p:nvSpPr>
          <p:spPr bwMode="auto">
            <a:xfrm>
              <a:off x="2837" y="3613"/>
              <a:ext cx="50" cy="28"/>
            </a:xfrm>
            <a:custGeom>
              <a:avLst/>
              <a:gdLst/>
              <a:ahLst/>
              <a:cxnLst>
                <a:cxn ang="0">
                  <a:pos x="0" y="28"/>
                </a:cxn>
                <a:cxn ang="0">
                  <a:pos x="3" y="25"/>
                </a:cxn>
                <a:cxn ang="0">
                  <a:pos x="8" y="20"/>
                </a:cxn>
                <a:cxn ang="0">
                  <a:pos x="12" y="16"/>
                </a:cxn>
                <a:cxn ang="0">
                  <a:pos x="17" y="16"/>
                </a:cxn>
                <a:cxn ang="0">
                  <a:pos x="10" y="15"/>
                </a:cxn>
                <a:cxn ang="0">
                  <a:pos x="3" y="15"/>
                </a:cxn>
                <a:cxn ang="0">
                  <a:pos x="10" y="11"/>
                </a:cxn>
                <a:cxn ang="0">
                  <a:pos x="17" y="11"/>
                </a:cxn>
                <a:cxn ang="0">
                  <a:pos x="23" y="13"/>
                </a:cxn>
                <a:cxn ang="0">
                  <a:pos x="30" y="15"/>
                </a:cxn>
                <a:cxn ang="0">
                  <a:pos x="28" y="8"/>
                </a:cxn>
                <a:cxn ang="0">
                  <a:pos x="28" y="3"/>
                </a:cxn>
                <a:cxn ang="0">
                  <a:pos x="30" y="1"/>
                </a:cxn>
                <a:cxn ang="0">
                  <a:pos x="33" y="0"/>
                </a:cxn>
                <a:cxn ang="0">
                  <a:pos x="42" y="0"/>
                </a:cxn>
                <a:cxn ang="0">
                  <a:pos x="50" y="1"/>
                </a:cxn>
                <a:cxn ang="0">
                  <a:pos x="45" y="8"/>
                </a:cxn>
                <a:cxn ang="0">
                  <a:pos x="38" y="16"/>
                </a:cxn>
                <a:cxn ang="0">
                  <a:pos x="28" y="16"/>
                </a:cxn>
                <a:cxn ang="0">
                  <a:pos x="18" y="20"/>
                </a:cxn>
                <a:cxn ang="0">
                  <a:pos x="10" y="23"/>
                </a:cxn>
                <a:cxn ang="0">
                  <a:pos x="0" y="28"/>
                </a:cxn>
              </a:cxnLst>
              <a:rect l="0" t="0" r="r" b="b"/>
              <a:pathLst>
                <a:path w="50" h="28">
                  <a:moveTo>
                    <a:pt x="0" y="28"/>
                  </a:moveTo>
                  <a:lnTo>
                    <a:pt x="3" y="25"/>
                  </a:lnTo>
                  <a:lnTo>
                    <a:pt x="8" y="20"/>
                  </a:lnTo>
                  <a:lnTo>
                    <a:pt x="12" y="16"/>
                  </a:lnTo>
                  <a:lnTo>
                    <a:pt x="17" y="16"/>
                  </a:lnTo>
                  <a:lnTo>
                    <a:pt x="10" y="15"/>
                  </a:lnTo>
                  <a:lnTo>
                    <a:pt x="3" y="15"/>
                  </a:lnTo>
                  <a:lnTo>
                    <a:pt x="10" y="11"/>
                  </a:lnTo>
                  <a:lnTo>
                    <a:pt x="17" y="11"/>
                  </a:lnTo>
                  <a:lnTo>
                    <a:pt x="23" y="13"/>
                  </a:lnTo>
                  <a:lnTo>
                    <a:pt x="30" y="15"/>
                  </a:lnTo>
                  <a:lnTo>
                    <a:pt x="28" y="8"/>
                  </a:lnTo>
                  <a:lnTo>
                    <a:pt x="28" y="3"/>
                  </a:lnTo>
                  <a:lnTo>
                    <a:pt x="30" y="1"/>
                  </a:lnTo>
                  <a:lnTo>
                    <a:pt x="33" y="0"/>
                  </a:lnTo>
                  <a:lnTo>
                    <a:pt x="42" y="0"/>
                  </a:lnTo>
                  <a:lnTo>
                    <a:pt x="50" y="1"/>
                  </a:lnTo>
                  <a:lnTo>
                    <a:pt x="45" y="8"/>
                  </a:lnTo>
                  <a:lnTo>
                    <a:pt x="38" y="16"/>
                  </a:lnTo>
                  <a:lnTo>
                    <a:pt x="28" y="16"/>
                  </a:lnTo>
                  <a:lnTo>
                    <a:pt x="18" y="20"/>
                  </a:lnTo>
                  <a:lnTo>
                    <a:pt x="10" y="23"/>
                  </a:lnTo>
                  <a:lnTo>
                    <a:pt x="0" y="28"/>
                  </a:lnTo>
                  <a:close/>
                </a:path>
              </a:pathLst>
            </a:custGeom>
            <a:solidFill>
              <a:srgbClr val="1F1A17"/>
            </a:solidFill>
            <a:ln w="9525">
              <a:noFill/>
              <a:round/>
              <a:headEnd/>
              <a:tailEnd/>
            </a:ln>
          </p:spPr>
          <p:txBody>
            <a:bodyPr/>
            <a:lstStyle/>
            <a:p>
              <a:endParaRPr lang="en-US"/>
            </a:p>
          </p:txBody>
        </p:sp>
        <p:sp>
          <p:nvSpPr>
            <p:cNvPr id="4881" name="Freeform 785"/>
            <p:cNvSpPr>
              <a:spLocks/>
            </p:cNvSpPr>
            <p:nvPr/>
          </p:nvSpPr>
          <p:spPr bwMode="auto">
            <a:xfrm>
              <a:off x="2927" y="3593"/>
              <a:ext cx="20" cy="13"/>
            </a:xfrm>
            <a:custGeom>
              <a:avLst/>
              <a:gdLst/>
              <a:ahLst/>
              <a:cxnLst>
                <a:cxn ang="0">
                  <a:pos x="0" y="13"/>
                </a:cxn>
                <a:cxn ang="0">
                  <a:pos x="0" y="8"/>
                </a:cxn>
                <a:cxn ang="0">
                  <a:pos x="0" y="1"/>
                </a:cxn>
                <a:cxn ang="0">
                  <a:pos x="2" y="0"/>
                </a:cxn>
                <a:cxn ang="0">
                  <a:pos x="5" y="0"/>
                </a:cxn>
                <a:cxn ang="0">
                  <a:pos x="10" y="0"/>
                </a:cxn>
                <a:cxn ang="0">
                  <a:pos x="14" y="3"/>
                </a:cxn>
                <a:cxn ang="0">
                  <a:pos x="19" y="10"/>
                </a:cxn>
                <a:cxn ang="0">
                  <a:pos x="20" y="11"/>
                </a:cxn>
                <a:cxn ang="0">
                  <a:pos x="0" y="13"/>
                </a:cxn>
              </a:cxnLst>
              <a:rect l="0" t="0" r="r" b="b"/>
              <a:pathLst>
                <a:path w="20" h="13">
                  <a:moveTo>
                    <a:pt x="0" y="13"/>
                  </a:moveTo>
                  <a:lnTo>
                    <a:pt x="0" y="8"/>
                  </a:lnTo>
                  <a:lnTo>
                    <a:pt x="0" y="1"/>
                  </a:lnTo>
                  <a:lnTo>
                    <a:pt x="2" y="0"/>
                  </a:lnTo>
                  <a:lnTo>
                    <a:pt x="5" y="0"/>
                  </a:lnTo>
                  <a:lnTo>
                    <a:pt x="10" y="0"/>
                  </a:lnTo>
                  <a:lnTo>
                    <a:pt x="14" y="3"/>
                  </a:lnTo>
                  <a:lnTo>
                    <a:pt x="19" y="10"/>
                  </a:lnTo>
                  <a:lnTo>
                    <a:pt x="20" y="11"/>
                  </a:lnTo>
                  <a:lnTo>
                    <a:pt x="0" y="13"/>
                  </a:lnTo>
                  <a:close/>
                </a:path>
              </a:pathLst>
            </a:custGeom>
            <a:solidFill>
              <a:srgbClr val="1F1A17"/>
            </a:solidFill>
            <a:ln w="9525">
              <a:noFill/>
              <a:round/>
              <a:headEnd/>
              <a:tailEnd/>
            </a:ln>
          </p:spPr>
          <p:txBody>
            <a:bodyPr/>
            <a:lstStyle/>
            <a:p>
              <a:endParaRPr lang="en-US"/>
            </a:p>
          </p:txBody>
        </p:sp>
        <p:sp>
          <p:nvSpPr>
            <p:cNvPr id="4882" name="Freeform 786"/>
            <p:cNvSpPr>
              <a:spLocks/>
            </p:cNvSpPr>
            <p:nvPr/>
          </p:nvSpPr>
          <p:spPr bwMode="auto">
            <a:xfrm>
              <a:off x="2705" y="3685"/>
              <a:ext cx="27" cy="20"/>
            </a:xfrm>
            <a:custGeom>
              <a:avLst/>
              <a:gdLst/>
              <a:ahLst/>
              <a:cxnLst>
                <a:cxn ang="0">
                  <a:pos x="0" y="11"/>
                </a:cxn>
                <a:cxn ang="0">
                  <a:pos x="25" y="0"/>
                </a:cxn>
                <a:cxn ang="0">
                  <a:pos x="27" y="8"/>
                </a:cxn>
                <a:cxn ang="0">
                  <a:pos x="25" y="18"/>
                </a:cxn>
                <a:cxn ang="0">
                  <a:pos x="23" y="20"/>
                </a:cxn>
                <a:cxn ang="0">
                  <a:pos x="20" y="20"/>
                </a:cxn>
                <a:cxn ang="0">
                  <a:pos x="17" y="20"/>
                </a:cxn>
                <a:cxn ang="0">
                  <a:pos x="13" y="20"/>
                </a:cxn>
                <a:cxn ang="0">
                  <a:pos x="5" y="15"/>
                </a:cxn>
                <a:cxn ang="0">
                  <a:pos x="0" y="11"/>
                </a:cxn>
              </a:cxnLst>
              <a:rect l="0" t="0" r="r" b="b"/>
              <a:pathLst>
                <a:path w="27" h="20">
                  <a:moveTo>
                    <a:pt x="0" y="11"/>
                  </a:moveTo>
                  <a:lnTo>
                    <a:pt x="25" y="0"/>
                  </a:lnTo>
                  <a:lnTo>
                    <a:pt x="27" y="8"/>
                  </a:lnTo>
                  <a:lnTo>
                    <a:pt x="25" y="18"/>
                  </a:lnTo>
                  <a:lnTo>
                    <a:pt x="23" y="20"/>
                  </a:lnTo>
                  <a:lnTo>
                    <a:pt x="20" y="20"/>
                  </a:lnTo>
                  <a:lnTo>
                    <a:pt x="17" y="20"/>
                  </a:lnTo>
                  <a:lnTo>
                    <a:pt x="13" y="20"/>
                  </a:lnTo>
                  <a:lnTo>
                    <a:pt x="5" y="15"/>
                  </a:lnTo>
                  <a:lnTo>
                    <a:pt x="0" y="11"/>
                  </a:lnTo>
                  <a:close/>
                </a:path>
              </a:pathLst>
            </a:custGeom>
            <a:solidFill>
              <a:srgbClr val="1F1A17"/>
            </a:solidFill>
            <a:ln w="9525">
              <a:noFill/>
              <a:round/>
              <a:headEnd/>
              <a:tailEnd/>
            </a:ln>
          </p:spPr>
          <p:txBody>
            <a:bodyPr/>
            <a:lstStyle/>
            <a:p>
              <a:endParaRPr lang="en-US"/>
            </a:p>
          </p:txBody>
        </p:sp>
        <p:sp>
          <p:nvSpPr>
            <p:cNvPr id="4883" name="Freeform 787"/>
            <p:cNvSpPr>
              <a:spLocks/>
            </p:cNvSpPr>
            <p:nvPr/>
          </p:nvSpPr>
          <p:spPr bwMode="auto">
            <a:xfrm>
              <a:off x="2976" y="3588"/>
              <a:ext cx="21" cy="16"/>
            </a:xfrm>
            <a:custGeom>
              <a:avLst/>
              <a:gdLst/>
              <a:ahLst/>
              <a:cxnLst>
                <a:cxn ang="0">
                  <a:pos x="0" y="16"/>
                </a:cxn>
                <a:cxn ang="0">
                  <a:pos x="0" y="13"/>
                </a:cxn>
                <a:cxn ang="0">
                  <a:pos x="3" y="6"/>
                </a:cxn>
                <a:cxn ang="0">
                  <a:pos x="5" y="3"/>
                </a:cxn>
                <a:cxn ang="0">
                  <a:pos x="8" y="1"/>
                </a:cxn>
                <a:cxn ang="0">
                  <a:pos x="10" y="0"/>
                </a:cxn>
                <a:cxn ang="0">
                  <a:pos x="11" y="0"/>
                </a:cxn>
                <a:cxn ang="0">
                  <a:pos x="20" y="10"/>
                </a:cxn>
                <a:cxn ang="0">
                  <a:pos x="21" y="16"/>
                </a:cxn>
                <a:cxn ang="0">
                  <a:pos x="16" y="15"/>
                </a:cxn>
                <a:cxn ang="0">
                  <a:pos x="8" y="15"/>
                </a:cxn>
                <a:cxn ang="0">
                  <a:pos x="1" y="16"/>
                </a:cxn>
                <a:cxn ang="0">
                  <a:pos x="0" y="16"/>
                </a:cxn>
              </a:cxnLst>
              <a:rect l="0" t="0" r="r" b="b"/>
              <a:pathLst>
                <a:path w="21" h="16">
                  <a:moveTo>
                    <a:pt x="0" y="16"/>
                  </a:moveTo>
                  <a:lnTo>
                    <a:pt x="0" y="13"/>
                  </a:lnTo>
                  <a:lnTo>
                    <a:pt x="3" y="6"/>
                  </a:lnTo>
                  <a:lnTo>
                    <a:pt x="5" y="3"/>
                  </a:lnTo>
                  <a:lnTo>
                    <a:pt x="8" y="1"/>
                  </a:lnTo>
                  <a:lnTo>
                    <a:pt x="10" y="0"/>
                  </a:lnTo>
                  <a:lnTo>
                    <a:pt x="11" y="0"/>
                  </a:lnTo>
                  <a:lnTo>
                    <a:pt x="20" y="10"/>
                  </a:lnTo>
                  <a:lnTo>
                    <a:pt x="21" y="16"/>
                  </a:lnTo>
                  <a:lnTo>
                    <a:pt x="16" y="15"/>
                  </a:lnTo>
                  <a:lnTo>
                    <a:pt x="8" y="15"/>
                  </a:lnTo>
                  <a:lnTo>
                    <a:pt x="1" y="16"/>
                  </a:lnTo>
                  <a:lnTo>
                    <a:pt x="0" y="16"/>
                  </a:lnTo>
                  <a:close/>
                </a:path>
              </a:pathLst>
            </a:custGeom>
            <a:solidFill>
              <a:srgbClr val="1F1A17"/>
            </a:solidFill>
            <a:ln w="9525">
              <a:noFill/>
              <a:round/>
              <a:headEnd/>
              <a:tailEnd/>
            </a:ln>
          </p:spPr>
          <p:txBody>
            <a:bodyPr/>
            <a:lstStyle/>
            <a:p>
              <a:endParaRPr lang="en-US"/>
            </a:p>
          </p:txBody>
        </p:sp>
        <p:sp>
          <p:nvSpPr>
            <p:cNvPr id="4884" name="Freeform 788"/>
            <p:cNvSpPr>
              <a:spLocks/>
            </p:cNvSpPr>
            <p:nvPr/>
          </p:nvSpPr>
          <p:spPr bwMode="auto">
            <a:xfrm>
              <a:off x="2657" y="3589"/>
              <a:ext cx="260" cy="109"/>
            </a:xfrm>
            <a:custGeom>
              <a:avLst/>
              <a:gdLst/>
              <a:ahLst/>
              <a:cxnLst>
                <a:cxn ang="0">
                  <a:pos x="3" y="4"/>
                </a:cxn>
                <a:cxn ang="0">
                  <a:pos x="0" y="15"/>
                </a:cxn>
                <a:cxn ang="0">
                  <a:pos x="13" y="22"/>
                </a:cxn>
                <a:cxn ang="0">
                  <a:pos x="20" y="35"/>
                </a:cxn>
                <a:cxn ang="0">
                  <a:pos x="23" y="39"/>
                </a:cxn>
                <a:cxn ang="0">
                  <a:pos x="31" y="40"/>
                </a:cxn>
                <a:cxn ang="0">
                  <a:pos x="41" y="42"/>
                </a:cxn>
                <a:cxn ang="0">
                  <a:pos x="45" y="49"/>
                </a:cxn>
                <a:cxn ang="0">
                  <a:pos x="48" y="55"/>
                </a:cxn>
                <a:cxn ang="0">
                  <a:pos x="55" y="52"/>
                </a:cxn>
                <a:cxn ang="0">
                  <a:pos x="58" y="54"/>
                </a:cxn>
                <a:cxn ang="0">
                  <a:pos x="56" y="62"/>
                </a:cxn>
                <a:cxn ang="0">
                  <a:pos x="63" y="75"/>
                </a:cxn>
                <a:cxn ang="0">
                  <a:pos x="71" y="74"/>
                </a:cxn>
                <a:cxn ang="0">
                  <a:pos x="80" y="64"/>
                </a:cxn>
                <a:cxn ang="0">
                  <a:pos x="93" y="65"/>
                </a:cxn>
                <a:cxn ang="0">
                  <a:pos x="108" y="72"/>
                </a:cxn>
                <a:cxn ang="0">
                  <a:pos x="115" y="84"/>
                </a:cxn>
                <a:cxn ang="0">
                  <a:pos x="130" y="101"/>
                </a:cxn>
                <a:cxn ang="0">
                  <a:pos x="145" y="102"/>
                </a:cxn>
                <a:cxn ang="0">
                  <a:pos x="153" y="94"/>
                </a:cxn>
                <a:cxn ang="0">
                  <a:pos x="165" y="94"/>
                </a:cxn>
                <a:cxn ang="0">
                  <a:pos x="173" y="101"/>
                </a:cxn>
                <a:cxn ang="0">
                  <a:pos x="183" y="101"/>
                </a:cxn>
                <a:cxn ang="0">
                  <a:pos x="193" y="97"/>
                </a:cxn>
                <a:cxn ang="0">
                  <a:pos x="207" y="102"/>
                </a:cxn>
                <a:cxn ang="0">
                  <a:pos x="227" y="92"/>
                </a:cxn>
                <a:cxn ang="0">
                  <a:pos x="249" y="87"/>
                </a:cxn>
                <a:cxn ang="0">
                  <a:pos x="250" y="80"/>
                </a:cxn>
                <a:cxn ang="0">
                  <a:pos x="239" y="64"/>
                </a:cxn>
                <a:cxn ang="0">
                  <a:pos x="225" y="60"/>
                </a:cxn>
                <a:cxn ang="0">
                  <a:pos x="205" y="59"/>
                </a:cxn>
                <a:cxn ang="0">
                  <a:pos x="198" y="65"/>
                </a:cxn>
                <a:cxn ang="0">
                  <a:pos x="193" y="82"/>
                </a:cxn>
                <a:cxn ang="0">
                  <a:pos x="183" y="79"/>
                </a:cxn>
                <a:cxn ang="0">
                  <a:pos x="177" y="75"/>
                </a:cxn>
                <a:cxn ang="0">
                  <a:pos x="165" y="75"/>
                </a:cxn>
                <a:cxn ang="0">
                  <a:pos x="157" y="72"/>
                </a:cxn>
                <a:cxn ang="0">
                  <a:pos x="148" y="70"/>
                </a:cxn>
                <a:cxn ang="0">
                  <a:pos x="140" y="69"/>
                </a:cxn>
                <a:cxn ang="0">
                  <a:pos x="132" y="60"/>
                </a:cxn>
                <a:cxn ang="0">
                  <a:pos x="125" y="49"/>
                </a:cxn>
                <a:cxn ang="0">
                  <a:pos x="113" y="37"/>
                </a:cxn>
                <a:cxn ang="0">
                  <a:pos x="102" y="34"/>
                </a:cxn>
                <a:cxn ang="0">
                  <a:pos x="88" y="32"/>
                </a:cxn>
                <a:cxn ang="0">
                  <a:pos x="61" y="22"/>
                </a:cxn>
                <a:cxn ang="0">
                  <a:pos x="45" y="19"/>
                </a:cxn>
                <a:cxn ang="0">
                  <a:pos x="33" y="14"/>
                </a:cxn>
                <a:cxn ang="0">
                  <a:pos x="28" y="12"/>
                </a:cxn>
                <a:cxn ang="0">
                  <a:pos x="20" y="12"/>
                </a:cxn>
                <a:cxn ang="0">
                  <a:pos x="6" y="5"/>
                </a:cxn>
              </a:cxnLst>
              <a:rect l="0" t="0" r="r" b="b"/>
              <a:pathLst>
                <a:path w="260" h="109">
                  <a:moveTo>
                    <a:pt x="3" y="0"/>
                  </a:moveTo>
                  <a:lnTo>
                    <a:pt x="3" y="4"/>
                  </a:lnTo>
                  <a:lnTo>
                    <a:pt x="1" y="9"/>
                  </a:lnTo>
                  <a:lnTo>
                    <a:pt x="0" y="15"/>
                  </a:lnTo>
                  <a:lnTo>
                    <a:pt x="1" y="20"/>
                  </a:lnTo>
                  <a:lnTo>
                    <a:pt x="13" y="22"/>
                  </a:lnTo>
                  <a:lnTo>
                    <a:pt x="20" y="24"/>
                  </a:lnTo>
                  <a:lnTo>
                    <a:pt x="20" y="35"/>
                  </a:lnTo>
                  <a:lnTo>
                    <a:pt x="18" y="44"/>
                  </a:lnTo>
                  <a:lnTo>
                    <a:pt x="23" y="39"/>
                  </a:lnTo>
                  <a:lnTo>
                    <a:pt x="26" y="35"/>
                  </a:lnTo>
                  <a:lnTo>
                    <a:pt x="31" y="40"/>
                  </a:lnTo>
                  <a:lnTo>
                    <a:pt x="36" y="44"/>
                  </a:lnTo>
                  <a:lnTo>
                    <a:pt x="41" y="42"/>
                  </a:lnTo>
                  <a:lnTo>
                    <a:pt x="46" y="40"/>
                  </a:lnTo>
                  <a:lnTo>
                    <a:pt x="45" y="49"/>
                  </a:lnTo>
                  <a:lnTo>
                    <a:pt x="43" y="59"/>
                  </a:lnTo>
                  <a:lnTo>
                    <a:pt x="48" y="55"/>
                  </a:lnTo>
                  <a:lnTo>
                    <a:pt x="51" y="52"/>
                  </a:lnTo>
                  <a:lnTo>
                    <a:pt x="55" y="52"/>
                  </a:lnTo>
                  <a:lnTo>
                    <a:pt x="56" y="52"/>
                  </a:lnTo>
                  <a:lnTo>
                    <a:pt x="58" y="54"/>
                  </a:lnTo>
                  <a:lnTo>
                    <a:pt x="58" y="57"/>
                  </a:lnTo>
                  <a:lnTo>
                    <a:pt x="56" y="62"/>
                  </a:lnTo>
                  <a:lnTo>
                    <a:pt x="55" y="69"/>
                  </a:lnTo>
                  <a:lnTo>
                    <a:pt x="63" y="75"/>
                  </a:lnTo>
                  <a:lnTo>
                    <a:pt x="70" y="84"/>
                  </a:lnTo>
                  <a:lnTo>
                    <a:pt x="71" y="74"/>
                  </a:lnTo>
                  <a:lnTo>
                    <a:pt x="75" y="67"/>
                  </a:lnTo>
                  <a:lnTo>
                    <a:pt x="80" y="64"/>
                  </a:lnTo>
                  <a:lnTo>
                    <a:pt x="86" y="64"/>
                  </a:lnTo>
                  <a:lnTo>
                    <a:pt x="93" y="65"/>
                  </a:lnTo>
                  <a:lnTo>
                    <a:pt x="102" y="67"/>
                  </a:lnTo>
                  <a:lnTo>
                    <a:pt x="108" y="72"/>
                  </a:lnTo>
                  <a:lnTo>
                    <a:pt x="113" y="75"/>
                  </a:lnTo>
                  <a:lnTo>
                    <a:pt x="115" y="84"/>
                  </a:lnTo>
                  <a:lnTo>
                    <a:pt x="117" y="91"/>
                  </a:lnTo>
                  <a:lnTo>
                    <a:pt x="130" y="101"/>
                  </a:lnTo>
                  <a:lnTo>
                    <a:pt x="142" y="109"/>
                  </a:lnTo>
                  <a:lnTo>
                    <a:pt x="145" y="102"/>
                  </a:lnTo>
                  <a:lnTo>
                    <a:pt x="148" y="97"/>
                  </a:lnTo>
                  <a:lnTo>
                    <a:pt x="153" y="94"/>
                  </a:lnTo>
                  <a:lnTo>
                    <a:pt x="160" y="94"/>
                  </a:lnTo>
                  <a:lnTo>
                    <a:pt x="165" y="94"/>
                  </a:lnTo>
                  <a:lnTo>
                    <a:pt x="170" y="97"/>
                  </a:lnTo>
                  <a:lnTo>
                    <a:pt x="173" y="101"/>
                  </a:lnTo>
                  <a:lnTo>
                    <a:pt x="177" y="107"/>
                  </a:lnTo>
                  <a:lnTo>
                    <a:pt x="183" y="101"/>
                  </a:lnTo>
                  <a:lnTo>
                    <a:pt x="192" y="92"/>
                  </a:lnTo>
                  <a:lnTo>
                    <a:pt x="193" y="97"/>
                  </a:lnTo>
                  <a:lnTo>
                    <a:pt x="195" y="104"/>
                  </a:lnTo>
                  <a:lnTo>
                    <a:pt x="207" y="102"/>
                  </a:lnTo>
                  <a:lnTo>
                    <a:pt x="217" y="101"/>
                  </a:lnTo>
                  <a:lnTo>
                    <a:pt x="227" y="92"/>
                  </a:lnTo>
                  <a:lnTo>
                    <a:pt x="237" y="85"/>
                  </a:lnTo>
                  <a:lnTo>
                    <a:pt x="249" y="87"/>
                  </a:lnTo>
                  <a:lnTo>
                    <a:pt x="260" y="89"/>
                  </a:lnTo>
                  <a:lnTo>
                    <a:pt x="250" y="80"/>
                  </a:lnTo>
                  <a:lnTo>
                    <a:pt x="240" y="72"/>
                  </a:lnTo>
                  <a:lnTo>
                    <a:pt x="239" y="64"/>
                  </a:lnTo>
                  <a:lnTo>
                    <a:pt x="239" y="57"/>
                  </a:lnTo>
                  <a:lnTo>
                    <a:pt x="225" y="60"/>
                  </a:lnTo>
                  <a:lnTo>
                    <a:pt x="215" y="62"/>
                  </a:lnTo>
                  <a:lnTo>
                    <a:pt x="205" y="59"/>
                  </a:lnTo>
                  <a:lnTo>
                    <a:pt x="193" y="52"/>
                  </a:lnTo>
                  <a:lnTo>
                    <a:pt x="198" y="65"/>
                  </a:lnTo>
                  <a:lnTo>
                    <a:pt x="203" y="79"/>
                  </a:lnTo>
                  <a:lnTo>
                    <a:pt x="193" y="82"/>
                  </a:lnTo>
                  <a:lnTo>
                    <a:pt x="183" y="87"/>
                  </a:lnTo>
                  <a:lnTo>
                    <a:pt x="183" y="79"/>
                  </a:lnTo>
                  <a:lnTo>
                    <a:pt x="185" y="70"/>
                  </a:lnTo>
                  <a:lnTo>
                    <a:pt x="177" y="75"/>
                  </a:lnTo>
                  <a:lnTo>
                    <a:pt x="168" y="77"/>
                  </a:lnTo>
                  <a:lnTo>
                    <a:pt x="165" y="75"/>
                  </a:lnTo>
                  <a:lnTo>
                    <a:pt x="160" y="75"/>
                  </a:lnTo>
                  <a:lnTo>
                    <a:pt x="157" y="72"/>
                  </a:lnTo>
                  <a:lnTo>
                    <a:pt x="153" y="69"/>
                  </a:lnTo>
                  <a:lnTo>
                    <a:pt x="148" y="70"/>
                  </a:lnTo>
                  <a:lnTo>
                    <a:pt x="143" y="70"/>
                  </a:lnTo>
                  <a:lnTo>
                    <a:pt x="140" y="69"/>
                  </a:lnTo>
                  <a:lnTo>
                    <a:pt x="137" y="67"/>
                  </a:lnTo>
                  <a:lnTo>
                    <a:pt x="132" y="60"/>
                  </a:lnTo>
                  <a:lnTo>
                    <a:pt x="125" y="54"/>
                  </a:lnTo>
                  <a:lnTo>
                    <a:pt x="125" y="49"/>
                  </a:lnTo>
                  <a:lnTo>
                    <a:pt x="125" y="42"/>
                  </a:lnTo>
                  <a:lnTo>
                    <a:pt x="113" y="37"/>
                  </a:lnTo>
                  <a:lnTo>
                    <a:pt x="102" y="30"/>
                  </a:lnTo>
                  <a:lnTo>
                    <a:pt x="102" y="34"/>
                  </a:lnTo>
                  <a:lnTo>
                    <a:pt x="102" y="39"/>
                  </a:lnTo>
                  <a:lnTo>
                    <a:pt x="88" y="32"/>
                  </a:lnTo>
                  <a:lnTo>
                    <a:pt x="75" y="27"/>
                  </a:lnTo>
                  <a:lnTo>
                    <a:pt x="61" y="22"/>
                  </a:lnTo>
                  <a:lnTo>
                    <a:pt x="48" y="15"/>
                  </a:lnTo>
                  <a:lnTo>
                    <a:pt x="45" y="19"/>
                  </a:lnTo>
                  <a:lnTo>
                    <a:pt x="40" y="20"/>
                  </a:lnTo>
                  <a:lnTo>
                    <a:pt x="33" y="14"/>
                  </a:lnTo>
                  <a:lnTo>
                    <a:pt x="26" y="9"/>
                  </a:lnTo>
                  <a:lnTo>
                    <a:pt x="28" y="12"/>
                  </a:lnTo>
                  <a:lnTo>
                    <a:pt x="28" y="14"/>
                  </a:lnTo>
                  <a:lnTo>
                    <a:pt x="20" y="12"/>
                  </a:lnTo>
                  <a:lnTo>
                    <a:pt x="10" y="10"/>
                  </a:lnTo>
                  <a:lnTo>
                    <a:pt x="6" y="5"/>
                  </a:lnTo>
                  <a:lnTo>
                    <a:pt x="3" y="0"/>
                  </a:lnTo>
                  <a:close/>
                </a:path>
              </a:pathLst>
            </a:custGeom>
            <a:solidFill>
              <a:srgbClr val="1F1A17"/>
            </a:solidFill>
            <a:ln w="9525">
              <a:noFill/>
              <a:round/>
              <a:headEnd/>
              <a:tailEnd/>
            </a:ln>
          </p:spPr>
          <p:txBody>
            <a:bodyPr/>
            <a:lstStyle/>
            <a:p>
              <a:endParaRPr lang="en-US"/>
            </a:p>
          </p:txBody>
        </p:sp>
        <p:sp>
          <p:nvSpPr>
            <p:cNvPr id="4885" name="Freeform 789"/>
            <p:cNvSpPr>
              <a:spLocks/>
            </p:cNvSpPr>
            <p:nvPr/>
          </p:nvSpPr>
          <p:spPr bwMode="auto">
            <a:xfrm>
              <a:off x="2807" y="3591"/>
              <a:ext cx="77" cy="70"/>
            </a:xfrm>
            <a:custGeom>
              <a:avLst/>
              <a:gdLst/>
              <a:ahLst/>
              <a:cxnLst>
                <a:cxn ang="0">
                  <a:pos x="0" y="43"/>
                </a:cxn>
                <a:cxn ang="0">
                  <a:pos x="7" y="47"/>
                </a:cxn>
                <a:cxn ang="0">
                  <a:pos x="18" y="53"/>
                </a:cxn>
                <a:cxn ang="0">
                  <a:pos x="25" y="63"/>
                </a:cxn>
                <a:cxn ang="0">
                  <a:pos x="28" y="70"/>
                </a:cxn>
                <a:cxn ang="0">
                  <a:pos x="30" y="52"/>
                </a:cxn>
                <a:cxn ang="0">
                  <a:pos x="37" y="50"/>
                </a:cxn>
                <a:cxn ang="0">
                  <a:pos x="37" y="33"/>
                </a:cxn>
                <a:cxn ang="0">
                  <a:pos x="50" y="28"/>
                </a:cxn>
                <a:cxn ang="0">
                  <a:pos x="62" y="40"/>
                </a:cxn>
                <a:cxn ang="0">
                  <a:pos x="77" y="25"/>
                </a:cxn>
                <a:cxn ang="0">
                  <a:pos x="63" y="25"/>
                </a:cxn>
                <a:cxn ang="0">
                  <a:pos x="77" y="15"/>
                </a:cxn>
                <a:cxn ang="0">
                  <a:pos x="68" y="10"/>
                </a:cxn>
                <a:cxn ang="0">
                  <a:pos x="53" y="15"/>
                </a:cxn>
                <a:cxn ang="0">
                  <a:pos x="50" y="0"/>
                </a:cxn>
                <a:cxn ang="0">
                  <a:pos x="40" y="7"/>
                </a:cxn>
                <a:cxn ang="0">
                  <a:pos x="35" y="23"/>
                </a:cxn>
                <a:cxn ang="0">
                  <a:pos x="32" y="2"/>
                </a:cxn>
                <a:cxn ang="0">
                  <a:pos x="23" y="28"/>
                </a:cxn>
                <a:cxn ang="0">
                  <a:pos x="15" y="35"/>
                </a:cxn>
                <a:cxn ang="0">
                  <a:pos x="0" y="43"/>
                </a:cxn>
              </a:cxnLst>
              <a:rect l="0" t="0" r="r" b="b"/>
              <a:pathLst>
                <a:path w="77" h="70">
                  <a:moveTo>
                    <a:pt x="0" y="43"/>
                  </a:moveTo>
                  <a:lnTo>
                    <a:pt x="7" y="47"/>
                  </a:lnTo>
                  <a:lnTo>
                    <a:pt x="18" y="53"/>
                  </a:lnTo>
                  <a:lnTo>
                    <a:pt x="25" y="63"/>
                  </a:lnTo>
                  <a:lnTo>
                    <a:pt x="28" y="70"/>
                  </a:lnTo>
                  <a:lnTo>
                    <a:pt x="30" y="52"/>
                  </a:lnTo>
                  <a:lnTo>
                    <a:pt x="37" y="50"/>
                  </a:lnTo>
                  <a:lnTo>
                    <a:pt x="37" y="33"/>
                  </a:lnTo>
                  <a:lnTo>
                    <a:pt x="50" y="28"/>
                  </a:lnTo>
                  <a:lnTo>
                    <a:pt x="62" y="40"/>
                  </a:lnTo>
                  <a:lnTo>
                    <a:pt x="77" y="25"/>
                  </a:lnTo>
                  <a:lnTo>
                    <a:pt x="63" y="25"/>
                  </a:lnTo>
                  <a:lnTo>
                    <a:pt x="77" y="15"/>
                  </a:lnTo>
                  <a:lnTo>
                    <a:pt x="68" y="10"/>
                  </a:lnTo>
                  <a:lnTo>
                    <a:pt x="53" y="15"/>
                  </a:lnTo>
                  <a:lnTo>
                    <a:pt x="50" y="0"/>
                  </a:lnTo>
                  <a:lnTo>
                    <a:pt x="40" y="7"/>
                  </a:lnTo>
                  <a:lnTo>
                    <a:pt x="35" y="23"/>
                  </a:lnTo>
                  <a:lnTo>
                    <a:pt x="32" y="2"/>
                  </a:lnTo>
                  <a:lnTo>
                    <a:pt x="23" y="28"/>
                  </a:lnTo>
                  <a:lnTo>
                    <a:pt x="15" y="35"/>
                  </a:lnTo>
                  <a:lnTo>
                    <a:pt x="0" y="43"/>
                  </a:lnTo>
                  <a:close/>
                </a:path>
              </a:pathLst>
            </a:custGeom>
            <a:solidFill>
              <a:srgbClr val="1F1A17"/>
            </a:solidFill>
            <a:ln w="9525">
              <a:noFill/>
              <a:round/>
              <a:headEnd/>
              <a:tailEnd/>
            </a:ln>
          </p:spPr>
          <p:txBody>
            <a:bodyPr/>
            <a:lstStyle/>
            <a:p>
              <a:endParaRPr lang="en-US"/>
            </a:p>
          </p:txBody>
        </p:sp>
        <p:sp>
          <p:nvSpPr>
            <p:cNvPr id="4886" name="Freeform 790"/>
            <p:cNvSpPr>
              <a:spLocks/>
            </p:cNvSpPr>
            <p:nvPr/>
          </p:nvSpPr>
          <p:spPr bwMode="auto">
            <a:xfrm>
              <a:off x="3119" y="3639"/>
              <a:ext cx="37" cy="27"/>
            </a:xfrm>
            <a:custGeom>
              <a:avLst/>
              <a:gdLst/>
              <a:ahLst/>
              <a:cxnLst>
                <a:cxn ang="0">
                  <a:pos x="26" y="0"/>
                </a:cxn>
                <a:cxn ang="0">
                  <a:pos x="31" y="4"/>
                </a:cxn>
                <a:cxn ang="0">
                  <a:pos x="37" y="10"/>
                </a:cxn>
                <a:cxn ang="0">
                  <a:pos x="37" y="19"/>
                </a:cxn>
                <a:cxn ang="0">
                  <a:pos x="37" y="24"/>
                </a:cxn>
                <a:cxn ang="0">
                  <a:pos x="27" y="10"/>
                </a:cxn>
                <a:cxn ang="0">
                  <a:pos x="27" y="22"/>
                </a:cxn>
                <a:cxn ang="0">
                  <a:pos x="21" y="19"/>
                </a:cxn>
                <a:cxn ang="0">
                  <a:pos x="14" y="15"/>
                </a:cxn>
                <a:cxn ang="0">
                  <a:pos x="14" y="20"/>
                </a:cxn>
                <a:cxn ang="0">
                  <a:pos x="12" y="27"/>
                </a:cxn>
                <a:cxn ang="0">
                  <a:pos x="0" y="17"/>
                </a:cxn>
                <a:cxn ang="0">
                  <a:pos x="2" y="17"/>
                </a:cxn>
                <a:cxn ang="0">
                  <a:pos x="2" y="19"/>
                </a:cxn>
                <a:cxn ang="0">
                  <a:pos x="4" y="17"/>
                </a:cxn>
                <a:cxn ang="0">
                  <a:pos x="6" y="14"/>
                </a:cxn>
                <a:cxn ang="0">
                  <a:pos x="6" y="5"/>
                </a:cxn>
                <a:cxn ang="0">
                  <a:pos x="4" y="4"/>
                </a:cxn>
                <a:cxn ang="0">
                  <a:pos x="9" y="2"/>
                </a:cxn>
                <a:cxn ang="0">
                  <a:pos x="16" y="4"/>
                </a:cxn>
                <a:cxn ang="0">
                  <a:pos x="21" y="9"/>
                </a:cxn>
                <a:cxn ang="0">
                  <a:pos x="22" y="10"/>
                </a:cxn>
                <a:cxn ang="0">
                  <a:pos x="26" y="0"/>
                </a:cxn>
              </a:cxnLst>
              <a:rect l="0" t="0" r="r" b="b"/>
              <a:pathLst>
                <a:path w="37" h="27">
                  <a:moveTo>
                    <a:pt x="26" y="0"/>
                  </a:moveTo>
                  <a:lnTo>
                    <a:pt x="31" y="4"/>
                  </a:lnTo>
                  <a:lnTo>
                    <a:pt x="37" y="10"/>
                  </a:lnTo>
                  <a:lnTo>
                    <a:pt x="37" y="19"/>
                  </a:lnTo>
                  <a:lnTo>
                    <a:pt x="37" y="24"/>
                  </a:lnTo>
                  <a:lnTo>
                    <a:pt x="27" y="10"/>
                  </a:lnTo>
                  <a:lnTo>
                    <a:pt x="27" y="22"/>
                  </a:lnTo>
                  <a:lnTo>
                    <a:pt x="21" y="19"/>
                  </a:lnTo>
                  <a:lnTo>
                    <a:pt x="14" y="15"/>
                  </a:lnTo>
                  <a:lnTo>
                    <a:pt x="14" y="20"/>
                  </a:lnTo>
                  <a:lnTo>
                    <a:pt x="12" y="27"/>
                  </a:lnTo>
                  <a:lnTo>
                    <a:pt x="0" y="17"/>
                  </a:lnTo>
                  <a:lnTo>
                    <a:pt x="2" y="17"/>
                  </a:lnTo>
                  <a:lnTo>
                    <a:pt x="2" y="19"/>
                  </a:lnTo>
                  <a:lnTo>
                    <a:pt x="4" y="17"/>
                  </a:lnTo>
                  <a:lnTo>
                    <a:pt x="6" y="14"/>
                  </a:lnTo>
                  <a:lnTo>
                    <a:pt x="6" y="5"/>
                  </a:lnTo>
                  <a:lnTo>
                    <a:pt x="4" y="4"/>
                  </a:lnTo>
                  <a:lnTo>
                    <a:pt x="9" y="2"/>
                  </a:lnTo>
                  <a:lnTo>
                    <a:pt x="16" y="4"/>
                  </a:lnTo>
                  <a:lnTo>
                    <a:pt x="21" y="9"/>
                  </a:lnTo>
                  <a:lnTo>
                    <a:pt x="22" y="10"/>
                  </a:lnTo>
                  <a:lnTo>
                    <a:pt x="26" y="0"/>
                  </a:lnTo>
                  <a:close/>
                </a:path>
              </a:pathLst>
            </a:custGeom>
            <a:solidFill>
              <a:srgbClr val="1F1A17"/>
            </a:solidFill>
            <a:ln w="9525">
              <a:noFill/>
              <a:round/>
              <a:headEnd/>
              <a:tailEnd/>
            </a:ln>
          </p:spPr>
          <p:txBody>
            <a:bodyPr/>
            <a:lstStyle/>
            <a:p>
              <a:endParaRPr lang="en-US"/>
            </a:p>
          </p:txBody>
        </p:sp>
        <p:sp>
          <p:nvSpPr>
            <p:cNvPr id="4887" name="Freeform 791"/>
            <p:cNvSpPr>
              <a:spLocks/>
            </p:cNvSpPr>
            <p:nvPr/>
          </p:nvSpPr>
          <p:spPr bwMode="auto">
            <a:xfrm>
              <a:off x="3153" y="3609"/>
              <a:ext cx="65" cy="44"/>
            </a:xfrm>
            <a:custGeom>
              <a:avLst/>
              <a:gdLst/>
              <a:ahLst/>
              <a:cxnLst>
                <a:cxn ang="0">
                  <a:pos x="0" y="29"/>
                </a:cxn>
                <a:cxn ang="0">
                  <a:pos x="3" y="35"/>
                </a:cxn>
                <a:cxn ang="0">
                  <a:pos x="5" y="42"/>
                </a:cxn>
                <a:cxn ang="0">
                  <a:pos x="7" y="40"/>
                </a:cxn>
                <a:cxn ang="0">
                  <a:pos x="8" y="39"/>
                </a:cxn>
                <a:cxn ang="0">
                  <a:pos x="13" y="42"/>
                </a:cxn>
                <a:cxn ang="0">
                  <a:pos x="17" y="44"/>
                </a:cxn>
                <a:cxn ang="0">
                  <a:pos x="20" y="44"/>
                </a:cxn>
                <a:cxn ang="0">
                  <a:pos x="23" y="39"/>
                </a:cxn>
                <a:cxn ang="0">
                  <a:pos x="32" y="42"/>
                </a:cxn>
                <a:cxn ang="0">
                  <a:pos x="38" y="44"/>
                </a:cxn>
                <a:cxn ang="0">
                  <a:pos x="40" y="35"/>
                </a:cxn>
                <a:cxn ang="0">
                  <a:pos x="40" y="29"/>
                </a:cxn>
                <a:cxn ang="0">
                  <a:pos x="47" y="27"/>
                </a:cxn>
                <a:cxn ang="0">
                  <a:pos x="52" y="27"/>
                </a:cxn>
                <a:cxn ang="0">
                  <a:pos x="48" y="24"/>
                </a:cxn>
                <a:cxn ang="0">
                  <a:pos x="43" y="20"/>
                </a:cxn>
                <a:cxn ang="0">
                  <a:pos x="55" y="19"/>
                </a:cxn>
                <a:cxn ang="0">
                  <a:pos x="65" y="15"/>
                </a:cxn>
                <a:cxn ang="0">
                  <a:pos x="62" y="10"/>
                </a:cxn>
                <a:cxn ang="0">
                  <a:pos x="58" y="5"/>
                </a:cxn>
                <a:cxn ang="0">
                  <a:pos x="53" y="4"/>
                </a:cxn>
                <a:cxn ang="0">
                  <a:pos x="47" y="0"/>
                </a:cxn>
                <a:cxn ang="0">
                  <a:pos x="50" y="5"/>
                </a:cxn>
                <a:cxn ang="0">
                  <a:pos x="55" y="10"/>
                </a:cxn>
                <a:cxn ang="0">
                  <a:pos x="43" y="12"/>
                </a:cxn>
                <a:cxn ang="0">
                  <a:pos x="32" y="12"/>
                </a:cxn>
                <a:cxn ang="0">
                  <a:pos x="27" y="15"/>
                </a:cxn>
                <a:cxn ang="0">
                  <a:pos x="23" y="20"/>
                </a:cxn>
                <a:cxn ang="0">
                  <a:pos x="27" y="25"/>
                </a:cxn>
                <a:cxn ang="0">
                  <a:pos x="28" y="29"/>
                </a:cxn>
                <a:cxn ang="0">
                  <a:pos x="23" y="27"/>
                </a:cxn>
                <a:cxn ang="0">
                  <a:pos x="18" y="25"/>
                </a:cxn>
                <a:cxn ang="0">
                  <a:pos x="13" y="25"/>
                </a:cxn>
                <a:cxn ang="0">
                  <a:pos x="8" y="27"/>
                </a:cxn>
                <a:cxn ang="0">
                  <a:pos x="10" y="30"/>
                </a:cxn>
                <a:cxn ang="0">
                  <a:pos x="12" y="35"/>
                </a:cxn>
                <a:cxn ang="0">
                  <a:pos x="5" y="32"/>
                </a:cxn>
                <a:cxn ang="0">
                  <a:pos x="0" y="29"/>
                </a:cxn>
              </a:cxnLst>
              <a:rect l="0" t="0" r="r" b="b"/>
              <a:pathLst>
                <a:path w="65" h="44">
                  <a:moveTo>
                    <a:pt x="0" y="29"/>
                  </a:moveTo>
                  <a:lnTo>
                    <a:pt x="3" y="35"/>
                  </a:lnTo>
                  <a:lnTo>
                    <a:pt x="5" y="42"/>
                  </a:lnTo>
                  <a:lnTo>
                    <a:pt x="7" y="40"/>
                  </a:lnTo>
                  <a:lnTo>
                    <a:pt x="8" y="39"/>
                  </a:lnTo>
                  <a:lnTo>
                    <a:pt x="13" y="42"/>
                  </a:lnTo>
                  <a:lnTo>
                    <a:pt x="17" y="44"/>
                  </a:lnTo>
                  <a:lnTo>
                    <a:pt x="20" y="44"/>
                  </a:lnTo>
                  <a:lnTo>
                    <a:pt x="23" y="39"/>
                  </a:lnTo>
                  <a:lnTo>
                    <a:pt x="32" y="42"/>
                  </a:lnTo>
                  <a:lnTo>
                    <a:pt x="38" y="44"/>
                  </a:lnTo>
                  <a:lnTo>
                    <a:pt x="40" y="35"/>
                  </a:lnTo>
                  <a:lnTo>
                    <a:pt x="40" y="29"/>
                  </a:lnTo>
                  <a:lnTo>
                    <a:pt x="47" y="27"/>
                  </a:lnTo>
                  <a:lnTo>
                    <a:pt x="52" y="27"/>
                  </a:lnTo>
                  <a:lnTo>
                    <a:pt x="48" y="24"/>
                  </a:lnTo>
                  <a:lnTo>
                    <a:pt x="43" y="20"/>
                  </a:lnTo>
                  <a:lnTo>
                    <a:pt x="55" y="19"/>
                  </a:lnTo>
                  <a:lnTo>
                    <a:pt x="65" y="15"/>
                  </a:lnTo>
                  <a:lnTo>
                    <a:pt x="62" y="10"/>
                  </a:lnTo>
                  <a:lnTo>
                    <a:pt x="58" y="5"/>
                  </a:lnTo>
                  <a:lnTo>
                    <a:pt x="53" y="4"/>
                  </a:lnTo>
                  <a:lnTo>
                    <a:pt x="47" y="0"/>
                  </a:lnTo>
                  <a:lnTo>
                    <a:pt x="50" y="5"/>
                  </a:lnTo>
                  <a:lnTo>
                    <a:pt x="55" y="10"/>
                  </a:lnTo>
                  <a:lnTo>
                    <a:pt x="43" y="12"/>
                  </a:lnTo>
                  <a:lnTo>
                    <a:pt x="32" y="12"/>
                  </a:lnTo>
                  <a:lnTo>
                    <a:pt x="27" y="15"/>
                  </a:lnTo>
                  <a:lnTo>
                    <a:pt x="23" y="20"/>
                  </a:lnTo>
                  <a:lnTo>
                    <a:pt x="27" y="25"/>
                  </a:lnTo>
                  <a:lnTo>
                    <a:pt x="28" y="29"/>
                  </a:lnTo>
                  <a:lnTo>
                    <a:pt x="23" y="27"/>
                  </a:lnTo>
                  <a:lnTo>
                    <a:pt x="18" y="25"/>
                  </a:lnTo>
                  <a:lnTo>
                    <a:pt x="13" y="25"/>
                  </a:lnTo>
                  <a:lnTo>
                    <a:pt x="8" y="27"/>
                  </a:lnTo>
                  <a:lnTo>
                    <a:pt x="10" y="30"/>
                  </a:lnTo>
                  <a:lnTo>
                    <a:pt x="12" y="35"/>
                  </a:lnTo>
                  <a:lnTo>
                    <a:pt x="5" y="32"/>
                  </a:lnTo>
                  <a:lnTo>
                    <a:pt x="0" y="29"/>
                  </a:lnTo>
                  <a:close/>
                </a:path>
              </a:pathLst>
            </a:custGeom>
            <a:solidFill>
              <a:srgbClr val="1F1A17"/>
            </a:solidFill>
            <a:ln w="9525">
              <a:noFill/>
              <a:round/>
              <a:headEnd/>
              <a:tailEnd/>
            </a:ln>
          </p:spPr>
          <p:txBody>
            <a:bodyPr/>
            <a:lstStyle/>
            <a:p>
              <a:endParaRPr lang="en-US"/>
            </a:p>
          </p:txBody>
        </p:sp>
        <p:sp>
          <p:nvSpPr>
            <p:cNvPr id="4888" name="Freeform 792"/>
            <p:cNvSpPr>
              <a:spLocks/>
            </p:cNvSpPr>
            <p:nvPr/>
          </p:nvSpPr>
          <p:spPr bwMode="auto">
            <a:xfrm>
              <a:off x="2992" y="3596"/>
              <a:ext cx="151" cy="67"/>
            </a:xfrm>
            <a:custGeom>
              <a:avLst/>
              <a:gdLst/>
              <a:ahLst/>
              <a:cxnLst>
                <a:cxn ang="0">
                  <a:pos x="2" y="27"/>
                </a:cxn>
                <a:cxn ang="0">
                  <a:pos x="0" y="38"/>
                </a:cxn>
                <a:cxn ang="0">
                  <a:pos x="4" y="55"/>
                </a:cxn>
                <a:cxn ang="0">
                  <a:pos x="16" y="62"/>
                </a:cxn>
                <a:cxn ang="0">
                  <a:pos x="24" y="50"/>
                </a:cxn>
                <a:cxn ang="0">
                  <a:pos x="26" y="43"/>
                </a:cxn>
                <a:cxn ang="0">
                  <a:pos x="34" y="45"/>
                </a:cxn>
                <a:cxn ang="0">
                  <a:pos x="42" y="38"/>
                </a:cxn>
                <a:cxn ang="0">
                  <a:pos x="52" y="28"/>
                </a:cxn>
                <a:cxn ang="0">
                  <a:pos x="67" y="22"/>
                </a:cxn>
                <a:cxn ang="0">
                  <a:pos x="76" y="13"/>
                </a:cxn>
                <a:cxn ang="0">
                  <a:pos x="82" y="20"/>
                </a:cxn>
                <a:cxn ang="0">
                  <a:pos x="91" y="20"/>
                </a:cxn>
                <a:cxn ang="0">
                  <a:pos x="97" y="17"/>
                </a:cxn>
                <a:cxn ang="0">
                  <a:pos x="96" y="28"/>
                </a:cxn>
                <a:cxn ang="0">
                  <a:pos x="97" y="35"/>
                </a:cxn>
                <a:cxn ang="0">
                  <a:pos x="104" y="23"/>
                </a:cxn>
                <a:cxn ang="0">
                  <a:pos x="114" y="35"/>
                </a:cxn>
                <a:cxn ang="0">
                  <a:pos x="122" y="60"/>
                </a:cxn>
                <a:cxn ang="0">
                  <a:pos x="127" y="57"/>
                </a:cxn>
                <a:cxn ang="0">
                  <a:pos x="129" y="45"/>
                </a:cxn>
                <a:cxn ang="0">
                  <a:pos x="133" y="40"/>
                </a:cxn>
                <a:cxn ang="0">
                  <a:pos x="144" y="40"/>
                </a:cxn>
                <a:cxn ang="0">
                  <a:pos x="141" y="37"/>
                </a:cxn>
                <a:cxn ang="0">
                  <a:pos x="126" y="23"/>
                </a:cxn>
                <a:cxn ang="0">
                  <a:pos x="117" y="12"/>
                </a:cxn>
                <a:cxn ang="0">
                  <a:pos x="114" y="7"/>
                </a:cxn>
                <a:cxn ang="0">
                  <a:pos x="106" y="2"/>
                </a:cxn>
                <a:cxn ang="0">
                  <a:pos x="82" y="0"/>
                </a:cxn>
                <a:cxn ang="0">
                  <a:pos x="57" y="8"/>
                </a:cxn>
                <a:cxn ang="0">
                  <a:pos x="31" y="27"/>
                </a:cxn>
                <a:cxn ang="0">
                  <a:pos x="12" y="35"/>
                </a:cxn>
                <a:cxn ang="0">
                  <a:pos x="7" y="35"/>
                </a:cxn>
                <a:cxn ang="0">
                  <a:pos x="5" y="27"/>
                </a:cxn>
              </a:cxnLst>
              <a:rect l="0" t="0" r="r" b="b"/>
              <a:pathLst>
                <a:path w="151" h="67">
                  <a:moveTo>
                    <a:pt x="5" y="18"/>
                  </a:moveTo>
                  <a:lnTo>
                    <a:pt x="2" y="27"/>
                  </a:lnTo>
                  <a:lnTo>
                    <a:pt x="0" y="33"/>
                  </a:lnTo>
                  <a:lnTo>
                    <a:pt x="0" y="38"/>
                  </a:lnTo>
                  <a:lnTo>
                    <a:pt x="0" y="43"/>
                  </a:lnTo>
                  <a:lnTo>
                    <a:pt x="4" y="55"/>
                  </a:lnTo>
                  <a:lnTo>
                    <a:pt x="9" y="67"/>
                  </a:lnTo>
                  <a:lnTo>
                    <a:pt x="16" y="62"/>
                  </a:lnTo>
                  <a:lnTo>
                    <a:pt x="22" y="57"/>
                  </a:lnTo>
                  <a:lnTo>
                    <a:pt x="24" y="50"/>
                  </a:lnTo>
                  <a:lnTo>
                    <a:pt x="24" y="47"/>
                  </a:lnTo>
                  <a:lnTo>
                    <a:pt x="26" y="43"/>
                  </a:lnTo>
                  <a:lnTo>
                    <a:pt x="29" y="42"/>
                  </a:lnTo>
                  <a:lnTo>
                    <a:pt x="34" y="45"/>
                  </a:lnTo>
                  <a:lnTo>
                    <a:pt x="41" y="52"/>
                  </a:lnTo>
                  <a:lnTo>
                    <a:pt x="42" y="38"/>
                  </a:lnTo>
                  <a:lnTo>
                    <a:pt x="46" y="32"/>
                  </a:lnTo>
                  <a:lnTo>
                    <a:pt x="52" y="28"/>
                  </a:lnTo>
                  <a:lnTo>
                    <a:pt x="64" y="27"/>
                  </a:lnTo>
                  <a:lnTo>
                    <a:pt x="67" y="22"/>
                  </a:lnTo>
                  <a:lnTo>
                    <a:pt x="69" y="15"/>
                  </a:lnTo>
                  <a:lnTo>
                    <a:pt x="76" y="13"/>
                  </a:lnTo>
                  <a:lnTo>
                    <a:pt x="82" y="13"/>
                  </a:lnTo>
                  <a:lnTo>
                    <a:pt x="82" y="20"/>
                  </a:lnTo>
                  <a:lnTo>
                    <a:pt x="84" y="28"/>
                  </a:lnTo>
                  <a:lnTo>
                    <a:pt x="91" y="20"/>
                  </a:lnTo>
                  <a:lnTo>
                    <a:pt x="97" y="12"/>
                  </a:lnTo>
                  <a:lnTo>
                    <a:pt x="97" y="17"/>
                  </a:lnTo>
                  <a:lnTo>
                    <a:pt x="96" y="25"/>
                  </a:lnTo>
                  <a:lnTo>
                    <a:pt x="96" y="28"/>
                  </a:lnTo>
                  <a:lnTo>
                    <a:pt x="97" y="32"/>
                  </a:lnTo>
                  <a:lnTo>
                    <a:pt x="97" y="35"/>
                  </a:lnTo>
                  <a:lnTo>
                    <a:pt x="99" y="37"/>
                  </a:lnTo>
                  <a:lnTo>
                    <a:pt x="104" y="23"/>
                  </a:lnTo>
                  <a:lnTo>
                    <a:pt x="107" y="12"/>
                  </a:lnTo>
                  <a:lnTo>
                    <a:pt x="114" y="35"/>
                  </a:lnTo>
                  <a:lnTo>
                    <a:pt x="117" y="60"/>
                  </a:lnTo>
                  <a:lnTo>
                    <a:pt x="122" y="60"/>
                  </a:lnTo>
                  <a:lnTo>
                    <a:pt x="126" y="60"/>
                  </a:lnTo>
                  <a:lnTo>
                    <a:pt x="127" y="57"/>
                  </a:lnTo>
                  <a:lnTo>
                    <a:pt x="129" y="55"/>
                  </a:lnTo>
                  <a:lnTo>
                    <a:pt x="129" y="45"/>
                  </a:lnTo>
                  <a:lnTo>
                    <a:pt x="126" y="37"/>
                  </a:lnTo>
                  <a:lnTo>
                    <a:pt x="133" y="40"/>
                  </a:lnTo>
                  <a:lnTo>
                    <a:pt x="138" y="40"/>
                  </a:lnTo>
                  <a:lnTo>
                    <a:pt x="144" y="40"/>
                  </a:lnTo>
                  <a:lnTo>
                    <a:pt x="151" y="40"/>
                  </a:lnTo>
                  <a:lnTo>
                    <a:pt x="141" y="37"/>
                  </a:lnTo>
                  <a:lnTo>
                    <a:pt x="133" y="30"/>
                  </a:lnTo>
                  <a:lnTo>
                    <a:pt x="126" y="23"/>
                  </a:lnTo>
                  <a:lnTo>
                    <a:pt x="117" y="15"/>
                  </a:lnTo>
                  <a:lnTo>
                    <a:pt x="117" y="12"/>
                  </a:lnTo>
                  <a:lnTo>
                    <a:pt x="116" y="8"/>
                  </a:lnTo>
                  <a:lnTo>
                    <a:pt x="114" y="7"/>
                  </a:lnTo>
                  <a:lnTo>
                    <a:pt x="112" y="5"/>
                  </a:lnTo>
                  <a:lnTo>
                    <a:pt x="106" y="2"/>
                  </a:lnTo>
                  <a:lnTo>
                    <a:pt x="99" y="2"/>
                  </a:lnTo>
                  <a:lnTo>
                    <a:pt x="82" y="0"/>
                  </a:lnTo>
                  <a:lnTo>
                    <a:pt x="71" y="2"/>
                  </a:lnTo>
                  <a:lnTo>
                    <a:pt x="57" y="8"/>
                  </a:lnTo>
                  <a:lnTo>
                    <a:pt x="44" y="17"/>
                  </a:lnTo>
                  <a:lnTo>
                    <a:pt x="31" y="27"/>
                  </a:lnTo>
                  <a:lnTo>
                    <a:pt x="17" y="33"/>
                  </a:lnTo>
                  <a:lnTo>
                    <a:pt x="12" y="35"/>
                  </a:lnTo>
                  <a:lnTo>
                    <a:pt x="9" y="35"/>
                  </a:lnTo>
                  <a:lnTo>
                    <a:pt x="7" y="35"/>
                  </a:lnTo>
                  <a:lnTo>
                    <a:pt x="5" y="32"/>
                  </a:lnTo>
                  <a:lnTo>
                    <a:pt x="5" y="27"/>
                  </a:lnTo>
                  <a:lnTo>
                    <a:pt x="5" y="18"/>
                  </a:lnTo>
                  <a:close/>
                </a:path>
              </a:pathLst>
            </a:custGeom>
            <a:solidFill>
              <a:srgbClr val="1F1A17"/>
            </a:solidFill>
            <a:ln w="9525">
              <a:noFill/>
              <a:round/>
              <a:headEnd/>
              <a:tailEnd/>
            </a:ln>
          </p:spPr>
          <p:txBody>
            <a:bodyPr/>
            <a:lstStyle/>
            <a:p>
              <a:endParaRPr lang="en-US"/>
            </a:p>
          </p:txBody>
        </p:sp>
        <p:sp>
          <p:nvSpPr>
            <p:cNvPr id="4889" name="Freeform 793"/>
            <p:cNvSpPr>
              <a:spLocks/>
            </p:cNvSpPr>
            <p:nvPr/>
          </p:nvSpPr>
          <p:spPr bwMode="auto">
            <a:xfrm>
              <a:off x="2984" y="3688"/>
              <a:ext cx="27" cy="18"/>
            </a:xfrm>
            <a:custGeom>
              <a:avLst/>
              <a:gdLst/>
              <a:ahLst/>
              <a:cxnLst>
                <a:cxn ang="0">
                  <a:pos x="0" y="18"/>
                </a:cxn>
                <a:cxn ang="0">
                  <a:pos x="2" y="15"/>
                </a:cxn>
                <a:cxn ang="0">
                  <a:pos x="5" y="7"/>
                </a:cxn>
                <a:cxn ang="0">
                  <a:pos x="7" y="3"/>
                </a:cxn>
                <a:cxn ang="0">
                  <a:pos x="10" y="0"/>
                </a:cxn>
                <a:cxn ang="0">
                  <a:pos x="12" y="0"/>
                </a:cxn>
                <a:cxn ang="0">
                  <a:pos x="15" y="0"/>
                </a:cxn>
                <a:cxn ang="0">
                  <a:pos x="24" y="12"/>
                </a:cxn>
                <a:cxn ang="0">
                  <a:pos x="27" y="18"/>
                </a:cxn>
                <a:cxn ang="0">
                  <a:pos x="20" y="17"/>
                </a:cxn>
                <a:cxn ang="0">
                  <a:pos x="10" y="17"/>
                </a:cxn>
                <a:cxn ang="0">
                  <a:pos x="3" y="18"/>
                </a:cxn>
                <a:cxn ang="0">
                  <a:pos x="0" y="18"/>
                </a:cxn>
              </a:cxnLst>
              <a:rect l="0" t="0" r="r" b="b"/>
              <a:pathLst>
                <a:path w="27" h="18">
                  <a:moveTo>
                    <a:pt x="0" y="18"/>
                  </a:moveTo>
                  <a:lnTo>
                    <a:pt x="2" y="15"/>
                  </a:lnTo>
                  <a:lnTo>
                    <a:pt x="5" y="7"/>
                  </a:lnTo>
                  <a:lnTo>
                    <a:pt x="7" y="3"/>
                  </a:lnTo>
                  <a:lnTo>
                    <a:pt x="10" y="0"/>
                  </a:lnTo>
                  <a:lnTo>
                    <a:pt x="12" y="0"/>
                  </a:lnTo>
                  <a:lnTo>
                    <a:pt x="15" y="0"/>
                  </a:lnTo>
                  <a:lnTo>
                    <a:pt x="24" y="12"/>
                  </a:lnTo>
                  <a:lnTo>
                    <a:pt x="27" y="18"/>
                  </a:lnTo>
                  <a:lnTo>
                    <a:pt x="20" y="17"/>
                  </a:lnTo>
                  <a:lnTo>
                    <a:pt x="10" y="17"/>
                  </a:lnTo>
                  <a:lnTo>
                    <a:pt x="3" y="18"/>
                  </a:lnTo>
                  <a:lnTo>
                    <a:pt x="0" y="18"/>
                  </a:lnTo>
                  <a:close/>
                </a:path>
              </a:pathLst>
            </a:custGeom>
            <a:solidFill>
              <a:srgbClr val="1F1A17"/>
            </a:solidFill>
            <a:ln w="9525">
              <a:noFill/>
              <a:round/>
              <a:headEnd/>
              <a:tailEnd/>
            </a:ln>
          </p:spPr>
          <p:txBody>
            <a:bodyPr/>
            <a:lstStyle/>
            <a:p>
              <a:endParaRPr lang="en-US"/>
            </a:p>
          </p:txBody>
        </p:sp>
        <p:sp>
          <p:nvSpPr>
            <p:cNvPr id="4890" name="Freeform 794"/>
            <p:cNvSpPr>
              <a:spLocks/>
            </p:cNvSpPr>
            <p:nvPr/>
          </p:nvSpPr>
          <p:spPr bwMode="auto">
            <a:xfrm>
              <a:off x="2902" y="3634"/>
              <a:ext cx="40" cy="40"/>
            </a:xfrm>
            <a:custGeom>
              <a:avLst/>
              <a:gdLst/>
              <a:ahLst/>
              <a:cxnLst>
                <a:cxn ang="0">
                  <a:pos x="14" y="0"/>
                </a:cxn>
                <a:cxn ang="0">
                  <a:pos x="12" y="2"/>
                </a:cxn>
                <a:cxn ang="0">
                  <a:pos x="7" y="5"/>
                </a:cxn>
                <a:cxn ang="0">
                  <a:pos x="4" y="9"/>
                </a:cxn>
                <a:cxn ang="0">
                  <a:pos x="0" y="15"/>
                </a:cxn>
                <a:cxn ang="0">
                  <a:pos x="4" y="24"/>
                </a:cxn>
                <a:cxn ang="0">
                  <a:pos x="9" y="30"/>
                </a:cxn>
                <a:cxn ang="0">
                  <a:pos x="15" y="37"/>
                </a:cxn>
                <a:cxn ang="0">
                  <a:pos x="17" y="40"/>
                </a:cxn>
                <a:cxn ang="0">
                  <a:pos x="17" y="24"/>
                </a:cxn>
                <a:cxn ang="0">
                  <a:pos x="29" y="40"/>
                </a:cxn>
                <a:cxn ang="0">
                  <a:pos x="34" y="37"/>
                </a:cxn>
                <a:cxn ang="0">
                  <a:pos x="32" y="29"/>
                </a:cxn>
                <a:cxn ang="0">
                  <a:pos x="34" y="15"/>
                </a:cxn>
                <a:cxn ang="0">
                  <a:pos x="37" y="7"/>
                </a:cxn>
                <a:cxn ang="0">
                  <a:pos x="40" y="5"/>
                </a:cxn>
                <a:cxn ang="0">
                  <a:pos x="14" y="12"/>
                </a:cxn>
                <a:cxn ang="0">
                  <a:pos x="14" y="0"/>
                </a:cxn>
              </a:cxnLst>
              <a:rect l="0" t="0" r="r" b="b"/>
              <a:pathLst>
                <a:path w="40" h="40">
                  <a:moveTo>
                    <a:pt x="14" y="0"/>
                  </a:moveTo>
                  <a:lnTo>
                    <a:pt x="12" y="2"/>
                  </a:lnTo>
                  <a:lnTo>
                    <a:pt x="7" y="5"/>
                  </a:lnTo>
                  <a:lnTo>
                    <a:pt x="4" y="9"/>
                  </a:lnTo>
                  <a:lnTo>
                    <a:pt x="0" y="15"/>
                  </a:lnTo>
                  <a:lnTo>
                    <a:pt x="4" y="24"/>
                  </a:lnTo>
                  <a:lnTo>
                    <a:pt x="9" y="30"/>
                  </a:lnTo>
                  <a:lnTo>
                    <a:pt x="15" y="37"/>
                  </a:lnTo>
                  <a:lnTo>
                    <a:pt x="17" y="40"/>
                  </a:lnTo>
                  <a:lnTo>
                    <a:pt x="17" y="24"/>
                  </a:lnTo>
                  <a:lnTo>
                    <a:pt x="29" y="40"/>
                  </a:lnTo>
                  <a:lnTo>
                    <a:pt x="34" y="37"/>
                  </a:lnTo>
                  <a:lnTo>
                    <a:pt x="32" y="29"/>
                  </a:lnTo>
                  <a:lnTo>
                    <a:pt x="34" y="15"/>
                  </a:lnTo>
                  <a:lnTo>
                    <a:pt x="37" y="7"/>
                  </a:lnTo>
                  <a:lnTo>
                    <a:pt x="40" y="5"/>
                  </a:lnTo>
                  <a:lnTo>
                    <a:pt x="14" y="12"/>
                  </a:lnTo>
                  <a:lnTo>
                    <a:pt x="14" y="0"/>
                  </a:lnTo>
                  <a:close/>
                </a:path>
              </a:pathLst>
            </a:custGeom>
            <a:solidFill>
              <a:srgbClr val="1F1A17"/>
            </a:solidFill>
            <a:ln w="9525">
              <a:noFill/>
              <a:round/>
              <a:headEnd/>
              <a:tailEnd/>
            </a:ln>
          </p:spPr>
          <p:txBody>
            <a:bodyPr/>
            <a:lstStyle/>
            <a:p>
              <a:endParaRPr lang="en-US"/>
            </a:p>
          </p:txBody>
        </p:sp>
        <p:sp>
          <p:nvSpPr>
            <p:cNvPr id="4891" name="Freeform 795"/>
            <p:cNvSpPr>
              <a:spLocks/>
            </p:cNvSpPr>
            <p:nvPr/>
          </p:nvSpPr>
          <p:spPr bwMode="auto">
            <a:xfrm>
              <a:off x="2770" y="3619"/>
              <a:ext cx="60" cy="44"/>
            </a:xfrm>
            <a:custGeom>
              <a:avLst/>
              <a:gdLst/>
              <a:ahLst/>
              <a:cxnLst>
                <a:cxn ang="0">
                  <a:pos x="0" y="0"/>
                </a:cxn>
                <a:cxn ang="0">
                  <a:pos x="14" y="5"/>
                </a:cxn>
                <a:cxn ang="0">
                  <a:pos x="32" y="14"/>
                </a:cxn>
                <a:cxn ang="0">
                  <a:pos x="40" y="20"/>
                </a:cxn>
                <a:cxn ang="0">
                  <a:pos x="49" y="25"/>
                </a:cxn>
                <a:cxn ang="0">
                  <a:pos x="55" y="34"/>
                </a:cxn>
                <a:cxn ang="0">
                  <a:pos x="60" y="40"/>
                </a:cxn>
                <a:cxn ang="0">
                  <a:pos x="57" y="44"/>
                </a:cxn>
                <a:cxn ang="0">
                  <a:pos x="54" y="44"/>
                </a:cxn>
                <a:cxn ang="0">
                  <a:pos x="50" y="42"/>
                </a:cxn>
                <a:cxn ang="0">
                  <a:pos x="47" y="40"/>
                </a:cxn>
                <a:cxn ang="0">
                  <a:pos x="40" y="35"/>
                </a:cxn>
                <a:cxn ang="0">
                  <a:pos x="37" y="29"/>
                </a:cxn>
                <a:cxn ang="0">
                  <a:pos x="35" y="34"/>
                </a:cxn>
                <a:cxn ang="0">
                  <a:pos x="35" y="37"/>
                </a:cxn>
                <a:cxn ang="0">
                  <a:pos x="30" y="37"/>
                </a:cxn>
                <a:cxn ang="0">
                  <a:pos x="27" y="39"/>
                </a:cxn>
                <a:cxn ang="0">
                  <a:pos x="25" y="32"/>
                </a:cxn>
                <a:cxn ang="0">
                  <a:pos x="24" y="27"/>
                </a:cxn>
                <a:cxn ang="0">
                  <a:pos x="20" y="24"/>
                </a:cxn>
                <a:cxn ang="0">
                  <a:pos x="15" y="22"/>
                </a:cxn>
                <a:cxn ang="0">
                  <a:pos x="15" y="17"/>
                </a:cxn>
                <a:cxn ang="0">
                  <a:pos x="15" y="12"/>
                </a:cxn>
                <a:cxn ang="0">
                  <a:pos x="9" y="5"/>
                </a:cxn>
                <a:cxn ang="0">
                  <a:pos x="0" y="0"/>
                </a:cxn>
              </a:cxnLst>
              <a:rect l="0" t="0" r="r" b="b"/>
              <a:pathLst>
                <a:path w="60" h="44">
                  <a:moveTo>
                    <a:pt x="0" y="0"/>
                  </a:moveTo>
                  <a:lnTo>
                    <a:pt x="14" y="5"/>
                  </a:lnTo>
                  <a:lnTo>
                    <a:pt x="32" y="14"/>
                  </a:lnTo>
                  <a:lnTo>
                    <a:pt x="40" y="20"/>
                  </a:lnTo>
                  <a:lnTo>
                    <a:pt x="49" y="25"/>
                  </a:lnTo>
                  <a:lnTo>
                    <a:pt x="55" y="34"/>
                  </a:lnTo>
                  <a:lnTo>
                    <a:pt x="60" y="40"/>
                  </a:lnTo>
                  <a:lnTo>
                    <a:pt x="57" y="44"/>
                  </a:lnTo>
                  <a:lnTo>
                    <a:pt x="54" y="44"/>
                  </a:lnTo>
                  <a:lnTo>
                    <a:pt x="50" y="42"/>
                  </a:lnTo>
                  <a:lnTo>
                    <a:pt x="47" y="40"/>
                  </a:lnTo>
                  <a:lnTo>
                    <a:pt x="40" y="35"/>
                  </a:lnTo>
                  <a:lnTo>
                    <a:pt x="37" y="29"/>
                  </a:lnTo>
                  <a:lnTo>
                    <a:pt x="35" y="34"/>
                  </a:lnTo>
                  <a:lnTo>
                    <a:pt x="35" y="37"/>
                  </a:lnTo>
                  <a:lnTo>
                    <a:pt x="30" y="37"/>
                  </a:lnTo>
                  <a:lnTo>
                    <a:pt x="27" y="39"/>
                  </a:lnTo>
                  <a:lnTo>
                    <a:pt x="25" y="32"/>
                  </a:lnTo>
                  <a:lnTo>
                    <a:pt x="24" y="27"/>
                  </a:lnTo>
                  <a:lnTo>
                    <a:pt x="20" y="24"/>
                  </a:lnTo>
                  <a:lnTo>
                    <a:pt x="15" y="22"/>
                  </a:lnTo>
                  <a:lnTo>
                    <a:pt x="15" y="17"/>
                  </a:lnTo>
                  <a:lnTo>
                    <a:pt x="15" y="12"/>
                  </a:lnTo>
                  <a:lnTo>
                    <a:pt x="9" y="5"/>
                  </a:lnTo>
                  <a:lnTo>
                    <a:pt x="0" y="0"/>
                  </a:lnTo>
                  <a:close/>
                </a:path>
              </a:pathLst>
            </a:custGeom>
            <a:solidFill>
              <a:srgbClr val="1F1A17"/>
            </a:solidFill>
            <a:ln w="9525">
              <a:noFill/>
              <a:round/>
              <a:headEnd/>
              <a:tailEnd/>
            </a:ln>
          </p:spPr>
          <p:txBody>
            <a:bodyPr/>
            <a:lstStyle/>
            <a:p>
              <a:endParaRPr lang="en-US"/>
            </a:p>
          </p:txBody>
        </p:sp>
        <p:sp>
          <p:nvSpPr>
            <p:cNvPr id="4892" name="Freeform 796"/>
            <p:cNvSpPr>
              <a:spLocks/>
            </p:cNvSpPr>
            <p:nvPr/>
          </p:nvSpPr>
          <p:spPr bwMode="auto">
            <a:xfrm>
              <a:off x="2845" y="3623"/>
              <a:ext cx="51" cy="25"/>
            </a:xfrm>
            <a:custGeom>
              <a:avLst/>
              <a:gdLst/>
              <a:ahLst/>
              <a:cxnLst>
                <a:cxn ang="0">
                  <a:pos x="10" y="0"/>
                </a:cxn>
                <a:cxn ang="0">
                  <a:pos x="0" y="3"/>
                </a:cxn>
                <a:cxn ang="0">
                  <a:pos x="2" y="15"/>
                </a:cxn>
                <a:cxn ang="0">
                  <a:pos x="9" y="18"/>
                </a:cxn>
                <a:cxn ang="0">
                  <a:pos x="22" y="25"/>
                </a:cxn>
                <a:cxn ang="0">
                  <a:pos x="39" y="21"/>
                </a:cxn>
                <a:cxn ang="0">
                  <a:pos x="51" y="18"/>
                </a:cxn>
                <a:cxn ang="0">
                  <a:pos x="42" y="18"/>
                </a:cxn>
                <a:cxn ang="0">
                  <a:pos x="27" y="16"/>
                </a:cxn>
                <a:cxn ang="0">
                  <a:pos x="20" y="11"/>
                </a:cxn>
                <a:cxn ang="0">
                  <a:pos x="15" y="6"/>
                </a:cxn>
                <a:cxn ang="0">
                  <a:pos x="12" y="1"/>
                </a:cxn>
                <a:cxn ang="0">
                  <a:pos x="10" y="0"/>
                </a:cxn>
              </a:cxnLst>
              <a:rect l="0" t="0" r="r" b="b"/>
              <a:pathLst>
                <a:path w="51" h="25">
                  <a:moveTo>
                    <a:pt x="10" y="0"/>
                  </a:moveTo>
                  <a:lnTo>
                    <a:pt x="0" y="3"/>
                  </a:lnTo>
                  <a:lnTo>
                    <a:pt x="2" y="15"/>
                  </a:lnTo>
                  <a:lnTo>
                    <a:pt x="9" y="18"/>
                  </a:lnTo>
                  <a:lnTo>
                    <a:pt x="22" y="25"/>
                  </a:lnTo>
                  <a:lnTo>
                    <a:pt x="39" y="21"/>
                  </a:lnTo>
                  <a:lnTo>
                    <a:pt x="51" y="18"/>
                  </a:lnTo>
                  <a:lnTo>
                    <a:pt x="42" y="18"/>
                  </a:lnTo>
                  <a:lnTo>
                    <a:pt x="27" y="16"/>
                  </a:lnTo>
                  <a:lnTo>
                    <a:pt x="20" y="11"/>
                  </a:lnTo>
                  <a:lnTo>
                    <a:pt x="15" y="6"/>
                  </a:lnTo>
                  <a:lnTo>
                    <a:pt x="12" y="1"/>
                  </a:lnTo>
                  <a:lnTo>
                    <a:pt x="10" y="0"/>
                  </a:lnTo>
                  <a:close/>
                </a:path>
              </a:pathLst>
            </a:custGeom>
            <a:solidFill>
              <a:srgbClr val="1F1A17"/>
            </a:solidFill>
            <a:ln w="9525">
              <a:noFill/>
              <a:round/>
              <a:headEnd/>
              <a:tailEnd/>
            </a:ln>
          </p:spPr>
          <p:txBody>
            <a:bodyPr/>
            <a:lstStyle/>
            <a:p>
              <a:endParaRPr lang="en-US"/>
            </a:p>
          </p:txBody>
        </p:sp>
      </p:grpSp>
      <p:grpSp>
        <p:nvGrpSpPr>
          <p:cNvPr id="11" name="Group 797"/>
          <p:cNvGrpSpPr>
            <a:grpSpLocks/>
          </p:cNvGrpSpPr>
          <p:nvPr/>
        </p:nvGrpSpPr>
        <p:grpSpPr bwMode="auto">
          <a:xfrm>
            <a:off x="4179888" y="4405313"/>
            <a:ext cx="1160462" cy="1474787"/>
            <a:chOff x="2621" y="2853"/>
            <a:chExt cx="731" cy="929"/>
          </a:xfrm>
        </p:grpSpPr>
        <p:sp>
          <p:nvSpPr>
            <p:cNvPr id="4894" name="Freeform 798"/>
            <p:cNvSpPr>
              <a:spLocks/>
            </p:cNvSpPr>
            <p:nvPr/>
          </p:nvSpPr>
          <p:spPr bwMode="auto">
            <a:xfrm>
              <a:off x="2875" y="3598"/>
              <a:ext cx="51" cy="30"/>
            </a:xfrm>
            <a:custGeom>
              <a:avLst/>
              <a:gdLst/>
              <a:ahLst/>
              <a:cxnLst>
                <a:cxn ang="0">
                  <a:pos x="0" y="30"/>
                </a:cxn>
                <a:cxn ang="0">
                  <a:pos x="4" y="25"/>
                </a:cxn>
                <a:cxn ang="0">
                  <a:pos x="7" y="21"/>
                </a:cxn>
                <a:cxn ang="0">
                  <a:pos x="12" y="18"/>
                </a:cxn>
                <a:cxn ang="0">
                  <a:pos x="17" y="16"/>
                </a:cxn>
                <a:cxn ang="0">
                  <a:pos x="11" y="16"/>
                </a:cxn>
                <a:cxn ang="0">
                  <a:pos x="4" y="15"/>
                </a:cxn>
                <a:cxn ang="0">
                  <a:pos x="11" y="13"/>
                </a:cxn>
                <a:cxn ang="0">
                  <a:pos x="17" y="13"/>
                </a:cxn>
                <a:cxn ang="0">
                  <a:pos x="22" y="13"/>
                </a:cxn>
                <a:cxn ang="0">
                  <a:pos x="29" y="15"/>
                </a:cxn>
                <a:cxn ang="0">
                  <a:pos x="27" y="8"/>
                </a:cxn>
                <a:cxn ang="0">
                  <a:pos x="29" y="5"/>
                </a:cxn>
                <a:cxn ang="0">
                  <a:pos x="31" y="1"/>
                </a:cxn>
                <a:cxn ang="0">
                  <a:pos x="34" y="1"/>
                </a:cxn>
                <a:cxn ang="0">
                  <a:pos x="42" y="0"/>
                </a:cxn>
                <a:cxn ang="0">
                  <a:pos x="51" y="1"/>
                </a:cxn>
                <a:cxn ang="0">
                  <a:pos x="44" y="10"/>
                </a:cxn>
                <a:cxn ang="0">
                  <a:pos x="39" y="16"/>
                </a:cxn>
                <a:cxn ang="0">
                  <a:pos x="29" y="18"/>
                </a:cxn>
                <a:cxn ang="0">
                  <a:pos x="19" y="20"/>
                </a:cxn>
                <a:cxn ang="0">
                  <a:pos x="9" y="25"/>
                </a:cxn>
                <a:cxn ang="0">
                  <a:pos x="0" y="30"/>
                </a:cxn>
              </a:cxnLst>
              <a:rect l="0" t="0" r="r" b="b"/>
              <a:pathLst>
                <a:path w="51" h="30">
                  <a:moveTo>
                    <a:pt x="0" y="30"/>
                  </a:moveTo>
                  <a:lnTo>
                    <a:pt x="4" y="25"/>
                  </a:lnTo>
                  <a:lnTo>
                    <a:pt x="7" y="21"/>
                  </a:lnTo>
                  <a:lnTo>
                    <a:pt x="12" y="18"/>
                  </a:lnTo>
                  <a:lnTo>
                    <a:pt x="17" y="16"/>
                  </a:lnTo>
                  <a:lnTo>
                    <a:pt x="11" y="16"/>
                  </a:lnTo>
                  <a:lnTo>
                    <a:pt x="4" y="15"/>
                  </a:lnTo>
                  <a:lnTo>
                    <a:pt x="11" y="13"/>
                  </a:lnTo>
                  <a:lnTo>
                    <a:pt x="17" y="13"/>
                  </a:lnTo>
                  <a:lnTo>
                    <a:pt x="22" y="13"/>
                  </a:lnTo>
                  <a:lnTo>
                    <a:pt x="29" y="15"/>
                  </a:lnTo>
                  <a:lnTo>
                    <a:pt x="27" y="8"/>
                  </a:lnTo>
                  <a:lnTo>
                    <a:pt x="29" y="5"/>
                  </a:lnTo>
                  <a:lnTo>
                    <a:pt x="31" y="1"/>
                  </a:lnTo>
                  <a:lnTo>
                    <a:pt x="34" y="1"/>
                  </a:lnTo>
                  <a:lnTo>
                    <a:pt x="42" y="0"/>
                  </a:lnTo>
                  <a:lnTo>
                    <a:pt x="51" y="1"/>
                  </a:lnTo>
                  <a:lnTo>
                    <a:pt x="44" y="10"/>
                  </a:lnTo>
                  <a:lnTo>
                    <a:pt x="39" y="16"/>
                  </a:lnTo>
                  <a:lnTo>
                    <a:pt x="29" y="18"/>
                  </a:lnTo>
                  <a:lnTo>
                    <a:pt x="19" y="20"/>
                  </a:lnTo>
                  <a:lnTo>
                    <a:pt x="9" y="25"/>
                  </a:lnTo>
                  <a:lnTo>
                    <a:pt x="0" y="30"/>
                  </a:lnTo>
                  <a:close/>
                </a:path>
              </a:pathLst>
            </a:custGeom>
            <a:solidFill>
              <a:srgbClr val="1F1A17"/>
            </a:solidFill>
            <a:ln w="9525">
              <a:noFill/>
              <a:round/>
              <a:headEnd/>
              <a:tailEnd/>
            </a:ln>
          </p:spPr>
          <p:txBody>
            <a:bodyPr/>
            <a:lstStyle/>
            <a:p>
              <a:endParaRPr lang="en-US"/>
            </a:p>
          </p:txBody>
        </p:sp>
        <p:sp>
          <p:nvSpPr>
            <p:cNvPr id="4895" name="Freeform 799"/>
            <p:cNvSpPr>
              <a:spLocks/>
            </p:cNvSpPr>
            <p:nvPr/>
          </p:nvSpPr>
          <p:spPr bwMode="auto">
            <a:xfrm>
              <a:off x="2742" y="3671"/>
              <a:ext cx="28" cy="20"/>
            </a:xfrm>
            <a:custGeom>
              <a:avLst/>
              <a:gdLst/>
              <a:ahLst/>
              <a:cxnLst>
                <a:cxn ang="0">
                  <a:pos x="0" y="10"/>
                </a:cxn>
                <a:cxn ang="0">
                  <a:pos x="25" y="0"/>
                </a:cxn>
                <a:cxn ang="0">
                  <a:pos x="28" y="7"/>
                </a:cxn>
                <a:cxn ang="0">
                  <a:pos x="27" y="19"/>
                </a:cxn>
                <a:cxn ang="0">
                  <a:pos x="25" y="20"/>
                </a:cxn>
                <a:cxn ang="0">
                  <a:pos x="22" y="20"/>
                </a:cxn>
                <a:cxn ang="0">
                  <a:pos x="18" y="20"/>
                </a:cxn>
                <a:cxn ang="0">
                  <a:pos x="15" y="19"/>
                </a:cxn>
                <a:cxn ang="0">
                  <a:pos x="6" y="14"/>
                </a:cxn>
                <a:cxn ang="0">
                  <a:pos x="0" y="10"/>
                </a:cxn>
              </a:cxnLst>
              <a:rect l="0" t="0" r="r" b="b"/>
              <a:pathLst>
                <a:path w="28" h="20">
                  <a:moveTo>
                    <a:pt x="0" y="10"/>
                  </a:moveTo>
                  <a:lnTo>
                    <a:pt x="25" y="0"/>
                  </a:lnTo>
                  <a:lnTo>
                    <a:pt x="28" y="7"/>
                  </a:lnTo>
                  <a:lnTo>
                    <a:pt x="27" y="19"/>
                  </a:lnTo>
                  <a:lnTo>
                    <a:pt x="25" y="20"/>
                  </a:lnTo>
                  <a:lnTo>
                    <a:pt x="22" y="20"/>
                  </a:lnTo>
                  <a:lnTo>
                    <a:pt x="18" y="20"/>
                  </a:lnTo>
                  <a:lnTo>
                    <a:pt x="15" y="19"/>
                  </a:lnTo>
                  <a:lnTo>
                    <a:pt x="6" y="14"/>
                  </a:lnTo>
                  <a:lnTo>
                    <a:pt x="0" y="10"/>
                  </a:lnTo>
                  <a:close/>
                </a:path>
              </a:pathLst>
            </a:custGeom>
            <a:solidFill>
              <a:srgbClr val="1F1A17"/>
            </a:solidFill>
            <a:ln w="9525">
              <a:noFill/>
              <a:round/>
              <a:headEnd/>
              <a:tailEnd/>
            </a:ln>
          </p:spPr>
          <p:txBody>
            <a:bodyPr/>
            <a:lstStyle/>
            <a:p>
              <a:endParaRPr lang="en-US"/>
            </a:p>
          </p:txBody>
        </p:sp>
        <p:sp>
          <p:nvSpPr>
            <p:cNvPr id="4896" name="Freeform 800"/>
            <p:cNvSpPr>
              <a:spLocks/>
            </p:cNvSpPr>
            <p:nvPr/>
          </p:nvSpPr>
          <p:spPr bwMode="auto">
            <a:xfrm>
              <a:off x="3113" y="3626"/>
              <a:ext cx="37" cy="27"/>
            </a:xfrm>
            <a:custGeom>
              <a:avLst/>
              <a:gdLst/>
              <a:ahLst/>
              <a:cxnLst>
                <a:cxn ang="0">
                  <a:pos x="25" y="0"/>
                </a:cxn>
                <a:cxn ang="0">
                  <a:pos x="30" y="3"/>
                </a:cxn>
                <a:cxn ang="0">
                  <a:pos x="35" y="10"/>
                </a:cxn>
                <a:cxn ang="0">
                  <a:pos x="37" y="18"/>
                </a:cxn>
                <a:cxn ang="0">
                  <a:pos x="35" y="23"/>
                </a:cxn>
                <a:cxn ang="0">
                  <a:pos x="25" y="10"/>
                </a:cxn>
                <a:cxn ang="0">
                  <a:pos x="25" y="22"/>
                </a:cxn>
                <a:cxn ang="0">
                  <a:pos x="20" y="18"/>
                </a:cxn>
                <a:cxn ang="0">
                  <a:pos x="13" y="15"/>
                </a:cxn>
                <a:cxn ang="0">
                  <a:pos x="12" y="22"/>
                </a:cxn>
                <a:cxn ang="0">
                  <a:pos x="12" y="27"/>
                </a:cxn>
                <a:cxn ang="0">
                  <a:pos x="0" y="17"/>
                </a:cxn>
                <a:cxn ang="0">
                  <a:pos x="0" y="18"/>
                </a:cxn>
                <a:cxn ang="0">
                  <a:pos x="1" y="18"/>
                </a:cxn>
                <a:cxn ang="0">
                  <a:pos x="3" y="17"/>
                </a:cxn>
                <a:cxn ang="0">
                  <a:pos x="5" y="13"/>
                </a:cxn>
                <a:cxn ang="0">
                  <a:pos x="5" y="5"/>
                </a:cxn>
                <a:cxn ang="0">
                  <a:pos x="3" y="3"/>
                </a:cxn>
                <a:cxn ang="0">
                  <a:pos x="6" y="3"/>
                </a:cxn>
                <a:cxn ang="0">
                  <a:pos x="13" y="3"/>
                </a:cxn>
                <a:cxn ang="0">
                  <a:pos x="18" y="8"/>
                </a:cxn>
                <a:cxn ang="0">
                  <a:pos x="22" y="10"/>
                </a:cxn>
                <a:cxn ang="0">
                  <a:pos x="25" y="0"/>
                </a:cxn>
              </a:cxnLst>
              <a:rect l="0" t="0" r="r" b="b"/>
              <a:pathLst>
                <a:path w="37" h="27">
                  <a:moveTo>
                    <a:pt x="25" y="0"/>
                  </a:moveTo>
                  <a:lnTo>
                    <a:pt x="30" y="3"/>
                  </a:lnTo>
                  <a:lnTo>
                    <a:pt x="35" y="10"/>
                  </a:lnTo>
                  <a:lnTo>
                    <a:pt x="37" y="18"/>
                  </a:lnTo>
                  <a:lnTo>
                    <a:pt x="35" y="23"/>
                  </a:lnTo>
                  <a:lnTo>
                    <a:pt x="25" y="10"/>
                  </a:lnTo>
                  <a:lnTo>
                    <a:pt x="25" y="22"/>
                  </a:lnTo>
                  <a:lnTo>
                    <a:pt x="20" y="18"/>
                  </a:lnTo>
                  <a:lnTo>
                    <a:pt x="13" y="15"/>
                  </a:lnTo>
                  <a:lnTo>
                    <a:pt x="12" y="22"/>
                  </a:lnTo>
                  <a:lnTo>
                    <a:pt x="12" y="27"/>
                  </a:lnTo>
                  <a:lnTo>
                    <a:pt x="0" y="17"/>
                  </a:lnTo>
                  <a:lnTo>
                    <a:pt x="0" y="18"/>
                  </a:lnTo>
                  <a:lnTo>
                    <a:pt x="1" y="18"/>
                  </a:lnTo>
                  <a:lnTo>
                    <a:pt x="3" y="17"/>
                  </a:lnTo>
                  <a:lnTo>
                    <a:pt x="5" y="13"/>
                  </a:lnTo>
                  <a:lnTo>
                    <a:pt x="5" y="5"/>
                  </a:lnTo>
                  <a:lnTo>
                    <a:pt x="3" y="3"/>
                  </a:lnTo>
                  <a:lnTo>
                    <a:pt x="6" y="3"/>
                  </a:lnTo>
                  <a:lnTo>
                    <a:pt x="13" y="3"/>
                  </a:lnTo>
                  <a:lnTo>
                    <a:pt x="18" y="8"/>
                  </a:lnTo>
                  <a:lnTo>
                    <a:pt x="22" y="10"/>
                  </a:lnTo>
                  <a:lnTo>
                    <a:pt x="25" y="0"/>
                  </a:lnTo>
                  <a:close/>
                </a:path>
              </a:pathLst>
            </a:custGeom>
            <a:solidFill>
              <a:srgbClr val="1F1A17"/>
            </a:solidFill>
            <a:ln w="9525">
              <a:noFill/>
              <a:round/>
              <a:headEnd/>
              <a:tailEnd/>
            </a:ln>
          </p:spPr>
          <p:txBody>
            <a:bodyPr/>
            <a:lstStyle/>
            <a:p>
              <a:endParaRPr lang="en-US"/>
            </a:p>
          </p:txBody>
        </p:sp>
        <p:sp>
          <p:nvSpPr>
            <p:cNvPr id="4897" name="Freeform 801"/>
            <p:cNvSpPr>
              <a:spLocks/>
            </p:cNvSpPr>
            <p:nvPr/>
          </p:nvSpPr>
          <p:spPr bwMode="auto">
            <a:xfrm>
              <a:off x="2977" y="3674"/>
              <a:ext cx="27" cy="19"/>
            </a:xfrm>
            <a:custGeom>
              <a:avLst/>
              <a:gdLst/>
              <a:ahLst/>
              <a:cxnLst>
                <a:cxn ang="0">
                  <a:pos x="0" y="19"/>
                </a:cxn>
                <a:cxn ang="0">
                  <a:pos x="2" y="16"/>
                </a:cxn>
                <a:cxn ang="0">
                  <a:pos x="5" y="7"/>
                </a:cxn>
                <a:cxn ang="0">
                  <a:pos x="7" y="4"/>
                </a:cxn>
                <a:cxn ang="0">
                  <a:pos x="10" y="0"/>
                </a:cxn>
                <a:cxn ang="0">
                  <a:pos x="12" y="0"/>
                </a:cxn>
                <a:cxn ang="0">
                  <a:pos x="15" y="0"/>
                </a:cxn>
                <a:cxn ang="0">
                  <a:pos x="24" y="12"/>
                </a:cxn>
                <a:cxn ang="0">
                  <a:pos x="27" y="19"/>
                </a:cxn>
                <a:cxn ang="0">
                  <a:pos x="20" y="17"/>
                </a:cxn>
                <a:cxn ang="0">
                  <a:pos x="10" y="17"/>
                </a:cxn>
                <a:cxn ang="0">
                  <a:pos x="4" y="19"/>
                </a:cxn>
                <a:cxn ang="0">
                  <a:pos x="0" y="19"/>
                </a:cxn>
              </a:cxnLst>
              <a:rect l="0" t="0" r="r" b="b"/>
              <a:pathLst>
                <a:path w="27" h="19">
                  <a:moveTo>
                    <a:pt x="0" y="19"/>
                  </a:moveTo>
                  <a:lnTo>
                    <a:pt x="2" y="16"/>
                  </a:lnTo>
                  <a:lnTo>
                    <a:pt x="5" y="7"/>
                  </a:lnTo>
                  <a:lnTo>
                    <a:pt x="7" y="4"/>
                  </a:lnTo>
                  <a:lnTo>
                    <a:pt x="10" y="0"/>
                  </a:lnTo>
                  <a:lnTo>
                    <a:pt x="12" y="0"/>
                  </a:lnTo>
                  <a:lnTo>
                    <a:pt x="15" y="0"/>
                  </a:lnTo>
                  <a:lnTo>
                    <a:pt x="24" y="12"/>
                  </a:lnTo>
                  <a:lnTo>
                    <a:pt x="27" y="19"/>
                  </a:lnTo>
                  <a:lnTo>
                    <a:pt x="20" y="17"/>
                  </a:lnTo>
                  <a:lnTo>
                    <a:pt x="10" y="17"/>
                  </a:lnTo>
                  <a:lnTo>
                    <a:pt x="4" y="19"/>
                  </a:lnTo>
                  <a:lnTo>
                    <a:pt x="0" y="19"/>
                  </a:lnTo>
                  <a:close/>
                </a:path>
              </a:pathLst>
            </a:custGeom>
            <a:solidFill>
              <a:srgbClr val="1F1A17"/>
            </a:solidFill>
            <a:ln w="9525">
              <a:noFill/>
              <a:round/>
              <a:headEnd/>
              <a:tailEnd/>
            </a:ln>
          </p:spPr>
          <p:txBody>
            <a:bodyPr/>
            <a:lstStyle/>
            <a:p>
              <a:endParaRPr lang="en-US"/>
            </a:p>
          </p:txBody>
        </p:sp>
        <p:sp>
          <p:nvSpPr>
            <p:cNvPr id="4898" name="Freeform 802"/>
            <p:cNvSpPr>
              <a:spLocks/>
            </p:cNvSpPr>
            <p:nvPr/>
          </p:nvSpPr>
          <p:spPr bwMode="auto">
            <a:xfrm>
              <a:off x="2897" y="3623"/>
              <a:ext cx="39" cy="38"/>
            </a:xfrm>
            <a:custGeom>
              <a:avLst/>
              <a:gdLst/>
              <a:ahLst/>
              <a:cxnLst>
                <a:cxn ang="0">
                  <a:pos x="12" y="0"/>
                </a:cxn>
                <a:cxn ang="0">
                  <a:pos x="10" y="0"/>
                </a:cxn>
                <a:cxn ang="0">
                  <a:pos x="5" y="3"/>
                </a:cxn>
                <a:cxn ang="0">
                  <a:pos x="2" y="8"/>
                </a:cxn>
                <a:cxn ang="0">
                  <a:pos x="0" y="13"/>
                </a:cxn>
                <a:cxn ang="0">
                  <a:pos x="2" y="21"/>
                </a:cxn>
                <a:cxn ang="0">
                  <a:pos x="9" y="30"/>
                </a:cxn>
                <a:cxn ang="0">
                  <a:pos x="14" y="35"/>
                </a:cxn>
                <a:cxn ang="0">
                  <a:pos x="17" y="38"/>
                </a:cxn>
                <a:cxn ang="0">
                  <a:pos x="15" y="21"/>
                </a:cxn>
                <a:cxn ang="0">
                  <a:pos x="27" y="38"/>
                </a:cxn>
                <a:cxn ang="0">
                  <a:pos x="32" y="35"/>
                </a:cxn>
                <a:cxn ang="0">
                  <a:pos x="30" y="26"/>
                </a:cxn>
                <a:cxn ang="0">
                  <a:pos x="32" y="13"/>
                </a:cxn>
                <a:cxn ang="0">
                  <a:pos x="37" y="5"/>
                </a:cxn>
                <a:cxn ang="0">
                  <a:pos x="39" y="3"/>
                </a:cxn>
                <a:cxn ang="0">
                  <a:pos x="14" y="10"/>
                </a:cxn>
                <a:cxn ang="0">
                  <a:pos x="12" y="0"/>
                </a:cxn>
              </a:cxnLst>
              <a:rect l="0" t="0" r="r" b="b"/>
              <a:pathLst>
                <a:path w="39" h="38">
                  <a:moveTo>
                    <a:pt x="12" y="0"/>
                  </a:moveTo>
                  <a:lnTo>
                    <a:pt x="10" y="0"/>
                  </a:lnTo>
                  <a:lnTo>
                    <a:pt x="5" y="3"/>
                  </a:lnTo>
                  <a:lnTo>
                    <a:pt x="2" y="8"/>
                  </a:lnTo>
                  <a:lnTo>
                    <a:pt x="0" y="13"/>
                  </a:lnTo>
                  <a:lnTo>
                    <a:pt x="2" y="21"/>
                  </a:lnTo>
                  <a:lnTo>
                    <a:pt x="9" y="30"/>
                  </a:lnTo>
                  <a:lnTo>
                    <a:pt x="14" y="35"/>
                  </a:lnTo>
                  <a:lnTo>
                    <a:pt x="17" y="38"/>
                  </a:lnTo>
                  <a:lnTo>
                    <a:pt x="15" y="21"/>
                  </a:lnTo>
                  <a:lnTo>
                    <a:pt x="27" y="38"/>
                  </a:lnTo>
                  <a:lnTo>
                    <a:pt x="32" y="35"/>
                  </a:lnTo>
                  <a:lnTo>
                    <a:pt x="30" y="26"/>
                  </a:lnTo>
                  <a:lnTo>
                    <a:pt x="32" y="13"/>
                  </a:lnTo>
                  <a:lnTo>
                    <a:pt x="37" y="5"/>
                  </a:lnTo>
                  <a:lnTo>
                    <a:pt x="39" y="3"/>
                  </a:lnTo>
                  <a:lnTo>
                    <a:pt x="14" y="10"/>
                  </a:lnTo>
                  <a:lnTo>
                    <a:pt x="12" y="0"/>
                  </a:lnTo>
                  <a:close/>
                </a:path>
              </a:pathLst>
            </a:custGeom>
            <a:solidFill>
              <a:srgbClr val="1F1A17"/>
            </a:solidFill>
            <a:ln w="9525">
              <a:noFill/>
              <a:round/>
              <a:headEnd/>
              <a:tailEnd/>
            </a:ln>
          </p:spPr>
          <p:txBody>
            <a:bodyPr/>
            <a:lstStyle/>
            <a:p>
              <a:endParaRPr lang="en-US"/>
            </a:p>
          </p:txBody>
        </p:sp>
        <p:sp>
          <p:nvSpPr>
            <p:cNvPr id="4899" name="Freeform 803"/>
            <p:cNvSpPr>
              <a:spLocks/>
            </p:cNvSpPr>
            <p:nvPr/>
          </p:nvSpPr>
          <p:spPr bwMode="auto">
            <a:xfrm>
              <a:off x="2765" y="3606"/>
              <a:ext cx="59" cy="43"/>
            </a:xfrm>
            <a:custGeom>
              <a:avLst/>
              <a:gdLst/>
              <a:ahLst/>
              <a:cxnLst>
                <a:cxn ang="0">
                  <a:pos x="0" y="0"/>
                </a:cxn>
                <a:cxn ang="0">
                  <a:pos x="14" y="5"/>
                </a:cxn>
                <a:cxn ang="0">
                  <a:pos x="30" y="13"/>
                </a:cxn>
                <a:cxn ang="0">
                  <a:pos x="40" y="20"/>
                </a:cxn>
                <a:cxn ang="0">
                  <a:pos x="49" y="25"/>
                </a:cxn>
                <a:cxn ang="0">
                  <a:pos x="55" y="35"/>
                </a:cxn>
                <a:cxn ang="0">
                  <a:pos x="59" y="40"/>
                </a:cxn>
                <a:cxn ang="0">
                  <a:pos x="57" y="43"/>
                </a:cxn>
                <a:cxn ang="0">
                  <a:pos x="54" y="43"/>
                </a:cxn>
                <a:cxn ang="0">
                  <a:pos x="50" y="42"/>
                </a:cxn>
                <a:cxn ang="0">
                  <a:pos x="47" y="40"/>
                </a:cxn>
                <a:cxn ang="0">
                  <a:pos x="40" y="35"/>
                </a:cxn>
                <a:cxn ang="0">
                  <a:pos x="35" y="30"/>
                </a:cxn>
                <a:cxn ang="0">
                  <a:pos x="35" y="33"/>
                </a:cxn>
                <a:cxn ang="0">
                  <a:pos x="34" y="37"/>
                </a:cxn>
                <a:cxn ang="0">
                  <a:pos x="30" y="37"/>
                </a:cxn>
                <a:cxn ang="0">
                  <a:pos x="27" y="38"/>
                </a:cxn>
                <a:cxn ang="0">
                  <a:pos x="25" y="32"/>
                </a:cxn>
                <a:cxn ang="0">
                  <a:pos x="24" y="28"/>
                </a:cxn>
                <a:cxn ang="0">
                  <a:pos x="20" y="25"/>
                </a:cxn>
                <a:cxn ang="0">
                  <a:pos x="15" y="22"/>
                </a:cxn>
                <a:cxn ang="0">
                  <a:pos x="15" y="17"/>
                </a:cxn>
                <a:cxn ang="0">
                  <a:pos x="15" y="12"/>
                </a:cxn>
                <a:cxn ang="0">
                  <a:pos x="9" y="7"/>
                </a:cxn>
                <a:cxn ang="0">
                  <a:pos x="0" y="0"/>
                </a:cxn>
              </a:cxnLst>
              <a:rect l="0" t="0" r="r" b="b"/>
              <a:pathLst>
                <a:path w="59" h="43">
                  <a:moveTo>
                    <a:pt x="0" y="0"/>
                  </a:moveTo>
                  <a:lnTo>
                    <a:pt x="14" y="5"/>
                  </a:lnTo>
                  <a:lnTo>
                    <a:pt x="30" y="13"/>
                  </a:lnTo>
                  <a:lnTo>
                    <a:pt x="40" y="20"/>
                  </a:lnTo>
                  <a:lnTo>
                    <a:pt x="49" y="25"/>
                  </a:lnTo>
                  <a:lnTo>
                    <a:pt x="55" y="35"/>
                  </a:lnTo>
                  <a:lnTo>
                    <a:pt x="59" y="40"/>
                  </a:lnTo>
                  <a:lnTo>
                    <a:pt x="57" y="43"/>
                  </a:lnTo>
                  <a:lnTo>
                    <a:pt x="54" y="43"/>
                  </a:lnTo>
                  <a:lnTo>
                    <a:pt x="50" y="42"/>
                  </a:lnTo>
                  <a:lnTo>
                    <a:pt x="47" y="40"/>
                  </a:lnTo>
                  <a:lnTo>
                    <a:pt x="40" y="35"/>
                  </a:lnTo>
                  <a:lnTo>
                    <a:pt x="35" y="30"/>
                  </a:lnTo>
                  <a:lnTo>
                    <a:pt x="35" y="33"/>
                  </a:lnTo>
                  <a:lnTo>
                    <a:pt x="34" y="37"/>
                  </a:lnTo>
                  <a:lnTo>
                    <a:pt x="30" y="37"/>
                  </a:lnTo>
                  <a:lnTo>
                    <a:pt x="27" y="38"/>
                  </a:lnTo>
                  <a:lnTo>
                    <a:pt x="25" y="32"/>
                  </a:lnTo>
                  <a:lnTo>
                    <a:pt x="24" y="28"/>
                  </a:lnTo>
                  <a:lnTo>
                    <a:pt x="20" y="25"/>
                  </a:lnTo>
                  <a:lnTo>
                    <a:pt x="15" y="22"/>
                  </a:lnTo>
                  <a:lnTo>
                    <a:pt x="15" y="17"/>
                  </a:lnTo>
                  <a:lnTo>
                    <a:pt x="15" y="12"/>
                  </a:lnTo>
                  <a:lnTo>
                    <a:pt x="9" y="7"/>
                  </a:lnTo>
                  <a:lnTo>
                    <a:pt x="0" y="0"/>
                  </a:lnTo>
                  <a:close/>
                </a:path>
              </a:pathLst>
            </a:custGeom>
            <a:solidFill>
              <a:srgbClr val="1F1A17"/>
            </a:solidFill>
            <a:ln w="9525">
              <a:noFill/>
              <a:round/>
              <a:headEnd/>
              <a:tailEnd/>
            </a:ln>
          </p:spPr>
          <p:txBody>
            <a:bodyPr/>
            <a:lstStyle/>
            <a:p>
              <a:endParaRPr lang="en-US"/>
            </a:p>
          </p:txBody>
        </p:sp>
        <p:sp>
          <p:nvSpPr>
            <p:cNvPr id="4900" name="Freeform 804"/>
            <p:cNvSpPr>
              <a:spLocks/>
            </p:cNvSpPr>
            <p:nvPr/>
          </p:nvSpPr>
          <p:spPr bwMode="auto">
            <a:xfrm>
              <a:off x="2840" y="3609"/>
              <a:ext cx="51" cy="25"/>
            </a:xfrm>
            <a:custGeom>
              <a:avLst/>
              <a:gdLst/>
              <a:ahLst/>
              <a:cxnLst>
                <a:cxn ang="0">
                  <a:pos x="10" y="0"/>
                </a:cxn>
                <a:cxn ang="0">
                  <a:pos x="0" y="5"/>
                </a:cxn>
                <a:cxn ang="0">
                  <a:pos x="2" y="15"/>
                </a:cxn>
                <a:cxn ang="0">
                  <a:pos x="9" y="20"/>
                </a:cxn>
                <a:cxn ang="0">
                  <a:pos x="20" y="25"/>
                </a:cxn>
                <a:cxn ang="0">
                  <a:pos x="39" y="24"/>
                </a:cxn>
                <a:cxn ang="0">
                  <a:pos x="51" y="19"/>
                </a:cxn>
                <a:cxn ang="0">
                  <a:pos x="42" y="19"/>
                </a:cxn>
                <a:cxn ang="0">
                  <a:pos x="25" y="17"/>
                </a:cxn>
                <a:cxn ang="0">
                  <a:pos x="19" y="14"/>
                </a:cxn>
                <a:cxn ang="0">
                  <a:pos x="14" y="7"/>
                </a:cxn>
                <a:cxn ang="0">
                  <a:pos x="10" y="2"/>
                </a:cxn>
                <a:cxn ang="0">
                  <a:pos x="10" y="0"/>
                </a:cxn>
              </a:cxnLst>
              <a:rect l="0" t="0" r="r" b="b"/>
              <a:pathLst>
                <a:path w="51" h="25">
                  <a:moveTo>
                    <a:pt x="10" y="0"/>
                  </a:moveTo>
                  <a:lnTo>
                    <a:pt x="0" y="5"/>
                  </a:lnTo>
                  <a:lnTo>
                    <a:pt x="2" y="15"/>
                  </a:lnTo>
                  <a:lnTo>
                    <a:pt x="9" y="20"/>
                  </a:lnTo>
                  <a:lnTo>
                    <a:pt x="20" y="25"/>
                  </a:lnTo>
                  <a:lnTo>
                    <a:pt x="39" y="24"/>
                  </a:lnTo>
                  <a:lnTo>
                    <a:pt x="51" y="19"/>
                  </a:lnTo>
                  <a:lnTo>
                    <a:pt x="42" y="19"/>
                  </a:lnTo>
                  <a:lnTo>
                    <a:pt x="25" y="17"/>
                  </a:lnTo>
                  <a:lnTo>
                    <a:pt x="19" y="14"/>
                  </a:lnTo>
                  <a:lnTo>
                    <a:pt x="14" y="7"/>
                  </a:lnTo>
                  <a:lnTo>
                    <a:pt x="10" y="2"/>
                  </a:lnTo>
                  <a:lnTo>
                    <a:pt x="10" y="0"/>
                  </a:lnTo>
                  <a:close/>
                </a:path>
              </a:pathLst>
            </a:custGeom>
            <a:solidFill>
              <a:srgbClr val="1F1A17"/>
            </a:solidFill>
            <a:ln w="9525">
              <a:noFill/>
              <a:round/>
              <a:headEnd/>
              <a:tailEnd/>
            </a:ln>
          </p:spPr>
          <p:txBody>
            <a:bodyPr/>
            <a:lstStyle/>
            <a:p>
              <a:endParaRPr lang="en-US"/>
            </a:p>
          </p:txBody>
        </p:sp>
        <p:sp>
          <p:nvSpPr>
            <p:cNvPr id="4901" name="Freeform 805"/>
            <p:cNvSpPr>
              <a:spLocks/>
            </p:cNvSpPr>
            <p:nvPr/>
          </p:nvSpPr>
          <p:spPr bwMode="auto">
            <a:xfrm>
              <a:off x="2737" y="3658"/>
              <a:ext cx="27" cy="20"/>
            </a:xfrm>
            <a:custGeom>
              <a:avLst/>
              <a:gdLst/>
              <a:ahLst/>
              <a:cxnLst>
                <a:cxn ang="0">
                  <a:pos x="0" y="10"/>
                </a:cxn>
                <a:cxn ang="0">
                  <a:pos x="25" y="0"/>
                </a:cxn>
                <a:cxn ang="0">
                  <a:pos x="27" y="6"/>
                </a:cxn>
                <a:cxn ang="0">
                  <a:pos x="27" y="18"/>
                </a:cxn>
                <a:cxn ang="0">
                  <a:pos x="25" y="20"/>
                </a:cxn>
                <a:cxn ang="0">
                  <a:pos x="22" y="20"/>
                </a:cxn>
                <a:cxn ang="0">
                  <a:pos x="18" y="20"/>
                </a:cxn>
                <a:cxn ang="0">
                  <a:pos x="15" y="18"/>
                </a:cxn>
                <a:cxn ang="0">
                  <a:pos x="6" y="13"/>
                </a:cxn>
                <a:cxn ang="0">
                  <a:pos x="0" y="10"/>
                </a:cxn>
              </a:cxnLst>
              <a:rect l="0" t="0" r="r" b="b"/>
              <a:pathLst>
                <a:path w="27" h="20">
                  <a:moveTo>
                    <a:pt x="0" y="10"/>
                  </a:moveTo>
                  <a:lnTo>
                    <a:pt x="25" y="0"/>
                  </a:lnTo>
                  <a:lnTo>
                    <a:pt x="27" y="6"/>
                  </a:lnTo>
                  <a:lnTo>
                    <a:pt x="27" y="18"/>
                  </a:lnTo>
                  <a:lnTo>
                    <a:pt x="25" y="20"/>
                  </a:lnTo>
                  <a:lnTo>
                    <a:pt x="22" y="20"/>
                  </a:lnTo>
                  <a:lnTo>
                    <a:pt x="18" y="20"/>
                  </a:lnTo>
                  <a:lnTo>
                    <a:pt x="15" y="18"/>
                  </a:lnTo>
                  <a:lnTo>
                    <a:pt x="6" y="13"/>
                  </a:lnTo>
                  <a:lnTo>
                    <a:pt x="0" y="10"/>
                  </a:lnTo>
                  <a:close/>
                </a:path>
              </a:pathLst>
            </a:custGeom>
            <a:solidFill>
              <a:srgbClr val="1F1A17"/>
            </a:solidFill>
            <a:ln w="9525">
              <a:noFill/>
              <a:round/>
              <a:headEnd/>
              <a:tailEnd/>
            </a:ln>
          </p:spPr>
          <p:txBody>
            <a:bodyPr/>
            <a:lstStyle/>
            <a:p>
              <a:endParaRPr lang="en-US"/>
            </a:p>
          </p:txBody>
        </p:sp>
        <p:sp>
          <p:nvSpPr>
            <p:cNvPr id="4902" name="Freeform 806"/>
            <p:cNvSpPr>
              <a:spLocks/>
            </p:cNvSpPr>
            <p:nvPr/>
          </p:nvSpPr>
          <p:spPr bwMode="auto">
            <a:xfrm>
              <a:off x="3049" y="3621"/>
              <a:ext cx="147" cy="87"/>
            </a:xfrm>
            <a:custGeom>
              <a:avLst/>
              <a:gdLst/>
              <a:ahLst/>
              <a:cxnLst>
                <a:cxn ang="0">
                  <a:pos x="0" y="60"/>
                </a:cxn>
                <a:cxn ang="0">
                  <a:pos x="10" y="70"/>
                </a:cxn>
                <a:cxn ang="0">
                  <a:pos x="19" y="64"/>
                </a:cxn>
                <a:cxn ang="0">
                  <a:pos x="27" y="60"/>
                </a:cxn>
                <a:cxn ang="0">
                  <a:pos x="34" y="57"/>
                </a:cxn>
                <a:cxn ang="0">
                  <a:pos x="40" y="55"/>
                </a:cxn>
                <a:cxn ang="0">
                  <a:pos x="45" y="60"/>
                </a:cxn>
                <a:cxn ang="0">
                  <a:pos x="49" y="62"/>
                </a:cxn>
                <a:cxn ang="0">
                  <a:pos x="55" y="60"/>
                </a:cxn>
                <a:cxn ang="0">
                  <a:pos x="64" y="60"/>
                </a:cxn>
                <a:cxn ang="0">
                  <a:pos x="64" y="60"/>
                </a:cxn>
                <a:cxn ang="0">
                  <a:pos x="69" y="59"/>
                </a:cxn>
                <a:cxn ang="0">
                  <a:pos x="77" y="64"/>
                </a:cxn>
                <a:cxn ang="0">
                  <a:pos x="82" y="70"/>
                </a:cxn>
                <a:cxn ang="0">
                  <a:pos x="84" y="52"/>
                </a:cxn>
                <a:cxn ang="0">
                  <a:pos x="89" y="79"/>
                </a:cxn>
                <a:cxn ang="0">
                  <a:pos x="99" y="87"/>
                </a:cxn>
                <a:cxn ang="0">
                  <a:pos x="97" y="75"/>
                </a:cxn>
                <a:cxn ang="0">
                  <a:pos x="99" y="62"/>
                </a:cxn>
                <a:cxn ang="0">
                  <a:pos x="107" y="59"/>
                </a:cxn>
                <a:cxn ang="0">
                  <a:pos x="116" y="57"/>
                </a:cxn>
                <a:cxn ang="0">
                  <a:pos x="126" y="47"/>
                </a:cxn>
                <a:cxn ang="0">
                  <a:pos x="119" y="40"/>
                </a:cxn>
                <a:cxn ang="0">
                  <a:pos x="134" y="42"/>
                </a:cxn>
                <a:cxn ang="0">
                  <a:pos x="136" y="33"/>
                </a:cxn>
                <a:cxn ang="0">
                  <a:pos x="129" y="27"/>
                </a:cxn>
                <a:cxn ang="0">
                  <a:pos x="136" y="25"/>
                </a:cxn>
                <a:cxn ang="0">
                  <a:pos x="137" y="18"/>
                </a:cxn>
                <a:cxn ang="0">
                  <a:pos x="131" y="17"/>
                </a:cxn>
                <a:cxn ang="0">
                  <a:pos x="141" y="13"/>
                </a:cxn>
                <a:cxn ang="0">
                  <a:pos x="147" y="0"/>
                </a:cxn>
                <a:cxn ang="0">
                  <a:pos x="127" y="10"/>
                </a:cxn>
                <a:cxn ang="0">
                  <a:pos x="117" y="23"/>
                </a:cxn>
                <a:cxn ang="0">
                  <a:pos x="124" y="32"/>
                </a:cxn>
                <a:cxn ang="0">
                  <a:pos x="114" y="33"/>
                </a:cxn>
                <a:cxn ang="0">
                  <a:pos x="114" y="35"/>
                </a:cxn>
                <a:cxn ang="0">
                  <a:pos x="114" y="38"/>
                </a:cxn>
                <a:cxn ang="0">
                  <a:pos x="111" y="42"/>
                </a:cxn>
                <a:cxn ang="0">
                  <a:pos x="106" y="45"/>
                </a:cxn>
                <a:cxn ang="0">
                  <a:pos x="99" y="45"/>
                </a:cxn>
                <a:cxn ang="0">
                  <a:pos x="94" y="43"/>
                </a:cxn>
                <a:cxn ang="0">
                  <a:pos x="92" y="42"/>
                </a:cxn>
                <a:cxn ang="0">
                  <a:pos x="91" y="40"/>
                </a:cxn>
                <a:cxn ang="0">
                  <a:pos x="84" y="25"/>
                </a:cxn>
                <a:cxn ang="0">
                  <a:pos x="72" y="30"/>
                </a:cxn>
                <a:cxn ang="0">
                  <a:pos x="57" y="35"/>
                </a:cxn>
                <a:cxn ang="0">
                  <a:pos x="52" y="35"/>
                </a:cxn>
                <a:cxn ang="0">
                  <a:pos x="44" y="35"/>
                </a:cxn>
                <a:cxn ang="0">
                  <a:pos x="34" y="37"/>
                </a:cxn>
                <a:cxn ang="0">
                  <a:pos x="27" y="38"/>
                </a:cxn>
                <a:cxn ang="0">
                  <a:pos x="12" y="52"/>
                </a:cxn>
                <a:cxn ang="0">
                  <a:pos x="0" y="60"/>
                </a:cxn>
              </a:cxnLst>
              <a:rect l="0" t="0" r="r" b="b"/>
              <a:pathLst>
                <a:path w="147" h="87">
                  <a:moveTo>
                    <a:pt x="0" y="60"/>
                  </a:moveTo>
                  <a:lnTo>
                    <a:pt x="10" y="70"/>
                  </a:lnTo>
                  <a:lnTo>
                    <a:pt x="19" y="64"/>
                  </a:lnTo>
                  <a:lnTo>
                    <a:pt x="27" y="60"/>
                  </a:lnTo>
                  <a:lnTo>
                    <a:pt x="34" y="57"/>
                  </a:lnTo>
                  <a:lnTo>
                    <a:pt x="40" y="55"/>
                  </a:lnTo>
                  <a:lnTo>
                    <a:pt x="45" y="60"/>
                  </a:lnTo>
                  <a:lnTo>
                    <a:pt x="49" y="62"/>
                  </a:lnTo>
                  <a:lnTo>
                    <a:pt x="55" y="60"/>
                  </a:lnTo>
                  <a:lnTo>
                    <a:pt x="64" y="60"/>
                  </a:lnTo>
                  <a:lnTo>
                    <a:pt x="64" y="60"/>
                  </a:lnTo>
                  <a:lnTo>
                    <a:pt x="69" y="59"/>
                  </a:lnTo>
                  <a:lnTo>
                    <a:pt x="77" y="64"/>
                  </a:lnTo>
                  <a:lnTo>
                    <a:pt x="82" y="70"/>
                  </a:lnTo>
                  <a:lnTo>
                    <a:pt x="84" y="52"/>
                  </a:lnTo>
                  <a:lnTo>
                    <a:pt x="89" y="79"/>
                  </a:lnTo>
                  <a:lnTo>
                    <a:pt x="99" y="87"/>
                  </a:lnTo>
                  <a:lnTo>
                    <a:pt x="97" y="75"/>
                  </a:lnTo>
                  <a:lnTo>
                    <a:pt x="99" y="62"/>
                  </a:lnTo>
                  <a:lnTo>
                    <a:pt x="107" y="59"/>
                  </a:lnTo>
                  <a:lnTo>
                    <a:pt x="116" y="57"/>
                  </a:lnTo>
                  <a:lnTo>
                    <a:pt x="126" y="47"/>
                  </a:lnTo>
                  <a:lnTo>
                    <a:pt x="119" y="40"/>
                  </a:lnTo>
                  <a:lnTo>
                    <a:pt x="134" y="42"/>
                  </a:lnTo>
                  <a:lnTo>
                    <a:pt x="136" y="33"/>
                  </a:lnTo>
                  <a:lnTo>
                    <a:pt x="129" y="27"/>
                  </a:lnTo>
                  <a:lnTo>
                    <a:pt x="136" y="25"/>
                  </a:lnTo>
                  <a:lnTo>
                    <a:pt x="137" y="18"/>
                  </a:lnTo>
                  <a:lnTo>
                    <a:pt x="131" y="17"/>
                  </a:lnTo>
                  <a:lnTo>
                    <a:pt x="141" y="13"/>
                  </a:lnTo>
                  <a:lnTo>
                    <a:pt x="147" y="0"/>
                  </a:lnTo>
                  <a:lnTo>
                    <a:pt x="127" y="10"/>
                  </a:lnTo>
                  <a:lnTo>
                    <a:pt x="117" y="23"/>
                  </a:lnTo>
                  <a:lnTo>
                    <a:pt x="124" y="32"/>
                  </a:lnTo>
                  <a:lnTo>
                    <a:pt x="114" y="33"/>
                  </a:lnTo>
                  <a:lnTo>
                    <a:pt x="114" y="35"/>
                  </a:lnTo>
                  <a:lnTo>
                    <a:pt x="114" y="38"/>
                  </a:lnTo>
                  <a:lnTo>
                    <a:pt x="111" y="42"/>
                  </a:lnTo>
                  <a:lnTo>
                    <a:pt x="106" y="45"/>
                  </a:lnTo>
                  <a:lnTo>
                    <a:pt x="99" y="45"/>
                  </a:lnTo>
                  <a:lnTo>
                    <a:pt x="94" y="43"/>
                  </a:lnTo>
                  <a:lnTo>
                    <a:pt x="92" y="42"/>
                  </a:lnTo>
                  <a:lnTo>
                    <a:pt x="91" y="40"/>
                  </a:lnTo>
                  <a:lnTo>
                    <a:pt x="84" y="25"/>
                  </a:lnTo>
                  <a:lnTo>
                    <a:pt x="72" y="30"/>
                  </a:lnTo>
                  <a:lnTo>
                    <a:pt x="57" y="35"/>
                  </a:lnTo>
                  <a:lnTo>
                    <a:pt x="52" y="35"/>
                  </a:lnTo>
                  <a:lnTo>
                    <a:pt x="44" y="35"/>
                  </a:lnTo>
                  <a:lnTo>
                    <a:pt x="34" y="37"/>
                  </a:lnTo>
                  <a:lnTo>
                    <a:pt x="27" y="38"/>
                  </a:lnTo>
                  <a:lnTo>
                    <a:pt x="12" y="52"/>
                  </a:lnTo>
                  <a:lnTo>
                    <a:pt x="0" y="60"/>
                  </a:lnTo>
                  <a:close/>
                </a:path>
              </a:pathLst>
            </a:custGeom>
            <a:solidFill>
              <a:srgbClr val="1F1A17"/>
            </a:solidFill>
            <a:ln w="9525">
              <a:noFill/>
              <a:round/>
              <a:headEnd/>
              <a:tailEnd/>
            </a:ln>
          </p:spPr>
          <p:txBody>
            <a:bodyPr/>
            <a:lstStyle/>
            <a:p>
              <a:endParaRPr lang="en-US"/>
            </a:p>
          </p:txBody>
        </p:sp>
        <p:sp>
          <p:nvSpPr>
            <p:cNvPr id="4903" name="Freeform 807"/>
            <p:cNvSpPr>
              <a:spLocks/>
            </p:cNvSpPr>
            <p:nvPr/>
          </p:nvSpPr>
          <p:spPr bwMode="auto">
            <a:xfrm>
              <a:off x="2820" y="3631"/>
              <a:ext cx="184" cy="107"/>
            </a:xfrm>
            <a:custGeom>
              <a:avLst/>
              <a:gdLst/>
              <a:ahLst/>
              <a:cxnLst>
                <a:cxn ang="0">
                  <a:pos x="179" y="23"/>
                </a:cxn>
                <a:cxn ang="0">
                  <a:pos x="181" y="8"/>
                </a:cxn>
                <a:cxn ang="0">
                  <a:pos x="172" y="8"/>
                </a:cxn>
                <a:cxn ang="0">
                  <a:pos x="164" y="8"/>
                </a:cxn>
                <a:cxn ang="0">
                  <a:pos x="154" y="2"/>
                </a:cxn>
                <a:cxn ang="0">
                  <a:pos x="136" y="10"/>
                </a:cxn>
                <a:cxn ang="0">
                  <a:pos x="129" y="18"/>
                </a:cxn>
                <a:cxn ang="0">
                  <a:pos x="134" y="30"/>
                </a:cxn>
                <a:cxn ang="0">
                  <a:pos x="134" y="37"/>
                </a:cxn>
                <a:cxn ang="0">
                  <a:pos x="111" y="32"/>
                </a:cxn>
                <a:cxn ang="0">
                  <a:pos x="81" y="25"/>
                </a:cxn>
                <a:cxn ang="0">
                  <a:pos x="47" y="30"/>
                </a:cxn>
                <a:cxn ang="0">
                  <a:pos x="17" y="32"/>
                </a:cxn>
                <a:cxn ang="0">
                  <a:pos x="7" y="37"/>
                </a:cxn>
                <a:cxn ang="0">
                  <a:pos x="14" y="52"/>
                </a:cxn>
                <a:cxn ang="0">
                  <a:pos x="27" y="55"/>
                </a:cxn>
                <a:cxn ang="0">
                  <a:pos x="42" y="59"/>
                </a:cxn>
                <a:cxn ang="0">
                  <a:pos x="57" y="67"/>
                </a:cxn>
                <a:cxn ang="0">
                  <a:pos x="69" y="62"/>
                </a:cxn>
                <a:cxn ang="0">
                  <a:pos x="67" y="54"/>
                </a:cxn>
                <a:cxn ang="0">
                  <a:pos x="84" y="47"/>
                </a:cxn>
                <a:cxn ang="0">
                  <a:pos x="102" y="54"/>
                </a:cxn>
                <a:cxn ang="0">
                  <a:pos x="97" y="65"/>
                </a:cxn>
                <a:cxn ang="0">
                  <a:pos x="74" y="79"/>
                </a:cxn>
                <a:cxn ang="0">
                  <a:pos x="49" y="90"/>
                </a:cxn>
                <a:cxn ang="0">
                  <a:pos x="54" y="99"/>
                </a:cxn>
                <a:cxn ang="0">
                  <a:pos x="79" y="94"/>
                </a:cxn>
                <a:cxn ang="0">
                  <a:pos x="92" y="92"/>
                </a:cxn>
                <a:cxn ang="0">
                  <a:pos x="94" y="99"/>
                </a:cxn>
                <a:cxn ang="0">
                  <a:pos x="114" y="99"/>
                </a:cxn>
                <a:cxn ang="0">
                  <a:pos x="159" y="92"/>
                </a:cxn>
                <a:cxn ang="0">
                  <a:pos x="169" y="92"/>
                </a:cxn>
                <a:cxn ang="0">
                  <a:pos x="177" y="74"/>
                </a:cxn>
                <a:cxn ang="0">
                  <a:pos x="174" y="55"/>
                </a:cxn>
                <a:cxn ang="0">
                  <a:pos x="169" y="50"/>
                </a:cxn>
                <a:cxn ang="0">
                  <a:pos x="149" y="52"/>
                </a:cxn>
                <a:cxn ang="0">
                  <a:pos x="144" y="35"/>
                </a:cxn>
                <a:cxn ang="0">
                  <a:pos x="154" y="28"/>
                </a:cxn>
                <a:cxn ang="0">
                  <a:pos x="167" y="38"/>
                </a:cxn>
                <a:cxn ang="0">
                  <a:pos x="172" y="37"/>
                </a:cxn>
              </a:cxnLst>
              <a:rect l="0" t="0" r="r" b="b"/>
              <a:pathLst>
                <a:path w="184" h="107">
                  <a:moveTo>
                    <a:pt x="172" y="32"/>
                  </a:moveTo>
                  <a:lnTo>
                    <a:pt x="179" y="23"/>
                  </a:lnTo>
                  <a:lnTo>
                    <a:pt x="184" y="15"/>
                  </a:lnTo>
                  <a:lnTo>
                    <a:pt x="181" y="8"/>
                  </a:lnTo>
                  <a:lnTo>
                    <a:pt x="179" y="2"/>
                  </a:lnTo>
                  <a:lnTo>
                    <a:pt x="172" y="8"/>
                  </a:lnTo>
                  <a:lnTo>
                    <a:pt x="167" y="15"/>
                  </a:lnTo>
                  <a:lnTo>
                    <a:pt x="164" y="8"/>
                  </a:lnTo>
                  <a:lnTo>
                    <a:pt x="162" y="0"/>
                  </a:lnTo>
                  <a:lnTo>
                    <a:pt x="154" y="2"/>
                  </a:lnTo>
                  <a:lnTo>
                    <a:pt x="146" y="3"/>
                  </a:lnTo>
                  <a:lnTo>
                    <a:pt x="136" y="10"/>
                  </a:lnTo>
                  <a:lnTo>
                    <a:pt x="127" y="15"/>
                  </a:lnTo>
                  <a:lnTo>
                    <a:pt x="129" y="18"/>
                  </a:lnTo>
                  <a:lnTo>
                    <a:pt x="132" y="27"/>
                  </a:lnTo>
                  <a:lnTo>
                    <a:pt x="134" y="30"/>
                  </a:lnTo>
                  <a:lnTo>
                    <a:pt x="134" y="35"/>
                  </a:lnTo>
                  <a:lnTo>
                    <a:pt x="134" y="37"/>
                  </a:lnTo>
                  <a:lnTo>
                    <a:pt x="131" y="38"/>
                  </a:lnTo>
                  <a:lnTo>
                    <a:pt x="111" y="32"/>
                  </a:lnTo>
                  <a:lnTo>
                    <a:pt x="97" y="23"/>
                  </a:lnTo>
                  <a:lnTo>
                    <a:pt x="81" y="25"/>
                  </a:lnTo>
                  <a:lnTo>
                    <a:pt x="64" y="27"/>
                  </a:lnTo>
                  <a:lnTo>
                    <a:pt x="47" y="30"/>
                  </a:lnTo>
                  <a:lnTo>
                    <a:pt x="32" y="32"/>
                  </a:lnTo>
                  <a:lnTo>
                    <a:pt x="17" y="32"/>
                  </a:lnTo>
                  <a:lnTo>
                    <a:pt x="0" y="28"/>
                  </a:lnTo>
                  <a:lnTo>
                    <a:pt x="7" y="37"/>
                  </a:lnTo>
                  <a:lnTo>
                    <a:pt x="15" y="45"/>
                  </a:lnTo>
                  <a:lnTo>
                    <a:pt x="14" y="52"/>
                  </a:lnTo>
                  <a:lnTo>
                    <a:pt x="12" y="59"/>
                  </a:lnTo>
                  <a:lnTo>
                    <a:pt x="27" y="55"/>
                  </a:lnTo>
                  <a:lnTo>
                    <a:pt x="44" y="54"/>
                  </a:lnTo>
                  <a:lnTo>
                    <a:pt x="42" y="59"/>
                  </a:lnTo>
                  <a:lnTo>
                    <a:pt x="40" y="65"/>
                  </a:lnTo>
                  <a:lnTo>
                    <a:pt x="57" y="67"/>
                  </a:lnTo>
                  <a:lnTo>
                    <a:pt x="74" y="69"/>
                  </a:lnTo>
                  <a:lnTo>
                    <a:pt x="69" y="62"/>
                  </a:lnTo>
                  <a:lnTo>
                    <a:pt x="66" y="55"/>
                  </a:lnTo>
                  <a:lnTo>
                    <a:pt x="67" y="54"/>
                  </a:lnTo>
                  <a:lnTo>
                    <a:pt x="76" y="50"/>
                  </a:lnTo>
                  <a:lnTo>
                    <a:pt x="84" y="47"/>
                  </a:lnTo>
                  <a:lnTo>
                    <a:pt x="91" y="49"/>
                  </a:lnTo>
                  <a:lnTo>
                    <a:pt x="102" y="54"/>
                  </a:lnTo>
                  <a:lnTo>
                    <a:pt x="107" y="55"/>
                  </a:lnTo>
                  <a:lnTo>
                    <a:pt x="97" y="65"/>
                  </a:lnTo>
                  <a:lnTo>
                    <a:pt x="89" y="77"/>
                  </a:lnTo>
                  <a:lnTo>
                    <a:pt x="74" y="79"/>
                  </a:lnTo>
                  <a:lnTo>
                    <a:pt x="59" y="82"/>
                  </a:lnTo>
                  <a:lnTo>
                    <a:pt x="49" y="90"/>
                  </a:lnTo>
                  <a:lnTo>
                    <a:pt x="39" y="99"/>
                  </a:lnTo>
                  <a:lnTo>
                    <a:pt x="54" y="99"/>
                  </a:lnTo>
                  <a:lnTo>
                    <a:pt x="69" y="99"/>
                  </a:lnTo>
                  <a:lnTo>
                    <a:pt x="79" y="94"/>
                  </a:lnTo>
                  <a:lnTo>
                    <a:pt x="87" y="92"/>
                  </a:lnTo>
                  <a:lnTo>
                    <a:pt x="92" y="92"/>
                  </a:lnTo>
                  <a:lnTo>
                    <a:pt x="94" y="94"/>
                  </a:lnTo>
                  <a:lnTo>
                    <a:pt x="94" y="99"/>
                  </a:lnTo>
                  <a:lnTo>
                    <a:pt x="92" y="107"/>
                  </a:lnTo>
                  <a:lnTo>
                    <a:pt x="114" y="99"/>
                  </a:lnTo>
                  <a:lnTo>
                    <a:pt x="142" y="89"/>
                  </a:lnTo>
                  <a:lnTo>
                    <a:pt x="159" y="92"/>
                  </a:lnTo>
                  <a:lnTo>
                    <a:pt x="167" y="95"/>
                  </a:lnTo>
                  <a:lnTo>
                    <a:pt x="169" y="92"/>
                  </a:lnTo>
                  <a:lnTo>
                    <a:pt x="174" y="84"/>
                  </a:lnTo>
                  <a:lnTo>
                    <a:pt x="177" y="74"/>
                  </a:lnTo>
                  <a:lnTo>
                    <a:pt x="177" y="65"/>
                  </a:lnTo>
                  <a:lnTo>
                    <a:pt x="174" y="55"/>
                  </a:lnTo>
                  <a:lnTo>
                    <a:pt x="172" y="50"/>
                  </a:lnTo>
                  <a:lnTo>
                    <a:pt x="169" y="50"/>
                  </a:lnTo>
                  <a:lnTo>
                    <a:pt x="159" y="52"/>
                  </a:lnTo>
                  <a:lnTo>
                    <a:pt x="149" y="52"/>
                  </a:lnTo>
                  <a:lnTo>
                    <a:pt x="144" y="49"/>
                  </a:lnTo>
                  <a:lnTo>
                    <a:pt x="144" y="35"/>
                  </a:lnTo>
                  <a:lnTo>
                    <a:pt x="144" y="27"/>
                  </a:lnTo>
                  <a:lnTo>
                    <a:pt x="154" y="28"/>
                  </a:lnTo>
                  <a:lnTo>
                    <a:pt x="164" y="32"/>
                  </a:lnTo>
                  <a:lnTo>
                    <a:pt x="167" y="38"/>
                  </a:lnTo>
                  <a:lnTo>
                    <a:pt x="171" y="43"/>
                  </a:lnTo>
                  <a:lnTo>
                    <a:pt x="172" y="37"/>
                  </a:lnTo>
                  <a:lnTo>
                    <a:pt x="172" y="32"/>
                  </a:lnTo>
                  <a:close/>
                </a:path>
              </a:pathLst>
            </a:custGeom>
            <a:solidFill>
              <a:srgbClr val="1F1A17"/>
            </a:solidFill>
            <a:ln w="9525">
              <a:noFill/>
              <a:round/>
              <a:headEnd/>
              <a:tailEnd/>
            </a:ln>
          </p:spPr>
          <p:txBody>
            <a:bodyPr/>
            <a:lstStyle/>
            <a:p>
              <a:endParaRPr lang="en-US"/>
            </a:p>
          </p:txBody>
        </p:sp>
        <p:sp>
          <p:nvSpPr>
            <p:cNvPr id="4904" name="Freeform 808"/>
            <p:cNvSpPr>
              <a:spLocks/>
            </p:cNvSpPr>
            <p:nvPr/>
          </p:nvSpPr>
          <p:spPr bwMode="auto">
            <a:xfrm>
              <a:off x="2621" y="3656"/>
              <a:ext cx="300" cy="126"/>
            </a:xfrm>
            <a:custGeom>
              <a:avLst/>
              <a:gdLst/>
              <a:ahLst/>
              <a:cxnLst>
                <a:cxn ang="0">
                  <a:pos x="2" y="3"/>
                </a:cxn>
                <a:cxn ang="0">
                  <a:pos x="0" y="17"/>
                </a:cxn>
                <a:cxn ang="0">
                  <a:pos x="14" y="25"/>
                </a:cxn>
                <a:cxn ang="0">
                  <a:pos x="22" y="42"/>
                </a:cxn>
                <a:cxn ang="0">
                  <a:pos x="26" y="45"/>
                </a:cxn>
                <a:cxn ang="0">
                  <a:pos x="36" y="45"/>
                </a:cxn>
                <a:cxn ang="0">
                  <a:pos x="47" y="49"/>
                </a:cxn>
                <a:cxn ang="0">
                  <a:pos x="51" y="57"/>
                </a:cxn>
                <a:cxn ang="0">
                  <a:pos x="54" y="64"/>
                </a:cxn>
                <a:cxn ang="0">
                  <a:pos x="62" y="59"/>
                </a:cxn>
                <a:cxn ang="0">
                  <a:pos x="66" y="62"/>
                </a:cxn>
                <a:cxn ang="0">
                  <a:pos x="66" y="72"/>
                </a:cxn>
                <a:cxn ang="0">
                  <a:pos x="72" y="87"/>
                </a:cxn>
                <a:cxn ang="0">
                  <a:pos x="81" y="90"/>
                </a:cxn>
                <a:cxn ang="0">
                  <a:pos x="84" y="80"/>
                </a:cxn>
                <a:cxn ang="0">
                  <a:pos x="92" y="74"/>
                </a:cxn>
                <a:cxn ang="0">
                  <a:pos x="107" y="75"/>
                </a:cxn>
                <a:cxn ang="0">
                  <a:pos x="124" y="82"/>
                </a:cxn>
                <a:cxn ang="0">
                  <a:pos x="132" y="95"/>
                </a:cxn>
                <a:cxn ang="0">
                  <a:pos x="149" y="115"/>
                </a:cxn>
                <a:cxn ang="0">
                  <a:pos x="168" y="117"/>
                </a:cxn>
                <a:cxn ang="0">
                  <a:pos x="178" y="109"/>
                </a:cxn>
                <a:cxn ang="0">
                  <a:pos x="191" y="109"/>
                </a:cxn>
                <a:cxn ang="0">
                  <a:pos x="201" y="117"/>
                </a:cxn>
                <a:cxn ang="0">
                  <a:pos x="211" y="115"/>
                </a:cxn>
                <a:cxn ang="0">
                  <a:pos x="223" y="112"/>
                </a:cxn>
                <a:cxn ang="0">
                  <a:pos x="238" y="117"/>
                </a:cxn>
                <a:cxn ang="0">
                  <a:pos x="261" y="107"/>
                </a:cxn>
                <a:cxn ang="0">
                  <a:pos x="286" y="100"/>
                </a:cxn>
                <a:cxn ang="0">
                  <a:pos x="288" y="92"/>
                </a:cxn>
                <a:cxn ang="0">
                  <a:pos x="276" y="74"/>
                </a:cxn>
                <a:cxn ang="0">
                  <a:pos x="266" y="69"/>
                </a:cxn>
                <a:cxn ang="0">
                  <a:pos x="254" y="70"/>
                </a:cxn>
                <a:cxn ang="0">
                  <a:pos x="236" y="69"/>
                </a:cxn>
                <a:cxn ang="0">
                  <a:pos x="228" y="75"/>
                </a:cxn>
                <a:cxn ang="0">
                  <a:pos x="223" y="95"/>
                </a:cxn>
                <a:cxn ang="0">
                  <a:pos x="213" y="90"/>
                </a:cxn>
                <a:cxn ang="0">
                  <a:pos x="203" y="85"/>
                </a:cxn>
                <a:cxn ang="0">
                  <a:pos x="189" y="87"/>
                </a:cxn>
                <a:cxn ang="0">
                  <a:pos x="181" y="84"/>
                </a:cxn>
                <a:cxn ang="0">
                  <a:pos x="171" y="80"/>
                </a:cxn>
                <a:cxn ang="0">
                  <a:pos x="161" y="79"/>
                </a:cxn>
                <a:cxn ang="0">
                  <a:pos x="153" y="70"/>
                </a:cxn>
                <a:cxn ang="0">
                  <a:pos x="144" y="55"/>
                </a:cxn>
                <a:cxn ang="0">
                  <a:pos x="131" y="42"/>
                </a:cxn>
                <a:cxn ang="0">
                  <a:pos x="117" y="40"/>
                </a:cxn>
                <a:cxn ang="0">
                  <a:pos x="102" y="37"/>
                </a:cxn>
                <a:cxn ang="0">
                  <a:pos x="71" y="24"/>
                </a:cxn>
                <a:cxn ang="0">
                  <a:pos x="51" y="20"/>
                </a:cxn>
                <a:cxn ang="0">
                  <a:pos x="39" y="17"/>
                </a:cxn>
                <a:cxn ang="0">
                  <a:pos x="32" y="12"/>
                </a:cxn>
                <a:cxn ang="0">
                  <a:pos x="22" y="13"/>
                </a:cxn>
                <a:cxn ang="0">
                  <a:pos x="7" y="7"/>
                </a:cxn>
              </a:cxnLst>
              <a:rect l="0" t="0" r="r" b="b"/>
              <a:pathLst>
                <a:path w="300" h="126">
                  <a:moveTo>
                    <a:pt x="4" y="0"/>
                  </a:moveTo>
                  <a:lnTo>
                    <a:pt x="2" y="3"/>
                  </a:lnTo>
                  <a:lnTo>
                    <a:pt x="0" y="10"/>
                  </a:lnTo>
                  <a:lnTo>
                    <a:pt x="0" y="17"/>
                  </a:lnTo>
                  <a:lnTo>
                    <a:pt x="2" y="24"/>
                  </a:lnTo>
                  <a:lnTo>
                    <a:pt x="14" y="25"/>
                  </a:lnTo>
                  <a:lnTo>
                    <a:pt x="22" y="27"/>
                  </a:lnTo>
                  <a:lnTo>
                    <a:pt x="22" y="42"/>
                  </a:lnTo>
                  <a:lnTo>
                    <a:pt x="22" y="50"/>
                  </a:lnTo>
                  <a:lnTo>
                    <a:pt x="26" y="45"/>
                  </a:lnTo>
                  <a:lnTo>
                    <a:pt x="31" y="40"/>
                  </a:lnTo>
                  <a:lnTo>
                    <a:pt x="36" y="45"/>
                  </a:lnTo>
                  <a:lnTo>
                    <a:pt x="42" y="50"/>
                  </a:lnTo>
                  <a:lnTo>
                    <a:pt x="47" y="49"/>
                  </a:lnTo>
                  <a:lnTo>
                    <a:pt x="52" y="45"/>
                  </a:lnTo>
                  <a:lnTo>
                    <a:pt x="51" y="57"/>
                  </a:lnTo>
                  <a:lnTo>
                    <a:pt x="49" y="67"/>
                  </a:lnTo>
                  <a:lnTo>
                    <a:pt x="54" y="64"/>
                  </a:lnTo>
                  <a:lnTo>
                    <a:pt x="59" y="60"/>
                  </a:lnTo>
                  <a:lnTo>
                    <a:pt x="62" y="59"/>
                  </a:lnTo>
                  <a:lnTo>
                    <a:pt x="66" y="60"/>
                  </a:lnTo>
                  <a:lnTo>
                    <a:pt x="66" y="62"/>
                  </a:lnTo>
                  <a:lnTo>
                    <a:pt x="67" y="65"/>
                  </a:lnTo>
                  <a:lnTo>
                    <a:pt x="66" y="72"/>
                  </a:lnTo>
                  <a:lnTo>
                    <a:pt x="64" y="79"/>
                  </a:lnTo>
                  <a:lnTo>
                    <a:pt x="72" y="87"/>
                  </a:lnTo>
                  <a:lnTo>
                    <a:pt x="81" y="97"/>
                  </a:lnTo>
                  <a:lnTo>
                    <a:pt x="81" y="90"/>
                  </a:lnTo>
                  <a:lnTo>
                    <a:pt x="82" y="85"/>
                  </a:lnTo>
                  <a:lnTo>
                    <a:pt x="84" y="80"/>
                  </a:lnTo>
                  <a:lnTo>
                    <a:pt x="86" y="77"/>
                  </a:lnTo>
                  <a:lnTo>
                    <a:pt x="92" y="74"/>
                  </a:lnTo>
                  <a:lnTo>
                    <a:pt x="99" y="74"/>
                  </a:lnTo>
                  <a:lnTo>
                    <a:pt x="107" y="75"/>
                  </a:lnTo>
                  <a:lnTo>
                    <a:pt x="116" y="77"/>
                  </a:lnTo>
                  <a:lnTo>
                    <a:pt x="124" y="82"/>
                  </a:lnTo>
                  <a:lnTo>
                    <a:pt x="131" y="87"/>
                  </a:lnTo>
                  <a:lnTo>
                    <a:pt x="132" y="95"/>
                  </a:lnTo>
                  <a:lnTo>
                    <a:pt x="134" y="105"/>
                  </a:lnTo>
                  <a:lnTo>
                    <a:pt x="149" y="115"/>
                  </a:lnTo>
                  <a:lnTo>
                    <a:pt x="164" y="126"/>
                  </a:lnTo>
                  <a:lnTo>
                    <a:pt x="168" y="117"/>
                  </a:lnTo>
                  <a:lnTo>
                    <a:pt x="171" y="112"/>
                  </a:lnTo>
                  <a:lnTo>
                    <a:pt x="178" y="109"/>
                  </a:lnTo>
                  <a:lnTo>
                    <a:pt x="184" y="107"/>
                  </a:lnTo>
                  <a:lnTo>
                    <a:pt x="191" y="109"/>
                  </a:lnTo>
                  <a:lnTo>
                    <a:pt x="196" y="112"/>
                  </a:lnTo>
                  <a:lnTo>
                    <a:pt x="201" y="117"/>
                  </a:lnTo>
                  <a:lnTo>
                    <a:pt x="203" y="124"/>
                  </a:lnTo>
                  <a:lnTo>
                    <a:pt x="211" y="115"/>
                  </a:lnTo>
                  <a:lnTo>
                    <a:pt x="221" y="107"/>
                  </a:lnTo>
                  <a:lnTo>
                    <a:pt x="223" y="112"/>
                  </a:lnTo>
                  <a:lnTo>
                    <a:pt x="226" y="119"/>
                  </a:lnTo>
                  <a:lnTo>
                    <a:pt x="238" y="117"/>
                  </a:lnTo>
                  <a:lnTo>
                    <a:pt x="249" y="115"/>
                  </a:lnTo>
                  <a:lnTo>
                    <a:pt x="261" y="107"/>
                  </a:lnTo>
                  <a:lnTo>
                    <a:pt x="273" y="97"/>
                  </a:lnTo>
                  <a:lnTo>
                    <a:pt x="286" y="100"/>
                  </a:lnTo>
                  <a:lnTo>
                    <a:pt x="300" y="102"/>
                  </a:lnTo>
                  <a:lnTo>
                    <a:pt x="288" y="92"/>
                  </a:lnTo>
                  <a:lnTo>
                    <a:pt x="278" y="82"/>
                  </a:lnTo>
                  <a:lnTo>
                    <a:pt x="276" y="74"/>
                  </a:lnTo>
                  <a:lnTo>
                    <a:pt x="275" y="65"/>
                  </a:lnTo>
                  <a:lnTo>
                    <a:pt x="266" y="69"/>
                  </a:lnTo>
                  <a:lnTo>
                    <a:pt x="260" y="70"/>
                  </a:lnTo>
                  <a:lnTo>
                    <a:pt x="254" y="70"/>
                  </a:lnTo>
                  <a:lnTo>
                    <a:pt x="248" y="70"/>
                  </a:lnTo>
                  <a:lnTo>
                    <a:pt x="236" y="69"/>
                  </a:lnTo>
                  <a:lnTo>
                    <a:pt x="223" y="60"/>
                  </a:lnTo>
                  <a:lnTo>
                    <a:pt x="228" y="75"/>
                  </a:lnTo>
                  <a:lnTo>
                    <a:pt x="234" y="90"/>
                  </a:lnTo>
                  <a:lnTo>
                    <a:pt x="223" y="95"/>
                  </a:lnTo>
                  <a:lnTo>
                    <a:pt x="211" y="99"/>
                  </a:lnTo>
                  <a:lnTo>
                    <a:pt x="213" y="90"/>
                  </a:lnTo>
                  <a:lnTo>
                    <a:pt x="213" y="80"/>
                  </a:lnTo>
                  <a:lnTo>
                    <a:pt x="203" y="85"/>
                  </a:lnTo>
                  <a:lnTo>
                    <a:pt x="194" y="87"/>
                  </a:lnTo>
                  <a:lnTo>
                    <a:pt x="189" y="87"/>
                  </a:lnTo>
                  <a:lnTo>
                    <a:pt x="186" y="85"/>
                  </a:lnTo>
                  <a:lnTo>
                    <a:pt x="181" y="84"/>
                  </a:lnTo>
                  <a:lnTo>
                    <a:pt x="176" y="79"/>
                  </a:lnTo>
                  <a:lnTo>
                    <a:pt x="171" y="80"/>
                  </a:lnTo>
                  <a:lnTo>
                    <a:pt x="166" y="80"/>
                  </a:lnTo>
                  <a:lnTo>
                    <a:pt x="161" y="79"/>
                  </a:lnTo>
                  <a:lnTo>
                    <a:pt x="158" y="77"/>
                  </a:lnTo>
                  <a:lnTo>
                    <a:pt x="153" y="70"/>
                  </a:lnTo>
                  <a:lnTo>
                    <a:pt x="144" y="62"/>
                  </a:lnTo>
                  <a:lnTo>
                    <a:pt x="144" y="55"/>
                  </a:lnTo>
                  <a:lnTo>
                    <a:pt x="144" y="49"/>
                  </a:lnTo>
                  <a:lnTo>
                    <a:pt x="131" y="42"/>
                  </a:lnTo>
                  <a:lnTo>
                    <a:pt x="117" y="35"/>
                  </a:lnTo>
                  <a:lnTo>
                    <a:pt x="117" y="40"/>
                  </a:lnTo>
                  <a:lnTo>
                    <a:pt x="117" y="44"/>
                  </a:lnTo>
                  <a:lnTo>
                    <a:pt x="102" y="37"/>
                  </a:lnTo>
                  <a:lnTo>
                    <a:pt x="87" y="30"/>
                  </a:lnTo>
                  <a:lnTo>
                    <a:pt x="71" y="24"/>
                  </a:lnTo>
                  <a:lnTo>
                    <a:pt x="56" y="18"/>
                  </a:lnTo>
                  <a:lnTo>
                    <a:pt x="51" y="20"/>
                  </a:lnTo>
                  <a:lnTo>
                    <a:pt x="46" y="24"/>
                  </a:lnTo>
                  <a:lnTo>
                    <a:pt x="39" y="17"/>
                  </a:lnTo>
                  <a:lnTo>
                    <a:pt x="31" y="8"/>
                  </a:lnTo>
                  <a:lnTo>
                    <a:pt x="32" y="12"/>
                  </a:lnTo>
                  <a:lnTo>
                    <a:pt x="34" y="17"/>
                  </a:lnTo>
                  <a:lnTo>
                    <a:pt x="22" y="13"/>
                  </a:lnTo>
                  <a:lnTo>
                    <a:pt x="10" y="12"/>
                  </a:lnTo>
                  <a:lnTo>
                    <a:pt x="7" y="7"/>
                  </a:lnTo>
                  <a:lnTo>
                    <a:pt x="4" y="0"/>
                  </a:lnTo>
                  <a:close/>
                </a:path>
              </a:pathLst>
            </a:custGeom>
            <a:solidFill>
              <a:srgbClr val="1F1A17"/>
            </a:solidFill>
            <a:ln w="9525">
              <a:noFill/>
              <a:round/>
              <a:headEnd/>
              <a:tailEnd/>
            </a:ln>
          </p:spPr>
          <p:txBody>
            <a:bodyPr/>
            <a:lstStyle/>
            <a:p>
              <a:endParaRPr lang="en-US"/>
            </a:p>
          </p:txBody>
        </p:sp>
        <p:sp>
          <p:nvSpPr>
            <p:cNvPr id="4905" name="Freeform 809"/>
            <p:cNvSpPr>
              <a:spLocks/>
            </p:cNvSpPr>
            <p:nvPr/>
          </p:nvSpPr>
          <p:spPr bwMode="auto">
            <a:xfrm>
              <a:off x="2648" y="3603"/>
              <a:ext cx="167" cy="127"/>
            </a:xfrm>
            <a:custGeom>
              <a:avLst/>
              <a:gdLst/>
              <a:ahLst/>
              <a:cxnLst>
                <a:cxn ang="0">
                  <a:pos x="7" y="11"/>
                </a:cxn>
                <a:cxn ang="0">
                  <a:pos x="14" y="21"/>
                </a:cxn>
                <a:cxn ang="0">
                  <a:pos x="19" y="40"/>
                </a:cxn>
                <a:cxn ang="0">
                  <a:pos x="20" y="56"/>
                </a:cxn>
                <a:cxn ang="0">
                  <a:pos x="27" y="61"/>
                </a:cxn>
                <a:cxn ang="0">
                  <a:pos x="29" y="65"/>
                </a:cxn>
                <a:cxn ang="0">
                  <a:pos x="25" y="70"/>
                </a:cxn>
                <a:cxn ang="0">
                  <a:pos x="32" y="82"/>
                </a:cxn>
                <a:cxn ang="0">
                  <a:pos x="37" y="80"/>
                </a:cxn>
                <a:cxn ang="0">
                  <a:pos x="45" y="88"/>
                </a:cxn>
                <a:cxn ang="0">
                  <a:pos x="50" y="110"/>
                </a:cxn>
                <a:cxn ang="0">
                  <a:pos x="65" y="127"/>
                </a:cxn>
                <a:cxn ang="0">
                  <a:pos x="79" y="120"/>
                </a:cxn>
                <a:cxn ang="0">
                  <a:pos x="82" y="105"/>
                </a:cxn>
                <a:cxn ang="0">
                  <a:pos x="87" y="100"/>
                </a:cxn>
                <a:cxn ang="0">
                  <a:pos x="109" y="108"/>
                </a:cxn>
                <a:cxn ang="0">
                  <a:pos x="127" y="107"/>
                </a:cxn>
                <a:cxn ang="0">
                  <a:pos x="144" y="102"/>
                </a:cxn>
                <a:cxn ang="0">
                  <a:pos x="159" y="100"/>
                </a:cxn>
                <a:cxn ang="0">
                  <a:pos x="166" y="90"/>
                </a:cxn>
                <a:cxn ang="0">
                  <a:pos x="164" y="85"/>
                </a:cxn>
                <a:cxn ang="0">
                  <a:pos x="141" y="88"/>
                </a:cxn>
                <a:cxn ang="0">
                  <a:pos x="112" y="82"/>
                </a:cxn>
                <a:cxn ang="0">
                  <a:pos x="104" y="73"/>
                </a:cxn>
                <a:cxn ang="0">
                  <a:pos x="92" y="65"/>
                </a:cxn>
                <a:cxn ang="0">
                  <a:pos x="84" y="61"/>
                </a:cxn>
                <a:cxn ang="0">
                  <a:pos x="89" y="56"/>
                </a:cxn>
                <a:cxn ang="0">
                  <a:pos x="100" y="56"/>
                </a:cxn>
                <a:cxn ang="0">
                  <a:pos x="136" y="65"/>
                </a:cxn>
                <a:cxn ang="0">
                  <a:pos x="147" y="65"/>
                </a:cxn>
                <a:cxn ang="0">
                  <a:pos x="129" y="50"/>
                </a:cxn>
                <a:cxn ang="0">
                  <a:pos x="100" y="40"/>
                </a:cxn>
                <a:cxn ang="0">
                  <a:pos x="87" y="33"/>
                </a:cxn>
                <a:cxn ang="0">
                  <a:pos x="74" y="26"/>
                </a:cxn>
                <a:cxn ang="0">
                  <a:pos x="65" y="21"/>
                </a:cxn>
                <a:cxn ang="0">
                  <a:pos x="54" y="10"/>
                </a:cxn>
                <a:cxn ang="0">
                  <a:pos x="44" y="1"/>
                </a:cxn>
                <a:cxn ang="0">
                  <a:pos x="47" y="13"/>
                </a:cxn>
                <a:cxn ang="0">
                  <a:pos x="67" y="35"/>
                </a:cxn>
                <a:cxn ang="0">
                  <a:pos x="75" y="51"/>
                </a:cxn>
                <a:cxn ang="0">
                  <a:pos x="57" y="50"/>
                </a:cxn>
                <a:cxn ang="0">
                  <a:pos x="29" y="25"/>
                </a:cxn>
                <a:cxn ang="0">
                  <a:pos x="7" y="8"/>
                </a:cxn>
              </a:cxnLst>
              <a:rect l="0" t="0" r="r" b="b"/>
              <a:pathLst>
                <a:path w="167" h="127">
                  <a:moveTo>
                    <a:pt x="0" y="6"/>
                  </a:moveTo>
                  <a:lnTo>
                    <a:pt x="7" y="11"/>
                  </a:lnTo>
                  <a:lnTo>
                    <a:pt x="10" y="16"/>
                  </a:lnTo>
                  <a:lnTo>
                    <a:pt x="14" y="21"/>
                  </a:lnTo>
                  <a:lnTo>
                    <a:pt x="17" y="26"/>
                  </a:lnTo>
                  <a:lnTo>
                    <a:pt x="19" y="40"/>
                  </a:lnTo>
                  <a:lnTo>
                    <a:pt x="17" y="55"/>
                  </a:lnTo>
                  <a:lnTo>
                    <a:pt x="20" y="56"/>
                  </a:lnTo>
                  <a:lnTo>
                    <a:pt x="24" y="60"/>
                  </a:lnTo>
                  <a:lnTo>
                    <a:pt x="27" y="61"/>
                  </a:lnTo>
                  <a:lnTo>
                    <a:pt x="27" y="63"/>
                  </a:lnTo>
                  <a:lnTo>
                    <a:pt x="29" y="65"/>
                  </a:lnTo>
                  <a:lnTo>
                    <a:pt x="27" y="66"/>
                  </a:lnTo>
                  <a:lnTo>
                    <a:pt x="25" y="70"/>
                  </a:lnTo>
                  <a:lnTo>
                    <a:pt x="29" y="77"/>
                  </a:lnTo>
                  <a:lnTo>
                    <a:pt x="32" y="82"/>
                  </a:lnTo>
                  <a:lnTo>
                    <a:pt x="34" y="83"/>
                  </a:lnTo>
                  <a:lnTo>
                    <a:pt x="37" y="80"/>
                  </a:lnTo>
                  <a:lnTo>
                    <a:pt x="40" y="75"/>
                  </a:lnTo>
                  <a:lnTo>
                    <a:pt x="45" y="88"/>
                  </a:lnTo>
                  <a:lnTo>
                    <a:pt x="49" y="98"/>
                  </a:lnTo>
                  <a:lnTo>
                    <a:pt x="50" y="110"/>
                  </a:lnTo>
                  <a:lnTo>
                    <a:pt x="52" y="123"/>
                  </a:lnTo>
                  <a:lnTo>
                    <a:pt x="65" y="127"/>
                  </a:lnTo>
                  <a:lnTo>
                    <a:pt x="77" y="125"/>
                  </a:lnTo>
                  <a:lnTo>
                    <a:pt x="79" y="120"/>
                  </a:lnTo>
                  <a:lnTo>
                    <a:pt x="80" y="110"/>
                  </a:lnTo>
                  <a:lnTo>
                    <a:pt x="82" y="105"/>
                  </a:lnTo>
                  <a:lnTo>
                    <a:pt x="85" y="102"/>
                  </a:lnTo>
                  <a:lnTo>
                    <a:pt x="87" y="100"/>
                  </a:lnTo>
                  <a:lnTo>
                    <a:pt x="90" y="100"/>
                  </a:lnTo>
                  <a:lnTo>
                    <a:pt x="109" y="108"/>
                  </a:lnTo>
                  <a:lnTo>
                    <a:pt x="124" y="117"/>
                  </a:lnTo>
                  <a:lnTo>
                    <a:pt x="127" y="107"/>
                  </a:lnTo>
                  <a:lnTo>
                    <a:pt x="131" y="98"/>
                  </a:lnTo>
                  <a:lnTo>
                    <a:pt x="144" y="102"/>
                  </a:lnTo>
                  <a:lnTo>
                    <a:pt x="154" y="102"/>
                  </a:lnTo>
                  <a:lnTo>
                    <a:pt x="159" y="100"/>
                  </a:lnTo>
                  <a:lnTo>
                    <a:pt x="162" y="97"/>
                  </a:lnTo>
                  <a:lnTo>
                    <a:pt x="166" y="90"/>
                  </a:lnTo>
                  <a:lnTo>
                    <a:pt x="167" y="83"/>
                  </a:lnTo>
                  <a:lnTo>
                    <a:pt x="164" y="85"/>
                  </a:lnTo>
                  <a:lnTo>
                    <a:pt x="154" y="87"/>
                  </a:lnTo>
                  <a:lnTo>
                    <a:pt x="141" y="88"/>
                  </a:lnTo>
                  <a:lnTo>
                    <a:pt x="129" y="87"/>
                  </a:lnTo>
                  <a:lnTo>
                    <a:pt x="112" y="82"/>
                  </a:lnTo>
                  <a:lnTo>
                    <a:pt x="107" y="80"/>
                  </a:lnTo>
                  <a:lnTo>
                    <a:pt x="104" y="73"/>
                  </a:lnTo>
                  <a:lnTo>
                    <a:pt x="102" y="65"/>
                  </a:lnTo>
                  <a:lnTo>
                    <a:pt x="92" y="65"/>
                  </a:lnTo>
                  <a:lnTo>
                    <a:pt x="84" y="65"/>
                  </a:lnTo>
                  <a:lnTo>
                    <a:pt x="84" y="61"/>
                  </a:lnTo>
                  <a:lnTo>
                    <a:pt x="85" y="58"/>
                  </a:lnTo>
                  <a:lnTo>
                    <a:pt x="89" y="56"/>
                  </a:lnTo>
                  <a:lnTo>
                    <a:pt x="92" y="56"/>
                  </a:lnTo>
                  <a:lnTo>
                    <a:pt x="100" y="56"/>
                  </a:lnTo>
                  <a:lnTo>
                    <a:pt x="112" y="58"/>
                  </a:lnTo>
                  <a:lnTo>
                    <a:pt x="136" y="65"/>
                  </a:lnTo>
                  <a:lnTo>
                    <a:pt x="149" y="70"/>
                  </a:lnTo>
                  <a:lnTo>
                    <a:pt x="147" y="65"/>
                  </a:lnTo>
                  <a:lnTo>
                    <a:pt x="146" y="58"/>
                  </a:lnTo>
                  <a:lnTo>
                    <a:pt x="129" y="50"/>
                  </a:lnTo>
                  <a:lnTo>
                    <a:pt x="111" y="41"/>
                  </a:lnTo>
                  <a:lnTo>
                    <a:pt x="100" y="40"/>
                  </a:lnTo>
                  <a:lnTo>
                    <a:pt x="90" y="38"/>
                  </a:lnTo>
                  <a:lnTo>
                    <a:pt x="87" y="33"/>
                  </a:lnTo>
                  <a:lnTo>
                    <a:pt x="79" y="28"/>
                  </a:lnTo>
                  <a:lnTo>
                    <a:pt x="74" y="26"/>
                  </a:lnTo>
                  <a:lnTo>
                    <a:pt x="69" y="25"/>
                  </a:lnTo>
                  <a:lnTo>
                    <a:pt x="65" y="21"/>
                  </a:lnTo>
                  <a:lnTo>
                    <a:pt x="62" y="18"/>
                  </a:lnTo>
                  <a:lnTo>
                    <a:pt x="54" y="10"/>
                  </a:lnTo>
                  <a:lnTo>
                    <a:pt x="49" y="0"/>
                  </a:lnTo>
                  <a:lnTo>
                    <a:pt x="44" y="1"/>
                  </a:lnTo>
                  <a:lnTo>
                    <a:pt x="39" y="1"/>
                  </a:lnTo>
                  <a:lnTo>
                    <a:pt x="47" y="13"/>
                  </a:lnTo>
                  <a:lnTo>
                    <a:pt x="54" y="25"/>
                  </a:lnTo>
                  <a:lnTo>
                    <a:pt x="67" y="35"/>
                  </a:lnTo>
                  <a:lnTo>
                    <a:pt x="80" y="46"/>
                  </a:lnTo>
                  <a:lnTo>
                    <a:pt x="75" y="51"/>
                  </a:lnTo>
                  <a:lnTo>
                    <a:pt x="72" y="55"/>
                  </a:lnTo>
                  <a:lnTo>
                    <a:pt x="57" y="50"/>
                  </a:lnTo>
                  <a:lnTo>
                    <a:pt x="42" y="43"/>
                  </a:lnTo>
                  <a:lnTo>
                    <a:pt x="29" y="25"/>
                  </a:lnTo>
                  <a:lnTo>
                    <a:pt x="15" y="8"/>
                  </a:lnTo>
                  <a:lnTo>
                    <a:pt x="7" y="8"/>
                  </a:lnTo>
                  <a:lnTo>
                    <a:pt x="0" y="6"/>
                  </a:lnTo>
                  <a:close/>
                </a:path>
              </a:pathLst>
            </a:custGeom>
            <a:solidFill>
              <a:srgbClr val="1F1A17"/>
            </a:solidFill>
            <a:ln w="9525">
              <a:noFill/>
              <a:round/>
              <a:headEnd/>
              <a:tailEnd/>
            </a:ln>
          </p:spPr>
          <p:txBody>
            <a:bodyPr/>
            <a:lstStyle/>
            <a:p>
              <a:endParaRPr lang="en-US"/>
            </a:p>
          </p:txBody>
        </p:sp>
        <p:sp>
          <p:nvSpPr>
            <p:cNvPr id="4906" name="Freeform 810"/>
            <p:cNvSpPr>
              <a:spLocks/>
            </p:cNvSpPr>
            <p:nvPr/>
          </p:nvSpPr>
          <p:spPr bwMode="auto">
            <a:xfrm>
              <a:off x="2784" y="3678"/>
              <a:ext cx="88" cy="80"/>
            </a:xfrm>
            <a:custGeom>
              <a:avLst/>
              <a:gdLst/>
              <a:ahLst/>
              <a:cxnLst>
                <a:cxn ang="0">
                  <a:pos x="0" y="52"/>
                </a:cxn>
                <a:cxn ang="0">
                  <a:pos x="8" y="53"/>
                </a:cxn>
                <a:cxn ang="0">
                  <a:pos x="20" y="62"/>
                </a:cxn>
                <a:cxn ang="0">
                  <a:pos x="28" y="73"/>
                </a:cxn>
                <a:cxn ang="0">
                  <a:pos x="31" y="80"/>
                </a:cxn>
                <a:cxn ang="0">
                  <a:pos x="35" y="58"/>
                </a:cxn>
                <a:cxn ang="0">
                  <a:pos x="43" y="58"/>
                </a:cxn>
                <a:cxn ang="0">
                  <a:pos x="43" y="38"/>
                </a:cxn>
                <a:cxn ang="0">
                  <a:pos x="56" y="33"/>
                </a:cxn>
                <a:cxn ang="0">
                  <a:pos x="71" y="45"/>
                </a:cxn>
                <a:cxn ang="0">
                  <a:pos x="88" y="28"/>
                </a:cxn>
                <a:cxn ang="0">
                  <a:pos x="73" y="28"/>
                </a:cxn>
                <a:cxn ang="0">
                  <a:pos x="88" y="17"/>
                </a:cxn>
                <a:cxn ang="0">
                  <a:pos x="78" y="12"/>
                </a:cxn>
                <a:cxn ang="0">
                  <a:pos x="61" y="17"/>
                </a:cxn>
                <a:cxn ang="0">
                  <a:pos x="58" y="0"/>
                </a:cxn>
                <a:cxn ang="0">
                  <a:pos x="46" y="8"/>
                </a:cxn>
                <a:cxn ang="0">
                  <a:pos x="41" y="28"/>
                </a:cxn>
                <a:cxn ang="0">
                  <a:pos x="36" y="3"/>
                </a:cxn>
                <a:cxn ang="0">
                  <a:pos x="26" y="32"/>
                </a:cxn>
                <a:cxn ang="0">
                  <a:pos x="16" y="40"/>
                </a:cxn>
                <a:cxn ang="0">
                  <a:pos x="0" y="52"/>
                </a:cxn>
              </a:cxnLst>
              <a:rect l="0" t="0" r="r" b="b"/>
              <a:pathLst>
                <a:path w="88" h="80">
                  <a:moveTo>
                    <a:pt x="0" y="52"/>
                  </a:moveTo>
                  <a:lnTo>
                    <a:pt x="8" y="53"/>
                  </a:lnTo>
                  <a:lnTo>
                    <a:pt x="20" y="62"/>
                  </a:lnTo>
                  <a:lnTo>
                    <a:pt x="28" y="73"/>
                  </a:lnTo>
                  <a:lnTo>
                    <a:pt x="31" y="80"/>
                  </a:lnTo>
                  <a:lnTo>
                    <a:pt x="35" y="58"/>
                  </a:lnTo>
                  <a:lnTo>
                    <a:pt x="43" y="58"/>
                  </a:lnTo>
                  <a:lnTo>
                    <a:pt x="43" y="38"/>
                  </a:lnTo>
                  <a:lnTo>
                    <a:pt x="56" y="33"/>
                  </a:lnTo>
                  <a:lnTo>
                    <a:pt x="71" y="45"/>
                  </a:lnTo>
                  <a:lnTo>
                    <a:pt x="88" y="28"/>
                  </a:lnTo>
                  <a:lnTo>
                    <a:pt x="73" y="28"/>
                  </a:lnTo>
                  <a:lnTo>
                    <a:pt x="88" y="17"/>
                  </a:lnTo>
                  <a:lnTo>
                    <a:pt x="78" y="12"/>
                  </a:lnTo>
                  <a:lnTo>
                    <a:pt x="61" y="17"/>
                  </a:lnTo>
                  <a:lnTo>
                    <a:pt x="58" y="0"/>
                  </a:lnTo>
                  <a:lnTo>
                    <a:pt x="46" y="8"/>
                  </a:lnTo>
                  <a:lnTo>
                    <a:pt x="41" y="28"/>
                  </a:lnTo>
                  <a:lnTo>
                    <a:pt x="36" y="3"/>
                  </a:lnTo>
                  <a:lnTo>
                    <a:pt x="26" y="32"/>
                  </a:lnTo>
                  <a:lnTo>
                    <a:pt x="16" y="40"/>
                  </a:lnTo>
                  <a:lnTo>
                    <a:pt x="0" y="52"/>
                  </a:lnTo>
                  <a:close/>
                </a:path>
              </a:pathLst>
            </a:custGeom>
            <a:solidFill>
              <a:srgbClr val="1F1A17"/>
            </a:solidFill>
            <a:ln w="9525">
              <a:noFill/>
              <a:round/>
              <a:headEnd/>
              <a:tailEnd/>
            </a:ln>
          </p:spPr>
          <p:txBody>
            <a:bodyPr/>
            <a:lstStyle/>
            <a:p>
              <a:endParaRPr lang="en-US"/>
            </a:p>
          </p:txBody>
        </p:sp>
        <p:sp>
          <p:nvSpPr>
            <p:cNvPr id="4907" name="Freeform 811"/>
            <p:cNvSpPr>
              <a:spLocks/>
            </p:cNvSpPr>
            <p:nvPr/>
          </p:nvSpPr>
          <p:spPr bwMode="auto">
            <a:xfrm>
              <a:off x="3111" y="3624"/>
              <a:ext cx="142" cy="96"/>
            </a:xfrm>
            <a:custGeom>
              <a:avLst/>
              <a:gdLst/>
              <a:ahLst/>
              <a:cxnLst>
                <a:cxn ang="0">
                  <a:pos x="14" y="72"/>
                </a:cxn>
                <a:cxn ang="0">
                  <a:pos x="22" y="64"/>
                </a:cxn>
                <a:cxn ang="0">
                  <a:pos x="32" y="59"/>
                </a:cxn>
                <a:cxn ang="0">
                  <a:pos x="42" y="56"/>
                </a:cxn>
                <a:cxn ang="0">
                  <a:pos x="54" y="52"/>
                </a:cxn>
                <a:cxn ang="0">
                  <a:pos x="65" y="50"/>
                </a:cxn>
                <a:cxn ang="0">
                  <a:pos x="77" y="49"/>
                </a:cxn>
                <a:cxn ang="0">
                  <a:pos x="89" y="44"/>
                </a:cxn>
                <a:cxn ang="0">
                  <a:pos x="99" y="39"/>
                </a:cxn>
                <a:cxn ang="0">
                  <a:pos x="127" y="15"/>
                </a:cxn>
                <a:cxn ang="0">
                  <a:pos x="142" y="0"/>
                </a:cxn>
                <a:cxn ang="0">
                  <a:pos x="141" y="7"/>
                </a:cxn>
                <a:cxn ang="0">
                  <a:pos x="139" y="14"/>
                </a:cxn>
                <a:cxn ang="0">
                  <a:pos x="137" y="14"/>
                </a:cxn>
                <a:cxn ang="0">
                  <a:pos x="132" y="14"/>
                </a:cxn>
                <a:cxn ang="0">
                  <a:pos x="130" y="15"/>
                </a:cxn>
                <a:cxn ang="0">
                  <a:pos x="129" y="17"/>
                </a:cxn>
                <a:cxn ang="0">
                  <a:pos x="127" y="19"/>
                </a:cxn>
                <a:cxn ang="0">
                  <a:pos x="127" y="22"/>
                </a:cxn>
                <a:cxn ang="0">
                  <a:pos x="127" y="42"/>
                </a:cxn>
                <a:cxn ang="0">
                  <a:pos x="124" y="52"/>
                </a:cxn>
                <a:cxn ang="0">
                  <a:pos x="119" y="49"/>
                </a:cxn>
                <a:cxn ang="0">
                  <a:pos x="114" y="47"/>
                </a:cxn>
                <a:cxn ang="0">
                  <a:pos x="110" y="49"/>
                </a:cxn>
                <a:cxn ang="0">
                  <a:pos x="109" y="52"/>
                </a:cxn>
                <a:cxn ang="0">
                  <a:pos x="107" y="57"/>
                </a:cxn>
                <a:cxn ang="0">
                  <a:pos x="107" y="64"/>
                </a:cxn>
                <a:cxn ang="0">
                  <a:pos x="107" y="69"/>
                </a:cxn>
                <a:cxn ang="0">
                  <a:pos x="110" y="76"/>
                </a:cxn>
                <a:cxn ang="0">
                  <a:pos x="107" y="72"/>
                </a:cxn>
                <a:cxn ang="0">
                  <a:pos x="100" y="67"/>
                </a:cxn>
                <a:cxn ang="0">
                  <a:pos x="95" y="66"/>
                </a:cxn>
                <a:cxn ang="0">
                  <a:pos x="92" y="64"/>
                </a:cxn>
                <a:cxn ang="0">
                  <a:pos x="87" y="66"/>
                </a:cxn>
                <a:cxn ang="0">
                  <a:pos x="84" y="67"/>
                </a:cxn>
                <a:cxn ang="0">
                  <a:pos x="80" y="76"/>
                </a:cxn>
                <a:cxn ang="0">
                  <a:pos x="80" y="84"/>
                </a:cxn>
                <a:cxn ang="0">
                  <a:pos x="82" y="91"/>
                </a:cxn>
                <a:cxn ang="0">
                  <a:pos x="82" y="92"/>
                </a:cxn>
                <a:cxn ang="0">
                  <a:pos x="72" y="89"/>
                </a:cxn>
                <a:cxn ang="0">
                  <a:pos x="62" y="87"/>
                </a:cxn>
                <a:cxn ang="0">
                  <a:pos x="54" y="91"/>
                </a:cxn>
                <a:cxn ang="0">
                  <a:pos x="44" y="96"/>
                </a:cxn>
                <a:cxn ang="0">
                  <a:pos x="29" y="96"/>
                </a:cxn>
                <a:cxn ang="0">
                  <a:pos x="14" y="94"/>
                </a:cxn>
                <a:cxn ang="0">
                  <a:pos x="7" y="86"/>
                </a:cxn>
                <a:cxn ang="0">
                  <a:pos x="0" y="77"/>
                </a:cxn>
                <a:cxn ang="0">
                  <a:pos x="7" y="74"/>
                </a:cxn>
                <a:cxn ang="0">
                  <a:pos x="14" y="72"/>
                </a:cxn>
              </a:cxnLst>
              <a:rect l="0" t="0" r="r" b="b"/>
              <a:pathLst>
                <a:path w="142" h="96">
                  <a:moveTo>
                    <a:pt x="14" y="72"/>
                  </a:moveTo>
                  <a:lnTo>
                    <a:pt x="22" y="64"/>
                  </a:lnTo>
                  <a:lnTo>
                    <a:pt x="32" y="59"/>
                  </a:lnTo>
                  <a:lnTo>
                    <a:pt x="42" y="56"/>
                  </a:lnTo>
                  <a:lnTo>
                    <a:pt x="54" y="52"/>
                  </a:lnTo>
                  <a:lnTo>
                    <a:pt x="65" y="50"/>
                  </a:lnTo>
                  <a:lnTo>
                    <a:pt x="77" y="49"/>
                  </a:lnTo>
                  <a:lnTo>
                    <a:pt x="89" y="44"/>
                  </a:lnTo>
                  <a:lnTo>
                    <a:pt x="99" y="39"/>
                  </a:lnTo>
                  <a:lnTo>
                    <a:pt x="127" y="15"/>
                  </a:lnTo>
                  <a:lnTo>
                    <a:pt x="142" y="0"/>
                  </a:lnTo>
                  <a:lnTo>
                    <a:pt x="141" y="7"/>
                  </a:lnTo>
                  <a:lnTo>
                    <a:pt x="139" y="14"/>
                  </a:lnTo>
                  <a:lnTo>
                    <a:pt x="137" y="14"/>
                  </a:lnTo>
                  <a:lnTo>
                    <a:pt x="132" y="14"/>
                  </a:lnTo>
                  <a:lnTo>
                    <a:pt x="130" y="15"/>
                  </a:lnTo>
                  <a:lnTo>
                    <a:pt x="129" y="17"/>
                  </a:lnTo>
                  <a:lnTo>
                    <a:pt x="127" y="19"/>
                  </a:lnTo>
                  <a:lnTo>
                    <a:pt x="127" y="22"/>
                  </a:lnTo>
                  <a:lnTo>
                    <a:pt x="127" y="42"/>
                  </a:lnTo>
                  <a:lnTo>
                    <a:pt x="124" y="52"/>
                  </a:lnTo>
                  <a:lnTo>
                    <a:pt x="119" y="49"/>
                  </a:lnTo>
                  <a:lnTo>
                    <a:pt x="114" y="47"/>
                  </a:lnTo>
                  <a:lnTo>
                    <a:pt x="110" y="49"/>
                  </a:lnTo>
                  <a:lnTo>
                    <a:pt x="109" y="52"/>
                  </a:lnTo>
                  <a:lnTo>
                    <a:pt x="107" y="57"/>
                  </a:lnTo>
                  <a:lnTo>
                    <a:pt x="107" y="64"/>
                  </a:lnTo>
                  <a:lnTo>
                    <a:pt x="107" y="69"/>
                  </a:lnTo>
                  <a:lnTo>
                    <a:pt x="110" y="76"/>
                  </a:lnTo>
                  <a:lnTo>
                    <a:pt x="107" y="72"/>
                  </a:lnTo>
                  <a:lnTo>
                    <a:pt x="100" y="67"/>
                  </a:lnTo>
                  <a:lnTo>
                    <a:pt x="95" y="66"/>
                  </a:lnTo>
                  <a:lnTo>
                    <a:pt x="92" y="64"/>
                  </a:lnTo>
                  <a:lnTo>
                    <a:pt x="87" y="66"/>
                  </a:lnTo>
                  <a:lnTo>
                    <a:pt x="84" y="67"/>
                  </a:lnTo>
                  <a:lnTo>
                    <a:pt x="80" y="76"/>
                  </a:lnTo>
                  <a:lnTo>
                    <a:pt x="80" y="84"/>
                  </a:lnTo>
                  <a:lnTo>
                    <a:pt x="82" y="91"/>
                  </a:lnTo>
                  <a:lnTo>
                    <a:pt x="82" y="92"/>
                  </a:lnTo>
                  <a:lnTo>
                    <a:pt x="72" y="89"/>
                  </a:lnTo>
                  <a:lnTo>
                    <a:pt x="62" y="87"/>
                  </a:lnTo>
                  <a:lnTo>
                    <a:pt x="54" y="91"/>
                  </a:lnTo>
                  <a:lnTo>
                    <a:pt x="44" y="96"/>
                  </a:lnTo>
                  <a:lnTo>
                    <a:pt x="29" y="96"/>
                  </a:lnTo>
                  <a:lnTo>
                    <a:pt x="14" y="94"/>
                  </a:lnTo>
                  <a:lnTo>
                    <a:pt x="7" y="86"/>
                  </a:lnTo>
                  <a:lnTo>
                    <a:pt x="0" y="77"/>
                  </a:lnTo>
                  <a:lnTo>
                    <a:pt x="7" y="74"/>
                  </a:lnTo>
                  <a:lnTo>
                    <a:pt x="14" y="72"/>
                  </a:lnTo>
                  <a:close/>
                </a:path>
              </a:pathLst>
            </a:custGeom>
            <a:solidFill>
              <a:srgbClr val="1F1A17"/>
            </a:solidFill>
            <a:ln w="9525">
              <a:noFill/>
              <a:round/>
              <a:headEnd/>
              <a:tailEnd/>
            </a:ln>
          </p:spPr>
          <p:txBody>
            <a:bodyPr/>
            <a:lstStyle/>
            <a:p>
              <a:endParaRPr lang="en-US"/>
            </a:p>
          </p:txBody>
        </p:sp>
        <p:sp>
          <p:nvSpPr>
            <p:cNvPr id="4908" name="Freeform 812"/>
            <p:cNvSpPr>
              <a:spLocks/>
            </p:cNvSpPr>
            <p:nvPr/>
          </p:nvSpPr>
          <p:spPr bwMode="auto">
            <a:xfrm>
              <a:off x="3155" y="3664"/>
              <a:ext cx="76" cy="51"/>
            </a:xfrm>
            <a:custGeom>
              <a:avLst/>
              <a:gdLst/>
              <a:ahLst/>
              <a:cxnLst>
                <a:cxn ang="0">
                  <a:pos x="0" y="34"/>
                </a:cxn>
                <a:cxn ang="0">
                  <a:pos x="3" y="42"/>
                </a:cxn>
                <a:cxn ang="0">
                  <a:pos x="6" y="49"/>
                </a:cxn>
                <a:cxn ang="0">
                  <a:pos x="8" y="47"/>
                </a:cxn>
                <a:cxn ang="0">
                  <a:pos x="10" y="44"/>
                </a:cxn>
                <a:cxn ang="0">
                  <a:pos x="15" y="49"/>
                </a:cxn>
                <a:cxn ang="0">
                  <a:pos x="18" y="51"/>
                </a:cxn>
                <a:cxn ang="0">
                  <a:pos x="23" y="51"/>
                </a:cxn>
                <a:cxn ang="0">
                  <a:pos x="28" y="46"/>
                </a:cxn>
                <a:cxn ang="0">
                  <a:pos x="36" y="49"/>
                </a:cxn>
                <a:cxn ang="0">
                  <a:pos x="45" y="51"/>
                </a:cxn>
                <a:cxn ang="0">
                  <a:pos x="45" y="42"/>
                </a:cxn>
                <a:cxn ang="0">
                  <a:pos x="46" y="34"/>
                </a:cxn>
                <a:cxn ang="0">
                  <a:pos x="53" y="32"/>
                </a:cxn>
                <a:cxn ang="0">
                  <a:pos x="60" y="31"/>
                </a:cxn>
                <a:cxn ang="0">
                  <a:pos x="55" y="27"/>
                </a:cxn>
                <a:cxn ang="0">
                  <a:pos x="50" y="24"/>
                </a:cxn>
                <a:cxn ang="0">
                  <a:pos x="63" y="21"/>
                </a:cxn>
                <a:cxn ang="0">
                  <a:pos x="76" y="19"/>
                </a:cxn>
                <a:cxn ang="0">
                  <a:pos x="71" y="12"/>
                </a:cxn>
                <a:cxn ang="0">
                  <a:pos x="66" y="7"/>
                </a:cxn>
                <a:cxn ang="0">
                  <a:pos x="61" y="4"/>
                </a:cxn>
                <a:cxn ang="0">
                  <a:pos x="55" y="0"/>
                </a:cxn>
                <a:cxn ang="0">
                  <a:pos x="58" y="7"/>
                </a:cxn>
                <a:cxn ang="0">
                  <a:pos x="63" y="14"/>
                </a:cxn>
                <a:cxn ang="0">
                  <a:pos x="50" y="14"/>
                </a:cxn>
                <a:cxn ang="0">
                  <a:pos x="36" y="14"/>
                </a:cxn>
                <a:cxn ang="0">
                  <a:pos x="31" y="19"/>
                </a:cxn>
                <a:cxn ang="0">
                  <a:pos x="26" y="24"/>
                </a:cxn>
                <a:cxn ang="0">
                  <a:pos x="30" y="29"/>
                </a:cxn>
                <a:cxn ang="0">
                  <a:pos x="33" y="34"/>
                </a:cxn>
                <a:cxn ang="0">
                  <a:pos x="26" y="32"/>
                </a:cxn>
                <a:cxn ang="0">
                  <a:pos x="21" y="31"/>
                </a:cxn>
                <a:cxn ang="0">
                  <a:pos x="16" y="29"/>
                </a:cxn>
                <a:cxn ang="0">
                  <a:pos x="10" y="31"/>
                </a:cxn>
                <a:cxn ang="0">
                  <a:pos x="11" y="36"/>
                </a:cxn>
                <a:cxn ang="0">
                  <a:pos x="13" y="41"/>
                </a:cxn>
                <a:cxn ang="0">
                  <a:pos x="6" y="37"/>
                </a:cxn>
                <a:cxn ang="0">
                  <a:pos x="0" y="34"/>
                </a:cxn>
              </a:cxnLst>
              <a:rect l="0" t="0" r="r" b="b"/>
              <a:pathLst>
                <a:path w="76" h="51">
                  <a:moveTo>
                    <a:pt x="0" y="34"/>
                  </a:moveTo>
                  <a:lnTo>
                    <a:pt x="3" y="42"/>
                  </a:lnTo>
                  <a:lnTo>
                    <a:pt x="6" y="49"/>
                  </a:lnTo>
                  <a:lnTo>
                    <a:pt x="8" y="47"/>
                  </a:lnTo>
                  <a:lnTo>
                    <a:pt x="10" y="44"/>
                  </a:lnTo>
                  <a:lnTo>
                    <a:pt x="15" y="49"/>
                  </a:lnTo>
                  <a:lnTo>
                    <a:pt x="18" y="51"/>
                  </a:lnTo>
                  <a:lnTo>
                    <a:pt x="23" y="51"/>
                  </a:lnTo>
                  <a:lnTo>
                    <a:pt x="28" y="46"/>
                  </a:lnTo>
                  <a:lnTo>
                    <a:pt x="36" y="49"/>
                  </a:lnTo>
                  <a:lnTo>
                    <a:pt x="45" y="51"/>
                  </a:lnTo>
                  <a:lnTo>
                    <a:pt x="45" y="42"/>
                  </a:lnTo>
                  <a:lnTo>
                    <a:pt x="46" y="34"/>
                  </a:lnTo>
                  <a:lnTo>
                    <a:pt x="53" y="32"/>
                  </a:lnTo>
                  <a:lnTo>
                    <a:pt x="60" y="31"/>
                  </a:lnTo>
                  <a:lnTo>
                    <a:pt x="55" y="27"/>
                  </a:lnTo>
                  <a:lnTo>
                    <a:pt x="50" y="24"/>
                  </a:lnTo>
                  <a:lnTo>
                    <a:pt x="63" y="21"/>
                  </a:lnTo>
                  <a:lnTo>
                    <a:pt x="76" y="19"/>
                  </a:lnTo>
                  <a:lnTo>
                    <a:pt x="71" y="12"/>
                  </a:lnTo>
                  <a:lnTo>
                    <a:pt x="66" y="7"/>
                  </a:lnTo>
                  <a:lnTo>
                    <a:pt x="61" y="4"/>
                  </a:lnTo>
                  <a:lnTo>
                    <a:pt x="55" y="0"/>
                  </a:lnTo>
                  <a:lnTo>
                    <a:pt x="58" y="7"/>
                  </a:lnTo>
                  <a:lnTo>
                    <a:pt x="63" y="14"/>
                  </a:lnTo>
                  <a:lnTo>
                    <a:pt x="50" y="14"/>
                  </a:lnTo>
                  <a:lnTo>
                    <a:pt x="36" y="14"/>
                  </a:lnTo>
                  <a:lnTo>
                    <a:pt x="31" y="19"/>
                  </a:lnTo>
                  <a:lnTo>
                    <a:pt x="26" y="24"/>
                  </a:lnTo>
                  <a:lnTo>
                    <a:pt x="30" y="29"/>
                  </a:lnTo>
                  <a:lnTo>
                    <a:pt x="33" y="34"/>
                  </a:lnTo>
                  <a:lnTo>
                    <a:pt x="26" y="32"/>
                  </a:lnTo>
                  <a:lnTo>
                    <a:pt x="21" y="31"/>
                  </a:lnTo>
                  <a:lnTo>
                    <a:pt x="16" y="29"/>
                  </a:lnTo>
                  <a:lnTo>
                    <a:pt x="10" y="31"/>
                  </a:lnTo>
                  <a:lnTo>
                    <a:pt x="11" y="36"/>
                  </a:lnTo>
                  <a:lnTo>
                    <a:pt x="13" y="41"/>
                  </a:lnTo>
                  <a:lnTo>
                    <a:pt x="6" y="37"/>
                  </a:lnTo>
                  <a:lnTo>
                    <a:pt x="0" y="34"/>
                  </a:lnTo>
                  <a:close/>
                </a:path>
              </a:pathLst>
            </a:custGeom>
            <a:solidFill>
              <a:srgbClr val="1F1A17"/>
            </a:solidFill>
            <a:ln w="9525">
              <a:noFill/>
              <a:round/>
              <a:headEnd/>
              <a:tailEnd/>
            </a:ln>
          </p:spPr>
          <p:txBody>
            <a:bodyPr/>
            <a:lstStyle/>
            <a:p>
              <a:endParaRPr lang="en-US"/>
            </a:p>
          </p:txBody>
        </p:sp>
        <p:sp>
          <p:nvSpPr>
            <p:cNvPr id="4909" name="Freeform 813"/>
            <p:cNvSpPr>
              <a:spLocks/>
            </p:cNvSpPr>
            <p:nvPr/>
          </p:nvSpPr>
          <p:spPr bwMode="auto">
            <a:xfrm>
              <a:off x="2994" y="3656"/>
              <a:ext cx="54" cy="59"/>
            </a:xfrm>
            <a:custGeom>
              <a:avLst/>
              <a:gdLst/>
              <a:ahLst/>
              <a:cxnLst>
                <a:cxn ang="0">
                  <a:pos x="15" y="0"/>
                </a:cxn>
                <a:cxn ang="0">
                  <a:pos x="9" y="8"/>
                </a:cxn>
                <a:cxn ang="0">
                  <a:pos x="0" y="20"/>
                </a:cxn>
                <a:cxn ang="0">
                  <a:pos x="3" y="32"/>
                </a:cxn>
                <a:cxn ang="0">
                  <a:pos x="7" y="40"/>
                </a:cxn>
                <a:cxn ang="0">
                  <a:pos x="9" y="39"/>
                </a:cxn>
                <a:cxn ang="0">
                  <a:pos x="14" y="35"/>
                </a:cxn>
                <a:cxn ang="0">
                  <a:pos x="15" y="34"/>
                </a:cxn>
                <a:cxn ang="0">
                  <a:pos x="17" y="34"/>
                </a:cxn>
                <a:cxn ang="0">
                  <a:pos x="19" y="34"/>
                </a:cxn>
                <a:cxn ang="0">
                  <a:pos x="19" y="35"/>
                </a:cxn>
                <a:cxn ang="0">
                  <a:pos x="15" y="49"/>
                </a:cxn>
                <a:cxn ang="0">
                  <a:pos x="12" y="59"/>
                </a:cxn>
                <a:cxn ang="0">
                  <a:pos x="17" y="59"/>
                </a:cxn>
                <a:cxn ang="0">
                  <a:pos x="27" y="57"/>
                </a:cxn>
                <a:cxn ang="0">
                  <a:pos x="32" y="55"/>
                </a:cxn>
                <a:cxn ang="0">
                  <a:pos x="39" y="54"/>
                </a:cxn>
                <a:cxn ang="0">
                  <a:pos x="42" y="52"/>
                </a:cxn>
                <a:cxn ang="0">
                  <a:pos x="47" y="49"/>
                </a:cxn>
                <a:cxn ang="0">
                  <a:pos x="52" y="37"/>
                </a:cxn>
                <a:cxn ang="0">
                  <a:pos x="54" y="32"/>
                </a:cxn>
                <a:cxn ang="0">
                  <a:pos x="45" y="20"/>
                </a:cxn>
                <a:cxn ang="0">
                  <a:pos x="22" y="18"/>
                </a:cxn>
                <a:cxn ang="0">
                  <a:pos x="15" y="0"/>
                </a:cxn>
              </a:cxnLst>
              <a:rect l="0" t="0" r="r" b="b"/>
              <a:pathLst>
                <a:path w="54" h="59">
                  <a:moveTo>
                    <a:pt x="15" y="0"/>
                  </a:moveTo>
                  <a:lnTo>
                    <a:pt x="9" y="8"/>
                  </a:lnTo>
                  <a:lnTo>
                    <a:pt x="0" y="20"/>
                  </a:lnTo>
                  <a:lnTo>
                    <a:pt x="3" y="32"/>
                  </a:lnTo>
                  <a:lnTo>
                    <a:pt x="7" y="40"/>
                  </a:lnTo>
                  <a:lnTo>
                    <a:pt x="9" y="39"/>
                  </a:lnTo>
                  <a:lnTo>
                    <a:pt x="14" y="35"/>
                  </a:lnTo>
                  <a:lnTo>
                    <a:pt x="15" y="34"/>
                  </a:lnTo>
                  <a:lnTo>
                    <a:pt x="17" y="34"/>
                  </a:lnTo>
                  <a:lnTo>
                    <a:pt x="19" y="34"/>
                  </a:lnTo>
                  <a:lnTo>
                    <a:pt x="19" y="35"/>
                  </a:lnTo>
                  <a:lnTo>
                    <a:pt x="15" y="49"/>
                  </a:lnTo>
                  <a:lnTo>
                    <a:pt x="12" y="59"/>
                  </a:lnTo>
                  <a:lnTo>
                    <a:pt x="17" y="59"/>
                  </a:lnTo>
                  <a:lnTo>
                    <a:pt x="27" y="57"/>
                  </a:lnTo>
                  <a:lnTo>
                    <a:pt x="32" y="55"/>
                  </a:lnTo>
                  <a:lnTo>
                    <a:pt x="39" y="54"/>
                  </a:lnTo>
                  <a:lnTo>
                    <a:pt x="42" y="52"/>
                  </a:lnTo>
                  <a:lnTo>
                    <a:pt x="47" y="49"/>
                  </a:lnTo>
                  <a:lnTo>
                    <a:pt x="52" y="37"/>
                  </a:lnTo>
                  <a:lnTo>
                    <a:pt x="54" y="32"/>
                  </a:lnTo>
                  <a:lnTo>
                    <a:pt x="45" y="20"/>
                  </a:lnTo>
                  <a:lnTo>
                    <a:pt x="22" y="18"/>
                  </a:lnTo>
                  <a:lnTo>
                    <a:pt x="15" y="0"/>
                  </a:lnTo>
                  <a:close/>
                </a:path>
              </a:pathLst>
            </a:custGeom>
            <a:solidFill>
              <a:srgbClr val="1F1A17"/>
            </a:solidFill>
            <a:ln w="9525">
              <a:noFill/>
              <a:round/>
              <a:headEnd/>
              <a:tailEnd/>
            </a:ln>
          </p:spPr>
          <p:txBody>
            <a:bodyPr/>
            <a:lstStyle/>
            <a:p>
              <a:endParaRPr lang="en-US"/>
            </a:p>
          </p:txBody>
        </p:sp>
        <p:sp>
          <p:nvSpPr>
            <p:cNvPr id="4910" name="Freeform 814"/>
            <p:cNvSpPr>
              <a:spLocks/>
            </p:cNvSpPr>
            <p:nvPr/>
          </p:nvSpPr>
          <p:spPr bwMode="auto">
            <a:xfrm>
              <a:off x="2914" y="3616"/>
              <a:ext cx="45" cy="45"/>
            </a:xfrm>
            <a:custGeom>
              <a:avLst/>
              <a:gdLst/>
              <a:ahLst/>
              <a:cxnLst>
                <a:cxn ang="0">
                  <a:pos x="25" y="0"/>
                </a:cxn>
                <a:cxn ang="0">
                  <a:pos x="23" y="2"/>
                </a:cxn>
                <a:cxn ang="0">
                  <a:pos x="22" y="8"/>
                </a:cxn>
                <a:cxn ang="0">
                  <a:pos x="18" y="17"/>
                </a:cxn>
                <a:cxn ang="0">
                  <a:pos x="13" y="22"/>
                </a:cxn>
                <a:cxn ang="0">
                  <a:pos x="3" y="27"/>
                </a:cxn>
                <a:cxn ang="0">
                  <a:pos x="0" y="28"/>
                </a:cxn>
                <a:cxn ang="0">
                  <a:pos x="10" y="35"/>
                </a:cxn>
                <a:cxn ang="0">
                  <a:pos x="25" y="45"/>
                </a:cxn>
                <a:cxn ang="0">
                  <a:pos x="30" y="45"/>
                </a:cxn>
                <a:cxn ang="0">
                  <a:pos x="33" y="43"/>
                </a:cxn>
                <a:cxn ang="0">
                  <a:pos x="33" y="40"/>
                </a:cxn>
                <a:cxn ang="0">
                  <a:pos x="33" y="40"/>
                </a:cxn>
                <a:cxn ang="0">
                  <a:pos x="25" y="25"/>
                </a:cxn>
                <a:cxn ang="0">
                  <a:pos x="45" y="15"/>
                </a:cxn>
                <a:cxn ang="0">
                  <a:pos x="25" y="0"/>
                </a:cxn>
              </a:cxnLst>
              <a:rect l="0" t="0" r="r" b="b"/>
              <a:pathLst>
                <a:path w="45" h="45">
                  <a:moveTo>
                    <a:pt x="25" y="0"/>
                  </a:moveTo>
                  <a:lnTo>
                    <a:pt x="23" y="2"/>
                  </a:lnTo>
                  <a:lnTo>
                    <a:pt x="22" y="8"/>
                  </a:lnTo>
                  <a:lnTo>
                    <a:pt x="18" y="17"/>
                  </a:lnTo>
                  <a:lnTo>
                    <a:pt x="13" y="22"/>
                  </a:lnTo>
                  <a:lnTo>
                    <a:pt x="3" y="27"/>
                  </a:lnTo>
                  <a:lnTo>
                    <a:pt x="0" y="28"/>
                  </a:lnTo>
                  <a:lnTo>
                    <a:pt x="10" y="35"/>
                  </a:lnTo>
                  <a:lnTo>
                    <a:pt x="25" y="45"/>
                  </a:lnTo>
                  <a:lnTo>
                    <a:pt x="30" y="45"/>
                  </a:lnTo>
                  <a:lnTo>
                    <a:pt x="33" y="43"/>
                  </a:lnTo>
                  <a:lnTo>
                    <a:pt x="33" y="40"/>
                  </a:lnTo>
                  <a:lnTo>
                    <a:pt x="33" y="40"/>
                  </a:lnTo>
                  <a:lnTo>
                    <a:pt x="25" y="25"/>
                  </a:lnTo>
                  <a:lnTo>
                    <a:pt x="45" y="15"/>
                  </a:lnTo>
                  <a:lnTo>
                    <a:pt x="25" y="0"/>
                  </a:lnTo>
                  <a:close/>
                </a:path>
              </a:pathLst>
            </a:custGeom>
            <a:solidFill>
              <a:srgbClr val="1F1A17"/>
            </a:solidFill>
            <a:ln w="9525">
              <a:noFill/>
              <a:round/>
              <a:headEnd/>
              <a:tailEnd/>
            </a:ln>
          </p:spPr>
          <p:txBody>
            <a:bodyPr/>
            <a:lstStyle/>
            <a:p>
              <a:endParaRPr lang="en-US"/>
            </a:p>
          </p:txBody>
        </p:sp>
        <p:sp>
          <p:nvSpPr>
            <p:cNvPr id="4911" name="Freeform 815"/>
            <p:cNvSpPr>
              <a:spLocks/>
            </p:cNvSpPr>
            <p:nvPr/>
          </p:nvSpPr>
          <p:spPr bwMode="auto">
            <a:xfrm>
              <a:off x="2997" y="3685"/>
              <a:ext cx="174" cy="76"/>
            </a:xfrm>
            <a:custGeom>
              <a:avLst/>
              <a:gdLst/>
              <a:ahLst/>
              <a:cxnLst>
                <a:cxn ang="0">
                  <a:pos x="2" y="30"/>
                </a:cxn>
                <a:cxn ang="0">
                  <a:pos x="0" y="43"/>
                </a:cxn>
                <a:cxn ang="0">
                  <a:pos x="6" y="61"/>
                </a:cxn>
                <a:cxn ang="0">
                  <a:pos x="17" y="70"/>
                </a:cxn>
                <a:cxn ang="0">
                  <a:pos x="27" y="56"/>
                </a:cxn>
                <a:cxn ang="0">
                  <a:pos x="31" y="48"/>
                </a:cxn>
                <a:cxn ang="0">
                  <a:pos x="39" y="50"/>
                </a:cxn>
                <a:cxn ang="0">
                  <a:pos x="47" y="50"/>
                </a:cxn>
                <a:cxn ang="0">
                  <a:pos x="51" y="38"/>
                </a:cxn>
                <a:cxn ang="0">
                  <a:pos x="56" y="33"/>
                </a:cxn>
                <a:cxn ang="0">
                  <a:pos x="66" y="30"/>
                </a:cxn>
                <a:cxn ang="0">
                  <a:pos x="77" y="23"/>
                </a:cxn>
                <a:cxn ang="0">
                  <a:pos x="87" y="15"/>
                </a:cxn>
                <a:cxn ang="0">
                  <a:pos x="96" y="21"/>
                </a:cxn>
                <a:cxn ang="0">
                  <a:pos x="104" y="21"/>
                </a:cxn>
                <a:cxn ang="0">
                  <a:pos x="112" y="18"/>
                </a:cxn>
                <a:cxn ang="0">
                  <a:pos x="111" y="31"/>
                </a:cxn>
                <a:cxn ang="0">
                  <a:pos x="112" y="40"/>
                </a:cxn>
                <a:cxn ang="0">
                  <a:pos x="119" y="26"/>
                </a:cxn>
                <a:cxn ang="0">
                  <a:pos x="128" y="26"/>
                </a:cxn>
                <a:cxn ang="0">
                  <a:pos x="133" y="53"/>
                </a:cxn>
                <a:cxn ang="0">
                  <a:pos x="141" y="68"/>
                </a:cxn>
                <a:cxn ang="0">
                  <a:pos x="148" y="65"/>
                </a:cxn>
                <a:cxn ang="0">
                  <a:pos x="148" y="51"/>
                </a:cxn>
                <a:cxn ang="0">
                  <a:pos x="153" y="45"/>
                </a:cxn>
                <a:cxn ang="0">
                  <a:pos x="166" y="45"/>
                </a:cxn>
                <a:cxn ang="0">
                  <a:pos x="168" y="43"/>
                </a:cxn>
                <a:cxn ang="0">
                  <a:pos x="158" y="38"/>
                </a:cxn>
                <a:cxn ang="0">
                  <a:pos x="144" y="25"/>
                </a:cxn>
                <a:cxn ang="0">
                  <a:pos x="136" y="11"/>
                </a:cxn>
                <a:cxn ang="0">
                  <a:pos x="133" y="6"/>
                </a:cxn>
                <a:cxn ang="0">
                  <a:pos x="122" y="1"/>
                </a:cxn>
                <a:cxn ang="0">
                  <a:pos x="96" y="0"/>
                </a:cxn>
                <a:cxn ang="0">
                  <a:pos x="66" y="8"/>
                </a:cxn>
                <a:cxn ang="0">
                  <a:pos x="36" y="30"/>
                </a:cxn>
                <a:cxn ang="0">
                  <a:pos x="14" y="40"/>
                </a:cxn>
                <a:cxn ang="0">
                  <a:pos x="9" y="38"/>
                </a:cxn>
                <a:cxn ang="0">
                  <a:pos x="6" y="30"/>
                </a:cxn>
              </a:cxnLst>
              <a:rect l="0" t="0" r="r" b="b"/>
              <a:pathLst>
                <a:path w="174" h="76">
                  <a:moveTo>
                    <a:pt x="6" y="21"/>
                  </a:moveTo>
                  <a:lnTo>
                    <a:pt x="2" y="30"/>
                  </a:lnTo>
                  <a:lnTo>
                    <a:pt x="0" y="38"/>
                  </a:lnTo>
                  <a:lnTo>
                    <a:pt x="0" y="43"/>
                  </a:lnTo>
                  <a:lnTo>
                    <a:pt x="0" y="50"/>
                  </a:lnTo>
                  <a:lnTo>
                    <a:pt x="6" y="61"/>
                  </a:lnTo>
                  <a:lnTo>
                    <a:pt x="11" y="76"/>
                  </a:lnTo>
                  <a:lnTo>
                    <a:pt x="17" y="70"/>
                  </a:lnTo>
                  <a:lnTo>
                    <a:pt x="26" y="63"/>
                  </a:lnTo>
                  <a:lnTo>
                    <a:pt x="27" y="56"/>
                  </a:lnTo>
                  <a:lnTo>
                    <a:pt x="29" y="51"/>
                  </a:lnTo>
                  <a:lnTo>
                    <a:pt x="31" y="48"/>
                  </a:lnTo>
                  <a:lnTo>
                    <a:pt x="32" y="48"/>
                  </a:lnTo>
                  <a:lnTo>
                    <a:pt x="39" y="50"/>
                  </a:lnTo>
                  <a:lnTo>
                    <a:pt x="46" y="58"/>
                  </a:lnTo>
                  <a:lnTo>
                    <a:pt x="47" y="50"/>
                  </a:lnTo>
                  <a:lnTo>
                    <a:pt x="49" y="43"/>
                  </a:lnTo>
                  <a:lnTo>
                    <a:pt x="51" y="38"/>
                  </a:lnTo>
                  <a:lnTo>
                    <a:pt x="52" y="35"/>
                  </a:lnTo>
                  <a:lnTo>
                    <a:pt x="56" y="33"/>
                  </a:lnTo>
                  <a:lnTo>
                    <a:pt x="61" y="31"/>
                  </a:lnTo>
                  <a:lnTo>
                    <a:pt x="66" y="30"/>
                  </a:lnTo>
                  <a:lnTo>
                    <a:pt x="72" y="30"/>
                  </a:lnTo>
                  <a:lnTo>
                    <a:pt x="77" y="23"/>
                  </a:lnTo>
                  <a:lnTo>
                    <a:pt x="81" y="16"/>
                  </a:lnTo>
                  <a:lnTo>
                    <a:pt x="87" y="15"/>
                  </a:lnTo>
                  <a:lnTo>
                    <a:pt x="94" y="13"/>
                  </a:lnTo>
                  <a:lnTo>
                    <a:pt x="96" y="21"/>
                  </a:lnTo>
                  <a:lnTo>
                    <a:pt x="96" y="31"/>
                  </a:lnTo>
                  <a:lnTo>
                    <a:pt x="104" y="21"/>
                  </a:lnTo>
                  <a:lnTo>
                    <a:pt x="112" y="11"/>
                  </a:lnTo>
                  <a:lnTo>
                    <a:pt x="112" y="18"/>
                  </a:lnTo>
                  <a:lnTo>
                    <a:pt x="111" y="28"/>
                  </a:lnTo>
                  <a:lnTo>
                    <a:pt x="111" y="31"/>
                  </a:lnTo>
                  <a:lnTo>
                    <a:pt x="111" y="36"/>
                  </a:lnTo>
                  <a:lnTo>
                    <a:pt x="112" y="40"/>
                  </a:lnTo>
                  <a:lnTo>
                    <a:pt x="114" y="41"/>
                  </a:lnTo>
                  <a:lnTo>
                    <a:pt x="119" y="26"/>
                  </a:lnTo>
                  <a:lnTo>
                    <a:pt x="124" y="11"/>
                  </a:lnTo>
                  <a:lnTo>
                    <a:pt x="128" y="26"/>
                  </a:lnTo>
                  <a:lnTo>
                    <a:pt x="131" y="40"/>
                  </a:lnTo>
                  <a:lnTo>
                    <a:pt x="133" y="53"/>
                  </a:lnTo>
                  <a:lnTo>
                    <a:pt x="134" y="68"/>
                  </a:lnTo>
                  <a:lnTo>
                    <a:pt x="141" y="68"/>
                  </a:lnTo>
                  <a:lnTo>
                    <a:pt x="146" y="68"/>
                  </a:lnTo>
                  <a:lnTo>
                    <a:pt x="148" y="65"/>
                  </a:lnTo>
                  <a:lnTo>
                    <a:pt x="149" y="61"/>
                  </a:lnTo>
                  <a:lnTo>
                    <a:pt x="148" y="51"/>
                  </a:lnTo>
                  <a:lnTo>
                    <a:pt x="144" y="41"/>
                  </a:lnTo>
                  <a:lnTo>
                    <a:pt x="153" y="45"/>
                  </a:lnTo>
                  <a:lnTo>
                    <a:pt x="159" y="45"/>
                  </a:lnTo>
                  <a:lnTo>
                    <a:pt x="166" y="45"/>
                  </a:lnTo>
                  <a:lnTo>
                    <a:pt x="174" y="45"/>
                  </a:lnTo>
                  <a:lnTo>
                    <a:pt x="168" y="43"/>
                  </a:lnTo>
                  <a:lnTo>
                    <a:pt x="163" y="40"/>
                  </a:lnTo>
                  <a:lnTo>
                    <a:pt x="158" y="38"/>
                  </a:lnTo>
                  <a:lnTo>
                    <a:pt x="153" y="33"/>
                  </a:lnTo>
                  <a:lnTo>
                    <a:pt x="144" y="25"/>
                  </a:lnTo>
                  <a:lnTo>
                    <a:pt x="136" y="16"/>
                  </a:lnTo>
                  <a:lnTo>
                    <a:pt x="136" y="11"/>
                  </a:lnTo>
                  <a:lnTo>
                    <a:pt x="134" y="10"/>
                  </a:lnTo>
                  <a:lnTo>
                    <a:pt x="133" y="6"/>
                  </a:lnTo>
                  <a:lnTo>
                    <a:pt x="129" y="5"/>
                  </a:lnTo>
                  <a:lnTo>
                    <a:pt x="122" y="1"/>
                  </a:lnTo>
                  <a:lnTo>
                    <a:pt x="114" y="0"/>
                  </a:lnTo>
                  <a:lnTo>
                    <a:pt x="96" y="0"/>
                  </a:lnTo>
                  <a:lnTo>
                    <a:pt x="82" y="0"/>
                  </a:lnTo>
                  <a:lnTo>
                    <a:pt x="66" y="8"/>
                  </a:lnTo>
                  <a:lnTo>
                    <a:pt x="51" y="18"/>
                  </a:lnTo>
                  <a:lnTo>
                    <a:pt x="36" y="30"/>
                  </a:lnTo>
                  <a:lnTo>
                    <a:pt x="19" y="38"/>
                  </a:lnTo>
                  <a:lnTo>
                    <a:pt x="14" y="40"/>
                  </a:lnTo>
                  <a:lnTo>
                    <a:pt x="11" y="40"/>
                  </a:lnTo>
                  <a:lnTo>
                    <a:pt x="9" y="38"/>
                  </a:lnTo>
                  <a:lnTo>
                    <a:pt x="7" y="36"/>
                  </a:lnTo>
                  <a:lnTo>
                    <a:pt x="6" y="30"/>
                  </a:lnTo>
                  <a:lnTo>
                    <a:pt x="6" y="21"/>
                  </a:lnTo>
                  <a:close/>
                </a:path>
              </a:pathLst>
            </a:custGeom>
            <a:solidFill>
              <a:srgbClr val="1F1A17"/>
            </a:solidFill>
            <a:ln w="9525">
              <a:noFill/>
              <a:round/>
              <a:headEnd/>
              <a:tailEnd/>
            </a:ln>
          </p:spPr>
          <p:txBody>
            <a:bodyPr/>
            <a:lstStyle/>
            <a:p>
              <a:endParaRPr lang="en-US"/>
            </a:p>
          </p:txBody>
        </p:sp>
        <p:sp>
          <p:nvSpPr>
            <p:cNvPr id="4912" name="Freeform 816"/>
            <p:cNvSpPr>
              <a:spLocks/>
            </p:cNvSpPr>
            <p:nvPr/>
          </p:nvSpPr>
          <p:spPr bwMode="auto">
            <a:xfrm>
              <a:off x="2894" y="3728"/>
              <a:ext cx="45" cy="47"/>
            </a:xfrm>
            <a:custGeom>
              <a:avLst/>
              <a:gdLst/>
              <a:ahLst/>
              <a:cxnLst>
                <a:cxn ang="0">
                  <a:pos x="15" y="0"/>
                </a:cxn>
                <a:cxn ang="0">
                  <a:pos x="12" y="2"/>
                </a:cxn>
                <a:cxn ang="0">
                  <a:pos x="7" y="5"/>
                </a:cxn>
                <a:cxn ang="0">
                  <a:pos x="3" y="10"/>
                </a:cxn>
                <a:cxn ang="0">
                  <a:pos x="0" y="18"/>
                </a:cxn>
                <a:cxn ang="0">
                  <a:pos x="3" y="27"/>
                </a:cxn>
                <a:cxn ang="0">
                  <a:pos x="10" y="35"/>
                </a:cxn>
                <a:cxn ang="0">
                  <a:pos x="17" y="42"/>
                </a:cxn>
                <a:cxn ang="0">
                  <a:pos x="18" y="45"/>
                </a:cxn>
                <a:cxn ang="0">
                  <a:pos x="18" y="27"/>
                </a:cxn>
                <a:cxn ang="0">
                  <a:pos x="32" y="47"/>
                </a:cxn>
                <a:cxn ang="0">
                  <a:pos x="37" y="42"/>
                </a:cxn>
                <a:cxn ang="0">
                  <a:pos x="37" y="33"/>
                </a:cxn>
                <a:cxn ang="0">
                  <a:pos x="37" y="17"/>
                </a:cxn>
                <a:cxn ang="0">
                  <a:pos x="43" y="7"/>
                </a:cxn>
                <a:cxn ang="0">
                  <a:pos x="45" y="5"/>
                </a:cxn>
                <a:cxn ang="0">
                  <a:pos x="15" y="13"/>
                </a:cxn>
                <a:cxn ang="0">
                  <a:pos x="15" y="0"/>
                </a:cxn>
              </a:cxnLst>
              <a:rect l="0" t="0" r="r" b="b"/>
              <a:pathLst>
                <a:path w="45" h="47">
                  <a:moveTo>
                    <a:pt x="15" y="0"/>
                  </a:moveTo>
                  <a:lnTo>
                    <a:pt x="12" y="2"/>
                  </a:lnTo>
                  <a:lnTo>
                    <a:pt x="7" y="5"/>
                  </a:lnTo>
                  <a:lnTo>
                    <a:pt x="3" y="10"/>
                  </a:lnTo>
                  <a:lnTo>
                    <a:pt x="0" y="18"/>
                  </a:lnTo>
                  <a:lnTo>
                    <a:pt x="3" y="27"/>
                  </a:lnTo>
                  <a:lnTo>
                    <a:pt x="10" y="35"/>
                  </a:lnTo>
                  <a:lnTo>
                    <a:pt x="17" y="42"/>
                  </a:lnTo>
                  <a:lnTo>
                    <a:pt x="18" y="45"/>
                  </a:lnTo>
                  <a:lnTo>
                    <a:pt x="18" y="27"/>
                  </a:lnTo>
                  <a:lnTo>
                    <a:pt x="32" y="47"/>
                  </a:lnTo>
                  <a:lnTo>
                    <a:pt x="37" y="42"/>
                  </a:lnTo>
                  <a:lnTo>
                    <a:pt x="37" y="33"/>
                  </a:lnTo>
                  <a:lnTo>
                    <a:pt x="37" y="17"/>
                  </a:lnTo>
                  <a:lnTo>
                    <a:pt x="43" y="7"/>
                  </a:lnTo>
                  <a:lnTo>
                    <a:pt x="45" y="5"/>
                  </a:lnTo>
                  <a:lnTo>
                    <a:pt x="15" y="13"/>
                  </a:lnTo>
                  <a:lnTo>
                    <a:pt x="15" y="0"/>
                  </a:lnTo>
                  <a:close/>
                </a:path>
              </a:pathLst>
            </a:custGeom>
            <a:solidFill>
              <a:srgbClr val="1F1A17"/>
            </a:solidFill>
            <a:ln w="9525">
              <a:noFill/>
              <a:round/>
              <a:headEnd/>
              <a:tailEnd/>
            </a:ln>
          </p:spPr>
          <p:txBody>
            <a:bodyPr/>
            <a:lstStyle/>
            <a:p>
              <a:endParaRPr lang="en-US"/>
            </a:p>
          </p:txBody>
        </p:sp>
        <p:sp>
          <p:nvSpPr>
            <p:cNvPr id="4913" name="Freeform 817"/>
            <p:cNvSpPr>
              <a:spLocks/>
            </p:cNvSpPr>
            <p:nvPr/>
          </p:nvSpPr>
          <p:spPr bwMode="auto">
            <a:xfrm>
              <a:off x="2740" y="3661"/>
              <a:ext cx="89" cy="32"/>
            </a:xfrm>
            <a:custGeom>
              <a:avLst/>
              <a:gdLst/>
              <a:ahLst/>
              <a:cxnLst>
                <a:cxn ang="0">
                  <a:pos x="0" y="3"/>
                </a:cxn>
                <a:cxn ang="0">
                  <a:pos x="0" y="3"/>
                </a:cxn>
                <a:cxn ang="0">
                  <a:pos x="5" y="2"/>
                </a:cxn>
                <a:cxn ang="0">
                  <a:pos x="12" y="2"/>
                </a:cxn>
                <a:cxn ang="0">
                  <a:pos x="24" y="3"/>
                </a:cxn>
                <a:cxn ang="0">
                  <a:pos x="49" y="12"/>
                </a:cxn>
                <a:cxn ang="0">
                  <a:pos x="62" y="17"/>
                </a:cxn>
                <a:cxn ang="0">
                  <a:pos x="60" y="0"/>
                </a:cxn>
                <a:cxn ang="0">
                  <a:pos x="64" y="0"/>
                </a:cxn>
                <a:cxn ang="0">
                  <a:pos x="74" y="2"/>
                </a:cxn>
                <a:cxn ang="0">
                  <a:pos x="84" y="10"/>
                </a:cxn>
                <a:cxn ang="0">
                  <a:pos x="89" y="15"/>
                </a:cxn>
                <a:cxn ang="0">
                  <a:pos x="85" y="32"/>
                </a:cxn>
                <a:cxn ang="0">
                  <a:pos x="79" y="12"/>
                </a:cxn>
                <a:cxn ang="0">
                  <a:pos x="79" y="13"/>
                </a:cxn>
                <a:cxn ang="0">
                  <a:pos x="75" y="17"/>
                </a:cxn>
                <a:cxn ang="0">
                  <a:pos x="69" y="22"/>
                </a:cxn>
                <a:cxn ang="0">
                  <a:pos x="60" y="24"/>
                </a:cxn>
                <a:cxn ang="0">
                  <a:pos x="35" y="22"/>
                </a:cxn>
                <a:cxn ang="0">
                  <a:pos x="20" y="20"/>
                </a:cxn>
                <a:cxn ang="0">
                  <a:pos x="15" y="5"/>
                </a:cxn>
                <a:cxn ang="0">
                  <a:pos x="0" y="3"/>
                </a:cxn>
              </a:cxnLst>
              <a:rect l="0" t="0" r="r" b="b"/>
              <a:pathLst>
                <a:path w="89" h="32">
                  <a:moveTo>
                    <a:pt x="0" y="3"/>
                  </a:moveTo>
                  <a:lnTo>
                    <a:pt x="0" y="3"/>
                  </a:lnTo>
                  <a:lnTo>
                    <a:pt x="5" y="2"/>
                  </a:lnTo>
                  <a:lnTo>
                    <a:pt x="12" y="2"/>
                  </a:lnTo>
                  <a:lnTo>
                    <a:pt x="24" y="3"/>
                  </a:lnTo>
                  <a:lnTo>
                    <a:pt x="49" y="12"/>
                  </a:lnTo>
                  <a:lnTo>
                    <a:pt x="62" y="17"/>
                  </a:lnTo>
                  <a:lnTo>
                    <a:pt x="60" y="0"/>
                  </a:lnTo>
                  <a:lnTo>
                    <a:pt x="64" y="0"/>
                  </a:lnTo>
                  <a:lnTo>
                    <a:pt x="74" y="2"/>
                  </a:lnTo>
                  <a:lnTo>
                    <a:pt x="84" y="10"/>
                  </a:lnTo>
                  <a:lnTo>
                    <a:pt x="89" y="15"/>
                  </a:lnTo>
                  <a:lnTo>
                    <a:pt x="85" y="32"/>
                  </a:lnTo>
                  <a:lnTo>
                    <a:pt x="79" y="12"/>
                  </a:lnTo>
                  <a:lnTo>
                    <a:pt x="79" y="13"/>
                  </a:lnTo>
                  <a:lnTo>
                    <a:pt x="75" y="17"/>
                  </a:lnTo>
                  <a:lnTo>
                    <a:pt x="69" y="22"/>
                  </a:lnTo>
                  <a:lnTo>
                    <a:pt x="60" y="24"/>
                  </a:lnTo>
                  <a:lnTo>
                    <a:pt x="35" y="22"/>
                  </a:lnTo>
                  <a:lnTo>
                    <a:pt x="20" y="20"/>
                  </a:lnTo>
                  <a:lnTo>
                    <a:pt x="15" y="5"/>
                  </a:lnTo>
                  <a:lnTo>
                    <a:pt x="0" y="3"/>
                  </a:lnTo>
                  <a:close/>
                </a:path>
              </a:pathLst>
            </a:custGeom>
            <a:solidFill>
              <a:srgbClr val="1F1A17"/>
            </a:solidFill>
            <a:ln w="9525">
              <a:noFill/>
              <a:round/>
              <a:headEnd/>
              <a:tailEnd/>
            </a:ln>
          </p:spPr>
          <p:txBody>
            <a:bodyPr/>
            <a:lstStyle/>
            <a:p>
              <a:endParaRPr lang="en-US"/>
            </a:p>
          </p:txBody>
        </p:sp>
        <p:sp>
          <p:nvSpPr>
            <p:cNvPr id="4914" name="Freeform 818"/>
            <p:cNvSpPr>
              <a:spLocks/>
            </p:cNvSpPr>
            <p:nvPr/>
          </p:nvSpPr>
          <p:spPr bwMode="auto">
            <a:xfrm>
              <a:off x="2742" y="3710"/>
              <a:ext cx="68" cy="50"/>
            </a:xfrm>
            <a:custGeom>
              <a:avLst/>
              <a:gdLst/>
              <a:ahLst/>
              <a:cxnLst>
                <a:cxn ang="0">
                  <a:pos x="0" y="0"/>
                </a:cxn>
                <a:cxn ang="0">
                  <a:pos x="15" y="6"/>
                </a:cxn>
                <a:cxn ang="0">
                  <a:pos x="35" y="16"/>
                </a:cxn>
                <a:cxn ang="0">
                  <a:pos x="45" y="23"/>
                </a:cxn>
                <a:cxn ang="0">
                  <a:pos x="57" y="30"/>
                </a:cxn>
                <a:cxn ang="0">
                  <a:pos x="63" y="40"/>
                </a:cxn>
                <a:cxn ang="0">
                  <a:pos x="68" y="46"/>
                </a:cxn>
                <a:cxn ang="0">
                  <a:pos x="65" y="50"/>
                </a:cxn>
                <a:cxn ang="0">
                  <a:pos x="62" y="50"/>
                </a:cxn>
                <a:cxn ang="0">
                  <a:pos x="57" y="50"/>
                </a:cxn>
                <a:cxn ang="0">
                  <a:pos x="53" y="46"/>
                </a:cxn>
                <a:cxn ang="0">
                  <a:pos x="47" y="40"/>
                </a:cxn>
                <a:cxn ang="0">
                  <a:pos x="42" y="35"/>
                </a:cxn>
                <a:cxn ang="0">
                  <a:pos x="40" y="38"/>
                </a:cxn>
                <a:cxn ang="0">
                  <a:pos x="38" y="43"/>
                </a:cxn>
                <a:cxn ang="0">
                  <a:pos x="35" y="43"/>
                </a:cxn>
                <a:cxn ang="0">
                  <a:pos x="30" y="45"/>
                </a:cxn>
                <a:cxn ang="0">
                  <a:pos x="28" y="36"/>
                </a:cxn>
                <a:cxn ang="0">
                  <a:pos x="25" y="31"/>
                </a:cxn>
                <a:cxn ang="0">
                  <a:pos x="22" y="28"/>
                </a:cxn>
                <a:cxn ang="0">
                  <a:pos x="17" y="25"/>
                </a:cxn>
                <a:cxn ang="0">
                  <a:pos x="17" y="20"/>
                </a:cxn>
                <a:cxn ang="0">
                  <a:pos x="18" y="13"/>
                </a:cxn>
                <a:cxn ang="0">
                  <a:pos x="8" y="6"/>
                </a:cxn>
                <a:cxn ang="0">
                  <a:pos x="0" y="0"/>
                </a:cxn>
              </a:cxnLst>
              <a:rect l="0" t="0" r="r" b="b"/>
              <a:pathLst>
                <a:path w="68" h="50">
                  <a:moveTo>
                    <a:pt x="0" y="0"/>
                  </a:moveTo>
                  <a:lnTo>
                    <a:pt x="15" y="6"/>
                  </a:lnTo>
                  <a:lnTo>
                    <a:pt x="35" y="16"/>
                  </a:lnTo>
                  <a:lnTo>
                    <a:pt x="45" y="23"/>
                  </a:lnTo>
                  <a:lnTo>
                    <a:pt x="57" y="30"/>
                  </a:lnTo>
                  <a:lnTo>
                    <a:pt x="63" y="40"/>
                  </a:lnTo>
                  <a:lnTo>
                    <a:pt x="68" y="46"/>
                  </a:lnTo>
                  <a:lnTo>
                    <a:pt x="65" y="50"/>
                  </a:lnTo>
                  <a:lnTo>
                    <a:pt x="62" y="50"/>
                  </a:lnTo>
                  <a:lnTo>
                    <a:pt x="57" y="50"/>
                  </a:lnTo>
                  <a:lnTo>
                    <a:pt x="53" y="46"/>
                  </a:lnTo>
                  <a:lnTo>
                    <a:pt x="47" y="40"/>
                  </a:lnTo>
                  <a:lnTo>
                    <a:pt x="42" y="35"/>
                  </a:lnTo>
                  <a:lnTo>
                    <a:pt x="40" y="38"/>
                  </a:lnTo>
                  <a:lnTo>
                    <a:pt x="38" y="43"/>
                  </a:lnTo>
                  <a:lnTo>
                    <a:pt x="35" y="43"/>
                  </a:lnTo>
                  <a:lnTo>
                    <a:pt x="30" y="45"/>
                  </a:lnTo>
                  <a:lnTo>
                    <a:pt x="28" y="36"/>
                  </a:lnTo>
                  <a:lnTo>
                    <a:pt x="25" y="31"/>
                  </a:lnTo>
                  <a:lnTo>
                    <a:pt x="22" y="28"/>
                  </a:lnTo>
                  <a:lnTo>
                    <a:pt x="17" y="25"/>
                  </a:lnTo>
                  <a:lnTo>
                    <a:pt x="17" y="20"/>
                  </a:lnTo>
                  <a:lnTo>
                    <a:pt x="18" y="13"/>
                  </a:lnTo>
                  <a:lnTo>
                    <a:pt x="8" y="6"/>
                  </a:lnTo>
                  <a:lnTo>
                    <a:pt x="0" y="0"/>
                  </a:lnTo>
                  <a:close/>
                </a:path>
              </a:pathLst>
            </a:custGeom>
            <a:solidFill>
              <a:srgbClr val="1F1A17"/>
            </a:solidFill>
            <a:ln w="9525">
              <a:noFill/>
              <a:round/>
              <a:headEnd/>
              <a:tailEnd/>
            </a:ln>
          </p:spPr>
          <p:txBody>
            <a:bodyPr/>
            <a:lstStyle/>
            <a:p>
              <a:endParaRPr lang="en-US"/>
            </a:p>
          </p:txBody>
        </p:sp>
        <p:sp>
          <p:nvSpPr>
            <p:cNvPr id="4915" name="Freeform 819"/>
            <p:cNvSpPr>
              <a:spLocks/>
            </p:cNvSpPr>
            <p:nvPr/>
          </p:nvSpPr>
          <p:spPr bwMode="auto">
            <a:xfrm>
              <a:off x="2829" y="3715"/>
              <a:ext cx="57" cy="28"/>
            </a:xfrm>
            <a:custGeom>
              <a:avLst/>
              <a:gdLst/>
              <a:ahLst/>
              <a:cxnLst>
                <a:cxn ang="0">
                  <a:pos x="11" y="0"/>
                </a:cxn>
                <a:cxn ang="0">
                  <a:pos x="0" y="5"/>
                </a:cxn>
                <a:cxn ang="0">
                  <a:pos x="1" y="16"/>
                </a:cxn>
                <a:cxn ang="0">
                  <a:pos x="8" y="21"/>
                </a:cxn>
                <a:cxn ang="0">
                  <a:pos x="23" y="28"/>
                </a:cxn>
                <a:cxn ang="0">
                  <a:pos x="43" y="25"/>
                </a:cxn>
                <a:cxn ang="0">
                  <a:pos x="57" y="21"/>
                </a:cxn>
                <a:cxn ang="0">
                  <a:pos x="46" y="21"/>
                </a:cxn>
                <a:cxn ang="0">
                  <a:pos x="28" y="18"/>
                </a:cxn>
                <a:cxn ang="0">
                  <a:pos x="21" y="13"/>
                </a:cxn>
                <a:cxn ang="0">
                  <a:pos x="16" y="8"/>
                </a:cxn>
                <a:cxn ang="0">
                  <a:pos x="11" y="1"/>
                </a:cxn>
                <a:cxn ang="0">
                  <a:pos x="11" y="0"/>
                </a:cxn>
              </a:cxnLst>
              <a:rect l="0" t="0" r="r" b="b"/>
              <a:pathLst>
                <a:path w="57" h="28">
                  <a:moveTo>
                    <a:pt x="11" y="0"/>
                  </a:moveTo>
                  <a:lnTo>
                    <a:pt x="0" y="5"/>
                  </a:lnTo>
                  <a:lnTo>
                    <a:pt x="1" y="16"/>
                  </a:lnTo>
                  <a:lnTo>
                    <a:pt x="8" y="21"/>
                  </a:lnTo>
                  <a:lnTo>
                    <a:pt x="23" y="28"/>
                  </a:lnTo>
                  <a:lnTo>
                    <a:pt x="43" y="25"/>
                  </a:lnTo>
                  <a:lnTo>
                    <a:pt x="57" y="21"/>
                  </a:lnTo>
                  <a:lnTo>
                    <a:pt x="46" y="21"/>
                  </a:lnTo>
                  <a:lnTo>
                    <a:pt x="28" y="18"/>
                  </a:lnTo>
                  <a:lnTo>
                    <a:pt x="21" y="13"/>
                  </a:lnTo>
                  <a:lnTo>
                    <a:pt x="16" y="8"/>
                  </a:lnTo>
                  <a:lnTo>
                    <a:pt x="11" y="1"/>
                  </a:lnTo>
                  <a:lnTo>
                    <a:pt x="11" y="0"/>
                  </a:lnTo>
                  <a:close/>
                </a:path>
              </a:pathLst>
            </a:custGeom>
            <a:solidFill>
              <a:srgbClr val="1F1A17"/>
            </a:solidFill>
            <a:ln w="9525">
              <a:noFill/>
              <a:round/>
              <a:headEnd/>
              <a:tailEnd/>
            </a:ln>
          </p:spPr>
          <p:txBody>
            <a:bodyPr/>
            <a:lstStyle/>
            <a:p>
              <a:endParaRPr lang="en-US"/>
            </a:p>
          </p:txBody>
        </p:sp>
        <p:sp>
          <p:nvSpPr>
            <p:cNvPr id="4916" name="Freeform 820"/>
            <p:cNvSpPr>
              <a:spLocks/>
            </p:cNvSpPr>
            <p:nvPr/>
          </p:nvSpPr>
          <p:spPr bwMode="auto">
            <a:xfrm>
              <a:off x="2966" y="3616"/>
              <a:ext cx="45" cy="28"/>
            </a:xfrm>
            <a:custGeom>
              <a:avLst/>
              <a:gdLst/>
              <a:ahLst/>
              <a:cxnLst>
                <a:cxn ang="0">
                  <a:pos x="0" y="12"/>
                </a:cxn>
                <a:cxn ang="0">
                  <a:pos x="1" y="10"/>
                </a:cxn>
                <a:cxn ang="0">
                  <a:pos x="8" y="5"/>
                </a:cxn>
                <a:cxn ang="0">
                  <a:pos x="16" y="2"/>
                </a:cxn>
                <a:cxn ang="0">
                  <a:pos x="26" y="0"/>
                </a:cxn>
                <a:cxn ang="0">
                  <a:pos x="30" y="0"/>
                </a:cxn>
                <a:cxn ang="0">
                  <a:pos x="35" y="3"/>
                </a:cxn>
                <a:cxn ang="0">
                  <a:pos x="38" y="5"/>
                </a:cxn>
                <a:cxn ang="0">
                  <a:pos x="40" y="8"/>
                </a:cxn>
                <a:cxn ang="0">
                  <a:pos x="43" y="15"/>
                </a:cxn>
                <a:cxn ang="0">
                  <a:pos x="43" y="17"/>
                </a:cxn>
                <a:cxn ang="0">
                  <a:pos x="45" y="28"/>
                </a:cxn>
                <a:cxn ang="0">
                  <a:pos x="42" y="28"/>
                </a:cxn>
                <a:cxn ang="0">
                  <a:pos x="35" y="10"/>
                </a:cxn>
                <a:cxn ang="0">
                  <a:pos x="23" y="22"/>
                </a:cxn>
                <a:cxn ang="0">
                  <a:pos x="18" y="7"/>
                </a:cxn>
                <a:cxn ang="0">
                  <a:pos x="0" y="12"/>
                </a:cxn>
              </a:cxnLst>
              <a:rect l="0" t="0" r="r" b="b"/>
              <a:pathLst>
                <a:path w="45" h="28">
                  <a:moveTo>
                    <a:pt x="0" y="12"/>
                  </a:moveTo>
                  <a:lnTo>
                    <a:pt x="1" y="10"/>
                  </a:lnTo>
                  <a:lnTo>
                    <a:pt x="8" y="5"/>
                  </a:lnTo>
                  <a:lnTo>
                    <a:pt x="16" y="2"/>
                  </a:lnTo>
                  <a:lnTo>
                    <a:pt x="26" y="0"/>
                  </a:lnTo>
                  <a:lnTo>
                    <a:pt x="30" y="0"/>
                  </a:lnTo>
                  <a:lnTo>
                    <a:pt x="35" y="3"/>
                  </a:lnTo>
                  <a:lnTo>
                    <a:pt x="38" y="5"/>
                  </a:lnTo>
                  <a:lnTo>
                    <a:pt x="40" y="8"/>
                  </a:lnTo>
                  <a:lnTo>
                    <a:pt x="43" y="15"/>
                  </a:lnTo>
                  <a:lnTo>
                    <a:pt x="43" y="17"/>
                  </a:lnTo>
                  <a:lnTo>
                    <a:pt x="45" y="28"/>
                  </a:lnTo>
                  <a:lnTo>
                    <a:pt x="42" y="28"/>
                  </a:lnTo>
                  <a:lnTo>
                    <a:pt x="35" y="10"/>
                  </a:lnTo>
                  <a:lnTo>
                    <a:pt x="23" y="22"/>
                  </a:lnTo>
                  <a:lnTo>
                    <a:pt x="18" y="7"/>
                  </a:lnTo>
                  <a:lnTo>
                    <a:pt x="0" y="12"/>
                  </a:lnTo>
                  <a:close/>
                </a:path>
              </a:pathLst>
            </a:custGeom>
            <a:solidFill>
              <a:srgbClr val="1F1A17"/>
            </a:solidFill>
            <a:ln w="9525">
              <a:noFill/>
              <a:round/>
              <a:headEnd/>
              <a:tailEnd/>
            </a:ln>
          </p:spPr>
          <p:txBody>
            <a:bodyPr/>
            <a:lstStyle/>
            <a:p>
              <a:endParaRPr lang="en-US"/>
            </a:p>
          </p:txBody>
        </p:sp>
        <p:sp>
          <p:nvSpPr>
            <p:cNvPr id="4917" name="Freeform 821"/>
            <p:cNvSpPr>
              <a:spLocks/>
            </p:cNvSpPr>
            <p:nvPr/>
          </p:nvSpPr>
          <p:spPr bwMode="auto">
            <a:xfrm>
              <a:off x="2862" y="3686"/>
              <a:ext cx="59" cy="34"/>
            </a:xfrm>
            <a:custGeom>
              <a:avLst/>
              <a:gdLst/>
              <a:ahLst/>
              <a:cxnLst>
                <a:cxn ang="0">
                  <a:pos x="0" y="34"/>
                </a:cxn>
                <a:cxn ang="0">
                  <a:pos x="3" y="29"/>
                </a:cxn>
                <a:cxn ang="0">
                  <a:pos x="8" y="24"/>
                </a:cxn>
                <a:cxn ang="0">
                  <a:pos x="15" y="20"/>
                </a:cxn>
                <a:cxn ang="0">
                  <a:pos x="20" y="19"/>
                </a:cxn>
                <a:cxn ang="0">
                  <a:pos x="12" y="19"/>
                </a:cxn>
                <a:cxn ang="0">
                  <a:pos x="3" y="17"/>
                </a:cxn>
                <a:cxn ang="0">
                  <a:pos x="12" y="15"/>
                </a:cxn>
                <a:cxn ang="0">
                  <a:pos x="19" y="15"/>
                </a:cxn>
                <a:cxn ang="0">
                  <a:pos x="27" y="15"/>
                </a:cxn>
                <a:cxn ang="0">
                  <a:pos x="34" y="17"/>
                </a:cxn>
                <a:cxn ang="0">
                  <a:pos x="32" y="10"/>
                </a:cxn>
                <a:cxn ang="0">
                  <a:pos x="32" y="5"/>
                </a:cxn>
                <a:cxn ang="0">
                  <a:pos x="35" y="2"/>
                </a:cxn>
                <a:cxn ang="0">
                  <a:pos x="39" y="0"/>
                </a:cxn>
                <a:cxn ang="0">
                  <a:pos x="49" y="0"/>
                </a:cxn>
                <a:cxn ang="0">
                  <a:pos x="59" y="2"/>
                </a:cxn>
                <a:cxn ang="0">
                  <a:pos x="52" y="10"/>
                </a:cxn>
                <a:cxn ang="0">
                  <a:pos x="45" y="20"/>
                </a:cxn>
                <a:cxn ang="0">
                  <a:pos x="34" y="20"/>
                </a:cxn>
                <a:cxn ang="0">
                  <a:pos x="22" y="24"/>
                </a:cxn>
                <a:cxn ang="0">
                  <a:pos x="12" y="27"/>
                </a:cxn>
                <a:cxn ang="0">
                  <a:pos x="0" y="34"/>
                </a:cxn>
              </a:cxnLst>
              <a:rect l="0" t="0" r="r" b="b"/>
              <a:pathLst>
                <a:path w="59" h="34">
                  <a:moveTo>
                    <a:pt x="0" y="34"/>
                  </a:moveTo>
                  <a:lnTo>
                    <a:pt x="3" y="29"/>
                  </a:lnTo>
                  <a:lnTo>
                    <a:pt x="8" y="24"/>
                  </a:lnTo>
                  <a:lnTo>
                    <a:pt x="15" y="20"/>
                  </a:lnTo>
                  <a:lnTo>
                    <a:pt x="20" y="19"/>
                  </a:lnTo>
                  <a:lnTo>
                    <a:pt x="12" y="19"/>
                  </a:lnTo>
                  <a:lnTo>
                    <a:pt x="3" y="17"/>
                  </a:lnTo>
                  <a:lnTo>
                    <a:pt x="12" y="15"/>
                  </a:lnTo>
                  <a:lnTo>
                    <a:pt x="19" y="15"/>
                  </a:lnTo>
                  <a:lnTo>
                    <a:pt x="27" y="15"/>
                  </a:lnTo>
                  <a:lnTo>
                    <a:pt x="34" y="17"/>
                  </a:lnTo>
                  <a:lnTo>
                    <a:pt x="32" y="10"/>
                  </a:lnTo>
                  <a:lnTo>
                    <a:pt x="32" y="5"/>
                  </a:lnTo>
                  <a:lnTo>
                    <a:pt x="35" y="2"/>
                  </a:lnTo>
                  <a:lnTo>
                    <a:pt x="39" y="0"/>
                  </a:lnTo>
                  <a:lnTo>
                    <a:pt x="49" y="0"/>
                  </a:lnTo>
                  <a:lnTo>
                    <a:pt x="59" y="2"/>
                  </a:lnTo>
                  <a:lnTo>
                    <a:pt x="52" y="10"/>
                  </a:lnTo>
                  <a:lnTo>
                    <a:pt x="45" y="20"/>
                  </a:lnTo>
                  <a:lnTo>
                    <a:pt x="34" y="20"/>
                  </a:lnTo>
                  <a:lnTo>
                    <a:pt x="22" y="24"/>
                  </a:lnTo>
                  <a:lnTo>
                    <a:pt x="12" y="27"/>
                  </a:lnTo>
                  <a:lnTo>
                    <a:pt x="0" y="34"/>
                  </a:lnTo>
                  <a:close/>
                </a:path>
              </a:pathLst>
            </a:custGeom>
            <a:solidFill>
              <a:srgbClr val="1F1A17"/>
            </a:solidFill>
            <a:ln w="9525">
              <a:noFill/>
              <a:round/>
              <a:headEnd/>
              <a:tailEnd/>
            </a:ln>
          </p:spPr>
          <p:txBody>
            <a:bodyPr/>
            <a:lstStyle/>
            <a:p>
              <a:endParaRPr lang="en-US"/>
            </a:p>
          </p:txBody>
        </p:sp>
        <p:sp>
          <p:nvSpPr>
            <p:cNvPr id="4918" name="Freeform 822"/>
            <p:cNvSpPr>
              <a:spLocks/>
            </p:cNvSpPr>
            <p:nvPr/>
          </p:nvSpPr>
          <p:spPr bwMode="auto">
            <a:xfrm>
              <a:off x="2966" y="3663"/>
              <a:ext cx="23" cy="17"/>
            </a:xfrm>
            <a:custGeom>
              <a:avLst/>
              <a:gdLst/>
              <a:ahLst/>
              <a:cxnLst>
                <a:cxn ang="0">
                  <a:pos x="0" y="17"/>
                </a:cxn>
                <a:cxn ang="0">
                  <a:pos x="0" y="10"/>
                </a:cxn>
                <a:cxn ang="0">
                  <a:pos x="0" y="3"/>
                </a:cxn>
                <a:cxn ang="0">
                  <a:pos x="3" y="1"/>
                </a:cxn>
                <a:cxn ang="0">
                  <a:pos x="6" y="0"/>
                </a:cxn>
                <a:cxn ang="0">
                  <a:pos x="11" y="0"/>
                </a:cxn>
                <a:cxn ang="0">
                  <a:pos x="15" y="3"/>
                </a:cxn>
                <a:cxn ang="0">
                  <a:pos x="21" y="11"/>
                </a:cxn>
                <a:cxn ang="0">
                  <a:pos x="23" y="15"/>
                </a:cxn>
                <a:cxn ang="0">
                  <a:pos x="0" y="17"/>
                </a:cxn>
              </a:cxnLst>
              <a:rect l="0" t="0" r="r" b="b"/>
              <a:pathLst>
                <a:path w="23" h="17">
                  <a:moveTo>
                    <a:pt x="0" y="17"/>
                  </a:moveTo>
                  <a:lnTo>
                    <a:pt x="0" y="10"/>
                  </a:lnTo>
                  <a:lnTo>
                    <a:pt x="0" y="3"/>
                  </a:lnTo>
                  <a:lnTo>
                    <a:pt x="3" y="1"/>
                  </a:lnTo>
                  <a:lnTo>
                    <a:pt x="6" y="0"/>
                  </a:lnTo>
                  <a:lnTo>
                    <a:pt x="11" y="0"/>
                  </a:lnTo>
                  <a:lnTo>
                    <a:pt x="15" y="3"/>
                  </a:lnTo>
                  <a:lnTo>
                    <a:pt x="21" y="11"/>
                  </a:lnTo>
                  <a:lnTo>
                    <a:pt x="23" y="15"/>
                  </a:lnTo>
                  <a:lnTo>
                    <a:pt x="0" y="17"/>
                  </a:lnTo>
                  <a:close/>
                </a:path>
              </a:pathLst>
            </a:custGeom>
            <a:solidFill>
              <a:srgbClr val="1F1A17"/>
            </a:solidFill>
            <a:ln w="9525">
              <a:noFill/>
              <a:round/>
              <a:headEnd/>
              <a:tailEnd/>
            </a:ln>
          </p:spPr>
          <p:txBody>
            <a:bodyPr/>
            <a:lstStyle/>
            <a:p>
              <a:endParaRPr lang="en-US"/>
            </a:p>
          </p:txBody>
        </p:sp>
        <p:sp>
          <p:nvSpPr>
            <p:cNvPr id="4919" name="Freeform 823"/>
            <p:cNvSpPr>
              <a:spLocks/>
            </p:cNvSpPr>
            <p:nvPr/>
          </p:nvSpPr>
          <p:spPr bwMode="auto">
            <a:xfrm>
              <a:off x="3046" y="3649"/>
              <a:ext cx="30" cy="25"/>
            </a:xfrm>
            <a:custGeom>
              <a:avLst/>
              <a:gdLst/>
              <a:ahLst/>
              <a:cxnLst>
                <a:cxn ang="0">
                  <a:pos x="28" y="0"/>
                </a:cxn>
                <a:cxn ang="0">
                  <a:pos x="23" y="2"/>
                </a:cxn>
                <a:cxn ang="0">
                  <a:pos x="13" y="9"/>
                </a:cxn>
                <a:cxn ang="0">
                  <a:pos x="3" y="19"/>
                </a:cxn>
                <a:cxn ang="0">
                  <a:pos x="0" y="24"/>
                </a:cxn>
                <a:cxn ang="0">
                  <a:pos x="7" y="25"/>
                </a:cxn>
                <a:cxn ang="0">
                  <a:pos x="13" y="20"/>
                </a:cxn>
                <a:cxn ang="0">
                  <a:pos x="25" y="10"/>
                </a:cxn>
                <a:cxn ang="0">
                  <a:pos x="30" y="4"/>
                </a:cxn>
                <a:cxn ang="0">
                  <a:pos x="28" y="0"/>
                </a:cxn>
              </a:cxnLst>
              <a:rect l="0" t="0" r="r" b="b"/>
              <a:pathLst>
                <a:path w="30" h="25">
                  <a:moveTo>
                    <a:pt x="28" y="0"/>
                  </a:moveTo>
                  <a:lnTo>
                    <a:pt x="23" y="2"/>
                  </a:lnTo>
                  <a:lnTo>
                    <a:pt x="13" y="9"/>
                  </a:lnTo>
                  <a:lnTo>
                    <a:pt x="3" y="19"/>
                  </a:lnTo>
                  <a:lnTo>
                    <a:pt x="0" y="24"/>
                  </a:lnTo>
                  <a:lnTo>
                    <a:pt x="7" y="25"/>
                  </a:lnTo>
                  <a:lnTo>
                    <a:pt x="13" y="20"/>
                  </a:lnTo>
                  <a:lnTo>
                    <a:pt x="25" y="10"/>
                  </a:lnTo>
                  <a:lnTo>
                    <a:pt x="30" y="4"/>
                  </a:lnTo>
                  <a:lnTo>
                    <a:pt x="28" y="0"/>
                  </a:lnTo>
                  <a:close/>
                </a:path>
              </a:pathLst>
            </a:custGeom>
            <a:solidFill>
              <a:srgbClr val="1F1A17"/>
            </a:solidFill>
            <a:ln w="9525">
              <a:noFill/>
              <a:round/>
              <a:headEnd/>
              <a:tailEnd/>
            </a:ln>
          </p:spPr>
          <p:txBody>
            <a:bodyPr/>
            <a:lstStyle/>
            <a:p>
              <a:endParaRPr lang="en-US"/>
            </a:p>
          </p:txBody>
        </p:sp>
        <p:sp>
          <p:nvSpPr>
            <p:cNvPr id="4920" name="Freeform 824"/>
            <p:cNvSpPr>
              <a:spLocks/>
            </p:cNvSpPr>
            <p:nvPr/>
          </p:nvSpPr>
          <p:spPr bwMode="auto">
            <a:xfrm>
              <a:off x="3119" y="3628"/>
              <a:ext cx="159" cy="35"/>
            </a:xfrm>
            <a:custGeom>
              <a:avLst/>
              <a:gdLst/>
              <a:ahLst/>
              <a:cxnLst>
                <a:cxn ang="0">
                  <a:pos x="72" y="0"/>
                </a:cxn>
                <a:cxn ang="0">
                  <a:pos x="67" y="3"/>
                </a:cxn>
                <a:cxn ang="0">
                  <a:pos x="59" y="5"/>
                </a:cxn>
                <a:cxn ang="0">
                  <a:pos x="42" y="6"/>
                </a:cxn>
                <a:cxn ang="0">
                  <a:pos x="22" y="6"/>
                </a:cxn>
                <a:cxn ang="0">
                  <a:pos x="16" y="8"/>
                </a:cxn>
                <a:cxn ang="0">
                  <a:pos x="7" y="10"/>
                </a:cxn>
                <a:cxn ang="0">
                  <a:pos x="4" y="10"/>
                </a:cxn>
                <a:cxn ang="0">
                  <a:pos x="0" y="11"/>
                </a:cxn>
                <a:cxn ang="0">
                  <a:pos x="0" y="15"/>
                </a:cxn>
                <a:cxn ang="0">
                  <a:pos x="0" y="18"/>
                </a:cxn>
                <a:cxn ang="0">
                  <a:pos x="4" y="20"/>
                </a:cxn>
                <a:cxn ang="0">
                  <a:pos x="11" y="21"/>
                </a:cxn>
                <a:cxn ang="0">
                  <a:pos x="19" y="23"/>
                </a:cxn>
                <a:cxn ang="0">
                  <a:pos x="29" y="25"/>
                </a:cxn>
                <a:cxn ang="0">
                  <a:pos x="47" y="25"/>
                </a:cxn>
                <a:cxn ang="0">
                  <a:pos x="57" y="26"/>
                </a:cxn>
                <a:cxn ang="0">
                  <a:pos x="64" y="31"/>
                </a:cxn>
                <a:cxn ang="0">
                  <a:pos x="77" y="35"/>
                </a:cxn>
                <a:cxn ang="0">
                  <a:pos x="89" y="33"/>
                </a:cxn>
                <a:cxn ang="0">
                  <a:pos x="101" y="31"/>
                </a:cxn>
                <a:cxn ang="0">
                  <a:pos x="111" y="30"/>
                </a:cxn>
                <a:cxn ang="0">
                  <a:pos x="129" y="28"/>
                </a:cxn>
                <a:cxn ang="0">
                  <a:pos x="148" y="26"/>
                </a:cxn>
                <a:cxn ang="0">
                  <a:pos x="158" y="25"/>
                </a:cxn>
                <a:cxn ang="0">
                  <a:pos x="159" y="21"/>
                </a:cxn>
                <a:cxn ang="0">
                  <a:pos x="159" y="18"/>
                </a:cxn>
                <a:cxn ang="0">
                  <a:pos x="158" y="15"/>
                </a:cxn>
                <a:cxn ang="0">
                  <a:pos x="151" y="13"/>
                </a:cxn>
                <a:cxn ang="0">
                  <a:pos x="134" y="10"/>
                </a:cxn>
                <a:cxn ang="0">
                  <a:pos x="119" y="6"/>
                </a:cxn>
                <a:cxn ang="0">
                  <a:pos x="102" y="3"/>
                </a:cxn>
                <a:cxn ang="0">
                  <a:pos x="87" y="0"/>
                </a:cxn>
                <a:cxn ang="0">
                  <a:pos x="79" y="0"/>
                </a:cxn>
                <a:cxn ang="0">
                  <a:pos x="72" y="0"/>
                </a:cxn>
              </a:cxnLst>
              <a:rect l="0" t="0" r="r" b="b"/>
              <a:pathLst>
                <a:path w="159" h="35">
                  <a:moveTo>
                    <a:pt x="72" y="0"/>
                  </a:moveTo>
                  <a:lnTo>
                    <a:pt x="67" y="3"/>
                  </a:lnTo>
                  <a:lnTo>
                    <a:pt x="59" y="5"/>
                  </a:lnTo>
                  <a:lnTo>
                    <a:pt x="42" y="6"/>
                  </a:lnTo>
                  <a:lnTo>
                    <a:pt x="22" y="6"/>
                  </a:lnTo>
                  <a:lnTo>
                    <a:pt x="16" y="8"/>
                  </a:lnTo>
                  <a:lnTo>
                    <a:pt x="7" y="10"/>
                  </a:lnTo>
                  <a:lnTo>
                    <a:pt x="4" y="10"/>
                  </a:lnTo>
                  <a:lnTo>
                    <a:pt x="0" y="11"/>
                  </a:lnTo>
                  <a:lnTo>
                    <a:pt x="0" y="15"/>
                  </a:lnTo>
                  <a:lnTo>
                    <a:pt x="0" y="18"/>
                  </a:lnTo>
                  <a:lnTo>
                    <a:pt x="4" y="20"/>
                  </a:lnTo>
                  <a:lnTo>
                    <a:pt x="11" y="21"/>
                  </a:lnTo>
                  <a:lnTo>
                    <a:pt x="19" y="23"/>
                  </a:lnTo>
                  <a:lnTo>
                    <a:pt x="29" y="25"/>
                  </a:lnTo>
                  <a:lnTo>
                    <a:pt x="47" y="25"/>
                  </a:lnTo>
                  <a:lnTo>
                    <a:pt x="57" y="26"/>
                  </a:lnTo>
                  <a:lnTo>
                    <a:pt x="64" y="31"/>
                  </a:lnTo>
                  <a:lnTo>
                    <a:pt x="77" y="35"/>
                  </a:lnTo>
                  <a:lnTo>
                    <a:pt x="89" y="33"/>
                  </a:lnTo>
                  <a:lnTo>
                    <a:pt x="101" y="31"/>
                  </a:lnTo>
                  <a:lnTo>
                    <a:pt x="111" y="30"/>
                  </a:lnTo>
                  <a:lnTo>
                    <a:pt x="129" y="28"/>
                  </a:lnTo>
                  <a:lnTo>
                    <a:pt x="148" y="26"/>
                  </a:lnTo>
                  <a:lnTo>
                    <a:pt x="158" y="25"/>
                  </a:lnTo>
                  <a:lnTo>
                    <a:pt x="159" y="21"/>
                  </a:lnTo>
                  <a:lnTo>
                    <a:pt x="159" y="18"/>
                  </a:lnTo>
                  <a:lnTo>
                    <a:pt x="158" y="15"/>
                  </a:lnTo>
                  <a:lnTo>
                    <a:pt x="151" y="13"/>
                  </a:lnTo>
                  <a:lnTo>
                    <a:pt x="134" y="10"/>
                  </a:lnTo>
                  <a:lnTo>
                    <a:pt x="119" y="6"/>
                  </a:lnTo>
                  <a:lnTo>
                    <a:pt x="102" y="3"/>
                  </a:lnTo>
                  <a:lnTo>
                    <a:pt x="87" y="0"/>
                  </a:lnTo>
                  <a:lnTo>
                    <a:pt x="79" y="0"/>
                  </a:lnTo>
                  <a:lnTo>
                    <a:pt x="72" y="0"/>
                  </a:lnTo>
                  <a:close/>
                </a:path>
              </a:pathLst>
            </a:custGeom>
            <a:solidFill>
              <a:srgbClr val="1F1A17"/>
            </a:solidFill>
            <a:ln w="9525">
              <a:noFill/>
              <a:round/>
              <a:headEnd/>
              <a:tailEnd/>
            </a:ln>
          </p:spPr>
          <p:txBody>
            <a:bodyPr/>
            <a:lstStyle/>
            <a:p>
              <a:endParaRPr lang="en-US"/>
            </a:p>
          </p:txBody>
        </p:sp>
        <p:sp>
          <p:nvSpPr>
            <p:cNvPr id="4921" name="Freeform 825"/>
            <p:cNvSpPr>
              <a:spLocks/>
            </p:cNvSpPr>
            <p:nvPr/>
          </p:nvSpPr>
          <p:spPr bwMode="auto">
            <a:xfrm>
              <a:off x="3158" y="3626"/>
              <a:ext cx="92" cy="32"/>
            </a:xfrm>
            <a:custGeom>
              <a:avLst/>
              <a:gdLst/>
              <a:ahLst/>
              <a:cxnLst>
                <a:cxn ang="0">
                  <a:pos x="30" y="0"/>
                </a:cxn>
                <a:cxn ang="0">
                  <a:pos x="27" y="5"/>
                </a:cxn>
                <a:cxn ang="0">
                  <a:pos x="25" y="10"/>
                </a:cxn>
                <a:cxn ang="0">
                  <a:pos x="22" y="12"/>
                </a:cxn>
                <a:cxn ang="0">
                  <a:pos x="17" y="15"/>
                </a:cxn>
                <a:cxn ang="0">
                  <a:pos x="10" y="17"/>
                </a:cxn>
                <a:cxn ang="0">
                  <a:pos x="0" y="18"/>
                </a:cxn>
                <a:cxn ang="0">
                  <a:pos x="13" y="20"/>
                </a:cxn>
                <a:cxn ang="0">
                  <a:pos x="28" y="22"/>
                </a:cxn>
                <a:cxn ang="0">
                  <a:pos x="32" y="20"/>
                </a:cxn>
                <a:cxn ang="0">
                  <a:pos x="32" y="22"/>
                </a:cxn>
                <a:cxn ang="0">
                  <a:pos x="33" y="28"/>
                </a:cxn>
                <a:cxn ang="0">
                  <a:pos x="33" y="32"/>
                </a:cxn>
                <a:cxn ang="0">
                  <a:pos x="40" y="27"/>
                </a:cxn>
                <a:cxn ang="0">
                  <a:pos x="52" y="22"/>
                </a:cxn>
                <a:cxn ang="0">
                  <a:pos x="72" y="20"/>
                </a:cxn>
                <a:cxn ang="0">
                  <a:pos x="92" y="20"/>
                </a:cxn>
                <a:cxn ang="0">
                  <a:pos x="78" y="15"/>
                </a:cxn>
                <a:cxn ang="0">
                  <a:pos x="63" y="8"/>
                </a:cxn>
                <a:cxn ang="0">
                  <a:pos x="55" y="2"/>
                </a:cxn>
                <a:cxn ang="0">
                  <a:pos x="52" y="0"/>
                </a:cxn>
                <a:cxn ang="0">
                  <a:pos x="40" y="0"/>
                </a:cxn>
                <a:cxn ang="0">
                  <a:pos x="30" y="0"/>
                </a:cxn>
              </a:cxnLst>
              <a:rect l="0" t="0" r="r" b="b"/>
              <a:pathLst>
                <a:path w="92" h="32">
                  <a:moveTo>
                    <a:pt x="30" y="0"/>
                  </a:moveTo>
                  <a:lnTo>
                    <a:pt x="27" y="5"/>
                  </a:lnTo>
                  <a:lnTo>
                    <a:pt x="25" y="10"/>
                  </a:lnTo>
                  <a:lnTo>
                    <a:pt x="22" y="12"/>
                  </a:lnTo>
                  <a:lnTo>
                    <a:pt x="17" y="15"/>
                  </a:lnTo>
                  <a:lnTo>
                    <a:pt x="10" y="17"/>
                  </a:lnTo>
                  <a:lnTo>
                    <a:pt x="0" y="18"/>
                  </a:lnTo>
                  <a:lnTo>
                    <a:pt x="13" y="20"/>
                  </a:lnTo>
                  <a:lnTo>
                    <a:pt x="28" y="22"/>
                  </a:lnTo>
                  <a:lnTo>
                    <a:pt x="32" y="20"/>
                  </a:lnTo>
                  <a:lnTo>
                    <a:pt x="32" y="22"/>
                  </a:lnTo>
                  <a:lnTo>
                    <a:pt x="33" y="28"/>
                  </a:lnTo>
                  <a:lnTo>
                    <a:pt x="33" y="32"/>
                  </a:lnTo>
                  <a:lnTo>
                    <a:pt x="40" y="27"/>
                  </a:lnTo>
                  <a:lnTo>
                    <a:pt x="52" y="22"/>
                  </a:lnTo>
                  <a:lnTo>
                    <a:pt x="72" y="20"/>
                  </a:lnTo>
                  <a:lnTo>
                    <a:pt x="92" y="20"/>
                  </a:lnTo>
                  <a:lnTo>
                    <a:pt x="78" y="15"/>
                  </a:lnTo>
                  <a:lnTo>
                    <a:pt x="63" y="8"/>
                  </a:lnTo>
                  <a:lnTo>
                    <a:pt x="55" y="2"/>
                  </a:lnTo>
                  <a:lnTo>
                    <a:pt x="52" y="0"/>
                  </a:lnTo>
                  <a:lnTo>
                    <a:pt x="40" y="0"/>
                  </a:lnTo>
                  <a:lnTo>
                    <a:pt x="30" y="0"/>
                  </a:lnTo>
                  <a:close/>
                </a:path>
              </a:pathLst>
            </a:custGeom>
            <a:solidFill>
              <a:srgbClr val="1F1A17"/>
            </a:solidFill>
            <a:ln w="9525">
              <a:noFill/>
              <a:round/>
              <a:headEnd/>
              <a:tailEnd/>
            </a:ln>
          </p:spPr>
          <p:txBody>
            <a:bodyPr/>
            <a:lstStyle/>
            <a:p>
              <a:endParaRPr lang="en-US"/>
            </a:p>
          </p:txBody>
        </p:sp>
        <p:sp>
          <p:nvSpPr>
            <p:cNvPr id="4922" name="Freeform 826"/>
            <p:cNvSpPr>
              <a:spLocks/>
            </p:cNvSpPr>
            <p:nvPr/>
          </p:nvSpPr>
          <p:spPr bwMode="auto">
            <a:xfrm>
              <a:off x="3190" y="3504"/>
              <a:ext cx="38" cy="152"/>
            </a:xfrm>
            <a:custGeom>
              <a:avLst/>
              <a:gdLst/>
              <a:ahLst/>
              <a:cxnLst>
                <a:cxn ang="0">
                  <a:pos x="1" y="0"/>
                </a:cxn>
                <a:cxn ang="0">
                  <a:pos x="0" y="132"/>
                </a:cxn>
                <a:cxn ang="0">
                  <a:pos x="3" y="139"/>
                </a:cxn>
                <a:cxn ang="0">
                  <a:pos x="1" y="152"/>
                </a:cxn>
                <a:cxn ang="0">
                  <a:pos x="6" y="147"/>
                </a:cxn>
                <a:cxn ang="0">
                  <a:pos x="13" y="144"/>
                </a:cxn>
                <a:cxn ang="0">
                  <a:pos x="18" y="142"/>
                </a:cxn>
                <a:cxn ang="0">
                  <a:pos x="26" y="139"/>
                </a:cxn>
                <a:cxn ang="0">
                  <a:pos x="35" y="140"/>
                </a:cxn>
                <a:cxn ang="0">
                  <a:pos x="38" y="139"/>
                </a:cxn>
                <a:cxn ang="0">
                  <a:pos x="31" y="134"/>
                </a:cxn>
                <a:cxn ang="0">
                  <a:pos x="21" y="127"/>
                </a:cxn>
                <a:cxn ang="0">
                  <a:pos x="21" y="105"/>
                </a:cxn>
                <a:cxn ang="0">
                  <a:pos x="20" y="63"/>
                </a:cxn>
                <a:cxn ang="0">
                  <a:pos x="18" y="20"/>
                </a:cxn>
                <a:cxn ang="0">
                  <a:pos x="18" y="2"/>
                </a:cxn>
                <a:cxn ang="0">
                  <a:pos x="1" y="0"/>
                </a:cxn>
              </a:cxnLst>
              <a:rect l="0" t="0" r="r" b="b"/>
              <a:pathLst>
                <a:path w="38" h="152">
                  <a:moveTo>
                    <a:pt x="1" y="0"/>
                  </a:moveTo>
                  <a:lnTo>
                    <a:pt x="0" y="132"/>
                  </a:lnTo>
                  <a:lnTo>
                    <a:pt x="3" y="139"/>
                  </a:lnTo>
                  <a:lnTo>
                    <a:pt x="1" y="152"/>
                  </a:lnTo>
                  <a:lnTo>
                    <a:pt x="6" y="147"/>
                  </a:lnTo>
                  <a:lnTo>
                    <a:pt x="13" y="144"/>
                  </a:lnTo>
                  <a:lnTo>
                    <a:pt x="18" y="142"/>
                  </a:lnTo>
                  <a:lnTo>
                    <a:pt x="26" y="139"/>
                  </a:lnTo>
                  <a:lnTo>
                    <a:pt x="35" y="140"/>
                  </a:lnTo>
                  <a:lnTo>
                    <a:pt x="38" y="139"/>
                  </a:lnTo>
                  <a:lnTo>
                    <a:pt x="31" y="134"/>
                  </a:lnTo>
                  <a:lnTo>
                    <a:pt x="21" y="127"/>
                  </a:lnTo>
                  <a:lnTo>
                    <a:pt x="21" y="105"/>
                  </a:lnTo>
                  <a:lnTo>
                    <a:pt x="20" y="63"/>
                  </a:lnTo>
                  <a:lnTo>
                    <a:pt x="18" y="20"/>
                  </a:lnTo>
                  <a:lnTo>
                    <a:pt x="18" y="2"/>
                  </a:lnTo>
                  <a:lnTo>
                    <a:pt x="1" y="0"/>
                  </a:lnTo>
                  <a:close/>
                </a:path>
              </a:pathLst>
            </a:custGeom>
            <a:solidFill>
              <a:srgbClr val="1F1A17"/>
            </a:solidFill>
            <a:ln w="9525">
              <a:noFill/>
              <a:round/>
              <a:headEnd/>
              <a:tailEnd/>
            </a:ln>
          </p:spPr>
          <p:txBody>
            <a:bodyPr/>
            <a:lstStyle/>
            <a:p>
              <a:endParaRPr lang="en-US"/>
            </a:p>
          </p:txBody>
        </p:sp>
        <p:sp>
          <p:nvSpPr>
            <p:cNvPr id="4923" name="Freeform 827"/>
            <p:cNvSpPr>
              <a:spLocks/>
            </p:cNvSpPr>
            <p:nvPr/>
          </p:nvSpPr>
          <p:spPr bwMode="auto">
            <a:xfrm>
              <a:off x="3176" y="3308"/>
              <a:ext cx="37" cy="346"/>
            </a:xfrm>
            <a:custGeom>
              <a:avLst/>
              <a:gdLst/>
              <a:ahLst/>
              <a:cxnLst>
                <a:cxn ang="0">
                  <a:pos x="12" y="0"/>
                </a:cxn>
                <a:cxn ang="0">
                  <a:pos x="12" y="14"/>
                </a:cxn>
                <a:cxn ang="0">
                  <a:pos x="12" y="49"/>
                </a:cxn>
                <a:cxn ang="0">
                  <a:pos x="12" y="97"/>
                </a:cxn>
                <a:cxn ang="0">
                  <a:pos x="12" y="154"/>
                </a:cxn>
                <a:cxn ang="0">
                  <a:pos x="12" y="211"/>
                </a:cxn>
                <a:cxn ang="0">
                  <a:pos x="12" y="263"/>
                </a:cxn>
                <a:cxn ang="0">
                  <a:pos x="12" y="301"/>
                </a:cxn>
                <a:cxn ang="0">
                  <a:pos x="12" y="320"/>
                </a:cxn>
                <a:cxn ang="0">
                  <a:pos x="9" y="328"/>
                </a:cxn>
                <a:cxn ang="0">
                  <a:pos x="5" y="333"/>
                </a:cxn>
                <a:cxn ang="0">
                  <a:pos x="2" y="336"/>
                </a:cxn>
                <a:cxn ang="0">
                  <a:pos x="0" y="336"/>
                </a:cxn>
                <a:cxn ang="0">
                  <a:pos x="10" y="336"/>
                </a:cxn>
                <a:cxn ang="0">
                  <a:pos x="14" y="335"/>
                </a:cxn>
                <a:cxn ang="0">
                  <a:pos x="19" y="336"/>
                </a:cxn>
                <a:cxn ang="0">
                  <a:pos x="17" y="343"/>
                </a:cxn>
                <a:cxn ang="0">
                  <a:pos x="17" y="346"/>
                </a:cxn>
                <a:cxn ang="0">
                  <a:pos x="25" y="338"/>
                </a:cxn>
                <a:cxn ang="0">
                  <a:pos x="32" y="336"/>
                </a:cxn>
                <a:cxn ang="0">
                  <a:pos x="37" y="335"/>
                </a:cxn>
                <a:cxn ang="0">
                  <a:pos x="27" y="333"/>
                </a:cxn>
                <a:cxn ang="0">
                  <a:pos x="22" y="331"/>
                </a:cxn>
                <a:cxn ang="0">
                  <a:pos x="19" y="328"/>
                </a:cxn>
                <a:cxn ang="0">
                  <a:pos x="17" y="318"/>
                </a:cxn>
                <a:cxn ang="0">
                  <a:pos x="17" y="300"/>
                </a:cxn>
                <a:cxn ang="0">
                  <a:pos x="15" y="268"/>
                </a:cxn>
                <a:cxn ang="0">
                  <a:pos x="15" y="238"/>
                </a:cxn>
                <a:cxn ang="0">
                  <a:pos x="17" y="218"/>
                </a:cxn>
                <a:cxn ang="0">
                  <a:pos x="19" y="216"/>
                </a:cxn>
                <a:cxn ang="0">
                  <a:pos x="22" y="213"/>
                </a:cxn>
                <a:cxn ang="0">
                  <a:pos x="24" y="213"/>
                </a:cxn>
                <a:cxn ang="0">
                  <a:pos x="27" y="213"/>
                </a:cxn>
                <a:cxn ang="0">
                  <a:pos x="30" y="213"/>
                </a:cxn>
                <a:cxn ang="0">
                  <a:pos x="32" y="214"/>
                </a:cxn>
                <a:cxn ang="0">
                  <a:pos x="32" y="2"/>
                </a:cxn>
                <a:cxn ang="0">
                  <a:pos x="12" y="0"/>
                </a:cxn>
              </a:cxnLst>
              <a:rect l="0" t="0" r="r" b="b"/>
              <a:pathLst>
                <a:path w="37" h="346">
                  <a:moveTo>
                    <a:pt x="12" y="0"/>
                  </a:moveTo>
                  <a:lnTo>
                    <a:pt x="12" y="14"/>
                  </a:lnTo>
                  <a:lnTo>
                    <a:pt x="12" y="49"/>
                  </a:lnTo>
                  <a:lnTo>
                    <a:pt x="12" y="97"/>
                  </a:lnTo>
                  <a:lnTo>
                    <a:pt x="12" y="154"/>
                  </a:lnTo>
                  <a:lnTo>
                    <a:pt x="12" y="211"/>
                  </a:lnTo>
                  <a:lnTo>
                    <a:pt x="12" y="263"/>
                  </a:lnTo>
                  <a:lnTo>
                    <a:pt x="12" y="301"/>
                  </a:lnTo>
                  <a:lnTo>
                    <a:pt x="12" y="320"/>
                  </a:lnTo>
                  <a:lnTo>
                    <a:pt x="9" y="328"/>
                  </a:lnTo>
                  <a:lnTo>
                    <a:pt x="5" y="333"/>
                  </a:lnTo>
                  <a:lnTo>
                    <a:pt x="2" y="336"/>
                  </a:lnTo>
                  <a:lnTo>
                    <a:pt x="0" y="336"/>
                  </a:lnTo>
                  <a:lnTo>
                    <a:pt x="10" y="336"/>
                  </a:lnTo>
                  <a:lnTo>
                    <a:pt x="14" y="335"/>
                  </a:lnTo>
                  <a:lnTo>
                    <a:pt x="19" y="336"/>
                  </a:lnTo>
                  <a:lnTo>
                    <a:pt x="17" y="343"/>
                  </a:lnTo>
                  <a:lnTo>
                    <a:pt x="17" y="346"/>
                  </a:lnTo>
                  <a:lnTo>
                    <a:pt x="25" y="338"/>
                  </a:lnTo>
                  <a:lnTo>
                    <a:pt x="32" y="336"/>
                  </a:lnTo>
                  <a:lnTo>
                    <a:pt x="37" y="335"/>
                  </a:lnTo>
                  <a:lnTo>
                    <a:pt x="27" y="333"/>
                  </a:lnTo>
                  <a:lnTo>
                    <a:pt x="22" y="331"/>
                  </a:lnTo>
                  <a:lnTo>
                    <a:pt x="19" y="328"/>
                  </a:lnTo>
                  <a:lnTo>
                    <a:pt x="17" y="318"/>
                  </a:lnTo>
                  <a:lnTo>
                    <a:pt x="17" y="300"/>
                  </a:lnTo>
                  <a:lnTo>
                    <a:pt x="15" y="268"/>
                  </a:lnTo>
                  <a:lnTo>
                    <a:pt x="15" y="238"/>
                  </a:lnTo>
                  <a:lnTo>
                    <a:pt x="17" y="218"/>
                  </a:lnTo>
                  <a:lnTo>
                    <a:pt x="19" y="216"/>
                  </a:lnTo>
                  <a:lnTo>
                    <a:pt x="22" y="213"/>
                  </a:lnTo>
                  <a:lnTo>
                    <a:pt x="24" y="213"/>
                  </a:lnTo>
                  <a:lnTo>
                    <a:pt x="27" y="213"/>
                  </a:lnTo>
                  <a:lnTo>
                    <a:pt x="30" y="213"/>
                  </a:lnTo>
                  <a:lnTo>
                    <a:pt x="32" y="214"/>
                  </a:lnTo>
                  <a:lnTo>
                    <a:pt x="32" y="2"/>
                  </a:lnTo>
                  <a:lnTo>
                    <a:pt x="12" y="0"/>
                  </a:lnTo>
                  <a:close/>
                </a:path>
              </a:pathLst>
            </a:custGeom>
            <a:solidFill>
              <a:srgbClr val="1F1A17"/>
            </a:solidFill>
            <a:ln w="9525">
              <a:noFill/>
              <a:round/>
              <a:headEnd/>
              <a:tailEnd/>
            </a:ln>
          </p:spPr>
          <p:txBody>
            <a:bodyPr/>
            <a:lstStyle/>
            <a:p>
              <a:endParaRPr lang="en-US"/>
            </a:p>
          </p:txBody>
        </p:sp>
        <p:sp>
          <p:nvSpPr>
            <p:cNvPr id="4924" name="Freeform 828"/>
            <p:cNvSpPr>
              <a:spLocks/>
            </p:cNvSpPr>
            <p:nvPr/>
          </p:nvSpPr>
          <p:spPr bwMode="auto">
            <a:xfrm>
              <a:off x="3196" y="3524"/>
              <a:ext cx="22" cy="117"/>
            </a:xfrm>
            <a:custGeom>
              <a:avLst/>
              <a:gdLst/>
              <a:ahLst/>
              <a:cxnLst>
                <a:cxn ang="0">
                  <a:pos x="7" y="0"/>
                </a:cxn>
                <a:cxn ang="0">
                  <a:pos x="5" y="0"/>
                </a:cxn>
                <a:cxn ang="0">
                  <a:pos x="2" y="2"/>
                </a:cxn>
                <a:cxn ang="0">
                  <a:pos x="0" y="13"/>
                </a:cxn>
                <a:cxn ang="0">
                  <a:pos x="0" y="27"/>
                </a:cxn>
                <a:cxn ang="0">
                  <a:pos x="0" y="43"/>
                </a:cxn>
                <a:cxn ang="0">
                  <a:pos x="0" y="55"/>
                </a:cxn>
                <a:cxn ang="0">
                  <a:pos x="4" y="38"/>
                </a:cxn>
                <a:cxn ang="0">
                  <a:pos x="4" y="54"/>
                </a:cxn>
                <a:cxn ang="0">
                  <a:pos x="0" y="70"/>
                </a:cxn>
                <a:cxn ang="0">
                  <a:pos x="4" y="60"/>
                </a:cxn>
                <a:cxn ang="0">
                  <a:pos x="4" y="75"/>
                </a:cxn>
                <a:cxn ang="0">
                  <a:pos x="0" y="89"/>
                </a:cxn>
                <a:cxn ang="0">
                  <a:pos x="4" y="82"/>
                </a:cxn>
                <a:cxn ang="0">
                  <a:pos x="4" y="92"/>
                </a:cxn>
                <a:cxn ang="0">
                  <a:pos x="4" y="104"/>
                </a:cxn>
                <a:cxn ang="0">
                  <a:pos x="5" y="109"/>
                </a:cxn>
                <a:cxn ang="0">
                  <a:pos x="10" y="112"/>
                </a:cxn>
                <a:cxn ang="0">
                  <a:pos x="17" y="115"/>
                </a:cxn>
                <a:cxn ang="0">
                  <a:pos x="22" y="117"/>
                </a:cxn>
                <a:cxn ang="0">
                  <a:pos x="19" y="112"/>
                </a:cxn>
                <a:cxn ang="0">
                  <a:pos x="12" y="102"/>
                </a:cxn>
                <a:cxn ang="0">
                  <a:pos x="12" y="84"/>
                </a:cxn>
                <a:cxn ang="0">
                  <a:pos x="10" y="48"/>
                </a:cxn>
                <a:cxn ang="0">
                  <a:pos x="10" y="17"/>
                </a:cxn>
                <a:cxn ang="0">
                  <a:pos x="10" y="2"/>
                </a:cxn>
                <a:cxn ang="0">
                  <a:pos x="7" y="0"/>
                </a:cxn>
              </a:cxnLst>
              <a:rect l="0" t="0" r="r" b="b"/>
              <a:pathLst>
                <a:path w="22" h="117">
                  <a:moveTo>
                    <a:pt x="7" y="0"/>
                  </a:moveTo>
                  <a:lnTo>
                    <a:pt x="5" y="0"/>
                  </a:lnTo>
                  <a:lnTo>
                    <a:pt x="2" y="2"/>
                  </a:lnTo>
                  <a:lnTo>
                    <a:pt x="0" y="13"/>
                  </a:lnTo>
                  <a:lnTo>
                    <a:pt x="0" y="27"/>
                  </a:lnTo>
                  <a:lnTo>
                    <a:pt x="0" y="43"/>
                  </a:lnTo>
                  <a:lnTo>
                    <a:pt x="0" y="55"/>
                  </a:lnTo>
                  <a:lnTo>
                    <a:pt x="4" y="38"/>
                  </a:lnTo>
                  <a:lnTo>
                    <a:pt x="4" y="54"/>
                  </a:lnTo>
                  <a:lnTo>
                    <a:pt x="0" y="70"/>
                  </a:lnTo>
                  <a:lnTo>
                    <a:pt x="4" y="60"/>
                  </a:lnTo>
                  <a:lnTo>
                    <a:pt x="4" y="75"/>
                  </a:lnTo>
                  <a:lnTo>
                    <a:pt x="0" y="89"/>
                  </a:lnTo>
                  <a:lnTo>
                    <a:pt x="4" y="82"/>
                  </a:lnTo>
                  <a:lnTo>
                    <a:pt x="4" y="92"/>
                  </a:lnTo>
                  <a:lnTo>
                    <a:pt x="4" y="104"/>
                  </a:lnTo>
                  <a:lnTo>
                    <a:pt x="5" y="109"/>
                  </a:lnTo>
                  <a:lnTo>
                    <a:pt x="10" y="112"/>
                  </a:lnTo>
                  <a:lnTo>
                    <a:pt x="17" y="115"/>
                  </a:lnTo>
                  <a:lnTo>
                    <a:pt x="22" y="117"/>
                  </a:lnTo>
                  <a:lnTo>
                    <a:pt x="19" y="112"/>
                  </a:lnTo>
                  <a:lnTo>
                    <a:pt x="12" y="102"/>
                  </a:lnTo>
                  <a:lnTo>
                    <a:pt x="12" y="84"/>
                  </a:lnTo>
                  <a:lnTo>
                    <a:pt x="10" y="48"/>
                  </a:lnTo>
                  <a:lnTo>
                    <a:pt x="10" y="17"/>
                  </a:lnTo>
                  <a:lnTo>
                    <a:pt x="10" y="2"/>
                  </a:lnTo>
                  <a:lnTo>
                    <a:pt x="7" y="0"/>
                  </a:lnTo>
                  <a:close/>
                </a:path>
              </a:pathLst>
            </a:custGeom>
            <a:solidFill>
              <a:srgbClr val="1F1A17"/>
            </a:solidFill>
            <a:ln w="9525">
              <a:noFill/>
              <a:round/>
              <a:headEnd/>
              <a:tailEnd/>
            </a:ln>
          </p:spPr>
          <p:txBody>
            <a:bodyPr/>
            <a:lstStyle/>
            <a:p>
              <a:endParaRPr lang="en-US"/>
            </a:p>
          </p:txBody>
        </p:sp>
        <p:sp>
          <p:nvSpPr>
            <p:cNvPr id="4925" name="Freeform 829"/>
            <p:cNvSpPr>
              <a:spLocks/>
            </p:cNvSpPr>
            <p:nvPr/>
          </p:nvSpPr>
          <p:spPr bwMode="auto">
            <a:xfrm>
              <a:off x="3049" y="3136"/>
              <a:ext cx="293" cy="192"/>
            </a:xfrm>
            <a:custGeom>
              <a:avLst/>
              <a:gdLst/>
              <a:ahLst/>
              <a:cxnLst>
                <a:cxn ang="0">
                  <a:pos x="92" y="27"/>
                </a:cxn>
                <a:cxn ang="0">
                  <a:pos x="67" y="22"/>
                </a:cxn>
                <a:cxn ang="0">
                  <a:pos x="45" y="2"/>
                </a:cxn>
                <a:cxn ang="0">
                  <a:pos x="44" y="20"/>
                </a:cxn>
                <a:cxn ang="0">
                  <a:pos x="22" y="5"/>
                </a:cxn>
                <a:cxn ang="0">
                  <a:pos x="29" y="22"/>
                </a:cxn>
                <a:cxn ang="0">
                  <a:pos x="40" y="47"/>
                </a:cxn>
                <a:cxn ang="0">
                  <a:pos x="79" y="75"/>
                </a:cxn>
                <a:cxn ang="0">
                  <a:pos x="57" y="80"/>
                </a:cxn>
                <a:cxn ang="0">
                  <a:pos x="32" y="62"/>
                </a:cxn>
                <a:cxn ang="0">
                  <a:pos x="52" y="110"/>
                </a:cxn>
                <a:cxn ang="0">
                  <a:pos x="59" y="109"/>
                </a:cxn>
                <a:cxn ang="0">
                  <a:pos x="74" y="117"/>
                </a:cxn>
                <a:cxn ang="0">
                  <a:pos x="39" y="102"/>
                </a:cxn>
                <a:cxn ang="0">
                  <a:pos x="34" y="114"/>
                </a:cxn>
                <a:cxn ang="0">
                  <a:pos x="14" y="102"/>
                </a:cxn>
                <a:cxn ang="0">
                  <a:pos x="24" y="139"/>
                </a:cxn>
                <a:cxn ang="0">
                  <a:pos x="19" y="140"/>
                </a:cxn>
                <a:cxn ang="0">
                  <a:pos x="10" y="140"/>
                </a:cxn>
                <a:cxn ang="0">
                  <a:pos x="0" y="134"/>
                </a:cxn>
                <a:cxn ang="0">
                  <a:pos x="35" y="154"/>
                </a:cxn>
                <a:cxn ang="0">
                  <a:pos x="30" y="161"/>
                </a:cxn>
                <a:cxn ang="0">
                  <a:pos x="22" y="164"/>
                </a:cxn>
                <a:cxn ang="0">
                  <a:pos x="25" y="154"/>
                </a:cxn>
                <a:cxn ang="0">
                  <a:pos x="89" y="172"/>
                </a:cxn>
                <a:cxn ang="0">
                  <a:pos x="106" y="187"/>
                </a:cxn>
                <a:cxn ang="0">
                  <a:pos x="159" y="187"/>
                </a:cxn>
                <a:cxn ang="0">
                  <a:pos x="219" y="187"/>
                </a:cxn>
                <a:cxn ang="0">
                  <a:pos x="234" y="167"/>
                </a:cxn>
                <a:cxn ang="0">
                  <a:pos x="246" y="167"/>
                </a:cxn>
                <a:cxn ang="0">
                  <a:pos x="264" y="152"/>
                </a:cxn>
                <a:cxn ang="0">
                  <a:pos x="274" y="127"/>
                </a:cxn>
                <a:cxn ang="0">
                  <a:pos x="281" y="105"/>
                </a:cxn>
                <a:cxn ang="0">
                  <a:pos x="234" y="132"/>
                </a:cxn>
                <a:cxn ang="0">
                  <a:pos x="224" y="114"/>
                </a:cxn>
                <a:cxn ang="0">
                  <a:pos x="273" y="62"/>
                </a:cxn>
                <a:cxn ang="0">
                  <a:pos x="261" y="62"/>
                </a:cxn>
                <a:cxn ang="0">
                  <a:pos x="243" y="69"/>
                </a:cxn>
                <a:cxn ang="0">
                  <a:pos x="224" y="57"/>
                </a:cxn>
                <a:cxn ang="0">
                  <a:pos x="243" y="52"/>
                </a:cxn>
                <a:cxn ang="0">
                  <a:pos x="263" y="50"/>
                </a:cxn>
                <a:cxn ang="0">
                  <a:pos x="276" y="37"/>
                </a:cxn>
                <a:cxn ang="0">
                  <a:pos x="291" y="12"/>
                </a:cxn>
                <a:cxn ang="0">
                  <a:pos x="288" y="5"/>
                </a:cxn>
                <a:cxn ang="0">
                  <a:pos x="233" y="32"/>
                </a:cxn>
                <a:cxn ang="0">
                  <a:pos x="182" y="64"/>
                </a:cxn>
                <a:cxn ang="0">
                  <a:pos x="154" y="67"/>
                </a:cxn>
                <a:cxn ang="0">
                  <a:pos x="142" y="84"/>
                </a:cxn>
                <a:cxn ang="0">
                  <a:pos x="136" y="70"/>
                </a:cxn>
                <a:cxn ang="0">
                  <a:pos x="121" y="75"/>
                </a:cxn>
                <a:cxn ang="0">
                  <a:pos x="92" y="70"/>
                </a:cxn>
                <a:cxn ang="0">
                  <a:pos x="99" y="54"/>
                </a:cxn>
              </a:cxnLst>
              <a:rect l="0" t="0" r="r" b="b"/>
              <a:pathLst>
                <a:path w="293" h="192">
                  <a:moveTo>
                    <a:pt x="102" y="49"/>
                  </a:moveTo>
                  <a:lnTo>
                    <a:pt x="96" y="40"/>
                  </a:lnTo>
                  <a:lnTo>
                    <a:pt x="92" y="33"/>
                  </a:lnTo>
                  <a:lnTo>
                    <a:pt x="92" y="30"/>
                  </a:lnTo>
                  <a:lnTo>
                    <a:pt x="92" y="27"/>
                  </a:lnTo>
                  <a:lnTo>
                    <a:pt x="86" y="25"/>
                  </a:lnTo>
                  <a:lnTo>
                    <a:pt x="81" y="23"/>
                  </a:lnTo>
                  <a:lnTo>
                    <a:pt x="76" y="23"/>
                  </a:lnTo>
                  <a:lnTo>
                    <a:pt x="70" y="23"/>
                  </a:lnTo>
                  <a:lnTo>
                    <a:pt x="67" y="22"/>
                  </a:lnTo>
                  <a:lnTo>
                    <a:pt x="62" y="18"/>
                  </a:lnTo>
                  <a:lnTo>
                    <a:pt x="55" y="8"/>
                  </a:lnTo>
                  <a:lnTo>
                    <a:pt x="49" y="0"/>
                  </a:lnTo>
                  <a:lnTo>
                    <a:pt x="47" y="0"/>
                  </a:lnTo>
                  <a:lnTo>
                    <a:pt x="45" y="2"/>
                  </a:lnTo>
                  <a:lnTo>
                    <a:pt x="47" y="5"/>
                  </a:lnTo>
                  <a:lnTo>
                    <a:pt x="50" y="7"/>
                  </a:lnTo>
                  <a:lnTo>
                    <a:pt x="49" y="15"/>
                  </a:lnTo>
                  <a:lnTo>
                    <a:pt x="49" y="23"/>
                  </a:lnTo>
                  <a:lnTo>
                    <a:pt x="44" y="20"/>
                  </a:lnTo>
                  <a:lnTo>
                    <a:pt x="37" y="10"/>
                  </a:lnTo>
                  <a:lnTo>
                    <a:pt x="35" y="5"/>
                  </a:lnTo>
                  <a:lnTo>
                    <a:pt x="30" y="3"/>
                  </a:lnTo>
                  <a:lnTo>
                    <a:pt x="27" y="3"/>
                  </a:lnTo>
                  <a:lnTo>
                    <a:pt x="22" y="5"/>
                  </a:lnTo>
                  <a:lnTo>
                    <a:pt x="25" y="8"/>
                  </a:lnTo>
                  <a:lnTo>
                    <a:pt x="29" y="12"/>
                  </a:lnTo>
                  <a:lnTo>
                    <a:pt x="27" y="13"/>
                  </a:lnTo>
                  <a:lnTo>
                    <a:pt x="24" y="15"/>
                  </a:lnTo>
                  <a:lnTo>
                    <a:pt x="29" y="22"/>
                  </a:lnTo>
                  <a:lnTo>
                    <a:pt x="32" y="30"/>
                  </a:lnTo>
                  <a:lnTo>
                    <a:pt x="37" y="35"/>
                  </a:lnTo>
                  <a:lnTo>
                    <a:pt x="40" y="38"/>
                  </a:lnTo>
                  <a:lnTo>
                    <a:pt x="40" y="44"/>
                  </a:lnTo>
                  <a:lnTo>
                    <a:pt x="40" y="47"/>
                  </a:lnTo>
                  <a:lnTo>
                    <a:pt x="50" y="55"/>
                  </a:lnTo>
                  <a:lnTo>
                    <a:pt x="59" y="62"/>
                  </a:lnTo>
                  <a:lnTo>
                    <a:pt x="65" y="65"/>
                  </a:lnTo>
                  <a:lnTo>
                    <a:pt x="76" y="72"/>
                  </a:lnTo>
                  <a:lnTo>
                    <a:pt x="79" y="75"/>
                  </a:lnTo>
                  <a:lnTo>
                    <a:pt x="82" y="80"/>
                  </a:lnTo>
                  <a:lnTo>
                    <a:pt x="84" y="85"/>
                  </a:lnTo>
                  <a:lnTo>
                    <a:pt x="82" y="90"/>
                  </a:lnTo>
                  <a:lnTo>
                    <a:pt x="72" y="87"/>
                  </a:lnTo>
                  <a:lnTo>
                    <a:pt x="57" y="80"/>
                  </a:lnTo>
                  <a:lnTo>
                    <a:pt x="42" y="65"/>
                  </a:lnTo>
                  <a:lnTo>
                    <a:pt x="29" y="50"/>
                  </a:lnTo>
                  <a:lnTo>
                    <a:pt x="29" y="54"/>
                  </a:lnTo>
                  <a:lnTo>
                    <a:pt x="29" y="55"/>
                  </a:lnTo>
                  <a:lnTo>
                    <a:pt x="32" y="62"/>
                  </a:lnTo>
                  <a:lnTo>
                    <a:pt x="39" y="74"/>
                  </a:lnTo>
                  <a:lnTo>
                    <a:pt x="47" y="90"/>
                  </a:lnTo>
                  <a:lnTo>
                    <a:pt x="52" y="100"/>
                  </a:lnTo>
                  <a:lnTo>
                    <a:pt x="52" y="105"/>
                  </a:lnTo>
                  <a:lnTo>
                    <a:pt x="52" y="110"/>
                  </a:lnTo>
                  <a:lnTo>
                    <a:pt x="55" y="107"/>
                  </a:lnTo>
                  <a:lnTo>
                    <a:pt x="57" y="104"/>
                  </a:lnTo>
                  <a:lnTo>
                    <a:pt x="57" y="107"/>
                  </a:lnTo>
                  <a:lnTo>
                    <a:pt x="57" y="110"/>
                  </a:lnTo>
                  <a:lnTo>
                    <a:pt x="59" y="109"/>
                  </a:lnTo>
                  <a:lnTo>
                    <a:pt x="62" y="109"/>
                  </a:lnTo>
                  <a:lnTo>
                    <a:pt x="62" y="112"/>
                  </a:lnTo>
                  <a:lnTo>
                    <a:pt x="62" y="115"/>
                  </a:lnTo>
                  <a:lnTo>
                    <a:pt x="67" y="115"/>
                  </a:lnTo>
                  <a:lnTo>
                    <a:pt x="74" y="117"/>
                  </a:lnTo>
                  <a:lnTo>
                    <a:pt x="72" y="119"/>
                  </a:lnTo>
                  <a:lnTo>
                    <a:pt x="70" y="122"/>
                  </a:lnTo>
                  <a:lnTo>
                    <a:pt x="57" y="115"/>
                  </a:lnTo>
                  <a:lnTo>
                    <a:pt x="44" y="107"/>
                  </a:lnTo>
                  <a:lnTo>
                    <a:pt x="39" y="102"/>
                  </a:lnTo>
                  <a:lnTo>
                    <a:pt x="35" y="95"/>
                  </a:lnTo>
                  <a:lnTo>
                    <a:pt x="32" y="95"/>
                  </a:lnTo>
                  <a:lnTo>
                    <a:pt x="29" y="97"/>
                  </a:lnTo>
                  <a:lnTo>
                    <a:pt x="30" y="107"/>
                  </a:lnTo>
                  <a:lnTo>
                    <a:pt x="34" y="114"/>
                  </a:lnTo>
                  <a:lnTo>
                    <a:pt x="30" y="112"/>
                  </a:lnTo>
                  <a:lnTo>
                    <a:pt x="25" y="105"/>
                  </a:lnTo>
                  <a:lnTo>
                    <a:pt x="19" y="102"/>
                  </a:lnTo>
                  <a:lnTo>
                    <a:pt x="14" y="102"/>
                  </a:lnTo>
                  <a:lnTo>
                    <a:pt x="14" y="102"/>
                  </a:lnTo>
                  <a:lnTo>
                    <a:pt x="17" y="107"/>
                  </a:lnTo>
                  <a:lnTo>
                    <a:pt x="19" y="112"/>
                  </a:lnTo>
                  <a:lnTo>
                    <a:pt x="19" y="117"/>
                  </a:lnTo>
                  <a:lnTo>
                    <a:pt x="20" y="129"/>
                  </a:lnTo>
                  <a:lnTo>
                    <a:pt x="24" y="139"/>
                  </a:lnTo>
                  <a:lnTo>
                    <a:pt x="29" y="142"/>
                  </a:lnTo>
                  <a:lnTo>
                    <a:pt x="32" y="151"/>
                  </a:lnTo>
                  <a:lnTo>
                    <a:pt x="25" y="144"/>
                  </a:lnTo>
                  <a:lnTo>
                    <a:pt x="20" y="139"/>
                  </a:lnTo>
                  <a:lnTo>
                    <a:pt x="19" y="140"/>
                  </a:lnTo>
                  <a:lnTo>
                    <a:pt x="17" y="140"/>
                  </a:lnTo>
                  <a:lnTo>
                    <a:pt x="14" y="139"/>
                  </a:lnTo>
                  <a:lnTo>
                    <a:pt x="10" y="135"/>
                  </a:lnTo>
                  <a:lnTo>
                    <a:pt x="10" y="137"/>
                  </a:lnTo>
                  <a:lnTo>
                    <a:pt x="10" y="140"/>
                  </a:lnTo>
                  <a:lnTo>
                    <a:pt x="24" y="140"/>
                  </a:lnTo>
                  <a:lnTo>
                    <a:pt x="37" y="142"/>
                  </a:lnTo>
                  <a:lnTo>
                    <a:pt x="19" y="137"/>
                  </a:lnTo>
                  <a:lnTo>
                    <a:pt x="2" y="132"/>
                  </a:lnTo>
                  <a:lnTo>
                    <a:pt x="0" y="134"/>
                  </a:lnTo>
                  <a:lnTo>
                    <a:pt x="2" y="137"/>
                  </a:lnTo>
                  <a:lnTo>
                    <a:pt x="7" y="140"/>
                  </a:lnTo>
                  <a:lnTo>
                    <a:pt x="14" y="142"/>
                  </a:lnTo>
                  <a:lnTo>
                    <a:pt x="27" y="149"/>
                  </a:lnTo>
                  <a:lnTo>
                    <a:pt x="35" y="154"/>
                  </a:lnTo>
                  <a:lnTo>
                    <a:pt x="20" y="152"/>
                  </a:lnTo>
                  <a:lnTo>
                    <a:pt x="5" y="151"/>
                  </a:lnTo>
                  <a:lnTo>
                    <a:pt x="27" y="157"/>
                  </a:lnTo>
                  <a:lnTo>
                    <a:pt x="50" y="164"/>
                  </a:lnTo>
                  <a:lnTo>
                    <a:pt x="30" y="161"/>
                  </a:lnTo>
                  <a:lnTo>
                    <a:pt x="10" y="157"/>
                  </a:lnTo>
                  <a:lnTo>
                    <a:pt x="15" y="164"/>
                  </a:lnTo>
                  <a:lnTo>
                    <a:pt x="19" y="171"/>
                  </a:lnTo>
                  <a:lnTo>
                    <a:pt x="22" y="167"/>
                  </a:lnTo>
                  <a:lnTo>
                    <a:pt x="22" y="164"/>
                  </a:lnTo>
                  <a:lnTo>
                    <a:pt x="22" y="162"/>
                  </a:lnTo>
                  <a:lnTo>
                    <a:pt x="22" y="159"/>
                  </a:lnTo>
                  <a:lnTo>
                    <a:pt x="19" y="156"/>
                  </a:lnTo>
                  <a:lnTo>
                    <a:pt x="17" y="152"/>
                  </a:lnTo>
                  <a:lnTo>
                    <a:pt x="25" y="154"/>
                  </a:lnTo>
                  <a:lnTo>
                    <a:pt x="72" y="166"/>
                  </a:lnTo>
                  <a:lnTo>
                    <a:pt x="76" y="166"/>
                  </a:lnTo>
                  <a:lnTo>
                    <a:pt x="82" y="167"/>
                  </a:lnTo>
                  <a:lnTo>
                    <a:pt x="86" y="169"/>
                  </a:lnTo>
                  <a:lnTo>
                    <a:pt x="89" y="172"/>
                  </a:lnTo>
                  <a:lnTo>
                    <a:pt x="91" y="177"/>
                  </a:lnTo>
                  <a:lnTo>
                    <a:pt x="89" y="182"/>
                  </a:lnTo>
                  <a:lnTo>
                    <a:pt x="96" y="184"/>
                  </a:lnTo>
                  <a:lnTo>
                    <a:pt x="101" y="186"/>
                  </a:lnTo>
                  <a:lnTo>
                    <a:pt x="106" y="187"/>
                  </a:lnTo>
                  <a:lnTo>
                    <a:pt x="111" y="187"/>
                  </a:lnTo>
                  <a:lnTo>
                    <a:pt x="117" y="189"/>
                  </a:lnTo>
                  <a:lnTo>
                    <a:pt x="122" y="191"/>
                  </a:lnTo>
                  <a:lnTo>
                    <a:pt x="141" y="189"/>
                  </a:lnTo>
                  <a:lnTo>
                    <a:pt x="159" y="187"/>
                  </a:lnTo>
                  <a:lnTo>
                    <a:pt x="177" y="186"/>
                  </a:lnTo>
                  <a:lnTo>
                    <a:pt x="196" y="186"/>
                  </a:lnTo>
                  <a:lnTo>
                    <a:pt x="204" y="182"/>
                  </a:lnTo>
                  <a:lnTo>
                    <a:pt x="214" y="181"/>
                  </a:lnTo>
                  <a:lnTo>
                    <a:pt x="219" y="187"/>
                  </a:lnTo>
                  <a:lnTo>
                    <a:pt x="226" y="192"/>
                  </a:lnTo>
                  <a:lnTo>
                    <a:pt x="226" y="186"/>
                  </a:lnTo>
                  <a:lnTo>
                    <a:pt x="226" y="176"/>
                  </a:lnTo>
                  <a:lnTo>
                    <a:pt x="229" y="171"/>
                  </a:lnTo>
                  <a:lnTo>
                    <a:pt x="234" y="167"/>
                  </a:lnTo>
                  <a:lnTo>
                    <a:pt x="236" y="171"/>
                  </a:lnTo>
                  <a:lnTo>
                    <a:pt x="238" y="174"/>
                  </a:lnTo>
                  <a:lnTo>
                    <a:pt x="239" y="171"/>
                  </a:lnTo>
                  <a:lnTo>
                    <a:pt x="239" y="166"/>
                  </a:lnTo>
                  <a:lnTo>
                    <a:pt x="246" y="167"/>
                  </a:lnTo>
                  <a:lnTo>
                    <a:pt x="251" y="167"/>
                  </a:lnTo>
                  <a:lnTo>
                    <a:pt x="253" y="162"/>
                  </a:lnTo>
                  <a:lnTo>
                    <a:pt x="254" y="159"/>
                  </a:lnTo>
                  <a:lnTo>
                    <a:pt x="259" y="156"/>
                  </a:lnTo>
                  <a:lnTo>
                    <a:pt x="264" y="152"/>
                  </a:lnTo>
                  <a:lnTo>
                    <a:pt x="266" y="147"/>
                  </a:lnTo>
                  <a:lnTo>
                    <a:pt x="266" y="140"/>
                  </a:lnTo>
                  <a:lnTo>
                    <a:pt x="269" y="137"/>
                  </a:lnTo>
                  <a:lnTo>
                    <a:pt x="273" y="135"/>
                  </a:lnTo>
                  <a:lnTo>
                    <a:pt x="274" y="127"/>
                  </a:lnTo>
                  <a:lnTo>
                    <a:pt x="274" y="119"/>
                  </a:lnTo>
                  <a:lnTo>
                    <a:pt x="278" y="117"/>
                  </a:lnTo>
                  <a:lnTo>
                    <a:pt x="279" y="117"/>
                  </a:lnTo>
                  <a:lnTo>
                    <a:pt x="279" y="112"/>
                  </a:lnTo>
                  <a:lnTo>
                    <a:pt x="281" y="105"/>
                  </a:lnTo>
                  <a:lnTo>
                    <a:pt x="269" y="115"/>
                  </a:lnTo>
                  <a:lnTo>
                    <a:pt x="253" y="129"/>
                  </a:lnTo>
                  <a:lnTo>
                    <a:pt x="239" y="134"/>
                  </a:lnTo>
                  <a:lnTo>
                    <a:pt x="229" y="137"/>
                  </a:lnTo>
                  <a:lnTo>
                    <a:pt x="234" y="132"/>
                  </a:lnTo>
                  <a:lnTo>
                    <a:pt x="239" y="124"/>
                  </a:lnTo>
                  <a:lnTo>
                    <a:pt x="241" y="112"/>
                  </a:lnTo>
                  <a:lnTo>
                    <a:pt x="243" y="105"/>
                  </a:lnTo>
                  <a:lnTo>
                    <a:pt x="234" y="110"/>
                  </a:lnTo>
                  <a:lnTo>
                    <a:pt x="224" y="114"/>
                  </a:lnTo>
                  <a:lnTo>
                    <a:pt x="248" y="92"/>
                  </a:lnTo>
                  <a:lnTo>
                    <a:pt x="269" y="70"/>
                  </a:lnTo>
                  <a:lnTo>
                    <a:pt x="268" y="67"/>
                  </a:lnTo>
                  <a:lnTo>
                    <a:pt x="271" y="65"/>
                  </a:lnTo>
                  <a:lnTo>
                    <a:pt x="273" y="62"/>
                  </a:lnTo>
                  <a:lnTo>
                    <a:pt x="274" y="60"/>
                  </a:lnTo>
                  <a:lnTo>
                    <a:pt x="276" y="55"/>
                  </a:lnTo>
                  <a:lnTo>
                    <a:pt x="276" y="52"/>
                  </a:lnTo>
                  <a:lnTo>
                    <a:pt x="269" y="57"/>
                  </a:lnTo>
                  <a:lnTo>
                    <a:pt x="261" y="62"/>
                  </a:lnTo>
                  <a:lnTo>
                    <a:pt x="254" y="62"/>
                  </a:lnTo>
                  <a:lnTo>
                    <a:pt x="251" y="59"/>
                  </a:lnTo>
                  <a:lnTo>
                    <a:pt x="249" y="64"/>
                  </a:lnTo>
                  <a:lnTo>
                    <a:pt x="246" y="67"/>
                  </a:lnTo>
                  <a:lnTo>
                    <a:pt x="243" y="69"/>
                  </a:lnTo>
                  <a:lnTo>
                    <a:pt x="239" y="70"/>
                  </a:lnTo>
                  <a:lnTo>
                    <a:pt x="233" y="70"/>
                  </a:lnTo>
                  <a:lnTo>
                    <a:pt x="226" y="70"/>
                  </a:lnTo>
                  <a:lnTo>
                    <a:pt x="224" y="64"/>
                  </a:lnTo>
                  <a:lnTo>
                    <a:pt x="224" y="57"/>
                  </a:lnTo>
                  <a:lnTo>
                    <a:pt x="228" y="55"/>
                  </a:lnTo>
                  <a:lnTo>
                    <a:pt x="233" y="55"/>
                  </a:lnTo>
                  <a:lnTo>
                    <a:pt x="234" y="52"/>
                  </a:lnTo>
                  <a:lnTo>
                    <a:pt x="238" y="49"/>
                  </a:lnTo>
                  <a:lnTo>
                    <a:pt x="243" y="52"/>
                  </a:lnTo>
                  <a:lnTo>
                    <a:pt x="248" y="57"/>
                  </a:lnTo>
                  <a:lnTo>
                    <a:pt x="253" y="52"/>
                  </a:lnTo>
                  <a:lnTo>
                    <a:pt x="256" y="45"/>
                  </a:lnTo>
                  <a:lnTo>
                    <a:pt x="259" y="49"/>
                  </a:lnTo>
                  <a:lnTo>
                    <a:pt x="263" y="50"/>
                  </a:lnTo>
                  <a:lnTo>
                    <a:pt x="264" y="47"/>
                  </a:lnTo>
                  <a:lnTo>
                    <a:pt x="264" y="42"/>
                  </a:lnTo>
                  <a:lnTo>
                    <a:pt x="269" y="42"/>
                  </a:lnTo>
                  <a:lnTo>
                    <a:pt x="273" y="40"/>
                  </a:lnTo>
                  <a:lnTo>
                    <a:pt x="276" y="37"/>
                  </a:lnTo>
                  <a:lnTo>
                    <a:pt x="279" y="32"/>
                  </a:lnTo>
                  <a:lnTo>
                    <a:pt x="284" y="30"/>
                  </a:lnTo>
                  <a:lnTo>
                    <a:pt x="288" y="25"/>
                  </a:lnTo>
                  <a:lnTo>
                    <a:pt x="289" y="18"/>
                  </a:lnTo>
                  <a:lnTo>
                    <a:pt x="291" y="12"/>
                  </a:lnTo>
                  <a:lnTo>
                    <a:pt x="291" y="13"/>
                  </a:lnTo>
                  <a:lnTo>
                    <a:pt x="289" y="13"/>
                  </a:lnTo>
                  <a:lnTo>
                    <a:pt x="291" y="7"/>
                  </a:lnTo>
                  <a:lnTo>
                    <a:pt x="293" y="0"/>
                  </a:lnTo>
                  <a:lnTo>
                    <a:pt x="288" y="5"/>
                  </a:lnTo>
                  <a:lnTo>
                    <a:pt x="281" y="13"/>
                  </a:lnTo>
                  <a:lnTo>
                    <a:pt x="268" y="20"/>
                  </a:lnTo>
                  <a:lnTo>
                    <a:pt x="256" y="27"/>
                  </a:lnTo>
                  <a:lnTo>
                    <a:pt x="244" y="30"/>
                  </a:lnTo>
                  <a:lnTo>
                    <a:pt x="233" y="32"/>
                  </a:lnTo>
                  <a:lnTo>
                    <a:pt x="219" y="40"/>
                  </a:lnTo>
                  <a:lnTo>
                    <a:pt x="204" y="47"/>
                  </a:lnTo>
                  <a:lnTo>
                    <a:pt x="199" y="52"/>
                  </a:lnTo>
                  <a:lnTo>
                    <a:pt x="189" y="59"/>
                  </a:lnTo>
                  <a:lnTo>
                    <a:pt x="182" y="64"/>
                  </a:lnTo>
                  <a:lnTo>
                    <a:pt x="176" y="65"/>
                  </a:lnTo>
                  <a:lnTo>
                    <a:pt x="169" y="67"/>
                  </a:lnTo>
                  <a:lnTo>
                    <a:pt x="162" y="67"/>
                  </a:lnTo>
                  <a:lnTo>
                    <a:pt x="157" y="67"/>
                  </a:lnTo>
                  <a:lnTo>
                    <a:pt x="154" y="67"/>
                  </a:lnTo>
                  <a:lnTo>
                    <a:pt x="151" y="69"/>
                  </a:lnTo>
                  <a:lnTo>
                    <a:pt x="147" y="70"/>
                  </a:lnTo>
                  <a:lnTo>
                    <a:pt x="144" y="74"/>
                  </a:lnTo>
                  <a:lnTo>
                    <a:pt x="142" y="75"/>
                  </a:lnTo>
                  <a:lnTo>
                    <a:pt x="142" y="84"/>
                  </a:lnTo>
                  <a:lnTo>
                    <a:pt x="141" y="87"/>
                  </a:lnTo>
                  <a:lnTo>
                    <a:pt x="136" y="89"/>
                  </a:lnTo>
                  <a:lnTo>
                    <a:pt x="131" y="85"/>
                  </a:lnTo>
                  <a:lnTo>
                    <a:pt x="132" y="79"/>
                  </a:lnTo>
                  <a:lnTo>
                    <a:pt x="136" y="70"/>
                  </a:lnTo>
                  <a:lnTo>
                    <a:pt x="131" y="74"/>
                  </a:lnTo>
                  <a:lnTo>
                    <a:pt x="126" y="77"/>
                  </a:lnTo>
                  <a:lnTo>
                    <a:pt x="126" y="74"/>
                  </a:lnTo>
                  <a:lnTo>
                    <a:pt x="127" y="69"/>
                  </a:lnTo>
                  <a:lnTo>
                    <a:pt x="121" y="75"/>
                  </a:lnTo>
                  <a:lnTo>
                    <a:pt x="114" y="80"/>
                  </a:lnTo>
                  <a:lnTo>
                    <a:pt x="112" y="77"/>
                  </a:lnTo>
                  <a:lnTo>
                    <a:pt x="109" y="72"/>
                  </a:lnTo>
                  <a:lnTo>
                    <a:pt x="101" y="70"/>
                  </a:lnTo>
                  <a:lnTo>
                    <a:pt x="92" y="70"/>
                  </a:lnTo>
                  <a:lnTo>
                    <a:pt x="86" y="64"/>
                  </a:lnTo>
                  <a:lnTo>
                    <a:pt x="81" y="59"/>
                  </a:lnTo>
                  <a:lnTo>
                    <a:pt x="89" y="59"/>
                  </a:lnTo>
                  <a:lnTo>
                    <a:pt x="97" y="59"/>
                  </a:lnTo>
                  <a:lnTo>
                    <a:pt x="99" y="54"/>
                  </a:lnTo>
                  <a:lnTo>
                    <a:pt x="102" y="49"/>
                  </a:lnTo>
                  <a:close/>
                </a:path>
              </a:pathLst>
            </a:custGeom>
            <a:solidFill>
              <a:srgbClr val="1F1A17"/>
            </a:solidFill>
            <a:ln w="9525">
              <a:noFill/>
              <a:round/>
              <a:headEnd/>
              <a:tailEnd/>
            </a:ln>
          </p:spPr>
          <p:txBody>
            <a:bodyPr/>
            <a:lstStyle/>
            <a:p>
              <a:endParaRPr lang="en-US"/>
            </a:p>
          </p:txBody>
        </p:sp>
        <p:sp>
          <p:nvSpPr>
            <p:cNvPr id="4926" name="Freeform 830"/>
            <p:cNvSpPr>
              <a:spLocks/>
            </p:cNvSpPr>
            <p:nvPr/>
          </p:nvSpPr>
          <p:spPr bwMode="auto">
            <a:xfrm>
              <a:off x="3083" y="2994"/>
              <a:ext cx="245" cy="237"/>
            </a:xfrm>
            <a:custGeom>
              <a:avLst/>
              <a:gdLst/>
              <a:ahLst/>
              <a:cxnLst>
                <a:cxn ang="0">
                  <a:pos x="172" y="182"/>
                </a:cxn>
                <a:cxn ang="0">
                  <a:pos x="140" y="197"/>
                </a:cxn>
                <a:cxn ang="0">
                  <a:pos x="158" y="177"/>
                </a:cxn>
                <a:cxn ang="0">
                  <a:pos x="177" y="182"/>
                </a:cxn>
                <a:cxn ang="0">
                  <a:pos x="192" y="164"/>
                </a:cxn>
                <a:cxn ang="0">
                  <a:pos x="205" y="160"/>
                </a:cxn>
                <a:cxn ang="0">
                  <a:pos x="217" y="155"/>
                </a:cxn>
                <a:cxn ang="0">
                  <a:pos x="237" y="139"/>
                </a:cxn>
                <a:cxn ang="0">
                  <a:pos x="240" y="129"/>
                </a:cxn>
                <a:cxn ang="0">
                  <a:pos x="219" y="135"/>
                </a:cxn>
                <a:cxn ang="0">
                  <a:pos x="217" y="129"/>
                </a:cxn>
                <a:cxn ang="0">
                  <a:pos x="214" y="124"/>
                </a:cxn>
                <a:cxn ang="0">
                  <a:pos x="187" y="149"/>
                </a:cxn>
                <a:cxn ang="0">
                  <a:pos x="194" y="130"/>
                </a:cxn>
                <a:cxn ang="0">
                  <a:pos x="197" y="122"/>
                </a:cxn>
                <a:cxn ang="0">
                  <a:pos x="209" y="104"/>
                </a:cxn>
                <a:cxn ang="0">
                  <a:pos x="219" y="82"/>
                </a:cxn>
                <a:cxn ang="0">
                  <a:pos x="214" y="63"/>
                </a:cxn>
                <a:cxn ang="0">
                  <a:pos x="219" y="47"/>
                </a:cxn>
                <a:cxn ang="0">
                  <a:pos x="210" y="40"/>
                </a:cxn>
                <a:cxn ang="0">
                  <a:pos x="202" y="42"/>
                </a:cxn>
                <a:cxn ang="0">
                  <a:pos x="148" y="58"/>
                </a:cxn>
                <a:cxn ang="0">
                  <a:pos x="78" y="35"/>
                </a:cxn>
                <a:cxn ang="0">
                  <a:pos x="65" y="28"/>
                </a:cxn>
                <a:cxn ang="0">
                  <a:pos x="47" y="3"/>
                </a:cxn>
                <a:cxn ang="0">
                  <a:pos x="30" y="5"/>
                </a:cxn>
                <a:cxn ang="0">
                  <a:pos x="35" y="22"/>
                </a:cxn>
                <a:cxn ang="0">
                  <a:pos x="43" y="32"/>
                </a:cxn>
                <a:cxn ang="0">
                  <a:pos x="25" y="28"/>
                </a:cxn>
                <a:cxn ang="0">
                  <a:pos x="28" y="38"/>
                </a:cxn>
                <a:cxn ang="0">
                  <a:pos x="30" y="53"/>
                </a:cxn>
                <a:cxn ang="0">
                  <a:pos x="38" y="53"/>
                </a:cxn>
                <a:cxn ang="0">
                  <a:pos x="45" y="57"/>
                </a:cxn>
                <a:cxn ang="0">
                  <a:pos x="47" y="75"/>
                </a:cxn>
                <a:cxn ang="0">
                  <a:pos x="10" y="47"/>
                </a:cxn>
                <a:cxn ang="0">
                  <a:pos x="13" y="62"/>
                </a:cxn>
                <a:cxn ang="0">
                  <a:pos x="18" y="89"/>
                </a:cxn>
                <a:cxn ang="0">
                  <a:pos x="30" y="104"/>
                </a:cxn>
                <a:cxn ang="0">
                  <a:pos x="48" y="115"/>
                </a:cxn>
                <a:cxn ang="0">
                  <a:pos x="58" y="112"/>
                </a:cxn>
                <a:cxn ang="0">
                  <a:pos x="68" y="124"/>
                </a:cxn>
                <a:cxn ang="0">
                  <a:pos x="80" y="124"/>
                </a:cxn>
                <a:cxn ang="0">
                  <a:pos x="95" y="139"/>
                </a:cxn>
                <a:cxn ang="0">
                  <a:pos x="77" y="134"/>
                </a:cxn>
                <a:cxn ang="0">
                  <a:pos x="25" y="107"/>
                </a:cxn>
                <a:cxn ang="0">
                  <a:pos x="23" y="114"/>
                </a:cxn>
                <a:cxn ang="0">
                  <a:pos x="1" y="97"/>
                </a:cxn>
                <a:cxn ang="0">
                  <a:pos x="3" y="122"/>
                </a:cxn>
                <a:cxn ang="0">
                  <a:pos x="13" y="127"/>
                </a:cxn>
                <a:cxn ang="0">
                  <a:pos x="23" y="134"/>
                </a:cxn>
                <a:cxn ang="0">
                  <a:pos x="31" y="155"/>
                </a:cxn>
                <a:cxn ang="0">
                  <a:pos x="50" y="162"/>
                </a:cxn>
                <a:cxn ang="0">
                  <a:pos x="60" y="169"/>
                </a:cxn>
                <a:cxn ang="0">
                  <a:pos x="112" y="216"/>
                </a:cxn>
              </a:cxnLst>
              <a:rect l="0" t="0" r="r" b="b"/>
              <a:pathLst>
                <a:path w="245" h="237">
                  <a:moveTo>
                    <a:pt x="112" y="216"/>
                  </a:moveTo>
                  <a:lnTo>
                    <a:pt x="138" y="237"/>
                  </a:lnTo>
                  <a:lnTo>
                    <a:pt x="174" y="199"/>
                  </a:lnTo>
                  <a:lnTo>
                    <a:pt x="174" y="192"/>
                  </a:lnTo>
                  <a:lnTo>
                    <a:pt x="174" y="184"/>
                  </a:lnTo>
                  <a:lnTo>
                    <a:pt x="172" y="182"/>
                  </a:lnTo>
                  <a:lnTo>
                    <a:pt x="170" y="182"/>
                  </a:lnTo>
                  <a:lnTo>
                    <a:pt x="167" y="187"/>
                  </a:lnTo>
                  <a:lnTo>
                    <a:pt x="164" y="194"/>
                  </a:lnTo>
                  <a:lnTo>
                    <a:pt x="157" y="194"/>
                  </a:lnTo>
                  <a:lnTo>
                    <a:pt x="148" y="197"/>
                  </a:lnTo>
                  <a:lnTo>
                    <a:pt x="140" y="197"/>
                  </a:lnTo>
                  <a:lnTo>
                    <a:pt x="137" y="191"/>
                  </a:lnTo>
                  <a:lnTo>
                    <a:pt x="135" y="186"/>
                  </a:lnTo>
                  <a:lnTo>
                    <a:pt x="143" y="186"/>
                  </a:lnTo>
                  <a:lnTo>
                    <a:pt x="150" y="186"/>
                  </a:lnTo>
                  <a:lnTo>
                    <a:pt x="155" y="180"/>
                  </a:lnTo>
                  <a:lnTo>
                    <a:pt x="158" y="177"/>
                  </a:lnTo>
                  <a:lnTo>
                    <a:pt x="162" y="179"/>
                  </a:lnTo>
                  <a:lnTo>
                    <a:pt x="167" y="179"/>
                  </a:lnTo>
                  <a:lnTo>
                    <a:pt x="169" y="179"/>
                  </a:lnTo>
                  <a:lnTo>
                    <a:pt x="172" y="179"/>
                  </a:lnTo>
                  <a:lnTo>
                    <a:pt x="174" y="180"/>
                  </a:lnTo>
                  <a:lnTo>
                    <a:pt x="177" y="182"/>
                  </a:lnTo>
                  <a:lnTo>
                    <a:pt x="180" y="180"/>
                  </a:lnTo>
                  <a:lnTo>
                    <a:pt x="184" y="177"/>
                  </a:lnTo>
                  <a:lnTo>
                    <a:pt x="184" y="172"/>
                  </a:lnTo>
                  <a:lnTo>
                    <a:pt x="185" y="169"/>
                  </a:lnTo>
                  <a:lnTo>
                    <a:pt x="189" y="165"/>
                  </a:lnTo>
                  <a:lnTo>
                    <a:pt x="192" y="164"/>
                  </a:lnTo>
                  <a:lnTo>
                    <a:pt x="195" y="162"/>
                  </a:lnTo>
                  <a:lnTo>
                    <a:pt x="197" y="162"/>
                  </a:lnTo>
                  <a:lnTo>
                    <a:pt x="200" y="164"/>
                  </a:lnTo>
                  <a:lnTo>
                    <a:pt x="202" y="167"/>
                  </a:lnTo>
                  <a:lnTo>
                    <a:pt x="202" y="162"/>
                  </a:lnTo>
                  <a:lnTo>
                    <a:pt x="205" y="160"/>
                  </a:lnTo>
                  <a:lnTo>
                    <a:pt x="209" y="159"/>
                  </a:lnTo>
                  <a:lnTo>
                    <a:pt x="212" y="159"/>
                  </a:lnTo>
                  <a:lnTo>
                    <a:pt x="214" y="155"/>
                  </a:lnTo>
                  <a:lnTo>
                    <a:pt x="215" y="152"/>
                  </a:lnTo>
                  <a:lnTo>
                    <a:pt x="215" y="154"/>
                  </a:lnTo>
                  <a:lnTo>
                    <a:pt x="217" y="155"/>
                  </a:lnTo>
                  <a:lnTo>
                    <a:pt x="220" y="154"/>
                  </a:lnTo>
                  <a:lnTo>
                    <a:pt x="225" y="152"/>
                  </a:lnTo>
                  <a:lnTo>
                    <a:pt x="229" y="149"/>
                  </a:lnTo>
                  <a:lnTo>
                    <a:pt x="232" y="147"/>
                  </a:lnTo>
                  <a:lnTo>
                    <a:pt x="235" y="144"/>
                  </a:lnTo>
                  <a:lnTo>
                    <a:pt x="237" y="139"/>
                  </a:lnTo>
                  <a:lnTo>
                    <a:pt x="239" y="139"/>
                  </a:lnTo>
                  <a:lnTo>
                    <a:pt x="240" y="139"/>
                  </a:lnTo>
                  <a:lnTo>
                    <a:pt x="242" y="135"/>
                  </a:lnTo>
                  <a:lnTo>
                    <a:pt x="242" y="134"/>
                  </a:lnTo>
                  <a:lnTo>
                    <a:pt x="242" y="132"/>
                  </a:lnTo>
                  <a:lnTo>
                    <a:pt x="240" y="129"/>
                  </a:lnTo>
                  <a:lnTo>
                    <a:pt x="244" y="122"/>
                  </a:lnTo>
                  <a:lnTo>
                    <a:pt x="245" y="117"/>
                  </a:lnTo>
                  <a:lnTo>
                    <a:pt x="239" y="122"/>
                  </a:lnTo>
                  <a:lnTo>
                    <a:pt x="230" y="130"/>
                  </a:lnTo>
                  <a:lnTo>
                    <a:pt x="224" y="134"/>
                  </a:lnTo>
                  <a:lnTo>
                    <a:pt x="219" y="135"/>
                  </a:lnTo>
                  <a:lnTo>
                    <a:pt x="224" y="129"/>
                  </a:lnTo>
                  <a:lnTo>
                    <a:pt x="229" y="124"/>
                  </a:lnTo>
                  <a:lnTo>
                    <a:pt x="227" y="122"/>
                  </a:lnTo>
                  <a:lnTo>
                    <a:pt x="227" y="122"/>
                  </a:lnTo>
                  <a:lnTo>
                    <a:pt x="222" y="125"/>
                  </a:lnTo>
                  <a:lnTo>
                    <a:pt x="217" y="129"/>
                  </a:lnTo>
                  <a:lnTo>
                    <a:pt x="220" y="124"/>
                  </a:lnTo>
                  <a:lnTo>
                    <a:pt x="222" y="120"/>
                  </a:lnTo>
                  <a:lnTo>
                    <a:pt x="220" y="119"/>
                  </a:lnTo>
                  <a:lnTo>
                    <a:pt x="219" y="117"/>
                  </a:lnTo>
                  <a:lnTo>
                    <a:pt x="219" y="120"/>
                  </a:lnTo>
                  <a:lnTo>
                    <a:pt x="214" y="124"/>
                  </a:lnTo>
                  <a:lnTo>
                    <a:pt x="209" y="130"/>
                  </a:lnTo>
                  <a:lnTo>
                    <a:pt x="207" y="135"/>
                  </a:lnTo>
                  <a:lnTo>
                    <a:pt x="204" y="139"/>
                  </a:lnTo>
                  <a:lnTo>
                    <a:pt x="200" y="144"/>
                  </a:lnTo>
                  <a:lnTo>
                    <a:pt x="194" y="147"/>
                  </a:lnTo>
                  <a:lnTo>
                    <a:pt x="187" y="149"/>
                  </a:lnTo>
                  <a:lnTo>
                    <a:pt x="189" y="144"/>
                  </a:lnTo>
                  <a:lnTo>
                    <a:pt x="194" y="140"/>
                  </a:lnTo>
                  <a:lnTo>
                    <a:pt x="197" y="132"/>
                  </a:lnTo>
                  <a:lnTo>
                    <a:pt x="199" y="125"/>
                  </a:lnTo>
                  <a:lnTo>
                    <a:pt x="197" y="127"/>
                  </a:lnTo>
                  <a:lnTo>
                    <a:pt x="194" y="130"/>
                  </a:lnTo>
                  <a:lnTo>
                    <a:pt x="192" y="130"/>
                  </a:lnTo>
                  <a:lnTo>
                    <a:pt x="190" y="130"/>
                  </a:lnTo>
                  <a:lnTo>
                    <a:pt x="190" y="130"/>
                  </a:lnTo>
                  <a:lnTo>
                    <a:pt x="190" y="127"/>
                  </a:lnTo>
                  <a:lnTo>
                    <a:pt x="194" y="125"/>
                  </a:lnTo>
                  <a:lnTo>
                    <a:pt x="197" y="122"/>
                  </a:lnTo>
                  <a:lnTo>
                    <a:pt x="197" y="120"/>
                  </a:lnTo>
                  <a:lnTo>
                    <a:pt x="197" y="117"/>
                  </a:lnTo>
                  <a:lnTo>
                    <a:pt x="199" y="119"/>
                  </a:lnTo>
                  <a:lnTo>
                    <a:pt x="200" y="120"/>
                  </a:lnTo>
                  <a:lnTo>
                    <a:pt x="205" y="114"/>
                  </a:lnTo>
                  <a:lnTo>
                    <a:pt x="209" y="104"/>
                  </a:lnTo>
                  <a:lnTo>
                    <a:pt x="209" y="100"/>
                  </a:lnTo>
                  <a:lnTo>
                    <a:pt x="210" y="97"/>
                  </a:lnTo>
                  <a:lnTo>
                    <a:pt x="212" y="95"/>
                  </a:lnTo>
                  <a:lnTo>
                    <a:pt x="214" y="94"/>
                  </a:lnTo>
                  <a:lnTo>
                    <a:pt x="215" y="87"/>
                  </a:lnTo>
                  <a:lnTo>
                    <a:pt x="219" y="82"/>
                  </a:lnTo>
                  <a:lnTo>
                    <a:pt x="219" y="75"/>
                  </a:lnTo>
                  <a:lnTo>
                    <a:pt x="222" y="68"/>
                  </a:lnTo>
                  <a:lnTo>
                    <a:pt x="220" y="65"/>
                  </a:lnTo>
                  <a:lnTo>
                    <a:pt x="222" y="62"/>
                  </a:lnTo>
                  <a:lnTo>
                    <a:pt x="217" y="62"/>
                  </a:lnTo>
                  <a:lnTo>
                    <a:pt x="214" y="63"/>
                  </a:lnTo>
                  <a:lnTo>
                    <a:pt x="214" y="57"/>
                  </a:lnTo>
                  <a:lnTo>
                    <a:pt x="217" y="53"/>
                  </a:lnTo>
                  <a:lnTo>
                    <a:pt x="217" y="52"/>
                  </a:lnTo>
                  <a:lnTo>
                    <a:pt x="217" y="50"/>
                  </a:lnTo>
                  <a:lnTo>
                    <a:pt x="217" y="48"/>
                  </a:lnTo>
                  <a:lnTo>
                    <a:pt x="219" y="47"/>
                  </a:lnTo>
                  <a:lnTo>
                    <a:pt x="217" y="45"/>
                  </a:lnTo>
                  <a:lnTo>
                    <a:pt x="217" y="42"/>
                  </a:lnTo>
                  <a:lnTo>
                    <a:pt x="219" y="37"/>
                  </a:lnTo>
                  <a:lnTo>
                    <a:pt x="219" y="32"/>
                  </a:lnTo>
                  <a:lnTo>
                    <a:pt x="212" y="35"/>
                  </a:lnTo>
                  <a:lnTo>
                    <a:pt x="210" y="40"/>
                  </a:lnTo>
                  <a:lnTo>
                    <a:pt x="207" y="45"/>
                  </a:lnTo>
                  <a:lnTo>
                    <a:pt x="205" y="53"/>
                  </a:lnTo>
                  <a:lnTo>
                    <a:pt x="202" y="52"/>
                  </a:lnTo>
                  <a:lnTo>
                    <a:pt x="199" y="52"/>
                  </a:lnTo>
                  <a:lnTo>
                    <a:pt x="200" y="47"/>
                  </a:lnTo>
                  <a:lnTo>
                    <a:pt x="202" y="42"/>
                  </a:lnTo>
                  <a:lnTo>
                    <a:pt x="195" y="45"/>
                  </a:lnTo>
                  <a:lnTo>
                    <a:pt x="189" y="50"/>
                  </a:lnTo>
                  <a:lnTo>
                    <a:pt x="182" y="58"/>
                  </a:lnTo>
                  <a:lnTo>
                    <a:pt x="175" y="65"/>
                  </a:lnTo>
                  <a:lnTo>
                    <a:pt x="162" y="60"/>
                  </a:lnTo>
                  <a:lnTo>
                    <a:pt x="148" y="58"/>
                  </a:lnTo>
                  <a:lnTo>
                    <a:pt x="135" y="58"/>
                  </a:lnTo>
                  <a:lnTo>
                    <a:pt x="122" y="60"/>
                  </a:lnTo>
                  <a:lnTo>
                    <a:pt x="102" y="43"/>
                  </a:lnTo>
                  <a:lnTo>
                    <a:pt x="82" y="28"/>
                  </a:lnTo>
                  <a:lnTo>
                    <a:pt x="80" y="32"/>
                  </a:lnTo>
                  <a:lnTo>
                    <a:pt x="78" y="35"/>
                  </a:lnTo>
                  <a:lnTo>
                    <a:pt x="75" y="37"/>
                  </a:lnTo>
                  <a:lnTo>
                    <a:pt x="73" y="37"/>
                  </a:lnTo>
                  <a:lnTo>
                    <a:pt x="70" y="37"/>
                  </a:lnTo>
                  <a:lnTo>
                    <a:pt x="68" y="35"/>
                  </a:lnTo>
                  <a:lnTo>
                    <a:pt x="65" y="32"/>
                  </a:lnTo>
                  <a:lnTo>
                    <a:pt x="65" y="28"/>
                  </a:lnTo>
                  <a:lnTo>
                    <a:pt x="58" y="25"/>
                  </a:lnTo>
                  <a:lnTo>
                    <a:pt x="52" y="20"/>
                  </a:lnTo>
                  <a:lnTo>
                    <a:pt x="50" y="15"/>
                  </a:lnTo>
                  <a:lnTo>
                    <a:pt x="47" y="10"/>
                  </a:lnTo>
                  <a:lnTo>
                    <a:pt x="47" y="7"/>
                  </a:lnTo>
                  <a:lnTo>
                    <a:pt x="47" y="3"/>
                  </a:lnTo>
                  <a:lnTo>
                    <a:pt x="42" y="2"/>
                  </a:lnTo>
                  <a:lnTo>
                    <a:pt x="38" y="0"/>
                  </a:lnTo>
                  <a:lnTo>
                    <a:pt x="38" y="5"/>
                  </a:lnTo>
                  <a:lnTo>
                    <a:pt x="40" y="10"/>
                  </a:lnTo>
                  <a:lnTo>
                    <a:pt x="35" y="8"/>
                  </a:lnTo>
                  <a:lnTo>
                    <a:pt x="30" y="5"/>
                  </a:lnTo>
                  <a:lnTo>
                    <a:pt x="30" y="8"/>
                  </a:lnTo>
                  <a:lnTo>
                    <a:pt x="31" y="12"/>
                  </a:lnTo>
                  <a:lnTo>
                    <a:pt x="30" y="12"/>
                  </a:lnTo>
                  <a:lnTo>
                    <a:pt x="30" y="15"/>
                  </a:lnTo>
                  <a:lnTo>
                    <a:pt x="33" y="18"/>
                  </a:lnTo>
                  <a:lnTo>
                    <a:pt x="35" y="22"/>
                  </a:lnTo>
                  <a:lnTo>
                    <a:pt x="35" y="25"/>
                  </a:lnTo>
                  <a:lnTo>
                    <a:pt x="35" y="25"/>
                  </a:lnTo>
                  <a:lnTo>
                    <a:pt x="36" y="25"/>
                  </a:lnTo>
                  <a:lnTo>
                    <a:pt x="38" y="28"/>
                  </a:lnTo>
                  <a:lnTo>
                    <a:pt x="42" y="30"/>
                  </a:lnTo>
                  <a:lnTo>
                    <a:pt x="43" y="32"/>
                  </a:lnTo>
                  <a:lnTo>
                    <a:pt x="45" y="37"/>
                  </a:lnTo>
                  <a:lnTo>
                    <a:pt x="43" y="38"/>
                  </a:lnTo>
                  <a:lnTo>
                    <a:pt x="36" y="33"/>
                  </a:lnTo>
                  <a:lnTo>
                    <a:pt x="30" y="25"/>
                  </a:lnTo>
                  <a:lnTo>
                    <a:pt x="26" y="27"/>
                  </a:lnTo>
                  <a:lnTo>
                    <a:pt x="25" y="28"/>
                  </a:lnTo>
                  <a:lnTo>
                    <a:pt x="23" y="32"/>
                  </a:lnTo>
                  <a:lnTo>
                    <a:pt x="21" y="33"/>
                  </a:lnTo>
                  <a:lnTo>
                    <a:pt x="26" y="35"/>
                  </a:lnTo>
                  <a:lnTo>
                    <a:pt x="28" y="37"/>
                  </a:lnTo>
                  <a:lnTo>
                    <a:pt x="28" y="38"/>
                  </a:lnTo>
                  <a:lnTo>
                    <a:pt x="28" y="38"/>
                  </a:lnTo>
                  <a:lnTo>
                    <a:pt x="25" y="42"/>
                  </a:lnTo>
                  <a:lnTo>
                    <a:pt x="23" y="48"/>
                  </a:lnTo>
                  <a:lnTo>
                    <a:pt x="28" y="48"/>
                  </a:lnTo>
                  <a:lnTo>
                    <a:pt x="33" y="48"/>
                  </a:lnTo>
                  <a:lnTo>
                    <a:pt x="31" y="50"/>
                  </a:lnTo>
                  <a:lnTo>
                    <a:pt x="30" y="53"/>
                  </a:lnTo>
                  <a:lnTo>
                    <a:pt x="33" y="52"/>
                  </a:lnTo>
                  <a:lnTo>
                    <a:pt x="35" y="50"/>
                  </a:lnTo>
                  <a:lnTo>
                    <a:pt x="35" y="53"/>
                  </a:lnTo>
                  <a:lnTo>
                    <a:pt x="35" y="58"/>
                  </a:lnTo>
                  <a:lnTo>
                    <a:pt x="36" y="55"/>
                  </a:lnTo>
                  <a:lnTo>
                    <a:pt x="38" y="53"/>
                  </a:lnTo>
                  <a:lnTo>
                    <a:pt x="38" y="57"/>
                  </a:lnTo>
                  <a:lnTo>
                    <a:pt x="38" y="58"/>
                  </a:lnTo>
                  <a:lnTo>
                    <a:pt x="40" y="57"/>
                  </a:lnTo>
                  <a:lnTo>
                    <a:pt x="42" y="55"/>
                  </a:lnTo>
                  <a:lnTo>
                    <a:pt x="43" y="55"/>
                  </a:lnTo>
                  <a:lnTo>
                    <a:pt x="45" y="57"/>
                  </a:lnTo>
                  <a:lnTo>
                    <a:pt x="47" y="60"/>
                  </a:lnTo>
                  <a:lnTo>
                    <a:pt x="48" y="65"/>
                  </a:lnTo>
                  <a:lnTo>
                    <a:pt x="50" y="65"/>
                  </a:lnTo>
                  <a:lnTo>
                    <a:pt x="52" y="68"/>
                  </a:lnTo>
                  <a:lnTo>
                    <a:pt x="48" y="72"/>
                  </a:lnTo>
                  <a:lnTo>
                    <a:pt x="47" y="75"/>
                  </a:lnTo>
                  <a:lnTo>
                    <a:pt x="38" y="72"/>
                  </a:lnTo>
                  <a:lnTo>
                    <a:pt x="26" y="65"/>
                  </a:lnTo>
                  <a:lnTo>
                    <a:pt x="18" y="55"/>
                  </a:lnTo>
                  <a:lnTo>
                    <a:pt x="13" y="45"/>
                  </a:lnTo>
                  <a:lnTo>
                    <a:pt x="11" y="47"/>
                  </a:lnTo>
                  <a:lnTo>
                    <a:pt x="10" y="47"/>
                  </a:lnTo>
                  <a:lnTo>
                    <a:pt x="10" y="50"/>
                  </a:lnTo>
                  <a:lnTo>
                    <a:pt x="10" y="52"/>
                  </a:lnTo>
                  <a:lnTo>
                    <a:pt x="10" y="55"/>
                  </a:lnTo>
                  <a:lnTo>
                    <a:pt x="10" y="58"/>
                  </a:lnTo>
                  <a:lnTo>
                    <a:pt x="11" y="60"/>
                  </a:lnTo>
                  <a:lnTo>
                    <a:pt x="13" y="62"/>
                  </a:lnTo>
                  <a:lnTo>
                    <a:pt x="11" y="67"/>
                  </a:lnTo>
                  <a:lnTo>
                    <a:pt x="10" y="72"/>
                  </a:lnTo>
                  <a:lnTo>
                    <a:pt x="11" y="72"/>
                  </a:lnTo>
                  <a:lnTo>
                    <a:pt x="15" y="75"/>
                  </a:lnTo>
                  <a:lnTo>
                    <a:pt x="16" y="82"/>
                  </a:lnTo>
                  <a:lnTo>
                    <a:pt x="18" y="89"/>
                  </a:lnTo>
                  <a:lnTo>
                    <a:pt x="23" y="90"/>
                  </a:lnTo>
                  <a:lnTo>
                    <a:pt x="25" y="90"/>
                  </a:lnTo>
                  <a:lnTo>
                    <a:pt x="23" y="95"/>
                  </a:lnTo>
                  <a:lnTo>
                    <a:pt x="21" y="97"/>
                  </a:lnTo>
                  <a:lnTo>
                    <a:pt x="25" y="100"/>
                  </a:lnTo>
                  <a:lnTo>
                    <a:pt x="30" y="104"/>
                  </a:lnTo>
                  <a:lnTo>
                    <a:pt x="33" y="104"/>
                  </a:lnTo>
                  <a:lnTo>
                    <a:pt x="36" y="102"/>
                  </a:lnTo>
                  <a:lnTo>
                    <a:pt x="38" y="107"/>
                  </a:lnTo>
                  <a:lnTo>
                    <a:pt x="43" y="114"/>
                  </a:lnTo>
                  <a:lnTo>
                    <a:pt x="45" y="115"/>
                  </a:lnTo>
                  <a:lnTo>
                    <a:pt x="48" y="115"/>
                  </a:lnTo>
                  <a:lnTo>
                    <a:pt x="50" y="115"/>
                  </a:lnTo>
                  <a:lnTo>
                    <a:pt x="52" y="112"/>
                  </a:lnTo>
                  <a:lnTo>
                    <a:pt x="53" y="114"/>
                  </a:lnTo>
                  <a:lnTo>
                    <a:pt x="53" y="117"/>
                  </a:lnTo>
                  <a:lnTo>
                    <a:pt x="55" y="114"/>
                  </a:lnTo>
                  <a:lnTo>
                    <a:pt x="58" y="112"/>
                  </a:lnTo>
                  <a:lnTo>
                    <a:pt x="58" y="115"/>
                  </a:lnTo>
                  <a:lnTo>
                    <a:pt x="62" y="117"/>
                  </a:lnTo>
                  <a:lnTo>
                    <a:pt x="63" y="117"/>
                  </a:lnTo>
                  <a:lnTo>
                    <a:pt x="67" y="114"/>
                  </a:lnTo>
                  <a:lnTo>
                    <a:pt x="67" y="120"/>
                  </a:lnTo>
                  <a:lnTo>
                    <a:pt x="68" y="124"/>
                  </a:lnTo>
                  <a:lnTo>
                    <a:pt x="70" y="124"/>
                  </a:lnTo>
                  <a:lnTo>
                    <a:pt x="73" y="122"/>
                  </a:lnTo>
                  <a:lnTo>
                    <a:pt x="77" y="119"/>
                  </a:lnTo>
                  <a:lnTo>
                    <a:pt x="77" y="120"/>
                  </a:lnTo>
                  <a:lnTo>
                    <a:pt x="78" y="124"/>
                  </a:lnTo>
                  <a:lnTo>
                    <a:pt x="80" y="124"/>
                  </a:lnTo>
                  <a:lnTo>
                    <a:pt x="83" y="120"/>
                  </a:lnTo>
                  <a:lnTo>
                    <a:pt x="85" y="117"/>
                  </a:lnTo>
                  <a:lnTo>
                    <a:pt x="88" y="125"/>
                  </a:lnTo>
                  <a:lnTo>
                    <a:pt x="93" y="130"/>
                  </a:lnTo>
                  <a:lnTo>
                    <a:pt x="95" y="135"/>
                  </a:lnTo>
                  <a:lnTo>
                    <a:pt x="95" y="139"/>
                  </a:lnTo>
                  <a:lnTo>
                    <a:pt x="88" y="139"/>
                  </a:lnTo>
                  <a:lnTo>
                    <a:pt x="80" y="139"/>
                  </a:lnTo>
                  <a:lnTo>
                    <a:pt x="78" y="135"/>
                  </a:lnTo>
                  <a:lnTo>
                    <a:pt x="78" y="130"/>
                  </a:lnTo>
                  <a:lnTo>
                    <a:pt x="77" y="132"/>
                  </a:lnTo>
                  <a:lnTo>
                    <a:pt x="77" y="134"/>
                  </a:lnTo>
                  <a:lnTo>
                    <a:pt x="75" y="134"/>
                  </a:lnTo>
                  <a:lnTo>
                    <a:pt x="73" y="134"/>
                  </a:lnTo>
                  <a:lnTo>
                    <a:pt x="60" y="125"/>
                  </a:lnTo>
                  <a:lnTo>
                    <a:pt x="45" y="120"/>
                  </a:lnTo>
                  <a:lnTo>
                    <a:pt x="33" y="112"/>
                  </a:lnTo>
                  <a:lnTo>
                    <a:pt x="25" y="107"/>
                  </a:lnTo>
                  <a:lnTo>
                    <a:pt x="26" y="110"/>
                  </a:lnTo>
                  <a:lnTo>
                    <a:pt x="26" y="114"/>
                  </a:lnTo>
                  <a:lnTo>
                    <a:pt x="30" y="117"/>
                  </a:lnTo>
                  <a:lnTo>
                    <a:pt x="30" y="122"/>
                  </a:lnTo>
                  <a:lnTo>
                    <a:pt x="25" y="119"/>
                  </a:lnTo>
                  <a:lnTo>
                    <a:pt x="23" y="114"/>
                  </a:lnTo>
                  <a:lnTo>
                    <a:pt x="20" y="112"/>
                  </a:lnTo>
                  <a:lnTo>
                    <a:pt x="16" y="110"/>
                  </a:lnTo>
                  <a:lnTo>
                    <a:pt x="16" y="114"/>
                  </a:lnTo>
                  <a:lnTo>
                    <a:pt x="15" y="115"/>
                  </a:lnTo>
                  <a:lnTo>
                    <a:pt x="8" y="107"/>
                  </a:lnTo>
                  <a:lnTo>
                    <a:pt x="1" y="97"/>
                  </a:lnTo>
                  <a:lnTo>
                    <a:pt x="0" y="102"/>
                  </a:lnTo>
                  <a:lnTo>
                    <a:pt x="0" y="107"/>
                  </a:lnTo>
                  <a:lnTo>
                    <a:pt x="3" y="114"/>
                  </a:lnTo>
                  <a:lnTo>
                    <a:pt x="5" y="119"/>
                  </a:lnTo>
                  <a:lnTo>
                    <a:pt x="3" y="120"/>
                  </a:lnTo>
                  <a:lnTo>
                    <a:pt x="3" y="122"/>
                  </a:lnTo>
                  <a:lnTo>
                    <a:pt x="6" y="124"/>
                  </a:lnTo>
                  <a:lnTo>
                    <a:pt x="8" y="125"/>
                  </a:lnTo>
                  <a:lnTo>
                    <a:pt x="8" y="127"/>
                  </a:lnTo>
                  <a:lnTo>
                    <a:pt x="10" y="129"/>
                  </a:lnTo>
                  <a:lnTo>
                    <a:pt x="11" y="129"/>
                  </a:lnTo>
                  <a:lnTo>
                    <a:pt x="13" y="127"/>
                  </a:lnTo>
                  <a:lnTo>
                    <a:pt x="13" y="130"/>
                  </a:lnTo>
                  <a:lnTo>
                    <a:pt x="11" y="132"/>
                  </a:lnTo>
                  <a:lnTo>
                    <a:pt x="15" y="134"/>
                  </a:lnTo>
                  <a:lnTo>
                    <a:pt x="20" y="137"/>
                  </a:lnTo>
                  <a:lnTo>
                    <a:pt x="21" y="134"/>
                  </a:lnTo>
                  <a:lnTo>
                    <a:pt x="23" y="134"/>
                  </a:lnTo>
                  <a:lnTo>
                    <a:pt x="25" y="137"/>
                  </a:lnTo>
                  <a:lnTo>
                    <a:pt x="23" y="140"/>
                  </a:lnTo>
                  <a:lnTo>
                    <a:pt x="23" y="144"/>
                  </a:lnTo>
                  <a:lnTo>
                    <a:pt x="26" y="145"/>
                  </a:lnTo>
                  <a:lnTo>
                    <a:pt x="30" y="150"/>
                  </a:lnTo>
                  <a:lnTo>
                    <a:pt x="31" y="155"/>
                  </a:lnTo>
                  <a:lnTo>
                    <a:pt x="35" y="160"/>
                  </a:lnTo>
                  <a:lnTo>
                    <a:pt x="40" y="165"/>
                  </a:lnTo>
                  <a:lnTo>
                    <a:pt x="43" y="167"/>
                  </a:lnTo>
                  <a:lnTo>
                    <a:pt x="48" y="169"/>
                  </a:lnTo>
                  <a:lnTo>
                    <a:pt x="50" y="165"/>
                  </a:lnTo>
                  <a:lnTo>
                    <a:pt x="50" y="162"/>
                  </a:lnTo>
                  <a:lnTo>
                    <a:pt x="50" y="165"/>
                  </a:lnTo>
                  <a:lnTo>
                    <a:pt x="52" y="169"/>
                  </a:lnTo>
                  <a:lnTo>
                    <a:pt x="53" y="170"/>
                  </a:lnTo>
                  <a:lnTo>
                    <a:pt x="55" y="170"/>
                  </a:lnTo>
                  <a:lnTo>
                    <a:pt x="58" y="170"/>
                  </a:lnTo>
                  <a:lnTo>
                    <a:pt x="60" y="169"/>
                  </a:lnTo>
                  <a:lnTo>
                    <a:pt x="60" y="167"/>
                  </a:lnTo>
                  <a:lnTo>
                    <a:pt x="62" y="164"/>
                  </a:lnTo>
                  <a:lnTo>
                    <a:pt x="65" y="169"/>
                  </a:lnTo>
                  <a:lnTo>
                    <a:pt x="70" y="172"/>
                  </a:lnTo>
                  <a:lnTo>
                    <a:pt x="92" y="196"/>
                  </a:lnTo>
                  <a:lnTo>
                    <a:pt x="112" y="216"/>
                  </a:lnTo>
                  <a:close/>
                </a:path>
              </a:pathLst>
            </a:custGeom>
            <a:solidFill>
              <a:srgbClr val="1F1A17"/>
            </a:solidFill>
            <a:ln w="9525">
              <a:noFill/>
              <a:round/>
              <a:headEnd/>
              <a:tailEnd/>
            </a:ln>
          </p:spPr>
          <p:txBody>
            <a:bodyPr/>
            <a:lstStyle/>
            <a:p>
              <a:endParaRPr lang="en-US"/>
            </a:p>
          </p:txBody>
        </p:sp>
        <p:sp>
          <p:nvSpPr>
            <p:cNvPr id="4927" name="Freeform 831"/>
            <p:cNvSpPr>
              <a:spLocks/>
            </p:cNvSpPr>
            <p:nvPr/>
          </p:nvSpPr>
          <p:spPr bwMode="auto">
            <a:xfrm>
              <a:off x="3133" y="2853"/>
              <a:ext cx="150" cy="209"/>
            </a:xfrm>
            <a:custGeom>
              <a:avLst/>
              <a:gdLst/>
              <a:ahLst/>
              <a:cxnLst>
                <a:cxn ang="0">
                  <a:pos x="60" y="19"/>
                </a:cxn>
                <a:cxn ang="0">
                  <a:pos x="70" y="2"/>
                </a:cxn>
                <a:cxn ang="0">
                  <a:pos x="73" y="7"/>
                </a:cxn>
                <a:cxn ang="0">
                  <a:pos x="80" y="14"/>
                </a:cxn>
                <a:cxn ang="0">
                  <a:pos x="82" y="31"/>
                </a:cxn>
                <a:cxn ang="0">
                  <a:pos x="77" y="44"/>
                </a:cxn>
                <a:cxn ang="0">
                  <a:pos x="87" y="36"/>
                </a:cxn>
                <a:cxn ang="0">
                  <a:pos x="87" y="44"/>
                </a:cxn>
                <a:cxn ang="0">
                  <a:pos x="77" y="56"/>
                </a:cxn>
                <a:cxn ang="0">
                  <a:pos x="85" y="64"/>
                </a:cxn>
                <a:cxn ang="0">
                  <a:pos x="88" y="56"/>
                </a:cxn>
                <a:cxn ang="0">
                  <a:pos x="93" y="51"/>
                </a:cxn>
                <a:cxn ang="0">
                  <a:pos x="98" y="46"/>
                </a:cxn>
                <a:cxn ang="0">
                  <a:pos x="103" y="56"/>
                </a:cxn>
                <a:cxn ang="0">
                  <a:pos x="105" y="62"/>
                </a:cxn>
                <a:cxn ang="0">
                  <a:pos x="100" y="69"/>
                </a:cxn>
                <a:cxn ang="0">
                  <a:pos x="98" y="77"/>
                </a:cxn>
                <a:cxn ang="0">
                  <a:pos x="105" y="82"/>
                </a:cxn>
                <a:cxn ang="0">
                  <a:pos x="114" y="71"/>
                </a:cxn>
                <a:cxn ang="0">
                  <a:pos x="115" y="81"/>
                </a:cxn>
                <a:cxn ang="0">
                  <a:pos x="102" y="97"/>
                </a:cxn>
                <a:cxn ang="0">
                  <a:pos x="100" y="112"/>
                </a:cxn>
                <a:cxn ang="0">
                  <a:pos x="117" y="101"/>
                </a:cxn>
                <a:cxn ang="0">
                  <a:pos x="124" y="96"/>
                </a:cxn>
                <a:cxn ang="0">
                  <a:pos x="127" y="101"/>
                </a:cxn>
                <a:cxn ang="0">
                  <a:pos x="127" y="107"/>
                </a:cxn>
                <a:cxn ang="0">
                  <a:pos x="122" y="124"/>
                </a:cxn>
                <a:cxn ang="0">
                  <a:pos x="127" y="133"/>
                </a:cxn>
                <a:cxn ang="0">
                  <a:pos x="127" y="161"/>
                </a:cxn>
                <a:cxn ang="0">
                  <a:pos x="137" y="156"/>
                </a:cxn>
                <a:cxn ang="0">
                  <a:pos x="147" y="138"/>
                </a:cxn>
                <a:cxn ang="0">
                  <a:pos x="150" y="144"/>
                </a:cxn>
                <a:cxn ang="0">
                  <a:pos x="149" y="168"/>
                </a:cxn>
                <a:cxn ang="0">
                  <a:pos x="142" y="176"/>
                </a:cxn>
                <a:cxn ang="0">
                  <a:pos x="124" y="186"/>
                </a:cxn>
                <a:cxn ang="0">
                  <a:pos x="87" y="198"/>
                </a:cxn>
                <a:cxn ang="0">
                  <a:pos x="42" y="194"/>
                </a:cxn>
                <a:cxn ang="0">
                  <a:pos x="25" y="163"/>
                </a:cxn>
                <a:cxn ang="0">
                  <a:pos x="3" y="124"/>
                </a:cxn>
                <a:cxn ang="0">
                  <a:pos x="3" y="116"/>
                </a:cxn>
                <a:cxn ang="0">
                  <a:pos x="2" y="107"/>
                </a:cxn>
                <a:cxn ang="0">
                  <a:pos x="3" y="99"/>
                </a:cxn>
                <a:cxn ang="0">
                  <a:pos x="12" y="107"/>
                </a:cxn>
                <a:cxn ang="0">
                  <a:pos x="18" y="106"/>
                </a:cxn>
                <a:cxn ang="0">
                  <a:pos x="30" y="106"/>
                </a:cxn>
                <a:cxn ang="0">
                  <a:pos x="18" y="86"/>
                </a:cxn>
                <a:cxn ang="0">
                  <a:pos x="13" y="79"/>
                </a:cxn>
                <a:cxn ang="0">
                  <a:pos x="13" y="66"/>
                </a:cxn>
                <a:cxn ang="0">
                  <a:pos x="20" y="72"/>
                </a:cxn>
                <a:cxn ang="0">
                  <a:pos x="28" y="77"/>
                </a:cxn>
                <a:cxn ang="0">
                  <a:pos x="30" y="72"/>
                </a:cxn>
                <a:cxn ang="0">
                  <a:pos x="30" y="61"/>
                </a:cxn>
                <a:cxn ang="0">
                  <a:pos x="45" y="72"/>
                </a:cxn>
                <a:cxn ang="0">
                  <a:pos x="55" y="77"/>
                </a:cxn>
                <a:cxn ang="0">
                  <a:pos x="57" y="71"/>
                </a:cxn>
                <a:cxn ang="0">
                  <a:pos x="53" y="64"/>
                </a:cxn>
                <a:cxn ang="0">
                  <a:pos x="43" y="51"/>
                </a:cxn>
                <a:cxn ang="0">
                  <a:pos x="52" y="51"/>
                </a:cxn>
                <a:cxn ang="0">
                  <a:pos x="52" y="36"/>
                </a:cxn>
                <a:cxn ang="0">
                  <a:pos x="57" y="29"/>
                </a:cxn>
              </a:cxnLst>
              <a:rect l="0" t="0" r="r" b="b"/>
              <a:pathLst>
                <a:path w="150" h="209">
                  <a:moveTo>
                    <a:pt x="53" y="22"/>
                  </a:moveTo>
                  <a:lnTo>
                    <a:pt x="55" y="19"/>
                  </a:lnTo>
                  <a:lnTo>
                    <a:pt x="57" y="17"/>
                  </a:lnTo>
                  <a:lnTo>
                    <a:pt x="60" y="19"/>
                  </a:lnTo>
                  <a:lnTo>
                    <a:pt x="62" y="20"/>
                  </a:lnTo>
                  <a:lnTo>
                    <a:pt x="67" y="12"/>
                  </a:lnTo>
                  <a:lnTo>
                    <a:pt x="70" y="5"/>
                  </a:lnTo>
                  <a:lnTo>
                    <a:pt x="70" y="2"/>
                  </a:lnTo>
                  <a:lnTo>
                    <a:pt x="72" y="0"/>
                  </a:lnTo>
                  <a:lnTo>
                    <a:pt x="73" y="0"/>
                  </a:lnTo>
                  <a:lnTo>
                    <a:pt x="73" y="2"/>
                  </a:lnTo>
                  <a:lnTo>
                    <a:pt x="73" y="7"/>
                  </a:lnTo>
                  <a:lnTo>
                    <a:pt x="73" y="10"/>
                  </a:lnTo>
                  <a:lnTo>
                    <a:pt x="78" y="7"/>
                  </a:lnTo>
                  <a:lnTo>
                    <a:pt x="83" y="7"/>
                  </a:lnTo>
                  <a:lnTo>
                    <a:pt x="80" y="14"/>
                  </a:lnTo>
                  <a:lnTo>
                    <a:pt x="78" y="19"/>
                  </a:lnTo>
                  <a:lnTo>
                    <a:pt x="82" y="20"/>
                  </a:lnTo>
                  <a:lnTo>
                    <a:pt x="83" y="22"/>
                  </a:lnTo>
                  <a:lnTo>
                    <a:pt x="82" y="31"/>
                  </a:lnTo>
                  <a:lnTo>
                    <a:pt x="77" y="41"/>
                  </a:lnTo>
                  <a:lnTo>
                    <a:pt x="75" y="41"/>
                  </a:lnTo>
                  <a:lnTo>
                    <a:pt x="75" y="41"/>
                  </a:lnTo>
                  <a:lnTo>
                    <a:pt x="77" y="44"/>
                  </a:lnTo>
                  <a:lnTo>
                    <a:pt x="78" y="46"/>
                  </a:lnTo>
                  <a:lnTo>
                    <a:pt x="80" y="42"/>
                  </a:lnTo>
                  <a:lnTo>
                    <a:pt x="83" y="41"/>
                  </a:lnTo>
                  <a:lnTo>
                    <a:pt x="87" y="36"/>
                  </a:lnTo>
                  <a:lnTo>
                    <a:pt x="92" y="34"/>
                  </a:lnTo>
                  <a:lnTo>
                    <a:pt x="93" y="37"/>
                  </a:lnTo>
                  <a:lnTo>
                    <a:pt x="92" y="41"/>
                  </a:lnTo>
                  <a:lnTo>
                    <a:pt x="87" y="44"/>
                  </a:lnTo>
                  <a:lnTo>
                    <a:pt x="83" y="47"/>
                  </a:lnTo>
                  <a:lnTo>
                    <a:pt x="80" y="49"/>
                  </a:lnTo>
                  <a:lnTo>
                    <a:pt x="77" y="52"/>
                  </a:lnTo>
                  <a:lnTo>
                    <a:pt x="77" y="56"/>
                  </a:lnTo>
                  <a:lnTo>
                    <a:pt x="80" y="59"/>
                  </a:lnTo>
                  <a:lnTo>
                    <a:pt x="82" y="62"/>
                  </a:lnTo>
                  <a:lnTo>
                    <a:pt x="83" y="64"/>
                  </a:lnTo>
                  <a:lnTo>
                    <a:pt x="85" y="64"/>
                  </a:lnTo>
                  <a:lnTo>
                    <a:pt x="85" y="61"/>
                  </a:lnTo>
                  <a:lnTo>
                    <a:pt x="87" y="56"/>
                  </a:lnTo>
                  <a:lnTo>
                    <a:pt x="88" y="52"/>
                  </a:lnTo>
                  <a:lnTo>
                    <a:pt x="88" y="56"/>
                  </a:lnTo>
                  <a:lnTo>
                    <a:pt x="88" y="59"/>
                  </a:lnTo>
                  <a:lnTo>
                    <a:pt x="92" y="52"/>
                  </a:lnTo>
                  <a:lnTo>
                    <a:pt x="93" y="47"/>
                  </a:lnTo>
                  <a:lnTo>
                    <a:pt x="93" y="51"/>
                  </a:lnTo>
                  <a:lnTo>
                    <a:pt x="93" y="52"/>
                  </a:lnTo>
                  <a:lnTo>
                    <a:pt x="95" y="47"/>
                  </a:lnTo>
                  <a:lnTo>
                    <a:pt x="98" y="41"/>
                  </a:lnTo>
                  <a:lnTo>
                    <a:pt x="98" y="46"/>
                  </a:lnTo>
                  <a:lnTo>
                    <a:pt x="98" y="51"/>
                  </a:lnTo>
                  <a:lnTo>
                    <a:pt x="102" y="51"/>
                  </a:lnTo>
                  <a:lnTo>
                    <a:pt x="103" y="52"/>
                  </a:lnTo>
                  <a:lnTo>
                    <a:pt x="103" y="56"/>
                  </a:lnTo>
                  <a:lnTo>
                    <a:pt x="102" y="59"/>
                  </a:lnTo>
                  <a:lnTo>
                    <a:pt x="105" y="61"/>
                  </a:lnTo>
                  <a:lnTo>
                    <a:pt x="105" y="61"/>
                  </a:lnTo>
                  <a:lnTo>
                    <a:pt x="105" y="62"/>
                  </a:lnTo>
                  <a:lnTo>
                    <a:pt x="105" y="64"/>
                  </a:lnTo>
                  <a:lnTo>
                    <a:pt x="102" y="67"/>
                  </a:lnTo>
                  <a:lnTo>
                    <a:pt x="98" y="69"/>
                  </a:lnTo>
                  <a:lnTo>
                    <a:pt x="100" y="69"/>
                  </a:lnTo>
                  <a:lnTo>
                    <a:pt x="100" y="71"/>
                  </a:lnTo>
                  <a:lnTo>
                    <a:pt x="98" y="74"/>
                  </a:lnTo>
                  <a:lnTo>
                    <a:pt x="97" y="76"/>
                  </a:lnTo>
                  <a:lnTo>
                    <a:pt x="98" y="77"/>
                  </a:lnTo>
                  <a:lnTo>
                    <a:pt x="100" y="79"/>
                  </a:lnTo>
                  <a:lnTo>
                    <a:pt x="100" y="82"/>
                  </a:lnTo>
                  <a:lnTo>
                    <a:pt x="98" y="86"/>
                  </a:lnTo>
                  <a:lnTo>
                    <a:pt x="105" y="82"/>
                  </a:lnTo>
                  <a:lnTo>
                    <a:pt x="108" y="79"/>
                  </a:lnTo>
                  <a:lnTo>
                    <a:pt x="112" y="74"/>
                  </a:lnTo>
                  <a:lnTo>
                    <a:pt x="114" y="67"/>
                  </a:lnTo>
                  <a:lnTo>
                    <a:pt x="114" y="71"/>
                  </a:lnTo>
                  <a:lnTo>
                    <a:pt x="114" y="74"/>
                  </a:lnTo>
                  <a:lnTo>
                    <a:pt x="117" y="76"/>
                  </a:lnTo>
                  <a:lnTo>
                    <a:pt x="117" y="77"/>
                  </a:lnTo>
                  <a:lnTo>
                    <a:pt x="115" y="81"/>
                  </a:lnTo>
                  <a:lnTo>
                    <a:pt x="114" y="82"/>
                  </a:lnTo>
                  <a:lnTo>
                    <a:pt x="112" y="87"/>
                  </a:lnTo>
                  <a:lnTo>
                    <a:pt x="108" y="94"/>
                  </a:lnTo>
                  <a:lnTo>
                    <a:pt x="102" y="97"/>
                  </a:lnTo>
                  <a:lnTo>
                    <a:pt x="95" y="101"/>
                  </a:lnTo>
                  <a:lnTo>
                    <a:pt x="93" y="106"/>
                  </a:lnTo>
                  <a:lnTo>
                    <a:pt x="93" y="111"/>
                  </a:lnTo>
                  <a:lnTo>
                    <a:pt x="100" y="112"/>
                  </a:lnTo>
                  <a:lnTo>
                    <a:pt x="107" y="111"/>
                  </a:lnTo>
                  <a:lnTo>
                    <a:pt x="107" y="107"/>
                  </a:lnTo>
                  <a:lnTo>
                    <a:pt x="112" y="102"/>
                  </a:lnTo>
                  <a:lnTo>
                    <a:pt x="117" y="101"/>
                  </a:lnTo>
                  <a:lnTo>
                    <a:pt x="120" y="96"/>
                  </a:lnTo>
                  <a:lnTo>
                    <a:pt x="125" y="89"/>
                  </a:lnTo>
                  <a:lnTo>
                    <a:pt x="127" y="89"/>
                  </a:lnTo>
                  <a:lnTo>
                    <a:pt x="124" y="96"/>
                  </a:lnTo>
                  <a:lnTo>
                    <a:pt x="122" y="99"/>
                  </a:lnTo>
                  <a:lnTo>
                    <a:pt x="125" y="97"/>
                  </a:lnTo>
                  <a:lnTo>
                    <a:pt x="129" y="97"/>
                  </a:lnTo>
                  <a:lnTo>
                    <a:pt x="127" y="101"/>
                  </a:lnTo>
                  <a:lnTo>
                    <a:pt x="125" y="102"/>
                  </a:lnTo>
                  <a:lnTo>
                    <a:pt x="127" y="104"/>
                  </a:lnTo>
                  <a:lnTo>
                    <a:pt x="130" y="106"/>
                  </a:lnTo>
                  <a:lnTo>
                    <a:pt x="127" y="107"/>
                  </a:lnTo>
                  <a:lnTo>
                    <a:pt x="124" y="109"/>
                  </a:lnTo>
                  <a:lnTo>
                    <a:pt x="124" y="117"/>
                  </a:lnTo>
                  <a:lnTo>
                    <a:pt x="125" y="122"/>
                  </a:lnTo>
                  <a:lnTo>
                    <a:pt x="122" y="124"/>
                  </a:lnTo>
                  <a:lnTo>
                    <a:pt x="120" y="126"/>
                  </a:lnTo>
                  <a:lnTo>
                    <a:pt x="124" y="127"/>
                  </a:lnTo>
                  <a:lnTo>
                    <a:pt x="127" y="127"/>
                  </a:lnTo>
                  <a:lnTo>
                    <a:pt x="127" y="133"/>
                  </a:lnTo>
                  <a:lnTo>
                    <a:pt x="127" y="138"/>
                  </a:lnTo>
                  <a:lnTo>
                    <a:pt x="127" y="148"/>
                  </a:lnTo>
                  <a:lnTo>
                    <a:pt x="125" y="158"/>
                  </a:lnTo>
                  <a:lnTo>
                    <a:pt x="127" y="161"/>
                  </a:lnTo>
                  <a:lnTo>
                    <a:pt x="127" y="163"/>
                  </a:lnTo>
                  <a:lnTo>
                    <a:pt x="132" y="161"/>
                  </a:lnTo>
                  <a:lnTo>
                    <a:pt x="135" y="159"/>
                  </a:lnTo>
                  <a:lnTo>
                    <a:pt x="137" y="156"/>
                  </a:lnTo>
                  <a:lnTo>
                    <a:pt x="140" y="153"/>
                  </a:lnTo>
                  <a:lnTo>
                    <a:pt x="144" y="143"/>
                  </a:lnTo>
                  <a:lnTo>
                    <a:pt x="147" y="133"/>
                  </a:lnTo>
                  <a:lnTo>
                    <a:pt x="147" y="138"/>
                  </a:lnTo>
                  <a:lnTo>
                    <a:pt x="147" y="143"/>
                  </a:lnTo>
                  <a:lnTo>
                    <a:pt x="149" y="141"/>
                  </a:lnTo>
                  <a:lnTo>
                    <a:pt x="150" y="141"/>
                  </a:lnTo>
                  <a:lnTo>
                    <a:pt x="150" y="144"/>
                  </a:lnTo>
                  <a:lnTo>
                    <a:pt x="150" y="148"/>
                  </a:lnTo>
                  <a:lnTo>
                    <a:pt x="150" y="156"/>
                  </a:lnTo>
                  <a:lnTo>
                    <a:pt x="149" y="164"/>
                  </a:lnTo>
                  <a:lnTo>
                    <a:pt x="149" y="168"/>
                  </a:lnTo>
                  <a:lnTo>
                    <a:pt x="150" y="169"/>
                  </a:lnTo>
                  <a:lnTo>
                    <a:pt x="147" y="169"/>
                  </a:lnTo>
                  <a:lnTo>
                    <a:pt x="144" y="171"/>
                  </a:lnTo>
                  <a:lnTo>
                    <a:pt x="142" y="176"/>
                  </a:lnTo>
                  <a:lnTo>
                    <a:pt x="137" y="181"/>
                  </a:lnTo>
                  <a:lnTo>
                    <a:pt x="134" y="183"/>
                  </a:lnTo>
                  <a:lnTo>
                    <a:pt x="129" y="184"/>
                  </a:lnTo>
                  <a:lnTo>
                    <a:pt x="124" y="186"/>
                  </a:lnTo>
                  <a:lnTo>
                    <a:pt x="122" y="189"/>
                  </a:lnTo>
                  <a:lnTo>
                    <a:pt x="115" y="191"/>
                  </a:lnTo>
                  <a:lnTo>
                    <a:pt x="108" y="194"/>
                  </a:lnTo>
                  <a:lnTo>
                    <a:pt x="87" y="198"/>
                  </a:lnTo>
                  <a:lnTo>
                    <a:pt x="67" y="203"/>
                  </a:lnTo>
                  <a:lnTo>
                    <a:pt x="60" y="206"/>
                  </a:lnTo>
                  <a:lnTo>
                    <a:pt x="55" y="209"/>
                  </a:lnTo>
                  <a:lnTo>
                    <a:pt x="42" y="194"/>
                  </a:lnTo>
                  <a:lnTo>
                    <a:pt x="28" y="179"/>
                  </a:lnTo>
                  <a:lnTo>
                    <a:pt x="28" y="174"/>
                  </a:lnTo>
                  <a:lnTo>
                    <a:pt x="28" y="168"/>
                  </a:lnTo>
                  <a:lnTo>
                    <a:pt x="25" y="163"/>
                  </a:lnTo>
                  <a:lnTo>
                    <a:pt x="18" y="156"/>
                  </a:lnTo>
                  <a:lnTo>
                    <a:pt x="10" y="141"/>
                  </a:lnTo>
                  <a:lnTo>
                    <a:pt x="2" y="126"/>
                  </a:lnTo>
                  <a:lnTo>
                    <a:pt x="3" y="124"/>
                  </a:lnTo>
                  <a:lnTo>
                    <a:pt x="5" y="122"/>
                  </a:lnTo>
                  <a:lnTo>
                    <a:pt x="3" y="121"/>
                  </a:lnTo>
                  <a:lnTo>
                    <a:pt x="3" y="117"/>
                  </a:lnTo>
                  <a:lnTo>
                    <a:pt x="3" y="116"/>
                  </a:lnTo>
                  <a:lnTo>
                    <a:pt x="5" y="114"/>
                  </a:lnTo>
                  <a:lnTo>
                    <a:pt x="3" y="112"/>
                  </a:lnTo>
                  <a:lnTo>
                    <a:pt x="2" y="111"/>
                  </a:lnTo>
                  <a:lnTo>
                    <a:pt x="2" y="107"/>
                  </a:lnTo>
                  <a:lnTo>
                    <a:pt x="3" y="106"/>
                  </a:lnTo>
                  <a:lnTo>
                    <a:pt x="2" y="102"/>
                  </a:lnTo>
                  <a:lnTo>
                    <a:pt x="0" y="101"/>
                  </a:lnTo>
                  <a:lnTo>
                    <a:pt x="3" y="99"/>
                  </a:lnTo>
                  <a:lnTo>
                    <a:pt x="7" y="99"/>
                  </a:lnTo>
                  <a:lnTo>
                    <a:pt x="10" y="107"/>
                  </a:lnTo>
                  <a:lnTo>
                    <a:pt x="15" y="112"/>
                  </a:lnTo>
                  <a:lnTo>
                    <a:pt x="12" y="107"/>
                  </a:lnTo>
                  <a:lnTo>
                    <a:pt x="12" y="102"/>
                  </a:lnTo>
                  <a:lnTo>
                    <a:pt x="17" y="107"/>
                  </a:lnTo>
                  <a:lnTo>
                    <a:pt x="20" y="111"/>
                  </a:lnTo>
                  <a:lnTo>
                    <a:pt x="18" y="106"/>
                  </a:lnTo>
                  <a:lnTo>
                    <a:pt x="18" y="101"/>
                  </a:lnTo>
                  <a:lnTo>
                    <a:pt x="23" y="104"/>
                  </a:lnTo>
                  <a:lnTo>
                    <a:pt x="27" y="107"/>
                  </a:lnTo>
                  <a:lnTo>
                    <a:pt x="30" y="106"/>
                  </a:lnTo>
                  <a:lnTo>
                    <a:pt x="33" y="106"/>
                  </a:lnTo>
                  <a:lnTo>
                    <a:pt x="27" y="99"/>
                  </a:lnTo>
                  <a:lnTo>
                    <a:pt x="22" y="89"/>
                  </a:lnTo>
                  <a:lnTo>
                    <a:pt x="18" y="86"/>
                  </a:lnTo>
                  <a:lnTo>
                    <a:pt x="15" y="84"/>
                  </a:lnTo>
                  <a:lnTo>
                    <a:pt x="15" y="82"/>
                  </a:lnTo>
                  <a:lnTo>
                    <a:pt x="15" y="81"/>
                  </a:lnTo>
                  <a:lnTo>
                    <a:pt x="13" y="79"/>
                  </a:lnTo>
                  <a:lnTo>
                    <a:pt x="12" y="76"/>
                  </a:lnTo>
                  <a:lnTo>
                    <a:pt x="12" y="72"/>
                  </a:lnTo>
                  <a:lnTo>
                    <a:pt x="12" y="69"/>
                  </a:lnTo>
                  <a:lnTo>
                    <a:pt x="13" y="66"/>
                  </a:lnTo>
                  <a:lnTo>
                    <a:pt x="15" y="62"/>
                  </a:lnTo>
                  <a:lnTo>
                    <a:pt x="18" y="66"/>
                  </a:lnTo>
                  <a:lnTo>
                    <a:pt x="20" y="69"/>
                  </a:lnTo>
                  <a:lnTo>
                    <a:pt x="20" y="72"/>
                  </a:lnTo>
                  <a:lnTo>
                    <a:pt x="20" y="76"/>
                  </a:lnTo>
                  <a:lnTo>
                    <a:pt x="23" y="76"/>
                  </a:lnTo>
                  <a:lnTo>
                    <a:pt x="27" y="74"/>
                  </a:lnTo>
                  <a:lnTo>
                    <a:pt x="28" y="77"/>
                  </a:lnTo>
                  <a:lnTo>
                    <a:pt x="30" y="81"/>
                  </a:lnTo>
                  <a:lnTo>
                    <a:pt x="30" y="79"/>
                  </a:lnTo>
                  <a:lnTo>
                    <a:pt x="32" y="77"/>
                  </a:lnTo>
                  <a:lnTo>
                    <a:pt x="30" y="72"/>
                  </a:lnTo>
                  <a:lnTo>
                    <a:pt x="28" y="67"/>
                  </a:lnTo>
                  <a:lnTo>
                    <a:pt x="27" y="62"/>
                  </a:lnTo>
                  <a:lnTo>
                    <a:pt x="25" y="57"/>
                  </a:lnTo>
                  <a:lnTo>
                    <a:pt x="30" y="61"/>
                  </a:lnTo>
                  <a:lnTo>
                    <a:pt x="35" y="66"/>
                  </a:lnTo>
                  <a:lnTo>
                    <a:pt x="40" y="66"/>
                  </a:lnTo>
                  <a:lnTo>
                    <a:pt x="43" y="69"/>
                  </a:lnTo>
                  <a:lnTo>
                    <a:pt x="45" y="72"/>
                  </a:lnTo>
                  <a:lnTo>
                    <a:pt x="48" y="77"/>
                  </a:lnTo>
                  <a:lnTo>
                    <a:pt x="50" y="79"/>
                  </a:lnTo>
                  <a:lnTo>
                    <a:pt x="53" y="79"/>
                  </a:lnTo>
                  <a:lnTo>
                    <a:pt x="55" y="77"/>
                  </a:lnTo>
                  <a:lnTo>
                    <a:pt x="57" y="76"/>
                  </a:lnTo>
                  <a:lnTo>
                    <a:pt x="57" y="74"/>
                  </a:lnTo>
                  <a:lnTo>
                    <a:pt x="55" y="71"/>
                  </a:lnTo>
                  <a:lnTo>
                    <a:pt x="57" y="71"/>
                  </a:lnTo>
                  <a:lnTo>
                    <a:pt x="58" y="69"/>
                  </a:lnTo>
                  <a:lnTo>
                    <a:pt x="57" y="67"/>
                  </a:lnTo>
                  <a:lnTo>
                    <a:pt x="53" y="64"/>
                  </a:lnTo>
                  <a:lnTo>
                    <a:pt x="53" y="64"/>
                  </a:lnTo>
                  <a:lnTo>
                    <a:pt x="52" y="64"/>
                  </a:lnTo>
                  <a:lnTo>
                    <a:pt x="47" y="59"/>
                  </a:lnTo>
                  <a:lnTo>
                    <a:pt x="43" y="52"/>
                  </a:lnTo>
                  <a:lnTo>
                    <a:pt x="43" y="51"/>
                  </a:lnTo>
                  <a:lnTo>
                    <a:pt x="43" y="49"/>
                  </a:lnTo>
                  <a:lnTo>
                    <a:pt x="48" y="51"/>
                  </a:lnTo>
                  <a:lnTo>
                    <a:pt x="53" y="52"/>
                  </a:lnTo>
                  <a:lnTo>
                    <a:pt x="52" y="51"/>
                  </a:lnTo>
                  <a:lnTo>
                    <a:pt x="50" y="47"/>
                  </a:lnTo>
                  <a:lnTo>
                    <a:pt x="48" y="44"/>
                  </a:lnTo>
                  <a:lnTo>
                    <a:pt x="50" y="39"/>
                  </a:lnTo>
                  <a:lnTo>
                    <a:pt x="52" y="36"/>
                  </a:lnTo>
                  <a:lnTo>
                    <a:pt x="53" y="36"/>
                  </a:lnTo>
                  <a:lnTo>
                    <a:pt x="58" y="37"/>
                  </a:lnTo>
                  <a:lnTo>
                    <a:pt x="62" y="36"/>
                  </a:lnTo>
                  <a:lnTo>
                    <a:pt x="57" y="29"/>
                  </a:lnTo>
                  <a:lnTo>
                    <a:pt x="53" y="22"/>
                  </a:lnTo>
                  <a:close/>
                </a:path>
              </a:pathLst>
            </a:custGeom>
            <a:solidFill>
              <a:srgbClr val="1F1A17"/>
            </a:solidFill>
            <a:ln w="9525">
              <a:noFill/>
              <a:round/>
              <a:headEnd/>
              <a:tailEnd/>
            </a:ln>
          </p:spPr>
          <p:txBody>
            <a:bodyPr/>
            <a:lstStyle/>
            <a:p>
              <a:endParaRPr lang="en-US"/>
            </a:p>
          </p:txBody>
        </p:sp>
        <p:sp>
          <p:nvSpPr>
            <p:cNvPr id="4928" name="Freeform 832"/>
            <p:cNvSpPr>
              <a:spLocks/>
            </p:cNvSpPr>
            <p:nvPr/>
          </p:nvSpPr>
          <p:spPr bwMode="auto">
            <a:xfrm>
              <a:off x="3178" y="2873"/>
              <a:ext cx="33" cy="49"/>
            </a:xfrm>
            <a:custGeom>
              <a:avLst/>
              <a:gdLst/>
              <a:ahLst/>
              <a:cxnLst>
                <a:cxn ang="0">
                  <a:pos x="8" y="0"/>
                </a:cxn>
                <a:cxn ang="0">
                  <a:pos x="8" y="4"/>
                </a:cxn>
                <a:cxn ang="0">
                  <a:pos x="10" y="5"/>
                </a:cxn>
                <a:cxn ang="0">
                  <a:pos x="15" y="7"/>
                </a:cxn>
                <a:cxn ang="0">
                  <a:pos x="17" y="12"/>
                </a:cxn>
                <a:cxn ang="0">
                  <a:pos x="18" y="19"/>
                </a:cxn>
                <a:cxn ang="0">
                  <a:pos x="18" y="24"/>
                </a:cxn>
                <a:cxn ang="0">
                  <a:pos x="22" y="27"/>
                </a:cxn>
                <a:cxn ang="0">
                  <a:pos x="22" y="34"/>
                </a:cxn>
                <a:cxn ang="0">
                  <a:pos x="18" y="36"/>
                </a:cxn>
                <a:cxn ang="0">
                  <a:pos x="17" y="34"/>
                </a:cxn>
                <a:cxn ang="0">
                  <a:pos x="15" y="32"/>
                </a:cxn>
                <a:cxn ang="0">
                  <a:pos x="12" y="32"/>
                </a:cxn>
                <a:cxn ang="0">
                  <a:pos x="8" y="36"/>
                </a:cxn>
                <a:cxn ang="0">
                  <a:pos x="7" y="36"/>
                </a:cxn>
                <a:cxn ang="0">
                  <a:pos x="3" y="34"/>
                </a:cxn>
                <a:cxn ang="0">
                  <a:pos x="0" y="31"/>
                </a:cxn>
                <a:cxn ang="0">
                  <a:pos x="3" y="37"/>
                </a:cxn>
                <a:cxn ang="0">
                  <a:pos x="8" y="44"/>
                </a:cxn>
                <a:cxn ang="0">
                  <a:pos x="8" y="42"/>
                </a:cxn>
                <a:cxn ang="0">
                  <a:pos x="12" y="44"/>
                </a:cxn>
                <a:cxn ang="0">
                  <a:pos x="18" y="47"/>
                </a:cxn>
                <a:cxn ang="0">
                  <a:pos x="22" y="49"/>
                </a:cxn>
                <a:cxn ang="0">
                  <a:pos x="25" y="47"/>
                </a:cxn>
                <a:cxn ang="0">
                  <a:pos x="27" y="47"/>
                </a:cxn>
                <a:cxn ang="0">
                  <a:pos x="28" y="47"/>
                </a:cxn>
                <a:cxn ang="0">
                  <a:pos x="28" y="44"/>
                </a:cxn>
                <a:cxn ang="0">
                  <a:pos x="32" y="41"/>
                </a:cxn>
                <a:cxn ang="0">
                  <a:pos x="33" y="39"/>
                </a:cxn>
                <a:cxn ang="0">
                  <a:pos x="30" y="37"/>
                </a:cxn>
                <a:cxn ang="0">
                  <a:pos x="28" y="34"/>
                </a:cxn>
                <a:cxn ang="0">
                  <a:pos x="28" y="29"/>
                </a:cxn>
                <a:cxn ang="0">
                  <a:pos x="27" y="24"/>
                </a:cxn>
                <a:cxn ang="0">
                  <a:pos x="25" y="27"/>
                </a:cxn>
                <a:cxn ang="0">
                  <a:pos x="25" y="27"/>
                </a:cxn>
                <a:cxn ang="0">
                  <a:pos x="23" y="27"/>
                </a:cxn>
                <a:cxn ang="0">
                  <a:pos x="23" y="26"/>
                </a:cxn>
                <a:cxn ang="0">
                  <a:pos x="23" y="22"/>
                </a:cxn>
                <a:cxn ang="0">
                  <a:pos x="22" y="19"/>
                </a:cxn>
                <a:cxn ang="0">
                  <a:pos x="25" y="19"/>
                </a:cxn>
                <a:cxn ang="0">
                  <a:pos x="28" y="19"/>
                </a:cxn>
                <a:cxn ang="0">
                  <a:pos x="28" y="14"/>
                </a:cxn>
                <a:cxn ang="0">
                  <a:pos x="27" y="11"/>
                </a:cxn>
                <a:cxn ang="0">
                  <a:pos x="25" y="9"/>
                </a:cxn>
                <a:cxn ang="0">
                  <a:pos x="22" y="9"/>
                </a:cxn>
                <a:cxn ang="0">
                  <a:pos x="18" y="5"/>
                </a:cxn>
                <a:cxn ang="0">
                  <a:pos x="15" y="2"/>
                </a:cxn>
                <a:cxn ang="0">
                  <a:pos x="12" y="0"/>
                </a:cxn>
                <a:cxn ang="0">
                  <a:pos x="8" y="0"/>
                </a:cxn>
              </a:cxnLst>
              <a:rect l="0" t="0" r="r" b="b"/>
              <a:pathLst>
                <a:path w="33" h="49">
                  <a:moveTo>
                    <a:pt x="8" y="0"/>
                  </a:moveTo>
                  <a:lnTo>
                    <a:pt x="8" y="4"/>
                  </a:lnTo>
                  <a:lnTo>
                    <a:pt x="10" y="5"/>
                  </a:lnTo>
                  <a:lnTo>
                    <a:pt x="15" y="7"/>
                  </a:lnTo>
                  <a:lnTo>
                    <a:pt x="17" y="12"/>
                  </a:lnTo>
                  <a:lnTo>
                    <a:pt x="18" y="19"/>
                  </a:lnTo>
                  <a:lnTo>
                    <a:pt x="18" y="24"/>
                  </a:lnTo>
                  <a:lnTo>
                    <a:pt x="22" y="27"/>
                  </a:lnTo>
                  <a:lnTo>
                    <a:pt x="22" y="34"/>
                  </a:lnTo>
                  <a:lnTo>
                    <a:pt x="18" y="36"/>
                  </a:lnTo>
                  <a:lnTo>
                    <a:pt x="17" y="34"/>
                  </a:lnTo>
                  <a:lnTo>
                    <a:pt x="15" y="32"/>
                  </a:lnTo>
                  <a:lnTo>
                    <a:pt x="12" y="32"/>
                  </a:lnTo>
                  <a:lnTo>
                    <a:pt x="8" y="36"/>
                  </a:lnTo>
                  <a:lnTo>
                    <a:pt x="7" y="36"/>
                  </a:lnTo>
                  <a:lnTo>
                    <a:pt x="3" y="34"/>
                  </a:lnTo>
                  <a:lnTo>
                    <a:pt x="0" y="31"/>
                  </a:lnTo>
                  <a:lnTo>
                    <a:pt x="3" y="37"/>
                  </a:lnTo>
                  <a:lnTo>
                    <a:pt x="8" y="44"/>
                  </a:lnTo>
                  <a:lnTo>
                    <a:pt x="8" y="42"/>
                  </a:lnTo>
                  <a:lnTo>
                    <a:pt x="12" y="44"/>
                  </a:lnTo>
                  <a:lnTo>
                    <a:pt x="18" y="47"/>
                  </a:lnTo>
                  <a:lnTo>
                    <a:pt x="22" y="49"/>
                  </a:lnTo>
                  <a:lnTo>
                    <a:pt x="25" y="47"/>
                  </a:lnTo>
                  <a:lnTo>
                    <a:pt x="27" y="47"/>
                  </a:lnTo>
                  <a:lnTo>
                    <a:pt x="28" y="47"/>
                  </a:lnTo>
                  <a:lnTo>
                    <a:pt x="28" y="44"/>
                  </a:lnTo>
                  <a:lnTo>
                    <a:pt x="32" y="41"/>
                  </a:lnTo>
                  <a:lnTo>
                    <a:pt x="33" y="39"/>
                  </a:lnTo>
                  <a:lnTo>
                    <a:pt x="30" y="37"/>
                  </a:lnTo>
                  <a:lnTo>
                    <a:pt x="28" y="34"/>
                  </a:lnTo>
                  <a:lnTo>
                    <a:pt x="28" y="29"/>
                  </a:lnTo>
                  <a:lnTo>
                    <a:pt x="27" y="24"/>
                  </a:lnTo>
                  <a:lnTo>
                    <a:pt x="25" y="27"/>
                  </a:lnTo>
                  <a:lnTo>
                    <a:pt x="25" y="27"/>
                  </a:lnTo>
                  <a:lnTo>
                    <a:pt x="23" y="27"/>
                  </a:lnTo>
                  <a:lnTo>
                    <a:pt x="23" y="26"/>
                  </a:lnTo>
                  <a:lnTo>
                    <a:pt x="23" y="22"/>
                  </a:lnTo>
                  <a:lnTo>
                    <a:pt x="22" y="19"/>
                  </a:lnTo>
                  <a:lnTo>
                    <a:pt x="25" y="19"/>
                  </a:lnTo>
                  <a:lnTo>
                    <a:pt x="28" y="19"/>
                  </a:lnTo>
                  <a:lnTo>
                    <a:pt x="28" y="14"/>
                  </a:lnTo>
                  <a:lnTo>
                    <a:pt x="27" y="11"/>
                  </a:lnTo>
                  <a:lnTo>
                    <a:pt x="25" y="9"/>
                  </a:lnTo>
                  <a:lnTo>
                    <a:pt x="22" y="9"/>
                  </a:lnTo>
                  <a:lnTo>
                    <a:pt x="18" y="5"/>
                  </a:lnTo>
                  <a:lnTo>
                    <a:pt x="15" y="2"/>
                  </a:lnTo>
                  <a:lnTo>
                    <a:pt x="12" y="0"/>
                  </a:lnTo>
                  <a:lnTo>
                    <a:pt x="8" y="0"/>
                  </a:lnTo>
                  <a:close/>
                </a:path>
              </a:pathLst>
            </a:custGeom>
            <a:solidFill>
              <a:srgbClr val="1F1A17"/>
            </a:solidFill>
            <a:ln w="9525">
              <a:noFill/>
              <a:round/>
              <a:headEnd/>
              <a:tailEnd/>
            </a:ln>
          </p:spPr>
          <p:txBody>
            <a:bodyPr/>
            <a:lstStyle/>
            <a:p>
              <a:endParaRPr lang="en-US"/>
            </a:p>
          </p:txBody>
        </p:sp>
        <p:sp>
          <p:nvSpPr>
            <p:cNvPr id="4929" name="Freeform 833"/>
            <p:cNvSpPr>
              <a:spLocks/>
            </p:cNvSpPr>
            <p:nvPr/>
          </p:nvSpPr>
          <p:spPr bwMode="auto">
            <a:xfrm>
              <a:off x="3200" y="2855"/>
              <a:ext cx="8" cy="22"/>
            </a:xfrm>
            <a:custGeom>
              <a:avLst/>
              <a:gdLst/>
              <a:ahLst/>
              <a:cxnLst>
                <a:cxn ang="0">
                  <a:pos x="1" y="22"/>
                </a:cxn>
                <a:cxn ang="0">
                  <a:pos x="0" y="17"/>
                </a:cxn>
                <a:cxn ang="0">
                  <a:pos x="1" y="12"/>
                </a:cxn>
                <a:cxn ang="0">
                  <a:pos x="3" y="3"/>
                </a:cxn>
                <a:cxn ang="0">
                  <a:pos x="5" y="0"/>
                </a:cxn>
                <a:cxn ang="0">
                  <a:pos x="6" y="5"/>
                </a:cxn>
                <a:cxn ang="0">
                  <a:pos x="6" y="8"/>
                </a:cxn>
                <a:cxn ang="0">
                  <a:pos x="6" y="10"/>
                </a:cxn>
                <a:cxn ang="0">
                  <a:pos x="6" y="13"/>
                </a:cxn>
                <a:cxn ang="0">
                  <a:pos x="5" y="15"/>
                </a:cxn>
                <a:cxn ang="0">
                  <a:pos x="3" y="15"/>
                </a:cxn>
                <a:cxn ang="0">
                  <a:pos x="8" y="20"/>
                </a:cxn>
                <a:cxn ang="0">
                  <a:pos x="1" y="22"/>
                </a:cxn>
              </a:cxnLst>
              <a:rect l="0" t="0" r="r" b="b"/>
              <a:pathLst>
                <a:path w="8" h="22">
                  <a:moveTo>
                    <a:pt x="1" y="22"/>
                  </a:moveTo>
                  <a:lnTo>
                    <a:pt x="0" y="17"/>
                  </a:lnTo>
                  <a:lnTo>
                    <a:pt x="1" y="12"/>
                  </a:lnTo>
                  <a:lnTo>
                    <a:pt x="3" y="3"/>
                  </a:lnTo>
                  <a:lnTo>
                    <a:pt x="5" y="0"/>
                  </a:lnTo>
                  <a:lnTo>
                    <a:pt x="6" y="5"/>
                  </a:lnTo>
                  <a:lnTo>
                    <a:pt x="6" y="8"/>
                  </a:lnTo>
                  <a:lnTo>
                    <a:pt x="6" y="10"/>
                  </a:lnTo>
                  <a:lnTo>
                    <a:pt x="6" y="13"/>
                  </a:lnTo>
                  <a:lnTo>
                    <a:pt x="5" y="15"/>
                  </a:lnTo>
                  <a:lnTo>
                    <a:pt x="3" y="15"/>
                  </a:lnTo>
                  <a:lnTo>
                    <a:pt x="8" y="20"/>
                  </a:lnTo>
                  <a:lnTo>
                    <a:pt x="1" y="22"/>
                  </a:lnTo>
                  <a:close/>
                </a:path>
              </a:pathLst>
            </a:custGeom>
            <a:solidFill>
              <a:srgbClr val="1F1A17"/>
            </a:solidFill>
            <a:ln w="9525">
              <a:noFill/>
              <a:round/>
              <a:headEnd/>
              <a:tailEnd/>
            </a:ln>
          </p:spPr>
          <p:txBody>
            <a:bodyPr/>
            <a:lstStyle/>
            <a:p>
              <a:endParaRPr lang="en-US"/>
            </a:p>
          </p:txBody>
        </p:sp>
        <p:sp>
          <p:nvSpPr>
            <p:cNvPr id="4930" name="Freeform 834"/>
            <p:cNvSpPr>
              <a:spLocks/>
            </p:cNvSpPr>
            <p:nvPr/>
          </p:nvSpPr>
          <p:spPr bwMode="auto">
            <a:xfrm>
              <a:off x="3205" y="2875"/>
              <a:ext cx="13" cy="15"/>
            </a:xfrm>
            <a:custGeom>
              <a:avLst/>
              <a:gdLst/>
              <a:ahLst/>
              <a:cxnLst>
                <a:cxn ang="0">
                  <a:pos x="0" y="10"/>
                </a:cxn>
                <a:cxn ang="0">
                  <a:pos x="0" y="5"/>
                </a:cxn>
                <a:cxn ang="0">
                  <a:pos x="3" y="9"/>
                </a:cxn>
                <a:cxn ang="0">
                  <a:pos x="6" y="9"/>
                </a:cxn>
                <a:cxn ang="0">
                  <a:pos x="6" y="3"/>
                </a:cxn>
                <a:cxn ang="0">
                  <a:pos x="6" y="0"/>
                </a:cxn>
                <a:cxn ang="0">
                  <a:pos x="13" y="0"/>
                </a:cxn>
                <a:cxn ang="0">
                  <a:pos x="11" y="2"/>
                </a:cxn>
                <a:cxn ang="0">
                  <a:pos x="10" y="7"/>
                </a:cxn>
                <a:cxn ang="0">
                  <a:pos x="8" y="12"/>
                </a:cxn>
                <a:cxn ang="0">
                  <a:pos x="6" y="15"/>
                </a:cxn>
                <a:cxn ang="0">
                  <a:pos x="0" y="10"/>
                </a:cxn>
              </a:cxnLst>
              <a:rect l="0" t="0" r="r" b="b"/>
              <a:pathLst>
                <a:path w="13" h="15">
                  <a:moveTo>
                    <a:pt x="0" y="10"/>
                  </a:moveTo>
                  <a:lnTo>
                    <a:pt x="0" y="5"/>
                  </a:lnTo>
                  <a:lnTo>
                    <a:pt x="3" y="9"/>
                  </a:lnTo>
                  <a:lnTo>
                    <a:pt x="6" y="9"/>
                  </a:lnTo>
                  <a:lnTo>
                    <a:pt x="6" y="3"/>
                  </a:lnTo>
                  <a:lnTo>
                    <a:pt x="6" y="0"/>
                  </a:lnTo>
                  <a:lnTo>
                    <a:pt x="13" y="0"/>
                  </a:lnTo>
                  <a:lnTo>
                    <a:pt x="11" y="2"/>
                  </a:lnTo>
                  <a:lnTo>
                    <a:pt x="10" y="7"/>
                  </a:lnTo>
                  <a:lnTo>
                    <a:pt x="8" y="12"/>
                  </a:lnTo>
                  <a:lnTo>
                    <a:pt x="6" y="15"/>
                  </a:lnTo>
                  <a:lnTo>
                    <a:pt x="0" y="10"/>
                  </a:lnTo>
                  <a:close/>
                </a:path>
              </a:pathLst>
            </a:custGeom>
            <a:solidFill>
              <a:srgbClr val="1F1A17"/>
            </a:solidFill>
            <a:ln w="9525">
              <a:noFill/>
              <a:round/>
              <a:headEnd/>
              <a:tailEnd/>
            </a:ln>
          </p:spPr>
          <p:txBody>
            <a:bodyPr/>
            <a:lstStyle/>
            <a:p>
              <a:endParaRPr lang="en-US"/>
            </a:p>
          </p:txBody>
        </p:sp>
        <p:sp>
          <p:nvSpPr>
            <p:cNvPr id="4931" name="Freeform 835"/>
            <p:cNvSpPr>
              <a:spLocks/>
            </p:cNvSpPr>
            <p:nvPr/>
          </p:nvSpPr>
          <p:spPr bwMode="auto">
            <a:xfrm>
              <a:off x="3183" y="2890"/>
              <a:ext cx="13" cy="12"/>
            </a:xfrm>
            <a:custGeom>
              <a:avLst/>
              <a:gdLst/>
              <a:ahLst/>
              <a:cxnLst>
                <a:cxn ang="0">
                  <a:pos x="0" y="9"/>
                </a:cxn>
                <a:cxn ang="0">
                  <a:pos x="0" y="5"/>
                </a:cxn>
                <a:cxn ang="0">
                  <a:pos x="2" y="0"/>
                </a:cxn>
                <a:cxn ang="0">
                  <a:pos x="5" y="4"/>
                </a:cxn>
                <a:cxn ang="0">
                  <a:pos x="7" y="5"/>
                </a:cxn>
                <a:cxn ang="0">
                  <a:pos x="8" y="0"/>
                </a:cxn>
                <a:cxn ang="0">
                  <a:pos x="13" y="9"/>
                </a:cxn>
                <a:cxn ang="0">
                  <a:pos x="10" y="12"/>
                </a:cxn>
                <a:cxn ang="0">
                  <a:pos x="8" y="9"/>
                </a:cxn>
                <a:cxn ang="0">
                  <a:pos x="3" y="9"/>
                </a:cxn>
                <a:cxn ang="0">
                  <a:pos x="0" y="9"/>
                </a:cxn>
                <a:cxn ang="0">
                  <a:pos x="0" y="9"/>
                </a:cxn>
              </a:cxnLst>
              <a:rect l="0" t="0" r="r" b="b"/>
              <a:pathLst>
                <a:path w="13" h="12">
                  <a:moveTo>
                    <a:pt x="0" y="9"/>
                  </a:moveTo>
                  <a:lnTo>
                    <a:pt x="0" y="5"/>
                  </a:lnTo>
                  <a:lnTo>
                    <a:pt x="2" y="0"/>
                  </a:lnTo>
                  <a:lnTo>
                    <a:pt x="5" y="4"/>
                  </a:lnTo>
                  <a:lnTo>
                    <a:pt x="7" y="5"/>
                  </a:lnTo>
                  <a:lnTo>
                    <a:pt x="8" y="0"/>
                  </a:lnTo>
                  <a:lnTo>
                    <a:pt x="13" y="9"/>
                  </a:lnTo>
                  <a:lnTo>
                    <a:pt x="10" y="12"/>
                  </a:lnTo>
                  <a:lnTo>
                    <a:pt x="8" y="9"/>
                  </a:lnTo>
                  <a:lnTo>
                    <a:pt x="3" y="9"/>
                  </a:lnTo>
                  <a:lnTo>
                    <a:pt x="0" y="9"/>
                  </a:lnTo>
                  <a:lnTo>
                    <a:pt x="0" y="9"/>
                  </a:lnTo>
                  <a:close/>
                </a:path>
              </a:pathLst>
            </a:custGeom>
            <a:solidFill>
              <a:srgbClr val="1F1A17"/>
            </a:solidFill>
            <a:ln w="9525">
              <a:noFill/>
              <a:round/>
              <a:headEnd/>
              <a:tailEnd/>
            </a:ln>
          </p:spPr>
          <p:txBody>
            <a:bodyPr/>
            <a:lstStyle/>
            <a:p>
              <a:endParaRPr lang="en-US"/>
            </a:p>
          </p:txBody>
        </p:sp>
        <p:sp>
          <p:nvSpPr>
            <p:cNvPr id="4932" name="Freeform 836"/>
            <p:cNvSpPr>
              <a:spLocks/>
            </p:cNvSpPr>
            <p:nvPr/>
          </p:nvSpPr>
          <p:spPr bwMode="auto">
            <a:xfrm>
              <a:off x="3208" y="2890"/>
              <a:ext cx="18" cy="15"/>
            </a:xfrm>
            <a:custGeom>
              <a:avLst/>
              <a:gdLst/>
              <a:ahLst/>
              <a:cxnLst>
                <a:cxn ang="0">
                  <a:pos x="0" y="15"/>
                </a:cxn>
                <a:cxn ang="0">
                  <a:pos x="2" y="10"/>
                </a:cxn>
                <a:cxn ang="0">
                  <a:pos x="7" y="7"/>
                </a:cxn>
                <a:cxn ang="0">
                  <a:pos x="10" y="5"/>
                </a:cxn>
                <a:cxn ang="0">
                  <a:pos x="15" y="2"/>
                </a:cxn>
                <a:cxn ang="0">
                  <a:pos x="17" y="0"/>
                </a:cxn>
                <a:cxn ang="0">
                  <a:pos x="18" y="0"/>
                </a:cxn>
                <a:cxn ang="0">
                  <a:pos x="18" y="4"/>
                </a:cxn>
                <a:cxn ang="0">
                  <a:pos x="18" y="4"/>
                </a:cxn>
                <a:cxn ang="0">
                  <a:pos x="7" y="15"/>
                </a:cxn>
                <a:cxn ang="0">
                  <a:pos x="0" y="15"/>
                </a:cxn>
              </a:cxnLst>
              <a:rect l="0" t="0" r="r" b="b"/>
              <a:pathLst>
                <a:path w="18" h="15">
                  <a:moveTo>
                    <a:pt x="0" y="15"/>
                  </a:moveTo>
                  <a:lnTo>
                    <a:pt x="2" y="10"/>
                  </a:lnTo>
                  <a:lnTo>
                    <a:pt x="7" y="7"/>
                  </a:lnTo>
                  <a:lnTo>
                    <a:pt x="10" y="5"/>
                  </a:lnTo>
                  <a:lnTo>
                    <a:pt x="15" y="2"/>
                  </a:lnTo>
                  <a:lnTo>
                    <a:pt x="17" y="0"/>
                  </a:lnTo>
                  <a:lnTo>
                    <a:pt x="18" y="0"/>
                  </a:lnTo>
                  <a:lnTo>
                    <a:pt x="18" y="4"/>
                  </a:lnTo>
                  <a:lnTo>
                    <a:pt x="18" y="4"/>
                  </a:lnTo>
                  <a:lnTo>
                    <a:pt x="7" y="15"/>
                  </a:lnTo>
                  <a:lnTo>
                    <a:pt x="0" y="15"/>
                  </a:lnTo>
                  <a:close/>
                </a:path>
              </a:pathLst>
            </a:custGeom>
            <a:solidFill>
              <a:srgbClr val="1F1A17"/>
            </a:solidFill>
            <a:ln w="9525">
              <a:noFill/>
              <a:round/>
              <a:headEnd/>
              <a:tailEnd/>
            </a:ln>
          </p:spPr>
          <p:txBody>
            <a:bodyPr/>
            <a:lstStyle/>
            <a:p>
              <a:endParaRPr lang="en-US"/>
            </a:p>
          </p:txBody>
        </p:sp>
        <p:sp>
          <p:nvSpPr>
            <p:cNvPr id="4933" name="Freeform 837"/>
            <p:cNvSpPr>
              <a:spLocks/>
            </p:cNvSpPr>
            <p:nvPr/>
          </p:nvSpPr>
          <p:spPr bwMode="auto">
            <a:xfrm>
              <a:off x="3160" y="2912"/>
              <a:ext cx="43" cy="70"/>
            </a:xfrm>
            <a:custGeom>
              <a:avLst/>
              <a:gdLst/>
              <a:ahLst/>
              <a:cxnLst>
                <a:cxn ang="0">
                  <a:pos x="0" y="0"/>
                </a:cxn>
                <a:cxn ang="0">
                  <a:pos x="3" y="3"/>
                </a:cxn>
                <a:cxn ang="0">
                  <a:pos x="6" y="5"/>
                </a:cxn>
                <a:cxn ang="0">
                  <a:pos x="8" y="7"/>
                </a:cxn>
                <a:cxn ang="0">
                  <a:pos x="11" y="8"/>
                </a:cxn>
                <a:cxn ang="0">
                  <a:pos x="16" y="15"/>
                </a:cxn>
                <a:cxn ang="0">
                  <a:pos x="18" y="22"/>
                </a:cxn>
                <a:cxn ang="0">
                  <a:pos x="21" y="25"/>
                </a:cxn>
                <a:cxn ang="0">
                  <a:pos x="26" y="25"/>
                </a:cxn>
                <a:cxn ang="0">
                  <a:pos x="28" y="28"/>
                </a:cxn>
                <a:cxn ang="0">
                  <a:pos x="30" y="32"/>
                </a:cxn>
                <a:cxn ang="0">
                  <a:pos x="30" y="25"/>
                </a:cxn>
                <a:cxn ang="0">
                  <a:pos x="30" y="22"/>
                </a:cxn>
                <a:cxn ang="0">
                  <a:pos x="33" y="25"/>
                </a:cxn>
                <a:cxn ang="0">
                  <a:pos x="36" y="30"/>
                </a:cxn>
                <a:cxn ang="0">
                  <a:pos x="38" y="30"/>
                </a:cxn>
                <a:cxn ang="0">
                  <a:pos x="40" y="30"/>
                </a:cxn>
                <a:cxn ang="0">
                  <a:pos x="38" y="33"/>
                </a:cxn>
                <a:cxn ang="0">
                  <a:pos x="38" y="37"/>
                </a:cxn>
                <a:cxn ang="0">
                  <a:pos x="40" y="47"/>
                </a:cxn>
                <a:cxn ang="0">
                  <a:pos x="43" y="57"/>
                </a:cxn>
                <a:cxn ang="0">
                  <a:pos x="40" y="58"/>
                </a:cxn>
                <a:cxn ang="0">
                  <a:pos x="36" y="60"/>
                </a:cxn>
                <a:cxn ang="0">
                  <a:pos x="38" y="65"/>
                </a:cxn>
                <a:cxn ang="0">
                  <a:pos x="38" y="68"/>
                </a:cxn>
                <a:cxn ang="0">
                  <a:pos x="36" y="68"/>
                </a:cxn>
                <a:cxn ang="0">
                  <a:pos x="35" y="70"/>
                </a:cxn>
                <a:cxn ang="0">
                  <a:pos x="33" y="68"/>
                </a:cxn>
                <a:cxn ang="0">
                  <a:pos x="31" y="67"/>
                </a:cxn>
                <a:cxn ang="0">
                  <a:pos x="28" y="62"/>
                </a:cxn>
                <a:cxn ang="0">
                  <a:pos x="25" y="58"/>
                </a:cxn>
                <a:cxn ang="0">
                  <a:pos x="28" y="55"/>
                </a:cxn>
                <a:cxn ang="0">
                  <a:pos x="31" y="52"/>
                </a:cxn>
                <a:cxn ang="0">
                  <a:pos x="28" y="50"/>
                </a:cxn>
                <a:cxn ang="0">
                  <a:pos x="26" y="48"/>
                </a:cxn>
                <a:cxn ang="0">
                  <a:pos x="30" y="48"/>
                </a:cxn>
                <a:cxn ang="0">
                  <a:pos x="33" y="50"/>
                </a:cxn>
                <a:cxn ang="0">
                  <a:pos x="35" y="47"/>
                </a:cxn>
                <a:cxn ang="0">
                  <a:pos x="35" y="45"/>
                </a:cxn>
                <a:cxn ang="0">
                  <a:pos x="33" y="43"/>
                </a:cxn>
                <a:cxn ang="0">
                  <a:pos x="30" y="42"/>
                </a:cxn>
                <a:cxn ang="0">
                  <a:pos x="25" y="40"/>
                </a:cxn>
                <a:cxn ang="0">
                  <a:pos x="20" y="40"/>
                </a:cxn>
                <a:cxn ang="0">
                  <a:pos x="20" y="35"/>
                </a:cxn>
                <a:cxn ang="0">
                  <a:pos x="18" y="30"/>
                </a:cxn>
                <a:cxn ang="0">
                  <a:pos x="13" y="28"/>
                </a:cxn>
                <a:cxn ang="0">
                  <a:pos x="11" y="25"/>
                </a:cxn>
                <a:cxn ang="0">
                  <a:pos x="11" y="20"/>
                </a:cxn>
                <a:cxn ang="0">
                  <a:pos x="11" y="17"/>
                </a:cxn>
                <a:cxn ang="0">
                  <a:pos x="10" y="15"/>
                </a:cxn>
                <a:cxn ang="0">
                  <a:pos x="6" y="12"/>
                </a:cxn>
                <a:cxn ang="0">
                  <a:pos x="6" y="15"/>
                </a:cxn>
                <a:cxn ang="0">
                  <a:pos x="5" y="17"/>
                </a:cxn>
                <a:cxn ang="0">
                  <a:pos x="3" y="13"/>
                </a:cxn>
                <a:cxn ang="0">
                  <a:pos x="3" y="10"/>
                </a:cxn>
                <a:cxn ang="0">
                  <a:pos x="3" y="10"/>
                </a:cxn>
                <a:cxn ang="0">
                  <a:pos x="5" y="8"/>
                </a:cxn>
                <a:cxn ang="0">
                  <a:pos x="1" y="5"/>
                </a:cxn>
                <a:cxn ang="0">
                  <a:pos x="0" y="0"/>
                </a:cxn>
              </a:cxnLst>
              <a:rect l="0" t="0" r="r" b="b"/>
              <a:pathLst>
                <a:path w="43" h="70">
                  <a:moveTo>
                    <a:pt x="0" y="0"/>
                  </a:moveTo>
                  <a:lnTo>
                    <a:pt x="3" y="3"/>
                  </a:lnTo>
                  <a:lnTo>
                    <a:pt x="6" y="5"/>
                  </a:lnTo>
                  <a:lnTo>
                    <a:pt x="8" y="7"/>
                  </a:lnTo>
                  <a:lnTo>
                    <a:pt x="11" y="8"/>
                  </a:lnTo>
                  <a:lnTo>
                    <a:pt x="16" y="15"/>
                  </a:lnTo>
                  <a:lnTo>
                    <a:pt x="18" y="22"/>
                  </a:lnTo>
                  <a:lnTo>
                    <a:pt x="21" y="25"/>
                  </a:lnTo>
                  <a:lnTo>
                    <a:pt x="26" y="25"/>
                  </a:lnTo>
                  <a:lnTo>
                    <a:pt x="28" y="28"/>
                  </a:lnTo>
                  <a:lnTo>
                    <a:pt x="30" y="32"/>
                  </a:lnTo>
                  <a:lnTo>
                    <a:pt x="30" y="25"/>
                  </a:lnTo>
                  <a:lnTo>
                    <a:pt x="30" y="22"/>
                  </a:lnTo>
                  <a:lnTo>
                    <a:pt x="33" y="25"/>
                  </a:lnTo>
                  <a:lnTo>
                    <a:pt x="36" y="30"/>
                  </a:lnTo>
                  <a:lnTo>
                    <a:pt x="38" y="30"/>
                  </a:lnTo>
                  <a:lnTo>
                    <a:pt x="40" y="30"/>
                  </a:lnTo>
                  <a:lnTo>
                    <a:pt x="38" y="33"/>
                  </a:lnTo>
                  <a:lnTo>
                    <a:pt x="38" y="37"/>
                  </a:lnTo>
                  <a:lnTo>
                    <a:pt x="40" y="47"/>
                  </a:lnTo>
                  <a:lnTo>
                    <a:pt x="43" y="57"/>
                  </a:lnTo>
                  <a:lnTo>
                    <a:pt x="40" y="58"/>
                  </a:lnTo>
                  <a:lnTo>
                    <a:pt x="36" y="60"/>
                  </a:lnTo>
                  <a:lnTo>
                    <a:pt x="38" y="65"/>
                  </a:lnTo>
                  <a:lnTo>
                    <a:pt x="38" y="68"/>
                  </a:lnTo>
                  <a:lnTo>
                    <a:pt x="36" y="68"/>
                  </a:lnTo>
                  <a:lnTo>
                    <a:pt x="35" y="70"/>
                  </a:lnTo>
                  <a:lnTo>
                    <a:pt x="33" y="68"/>
                  </a:lnTo>
                  <a:lnTo>
                    <a:pt x="31" y="67"/>
                  </a:lnTo>
                  <a:lnTo>
                    <a:pt x="28" y="62"/>
                  </a:lnTo>
                  <a:lnTo>
                    <a:pt x="25" y="58"/>
                  </a:lnTo>
                  <a:lnTo>
                    <a:pt x="28" y="55"/>
                  </a:lnTo>
                  <a:lnTo>
                    <a:pt x="31" y="52"/>
                  </a:lnTo>
                  <a:lnTo>
                    <a:pt x="28" y="50"/>
                  </a:lnTo>
                  <a:lnTo>
                    <a:pt x="26" y="48"/>
                  </a:lnTo>
                  <a:lnTo>
                    <a:pt x="30" y="48"/>
                  </a:lnTo>
                  <a:lnTo>
                    <a:pt x="33" y="50"/>
                  </a:lnTo>
                  <a:lnTo>
                    <a:pt x="35" y="47"/>
                  </a:lnTo>
                  <a:lnTo>
                    <a:pt x="35" y="45"/>
                  </a:lnTo>
                  <a:lnTo>
                    <a:pt x="33" y="43"/>
                  </a:lnTo>
                  <a:lnTo>
                    <a:pt x="30" y="42"/>
                  </a:lnTo>
                  <a:lnTo>
                    <a:pt x="25" y="40"/>
                  </a:lnTo>
                  <a:lnTo>
                    <a:pt x="20" y="40"/>
                  </a:lnTo>
                  <a:lnTo>
                    <a:pt x="20" y="35"/>
                  </a:lnTo>
                  <a:lnTo>
                    <a:pt x="18" y="30"/>
                  </a:lnTo>
                  <a:lnTo>
                    <a:pt x="13" y="28"/>
                  </a:lnTo>
                  <a:lnTo>
                    <a:pt x="11" y="25"/>
                  </a:lnTo>
                  <a:lnTo>
                    <a:pt x="11" y="20"/>
                  </a:lnTo>
                  <a:lnTo>
                    <a:pt x="11" y="17"/>
                  </a:lnTo>
                  <a:lnTo>
                    <a:pt x="10" y="15"/>
                  </a:lnTo>
                  <a:lnTo>
                    <a:pt x="6" y="12"/>
                  </a:lnTo>
                  <a:lnTo>
                    <a:pt x="6" y="15"/>
                  </a:lnTo>
                  <a:lnTo>
                    <a:pt x="5" y="17"/>
                  </a:lnTo>
                  <a:lnTo>
                    <a:pt x="3" y="13"/>
                  </a:lnTo>
                  <a:lnTo>
                    <a:pt x="3" y="10"/>
                  </a:lnTo>
                  <a:lnTo>
                    <a:pt x="3" y="10"/>
                  </a:lnTo>
                  <a:lnTo>
                    <a:pt x="5" y="8"/>
                  </a:lnTo>
                  <a:lnTo>
                    <a:pt x="1" y="5"/>
                  </a:lnTo>
                  <a:lnTo>
                    <a:pt x="0" y="0"/>
                  </a:lnTo>
                  <a:close/>
                </a:path>
              </a:pathLst>
            </a:custGeom>
            <a:solidFill>
              <a:srgbClr val="1F1A17"/>
            </a:solidFill>
            <a:ln w="9525">
              <a:noFill/>
              <a:round/>
              <a:headEnd/>
              <a:tailEnd/>
            </a:ln>
          </p:spPr>
          <p:txBody>
            <a:bodyPr/>
            <a:lstStyle/>
            <a:p>
              <a:endParaRPr lang="en-US"/>
            </a:p>
          </p:txBody>
        </p:sp>
        <p:sp>
          <p:nvSpPr>
            <p:cNvPr id="4934" name="Freeform 838"/>
            <p:cNvSpPr>
              <a:spLocks/>
            </p:cNvSpPr>
            <p:nvPr/>
          </p:nvSpPr>
          <p:spPr bwMode="auto">
            <a:xfrm>
              <a:off x="3146" y="2920"/>
              <a:ext cx="64" cy="94"/>
            </a:xfrm>
            <a:custGeom>
              <a:avLst/>
              <a:gdLst/>
              <a:ahLst/>
              <a:cxnLst>
                <a:cxn ang="0">
                  <a:pos x="0" y="4"/>
                </a:cxn>
                <a:cxn ang="0">
                  <a:pos x="0" y="10"/>
                </a:cxn>
                <a:cxn ang="0">
                  <a:pos x="4" y="14"/>
                </a:cxn>
                <a:cxn ang="0">
                  <a:pos x="9" y="20"/>
                </a:cxn>
                <a:cxn ang="0">
                  <a:pos x="14" y="30"/>
                </a:cxn>
                <a:cxn ang="0">
                  <a:pos x="14" y="40"/>
                </a:cxn>
                <a:cxn ang="0">
                  <a:pos x="15" y="49"/>
                </a:cxn>
                <a:cxn ang="0">
                  <a:pos x="22" y="55"/>
                </a:cxn>
                <a:cxn ang="0">
                  <a:pos x="27" y="57"/>
                </a:cxn>
                <a:cxn ang="0">
                  <a:pos x="30" y="60"/>
                </a:cxn>
                <a:cxn ang="0">
                  <a:pos x="32" y="62"/>
                </a:cxn>
                <a:cxn ang="0">
                  <a:pos x="35" y="62"/>
                </a:cxn>
                <a:cxn ang="0">
                  <a:pos x="35" y="69"/>
                </a:cxn>
                <a:cxn ang="0">
                  <a:pos x="30" y="74"/>
                </a:cxn>
                <a:cxn ang="0">
                  <a:pos x="35" y="81"/>
                </a:cxn>
                <a:cxn ang="0">
                  <a:pos x="49" y="87"/>
                </a:cxn>
                <a:cxn ang="0">
                  <a:pos x="52" y="91"/>
                </a:cxn>
                <a:cxn ang="0">
                  <a:pos x="59" y="86"/>
                </a:cxn>
                <a:cxn ang="0">
                  <a:pos x="60" y="72"/>
                </a:cxn>
                <a:cxn ang="0">
                  <a:pos x="54" y="71"/>
                </a:cxn>
                <a:cxn ang="0">
                  <a:pos x="47" y="69"/>
                </a:cxn>
                <a:cxn ang="0">
                  <a:pos x="39" y="59"/>
                </a:cxn>
                <a:cxn ang="0">
                  <a:pos x="30" y="50"/>
                </a:cxn>
                <a:cxn ang="0">
                  <a:pos x="29" y="47"/>
                </a:cxn>
                <a:cxn ang="0">
                  <a:pos x="29" y="44"/>
                </a:cxn>
                <a:cxn ang="0">
                  <a:pos x="27" y="40"/>
                </a:cxn>
                <a:cxn ang="0">
                  <a:pos x="25" y="37"/>
                </a:cxn>
                <a:cxn ang="0">
                  <a:pos x="19" y="27"/>
                </a:cxn>
                <a:cxn ang="0">
                  <a:pos x="20" y="22"/>
                </a:cxn>
                <a:cxn ang="0">
                  <a:pos x="22" y="19"/>
                </a:cxn>
                <a:cxn ang="0">
                  <a:pos x="20" y="17"/>
                </a:cxn>
                <a:cxn ang="0">
                  <a:pos x="15" y="17"/>
                </a:cxn>
                <a:cxn ang="0">
                  <a:pos x="14" y="14"/>
                </a:cxn>
                <a:cxn ang="0">
                  <a:pos x="12" y="12"/>
                </a:cxn>
                <a:cxn ang="0">
                  <a:pos x="9" y="15"/>
                </a:cxn>
                <a:cxn ang="0">
                  <a:pos x="5" y="10"/>
                </a:cxn>
                <a:cxn ang="0">
                  <a:pos x="4" y="5"/>
                </a:cxn>
                <a:cxn ang="0">
                  <a:pos x="4" y="4"/>
                </a:cxn>
                <a:cxn ang="0">
                  <a:pos x="4" y="0"/>
                </a:cxn>
              </a:cxnLst>
              <a:rect l="0" t="0" r="r" b="b"/>
              <a:pathLst>
                <a:path w="64" h="94">
                  <a:moveTo>
                    <a:pt x="0" y="0"/>
                  </a:moveTo>
                  <a:lnTo>
                    <a:pt x="0" y="4"/>
                  </a:lnTo>
                  <a:lnTo>
                    <a:pt x="0" y="7"/>
                  </a:lnTo>
                  <a:lnTo>
                    <a:pt x="0" y="10"/>
                  </a:lnTo>
                  <a:lnTo>
                    <a:pt x="4" y="10"/>
                  </a:lnTo>
                  <a:lnTo>
                    <a:pt x="4" y="14"/>
                  </a:lnTo>
                  <a:lnTo>
                    <a:pt x="4" y="17"/>
                  </a:lnTo>
                  <a:lnTo>
                    <a:pt x="9" y="20"/>
                  </a:lnTo>
                  <a:lnTo>
                    <a:pt x="12" y="22"/>
                  </a:lnTo>
                  <a:lnTo>
                    <a:pt x="14" y="30"/>
                  </a:lnTo>
                  <a:lnTo>
                    <a:pt x="19" y="39"/>
                  </a:lnTo>
                  <a:lnTo>
                    <a:pt x="14" y="40"/>
                  </a:lnTo>
                  <a:lnTo>
                    <a:pt x="10" y="42"/>
                  </a:lnTo>
                  <a:lnTo>
                    <a:pt x="15" y="49"/>
                  </a:lnTo>
                  <a:lnTo>
                    <a:pt x="22" y="54"/>
                  </a:lnTo>
                  <a:lnTo>
                    <a:pt x="22" y="55"/>
                  </a:lnTo>
                  <a:lnTo>
                    <a:pt x="24" y="59"/>
                  </a:lnTo>
                  <a:lnTo>
                    <a:pt x="27" y="57"/>
                  </a:lnTo>
                  <a:lnTo>
                    <a:pt x="29" y="57"/>
                  </a:lnTo>
                  <a:lnTo>
                    <a:pt x="30" y="60"/>
                  </a:lnTo>
                  <a:lnTo>
                    <a:pt x="30" y="62"/>
                  </a:lnTo>
                  <a:lnTo>
                    <a:pt x="32" y="62"/>
                  </a:lnTo>
                  <a:lnTo>
                    <a:pt x="34" y="62"/>
                  </a:lnTo>
                  <a:lnTo>
                    <a:pt x="35" y="62"/>
                  </a:lnTo>
                  <a:lnTo>
                    <a:pt x="35" y="66"/>
                  </a:lnTo>
                  <a:lnTo>
                    <a:pt x="35" y="69"/>
                  </a:lnTo>
                  <a:lnTo>
                    <a:pt x="34" y="74"/>
                  </a:lnTo>
                  <a:lnTo>
                    <a:pt x="30" y="74"/>
                  </a:lnTo>
                  <a:lnTo>
                    <a:pt x="27" y="72"/>
                  </a:lnTo>
                  <a:lnTo>
                    <a:pt x="35" y="81"/>
                  </a:lnTo>
                  <a:lnTo>
                    <a:pt x="44" y="89"/>
                  </a:lnTo>
                  <a:lnTo>
                    <a:pt x="49" y="87"/>
                  </a:lnTo>
                  <a:lnTo>
                    <a:pt x="50" y="87"/>
                  </a:lnTo>
                  <a:lnTo>
                    <a:pt x="52" y="91"/>
                  </a:lnTo>
                  <a:lnTo>
                    <a:pt x="55" y="94"/>
                  </a:lnTo>
                  <a:lnTo>
                    <a:pt x="59" y="86"/>
                  </a:lnTo>
                  <a:lnTo>
                    <a:pt x="64" y="77"/>
                  </a:lnTo>
                  <a:lnTo>
                    <a:pt x="60" y="72"/>
                  </a:lnTo>
                  <a:lnTo>
                    <a:pt x="59" y="66"/>
                  </a:lnTo>
                  <a:lnTo>
                    <a:pt x="54" y="71"/>
                  </a:lnTo>
                  <a:lnTo>
                    <a:pt x="50" y="72"/>
                  </a:lnTo>
                  <a:lnTo>
                    <a:pt x="47" y="69"/>
                  </a:lnTo>
                  <a:lnTo>
                    <a:pt x="42" y="66"/>
                  </a:lnTo>
                  <a:lnTo>
                    <a:pt x="39" y="59"/>
                  </a:lnTo>
                  <a:lnTo>
                    <a:pt x="35" y="54"/>
                  </a:lnTo>
                  <a:lnTo>
                    <a:pt x="30" y="50"/>
                  </a:lnTo>
                  <a:lnTo>
                    <a:pt x="25" y="47"/>
                  </a:lnTo>
                  <a:lnTo>
                    <a:pt x="29" y="47"/>
                  </a:lnTo>
                  <a:lnTo>
                    <a:pt x="34" y="47"/>
                  </a:lnTo>
                  <a:lnTo>
                    <a:pt x="29" y="44"/>
                  </a:lnTo>
                  <a:lnTo>
                    <a:pt x="24" y="42"/>
                  </a:lnTo>
                  <a:lnTo>
                    <a:pt x="27" y="40"/>
                  </a:lnTo>
                  <a:lnTo>
                    <a:pt x="29" y="39"/>
                  </a:lnTo>
                  <a:lnTo>
                    <a:pt x="25" y="37"/>
                  </a:lnTo>
                  <a:lnTo>
                    <a:pt x="22" y="32"/>
                  </a:lnTo>
                  <a:lnTo>
                    <a:pt x="19" y="27"/>
                  </a:lnTo>
                  <a:lnTo>
                    <a:pt x="19" y="22"/>
                  </a:lnTo>
                  <a:lnTo>
                    <a:pt x="20" y="22"/>
                  </a:lnTo>
                  <a:lnTo>
                    <a:pt x="22" y="22"/>
                  </a:lnTo>
                  <a:lnTo>
                    <a:pt x="22" y="19"/>
                  </a:lnTo>
                  <a:lnTo>
                    <a:pt x="22" y="17"/>
                  </a:lnTo>
                  <a:lnTo>
                    <a:pt x="20" y="17"/>
                  </a:lnTo>
                  <a:lnTo>
                    <a:pt x="19" y="15"/>
                  </a:lnTo>
                  <a:lnTo>
                    <a:pt x="15" y="17"/>
                  </a:lnTo>
                  <a:lnTo>
                    <a:pt x="15" y="17"/>
                  </a:lnTo>
                  <a:lnTo>
                    <a:pt x="14" y="14"/>
                  </a:lnTo>
                  <a:lnTo>
                    <a:pt x="12" y="10"/>
                  </a:lnTo>
                  <a:lnTo>
                    <a:pt x="12" y="12"/>
                  </a:lnTo>
                  <a:lnTo>
                    <a:pt x="10" y="15"/>
                  </a:lnTo>
                  <a:lnTo>
                    <a:pt x="9" y="15"/>
                  </a:lnTo>
                  <a:lnTo>
                    <a:pt x="7" y="14"/>
                  </a:lnTo>
                  <a:lnTo>
                    <a:pt x="5" y="10"/>
                  </a:lnTo>
                  <a:lnTo>
                    <a:pt x="5" y="5"/>
                  </a:lnTo>
                  <a:lnTo>
                    <a:pt x="4" y="5"/>
                  </a:lnTo>
                  <a:lnTo>
                    <a:pt x="2" y="7"/>
                  </a:lnTo>
                  <a:lnTo>
                    <a:pt x="4" y="4"/>
                  </a:lnTo>
                  <a:lnTo>
                    <a:pt x="5" y="0"/>
                  </a:lnTo>
                  <a:lnTo>
                    <a:pt x="4" y="0"/>
                  </a:lnTo>
                  <a:lnTo>
                    <a:pt x="0" y="0"/>
                  </a:lnTo>
                  <a:close/>
                </a:path>
              </a:pathLst>
            </a:custGeom>
            <a:solidFill>
              <a:srgbClr val="1F1A17"/>
            </a:solidFill>
            <a:ln w="9525">
              <a:noFill/>
              <a:round/>
              <a:headEnd/>
              <a:tailEnd/>
            </a:ln>
          </p:spPr>
          <p:txBody>
            <a:bodyPr/>
            <a:lstStyle/>
            <a:p>
              <a:endParaRPr lang="en-US"/>
            </a:p>
          </p:txBody>
        </p:sp>
        <p:sp>
          <p:nvSpPr>
            <p:cNvPr id="4935" name="Freeform 839"/>
            <p:cNvSpPr>
              <a:spLocks/>
            </p:cNvSpPr>
            <p:nvPr/>
          </p:nvSpPr>
          <p:spPr bwMode="auto">
            <a:xfrm>
              <a:off x="3196" y="2925"/>
              <a:ext cx="14" cy="40"/>
            </a:xfrm>
            <a:custGeom>
              <a:avLst/>
              <a:gdLst/>
              <a:ahLst/>
              <a:cxnLst>
                <a:cxn ang="0">
                  <a:pos x="4" y="2"/>
                </a:cxn>
                <a:cxn ang="0">
                  <a:pos x="4" y="0"/>
                </a:cxn>
                <a:cxn ang="0">
                  <a:pos x="2" y="0"/>
                </a:cxn>
                <a:cxn ang="0">
                  <a:pos x="0" y="0"/>
                </a:cxn>
                <a:cxn ang="0">
                  <a:pos x="0" y="2"/>
                </a:cxn>
                <a:cxn ang="0">
                  <a:pos x="0" y="9"/>
                </a:cxn>
                <a:cxn ang="0">
                  <a:pos x="2" y="10"/>
                </a:cxn>
                <a:cxn ang="0">
                  <a:pos x="4" y="10"/>
                </a:cxn>
                <a:cxn ang="0">
                  <a:pos x="5" y="14"/>
                </a:cxn>
                <a:cxn ang="0">
                  <a:pos x="7" y="20"/>
                </a:cxn>
                <a:cxn ang="0">
                  <a:pos x="7" y="25"/>
                </a:cxn>
                <a:cxn ang="0">
                  <a:pos x="7" y="29"/>
                </a:cxn>
                <a:cxn ang="0">
                  <a:pos x="7" y="34"/>
                </a:cxn>
                <a:cxn ang="0">
                  <a:pos x="9" y="39"/>
                </a:cxn>
                <a:cxn ang="0">
                  <a:pos x="9" y="40"/>
                </a:cxn>
                <a:cxn ang="0">
                  <a:pos x="14" y="27"/>
                </a:cxn>
                <a:cxn ang="0">
                  <a:pos x="10" y="29"/>
                </a:cxn>
                <a:cxn ang="0">
                  <a:pos x="12" y="22"/>
                </a:cxn>
                <a:cxn ang="0">
                  <a:pos x="9" y="25"/>
                </a:cxn>
                <a:cxn ang="0">
                  <a:pos x="9" y="22"/>
                </a:cxn>
                <a:cxn ang="0">
                  <a:pos x="9" y="17"/>
                </a:cxn>
                <a:cxn ang="0">
                  <a:pos x="10" y="15"/>
                </a:cxn>
                <a:cxn ang="0">
                  <a:pos x="12" y="14"/>
                </a:cxn>
                <a:cxn ang="0">
                  <a:pos x="12" y="10"/>
                </a:cxn>
                <a:cxn ang="0">
                  <a:pos x="10" y="9"/>
                </a:cxn>
                <a:cxn ang="0">
                  <a:pos x="5" y="7"/>
                </a:cxn>
                <a:cxn ang="0">
                  <a:pos x="5" y="7"/>
                </a:cxn>
                <a:cxn ang="0">
                  <a:pos x="4" y="2"/>
                </a:cxn>
              </a:cxnLst>
              <a:rect l="0" t="0" r="r" b="b"/>
              <a:pathLst>
                <a:path w="14" h="40">
                  <a:moveTo>
                    <a:pt x="4" y="2"/>
                  </a:moveTo>
                  <a:lnTo>
                    <a:pt x="4" y="0"/>
                  </a:lnTo>
                  <a:lnTo>
                    <a:pt x="2" y="0"/>
                  </a:lnTo>
                  <a:lnTo>
                    <a:pt x="0" y="0"/>
                  </a:lnTo>
                  <a:lnTo>
                    <a:pt x="0" y="2"/>
                  </a:lnTo>
                  <a:lnTo>
                    <a:pt x="0" y="9"/>
                  </a:lnTo>
                  <a:lnTo>
                    <a:pt x="2" y="10"/>
                  </a:lnTo>
                  <a:lnTo>
                    <a:pt x="4" y="10"/>
                  </a:lnTo>
                  <a:lnTo>
                    <a:pt x="5" y="14"/>
                  </a:lnTo>
                  <a:lnTo>
                    <a:pt x="7" y="20"/>
                  </a:lnTo>
                  <a:lnTo>
                    <a:pt x="7" y="25"/>
                  </a:lnTo>
                  <a:lnTo>
                    <a:pt x="7" y="29"/>
                  </a:lnTo>
                  <a:lnTo>
                    <a:pt x="7" y="34"/>
                  </a:lnTo>
                  <a:lnTo>
                    <a:pt x="9" y="39"/>
                  </a:lnTo>
                  <a:lnTo>
                    <a:pt x="9" y="40"/>
                  </a:lnTo>
                  <a:lnTo>
                    <a:pt x="14" y="27"/>
                  </a:lnTo>
                  <a:lnTo>
                    <a:pt x="10" y="29"/>
                  </a:lnTo>
                  <a:lnTo>
                    <a:pt x="12" y="22"/>
                  </a:lnTo>
                  <a:lnTo>
                    <a:pt x="9" y="25"/>
                  </a:lnTo>
                  <a:lnTo>
                    <a:pt x="9" y="22"/>
                  </a:lnTo>
                  <a:lnTo>
                    <a:pt x="9" y="17"/>
                  </a:lnTo>
                  <a:lnTo>
                    <a:pt x="10" y="15"/>
                  </a:lnTo>
                  <a:lnTo>
                    <a:pt x="12" y="14"/>
                  </a:lnTo>
                  <a:lnTo>
                    <a:pt x="12" y="10"/>
                  </a:lnTo>
                  <a:lnTo>
                    <a:pt x="10" y="9"/>
                  </a:lnTo>
                  <a:lnTo>
                    <a:pt x="5" y="7"/>
                  </a:lnTo>
                  <a:lnTo>
                    <a:pt x="5" y="7"/>
                  </a:lnTo>
                  <a:lnTo>
                    <a:pt x="4" y="2"/>
                  </a:lnTo>
                  <a:close/>
                </a:path>
              </a:pathLst>
            </a:custGeom>
            <a:solidFill>
              <a:srgbClr val="1F1A17"/>
            </a:solidFill>
            <a:ln w="9525">
              <a:noFill/>
              <a:round/>
              <a:headEnd/>
              <a:tailEnd/>
            </a:ln>
          </p:spPr>
          <p:txBody>
            <a:bodyPr/>
            <a:lstStyle/>
            <a:p>
              <a:endParaRPr lang="en-US"/>
            </a:p>
          </p:txBody>
        </p:sp>
        <p:sp>
          <p:nvSpPr>
            <p:cNvPr id="4936" name="Freeform 840"/>
            <p:cNvSpPr>
              <a:spLocks/>
            </p:cNvSpPr>
            <p:nvPr/>
          </p:nvSpPr>
          <p:spPr bwMode="auto">
            <a:xfrm>
              <a:off x="3206" y="2904"/>
              <a:ext cx="32" cy="85"/>
            </a:xfrm>
            <a:custGeom>
              <a:avLst/>
              <a:gdLst/>
              <a:ahLst/>
              <a:cxnLst>
                <a:cxn ang="0">
                  <a:pos x="0" y="26"/>
                </a:cxn>
                <a:cxn ang="0">
                  <a:pos x="2" y="26"/>
                </a:cxn>
                <a:cxn ang="0">
                  <a:pos x="4" y="26"/>
                </a:cxn>
                <a:cxn ang="0">
                  <a:pos x="5" y="31"/>
                </a:cxn>
                <a:cxn ang="0">
                  <a:pos x="7" y="38"/>
                </a:cxn>
                <a:cxn ang="0">
                  <a:pos x="9" y="41"/>
                </a:cxn>
                <a:cxn ang="0">
                  <a:pos x="10" y="43"/>
                </a:cxn>
                <a:cxn ang="0">
                  <a:pos x="9" y="38"/>
                </a:cxn>
                <a:cxn ang="0">
                  <a:pos x="10" y="33"/>
                </a:cxn>
                <a:cxn ang="0">
                  <a:pos x="12" y="33"/>
                </a:cxn>
                <a:cxn ang="0">
                  <a:pos x="14" y="31"/>
                </a:cxn>
                <a:cxn ang="0">
                  <a:pos x="14" y="28"/>
                </a:cxn>
                <a:cxn ang="0">
                  <a:pos x="15" y="23"/>
                </a:cxn>
                <a:cxn ang="0">
                  <a:pos x="17" y="16"/>
                </a:cxn>
                <a:cxn ang="0">
                  <a:pos x="19" y="13"/>
                </a:cxn>
                <a:cxn ang="0">
                  <a:pos x="24" y="5"/>
                </a:cxn>
                <a:cxn ang="0">
                  <a:pos x="25" y="1"/>
                </a:cxn>
                <a:cxn ang="0">
                  <a:pos x="27" y="0"/>
                </a:cxn>
                <a:cxn ang="0">
                  <a:pos x="27" y="6"/>
                </a:cxn>
                <a:cxn ang="0">
                  <a:pos x="25" y="10"/>
                </a:cxn>
                <a:cxn ang="0">
                  <a:pos x="29" y="8"/>
                </a:cxn>
                <a:cxn ang="0">
                  <a:pos x="32" y="10"/>
                </a:cxn>
                <a:cxn ang="0">
                  <a:pos x="27" y="11"/>
                </a:cxn>
                <a:cxn ang="0">
                  <a:pos x="24" y="13"/>
                </a:cxn>
                <a:cxn ang="0">
                  <a:pos x="24" y="15"/>
                </a:cxn>
                <a:cxn ang="0">
                  <a:pos x="22" y="18"/>
                </a:cxn>
                <a:cxn ang="0">
                  <a:pos x="22" y="21"/>
                </a:cxn>
                <a:cxn ang="0">
                  <a:pos x="22" y="25"/>
                </a:cxn>
                <a:cxn ang="0">
                  <a:pos x="22" y="28"/>
                </a:cxn>
                <a:cxn ang="0">
                  <a:pos x="24" y="31"/>
                </a:cxn>
                <a:cxn ang="0">
                  <a:pos x="25" y="31"/>
                </a:cxn>
                <a:cxn ang="0">
                  <a:pos x="27" y="31"/>
                </a:cxn>
                <a:cxn ang="0">
                  <a:pos x="27" y="35"/>
                </a:cxn>
                <a:cxn ang="0">
                  <a:pos x="20" y="36"/>
                </a:cxn>
                <a:cxn ang="0">
                  <a:pos x="27" y="40"/>
                </a:cxn>
                <a:cxn ang="0">
                  <a:pos x="25" y="43"/>
                </a:cxn>
                <a:cxn ang="0">
                  <a:pos x="20" y="41"/>
                </a:cxn>
                <a:cxn ang="0">
                  <a:pos x="24" y="48"/>
                </a:cxn>
                <a:cxn ang="0">
                  <a:pos x="20" y="50"/>
                </a:cxn>
                <a:cxn ang="0">
                  <a:pos x="19" y="55"/>
                </a:cxn>
                <a:cxn ang="0">
                  <a:pos x="19" y="63"/>
                </a:cxn>
                <a:cxn ang="0">
                  <a:pos x="17" y="66"/>
                </a:cxn>
                <a:cxn ang="0">
                  <a:pos x="15" y="70"/>
                </a:cxn>
                <a:cxn ang="0">
                  <a:pos x="22" y="68"/>
                </a:cxn>
                <a:cxn ang="0">
                  <a:pos x="17" y="73"/>
                </a:cxn>
                <a:cxn ang="0">
                  <a:pos x="14" y="73"/>
                </a:cxn>
                <a:cxn ang="0">
                  <a:pos x="12" y="76"/>
                </a:cxn>
                <a:cxn ang="0">
                  <a:pos x="10" y="82"/>
                </a:cxn>
                <a:cxn ang="0">
                  <a:pos x="7" y="85"/>
                </a:cxn>
                <a:cxn ang="0">
                  <a:pos x="2" y="82"/>
                </a:cxn>
                <a:cxn ang="0">
                  <a:pos x="0" y="78"/>
                </a:cxn>
                <a:cxn ang="0">
                  <a:pos x="2" y="78"/>
                </a:cxn>
                <a:cxn ang="0">
                  <a:pos x="5" y="75"/>
                </a:cxn>
                <a:cxn ang="0">
                  <a:pos x="4" y="71"/>
                </a:cxn>
                <a:cxn ang="0">
                  <a:pos x="0" y="70"/>
                </a:cxn>
                <a:cxn ang="0">
                  <a:pos x="2" y="63"/>
                </a:cxn>
                <a:cxn ang="0">
                  <a:pos x="4" y="63"/>
                </a:cxn>
                <a:cxn ang="0">
                  <a:pos x="5" y="60"/>
                </a:cxn>
                <a:cxn ang="0">
                  <a:pos x="5" y="50"/>
                </a:cxn>
                <a:cxn ang="0">
                  <a:pos x="7" y="43"/>
                </a:cxn>
                <a:cxn ang="0">
                  <a:pos x="2" y="41"/>
                </a:cxn>
                <a:cxn ang="0">
                  <a:pos x="4" y="33"/>
                </a:cxn>
                <a:cxn ang="0">
                  <a:pos x="0" y="26"/>
                </a:cxn>
              </a:cxnLst>
              <a:rect l="0" t="0" r="r" b="b"/>
              <a:pathLst>
                <a:path w="32" h="85">
                  <a:moveTo>
                    <a:pt x="0" y="26"/>
                  </a:moveTo>
                  <a:lnTo>
                    <a:pt x="2" y="26"/>
                  </a:lnTo>
                  <a:lnTo>
                    <a:pt x="4" y="26"/>
                  </a:lnTo>
                  <a:lnTo>
                    <a:pt x="5" y="31"/>
                  </a:lnTo>
                  <a:lnTo>
                    <a:pt x="7" y="38"/>
                  </a:lnTo>
                  <a:lnTo>
                    <a:pt x="9" y="41"/>
                  </a:lnTo>
                  <a:lnTo>
                    <a:pt x="10" y="43"/>
                  </a:lnTo>
                  <a:lnTo>
                    <a:pt x="9" y="38"/>
                  </a:lnTo>
                  <a:lnTo>
                    <a:pt x="10" y="33"/>
                  </a:lnTo>
                  <a:lnTo>
                    <a:pt x="12" y="33"/>
                  </a:lnTo>
                  <a:lnTo>
                    <a:pt x="14" y="31"/>
                  </a:lnTo>
                  <a:lnTo>
                    <a:pt x="14" y="28"/>
                  </a:lnTo>
                  <a:lnTo>
                    <a:pt x="15" y="23"/>
                  </a:lnTo>
                  <a:lnTo>
                    <a:pt x="17" y="16"/>
                  </a:lnTo>
                  <a:lnTo>
                    <a:pt x="19" y="13"/>
                  </a:lnTo>
                  <a:lnTo>
                    <a:pt x="24" y="5"/>
                  </a:lnTo>
                  <a:lnTo>
                    <a:pt x="25" y="1"/>
                  </a:lnTo>
                  <a:lnTo>
                    <a:pt x="27" y="0"/>
                  </a:lnTo>
                  <a:lnTo>
                    <a:pt x="27" y="6"/>
                  </a:lnTo>
                  <a:lnTo>
                    <a:pt x="25" y="10"/>
                  </a:lnTo>
                  <a:lnTo>
                    <a:pt x="29" y="8"/>
                  </a:lnTo>
                  <a:lnTo>
                    <a:pt x="32" y="10"/>
                  </a:lnTo>
                  <a:lnTo>
                    <a:pt x="27" y="11"/>
                  </a:lnTo>
                  <a:lnTo>
                    <a:pt x="24" y="13"/>
                  </a:lnTo>
                  <a:lnTo>
                    <a:pt x="24" y="15"/>
                  </a:lnTo>
                  <a:lnTo>
                    <a:pt x="22" y="18"/>
                  </a:lnTo>
                  <a:lnTo>
                    <a:pt x="22" y="21"/>
                  </a:lnTo>
                  <a:lnTo>
                    <a:pt x="22" y="25"/>
                  </a:lnTo>
                  <a:lnTo>
                    <a:pt x="22" y="28"/>
                  </a:lnTo>
                  <a:lnTo>
                    <a:pt x="24" y="31"/>
                  </a:lnTo>
                  <a:lnTo>
                    <a:pt x="25" y="31"/>
                  </a:lnTo>
                  <a:lnTo>
                    <a:pt x="27" y="31"/>
                  </a:lnTo>
                  <a:lnTo>
                    <a:pt x="27" y="35"/>
                  </a:lnTo>
                  <a:lnTo>
                    <a:pt x="20" y="36"/>
                  </a:lnTo>
                  <a:lnTo>
                    <a:pt x="27" y="40"/>
                  </a:lnTo>
                  <a:lnTo>
                    <a:pt x="25" y="43"/>
                  </a:lnTo>
                  <a:lnTo>
                    <a:pt x="20" y="41"/>
                  </a:lnTo>
                  <a:lnTo>
                    <a:pt x="24" y="48"/>
                  </a:lnTo>
                  <a:lnTo>
                    <a:pt x="20" y="50"/>
                  </a:lnTo>
                  <a:lnTo>
                    <a:pt x="19" y="55"/>
                  </a:lnTo>
                  <a:lnTo>
                    <a:pt x="19" y="63"/>
                  </a:lnTo>
                  <a:lnTo>
                    <a:pt x="17" y="66"/>
                  </a:lnTo>
                  <a:lnTo>
                    <a:pt x="15" y="70"/>
                  </a:lnTo>
                  <a:lnTo>
                    <a:pt x="22" y="68"/>
                  </a:lnTo>
                  <a:lnTo>
                    <a:pt x="17" y="73"/>
                  </a:lnTo>
                  <a:lnTo>
                    <a:pt x="14" y="73"/>
                  </a:lnTo>
                  <a:lnTo>
                    <a:pt x="12" y="76"/>
                  </a:lnTo>
                  <a:lnTo>
                    <a:pt x="10" y="82"/>
                  </a:lnTo>
                  <a:lnTo>
                    <a:pt x="7" y="85"/>
                  </a:lnTo>
                  <a:lnTo>
                    <a:pt x="2" y="82"/>
                  </a:lnTo>
                  <a:lnTo>
                    <a:pt x="0" y="78"/>
                  </a:lnTo>
                  <a:lnTo>
                    <a:pt x="2" y="78"/>
                  </a:lnTo>
                  <a:lnTo>
                    <a:pt x="5" y="75"/>
                  </a:lnTo>
                  <a:lnTo>
                    <a:pt x="4" y="71"/>
                  </a:lnTo>
                  <a:lnTo>
                    <a:pt x="0" y="70"/>
                  </a:lnTo>
                  <a:lnTo>
                    <a:pt x="2" y="63"/>
                  </a:lnTo>
                  <a:lnTo>
                    <a:pt x="4" y="63"/>
                  </a:lnTo>
                  <a:lnTo>
                    <a:pt x="5" y="60"/>
                  </a:lnTo>
                  <a:lnTo>
                    <a:pt x="5" y="50"/>
                  </a:lnTo>
                  <a:lnTo>
                    <a:pt x="7" y="43"/>
                  </a:lnTo>
                  <a:lnTo>
                    <a:pt x="2" y="41"/>
                  </a:lnTo>
                  <a:lnTo>
                    <a:pt x="4" y="33"/>
                  </a:lnTo>
                  <a:lnTo>
                    <a:pt x="0" y="26"/>
                  </a:lnTo>
                  <a:close/>
                </a:path>
              </a:pathLst>
            </a:custGeom>
            <a:solidFill>
              <a:srgbClr val="1F1A17"/>
            </a:solidFill>
            <a:ln w="9525">
              <a:noFill/>
              <a:round/>
              <a:headEnd/>
              <a:tailEnd/>
            </a:ln>
          </p:spPr>
          <p:txBody>
            <a:bodyPr/>
            <a:lstStyle/>
            <a:p>
              <a:endParaRPr lang="en-US"/>
            </a:p>
          </p:txBody>
        </p:sp>
        <p:sp>
          <p:nvSpPr>
            <p:cNvPr id="4937" name="Freeform 841"/>
            <p:cNvSpPr>
              <a:spLocks/>
            </p:cNvSpPr>
            <p:nvPr/>
          </p:nvSpPr>
          <p:spPr bwMode="auto">
            <a:xfrm>
              <a:off x="3136" y="2952"/>
              <a:ext cx="62" cy="74"/>
            </a:xfrm>
            <a:custGeom>
              <a:avLst/>
              <a:gdLst/>
              <a:ahLst/>
              <a:cxnLst>
                <a:cxn ang="0">
                  <a:pos x="2" y="0"/>
                </a:cxn>
                <a:cxn ang="0">
                  <a:pos x="9" y="10"/>
                </a:cxn>
                <a:cxn ang="0">
                  <a:pos x="19" y="25"/>
                </a:cxn>
                <a:cxn ang="0">
                  <a:pos x="32" y="40"/>
                </a:cxn>
                <a:cxn ang="0">
                  <a:pos x="40" y="52"/>
                </a:cxn>
                <a:cxn ang="0">
                  <a:pos x="47" y="55"/>
                </a:cxn>
                <a:cxn ang="0">
                  <a:pos x="52" y="60"/>
                </a:cxn>
                <a:cxn ang="0">
                  <a:pos x="57" y="60"/>
                </a:cxn>
                <a:cxn ang="0">
                  <a:pos x="60" y="62"/>
                </a:cxn>
                <a:cxn ang="0">
                  <a:pos x="62" y="64"/>
                </a:cxn>
                <a:cxn ang="0">
                  <a:pos x="60" y="67"/>
                </a:cxn>
                <a:cxn ang="0">
                  <a:pos x="60" y="69"/>
                </a:cxn>
                <a:cxn ang="0">
                  <a:pos x="59" y="72"/>
                </a:cxn>
                <a:cxn ang="0">
                  <a:pos x="55" y="72"/>
                </a:cxn>
                <a:cxn ang="0">
                  <a:pos x="52" y="74"/>
                </a:cxn>
                <a:cxn ang="0">
                  <a:pos x="44" y="74"/>
                </a:cxn>
                <a:cxn ang="0">
                  <a:pos x="39" y="70"/>
                </a:cxn>
                <a:cxn ang="0">
                  <a:pos x="35" y="67"/>
                </a:cxn>
                <a:cxn ang="0">
                  <a:pos x="34" y="65"/>
                </a:cxn>
                <a:cxn ang="0">
                  <a:pos x="37" y="64"/>
                </a:cxn>
                <a:cxn ang="0">
                  <a:pos x="39" y="62"/>
                </a:cxn>
                <a:cxn ang="0">
                  <a:pos x="37" y="60"/>
                </a:cxn>
                <a:cxn ang="0">
                  <a:pos x="35" y="59"/>
                </a:cxn>
                <a:cxn ang="0">
                  <a:pos x="30" y="57"/>
                </a:cxn>
                <a:cxn ang="0">
                  <a:pos x="27" y="55"/>
                </a:cxn>
                <a:cxn ang="0">
                  <a:pos x="29" y="52"/>
                </a:cxn>
                <a:cxn ang="0">
                  <a:pos x="29" y="49"/>
                </a:cxn>
                <a:cxn ang="0">
                  <a:pos x="27" y="50"/>
                </a:cxn>
                <a:cxn ang="0">
                  <a:pos x="24" y="52"/>
                </a:cxn>
                <a:cxn ang="0">
                  <a:pos x="25" y="47"/>
                </a:cxn>
                <a:cxn ang="0">
                  <a:pos x="27" y="42"/>
                </a:cxn>
                <a:cxn ang="0">
                  <a:pos x="24" y="44"/>
                </a:cxn>
                <a:cxn ang="0">
                  <a:pos x="20" y="49"/>
                </a:cxn>
                <a:cxn ang="0">
                  <a:pos x="19" y="47"/>
                </a:cxn>
                <a:cxn ang="0">
                  <a:pos x="17" y="45"/>
                </a:cxn>
                <a:cxn ang="0">
                  <a:pos x="19" y="42"/>
                </a:cxn>
                <a:cxn ang="0">
                  <a:pos x="19" y="39"/>
                </a:cxn>
                <a:cxn ang="0">
                  <a:pos x="17" y="39"/>
                </a:cxn>
                <a:cxn ang="0">
                  <a:pos x="15" y="39"/>
                </a:cxn>
                <a:cxn ang="0">
                  <a:pos x="15" y="37"/>
                </a:cxn>
                <a:cxn ang="0">
                  <a:pos x="14" y="34"/>
                </a:cxn>
                <a:cxn ang="0">
                  <a:pos x="17" y="30"/>
                </a:cxn>
                <a:cxn ang="0">
                  <a:pos x="15" y="28"/>
                </a:cxn>
                <a:cxn ang="0">
                  <a:pos x="14" y="30"/>
                </a:cxn>
                <a:cxn ang="0">
                  <a:pos x="10" y="32"/>
                </a:cxn>
                <a:cxn ang="0">
                  <a:pos x="10" y="27"/>
                </a:cxn>
                <a:cxn ang="0">
                  <a:pos x="9" y="23"/>
                </a:cxn>
                <a:cxn ang="0">
                  <a:pos x="9" y="20"/>
                </a:cxn>
                <a:cxn ang="0">
                  <a:pos x="9" y="17"/>
                </a:cxn>
                <a:cxn ang="0">
                  <a:pos x="7" y="17"/>
                </a:cxn>
                <a:cxn ang="0">
                  <a:pos x="4" y="18"/>
                </a:cxn>
                <a:cxn ang="0">
                  <a:pos x="4" y="15"/>
                </a:cxn>
                <a:cxn ang="0">
                  <a:pos x="5" y="12"/>
                </a:cxn>
                <a:cxn ang="0">
                  <a:pos x="2" y="12"/>
                </a:cxn>
                <a:cxn ang="0">
                  <a:pos x="0" y="12"/>
                </a:cxn>
                <a:cxn ang="0">
                  <a:pos x="2" y="7"/>
                </a:cxn>
                <a:cxn ang="0">
                  <a:pos x="2" y="0"/>
                </a:cxn>
              </a:cxnLst>
              <a:rect l="0" t="0" r="r" b="b"/>
              <a:pathLst>
                <a:path w="62" h="74">
                  <a:moveTo>
                    <a:pt x="2" y="0"/>
                  </a:moveTo>
                  <a:lnTo>
                    <a:pt x="9" y="10"/>
                  </a:lnTo>
                  <a:lnTo>
                    <a:pt x="19" y="25"/>
                  </a:lnTo>
                  <a:lnTo>
                    <a:pt x="32" y="40"/>
                  </a:lnTo>
                  <a:lnTo>
                    <a:pt x="40" y="52"/>
                  </a:lnTo>
                  <a:lnTo>
                    <a:pt x="47" y="55"/>
                  </a:lnTo>
                  <a:lnTo>
                    <a:pt x="52" y="60"/>
                  </a:lnTo>
                  <a:lnTo>
                    <a:pt x="57" y="60"/>
                  </a:lnTo>
                  <a:lnTo>
                    <a:pt x="60" y="62"/>
                  </a:lnTo>
                  <a:lnTo>
                    <a:pt x="62" y="64"/>
                  </a:lnTo>
                  <a:lnTo>
                    <a:pt x="60" y="67"/>
                  </a:lnTo>
                  <a:lnTo>
                    <a:pt x="60" y="69"/>
                  </a:lnTo>
                  <a:lnTo>
                    <a:pt x="59" y="72"/>
                  </a:lnTo>
                  <a:lnTo>
                    <a:pt x="55" y="72"/>
                  </a:lnTo>
                  <a:lnTo>
                    <a:pt x="52" y="74"/>
                  </a:lnTo>
                  <a:lnTo>
                    <a:pt x="44" y="74"/>
                  </a:lnTo>
                  <a:lnTo>
                    <a:pt x="39" y="70"/>
                  </a:lnTo>
                  <a:lnTo>
                    <a:pt x="35" y="67"/>
                  </a:lnTo>
                  <a:lnTo>
                    <a:pt x="34" y="65"/>
                  </a:lnTo>
                  <a:lnTo>
                    <a:pt x="37" y="64"/>
                  </a:lnTo>
                  <a:lnTo>
                    <a:pt x="39" y="62"/>
                  </a:lnTo>
                  <a:lnTo>
                    <a:pt x="37" y="60"/>
                  </a:lnTo>
                  <a:lnTo>
                    <a:pt x="35" y="59"/>
                  </a:lnTo>
                  <a:lnTo>
                    <a:pt x="30" y="57"/>
                  </a:lnTo>
                  <a:lnTo>
                    <a:pt x="27" y="55"/>
                  </a:lnTo>
                  <a:lnTo>
                    <a:pt x="29" y="52"/>
                  </a:lnTo>
                  <a:lnTo>
                    <a:pt x="29" y="49"/>
                  </a:lnTo>
                  <a:lnTo>
                    <a:pt x="27" y="50"/>
                  </a:lnTo>
                  <a:lnTo>
                    <a:pt x="24" y="52"/>
                  </a:lnTo>
                  <a:lnTo>
                    <a:pt x="25" y="47"/>
                  </a:lnTo>
                  <a:lnTo>
                    <a:pt x="27" y="42"/>
                  </a:lnTo>
                  <a:lnTo>
                    <a:pt x="24" y="44"/>
                  </a:lnTo>
                  <a:lnTo>
                    <a:pt x="20" y="49"/>
                  </a:lnTo>
                  <a:lnTo>
                    <a:pt x="19" y="47"/>
                  </a:lnTo>
                  <a:lnTo>
                    <a:pt x="17" y="45"/>
                  </a:lnTo>
                  <a:lnTo>
                    <a:pt x="19" y="42"/>
                  </a:lnTo>
                  <a:lnTo>
                    <a:pt x="19" y="39"/>
                  </a:lnTo>
                  <a:lnTo>
                    <a:pt x="17" y="39"/>
                  </a:lnTo>
                  <a:lnTo>
                    <a:pt x="15" y="39"/>
                  </a:lnTo>
                  <a:lnTo>
                    <a:pt x="15" y="37"/>
                  </a:lnTo>
                  <a:lnTo>
                    <a:pt x="14" y="34"/>
                  </a:lnTo>
                  <a:lnTo>
                    <a:pt x="17" y="30"/>
                  </a:lnTo>
                  <a:lnTo>
                    <a:pt x="15" y="28"/>
                  </a:lnTo>
                  <a:lnTo>
                    <a:pt x="14" y="30"/>
                  </a:lnTo>
                  <a:lnTo>
                    <a:pt x="10" y="32"/>
                  </a:lnTo>
                  <a:lnTo>
                    <a:pt x="10" y="27"/>
                  </a:lnTo>
                  <a:lnTo>
                    <a:pt x="9" y="23"/>
                  </a:lnTo>
                  <a:lnTo>
                    <a:pt x="9" y="20"/>
                  </a:lnTo>
                  <a:lnTo>
                    <a:pt x="9" y="17"/>
                  </a:lnTo>
                  <a:lnTo>
                    <a:pt x="7" y="17"/>
                  </a:lnTo>
                  <a:lnTo>
                    <a:pt x="4" y="18"/>
                  </a:lnTo>
                  <a:lnTo>
                    <a:pt x="4" y="15"/>
                  </a:lnTo>
                  <a:lnTo>
                    <a:pt x="5" y="12"/>
                  </a:lnTo>
                  <a:lnTo>
                    <a:pt x="2" y="12"/>
                  </a:lnTo>
                  <a:lnTo>
                    <a:pt x="0" y="12"/>
                  </a:lnTo>
                  <a:lnTo>
                    <a:pt x="2" y="7"/>
                  </a:lnTo>
                  <a:lnTo>
                    <a:pt x="2" y="0"/>
                  </a:lnTo>
                  <a:close/>
                </a:path>
              </a:pathLst>
            </a:custGeom>
            <a:solidFill>
              <a:srgbClr val="1F1A17"/>
            </a:solidFill>
            <a:ln w="9525">
              <a:noFill/>
              <a:round/>
              <a:headEnd/>
              <a:tailEnd/>
            </a:ln>
          </p:spPr>
          <p:txBody>
            <a:bodyPr/>
            <a:lstStyle/>
            <a:p>
              <a:endParaRPr lang="en-US"/>
            </a:p>
          </p:txBody>
        </p:sp>
        <p:sp>
          <p:nvSpPr>
            <p:cNvPr id="4938" name="Freeform 842"/>
            <p:cNvSpPr>
              <a:spLocks/>
            </p:cNvSpPr>
            <p:nvPr/>
          </p:nvSpPr>
          <p:spPr bwMode="auto">
            <a:xfrm>
              <a:off x="3135" y="2980"/>
              <a:ext cx="30" cy="46"/>
            </a:xfrm>
            <a:custGeom>
              <a:avLst/>
              <a:gdLst/>
              <a:ahLst/>
              <a:cxnLst>
                <a:cxn ang="0">
                  <a:pos x="0" y="0"/>
                </a:cxn>
                <a:cxn ang="0">
                  <a:pos x="3" y="0"/>
                </a:cxn>
                <a:cxn ang="0">
                  <a:pos x="5" y="0"/>
                </a:cxn>
                <a:cxn ang="0">
                  <a:pos x="6" y="2"/>
                </a:cxn>
                <a:cxn ang="0">
                  <a:pos x="8" y="4"/>
                </a:cxn>
                <a:cxn ang="0">
                  <a:pos x="5" y="9"/>
                </a:cxn>
                <a:cxn ang="0">
                  <a:pos x="6" y="7"/>
                </a:cxn>
                <a:cxn ang="0">
                  <a:pos x="10" y="9"/>
                </a:cxn>
                <a:cxn ang="0">
                  <a:pos x="13" y="12"/>
                </a:cxn>
                <a:cxn ang="0">
                  <a:pos x="13" y="12"/>
                </a:cxn>
                <a:cxn ang="0">
                  <a:pos x="11" y="14"/>
                </a:cxn>
                <a:cxn ang="0">
                  <a:pos x="13" y="17"/>
                </a:cxn>
                <a:cxn ang="0">
                  <a:pos x="16" y="19"/>
                </a:cxn>
                <a:cxn ang="0">
                  <a:pos x="20" y="22"/>
                </a:cxn>
                <a:cxn ang="0">
                  <a:pos x="21" y="24"/>
                </a:cxn>
                <a:cxn ang="0">
                  <a:pos x="21" y="24"/>
                </a:cxn>
                <a:cxn ang="0">
                  <a:pos x="21" y="26"/>
                </a:cxn>
                <a:cxn ang="0">
                  <a:pos x="20" y="29"/>
                </a:cxn>
                <a:cxn ang="0">
                  <a:pos x="21" y="34"/>
                </a:cxn>
                <a:cxn ang="0">
                  <a:pos x="23" y="37"/>
                </a:cxn>
                <a:cxn ang="0">
                  <a:pos x="28" y="37"/>
                </a:cxn>
                <a:cxn ang="0">
                  <a:pos x="30" y="44"/>
                </a:cxn>
                <a:cxn ang="0">
                  <a:pos x="26" y="42"/>
                </a:cxn>
                <a:cxn ang="0">
                  <a:pos x="23" y="41"/>
                </a:cxn>
                <a:cxn ang="0">
                  <a:pos x="20" y="44"/>
                </a:cxn>
                <a:cxn ang="0">
                  <a:pos x="18" y="46"/>
                </a:cxn>
                <a:cxn ang="0">
                  <a:pos x="15" y="41"/>
                </a:cxn>
                <a:cxn ang="0">
                  <a:pos x="16" y="39"/>
                </a:cxn>
                <a:cxn ang="0">
                  <a:pos x="18" y="34"/>
                </a:cxn>
                <a:cxn ang="0">
                  <a:pos x="15" y="31"/>
                </a:cxn>
                <a:cxn ang="0">
                  <a:pos x="11" y="29"/>
                </a:cxn>
                <a:cxn ang="0">
                  <a:pos x="11" y="26"/>
                </a:cxn>
                <a:cxn ang="0">
                  <a:pos x="10" y="26"/>
                </a:cxn>
                <a:cxn ang="0">
                  <a:pos x="8" y="27"/>
                </a:cxn>
                <a:cxn ang="0">
                  <a:pos x="6" y="26"/>
                </a:cxn>
                <a:cxn ang="0">
                  <a:pos x="6" y="24"/>
                </a:cxn>
                <a:cxn ang="0">
                  <a:pos x="8" y="24"/>
                </a:cxn>
                <a:cxn ang="0">
                  <a:pos x="10" y="21"/>
                </a:cxn>
                <a:cxn ang="0">
                  <a:pos x="6" y="17"/>
                </a:cxn>
                <a:cxn ang="0">
                  <a:pos x="5" y="17"/>
                </a:cxn>
                <a:cxn ang="0">
                  <a:pos x="1" y="17"/>
                </a:cxn>
                <a:cxn ang="0">
                  <a:pos x="3" y="12"/>
                </a:cxn>
                <a:cxn ang="0">
                  <a:pos x="1" y="7"/>
                </a:cxn>
                <a:cxn ang="0">
                  <a:pos x="3" y="6"/>
                </a:cxn>
                <a:cxn ang="0">
                  <a:pos x="0" y="0"/>
                </a:cxn>
              </a:cxnLst>
              <a:rect l="0" t="0" r="r" b="b"/>
              <a:pathLst>
                <a:path w="30" h="46">
                  <a:moveTo>
                    <a:pt x="0" y="0"/>
                  </a:moveTo>
                  <a:lnTo>
                    <a:pt x="3" y="0"/>
                  </a:lnTo>
                  <a:lnTo>
                    <a:pt x="5" y="0"/>
                  </a:lnTo>
                  <a:lnTo>
                    <a:pt x="6" y="2"/>
                  </a:lnTo>
                  <a:lnTo>
                    <a:pt x="8" y="4"/>
                  </a:lnTo>
                  <a:lnTo>
                    <a:pt x="5" y="9"/>
                  </a:lnTo>
                  <a:lnTo>
                    <a:pt x="6" y="7"/>
                  </a:lnTo>
                  <a:lnTo>
                    <a:pt x="10" y="9"/>
                  </a:lnTo>
                  <a:lnTo>
                    <a:pt x="13" y="12"/>
                  </a:lnTo>
                  <a:lnTo>
                    <a:pt x="13" y="12"/>
                  </a:lnTo>
                  <a:lnTo>
                    <a:pt x="11" y="14"/>
                  </a:lnTo>
                  <a:lnTo>
                    <a:pt x="13" y="17"/>
                  </a:lnTo>
                  <a:lnTo>
                    <a:pt x="16" y="19"/>
                  </a:lnTo>
                  <a:lnTo>
                    <a:pt x="20" y="22"/>
                  </a:lnTo>
                  <a:lnTo>
                    <a:pt x="21" y="24"/>
                  </a:lnTo>
                  <a:lnTo>
                    <a:pt x="21" y="24"/>
                  </a:lnTo>
                  <a:lnTo>
                    <a:pt x="21" y="26"/>
                  </a:lnTo>
                  <a:lnTo>
                    <a:pt x="20" y="29"/>
                  </a:lnTo>
                  <a:lnTo>
                    <a:pt x="21" y="34"/>
                  </a:lnTo>
                  <a:lnTo>
                    <a:pt x="23" y="37"/>
                  </a:lnTo>
                  <a:lnTo>
                    <a:pt x="28" y="37"/>
                  </a:lnTo>
                  <a:lnTo>
                    <a:pt x="30" y="44"/>
                  </a:lnTo>
                  <a:lnTo>
                    <a:pt x="26" y="42"/>
                  </a:lnTo>
                  <a:lnTo>
                    <a:pt x="23" y="41"/>
                  </a:lnTo>
                  <a:lnTo>
                    <a:pt x="20" y="44"/>
                  </a:lnTo>
                  <a:lnTo>
                    <a:pt x="18" y="46"/>
                  </a:lnTo>
                  <a:lnTo>
                    <a:pt x="15" y="41"/>
                  </a:lnTo>
                  <a:lnTo>
                    <a:pt x="16" y="39"/>
                  </a:lnTo>
                  <a:lnTo>
                    <a:pt x="18" y="34"/>
                  </a:lnTo>
                  <a:lnTo>
                    <a:pt x="15" y="31"/>
                  </a:lnTo>
                  <a:lnTo>
                    <a:pt x="11" y="29"/>
                  </a:lnTo>
                  <a:lnTo>
                    <a:pt x="11" y="26"/>
                  </a:lnTo>
                  <a:lnTo>
                    <a:pt x="10" y="26"/>
                  </a:lnTo>
                  <a:lnTo>
                    <a:pt x="8" y="27"/>
                  </a:lnTo>
                  <a:lnTo>
                    <a:pt x="6" y="26"/>
                  </a:lnTo>
                  <a:lnTo>
                    <a:pt x="6" y="24"/>
                  </a:lnTo>
                  <a:lnTo>
                    <a:pt x="8" y="24"/>
                  </a:lnTo>
                  <a:lnTo>
                    <a:pt x="10" y="21"/>
                  </a:lnTo>
                  <a:lnTo>
                    <a:pt x="6" y="17"/>
                  </a:lnTo>
                  <a:lnTo>
                    <a:pt x="5" y="17"/>
                  </a:lnTo>
                  <a:lnTo>
                    <a:pt x="1" y="17"/>
                  </a:lnTo>
                  <a:lnTo>
                    <a:pt x="3" y="12"/>
                  </a:lnTo>
                  <a:lnTo>
                    <a:pt x="1" y="7"/>
                  </a:lnTo>
                  <a:lnTo>
                    <a:pt x="3" y="6"/>
                  </a:lnTo>
                  <a:lnTo>
                    <a:pt x="0" y="0"/>
                  </a:lnTo>
                  <a:close/>
                </a:path>
              </a:pathLst>
            </a:custGeom>
            <a:solidFill>
              <a:srgbClr val="1F1A17"/>
            </a:solidFill>
            <a:ln w="9525">
              <a:noFill/>
              <a:round/>
              <a:headEnd/>
              <a:tailEnd/>
            </a:ln>
          </p:spPr>
          <p:txBody>
            <a:bodyPr/>
            <a:lstStyle/>
            <a:p>
              <a:endParaRPr lang="en-US"/>
            </a:p>
          </p:txBody>
        </p:sp>
        <p:sp>
          <p:nvSpPr>
            <p:cNvPr id="4939" name="Freeform 843"/>
            <p:cNvSpPr>
              <a:spLocks/>
            </p:cNvSpPr>
            <p:nvPr/>
          </p:nvSpPr>
          <p:spPr bwMode="auto">
            <a:xfrm>
              <a:off x="3225" y="2932"/>
              <a:ext cx="23" cy="23"/>
            </a:xfrm>
            <a:custGeom>
              <a:avLst/>
              <a:gdLst/>
              <a:ahLst/>
              <a:cxnLst>
                <a:cxn ang="0">
                  <a:pos x="3" y="20"/>
                </a:cxn>
                <a:cxn ang="0">
                  <a:pos x="8" y="17"/>
                </a:cxn>
                <a:cxn ang="0">
                  <a:pos x="10" y="18"/>
                </a:cxn>
                <a:cxn ang="0">
                  <a:pos x="11" y="17"/>
                </a:cxn>
                <a:cxn ang="0">
                  <a:pos x="11" y="12"/>
                </a:cxn>
                <a:cxn ang="0">
                  <a:pos x="11" y="12"/>
                </a:cxn>
                <a:cxn ang="0">
                  <a:pos x="13" y="12"/>
                </a:cxn>
                <a:cxn ang="0">
                  <a:pos x="13" y="12"/>
                </a:cxn>
                <a:cxn ang="0">
                  <a:pos x="16" y="13"/>
                </a:cxn>
                <a:cxn ang="0">
                  <a:pos x="16" y="8"/>
                </a:cxn>
                <a:cxn ang="0">
                  <a:pos x="20" y="7"/>
                </a:cxn>
                <a:cxn ang="0">
                  <a:pos x="20" y="2"/>
                </a:cxn>
                <a:cxn ang="0">
                  <a:pos x="23" y="0"/>
                </a:cxn>
                <a:cxn ang="0">
                  <a:pos x="22" y="5"/>
                </a:cxn>
                <a:cxn ang="0">
                  <a:pos x="20" y="8"/>
                </a:cxn>
                <a:cxn ang="0">
                  <a:pos x="20" y="13"/>
                </a:cxn>
                <a:cxn ang="0">
                  <a:pos x="15" y="17"/>
                </a:cxn>
                <a:cxn ang="0">
                  <a:pos x="13" y="13"/>
                </a:cxn>
                <a:cxn ang="0">
                  <a:pos x="11" y="20"/>
                </a:cxn>
                <a:cxn ang="0">
                  <a:pos x="0" y="23"/>
                </a:cxn>
                <a:cxn ang="0">
                  <a:pos x="3" y="20"/>
                </a:cxn>
              </a:cxnLst>
              <a:rect l="0" t="0" r="r" b="b"/>
              <a:pathLst>
                <a:path w="23" h="23">
                  <a:moveTo>
                    <a:pt x="3" y="20"/>
                  </a:moveTo>
                  <a:lnTo>
                    <a:pt x="8" y="17"/>
                  </a:lnTo>
                  <a:lnTo>
                    <a:pt x="10" y="18"/>
                  </a:lnTo>
                  <a:lnTo>
                    <a:pt x="11" y="17"/>
                  </a:lnTo>
                  <a:lnTo>
                    <a:pt x="11" y="12"/>
                  </a:lnTo>
                  <a:lnTo>
                    <a:pt x="11" y="12"/>
                  </a:lnTo>
                  <a:lnTo>
                    <a:pt x="13" y="12"/>
                  </a:lnTo>
                  <a:lnTo>
                    <a:pt x="13" y="12"/>
                  </a:lnTo>
                  <a:lnTo>
                    <a:pt x="16" y="13"/>
                  </a:lnTo>
                  <a:lnTo>
                    <a:pt x="16" y="8"/>
                  </a:lnTo>
                  <a:lnTo>
                    <a:pt x="20" y="7"/>
                  </a:lnTo>
                  <a:lnTo>
                    <a:pt x="20" y="2"/>
                  </a:lnTo>
                  <a:lnTo>
                    <a:pt x="23" y="0"/>
                  </a:lnTo>
                  <a:lnTo>
                    <a:pt x="22" y="5"/>
                  </a:lnTo>
                  <a:lnTo>
                    <a:pt x="20" y="8"/>
                  </a:lnTo>
                  <a:lnTo>
                    <a:pt x="20" y="13"/>
                  </a:lnTo>
                  <a:lnTo>
                    <a:pt x="15" y="17"/>
                  </a:lnTo>
                  <a:lnTo>
                    <a:pt x="13" y="13"/>
                  </a:lnTo>
                  <a:lnTo>
                    <a:pt x="11" y="20"/>
                  </a:lnTo>
                  <a:lnTo>
                    <a:pt x="0" y="23"/>
                  </a:lnTo>
                  <a:lnTo>
                    <a:pt x="3" y="20"/>
                  </a:lnTo>
                  <a:close/>
                </a:path>
              </a:pathLst>
            </a:custGeom>
            <a:solidFill>
              <a:srgbClr val="1F1A17"/>
            </a:solidFill>
            <a:ln w="9525">
              <a:noFill/>
              <a:round/>
              <a:headEnd/>
              <a:tailEnd/>
            </a:ln>
          </p:spPr>
          <p:txBody>
            <a:bodyPr/>
            <a:lstStyle/>
            <a:p>
              <a:endParaRPr lang="en-US"/>
            </a:p>
          </p:txBody>
        </p:sp>
        <p:sp>
          <p:nvSpPr>
            <p:cNvPr id="4940" name="Freeform 844"/>
            <p:cNvSpPr>
              <a:spLocks/>
            </p:cNvSpPr>
            <p:nvPr/>
          </p:nvSpPr>
          <p:spPr bwMode="auto">
            <a:xfrm>
              <a:off x="3198" y="2979"/>
              <a:ext cx="49" cy="65"/>
            </a:xfrm>
            <a:custGeom>
              <a:avLst/>
              <a:gdLst/>
              <a:ahLst/>
              <a:cxnLst>
                <a:cxn ang="0">
                  <a:pos x="3" y="35"/>
                </a:cxn>
                <a:cxn ang="0">
                  <a:pos x="5" y="30"/>
                </a:cxn>
                <a:cxn ang="0">
                  <a:pos x="7" y="25"/>
                </a:cxn>
                <a:cxn ang="0">
                  <a:pos x="8" y="28"/>
                </a:cxn>
                <a:cxn ang="0">
                  <a:pos x="12" y="32"/>
                </a:cxn>
                <a:cxn ang="0">
                  <a:pos x="12" y="33"/>
                </a:cxn>
                <a:cxn ang="0">
                  <a:pos x="13" y="33"/>
                </a:cxn>
                <a:cxn ang="0">
                  <a:pos x="13" y="32"/>
                </a:cxn>
                <a:cxn ang="0">
                  <a:pos x="13" y="28"/>
                </a:cxn>
                <a:cxn ang="0">
                  <a:pos x="13" y="27"/>
                </a:cxn>
                <a:cxn ang="0">
                  <a:pos x="13" y="25"/>
                </a:cxn>
                <a:cxn ang="0">
                  <a:pos x="18" y="23"/>
                </a:cxn>
                <a:cxn ang="0">
                  <a:pos x="23" y="22"/>
                </a:cxn>
                <a:cxn ang="0">
                  <a:pos x="27" y="23"/>
                </a:cxn>
                <a:cxn ang="0">
                  <a:pos x="30" y="25"/>
                </a:cxn>
                <a:cxn ang="0">
                  <a:pos x="37" y="12"/>
                </a:cxn>
                <a:cxn ang="0">
                  <a:pos x="42" y="0"/>
                </a:cxn>
                <a:cxn ang="0">
                  <a:pos x="42" y="7"/>
                </a:cxn>
                <a:cxn ang="0">
                  <a:pos x="43" y="10"/>
                </a:cxn>
                <a:cxn ang="0">
                  <a:pos x="47" y="10"/>
                </a:cxn>
                <a:cxn ang="0">
                  <a:pos x="49" y="10"/>
                </a:cxn>
                <a:cxn ang="0">
                  <a:pos x="45" y="13"/>
                </a:cxn>
                <a:cxn ang="0">
                  <a:pos x="42" y="17"/>
                </a:cxn>
                <a:cxn ang="0">
                  <a:pos x="43" y="20"/>
                </a:cxn>
                <a:cxn ang="0">
                  <a:pos x="45" y="27"/>
                </a:cxn>
                <a:cxn ang="0">
                  <a:pos x="42" y="27"/>
                </a:cxn>
                <a:cxn ang="0">
                  <a:pos x="37" y="27"/>
                </a:cxn>
                <a:cxn ang="0">
                  <a:pos x="42" y="30"/>
                </a:cxn>
                <a:cxn ang="0">
                  <a:pos x="45" y="33"/>
                </a:cxn>
                <a:cxn ang="0">
                  <a:pos x="43" y="35"/>
                </a:cxn>
                <a:cxn ang="0">
                  <a:pos x="43" y="37"/>
                </a:cxn>
                <a:cxn ang="0">
                  <a:pos x="40" y="33"/>
                </a:cxn>
                <a:cxn ang="0">
                  <a:pos x="37" y="30"/>
                </a:cxn>
                <a:cxn ang="0">
                  <a:pos x="38" y="37"/>
                </a:cxn>
                <a:cxn ang="0">
                  <a:pos x="42" y="42"/>
                </a:cxn>
                <a:cxn ang="0">
                  <a:pos x="40" y="45"/>
                </a:cxn>
                <a:cxn ang="0">
                  <a:pos x="40" y="47"/>
                </a:cxn>
                <a:cxn ang="0">
                  <a:pos x="37" y="45"/>
                </a:cxn>
                <a:cxn ang="0">
                  <a:pos x="35" y="42"/>
                </a:cxn>
                <a:cxn ang="0">
                  <a:pos x="37" y="50"/>
                </a:cxn>
                <a:cxn ang="0">
                  <a:pos x="35" y="55"/>
                </a:cxn>
                <a:cxn ang="0">
                  <a:pos x="32" y="57"/>
                </a:cxn>
                <a:cxn ang="0">
                  <a:pos x="25" y="57"/>
                </a:cxn>
                <a:cxn ang="0">
                  <a:pos x="23" y="50"/>
                </a:cxn>
                <a:cxn ang="0">
                  <a:pos x="22" y="45"/>
                </a:cxn>
                <a:cxn ang="0">
                  <a:pos x="22" y="50"/>
                </a:cxn>
                <a:cxn ang="0">
                  <a:pos x="20" y="53"/>
                </a:cxn>
                <a:cxn ang="0">
                  <a:pos x="17" y="55"/>
                </a:cxn>
                <a:cxn ang="0">
                  <a:pos x="13" y="55"/>
                </a:cxn>
                <a:cxn ang="0">
                  <a:pos x="10" y="60"/>
                </a:cxn>
                <a:cxn ang="0">
                  <a:pos x="7" y="65"/>
                </a:cxn>
                <a:cxn ang="0">
                  <a:pos x="5" y="63"/>
                </a:cxn>
                <a:cxn ang="0">
                  <a:pos x="2" y="62"/>
                </a:cxn>
                <a:cxn ang="0">
                  <a:pos x="0" y="55"/>
                </a:cxn>
                <a:cxn ang="0">
                  <a:pos x="0" y="47"/>
                </a:cxn>
                <a:cxn ang="0">
                  <a:pos x="3" y="42"/>
                </a:cxn>
                <a:cxn ang="0">
                  <a:pos x="7" y="38"/>
                </a:cxn>
                <a:cxn ang="0">
                  <a:pos x="5" y="37"/>
                </a:cxn>
                <a:cxn ang="0">
                  <a:pos x="3" y="35"/>
                </a:cxn>
              </a:cxnLst>
              <a:rect l="0" t="0" r="r" b="b"/>
              <a:pathLst>
                <a:path w="49" h="65">
                  <a:moveTo>
                    <a:pt x="3" y="35"/>
                  </a:moveTo>
                  <a:lnTo>
                    <a:pt x="5" y="30"/>
                  </a:lnTo>
                  <a:lnTo>
                    <a:pt x="7" y="25"/>
                  </a:lnTo>
                  <a:lnTo>
                    <a:pt x="8" y="28"/>
                  </a:lnTo>
                  <a:lnTo>
                    <a:pt x="12" y="32"/>
                  </a:lnTo>
                  <a:lnTo>
                    <a:pt x="12" y="33"/>
                  </a:lnTo>
                  <a:lnTo>
                    <a:pt x="13" y="33"/>
                  </a:lnTo>
                  <a:lnTo>
                    <a:pt x="13" y="32"/>
                  </a:lnTo>
                  <a:lnTo>
                    <a:pt x="13" y="28"/>
                  </a:lnTo>
                  <a:lnTo>
                    <a:pt x="13" y="27"/>
                  </a:lnTo>
                  <a:lnTo>
                    <a:pt x="13" y="25"/>
                  </a:lnTo>
                  <a:lnTo>
                    <a:pt x="18" y="23"/>
                  </a:lnTo>
                  <a:lnTo>
                    <a:pt x="23" y="22"/>
                  </a:lnTo>
                  <a:lnTo>
                    <a:pt x="27" y="23"/>
                  </a:lnTo>
                  <a:lnTo>
                    <a:pt x="30" y="25"/>
                  </a:lnTo>
                  <a:lnTo>
                    <a:pt x="37" y="12"/>
                  </a:lnTo>
                  <a:lnTo>
                    <a:pt x="42" y="0"/>
                  </a:lnTo>
                  <a:lnTo>
                    <a:pt x="42" y="7"/>
                  </a:lnTo>
                  <a:lnTo>
                    <a:pt x="43" y="10"/>
                  </a:lnTo>
                  <a:lnTo>
                    <a:pt x="47" y="10"/>
                  </a:lnTo>
                  <a:lnTo>
                    <a:pt x="49" y="10"/>
                  </a:lnTo>
                  <a:lnTo>
                    <a:pt x="45" y="13"/>
                  </a:lnTo>
                  <a:lnTo>
                    <a:pt x="42" y="17"/>
                  </a:lnTo>
                  <a:lnTo>
                    <a:pt x="43" y="20"/>
                  </a:lnTo>
                  <a:lnTo>
                    <a:pt x="45" y="27"/>
                  </a:lnTo>
                  <a:lnTo>
                    <a:pt x="42" y="27"/>
                  </a:lnTo>
                  <a:lnTo>
                    <a:pt x="37" y="27"/>
                  </a:lnTo>
                  <a:lnTo>
                    <a:pt x="42" y="30"/>
                  </a:lnTo>
                  <a:lnTo>
                    <a:pt x="45" y="33"/>
                  </a:lnTo>
                  <a:lnTo>
                    <a:pt x="43" y="35"/>
                  </a:lnTo>
                  <a:lnTo>
                    <a:pt x="43" y="37"/>
                  </a:lnTo>
                  <a:lnTo>
                    <a:pt x="40" y="33"/>
                  </a:lnTo>
                  <a:lnTo>
                    <a:pt x="37" y="30"/>
                  </a:lnTo>
                  <a:lnTo>
                    <a:pt x="38" y="37"/>
                  </a:lnTo>
                  <a:lnTo>
                    <a:pt x="42" y="42"/>
                  </a:lnTo>
                  <a:lnTo>
                    <a:pt x="40" y="45"/>
                  </a:lnTo>
                  <a:lnTo>
                    <a:pt x="40" y="47"/>
                  </a:lnTo>
                  <a:lnTo>
                    <a:pt x="37" y="45"/>
                  </a:lnTo>
                  <a:lnTo>
                    <a:pt x="35" y="42"/>
                  </a:lnTo>
                  <a:lnTo>
                    <a:pt x="37" y="50"/>
                  </a:lnTo>
                  <a:lnTo>
                    <a:pt x="35" y="55"/>
                  </a:lnTo>
                  <a:lnTo>
                    <a:pt x="32" y="57"/>
                  </a:lnTo>
                  <a:lnTo>
                    <a:pt x="25" y="57"/>
                  </a:lnTo>
                  <a:lnTo>
                    <a:pt x="23" y="50"/>
                  </a:lnTo>
                  <a:lnTo>
                    <a:pt x="22" y="45"/>
                  </a:lnTo>
                  <a:lnTo>
                    <a:pt x="22" y="50"/>
                  </a:lnTo>
                  <a:lnTo>
                    <a:pt x="20" y="53"/>
                  </a:lnTo>
                  <a:lnTo>
                    <a:pt x="17" y="55"/>
                  </a:lnTo>
                  <a:lnTo>
                    <a:pt x="13" y="55"/>
                  </a:lnTo>
                  <a:lnTo>
                    <a:pt x="10" y="60"/>
                  </a:lnTo>
                  <a:lnTo>
                    <a:pt x="7" y="65"/>
                  </a:lnTo>
                  <a:lnTo>
                    <a:pt x="5" y="63"/>
                  </a:lnTo>
                  <a:lnTo>
                    <a:pt x="2" y="62"/>
                  </a:lnTo>
                  <a:lnTo>
                    <a:pt x="0" y="55"/>
                  </a:lnTo>
                  <a:lnTo>
                    <a:pt x="0" y="47"/>
                  </a:lnTo>
                  <a:lnTo>
                    <a:pt x="3" y="42"/>
                  </a:lnTo>
                  <a:lnTo>
                    <a:pt x="7" y="38"/>
                  </a:lnTo>
                  <a:lnTo>
                    <a:pt x="5" y="37"/>
                  </a:lnTo>
                  <a:lnTo>
                    <a:pt x="3" y="35"/>
                  </a:lnTo>
                  <a:close/>
                </a:path>
              </a:pathLst>
            </a:custGeom>
            <a:solidFill>
              <a:srgbClr val="1F1A17"/>
            </a:solidFill>
            <a:ln w="9525">
              <a:noFill/>
              <a:round/>
              <a:headEnd/>
              <a:tailEnd/>
            </a:ln>
          </p:spPr>
          <p:txBody>
            <a:bodyPr/>
            <a:lstStyle/>
            <a:p>
              <a:endParaRPr lang="en-US"/>
            </a:p>
          </p:txBody>
        </p:sp>
        <p:sp>
          <p:nvSpPr>
            <p:cNvPr id="4941" name="Freeform 845"/>
            <p:cNvSpPr>
              <a:spLocks/>
            </p:cNvSpPr>
            <p:nvPr/>
          </p:nvSpPr>
          <p:spPr bwMode="auto">
            <a:xfrm>
              <a:off x="3193" y="2989"/>
              <a:ext cx="90" cy="83"/>
            </a:xfrm>
            <a:custGeom>
              <a:avLst/>
              <a:gdLst/>
              <a:ahLst/>
              <a:cxnLst>
                <a:cxn ang="0">
                  <a:pos x="5" y="53"/>
                </a:cxn>
                <a:cxn ang="0">
                  <a:pos x="13" y="53"/>
                </a:cxn>
                <a:cxn ang="0">
                  <a:pos x="18" y="50"/>
                </a:cxn>
                <a:cxn ang="0">
                  <a:pos x="23" y="43"/>
                </a:cxn>
                <a:cxn ang="0">
                  <a:pos x="32" y="48"/>
                </a:cxn>
                <a:cxn ang="0">
                  <a:pos x="42" y="48"/>
                </a:cxn>
                <a:cxn ang="0">
                  <a:pos x="52" y="48"/>
                </a:cxn>
                <a:cxn ang="0">
                  <a:pos x="54" y="48"/>
                </a:cxn>
                <a:cxn ang="0">
                  <a:pos x="54" y="45"/>
                </a:cxn>
                <a:cxn ang="0">
                  <a:pos x="55" y="45"/>
                </a:cxn>
                <a:cxn ang="0">
                  <a:pos x="57" y="43"/>
                </a:cxn>
                <a:cxn ang="0">
                  <a:pos x="59" y="42"/>
                </a:cxn>
                <a:cxn ang="0">
                  <a:pos x="64" y="33"/>
                </a:cxn>
                <a:cxn ang="0">
                  <a:pos x="79" y="20"/>
                </a:cxn>
                <a:cxn ang="0">
                  <a:pos x="85" y="5"/>
                </a:cxn>
                <a:cxn ang="0">
                  <a:pos x="85" y="5"/>
                </a:cxn>
                <a:cxn ang="0">
                  <a:pos x="87" y="8"/>
                </a:cxn>
                <a:cxn ang="0">
                  <a:pos x="89" y="10"/>
                </a:cxn>
                <a:cxn ang="0">
                  <a:pos x="89" y="13"/>
                </a:cxn>
                <a:cxn ang="0">
                  <a:pos x="89" y="17"/>
                </a:cxn>
                <a:cxn ang="0">
                  <a:pos x="89" y="18"/>
                </a:cxn>
                <a:cxn ang="0">
                  <a:pos x="89" y="22"/>
                </a:cxn>
                <a:cxn ang="0">
                  <a:pos x="89" y="25"/>
                </a:cxn>
                <a:cxn ang="0">
                  <a:pos x="85" y="27"/>
                </a:cxn>
                <a:cxn ang="0">
                  <a:pos x="85" y="28"/>
                </a:cxn>
                <a:cxn ang="0">
                  <a:pos x="85" y="32"/>
                </a:cxn>
                <a:cxn ang="0">
                  <a:pos x="82" y="33"/>
                </a:cxn>
                <a:cxn ang="0">
                  <a:pos x="82" y="37"/>
                </a:cxn>
                <a:cxn ang="0">
                  <a:pos x="79" y="37"/>
                </a:cxn>
                <a:cxn ang="0">
                  <a:pos x="79" y="40"/>
                </a:cxn>
                <a:cxn ang="0">
                  <a:pos x="77" y="45"/>
                </a:cxn>
                <a:cxn ang="0">
                  <a:pos x="69" y="45"/>
                </a:cxn>
                <a:cxn ang="0">
                  <a:pos x="65" y="45"/>
                </a:cxn>
                <a:cxn ang="0">
                  <a:pos x="64" y="50"/>
                </a:cxn>
                <a:cxn ang="0">
                  <a:pos x="62" y="55"/>
                </a:cxn>
                <a:cxn ang="0">
                  <a:pos x="62" y="58"/>
                </a:cxn>
                <a:cxn ang="0">
                  <a:pos x="57" y="60"/>
                </a:cxn>
                <a:cxn ang="0">
                  <a:pos x="50" y="57"/>
                </a:cxn>
                <a:cxn ang="0">
                  <a:pos x="47" y="58"/>
                </a:cxn>
                <a:cxn ang="0">
                  <a:pos x="42" y="62"/>
                </a:cxn>
                <a:cxn ang="0">
                  <a:pos x="33" y="63"/>
                </a:cxn>
                <a:cxn ang="0">
                  <a:pos x="32" y="65"/>
                </a:cxn>
                <a:cxn ang="0">
                  <a:pos x="33" y="68"/>
                </a:cxn>
                <a:cxn ang="0">
                  <a:pos x="38" y="68"/>
                </a:cxn>
                <a:cxn ang="0">
                  <a:pos x="43" y="68"/>
                </a:cxn>
                <a:cxn ang="0">
                  <a:pos x="45" y="72"/>
                </a:cxn>
                <a:cxn ang="0">
                  <a:pos x="38" y="78"/>
                </a:cxn>
                <a:cxn ang="0">
                  <a:pos x="30" y="78"/>
                </a:cxn>
                <a:cxn ang="0">
                  <a:pos x="18" y="83"/>
                </a:cxn>
                <a:cxn ang="0">
                  <a:pos x="8" y="82"/>
                </a:cxn>
                <a:cxn ang="0">
                  <a:pos x="8" y="75"/>
                </a:cxn>
                <a:cxn ang="0">
                  <a:pos x="3" y="65"/>
                </a:cxn>
                <a:cxn ang="0">
                  <a:pos x="3" y="60"/>
                </a:cxn>
                <a:cxn ang="0">
                  <a:pos x="3" y="57"/>
                </a:cxn>
              </a:cxnLst>
              <a:rect l="0" t="0" r="r" b="b"/>
              <a:pathLst>
                <a:path w="90" h="83">
                  <a:moveTo>
                    <a:pt x="2" y="55"/>
                  </a:moveTo>
                  <a:lnTo>
                    <a:pt x="5" y="53"/>
                  </a:lnTo>
                  <a:lnTo>
                    <a:pt x="10" y="50"/>
                  </a:lnTo>
                  <a:lnTo>
                    <a:pt x="13" y="53"/>
                  </a:lnTo>
                  <a:lnTo>
                    <a:pt x="17" y="53"/>
                  </a:lnTo>
                  <a:lnTo>
                    <a:pt x="18" y="50"/>
                  </a:lnTo>
                  <a:lnTo>
                    <a:pt x="20" y="43"/>
                  </a:lnTo>
                  <a:lnTo>
                    <a:pt x="23" y="43"/>
                  </a:lnTo>
                  <a:lnTo>
                    <a:pt x="27" y="43"/>
                  </a:lnTo>
                  <a:lnTo>
                    <a:pt x="32" y="48"/>
                  </a:lnTo>
                  <a:lnTo>
                    <a:pt x="37" y="50"/>
                  </a:lnTo>
                  <a:lnTo>
                    <a:pt x="42" y="48"/>
                  </a:lnTo>
                  <a:lnTo>
                    <a:pt x="47" y="45"/>
                  </a:lnTo>
                  <a:lnTo>
                    <a:pt x="52" y="48"/>
                  </a:lnTo>
                  <a:lnTo>
                    <a:pt x="55" y="52"/>
                  </a:lnTo>
                  <a:lnTo>
                    <a:pt x="54" y="48"/>
                  </a:lnTo>
                  <a:lnTo>
                    <a:pt x="50" y="43"/>
                  </a:lnTo>
                  <a:lnTo>
                    <a:pt x="54" y="45"/>
                  </a:lnTo>
                  <a:lnTo>
                    <a:pt x="57" y="48"/>
                  </a:lnTo>
                  <a:lnTo>
                    <a:pt x="55" y="45"/>
                  </a:lnTo>
                  <a:lnTo>
                    <a:pt x="55" y="42"/>
                  </a:lnTo>
                  <a:lnTo>
                    <a:pt x="57" y="43"/>
                  </a:lnTo>
                  <a:lnTo>
                    <a:pt x="59" y="43"/>
                  </a:lnTo>
                  <a:lnTo>
                    <a:pt x="59" y="42"/>
                  </a:lnTo>
                  <a:lnTo>
                    <a:pt x="59" y="38"/>
                  </a:lnTo>
                  <a:lnTo>
                    <a:pt x="64" y="33"/>
                  </a:lnTo>
                  <a:lnTo>
                    <a:pt x="72" y="28"/>
                  </a:lnTo>
                  <a:lnTo>
                    <a:pt x="79" y="20"/>
                  </a:lnTo>
                  <a:lnTo>
                    <a:pt x="82" y="13"/>
                  </a:lnTo>
                  <a:lnTo>
                    <a:pt x="85" y="5"/>
                  </a:lnTo>
                  <a:lnTo>
                    <a:pt x="87" y="0"/>
                  </a:lnTo>
                  <a:lnTo>
                    <a:pt x="85" y="5"/>
                  </a:lnTo>
                  <a:lnTo>
                    <a:pt x="85" y="10"/>
                  </a:lnTo>
                  <a:lnTo>
                    <a:pt x="87" y="8"/>
                  </a:lnTo>
                  <a:lnTo>
                    <a:pt x="90" y="7"/>
                  </a:lnTo>
                  <a:lnTo>
                    <a:pt x="89" y="10"/>
                  </a:lnTo>
                  <a:lnTo>
                    <a:pt x="87" y="12"/>
                  </a:lnTo>
                  <a:lnTo>
                    <a:pt x="89" y="13"/>
                  </a:lnTo>
                  <a:lnTo>
                    <a:pt x="90" y="15"/>
                  </a:lnTo>
                  <a:lnTo>
                    <a:pt x="89" y="17"/>
                  </a:lnTo>
                  <a:lnTo>
                    <a:pt x="89" y="18"/>
                  </a:lnTo>
                  <a:lnTo>
                    <a:pt x="89" y="18"/>
                  </a:lnTo>
                  <a:lnTo>
                    <a:pt x="87" y="20"/>
                  </a:lnTo>
                  <a:lnTo>
                    <a:pt x="89" y="22"/>
                  </a:lnTo>
                  <a:lnTo>
                    <a:pt x="89" y="23"/>
                  </a:lnTo>
                  <a:lnTo>
                    <a:pt x="89" y="25"/>
                  </a:lnTo>
                  <a:lnTo>
                    <a:pt x="87" y="27"/>
                  </a:lnTo>
                  <a:lnTo>
                    <a:pt x="85" y="27"/>
                  </a:lnTo>
                  <a:lnTo>
                    <a:pt x="84" y="25"/>
                  </a:lnTo>
                  <a:lnTo>
                    <a:pt x="85" y="28"/>
                  </a:lnTo>
                  <a:lnTo>
                    <a:pt x="89" y="32"/>
                  </a:lnTo>
                  <a:lnTo>
                    <a:pt x="85" y="32"/>
                  </a:lnTo>
                  <a:lnTo>
                    <a:pt x="82" y="32"/>
                  </a:lnTo>
                  <a:lnTo>
                    <a:pt x="82" y="33"/>
                  </a:lnTo>
                  <a:lnTo>
                    <a:pt x="82" y="35"/>
                  </a:lnTo>
                  <a:lnTo>
                    <a:pt x="82" y="37"/>
                  </a:lnTo>
                  <a:lnTo>
                    <a:pt x="82" y="38"/>
                  </a:lnTo>
                  <a:lnTo>
                    <a:pt x="79" y="37"/>
                  </a:lnTo>
                  <a:lnTo>
                    <a:pt x="77" y="37"/>
                  </a:lnTo>
                  <a:lnTo>
                    <a:pt x="79" y="40"/>
                  </a:lnTo>
                  <a:lnTo>
                    <a:pt x="79" y="42"/>
                  </a:lnTo>
                  <a:lnTo>
                    <a:pt x="77" y="45"/>
                  </a:lnTo>
                  <a:lnTo>
                    <a:pt x="74" y="45"/>
                  </a:lnTo>
                  <a:lnTo>
                    <a:pt x="69" y="45"/>
                  </a:lnTo>
                  <a:lnTo>
                    <a:pt x="65" y="42"/>
                  </a:lnTo>
                  <a:lnTo>
                    <a:pt x="65" y="45"/>
                  </a:lnTo>
                  <a:lnTo>
                    <a:pt x="65" y="48"/>
                  </a:lnTo>
                  <a:lnTo>
                    <a:pt x="64" y="50"/>
                  </a:lnTo>
                  <a:lnTo>
                    <a:pt x="60" y="52"/>
                  </a:lnTo>
                  <a:lnTo>
                    <a:pt x="62" y="55"/>
                  </a:lnTo>
                  <a:lnTo>
                    <a:pt x="62" y="57"/>
                  </a:lnTo>
                  <a:lnTo>
                    <a:pt x="62" y="58"/>
                  </a:lnTo>
                  <a:lnTo>
                    <a:pt x="60" y="58"/>
                  </a:lnTo>
                  <a:lnTo>
                    <a:pt x="57" y="60"/>
                  </a:lnTo>
                  <a:lnTo>
                    <a:pt x="54" y="57"/>
                  </a:lnTo>
                  <a:lnTo>
                    <a:pt x="50" y="57"/>
                  </a:lnTo>
                  <a:lnTo>
                    <a:pt x="48" y="55"/>
                  </a:lnTo>
                  <a:lnTo>
                    <a:pt x="47" y="58"/>
                  </a:lnTo>
                  <a:lnTo>
                    <a:pt x="47" y="60"/>
                  </a:lnTo>
                  <a:lnTo>
                    <a:pt x="42" y="62"/>
                  </a:lnTo>
                  <a:lnTo>
                    <a:pt x="35" y="63"/>
                  </a:lnTo>
                  <a:lnTo>
                    <a:pt x="33" y="63"/>
                  </a:lnTo>
                  <a:lnTo>
                    <a:pt x="32" y="63"/>
                  </a:lnTo>
                  <a:lnTo>
                    <a:pt x="32" y="65"/>
                  </a:lnTo>
                  <a:lnTo>
                    <a:pt x="33" y="67"/>
                  </a:lnTo>
                  <a:lnTo>
                    <a:pt x="33" y="68"/>
                  </a:lnTo>
                  <a:lnTo>
                    <a:pt x="37" y="68"/>
                  </a:lnTo>
                  <a:lnTo>
                    <a:pt x="38" y="68"/>
                  </a:lnTo>
                  <a:lnTo>
                    <a:pt x="42" y="67"/>
                  </a:lnTo>
                  <a:lnTo>
                    <a:pt x="43" y="68"/>
                  </a:lnTo>
                  <a:lnTo>
                    <a:pt x="47" y="68"/>
                  </a:lnTo>
                  <a:lnTo>
                    <a:pt x="45" y="72"/>
                  </a:lnTo>
                  <a:lnTo>
                    <a:pt x="42" y="77"/>
                  </a:lnTo>
                  <a:lnTo>
                    <a:pt x="38" y="78"/>
                  </a:lnTo>
                  <a:lnTo>
                    <a:pt x="35" y="80"/>
                  </a:lnTo>
                  <a:lnTo>
                    <a:pt x="30" y="78"/>
                  </a:lnTo>
                  <a:lnTo>
                    <a:pt x="25" y="82"/>
                  </a:lnTo>
                  <a:lnTo>
                    <a:pt x="18" y="83"/>
                  </a:lnTo>
                  <a:lnTo>
                    <a:pt x="10" y="83"/>
                  </a:lnTo>
                  <a:lnTo>
                    <a:pt x="8" y="82"/>
                  </a:lnTo>
                  <a:lnTo>
                    <a:pt x="7" y="80"/>
                  </a:lnTo>
                  <a:lnTo>
                    <a:pt x="8" y="75"/>
                  </a:lnTo>
                  <a:lnTo>
                    <a:pt x="7" y="70"/>
                  </a:lnTo>
                  <a:lnTo>
                    <a:pt x="3" y="65"/>
                  </a:lnTo>
                  <a:lnTo>
                    <a:pt x="0" y="62"/>
                  </a:lnTo>
                  <a:lnTo>
                    <a:pt x="3" y="60"/>
                  </a:lnTo>
                  <a:lnTo>
                    <a:pt x="7" y="58"/>
                  </a:lnTo>
                  <a:lnTo>
                    <a:pt x="3" y="57"/>
                  </a:lnTo>
                  <a:lnTo>
                    <a:pt x="2" y="55"/>
                  </a:lnTo>
                  <a:close/>
                </a:path>
              </a:pathLst>
            </a:custGeom>
            <a:solidFill>
              <a:srgbClr val="1F1A17"/>
            </a:solidFill>
            <a:ln w="9525">
              <a:noFill/>
              <a:round/>
              <a:headEnd/>
              <a:tailEnd/>
            </a:ln>
          </p:spPr>
          <p:txBody>
            <a:bodyPr/>
            <a:lstStyle/>
            <a:p>
              <a:endParaRPr lang="en-US"/>
            </a:p>
          </p:txBody>
        </p:sp>
        <p:sp>
          <p:nvSpPr>
            <p:cNvPr id="4942" name="Freeform 846"/>
            <p:cNvSpPr>
              <a:spLocks/>
            </p:cNvSpPr>
            <p:nvPr/>
          </p:nvSpPr>
          <p:spPr bwMode="auto">
            <a:xfrm>
              <a:off x="3210" y="3039"/>
              <a:ext cx="77" cy="60"/>
            </a:xfrm>
            <a:custGeom>
              <a:avLst/>
              <a:gdLst/>
              <a:ahLst/>
              <a:cxnLst>
                <a:cxn ang="0">
                  <a:pos x="5" y="44"/>
                </a:cxn>
                <a:cxn ang="0">
                  <a:pos x="15" y="50"/>
                </a:cxn>
                <a:cxn ang="0">
                  <a:pos x="18" y="50"/>
                </a:cxn>
                <a:cxn ang="0">
                  <a:pos x="21" y="47"/>
                </a:cxn>
                <a:cxn ang="0">
                  <a:pos x="21" y="52"/>
                </a:cxn>
                <a:cxn ang="0">
                  <a:pos x="25" y="57"/>
                </a:cxn>
                <a:cxn ang="0">
                  <a:pos x="30" y="54"/>
                </a:cxn>
                <a:cxn ang="0">
                  <a:pos x="31" y="54"/>
                </a:cxn>
                <a:cxn ang="0">
                  <a:pos x="35" y="57"/>
                </a:cxn>
                <a:cxn ang="0">
                  <a:pos x="37" y="52"/>
                </a:cxn>
                <a:cxn ang="0">
                  <a:pos x="38" y="54"/>
                </a:cxn>
                <a:cxn ang="0">
                  <a:pos x="40" y="57"/>
                </a:cxn>
                <a:cxn ang="0">
                  <a:pos x="43" y="52"/>
                </a:cxn>
                <a:cxn ang="0">
                  <a:pos x="45" y="55"/>
                </a:cxn>
                <a:cxn ang="0">
                  <a:pos x="48" y="59"/>
                </a:cxn>
                <a:cxn ang="0">
                  <a:pos x="50" y="54"/>
                </a:cxn>
                <a:cxn ang="0">
                  <a:pos x="52" y="52"/>
                </a:cxn>
                <a:cxn ang="0">
                  <a:pos x="58" y="54"/>
                </a:cxn>
                <a:cxn ang="0">
                  <a:pos x="65" y="47"/>
                </a:cxn>
                <a:cxn ang="0">
                  <a:pos x="70" y="40"/>
                </a:cxn>
                <a:cxn ang="0">
                  <a:pos x="68" y="33"/>
                </a:cxn>
                <a:cxn ang="0">
                  <a:pos x="67" y="28"/>
                </a:cxn>
                <a:cxn ang="0">
                  <a:pos x="72" y="28"/>
                </a:cxn>
                <a:cxn ang="0">
                  <a:pos x="75" y="28"/>
                </a:cxn>
                <a:cxn ang="0">
                  <a:pos x="73" y="23"/>
                </a:cxn>
                <a:cxn ang="0">
                  <a:pos x="73" y="22"/>
                </a:cxn>
                <a:cxn ang="0">
                  <a:pos x="77" y="20"/>
                </a:cxn>
                <a:cxn ang="0">
                  <a:pos x="75" y="18"/>
                </a:cxn>
                <a:cxn ang="0">
                  <a:pos x="72" y="17"/>
                </a:cxn>
                <a:cxn ang="0">
                  <a:pos x="72" y="13"/>
                </a:cxn>
                <a:cxn ang="0">
                  <a:pos x="70" y="13"/>
                </a:cxn>
                <a:cxn ang="0">
                  <a:pos x="70" y="7"/>
                </a:cxn>
                <a:cxn ang="0">
                  <a:pos x="65" y="7"/>
                </a:cxn>
                <a:cxn ang="0">
                  <a:pos x="52" y="25"/>
                </a:cxn>
                <a:cxn ang="0">
                  <a:pos x="40" y="35"/>
                </a:cxn>
                <a:cxn ang="0">
                  <a:pos x="38" y="42"/>
                </a:cxn>
                <a:cxn ang="0">
                  <a:pos x="35" y="44"/>
                </a:cxn>
                <a:cxn ang="0">
                  <a:pos x="30" y="37"/>
                </a:cxn>
                <a:cxn ang="0">
                  <a:pos x="18" y="35"/>
                </a:cxn>
                <a:cxn ang="0">
                  <a:pos x="13" y="37"/>
                </a:cxn>
                <a:cxn ang="0">
                  <a:pos x="13" y="42"/>
                </a:cxn>
                <a:cxn ang="0">
                  <a:pos x="11" y="42"/>
                </a:cxn>
                <a:cxn ang="0">
                  <a:pos x="3" y="42"/>
                </a:cxn>
              </a:cxnLst>
              <a:rect l="0" t="0" r="r" b="b"/>
              <a:pathLst>
                <a:path w="77" h="60">
                  <a:moveTo>
                    <a:pt x="0" y="44"/>
                  </a:moveTo>
                  <a:lnTo>
                    <a:pt x="5" y="44"/>
                  </a:lnTo>
                  <a:lnTo>
                    <a:pt x="11" y="45"/>
                  </a:lnTo>
                  <a:lnTo>
                    <a:pt x="15" y="50"/>
                  </a:lnTo>
                  <a:lnTo>
                    <a:pt x="18" y="54"/>
                  </a:lnTo>
                  <a:lnTo>
                    <a:pt x="18" y="50"/>
                  </a:lnTo>
                  <a:lnTo>
                    <a:pt x="20" y="49"/>
                  </a:lnTo>
                  <a:lnTo>
                    <a:pt x="21" y="47"/>
                  </a:lnTo>
                  <a:lnTo>
                    <a:pt x="23" y="49"/>
                  </a:lnTo>
                  <a:lnTo>
                    <a:pt x="21" y="52"/>
                  </a:lnTo>
                  <a:lnTo>
                    <a:pt x="23" y="55"/>
                  </a:lnTo>
                  <a:lnTo>
                    <a:pt x="25" y="57"/>
                  </a:lnTo>
                  <a:lnTo>
                    <a:pt x="28" y="55"/>
                  </a:lnTo>
                  <a:lnTo>
                    <a:pt x="30" y="54"/>
                  </a:lnTo>
                  <a:lnTo>
                    <a:pt x="31" y="50"/>
                  </a:lnTo>
                  <a:lnTo>
                    <a:pt x="31" y="54"/>
                  </a:lnTo>
                  <a:lnTo>
                    <a:pt x="31" y="57"/>
                  </a:lnTo>
                  <a:lnTo>
                    <a:pt x="35" y="57"/>
                  </a:lnTo>
                  <a:lnTo>
                    <a:pt x="37" y="55"/>
                  </a:lnTo>
                  <a:lnTo>
                    <a:pt x="37" y="52"/>
                  </a:lnTo>
                  <a:lnTo>
                    <a:pt x="37" y="49"/>
                  </a:lnTo>
                  <a:lnTo>
                    <a:pt x="38" y="54"/>
                  </a:lnTo>
                  <a:lnTo>
                    <a:pt x="38" y="55"/>
                  </a:lnTo>
                  <a:lnTo>
                    <a:pt x="40" y="57"/>
                  </a:lnTo>
                  <a:lnTo>
                    <a:pt x="43" y="54"/>
                  </a:lnTo>
                  <a:lnTo>
                    <a:pt x="43" y="52"/>
                  </a:lnTo>
                  <a:lnTo>
                    <a:pt x="43" y="50"/>
                  </a:lnTo>
                  <a:lnTo>
                    <a:pt x="45" y="55"/>
                  </a:lnTo>
                  <a:lnTo>
                    <a:pt x="45" y="60"/>
                  </a:lnTo>
                  <a:lnTo>
                    <a:pt x="48" y="59"/>
                  </a:lnTo>
                  <a:lnTo>
                    <a:pt x="50" y="59"/>
                  </a:lnTo>
                  <a:lnTo>
                    <a:pt x="50" y="54"/>
                  </a:lnTo>
                  <a:lnTo>
                    <a:pt x="50" y="49"/>
                  </a:lnTo>
                  <a:lnTo>
                    <a:pt x="52" y="52"/>
                  </a:lnTo>
                  <a:lnTo>
                    <a:pt x="53" y="55"/>
                  </a:lnTo>
                  <a:lnTo>
                    <a:pt x="58" y="54"/>
                  </a:lnTo>
                  <a:lnTo>
                    <a:pt x="63" y="50"/>
                  </a:lnTo>
                  <a:lnTo>
                    <a:pt x="65" y="47"/>
                  </a:lnTo>
                  <a:lnTo>
                    <a:pt x="65" y="44"/>
                  </a:lnTo>
                  <a:lnTo>
                    <a:pt x="70" y="40"/>
                  </a:lnTo>
                  <a:lnTo>
                    <a:pt x="70" y="37"/>
                  </a:lnTo>
                  <a:lnTo>
                    <a:pt x="68" y="33"/>
                  </a:lnTo>
                  <a:lnTo>
                    <a:pt x="65" y="33"/>
                  </a:lnTo>
                  <a:lnTo>
                    <a:pt x="67" y="28"/>
                  </a:lnTo>
                  <a:lnTo>
                    <a:pt x="68" y="27"/>
                  </a:lnTo>
                  <a:lnTo>
                    <a:pt x="72" y="28"/>
                  </a:lnTo>
                  <a:lnTo>
                    <a:pt x="73" y="30"/>
                  </a:lnTo>
                  <a:lnTo>
                    <a:pt x="75" y="28"/>
                  </a:lnTo>
                  <a:lnTo>
                    <a:pt x="77" y="25"/>
                  </a:lnTo>
                  <a:lnTo>
                    <a:pt x="73" y="23"/>
                  </a:lnTo>
                  <a:lnTo>
                    <a:pt x="70" y="22"/>
                  </a:lnTo>
                  <a:lnTo>
                    <a:pt x="73" y="22"/>
                  </a:lnTo>
                  <a:lnTo>
                    <a:pt x="75" y="22"/>
                  </a:lnTo>
                  <a:lnTo>
                    <a:pt x="77" y="20"/>
                  </a:lnTo>
                  <a:lnTo>
                    <a:pt x="77" y="17"/>
                  </a:lnTo>
                  <a:lnTo>
                    <a:pt x="75" y="18"/>
                  </a:lnTo>
                  <a:lnTo>
                    <a:pt x="73" y="18"/>
                  </a:lnTo>
                  <a:lnTo>
                    <a:pt x="72" y="17"/>
                  </a:lnTo>
                  <a:lnTo>
                    <a:pt x="70" y="17"/>
                  </a:lnTo>
                  <a:lnTo>
                    <a:pt x="72" y="13"/>
                  </a:lnTo>
                  <a:lnTo>
                    <a:pt x="73" y="12"/>
                  </a:lnTo>
                  <a:lnTo>
                    <a:pt x="70" y="13"/>
                  </a:lnTo>
                  <a:lnTo>
                    <a:pt x="67" y="15"/>
                  </a:lnTo>
                  <a:lnTo>
                    <a:pt x="70" y="7"/>
                  </a:lnTo>
                  <a:lnTo>
                    <a:pt x="73" y="0"/>
                  </a:lnTo>
                  <a:lnTo>
                    <a:pt x="65" y="7"/>
                  </a:lnTo>
                  <a:lnTo>
                    <a:pt x="58" y="17"/>
                  </a:lnTo>
                  <a:lnTo>
                    <a:pt x="52" y="25"/>
                  </a:lnTo>
                  <a:lnTo>
                    <a:pt x="45" y="32"/>
                  </a:lnTo>
                  <a:lnTo>
                    <a:pt x="40" y="35"/>
                  </a:lnTo>
                  <a:lnTo>
                    <a:pt x="38" y="37"/>
                  </a:lnTo>
                  <a:lnTo>
                    <a:pt x="38" y="42"/>
                  </a:lnTo>
                  <a:lnTo>
                    <a:pt x="37" y="44"/>
                  </a:lnTo>
                  <a:lnTo>
                    <a:pt x="35" y="44"/>
                  </a:lnTo>
                  <a:lnTo>
                    <a:pt x="31" y="40"/>
                  </a:lnTo>
                  <a:lnTo>
                    <a:pt x="30" y="37"/>
                  </a:lnTo>
                  <a:lnTo>
                    <a:pt x="26" y="33"/>
                  </a:lnTo>
                  <a:lnTo>
                    <a:pt x="18" y="35"/>
                  </a:lnTo>
                  <a:lnTo>
                    <a:pt x="13" y="35"/>
                  </a:lnTo>
                  <a:lnTo>
                    <a:pt x="13" y="37"/>
                  </a:lnTo>
                  <a:lnTo>
                    <a:pt x="11" y="40"/>
                  </a:lnTo>
                  <a:lnTo>
                    <a:pt x="13" y="42"/>
                  </a:lnTo>
                  <a:lnTo>
                    <a:pt x="16" y="44"/>
                  </a:lnTo>
                  <a:lnTo>
                    <a:pt x="11" y="42"/>
                  </a:lnTo>
                  <a:lnTo>
                    <a:pt x="6" y="40"/>
                  </a:lnTo>
                  <a:lnTo>
                    <a:pt x="3" y="42"/>
                  </a:lnTo>
                  <a:lnTo>
                    <a:pt x="0" y="44"/>
                  </a:lnTo>
                  <a:close/>
                </a:path>
              </a:pathLst>
            </a:custGeom>
            <a:solidFill>
              <a:srgbClr val="1F1A17"/>
            </a:solidFill>
            <a:ln w="9525">
              <a:noFill/>
              <a:round/>
              <a:headEnd/>
              <a:tailEnd/>
            </a:ln>
          </p:spPr>
          <p:txBody>
            <a:bodyPr/>
            <a:lstStyle/>
            <a:p>
              <a:endParaRPr lang="en-US"/>
            </a:p>
          </p:txBody>
        </p:sp>
        <p:sp>
          <p:nvSpPr>
            <p:cNvPr id="4943" name="Freeform 847"/>
            <p:cNvSpPr>
              <a:spLocks/>
            </p:cNvSpPr>
            <p:nvPr/>
          </p:nvSpPr>
          <p:spPr bwMode="auto">
            <a:xfrm>
              <a:off x="3231" y="3056"/>
              <a:ext cx="72" cy="70"/>
            </a:xfrm>
            <a:custGeom>
              <a:avLst/>
              <a:gdLst/>
              <a:ahLst/>
              <a:cxnLst>
                <a:cxn ang="0">
                  <a:pos x="5" y="60"/>
                </a:cxn>
                <a:cxn ang="0">
                  <a:pos x="24" y="63"/>
                </a:cxn>
                <a:cxn ang="0">
                  <a:pos x="36" y="68"/>
                </a:cxn>
                <a:cxn ang="0">
                  <a:pos x="39" y="62"/>
                </a:cxn>
                <a:cxn ang="0">
                  <a:pos x="44" y="63"/>
                </a:cxn>
                <a:cxn ang="0">
                  <a:pos x="42" y="53"/>
                </a:cxn>
                <a:cxn ang="0">
                  <a:pos x="47" y="60"/>
                </a:cxn>
                <a:cxn ang="0">
                  <a:pos x="47" y="50"/>
                </a:cxn>
                <a:cxn ang="0">
                  <a:pos x="46" y="47"/>
                </a:cxn>
                <a:cxn ang="0">
                  <a:pos x="54" y="52"/>
                </a:cxn>
                <a:cxn ang="0">
                  <a:pos x="56" y="48"/>
                </a:cxn>
                <a:cxn ang="0">
                  <a:pos x="61" y="33"/>
                </a:cxn>
                <a:cxn ang="0">
                  <a:pos x="66" y="25"/>
                </a:cxn>
                <a:cxn ang="0">
                  <a:pos x="69" y="20"/>
                </a:cxn>
                <a:cxn ang="0">
                  <a:pos x="69" y="13"/>
                </a:cxn>
                <a:cxn ang="0">
                  <a:pos x="72" y="8"/>
                </a:cxn>
                <a:cxn ang="0">
                  <a:pos x="72" y="0"/>
                </a:cxn>
                <a:cxn ang="0">
                  <a:pos x="67" y="6"/>
                </a:cxn>
                <a:cxn ang="0">
                  <a:pos x="64" y="20"/>
                </a:cxn>
                <a:cxn ang="0">
                  <a:pos x="57" y="33"/>
                </a:cxn>
                <a:cxn ang="0">
                  <a:pos x="51" y="42"/>
                </a:cxn>
                <a:cxn ang="0">
                  <a:pos x="39" y="42"/>
                </a:cxn>
                <a:cxn ang="0">
                  <a:pos x="41" y="47"/>
                </a:cxn>
                <a:cxn ang="0">
                  <a:pos x="37" y="47"/>
                </a:cxn>
                <a:cxn ang="0">
                  <a:pos x="36" y="53"/>
                </a:cxn>
                <a:cxn ang="0">
                  <a:pos x="31" y="52"/>
                </a:cxn>
                <a:cxn ang="0">
                  <a:pos x="29" y="57"/>
                </a:cxn>
                <a:cxn ang="0">
                  <a:pos x="26" y="55"/>
                </a:cxn>
                <a:cxn ang="0">
                  <a:pos x="22" y="57"/>
                </a:cxn>
                <a:cxn ang="0">
                  <a:pos x="21" y="57"/>
                </a:cxn>
                <a:cxn ang="0">
                  <a:pos x="16" y="57"/>
                </a:cxn>
                <a:cxn ang="0">
                  <a:pos x="12" y="53"/>
                </a:cxn>
                <a:cxn ang="0">
                  <a:pos x="5" y="53"/>
                </a:cxn>
              </a:cxnLst>
              <a:rect l="0" t="0" r="r" b="b"/>
              <a:pathLst>
                <a:path w="72" h="70">
                  <a:moveTo>
                    <a:pt x="0" y="58"/>
                  </a:moveTo>
                  <a:lnTo>
                    <a:pt x="5" y="60"/>
                  </a:lnTo>
                  <a:lnTo>
                    <a:pt x="14" y="63"/>
                  </a:lnTo>
                  <a:lnTo>
                    <a:pt x="24" y="63"/>
                  </a:lnTo>
                  <a:lnTo>
                    <a:pt x="31" y="65"/>
                  </a:lnTo>
                  <a:lnTo>
                    <a:pt x="36" y="68"/>
                  </a:lnTo>
                  <a:lnTo>
                    <a:pt x="39" y="70"/>
                  </a:lnTo>
                  <a:lnTo>
                    <a:pt x="39" y="62"/>
                  </a:lnTo>
                  <a:lnTo>
                    <a:pt x="46" y="63"/>
                  </a:lnTo>
                  <a:lnTo>
                    <a:pt x="44" y="63"/>
                  </a:lnTo>
                  <a:lnTo>
                    <a:pt x="42" y="58"/>
                  </a:lnTo>
                  <a:lnTo>
                    <a:pt x="42" y="53"/>
                  </a:lnTo>
                  <a:lnTo>
                    <a:pt x="42" y="50"/>
                  </a:lnTo>
                  <a:lnTo>
                    <a:pt x="47" y="60"/>
                  </a:lnTo>
                  <a:lnTo>
                    <a:pt x="47" y="57"/>
                  </a:lnTo>
                  <a:lnTo>
                    <a:pt x="47" y="50"/>
                  </a:lnTo>
                  <a:lnTo>
                    <a:pt x="46" y="47"/>
                  </a:lnTo>
                  <a:lnTo>
                    <a:pt x="46" y="47"/>
                  </a:lnTo>
                  <a:lnTo>
                    <a:pt x="51" y="55"/>
                  </a:lnTo>
                  <a:lnTo>
                    <a:pt x="54" y="52"/>
                  </a:lnTo>
                  <a:lnTo>
                    <a:pt x="54" y="47"/>
                  </a:lnTo>
                  <a:lnTo>
                    <a:pt x="56" y="48"/>
                  </a:lnTo>
                  <a:lnTo>
                    <a:pt x="59" y="38"/>
                  </a:lnTo>
                  <a:lnTo>
                    <a:pt x="61" y="33"/>
                  </a:lnTo>
                  <a:lnTo>
                    <a:pt x="66" y="32"/>
                  </a:lnTo>
                  <a:lnTo>
                    <a:pt x="66" y="25"/>
                  </a:lnTo>
                  <a:lnTo>
                    <a:pt x="67" y="21"/>
                  </a:lnTo>
                  <a:lnTo>
                    <a:pt x="69" y="20"/>
                  </a:lnTo>
                  <a:lnTo>
                    <a:pt x="71" y="18"/>
                  </a:lnTo>
                  <a:lnTo>
                    <a:pt x="69" y="13"/>
                  </a:lnTo>
                  <a:lnTo>
                    <a:pt x="69" y="11"/>
                  </a:lnTo>
                  <a:lnTo>
                    <a:pt x="72" y="8"/>
                  </a:lnTo>
                  <a:lnTo>
                    <a:pt x="71" y="6"/>
                  </a:lnTo>
                  <a:lnTo>
                    <a:pt x="72" y="0"/>
                  </a:lnTo>
                  <a:lnTo>
                    <a:pt x="66" y="3"/>
                  </a:lnTo>
                  <a:lnTo>
                    <a:pt x="67" y="6"/>
                  </a:lnTo>
                  <a:lnTo>
                    <a:pt x="66" y="15"/>
                  </a:lnTo>
                  <a:lnTo>
                    <a:pt x="64" y="20"/>
                  </a:lnTo>
                  <a:lnTo>
                    <a:pt x="57" y="27"/>
                  </a:lnTo>
                  <a:lnTo>
                    <a:pt x="57" y="33"/>
                  </a:lnTo>
                  <a:lnTo>
                    <a:pt x="52" y="33"/>
                  </a:lnTo>
                  <a:lnTo>
                    <a:pt x="51" y="42"/>
                  </a:lnTo>
                  <a:lnTo>
                    <a:pt x="46" y="37"/>
                  </a:lnTo>
                  <a:lnTo>
                    <a:pt x="39" y="42"/>
                  </a:lnTo>
                  <a:lnTo>
                    <a:pt x="42" y="45"/>
                  </a:lnTo>
                  <a:lnTo>
                    <a:pt x="41" y="47"/>
                  </a:lnTo>
                  <a:lnTo>
                    <a:pt x="39" y="47"/>
                  </a:lnTo>
                  <a:lnTo>
                    <a:pt x="37" y="47"/>
                  </a:lnTo>
                  <a:lnTo>
                    <a:pt x="36" y="50"/>
                  </a:lnTo>
                  <a:lnTo>
                    <a:pt x="36" y="53"/>
                  </a:lnTo>
                  <a:lnTo>
                    <a:pt x="32" y="55"/>
                  </a:lnTo>
                  <a:lnTo>
                    <a:pt x="31" y="52"/>
                  </a:lnTo>
                  <a:lnTo>
                    <a:pt x="29" y="52"/>
                  </a:lnTo>
                  <a:lnTo>
                    <a:pt x="29" y="57"/>
                  </a:lnTo>
                  <a:lnTo>
                    <a:pt x="29" y="60"/>
                  </a:lnTo>
                  <a:lnTo>
                    <a:pt x="26" y="55"/>
                  </a:lnTo>
                  <a:lnTo>
                    <a:pt x="22" y="52"/>
                  </a:lnTo>
                  <a:lnTo>
                    <a:pt x="22" y="57"/>
                  </a:lnTo>
                  <a:lnTo>
                    <a:pt x="22" y="58"/>
                  </a:lnTo>
                  <a:lnTo>
                    <a:pt x="21" y="57"/>
                  </a:lnTo>
                  <a:lnTo>
                    <a:pt x="17" y="55"/>
                  </a:lnTo>
                  <a:lnTo>
                    <a:pt x="16" y="57"/>
                  </a:lnTo>
                  <a:lnTo>
                    <a:pt x="16" y="57"/>
                  </a:lnTo>
                  <a:lnTo>
                    <a:pt x="12" y="53"/>
                  </a:lnTo>
                  <a:lnTo>
                    <a:pt x="9" y="57"/>
                  </a:lnTo>
                  <a:lnTo>
                    <a:pt x="5" y="53"/>
                  </a:lnTo>
                  <a:lnTo>
                    <a:pt x="0" y="58"/>
                  </a:lnTo>
                  <a:close/>
                </a:path>
              </a:pathLst>
            </a:custGeom>
            <a:solidFill>
              <a:srgbClr val="1F1A17"/>
            </a:solidFill>
            <a:ln w="9525">
              <a:noFill/>
              <a:round/>
              <a:headEnd/>
              <a:tailEnd/>
            </a:ln>
          </p:spPr>
          <p:txBody>
            <a:bodyPr/>
            <a:lstStyle/>
            <a:p>
              <a:endParaRPr lang="en-US"/>
            </a:p>
          </p:txBody>
        </p:sp>
        <p:sp>
          <p:nvSpPr>
            <p:cNvPr id="4944" name="Freeform 848"/>
            <p:cNvSpPr>
              <a:spLocks/>
            </p:cNvSpPr>
            <p:nvPr/>
          </p:nvSpPr>
          <p:spPr bwMode="auto">
            <a:xfrm>
              <a:off x="3293" y="3027"/>
              <a:ext cx="7" cy="29"/>
            </a:xfrm>
            <a:custGeom>
              <a:avLst/>
              <a:gdLst/>
              <a:ahLst/>
              <a:cxnLst>
                <a:cxn ang="0">
                  <a:pos x="0" y="29"/>
                </a:cxn>
                <a:cxn ang="0">
                  <a:pos x="7" y="22"/>
                </a:cxn>
                <a:cxn ang="0">
                  <a:pos x="5" y="20"/>
                </a:cxn>
                <a:cxn ang="0">
                  <a:pos x="4" y="19"/>
                </a:cxn>
                <a:cxn ang="0">
                  <a:pos x="5" y="15"/>
                </a:cxn>
                <a:cxn ang="0">
                  <a:pos x="7" y="12"/>
                </a:cxn>
                <a:cxn ang="0">
                  <a:pos x="5" y="10"/>
                </a:cxn>
                <a:cxn ang="0">
                  <a:pos x="7" y="5"/>
                </a:cxn>
                <a:cxn ang="0">
                  <a:pos x="7" y="0"/>
                </a:cxn>
                <a:cxn ang="0">
                  <a:pos x="5" y="2"/>
                </a:cxn>
                <a:cxn ang="0">
                  <a:pos x="2" y="5"/>
                </a:cxn>
                <a:cxn ang="0">
                  <a:pos x="2" y="9"/>
                </a:cxn>
                <a:cxn ang="0">
                  <a:pos x="2" y="12"/>
                </a:cxn>
                <a:cxn ang="0">
                  <a:pos x="0" y="15"/>
                </a:cxn>
                <a:cxn ang="0">
                  <a:pos x="0" y="19"/>
                </a:cxn>
                <a:cxn ang="0">
                  <a:pos x="2" y="22"/>
                </a:cxn>
                <a:cxn ang="0">
                  <a:pos x="4" y="24"/>
                </a:cxn>
                <a:cxn ang="0">
                  <a:pos x="0" y="29"/>
                </a:cxn>
              </a:cxnLst>
              <a:rect l="0" t="0" r="r" b="b"/>
              <a:pathLst>
                <a:path w="7" h="29">
                  <a:moveTo>
                    <a:pt x="0" y="29"/>
                  </a:moveTo>
                  <a:lnTo>
                    <a:pt x="7" y="22"/>
                  </a:lnTo>
                  <a:lnTo>
                    <a:pt x="5" y="20"/>
                  </a:lnTo>
                  <a:lnTo>
                    <a:pt x="4" y="19"/>
                  </a:lnTo>
                  <a:lnTo>
                    <a:pt x="5" y="15"/>
                  </a:lnTo>
                  <a:lnTo>
                    <a:pt x="7" y="12"/>
                  </a:lnTo>
                  <a:lnTo>
                    <a:pt x="5" y="10"/>
                  </a:lnTo>
                  <a:lnTo>
                    <a:pt x="7" y="5"/>
                  </a:lnTo>
                  <a:lnTo>
                    <a:pt x="7" y="0"/>
                  </a:lnTo>
                  <a:lnTo>
                    <a:pt x="5" y="2"/>
                  </a:lnTo>
                  <a:lnTo>
                    <a:pt x="2" y="5"/>
                  </a:lnTo>
                  <a:lnTo>
                    <a:pt x="2" y="9"/>
                  </a:lnTo>
                  <a:lnTo>
                    <a:pt x="2" y="12"/>
                  </a:lnTo>
                  <a:lnTo>
                    <a:pt x="0" y="15"/>
                  </a:lnTo>
                  <a:lnTo>
                    <a:pt x="0" y="19"/>
                  </a:lnTo>
                  <a:lnTo>
                    <a:pt x="2" y="22"/>
                  </a:lnTo>
                  <a:lnTo>
                    <a:pt x="4" y="24"/>
                  </a:lnTo>
                  <a:lnTo>
                    <a:pt x="0" y="29"/>
                  </a:lnTo>
                  <a:close/>
                </a:path>
              </a:pathLst>
            </a:custGeom>
            <a:solidFill>
              <a:srgbClr val="1F1A17"/>
            </a:solidFill>
            <a:ln w="9525">
              <a:noFill/>
              <a:round/>
              <a:headEnd/>
              <a:tailEnd/>
            </a:ln>
          </p:spPr>
          <p:txBody>
            <a:bodyPr/>
            <a:lstStyle/>
            <a:p>
              <a:endParaRPr lang="en-US"/>
            </a:p>
          </p:txBody>
        </p:sp>
        <p:sp>
          <p:nvSpPr>
            <p:cNvPr id="4945" name="Freeform 849"/>
            <p:cNvSpPr>
              <a:spLocks/>
            </p:cNvSpPr>
            <p:nvPr/>
          </p:nvSpPr>
          <p:spPr bwMode="auto">
            <a:xfrm>
              <a:off x="3205" y="3109"/>
              <a:ext cx="30" cy="22"/>
            </a:xfrm>
            <a:custGeom>
              <a:avLst/>
              <a:gdLst/>
              <a:ahLst/>
              <a:cxnLst>
                <a:cxn ang="0">
                  <a:pos x="1" y="7"/>
                </a:cxn>
                <a:cxn ang="0">
                  <a:pos x="3" y="4"/>
                </a:cxn>
                <a:cxn ang="0">
                  <a:pos x="8" y="0"/>
                </a:cxn>
                <a:cxn ang="0">
                  <a:pos x="15" y="4"/>
                </a:cxn>
                <a:cxn ang="0">
                  <a:pos x="18" y="9"/>
                </a:cxn>
                <a:cxn ang="0">
                  <a:pos x="16" y="12"/>
                </a:cxn>
                <a:cxn ang="0">
                  <a:pos x="20" y="10"/>
                </a:cxn>
                <a:cxn ang="0">
                  <a:pos x="23" y="9"/>
                </a:cxn>
                <a:cxn ang="0">
                  <a:pos x="25" y="10"/>
                </a:cxn>
                <a:cxn ang="0">
                  <a:pos x="26" y="12"/>
                </a:cxn>
                <a:cxn ang="0">
                  <a:pos x="21" y="15"/>
                </a:cxn>
                <a:cxn ang="0">
                  <a:pos x="23" y="15"/>
                </a:cxn>
                <a:cxn ang="0">
                  <a:pos x="26" y="17"/>
                </a:cxn>
                <a:cxn ang="0">
                  <a:pos x="30" y="15"/>
                </a:cxn>
                <a:cxn ang="0">
                  <a:pos x="30" y="14"/>
                </a:cxn>
                <a:cxn ang="0">
                  <a:pos x="28" y="20"/>
                </a:cxn>
                <a:cxn ang="0">
                  <a:pos x="16" y="22"/>
                </a:cxn>
                <a:cxn ang="0">
                  <a:pos x="13" y="17"/>
                </a:cxn>
                <a:cxn ang="0">
                  <a:pos x="10" y="14"/>
                </a:cxn>
                <a:cxn ang="0">
                  <a:pos x="10" y="9"/>
                </a:cxn>
                <a:cxn ang="0">
                  <a:pos x="8" y="12"/>
                </a:cxn>
                <a:cxn ang="0">
                  <a:pos x="6" y="10"/>
                </a:cxn>
                <a:cxn ang="0">
                  <a:pos x="5" y="9"/>
                </a:cxn>
                <a:cxn ang="0">
                  <a:pos x="3" y="12"/>
                </a:cxn>
                <a:cxn ang="0">
                  <a:pos x="3" y="14"/>
                </a:cxn>
                <a:cxn ang="0">
                  <a:pos x="3" y="14"/>
                </a:cxn>
                <a:cxn ang="0">
                  <a:pos x="1" y="17"/>
                </a:cxn>
                <a:cxn ang="0">
                  <a:pos x="0" y="12"/>
                </a:cxn>
                <a:cxn ang="0">
                  <a:pos x="1" y="7"/>
                </a:cxn>
              </a:cxnLst>
              <a:rect l="0" t="0" r="r" b="b"/>
              <a:pathLst>
                <a:path w="30" h="22">
                  <a:moveTo>
                    <a:pt x="1" y="7"/>
                  </a:moveTo>
                  <a:lnTo>
                    <a:pt x="3" y="4"/>
                  </a:lnTo>
                  <a:lnTo>
                    <a:pt x="8" y="0"/>
                  </a:lnTo>
                  <a:lnTo>
                    <a:pt x="15" y="4"/>
                  </a:lnTo>
                  <a:lnTo>
                    <a:pt x="18" y="9"/>
                  </a:lnTo>
                  <a:lnTo>
                    <a:pt x="16" y="12"/>
                  </a:lnTo>
                  <a:lnTo>
                    <a:pt x="20" y="10"/>
                  </a:lnTo>
                  <a:lnTo>
                    <a:pt x="23" y="9"/>
                  </a:lnTo>
                  <a:lnTo>
                    <a:pt x="25" y="10"/>
                  </a:lnTo>
                  <a:lnTo>
                    <a:pt x="26" y="12"/>
                  </a:lnTo>
                  <a:lnTo>
                    <a:pt x="21" y="15"/>
                  </a:lnTo>
                  <a:lnTo>
                    <a:pt x="23" y="15"/>
                  </a:lnTo>
                  <a:lnTo>
                    <a:pt x="26" y="17"/>
                  </a:lnTo>
                  <a:lnTo>
                    <a:pt x="30" y="15"/>
                  </a:lnTo>
                  <a:lnTo>
                    <a:pt x="30" y="14"/>
                  </a:lnTo>
                  <a:lnTo>
                    <a:pt x="28" y="20"/>
                  </a:lnTo>
                  <a:lnTo>
                    <a:pt x="16" y="22"/>
                  </a:lnTo>
                  <a:lnTo>
                    <a:pt x="13" y="17"/>
                  </a:lnTo>
                  <a:lnTo>
                    <a:pt x="10" y="14"/>
                  </a:lnTo>
                  <a:lnTo>
                    <a:pt x="10" y="9"/>
                  </a:lnTo>
                  <a:lnTo>
                    <a:pt x="8" y="12"/>
                  </a:lnTo>
                  <a:lnTo>
                    <a:pt x="6" y="10"/>
                  </a:lnTo>
                  <a:lnTo>
                    <a:pt x="5" y="9"/>
                  </a:lnTo>
                  <a:lnTo>
                    <a:pt x="3" y="12"/>
                  </a:lnTo>
                  <a:lnTo>
                    <a:pt x="3" y="14"/>
                  </a:lnTo>
                  <a:lnTo>
                    <a:pt x="3" y="14"/>
                  </a:lnTo>
                  <a:lnTo>
                    <a:pt x="1" y="17"/>
                  </a:lnTo>
                  <a:lnTo>
                    <a:pt x="0" y="12"/>
                  </a:lnTo>
                  <a:lnTo>
                    <a:pt x="1" y="7"/>
                  </a:lnTo>
                  <a:close/>
                </a:path>
              </a:pathLst>
            </a:custGeom>
            <a:solidFill>
              <a:srgbClr val="1F1A17"/>
            </a:solidFill>
            <a:ln w="9525">
              <a:noFill/>
              <a:round/>
              <a:headEnd/>
              <a:tailEnd/>
            </a:ln>
          </p:spPr>
          <p:txBody>
            <a:bodyPr/>
            <a:lstStyle/>
            <a:p>
              <a:endParaRPr lang="en-US"/>
            </a:p>
          </p:txBody>
        </p:sp>
        <p:sp>
          <p:nvSpPr>
            <p:cNvPr id="4946" name="Freeform 850"/>
            <p:cNvSpPr>
              <a:spLocks/>
            </p:cNvSpPr>
            <p:nvPr/>
          </p:nvSpPr>
          <p:spPr bwMode="auto">
            <a:xfrm>
              <a:off x="3206" y="3123"/>
              <a:ext cx="64" cy="67"/>
            </a:xfrm>
            <a:custGeom>
              <a:avLst/>
              <a:gdLst/>
              <a:ahLst/>
              <a:cxnLst>
                <a:cxn ang="0">
                  <a:pos x="44" y="1"/>
                </a:cxn>
                <a:cxn ang="0">
                  <a:pos x="57" y="8"/>
                </a:cxn>
                <a:cxn ang="0">
                  <a:pos x="59" y="18"/>
                </a:cxn>
                <a:cxn ang="0">
                  <a:pos x="56" y="15"/>
                </a:cxn>
                <a:cxn ang="0">
                  <a:pos x="54" y="16"/>
                </a:cxn>
                <a:cxn ang="0">
                  <a:pos x="51" y="16"/>
                </a:cxn>
                <a:cxn ang="0">
                  <a:pos x="49" y="13"/>
                </a:cxn>
                <a:cxn ang="0">
                  <a:pos x="46" y="16"/>
                </a:cxn>
                <a:cxn ang="0">
                  <a:pos x="42" y="13"/>
                </a:cxn>
                <a:cxn ang="0">
                  <a:pos x="37" y="15"/>
                </a:cxn>
                <a:cxn ang="0">
                  <a:pos x="35" y="23"/>
                </a:cxn>
                <a:cxn ang="0">
                  <a:pos x="42" y="26"/>
                </a:cxn>
                <a:cxn ang="0">
                  <a:pos x="56" y="25"/>
                </a:cxn>
                <a:cxn ang="0">
                  <a:pos x="61" y="26"/>
                </a:cxn>
                <a:cxn ang="0">
                  <a:pos x="59" y="31"/>
                </a:cxn>
                <a:cxn ang="0">
                  <a:pos x="57" y="33"/>
                </a:cxn>
                <a:cxn ang="0">
                  <a:pos x="56" y="36"/>
                </a:cxn>
                <a:cxn ang="0">
                  <a:pos x="61" y="40"/>
                </a:cxn>
                <a:cxn ang="0">
                  <a:pos x="61" y="43"/>
                </a:cxn>
                <a:cxn ang="0">
                  <a:pos x="59" y="48"/>
                </a:cxn>
                <a:cxn ang="0">
                  <a:pos x="57" y="53"/>
                </a:cxn>
                <a:cxn ang="0">
                  <a:pos x="54" y="50"/>
                </a:cxn>
                <a:cxn ang="0">
                  <a:pos x="52" y="50"/>
                </a:cxn>
                <a:cxn ang="0">
                  <a:pos x="49" y="48"/>
                </a:cxn>
                <a:cxn ang="0">
                  <a:pos x="42" y="43"/>
                </a:cxn>
                <a:cxn ang="0">
                  <a:pos x="41" y="50"/>
                </a:cxn>
                <a:cxn ang="0">
                  <a:pos x="39" y="50"/>
                </a:cxn>
                <a:cxn ang="0">
                  <a:pos x="37" y="51"/>
                </a:cxn>
                <a:cxn ang="0">
                  <a:pos x="37" y="55"/>
                </a:cxn>
                <a:cxn ang="0">
                  <a:pos x="35" y="58"/>
                </a:cxn>
                <a:cxn ang="0">
                  <a:pos x="35" y="65"/>
                </a:cxn>
                <a:cxn ang="0">
                  <a:pos x="30" y="60"/>
                </a:cxn>
                <a:cxn ang="0">
                  <a:pos x="24" y="53"/>
                </a:cxn>
                <a:cxn ang="0">
                  <a:pos x="22" y="51"/>
                </a:cxn>
                <a:cxn ang="0">
                  <a:pos x="19" y="53"/>
                </a:cxn>
                <a:cxn ang="0">
                  <a:pos x="19" y="50"/>
                </a:cxn>
                <a:cxn ang="0">
                  <a:pos x="20" y="45"/>
                </a:cxn>
                <a:cxn ang="0">
                  <a:pos x="15" y="40"/>
                </a:cxn>
                <a:cxn ang="0">
                  <a:pos x="19" y="38"/>
                </a:cxn>
                <a:cxn ang="0">
                  <a:pos x="19" y="31"/>
                </a:cxn>
                <a:cxn ang="0">
                  <a:pos x="14" y="26"/>
                </a:cxn>
                <a:cxn ang="0">
                  <a:pos x="7" y="21"/>
                </a:cxn>
                <a:cxn ang="0">
                  <a:pos x="4" y="18"/>
                </a:cxn>
                <a:cxn ang="0">
                  <a:pos x="5" y="15"/>
                </a:cxn>
                <a:cxn ang="0">
                  <a:pos x="12" y="15"/>
                </a:cxn>
                <a:cxn ang="0">
                  <a:pos x="14" y="13"/>
                </a:cxn>
                <a:cxn ang="0">
                  <a:pos x="20" y="11"/>
                </a:cxn>
                <a:cxn ang="0">
                  <a:pos x="32" y="6"/>
                </a:cxn>
                <a:cxn ang="0">
                  <a:pos x="32" y="10"/>
                </a:cxn>
                <a:cxn ang="0">
                  <a:pos x="35" y="6"/>
                </a:cxn>
              </a:cxnLst>
              <a:rect l="0" t="0" r="r" b="b"/>
              <a:pathLst>
                <a:path w="64" h="67">
                  <a:moveTo>
                    <a:pt x="35" y="3"/>
                  </a:moveTo>
                  <a:lnTo>
                    <a:pt x="44" y="1"/>
                  </a:lnTo>
                  <a:lnTo>
                    <a:pt x="52" y="0"/>
                  </a:lnTo>
                  <a:lnTo>
                    <a:pt x="57" y="8"/>
                  </a:lnTo>
                  <a:lnTo>
                    <a:pt x="62" y="16"/>
                  </a:lnTo>
                  <a:lnTo>
                    <a:pt x="59" y="18"/>
                  </a:lnTo>
                  <a:lnTo>
                    <a:pt x="57" y="18"/>
                  </a:lnTo>
                  <a:lnTo>
                    <a:pt x="56" y="15"/>
                  </a:lnTo>
                  <a:lnTo>
                    <a:pt x="54" y="11"/>
                  </a:lnTo>
                  <a:lnTo>
                    <a:pt x="54" y="16"/>
                  </a:lnTo>
                  <a:lnTo>
                    <a:pt x="54" y="20"/>
                  </a:lnTo>
                  <a:lnTo>
                    <a:pt x="51" y="16"/>
                  </a:lnTo>
                  <a:lnTo>
                    <a:pt x="49" y="10"/>
                  </a:lnTo>
                  <a:lnTo>
                    <a:pt x="49" y="13"/>
                  </a:lnTo>
                  <a:lnTo>
                    <a:pt x="49" y="16"/>
                  </a:lnTo>
                  <a:lnTo>
                    <a:pt x="46" y="16"/>
                  </a:lnTo>
                  <a:lnTo>
                    <a:pt x="44" y="16"/>
                  </a:lnTo>
                  <a:lnTo>
                    <a:pt x="42" y="13"/>
                  </a:lnTo>
                  <a:lnTo>
                    <a:pt x="39" y="11"/>
                  </a:lnTo>
                  <a:lnTo>
                    <a:pt x="37" y="15"/>
                  </a:lnTo>
                  <a:lnTo>
                    <a:pt x="34" y="16"/>
                  </a:lnTo>
                  <a:lnTo>
                    <a:pt x="35" y="23"/>
                  </a:lnTo>
                  <a:lnTo>
                    <a:pt x="39" y="26"/>
                  </a:lnTo>
                  <a:lnTo>
                    <a:pt x="42" y="26"/>
                  </a:lnTo>
                  <a:lnTo>
                    <a:pt x="47" y="28"/>
                  </a:lnTo>
                  <a:lnTo>
                    <a:pt x="56" y="25"/>
                  </a:lnTo>
                  <a:lnTo>
                    <a:pt x="64" y="25"/>
                  </a:lnTo>
                  <a:lnTo>
                    <a:pt x="61" y="26"/>
                  </a:lnTo>
                  <a:lnTo>
                    <a:pt x="59" y="28"/>
                  </a:lnTo>
                  <a:lnTo>
                    <a:pt x="59" y="31"/>
                  </a:lnTo>
                  <a:lnTo>
                    <a:pt x="59" y="33"/>
                  </a:lnTo>
                  <a:lnTo>
                    <a:pt x="57" y="33"/>
                  </a:lnTo>
                  <a:lnTo>
                    <a:pt x="54" y="31"/>
                  </a:lnTo>
                  <a:lnTo>
                    <a:pt x="56" y="36"/>
                  </a:lnTo>
                  <a:lnTo>
                    <a:pt x="59" y="40"/>
                  </a:lnTo>
                  <a:lnTo>
                    <a:pt x="61" y="40"/>
                  </a:lnTo>
                  <a:lnTo>
                    <a:pt x="62" y="38"/>
                  </a:lnTo>
                  <a:lnTo>
                    <a:pt x="61" y="43"/>
                  </a:lnTo>
                  <a:lnTo>
                    <a:pt x="61" y="50"/>
                  </a:lnTo>
                  <a:lnTo>
                    <a:pt x="59" y="48"/>
                  </a:lnTo>
                  <a:lnTo>
                    <a:pt x="57" y="48"/>
                  </a:lnTo>
                  <a:lnTo>
                    <a:pt x="57" y="53"/>
                  </a:lnTo>
                  <a:lnTo>
                    <a:pt x="56" y="53"/>
                  </a:lnTo>
                  <a:lnTo>
                    <a:pt x="54" y="50"/>
                  </a:lnTo>
                  <a:lnTo>
                    <a:pt x="52" y="46"/>
                  </a:lnTo>
                  <a:lnTo>
                    <a:pt x="52" y="50"/>
                  </a:lnTo>
                  <a:lnTo>
                    <a:pt x="52" y="55"/>
                  </a:lnTo>
                  <a:lnTo>
                    <a:pt x="49" y="48"/>
                  </a:lnTo>
                  <a:lnTo>
                    <a:pt x="44" y="41"/>
                  </a:lnTo>
                  <a:lnTo>
                    <a:pt x="42" y="43"/>
                  </a:lnTo>
                  <a:lnTo>
                    <a:pt x="41" y="46"/>
                  </a:lnTo>
                  <a:lnTo>
                    <a:pt x="41" y="50"/>
                  </a:lnTo>
                  <a:lnTo>
                    <a:pt x="42" y="51"/>
                  </a:lnTo>
                  <a:lnTo>
                    <a:pt x="39" y="50"/>
                  </a:lnTo>
                  <a:lnTo>
                    <a:pt x="37" y="50"/>
                  </a:lnTo>
                  <a:lnTo>
                    <a:pt x="37" y="51"/>
                  </a:lnTo>
                  <a:lnTo>
                    <a:pt x="37" y="57"/>
                  </a:lnTo>
                  <a:lnTo>
                    <a:pt x="37" y="55"/>
                  </a:lnTo>
                  <a:lnTo>
                    <a:pt x="35" y="55"/>
                  </a:lnTo>
                  <a:lnTo>
                    <a:pt x="35" y="58"/>
                  </a:lnTo>
                  <a:lnTo>
                    <a:pt x="37" y="63"/>
                  </a:lnTo>
                  <a:lnTo>
                    <a:pt x="35" y="65"/>
                  </a:lnTo>
                  <a:lnTo>
                    <a:pt x="34" y="67"/>
                  </a:lnTo>
                  <a:lnTo>
                    <a:pt x="30" y="60"/>
                  </a:lnTo>
                  <a:lnTo>
                    <a:pt x="25" y="55"/>
                  </a:lnTo>
                  <a:lnTo>
                    <a:pt x="24" y="53"/>
                  </a:lnTo>
                  <a:lnTo>
                    <a:pt x="22" y="51"/>
                  </a:lnTo>
                  <a:lnTo>
                    <a:pt x="22" y="51"/>
                  </a:lnTo>
                  <a:lnTo>
                    <a:pt x="20" y="57"/>
                  </a:lnTo>
                  <a:lnTo>
                    <a:pt x="19" y="53"/>
                  </a:lnTo>
                  <a:lnTo>
                    <a:pt x="17" y="50"/>
                  </a:lnTo>
                  <a:lnTo>
                    <a:pt x="19" y="50"/>
                  </a:lnTo>
                  <a:lnTo>
                    <a:pt x="22" y="48"/>
                  </a:lnTo>
                  <a:lnTo>
                    <a:pt x="20" y="45"/>
                  </a:lnTo>
                  <a:lnTo>
                    <a:pt x="17" y="41"/>
                  </a:lnTo>
                  <a:lnTo>
                    <a:pt x="15" y="40"/>
                  </a:lnTo>
                  <a:lnTo>
                    <a:pt x="15" y="38"/>
                  </a:lnTo>
                  <a:lnTo>
                    <a:pt x="19" y="38"/>
                  </a:lnTo>
                  <a:lnTo>
                    <a:pt x="20" y="38"/>
                  </a:lnTo>
                  <a:lnTo>
                    <a:pt x="19" y="31"/>
                  </a:lnTo>
                  <a:lnTo>
                    <a:pt x="17" y="28"/>
                  </a:lnTo>
                  <a:lnTo>
                    <a:pt x="14" y="26"/>
                  </a:lnTo>
                  <a:lnTo>
                    <a:pt x="9" y="25"/>
                  </a:lnTo>
                  <a:lnTo>
                    <a:pt x="7" y="21"/>
                  </a:lnTo>
                  <a:lnTo>
                    <a:pt x="7" y="18"/>
                  </a:lnTo>
                  <a:lnTo>
                    <a:pt x="4" y="18"/>
                  </a:lnTo>
                  <a:lnTo>
                    <a:pt x="0" y="16"/>
                  </a:lnTo>
                  <a:lnTo>
                    <a:pt x="5" y="15"/>
                  </a:lnTo>
                  <a:lnTo>
                    <a:pt x="10" y="13"/>
                  </a:lnTo>
                  <a:lnTo>
                    <a:pt x="12" y="15"/>
                  </a:lnTo>
                  <a:lnTo>
                    <a:pt x="14" y="15"/>
                  </a:lnTo>
                  <a:lnTo>
                    <a:pt x="14" y="13"/>
                  </a:lnTo>
                  <a:lnTo>
                    <a:pt x="15" y="11"/>
                  </a:lnTo>
                  <a:lnTo>
                    <a:pt x="20" y="11"/>
                  </a:lnTo>
                  <a:lnTo>
                    <a:pt x="29" y="10"/>
                  </a:lnTo>
                  <a:lnTo>
                    <a:pt x="32" y="6"/>
                  </a:lnTo>
                  <a:lnTo>
                    <a:pt x="32" y="6"/>
                  </a:lnTo>
                  <a:lnTo>
                    <a:pt x="32" y="10"/>
                  </a:lnTo>
                  <a:lnTo>
                    <a:pt x="34" y="8"/>
                  </a:lnTo>
                  <a:lnTo>
                    <a:pt x="35" y="6"/>
                  </a:lnTo>
                  <a:lnTo>
                    <a:pt x="35" y="3"/>
                  </a:lnTo>
                  <a:close/>
                </a:path>
              </a:pathLst>
            </a:custGeom>
            <a:solidFill>
              <a:srgbClr val="1F1A17"/>
            </a:solidFill>
            <a:ln w="9525">
              <a:noFill/>
              <a:round/>
              <a:headEnd/>
              <a:tailEnd/>
            </a:ln>
          </p:spPr>
          <p:txBody>
            <a:bodyPr/>
            <a:lstStyle/>
            <a:p>
              <a:endParaRPr lang="en-US"/>
            </a:p>
          </p:txBody>
        </p:sp>
        <p:sp>
          <p:nvSpPr>
            <p:cNvPr id="4947" name="Freeform 851"/>
            <p:cNvSpPr>
              <a:spLocks/>
            </p:cNvSpPr>
            <p:nvPr/>
          </p:nvSpPr>
          <p:spPr bwMode="auto">
            <a:xfrm>
              <a:off x="3267" y="3119"/>
              <a:ext cx="15" cy="19"/>
            </a:xfrm>
            <a:custGeom>
              <a:avLst/>
              <a:gdLst/>
              <a:ahLst/>
              <a:cxnLst>
                <a:cxn ang="0">
                  <a:pos x="0" y="12"/>
                </a:cxn>
                <a:cxn ang="0">
                  <a:pos x="3" y="19"/>
                </a:cxn>
                <a:cxn ang="0">
                  <a:pos x="5" y="19"/>
                </a:cxn>
                <a:cxn ang="0">
                  <a:pos x="6" y="17"/>
                </a:cxn>
                <a:cxn ang="0">
                  <a:pos x="8" y="17"/>
                </a:cxn>
                <a:cxn ang="0">
                  <a:pos x="10" y="17"/>
                </a:cxn>
                <a:cxn ang="0">
                  <a:pos x="6" y="14"/>
                </a:cxn>
                <a:cxn ang="0">
                  <a:pos x="11" y="14"/>
                </a:cxn>
                <a:cxn ang="0">
                  <a:pos x="11" y="10"/>
                </a:cxn>
                <a:cxn ang="0">
                  <a:pos x="13" y="10"/>
                </a:cxn>
                <a:cxn ang="0">
                  <a:pos x="15" y="7"/>
                </a:cxn>
                <a:cxn ang="0">
                  <a:pos x="15" y="2"/>
                </a:cxn>
                <a:cxn ang="0">
                  <a:pos x="15" y="0"/>
                </a:cxn>
                <a:cxn ang="0">
                  <a:pos x="13" y="4"/>
                </a:cxn>
                <a:cxn ang="0">
                  <a:pos x="11" y="7"/>
                </a:cxn>
                <a:cxn ang="0">
                  <a:pos x="8" y="9"/>
                </a:cxn>
                <a:cxn ang="0">
                  <a:pos x="5" y="9"/>
                </a:cxn>
                <a:cxn ang="0">
                  <a:pos x="3" y="12"/>
                </a:cxn>
                <a:cxn ang="0">
                  <a:pos x="3" y="15"/>
                </a:cxn>
                <a:cxn ang="0">
                  <a:pos x="0" y="12"/>
                </a:cxn>
              </a:cxnLst>
              <a:rect l="0" t="0" r="r" b="b"/>
              <a:pathLst>
                <a:path w="15" h="19">
                  <a:moveTo>
                    <a:pt x="0" y="12"/>
                  </a:moveTo>
                  <a:lnTo>
                    <a:pt x="3" y="19"/>
                  </a:lnTo>
                  <a:lnTo>
                    <a:pt x="5" y="19"/>
                  </a:lnTo>
                  <a:lnTo>
                    <a:pt x="6" y="17"/>
                  </a:lnTo>
                  <a:lnTo>
                    <a:pt x="8" y="17"/>
                  </a:lnTo>
                  <a:lnTo>
                    <a:pt x="10" y="17"/>
                  </a:lnTo>
                  <a:lnTo>
                    <a:pt x="6" y="14"/>
                  </a:lnTo>
                  <a:lnTo>
                    <a:pt x="11" y="14"/>
                  </a:lnTo>
                  <a:lnTo>
                    <a:pt x="11" y="10"/>
                  </a:lnTo>
                  <a:lnTo>
                    <a:pt x="13" y="10"/>
                  </a:lnTo>
                  <a:lnTo>
                    <a:pt x="15" y="7"/>
                  </a:lnTo>
                  <a:lnTo>
                    <a:pt x="15" y="2"/>
                  </a:lnTo>
                  <a:lnTo>
                    <a:pt x="15" y="0"/>
                  </a:lnTo>
                  <a:lnTo>
                    <a:pt x="13" y="4"/>
                  </a:lnTo>
                  <a:lnTo>
                    <a:pt x="11" y="7"/>
                  </a:lnTo>
                  <a:lnTo>
                    <a:pt x="8" y="9"/>
                  </a:lnTo>
                  <a:lnTo>
                    <a:pt x="5" y="9"/>
                  </a:lnTo>
                  <a:lnTo>
                    <a:pt x="3" y="12"/>
                  </a:lnTo>
                  <a:lnTo>
                    <a:pt x="3" y="15"/>
                  </a:lnTo>
                  <a:lnTo>
                    <a:pt x="0" y="12"/>
                  </a:lnTo>
                  <a:close/>
                </a:path>
              </a:pathLst>
            </a:custGeom>
            <a:solidFill>
              <a:srgbClr val="1F1A17"/>
            </a:solidFill>
            <a:ln w="9525">
              <a:noFill/>
              <a:round/>
              <a:headEnd/>
              <a:tailEnd/>
            </a:ln>
          </p:spPr>
          <p:txBody>
            <a:bodyPr/>
            <a:lstStyle/>
            <a:p>
              <a:endParaRPr lang="en-US"/>
            </a:p>
          </p:txBody>
        </p:sp>
        <p:sp>
          <p:nvSpPr>
            <p:cNvPr id="4948" name="Freeform 852"/>
            <p:cNvSpPr>
              <a:spLocks/>
            </p:cNvSpPr>
            <p:nvPr/>
          </p:nvSpPr>
          <p:spPr bwMode="auto">
            <a:xfrm>
              <a:off x="3267" y="3133"/>
              <a:ext cx="41" cy="31"/>
            </a:xfrm>
            <a:custGeom>
              <a:avLst/>
              <a:gdLst/>
              <a:ahLst/>
              <a:cxnLst>
                <a:cxn ang="0">
                  <a:pos x="0" y="20"/>
                </a:cxn>
                <a:cxn ang="0">
                  <a:pos x="1" y="28"/>
                </a:cxn>
                <a:cxn ang="0">
                  <a:pos x="6" y="31"/>
                </a:cxn>
                <a:cxn ang="0">
                  <a:pos x="5" y="30"/>
                </a:cxn>
                <a:cxn ang="0">
                  <a:pos x="5" y="28"/>
                </a:cxn>
                <a:cxn ang="0">
                  <a:pos x="6" y="28"/>
                </a:cxn>
                <a:cxn ang="0">
                  <a:pos x="8" y="28"/>
                </a:cxn>
                <a:cxn ang="0">
                  <a:pos x="10" y="25"/>
                </a:cxn>
                <a:cxn ang="0">
                  <a:pos x="10" y="21"/>
                </a:cxn>
                <a:cxn ang="0">
                  <a:pos x="15" y="23"/>
                </a:cxn>
                <a:cxn ang="0">
                  <a:pos x="18" y="26"/>
                </a:cxn>
                <a:cxn ang="0">
                  <a:pos x="18" y="21"/>
                </a:cxn>
                <a:cxn ang="0">
                  <a:pos x="20" y="20"/>
                </a:cxn>
                <a:cxn ang="0">
                  <a:pos x="23" y="18"/>
                </a:cxn>
                <a:cxn ang="0">
                  <a:pos x="26" y="18"/>
                </a:cxn>
                <a:cxn ang="0">
                  <a:pos x="30" y="15"/>
                </a:cxn>
                <a:cxn ang="0">
                  <a:pos x="31" y="10"/>
                </a:cxn>
                <a:cxn ang="0">
                  <a:pos x="33" y="13"/>
                </a:cxn>
                <a:cxn ang="0">
                  <a:pos x="36" y="15"/>
                </a:cxn>
                <a:cxn ang="0">
                  <a:pos x="38" y="13"/>
                </a:cxn>
                <a:cxn ang="0">
                  <a:pos x="40" y="11"/>
                </a:cxn>
                <a:cxn ang="0">
                  <a:pos x="41" y="8"/>
                </a:cxn>
                <a:cxn ang="0">
                  <a:pos x="41" y="5"/>
                </a:cxn>
                <a:cxn ang="0">
                  <a:pos x="38" y="3"/>
                </a:cxn>
                <a:cxn ang="0">
                  <a:pos x="35" y="0"/>
                </a:cxn>
                <a:cxn ang="0">
                  <a:pos x="31" y="1"/>
                </a:cxn>
                <a:cxn ang="0">
                  <a:pos x="28" y="1"/>
                </a:cxn>
                <a:cxn ang="0">
                  <a:pos x="30" y="6"/>
                </a:cxn>
                <a:cxn ang="0">
                  <a:pos x="30" y="8"/>
                </a:cxn>
                <a:cxn ang="0">
                  <a:pos x="28" y="8"/>
                </a:cxn>
                <a:cxn ang="0">
                  <a:pos x="26" y="5"/>
                </a:cxn>
                <a:cxn ang="0">
                  <a:pos x="26" y="8"/>
                </a:cxn>
                <a:cxn ang="0">
                  <a:pos x="25" y="10"/>
                </a:cxn>
                <a:cxn ang="0">
                  <a:pos x="23" y="8"/>
                </a:cxn>
                <a:cxn ang="0">
                  <a:pos x="21" y="8"/>
                </a:cxn>
                <a:cxn ang="0">
                  <a:pos x="20" y="8"/>
                </a:cxn>
                <a:cxn ang="0">
                  <a:pos x="16" y="10"/>
                </a:cxn>
                <a:cxn ang="0">
                  <a:pos x="13" y="11"/>
                </a:cxn>
                <a:cxn ang="0">
                  <a:pos x="15" y="15"/>
                </a:cxn>
                <a:cxn ang="0">
                  <a:pos x="15" y="18"/>
                </a:cxn>
                <a:cxn ang="0">
                  <a:pos x="15" y="20"/>
                </a:cxn>
                <a:cxn ang="0">
                  <a:pos x="11" y="16"/>
                </a:cxn>
                <a:cxn ang="0">
                  <a:pos x="8" y="13"/>
                </a:cxn>
                <a:cxn ang="0">
                  <a:pos x="8" y="18"/>
                </a:cxn>
                <a:cxn ang="0">
                  <a:pos x="6" y="20"/>
                </a:cxn>
                <a:cxn ang="0">
                  <a:pos x="5" y="18"/>
                </a:cxn>
                <a:cxn ang="0">
                  <a:pos x="3" y="16"/>
                </a:cxn>
                <a:cxn ang="0">
                  <a:pos x="1" y="16"/>
                </a:cxn>
                <a:cxn ang="0">
                  <a:pos x="0" y="16"/>
                </a:cxn>
                <a:cxn ang="0">
                  <a:pos x="1" y="18"/>
                </a:cxn>
                <a:cxn ang="0">
                  <a:pos x="5" y="20"/>
                </a:cxn>
                <a:cxn ang="0">
                  <a:pos x="1" y="20"/>
                </a:cxn>
                <a:cxn ang="0">
                  <a:pos x="0" y="20"/>
                </a:cxn>
              </a:cxnLst>
              <a:rect l="0" t="0" r="r" b="b"/>
              <a:pathLst>
                <a:path w="41" h="31">
                  <a:moveTo>
                    <a:pt x="0" y="20"/>
                  </a:moveTo>
                  <a:lnTo>
                    <a:pt x="1" y="28"/>
                  </a:lnTo>
                  <a:lnTo>
                    <a:pt x="6" y="31"/>
                  </a:lnTo>
                  <a:lnTo>
                    <a:pt x="5" y="30"/>
                  </a:lnTo>
                  <a:lnTo>
                    <a:pt x="5" y="28"/>
                  </a:lnTo>
                  <a:lnTo>
                    <a:pt x="6" y="28"/>
                  </a:lnTo>
                  <a:lnTo>
                    <a:pt x="8" y="28"/>
                  </a:lnTo>
                  <a:lnTo>
                    <a:pt x="10" y="25"/>
                  </a:lnTo>
                  <a:lnTo>
                    <a:pt x="10" y="21"/>
                  </a:lnTo>
                  <a:lnTo>
                    <a:pt x="15" y="23"/>
                  </a:lnTo>
                  <a:lnTo>
                    <a:pt x="18" y="26"/>
                  </a:lnTo>
                  <a:lnTo>
                    <a:pt x="18" y="21"/>
                  </a:lnTo>
                  <a:lnTo>
                    <a:pt x="20" y="20"/>
                  </a:lnTo>
                  <a:lnTo>
                    <a:pt x="23" y="18"/>
                  </a:lnTo>
                  <a:lnTo>
                    <a:pt x="26" y="18"/>
                  </a:lnTo>
                  <a:lnTo>
                    <a:pt x="30" y="15"/>
                  </a:lnTo>
                  <a:lnTo>
                    <a:pt x="31" y="10"/>
                  </a:lnTo>
                  <a:lnTo>
                    <a:pt x="33" y="13"/>
                  </a:lnTo>
                  <a:lnTo>
                    <a:pt x="36" y="15"/>
                  </a:lnTo>
                  <a:lnTo>
                    <a:pt x="38" y="13"/>
                  </a:lnTo>
                  <a:lnTo>
                    <a:pt x="40" y="11"/>
                  </a:lnTo>
                  <a:lnTo>
                    <a:pt x="41" y="8"/>
                  </a:lnTo>
                  <a:lnTo>
                    <a:pt x="41" y="5"/>
                  </a:lnTo>
                  <a:lnTo>
                    <a:pt x="38" y="3"/>
                  </a:lnTo>
                  <a:lnTo>
                    <a:pt x="35" y="0"/>
                  </a:lnTo>
                  <a:lnTo>
                    <a:pt x="31" y="1"/>
                  </a:lnTo>
                  <a:lnTo>
                    <a:pt x="28" y="1"/>
                  </a:lnTo>
                  <a:lnTo>
                    <a:pt x="30" y="6"/>
                  </a:lnTo>
                  <a:lnTo>
                    <a:pt x="30" y="8"/>
                  </a:lnTo>
                  <a:lnTo>
                    <a:pt x="28" y="8"/>
                  </a:lnTo>
                  <a:lnTo>
                    <a:pt x="26" y="5"/>
                  </a:lnTo>
                  <a:lnTo>
                    <a:pt x="26" y="8"/>
                  </a:lnTo>
                  <a:lnTo>
                    <a:pt x="25" y="10"/>
                  </a:lnTo>
                  <a:lnTo>
                    <a:pt x="23" y="8"/>
                  </a:lnTo>
                  <a:lnTo>
                    <a:pt x="21" y="8"/>
                  </a:lnTo>
                  <a:lnTo>
                    <a:pt x="20" y="8"/>
                  </a:lnTo>
                  <a:lnTo>
                    <a:pt x="16" y="10"/>
                  </a:lnTo>
                  <a:lnTo>
                    <a:pt x="13" y="11"/>
                  </a:lnTo>
                  <a:lnTo>
                    <a:pt x="15" y="15"/>
                  </a:lnTo>
                  <a:lnTo>
                    <a:pt x="15" y="18"/>
                  </a:lnTo>
                  <a:lnTo>
                    <a:pt x="15" y="20"/>
                  </a:lnTo>
                  <a:lnTo>
                    <a:pt x="11" y="16"/>
                  </a:lnTo>
                  <a:lnTo>
                    <a:pt x="8" y="13"/>
                  </a:lnTo>
                  <a:lnTo>
                    <a:pt x="8" y="18"/>
                  </a:lnTo>
                  <a:lnTo>
                    <a:pt x="6" y="20"/>
                  </a:lnTo>
                  <a:lnTo>
                    <a:pt x="5" y="18"/>
                  </a:lnTo>
                  <a:lnTo>
                    <a:pt x="3" y="16"/>
                  </a:lnTo>
                  <a:lnTo>
                    <a:pt x="1" y="16"/>
                  </a:lnTo>
                  <a:lnTo>
                    <a:pt x="0" y="16"/>
                  </a:lnTo>
                  <a:lnTo>
                    <a:pt x="1" y="18"/>
                  </a:lnTo>
                  <a:lnTo>
                    <a:pt x="5" y="20"/>
                  </a:lnTo>
                  <a:lnTo>
                    <a:pt x="1" y="20"/>
                  </a:lnTo>
                  <a:lnTo>
                    <a:pt x="0" y="20"/>
                  </a:lnTo>
                  <a:close/>
                </a:path>
              </a:pathLst>
            </a:custGeom>
            <a:solidFill>
              <a:srgbClr val="1F1A17"/>
            </a:solidFill>
            <a:ln w="9525">
              <a:noFill/>
              <a:round/>
              <a:headEnd/>
              <a:tailEnd/>
            </a:ln>
          </p:spPr>
          <p:txBody>
            <a:bodyPr/>
            <a:lstStyle/>
            <a:p>
              <a:endParaRPr lang="en-US"/>
            </a:p>
          </p:txBody>
        </p:sp>
        <p:sp>
          <p:nvSpPr>
            <p:cNvPr id="4949" name="Freeform 853"/>
            <p:cNvSpPr>
              <a:spLocks/>
            </p:cNvSpPr>
            <p:nvPr/>
          </p:nvSpPr>
          <p:spPr bwMode="auto">
            <a:xfrm>
              <a:off x="3305" y="3116"/>
              <a:ext cx="22" cy="23"/>
            </a:xfrm>
            <a:custGeom>
              <a:avLst/>
              <a:gdLst/>
              <a:ahLst/>
              <a:cxnLst>
                <a:cxn ang="0">
                  <a:pos x="0" y="17"/>
                </a:cxn>
                <a:cxn ang="0">
                  <a:pos x="2" y="15"/>
                </a:cxn>
                <a:cxn ang="0">
                  <a:pos x="3" y="15"/>
                </a:cxn>
                <a:cxn ang="0">
                  <a:pos x="5" y="18"/>
                </a:cxn>
                <a:cxn ang="0">
                  <a:pos x="7" y="18"/>
                </a:cxn>
                <a:cxn ang="0">
                  <a:pos x="7" y="13"/>
                </a:cxn>
                <a:cxn ang="0">
                  <a:pos x="12" y="15"/>
                </a:cxn>
                <a:cxn ang="0">
                  <a:pos x="12" y="8"/>
                </a:cxn>
                <a:cxn ang="0">
                  <a:pos x="17" y="3"/>
                </a:cxn>
                <a:cxn ang="0">
                  <a:pos x="22" y="0"/>
                </a:cxn>
                <a:cxn ang="0">
                  <a:pos x="18" y="3"/>
                </a:cxn>
                <a:cxn ang="0">
                  <a:pos x="17" y="7"/>
                </a:cxn>
                <a:cxn ang="0">
                  <a:pos x="18" y="10"/>
                </a:cxn>
                <a:cxn ang="0">
                  <a:pos x="20" y="10"/>
                </a:cxn>
                <a:cxn ang="0">
                  <a:pos x="17" y="12"/>
                </a:cxn>
                <a:cxn ang="0">
                  <a:pos x="17" y="17"/>
                </a:cxn>
                <a:cxn ang="0">
                  <a:pos x="13" y="15"/>
                </a:cxn>
                <a:cxn ang="0">
                  <a:pos x="13" y="18"/>
                </a:cxn>
                <a:cxn ang="0">
                  <a:pos x="10" y="18"/>
                </a:cxn>
                <a:cxn ang="0">
                  <a:pos x="10" y="23"/>
                </a:cxn>
                <a:cxn ang="0">
                  <a:pos x="7" y="23"/>
                </a:cxn>
                <a:cxn ang="0">
                  <a:pos x="0" y="17"/>
                </a:cxn>
              </a:cxnLst>
              <a:rect l="0" t="0" r="r" b="b"/>
              <a:pathLst>
                <a:path w="22" h="23">
                  <a:moveTo>
                    <a:pt x="0" y="17"/>
                  </a:moveTo>
                  <a:lnTo>
                    <a:pt x="2" y="15"/>
                  </a:lnTo>
                  <a:lnTo>
                    <a:pt x="3" y="15"/>
                  </a:lnTo>
                  <a:lnTo>
                    <a:pt x="5" y="18"/>
                  </a:lnTo>
                  <a:lnTo>
                    <a:pt x="7" y="18"/>
                  </a:lnTo>
                  <a:lnTo>
                    <a:pt x="7" y="13"/>
                  </a:lnTo>
                  <a:lnTo>
                    <a:pt x="12" y="15"/>
                  </a:lnTo>
                  <a:lnTo>
                    <a:pt x="12" y="8"/>
                  </a:lnTo>
                  <a:lnTo>
                    <a:pt x="17" y="3"/>
                  </a:lnTo>
                  <a:lnTo>
                    <a:pt x="22" y="0"/>
                  </a:lnTo>
                  <a:lnTo>
                    <a:pt x="18" y="3"/>
                  </a:lnTo>
                  <a:lnTo>
                    <a:pt x="17" y="7"/>
                  </a:lnTo>
                  <a:lnTo>
                    <a:pt x="18" y="10"/>
                  </a:lnTo>
                  <a:lnTo>
                    <a:pt x="20" y="10"/>
                  </a:lnTo>
                  <a:lnTo>
                    <a:pt x="17" y="12"/>
                  </a:lnTo>
                  <a:lnTo>
                    <a:pt x="17" y="17"/>
                  </a:lnTo>
                  <a:lnTo>
                    <a:pt x="13" y="15"/>
                  </a:lnTo>
                  <a:lnTo>
                    <a:pt x="13" y="18"/>
                  </a:lnTo>
                  <a:lnTo>
                    <a:pt x="10" y="18"/>
                  </a:lnTo>
                  <a:lnTo>
                    <a:pt x="10" y="23"/>
                  </a:lnTo>
                  <a:lnTo>
                    <a:pt x="7" y="23"/>
                  </a:lnTo>
                  <a:lnTo>
                    <a:pt x="0" y="17"/>
                  </a:lnTo>
                  <a:close/>
                </a:path>
              </a:pathLst>
            </a:custGeom>
            <a:solidFill>
              <a:srgbClr val="1F1A17"/>
            </a:solidFill>
            <a:ln w="9525">
              <a:noFill/>
              <a:round/>
              <a:headEnd/>
              <a:tailEnd/>
            </a:ln>
          </p:spPr>
          <p:txBody>
            <a:bodyPr/>
            <a:lstStyle/>
            <a:p>
              <a:endParaRPr lang="en-US"/>
            </a:p>
          </p:txBody>
        </p:sp>
        <p:sp>
          <p:nvSpPr>
            <p:cNvPr id="4950" name="Freeform 854"/>
            <p:cNvSpPr>
              <a:spLocks/>
            </p:cNvSpPr>
            <p:nvPr/>
          </p:nvSpPr>
          <p:spPr bwMode="auto">
            <a:xfrm>
              <a:off x="3298" y="3118"/>
              <a:ext cx="12" cy="11"/>
            </a:xfrm>
            <a:custGeom>
              <a:avLst/>
              <a:gdLst/>
              <a:ahLst/>
              <a:cxnLst>
                <a:cxn ang="0">
                  <a:pos x="0" y="11"/>
                </a:cxn>
                <a:cxn ang="0">
                  <a:pos x="0" y="8"/>
                </a:cxn>
                <a:cxn ang="0">
                  <a:pos x="4" y="5"/>
                </a:cxn>
                <a:cxn ang="0">
                  <a:pos x="9" y="1"/>
                </a:cxn>
                <a:cxn ang="0">
                  <a:pos x="10" y="0"/>
                </a:cxn>
                <a:cxn ang="0">
                  <a:pos x="12" y="1"/>
                </a:cxn>
                <a:cxn ang="0">
                  <a:pos x="5" y="8"/>
                </a:cxn>
                <a:cxn ang="0">
                  <a:pos x="4" y="10"/>
                </a:cxn>
                <a:cxn ang="0">
                  <a:pos x="0" y="11"/>
                </a:cxn>
              </a:cxnLst>
              <a:rect l="0" t="0" r="r" b="b"/>
              <a:pathLst>
                <a:path w="12" h="11">
                  <a:moveTo>
                    <a:pt x="0" y="11"/>
                  </a:moveTo>
                  <a:lnTo>
                    <a:pt x="0" y="8"/>
                  </a:lnTo>
                  <a:lnTo>
                    <a:pt x="4" y="5"/>
                  </a:lnTo>
                  <a:lnTo>
                    <a:pt x="9" y="1"/>
                  </a:lnTo>
                  <a:lnTo>
                    <a:pt x="10" y="0"/>
                  </a:lnTo>
                  <a:lnTo>
                    <a:pt x="12" y="1"/>
                  </a:lnTo>
                  <a:lnTo>
                    <a:pt x="5" y="8"/>
                  </a:lnTo>
                  <a:lnTo>
                    <a:pt x="4" y="10"/>
                  </a:lnTo>
                  <a:lnTo>
                    <a:pt x="0" y="11"/>
                  </a:lnTo>
                  <a:close/>
                </a:path>
              </a:pathLst>
            </a:custGeom>
            <a:solidFill>
              <a:srgbClr val="1F1A17"/>
            </a:solidFill>
            <a:ln w="9525">
              <a:noFill/>
              <a:round/>
              <a:headEnd/>
              <a:tailEnd/>
            </a:ln>
          </p:spPr>
          <p:txBody>
            <a:bodyPr/>
            <a:lstStyle/>
            <a:p>
              <a:endParaRPr lang="en-US"/>
            </a:p>
          </p:txBody>
        </p:sp>
        <p:sp>
          <p:nvSpPr>
            <p:cNvPr id="4951" name="Freeform 855"/>
            <p:cNvSpPr>
              <a:spLocks/>
            </p:cNvSpPr>
            <p:nvPr/>
          </p:nvSpPr>
          <p:spPr bwMode="auto">
            <a:xfrm>
              <a:off x="3292" y="3111"/>
              <a:ext cx="13" cy="18"/>
            </a:xfrm>
            <a:custGeom>
              <a:avLst/>
              <a:gdLst/>
              <a:ahLst/>
              <a:cxnLst>
                <a:cxn ang="0">
                  <a:pos x="0" y="18"/>
                </a:cxn>
                <a:cxn ang="0">
                  <a:pos x="0" y="15"/>
                </a:cxn>
                <a:cxn ang="0">
                  <a:pos x="3" y="12"/>
                </a:cxn>
                <a:cxn ang="0">
                  <a:pos x="5" y="10"/>
                </a:cxn>
                <a:cxn ang="0">
                  <a:pos x="5" y="8"/>
                </a:cxn>
                <a:cxn ang="0">
                  <a:pos x="8" y="5"/>
                </a:cxn>
                <a:cxn ang="0">
                  <a:pos x="8" y="0"/>
                </a:cxn>
                <a:cxn ang="0">
                  <a:pos x="13" y="3"/>
                </a:cxn>
                <a:cxn ang="0">
                  <a:pos x="11" y="3"/>
                </a:cxn>
                <a:cxn ang="0">
                  <a:pos x="10" y="7"/>
                </a:cxn>
                <a:cxn ang="0">
                  <a:pos x="8" y="8"/>
                </a:cxn>
                <a:cxn ang="0">
                  <a:pos x="6" y="10"/>
                </a:cxn>
                <a:cxn ang="0">
                  <a:pos x="5" y="17"/>
                </a:cxn>
                <a:cxn ang="0">
                  <a:pos x="0" y="18"/>
                </a:cxn>
              </a:cxnLst>
              <a:rect l="0" t="0" r="r" b="b"/>
              <a:pathLst>
                <a:path w="13" h="18">
                  <a:moveTo>
                    <a:pt x="0" y="18"/>
                  </a:moveTo>
                  <a:lnTo>
                    <a:pt x="0" y="15"/>
                  </a:lnTo>
                  <a:lnTo>
                    <a:pt x="3" y="12"/>
                  </a:lnTo>
                  <a:lnTo>
                    <a:pt x="5" y="10"/>
                  </a:lnTo>
                  <a:lnTo>
                    <a:pt x="5" y="8"/>
                  </a:lnTo>
                  <a:lnTo>
                    <a:pt x="8" y="5"/>
                  </a:lnTo>
                  <a:lnTo>
                    <a:pt x="8" y="0"/>
                  </a:lnTo>
                  <a:lnTo>
                    <a:pt x="13" y="3"/>
                  </a:lnTo>
                  <a:lnTo>
                    <a:pt x="11" y="3"/>
                  </a:lnTo>
                  <a:lnTo>
                    <a:pt x="10" y="7"/>
                  </a:lnTo>
                  <a:lnTo>
                    <a:pt x="8" y="8"/>
                  </a:lnTo>
                  <a:lnTo>
                    <a:pt x="6" y="10"/>
                  </a:lnTo>
                  <a:lnTo>
                    <a:pt x="5" y="17"/>
                  </a:lnTo>
                  <a:lnTo>
                    <a:pt x="0" y="18"/>
                  </a:lnTo>
                  <a:close/>
                </a:path>
              </a:pathLst>
            </a:custGeom>
            <a:solidFill>
              <a:srgbClr val="1F1A17"/>
            </a:solidFill>
            <a:ln w="9525">
              <a:noFill/>
              <a:round/>
              <a:headEnd/>
              <a:tailEnd/>
            </a:ln>
          </p:spPr>
          <p:txBody>
            <a:bodyPr/>
            <a:lstStyle/>
            <a:p>
              <a:endParaRPr lang="en-US"/>
            </a:p>
          </p:txBody>
        </p:sp>
        <p:sp>
          <p:nvSpPr>
            <p:cNvPr id="4952" name="Freeform 856"/>
            <p:cNvSpPr>
              <a:spLocks/>
            </p:cNvSpPr>
            <p:nvPr/>
          </p:nvSpPr>
          <p:spPr bwMode="auto">
            <a:xfrm>
              <a:off x="3113" y="2997"/>
              <a:ext cx="87" cy="114"/>
            </a:xfrm>
            <a:custGeom>
              <a:avLst/>
              <a:gdLst/>
              <a:ahLst/>
              <a:cxnLst>
                <a:cxn ang="0">
                  <a:pos x="13" y="2"/>
                </a:cxn>
                <a:cxn ang="0">
                  <a:pos x="15" y="5"/>
                </a:cxn>
                <a:cxn ang="0">
                  <a:pos x="20" y="17"/>
                </a:cxn>
                <a:cxn ang="0">
                  <a:pos x="23" y="20"/>
                </a:cxn>
                <a:cxn ang="0">
                  <a:pos x="28" y="25"/>
                </a:cxn>
                <a:cxn ang="0">
                  <a:pos x="32" y="29"/>
                </a:cxn>
                <a:cxn ang="0">
                  <a:pos x="40" y="34"/>
                </a:cxn>
                <a:cxn ang="0">
                  <a:pos x="45" y="34"/>
                </a:cxn>
                <a:cxn ang="0">
                  <a:pos x="53" y="35"/>
                </a:cxn>
                <a:cxn ang="0">
                  <a:pos x="60" y="39"/>
                </a:cxn>
                <a:cxn ang="0">
                  <a:pos x="60" y="40"/>
                </a:cxn>
                <a:cxn ang="0">
                  <a:pos x="62" y="49"/>
                </a:cxn>
                <a:cxn ang="0">
                  <a:pos x="67" y="59"/>
                </a:cxn>
                <a:cxn ang="0">
                  <a:pos x="73" y="62"/>
                </a:cxn>
                <a:cxn ang="0">
                  <a:pos x="78" y="60"/>
                </a:cxn>
                <a:cxn ang="0">
                  <a:pos x="80" y="64"/>
                </a:cxn>
                <a:cxn ang="0">
                  <a:pos x="75" y="67"/>
                </a:cxn>
                <a:cxn ang="0">
                  <a:pos x="77" y="72"/>
                </a:cxn>
                <a:cxn ang="0">
                  <a:pos x="78" y="79"/>
                </a:cxn>
                <a:cxn ang="0">
                  <a:pos x="80" y="86"/>
                </a:cxn>
                <a:cxn ang="0">
                  <a:pos x="80" y="91"/>
                </a:cxn>
                <a:cxn ang="0">
                  <a:pos x="78" y="92"/>
                </a:cxn>
                <a:cxn ang="0">
                  <a:pos x="80" y="99"/>
                </a:cxn>
                <a:cxn ang="0">
                  <a:pos x="83" y="109"/>
                </a:cxn>
                <a:cxn ang="0">
                  <a:pos x="82" y="112"/>
                </a:cxn>
                <a:cxn ang="0">
                  <a:pos x="73" y="102"/>
                </a:cxn>
                <a:cxn ang="0">
                  <a:pos x="67" y="91"/>
                </a:cxn>
                <a:cxn ang="0">
                  <a:pos x="63" y="84"/>
                </a:cxn>
                <a:cxn ang="0">
                  <a:pos x="57" y="70"/>
                </a:cxn>
                <a:cxn ang="0">
                  <a:pos x="53" y="60"/>
                </a:cxn>
                <a:cxn ang="0">
                  <a:pos x="50" y="59"/>
                </a:cxn>
                <a:cxn ang="0">
                  <a:pos x="42" y="59"/>
                </a:cxn>
                <a:cxn ang="0">
                  <a:pos x="42" y="54"/>
                </a:cxn>
                <a:cxn ang="0">
                  <a:pos x="45" y="47"/>
                </a:cxn>
                <a:cxn ang="0">
                  <a:pos x="38" y="47"/>
                </a:cxn>
                <a:cxn ang="0">
                  <a:pos x="28" y="47"/>
                </a:cxn>
                <a:cxn ang="0">
                  <a:pos x="25" y="40"/>
                </a:cxn>
                <a:cxn ang="0">
                  <a:pos x="22" y="35"/>
                </a:cxn>
                <a:cxn ang="0">
                  <a:pos x="17" y="35"/>
                </a:cxn>
                <a:cxn ang="0">
                  <a:pos x="17" y="30"/>
                </a:cxn>
                <a:cxn ang="0">
                  <a:pos x="15" y="27"/>
                </a:cxn>
                <a:cxn ang="0">
                  <a:pos x="12" y="24"/>
                </a:cxn>
                <a:cxn ang="0">
                  <a:pos x="6" y="17"/>
                </a:cxn>
                <a:cxn ang="0">
                  <a:pos x="1" y="9"/>
                </a:cxn>
                <a:cxn ang="0">
                  <a:pos x="1" y="5"/>
                </a:cxn>
                <a:cxn ang="0">
                  <a:pos x="6" y="9"/>
                </a:cxn>
                <a:cxn ang="0">
                  <a:pos x="12" y="7"/>
                </a:cxn>
              </a:cxnLst>
              <a:rect l="0" t="0" r="r" b="b"/>
              <a:pathLst>
                <a:path w="87" h="114">
                  <a:moveTo>
                    <a:pt x="10" y="0"/>
                  </a:moveTo>
                  <a:lnTo>
                    <a:pt x="13" y="2"/>
                  </a:lnTo>
                  <a:lnTo>
                    <a:pt x="17" y="4"/>
                  </a:lnTo>
                  <a:lnTo>
                    <a:pt x="15" y="5"/>
                  </a:lnTo>
                  <a:lnTo>
                    <a:pt x="17" y="10"/>
                  </a:lnTo>
                  <a:lnTo>
                    <a:pt x="20" y="17"/>
                  </a:lnTo>
                  <a:lnTo>
                    <a:pt x="20" y="22"/>
                  </a:lnTo>
                  <a:lnTo>
                    <a:pt x="23" y="20"/>
                  </a:lnTo>
                  <a:lnTo>
                    <a:pt x="25" y="20"/>
                  </a:lnTo>
                  <a:lnTo>
                    <a:pt x="28" y="25"/>
                  </a:lnTo>
                  <a:lnTo>
                    <a:pt x="30" y="27"/>
                  </a:lnTo>
                  <a:lnTo>
                    <a:pt x="32" y="29"/>
                  </a:lnTo>
                  <a:lnTo>
                    <a:pt x="35" y="30"/>
                  </a:lnTo>
                  <a:lnTo>
                    <a:pt x="40" y="34"/>
                  </a:lnTo>
                  <a:lnTo>
                    <a:pt x="42" y="35"/>
                  </a:lnTo>
                  <a:lnTo>
                    <a:pt x="45" y="34"/>
                  </a:lnTo>
                  <a:lnTo>
                    <a:pt x="50" y="32"/>
                  </a:lnTo>
                  <a:lnTo>
                    <a:pt x="53" y="35"/>
                  </a:lnTo>
                  <a:lnTo>
                    <a:pt x="55" y="39"/>
                  </a:lnTo>
                  <a:lnTo>
                    <a:pt x="60" y="39"/>
                  </a:lnTo>
                  <a:lnTo>
                    <a:pt x="63" y="39"/>
                  </a:lnTo>
                  <a:lnTo>
                    <a:pt x="60" y="40"/>
                  </a:lnTo>
                  <a:lnTo>
                    <a:pt x="58" y="44"/>
                  </a:lnTo>
                  <a:lnTo>
                    <a:pt x="62" y="49"/>
                  </a:lnTo>
                  <a:lnTo>
                    <a:pt x="63" y="54"/>
                  </a:lnTo>
                  <a:lnTo>
                    <a:pt x="67" y="59"/>
                  </a:lnTo>
                  <a:lnTo>
                    <a:pt x="70" y="64"/>
                  </a:lnTo>
                  <a:lnTo>
                    <a:pt x="73" y="62"/>
                  </a:lnTo>
                  <a:lnTo>
                    <a:pt x="77" y="60"/>
                  </a:lnTo>
                  <a:lnTo>
                    <a:pt x="78" y="60"/>
                  </a:lnTo>
                  <a:lnTo>
                    <a:pt x="80" y="62"/>
                  </a:lnTo>
                  <a:lnTo>
                    <a:pt x="80" y="64"/>
                  </a:lnTo>
                  <a:lnTo>
                    <a:pt x="80" y="67"/>
                  </a:lnTo>
                  <a:lnTo>
                    <a:pt x="75" y="67"/>
                  </a:lnTo>
                  <a:lnTo>
                    <a:pt x="70" y="69"/>
                  </a:lnTo>
                  <a:lnTo>
                    <a:pt x="77" y="72"/>
                  </a:lnTo>
                  <a:lnTo>
                    <a:pt x="82" y="72"/>
                  </a:lnTo>
                  <a:lnTo>
                    <a:pt x="78" y="79"/>
                  </a:lnTo>
                  <a:lnTo>
                    <a:pt x="77" y="80"/>
                  </a:lnTo>
                  <a:lnTo>
                    <a:pt x="80" y="86"/>
                  </a:lnTo>
                  <a:lnTo>
                    <a:pt x="83" y="91"/>
                  </a:lnTo>
                  <a:lnTo>
                    <a:pt x="80" y="91"/>
                  </a:lnTo>
                  <a:lnTo>
                    <a:pt x="78" y="91"/>
                  </a:lnTo>
                  <a:lnTo>
                    <a:pt x="78" y="92"/>
                  </a:lnTo>
                  <a:lnTo>
                    <a:pt x="78" y="94"/>
                  </a:lnTo>
                  <a:lnTo>
                    <a:pt x="80" y="99"/>
                  </a:lnTo>
                  <a:lnTo>
                    <a:pt x="80" y="104"/>
                  </a:lnTo>
                  <a:lnTo>
                    <a:pt x="83" y="109"/>
                  </a:lnTo>
                  <a:lnTo>
                    <a:pt x="87" y="114"/>
                  </a:lnTo>
                  <a:lnTo>
                    <a:pt x="82" y="112"/>
                  </a:lnTo>
                  <a:lnTo>
                    <a:pt x="75" y="109"/>
                  </a:lnTo>
                  <a:lnTo>
                    <a:pt x="73" y="102"/>
                  </a:lnTo>
                  <a:lnTo>
                    <a:pt x="72" y="96"/>
                  </a:lnTo>
                  <a:lnTo>
                    <a:pt x="67" y="91"/>
                  </a:lnTo>
                  <a:lnTo>
                    <a:pt x="62" y="87"/>
                  </a:lnTo>
                  <a:lnTo>
                    <a:pt x="63" y="84"/>
                  </a:lnTo>
                  <a:lnTo>
                    <a:pt x="60" y="77"/>
                  </a:lnTo>
                  <a:lnTo>
                    <a:pt x="57" y="70"/>
                  </a:lnTo>
                  <a:lnTo>
                    <a:pt x="53" y="67"/>
                  </a:lnTo>
                  <a:lnTo>
                    <a:pt x="53" y="60"/>
                  </a:lnTo>
                  <a:lnTo>
                    <a:pt x="55" y="54"/>
                  </a:lnTo>
                  <a:lnTo>
                    <a:pt x="50" y="59"/>
                  </a:lnTo>
                  <a:lnTo>
                    <a:pt x="45" y="64"/>
                  </a:lnTo>
                  <a:lnTo>
                    <a:pt x="42" y="59"/>
                  </a:lnTo>
                  <a:lnTo>
                    <a:pt x="38" y="54"/>
                  </a:lnTo>
                  <a:lnTo>
                    <a:pt x="42" y="54"/>
                  </a:lnTo>
                  <a:lnTo>
                    <a:pt x="43" y="52"/>
                  </a:lnTo>
                  <a:lnTo>
                    <a:pt x="45" y="47"/>
                  </a:lnTo>
                  <a:lnTo>
                    <a:pt x="42" y="44"/>
                  </a:lnTo>
                  <a:lnTo>
                    <a:pt x="38" y="47"/>
                  </a:lnTo>
                  <a:lnTo>
                    <a:pt x="33" y="49"/>
                  </a:lnTo>
                  <a:lnTo>
                    <a:pt x="28" y="47"/>
                  </a:lnTo>
                  <a:lnTo>
                    <a:pt x="25" y="44"/>
                  </a:lnTo>
                  <a:lnTo>
                    <a:pt x="25" y="40"/>
                  </a:lnTo>
                  <a:lnTo>
                    <a:pt x="25" y="37"/>
                  </a:lnTo>
                  <a:lnTo>
                    <a:pt x="22" y="35"/>
                  </a:lnTo>
                  <a:lnTo>
                    <a:pt x="17" y="37"/>
                  </a:lnTo>
                  <a:lnTo>
                    <a:pt x="17" y="35"/>
                  </a:lnTo>
                  <a:lnTo>
                    <a:pt x="15" y="34"/>
                  </a:lnTo>
                  <a:lnTo>
                    <a:pt x="17" y="30"/>
                  </a:lnTo>
                  <a:lnTo>
                    <a:pt x="17" y="29"/>
                  </a:lnTo>
                  <a:lnTo>
                    <a:pt x="15" y="27"/>
                  </a:lnTo>
                  <a:lnTo>
                    <a:pt x="12" y="25"/>
                  </a:lnTo>
                  <a:lnTo>
                    <a:pt x="12" y="24"/>
                  </a:lnTo>
                  <a:lnTo>
                    <a:pt x="13" y="20"/>
                  </a:lnTo>
                  <a:lnTo>
                    <a:pt x="6" y="17"/>
                  </a:lnTo>
                  <a:lnTo>
                    <a:pt x="1" y="10"/>
                  </a:lnTo>
                  <a:lnTo>
                    <a:pt x="1" y="9"/>
                  </a:lnTo>
                  <a:lnTo>
                    <a:pt x="3" y="9"/>
                  </a:lnTo>
                  <a:lnTo>
                    <a:pt x="1" y="5"/>
                  </a:lnTo>
                  <a:lnTo>
                    <a:pt x="0" y="4"/>
                  </a:lnTo>
                  <a:lnTo>
                    <a:pt x="6" y="9"/>
                  </a:lnTo>
                  <a:lnTo>
                    <a:pt x="13" y="14"/>
                  </a:lnTo>
                  <a:lnTo>
                    <a:pt x="12" y="7"/>
                  </a:lnTo>
                  <a:lnTo>
                    <a:pt x="10" y="0"/>
                  </a:lnTo>
                  <a:close/>
                </a:path>
              </a:pathLst>
            </a:custGeom>
            <a:solidFill>
              <a:srgbClr val="1F1A17"/>
            </a:solidFill>
            <a:ln w="9525">
              <a:noFill/>
              <a:round/>
              <a:headEnd/>
              <a:tailEnd/>
            </a:ln>
          </p:spPr>
          <p:txBody>
            <a:bodyPr/>
            <a:lstStyle/>
            <a:p>
              <a:endParaRPr lang="en-US"/>
            </a:p>
          </p:txBody>
        </p:sp>
        <p:sp>
          <p:nvSpPr>
            <p:cNvPr id="4953" name="Freeform 857"/>
            <p:cNvSpPr>
              <a:spLocks/>
            </p:cNvSpPr>
            <p:nvPr/>
          </p:nvSpPr>
          <p:spPr bwMode="auto">
            <a:xfrm>
              <a:off x="3106" y="3022"/>
              <a:ext cx="42" cy="54"/>
            </a:xfrm>
            <a:custGeom>
              <a:avLst/>
              <a:gdLst/>
              <a:ahLst/>
              <a:cxnLst>
                <a:cxn ang="0">
                  <a:pos x="22" y="20"/>
                </a:cxn>
                <a:cxn ang="0">
                  <a:pos x="22" y="15"/>
                </a:cxn>
                <a:cxn ang="0">
                  <a:pos x="20" y="10"/>
                </a:cxn>
                <a:cxn ang="0">
                  <a:pos x="10" y="7"/>
                </a:cxn>
                <a:cxn ang="0">
                  <a:pos x="2" y="0"/>
                </a:cxn>
                <a:cxn ang="0">
                  <a:pos x="2" y="4"/>
                </a:cxn>
                <a:cxn ang="0">
                  <a:pos x="0" y="5"/>
                </a:cxn>
                <a:cxn ang="0">
                  <a:pos x="5" y="9"/>
                </a:cxn>
                <a:cxn ang="0">
                  <a:pos x="8" y="10"/>
                </a:cxn>
                <a:cxn ang="0">
                  <a:pos x="5" y="15"/>
                </a:cxn>
                <a:cxn ang="0">
                  <a:pos x="0" y="19"/>
                </a:cxn>
                <a:cxn ang="0">
                  <a:pos x="2" y="19"/>
                </a:cxn>
                <a:cxn ang="0">
                  <a:pos x="3" y="20"/>
                </a:cxn>
                <a:cxn ang="0">
                  <a:pos x="7" y="19"/>
                </a:cxn>
                <a:cxn ang="0">
                  <a:pos x="10" y="17"/>
                </a:cxn>
                <a:cxn ang="0">
                  <a:pos x="8" y="20"/>
                </a:cxn>
                <a:cxn ang="0">
                  <a:pos x="7" y="22"/>
                </a:cxn>
                <a:cxn ang="0">
                  <a:pos x="10" y="20"/>
                </a:cxn>
                <a:cxn ang="0">
                  <a:pos x="13" y="19"/>
                </a:cxn>
                <a:cxn ang="0">
                  <a:pos x="12" y="24"/>
                </a:cxn>
                <a:cxn ang="0">
                  <a:pos x="12" y="27"/>
                </a:cxn>
                <a:cxn ang="0">
                  <a:pos x="15" y="24"/>
                </a:cxn>
                <a:cxn ang="0">
                  <a:pos x="17" y="24"/>
                </a:cxn>
                <a:cxn ang="0">
                  <a:pos x="17" y="25"/>
                </a:cxn>
                <a:cxn ang="0">
                  <a:pos x="15" y="30"/>
                </a:cxn>
                <a:cxn ang="0">
                  <a:pos x="19" y="29"/>
                </a:cxn>
                <a:cxn ang="0">
                  <a:pos x="22" y="29"/>
                </a:cxn>
                <a:cxn ang="0">
                  <a:pos x="24" y="32"/>
                </a:cxn>
                <a:cxn ang="0">
                  <a:pos x="25" y="37"/>
                </a:cxn>
                <a:cxn ang="0">
                  <a:pos x="29" y="39"/>
                </a:cxn>
                <a:cxn ang="0">
                  <a:pos x="30" y="40"/>
                </a:cxn>
                <a:cxn ang="0">
                  <a:pos x="29" y="44"/>
                </a:cxn>
                <a:cxn ang="0">
                  <a:pos x="25" y="45"/>
                </a:cxn>
                <a:cxn ang="0">
                  <a:pos x="15" y="44"/>
                </a:cxn>
                <a:cxn ang="0">
                  <a:pos x="7" y="40"/>
                </a:cxn>
                <a:cxn ang="0">
                  <a:pos x="12" y="44"/>
                </a:cxn>
                <a:cxn ang="0">
                  <a:pos x="17" y="47"/>
                </a:cxn>
                <a:cxn ang="0">
                  <a:pos x="22" y="49"/>
                </a:cxn>
                <a:cxn ang="0">
                  <a:pos x="29" y="50"/>
                </a:cxn>
                <a:cxn ang="0">
                  <a:pos x="30" y="49"/>
                </a:cxn>
                <a:cxn ang="0">
                  <a:pos x="32" y="45"/>
                </a:cxn>
                <a:cxn ang="0">
                  <a:pos x="35" y="50"/>
                </a:cxn>
                <a:cxn ang="0">
                  <a:pos x="39" y="54"/>
                </a:cxn>
                <a:cxn ang="0">
                  <a:pos x="40" y="50"/>
                </a:cxn>
                <a:cxn ang="0">
                  <a:pos x="42" y="44"/>
                </a:cxn>
                <a:cxn ang="0">
                  <a:pos x="37" y="39"/>
                </a:cxn>
                <a:cxn ang="0">
                  <a:pos x="32" y="34"/>
                </a:cxn>
                <a:cxn ang="0">
                  <a:pos x="30" y="29"/>
                </a:cxn>
                <a:cxn ang="0">
                  <a:pos x="29" y="25"/>
                </a:cxn>
                <a:cxn ang="0">
                  <a:pos x="27" y="22"/>
                </a:cxn>
                <a:cxn ang="0">
                  <a:pos x="25" y="19"/>
                </a:cxn>
                <a:cxn ang="0">
                  <a:pos x="24" y="19"/>
                </a:cxn>
                <a:cxn ang="0">
                  <a:pos x="22" y="20"/>
                </a:cxn>
              </a:cxnLst>
              <a:rect l="0" t="0" r="r" b="b"/>
              <a:pathLst>
                <a:path w="42" h="54">
                  <a:moveTo>
                    <a:pt x="22" y="20"/>
                  </a:moveTo>
                  <a:lnTo>
                    <a:pt x="22" y="15"/>
                  </a:lnTo>
                  <a:lnTo>
                    <a:pt x="20" y="10"/>
                  </a:lnTo>
                  <a:lnTo>
                    <a:pt x="10" y="7"/>
                  </a:lnTo>
                  <a:lnTo>
                    <a:pt x="2" y="0"/>
                  </a:lnTo>
                  <a:lnTo>
                    <a:pt x="2" y="4"/>
                  </a:lnTo>
                  <a:lnTo>
                    <a:pt x="0" y="5"/>
                  </a:lnTo>
                  <a:lnTo>
                    <a:pt x="5" y="9"/>
                  </a:lnTo>
                  <a:lnTo>
                    <a:pt x="8" y="10"/>
                  </a:lnTo>
                  <a:lnTo>
                    <a:pt x="5" y="15"/>
                  </a:lnTo>
                  <a:lnTo>
                    <a:pt x="0" y="19"/>
                  </a:lnTo>
                  <a:lnTo>
                    <a:pt x="2" y="19"/>
                  </a:lnTo>
                  <a:lnTo>
                    <a:pt x="3" y="20"/>
                  </a:lnTo>
                  <a:lnTo>
                    <a:pt x="7" y="19"/>
                  </a:lnTo>
                  <a:lnTo>
                    <a:pt x="10" y="17"/>
                  </a:lnTo>
                  <a:lnTo>
                    <a:pt x="8" y="20"/>
                  </a:lnTo>
                  <a:lnTo>
                    <a:pt x="7" y="22"/>
                  </a:lnTo>
                  <a:lnTo>
                    <a:pt x="10" y="20"/>
                  </a:lnTo>
                  <a:lnTo>
                    <a:pt x="13" y="19"/>
                  </a:lnTo>
                  <a:lnTo>
                    <a:pt x="12" y="24"/>
                  </a:lnTo>
                  <a:lnTo>
                    <a:pt x="12" y="27"/>
                  </a:lnTo>
                  <a:lnTo>
                    <a:pt x="15" y="24"/>
                  </a:lnTo>
                  <a:lnTo>
                    <a:pt x="17" y="24"/>
                  </a:lnTo>
                  <a:lnTo>
                    <a:pt x="17" y="25"/>
                  </a:lnTo>
                  <a:lnTo>
                    <a:pt x="15" y="30"/>
                  </a:lnTo>
                  <a:lnTo>
                    <a:pt x="19" y="29"/>
                  </a:lnTo>
                  <a:lnTo>
                    <a:pt x="22" y="29"/>
                  </a:lnTo>
                  <a:lnTo>
                    <a:pt x="24" y="32"/>
                  </a:lnTo>
                  <a:lnTo>
                    <a:pt x="25" y="37"/>
                  </a:lnTo>
                  <a:lnTo>
                    <a:pt x="29" y="39"/>
                  </a:lnTo>
                  <a:lnTo>
                    <a:pt x="30" y="40"/>
                  </a:lnTo>
                  <a:lnTo>
                    <a:pt x="29" y="44"/>
                  </a:lnTo>
                  <a:lnTo>
                    <a:pt x="25" y="45"/>
                  </a:lnTo>
                  <a:lnTo>
                    <a:pt x="15" y="44"/>
                  </a:lnTo>
                  <a:lnTo>
                    <a:pt x="7" y="40"/>
                  </a:lnTo>
                  <a:lnTo>
                    <a:pt x="12" y="44"/>
                  </a:lnTo>
                  <a:lnTo>
                    <a:pt x="17" y="47"/>
                  </a:lnTo>
                  <a:lnTo>
                    <a:pt x="22" y="49"/>
                  </a:lnTo>
                  <a:lnTo>
                    <a:pt x="29" y="50"/>
                  </a:lnTo>
                  <a:lnTo>
                    <a:pt x="30" y="49"/>
                  </a:lnTo>
                  <a:lnTo>
                    <a:pt x="32" y="45"/>
                  </a:lnTo>
                  <a:lnTo>
                    <a:pt x="35" y="50"/>
                  </a:lnTo>
                  <a:lnTo>
                    <a:pt x="39" y="54"/>
                  </a:lnTo>
                  <a:lnTo>
                    <a:pt x="40" y="50"/>
                  </a:lnTo>
                  <a:lnTo>
                    <a:pt x="42" y="44"/>
                  </a:lnTo>
                  <a:lnTo>
                    <a:pt x="37" y="39"/>
                  </a:lnTo>
                  <a:lnTo>
                    <a:pt x="32" y="34"/>
                  </a:lnTo>
                  <a:lnTo>
                    <a:pt x="30" y="29"/>
                  </a:lnTo>
                  <a:lnTo>
                    <a:pt x="29" y="25"/>
                  </a:lnTo>
                  <a:lnTo>
                    <a:pt x="27" y="22"/>
                  </a:lnTo>
                  <a:lnTo>
                    <a:pt x="25" y="19"/>
                  </a:lnTo>
                  <a:lnTo>
                    <a:pt x="24" y="19"/>
                  </a:lnTo>
                  <a:lnTo>
                    <a:pt x="22" y="20"/>
                  </a:lnTo>
                  <a:close/>
                </a:path>
              </a:pathLst>
            </a:custGeom>
            <a:solidFill>
              <a:srgbClr val="1F1A17"/>
            </a:solidFill>
            <a:ln w="9525">
              <a:noFill/>
              <a:round/>
              <a:headEnd/>
              <a:tailEnd/>
            </a:ln>
          </p:spPr>
          <p:txBody>
            <a:bodyPr/>
            <a:lstStyle/>
            <a:p>
              <a:endParaRPr lang="en-US"/>
            </a:p>
          </p:txBody>
        </p:sp>
        <p:sp>
          <p:nvSpPr>
            <p:cNvPr id="4954" name="Freeform 858"/>
            <p:cNvSpPr>
              <a:spLocks/>
            </p:cNvSpPr>
            <p:nvPr/>
          </p:nvSpPr>
          <p:spPr bwMode="auto">
            <a:xfrm>
              <a:off x="3093" y="3051"/>
              <a:ext cx="93" cy="77"/>
            </a:xfrm>
            <a:custGeom>
              <a:avLst/>
              <a:gdLst/>
              <a:ahLst/>
              <a:cxnLst>
                <a:cxn ang="0">
                  <a:pos x="0" y="1"/>
                </a:cxn>
                <a:cxn ang="0">
                  <a:pos x="3" y="5"/>
                </a:cxn>
                <a:cxn ang="0">
                  <a:pos x="1" y="10"/>
                </a:cxn>
                <a:cxn ang="0">
                  <a:pos x="3" y="15"/>
                </a:cxn>
                <a:cxn ang="0">
                  <a:pos x="8" y="21"/>
                </a:cxn>
                <a:cxn ang="0">
                  <a:pos x="8" y="28"/>
                </a:cxn>
                <a:cxn ang="0">
                  <a:pos x="13" y="33"/>
                </a:cxn>
                <a:cxn ang="0">
                  <a:pos x="15" y="35"/>
                </a:cxn>
                <a:cxn ang="0">
                  <a:pos x="16" y="42"/>
                </a:cxn>
                <a:cxn ang="0">
                  <a:pos x="23" y="43"/>
                </a:cxn>
                <a:cxn ang="0">
                  <a:pos x="25" y="47"/>
                </a:cxn>
                <a:cxn ang="0">
                  <a:pos x="28" y="53"/>
                </a:cxn>
                <a:cxn ang="0">
                  <a:pos x="33" y="52"/>
                </a:cxn>
                <a:cxn ang="0">
                  <a:pos x="35" y="53"/>
                </a:cxn>
                <a:cxn ang="0">
                  <a:pos x="37" y="58"/>
                </a:cxn>
                <a:cxn ang="0">
                  <a:pos x="40" y="55"/>
                </a:cxn>
                <a:cxn ang="0">
                  <a:pos x="42" y="55"/>
                </a:cxn>
                <a:cxn ang="0">
                  <a:pos x="45" y="55"/>
                </a:cxn>
                <a:cxn ang="0">
                  <a:pos x="48" y="55"/>
                </a:cxn>
                <a:cxn ang="0">
                  <a:pos x="52" y="57"/>
                </a:cxn>
                <a:cxn ang="0">
                  <a:pos x="57" y="62"/>
                </a:cxn>
                <a:cxn ang="0">
                  <a:pos x="60" y="65"/>
                </a:cxn>
                <a:cxn ang="0">
                  <a:pos x="63" y="60"/>
                </a:cxn>
                <a:cxn ang="0">
                  <a:pos x="65" y="58"/>
                </a:cxn>
                <a:cxn ang="0">
                  <a:pos x="68" y="62"/>
                </a:cxn>
                <a:cxn ang="0">
                  <a:pos x="72" y="63"/>
                </a:cxn>
                <a:cxn ang="0">
                  <a:pos x="77" y="60"/>
                </a:cxn>
                <a:cxn ang="0">
                  <a:pos x="80" y="65"/>
                </a:cxn>
                <a:cxn ang="0">
                  <a:pos x="82" y="73"/>
                </a:cxn>
                <a:cxn ang="0">
                  <a:pos x="87" y="77"/>
                </a:cxn>
                <a:cxn ang="0">
                  <a:pos x="93" y="72"/>
                </a:cxn>
                <a:cxn ang="0">
                  <a:pos x="90" y="68"/>
                </a:cxn>
                <a:cxn ang="0">
                  <a:pos x="87" y="67"/>
                </a:cxn>
                <a:cxn ang="0">
                  <a:pos x="85" y="62"/>
                </a:cxn>
                <a:cxn ang="0">
                  <a:pos x="87" y="57"/>
                </a:cxn>
                <a:cxn ang="0">
                  <a:pos x="87" y="52"/>
                </a:cxn>
                <a:cxn ang="0">
                  <a:pos x="78" y="53"/>
                </a:cxn>
                <a:cxn ang="0">
                  <a:pos x="78" y="48"/>
                </a:cxn>
                <a:cxn ang="0">
                  <a:pos x="80" y="42"/>
                </a:cxn>
                <a:cxn ang="0">
                  <a:pos x="77" y="43"/>
                </a:cxn>
                <a:cxn ang="0">
                  <a:pos x="72" y="43"/>
                </a:cxn>
                <a:cxn ang="0">
                  <a:pos x="62" y="35"/>
                </a:cxn>
                <a:cxn ang="0">
                  <a:pos x="50" y="30"/>
                </a:cxn>
                <a:cxn ang="0">
                  <a:pos x="35" y="28"/>
                </a:cxn>
                <a:cxn ang="0">
                  <a:pos x="20" y="26"/>
                </a:cxn>
                <a:cxn ang="0">
                  <a:pos x="18" y="23"/>
                </a:cxn>
                <a:cxn ang="0">
                  <a:pos x="16" y="21"/>
                </a:cxn>
                <a:cxn ang="0">
                  <a:pos x="13" y="20"/>
                </a:cxn>
                <a:cxn ang="0">
                  <a:pos x="8" y="10"/>
                </a:cxn>
                <a:cxn ang="0">
                  <a:pos x="1" y="0"/>
                </a:cxn>
              </a:cxnLst>
              <a:rect l="0" t="0" r="r" b="b"/>
              <a:pathLst>
                <a:path w="93" h="77">
                  <a:moveTo>
                    <a:pt x="0" y="0"/>
                  </a:moveTo>
                  <a:lnTo>
                    <a:pt x="0" y="1"/>
                  </a:lnTo>
                  <a:lnTo>
                    <a:pt x="0" y="3"/>
                  </a:lnTo>
                  <a:lnTo>
                    <a:pt x="3" y="5"/>
                  </a:lnTo>
                  <a:lnTo>
                    <a:pt x="3" y="8"/>
                  </a:lnTo>
                  <a:lnTo>
                    <a:pt x="1" y="10"/>
                  </a:lnTo>
                  <a:lnTo>
                    <a:pt x="0" y="13"/>
                  </a:lnTo>
                  <a:lnTo>
                    <a:pt x="3" y="15"/>
                  </a:lnTo>
                  <a:lnTo>
                    <a:pt x="8" y="18"/>
                  </a:lnTo>
                  <a:lnTo>
                    <a:pt x="8" y="21"/>
                  </a:lnTo>
                  <a:lnTo>
                    <a:pt x="8" y="25"/>
                  </a:lnTo>
                  <a:lnTo>
                    <a:pt x="8" y="28"/>
                  </a:lnTo>
                  <a:lnTo>
                    <a:pt x="10" y="33"/>
                  </a:lnTo>
                  <a:lnTo>
                    <a:pt x="13" y="33"/>
                  </a:lnTo>
                  <a:lnTo>
                    <a:pt x="16" y="33"/>
                  </a:lnTo>
                  <a:lnTo>
                    <a:pt x="15" y="35"/>
                  </a:lnTo>
                  <a:lnTo>
                    <a:pt x="11" y="38"/>
                  </a:lnTo>
                  <a:lnTo>
                    <a:pt x="16" y="42"/>
                  </a:lnTo>
                  <a:lnTo>
                    <a:pt x="21" y="45"/>
                  </a:lnTo>
                  <a:lnTo>
                    <a:pt x="23" y="43"/>
                  </a:lnTo>
                  <a:lnTo>
                    <a:pt x="25" y="43"/>
                  </a:lnTo>
                  <a:lnTo>
                    <a:pt x="25" y="47"/>
                  </a:lnTo>
                  <a:lnTo>
                    <a:pt x="25" y="50"/>
                  </a:lnTo>
                  <a:lnTo>
                    <a:pt x="28" y="53"/>
                  </a:lnTo>
                  <a:lnTo>
                    <a:pt x="32" y="57"/>
                  </a:lnTo>
                  <a:lnTo>
                    <a:pt x="33" y="52"/>
                  </a:lnTo>
                  <a:lnTo>
                    <a:pt x="33" y="48"/>
                  </a:lnTo>
                  <a:lnTo>
                    <a:pt x="35" y="53"/>
                  </a:lnTo>
                  <a:lnTo>
                    <a:pt x="35" y="57"/>
                  </a:lnTo>
                  <a:lnTo>
                    <a:pt x="37" y="58"/>
                  </a:lnTo>
                  <a:lnTo>
                    <a:pt x="38" y="60"/>
                  </a:lnTo>
                  <a:lnTo>
                    <a:pt x="40" y="55"/>
                  </a:lnTo>
                  <a:lnTo>
                    <a:pt x="42" y="52"/>
                  </a:lnTo>
                  <a:lnTo>
                    <a:pt x="42" y="55"/>
                  </a:lnTo>
                  <a:lnTo>
                    <a:pt x="42" y="58"/>
                  </a:lnTo>
                  <a:lnTo>
                    <a:pt x="45" y="55"/>
                  </a:lnTo>
                  <a:lnTo>
                    <a:pt x="47" y="52"/>
                  </a:lnTo>
                  <a:lnTo>
                    <a:pt x="48" y="55"/>
                  </a:lnTo>
                  <a:lnTo>
                    <a:pt x="48" y="58"/>
                  </a:lnTo>
                  <a:lnTo>
                    <a:pt x="52" y="57"/>
                  </a:lnTo>
                  <a:lnTo>
                    <a:pt x="55" y="55"/>
                  </a:lnTo>
                  <a:lnTo>
                    <a:pt x="57" y="62"/>
                  </a:lnTo>
                  <a:lnTo>
                    <a:pt x="58" y="63"/>
                  </a:lnTo>
                  <a:lnTo>
                    <a:pt x="60" y="65"/>
                  </a:lnTo>
                  <a:lnTo>
                    <a:pt x="63" y="63"/>
                  </a:lnTo>
                  <a:lnTo>
                    <a:pt x="63" y="60"/>
                  </a:lnTo>
                  <a:lnTo>
                    <a:pt x="65" y="58"/>
                  </a:lnTo>
                  <a:lnTo>
                    <a:pt x="65" y="58"/>
                  </a:lnTo>
                  <a:lnTo>
                    <a:pt x="67" y="58"/>
                  </a:lnTo>
                  <a:lnTo>
                    <a:pt x="68" y="62"/>
                  </a:lnTo>
                  <a:lnTo>
                    <a:pt x="70" y="67"/>
                  </a:lnTo>
                  <a:lnTo>
                    <a:pt x="72" y="63"/>
                  </a:lnTo>
                  <a:lnTo>
                    <a:pt x="73" y="58"/>
                  </a:lnTo>
                  <a:lnTo>
                    <a:pt x="77" y="60"/>
                  </a:lnTo>
                  <a:lnTo>
                    <a:pt x="78" y="62"/>
                  </a:lnTo>
                  <a:lnTo>
                    <a:pt x="80" y="65"/>
                  </a:lnTo>
                  <a:lnTo>
                    <a:pt x="78" y="70"/>
                  </a:lnTo>
                  <a:lnTo>
                    <a:pt x="82" y="73"/>
                  </a:lnTo>
                  <a:lnTo>
                    <a:pt x="85" y="75"/>
                  </a:lnTo>
                  <a:lnTo>
                    <a:pt x="87" y="77"/>
                  </a:lnTo>
                  <a:lnTo>
                    <a:pt x="90" y="77"/>
                  </a:lnTo>
                  <a:lnTo>
                    <a:pt x="93" y="72"/>
                  </a:lnTo>
                  <a:lnTo>
                    <a:pt x="92" y="68"/>
                  </a:lnTo>
                  <a:lnTo>
                    <a:pt x="90" y="68"/>
                  </a:lnTo>
                  <a:lnTo>
                    <a:pt x="85" y="68"/>
                  </a:lnTo>
                  <a:lnTo>
                    <a:pt x="87" y="67"/>
                  </a:lnTo>
                  <a:lnTo>
                    <a:pt x="88" y="63"/>
                  </a:lnTo>
                  <a:lnTo>
                    <a:pt x="85" y="62"/>
                  </a:lnTo>
                  <a:lnTo>
                    <a:pt x="83" y="57"/>
                  </a:lnTo>
                  <a:lnTo>
                    <a:pt x="87" y="57"/>
                  </a:lnTo>
                  <a:lnTo>
                    <a:pt x="88" y="55"/>
                  </a:lnTo>
                  <a:lnTo>
                    <a:pt x="87" y="52"/>
                  </a:lnTo>
                  <a:lnTo>
                    <a:pt x="82" y="52"/>
                  </a:lnTo>
                  <a:lnTo>
                    <a:pt x="78" y="53"/>
                  </a:lnTo>
                  <a:lnTo>
                    <a:pt x="77" y="52"/>
                  </a:lnTo>
                  <a:lnTo>
                    <a:pt x="78" y="48"/>
                  </a:lnTo>
                  <a:lnTo>
                    <a:pt x="80" y="43"/>
                  </a:lnTo>
                  <a:lnTo>
                    <a:pt x="80" y="42"/>
                  </a:lnTo>
                  <a:lnTo>
                    <a:pt x="80" y="40"/>
                  </a:lnTo>
                  <a:lnTo>
                    <a:pt x="77" y="43"/>
                  </a:lnTo>
                  <a:lnTo>
                    <a:pt x="73" y="45"/>
                  </a:lnTo>
                  <a:lnTo>
                    <a:pt x="72" y="43"/>
                  </a:lnTo>
                  <a:lnTo>
                    <a:pt x="70" y="38"/>
                  </a:lnTo>
                  <a:lnTo>
                    <a:pt x="62" y="35"/>
                  </a:lnTo>
                  <a:lnTo>
                    <a:pt x="55" y="30"/>
                  </a:lnTo>
                  <a:lnTo>
                    <a:pt x="50" y="30"/>
                  </a:lnTo>
                  <a:lnTo>
                    <a:pt x="43" y="32"/>
                  </a:lnTo>
                  <a:lnTo>
                    <a:pt x="35" y="28"/>
                  </a:lnTo>
                  <a:lnTo>
                    <a:pt x="26" y="26"/>
                  </a:lnTo>
                  <a:lnTo>
                    <a:pt x="20" y="26"/>
                  </a:lnTo>
                  <a:lnTo>
                    <a:pt x="15" y="25"/>
                  </a:lnTo>
                  <a:lnTo>
                    <a:pt x="18" y="23"/>
                  </a:lnTo>
                  <a:lnTo>
                    <a:pt x="20" y="21"/>
                  </a:lnTo>
                  <a:lnTo>
                    <a:pt x="16" y="21"/>
                  </a:lnTo>
                  <a:lnTo>
                    <a:pt x="11" y="21"/>
                  </a:lnTo>
                  <a:lnTo>
                    <a:pt x="13" y="20"/>
                  </a:lnTo>
                  <a:lnTo>
                    <a:pt x="15" y="18"/>
                  </a:lnTo>
                  <a:lnTo>
                    <a:pt x="8" y="10"/>
                  </a:lnTo>
                  <a:lnTo>
                    <a:pt x="3" y="0"/>
                  </a:lnTo>
                  <a:lnTo>
                    <a:pt x="1" y="0"/>
                  </a:lnTo>
                  <a:lnTo>
                    <a:pt x="0" y="0"/>
                  </a:lnTo>
                  <a:close/>
                </a:path>
              </a:pathLst>
            </a:custGeom>
            <a:solidFill>
              <a:srgbClr val="1F1A17"/>
            </a:solidFill>
            <a:ln w="9525">
              <a:noFill/>
              <a:round/>
              <a:headEnd/>
              <a:tailEnd/>
            </a:ln>
          </p:spPr>
          <p:txBody>
            <a:bodyPr/>
            <a:lstStyle/>
            <a:p>
              <a:endParaRPr lang="en-US"/>
            </a:p>
          </p:txBody>
        </p:sp>
        <p:sp>
          <p:nvSpPr>
            <p:cNvPr id="4955" name="Freeform 859"/>
            <p:cNvSpPr>
              <a:spLocks/>
            </p:cNvSpPr>
            <p:nvPr/>
          </p:nvSpPr>
          <p:spPr bwMode="auto">
            <a:xfrm>
              <a:off x="3094" y="3041"/>
              <a:ext cx="12" cy="18"/>
            </a:xfrm>
            <a:custGeom>
              <a:avLst/>
              <a:gdLst/>
              <a:ahLst/>
              <a:cxnLst>
                <a:cxn ang="0">
                  <a:pos x="0" y="0"/>
                </a:cxn>
                <a:cxn ang="0">
                  <a:pos x="0" y="1"/>
                </a:cxn>
                <a:cxn ang="0">
                  <a:pos x="2" y="6"/>
                </a:cxn>
                <a:cxn ang="0">
                  <a:pos x="9" y="13"/>
                </a:cxn>
                <a:cxn ang="0">
                  <a:pos x="12" y="18"/>
                </a:cxn>
                <a:cxn ang="0">
                  <a:pos x="9" y="10"/>
                </a:cxn>
                <a:cxn ang="0">
                  <a:pos x="0" y="0"/>
                </a:cxn>
              </a:cxnLst>
              <a:rect l="0" t="0" r="r" b="b"/>
              <a:pathLst>
                <a:path w="12" h="18">
                  <a:moveTo>
                    <a:pt x="0" y="0"/>
                  </a:moveTo>
                  <a:lnTo>
                    <a:pt x="0" y="1"/>
                  </a:lnTo>
                  <a:lnTo>
                    <a:pt x="2" y="6"/>
                  </a:lnTo>
                  <a:lnTo>
                    <a:pt x="9" y="13"/>
                  </a:lnTo>
                  <a:lnTo>
                    <a:pt x="12" y="18"/>
                  </a:lnTo>
                  <a:lnTo>
                    <a:pt x="9" y="10"/>
                  </a:lnTo>
                  <a:lnTo>
                    <a:pt x="0" y="0"/>
                  </a:lnTo>
                  <a:close/>
                </a:path>
              </a:pathLst>
            </a:custGeom>
            <a:solidFill>
              <a:srgbClr val="1F1A17"/>
            </a:solidFill>
            <a:ln w="9525">
              <a:noFill/>
              <a:round/>
              <a:headEnd/>
              <a:tailEnd/>
            </a:ln>
          </p:spPr>
          <p:txBody>
            <a:bodyPr/>
            <a:lstStyle/>
            <a:p>
              <a:endParaRPr lang="en-US"/>
            </a:p>
          </p:txBody>
        </p:sp>
        <p:sp>
          <p:nvSpPr>
            <p:cNvPr id="4956" name="Freeform 860"/>
            <p:cNvSpPr>
              <a:spLocks/>
            </p:cNvSpPr>
            <p:nvPr/>
          </p:nvSpPr>
          <p:spPr bwMode="auto">
            <a:xfrm>
              <a:off x="3151" y="3057"/>
              <a:ext cx="17" cy="37"/>
            </a:xfrm>
            <a:custGeom>
              <a:avLst/>
              <a:gdLst/>
              <a:ahLst/>
              <a:cxnLst>
                <a:cxn ang="0">
                  <a:pos x="0" y="0"/>
                </a:cxn>
                <a:cxn ang="0">
                  <a:pos x="4" y="10"/>
                </a:cxn>
                <a:cxn ang="0">
                  <a:pos x="2" y="14"/>
                </a:cxn>
                <a:cxn ang="0">
                  <a:pos x="2" y="17"/>
                </a:cxn>
                <a:cxn ang="0">
                  <a:pos x="5" y="20"/>
                </a:cxn>
                <a:cxn ang="0">
                  <a:pos x="7" y="24"/>
                </a:cxn>
                <a:cxn ang="0">
                  <a:pos x="9" y="26"/>
                </a:cxn>
                <a:cxn ang="0">
                  <a:pos x="10" y="31"/>
                </a:cxn>
                <a:cxn ang="0">
                  <a:pos x="9" y="34"/>
                </a:cxn>
                <a:cxn ang="0">
                  <a:pos x="10" y="36"/>
                </a:cxn>
                <a:cxn ang="0">
                  <a:pos x="12" y="37"/>
                </a:cxn>
                <a:cxn ang="0">
                  <a:pos x="15" y="32"/>
                </a:cxn>
                <a:cxn ang="0">
                  <a:pos x="17" y="26"/>
                </a:cxn>
                <a:cxn ang="0">
                  <a:pos x="9" y="15"/>
                </a:cxn>
                <a:cxn ang="0">
                  <a:pos x="7" y="17"/>
                </a:cxn>
                <a:cxn ang="0">
                  <a:pos x="7" y="9"/>
                </a:cxn>
                <a:cxn ang="0">
                  <a:pos x="0" y="0"/>
                </a:cxn>
              </a:cxnLst>
              <a:rect l="0" t="0" r="r" b="b"/>
              <a:pathLst>
                <a:path w="17" h="37">
                  <a:moveTo>
                    <a:pt x="0" y="0"/>
                  </a:moveTo>
                  <a:lnTo>
                    <a:pt x="4" y="10"/>
                  </a:lnTo>
                  <a:lnTo>
                    <a:pt x="2" y="14"/>
                  </a:lnTo>
                  <a:lnTo>
                    <a:pt x="2" y="17"/>
                  </a:lnTo>
                  <a:lnTo>
                    <a:pt x="5" y="20"/>
                  </a:lnTo>
                  <a:lnTo>
                    <a:pt x="7" y="24"/>
                  </a:lnTo>
                  <a:lnTo>
                    <a:pt x="9" y="26"/>
                  </a:lnTo>
                  <a:lnTo>
                    <a:pt x="10" y="31"/>
                  </a:lnTo>
                  <a:lnTo>
                    <a:pt x="9" y="34"/>
                  </a:lnTo>
                  <a:lnTo>
                    <a:pt x="10" y="36"/>
                  </a:lnTo>
                  <a:lnTo>
                    <a:pt x="12" y="37"/>
                  </a:lnTo>
                  <a:lnTo>
                    <a:pt x="15" y="32"/>
                  </a:lnTo>
                  <a:lnTo>
                    <a:pt x="17" y="26"/>
                  </a:lnTo>
                  <a:lnTo>
                    <a:pt x="9" y="15"/>
                  </a:lnTo>
                  <a:lnTo>
                    <a:pt x="7" y="17"/>
                  </a:lnTo>
                  <a:lnTo>
                    <a:pt x="7" y="9"/>
                  </a:lnTo>
                  <a:lnTo>
                    <a:pt x="0" y="0"/>
                  </a:lnTo>
                  <a:close/>
                </a:path>
              </a:pathLst>
            </a:custGeom>
            <a:solidFill>
              <a:srgbClr val="1F1A17"/>
            </a:solidFill>
            <a:ln w="9525">
              <a:noFill/>
              <a:round/>
              <a:headEnd/>
              <a:tailEnd/>
            </a:ln>
          </p:spPr>
          <p:txBody>
            <a:bodyPr/>
            <a:lstStyle/>
            <a:p>
              <a:endParaRPr lang="en-US"/>
            </a:p>
          </p:txBody>
        </p:sp>
        <p:sp>
          <p:nvSpPr>
            <p:cNvPr id="4957" name="Freeform 861"/>
            <p:cNvSpPr>
              <a:spLocks/>
            </p:cNvSpPr>
            <p:nvPr/>
          </p:nvSpPr>
          <p:spPr bwMode="auto">
            <a:xfrm>
              <a:off x="3108" y="3099"/>
              <a:ext cx="80" cy="81"/>
            </a:xfrm>
            <a:custGeom>
              <a:avLst/>
              <a:gdLst/>
              <a:ahLst/>
              <a:cxnLst>
                <a:cxn ang="0">
                  <a:pos x="0" y="2"/>
                </a:cxn>
                <a:cxn ang="0">
                  <a:pos x="3" y="7"/>
                </a:cxn>
                <a:cxn ang="0">
                  <a:pos x="5" y="10"/>
                </a:cxn>
                <a:cxn ang="0">
                  <a:pos x="6" y="14"/>
                </a:cxn>
                <a:cxn ang="0">
                  <a:pos x="10" y="12"/>
                </a:cxn>
                <a:cxn ang="0">
                  <a:pos x="11" y="12"/>
                </a:cxn>
                <a:cxn ang="0">
                  <a:pos x="11" y="17"/>
                </a:cxn>
                <a:cxn ang="0">
                  <a:pos x="8" y="20"/>
                </a:cxn>
                <a:cxn ang="0">
                  <a:pos x="8" y="25"/>
                </a:cxn>
                <a:cxn ang="0">
                  <a:pos x="17" y="27"/>
                </a:cxn>
                <a:cxn ang="0">
                  <a:pos x="22" y="30"/>
                </a:cxn>
                <a:cxn ang="0">
                  <a:pos x="27" y="32"/>
                </a:cxn>
                <a:cxn ang="0">
                  <a:pos x="32" y="34"/>
                </a:cxn>
                <a:cxn ang="0">
                  <a:pos x="33" y="42"/>
                </a:cxn>
                <a:cxn ang="0">
                  <a:pos x="30" y="44"/>
                </a:cxn>
                <a:cxn ang="0">
                  <a:pos x="27" y="44"/>
                </a:cxn>
                <a:cxn ang="0">
                  <a:pos x="20" y="45"/>
                </a:cxn>
                <a:cxn ang="0">
                  <a:pos x="13" y="45"/>
                </a:cxn>
                <a:cxn ang="0">
                  <a:pos x="15" y="50"/>
                </a:cxn>
                <a:cxn ang="0">
                  <a:pos x="13" y="54"/>
                </a:cxn>
                <a:cxn ang="0">
                  <a:pos x="11" y="59"/>
                </a:cxn>
                <a:cxn ang="0">
                  <a:pos x="17" y="62"/>
                </a:cxn>
                <a:cxn ang="0">
                  <a:pos x="23" y="57"/>
                </a:cxn>
                <a:cxn ang="0">
                  <a:pos x="27" y="54"/>
                </a:cxn>
                <a:cxn ang="0">
                  <a:pos x="30" y="60"/>
                </a:cxn>
                <a:cxn ang="0">
                  <a:pos x="35" y="57"/>
                </a:cxn>
                <a:cxn ang="0">
                  <a:pos x="38" y="55"/>
                </a:cxn>
                <a:cxn ang="0">
                  <a:pos x="40" y="60"/>
                </a:cxn>
                <a:cxn ang="0">
                  <a:pos x="43" y="55"/>
                </a:cxn>
                <a:cxn ang="0">
                  <a:pos x="45" y="54"/>
                </a:cxn>
                <a:cxn ang="0">
                  <a:pos x="48" y="67"/>
                </a:cxn>
                <a:cxn ang="0">
                  <a:pos x="52" y="67"/>
                </a:cxn>
                <a:cxn ang="0">
                  <a:pos x="53" y="70"/>
                </a:cxn>
                <a:cxn ang="0">
                  <a:pos x="55" y="77"/>
                </a:cxn>
                <a:cxn ang="0">
                  <a:pos x="60" y="74"/>
                </a:cxn>
                <a:cxn ang="0">
                  <a:pos x="67" y="74"/>
                </a:cxn>
                <a:cxn ang="0">
                  <a:pos x="77" y="74"/>
                </a:cxn>
                <a:cxn ang="0">
                  <a:pos x="78" y="65"/>
                </a:cxn>
                <a:cxn ang="0">
                  <a:pos x="75" y="60"/>
                </a:cxn>
                <a:cxn ang="0">
                  <a:pos x="70" y="57"/>
                </a:cxn>
                <a:cxn ang="0">
                  <a:pos x="68" y="55"/>
                </a:cxn>
                <a:cxn ang="0">
                  <a:pos x="65" y="54"/>
                </a:cxn>
                <a:cxn ang="0">
                  <a:pos x="63" y="52"/>
                </a:cxn>
                <a:cxn ang="0">
                  <a:pos x="62" y="52"/>
                </a:cxn>
                <a:cxn ang="0">
                  <a:pos x="58" y="47"/>
                </a:cxn>
                <a:cxn ang="0">
                  <a:pos x="52" y="42"/>
                </a:cxn>
                <a:cxn ang="0">
                  <a:pos x="52" y="34"/>
                </a:cxn>
                <a:cxn ang="0">
                  <a:pos x="48" y="29"/>
                </a:cxn>
                <a:cxn ang="0">
                  <a:pos x="45" y="24"/>
                </a:cxn>
                <a:cxn ang="0">
                  <a:pos x="38" y="24"/>
                </a:cxn>
                <a:cxn ang="0">
                  <a:pos x="25" y="19"/>
                </a:cxn>
                <a:cxn ang="0">
                  <a:pos x="23" y="20"/>
                </a:cxn>
                <a:cxn ang="0">
                  <a:pos x="22" y="22"/>
                </a:cxn>
                <a:cxn ang="0">
                  <a:pos x="17" y="17"/>
                </a:cxn>
                <a:cxn ang="0">
                  <a:pos x="11" y="9"/>
                </a:cxn>
                <a:cxn ang="0">
                  <a:pos x="3" y="2"/>
                </a:cxn>
              </a:cxnLst>
              <a:rect l="0" t="0" r="r" b="b"/>
              <a:pathLst>
                <a:path w="80" h="81">
                  <a:moveTo>
                    <a:pt x="0" y="0"/>
                  </a:moveTo>
                  <a:lnTo>
                    <a:pt x="0" y="2"/>
                  </a:lnTo>
                  <a:lnTo>
                    <a:pt x="1" y="5"/>
                  </a:lnTo>
                  <a:lnTo>
                    <a:pt x="3" y="7"/>
                  </a:lnTo>
                  <a:lnTo>
                    <a:pt x="5" y="7"/>
                  </a:lnTo>
                  <a:lnTo>
                    <a:pt x="5" y="10"/>
                  </a:lnTo>
                  <a:lnTo>
                    <a:pt x="5" y="14"/>
                  </a:lnTo>
                  <a:lnTo>
                    <a:pt x="6" y="14"/>
                  </a:lnTo>
                  <a:lnTo>
                    <a:pt x="8" y="14"/>
                  </a:lnTo>
                  <a:lnTo>
                    <a:pt x="10" y="12"/>
                  </a:lnTo>
                  <a:lnTo>
                    <a:pt x="10" y="10"/>
                  </a:lnTo>
                  <a:lnTo>
                    <a:pt x="11" y="12"/>
                  </a:lnTo>
                  <a:lnTo>
                    <a:pt x="13" y="14"/>
                  </a:lnTo>
                  <a:lnTo>
                    <a:pt x="11" y="17"/>
                  </a:lnTo>
                  <a:lnTo>
                    <a:pt x="10" y="20"/>
                  </a:lnTo>
                  <a:lnTo>
                    <a:pt x="8" y="20"/>
                  </a:lnTo>
                  <a:lnTo>
                    <a:pt x="6" y="20"/>
                  </a:lnTo>
                  <a:lnTo>
                    <a:pt x="8" y="25"/>
                  </a:lnTo>
                  <a:lnTo>
                    <a:pt x="11" y="27"/>
                  </a:lnTo>
                  <a:lnTo>
                    <a:pt x="17" y="27"/>
                  </a:lnTo>
                  <a:lnTo>
                    <a:pt x="22" y="27"/>
                  </a:lnTo>
                  <a:lnTo>
                    <a:pt x="22" y="30"/>
                  </a:lnTo>
                  <a:lnTo>
                    <a:pt x="23" y="34"/>
                  </a:lnTo>
                  <a:lnTo>
                    <a:pt x="27" y="32"/>
                  </a:lnTo>
                  <a:lnTo>
                    <a:pt x="30" y="30"/>
                  </a:lnTo>
                  <a:lnTo>
                    <a:pt x="32" y="34"/>
                  </a:lnTo>
                  <a:lnTo>
                    <a:pt x="33" y="39"/>
                  </a:lnTo>
                  <a:lnTo>
                    <a:pt x="33" y="42"/>
                  </a:lnTo>
                  <a:lnTo>
                    <a:pt x="32" y="49"/>
                  </a:lnTo>
                  <a:lnTo>
                    <a:pt x="30" y="44"/>
                  </a:lnTo>
                  <a:lnTo>
                    <a:pt x="28" y="40"/>
                  </a:lnTo>
                  <a:lnTo>
                    <a:pt x="27" y="44"/>
                  </a:lnTo>
                  <a:lnTo>
                    <a:pt x="23" y="47"/>
                  </a:lnTo>
                  <a:lnTo>
                    <a:pt x="20" y="45"/>
                  </a:lnTo>
                  <a:lnTo>
                    <a:pt x="17" y="45"/>
                  </a:lnTo>
                  <a:lnTo>
                    <a:pt x="13" y="45"/>
                  </a:lnTo>
                  <a:lnTo>
                    <a:pt x="10" y="49"/>
                  </a:lnTo>
                  <a:lnTo>
                    <a:pt x="15" y="50"/>
                  </a:lnTo>
                  <a:lnTo>
                    <a:pt x="18" y="50"/>
                  </a:lnTo>
                  <a:lnTo>
                    <a:pt x="13" y="54"/>
                  </a:lnTo>
                  <a:lnTo>
                    <a:pt x="10" y="55"/>
                  </a:lnTo>
                  <a:lnTo>
                    <a:pt x="11" y="59"/>
                  </a:lnTo>
                  <a:lnTo>
                    <a:pt x="15" y="62"/>
                  </a:lnTo>
                  <a:lnTo>
                    <a:pt x="17" y="62"/>
                  </a:lnTo>
                  <a:lnTo>
                    <a:pt x="20" y="62"/>
                  </a:lnTo>
                  <a:lnTo>
                    <a:pt x="23" y="57"/>
                  </a:lnTo>
                  <a:lnTo>
                    <a:pt x="25" y="54"/>
                  </a:lnTo>
                  <a:lnTo>
                    <a:pt x="27" y="54"/>
                  </a:lnTo>
                  <a:lnTo>
                    <a:pt x="28" y="59"/>
                  </a:lnTo>
                  <a:lnTo>
                    <a:pt x="30" y="60"/>
                  </a:lnTo>
                  <a:lnTo>
                    <a:pt x="33" y="62"/>
                  </a:lnTo>
                  <a:lnTo>
                    <a:pt x="35" y="57"/>
                  </a:lnTo>
                  <a:lnTo>
                    <a:pt x="37" y="52"/>
                  </a:lnTo>
                  <a:lnTo>
                    <a:pt x="38" y="55"/>
                  </a:lnTo>
                  <a:lnTo>
                    <a:pt x="38" y="60"/>
                  </a:lnTo>
                  <a:lnTo>
                    <a:pt x="40" y="60"/>
                  </a:lnTo>
                  <a:lnTo>
                    <a:pt x="42" y="62"/>
                  </a:lnTo>
                  <a:lnTo>
                    <a:pt x="43" y="55"/>
                  </a:lnTo>
                  <a:lnTo>
                    <a:pt x="43" y="50"/>
                  </a:lnTo>
                  <a:lnTo>
                    <a:pt x="45" y="54"/>
                  </a:lnTo>
                  <a:lnTo>
                    <a:pt x="47" y="62"/>
                  </a:lnTo>
                  <a:lnTo>
                    <a:pt x="48" y="67"/>
                  </a:lnTo>
                  <a:lnTo>
                    <a:pt x="50" y="69"/>
                  </a:lnTo>
                  <a:lnTo>
                    <a:pt x="52" y="67"/>
                  </a:lnTo>
                  <a:lnTo>
                    <a:pt x="53" y="67"/>
                  </a:lnTo>
                  <a:lnTo>
                    <a:pt x="53" y="70"/>
                  </a:lnTo>
                  <a:lnTo>
                    <a:pt x="53" y="75"/>
                  </a:lnTo>
                  <a:lnTo>
                    <a:pt x="55" y="77"/>
                  </a:lnTo>
                  <a:lnTo>
                    <a:pt x="57" y="81"/>
                  </a:lnTo>
                  <a:lnTo>
                    <a:pt x="60" y="74"/>
                  </a:lnTo>
                  <a:lnTo>
                    <a:pt x="62" y="69"/>
                  </a:lnTo>
                  <a:lnTo>
                    <a:pt x="67" y="74"/>
                  </a:lnTo>
                  <a:lnTo>
                    <a:pt x="72" y="77"/>
                  </a:lnTo>
                  <a:lnTo>
                    <a:pt x="77" y="74"/>
                  </a:lnTo>
                  <a:lnTo>
                    <a:pt x="80" y="70"/>
                  </a:lnTo>
                  <a:lnTo>
                    <a:pt x="78" y="65"/>
                  </a:lnTo>
                  <a:lnTo>
                    <a:pt x="77" y="60"/>
                  </a:lnTo>
                  <a:lnTo>
                    <a:pt x="75" y="60"/>
                  </a:lnTo>
                  <a:lnTo>
                    <a:pt x="72" y="60"/>
                  </a:lnTo>
                  <a:lnTo>
                    <a:pt x="70" y="57"/>
                  </a:lnTo>
                  <a:lnTo>
                    <a:pt x="70" y="54"/>
                  </a:lnTo>
                  <a:lnTo>
                    <a:pt x="68" y="55"/>
                  </a:lnTo>
                  <a:lnTo>
                    <a:pt x="67" y="55"/>
                  </a:lnTo>
                  <a:lnTo>
                    <a:pt x="65" y="54"/>
                  </a:lnTo>
                  <a:lnTo>
                    <a:pt x="65" y="50"/>
                  </a:lnTo>
                  <a:lnTo>
                    <a:pt x="63" y="52"/>
                  </a:lnTo>
                  <a:lnTo>
                    <a:pt x="62" y="52"/>
                  </a:lnTo>
                  <a:lnTo>
                    <a:pt x="62" y="52"/>
                  </a:lnTo>
                  <a:lnTo>
                    <a:pt x="60" y="50"/>
                  </a:lnTo>
                  <a:lnTo>
                    <a:pt x="58" y="47"/>
                  </a:lnTo>
                  <a:lnTo>
                    <a:pt x="57" y="45"/>
                  </a:lnTo>
                  <a:lnTo>
                    <a:pt x="52" y="42"/>
                  </a:lnTo>
                  <a:lnTo>
                    <a:pt x="48" y="40"/>
                  </a:lnTo>
                  <a:lnTo>
                    <a:pt x="52" y="34"/>
                  </a:lnTo>
                  <a:lnTo>
                    <a:pt x="52" y="30"/>
                  </a:lnTo>
                  <a:lnTo>
                    <a:pt x="48" y="29"/>
                  </a:lnTo>
                  <a:lnTo>
                    <a:pt x="45" y="25"/>
                  </a:lnTo>
                  <a:lnTo>
                    <a:pt x="45" y="24"/>
                  </a:lnTo>
                  <a:lnTo>
                    <a:pt x="43" y="22"/>
                  </a:lnTo>
                  <a:lnTo>
                    <a:pt x="38" y="24"/>
                  </a:lnTo>
                  <a:lnTo>
                    <a:pt x="32" y="20"/>
                  </a:lnTo>
                  <a:lnTo>
                    <a:pt x="25" y="19"/>
                  </a:lnTo>
                  <a:lnTo>
                    <a:pt x="20" y="15"/>
                  </a:lnTo>
                  <a:lnTo>
                    <a:pt x="23" y="20"/>
                  </a:lnTo>
                  <a:lnTo>
                    <a:pt x="27" y="24"/>
                  </a:lnTo>
                  <a:lnTo>
                    <a:pt x="22" y="22"/>
                  </a:lnTo>
                  <a:lnTo>
                    <a:pt x="17" y="19"/>
                  </a:lnTo>
                  <a:lnTo>
                    <a:pt x="17" y="17"/>
                  </a:lnTo>
                  <a:lnTo>
                    <a:pt x="17" y="14"/>
                  </a:lnTo>
                  <a:lnTo>
                    <a:pt x="11" y="9"/>
                  </a:lnTo>
                  <a:lnTo>
                    <a:pt x="6" y="4"/>
                  </a:lnTo>
                  <a:lnTo>
                    <a:pt x="3" y="2"/>
                  </a:lnTo>
                  <a:lnTo>
                    <a:pt x="0" y="0"/>
                  </a:lnTo>
                  <a:close/>
                </a:path>
              </a:pathLst>
            </a:custGeom>
            <a:solidFill>
              <a:srgbClr val="1F1A17"/>
            </a:solidFill>
            <a:ln w="9525">
              <a:noFill/>
              <a:round/>
              <a:headEnd/>
              <a:tailEnd/>
            </a:ln>
          </p:spPr>
          <p:txBody>
            <a:bodyPr/>
            <a:lstStyle/>
            <a:p>
              <a:endParaRPr lang="en-US"/>
            </a:p>
          </p:txBody>
        </p:sp>
        <p:sp>
          <p:nvSpPr>
            <p:cNvPr id="4958" name="Freeform 862"/>
            <p:cNvSpPr>
              <a:spLocks/>
            </p:cNvSpPr>
            <p:nvPr/>
          </p:nvSpPr>
          <p:spPr bwMode="auto">
            <a:xfrm>
              <a:off x="3180" y="3134"/>
              <a:ext cx="26" cy="79"/>
            </a:xfrm>
            <a:custGeom>
              <a:avLst/>
              <a:gdLst/>
              <a:ahLst/>
              <a:cxnLst>
                <a:cxn ang="0">
                  <a:pos x="6" y="0"/>
                </a:cxn>
                <a:cxn ang="0">
                  <a:pos x="5" y="7"/>
                </a:cxn>
                <a:cxn ang="0">
                  <a:pos x="5" y="14"/>
                </a:cxn>
                <a:cxn ang="0">
                  <a:pos x="8" y="17"/>
                </a:cxn>
                <a:cxn ang="0">
                  <a:pos x="13" y="22"/>
                </a:cxn>
                <a:cxn ang="0">
                  <a:pos x="13" y="25"/>
                </a:cxn>
                <a:cxn ang="0">
                  <a:pos x="11" y="29"/>
                </a:cxn>
                <a:cxn ang="0">
                  <a:pos x="15" y="35"/>
                </a:cxn>
                <a:cxn ang="0">
                  <a:pos x="18" y="42"/>
                </a:cxn>
                <a:cxn ang="0">
                  <a:pos x="18" y="44"/>
                </a:cxn>
                <a:cxn ang="0">
                  <a:pos x="16" y="47"/>
                </a:cxn>
                <a:cxn ang="0">
                  <a:pos x="11" y="40"/>
                </a:cxn>
                <a:cxn ang="0">
                  <a:pos x="6" y="35"/>
                </a:cxn>
                <a:cxn ang="0">
                  <a:pos x="3" y="39"/>
                </a:cxn>
                <a:cxn ang="0">
                  <a:pos x="0" y="40"/>
                </a:cxn>
                <a:cxn ang="0">
                  <a:pos x="1" y="46"/>
                </a:cxn>
                <a:cxn ang="0">
                  <a:pos x="5" y="49"/>
                </a:cxn>
                <a:cxn ang="0">
                  <a:pos x="5" y="47"/>
                </a:cxn>
                <a:cxn ang="0">
                  <a:pos x="6" y="44"/>
                </a:cxn>
                <a:cxn ang="0">
                  <a:pos x="6" y="49"/>
                </a:cxn>
                <a:cxn ang="0">
                  <a:pos x="8" y="52"/>
                </a:cxn>
                <a:cxn ang="0">
                  <a:pos x="10" y="51"/>
                </a:cxn>
                <a:cxn ang="0">
                  <a:pos x="10" y="49"/>
                </a:cxn>
                <a:cxn ang="0">
                  <a:pos x="13" y="56"/>
                </a:cxn>
                <a:cxn ang="0">
                  <a:pos x="15" y="61"/>
                </a:cxn>
                <a:cxn ang="0">
                  <a:pos x="16" y="61"/>
                </a:cxn>
                <a:cxn ang="0">
                  <a:pos x="20" y="59"/>
                </a:cxn>
                <a:cxn ang="0">
                  <a:pos x="20" y="66"/>
                </a:cxn>
                <a:cxn ang="0">
                  <a:pos x="18" y="72"/>
                </a:cxn>
                <a:cxn ang="0">
                  <a:pos x="21" y="76"/>
                </a:cxn>
                <a:cxn ang="0">
                  <a:pos x="26" y="79"/>
                </a:cxn>
                <a:cxn ang="0">
                  <a:pos x="25" y="64"/>
                </a:cxn>
                <a:cxn ang="0">
                  <a:pos x="23" y="51"/>
                </a:cxn>
                <a:cxn ang="0">
                  <a:pos x="25" y="46"/>
                </a:cxn>
                <a:cxn ang="0">
                  <a:pos x="26" y="40"/>
                </a:cxn>
                <a:cxn ang="0">
                  <a:pos x="23" y="37"/>
                </a:cxn>
                <a:cxn ang="0">
                  <a:pos x="20" y="34"/>
                </a:cxn>
                <a:cxn ang="0">
                  <a:pos x="20" y="29"/>
                </a:cxn>
                <a:cxn ang="0">
                  <a:pos x="21" y="24"/>
                </a:cxn>
                <a:cxn ang="0">
                  <a:pos x="18" y="19"/>
                </a:cxn>
                <a:cxn ang="0">
                  <a:pos x="16" y="15"/>
                </a:cxn>
                <a:cxn ang="0">
                  <a:pos x="18" y="10"/>
                </a:cxn>
                <a:cxn ang="0">
                  <a:pos x="20" y="7"/>
                </a:cxn>
                <a:cxn ang="0">
                  <a:pos x="13" y="4"/>
                </a:cxn>
                <a:cxn ang="0">
                  <a:pos x="6" y="0"/>
                </a:cxn>
              </a:cxnLst>
              <a:rect l="0" t="0" r="r" b="b"/>
              <a:pathLst>
                <a:path w="26" h="79">
                  <a:moveTo>
                    <a:pt x="6" y="0"/>
                  </a:moveTo>
                  <a:lnTo>
                    <a:pt x="5" y="7"/>
                  </a:lnTo>
                  <a:lnTo>
                    <a:pt x="5" y="14"/>
                  </a:lnTo>
                  <a:lnTo>
                    <a:pt x="8" y="17"/>
                  </a:lnTo>
                  <a:lnTo>
                    <a:pt x="13" y="22"/>
                  </a:lnTo>
                  <a:lnTo>
                    <a:pt x="13" y="25"/>
                  </a:lnTo>
                  <a:lnTo>
                    <a:pt x="11" y="29"/>
                  </a:lnTo>
                  <a:lnTo>
                    <a:pt x="15" y="35"/>
                  </a:lnTo>
                  <a:lnTo>
                    <a:pt x="18" y="42"/>
                  </a:lnTo>
                  <a:lnTo>
                    <a:pt x="18" y="44"/>
                  </a:lnTo>
                  <a:lnTo>
                    <a:pt x="16" y="47"/>
                  </a:lnTo>
                  <a:lnTo>
                    <a:pt x="11" y="40"/>
                  </a:lnTo>
                  <a:lnTo>
                    <a:pt x="6" y="35"/>
                  </a:lnTo>
                  <a:lnTo>
                    <a:pt x="3" y="39"/>
                  </a:lnTo>
                  <a:lnTo>
                    <a:pt x="0" y="40"/>
                  </a:lnTo>
                  <a:lnTo>
                    <a:pt x="1" y="46"/>
                  </a:lnTo>
                  <a:lnTo>
                    <a:pt x="5" y="49"/>
                  </a:lnTo>
                  <a:lnTo>
                    <a:pt x="5" y="47"/>
                  </a:lnTo>
                  <a:lnTo>
                    <a:pt x="6" y="44"/>
                  </a:lnTo>
                  <a:lnTo>
                    <a:pt x="6" y="49"/>
                  </a:lnTo>
                  <a:lnTo>
                    <a:pt x="8" y="52"/>
                  </a:lnTo>
                  <a:lnTo>
                    <a:pt x="10" y="51"/>
                  </a:lnTo>
                  <a:lnTo>
                    <a:pt x="10" y="49"/>
                  </a:lnTo>
                  <a:lnTo>
                    <a:pt x="13" y="56"/>
                  </a:lnTo>
                  <a:lnTo>
                    <a:pt x="15" y="61"/>
                  </a:lnTo>
                  <a:lnTo>
                    <a:pt x="16" y="61"/>
                  </a:lnTo>
                  <a:lnTo>
                    <a:pt x="20" y="59"/>
                  </a:lnTo>
                  <a:lnTo>
                    <a:pt x="20" y="66"/>
                  </a:lnTo>
                  <a:lnTo>
                    <a:pt x="18" y="72"/>
                  </a:lnTo>
                  <a:lnTo>
                    <a:pt x="21" y="76"/>
                  </a:lnTo>
                  <a:lnTo>
                    <a:pt x="26" y="79"/>
                  </a:lnTo>
                  <a:lnTo>
                    <a:pt x="25" y="64"/>
                  </a:lnTo>
                  <a:lnTo>
                    <a:pt x="23" y="51"/>
                  </a:lnTo>
                  <a:lnTo>
                    <a:pt x="25" y="46"/>
                  </a:lnTo>
                  <a:lnTo>
                    <a:pt x="26" y="40"/>
                  </a:lnTo>
                  <a:lnTo>
                    <a:pt x="23" y="37"/>
                  </a:lnTo>
                  <a:lnTo>
                    <a:pt x="20" y="34"/>
                  </a:lnTo>
                  <a:lnTo>
                    <a:pt x="20" y="29"/>
                  </a:lnTo>
                  <a:lnTo>
                    <a:pt x="21" y="24"/>
                  </a:lnTo>
                  <a:lnTo>
                    <a:pt x="18" y="19"/>
                  </a:lnTo>
                  <a:lnTo>
                    <a:pt x="16" y="15"/>
                  </a:lnTo>
                  <a:lnTo>
                    <a:pt x="18" y="10"/>
                  </a:lnTo>
                  <a:lnTo>
                    <a:pt x="20" y="7"/>
                  </a:lnTo>
                  <a:lnTo>
                    <a:pt x="13" y="4"/>
                  </a:lnTo>
                  <a:lnTo>
                    <a:pt x="6" y="0"/>
                  </a:lnTo>
                  <a:close/>
                </a:path>
              </a:pathLst>
            </a:custGeom>
            <a:solidFill>
              <a:srgbClr val="1F1A17"/>
            </a:solidFill>
            <a:ln w="9525">
              <a:noFill/>
              <a:round/>
              <a:headEnd/>
              <a:tailEnd/>
            </a:ln>
          </p:spPr>
          <p:txBody>
            <a:bodyPr/>
            <a:lstStyle/>
            <a:p>
              <a:endParaRPr lang="en-US"/>
            </a:p>
          </p:txBody>
        </p:sp>
        <p:sp>
          <p:nvSpPr>
            <p:cNvPr id="4959" name="Freeform 863"/>
            <p:cNvSpPr>
              <a:spLocks/>
            </p:cNvSpPr>
            <p:nvPr/>
          </p:nvSpPr>
          <p:spPr bwMode="auto">
            <a:xfrm>
              <a:off x="3074" y="3139"/>
              <a:ext cx="122" cy="79"/>
            </a:xfrm>
            <a:custGeom>
              <a:avLst/>
              <a:gdLst/>
              <a:ahLst/>
              <a:cxnLst>
                <a:cxn ang="0">
                  <a:pos x="12" y="9"/>
                </a:cxn>
                <a:cxn ang="0">
                  <a:pos x="20" y="19"/>
                </a:cxn>
                <a:cxn ang="0">
                  <a:pos x="24" y="15"/>
                </a:cxn>
                <a:cxn ang="0">
                  <a:pos x="24" y="9"/>
                </a:cxn>
                <a:cxn ang="0">
                  <a:pos x="27" y="12"/>
                </a:cxn>
                <a:cxn ang="0">
                  <a:pos x="29" y="14"/>
                </a:cxn>
                <a:cxn ang="0">
                  <a:pos x="29" y="15"/>
                </a:cxn>
                <a:cxn ang="0">
                  <a:pos x="30" y="17"/>
                </a:cxn>
                <a:cxn ang="0">
                  <a:pos x="34" y="19"/>
                </a:cxn>
                <a:cxn ang="0">
                  <a:pos x="39" y="25"/>
                </a:cxn>
                <a:cxn ang="0">
                  <a:pos x="42" y="32"/>
                </a:cxn>
                <a:cxn ang="0">
                  <a:pos x="47" y="35"/>
                </a:cxn>
                <a:cxn ang="0">
                  <a:pos x="52" y="32"/>
                </a:cxn>
                <a:cxn ang="0">
                  <a:pos x="62" y="37"/>
                </a:cxn>
                <a:cxn ang="0">
                  <a:pos x="74" y="41"/>
                </a:cxn>
                <a:cxn ang="0">
                  <a:pos x="79" y="41"/>
                </a:cxn>
                <a:cxn ang="0">
                  <a:pos x="87" y="41"/>
                </a:cxn>
                <a:cxn ang="0">
                  <a:pos x="99" y="37"/>
                </a:cxn>
                <a:cxn ang="0">
                  <a:pos x="104" y="39"/>
                </a:cxn>
                <a:cxn ang="0">
                  <a:pos x="106" y="51"/>
                </a:cxn>
                <a:cxn ang="0">
                  <a:pos x="107" y="54"/>
                </a:cxn>
                <a:cxn ang="0">
                  <a:pos x="117" y="61"/>
                </a:cxn>
                <a:cxn ang="0">
                  <a:pos x="121" y="72"/>
                </a:cxn>
                <a:cxn ang="0">
                  <a:pos x="111" y="71"/>
                </a:cxn>
                <a:cxn ang="0">
                  <a:pos x="101" y="69"/>
                </a:cxn>
                <a:cxn ang="0">
                  <a:pos x="94" y="72"/>
                </a:cxn>
                <a:cxn ang="0">
                  <a:pos x="89" y="74"/>
                </a:cxn>
                <a:cxn ang="0">
                  <a:pos x="81" y="76"/>
                </a:cxn>
                <a:cxn ang="0">
                  <a:pos x="79" y="67"/>
                </a:cxn>
                <a:cxn ang="0">
                  <a:pos x="76" y="61"/>
                </a:cxn>
                <a:cxn ang="0">
                  <a:pos x="71" y="56"/>
                </a:cxn>
                <a:cxn ang="0">
                  <a:pos x="62" y="51"/>
                </a:cxn>
                <a:cxn ang="0">
                  <a:pos x="52" y="51"/>
                </a:cxn>
                <a:cxn ang="0">
                  <a:pos x="44" y="44"/>
                </a:cxn>
                <a:cxn ang="0">
                  <a:pos x="40" y="44"/>
                </a:cxn>
                <a:cxn ang="0">
                  <a:pos x="37" y="41"/>
                </a:cxn>
                <a:cxn ang="0">
                  <a:pos x="30" y="39"/>
                </a:cxn>
                <a:cxn ang="0">
                  <a:pos x="24" y="32"/>
                </a:cxn>
                <a:cxn ang="0">
                  <a:pos x="19" y="29"/>
                </a:cxn>
                <a:cxn ang="0">
                  <a:pos x="12" y="24"/>
                </a:cxn>
                <a:cxn ang="0">
                  <a:pos x="10" y="22"/>
                </a:cxn>
                <a:cxn ang="0">
                  <a:pos x="9" y="20"/>
                </a:cxn>
                <a:cxn ang="0">
                  <a:pos x="4" y="14"/>
                </a:cxn>
                <a:cxn ang="0">
                  <a:pos x="4" y="10"/>
                </a:cxn>
                <a:cxn ang="0">
                  <a:pos x="4" y="5"/>
                </a:cxn>
                <a:cxn ang="0">
                  <a:pos x="4" y="2"/>
                </a:cxn>
              </a:cxnLst>
              <a:rect l="0" t="0" r="r" b="b"/>
              <a:pathLst>
                <a:path w="122" h="79">
                  <a:moveTo>
                    <a:pt x="5" y="0"/>
                  </a:moveTo>
                  <a:lnTo>
                    <a:pt x="12" y="9"/>
                  </a:lnTo>
                  <a:lnTo>
                    <a:pt x="17" y="17"/>
                  </a:lnTo>
                  <a:lnTo>
                    <a:pt x="20" y="19"/>
                  </a:lnTo>
                  <a:lnTo>
                    <a:pt x="25" y="20"/>
                  </a:lnTo>
                  <a:lnTo>
                    <a:pt x="24" y="15"/>
                  </a:lnTo>
                  <a:lnTo>
                    <a:pt x="24" y="9"/>
                  </a:lnTo>
                  <a:lnTo>
                    <a:pt x="24" y="9"/>
                  </a:lnTo>
                  <a:lnTo>
                    <a:pt x="25" y="9"/>
                  </a:lnTo>
                  <a:lnTo>
                    <a:pt x="27" y="12"/>
                  </a:lnTo>
                  <a:lnTo>
                    <a:pt x="27" y="15"/>
                  </a:lnTo>
                  <a:lnTo>
                    <a:pt x="29" y="14"/>
                  </a:lnTo>
                  <a:lnTo>
                    <a:pt x="29" y="14"/>
                  </a:lnTo>
                  <a:lnTo>
                    <a:pt x="29" y="15"/>
                  </a:lnTo>
                  <a:lnTo>
                    <a:pt x="29" y="19"/>
                  </a:lnTo>
                  <a:lnTo>
                    <a:pt x="30" y="17"/>
                  </a:lnTo>
                  <a:lnTo>
                    <a:pt x="34" y="17"/>
                  </a:lnTo>
                  <a:lnTo>
                    <a:pt x="34" y="19"/>
                  </a:lnTo>
                  <a:lnTo>
                    <a:pt x="34" y="22"/>
                  </a:lnTo>
                  <a:lnTo>
                    <a:pt x="39" y="25"/>
                  </a:lnTo>
                  <a:lnTo>
                    <a:pt x="42" y="27"/>
                  </a:lnTo>
                  <a:lnTo>
                    <a:pt x="42" y="32"/>
                  </a:lnTo>
                  <a:lnTo>
                    <a:pt x="42" y="35"/>
                  </a:lnTo>
                  <a:lnTo>
                    <a:pt x="47" y="35"/>
                  </a:lnTo>
                  <a:lnTo>
                    <a:pt x="51" y="35"/>
                  </a:lnTo>
                  <a:lnTo>
                    <a:pt x="52" y="32"/>
                  </a:lnTo>
                  <a:lnTo>
                    <a:pt x="52" y="29"/>
                  </a:lnTo>
                  <a:lnTo>
                    <a:pt x="62" y="37"/>
                  </a:lnTo>
                  <a:lnTo>
                    <a:pt x="72" y="44"/>
                  </a:lnTo>
                  <a:lnTo>
                    <a:pt x="74" y="41"/>
                  </a:lnTo>
                  <a:lnTo>
                    <a:pt x="77" y="35"/>
                  </a:lnTo>
                  <a:lnTo>
                    <a:pt x="79" y="41"/>
                  </a:lnTo>
                  <a:lnTo>
                    <a:pt x="81" y="44"/>
                  </a:lnTo>
                  <a:lnTo>
                    <a:pt x="87" y="41"/>
                  </a:lnTo>
                  <a:lnTo>
                    <a:pt x="96" y="41"/>
                  </a:lnTo>
                  <a:lnTo>
                    <a:pt x="99" y="37"/>
                  </a:lnTo>
                  <a:lnTo>
                    <a:pt x="101" y="32"/>
                  </a:lnTo>
                  <a:lnTo>
                    <a:pt x="104" y="39"/>
                  </a:lnTo>
                  <a:lnTo>
                    <a:pt x="106" y="47"/>
                  </a:lnTo>
                  <a:lnTo>
                    <a:pt x="106" y="51"/>
                  </a:lnTo>
                  <a:lnTo>
                    <a:pt x="106" y="56"/>
                  </a:lnTo>
                  <a:lnTo>
                    <a:pt x="107" y="54"/>
                  </a:lnTo>
                  <a:lnTo>
                    <a:pt x="111" y="52"/>
                  </a:lnTo>
                  <a:lnTo>
                    <a:pt x="117" y="61"/>
                  </a:lnTo>
                  <a:lnTo>
                    <a:pt x="122" y="69"/>
                  </a:lnTo>
                  <a:lnTo>
                    <a:pt x="121" y="72"/>
                  </a:lnTo>
                  <a:lnTo>
                    <a:pt x="117" y="74"/>
                  </a:lnTo>
                  <a:lnTo>
                    <a:pt x="111" y="71"/>
                  </a:lnTo>
                  <a:lnTo>
                    <a:pt x="104" y="66"/>
                  </a:lnTo>
                  <a:lnTo>
                    <a:pt x="101" y="69"/>
                  </a:lnTo>
                  <a:lnTo>
                    <a:pt x="96" y="74"/>
                  </a:lnTo>
                  <a:lnTo>
                    <a:pt x="94" y="72"/>
                  </a:lnTo>
                  <a:lnTo>
                    <a:pt x="91" y="69"/>
                  </a:lnTo>
                  <a:lnTo>
                    <a:pt x="89" y="74"/>
                  </a:lnTo>
                  <a:lnTo>
                    <a:pt x="86" y="79"/>
                  </a:lnTo>
                  <a:lnTo>
                    <a:pt x="81" y="76"/>
                  </a:lnTo>
                  <a:lnTo>
                    <a:pt x="77" y="72"/>
                  </a:lnTo>
                  <a:lnTo>
                    <a:pt x="79" y="67"/>
                  </a:lnTo>
                  <a:lnTo>
                    <a:pt x="79" y="62"/>
                  </a:lnTo>
                  <a:lnTo>
                    <a:pt x="76" y="61"/>
                  </a:lnTo>
                  <a:lnTo>
                    <a:pt x="72" y="61"/>
                  </a:lnTo>
                  <a:lnTo>
                    <a:pt x="71" y="56"/>
                  </a:lnTo>
                  <a:lnTo>
                    <a:pt x="67" y="51"/>
                  </a:lnTo>
                  <a:lnTo>
                    <a:pt x="62" y="51"/>
                  </a:lnTo>
                  <a:lnTo>
                    <a:pt x="59" y="52"/>
                  </a:lnTo>
                  <a:lnTo>
                    <a:pt x="52" y="51"/>
                  </a:lnTo>
                  <a:lnTo>
                    <a:pt x="45" y="47"/>
                  </a:lnTo>
                  <a:lnTo>
                    <a:pt x="44" y="44"/>
                  </a:lnTo>
                  <a:lnTo>
                    <a:pt x="44" y="42"/>
                  </a:lnTo>
                  <a:lnTo>
                    <a:pt x="40" y="44"/>
                  </a:lnTo>
                  <a:lnTo>
                    <a:pt x="39" y="44"/>
                  </a:lnTo>
                  <a:lnTo>
                    <a:pt x="37" y="41"/>
                  </a:lnTo>
                  <a:lnTo>
                    <a:pt x="37" y="37"/>
                  </a:lnTo>
                  <a:lnTo>
                    <a:pt x="30" y="39"/>
                  </a:lnTo>
                  <a:lnTo>
                    <a:pt x="25" y="37"/>
                  </a:lnTo>
                  <a:lnTo>
                    <a:pt x="24" y="32"/>
                  </a:lnTo>
                  <a:lnTo>
                    <a:pt x="20" y="30"/>
                  </a:lnTo>
                  <a:lnTo>
                    <a:pt x="19" y="29"/>
                  </a:lnTo>
                  <a:lnTo>
                    <a:pt x="15" y="29"/>
                  </a:lnTo>
                  <a:lnTo>
                    <a:pt x="12" y="24"/>
                  </a:lnTo>
                  <a:lnTo>
                    <a:pt x="10" y="20"/>
                  </a:lnTo>
                  <a:lnTo>
                    <a:pt x="10" y="22"/>
                  </a:lnTo>
                  <a:lnTo>
                    <a:pt x="9" y="25"/>
                  </a:lnTo>
                  <a:lnTo>
                    <a:pt x="9" y="20"/>
                  </a:lnTo>
                  <a:lnTo>
                    <a:pt x="7" y="17"/>
                  </a:lnTo>
                  <a:lnTo>
                    <a:pt x="4" y="14"/>
                  </a:lnTo>
                  <a:lnTo>
                    <a:pt x="0" y="10"/>
                  </a:lnTo>
                  <a:lnTo>
                    <a:pt x="4" y="10"/>
                  </a:lnTo>
                  <a:lnTo>
                    <a:pt x="7" y="9"/>
                  </a:lnTo>
                  <a:lnTo>
                    <a:pt x="4" y="5"/>
                  </a:lnTo>
                  <a:lnTo>
                    <a:pt x="0" y="2"/>
                  </a:lnTo>
                  <a:lnTo>
                    <a:pt x="4" y="2"/>
                  </a:lnTo>
                  <a:lnTo>
                    <a:pt x="5" y="0"/>
                  </a:lnTo>
                  <a:close/>
                </a:path>
              </a:pathLst>
            </a:custGeom>
            <a:solidFill>
              <a:srgbClr val="1F1A17"/>
            </a:solidFill>
            <a:ln w="9525">
              <a:noFill/>
              <a:round/>
              <a:headEnd/>
              <a:tailEnd/>
            </a:ln>
          </p:spPr>
          <p:txBody>
            <a:bodyPr/>
            <a:lstStyle/>
            <a:p>
              <a:endParaRPr lang="en-US"/>
            </a:p>
          </p:txBody>
        </p:sp>
        <p:sp>
          <p:nvSpPr>
            <p:cNvPr id="4960" name="Freeform 864"/>
            <p:cNvSpPr>
              <a:spLocks/>
            </p:cNvSpPr>
            <p:nvPr/>
          </p:nvSpPr>
          <p:spPr bwMode="auto">
            <a:xfrm>
              <a:off x="3216" y="3176"/>
              <a:ext cx="46" cy="82"/>
            </a:xfrm>
            <a:custGeom>
              <a:avLst/>
              <a:gdLst/>
              <a:ahLst/>
              <a:cxnLst>
                <a:cxn ang="0">
                  <a:pos x="0" y="22"/>
                </a:cxn>
                <a:cxn ang="0">
                  <a:pos x="0" y="27"/>
                </a:cxn>
                <a:cxn ang="0">
                  <a:pos x="5" y="32"/>
                </a:cxn>
                <a:cxn ang="0">
                  <a:pos x="9" y="34"/>
                </a:cxn>
                <a:cxn ang="0">
                  <a:pos x="9" y="35"/>
                </a:cxn>
                <a:cxn ang="0">
                  <a:pos x="9" y="39"/>
                </a:cxn>
                <a:cxn ang="0">
                  <a:pos x="7" y="40"/>
                </a:cxn>
                <a:cxn ang="0">
                  <a:pos x="9" y="44"/>
                </a:cxn>
                <a:cxn ang="0">
                  <a:pos x="12" y="52"/>
                </a:cxn>
                <a:cxn ang="0">
                  <a:pos x="12" y="59"/>
                </a:cxn>
                <a:cxn ang="0">
                  <a:pos x="10" y="64"/>
                </a:cxn>
                <a:cxn ang="0">
                  <a:pos x="14" y="67"/>
                </a:cxn>
                <a:cxn ang="0">
                  <a:pos x="22" y="72"/>
                </a:cxn>
                <a:cxn ang="0">
                  <a:pos x="17" y="57"/>
                </a:cxn>
                <a:cxn ang="0">
                  <a:pos x="27" y="64"/>
                </a:cxn>
                <a:cxn ang="0">
                  <a:pos x="27" y="70"/>
                </a:cxn>
                <a:cxn ang="0">
                  <a:pos x="24" y="64"/>
                </a:cxn>
                <a:cxn ang="0">
                  <a:pos x="27" y="82"/>
                </a:cxn>
                <a:cxn ang="0">
                  <a:pos x="36" y="82"/>
                </a:cxn>
                <a:cxn ang="0">
                  <a:pos x="34" y="74"/>
                </a:cxn>
                <a:cxn ang="0">
                  <a:pos x="32" y="57"/>
                </a:cxn>
                <a:cxn ang="0">
                  <a:pos x="39" y="47"/>
                </a:cxn>
                <a:cxn ang="0">
                  <a:pos x="39" y="42"/>
                </a:cxn>
                <a:cxn ang="0">
                  <a:pos x="39" y="32"/>
                </a:cxn>
                <a:cxn ang="0">
                  <a:pos x="42" y="25"/>
                </a:cxn>
                <a:cxn ang="0">
                  <a:pos x="46" y="22"/>
                </a:cxn>
                <a:cxn ang="0">
                  <a:pos x="44" y="22"/>
                </a:cxn>
                <a:cxn ang="0">
                  <a:pos x="42" y="17"/>
                </a:cxn>
                <a:cxn ang="0">
                  <a:pos x="44" y="9"/>
                </a:cxn>
                <a:cxn ang="0">
                  <a:pos x="44" y="4"/>
                </a:cxn>
                <a:cxn ang="0">
                  <a:pos x="39" y="0"/>
                </a:cxn>
                <a:cxn ang="0">
                  <a:pos x="41" y="4"/>
                </a:cxn>
                <a:cxn ang="0">
                  <a:pos x="39" y="9"/>
                </a:cxn>
                <a:cxn ang="0">
                  <a:pos x="34" y="9"/>
                </a:cxn>
                <a:cxn ang="0">
                  <a:pos x="34" y="7"/>
                </a:cxn>
                <a:cxn ang="0">
                  <a:pos x="32" y="20"/>
                </a:cxn>
                <a:cxn ang="0">
                  <a:pos x="25" y="20"/>
                </a:cxn>
                <a:cxn ang="0">
                  <a:pos x="24" y="27"/>
                </a:cxn>
                <a:cxn ang="0">
                  <a:pos x="20" y="32"/>
                </a:cxn>
                <a:cxn ang="0">
                  <a:pos x="15" y="29"/>
                </a:cxn>
                <a:cxn ang="0">
                  <a:pos x="14" y="25"/>
                </a:cxn>
                <a:cxn ang="0">
                  <a:pos x="15" y="35"/>
                </a:cxn>
                <a:cxn ang="0">
                  <a:pos x="10" y="29"/>
                </a:cxn>
                <a:cxn ang="0">
                  <a:pos x="0" y="22"/>
                </a:cxn>
              </a:cxnLst>
              <a:rect l="0" t="0" r="r" b="b"/>
              <a:pathLst>
                <a:path w="46" h="82">
                  <a:moveTo>
                    <a:pt x="0" y="22"/>
                  </a:moveTo>
                  <a:lnTo>
                    <a:pt x="0" y="27"/>
                  </a:lnTo>
                  <a:lnTo>
                    <a:pt x="5" y="32"/>
                  </a:lnTo>
                  <a:lnTo>
                    <a:pt x="9" y="34"/>
                  </a:lnTo>
                  <a:lnTo>
                    <a:pt x="9" y="35"/>
                  </a:lnTo>
                  <a:lnTo>
                    <a:pt x="9" y="39"/>
                  </a:lnTo>
                  <a:lnTo>
                    <a:pt x="7" y="40"/>
                  </a:lnTo>
                  <a:lnTo>
                    <a:pt x="9" y="44"/>
                  </a:lnTo>
                  <a:lnTo>
                    <a:pt x="12" y="52"/>
                  </a:lnTo>
                  <a:lnTo>
                    <a:pt x="12" y="59"/>
                  </a:lnTo>
                  <a:lnTo>
                    <a:pt x="10" y="64"/>
                  </a:lnTo>
                  <a:lnTo>
                    <a:pt x="14" y="67"/>
                  </a:lnTo>
                  <a:lnTo>
                    <a:pt x="22" y="72"/>
                  </a:lnTo>
                  <a:lnTo>
                    <a:pt x="17" y="57"/>
                  </a:lnTo>
                  <a:lnTo>
                    <a:pt x="27" y="64"/>
                  </a:lnTo>
                  <a:lnTo>
                    <a:pt x="27" y="70"/>
                  </a:lnTo>
                  <a:lnTo>
                    <a:pt x="24" y="64"/>
                  </a:lnTo>
                  <a:lnTo>
                    <a:pt x="27" y="82"/>
                  </a:lnTo>
                  <a:lnTo>
                    <a:pt x="36" y="82"/>
                  </a:lnTo>
                  <a:lnTo>
                    <a:pt x="34" y="74"/>
                  </a:lnTo>
                  <a:lnTo>
                    <a:pt x="32" y="57"/>
                  </a:lnTo>
                  <a:lnTo>
                    <a:pt x="39" y="47"/>
                  </a:lnTo>
                  <a:lnTo>
                    <a:pt x="39" y="42"/>
                  </a:lnTo>
                  <a:lnTo>
                    <a:pt x="39" y="32"/>
                  </a:lnTo>
                  <a:lnTo>
                    <a:pt x="42" y="25"/>
                  </a:lnTo>
                  <a:lnTo>
                    <a:pt x="46" y="22"/>
                  </a:lnTo>
                  <a:lnTo>
                    <a:pt x="44" y="22"/>
                  </a:lnTo>
                  <a:lnTo>
                    <a:pt x="42" y="17"/>
                  </a:lnTo>
                  <a:lnTo>
                    <a:pt x="44" y="9"/>
                  </a:lnTo>
                  <a:lnTo>
                    <a:pt x="44" y="4"/>
                  </a:lnTo>
                  <a:lnTo>
                    <a:pt x="39" y="0"/>
                  </a:lnTo>
                  <a:lnTo>
                    <a:pt x="41" y="4"/>
                  </a:lnTo>
                  <a:lnTo>
                    <a:pt x="39" y="9"/>
                  </a:lnTo>
                  <a:lnTo>
                    <a:pt x="34" y="9"/>
                  </a:lnTo>
                  <a:lnTo>
                    <a:pt x="34" y="7"/>
                  </a:lnTo>
                  <a:lnTo>
                    <a:pt x="32" y="20"/>
                  </a:lnTo>
                  <a:lnTo>
                    <a:pt x="25" y="20"/>
                  </a:lnTo>
                  <a:lnTo>
                    <a:pt x="24" y="27"/>
                  </a:lnTo>
                  <a:lnTo>
                    <a:pt x="20" y="32"/>
                  </a:lnTo>
                  <a:lnTo>
                    <a:pt x="15" y="29"/>
                  </a:lnTo>
                  <a:lnTo>
                    <a:pt x="14" y="25"/>
                  </a:lnTo>
                  <a:lnTo>
                    <a:pt x="15" y="35"/>
                  </a:lnTo>
                  <a:lnTo>
                    <a:pt x="10" y="29"/>
                  </a:lnTo>
                  <a:lnTo>
                    <a:pt x="0" y="22"/>
                  </a:lnTo>
                  <a:close/>
                </a:path>
              </a:pathLst>
            </a:custGeom>
            <a:solidFill>
              <a:srgbClr val="1F1A17"/>
            </a:solidFill>
            <a:ln w="9525">
              <a:noFill/>
              <a:round/>
              <a:headEnd/>
              <a:tailEnd/>
            </a:ln>
          </p:spPr>
          <p:txBody>
            <a:bodyPr/>
            <a:lstStyle/>
            <a:p>
              <a:endParaRPr lang="en-US"/>
            </a:p>
          </p:txBody>
        </p:sp>
        <p:sp>
          <p:nvSpPr>
            <p:cNvPr id="4961" name="Freeform 865"/>
            <p:cNvSpPr>
              <a:spLocks/>
            </p:cNvSpPr>
            <p:nvPr/>
          </p:nvSpPr>
          <p:spPr bwMode="auto">
            <a:xfrm>
              <a:off x="3260" y="3196"/>
              <a:ext cx="37" cy="30"/>
            </a:xfrm>
            <a:custGeom>
              <a:avLst/>
              <a:gdLst/>
              <a:ahLst/>
              <a:cxnLst>
                <a:cxn ang="0">
                  <a:pos x="0" y="14"/>
                </a:cxn>
                <a:cxn ang="0">
                  <a:pos x="0" y="19"/>
                </a:cxn>
                <a:cxn ang="0">
                  <a:pos x="2" y="29"/>
                </a:cxn>
                <a:cxn ang="0">
                  <a:pos x="7" y="30"/>
                </a:cxn>
                <a:cxn ang="0">
                  <a:pos x="10" y="30"/>
                </a:cxn>
                <a:cxn ang="0">
                  <a:pos x="10" y="22"/>
                </a:cxn>
                <a:cxn ang="0">
                  <a:pos x="10" y="24"/>
                </a:cxn>
                <a:cxn ang="0">
                  <a:pos x="12" y="25"/>
                </a:cxn>
                <a:cxn ang="0">
                  <a:pos x="15" y="29"/>
                </a:cxn>
                <a:cxn ang="0">
                  <a:pos x="18" y="27"/>
                </a:cxn>
                <a:cxn ang="0">
                  <a:pos x="25" y="22"/>
                </a:cxn>
                <a:cxn ang="0">
                  <a:pos x="28" y="17"/>
                </a:cxn>
                <a:cxn ang="0">
                  <a:pos x="37" y="15"/>
                </a:cxn>
                <a:cxn ang="0">
                  <a:pos x="37" y="9"/>
                </a:cxn>
                <a:cxn ang="0">
                  <a:pos x="37" y="10"/>
                </a:cxn>
                <a:cxn ang="0">
                  <a:pos x="35" y="12"/>
                </a:cxn>
                <a:cxn ang="0">
                  <a:pos x="32" y="12"/>
                </a:cxn>
                <a:cxn ang="0">
                  <a:pos x="27" y="12"/>
                </a:cxn>
                <a:cxn ang="0">
                  <a:pos x="23" y="10"/>
                </a:cxn>
                <a:cxn ang="0">
                  <a:pos x="20" y="12"/>
                </a:cxn>
                <a:cxn ang="0">
                  <a:pos x="20" y="14"/>
                </a:cxn>
                <a:cxn ang="0">
                  <a:pos x="20" y="15"/>
                </a:cxn>
                <a:cxn ang="0">
                  <a:pos x="12" y="12"/>
                </a:cxn>
                <a:cxn ang="0">
                  <a:pos x="17" y="2"/>
                </a:cxn>
                <a:cxn ang="0">
                  <a:pos x="12" y="0"/>
                </a:cxn>
                <a:cxn ang="0">
                  <a:pos x="7" y="4"/>
                </a:cxn>
                <a:cxn ang="0">
                  <a:pos x="12" y="7"/>
                </a:cxn>
                <a:cxn ang="0">
                  <a:pos x="0" y="14"/>
                </a:cxn>
              </a:cxnLst>
              <a:rect l="0" t="0" r="r" b="b"/>
              <a:pathLst>
                <a:path w="37" h="30">
                  <a:moveTo>
                    <a:pt x="0" y="14"/>
                  </a:moveTo>
                  <a:lnTo>
                    <a:pt x="0" y="19"/>
                  </a:lnTo>
                  <a:lnTo>
                    <a:pt x="2" y="29"/>
                  </a:lnTo>
                  <a:lnTo>
                    <a:pt x="7" y="30"/>
                  </a:lnTo>
                  <a:lnTo>
                    <a:pt x="10" y="30"/>
                  </a:lnTo>
                  <a:lnTo>
                    <a:pt x="10" y="22"/>
                  </a:lnTo>
                  <a:lnTo>
                    <a:pt x="10" y="24"/>
                  </a:lnTo>
                  <a:lnTo>
                    <a:pt x="12" y="25"/>
                  </a:lnTo>
                  <a:lnTo>
                    <a:pt x="15" y="29"/>
                  </a:lnTo>
                  <a:lnTo>
                    <a:pt x="18" y="27"/>
                  </a:lnTo>
                  <a:lnTo>
                    <a:pt x="25" y="22"/>
                  </a:lnTo>
                  <a:lnTo>
                    <a:pt x="28" y="17"/>
                  </a:lnTo>
                  <a:lnTo>
                    <a:pt x="37" y="15"/>
                  </a:lnTo>
                  <a:lnTo>
                    <a:pt x="37" y="9"/>
                  </a:lnTo>
                  <a:lnTo>
                    <a:pt x="37" y="10"/>
                  </a:lnTo>
                  <a:lnTo>
                    <a:pt x="35" y="12"/>
                  </a:lnTo>
                  <a:lnTo>
                    <a:pt x="32" y="12"/>
                  </a:lnTo>
                  <a:lnTo>
                    <a:pt x="27" y="12"/>
                  </a:lnTo>
                  <a:lnTo>
                    <a:pt x="23" y="10"/>
                  </a:lnTo>
                  <a:lnTo>
                    <a:pt x="20" y="12"/>
                  </a:lnTo>
                  <a:lnTo>
                    <a:pt x="20" y="14"/>
                  </a:lnTo>
                  <a:lnTo>
                    <a:pt x="20" y="15"/>
                  </a:lnTo>
                  <a:lnTo>
                    <a:pt x="12" y="12"/>
                  </a:lnTo>
                  <a:lnTo>
                    <a:pt x="17" y="2"/>
                  </a:lnTo>
                  <a:lnTo>
                    <a:pt x="12" y="0"/>
                  </a:lnTo>
                  <a:lnTo>
                    <a:pt x="7" y="4"/>
                  </a:lnTo>
                  <a:lnTo>
                    <a:pt x="12" y="7"/>
                  </a:lnTo>
                  <a:lnTo>
                    <a:pt x="0" y="14"/>
                  </a:lnTo>
                  <a:close/>
                </a:path>
              </a:pathLst>
            </a:custGeom>
            <a:solidFill>
              <a:srgbClr val="1F1A17"/>
            </a:solidFill>
            <a:ln w="9525">
              <a:noFill/>
              <a:round/>
              <a:headEnd/>
              <a:tailEnd/>
            </a:ln>
          </p:spPr>
          <p:txBody>
            <a:bodyPr/>
            <a:lstStyle/>
            <a:p>
              <a:endParaRPr lang="en-US"/>
            </a:p>
          </p:txBody>
        </p:sp>
        <p:sp>
          <p:nvSpPr>
            <p:cNvPr id="4962" name="Freeform 866"/>
            <p:cNvSpPr>
              <a:spLocks/>
            </p:cNvSpPr>
            <p:nvPr/>
          </p:nvSpPr>
          <p:spPr bwMode="auto">
            <a:xfrm>
              <a:off x="3255" y="3211"/>
              <a:ext cx="55" cy="39"/>
            </a:xfrm>
            <a:custGeom>
              <a:avLst/>
              <a:gdLst/>
              <a:ahLst/>
              <a:cxnLst>
                <a:cxn ang="0">
                  <a:pos x="0" y="27"/>
                </a:cxn>
                <a:cxn ang="0">
                  <a:pos x="5" y="17"/>
                </a:cxn>
                <a:cxn ang="0">
                  <a:pos x="7" y="19"/>
                </a:cxn>
                <a:cxn ang="0">
                  <a:pos x="8" y="20"/>
                </a:cxn>
                <a:cxn ang="0">
                  <a:pos x="12" y="25"/>
                </a:cxn>
                <a:cxn ang="0">
                  <a:pos x="13" y="29"/>
                </a:cxn>
                <a:cxn ang="0">
                  <a:pos x="15" y="22"/>
                </a:cxn>
                <a:cxn ang="0">
                  <a:pos x="18" y="29"/>
                </a:cxn>
                <a:cxn ang="0">
                  <a:pos x="18" y="24"/>
                </a:cxn>
                <a:cxn ang="0">
                  <a:pos x="20" y="20"/>
                </a:cxn>
                <a:cxn ang="0">
                  <a:pos x="22" y="22"/>
                </a:cxn>
                <a:cxn ang="0">
                  <a:pos x="22" y="24"/>
                </a:cxn>
                <a:cxn ang="0">
                  <a:pos x="23" y="19"/>
                </a:cxn>
                <a:cxn ang="0">
                  <a:pos x="23" y="24"/>
                </a:cxn>
                <a:cxn ang="0">
                  <a:pos x="25" y="20"/>
                </a:cxn>
                <a:cxn ang="0">
                  <a:pos x="27" y="17"/>
                </a:cxn>
                <a:cxn ang="0">
                  <a:pos x="30" y="19"/>
                </a:cxn>
                <a:cxn ang="0">
                  <a:pos x="32" y="20"/>
                </a:cxn>
                <a:cxn ang="0">
                  <a:pos x="37" y="20"/>
                </a:cxn>
                <a:cxn ang="0">
                  <a:pos x="40" y="14"/>
                </a:cxn>
                <a:cxn ang="0">
                  <a:pos x="42" y="9"/>
                </a:cxn>
                <a:cxn ang="0">
                  <a:pos x="43" y="10"/>
                </a:cxn>
                <a:cxn ang="0">
                  <a:pos x="47" y="12"/>
                </a:cxn>
                <a:cxn ang="0">
                  <a:pos x="45" y="9"/>
                </a:cxn>
                <a:cxn ang="0">
                  <a:pos x="45" y="7"/>
                </a:cxn>
                <a:cxn ang="0">
                  <a:pos x="47" y="5"/>
                </a:cxn>
                <a:cxn ang="0">
                  <a:pos x="47" y="0"/>
                </a:cxn>
                <a:cxn ang="0">
                  <a:pos x="55" y="5"/>
                </a:cxn>
                <a:cxn ang="0">
                  <a:pos x="53" y="7"/>
                </a:cxn>
                <a:cxn ang="0">
                  <a:pos x="50" y="9"/>
                </a:cxn>
                <a:cxn ang="0">
                  <a:pos x="48" y="14"/>
                </a:cxn>
                <a:cxn ang="0">
                  <a:pos x="47" y="15"/>
                </a:cxn>
                <a:cxn ang="0">
                  <a:pos x="40" y="19"/>
                </a:cxn>
                <a:cxn ang="0">
                  <a:pos x="40" y="24"/>
                </a:cxn>
                <a:cxn ang="0">
                  <a:pos x="35" y="24"/>
                </a:cxn>
                <a:cxn ang="0">
                  <a:pos x="35" y="27"/>
                </a:cxn>
                <a:cxn ang="0">
                  <a:pos x="33" y="27"/>
                </a:cxn>
                <a:cxn ang="0">
                  <a:pos x="33" y="30"/>
                </a:cxn>
                <a:cxn ang="0">
                  <a:pos x="32" y="29"/>
                </a:cxn>
                <a:cxn ang="0">
                  <a:pos x="30" y="27"/>
                </a:cxn>
                <a:cxn ang="0">
                  <a:pos x="28" y="30"/>
                </a:cxn>
                <a:cxn ang="0">
                  <a:pos x="28" y="32"/>
                </a:cxn>
                <a:cxn ang="0">
                  <a:pos x="23" y="34"/>
                </a:cxn>
                <a:cxn ang="0">
                  <a:pos x="22" y="37"/>
                </a:cxn>
                <a:cxn ang="0">
                  <a:pos x="20" y="35"/>
                </a:cxn>
                <a:cxn ang="0">
                  <a:pos x="18" y="35"/>
                </a:cxn>
                <a:cxn ang="0">
                  <a:pos x="17" y="37"/>
                </a:cxn>
                <a:cxn ang="0">
                  <a:pos x="15" y="39"/>
                </a:cxn>
                <a:cxn ang="0">
                  <a:pos x="15" y="37"/>
                </a:cxn>
                <a:cxn ang="0">
                  <a:pos x="12" y="35"/>
                </a:cxn>
                <a:cxn ang="0">
                  <a:pos x="10" y="34"/>
                </a:cxn>
                <a:cxn ang="0">
                  <a:pos x="10" y="34"/>
                </a:cxn>
                <a:cxn ang="0">
                  <a:pos x="7" y="32"/>
                </a:cxn>
                <a:cxn ang="0">
                  <a:pos x="7" y="30"/>
                </a:cxn>
                <a:cxn ang="0">
                  <a:pos x="7" y="27"/>
                </a:cxn>
                <a:cxn ang="0">
                  <a:pos x="3" y="25"/>
                </a:cxn>
                <a:cxn ang="0">
                  <a:pos x="0" y="27"/>
                </a:cxn>
              </a:cxnLst>
              <a:rect l="0" t="0" r="r" b="b"/>
              <a:pathLst>
                <a:path w="55" h="39">
                  <a:moveTo>
                    <a:pt x="0" y="27"/>
                  </a:moveTo>
                  <a:lnTo>
                    <a:pt x="5" y="17"/>
                  </a:lnTo>
                  <a:lnTo>
                    <a:pt x="7" y="19"/>
                  </a:lnTo>
                  <a:lnTo>
                    <a:pt x="8" y="20"/>
                  </a:lnTo>
                  <a:lnTo>
                    <a:pt x="12" y="25"/>
                  </a:lnTo>
                  <a:lnTo>
                    <a:pt x="13" y="29"/>
                  </a:lnTo>
                  <a:lnTo>
                    <a:pt x="15" y="22"/>
                  </a:lnTo>
                  <a:lnTo>
                    <a:pt x="18" y="29"/>
                  </a:lnTo>
                  <a:lnTo>
                    <a:pt x="18" y="24"/>
                  </a:lnTo>
                  <a:lnTo>
                    <a:pt x="20" y="20"/>
                  </a:lnTo>
                  <a:lnTo>
                    <a:pt x="22" y="22"/>
                  </a:lnTo>
                  <a:lnTo>
                    <a:pt x="22" y="24"/>
                  </a:lnTo>
                  <a:lnTo>
                    <a:pt x="23" y="19"/>
                  </a:lnTo>
                  <a:lnTo>
                    <a:pt x="23" y="24"/>
                  </a:lnTo>
                  <a:lnTo>
                    <a:pt x="25" y="20"/>
                  </a:lnTo>
                  <a:lnTo>
                    <a:pt x="27" y="17"/>
                  </a:lnTo>
                  <a:lnTo>
                    <a:pt x="30" y="19"/>
                  </a:lnTo>
                  <a:lnTo>
                    <a:pt x="32" y="20"/>
                  </a:lnTo>
                  <a:lnTo>
                    <a:pt x="37" y="20"/>
                  </a:lnTo>
                  <a:lnTo>
                    <a:pt x="40" y="14"/>
                  </a:lnTo>
                  <a:lnTo>
                    <a:pt x="42" y="9"/>
                  </a:lnTo>
                  <a:lnTo>
                    <a:pt x="43" y="10"/>
                  </a:lnTo>
                  <a:lnTo>
                    <a:pt x="47" y="12"/>
                  </a:lnTo>
                  <a:lnTo>
                    <a:pt x="45" y="9"/>
                  </a:lnTo>
                  <a:lnTo>
                    <a:pt x="45" y="7"/>
                  </a:lnTo>
                  <a:lnTo>
                    <a:pt x="47" y="5"/>
                  </a:lnTo>
                  <a:lnTo>
                    <a:pt x="47" y="0"/>
                  </a:lnTo>
                  <a:lnTo>
                    <a:pt x="55" y="5"/>
                  </a:lnTo>
                  <a:lnTo>
                    <a:pt x="53" y="7"/>
                  </a:lnTo>
                  <a:lnTo>
                    <a:pt x="50" y="9"/>
                  </a:lnTo>
                  <a:lnTo>
                    <a:pt x="48" y="14"/>
                  </a:lnTo>
                  <a:lnTo>
                    <a:pt x="47" y="15"/>
                  </a:lnTo>
                  <a:lnTo>
                    <a:pt x="40" y="19"/>
                  </a:lnTo>
                  <a:lnTo>
                    <a:pt x="40" y="24"/>
                  </a:lnTo>
                  <a:lnTo>
                    <a:pt x="35" y="24"/>
                  </a:lnTo>
                  <a:lnTo>
                    <a:pt x="35" y="27"/>
                  </a:lnTo>
                  <a:lnTo>
                    <a:pt x="33" y="27"/>
                  </a:lnTo>
                  <a:lnTo>
                    <a:pt x="33" y="30"/>
                  </a:lnTo>
                  <a:lnTo>
                    <a:pt x="32" y="29"/>
                  </a:lnTo>
                  <a:lnTo>
                    <a:pt x="30" y="27"/>
                  </a:lnTo>
                  <a:lnTo>
                    <a:pt x="28" y="30"/>
                  </a:lnTo>
                  <a:lnTo>
                    <a:pt x="28" y="32"/>
                  </a:lnTo>
                  <a:lnTo>
                    <a:pt x="23" y="34"/>
                  </a:lnTo>
                  <a:lnTo>
                    <a:pt x="22" y="37"/>
                  </a:lnTo>
                  <a:lnTo>
                    <a:pt x="20" y="35"/>
                  </a:lnTo>
                  <a:lnTo>
                    <a:pt x="18" y="35"/>
                  </a:lnTo>
                  <a:lnTo>
                    <a:pt x="17" y="37"/>
                  </a:lnTo>
                  <a:lnTo>
                    <a:pt x="15" y="39"/>
                  </a:lnTo>
                  <a:lnTo>
                    <a:pt x="15" y="37"/>
                  </a:lnTo>
                  <a:lnTo>
                    <a:pt x="12" y="35"/>
                  </a:lnTo>
                  <a:lnTo>
                    <a:pt x="10" y="34"/>
                  </a:lnTo>
                  <a:lnTo>
                    <a:pt x="10" y="34"/>
                  </a:lnTo>
                  <a:lnTo>
                    <a:pt x="7" y="32"/>
                  </a:lnTo>
                  <a:lnTo>
                    <a:pt x="7" y="30"/>
                  </a:lnTo>
                  <a:lnTo>
                    <a:pt x="7" y="27"/>
                  </a:lnTo>
                  <a:lnTo>
                    <a:pt x="3" y="25"/>
                  </a:lnTo>
                  <a:lnTo>
                    <a:pt x="0" y="27"/>
                  </a:lnTo>
                  <a:close/>
                </a:path>
              </a:pathLst>
            </a:custGeom>
            <a:solidFill>
              <a:srgbClr val="1F1A17"/>
            </a:solidFill>
            <a:ln w="9525">
              <a:noFill/>
              <a:round/>
              <a:headEnd/>
              <a:tailEnd/>
            </a:ln>
          </p:spPr>
          <p:txBody>
            <a:bodyPr/>
            <a:lstStyle/>
            <a:p>
              <a:endParaRPr lang="en-US"/>
            </a:p>
          </p:txBody>
        </p:sp>
        <p:sp>
          <p:nvSpPr>
            <p:cNvPr id="4963" name="Freeform 867"/>
            <p:cNvSpPr>
              <a:spLocks/>
            </p:cNvSpPr>
            <p:nvPr/>
          </p:nvSpPr>
          <p:spPr bwMode="auto">
            <a:xfrm>
              <a:off x="3307" y="3188"/>
              <a:ext cx="20" cy="27"/>
            </a:xfrm>
            <a:custGeom>
              <a:avLst/>
              <a:gdLst/>
              <a:ahLst/>
              <a:cxnLst>
                <a:cxn ang="0">
                  <a:pos x="0" y="18"/>
                </a:cxn>
                <a:cxn ang="0">
                  <a:pos x="0" y="23"/>
                </a:cxn>
                <a:cxn ang="0">
                  <a:pos x="1" y="25"/>
                </a:cxn>
                <a:cxn ang="0">
                  <a:pos x="3" y="25"/>
                </a:cxn>
                <a:cxn ang="0">
                  <a:pos x="6" y="27"/>
                </a:cxn>
                <a:cxn ang="0">
                  <a:pos x="6" y="23"/>
                </a:cxn>
                <a:cxn ang="0">
                  <a:pos x="5" y="22"/>
                </a:cxn>
                <a:cxn ang="0">
                  <a:pos x="6" y="22"/>
                </a:cxn>
                <a:cxn ang="0">
                  <a:pos x="8" y="23"/>
                </a:cxn>
                <a:cxn ang="0">
                  <a:pos x="8" y="20"/>
                </a:cxn>
                <a:cxn ang="0">
                  <a:pos x="10" y="18"/>
                </a:cxn>
                <a:cxn ang="0">
                  <a:pos x="11" y="20"/>
                </a:cxn>
                <a:cxn ang="0">
                  <a:pos x="11" y="20"/>
                </a:cxn>
                <a:cxn ang="0">
                  <a:pos x="11" y="17"/>
                </a:cxn>
                <a:cxn ang="0">
                  <a:pos x="11" y="15"/>
                </a:cxn>
                <a:cxn ang="0">
                  <a:pos x="15" y="12"/>
                </a:cxn>
                <a:cxn ang="0">
                  <a:pos x="18" y="10"/>
                </a:cxn>
                <a:cxn ang="0">
                  <a:pos x="18" y="5"/>
                </a:cxn>
                <a:cxn ang="0">
                  <a:pos x="20" y="0"/>
                </a:cxn>
                <a:cxn ang="0">
                  <a:pos x="18" y="2"/>
                </a:cxn>
                <a:cxn ang="0">
                  <a:pos x="16" y="5"/>
                </a:cxn>
                <a:cxn ang="0">
                  <a:pos x="18" y="5"/>
                </a:cxn>
                <a:cxn ang="0">
                  <a:pos x="15" y="8"/>
                </a:cxn>
                <a:cxn ang="0">
                  <a:pos x="11" y="10"/>
                </a:cxn>
                <a:cxn ang="0">
                  <a:pos x="10" y="12"/>
                </a:cxn>
                <a:cxn ang="0">
                  <a:pos x="8" y="15"/>
                </a:cxn>
                <a:cxn ang="0">
                  <a:pos x="6" y="20"/>
                </a:cxn>
                <a:cxn ang="0">
                  <a:pos x="5" y="18"/>
                </a:cxn>
                <a:cxn ang="0">
                  <a:pos x="3" y="18"/>
                </a:cxn>
                <a:cxn ang="0">
                  <a:pos x="3" y="18"/>
                </a:cxn>
                <a:cxn ang="0">
                  <a:pos x="3" y="20"/>
                </a:cxn>
                <a:cxn ang="0">
                  <a:pos x="1" y="20"/>
                </a:cxn>
                <a:cxn ang="0">
                  <a:pos x="0" y="18"/>
                </a:cxn>
              </a:cxnLst>
              <a:rect l="0" t="0" r="r" b="b"/>
              <a:pathLst>
                <a:path w="20" h="27">
                  <a:moveTo>
                    <a:pt x="0" y="18"/>
                  </a:moveTo>
                  <a:lnTo>
                    <a:pt x="0" y="23"/>
                  </a:lnTo>
                  <a:lnTo>
                    <a:pt x="1" y="25"/>
                  </a:lnTo>
                  <a:lnTo>
                    <a:pt x="3" y="25"/>
                  </a:lnTo>
                  <a:lnTo>
                    <a:pt x="6" y="27"/>
                  </a:lnTo>
                  <a:lnTo>
                    <a:pt x="6" y="23"/>
                  </a:lnTo>
                  <a:lnTo>
                    <a:pt x="5" y="22"/>
                  </a:lnTo>
                  <a:lnTo>
                    <a:pt x="6" y="22"/>
                  </a:lnTo>
                  <a:lnTo>
                    <a:pt x="8" y="23"/>
                  </a:lnTo>
                  <a:lnTo>
                    <a:pt x="8" y="20"/>
                  </a:lnTo>
                  <a:lnTo>
                    <a:pt x="10" y="18"/>
                  </a:lnTo>
                  <a:lnTo>
                    <a:pt x="11" y="20"/>
                  </a:lnTo>
                  <a:lnTo>
                    <a:pt x="11" y="20"/>
                  </a:lnTo>
                  <a:lnTo>
                    <a:pt x="11" y="17"/>
                  </a:lnTo>
                  <a:lnTo>
                    <a:pt x="11" y="15"/>
                  </a:lnTo>
                  <a:lnTo>
                    <a:pt x="15" y="12"/>
                  </a:lnTo>
                  <a:lnTo>
                    <a:pt x="18" y="10"/>
                  </a:lnTo>
                  <a:lnTo>
                    <a:pt x="18" y="5"/>
                  </a:lnTo>
                  <a:lnTo>
                    <a:pt x="20" y="0"/>
                  </a:lnTo>
                  <a:lnTo>
                    <a:pt x="18" y="2"/>
                  </a:lnTo>
                  <a:lnTo>
                    <a:pt x="16" y="5"/>
                  </a:lnTo>
                  <a:lnTo>
                    <a:pt x="18" y="5"/>
                  </a:lnTo>
                  <a:lnTo>
                    <a:pt x="15" y="8"/>
                  </a:lnTo>
                  <a:lnTo>
                    <a:pt x="11" y="10"/>
                  </a:lnTo>
                  <a:lnTo>
                    <a:pt x="10" y="12"/>
                  </a:lnTo>
                  <a:lnTo>
                    <a:pt x="8" y="15"/>
                  </a:lnTo>
                  <a:lnTo>
                    <a:pt x="6" y="20"/>
                  </a:lnTo>
                  <a:lnTo>
                    <a:pt x="5" y="18"/>
                  </a:lnTo>
                  <a:lnTo>
                    <a:pt x="3" y="18"/>
                  </a:lnTo>
                  <a:lnTo>
                    <a:pt x="3" y="18"/>
                  </a:lnTo>
                  <a:lnTo>
                    <a:pt x="3" y="20"/>
                  </a:lnTo>
                  <a:lnTo>
                    <a:pt x="1" y="20"/>
                  </a:lnTo>
                  <a:lnTo>
                    <a:pt x="0" y="18"/>
                  </a:lnTo>
                  <a:close/>
                </a:path>
              </a:pathLst>
            </a:custGeom>
            <a:solidFill>
              <a:srgbClr val="1F1A17"/>
            </a:solidFill>
            <a:ln w="9525">
              <a:noFill/>
              <a:round/>
              <a:headEnd/>
              <a:tailEnd/>
            </a:ln>
          </p:spPr>
          <p:txBody>
            <a:bodyPr/>
            <a:lstStyle/>
            <a:p>
              <a:endParaRPr lang="en-US"/>
            </a:p>
          </p:txBody>
        </p:sp>
        <p:sp>
          <p:nvSpPr>
            <p:cNvPr id="4964" name="Freeform 868"/>
            <p:cNvSpPr>
              <a:spLocks/>
            </p:cNvSpPr>
            <p:nvPr/>
          </p:nvSpPr>
          <p:spPr bwMode="auto">
            <a:xfrm>
              <a:off x="3230" y="3243"/>
              <a:ext cx="62" cy="44"/>
            </a:xfrm>
            <a:custGeom>
              <a:avLst/>
              <a:gdLst/>
              <a:ahLst/>
              <a:cxnLst>
                <a:cxn ang="0">
                  <a:pos x="0" y="30"/>
                </a:cxn>
                <a:cxn ang="0">
                  <a:pos x="5" y="35"/>
                </a:cxn>
                <a:cxn ang="0">
                  <a:pos x="8" y="32"/>
                </a:cxn>
                <a:cxn ang="0">
                  <a:pos x="11" y="30"/>
                </a:cxn>
                <a:cxn ang="0">
                  <a:pos x="13" y="28"/>
                </a:cxn>
                <a:cxn ang="0">
                  <a:pos x="17" y="28"/>
                </a:cxn>
                <a:cxn ang="0">
                  <a:pos x="18" y="30"/>
                </a:cxn>
                <a:cxn ang="0">
                  <a:pos x="20" y="32"/>
                </a:cxn>
                <a:cxn ang="0">
                  <a:pos x="23" y="30"/>
                </a:cxn>
                <a:cxn ang="0">
                  <a:pos x="27" y="30"/>
                </a:cxn>
                <a:cxn ang="0">
                  <a:pos x="27" y="30"/>
                </a:cxn>
                <a:cxn ang="0">
                  <a:pos x="28" y="30"/>
                </a:cxn>
                <a:cxn ang="0">
                  <a:pos x="32" y="32"/>
                </a:cxn>
                <a:cxn ang="0">
                  <a:pos x="33" y="35"/>
                </a:cxn>
                <a:cxn ang="0">
                  <a:pos x="35" y="25"/>
                </a:cxn>
                <a:cxn ang="0">
                  <a:pos x="37" y="40"/>
                </a:cxn>
                <a:cxn ang="0">
                  <a:pos x="40" y="44"/>
                </a:cxn>
                <a:cxn ang="0">
                  <a:pos x="40" y="39"/>
                </a:cxn>
                <a:cxn ang="0">
                  <a:pos x="42" y="32"/>
                </a:cxn>
                <a:cxn ang="0">
                  <a:pos x="45" y="30"/>
                </a:cxn>
                <a:cxn ang="0">
                  <a:pos x="48" y="28"/>
                </a:cxn>
                <a:cxn ang="0">
                  <a:pos x="52" y="23"/>
                </a:cxn>
                <a:cxn ang="0">
                  <a:pos x="48" y="20"/>
                </a:cxn>
                <a:cxn ang="0">
                  <a:pos x="55" y="22"/>
                </a:cxn>
                <a:cxn ang="0">
                  <a:pos x="57" y="17"/>
                </a:cxn>
                <a:cxn ang="0">
                  <a:pos x="53" y="13"/>
                </a:cxn>
                <a:cxn ang="0">
                  <a:pos x="55" y="13"/>
                </a:cxn>
                <a:cxn ang="0">
                  <a:pos x="57" y="10"/>
                </a:cxn>
                <a:cxn ang="0">
                  <a:pos x="53" y="8"/>
                </a:cxn>
                <a:cxn ang="0">
                  <a:pos x="58" y="7"/>
                </a:cxn>
                <a:cxn ang="0">
                  <a:pos x="62" y="0"/>
                </a:cxn>
                <a:cxn ang="0">
                  <a:pos x="53" y="5"/>
                </a:cxn>
                <a:cxn ang="0">
                  <a:pos x="48" y="12"/>
                </a:cxn>
                <a:cxn ang="0">
                  <a:pos x="52" y="17"/>
                </a:cxn>
                <a:cxn ang="0">
                  <a:pos x="47" y="17"/>
                </a:cxn>
                <a:cxn ang="0">
                  <a:pos x="47" y="20"/>
                </a:cxn>
                <a:cxn ang="0">
                  <a:pos x="43" y="23"/>
                </a:cxn>
                <a:cxn ang="0">
                  <a:pos x="38" y="22"/>
                </a:cxn>
                <a:cxn ang="0">
                  <a:pos x="38" y="20"/>
                </a:cxn>
                <a:cxn ang="0">
                  <a:pos x="35" y="13"/>
                </a:cxn>
                <a:cxn ang="0">
                  <a:pos x="30" y="15"/>
                </a:cxn>
                <a:cxn ang="0">
                  <a:pos x="23" y="18"/>
                </a:cxn>
                <a:cxn ang="0">
                  <a:pos x="18" y="18"/>
                </a:cxn>
                <a:cxn ang="0">
                  <a:pos x="11" y="20"/>
                </a:cxn>
                <a:cxn ang="0">
                  <a:pos x="5" y="27"/>
                </a:cxn>
                <a:cxn ang="0">
                  <a:pos x="0" y="30"/>
                </a:cxn>
              </a:cxnLst>
              <a:rect l="0" t="0" r="r" b="b"/>
              <a:pathLst>
                <a:path w="62" h="44">
                  <a:moveTo>
                    <a:pt x="0" y="30"/>
                  </a:moveTo>
                  <a:lnTo>
                    <a:pt x="5" y="35"/>
                  </a:lnTo>
                  <a:lnTo>
                    <a:pt x="8" y="32"/>
                  </a:lnTo>
                  <a:lnTo>
                    <a:pt x="11" y="30"/>
                  </a:lnTo>
                  <a:lnTo>
                    <a:pt x="13" y="28"/>
                  </a:lnTo>
                  <a:lnTo>
                    <a:pt x="17" y="28"/>
                  </a:lnTo>
                  <a:lnTo>
                    <a:pt x="18" y="30"/>
                  </a:lnTo>
                  <a:lnTo>
                    <a:pt x="20" y="32"/>
                  </a:lnTo>
                  <a:lnTo>
                    <a:pt x="23" y="30"/>
                  </a:lnTo>
                  <a:lnTo>
                    <a:pt x="27" y="30"/>
                  </a:lnTo>
                  <a:lnTo>
                    <a:pt x="27" y="30"/>
                  </a:lnTo>
                  <a:lnTo>
                    <a:pt x="28" y="30"/>
                  </a:lnTo>
                  <a:lnTo>
                    <a:pt x="32" y="32"/>
                  </a:lnTo>
                  <a:lnTo>
                    <a:pt x="33" y="35"/>
                  </a:lnTo>
                  <a:lnTo>
                    <a:pt x="35" y="25"/>
                  </a:lnTo>
                  <a:lnTo>
                    <a:pt x="37" y="40"/>
                  </a:lnTo>
                  <a:lnTo>
                    <a:pt x="40" y="44"/>
                  </a:lnTo>
                  <a:lnTo>
                    <a:pt x="40" y="39"/>
                  </a:lnTo>
                  <a:lnTo>
                    <a:pt x="42" y="32"/>
                  </a:lnTo>
                  <a:lnTo>
                    <a:pt x="45" y="30"/>
                  </a:lnTo>
                  <a:lnTo>
                    <a:pt x="48" y="28"/>
                  </a:lnTo>
                  <a:lnTo>
                    <a:pt x="52" y="23"/>
                  </a:lnTo>
                  <a:lnTo>
                    <a:pt x="48" y="20"/>
                  </a:lnTo>
                  <a:lnTo>
                    <a:pt x="55" y="22"/>
                  </a:lnTo>
                  <a:lnTo>
                    <a:pt x="57" y="17"/>
                  </a:lnTo>
                  <a:lnTo>
                    <a:pt x="53" y="13"/>
                  </a:lnTo>
                  <a:lnTo>
                    <a:pt x="55" y="13"/>
                  </a:lnTo>
                  <a:lnTo>
                    <a:pt x="57" y="10"/>
                  </a:lnTo>
                  <a:lnTo>
                    <a:pt x="53" y="8"/>
                  </a:lnTo>
                  <a:lnTo>
                    <a:pt x="58" y="7"/>
                  </a:lnTo>
                  <a:lnTo>
                    <a:pt x="62" y="0"/>
                  </a:lnTo>
                  <a:lnTo>
                    <a:pt x="53" y="5"/>
                  </a:lnTo>
                  <a:lnTo>
                    <a:pt x="48" y="12"/>
                  </a:lnTo>
                  <a:lnTo>
                    <a:pt x="52" y="17"/>
                  </a:lnTo>
                  <a:lnTo>
                    <a:pt x="47" y="17"/>
                  </a:lnTo>
                  <a:lnTo>
                    <a:pt x="47" y="20"/>
                  </a:lnTo>
                  <a:lnTo>
                    <a:pt x="43" y="23"/>
                  </a:lnTo>
                  <a:lnTo>
                    <a:pt x="38" y="22"/>
                  </a:lnTo>
                  <a:lnTo>
                    <a:pt x="38" y="20"/>
                  </a:lnTo>
                  <a:lnTo>
                    <a:pt x="35" y="13"/>
                  </a:lnTo>
                  <a:lnTo>
                    <a:pt x="30" y="15"/>
                  </a:lnTo>
                  <a:lnTo>
                    <a:pt x="23" y="18"/>
                  </a:lnTo>
                  <a:lnTo>
                    <a:pt x="18" y="18"/>
                  </a:lnTo>
                  <a:lnTo>
                    <a:pt x="11" y="20"/>
                  </a:lnTo>
                  <a:lnTo>
                    <a:pt x="5" y="27"/>
                  </a:lnTo>
                  <a:lnTo>
                    <a:pt x="0" y="30"/>
                  </a:lnTo>
                  <a:close/>
                </a:path>
              </a:pathLst>
            </a:custGeom>
            <a:solidFill>
              <a:srgbClr val="1F1A17"/>
            </a:solidFill>
            <a:ln w="9525">
              <a:noFill/>
              <a:round/>
              <a:headEnd/>
              <a:tailEnd/>
            </a:ln>
          </p:spPr>
          <p:txBody>
            <a:bodyPr/>
            <a:lstStyle/>
            <a:p>
              <a:endParaRPr lang="en-US"/>
            </a:p>
          </p:txBody>
        </p:sp>
        <p:sp>
          <p:nvSpPr>
            <p:cNvPr id="4965" name="Freeform 869"/>
            <p:cNvSpPr>
              <a:spLocks/>
            </p:cNvSpPr>
            <p:nvPr/>
          </p:nvSpPr>
          <p:spPr bwMode="auto">
            <a:xfrm>
              <a:off x="3130" y="3196"/>
              <a:ext cx="108" cy="70"/>
            </a:xfrm>
            <a:custGeom>
              <a:avLst/>
              <a:gdLst/>
              <a:ahLst/>
              <a:cxnLst>
                <a:cxn ang="0">
                  <a:pos x="108" y="60"/>
                </a:cxn>
                <a:cxn ang="0">
                  <a:pos x="101" y="55"/>
                </a:cxn>
                <a:cxn ang="0">
                  <a:pos x="93" y="49"/>
                </a:cxn>
                <a:cxn ang="0">
                  <a:pos x="93" y="40"/>
                </a:cxn>
                <a:cxn ang="0">
                  <a:pos x="93" y="34"/>
                </a:cxn>
                <a:cxn ang="0">
                  <a:pos x="90" y="29"/>
                </a:cxn>
                <a:cxn ang="0">
                  <a:pos x="83" y="22"/>
                </a:cxn>
                <a:cxn ang="0">
                  <a:pos x="75" y="14"/>
                </a:cxn>
                <a:cxn ang="0">
                  <a:pos x="70" y="9"/>
                </a:cxn>
                <a:cxn ang="0">
                  <a:pos x="58" y="14"/>
                </a:cxn>
                <a:cxn ang="0">
                  <a:pos x="60" y="15"/>
                </a:cxn>
                <a:cxn ang="0">
                  <a:pos x="63" y="22"/>
                </a:cxn>
                <a:cxn ang="0">
                  <a:pos x="65" y="27"/>
                </a:cxn>
                <a:cxn ang="0">
                  <a:pos x="63" y="30"/>
                </a:cxn>
                <a:cxn ang="0">
                  <a:pos x="53" y="32"/>
                </a:cxn>
                <a:cxn ang="0">
                  <a:pos x="46" y="30"/>
                </a:cxn>
                <a:cxn ang="0">
                  <a:pos x="56" y="7"/>
                </a:cxn>
                <a:cxn ang="0">
                  <a:pos x="40" y="29"/>
                </a:cxn>
                <a:cxn ang="0">
                  <a:pos x="45" y="5"/>
                </a:cxn>
                <a:cxn ang="0">
                  <a:pos x="40" y="12"/>
                </a:cxn>
                <a:cxn ang="0">
                  <a:pos x="35" y="25"/>
                </a:cxn>
                <a:cxn ang="0">
                  <a:pos x="18" y="12"/>
                </a:cxn>
                <a:cxn ang="0">
                  <a:pos x="0" y="0"/>
                </a:cxn>
                <a:cxn ang="0">
                  <a:pos x="13" y="12"/>
                </a:cxn>
                <a:cxn ang="0">
                  <a:pos x="28" y="27"/>
                </a:cxn>
                <a:cxn ang="0">
                  <a:pos x="36" y="35"/>
                </a:cxn>
                <a:cxn ang="0">
                  <a:pos x="43" y="39"/>
                </a:cxn>
                <a:cxn ang="0">
                  <a:pos x="50" y="39"/>
                </a:cxn>
                <a:cxn ang="0">
                  <a:pos x="55" y="40"/>
                </a:cxn>
                <a:cxn ang="0">
                  <a:pos x="60" y="44"/>
                </a:cxn>
                <a:cxn ang="0">
                  <a:pos x="65" y="47"/>
                </a:cxn>
                <a:cxn ang="0">
                  <a:pos x="70" y="45"/>
                </a:cxn>
                <a:cxn ang="0">
                  <a:pos x="73" y="44"/>
                </a:cxn>
                <a:cxn ang="0">
                  <a:pos x="75" y="44"/>
                </a:cxn>
                <a:cxn ang="0">
                  <a:pos x="78" y="44"/>
                </a:cxn>
                <a:cxn ang="0">
                  <a:pos x="81" y="45"/>
                </a:cxn>
                <a:cxn ang="0">
                  <a:pos x="85" y="50"/>
                </a:cxn>
                <a:cxn ang="0">
                  <a:pos x="86" y="64"/>
                </a:cxn>
                <a:cxn ang="0">
                  <a:pos x="88" y="70"/>
                </a:cxn>
                <a:cxn ang="0">
                  <a:pos x="101" y="67"/>
                </a:cxn>
                <a:cxn ang="0">
                  <a:pos x="108" y="60"/>
                </a:cxn>
              </a:cxnLst>
              <a:rect l="0" t="0" r="r" b="b"/>
              <a:pathLst>
                <a:path w="108" h="70">
                  <a:moveTo>
                    <a:pt x="108" y="60"/>
                  </a:moveTo>
                  <a:lnTo>
                    <a:pt x="101" y="55"/>
                  </a:lnTo>
                  <a:lnTo>
                    <a:pt x="93" y="49"/>
                  </a:lnTo>
                  <a:lnTo>
                    <a:pt x="93" y="40"/>
                  </a:lnTo>
                  <a:lnTo>
                    <a:pt x="93" y="34"/>
                  </a:lnTo>
                  <a:lnTo>
                    <a:pt x="90" y="29"/>
                  </a:lnTo>
                  <a:lnTo>
                    <a:pt x="83" y="22"/>
                  </a:lnTo>
                  <a:lnTo>
                    <a:pt x="75" y="14"/>
                  </a:lnTo>
                  <a:lnTo>
                    <a:pt x="70" y="9"/>
                  </a:lnTo>
                  <a:lnTo>
                    <a:pt x="58" y="14"/>
                  </a:lnTo>
                  <a:lnTo>
                    <a:pt x="60" y="15"/>
                  </a:lnTo>
                  <a:lnTo>
                    <a:pt x="63" y="22"/>
                  </a:lnTo>
                  <a:lnTo>
                    <a:pt x="65" y="27"/>
                  </a:lnTo>
                  <a:lnTo>
                    <a:pt x="63" y="30"/>
                  </a:lnTo>
                  <a:lnTo>
                    <a:pt x="53" y="32"/>
                  </a:lnTo>
                  <a:lnTo>
                    <a:pt x="46" y="30"/>
                  </a:lnTo>
                  <a:lnTo>
                    <a:pt x="56" y="7"/>
                  </a:lnTo>
                  <a:lnTo>
                    <a:pt x="40" y="29"/>
                  </a:lnTo>
                  <a:lnTo>
                    <a:pt x="45" y="5"/>
                  </a:lnTo>
                  <a:lnTo>
                    <a:pt x="40" y="12"/>
                  </a:lnTo>
                  <a:lnTo>
                    <a:pt x="35" y="25"/>
                  </a:lnTo>
                  <a:lnTo>
                    <a:pt x="18" y="12"/>
                  </a:lnTo>
                  <a:lnTo>
                    <a:pt x="0" y="0"/>
                  </a:lnTo>
                  <a:lnTo>
                    <a:pt x="13" y="12"/>
                  </a:lnTo>
                  <a:lnTo>
                    <a:pt x="28" y="27"/>
                  </a:lnTo>
                  <a:lnTo>
                    <a:pt x="36" y="35"/>
                  </a:lnTo>
                  <a:lnTo>
                    <a:pt x="43" y="39"/>
                  </a:lnTo>
                  <a:lnTo>
                    <a:pt x="50" y="39"/>
                  </a:lnTo>
                  <a:lnTo>
                    <a:pt x="55" y="40"/>
                  </a:lnTo>
                  <a:lnTo>
                    <a:pt x="60" y="44"/>
                  </a:lnTo>
                  <a:lnTo>
                    <a:pt x="65" y="47"/>
                  </a:lnTo>
                  <a:lnTo>
                    <a:pt x="70" y="45"/>
                  </a:lnTo>
                  <a:lnTo>
                    <a:pt x="73" y="44"/>
                  </a:lnTo>
                  <a:lnTo>
                    <a:pt x="75" y="44"/>
                  </a:lnTo>
                  <a:lnTo>
                    <a:pt x="78" y="44"/>
                  </a:lnTo>
                  <a:lnTo>
                    <a:pt x="81" y="45"/>
                  </a:lnTo>
                  <a:lnTo>
                    <a:pt x="85" y="50"/>
                  </a:lnTo>
                  <a:lnTo>
                    <a:pt x="86" y="64"/>
                  </a:lnTo>
                  <a:lnTo>
                    <a:pt x="88" y="70"/>
                  </a:lnTo>
                  <a:lnTo>
                    <a:pt x="101" y="67"/>
                  </a:lnTo>
                  <a:lnTo>
                    <a:pt x="108" y="60"/>
                  </a:lnTo>
                  <a:close/>
                </a:path>
              </a:pathLst>
            </a:custGeom>
            <a:solidFill>
              <a:srgbClr val="1F1A17"/>
            </a:solidFill>
            <a:ln w="9525">
              <a:noFill/>
              <a:round/>
              <a:headEnd/>
              <a:tailEnd/>
            </a:ln>
          </p:spPr>
          <p:txBody>
            <a:bodyPr/>
            <a:lstStyle/>
            <a:p>
              <a:endParaRPr lang="en-US"/>
            </a:p>
          </p:txBody>
        </p:sp>
        <p:sp>
          <p:nvSpPr>
            <p:cNvPr id="4966" name="Freeform 870"/>
            <p:cNvSpPr>
              <a:spLocks/>
            </p:cNvSpPr>
            <p:nvPr/>
          </p:nvSpPr>
          <p:spPr bwMode="auto">
            <a:xfrm>
              <a:off x="3079" y="3161"/>
              <a:ext cx="61" cy="80"/>
            </a:xfrm>
            <a:custGeom>
              <a:avLst/>
              <a:gdLst/>
              <a:ahLst/>
              <a:cxnLst>
                <a:cxn ang="0">
                  <a:pos x="0" y="2"/>
                </a:cxn>
                <a:cxn ang="0">
                  <a:pos x="0" y="3"/>
                </a:cxn>
                <a:cxn ang="0">
                  <a:pos x="4" y="8"/>
                </a:cxn>
                <a:cxn ang="0">
                  <a:pos x="4" y="13"/>
                </a:cxn>
                <a:cxn ang="0">
                  <a:pos x="5" y="17"/>
                </a:cxn>
                <a:cxn ang="0">
                  <a:pos x="9" y="20"/>
                </a:cxn>
                <a:cxn ang="0">
                  <a:pos x="12" y="25"/>
                </a:cxn>
                <a:cxn ang="0">
                  <a:pos x="15" y="30"/>
                </a:cxn>
                <a:cxn ang="0">
                  <a:pos x="20" y="34"/>
                </a:cxn>
                <a:cxn ang="0">
                  <a:pos x="22" y="35"/>
                </a:cxn>
                <a:cxn ang="0">
                  <a:pos x="25" y="40"/>
                </a:cxn>
                <a:cxn ang="0">
                  <a:pos x="29" y="40"/>
                </a:cxn>
                <a:cxn ang="0">
                  <a:pos x="32" y="42"/>
                </a:cxn>
                <a:cxn ang="0">
                  <a:pos x="34" y="45"/>
                </a:cxn>
                <a:cxn ang="0">
                  <a:pos x="35" y="47"/>
                </a:cxn>
                <a:cxn ang="0">
                  <a:pos x="39" y="50"/>
                </a:cxn>
                <a:cxn ang="0">
                  <a:pos x="42" y="54"/>
                </a:cxn>
                <a:cxn ang="0">
                  <a:pos x="44" y="55"/>
                </a:cxn>
                <a:cxn ang="0">
                  <a:pos x="47" y="59"/>
                </a:cxn>
                <a:cxn ang="0">
                  <a:pos x="52" y="67"/>
                </a:cxn>
                <a:cxn ang="0">
                  <a:pos x="59" y="79"/>
                </a:cxn>
                <a:cxn ang="0">
                  <a:pos x="57" y="74"/>
                </a:cxn>
                <a:cxn ang="0">
                  <a:pos x="59" y="65"/>
                </a:cxn>
                <a:cxn ang="0">
                  <a:pos x="57" y="54"/>
                </a:cxn>
                <a:cxn ang="0">
                  <a:pos x="44" y="39"/>
                </a:cxn>
                <a:cxn ang="0">
                  <a:pos x="39" y="32"/>
                </a:cxn>
                <a:cxn ang="0">
                  <a:pos x="32" y="27"/>
                </a:cxn>
                <a:cxn ang="0">
                  <a:pos x="30" y="27"/>
                </a:cxn>
                <a:cxn ang="0">
                  <a:pos x="30" y="32"/>
                </a:cxn>
                <a:cxn ang="0">
                  <a:pos x="24" y="30"/>
                </a:cxn>
                <a:cxn ang="0">
                  <a:pos x="17" y="24"/>
                </a:cxn>
                <a:cxn ang="0">
                  <a:pos x="12" y="19"/>
                </a:cxn>
                <a:cxn ang="0">
                  <a:pos x="12" y="15"/>
                </a:cxn>
                <a:cxn ang="0">
                  <a:pos x="7" y="7"/>
                </a:cxn>
              </a:cxnLst>
              <a:rect l="0" t="0" r="r" b="b"/>
              <a:pathLst>
                <a:path w="61" h="80">
                  <a:moveTo>
                    <a:pt x="2" y="0"/>
                  </a:moveTo>
                  <a:lnTo>
                    <a:pt x="0" y="2"/>
                  </a:lnTo>
                  <a:lnTo>
                    <a:pt x="0" y="2"/>
                  </a:lnTo>
                  <a:lnTo>
                    <a:pt x="0" y="3"/>
                  </a:lnTo>
                  <a:lnTo>
                    <a:pt x="2" y="5"/>
                  </a:lnTo>
                  <a:lnTo>
                    <a:pt x="4" y="8"/>
                  </a:lnTo>
                  <a:lnTo>
                    <a:pt x="5" y="10"/>
                  </a:lnTo>
                  <a:lnTo>
                    <a:pt x="4" y="13"/>
                  </a:lnTo>
                  <a:lnTo>
                    <a:pt x="2" y="17"/>
                  </a:lnTo>
                  <a:lnTo>
                    <a:pt x="5" y="17"/>
                  </a:lnTo>
                  <a:lnTo>
                    <a:pt x="9" y="13"/>
                  </a:lnTo>
                  <a:lnTo>
                    <a:pt x="9" y="20"/>
                  </a:lnTo>
                  <a:lnTo>
                    <a:pt x="9" y="27"/>
                  </a:lnTo>
                  <a:lnTo>
                    <a:pt x="12" y="25"/>
                  </a:lnTo>
                  <a:lnTo>
                    <a:pt x="14" y="27"/>
                  </a:lnTo>
                  <a:lnTo>
                    <a:pt x="15" y="30"/>
                  </a:lnTo>
                  <a:lnTo>
                    <a:pt x="17" y="34"/>
                  </a:lnTo>
                  <a:lnTo>
                    <a:pt x="20" y="34"/>
                  </a:lnTo>
                  <a:lnTo>
                    <a:pt x="22" y="32"/>
                  </a:lnTo>
                  <a:lnTo>
                    <a:pt x="22" y="35"/>
                  </a:lnTo>
                  <a:lnTo>
                    <a:pt x="24" y="39"/>
                  </a:lnTo>
                  <a:lnTo>
                    <a:pt x="25" y="40"/>
                  </a:lnTo>
                  <a:lnTo>
                    <a:pt x="27" y="40"/>
                  </a:lnTo>
                  <a:lnTo>
                    <a:pt x="29" y="40"/>
                  </a:lnTo>
                  <a:lnTo>
                    <a:pt x="30" y="37"/>
                  </a:lnTo>
                  <a:lnTo>
                    <a:pt x="32" y="42"/>
                  </a:lnTo>
                  <a:lnTo>
                    <a:pt x="32" y="47"/>
                  </a:lnTo>
                  <a:lnTo>
                    <a:pt x="34" y="45"/>
                  </a:lnTo>
                  <a:lnTo>
                    <a:pt x="35" y="44"/>
                  </a:lnTo>
                  <a:lnTo>
                    <a:pt x="35" y="47"/>
                  </a:lnTo>
                  <a:lnTo>
                    <a:pt x="35" y="52"/>
                  </a:lnTo>
                  <a:lnTo>
                    <a:pt x="39" y="50"/>
                  </a:lnTo>
                  <a:lnTo>
                    <a:pt x="40" y="52"/>
                  </a:lnTo>
                  <a:lnTo>
                    <a:pt x="42" y="54"/>
                  </a:lnTo>
                  <a:lnTo>
                    <a:pt x="42" y="59"/>
                  </a:lnTo>
                  <a:lnTo>
                    <a:pt x="44" y="55"/>
                  </a:lnTo>
                  <a:lnTo>
                    <a:pt x="46" y="55"/>
                  </a:lnTo>
                  <a:lnTo>
                    <a:pt x="47" y="59"/>
                  </a:lnTo>
                  <a:lnTo>
                    <a:pt x="47" y="62"/>
                  </a:lnTo>
                  <a:lnTo>
                    <a:pt x="52" y="67"/>
                  </a:lnTo>
                  <a:lnTo>
                    <a:pt x="56" y="74"/>
                  </a:lnTo>
                  <a:lnTo>
                    <a:pt x="59" y="79"/>
                  </a:lnTo>
                  <a:lnTo>
                    <a:pt x="61" y="80"/>
                  </a:lnTo>
                  <a:lnTo>
                    <a:pt x="57" y="74"/>
                  </a:lnTo>
                  <a:lnTo>
                    <a:pt x="56" y="65"/>
                  </a:lnTo>
                  <a:lnTo>
                    <a:pt x="59" y="65"/>
                  </a:lnTo>
                  <a:lnTo>
                    <a:pt x="61" y="64"/>
                  </a:lnTo>
                  <a:lnTo>
                    <a:pt x="57" y="54"/>
                  </a:lnTo>
                  <a:lnTo>
                    <a:pt x="51" y="44"/>
                  </a:lnTo>
                  <a:lnTo>
                    <a:pt x="44" y="39"/>
                  </a:lnTo>
                  <a:lnTo>
                    <a:pt x="40" y="37"/>
                  </a:lnTo>
                  <a:lnTo>
                    <a:pt x="39" y="32"/>
                  </a:lnTo>
                  <a:lnTo>
                    <a:pt x="39" y="29"/>
                  </a:lnTo>
                  <a:lnTo>
                    <a:pt x="32" y="27"/>
                  </a:lnTo>
                  <a:lnTo>
                    <a:pt x="27" y="24"/>
                  </a:lnTo>
                  <a:lnTo>
                    <a:pt x="30" y="27"/>
                  </a:lnTo>
                  <a:lnTo>
                    <a:pt x="34" y="32"/>
                  </a:lnTo>
                  <a:lnTo>
                    <a:pt x="30" y="32"/>
                  </a:lnTo>
                  <a:lnTo>
                    <a:pt x="27" y="32"/>
                  </a:lnTo>
                  <a:lnTo>
                    <a:pt x="24" y="30"/>
                  </a:lnTo>
                  <a:lnTo>
                    <a:pt x="22" y="25"/>
                  </a:lnTo>
                  <a:lnTo>
                    <a:pt x="17" y="24"/>
                  </a:lnTo>
                  <a:lnTo>
                    <a:pt x="14" y="19"/>
                  </a:lnTo>
                  <a:lnTo>
                    <a:pt x="12" y="19"/>
                  </a:lnTo>
                  <a:lnTo>
                    <a:pt x="10" y="19"/>
                  </a:lnTo>
                  <a:lnTo>
                    <a:pt x="12" y="15"/>
                  </a:lnTo>
                  <a:lnTo>
                    <a:pt x="12" y="10"/>
                  </a:lnTo>
                  <a:lnTo>
                    <a:pt x="7" y="7"/>
                  </a:lnTo>
                  <a:lnTo>
                    <a:pt x="2" y="0"/>
                  </a:lnTo>
                  <a:close/>
                </a:path>
              </a:pathLst>
            </a:custGeom>
            <a:solidFill>
              <a:srgbClr val="1F1A17"/>
            </a:solidFill>
            <a:ln w="9525">
              <a:noFill/>
              <a:round/>
              <a:headEnd/>
              <a:tailEnd/>
            </a:ln>
          </p:spPr>
          <p:txBody>
            <a:bodyPr/>
            <a:lstStyle/>
            <a:p>
              <a:endParaRPr lang="en-US"/>
            </a:p>
          </p:txBody>
        </p:sp>
        <p:sp>
          <p:nvSpPr>
            <p:cNvPr id="4967" name="Freeform 871"/>
            <p:cNvSpPr>
              <a:spLocks/>
            </p:cNvSpPr>
            <p:nvPr/>
          </p:nvSpPr>
          <p:spPr bwMode="auto">
            <a:xfrm>
              <a:off x="3076" y="3190"/>
              <a:ext cx="102" cy="73"/>
            </a:xfrm>
            <a:custGeom>
              <a:avLst/>
              <a:gdLst/>
              <a:ahLst/>
              <a:cxnLst>
                <a:cxn ang="0">
                  <a:pos x="2" y="5"/>
                </a:cxn>
                <a:cxn ang="0">
                  <a:pos x="2" y="10"/>
                </a:cxn>
                <a:cxn ang="0">
                  <a:pos x="3" y="11"/>
                </a:cxn>
                <a:cxn ang="0">
                  <a:pos x="3" y="11"/>
                </a:cxn>
                <a:cxn ang="0">
                  <a:pos x="5" y="13"/>
                </a:cxn>
                <a:cxn ang="0">
                  <a:pos x="7" y="15"/>
                </a:cxn>
                <a:cxn ang="0">
                  <a:pos x="8" y="13"/>
                </a:cxn>
                <a:cxn ang="0">
                  <a:pos x="10" y="20"/>
                </a:cxn>
                <a:cxn ang="0">
                  <a:pos x="10" y="25"/>
                </a:cxn>
                <a:cxn ang="0">
                  <a:pos x="12" y="26"/>
                </a:cxn>
                <a:cxn ang="0">
                  <a:pos x="17" y="33"/>
                </a:cxn>
                <a:cxn ang="0">
                  <a:pos x="23" y="48"/>
                </a:cxn>
                <a:cxn ang="0">
                  <a:pos x="27" y="50"/>
                </a:cxn>
                <a:cxn ang="0">
                  <a:pos x="30" y="50"/>
                </a:cxn>
                <a:cxn ang="0">
                  <a:pos x="32" y="53"/>
                </a:cxn>
                <a:cxn ang="0">
                  <a:pos x="35" y="55"/>
                </a:cxn>
                <a:cxn ang="0">
                  <a:pos x="38" y="60"/>
                </a:cxn>
                <a:cxn ang="0">
                  <a:pos x="43" y="58"/>
                </a:cxn>
                <a:cxn ang="0">
                  <a:pos x="47" y="58"/>
                </a:cxn>
                <a:cxn ang="0">
                  <a:pos x="49" y="65"/>
                </a:cxn>
                <a:cxn ang="0">
                  <a:pos x="50" y="68"/>
                </a:cxn>
                <a:cxn ang="0">
                  <a:pos x="54" y="68"/>
                </a:cxn>
                <a:cxn ang="0">
                  <a:pos x="60" y="60"/>
                </a:cxn>
                <a:cxn ang="0">
                  <a:pos x="64" y="65"/>
                </a:cxn>
                <a:cxn ang="0">
                  <a:pos x="65" y="65"/>
                </a:cxn>
                <a:cxn ang="0">
                  <a:pos x="69" y="65"/>
                </a:cxn>
                <a:cxn ang="0">
                  <a:pos x="77" y="66"/>
                </a:cxn>
                <a:cxn ang="0">
                  <a:pos x="84" y="63"/>
                </a:cxn>
                <a:cxn ang="0">
                  <a:pos x="84" y="68"/>
                </a:cxn>
                <a:cxn ang="0">
                  <a:pos x="92" y="73"/>
                </a:cxn>
                <a:cxn ang="0">
                  <a:pos x="99" y="70"/>
                </a:cxn>
                <a:cxn ang="0">
                  <a:pos x="92" y="68"/>
                </a:cxn>
                <a:cxn ang="0">
                  <a:pos x="89" y="61"/>
                </a:cxn>
                <a:cxn ang="0">
                  <a:pos x="85" y="56"/>
                </a:cxn>
                <a:cxn ang="0">
                  <a:pos x="80" y="50"/>
                </a:cxn>
                <a:cxn ang="0">
                  <a:pos x="74" y="51"/>
                </a:cxn>
                <a:cxn ang="0">
                  <a:pos x="70" y="53"/>
                </a:cxn>
                <a:cxn ang="0">
                  <a:pos x="69" y="48"/>
                </a:cxn>
                <a:cxn ang="0">
                  <a:pos x="67" y="48"/>
                </a:cxn>
                <a:cxn ang="0">
                  <a:pos x="62" y="51"/>
                </a:cxn>
                <a:cxn ang="0">
                  <a:pos x="55" y="46"/>
                </a:cxn>
                <a:cxn ang="0">
                  <a:pos x="49" y="41"/>
                </a:cxn>
                <a:cxn ang="0">
                  <a:pos x="43" y="41"/>
                </a:cxn>
                <a:cxn ang="0">
                  <a:pos x="38" y="40"/>
                </a:cxn>
                <a:cxn ang="0">
                  <a:pos x="32" y="38"/>
                </a:cxn>
                <a:cxn ang="0">
                  <a:pos x="27" y="33"/>
                </a:cxn>
                <a:cxn ang="0">
                  <a:pos x="20" y="26"/>
                </a:cxn>
                <a:cxn ang="0">
                  <a:pos x="13" y="16"/>
                </a:cxn>
                <a:cxn ang="0">
                  <a:pos x="5" y="5"/>
                </a:cxn>
              </a:cxnLst>
              <a:rect l="0" t="0" r="r" b="b"/>
              <a:pathLst>
                <a:path w="102" h="73">
                  <a:moveTo>
                    <a:pt x="0" y="0"/>
                  </a:moveTo>
                  <a:lnTo>
                    <a:pt x="2" y="5"/>
                  </a:lnTo>
                  <a:lnTo>
                    <a:pt x="0" y="11"/>
                  </a:lnTo>
                  <a:lnTo>
                    <a:pt x="2" y="10"/>
                  </a:lnTo>
                  <a:lnTo>
                    <a:pt x="3" y="8"/>
                  </a:lnTo>
                  <a:lnTo>
                    <a:pt x="3" y="11"/>
                  </a:lnTo>
                  <a:lnTo>
                    <a:pt x="2" y="15"/>
                  </a:lnTo>
                  <a:lnTo>
                    <a:pt x="3" y="11"/>
                  </a:lnTo>
                  <a:lnTo>
                    <a:pt x="5" y="11"/>
                  </a:lnTo>
                  <a:lnTo>
                    <a:pt x="5" y="13"/>
                  </a:lnTo>
                  <a:lnTo>
                    <a:pt x="3" y="16"/>
                  </a:lnTo>
                  <a:lnTo>
                    <a:pt x="7" y="15"/>
                  </a:lnTo>
                  <a:lnTo>
                    <a:pt x="8" y="13"/>
                  </a:lnTo>
                  <a:lnTo>
                    <a:pt x="8" y="13"/>
                  </a:lnTo>
                  <a:lnTo>
                    <a:pt x="10" y="15"/>
                  </a:lnTo>
                  <a:lnTo>
                    <a:pt x="10" y="20"/>
                  </a:lnTo>
                  <a:lnTo>
                    <a:pt x="8" y="25"/>
                  </a:lnTo>
                  <a:lnTo>
                    <a:pt x="10" y="25"/>
                  </a:lnTo>
                  <a:lnTo>
                    <a:pt x="12" y="23"/>
                  </a:lnTo>
                  <a:lnTo>
                    <a:pt x="12" y="26"/>
                  </a:lnTo>
                  <a:lnTo>
                    <a:pt x="12" y="30"/>
                  </a:lnTo>
                  <a:lnTo>
                    <a:pt x="17" y="33"/>
                  </a:lnTo>
                  <a:lnTo>
                    <a:pt x="22" y="38"/>
                  </a:lnTo>
                  <a:lnTo>
                    <a:pt x="23" y="48"/>
                  </a:lnTo>
                  <a:lnTo>
                    <a:pt x="25" y="55"/>
                  </a:lnTo>
                  <a:lnTo>
                    <a:pt x="27" y="50"/>
                  </a:lnTo>
                  <a:lnTo>
                    <a:pt x="30" y="45"/>
                  </a:lnTo>
                  <a:lnTo>
                    <a:pt x="30" y="50"/>
                  </a:lnTo>
                  <a:lnTo>
                    <a:pt x="30" y="55"/>
                  </a:lnTo>
                  <a:lnTo>
                    <a:pt x="32" y="53"/>
                  </a:lnTo>
                  <a:lnTo>
                    <a:pt x="33" y="51"/>
                  </a:lnTo>
                  <a:lnTo>
                    <a:pt x="35" y="55"/>
                  </a:lnTo>
                  <a:lnTo>
                    <a:pt x="35" y="60"/>
                  </a:lnTo>
                  <a:lnTo>
                    <a:pt x="38" y="60"/>
                  </a:lnTo>
                  <a:lnTo>
                    <a:pt x="42" y="60"/>
                  </a:lnTo>
                  <a:lnTo>
                    <a:pt x="43" y="58"/>
                  </a:lnTo>
                  <a:lnTo>
                    <a:pt x="45" y="58"/>
                  </a:lnTo>
                  <a:lnTo>
                    <a:pt x="47" y="58"/>
                  </a:lnTo>
                  <a:lnTo>
                    <a:pt x="49" y="60"/>
                  </a:lnTo>
                  <a:lnTo>
                    <a:pt x="49" y="65"/>
                  </a:lnTo>
                  <a:lnTo>
                    <a:pt x="49" y="66"/>
                  </a:lnTo>
                  <a:lnTo>
                    <a:pt x="50" y="68"/>
                  </a:lnTo>
                  <a:lnTo>
                    <a:pt x="52" y="68"/>
                  </a:lnTo>
                  <a:lnTo>
                    <a:pt x="54" y="68"/>
                  </a:lnTo>
                  <a:lnTo>
                    <a:pt x="57" y="66"/>
                  </a:lnTo>
                  <a:lnTo>
                    <a:pt x="60" y="60"/>
                  </a:lnTo>
                  <a:lnTo>
                    <a:pt x="62" y="58"/>
                  </a:lnTo>
                  <a:lnTo>
                    <a:pt x="64" y="65"/>
                  </a:lnTo>
                  <a:lnTo>
                    <a:pt x="65" y="71"/>
                  </a:lnTo>
                  <a:lnTo>
                    <a:pt x="65" y="65"/>
                  </a:lnTo>
                  <a:lnTo>
                    <a:pt x="67" y="61"/>
                  </a:lnTo>
                  <a:lnTo>
                    <a:pt x="69" y="65"/>
                  </a:lnTo>
                  <a:lnTo>
                    <a:pt x="72" y="70"/>
                  </a:lnTo>
                  <a:lnTo>
                    <a:pt x="77" y="66"/>
                  </a:lnTo>
                  <a:lnTo>
                    <a:pt x="82" y="63"/>
                  </a:lnTo>
                  <a:lnTo>
                    <a:pt x="84" y="63"/>
                  </a:lnTo>
                  <a:lnTo>
                    <a:pt x="85" y="66"/>
                  </a:lnTo>
                  <a:lnTo>
                    <a:pt x="84" y="68"/>
                  </a:lnTo>
                  <a:lnTo>
                    <a:pt x="82" y="71"/>
                  </a:lnTo>
                  <a:lnTo>
                    <a:pt x="92" y="73"/>
                  </a:lnTo>
                  <a:lnTo>
                    <a:pt x="102" y="73"/>
                  </a:lnTo>
                  <a:lnTo>
                    <a:pt x="99" y="70"/>
                  </a:lnTo>
                  <a:lnTo>
                    <a:pt x="95" y="66"/>
                  </a:lnTo>
                  <a:lnTo>
                    <a:pt x="92" y="68"/>
                  </a:lnTo>
                  <a:lnTo>
                    <a:pt x="90" y="66"/>
                  </a:lnTo>
                  <a:lnTo>
                    <a:pt x="89" y="61"/>
                  </a:lnTo>
                  <a:lnTo>
                    <a:pt x="87" y="58"/>
                  </a:lnTo>
                  <a:lnTo>
                    <a:pt x="85" y="56"/>
                  </a:lnTo>
                  <a:lnTo>
                    <a:pt x="82" y="55"/>
                  </a:lnTo>
                  <a:lnTo>
                    <a:pt x="80" y="50"/>
                  </a:lnTo>
                  <a:lnTo>
                    <a:pt x="79" y="45"/>
                  </a:lnTo>
                  <a:lnTo>
                    <a:pt x="74" y="51"/>
                  </a:lnTo>
                  <a:lnTo>
                    <a:pt x="72" y="56"/>
                  </a:lnTo>
                  <a:lnTo>
                    <a:pt x="70" y="53"/>
                  </a:lnTo>
                  <a:lnTo>
                    <a:pt x="69" y="50"/>
                  </a:lnTo>
                  <a:lnTo>
                    <a:pt x="69" y="48"/>
                  </a:lnTo>
                  <a:lnTo>
                    <a:pt x="67" y="46"/>
                  </a:lnTo>
                  <a:lnTo>
                    <a:pt x="67" y="48"/>
                  </a:lnTo>
                  <a:lnTo>
                    <a:pt x="65" y="50"/>
                  </a:lnTo>
                  <a:lnTo>
                    <a:pt x="62" y="51"/>
                  </a:lnTo>
                  <a:lnTo>
                    <a:pt x="59" y="51"/>
                  </a:lnTo>
                  <a:lnTo>
                    <a:pt x="55" y="46"/>
                  </a:lnTo>
                  <a:lnTo>
                    <a:pt x="50" y="43"/>
                  </a:lnTo>
                  <a:lnTo>
                    <a:pt x="49" y="41"/>
                  </a:lnTo>
                  <a:lnTo>
                    <a:pt x="47" y="41"/>
                  </a:lnTo>
                  <a:lnTo>
                    <a:pt x="43" y="41"/>
                  </a:lnTo>
                  <a:lnTo>
                    <a:pt x="42" y="45"/>
                  </a:lnTo>
                  <a:lnTo>
                    <a:pt x="38" y="40"/>
                  </a:lnTo>
                  <a:lnTo>
                    <a:pt x="33" y="36"/>
                  </a:lnTo>
                  <a:lnTo>
                    <a:pt x="32" y="38"/>
                  </a:lnTo>
                  <a:lnTo>
                    <a:pt x="32" y="40"/>
                  </a:lnTo>
                  <a:lnTo>
                    <a:pt x="27" y="33"/>
                  </a:lnTo>
                  <a:lnTo>
                    <a:pt x="22" y="26"/>
                  </a:lnTo>
                  <a:lnTo>
                    <a:pt x="20" y="26"/>
                  </a:lnTo>
                  <a:lnTo>
                    <a:pt x="17" y="26"/>
                  </a:lnTo>
                  <a:lnTo>
                    <a:pt x="13" y="16"/>
                  </a:lnTo>
                  <a:lnTo>
                    <a:pt x="10" y="8"/>
                  </a:lnTo>
                  <a:lnTo>
                    <a:pt x="5" y="5"/>
                  </a:lnTo>
                  <a:lnTo>
                    <a:pt x="0" y="0"/>
                  </a:lnTo>
                  <a:close/>
                </a:path>
              </a:pathLst>
            </a:custGeom>
            <a:solidFill>
              <a:srgbClr val="1F1A17"/>
            </a:solidFill>
            <a:ln w="9525">
              <a:noFill/>
              <a:round/>
              <a:headEnd/>
              <a:tailEnd/>
            </a:ln>
          </p:spPr>
          <p:txBody>
            <a:bodyPr/>
            <a:lstStyle/>
            <a:p>
              <a:endParaRPr lang="en-US"/>
            </a:p>
          </p:txBody>
        </p:sp>
        <p:sp>
          <p:nvSpPr>
            <p:cNvPr id="4968" name="Freeform 872"/>
            <p:cNvSpPr>
              <a:spLocks/>
            </p:cNvSpPr>
            <p:nvPr/>
          </p:nvSpPr>
          <p:spPr bwMode="auto">
            <a:xfrm>
              <a:off x="3262" y="3138"/>
              <a:ext cx="78" cy="53"/>
            </a:xfrm>
            <a:custGeom>
              <a:avLst/>
              <a:gdLst/>
              <a:ahLst/>
              <a:cxnLst>
                <a:cxn ang="0">
                  <a:pos x="8" y="52"/>
                </a:cxn>
                <a:cxn ang="0">
                  <a:pos x="15" y="48"/>
                </a:cxn>
                <a:cxn ang="0">
                  <a:pos x="18" y="50"/>
                </a:cxn>
                <a:cxn ang="0">
                  <a:pos x="20" y="48"/>
                </a:cxn>
                <a:cxn ang="0">
                  <a:pos x="25" y="50"/>
                </a:cxn>
                <a:cxn ang="0">
                  <a:pos x="35" y="50"/>
                </a:cxn>
                <a:cxn ang="0">
                  <a:pos x="40" y="45"/>
                </a:cxn>
                <a:cxn ang="0">
                  <a:pos x="41" y="42"/>
                </a:cxn>
                <a:cxn ang="0">
                  <a:pos x="46" y="45"/>
                </a:cxn>
                <a:cxn ang="0">
                  <a:pos x="50" y="45"/>
                </a:cxn>
                <a:cxn ang="0">
                  <a:pos x="51" y="38"/>
                </a:cxn>
                <a:cxn ang="0">
                  <a:pos x="56" y="38"/>
                </a:cxn>
                <a:cxn ang="0">
                  <a:pos x="60" y="38"/>
                </a:cxn>
                <a:cxn ang="0">
                  <a:pos x="61" y="35"/>
                </a:cxn>
                <a:cxn ang="0">
                  <a:pos x="61" y="31"/>
                </a:cxn>
                <a:cxn ang="0">
                  <a:pos x="63" y="30"/>
                </a:cxn>
                <a:cxn ang="0">
                  <a:pos x="66" y="28"/>
                </a:cxn>
                <a:cxn ang="0">
                  <a:pos x="71" y="23"/>
                </a:cxn>
                <a:cxn ang="0">
                  <a:pos x="75" y="20"/>
                </a:cxn>
                <a:cxn ang="0">
                  <a:pos x="75" y="16"/>
                </a:cxn>
                <a:cxn ang="0">
                  <a:pos x="75" y="13"/>
                </a:cxn>
                <a:cxn ang="0">
                  <a:pos x="76" y="6"/>
                </a:cxn>
                <a:cxn ang="0">
                  <a:pos x="68" y="15"/>
                </a:cxn>
                <a:cxn ang="0">
                  <a:pos x="56" y="31"/>
                </a:cxn>
                <a:cxn ang="0">
                  <a:pos x="53" y="31"/>
                </a:cxn>
                <a:cxn ang="0">
                  <a:pos x="46" y="30"/>
                </a:cxn>
                <a:cxn ang="0">
                  <a:pos x="43" y="33"/>
                </a:cxn>
                <a:cxn ang="0">
                  <a:pos x="40" y="36"/>
                </a:cxn>
                <a:cxn ang="0">
                  <a:pos x="33" y="38"/>
                </a:cxn>
                <a:cxn ang="0">
                  <a:pos x="25" y="38"/>
                </a:cxn>
                <a:cxn ang="0">
                  <a:pos x="8" y="42"/>
                </a:cxn>
                <a:cxn ang="0">
                  <a:pos x="1" y="48"/>
                </a:cxn>
              </a:cxnLst>
              <a:rect l="0" t="0" r="r" b="b"/>
              <a:pathLst>
                <a:path w="78" h="53">
                  <a:moveTo>
                    <a:pt x="3" y="52"/>
                  </a:moveTo>
                  <a:lnTo>
                    <a:pt x="8" y="52"/>
                  </a:lnTo>
                  <a:lnTo>
                    <a:pt x="11" y="50"/>
                  </a:lnTo>
                  <a:lnTo>
                    <a:pt x="15" y="48"/>
                  </a:lnTo>
                  <a:lnTo>
                    <a:pt x="16" y="47"/>
                  </a:lnTo>
                  <a:lnTo>
                    <a:pt x="18" y="50"/>
                  </a:lnTo>
                  <a:lnTo>
                    <a:pt x="18" y="52"/>
                  </a:lnTo>
                  <a:lnTo>
                    <a:pt x="20" y="48"/>
                  </a:lnTo>
                  <a:lnTo>
                    <a:pt x="20" y="45"/>
                  </a:lnTo>
                  <a:lnTo>
                    <a:pt x="25" y="50"/>
                  </a:lnTo>
                  <a:lnTo>
                    <a:pt x="30" y="53"/>
                  </a:lnTo>
                  <a:lnTo>
                    <a:pt x="35" y="50"/>
                  </a:lnTo>
                  <a:lnTo>
                    <a:pt x="40" y="47"/>
                  </a:lnTo>
                  <a:lnTo>
                    <a:pt x="40" y="45"/>
                  </a:lnTo>
                  <a:lnTo>
                    <a:pt x="40" y="43"/>
                  </a:lnTo>
                  <a:lnTo>
                    <a:pt x="41" y="42"/>
                  </a:lnTo>
                  <a:lnTo>
                    <a:pt x="45" y="42"/>
                  </a:lnTo>
                  <a:lnTo>
                    <a:pt x="46" y="45"/>
                  </a:lnTo>
                  <a:lnTo>
                    <a:pt x="50" y="50"/>
                  </a:lnTo>
                  <a:lnTo>
                    <a:pt x="50" y="45"/>
                  </a:lnTo>
                  <a:lnTo>
                    <a:pt x="50" y="38"/>
                  </a:lnTo>
                  <a:lnTo>
                    <a:pt x="51" y="38"/>
                  </a:lnTo>
                  <a:lnTo>
                    <a:pt x="53" y="36"/>
                  </a:lnTo>
                  <a:lnTo>
                    <a:pt x="56" y="38"/>
                  </a:lnTo>
                  <a:lnTo>
                    <a:pt x="60" y="40"/>
                  </a:lnTo>
                  <a:lnTo>
                    <a:pt x="60" y="38"/>
                  </a:lnTo>
                  <a:lnTo>
                    <a:pt x="61" y="36"/>
                  </a:lnTo>
                  <a:lnTo>
                    <a:pt x="61" y="35"/>
                  </a:lnTo>
                  <a:lnTo>
                    <a:pt x="60" y="31"/>
                  </a:lnTo>
                  <a:lnTo>
                    <a:pt x="61" y="31"/>
                  </a:lnTo>
                  <a:lnTo>
                    <a:pt x="63" y="31"/>
                  </a:lnTo>
                  <a:lnTo>
                    <a:pt x="63" y="30"/>
                  </a:lnTo>
                  <a:lnTo>
                    <a:pt x="63" y="28"/>
                  </a:lnTo>
                  <a:lnTo>
                    <a:pt x="66" y="28"/>
                  </a:lnTo>
                  <a:lnTo>
                    <a:pt x="68" y="28"/>
                  </a:lnTo>
                  <a:lnTo>
                    <a:pt x="71" y="23"/>
                  </a:lnTo>
                  <a:lnTo>
                    <a:pt x="76" y="21"/>
                  </a:lnTo>
                  <a:lnTo>
                    <a:pt x="75" y="20"/>
                  </a:lnTo>
                  <a:lnTo>
                    <a:pt x="73" y="18"/>
                  </a:lnTo>
                  <a:lnTo>
                    <a:pt x="75" y="16"/>
                  </a:lnTo>
                  <a:lnTo>
                    <a:pt x="76" y="13"/>
                  </a:lnTo>
                  <a:lnTo>
                    <a:pt x="75" y="13"/>
                  </a:lnTo>
                  <a:lnTo>
                    <a:pt x="75" y="13"/>
                  </a:lnTo>
                  <a:lnTo>
                    <a:pt x="76" y="6"/>
                  </a:lnTo>
                  <a:lnTo>
                    <a:pt x="78" y="0"/>
                  </a:lnTo>
                  <a:lnTo>
                    <a:pt x="68" y="15"/>
                  </a:lnTo>
                  <a:lnTo>
                    <a:pt x="56" y="28"/>
                  </a:lnTo>
                  <a:lnTo>
                    <a:pt x="56" y="31"/>
                  </a:lnTo>
                  <a:lnTo>
                    <a:pt x="56" y="35"/>
                  </a:lnTo>
                  <a:lnTo>
                    <a:pt x="53" y="31"/>
                  </a:lnTo>
                  <a:lnTo>
                    <a:pt x="50" y="28"/>
                  </a:lnTo>
                  <a:lnTo>
                    <a:pt x="46" y="30"/>
                  </a:lnTo>
                  <a:lnTo>
                    <a:pt x="43" y="31"/>
                  </a:lnTo>
                  <a:lnTo>
                    <a:pt x="43" y="33"/>
                  </a:lnTo>
                  <a:lnTo>
                    <a:pt x="43" y="36"/>
                  </a:lnTo>
                  <a:lnTo>
                    <a:pt x="40" y="36"/>
                  </a:lnTo>
                  <a:lnTo>
                    <a:pt x="36" y="36"/>
                  </a:lnTo>
                  <a:lnTo>
                    <a:pt x="33" y="38"/>
                  </a:lnTo>
                  <a:lnTo>
                    <a:pt x="30" y="42"/>
                  </a:lnTo>
                  <a:lnTo>
                    <a:pt x="25" y="38"/>
                  </a:lnTo>
                  <a:lnTo>
                    <a:pt x="18" y="36"/>
                  </a:lnTo>
                  <a:lnTo>
                    <a:pt x="8" y="42"/>
                  </a:lnTo>
                  <a:lnTo>
                    <a:pt x="0" y="47"/>
                  </a:lnTo>
                  <a:lnTo>
                    <a:pt x="1" y="48"/>
                  </a:lnTo>
                  <a:lnTo>
                    <a:pt x="3" y="52"/>
                  </a:lnTo>
                  <a:close/>
                </a:path>
              </a:pathLst>
            </a:custGeom>
            <a:solidFill>
              <a:srgbClr val="1F1A17"/>
            </a:solidFill>
            <a:ln w="9525">
              <a:noFill/>
              <a:round/>
              <a:headEnd/>
              <a:tailEnd/>
            </a:ln>
          </p:spPr>
          <p:txBody>
            <a:bodyPr/>
            <a:lstStyle/>
            <a:p>
              <a:endParaRPr lang="en-US"/>
            </a:p>
          </p:txBody>
        </p:sp>
        <p:sp>
          <p:nvSpPr>
            <p:cNvPr id="4969" name="Freeform 873"/>
            <p:cNvSpPr>
              <a:spLocks/>
            </p:cNvSpPr>
            <p:nvPr/>
          </p:nvSpPr>
          <p:spPr bwMode="auto">
            <a:xfrm>
              <a:off x="3135" y="3248"/>
              <a:ext cx="76" cy="54"/>
            </a:xfrm>
            <a:custGeom>
              <a:avLst/>
              <a:gdLst/>
              <a:ahLst/>
              <a:cxnLst>
                <a:cxn ang="0">
                  <a:pos x="73" y="12"/>
                </a:cxn>
                <a:cxn ang="0">
                  <a:pos x="75" y="5"/>
                </a:cxn>
                <a:cxn ang="0">
                  <a:pos x="71" y="5"/>
                </a:cxn>
                <a:cxn ang="0">
                  <a:pos x="68" y="3"/>
                </a:cxn>
                <a:cxn ang="0">
                  <a:pos x="63" y="2"/>
                </a:cxn>
                <a:cxn ang="0">
                  <a:pos x="56" y="5"/>
                </a:cxn>
                <a:cxn ang="0">
                  <a:pos x="53" y="10"/>
                </a:cxn>
                <a:cxn ang="0">
                  <a:pos x="55" y="17"/>
                </a:cxn>
                <a:cxn ang="0">
                  <a:pos x="45" y="15"/>
                </a:cxn>
                <a:cxn ang="0">
                  <a:pos x="33" y="13"/>
                </a:cxn>
                <a:cxn ang="0">
                  <a:pos x="20" y="15"/>
                </a:cxn>
                <a:cxn ang="0">
                  <a:pos x="6" y="15"/>
                </a:cxn>
                <a:cxn ang="0">
                  <a:pos x="3" y="18"/>
                </a:cxn>
                <a:cxn ang="0">
                  <a:pos x="5" y="27"/>
                </a:cxn>
                <a:cxn ang="0">
                  <a:pos x="11" y="28"/>
                </a:cxn>
                <a:cxn ang="0">
                  <a:pos x="16" y="30"/>
                </a:cxn>
                <a:cxn ang="0">
                  <a:pos x="23" y="34"/>
                </a:cxn>
                <a:cxn ang="0">
                  <a:pos x="28" y="32"/>
                </a:cxn>
                <a:cxn ang="0">
                  <a:pos x="31" y="25"/>
                </a:cxn>
                <a:cxn ang="0">
                  <a:pos x="41" y="27"/>
                </a:cxn>
                <a:cxn ang="0">
                  <a:pos x="40" y="34"/>
                </a:cxn>
                <a:cxn ang="0">
                  <a:pos x="30" y="40"/>
                </a:cxn>
                <a:cxn ang="0">
                  <a:pos x="20" y="45"/>
                </a:cxn>
                <a:cxn ang="0">
                  <a:pos x="21" y="50"/>
                </a:cxn>
                <a:cxn ang="0">
                  <a:pos x="31" y="49"/>
                </a:cxn>
                <a:cxn ang="0">
                  <a:pos x="38" y="47"/>
                </a:cxn>
                <a:cxn ang="0">
                  <a:pos x="38" y="50"/>
                </a:cxn>
                <a:cxn ang="0">
                  <a:pos x="46" y="50"/>
                </a:cxn>
                <a:cxn ang="0">
                  <a:pos x="65" y="47"/>
                </a:cxn>
                <a:cxn ang="0">
                  <a:pos x="71" y="42"/>
                </a:cxn>
                <a:cxn ang="0">
                  <a:pos x="71" y="28"/>
                </a:cxn>
                <a:cxn ang="0">
                  <a:pos x="65" y="27"/>
                </a:cxn>
                <a:cxn ang="0">
                  <a:pos x="60" y="18"/>
                </a:cxn>
                <a:cxn ang="0">
                  <a:pos x="63" y="15"/>
                </a:cxn>
                <a:cxn ang="0">
                  <a:pos x="70" y="20"/>
                </a:cxn>
                <a:cxn ang="0">
                  <a:pos x="71" y="18"/>
                </a:cxn>
              </a:cxnLst>
              <a:rect l="0" t="0" r="r" b="b"/>
              <a:pathLst>
                <a:path w="76" h="54">
                  <a:moveTo>
                    <a:pt x="71" y="17"/>
                  </a:moveTo>
                  <a:lnTo>
                    <a:pt x="73" y="12"/>
                  </a:lnTo>
                  <a:lnTo>
                    <a:pt x="76" y="8"/>
                  </a:lnTo>
                  <a:lnTo>
                    <a:pt x="75" y="5"/>
                  </a:lnTo>
                  <a:lnTo>
                    <a:pt x="73" y="2"/>
                  </a:lnTo>
                  <a:lnTo>
                    <a:pt x="71" y="5"/>
                  </a:lnTo>
                  <a:lnTo>
                    <a:pt x="68" y="8"/>
                  </a:lnTo>
                  <a:lnTo>
                    <a:pt x="68" y="3"/>
                  </a:lnTo>
                  <a:lnTo>
                    <a:pt x="66" y="0"/>
                  </a:lnTo>
                  <a:lnTo>
                    <a:pt x="63" y="2"/>
                  </a:lnTo>
                  <a:lnTo>
                    <a:pt x="60" y="2"/>
                  </a:lnTo>
                  <a:lnTo>
                    <a:pt x="56" y="5"/>
                  </a:lnTo>
                  <a:lnTo>
                    <a:pt x="51" y="8"/>
                  </a:lnTo>
                  <a:lnTo>
                    <a:pt x="53" y="10"/>
                  </a:lnTo>
                  <a:lnTo>
                    <a:pt x="55" y="13"/>
                  </a:lnTo>
                  <a:lnTo>
                    <a:pt x="55" y="17"/>
                  </a:lnTo>
                  <a:lnTo>
                    <a:pt x="53" y="20"/>
                  </a:lnTo>
                  <a:lnTo>
                    <a:pt x="45" y="15"/>
                  </a:lnTo>
                  <a:lnTo>
                    <a:pt x="40" y="12"/>
                  </a:lnTo>
                  <a:lnTo>
                    <a:pt x="33" y="13"/>
                  </a:lnTo>
                  <a:lnTo>
                    <a:pt x="26" y="13"/>
                  </a:lnTo>
                  <a:lnTo>
                    <a:pt x="20" y="15"/>
                  </a:lnTo>
                  <a:lnTo>
                    <a:pt x="13" y="17"/>
                  </a:lnTo>
                  <a:lnTo>
                    <a:pt x="6" y="15"/>
                  </a:lnTo>
                  <a:lnTo>
                    <a:pt x="0" y="15"/>
                  </a:lnTo>
                  <a:lnTo>
                    <a:pt x="3" y="18"/>
                  </a:lnTo>
                  <a:lnTo>
                    <a:pt x="6" y="23"/>
                  </a:lnTo>
                  <a:lnTo>
                    <a:pt x="5" y="27"/>
                  </a:lnTo>
                  <a:lnTo>
                    <a:pt x="5" y="30"/>
                  </a:lnTo>
                  <a:lnTo>
                    <a:pt x="11" y="28"/>
                  </a:lnTo>
                  <a:lnTo>
                    <a:pt x="18" y="27"/>
                  </a:lnTo>
                  <a:lnTo>
                    <a:pt x="16" y="30"/>
                  </a:lnTo>
                  <a:lnTo>
                    <a:pt x="16" y="34"/>
                  </a:lnTo>
                  <a:lnTo>
                    <a:pt x="23" y="34"/>
                  </a:lnTo>
                  <a:lnTo>
                    <a:pt x="30" y="35"/>
                  </a:lnTo>
                  <a:lnTo>
                    <a:pt x="28" y="32"/>
                  </a:lnTo>
                  <a:lnTo>
                    <a:pt x="26" y="28"/>
                  </a:lnTo>
                  <a:lnTo>
                    <a:pt x="31" y="25"/>
                  </a:lnTo>
                  <a:lnTo>
                    <a:pt x="38" y="25"/>
                  </a:lnTo>
                  <a:lnTo>
                    <a:pt x="41" y="27"/>
                  </a:lnTo>
                  <a:lnTo>
                    <a:pt x="43" y="28"/>
                  </a:lnTo>
                  <a:lnTo>
                    <a:pt x="40" y="34"/>
                  </a:lnTo>
                  <a:lnTo>
                    <a:pt x="36" y="39"/>
                  </a:lnTo>
                  <a:lnTo>
                    <a:pt x="30" y="40"/>
                  </a:lnTo>
                  <a:lnTo>
                    <a:pt x="23" y="42"/>
                  </a:lnTo>
                  <a:lnTo>
                    <a:pt x="20" y="45"/>
                  </a:lnTo>
                  <a:lnTo>
                    <a:pt x="15" y="50"/>
                  </a:lnTo>
                  <a:lnTo>
                    <a:pt x="21" y="50"/>
                  </a:lnTo>
                  <a:lnTo>
                    <a:pt x="28" y="50"/>
                  </a:lnTo>
                  <a:lnTo>
                    <a:pt x="31" y="49"/>
                  </a:lnTo>
                  <a:lnTo>
                    <a:pt x="36" y="47"/>
                  </a:lnTo>
                  <a:lnTo>
                    <a:pt x="38" y="47"/>
                  </a:lnTo>
                  <a:lnTo>
                    <a:pt x="38" y="49"/>
                  </a:lnTo>
                  <a:lnTo>
                    <a:pt x="38" y="50"/>
                  </a:lnTo>
                  <a:lnTo>
                    <a:pt x="38" y="54"/>
                  </a:lnTo>
                  <a:lnTo>
                    <a:pt x="46" y="50"/>
                  </a:lnTo>
                  <a:lnTo>
                    <a:pt x="58" y="45"/>
                  </a:lnTo>
                  <a:lnTo>
                    <a:pt x="65" y="47"/>
                  </a:lnTo>
                  <a:lnTo>
                    <a:pt x="70" y="49"/>
                  </a:lnTo>
                  <a:lnTo>
                    <a:pt x="71" y="42"/>
                  </a:lnTo>
                  <a:lnTo>
                    <a:pt x="73" y="34"/>
                  </a:lnTo>
                  <a:lnTo>
                    <a:pt x="71" y="28"/>
                  </a:lnTo>
                  <a:lnTo>
                    <a:pt x="71" y="25"/>
                  </a:lnTo>
                  <a:lnTo>
                    <a:pt x="65" y="27"/>
                  </a:lnTo>
                  <a:lnTo>
                    <a:pt x="60" y="25"/>
                  </a:lnTo>
                  <a:lnTo>
                    <a:pt x="60" y="18"/>
                  </a:lnTo>
                  <a:lnTo>
                    <a:pt x="60" y="13"/>
                  </a:lnTo>
                  <a:lnTo>
                    <a:pt x="63" y="15"/>
                  </a:lnTo>
                  <a:lnTo>
                    <a:pt x="68" y="17"/>
                  </a:lnTo>
                  <a:lnTo>
                    <a:pt x="70" y="20"/>
                  </a:lnTo>
                  <a:lnTo>
                    <a:pt x="70" y="22"/>
                  </a:lnTo>
                  <a:lnTo>
                    <a:pt x="71" y="18"/>
                  </a:lnTo>
                  <a:lnTo>
                    <a:pt x="71" y="17"/>
                  </a:lnTo>
                  <a:close/>
                </a:path>
              </a:pathLst>
            </a:custGeom>
            <a:solidFill>
              <a:srgbClr val="1F1A17"/>
            </a:solidFill>
            <a:ln w="9525">
              <a:noFill/>
              <a:round/>
              <a:headEnd/>
              <a:tailEnd/>
            </a:ln>
          </p:spPr>
          <p:txBody>
            <a:bodyPr/>
            <a:lstStyle/>
            <a:p>
              <a:endParaRPr lang="en-US"/>
            </a:p>
          </p:txBody>
        </p:sp>
        <p:sp>
          <p:nvSpPr>
            <p:cNvPr id="4970" name="Freeform 874"/>
            <p:cNvSpPr>
              <a:spLocks/>
            </p:cNvSpPr>
            <p:nvPr/>
          </p:nvSpPr>
          <p:spPr bwMode="auto">
            <a:xfrm>
              <a:off x="3048" y="3271"/>
              <a:ext cx="123" cy="62"/>
            </a:xfrm>
            <a:custGeom>
              <a:avLst/>
              <a:gdLst/>
              <a:ahLst/>
              <a:cxnLst>
                <a:cxn ang="0">
                  <a:pos x="0" y="5"/>
                </a:cxn>
                <a:cxn ang="0">
                  <a:pos x="5" y="12"/>
                </a:cxn>
                <a:cxn ang="0">
                  <a:pos x="8" y="21"/>
                </a:cxn>
                <a:cxn ang="0">
                  <a:pos x="10" y="22"/>
                </a:cxn>
                <a:cxn ang="0">
                  <a:pos x="15" y="22"/>
                </a:cxn>
                <a:cxn ang="0">
                  <a:pos x="20" y="24"/>
                </a:cxn>
                <a:cxn ang="0">
                  <a:pos x="20" y="29"/>
                </a:cxn>
                <a:cxn ang="0">
                  <a:pos x="23" y="31"/>
                </a:cxn>
                <a:cxn ang="0">
                  <a:pos x="26" y="34"/>
                </a:cxn>
                <a:cxn ang="0">
                  <a:pos x="30" y="44"/>
                </a:cxn>
                <a:cxn ang="0">
                  <a:pos x="33" y="42"/>
                </a:cxn>
                <a:cxn ang="0">
                  <a:pos x="38" y="37"/>
                </a:cxn>
                <a:cxn ang="0">
                  <a:pos x="48" y="39"/>
                </a:cxn>
                <a:cxn ang="0">
                  <a:pos x="55" y="49"/>
                </a:cxn>
                <a:cxn ang="0">
                  <a:pos x="61" y="57"/>
                </a:cxn>
                <a:cxn ang="0">
                  <a:pos x="68" y="59"/>
                </a:cxn>
                <a:cxn ang="0">
                  <a:pos x="73" y="54"/>
                </a:cxn>
                <a:cxn ang="0">
                  <a:pos x="78" y="54"/>
                </a:cxn>
                <a:cxn ang="0">
                  <a:pos x="83" y="59"/>
                </a:cxn>
                <a:cxn ang="0">
                  <a:pos x="87" y="57"/>
                </a:cxn>
                <a:cxn ang="0">
                  <a:pos x="92" y="57"/>
                </a:cxn>
                <a:cxn ang="0">
                  <a:pos x="98" y="59"/>
                </a:cxn>
                <a:cxn ang="0">
                  <a:pos x="108" y="54"/>
                </a:cxn>
                <a:cxn ang="0">
                  <a:pos x="118" y="51"/>
                </a:cxn>
                <a:cxn ang="0">
                  <a:pos x="118" y="46"/>
                </a:cxn>
                <a:cxn ang="0">
                  <a:pos x="113" y="37"/>
                </a:cxn>
                <a:cxn ang="0">
                  <a:pos x="107" y="36"/>
                </a:cxn>
                <a:cxn ang="0">
                  <a:pos x="97" y="34"/>
                </a:cxn>
                <a:cxn ang="0">
                  <a:pos x="95" y="37"/>
                </a:cxn>
                <a:cxn ang="0">
                  <a:pos x="92" y="47"/>
                </a:cxn>
                <a:cxn ang="0">
                  <a:pos x="88" y="46"/>
                </a:cxn>
                <a:cxn ang="0">
                  <a:pos x="83" y="44"/>
                </a:cxn>
                <a:cxn ang="0">
                  <a:pos x="77" y="44"/>
                </a:cxn>
                <a:cxn ang="0">
                  <a:pos x="68" y="41"/>
                </a:cxn>
                <a:cxn ang="0">
                  <a:pos x="63" y="36"/>
                </a:cxn>
                <a:cxn ang="0">
                  <a:pos x="60" y="27"/>
                </a:cxn>
                <a:cxn ang="0">
                  <a:pos x="53" y="21"/>
                </a:cxn>
                <a:cxn ang="0">
                  <a:pos x="48" y="21"/>
                </a:cxn>
                <a:cxn ang="0">
                  <a:pos x="35" y="16"/>
                </a:cxn>
                <a:cxn ang="0">
                  <a:pos x="20" y="11"/>
                </a:cxn>
                <a:cxn ang="0">
                  <a:pos x="15" y="9"/>
                </a:cxn>
                <a:cxn ang="0">
                  <a:pos x="13" y="5"/>
                </a:cxn>
                <a:cxn ang="0">
                  <a:pos x="8" y="7"/>
                </a:cxn>
                <a:cxn ang="0">
                  <a:pos x="1" y="2"/>
                </a:cxn>
              </a:cxnLst>
              <a:rect l="0" t="0" r="r" b="b"/>
              <a:pathLst>
                <a:path w="123" h="62">
                  <a:moveTo>
                    <a:pt x="1" y="0"/>
                  </a:moveTo>
                  <a:lnTo>
                    <a:pt x="0" y="5"/>
                  </a:lnTo>
                  <a:lnTo>
                    <a:pt x="0" y="12"/>
                  </a:lnTo>
                  <a:lnTo>
                    <a:pt x="5" y="12"/>
                  </a:lnTo>
                  <a:lnTo>
                    <a:pt x="8" y="14"/>
                  </a:lnTo>
                  <a:lnTo>
                    <a:pt x="8" y="21"/>
                  </a:lnTo>
                  <a:lnTo>
                    <a:pt x="8" y="26"/>
                  </a:lnTo>
                  <a:lnTo>
                    <a:pt x="10" y="22"/>
                  </a:lnTo>
                  <a:lnTo>
                    <a:pt x="11" y="21"/>
                  </a:lnTo>
                  <a:lnTo>
                    <a:pt x="15" y="22"/>
                  </a:lnTo>
                  <a:lnTo>
                    <a:pt x="16" y="26"/>
                  </a:lnTo>
                  <a:lnTo>
                    <a:pt x="20" y="24"/>
                  </a:lnTo>
                  <a:lnTo>
                    <a:pt x="21" y="22"/>
                  </a:lnTo>
                  <a:lnTo>
                    <a:pt x="20" y="29"/>
                  </a:lnTo>
                  <a:lnTo>
                    <a:pt x="20" y="34"/>
                  </a:lnTo>
                  <a:lnTo>
                    <a:pt x="23" y="31"/>
                  </a:lnTo>
                  <a:lnTo>
                    <a:pt x="26" y="31"/>
                  </a:lnTo>
                  <a:lnTo>
                    <a:pt x="26" y="34"/>
                  </a:lnTo>
                  <a:lnTo>
                    <a:pt x="26" y="39"/>
                  </a:lnTo>
                  <a:lnTo>
                    <a:pt x="30" y="44"/>
                  </a:lnTo>
                  <a:lnTo>
                    <a:pt x="33" y="49"/>
                  </a:lnTo>
                  <a:lnTo>
                    <a:pt x="33" y="42"/>
                  </a:lnTo>
                  <a:lnTo>
                    <a:pt x="35" y="39"/>
                  </a:lnTo>
                  <a:lnTo>
                    <a:pt x="38" y="37"/>
                  </a:lnTo>
                  <a:lnTo>
                    <a:pt x="40" y="37"/>
                  </a:lnTo>
                  <a:lnTo>
                    <a:pt x="48" y="39"/>
                  </a:lnTo>
                  <a:lnTo>
                    <a:pt x="53" y="44"/>
                  </a:lnTo>
                  <a:lnTo>
                    <a:pt x="55" y="49"/>
                  </a:lnTo>
                  <a:lnTo>
                    <a:pt x="55" y="52"/>
                  </a:lnTo>
                  <a:lnTo>
                    <a:pt x="61" y="57"/>
                  </a:lnTo>
                  <a:lnTo>
                    <a:pt x="68" y="62"/>
                  </a:lnTo>
                  <a:lnTo>
                    <a:pt x="68" y="59"/>
                  </a:lnTo>
                  <a:lnTo>
                    <a:pt x="70" y="56"/>
                  </a:lnTo>
                  <a:lnTo>
                    <a:pt x="73" y="54"/>
                  </a:lnTo>
                  <a:lnTo>
                    <a:pt x="75" y="54"/>
                  </a:lnTo>
                  <a:lnTo>
                    <a:pt x="78" y="54"/>
                  </a:lnTo>
                  <a:lnTo>
                    <a:pt x="82" y="56"/>
                  </a:lnTo>
                  <a:lnTo>
                    <a:pt x="83" y="59"/>
                  </a:lnTo>
                  <a:lnTo>
                    <a:pt x="83" y="62"/>
                  </a:lnTo>
                  <a:lnTo>
                    <a:pt x="87" y="57"/>
                  </a:lnTo>
                  <a:lnTo>
                    <a:pt x="92" y="54"/>
                  </a:lnTo>
                  <a:lnTo>
                    <a:pt x="92" y="57"/>
                  </a:lnTo>
                  <a:lnTo>
                    <a:pt x="93" y="59"/>
                  </a:lnTo>
                  <a:lnTo>
                    <a:pt x="98" y="59"/>
                  </a:lnTo>
                  <a:lnTo>
                    <a:pt x="103" y="57"/>
                  </a:lnTo>
                  <a:lnTo>
                    <a:pt x="108" y="54"/>
                  </a:lnTo>
                  <a:lnTo>
                    <a:pt x="113" y="49"/>
                  </a:lnTo>
                  <a:lnTo>
                    <a:pt x="118" y="51"/>
                  </a:lnTo>
                  <a:lnTo>
                    <a:pt x="123" y="52"/>
                  </a:lnTo>
                  <a:lnTo>
                    <a:pt x="118" y="46"/>
                  </a:lnTo>
                  <a:lnTo>
                    <a:pt x="115" y="41"/>
                  </a:lnTo>
                  <a:lnTo>
                    <a:pt x="113" y="37"/>
                  </a:lnTo>
                  <a:lnTo>
                    <a:pt x="113" y="32"/>
                  </a:lnTo>
                  <a:lnTo>
                    <a:pt x="107" y="36"/>
                  </a:lnTo>
                  <a:lnTo>
                    <a:pt x="102" y="36"/>
                  </a:lnTo>
                  <a:lnTo>
                    <a:pt x="97" y="34"/>
                  </a:lnTo>
                  <a:lnTo>
                    <a:pt x="92" y="31"/>
                  </a:lnTo>
                  <a:lnTo>
                    <a:pt x="95" y="37"/>
                  </a:lnTo>
                  <a:lnTo>
                    <a:pt x="97" y="46"/>
                  </a:lnTo>
                  <a:lnTo>
                    <a:pt x="92" y="47"/>
                  </a:lnTo>
                  <a:lnTo>
                    <a:pt x="87" y="51"/>
                  </a:lnTo>
                  <a:lnTo>
                    <a:pt x="88" y="46"/>
                  </a:lnTo>
                  <a:lnTo>
                    <a:pt x="88" y="41"/>
                  </a:lnTo>
                  <a:lnTo>
                    <a:pt x="83" y="44"/>
                  </a:lnTo>
                  <a:lnTo>
                    <a:pt x="80" y="44"/>
                  </a:lnTo>
                  <a:lnTo>
                    <a:pt x="77" y="44"/>
                  </a:lnTo>
                  <a:lnTo>
                    <a:pt x="73" y="39"/>
                  </a:lnTo>
                  <a:lnTo>
                    <a:pt x="68" y="41"/>
                  </a:lnTo>
                  <a:lnTo>
                    <a:pt x="65" y="39"/>
                  </a:lnTo>
                  <a:lnTo>
                    <a:pt x="63" y="36"/>
                  </a:lnTo>
                  <a:lnTo>
                    <a:pt x="60" y="31"/>
                  </a:lnTo>
                  <a:lnTo>
                    <a:pt x="60" y="27"/>
                  </a:lnTo>
                  <a:lnTo>
                    <a:pt x="60" y="24"/>
                  </a:lnTo>
                  <a:lnTo>
                    <a:pt x="53" y="21"/>
                  </a:lnTo>
                  <a:lnTo>
                    <a:pt x="48" y="17"/>
                  </a:lnTo>
                  <a:lnTo>
                    <a:pt x="48" y="21"/>
                  </a:lnTo>
                  <a:lnTo>
                    <a:pt x="48" y="22"/>
                  </a:lnTo>
                  <a:lnTo>
                    <a:pt x="35" y="16"/>
                  </a:lnTo>
                  <a:lnTo>
                    <a:pt x="23" y="9"/>
                  </a:lnTo>
                  <a:lnTo>
                    <a:pt x="20" y="11"/>
                  </a:lnTo>
                  <a:lnTo>
                    <a:pt x="18" y="12"/>
                  </a:lnTo>
                  <a:lnTo>
                    <a:pt x="15" y="9"/>
                  </a:lnTo>
                  <a:lnTo>
                    <a:pt x="11" y="4"/>
                  </a:lnTo>
                  <a:lnTo>
                    <a:pt x="13" y="5"/>
                  </a:lnTo>
                  <a:lnTo>
                    <a:pt x="13" y="9"/>
                  </a:lnTo>
                  <a:lnTo>
                    <a:pt x="8" y="7"/>
                  </a:lnTo>
                  <a:lnTo>
                    <a:pt x="3" y="5"/>
                  </a:lnTo>
                  <a:lnTo>
                    <a:pt x="1" y="2"/>
                  </a:lnTo>
                  <a:lnTo>
                    <a:pt x="1" y="0"/>
                  </a:lnTo>
                  <a:close/>
                </a:path>
              </a:pathLst>
            </a:custGeom>
            <a:solidFill>
              <a:srgbClr val="1F1A17"/>
            </a:solidFill>
            <a:ln w="9525">
              <a:noFill/>
              <a:round/>
              <a:headEnd/>
              <a:tailEnd/>
            </a:ln>
          </p:spPr>
          <p:txBody>
            <a:bodyPr/>
            <a:lstStyle/>
            <a:p>
              <a:endParaRPr lang="en-US"/>
            </a:p>
          </p:txBody>
        </p:sp>
        <p:sp>
          <p:nvSpPr>
            <p:cNvPr id="4971" name="Freeform 875"/>
            <p:cNvSpPr>
              <a:spLocks/>
            </p:cNvSpPr>
            <p:nvPr/>
          </p:nvSpPr>
          <p:spPr bwMode="auto">
            <a:xfrm>
              <a:off x="3063" y="3235"/>
              <a:ext cx="70" cy="63"/>
            </a:xfrm>
            <a:custGeom>
              <a:avLst/>
              <a:gdLst/>
              <a:ahLst/>
              <a:cxnLst>
                <a:cxn ang="0">
                  <a:pos x="5" y="6"/>
                </a:cxn>
                <a:cxn ang="0">
                  <a:pos x="6" y="20"/>
                </a:cxn>
                <a:cxn ang="0">
                  <a:pos x="10" y="30"/>
                </a:cxn>
                <a:cxn ang="0">
                  <a:pos x="11" y="38"/>
                </a:cxn>
                <a:cxn ang="0">
                  <a:pos x="15" y="40"/>
                </a:cxn>
                <a:cxn ang="0">
                  <a:pos x="20" y="48"/>
                </a:cxn>
                <a:cxn ang="0">
                  <a:pos x="26" y="63"/>
                </a:cxn>
                <a:cxn ang="0">
                  <a:pos x="33" y="55"/>
                </a:cxn>
                <a:cxn ang="0">
                  <a:pos x="45" y="55"/>
                </a:cxn>
                <a:cxn ang="0">
                  <a:pos x="53" y="53"/>
                </a:cxn>
                <a:cxn ang="0">
                  <a:pos x="60" y="50"/>
                </a:cxn>
                <a:cxn ang="0">
                  <a:pos x="68" y="48"/>
                </a:cxn>
                <a:cxn ang="0">
                  <a:pos x="63" y="43"/>
                </a:cxn>
                <a:cxn ang="0">
                  <a:pos x="46" y="40"/>
                </a:cxn>
                <a:cxn ang="0">
                  <a:pos x="43" y="36"/>
                </a:cxn>
                <a:cxn ang="0">
                  <a:pos x="38" y="31"/>
                </a:cxn>
                <a:cxn ang="0">
                  <a:pos x="35" y="28"/>
                </a:cxn>
                <a:cxn ang="0">
                  <a:pos x="41" y="28"/>
                </a:cxn>
                <a:cxn ang="0">
                  <a:pos x="56" y="31"/>
                </a:cxn>
                <a:cxn ang="0">
                  <a:pos x="62" y="31"/>
                </a:cxn>
                <a:cxn ang="0">
                  <a:pos x="53" y="25"/>
                </a:cxn>
                <a:cxn ang="0">
                  <a:pos x="41" y="20"/>
                </a:cxn>
                <a:cxn ang="0">
                  <a:pos x="36" y="16"/>
                </a:cxn>
                <a:cxn ang="0">
                  <a:pos x="28" y="11"/>
                </a:cxn>
                <a:cxn ang="0">
                  <a:pos x="21" y="3"/>
                </a:cxn>
                <a:cxn ang="0">
                  <a:pos x="18" y="0"/>
                </a:cxn>
                <a:cxn ang="0">
                  <a:pos x="20" y="6"/>
                </a:cxn>
                <a:cxn ang="0">
                  <a:pos x="28" y="16"/>
                </a:cxn>
                <a:cxn ang="0">
                  <a:pos x="31" y="25"/>
                </a:cxn>
                <a:cxn ang="0">
                  <a:pos x="23" y="25"/>
                </a:cxn>
                <a:cxn ang="0">
                  <a:pos x="11" y="11"/>
                </a:cxn>
                <a:cxn ang="0">
                  <a:pos x="3" y="3"/>
                </a:cxn>
              </a:cxnLst>
              <a:rect l="0" t="0" r="r" b="b"/>
              <a:pathLst>
                <a:path w="70" h="63">
                  <a:moveTo>
                    <a:pt x="0" y="3"/>
                  </a:moveTo>
                  <a:lnTo>
                    <a:pt x="5" y="6"/>
                  </a:lnTo>
                  <a:lnTo>
                    <a:pt x="6" y="13"/>
                  </a:lnTo>
                  <a:lnTo>
                    <a:pt x="6" y="20"/>
                  </a:lnTo>
                  <a:lnTo>
                    <a:pt x="6" y="26"/>
                  </a:lnTo>
                  <a:lnTo>
                    <a:pt x="10" y="30"/>
                  </a:lnTo>
                  <a:lnTo>
                    <a:pt x="11" y="33"/>
                  </a:lnTo>
                  <a:lnTo>
                    <a:pt x="11" y="38"/>
                  </a:lnTo>
                  <a:lnTo>
                    <a:pt x="13" y="41"/>
                  </a:lnTo>
                  <a:lnTo>
                    <a:pt x="15" y="40"/>
                  </a:lnTo>
                  <a:lnTo>
                    <a:pt x="16" y="36"/>
                  </a:lnTo>
                  <a:lnTo>
                    <a:pt x="20" y="48"/>
                  </a:lnTo>
                  <a:lnTo>
                    <a:pt x="21" y="62"/>
                  </a:lnTo>
                  <a:lnTo>
                    <a:pt x="26" y="63"/>
                  </a:lnTo>
                  <a:lnTo>
                    <a:pt x="31" y="63"/>
                  </a:lnTo>
                  <a:lnTo>
                    <a:pt x="33" y="55"/>
                  </a:lnTo>
                  <a:lnTo>
                    <a:pt x="36" y="50"/>
                  </a:lnTo>
                  <a:lnTo>
                    <a:pt x="45" y="55"/>
                  </a:lnTo>
                  <a:lnTo>
                    <a:pt x="51" y="58"/>
                  </a:lnTo>
                  <a:lnTo>
                    <a:pt x="53" y="53"/>
                  </a:lnTo>
                  <a:lnTo>
                    <a:pt x="55" y="48"/>
                  </a:lnTo>
                  <a:lnTo>
                    <a:pt x="60" y="50"/>
                  </a:lnTo>
                  <a:lnTo>
                    <a:pt x="63" y="50"/>
                  </a:lnTo>
                  <a:lnTo>
                    <a:pt x="68" y="48"/>
                  </a:lnTo>
                  <a:lnTo>
                    <a:pt x="70" y="41"/>
                  </a:lnTo>
                  <a:lnTo>
                    <a:pt x="63" y="43"/>
                  </a:lnTo>
                  <a:lnTo>
                    <a:pt x="53" y="43"/>
                  </a:lnTo>
                  <a:lnTo>
                    <a:pt x="46" y="40"/>
                  </a:lnTo>
                  <a:lnTo>
                    <a:pt x="45" y="40"/>
                  </a:lnTo>
                  <a:lnTo>
                    <a:pt x="43" y="36"/>
                  </a:lnTo>
                  <a:lnTo>
                    <a:pt x="41" y="31"/>
                  </a:lnTo>
                  <a:lnTo>
                    <a:pt x="38" y="31"/>
                  </a:lnTo>
                  <a:lnTo>
                    <a:pt x="35" y="31"/>
                  </a:lnTo>
                  <a:lnTo>
                    <a:pt x="35" y="28"/>
                  </a:lnTo>
                  <a:lnTo>
                    <a:pt x="38" y="28"/>
                  </a:lnTo>
                  <a:lnTo>
                    <a:pt x="41" y="28"/>
                  </a:lnTo>
                  <a:lnTo>
                    <a:pt x="46" y="28"/>
                  </a:lnTo>
                  <a:lnTo>
                    <a:pt x="56" y="31"/>
                  </a:lnTo>
                  <a:lnTo>
                    <a:pt x="62" y="35"/>
                  </a:lnTo>
                  <a:lnTo>
                    <a:pt x="62" y="31"/>
                  </a:lnTo>
                  <a:lnTo>
                    <a:pt x="60" y="28"/>
                  </a:lnTo>
                  <a:lnTo>
                    <a:pt x="53" y="25"/>
                  </a:lnTo>
                  <a:lnTo>
                    <a:pt x="46" y="20"/>
                  </a:lnTo>
                  <a:lnTo>
                    <a:pt x="41" y="20"/>
                  </a:lnTo>
                  <a:lnTo>
                    <a:pt x="38" y="18"/>
                  </a:lnTo>
                  <a:lnTo>
                    <a:pt x="36" y="16"/>
                  </a:lnTo>
                  <a:lnTo>
                    <a:pt x="33" y="13"/>
                  </a:lnTo>
                  <a:lnTo>
                    <a:pt x="28" y="11"/>
                  </a:lnTo>
                  <a:lnTo>
                    <a:pt x="25" y="8"/>
                  </a:lnTo>
                  <a:lnTo>
                    <a:pt x="21" y="3"/>
                  </a:lnTo>
                  <a:lnTo>
                    <a:pt x="20" y="0"/>
                  </a:lnTo>
                  <a:lnTo>
                    <a:pt x="18" y="0"/>
                  </a:lnTo>
                  <a:lnTo>
                    <a:pt x="16" y="0"/>
                  </a:lnTo>
                  <a:lnTo>
                    <a:pt x="20" y="6"/>
                  </a:lnTo>
                  <a:lnTo>
                    <a:pt x="21" y="11"/>
                  </a:lnTo>
                  <a:lnTo>
                    <a:pt x="28" y="16"/>
                  </a:lnTo>
                  <a:lnTo>
                    <a:pt x="33" y="23"/>
                  </a:lnTo>
                  <a:lnTo>
                    <a:pt x="31" y="25"/>
                  </a:lnTo>
                  <a:lnTo>
                    <a:pt x="30" y="26"/>
                  </a:lnTo>
                  <a:lnTo>
                    <a:pt x="23" y="25"/>
                  </a:lnTo>
                  <a:lnTo>
                    <a:pt x="16" y="21"/>
                  </a:lnTo>
                  <a:lnTo>
                    <a:pt x="11" y="11"/>
                  </a:lnTo>
                  <a:lnTo>
                    <a:pt x="6" y="3"/>
                  </a:lnTo>
                  <a:lnTo>
                    <a:pt x="3" y="3"/>
                  </a:lnTo>
                  <a:lnTo>
                    <a:pt x="0" y="3"/>
                  </a:lnTo>
                  <a:close/>
                </a:path>
              </a:pathLst>
            </a:custGeom>
            <a:solidFill>
              <a:srgbClr val="1F1A17"/>
            </a:solidFill>
            <a:ln w="9525">
              <a:noFill/>
              <a:round/>
              <a:headEnd/>
              <a:tailEnd/>
            </a:ln>
          </p:spPr>
          <p:txBody>
            <a:bodyPr/>
            <a:lstStyle/>
            <a:p>
              <a:endParaRPr lang="en-US"/>
            </a:p>
          </p:txBody>
        </p:sp>
        <p:sp>
          <p:nvSpPr>
            <p:cNvPr id="4972" name="Freeform 876"/>
            <p:cNvSpPr>
              <a:spLocks/>
            </p:cNvSpPr>
            <p:nvPr/>
          </p:nvSpPr>
          <p:spPr bwMode="auto">
            <a:xfrm>
              <a:off x="3119" y="3271"/>
              <a:ext cx="37" cy="41"/>
            </a:xfrm>
            <a:custGeom>
              <a:avLst/>
              <a:gdLst/>
              <a:ahLst/>
              <a:cxnLst>
                <a:cxn ang="0">
                  <a:pos x="0" y="27"/>
                </a:cxn>
                <a:cxn ang="0">
                  <a:pos x="4" y="27"/>
                </a:cxn>
                <a:cxn ang="0">
                  <a:pos x="9" y="32"/>
                </a:cxn>
                <a:cxn ang="0">
                  <a:pos x="12" y="37"/>
                </a:cxn>
                <a:cxn ang="0">
                  <a:pos x="14" y="41"/>
                </a:cxn>
                <a:cxn ang="0">
                  <a:pos x="14" y="31"/>
                </a:cxn>
                <a:cxn ang="0">
                  <a:pos x="19" y="31"/>
                </a:cxn>
                <a:cxn ang="0">
                  <a:pos x="19" y="21"/>
                </a:cxn>
                <a:cxn ang="0">
                  <a:pos x="24" y="17"/>
                </a:cxn>
                <a:cxn ang="0">
                  <a:pos x="29" y="24"/>
                </a:cxn>
                <a:cxn ang="0">
                  <a:pos x="37" y="16"/>
                </a:cxn>
                <a:cxn ang="0">
                  <a:pos x="31" y="16"/>
                </a:cxn>
                <a:cxn ang="0">
                  <a:pos x="37" y="9"/>
                </a:cxn>
                <a:cxn ang="0">
                  <a:pos x="32" y="7"/>
                </a:cxn>
                <a:cxn ang="0">
                  <a:pos x="26" y="9"/>
                </a:cxn>
                <a:cxn ang="0">
                  <a:pos x="24" y="0"/>
                </a:cxn>
                <a:cxn ang="0">
                  <a:pos x="19" y="5"/>
                </a:cxn>
                <a:cxn ang="0">
                  <a:pos x="17" y="16"/>
                </a:cxn>
                <a:cxn ang="0">
                  <a:pos x="16" y="2"/>
                </a:cxn>
                <a:cxn ang="0">
                  <a:pos x="11" y="17"/>
                </a:cxn>
                <a:cxn ang="0">
                  <a:pos x="7" y="22"/>
                </a:cxn>
                <a:cxn ang="0">
                  <a:pos x="0" y="27"/>
                </a:cxn>
              </a:cxnLst>
              <a:rect l="0" t="0" r="r" b="b"/>
              <a:pathLst>
                <a:path w="37" h="41">
                  <a:moveTo>
                    <a:pt x="0" y="27"/>
                  </a:moveTo>
                  <a:lnTo>
                    <a:pt x="4" y="27"/>
                  </a:lnTo>
                  <a:lnTo>
                    <a:pt x="9" y="32"/>
                  </a:lnTo>
                  <a:lnTo>
                    <a:pt x="12" y="37"/>
                  </a:lnTo>
                  <a:lnTo>
                    <a:pt x="14" y="41"/>
                  </a:lnTo>
                  <a:lnTo>
                    <a:pt x="14" y="31"/>
                  </a:lnTo>
                  <a:lnTo>
                    <a:pt x="19" y="31"/>
                  </a:lnTo>
                  <a:lnTo>
                    <a:pt x="19" y="21"/>
                  </a:lnTo>
                  <a:lnTo>
                    <a:pt x="24" y="17"/>
                  </a:lnTo>
                  <a:lnTo>
                    <a:pt x="29" y="24"/>
                  </a:lnTo>
                  <a:lnTo>
                    <a:pt x="37" y="16"/>
                  </a:lnTo>
                  <a:lnTo>
                    <a:pt x="31" y="16"/>
                  </a:lnTo>
                  <a:lnTo>
                    <a:pt x="37" y="9"/>
                  </a:lnTo>
                  <a:lnTo>
                    <a:pt x="32" y="7"/>
                  </a:lnTo>
                  <a:lnTo>
                    <a:pt x="26" y="9"/>
                  </a:lnTo>
                  <a:lnTo>
                    <a:pt x="24" y="0"/>
                  </a:lnTo>
                  <a:lnTo>
                    <a:pt x="19" y="5"/>
                  </a:lnTo>
                  <a:lnTo>
                    <a:pt x="17" y="16"/>
                  </a:lnTo>
                  <a:lnTo>
                    <a:pt x="16" y="2"/>
                  </a:lnTo>
                  <a:lnTo>
                    <a:pt x="11" y="17"/>
                  </a:lnTo>
                  <a:lnTo>
                    <a:pt x="7" y="22"/>
                  </a:lnTo>
                  <a:lnTo>
                    <a:pt x="0" y="27"/>
                  </a:lnTo>
                  <a:close/>
                </a:path>
              </a:pathLst>
            </a:custGeom>
            <a:solidFill>
              <a:srgbClr val="1F1A17"/>
            </a:solidFill>
            <a:ln w="9525">
              <a:noFill/>
              <a:round/>
              <a:headEnd/>
              <a:tailEnd/>
            </a:ln>
          </p:spPr>
          <p:txBody>
            <a:bodyPr/>
            <a:lstStyle/>
            <a:p>
              <a:endParaRPr lang="en-US"/>
            </a:p>
          </p:txBody>
        </p:sp>
        <p:sp>
          <p:nvSpPr>
            <p:cNvPr id="4973" name="Freeform 877"/>
            <p:cNvSpPr>
              <a:spLocks/>
            </p:cNvSpPr>
            <p:nvPr/>
          </p:nvSpPr>
          <p:spPr bwMode="auto">
            <a:xfrm>
              <a:off x="3218" y="2950"/>
              <a:ext cx="42" cy="34"/>
            </a:xfrm>
            <a:custGeom>
              <a:avLst/>
              <a:gdLst/>
              <a:ahLst/>
              <a:cxnLst>
                <a:cxn ang="0">
                  <a:pos x="0" y="25"/>
                </a:cxn>
                <a:cxn ang="0">
                  <a:pos x="2" y="27"/>
                </a:cxn>
                <a:cxn ang="0">
                  <a:pos x="5" y="30"/>
                </a:cxn>
                <a:cxn ang="0">
                  <a:pos x="5" y="32"/>
                </a:cxn>
                <a:cxn ang="0">
                  <a:pos x="7" y="34"/>
                </a:cxn>
                <a:cxn ang="0">
                  <a:pos x="7" y="30"/>
                </a:cxn>
                <a:cxn ang="0">
                  <a:pos x="8" y="30"/>
                </a:cxn>
                <a:cxn ang="0">
                  <a:pos x="10" y="32"/>
                </a:cxn>
                <a:cxn ang="0">
                  <a:pos x="13" y="34"/>
                </a:cxn>
                <a:cxn ang="0">
                  <a:pos x="13" y="32"/>
                </a:cxn>
                <a:cxn ang="0">
                  <a:pos x="13" y="30"/>
                </a:cxn>
                <a:cxn ang="0">
                  <a:pos x="17" y="30"/>
                </a:cxn>
                <a:cxn ang="0">
                  <a:pos x="17" y="32"/>
                </a:cxn>
                <a:cxn ang="0">
                  <a:pos x="20" y="24"/>
                </a:cxn>
                <a:cxn ang="0">
                  <a:pos x="23" y="27"/>
                </a:cxn>
                <a:cxn ang="0">
                  <a:pos x="27" y="25"/>
                </a:cxn>
                <a:cxn ang="0">
                  <a:pos x="30" y="24"/>
                </a:cxn>
                <a:cxn ang="0">
                  <a:pos x="34" y="24"/>
                </a:cxn>
                <a:cxn ang="0">
                  <a:pos x="39" y="25"/>
                </a:cxn>
                <a:cxn ang="0">
                  <a:pos x="40" y="25"/>
                </a:cxn>
                <a:cxn ang="0">
                  <a:pos x="37" y="20"/>
                </a:cxn>
                <a:cxn ang="0">
                  <a:pos x="40" y="17"/>
                </a:cxn>
                <a:cxn ang="0">
                  <a:pos x="39" y="15"/>
                </a:cxn>
                <a:cxn ang="0">
                  <a:pos x="34" y="15"/>
                </a:cxn>
                <a:cxn ang="0">
                  <a:pos x="35" y="14"/>
                </a:cxn>
                <a:cxn ang="0">
                  <a:pos x="37" y="12"/>
                </a:cxn>
                <a:cxn ang="0">
                  <a:pos x="40" y="10"/>
                </a:cxn>
                <a:cxn ang="0">
                  <a:pos x="42" y="9"/>
                </a:cxn>
                <a:cxn ang="0">
                  <a:pos x="42" y="5"/>
                </a:cxn>
                <a:cxn ang="0">
                  <a:pos x="39" y="7"/>
                </a:cxn>
                <a:cxn ang="0">
                  <a:pos x="42" y="0"/>
                </a:cxn>
                <a:cxn ang="0">
                  <a:pos x="40" y="4"/>
                </a:cxn>
                <a:cxn ang="0">
                  <a:pos x="35" y="7"/>
                </a:cxn>
                <a:cxn ang="0">
                  <a:pos x="30" y="12"/>
                </a:cxn>
                <a:cxn ang="0">
                  <a:pos x="29" y="14"/>
                </a:cxn>
                <a:cxn ang="0">
                  <a:pos x="27" y="19"/>
                </a:cxn>
                <a:cxn ang="0">
                  <a:pos x="25" y="22"/>
                </a:cxn>
                <a:cxn ang="0">
                  <a:pos x="23" y="22"/>
                </a:cxn>
                <a:cxn ang="0">
                  <a:pos x="20" y="20"/>
                </a:cxn>
                <a:cxn ang="0">
                  <a:pos x="13" y="24"/>
                </a:cxn>
                <a:cxn ang="0">
                  <a:pos x="10" y="27"/>
                </a:cxn>
                <a:cxn ang="0">
                  <a:pos x="10" y="25"/>
                </a:cxn>
                <a:cxn ang="0">
                  <a:pos x="7" y="24"/>
                </a:cxn>
                <a:cxn ang="0">
                  <a:pos x="5" y="27"/>
                </a:cxn>
                <a:cxn ang="0">
                  <a:pos x="5" y="29"/>
                </a:cxn>
                <a:cxn ang="0">
                  <a:pos x="3" y="27"/>
                </a:cxn>
                <a:cxn ang="0">
                  <a:pos x="0" y="25"/>
                </a:cxn>
              </a:cxnLst>
              <a:rect l="0" t="0" r="r" b="b"/>
              <a:pathLst>
                <a:path w="42" h="34">
                  <a:moveTo>
                    <a:pt x="0" y="25"/>
                  </a:moveTo>
                  <a:lnTo>
                    <a:pt x="2" y="27"/>
                  </a:lnTo>
                  <a:lnTo>
                    <a:pt x="5" y="30"/>
                  </a:lnTo>
                  <a:lnTo>
                    <a:pt x="5" y="32"/>
                  </a:lnTo>
                  <a:lnTo>
                    <a:pt x="7" y="34"/>
                  </a:lnTo>
                  <a:lnTo>
                    <a:pt x="7" y="30"/>
                  </a:lnTo>
                  <a:lnTo>
                    <a:pt x="8" y="30"/>
                  </a:lnTo>
                  <a:lnTo>
                    <a:pt x="10" y="32"/>
                  </a:lnTo>
                  <a:lnTo>
                    <a:pt x="13" y="34"/>
                  </a:lnTo>
                  <a:lnTo>
                    <a:pt x="13" y="32"/>
                  </a:lnTo>
                  <a:lnTo>
                    <a:pt x="13" y="30"/>
                  </a:lnTo>
                  <a:lnTo>
                    <a:pt x="17" y="30"/>
                  </a:lnTo>
                  <a:lnTo>
                    <a:pt x="17" y="32"/>
                  </a:lnTo>
                  <a:lnTo>
                    <a:pt x="20" y="24"/>
                  </a:lnTo>
                  <a:lnTo>
                    <a:pt x="23" y="27"/>
                  </a:lnTo>
                  <a:lnTo>
                    <a:pt x="27" y="25"/>
                  </a:lnTo>
                  <a:lnTo>
                    <a:pt x="30" y="24"/>
                  </a:lnTo>
                  <a:lnTo>
                    <a:pt x="34" y="24"/>
                  </a:lnTo>
                  <a:lnTo>
                    <a:pt x="39" y="25"/>
                  </a:lnTo>
                  <a:lnTo>
                    <a:pt x="40" y="25"/>
                  </a:lnTo>
                  <a:lnTo>
                    <a:pt x="37" y="20"/>
                  </a:lnTo>
                  <a:lnTo>
                    <a:pt x="40" y="17"/>
                  </a:lnTo>
                  <a:lnTo>
                    <a:pt x="39" y="15"/>
                  </a:lnTo>
                  <a:lnTo>
                    <a:pt x="34" y="15"/>
                  </a:lnTo>
                  <a:lnTo>
                    <a:pt x="35" y="14"/>
                  </a:lnTo>
                  <a:lnTo>
                    <a:pt x="37" y="12"/>
                  </a:lnTo>
                  <a:lnTo>
                    <a:pt x="40" y="10"/>
                  </a:lnTo>
                  <a:lnTo>
                    <a:pt x="42" y="9"/>
                  </a:lnTo>
                  <a:lnTo>
                    <a:pt x="42" y="5"/>
                  </a:lnTo>
                  <a:lnTo>
                    <a:pt x="39" y="7"/>
                  </a:lnTo>
                  <a:lnTo>
                    <a:pt x="42" y="0"/>
                  </a:lnTo>
                  <a:lnTo>
                    <a:pt x="40" y="4"/>
                  </a:lnTo>
                  <a:lnTo>
                    <a:pt x="35" y="7"/>
                  </a:lnTo>
                  <a:lnTo>
                    <a:pt x="30" y="12"/>
                  </a:lnTo>
                  <a:lnTo>
                    <a:pt x="29" y="14"/>
                  </a:lnTo>
                  <a:lnTo>
                    <a:pt x="27" y="19"/>
                  </a:lnTo>
                  <a:lnTo>
                    <a:pt x="25" y="22"/>
                  </a:lnTo>
                  <a:lnTo>
                    <a:pt x="23" y="22"/>
                  </a:lnTo>
                  <a:lnTo>
                    <a:pt x="20" y="20"/>
                  </a:lnTo>
                  <a:lnTo>
                    <a:pt x="13" y="24"/>
                  </a:lnTo>
                  <a:lnTo>
                    <a:pt x="10" y="27"/>
                  </a:lnTo>
                  <a:lnTo>
                    <a:pt x="10" y="25"/>
                  </a:lnTo>
                  <a:lnTo>
                    <a:pt x="7" y="24"/>
                  </a:lnTo>
                  <a:lnTo>
                    <a:pt x="5" y="27"/>
                  </a:lnTo>
                  <a:lnTo>
                    <a:pt x="5" y="29"/>
                  </a:lnTo>
                  <a:lnTo>
                    <a:pt x="3" y="27"/>
                  </a:lnTo>
                  <a:lnTo>
                    <a:pt x="0" y="25"/>
                  </a:lnTo>
                  <a:close/>
                </a:path>
              </a:pathLst>
            </a:custGeom>
            <a:solidFill>
              <a:srgbClr val="1F1A17"/>
            </a:solidFill>
            <a:ln w="9525">
              <a:noFill/>
              <a:round/>
              <a:headEnd/>
              <a:tailEnd/>
            </a:ln>
          </p:spPr>
          <p:txBody>
            <a:bodyPr/>
            <a:lstStyle/>
            <a:p>
              <a:endParaRPr lang="en-US"/>
            </a:p>
          </p:txBody>
        </p:sp>
        <p:sp>
          <p:nvSpPr>
            <p:cNvPr id="4974" name="Freeform 878"/>
            <p:cNvSpPr>
              <a:spLocks/>
            </p:cNvSpPr>
            <p:nvPr/>
          </p:nvSpPr>
          <p:spPr bwMode="auto">
            <a:xfrm>
              <a:off x="3243" y="2980"/>
              <a:ext cx="17" cy="29"/>
            </a:xfrm>
            <a:custGeom>
              <a:avLst/>
              <a:gdLst/>
              <a:ahLst/>
              <a:cxnLst>
                <a:cxn ang="0">
                  <a:pos x="2" y="2"/>
                </a:cxn>
                <a:cxn ang="0">
                  <a:pos x="5" y="2"/>
                </a:cxn>
                <a:cxn ang="0">
                  <a:pos x="9" y="4"/>
                </a:cxn>
                <a:cxn ang="0">
                  <a:pos x="10" y="6"/>
                </a:cxn>
                <a:cxn ang="0">
                  <a:pos x="14" y="4"/>
                </a:cxn>
                <a:cxn ang="0">
                  <a:pos x="15" y="2"/>
                </a:cxn>
                <a:cxn ang="0">
                  <a:pos x="17" y="0"/>
                </a:cxn>
                <a:cxn ang="0">
                  <a:pos x="17" y="4"/>
                </a:cxn>
                <a:cxn ang="0">
                  <a:pos x="14" y="9"/>
                </a:cxn>
                <a:cxn ang="0">
                  <a:pos x="15" y="9"/>
                </a:cxn>
                <a:cxn ang="0">
                  <a:pos x="17" y="9"/>
                </a:cxn>
                <a:cxn ang="0">
                  <a:pos x="17" y="11"/>
                </a:cxn>
                <a:cxn ang="0">
                  <a:pos x="15" y="12"/>
                </a:cxn>
                <a:cxn ang="0">
                  <a:pos x="17" y="16"/>
                </a:cxn>
                <a:cxn ang="0">
                  <a:pos x="17" y="19"/>
                </a:cxn>
                <a:cxn ang="0">
                  <a:pos x="14" y="19"/>
                </a:cxn>
                <a:cxn ang="0">
                  <a:pos x="10" y="19"/>
                </a:cxn>
                <a:cxn ang="0">
                  <a:pos x="10" y="22"/>
                </a:cxn>
                <a:cxn ang="0">
                  <a:pos x="12" y="24"/>
                </a:cxn>
                <a:cxn ang="0">
                  <a:pos x="9" y="29"/>
                </a:cxn>
                <a:cxn ang="0">
                  <a:pos x="5" y="27"/>
                </a:cxn>
                <a:cxn ang="0">
                  <a:pos x="7" y="24"/>
                </a:cxn>
                <a:cxn ang="0">
                  <a:pos x="4" y="21"/>
                </a:cxn>
                <a:cxn ang="0">
                  <a:pos x="5" y="19"/>
                </a:cxn>
                <a:cxn ang="0">
                  <a:pos x="10" y="17"/>
                </a:cxn>
                <a:cxn ang="0">
                  <a:pos x="14" y="16"/>
                </a:cxn>
                <a:cxn ang="0">
                  <a:pos x="14" y="16"/>
                </a:cxn>
                <a:cxn ang="0">
                  <a:pos x="9" y="11"/>
                </a:cxn>
                <a:cxn ang="0">
                  <a:pos x="9" y="9"/>
                </a:cxn>
                <a:cxn ang="0">
                  <a:pos x="9" y="7"/>
                </a:cxn>
                <a:cxn ang="0">
                  <a:pos x="4" y="6"/>
                </a:cxn>
                <a:cxn ang="0">
                  <a:pos x="0" y="6"/>
                </a:cxn>
                <a:cxn ang="0">
                  <a:pos x="2" y="2"/>
                </a:cxn>
              </a:cxnLst>
              <a:rect l="0" t="0" r="r" b="b"/>
              <a:pathLst>
                <a:path w="17" h="29">
                  <a:moveTo>
                    <a:pt x="2" y="2"/>
                  </a:moveTo>
                  <a:lnTo>
                    <a:pt x="5" y="2"/>
                  </a:lnTo>
                  <a:lnTo>
                    <a:pt x="9" y="4"/>
                  </a:lnTo>
                  <a:lnTo>
                    <a:pt x="10" y="6"/>
                  </a:lnTo>
                  <a:lnTo>
                    <a:pt x="14" y="4"/>
                  </a:lnTo>
                  <a:lnTo>
                    <a:pt x="15" y="2"/>
                  </a:lnTo>
                  <a:lnTo>
                    <a:pt x="17" y="0"/>
                  </a:lnTo>
                  <a:lnTo>
                    <a:pt x="17" y="4"/>
                  </a:lnTo>
                  <a:lnTo>
                    <a:pt x="14" y="9"/>
                  </a:lnTo>
                  <a:lnTo>
                    <a:pt x="15" y="9"/>
                  </a:lnTo>
                  <a:lnTo>
                    <a:pt x="17" y="9"/>
                  </a:lnTo>
                  <a:lnTo>
                    <a:pt x="17" y="11"/>
                  </a:lnTo>
                  <a:lnTo>
                    <a:pt x="15" y="12"/>
                  </a:lnTo>
                  <a:lnTo>
                    <a:pt x="17" y="16"/>
                  </a:lnTo>
                  <a:lnTo>
                    <a:pt x="17" y="19"/>
                  </a:lnTo>
                  <a:lnTo>
                    <a:pt x="14" y="19"/>
                  </a:lnTo>
                  <a:lnTo>
                    <a:pt x="10" y="19"/>
                  </a:lnTo>
                  <a:lnTo>
                    <a:pt x="10" y="22"/>
                  </a:lnTo>
                  <a:lnTo>
                    <a:pt x="12" y="24"/>
                  </a:lnTo>
                  <a:lnTo>
                    <a:pt x="9" y="29"/>
                  </a:lnTo>
                  <a:lnTo>
                    <a:pt x="5" y="27"/>
                  </a:lnTo>
                  <a:lnTo>
                    <a:pt x="7" y="24"/>
                  </a:lnTo>
                  <a:lnTo>
                    <a:pt x="4" y="21"/>
                  </a:lnTo>
                  <a:lnTo>
                    <a:pt x="5" y="19"/>
                  </a:lnTo>
                  <a:lnTo>
                    <a:pt x="10" y="17"/>
                  </a:lnTo>
                  <a:lnTo>
                    <a:pt x="14" y="16"/>
                  </a:lnTo>
                  <a:lnTo>
                    <a:pt x="14" y="16"/>
                  </a:lnTo>
                  <a:lnTo>
                    <a:pt x="9" y="11"/>
                  </a:lnTo>
                  <a:lnTo>
                    <a:pt x="9" y="9"/>
                  </a:lnTo>
                  <a:lnTo>
                    <a:pt x="9" y="7"/>
                  </a:lnTo>
                  <a:lnTo>
                    <a:pt x="4" y="6"/>
                  </a:lnTo>
                  <a:lnTo>
                    <a:pt x="0" y="6"/>
                  </a:lnTo>
                  <a:lnTo>
                    <a:pt x="2" y="2"/>
                  </a:lnTo>
                  <a:close/>
                </a:path>
              </a:pathLst>
            </a:custGeom>
            <a:solidFill>
              <a:srgbClr val="1F1A17"/>
            </a:solidFill>
            <a:ln w="9525">
              <a:noFill/>
              <a:round/>
              <a:headEnd/>
              <a:tailEnd/>
            </a:ln>
          </p:spPr>
          <p:txBody>
            <a:bodyPr/>
            <a:lstStyle/>
            <a:p>
              <a:endParaRPr lang="en-US"/>
            </a:p>
          </p:txBody>
        </p:sp>
        <p:sp>
          <p:nvSpPr>
            <p:cNvPr id="4975" name="Freeform 879"/>
            <p:cNvSpPr>
              <a:spLocks/>
            </p:cNvSpPr>
            <p:nvPr/>
          </p:nvSpPr>
          <p:spPr bwMode="auto">
            <a:xfrm>
              <a:off x="3243" y="3004"/>
              <a:ext cx="19" cy="20"/>
            </a:xfrm>
            <a:custGeom>
              <a:avLst/>
              <a:gdLst/>
              <a:ahLst/>
              <a:cxnLst>
                <a:cxn ang="0">
                  <a:pos x="9" y="10"/>
                </a:cxn>
                <a:cxn ang="0">
                  <a:pos x="10" y="5"/>
                </a:cxn>
                <a:cxn ang="0">
                  <a:pos x="14" y="0"/>
                </a:cxn>
                <a:cxn ang="0">
                  <a:pos x="17" y="0"/>
                </a:cxn>
                <a:cxn ang="0">
                  <a:pos x="19" y="0"/>
                </a:cxn>
                <a:cxn ang="0">
                  <a:pos x="17" y="3"/>
                </a:cxn>
                <a:cxn ang="0">
                  <a:pos x="15" y="5"/>
                </a:cxn>
                <a:cxn ang="0">
                  <a:pos x="12" y="7"/>
                </a:cxn>
                <a:cxn ang="0">
                  <a:pos x="10" y="10"/>
                </a:cxn>
                <a:cxn ang="0">
                  <a:pos x="10" y="12"/>
                </a:cxn>
                <a:cxn ang="0">
                  <a:pos x="15" y="10"/>
                </a:cxn>
                <a:cxn ang="0">
                  <a:pos x="15" y="13"/>
                </a:cxn>
                <a:cxn ang="0">
                  <a:pos x="14" y="15"/>
                </a:cxn>
                <a:cxn ang="0">
                  <a:pos x="12" y="15"/>
                </a:cxn>
                <a:cxn ang="0">
                  <a:pos x="9" y="17"/>
                </a:cxn>
                <a:cxn ang="0">
                  <a:pos x="7" y="18"/>
                </a:cxn>
                <a:cxn ang="0">
                  <a:pos x="7" y="20"/>
                </a:cxn>
                <a:cxn ang="0">
                  <a:pos x="0" y="18"/>
                </a:cxn>
                <a:cxn ang="0">
                  <a:pos x="2" y="17"/>
                </a:cxn>
                <a:cxn ang="0">
                  <a:pos x="4" y="15"/>
                </a:cxn>
                <a:cxn ang="0">
                  <a:pos x="7" y="15"/>
                </a:cxn>
                <a:cxn ang="0">
                  <a:pos x="9" y="13"/>
                </a:cxn>
                <a:cxn ang="0">
                  <a:pos x="9" y="10"/>
                </a:cxn>
              </a:cxnLst>
              <a:rect l="0" t="0" r="r" b="b"/>
              <a:pathLst>
                <a:path w="19" h="20">
                  <a:moveTo>
                    <a:pt x="9" y="10"/>
                  </a:moveTo>
                  <a:lnTo>
                    <a:pt x="10" y="5"/>
                  </a:lnTo>
                  <a:lnTo>
                    <a:pt x="14" y="0"/>
                  </a:lnTo>
                  <a:lnTo>
                    <a:pt x="17" y="0"/>
                  </a:lnTo>
                  <a:lnTo>
                    <a:pt x="19" y="0"/>
                  </a:lnTo>
                  <a:lnTo>
                    <a:pt x="17" y="3"/>
                  </a:lnTo>
                  <a:lnTo>
                    <a:pt x="15" y="5"/>
                  </a:lnTo>
                  <a:lnTo>
                    <a:pt x="12" y="7"/>
                  </a:lnTo>
                  <a:lnTo>
                    <a:pt x="10" y="10"/>
                  </a:lnTo>
                  <a:lnTo>
                    <a:pt x="10" y="12"/>
                  </a:lnTo>
                  <a:lnTo>
                    <a:pt x="15" y="10"/>
                  </a:lnTo>
                  <a:lnTo>
                    <a:pt x="15" y="13"/>
                  </a:lnTo>
                  <a:lnTo>
                    <a:pt x="14" y="15"/>
                  </a:lnTo>
                  <a:lnTo>
                    <a:pt x="12" y="15"/>
                  </a:lnTo>
                  <a:lnTo>
                    <a:pt x="9" y="17"/>
                  </a:lnTo>
                  <a:lnTo>
                    <a:pt x="7" y="18"/>
                  </a:lnTo>
                  <a:lnTo>
                    <a:pt x="7" y="20"/>
                  </a:lnTo>
                  <a:lnTo>
                    <a:pt x="0" y="18"/>
                  </a:lnTo>
                  <a:lnTo>
                    <a:pt x="2" y="17"/>
                  </a:lnTo>
                  <a:lnTo>
                    <a:pt x="4" y="15"/>
                  </a:lnTo>
                  <a:lnTo>
                    <a:pt x="7" y="15"/>
                  </a:lnTo>
                  <a:lnTo>
                    <a:pt x="9" y="13"/>
                  </a:lnTo>
                  <a:lnTo>
                    <a:pt x="9" y="10"/>
                  </a:lnTo>
                  <a:close/>
                </a:path>
              </a:pathLst>
            </a:custGeom>
            <a:solidFill>
              <a:srgbClr val="1F1A17"/>
            </a:solidFill>
            <a:ln w="9525">
              <a:noFill/>
              <a:round/>
              <a:headEnd/>
              <a:tailEnd/>
            </a:ln>
          </p:spPr>
          <p:txBody>
            <a:bodyPr/>
            <a:lstStyle/>
            <a:p>
              <a:endParaRPr lang="en-US"/>
            </a:p>
          </p:txBody>
        </p:sp>
        <p:sp>
          <p:nvSpPr>
            <p:cNvPr id="4976" name="Freeform 880"/>
            <p:cNvSpPr>
              <a:spLocks/>
            </p:cNvSpPr>
            <p:nvPr/>
          </p:nvSpPr>
          <p:spPr bwMode="auto">
            <a:xfrm>
              <a:off x="3268" y="3245"/>
              <a:ext cx="60" cy="48"/>
            </a:xfrm>
            <a:custGeom>
              <a:avLst/>
              <a:gdLst/>
              <a:ahLst/>
              <a:cxnLst>
                <a:cxn ang="0">
                  <a:pos x="7" y="37"/>
                </a:cxn>
                <a:cxn ang="0">
                  <a:pos x="22" y="26"/>
                </a:cxn>
                <a:cxn ang="0">
                  <a:pos x="42" y="20"/>
                </a:cxn>
                <a:cxn ang="0">
                  <a:pos x="54" y="6"/>
                </a:cxn>
                <a:cxn ang="0">
                  <a:pos x="60" y="0"/>
                </a:cxn>
                <a:cxn ang="0">
                  <a:pos x="59" y="3"/>
                </a:cxn>
                <a:cxn ang="0">
                  <a:pos x="59" y="6"/>
                </a:cxn>
                <a:cxn ang="0">
                  <a:pos x="57" y="6"/>
                </a:cxn>
                <a:cxn ang="0">
                  <a:pos x="55" y="6"/>
                </a:cxn>
                <a:cxn ang="0">
                  <a:pos x="54" y="8"/>
                </a:cxn>
                <a:cxn ang="0">
                  <a:pos x="54" y="11"/>
                </a:cxn>
                <a:cxn ang="0">
                  <a:pos x="54" y="21"/>
                </a:cxn>
                <a:cxn ang="0">
                  <a:pos x="52" y="26"/>
                </a:cxn>
                <a:cxn ang="0">
                  <a:pos x="50" y="23"/>
                </a:cxn>
                <a:cxn ang="0">
                  <a:pos x="49" y="23"/>
                </a:cxn>
                <a:cxn ang="0">
                  <a:pos x="47" y="25"/>
                </a:cxn>
                <a:cxn ang="0">
                  <a:pos x="45" y="26"/>
                </a:cxn>
                <a:cxn ang="0">
                  <a:pos x="45" y="31"/>
                </a:cxn>
                <a:cxn ang="0">
                  <a:pos x="47" y="38"/>
                </a:cxn>
                <a:cxn ang="0">
                  <a:pos x="45" y="37"/>
                </a:cxn>
                <a:cxn ang="0">
                  <a:pos x="42" y="33"/>
                </a:cxn>
                <a:cxn ang="0">
                  <a:pos x="39" y="33"/>
                </a:cxn>
                <a:cxn ang="0">
                  <a:pos x="35" y="33"/>
                </a:cxn>
                <a:cxn ang="0">
                  <a:pos x="34" y="42"/>
                </a:cxn>
                <a:cxn ang="0">
                  <a:pos x="35" y="47"/>
                </a:cxn>
                <a:cxn ang="0">
                  <a:pos x="30" y="45"/>
                </a:cxn>
                <a:cxn ang="0">
                  <a:pos x="27" y="43"/>
                </a:cxn>
                <a:cxn ang="0">
                  <a:pos x="22" y="47"/>
                </a:cxn>
                <a:cxn ang="0">
                  <a:pos x="19" y="48"/>
                </a:cxn>
                <a:cxn ang="0">
                  <a:pos x="12" y="48"/>
                </a:cxn>
                <a:cxn ang="0">
                  <a:pos x="5" y="47"/>
                </a:cxn>
                <a:cxn ang="0">
                  <a:pos x="4" y="43"/>
                </a:cxn>
                <a:cxn ang="0">
                  <a:pos x="0" y="38"/>
                </a:cxn>
                <a:cxn ang="0">
                  <a:pos x="4" y="37"/>
                </a:cxn>
                <a:cxn ang="0">
                  <a:pos x="7" y="37"/>
                </a:cxn>
              </a:cxnLst>
              <a:rect l="0" t="0" r="r" b="b"/>
              <a:pathLst>
                <a:path w="60" h="48">
                  <a:moveTo>
                    <a:pt x="7" y="37"/>
                  </a:moveTo>
                  <a:lnTo>
                    <a:pt x="22" y="26"/>
                  </a:lnTo>
                  <a:lnTo>
                    <a:pt x="42" y="20"/>
                  </a:lnTo>
                  <a:lnTo>
                    <a:pt x="54" y="6"/>
                  </a:lnTo>
                  <a:lnTo>
                    <a:pt x="60" y="0"/>
                  </a:lnTo>
                  <a:lnTo>
                    <a:pt x="59" y="3"/>
                  </a:lnTo>
                  <a:lnTo>
                    <a:pt x="59" y="6"/>
                  </a:lnTo>
                  <a:lnTo>
                    <a:pt x="57" y="6"/>
                  </a:lnTo>
                  <a:lnTo>
                    <a:pt x="55" y="6"/>
                  </a:lnTo>
                  <a:lnTo>
                    <a:pt x="54" y="8"/>
                  </a:lnTo>
                  <a:lnTo>
                    <a:pt x="54" y="11"/>
                  </a:lnTo>
                  <a:lnTo>
                    <a:pt x="54" y="21"/>
                  </a:lnTo>
                  <a:lnTo>
                    <a:pt x="52" y="26"/>
                  </a:lnTo>
                  <a:lnTo>
                    <a:pt x="50" y="23"/>
                  </a:lnTo>
                  <a:lnTo>
                    <a:pt x="49" y="23"/>
                  </a:lnTo>
                  <a:lnTo>
                    <a:pt x="47" y="25"/>
                  </a:lnTo>
                  <a:lnTo>
                    <a:pt x="45" y="26"/>
                  </a:lnTo>
                  <a:lnTo>
                    <a:pt x="45" y="31"/>
                  </a:lnTo>
                  <a:lnTo>
                    <a:pt x="47" y="38"/>
                  </a:lnTo>
                  <a:lnTo>
                    <a:pt x="45" y="37"/>
                  </a:lnTo>
                  <a:lnTo>
                    <a:pt x="42" y="33"/>
                  </a:lnTo>
                  <a:lnTo>
                    <a:pt x="39" y="33"/>
                  </a:lnTo>
                  <a:lnTo>
                    <a:pt x="35" y="33"/>
                  </a:lnTo>
                  <a:lnTo>
                    <a:pt x="34" y="42"/>
                  </a:lnTo>
                  <a:lnTo>
                    <a:pt x="35" y="47"/>
                  </a:lnTo>
                  <a:lnTo>
                    <a:pt x="30" y="45"/>
                  </a:lnTo>
                  <a:lnTo>
                    <a:pt x="27" y="43"/>
                  </a:lnTo>
                  <a:lnTo>
                    <a:pt x="22" y="47"/>
                  </a:lnTo>
                  <a:lnTo>
                    <a:pt x="19" y="48"/>
                  </a:lnTo>
                  <a:lnTo>
                    <a:pt x="12" y="48"/>
                  </a:lnTo>
                  <a:lnTo>
                    <a:pt x="5" y="47"/>
                  </a:lnTo>
                  <a:lnTo>
                    <a:pt x="4" y="43"/>
                  </a:lnTo>
                  <a:lnTo>
                    <a:pt x="0" y="38"/>
                  </a:lnTo>
                  <a:lnTo>
                    <a:pt x="4" y="37"/>
                  </a:lnTo>
                  <a:lnTo>
                    <a:pt x="7" y="37"/>
                  </a:lnTo>
                  <a:close/>
                </a:path>
              </a:pathLst>
            </a:custGeom>
            <a:solidFill>
              <a:srgbClr val="1F1A17"/>
            </a:solidFill>
            <a:ln w="9525">
              <a:noFill/>
              <a:round/>
              <a:headEnd/>
              <a:tailEnd/>
            </a:ln>
          </p:spPr>
          <p:txBody>
            <a:bodyPr/>
            <a:lstStyle/>
            <a:p>
              <a:endParaRPr lang="en-US"/>
            </a:p>
          </p:txBody>
        </p:sp>
        <p:sp>
          <p:nvSpPr>
            <p:cNvPr id="4977" name="Freeform 881"/>
            <p:cNvSpPr>
              <a:spLocks/>
            </p:cNvSpPr>
            <p:nvPr/>
          </p:nvSpPr>
          <p:spPr bwMode="auto">
            <a:xfrm>
              <a:off x="3270" y="3300"/>
              <a:ext cx="17" cy="15"/>
            </a:xfrm>
            <a:custGeom>
              <a:avLst/>
              <a:gdLst/>
              <a:ahLst/>
              <a:cxnLst>
                <a:cxn ang="0">
                  <a:pos x="12" y="0"/>
                </a:cxn>
                <a:cxn ang="0">
                  <a:pos x="13" y="2"/>
                </a:cxn>
                <a:cxn ang="0">
                  <a:pos x="17" y="7"/>
                </a:cxn>
                <a:cxn ang="0">
                  <a:pos x="17" y="10"/>
                </a:cxn>
                <a:cxn ang="0">
                  <a:pos x="17" y="13"/>
                </a:cxn>
                <a:cxn ang="0">
                  <a:pos x="12" y="7"/>
                </a:cxn>
                <a:cxn ang="0">
                  <a:pos x="12" y="13"/>
                </a:cxn>
                <a:cxn ang="0">
                  <a:pos x="8" y="10"/>
                </a:cxn>
                <a:cxn ang="0">
                  <a:pos x="5" y="8"/>
                </a:cxn>
                <a:cxn ang="0">
                  <a:pos x="5" y="12"/>
                </a:cxn>
                <a:cxn ang="0">
                  <a:pos x="5" y="15"/>
                </a:cxn>
                <a:cxn ang="0">
                  <a:pos x="0" y="10"/>
                </a:cxn>
                <a:cxn ang="0">
                  <a:pos x="0" y="10"/>
                </a:cxn>
                <a:cxn ang="0">
                  <a:pos x="2" y="8"/>
                </a:cxn>
                <a:cxn ang="0">
                  <a:pos x="2" y="3"/>
                </a:cxn>
                <a:cxn ang="0">
                  <a:pos x="2" y="2"/>
                </a:cxn>
                <a:cxn ang="0">
                  <a:pos x="3" y="2"/>
                </a:cxn>
                <a:cxn ang="0">
                  <a:pos x="7" y="2"/>
                </a:cxn>
                <a:cxn ang="0">
                  <a:pos x="8" y="5"/>
                </a:cxn>
                <a:cxn ang="0">
                  <a:pos x="10" y="7"/>
                </a:cxn>
                <a:cxn ang="0">
                  <a:pos x="12" y="0"/>
                </a:cxn>
              </a:cxnLst>
              <a:rect l="0" t="0" r="r" b="b"/>
              <a:pathLst>
                <a:path w="17" h="15">
                  <a:moveTo>
                    <a:pt x="12" y="0"/>
                  </a:moveTo>
                  <a:lnTo>
                    <a:pt x="13" y="2"/>
                  </a:lnTo>
                  <a:lnTo>
                    <a:pt x="17" y="7"/>
                  </a:lnTo>
                  <a:lnTo>
                    <a:pt x="17" y="10"/>
                  </a:lnTo>
                  <a:lnTo>
                    <a:pt x="17" y="13"/>
                  </a:lnTo>
                  <a:lnTo>
                    <a:pt x="12" y="7"/>
                  </a:lnTo>
                  <a:lnTo>
                    <a:pt x="12" y="13"/>
                  </a:lnTo>
                  <a:lnTo>
                    <a:pt x="8" y="10"/>
                  </a:lnTo>
                  <a:lnTo>
                    <a:pt x="5" y="8"/>
                  </a:lnTo>
                  <a:lnTo>
                    <a:pt x="5" y="12"/>
                  </a:lnTo>
                  <a:lnTo>
                    <a:pt x="5" y="15"/>
                  </a:lnTo>
                  <a:lnTo>
                    <a:pt x="0" y="10"/>
                  </a:lnTo>
                  <a:lnTo>
                    <a:pt x="0" y="10"/>
                  </a:lnTo>
                  <a:lnTo>
                    <a:pt x="2" y="8"/>
                  </a:lnTo>
                  <a:lnTo>
                    <a:pt x="2" y="3"/>
                  </a:lnTo>
                  <a:lnTo>
                    <a:pt x="2" y="2"/>
                  </a:lnTo>
                  <a:lnTo>
                    <a:pt x="3" y="2"/>
                  </a:lnTo>
                  <a:lnTo>
                    <a:pt x="7" y="2"/>
                  </a:lnTo>
                  <a:lnTo>
                    <a:pt x="8" y="5"/>
                  </a:lnTo>
                  <a:lnTo>
                    <a:pt x="10" y="7"/>
                  </a:lnTo>
                  <a:lnTo>
                    <a:pt x="12" y="0"/>
                  </a:lnTo>
                  <a:close/>
                </a:path>
              </a:pathLst>
            </a:custGeom>
            <a:solidFill>
              <a:srgbClr val="1F1A17"/>
            </a:solidFill>
            <a:ln w="9525">
              <a:noFill/>
              <a:round/>
              <a:headEnd/>
              <a:tailEnd/>
            </a:ln>
          </p:spPr>
          <p:txBody>
            <a:bodyPr/>
            <a:lstStyle/>
            <a:p>
              <a:endParaRPr lang="en-US"/>
            </a:p>
          </p:txBody>
        </p:sp>
        <p:sp>
          <p:nvSpPr>
            <p:cNvPr id="4978" name="Freeform 882"/>
            <p:cNvSpPr>
              <a:spLocks/>
            </p:cNvSpPr>
            <p:nvPr/>
          </p:nvSpPr>
          <p:spPr bwMode="auto">
            <a:xfrm>
              <a:off x="3285" y="3283"/>
              <a:ext cx="32" cy="25"/>
            </a:xfrm>
            <a:custGeom>
              <a:avLst/>
              <a:gdLst/>
              <a:ahLst/>
              <a:cxnLst>
                <a:cxn ang="0">
                  <a:pos x="0" y="17"/>
                </a:cxn>
                <a:cxn ang="0">
                  <a:pos x="2" y="20"/>
                </a:cxn>
                <a:cxn ang="0">
                  <a:pos x="3" y="24"/>
                </a:cxn>
                <a:cxn ang="0">
                  <a:pos x="3" y="24"/>
                </a:cxn>
                <a:cxn ang="0">
                  <a:pos x="3" y="22"/>
                </a:cxn>
                <a:cxn ang="0">
                  <a:pos x="7" y="24"/>
                </a:cxn>
                <a:cxn ang="0">
                  <a:pos x="8" y="25"/>
                </a:cxn>
                <a:cxn ang="0">
                  <a:pos x="10" y="25"/>
                </a:cxn>
                <a:cxn ang="0">
                  <a:pos x="12" y="22"/>
                </a:cxn>
                <a:cxn ang="0">
                  <a:pos x="15" y="24"/>
                </a:cxn>
                <a:cxn ang="0">
                  <a:pos x="18" y="25"/>
                </a:cxn>
                <a:cxn ang="0">
                  <a:pos x="18" y="20"/>
                </a:cxn>
                <a:cxn ang="0">
                  <a:pos x="20" y="15"/>
                </a:cxn>
                <a:cxn ang="0">
                  <a:pos x="22" y="15"/>
                </a:cxn>
                <a:cxn ang="0">
                  <a:pos x="25" y="15"/>
                </a:cxn>
                <a:cxn ang="0">
                  <a:pos x="23" y="14"/>
                </a:cxn>
                <a:cxn ang="0">
                  <a:pos x="22" y="12"/>
                </a:cxn>
                <a:cxn ang="0">
                  <a:pos x="27" y="10"/>
                </a:cxn>
                <a:cxn ang="0">
                  <a:pos x="32" y="9"/>
                </a:cxn>
                <a:cxn ang="0">
                  <a:pos x="28" y="4"/>
                </a:cxn>
                <a:cxn ang="0">
                  <a:pos x="23" y="0"/>
                </a:cxn>
                <a:cxn ang="0">
                  <a:pos x="25" y="2"/>
                </a:cxn>
                <a:cxn ang="0">
                  <a:pos x="27" y="5"/>
                </a:cxn>
                <a:cxn ang="0">
                  <a:pos x="20" y="5"/>
                </a:cxn>
                <a:cxn ang="0">
                  <a:pos x="15" y="7"/>
                </a:cxn>
                <a:cxn ang="0">
                  <a:pos x="13" y="9"/>
                </a:cxn>
                <a:cxn ang="0">
                  <a:pos x="12" y="10"/>
                </a:cxn>
                <a:cxn ang="0">
                  <a:pos x="13" y="14"/>
                </a:cxn>
                <a:cxn ang="0">
                  <a:pos x="13" y="17"/>
                </a:cxn>
                <a:cxn ang="0">
                  <a:pos x="8" y="14"/>
                </a:cxn>
                <a:cxn ang="0">
                  <a:pos x="3" y="15"/>
                </a:cxn>
                <a:cxn ang="0">
                  <a:pos x="5" y="17"/>
                </a:cxn>
                <a:cxn ang="0">
                  <a:pos x="5" y="20"/>
                </a:cxn>
                <a:cxn ang="0">
                  <a:pos x="3" y="19"/>
                </a:cxn>
                <a:cxn ang="0">
                  <a:pos x="0" y="17"/>
                </a:cxn>
              </a:cxnLst>
              <a:rect l="0" t="0" r="r" b="b"/>
              <a:pathLst>
                <a:path w="32" h="25">
                  <a:moveTo>
                    <a:pt x="0" y="17"/>
                  </a:moveTo>
                  <a:lnTo>
                    <a:pt x="2" y="20"/>
                  </a:lnTo>
                  <a:lnTo>
                    <a:pt x="3" y="24"/>
                  </a:lnTo>
                  <a:lnTo>
                    <a:pt x="3" y="24"/>
                  </a:lnTo>
                  <a:lnTo>
                    <a:pt x="3" y="22"/>
                  </a:lnTo>
                  <a:lnTo>
                    <a:pt x="7" y="24"/>
                  </a:lnTo>
                  <a:lnTo>
                    <a:pt x="8" y="25"/>
                  </a:lnTo>
                  <a:lnTo>
                    <a:pt x="10" y="25"/>
                  </a:lnTo>
                  <a:lnTo>
                    <a:pt x="12" y="22"/>
                  </a:lnTo>
                  <a:lnTo>
                    <a:pt x="15" y="24"/>
                  </a:lnTo>
                  <a:lnTo>
                    <a:pt x="18" y="25"/>
                  </a:lnTo>
                  <a:lnTo>
                    <a:pt x="18" y="20"/>
                  </a:lnTo>
                  <a:lnTo>
                    <a:pt x="20" y="15"/>
                  </a:lnTo>
                  <a:lnTo>
                    <a:pt x="22" y="15"/>
                  </a:lnTo>
                  <a:lnTo>
                    <a:pt x="25" y="15"/>
                  </a:lnTo>
                  <a:lnTo>
                    <a:pt x="23" y="14"/>
                  </a:lnTo>
                  <a:lnTo>
                    <a:pt x="22" y="12"/>
                  </a:lnTo>
                  <a:lnTo>
                    <a:pt x="27" y="10"/>
                  </a:lnTo>
                  <a:lnTo>
                    <a:pt x="32" y="9"/>
                  </a:lnTo>
                  <a:lnTo>
                    <a:pt x="28" y="4"/>
                  </a:lnTo>
                  <a:lnTo>
                    <a:pt x="23" y="0"/>
                  </a:lnTo>
                  <a:lnTo>
                    <a:pt x="25" y="2"/>
                  </a:lnTo>
                  <a:lnTo>
                    <a:pt x="27" y="5"/>
                  </a:lnTo>
                  <a:lnTo>
                    <a:pt x="20" y="5"/>
                  </a:lnTo>
                  <a:lnTo>
                    <a:pt x="15" y="7"/>
                  </a:lnTo>
                  <a:lnTo>
                    <a:pt x="13" y="9"/>
                  </a:lnTo>
                  <a:lnTo>
                    <a:pt x="12" y="10"/>
                  </a:lnTo>
                  <a:lnTo>
                    <a:pt x="13" y="14"/>
                  </a:lnTo>
                  <a:lnTo>
                    <a:pt x="13" y="17"/>
                  </a:lnTo>
                  <a:lnTo>
                    <a:pt x="8" y="14"/>
                  </a:lnTo>
                  <a:lnTo>
                    <a:pt x="3" y="15"/>
                  </a:lnTo>
                  <a:lnTo>
                    <a:pt x="5" y="17"/>
                  </a:lnTo>
                  <a:lnTo>
                    <a:pt x="5" y="20"/>
                  </a:lnTo>
                  <a:lnTo>
                    <a:pt x="3" y="19"/>
                  </a:lnTo>
                  <a:lnTo>
                    <a:pt x="0" y="17"/>
                  </a:lnTo>
                  <a:close/>
                </a:path>
              </a:pathLst>
            </a:custGeom>
            <a:solidFill>
              <a:srgbClr val="1F1A17"/>
            </a:solidFill>
            <a:ln w="9525">
              <a:noFill/>
              <a:round/>
              <a:headEnd/>
              <a:tailEnd/>
            </a:ln>
          </p:spPr>
          <p:txBody>
            <a:bodyPr/>
            <a:lstStyle/>
            <a:p>
              <a:endParaRPr lang="en-US"/>
            </a:p>
          </p:txBody>
        </p:sp>
        <p:sp>
          <p:nvSpPr>
            <p:cNvPr id="4979" name="Freeform 883"/>
            <p:cNvSpPr>
              <a:spLocks/>
            </p:cNvSpPr>
            <p:nvPr/>
          </p:nvSpPr>
          <p:spPr bwMode="auto">
            <a:xfrm>
              <a:off x="3193" y="3108"/>
              <a:ext cx="13" cy="25"/>
            </a:xfrm>
            <a:custGeom>
              <a:avLst/>
              <a:gdLst/>
              <a:ahLst/>
              <a:cxnLst>
                <a:cxn ang="0">
                  <a:pos x="0" y="0"/>
                </a:cxn>
                <a:cxn ang="0">
                  <a:pos x="3" y="0"/>
                </a:cxn>
                <a:cxn ang="0">
                  <a:pos x="7" y="5"/>
                </a:cxn>
                <a:cxn ang="0">
                  <a:pos x="10" y="11"/>
                </a:cxn>
                <a:cxn ang="0">
                  <a:pos x="13" y="13"/>
                </a:cxn>
                <a:cxn ang="0">
                  <a:pos x="7" y="15"/>
                </a:cxn>
                <a:cxn ang="0">
                  <a:pos x="10" y="16"/>
                </a:cxn>
                <a:cxn ang="0">
                  <a:pos x="13" y="20"/>
                </a:cxn>
                <a:cxn ang="0">
                  <a:pos x="12" y="21"/>
                </a:cxn>
                <a:cxn ang="0">
                  <a:pos x="7" y="21"/>
                </a:cxn>
                <a:cxn ang="0">
                  <a:pos x="5" y="23"/>
                </a:cxn>
                <a:cxn ang="0">
                  <a:pos x="3" y="25"/>
                </a:cxn>
                <a:cxn ang="0">
                  <a:pos x="0" y="18"/>
                </a:cxn>
                <a:cxn ang="0">
                  <a:pos x="2" y="13"/>
                </a:cxn>
                <a:cxn ang="0">
                  <a:pos x="5" y="10"/>
                </a:cxn>
                <a:cxn ang="0">
                  <a:pos x="0" y="5"/>
                </a:cxn>
                <a:cxn ang="0">
                  <a:pos x="2" y="5"/>
                </a:cxn>
                <a:cxn ang="0">
                  <a:pos x="0" y="0"/>
                </a:cxn>
              </a:cxnLst>
              <a:rect l="0" t="0" r="r" b="b"/>
              <a:pathLst>
                <a:path w="13" h="25">
                  <a:moveTo>
                    <a:pt x="0" y="0"/>
                  </a:moveTo>
                  <a:lnTo>
                    <a:pt x="3" y="0"/>
                  </a:lnTo>
                  <a:lnTo>
                    <a:pt x="7" y="5"/>
                  </a:lnTo>
                  <a:lnTo>
                    <a:pt x="10" y="11"/>
                  </a:lnTo>
                  <a:lnTo>
                    <a:pt x="13" y="13"/>
                  </a:lnTo>
                  <a:lnTo>
                    <a:pt x="7" y="15"/>
                  </a:lnTo>
                  <a:lnTo>
                    <a:pt x="10" y="16"/>
                  </a:lnTo>
                  <a:lnTo>
                    <a:pt x="13" y="20"/>
                  </a:lnTo>
                  <a:lnTo>
                    <a:pt x="12" y="21"/>
                  </a:lnTo>
                  <a:lnTo>
                    <a:pt x="7" y="21"/>
                  </a:lnTo>
                  <a:lnTo>
                    <a:pt x="5" y="23"/>
                  </a:lnTo>
                  <a:lnTo>
                    <a:pt x="3" y="25"/>
                  </a:lnTo>
                  <a:lnTo>
                    <a:pt x="0" y="18"/>
                  </a:lnTo>
                  <a:lnTo>
                    <a:pt x="2" y="13"/>
                  </a:lnTo>
                  <a:lnTo>
                    <a:pt x="5" y="10"/>
                  </a:lnTo>
                  <a:lnTo>
                    <a:pt x="0" y="5"/>
                  </a:lnTo>
                  <a:lnTo>
                    <a:pt x="2" y="5"/>
                  </a:lnTo>
                  <a:lnTo>
                    <a:pt x="0" y="0"/>
                  </a:lnTo>
                  <a:close/>
                </a:path>
              </a:pathLst>
            </a:custGeom>
            <a:solidFill>
              <a:srgbClr val="1F1A17"/>
            </a:solidFill>
            <a:ln w="9525">
              <a:noFill/>
              <a:round/>
              <a:headEnd/>
              <a:tailEnd/>
            </a:ln>
          </p:spPr>
          <p:txBody>
            <a:bodyPr/>
            <a:lstStyle/>
            <a:p>
              <a:endParaRPr lang="en-US"/>
            </a:p>
          </p:txBody>
        </p:sp>
        <p:sp>
          <p:nvSpPr>
            <p:cNvPr id="4980" name="Freeform 884"/>
            <p:cNvSpPr>
              <a:spLocks/>
            </p:cNvSpPr>
            <p:nvPr/>
          </p:nvSpPr>
          <p:spPr bwMode="auto">
            <a:xfrm>
              <a:off x="3196" y="3091"/>
              <a:ext cx="14" cy="22"/>
            </a:xfrm>
            <a:custGeom>
              <a:avLst/>
              <a:gdLst/>
              <a:ahLst/>
              <a:cxnLst>
                <a:cxn ang="0">
                  <a:pos x="0" y="5"/>
                </a:cxn>
                <a:cxn ang="0">
                  <a:pos x="7" y="22"/>
                </a:cxn>
                <a:cxn ang="0">
                  <a:pos x="12" y="17"/>
                </a:cxn>
                <a:cxn ang="0">
                  <a:pos x="14" y="15"/>
                </a:cxn>
                <a:cxn ang="0">
                  <a:pos x="14" y="12"/>
                </a:cxn>
                <a:cxn ang="0">
                  <a:pos x="10" y="12"/>
                </a:cxn>
                <a:cxn ang="0">
                  <a:pos x="7" y="10"/>
                </a:cxn>
                <a:cxn ang="0">
                  <a:pos x="4" y="3"/>
                </a:cxn>
                <a:cxn ang="0">
                  <a:pos x="2" y="0"/>
                </a:cxn>
                <a:cxn ang="0">
                  <a:pos x="4" y="10"/>
                </a:cxn>
                <a:cxn ang="0">
                  <a:pos x="0" y="5"/>
                </a:cxn>
              </a:cxnLst>
              <a:rect l="0" t="0" r="r" b="b"/>
              <a:pathLst>
                <a:path w="14" h="22">
                  <a:moveTo>
                    <a:pt x="0" y="5"/>
                  </a:moveTo>
                  <a:lnTo>
                    <a:pt x="7" y="22"/>
                  </a:lnTo>
                  <a:lnTo>
                    <a:pt x="12" y="17"/>
                  </a:lnTo>
                  <a:lnTo>
                    <a:pt x="14" y="15"/>
                  </a:lnTo>
                  <a:lnTo>
                    <a:pt x="14" y="12"/>
                  </a:lnTo>
                  <a:lnTo>
                    <a:pt x="10" y="12"/>
                  </a:lnTo>
                  <a:lnTo>
                    <a:pt x="7" y="10"/>
                  </a:lnTo>
                  <a:lnTo>
                    <a:pt x="4" y="3"/>
                  </a:lnTo>
                  <a:lnTo>
                    <a:pt x="2" y="0"/>
                  </a:lnTo>
                  <a:lnTo>
                    <a:pt x="4" y="10"/>
                  </a:lnTo>
                  <a:lnTo>
                    <a:pt x="0" y="5"/>
                  </a:lnTo>
                  <a:close/>
                </a:path>
              </a:pathLst>
            </a:custGeom>
            <a:solidFill>
              <a:srgbClr val="1F1A17"/>
            </a:solidFill>
            <a:ln w="9525">
              <a:noFill/>
              <a:round/>
              <a:headEnd/>
              <a:tailEnd/>
            </a:ln>
          </p:spPr>
          <p:txBody>
            <a:bodyPr/>
            <a:lstStyle/>
            <a:p>
              <a:endParaRPr lang="en-US"/>
            </a:p>
          </p:txBody>
        </p:sp>
        <p:sp>
          <p:nvSpPr>
            <p:cNvPr id="4981" name="Freeform 885"/>
            <p:cNvSpPr>
              <a:spLocks/>
            </p:cNvSpPr>
            <p:nvPr/>
          </p:nvSpPr>
          <p:spPr bwMode="auto">
            <a:xfrm>
              <a:off x="3198" y="3079"/>
              <a:ext cx="7" cy="15"/>
            </a:xfrm>
            <a:custGeom>
              <a:avLst/>
              <a:gdLst/>
              <a:ahLst/>
              <a:cxnLst>
                <a:cxn ang="0">
                  <a:pos x="0" y="0"/>
                </a:cxn>
                <a:cxn ang="0">
                  <a:pos x="3" y="0"/>
                </a:cxn>
                <a:cxn ang="0">
                  <a:pos x="7" y="4"/>
                </a:cxn>
                <a:cxn ang="0">
                  <a:pos x="5" y="10"/>
                </a:cxn>
                <a:cxn ang="0">
                  <a:pos x="5" y="15"/>
                </a:cxn>
                <a:cxn ang="0">
                  <a:pos x="3" y="7"/>
                </a:cxn>
                <a:cxn ang="0">
                  <a:pos x="0" y="0"/>
                </a:cxn>
              </a:cxnLst>
              <a:rect l="0" t="0" r="r" b="b"/>
              <a:pathLst>
                <a:path w="7" h="15">
                  <a:moveTo>
                    <a:pt x="0" y="0"/>
                  </a:moveTo>
                  <a:lnTo>
                    <a:pt x="3" y="0"/>
                  </a:lnTo>
                  <a:lnTo>
                    <a:pt x="7" y="4"/>
                  </a:lnTo>
                  <a:lnTo>
                    <a:pt x="5" y="10"/>
                  </a:lnTo>
                  <a:lnTo>
                    <a:pt x="5" y="15"/>
                  </a:lnTo>
                  <a:lnTo>
                    <a:pt x="3" y="7"/>
                  </a:lnTo>
                  <a:lnTo>
                    <a:pt x="0" y="0"/>
                  </a:lnTo>
                  <a:close/>
                </a:path>
              </a:pathLst>
            </a:custGeom>
            <a:solidFill>
              <a:srgbClr val="1F1A17"/>
            </a:solidFill>
            <a:ln w="9525">
              <a:noFill/>
              <a:round/>
              <a:headEnd/>
              <a:tailEnd/>
            </a:ln>
          </p:spPr>
          <p:txBody>
            <a:bodyPr/>
            <a:lstStyle/>
            <a:p>
              <a:endParaRPr lang="en-US"/>
            </a:p>
          </p:txBody>
        </p:sp>
        <p:sp>
          <p:nvSpPr>
            <p:cNvPr id="4982" name="Freeform 886"/>
            <p:cNvSpPr>
              <a:spLocks/>
            </p:cNvSpPr>
            <p:nvPr/>
          </p:nvSpPr>
          <p:spPr bwMode="auto">
            <a:xfrm>
              <a:off x="3083" y="3094"/>
              <a:ext cx="47" cy="54"/>
            </a:xfrm>
            <a:custGeom>
              <a:avLst/>
              <a:gdLst/>
              <a:ahLst/>
              <a:cxnLst>
                <a:cxn ang="0">
                  <a:pos x="0" y="0"/>
                </a:cxn>
                <a:cxn ang="0">
                  <a:pos x="0" y="2"/>
                </a:cxn>
                <a:cxn ang="0">
                  <a:pos x="1" y="7"/>
                </a:cxn>
                <a:cxn ang="0">
                  <a:pos x="3" y="12"/>
                </a:cxn>
                <a:cxn ang="0">
                  <a:pos x="5" y="17"/>
                </a:cxn>
                <a:cxn ang="0">
                  <a:pos x="3" y="20"/>
                </a:cxn>
                <a:cxn ang="0">
                  <a:pos x="8" y="24"/>
                </a:cxn>
                <a:cxn ang="0">
                  <a:pos x="13" y="22"/>
                </a:cxn>
                <a:cxn ang="0">
                  <a:pos x="10" y="27"/>
                </a:cxn>
                <a:cxn ang="0">
                  <a:pos x="15" y="25"/>
                </a:cxn>
                <a:cxn ang="0">
                  <a:pos x="15" y="32"/>
                </a:cxn>
                <a:cxn ang="0">
                  <a:pos x="15" y="32"/>
                </a:cxn>
                <a:cxn ang="0">
                  <a:pos x="18" y="34"/>
                </a:cxn>
                <a:cxn ang="0">
                  <a:pos x="23" y="32"/>
                </a:cxn>
                <a:cxn ang="0">
                  <a:pos x="26" y="32"/>
                </a:cxn>
                <a:cxn ang="0">
                  <a:pos x="25" y="39"/>
                </a:cxn>
                <a:cxn ang="0">
                  <a:pos x="25" y="44"/>
                </a:cxn>
                <a:cxn ang="0">
                  <a:pos x="28" y="45"/>
                </a:cxn>
                <a:cxn ang="0">
                  <a:pos x="30" y="45"/>
                </a:cxn>
                <a:cxn ang="0">
                  <a:pos x="31" y="54"/>
                </a:cxn>
                <a:cxn ang="0">
                  <a:pos x="35" y="47"/>
                </a:cxn>
                <a:cxn ang="0">
                  <a:pos x="42" y="45"/>
                </a:cxn>
                <a:cxn ang="0">
                  <a:pos x="47" y="47"/>
                </a:cxn>
                <a:cxn ang="0">
                  <a:pos x="43" y="39"/>
                </a:cxn>
                <a:cxn ang="0">
                  <a:pos x="33" y="37"/>
                </a:cxn>
                <a:cxn ang="0">
                  <a:pos x="26" y="40"/>
                </a:cxn>
                <a:cxn ang="0">
                  <a:pos x="28" y="29"/>
                </a:cxn>
                <a:cxn ang="0">
                  <a:pos x="25" y="27"/>
                </a:cxn>
                <a:cxn ang="0">
                  <a:pos x="23" y="29"/>
                </a:cxn>
                <a:cxn ang="0">
                  <a:pos x="18" y="29"/>
                </a:cxn>
                <a:cxn ang="0">
                  <a:pos x="18" y="24"/>
                </a:cxn>
                <a:cxn ang="0">
                  <a:pos x="16" y="19"/>
                </a:cxn>
                <a:cxn ang="0">
                  <a:pos x="11" y="17"/>
                </a:cxn>
                <a:cxn ang="0">
                  <a:pos x="6" y="10"/>
                </a:cxn>
                <a:cxn ang="0">
                  <a:pos x="0" y="0"/>
                </a:cxn>
              </a:cxnLst>
              <a:rect l="0" t="0" r="r" b="b"/>
              <a:pathLst>
                <a:path w="47" h="54">
                  <a:moveTo>
                    <a:pt x="0" y="0"/>
                  </a:moveTo>
                  <a:lnTo>
                    <a:pt x="0" y="2"/>
                  </a:lnTo>
                  <a:lnTo>
                    <a:pt x="1" y="7"/>
                  </a:lnTo>
                  <a:lnTo>
                    <a:pt x="3" y="12"/>
                  </a:lnTo>
                  <a:lnTo>
                    <a:pt x="5" y="17"/>
                  </a:lnTo>
                  <a:lnTo>
                    <a:pt x="3" y="20"/>
                  </a:lnTo>
                  <a:lnTo>
                    <a:pt x="8" y="24"/>
                  </a:lnTo>
                  <a:lnTo>
                    <a:pt x="13" y="22"/>
                  </a:lnTo>
                  <a:lnTo>
                    <a:pt x="10" y="27"/>
                  </a:lnTo>
                  <a:lnTo>
                    <a:pt x="15" y="25"/>
                  </a:lnTo>
                  <a:lnTo>
                    <a:pt x="15" y="32"/>
                  </a:lnTo>
                  <a:lnTo>
                    <a:pt x="15" y="32"/>
                  </a:lnTo>
                  <a:lnTo>
                    <a:pt x="18" y="34"/>
                  </a:lnTo>
                  <a:lnTo>
                    <a:pt x="23" y="32"/>
                  </a:lnTo>
                  <a:lnTo>
                    <a:pt x="26" y="32"/>
                  </a:lnTo>
                  <a:lnTo>
                    <a:pt x="25" y="39"/>
                  </a:lnTo>
                  <a:lnTo>
                    <a:pt x="25" y="44"/>
                  </a:lnTo>
                  <a:lnTo>
                    <a:pt x="28" y="45"/>
                  </a:lnTo>
                  <a:lnTo>
                    <a:pt x="30" y="45"/>
                  </a:lnTo>
                  <a:lnTo>
                    <a:pt x="31" y="54"/>
                  </a:lnTo>
                  <a:lnTo>
                    <a:pt x="35" y="47"/>
                  </a:lnTo>
                  <a:lnTo>
                    <a:pt x="42" y="45"/>
                  </a:lnTo>
                  <a:lnTo>
                    <a:pt x="47" y="47"/>
                  </a:lnTo>
                  <a:lnTo>
                    <a:pt x="43" y="39"/>
                  </a:lnTo>
                  <a:lnTo>
                    <a:pt x="33" y="37"/>
                  </a:lnTo>
                  <a:lnTo>
                    <a:pt x="26" y="40"/>
                  </a:lnTo>
                  <a:lnTo>
                    <a:pt x="28" y="29"/>
                  </a:lnTo>
                  <a:lnTo>
                    <a:pt x="25" y="27"/>
                  </a:lnTo>
                  <a:lnTo>
                    <a:pt x="23" y="29"/>
                  </a:lnTo>
                  <a:lnTo>
                    <a:pt x="18" y="29"/>
                  </a:lnTo>
                  <a:lnTo>
                    <a:pt x="18" y="24"/>
                  </a:lnTo>
                  <a:lnTo>
                    <a:pt x="16" y="19"/>
                  </a:lnTo>
                  <a:lnTo>
                    <a:pt x="11" y="17"/>
                  </a:lnTo>
                  <a:lnTo>
                    <a:pt x="6" y="10"/>
                  </a:lnTo>
                  <a:lnTo>
                    <a:pt x="0" y="0"/>
                  </a:lnTo>
                  <a:close/>
                </a:path>
              </a:pathLst>
            </a:custGeom>
            <a:solidFill>
              <a:srgbClr val="1F1A17"/>
            </a:solidFill>
            <a:ln w="9525">
              <a:noFill/>
              <a:round/>
              <a:headEnd/>
              <a:tailEnd/>
            </a:ln>
          </p:spPr>
          <p:txBody>
            <a:bodyPr/>
            <a:lstStyle/>
            <a:p>
              <a:endParaRPr lang="en-US"/>
            </a:p>
          </p:txBody>
        </p:sp>
        <p:sp>
          <p:nvSpPr>
            <p:cNvPr id="4983" name="Freeform 887"/>
            <p:cNvSpPr>
              <a:spLocks/>
            </p:cNvSpPr>
            <p:nvPr/>
          </p:nvSpPr>
          <p:spPr bwMode="auto">
            <a:xfrm>
              <a:off x="3158" y="2972"/>
              <a:ext cx="22" cy="19"/>
            </a:xfrm>
            <a:custGeom>
              <a:avLst/>
              <a:gdLst/>
              <a:ahLst/>
              <a:cxnLst>
                <a:cxn ang="0">
                  <a:pos x="0" y="2"/>
                </a:cxn>
                <a:cxn ang="0">
                  <a:pos x="3" y="0"/>
                </a:cxn>
                <a:cxn ang="0">
                  <a:pos x="7" y="0"/>
                </a:cxn>
                <a:cxn ang="0">
                  <a:pos x="10" y="3"/>
                </a:cxn>
                <a:cxn ang="0">
                  <a:pos x="10" y="7"/>
                </a:cxn>
                <a:cxn ang="0">
                  <a:pos x="13" y="7"/>
                </a:cxn>
                <a:cxn ang="0">
                  <a:pos x="17" y="7"/>
                </a:cxn>
                <a:cxn ang="0">
                  <a:pos x="18" y="10"/>
                </a:cxn>
                <a:cxn ang="0">
                  <a:pos x="18" y="12"/>
                </a:cxn>
                <a:cxn ang="0">
                  <a:pos x="20" y="12"/>
                </a:cxn>
                <a:cxn ang="0">
                  <a:pos x="22" y="12"/>
                </a:cxn>
                <a:cxn ang="0">
                  <a:pos x="20" y="17"/>
                </a:cxn>
                <a:cxn ang="0">
                  <a:pos x="20" y="19"/>
                </a:cxn>
                <a:cxn ang="0">
                  <a:pos x="15" y="19"/>
                </a:cxn>
                <a:cxn ang="0">
                  <a:pos x="15" y="14"/>
                </a:cxn>
                <a:cxn ang="0">
                  <a:pos x="12" y="14"/>
                </a:cxn>
                <a:cxn ang="0">
                  <a:pos x="10" y="14"/>
                </a:cxn>
                <a:cxn ang="0">
                  <a:pos x="8" y="12"/>
                </a:cxn>
                <a:cxn ang="0">
                  <a:pos x="3" y="7"/>
                </a:cxn>
                <a:cxn ang="0">
                  <a:pos x="0" y="2"/>
                </a:cxn>
              </a:cxnLst>
              <a:rect l="0" t="0" r="r" b="b"/>
              <a:pathLst>
                <a:path w="22" h="19">
                  <a:moveTo>
                    <a:pt x="0" y="2"/>
                  </a:moveTo>
                  <a:lnTo>
                    <a:pt x="3" y="0"/>
                  </a:lnTo>
                  <a:lnTo>
                    <a:pt x="7" y="0"/>
                  </a:lnTo>
                  <a:lnTo>
                    <a:pt x="10" y="3"/>
                  </a:lnTo>
                  <a:lnTo>
                    <a:pt x="10" y="7"/>
                  </a:lnTo>
                  <a:lnTo>
                    <a:pt x="13" y="7"/>
                  </a:lnTo>
                  <a:lnTo>
                    <a:pt x="17" y="7"/>
                  </a:lnTo>
                  <a:lnTo>
                    <a:pt x="18" y="10"/>
                  </a:lnTo>
                  <a:lnTo>
                    <a:pt x="18" y="12"/>
                  </a:lnTo>
                  <a:lnTo>
                    <a:pt x="20" y="12"/>
                  </a:lnTo>
                  <a:lnTo>
                    <a:pt x="22" y="12"/>
                  </a:lnTo>
                  <a:lnTo>
                    <a:pt x="20" y="17"/>
                  </a:lnTo>
                  <a:lnTo>
                    <a:pt x="20" y="19"/>
                  </a:lnTo>
                  <a:lnTo>
                    <a:pt x="15" y="19"/>
                  </a:lnTo>
                  <a:lnTo>
                    <a:pt x="15" y="14"/>
                  </a:lnTo>
                  <a:lnTo>
                    <a:pt x="12" y="14"/>
                  </a:lnTo>
                  <a:lnTo>
                    <a:pt x="10" y="14"/>
                  </a:lnTo>
                  <a:lnTo>
                    <a:pt x="8" y="12"/>
                  </a:lnTo>
                  <a:lnTo>
                    <a:pt x="3" y="7"/>
                  </a:lnTo>
                  <a:lnTo>
                    <a:pt x="0" y="2"/>
                  </a:lnTo>
                  <a:close/>
                </a:path>
              </a:pathLst>
            </a:custGeom>
            <a:solidFill>
              <a:srgbClr val="1F1A17"/>
            </a:solidFill>
            <a:ln w="9525">
              <a:noFill/>
              <a:round/>
              <a:headEnd/>
              <a:tailEnd/>
            </a:ln>
          </p:spPr>
          <p:txBody>
            <a:bodyPr/>
            <a:lstStyle/>
            <a:p>
              <a:endParaRPr lang="en-US"/>
            </a:p>
          </p:txBody>
        </p:sp>
        <p:sp>
          <p:nvSpPr>
            <p:cNvPr id="4984" name="Freeform 888"/>
            <p:cNvSpPr>
              <a:spLocks/>
            </p:cNvSpPr>
            <p:nvPr/>
          </p:nvSpPr>
          <p:spPr bwMode="auto">
            <a:xfrm>
              <a:off x="3215" y="2982"/>
              <a:ext cx="21" cy="12"/>
            </a:xfrm>
            <a:custGeom>
              <a:avLst/>
              <a:gdLst/>
              <a:ahLst/>
              <a:cxnLst>
                <a:cxn ang="0">
                  <a:pos x="0" y="10"/>
                </a:cxn>
                <a:cxn ang="0">
                  <a:pos x="1" y="5"/>
                </a:cxn>
                <a:cxn ang="0">
                  <a:pos x="3" y="0"/>
                </a:cxn>
                <a:cxn ang="0">
                  <a:pos x="6" y="2"/>
                </a:cxn>
                <a:cxn ang="0">
                  <a:pos x="8" y="2"/>
                </a:cxn>
                <a:cxn ang="0">
                  <a:pos x="10" y="2"/>
                </a:cxn>
                <a:cxn ang="0">
                  <a:pos x="11" y="0"/>
                </a:cxn>
                <a:cxn ang="0">
                  <a:pos x="15" y="2"/>
                </a:cxn>
                <a:cxn ang="0">
                  <a:pos x="18" y="4"/>
                </a:cxn>
                <a:cxn ang="0">
                  <a:pos x="16" y="2"/>
                </a:cxn>
                <a:cxn ang="0">
                  <a:pos x="18" y="0"/>
                </a:cxn>
                <a:cxn ang="0">
                  <a:pos x="20" y="0"/>
                </a:cxn>
                <a:cxn ang="0">
                  <a:pos x="21" y="2"/>
                </a:cxn>
                <a:cxn ang="0">
                  <a:pos x="18" y="7"/>
                </a:cxn>
                <a:cxn ang="0">
                  <a:pos x="10" y="12"/>
                </a:cxn>
                <a:cxn ang="0">
                  <a:pos x="3" y="12"/>
                </a:cxn>
                <a:cxn ang="0">
                  <a:pos x="0" y="10"/>
                </a:cxn>
              </a:cxnLst>
              <a:rect l="0" t="0" r="r" b="b"/>
              <a:pathLst>
                <a:path w="21" h="12">
                  <a:moveTo>
                    <a:pt x="0" y="10"/>
                  </a:moveTo>
                  <a:lnTo>
                    <a:pt x="1" y="5"/>
                  </a:lnTo>
                  <a:lnTo>
                    <a:pt x="3" y="0"/>
                  </a:lnTo>
                  <a:lnTo>
                    <a:pt x="6" y="2"/>
                  </a:lnTo>
                  <a:lnTo>
                    <a:pt x="8" y="2"/>
                  </a:lnTo>
                  <a:lnTo>
                    <a:pt x="10" y="2"/>
                  </a:lnTo>
                  <a:lnTo>
                    <a:pt x="11" y="0"/>
                  </a:lnTo>
                  <a:lnTo>
                    <a:pt x="15" y="2"/>
                  </a:lnTo>
                  <a:lnTo>
                    <a:pt x="18" y="4"/>
                  </a:lnTo>
                  <a:lnTo>
                    <a:pt x="16" y="2"/>
                  </a:lnTo>
                  <a:lnTo>
                    <a:pt x="18" y="0"/>
                  </a:lnTo>
                  <a:lnTo>
                    <a:pt x="20" y="0"/>
                  </a:lnTo>
                  <a:lnTo>
                    <a:pt x="21" y="2"/>
                  </a:lnTo>
                  <a:lnTo>
                    <a:pt x="18" y="7"/>
                  </a:lnTo>
                  <a:lnTo>
                    <a:pt x="10" y="12"/>
                  </a:lnTo>
                  <a:lnTo>
                    <a:pt x="3" y="12"/>
                  </a:lnTo>
                  <a:lnTo>
                    <a:pt x="0" y="10"/>
                  </a:lnTo>
                  <a:close/>
                </a:path>
              </a:pathLst>
            </a:custGeom>
            <a:solidFill>
              <a:srgbClr val="1F1A17"/>
            </a:solidFill>
            <a:ln w="9525">
              <a:noFill/>
              <a:round/>
              <a:headEnd/>
              <a:tailEnd/>
            </a:ln>
          </p:spPr>
          <p:txBody>
            <a:bodyPr/>
            <a:lstStyle/>
            <a:p>
              <a:endParaRPr lang="en-US"/>
            </a:p>
          </p:txBody>
        </p:sp>
        <p:sp>
          <p:nvSpPr>
            <p:cNvPr id="4985" name="Freeform 889"/>
            <p:cNvSpPr>
              <a:spLocks/>
            </p:cNvSpPr>
            <p:nvPr/>
          </p:nvSpPr>
          <p:spPr bwMode="auto">
            <a:xfrm>
              <a:off x="3205" y="2917"/>
              <a:ext cx="8" cy="10"/>
            </a:xfrm>
            <a:custGeom>
              <a:avLst/>
              <a:gdLst/>
              <a:ahLst/>
              <a:cxnLst>
                <a:cxn ang="0">
                  <a:pos x="0" y="8"/>
                </a:cxn>
                <a:cxn ang="0">
                  <a:pos x="0" y="7"/>
                </a:cxn>
                <a:cxn ang="0">
                  <a:pos x="1" y="5"/>
                </a:cxn>
                <a:cxn ang="0">
                  <a:pos x="3" y="5"/>
                </a:cxn>
                <a:cxn ang="0">
                  <a:pos x="3" y="5"/>
                </a:cxn>
                <a:cxn ang="0">
                  <a:pos x="3" y="2"/>
                </a:cxn>
                <a:cxn ang="0">
                  <a:pos x="5" y="0"/>
                </a:cxn>
                <a:cxn ang="0">
                  <a:pos x="6" y="2"/>
                </a:cxn>
                <a:cxn ang="0">
                  <a:pos x="6" y="3"/>
                </a:cxn>
                <a:cxn ang="0">
                  <a:pos x="8" y="7"/>
                </a:cxn>
                <a:cxn ang="0">
                  <a:pos x="8" y="10"/>
                </a:cxn>
                <a:cxn ang="0">
                  <a:pos x="3" y="10"/>
                </a:cxn>
                <a:cxn ang="0">
                  <a:pos x="0" y="8"/>
                </a:cxn>
              </a:cxnLst>
              <a:rect l="0" t="0" r="r" b="b"/>
              <a:pathLst>
                <a:path w="8" h="10">
                  <a:moveTo>
                    <a:pt x="0" y="8"/>
                  </a:moveTo>
                  <a:lnTo>
                    <a:pt x="0" y="7"/>
                  </a:lnTo>
                  <a:lnTo>
                    <a:pt x="1" y="5"/>
                  </a:lnTo>
                  <a:lnTo>
                    <a:pt x="3" y="5"/>
                  </a:lnTo>
                  <a:lnTo>
                    <a:pt x="3" y="5"/>
                  </a:lnTo>
                  <a:lnTo>
                    <a:pt x="3" y="2"/>
                  </a:lnTo>
                  <a:lnTo>
                    <a:pt x="5" y="0"/>
                  </a:lnTo>
                  <a:lnTo>
                    <a:pt x="6" y="2"/>
                  </a:lnTo>
                  <a:lnTo>
                    <a:pt x="6" y="3"/>
                  </a:lnTo>
                  <a:lnTo>
                    <a:pt x="8" y="7"/>
                  </a:lnTo>
                  <a:lnTo>
                    <a:pt x="8" y="10"/>
                  </a:lnTo>
                  <a:lnTo>
                    <a:pt x="3" y="10"/>
                  </a:lnTo>
                  <a:lnTo>
                    <a:pt x="0" y="8"/>
                  </a:lnTo>
                  <a:close/>
                </a:path>
              </a:pathLst>
            </a:custGeom>
            <a:solidFill>
              <a:srgbClr val="1F1A17"/>
            </a:solidFill>
            <a:ln w="9525">
              <a:noFill/>
              <a:round/>
              <a:headEnd/>
              <a:tailEnd/>
            </a:ln>
          </p:spPr>
          <p:txBody>
            <a:bodyPr/>
            <a:lstStyle/>
            <a:p>
              <a:endParaRPr lang="en-US"/>
            </a:p>
          </p:txBody>
        </p:sp>
        <p:sp>
          <p:nvSpPr>
            <p:cNvPr id="4986" name="Freeform 890"/>
            <p:cNvSpPr>
              <a:spLocks/>
            </p:cNvSpPr>
            <p:nvPr/>
          </p:nvSpPr>
          <p:spPr bwMode="auto">
            <a:xfrm>
              <a:off x="3195" y="2902"/>
              <a:ext cx="3" cy="5"/>
            </a:xfrm>
            <a:custGeom>
              <a:avLst/>
              <a:gdLst/>
              <a:ahLst/>
              <a:cxnLst>
                <a:cxn ang="0">
                  <a:pos x="0" y="3"/>
                </a:cxn>
                <a:cxn ang="0">
                  <a:pos x="0" y="0"/>
                </a:cxn>
                <a:cxn ang="0">
                  <a:pos x="1" y="0"/>
                </a:cxn>
                <a:cxn ang="0">
                  <a:pos x="3" y="3"/>
                </a:cxn>
                <a:cxn ang="0">
                  <a:pos x="3" y="5"/>
                </a:cxn>
                <a:cxn ang="0">
                  <a:pos x="0" y="3"/>
                </a:cxn>
              </a:cxnLst>
              <a:rect l="0" t="0" r="r" b="b"/>
              <a:pathLst>
                <a:path w="3" h="5">
                  <a:moveTo>
                    <a:pt x="0" y="3"/>
                  </a:moveTo>
                  <a:lnTo>
                    <a:pt x="0" y="0"/>
                  </a:lnTo>
                  <a:lnTo>
                    <a:pt x="1" y="0"/>
                  </a:lnTo>
                  <a:lnTo>
                    <a:pt x="3" y="3"/>
                  </a:lnTo>
                  <a:lnTo>
                    <a:pt x="3" y="5"/>
                  </a:lnTo>
                  <a:lnTo>
                    <a:pt x="0" y="3"/>
                  </a:lnTo>
                  <a:close/>
                </a:path>
              </a:pathLst>
            </a:custGeom>
            <a:solidFill>
              <a:srgbClr val="1F1A17"/>
            </a:solidFill>
            <a:ln w="9525">
              <a:noFill/>
              <a:round/>
              <a:headEnd/>
              <a:tailEnd/>
            </a:ln>
          </p:spPr>
          <p:txBody>
            <a:bodyPr/>
            <a:lstStyle/>
            <a:p>
              <a:endParaRPr lang="en-US"/>
            </a:p>
          </p:txBody>
        </p:sp>
        <p:sp>
          <p:nvSpPr>
            <p:cNvPr id="4987" name="Freeform 891"/>
            <p:cNvSpPr>
              <a:spLocks/>
            </p:cNvSpPr>
            <p:nvPr/>
          </p:nvSpPr>
          <p:spPr bwMode="auto">
            <a:xfrm>
              <a:off x="3191" y="2925"/>
              <a:ext cx="4" cy="7"/>
            </a:xfrm>
            <a:custGeom>
              <a:avLst/>
              <a:gdLst/>
              <a:ahLst/>
              <a:cxnLst>
                <a:cxn ang="0">
                  <a:pos x="0" y="0"/>
                </a:cxn>
                <a:cxn ang="0">
                  <a:pos x="0" y="2"/>
                </a:cxn>
                <a:cxn ang="0">
                  <a:pos x="2" y="5"/>
                </a:cxn>
                <a:cxn ang="0">
                  <a:pos x="4" y="7"/>
                </a:cxn>
                <a:cxn ang="0">
                  <a:pos x="4" y="7"/>
                </a:cxn>
                <a:cxn ang="0">
                  <a:pos x="4" y="4"/>
                </a:cxn>
                <a:cxn ang="0">
                  <a:pos x="0" y="0"/>
                </a:cxn>
              </a:cxnLst>
              <a:rect l="0" t="0" r="r" b="b"/>
              <a:pathLst>
                <a:path w="4" h="7">
                  <a:moveTo>
                    <a:pt x="0" y="0"/>
                  </a:moveTo>
                  <a:lnTo>
                    <a:pt x="0" y="2"/>
                  </a:lnTo>
                  <a:lnTo>
                    <a:pt x="2" y="5"/>
                  </a:lnTo>
                  <a:lnTo>
                    <a:pt x="4" y="7"/>
                  </a:lnTo>
                  <a:lnTo>
                    <a:pt x="4" y="7"/>
                  </a:lnTo>
                  <a:lnTo>
                    <a:pt x="4" y="4"/>
                  </a:lnTo>
                  <a:lnTo>
                    <a:pt x="0" y="0"/>
                  </a:lnTo>
                  <a:close/>
                </a:path>
              </a:pathLst>
            </a:custGeom>
            <a:solidFill>
              <a:srgbClr val="1F1A17"/>
            </a:solidFill>
            <a:ln w="9525">
              <a:noFill/>
              <a:round/>
              <a:headEnd/>
              <a:tailEnd/>
            </a:ln>
          </p:spPr>
          <p:txBody>
            <a:bodyPr/>
            <a:lstStyle/>
            <a:p>
              <a:endParaRPr lang="en-US"/>
            </a:p>
          </p:txBody>
        </p:sp>
        <p:sp>
          <p:nvSpPr>
            <p:cNvPr id="4988" name="Freeform 892"/>
            <p:cNvSpPr>
              <a:spLocks/>
            </p:cNvSpPr>
            <p:nvPr/>
          </p:nvSpPr>
          <p:spPr bwMode="auto">
            <a:xfrm>
              <a:off x="3206" y="3261"/>
              <a:ext cx="22" cy="29"/>
            </a:xfrm>
            <a:custGeom>
              <a:avLst/>
              <a:gdLst/>
              <a:ahLst/>
              <a:cxnLst>
                <a:cxn ang="0">
                  <a:pos x="7" y="0"/>
                </a:cxn>
                <a:cxn ang="0">
                  <a:pos x="4" y="4"/>
                </a:cxn>
                <a:cxn ang="0">
                  <a:pos x="0" y="10"/>
                </a:cxn>
                <a:cxn ang="0">
                  <a:pos x="2" y="15"/>
                </a:cxn>
                <a:cxn ang="0">
                  <a:pos x="4" y="21"/>
                </a:cxn>
                <a:cxn ang="0">
                  <a:pos x="5" y="17"/>
                </a:cxn>
                <a:cxn ang="0">
                  <a:pos x="9" y="17"/>
                </a:cxn>
                <a:cxn ang="0">
                  <a:pos x="7" y="24"/>
                </a:cxn>
                <a:cxn ang="0">
                  <a:pos x="5" y="29"/>
                </a:cxn>
                <a:cxn ang="0">
                  <a:pos x="12" y="29"/>
                </a:cxn>
                <a:cxn ang="0">
                  <a:pos x="20" y="24"/>
                </a:cxn>
                <a:cxn ang="0">
                  <a:pos x="22" y="19"/>
                </a:cxn>
                <a:cxn ang="0">
                  <a:pos x="22" y="15"/>
                </a:cxn>
                <a:cxn ang="0">
                  <a:pos x="19" y="10"/>
                </a:cxn>
                <a:cxn ang="0">
                  <a:pos x="10" y="9"/>
                </a:cxn>
                <a:cxn ang="0">
                  <a:pos x="7" y="0"/>
                </a:cxn>
              </a:cxnLst>
              <a:rect l="0" t="0" r="r" b="b"/>
              <a:pathLst>
                <a:path w="22" h="29">
                  <a:moveTo>
                    <a:pt x="7" y="0"/>
                  </a:moveTo>
                  <a:lnTo>
                    <a:pt x="4" y="4"/>
                  </a:lnTo>
                  <a:lnTo>
                    <a:pt x="0" y="10"/>
                  </a:lnTo>
                  <a:lnTo>
                    <a:pt x="2" y="15"/>
                  </a:lnTo>
                  <a:lnTo>
                    <a:pt x="4" y="21"/>
                  </a:lnTo>
                  <a:lnTo>
                    <a:pt x="5" y="17"/>
                  </a:lnTo>
                  <a:lnTo>
                    <a:pt x="9" y="17"/>
                  </a:lnTo>
                  <a:lnTo>
                    <a:pt x="7" y="24"/>
                  </a:lnTo>
                  <a:lnTo>
                    <a:pt x="5" y="29"/>
                  </a:lnTo>
                  <a:lnTo>
                    <a:pt x="12" y="29"/>
                  </a:lnTo>
                  <a:lnTo>
                    <a:pt x="20" y="24"/>
                  </a:lnTo>
                  <a:lnTo>
                    <a:pt x="22" y="19"/>
                  </a:lnTo>
                  <a:lnTo>
                    <a:pt x="22" y="15"/>
                  </a:lnTo>
                  <a:lnTo>
                    <a:pt x="19" y="10"/>
                  </a:lnTo>
                  <a:lnTo>
                    <a:pt x="10" y="9"/>
                  </a:lnTo>
                  <a:lnTo>
                    <a:pt x="7" y="0"/>
                  </a:lnTo>
                  <a:close/>
                </a:path>
              </a:pathLst>
            </a:custGeom>
            <a:solidFill>
              <a:srgbClr val="1F1A17"/>
            </a:solidFill>
            <a:ln w="9525">
              <a:noFill/>
              <a:round/>
              <a:headEnd/>
              <a:tailEnd/>
            </a:ln>
          </p:spPr>
          <p:txBody>
            <a:bodyPr/>
            <a:lstStyle/>
            <a:p>
              <a:endParaRPr lang="en-US"/>
            </a:p>
          </p:txBody>
        </p:sp>
        <p:sp>
          <p:nvSpPr>
            <p:cNvPr id="4989" name="Freeform 893"/>
            <p:cNvSpPr>
              <a:spLocks/>
            </p:cNvSpPr>
            <p:nvPr/>
          </p:nvSpPr>
          <p:spPr bwMode="auto">
            <a:xfrm>
              <a:off x="3173" y="3240"/>
              <a:ext cx="20" cy="23"/>
            </a:xfrm>
            <a:custGeom>
              <a:avLst/>
              <a:gdLst/>
              <a:ahLst/>
              <a:cxnLst>
                <a:cxn ang="0">
                  <a:pos x="10" y="0"/>
                </a:cxn>
                <a:cxn ang="0">
                  <a:pos x="10" y="5"/>
                </a:cxn>
                <a:cxn ang="0">
                  <a:pos x="5" y="11"/>
                </a:cxn>
                <a:cxn ang="0">
                  <a:pos x="2" y="15"/>
                </a:cxn>
                <a:cxn ang="0">
                  <a:pos x="0" y="15"/>
                </a:cxn>
                <a:cxn ang="0">
                  <a:pos x="5" y="18"/>
                </a:cxn>
                <a:cxn ang="0">
                  <a:pos x="10" y="23"/>
                </a:cxn>
                <a:cxn ang="0">
                  <a:pos x="13" y="21"/>
                </a:cxn>
                <a:cxn ang="0">
                  <a:pos x="15" y="21"/>
                </a:cxn>
                <a:cxn ang="0">
                  <a:pos x="10" y="13"/>
                </a:cxn>
                <a:cxn ang="0">
                  <a:pos x="20" y="8"/>
                </a:cxn>
                <a:cxn ang="0">
                  <a:pos x="10" y="0"/>
                </a:cxn>
              </a:cxnLst>
              <a:rect l="0" t="0" r="r" b="b"/>
              <a:pathLst>
                <a:path w="20" h="23">
                  <a:moveTo>
                    <a:pt x="10" y="0"/>
                  </a:moveTo>
                  <a:lnTo>
                    <a:pt x="10" y="5"/>
                  </a:lnTo>
                  <a:lnTo>
                    <a:pt x="5" y="11"/>
                  </a:lnTo>
                  <a:lnTo>
                    <a:pt x="2" y="15"/>
                  </a:lnTo>
                  <a:lnTo>
                    <a:pt x="0" y="15"/>
                  </a:lnTo>
                  <a:lnTo>
                    <a:pt x="5" y="18"/>
                  </a:lnTo>
                  <a:lnTo>
                    <a:pt x="10" y="23"/>
                  </a:lnTo>
                  <a:lnTo>
                    <a:pt x="13" y="21"/>
                  </a:lnTo>
                  <a:lnTo>
                    <a:pt x="15" y="21"/>
                  </a:lnTo>
                  <a:lnTo>
                    <a:pt x="10" y="13"/>
                  </a:lnTo>
                  <a:lnTo>
                    <a:pt x="20" y="8"/>
                  </a:lnTo>
                  <a:lnTo>
                    <a:pt x="10" y="0"/>
                  </a:lnTo>
                  <a:close/>
                </a:path>
              </a:pathLst>
            </a:custGeom>
            <a:solidFill>
              <a:srgbClr val="1F1A17"/>
            </a:solidFill>
            <a:ln w="9525">
              <a:noFill/>
              <a:round/>
              <a:headEnd/>
              <a:tailEnd/>
            </a:ln>
          </p:spPr>
          <p:txBody>
            <a:bodyPr/>
            <a:lstStyle/>
            <a:p>
              <a:endParaRPr lang="en-US"/>
            </a:p>
          </p:txBody>
        </p:sp>
        <p:sp>
          <p:nvSpPr>
            <p:cNvPr id="4990" name="Freeform 894"/>
            <p:cNvSpPr>
              <a:spLocks/>
            </p:cNvSpPr>
            <p:nvPr/>
          </p:nvSpPr>
          <p:spPr bwMode="auto">
            <a:xfrm>
              <a:off x="3206" y="3084"/>
              <a:ext cx="15" cy="10"/>
            </a:xfrm>
            <a:custGeom>
              <a:avLst/>
              <a:gdLst/>
              <a:ahLst/>
              <a:cxnLst>
                <a:cxn ang="0">
                  <a:pos x="0" y="7"/>
                </a:cxn>
                <a:cxn ang="0">
                  <a:pos x="0" y="4"/>
                </a:cxn>
                <a:cxn ang="0">
                  <a:pos x="5" y="0"/>
                </a:cxn>
                <a:cxn ang="0">
                  <a:pos x="10" y="2"/>
                </a:cxn>
                <a:cxn ang="0">
                  <a:pos x="14" y="2"/>
                </a:cxn>
                <a:cxn ang="0">
                  <a:pos x="15" y="9"/>
                </a:cxn>
                <a:cxn ang="0">
                  <a:pos x="7" y="10"/>
                </a:cxn>
                <a:cxn ang="0">
                  <a:pos x="0" y="7"/>
                </a:cxn>
              </a:cxnLst>
              <a:rect l="0" t="0" r="r" b="b"/>
              <a:pathLst>
                <a:path w="15" h="10">
                  <a:moveTo>
                    <a:pt x="0" y="7"/>
                  </a:moveTo>
                  <a:lnTo>
                    <a:pt x="0" y="4"/>
                  </a:lnTo>
                  <a:lnTo>
                    <a:pt x="5" y="0"/>
                  </a:lnTo>
                  <a:lnTo>
                    <a:pt x="10" y="2"/>
                  </a:lnTo>
                  <a:lnTo>
                    <a:pt x="14" y="2"/>
                  </a:lnTo>
                  <a:lnTo>
                    <a:pt x="15" y="9"/>
                  </a:lnTo>
                  <a:lnTo>
                    <a:pt x="7" y="10"/>
                  </a:lnTo>
                  <a:lnTo>
                    <a:pt x="0" y="7"/>
                  </a:lnTo>
                  <a:close/>
                </a:path>
              </a:pathLst>
            </a:custGeom>
            <a:solidFill>
              <a:srgbClr val="1F1A17"/>
            </a:solidFill>
            <a:ln w="9525">
              <a:noFill/>
              <a:round/>
              <a:headEnd/>
              <a:tailEnd/>
            </a:ln>
          </p:spPr>
          <p:txBody>
            <a:bodyPr/>
            <a:lstStyle/>
            <a:p>
              <a:endParaRPr lang="en-US"/>
            </a:p>
          </p:txBody>
        </p:sp>
        <p:sp>
          <p:nvSpPr>
            <p:cNvPr id="4991" name="Freeform 895"/>
            <p:cNvSpPr>
              <a:spLocks/>
            </p:cNvSpPr>
            <p:nvPr/>
          </p:nvSpPr>
          <p:spPr bwMode="auto">
            <a:xfrm>
              <a:off x="3175" y="3034"/>
              <a:ext cx="15" cy="12"/>
            </a:xfrm>
            <a:custGeom>
              <a:avLst/>
              <a:gdLst/>
              <a:ahLst/>
              <a:cxnLst>
                <a:cxn ang="0">
                  <a:pos x="3" y="2"/>
                </a:cxn>
                <a:cxn ang="0">
                  <a:pos x="3" y="0"/>
                </a:cxn>
                <a:cxn ang="0">
                  <a:pos x="8" y="0"/>
                </a:cxn>
                <a:cxn ang="0">
                  <a:pos x="13" y="3"/>
                </a:cxn>
                <a:cxn ang="0">
                  <a:pos x="15" y="7"/>
                </a:cxn>
                <a:cxn ang="0">
                  <a:pos x="11" y="12"/>
                </a:cxn>
                <a:cxn ang="0">
                  <a:pos x="5" y="8"/>
                </a:cxn>
                <a:cxn ang="0">
                  <a:pos x="0" y="5"/>
                </a:cxn>
                <a:cxn ang="0">
                  <a:pos x="3" y="2"/>
                </a:cxn>
              </a:cxnLst>
              <a:rect l="0" t="0" r="r" b="b"/>
              <a:pathLst>
                <a:path w="15" h="12">
                  <a:moveTo>
                    <a:pt x="3" y="2"/>
                  </a:moveTo>
                  <a:lnTo>
                    <a:pt x="3" y="0"/>
                  </a:lnTo>
                  <a:lnTo>
                    <a:pt x="8" y="0"/>
                  </a:lnTo>
                  <a:lnTo>
                    <a:pt x="13" y="3"/>
                  </a:lnTo>
                  <a:lnTo>
                    <a:pt x="15" y="7"/>
                  </a:lnTo>
                  <a:lnTo>
                    <a:pt x="11" y="12"/>
                  </a:lnTo>
                  <a:lnTo>
                    <a:pt x="5" y="8"/>
                  </a:lnTo>
                  <a:lnTo>
                    <a:pt x="0" y="5"/>
                  </a:lnTo>
                  <a:lnTo>
                    <a:pt x="3" y="2"/>
                  </a:lnTo>
                  <a:close/>
                </a:path>
              </a:pathLst>
            </a:custGeom>
            <a:solidFill>
              <a:srgbClr val="1F1A17"/>
            </a:solidFill>
            <a:ln w="9525">
              <a:noFill/>
              <a:round/>
              <a:headEnd/>
              <a:tailEnd/>
            </a:ln>
          </p:spPr>
          <p:txBody>
            <a:bodyPr/>
            <a:lstStyle/>
            <a:p>
              <a:endParaRPr lang="en-US"/>
            </a:p>
          </p:txBody>
        </p:sp>
        <p:sp>
          <p:nvSpPr>
            <p:cNvPr id="4992" name="Freeform 896"/>
            <p:cNvSpPr>
              <a:spLocks/>
            </p:cNvSpPr>
            <p:nvPr/>
          </p:nvSpPr>
          <p:spPr bwMode="auto">
            <a:xfrm>
              <a:off x="3206" y="3156"/>
              <a:ext cx="19" cy="27"/>
            </a:xfrm>
            <a:custGeom>
              <a:avLst/>
              <a:gdLst/>
              <a:ahLst/>
              <a:cxnLst>
                <a:cxn ang="0">
                  <a:pos x="0" y="18"/>
                </a:cxn>
                <a:cxn ang="0">
                  <a:pos x="2" y="13"/>
                </a:cxn>
                <a:cxn ang="0">
                  <a:pos x="4" y="8"/>
                </a:cxn>
                <a:cxn ang="0">
                  <a:pos x="5" y="7"/>
                </a:cxn>
                <a:cxn ang="0">
                  <a:pos x="7" y="7"/>
                </a:cxn>
                <a:cxn ang="0">
                  <a:pos x="9" y="3"/>
                </a:cxn>
                <a:cxn ang="0">
                  <a:pos x="10" y="0"/>
                </a:cxn>
                <a:cxn ang="0">
                  <a:pos x="12" y="5"/>
                </a:cxn>
                <a:cxn ang="0">
                  <a:pos x="12" y="10"/>
                </a:cxn>
                <a:cxn ang="0">
                  <a:pos x="14" y="10"/>
                </a:cxn>
                <a:cxn ang="0">
                  <a:pos x="17" y="10"/>
                </a:cxn>
                <a:cxn ang="0">
                  <a:pos x="19" y="15"/>
                </a:cxn>
                <a:cxn ang="0">
                  <a:pos x="19" y="18"/>
                </a:cxn>
                <a:cxn ang="0">
                  <a:pos x="15" y="17"/>
                </a:cxn>
                <a:cxn ang="0">
                  <a:pos x="10" y="18"/>
                </a:cxn>
                <a:cxn ang="0">
                  <a:pos x="9" y="24"/>
                </a:cxn>
                <a:cxn ang="0">
                  <a:pos x="9" y="27"/>
                </a:cxn>
                <a:cxn ang="0">
                  <a:pos x="7" y="27"/>
                </a:cxn>
                <a:cxn ang="0">
                  <a:pos x="4" y="25"/>
                </a:cxn>
                <a:cxn ang="0">
                  <a:pos x="2" y="20"/>
                </a:cxn>
                <a:cxn ang="0">
                  <a:pos x="0" y="18"/>
                </a:cxn>
              </a:cxnLst>
              <a:rect l="0" t="0" r="r" b="b"/>
              <a:pathLst>
                <a:path w="19" h="27">
                  <a:moveTo>
                    <a:pt x="0" y="18"/>
                  </a:moveTo>
                  <a:lnTo>
                    <a:pt x="2" y="13"/>
                  </a:lnTo>
                  <a:lnTo>
                    <a:pt x="4" y="8"/>
                  </a:lnTo>
                  <a:lnTo>
                    <a:pt x="5" y="7"/>
                  </a:lnTo>
                  <a:lnTo>
                    <a:pt x="7" y="7"/>
                  </a:lnTo>
                  <a:lnTo>
                    <a:pt x="9" y="3"/>
                  </a:lnTo>
                  <a:lnTo>
                    <a:pt x="10" y="0"/>
                  </a:lnTo>
                  <a:lnTo>
                    <a:pt x="12" y="5"/>
                  </a:lnTo>
                  <a:lnTo>
                    <a:pt x="12" y="10"/>
                  </a:lnTo>
                  <a:lnTo>
                    <a:pt x="14" y="10"/>
                  </a:lnTo>
                  <a:lnTo>
                    <a:pt x="17" y="10"/>
                  </a:lnTo>
                  <a:lnTo>
                    <a:pt x="19" y="15"/>
                  </a:lnTo>
                  <a:lnTo>
                    <a:pt x="19" y="18"/>
                  </a:lnTo>
                  <a:lnTo>
                    <a:pt x="15" y="17"/>
                  </a:lnTo>
                  <a:lnTo>
                    <a:pt x="10" y="18"/>
                  </a:lnTo>
                  <a:lnTo>
                    <a:pt x="9" y="24"/>
                  </a:lnTo>
                  <a:lnTo>
                    <a:pt x="9" y="27"/>
                  </a:lnTo>
                  <a:lnTo>
                    <a:pt x="7" y="27"/>
                  </a:lnTo>
                  <a:lnTo>
                    <a:pt x="4" y="25"/>
                  </a:lnTo>
                  <a:lnTo>
                    <a:pt x="2" y="20"/>
                  </a:lnTo>
                  <a:lnTo>
                    <a:pt x="0" y="18"/>
                  </a:lnTo>
                  <a:close/>
                </a:path>
              </a:pathLst>
            </a:custGeom>
            <a:solidFill>
              <a:srgbClr val="1F1A17"/>
            </a:solidFill>
            <a:ln w="9525">
              <a:noFill/>
              <a:round/>
              <a:headEnd/>
              <a:tailEnd/>
            </a:ln>
          </p:spPr>
          <p:txBody>
            <a:bodyPr/>
            <a:lstStyle/>
            <a:p>
              <a:endParaRPr lang="en-US"/>
            </a:p>
          </p:txBody>
        </p:sp>
        <p:sp>
          <p:nvSpPr>
            <p:cNvPr id="4993" name="Freeform 897"/>
            <p:cNvSpPr>
              <a:spLocks/>
            </p:cNvSpPr>
            <p:nvPr/>
          </p:nvSpPr>
          <p:spPr bwMode="auto">
            <a:xfrm>
              <a:off x="3168" y="2944"/>
              <a:ext cx="23" cy="25"/>
            </a:xfrm>
            <a:custGeom>
              <a:avLst/>
              <a:gdLst/>
              <a:ahLst/>
              <a:cxnLst>
                <a:cxn ang="0">
                  <a:pos x="0" y="0"/>
                </a:cxn>
                <a:cxn ang="0">
                  <a:pos x="0" y="3"/>
                </a:cxn>
                <a:cxn ang="0">
                  <a:pos x="3" y="8"/>
                </a:cxn>
                <a:cxn ang="0">
                  <a:pos x="7" y="11"/>
                </a:cxn>
                <a:cxn ang="0">
                  <a:pos x="8" y="11"/>
                </a:cxn>
                <a:cxn ang="0">
                  <a:pos x="10" y="16"/>
                </a:cxn>
                <a:cxn ang="0">
                  <a:pos x="8" y="18"/>
                </a:cxn>
                <a:cxn ang="0">
                  <a:pos x="13" y="20"/>
                </a:cxn>
                <a:cxn ang="0">
                  <a:pos x="12" y="25"/>
                </a:cxn>
                <a:cxn ang="0">
                  <a:pos x="15" y="25"/>
                </a:cxn>
                <a:cxn ang="0">
                  <a:pos x="18" y="23"/>
                </a:cxn>
                <a:cxn ang="0">
                  <a:pos x="17" y="18"/>
                </a:cxn>
                <a:cxn ang="0">
                  <a:pos x="15" y="18"/>
                </a:cxn>
                <a:cxn ang="0">
                  <a:pos x="13" y="16"/>
                </a:cxn>
                <a:cxn ang="0">
                  <a:pos x="15" y="15"/>
                </a:cxn>
                <a:cxn ang="0">
                  <a:pos x="17" y="13"/>
                </a:cxn>
                <a:cxn ang="0">
                  <a:pos x="22" y="15"/>
                </a:cxn>
                <a:cxn ang="0">
                  <a:pos x="23" y="15"/>
                </a:cxn>
                <a:cxn ang="0">
                  <a:pos x="23" y="13"/>
                </a:cxn>
                <a:cxn ang="0">
                  <a:pos x="22" y="10"/>
                </a:cxn>
                <a:cxn ang="0">
                  <a:pos x="15" y="11"/>
                </a:cxn>
                <a:cxn ang="0">
                  <a:pos x="10" y="11"/>
                </a:cxn>
                <a:cxn ang="0">
                  <a:pos x="8" y="6"/>
                </a:cxn>
                <a:cxn ang="0">
                  <a:pos x="7" y="0"/>
                </a:cxn>
                <a:cxn ang="0">
                  <a:pos x="5" y="0"/>
                </a:cxn>
                <a:cxn ang="0">
                  <a:pos x="3" y="0"/>
                </a:cxn>
                <a:cxn ang="0">
                  <a:pos x="5" y="3"/>
                </a:cxn>
                <a:cxn ang="0">
                  <a:pos x="5" y="6"/>
                </a:cxn>
                <a:cxn ang="0">
                  <a:pos x="0" y="0"/>
                </a:cxn>
              </a:cxnLst>
              <a:rect l="0" t="0" r="r" b="b"/>
              <a:pathLst>
                <a:path w="23" h="25">
                  <a:moveTo>
                    <a:pt x="0" y="0"/>
                  </a:moveTo>
                  <a:lnTo>
                    <a:pt x="0" y="3"/>
                  </a:lnTo>
                  <a:lnTo>
                    <a:pt x="3" y="8"/>
                  </a:lnTo>
                  <a:lnTo>
                    <a:pt x="7" y="11"/>
                  </a:lnTo>
                  <a:lnTo>
                    <a:pt x="8" y="11"/>
                  </a:lnTo>
                  <a:lnTo>
                    <a:pt x="10" y="16"/>
                  </a:lnTo>
                  <a:lnTo>
                    <a:pt x="8" y="18"/>
                  </a:lnTo>
                  <a:lnTo>
                    <a:pt x="13" y="20"/>
                  </a:lnTo>
                  <a:lnTo>
                    <a:pt x="12" y="25"/>
                  </a:lnTo>
                  <a:lnTo>
                    <a:pt x="15" y="25"/>
                  </a:lnTo>
                  <a:lnTo>
                    <a:pt x="18" y="23"/>
                  </a:lnTo>
                  <a:lnTo>
                    <a:pt x="17" y="18"/>
                  </a:lnTo>
                  <a:lnTo>
                    <a:pt x="15" y="18"/>
                  </a:lnTo>
                  <a:lnTo>
                    <a:pt x="13" y="16"/>
                  </a:lnTo>
                  <a:lnTo>
                    <a:pt x="15" y="15"/>
                  </a:lnTo>
                  <a:lnTo>
                    <a:pt x="17" y="13"/>
                  </a:lnTo>
                  <a:lnTo>
                    <a:pt x="22" y="15"/>
                  </a:lnTo>
                  <a:lnTo>
                    <a:pt x="23" y="15"/>
                  </a:lnTo>
                  <a:lnTo>
                    <a:pt x="23" y="13"/>
                  </a:lnTo>
                  <a:lnTo>
                    <a:pt x="22" y="10"/>
                  </a:lnTo>
                  <a:lnTo>
                    <a:pt x="15" y="11"/>
                  </a:lnTo>
                  <a:lnTo>
                    <a:pt x="10" y="11"/>
                  </a:lnTo>
                  <a:lnTo>
                    <a:pt x="8" y="6"/>
                  </a:lnTo>
                  <a:lnTo>
                    <a:pt x="7" y="0"/>
                  </a:lnTo>
                  <a:lnTo>
                    <a:pt x="5" y="0"/>
                  </a:lnTo>
                  <a:lnTo>
                    <a:pt x="3" y="0"/>
                  </a:lnTo>
                  <a:lnTo>
                    <a:pt x="5" y="3"/>
                  </a:lnTo>
                  <a:lnTo>
                    <a:pt x="5" y="6"/>
                  </a:lnTo>
                  <a:lnTo>
                    <a:pt x="0" y="0"/>
                  </a:lnTo>
                  <a:close/>
                </a:path>
              </a:pathLst>
            </a:custGeom>
            <a:solidFill>
              <a:srgbClr val="1F1A17"/>
            </a:solidFill>
            <a:ln w="9525">
              <a:noFill/>
              <a:round/>
              <a:headEnd/>
              <a:tailEnd/>
            </a:ln>
          </p:spPr>
          <p:txBody>
            <a:bodyPr/>
            <a:lstStyle/>
            <a:p>
              <a:endParaRPr lang="en-US"/>
            </a:p>
          </p:txBody>
        </p:sp>
        <p:sp>
          <p:nvSpPr>
            <p:cNvPr id="4994" name="Freeform 898"/>
            <p:cNvSpPr>
              <a:spLocks/>
            </p:cNvSpPr>
            <p:nvPr/>
          </p:nvSpPr>
          <p:spPr bwMode="auto">
            <a:xfrm>
              <a:off x="3185" y="2972"/>
              <a:ext cx="25" cy="17"/>
            </a:xfrm>
            <a:custGeom>
              <a:avLst/>
              <a:gdLst/>
              <a:ahLst/>
              <a:cxnLst>
                <a:cxn ang="0">
                  <a:pos x="0" y="3"/>
                </a:cxn>
                <a:cxn ang="0">
                  <a:pos x="3" y="3"/>
                </a:cxn>
                <a:cxn ang="0">
                  <a:pos x="5" y="7"/>
                </a:cxn>
                <a:cxn ang="0">
                  <a:pos x="8" y="12"/>
                </a:cxn>
                <a:cxn ang="0">
                  <a:pos x="10" y="14"/>
                </a:cxn>
                <a:cxn ang="0">
                  <a:pos x="13" y="14"/>
                </a:cxn>
                <a:cxn ang="0">
                  <a:pos x="15" y="10"/>
                </a:cxn>
                <a:cxn ang="0">
                  <a:pos x="15" y="5"/>
                </a:cxn>
                <a:cxn ang="0">
                  <a:pos x="15" y="2"/>
                </a:cxn>
                <a:cxn ang="0">
                  <a:pos x="16" y="0"/>
                </a:cxn>
                <a:cxn ang="0">
                  <a:pos x="20" y="0"/>
                </a:cxn>
                <a:cxn ang="0">
                  <a:pos x="23" y="3"/>
                </a:cxn>
                <a:cxn ang="0">
                  <a:pos x="25" y="7"/>
                </a:cxn>
                <a:cxn ang="0">
                  <a:pos x="16" y="3"/>
                </a:cxn>
                <a:cxn ang="0">
                  <a:pos x="18" y="7"/>
                </a:cxn>
                <a:cxn ang="0">
                  <a:pos x="18" y="12"/>
                </a:cxn>
                <a:cxn ang="0">
                  <a:pos x="15" y="17"/>
                </a:cxn>
                <a:cxn ang="0">
                  <a:pos x="11" y="17"/>
                </a:cxn>
                <a:cxn ang="0">
                  <a:pos x="6" y="14"/>
                </a:cxn>
                <a:cxn ang="0">
                  <a:pos x="5" y="10"/>
                </a:cxn>
                <a:cxn ang="0">
                  <a:pos x="0" y="3"/>
                </a:cxn>
              </a:cxnLst>
              <a:rect l="0" t="0" r="r" b="b"/>
              <a:pathLst>
                <a:path w="25" h="17">
                  <a:moveTo>
                    <a:pt x="0" y="3"/>
                  </a:moveTo>
                  <a:lnTo>
                    <a:pt x="3" y="3"/>
                  </a:lnTo>
                  <a:lnTo>
                    <a:pt x="5" y="7"/>
                  </a:lnTo>
                  <a:lnTo>
                    <a:pt x="8" y="12"/>
                  </a:lnTo>
                  <a:lnTo>
                    <a:pt x="10" y="14"/>
                  </a:lnTo>
                  <a:lnTo>
                    <a:pt x="13" y="14"/>
                  </a:lnTo>
                  <a:lnTo>
                    <a:pt x="15" y="10"/>
                  </a:lnTo>
                  <a:lnTo>
                    <a:pt x="15" y="5"/>
                  </a:lnTo>
                  <a:lnTo>
                    <a:pt x="15" y="2"/>
                  </a:lnTo>
                  <a:lnTo>
                    <a:pt x="16" y="0"/>
                  </a:lnTo>
                  <a:lnTo>
                    <a:pt x="20" y="0"/>
                  </a:lnTo>
                  <a:lnTo>
                    <a:pt x="23" y="3"/>
                  </a:lnTo>
                  <a:lnTo>
                    <a:pt x="25" y="7"/>
                  </a:lnTo>
                  <a:lnTo>
                    <a:pt x="16" y="3"/>
                  </a:lnTo>
                  <a:lnTo>
                    <a:pt x="18" y="7"/>
                  </a:lnTo>
                  <a:lnTo>
                    <a:pt x="18" y="12"/>
                  </a:lnTo>
                  <a:lnTo>
                    <a:pt x="15" y="17"/>
                  </a:lnTo>
                  <a:lnTo>
                    <a:pt x="11" y="17"/>
                  </a:lnTo>
                  <a:lnTo>
                    <a:pt x="6" y="14"/>
                  </a:lnTo>
                  <a:lnTo>
                    <a:pt x="5" y="10"/>
                  </a:lnTo>
                  <a:lnTo>
                    <a:pt x="0" y="3"/>
                  </a:lnTo>
                  <a:close/>
                </a:path>
              </a:pathLst>
            </a:custGeom>
            <a:solidFill>
              <a:srgbClr val="1F1A17"/>
            </a:solidFill>
            <a:ln w="9525">
              <a:noFill/>
              <a:round/>
              <a:headEnd/>
              <a:tailEnd/>
            </a:ln>
          </p:spPr>
          <p:txBody>
            <a:bodyPr/>
            <a:lstStyle/>
            <a:p>
              <a:endParaRPr lang="en-US"/>
            </a:p>
          </p:txBody>
        </p:sp>
        <p:sp>
          <p:nvSpPr>
            <p:cNvPr id="4995" name="Freeform 899"/>
            <p:cNvSpPr>
              <a:spLocks/>
            </p:cNvSpPr>
            <p:nvPr/>
          </p:nvSpPr>
          <p:spPr bwMode="auto">
            <a:xfrm>
              <a:off x="3213" y="2899"/>
              <a:ext cx="18" cy="36"/>
            </a:xfrm>
            <a:custGeom>
              <a:avLst/>
              <a:gdLst/>
              <a:ahLst/>
              <a:cxnLst>
                <a:cxn ang="0">
                  <a:pos x="7" y="10"/>
                </a:cxn>
                <a:cxn ang="0">
                  <a:pos x="7" y="15"/>
                </a:cxn>
                <a:cxn ang="0">
                  <a:pos x="7" y="21"/>
                </a:cxn>
                <a:cxn ang="0">
                  <a:pos x="2" y="18"/>
                </a:cxn>
                <a:cxn ang="0">
                  <a:pos x="0" y="16"/>
                </a:cxn>
                <a:cxn ang="0">
                  <a:pos x="0" y="21"/>
                </a:cxn>
                <a:cxn ang="0">
                  <a:pos x="2" y="26"/>
                </a:cxn>
                <a:cxn ang="0">
                  <a:pos x="2" y="30"/>
                </a:cxn>
                <a:cxn ang="0">
                  <a:pos x="0" y="33"/>
                </a:cxn>
                <a:cxn ang="0">
                  <a:pos x="0" y="33"/>
                </a:cxn>
                <a:cxn ang="0">
                  <a:pos x="2" y="36"/>
                </a:cxn>
                <a:cxn ang="0">
                  <a:pos x="3" y="36"/>
                </a:cxn>
                <a:cxn ang="0">
                  <a:pos x="5" y="35"/>
                </a:cxn>
                <a:cxn ang="0">
                  <a:pos x="7" y="26"/>
                </a:cxn>
                <a:cxn ang="0">
                  <a:pos x="8" y="20"/>
                </a:cxn>
                <a:cxn ang="0">
                  <a:pos x="12" y="18"/>
                </a:cxn>
                <a:cxn ang="0">
                  <a:pos x="13" y="13"/>
                </a:cxn>
                <a:cxn ang="0">
                  <a:pos x="17" y="5"/>
                </a:cxn>
                <a:cxn ang="0">
                  <a:pos x="18" y="0"/>
                </a:cxn>
                <a:cxn ang="0">
                  <a:pos x="13" y="10"/>
                </a:cxn>
                <a:cxn ang="0">
                  <a:pos x="12" y="6"/>
                </a:cxn>
                <a:cxn ang="0">
                  <a:pos x="8" y="16"/>
                </a:cxn>
                <a:cxn ang="0">
                  <a:pos x="7" y="10"/>
                </a:cxn>
              </a:cxnLst>
              <a:rect l="0" t="0" r="r" b="b"/>
              <a:pathLst>
                <a:path w="18" h="36">
                  <a:moveTo>
                    <a:pt x="7" y="10"/>
                  </a:moveTo>
                  <a:lnTo>
                    <a:pt x="7" y="15"/>
                  </a:lnTo>
                  <a:lnTo>
                    <a:pt x="7" y="21"/>
                  </a:lnTo>
                  <a:lnTo>
                    <a:pt x="2" y="18"/>
                  </a:lnTo>
                  <a:lnTo>
                    <a:pt x="0" y="16"/>
                  </a:lnTo>
                  <a:lnTo>
                    <a:pt x="0" y="21"/>
                  </a:lnTo>
                  <a:lnTo>
                    <a:pt x="2" y="26"/>
                  </a:lnTo>
                  <a:lnTo>
                    <a:pt x="2" y="30"/>
                  </a:lnTo>
                  <a:lnTo>
                    <a:pt x="0" y="33"/>
                  </a:lnTo>
                  <a:lnTo>
                    <a:pt x="0" y="33"/>
                  </a:lnTo>
                  <a:lnTo>
                    <a:pt x="2" y="36"/>
                  </a:lnTo>
                  <a:lnTo>
                    <a:pt x="3" y="36"/>
                  </a:lnTo>
                  <a:lnTo>
                    <a:pt x="5" y="35"/>
                  </a:lnTo>
                  <a:lnTo>
                    <a:pt x="7" y="26"/>
                  </a:lnTo>
                  <a:lnTo>
                    <a:pt x="8" y="20"/>
                  </a:lnTo>
                  <a:lnTo>
                    <a:pt x="12" y="18"/>
                  </a:lnTo>
                  <a:lnTo>
                    <a:pt x="13" y="13"/>
                  </a:lnTo>
                  <a:lnTo>
                    <a:pt x="17" y="5"/>
                  </a:lnTo>
                  <a:lnTo>
                    <a:pt x="18" y="0"/>
                  </a:lnTo>
                  <a:lnTo>
                    <a:pt x="13" y="10"/>
                  </a:lnTo>
                  <a:lnTo>
                    <a:pt x="12" y="6"/>
                  </a:lnTo>
                  <a:lnTo>
                    <a:pt x="8" y="16"/>
                  </a:lnTo>
                  <a:lnTo>
                    <a:pt x="7" y="10"/>
                  </a:lnTo>
                  <a:close/>
                </a:path>
              </a:pathLst>
            </a:custGeom>
            <a:solidFill>
              <a:srgbClr val="1F1A17"/>
            </a:solidFill>
            <a:ln w="9525">
              <a:noFill/>
              <a:round/>
              <a:headEnd/>
              <a:tailEnd/>
            </a:ln>
          </p:spPr>
          <p:txBody>
            <a:bodyPr/>
            <a:lstStyle/>
            <a:p>
              <a:endParaRPr lang="en-US"/>
            </a:p>
          </p:txBody>
        </p:sp>
        <p:sp>
          <p:nvSpPr>
            <p:cNvPr id="4996" name="Freeform 900"/>
            <p:cNvSpPr>
              <a:spLocks/>
            </p:cNvSpPr>
            <p:nvPr/>
          </p:nvSpPr>
          <p:spPr bwMode="auto">
            <a:xfrm>
              <a:off x="3200" y="2939"/>
              <a:ext cx="3" cy="28"/>
            </a:xfrm>
            <a:custGeom>
              <a:avLst/>
              <a:gdLst/>
              <a:ahLst/>
              <a:cxnLst>
                <a:cxn ang="0">
                  <a:pos x="0" y="0"/>
                </a:cxn>
                <a:cxn ang="0">
                  <a:pos x="0" y="5"/>
                </a:cxn>
                <a:cxn ang="0">
                  <a:pos x="0" y="10"/>
                </a:cxn>
                <a:cxn ang="0">
                  <a:pos x="0" y="16"/>
                </a:cxn>
                <a:cxn ang="0">
                  <a:pos x="0" y="21"/>
                </a:cxn>
                <a:cxn ang="0">
                  <a:pos x="3" y="28"/>
                </a:cxn>
                <a:cxn ang="0">
                  <a:pos x="3" y="25"/>
                </a:cxn>
                <a:cxn ang="0">
                  <a:pos x="1" y="18"/>
                </a:cxn>
                <a:cxn ang="0">
                  <a:pos x="1" y="15"/>
                </a:cxn>
                <a:cxn ang="0">
                  <a:pos x="3" y="8"/>
                </a:cxn>
                <a:cxn ang="0">
                  <a:pos x="1" y="1"/>
                </a:cxn>
                <a:cxn ang="0">
                  <a:pos x="0" y="0"/>
                </a:cxn>
              </a:cxnLst>
              <a:rect l="0" t="0" r="r" b="b"/>
              <a:pathLst>
                <a:path w="3" h="28">
                  <a:moveTo>
                    <a:pt x="0" y="0"/>
                  </a:moveTo>
                  <a:lnTo>
                    <a:pt x="0" y="5"/>
                  </a:lnTo>
                  <a:lnTo>
                    <a:pt x="0" y="10"/>
                  </a:lnTo>
                  <a:lnTo>
                    <a:pt x="0" y="16"/>
                  </a:lnTo>
                  <a:lnTo>
                    <a:pt x="0" y="21"/>
                  </a:lnTo>
                  <a:lnTo>
                    <a:pt x="3" y="28"/>
                  </a:lnTo>
                  <a:lnTo>
                    <a:pt x="3" y="25"/>
                  </a:lnTo>
                  <a:lnTo>
                    <a:pt x="1" y="18"/>
                  </a:lnTo>
                  <a:lnTo>
                    <a:pt x="1" y="15"/>
                  </a:lnTo>
                  <a:lnTo>
                    <a:pt x="3" y="8"/>
                  </a:lnTo>
                  <a:lnTo>
                    <a:pt x="1" y="1"/>
                  </a:lnTo>
                  <a:lnTo>
                    <a:pt x="0" y="0"/>
                  </a:lnTo>
                  <a:close/>
                </a:path>
              </a:pathLst>
            </a:custGeom>
            <a:solidFill>
              <a:srgbClr val="1F1A17"/>
            </a:solidFill>
            <a:ln w="9525">
              <a:noFill/>
              <a:round/>
              <a:headEnd/>
              <a:tailEnd/>
            </a:ln>
          </p:spPr>
          <p:txBody>
            <a:bodyPr/>
            <a:lstStyle/>
            <a:p>
              <a:endParaRPr lang="en-US"/>
            </a:p>
          </p:txBody>
        </p:sp>
        <p:sp>
          <p:nvSpPr>
            <p:cNvPr id="4997" name="Freeform 901"/>
            <p:cNvSpPr>
              <a:spLocks/>
            </p:cNvSpPr>
            <p:nvPr/>
          </p:nvSpPr>
          <p:spPr bwMode="auto">
            <a:xfrm>
              <a:off x="3206" y="2955"/>
              <a:ext cx="5" cy="10"/>
            </a:xfrm>
            <a:custGeom>
              <a:avLst/>
              <a:gdLst/>
              <a:ahLst/>
              <a:cxnLst>
                <a:cxn ang="0">
                  <a:pos x="4" y="0"/>
                </a:cxn>
                <a:cxn ang="0">
                  <a:pos x="0" y="9"/>
                </a:cxn>
                <a:cxn ang="0">
                  <a:pos x="2" y="10"/>
                </a:cxn>
                <a:cxn ang="0">
                  <a:pos x="5" y="10"/>
                </a:cxn>
                <a:cxn ang="0">
                  <a:pos x="5" y="4"/>
                </a:cxn>
                <a:cxn ang="0">
                  <a:pos x="4" y="0"/>
                </a:cxn>
              </a:cxnLst>
              <a:rect l="0" t="0" r="r" b="b"/>
              <a:pathLst>
                <a:path w="5" h="10">
                  <a:moveTo>
                    <a:pt x="4" y="0"/>
                  </a:moveTo>
                  <a:lnTo>
                    <a:pt x="0" y="9"/>
                  </a:lnTo>
                  <a:lnTo>
                    <a:pt x="2" y="10"/>
                  </a:lnTo>
                  <a:lnTo>
                    <a:pt x="5" y="10"/>
                  </a:lnTo>
                  <a:lnTo>
                    <a:pt x="5" y="4"/>
                  </a:lnTo>
                  <a:lnTo>
                    <a:pt x="4" y="0"/>
                  </a:lnTo>
                  <a:close/>
                </a:path>
              </a:pathLst>
            </a:custGeom>
            <a:solidFill>
              <a:srgbClr val="1F1A17"/>
            </a:solidFill>
            <a:ln w="9525">
              <a:noFill/>
              <a:round/>
              <a:headEnd/>
              <a:tailEnd/>
            </a:ln>
          </p:spPr>
          <p:txBody>
            <a:bodyPr/>
            <a:lstStyle/>
            <a:p>
              <a:endParaRPr lang="en-US"/>
            </a:p>
          </p:txBody>
        </p:sp>
        <p:sp>
          <p:nvSpPr>
            <p:cNvPr id="4998" name="Freeform 902"/>
            <p:cNvSpPr>
              <a:spLocks/>
            </p:cNvSpPr>
            <p:nvPr/>
          </p:nvSpPr>
          <p:spPr bwMode="auto">
            <a:xfrm>
              <a:off x="3165" y="2927"/>
              <a:ext cx="6" cy="15"/>
            </a:xfrm>
            <a:custGeom>
              <a:avLst/>
              <a:gdLst/>
              <a:ahLst/>
              <a:cxnLst>
                <a:cxn ang="0">
                  <a:pos x="1" y="0"/>
                </a:cxn>
                <a:cxn ang="0">
                  <a:pos x="0" y="7"/>
                </a:cxn>
                <a:cxn ang="0">
                  <a:pos x="1" y="7"/>
                </a:cxn>
                <a:cxn ang="0">
                  <a:pos x="3" y="8"/>
                </a:cxn>
                <a:cxn ang="0">
                  <a:pos x="5" y="13"/>
                </a:cxn>
                <a:cxn ang="0">
                  <a:pos x="5" y="15"/>
                </a:cxn>
                <a:cxn ang="0">
                  <a:pos x="5" y="8"/>
                </a:cxn>
                <a:cxn ang="0">
                  <a:pos x="6" y="5"/>
                </a:cxn>
                <a:cxn ang="0">
                  <a:pos x="6" y="2"/>
                </a:cxn>
                <a:cxn ang="0">
                  <a:pos x="3" y="0"/>
                </a:cxn>
                <a:cxn ang="0">
                  <a:pos x="1" y="0"/>
                </a:cxn>
              </a:cxnLst>
              <a:rect l="0" t="0" r="r" b="b"/>
              <a:pathLst>
                <a:path w="6" h="15">
                  <a:moveTo>
                    <a:pt x="1" y="0"/>
                  </a:moveTo>
                  <a:lnTo>
                    <a:pt x="0" y="7"/>
                  </a:lnTo>
                  <a:lnTo>
                    <a:pt x="1" y="7"/>
                  </a:lnTo>
                  <a:lnTo>
                    <a:pt x="3" y="8"/>
                  </a:lnTo>
                  <a:lnTo>
                    <a:pt x="5" y="13"/>
                  </a:lnTo>
                  <a:lnTo>
                    <a:pt x="5" y="15"/>
                  </a:lnTo>
                  <a:lnTo>
                    <a:pt x="5" y="8"/>
                  </a:lnTo>
                  <a:lnTo>
                    <a:pt x="6" y="5"/>
                  </a:lnTo>
                  <a:lnTo>
                    <a:pt x="6" y="2"/>
                  </a:lnTo>
                  <a:lnTo>
                    <a:pt x="3" y="0"/>
                  </a:lnTo>
                  <a:lnTo>
                    <a:pt x="1" y="0"/>
                  </a:lnTo>
                  <a:close/>
                </a:path>
              </a:pathLst>
            </a:custGeom>
            <a:solidFill>
              <a:srgbClr val="1F1A17"/>
            </a:solidFill>
            <a:ln w="9525">
              <a:noFill/>
              <a:round/>
              <a:headEnd/>
              <a:tailEnd/>
            </a:ln>
          </p:spPr>
          <p:txBody>
            <a:bodyPr/>
            <a:lstStyle/>
            <a:p>
              <a:endParaRPr lang="en-US"/>
            </a:p>
          </p:txBody>
        </p:sp>
        <p:sp>
          <p:nvSpPr>
            <p:cNvPr id="4999" name="Freeform 903"/>
            <p:cNvSpPr>
              <a:spLocks/>
            </p:cNvSpPr>
            <p:nvPr/>
          </p:nvSpPr>
          <p:spPr bwMode="auto">
            <a:xfrm>
              <a:off x="3195" y="2863"/>
              <a:ext cx="18" cy="19"/>
            </a:xfrm>
            <a:custGeom>
              <a:avLst/>
              <a:gdLst/>
              <a:ahLst/>
              <a:cxnLst>
                <a:cxn ang="0">
                  <a:pos x="0" y="12"/>
                </a:cxn>
                <a:cxn ang="0">
                  <a:pos x="1" y="15"/>
                </a:cxn>
                <a:cxn ang="0">
                  <a:pos x="5" y="19"/>
                </a:cxn>
                <a:cxn ang="0">
                  <a:pos x="6" y="19"/>
                </a:cxn>
                <a:cxn ang="0">
                  <a:pos x="8" y="19"/>
                </a:cxn>
                <a:cxn ang="0">
                  <a:pos x="8" y="15"/>
                </a:cxn>
                <a:cxn ang="0">
                  <a:pos x="11" y="15"/>
                </a:cxn>
                <a:cxn ang="0">
                  <a:pos x="15" y="19"/>
                </a:cxn>
                <a:cxn ang="0">
                  <a:pos x="15" y="12"/>
                </a:cxn>
                <a:cxn ang="0">
                  <a:pos x="15" y="9"/>
                </a:cxn>
                <a:cxn ang="0">
                  <a:pos x="16" y="5"/>
                </a:cxn>
                <a:cxn ang="0">
                  <a:pos x="18" y="0"/>
                </a:cxn>
                <a:cxn ang="0">
                  <a:pos x="16" y="0"/>
                </a:cxn>
                <a:cxn ang="0">
                  <a:pos x="15" y="2"/>
                </a:cxn>
                <a:cxn ang="0">
                  <a:pos x="11" y="9"/>
                </a:cxn>
                <a:cxn ang="0">
                  <a:pos x="13" y="12"/>
                </a:cxn>
                <a:cxn ang="0">
                  <a:pos x="5" y="15"/>
                </a:cxn>
                <a:cxn ang="0">
                  <a:pos x="5" y="12"/>
                </a:cxn>
                <a:cxn ang="0">
                  <a:pos x="5" y="4"/>
                </a:cxn>
                <a:cxn ang="0">
                  <a:pos x="3" y="12"/>
                </a:cxn>
                <a:cxn ang="0">
                  <a:pos x="0" y="12"/>
                </a:cxn>
              </a:cxnLst>
              <a:rect l="0" t="0" r="r" b="b"/>
              <a:pathLst>
                <a:path w="18" h="19">
                  <a:moveTo>
                    <a:pt x="0" y="12"/>
                  </a:moveTo>
                  <a:lnTo>
                    <a:pt x="1" y="15"/>
                  </a:lnTo>
                  <a:lnTo>
                    <a:pt x="5" y="19"/>
                  </a:lnTo>
                  <a:lnTo>
                    <a:pt x="6" y="19"/>
                  </a:lnTo>
                  <a:lnTo>
                    <a:pt x="8" y="19"/>
                  </a:lnTo>
                  <a:lnTo>
                    <a:pt x="8" y="15"/>
                  </a:lnTo>
                  <a:lnTo>
                    <a:pt x="11" y="15"/>
                  </a:lnTo>
                  <a:lnTo>
                    <a:pt x="15" y="19"/>
                  </a:lnTo>
                  <a:lnTo>
                    <a:pt x="15" y="12"/>
                  </a:lnTo>
                  <a:lnTo>
                    <a:pt x="15" y="9"/>
                  </a:lnTo>
                  <a:lnTo>
                    <a:pt x="16" y="5"/>
                  </a:lnTo>
                  <a:lnTo>
                    <a:pt x="18" y="0"/>
                  </a:lnTo>
                  <a:lnTo>
                    <a:pt x="16" y="0"/>
                  </a:lnTo>
                  <a:lnTo>
                    <a:pt x="15" y="2"/>
                  </a:lnTo>
                  <a:lnTo>
                    <a:pt x="11" y="9"/>
                  </a:lnTo>
                  <a:lnTo>
                    <a:pt x="13" y="12"/>
                  </a:lnTo>
                  <a:lnTo>
                    <a:pt x="5" y="15"/>
                  </a:lnTo>
                  <a:lnTo>
                    <a:pt x="5" y="12"/>
                  </a:lnTo>
                  <a:lnTo>
                    <a:pt x="5" y="4"/>
                  </a:lnTo>
                  <a:lnTo>
                    <a:pt x="3" y="12"/>
                  </a:lnTo>
                  <a:lnTo>
                    <a:pt x="0" y="12"/>
                  </a:lnTo>
                  <a:close/>
                </a:path>
              </a:pathLst>
            </a:custGeom>
            <a:solidFill>
              <a:srgbClr val="1F1A17"/>
            </a:solidFill>
            <a:ln w="9525">
              <a:noFill/>
              <a:round/>
              <a:headEnd/>
              <a:tailEnd/>
            </a:ln>
          </p:spPr>
          <p:txBody>
            <a:bodyPr/>
            <a:lstStyle/>
            <a:p>
              <a:endParaRPr lang="en-US"/>
            </a:p>
          </p:txBody>
        </p:sp>
        <p:sp>
          <p:nvSpPr>
            <p:cNvPr id="5000" name="Freeform 904"/>
            <p:cNvSpPr>
              <a:spLocks/>
            </p:cNvSpPr>
            <p:nvPr/>
          </p:nvSpPr>
          <p:spPr bwMode="auto">
            <a:xfrm>
              <a:off x="3186" y="2899"/>
              <a:ext cx="7" cy="6"/>
            </a:xfrm>
            <a:custGeom>
              <a:avLst/>
              <a:gdLst/>
              <a:ahLst/>
              <a:cxnLst>
                <a:cxn ang="0">
                  <a:pos x="0" y="1"/>
                </a:cxn>
                <a:cxn ang="0">
                  <a:pos x="2" y="6"/>
                </a:cxn>
                <a:cxn ang="0">
                  <a:pos x="2" y="5"/>
                </a:cxn>
                <a:cxn ang="0">
                  <a:pos x="4" y="5"/>
                </a:cxn>
                <a:cxn ang="0">
                  <a:pos x="7" y="5"/>
                </a:cxn>
                <a:cxn ang="0">
                  <a:pos x="7" y="5"/>
                </a:cxn>
                <a:cxn ang="0">
                  <a:pos x="5" y="3"/>
                </a:cxn>
                <a:cxn ang="0">
                  <a:pos x="4" y="0"/>
                </a:cxn>
                <a:cxn ang="0">
                  <a:pos x="0" y="1"/>
                </a:cxn>
                <a:cxn ang="0">
                  <a:pos x="0" y="1"/>
                </a:cxn>
              </a:cxnLst>
              <a:rect l="0" t="0" r="r" b="b"/>
              <a:pathLst>
                <a:path w="7" h="6">
                  <a:moveTo>
                    <a:pt x="0" y="1"/>
                  </a:moveTo>
                  <a:lnTo>
                    <a:pt x="2" y="6"/>
                  </a:lnTo>
                  <a:lnTo>
                    <a:pt x="2" y="5"/>
                  </a:lnTo>
                  <a:lnTo>
                    <a:pt x="4" y="5"/>
                  </a:lnTo>
                  <a:lnTo>
                    <a:pt x="7" y="5"/>
                  </a:lnTo>
                  <a:lnTo>
                    <a:pt x="7" y="5"/>
                  </a:lnTo>
                  <a:lnTo>
                    <a:pt x="5" y="3"/>
                  </a:lnTo>
                  <a:lnTo>
                    <a:pt x="4" y="0"/>
                  </a:lnTo>
                  <a:lnTo>
                    <a:pt x="0" y="1"/>
                  </a:lnTo>
                  <a:lnTo>
                    <a:pt x="0" y="1"/>
                  </a:lnTo>
                  <a:close/>
                </a:path>
              </a:pathLst>
            </a:custGeom>
            <a:solidFill>
              <a:srgbClr val="1F1A17"/>
            </a:solidFill>
            <a:ln w="9525">
              <a:noFill/>
              <a:round/>
              <a:headEnd/>
              <a:tailEnd/>
            </a:ln>
          </p:spPr>
          <p:txBody>
            <a:bodyPr/>
            <a:lstStyle/>
            <a:p>
              <a:endParaRPr lang="en-US"/>
            </a:p>
          </p:txBody>
        </p:sp>
        <p:sp>
          <p:nvSpPr>
            <p:cNvPr id="5001" name="Freeform 905"/>
            <p:cNvSpPr>
              <a:spLocks/>
            </p:cNvSpPr>
            <p:nvPr/>
          </p:nvSpPr>
          <p:spPr bwMode="auto">
            <a:xfrm>
              <a:off x="3231" y="2929"/>
              <a:ext cx="16" cy="20"/>
            </a:xfrm>
            <a:custGeom>
              <a:avLst/>
              <a:gdLst/>
              <a:ahLst/>
              <a:cxnLst>
                <a:cxn ang="0">
                  <a:pos x="0" y="11"/>
                </a:cxn>
                <a:cxn ang="0">
                  <a:pos x="4" y="11"/>
                </a:cxn>
                <a:cxn ang="0">
                  <a:pos x="7" y="10"/>
                </a:cxn>
                <a:cxn ang="0">
                  <a:pos x="12" y="3"/>
                </a:cxn>
                <a:cxn ang="0">
                  <a:pos x="16" y="0"/>
                </a:cxn>
                <a:cxn ang="0">
                  <a:pos x="16" y="0"/>
                </a:cxn>
                <a:cxn ang="0">
                  <a:pos x="16" y="1"/>
                </a:cxn>
                <a:cxn ang="0">
                  <a:pos x="14" y="3"/>
                </a:cxn>
                <a:cxn ang="0">
                  <a:pos x="12" y="5"/>
                </a:cxn>
                <a:cxn ang="0">
                  <a:pos x="12" y="6"/>
                </a:cxn>
                <a:cxn ang="0">
                  <a:pos x="10" y="8"/>
                </a:cxn>
                <a:cxn ang="0">
                  <a:pos x="10" y="11"/>
                </a:cxn>
                <a:cxn ang="0">
                  <a:pos x="9" y="13"/>
                </a:cxn>
                <a:cxn ang="0">
                  <a:pos x="5" y="13"/>
                </a:cxn>
                <a:cxn ang="0">
                  <a:pos x="4" y="13"/>
                </a:cxn>
                <a:cxn ang="0">
                  <a:pos x="4" y="16"/>
                </a:cxn>
                <a:cxn ang="0">
                  <a:pos x="4" y="20"/>
                </a:cxn>
                <a:cxn ang="0">
                  <a:pos x="2" y="20"/>
                </a:cxn>
                <a:cxn ang="0">
                  <a:pos x="0" y="18"/>
                </a:cxn>
                <a:cxn ang="0">
                  <a:pos x="4" y="15"/>
                </a:cxn>
                <a:cxn ang="0">
                  <a:pos x="0" y="11"/>
                </a:cxn>
              </a:cxnLst>
              <a:rect l="0" t="0" r="r" b="b"/>
              <a:pathLst>
                <a:path w="16" h="20">
                  <a:moveTo>
                    <a:pt x="0" y="11"/>
                  </a:moveTo>
                  <a:lnTo>
                    <a:pt x="4" y="11"/>
                  </a:lnTo>
                  <a:lnTo>
                    <a:pt x="7" y="10"/>
                  </a:lnTo>
                  <a:lnTo>
                    <a:pt x="12" y="3"/>
                  </a:lnTo>
                  <a:lnTo>
                    <a:pt x="16" y="0"/>
                  </a:lnTo>
                  <a:lnTo>
                    <a:pt x="16" y="0"/>
                  </a:lnTo>
                  <a:lnTo>
                    <a:pt x="16" y="1"/>
                  </a:lnTo>
                  <a:lnTo>
                    <a:pt x="14" y="3"/>
                  </a:lnTo>
                  <a:lnTo>
                    <a:pt x="12" y="5"/>
                  </a:lnTo>
                  <a:lnTo>
                    <a:pt x="12" y="6"/>
                  </a:lnTo>
                  <a:lnTo>
                    <a:pt x="10" y="8"/>
                  </a:lnTo>
                  <a:lnTo>
                    <a:pt x="10" y="11"/>
                  </a:lnTo>
                  <a:lnTo>
                    <a:pt x="9" y="13"/>
                  </a:lnTo>
                  <a:lnTo>
                    <a:pt x="5" y="13"/>
                  </a:lnTo>
                  <a:lnTo>
                    <a:pt x="4" y="13"/>
                  </a:lnTo>
                  <a:lnTo>
                    <a:pt x="4" y="16"/>
                  </a:lnTo>
                  <a:lnTo>
                    <a:pt x="4" y="20"/>
                  </a:lnTo>
                  <a:lnTo>
                    <a:pt x="2" y="20"/>
                  </a:lnTo>
                  <a:lnTo>
                    <a:pt x="0" y="18"/>
                  </a:lnTo>
                  <a:lnTo>
                    <a:pt x="4" y="15"/>
                  </a:lnTo>
                  <a:lnTo>
                    <a:pt x="0" y="11"/>
                  </a:lnTo>
                  <a:close/>
                </a:path>
              </a:pathLst>
            </a:custGeom>
            <a:solidFill>
              <a:srgbClr val="1F1A17"/>
            </a:solidFill>
            <a:ln w="9525">
              <a:noFill/>
              <a:round/>
              <a:headEnd/>
              <a:tailEnd/>
            </a:ln>
          </p:spPr>
          <p:txBody>
            <a:bodyPr/>
            <a:lstStyle/>
            <a:p>
              <a:endParaRPr lang="en-US"/>
            </a:p>
          </p:txBody>
        </p:sp>
        <p:sp>
          <p:nvSpPr>
            <p:cNvPr id="5002" name="Freeform 906"/>
            <p:cNvSpPr>
              <a:spLocks/>
            </p:cNvSpPr>
            <p:nvPr/>
          </p:nvSpPr>
          <p:spPr bwMode="auto">
            <a:xfrm>
              <a:off x="3228" y="2947"/>
              <a:ext cx="3" cy="3"/>
            </a:xfrm>
            <a:custGeom>
              <a:avLst/>
              <a:gdLst/>
              <a:ahLst/>
              <a:cxnLst>
                <a:cxn ang="0">
                  <a:pos x="0" y="0"/>
                </a:cxn>
                <a:cxn ang="0">
                  <a:pos x="2" y="3"/>
                </a:cxn>
                <a:cxn ang="0">
                  <a:pos x="3" y="2"/>
                </a:cxn>
                <a:cxn ang="0">
                  <a:pos x="0" y="0"/>
                </a:cxn>
              </a:cxnLst>
              <a:rect l="0" t="0" r="r" b="b"/>
              <a:pathLst>
                <a:path w="3" h="3">
                  <a:moveTo>
                    <a:pt x="0" y="0"/>
                  </a:moveTo>
                  <a:lnTo>
                    <a:pt x="2" y="3"/>
                  </a:lnTo>
                  <a:lnTo>
                    <a:pt x="3" y="2"/>
                  </a:lnTo>
                  <a:lnTo>
                    <a:pt x="0" y="0"/>
                  </a:lnTo>
                  <a:close/>
                </a:path>
              </a:pathLst>
            </a:custGeom>
            <a:solidFill>
              <a:srgbClr val="1F1A17"/>
            </a:solidFill>
            <a:ln w="9525">
              <a:noFill/>
              <a:round/>
              <a:headEnd/>
              <a:tailEnd/>
            </a:ln>
          </p:spPr>
          <p:txBody>
            <a:bodyPr/>
            <a:lstStyle/>
            <a:p>
              <a:endParaRPr lang="en-US"/>
            </a:p>
          </p:txBody>
        </p:sp>
        <p:sp>
          <p:nvSpPr>
            <p:cNvPr id="5003" name="Freeform 907"/>
            <p:cNvSpPr>
              <a:spLocks/>
            </p:cNvSpPr>
            <p:nvPr/>
          </p:nvSpPr>
          <p:spPr bwMode="auto">
            <a:xfrm>
              <a:off x="3223" y="2955"/>
              <a:ext cx="29" cy="20"/>
            </a:xfrm>
            <a:custGeom>
              <a:avLst/>
              <a:gdLst/>
              <a:ahLst/>
              <a:cxnLst>
                <a:cxn ang="0">
                  <a:pos x="2" y="14"/>
                </a:cxn>
                <a:cxn ang="0">
                  <a:pos x="5" y="14"/>
                </a:cxn>
                <a:cxn ang="0">
                  <a:pos x="12" y="12"/>
                </a:cxn>
                <a:cxn ang="0">
                  <a:pos x="15" y="10"/>
                </a:cxn>
                <a:cxn ang="0">
                  <a:pos x="18" y="12"/>
                </a:cxn>
                <a:cxn ang="0">
                  <a:pos x="18" y="9"/>
                </a:cxn>
                <a:cxn ang="0">
                  <a:pos x="20" y="4"/>
                </a:cxn>
                <a:cxn ang="0">
                  <a:pos x="24" y="2"/>
                </a:cxn>
                <a:cxn ang="0">
                  <a:pos x="29" y="0"/>
                </a:cxn>
                <a:cxn ang="0">
                  <a:pos x="25" y="2"/>
                </a:cxn>
                <a:cxn ang="0">
                  <a:pos x="22" y="5"/>
                </a:cxn>
                <a:cxn ang="0">
                  <a:pos x="22" y="12"/>
                </a:cxn>
                <a:cxn ang="0">
                  <a:pos x="20" y="14"/>
                </a:cxn>
                <a:cxn ang="0">
                  <a:pos x="17" y="14"/>
                </a:cxn>
                <a:cxn ang="0">
                  <a:pos x="13" y="15"/>
                </a:cxn>
                <a:cxn ang="0">
                  <a:pos x="8" y="19"/>
                </a:cxn>
                <a:cxn ang="0">
                  <a:pos x="7" y="20"/>
                </a:cxn>
                <a:cxn ang="0">
                  <a:pos x="5" y="17"/>
                </a:cxn>
                <a:cxn ang="0">
                  <a:pos x="7" y="15"/>
                </a:cxn>
                <a:cxn ang="0">
                  <a:pos x="0" y="15"/>
                </a:cxn>
                <a:cxn ang="0">
                  <a:pos x="2" y="14"/>
                </a:cxn>
              </a:cxnLst>
              <a:rect l="0" t="0" r="r" b="b"/>
              <a:pathLst>
                <a:path w="29" h="20">
                  <a:moveTo>
                    <a:pt x="2" y="14"/>
                  </a:moveTo>
                  <a:lnTo>
                    <a:pt x="5" y="14"/>
                  </a:lnTo>
                  <a:lnTo>
                    <a:pt x="12" y="12"/>
                  </a:lnTo>
                  <a:lnTo>
                    <a:pt x="15" y="10"/>
                  </a:lnTo>
                  <a:lnTo>
                    <a:pt x="18" y="12"/>
                  </a:lnTo>
                  <a:lnTo>
                    <a:pt x="18" y="9"/>
                  </a:lnTo>
                  <a:lnTo>
                    <a:pt x="20" y="4"/>
                  </a:lnTo>
                  <a:lnTo>
                    <a:pt x="24" y="2"/>
                  </a:lnTo>
                  <a:lnTo>
                    <a:pt x="29" y="0"/>
                  </a:lnTo>
                  <a:lnTo>
                    <a:pt x="25" y="2"/>
                  </a:lnTo>
                  <a:lnTo>
                    <a:pt x="22" y="5"/>
                  </a:lnTo>
                  <a:lnTo>
                    <a:pt x="22" y="12"/>
                  </a:lnTo>
                  <a:lnTo>
                    <a:pt x="20" y="14"/>
                  </a:lnTo>
                  <a:lnTo>
                    <a:pt x="17" y="14"/>
                  </a:lnTo>
                  <a:lnTo>
                    <a:pt x="13" y="15"/>
                  </a:lnTo>
                  <a:lnTo>
                    <a:pt x="8" y="19"/>
                  </a:lnTo>
                  <a:lnTo>
                    <a:pt x="7" y="20"/>
                  </a:lnTo>
                  <a:lnTo>
                    <a:pt x="5" y="17"/>
                  </a:lnTo>
                  <a:lnTo>
                    <a:pt x="7" y="15"/>
                  </a:lnTo>
                  <a:lnTo>
                    <a:pt x="0" y="15"/>
                  </a:lnTo>
                  <a:lnTo>
                    <a:pt x="2" y="14"/>
                  </a:lnTo>
                  <a:close/>
                </a:path>
              </a:pathLst>
            </a:custGeom>
            <a:solidFill>
              <a:srgbClr val="1F1A17"/>
            </a:solidFill>
            <a:ln w="9525">
              <a:noFill/>
              <a:round/>
              <a:headEnd/>
              <a:tailEnd/>
            </a:ln>
          </p:spPr>
          <p:txBody>
            <a:bodyPr/>
            <a:lstStyle/>
            <a:p>
              <a:endParaRPr lang="en-US"/>
            </a:p>
          </p:txBody>
        </p:sp>
        <p:sp>
          <p:nvSpPr>
            <p:cNvPr id="5004" name="Freeform 908"/>
            <p:cNvSpPr>
              <a:spLocks/>
            </p:cNvSpPr>
            <p:nvPr/>
          </p:nvSpPr>
          <p:spPr bwMode="auto">
            <a:xfrm>
              <a:off x="3138" y="2969"/>
              <a:ext cx="13" cy="23"/>
            </a:xfrm>
            <a:custGeom>
              <a:avLst/>
              <a:gdLst/>
              <a:ahLst/>
              <a:cxnLst>
                <a:cxn ang="0">
                  <a:pos x="0" y="1"/>
                </a:cxn>
                <a:cxn ang="0">
                  <a:pos x="0" y="0"/>
                </a:cxn>
                <a:cxn ang="0">
                  <a:pos x="2" y="1"/>
                </a:cxn>
                <a:cxn ang="0">
                  <a:pos x="5" y="1"/>
                </a:cxn>
                <a:cxn ang="0">
                  <a:pos x="7" y="0"/>
                </a:cxn>
                <a:cxn ang="0">
                  <a:pos x="5" y="3"/>
                </a:cxn>
                <a:cxn ang="0">
                  <a:pos x="5" y="10"/>
                </a:cxn>
                <a:cxn ang="0">
                  <a:pos x="8" y="15"/>
                </a:cxn>
                <a:cxn ang="0">
                  <a:pos x="8" y="17"/>
                </a:cxn>
                <a:cxn ang="0">
                  <a:pos x="12" y="13"/>
                </a:cxn>
                <a:cxn ang="0">
                  <a:pos x="13" y="13"/>
                </a:cxn>
                <a:cxn ang="0">
                  <a:pos x="12" y="18"/>
                </a:cxn>
                <a:cxn ang="0">
                  <a:pos x="12" y="20"/>
                </a:cxn>
                <a:cxn ang="0">
                  <a:pos x="13" y="23"/>
                </a:cxn>
                <a:cxn ang="0">
                  <a:pos x="10" y="22"/>
                </a:cxn>
                <a:cxn ang="0">
                  <a:pos x="7" y="18"/>
                </a:cxn>
                <a:cxn ang="0">
                  <a:pos x="5" y="18"/>
                </a:cxn>
                <a:cxn ang="0">
                  <a:pos x="3" y="18"/>
                </a:cxn>
                <a:cxn ang="0">
                  <a:pos x="5" y="13"/>
                </a:cxn>
                <a:cxn ang="0">
                  <a:pos x="3" y="13"/>
                </a:cxn>
                <a:cxn ang="0">
                  <a:pos x="2" y="11"/>
                </a:cxn>
                <a:cxn ang="0">
                  <a:pos x="2" y="8"/>
                </a:cxn>
                <a:cxn ang="0">
                  <a:pos x="3" y="6"/>
                </a:cxn>
                <a:cxn ang="0">
                  <a:pos x="0" y="1"/>
                </a:cxn>
              </a:cxnLst>
              <a:rect l="0" t="0" r="r" b="b"/>
              <a:pathLst>
                <a:path w="13" h="23">
                  <a:moveTo>
                    <a:pt x="0" y="1"/>
                  </a:moveTo>
                  <a:lnTo>
                    <a:pt x="0" y="0"/>
                  </a:lnTo>
                  <a:lnTo>
                    <a:pt x="2" y="1"/>
                  </a:lnTo>
                  <a:lnTo>
                    <a:pt x="5" y="1"/>
                  </a:lnTo>
                  <a:lnTo>
                    <a:pt x="7" y="0"/>
                  </a:lnTo>
                  <a:lnTo>
                    <a:pt x="5" y="3"/>
                  </a:lnTo>
                  <a:lnTo>
                    <a:pt x="5" y="10"/>
                  </a:lnTo>
                  <a:lnTo>
                    <a:pt x="8" y="15"/>
                  </a:lnTo>
                  <a:lnTo>
                    <a:pt x="8" y="17"/>
                  </a:lnTo>
                  <a:lnTo>
                    <a:pt x="12" y="13"/>
                  </a:lnTo>
                  <a:lnTo>
                    <a:pt x="13" y="13"/>
                  </a:lnTo>
                  <a:lnTo>
                    <a:pt x="12" y="18"/>
                  </a:lnTo>
                  <a:lnTo>
                    <a:pt x="12" y="20"/>
                  </a:lnTo>
                  <a:lnTo>
                    <a:pt x="13" y="23"/>
                  </a:lnTo>
                  <a:lnTo>
                    <a:pt x="10" y="22"/>
                  </a:lnTo>
                  <a:lnTo>
                    <a:pt x="7" y="18"/>
                  </a:lnTo>
                  <a:lnTo>
                    <a:pt x="5" y="18"/>
                  </a:lnTo>
                  <a:lnTo>
                    <a:pt x="3" y="18"/>
                  </a:lnTo>
                  <a:lnTo>
                    <a:pt x="5" y="13"/>
                  </a:lnTo>
                  <a:lnTo>
                    <a:pt x="3" y="13"/>
                  </a:lnTo>
                  <a:lnTo>
                    <a:pt x="2" y="11"/>
                  </a:lnTo>
                  <a:lnTo>
                    <a:pt x="2" y="8"/>
                  </a:lnTo>
                  <a:lnTo>
                    <a:pt x="3" y="6"/>
                  </a:lnTo>
                  <a:lnTo>
                    <a:pt x="0" y="1"/>
                  </a:lnTo>
                  <a:close/>
                </a:path>
              </a:pathLst>
            </a:custGeom>
            <a:solidFill>
              <a:srgbClr val="1F1A17"/>
            </a:solidFill>
            <a:ln w="9525">
              <a:noFill/>
              <a:round/>
              <a:headEnd/>
              <a:tailEnd/>
            </a:ln>
          </p:spPr>
          <p:txBody>
            <a:bodyPr/>
            <a:lstStyle/>
            <a:p>
              <a:endParaRPr lang="en-US"/>
            </a:p>
          </p:txBody>
        </p:sp>
        <p:sp>
          <p:nvSpPr>
            <p:cNvPr id="5005" name="Freeform 909"/>
            <p:cNvSpPr>
              <a:spLocks/>
            </p:cNvSpPr>
            <p:nvPr/>
          </p:nvSpPr>
          <p:spPr bwMode="auto">
            <a:xfrm>
              <a:off x="3156" y="2996"/>
              <a:ext cx="42" cy="41"/>
            </a:xfrm>
            <a:custGeom>
              <a:avLst/>
              <a:gdLst/>
              <a:ahLst/>
              <a:cxnLst>
                <a:cxn ang="0">
                  <a:pos x="4" y="0"/>
                </a:cxn>
                <a:cxn ang="0">
                  <a:pos x="4" y="1"/>
                </a:cxn>
                <a:cxn ang="0">
                  <a:pos x="2" y="5"/>
                </a:cxn>
                <a:cxn ang="0">
                  <a:pos x="0" y="10"/>
                </a:cxn>
                <a:cxn ang="0">
                  <a:pos x="0" y="11"/>
                </a:cxn>
                <a:cxn ang="0">
                  <a:pos x="0" y="13"/>
                </a:cxn>
                <a:cxn ang="0">
                  <a:pos x="2" y="16"/>
                </a:cxn>
                <a:cxn ang="0">
                  <a:pos x="5" y="18"/>
                </a:cxn>
                <a:cxn ang="0">
                  <a:pos x="9" y="20"/>
                </a:cxn>
                <a:cxn ang="0">
                  <a:pos x="7" y="21"/>
                </a:cxn>
                <a:cxn ang="0">
                  <a:pos x="7" y="28"/>
                </a:cxn>
                <a:cxn ang="0">
                  <a:pos x="9" y="31"/>
                </a:cxn>
                <a:cxn ang="0">
                  <a:pos x="10" y="33"/>
                </a:cxn>
                <a:cxn ang="0">
                  <a:pos x="14" y="33"/>
                </a:cxn>
                <a:cxn ang="0">
                  <a:pos x="15" y="31"/>
                </a:cxn>
                <a:cxn ang="0">
                  <a:pos x="14" y="36"/>
                </a:cxn>
                <a:cxn ang="0">
                  <a:pos x="17" y="38"/>
                </a:cxn>
                <a:cxn ang="0">
                  <a:pos x="20" y="36"/>
                </a:cxn>
                <a:cxn ang="0">
                  <a:pos x="24" y="35"/>
                </a:cxn>
                <a:cxn ang="0">
                  <a:pos x="27" y="35"/>
                </a:cxn>
                <a:cxn ang="0">
                  <a:pos x="32" y="35"/>
                </a:cxn>
                <a:cxn ang="0">
                  <a:pos x="34" y="36"/>
                </a:cxn>
                <a:cxn ang="0">
                  <a:pos x="37" y="41"/>
                </a:cxn>
                <a:cxn ang="0">
                  <a:pos x="42" y="41"/>
                </a:cxn>
                <a:cxn ang="0">
                  <a:pos x="39" y="30"/>
                </a:cxn>
                <a:cxn ang="0">
                  <a:pos x="32" y="31"/>
                </a:cxn>
                <a:cxn ang="0">
                  <a:pos x="22" y="31"/>
                </a:cxn>
                <a:cxn ang="0">
                  <a:pos x="15" y="26"/>
                </a:cxn>
                <a:cxn ang="0">
                  <a:pos x="14" y="23"/>
                </a:cxn>
                <a:cxn ang="0">
                  <a:pos x="10" y="25"/>
                </a:cxn>
                <a:cxn ang="0">
                  <a:pos x="10" y="23"/>
                </a:cxn>
                <a:cxn ang="0">
                  <a:pos x="12" y="20"/>
                </a:cxn>
                <a:cxn ang="0">
                  <a:pos x="14" y="18"/>
                </a:cxn>
                <a:cxn ang="0">
                  <a:pos x="15" y="18"/>
                </a:cxn>
                <a:cxn ang="0">
                  <a:pos x="12" y="16"/>
                </a:cxn>
                <a:cxn ang="0">
                  <a:pos x="5" y="15"/>
                </a:cxn>
                <a:cxn ang="0">
                  <a:pos x="5" y="11"/>
                </a:cxn>
                <a:cxn ang="0">
                  <a:pos x="5" y="10"/>
                </a:cxn>
                <a:cxn ang="0">
                  <a:pos x="2" y="8"/>
                </a:cxn>
                <a:cxn ang="0">
                  <a:pos x="4" y="0"/>
                </a:cxn>
              </a:cxnLst>
              <a:rect l="0" t="0" r="r" b="b"/>
              <a:pathLst>
                <a:path w="42" h="41">
                  <a:moveTo>
                    <a:pt x="4" y="0"/>
                  </a:moveTo>
                  <a:lnTo>
                    <a:pt x="4" y="1"/>
                  </a:lnTo>
                  <a:lnTo>
                    <a:pt x="2" y="5"/>
                  </a:lnTo>
                  <a:lnTo>
                    <a:pt x="0" y="10"/>
                  </a:lnTo>
                  <a:lnTo>
                    <a:pt x="0" y="11"/>
                  </a:lnTo>
                  <a:lnTo>
                    <a:pt x="0" y="13"/>
                  </a:lnTo>
                  <a:lnTo>
                    <a:pt x="2" y="16"/>
                  </a:lnTo>
                  <a:lnTo>
                    <a:pt x="5" y="18"/>
                  </a:lnTo>
                  <a:lnTo>
                    <a:pt x="9" y="20"/>
                  </a:lnTo>
                  <a:lnTo>
                    <a:pt x="7" y="21"/>
                  </a:lnTo>
                  <a:lnTo>
                    <a:pt x="7" y="28"/>
                  </a:lnTo>
                  <a:lnTo>
                    <a:pt x="9" y="31"/>
                  </a:lnTo>
                  <a:lnTo>
                    <a:pt x="10" y="33"/>
                  </a:lnTo>
                  <a:lnTo>
                    <a:pt x="14" y="33"/>
                  </a:lnTo>
                  <a:lnTo>
                    <a:pt x="15" y="31"/>
                  </a:lnTo>
                  <a:lnTo>
                    <a:pt x="14" y="36"/>
                  </a:lnTo>
                  <a:lnTo>
                    <a:pt x="17" y="38"/>
                  </a:lnTo>
                  <a:lnTo>
                    <a:pt x="20" y="36"/>
                  </a:lnTo>
                  <a:lnTo>
                    <a:pt x="24" y="35"/>
                  </a:lnTo>
                  <a:lnTo>
                    <a:pt x="27" y="35"/>
                  </a:lnTo>
                  <a:lnTo>
                    <a:pt x="32" y="35"/>
                  </a:lnTo>
                  <a:lnTo>
                    <a:pt x="34" y="36"/>
                  </a:lnTo>
                  <a:lnTo>
                    <a:pt x="37" y="41"/>
                  </a:lnTo>
                  <a:lnTo>
                    <a:pt x="42" y="41"/>
                  </a:lnTo>
                  <a:lnTo>
                    <a:pt x="39" y="30"/>
                  </a:lnTo>
                  <a:lnTo>
                    <a:pt x="32" y="31"/>
                  </a:lnTo>
                  <a:lnTo>
                    <a:pt x="22" y="31"/>
                  </a:lnTo>
                  <a:lnTo>
                    <a:pt x="15" y="26"/>
                  </a:lnTo>
                  <a:lnTo>
                    <a:pt x="14" y="23"/>
                  </a:lnTo>
                  <a:lnTo>
                    <a:pt x="10" y="25"/>
                  </a:lnTo>
                  <a:lnTo>
                    <a:pt x="10" y="23"/>
                  </a:lnTo>
                  <a:lnTo>
                    <a:pt x="12" y="20"/>
                  </a:lnTo>
                  <a:lnTo>
                    <a:pt x="14" y="18"/>
                  </a:lnTo>
                  <a:lnTo>
                    <a:pt x="15" y="18"/>
                  </a:lnTo>
                  <a:lnTo>
                    <a:pt x="12" y="16"/>
                  </a:lnTo>
                  <a:lnTo>
                    <a:pt x="5" y="15"/>
                  </a:lnTo>
                  <a:lnTo>
                    <a:pt x="5" y="11"/>
                  </a:lnTo>
                  <a:lnTo>
                    <a:pt x="5" y="10"/>
                  </a:lnTo>
                  <a:lnTo>
                    <a:pt x="2" y="8"/>
                  </a:lnTo>
                  <a:lnTo>
                    <a:pt x="4" y="0"/>
                  </a:lnTo>
                  <a:close/>
                </a:path>
              </a:pathLst>
            </a:custGeom>
            <a:solidFill>
              <a:srgbClr val="1F1A17"/>
            </a:solidFill>
            <a:ln w="9525">
              <a:noFill/>
              <a:round/>
              <a:headEnd/>
              <a:tailEnd/>
            </a:ln>
          </p:spPr>
          <p:txBody>
            <a:bodyPr/>
            <a:lstStyle/>
            <a:p>
              <a:endParaRPr lang="en-US"/>
            </a:p>
          </p:txBody>
        </p:sp>
        <p:sp>
          <p:nvSpPr>
            <p:cNvPr id="5006" name="Freeform 910"/>
            <p:cNvSpPr>
              <a:spLocks/>
            </p:cNvSpPr>
            <p:nvPr/>
          </p:nvSpPr>
          <p:spPr bwMode="auto">
            <a:xfrm>
              <a:off x="3208" y="2991"/>
              <a:ext cx="25" cy="11"/>
            </a:xfrm>
            <a:custGeom>
              <a:avLst/>
              <a:gdLst/>
              <a:ahLst/>
              <a:cxnLst>
                <a:cxn ang="0">
                  <a:pos x="3" y="5"/>
                </a:cxn>
                <a:cxn ang="0">
                  <a:pos x="0" y="11"/>
                </a:cxn>
                <a:cxn ang="0">
                  <a:pos x="7" y="10"/>
                </a:cxn>
                <a:cxn ang="0">
                  <a:pos x="13" y="8"/>
                </a:cxn>
                <a:cxn ang="0">
                  <a:pos x="15" y="10"/>
                </a:cxn>
                <a:cxn ang="0">
                  <a:pos x="18" y="11"/>
                </a:cxn>
                <a:cxn ang="0">
                  <a:pos x="22" y="5"/>
                </a:cxn>
                <a:cxn ang="0">
                  <a:pos x="25" y="0"/>
                </a:cxn>
                <a:cxn ang="0">
                  <a:pos x="22" y="3"/>
                </a:cxn>
                <a:cxn ang="0">
                  <a:pos x="15" y="6"/>
                </a:cxn>
                <a:cxn ang="0">
                  <a:pos x="8" y="5"/>
                </a:cxn>
                <a:cxn ang="0">
                  <a:pos x="3" y="5"/>
                </a:cxn>
              </a:cxnLst>
              <a:rect l="0" t="0" r="r" b="b"/>
              <a:pathLst>
                <a:path w="25" h="11">
                  <a:moveTo>
                    <a:pt x="3" y="5"/>
                  </a:moveTo>
                  <a:lnTo>
                    <a:pt x="0" y="11"/>
                  </a:lnTo>
                  <a:lnTo>
                    <a:pt x="7" y="10"/>
                  </a:lnTo>
                  <a:lnTo>
                    <a:pt x="13" y="8"/>
                  </a:lnTo>
                  <a:lnTo>
                    <a:pt x="15" y="10"/>
                  </a:lnTo>
                  <a:lnTo>
                    <a:pt x="18" y="11"/>
                  </a:lnTo>
                  <a:lnTo>
                    <a:pt x="22" y="5"/>
                  </a:lnTo>
                  <a:lnTo>
                    <a:pt x="25" y="0"/>
                  </a:lnTo>
                  <a:lnTo>
                    <a:pt x="22" y="3"/>
                  </a:lnTo>
                  <a:lnTo>
                    <a:pt x="15" y="6"/>
                  </a:lnTo>
                  <a:lnTo>
                    <a:pt x="8" y="5"/>
                  </a:lnTo>
                  <a:lnTo>
                    <a:pt x="3" y="5"/>
                  </a:lnTo>
                  <a:close/>
                </a:path>
              </a:pathLst>
            </a:custGeom>
            <a:solidFill>
              <a:srgbClr val="1F1A17"/>
            </a:solidFill>
            <a:ln w="9525">
              <a:noFill/>
              <a:round/>
              <a:headEnd/>
              <a:tailEnd/>
            </a:ln>
          </p:spPr>
          <p:txBody>
            <a:bodyPr/>
            <a:lstStyle/>
            <a:p>
              <a:endParaRPr lang="en-US"/>
            </a:p>
          </p:txBody>
        </p:sp>
        <p:sp>
          <p:nvSpPr>
            <p:cNvPr id="5007" name="Freeform 911"/>
            <p:cNvSpPr>
              <a:spLocks/>
            </p:cNvSpPr>
            <p:nvPr/>
          </p:nvSpPr>
          <p:spPr bwMode="auto">
            <a:xfrm>
              <a:off x="3233" y="2989"/>
              <a:ext cx="20" cy="47"/>
            </a:xfrm>
            <a:custGeom>
              <a:avLst/>
              <a:gdLst/>
              <a:ahLst/>
              <a:cxnLst>
                <a:cxn ang="0">
                  <a:pos x="17" y="0"/>
                </a:cxn>
                <a:cxn ang="0">
                  <a:pos x="12" y="3"/>
                </a:cxn>
                <a:cxn ang="0">
                  <a:pos x="8" y="8"/>
                </a:cxn>
                <a:cxn ang="0">
                  <a:pos x="10" y="13"/>
                </a:cxn>
                <a:cxn ang="0">
                  <a:pos x="12" y="17"/>
                </a:cxn>
                <a:cxn ang="0">
                  <a:pos x="8" y="18"/>
                </a:cxn>
                <a:cxn ang="0">
                  <a:pos x="10" y="20"/>
                </a:cxn>
                <a:cxn ang="0">
                  <a:pos x="10" y="22"/>
                </a:cxn>
                <a:cxn ang="0">
                  <a:pos x="10" y="27"/>
                </a:cxn>
                <a:cxn ang="0">
                  <a:pos x="8" y="28"/>
                </a:cxn>
                <a:cxn ang="0">
                  <a:pos x="7" y="27"/>
                </a:cxn>
                <a:cxn ang="0">
                  <a:pos x="7" y="30"/>
                </a:cxn>
                <a:cxn ang="0">
                  <a:pos x="7" y="32"/>
                </a:cxn>
                <a:cxn ang="0">
                  <a:pos x="7" y="37"/>
                </a:cxn>
                <a:cxn ang="0">
                  <a:pos x="5" y="40"/>
                </a:cxn>
                <a:cxn ang="0">
                  <a:pos x="2" y="37"/>
                </a:cxn>
                <a:cxn ang="0">
                  <a:pos x="2" y="40"/>
                </a:cxn>
                <a:cxn ang="0">
                  <a:pos x="2" y="42"/>
                </a:cxn>
                <a:cxn ang="0">
                  <a:pos x="2" y="45"/>
                </a:cxn>
                <a:cxn ang="0">
                  <a:pos x="0" y="47"/>
                </a:cxn>
                <a:cxn ang="0">
                  <a:pos x="3" y="47"/>
                </a:cxn>
                <a:cxn ang="0">
                  <a:pos x="7" y="43"/>
                </a:cxn>
                <a:cxn ang="0">
                  <a:pos x="8" y="38"/>
                </a:cxn>
                <a:cxn ang="0">
                  <a:pos x="8" y="35"/>
                </a:cxn>
                <a:cxn ang="0">
                  <a:pos x="10" y="32"/>
                </a:cxn>
                <a:cxn ang="0">
                  <a:pos x="12" y="28"/>
                </a:cxn>
                <a:cxn ang="0">
                  <a:pos x="14" y="28"/>
                </a:cxn>
                <a:cxn ang="0">
                  <a:pos x="15" y="27"/>
                </a:cxn>
                <a:cxn ang="0">
                  <a:pos x="14" y="22"/>
                </a:cxn>
                <a:cxn ang="0">
                  <a:pos x="14" y="18"/>
                </a:cxn>
                <a:cxn ang="0">
                  <a:pos x="15" y="15"/>
                </a:cxn>
                <a:cxn ang="0">
                  <a:pos x="12" y="12"/>
                </a:cxn>
                <a:cxn ang="0">
                  <a:pos x="14" y="8"/>
                </a:cxn>
                <a:cxn ang="0">
                  <a:pos x="17" y="7"/>
                </a:cxn>
                <a:cxn ang="0">
                  <a:pos x="19" y="7"/>
                </a:cxn>
                <a:cxn ang="0">
                  <a:pos x="20" y="7"/>
                </a:cxn>
                <a:cxn ang="0">
                  <a:pos x="17" y="0"/>
                </a:cxn>
              </a:cxnLst>
              <a:rect l="0" t="0" r="r" b="b"/>
              <a:pathLst>
                <a:path w="20" h="47">
                  <a:moveTo>
                    <a:pt x="17" y="0"/>
                  </a:moveTo>
                  <a:lnTo>
                    <a:pt x="12" y="3"/>
                  </a:lnTo>
                  <a:lnTo>
                    <a:pt x="8" y="8"/>
                  </a:lnTo>
                  <a:lnTo>
                    <a:pt x="10" y="13"/>
                  </a:lnTo>
                  <a:lnTo>
                    <a:pt x="12" y="17"/>
                  </a:lnTo>
                  <a:lnTo>
                    <a:pt x="8" y="18"/>
                  </a:lnTo>
                  <a:lnTo>
                    <a:pt x="10" y="20"/>
                  </a:lnTo>
                  <a:lnTo>
                    <a:pt x="10" y="22"/>
                  </a:lnTo>
                  <a:lnTo>
                    <a:pt x="10" y="27"/>
                  </a:lnTo>
                  <a:lnTo>
                    <a:pt x="8" y="28"/>
                  </a:lnTo>
                  <a:lnTo>
                    <a:pt x="7" y="27"/>
                  </a:lnTo>
                  <a:lnTo>
                    <a:pt x="7" y="30"/>
                  </a:lnTo>
                  <a:lnTo>
                    <a:pt x="7" y="32"/>
                  </a:lnTo>
                  <a:lnTo>
                    <a:pt x="7" y="37"/>
                  </a:lnTo>
                  <a:lnTo>
                    <a:pt x="5" y="40"/>
                  </a:lnTo>
                  <a:lnTo>
                    <a:pt x="2" y="37"/>
                  </a:lnTo>
                  <a:lnTo>
                    <a:pt x="2" y="40"/>
                  </a:lnTo>
                  <a:lnTo>
                    <a:pt x="2" y="42"/>
                  </a:lnTo>
                  <a:lnTo>
                    <a:pt x="2" y="45"/>
                  </a:lnTo>
                  <a:lnTo>
                    <a:pt x="0" y="47"/>
                  </a:lnTo>
                  <a:lnTo>
                    <a:pt x="3" y="47"/>
                  </a:lnTo>
                  <a:lnTo>
                    <a:pt x="7" y="43"/>
                  </a:lnTo>
                  <a:lnTo>
                    <a:pt x="8" y="38"/>
                  </a:lnTo>
                  <a:lnTo>
                    <a:pt x="8" y="35"/>
                  </a:lnTo>
                  <a:lnTo>
                    <a:pt x="10" y="32"/>
                  </a:lnTo>
                  <a:lnTo>
                    <a:pt x="12" y="28"/>
                  </a:lnTo>
                  <a:lnTo>
                    <a:pt x="14" y="28"/>
                  </a:lnTo>
                  <a:lnTo>
                    <a:pt x="15" y="27"/>
                  </a:lnTo>
                  <a:lnTo>
                    <a:pt x="14" y="22"/>
                  </a:lnTo>
                  <a:lnTo>
                    <a:pt x="14" y="18"/>
                  </a:lnTo>
                  <a:lnTo>
                    <a:pt x="15" y="15"/>
                  </a:lnTo>
                  <a:lnTo>
                    <a:pt x="12" y="12"/>
                  </a:lnTo>
                  <a:lnTo>
                    <a:pt x="14" y="8"/>
                  </a:lnTo>
                  <a:lnTo>
                    <a:pt x="17" y="7"/>
                  </a:lnTo>
                  <a:lnTo>
                    <a:pt x="19" y="7"/>
                  </a:lnTo>
                  <a:lnTo>
                    <a:pt x="20" y="7"/>
                  </a:lnTo>
                  <a:lnTo>
                    <a:pt x="17" y="0"/>
                  </a:lnTo>
                  <a:close/>
                </a:path>
              </a:pathLst>
            </a:custGeom>
            <a:solidFill>
              <a:srgbClr val="1F1A17"/>
            </a:solidFill>
            <a:ln w="9525">
              <a:noFill/>
              <a:round/>
              <a:headEnd/>
              <a:tailEnd/>
            </a:ln>
          </p:spPr>
          <p:txBody>
            <a:bodyPr/>
            <a:lstStyle/>
            <a:p>
              <a:endParaRPr lang="en-US"/>
            </a:p>
          </p:txBody>
        </p:sp>
        <p:sp>
          <p:nvSpPr>
            <p:cNvPr id="5008" name="Freeform 912"/>
            <p:cNvSpPr>
              <a:spLocks/>
            </p:cNvSpPr>
            <p:nvPr/>
          </p:nvSpPr>
          <p:spPr bwMode="auto">
            <a:xfrm>
              <a:off x="3241" y="2975"/>
              <a:ext cx="16" cy="9"/>
            </a:xfrm>
            <a:custGeom>
              <a:avLst/>
              <a:gdLst/>
              <a:ahLst/>
              <a:cxnLst>
                <a:cxn ang="0">
                  <a:pos x="0" y="7"/>
                </a:cxn>
                <a:cxn ang="0">
                  <a:pos x="2" y="4"/>
                </a:cxn>
                <a:cxn ang="0">
                  <a:pos x="6" y="0"/>
                </a:cxn>
                <a:cxn ang="0">
                  <a:pos x="11" y="0"/>
                </a:cxn>
                <a:cxn ang="0">
                  <a:pos x="14" y="0"/>
                </a:cxn>
                <a:cxn ang="0">
                  <a:pos x="7" y="4"/>
                </a:cxn>
                <a:cxn ang="0">
                  <a:pos x="16" y="7"/>
                </a:cxn>
                <a:cxn ang="0">
                  <a:pos x="16" y="9"/>
                </a:cxn>
                <a:cxn ang="0">
                  <a:pos x="12" y="9"/>
                </a:cxn>
                <a:cxn ang="0">
                  <a:pos x="7" y="7"/>
                </a:cxn>
                <a:cxn ang="0">
                  <a:pos x="4" y="5"/>
                </a:cxn>
                <a:cxn ang="0">
                  <a:pos x="0" y="7"/>
                </a:cxn>
              </a:cxnLst>
              <a:rect l="0" t="0" r="r" b="b"/>
              <a:pathLst>
                <a:path w="16" h="9">
                  <a:moveTo>
                    <a:pt x="0" y="7"/>
                  </a:moveTo>
                  <a:lnTo>
                    <a:pt x="2" y="4"/>
                  </a:lnTo>
                  <a:lnTo>
                    <a:pt x="6" y="0"/>
                  </a:lnTo>
                  <a:lnTo>
                    <a:pt x="11" y="0"/>
                  </a:lnTo>
                  <a:lnTo>
                    <a:pt x="14" y="0"/>
                  </a:lnTo>
                  <a:lnTo>
                    <a:pt x="7" y="4"/>
                  </a:lnTo>
                  <a:lnTo>
                    <a:pt x="16" y="7"/>
                  </a:lnTo>
                  <a:lnTo>
                    <a:pt x="16" y="9"/>
                  </a:lnTo>
                  <a:lnTo>
                    <a:pt x="12" y="9"/>
                  </a:lnTo>
                  <a:lnTo>
                    <a:pt x="7" y="7"/>
                  </a:lnTo>
                  <a:lnTo>
                    <a:pt x="4" y="5"/>
                  </a:lnTo>
                  <a:lnTo>
                    <a:pt x="0" y="7"/>
                  </a:lnTo>
                  <a:close/>
                </a:path>
              </a:pathLst>
            </a:custGeom>
            <a:solidFill>
              <a:srgbClr val="1F1A17"/>
            </a:solidFill>
            <a:ln w="9525">
              <a:noFill/>
              <a:round/>
              <a:headEnd/>
              <a:tailEnd/>
            </a:ln>
          </p:spPr>
          <p:txBody>
            <a:bodyPr/>
            <a:lstStyle/>
            <a:p>
              <a:endParaRPr lang="en-US"/>
            </a:p>
          </p:txBody>
        </p:sp>
        <p:sp>
          <p:nvSpPr>
            <p:cNvPr id="5009" name="Freeform 913"/>
            <p:cNvSpPr>
              <a:spLocks/>
            </p:cNvSpPr>
            <p:nvPr/>
          </p:nvSpPr>
          <p:spPr bwMode="auto">
            <a:xfrm>
              <a:off x="3243" y="3017"/>
              <a:ext cx="17" cy="15"/>
            </a:xfrm>
            <a:custGeom>
              <a:avLst/>
              <a:gdLst/>
              <a:ahLst/>
              <a:cxnLst>
                <a:cxn ang="0">
                  <a:pos x="2" y="9"/>
                </a:cxn>
                <a:cxn ang="0">
                  <a:pos x="7" y="9"/>
                </a:cxn>
                <a:cxn ang="0">
                  <a:pos x="9" y="7"/>
                </a:cxn>
                <a:cxn ang="0">
                  <a:pos x="12" y="4"/>
                </a:cxn>
                <a:cxn ang="0">
                  <a:pos x="15" y="2"/>
                </a:cxn>
                <a:cxn ang="0">
                  <a:pos x="17" y="0"/>
                </a:cxn>
                <a:cxn ang="0">
                  <a:pos x="9" y="9"/>
                </a:cxn>
                <a:cxn ang="0">
                  <a:pos x="7" y="12"/>
                </a:cxn>
                <a:cxn ang="0">
                  <a:pos x="7" y="14"/>
                </a:cxn>
                <a:cxn ang="0">
                  <a:pos x="4" y="12"/>
                </a:cxn>
                <a:cxn ang="0">
                  <a:pos x="5" y="15"/>
                </a:cxn>
                <a:cxn ang="0">
                  <a:pos x="2" y="14"/>
                </a:cxn>
                <a:cxn ang="0">
                  <a:pos x="0" y="15"/>
                </a:cxn>
                <a:cxn ang="0">
                  <a:pos x="0" y="10"/>
                </a:cxn>
                <a:cxn ang="0">
                  <a:pos x="2" y="9"/>
                </a:cxn>
              </a:cxnLst>
              <a:rect l="0" t="0" r="r" b="b"/>
              <a:pathLst>
                <a:path w="17" h="15">
                  <a:moveTo>
                    <a:pt x="2" y="9"/>
                  </a:moveTo>
                  <a:lnTo>
                    <a:pt x="7" y="9"/>
                  </a:lnTo>
                  <a:lnTo>
                    <a:pt x="9" y="7"/>
                  </a:lnTo>
                  <a:lnTo>
                    <a:pt x="12" y="4"/>
                  </a:lnTo>
                  <a:lnTo>
                    <a:pt x="15" y="2"/>
                  </a:lnTo>
                  <a:lnTo>
                    <a:pt x="17" y="0"/>
                  </a:lnTo>
                  <a:lnTo>
                    <a:pt x="9" y="9"/>
                  </a:lnTo>
                  <a:lnTo>
                    <a:pt x="7" y="12"/>
                  </a:lnTo>
                  <a:lnTo>
                    <a:pt x="7" y="14"/>
                  </a:lnTo>
                  <a:lnTo>
                    <a:pt x="4" y="12"/>
                  </a:lnTo>
                  <a:lnTo>
                    <a:pt x="5" y="15"/>
                  </a:lnTo>
                  <a:lnTo>
                    <a:pt x="2" y="14"/>
                  </a:lnTo>
                  <a:lnTo>
                    <a:pt x="0" y="15"/>
                  </a:lnTo>
                  <a:lnTo>
                    <a:pt x="0" y="10"/>
                  </a:lnTo>
                  <a:lnTo>
                    <a:pt x="2" y="9"/>
                  </a:lnTo>
                  <a:close/>
                </a:path>
              </a:pathLst>
            </a:custGeom>
            <a:solidFill>
              <a:srgbClr val="1F1A17"/>
            </a:solidFill>
            <a:ln w="9525">
              <a:noFill/>
              <a:round/>
              <a:headEnd/>
              <a:tailEnd/>
            </a:ln>
          </p:spPr>
          <p:txBody>
            <a:bodyPr/>
            <a:lstStyle/>
            <a:p>
              <a:endParaRPr lang="en-US"/>
            </a:p>
          </p:txBody>
        </p:sp>
        <p:sp>
          <p:nvSpPr>
            <p:cNvPr id="5010" name="Freeform 914"/>
            <p:cNvSpPr>
              <a:spLocks/>
            </p:cNvSpPr>
            <p:nvPr/>
          </p:nvSpPr>
          <p:spPr bwMode="auto">
            <a:xfrm>
              <a:off x="3228" y="3057"/>
              <a:ext cx="34" cy="24"/>
            </a:xfrm>
            <a:custGeom>
              <a:avLst/>
              <a:gdLst/>
              <a:ahLst/>
              <a:cxnLst>
                <a:cxn ang="0">
                  <a:pos x="0" y="14"/>
                </a:cxn>
                <a:cxn ang="0">
                  <a:pos x="3" y="14"/>
                </a:cxn>
                <a:cxn ang="0">
                  <a:pos x="10" y="10"/>
                </a:cxn>
                <a:cxn ang="0">
                  <a:pos x="12" y="5"/>
                </a:cxn>
                <a:cxn ang="0">
                  <a:pos x="12" y="0"/>
                </a:cxn>
                <a:cxn ang="0">
                  <a:pos x="15" y="2"/>
                </a:cxn>
                <a:cxn ang="0">
                  <a:pos x="20" y="4"/>
                </a:cxn>
                <a:cxn ang="0">
                  <a:pos x="29" y="4"/>
                </a:cxn>
                <a:cxn ang="0">
                  <a:pos x="34" y="4"/>
                </a:cxn>
                <a:cxn ang="0">
                  <a:pos x="24" y="12"/>
                </a:cxn>
                <a:cxn ang="0">
                  <a:pos x="22" y="10"/>
                </a:cxn>
                <a:cxn ang="0">
                  <a:pos x="20" y="9"/>
                </a:cxn>
                <a:cxn ang="0">
                  <a:pos x="19" y="17"/>
                </a:cxn>
                <a:cxn ang="0">
                  <a:pos x="19" y="24"/>
                </a:cxn>
                <a:cxn ang="0">
                  <a:pos x="17" y="24"/>
                </a:cxn>
                <a:cxn ang="0">
                  <a:pos x="15" y="19"/>
                </a:cxn>
                <a:cxn ang="0">
                  <a:pos x="15" y="10"/>
                </a:cxn>
                <a:cxn ang="0">
                  <a:pos x="15" y="7"/>
                </a:cxn>
                <a:cxn ang="0">
                  <a:pos x="13" y="10"/>
                </a:cxn>
                <a:cxn ang="0">
                  <a:pos x="10" y="14"/>
                </a:cxn>
                <a:cxn ang="0">
                  <a:pos x="5" y="14"/>
                </a:cxn>
                <a:cxn ang="0">
                  <a:pos x="0" y="14"/>
                </a:cxn>
              </a:cxnLst>
              <a:rect l="0" t="0" r="r" b="b"/>
              <a:pathLst>
                <a:path w="34" h="24">
                  <a:moveTo>
                    <a:pt x="0" y="14"/>
                  </a:moveTo>
                  <a:lnTo>
                    <a:pt x="3" y="14"/>
                  </a:lnTo>
                  <a:lnTo>
                    <a:pt x="10" y="10"/>
                  </a:lnTo>
                  <a:lnTo>
                    <a:pt x="12" y="5"/>
                  </a:lnTo>
                  <a:lnTo>
                    <a:pt x="12" y="0"/>
                  </a:lnTo>
                  <a:lnTo>
                    <a:pt x="15" y="2"/>
                  </a:lnTo>
                  <a:lnTo>
                    <a:pt x="20" y="4"/>
                  </a:lnTo>
                  <a:lnTo>
                    <a:pt x="29" y="4"/>
                  </a:lnTo>
                  <a:lnTo>
                    <a:pt x="34" y="4"/>
                  </a:lnTo>
                  <a:lnTo>
                    <a:pt x="24" y="12"/>
                  </a:lnTo>
                  <a:lnTo>
                    <a:pt x="22" y="10"/>
                  </a:lnTo>
                  <a:lnTo>
                    <a:pt x="20" y="9"/>
                  </a:lnTo>
                  <a:lnTo>
                    <a:pt x="19" y="17"/>
                  </a:lnTo>
                  <a:lnTo>
                    <a:pt x="19" y="24"/>
                  </a:lnTo>
                  <a:lnTo>
                    <a:pt x="17" y="24"/>
                  </a:lnTo>
                  <a:lnTo>
                    <a:pt x="15" y="19"/>
                  </a:lnTo>
                  <a:lnTo>
                    <a:pt x="15" y="10"/>
                  </a:lnTo>
                  <a:lnTo>
                    <a:pt x="15" y="7"/>
                  </a:lnTo>
                  <a:lnTo>
                    <a:pt x="13" y="10"/>
                  </a:lnTo>
                  <a:lnTo>
                    <a:pt x="10" y="14"/>
                  </a:lnTo>
                  <a:lnTo>
                    <a:pt x="5" y="14"/>
                  </a:lnTo>
                  <a:lnTo>
                    <a:pt x="0" y="14"/>
                  </a:lnTo>
                  <a:close/>
                </a:path>
              </a:pathLst>
            </a:custGeom>
            <a:solidFill>
              <a:srgbClr val="1F1A17"/>
            </a:solidFill>
            <a:ln w="9525">
              <a:noFill/>
              <a:round/>
              <a:headEnd/>
              <a:tailEnd/>
            </a:ln>
          </p:spPr>
          <p:txBody>
            <a:bodyPr/>
            <a:lstStyle/>
            <a:p>
              <a:endParaRPr lang="en-US"/>
            </a:p>
          </p:txBody>
        </p:sp>
        <p:sp>
          <p:nvSpPr>
            <p:cNvPr id="5011" name="Freeform 915"/>
            <p:cNvSpPr>
              <a:spLocks/>
            </p:cNvSpPr>
            <p:nvPr/>
          </p:nvSpPr>
          <p:spPr bwMode="auto">
            <a:xfrm>
              <a:off x="3180" y="3047"/>
              <a:ext cx="20" cy="27"/>
            </a:xfrm>
            <a:custGeom>
              <a:avLst/>
              <a:gdLst/>
              <a:ahLst/>
              <a:cxnLst>
                <a:cxn ang="0">
                  <a:pos x="0" y="4"/>
                </a:cxn>
                <a:cxn ang="0">
                  <a:pos x="5" y="0"/>
                </a:cxn>
                <a:cxn ang="0">
                  <a:pos x="10" y="0"/>
                </a:cxn>
                <a:cxn ang="0">
                  <a:pos x="13" y="4"/>
                </a:cxn>
                <a:cxn ang="0">
                  <a:pos x="16" y="10"/>
                </a:cxn>
                <a:cxn ang="0">
                  <a:pos x="20" y="15"/>
                </a:cxn>
                <a:cxn ang="0">
                  <a:pos x="20" y="19"/>
                </a:cxn>
                <a:cxn ang="0">
                  <a:pos x="18" y="22"/>
                </a:cxn>
                <a:cxn ang="0">
                  <a:pos x="16" y="27"/>
                </a:cxn>
                <a:cxn ang="0">
                  <a:pos x="15" y="24"/>
                </a:cxn>
                <a:cxn ang="0">
                  <a:pos x="15" y="19"/>
                </a:cxn>
                <a:cxn ang="0">
                  <a:pos x="11" y="19"/>
                </a:cxn>
                <a:cxn ang="0">
                  <a:pos x="8" y="20"/>
                </a:cxn>
                <a:cxn ang="0">
                  <a:pos x="11" y="17"/>
                </a:cxn>
                <a:cxn ang="0">
                  <a:pos x="15" y="14"/>
                </a:cxn>
                <a:cxn ang="0">
                  <a:pos x="13" y="10"/>
                </a:cxn>
                <a:cxn ang="0">
                  <a:pos x="11" y="9"/>
                </a:cxn>
                <a:cxn ang="0">
                  <a:pos x="8" y="10"/>
                </a:cxn>
                <a:cxn ang="0">
                  <a:pos x="3" y="10"/>
                </a:cxn>
                <a:cxn ang="0">
                  <a:pos x="3" y="9"/>
                </a:cxn>
                <a:cxn ang="0">
                  <a:pos x="3" y="7"/>
                </a:cxn>
                <a:cxn ang="0">
                  <a:pos x="5" y="7"/>
                </a:cxn>
                <a:cxn ang="0">
                  <a:pos x="6" y="5"/>
                </a:cxn>
                <a:cxn ang="0">
                  <a:pos x="3" y="4"/>
                </a:cxn>
                <a:cxn ang="0">
                  <a:pos x="0" y="4"/>
                </a:cxn>
              </a:cxnLst>
              <a:rect l="0" t="0" r="r" b="b"/>
              <a:pathLst>
                <a:path w="20" h="27">
                  <a:moveTo>
                    <a:pt x="0" y="4"/>
                  </a:moveTo>
                  <a:lnTo>
                    <a:pt x="5" y="0"/>
                  </a:lnTo>
                  <a:lnTo>
                    <a:pt x="10" y="0"/>
                  </a:lnTo>
                  <a:lnTo>
                    <a:pt x="13" y="4"/>
                  </a:lnTo>
                  <a:lnTo>
                    <a:pt x="16" y="10"/>
                  </a:lnTo>
                  <a:lnTo>
                    <a:pt x="20" y="15"/>
                  </a:lnTo>
                  <a:lnTo>
                    <a:pt x="20" y="19"/>
                  </a:lnTo>
                  <a:lnTo>
                    <a:pt x="18" y="22"/>
                  </a:lnTo>
                  <a:lnTo>
                    <a:pt x="16" y="27"/>
                  </a:lnTo>
                  <a:lnTo>
                    <a:pt x="15" y="24"/>
                  </a:lnTo>
                  <a:lnTo>
                    <a:pt x="15" y="19"/>
                  </a:lnTo>
                  <a:lnTo>
                    <a:pt x="11" y="19"/>
                  </a:lnTo>
                  <a:lnTo>
                    <a:pt x="8" y="20"/>
                  </a:lnTo>
                  <a:lnTo>
                    <a:pt x="11" y="17"/>
                  </a:lnTo>
                  <a:lnTo>
                    <a:pt x="15" y="14"/>
                  </a:lnTo>
                  <a:lnTo>
                    <a:pt x="13" y="10"/>
                  </a:lnTo>
                  <a:lnTo>
                    <a:pt x="11" y="9"/>
                  </a:lnTo>
                  <a:lnTo>
                    <a:pt x="8" y="10"/>
                  </a:lnTo>
                  <a:lnTo>
                    <a:pt x="3" y="10"/>
                  </a:lnTo>
                  <a:lnTo>
                    <a:pt x="3" y="9"/>
                  </a:lnTo>
                  <a:lnTo>
                    <a:pt x="3" y="7"/>
                  </a:lnTo>
                  <a:lnTo>
                    <a:pt x="5" y="7"/>
                  </a:lnTo>
                  <a:lnTo>
                    <a:pt x="6" y="5"/>
                  </a:lnTo>
                  <a:lnTo>
                    <a:pt x="3" y="4"/>
                  </a:lnTo>
                  <a:lnTo>
                    <a:pt x="0" y="4"/>
                  </a:lnTo>
                  <a:close/>
                </a:path>
              </a:pathLst>
            </a:custGeom>
            <a:solidFill>
              <a:srgbClr val="1F1A17"/>
            </a:solidFill>
            <a:ln w="9525">
              <a:noFill/>
              <a:round/>
              <a:headEnd/>
              <a:tailEnd/>
            </a:ln>
          </p:spPr>
          <p:txBody>
            <a:bodyPr/>
            <a:lstStyle/>
            <a:p>
              <a:endParaRPr lang="en-US"/>
            </a:p>
          </p:txBody>
        </p:sp>
        <p:sp>
          <p:nvSpPr>
            <p:cNvPr id="5012" name="Freeform 916"/>
            <p:cNvSpPr>
              <a:spLocks/>
            </p:cNvSpPr>
            <p:nvPr/>
          </p:nvSpPr>
          <p:spPr bwMode="auto">
            <a:xfrm>
              <a:off x="3203" y="3072"/>
              <a:ext cx="17" cy="14"/>
            </a:xfrm>
            <a:custGeom>
              <a:avLst/>
              <a:gdLst/>
              <a:ahLst/>
              <a:cxnLst>
                <a:cxn ang="0">
                  <a:pos x="0" y="2"/>
                </a:cxn>
                <a:cxn ang="0">
                  <a:pos x="2" y="5"/>
                </a:cxn>
                <a:cxn ang="0">
                  <a:pos x="3" y="9"/>
                </a:cxn>
                <a:cxn ang="0">
                  <a:pos x="3" y="12"/>
                </a:cxn>
                <a:cxn ang="0">
                  <a:pos x="3" y="14"/>
                </a:cxn>
                <a:cxn ang="0">
                  <a:pos x="5" y="11"/>
                </a:cxn>
                <a:cxn ang="0">
                  <a:pos x="10" y="5"/>
                </a:cxn>
                <a:cxn ang="0">
                  <a:pos x="15" y="4"/>
                </a:cxn>
                <a:cxn ang="0">
                  <a:pos x="17" y="4"/>
                </a:cxn>
                <a:cxn ang="0">
                  <a:pos x="15" y="0"/>
                </a:cxn>
                <a:cxn ang="0">
                  <a:pos x="10" y="2"/>
                </a:cxn>
                <a:cxn ang="0">
                  <a:pos x="5" y="4"/>
                </a:cxn>
                <a:cxn ang="0">
                  <a:pos x="2" y="2"/>
                </a:cxn>
                <a:cxn ang="0">
                  <a:pos x="0" y="2"/>
                </a:cxn>
              </a:cxnLst>
              <a:rect l="0" t="0" r="r" b="b"/>
              <a:pathLst>
                <a:path w="17" h="14">
                  <a:moveTo>
                    <a:pt x="0" y="2"/>
                  </a:moveTo>
                  <a:lnTo>
                    <a:pt x="2" y="5"/>
                  </a:lnTo>
                  <a:lnTo>
                    <a:pt x="3" y="9"/>
                  </a:lnTo>
                  <a:lnTo>
                    <a:pt x="3" y="12"/>
                  </a:lnTo>
                  <a:lnTo>
                    <a:pt x="3" y="14"/>
                  </a:lnTo>
                  <a:lnTo>
                    <a:pt x="5" y="11"/>
                  </a:lnTo>
                  <a:lnTo>
                    <a:pt x="10" y="5"/>
                  </a:lnTo>
                  <a:lnTo>
                    <a:pt x="15" y="4"/>
                  </a:lnTo>
                  <a:lnTo>
                    <a:pt x="17" y="4"/>
                  </a:lnTo>
                  <a:lnTo>
                    <a:pt x="15" y="0"/>
                  </a:lnTo>
                  <a:lnTo>
                    <a:pt x="10" y="2"/>
                  </a:lnTo>
                  <a:lnTo>
                    <a:pt x="5" y="4"/>
                  </a:lnTo>
                  <a:lnTo>
                    <a:pt x="2" y="2"/>
                  </a:lnTo>
                  <a:lnTo>
                    <a:pt x="0" y="2"/>
                  </a:lnTo>
                  <a:close/>
                </a:path>
              </a:pathLst>
            </a:custGeom>
            <a:solidFill>
              <a:srgbClr val="1F1A17"/>
            </a:solidFill>
            <a:ln w="9525">
              <a:noFill/>
              <a:round/>
              <a:headEnd/>
              <a:tailEnd/>
            </a:ln>
          </p:spPr>
          <p:txBody>
            <a:bodyPr/>
            <a:lstStyle/>
            <a:p>
              <a:endParaRPr lang="en-US"/>
            </a:p>
          </p:txBody>
        </p:sp>
        <p:sp>
          <p:nvSpPr>
            <p:cNvPr id="5013" name="Freeform 917"/>
            <p:cNvSpPr>
              <a:spLocks/>
            </p:cNvSpPr>
            <p:nvPr/>
          </p:nvSpPr>
          <p:spPr bwMode="auto">
            <a:xfrm>
              <a:off x="3205" y="3091"/>
              <a:ext cx="48" cy="23"/>
            </a:xfrm>
            <a:custGeom>
              <a:avLst/>
              <a:gdLst/>
              <a:ahLst/>
              <a:cxnLst>
                <a:cxn ang="0">
                  <a:pos x="0" y="3"/>
                </a:cxn>
                <a:cxn ang="0">
                  <a:pos x="3" y="7"/>
                </a:cxn>
                <a:cxn ang="0">
                  <a:pos x="10" y="7"/>
                </a:cxn>
                <a:cxn ang="0">
                  <a:pos x="15" y="5"/>
                </a:cxn>
                <a:cxn ang="0">
                  <a:pos x="20" y="5"/>
                </a:cxn>
                <a:cxn ang="0">
                  <a:pos x="23" y="3"/>
                </a:cxn>
                <a:cxn ang="0">
                  <a:pos x="25" y="0"/>
                </a:cxn>
                <a:cxn ang="0">
                  <a:pos x="25" y="3"/>
                </a:cxn>
                <a:cxn ang="0">
                  <a:pos x="26" y="7"/>
                </a:cxn>
                <a:cxn ang="0">
                  <a:pos x="30" y="8"/>
                </a:cxn>
                <a:cxn ang="0">
                  <a:pos x="35" y="8"/>
                </a:cxn>
                <a:cxn ang="0">
                  <a:pos x="42" y="7"/>
                </a:cxn>
                <a:cxn ang="0">
                  <a:pos x="48" y="7"/>
                </a:cxn>
                <a:cxn ang="0">
                  <a:pos x="47" y="12"/>
                </a:cxn>
                <a:cxn ang="0">
                  <a:pos x="47" y="18"/>
                </a:cxn>
                <a:cxn ang="0">
                  <a:pos x="47" y="15"/>
                </a:cxn>
                <a:cxn ang="0">
                  <a:pos x="45" y="15"/>
                </a:cxn>
                <a:cxn ang="0">
                  <a:pos x="43" y="17"/>
                </a:cxn>
                <a:cxn ang="0">
                  <a:pos x="42" y="18"/>
                </a:cxn>
                <a:cxn ang="0">
                  <a:pos x="40" y="15"/>
                </a:cxn>
                <a:cxn ang="0">
                  <a:pos x="38" y="13"/>
                </a:cxn>
                <a:cxn ang="0">
                  <a:pos x="36" y="15"/>
                </a:cxn>
                <a:cxn ang="0">
                  <a:pos x="35" y="17"/>
                </a:cxn>
                <a:cxn ang="0">
                  <a:pos x="31" y="15"/>
                </a:cxn>
                <a:cxn ang="0">
                  <a:pos x="30" y="15"/>
                </a:cxn>
                <a:cxn ang="0">
                  <a:pos x="26" y="18"/>
                </a:cxn>
                <a:cxn ang="0">
                  <a:pos x="25" y="22"/>
                </a:cxn>
                <a:cxn ang="0">
                  <a:pos x="23" y="15"/>
                </a:cxn>
                <a:cxn ang="0">
                  <a:pos x="23" y="8"/>
                </a:cxn>
                <a:cxn ang="0">
                  <a:pos x="20" y="10"/>
                </a:cxn>
                <a:cxn ang="0">
                  <a:pos x="20" y="15"/>
                </a:cxn>
                <a:cxn ang="0">
                  <a:pos x="20" y="20"/>
                </a:cxn>
                <a:cxn ang="0">
                  <a:pos x="20" y="23"/>
                </a:cxn>
                <a:cxn ang="0">
                  <a:pos x="16" y="20"/>
                </a:cxn>
                <a:cxn ang="0">
                  <a:pos x="15" y="17"/>
                </a:cxn>
                <a:cxn ang="0">
                  <a:pos x="15" y="13"/>
                </a:cxn>
                <a:cxn ang="0">
                  <a:pos x="15" y="8"/>
                </a:cxn>
                <a:cxn ang="0">
                  <a:pos x="13" y="12"/>
                </a:cxn>
                <a:cxn ang="0">
                  <a:pos x="11" y="17"/>
                </a:cxn>
                <a:cxn ang="0">
                  <a:pos x="6" y="12"/>
                </a:cxn>
                <a:cxn ang="0">
                  <a:pos x="1" y="8"/>
                </a:cxn>
                <a:cxn ang="0">
                  <a:pos x="0" y="7"/>
                </a:cxn>
                <a:cxn ang="0">
                  <a:pos x="0" y="3"/>
                </a:cxn>
              </a:cxnLst>
              <a:rect l="0" t="0" r="r" b="b"/>
              <a:pathLst>
                <a:path w="48" h="23">
                  <a:moveTo>
                    <a:pt x="0" y="3"/>
                  </a:moveTo>
                  <a:lnTo>
                    <a:pt x="3" y="7"/>
                  </a:lnTo>
                  <a:lnTo>
                    <a:pt x="10" y="7"/>
                  </a:lnTo>
                  <a:lnTo>
                    <a:pt x="15" y="5"/>
                  </a:lnTo>
                  <a:lnTo>
                    <a:pt x="20" y="5"/>
                  </a:lnTo>
                  <a:lnTo>
                    <a:pt x="23" y="3"/>
                  </a:lnTo>
                  <a:lnTo>
                    <a:pt x="25" y="0"/>
                  </a:lnTo>
                  <a:lnTo>
                    <a:pt x="25" y="3"/>
                  </a:lnTo>
                  <a:lnTo>
                    <a:pt x="26" y="7"/>
                  </a:lnTo>
                  <a:lnTo>
                    <a:pt x="30" y="8"/>
                  </a:lnTo>
                  <a:lnTo>
                    <a:pt x="35" y="8"/>
                  </a:lnTo>
                  <a:lnTo>
                    <a:pt x="42" y="7"/>
                  </a:lnTo>
                  <a:lnTo>
                    <a:pt x="48" y="7"/>
                  </a:lnTo>
                  <a:lnTo>
                    <a:pt x="47" y="12"/>
                  </a:lnTo>
                  <a:lnTo>
                    <a:pt x="47" y="18"/>
                  </a:lnTo>
                  <a:lnTo>
                    <a:pt x="47" y="15"/>
                  </a:lnTo>
                  <a:lnTo>
                    <a:pt x="45" y="15"/>
                  </a:lnTo>
                  <a:lnTo>
                    <a:pt x="43" y="17"/>
                  </a:lnTo>
                  <a:lnTo>
                    <a:pt x="42" y="18"/>
                  </a:lnTo>
                  <a:lnTo>
                    <a:pt x="40" y="15"/>
                  </a:lnTo>
                  <a:lnTo>
                    <a:pt x="38" y="13"/>
                  </a:lnTo>
                  <a:lnTo>
                    <a:pt x="36" y="15"/>
                  </a:lnTo>
                  <a:lnTo>
                    <a:pt x="35" y="17"/>
                  </a:lnTo>
                  <a:lnTo>
                    <a:pt x="31" y="15"/>
                  </a:lnTo>
                  <a:lnTo>
                    <a:pt x="30" y="15"/>
                  </a:lnTo>
                  <a:lnTo>
                    <a:pt x="26" y="18"/>
                  </a:lnTo>
                  <a:lnTo>
                    <a:pt x="25" y="22"/>
                  </a:lnTo>
                  <a:lnTo>
                    <a:pt x="23" y="15"/>
                  </a:lnTo>
                  <a:lnTo>
                    <a:pt x="23" y="8"/>
                  </a:lnTo>
                  <a:lnTo>
                    <a:pt x="20" y="10"/>
                  </a:lnTo>
                  <a:lnTo>
                    <a:pt x="20" y="15"/>
                  </a:lnTo>
                  <a:lnTo>
                    <a:pt x="20" y="20"/>
                  </a:lnTo>
                  <a:lnTo>
                    <a:pt x="20" y="23"/>
                  </a:lnTo>
                  <a:lnTo>
                    <a:pt x="16" y="20"/>
                  </a:lnTo>
                  <a:lnTo>
                    <a:pt x="15" y="17"/>
                  </a:lnTo>
                  <a:lnTo>
                    <a:pt x="15" y="13"/>
                  </a:lnTo>
                  <a:lnTo>
                    <a:pt x="15" y="8"/>
                  </a:lnTo>
                  <a:lnTo>
                    <a:pt x="13" y="12"/>
                  </a:lnTo>
                  <a:lnTo>
                    <a:pt x="11" y="17"/>
                  </a:lnTo>
                  <a:lnTo>
                    <a:pt x="6" y="12"/>
                  </a:lnTo>
                  <a:lnTo>
                    <a:pt x="1" y="8"/>
                  </a:lnTo>
                  <a:lnTo>
                    <a:pt x="0" y="7"/>
                  </a:lnTo>
                  <a:lnTo>
                    <a:pt x="0" y="3"/>
                  </a:lnTo>
                  <a:close/>
                </a:path>
              </a:pathLst>
            </a:custGeom>
            <a:solidFill>
              <a:srgbClr val="1F1A17"/>
            </a:solidFill>
            <a:ln w="9525">
              <a:noFill/>
              <a:round/>
              <a:headEnd/>
              <a:tailEnd/>
            </a:ln>
          </p:spPr>
          <p:txBody>
            <a:bodyPr/>
            <a:lstStyle/>
            <a:p>
              <a:endParaRPr lang="en-US"/>
            </a:p>
          </p:txBody>
        </p:sp>
        <p:sp>
          <p:nvSpPr>
            <p:cNvPr id="5014" name="Freeform 918"/>
            <p:cNvSpPr>
              <a:spLocks/>
            </p:cNvSpPr>
            <p:nvPr/>
          </p:nvSpPr>
          <p:spPr bwMode="auto">
            <a:xfrm>
              <a:off x="3273" y="3047"/>
              <a:ext cx="22" cy="44"/>
            </a:xfrm>
            <a:custGeom>
              <a:avLst/>
              <a:gdLst/>
              <a:ahLst/>
              <a:cxnLst>
                <a:cxn ang="0">
                  <a:pos x="17" y="0"/>
                </a:cxn>
                <a:cxn ang="0">
                  <a:pos x="14" y="7"/>
                </a:cxn>
                <a:cxn ang="0">
                  <a:pos x="19" y="4"/>
                </a:cxn>
                <a:cxn ang="0">
                  <a:pos x="17" y="9"/>
                </a:cxn>
                <a:cxn ang="0">
                  <a:pos x="15" y="14"/>
                </a:cxn>
                <a:cxn ang="0">
                  <a:pos x="12" y="24"/>
                </a:cxn>
                <a:cxn ang="0">
                  <a:pos x="7" y="34"/>
                </a:cxn>
                <a:cxn ang="0">
                  <a:pos x="4" y="41"/>
                </a:cxn>
                <a:cxn ang="0">
                  <a:pos x="0" y="44"/>
                </a:cxn>
                <a:cxn ang="0">
                  <a:pos x="5" y="42"/>
                </a:cxn>
                <a:cxn ang="0">
                  <a:pos x="7" y="44"/>
                </a:cxn>
                <a:cxn ang="0">
                  <a:pos x="10" y="41"/>
                </a:cxn>
                <a:cxn ang="0">
                  <a:pos x="10" y="32"/>
                </a:cxn>
                <a:cxn ang="0">
                  <a:pos x="14" y="30"/>
                </a:cxn>
                <a:cxn ang="0">
                  <a:pos x="20" y="25"/>
                </a:cxn>
                <a:cxn ang="0">
                  <a:pos x="22" y="20"/>
                </a:cxn>
                <a:cxn ang="0">
                  <a:pos x="22" y="19"/>
                </a:cxn>
                <a:cxn ang="0">
                  <a:pos x="17" y="19"/>
                </a:cxn>
                <a:cxn ang="0">
                  <a:pos x="22" y="12"/>
                </a:cxn>
                <a:cxn ang="0">
                  <a:pos x="20" y="10"/>
                </a:cxn>
                <a:cxn ang="0">
                  <a:pos x="22" y="2"/>
                </a:cxn>
                <a:cxn ang="0">
                  <a:pos x="17" y="0"/>
                </a:cxn>
              </a:cxnLst>
              <a:rect l="0" t="0" r="r" b="b"/>
              <a:pathLst>
                <a:path w="22" h="44">
                  <a:moveTo>
                    <a:pt x="17" y="0"/>
                  </a:moveTo>
                  <a:lnTo>
                    <a:pt x="14" y="7"/>
                  </a:lnTo>
                  <a:lnTo>
                    <a:pt x="19" y="4"/>
                  </a:lnTo>
                  <a:lnTo>
                    <a:pt x="17" y="9"/>
                  </a:lnTo>
                  <a:lnTo>
                    <a:pt x="15" y="14"/>
                  </a:lnTo>
                  <a:lnTo>
                    <a:pt x="12" y="24"/>
                  </a:lnTo>
                  <a:lnTo>
                    <a:pt x="7" y="34"/>
                  </a:lnTo>
                  <a:lnTo>
                    <a:pt x="4" y="41"/>
                  </a:lnTo>
                  <a:lnTo>
                    <a:pt x="0" y="44"/>
                  </a:lnTo>
                  <a:lnTo>
                    <a:pt x="5" y="42"/>
                  </a:lnTo>
                  <a:lnTo>
                    <a:pt x="7" y="44"/>
                  </a:lnTo>
                  <a:lnTo>
                    <a:pt x="10" y="41"/>
                  </a:lnTo>
                  <a:lnTo>
                    <a:pt x="10" y="32"/>
                  </a:lnTo>
                  <a:lnTo>
                    <a:pt x="14" y="30"/>
                  </a:lnTo>
                  <a:lnTo>
                    <a:pt x="20" y="25"/>
                  </a:lnTo>
                  <a:lnTo>
                    <a:pt x="22" y="20"/>
                  </a:lnTo>
                  <a:lnTo>
                    <a:pt x="22" y="19"/>
                  </a:lnTo>
                  <a:lnTo>
                    <a:pt x="17" y="19"/>
                  </a:lnTo>
                  <a:lnTo>
                    <a:pt x="22" y="12"/>
                  </a:lnTo>
                  <a:lnTo>
                    <a:pt x="20" y="10"/>
                  </a:lnTo>
                  <a:lnTo>
                    <a:pt x="22" y="2"/>
                  </a:lnTo>
                  <a:lnTo>
                    <a:pt x="17" y="0"/>
                  </a:lnTo>
                  <a:close/>
                </a:path>
              </a:pathLst>
            </a:custGeom>
            <a:solidFill>
              <a:srgbClr val="1F1A17"/>
            </a:solidFill>
            <a:ln w="9525">
              <a:noFill/>
              <a:round/>
              <a:headEnd/>
              <a:tailEnd/>
            </a:ln>
          </p:spPr>
          <p:txBody>
            <a:bodyPr/>
            <a:lstStyle/>
            <a:p>
              <a:endParaRPr lang="en-US"/>
            </a:p>
          </p:txBody>
        </p:sp>
        <p:sp>
          <p:nvSpPr>
            <p:cNvPr id="5015" name="Freeform 919"/>
            <p:cNvSpPr>
              <a:spLocks/>
            </p:cNvSpPr>
            <p:nvPr/>
          </p:nvSpPr>
          <p:spPr bwMode="auto">
            <a:xfrm>
              <a:off x="3255" y="3094"/>
              <a:ext cx="17" cy="17"/>
            </a:xfrm>
            <a:custGeom>
              <a:avLst/>
              <a:gdLst/>
              <a:ahLst/>
              <a:cxnLst>
                <a:cxn ang="0">
                  <a:pos x="0" y="7"/>
                </a:cxn>
                <a:cxn ang="0">
                  <a:pos x="3" y="17"/>
                </a:cxn>
                <a:cxn ang="0">
                  <a:pos x="3" y="14"/>
                </a:cxn>
                <a:cxn ang="0">
                  <a:pos x="5" y="10"/>
                </a:cxn>
                <a:cxn ang="0">
                  <a:pos x="8" y="12"/>
                </a:cxn>
                <a:cxn ang="0">
                  <a:pos x="8" y="14"/>
                </a:cxn>
                <a:cxn ang="0">
                  <a:pos x="8" y="10"/>
                </a:cxn>
                <a:cxn ang="0">
                  <a:pos x="12" y="7"/>
                </a:cxn>
                <a:cxn ang="0">
                  <a:pos x="15" y="7"/>
                </a:cxn>
                <a:cxn ang="0">
                  <a:pos x="17" y="7"/>
                </a:cxn>
                <a:cxn ang="0">
                  <a:pos x="13" y="0"/>
                </a:cxn>
                <a:cxn ang="0">
                  <a:pos x="10" y="4"/>
                </a:cxn>
                <a:cxn ang="0">
                  <a:pos x="7" y="2"/>
                </a:cxn>
                <a:cxn ang="0">
                  <a:pos x="7" y="7"/>
                </a:cxn>
                <a:cxn ang="0">
                  <a:pos x="5" y="5"/>
                </a:cxn>
                <a:cxn ang="0">
                  <a:pos x="3" y="4"/>
                </a:cxn>
                <a:cxn ang="0">
                  <a:pos x="2" y="7"/>
                </a:cxn>
                <a:cxn ang="0">
                  <a:pos x="0" y="7"/>
                </a:cxn>
              </a:cxnLst>
              <a:rect l="0" t="0" r="r" b="b"/>
              <a:pathLst>
                <a:path w="17" h="17">
                  <a:moveTo>
                    <a:pt x="0" y="7"/>
                  </a:moveTo>
                  <a:lnTo>
                    <a:pt x="3" y="17"/>
                  </a:lnTo>
                  <a:lnTo>
                    <a:pt x="3" y="14"/>
                  </a:lnTo>
                  <a:lnTo>
                    <a:pt x="5" y="10"/>
                  </a:lnTo>
                  <a:lnTo>
                    <a:pt x="8" y="12"/>
                  </a:lnTo>
                  <a:lnTo>
                    <a:pt x="8" y="14"/>
                  </a:lnTo>
                  <a:lnTo>
                    <a:pt x="8" y="10"/>
                  </a:lnTo>
                  <a:lnTo>
                    <a:pt x="12" y="7"/>
                  </a:lnTo>
                  <a:lnTo>
                    <a:pt x="15" y="7"/>
                  </a:lnTo>
                  <a:lnTo>
                    <a:pt x="17" y="7"/>
                  </a:lnTo>
                  <a:lnTo>
                    <a:pt x="13" y="0"/>
                  </a:lnTo>
                  <a:lnTo>
                    <a:pt x="10" y="4"/>
                  </a:lnTo>
                  <a:lnTo>
                    <a:pt x="7" y="2"/>
                  </a:lnTo>
                  <a:lnTo>
                    <a:pt x="7" y="7"/>
                  </a:lnTo>
                  <a:lnTo>
                    <a:pt x="5" y="5"/>
                  </a:lnTo>
                  <a:lnTo>
                    <a:pt x="3" y="4"/>
                  </a:lnTo>
                  <a:lnTo>
                    <a:pt x="2" y="7"/>
                  </a:lnTo>
                  <a:lnTo>
                    <a:pt x="0" y="7"/>
                  </a:lnTo>
                  <a:close/>
                </a:path>
              </a:pathLst>
            </a:custGeom>
            <a:solidFill>
              <a:srgbClr val="1F1A17"/>
            </a:solidFill>
            <a:ln w="9525">
              <a:noFill/>
              <a:round/>
              <a:headEnd/>
              <a:tailEnd/>
            </a:ln>
          </p:spPr>
          <p:txBody>
            <a:bodyPr/>
            <a:lstStyle/>
            <a:p>
              <a:endParaRPr lang="en-US"/>
            </a:p>
          </p:txBody>
        </p:sp>
        <p:sp>
          <p:nvSpPr>
            <p:cNvPr id="5016" name="Freeform 920"/>
            <p:cNvSpPr>
              <a:spLocks/>
            </p:cNvSpPr>
            <p:nvPr/>
          </p:nvSpPr>
          <p:spPr bwMode="auto">
            <a:xfrm>
              <a:off x="3098" y="3052"/>
              <a:ext cx="45" cy="27"/>
            </a:xfrm>
            <a:custGeom>
              <a:avLst/>
              <a:gdLst/>
              <a:ahLst/>
              <a:cxnLst>
                <a:cxn ang="0">
                  <a:pos x="0" y="0"/>
                </a:cxn>
                <a:cxn ang="0">
                  <a:pos x="5" y="7"/>
                </a:cxn>
                <a:cxn ang="0">
                  <a:pos x="11" y="10"/>
                </a:cxn>
                <a:cxn ang="0">
                  <a:pos x="11" y="9"/>
                </a:cxn>
                <a:cxn ang="0">
                  <a:pos x="10" y="7"/>
                </a:cxn>
                <a:cxn ang="0">
                  <a:pos x="16" y="14"/>
                </a:cxn>
                <a:cxn ang="0">
                  <a:pos x="25" y="19"/>
                </a:cxn>
                <a:cxn ang="0">
                  <a:pos x="30" y="20"/>
                </a:cxn>
                <a:cxn ang="0">
                  <a:pos x="33" y="22"/>
                </a:cxn>
                <a:cxn ang="0">
                  <a:pos x="37" y="22"/>
                </a:cxn>
                <a:cxn ang="0">
                  <a:pos x="40" y="20"/>
                </a:cxn>
                <a:cxn ang="0">
                  <a:pos x="43" y="22"/>
                </a:cxn>
                <a:cxn ang="0">
                  <a:pos x="45" y="24"/>
                </a:cxn>
                <a:cxn ang="0">
                  <a:pos x="42" y="25"/>
                </a:cxn>
                <a:cxn ang="0">
                  <a:pos x="37" y="27"/>
                </a:cxn>
                <a:cxn ang="0">
                  <a:pos x="30" y="25"/>
                </a:cxn>
                <a:cxn ang="0">
                  <a:pos x="23" y="24"/>
                </a:cxn>
                <a:cxn ang="0">
                  <a:pos x="18" y="24"/>
                </a:cxn>
                <a:cxn ang="0">
                  <a:pos x="15" y="24"/>
                </a:cxn>
                <a:cxn ang="0">
                  <a:pos x="18" y="22"/>
                </a:cxn>
                <a:cxn ang="0">
                  <a:pos x="21" y="20"/>
                </a:cxn>
                <a:cxn ang="0">
                  <a:pos x="16" y="19"/>
                </a:cxn>
                <a:cxn ang="0">
                  <a:pos x="10" y="19"/>
                </a:cxn>
                <a:cxn ang="0">
                  <a:pos x="11" y="17"/>
                </a:cxn>
                <a:cxn ang="0">
                  <a:pos x="13" y="15"/>
                </a:cxn>
                <a:cxn ang="0">
                  <a:pos x="8" y="14"/>
                </a:cxn>
                <a:cxn ang="0">
                  <a:pos x="5" y="10"/>
                </a:cxn>
                <a:cxn ang="0">
                  <a:pos x="3" y="7"/>
                </a:cxn>
                <a:cxn ang="0">
                  <a:pos x="0" y="0"/>
                </a:cxn>
              </a:cxnLst>
              <a:rect l="0" t="0" r="r" b="b"/>
              <a:pathLst>
                <a:path w="45" h="27">
                  <a:moveTo>
                    <a:pt x="0" y="0"/>
                  </a:moveTo>
                  <a:lnTo>
                    <a:pt x="5" y="7"/>
                  </a:lnTo>
                  <a:lnTo>
                    <a:pt x="11" y="10"/>
                  </a:lnTo>
                  <a:lnTo>
                    <a:pt x="11" y="9"/>
                  </a:lnTo>
                  <a:lnTo>
                    <a:pt x="10" y="7"/>
                  </a:lnTo>
                  <a:lnTo>
                    <a:pt x="16" y="14"/>
                  </a:lnTo>
                  <a:lnTo>
                    <a:pt x="25" y="19"/>
                  </a:lnTo>
                  <a:lnTo>
                    <a:pt x="30" y="20"/>
                  </a:lnTo>
                  <a:lnTo>
                    <a:pt x="33" y="22"/>
                  </a:lnTo>
                  <a:lnTo>
                    <a:pt x="37" y="22"/>
                  </a:lnTo>
                  <a:lnTo>
                    <a:pt x="40" y="20"/>
                  </a:lnTo>
                  <a:lnTo>
                    <a:pt x="43" y="22"/>
                  </a:lnTo>
                  <a:lnTo>
                    <a:pt x="45" y="24"/>
                  </a:lnTo>
                  <a:lnTo>
                    <a:pt x="42" y="25"/>
                  </a:lnTo>
                  <a:lnTo>
                    <a:pt x="37" y="27"/>
                  </a:lnTo>
                  <a:lnTo>
                    <a:pt x="30" y="25"/>
                  </a:lnTo>
                  <a:lnTo>
                    <a:pt x="23" y="24"/>
                  </a:lnTo>
                  <a:lnTo>
                    <a:pt x="18" y="24"/>
                  </a:lnTo>
                  <a:lnTo>
                    <a:pt x="15" y="24"/>
                  </a:lnTo>
                  <a:lnTo>
                    <a:pt x="18" y="22"/>
                  </a:lnTo>
                  <a:lnTo>
                    <a:pt x="21" y="20"/>
                  </a:lnTo>
                  <a:lnTo>
                    <a:pt x="16" y="19"/>
                  </a:lnTo>
                  <a:lnTo>
                    <a:pt x="10" y="19"/>
                  </a:lnTo>
                  <a:lnTo>
                    <a:pt x="11" y="17"/>
                  </a:lnTo>
                  <a:lnTo>
                    <a:pt x="13" y="15"/>
                  </a:lnTo>
                  <a:lnTo>
                    <a:pt x="8" y="14"/>
                  </a:lnTo>
                  <a:lnTo>
                    <a:pt x="5" y="10"/>
                  </a:lnTo>
                  <a:lnTo>
                    <a:pt x="3" y="7"/>
                  </a:lnTo>
                  <a:lnTo>
                    <a:pt x="0" y="0"/>
                  </a:lnTo>
                  <a:close/>
                </a:path>
              </a:pathLst>
            </a:custGeom>
            <a:solidFill>
              <a:srgbClr val="1F1A17"/>
            </a:solidFill>
            <a:ln w="9525">
              <a:noFill/>
              <a:round/>
              <a:headEnd/>
              <a:tailEnd/>
            </a:ln>
          </p:spPr>
          <p:txBody>
            <a:bodyPr/>
            <a:lstStyle/>
            <a:p>
              <a:endParaRPr lang="en-US"/>
            </a:p>
          </p:txBody>
        </p:sp>
        <p:sp>
          <p:nvSpPr>
            <p:cNvPr id="5017" name="Freeform 921"/>
            <p:cNvSpPr>
              <a:spLocks/>
            </p:cNvSpPr>
            <p:nvPr/>
          </p:nvSpPr>
          <p:spPr bwMode="auto">
            <a:xfrm>
              <a:off x="3131" y="3034"/>
              <a:ext cx="24" cy="35"/>
            </a:xfrm>
            <a:custGeom>
              <a:avLst/>
              <a:gdLst/>
              <a:ahLst/>
              <a:cxnLst>
                <a:cxn ang="0">
                  <a:pos x="2" y="0"/>
                </a:cxn>
                <a:cxn ang="0">
                  <a:pos x="0" y="3"/>
                </a:cxn>
                <a:cxn ang="0">
                  <a:pos x="2" y="7"/>
                </a:cxn>
                <a:cxn ang="0">
                  <a:pos x="4" y="8"/>
                </a:cxn>
                <a:cxn ang="0">
                  <a:pos x="5" y="10"/>
                </a:cxn>
                <a:cxn ang="0">
                  <a:pos x="7" y="17"/>
                </a:cxn>
                <a:cxn ang="0">
                  <a:pos x="9" y="22"/>
                </a:cxn>
                <a:cxn ang="0">
                  <a:pos x="12" y="23"/>
                </a:cxn>
                <a:cxn ang="0">
                  <a:pos x="15" y="28"/>
                </a:cxn>
                <a:cxn ang="0">
                  <a:pos x="17" y="30"/>
                </a:cxn>
                <a:cxn ang="0">
                  <a:pos x="19" y="33"/>
                </a:cxn>
                <a:cxn ang="0">
                  <a:pos x="19" y="35"/>
                </a:cxn>
                <a:cxn ang="0">
                  <a:pos x="20" y="33"/>
                </a:cxn>
                <a:cxn ang="0">
                  <a:pos x="19" y="28"/>
                </a:cxn>
                <a:cxn ang="0">
                  <a:pos x="17" y="22"/>
                </a:cxn>
                <a:cxn ang="0">
                  <a:pos x="19" y="22"/>
                </a:cxn>
                <a:cxn ang="0">
                  <a:pos x="20" y="22"/>
                </a:cxn>
                <a:cxn ang="0">
                  <a:pos x="19" y="20"/>
                </a:cxn>
                <a:cxn ang="0">
                  <a:pos x="17" y="18"/>
                </a:cxn>
                <a:cxn ang="0">
                  <a:pos x="19" y="17"/>
                </a:cxn>
                <a:cxn ang="0">
                  <a:pos x="22" y="15"/>
                </a:cxn>
                <a:cxn ang="0">
                  <a:pos x="24" y="12"/>
                </a:cxn>
                <a:cxn ang="0">
                  <a:pos x="24" y="8"/>
                </a:cxn>
                <a:cxn ang="0">
                  <a:pos x="19" y="12"/>
                </a:cxn>
                <a:cxn ang="0">
                  <a:pos x="15" y="13"/>
                </a:cxn>
                <a:cxn ang="0">
                  <a:pos x="10" y="12"/>
                </a:cxn>
                <a:cxn ang="0">
                  <a:pos x="5" y="8"/>
                </a:cxn>
                <a:cxn ang="0">
                  <a:pos x="5" y="5"/>
                </a:cxn>
                <a:cxn ang="0">
                  <a:pos x="5" y="2"/>
                </a:cxn>
                <a:cxn ang="0">
                  <a:pos x="4" y="2"/>
                </a:cxn>
                <a:cxn ang="0">
                  <a:pos x="2" y="0"/>
                </a:cxn>
              </a:cxnLst>
              <a:rect l="0" t="0" r="r" b="b"/>
              <a:pathLst>
                <a:path w="24" h="35">
                  <a:moveTo>
                    <a:pt x="2" y="0"/>
                  </a:moveTo>
                  <a:lnTo>
                    <a:pt x="0" y="3"/>
                  </a:lnTo>
                  <a:lnTo>
                    <a:pt x="2" y="7"/>
                  </a:lnTo>
                  <a:lnTo>
                    <a:pt x="4" y="8"/>
                  </a:lnTo>
                  <a:lnTo>
                    <a:pt x="5" y="10"/>
                  </a:lnTo>
                  <a:lnTo>
                    <a:pt x="7" y="17"/>
                  </a:lnTo>
                  <a:lnTo>
                    <a:pt x="9" y="22"/>
                  </a:lnTo>
                  <a:lnTo>
                    <a:pt x="12" y="23"/>
                  </a:lnTo>
                  <a:lnTo>
                    <a:pt x="15" y="28"/>
                  </a:lnTo>
                  <a:lnTo>
                    <a:pt x="17" y="30"/>
                  </a:lnTo>
                  <a:lnTo>
                    <a:pt x="19" y="33"/>
                  </a:lnTo>
                  <a:lnTo>
                    <a:pt x="19" y="35"/>
                  </a:lnTo>
                  <a:lnTo>
                    <a:pt x="20" y="33"/>
                  </a:lnTo>
                  <a:lnTo>
                    <a:pt x="19" y="28"/>
                  </a:lnTo>
                  <a:lnTo>
                    <a:pt x="17" y="22"/>
                  </a:lnTo>
                  <a:lnTo>
                    <a:pt x="19" y="22"/>
                  </a:lnTo>
                  <a:lnTo>
                    <a:pt x="20" y="22"/>
                  </a:lnTo>
                  <a:lnTo>
                    <a:pt x="19" y="20"/>
                  </a:lnTo>
                  <a:lnTo>
                    <a:pt x="17" y="18"/>
                  </a:lnTo>
                  <a:lnTo>
                    <a:pt x="19" y="17"/>
                  </a:lnTo>
                  <a:lnTo>
                    <a:pt x="22" y="15"/>
                  </a:lnTo>
                  <a:lnTo>
                    <a:pt x="24" y="12"/>
                  </a:lnTo>
                  <a:lnTo>
                    <a:pt x="24" y="8"/>
                  </a:lnTo>
                  <a:lnTo>
                    <a:pt x="19" y="12"/>
                  </a:lnTo>
                  <a:lnTo>
                    <a:pt x="15" y="13"/>
                  </a:lnTo>
                  <a:lnTo>
                    <a:pt x="10" y="12"/>
                  </a:lnTo>
                  <a:lnTo>
                    <a:pt x="5" y="8"/>
                  </a:lnTo>
                  <a:lnTo>
                    <a:pt x="5" y="5"/>
                  </a:lnTo>
                  <a:lnTo>
                    <a:pt x="5" y="2"/>
                  </a:lnTo>
                  <a:lnTo>
                    <a:pt x="4" y="2"/>
                  </a:lnTo>
                  <a:lnTo>
                    <a:pt x="2" y="0"/>
                  </a:lnTo>
                  <a:close/>
                </a:path>
              </a:pathLst>
            </a:custGeom>
            <a:solidFill>
              <a:srgbClr val="1F1A17"/>
            </a:solidFill>
            <a:ln w="9525">
              <a:noFill/>
              <a:round/>
              <a:headEnd/>
              <a:tailEnd/>
            </a:ln>
          </p:spPr>
          <p:txBody>
            <a:bodyPr/>
            <a:lstStyle/>
            <a:p>
              <a:endParaRPr lang="en-US"/>
            </a:p>
          </p:txBody>
        </p:sp>
        <p:sp>
          <p:nvSpPr>
            <p:cNvPr id="5018" name="Freeform 922"/>
            <p:cNvSpPr>
              <a:spLocks/>
            </p:cNvSpPr>
            <p:nvPr/>
          </p:nvSpPr>
          <p:spPr bwMode="auto">
            <a:xfrm>
              <a:off x="3156" y="3056"/>
              <a:ext cx="19" cy="35"/>
            </a:xfrm>
            <a:custGeom>
              <a:avLst/>
              <a:gdLst/>
              <a:ahLst/>
              <a:cxnLst>
                <a:cxn ang="0">
                  <a:pos x="0" y="5"/>
                </a:cxn>
                <a:cxn ang="0">
                  <a:pos x="2" y="6"/>
                </a:cxn>
                <a:cxn ang="0">
                  <a:pos x="5" y="5"/>
                </a:cxn>
                <a:cxn ang="0">
                  <a:pos x="9" y="1"/>
                </a:cxn>
                <a:cxn ang="0">
                  <a:pos x="10" y="0"/>
                </a:cxn>
                <a:cxn ang="0">
                  <a:pos x="10" y="3"/>
                </a:cxn>
                <a:cxn ang="0">
                  <a:pos x="10" y="10"/>
                </a:cxn>
                <a:cxn ang="0">
                  <a:pos x="14" y="13"/>
                </a:cxn>
                <a:cxn ang="0">
                  <a:pos x="17" y="20"/>
                </a:cxn>
                <a:cxn ang="0">
                  <a:pos x="19" y="25"/>
                </a:cxn>
                <a:cxn ang="0">
                  <a:pos x="17" y="30"/>
                </a:cxn>
                <a:cxn ang="0">
                  <a:pos x="15" y="33"/>
                </a:cxn>
                <a:cxn ang="0">
                  <a:pos x="12" y="35"/>
                </a:cxn>
                <a:cxn ang="0">
                  <a:pos x="14" y="30"/>
                </a:cxn>
                <a:cxn ang="0">
                  <a:pos x="14" y="23"/>
                </a:cxn>
                <a:cxn ang="0">
                  <a:pos x="9" y="18"/>
                </a:cxn>
                <a:cxn ang="0">
                  <a:pos x="5" y="16"/>
                </a:cxn>
                <a:cxn ang="0">
                  <a:pos x="5" y="13"/>
                </a:cxn>
                <a:cxn ang="0">
                  <a:pos x="4" y="10"/>
                </a:cxn>
                <a:cxn ang="0">
                  <a:pos x="2" y="6"/>
                </a:cxn>
                <a:cxn ang="0">
                  <a:pos x="0" y="5"/>
                </a:cxn>
              </a:cxnLst>
              <a:rect l="0" t="0" r="r" b="b"/>
              <a:pathLst>
                <a:path w="19" h="35">
                  <a:moveTo>
                    <a:pt x="0" y="5"/>
                  </a:moveTo>
                  <a:lnTo>
                    <a:pt x="2" y="6"/>
                  </a:lnTo>
                  <a:lnTo>
                    <a:pt x="5" y="5"/>
                  </a:lnTo>
                  <a:lnTo>
                    <a:pt x="9" y="1"/>
                  </a:lnTo>
                  <a:lnTo>
                    <a:pt x="10" y="0"/>
                  </a:lnTo>
                  <a:lnTo>
                    <a:pt x="10" y="3"/>
                  </a:lnTo>
                  <a:lnTo>
                    <a:pt x="10" y="10"/>
                  </a:lnTo>
                  <a:lnTo>
                    <a:pt x="14" y="13"/>
                  </a:lnTo>
                  <a:lnTo>
                    <a:pt x="17" y="20"/>
                  </a:lnTo>
                  <a:lnTo>
                    <a:pt x="19" y="25"/>
                  </a:lnTo>
                  <a:lnTo>
                    <a:pt x="17" y="30"/>
                  </a:lnTo>
                  <a:lnTo>
                    <a:pt x="15" y="33"/>
                  </a:lnTo>
                  <a:lnTo>
                    <a:pt x="12" y="35"/>
                  </a:lnTo>
                  <a:lnTo>
                    <a:pt x="14" y="30"/>
                  </a:lnTo>
                  <a:lnTo>
                    <a:pt x="14" y="23"/>
                  </a:lnTo>
                  <a:lnTo>
                    <a:pt x="9" y="18"/>
                  </a:lnTo>
                  <a:lnTo>
                    <a:pt x="5" y="16"/>
                  </a:lnTo>
                  <a:lnTo>
                    <a:pt x="5" y="13"/>
                  </a:lnTo>
                  <a:lnTo>
                    <a:pt x="4" y="10"/>
                  </a:lnTo>
                  <a:lnTo>
                    <a:pt x="2" y="6"/>
                  </a:lnTo>
                  <a:lnTo>
                    <a:pt x="0" y="5"/>
                  </a:lnTo>
                  <a:close/>
                </a:path>
              </a:pathLst>
            </a:custGeom>
            <a:solidFill>
              <a:srgbClr val="1F1A17"/>
            </a:solidFill>
            <a:ln w="9525">
              <a:noFill/>
              <a:round/>
              <a:headEnd/>
              <a:tailEnd/>
            </a:ln>
          </p:spPr>
          <p:txBody>
            <a:bodyPr/>
            <a:lstStyle/>
            <a:p>
              <a:endParaRPr lang="en-US"/>
            </a:p>
          </p:txBody>
        </p:sp>
        <p:sp>
          <p:nvSpPr>
            <p:cNvPr id="5019" name="Freeform 923"/>
            <p:cNvSpPr>
              <a:spLocks/>
            </p:cNvSpPr>
            <p:nvPr/>
          </p:nvSpPr>
          <p:spPr bwMode="auto">
            <a:xfrm>
              <a:off x="3173" y="3088"/>
              <a:ext cx="13" cy="20"/>
            </a:xfrm>
            <a:custGeom>
              <a:avLst/>
              <a:gdLst/>
              <a:ahLst/>
              <a:cxnLst>
                <a:cxn ang="0">
                  <a:pos x="2" y="0"/>
                </a:cxn>
                <a:cxn ang="0">
                  <a:pos x="3" y="0"/>
                </a:cxn>
                <a:cxn ang="0">
                  <a:pos x="5" y="0"/>
                </a:cxn>
                <a:cxn ang="0">
                  <a:pos x="10" y="8"/>
                </a:cxn>
                <a:cxn ang="0">
                  <a:pos x="13" y="20"/>
                </a:cxn>
                <a:cxn ang="0">
                  <a:pos x="12" y="18"/>
                </a:cxn>
                <a:cxn ang="0">
                  <a:pos x="10" y="16"/>
                </a:cxn>
                <a:cxn ang="0">
                  <a:pos x="8" y="13"/>
                </a:cxn>
                <a:cxn ang="0">
                  <a:pos x="5" y="11"/>
                </a:cxn>
                <a:cxn ang="0">
                  <a:pos x="3" y="11"/>
                </a:cxn>
                <a:cxn ang="0">
                  <a:pos x="0" y="13"/>
                </a:cxn>
                <a:cxn ang="0">
                  <a:pos x="2" y="6"/>
                </a:cxn>
                <a:cxn ang="0">
                  <a:pos x="2" y="0"/>
                </a:cxn>
              </a:cxnLst>
              <a:rect l="0" t="0" r="r" b="b"/>
              <a:pathLst>
                <a:path w="13" h="20">
                  <a:moveTo>
                    <a:pt x="2" y="0"/>
                  </a:moveTo>
                  <a:lnTo>
                    <a:pt x="3" y="0"/>
                  </a:lnTo>
                  <a:lnTo>
                    <a:pt x="5" y="0"/>
                  </a:lnTo>
                  <a:lnTo>
                    <a:pt x="10" y="8"/>
                  </a:lnTo>
                  <a:lnTo>
                    <a:pt x="13" y="20"/>
                  </a:lnTo>
                  <a:lnTo>
                    <a:pt x="12" y="18"/>
                  </a:lnTo>
                  <a:lnTo>
                    <a:pt x="10" y="16"/>
                  </a:lnTo>
                  <a:lnTo>
                    <a:pt x="8" y="13"/>
                  </a:lnTo>
                  <a:lnTo>
                    <a:pt x="5" y="11"/>
                  </a:lnTo>
                  <a:lnTo>
                    <a:pt x="3" y="11"/>
                  </a:lnTo>
                  <a:lnTo>
                    <a:pt x="0" y="13"/>
                  </a:lnTo>
                  <a:lnTo>
                    <a:pt x="2" y="6"/>
                  </a:lnTo>
                  <a:lnTo>
                    <a:pt x="2" y="0"/>
                  </a:lnTo>
                  <a:close/>
                </a:path>
              </a:pathLst>
            </a:custGeom>
            <a:solidFill>
              <a:srgbClr val="1F1A17"/>
            </a:solidFill>
            <a:ln w="9525">
              <a:noFill/>
              <a:round/>
              <a:headEnd/>
              <a:tailEnd/>
            </a:ln>
          </p:spPr>
          <p:txBody>
            <a:bodyPr/>
            <a:lstStyle/>
            <a:p>
              <a:endParaRPr lang="en-US"/>
            </a:p>
          </p:txBody>
        </p:sp>
        <p:sp>
          <p:nvSpPr>
            <p:cNvPr id="5020" name="Freeform 924"/>
            <p:cNvSpPr>
              <a:spLocks/>
            </p:cNvSpPr>
            <p:nvPr/>
          </p:nvSpPr>
          <p:spPr bwMode="auto">
            <a:xfrm>
              <a:off x="3161" y="3131"/>
              <a:ext cx="27" cy="25"/>
            </a:xfrm>
            <a:custGeom>
              <a:avLst/>
              <a:gdLst/>
              <a:ahLst/>
              <a:cxnLst>
                <a:cxn ang="0">
                  <a:pos x="0" y="3"/>
                </a:cxn>
                <a:cxn ang="0">
                  <a:pos x="5" y="3"/>
                </a:cxn>
                <a:cxn ang="0">
                  <a:pos x="10" y="3"/>
                </a:cxn>
                <a:cxn ang="0">
                  <a:pos x="17" y="2"/>
                </a:cxn>
                <a:cxn ang="0">
                  <a:pos x="20" y="0"/>
                </a:cxn>
                <a:cxn ang="0">
                  <a:pos x="22" y="7"/>
                </a:cxn>
                <a:cxn ang="0">
                  <a:pos x="20" y="15"/>
                </a:cxn>
                <a:cxn ang="0">
                  <a:pos x="24" y="18"/>
                </a:cxn>
                <a:cxn ang="0">
                  <a:pos x="27" y="22"/>
                </a:cxn>
                <a:cxn ang="0">
                  <a:pos x="25" y="25"/>
                </a:cxn>
                <a:cxn ang="0">
                  <a:pos x="20" y="25"/>
                </a:cxn>
                <a:cxn ang="0">
                  <a:pos x="20" y="22"/>
                </a:cxn>
                <a:cxn ang="0">
                  <a:pos x="20" y="18"/>
                </a:cxn>
                <a:cxn ang="0">
                  <a:pos x="17" y="22"/>
                </a:cxn>
                <a:cxn ang="0">
                  <a:pos x="15" y="23"/>
                </a:cxn>
                <a:cxn ang="0">
                  <a:pos x="15" y="17"/>
                </a:cxn>
                <a:cxn ang="0">
                  <a:pos x="17" y="12"/>
                </a:cxn>
                <a:cxn ang="0">
                  <a:pos x="14" y="12"/>
                </a:cxn>
                <a:cxn ang="0">
                  <a:pos x="10" y="15"/>
                </a:cxn>
                <a:cxn ang="0">
                  <a:pos x="9" y="18"/>
                </a:cxn>
                <a:cxn ang="0">
                  <a:pos x="9" y="18"/>
                </a:cxn>
                <a:cxn ang="0">
                  <a:pos x="5" y="10"/>
                </a:cxn>
                <a:cxn ang="0">
                  <a:pos x="0" y="3"/>
                </a:cxn>
              </a:cxnLst>
              <a:rect l="0" t="0" r="r" b="b"/>
              <a:pathLst>
                <a:path w="27" h="25">
                  <a:moveTo>
                    <a:pt x="0" y="3"/>
                  </a:moveTo>
                  <a:lnTo>
                    <a:pt x="5" y="3"/>
                  </a:lnTo>
                  <a:lnTo>
                    <a:pt x="10" y="3"/>
                  </a:lnTo>
                  <a:lnTo>
                    <a:pt x="17" y="2"/>
                  </a:lnTo>
                  <a:lnTo>
                    <a:pt x="20" y="0"/>
                  </a:lnTo>
                  <a:lnTo>
                    <a:pt x="22" y="7"/>
                  </a:lnTo>
                  <a:lnTo>
                    <a:pt x="20" y="15"/>
                  </a:lnTo>
                  <a:lnTo>
                    <a:pt x="24" y="18"/>
                  </a:lnTo>
                  <a:lnTo>
                    <a:pt x="27" y="22"/>
                  </a:lnTo>
                  <a:lnTo>
                    <a:pt x="25" y="25"/>
                  </a:lnTo>
                  <a:lnTo>
                    <a:pt x="20" y="25"/>
                  </a:lnTo>
                  <a:lnTo>
                    <a:pt x="20" y="22"/>
                  </a:lnTo>
                  <a:lnTo>
                    <a:pt x="20" y="18"/>
                  </a:lnTo>
                  <a:lnTo>
                    <a:pt x="17" y="22"/>
                  </a:lnTo>
                  <a:lnTo>
                    <a:pt x="15" y="23"/>
                  </a:lnTo>
                  <a:lnTo>
                    <a:pt x="15" y="17"/>
                  </a:lnTo>
                  <a:lnTo>
                    <a:pt x="17" y="12"/>
                  </a:lnTo>
                  <a:lnTo>
                    <a:pt x="14" y="12"/>
                  </a:lnTo>
                  <a:lnTo>
                    <a:pt x="10" y="15"/>
                  </a:lnTo>
                  <a:lnTo>
                    <a:pt x="9" y="18"/>
                  </a:lnTo>
                  <a:lnTo>
                    <a:pt x="9" y="18"/>
                  </a:lnTo>
                  <a:lnTo>
                    <a:pt x="5" y="10"/>
                  </a:lnTo>
                  <a:lnTo>
                    <a:pt x="0" y="3"/>
                  </a:lnTo>
                  <a:close/>
                </a:path>
              </a:pathLst>
            </a:custGeom>
            <a:solidFill>
              <a:srgbClr val="1F1A17"/>
            </a:solidFill>
            <a:ln w="9525">
              <a:noFill/>
              <a:round/>
              <a:headEnd/>
              <a:tailEnd/>
            </a:ln>
          </p:spPr>
          <p:txBody>
            <a:bodyPr/>
            <a:lstStyle/>
            <a:p>
              <a:endParaRPr lang="en-US"/>
            </a:p>
          </p:txBody>
        </p:sp>
        <p:sp>
          <p:nvSpPr>
            <p:cNvPr id="5021" name="Freeform 925"/>
            <p:cNvSpPr>
              <a:spLocks/>
            </p:cNvSpPr>
            <p:nvPr/>
          </p:nvSpPr>
          <p:spPr bwMode="auto">
            <a:xfrm>
              <a:off x="3198" y="3124"/>
              <a:ext cx="20" cy="15"/>
            </a:xfrm>
            <a:custGeom>
              <a:avLst/>
              <a:gdLst/>
              <a:ahLst/>
              <a:cxnLst>
                <a:cxn ang="0">
                  <a:pos x="0" y="14"/>
                </a:cxn>
                <a:cxn ang="0">
                  <a:pos x="2" y="10"/>
                </a:cxn>
                <a:cxn ang="0">
                  <a:pos x="3" y="5"/>
                </a:cxn>
                <a:cxn ang="0">
                  <a:pos x="8" y="7"/>
                </a:cxn>
                <a:cxn ang="0">
                  <a:pos x="12" y="9"/>
                </a:cxn>
                <a:cxn ang="0">
                  <a:pos x="12" y="5"/>
                </a:cxn>
                <a:cxn ang="0">
                  <a:pos x="12" y="4"/>
                </a:cxn>
                <a:cxn ang="0">
                  <a:pos x="13" y="4"/>
                </a:cxn>
                <a:cxn ang="0">
                  <a:pos x="15" y="5"/>
                </a:cxn>
                <a:cxn ang="0">
                  <a:pos x="15" y="0"/>
                </a:cxn>
                <a:cxn ang="0">
                  <a:pos x="18" y="2"/>
                </a:cxn>
                <a:cxn ang="0">
                  <a:pos x="20" y="5"/>
                </a:cxn>
                <a:cxn ang="0">
                  <a:pos x="20" y="9"/>
                </a:cxn>
                <a:cxn ang="0">
                  <a:pos x="20" y="10"/>
                </a:cxn>
                <a:cxn ang="0">
                  <a:pos x="15" y="9"/>
                </a:cxn>
                <a:cxn ang="0">
                  <a:pos x="13" y="12"/>
                </a:cxn>
                <a:cxn ang="0">
                  <a:pos x="5" y="15"/>
                </a:cxn>
                <a:cxn ang="0">
                  <a:pos x="3" y="12"/>
                </a:cxn>
                <a:cxn ang="0">
                  <a:pos x="0" y="14"/>
                </a:cxn>
              </a:cxnLst>
              <a:rect l="0" t="0" r="r" b="b"/>
              <a:pathLst>
                <a:path w="20" h="15">
                  <a:moveTo>
                    <a:pt x="0" y="14"/>
                  </a:moveTo>
                  <a:lnTo>
                    <a:pt x="2" y="10"/>
                  </a:lnTo>
                  <a:lnTo>
                    <a:pt x="3" y="5"/>
                  </a:lnTo>
                  <a:lnTo>
                    <a:pt x="8" y="7"/>
                  </a:lnTo>
                  <a:lnTo>
                    <a:pt x="12" y="9"/>
                  </a:lnTo>
                  <a:lnTo>
                    <a:pt x="12" y="5"/>
                  </a:lnTo>
                  <a:lnTo>
                    <a:pt x="12" y="4"/>
                  </a:lnTo>
                  <a:lnTo>
                    <a:pt x="13" y="4"/>
                  </a:lnTo>
                  <a:lnTo>
                    <a:pt x="15" y="5"/>
                  </a:lnTo>
                  <a:lnTo>
                    <a:pt x="15" y="0"/>
                  </a:lnTo>
                  <a:lnTo>
                    <a:pt x="18" y="2"/>
                  </a:lnTo>
                  <a:lnTo>
                    <a:pt x="20" y="5"/>
                  </a:lnTo>
                  <a:lnTo>
                    <a:pt x="20" y="9"/>
                  </a:lnTo>
                  <a:lnTo>
                    <a:pt x="20" y="10"/>
                  </a:lnTo>
                  <a:lnTo>
                    <a:pt x="15" y="9"/>
                  </a:lnTo>
                  <a:lnTo>
                    <a:pt x="13" y="12"/>
                  </a:lnTo>
                  <a:lnTo>
                    <a:pt x="5" y="15"/>
                  </a:lnTo>
                  <a:lnTo>
                    <a:pt x="3" y="12"/>
                  </a:lnTo>
                  <a:lnTo>
                    <a:pt x="0" y="14"/>
                  </a:lnTo>
                  <a:close/>
                </a:path>
              </a:pathLst>
            </a:custGeom>
            <a:solidFill>
              <a:srgbClr val="1F1A17"/>
            </a:solidFill>
            <a:ln w="9525">
              <a:noFill/>
              <a:round/>
              <a:headEnd/>
              <a:tailEnd/>
            </a:ln>
          </p:spPr>
          <p:txBody>
            <a:bodyPr/>
            <a:lstStyle/>
            <a:p>
              <a:endParaRPr lang="en-US"/>
            </a:p>
          </p:txBody>
        </p:sp>
        <p:sp>
          <p:nvSpPr>
            <p:cNvPr id="5022" name="Freeform 926"/>
            <p:cNvSpPr>
              <a:spLocks/>
            </p:cNvSpPr>
            <p:nvPr/>
          </p:nvSpPr>
          <p:spPr bwMode="auto">
            <a:xfrm>
              <a:off x="3200" y="3144"/>
              <a:ext cx="13" cy="25"/>
            </a:xfrm>
            <a:custGeom>
              <a:avLst/>
              <a:gdLst/>
              <a:ahLst/>
              <a:cxnLst>
                <a:cxn ang="0">
                  <a:pos x="0" y="5"/>
                </a:cxn>
                <a:cxn ang="0">
                  <a:pos x="0" y="2"/>
                </a:cxn>
                <a:cxn ang="0">
                  <a:pos x="1" y="0"/>
                </a:cxn>
                <a:cxn ang="0">
                  <a:pos x="3" y="0"/>
                </a:cxn>
                <a:cxn ang="0">
                  <a:pos x="6" y="0"/>
                </a:cxn>
                <a:cxn ang="0">
                  <a:pos x="10" y="2"/>
                </a:cxn>
                <a:cxn ang="0">
                  <a:pos x="13" y="5"/>
                </a:cxn>
                <a:cxn ang="0">
                  <a:pos x="13" y="10"/>
                </a:cxn>
                <a:cxn ang="0">
                  <a:pos x="13" y="15"/>
                </a:cxn>
                <a:cxn ang="0">
                  <a:pos x="10" y="17"/>
                </a:cxn>
                <a:cxn ang="0">
                  <a:pos x="6" y="20"/>
                </a:cxn>
                <a:cxn ang="0">
                  <a:pos x="6" y="22"/>
                </a:cxn>
                <a:cxn ang="0">
                  <a:pos x="5" y="25"/>
                </a:cxn>
                <a:cxn ang="0">
                  <a:pos x="3" y="24"/>
                </a:cxn>
                <a:cxn ang="0">
                  <a:pos x="3" y="19"/>
                </a:cxn>
                <a:cxn ang="0">
                  <a:pos x="5" y="10"/>
                </a:cxn>
                <a:cxn ang="0">
                  <a:pos x="6" y="9"/>
                </a:cxn>
                <a:cxn ang="0">
                  <a:pos x="3" y="9"/>
                </a:cxn>
                <a:cxn ang="0">
                  <a:pos x="1" y="9"/>
                </a:cxn>
                <a:cxn ang="0">
                  <a:pos x="0" y="7"/>
                </a:cxn>
                <a:cxn ang="0">
                  <a:pos x="0" y="5"/>
                </a:cxn>
              </a:cxnLst>
              <a:rect l="0" t="0" r="r" b="b"/>
              <a:pathLst>
                <a:path w="13" h="25">
                  <a:moveTo>
                    <a:pt x="0" y="5"/>
                  </a:moveTo>
                  <a:lnTo>
                    <a:pt x="0" y="2"/>
                  </a:lnTo>
                  <a:lnTo>
                    <a:pt x="1" y="0"/>
                  </a:lnTo>
                  <a:lnTo>
                    <a:pt x="3" y="0"/>
                  </a:lnTo>
                  <a:lnTo>
                    <a:pt x="6" y="0"/>
                  </a:lnTo>
                  <a:lnTo>
                    <a:pt x="10" y="2"/>
                  </a:lnTo>
                  <a:lnTo>
                    <a:pt x="13" y="5"/>
                  </a:lnTo>
                  <a:lnTo>
                    <a:pt x="13" y="10"/>
                  </a:lnTo>
                  <a:lnTo>
                    <a:pt x="13" y="15"/>
                  </a:lnTo>
                  <a:lnTo>
                    <a:pt x="10" y="17"/>
                  </a:lnTo>
                  <a:lnTo>
                    <a:pt x="6" y="20"/>
                  </a:lnTo>
                  <a:lnTo>
                    <a:pt x="6" y="22"/>
                  </a:lnTo>
                  <a:lnTo>
                    <a:pt x="5" y="25"/>
                  </a:lnTo>
                  <a:lnTo>
                    <a:pt x="3" y="24"/>
                  </a:lnTo>
                  <a:lnTo>
                    <a:pt x="3" y="19"/>
                  </a:lnTo>
                  <a:lnTo>
                    <a:pt x="5" y="10"/>
                  </a:lnTo>
                  <a:lnTo>
                    <a:pt x="6" y="9"/>
                  </a:lnTo>
                  <a:lnTo>
                    <a:pt x="3" y="9"/>
                  </a:lnTo>
                  <a:lnTo>
                    <a:pt x="1" y="9"/>
                  </a:lnTo>
                  <a:lnTo>
                    <a:pt x="0" y="7"/>
                  </a:lnTo>
                  <a:lnTo>
                    <a:pt x="0" y="5"/>
                  </a:lnTo>
                  <a:close/>
                </a:path>
              </a:pathLst>
            </a:custGeom>
            <a:solidFill>
              <a:srgbClr val="1F1A17"/>
            </a:solidFill>
            <a:ln w="9525">
              <a:noFill/>
              <a:round/>
              <a:headEnd/>
              <a:tailEnd/>
            </a:ln>
          </p:spPr>
          <p:txBody>
            <a:bodyPr/>
            <a:lstStyle/>
            <a:p>
              <a:endParaRPr lang="en-US"/>
            </a:p>
          </p:txBody>
        </p:sp>
        <p:sp>
          <p:nvSpPr>
            <p:cNvPr id="5023" name="Freeform 927"/>
            <p:cNvSpPr>
              <a:spLocks/>
            </p:cNvSpPr>
            <p:nvPr/>
          </p:nvSpPr>
          <p:spPr bwMode="auto">
            <a:xfrm>
              <a:off x="3216" y="3151"/>
              <a:ext cx="7" cy="7"/>
            </a:xfrm>
            <a:custGeom>
              <a:avLst/>
              <a:gdLst/>
              <a:ahLst/>
              <a:cxnLst>
                <a:cxn ang="0">
                  <a:pos x="0" y="0"/>
                </a:cxn>
                <a:cxn ang="0">
                  <a:pos x="0" y="3"/>
                </a:cxn>
                <a:cxn ang="0">
                  <a:pos x="2" y="7"/>
                </a:cxn>
                <a:cxn ang="0">
                  <a:pos x="5" y="7"/>
                </a:cxn>
                <a:cxn ang="0">
                  <a:pos x="7" y="7"/>
                </a:cxn>
                <a:cxn ang="0">
                  <a:pos x="7" y="5"/>
                </a:cxn>
                <a:cxn ang="0">
                  <a:pos x="5" y="2"/>
                </a:cxn>
                <a:cxn ang="0">
                  <a:pos x="2" y="0"/>
                </a:cxn>
                <a:cxn ang="0">
                  <a:pos x="0" y="0"/>
                </a:cxn>
              </a:cxnLst>
              <a:rect l="0" t="0" r="r" b="b"/>
              <a:pathLst>
                <a:path w="7" h="7">
                  <a:moveTo>
                    <a:pt x="0" y="0"/>
                  </a:moveTo>
                  <a:lnTo>
                    <a:pt x="0" y="3"/>
                  </a:lnTo>
                  <a:lnTo>
                    <a:pt x="2" y="7"/>
                  </a:lnTo>
                  <a:lnTo>
                    <a:pt x="5" y="7"/>
                  </a:lnTo>
                  <a:lnTo>
                    <a:pt x="7" y="7"/>
                  </a:lnTo>
                  <a:lnTo>
                    <a:pt x="7" y="5"/>
                  </a:lnTo>
                  <a:lnTo>
                    <a:pt x="5" y="2"/>
                  </a:lnTo>
                  <a:lnTo>
                    <a:pt x="2" y="0"/>
                  </a:lnTo>
                  <a:lnTo>
                    <a:pt x="0" y="0"/>
                  </a:lnTo>
                  <a:close/>
                </a:path>
              </a:pathLst>
            </a:custGeom>
            <a:solidFill>
              <a:srgbClr val="1F1A17"/>
            </a:solidFill>
            <a:ln w="9525">
              <a:noFill/>
              <a:round/>
              <a:headEnd/>
              <a:tailEnd/>
            </a:ln>
          </p:spPr>
          <p:txBody>
            <a:bodyPr/>
            <a:lstStyle/>
            <a:p>
              <a:endParaRPr lang="en-US"/>
            </a:p>
          </p:txBody>
        </p:sp>
        <p:sp>
          <p:nvSpPr>
            <p:cNvPr id="5024" name="Freeform 928"/>
            <p:cNvSpPr>
              <a:spLocks/>
            </p:cNvSpPr>
            <p:nvPr/>
          </p:nvSpPr>
          <p:spPr bwMode="auto">
            <a:xfrm>
              <a:off x="3206" y="3181"/>
              <a:ext cx="20" cy="45"/>
            </a:xfrm>
            <a:custGeom>
              <a:avLst/>
              <a:gdLst/>
              <a:ahLst/>
              <a:cxnLst>
                <a:cxn ang="0">
                  <a:pos x="2" y="0"/>
                </a:cxn>
                <a:cxn ang="0">
                  <a:pos x="0" y="5"/>
                </a:cxn>
                <a:cxn ang="0">
                  <a:pos x="0" y="14"/>
                </a:cxn>
                <a:cxn ang="0">
                  <a:pos x="2" y="22"/>
                </a:cxn>
                <a:cxn ang="0">
                  <a:pos x="4" y="29"/>
                </a:cxn>
                <a:cxn ang="0">
                  <a:pos x="10" y="37"/>
                </a:cxn>
                <a:cxn ang="0">
                  <a:pos x="17" y="45"/>
                </a:cxn>
                <a:cxn ang="0">
                  <a:pos x="17" y="44"/>
                </a:cxn>
                <a:cxn ang="0">
                  <a:pos x="19" y="44"/>
                </a:cxn>
                <a:cxn ang="0">
                  <a:pos x="17" y="39"/>
                </a:cxn>
                <a:cxn ang="0">
                  <a:pos x="15" y="34"/>
                </a:cxn>
                <a:cxn ang="0">
                  <a:pos x="17" y="30"/>
                </a:cxn>
                <a:cxn ang="0">
                  <a:pos x="17" y="29"/>
                </a:cxn>
                <a:cxn ang="0">
                  <a:pos x="15" y="30"/>
                </a:cxn>
                <a:cxn ang="0">
                  <a:pos x="14" y="29"/>
                </a:cxn>
                <a:cxn ang="0">
                  <a:pos x="12" y="29"/>
                </a:cxn>
                <a:cxn ang="0">
                  <a:pos x="10" y="25"/>
                </a:cxn>
                <a:cxn ang="0">
                  <a:pos x="7" y="20"/>
                </a:cxn>
                <a:cxn ang="0">
                  <a:pos x="5" y="15"/>
                </a:cxn>
                <a:cxn ang="0">
                  <a:pos x="7" y="14"/>
                </a:cxn>
                <a:cxn ang="0">
                  <a:pos x="10" y="14"/>
                </a:cxn>
                <a:cxn ang="0">
                  <a:pos x="15" y="17"/>
                </a:cxn>
                <a:cxn ang="0">
                  <a:pos x="20" y="20"/>
                </a:cxn>
                <a:cxn ang="0">
                  <a:pos x="17" y="14"/>
                </a:cxn>
                <a:cxn ang="0">
                  <a:pos x="14" y="10"/>
                </a:cxn>
                <a:cxn ang="0">
                  <a:pos x="10" y="7"/>
                </a:cxn>
                <a:cxn ang="0">
                  <a:pos x="5" y="5"/>
                </a:cxn>
                <a:cxn ang="0">
                  <a:pos x="4" y="4"/>
                </a:cxn>
                <a:cxn ang="0">
                  <a:pos x="2" y="0"/>
                </a:cxn>
              </a:cxnLst>
              <a:rect l="0" t="0" r="r" b="b"/>
              <a:pathLst>
                <a:path w="20" h="45">
                  <a:moveTo>
                    <a:pt x="2" y="0"/>
                  </a:moveTo>
                  <a:lnTo>
                    <a:pt x="0" y="5"/>
                  </a:lnTo>
                  <a:lnTo>
                    <a:pt x="0" y="14"/>
                  </a:lnTo>
                  <a:lnTo>
                    <a:pt x="2" y="22"/>
                  </a:lnTo>
                  <a:lnTo>
                    <a:pt x="4" y="29"/>
                  </a:lnTo>
                  <a:lnTo>
                    <a:pt x="10" y="37"/>
                  </a:lnTo>
                  <a:lnTo>
                    <a:pt x="17" y="45"/>
                  </a:lnTo>
                  <a:lnTo>
                    <a:pt x="17" y="44"/>
                  </a:lnTo>
                  <a:lnTo>
                    <a:pt x="19" y="44"/>
                  </a:lnTo>
                  <a:lnTo>
                    <a:pt x="17" y="39"/>
                  </a:lnTo>
                  <a:lnTo>
                    <a:pt x="15" y="34"/>
                  </a:lnTo>
                  <a:lnTo>
                    <a:pt x="17" y="30"/>
                  </a:lnTo>
                  <a:lnTo>
                    <a:pt x="17" y="29"/>
                  </a:lnTo>
                  <a:lnTo>
                    <a:pt x="15" y="30"/>
                  </a:lnTo>
                  <a:lnTo>
                    <a:pt x="14" y="29"/>
                  </a:lnTo>
                  <a:lnTo>
                    <a:pt x="12" y="29"/>
                  </a:lnTo>
                  <a:lnTo>
                    <a:pt x="10" y="25"/>
                  </a:lnTo>
                  <a:lnTo>
                    <a:pt x="7" y="20"/>
                  </a:lnTo>
                  <a:lnTo>
                    <a:pt x="5" y="15"/>
                  </a:lnTo>
                  <a:lnTo>
                    <a:pt x="7" y="14"/>
                  </a:lnTo>
                  <a:lnTo>
                    <a:pt x="10" y="14"/>
                  </a:lnTo>
                  <a:lnTo>
                    <a:pt x="15" y="17"/>
                  </a:lnTo>
                  <a:lnTo>
                    <a:pt x="20" y="20"/>
                  </a:lnTo>
                  <a:lnTo>
                    <a:pt x="17" y="14"/>
                  </a:lnTo>
                  <a:lnTo>
                    <a:pt x="14" y="10"/>
                  </a:lnTo>
                  <a:lnTo>
                    <a:pt x="10" y="7"/>
                  </a:lnTo>
                  <a:lnTo>
                    <a:pt x="5" y="5"/>
                  </a:lnTo>
                  <a:lnTo>
                    <a:pt x="4" y="4"/>
                  </a:lnTo>
                  <a:lnTo>
                    <a:pt x="2" y="0"/>
                  </a:lnTo>
                  <a:close/>
                </a:path>
              </a:pathLst>
            </a:custGeom>
            <a:solidFill>
              <a:srgbClr val="1F1A17"/>
            </a:solidFill>
            <a:ln w="9525">
              <a:noFill/>
              <a:round/>
              <a:headEnd/>
              <a:tailEnd/>
            </a:ln>
          </p:spPr>
          <p:txBody>
            <a:bodyPr/>
            <a:lstStyle/>
            <a:p>
              <a:endParaRPr lang="en-US"/>
            </a:p>
          </p:txBody>
        </p:sp>
        <p:sp>
          <p:nvSpPr>
            <p:cNvPr id="5025" name="Freeform 929"/>
            <p:cNvSpPr>
              <a:spLocks/>
            </p:cNvSpPr>
            <p:nvPr/>
          </p:nvSpPr>
          <p:spPr bwMode="auto">
            <a:xfrm>
              <a:off x="3241" y="3141"/>
              <a:ext cx="24" cy="7"/>
            </a:xfrm>
            <a:custGeom>
              <a:avLst/>
              <a:gdLst/>
              <a:ahLst/>
              <a:cxnLst>
                <a:cxn ang="0">
                  <a:pos x="0" y="0"/>
                </a:cxn>
                <a:cxn ang="0">
                  <a:pos x="2" y="3"/>
                </a:cxn>
                <a:cxn ang="0">
                  <a:pos x="6" y="5"/>
                </a:cxn>
                <a:cxn ang="0">
                  <a:pos x="7" y="7"/>
                </a:cxn>
                <a:cxn ang="0">
                  <a:pos x="11" y="7"/>
                </a:cxn>
                <a:cxn ang="0">
                  <a:pos x="19" y="7"/>
                </a:cxn>
                <a:cxn ang="0">
                  <a:pos x="24" y="5"/>
                </a:cxn>
                <a:cxn ang="0">
                  <a:pos x="12" y="0"/>
                </a:cxn>
                <a:cxn ang="0">
                  <a:pos x="0" y="0"/>
                </a:cxn>
              </a:cxnLst>
              <a:rect l="0" t="0" r="r" b="b"/>
              <a:pathLst>
                <a:path w="24" h="7">
                  <a:moveTo>
                    <a:pt x="0" y="0"/>
                  </a:moveTo>
                  <a:lnTo>
                    <a:pt x="2" y="3"/>
                  </a:lnTo>
                  <a:lnTo>
                    <a:pt x="6" y="5"/>
                  </a:lnTo>
                  <a:lnTo>
                    <a:pt x="7" y="7"/>
                  </a:lnTo>
                  <a:lnTo>
                    <a:pt x="11" y="7"/>
                  </a:lnTo>
                  <a:lnTo>
                    <a:pt x="19" y="7"/>
                  </a:lnTo>
                  <a:lnTo>
                    <a:pt x="24" y="5"/>
                  </a:lnTo>
                  <a:lnTo>
                    <a:pt x="12" y="0"/>
                  </a:lnTo>
                  <a:lnTo>
                    <a:pt x="0" y="0"/>
                  </a:lnTo>
                  <a:close/>
                </a:path>
              </a:pathLst>
            </a:custGeom>
            <a:solidFill>
              <a:srgbClr val="1F1A17"/>
            </a:solidFill>
            <a:ln w="9525">
              <a:noFill/>
              <a:round/>
              <a:headEnd/>
              <a:tailEnd/>
            </a:ln>
          </p:spPr>
          <p:txBody>
            <a:bodyPr/>
            <a:lstStyle/>
            <a:p>
              <a:endParaRPr lang="en-US"/>
            </a:p>
          </p:txBody>
        </p:sp>
        <p:sp>
          <p:nvSpPr>
            <p:cNvPr id="5026" name="Freeform 930"/>
            <p:cNvSpPr>
              <a:spLocks/>
            </p:cNvSpPr>
            <p:nvPr/>
          </p:nvSpPr>
          <p:spPr bwMode="auto">
            <a:xfrm>
              <a:off x="3280" y="3153"/>
              <a:ext cx="47" cy="25"/>
            </a:xfrm>
            <a:custGeom>
              <a:avLst/>
              <a:gdLst/>
              <a:ahLst/>
              <a:cxnLst>
                <a:cxn ang="0">
                  <a:pos x="0" y="18"/>
                </a:cxn>
                <a:cxn ang="0">
                  <a:pos x="2" y="16"/>
                </a:cxn>
                <a:cxn ang="0">
                  <a:pos x="8" y="15"/>
                </a:cxn>
                <a:cxn ang="0">
                  <a:pos x="17" y="15"/>
                </a:cxn>
                <a:cxn ang="0">
                  <a:pos x="25" y="11"/>
                </a:cxn>
                <a:cxn ang="0">
                  <a:pos x="28" y="10"/>
                </a:cxn>
                <a:cxn ang="0">
                  <a:pos x="33" y="6"/>
                </a:cxn>
                <a:cxn ang="0">
                  <a:pos x="42" y="3"/>
                </a:cxn>
                <a:cxn ang="0">
                  <a:pos x="47" y="0"/>
                </a:cxn>
                <a:cxn ang="0">
                  <a:pos x="37" y="10"/>
                </a:cxn>
                <a:cxn ang="0">
                  <a:pos x="38" y="15"/>
                </a:cxn>
                <a:cxn ang="0">
                  <a:pos x="37" y="13"/>
                </a:cxn>
                <a:cxn ang="0">
                  <a:pos x="32" y="11"/>
                </a:cxn>
                <a:cxn ang="0">
                  <a:pos x="25" y="13"/>
                </a:cxn>
                <a:cxn ang="0">
                  <a:pos x="22" y="15"/>
                </a:cxn>
                <a:cxn ang="0">
                  <a:pos x="25" y="20"/>
                </a:cxn>
                <a:cxn ang="0">
                  <a:pos x="17" y="16"/>
                </a:cxn>
                <a:cxn ang="0">
                  <a:pos x="13" y="18"/>
                </a:cxn>
                <a:cxn ang="0">
                  <a:pos x="15" y="21"/>
                </a:cxn>
                <a:cxn ang="0">
                  <a:pos x="8" y="18"/>
                </a:cxn>
                <a:cxn ang="0">
                  <a:pos x="12" y="25"/>
                </a:cxn>
                <a:cxn ang="0">
                  <a:pos x="0" y="18"/>
                </a:cxn>
              </a:cxnLst>
              <a:rect l="0" t="0" r="r" b="b"/>
              <a:pathLst>
                <a:path w="47" h="25">
                  <a:moveTo>
                    <a:pt x="0" y="18"/>
                  </a:moveTo>
                  <a:lnTo>
                    <a:pt x="2" y="16"/>
                  </a:lnTo>
                  <a:lnTo>
                    <a:pt x="8" y="15"/>
                  </a:lnTo>
                  <a:lnTo>
                    <a:pt x="17" y="15"/>
                  </a:lnTo>
                  <a:lnTo>
                    <a:pt x="25" y="11"/>
                  </a:lnTo>
                  <a:lnTo>
                    <a:pt x="28" y="10"/>
                  </a:lnTo>
                  <a:lnTo>
                    <a:pt x="33" y="6"/>
                  </a:lnTo>
                  <a:lnTo>
                    <a:pt x="42" y="3"/>
                  </a:lnTo>
                  <a:lnTo>
                    <a:pt x="47" y="0"/>
                  </a:lnTo>
                  <a:lnTo>
                    <a:pt x="37" y="10"/>
                  </a:lnTo>
                  <a:lnTo>
                    <a:pt x="38" y="15"/>
                  </a:lnTo>
                  <a:lnTo>
                    <a:pt x="37" y="13"/>
                  </a:lnTo>
                  <a:lnTo>
                    <a:pt x="32" y="11"/>
                  </a:lnTo>
                  <a:lnTo>
                    <a:pt x="25" y="13"/>
                  </a:lnTo>
                  <a:lnTo>
                    <a:pt x="22" y="15"/>
                  </a:lnTo>
                  <a:lnTo>
                    <a:pt x="25" y="20"/>
                  </a:lnTo>
                  <a:lnTo>
                    <a:pt x="17" y="16"/>
                  </a:lnTo>
                  <a:lnTo>
                    <a:pt x="13" y="18"/>
                  </a:lnTo>
                  <a:lnTo>
                    <a:pt x="15" y="21"/>
                  </a:lnTo>
                  <a:lnTo>
                    <a:pt x="8" y="18"/>
                  </a:lnTo>
                  <a:lnTo>
                    <a:pt x="12" y="25"/>
                  </a:lnTo>
                  <a:lnTo>
                    <a:pt x="0" y="18"/>
                  </a:lnTo>
                  <a:close/>
                </a:path>
              </a:pathLst>
            </a:custGeom>
            <a:solidFill>
              <a:srgbClr val="1F1A17"/>
            </a:solidFill>
            <a:ln w="9525">
              <a:noFill/>
              <a:round/>
              <a:headEnd/>
              <a:tailEnd/>
            </a:ln>
          </p:spPr>
          <p:txBody>
            <a:bodyPr/>
            <a:lstStyle/>
            <a:p>
              <a:endParaRPr lang="en-US"/>
            </a:p>
          </p:txBody>
        </p:sp>
        <p:sp>
          <p:nvSpPr>
            <p:cNvPr id="5027" name="Freeform 931"/>
            <p:cNvSpPr>
              <a:spLocks/>
            </p:cNvSpPr>
            <p:nvPr/>
          </p:nvSpPr>
          <p:spPr bwMode="auto">
            <a:xfrm>
              <a:off x="3228" y="3191"/>
              <a:ext cx="19" cy="15"/>
            </a:xfrm>
            <a:custGeom>
              <a:avLst/>
              <a:gdLst/>
              <a:ahLst/>
              <a:cxnLst>
                <a:cxn ang="0">
                  <a:pos x="0" y="5"/>
                </a:cxn>
                <a:cxn ang="0">
                  <a:pos x="3" y="10"/>
                </a:cxn>
                <a:cxn ang="0">
                  <a:pos x="7" y="15"/>
                </a:cxn>
                <a:cxn ang="0">
                  <a:pos x="10" y="9"/>
                </a:cxn>
                <a:cxn ang="0">
                  <a:pos x="10" y="4"/>
                </a:cxn>
                <a:cxn ang="0">
                  <a:pos x="19" y="4"/>
                </a:cxn>
                <a:cxn ang="0">
                  <a:pos x="17" y="0"/>
                </a:cxn>
                <a:cxn ang="0">
                  <a:pos x="13" y="0"/>
                </a:cxn>
                <a:cxn ang="0">
                  <a:pos x="8" y="0"/>
                </a:cxn>
                <a:cxn ang="0">
                  <a:pos x="7" y="4"/>
                </a:cxn>
                <a:cxn ang="0">
                  <a:pos x="5" y="7"/>
                </a:cxn>
                <a:cxn ang="0">
                  <a:pos x="5" y="4"/>
                </a:cxn>
                <a:cxn ang="0">
                  <a:pos x="5" y="2"/>
                </a:cxn>
                <a:cxn ang="0">
                  <a:pos x="2" y="4"/>
                </a:cxn>
                <a:cxn ang="0">
                  <a:pos x="0" y="5"/>
                </a:cxn>
              </a:cxnLst>
              <a:rect l="0" t="0" r="r" b="b"/>
              <a:pathLst>
                <a:path w="19" h="15">
                  <a:moveTo>
                    <a:pt x="0" y="5"/>
                  </a:moveTo>
                  <a:lnTo>
                    <a:pt x="3" y="10"/>
                  </a:lnTo>
                  <a:lnTo>
                    <a:pt x="7" y="15"/>
                  </a:lnTo>
                  <a:lnTo>
                    <a:pt x="10" y="9"/>
                  </a:lnTo>
                  <a:lnTo>
                    <a:pt x="10" y="4"/>
                  </a:lnTo>
                  <a:lnTo>
                    <a:pt x="19" y="4"/>
                  </a:lnTo>
                  <a:lnTo>
                    <a:pt x="17" y="0"/>
                  </a:lnTo>
                  <a:lnTo>
                    <a:pt x="13" y="0"/>
                  </a:lnTo>
                  <a:lnTo>
                    <a:pt x="8" y="0"/>
                  </a:lnTo>
                  <a:lnTo>
                    <a:pt x="7" y="4"/>
                  </a:lnTo>
                  <a:lnTo>
                    <a:pt x="5" y="7"/>
                  </a:lnTo>
                  <a:lnTo>
                    <a:pt x="5" y="4"/>
                  </a:lnTo>
                  <a:lnTo>
                    <a:pt x="5" y="2"/>
                  </a:lnTo>
                  <a:lnTo>
                    <a:pt x="2" y="4"/>
                  </a:lnTo>
                  <a:lnTo>
                    <a:pt x="0" y="5"/>
                  </a:lnTo>
                  <a:close/>
                </a:path>
              </a:pathLst>
            </a:custGeom>
            <a:solidFill>
              <a:srgbClr val="1F1A17"/>
            </a:solidFill>
            <a:ln w="9525">
              <a:noFill/>
              <a:round/>
              <a:headEnd/>
              <a:tailEnd/>
            </a:ln>
          </p:spPr>
          <p:txBody>
            <a:bodyPr/>
            <a:lstStyle/>
            <a:p>
              <a:endParaRPr lang="en-US"/>
            </a:p>
          </p:txBody>
        </p:sp>
        <p:sp>
          <p:nvSpPr>
            <p:cNvPr id="5028" name="Freeform 932"/>
            <p:cNvSpPr>
              <a:spLocks/>
            </p:cNvSpPr>
            <p:nvPr/>
          </p:nvSpPr>
          <p:spPr bwMode="auto">
            <a:xfrm>
              <a:off x="3250" y="3231"/>
              <a:ext cx="28" cy="32"/>
            </a:xfrm>
            <a:custGeom>
              <a:avLst/>
              <a:gdLst/>
              <a:ahLst/>
              <a:cxnLst>
                <a:cxn ang="0">
                  <a:pos x="0" y="4"/>
                </a:cxn>
                <a:cxn ang="0">
                  <a:pos x="0" y="10"/>
                </a:cxn>
                <a:cxn ang="0">
                  <a:pos x="2" y="20"/>
                </a:cxn>
                <a:cxn ang="0">
                  <a:pos x="5" y="25"/>
                </a:cxn>
                <a:cxn ang="0">
                  <a:pos x="7" y="27"/>
                </a:cxn>
                <a:cxn ang="0">
                  <a:pos x="15" y="22"/>
                </a:cxn>
                <a:cxn ang="0">
                  <a:pos x="17" y="27"/>
                </a:cxn>
                <a:cxn ang="0">
                  <a:pos x="22" y="32"/>
                </a:cxn>
                <a:cxn ang="0">
                  <a:pos x="25" y="29"/>
                </a:cxn>
                <a:cxn ang="0">
                  <a:pos x="25" y="25"/>
                </a:cxn>
                <a:cxn ang="0">
                  <a:pos x="23" y="24"/>
                </a:cxn>
                <a:cxn ang="0">
                  <a:pos x="22" y="22"/>
                </a:cxn>
                <a:cxn ang="0">
                  <a:pos x="27" y="24"/>
                </a:cxn>
                <a:cxn ang="0">
                  <a:pos x="28" y="19"/>
                </a:cxn>
                <a:cxn ang="0">
                  <a:pos x="18" y="20"/>
                </a:cxn>
                <a:cxn ang="0">
                  <a:pos x="17" y="19"/>
                </a:cxn>
                <a:cxn ang="0">
                  <a:pos x="13" y="17"/>
                </a:cxn>
                <a:cxn ang="0">
                  <a:pos x="8" y="17"/>
                </a:cxn>
                <a:cxn ang="0">
                  <a:pos x="7" y="17"/>
                </a:cxn>
                <a:cxn ang="0">
                  <a:pos x="10" y="14"/>
                </a:cxn>
                <a:cxn ang="0">
                  <a:pos x="8" y="10"/>
                </a:cxn>
                <a:cxn ang="0">
                  <a:pos x="5" y="10"/>
                </a:cxn>
                <a:cxn ang="0">
                  <a:pos x="3" y="9"/>
                </a:cxn>
                <a:cxn ang="0">
                  <a:pos x="7" y="0"/>
                </a:cxn>
                <a:cxn ang="0">
                  <a:pos x="0" y="4"/>
                </a:cxn>
              </a:cxnLst>
              <a:rect l="0" t="0" r="r" b="b"/>
              <a:pathLst>
                <a:path w="28" h="32">
                  <a:moveTo>
                    <a:pt x="0" y="4"/>
                  </a:moveTo>
                  <a:lnTo>
                    <a:pt x="0" y="10"/>
                  </a:lnTo>
                  <a:lnTo>
                    <a:pt x="2" y="20"/>
                  </a:lnTo>
                  <a:lnTo>
                    <a:pt x="5" y="25"/>
                  </a:lnTo>
                  <a:lnTo>
                    <a:pt x="7" y="27"/>
                  </a:lnTo>
                  <a:lnTo>
                    <a:pt x="15" y="22"/>
                  </a:lnTo>
                  <a:lnTo>
                    <a:pt x="17" y="27"/>
                  </a:lnTo>
                  <a:lnTo>
                    <a:pt x="22" y="32"/>
                  </a:lnTo>
                  <a:lnTo>
                    <a:pt x="25" y="29"/>
                  </a:lnTo>
                  <a:lnTo>
                    <a:pt x="25" y="25"/>
                  </a:lnTo>
                  <a:lnTo>
                    <a:pt x="23" y="24"/>
                  </a:lnTo>
                  <a:lnTo>
                    <a:pt x="22" y="22"/>
                  </a:lnTo>
                  <a:lnTo>
                    <a:pt x="27" y="24"/>
                  </a:lnTo>
                  <a:lnTo>
                    <a:pt x="28" y="19"/>
                  </a:lnTo>
                  <a:lnTo>
                    <a:pt x="18" y="20"/>
                  </a:lnTo>
                  <a:lnTo>
                    <a:pt x="17" y="19"/>
                  </a:lnTo>
                  <a:lnTo>
                    <a:pt x="13" y="17"/>
                  </a:lnTo>
                  <a:lnTo>
                    <a:pt x="8" y="17"/>
                  </a:lnTo>
                  <a:lnTo>
                    <a:pt x="7" y="17"/>
                  </a:lnTo>
                  <a:lnTo>
                    <a:pt x="10" y="14"/>
                  </a:lnTo>
                  <a:lnTo>
                    <a:pt x="8" y="10"/>
                  </a:lnTo>
                  <a:lnTo>
                    <a:pt x="5" y="10"/>
                  </a:lnTo>
                  <a:lnTo>
                    <a:pt x="3" y="9"/>
                  </a:lnTo>
                  <a:lnTo>
                    <a:pt x="7" y="0"/>
                  </a:lnTo>
                  <a:lnTo>
                    <a:pt x="0" y="4"/>
                  </a:lnTo>
                  <a:close/>
                </a:path>
              </a:pathLst>
            </a:custGeom>
            <a:solidFill>
              <a:srgbClr val="1F1A17"/>
            </a:solidFill>
            <a:ln w="9525">
              <a:noFill/>
              <a:round/>
              <a:headEnd/>
              <a:tailEnd/>
            </a:ln>
          </p:spPr>
          <p:txBody>
            <a:bodyPr/>
            <a:lstStyle/>
            <a:p>
              <a:endParaRPr lang="en-US"/>
            </a:p>
          </p:txBody>
        </p:sp>
        <p:sp>
          <p:nvSpPr>
            <p:cNvPr id="5029" name="Freeform 933"/>
            <p:cNvSpPr>
              <a:spLocks/>
            </p:cNvSpPr>
            <p:nvPr/>
          </p:nvSpPr>
          <p:spPr bwMode="auto">
            <a:xfrm>
              <a:off x="3275" y="3210"/>
              <a:ext cx="25" cy="23"/>
            </a:xfrm>
            <a:custGeom>
              <a:avLst/>
              <a:gdLst/>
              <a:ahLst/>
              <a:cxnLst>
                <a:cxn ang="0">
                  <a:pos x="0" y="16"/>
                </a:cxn>
                <a:cxn ang="0">
                  <a:pos x="3" y="15"/>
                </a:cxn>
                <a:cxn ang="0">
                  <a:pos x="10" y="10"/>
                </a:cxn>
                <a:cxn ang="0">
                  <a:pos x="13" y="6"/>
                </a:cxn>
                <a:cxn ang="0">
                  <a:pos x="17" y="3"/>
                </a:cxn>
                <a:cxn ang="0">
                  <a:pos x="23" y="1"/>
                </a:cxn>
                <a:cxn ang="0">
                  <a:pos x="25" y="0"/>
                </a:cxn>
                <a:cxn ang="0">
                  <a:pos x="25" y="3"/>
                </a:cxn>
                <a:cxn ang="0">
                  <a:pos x="23" y="6"/>
                </a:cxn>
                <a:cxn ang="0">
                  <a:pos x="23" y="6"/>
                </a:cxn>
                <a:cxn ang="0">
                  <a:pos x="22" y="6"/>
                </a:cxn>
                <a:cxn ang="0">
                  <a:pos x="23" y="8"/>
                </a:cxn>
                <a:cxn ang="0">
                  <a:pos x="25" y="11"/>
                </a:cxn>
                <a:cxn ang="0">
                  <a:pos x="22" y="10"/>
                </a:cxn>
                <a:cxn ang="0">
                  <a:pos x="20" y="8"/>
                </a:cxn>
                <a:cxn ang="0">
                  <a:pos x="20" y="10"/>
                </a:cxn>
                <a:cxn ang="0">
                  <a:pos x="20" y="11"/>
                </a:cxn>
                <a:cxn ang="0">
                  <a:pos x="18" y="15"/>
                </a:cxn>
                <a:cxn ang="0">
                  <a:pos x="17" y="18"/>
                </a:cxn>
                <a:cxn ang="0">
                  <a:pos x="15" y="16"/>
                </a:cxn>
                <a:cxn ang="0">
                  <a:pos x="13" y="13"/>
                </a:cxn>
                <a:cxn ang="0">
                  <a:pos x="13" y="16"/>
                </a:cxn>
                <a:cxn ang="0">
                  <a:pos x="13" y="20"/>
                </a:cxn>
                <a:cxn ang="0">
                  <a:pos x="10" y="18"/>
                </a:cxn>
                <a:cxn ang="0">
                  <a:pos x="7" y="16"/>
                </a:cxn>
                <a:cxn ang="0">
                  <a:pos x="5" y="18"/>
                </a:cxn>
                <a:cxn ang="0">
                  <a:pos x="2" y="23"/>
                </a:cxn>
                <a:cxn ang="0">
                  <a:pos x="0" y="20"/>
                </a:cxn>
                <a:cxn ang="0">
                  <a:pos x="0" y="16"/>
                </a:cxn>
              </a:cxnLst>
              <a:rect l="0" t="0" r="r" b="b"/>
              <a:pathLst>
                <a:path w="25" h="23">
                  <a:moveTo>
                    <a:pt x="0" y="16"/>
                  </a:moveTo>
                  <a:lnTo>
                    <a:pt x="3" y="15"/>
                  </a:lnTo>
                  <a:lnTo>
                    <a:pt x="10" y="10"/>
                  </a:lnTo>
                  <a:lnTo>
                    <a:pt x="13" y="6"/>
                  </a:lnTo>
                  <a:lnTo>
                    <a:pt x="17" y="3"/>
                  </a:lnTo>
                  <a:lnTo>
                    <a:pt x="23" y="1"/>
                  </a:lnTo>
                  <a:lnTo>
                    <a:pt x="25" y="0"/>
                  </a:lnTo>
                  <a:lnTo>
                    <a:pt x="25" y="3"/>
                  </a:lnTo>
                  <a:lnTo>
                    <a:pt x="23" y="6"/>
                  </a:lnTo>
                  <a:lnTo>
                    <a:pt x="23" y="6"/>
                  </a:lnTo>
                  <a:lnTo>
                    <a:pt x="22" y="6"/>
                  </a:lnTo>
                  <a:lnTo>
                    <a:pt x="23" y="8"/>
                  </a:lnTo>
                  <a:lnTo>
                    <a:pt x="25" y="11"/>
                  </a:lnTo>
                  <a:lnTo>
                    <a:pt x="22" y="10"/>
                  </a:lnTo>
                  <a:lnTo>
                    <a:pt x="20" y="8"/>
                  </a:lnTo>
                  <a:lnTo>
                    <a:pt x="20" y="10"/>
                  </a:lnTo>
                  <a:lnTo>
                    <a:pt x="20" y="11"/>
                  </a:lnTo>
                  <a:lnTo>
                    <a:pt x="18" y="15"/>
                  </a:lnTo>
                  <a:lnTo>
                    <a:pt x="17" y="18"/>
                  </a:lnTo>
                  <a:lnTo>
                    <a:pt x="15" y="16"/>
                  </a:lnTo>
                  <a:lnTo>
                    <a:pt x="13" y="13"/>
                  </a:lnTo>
                  <a:lnTo>
                    <a:pt x="13" y="16"/>
                  </a:lnTo>
                  <a:lnTo>
                    <a:pt x="13" y="20"/>
                  </a:lnTo>
                  <a:lnTo>
                    <a:pt x="10" y="18"/>
                  </a:lnTo>
                  <a:lnTo>
                    <a:pt x="7" y="16"/>
                  </a:lnTo>
                  <a:lnTo>
                    <a:pt x="5" y="18"/>
                  </a:lnTo>
                  <a:lnTo>
                    <a:pt x="2" y="23"/>
                  </a:lnTo>
                  <a:lnTo>
                    <a:pt x="0" y="20"/>
                  </a:lnTo>
                  <a:lnTo>
                    <a:pt x="0" y="16"/>
                  </a:lnTo>
                  <a:close/>
                </a:path>
              </a:pathLst>
            </a:custGeom>
            <a:solidFill>
              <a:srgbClr val="1F1A17"/>
            </a:solidFill>
            <a:ln w="9525">
              <a:noFill/>
              <a:round/>
              <a:headEnd/>
              <a:tailEnd/>
            </a:ln>
          </p:spPr>
          <p:txBody>
            <a:bodyPr/>
            <a:lstStyle/>
            <a:p>
              <a:endParaRPr lang="en-US"/>
            </a:p>
          </p:txBody>
        </p:sp>
        <p:sp>
          <p:nvSpPr>
            <p:cNvPr id="5030" name="Freeform 934"/>
            <p:cNvSpPr>
              <a:spLocks/>
            </p:cNvSpPr>
            <p:nvPr/>
          </p:nvSpPr>
          <p:spPr bwMode="auto">
            <a:xfrm>
              <a:off x="3208" y="3275"/>
              <a:ext cx="72" cy="38"/>
            </a:xfrm>
            <a:custGeom>
              <a:avLst/>
              <a:gdLst/>
              <a:ahLst/>
              <a:cxnLst>
                <a:cxn ang="0">
                  <a:pos x="2" y="12"/>
                </a:cxn>
                <a:cxn ang="0">
                  <a:pos x="0" y="20"/>
                </a:cxn>
                <a:cxn ang="0">
                  <a:pos x="0" y="25"/>
                </a:cxn>
                <a:cxn ang="0">
                  <a:pos x="2" y="32"/>
                </a:cxn>
                <a:cxn ang="0">
                  <a:pos x="3" y="38"/>
                </a:cxn>
                <a:cxn ang="0">
                  <a:pos x="7" y="37"/>
                </a:cxn>
                <a:cxn ang="0">
                  <a:pos x="10" y="33"/>
                </a:cxn>
                <a:cxn ang="0">
                  <a:pos x="12" y="27"/>
                </a:cxn>
                <a:cxn ang="0">
                  <a:pos x="13" y="25"/>
                </a:cxn>
                <a:cxn ang="0">
                  <a:pos x="15" y="27"/>
                </a:cxn>
                <a:cxn ang="0">
                  <a:pos x="18" y="30"/>
                </a:cxn>
                <a:cxn ang="0">
                  <a:pos x="20" y="22"/>
                </a:cxn>
                <a:cxn ang="0">
                  <a:pos x="22" y="18"/>
                </a:cxn>
                <a:cxn ang="0">
                  <a:pos x="25" y="17"/>
                </a:cxn>
                <a:cxn ang="0">
                  <a:pos x="30" y="15"/>
                </a:cxn>
                <a:cxn ang="0">
                  <a:pos x="32" y="12"/>
                </a:cxn>
                <a:cxn ang="0">
                  <a:pos x="33" y="8"/>
                </a:cxn>
                <a:cxn ang="0">
                  <a:pos x="37" y="8"/>
                </a:cxn>
                <a:cxn ang="0">
                  <a:pos x="40" y="7"/>
                </a:cxn>
                <a:cxn ang="0">
                  <a:pos x="40" y="12"/>
                </a:cxn>
                <a:cxn ang="0">
                  <a:pos x="40" y="17"/>
                </a:cxn>
                <a:cxn ang="0">
                  <a:pos x="44" y="12"/>
                </a:cxn>
                <a:cxn ang="0">
                  <a:pos x="47" y="7"/>
                </a:cxn>
                <a:cxn ang="0">
                  <a:pos x="47" y="15"/>
                </a:cxn>
                <a:cxn ang="0">
                  <a:pos x="49" y="22"/>
                </a:cxn>
                <a:cxn ang="0">
                  <a:pos x="50" y="13"/>
                </a:cxn>
                <a:cxn ang="0">
                  <a:pos x="52" y="7"/>
                </a:cxn>
                <a:cxn ang="0">
                  <a:pos x="55" y="20"/>
                </a:cxn>
                <a:cxn ang="0">
                  <a:pos x="57" y="35"/>
                </a:cxn>
                <a:cxn ang="0">
                  <a:pos x="59" y="35"/>
                </a:cxn>
                <a:cxn ang="0">
                  <a:pos x="60" y="35"/>
                </a:cxn>
                <a:cxn ang="0">
                  <a:pos x="62" y="33"/>
                </a:cxn>
                <a:cxn ang="0">
                  <a:pos x="62" y="32"/>
                </a:cxn>
                <a:cxn ang="0">
                  <a:pos x="62" y="27"/>
                </a:cxn>
                <a:cxn ang="0">
                  <a:pos x="60" y="22"/>
                </a:cxn>
                <a:cxn ang="0">
                  <a:pos x="67" y="23"/>
                </a:cxn>
                <a:cxn ang="0">
                  <a:pos x="72" y="23"/>
                </a:cxn>
                <a:cxn ang="0">
                  <a:pos x="67" y="22"/>
                </a:cxn>
                <a:cxn ang="0">
                  <a:pos x="64" y="18"/>
                </a:cxn>
                <a:cxn ang="0">
                  <a:pos x="60" y="13"/>
                </a:cxn>
                <a:cxn ang="0">
                  <a:pos x="57" y="8"/>
                </a:cxn>
                <a:cxn ang="0">
                  <a:pos x="55" y="5"/>
                </a:cxn>
                <a:cxn ang="0">
                  <a:pos x="54" y="3"/>
                </a:cxn>
                <a:cxn ang="0">
                  <a:pos x="50" y="1"/>
                </a:cxn>
                <a:cxn ang="0">
                  <a:pos x="47" y="0"/>
                </a:cxn>
                <a:cxn ang="0">
                  <a:pos x="40" y="0"/>
                </a:cxn>
                <a:cxn ang="0">
                  <a:pos x="33" y="0"/>
                </a:cxn>
                <a:cxn ang="0">
                  <a:pos x="20" y="10"/>
                </a:cxn>
                <a:cxn ang="0">
                  <a:pos x="8" y="20"/>
                </a:cxn>
                <a:cxn ang="0">
                  <a:pos x="5" y="20"/>
                </a:cxn>
                <a:cxn ang="0">
                  <a:pos x="3" y="18"/>
                </a:cxn>
                <a:cxn ang="0">
                  <a:pos x="2" y="15"/>
                </a:cxn>
                <a:cxn ang="0">
                  <a:pos x="2" y="12"/>
                </a:cxn>
              </a:cxnLst>
              <a:rect l="0" t="0" r="r" b="b"/>
              <a:pathLst>
                <a:path w="72" h="38">
                  <a:moveTo>
                    <a:pt x="2" y="12"/>
                  </a:moveTo>
                  <a:lnTo>
                    <a:pt x="0" y="20"/>
                  </a:lnTo>
                  <a:lnTo>
                    <a:pt x="0" y="25"/>
                  </a:lnTo>
                  <a:lnTo>
                    <a:pt x="2" y="32"/>
                  </a:lnTo>
                  <a:lnTo>
                    <a:pt x="3" y="38"/>
                  </a:lnTo>
                  <a:lnTo>
                    <a:pt x="7" y="37"/>
                  </a:lnTo>
                  <a:lnTo>
                    <a:pt x="10" y="33"/>
                  </a:lnTo>
                  <a:lnTo>
                    <a:pt x="12" y="27"/>
                  </a:lnTo>
                  <a:lnTo>
                    <a:pt x="13" y="25"/>
                  </a:lnTo>
                  <a:lnTo>
                    <a:pt x="15" y="27"/>
                  </a:lnTo>
                  <a:lnTo>
                    <a:pt x="18" y="30"/>
                  </a:lnTo>
                  <a:lnTo>
                    <a:pt x="20" y="22"/>
                  </a:lnTo>
                  <a:lnTo>
                    <a:pt x="22" y="18"/>
                  </a:lnTo>
                  <a:lnTo>
                    <a:pt x="25" y="17"/>
                  </a:lnTo>
                  <a:lnTo>
                    <a:pt x="30" y="15"/>
                  </a:lnTo>
                  <a:lnTo>
                    <a:pt x="32" y="12"/>
                  </a:lnTo>
                  <a:lnTo>
                    <a:pt x="33" y="8"/>
                  </a:lnTo>
                  <a:lnTo>
                    <a:pt x="37" y="8"/>
                  </a:lnTo>
                  <a:lnTo>
                    <a:pt x="40" y="7"/>
                  </a:lnTo>
                  <a:lnTo>
                    <a:pt x="40" y="12"/>
                  </a:lnTo>
                  <a:lnTo>
                    <a:pt x="40" y="17"/>
                  </a:lnTo>
                  <a:lnTo>
                    <a:pt x="44" y="12"/>
                  </a:lnTo>
                  <a:lnTo>
                    <a:pt x="47" y="7"/>
                  </a:lnTo>
                  <a:lnTo>
                    <a:pt x="47" y="15"/>
                  </a:lnTo>
                  <a:lnTo>
                    <a:pt x="49" y="22"/>
                  </a:lnTo>
                  <a:lnTo>
                    <a:pt x="50" y="13"/>
                  </a:lnTo>
                  <a:lnTo>
                    <a:pt x="52" y="7"/>
                  </a:lnTo>
                  <a:lnTo>
                    <a:pt x="55" y="20"/>
                  </a:lnTo>
                  <a:lnTo>
                    <a:pt x="57" y="35"/>
                  </a:lnTo>
                  <a:lnTo>
                    <a:pt x="59" y="35"/>
                  </a:lnTo>
                  <a:lnTo>
                    <a:pt x="60" y="35"/>
                  </a:lnTo>
                  <a:lnTo>
                    <a:pt x="62" y="33"/>
                  </a:lnTo>
                  <a:lnTo>
                    <a:pt x="62" y="32"/>
                  </a:lnTo>
                  <a:lnTo>
                    <a:pt x="62" y="27"/>
                  </a:lnTo>
                  <a:lnTo>
                    <a:pt x="60" y="22"/>
                  </a:lnTo>
                  <a:lnTo>
                    <a:pt x="67" y="23"/>
                  </a:lnTo>
                  <a:lnTo>
                    <a:pt x="72" y="23"/>
                  </a:lnTo>
                  <a:lnTo>
                    <a:pt x="67" y="22"/>
                  </a:lnTo>
                  <a:lnTo>
                    <a:pt x="64" y="18"/>
                  </a:lnTo>
                  <a:lnTo>
                    <a:pt x="60" y="13"/>
                  </a:lnTo>
                  <a:lnTo>
                    <a:pt x="57" y="8"/>
                  </a:lnTo>
                  <a:lnTo>
                    <a:pt x="55" y="5"/>
                  </a:lnTo>
                  <a:lnTo>
                    <a:pt x="54" y="3"/>
                  </a:lnTo>
                  <a:lnTo>
                    <a:pt x="50" y="1"/>
                  </a:lnTo>
                  <a:lnTo>
                    <a:pt x="47" y="0"/>
                  </a:lnTo>
                  <a:lnTo>
                    <a:pt x="40" y="0"/>
                  </a:lnTo>
                  <a:lnTo>
                    <a:pt x="33" y="0"/>
                  </a:lnTo>
                  <a:lnTo>
                    <a:pt x="20" y="10"/>
                  </a:lnTo>
                  <a:lnTo>
                    <a:pt x="8" y="20"/>
                  </a:lnTo>
                  <a:lnTo>
                    <a:pt x="5" y="20"/>
                  </a:lnTo>
                  <a:lnTo>
                    <a:pt x="3" y="18"/>
                  </a:lnTo>
                  <a:lnTo>
                    <a:pt x="2" y="15"/>
                  </a:lnTo>
                  <a:lnTo>
                    <a:pt x="2" y="12"/>
                  </a:lnTo>
                  <a:close/>
                </a:path>
              </a:pathLst>
            </a:custGeom>
            <a:solidFill>
              <a:srgbClr val="1F1A17"/>
            </a:solidFill>
            <a:ln w="9525">
              <a:noFill/>
              <a:round/>
              <a:headEnd/>
              <a:tailEnd/>
            </a:ln>
          </p:spPr>
          <p:txBody>
            <a:bodyPr/>
            <a:lstStyle/>
            <a:p>
              <a:endParaRPr lang="en-US"/>
            </a:p>
          </p:txBody>
        </p:sp>
        <p:sp>
          <p:nvSpPr>
            <p:cNvPr id="5031" name="Freeform 935"/>
            <p:cNvSpPr>
              <a:spLocks/>
            </p:cNvSpPr>
            <p:nvPr/>
          </p:nvSpPr>
          <p:spPr bwMode="auto">
            <a:xfrm>
              <a:off x="3205" y="3328"/>
              <a:ext cx="11" cy="10"/>
            </a:xfrm>
            <a:custGeom>
              <a:avLst/>
              <a:gdLst/>
              <a:ahLst/>
              <a:cxnLst>
                <a:cxn ang="0">
                  <a:pos x="0" y="10"/>
                </a:cxn>
                <a:cxn ang="0">
                  <a:pos x="1" y="4"/>
                </a:cxn>
                <a:cxn ang="0">
                  <a:pos x="6" y="0"/>
                </a:cxn>
                <a:cxn ang="0">
                  <a:pos x="10" y="7"/>
                </a:cxn>
                <a:cxn ang="0">
                  <a:pos x="11" y="10"/>
                </a:cxn>
                <a:cxn ang="0">
                  <a:pos x="8" y="10"/>
                </a:cxn>
                <a:cxn ang="0">
                  <a:pos x="3" y="10"/>
                </a:cxn>
                <a:cxn ang="0">
                  <a:pos x="1" y="10"/>
                </a:cxn>
                <a:cxn ang="0">
                  <a:pos x="0" y="10"/>
                </a:cxn>
              </a:cxnLst>
              <a:rect l="0" t="0" r="r" b="b"/>
              <a:pathLst>
                <a:path w="11" h="10">
                  <a:moveTo>
                    <a:pt x="0" y="10"/>
                  </a:moveTo>
                  <a:lnTo>
                    <a:pt x="1" y="4"/>
                  </a:lnTo>
                  <a:lnTo>
                    <a:pt x="6" y="0"/>
                  </a:lnTo>
                  <a:lnTo>
                    <a:pt x="10" y="7"/>
                  </a:lnTo>
                  <a:lnTo>
                    <a:pt x="11" y="10"/>
                  </a:lnTo>
                  <a:lnTo>
                    <a:pt x="8" y="10"/>
                  </a:lnTo>
                  <a:lnTo>
                    <a:pt x="3" y="10"/>
                  </a:lnTo>
                  <a:lnTo>
                    <a:pt x="1" y="10"/>
                  </a:lnTo>
                  <a:lnTo>
                    <a:pt x="0" y="10"/>
                  </a:lnTo>
                  <a:close/>
                </a:path>
              </a:pathLst>
            </a:custGeom>
            <a:solidFill>
              <a:srgbClr val="1F1A17"/>
            </a:solidFill>
            <a:ln w="9525">
              <a:noFill/>
              <a:round/>
              <a:headEnd/>
              <a:tailEnd/>
            </a:ln>
          </p:spPr>
          <p:txBody>
            <a:bodyPr/>
            <a:lstStyle/>
            <a:p>
              <a:endParaRPr lang="en-US"/>
            </a:p>
          </p:txBody>
        </p:sp>
        <p:sp>
          <p:nvSpPr>
            <p:cNvPr id="5032" name="Freeform 936"/>
            <p:cNvSpPr>
              <a:spLocks/>
            </p:cNvSpPr>
            <p:nvPr/>
          </p:nvSpPr>
          <p:spPr bwMode="auto">
            <a:xfrm>
              <a:off x="3165" y="3298"/>
              <a:ext cx="20" cy="22"/>
            </a:xfrm>
            <a:custGeom>
              <a:avLst/>
              <a:gdLst/>
              <a:ahLst/>
              <a:cxnLst>
                <a:cxn ang="0">
                  <a:pos x="6" y="0"/>
                </a:cxn>
                <a:cxn ang="0">
                  <a:pos x="3" y="2"/>
                </a:cxn>
                <a:cxn ang="0">
                  <a:pos x="0" y="9"/>
                </a:cxn>
                <a:cxn ang="0">
                  <a:pos x="5" y="17"/>
                </a:cxn>
                <a:cxn ang="0">
                  <a:pos x="8" y="22"/>
                </a:cxn>
                <a:cxn ang="0">
                  <a:pos x="8" y="12"/>
                </a:cxn>
                <a:cxn ang="0">
                  <a:pos x="13" y="22"/>
                </a:cxn>
                <a:cxn ang="0">
                  <a:pos x="15" y="20"/>
                </a:cxn>
                <a:cxn ang="0">
                  <a:pos x="15" y="15"/>
                </a:cxn>
                <a:cxn ang="0">
                  <a:pos x="16" y="9"/>
                </a:cxn>
                <a:cxn ang="0">
                  <a:pos x="18" y="4"/>
                </a:cxn>
                <a:cxn ang="0">
                  <a:pos x="20" y="2"/>
                </a:cxn>
                <a:cxn ang="0">
                  <a:pos x="6" y="5"/>
                </a:cxn>
                <a:cxn ang="0">
                  <a:pos x="6" y="0"/>
                </a:cxn>
              </a:cxnLst>
              <a:rect l="0" t="0" r="r" b="b"/>
              <a:pathLst>
                <a:path w="20" h="22">
                  <a:moveTo>
                    <a:pt x="6" y="0"/>
                  </a:moveTo>
                  <a:lnTo>
                    <a:pt x="3" y="2"/>
                  </a:lnTo>
                  <a:lnTo>
                    <a:pt x="0" y="9"/>
                  </a:lnTo>
                  <a:lnTo>
                    <a:pt x="5" y="17"/>
                  </a:lnTo>
                  <a:lnTo>
                    <a:pt x="8" y="22"/>
                  </a:lnTo>
                  <a:lnTo>
                    <a:pt x="8" y="12"/>
                  </a:lnTo>
                  <a:lnTo>
                    <a:pt x="13" y="22"/>
                  </a:lnTo>
                  <a:lnTo>
                    <a:pt x="15" y="20"/>
                  </a:lnTo>
                  <a:lnTo>
                    <a:pt x="15" y="15"/>
                  </a:lnTo>
                  <a:lnTo>
                    <a:pt x="16" y="9"/>
                  </a:lnTo>
                  <a:lnTo>
                    <a:pt x="18" y="4"/>
                  </a:lnTo>
                  <a:lnTo>
                    <a:pt x="20" y="2"/>
                  </a:lnTo>
                  <a:lnTo>
                    <a:pt x="6" y="5"/>
                  </a:lnTo>
                  <a:lnTo>
                    <a:pt x="6" y="0"/>
                  </a:lnTo>
                  <a:close/>
                </a:path>
              </a:pathLst>
            </a:custGeom>
            <a:solidFill>
              <a:srgbClr val="1F1A17"/>
            </a:solidFill>
            <a:ln w="9525">
              <a:noFill/>
              <a:round/>
              <a:headEnd/>
              <a:tailEnd/>
            </a:ln>
          </p:spPr>
          <p:txBody>
            <a:bodyPr/>
            <a:lstStyle/>
            <a:p>
              <a:endParaRPr lang="en-US"/>
            </a:p>
          </p:txBody>
        </p:sp>
        <p:sp>
          <p:nvSpPr>
            <p:cNvPr id="5033" name="Freeform 937"/>
            <p:cNvSpPr>
              <a:spLocks/>
            </p:cNvSpPr>
            <p:nvPr/>
          </p:nvSpPr>
          <p:spPr bwMode="auto">
            <a:xfrm>
              <a:off x="3101" y="3263"/>
              <a:ext cx="37" cy="17"/>
            </a:xfrm>
            <a:custGeom>
              <a:avLst/>
              <a:gdLst/>
              <a:ahLst/>
              <a:cxnLst>
                <a:cxn ang="0">
                  <a:pos x="0" y="2"/>
                </a:cxn>
                <a:cxn ang="0">
                  <a:pos x="2" y="2"/>
                </a:cxn>
                <a:cxn ang="0">
                  <a:pos x="10" y="2"/>
                </a:cxn>
                <a:cxn ang="0">
                  <a:pos x="20" y="7"/>
                </a:cxn>
                <a:cxn ang="0">
                  <a:pos x="25" y="8"/>
                </a:cxn>
                <a:cxn ang="0">
                  <a:pos x="25" y="0"/>
                </a:cxn>
                <a:cxn ang="0">
                  <a:pos x="27" y="0"/>
                </a:cxn>
                <a:cxn ang="0">
                  <a:pos x="30" y="2"/>
                </a:cxn>
                <a:cxn ang="0">
                  <a:pos x="35" y="5"/>
                </a:cxn>
                <a:cxn ang="0">
                  <a:pos x="37" y="8"/>
                </a:cxn>
                <a:cxn ang="0">
                  <a:pos x="35" y="17"/>
                </a:cxn>
                <a:cxn ang="0">
                  <a:pos x="34" y="7"/>
                </a:cxn>
                <a:cxn ang="0">
                  <a:pos x="32" y="8"/>
                </a:cxn>
                <a:cxn ang="0">
                  <a:pos x="25" y="12"/>
                </a:cxn>
                <a:cxn ang="0">
                  <a:pos x="15" y="12"/>
                </a:cxn>
                <a:cxn ang="0">
                  <a:pos x="8" y="10"/>
                </a:cxn>
                <a:cxn ang="0">
                  <a:pos x="7" y="3"/>
                </a:cxn>
                <a:cxn ang="0">
                  <a:pos x="0" y="2"/>
                </a:cxn>
              </a:cxnLst>
              <a:rect l="0" t="0" r="r" b="b"/>
              <a:pathLst>
                <a:path w="37" h="17">
                  <a:moveTo>
                    <a:pt x="0" y="2"/>
                  </a:moveTo>
                  <a:lnTo>
                    <a:pt x="2" y="2"/>
                  </a:lnTo>
                  <a:lnTo>
                    <a:pt x="10" y="2"/>
                  </a:lnTo>
                  <a:lnTo>
                    <a:pt x="20" y="7"/>
                  </a:lnTo>
                  <a:lnTo>
                    <a:pt x="25" y="8"/>
                  </a:lnTo>
                  <a:lnTo>
                    <a:pt x="25" y="0"/>
                  </a:lnTo>
                  <a:lnTo>
                    <a:pt x="27" y="0"/>
                  </a:lnTo>
                  <a:lnTo>
                    <a:pt x="30" y="2"/>
                  </a:lnTo>
                  <a:lnTo>
                    <a:pt x="35" y="5"/>
                  </a:lnTo>
                  <a:lnTo>
                    <a:pt x="37" y="8"/>
                  </a:lnTo>
                  <a:lnTo>
                    <a:pt x="35" y="17"/>
                  </a:lnTo>
                  <a:lnTo>
                    <a:pt x="34" y="7"/>
                  </a:lnTo>
                  <a:lnTo>
                    <a:pt x="32" y="8"/>
                  </a:lnTo>
                  <a:lnTo>
                    <a:pt x="25" y="12"/>
                  </a:lnTo>
                  <a:lnTo>
                    <a:pt x="15" y="12"/>
                  </a:lnTo>
                  <a:lnTo>
                    <a:pt x="8" y="10"/>
                  </a:lnTo>
                  <a:lnTo>
                    <a:pt x="7" y="3"/>
                  </a:lnTo>
                  <a:lnTo>
                    <a:pt x="0" y="2"/>
                  </a:lnTo>
                  <a:close/>
                </a:path>
              </a:pathLst>
            </a:custGeom>
            <a:solidFill>
              <a:srgbClr val="1F1A17"/>
            </a:solidFill>
            <a:ln w="9525">
              <a:noFill/>
              <a:round/>
              <a:headEnd/>
              <a:tailEnd/>
            </a:ln>
          </p:spPr>
          <p:txBody>
            <a:bodyPr/>
            <a:lstStyle/>
            <a:p>
              <a:endParaRPr lang="en-US"/>
            </a:p>
          </p:txBody>
        </p:sp>
        <p:sp>
          <p:nvSpPr>
            <p:cNvPr id="5034" name="Freeform 938"/>
            <p:cNvSpPr>
              <a:spLocks/>
            </p:cNvSpPr>
            <p:nvPr/>
          </p:nvSpPr>
          <p:spPr bwMode="auto">
            <a:xfrm>
              <a:off x="3101" y="3288"/>
              <a:ext cx="29" cy="25"/>
            </a:xfrm>
            <a:custGeom>
              <a:avLst/>
              <a:gdLst/>
              <a:ahLst/>
              <a:cxnLst>
                <a:cxn ang="0">
                  <a:pos x="0" y="0"/>
                </a:cxn>
                <a:cxn ang="0">
                  <a:pos x="7" y="4"/>
                </a:cxn>
                <a:cxn ang="0">
                  <a:pos x="15" y="9"/>
                </a:cxn>
                <a:cxn ang="0">
                  <a:pos x="20" y="12"/>
                </a:cxn>
                <a:cxn ang="0">
                  <a:pos x="24" y="15"/>
                </a:cxn>
                <a:cxn ang="0">
                  <a:pos x="27" y="20"/>
                </a:cxn>
                <a:cxn ang="0">
                  <a:pos x="29" y="24"/>
                </a:cxn>
                <a:cxn ang="0">
                  <a:pos x="29" y="25"/>
                </a:cxn>
                <a:cxn ang="0">
                  <a:pos x="27" y="25"/>
                </a:cxn>
                <a:cxn ang="0">
                  <a:pos x="25" y="25"/>
                </a:cxn>
                <a:cxn ang="0">
                  <a:pos x="24" y="24"/>
                </a:cxn>
                <a:cxn ang="0">
                  <a:pos x="20" y="20"/>
                </a:cxn>
                <a:cxn ang="0">
                  <a:pos x="18" y="17"/>
                </a:cxn>
                <a:cxn ang="0">
                  <a:pos x="17" y="20"/>
                </a:cxn>
                <a:cxn ang="0">
                  <a:pos x="17" y="22"/>
                </a:cxn>
                <a:cxn ang="0">
                  <a:pos x="15" y="22"/>
                </a:cxn>
                <a:cxn ang="0">
                  <a:pos x="13" y="22"/>
                </a:cxn>
                <a:cxn ang="0">
                  <a:pos x="12" y="17"/>
                </a:cxn>
                <a:cxn ang="0">
                  <a:pos x="7" y="12"/>
                </a:cxn>
                <a:cxn ang="0">
                  <a:pos x="8" y="10"/>
                </a:cxn>
                <a:cxn ang="0">
                  <a:pos x="8" y="7"/>
                </a:cxn>
                <a:cxn ang="0">
                  <a:pos x="5" y="4"/>
                </a:cxn>
                <a:cxn ang="0">
                  <a:pos x="0" y="0"/>
                </a:cxn>
              </a:cxnLst>
              <a:rect l="0" t="0" r="r" b="b"/>
              <a:pathLst>
                <a:path w="29" h="25">
                  <a:moveTo>
                    <a:pt x="0" y="0"/>
                  </a:moveTo>
                  <a:lnTo>
                    <a:pt x="7" y="4"/>
                  </a:lnTo>
                  <a:lnTo>
                    <a:pt x="15" y="9"/>
                  </a:lnTo>
                  <a:lnTo>
                    <a:pt x="20" y="12"/>
                  </a:lnTo>
                  <a:lnTo>
                    <a:pt x="24" y="15"/>
                  </a:lnTo>
                  <a:lnTo>
                    <a:pt x="27" y="20"/>
                  </a:lnTo>
                  <a:lnTo>
                    <a:pt x="29" y="24"/>
                  </a:lnTo>
                  <a:lnTo>
                    <a:pt x="29" y="25"/>
                  </a:lnTo>
                  <a:lnTo>
                    <a:pt x="27" y="25"/>
                  </a:lnTo>
                  <a:lnTo>
                    <a:pt x="25" y="25"/>
                  </a:lnTo>
                  <a:lnTo>
                    <a:pt x="24" y="24"/>
                  </a:lnTo>
                  <a:lnTo>
                    <a:pt x="20" y="20"/>
                  </a:lnTo>
                  <a:lnTo>
                    <a:pt x="18" y="17"/>
                  </a:lnTo>
                  <a:lnTo>
                    <a:pt x="17" y="20"/>
                  </a:lnTo>
                  <a:lnTo>
                    <a:pt x="17" y="22"/>
                  </a:lnTo>
                  <a:lnTo>
                    <a:pt x="15" y="22"/>
                  </a:lnTo>
                  <a:lnTo>
                    <a:pt x="13" y="22"/>
                  </a:lnTo>
                  <a:lnTo>
                    <a:pt x="12" y="17"/>
                  </a:lnTo>
                  <a:lnTo>
                    <a:pt x="7" y="12"/>
                  </a:lnTo>
                  <a:lnTo>
                    <a:pt x="8" y="10"/>
                  </a:lnTo>
                  <a:lnTo>
                    <a:pt x="8" y="7"/>
                  </a:lnTo>
                  <a:lnTo>
                    <a:pt x="5" y="4"/>
                  </a:lnTo>
                  <a:lnTo>
                    <a:pt x="0" y="0"/>
                  </a:lnTo>
                  <a:close/>
                </a:path>
              </a:pathLst>
            </a:custGeom>
            <a:solidFill>
              <a:srgbClr val="1F1A17"/>
            </a:solidFill>
            <a:ln w="9525">
              <a:noFill/>
              <a:round/>
              <a:headEnd/>
              <a:tailEnd/>
            </a:ln>
          </p:spPr>
          <p:txBody>
            <a:bodyPr/>
            <a:lstStyle/>
            <a:p>
              <a:endParaRPr lang="en-US"/>
            </a:p>
          </p:txBody>
        </p:sp>
        <p:sp>
          <p:nvSpPr>
            <p:cNvPr id="5035" name="Freeform 939"/>
            <p:cNvSpPr>
              <a:spLocks/>
            </p:cNvSpPr>
            <p:nvPr/>
          </p:nvSpPr>
          <p:spPr bwMode="auto">
            <a:xfrm>
              <a:off x="3138" y="3290"/>
              <a:ext cx="23" cy="15"/>
            </a:xfrm>
            <a:custGeom>
              <a:avLst/>
              <a:gdLst/>
              <a:ahLst/>
              <a:cxnLst>
                <a:cxn ang="0">
                  <a:pos x="5" y="0"/>
                </a:cxn>
                <a:cxn ang="0">
                  <a:pos x="0" y="3"/>
                </a:cxn>
                <a:cxn ang="0">
                  <a:pos x="0" y="10"/>
                </a:cxn>
                <a:cxn ang="0">
                  <a:pos x="3" y="12"/>
                </a:cxn>
                <a:cxn ang="0">
                  <a:pos x="10" y="15"/>
                </a:cxn>
                <a:cxn ang="0">
                  <a:pos x="18" y="13"/>
                </a:cxn>
                <a:cxn ang="0">
                  <a:pos x="23" y="12"/>
                </a:cxn>
                <a:cxn ang="0">
                  <a:pos x="20" y="12"/>
                </a:cxn>
                <a:cxn ang="0">
                  <a:pos x="12" y="10"/>
                </a:cxn>
                <a:cxn ang="0">
                  <a:pos x="7" y="5"/>
                </a:cxn>
                <a:cxn ang="0">
                  <a:pos x="5" y="0"/>
                </a:cxn>
              </a:cxnLst>
              <a:rect l="0" t="0" r="r" b="b"/>
              <a:pathLst>
                <a:path w="23" h="15">
                  <a:moveTo>
                    <a:pt x="5" y="0"/>
                  </a:moveTo>
                  <a:lnTo>
                    <a:pt x="0" y="3"/>
                  </a:lnTo>
                  <a:lnTo>
                    <a:pt x="0" y="10"/>
                  </a:lnTo>
                  <a:lnTo>
                    <a:pt x="3" y="12"/>
                  </a:lnTo>
                  <a:lnTo>
                    <a:pt x="10" y="15"/>
                  </a:lnTo>
                  <a:lnTo>
                    <a:pt x="18" y="13"/>
                  </a:lnTo>
                  <a:lnTo>
                    <a:pt x="23" y="12"/>
                  </a:lnTo>
                  <a:lnTo>
                    <a:pt x="20" y="12"/>
                  </a:lnTo>
                  <a:lnTo>
                    <a:pt x="12" y="10"/>
                  </a:lnTo>
                  <a:lnTo>
                    <a:pt x="7" y="5"/>
                  </a:lnTo>
                  <a:lnTo>
                    <a:pt x="5" y="0"/>
                  </a:lnTo>
                  <a:close/>
                </a:path>
              </a:pathLst>
            </a:custGeom>
            <a:solidFill>
              <a:srgbClr val="1F1A17"/>
            </a:solidFill>
            <a:ln w="9525">
              <a:noFill/>
              <a:round/>
              <a:headEnd/>
              <a:tailEnd/>
            </a:ln>
          </p:spPr>
          <p:txBody>
            <a:bodyPr/>
            <a:lstStyle/>
            <a:p>
              <a:endParaRPr lang="en-US"/>
            </a:p>
          </p:txBody>
        </p:sp>
        <p:sp>
          <p:nvSpPr>
            <p:cNvPr id="5036" name="Freeform 940"/>
            <p:cNvSpPr>
              <a:spLocks/>
            </p:cNvSpPr>
            <p:nvPr/>
          </p:nvSpPr>
          <p:spPr bwMode="auto">
            <a:xfrm>
              <a:off x="3130" y="3203"/>
              <a:ext cx="51" cy="52"/>
            </a:xfrm>
            <a:custGeom>
              <a:avLst/>
              <a:gdLst/>
              <a:ahLst/>
              <a:cxnLst>
                <a:cxn ang="0">
                  <a:pos x="0" y="0"/>
                </a:cxn>
                <a:cxn ang="0">
                  <a:pos x="6" y="5"/>
                </a:cxn>
                <a:cxn ang="0">
                  <a:pos x="20" y="15"/>
                </a:cxn>
                <a:cxn ang="0">
                  <a:pos x="28" y="23"/>
                </a:cxn>
                <a:cxn ang="0">
                  <a:pos x="35" y="30"/>
                </a:cxn>
                <a:cxn ang="0">
                  <a:pos x="45" y="33"/>
                </a:cxn>
                <a:cxn ang="0">
                  <a:pos x="51" y="35"/>
                </a:cxn>
                <a:cxn ang="0">
                  <a:pos x="51" y="40"/>
                </a:cxn>
                <a:cxn ang="0">
                  <a:pos x="50" y="42"/>
                </a:cxn>
                <a:cxn ang="0">
                  <a:pos x="46" y="43"/>
                </a:cxn>
                <a:cxn ang="0">
                  <a:pos x="43" y="43"/>
                </a:cxn>
                <a:cxn ang="0">
                  <a:pos x="40" y="40"/>
                </a:cxn>
                <a:cxn ang="0">
                  <a:pos x="36" y="35"/>
                </a:cxn>
                <a:cxn ang="0">
                  <a:pos x="40" y="42"/>
                </a:cxn>
                <a:cxn ang="0">
                  <a:pos x="43" y="48"/>
                </a:cxn>
                <a:cxn ang="0">
                  <a:pos x="40" y="50"/>
                </a:cxn>
                <a:cxn ang="0">
                  <a:pos x="38" y="52"/>
                </a:cxn>
                <a:cxn ang="0">
                  <a:pos x="36" y="47"/>
                </a:cxn>
                <a:cxn ang="0">
                  <a:pos x="35" y="43"/>
                </a:cxn>
                <a:cxn ang="0">
                  <a:pos x="31" y="42"/>
                </a:cxn>
                <a:cxn ang="0">
                  <a:pos x="30" y="40"/>
                </a:cxn>
                <a:cxn ang="0">
                  <a:pos x="28" y="33"/>
                </a:cxn>
                <a:cxn ang="0">
                  <a:pos x="25" y="28"/>
                </a:cxn>
                <a:cxn ang="0">
                  <a:pos x="20" y="33"/>
                </a:cxn>
                <a:cxn ang="0">
                  <a:pos x="18" y="38"/>
                </a:cxn>
                <a:cxn ang="0">
                  <a:pos x="16" y="30"/>
                </a:cxn>
                <a:cxn ang="0">
                  <a:pos x="16" y="22"/>
                </a:cxn>
                <a:cxn ang="0">
                  <a:pos x="15" y="27"/>
                </a:cxn>
                <a:cxn ang="0">
                  <a:pos x="13" y="30"/>
                </a:cxn>
                <a:cxn ang="0">
                  <a:pos x="11" y="22"/>
                </a:cxn>
                <a:cxn ang="0">
                  <a:pos x="8" y="13"/>
                </a:cxn>
                <a:cxn ang="0">
                  <a:pos x="5" y="7"/>
                </a:cxn>
                <a:cxn ang="0">
                  <a:pos x="0" y="0"/>
                </a:cxn>
              </a:cxnLst>
              <a:rect l="0" t="0" r="r" b="b"/>
              <a:pathLst>
                <a:path w="51" h="52">
                  <a:moveTo>
                    <a:pt x="0" y="0"/>
                  </a:moveTo>
                  <a:lnTo>
                    <a:pt x="6" y="5"/>
                  </a:lnTo>
                  <a:lnTo>
                    <a:pt x="20" y="15"/>
                  </a:lnTo>
                  <a:lnTo>
                    <a:pt x="28" y="23"/>
                  </a:lnTo>
                  <a:lnTo>
                    <a:pt x="35" y="30"/>
                  </a:lnTo>
                  <a:lnTo>
                    <a:pt x="45" y="33"/>
                  </a:lnTo>
                  <a:lnTo>
                    <a:pt x="51" y="35"/>
                  </a:lnTo>
                  <a:lnTo>
                    <a:pt x="51" y="40"/>
                  </a:lnTo>
                  <a:lnTo>
                    <a:pt x="50" y="42"/>
                  </a:lnTo>
                  <a:lnTo>
                    <a:pt x="46" y="43"/>
                  </a:lnTo>
                  <a:lnTo>
                    <a:pt x="43" y="43"/>
                  </a:lnTo>
                  <a:lnTo>
                    <a:pt x="40" y="40"/>
                  </a:lnTo>
                  <a:lnTo>
                    <a:pt x="36" y="35"/>
                  </a:lnTo>
                  <a:lnTo>
                    <a:pt x="40" y="42"/>
                  </a:lnTo>
                  <a:lnTo>
                    <a:pt x="43" y="48"/>
                  </a:lnTo>
                  <a:lnTo>
                    <a:pt x="40" y="50"/>
                  </a:lnTo>
                  <a:lnTo>
                    <a:pt x="38" y="52"/>
                  </a:lnTo>
                  <a:lnTo>
                    <a:pt x="36" y="47"/>
                  </a:lnTo>
                  <a:lnTo>
                    <a:pt x="35" y="43"/>
                  </a:lnTo>
                  <a:lnTo>
                    <a:pt x="31" y="42"/>
                  </a:lnTo>
                  <a:lnTo>
                    <a:pt x="30" y="40"/>
                  </a:lnTo>
                  <a:lnTo>
                    <a:pt x="28" y="33"/>
                  </a:lnTo>
                  <a:lnTo>
                    <a:pt x="25" y="28"/>
                  </a:lnTo>
                  <a:lnTo>
                    <a:pt x="20" y="33"/>
                  </a:lnTo>
                  <a:lnTo>
                    <a:pt x="18" y="38"/>
                  </a:lnTo>
                  <a:lnTo>
                    <a:pt x="16" y="30"/>
                  </a:lnTo>
                  <a:lnTo>
                    <a:pt x="16" y="22"/>
                  </a:lnTo>
                  <a:lnTo>
                    <a:pt x="15" y="27"/>
                  </a:lnTo>
                  <a:lnTo>
                    <a:pt x="13" y="30"/>
                  </a:lnTo>
                  <a:lnTo>
                    <a:pt x="11" y="22"/>
                  </a:lnTo>
                  <a:lnTo>
                    <a:pt x="8" y="13"/>
                  </a:lnTo>
                  <a:lnTo>
                    <a:pt x="5" y="7"/>
                  </a:lnTo>
                  <a:lnTo>
                    <a:pt x="0" y="0"/>
                  </a:lnTo>
                  <a:close/>
                </a:path>
              </a:pathLst>
            </a:custGeom>
            <a:solidFill>
              <a:srgbClr val="1F1A17"/>
            </a:solidFill>
            <a:ln w="9525">
              <a:noFill/>
              <a:round/>
              <a:headEnd/>
              <a:tailEnd/>
            </a:ln>
          </p:spPr>
          <p:txBody>
            <a:bodyPr/>
            <a:lstStyle/>
            <a:p>
              <a:endParaRPr lang="en-US"/>
            </a:p>
          </p:txBody>
        </p:sp>
        <p:sp>
          <p:nvSpPr>
            <p:cNvPr id="5037" name="Freeform 941"/>
            <p:cNvSpPr>
              <a:spLocks/>
            </p:cNvSpPr>
            <p:nvPr/>
          </p:nvSpPr>
          <p:spPr bwMode="auto">
            <a:xfrm>
              <a:off x="3103" y="3146"/>
              <a:ext cx="43" cy="34"/>
            </a:xfrm>
            <a:custGeom>
              <a:avLst/>
              <a:gdLst/>
              <a:ahLst/>
              <a:cxnLst>
                <a:cxn ang="0">
                  <a:pos x="0" y="0"/>
                </a:cxn>
                <a:cxn ang="0">
                  <a:pos x="6" y="8"/>
                </a:cxn>
                <a:cxn ang="0">
                  <a:pos x="13" y="13"/>
                </a:cxn>
                <a:cxn ang="0">
                  <a:pos x="18" y="15"/>
                </a:cxn>
                <a:cxn ang="0">
                  <a:pos x="22" y="17"/>
                </a:cxn>
                <a:cxn ang="0">
                  <a:pos x="25" y="17"/>
                </a:cxn>
                <a:cxn ang="0">
                  <a:pos x="30" y="17"/>
                </a:cxn>
                <a:cxn ang="0">
                  <a:pos x="32" y="18"/>
                </a:cxn>
                <a:cxn ang="0">
                  <a:pos x="35" y="18"/>
                </a:cxn>
                <a:cxn ang="0">
                  <a:pos x="38" y="25"/>
                </a:cxn>
                <a:cxn ang="0">
                  <a:pos x="43" y="34"/>
                </a:cxn>
                <a:cxn ang="0">
                  <a:pos x="32" y="27"/>
                </a:cxn>
                <a:cxn ang="0">
                  <a:pos x="22" y="20"/>
                </a:cxn>
                <a:cxn ang="0">
                  <a:pos x="22" y="23"/>
                </a:cxn>
                <a:cxn ang="0">
                  <a:pos x="22" y="27"/>
                </a:cxn>
                <a:cxn ang="0">
                  <a:pos x="18" y="27"/>
                </a:cxn>
                <a:cxn ang="0">
                  <a:pos x="16" y="27"/>
                </a:cxn>
                <a:cxn ang="0">
                  <a:pos x="15" y="23"/>
                </a:cxn>
                <a:cxn ang="0">
                  <a:pos x="15" y="20"/>
                </a:cxn>
                <a:cxn ang="0">
                  <a:pos x="10" y="17"/>
                </a:cxn>
                <a:cxn ang="0">
                  <a:pos x="6" y="15"/>
                </a:cxn>
                <a:cxn ang="0">
                  <a:pos x="5" y="12"/>
                </a:cxn>
                <a:cxn ang="0">
                  <a:pos x="5" y="7"/>
                </a:cxn>
                <a:cxn ang="0">
                  <a:pos x="3" y="8"/>
                </a:cxn>
                <a:cxn ang="0">
                  <a:pos x="1" y="8"/>
                </a:cxn>
                <a:cxn ang="0">
                  <a:pos x="1" y="5"/>
                </a:cxn>
                <a:cxn ang="0">
                  <a:pos x="0" y="0"/>
                </a:cxn>
              </a:cxnLst>
              <a:rect l="0" t="0" r="r" b="b"/>
              <a:pathLst>
                <a:path w="43" h="34">
                  <a:moveTo>
                    <a:pt x="0" y="0"/>
                  </a:moveTo>
                  <a:lnTo>
                    <a:pt x="6" y="8"/>
                  </a:lnTo>
                  <a:lnTo>
                    <a:pt x="13" y="13"/>
                  </a:lnTo>
                  <a:lnTo>
                    <a:pt x="18" y="15"/>
                  </a:lnTo>
                  <a:lnTo>
                    <a:pt x="22" y="17"/>
                  </a:lnTo>
                  <a:lnTo>
                    <a:pt x="25" y="17"/>
                  </a:lnTo>
                  <a:lnTo>
                    <a:pt x="30" y="17"/>
                  </a:lnTo>
                  <a:lnTo>
                    <a:pt x="32" y="18"/>
                  </a:lnTo>
                  <a:lnTo>
                    <a:pt x="35" y="18"/>
                  </a:lnTo>
                  <a:lnTo>
                    <a:pt x="38" y="25"/>
                  </a:lnTo>
                  <a:lnTo>
                    <a:pt x="43" y="34"/>
                  </a:lnTo>
                  <a:lnTo>
                    <a:pt x="32" y="27"/>
                  </a:lnTo>
                  <a:lnTo>
                    <a:pt x="22" y="20"/>
                  </a:lnTo>
                  <a:lnTo>
                    <a:pt x="22" y="23"/>
                  </a:lnTo>
                  <a:lnTo>
                    <a:pt x="22" y="27"/>
                  </a:lnTo>
                  <a:lnTo>
                    <a:pt x="18" y="27"/>
                  </a:lnTo>
                  <a:lnTo>
                    <a:pt x="16" y="27"/>
                  </a:lnTo>
                  <a:lnTo>
                    <a:pt x="15" y="23"/>
                  </a:lnTo>
                  <a:lnTo>
                    <a:pt x="15" y="20"/>
                  </a:lnTo>
                  <a:lnTo>
                    <a:pt x="10" y="17"/>
                  </a:lnTo>
                  <a:lnTo>
                    <a:pt x="6" y="15"/>
                  </a:lnTo>
                  <a:lnTo>
                    <a:pt x="5" y="12"/>
                  </a:lnTo>
                  <a:lnTo>
                    <a:pt x="5" y="7"/>
                  </a:lnTo>
                  <a:lnTo>
                    <a:pt x="3" y="8"/>
                  </a:lnTo>
                  <a:lnTo>
                    <a:pt x="1" y="8"/>
                  </a:lnTo>
                  <a:lnTo>
                    <a:pt x="1" y="5"/>
                  </a:lnTo>
                  <a:lnTo>
                    <a:pt x="0" y="0"/>
                  </a:lnTo>
                  <a:close/>
                </a:path>
              </a:pathLst>
            </a:custGeom>
            <a:solidFill>
              <a:srgbClr val="1F1A17"/>
            </a:solidFill>
            <a:ln w="9525">
              <a:noFill/>
              <a:round/>
              <a:headEnd/>
              <a:tailEnd/>
            </a:ln>
          </p:spPr>
          <p:txBody>
            <a:bodyPr/>
            <a:lstStyle/>
            <a:p>
              <a:endParaRPr lang="en-US"/>
            </a:p>
          </p:txBody>
        </p:sp>
        <p:sp>
          <p:nvSpPr>
            <p:cNvPr id="5038" name="Freeform 942"/>
            <p:cNvSpPr>
              <a:spLocks/>
            </p:cNvSpPr>
            <p:nvPr/>
          </p:nvSpPr>
          <p:spPr bwMode="auto">
            <a:xfrm>
              <a:off x="3101" y="3108"/>
              <a:ext cx="8" cy="11"/>
            </a:xfrm>
            <a:custGeom>
              <a:avLst/>
              <a:gdLst/>
              <a:ahLst/>
              <a:cxnLst>
                <a:cxn ang="0">
                  <a:pos x="0" y="0"/>
                </a:cxn>
                <a:cxn ang="0">
                  <a:pos x="0" y="5"/>
                </a:cxn>
                <a:cxn ang="0">
                  <a:pos x="2" y="11"/>
                </a:cxn>
                <a:cxn ang="0">
                  <a:pos x="7" y="11"/>
                </a:cxn>
                <a:cxn ang="0">
                  <a:pos x="8" y="11"/>
                </a:cxn>
                <a:cxn ang="0">
                  <a:pos x="3" y="3"/>
                </a:cxn>
                <a:cxn ang="0">
                  <a:pos x="0" y="0"/>
                </a:cxn>
              </a:cxnLst>
              <a:rect l="0" t="0" r="r" b="b"/>
              <a:pathLst>
                <a:path w="8" h="11">
                  <a:moveTo>
                    <a:pt x="0" y="0"/>
                  </a:moveTo>
                  <a:lnTo>
                    <a:pt x="0" y="5"/>
                  </a:lnTo>
                  <a:lnTo>
                    <a:pt x="2" y="11"/>
                  </a:lnTo>
                  <a:lnTo>
                    <a:pt x="7" y="11"/>
                  </a:lnTo>
                  <a:lnTo>
                    <a:pt x="8" y="11"/>
                  </a:lnTo>
                  <a:lnTo>
                    <a:pt x="3" y="3"/>
                  </a:lnTo>
                  <a:lnTo>
                    <a:pt x="0" y="0"/>
                  </a:lnTo>
                  <a:close/>
                </a:path>
              </a:pathLst>
            </a:custGeom>
            <a:solidFill>
              <a:srgbClr val="1F1A17"/>
            </a:solidFill>
            <a:ln w="9525">
              <a:noFill/>
              <a:round/>
              <a:headEnd/>
              <a:tailEnd/>
            </a:ln>
          </p:spPr>
          <p:txBody>
            <a:bodyPr/>
            <a:lstStyle/>
            <a:p>
              <a:endParaRPr lang="en-US"/>
            </a:p>
          </p:txBody>
        </p:sp>
        <p:sp>
          <p:nvSpPr>
            <p:cNvPr id="5039" name="Freeform 943"/>
            <p:cNvSpPr>
              <a:spLocks/>
            </p:cNvSpPr>
            <p:nvPr/>
          </p:nvSpPr>
          <p:spPr bwMode="auto">
            <a:xfrm>
              <a:off x="3111" y="3123"/>
              <a:ext cx="22" cy="20"/>
            </a:xfrm>
            <a:custGeom>
              <a:avLst/>
              <a:gdLst/>
              <a:ahLst/>
              <a:cxnLst>
                <a:cxn ang="0">
                  <a:pos x="0" y="8"/>
                </a:cxn>
                <a:cxn ang="0">
                  <a:pos x="2" y="0"/>
                </a:cxn>
                <a:cxn ang="0">
                  <a:pos x="3" y="3"/>
                </a:cxn>
                <a:cxn ang="0">
                  <a:pos x="7" y="5"/>
                </a:cxn>
                <a:cxn ang="0">
                  <a:pos x="10" y="5"/>
                </a:cxn>
                <a:cxn ang="0">
                  <a:pos x="15" y="5"/>
                </a:cxn>
                <a:cxn ang="0">
                  <a:pos x="19" y="5"/>
                </a:cxn>
                <a:cxn ang="0">
                  <a:pos x="22" y="16"/>
                </a:cxn>
                <a:cxn ang="0">
                  <a:pos x="20" y="20"/>
                </a:cxn>
                <a:cxn ang="0">
                  <a:pos x="15" y="6"/>
                </a:cxn>
                <a:cxn ang="0">
                  <a:pos x="10" y="6"/>
                </a:cxn>
                <a:cxn ang="0">
                  <a:pos x="3" y="6"/>
                </a:cxn>
                <a:cxn ang="0">
                  <a:pos x="2" y="8"/>
                </a:cxn>
                <a:cxn ang="0">
                  <a:pos x="0" y="8"/>
                </a:cxn>
              </a:cxnLst>
              <a:rect l="0" t="0" r="r" b="b"/>
              <a:pathLst>
                <a:path w="22" h="20">
                  <a:moveTo>
                    <a:pt x="0" y="8"/>
                  </a:moveTo>
                  <a:lnTo>
                    <a:pt x="2" y="0"/>
                  </a:lnTo>
                  <a:lnTo>
                    <a:pt x="3" y="3"/>
                  </a:lnTo>
                  <a:lnTo>
                    <a:pt x="7" y="5"/>
                  </a:lnTo>
                  <a:lnTo>
                    <a:pt x="10" y="5"/>
                  </a:lnTo>
                  <a:lnTo>
                    <a:pt x="15" y="5"/>
                  </a:lnTo>
                  <a:lnTo>
                    <a:pt x="19" y="5"/>
                  </a:lnTo>
                  <a:lnTo>
                    <a:pt x="22" y="16"/>
                  </a:lnTo>
                  <a:lnTo>
                    <a:pt x="20" y="20"/>
                  </a:lnTo>
                  <a:lnTo>
                    <a:pt x="15" y="6"/>
                  </a:lnTo>
                  <a:lnTo>
                    <a:pt x="10" y="6"/>
                  </a:lnTo>
                  <a:lnTo>
                    <a:pt x="3" y="6"/>
                  </a:lnTo>
                  <a:lnTo>
                    <a:pt x="2" y="8"/>
                  </a:lnTo>
                  <a:lnTo>
                    <a:pt x="0" y="8"/>
                  </a:lnTo>
                  <a:close/>
                </a:path>
              </a:pathLst>
            </a:custGeom>
            <a:solidFill>
              <a:srgbClr val="1F1A17"/>
            </a:solidFill>
            <a:ln w="9525">
              <a:noFill/>
              <a:round/>
              <a:headEnd/>
              <a:tailEnd/>
            </a:ln>
          </p:spPr>
          <p:txBody>
            <a:bodyPr/>
            <a:lstStyle/>
            <a:p>
              <a:endParaRPr lang="en-US"/>
            </a:p>
          </p:txBody>
        </p:sp>
        <p:sp>
          <p:nvSpPr>
            <p:cNvPr id="5040" name="Freeform 944"/>
            <p:cNvSpPr>
              <a:spLocks/>
            </p:cNvSpPr>
            <p:nvPr/>
          </p:nvSpPr>
          <p:spPr bwMode="auto">
            <a:xfrm>
              <a:off x="3135" y="3131"/>
              <a:ext cx="6" cy="13"/>
            </a:xfrm>
            <a:custGeom>
              <a:avLst/>
              <a:gdLst/>
              <a:ahLst/>
              <a:cxnLst>
                <a:cxn ang="0">
                  <a:pos x="3" y="0"/>
                </a:cxn>
                <a:cxn ang="0">
                  <a:pos x="0" y="2"/>
                </a:cxn>
                <a:cxn ang="0">
                  <a:pos x="5" y="13"/>
                </a:cxn>
                <a:cxn ang="0">
                  <a:pos x="6" y="12"/>
                </a:cxn>
                <a:cxn ang="0">
                  <a:pos x="5" y="7"/>
                </a:cxn>
                <a:cxn ang="0">
                  <a:pos x="3" y="2"/>
                </a:cxn>
                <a:cxn ang="0">
                  <a:pos x="3" y="0"/>
                </a:cxn>
              </a:cxnLst>
              <a:rect l="0" t="0" r="r" b="b"/>
              <a:pathLst>
                <a:path w="6" h="13">
                  <a:moveTo>
                    <a:pt x="3" y="0"/>
                  </a:moveTo>
                  <a:lnTo>
                    <a:pt x="0" y="2"/>
                  </a:lnTo>
                  <a:lnTo>
                    <a:pt x="5" y="13"/>
                  </a:lnTo>
                  <a:lnTo>
                    <a:pt x="6" y="12"/>
                  </a:lnTo>
                  <a:lnTo>
                    <a:pt x="5" y="7"/>
                  </a:lnTo>
                  <a:lnTo>
                    <a:pt x="3" y="2"/>
                  </a:lnTo>
                  <a:lnTo>
                    <a:pt x="3" y="0"/>
                  </a:lnTo>
                  <a:close/>
                </a:path>
              </a:pathLst>
            </a:custGeom>
            <a:solidFill>
              <a:srgbClr val="1F1A17"/>
            </a:solidFill>
            <a:ln w="9525">
              <a:noFill/>
              <a:round/>
              <a:headEnd/>
              <a:tailEnd/>
            </a:ln>
          </p:spPr>
          <p:txBody>
            <a:bodyPr/>
            <a:lstStyle/>
            <a:p>
              <a:endParaRPr lang="en-US"/>
            </a:p>
          </p:txBody>
        </p:sp>
        <p:sp>
          <p:nvSpPr>
            <p:cNvPr id="5041" name="Freeform 945"/>
            <p:cNvSpPr>
              <a:spLocks/>
            </p:cNvSpPr>
            <p:nvPr/>
          </p:nvSpPr>
          <p:spPr bwMode="auto">
            <a:xfrm>
              <a:off x="3116" y="3141"/>
              <a:ext cx="14" cy="8"/>
            </a:xfrm>
            <a:custGeom>
              <a:avLst/>
              <a:gdLst/>
              <a:ahLst/>
              <a:cxnLst>
                <a:cxn ang="0">
                  <a:pos x="3" y="2"/>
                </a:cxn>
                <a:cxn ang="0">
                  <a:pos x="0" y="8"/>
                </a:cxn>
                <a:cxn ang="0">
                  <a:pos x="3" y="5"/>
                </a:cxn>
                <a:cxn ang="0">
                  <a:pos x="9" y="2"/>
                </a:cxn>
                <a:cxn ang="0">
                  <a:pos x="12" y="2"/>
                </a:cxn>
                <a:cxn ang="0">
                  <a:pos x="14" y="2"/>
                </a:cxn>
                <a:cxn ang="0">
                  <a:pos x="12" y="0"/>
                </a:cxn>
                <a:cxn ang="0">
                  <a:pos x="7" y="0"/>
                </a:cxn>
                <a:cxn ang="0">
                  <a:pos x="3" y="0"/>
                </a:cxn>
                <a:cxn ang="0">
                  <a:pos x="3" y="2"/>
                </a:cxn>
              </a:cxnLst>
              <a:rect l="0" t="0" r="r" b="b"/>
              <a:pathLst>
                <a:path w="14" h="8">
                  <a:moveTo>
                    <a:pt x="3" y="2"/>
                  </a:moveTo>
                  <a:lnTo>
                    <a:pt x="0" y="8"/>
                  </a:lnTo>
                  <a:lnTo>
                    <a:pt x="3" y="5"/>
                  </a:lnTo>
                  <a:lnTo>
                    <a:pt x="9" y="2"/>
                  </a:lnTo>
                  <a:lnTo>
                    <a:pt x="12" y="2"/>
                  </a:lnTo>
                  <a:lnTo>
                    <a:pt x="14" y="2"/>
                  </a:lnTo>
                  <a:lnTo>
                    <a:pt x="12" y="0"/>
                  </a:lnTo>
                  <a:lnTo>
                    <a:pt x="7" y="0"/>
                  </a:lnTo>
                  <a:lnTo>
                    <a:pt x="3" y="0"/>
                  </a:lnTo>
                  <a:lnTo>
                    <a:pt x="3" y="2"/>
                  </a:lnTo>
                  <a:close/>
                </a:path>
              </a:pathLst>
            </a:custGeom>
            <a:solidFill>
              <a:srgbClr val="1F1A17"/>
            </a:solidFill>
            <a:ln w="9525">
              <a:noFill/>
              <a:round/>
              <a:headEnd/>
              <a:tailEnd/>
            </a:ln>
          </p:spPr>
          <p:txBody>
            <a:bodyPr/>
            <a:lstStyle/>
            <a:p>
              <a:endParaRPr lang="en-US"/>
            </a:p>
          </p:txBody>
        </p:sp>
        <p:sp>
          <p:nvSpPr>
            <p:cNvPr id="5042" name="Freeform 946"/>
            <p:cNvSpPr>
              <a:spLocks/>
            </p:cNvSpPr>
            <p:nvPr/>
          </p:nvSpPr>
          <p:spPr bwMode="auto">
            <a:xfrm>
              <a:off x="3091" y="3171"/>
              <a:ext cx="18" cy="22"/>
            </a:xfrm>
            <a:custGeom>
              <a:avLst/>
              <a:gdLst/>
              <a:ahLst/>
              <a:cxnLst>
                <a:cxn ang="0">
                  <a:pos x="2" y="0"/>
                </a:cxn>
                <a:cxn ang="0">
                  <a:pos x="3" y="0"/>
                </a:cxn>
                <a:cxn ang="0">
                  <a:pos x="5" y="0"/>
                </a:cxn>
                <a:cxn ang="0">
                  <a:pos x="7" y="5"/>
                </a:cxn>
                <a:cxn ang="0">
                  <a:pos x="7" y="7"/>
                </a:cxn>
                <a:cxn ang="0">
                  <a:pos x="10" y="9"/>
                </a:cxn>
                <a:cxn ang="0">
                  <a:pos x="13" y="9"/>
                </a:cxn>
                <a:cxn ang="0">
                  <a:pos x="13" y="12"/>
                </a:cxn>
                <a:cxn ang="0">
                  <a:pos x="13" y="15"/>
                </a:cxn>
                <a:cxn ang="0">
                  <a:pos x="17" y="19"/>
                </a:cxn>
                <a:cxn ang="0">
                  <a:pos x="18" y="22"/>
                </a:cxn>
                <a:cxn ang="0">
                  <a:pos x="17" y="22"/>
                </a:cxn>
                <a:cxn ang="0">
                  <a:pos x="13" y="22"/>
                </a:cxn>
                <a:cxn ang="0">
                  <a:pos x="12" y="17"/>
                </a:cxn>
                <a:cxn ang="0">
                  <a:pos x="10" y="14"/>
                </a:cxn>
                <a:cxn ang="0">
                  <a:pos x="8" y="14"/>
                </a:cxn>
                <a:cxn ang="0">
                  <a:pos x="5" y="12"/>
                </a:cxn>
                <a:cxn ang="0">
                  <a:pos x="3" y="7"/>
                </a:cxn>
                <a:cxn ang="0">
                  <a:pos x="3" y="3"/>
                </a:cxn>
                <a:cxn ang="0">
                  <a:pos x="2" y="7"/>
                </a:cxn>
                <a:cxn ang="0">
                  <a:pos x="0" y="9"/>
                </a:cxn>
                <a:cxn ang="0">
                  <a:pos x="2" y="0"/>
                </a:cxn>
              </a:cxnLst>
              <a:rect l="0" t="0" r="r" b="b"/>
              <a:pathLst>
                <a:path w="18" h="22">
                  <a:moveTo>
                    <a:pt x="2" y="0"/>
                  </a:moveTo>
                  <a:lnTo>
                    <a:pt x="3" y="0"/>
                  </a:lnTo>
                  <a:lnTo>
                    <a:pt x="5" y="0"/>
                  </a:lnTo>
                  <a:lnTo>
                    <a:pt x="7" y="5"/>
                  </a:lnTo>
                  <a:lnTo>
                    <a:pt x="7" y="7"/>
                  </a:lnTo>
                  <a:lnTo>
                    <a:pt x="10" y="9"/>
                  </a:lnTo>
                  <a:lnTo>
                    <a:pt x="13" y="9"/>
                  </a:lnTo>
                  <a:lnTo>
                    <a:pt x="13" y="12"/>
                  </a:lnTo>
                  <a:lnTo>
                    <a:pt x="13" y="15"/>
                  </a:lnTo>
                  <a:lnTo>
                    <a:pt x="17" y="19"/>
                  </a:lnTo>
                  <a:lnTo>
                    <a:pt x="18" y="22"/>
                  </a:lnTo>
                  <a:lnTo>
                    <a:pt x="17" y="22"/>
                  </a:lnTo>
                  <a:lnTo>
                    <a:pt x="13" y="22"/>
                  </a:lnTo>
                  <a:lnTo>
                    <a:pt x="12" y="17"/>
                  </a:lnTo>
                  <a:lnTo>
                    <a:pt x="10" y="14"/>
                  </a:lnTo>
                  <a:lnTo>
                    <a:pt x="8" y="14"/>
                  </a:lnTo>
                  <a:lnTo>
                    <a:pt x="5" y="12"/>
                  </a:lnTo>
                  <a:lnTo>
                    <a:pt x="3" y="7"/>
                  </a:lnTo>
                  <a:lnTo>
                    <a:pt x="3" y="3"/>
                  </a:lnTo>
                  <a:lnTo>
                    <a:pt x="2" y="7"/>
                  </a:lnTo>
                  <a:lnTo>
                    <a:pt x="0" y="9"/>
                  </a:lnTo>
                  <a:lnTo>
                    <a:pt x="2" y="0"/>
                  </a:lnTo>
                  <a:close/>
                </a:path>
              </a:pathLst>
            </a:custGeom>
            <a:solidFill>
              <a:srgbClr val="1F1A17"/>
            </a:solidFill>
            <a:ln w="9525">
              <a:noFill/>
              <a:round/>
              <a:headEnd/>
              <a:tailEnd/>
            </a:ln>
          </p:spPr>
          <p:txBody>
            <a:bodyPr/>
            <a:lstStyle/>
            <a:p>
              <a:endParaRPr lang="en-US"/>
            </a:p>
          </p:txBody>
        </p:sp>
        <p:sp>
          <p:nvSpPr>
            <p:cNvPr id="5043" name="Freeform 947"/>
            <p:cNvSpPr>
              <a:spLocks/>
            </p:cNvSpPr>
            <p:nvPr/>
          </p:nvSpPr>
          <p:spPr bwMode="auto">
            <a:xfrm>
              <a:off x="3195" y="3240"/>
              <a:ext cx="18" cy="15"/>
            </a:xfrm>
            <a:custGeom>
              <a:avLst/>
              <a:gdLst/>
              <a:ahLst/>
              <a:cxnLst>
                <a:cxn ang="0">
                  <a:pos x="0" y="6"/>
                </a:cxn>
                <a:cxn ang="0">
                  <a:pos x="3" y="3"/>
                </a:cxn>
                <a:cxn ang="0">
                  <a:pos x="11" y="0"/>
                </a:cxn>
                <a:cxn ang="0">
                  <a:pos x="16" y="5"/>
                </a:cxn>
                <a:cxn ang="0">
                  <a:pos x="18" y="10"/>
                </a:cxn>
                <a:cxn ang="0">
                  <a:pos x="18" y="15"/>
                </a:cxn>
                <a:cxn ang="0">
                  <a:pos x="16" y="15"/>
                </a:cxn>
                <a:cxn ang="0">
                  <a:pos x="15" y="6"/>
                </a:cxn>
                <a:cxn ang="0">
                  <a:pos x="10" y="11"/>
                </a:cxn>
                <a:cxn ang="0">
                  <a:pos x="8" y="5"/>
                </a:cxn>
                <a:cxn ang="0">
                  <a:pos x="0" y="6"/>
                </a:cxn>
              </a:cxnLst>
              <a:rect l="0" t="0" r="r" b="b"/>
              <a:pathLst>
                <a:path w="18" h="15">
                  <a:moveTo>
                    <a:pt x="0" y="6"/>
                  </a:moveTo>
                  <a:lnTo>
                    <a:pt x="3" y="3"/>
                  </a:lnTo>
                  <a:lnTo>
                    <a:pt x="11" y="0"/>
                  </a:lnTo>
                  <a:lnTo>
                    <a:pt x="16" y="5"/>
                  </a:lnTo>
                  <a:lnTo>
                    <a:pt x="18" y="10"/>
                  </a:lnTo>
                  <a:lnTo>
                    <a:pt x="18" y="15"/>
                  </a:lnTo>
                  <a:lnTo>
                    <a:pt x="16" y="15"/>
                  </a:lnTo>
                  <a:lnTo>
                    <a:pt x="15" y="6"/>
                  </a:lnTo>
                  <a:lnTo>
                    <a:pt x="10" y="11"/>
                  </a:lnTo>
                  <a:lnTo>
                    <a:pt x="8" y="5"/>
                  </a:lnTo>
                  <a:lnTo>
                    <a:pt x="0" y="6"/>
                  </a:lnTo>
                  <a:close/>
                </a:path>
              </a:pathLst>
            </a:custGeom>
            <a:solidFill>
              <a:srgbClr val="1F1A17"/>
            </a:solidFill>
            <a:ln w="9525">
              <a:noFill/>
              <a:round/>
              <a:headEnd/>
              <a:tailEnd/>
            </a:ln>
          </p:spPr>
          <p:txBody>
            <a:bodyPr/>
            <a:lstStyle/>
            <a:p>
              <a:endParaRPr lang="en-US"/>
            </a:p>
          </p:txBody>
        </p:sp>
        <p:sp>
          <p:nvSpPr>
            <p:cNvPr id="5044" name="Freeform 948"/>
            <p:cNvSpPr>
              <a:spLocks/>
            </p:cNvSpPr>
            <p:nvPr/>
          </p:nvSpPr>
          <p:spPr bwMode="auto">
            <a:xfrm>
              <a:off x="3178" y="3176"/>
              <a:ext cx="20" cy="29"/>
            </a:xfrm>
            <a:custGeom>
              <a:avLst/>
              <a:gdLst/>
              <a:ahLst/>
              <a:cxnLst>
                <a:cxn ang="0">
                  <a:pos x="0" y="0"/>
                </a:cxn>
                <a:cxn ang="0">
                  <a:pos x="3" y="10"/>
                </a:cxn>
                <a:cxn ang="0">
                  <a:pos x="3" y="17"/>
                </a:cxn>
                <a:cxn ang="0">
                  <a:pos x="7" y="12"/>
                </a:cxn>
                <a:cxn ang="0">
                  <a:pos x="18" y="29"/>
                </a:cxn>
                <a:cxn ang="0">
                  <a:pos x="20" y="20"/>
                </a:cxn>
                <a:cxn ang="0">
                  <a:pos x="15" y="20"/>
                </a:cxn>
                <a:cxn ang="0">
                  <a:pos x="12" y="12"/>
                </a:cxn>
                <a:cxn ang="0">
                  <a:pos x="10" y="14"/>
                </a:cxn>
                <a:cxn ang="0">
                  <a:pos x="0" y="0"/>
                </a:cxn>
              </a:cxnLst>
              <a:rect l="0" t="0" r="r" b="b"/>
              <a:pathLst>
                <a:path w="20" h="29">
                  <a:moveTo>
                    <a:pt x="0" y="0"/>
                  </a:moveTo>
                  <a:lnTo>
                    <a:pt x="3" y="10"/>
                  </a:lnTo>
                  <a:lnTo>
                    <a:pt x="3" y="17"/>
                  </a:lnTo>
                  <a:lnTo>
                    <a:pt x="7" y="12"/>
                  </a:lnTo>
                  <a:lnTo>
                    <a:pt x="18" y="29"/>
                  </a:lnTo>
                  <a:lnTo>
                    <a:pt x="20" y="20"/>
                  </a:lnTo>
                  <a:lnTo>
                    <a:pt x="15" y="20"/>
                  </a:lnTo>
                  <a:lnTo>
                    <a:pt x="12" y="12"/>
                  </a:lnTo>
                  <a:lnTo>
                    <a:pt x="10" y="14"/>
                  </a:lnTo>
                  <a:lnTo>
                    <a:pt x="0" y="0"/>
                  </a:lnTo>
                  <a:close/>
                </a:path>
              </a:pathLst>
            </a:custGeom>
            <a:solidFill>
              <a:srgbClr val="1F1A17"/>
            </a:solidFill>
            <a:ln w="9525">
              <a:noFill/>
              <a:round/>
              <a:headEnd/>
              <a:tailEnd/>
            </a:ln>
          </p:spPr>
          <p:txBody>
            <a:bodyPr/>
            <a:lstStyle/>
            <a:p>
              <a:endParaRPr lang="en-US"/>
            </a:p>
          </p:txBody>
        </p:sp>
        <p:sp>
          <p:nvSpPr>
            <p:cNvPr id="5045" name="Freeform 949"/>
            <p:cNvSpPr>
              <a:spLocks/>
            </p:cNvSpPr>
            <p:nvPr/>
          </p:nvSpPr>
          <p:spPr bwMode="auto">
            <a:xfrm>
              <a:off x="3151" y="3276"/>
              <a:ext cx="25" cy="17"/>
            </a:xfrm>
            <a:custGeom>
              <a:avLst/>
              <a:gdLst/>
              <a:ahLst/>
              <a:cxnLst>
                <a:cxn ang="0">
                  <a:pos x="0" y="17"/>
                </a:cxn>
                <a:cxn ang="0">
                  <a:pos x="4" y="12"/>
                </a:cxn>
                <a:cxn ang="0">
                  <a:pos x="9" y="9"/>
                </a:cxn>
                <a:cxn ang="0">
                  <a:pos x="5" y="9"/>
                </a:cxn>
                <a:cxn ang="0">
                  <a:pos x="2" y="9"/>
                </a:cxn>
                <a:cxn ang="0">
                  <a:pos x="9" y="7"/>
                </a:cxn>
                <a:cxn ang="0">
                  <a:pos x="15" y="9"/>
                </a:cxn>
                <a:cxn ang="0">
                  <a:pos x="14" y="6"/>
                </a:cxn>
                <a:cxn ang="0">
                  <a:pos x="14" y="2"/>
                </a:cxn>
                <a:cxn ang="0">
                  <a:pos x="15" y="0"/>
                </a:cxn>
                <a:cxn ang="0">
                  <a:pos x="17" y="0"/>
                </a:cxn>
                <a:cxn ang="0">
                  <a:pos x="20" y="0"/>
                </a:cxn>
                <a:cxn ang="0">
                  <a:pos x="25" y="0"/>
                </a:cxn>
                <a:cxn ang="0">
                  <a:pos x="22" y="6"/>
                </a:cxn>
                <a:cxn ang="0">
                  <a:pos x="19" y="11"/>
                </a:cxn>
                <a:cxn ang="0">
                  <a:pos x="14" y="11"/>
                </a:cxn>
                <a:cxn ang="0">
                  <a:pos x="10" y="12"/>
                </a:cxn>
                <a:cxn ang="0">
                  <a:pos x="5" y="14"/>
                </a:cxn>
                <a:cxn ang="0">
                  <a:pos x="0" y="17"/>
                </a:cxn>
              </a:cxnLst>
              <a:rect l="0" t="0" r="r" b="b"/>
              <a:pathLst>
                <a:path w="25" h="17">
                  <a:moveTo>
                    <a:pt x="0" y="17"/>
                  </a:moveTo>
                  <a:lnTo>
                    <a:pt x="4" y="12"/>
                  </a:lnTo>
                  <a:lnTo>
                    <a:pt x="9" y="9"/>
                  </a:lnTo>
                  <a:lnTo>
                    <a:pt x="5" y="9"/>
                  </a:lnTo>
                  <a:lnTo>
                    <a:pt x="2" y="9"/>
                  </a:lnTo>
                  <a:lnTo>
                    <a:pt x="9" y="7"/>
                  </a:lnTo>
                  <a:lnTo>
                    <a:pt x="15" y="9"/>
                  </a:lnTo>
                  <a:lnTo>
                    <a:pt x="14" y="6"/>
                  </a:lnTo>
                  <a:lnTo>
                    <a:pt x="14" y="2"/>
                  </a:lnTo>
                  <a:lnTo>
                    <a:pt x="15" y="0"/>
                  </a:lnTo>
                  <a:lnTo>
                    <a:pt x="17" y="0"/>
                  </a:lnTo>
                  <a:lnTo>
                    <a:pt x="20" y="0"/>
                  </a:lnTo>
                  <a:lnTo>
                    <a:pt x="25" y="0"/>
                  </a:lnTo>
                  <a:lnTo>
                    <a:pt x="22" y="6"/>
                  </a:lnTo>
                  <a:lnTo>
                    <a:pt x="19" y="11"/>
                  </a:lnTo>
                  <a:lnTo>
                    <a:pt x="14" y="11"/>
                  </a:lnTo>
                  <a:lnTo>
                    <a:pt x="10" y="12"/>
                  </a:lnTo>
                  <a:lnTo>
                    <a:pt x="5" y="14"/>
                  </a:lnTo>
                  <a:lnTo>
                    <a:pt x="0" y="17"/>
                  </a:lnTo>
                  <a:close/>
                </a:path>
              </a:pathLst>
            </a:custGeom>
            <a:solidFill>
              <a:srgbClr val="1F1A17"/>
            </a:solidFill>
            <a:ln w="9525">
              <a:noFill/>
              <a:round/>
              <a:headEnd/>
              <a:tailEnd/>
            </a:ln>
          </p:spPr>
          <p:txBody>
            <a:bodyPr/>
            <a:lstStyle/>
            <a:p>
              <a:endParaRPr lang="en-US"/>
            </a:p>
          </p:txBody>
        </p:sp>
        <p:sp>
          <p:nvSpPr>
            <p:cNvPr id="5046" name="Freeform 950"/>
            <p:cNvSpPr>
              <a:spLocks/>
            </p:cNvSpPr>
            <p:nvPr/>
          </p:nvSpPr>
          <p:spPr bwMode="auto">
            <a:xfrm>
              <a:off x="3195" y="3265"/>
              <a:ext cx="10" cy="6"/>
            </a:xfrm>
            <a:custGeom>
              <a:avLst/>
              <a:gdLst/>
              <a:ahLst/>
              <a:cxnLst>
                <a:cxn ang="0">
                  <a:pos x="0" y="6"/>
                </a:cxn>
                <a:cxn ang="0">
                  <a:pos x="0" y="5"/>
                </a:cxn>
                <a:cxn ang="0">
                  <a:pos x="0" y="1"/>
                </a:cxn>
                <a:cxn ang="0">
                  <a:pos x="3" y="0"/>
                </a:cxn>
                <a:cxn ang="0">
                  <a:pos x="6" y="1"/>
                </a:cxn>
                <a:cxn ang="0">
                  <a:pos x="10" y="5"/>
                </a:cxn>
                <a:cxn ang="0">
                  <a:pos x="10" y="6"/>
                </a:cxn>
                <a:cxn ang="0">
                  <a:pos x="0" y="6"/>
                </a:cxn>
              </a:cxnLst>
              <a:rect l="0" t="0" r="r" b="b"/>
              <a:pathLst>
                <a:path w="10" h="6">
                  <a:moveTo>
                    <a:pt x="0" y="6"/>
                  </a:moveTo>
                  <a:lnTo>
                    <a:pt x="0" y="5"/>
                  </a:lnTo>
                  <a:lnTo>
                    <a:pt x="0" y="1"/>
                  </a:lnTo>
                  <a:lnTo>
                    <a:pt x="3" y="0"/>
                  </a:lnTo>
                  <a:lnTo>
                    <a:pt x="6" y="1"/>
                  </a:lnTo>
                  <a:lnTo>
                    <a:pt x="10" y="5"/>
                  </a:lnTo>
                  <a:lnTo>
                    <a:pt x="10" y="6"/>
                  </a:lnTo>
                  <a:lnTo>
                    <a:pt x="0" y="6"/>
                  </a:lnTo>
                  <a:close/>
                </a:path>
              </a:pathLst>
            </a:custGeom>
            <a:solidFill>
              <a:srgbClr val="1F1A17"/>
            </a:solidFill>
            <a:ln w="9525">
              <a:noFill/>
              <a:round/>
              <a:headEnd/>
              <a:tailEnd/>
            </a:ln>
          </p:spPr>
          <p:txBody>
            <a:bodyPr/>
            <a:lstStyle/>
            <a:p>
              <a:endParaRPr lang="en-US"/>
            </a:p>
          </p:txBody>
        </p:sp>
        <p:sp>
          <p:nvSpPr>
            <p:cNvPr id="5047" name="Freeform 951"/>
            <p:cNvSpPr>
              <a:spLocks/>
            </p:cNvSpPr>
            <p:nvPr/>
          </p:nvSpPr>
          <p:spPr bwMode="auto">
            <a:xfrm>
              <a:off x="3088" y="3318"/>
              <a:ext cx="13" cy="12"/>
            </a:xfrm>
            <a:custGeom>
              <a:avLst/>
              <a:gdLst/>
              <a:ahLst/>
              <a:cxnLst>
                <a:cxn ang="0">
                  <a:pos x="0" y="7"/>
                </a:cxn>
                <a:cxn ang="0">
                  <a:pos x="11" y="0"/>
                </a:cxn>
                <a:cxn ang="0">
                  <a:pos x="13" y="5"/>
                </a:cxn>
                <a:cxn ang="0">
                  <a:pos x="13" y="10"/>
                </a:cxn>
                <a:cxn ang="0">
                  <a:pos x="10" y="12"/>
                </a:cxn>
                <a:cxn ang="0">
                  <a:pos x="6" y="12"/>
                </a:cxn>
                <a:cxn ang="0">
                  <a:pos x="3" y="9"/>
                </a:cxn>
                <a:cxn ang="0">
                  <a:pos x="0" y="7"/>
                </a:cxn>
              </a:cxnLst>
              <a:rect l="0" t="0" r="r" b="b"/>
              <a:pathLst>
                <a:path w="13" h="12">
                  <a:moveTo>
                    <a:pt x="0" y="7"/>
                  </a:moveTo>
                  <a:lnTo>
                    <a:pt x="11" y="0"/>
                  </a:lnTo>
                  <a:lnTo>
                    <a:pt x="13" y="5"/>
                  </a:lnTo>
                  <a:lnTo>
                    <a:pt x="13" y="10"/>
                  </a:lnTo>
                  <a:lnTo>
                    <a:pt x="10" y="12"/>
                  </a:lnTo>
                  <a:lnTo>
                    <a:pt x="6" y="12"/>
                  </a:lnTo>
                  <a:lnTo>
                    <a:pt x="3" y="9"/>
                  </a:lnTo>
                  <a:lnTo>
                    <a:pt x="0" y="7"/>
                  </a:lnTo>
                  <a:close/>
                </a:path>
              </a:pathLst>
            </a:custGeom>
            <a:solidFill>
              <a:srgbClr val="1F1A17"/>
            </a:solidFill>
            <a:ln w="9525">
              <a:noFill/>
              <a:round/>
              <a:headEnd/>
              <a:tailEnd/>
            </a:ln>
          </p:spPr>
          <p:txBody>
            <a:bodyPr/>
            <a:lstStyle/>
            <a:p>
              <a:endParaRPr lang="en-US"/>
            </a:p>
          </p:txBody>
        </p:sp>
        <p:sp>
          <p:nvSpPr>
            <p:cNvPr id="5048" name="Freeform 952"/>
            <p:cNvSpPr>
              <a:spLocks/>
            </p:cNvSpPr>
            <p:nvPr/>
          </p:nvSpPr>
          <p:spPr bwMode="auto">
            <a:xfrm>
              <a:off x="3228" y="3256"/>
              <a:ext cx="12" cy="14"/>
            </a:xfrm>
            <a:custGeom>
              <a:avLst/>
              <a:gdLst/>
              <a:ahLst/>
              <a:cxnLst>
                <a:cxn ang="0">
                  <a:pos x="12" y="0"/>
                </a:cxn>
                <a:cxn ang="0">
                  <a:pos x="10" y="2"/>
                </a:cxn>
                <a:cxn ang="0">
                  <a:pos x="5" y="5"/>
                </a:cxn>
                <a:cxn ang="0">
                  <a:pos x="2" y="10"/>
                </a:cxn>
                <a:cxn ang="0">
                  <a:pos x="0" y="14"/>
                </a:cxn>
                <a:cxn ang="0">
                  <a:pos x="3" y="14"/>
                </a:cxn>
                <a:cxn ang="0">
                  <a:pos x="7" y="10"/>
                </a:cxn>
                <a:cxn ang="0">
                  <a:pos x="10" y="7"/>
                </a:cxn>
                <a:cxn ang="0">
                  <a:pos x="12" y="4"/>
                </a:cxn>
                <a:cxn ang="0">
                  <a:pos x="12" y="0"/>
                </a:cxn>
              </a:cxnLst>
              <a:rect l="0" t="0" r="r" b="b"/>
              <a:pathLst>
                <a:path w="12" h="14">
                  <a:moveTo>
                    <a:pt x="12" y="0"/>
                  </a:moveTo>
                  <a:lnTo>
                    <a:pt x="10" y="2"/>
                  </a:lnTo>
                  <a:lnTo>
                    <a:pt x="5" y="5"/>
                  </a:lnTo>
                  <a:lnTo>
                    <a:pt x="2" y="10"/>
                  </a:lnTo>
                  <a:lnTo>
                    <a:pt x="0" y="14"/>
                  </a:lnTo>
                  <a:lnTo>
                    <a:pt x="3" y="14"/>
                  </a:lnTo>
                  <a:lnTo>
                    <a:pt x="7" y="10"/>
                  </a:lnTo>
                  <a:lnTo>
                    <a:pt x="10" y="7"/>
                  </a:lnTo>
                  <a:lnTo>
                    <a:pt x="12" y="4"/>
                  </a:lnTo>
                  <a:lnTo>
                    <a:pt x="12" y="0"/>
                  </a:lnTo>
                  <a:close/>
                </a:path>
              </a:pathLst>
            </a:custGeom>
            <a:solidFill>
              <a:srgbClr val="1F1A17"/>
            </a:solidFill>
            <a:ln w="9525">
              <a:noFill/>
              <a:round/>
              <a:headEnd/>
              <a:tailEnd/>
            </a:ln>
          </p:spPr>
          <p:txBody>
            <a:bodyPr/>
            <a:lstStyle/>
            <a:p>
              <a:endParaRPr lang="en-US"/>
            </a:p>
          </p:txBody>
        </p:sp>
        <p:sp>
          <p:nvSpPr>
            <p:cNvPr id="5049" name="Freeform 953"/>
            <p:cNvSpPr>
              <a:spLocks/>
            </p:cNvSpPr>
            <p:nvPr/>
          </p:nvSpPr>
          <p:spPr bwMode="auto">
            <a:xfrm>
              <a:off x="3238" y="3297"/>
              <a:ext cx="72" cy="50"/>
            </a:xfrm>
            <a:custGeom>
              <a:avLst/>
              <a:gdLst/>
              <a:ahLst/>
              <a:cxnLst>
                <a:cxn ang="0">
                  <a:pos x="0" y="35"/>
                </a:cxn>
                <a:cxn ang="0">
                  <a:pos x="5" y="40"/>
                </a:cxn>
                <a:cxn ang="0">
                  <a:pos x="10" y="36"/>
                </a:cxn>
                <a:cxn ang="0">
                  <a:pos x="14" y="35"/>
                </a:cxn>
                <a:cxn ang="0">
                  <a:pos x="17" y="33"/>
                </a:cxn>
                <a:cxn ang="0">
                  <a:pos x="20" y="31"/>
                </a:cxn>
                <a:cxn ang="0">
                  <a:pos x="22" y="35"/>
                </a:cxn>
                <a:cxn ang="0">
                  <a:pos x="24" y="36"/>
                </a:cxn>
                <a:cxn ang="0">
                  <a:pos x="27" y="35"/>
                </a:cxn>
                <a:cxn ang="0">
                  <a:pos x="32" y="35"/>
                </a:cxn>
                <a:cxn ang="0">
                  <a:pos x="32" y="35"/>
                </a:cxn>
                <a:cxn ang="0">
                  <a:pos x="34" y="35"/>
                </a:cxn>
                <a:cxn ang="0">
                  <a:pos x="37" y="38"/>
                </a:cxn>
                <a:cxn ang="0">
                  <a:pos x="40" y="40"/>
                </a:cxn>
                <a:cxn ang="0">
                  <a:pos x="42" y="30"/>
                </a:cxn>
                <a:cxn ang="0">
                  <a:pos x="44" y="46"/>
                </a:cxn>
                <a:cxn ang="0">
                  <a:pos x="49" y="50"/>
                </a:cxn>
                <a:cxn ang="0">
                  <a:pos x="47" y="43"/>
                </a:cxn>
                <a:cxn ang="0">
                  <a:pos x="49" y="36"/>
                </a:cxn>
                <a:cxn ang="0">
                  <a:pos x="52" y="33"/>
                </a:cxn>
                <a:cxn ang="0">
                  <a:pos x="55" y="33"/>
                </a:cxn>
                <a:cxn ang="0">
                  <a:pos x="60" y="28"/>
                </a:cxn>
                <a:cxn ang="0">
                  <a:pos x="59" y="23"/>
                </a:cxn>
                <a:cxn ang="0">
                  <a:pos x="65" y="25"/>
                </a:cxn>
                <a:cxn ang="0">
                  <a:pos x="65" y="20"/>
                </a:cxn>
                <a:cxn ang="0">
                  <a:pos x="62" y="16"/>
                </a:cxn>
                <a:cxn ang="0">
                  <a:pos x="65" y="15"/>
                </a:cxn>
                <a:cxn ang="0">
                  <a:pos x="67" y="11"/>
                </a:cxn>
                <a:cxn ang="0">
                  <a:pos x="64" y="10"/>
                </a:cxn>
                <a:cxn ang="0">
                  <a:pos x="69" y="8"/>
                </a:cxn>
                <a:cxn ang="0">
                  <a:pos x="72" y="0"/>
                </a:cxn>
                <a:cxn ang="0">
                  <a:pos x="62" y="6"/>
                </a:cxn>
                <a:cxn ang="0">
                  <a:pos x="57" y="13"/>
                </a:cxn>
                <a:cxn ang="0">
                  <a:pos x="60" y="18"/>
                </a:cxn>
                <a:cxn ang="0">
                  <a:pos x="55" y="20"/>
                </a:cxn>
                <a:cxn ang="0">
                  <a:pos x="55" y="23"/>
                </a:cxn>
                <a:cxn ang="0">
                  <a:pos x="52" y="26"/>
                </a:cxn>
                <a:cxn ang="0">
                  <a:pos x="47" y="25"/>
                </a:cxn>
                <a:cxn ang="0">
                  <a:pos x="45" y="23"/>
                </a:cxn>
                <a:cxn ang="0">
                  <a:pos x="40" y="15"/>
                </a:cxn>
                <a:cxn ang="0">
                  <a:pos x="35" y="18"/>
                </a:cxn>
                <a:cxn ang="0">
                  <a:pos x="29" y="21"/>
                </a:cxn>
                <a:cxn ang="0">
                  <a:pos x="22" y="21"/>
                </a:cxn>
                <a:cxn ang="0">
                  <a:pos x="14" y="23"/>
                </a:cxn>
                <a:cxn ang="0">
                  <a:pos x="5" y="30"/>
                </a:cxn>
                <a:cxn ang="0">
                  <a:pos x="0" y="35"/>
                </a:cxn>
              </a:cxnLst>
              <a:rect l="0" t="0" r="r" b="b"/>
              <a:pathLst>
                <a:path w="72" h="50">
                  <a:moveTo>
                    <a:pt x="0" y="35"/>
                  </a:moveTo>
                  <a:lnTo>
                    <a:pt x="5" y="40"/>
                  </a:lnTo>
                  <a:lnTo>
                    <a:pt x="10" y="36"/>
                  </a:lnTo>
                  <a:lnTo>
                    <a:pt x="14" y="35"/>
                  </a:lnTo>
                  <a:lnTo>
                    <a:pt x="17" y="33"/>
                  </a:lnTo>
                  <a:lnTo>
                    <a:pt x="20" y="31"/>
                  </a:lnTo>
                  <a:lnTo>
                    <a:pt x="22" y="35"/>
                  </a:lnTo>
                  <a:lnTo>
                    <a:pt x="24" y="36"/>
                  </a:lnTo>
                  <a:lnTo>
                    <a:pt x="27" y="35"/>
                  </a:lnTo>
                  <a:lnTo>
                    <a:pt x="32" y="35"/>
                  </a:lnTo>
                  <a:lnTo>
                    <a:pt x="32" y="35"/>
                  </a:lnTo>
                  <a:lnTo>
                    <a:pt x="34" y="35"/>
                  </a:lnTo>
                  <a:lnTo>
                    <a:pt x="37" y="38"/>
                  </a:lnTo>
                  <a:lnTo>
                    <a:pt x="40" y="40"/>
                  </a:lnTo>
                  <a:lnTo>
                    <a:pt x="42" y="30"/>
                  </a:lnTo>
                  <a:lnTo>
                    <a:pt x="44" y="46"/>
                  </a:lnTo>
                  <a:lnTo>
                    <a:pt x="49" y="50"/>
                  </a:lnTo>
                  <a:lnTo>
                    <a:pt x="47" y="43"/>
                  </a:lnTo>
                  <a:lnTo>
                    <a:pt x="49" y="36"/>
                  </a:lnTo>
                  <a:lnTo>
                    <a:pt x="52" y="33"/>
                  </a:lnTo>
                  <a:lnTo>
                    <a:pt x="55" y="33"/>
                  </a:lnTo>
                  <a:lnTo>
                    <a:pt x="60" y="28"/>
                  </a:lnTo>
                  <a:lnTo>
                    <a:pt x="59" y="23"/>
                  </a:lnTo>
                  <a:lnTo>
                    <a:pt x="65" y="25"/>
                  </a:lnTo>
                  <a:lnTo>
                    <a:pt x="65" y="20"/>
                  </a:lnTo>
                  <a:lnTo>
                    <a:pt x="62" y="16"/>
                  </a:lnTo>
                  <a:lnTo>
                    <a:pt x="65" y="15"/>
                  </a:lnTo>
                  <a:lnTo>
                    <a:pt x="67" y="11"/>
                  </a:lnTo>
                  <a:lnTo>
                    <a:pt x="64" y="10"/>
                  </a:lnTo>
                  <a:lnTo>
                    <a:pt x="69" y="8"/>
                  </a:lnTo>
                  <a:lnTo>
                    <a:pt x="72" y="0"/>
                  </a:lnTo>
                  <a:lnTo>
                    <a:pt x="62" y="6"/>
                  </a:lnTo>
                  <a:lnTo>
                    <a:pt x="57" y="13"/>
                  </a:lnTo>
                  <a:lnTo>
                    <a:pt x="60" y="18"/>
                  </a:lnTo>
                  <a:lnTo>
                    <a:pt x="55" y="20"/>
                  </a:lnTo>
                  <a:lnTo>
                    <a:pt x="55" y="23"/>
                  </a:lnTo>
                  <a:lnTo>
                    <a:pt x="52" y="26"/>
                  </a:lnTo>
                  <a:lnTo>
                    <a:pt x="47" y="25"/>
                  </a:lnTo>
                  <a:lnTo>
                    <a:pt x="45" y="23"/>
                  </a:lnTo>
                  <a:lnTo>
                    <a:pt x="40" y="15"/>
                  </a:lnTo>
                  <a:lnTo>
                    <a:pt x="35" y="18"/>
                  </a:lnTo>
                  <a:lnTo>
                    <a:pt x="29" y="21"/>
                  </a:lnTo>
                  <a:lnTo>
                    <a:pt x="22" y="21"/>
                  </a:lnTo>
                  <a:lnTo>
                    <a:pt x="14" y="23"/>
                  </a:lnTo>
                  <a:lnTo>
                    <a:pt x="5" y="30"/>
                  </a:lnTo>
                  <a:lnTo>
                    <a:pt x="0" y="35"/>
                  </a:lnTo>
                  <a:close/>
                </a:path>
              </a:pathLst>
            </a:custGeom>
            <a:solidFill>
              <a:srgbClr val="1F1A17"/>
            </a:solidFill>
            <a:ln w="9525">
              <a:noFill/>
              <a:round/>
              <a:headEnd/>
              <a:tailEnd/>
            </a:ln>
          </p:spPr>
          <p:txBody>
            <a:bodyPr/>
            <a:lstStyle/>
            <a:p>
              <a:endParaRPr lang="en-US"/>
            </a:p>
          </p:txBody>
        </p:sp>
        <p:sp>
          <p:nvSpPr>
            <p:cNvPr id="5050" name="Freeform 954"/>
            <p:cNvSpPr>
              <a:spLocks/>
            </p:cNvSpPr>
            <p:nvPr/>
          </p:nvSpPr>
          <p:spPr bwMode="auto">
            <a:xfrm>
              <a:off x="3128" y="3303"/>
              <a:ext cx="88" cy="62"/>
            </a:xfrm>
            <a:custGeom>
              <a:avLst/>
              <a:gdLst/>
              <a:ahLst/>
              <a:cxnLst>
                <a:cxn ang="0">
                  <a:pos x="87" y="14"/>
                </a:cxn>
                <a:cxn ang="0">
                  <a:pos x="87" y="5"/>
                </a:cxn>
                <a:cxn ang="0">
                  <a:pos x="83" y="5"/>
                </a:cxn>
                <a:cxn ang="0">
                  <a:pos x="80" y="4"/>
                </a:cxn>
                <a:cxn ang="0">
                  <a:pos x="75" y="0"/>
                </a:cxn>
                <a:cxn ang="0">
                  <a:pos x="65" y="5"/>
                </a:cxn>
                <a:cxn ang="0">
                  <a:pos x="62" y="10"/>
                </a:cxn>
                <a:cxn ang="0">
                  <a:pos x="65" y="20"/>
                </a:cxn>
                <a:cxn ang="0">
                  <a:pos x="53" y="19"/>
                </a:cxn>
                <a:cxn ang="0">
                  <a:pos x="38" y="15"/>
                </a:cxn>
                <a:cxn ang="0">
                  <a:pos x="23" y="17"/>
                </a:cxn>
                <a:cxn ang="0">
                  <a:pos x="8" y="19"/>
                </a:cxn>
                <a:cxn ang="0">
                  <a:pos x="3" y="22"/>
                </a:cxn>
                <a:cxn ang="0">
                  <a:pos x="7" y="30"/>
                </a:cxn>
                <a:cxn ang="0">
                  <a:pos x="13" y="32"/>
                </a:cxn>
                <a:cxn ang="0">
                  <a:pos x="20" y="34"/>
                </a:cxn>
                <a:cxn ang="0">
                  <a:pos x="28" y="39"/>
                </a:cxn>
                <a:cxn ang="0">
                  <a:pos x="33" y="35"/>
                </a:cxn>
                <a:cxn ang="0">
                  <a:pos x="37" y="29"/>
                </a:cxn>
                <a:cxn ang="0">
                  <a:pos x="48" y="30"/>
                </a:cxn>
                <a:cxn ang="0">
                  <a:pos x="47" y="39"/>
                </a:cxn>
                <a:cxn ang="0">
                  <a:pos x="35" y="45"/>
                </a:cxn>
                <a:cxn ang="0">
                  <a:pos x="23" y="52"/>
                </a:cxn>
                <a:cxn ang="0">
                  <a:pos x="27" y="57"/>
                </a:cxn>
                <a:cxn ang="0">
                  <a:pos x="38" y="55"/>
                </a:cxn>
                <a:cxn ang="0">
                  <a:pos x="45" y="54"/>
                </a:cxn>
                <a:cxn ang="0">
                  <a:pos x="45" y="57"/>
                </a:cxn>
                <a:cxn ang="0">
                  <a:pos x="55" y="57"/>
                </a:cxn>
                <a:cxn ang="0">
                  <a:pos x="77" y="54"/>
                </a:cxn>
                <a:cxn ang="0">
                  <a:pos x="83" y="49"/>
                </a:cxn>
                <a:cxn ang="0">
                  <a:pos x="83" y="32"/>
                </a:cxn>
                <a:cxn ang="0">
                  <a:pos x="77" y="30"/>
                </a:cxn>
                <a:cxn ang="0">
                  <a:pos x="70" y="20"/>
                </a:cxn>
                <a:cxn ang="0">
                  <a:pos x="75" y="17"/>
                </a:cxn>
                <a:cxn ang="0">
                  <a:pos x="80" y="22"/>
                </a:cxn>
                <a:cxn ang="0">
                  <a:pos x="83" y="22"/>
                </a:cxn>
              </a:cxnLst>
              <a:rect l="0" t="0" r="r" b="b"/>
              <a:pathLst>
                <a:path w="88" h="62">
                  <a:moveTo>
                    <a:pt x="83" y="19"/>
                  </a:moveTo>
                  <a:lnTo>
                    <a:pt x="87" y="14"/>
                  </a:lnTo>
                  <a:lnTo>
                    <a:pt x="88" y="9"/>
                  </a:lnTo>
                  <a:lnTo>
                    <a:pt x="87" y="5"/>
                  </a:lnTo>
                  <a:lnTo>
                    <a:pt x="87" y="2"/>
                  </a:lnTo>
                  <a:lnTo>
                    <a:pt x="83" y="5"/>
                  </a:lnTo>
                  <a:lnTo>
                    <a:pt x="80" y="9"/>
                  </a:lnTo>
                  <a:lnTo>
                    <a:pt x="80" y="4"/>
                  </a:lnTo>
                  <a:lnTo>
                    <a:pt x="78" y="0"/>
                  </a:lnTo>
                  <a:lnTo>
                    <a:pt x="75" y="0"/>
                  </a:lnTo>
                  <a:lnTo>
                    <a:pt x="70" y="2"/>
                  </a:lnTo>
                  <a:lnTo>
                    <a:pt x="65" y="5"/>
                  </a:lnTo>
                  <a:lnTo>
                    <a:pt x="62" y="9"/>
                  </a:lnTo>
                  <a:lnTo>
                    <a:pt x="62" y="10"/>
                  </a:lnTo>
                  <a:lnTo>
                    <a:pt x="63" y="15"/>
                  </a:lnTo>
                  <a:lnTo>
                    <a:pt x="65" y="20"/>
                  </a:lnTo>
                  <a:lnTo>
                    <a:pt x="63" y="22"/>
                  </a:lnTo>
                  <a:lnTo>
                    <a:pt x="53" y="19"/>
                  </a:lnTo>
                  <a:lnTo>
                    <a:pt x="47" y="14"/>
                  </a:lnTo>
                  <a:lnTo>
                    <a:pt x="38" y="15"/>
                  </a:lnTo>
                  <a:lnTo>
                    <a:pt x="30" y="15"/>
                  </a:lnTo>
                  <a:lnTo>
                    <a:pt x="23" y="17"/>
                  </a:lnTo>
                  <a:lnTo>
                    <a:pt x="15" y="19"/>
                  </a:lnTo>
                  <a:lnTo>
                    <a:pt x="8" y="19"/>
                  </a:lnTo>
                  <a:lnTo>
                    <a:pt x="0" y="17"/>
                  </a:lnTo>
                  <a:lnTo>
                    <a:pt x="3" y="22"/>
                  </a:lnTo>
                  <a:lnTo>
                    <a:pt x="7" y="25"/>
                  </a:lnTo>
                  <a:lnTo>
                    <a:pt x="7" y="30"/>
                  </a:lnTo>
                  <a:lnTo>
                    <a:pt x="5" y="34"/>
                  </a:lnTo>
                  <a:lnTo>
                    <a:pt x="13" y="32"/>
                  </a:lnTo>
                  <a:lnTo>
                    <a:pt x="20" y="30"/>
                  </a:lnTo>
                  <a:lnTo>
                    <a:pt x="20" y="34"/>
                  </a:lnTo>
                  <a:lnTo>
                    <a:pt x="20" y="37"/>
                  </a:lnTo>
                  <a:lnTo>
                    <a:pt x="28" y="39"/>
                  </a:lnTo>
                  <a:lnTo>
                    <a:pt x="35" y="40"/>
                  </a:lnTo>
                  <a:lnTo>
                    <a:pt x="33" y="35"/>
                  </a:lnTo>
                  <a:lnTo>
                    <a:pt x="32" y="32"/>
                  </a:lnTo>
                  <a:lnTo>
                    <a:pt x="37" y="29"/>
                  </a:lnTo>
                  <a:lnTo>
                    <a:pt x="43" y="29"/>
                  </a:lnTo>
                  <a:lnTo>
                    <a:pt x="48" y="30"/>
                  </a:lnTo>
                  <a:lnTo>
                    <a:pt x="52" y="32"/>
                  </a:lnTo>
                  <a:lnTo>
                    <a:pt x="47" y="39"/>
                  </a:lnTo>
                  <a:lnTo>
                    <a:pt x="43" y="44"/>
                  </a:lnTo>
                  <a:lnTo>
                    <a:pt x="35" y="45"/>
                  </a:lnTo>
                  <a:lnTo>
                    <a:pt x="28" y="47"/>
                  </a:lnTo>
                  <a:lnTo>
                    <a:pt x="23" y="52"/>
                  </a:lnTo>
                  <a:lnTo>
                    <a:pt x="18" y="57"/>
                  </a:lnTo>
                  <a:lnTo>
                    <a:pt x="27" y="57"/>
                  </a:lnTo>
                  <a:lnTo>
                    <a:pt x="33" y="57"/>
                  </a:lnTo>
                  <a:lnTo>
                    <a:pt x="38" y="55"/>
                  </a:lnTo>
                  <a:lnTo>
                    <a:pt x="43" y="54"/>
                  </a:lnTo>
                  <a:lnTo>
                    <a:pt x="45" y="54"/>
                  </a:lnTo>
                  <a:lnTo>
                    <a:pt x="45" y="55"/>
                  </a:lnTo>
                  <a:lnTo>
                    <a:pt x="45" y="57"/>
                  </a:lnTo>
                  <a:lnTo>
                    <a:pt x="45" y="62"/>
                  </a:lnTo>
                  <a:lnTo>
                    <a:pt x="55" y="57"/>
                  </a:lnTo>
                  <a:lnTo>
                    <a:pt x="68" y="52"/>
                  </a:lnTo>
                  <a:lnTo>
                    <a:pt x="77" y="54"/>
                  </a:lnTo>
                  <a:lnTo>
                    <a:pt x="82" y="55"/>
                  </a:lnTo>
                  <a:lnTo>
                    <a:pt x="83" y="49"/>
                  </a:lnTo>
                  <a:lnTo>
                    <a:pt x="85" y="39"/>
                  </a:lnTo>
                  <a:lnTo>
                    <a:pt x="83" y="32"/>
                  </a:lnTo>
                  <a:lnTo>
                    <a:pt x="83" y="29"/>
                  </a:lnTo>
                  <a:lnTo>
                    <a:pt x="77" y="30"/>
                  </a:lnTo>
                  <a:lnTo>
                    <a:pt x="70" y="29"/>
                  </a:lnTo>
                  <a:lnTo>
                    <a:pt x="70" y="20"/>
                  </a:lnTo>
                  <a:lnTo>
                    <a:pt x="70" y="15"/>
                  </a:lnTo>
                  <a:lnTo>
                    <a:pt x="75" y="17"/>
                  </a:lnTo>
                  <a:lnTo>
                    <a:pt x="78" y="19"/>
                  </a:lnTo>
                  <a:lnTo>
                    <a:pt x="80" y="22"/>
                  </a:lnTo>
                  <a:lnTo>
                    <a:pt x="83" y="25"/>
                  </a:lnTo>
                  <a:lnTo>
                    <a:pt x="83" y="22"/>
                  </a:lnTo>
                  <a:lnTo>
                    <a:pt x="83" y="19"/>
                  </a:lnTo>
                  <a:close/>
                </a:path>
              </a:pathLst>
            </a:custGeom>
            <a:solidFill>
              <a:srgbClr val="1F1A17"/>
            </a:solidFill>
            <a:ln w="9525">
              <a:noFill/>
              <a:round/>
              <a:headEnd/>
              <a:tailEnd/>
            </a:ln>
          </p:spPr>
          <p:txBody>
            <a:bodyPr/>
            <a:lstStyle/>
            <a:p>
              <a:endParaRPr lang="en-US"/>
            </a:p>
          </p:txBody>
        </p:sp>
        <p:sp>
          <p:nvSpPr>
            <p:cNvPr id="5051" name="Freeform 955"/>
            <p:cNvSpPr>
              <a:spLocks/>
            </p:cNvSpPr>
            <p:nvPr/>
          </p:nvSpPr>
          <p:spPr bwMode="auto">
            <a:xfrm>
              <a:off x="3028" y="3330"/>
              <a:ext cx="143" cy="72"/>
            </a:xfrm>
            <a:custGeom>
              <a:avLst/>
              <a:gdLst/>
              <a:ahLst/>
              <a:cxnLst>
                <a:cxn ang="0">
                  <a:pos x="0" y="5"/>
                </a:cxn>
                <a:cxn ang="0">
                  <a:pos x="6" y="13"/>
                </a:cxn>
                <a:cxn ang="0">
                  <a:pos x="10" y="23"/>
                </a:cxn>
                <a:cxn ang="0">
                  <a:pos x="11" y="25"/>
                </a:cxn>
                <a:cxn ang="0">
                  <a:pos x="16" y="25"/>
                </a:cxn>
                <a:cxn ang="0">
                  <a:pos x="21" y="27"/>
                </a:cxn>
                <a:cxn ang="0">
                  <a:pos x="23" y="32"/>
                </a:cxn>
                <a:cxn ang="0">
                  <a:pos x="28" y="35"/>
                </a:cxn>
                <a:cxn ang="0">
                  <a:pos x="31" y="37"/>
                </a:cxn>
                <a:cxn ang="0">
                  <a:pos x="33" y="50"/>
                </a:cxn>
                <a:cxn ang="0">
                  <a:pos x="38" y="49"/>
                </a:cxn>
                <a:cxn ang="0">
                  <a:pos x="43" y="42"/>
                </a:cxn>
                <a:cxn ang="0">
                  <a:pos x="55" y="45"/>
                </a:cxn>
                <a:cxn ang="0">
                  <a:pos x="63" y="55"/>
                </a:cxn>
                <a:cxn ang="0">
                  <a:pos x="71" y="67"/>
                </a:cxn>
                <a:cxn ang="0">
                  <a:pos x="80" y="67"/>
                </a:cxn>
                <a:cxn ang="0">
                  <a:pos x="85" y="62"/>
                </a:cxn>
                <a:cxn ang="0">
                  <a:pos x="91" y="62"/>
                </a:cxn>
                <a:cxn ang="0">
                  <a:pos x="97" y="67"/>
                </a:cxn>
                <a:cxn ang="0">
                  <a:pos x="102" y="67"/>
                </a:cxn>
                <a:cxn ang="0">
                  <a:pos x="107" y="65"/>
                </a:cxn>
                <a:cxn ang="0">
                  <a:pos x="113" y="67"/>
                </a:cxn>
                <a:cxn ang="0">
                  <a:pos x="125" y="62"/>
                </a:cxn>
                <a:cxn ang="0">
                  <a:pos x="137" y="57"/>
                </a:cxn>
                <a:cxn ang="0">
                  <a:pos x="138" y="54"/>
                </a:cxn>
                <a:cxn ang="0">
                  <a:pos x="132" y="42"/>
                </a:cxn>
                <a:cxn ang="0">
                  <a:pos x="125" y="40"/>
                </a:cxn>
                <a:cxn ang="0">
                  <a:pos x="113" y="38"/>
                </a:cxn>
                <a:cxn ang="0">
                  <a:pos x="110" y="43"/>
                </a:cxn>
                <a:cxn ang="0">
                  <a:pos x="107" y="55"/>
                </a:cxn>
                <a:cxn ang="0">
                  <a:pos x="102" y="52"/>
                </a:cxn>
                <a:cxn ang="0">
                  <a:pos x="97" y="49"/>
                </a:cxn>
                <a:cxn ang="0">
                  <a:pos x="88" y="49"/>
                </a:cxn>
                <a:cxn ang="0">
                  <a:pos x="81" y="47"/>
                </a:cxn>
                <a:cxn ang="0">
                  <a:pos x="76" y="45"/>
                </a:cxn>
                <a:cxn ang="0">
                  <a:pos x="71" y="40"/>
                </a:cxn>
                <a:cxn ang="0">
                  <a:pos x="68" y="32"/>
                </a:cxn>
                <a:cxn ang="0">
                  <a:pos x="61" y="23"/>
                </a:cxn>
                <a:cxn ang="0">
                  <a:pos x="55" y="22"/>
                </a:cxn>
                <a:cxn ang="0">
                  <a:pos x="41" y="17"/>
                </a:cxn>
                <a:cxn ang="0">
                  <a:pos x="23" y="12"/>
                </a:cxn>
                <a:cxn ang="0">
                  <a:pos x="18" y="8"/>
                </a:cxn>
                <a:cxn ang="0">
                  <a:pos x="15" y="7"/>
                </a:cxn>
                <a:cxn ang="0">
                  <a:pos x="10" y="7"/>
                </a:cxn>
                <a:cxn ang="0">
                  <a:pos x="3" y="3"/>
                </a:cxn>
              </a:cxnLst>
              <a:rect l="0" t="0" r="r" b="b"/>
              <a:pathLst>
                <a:path w="143" h="72">
                  <a:moveTo>
                    <a:pt x="1" y="0"/>
                  </a:moveTo>
                  <a:lnTo>
                    <a:pt x="0" y="5"/>
                  </a:lnTo>
                  <a:lnTo>
                    <a:pt x="0" y="12"/>
                  </a:lnTo>
                  <a:lnTo>
                    <a:pt x="6" y="13"/>
                  </a:lnTo>
                  <a:lnTo>
                    <a:pt x="10" y="15"/>
                  </a:lnTo>
                  <a:lnTo>
                    <a:pt x="10" y="23"/>
                  </a:lnTo>
                  <a:lnTo>
                    <a:pt x="10" y="28"/>
                  </a:lnTo>
                  <a:lnTo>
                    <a:pt x="11" y="25"/>
                  </a:lnTo>
                  <a:lnTo>
                    <a:pt x="13" y="22"/>
                  </a:lnTo>
                  <a:lnTo>
                    <a:pt x="16" y="25"/>
                  </a:lnTo>
                  <a:lnTo>
                    <a:pt x="20" y="28"/>
                  </a:lnTo>
                  <a:lnTo>
                    <a:pt x="21" y="27"/>
                  </a:lnTo>
                  <a:lnTo>
                    <a:pt x="25" y="25"/>
                  </a:lnTo>
                  <a:lnTo>
                    <a:pt x="23" y="32"/>
                  </a:lnTo>
                  <a:lnTo>
                    <a:pt x="23" y="38"/>
                  </a:lnTo>
                  <a:lnTo>
                    <a:pt x="28" y="35"/>
                  </a:lnTo>
                  <a:lnTo>
                    <a:pt x="30" y="33"/>
                  </a:lnTo>
                  <a:lnTo>
                    <a:pt x="31" y="37"/>
                  </a:lnTo>
                  <a:lnTo>
                    <a:pt x="30" y="45"/>
                  </a:lnTo>
                  <a:lnTo>
                    <a:pt x="33" y="50"/>
                  </a:lnTo>
                  <a:lnTo>
                    <a:pt x="38" y="55"/>
                  </a:lnTo>
                  <a:lnTo>
                    <a:pt x="38" y="49"/>
                  </a:lnTo>
                  <a:lnTo>
                    <a:pt x="40" y="45"/>
                  </a:lnTo>
                  <a:lnTo>
                    <a:pt x="43" y="42"/>
                  </a:lnTo>
                  <a:lnTo>
                    <a:pt x="46" y="42"/>
                  </a:lnTo>
                  <a:lnTo>
                    <a:pt x="55" y="45"/>
                  </a:lnTo>
                  <a:lnTo>
                    <a:pt x="61" y="50"/>
                  </a:lnTo>
                  <a:lnTo>
                    <a:pt x="63" y="55"/>
                  </a:lnTo>
                  <a:lnTo>
                    <a:pt x="65" y="60"/>
                  </a:lnTo>
                  <a:lnTo>
                    <a:pt x="71" y="67"/>
                  </a:lnTo>
                  <a:lnTo>
                    <a:pt x="78" y="72"/>
                  </a:lnTo>
                  <a:lnTo>
                    <a:pt x="80" y="67"/>
                  </a:lnTo>
                  <a:lnTo>
                    <a:pt x="81" y="64"/>
                  </a:lnTo>
                  <a:lnTo>
                    <a:pt x="85" y="62"/>
                  </a:lnTo>
                  <a:lnTo>
                    <a:pt x="88" y="62"/>
                  </a:lnTo>
                  <a:lnTo>
                    <a:pt x="91" y="62"/>
                  </a:lnTo>
                  <a:lnTo>
                    <a:pt x="93" y="64"/>
                  </a:lnTo>
                  <a:lnTo>
                    <a:pt x="97" y="67"/>
                  </a:lnTo>
                  <a:lnTo>
                    <a:pt x="97" y="72"/>
                  </a:lnTo>
                  <a:lnTo>
                    <a:pt x="102" y="67"/>
                  </a:lnTo>
                  <a:lnTo>
                    <a:pt x="105" y="62"/>
                  </a:lnTo>
                  <a:lnTo>
                    <a:pt x="107" y="65"/>
                  </a:lnTo>
                  <a:lnTo>
                    <a:pt x="108" y="69"/>
                  </a:lnTo>
                  <a:lnTo>
                    <a:pt x="113" y="67"/>
                  </a:lnTo>
                  <a:lnTo>
                    <a:pt x="120" y="67"/>
                  </a:lnTo>
                  <a:lnTo>
                    <a:pt x="125" y="62"/>
                  </a:lnTo>
                  <a:lnTo>
                    <a:pt x="130" y="57"/>
                  </a:lnTo>
                  <a:lnTo>
                    <a:pt x="137" y="57"/>
                  </a:lnTo>
                  <a:lnTo>
                    <a:pt x="143" y="59"/>
                  </a:lnTo>
                  <a:lnTo>
                    <a:pt x="138" y="54"/>
                  </a:lnTo>
                  <a:lnTo>
                    <a:pt x="133" y="47"/>
                  </a:lnTo>
                  <a:lnTo>
                    <a:pt x="132" y="42"/>
                  </a:lnTo>
                  <a:lnTo>
                    <a:pt x="132" y="37"/>
                  </a:lnTo>
                  <a:lnTo>
                    <a:pt x="125" y="40"/>
                  </a:lnTo>
                  <a:lnTo>
                    <a:pt x="118" y="40"/>
                  </a:lnTo>
                  <a:lnTo>
                    <a:pt x="113" y="38"/>
                  </a:lnTo>
                  <a:lnTo>
                    <a:pt x="107" y="35"/>
                  </a:lnTo>
                  <a:lnTo>
                    <a:pt x="110" y="43"/>
                  </a:lnTo>
                  <a:lnTo>
                    <a:pt x="112" y="52"/>
                  </a:lnTo>
                  <a:lnTo>
                    <a:pt x="107" y="55"/>
                  </a:lnTo>
                  <a:lnTo>
                    <a:pt x="102" y="57"/>
                  </a:lnTo>
                  <a:lnTo>
                    <a:pt x="102" y="52"/>
                  </a:lnTo>
                  <a:lnTo>
                    <a:pt x="102" y="47"/>
                  </a:lnTo>
                  <a:lnTo>
                    <a:pt x="97" y="49"/>
                  </a:lnTo>
                  <a:lnTo>
                    <a:pt x="93" y="50"/>
                  </a:lnTo>
                  <a:lnTo>
                    <a:pt x="88" y="49"/>
                  </a:lnTo>
                  <a:lnTo>
                    <a:pt x="83" y="45"/>
                  </a:lnTo>
                  <a:lnTo>
                    <a:pt x="81" y="47"/>
                  </a:lnTo>
                  <a:lnTo>
                    <a:pt x="78" y="47"/>
                  </a:lnTo>
                  <a:lnTo>
                    <a:pt x="76" y="45"/>
                  </a:lnTo>
                  <a:lnTo>
                    <a:pt x="75" y="43"/>
                  </a:lnTo>
                  <a:lnTo>
                    <a:pt x="71" y="40"/>
                  </a:lnTo>
                  <a:lnTo>
                    <a:pt x="68" y="35"/>
                  </a:lnTo>
                  <a:lnTo>
                    <a:pt x="68" y="32"/>
                  </a:lnTo>
                  <a:lnTo>
                    <a:pt x="68" y="27"/>
                  </a:lnTo>
                  <a:lnTo>
                    <a:pt x="61" y="23"/>
                  </a:lnTo>
                  <a:lnTo>
                    <a:pt x="55" y="20"/>
                  </a:lnTo>
                  <a:lnTo>
                    <a:pt x="55" y="22"/>
                  </a:lnTo>
                  <a:lnTo>
                    <a:pt x="55" y="25"/>
                  </a:lnTo>
                  <a:lnTo>
                    <a:pt x="41" y="17"/>
                  </a:lnTo>
                  <a:lnTo>
                    <a:pt x="26" y="10"/>
                  </a:lnTo>
                  <a:lnTo>
                    <a:pt x="23" y="12"/>
                  </a:lnTo>
                  <a:lnTo>
                    <a:pt x="21" y="13"/>
                  </a:lnTo>
                  <a:lnTo>
                    <a:pt x="18" y="8"/>
                  </a:lnTo>
                  <a:lnTo>
                    <a:pt x="15" y="5"/>
                  </a:lnTo>
                  <a:lnTo>
                    <a:pt x="15" y="7"/>
                  </a:lnTo>
                  <a:lnTo>
                    <a:pt x="15" y="8"/>
                  </a:lnTo>
                  <a:lnTo>
                    <a:pt x="10" y="7"/>
                  </a:lnTo>
                  <a:lnTo>
                    <a:pt x="5" y="7"/>
                  </a:lnTo>
                  <a:lnTo>
                    <a:pt x="3" y="3"/>
                  </a:lnTo>
                  <a:lnTo>
                    <a:pt x="1" y="0"/>
                  </a:lnTo>
                  <a:close/>
                </a:path>
              </a:pathLst>
            </a:custGeom>
            <a:solidFill>
              <a:srgbClr val="1F1A17"/>
            </a:solidFill>
            <a:ln w="9525">
              <a:noFill/>
              <a:round/>
              <a:headEnd/>
              <a:tailEnd/>
            </a:ln>
          </p:spPr>
          <p:txBody>
            <a:bodyPr/>
            <a:lstStyle/>
            <a:p>
              <a:endParaRPr lang="en-US"/>
            </a:p>
          </p:txBody>
        </p:sp>
        <p:sp>
          <p:nvSpPr>
            <p:cNvPr id="5052" name="Freeform 956"/>
            <p:cNvSpPr>
              <a:spLocks/>
            </p:cNvSpPr>
            <p:nvPr/>
          </p:nvSpPr>
          <p:spPr bwMode="auto">
            <a:xfrm>
              <a:off x="3044" y="3287"/>
              <a:ext cx="82" cy="73"/>
            </a:xfrm>
            <a:custGeom>
              <a:avLst/>
              <a:gdLst/>
              <a:ahLst/>
              <a:cxnLst>
                <a:cxn ang="0">
                  <a:pos x="7" y="8"/>
                </a:cxn>
                <a:cxn ang="0">
                  <a:pos x="10" y="23"/>
                </a:cxn>
                <a:cxn ang="0">
                  <a:pos x="12" y="35"/>
                </a:cxn>
                <a:cxn ang="0">
                  <a:pos x="14" y="45"/>
                </a:cxn>
                <a:cxn ang="0">
                  <a:pos x="19" y="46"/>
                </a:cxn>
                <a:cxn ang="0">
                  <a:pos x="24" y="56"/>
                </a:cxn>
                <a:cxn ang="0">
                  <a:pos x="32" y="73"/>
                </a:cxn>
                <a:cxn ang="0">
                  <a:pos x="39" y="70"/>
                </a:cxn>
                <a:cxn ang="0">
                  <a:pos x="42" y="60"/>
                </a:cxn>
                <a:cxn ang="0">
                  <a:pos x="54" y="63"/>
                </a:cxn>
                <a:cxn ang="0">
                  <a:pos x="62" y="61"/>
                </a:cxn>
                <a:cxn ang="0">
                  <a:pos x="70" y="60"/>
                </a:cxn>
                <a:cxn ang="0">
                  <a:pos x="77" y="58"/>
                </a:cxn>
                <a:cxn ang="0">
                  <a:pos x="81" y="53"/>
                </a:cxn>
                <a:cxn ang="0">
                  <a:pos x="75" y="50"/>
                </a:cxn>
                <a:cxn ang="0">
                  <a:pos x="55" y="46"/>
                </a:cxn>
                <a:cxn ang="0">
                  <a:pos x="52" y="41"/>
                </a:cxn>
                <a:cxn ang="0">
                  <a:pos x="45" y="38"/>
                </a:cxn>
                <a:cxn ang="0">
                  <a:pos x="42" y="35"/>
                </a:cxn>
                <a:cxn ang="0">
                  <a:pos x="50" y="33"/>
                </a:cxn>
                <a:cxn ang="0">
                  <a:pos x="65" y="36"/>
                </a:cxn>
                <a:cxn ang="0">
                  <a:pos x="72" y="36"/>
                </a:cxn>
                <a:cxn ang="0">
                  <a:pos x="64" y="28"/>
                </a:cxn>
                <a:cxn ang="0">
                  <a:pos x="50" y="23"/>
                </a:cxn>
                <a:cxn ang="0">
                  <a:pos x="44" y="18"/>
                </a:cxn>
                <a:cxn ang="0">
                  <a:pos x="34" y="15"/>
                </a:cxn>
                <a:cxn ang="0">
                  <a:pos x="27" y="5"/>
                </a:cxn>
                <a:cxn ang="0">
                  <a:pos x="22" y="0"/>
                </a:cxn>
                <a:cxn ang="0">
                  <a:pos x="24" y="6"/>
                </a:cxn>
                <a:cxn ang="0">
                  <a:pos x="34" y="20"/>
                </a:cxn>
                <a:cxn ang="0">
                  <a:pos x="37" y="30"/>
                </a:cxn>
                <a:cxn ang="0">
                  <a:pos x="29" y="28"/>
                </a:cxn>
                <a:cxn ang="0">
                  <a:pos x="15" y="15"/>
                </a:cxn>
                <a:cxn ang="0">
                  <a:pos x="4" y="3"/>
                </a:cxn>
              </a:cxnLst>
              <a:rect l="0" t="0" r="r" b="b"/>
              <a:pathLst>
                <a:path w="82" h="73">
                  <a:moveTo>
                    <a:pt x="0" y="3"/>
                  </a:moveTo>
                  <a:lnTo>
                    <a:pt x="7" y="8"/>
                  </a:lnTo>
                  <a:lnTo>
                    <a:pt x="9" y="15"/>
                  </a:lnTo>
                  <a:lnTo>
                    <a:pt x="10" y="23"/>
                  </a:lnTo>
                  <a:lnTo>
                    <a:pt x="9" y="31"/>
                  </a:lnTo>
                  <a:lnTo>
                    <a:pt x="12" y="35"/>
                  </a:lnTo>
                  <a:lnTo>
                    <a:pt x="14" y="38"/>
                  </a:lnTo>
                  <a:lnTo>
                    <a:pt x="14" y="45"/>
                  </a:lnTo>
                  <a:lnTo>
                    <a:pt x="17" y="48"/>
                  </a:lnTo>
                  <a:lnTo>
                    <a:pt x="19" y="46"/>
                  </a:lnTo>
                  <a:lnTo>
                    <a:pt x="20" y="43"/>
                  </a:lnTo>
                  <a:lnTo>
                    <a:pt x="24" y="56"/>
                  </a:lnTo>
                  <a:lnTo>
                    <a:pt x="25" y="71"/>
                  </a:lnTo>
                  <a:lnTo>
                    <a:pt x="32" y="73"/>
                  </a:lnTo>
                  <a:lnTo>
                    <a:pt x="39" y="73"/>
                  </a:lnTo>
                  <a:lnTo>
                    <a:pt x="39" y="70"/>
                  </a:lnTo>
                  <a:lnTo>
                    <a:pt x="40" y="63"/>
                  </a:lnTo>
                  <a:lnTo>
                    <a:pt x="42" y="60"/>
                  </a:lnTo>
                  <a:lnTo>
                    <a:pt x="44" y="58"/>
                  </a:lnTo>
                  <a:lnTo>
                    <a:pt x="54" y="63"/>
                  </a:lnTo>
                  <a:lnTo>
                    <a:pt x="60" y="66"/>
                  </a:lnTo>
                  <a:lnTo>
                    <a:pt x="62" y="61"/>
                  </a:lnTo>
                  <a:lnTo>
                    <a:pt x="64" y="56"/>
                  </a:lnTo>
                  <a:lnTo>
                    <a:pt x="70" y="60"/>
                  </a:lnTo>
                  <a:lnTo>
                    <a:pt x="75" y="58"/>
                  </a:lnTo>
                  <a:lnTo>
                    <a:pt x="77" y="58"/>
                  </a:lnTo>
                  <a:lnTo>
                    <a:pt x="79" y="55"/>
                  </a:lnTo>
                  <a:lnTo>
                    <a:pt x="81" y="53"/>
                  </a:lnTo>
                  <a:lnTo>
                    <a:pt x="82" y="48"/>
                  </a:lnTo>
                  <a:lnTo>
                    <a:pt x="75" y="50"/>
                  </a:lnTo>
                  <a:lnTo>
                    <a:pt x="64" y="50"/>
                  </a:lnTo>
                  <a:lnTo>
                    <a:pt x="55" y="46"/>
                  </a:lnTo>
                  <a:lnTo>
                    <a:pt x="52" y="46"/>
                  </a:lnTo>
                  <a:lnTo>
                    <a:pt x="52" y="41"/>
                  </a:lnTo>
                  <a:lnTo>
                    <a:pt x="50" y="38"/>
                  </a:lnTo>
                  <a:lnTo>
                    <a:pt x="45" y="38"/>
                  </a:lnTo>
                  <a:lnTo>
                    <a:pt x="40" y="36"/>
                  </a:lnTo>
                  <a:lnTo>
                    <a:pt x="42" y="35"/>
                  </a:lnTo>
                  <a:lnTo>
                    <a:pt x="45" y="33"/>
                  </a:lnTo>
                  <a:lnTo>
                    <a:pt x="50" y="33"/>
                  </a:lnTo>
                  <a:lnTo>
                    <a:pt x="55" y="33"/>
                  </a:lnTo>
                  <a:lnTo>
                    <a:pt x="65" y="36"/>
                  </a:lnTo>
                  <a:lnTo>
                    <a:pt x="72" y="40"/>
                  </a:lnTo>
                  <a:lnTo>
                    <a:pt x="72" y="36"/>
                  </a:lnTo>
                  <a:lnTo>
                    <a:pt x="72" y="33"/>
                  </a:lnTo>
                  <a:lnTo>
                    <a:pt x="64" y="28"/>
                  </a:lnTo>
                  <a:lnTo>
                    <a:pt x="54" y="23"/>
                  </a:lnTo>
                  <a:lnTo>
                    <a:pt x="50" y="23"/>
                  </a:lnTo>
                  <a:lnTo>
                    <a:pt x="45" y="21"/>
                  </a:lnTo>
                  <a:lnTo>
                    <a:pt x="44" y="18"/>
                  </a:lnTo>
                  <a:lnTo>
                    <a:pt x="39" y="16"/>
                  </a:lnTo>
                  <a:lnTo>
                    <a:pt x="34" y="15"/>
                  </a:lnTo>
                  <a:lnTo>
                    <a:pt x="30" y="10"/>
                  </a:lnTo>
                  <a:lnTo>
                    <a:pt x="27" y="5"/>
                  </a:lnTo>
                  <a:lnTo>
                    <a:pt x="24" y="0"/>
                  </a:lnTo>
                  <a:lnTo>
                    <a:pt x="22" y="0"/>
                  </a:lnTo>
                  <a:lnTo>
                    <a:pt x="20" y="0"/>
                  </a:lnTo>
                  <a:lnTo>
                    <a:pt x="24" y="6"/>
                  </a:lnTo>
                  <a:lnTo>
                    <a:pt x="27" y="13"/>
                  </a:lnTo>
                  <a:lnTo>
                    <a:pt x="34" y="20"/>
                  </a:lnTo>
                  <a:lnTo>
                    <a:pt x="39" y="26"/>
                  </a:lnTo>
                  <a:lnTo>
                    <a:pt x="37" y="30"/>
                  </a:lnTo>
                  <a:lnTo>
                    <a:pt x="35" y="31"/>
                  </a:lnTo>
                  <a:lnTo>
                    <a:pt x="29" y="28"/>
                  </a:lnTo>
                  <a:lnTo>
                    <a:pt x="22" y="25"/>
                  </a:lnTo>
                  <a:lnTo>
                    <a:pt x="15" y="15"/>
                  </a:lnTo>
                  <a:lnTo>
                    <a:pt x="9" y="5"/>
                  </a:lnTo>
                  <a:lnTo>
                    <a:pt x="4" y="3"/>
                  </a:lnTo>
                  <a:lnTo>
                    <a:pt x="0" y="3"/>
                  </a:lnTo>
                  <a:close/>
                </a:path>
              </a:pathLst>
            </a:custGeom>
            <a:solidFill>
              <a:srgbClr val="1F1A17"/>
            </a:solidFill>
            <a:ln w="9525">
              <a:noFill/>
              <a:round/>
              <a:headEnd/>
              <a:tailEnd/>
            </a:ln>
          </p:spPr>
          <p:txBody>
            <a:bodyPr/>
            <a:lstStyle/>
            <a:p>
              <a:endParaRPr lang="en-US"/>
            </a:p>
          </p:txBody>
        </p:sp>
        <p:sp>
          <p:nvSpPr>
            <p:cNvPr id="5053" name="Freeform 957"/>
            <p:cNvSpPr>
              <a:spLocks/>
            </p:cNvSpPr>
            <p:nvPr/>
          </p:nvSpPr>
          <p:spPr bwMode="auto">
            <a:xfrm>
              <a:off x="3109" y="3330"/>
              <a:ext cx="44" cy="47"/>
            </a:xfrm>
            <a:custGeom>
              <a:avLst/>
              <a:gdLst/>
              <a:ahLst/>
              <a:cxnLst>
                <a:cxn ang="0">
                  <a:pos x="0" y="30"/>
                </a:cxn>
                <a:cxn ang="0">
                  <a:pos x="5" y="32"/>
                </a:cxn>
                <a:cxn ang="0">
                  <a:pos x="10" y="35"/>
                </a:cxn>
                <a:cxn ang="0">
                  <a:pos x="16" y="43"/>
                </a:cxn>
                <a:cxn ang="0">
                  <a:pos x="17" y="47"/>
                </a:cxn>
                <a:cxn ang="0">
                  <a:pos x="19" y="35"/>
                </a:cxn>
                <a:cxn ang="0">
                  <a:pos x="22" y="33"/>
                </a:cxn>
                <a:cxn ang="0">
                  <a:pos x="22" y="23"/>
                </a:cxn>
                <a:cxn ang="0">
                  <a:pos x="29" y="20"/>
                </a:cxn>
                <a:cxn ang="0">
                  <a:pos x="36" y="27"/>
                </a:cxn>
                <a:cxn ang="0">
                  <a:pos x="44" y="17"/>
                </a:cxn>
                <a:cxn ang="0">
                  <a:pos x="37" y="17"/>
                </a:cxn>
                <a:cxn ang="0">
                  <a:pos x="44" y="10"/>
                </a:cxn>
                <a:cxn ang="0">
                  <a:pos x="39" y="7"/>
                </a:cxn>
                <a:cxn ang="0">
                  <a:pos x="32" y="10"/>
                </a:cxn>
                <a:cxn ang="0">
                  <a:pos x="29" y="0"/>
                </a:cxn>
                <a:cxn ang="0">
                  <a:pos x="24" y="5"/>
                </a:cxn>
                <a:cxn ang="0">
                  <a:pos x="21" y="17"/>
                </a:cxn>
                <a:cxn ang="0">
                  <a:pos x="19" y="2"/>
                </a:cxn>
                <a:cxn ang="0">
                  <a:pos x="14" y="18"/>
                </a:cxn>
                <a:cxn ang="0">
                  <a:pos x="9" y="23"/>
                </a:cxn>
                <a:cxn ang="0">
                  <a:pos x="0" y="30"/>
                </a:cxn>
              </a:cxnLst>
              <a:rect l="0" t="0" r="r" b="b"/>
              <a:pathLst>
                <a:path w="44" h="47">
                  <a:moveTo>
                    <a:pt x="0" y="30"/>
                  </a:moveTo>
                  <a:lnTo>
                    <a:pt x="5" y="32"/>
                  </a:lnTo>
                  <a:lnTo>
                    <a:pt x="10" y="35"/>
                  </a:lnTo>
                  <a:lnTo>
                    <a:pt x="16" y="43"/>
                  </a:lnTo>
                  <a:lnTo>
                    <a:pt x="17" y="47"/>
                  </a:lnTo>
                  <a:lnTo>
                    <a:pt x="19" y="35"/>
                  </a:lnTo>
                  <a:lnTo>
                    <a:pt x="22" y="33"/>
                  </a:lnTo>
                  <a:lnTo>
                    <a:pt x="22" y="23"/>
                  </a:lnTo>
                  <a:lnTo>
                    <a:pt x="29" y="20"/>
                  </a:lnTo>
                  <a:lnTo>
                    <a:pt x="36" y="27"/>
                  </a:lnTo>
                  <a:lnTo>
                    <a:pt x="44" y="17"/>
                  </a:lnTo>
                  <a:lnTo>
                    <a:pt x="37" y="17"/>
                  </a:lnTo>
                  <a:lnTo>
                    <a:pt x="44" y="10"/>
                  </a:lnTo>
                  <a:lnTo>
                    <a:pt x="39" y="7"/>
                  </a:lnTo>
                  <a:lnTo>
                    <a:pt x="32" y="10"/>
                  </a:lnTo>
                  <a:lnTo>
                    <a:pt x="29" y="0"/>
                  </a:lnTo>
                  <a:lnTo>
                    <a:pt x="24" y="5"/>
                  </a:lnTo>
                  <a:lnTo>
                    <a:pt x="21" y="17"/>
                  </a:lnTo>
                  <a:lnTo>
                    <a:pt x="19" y="2"/>
                  </a:lnTo>
                  <a:lnTo>
                    <a:pt x="14" y="18"/>
                  </a:lnTo>
                  <a:lnTo>
                    <a:pt x="9" y="23"/>
                  </a:lnTo>
                  <a:lnTo>
                    <a:pt x="0" y="30"/>
                  </a:lnTo>
                  <a:close/>
                </a:path>
              </a:pathLst>
            </a:custGeom>
            <a:solidFill>
              <a:srgbClr val="1F1A17"/>
            </a:solidFill>
            <a:ln w="9525">
              <a:noFill/>
              <a:round/>
              <a:headEnd/>
              <a:tailEnd/>
            </a:ln>
          </p:spPr>
          <p:txBody>
            <a:bodyPr/>
            <a:lstStyle/>
            <a:p>
              <a:endParaRPr lang="en-US"/>
            </a:p>
          </p:txBody>
        </p:sp>
        <p:sp>
          <p:nvSpPr>
            <p:cNvPr id="5054" name="Freeform 958"/>
            <p:cNvSpPr>
              <a:spLocks/>
            </p:cNvSpPr>
            <p:nvPr/>
          </p:nvSpPr>
          <p:spPr bwMode="auto">
            <a:xfrm>
              <a:off x="3283" y="3300"/>
              <a:ext cx="69" cy="55"/>
            </a:xfrm>
            <a:custGeom>
              <a:avLst/>
              <a:gdLst/>
              <a:ahLst/>
              <a:cxnLst>
                <a:cxn ang="0">
                  <a:pos x="7" y="40"/>
                </a:cxn>
                <a:cxn ang="0">
                  <a:pos x="10" y="37"/>
                </a:cxn>
                <a:cxn ang="0">
                  <a:pos x="15" y="33"/>
                </a:cxn>
                <a:cxn ang="0">
                  <a:pos x="20" y="32"/>
                </a:cxn>
                <a:cxn ang="0">
                  <a:pos x="27" y="30"/>
                </a:cxn>
                <a:cxn ang="0">
                  <a:pos x="39" y="27"/>
                </a:cxn>
                <a:cxn ang="0">
                  <a:pos x="49" y="22"/>
                </a:cxn>
                <a:cxn ang="0">
                  <a:pos x="62" y="7"/>
                </a:cxn>
                <a:cxn ang="0">
                  <a:pos x="69" y="0"/>
                </a:cxn>
                <a:cxn ang="0">
                  <a:pos x="69" y="3"/>
                </a:cxn>
                <a:cxn ang="0">
                  <a:pos x="67" y="7"/>
                </a:cxn>
                <a:cxn ang="0">
                  <a:pos x="67" y="7"/>
                </a:cxn>
                <a:cxn ang="0">
                  <a:pos x="65" y="7"/>
                </a:cxn>
                <a:cxn ang="0">
                  <a:pos x="62" y="8"/>
                </a:cxn>
                <a:cxn ang="0">
                  <a:pos x="62" y="12"/>
                </a:cxn>
                <a:cxn ang="0">
                  <a:pos x="62" y="23"/>
                </a:cxn>
                <a:cxn ang="0">
                  <a:pos x="60" y="28"/>
                </a:cxn>
                <a:cxn ang="0">
                  <a:pos x="57" y="27"/>
                </a:cxn>
                <a:cxn ang="0">
                  <a:pos x="55" y="27"/>
                </a:cxn>
                <a:cxn ang="0">
                  <a:pos x="54" y="27"/>
                </a:cxn>
                <a:cxn ang="0">
                  <a:pos x="52" y="30"/>
                </a:cxn>
                <a:cxn ang="0">
                  <a:pos x="52" y="35"/>
                </a:cxn>
                <a:cxn ang="0">
                  <a:pos x="54" y="42"/>
                </a:cxn>
                <a:cxn ang="0">
                  <a:pos x="52" y="42"/>
                </a:cxn>
                <a:cxn ang="0">
                  <a:pos x="49" y="38"/>
                </a:cxn>
                <a:cxn ang="0">
                  <a:pos x="47" y="37"/>
                </a:cxn>
                <a:cxn ang="0">
                  <a:pos x="45" y="37"/>
                </a:cxn>
                <a:cxn ang="0">
                  <a:pos x="42" y="37"/>
                </a:cxn>
                <a:cxn ang="0">
                  <a:pos x="42" y="38"/>
                </a:cxn>
                <a:cxn ang="0">
                  <a:pos x="39" y="48"/>
                </a:cxn>
                <a:cxn ang="0">
                  <a:pos x="40" y="53"/>
                </a:cxn>
                <a:cxn ang="0">
                  <a:pos x="35" y="52"/>
                </a:cxn>
                <a:cxn ang="0">
                  <a:pos x="30" y="50"/>
                </a:cxn>
                <a:cxn ang="0">
                  <a:pos x="25" y="52"/>
                </a:cxn>
                <a:cxn ang="0">
                  <a:pos x="22" y="55"/>
                </a:cxn>
                <a:cxn ang="0">
                  <a:pos x="14" y="53"/>
                </a:cxn>
                <a:cxn ang="0">
                  <a:pos x="7" y="53"/>
                </a:cxn>
                <a:cxn ang="0">
                  <a:pos x="4" y="48"/>
                </a:cxn>
                <a:cxn ang="0">
                  <a:pos x="0" y="43"/>
                </a:cxn>
                <a:cxn ang="0">
                  <a:pos x="4" y="42"/>
                </a:cxn>
                <a:cxn ang="0">
                  <a:pos x="7" y="40"/>
                </a:cxn>
              </a:cxnLst>
              <a:rect l="0" t="0" r="r" b="b"/>
              <a:pathLst>
                <a:path w="69" h="55">
                  <a:moveTo>
                    <a:pt x="7" y="40"/>
                  </a:moveTo>
                  <a:lnTo>
                    <a:pt x="10" y="37"/>
                  </a:lnTo>
                  <a:lnTo>
                    <a:pt x="15" y="33"/>
                  </a:lnTo>
                  <a:lnTo>
                    <a:pt x="20" y="32"/>
                  </a:lnTo>
                  <a:lnTo>
                    <a:pt x="27" y="30"/>
                  </a:lnTo>
                  <a:lnTo>
                    <a:pt x="39" y="27"/>
                  </a:lnTo>
                  <a:lnTo>
                    <a:pt x="49" y="22"/>
                  </a:lnTo>
                  <a:lnTo>
                    <a:pt x="62" y="7"/>
                  </a:lnTo>
                  <a:lnTo>
                    <a:pt x="69" y="0"/>
                  </a:lnTo>
                  <a:lnTo>
                    <a:pt x="69" y="3"/>
                  </a:lnTo>
                  <a:lnTo>
                    <a:pt x="67" y="7"/>
                  </a:lnTo>
                  <a:lnTo>
                    <a:pt x="67" y="7"/>
                  </a:lnTo>
                  <a:lnTo>
                    <a:pt x="65" y="7"/>
                  </a:lnTo>
                  <a:lnTo>
                    <a:pt x="62" y="8"/>
                  </a:lnTo>
                  <a:lnTo>
                    <a:pt x="62" y="12"/>
                  </a:lnTo>
                  <a:lnTo>
                    <a:pt x="62" y="23"/>
                  </a:lnTo>
                  <a:lnTo>
                    <a:pt x="60" y="28"/>
                  </a:lnTo>
                  <a:lnTo>
                    <a:pt x="57" y="27"/>
                  </a:lnTo>
                  <a:lnTo>
                    <a:pt x="55" y="27"/>
                  </a:lnTo>
                  <a:lnTo>
                    <a:pt x="54" y="27"/>
                  </a:lnTo>
                  <a:lnTo>
                    <a:pt x="52" y="30"/>
                  </a:lnTo>
                  <a:lnTo>
                    <a:pt x="52" y="35"/>
                  </a:lnTo>
                  <a:lnTo>
                    <a:pt x="54" y="42"/>
                  </a:lnTo>
                  <a:lnTo>
                    <a:pt x="52" y="42"/>
                  </a:lnTo>
                  <a:lnTo>
                    <a:pt x="49" y="38"/>
                  </a:lnTo>
                  <a:lnTo>
                    <a:pt x="47" y="37"/>
                  </a:lnTo>
                  <a:lnTo>
                    <a:pt x="45" y="37"/>
                  </a:lnTo>
                  <a:lnTo>
                    <a:pt x="42" y="37"/>
                  </a:lnTo>
                  <a:lnTo>
                    <a:pt x="42" y="38"/>
                  </a:lnTo>
                  <a:lnTo>
                    <a:pt x="39" y="48"/>
                  </a:lnTo>
                  <a:lnTo>
                    <a:pt x="40" y="53"/>
                  </a:lnTo>
                  <a:lnTo>
                    <a:pt x="35" y="52"/>
                  </a:lnTo>
                  <a:lnTo>
                    <a:pt x="30" y="50"/>
                  </a:lnTo>
                  <a:lnTo>
                    <a:pt x="25" y="52"/>
                  </a:lnTo>
                  <a:lnTo>
                    <a:pt x="22" y="55"/>
                  </a:lnTo>
                  <a:lnTo>
                    <a:pt x="14" y="53"/>
                  </a:lnTo>
                  <a:lnTo>
                    <a:pt x="7" y="53"/>
                  </a:lnTo>
                  <a:lnTo>
                    <a:pt x="4" y="48"/>
                  </a:lnTo>
                  <a:lnTo>
                    <a:pt x="0" y="43"/>
                  </a:lnTo>
                  <a:lnTo>
                    <a:pt x="4" y="42"/>
                  </a:lnTo>
                  <a:lnTo>
                    <a:pt x="7" y="40"/>
                  </a:lnTo>
                  <a:close/>
                </a:path>
              </a:pathLst>
            </a:custGeom>
            <a:solidFill>
              <a:srgbClr val="1F1A17"/>
            </a:solidFill>
            <a:ln w="9525">
              <a:noFill/>
              <a:round/>
              <a:headEnd/>
              <a:tailEnd/>
            </a:ln>
          </p:spPr>
          <p:txBody>
            <a:bodyPr/>
            <a:lstStyle/>
            <a:p>
              <a:endParaRPr lang="en-US"/>
            </a:p>
          </p:txBody>
        </p:sp>
        <p:sp>
          <p:nvSpPr>
            <p:cNvPr id="5055" name="Freeform 959"/>
            <p:cNvSpPr>
              <a:spLocks/>
            </p:cNvSpPr>
            <p:nvPr/>
          </p:nvSpPr>
          <p:spPr bwMode="auto">
            <a:xfrm>
              <a:off x="3285" y="3363"/>
              <a:ext cx="20" cy="17"/>
            </a:xfrm>
            <a:custGeom>
              <a:avLst/>
              <a:gdLst/>
              <a:ahLst/>
              <a:cxnLst>
                <a:cxn ang="0">
                  <a:pos x="13" y="0"/>
                </a:cxn>
                <a:cxn ang="0">
                  <a:pos x="17" y="2"/>
                </a:cxn>
                <a:cxn ang="0">
                  <a:pos x="20" y="7"/>
                </a:cxn>
                <a:cxn ang="0">
                  <a:pos x="20" y="12"/>
                </a:cxn>
                <a:cxn ang="0">
                  <a:pos x="20" y="16"/>
                </a:cxn>
                <a:cxn ang="0">
                  <a:pos x="13" y="7"/>
                </a:cxn>
                <a:cxn ang="0">
                  <a:pos x="13" y="14"/>
                </a:cxn>
                <a:cxn ang="0">
                  <a:pos x="10" y="12"/>
                </a:cxn>
                <a:cxn ang="0">
                  <a:pos x="7" y="10"/>
                </a:cxn>
                <a:cxn ang="0">
                  <a:pos x="7" y="14"/>
                </a:cxn>
                <a:cxn ang="0">
                  <a:pos x="7" y="17"/>
                </a:cxn>
                <a:cxn ang="0">
                  <a:pos x="0" y="10"/>
                </a:cxn>
                <a:cxn ang="0">
                  <a:pos x="0" y="12"/>
                </a:cxn>
                <a:cxn ang="0">
                  <a:pos x="3" y="9"/>
                </a:cxn>
                <a:cxn ang="0">
                  <a:pos x="2" y="4"/>
                </a:cxn>
                <a:cxn ang="0">
                  <a:pos x="2" y="2"/>
                </a:cxn>
                <a:cxn ang="0">
                  <a:pos x="3" y="2"/>
                </a:cxn>
                <a:cxn ang="0">
                  <a:pos x="7" y="2"/>
                </a:cxn>
                <a:cxn ang="0">
                  <a:pos x="10" y="5"/>
                </a:cxn>
                <a:cxn ang="0">
                  <a:pos x="12" y="7"/>
                </a:cxn>
                <a:cxn ang="0">
                  <a:pos x="13" y="0"/>
                </a:cxn>
              </a:cxnLst>
              <a:rect l="0" t="0" r="r" b="b"/>
              <a:pathLst>
                <a:path w="20" h="17">
                  <a:moveTo>
                    <a:pt x="13" y="0"/>
                  </a:moveTo>
                  <a:lnTo>
                    <a:pt x="17" y="2"/>
                  </a:lnTo>
                  <a:lnTo>
                    <a:pt x="20" y="7"/>
                  </a:lnTo>
                  <a:lnTo>
                    <a:pt x="20" y="12"/>
                  </a:lnTo>
                  <a:lnTo>
                    <a:pt x="20" y="16"/>
                  </a:lnTo>
                  <a:lnTo>
                    <a:pt x="13" y="7"/>
                  </a:lnTo>
                  <a:lnTo>
                    <a:pt x="13" y="14"/>
                  </a:lnTo>
                  <a:lnTo>
                    <a:pt x="10" y="12"/>
                  </a:lnTo>
                  <a:lnTo>
                    <a:pt x="7" y="10"/>
                  </a:lnTo>
                  <a:lnTo>
                    <a:pt x="7" y="14"/>
                  </a:lnTo>
                  <a:lnTo>
                    <a:pt x="7" y="17"/>
                  </a:lnTo>
                  <a:lnTo>
                    <a:pt x="0" y="10"/>
                  </a:lnTo>
                  <a:lnTo>
                    <a:pt x="0" y="12"/>
                  </a:lnTo>
                  <a:lnTo>
                    <a:pt x="3" y="9"/>
                  </a:lnTo>
                  <a:lnTo>
                    <a:pt x="2" y="4"/>
                  </a:lnTo>
                  <a:lnTo>
                    <a:pt x="2" y="2"/>
                  </a:lnTo>
                  <a:lnTo>
                    <a:pt x="3" y="2"/>
                  </a:lnTo>
                  <a:lnTo>
                    <a:pt x="7" y="2"/>
                  </a:lnTo>
                  <a:lnTo>
                    <a:pt x="10" y="5"/>
                  </a:lnTo>
                  <a:lnTo>
                    <a:pt x="12" y="7"/>
                  </a:lnTo>
                  <a:lnTo>
                    <a:pt x="13" y="0"/>
                  </a:lnTo>
                  <a:close/>
                </a:path>
              </a:pathLst>
            </a:custGeom>
            <a:solidFill>
              <a:srgbClr val="1F1A17"/>
            </a:solidFill>
            <a:ln w="9525">
              <a:noFill/>
              <a:round/>
              <a:headEnd/>
              <a:tailEnd/>
            </a:ln>
          </p:spPr>
          <p:txBody>
            <a:bodyPr/>
            <a:lstStyle/>
            <a:p>
              <a:endParaRPr lang="en-US"/>
            </a:p>
          </p:txBody>
        </p:sp>
        <p:sp>
          <p:nvSpPr>
            <p:cNvPr id="5056" name="Freeform 960"/>
            <p:cNvSpPr>
              <a:spLocks/>
            </p:cNvSpPr>
            <p:nvPr/>
          </p:nvSpPr>
          <p:spPr bwMode="auto">
            <a:xfrm>
              <a:off x="3303" y="3343"/>
              <a:ext cx="37" cy="29"/>
            </a:xfrm>
            <a:custGeom>
              <a:avLst/>
              <a:gdLst/>
              <a:ahLst/>
              <a:cxnLst>
                <a:cxn ang="0">
                  <a:pos x="0" y="19"/>
                </a:cxn>
                <a:cxn ang="0">
                  <a:pos x="2" y="24"/>
                </a:cxn>
                <a:cxn ang="0">
                  <a:pos x="4" y="27"/>
                </a:cxn>
                <a:cxn ang="0">
                  <a:pos x="4" y="27"/>
                </a:cxn>
                <a:cxn ang="0">
                  <a:pos x="4" y="25"/>
                </a:cxn>
                <a:cxn ang="0">
                  <a:pos x="7" y="27"/>
                </a:cxn>
                <a:cxn ang="0">
                  <a:pos x="9" y="29"/>
                </a:cxn>
                <a:cxn ang="0">
                  <a:pos x="10" y="29"/>
                </a:cxn>
                <a:cxn ang="0">
                  <a:pos x="14" y="25"/>
                </a:cxn>
                <a:cxn ang="0">
                  <a:pos x="17" y="27"/>
                </a:cxn>
                <a:cxn ang="0">
                  <a:pos x="22" y="29"/>
                </a:cxn>
                <a:cxn ang="0">
                  <a:pos x="22" y="24"/>
                </a:cxn>
                <a:cxn ang="0">
                  <a:pos x="22" y="19"/>
                </a:cxn>
                <a:cxn ang="0">
                  <a:pos x="25" y="17"/>
                </a:cxn>
                <a:cxn ang="0">
                  <a:pos x="29" y="17"/>
                </a:cxn>
                <a:cxn ang="0">
                  <a:pos x="27" y="15"/>
                </a:cxn>
                <a:cxn ang="0">
                  <a:pos x="24" y="14"/>
                </a:cxn>
                <a:cxn ang="0">
                  <a:pos x="30" y="12"/>
                </a:cxn>
                <a:cxn ang="0">
                  <a:pos x="37" y="10"/>
                </a:cxn>
                <a:cxn ang="0">
                  <a:pos x="32" y="4"/>
                </a:cxn>
                <a:cxn ang="0">
                  <a:pos x="27" y="0"/>
                </a:cxn>
                <a:cxn ang="0">
                  <a:pos x="29" y="4"/>
                </a:cxn>
                <a:cxn ang="0">
                  <a:pos x="30" y="7"/>
                </a:cxn>
                <a:cxn ang="0">
                  <a:pos x="24" y="7"/>
                </a:cxn>
                <a:cxn ang="0">
                  <a:pos x="17" y="7"/>
                </a:cxn>
                <a:cxn ang="0">
                  <a:pos x="15" y="10"/>
                </a:cxn>
                <a:cxn ang="0">
                  <a:pos x="14" y="12"/>
                </a:cxn>
                <a:cxn ang="0">
                  <a:pos x="15" y="15"/>
                </a:cxn>
                <a:cxn ang="0">
                  <a:pos x="15" y="19"/>
                </a:cxn>
                <a:cxn ang="0">
                  <a:pos x="10" y="17"/>
                </a:cxn>
                <a:cxn ang="0">
                  <a:pos x="5" y="17"/>
                </a:cxn>
                <a:cxn ang="0">
                  <a:pos x="5" y="20"/>
                </a:cxn>
                <a:cxn ang="0">
                  <a:pos x="7" y="24"/>
                </a:cxn>
                <a:cxn ang="0">
                  <a:pos x="4" y="20"/>
                </a:cxn>
                <a:cxn ang="0">
                  <a:pos x="0" y="19"/>
                </a:cxn>
              </a:cxnLst>
              <a:rect l="0" t="0" r="r" b="b"/>
              <a:pathLst>
                <a:path w="37" h="29">
                  <a:moveTo>
                    <a:pt x="0" y="19"/>
                  </a:moveTo>
                  <a:lnTo>
                    <a:pt x="2" y="24"/>
                  </a:lnTo>
                  <a:lnTo>
                    <a:pt x="4" y="27"/>
                  </a:lnTo>
                  <a:lnTo>
                    <a:pt x="4" y="27"/>
                  </a:lnTo>
                  <a:lnTo>
                    <a:pt x="4" y="25"/>
                  </a:lnTo>
                  <a:lnTo>
                    <a:pt x="7" y="27"/>
                  </a:lnTo>
                  <a:lnTo>
                    <a:pt x="9" y="29"/>
                  </a:lnTo>
                  <a:lnTo>
                    <a:pt x="10" y="29"/>
                  </a:lnTo>
                  <a:lnTo>
                    <a:pt x="14" y="25"/>
                  </a:lnTo>
                  <a:lnTo>
                    <a:pt x="17" y="27"/>
                  </a:lnTo>
                  <a:lnTo>
                    <a:pt x="22" y="29"/>
                  </a:lnTo>
                  <a:lnTo>
                    <a:pt x="22" y="24"/>
                  </a:lnTo>
                  <a:lnTo>
                    <a:pt x="22" y="19"/>
                  </a:lnTo>
                  <a:lnTo>
                    <a:pt x="25" y="17"/>
                  </a:lnTo>
                  <a:lnTo>
                    <a:pt x="29" y="17"/>
                  </a:lnTo>
                  <a:lnTo>
                    <a:pt x="27" y="15"/>
                  </a:lnTo>
                  <a:lnTo>
                    <a:pt x="24" y="14"/>
                  </a:lnTo>
                  <a:lnTo>
                    <a:pt x="30" y="12"/>
                  </a:lnTo>
                  <a:lnTo>
                    <a:pt x="37" y="10"/>
                  </a:lnTo>
                  <a:lnTo>
                    <a:pt x="32" y="4"/>
                  </a:lnTo>
                  <a:lnTo>
                    <a:pt x="27" y="0"/>
                  </a:lnTo>
                  <a:lnTo>
                    <a:pt x="29" y="4"/>
                  </a:lnTo>
                  <a:lnTo>
                    <a:pt x="30" y="7"/>
                  </a:lnTo>
                  <a:lnTo>
                    <a:pt x="24" y="7"/>
                  </a:lnTo>
                  <a:lnTo>
                    <a:pt x="17" y="7"/>
                  </a:lnTo>
                  <a:lnTo>
                    <a:pt x="15" y="10"/>
                  </a:lnTo>
                  <a:lnTo>
                    <a:pt x="14" y="12"/>
                  </a:lnTo>
                  <a:lnTo>
                    <a:pt x="15" y="15"/>
                  </a:lnTo>
                  <a:lnTo>
                    <a:pt x="15" y="19"/>
                  </a:lnTo>
                  <a:lnTo>
                    <a:pt x="10" y="17"/>
                  </a:lnTo>
                  <a:lnTo>
                    <a:pt x="5" y="17"/>
                  </a:lnTo>
                  <a:lnTo>
                    <a:pt x="5" y="20"/>
                  </a:lnTo>
                  <a:lnTo>
                    <a:pt x="7" y="24"/>
                  </a:lnTo>
                  <a:lnTo>
                    <a:pt x="4" y="20"/>
                  </a:lnTo>
                  <a:lnTo>
                    <a:pt x="0" y="19"/>
                  </a:lnTo>
                  <a:close/>
                </a:path>
              </a:pathLst>
            </a:custGeom>
            <a:solidFill>
              <a:srgbClr val="1F1A17"/>
            </a:solidFill>
            <a:ln w="9525">
              <a:noFill/>
              <a:round/>
              <a:headEnd/>
              <a:tailEnd/>
            </a:ln>
          </p:spPr>
          <p:txBody>
            <a:bodyPr/>
            <a:lstStyle/>
            <a:p>
              <a:endParaRPr lang="en-US"/>
            </a:p>
          </p:txBody>
        </p:sp>
        <p:sp>
          <p:nvSpPr>
            <p:cNvPr id="5057" name="Freeform 961"/>
            <p:cNvSpPr>
              <a:spLocks/>
            </p:cNvSpPr>
            <p:nvPr/>
          </p:nvSpPr>
          <p:spPr bwMode="auto">
            <a:xfrm>
              <a:off x="3213" y="3318"/>
              <a:ext cx="25" cy="34"/>
            </a:xfrm>
            <a:custGeom>
              <a:avLst/>
              <a:gdLst/>
              <a:ahLst/>
              <a:cxnLst>
                <a:cxn ang="0">
                  <a:pos x="7" y="0"/>
                </a:cxn>
                <a:cxn ang="0">
                  <a:pos x="3" y="4"/>
                </a:cxn>
                <a:cxn ang="0">
                  <a:pos x="0" y="10"/>
                </a:cxn>
                <a:cxn ang="0">
                  <a:pos x="0" y="19"/>
                </a:cxn>
                <a:cxn ang="0">
                  <a:pos x="2" y="22"/>
                </a:cxn>
                <a:cxn ang="0">
                  <a:pos x="5" y="20"/>
                </a:cxn>
                <a:cxn ang="0">
                  <a:pos x="8" y="19"/>
                </a:cxn>
                <a:cxn ang="0">
                  <a:pos x="7" y="27"/>
                </a:cxn>
                <a:cxn ang="0">
                  <a:pos x="5" y="34"/>
                </a:cxn>
                <a:cxn ang="0">
                  <a:pos x="12" y="32"/>
                </a:cxn>
                <a:cxn ang="0">
                  <a:pos x="22" y="27"/>
                </a:cxn>
                <a:cxn ang="0">
                  <a:pos x="25" y="20"/>
                </a:cxn>
                <a:cxn ang="0">
                  <a:pos x="25" y="19"/>
                </a:cxn>
                <a:cxn ang="0">
                  <a:pos x="20" y="12"/>
                </a:cxn>
                <a:cxn ang="0">
                  <a:pos x="10" y="10"/>
                </a:cxn>
                <a:cxn ang="0">
                  <a:pos x="7" y="0"/>
                </a:cxn>
              </a:cxnLst>
              <a:rect l="0" t="0" r="r" b="b"/>
              <a:pathLst>
                <a:path w="25" h="34">
                  <a:moveTo>
                    <a:pt x="7" y="0"/>
                  </a:moveTo>
                  <a:lnTo>
                    <a:pt x="3" y="4"/>
                  </a:lnTo>
                  <a:lnTo>
                    <a:pt x="0" y="10"/>
                  </a:lnTo>
                  <a:lnTo>
                    <a:pt x="0" y="19"/>
                  </a:lnTo>
                  <a:lnTo>
                    <a:pt x="2" y="22"/>
                  </a:lnTo>
                  <a:lnTo>
                    <a:pt x="5" y="20"/>
                  </a:lnTo>
                  <a:lnTo>
                    <a:pt x="8" y="19"/>
                  </a:lnTo>
                  <a:lnTo>
                    <a:pt x="7" y="27"/>
                  </a:lnTo>
                  <a:lnTo>
                    <a:pt x="5" y="34"/>
                  </a:lnTo>
                  <a:lnTo>
                    <a:pt x="12" y="32"/>
                  </a:lnTo>
                  <a:lnTo>
                    <a:pt x="22" y="27"/>
                  </a:lnTo>
                  <a:lnTo>
                    <a:pt x="25" y="20"/>
                  </a:lnTo>
                  <a:lnTo>
                    <a:pt x="25" y="19"/>
                  </a:lnTo>
                  <a:lnTo>
                    <a:pt x="20" y="12"/>
                  </a:lnTo>
                  <a:lnTo>
                    <a:pt x="10" y="10"/>
                  </a:lnTo>
                  <a:lnTo>
                    <a:pt x="7" y="0"/>
                  </a:lnTo>
                  <a:close/>
                </a:path>
              </a:pathLst>
            </a:custGeom>
            <a:solidFill>
              <a:srgbClr val="1F1A17"/>
            </a:solidFill>
            <a:ln w="9525">
              <a:noFill/>
              <a:round/>
              <a:headEnd/>
              <a:tailEnd/>
            </a:ln>
          </p:spPr>
          <p:txBody>
            <a:bodyPr/>
            <a:lstStyle/>
            <a:p>
              <a:endParaRPr lang="en-US"/>
            </a:p>
          </p:txBody>
        </p:sp>
        <p:sp>
          <p:nvSpPr>
            <p:cNvPr id="5058" name="Freeform 962"/>
            <p:cNvSpPr>
              <a:spLocks/>
            </p:cNvSpPr>
            <p:nvPr/>
          </p:nvSpPr>
          <p:spPr bwMode="auto">
            <a:xfrm>
              <a:off x="3173" y="3293"/>
              <a:ext cx="22" cy="27"/>
            </a:xfrm>
            <a:custGeom>
              <a:avLst/>
              <a:gdLst/>
              <a:ahLst/>
              <a:cxnLst>
                <a:cxn ang="0">
                  <a:pos x="12" y="0"/>
                </a:cxn>
                <a:cxn ang="0">
                  <a:pos x="10" y="7"/>
                </a:cxn>
                <a:cxn ang="0">
                  <a:pos x="7" y="14"/>
                </a:cxn>
                <a:cxn ang="0">
                  <a:pos x="2" y="17"/>
                </a:cxn>
                <a:cxn ang="0">
                  <a:pos x="0" y="17"/>
                </a:cxn>
                <a:cxn ang="0">
                  <a:pos x="5" y="22"/>
                </a:cxn>
                <a:cxn ang="0">
                  <a:pos x="12" y="27"/>
                </a:cxn>
                <a:cxn ang="0">
                  <a:pos x="17" y="25"/>
                </a:cxn>
                <a:cxn ang="0">
                  <a:pos x="17" y="24"/>
                </a:cxn>
                <a:cxn ang="0">
                  <a:pos x="12" y="15"/>
                </a:cxn>
                <a:cxn ang="0">
                  <a:pos x="22" y="10"/>
                </a:cxn>
                <a:cxn ang="0">
                  <a:pos x="12" y="0"/>
                </a:cxn>
              </a:cxnLst>
              <a:rect l="0" t="0" r="r" b="b"/>
              <a:pathLst>
                <a:path w="22" h="27">
                  <a:moveTo>
                    <a:pt x="12" y="0"/>
                  </a:moveTo>
                  <a:lnTo>
                    <a:pt x="10" y="7"/>
                  </a:lnTo>
                  <a:lnTo>
                    <a:pt x="7" y="14"/>
                  </a:lnTo>
                  <a:lnTo>
                    <a:pt x="2" y="17"/>
                  </a:lnTo>
                  <a:lnTo>
                    <a:pt x="0" y="17"/>
                  </a:lnTo>
                  <a:lnTo>
                    <a:pt x="5" y="22"/>
                  </a:lnTo>
                  <a:lnTo>
                    <a:pt x="12" y="27"/>
                  </a:lnTo>
                  <a:lnTo>
                    <a:pt x="17" y="25"/>
                  </a:lnTo>
                  <a:lnTo>
                    <a:pt x="17" y="24"/>
                  </a:lnTo>
                  <a:lnTo>
                    <a:pt x="12" y="15"/>
                  </a:lnTo>
                  <a:lnTo>
                    <a:pt x="22" y="10"/>
                  </a:lnTo>
                  <a:lnTo>
                    <a:pt x="12" y="0"/>
                  </a:lnTo>
                  <a:close/>
                </a:path>
              </a:pathLst>
            </a:custGeom>
            <a:solidFill>
              <a:srgbClr val="1F1A17"/>
            </a:solidFill>
            <a:ln w="9525">
              <a:noFill/>
              <a:round/>
              <a:headEnd/>
              <a:tailEnd/>
            </a:ln>
          </p:spPr>
          <p:txBody>
            <a:bodyPr/>
            <a:lstStyle/>
            <a:p>
              <a:endParaRPr lang="en-US"/>
            </a:p>
          </p:txBody>
        </p:sp>
        <p:sp>
          <p:nvSpPr>
            <p:cNvPr id="5059" name="Freeform 963"/>
            <p:cNvSpPr>
              <a:spLocks/>
            </p:cNvSpPr>
            <p:nvPr/>
          </p:nvSpPr>
          <p:spPr bwMode="auto">
            <a:xfrm>
              <a:off x="3262" y="3283"/>
              <a:ext cx="35" cy="39"/>
            </a:xfrm>
            <a:custGeom>
              <a:avLst/>
              <a:gdLst/>
              <a:ahLst/>
              <a:cxnLst>
                <a:cxn ang="0">
                  <a:pos x="0" y="4"/>
                </a:cxn>
                <a:cxn ang="0">
                  <a:pos x="0" y="12"/>
                </a:cxn>
                <a:cxn ang="0">
                  <a:pos x="1" y="24"/>
                </a:cxn>
                <a:cxn ang="0">
                  <a:pos x="5" y="29"/>
                </a:cxn>
                <a:cxn ang="0">
                  <a:pos x="6" y="32"/>
                </a:cxn>
                <a:cxn ang="0">
                  <a:pos x="18" y="25"/>
                </a:cxn>
                <a:cxn ang="0">
                  <a:pos x="20" y="32"/>
                </a:cxn>
                <a:cxn ang="0">
                  <a:pos x="25" y="39"/>
                </a:cxn>
                <a:cxn ang="0">
                  <a:pos x="28" y="34"/>
                </a:cxn>
                <a:cxn ang="0">
                  <a:pos x="30" y="30"/>
                </a:cxn>
                <a:cxn ang="0">
                  <a:pos x="26" y="29"/>
                </a:cxn>
                <a:cxn ang="0">
                  <a:pos x="25" y="25"/>
                </a:cxn>
                <a:cxn ang="0">
                  <a:pos x="31" y="27"/>
                </a:cxn>
                <a:cxn ang="0">
                  <a:pos x="35" y="22"/>
                </a:cxn>
                <a:cxn ang="0">
                  <a:pos x="23" y="24"/>
                </a:cxn>
                <a:cxn ang="0">
                  <a:pos x="20" y="20"/>
                </a:cxn>
                <a:cxn ang="0">
                  <a:pos x="15" y="19"/>
                </a:cxn>
                <a:cxn ang="0">
                  <a:pos x="11" y="20"/>
                </a:cxn>
                <a:cxn ang="0">
                  <a:pos x="8" y="20"/>
                </a:cxn>
                <a:cxn ang="0">
                  <a:pos x="10" y="19"/>
                </a:cxn>
                <a:cxn ang="0">
                  <a:pos x="11" y="15"/>
                </a:cxn>
                <a:cxn ang="0">
                  <a:pos x="13" y="12"/>
                </a:cxn>
                <a:cxn ang="0">
                  <a:pos x="10" y="12"/>
                </a:cxn>
                <a:cxn ang="0">
                  <a:pos x="5" y="12"/>
                </a:cxn>
                <a:cxn ang="0">
                  <a:pos x="3" y="10"/>
                </a:cxn>
                <a:cxn ang="0">
                  <a:pos x="6" y="0"/>
                </a:cxn>
                <a:cxn ang="0">
                  <a:pos x="0" y="4"/>
                </a:cxn>
              </a:cxnLst>
              <a:rect l="0" t="0" r="r" b="b"/>
              <a:pathLst>
                <a:path w="35" h="39">
                  <a:moveTo>
                    <a:pt x="0" y="4"/>
                  </a:moveTo>
                  <a:lnTo>
                    <a:pt x="0" y="12"/>
                  </a:lnTo>
                  <a:lnTo>
                    <a:pt x="1" y="24"/>
                  </a:lnTo>
                  <a:lnTo>
                    <a:pt x="5" y="29"/>
                  </a:lnTo>
                  <a:lnTo>
                    <a:pt x="6" y="32"/>
                  </a:lnTo>
                  <a:lnTo>
                    <a:pt x="18" y="25"/>
                  </a:lnTo>
                  <a:lnTo>
                    <a:pt x="20" y="32"/>
                  </a:lnTo>
                  <a:lnTo>
                    <a:pt x="25" y="39"/>
                  </a:lnTo>
                  <a:lnTo>
                    <a:pt x="28" y="34"/>
                  </a:lnTo>
                  <a:lnTo>
                    <a:pt x="30" y="30"/>
                  </a:lnTo>
                  <a:lnTo>
                    <a:pt x="26" y="29"/>
                  </a:lnTo>
                  <a:lnTo>
                    <a:pt x="25" y="25"/>
                  </a:lnTo>
                  <a:lnTo>
                    <a:pt x="31" y="27"/>
                  </a:lnTo>
                  <a:lnTo>
                    <a:pt x="35" y="22"/>
                  </a:lnTo>
                  <a:lnTo>
                    <a:pt x="23" y="24"/>
                  </a:lnTo>
                  <a:lnTo>
                    <a:pt x="20" y="20"/>
                  </a:lnTo>
                  <a:lnTo>
                    <a:pt x="15" y="19"/>
                  </a:lnTo>
                  <a:lnTo>
                    <a:pt x="11" y="20"/>
                  </a:lnTo>
                  <a:lnTo>
                    <a:pt x="8" y="20"/>
                  </a:lnTo>
                  <a:lnTo>
                    <a:pt x="10" y="19"/>
                  </a:lnTo>
                  <a:lnTo>
                    <a:pt x="11" y="15"/>
                  </a:lnTo>
                  <a:lnTo>
                    <a:pt x="13" y="12"/>
                  </a:lnTo>
                  <a:lnTo>
                    <a:pt x="10" y="12"/>
                  </a:lnTo>
                  <a:lnTo>
                    <a:pt x="5" y="12"/>
                  </a:lnTo>
                  <a:lnTo>
                    <a:pt x="3" y="10"/>
                  </a:lnTo>
                  <a:lnTo>
                    <a:pt x="6" y="0"/>
                  </a:lnTo>
                  <a:lnTo>
                    <a:pt x="0" y="4"/>
                  </a:lnTo>
                  <a:close/>
                </a:path>
              </a:pathLst>
            </a:custGeom>
            <a:solidFill>
              <a:srgbClr val="1F1A17"/>
            </a:solidFill>
            <a:ln w="9525">
              <a:noFill/>
              <a:round/>
              <a:headEnd/>
              <a:tailEnd/>
            </a:ln>
          </p:spPr>
          <p:txBody>
            <a:bodyPr/>
            <a:lstStyle/>
            <a:p>
              <a:endParaRPr lang="en-US"/>
            </a:p>
          </p:txBody>
        </p:sp>
        <p:sp>
          <p:nvSpPr>
            <p:cNvPr id="5060" name="Freeform 964"/>
            <p:cNvSpPr>
              <a:spLocks/>
            </p:cNvSpPr>
            <p:nvPr/>
          </p:nvSpPr>
          <p:spPr bwMode="auto">
            <a:xfrm>
              <a:off x="3213" y="3333"/>
              <a:ext cx="85" cy="46"/>
            </a:xfrm>
            <a:custGeom>
              <a:avLst/>
              <a:gdLst/>
              <a:ahLst/>
              <a:cxnLst>
                <a:cxn ang="0">
                  <a:pos x="3" y="14"/>
                </a:cxn>
                <a:cxn ang="0">
                  <a:pos x="0" y="24"/>
                </a:cxn>
                <a:cxn ang="0">
                  <a:pos x="0" y="30"/>
                </a:cxn>
                <a:cxn ang="0">
                  <a:pos x="3" y="37"/>
                </a:cxn>
                <a:cxn ang="0">
                  <a:pos x="5" y="46"/>
                </a:cxn>
                <a:cxn ang="0">
                  <a:pos x="8" y="42"/>
                </a:cxn>
                <a:cxn ang="0">
                  <a:pos x="12" y="39"/>
                </a:cxn>
                <a:cxn ang="0">
                  <a:pos x="13" y="32"/>
                </a:cxn>
                <a:cxn ang="0">
                  <a:pos x="17" y="29"/>
                </a:cxn>
                <a:cxn ang="0">
                  <a:pos x="18" y="30"/>
                </a:cxn>
                <a:cxn ang="0">
                  <a:pos x="22" y="35"/>
                </a:cxn>
                <a:cxn ang="0">
                  <a:pos x="23" y="27"/>
                </a:cxn>
                <a:cxn ang="0">
                  <a:pos x="25" y="22"/>
                </a:cxn>
                <a:cxn ang="0">
                  <a:pos x="30" y="19"/>
                </a:cxn>
                <a:cxn ang="0">
                  <a:pos x="35" y="19"/>
                </a:cxn>
                <a:cxn ang="0">
                  <a:pos x="37" y="15"/>
                </a:cxn>
                <a:cxn ang="0">
                  <a:pos x="39" y="10"/>
                </a:cxn>
                <a:cxn ang="0">
                  <a:pos x="44" y="10"/>
                </a:cxn>
                <a:cxn ang="0">
                  <a:pos x="47" y="9"/>
                </a:cxn>
                <a:cxn ang="0">
                  <a:pos x="47" y="14"/>
                </a:cxn>
                <a:cxn ang="0">
                  <a:pos x="47" y="19"/>
                </a:cxn>
                <a:cxn ang="0">
                  <a:pos x="50" y="14"/>
                </a:cxn>
                <a:cxn ang="0">
                  <a:pos x="55" y="9"/>
                </a:cxn>
                <a:cxn ang="0">
                  <a:pos x="54" y="17"/>
                </a:cxn>
                <a:cxn ang="0">
                  <a:pos x="55" y="25"/>
                </a:cxn>
                <a:cxn ang="0">
                  <a:pos x="59" y="17"/>
                </a:cxn>
                <a:cxn ang="0">
                  <a:pos x="60" y="9"/>
                </a:cxn>
                <a:cxn ang="0">
                  <a:pos x="64" y="24"/>
                </a:cxn>
                <a:cxn ang="0">
                  <a:pos x="65" y="40"/>
                </a:cxn>
                <a:cxn ang="0">
                  <a:pos x="69" y="42"/>
                </a:cxn>
                <a:cxn ang="0">
                  <a:pos x="70" y="40"/>
                </a:cxn>
                <a:cxn ang="0">
                  <a:pos x="72" y="39"/>
                </a:cxn>
                <a:cxn ang="0">
                  <a:pos x="72" y="37"/>
                </a:cxn>
                <a:cxn ang="0">
                  <a:pos x="72" y="32"/>
                </a:cxn>
                <a:cxn ang="0">
                  <a:pos x="70" y="25"/>
                </a:cxn>
                <a:cxn ang="0">
                  <a:pos x="77" y="27"/>
                </a:cxn>
                <a:cxn ang="0">
                  <a:pos x="85" y="27"/>
                </a:cxn>
                <a:cxn ang="0">
                  <a:pos x="79" y="25"/>
                </a:cxn>
                <a:cxn ang="0">
                  <a:pos x="74" y="20"/>
                </a:cxn>
                <a:cxn ang="0">
                  <a:pos x="70" y="15"/>
                </a:cxn>
                <a:cxn ang="0">
                  <a:pos x="65" y="10"/>
                </a:cxn>
                <a:cxn ang="0">
                  <a:pos x="65" y="7"/>
                </a:cxn>
                <a:cxn ang="0">
                  <a:pos x="64" y="4"/>
                </a:cxn>
                <a:cxn ang="0">
                  <a:pos x="60" y="2"/>
                </a:cxn>
                <a:cxn ang="0">
                  <a:pos x="55" y="2"/>
                </a:cxn>
                <a:cxn ang="0">
                  <a:pos x="47" y="0"/>
                </a:cxn>
                <a:cxn ang="0">
                  <a:pos x="40" y="2"/>
                </a:cxn>
                <a:cxn ang="0">
                  <a:pos x="25" y="12"/>
                </a:cxn>
                <a:cxn ang="0">
                  <a:pos x="10" y="24"/>
                </a:cxn>
                <a:cxn ang="0">
                  <a:pos x="7" y="25"/>
                </a:cxn>
                <a:cxn ang="0">
                  <a:pos x="5" y="25"/>
                </a:cxn>
                <a:cxn ang="0">
                  <a:pos x="5" y="24"/>
                </a:cxn>
                <a:cxn ang="0">
                  <a:pos x="3" y="22"/>
                </a:cxn>
                <a:cxn ang="0">
                  <a:pos x="3" y="19"/>
                </a:cxn>
                <a:cxn ang="0">
                  <a:pos x="3" y="14"/>
                </a:cxn>
              </a:cxnLst>
              <a:rect l="0" t="0" r="r" b="b"/>
              <a:pathLst>
                <a:path w="85" h="46">
                  <a:moveTo>
                    <a:pt x="3" y="14"/>
                  </a:moveTo>
                  <a:lnTo>
                    <a:pt x="0" y="24"/>
                  </a:lnTo>
                  <a:lnTo>
                    <a:pt x="0" y="30"/>
                  </a:lnTo>
                  <a:lnTo>
                    <a:pt x="3" y="37"/>
                  </a:lnTo>
                  <a:lnTo>
                    <a:pt x="5" y="46"/>
                  </a:lnTo>
                  <a:lnTo>
                    <a:pt x="8" y="42"/>
                  </a:lnTo>
                  <a:lnTo>
                    <a:pt x="12" y="39"/>
                  </a:lnTo>
                  <a:lnTo>
                    <a:pt x="13" y="32"/>
                  </a:lnTo>
                  <a:lnTo>
                    <a:pt x="17" y="29"/>
                  </a:lnTo>
                  <a:lnTo>
                    <a:pt x="18" y="30"/>
                  </a:lnTo>
                  <a:lnTo>
                    <a:pt x="22" y="35"/>
                  </a:lnTo>
                  <a:lnTo>
                    <a:pt x="23" y="27"/>
                  </a:lnTo>
                  <a:lnTo>
                    <a:pt x="25" y="22"/>
                  </a:lnTo>
                  <a:lnTo>
                    <a:pt x="30" y="19"/>
                  </a:lnTo>
                  <a:lnTo>
                    <a:pt x="35" y="19"/>
                  </a:lnTo>
                  <a:lnTo>
                    <a:pt x="37" y="15"/>
                  </a:lnTo>
                  <a:lnTo>
                    <a:pt x="39" y="10"/>
                  </a:lnTo>
                  <a:lnTo>
                    <a:pt x="44" y="10"/>
                  </a:lnTo>
                  <a:lnTo>
                    <a:pt x="47" y="9"/>
                  </a:lnTo>
                  <a:lnTo>
                    <a:pt x="47" y="14"/>
                  </a:lnTo>
                  <a:lnTo>
                    <a:pt x="47" y="19"/>
                  </a:lnTo>
                  <a:lnTo>
                    <a:pt x="50" y="14"/>
                  </a:lnTo>
                  <a:lnTo>
                    <a:pt x="55" y="9"/>
                  </a:lnTo>
                  <a:lnTo>
                    <a:pt x="54" y="17"/>
                  </a:lnTo>
                  <a:lnTo>
                    <a:pt x="55" y="25"/>
                  </a:lnTo>
                  <a:lnTo>
                    <a:pt x="59" y="17"/>
                  </a:lnTo>
                  <a:lnTo>
                    <a:pt x="60" y="9"/>
                  </a:lnTo>
                  <a:lnTo>
                    <a:pt x="64" y="24"/>
                  </a:lnTo>
                  <a:lnTo>
                    <a:pt x="65" y="40"/>
                  </a:lnTo>
                  <a:lnTo>
                    <a:pt x="69" y="42"/>
                  </a:lnTo>
                  <a:lnTo>
                    <a:pt x="70" y="40"/>
                  </a:lnTo>
                  <a:lnTo>
                    <a:pt x="72" y="39"/>
                  </a:lnTo>
                  <a:lnTo>
                    <a:pt x="72" y="37"/>
                  </a:lnTo>
                  <a:lnTo>
                    <a:pt x="72" y="32"/>
                  </a:lnTo>
                  <a:lnTo>
                    <a:pt x="70" y="25"/>
                  </a:lnTo>
                  <a:lnTo>
                    <a:pt x="77" y="27"/>
                  </a:lnTo>
                  <a:lnTo>
                    <a:pt x="85" y="27"/>
                  </a:lnTo>
                  <a:lnTo>
                    <a:pt x="79" y="25"/>
                  </a:lnTo>
                  <a:lnTo>
                    <a:pt x="74" y="20"/>
                  </a:lnTo>
                  <a:lnTo>
                    <a:pt x="70" y="15"/>
                  </a:lnTo>
                  <a:lnTo>
                    <a:pt x="65" y="10"/>
                  </a:lnTo>
                  <a:lnTo>
                    <a:pt x="65" y="7"/>
                  </a:lnTo>
                  <a:lnTo>
                    <a:pt x="64" y="4"/>
                  </a:lnTo>
                  <a:lnTo>
                    <a:pt x="60" y="2"/>
                  </a:lnTo>
                  <a:lnTo>
                    <a:pt x="55" y="2"/>
                  </a:lnTo>
                  <a:lnTo>
                    <a:pt x="47" y="0"/>
                  </a:lnTo>
                  <a:lnTo>
                    <a:pt x="40" y="2"/>
                  </a:lnTo>
                  <a:lnTo>
                    <a:pt x="25" y="12"/>
                  </a:lnTo>
                  <a:lnTo>
                    <a:pt x="10" y="24"/>
                  </a:lnTo>
                  <a:lnTo>
                    <a:pt x="7" y="25"/>
                  </a:lnTo>
                  <a:lnTo>
                    <a:pt x="5" y="25"/>
                  </a:lnTo>
                  <a:lnTo>
                    <a:pt x="5" y="24"/>
                  </a:lnTo>
                  <a:lnTo>
                    <a:pt x="3" y="22"/>
                  </a:lnTo>
                  <a:lnTo>
                    <a:pt x="3" y="19"/>
                  </a:lnTo>
                  <a:lnTo>
                    <a:pt x="3" y="14"/>
                  </a:lnTo>
                  <a:close/>
                </a:path>
              </a:pathLst>
            </a:custGeom>
            <a:solidFill>
              <a:srgbClr val="1F1A17"/>
            </a:solidFill>
            <a:ln w="9525">
              <a:noFill/>
              <a:round/>
              <a:headEnd/>
              <a:tailEnd/>
            </a:ln>
          </p:spPr>
          <p:txBody>
            <a:bodyPr/>
            <a:lstStyle/>
            <a:p>
              <a:endParaRPr lang="en-US"/>
            </a:p>
          </p:txBody>
        </p:sp>
        <p:sp>
          <p:nvSpPr>
            <p:cNvPr id="5061" name="Freeform 965"/>
            <p:cNvSpPr>
              <a:spLocks/>
            </p:cNvSpPr>
            <p:nvPr/>
          </p:nvSpPr>
          <p:spPr bwMode="auto">
            <a:xfrm>
              <a:off x="3210" y="3395"/>
              <a:ext cx="13" cy="14"/>
            </a:xfrm>
            <a:custGeom>
              <a:avLst/>
              <a:gdLst/>
              <a:ahLst/>
              <a:cxnLst>
                <a:cxn ang="0">
                  <a:pos x="0" y="12"/>
                </a:cxn>
                <a:cxn ang="0">
                  <a:pos x="0" y="10"/>
                </a:cxn>
                <a:cxn ang="0">
                  <a:pos x="1" y="5"/>
                </a:cxn>
                <a:cxn ang="0">
                  <a:pos x="5" y="0"/>
                </a:cxn>
                <a:cxn ang="0">
                  <a:pos x="6" y="0"/>
                </a:cxn>
                <a:cxn ang="0">
                  <a:pos x="11" y="9"/>
                </a:cxn>
                <a:cxn ang="0">
                  <a:pos x="13" y="14"/>
                </a:cxn>
                <a:cxn ang="0">
                  <a:pos x="10" y="12"/>
                </a:cxn>
                <a:cxn ang="0">
                  <a:pos x="5" y="12"/>
                </a:cxn>
                <a:cxn ang="0">
                  <a:pos x="1" y="14"/>
                </a:cxn>
                <a:cxn ang="0">
                  <a:pos x="0" y="12"/>
                </a:cxn>
              </a:cxnLst>
              <a:rect l="0" t="0" r="r" b="b"/>
              <a:pathLst>
                <a:path w="13" h="14">
                  <a:moveTo>
                    <a:pt x="0" y="12"/>
                  </a:moveTo>
                  <a:lnTo>
                    <a:pt x="0" y="10"/>
                  </a:lnTo>
                  <a:lnTo>
                    <a:pt x="1" y="5"/>
                  </a:lnTo>
                  <a:lnTo>
                    <a:pt x="5" y="0"/>
                  </a:lnTo>
                  <a:lnTo>
                    <a:pt x="6" y="0"/>
                  </a:lnTo>
                  <a:lnTo>
                    <a:pt x="11" y="9"/>
                  </a:lnTo>
                  <a:lnTo>
                    <a:pt x="13" y="14"/>
                  </a:lnTo>
                  <a:lnTo>
                    <a:pt x="10" y="12"/>
                  </a:lnTo>
                  <a:lnTo>
                    <a:pt x="5" y="12"/>
                  </a:lnTo>
                  <a:lnTo>
                    <a:pt x="1" y="14"/>
                  </a:lnTo>
                  <a:lnTo>
                    <a:pt x="0" y="12"/>
                  </a:lnTo>
                  <a:close/>
                </a:path>
              </a:pathLst>
            </a:custGeom>
            <a:solidFill>
              <a:srgbClr val="1F1A17"/>
            </a:solidFill>
            <a:ln w="9525">
              <a:noFill/>
              <a:round/>
              <a:headEnd/>
              <a:tailEnd/>
            </a:ln>
          </p:spPr>
          <p:txBody>
            <a:bodyPr/>
            <a:lstStyle/>
            <a:p>
              <a:endParaRPr lang="en-US"/>
            </a:p>
          </p:txBody>
        </p:sp>
        <p:sp>
          <p:nvSpPr>
            <p:cNvPr id="5062" name="Freeform 966"/>
            <p:cNvSpPr>
              <a:spLocks/>
            </p:cNvSpPr>
            <p:nvPr/>
          </p:nvSpPr>
          <p:spPr bwMode="auto">
            <a:xfrm>
              <a:off x="3165" y="3360"/>
              <a:ext cx="21" cy="27"/>
            </a:xfrm>
            <a:custGeom>
              <a:avLst/>
              <a:gdLst/>
              <a:ahLst/>
              <a:cxnLst>
                <a:cxn ang="0">
                  <a:pos x="6" y="0"/>
                </a:cxn>
                <a:cxn ang="0">
                  <a:pos x="3" y="2"/>
                </a:cxn>
                <a:cxn ang="0">
                  <a:pos x="0" y="10"/>
                </a:cxn>
                <a:cxn ang="0">
                  <a:pos x="3" y="20"/>
                </a:cxn>
                <a:cxn ang="0">
                  <a:pos x="8" y="25"/>
                </a:cxn>
                <a:cxn ang="0">
                  <a:pos x="8" y="15"/>
                </a:cxn>
                <a:cxn ang="0">
                  <a:pos x="15" y="27"/>
                </a:cxn>
                <a:cxn ang="0">
                  <a:pos x="16" y="24"/>
                </a:cxn>
                <a:cxn ang="0">
                  <a:pos x="16" y="19"/>
                </a:cxn>
                <a:cxn ang="0">
                  <a:pos x="16" y="10"/>
                </a:cxn>
                <a:cxn ang="0">
                  <a:pos x="20" y="3"/>
                </a:cxn>
                <a:cxn ang="0">
                  <a:pos x="21" y="3"/>
                </a:cxn>
                <a:cxn ang="0">
                  <a:pos x="6" y="7"/>
                </a:cxn>
                <a:cxn ang="0">
                  <a:pos x="6" y="0"/>
                </a:cxn>
              </a:cxnLst>
              <a:rect l="0" t="0" r="r" b="b"/>
              <a:pathLst>
                <a:path w="21" h="27">
                  <a:moveTo>
                    <a:pt x="6" y="0"/>
                  </a:moveTo>
                  <a:lnTo>
                    <a:pt x="3" y="2"/>
                  </a:lnTo>
                  <a:lnTo>
                    <a:pt x="0" y="10"/>
                  </a:lnTo>
                  <a:lnTo>
                    <a:pt x="3" y="20"/>
                  </a:lnTo>
                  <a:lnTo>
                    <a:pt x="8" y="25"/>
                  </a:lnTo>
                  <a:lnTo>
                    <a:pt x="8" y="15"/>
                  </a:lnTo>
                  <a:lnTo>
                    <a:pt x="15" y="27"/>
                  </a:lnTo>
                  <a:lnTo>
                    <a:pt x="16" y="24"/>
                  </a:lnTo>
                  <a:lnTo>
                    <a:pt x="16" y="19"/>
                  </a:lnTo>
                  <a:lnTo>
                    <a:pt x="16" y="10"/>
                  </a:lnTo>
                  <a:lnTo>
                    <a:pt x="20" y="3"/>
                  </a:lnTo>
                  <a:lnTo>
                    <a:pt x="21" y="3"/>
                  </a:lnTo>
                  <a:lnTo>
                    <a:pt x="6" y="7"/>
                  </a:lnTo>
                  <a:lnTo>
                    <a:pt x="6" y="0"/>
                  </a:lnTo>
                  <a:close/>
                </a:path>
              </a:pathLst>
            </a:custGeom>
            <a:solidFill>
              <a:srgbClr val="1F1A17"/>
            </a:solidFill>
            <a:ln w="9525">
              <a:noFill/>
              <a:round/>
              <a:headEnd/>
              <a:tailEnd/>
            </a:ln>
          </p:spPr>
          <p:txBody>
            <a:bodyPr/>
            <a:lstStyle/>
            <a:p>
              <a:endParaRPr lang="en-US"/>
            </a:p>
          </p:txBody>
        </p:sp>
        <p:sp>
          <p:nvSpPr>
            <p:cNvPr id="5063" name="Freeform 967"/>
            <p:cNvSpPr>
              <a:spLocks/>
            </p:cNvSpPr>
            <p:nvPr/>
          </p:nvSpPr>
          <p:spPr bwMode="auto">
            <a:xfrm>
              <a:off x="3089" y="3320"/>
              <a:ext cx="44" cy="18"/>
            </a:xfrm>
            <a:custGeom>
              <a:avLst/>
              <a:gdLst/>
              <a:ahLst/>
              <a:cxnLst>
                <a:cxn ang="0">
                  <a:pos x="0" y="3"/>
                </a:cxn>
                <a:cxn ang="0">
                  <a:pos x="2" y="2"/>
                </a:cxn>
                <a:cxn ang="0">
                  <a:pos x="12" y="2"/>
                </a:cxn>
                <a:cxn ang="0">
                  <a:pos x="24" y="7"/>
                </a:cxn>
                <a:cxn ang="0">
                  <a:pos x="30" y="10"/>
                </a:cxn>
                <a:cxn ang="0">
                  <a:pos x="29" y="2"/>
                </a:cxn>
                <a:cxn ang="0">
                  <a:pos x="32" y="0"/>
                </a:cxn>
                <a:cxn ang="0">
                  <a:pos x="36" y="2"/>
                </a:cxn>
                <a:cxn ang="0">
                  <a:pos x="41" y="7"/>
                </a:cxn>
                <a:cxn ang="0">
                  <a:pos x="44" y="8"/>
                </a:cxn>
                <a:cxn ang="0">
                  <a:pos x="42" y="18"/>
                </a:cxn>
                <a:cxn ang="0">
                  <a:pos x="39" y="7"/>
                </a:cxn>
                <a:cxn ang="0">
                  <a:pos x="37" y="10"/>
                </a:cxn>
                <a:cxn ang="0">
                  <a:pos x="29" y="15"/>
                </a:cxn>
                <a:cxn ang="0">
                  <a:pos x="17" y="13"/>
                </a:cxn>
                <a:cxn ang="0">
                  <a:pos x="10" y="12"/>
                </a:cxn>
                <a:cxn ang="0">
                  <a:pos x="7" y="3"/>
                </a:cxn>
                <a:cxn ang="0">
                  <a:pos x="0" y="3"/>
                </a:cxn>
              </a:cxnLst>
              <a:rect l="0" t="0" r="r" b="b"/>
              <a:pathLst>
                <a:path w="44" h="18">
                  <a:moveTo>
                    <a:pt x="0" y="3"/>
                  </a:moveTo>
                  <a:lnTo>
                    <a:pt x="2" y="2"/>
                  </a:lnTo>
                  <a:lnTo>
                    <a:pt x="12" y="2"/>
                  </a:lnTo>
                  <a:lnTo>
                    <a:pt x="24" y="7"/>
                  </a:lnTo>
                  <a:lnTo>
                    <a:pt x="30" y="10"/>
                  </a:lnTo>
                  <a:lnTo>
                    <a:pt x="29" y="2"/>
                  </a:lnTo>
                  <a:lnTo>
                    <a:pt x="32" y="0"/>
                  </a:lnTo>
                  <a:lnTo>
                    <a:pt x="36" y="2"/>
                  </a:lnTo>
                  <a:lnTo>
                    <a:pt x="41" y="7"/>
                  </a:lnTo>
                  <a:lnTo>
                    <a:pt x="44" y="8"/>
                  </a:lnTo>
                  <a:lnTo>
                    <a:pt x="42" y="18"/>
                  </a:lnTo>
                  <a:lnTo>
                    <a:pt x="39" y="7"/>
                  </a:lnTo>
                  <a:lnTo>
                    <a:pt x="37" y="10"/>
                  </a:lnTo>
                  <a:lnTo>
                    <a:pt x="29" y="15"/>
                  </a:lnTo>
                  <a:lnTo>
                    <a:pt x="17" y="13"/>
                  </a:lnTo>
                  <a:lnTo>
                    <a:pt x="10" y="12"/>
                  </a:lnTo>
                  <a:lnTo>
                    <a:pt x="7" y="3"/>
                  </a:lnTo>
                  <a:lnTo>
                    <a:pt x="0" y="3"/>
                  </a:lnTo>
                  <a:close/>
                </a:path>
              </a:pathLst>
            </a:custGeom>
            <a:solidFill>
              <a:srgbClr val="1F1A17"/>
            </a:solidFill>
            <a:ln w="9525">
              <a:noFill/>
              <a:round/>
              <a:headEnd/>
              <a:tailEnd/>
            </a:ln>
          </p:spPr>
          <p:txBody>
            <a:bodyPr/>
            <a:lstStyle/>
            <a:p>
              <a:endParaRPr lang="en-US"/>
            </a:p>
          </p:txBody>
        </p:sp>
        <p:sp>
          <p:nvSpPr>
            <p:cNvPr id="5064" name="Freeform 968"/>
            <p:cNvSpPr>
              <a:spLocks/>
            </p:cNvSpPr>
            <p:nvPr/>
          </p:nvSpPr>
          <p:spPr bwMode="auto">
            <a:xfrm>
              <a:off x="3089" y="3348"/>
              <a:ext cx="34" cy="31"/>
            </a:xfrm>
            <a:custGeom>
              <a:avLst/>
              <a:gdLst/>
              <a:ahLst/>
              <a:cxnLst>
                <a:cxn ang="0">
                  <a:pos x="0" y="0"/>
                </a:cxn>
                <a:cxn ang="0">
                  <a:pos x="9" y="4"/>
                </a:cxn>
                <a:cxn ang="0">
                  <a:pos x="19" y="10"/>
                </a:cxn>
                <a:cxn ang="0">
                  <a:pos x="24" y="14"/>
                </a:cxn>
                <a:cxn ang="0">
                  <a:pos x="29" y="17"/>
                </a:cxn>
                <a:cxn ang="0">
                  <a:pos x="32" y="24"/>
                </a:cxn>
                <a:cxn ang="0">
                  <a:pos x="34" y="29"/>
                </a:cxn>
                <a:cxn ang="0">
                  <a:pos x="32" y="31"/>
                </a:cxn>
                <a:cxn ang="0">
                  <a:pos x="30" y="31"/>
                </a:cxn>
                <a:cxn ang="0">
                  <a:pos x="29" y="31"/>
                </a:cxn>
                <a:cxn ang="0">
                  <a:pos x="27" y="29"/>
                </a:cxn>
                <a:cxn ang="0">
                  <a:pos x="24" y="24"/>
                </a:cxn>
                <a:cxn ang="0">
                  <a:pos x="20" y="20"/>
                </a:cxn>
                <a:cxn ang="0">
                  <a:pos x="20" y="24"/>
                </a:cxn>
                <a:cxn ang="0">
                  <a:pos x="20" y="25"/>
                </a:cxn>
                <a:cxn ang="0">
                  <a:pos x="19" y="25"/>
                </a:cxn>
                <a:cxn ang="0">
                  <a:pos x="15" y="27"/>
                </a:cxn>
                <a:cxn ang="0">
                  <a:pos x="14" y="20"/>
                </a:cxn>
                <a:cxn ang="0">
                  <a:pos x="9" y="15"/>
                </a:cxn>
                <a:cxn ang="0">
                  <a:pos x="9" y="12"/>
                </a:cxn>
                <a:cxn ang="0">
                  <a:pos x="10" y="9"/>
                </a:cxn>
                <a:cxn ang="0">
                  <a:pos x="5" y="5"/>
                </a:cxn>
                <a:cxn ang="0">
                  <a:pos x="0" y="0"/>
                </a:cxn>
              </a:cxnLst>
              <a:rect l="0" t="0" r="r" b="b"/>
              <a:pathLst>
                <a:path w="34" h="31">
                  <a:moveTo>
                    <a:pt x="0" y="0"/>
                  </a:moveTo>
                  <a:lnTo>
                    <a:pt x="9" y="4"/>
                  </a:lnTo>
                  <a:lnTo>
                    <a:pt x="19" y="10"/>
                  </a:lnTo>
                  <a:lnTo>
                    <a:pt x="24" y="14"/>
                  </a:lnTo>
                  <a:lnTo>
                    <a:pt x="29" y="17"/>
                  </a:lnTo>
                  <a:lnTo>
                    <a:pt x="32" y="24"/>
                  </a:lnTo>
                  <a:lnTo>
                    <a:pt x="34" y="29"/>
                  </a:lnTo>
                  <a:lnTo>
                    <a:pt x="32" y="31"/>
                  </a:lnTo>
                  <a:lnTo>
                    <a:pt x="30" y="31"/>
                  </a:lnTo>
                  <a:lnTo>
                    <a:pt x="29" y="31"/>
                  </a:lnTo>
                  <a:lnTo>
                    <a:pt x="27" y="29"/>
                  </a:lnTo>
                  <a:lnTo>
                    <a:pt x="24" y="24"/>
                  </a:lnTo>
                  <a:lnTo>
                    <a:pt x="20" y="20"/>
                  </a:lnTo>
                  <a:lnTo>
                    <a:pt x="20" y="24"/>
                  </a:lnTo>
                  <a:lnTo>
                    <a:pt x="20" y="25"/>
                  </a:lnTo>
                  <a:lnTo>
                    <a:pt x="19" y="25"/>
                  </a:lnTo>
                  <a:lnTo>
                    <a:pt x="15" y="27"/>
                  </a:lnTo>
                  <a:lnTo>
                    <a:pt x="14" y="20"/>
                  </a:lnTo>
                  <a:lnTo>
                    <a:pt x="9" y="15"/>
                  </a:lnTo>
                  <a:lnTo>
                    <a:pt x="9" y="12"/>
                  </a:lnTo>
                  <a:lnTo>
                    <a:pt x="10" y="9"/>
                  </a:lnTo>
                  <a:lnTo>
                    <a:pt x="5" y="5"/>
                  </a:lnTo>
                  <a:lnTo>
                    <a:pt x="0" y="0"/>
                  </a:lnTo>
                  <a:close/>
                </a:path>
              </a:pathLst>
            </a:custGeom>
            <a:solidFill>
              <a:srgbClr val="1F1A17"/>
            </a:solidFill>
            <a:ln w="9525">
              <a:noFill/>
              <a:round/>
              <a:headEnd/>
              <a:tailEnd/>
            </a:ln>
          </p:spPr>
          <p:txBody>
            <a:bodyPr/>
            <a:lstStyle/>
            <a:p>
              <a:endParaRPr lang="en-US"/>
            </a:p>
          </p:txBody>
        </p:sp>
        <p:sp>
          <p:nvSpPr>
            <p:cNvPr id="5065" name="Freeform 969"/>
            <p:cNvSpPr>
              <a:spLocks/>
            </p:cNvSpPr>
            <p:nvPr/>
          </p:nvSpPr>
          <p:spPr bwMode="auto">
            <a:xfrm>
              <a:off x="3133" y="3352"/>
              <a:ext cx="27" cy="16"/>
            </a:xfrm>
            <a:custGeom>
              <a:avLst/>
              <a:gdLst/>
              <a:ahLst/>
              <a:cxnLst>
                <a:cxn ang="0">
                  <a:pos x="5" y="0"/>
                </a:cxn>
                <a:cxn ang="0">
                  <a:pos x="0" y="1"/>
                </a:cxn>
                <a:cxn ang="0">
                  <a:pos x="0" y="10"/>
                </a:cxn>
                <a:cxn ang="0">
                  <a:pos x="3" y="13"/>
                </a:cxn>
                <a:cxn ang="0">
                  <a:pos x="12" y="16"/>
                </a:cxn>
                <a:cxn ang="0">
                  <a:pos x="20" y="15"/>
                </a:cxn>
                <a:cxn ang="0">
                  <a:pos x="27" y="11"/>
                </a:cxn>
                <a:cxn ang="0">
                  <a:pos x="22" y="11"/>
                </a:cxn>
                <a:cxn ang="0">
                  <a:pos x="13" y="10"/>
                </a:cxn>
                <a:cxn ang="0">
                  <a:pos x="7" y="5"/>
                </a:cxn>
                <a:cxn ang="0">
                  <a:pos x="5" y="0"/>
                </a:cxn>
              </a:cxnLst>
              <a:rect l="0" t="0" r="r" b="b"/>
              <a:pathLst>
                <a:path w="27" h="16">
                  <a:moveTo>
                    <a:pt x="5" y="0"/>
                  </a:moveTo>
                  <a:lnTo>
                    <a:pt x="0" y="1"/>
                  </a:lnTo>
                  <a:lnTo>
                    <a:pt x="0" y="10"/>
                  </a:lnTo>
                  <a:lnTo>
                    <a:pt x="3" y="13"/>
                  </a:lnTo>
                  <a:lnTo>
                    <a:pt x="12" y="16"/>
                  </a:lnTo>
                  <a:lnTo>
                    <a:pt x="20" y="15"/>
                  </a:lnTo>
                  <a:lnTo>
                    <a:pt x="27" y="11"/>
                  </a:lnTo>
                  <a:lnTo>
                    <a:pt x="22" y="11"/>
                  </a:lnTo>
                  <a:lnTo>
                    <a:pt x="13" y="10"/>
                  </a:lnTo>
                  <a:lnTo>
                    <a:pt x="7" y="5"/>
                  </a:lnTo>
                  <a:lnTo>
                    <a:pt x="5" y="0"/>
                  </a:lnTo>
                  <a:close/>
                </a:path>
              </a:pathLst>
            </a:custGeom>
            <a:solidFill>
              <a:srgbClr val="1F1A17"/>
            </a:solidFill>
            <a:ln w="9525">
              <a:noFill/>
              <a:round/>
              <a:headEnd/>
              <a:tailEnd/>
            </a:ln>
          </p:spPr>
          <p:txBody>
            <a:bodyPr/>
            <a:lstStyle/>
            <a:p>
              <a:endParaRPr lang="en-US"/>
            </a:p>
          </p:txBody>
        </p:sp>
        <p:sp>
          <p:nvSpPr>
            <p:cNvPr id="5066" name="Freeform 970"/>
            <p:cNvSpPr>
              <a:spLocks/>
            </p:cNvSpPr>
            <p:nvPr/>
          </p:nvSpPr>
          <p:spPr bwMode="auto">
            <a:xfrm>
              <a:off x="3198" y="3293"/>
              <a:ext cx="22" cy="17"/>
            </a:xfrm>
            <a:custGeom>
              <a:avLst/>
              <a:gdLst/>
              <a:ahLst/>
              <a:cxnLst>
                <a:cxn ang="0">
                  <a:pos x="0" y="9"/>
                </a:cxn>
                <a:cxn ang="0">
                  <a:pos x="3" y="4"/>
                </a:cxn>
                <a:cxn ang="0">
                  <a:pos x="13" y="0"/>
                </a:cxn>
                <a:cxn ang="0">
                  <a:pos x="17" y="2"/>
                </a:cxn>
                <a:cxn ang="0">
                  <a:pos x="20" y="5"/>
                </a:cxn>
                <a:cxn ang="0">
                  <a:pos x="22" y="9"/>
                </a:cxn>
                <a:cxn ang="0">
                  <a:pos x="22" y="10"/>
                </a:cxn>
                <a:cxn ang="0">
                  <a:pos x="22" y="17"/>
                </a:cxn>
                <a:cxn ang="0">
                  <a:pos x="20" y="17"/>
                </a:cxn>
                <a:cxn ang="0">
                  <a:pos x="17" y="7"/>
                </a:cxn>
                <a:cxn ang="0">
                  <a:pos x="12" y="14"/>
                </a:cxn>
                <a:cxn ang="0">
                  <a:pos x="8" y="5"/>
                </a:cxn>
                <a:cxn ang="0">
                  <a:pos x="0" y="9"/>
                </a:cxn>
              </a:cxnLst>
              <a:rect l="0" t="0" r="r" b="b"/>
              <a:pathLst>
                <a:path w="22" h="17">
                  <a:moveTo>
                    <a:pt x="0" y="9"/>
                  </a:moveTo>
                  <a:lnTo>
                    <a:pt x="3" y="4"/>
                  </a:lnTo>
                  <a:lnTo>
                    <a:pt x="13" y="0"/>
                  </a:lnTo>
                  <a:lnTo>
                    <a:pt x="17" y="2"/>
                  </a:lnTo>
                  <a:lnTo>
                    <a:pt x="20" y="5"/>
                  </a:lnTo>
                  <a:lnTo>
                    <a:pt x="22" y="9"/>
                  </a:lnTo>
                  <a:lnTo>
                    <a:pt x="22" y="10"/>
                  </a:lnTo>
                  <a:lnTo>
                    <a:pt x="22" y="17"/>
                  </a:lnTo>
                  <a:lnTo>
                    <a:pt x="20" y="17"/>
                  </a:lnTo>
                  <a:lnTo>
                    <a:pt x="17" y="7"/>
                  </a:lnTo>
                  <a:lnTo>
                    <a:pt x="12" y="14"/>
                  </a:lnTo>
                  <a:lnTo>
                    <a:pt x="8" y="5"/>
                  </a:lnTo>
                  <a:lnTo>
                    <a:pt x="0" y="9"/>
                  </a:lnTo>
                  <a:close/>
                </a:path>
              </a:pathLst>
            </a:custGeom>
            <a:solidFill>
              <a:srgbClr val="1F1A17"/>
            </a:solidFill>
            <a:ln w="9525">
              <a:noFill/>
              <a:round/>
              <a:headEnd/>
              <a:tailEnd/>
            </a:ln>
          </p:spPr>
          <p:txBody>
            <a:bodyPr/>
            <a:lstStyle/>
            <a:p>
              <a:endParaRPr lang="en-US"/>
            </a:p>
          </p:txBody>
        </p:sp>
        <p:sp>
          <p:nvSpPr>
            <p:cNvPr id="5067" name="Freeform 971"/>
            <p:cNvSpPr>
              <a:spLocks/>
            </p:cNvSpPr>
            <p:nvPr/>
          </p:nvSpPr>
          <p:spPr bwMode="auto">
            <a:xfrm>
              <a:off x="3148" y="3335"/>
              <a:ext cx="28" cy="20"/>
            </a:xfrm>
            <a:custGeom>
              <a:avLst/>
              <a:gdLst/>
              <a:ahLst/>
              <a:cxnLst>
                <a:cxn ang="0">
                  <a:pos x="0" y="20"/>
                </a:cxn>
                <a:cxn ang="0">
                  <a:pos x="5" y="13"/>
                </a:cxn>
                <a:cxn ang="0">
                  <a:pos x="10" y="12"/>
                </a:cxn>
                <a:cxn ang="0">
                  <a:pos x="7" y="10"/>
                </a:cxn>
                <a:cxn ang="0">
                  <a:pos x="2" y="10"/>
                </a:cxn>
                <a:cxn ang="0">
                  <a:pos x="10" y="8"/>
                </a:cxn>
                <a:cxn ang="0">
                  <a:pos x="17" y="10"/>
                </a:cxn>
                <a:cxn ang="0">
                  <a:pos x="17" y="5"/>
                </a:cxn>
                <a:cxn ang="0">
                  <a:pos x="17" y="3"/>
                </a:cxn>
                <a:cxn ang="0">
                  <a:pos x="17" y="2"/>
                </a:cxn>
                <a:cxn ang="0">
                  <a:pos x="18" y="0"/>
                </a:cxn>
                <a:cxn ang="0">
                  <a:pos x="23" y="0"/>
                </a:cxn>
                <a:cxn ang="0">
                  <a:pos x="28" y="2"/>
                </a:cxn>
                <a:cxn ang="0">
                  <a:pos x="25" y="7"/>
                </a:cxn>
                <a:cxn ang="0">
                  <a:pos x="22" y="12"/>
                </a:cxn>
                <a:cxn ang="0">
                  <a:pos x="17" y="12"/>
                </a:cxn>
                <a:cxn ang="0">
                  <a:pos x="10" y="13"/>
                </a:cxn>
                <a:cxn ang="0">
                  <a:pos x="5" y="17"/>
                </a:cxn>
                <a:cxn ang="0">
                  <a:pos x="0" y="20"/>
                </a:cxn>
              </a:cxnLst>
              <a:rect l="0" t="0" r="r" b="b"/>
              <a:pathLst>
                <a:path w="28" h="20">
                  <a:moveTo>
                    <a:pt x="0" y="20"/>
                  </a:moveTo>
                  <a:lnTo>
                    <a:pt x="5" y="13"/>
                  </a:lnTo>
                  <a:lnTo>
                    <a:pt x="10" y="12"/>
                  </a:lnTo>
                  <a:lnTo>
                    <a:pt x="7" y="10"/>
                  </a:lnTo>
                  <a:lnTo>
                    <a:pt x="2" y="10"/>
                  </a:lnTo>
                  <a:lnTo>
                    <a:pt x="10" y="8"/>
                  </a:lnTo>
                  <a:lnTo>
                    <a:pt x="17" y="10"/>
                  </a:lnTo>
                  <a:lnTo>
                    <a:pt x="17" y="5"/>
                  </a:lnTo>
                  <a:lnTo>
                    <a:pt x="17" y="3"/>
                  </a:lnTo>
                  <a:lnTo>
                    <a:pt x="17" y="2"/>
                  </a:lnTo>
                  <a:lnTo>
                    <a:pt x="18" y="0"/>
                  </a:lnTo>
                  <a:lnTo>
                    <a:pt x="23" y="0"/>
                  </a:lnTo>
                  <a:lnTo>
                    <a:pt x="28" y="2"/>
                  </a:lnTo>
                  <a:lnTo>
                    <a:pt x="25" y="7"/>
                  </a:lnTo>
                  <a:lnTo>
                    <a:pt x="22" y="12"/>
                  </a:lnTo>
                  <a:lnTo>
                    <a:pt x="17" y="12"/>
                  </a:lnTo>
                  <a:lnTo>
                    <a:pt x="10" y="13"/>
                  </a:lnTo>
                  <a:lnTo>
                    <a:pt x="5" y="17"/>
                  </a:lnTo>
                  <a:lnTo>
                    <a:pt x="0" y="20"/>
                  </a:lnTo>
                  <a:close/>
                </a:path>
              </a:pathLst>
            </a:custGeom>
            <a:solidFill>
              <a:srgbClr val="1F1A17"/>
            </a:solidFill>
            <a:ln w="9525">
              <a:noFill/>
              <a:round/>
              <a:headEnd/>
              <a:tailEnd/>
            </a:ln>
          </p:spPr>
          <p:txBody>
            <a:bodyPr/>
            <a:lstStyle/>
            <a:p>
              <a:endParaRPr lang="en-US"/>
            </a:p>
          </p:txBody>
        </p:sp>
        <p:sp>
          <p:nvSpPr>
            <p:cNvPr id="5068" name="Freeform 972"/>
            <p:cNvSpPr>
              <a:spLocks/>
            </p:cNvSpPr>
            <p:nvPr/>
          </p:nvSpPr>
          <p:spPr bwMode="auto">
            <a:xfrm>
              <a:off x="3198" y="3322"/>
              <a:ext cx="12" cy="8"/>
            </a:xfrm>
            <a:custGeom>
              <a:avLst/>
              <a:gdLst/>
              <a:ahLst/>
              <a:cxnLst>
                <a:cxn ang="0">
                  <a:pos x="0" y="8"/>
                </a:cxn>
                <a:cxn ang="0">
                  <a:pos x="0" y="6"/>
                </a:cxn>
                <a:cxn ang="0">
                  <a:pos x="0" y="1"/>
                </a:cxn>
                <a:cxn ang="0">
                  <a:pos x="2" y="0"/>
                </a:cxn>
                <a:cxn ang="0">
                  <a:pos x="3" y="0"/>
                </a:cxn>
                <a:cxn ang="0">
                  <a:pos x="7" y="0"/>
                </a:cxn>
                <a:cxn ang="0">
                  <a:pos x="8" y="1"/>
                </a:cxn>
                <a:cxn ang="0">
                  <a:pos x="10" y="6"/>
                </a:cxn>
                <a:cxn ang="0">
                  <a:pos x="12" y="8"/>
                </a:cxn>
                <a:cxn ang="0">
                  <a:pos x="0" y="8"/>
                </a:cxn>
              </a:cxnLst>
              <a:rect l="0" t="0" r="r" b="b"/>
              <a:pathLst>
                <a:path w="12" h="8">
                  <a:moveTo>
                    <a:pt x="0" y="8"/>
                  </a:moveTo>
                  <a:lnTo>
                    <a:pt x="0" y="6"/>
                  </a:lnTo>
                  <a:lnTo>
                    <a:pt x="0" y="1"/>
                  </a:lnTo>
                  <a:lnTo>
                    <a:pt x="2" y="0"/>
                  </a:lnTo>
                  <a:lnTo>
                    <a:pt x="3" y="0"/>
                  </a:lnTo>
                  <a:lnTo>
                    <a:pt x="7" y="0"/>
                  </a:lnTo>
                  <a:lnTo>
                    <a:pt x="8" y="1"/>
                  </a:lnTo>
                  <a:lnTo>
                    <a:pt x="10" y="6"/>
                  </a:lnTo>
                  <a:lnTo>
                    <a:pt x="12" y="8"/>
                  </a:lnTo>
                  <a:lnTo>
                    <a:pt x="0" y="8"/>
                  </a:lnTo>
                  <a:close/>
                </a:path>
              </a:pathLst>
            </a:custGeom>
            <a:solidFill>
              <a:srgbClr val="1F1A17"/>
            </a:solidFill>
            <a:ln w="9525">
              <a:noFill/>
              <a:round/>
              <a:headEnd/>
              <a:tailEnd/>
            </a:ln>
          </p:spPr>
          <p:txBody>
            <a:bodyPr/>
            <a:lstStyle/>
            <a:p>
              <a:endParaRPr lang="en-US"/>
            </a:p>
          </p:txBody>
        </p:sp>
        <p:sp>
          <p:nvSpPr>
            <p:cNvPr id="5069" name="Freeform 973"/>
            <p:cNvSpPr>
              <a:spLocks/>
            </p:cNvSpPr>
            <p:nvPr/>
          </p:nvSpPr>
          <p:spPr bwMode="auto">
            <a:xfrm>
              <a:off x="3074" y="3384"/>
              <a:ext cx="15" cy="15"/>
            </a:xfrm>
            <a:custGeom>
              <a:avLst/>
              <a:gdLst/>
              <a:ahLst/>
              <a:cxnLst>
                <a:cxn ang="0">
                  <a:pos x="0" y="8"/>
                </a:cxn>
                <a:cxn ang="0">
                  <a:pos x="14" y="0"/>
                </a:cxn>
                <a:cxn ang="0">
                  <a:pos x="15" y="5"/>
                </a:cxn>
                <a:cxn ang="0">
                  <a:pos x="15" y="13"/>
                </a:cxn>
                <a:cxn ang="0">
                  <a:pos x="12" y="15"/>
                </a:cxn>
                <a:cxn ang="0">
                  <a:pos x="9" y="13"/>
                </a:cxn>
                <a:cxn ang="0">
                  <a:pos x="4" y="10"/>
                </a:cxn>
                <a:cxn ang="0">
                  <a:pos x="0" y="8"/>
                </a:cxn>
              </a:cxnLst>
              <a:rect l="0" t="0" r="r" b="b"/>
              <a:pathLst>
                <a:path w="15" h="15">
                  <a:moveTo>
                    <a:pt x="0" y="8"/>
                  </a:moveTo>
                  <a:lnTo>
                    <a:pt x="14" y="0"/>
                  </a:lnTo>
                  <a:lnTo>
                    <a:pt x="15" y="5"/>
                  </a:lnTo>
                  <a:lnTo>
                    <a:pt x="15" y="13"/>
                  </a:lnTo>
                  <a:lnTo>
                    <a:pt x="12" y="15"/>
                  </a:lnTo>
                  <a:lnTo>
                    <a:pt x="9" y="13"/>
                  </a:lnTo>
                  <a:lnTo>
                    <a:pt x="4" y="10"/>
                  </a:lnTo>
                  <a:lnTo>
                    <a:pt x="0" y="8"/>
                  </a:lnTo>
                  <a:close/>
                </a:path>
              </a:pathLst>
            </a:custGeom>
            <a:solidFill>
              <a:srgbClr val="1F1A17"/>
            </a:solidFill>
            <a:ln w="9525">
              <a:noFill/>
              <a:round/>
              <a:headEnd/>
              <a:tailEnd/>
            </a:ln>
          </p:spPr>
          <p:txBody>
            <a:bodyPr/>
            <a:lstStyle/>
            <a:p>
              <a:endParaRPr lang="en-US"/>
            </a:p>
          </p:txBody>
        </p:sp>
        <p:sp>
          <p:nvSpPr>
            <p:cNvPr id="5070" name="Freeform 974"/>
            <p:cNvSpPr>
              <a:spLocks/>
            </p:cNvSpPr>
            <p:nvPr/>
          </p:nvSpPr>
          <p:spPr bwMode="auto">
            <a:xfrm>
              <a:off x="3236" y="3313"/>
              <a:ext cx="16" cy="15"/>
            </a:xfrm>
            <a:custGeom>
              <a:avLst/>
              <a:gdLst/>
              <a:ahLst/>
              <a:cxnLst>
                <a:cxn ang="0">
                  <a:pos x="16" y="0"/>
                </a:cxn>
                <a:cxn ang="0">
                  <a:pos x="12" y="2"/>
                </a:cxn>
                <a:cxn ang="0">
                  <a:pos x="7" y="5"/>
                </a:cxn>
                <a:cxn ang="0">
                  <a:pos x="2" y="12"/>
                </a:cxn>
                <a:cxn ang="0">
                  <a:pos x="0" y="14"/>
                </a:cxn>
                <a:cxn ang="0">
                  <a:pos x="4" y="15"/>
                </a:cxn>
                <a:cxn ang="0">
                  <a:pos x="7" y="12"/>
                </a:cxn>
                <a:cxn ang="0">
                  <a:pos x="14" y="7"/>
                </a:cxn>
                <a:cxn ang="0">
                  <a:pos x="16" y="2"/>
                </a:cxn>
                <a:cxn ang="0">
                  <a:pos x="16" y="0"/>
                </a:cxn>
              </a:cxnLst>
              <a:rect l="0" t="0" r="r" b="b"/>
              <a:pathLst>
                <a:path w="16" h="15">
                  <a:moveTo>
                    <a:pt x="16" y="0"/>
                  </a:moveTo>
                  <a:lnTo>
                    <a:pt x="12" y="2"/>
                  </a:lnTo>
                  <a:lnTo>
                    <a:pt x="7" y="5"/>
                  </a:lnTo>
                  <a:lnTo>
                    <a:pt x="2" y="12"/>
                  </a:lnTo>
                  <a:lnTo>
                    <a:pt x="0" y="14"/>
                  </a:lnTo>
                  <a:lnTo>
                    <a:pt x="4" y="15"/>
                  </a:lnTo>
                  <a:lnTo>
                    <a:pt x="7" y="12"/>
                  </a:lnTo>
                  <a:lnTo>
                    <a:pt x="14" y="7"/>
                  </a:lnTo>
                  <a:lnTo>
                    <a:pt x="16" y="2"/>
                  </a:lnTo>
                  <a:lnTo>
                    <a:pt x="16" y="0"/>
                  </a:lnTo>
                  <a:close/>
                </a:path>
              </a:pathLst>
            </a:custGeom>
            <a:solidFill>
              <a:srgbClr val="1F1A17"/>
            </a:solidFill>
            <a:ln w="9525">
              <a:noFill/>
              <a:round/>
              <a:headEnd/>
              <a:tailEnd/>
            </a:ln>
          </p:spPr>
          <p:txBody>
            <a:bodyPr/>
            <a:lstStyle/>
            <a:p>
              <a:endParaRPr lang="en-US"/>
            </a:p>
          </p:txBody>
        </p:sp>
        <p:sp>
          <p:nvSpPr>
            <p:cNvPr id="5071" name="Freeform 975"/>
            <p:cNvSpPr>
              <a:spLocks/>
            </p:cNvSpPr>
            <p:nvPr/>
          </p:nvSpPr>
          <p:spPr bwMode="auto">
            <a:xfrm>
              <a:off x="3270" y="3310"/>
              <a:ext cx="17" cy="15"/>
            </a:xfrm>
            <a:custGeom>
              <a:avLst/>
              <a:gdLst/>
              <a:ahLst/>
              <a:cxnLst>
                <a:cxn ang="0">
                  <a:pos x="12" y="0"/>
                </a:cxn>
                <a:cxn ang="0">
                  <a:pos x="13" y="3"/>
                </a:cxn>
                <a:cxn ang="0">
                  <a:pos x="17" y="7"/>
                </a:cxn>
                <a:cxn ang="0">
                  <a:pos x="17" y="12"/>
                </a:cxn>
                <a:cxn ang="0">
                  <a:pos x="17" y="13"/>
                </a:cxn>
                <a:cxn ang="0">
                  <a:pos x="12" y="7"/>
                </a:cxn>
                <a:cxn ang="0">
                  <a:pos x="12" y="13"/>
                </a:cxn>
                <a:cxn ang="0">
                  <a:pos x="8" y="12"/>
                </a:cxn>
                <a:cxn ang="0">
                  <a:pos x="5" y="10"/>
                </a:cxn>
                <a:cxn ang="0">
                  <a:pos x="5" y="13"/>
                </a:cxn>
                <a:cxn ang="0">
                  <a:pos x="5" y="15"/>
                </a:cxn>
                <a:cxn ang="0">
                  <a:pos x="0" y="10"/>
                </a:cxn>
                <a:cxn ang="0">
                  <a:pos x="0" y="12"/>
                </a:cxn>
                <a:cxn ang="0">
                  <a:pos x="2" y="8"/>
                </a:cxn>
                <a:cxn ang="0">
                  <a:pos x="2" y="3"/>
                </a:cxn>
                <a:cxn ang="0">
                  <a:pos x="2" y="2"/>
                </a:cxn>
                <a:cxn ang="0">
                  <a:pos x="3" y="2"/>
                </a:cxn>
                <a:cxn ang="0">
                  <a:pos x="7" y="3"/>
                </a:cxn>
                <a:cxn ang="0">
                  <a:pos x="8" y="5"/>
                </a:cxn>
                <a:cxn ang="0">
                  <a:pos x="10" y="7"/>
                </a:cxn>
                <a:cxn ang="0">
                  <a:pos x="12" y="0"/>
                </a:cxn>
              </a:cxnLst>
              <a:rect l="0" t="0" r="r" b="b"/>
              <a:pathLst>
                <a:path w="17" h="15">
                  <a:moveTo>
                    <a:pt x="12" y="0"/>
                  </a:moveTo>
                  <a:lnTo>
                    <a:pt x="13" y="3"/>
                  </a:lnTo>
                  <a:lnTo>
                    <a:pt x="17" y="7"/>
                  </a:lnTo>
                  <a:lnTo>
                    <a:pt x="17" y="12"/>
                  </a:lnTo>
                  <a:lnTo>
                    <a:pt x="17" y="13"/>
                  </a:lnTo>
                  <a:lnTo>
                    <a:pt x="12" y="7"/>
                  </a:lnTo>
                  <a:lnTo>
                    <a:pt x="12" y="13"/>
                  </a:lnTo>
                  <a:lnTo>
                    <a:pt x="8" y="12"/>
                  </a:lnTo>
                  <a:lnTo>
                    <a:pt x="5" y="10"/>
                  </a:lnTo>
                  <a:lnTo>
                    <a:pt x="5" y="13"/>
                  </a:lnTo>
                  <a:lnTo>
                    <a:pt x="5" y="15"/>
                  </a:lnTo>
                  <a:lnTo>
                    <a:pt x="0" y="10"/>
                  </a:lnTo>
                  <a:lnTo>
                    <a:pt x="0" y="12"/>
                  </a:lnTo>
                  <a:lnTo>
                    <a:pt x="2" y="8"/>
                  </a:lnTo>
                  <a:lnTo>
                    <a:pt x="2" y="3"/>
                  </a:lnTo>
                  <a:lnTo>
                    <a:pt x="2" y="2"/>
                  </a:lnTo>
                  <a:lnTo>
                    <a:pt x="3" y="2"/>
                  </a:lnTo>
                  <a:lnTo>
                    <a:pt x="7" y="3"/>
                  </a:lnTo>
                  <a:lnTo>
                    <a:pt x="8" y="5"/>
                  </a:lnTo>
                  <a:lnTo>
                    <a:pt x="10" y="7"/>
                  </a:lnTo>
                  <a:lnTo>
                    <a:pt x="12" y="0"/>
                  </a:lnTo>
                  <a:close/>
                </a:path>
              </a:pathLst>
            </a:custGeom>
            <a:solidFill>
              <a:srgbClr val="1F1A17"/>
            </a:solidFill>
            <a:ln w="9525">
              <a:noFill/>
              <a:round/>
              <a:headEnd/>
              <a:tailEnd/>
            </a:ln>
          </p:spPr>
          <p:txBody>
            <a:bodyPr/>
            <a:lstStyle/>
            <a:p>
              <a:endParaRPr lang="en-US"/>
            </a:p>
          </p:txBody>
        </p:sp>
        <p:sp>
          <p:nvSpPr>
            <p:cNvPr id="5072" name="Freeform 976"/>
            <p:cNvSpPr>
              <a:spLocks/>
            </p:cNvSpPr>
            <p:nvPr/>
          </p:nvSpPr>
          <p:spPr bwMode="auto">
            <a:xfrm>
              <a:off x="3205" y="3338"/>
              <a:ext cx="11" cy="12"/>
            </a:xfrm>
            <a:custGeom>
              <a:avLst/>
              <a:gdLst/>
              <a:ahLst/>
              <a:cxnLst>
                <a:cxn ang="0">
                  <a:pos x="0" y="12"/>
                </a:cxn>
                <a:cxn ang="0">
                  <a:pos x="1" y="5"/>
                </a:cxn>
                <a:cxn ang="0">
                  <a:pos x="6" y="0"/>
                </a:cxn>
                <a:cxn ang="0">
                  <a:pos x="10" y="7"/>
                </a:cxn>
                <a:cxn ang="0">
                  <a:pos x="11" y="12"/>
                </a:cxn>
                <a:cxn ang="0">
                  <a:pos x="8" y="10"/>
                </a:cxn>
                <a:cxn ang="0">
                  <a:pos x="3" y="10"/>
                </a:cxn>
                <a:cxn ang="0">
                  <a:pos x="1" y="12"/>
                </a:cxn>
                <a:cxn ang="0">
                  <a:pos x="0" y="12"/>
                </a:cxn>
              </a:cxnLst>
              <a:rect l="0" t="0" r="r" b="b"/>
              <a:pathLst>
                <a:path w="11" h="12">
                  <a:moveTo>
                    <a:pt x="0" y="12"/>
                  </a:moveTo>
                  <a:lnTo>
                    <a:pt x="1" y="5"/>
                  </a:lnTo>
                  <a:lnTo>
                    <a:pt x="6" y="0"/>
                  </a:lnTo>
                  <a:lnTo>
                    <a:pt x="10" y="7"/>
                  </a:lnTo>
                  <a:lnTo>
                    <a:pt x="11" y="12"/>
                  </a:lnTo>
                  <a:lnTo>
                    <a:pt x="8" y="10"/>
                  </a:lnTo>
                  <a:lnTo>
                    <a:pt x="3" y="10"/>
                  </a:lnTo>
                  <a:lnTo>
                    <a:pt x="1" y="12"/>
                  </a:lnTo>
                  <a:lnTo>
                    <a:pt x="0" y="12"/>
                  </a:lnTo>
                  <a:close/>
                </a:path>
              </a:pathLst>
            </a:custGeom>
            <a:solidFill>
              <a:srgbClr val="1F1A17"/>
            </a:solidFill>
            <a:ln w="9525">
              <a:noFill/>
              <a:round/>
              <a:headEnd/>
              <a:tailEnd/>
            </a:ln>
          </p:spPr>
          <p:txBody>
            <a:bodyPr/>
            <a:lstStyle/>
            <a:p>
              <a:endParaRPr lang="en-US"/>
            </a:p>
          </p:txBody>
        </p:sp>
        <p:sp>
          <p:nvSpPr>
            <p:cNvPr id="5073" name="Freeform 977"/>
            <p:cNvSpPr>
              <a:spLocks/>
            </p:cNvSpPr>
            <p:nvPr/>
          </p:nvSpPr>
          <p:spPr bwMode="auto">
            <a:xfrm>
              <a:off x="3165" y="3308"/>
              <a:ext cx="20" cy="24"/>
            </a:xfrm>
            <a:custGeom>
              <a:avLst/>
              <a:gdLst/>
              <a:ahLst/>
              <a:cxnLst>
                <a:cxn ang="0">
                  <a:pos x="6" y="0"/>
                </a:cxn>
                <a:cxn ang="0">
                  <a:pos x="3" y="2"/>
                </a:cxn>
                <a:cxn ang="0">
                  <a:pos x="0" y="9"/>
                </a:cxn>
                <a:cxn ang="0">
                  <a:pos x="5" y="17"/>
                </a:cxn>
                <a:cxn ang="0">
                  <a:pos x="8" y="22"/>
                </a:cxn>
                <a:cxn ang="0">
                  <a:pos x="8" y="14"/>
                </a:cxn>
                <a:cxn ang="0">
                  <a:pos x="13" y="24"/>
                </a:cxn>
                <a:cxn ang="0">
                  <a:pos x="15" y="20"/>
                </a:cxn>
                <a:cxn ang="0">
                  <a:pos x="15" y="17"/>
                </a:cxn>
                <a:cxn ang="0">
                  <a:pos x="16" y="9"/>
                </a:cxn>
                <a:cxn ang="0">
                  <a:pos x="18" y="4"/>
                </a:cxn>
                <a:cxn ang="0">
                  <a:pos x="20" y="2"/>
                </a:cxn>
                <a:cxn ang="0">
                  <a:pos x="6" y="7"/>
                </a:cxn>
                <a:cxn ang="0">
                  <a:pos x="6" y="0"/>
                </a:cxn>
              </a:cxnLst>
              <a:rect l="0" t="0" r="r" b="b"/>
              <a:pathLst>
                <a:path w="20" h="24">
                  <a:moveTo>
                    <a:pt x="6" y="0"/>
                  </a:moveTo>
                  <a:lnTo>
                    <a:pt x="3" y="2"/>
                  </a:lnTo>
                  <a:lnTo>
                    <a:pt x="0" y="9"/>
                  </a:lnTo>
                  <a:lnTo>
                    <a:pt x="5" y="17"/>
                  </a:lnTo>
                  <a:lnTo>
                    <a:pt x="8" y="22"/>
                  </a:lnTo>
                  <a:lnTo>
                    <a:pt x="8" y="14"/>
                  </a:lnTo>
                  <a:lnTo>
                    <a:pt x="13" y="24"/>
                  </a:lnTo>
                  <a:lnTo>
                    <a:pt x="15" y="20"/>
                  </a:lnTo>
                  <a:lnTo>
                    <a:pt x="15" y="17"/>
                  </a:lnTo>
                  <a:lnTo>
                    <a:pt x="16" y="9"/>
                  </a:lnTo>
                  <a:lnTo>
                    <a:pt x="18" y="4"/>
                  </a:lnTo>
                  <a:lnTo>
                    <a:pt x="20" y="2"/>
                  </a:lnTo>
                  <a:lnTo>
                    <a:pt x="6" y="7"/>
                  </a:lnTo>
                  <a:lnTo>
                    <a:pt x="6" y="0"/>
                  </a:lnTo>
                  <a:close/>
                </a:path>
              </a:pathLst>
            </a:custGeom>
            <a:solidFill>
              <a:srgbClr val="1F1A17"/>
            </a:solidFill>
            <a:ln w="9525">
              <a:noFill/>
              <a:round/>
              <a:headEnd/>
              <a:tailEnd/>
            </a:ln>
          </p:spPr>
          <p:txBody>
            <a:bodyPr/>
            <a:lstStyle/>
            <a:p>
              <a:endParaRPr lang="en-US"/>
            </a:p>
          </p:txBody>
        </p:sp>
        <p:sp>
          <p:nvSpPr>
            <p:cNvPr id="5074" name="Freeform 978"/>
            <p:cNvSpPr>
              <a:spLocks/>
            </p:cNvSpPr>
            <p:nvPr/>
          </p:nvSpPr>
          <p:spPr bwMode="auto">
            <a:xfrm>
              <a:off x="3101" y="3298"/>
              <a:ext cx="29" cy="25"/>
            </a:xfrm>
            <a:custGeom>
              <a:avLst/>
              <a:gdLst/>
              <a:ahLst/>
              <a:cxnLst>
                <a:cxn ang="0">
                  <a:pos x="0" y="0"/>
                </a:cxn>
                <a:cxn ang="0">
                  <a:pos x="7" y="4"/>
                </a:cxn>
                <a:cxn ang="0">
                  <a:pos x="15" y="9"/>
                </a:cxn>
                <a:cxn ang="0">
                  <a:pos x="20" y="12"/>
                </a:cxn>
                <a:cxn ang="0">
                  <a:pos x="24" y="15"/>
                </a:cxn>
                <a:cxn ang="0">
                  <a:pos x="27" y="20"/>
                </a:cxn>
                <a:cxn ang="0">
                  <a:pos x="29" y="24"/>
                </a:cxn>
                <a:cxn ang="0">
                  <a:pos x="29" y="25"/>
                </a:cxn>
                <a:cxn ang="0">
                  <a:pos x="27" y="25"/>
                </a:cxn>
                <a:cxn ang="0">
                  <a:pos x="25" y="25"/>
                </a:cxn>
                <a:cxn ang="0">
                  <a:pos x="24" y="24"/>
                </a:cxn>
                <a:cxn ang="0">
                  <a:pos x="20" y="20"/>
                </a:cxn>
                <a:cxn ang="0">
                  <a:pos x="18" y="19"/>
                </a:cxn>
                <a:cxn ang="0">
                  <a:pos x="17" y="20"/>
                </a:cxn>
                <a:cxn ang="0">
                  <a:pos x="17" y="22"/>
                </a:cxn>
                <a:cxn ang="0">
                  <a:pos x="15" y="22"/>
                </a:cxn>
                <a:cxn ang="0">
                  <a:pos x="13" y="24"/>
                </a:cxn>
                <a:cxn ang="0">
                  <a:pos x="12" y="17"/>
                </a:cxn>
                <a:cxn ang="0">
                  <a:pos x="7" y="14"/>
                </a:cxn>
                <a:cxn ang="0">
                  <a:pos x="8" y="10"/>
                </a:cxn>
                <a:cxn ang="0">
                  <a:pos x="8" y="7"/>
                </a:cxn>
                <a:cxn ang="0">
                  <a:pos x="5" y="4"/>
                </a:cxn>
                <a:cxn ang="0">
                  <a:pos x="0" y="0"/>
                </a:cxn>
              </a:cxnLst>
              <a:rect l="0" t="0" r="r" b="b"/>
              <a:pathLst>
                <a:path w="29" h="25">
                  <a:moveTo>
                    <a:pt x="0" y="0"/>
                  </a:moveTo>
                  <a:lnTo>
                    <a:pt x="7" y="4"/>
                  </a:lnTo>
                  <a:lnTo>
                    <a:pt x="15" y="9"/>
                  </a:lnTo>
                  <a:lnTo>
                    <a:pt x="20" y="12"/>
                  </a:lnTo>
                  <a:lnTo>
                    <a:pt x="24" y="15"/>
                  </a:lnTo>
                  <a:lnTo>
                    <a:pt x="27" y="20"/>
                  </a:lnTo>
                  <a:lnTo>
                    <a:pt x="29" y="24"/>
                  </a:lnTo>
                  <a:lnTo>
                    <a:pt x="29" y="25"/>
                  </a:lnTo>
                  <a:lnTo>
                    <a:pt x="27" y="25"/>
                  </a:lnTo>
                  <a:lnTo>
                    <a:pt x="25" y="25"/>
                  </a:lnTo>
                  <a:lnTo>
                    <a:pt x="24" y="24"/>
                  </a:lnTo>
                  <a:lnTo>
                    <a:pt x="20" y="20"/>
                  </a:lnTo>
                  <a:lnTo>
                    <a:pt x="18" y="19"/>
                  </a:lnTo>
                  <a:lnTo>
                    <a:pt x="17" y="20"/>
                  </a:lnTo>
                  <a:lnTo>
                    <a:pt x="17" y="22"/>
                  </a:lnTo>
                  <a:lnTo>
                    <a:pt x="15" y="22"/>
                  </a:lnTo>
                  <a:lnTo>
                    <a:pt x="13" y="24"/>
                  </a:lnTo>
                  <a:lnTo>
                    <a:pt x="12" y="17"/>
                  </a:lnTo>
                  <a:lnTo>
                    <a:pt x="7" y="14"/>
                  </a:lnTo>
                  <a:lnTo>
                    <a:pt x="8" y="10"/>
                  </a:lnTo>
                  <a:lnTo>
                    <a:pt x="8" y="7"/>
                  </a:lnTo>
                  <a:lnTo>
                    <a:pt x="5" y="4"/>
                  </a:lnTo>
                  <a:lnTo>
                    <a:pt x="0" y="0"/>
                  </a:lnTo>
                  <a:close/>
                </a:path>
              </a:pathLst>
            </a:custGeom>
            <a:solidFill>
              <a:srgbClr val="1F1A17"/>
            </a:solidFill>
            <a:ln w="9525">
              <a:noFill/>
              <a:round/>
              <a:headEnd/>
              <a:tailEnd/>
            </a:ln>
          </p:spPr>
          <p:txBody>
            <a:bodyPr/>
            <a:lstStyle/>
            <a:p>
              <a:endParaRPr lang="en-US"/>
            </a:p>
          </p:txBody>
        </p:sp>
        <p:sp>
          <p:nvSpPr>
            <p:cNvPr id="5075" name="Freeform 979"/>
            <p:cNvSpPr>
              <a:spLocks/>
            </p:cNvSpPr>
            <p:nvPr/>
          </p:nvSpPr>
          <p:spPr bwMode="auto">
            <a:xfrm>
              <a:off x="3138" y="3302"/>
              <a:ext cx="23" cy="13"/>
            </a:xfrm>
            <a:custGeom>
              <a:avLst/>
              <a:gdLst/>
              <a:ahLst/>
              <a:cxnLst>
                <a:cxn ang="0">
                  <a:pos x="5" y="0"/>
                </a:cxn>
                <a:cxn ang="0">
                  <a:pos x="0" y="1"/>
                </a:cxn>
                <a:cxn ang="0">
                  <a:pos x="0" y="8"/>
                </a:cxn>
                <a:cxn ang="0">
                  <a:pos x="3" y="10"/>
                </a:cxn>
                <a:cxn ang="0">
                  <a:pos x="10" y="13"/>
                </a:cxn>
                <a:cxn ang="0">
                  <a:pos x="18" y="11"/>
                </a:cxn>
                <a:cxn ang="0">
                  <a:pos x="23" y="10"/>
                </a:cxn>
                <a:cxn ang="0">
                  <a:pos x="20" y="10"/>
                </a:cxn>
                <a:cxn ang="0">
                  <a:pos x="12" y="8"/>
                </a:cxn>
                <a:cxn ang="0">
                  <a:pos x="7" y="3"/>
                </a:cxn>
                <a:cxn ang="0">
                  <a:pos x="5" y="0"/>
                </a:cxn>
              </a:cxnLst>
              <a:rect l="0" t="0" r="r" b="b"/>
              <a:pathLst>
                <a:path w="23" h="13">
                  <a:moveTo>
                    <a:pt x="5" y="0"/>
                  </a:moveTo>
                  <a:lnTo>
                    <a:pt x="0" y="1"/>
                  </a:lnTo>
                  <a:lnTo>
                    <a:pt x="0" y="8"/>
                  </a:lnTo>
                  <a:lnTo>
                    <a:pt x="3" y="10"/>
                  </a:lnTo>
                  <a:lnTo>
                    <a:pt x="10" y="13"/>
                  </a:lnTo>
                  <a:lnTo>
                    <a:pt x="18" y="11"/>
                  </a:lnTo>
                  <a:lnTo>
                    <a:pt x="23" y="10"/>
                  </a:lnTo>
                  <a:lnTo>
                    <a:pt x="20" y="10"/>
                  </a:lnTo>
                  <a:lnTo>
                    <a:pt x="12" y="8"/>
                  </a:lnTo>
                  <a:lnTo>
                    <a:pt x="7" y="3"/>
                  </a:lnTo>
                  <a:lnTo>
                    <a:pt x="5" y="0"/>
                  </a:lnTo>
                  <a:close/>
                </a:path>
              </a:pathLst>
            </a:custGeom>
            <a:solidFill>
              <a:srgbClr val="1F1A17"/>
            </a:solidFill>
            <a:ln w="9525">
              <a:noFill/>
              <a:round/>
              <a:headEnd/>
              <a:tailEnd/>
            </a:ln>
          </p:spPr>
          <p:txBody>
            <a:bodyPr/>
            <a:lstStyle/>
            <a:p>
              <a:endParaRPr lang="en-US"/>
            </a:p>
          </p:txBody>
        </p:sp>
        <p:sp>
          <p:nvSpPr>
            <p:cNvPr id="5076" name="Freeform 980"/>
            <p:cNvSpPr>
              <a:spLocks/>
            </p:cNvSpPr>
            <p:nvPr/>
          </p:nvSpPr>
          <p:spPr bwMode="auto">
            <a:xfrm>
              <a:off x="3088" y="3328"/>
              <a:ext cx="13" cy="12"/>
            </a:xfrm>
            <a:custGeom>
              <a:avLst/>
              <a:gdLst/>
              <a:ahLst/>
              <a:cxnLst>
                <a:cxn ang="0">
                  <a:pos x="0" y="7"/>
                </a:cxn>
                <a:cxn ang="0">
                  <a:pos x="11" y="0"/>
                </a:cxn>
                <a:cxn ang="0">
                  <a:pos x="13" y="5"/>
                </a:cxn>
                <a:cxn ang="0">
                  <a:pos x="13" y="12"/>
                </a:cxn>
                <a:cxn ang="0">
                  <a:pos x="10" y="12"/>
                </a:cxn>
                <a:cxn ang="0">
                  <a:pos x="6" y="12"/>
                </a:cxn>
                <a:cxn ang="0">
                  <a:pos x="3" y="9"/>
                </a:cxn>
                <a:cxn ang="0">
                  <a:pos x="0" y="7"/>
                </a:cxn>
              </a:cxnLst>
              <a:rect l="0" t="0" r="r" b="b"/>
              <a:pathLst>
                <a:path w="13" h="12">
                  <a:moveTo>
                    <a:pt x="0" y="7"/>
                  </a:moveTo>
                  <a:lnTo>
                    <a:pt x="11" y="0"/>
                  </a:lnTo>
                  <a:lnTo>
                    <a:pt x="13" y="5"/>
                  </a:lnTo>
                  <a:lnTo>
                    <a:pt x="13" y="12"/>
                  </a:lnTo>
                  <a:lnTo>
                    <a:pt x="10" y="12"/>
                  </a:lnTo>
                  <a:lnTo>
                    <a:pt x="6" y="12"/>
                  </a:lnTo>
                  <a:lnTo>
                    <a:pt x="3" y="9"/>
                  </a:lnTo>
                  <a:lnTo>
                    <a:pt x="0" y="7"/>
                  </a:lnTo>
                  <a:close/>
                </a:path>
              </a:pathLst>
            </a:custGeom>
            <a:solidFill>
              <a:srgbClr val="1F1A17"/>
            </a:solidFill>
            <a:ln w="9525">
              <a:noFill/>
              <a:round/>
              <a:headEnd/>
              <a:tailEnd/>
            </a:ln>
          </p:spPr>
          <p:txBody>
            <a:bodyPr/>
            <a:lstStyle/>
            <a:p>
              <a:endParaRPr lang="en-US"/>
            </a:p>
          </p:txBody>
        </p:sp>
        <p:sp>
          <p:nvSpPr>
            <p:cNvPr id="5077" name="Freeform 981"/>
            <p:cNvSpPr>
              <a:spLocks/>
            </p:cNvSpPr>
            <p:nvPr/>
          </p:nvSpPr>
          <p:spPr bwMode="auto">
            <a:xfrm>
              <a:off x="3238" y="3307"/>
              <a:ext cx="72" cy="51"/>
            </a:xfrm>
            <a:custGeom>
              <a:avLst/>
              <a:gdLst/>
              <a:ahLst/>
              <a:cxnLst>
                <a:cxn ang="0">
                  <a:pos x="0" y="35"/>
                </a:cxn>
                <a:cxn ang="0">
                  <a:pos x="5" y="41"/>
                </a:cxn>
                <a:cxn ang="0">
                  <a:pos x="10" y="38"/>
                </a:cxn>
                <a:cxn ang="0">
                  <a:pos x="14" y="35"/>
                </a:cxn>
                <a:cxn ang="0">
                  <a:pos x="17" y="33"/>
                </a:cxn>
                <a:cxn ang="0">
                  <a:pos x="20" y="33"/>
                </a:cxn>
                <a:cxn ang="0">
                  <a:pos x="22" y="35"/>
                </a:cxn>
                <a:cxn ang="0">
                  <a:pos x="24" y="36"/>
                </a:cxn>
                <a:cxn ang="0">
                  <a:pos x="27" y="35"/>
                </a:cxn>
                <a:cxn ang="0">
                  <a:pos x="32" y="36"/>
                </a:cxn>
                <a:cxn ang="0">
                  <a:pos x="32" y="36"/>
                </a:cxn>
                <a:cxn ang="0">
                  <a:pos x="34" y="35"/>
                </a:cxn>
                <a:cxn ang="0">
                  <a:pos x="37" y="38"/>
                </a:cxn>
                <a:cxn ang="0">
                  <a:pos x="40" y="41"/>
                </a:cxn>
                <a:cxn ang="0">
                  <a:pos x="42" y="30"/>
                </a:cxn>
                <a:cxn ang="0">
                  <a:pos x="44" y="46"/>
                </a:cxn>
                <a:cxn ang="0">
                  <a:pos x="49" y="51"/>
                </a:cxn>
                <a:cxn ang="0">
                  <a:pos x="47" y="45"/>
                </a:cxn>
                <a:cxn ang="0">
                  <a:pos x="49" y="36"/>
                </a:cxn>
                <a:cxn ang="0">
                  <a:pos x="52" y="35"/>
                </a:cxn>
                <a:cxn ang="0">
                  <a:pos x="55" y="33"/>
                </a:cxn>
                <a:cxn ang="0">
                  <a:pos x="60" y="28"/>
                </a:cxn>
                <a:cxn ang="0">
                  <a:pos x="59" y="23"/>
                </a:cxn>
                <a:cxn ang="0">
                  <a:pos x="65" y="25"/>
                </a:cxn>
                <a:cxn ang="0">
                  <a:pos x="65" y="20"/>
                </a:cxn>
                <a:cxn ang="0">
                  <a:pos x="62" y="16"/>
                </a:cxn>
                <a:cxn ang="0">
                  <a:pos x="65" y="15"/>
                </a:cxn>
                <a:cxn ang="0">
                  <a:pos x="67" y="11"/>
                </a:cxn>
                <a:cxn ang="0">
                  <a:pos x="64" y="10"/>
                </a:cxn>
                <a:cxn ang="0">
                  <a:pos x="69" y="8"/>
                </a:cxn>
                <a:cxn ang="0">
                  <a:pos x="72" y="0"/>
                </a:cxn>
                <a:cxn ang="0">
                  <a:pos x="62" y="6"/>
                </a:cxn>
                <a:cxn ang="0">
                  <a:pos x="57" y="15"/>
                </a:cxn>
                <a:cxn ang="0">
                  <a:pos x="60" y="20"/>
                </a:cxn>
                <a:cxn ang="0">
                  <a:pos x="55" y="20"/>
                </a:cxn>
                <a:cxn ang="0">
                  <a:pos x="55" y="23"/>
                </a:cxn>
                <a:cxn ang="0">
                  <a:pos x="52" y="26"/>
                </a:cxn>
                <a:cxn ang="0">
                  <a:pos x="47" y="26"/>
                </a:cxn>
                <a:cxn ang="0">
                  <a:pos x="45" y="25"/>
                </a:cxn>
                <a:cxn ang="0">
                  <a:pos x="40" y="16"/>
                </a:cxn>
                <a:cxn ang="0">
                  <a:pos x="35" y="18"/>
                </a:cxn>
                <a:cxn ang="0">
                  <a:pos x="29" y="21"/>
                </a:cxn>
                <a:cxn ang="0">
                  <a:pos x="22" y="21"/>
                </a:cxn>
                <a:cxn ang="0">
                  <a:pos x="14" y="23"/>
                </a:cxn>
                <a:cxn ang="0">
                  <a:pos x="5" y="31"/>
                </a:cxn>
                <a:cxn ang="0">
                  <a:pos x="0" y="35"/>
                </a:cxn>
              </a:cxnLst>
              <a:rect l="0" t="0" r="r" b="b"/>
              <a:pathLst>
                <a:path w="72" h="51">
                  <a:moveTo>
                    <a:pt x="0" y="35"/>
                  </a:moveTo>
                  <a:lnTo>
                    <a:pt x="5" y="41"/>
                  </a:lnTo>
                  <a:lnTo>
                    <a:pt x="10" y="38"/>
                  </a:lnTo>
                  <a:lnTo>
                    <a:pt x="14" y="35"/>
                  </a:lnTo>
                  <a:lnTo>
                    <a:pt x="17" y="33"/>
                  </a:lnTo>
                  <a:lnTo>
                    <a:pt x="20" y="33"/>
                  </a:lnTo>
                  <a:lnTo>
                    <a:pt x="22" y="35"/>
                  </a:lnTo>
                  <a:lnTo>
                    <a:pt x="24" y="36"/>
                  </a:lnTo>
                  <a:lnTo>
                    <a:pt x="27" y="35"/>
                  </a:lnTo>
                  <a:lnTo>
                    <a:pt x="32" y="36"/>
                  </a:lnTo>
                  <a:lnTo>
                    <a:pt x="32" y="36"/>
                  </a:lnTo>
                  <a:lnTo>
                    <a:pt x="34" y="35"/>
                  </a:lnTo>
                  <a:lnTo>
                    <a:pt x="37" y="38"/>
                  </a:lnTo>
                  <a:lnTo>
                    <a:pt x="40" y="41"/>
                  </a:lnTo>
                  <a:lnTo>
                    <a:pt x="42" y="30"/>
                  </a:lnTo>
                  <a:lnTo>
                    <a:pt x="44" y="46"/>
                  </a:lnTo>
                  <a:lnTo>
                    <a:pt x="49" y="51"/>
                  </a:lnTo>
                  <a:lnTo>
                    <a:pt x="47" y="45"/>
                  </a:lnTo>
                  <a:lnTo>
                    <a:pt x="49" y="36"/>
                  </a:lnTo>
                  <a:lnTo>
                    <a:pt x="52" y="35"/>
                  </a:lnTo>
                  <a:lnTo>
                    <a:pt x="55" y="33"/>
                  </a:lnTo>
                  <a:lnTo>
                    <a:pt x="60" y="28"/>
                  </a:lnTo>
                  <a:lnTo>
                    <a:pt x="59" y="23"/>
                  </a:lnTo>
                  <a:lnTo>
                    <a:pt x="65" y="25"/>
                  </a:lnTo>
                  <a:lnTo>
                    <a:pt x="65" y="20"/>
                  </a:lnTo>
                  <a:lnTo>
                    <a:pt x="62" y="16"/>
                  </a:lnTo>
                  <a:lnTo>
                    <a:pt x="65" y="15"/>
                  </a:lnTo>
                  <a:lnTo>
                    <a:pt x="67" y="11"/>
                  </a:lnTo>
                  <a:lnTo>
                    <a:pt x="64" y="10"/>
                  </a:lnTo>
                  <a:lnTo>
                    <a:pt x="69" y="8"/>
                  </a:lnTo>
                  <a:lnTo>
                    <a:pt x="72" y="0"/>
                  </a:lnTo>
                  <a:lnTo>
                    <a:pt x="62" y="6"/>
                  </a:lnTo>
                  <a:lnTo>
                    <a:pt x="57" y="15"/>
                  </a:lnTo>
                  <a:lnTo>
                    <a:pt x="60" y="20"/>
                  </a:lnTo>
                  <a:lnTo>
                    <a:pt x="55" y="20"/>
                  </a:lnTo>
                  <a:lnTo>
                    <a:pt x="55" y="23"/>
                  </a:lnTo>
                  <a:lnTo>
                    <a:pt x="52" y="26"/>
                  </a:lnTo>
                  <a:lnTo>
                    <a:pt x="47" y="26"/>
                  </a:lnTo>
                  <a:lnTo>
                    <a:pt x="45" y="25"/>
                  </a:lnTo>
                  <a:lnTo>
                    <a:pt x="40" y="16"/>
                  </a:lnTo>
                  <a:lnTo>
                    <a:pt x="35" y="18"/>
                  </a:lnTo>
                  <a:lnTo>
                    <a:pt x="29" y="21"/>
                  </a:lnTo>
                  <a:lnTo>
                    <a:pt x="22" y="21"/>
                  </a:lnTo>
                  <a:lnTo>
                    <a:pt x="14" y="23"/>
                  </a:lnTo>
                  <a:lnTo>
                    <a:pt x="5" y="31"/>
                  </a:lnTo>
                  <a:lnTo>
                    <a:pt x="0" y="35"/>
                  </a:lnTo>
                  <a:close/>
                </a:path>
              </a:pathLst>
            </a:custGeom>
            <a:solidFill>
              <a:srgbClr val="1F1A17"/>
            </a:solidFill>
            <a:ln w="9525">
              <a:noFill/>
              <a:round/>
              <a:headEnd/>
              <a:tailEnd/>
            </a:ln>
          </p:spPr>
          <p:txBody>
            <a:bodyPr/>
            <a:lstStyle/>
            <a:p>
              <a:endParaRPr lang="en-US"/>
            </a:p>
          </p:txBody>
        </p:sp>
        <p:sp>
          <p:nvSpPr>
            <p:cNvPr id="5078" name="Freeform 982"/>
            <p:cNvSpPr>
              <a:spLocks/>
            </p:cNvSpPr>
            <p:nvPr/>
          </p:nvSpPr>
          <p:spPr bwMode="auto">
            <a:xfrm>
              <a:off x="3128" y="3313"/>
              <a:ext cx="88" cy="64"/>
            </a:xfrm>
            <a:custGeom>
              <a:avLst/>
              <a:gdLst/>
              <a:ahLst/>
              <a:cxnLst>
                <a:cxn ang="0">
                  <a:pos x="87" y="14"/>
                </a:cxn>
                <a:cxn ang="0">
                  <a:pos x="87" y="5"/>
                </a:cxn>
                <a:cxn ang="0">
                  <a:pos x="83" y="5"/>
                </a:cxn>
                <a:cxn ang="0">
                  <a:pos x="80" y="5"/>
                </a:cxn>
                <a:cxn ang="0">
                  <a:pos x="75" y="2"/>
                </a:cxn>
                <a:cxn ang="0">
                  <a:pos x="65" y="5"/>
                </a:cxn>
                <a:cxn ang="0">
                  <a:pos x="62" y="12"/>
                </a:cxn>
                <a:cxn ang="0">
                  <a:pos x="65" y="20"/>
                </a:cxn>
                <a:cxn ang="0">
                  <a:pos x="53" y="19"/>
                </a:cxn>
                <a:cxn ang="0">
                  <a:pos x="38" y="15"/>
                </a:cxn>
                <a:cxn ang="0">
                  <a:pos x="23" y="19"/>
                </a:cxn>
                <a:cxn ang="0">
                  <a:pos x="8" y="19"/>
                </a:cxn>
                <a:cxn ang="0">
                  <a:pos x="3" y="22"/>
                </a:cxn>
                <a:cxn ang="0">
                  <a:pos x="7" y="30"/>
                </a:cxn>
                <a:cxn ang="0">
                  <a:pos x="13" y="32"/>
                </a:cxn>
                <a:cxn ang="0">
                  <a:pos x="20" y="35"/>
                </a:cxn>
                <a:cxn ang="0">
                  <a:pos x="28" y="39"/>
                </a:cxn>
                <a:cxn ang="0">
                  <a:pos x="33" y="37"/>
                </a:cxn>
                <a:cxn ang="0">
                  <a:pos x="37" y="30"/>
                </a:cxn>
                <a:cxn ang="0">
                  <a:pos x="48" y="32"/>
                </a:cxn>
                <a:cxn ang="0">
                  <a:pos x="47" y="39"/>
                </a:cxn>
                <a:cxn ang="0">
                  <a:pos x="35" y="47"/>
                </a:cxn>
                <a:cxn ang="0">
                  <a:pos x="23" y="54"/>
                </a:cxn>
                <a:cxn ang="0">
                  <a:pos x="27" y="59"/>
                </a:cxn>
                <a:cxn ang="0">
                  <a:pos x="38" y="55"/>
                </a:cxn>
                <a:cxn ang="0">
                  <a:pos x="45" y="54"/>
                </a:cxn>
                <a:cxn ang="0">
                  <a:pos x="45" y="59"/>
                </a:cxn>
                <a:cxn ang="0">
                  <a:pos x="55" y="57"/>
                </a:cxn>
                <a:cxn ang="0">
                  <a:pos x="77" y="54"/>
                </a:cxn>
                <a:cxn ang="0">
                  <a:pos x="83" y="49"/>
                </a:cxn>
                <a:cxn ang="0">
                  <a:pos x="83" y="32"/>
                </a:cxn>
                <a:cxn ang="0">
                  <a:pos x="77" y="30"/>
                </a:cxn>
                <a:cxn ang="0">
                  <a:pos x="70" y="20"/>
                </a:cxn>
                <a:cxn ang="0">
                  <a:pos x="75" y="17"/>
                </a:cxn>
                <a:cxn ang="0">
                  <a:pos x="80" y="22"/>
                </a:cxn>
                <a:cxn ang="0">
                  <a:pos x="83" y="22"/>
                </a:cxn>
              </a:cxnLst>
              <a:rect l="0" t="0" r="r" b="b"/>
              <a:pathLst>
                <a:path w="88" h="64">
                  <a:moveTo>
                    <a:pt x="83" y="19"/>
                  </a:moveTo>
                  <a:lnTo>
                    <a:pt x="87" y="14"/>
                  </a:lnTo>
                  <a:lnTo>
                    <a:pt x="88" y="9"/>
                  </a:lnTo>
                  <a:lnTo>
                    <a:pt x="87" y="5"/>
                  </a:lnTo>
                  <a:lnTo>
                    <a:pt x="87" y="2"/>
                  </a:lnTo>
                  <a:lnTo>
                    <a:pt x="83" y="5"/>
                  </a:lnTo>
                  <a:lnTo>
                    <a:pt x="80" y="9"/>
                  </a:lnTo>
                  <a:lnTo>
                    <a:pt x="80" y="5"/>
                  </a:lnTo>
                  <a:lnTo>
                    <a:pt x="78" y="0"/>
                  </a:lnTo>
                  <a:lnTo>
                    <a:pt x="75" y="2"/>
                  </a:lnTo>
                  <a:lnTo>
                    <a:pt x="70" y="2"/>
                  </a:lnTo>
                  <a:lnTo>
                    <a:pt x="65" y="5"/>
                  </a:lnTo>
                  <a:lnTo>
                    <a:pt x="62" y="9"/>
                  </a:lnTo>
                  <a:lnTo>
                    <a:pt x="62" y="12"/>
                  </a:lnTo>
                  <a:lnTo>
                    <a:pt x="63" y="15"/>
                  </a:lnTo>
                  <a:lnTo>
                    <a:pt x="65" y="20"/>
                  </a:lnTo>
                  <a:lnTo>
                    <a:pt x="63" y="22"/>
                  </a:lnTo>
                  <a:lnTo>
                    <a:pt x="53" y="19"/>
                  </a:lnTo>
                  <a:lnTo>
                    <a:pt x="47" y="14"/>
                  </a:lnTo>
                  <a:lnTo>
                    <a:pt x="38" y="15"/>
                  </a:lnTo>
                  <a:lnTo>
                    <a:pt x="30" y="17"/>
                  </a:lnTo>
                  <a:lnTo>
                    <a:pt x="23" y="19"/>
                  </a:lnTo>
                  <a:lnTo>
                    <a:pt x="15" y="19"/>
                  </a:lnTo>
                  <a:lnTo>
                    <a:pt x="8" y="19"/>
                  </a:lnTo>
                  <a:lnTo>
                    <a:pt x="0" y="17"/>
                  </a:lnTo>
                  <a:lnTo>
                    <a:pt x="3" y="22"/>
                  </a:lnTo>
                  <a:lnTo>
                    <a:pt x="7" y="27"/>
                  </a:lnTo>
                  <a:lnTo>
                    <a:pt x="7" y="30"/>
                  </a:lnTo>
                  <a:lnTo>
                    <a:pt x="5" y="34"/>
                  </a:lnTo>
                  <a:lnTo>
                    <a:pt x="13" y="32"/>
                  </a:lnTo>
                  <a:lnTo>
                    <a:pt x="20" y="30"/>
                  </a:lnTo>
                  <a:lnTo>
                    <a:pt x="20" y="35"/>
                  </a:lnTo>
                  <a:lnTo>
                    <a:pt x="20" y="39"/>
                  </a:lnTo>
                  <a:lnTo>
                    <a:pt x="28" y="39"/>
                  </a:lnTo>
                  <a:lnTo>
                    <a:pt x="35" y="40"/>
                  </a:lnTo>
                  <a:lnTo>
                    <a:pt x="33" y="37"/>
                  </a:lnTo>
                  <a:lnTo>
                    <a:pt x="32" y="32"/>
                  </a:lnTo>
                  <a:lnTo>
                    <a:pt x="37" y="30"/>
                  </a:lnTo>
                  <a:lnTo>
                    <a:pt x="43" y="29"/>
                  </a:lnTo>
                  <a:lnTo>
                    <a:pt x="48" y="32"/>
                  </a:lnTo>
                  <a:lnTo>
                    <a:pt x="52" y="32"/>
                  </a:lnTo>
                  <a:lnTo>
                    <a:pt x="47" y="39"/>
                  </a:lnTo>
                  <a:lnTo>
                    <a:pt x="43" y="45"/>
                  </a:lnTo>
                  <a:lnTo>
                    <a:pt x="35" y="47"/>
                  </a:lnTo>
                  <a:lnTo>
                    <a:pt x="28" y="49"/>
                  </a:lnTo>
                  <a:lnTo>
                    <a:pt x="23" y="54"/>
                  </a:lnTo>
                  <a:lnTo>
                    <a:pt x="18" y="57"/>
                  </a:lnTo>
                  <a:lnTo>
                    <a:pt x="27" y="59"/>
                  </a:lnTo>
                  <a:lnTo>
                    <a:pt x="33" y="59"/>
                  </a:lnTo>
                  <a:lnTo>
                    <a:pt x="38" y="55"/>
                  </a:lnTo>
                  <a:lnTo>
                    <a:pt x="43" y="54"/>
                  </a:lnTo>
                  <a:lnTo>
                    <a:pt x="45" y="54"/>
                  </a:lnTo>
                  <a:lnTo>
                    <a:pt x="45" y="55"/>
                  </a:lnTo>
                  <a:lnTo>
                    <a:pt x="45" y="59"/>
                  </a:lnTo>
                  <a:lnTo>
                    <a:pt x="45" y="64"/>
                  </a:lnTo>
                  <a:lnTo>
                    <a:pt x="55" y="57"/>
                  </a:lnTo>
                  <a:lnTo>
                    <a:pt x="68" y="52"/>
                  </a:lnTo>
                  <a:lnTo>
                    <a:pt x="77" y="54"/>
                  </a:lnTo>
                  <a:lnTo>
                    <a:pt x="82" y="57"/>
                  </a:lnTo>
                  <a:lnTo>
                    <a:pt x="83" y="49"/>
                  </a:lnTo>
                  <a:lnTo>
                    <a:pt x="85" y="39"/>
                  </a:lnTo>
                  <a:lnTo>
                    <a:pt x="83" y="32"/>
                  </a:lnTo>
                  <a:lnTo>
                    <a:pt x="83" y="29"/>
                  </a:lnTo>
                  <a:lnTo>
                    <a:pt x="77" y="30"/>
                  </a:lnTo>
                  <a:lnTo>
                    <a:pt x="70" y="29"/>
                  </a:lnTo>
                  <a:lnTo>
                    <a:pt x="70" y="20"/>
                  </a:lnTo>
                  <a:lnTo>
                    <a:pt x="70" y="15"/>
                  </a:lnTo>
                  <a:lnTo>
                    <a:pt x="75" y="17"/>
                  </a:lnTo>
                  <a:lnTo>
                    <a:pt x="78" y="19"/>
                  </a:lnTo>
                  <a:lnTo>
                    <a:pt x="80" y="22"/>
                  </a:lnTo>
                  <a:lnTo>
                    <a:pt x="83" y="25"/>
                  </a:lnTo>
                  <a:lnTo>
                    <a:pt x="83" y="22"/>
                  </a:lnTo>
                  <a:lnTo>
                    <a:pt x="83" y="19"/>
                  </a:lnTo>
                  <a:close/>
                </a:path>
              </a:pathLst>
            </a:custGeom>
            <a:solidFill>
              <a:srgbClr val="1F1A17"/>
            </a:solidFill>
            <a:ln w="9525">
              <a:noFill/>
              <a:round/>
              <a:headEnd/>
              <a:tailEnd/>
            </a:ln>
          </p:spPr>
          <p:txBody>
            <a:bodyPr/>
            <a:lstStyle/>
            <a:p>
              <a:endParaRPr lang="en-US"/>
            </a:p>
          </p:txBody>
        </p:sp>
        <p:sp>
          <p:nvSpPr>
            <p:cNvPr id="5079" name="Freeform 983"/>
            <p:cNvSpPr>
              <a:spLocks/>
            </p:cNvSpPr>
            <p:nvPr/>
          </p:nvSpPr>
          <p:spPr bwMode="auto">
            <a:xfrm>
              <a:off x="3028" y="3340"/>
              <a:ext cx="143" cy="72"/>
            </a:xfrm>
            <a:custGeom>
              <a:avLst/>
              <a:gdLst/>
              <a:ahLst/>
              <a:cxnLst>
                <a:cxn ang="0">
                  <a:pos x="0" y="5"/>
                </a:cxn>
                <a:cxn ang="0">
                  <a:pos x="6" y="13"/>
                </a:cxn>
                <a:cxn ang="0">
                  <a:pos x="10" y="23"/>
                </a:cxn>
                <a:cxn ang="0">
                  <a:pos x="11" y="25"/>
                </a:cxn>
                <a:cxn ang="0">
                  <a:pos x="16" y="27"/>
                </a:cxn>
                <a:cxn ang="0">
                  <a:pos x="21" y="28"/>
                </a:cxn>
                <a:cxn ang="0">
                  <a:pos x="23" y="32"/>
                </a:cxn>
                <a:cxn ang="0">
                  <a:pos x="28" y="35"/>
                </a:cxn>
                <a:cxn ang="0">
                  <a:pos x="31" y="39"/>
                </a:cxn>
                <a:cxn ang="0">
                  <a:pos x="33" y="50"/>
                </a:cxn>
                <a:cxn ang="0">
                  <a:pos x="38" y="49"/>
                </a:cxn>
                <a:cxn ang="0">
                  <a:pos x="43" y="44"/>
                </a:cxn>
                <a:cxn ang="0">
                  <a:pos x="55" y="45"/>
                </a:cxn>
                <a:cxn ang="0">
                  <a:pos x="63" y="55"/>
                </a:cxn>
                <a:cxn ang="0">
                  <a:pos x="71" y="67"/>
                </a:cxn>
                <a:cxn ang="0">
                  <a:pos x="80" y="69"/>
                </a:cxn>
                <a:cxn ang="0">
                  <a:pos x="85" y="64"/>
                </a:cxn>
                <a:cxn ang="0">
                  <a:pos x="91" y="64"/>
                </a:cxn>
                <a:cxn ang="0">
                  <a:pos x="97" y="67"/>
                </a:cxn>
                <a:cxn ang="0">
                  <a:pos x="102" y="67"/>
                </a:cxn>
                <a:cxn ang="0">
                  <a:pos x="107" y="65"/>
                </a:cxn>
                <a:cxn ang="0">
                  <a:pos x="113" y="69"/>
                </a:cxn>
                <a:cxn ang="0">
                  <a:pos x="125" y="62"/>
                </a:cxn>
                <a:cxn ang="0">
                  <a:pos x="137" y="59"/>
                </a:cxn>
                <a:cxn ang="0">
                  <a:pos x="138" y="54"/>
                </a:cxn>
                <a:cxn ang="0">
                  <a:pos x="132" y="42"/>
                </a:cxn>
                <a:cxn ang="0">
                  <a:pos x="125" y="40"/>
                </a:cxn>
                <a:cxn ang="0">
                  <a:pos x="113" y="40"/>
                </a:cxn>
                <a:cxn ang="0">
                  <a:pos x="110" y="44"/>
                </a:cxn>
                <a:cxn ang="0">
                  <a:pos x="107" y="55"/>
                </a:cxn>
                <a:cxn ang="0">
                  <a:pos x="102" y="52"/>
                </a:cxn>
                <a:cxn ang="0">
                  <a:pos x="97" y="50"/>
                </a:cxn>
                <a:cxn ang="0">
                  <a:pos x="88" y="50"/>
                </a:cxn>
                <a:cxn ang="0">
                  <a:pos x="81" y="47"/>
                </a:cxn>
                <a:cxn ang="0">
                  <a:pos x="76" y="47"/>
                </a:cxn>
                <a:cxn ang="0">
                  <a:pos x="71" y="40"/>
                </a:cxn>
                <a:cxn ang="0">
                  <a:pos x="68" y="32"/>
                </a:cxn>
                <a:cxn ang="0">
                  <a:pos x="61" y="23"/>
                </a:cxn>
                <a:cxn ang="0">
                  <a:pos x="55" y="23"/>
                </a:cxn>
                <a:cxn ang="0">
                  <a:pos x="41" y="17"/>
                </a:cxn>
                <a:cxn ang="0">
                  <a:pos x="23" y="12"/>
                </a:cxn>
                <a:cxn ang="0">
                  <a:pos x="18" y="8"/>
                </a:cxn>
                <a:cxn ang="0">
                  <a:pos x="15" y="7"/>
                </a:cxn>
                <a:cxn ang="0">
                  <a:pos x="10" y="8"/>
                </a:cxn>
                <a:cxn ang="0">
                  <a:pos x="3" y="3"/>
                </a:cxn>
              </a:cxnLst>
              <a:rect l="0" t="0" r="r" b="b"/>
              <a:pathLst>
                <a:path w="143" h="72">
                  <a:moveTo>
                    <a:pt x="1" y="0"/>
                  </a:moveTo>
                  <a:lnTo>
                    <a:pt x="0" y="5"/>
                  </a:lnTo>
                  <a:lnTo>
                    <a:pt x="0" y="13"/>
                  </a:lnTo>
                  <a:lnTo>
                    <a:pt x="6" y="13"/>
                  </a:lnTo>
                  <a:lnTo>
                    <a:pt x="10" y="15"/>
                  </a:lnTo>
                  <a:lnTo>
                    <a:pt x="10" y="23"/>
                  </a:lnTo>
                  <a:lnTo>
                    <a:pt x="10" y="28"/>
                  </a:lnTo>
                  <a:lnTo>
                    <a:pt x="11" y="25"/>
                  </a:lnTo>
                  <a:lnTo>
                    <a:pt x="13" y="23"/>
                  </a:lnTo>
                  <a:lnTo>
                    <a:pt x="16" y="27"/>
                  </a:lnTo>
                  <a:lnTo>
                    <a:pt x="20" y="30"/>
                  </a:lnTo>
                  <a:lnTo>
                    <a:pt x="21" y="28"/>
                  </a:lnTo>
                  <a:lnTo>
                    <a:pt x="25" y="27"/>
                  </a:lnTo>
                  <a:lnTo>
                    <a:pt x="23" y="32"/>
                  </a:lnTo>
                  <a:lnTo>
                    <a:pt x="23" y="39"/>
                  </a:lnTo>
                  <a:lnTo>
                    <a:pt x="28" y="35"/>
                  </a:lnTo>
                  <a:lnTo>
                    <a:pt x="30" y="35"/>
                  </a:lnTo>
                  <a:lnTo>
                    <a:pt x="31" y="39"/>
                  </a:lnTo>
                  <a:lnTo>
                    <a:pt x="30" y="45"/>
                  </a:lnTo>
                  <a:lnTo>
                    <a:pt x="33" y="50"/>
                  </a:lnTo>
                  <a:lnTo>
                    <a:pt x="38" y="57"/>
                  </a:lnTo>
                  <a:lnTo>
                    <a:pt x="38" y="49"/>
                  </a:lnTo>
                  <a:lnTo>
                    <a:pt x="40" y="45"/>
                  </a:lnTo>
                  <a:lnTo>
                    <a:pt x="43" y="44"/>
                  </a:lnTo>
                  <a:lnTo>
                    <a:pt x="46" y="42"/>
                  </a:lnTo>
                  <a:lnTo>
                    <a:pt x="55" y="45"/>
                  </a:lnTo>
                  <a:lnTo>
                    <a:pt x="61" y="50"/>
                  </a:lnTo>
                  <a:lnTo>
                    <a:pt x="63" y="55"/>
                  </a:lnTo>
                  <a:lnTo>
                    <a:pt x="65" y="60"/>
                  </a:lnTo>
                  <a:lnTo>
                    <a:pt x="71" y="67"/>
                  </a:lnTo>
                  <a:lnTo>
                    <a:pt x="78" y="72"/>
                  </a:lnTo>
                  <a:lnTo>
                    <a:pt x="80" y="69"/>
                  </a:lnTo>
                  <a:lnTo>
                    <a:pt x="81" y="65"/>
                  </a:lnTo>
                  <a:lnTo>
                    <a:pt x="85" y="64"/>
                  </a:lnTo>
                  <a:lnTo>
                    <a:pt x="88" y="62"/>
                  </a:lnTo>
                  <a:lnTo>
                    <a:pt x="91" y="64"/>
                  </a:lnTo>
                  <a:lnTo>
                    <a:pt x="93" y="65"/>
                  </a:lnTo>
                  <a:lnTo>
                    <a:pt x="97" y="67"/>
                  </a:lnTo>
                  <a:lnTo>
                    <a:pt x="97" y="72"/>
                  </a:lnTo>
                  <a:lnTo>
                    <a:pt x="102" y="67"/>
                  </a:lnTo>
                  <a:lnTo>
                    <a:pt x="105" y="62"/>
                  </a:lnTo>
                  <a:lnTo>
                    <a:pt x="107" y="65"/>
                  </a:lnTo>
                  <a:lnTo>
                    <a:pt x="108" y="69"/>
                  </a:lnTo>
                  <a:lnTo>
                    <a:pt x="113" y="69"/>
                  </a:lnTo>
                  <a:lnTo>
                    <a:pt x="120" y="67"/>
                  </a:lnTo>
                  <a:lnTo>
                    <a:pt x="125" y="62"/>
                  </a:lnTo>
                  <a:lnTo>
                    <a:pt x="130" y="57"/>
                  </a:lnTo>
                  <a:lnTo>
                    <a:pt x="137" y="59"/>
                  </a:lnTo>
                  <a:lnTo>
                    <a:pt x="143" y="60"/>
                  </a:lnTo>
                  <a:lnTo>
                    <a:pt x="138" y="54"/>
                  </a:lnTo>
                  <a:lnTo>
                    <a:pt x="133" y="49"/>
                  </a:lnTo>
                  <a:lnTo>
                    <a:pt x="132" y="42"/>
                  </a:lnTo>
                  <a:lnTo>
                    <a:pt x="132" y="37"/>
                  </a:lnTo>
                  <a:lnTo>
                    <a:pt x="125" y="40"/>
                  </a:lnTo>
                  <a:lnTo>
                    <a:pt x="118" y="42"/>
                  </a:lnTo>
                  <a:lnTo>
                    <a:pt x="113" y="40"/>
                  </a:lnTo>
                  <a:lnTo>
                    <a:pt x="107" y="35"/>
                  </a:lnTo>
                  <a:lnTo>
                    <a:pt x="110" y="44"/>
                  </a:lnTo>
                  <a:lnTo>
                    <a:pt x="112" y="54"/>
                  </a:lnTo>
                  <a:lnTo>
                    <a:pt x="107" y="55"/>
                  </a:lnTo>
                  <a:lnTo>
                    <a:pt x="102" y="59"/>
                  </a:lnTo>
                  <a:lnTo>
                    <a:pt x="102" y="52"/>
                  </a:lnTo>
                  <a:lnTo>
                    <a:pt x="102" y="47"/>
                  </a:lnTo>
                  <a:lnTo>
                    <a:pt x="97" y="50"/>
                  </a:lnTo>
                  <a:lnTo>
                    <a:pt x="93" y="50"/>
                  </a:lnTo>
                  <a:lnTo>
                    <a:pt x="88" y="50"/>
                  </a:lnTo>
                  <a:lnTo>
                    <a:pt x="83" y="45"/>
                  </a:lnTo>
                  <a:lnTo>
                    <a:pt x="81" y="47"/>
                  </a:lnTo>
                  <a:lnTo>
                    <a:pt x="78" y="47"/>
                  </a:lnTo>
                  <a:lnTo>
                    <a:pt x="76" y="47"/>
                  </a:lnTo>
                  <a:lnTo>
                    <a:pt x="75" y="45"/>
                  </a:lnTo>
                  <a:lnTo>
                    <a:pt x="71" y="40"/>
                  </a:lnTo>
                  <a:lnTo>
                    <a:pt x="68" y="35"/>
                  </a:lnTo>
                  <a:lnTo>
                    <a:pt x="68" y="32"/>
                  </a:lnTo>
                  <a:lnTo>
                    <a:pt x="68" y="28"/>
                  </a:lnTo>
                  <a:lnTo>
                    <a:pt x="61" y="23"/>
                  </a:lnTo>
                  <a:lnTo>
                    <a:pt x="55" y="20"/>
                  </a:lnTo>
                  <a:lnTo>
                    <a:pt x="55" y="23"/>
                  </a:lnTo>
                  <a:lnTo>
                    <a:pt x="55" y="25"/>
                  </a:lnTo>
                  <a:lnTo>
                    <a:pt x="41" y="17"/>
                  </a:lnTo>
                  <a:lnTo>
                    <a:pt x="26" y="10"/>
                  </a:lnTo>
                  <a:lnTo>
                    <a:pt x="23" y="12"/>
                  </a:lnTo>
                  <a:lnTo>
                    <a:pt x="21" y="13"/>
                  </a:lnTo>
                  <a:lnTo>
                    <a:pt x="18" y="8"/>
                  </a:lnTo>
                  <a:lnTo>
                    <a:pt x="15" y="5"/>
                  </a:lnTo>
                  <a:lnTo>
                    <a:pt x="15" y="7"/>
                  </a:lnTo>
                  <a:lnTo>
                    <a:pt x="15" y="8"/>
                  </a:lnTo>
                  <a:lnTo>
                    <a:pt x="10" y="8"/>
                  </a:lnTo>
                  <a:lnTo>
                    <a:pt x="5" y="7"/>
                  </a:lnTo>
                  <a:lnTo>
                    <a:pt x="3" y="3"/>
                  </a:lnTo>
                  <a:lnTo>
                    <a:pt x="1" y="0"/>
                  </a:lnTo>
                  <a:close/>
                </a:path>
              </a:pathLst>
            </a:custGeom>
            <a:solidFill>
              <a:srgbClr val="1F1A17"/>
            </a:solidFill>
            <a:ln w="9525">
              <a:noFill/>
              <a:round/>
              <a:headEnd/>
              <a:tailEnd/>
            </a:ln>
          </p:spPr>
          <p:txBody>
            <a:bodyPr/>
            <a:lstStyle/>
            <a:p>
              <a:endParaRPr lang="en-US"/>
            </a:p>
          </p:txBody>
        </p:sp>
        <p:sp>
          <p:nvSpPr>
            <p:cNvPr id="5080" name="Freeform 984"/>
            <p:cNvSpPr>
              <a:spLocks/>
            </p:cNvSpPr>
            <p:nvPr/>
          </p:nvSpPr>
          <p:spPr bwMode="auto">
            <a:xfrm>
              <a:off x="3044" y="3297"/>
              <a:ext cx="82" cy="73"/>
            </a:xfrm>
            <a:custGeom>
              <a:avLst/>
              <a:gdLst/>
              <a:ahLst/>
              <a:cxnLst>
                <a:cxn ang="0">
                  <a:pos x="7" y="10"/>
                </a:cxn>
                <a:cxn ang="0">
                  <a:pos x="10" y="23"/>
                </a:cxn>
                <a:cxn ang="0">
                  <a:pos x="12" y="35"/>
                </a:cxn>
                <a:cxn ang="0">
                  <a:pos x="14" y="45"/>
                </a:cxn>
                <a:cxn ang="0">
                  <a:pos x="19" y="46"/>
                </a:cxn>
                <a:cxn ang="0">
                  <a:pos x="24" y="58"/>
                </a:cxn>
                <a:cxn ang="0">
                  <a:pos x="32" y="73"/>
                </a:cxn>
                <a:cxn ang="0">
                  <a:pos x="39" y="70"/>
                </a:cxn>
                <a:cxn ang="0">
                  <a:pos x="42" y="60"/>
                </a:cxn>
                <a:cxn ang="0">
                  <a:pos x="54" y="63"/>
                </a:cxn>
                <a:cxn ang="0">
                  <a:pos x="62" y="63"/>
                </a:cxn>
                <a:cxn ang="0">
                  <a:pos x="70" y="60"/>
                </a:cxn>
                <a:cxn ang="0">
                  <a:pos x="77" y="58"/>
                </a:cxn>
                <a:cxn ang="0">
                  <a:pos x="81" y="53"/>
                </a:cxn>
                <a:cxn ang="0">
                  <a:pos x="75" y="51"/>
                </a:cxn>
                <a:cxn ang="0">
                  <a:pos x="55" y="48"/>
                </a:cxn>
                <a:cxn ang="0">
                  <a:pos x="52" y="43"/>
                </a:cxn>
                <a:cxn ang="0">
                  <a:pos x="45" y="38"/>
                </a:cxn>
                <a:cxn ang="0">
                  <a:pos x="42" y="35"/>
                </a:cxn>
                <a:cxn ang="0">
                  <a:pos x="50" y="33"/>
                </a:cxn>
                <a:cxn ang="0">
                  <a:pos x="65" y="38"/>
                </a:cxn>
                <a:cxn ang="0">
                  <a:pos x="72" y="38"/>
                </a:cxn>
                <a:cxn ang="0">
                  <a:pos x="64" y="30"/>
                </a:cxn>
                <a:cxn ang="0">
                  <a:pos x="50" y="23"/>
                </a:cxn>
                <a:cxn ang="0">
                  <a:pos x="44" y="20"/>
                </a:cxn>
                <a:cxn ang="0">
                  <a:pos x="34" y="15"/>
                </a:cxn>
                <a:cxn ang="0">
                  <a:pos x="27" y="5"/>
                </a:cxn>
                <a:cxn ang="0">
                  <a:pos x="22" y="1"/>
                </a:cxn>
                <a:cxn ang="0">
                  <a:pos x="24" y="8"/>
                </a:cxn>
                <a:cxn ang="0">
                  <a:pos x="34" y="21"/>
                </a:cxn>
                <a:cxn ang="0">
                  <a:pos x="37" y="30"/>
                </a:cxn>
                <a:cxn ang="0">
                  <a:pos x="29" y="30"/>
                </a:cxn>
                <a:cxn ang="0">
                  <a:pos x="15" y="15"/>
                </a:cxn>
                <a:cxn ang="0">
                  <a:pos x="4" y="5"/>
                </a:cxn>
              </a:cxnLst>
              <a:rect l="0" t="0" r="r" b="b"/>
              <a:pathLst>
                <a:path w="82" h="73">
                  <a:moveTo>
                    <a:pt x="0" y="3"/>
                  </a:moveTo>
                  <a:lnTo>
                    <a:pt x="7" y="10"/>
                  </a:lnTo>
                  <a:lnTo>
                    <a:pt x="9" y="16"/>
                  </a:lnTo>
                  <a:lnTo>
                    <a:pt x="10" y="23"/>
                  </a:lnTo>
                  <a:lnTo>
                    <a:pt x="9" y="31"/>
                  </a:lnTo>
                  <a:lnTo>
                    <a:pt x="12" y="35"/>
                  </a:lnTo>
                  <a:lnTo>
                    <a:pt x="14" y="38"/>
                  </a:lnTo>
                  <a:lnTo>
                    <a:pt x="14" y="45"/>
                  </a:lnTo>
                  <a:lnTo>
                    <a:pt x="17" y="50"/>
                  </a:lnTo>
                  <a:lnTo>
                    <a:pt x="19" y="46"/>
                  </a:lnTo>
                  <a:lnTo>
                    <a:pt x="20" y="45"/>
                  </a:lnTo>
                  <a:lnTo>
                    <a:pt x="24" y="58"/>
                  </a:lnTo>
                  <a:lnTo>
                    <a:pt x="25" y="71"/>
                  </a:lnTo>
                  <a:lnTo>
                    <a:pt x="32" y="73"/>
                  </a:lnTo>
                  <a:lnTo>
                    <a:pt x="39" y="73"/>
                  </a:lnTo>
                  <a:lnTo>
                    <a:pt x="39" y="70"/>
                  </a:lnTo>
                  <a:lnTo>
                    <a:pt x="40" y="65"/>
                  </a:lnTo>
                  <a:lnTo>
                    <a:pt x="42" y="60"/>
                  </a:lnTo>
                  <a:lnTo>
                    <a:pt x="44" y="58"/>
                  </a:lnTo>
                  <a:lnTo>
                    <a:pt x="54" y="63"/>
                  </a:lnTo>
                  <a:lnTo>
                    <a:pt x="60" y="68"/>
                  </a:lnTo>
                  <a:lnTo>
                    <a:pt x="62" y="63"/>
                  </a:lnTo>
                  <a:lnTo>
                    <a:pt x="64" y="58"/>
                  </a:lnTo>
                  <a:lnTo>
                    <a:pt x="70" y="60"/>
                  </a:lnTo>
                  <a:lnTo>
                    <a:pt x="75" y="60"/>
                  </a:lnTo>
                  <a:lnTo>
                    <a:pt x="77" y="58"/>
                  </a:lnTo>
                  <a:lnTo>
                    <a:pt x="79" y="56"/>
                  </a:lnTo>
                  <a:lnTo>
                    <a:pt x="81" y="53"/>
                  </a:lnTo>
                  <a:lnTo>
                    <a:pt x="82" y="48"/>
                  </a:lnTo>
                  <a:lnTo>
                    <a:pt x="75" y="51"/>
                  </a:lnTo>
                  <a:lnTo>
                    <a:pt x="64" y="51"/>
                  </a:lnTo>
                  <a:lnTo>
                    <a:pt x="55" y="48"/>
                  </a:lnTo>
                  <a:lnTo>
                    <a:pt x="52" y="46"/>
                  </a:lnTo>
                  <a:lnTo>
                    <a:pt x="52" y="43"/>
                  </a:lnTo>
                  <a:lnTo>
                    <a:pt x="50" y="38"/>
                  </a:lnTo>
                  <a:lnTo>
                    <a:pt x="45" y="38"/>
                  </a:lnTo>
                  <a:lnTo>
                    <a:pt x="40" y="38"/>
                  </a:lnTo>
                  <a:lnTo>
                    <a:pt x="42" y="35"/>
                  </a:lnTo>
                  <a:lnTo>
                    <a:pt x="45" y="33"/>
                  </a:lnTo>
                  <a:lnTo>
                    <a:pt x="50" y="33"/>
                  </a:lnTo>
                  <a:lnTo>
                    <a:pt x="55" y="35"/>
                  </a:lnTo>
                  <a:lnTo>
                    <a:pt x="65" y="38"/>
                  </a:lnTo>
                  <a:lnTo>
                    <a:pt x="72" y="41"/>
                  </a:lnTo>
                  <a:lnTo>
                    <a:pt x="72" y="38"/>
                  </a:lnTo>
                  <a:lnTo>
                    <a:pt x="72" y="35"/>
                  </a:lnTo>
                  <a:lnTo>
                    <a:pt x="64" y="30"/>
                  </a:lnTo>
                  <a:lnTo>
                    <a:pt x="54" y="25"/>
                  </a:lnTo>
                  <a:lnTo>
                    <a:pt x="50" y="23"/>
                  </a:lnTo>
                  <a:lnTo>
                    <a:pt x="45" y="21"/>
                  </a:lnTo>
                  <a:lnTo>
                    <a:pt x="44" y="20"/>
                  </a:lnTo>
                  <a:lnTo>
                    <a:pt x="39" y="16"/>
                  </a:lnTo>
                  <a:lnTo>
                    <a:pt x="34" y="15"/>
                  </a:lnTo>
                  <a:lnTo>
                    <a:pt x="30" y="10"/>
                  </a:lnTo>
                  <a:lnTo>
                    <a:pt x="27" y="5"/>
                  </a:lnTo>
                  <a:lnTo>
                    <a:pt x="24" y="0"/>
                  </a:lnTo>
                  <a:lnTo>
                    <a:pt x="22" y="1"/>
                  </a:lnTo>
                  <a:lnTo>
                    <a:pt x="20" y="1"/>
                  </a:lnTo>
                  <a:lnTo>
                    <a:pt x="24" y="8"/>
                  </a:lnTo>
                  <a:lnTo>
                    <a:pt x="27" y="15"/>
                  </a:lnTo>
                  <a:lnTo>
                    <a:pt x="34" y="21"/>
                  </a:lnTo>
                  <a:lnTo>
                    <a:pt x="39" y="26"/>
                  </a:lnTo>
                  <a:lnTo>
                    <a:pt x="37" y="30"/>
                  </a:lnTo>
                  <a:lnTo>
                    <a:pt x="35" y="33"/>
                  </a:lnTo>
                  <a:lnTo>
                    <a:pt x="29" y="30"/>
                  </a:lnTo>
                  <a:lnTo>
                    <a:pt x="22" y="25"/>
                  </a:lnTo>
                  <a:lnTo>
                    <a:pt x="15" y="15"/>
                  </a:lnTo>
                  <a:lnTo>
                    <a:pt x="9" y="5"/>
                  </a:lnTo>
                  <a:lnTo>
                    <a:pt x="4" y="5"/>
                  </a:lnTo>
                  <a:lnTo>
                    <a:pt x="0" y="3"/>
                  </a:lnTo>
                  <a:close/>
                </a:path>
              </a:pathLst>
            </a:custGeom>
            <a:solidFill>
              <a:srgbClr val="1F1A17"/>
            </a:solidFill>
            <a:ln w="9525">
              <a:noFill/>
              <a:round/>
              <a:headEnd/>
              <a:tailEnd/>
            </a:ln>
          </p:spPr>
          <p:txBody>
            <a:bodyPr/>
            <a:lstStyle/>
            <a:p>
              <a:endParaRPr lang="en-US"/>
            </a:p>
          </p:txBody>
        </p:sp>
        <p:sp>
          <p:nvSpPr>
            <p:cNvPr id="5081" name="Freeform 985"/>
            <p:cNvSpPr>
              <a:spLocks/>
            </p:cNvSpPr>
            <p:nvPr/>
          </p:nvSpPr>
          <p:spPr bwMode="auto">
            <a:xfrm>
              <a:off x="3109" y="3340"/>
              <a:ext cx="44" cy="49"/>
            </a:xfrm>
            <a:custGeom>
              <a:avLst/>
              <a:gdLst/>
              <a:ahLst/>
              <a:cxnLst>
                <a:cxn ang="0">
                  <a:pos x="0" y="30"/>
                </a:cxn>
                <a:cxn ang="0">
                  <a:pos x="5" y="32"/>
                </a:cxn>
                <a:cxn ang="0">
                  <a:pos x="10" y="37"/>
                </a:cxn>
                <a:cxn ang="0">
                  <a:pos x="16" y="44"/>
                </a:cxn>
                <a:cxn ang="0">
                  <a:pos x="17" y="49"/>
                </a:cxn>
                <a:cxn ang="0">
                  <a:pos x="19" y="35"/>
                </a:cxn>
                <a:cxn ang="0">
                  <a:pos x="22" y="35"/>
                </a:cxn>
                <a:cxn ang="0">
                  <a:pos x="22" y="23"/>
                </a:cxn>
                <a:cxn ang="0">
                  <a:pos x="29" y="20"/>
                </a:cxn>
                <a:cxn ang="0">
                  <a:pos x="36" y="27"/>
                </a:cxn>
                <a:cxn ang="0">
                  <a:pos x="44" y="17"/>
                </a:cxn>
                <a:cxn ang="0">
                  <a:pos x="37" y="17"/>
                </a:cxn>
                <a:cxn ang="0">
                  <a:pos x="44" y="10"/>
                </a:cxn>
                <a:cxn ang="0">
                  <a:pos x="39" y="7"/>
                </a:cxn>
                <a:cxn ang="0">
                  <a:pos x="32" y="10"/>
                </a:cxn>
                <a:cxn ang="0">
                  <a:pos x="29" y="0"/>
                </a:cxn>
                <a:cxn ang="0">
                  <a:pos x="24" y="5"/>
                </a:cxn>
                <a:cxn ang="0">
                  <a:pos x="21" y="17"/>
                </a:cxn>
                <a:cxn ang="0">
                  <a:pos x="19" y="2"/>
                </a:cxn>
                <a:cxn ang="0">
                  <a:pos x="14" y="20"/>
                </a:cxn>
                <a:cxn ang="0">
                  <a:pos x="9" y="25"/>
                </a:cxn>
                <a:cxn ang="0">
                  <a:pos x="0" y="30"/>
                </a:cxn>
              </a:cxnLst>
              <a:rect l="0" t="0" r="r" b="b"/>
              <a:pathLst>
                <a:path w="44" h="49">
                  <a:moveTo>
                    <a:pt x="0" y="30"/>
                  </a:moveTo>
                  <a:lnTo>
                    <a:pt x="5" y="32"/>
                  </a:lnTo>
                  <a:lnTo>
                    <a:pt x="10" y="37"/>
                  </a:lnTo>
                  <a:lnTo>
                    <a:pt x="16" y="44"/>
                  </a:lnTo>
                  <a:lnTo>
                    <a:pt x="17" y="49"/>
                  </a:lnTo>
                  <a:lnTo>
                    <a:pt x="19" y="35"/>
                  </a:lnTo>
                  <a:lnTo>
                    <a:pt x="22" y="35"/>
                  </a:lnTo>
                  <a:lnTo>
                    <a:pt x="22" y="23"/>
                  </a:lnTo>
                  <a:lnTo>
                    <a:pt x="29" y="20"/>
                  </a:lnTo>
                  <a:lnTo>
                    <a:pt x="36" y="27"/>
                  </a:lnTo>
                  <a:lnTo>
                    <a:pt x="44" y="17"/>
                  </a:lnTo>
                  <a:lnTo>
                    <a:pt x="37" y="17"/>
                  </a:lnTo>
                  <a:lnTo>
                    <a:pt x="44" y="10"/>
                  </a:lnTo>
                  <a:lnTo>
                    <a:pt x="39" y="7"/>
                  </a:lnTo>
                  <a:lnTo>
                    <a:pt x="32" y="10"/>
                  </a:lnTo>
                  <a:lnTo>
                    <a:pt x="29" y="0"/>
                  </a:lnTo>
                  <a:lnTo>
                    <a:pt x="24" y="5"/>
                  </a:lnTo>
                  <a:lnTo>
                    <a:pt x="21" y="17"/>
                  </a:lnTo>
                  <a:lnTo>
                    <a:pt x="19" y="2"/>
                  </a:lnTo>
                  <a:lnTo>
                    <a:pt x="14" y="20"/>
                  </a:lnTo>
                  <a:lnTo>
                    <a:pt x="9" y="25"/>
                  </a:lnTo>
                  <a:lnTo>
                    <a:pt x="0" y="30"/>
                  </a:lnTo>
                  <a:close/>
                </a:path>
              </a:pathLst>
            </a:custGeom>
            <a:solidFill>
              <a:srgbClr val="1F1A17"/>
            </a:solidFill>
            <a:ln w="9525">
              <a:noFill/>
              <a:round/>
              <a:headEnd/>
              <a:tailEnd/>
            </a:ln>
          </p:spPr>
          <p:txBody>
            <a:bodyPr/>
            <a:lstStyle/>
            <a:p>
              <a:endParaRPr lang="en-US"/>
            </a:p>
          </p:txBody>
        </p:sp>
        <p:sp>
          <p:nvSpPr>
            <p:cNvPr id="5082" name="Freeform 986"/>
            <p:cNvSpPr>
              <a:spLocks/>
            </p:cNvSpPr>
            <p:nvPr/>
          </p:nvSpPr>
          <p:spPr bwMode="auto">
            <a:xfrm>
              <a:off x="3283" y="3310"/>
              <a:ext cx="69" cy="55"/>
            </a:xfrm>
            <a:custGeom>
              <a:avLst/>
              <a:gdLst/>
              <a:ahLst/>
              <a:cxnLst>
                <a:cxn ang="0">
                  <a:pos x="7" y="42"/>
                </a:cxn>
                <a:cxn ang="0">
                  <a:pos x="10" y="37"/>
                </a:cxn>
                <a:cxn ang="0">
                  <a:pos x="15" y="33"/>
                </a:cxn>
                <a:cxn ang="0">
                  <a:pos x="20" y="32"/>
                </a:cxn>
                <a:cxn ang="0">
                  <a:pos x="27" y="30"/>
                </a:cxn>
                <a:cxn ang="0">
                  <a:pos x="39" y="27"/>
                </a:cxn>
                <a:cxn ang="0">
                  <a:pos x="49" y="22"/>
                </a:cxn>
                <a:cxn ang="0">
                  <a:pos x="62" y="8"/>
                </a:cxn>
                <a:cxn ang="0">
                  <a:pos x="69" y="0"/>
                </a:cxn>
                <a:cxn ang="0">
                  <a:pos x="69" y="3"/>
                </a:cxn>
                <a:cxn ang="0">
                  <a:pos x="67" y="8"/>
                </a:cxn>
                <a:cxn ang="0">
                  <a:pos x="67" y="8"/>
                </a:cxn>
                <a:cxn ang="0">
                  <a:pos x="65" y="8"/>
                </a:cxn>
                <a:cxn ang="0">
                  <a:pos x="62" y="8"/>
                </a:cxn>
                <a:cxn ang="0">
                  <a:pos x="62" y="13"/>
                </a:cxn>
                <a:cxn ang="0">
                  <a:pos x="62" y="23"/>
                </a:cxn>
                <a:cxn ang="0">
                  <a:pos x="60" y="30"/>
                </a:cxn>
                <a:cxn ang="0">
                  <a:pos x="57" y="27"/>
                </a:cxn>
                <a:cxn ang="0">
                  <a:pos x="55" y="27"/>
                </a:cxn>
                <a:cxn ang="0">
                  <a:pos x="54" y="28"/>
                </a:cxn>
                <a:cxn ang="0">
                  <a:pos x="52" y="30"/>
                </a:cxn>
                <a:cxn ang="0">
                  <a:pos x="52" y="37"/>
                </a:cxn>
                <a:cxn ang="0">
                  <a:pos x="54" y="43"/>
                </a:cxn>
                <a:cxn ang="0">
                  <a:pos x="52" y="42"/>
                </a:cxn>
                <a:cxn ang="0">
                  <a:pos x="49" y="38"/>
                </a:cxn>
                <a:cxn ang="0">
                  <a:pos x="47" y="38"/>
                </a:cxn>
                <a:cxn ang="0">
                  <a:pos x="45" y="37"/>
                </a:cxn>
                <a:cxn ang="0">
                  <a:pos x="42" y="37"/>
                </a:cxn>
                <a:cxn ang="0">
                  <a:pos x="42" y="38"/>
                </a:cxn>
                <a:cxn ang="0">
                  <a:pos x="39" y="48"/>
                </a:cxn>
                <a:cxn ang="0">
                  <a:pos x="40" y="53"/>
                </a:cxn>
                <a:cxn ang="0">
                  <a:pos x="35" y="52"/>
                </a:cxn>
                <a:cxn ang="0">
                  <a:pos x="30" y="50"/>
                </a:cxn>
                <a:cxn ang="0">
                  <a:pos x="25" y="53"/>
                </a:cxn>
                <a:cxn ang="0">
                  <a:pos x="22" y="55"/>
                </a:cxn>
                <a:cxn ang="0">
                  <a:pos x="14" y="55"/>
                </a:cxn>
                <a:cxn ang="0">
                  <a:pos x="7" y="53"/>
                </a:cxn>
                <a:cxn ang="0">
                  <a:pos x="4" y="48"/>
                </a:cxn>
                <a:cxn ang="0">
                  <a:pos x="0" y="45"/>
                </a:cxn>
                <a:cxn ang="0">
                  <a:pos x="4" y="43"/>
                </a:cxn>
                <a:cxn ang="0">
                  <a:pos x="7" y="42"/>
                </a:cxn>
              </a:cxnLst>
              <a:rect l="0" t="0" r="r" b="b"/>
              <a:pathLst>
                <a:path w="69" h="55">
                  <a:moveTo>
                    <a:pt x="7" y="42"/>
                  </a:moveTo>
                  <a:lnTo>
                    <a:pt x="10" y="37"/>
                  </a:lnTo>
                  <a:lnTo>
                    <a:pt x="15" y="33"/>
                  </a:lnTo>
                  <a:lnTo>
                    <a:pt x="20" y="32"/>
                  </a:lnTo>
                  <a:lnTo>
                    <a:pt x="27" y="30"/>
                  </a:lnTo>
                  <a:lnTo>
                    <a:pt x="39" y="27"/>
                  </a:lnTo>
                  <a:lnTo>
                    <a:pt x="49" y="22"/>
                  </a:lnTo>
                  <a:lnTo>
                    <a:pt x="62" y="8"/>
                  </a:lnTo>
                  <a:lnTo>
                    <a:pt x="69" y="0"/>
                  </a:lnTo>
                  <a:lnTo>
                    <a:pt x="69" y="3"/>
                  </a:lnTo>
                  <a:lnTo>
                    <a:pt x="67" y="8"/>
                  </a:lnTo>
                  <a:lnTo>
                    <a:pt x="67" y="8"/>
                  </a:lnTo>
                  <a:lnTo>
                    <a:pt x="65" y="8"/>
                  </a:lnTo>
                  <a:lnTo>
                    <a:pt x="62" y="8"/>
                  </a:lnTo>
                  <a:lnTo>
                    <a:pt x="62" y="13"/>
                  </a:lnTo>
                  <a:lnTo>
                    <a:pt x="62" y="23"/>
                  </a:lnTo>
                  <a:lnTo>
                    <a:pt x="60" y="30"/>
                  </a:lnTo>
                  <a:lnTo>
                    <a:pt x="57" y="27"/>
                  </a:lnTo>
                  <a:lnTo>
                    <a:pt x="55" y="27"/>
                  </a:lnTo>
                  <a:lnTo>
                    <a:pt x="54" y="28"/>
                  </a:lnTo>
                  <a:lnTo>
                    <a:pt x="52" y="30"/>
                  </a:lnTo>
                  <a:lnTo>
                    <a:pt x="52" y="37"/>
                  </a:lnTo>
                  <a:lnTo>
                    <a:pt x="54" y="43"/>
                  </a:lnTo>
                  <a:lnTo>
                    <a:pt x="52" y="42"/>
                  </a:lnTo>
                  <a:lnTo>
                    <a:pt x="49" y="38"/>
                  </a:lnTo>
                  <a:lnTo>
                    <a:pt x="47" y="38"/>
                  </a:lnTo>
                  <a:lnTo>
                    <a:pt x="45" y="37"/>
                  </a:lnTo>
                  <a:lnTo>
                    <a:pt x="42" y="37"/>
                  </a:lnTo>
                  <a:lnTo>
                    <a:pt x="42" y="38"/>
                  </a:lnTo>
                  <a:lnTo>
                    <a:pt x="39" y="48"/>
                  </a:lnTo>
                  <a:lnTo>
                    <a:pt x="40" y="53"/>
                  </a:lnTo>
                  <a:lnTo>
                    <a:pt x="35" y="52"/>
                  </a:lnTo>
                  <a:lnTo>
                    <a:pt x="30" y="50"/>
                  </a:lnTo>
                  <a:lnTo>
                    <a:pt x="25" y="53"/>
                  </a:lnTo>
                  <a:lnTo>
                    <a:pt x="22" y="55"/>
                  </a:lnTo>
                  <a:lnTo>
                    <a:pt x="14" y="55"/>
                  </a:lnTo>
                  <a:lnTo>
                    <a:pt x="7" y="53"/>
                  </a:lnTo>
                  <a:lnTo>
                    <a:pt x="4" y="48"/>
                  </a:lnTo>
                  <a:lnTo>
                    <a:pt x="0" y="45"/>
                  </a:lnTo>
                  <a:lnTo>
                    <a:pt x="4" y="43"/>
                  </a:lnTo>
                  <a:lnTo>
                    <a:pt x="7" y="42"/>
                  </a:lnTo>
                  <a:close/>
                </a:path>
              </a:pathLst>
            </a:custGeom>
            <a:solidFill>
              <a:srgbClr val="1F1A17"/>
            </a:solidFill>
            <a:ln w="9525">
              <a:noFill/>
              <a:round/>
              <a:headEnd/>
              <a:tailEnd/>
            </a:ln>
          </p:spPr>
          <p:txBody>
            <a:bodyPr/>
            <a:lstStyle/>
            <a:p>
              <a:endParaRPr lang="en-US"/>
            </a:p>
          </p:txBody>
        </p:sp>
        <p:sp>
          <p:nvSpPr>
            <p:cNvPr id="5083" name="Freeform 987"/>
            <p:cNvSpPr>
              <a:spLocks/>
            </p:cNvSpPr>
            <p:nvPr/>
          </p:nvSpPr>
          <p:spPr bwMode="auto">
            <a:xfrm>
              <a:off x="3285" y="3373"/>
              <a:ext cx="20" cy="17"/>
            </a:xfrm>
            <a:custGeom>
              <a:avLst/>
              <a:gdLst/>
              <a:ahLst/>
              <a:cxnLst>
                <a:cxn ang="0">
                  <a:pos x="13" y="0"/>
                </a:cxn>
                <a:cxn ang="0">
                  <a:pos x="17" y="2"/>
                </a:cxn>
                <a:cxn ang="0">
                  <a:pos x="20" y="7"/>
                </a:cxn>
                <a:cxn ang="0">
                  <a:pos x="20" y="12"/>
                </a:cxn>
                <a:cxn ang="0">
                  <a:pos x="20" y="16"/>
                </a:cxn>
                <a:cxn ang="0">
                  <a:pos x="13" y="7"/>
                </a:cxn>
                <a:cxn ang="0">
                  <a:pos x="13" y="16"/>
                </a:cxn>
                <a:cxn ang="0">
                  <a:pos x="10" y="12"/>
                </a:cxn>
                <a:cxn ang="0">
                  <a:pos x="7" y="11"/>
                </a:cxn>
                <a:cxn ang="0">
                  <a:pos x="7" y="14"/>
                </a:cxn>
                <a:cxn ang="0">
                  <a:pos x="7" y="17"/>
                </a:cxn>
                <a:cxn ang="0">
                  <a:pos x="0" y="12"/>
                </a:cxn>
                <a:cxn ang="0">
                  <a:pos x="0" y="12"/>
                </a:cxn>
                <a:cxn ang="0">
                  <a:pos x="3" y="9"/>
                </a:cxn>
                <a:cxn ang="0">
                  <a:pos x="2" y="4"/>
                </a:cxn>
                <a:cxn ang="0">
                  <a:pos x="2" y="2"/>
                </a:cxn>
                <a:cxn ang="0">
                  <a:pos x="3" y="2"/>
                </a:cxn>
                <a:cxn ang="0">
                  <a:pos x="7" y="4"/>
                </a:cxn>
                <a:cxn ang="0">
                  <a:pos x="10" y="6"/>
                </a:cxn>
                <a:cxn ang="0">
                  <a:pos x="12" y="7"/>
                </a:cxn>
                <a:cxn ang="0">
                  <a:pos x="13" y="0"/>
                </a:cxn>
              </a:cxnLst>
              <a:rect l="0" t="0" r="r" b="b"/>
              <a:pathLst>
                <a:path w="20" h="17">
                  <a:moveTo>
                    <a:pt x="13" y="0"/>
                  </a:moveTo>
                  <a:lnTo>
                    <a:pt x="17" y="2"/>
                  </a:lnTo>
                  <a:lnTo>
                    <a:pt x="20" y="7"/>
                  </a:lnTo>
                  <a:lnTo>
                    <a:pt x="20" y="12"/>
                  </a:lnTo>
                  <a:lnTo>
                    <a:pt x="20" y="16"/>
                  </a:lnTo>
                  <a:lnTo>
                    <a:pt x="13" y="7"/>
                  </a:lnTo>
                  <a:lnTo>
                    <a:pt x="13" y="16"/>
                  </a:lnTo>
                  <a:lnTo>
                    <a:pt x="10" y="12"/>
                  </a:lnTo>
                  <a:lnTo>
                    <a:pt x="7" y="11"/>
                  </a:lnTo>
                  <a:lnTo>
                    <a:pt x="7" y="14"/>
                  </a:lnTo>
                  <a:lnTo>
                    <a:pt x="7" y="17"/>
                  </a:lnTo>
                  <a:lnTo>
                    <a:pt x="0" y="12"/>
                  </a:lnTo>
                  <a:lnTo>
                    <a:pt x="0" y="12"/>
                  </a:lnTo>
                  <a:lnTo>
                    <a:pt x="3" y="9"/>
                  </a:lnTo>
                  <a:lnTo>
                    <a:pt x="2" y="4"/>
                  </a:lnTo>
                  <a:lnTo>
                    <a:pt x="2" y="2"/>
                  </a:lnTo>
                  <a:lnTo>
                    <a:pt x="3" y="2"/>
                  </a:lnTo>
                  <a:lnTo>
                    <a:pt x="7" y="4"/>
                  </a:lnTo>
                  <a:lnTo>
                    <a:pt x="10" y="6"/>
                  </a:lnTo>
                  <a:lnTo>
                    <a:pt x="12" y="7"/>
                  </a:lnTo>
                  <a:lnTo>
                    <a:pt x="13" y="0"/>
                  </a:lnTo>
                  <a:close/>
                </a:path>
              </a:pathLst>
            </a:custGeom>
            <a:solidFill>
              <a:srgbClr val="1F1A17"/>
            </a:solidFill>
            <a:ln w="9525">
              <a:noFill/>
              <a:round/>
              <a:headEnd/>
              <a:tailEnd/>
            </a:ln>
          </p:spPr>
          <p:txBody>
            <a:bodyPr/>
            <a:lstStyle/>
            <a:p>
              <a:endParaRPr lang="en-US"/>
            </a:p>
          </p:txBody>
        </p:sp>
        <p:sp>
          <p:nvSpPr>
            <p:cNvPr id="5084" name="Freeform 988"/>
            <p:cNvSpPr>
              <a:spLocks/>
            </p:cNvSpPr>
            <p:nvPr/>
          </p:nvSpPr>
          <p:spPr bwMode="auto">
            <a:xfrm>
              <a:off x="3303" y="3353"/>
              <a:ext cx="37" cy="31"/>
            </a:xfrm>
            <a:custGeom>
              <a:avLst/>
              <a:gdLst/>
              <a:ahLst/>
              <a:cxnLst>
                <a:cxn ang="0">
                  <a:pos x="0" y="19"/>
                </a:cxn>
                <a:cxn ang="0">
                  <a:pos x="2" y="24"/>
                </a:cxn>
                <a:cxn ang="0">
                  <a:pos x="4" y="29"/>
                </a:cxn>
                <a:cxn ang="0">
                  <a:pos x="4" y="27"/>
                </a:cxn>
                <a:cxn ang="0">
                  <a:pos x="4" y="26"/>
                </a:cxn>
                <a:cxn ang="0">
                  <a:pos x="7" y="29"/>
                </a:cxn>
                <a:cxn ang="0">
                  <a:pos x="9" y="31"/>
                </a:cxn>
                <a:cxn ang="0">
                  <a:pos x="10" y="29"/>
                </a:cxn>
                <a:cxn ang="0">
                  <a:pos x="14" y="27"/>
                </a:cxn>
                <a:cxn ang="0">
                  <a:pos x="17" y="29"/>
                </a:cxn>
                <a:cxn ang="0">
                  <a:pos x="22" y="29"/>
                </a:cxn>
                <a:cxn ang="0">
                  <a:pos x="22" y="24"/>
                </a:cxn>
                <a:cxn ang="0">
                  <a:pos x="22" y="19"/>
                </a:cxn>
                <a:cxn ang="0">
                  <a:pos x="25" y="19"/>
                </a:cxn>
                <a:cxn ang="0">
                  <a:pos x="29" y="17"/>
                </a:cxn>
                <a:cxn ang="0">
                  <a:pos x="27" y="15"/>
                </a:cxn>
                <a:cxn ang="0">
                  <a:pos x="24" y="14"/>
                </a:cxn>
                <a:cxn ang="0">
                  <a:pos x="30" y="12"/>
                </a:cxn>
                <a:cxn ang="0">
                  <a:pos x="37" y="10"/>
                </a:cxn>
                <a:cxn ang="0">
                  <a:pos x="32" y="4"/>
                </a:cxn>
                <a:cxn ang="0">
                  <a:pos x="27" y="0"/>
                </a:cxn>
                <a:cxn ang="0">
                  <a:pos x="29" y="4"/>
                </a:cxn>
                <a:cxn ang="0">
                  <a:pos x="30" y="7"/>
                </a:cxn>
                <a:cxn ang="0">
                  <a:pos x="24" y="7"/>
                </a:cxn>
                <a:cxn ang="0">
                  <a:pos x="17" y="9"/>
                </a:cxn>
                <a:cxn ang="0">
                  <a:pos x="15" y="10"/>
                </a:cxn>
                <a:cxn ang="0">
                  <a:pos x="14" y="14"/>
                </a:cxn>
                <a:cxn ang="0">
                  <a:pos x="15" y="17"/>
                </a:cxn>
                <a:cxn ang="0">
                  <a:pos x="15" y="19"/>
                </a:cxn>
                <a:cxn ang="0">
                  <a:pos x="10" y="17"/>
                </a:cxn>
                <a:cxn ang="0">
                  <a:pos x="5" y="17"/>
                </a:cxn>
                <a:cxn ang="0">
                  <a:pos x="5" y="20"/>
                </a:cxn>
                <a:cxn ang="0">
                  <a:pos x="7" y="24"/>
                </a:cxn>
                <a:cxn ang="0">
                  <a:pos x="4" y="22"/>
                </a:cxn>
                <a:cxn ang="0">
                  <a:pos x="0" y="19"/>
                </a:cxn>
              </a:cxnLst>
              <a:rect l="0" t="0" r="r" b="b"/>
              <a:pathLst>
                <a:path w="37" h="31">
                  <a:moveTo>
                    <a:pt x="0" y="19"/>
                  </a:moveTo>
                  <a:lnTo>
                    <a:pt x="2" y="24"/>
                  </a:lnTo>
                  <a:lnTo>
                    <a:pt x="4" y="29"/>
                  </a:lnTo>
                  <a:lnTo>
                    <a:pt x="4" y="27"/>
                  </a:lnTo>
                  <a:lnTo>
                    <a:pt x="4" y="26"/>
                  </a:lnTo>
                  <a:lnTo>
                    <a:pt x="7" y="29"/>
                  </a:lnTo>
                  <a:lnTo>
                    <a:pt x="9" y="31"/>
                  </a:lnTo>
                  <a:lnTo>
                    <a:pt x="10" y="29"/>
                  </a:lnTo>
                  <a:lnTo>
                    <a:pt x="14" y="27"/>
                  </a:lnTo>
                  <a:lnTo>
                    <a:pt x="17" y="29"/>
                  </a:lnTo>
                  <a:lnTo>
                    <a:pt x="22" y="29"/>
                  </a:lnTo>
                  <a:lnTo>
                    <a:pt x="22" y="24"/>
                  </a:lnTo>
                  <a:lnTo>
                    <a:pt x="22" y="19"/>
                  </a:lnTo>
                  <a:lnTo>
                    <a:pt x="25" y="19"/>
                  </a:lnTo>
                  <a:lnTo>
                    <a:pt x="29" y="17"/>
                  </a:lnTo>
                  <a:lnTo>
                    <a:pt x="27" y="15"/>
                  </a:lnTo>
                  <a:lnTo>
                    <a:pt x="24" y="14"/>
                  </a:lnTo>
                  <a:lnTo>
                    <a:pt x="30" y="12"/>
                  </a:lnTo>
                  <a:lnTo>
                    <a:pt x="37" y="10"/>
                  </a:lnTo>
                  <a:lnTo>
                    <a:pt x="32" y="4"/>
                  </a:lnTo>
                  <a:lnTo>
                    <a:pt x="27" y="0"/>
                  </a:lnTo>
                  <a:lnTo>
                    <a:pt x="29" y="4"/>
                  </a:lnTo>
                  <a:lnTo>
                    <a:pt x="30" y="7"/>
                  </a:lnTo>
                  <a:lnTo>
                    <a:pt x="24" y="7"/>
                  </a:lnTo>
                  <a:lnTo>
                    <a:pt x="17" y="9"/>
                  </a:lnTo>
                  <a:lnTo>
                    <a:pt x="15" y="10"/>
                  </a:lnTo>
                  <a:lnTo>
                    <a:pt x="14" y="14"/>
                  </a:lnTo>
                  <a:lnTo>
                    <a:pt x="15" y="17"/>
                  </a:lnTo>
                  <a:lnTo>
                    <a:pt x="15" y="19"/>
                  </a:lnTo>
                  <a:lnTo>
                    <a:pt x="10" y="17"/>
                  </a:lnTo>
                  <a:lnTo>
                    <a:pt x="5" y="17"/>
                  </a:lnTo>
                  <a:lnTo>
                    <a:pt x="5" y="20"/>
                  </a:lnTo>
                  <a:lnTo>
                    <a:pt x="7" y="24"/>
                  </a:lnTo>
                  <a:lnTo>
                    <a:pt x="4" y="22"/>
                  </a:lnTo>
                  <a:lnTo>
                    <a:pt x="0" y="19"/>
                  </a:lnTo>
                  <a:close/>
                </a:path>
              </a:pathLst>
            </a:custGeom>
            <a:solidFill>
              <a:srgbClr val="1F1A17"/>
            </a:solidFill>
            <a:ln w="9525">
              <a:noFill/>
              <a:round/>
              <a:headEnd/>
              <a:tailEnd/>
            </a:ln>
          </p:spPr>
          <p:txBody>
            <a:bodyPr/>
            <a:lstStyle/>
            <a:p>
              <a:endParaRPr lang="en-US"/>
            </a:p>
          </p:txBody>
        </p:sp>
        <p:sp>
          <p:nvSpPr>
            <p:cNvPr id="5085" name="Freeform 989"/>
            <p:cNvSpPr>
              <a:spLocks/>
            </p:cNvSpPr>
            <p:nvPr/>
          </p:nvSpPr>
          <p:spPr bwMode="auto">
            <a:xfrm>
              <a:off x="3213" y="3328"/>
              <a:ext cx="25" cy="34"/>
            </a:xfrm>
            <a:custGeom>
              <a:avLst/>
              <a:gdLst/>
              <a:ahLst/>
              <a:cxnLst>
                <a:cxn ang="0">
                  <a:pos x="7" y="0"/>
                </a:cxn>
                <a:cxn ang="0">
                  <a:pos x="3" y="5"/>
                </a:cxn>
                <a:cxn ang="0">
                  <a:pos x="0" y="12"/>
                </a:cxn>
                <a:cxn ang="0">
                  <a:pos x="0" y="19"/>
                </a:cxn>
                <a:cxn ang="0">
                  <a:pos x="2" y="24"/>
                </a:cxn>
                <a:cxn ang="0">
                  <a:pos x="5" y="20"/>
                </a:cxn>
                <a:cxn ang="0">
                  <a:pos x="8" y="20"/>
                </a:cxn>
                <a:cxn ang="0">
                  <a:pos x="7" y="29"/>
                </a:cxn>
                <a:cxn ang="0">
                  <a:pos x="5" y="34"/>
                </a:cxn>
                <a:cxn ang="0">
                  <a:pos x="12" y="34"/>
                </a:cxn>
                <a:cxn ang="0">
                  <a:pos x="22" y="29"/>
                </a:cxn>
                <a:cxn ang="0">
                  <a:pos x="25" y="22"/>
                </a:cxn>
                <a:cxn ang="0">
                  <a:pos x="25" y="19"/>
                </a:cxn>
                <a:cxn ang="0">
                  <a:pos x="20" y="12"/>
                </a:cxn>
                <a:cxn ang="0">
                  <a:pos x="10" y="10"/>
                </a:cxn>
                <a:cxn ang="0">
                  <a:pos x="7" y="0"/>
                </a:cxn>
              </a:cxnLst>
              <a:rect l="0" t="0" r="r" b="b"/>
              <a:pathLst>
                <a:path w="25" h="34">
                  <a:moveTo>
                    <a:pt x="7" y="0"/>
                  </a:moveTo>
                  <a:lnTo>
                    <a:pt x="3" y="5"/>
                  </a:lnTo>
                  <a:lnTo>
                    <a:pt x="0" y="12"/>
                  </a:lnTo>
                  <a:lnTo>
                    <a:pt x="0" y="19"/>
                  </a:lnTo>
                  <a:lnTo>
                    <a:pt x="2" y="24"/>
                  </a:lnTo>
                  <a:lnTo>
                    <a:pt x="5" y="20"/>
                  </a:lnTo>
                  <a:lnTo>
                    <a:pt x="8" y="20"/>
                  </a:lnTo>
                  <a:lnTo>
                    <a:pt x="7" y="29"/>
                  </a:lnTo>
                  <a:lnTo>
                    <a:pt x="5" y="34"/>
                  </a:lnTo>
                  <a:lnTo>
                    <a:pt x="12" y="34"/>
                  </a:lnTo>
                  <a:lnTo>
                    <a:pt x="22" y="29"/>
                  </a:lnTo>
                  <a:lnTo>
                    <a:pt x="25" y="22"/>
                  </a:lnTo>
                  <a:lnTo>
                    <a:pt x="25" y="19"/>
                  </a:lnTo>
                  <a:lnTo>
                    <a:pt x="20" y="12"/>
                  </a:lnTo>
                  <a:lnTo>
                    <a:pt x="10" y="10"/>
                  </a:lnTo>
                  <a:lnTo>
                    <a:pt x="7" y="0"/>
                  </a:lnTo>
                  <a:close/>
                </a:path>
              </a:pathLst>
            </a:custGeom>
            <a:solidFill>
              <a:srgbClr val="1F1A17"/>
            </a:solidFill>
            <a:ln w="9525">
              <a:noFill/>
              <a:round/>
              <a:headEnd/>
              <a:tailEnd/>
            </a:ln>
          </p:spPr>
          <p:txBody>
            <a:bodyPr/>
            <a:lstStyle/>
            <a:p>
              <a:endParaRPr lang="en-US"/>
            </a:p>
          </p:txBody>
        </p:sp>
        <p:sp>
          <p:nvSpPr>
            <p:cNvPr id="5086" name="Freeform 990"/>
            <p:cNvSpPr>
              <a:spLocks/>
            </p:cNvSpPr>
            <p:nvPr/>
          </p:nvSpPr>
          <p:spPr bwMode="auto">
            <a:xfrm>
              <a:off x="3173" y="3305"/>
              <a:ext cx="22" cy="25"/>
            </a:xfrm>
            <a:custGeom>
              <a:avLst/>
              <a:gdLst/>
              <a:ahLst/>
              <a:cxnLst>
                <a:cxn ang="0">
                  <a:pos x="12" y="0"/>
                </a:cxn>
                <a:cxn ang="0">
                  <a:pos x="10" y="5"/>
                </a:cxn>
                <a:cxn ang="0">
                  <a:pos x="7" y="12"/>
                </a:cxn>
                <a:cxn ang="0">
                  <a:pos x="2" y="15"/>
                </a:cxn>
                <a:cxn ang="0">
                  <a:pos x="0" y="17"/>
                </a:cxn>
                <a:cxn ang="0">
                  <a:pos x="5" y="20"/>
                </a:cxn>
                <a:cxn ang="0">
                  <a:pos x="12" y="25"/>
                </a:cxn>
                <a:cxn ang="0">
                  <a:pos x="17" y="25"/>
                </a:cxn>
                <a:cxn ang="0">
                  <a:pos x="17" y="23"/>
                </a:cxn>
                <a:cxn ang="0">
                  <a:pos x="12" y="13"/>
                </a:cxn>
                <a:cxn ang="0">
                  <a:pos x="22" y="8"/>
                </a:cxn>
                <a:cxn ang="0">
                  <a:pos x="12" y="0"/>
                </a:cxn>
              </a:cxnLst>
              <a:rect l="0" t="0" r="r" b="b"/>
              <a:pathLst>
                <a:path w="22" h="25">
                  <a:moveTo>
                    <a:pt x="12" y="0"/>
                  </a:moveTo>
                  <a:lnTo>
                    <a:pt x="10" y="5"/>
                  </a:lnTo>
                  <a:lnTo>
                    <a:pt x="7" y="12"/>
                  </a:lnTo>
                  <a:lnTo>
                    <a:pt x="2" y="15"/>
                  </a:lnTo>
                  <a:lnTo>
                    <a:pt x="0" y="17"/>
                  </a:lnTo>
                  <a:lnTo>
                    <a:pt x="5" y="20"/>
                  </a:lnTo>
                  <a:lnTo>
                    <a:pt x="12" y="25"/>
                  </a:lnTo>
                  <a:lnTo>
                    <a:pt x="17" y="25"/>
                  </a:lnTo>
                  <a:lnTo>
                    <a:pt x="17" y="23"/>
                  </a:lnTo>
                  <a:lnTo>
                    <a:pt x="12" y="13"/>
                  </a:lnTo>
                  <a:lnTo>
                    <a:pt x="22" y="8"/>
                  </a:lnTo>
                  <a:lnTo>
                    <a:pt x="12" y="0"/>
                  </a:lnTo>
                  <a:close/>
                </a:path>
              </a:pathLst>
            </a:custGeom>
            <a:solidFill>
              <a:srgbClr val="1F1A17"/>
            </a:solidFill>
            <a:ln w="9525">
              <a:noFill/>
              <a:round/>
              <a:headEnd/>
              <a:tailEnd/>
            </a:ln>
          </p:spPr>
          <p:txBody>
            <a:bodyPr/>
            <a:lstStyle/>
            <a:p>
              <a:endParaRPr lang="en-US"/>
            </a:p>
          </p:txBody>
        </p:sp>
        <p:sp>
          <p:nvSpPr>
            <p:cNvPr id="5087" name="Freeform 991"/>
            <p:cNvSpPr>
              <a:spLocks/>
            </p:cNvSpPr>
            <p:nvPr/>
          </p:nvSpPr>
          <p:spPr bwMode="auto">
            <a:xfrm>
              <a:off x="3213" y="3345"/>
              <a:ext cx="85" cy="45"/>
            </a:xfrm>
            <a:custGeom>
              <a:avLst/>
              <a:gdLst/>
              <a:ahLst/>
              <a:cxnLst>
                <a:cxn ang="0">
                  <a:pos x="3" y="12"/>
                </a:cxn>
                <a:cxn ang="0">
                  <a:pos x="0" y="22"/>
                </a:cxn>
                <a:cxn ang="0">
                  <a:pos x="0" y="28"/>
                </a:cxn>
                <a:cxn ang="0">
                  <a:pos x="3" y="35"/>
                </a:cxn>
                <a:cxn ang="0">
                  <a:pos x="5" y="45"/>
                </a:cxn>
                <a:cxn ang="0">
                  <a:pos x="8" y="40"/>
                </a:cxn>
                <a:cxn ang="0">
                  <a:pos x="12" y="37"/>
                </a:cxn>
                <a:cxn ang="0">
                  <a:pos x="13" y="30"/>
                </a:cxn>
                <a:cxn ang="0">
                  <a:pos x="17" y="28"/>
                </a:cxn>
                <a:cxn ang="0">
                  <a:pos x="18" y="30"/>
                </a:cxn>
                <a:cxn ang="0">
                  <a:pos x="22" y="34"/>
                </a:cxn>
                <a:cxn ang="0">
                  <a:pos x="23" y="25"/>
                </a:cxn>
                <a:cxn ang="0">
                  <a:pos x="25" y="20"/>
                </a:cxn>
                <a:cxn ang="0">
                  <a:pos x="30" y="18"/>
                </a:cxn>
                <a:cxn ang="0">
                  <a:pos x="35" y="17"/>
                </a:cxn>
                <a:cxn ang="0">
                  <a:pos x="37" y="13"/>
                </a:cxn>
                <a:cxn ang="0">
                  <a:pos x="39" y="10"/>
                </a:cxn>
                <a:cxn ang="0">
                  <a:pos x="44" y="8"/>
                </a:cxn>
                <a:cxn ang="0">
                  <a:pos x="47" y="8"/>
                </a:cxn>
                <a:cxn ang="0">
                  <a:pos x="47" y="13"/>
                </a:cxn>
                <a:cxn ang="0">
                  <a:pos x="47" y="18"/>
                </a:cxn>
                <a:cxn ang="0">
                  <a:pos x="50" y="12"/>
                </a:cxn>
                <a:cxn ang="0">
                  <a:pos x="55" y="7"/>
                </a:cxn>
                <a:cxn ang="0">
                  <a:pos x="54" y="15"/>
                </a:cxn>
                <a:cxn ang="0">
                  <a:pos x="55" y="23"/>
                </a:cxn>
                <a:cxn ang="0">
                  <a:pos x="59" y="15"/>
                </a:cxn>
                <a:cxn ang="0">
                  <a:pos x="60" y="7"/>
                </a:cxn>
                <a:cxn ang="0">
                  <a:pos x="64" y="23"/>
                </a:cxn>
                <a:cxn ang="0">
                  <a:pos x="65" y="39"/>
                </a:cxn>
                <a:cxn ang="0">
                  <a:pos x="69" y="40"/>
                </a:cxn>
                <a:cxn ang="0">
                  <a:pos x="70" y="40"/>
                </a:cxn>
                <a:cxn ang="0">
                  <a:pos x="72" y="39"/>
                </a:cxn>
                <a:cxn ang="0">
                  <a:pos x="72" y="35"/>
                </a:cxn>
                <a:cxn ang="0">
                  <a:pos x="72" y="30"/>
                </a:cxn>
                <a:cxn ang="0">
                  <a:pos x="70" y="23"/>
                </a:cxn>
                <a:cxn ang="0">
                  <a:pos x="77" y="27"/>
                </a:cxn>
                <a:cxn ang="0">
                  <a:pos x="85" y="27"/>
                </a:cxn>
                <a:cxn ang="0">
                  <a:pos x="79" y="23"/>
                </a:cxn>
                <a:cxn ang="0">
                  <a:pos x="74" y="20"/>
                </a:cxn>
                <a:cxn ang="0">
                  <a:pos x="70" y="15"/>
                </a:cxn>
                <a:cxn ang="0">
                  <a:pos x="65" y="8"/>
                </a:cxn>
                <a:cxn ang="0">
                  <a:pos x="65" y="5"/>
                </a:cxn>
                <a:cxn ang="0">
                  <a:pos x="64" y="2"/>
                </a:cxn>
                <a:cxn ang="0">
                  <a:pos x="60" y="0"/>
                </a:cxn>
                <a:cxn ang="0">
                  <a:pos x="55" y="0"/>
                </a:cxn>
                <a:cxn ang="0">
                  <a:pos x="47" y="0"/>
                </a:cxn>
                <a:cxn ang="0">
                  <a:pos x="40" y="0"/>
                </a:cxn>
                <a:cxn ang="0">
                  <a:pos x="25" y="10"/>
                </a:cxn>
                <a:cxn ang="0">
                  <a:pos x="10" y="22"/>
                </a:cxn>
                <a:cxn ang="0">
                  <a:pos x="7" y="23"/>
                </a:cxn>
                <a:cxn ang="0">
                  <a:pos x="5" y="23"/>
                </a:cxn>
                <a:cxn ang="0">
                  <a:pos x="5" y="22"/>
                </a:cxn>
                <a:cxn ang="0">
                  <a:pos x="3" y="22"/>
                </a:cxn>
                <a:cxn ang="0">
                  <a:pos x="3" y="17"/>
                </a:cxn>
                <a:cxn ang="0">
                  <a:pos x="3" y="12"/>
                </a:cxn>
              </a:cxnLst>
              <a:rect l="0" t="0" r="r" b="b"/>
              <a:pathLst>
                <a:path w="85" h="45">
                  <a:moveTo>
                    <a:pt x="3" y="12"/>
                  </a:moveTo>
                  <a:lnTo>
                    <a:pt x="0" y="22"/>
                  </a:lnTo>
                  <a:lnTo>
                    <a:pt x="0" y="28"/>
                  </a:lnTo>
                  <a:lnTo>
                    <a:pt x="3" y="35"/>
                  </a:lnTo>
                  <a:lnTo>
                    <a:pt x="5" y="45"/>
                  </a:lnTo>
                  <a:lnTo>
                    <a:pt x="8" y="40"/>
                  </a:lnTo>
                  <a:lnTo>
                    <a:pt x="12" y="37"/>
                  </a:lnTo>
                  <a:lnTo>
                    <a:pt x="13" y="30"/>
                  </a:lnTo>
                  <a:lnTo>
                    <a:pt x="17" y="28"/>
                  </a:lnTo>
                  <a:lnTo>
                    <a:pt x="18" y="30"/>
                  </a:lnTo>
                  <a:lnTo>
                    <a:pt x="22" y="34"/>
                  </a:lnTo>
                  <a:lnTo>
                    <a:pt x="23" y="25"/>
                  </a:lnTo>
                  <a:lnTo>
                    <a:pt x="25" y="20"/>
                  </a:lnTo>
                  <a:lnTo>
                    <a:pt x="30" y="18"/>
                  </a:lnTo>
                  <a:lnTo>
                    <a:pt x="35" y="17"/>
                  </a:lnTo>
                  <a:lnTo>
                    <a:pt x="37" y="13"/>
                  </a:lnTo>
                  <a:lnTo>
                    <a:pt x="39" y="10"/>
                  </a:lnTo>
                  <a:lnTo>
                    <a:pt x="44" y="8"/>
                  </a:lnTo>
                  <a:lnTo>
                    <a:pt x="47" y="8"/>
                  </a:lnTo>
                  <a:lnTo>
                    <a:pt x="47" y="13"/>
                  </a:lnTo>
                  <a:lnTo>
                    <a:pt x="47" y="18"/>
                  </a:lnTo>
                  <a:lnTo>
                    <a:pt x="50" y="12"/>
                  </a:lnTo>
                  <a:lnTo>
                    <a:pt x="55" y="7"/>
                  </a:lnTo>
                  <a:lnTo>
                    <a:pt x="54" y="15"/>
                  </a:lnTo>
                  <a:lnTo>
                    <a:pt x="55" y="23"/>
                  </a:lnTo>
                  <a:lnTo>
                    <a:pt x="59" y="15"/>
                  </a:lnTo>
                  <a:lnTo>
                    <a:pt x="60" y="7"/>
                  </a:lnTo>
                  <a:lnTo>
                    <a:pt x="64" y="23"/>
                  </a:lnTo>
                  <a:lnTo>
                    <a:pt x="65" y="39"/>
                  </a:lnTo>
                  <a:lnTo>
                    <a:pt x="69" y="40"/>
                  </a:lnTo>
                  <a:lnTo>
                    <a:pt x="70" y="40"/>
                  </a:lnTo>
                  <a:lnTo>
                    <a:pt x="72" y="39"/>
                  </a:lnTo>
                  <a:lnTo>
                    <a:pt x="72" y="35"/>
                  </a:lnTo>
                  <a:lnTo>
                    <a:pt x="72" y="30"/>
                  </a:lnTo>
                  <a:lnTo>
                    <a:pt x="70" y="23"/>
                  </a:lnTo>
                  <a:lnTo>
                    <a:pt x="77" y="27"/>
                  </a:lnTo>
                  <a:lnTo>
                    <a:pt x="85" y="27"/>
                  </a:lnTo>
                  <a:lnTo>
                    <a:pt x="79" y="23"/>
                  </a:lnTo>
                  <a:lnTo>
                    <a:pt x="74" y="20"/>
                  </a:lnTo>
                  <a:lnTo>
                    <a:pt x="70" y="15"/>
                  </a:lnTo>
                  <a:lnTo>
                    <a:pt x="65" y="8"/>
                  </a:lnTo>
                  <a:lnTo>
                    <a:pt x="65" y="5"/>
                  </a:lnTo>
                  <a:lnTo>
                    <a:pt x="64" y="2"/>
                  </a:lnTo>
                  <a:lnTo>
                    <a:pt x="60" y="0"/>
                  </a:lnTo>
                  <a:lnTo>
                    <a:pt x="55" y="0"/>
                  </a:lnTo>
                  <a:lnTo>
                    <a:pt x="47" y="0"/>
                  </a:lnTo>
                  <a:lnTo>
                    <a:pt x="40" y="0"/>
                  </a:lnTo>
                  <a:lnTo>
                    <a:pt x="25" y="10"/>
                  </a:lnTo>
                  <a:lnTo>
                    <a:pt x="10" y="22"/>
                  </a:lnTo>
                  <a:lnTo>
                    <a:pt x="7" y="23"/>
                  </a:lnTo>
                  <a:lnTo>
                    <a:pt x="5" y="23"/>
                  </a:lnTo>
                  <a:lnTo>
                    <a:pt x="5" y="22"/>
                  </a:lnTo>
                  <a:lnTo>
                    <a:pt x="3" y="22"/>
                  </a:lnTo>
                  <a:lnTo>
                    <a:pt x="3" y="17"/>
                  </a:lnTo>
                  <a:lnTo>
                    <a:pt x="3" y="12"/>
                  </a:lnTo>
                  <a:close/>
                </a:path>
              </a:pathLst>
            </a:custGeom>
            <a:solidFill>
              <a:srgbClr val="1F1A17"/>
            </a:solidFill>
            <a:ln w="9525">
              <a:noFill/>
              <a:round/>
              <a:headEnd/>
              <a:tailEnd/>
            </a:ln>
          </p:spPr>
          <p:txBody>
            <a:bodyPr/>
            <a:lstStyle/>
            <a:p>
              <a:endParaRPr lang="en-US"/>
            </a:p>
          </p:txBody>
        </p:sp>
        <p:sp>
          <p:nvSpPr>
            <p:cNvPr id="5088" name="Freeform 992"/>
            <p:cNvSpPr>
              <a:spLocks/>
            </p:cNvSpPr>
            <p:nvPr/>
          </p:nvSpPr>
          <p:spPr bwMode="auto">
            <a:xfrm>
              <a:off x="3210" y="3405"/>
              <a:ext cx="13" cy="14"/>
            </a:xfrm>
            <a:custGeom>
              <a:avLst/>
              <a:gdLst/>
              <a:ahLst/>
              <a:cxnLst>
                <a:cxn ang="0">
                  <a:pos x="0" y="14"/>
                </a:cxn>
                <a:cxn ang="0">
                  <a:pos x="0" y="10"/>
                </a:cxn>
                <a:cxn ang="0">
                  <a:pos x="1" y="5"/>
                </a:cxn>
                <a:cxn ang="0">
                  <a:pos x="5" y="2"/>
                </a:cxn>
                <a:cxn ang="0">
                  <a:pos x="6" y="0"/>
                </a:cxn>
                <a:cxn ang="0">
                  <a:pos x="11" y="9"/>
                </a:cxn>
                <a:cxn ang="0">
                  <a:pos x="13" y="14"/>
                </a:cxn>
                <a:cxn ang="0">
                  <a:pos x="10" y="12"/>
                </a:cxn>
                <a:cxn ang="0">
                  <a:pos x="5" y="12"/>
                </a:cxn>
                <a:cxn ang="0">
                  <a:pos x="1" y="14"/>
                </a:cxn>
                <a:cxn ang="0">
                  <a:pos x="0" y="14"/>
                </a:cxn>
              </a:cxnLst>
              <a:rect l="0" t="0" r="r" b="b"/>
              <a:pathLst>
                <a:path w="13" h="14">
                  <a:moveTo>
                    <a:pt x="0" y="14"/>
                  </a:moveTo>
                  <a:lnTo>
                    <a:pt x="0" y="10"/>
                  </a:lnTo>
                  <a:lnTo>
                    <a:pt x="1" y="5"/>
                  </a:lnTo>
                  <a:lnTo>
                    <a:pt x="5" y="2"/>
                  </a:lnTo>
                  <a:lnTo>
                    <a:pt x="6" y="0"/>
                  </a:lnTo>
                  <a:lnTo>
                    <a:pt x="11" y="9"/>
                  </a:lnTo>
                  <a:lnTo>
                    <a:pt x="13" y="14"/>
                  </a:lnTo>
                  <a:lnTo>
                    <a:pt x="10" y="12"/>
                  </a:lnTo>
                  <a:lnTo>
                    <a:pt x="5" y="12"/>
                  </a:lnTo>
                  <a:lnTo>
                    <a:pt x="1" y="14"/>
                  </a:lnTo>
                  <a:lnTo>
                    <a:pt x="0" y="14"/>
                  </a:lnTo>
                  <a:close/>
                </a:path>
              </a:pathLst>
            </a:custGeom>
            <a:solidFill>
              <a:srgbClr val="1F1A17"/>
            </a:solidFill>
            <a:ln w="9525">
              <a:noFill/>
              <a:round/>
              <a:headEnd/>
              <a:tailEnd/>
            </a:ln>
          </p:spPr>
          <p:txBody>
            <a:bodyPr/>
            <a:lstStyle/>
            <a:p>
              <a:endParaRPr lang="en-US"/>
            </a:p>
          </p:txBody>
        </p:sp>
        <p:sp>
          <p:nvSpPr>
            <p:cNvPr id="5089" name="Freeform 993"/>
            <p:cNvSpPr>
              <a:spLocks/>
            </p:cNvSpPr>
            <p:nvPr/>
          </p:nvSpPr>
          <p:spPr bwMode="auto">
            <a:xfrm>
              <a:off x="3165" y="3370"/>
              <a:ext cx="21" cy="27"/>
            </a:xfrm>
            <a:custGeom>
              <a:avLst/>
              <a:gdLst/>
              <a:ahLst/>
              <a:cxnLst>
                <a:cxn ang="0">
                  <a:pos x="6" y="0"/>
                </a:cxn>
                <a:cxn ang="0">
                  <a:pos x="3" y="3"/>
                </a:cxn>
                <a:cxn ang="0">
                  <a:pos x="0" y="10"/>
                </a:cxn>
                <a:cxn ang="0">
                  <a:pos x="3" y="20"/>
                </a:cxn>
                <a:cxn ang="0">
                  <a:pos x="8" y="27"/>
                </a:cxn>
                <a:cxn ang="0">
                  <a:pos x="8" y="15"/>
                </a:cxn>
                <a:cxn ang="0">
                  <a:pos x="15" y="27"/>
                </a:cxn>
                <a:cxn ang="0">
                  <a:pos x="16" y="25"/>
                </a:cxn>
                <a:cxn ang="0">
                  <a:pos x="16" y="20"/>
                </a:cxn>
                <a:cxn ang="0">
                  <a:pos x="16" y="10"/>
                </a:cxn>
                <a:cxn ang="0">
                  <a:pos x="20" y="5"/>
                </a:cxn>
                <a:cxn ang="0">
                  <a:pos x="21" y="3"/>
                </a:cxn>
                <a:cxn ang="0">
                  <a:pos x="6" y="9"/>
                </a:cxn>
                <a:cxn ang="0">
                  <a:pos x="6" y="0"/>
                </a:cxn>
              </a:cxnLst>
              <a:rect l="0" t="0" r="r" b="b"/>
              <a:pathLst>
                <a:path w="21" h="27">
                  <a:moveTo>
                    <a:pt x="6" y="0"/>
                  </a:moveTo>
                  <a:lnTo>
                    <a:pt x="3" y="3"/>
                  </a:lnTo>
                  <a:lnTo>
                    <a:pt x="0" y="10"/>
                  </a:lnTo>
                  <a:lnTo>
                    <a:pt x="3" y="20"/>
                  </a:lnTo>
                  <a:lnTo>
                    <a:pt x="8" y="27"/>
                  </a:lnTo>
                  <a:lnTo>
                    <a:pt x="8" y="15"/>
                  </a:lnTo>
                  <a:lnTo>
                    <a:pt x="15" y="27"/>
                  </a:lnTo>
                  <a:lnTo>
                    <a:pt x="16" y="25"/>
                  </a:lnTo>
                  <a:lnTo>
                    <a:pt x="16" y="20"/>
                  </a:lnTo>
                  <a:lnTo>
                    <a:pt x="16" y="10"/>
                  </a:lnTo>
                  <a:lnTo>
                    <a:pt x="20" y="5"/>
                  </a:lnTo>
                  <a:lnTo>
                    <a:pt x="21" y="3"/>
                  </a:lnTo>
                  <a:lnTo>
                    <a:pt x="6" y="9"/>
                  </a:lnTo>
                  <a:lnTo>
                    <a:pt x="6" y="0"/>
                  </a:lnTo>
                  <a:close/>
                </a:path>
              </a:pathLst>
            </a:custGeom>
            <a:solidFill>
              <a:srgbClr val="1F1A17"/>
            </a:solidFill>
            <a:ln w="9525">
              <a:noFill/>
              <a:round/>
              <a:headEnd/>
              <a:tailEnd/>
            </a:ln>
          </p:spPr>
          <p:txBody>
            <a:bodyPr/>
            <a:lstStyle/>
            <a:p>
              <a:endParaRPr lang="en-US"/>
            </a:p>
          </p:txBody>
        </p:sp>
        <p:sp>
          <p:nvSpPr>
            <p:cNvPr id="5090" name="Freeform 994"/>
            <p:cNvSpPr>
              <a:spLocks/>
            </p:cNvSpPr>
            <p:nvPr/>
          </p:nvSpPr>
          <p:spPr bwMode="auto">
            <a:xfrm>
              <a:off x="3089" y="3332"/>
              <a:ext cx="44" cy="18"/>
            </a:xfrm>
            <a:custGeom>
              <a:avLst/>
              <a:gdLst/>
              <a:ahLst/>
              <a:cxnLst>
                <a:cxn ang="0">
                  <a:pos x="0" y="1"/>
                </a:cxn>
                <a:cxn ang="0">
                  <a:pos x="2" y="0"/>
                </a:cxn>
                <a:cxn ang="0">
                  <a:pos x="12" y="1"/>
                </a:cxn>
                <a:cxn ang="0">
                  <a:pos x="24" y="6"/>
                </a:cxn>
                <a:cxn ang="0">
                  <a:pos x="30" y="8"/>
                </a:cxn>
                <a:cxn ang="0">
                  <a:pos x="29" y="0"/>
                </a:cxn>
                <a:cxn ang="0">
                  <a:pos x="32" y="0"/>
                </a:cxn>
                <a:cxn ang="0">
                  <a:pos x="36" y="0"/>
                </a:cxn>
                <a:cxn ang="0">
                  <a:pos x="41" y="5"/>
                </a:cxn>
                <a:cxn ang="0">
                  <a:pos x="44" y="8"/>
                </a:cxn>
                <a:cxn ang="0">
                  <a:pos x="42" y="18"/>
                </a:cxn>
                <a:cxn ang="0">
                  <a:pos x="39" y="6"/>
                </a:cxn>
                <a:cxn ang="0">
                  <a:pos x="37" y="10"/>
                </a:cxn>
                <a:cxn ang="0">
                  <a:pos x="29" y="13"/>
                </a:cxn>
                <a:cxn ang="0">
                  <a:pos x="17" y="11"/>
                </a:cxn>
                <a:cxn ang="0">
                  <a:pos x="10" y="10"/>
                </a:cxn>
                <a:cxn ang="0">
                  <a:pos x="7" y="1"/>
                </a:cxn>
                <a:cxn ang="0">
                  <a:pos x="0" y="1"/>
                </a:cxn>
              </a:cxnLst>
              <a:rect l="0" t="0" r="r" b="b"/>
              <a:pathLst>
                <a:path w="44" h="18">
                  <a:moveTo>
                    <a:pt x="0" y="1"/>
                  </a:moveTo>
                  <a:lnTo>
                    <a:pt x="2" y="0"/>
                  </a:lnTo>
                  <a:lnTo>
                    <a:pt x="12" y="1"/>
                  </a:lnTo>
                  <a:lnTo>
                    <a:pt x="24" y="6"/>
                  </a:lnTo>
                  <a:lnTo>
                    <a:pt x="30" y="8"/>
                  </a:lnTo>
                  <a:lnTo>
                    <a:pt x="29" y="0"/>
                  </a:lnTo>
                  <a:lnTo>
                    <a:pt x="32" y="0"/>
                  </a:lnTo>
                  <a:lnTo>
                    <a:pt x="36" y="0"/>
                  </a:lnTo>
                  <a:lnTo>
                    <a:pt x="41" y="5"/>
                  </a:lnTo>
                  <a:lnTo>
                    <a:pt x="44" y="8"/>
                  </a:lnTo>
                  <a:lnTo>
                    <a:pt x="42" y="18"/>
                  </a:lnTo>
                  <a:lnTo>
                    <a:pt x="39" y="6"/>
                  </a:lnTo>
                  <a:lnTo>
                    <a:pt x="37" y="10"/>
                  </a:lnTo>
                  <a:lnTo>
                    <a:pt x="29" y="13"/>
                  </a:lnTo>
                  <a:lnTo>
                    <a:pt x="17" y="11"/>
                  </a:lnTo>
                  <a:lnTo>
                    <a:pt x="10" y="10"/>
                  </a:lnTo>
                  <a:lnTo>
                    <a:pt x="7" y="1"/>
                  </a:lnTo>
                  <a:lnTo>
                    <a:pt x="0" y="1"/>
                  </a:lnTo>
                  <a:close/>
                </a:path>
              </a:pathLst>
            </a:custGeom>
            <a:solidFill>
              <a:srgbClr val="1F1A17"/>
            </a:solidFill>
            <a:ln w="9525">
              <a:noFill/>
              <a:round/>
              <a:headEnd/>
              <a:tailEnd/>
            </a:ln>
          </p:spPr>
          <p:txBody>
            <a:bodyPr/>
            <a:lstStyle/>
            <a:p>
              <a:endParaRPr lang="en-US"/>
            </a:p>
          </p:txBody>
        </p:sp>
        <p:sp>
          <p:nvSpPr>
            <p:cNvPr id="5091" name="Freeform 995"/>
            <p:cNvSpPr>
              <a:spLocks/>
            </p:cNvSpPr>
            <p:nvPr/>
          </p:nvSpPr>
          <p:spPr bwMode="auto">
            <a:xfrm>
              <a:off x="3089" y="3360"/>
              <a:ext cx="34" cy="29"/>
            </a:xfrm>
            <a:custGeom>
              <a:avLst/>
              <a:gdLst/>
              <a:ahLst/>
              <a:cxnLst>
                <a:cxn ang="0">
                  <a:pos x="0" y="0"/>
                </a:cxn>
                <a:cxn ang="0">
                  <a:pos x="9" y="3"/>
                </a:cxn>
                <a:cxn ang="0">
                  <a:pos x="19" y="8"/>
                </a:cxn>
                <a:cxn ang="0">
                  <a:pos x="24" y="13"/>
                </a:cxn>
                <a:cxn ang="0">
                  <a:pos x="29" y="17"/>
                </a:cxn>
                <a:cxn ang="0">
                  <a:pos x="32" y="24"/>
                </a:cxn>
                <a:cxn ang="0">
                  <a:pos x="34" y="27"/>
                </a:cxn>
                <a:cxn ang="0">
                  <a:pos x="32" y="29"/>
                </a:cxn>
                <a:cxn ang="0">
                  <a:pos x="30" y="29"/>
                </a:cxn>
                <a:cxn ang="0">
                  <a:pos x="29" y="29"/>
                </a:cxn>
                <a:cxn ang="0">
                  <a:pos x="27" y="27"/>
                </a:cxn>
                <a:cxn ang="0">
                  <a:pos x="24" y="24"/>
                </a:cxn>
                <a:cxn ang="0">
                  <a:pos x="20" y="20"/>
                </a:cxn>
                <a:cxn ang="0">
                  <a:pos x="20" y="22"/>
                </a:cxn>
                <a:cxn ang="0">
                  <a:pos x="20" y="24"/>
                </a:cxn>
                <a:cxn ang="0">
                  <a:pos x="19" y="25"/>
                </a:cxn>
                <a:cxn ang="0">
                  <a:pos x="15" y="25"/>
                </a:cxn>
                <a:cxn ang="0">
                  <a:pos x="14" y="19"/>
                </a:cxn>
                <a:cxn ang="0">
                  <a:pos x="9" y="13"/>
                </a:cxn>
                <a:cxn ang="0">
                  <a:pos x="9" y="10"/>
                </a:cxn>
                <a:cxn ang="0">
                  <a:pos x="10" y="7"/>
                </a:cxn>
                <a:cxn ang="0">
                  <a:pos x="5" y="3"/>
                </a:cxn>
                <a:cxn ang="0">
                  <a:pos x="0" y="0"/>
                </a:cxn>
              </a:cxnLst>
              <a:rect l="0" t="0" r="r" b="b"/>
              <a:pathLst>
                <a:path w="34" h="29">
                  <a:moveTo>
                    <a:pt x="0" y="0"/>
                  </a:moveTo>
                  <a:lnTo>
                    <a:pt x="9" y="3"/>
                  </a:lnTo>
                  <a:lnTo>
                    <a:pt x="19" y="8"/>
                  </a:lnTo>
                  <a:lnTo>
                    <a:pt x="24" y="13"/>
                  </a:lnTo>
                  <a:lnTo>
                    <a:pt x="29" y="17"/>
                  </a:lnTo>
                  <a:lnTo>
                    <a:pt x="32" y="24"/>
                  </a:lnTo>
                  <a:lnTo>
                    <a:pt x="34" y="27"/>
                  </a:lnTo>
                  <a:lnTo>
                    <a:pt x="32" y="29"/>
                  </a:lnTo>
                  <a:lnTo>
                    <a:pt x="30" y="29"/>
                  </a:lnTo>
                  <a:lnTo>
                    <a:pt x="29" y="29"/>
                  </a:lnTo>
                  <a:lnTo>
                    <a:pt x="27" y="27"/>
                  </a:lnTo>
                  <a:lnTo>
                    <a:pt x="24" y="24"/>
                  </a:lnTo>
                  <a:lnTo>
                    <a:pt x="20" y="20"/>
                  </a:lnTo>
                  <a:lnTo>
                    <a:pt x="20" y="22"/>
                  </a:lnTo>
                  <a:lnTo>
                    <a:pt x="20" y="24"/>
                  </a:lnTo>
                  <a:lnTo>
                    <a:pt x="19" y="25"/>
                  </a:lnTo>
                  <a:lnTo>
                    <a:pt x="15" y="25"/>
                  </a:lnTo>
                  <a:lnTo>
                    <a:pt x="14" y="19"/>
                  </a:lnTo>
                  <a:lnTo>
                    <a:pt x="9" y="13"/>
                  </a:lnTo>
                  <a:lnTo>
                    <a:pt x="9" y="10"/>
                  </a:lnTo>
                  <a:lnTo>
                    <a:pt x="10" y="7"/>
                  </a:lnTo>
                  <a:lnTo>
                    <a:pt x="5" y="3"/>
                  </a:lnTo>
                  <a:lnTo>
                    <a:pt x="0" y="0"/>
                  </a:lnTo>
                  <a:close/>
                </a:path>
              </a:pathLst>
            </a:custGeom>
            <a:solidFill>
              <a:srgbClr val="1F1A17"/>
            </a:solidFill>
            <a:ln w="9525">
              <a:noFill/>
              <a:round/>
              <a:headEnd/>
              <a:tailEnd/>
            </a:ln>
          </p:spPr>
          <p:txBody>
            <a:bodyPr/>
            <a:lstStyle/>
            <a:p>
              <a:endParaRPr lang="en-US"/>
            </a:p>
          </p:txBody>
        </p:sp>
        <p:sp>
          <p:nvSpPr>
            <p:cNvPr id="5092" name="Freeform 996"/>
            <p:cNvSpPr>
              <a:spLocks/>
            </p:cNvSpPr>
            <p:nvPr/>
          </p:nvSpPr>
          <p:spPr bwMode="auto">
            <a:xfrm>
              <a:off x="3133" y="3362"/>
              <a:ext cx="27" cy="17"/>
            </a:xfrm>
            <a:custGeom>
              <a:avLst/>
              <a:gdLst/>
              <a:ahLst/>
              <a:cxnLst>
                <a:cxn ang="0">
                  <a:pos x="5" y="0"/>
                </a:cxn>
                <a:cxn ang="0">
                  <a:pos x="0" y="3"/>
                </a:cxn>
                <a:cxn ang="0">
                  <a:pos x="0" y="10"/>
                </a:cxn>
                <a:cxn ang="0">
                  <a:pos x="3" y="13"/>
                </a:cxn>
                <a:cxn ang="0">
                  <a:pos x="12" y="17"/>
                </a:cxn>
                <a:cxn ang="0">
                  <a:pos x="20" y="15"/>
                </a:cxn>
                <a:cxn ang="0">
                  <a:pos x="27" y="13"/>
                </a:cxn>
                <a:cxn ang="0">
                  <a:pos x="22" y="13"/>
                </a:cxn>
                <a:cxn ang="0">
                  <a:pos x="13" y="11"/>
                </a:cxn>
                <a:cxn ang="0">
                  <a:pos x="7" y="5"/>
                </a:cxn>
                <a:cxn ang="0">
                  <a:pos x="5" y="0"/>
                </a:cxn>
              </a:cxnLst>
              <a:rect l="0" t="0" r="r" b="b"/>
              <a:pathLst>
                <a:path w="27" h="17">
                  <a:moveTo>
                    <a:pt x="5" y="0"/>
                  </a:moveTo>
                  <a:lnTo>
                    <a:pt x="0" y="3"/>
                  </a:lnTo>
                  <a:lnTo>
                    <a:pt x="0" y="10"/>
                  </a:lnTo>
                  <a:lnTo>
                    <a:pt x="3" y="13"/>
                  </a:lnTo>
                  <a:lnTo>
                    <a:pt x="12" y="17"/>
                  </a:lnTo>
                  <a:lnTo>
                    <a:pt x="20" y="15"/>
                  </a:lnTo>
                  <a:lnTo>
                    <a:pt x="27" y="13"/>
                  </a:lnTo>
                  <a:lnTo>
                    <a:pt x="22" y="13"/>
                  </a:lnTo>
                  <a:lnTo>
                    <a:pt x="13" y="11"/>
                  </a:lnTo>
                  <a:lnTo>
                    <a:pt x="7" y="5"/>
                  </a:lnTo>
                  <a:lnTo>
                    <a:pt x="5" y="0"/>
                  </a:lnTo>
                  <a:close/>
                </a:path>
              </a:pathLst>
            </a:custGeom>
            <a:solidFill>
              <a:srgbClr val="1F1A17"/>
            </a:solidFill>
            <a:ln w="9525">
              <a:noFill/>
              <a:round/>
              <a:headEnd/>
              <a:tailEnd/>
            </a:ln>
          </p:spPr>
          <p:txBody>
            <a:bodyPr/>
            <a:lstStyle/>
            <a:p>
              <a:endParaRPr lang="en-US"/>
            </a:p>
          </p:txBody>
        </p:sp>
        <p:sp>
          <p:nvSpPr>
            <p:cNvPr id="5093" name="Freeform 997"/>
            <p:cNvSpPr>
              <a:spLocks/>
            </p:cNvSpPr>
            <p:nvPr/>
          </p:nvSpPr>
          <p:spPr bwMode="auto">
            <a:xfrm>
              <a:off x="3198" y="3305"/>
              <a:ext cx="22" cy="17"/>
            </a:xfrm>
            <a:custGeom>
              <a:avLst/>
              <a:gdLst/>
              <a:ahLst/>
              <a:cxnLst>
                <a:cxn ang="0">
                  <a:pos x="0" y="7"/>
                </a:cxn>
                <a:cxn ang="0">
                  <a:pos x="3" y="3"/>
                </a:cxn>
                <a:cxn ang="0">
                  <a:pos x="13" y="0"/>
                </a:cxn>
                <a:cxn ang="0">
                  <a:pos x="17" y="2"/>
                </a:cxn>
                <a:cxn ang="0">
                  <a:pos x="20" y="5"/>
                </a:cxn>
                <a:cxn ang="0">
                  <a:pos x="22" y="8"/>
                </a:cxn>
                <a:cxn ang="0">
                  <a:pos x="22" y="10"/>
                </a:cxn>
                <a:cxn ang="0">
                  <a:pos x="22" y="17"/>
                </a:cxn>
                <a:cxn ang="0">
                  <a:pos x="20" y="17"/>
                </a:cxn>
                <a:cxn ang="0">
                  <a:pos x="17" y="5"/>
                </a:cxn>
                <a:cxn ang="0">
                  <a:pos x="12" y="12"/>
                </a:cxn>
                <a:cxn ang="0">
                  <a:pos x="8" y="3"/>
                </a:cxn>
                <a:cxn ang="0">
                  <a:pos x="0" y="7"/>
                </a:cxn>
              </a:cxnLst>
              <a:rect l="0" t="0" r="r" b="b"/>
              <a:pathLst>
                <a:path w="22" h="17">
                  <a:moveTo>
                    <a:pt x="0" y="7"/>
                  </a:moveTo>
                  <a:lnTo>
                    <a:pt x="3" y="3"/>
                  </a:lnTo>
                  <a:lnTo>
                    <a:pt x="13" y="0"/>
                  </a:lnTo>
                  <a:lnTo>
                    <a:pt x="17" y="2"/>
                  </a:lnTo>
                  <a:lnTo>
                    <a:pt x="20" y="5"/>
                  </a:lnTo>
                  <a:lnTo>
                    <a:pt x="22" y="8"/>
                  </a:lnTo>
                  <a:lnTo>
                    <a:pt x="22" y="10"/>
                  </a:lnTo>
                  <a:lnTo>
                    <a:pt x="22" y="17"/>
                  </a:lnTo>
                  <a:lnTo>
                    <a:pt x="20" y="17"/>
                  </a:lnTo>
                  <a:lnTo>
                    <a:pt x="17" y="5"/>
                  </a:lnTo>
                  <a:lnTo>
                    <a:pt x="12" y="12"/>
                  </a:lnTo>
                  <a:lnTo>
                    <a:pt x="8" y="3"/>
                  </a:lnTo>
                  <a:lnTo>
                    <a:pt x="0" y="7"/>
                  </a:lnTo>
                  <a:close/>
                </a:path>
              </a:pathLst>
            </a:custGeom>
            <a:solidFill>
              <a:srgbClr val="1F1A17"/>
            </a:solidFill>
            <a:ln w="9525">
              <a:noFill/>
              <a:round/>
              <a:headEnd/>
              <a:tailEnd/>
            </a:ln>
          </p:spPr>
          <p:txBody>
            <a:bodyPr/>
            <a:lstStyle/>
            <a:p>
              <a:endParaRPr lang="en-US"/>
            </a:p>
          </p:txBody>
        </p:sp>
      </p:grpSp>
      <p:sp>
        <p:nvSpPr>
          <p:cNvPr id="5094" name="Freeform 998"/>
          <p:cNvSpPr>
            <a:spLocks/>
          </p:cNvSpPr>
          <p:nvPr/>
        </p:nvSpPr>
        <p:spPr bwMode="auto">
          <a:xfrm>
            <a:off x="3455988" y="5775325"/>
            <a:ext cx="255587" cy="55563"/>
          </a:xfrm>
          <a:custGeom>
            <a:avLst/>
            <a:gdLst/>
            <a:ahLst/>
            <a:cxnLst>
              <a:cxn ang="0">
                <a:pos x="74" y="0"/>
              </a:cxn>
              <a:cxn ang="0">
                <a:pos x="67" y="3"/>
              </a:cxn>
              <a:cxn ang="0">
                <a:pos x="61" y="5"/>
              </a:cxn>
              <a:cxn ang="0">
                <a:pos x="44" y="6"/>
              </a:cxn>
              <a:cxn ang="0">
                <a:pos x="24" y="6"/>
              </a:cxn>
              <a:cxn ang="0">
                <a:pos x="17" y="8"/>
              </a:cxn>
              <a:cxn ang="0">
                <a:pos x="9" y="10"/>
              </a:cxn>
              <a:cxn ang="0">
                <a:pos x="5" y="10"/>
              </a:cxn>
              <a:cxn ang="0">
                <a:pos x="2" y="13"/>
              </a:cxn>
              <a:cxn ang="0">
                <a:pos x="0" y="15"/>
              </a:cxn>
              <a:cxn ang="0">
                <a:pos x="0" y="18"/>
              </a:cxn>
              <a:cxn ang="0">
                <a:pos x="4" y="20"/>
              </a:cxn>
              <a:cxn ang="0">
                <a:pos x="11" y="21"/>
              </a:cxn>
              <a:cxn ang="0">
                <a:pos x="21" y="23"/>
              </a:cxn>
              <a:cxn ang="0">
                <a:pos x="31" y="25"/>
              </a:cxn>
              <a:cxn ang="0">
                <a:pos x="49" y="25"/>
              </a:cxn>
              <a:cxn ang="0">
                <a:pos x="59" y="26"/>
              </a:cxn>
              <a:cxn ang="0">
                <a:pos x="66" y="32"/>
              </a:cxn>
              <a:cxn ang="0">
                <a:pos x="77" y="35"/>
              </a:cxn>
              <a:cxn ang="0">
                <a:pos x="91" y="33"/>
              </a:cxn>
              <a:cxn ang="0">
                <a:pos x="102" y="32"/>
              </a:cxn>
              <a:cxn ang="0">
                <a:pos x="112" y="30"/>
              </a:cxn>
              <a:cxn ang="0">
                <a:pos x="131" y="28"/>
              </a:cxn>
              <a:cxn ang="0">
                <a:pos x="149" y="26"/>
              </a:cxn>
              <a:cxn ang="0">
                <a:pos x="159" y="25"/>
              </a:cxn>
              <a:cxn ang="0">
                <a:pos x="161" y="21"/>
              </a:cxn>
              <a:cxn ang="0">
                <a:pos x="161" y="18"/>
              </a:cxn>
              <a:cxn ang="0">
                <a:pos x="158" y="15"/>
              </a:cxn>
              <a:cxn ang="0">
                <a:pos x="153" y="13"/>
              </a:cxn>
              <a:cxn ang="0">
                <a:pos x="136" y="10"/>
              </a:cxn>
              <a:cxn ang="0">
                <a:pos x="121" y="6"/>
              </a:cxn>
              <a:cxn ang="0">
                <a:pos x="104" y="3"/>
              </a:cxn>
              <a:cxn ang="0">
                <a:pos x="87" y="0"/>
              </a:cxn>
              <a:cxn ang="0">
                <a:pos x="81" y="0"/>
              </a:cxn>
              <a:cxn ang="0">
                <a:pos x="74" y="0"/>
              </a:cxn>
            </a:cxnLst>
            <a:rect l="0" t="0" r="r" b="b"/>
            <a:pathLst>
              <a:path w="161" h="35">
                <a:moveTo>
                  <a:pt x="74" y="0"/>
                </a:moveTo>
                <a:lnTo>
                  <a:pt x="67" y="3"/>
                </a:lnTo>
                <a:lnTo>
                  <a:pt x="61" y="5"/>
                </a:lnTo>
                <a:lnTo>
                  <a:pt x="44" y="6"/>
                </a:lnTo>
                <a:lnTo>
                  <a:pt x="24" y="6"/>
                </a:lnTo>
                <a:lnTo>
                  <a:pt x="17" y="8"/>
                </a:lnTo>
                <a:lnTo>
                  <a:pt x="9" y="10"/>
                </a:lnTo>
                <a:lnTo>
                  <a:pt x="5" y="10"/>
                </a:lnTo>
                <a:lnTo>
                  <a:pt x="2" y="13"/>
                </a:lnTo>
                <a:lnTo>
                  <a:pt x="0" y="15"/>
                </a:lnTo>
                <a:lnTo>
                  <a:pt x="0" y="18"/>
                </a:lnTo>
                <a:lnTo>
                  <a:pt x="4" y="20"/>
                </a:lnTo>
                <a:lnTo>
                  <a:pt x="11" y="21"/>
                </a:lnTo>
                <a:lnTo>
                  <a:pt x="21" y="23"/>
                </a:lnTo>
                <a:lnTo>
                  <a:pt x="31" y="25"/>
                </a:lnTo>
                <a:lnTo>
                  <a:pt x="49" y="25"/>
                </a:lnTo>
                <a:lnTo>
                  <a:pt x="59" y="26"/>
                </a:lnTo>
                <a:lnTo>
                  <a:pt x="66" y="32"/>
                </a:lnTo>
                <a:lnTo>
                  <a:pt x="77" y="35"/>
                </a:lnTo>
                <a:lnTo>
                  <a:pt x="91" y="33"/>
                </a:lnTo>
                <a:lnTo>
                  <a:pt x="102" y="32"/>
                </a:lnTo>
                <a:lnTo>
                  <a:pt x="112" y="30"/>
                </a:lnTo>
                <a:lnTo>
                  <a:pt x="131" y="28"/>
                </a:lnTo>
                <a:lnTo>
                  <a:pt x="149" y="26"/>
                </a:lnTo>
                <a:lnTo>
                  <a:pt x="159" y="25"/>
                </a:lnTo>
                <a:lnTo>
                  <a:pt x="161" y="21"/>
                </a:lnTo>
                <a:lnTo>
                  <a:pt x="161" y="18"/>
                </a:lnTo>
                <a:lnTo>
                  <a:pt x="158" y="15"/>
                </a:lnTo>
                <a:lnTo>
                  <a:pt x="153" y="13"/>
                </a:lnTo>
                <a:lnTo>
                  <a:pt x="136" y="10"/>
                </a:lnTo>
                <a:lnTo>
                  <a:pt x="121" y="6"/>
                </a:lnTo>
                <a:lnTo>
                  <a:pt x="104" y="3"/>
                </a:lnTo>
                <a:lnTo>
                  <a:pt x="87" y="0"/>
                </a:lnTo>
                <a:lnTo>
                  <a:pt x="81" y="0"/>
                </a:lnTo>
                <a:lnTo>
                  <a:pt x="74" y="0"/>
                </a:lnTo>
                <a:close/>
              </a:path>
            </a:pathLst>
          </a:custGeom>
          <a:solidFill>
            <a:srgbClr val="1F1A17"/>
          </a:solidFill>
          <a:ln w="9525">
            <a:noFill/>
            <a:round/>
            <a:headEnd/>
            <a:tailEnd/>
          </a:ln>
        </p:spPr>
        <p:txBody>
          <a:bodyPr/>
          <a:lstStyle/>
          <a:p>
            <a:endParaRPr lang="en-US"/>
          </a:p>
        </p:txBody>
      </p:sp>
      <p:sp>
        <p:nvSpPr>
          <p:cNvPr id="5095" name="Freeform 999"/>
          <p:cNvSpPr>
            <a:spLocks/>
          </p:cNvSpPr>
          <p:nvPr/>
        </p:nvSpPr>
        <p:spPr bwMode="auto">
          <a:xfrm>
            <a:off x="3521075" y="5772150"/>
            <a:ext cx="142875" cy="50800"/>
          </a:xfrm>
          <a:custGeom>
            <a:avLst/>
            <a:gdLst/>
            <a:ahLst/>
            <a:cxnLst>
              <a:cxn ang="0">
                <a:pos x="30" y="0"/>
              </a:cxn>
              <a:cxn ang="0">
                <a:pos x="26" y="5"/>
              </a:cxn>
              <a:cxn ang="0">
                <a:pos x="23" y="10"/>
              </a:cxn>
              <a:cxn ang="0">
                <a:pos x="20" y="13"/>
              </a:cxn>
              <a:cxn ang="0">
                <a:pos x="16" y="15"/>
              </a:cxn>
              <a:cxn ang="0">
                <a:pos x="8" y="17"/>
              </a:cxn>
              <a:cxn ang="0">
                <a:pos x="0" y="18"/>
              </a:cxn>
              <a:cxn ang="0">
                <a:pos x="13" y="20"/>
              </a:cxn>
              <a:cxn ang="0">
                <a:pos x="26" y="22"/>
              </a:cxn>
              <a:cxn ang="0">
                <a:pos x="31" y="20"/>
              </a:cxn>
              <a:cxn ang="0">
                <a:pos x="31" y="22"/>
              </a:cxn>
              <a:cxn ang="0">
                <a:pos x="31" y="28"/>
              </a:cxn>
              <a:cxn ang="0">
                <a:pos x="31" y="32"/>
              </a:cxn>
              <a:cxn ang="0">
                <a:pos x="40" y="27"/>
              </a:cxn>
              <a:cxn ang="0">
                <a:pos x="50" y="22"/>
              </a:cxn>
              <a:cxn ang="0">
                <a:pos x="71" y="20"/>
              </a:cxn>
              <a:cxn ang="0">
                <a:pos x="90" y="20"/>
              </a:cxn>
              <a:cxn ang="0">
                <a:pos x="78" y="15"/>
              </a:cxn>
              <a:cxn ang="0">
                <a:pos x="61" y="8"/>
              </a:cxn>
              <a:cxn ang="0">
                <a:pos x="55" y="2"/>
              </a:cxn>
              <a:cxn ang="0">
                <a:pos x="50" y="0"/>
              </a:cxn>
              <a:cxn ang="0">
                <a:pos x="40" y="0"/>
              </a:cxn>
              <a:cxn ang="0">
                <a:pos x="30" y="0"/>
              </a:cxn>
            </a:cxnLst>
            <a:rect l="0" t="0" r="r" b="b"/>
            <a:pathLst>
              <a:path w="90" h="32">
                <a:moveTo>
                  <a:pt x="30" y="0"/>
                </a:moveTo>
                <a:lnTo>
                  <a:pt x="26" y="5"/>
                </a:lnTo>
                <a:lnTo>
                  <a:pt x="23" y="10"/>
                </a:lnTo>
                <a:lnTo>
                  <a:pt x="20" y="13"/>
                </a:lnTo>
                <a:lnTo>
                  <a:pt x="16" y="15"/>
                </a:lnTo>
                <a:lnTo>
                  <a:pt x="8" y="17"/>
                </a:lnTo>
                <a:lnTo>
                  <a:pt x="0" y="18"/>
                </a:lnTo>
                <a:lnTo>
                  <a:pt x="13" y="20"/>
                </a:lnTo>
                <a:lnTo>
                  <a:pt x="26" y="22"/>
                </a:lnTo>
                <a:lnTo>
                  <a:pt x="31" y="20"/>
                </a:lnTo>
                <a:lnTo>
                  <a:pt x="31" y="22"/>
                </a:lnTo>
                <a:lnTo>
                  <a:pt x="31" y="28"/>
                </a:lnTo>
                <a:lnTo>
                  <a:pt x="31" y="32"/>
                </a:lnTo>
                <a:lnTo>
                  <a:pt x="40" y="27"/>
                </a:lnTo>
                <a:lnTo>
                  <a:pt x="50" y="22"/>
                </a:lnTo>
                <a:lnTo>
                  <a:pt x="71" y="20"/>
                </a:lnTo>
                <a:lnTo>
                  <a:pt x="90" y="20"/>
                </a:lnTo>
                <a:lnTo>
                  <a:pt x="78" y="15"/>
                </a:lnTo>
                <a:lnTo>
                  <a:pt x="61" y="8"/>
                </a:lnTo>
                <a:lnTo>
                  <a:pt x="55" y="2"/>
                </a:lnTo>
                <a:lnTo>
                  <a:pt x="50" y="0"/>
                </a:lnTo>
                <a:lnTo>
                  <a:pt x="40" y="0"/>
                </a:lnTo>
                <a:lnTo>
                  <a:pt x="30" y="0"/>
                </a:lnTo>
                <a:close/>
              </a:path>
            </a:pathLst>
          </a:custGeom>
          <a:solidFill>
            <a:srgbClr val="1F1A17"/>
          </a:solidFill>
          <a:ln w="9525">
            <a:noFill/>
            <a:round/>
            <a:headEnd/>
            <a:tailEnd/>
          </a:ln>
        </p:spPr>
        <p:txBody>
          <a:bodyPr/>
          <a:lstStyle/>
          <a:p>
            <a:endParaRPr lang="en-US"/>
          </a:p>
        </p:txBody>
      </p:sp>
      <p:sp>
        <p:nvSpPr>
          <p:cNvPr id="5096" name="Freeform 1000"/>
          <p:cNvSpPr>
            <a:spLocks/>
          </p:cNvSpPr>
          <p:nvPr/>
        </p:nvSpPr>
        <p:spPr bwMode="auto">
          <a:xfrm>
            <a:off x="3570288" y="5578475"/>
            <a:ext cx="61912" cy="241300"/>
          </a:xfrm>
          <a:custGeom>
            <a:avLst/>
            <a:gdLst/>
            <a:ahLst/>
            <a:cxnLst>
              <a:cxn ang="0">
                <a:pos x="2" y="0"/>
              </a:cxn>
              <a:cxn ang="0">
                <a:pos x="0" y="132"/>
              </a:cxn>
              <a:cxn ang="0">
                <a:pos x="4" y="139"/>
              </a:cxn>
              <a:cxn ang="0">
                <a:pos x="2" y="152"/>
              </a:cxn>
              <a:cxn ang="0">
                <a:pos x="7" y="147"/>
              </a:cxn>
              <a:cxn ang="0">
                <a:pos x="12" y="144"/>
              </a:cxn>
              <a:cxn ang="0">
                <a:pos x="19" y="142"/>
              </a:cxn>
              <a:cxn ang="0">
                <a:pos x="27" y="139"/>
              </a:cxn>
              <a:cxn ang="0">
                <a:pos x="34" y="140"/>
              </a:cxn>
              <a:cxn ang="0">
                <a:pos x="39" y="139"/>
              </a:cxn>
              <a:cxn ang="0">
                <a:pos x="30" y="134"/>
              </a:cxn>
              <a:cxn ang="0">
                <a:pos x="22" y="127"/>
              </a:cxn>
              <a:cxn ang="0">
                <a:pos x="20" y="105"/>
              </a:cxn>
              <a:cxn ang="0">
                <a:pos x="20" y="64"/>
              </a:cxn>
              <a:cxn ang="0">
                <a:pos x="19" y="20"/>
              </a:cxn>
              <a:cxn ang="0">
                <a:pos x="19" y="2"/>
              </a:cxn>
              <a:cxn ang="0">
                <a:pos x="2" y="0"/>
              </a:cxn>
            </a:cxnLst>
            <a:rect l="0" t="0" r="r" b="b"/>
            <a:pathLst>
              <a:path w="39" h="152">
                <a:moveTo>
                  <a:pt x="2" y="0"/>
                </a:moveTo>
                <a:lnTo>
                  <a:pt x="0" y="132"/>
                </a:lnTo>
                <a:lnTo>
                  <a:pt x="4" y="139"/>
                </a:lnTo>
                <a:lnTo>
                  <a:pt x="2" y="152"/>
                </a:lnTo>
                <a:lnTo>
                  <a:pt x="7" y="147"/>
                </a:lnTo>
                <a:lnTo>
                  <a:pt x="12" y="144"/>
                </a:lnTo>
                <a:lnTo>
                  <a:pt x="19" y="142"/>
                </a:lnTo>
                <a:lnTo>
                  <a:pt x="27" y="139"/>
                </a:lnTo>
                <a:lnTo>
                  <a:pt x="34" y="140"/>
                </a:lnTo>
                <a:lnTo>
                  <a:pt x="39" y="139"/>
                </a:lnTo>
                <a:lnTo>
                  <a:pt x="30" y="134"/>
                </a:lnTo>
                <a:lnTo>
                  <a:pt x="22" y="127"/>
                </a:lnTo>
                <a:lnTo>
                  <a:pt x="20" y="105"/>
                </a:lnTo>
                <a:lnTo>
                  <a:pt x="20" y="64"/>
                </a:lnTo>
                <a:lnTo>
                  <a:pt x="19" y="20"/>
                </a:lnTo>
                <a:lnTo>
                  <a:pt x="19" y="2"/>
                </a:lnTo>
                <a:lnTo>
                  <a:pt x="2" y="0"/>
                </a:lnTo>
                <a:close/>
              </a:path>
            </a:pathLst>
          </a:custGeom>
          <a:solidFill>
            <a:srgbClr val="1F1A17"/>
          </a:solidFill>
          <a:ln w="9525">
            <a:noFill/>
            <a:round/>
            <a:headEnd/>
            <a:tailEnd/>
          </a:ln>
        </p:spPr>
        <p:txBody>
          <a:bodyPr/>
          <a:lstStyle/>
          <a:p>
            <a:endParaRPr lang="en-US"/>
          </a:p>
        </p:txBody>
      </p:sp>
      <p:sp>
        <p:nvSpPr>
          <p:cNvPr id="5097" name="Freeform 1001"/>
          <p:cNvSpPr>
            <a:spLocks/>
          </p:cNvSpPr>
          <p:nvPr/>
        </p:nvSpPr>
        <p:spPr bwMode="auto">
          <a:xfrm>
            <a:off x="3549650" y="5267325"/>
            <a:ext cx="55563" cy="549275"/>
          </a:xfrm>
          <a:custGeom>
            <a:avLst/>
            <a:gdLst/>
            <a:ahLst/>
            <a:cxnLst>
              <a:cxn ang="0">
                <a:pos x="12" y="0"/>
              </a:cxn>
              <a:cxn ang="0">
                <a:pos x="12" y="14"/>
              </a:cxn>
              <a:cxn ang="0">
                <a:pos x="12" y="49"/>
              </a:cxn>
              <a:cxn ang="0">
                <a:pos x="12" y="97"/>
              </a:cxn>
              <a:cxn ang="0">
                <a:pos x="12" y="154"/>
              </a:cxn>
              <a:cxn ang="0">
                <a:pos x="12" y="211"/>
              </a:cxn>
              <a:cxn ang="0">
                <a:pos x="12" y="263"/>
              </a:cxn>
              <a:cxn ang="0">
                <a:pos x="12" y="301"/>
              </a:cxn>
              <a:cxn ang="0">
                <a:pos x="10" y="320"/>
              </a:cxn>
              <a:cxn ang="0">
                <a:pos x="8" y="328"/>
              </a:cxn>
              <a:cxn ang="0">
                <a:pos x="3" y="333"/>
              </a:cxn>
              <a:cxn ang="0">
                <a:pos x="0" y="336"/>
              </a:cxn>
              <a:cxn ang="0">
                <a:pos x="0" y="336"/>
              </a:cxn>
              <a:cxn ang="0">
                <a:pos x="10" y="336"/>
              </a:cxn>
              <a:cxn ang="0">
                <a:pos x="13" y="335"/>
              </a:cxn>
              <a:cxn ang="0">
                <a:pos x="18" y="336"/>
              </a:cxn>
              <a:cxn ang="0">
                <a:pos x="17" y="343"/>
              </a:cxn>
              <a:cxn ang="0">
                <a:pos x="17" y="346"/>
              </a:cxn>
              <a:cxn ang="0">
                <a:pos x="25" y="338"/>
              </a:cxn>
              <a:cxn ang="0">
                <a:pos x="32" y="336"/>
              </a:cxn>
              <a:cxn ang="0">
                <a:pos x="35" y="335"/>
              </a:cxn>
              <a:cxn ang="0">
                <a:pos x="27" y="333"/>
              </a:cxn>
              <a:cxn ang="0">
                <a:pos x="20" y="331"/>
              </a:cxn>
              <a:cxn ang="0">
                <a:pos x="18" y="328"/>
              </a:cxn>
              <a:cxn ang="0">
                <a:pos x="17" y="318"/>
              </a:cxn>
              <a:cxn ang="0">
                <a:pos x="15" y="300"/>
              </a:cxn>
              <a:cxn ang="0">
                <a:pos x="15" y="268"/>
              </a:cxn>
              <a:cxn ang="0">
                <a:pos x="15" y="238"/>
              </a:cxn>
              <a:cxn ang="0">
                <a:pos x="17" y="218"/>
              </a:cxn>
              <a:cxn ang="0">
                <a:pos x="18" y="216"/>
              </a:cxn>
              <a:cxn ang="0">
                <a:pos x="20" y="214"/>
              </a:cxn>
              <a:cxn ang="0">
                <a:pos x="23" y="213"/>
              </a:cxn>
              <a:cxn ang="0">
                <a:pos x="25" y="213"/>
              </a:cxn>
              <a:cxn ang="0">
                <a:pos x="30" y="213"/>
              </a:cxn>
              <a:cxn ang="0">
                <a:pos x="32" y="214"/>
              </a:cxn>
              <a:cxn ang="0">
                <a:pos x="32" y="2"/>
              </a:cxn>
              <a:cxn ang="0">
                <a:pos x="12" y="0"/>
              </a:cxn>
            </a:cxnLst>
            <a:rect l="0" t="0" r="r" b="b"/>
            <a:pathLst>
              <a:path w="35" h="346">
                <a:moveTo>
                  <a:pt x="12" y="0"/>
                </a:moveTo>
                <a:lnTo>
                  <a:pt x="12" y="14"/>
                </a:lnTo>
                <a:lnTo>
                  <a:pt x="12" y="49"/>
                </a:lnTo>
                <a:lnTo>
                  <a:pt x="12" y="97"/>
                </a:lnTo>
                <a:lnTo>
                  <a:pt x="12" y="154"/>
                </a:lnTo>
                <a:lnTo>
                  <a:pt x="12" y="211"/>
                </a:lnTo>
                <a:lnTo>
                  <a:pt x="12" y="263"/>
                </a:lnTo>
                <a:lnTo>
                  <a:pt x="12" y="301"/>
                </a:lnTo>
                <a:lnTo>
                  <a:pt x="10" y="320"/>
                </a:lnTo>
                <a:lnTo>
                  <a:pt x="8" y="328"/>
                </a:lnTo>
                <a:lnTo>
                  <a:pt x="3" y="333"/>
                </a:lnTo>
                <a:lnTo>
                  <a:pt x="0" y="336"/>
                </a:lnTo>
                <a:lnTo>
                  <a:pt x="0" y="336"/>
                </a:lnTo>
                <a:lnTo>
                  <a:pt x="10" y="336"/>
                </a:lnTo>
                <a:lnTo>
                  <a:pt x="13" y="335"/>
                </a:lnTo>
                <a:lnTo>
                  <a:pt x="18" y="336"/>
                </a:lnTo>
                <a:lnTo>
                  <a:pt x="17" y="343"/>
                </a:lnTo>
                <a:lnTo>
                  <a:pt x="17" y="346"/>
                </a:lnTo>
                <a:lnTo>
                  <a:pt x="25" y="338"/>
                </a:lnTo>
                <a:lnTo>
                  <a:pt x="32" y="336"/>
                </a:lnTo>
                <a:lnTo>
                  <a:pt x="35" y="335"/>
                </a:lnTo>
                <a:lnTo>
                  <a:pt x="27" y="333"/>
                </a:lnTo>
                <a:lnTo>
                  <a:pt x="20" y="331"/>
                </a:lnTo>
                <a:lnTo>
                  <a:pt x="18" y="328"/>
                </a:lnTo>
                <a:lnTo>
                  <a:pt x="17" y="318"/>
                </a:lnTo>
                <a:lnTo>
                  <a:pt x="15" y="300"/>
                </a:lnTo>
                <a:lnTo>
                  <a:pt x="15" y="268"/>
                </a:lnTo>
                <a:lnTo>
                  <a:pt x="15" y="238"/>
                </a:lnTo>
                <a:lnTo>
                  <a:pt x="17" y="218"/>
                </a:lnTo>
                <a:lnTo>
                  <a:pt x="18" y="216"/>
                </a:lnTo>
                <a:lnTo>
                  <a:pt x="20" y="214"/>
                </a:lnTo>
                <a:lnTo>
                  <a:pt x="23" y="213"/>
                </a:lnTo>
                <a:lnTo>
                  <a:pt x="25" y="213"/>
                </a:lnTo>
                <a:lnTo>
                  <a:pt x="30" y="213"/>
                </a:lnTo>
                <a:lnTo>
                  <a:pt x="32" y="214"/>
                </a:lnTo>
                <a:lnTo>
                  <a:pt x="32" y="2"/>
                </a:lnTo>
                <a:lnTo>
                  <a:pt x="12" y="0"/>
                </a:lnTo>
                <a:close/>
              </a:path>
            </a:pathLst>
          </a:custGeom>
          <a:solidFill>
            <a:srgbClr val="1F1A17"/>
          </a:solidFill>
          <a:ln w="9525">
            <a:noFill/>
            <a:round/>
            <a:headEnd/>
            <a:tailEnd/>
          </a:ln>
        </p:spPr>
        <p:txBody>
          <a:bodyPr/>
          <a:lstStyle/>
          <a:p>
            <a:endParaRPr lang="en-US"/>
          </a:p>
        </p:txBody>
      </p:sp>
      <p:sp>
        <p:nvSpPr>
          <p:cNvPr id="5098" name="Freeform 1002"/>
          <p:cNvSpPr>
            <a:spLocks/>
          </p:cNvSpPr>
          <p:nvPr/>
        </p:nvSpPr>
        <p:spPr bwMode="auto">
          <a:xfrm>
            <a:off x="3581400" y="5610225"/>
            <a:ext cx="34925" cy="185738"/>
          </a:xfrm>
          <a:custGeom>
            <a:avLst/>
            <a:gdLst/>
            <a:ahLst/>
            <a:cxnLst>
              <a:cxn ang="0">
                <a:pos x="7" y="0"/>
              </a:cxn>
              <a:cxn ang="0">
                <a:pos x="3" y="0"/>
              </a:cxn>
              <a:cxn ang="0">
                <a:pos x="2" y="2"/>
              </a:cxn>
              <a:cxn ang="0">
                <a:pos x="0" y="13"/>
              </a:cxn>
              <a:cxn ang="0">
                <a:pos x="0" y="27"/>
              </a:cxn>
              <a:cxn ang="0">
                <a:pos x="0" y="44"/>
              </a:cxn>
              <a:cxn ang="0">
                <a:pos x="0" y="55"/>
              </a:cxn>
              <a:cxn ang="0">
                <a:pos x="3" y="40"/>
              </a:cxn>
              <a:cxn ang="0">
                <a:pos x="3" y="54"/>
              </a:cxn>
              <a:cxn ang="0">
                <a:pos x="0" y="70"/>
              </a:cxn>
              <a:cxn ang="0">
                <a:pos x="3" y="60"/>
              </a:cxn>
              <a:cxn ang="0">
                <a:pos x="3" y="75"/>
              </a:cxn>
              <a:cxn ang="0">
                <a:pos x="0" y="89"/>
              </a:cxn>
              <a:cxn ang="0">
                <a:pos x="3" y="82"/>
              </a:cxn>
              <a:cxn ang="0">
                <a:pos x="3" y="92"/>
              </a:cxn>
              <a:cxn ang="0">
                <a:pos x="2" y="104"/>
              </a:cxn>
              <a:cxn ang="0">
                <a:pos x="5" y="109"/>
              </a:cxn>
              <a:cxn ang="0">
                <a:pos x="10" y="112"/>
              </a:cxn>
              <a:cxn ang="0">
                <a:pos x="17" y="115"/>
              </a:cxn>
              <a:cxn ang="0">
                <a:pos x="22" y="117"/>
              </a:cxn>
              <a:cxn ang="0">
                <a:pos x="17" y="112"/>
              </a:cxn>
              <a:cxn ang="0">
                <a:pos x="12" y="102"/>
              </a:cxn>
              <a:cxn ang="0">
                <a:pos x="12" y="84"/>
              </a:cxn>
              <a:cxn ang="0">
                <a:pos x="10" y="49"/>
              </a:cxn>
              <a:cxn ang="0">
                <a:pos x="10" y="17"/>
              </a:cxn>
              <a:cxn ang="0">
                <a:pos x="10" y="2"/>
              </a:cxn>
              <a:cxn ang="0">
                <a:pos x="7" y="0"/>
              </a:cxn>
            </a:cxnLst>
            <a:rect l="0" t="0" r="r" b="b"/>
            <a:pathLst>
              <a:path w="22" h="117">
                <a:moveTo>
                  <a:pt x="7" y="0"/>
                </a:moveTo>
                <a:lnTo>
                  <a:pt x="3" y="0"/>
                </a:lnTo>
                <a:lnTo>
                  <a:pt x="2" y="2"/>
                </a:lnTo>
                <a:lnTo>
                  <a:pt x="0" y="13"/>
                </a:lnTo>
                <a:lnTo>
                  <a:pt x="0" y="27"/>
                </a:lnTo>
                <a:lnTo>
                  <a:pt x="0" y="44"/>
                </a:lnTo>
                <a:lnTo>
                  <a:pt x="0" y="55"/>
                </a:lnTo>
                <a:lnTo>
                  <a:pt x="3" y="40"/>
                </a:lnTo>
                <a:lnTo>
                  <a:pt x="3" y="54"/>
                </a:lnTo>
                <a:lnTo>
                  <a:pt x="0" y="70"/>
                </a:lnTo>
                <a:lnTo>
                  <a:pt x="3" y="60"/>
                </a:lnTo>
                <a:lnTo>
                  <a:pt x="3" y="75"/>
                </a:lnTo>
                <a:lnTo>
                  <a:pt x="0" y="89"/>
                </a:lnTo>
                <a:lnTo>
                  <a:pt x="3" y="82"/>
                </a:lnTo>
                <a:lnTo>
                  <a:pt x="3" y="92"/>
                </a:lnTo>
                <a:lnTo>
                  <a:pt x="2" y="104"/>
                </a:lnTo>
                <a:lnTo>
                  <a:pt x="5" y="109"/>
                </a:lnTo>
                <a:lnTo>
                  <a:pt x="10" y="112"/>
                </a:lnTo>
                <a:lnTo>
                  <a:pt x="17" y="115"/>
                </a:lnTo>
                <a:lnTo>
                  <a:pt x="22" y="117"/>
                </a:lnTo>
                <a:lnTo>
                  <a:pt x="17" y="112"/>
                </a:lnTo>
                <a:lnTo>
                  <a:pt x="12" y="102"/>
                </a:lnTo>
                <a:lnTo>
                  <a:pt x="12" y="84"/>
                </a:lnTo>
                <a:lnTo>
                  <a:pt x="10" y="49"/>
                </a:lnTo>
                <a:lnTo>
                  <a:pt x="10" y="17"/>
                </a:lnTo>
                <a:lnTo>
                  <a:pt x="10" y="2"/>
                </a:lnTo>
                <a:lnTo>
                  <a:pt x="7" y="0"/>
                </a:lnTo>
                <a:close/>
              </a:path>
            </a:pathLst>
          </a:custGeom>
          <a:solidFill>
            <a:srgbClr val="1F1A17"/>
          </a:solidFill>
          <a:ln w="9525">
            <a:noFill/>
            <a:round/>
            <a:headEnd/>
            <a:tailEnd/>
          </a:ln>
        </p:spPr>
        <p:txBody>
          <a:bodyPr/>
          <a:lstStyle/>
          <a:p>
            <a:endParaRPr lang="en-US"/>
          </a:p>
        </p:txBody>
      </p:sp>
      <p:sp>
        <p:nvSpPr>
          <p:cNvPr id="5099" name="Freeform 1003"/>
          <p:cNvSpPr>
            <a:spLocks/>
          </p:cNvSpPr>
          <p:nvPr/>
        </p:nvSpPr>
        <p:spPr bwMode="auto">
          <a:xfrm>
            <a:off x="3348038" y="4994275"/>
            <a:ext cx="461962" cy="304800"/>
          </a:xfrm>
          <a:custGeom>
            <a:avLst/>
            <a:gdLst/>
            <a:ahLst/>
            <a:cxnLst>
              <a:cxn ang="0">
                <a:pos x="92" y="27"/>
              </a:cxn>
              <a:cxn ang="0">
                <a:pos x="65" y="22"/>
              </a:cxn>
              <a:cxn ang="0">
                <a:pos x="43" y="2"/>
              </a:cxn>
              <a:cxn ang="0">
                <a:pos x="43" y="20"/>
              </a:cxn>
              <a:cxn ang="0">
                <a:pos x="22" y="5"/>
              </a:cxn>
              <a:cxn ang="0">
                <a:pos x="28" y="24"/>
              </a:cxn>
              <a:cxn ang="0">
                <a:pos x="40" y="47"/>
              </a:cxn>
              <a:cxn ang="0">
                <a:pos x="79" y="75"/>
              </a:cxn>
              <a:cxn ang="0">
                <a:pos x="55" y="80"/>
              </a:cxn>
              <a:cxn ang="0">
                <a:pos x="32" y="62"/>
              </a:cxn>
              <a:cxn ang="0">
                <a:pos x="52" y="110"/>
              </a:cxn>
              <a:cxn ang="0">
                <a:pos x="58" y="109"/>
              </a:cxn>
              <a:cxn ang="0">
                <a:pos x="73" y="117"/>
              </a:cxn>
              <a:cxn ang="0">
                <a:pos x="38" y="102"/>
              </a:cxn>
              <a:cxn ang="0">
                <a:pos x="33" y="114"/>
              </a:cxn>
              <a:cxn ang="0">
                <a:pos x="13" y="102"/>
              </a:cxn>
              <a:cxn ang="0">
                <a:pos x="23" y="139"/>
              </a:cxn>
              <a:cxn ang="0">
                <a:pos x="18" y="141"/>
              </a:cxn>
              <a:cxn ang="0">
                <a:pos x="10" y="141"/>
              </a:cxn>
              <a:cxn ang="0">
                <a:pos x="0" y="134"/>
              </a:cxn>
              <a:cxn ang="0">
                <a:pos x="35" y="154"/>
              </a:cxn>
              <a:cxn ang="0">
                <a:pos x="30" y="161"/>
              </a:cxn>
              <a:cxn ang="0">
                <a:pos x="22" y="164"/>
              </a:cxn>
              <a:cxn ang="0">
                <a:pos x="25" y="154"/>
              </a:cxn>
              <a:cxn ang="0">
                <a:pos x="89" y="172"/>
              </a:cxn>
              <a:cxn ang="0">
                <a:pos x="105" y="187"/>
              </a:cxn>
              <a:cxn ang="0">
                <a:pos x="157" y="187"/>
              </a:cxn>
              <a:cxn ang="0">
                <a:pos x="219" y="187"/>
              </a:cxn>
              <a:cxn ang="0">
                <a:pos x="232" y="167"/>
              </a:cxn>
              <a:cxn ang="0">
                <a:pos x="244" y="167"/>
              </a:cxn>
              <a:cxn ang="0">
                <a:pos x="264" y="152"/>
              </a:cxn>
              <a:cxn ang="0">
                <a:pos x="274" y="127"/>
              </a:cxn>
              <a:cxn ang="0">
                <a:pos x="279" y="105"/>
              </a:cxn>
              <a:cxn ang="0">
                <a:pos x="232" y="132"/>
              </a:cxn>
              <a:cxn ang="0">
                <a:pos x="224" y="114"/>
              </a:cxn>
              <a:cxn ang="0">
                <a:pos x="272" y="62"/>
              </a:cxn>
              <a:cxn ang="0">
                <a:pos x="259" y="62"/>
              </a:cxn>
              <a:cxn ang="0">
                <a:pos x="242" y="69"/>
              </a:cxn>
              <a:cxn ang="0">
                <a:pos x="224" y="57"/>
              </a:cxn>
              <a:cxn ang="0">
                <a:pos x="242" y="52"/>
              </a:cxn>
              <a:cxn ang="0">
                <a:pos x="262" y="50"/>
              </a:cxn>
              <a:cxn ang="0">
                <a:pos x="276" y="37"/>
              </a:cxn>
              <a:cxn ang="0">
                <a:pos x="291" y="12"/>
              </a:cxn>
              <a:cxn ang="0">
                <a:pos x="287" y="5"/>
              </a:cxn>
              <a:cxn ang="0">
                <a:pos x="231" y="32"/>
              </a:cxn>
              <a:cxn ang="0">
                <a:pos x="182" y="64"/>
              </a:cxn>
              <a:cxn ang="0">
                <a:pos x="154" y="67"/>
              </a:cxn>
              <a:cxn ang="0">
                <a:pos x="142" y="84"/>
              </a:cxn>
              <a:cxn ang="0">
                <a:pos x="135" y="70"/>
              </a:cxn>
              <a:cxn ang="0">
                <a:pos x="120" y="75"/>
              </a:cxn>
              <a:cxn ang="0">
                <a:pos x="92" y="70"/>
              </a:cxn>
              <a:cxn ang="0">
                <a:pos x="99" y="54"/>
              </a:cxn>
            </a:cxnLst>
            <a:rect l="0" t="0" r="r" b="b"/>
            <a:pathLst>
              <a:path w="291" h="192">
                <a:moveTo>
                  <a:pt x="100" y="49"/>
                </a:moveTo>
                <a:lnTo>
                  <a:pt x="95" y="40"/>
                </a:lnTo>
                <a:lnTo>
                  <a:pt x="92" y="34"/>
                </a:lnTo>
                <a:lnTo>
                  <a:pt x="92" y="30"/>
                </a:lnTo>
                <a:lnTo>
                  <a:pt x="92" y="27"/>
                </a:lnTo>
                <a:lnTo>
                  <a:pt x="85" y="25"/>
                </a:lnTo>
                <a:lnTo>
                  <a:pt x="79" y="24"/>
                </a:lnTo>
                <a:lnTo>
                  <a:pt x="75" y="24"/>
                </a:lnTo>
                <a:lnTo>
                  <a:pt x="70" y="24"/>
                </a:lnTo>
                <a:lnTo>
                  <a:pt x="65" y="22"/>
                </a:lnTo>
                <a:lnTo>
                  <a:pt x="62" y="18"/>
                </a:lnTo>
                <a:lnTo>
                  <a:pt x="55" y="8"/>
                </a:lnTo>
                <a:lnTo>
                  <a:pt x="48" y="0"/>
                </a:lnTo>
                <a:lnTo>
                  <a:pt x="47" y="0"/>
                </a:lnTo>
                <a:lnTo>
                  <a:pt x="43" y="2"/>
                </a:lnTo>
                <a:lnTo>
                  <a:pt x="47" y="5"/>
                </a:lnTo>
                <a:lnTo>
                  <a:pt x="48" y="7"/>
                </a:lnTo>
                <a:lnTo>
                  <a:pt x="47" y="15"/>
                </a:lnTo>
                <a:lnTo>
                  <a:pt x="47" y="24"/>
                </a:lnTo>
                <a:lnTo>
                  <a:pt x="43" y="20"/>
                </a:lnTo>
                <a:lnTo>
                  <a:pt x="37" y="10"/>
                </a:lnTo>
                <a:lnTo>
                  <a:pt x="33" y="5"/>
                </a:lnTo>
                <a:lnTo>
                  <a:pt x="30" y="3"/>
                </a:lnTo>
                <a:lnTo>
                  <a:pt x="27" y="3"/>
                </a:lnTo>
                <a:lnTo>
                  <a:pt x="22" y="5"/>
                </a:lnTo>
                <a:lnTo>
                  <a:pt x="25" y="8"/>
                </a:lnTo>
                <a:lnTo>
                  <a:pt x="28" y="12"/>
                </a:lnTo>
                <a:lnTo>
                  <a:pt x="25" y="13"/>
                </a:lnTo>
                <a:lnTo>
                  <a:pt x="23" y="17"/>
                </a:lnTo>
                <a:lnTo>
                  <a:pt x="28" y="24"/>
                </a:lnTo>
                <a:lnTo>
                  <a:pt x="32" y="30"/>
                </a:lnTo>
                <a:lnTo>
                  <a:pt x="35" y="35"/>
                </a:lnTo>
                <a:lnTo>
                  <a:pt x="40" y="39"/>
                </a:lnTo>
                <a:lnTo>
                  <a:pt x="40" y="44"/>
                </a:lnTo>
                <a:lnTo>
                  <a:pt x="40" y="47"/>
                </a:lnTo>
                <a:lnTo>
                  <a:pt x="50" y="55"/>
                </a:lnTo>
                <a:lnTo>
                  <a:pt x="58" y="62"/>
                </a:lnTo>
                <a:lnTo>
                  <a:pt x="65" y="65"/>
                </a:lnTo>
                <a:lnTo>
                  <a:pt x="73" y="72"/>
                </a:lnTo>
                <a:lnTo>
                  <a:pt x="79" y="75"/>
                </a:lnTo>
                <a:lnTo>
                  <a:pt x="82" y="80"/>
                </a:lnTo>
                <a:lnTo>
                  <a:pt x="82" y="85"/>
                </a:lnTo>
                <a:lnTo>
                  <a:pt x="82" y="90"/>
                </a:lnTo>
                <a:lnTo>
                  <a:pt x="72" y="87"/>
                </a:lnTo>
                <a:lnTo>
                  <a:pt x="55" y="80"/>
                </a:lnTo>
                <a:lnTo>
                  <a:pt x="42" y="65"/>
                </a:lnTo>
                <a:lnTo>
                  <a:pt x="27" y="50"/>
                </a:lnTo>
                <a:lnTo>
                  <a:pt x="27" y="54"/>
                </a:lnTo>
                <a:lnTo>
                  <a:pt x="27" y="55"/>
                </a:lnTo>
                <a:lnTo>
                  <a:pt x="32" y="62"/>
                </a:lnTo>
                <a:lnTo>
                  <a:pt x="38" y="74"/>
                </a:lnTo>
                <a:lnTo>
                  <a:pt x="47" y="90"/>
                </a:lnTo>
                <a:lnTo>
                  <a:pt x="52" y="100"/>
                </a:lnTo>
                <a:lnTo>
                  <a:pt x="52" y="105"/>
                </a:lnTo>
                <a:lnTo>
                  <a:pt x="52" y="110"/>
                </a:lnTo>
                <a:lnTo>
                  <a:pt x="53" y="107"/>
                </a:lnTo>
                <a:lnTo>
                  <a:pt x="57" y="104"/>
                </a:lnTo>
                <a:lnTo>
                  <a:pt x="57" y="107"/>
                </a:lnTo>
                <a:lnTo>
                  <a:pt x="55" y="110"/>
                </a:lnTo>
                <a:lnTo>
                  <a:pt x="58" y="109"/>
                </a:lnTo>
                <a:lnTo>
                  <a:pt x="60" y="109"/>
                </a:lnTo>
                <a:lnTo>
                  <a:pt x="60" y="112"/>
                </a:lnTo>
                <a:lnTo>
                  <a:pt x="60" y="115"/>
                </a:lnTo>
                <a:lnTo>
                  <a:pt x="67" y="115"/>
                </a:lnTo>
                <a:lnTo>
                  <a:pt x="73" y="117"/>
                </a:lnTo>
                <a:lnTo>
                  <a:pt x="72" y="119"/>
                </a:lnTo>
                <a:lnTo>
                  <a:pt x="70" y="122"/>
                </a:lnTo>
                <a:lnTo>
                  <a:pt x="55" y="115"/>
                </a:lnTo>
                <a:lnTo>
                  <a:pt x="42" y="107"/>
                </a:lnTo>
                <a:lnTo>
                  <a:pt x="38" y="102"/>
                </a:lnTo>
                <a:lnTo>
                  <a:pt x="35" y="95"/>
                </a:lnTo>
                <a:lnTo>
                  <a:pt x="32" y="97"/>
                </a:lnTo>
                <a:lnTo>
                  <a:pt x="28" y="97"/>
                </a:lnTo>
                <a:lnTo>
                  <a:pt x="30" y="107"/>
                </a:lnTo>
                <a:lnTo>
                  <a:pt x="33" y="114"/>
                </a:lnTo>
                <a:lnTo>
                  <a:pt x="30" y="112"/>
                </a:lnTo>
                <a:lnTo>
                  <a:pt x="25" y="105"/>
                </a:lnTo>
                <a:lnTo>
                  <a:pt x="18" y="102"/>
                </a:lnTo>
                <a:lnTo>
                  <a:pt x="12" y="102"/>
                </a:lnTo>
                <a:lnTo>
                  <a:pt x="13" y="102"/>
                </a:lnTo>
                <a:lnTo>
                  <a:pt x="17" y="107"/>
                </a:lnTo>
                <a:lnTo>
                  <a:pt x="18" y="112"/>
                </a:lnTo>
                <a:lnTo>
                  <a:pt x="18" y="117"/>
                </a:lnTo>
                <a:lnTo>
                  <a:pt x="20" y="129"/>
                </a:lnTo>
                <a:lnTo>
                  <a:pt x="23" y="139"/>
                </a:lnTo>
                <a:lnTo>
                  <a:pt x="28" y="142"/>
                </a:lnTo>
                <a:lnTo>
                  <a:pt x="32" y="151"/>
                </a:lnTo>
                <a:lnTo>
                  <a:pt x="25" y="144"/>
                </a:lnTo>
                <a:lnTo>
                  <a:pt x="18" y="139"/>
                </a:lnTo>
                <a:lnTo>
                  <a:pt x="18" y="141"/>
                </a:lnTo>
                <a:lnTo>
                  <a:pt x="17" y="141"/>
                </a:lnTo>
                <a:lnTo>
                  <a:pt x="13" y="139"/>
                </a:lnTo>
                <a:lnTo>
                  <a:pt x="8" y="136"/>
                </a:lnTo>
                <a:lnTo>
                  <a:pt x="8" y="137"/>
                </a:lnTo>
                <a:lnTo>
                  <a:pt x="10" y="141"/>
                </a:lnTo>
                <a:lnTo>
                  <a:pt x="23" y="141"/>
                </a:lnTo>
                <a:lnTo>
                  <a:pt x="37" y="142"/>
                </a:lnTo>
                <a:lnTo>
                  <a:pt x="18" y="137"/>
                </a:lnTo>
                <a:lnTo>
                  <a:pt x="0" y="132"/>
                </a:lnTo>
                <a:lnTo>
                  <a:pt x="0" y="134"/>
                </a:lnTo>
                <a:lnTo>
                  <a:pt x="2" y="137"/>
                </a:lnTo>
                <a:lnTo>
                  <a:pt x="7" y="141"/>
                </a:lnTo>
                <a:lnTo>
                  <a:pt x="12" y="142"/>
                </a:lnTo>
                <a:lnTo>
                  <a:pt x="25" y="149"/>
                </a:lnTo>
                <a:lnTo>
                  <a:pt x="35" y="154"/>
                </a:lnTo>
                <a:lnTo>
                  <a:pt x="20" y="152"/>
                </a:lnTo>
                <a:lnTo>
                  <a:pt x="5" y="151"/>
                </a:lnTo>
                <a:lnTo>
                  <a:pt x="27" y="157"/>
                </a:lnTo>
                <a:lnTo>
                  <a:pt x="48" y="164"/>
                </a:lnTo>
                <a:lnTo>
                  <a:pt x="30" y="161"/>
                </a:lnTo>
                <a:lnTo>
                  <a:pt x="10" y="157"/>
                </a:lnTo>
                <a:lnTo>
                  <a:pt x="15" y="164"/>
                </a:lnTo>
                <a:lnTo>
                  <a:pt x="18" y="171"/>
                </a:lnTo>
                <a:lnTo>
                  <a:pt x="20" y="167"/>
                </a:lnTo>
                <a:lnTo>
                  <a:pt x="22" y="164"/>
                </a:lnTo>
                <a:lnTo>
                  <a:pt x="22" y="162"/>
                </a:lnTo>
                <a:lnTo>
                  <a:pt x="22" y="159"/>
                </a:lnTo>
                <a:lnTo>
                  <a:pt x="18" y="156"/>
                </a:lnTo>
                <a:lnTo>
                  <a:pt x="15" y="152"/>
                </a:lnTo>
                <a:lnTo>
                  <a:pt x="25" y="154"/>
                </a:lnTo>
                <a:lnTo>
                  <a:pt x="72" y="166"/>
                </a:lnTo>
                <a:lnTo>
                  <a:pt x="75" y="166"/>
                </a:lnTo>
                <a:lnTo>
                  <a:pt x="82" y="167"/>
                </a:lnTo>
                <a:lnTo>
                  <a:pt x="85" y="169"/>
                </a:lnTo>
                <a:lnTo>
                  <a:pt x="89" y="172"/>
                </a:lnTo>
                <a:lnTo>
                  <a:pt x="89" y="177"/>
                </a:lnTo>
                <a:lnTo>
                  <a:pt x="89" y="182"/>
                </a:lnTo>
                <a:lnTo>
                  <a:pt x="94" y="184"/>
                </a:lnTo>
                <a:lnTo>
                  <a:pt x="100" y="186"/>
                </a:lnTo>
                <a:lnTo>
                  <a:pt x="105" y="187"/>
                </a:lnTo>
                <a:lnTo>
                  <a:pt x="110" y="187"/>
                </a:lnTo>
                <a:lnTo>
                  <a:pt x="117" y="189"/>
                </a:lnTo>
                <a:lnTo>
                  <a:pt x="122" y="191"/>
                </a:lnTo>
                <a:lnTo>
                  <a:pt x="139" y="189"/>
                </a:lnTo>
                <a:lnTo>
                  <a:pt x="157" y="187"/>
                </a:lnTo>
                <a:lnTo>
                  <a:pt x="175" y="187"/>
                </a:lnTo>
                <a:lnTo>
                  <a:pt x="194" y="186"/>
                </a:lnTo>
                <a:lnTo>
                  <a:pt x="204" y="182"/>
                </a:lnTo>
                <a:lnTo>
                  <a:pt x="212" y="181"/>
                </a:lnTo>
                <a:lnTo>
                  <a:pt x="219" y="187"/>
                </a:lnTo>
                <a:lnTo>
                  <a:pt x="226" y="192"/>
                </a:lnTo>
                <a:lnTo>
                  <a:pt x="226" y="186"/>
                </a:lnTo>
                <a:lnTo>
                  <a:pt x="226" y="176"/>
                </a:lnTo>
                <a:lnTo>
                  <a:pt x="229" y="171"/>
                </a:lnTo>
                <a:lnTo>
                  <a:pt x="232" y="167"/>
                </a:lnTo>
                <a:lnTo>
                  <a:pt x="234" y="171"/>
                </a:lnTo>
                <a:lnTo>
                  <a:pt x="237" y="174"/>
                </a:lnTo>
                <a:lnTo>
                  <a:pt x="237" y="171"/>
                </a:lnTo>
                <a:lnTo>
                  <a:pt x="239" y="166"/>
                </a:lnTo>
                <a:lnTo>
                  <a:pt x="244" y="167"/>
                </a:lnTo>
                <a:lnTo>
                  <a:pt x="251" y="167"/>
                </a:lnTo>
                <a:lnTo>
                  <a:pt x="252" y="162"/>
                </a:lnTo>
                <a:lnTo>
                  <a:pt x="254" y="159"/>
                </a:lnTo>
                <a:lnTo>
                  <a:pt x="259" y="156"/>
                </a:lnTo>
                <a:lnTo>
                  <a:pt x="264" y="152"/>
                </a:lnTo>
                <a:lnTo>
                  <a:pt x="264" y="147"/>
                </a:lnTo>
                <a:lnTo>
                  <a:pt x="266" y="141"/>
                </a:lnTo>
                <a:lnTo>
                  <a:pt x="267" y="137"/>
                </a:lnTo>
                <a:lnTo>
                  <a:pt x="272" y="136"/>
                </a:lnTo>
                <a:lnTo>
                  <a:pt x="274" y="127"/>
                </a:lnTo>
                <a:lnTo>
                  <a:pt x="274" y="119"/>
                </a:lnTo>
                <a:lnTo>
                  <a:pt x="276" y="117"/>
                </a:lnTo>
                <a:lnTo>
                  <a:pt x="279" y="117"/>
                </a:lnTo>
                <a:lnTo>
                  <a:pt x="279" y="112"/>
                </a:lnTo>
                <a:lnTo>
                  <a:pt x="279" y="105"/>
                </a:lnTo>
                <a:lnTo>
                  <a:pt x="269" y="115"/>
                </a:lnTo>
                <a:lnTo>
                  <a:pt x="252" y="129"/>
                </a:lnTo>
                <a:lnTo>
                  <a:pt x="239" y="134"/>
                </a:lnTo>
                <a:lnTo>
                  <a:pt x="229" y="137"/>
                </a:lnTo>
                <a:lnTo>
                  <a:pt x="232" y="132"/>
                </a:lnTo>
                <a:lnTo>
                  <a:pt x="237" y="124"/>
                </a:lnTo>
                <a:lnTo>
                  <a:pt x="241" y="112"/>
                </a:lnTo>
                <a:lnTo>
                  <a:pt x="242" y="105"/>
                </a:lnTo>
                <a:lnTo>
                  <a:pt x="232" y="110"/>
                </a:lnTo>
                <a:lnTo>
                  <a:pt x="224" y="114"/>
                </a:lnTo>
                <a:lnTo>
                  <a:pt x="247" y="92"/>
                </a:lnTo>
                <a:lnTo>
                  <a:pt x="269" y="70"/>
                </a:lnTo>
                <a:lnTo>
                  <a:pt x="267" y="67"/>
                </a:lnTo>
                <a:lnTo>
                  <a:pt x="269" y="65"/>
                </a:lnTo>
                <a:lnTo>
                  <a:pt x="272" y="62"/>
                </a:lnTo>
                <a:lnTo>
                  <a:pt x="274" y="60"/>
                </a:lnTo>
                <a:lnTo>
                  <a:pt x="276" y="55"/>
                </a:lnTo>
                <a:lnTo>
                  <a:pt x="276" y="52"/>
                </a:lnTo>
                <a:lnTo>
                  <a:pt x="269" y="57"/>
                </a:lnTo>
                <a:lnTo>
                  <a:pt x="259" y="62"/>
                </a:lnTo>
                <a:lnTo>
                  <a:pt x="254" y="62"/>
                </a:lnTo>
                <a:lnTo>
                  <a:pt x="251" y="59"/>
                </a:lnTo>
                <a:lnTo>
                  <a:pt x="247" y="64"/>
                </a:lnTo>
                <a:lnTo>
                  <a:pt x="246" y="67"/>
                </a:lnTo>
                <a:lnTo>
                  <a:pt x="242" y="69"/>
                </a:lnTo>
                <a:lnTo>
                  <a:pt x="239" y="70"/>
                </a:lnTo>
                <a:lnTo>
                  <a:pt x="232" y="70"/>
                </a:lnTo>
                <a:lnTo>
                  <a:pt x="226" y="70"/>
                </a:lnTo>
                <a:lnTo>
                  <a:pt x="224" y="64"/>
                </a:lnTo>
                <a:lnTo>
                  <a:pt x="224" y="57"/>
                </a:lnTo>
                <a:lnTo>
                  <a:pt x="227" y="55"/>
                </a:lnTo>
                <a:lnTo>
                  <a:pt x="231" y="55"/>
                </a:lnTo>
                <a:lnTo>
                  <a:pt x="234" y="52"/>
                </a:lnTo>
                <a:lnTo>
                  <a:pt x="237" y="49"/>
                </a:lnTo>
                <a:lnTo>
                  <a:pt x="242" y="52"/>
                </a:lnTo>
                <a:lnTo>
                  <a:pt x="247" y="57"/>
                </a:lnTo>
                <a:lnTo>
                  <a:pt x="252" y="52"/>
                </a:lnTo>
                <a:lnTo>
                  <a:pt x="256" y="45"/>
                </a:lnTo>
                <a:lnTo>
                  <a:pt x="259" y="49"/>
                </a:lnTo>
                <a:lnTo>
                  <a:pt x="262" y="50"/>
                </a:lnTo>
                <a:lnTo>
                  <a:pt x="262" y="47"/>
                </a:lnTo>
                <a:lnTo>
                  <a:pt x="264" y="42"/>
                </a:lnTo>
                <a:lnTo>
                  <a:pt x="269" y="42"/>
                </a:lnTo>
                <a:lnTo>
                  <a:pt x="272" y="40"/>
                </a:lnTo>
                <a:lnTo>
                  <a:pt x="276" y="37"/>
                </a:lnTo>
                <a:lnTo>
                  <a:pt x="277" y="32"/>
                </a:lnTo>
                <a:lnTo>
                  <a:pt x="282" y="30"/>
                </a:lnTo>
                <a:lnTo>
                  <a:pt x="287" y="25"/>
                </a:lnTo>
                <a:lnTo>
                  <a:pt x="289" y="18"/>
                </a:lnTo>
                <a:lnTo>
                  <a:pt x="291" y="12"/>
                </a:lnTo>
                <a:lnTo>
                  <a:pt x="289" y="13"/>
                </a:lnTo>
                <a:lnTo>
                  <a:pt x="289" y="13"/>
                </a:lnTo>
                <a:lnTo>
                  <a:pt x="289" y="7"/>
                </a:lnTo>
                <a:lnTo>
                  <a:pt x="291" y="0"/>
                </a:lnTo>
                <a:lnTo>
                  <a:pt x="287" y="5"/>
                </a:lnTo>
                <a:lnTo>
                  <a:pt x="279" y="13"/>
                </a:lnTo>
                <a:lnTo>
                  <a:pt x="267" y="20"/>
                </a:lnTo>
                <a:lnTo>
                  <a:pt x="256" y="27"/>
                </a:lnTo>
                <a:lnTo>
                  <a:pt x="242" y="30"/>
                </a:lnTo>
                <a:lnTo>
                  <a:pt x="231" y="32"/>
                </a:lnTo>
                <a:lnTo>
                  <a:pt x="217" y="40"/>
                </a:lnTo>
                <a:lnTo>
                  <a:pt x="204" y="47"/>
                </a:lnTo>
                <a:lnTo>
                  <a:pt x="199" y="52"/>
                </a:lnTo>
                <a:lnTo>
                  <a:pt x="189" y="59"/>
                </a:lnTo>
                <a:lnTo>
                  <a:pt x="182" y="64"/>
                </a:lnTo>
                <a:lnTo>
                  <a:pt x="175" y="65"/>
                </a:lnTo>
                <a:lnTo>
                  <a:pt x="169" y="67"/>
                </a:lnTo>
                <a:lnTo>
                  <a:pt x="162" y="67"/>
                </a:lnTo>
                <a:lnTo>
                  <a:pt x="157" y="67"/>
                </a:lnTo>
                <a:lnTo>
                  <a:pt x="154" y="67"/>
                </a:lnTo>
                <a:lnTo>
                  <a:pt x="149" y="69"/>
                </a:lnTo>
                <a:lnTo>
                  <a:pt x="147" y="70"/>
                </a:lnTo>
                <a:lnTo>
                  <a:pt x="142" y="74"/>
                </a:lnTo>
                <a:lnTo>
                  <a:pt x="142" y="75"/>
                </a:lnTo>
                <a:lnTo>
                  <a:pt x="142" y="84"/>
                </a:lnTo>
                <a:lnTo>
                  <a:pt x="139" y="87"/>
                </a:lnTo>
                <a:lnTo>
                  <a:pt x="135" y="89"/>
                </a:lnTo>
                <a:lnTo>
                  <a:pt x="130" y="85"/>
                </a:lnTo>
                <a:lnTo>
                  <a:pt x="132" y="79"/>
                </a:lnTo>
                <a:lnTo>
                  <a:pt x="135" y="70"/>
                </a:lnTo>
                <a:lnTo>
                  <a:pt x="130" y="74"/>
                </a:lnTo>
                <a:lnTo>
                  <a:pt x="125" y="77"/>
                </a:lnTo>
                <a:lnTo>
                  <a:pt x="125" y="74"/>
                </a:lnTo>
                <a:lnTo>
                  <a:pt x="125" y="69"/>
                </a:lnTo>
                <a:lnTo>
                  <a:pt x="120" y="75"/>
                </a:lnTo>
                <a:lnTo>
                  <a:pt x="114" y="80"/>
                </a:lnTo>
                <a:lnTo>
                  <a:pt x="112" y="77"/>
                </a:lnTo>
                <a:lnTo>
                  <a:pt x="109" y="72"/>
                </a:lnTo>
                <a:lnTo>
                  <a:pt x="100" y="70"/>
                </a:lnTo>
                <a:lnTo>
                  <a:pt x="92" y="70"/>
                </a:lnTo>
                <a:lnTo>
                  <a:pt x="85" y="64"/>
                </a:lnTo>
                <a:lnTo>
                  <a:pt x="79" y="59"/>
                </a:lnTo>
                <a:lnTo>
                  <a:pt x="89" y="59"/>
                </a:lnTo>
                <a:lnTo>
                  <a:pt x="97" y="59"/>
                </a:lnTo>
                <a:lnTo>
                  <a:pt x="99" y="54"/>
                </a:lnTo>
                <a:lnTo>
                  <a:pt x="100" y="49"/>
                </a:lnTo>
                <a:close/>
              </a:path>
            </a:pathLst>
          </a:custGeom>
          <a:solidFill>
            <a:srgbClr val="1F1A17"/>
          </a:solidFill>
          <a:ln w="9525">
            <a:noFill/>
            <a:round/>
            <a:headEnd/>
            <a:tailEnd/>
          </a:ln>
        </p:spPr>
        <p:txBody>
          <a:bodyPr/>
          <a:lstStyle/>
          <a:p>
            <a:endParaRPr lang="en-US"/>
          </a:p>
        </p:txBody>
      </p:sp>
      <p:sp>
        <p:nvSpPr>
          <p:cNvPr id="5100" name="Freeform 1004"/>
          <p:cNvSpPr>
            <a:spLocks/>
          </p:cNvSpPr>
          <p:nvPr/>
        </p:nvSpPr>
        <p:spPr bwMode="auto">
          <a:xfrm>
            <a:off x="3398838" y="4768850"/>
            <a:ext cx="392112" cy="376238"/>
          </a:xfrm>
          <a:custGeom>
            <a:avLst/>
            <a:gdLst/>
            <a:ahLst/>
            <a:cxnLst>
              <a:cxn ang="0">
                <a:pos x="174" y="184"/>
              </a:cxn>
              <a:cxn ang="0">
                <a:pos x="142" y="197"/>
              </a:cxn>
              <a:cxn ang="0">
                <a:pos x="160" y="177"/>
              </a:cxn>
              <a:cxn ang="0">
                <a:pos x="179" y="182"/>
              </a:cxn>
              <a:cxn ang="0">
                <a:pos x="194" y="164"/>
              </a:cxn>
              <a:cxn ang="0">
                <a:pos x="207" y="160"/>
              </a:cxn>
              <a:cxn ang="0">
                <a:pos x="219" y="155"/>
              </a:cxn>
              <a:cxn ang="0">
                <a:pos x="239" y="139"/>
              </a:cxn>
              <a:cxn ang="0">
                <a:pos x="242" y="129"/>
              </a:cxn>
              <a:cxn ang="0">
                <a:pos x="220" y="135"/>
              </a:cxn>
              <a:cxn ang="0">
                <a:pos x="217" y="129"/>
              </a:cxn>
              <a:cxn ang="0">
                <a:pos x="215" y="124"/>
              </a:cxn>
              <a:cxn ang="0">
                <a:pos x="189" y="149"/>
              </a:cxn>
              <a:cxn ang="0">
                <a:pos x="195" y="130"/>
              </a:cxn>
              <a:cxn ang="0">
                <a:pos x="199" y="122"/>
              </a:cxn>
              <a:cxn ang="0">
                <a:pos x="210" y="104"/>
              </a:cxn>
              <a:cxn ang="0">
                <a:pos x="219" y="82"/>
              </a:cxn>
              <a:cxn ang="0">
                <a:pos x="214" y="63"/>
              </a:cxn>
              <a:cxn ang="0">
                <a:pos x="220" y="47"/>
              </a:cxn>
              <a:cxn ang="0">
                <a:pos x="210" y="40"/>
              </a:cxn>
              <a:cxn ang="0">
                <a:pos x="204" y="42"/>
              </a:cxn>
              <a:cxn ang="0">
                <a:pos x="150" y="58"/>
              </a:cxn>
              <a:cxn ang="0">
                <a:pos x="80" y="35"/>
              </a:cxn>
              <a:cxn ang="0">
                <a:pos x="65" y="28"/>
              </a:cxn>
              <a:cxn ang="0">
                <a:pos x="48" y="3"/>
              </a:cxn>
              <a:cxn ang="0">
                <a:pos x="31" y="5"/>
              </a:cxn>
              <a:cxn ang="0">
                <a:pos x="36" y="22"/>
              </a:cxn>
              <a:cxn ang="0">
                <a:pos x="45" y="32"/>
              </a:cxn>
              <a:cxn ang="0">
                <a:pos x="26" y="28"/>
              </a:cxn>
              <a:cxn ang="0">
                <a:pos x="28" y="38"/>
              </a:cxn>
              <a:cxn ang="0">
                <a:pos x="31" y="53"/>
              </a:cxn>
              <a:cxn ang="0">
                <a:pos x="38" y="53"/>
              </a:cxn>
              <a:cxn ang="0">
                <a:pos x="45" y="57"/>
              </a:cxn>
              <a:cxn ang="0">
                <a:pos x="47" y="75"/>
              </a:cxn>
              <a:cxn ang="0">
                <a:pos x="10" y="47"/>
              </a:cxn>
              <a:cxn ang="0">
                <a:pos x="13" y="62"/>
              </a:cxn>
              <a:cxn ang="0">
                <a:pos x="20" y="89"/>
              </a:cxn>
              <a:cxn ang="0">
                <a:pos x="30" y="104"/>
              </a:cxn>
              <a:cxn ang="0">
                <a:pos x="48" y="117"/>
              </a:cxn>
              <a:cxn ang="0">
                <a:pos x="58" y="112"/>
              </a:cxn>
              <a:cxn ang="0">
                <a:pos x="68" y="124"/>
              </a:cxn>
              <a:cxn ang="0">
                <a:pos x="82" y="124"/>
              </a:cxn>
              <a:cxn ang="0">
                <a:pos x="95" y="139"/>
              </a:cxn>
              <a:cxn ang="0">
                <a:pos x="78" y="134"/>
              </a:cxn>
              <a:cxn ang="0">
                <a:pos x="26" y="107"/>
              </a:cxn>
              <a:cxn ang="0">
                <a:pos x="23" y="115"/>
              </a:cxn>
              <a:cxn ang="0">
                <a:pos x="1" y="97"/>
              </a:cxn>
              <a:cxn ang="0">
                <a:pos x="5" y="122"/>
              </a:cxn>
              <a:cxn ang="0">
                <a:pos x="15" y="127"/>
              </a:cxn>
              <a:cxn ang="0">
                <a:pos x="25" y="134"/>
              </a:cxn>
              <a:cxn ang="0">
                <a:pos x="31" y="155"/>
              </a:cxn>
              <a:cxn ang="0">
                <a:pos x="52" y="162"/>
              </a:cxn>
              <a:cxn ang="0">
                <a:pos x="60" y="169"/>
              </a:cxn>
              <a:cxn ang="0">
                <a:pos x="113" y="216"/>
              </a:cxn>
            </a:cxnLst>
            <a:rect l="0" t="0" r="r" b="b"/>
            <a:pathLst>
              <a:path w="247" h="237">
                <a:moveTo>
                  <a:pt x="113" y="216"/>
                </a:moveTo>
                <a:lnTo>
                  <a:pt x="140" y="237"/>
                </a:lnTo>
                <a:lnTo>
                  <a:pt x="175" y="199"/>
                </a:lnTo>
                <a:lnTo>
                  <a:pt x="175" y="192"/>
                </a:lnTo>
                <a:lnTo>
                  <a:pt x="175" y="184"/>
                </a:lnTo>
                <a:lnTo>
                  <a:pt x="174" y="184"/>
                </a:lnTo>
                <a:lnTo>
                  <a:pt x="170" y="182"/>
                </a:lnTo>
                <a:lnTo>
                  <a:pt x="167" y="187"/>
                </a:lnTo>
                <a:lnTo>
                  <a:pt x="165" y="194"/>
                </a:lnTo>
                <a:lnTo>
                  <a:pt x="157" y="194"/>
                </a:lnTo>
                <a:lnTo>
                  <a:pt x="150" y="197"/>
                </a:lnTo>
                <a:lnTo>
                  <a:pt x="142" y="197"/>
                </a:lnTo>
                <a:lnTo>
                  <a:pt x="138" y="191"/>
                </a:lnTo>
                <a:lnTo>
                  <a:pt x="137" y="186"/>
                </a:lnTo>
                <a:lnTo>
                  <a:pt x="143" y="186"/>
                </a:lnTo>
                <a:lnTo>
                  <a:pt x="152" y="186"/>
                </a:lnTo>
                <a:lnTo>
                  <a:pt x="155" y="182"/>
                </a:lnTo>
                <a:lnTo>
                  <a:pt x="160" y="177"/>
                </a:lnTo>
                <a:lnTo>
                  <a:pt x="163" y="179"/>
                </a:lnTo>
                <a:lnTo>
                  <a:pt x="167" y="179"/>
                </a:lnTo>
                <a:lnTo>
                  <a:pt x="170" y="179"/>
                </a:lnTo>
                <a:lnTo>
                  <a:pt x="174" y="179"/>
                </a:lnTo>
                <a:lnTo>
                  <a:pt x="175" y="181"/>
                </a:lnTo>
                <a:lnTo>
                  <a:pt x="179" y="182"/>
                </a:lnTo>
                <a:lnTo>
                  <a:pt x="182" y="181"/>
                </a:lnTo>
                <a:lnTo>
                  <a:pt x="185" y="177"/>
                </a:lnTo>
                <a:lnTo>
                  <a:pt x="185" y="172"/>
                </a:lnTo>
                <a:lnTo>
                  <a:pt x="187" y="169"/>
                </a:lnTo>
                <a:lnTo>
                  <a:pt x="190" y="166"/>
                </a:lnTo>
                <a:lnTo>
                  <a:pt x="194" y="164"/>
                </a:lnTo>
                <a:lnTo>
                  <a:pt x="197" y="162"/>
                </a:lnTo>
                <a:lnTo>
                  <a:pt x="199" y="162"/>
                </a:lnTo>
                <a:lnTo>
                  <a:pt x="200" y="164"/>
                </a:lnTo>
                <a:lnTo>
                  <a:pt x="204" y="167"/>
                </a:lnTo>
                <a:lnTo>
                  <a:pt x="204" y="162"/>
                </a:lnTo>
                <a:lnTo>
                  <a:pt x="207" y="160"/>
                </a:lnTo>
                <a:lnTo>
                  <a:pt x="210" y="159"/>
                </a:lnTo>
                <a:lnTo>
                  <a:pt x="214" y="159"/>
                </a:lnTo>
                <a:lnTo>
                  <a:pt x="214" y="155"/>
                </a:lnTo>
                <a:lnTo>
                  <a:pt x="215" y="152"/>
                </a:lnTo>
                <a:lnTo>
                  <a:pt x="217" y="154"/>
                </a:lnTo>
                <a:lnTo>
                  <a:pt x="219" y="155"/>
                </a:lnTo>
                <a:lnTo>
                  <a:pt x="222" y="154"/>
                </a:lnTo>
                <a:lnTo>
                  <a:pt x="227" y="152"/>
                </a:lnTo>
                <a:lnTo>
                  <a:pt x="229" y="149"/>
                </a:lnTo>
                <a:lnTo>
                  <a:pt x="232" y="147"/>
                </a:lnTo>
                <a:lnTo>
                  <a:pt x="235" y="144"/>
                </a:lnTo>
                <a:lnTo>
                  <a:pt x="239" y="139"/>
                </a:lnTo>
                <a:lnTo>
                  <a:pt x="240" y="139"/>
                </a:lnTo>
                <a:lnTo>
                  <a:pt x="242" y="139"/>
                </a:lnTo>
                <a:lnTo>
                  <a:pt x="242" y="135"/>
                </a:lnTo>
                <a:lnTo>
                  <a:pt x="244" y="134"/>
                </a:lnTo>
                <a:lnTo>
                  <a:pt x="244" y="132"/>
                </a:lnTo>
                <a:lnTo>
                  <a:pt x="242" y="129"/>
                </a:lnTo>
                <a:lnTo>
                  <a:pt x="245" y="122"/>
                </a:lnTo>
                <a:lnTo>
                  <a:pt x="247" y="117"/>
                </a:lnTo>
                <a:lnTo>
                  <a:pt x="240" y="122"/>
                </a:lnTo>
                <a:lnTo>
                  <a:pt x="232" y="130"/>
                </a:lnTo>
                <a:lnTo>
                  <a:pt x="225" y="134"/>
                </a:lnTo>
                <a:lnTo>
                  <a:pt x="220" y="135"/>
                </a:lnTo>
                <a:lnTo>
                  <a:pt x="225" y="129"/>
                </a:lnTo>
                <a:lnTo>
                  <a:pt x="229" y="124"/>
                </a:lnTo>
                <a:lnTo>
                  <a:pt x="229" y="122"/>
                </a:lnTo>
                <a:lnTo>
                  <a:pt x="227" y="122"/>
                </a:lnTo>
                <a:lnTo>
                  <a:pt x="222" y="125"/>
                </a:lnTo>
                <a:lnTo>
                  <a:pt x="217" y="129"/>
                </a:lnTo>
                <a:lnTo>
                  <a:pt x="220" y="124"/>
                </a:lnTo>
                <a:lnTo>
                  <a:pt x="224" y="120"/>
                </a:lnTo>
                <a:lnTo>
                  <a:pt x="222" y="119"/>
                </a:lnTo>
                <a:lnTo>
                  <a:pt x="220" y="117"/>
                </a:lnTo>
                <a:lnTo>
                  <a:pt x="219" y="120"/>
                </a:lnTo>
                <a:lnTo>
                  <a:pt x="215" y="124"/>
                </a:lnTo>
                <a:lnTo>
                  <a:pt x="210" y="130"/>
                </a:lnTo>
                <a:lnTo>
                  <a:pt x="209" y="135"/>
                </a:lnTo>
                <a:lnTo>
                  <a:pt x="205" y="140"/>
                </a:lnTo>
                <a:lnTo>
                  <a:pt x="202" y="144"/>
                </a:lnTo>
                <a:lnTo>
                  <a:pt x="195" y="147"/>
                </a:lnTo>
                <a:lnTo>
                  <a:pt x="189" y="149"/>
                </a:lnTo>
                <a:lnTo>
                  <a:pt x="190" y="144"/>
                </a:lnTo>
                <a:lnTo>
                  <a:pt x="195" y="140"/>
                </a:lnTo>
                <a:lnTo>
                  <a:pt x="197" y="134"/>
                </a:lnTo>
                <a:lnTo>
                  <a:pt x="200" y="125"/>
                </a:lnTo>
                <a:lnTo>
                  <a:pt x="199" y="127"/>
                </a:lnTo>
                <a:lnTo>
                  <a:pt x="195" y="130"/>
                </a:lnTo>
                <a:lnTo>
                  <a:pt x="194" y="130"/>
                </a:lnTo>
                <a:lnTo>
                  <a:pt x="192" y="130"/>
                </a:lnTo>
                <a:lnTo>
                  <a:pt x="192" y="130"/>
                </a:lnTo>
                <a:lnTo>
                  <a:pt x="190" y="127"/>
                </a:lnTo>
                <a:lnTo>
                  <a:pt x="195" y="125"/>
                </a:lnTo>
                <a:lnTo>
                  <a:pt x="199" y="122"/>
                </a:lnTo>
                <a:lnTo>
                  <a:pt x="199" y="120"/>
                </a:lnTo>
                <a:lnTo>
                  <a:pt x="199" y="117"/>
                </a:lnTo>
                <a:lnTo>
                  <a:pt x="200" y="119"/>
                </a:lnTo>
                <a:lnTo>
                  <a:pt x="202" y="120"/>
                </a:lnTo>
                <a:lnTo>
                  <a:pt x="205" y="114"/>
                </a:lnTo>
                <a:lnTo>
                  <a:pt x="210" y="104"/>
                </a:lnTo>
                <a:lnTo>
                  <a:pt x="210" y="100"/>
                </a:lnTo>
                <a:lnTo>
                  <a:pt x="212" y="97"/>
                </a:lnTo>
                <a:lnTo>
                  <a:pt x="214" y="95"/>
                </a:lnTo>
                <a:lnTo>
                  <a:pt x="215" y="94"/>
                </a:lnTo>
                <a:lnTo>
                  <a:pt x="217" y="87"/>
                </a:lnTo>
                <a:lnTo>
                  <a:pt x="219" y="82"/>
                </a:lnTo>
                <a:lnTo>
                  <a:pt x="220" y="75"/>
                </a:lnTo>
                <a:lnTo>
                  <a:pt x="222" y="69"/>
                </a:lnTo>
                <a:lnTo>
                  <a:pt x="222" y="65"/>
                </a:lnTo>
                <a:lnTo>
                  <a:pt x="222" y="62"/>
                </a:lnTo>
                <a:lnTo>
                  <a:pt x="219" y="62"/>
                </a:lnTo>
                <a:lnTo>
                  <a:pt x="214" y="63"/>
                </a:lnTo>
                <a:lnTo>
                  <a:pt x="215" y="57"/>
                </a:lnTo>
                <a:lnTo>
                  <a:pt x="219" y="53"/>
                </a:lnTo>
                <a:lnTo>
                  <a:pt x="219" y="52"/>
                </a:lnTo>
                <a:lnTo>
                  <a:pt x="217" y="50"/>
                </a:lnTo>
                <a:lnTo>
                  <a:pt x="219" y="48"/>
                </a:lnTo>
                <a:lnTo>
                  <a:pt x="220" y="47"/>
                </a:lnTo>
                <a:lnTo>
                  <a:pt x="219" y="45"/>
                </a:lnTo>
                <a:lnTo>
                  <a:pt x="219" y="42"/>
                </a:lnTo>
                <a:lnTo>
                  <a:pt x="220" y="37"/>
                </a:lnTo>
                <a:lnTo>
                  <a:pt x="219" y="32"/>
                </a:lnTo>
                <a:lnTo>
                  <a:pt x="214" y="35"/>
                </a:lnTo>
                <a:lnTo>
                  <a:pt x="210" y="40"/>
                </a:lnTo>
                <a:lnTo>
                  <a:pt x="209" y="45"/>
                </a:lnTo>
                <a:lnTo>
                  <a:pt x="207" y="53"/>
                </a:lnTo>
                <a:lnTo>
                  <a:pt x="204" y="52"/>
                </a:lnTo>
                <a:lnTo>
                  <a:pt x="200" y="52"/>
                </a:lnTo>
                <a:lnTo>
                  <a:pt x="202" y="47"/>
                </a:lnTo>
                <a:lnTo>
                  <a:pt x="204" y="42"/>
                </a:lnTo>
                <a:lnTo>
                  <a:pt x="197" y="45"/>
                </a:lnTo>
                <a:lnTo>
                  <a:pt x="190" y="50"/>
                </a:lnTo>
                <a:lnTo>
                  <a:pt x="184" y="58"/>
                </a:lnTo>
                <a:lnTo>
                  <a:pt x="177" y="65"/>
                </a:lnTo>
                <a:lnTo>
                  <a:pt x="163" y="62"/>
                </a:lnTo>
                <a:lnTo>
                  <a:pt x="150" y="58"/>
                </a:lnTo>
                <a:lnTo>
                  <a:pt x="137" y="58"/>
                </a:lnTo>
                <a:lnTo>
                  <a:pt x="123" y="60"/>
                </a:lnTo>
                <a:lnTo>
                  <a:pt x="103" y="43"/>
                </a:lnTo>
                <a:lnTo>
                  <a:pt x="83" y="28"/>
                </a:lnTo>
                <a:lnTo>
                  <a:pt x="82" y="32"/>
                </a:lnTo>
                <a:lnTo>
                  <a:pt x="80" y="35"/>
                </a:lnTo>
                <a:lnTo>
                  <a:pt x="77" y="37"/>
                </a:lnTo>
                <a:lnTo>
                  <a:pt x="75" y="37"/>
                </a:lnTo>
                <a:lnTo>
                  <a:pt x="72" y="37"/>
                </a:lnTo>
                <a:lnTo>
                  <a:pt x="68" y="35"/>
                </a:lnTo>
                <a:lnTo>
                  <a:pt x="67" y="32"/>
                </a:lnTo>
                <a:lnTo>
                  <a:pt x="65" y="28"/>
                </a:lnTo>
                <a:lnTo>
                  <a:pt x="60" y="25"/>
                </a:lnTo>
                <a:lnTo>
                  <a:pt x="53" y="20"/>
                </a:lnTo>
                <a:lnTo>
                  <a:pt x="50" y="15"/>
                </a:lnTo>
                <a:lnTo>
                  <a:pt x="48" y="10"/>
                </a:lnTo>
                <a:lnTo>
                  <a:pt x="48" y="7"/>
                </a:lnTo>
                <a:lnTo>
                  <a:pt x="48" y="3"/>
                </a:lnTo>
                <a:lnTo>
                  <a:pt x="43" y="2"/>
                </a:lnTo>
                <a:lnTo>
                  <a:pt x="38" y="0"/>
                </a:lnTo>
                <a:lnTo>
                  <a:pt x="40" y="5"/>
                </a:lnTo>
                <a:lnTo>
                  <a:pt x="41" y="10"/>
                </a:lnTo>
                <a:lnTo>
                  <a:pt x="36" y="8"/>
                </a:lnTo>
                <a:lnTo>
                  <a:pt x="31" y="5"/>
                </a:lnTo>
                <a:lnTo>
                  <a:pt x="31" y="8"/>
                </a:lnTo>
                <a:lnTo>
                  <a:pt x="31" y="12"/>
                </a:lnTo>
                <a:lnTo>
                  <a:pt x="30" y="12"/>
                </a:lnTo>
                <a:lnTo>
                  <a:pt x="30" y="15"/>
                </a:lnTo>
                <a:lnTo>
                  <a:pt x="35" y="18"/>
                </a:lnTo>
                <a:lnTo>
                  <a:pt x="36" y="22"/>
                </a:lnTo>
                <a:lnTo>
                  <a:pt x="35" y="25"/>
                </a:lnTo>
                <a:lnTo>
                  <a:pt x="36" y="25"/>
                </a:lnTo>
                <a:lnTo>
                  <a:pt x="38" y="25"/>
                </a:lnTo>
                <a:lnTo>
                  <a:pt x="40" y="28"/>
                </a:lnTo>
                <a:lnTo>
                  <a:pt x="41" y="30"/>
                </a:lnTo>
                <a:lnTo>
                  <a:pt x="45" y="32"/>
                </a:lnTo>
                <a:lnTo>
                  <a:pt x="45" y="37"/>
                </a:lnTo>
                <a:lnTo>
                  <a:pt x="45" y="38"/>
                </a:lnTo>
                <a:lnTo>
                  <a:pt x="38" y="33"/>
                </a:lnTo>
                <a:lnTo>
                  <a:pt x="31" y="25"/>
                </a:lnTo>
                <a:lnTo>
                  <a:pt x="28" y="27"/>
                </a:lnTo>
                <a:lnTo>
                  <a:pt x="26" y="28"/>
                </a:lnTo>
                <a:lnTo>
                  <a:pt x="25" y="32"/>
                </a:lnTo>
                <a:lnTo>
                  <a:pt x="23" y="33"/>
                </a:lnTo>
                <a:lnTo>
                  <a:pt x="26" y="35"/>
                </a:lnTo>
                <a:lnTo>
                  <a:pt x="28" y="37"/>
                </a:lnTo>
                <a:lnTo>
                  <a:pt x="30" y="38"/>
                </a:lnTo>
                <a:lnTo>
                  <a:pt x="28" y="38"/>
                </a:lnTo>
                <a:lnTo>
                  <a:pt x="26" y="42"/>
                </a:lnTo>
                <a:lnTo>
                  <a:pt x="25" y="48"/>
                </a:lnTo>
                <a:lnTo>
                  <a:pt x="30" y="48"/>
                </a:lnTo>
                <a:lnTo>
                  <a:pt x="33" y="48"/>
                </a:lnTo>
                <a:lnTo>
                  <a:pt x="33" y="50"/>
                </a:lnTo>
                <a:lnTo>
                  <a:pt x="31" y="53"/>
                </a:lnTo>
                <a:lnTo>
                  <a:pt x="33" y="52"/>
                </a:lnTo>
                <a:lnTo>
                  <a:pt x="36" y="50"/>
                </a:lnTo>
                <a:lnTo>
                  <a:pt x="36" y="53"/>
                </a:lnTo>
                <a:lnTo>
                  <a:pt x="36" y="58"/>
                </a:lnTo>
                <a:lnTo>
                  <a:pt x="38" y="55"/>
                </a:lnTo>
                <a:lnTo>
                  <a:pt x="38" y="53"/>
                </a:lnTo>
                <a:lnTo>
                  <a:pt x="40" y="57"/>
                </a:lnTo>
                <a:lnTo>
                  <a:pt x="40" y="58"/>
                </a:lnTo>
                <a:lnTo>
                  <a:pt x="41" y="57"/>
                </a:lnTo>
                <a:lnTo>
                  <a:pt x="43" y="55"/>
                </a:lnTo>
                <a:lnTo>
                  <a:pt x="45" y="55"/>
                </a:lnTo>
                <a:lnTo>
                  <a:pt x="45" y="57"/>
                </a:lnTo>
                <a:lnTo>
                  <a:pt x="48" y="60"/>
                </a:lnTo>
                <a:lnTo>
                  <a:pt x="50" y="65"/>
                </a:lnTo>
                <a:lnTo>
                  <a:pt x="52" y="65"/>
                </a:lnTo>
                <a:lnTo>
                  <a:pt x="53" y="69"/>
                </a:lnTo>
                <a:lnTo>
                  <a:pt x="50" y="74"/>
                </a:lnTo>
                <a:lnTo>
                  <a:pt x="47" y="75"/>
                </a:lnTo>
                <a:lnTo>
                  <a:pt x="38" y="72"/>
                </a:lnTo>
                <a:lnTo>
                  <a:pt x="28" y="65"/>
                </a:lnTo>
                <a:lnTo>
                  <a:pt x="20" y="55"/>
                </a:lnTo>
                <a:lnTo>
                  <a:pt x="15" y="45"/>
                </a:lnTo>
                <a:lnTo>
                  <a:pt x="11" y="47"/>
                </a:lnTo>
                <a:lnTo>
                  <a:pt x="10" y="47"/>
                </a:lnTo>
                <a:lnTo>
                  <a:pt x="11" y="50"/>
                </a:lnTo>
                <a:lnTo>
                  <a:pt x="11" y="52"/>
                </a:lnTo>
                <a:lnTo>
                  <a:pt x="10" y="55"/>
                </a:lnTo>
                <a:lnTo>
                  <a:pt x="11" y="58"/>
                </a:lnTo>
                <a:lnTo>
                  <a:pt x="11" y="60"/>
                </a:lnTo>
                <a:lnTo>
                  <a:pt x="13" y="62"/>
                </a:lnTo>
                <a:lnTo>
                  <a:pt x="11" y="67"/>
                </a:lnTo>
                <a:lnTo>
                  <a:pt x="10" y="72"/>
                </a:lnTo>
                <a:lnTo>
                  <a:pt x="13" y="72"/>
                </a:lnTo>
                <a:lnTo>
                  <a:pt x="16" y="75"/>
                </a:lnTo>
                <a:lnTo>
                  <a:pt x="18" y="82"/>
                </a:lnTo>
                <a:lnTo>
                  <a:pt x="20" y="89"/>
                </a:lnTo>
                <a:lnTo>
                  <a:pt x="25" y="90"/>
                </a:lnTo>
                <a:lnTo>
                  <a:pt x="26" y="90"/>
                </a:lnTo>
                <a:lnTo>
                  <a:pt x="25" y="95"/>
                </a:lnTo>
                <a:lnTo>
                  <a:pt x="23" y="97"/>
                </a:lnTo>
                <a:lnTo>
                  <a:pt x="26" y="100"/>
                </a:lnTo>
                <a:lnTo>
                  <a:pt x="30" y="104"/>
                </a:lnTo>
                <a:lnTo>
                  <a:pt x="33" y="104"/>
                </a:lnTo>
                <a:lnTo>
                  <a:pt x="36" y="102"/>
                </a:lnTo>
                <a:lnTo>
                  <a:pt x="40" y="107"/>
                </a:lnTo>
                <a:lnTo>
                  <a:pt x="45" y="114"/>
                </a:lnTo>
                <a:lnTo>
                  <a:pt x="47" y="115"/>
                </a:lnTo>
                <a:lnTo>
                  <a:pt x="48" y="117"/>
                </a:lnTo>
                <a:lnTo>
                  <a:pt x="52" y="115"/>
                </a:lnTo>
                <a:lnTo>
                  <a:pt x="53" y="112"/>
                </a:lnTo>
                <a:lnTo>
                  <a:pt x="53" y="114"/>
                </a:lnTo>
                <a:lnTo>
                  <a:pt x="55" y="117"/>
                </a:lnTo>
                <a:lnTo>
                  <a:pt x="57" y="114"/>
                </a:lnTo>
                <a:lnTo>
                  <a:pt x="58" y="112"/>
                </a:lnTo>
                <a:lnTo>
                  <a:pt x="60" y="115"/>
                </a:lnTo>
                <a:lnTo>
                  <a:pt x="62" y="117"/>
                </a:lnTo>
                <a:lnTo>
                  <a:pt x="65" y="117"/>
                </a:lnTo>
                <a:lnTo>
                  <a:pt x="67" y="114"/>
                </a:lnTo>
                <a:lnTo>
                  <a:pt x="68" y="120"/>
                </a:lnTo>
                <a:lnTo>
                  <a:pt x="68" y="124"/>
                </a:lnTo>
                <a:lnTo>
                  <a:pt x="72" y="124"/>
                </a:lnTo>
                <a:lnTo>
                  <a:pt x="75" y="122"/>
                </a:lnTo>
                <a:lnTo>
                  <a:pt x="78" y="119"/>
                </a:lnTo>
                <a:lnTo>
                  <a:pt x="78" y="120"/>
                </a:lnTo>
                <a:lnTo>
                  <a:pt x="78" y="124"/>
                </a:lnTo>
                <a:lnTo>
                  <a:pt x="82" y="124"/>
                </a:lnTo>
                <a:lnTo>
                  <a:pt x="85" y="120"/>
                </a:lnTo>
                <a:lnTo>
                  <a:pt x="87" y="117"/>
                </a:lnTo>
                <a:lnTo>
                  <a:pt x="90" y="125"/>
                </a:lnTo>
                <a:lnTo>
                  <a:pt x="93" y="130"/>
                </a:lnTo>
                <a:lnTo>
                  <a:pt x="97" y="135"/>
                </a:lnTo>
                <a:lnTo>
                  <a:pt x="95" y="139"/>
                </a:lnTo>
                <a:lnTo>
                  <a:pt x="88" y="139"/>
                </a:lnTo>
                <a:lnTo>
                  <a:pt x="82" y="139"/>
                </a:lnTo>
                <a:lnTo>
                  <a:pt x="80" y="135"/>
                </a:lnTo>
                <a:lnTo>
                  <a:pt x="78" y="130"/>
                </a:lnTo>
                <a:lnTo>
                  <a:pt x="78" y="132"/>
                </a:lnTo>
                <a:lnTo>
                  <a:pt x="78" y="134"/>
                </a:lnTo>
                <a:lnTo>
                  <a:pt x="77" y="134"/>
                </a:lnTo>
                <a:lnTo>
                  <a:pt x="73" y="134"/>
                </a:lnTo>
                <a:lnTo>
                  <a:pt x="60" y="125"/>
                </a:lnTo>
                <a:lnTo>
                  <a:pt x="47" y="120"/>
                </a:lnTo>
                <a:lnTo>
                  <a:pt x="35" y="112"/>
                </a:lnTo>
                <a:lnTo>
                  <a:pt x="26" y="107"/>
                </a:lnTo>
                <a:lnTo>
                  <a:pt x="28" y="110"/>
                </a:lnTo>
                <a:lnTo>
                  <a:pt x="28" y="114"/>
                </a:lnTo>
                <a:lnTo>
                  <a:pt x="30" y="117"/>
                </a:lnTo>
                <a:lnTo>
                  <a:pt x="31" y="122"/>
                </a:lnTo>
                <a:lnTo>
                  <a:pt x="26" y="119"/>
                </a:lnTo>
                <a:lnTo>
                  <a:pt x="23" y="115"/>
                </a:lnTo>
                <a:lnTo>
                  <a:pt x="21" y="112"/>
                </a:lnTo>
                <a:lnTo>
                  <a:pt x="18" y="110"/>
                </a:lnTo>
                <a:lnTo>
                  <a:pt x="18" y="114"/>
                </a:lnTo>
                <a:lnTo>
                  <a:pt x="16" y="115"/>
                </a:lnTo>
                <a:lnTo>
                  <a:pt x="10" y="107"/>
                </a:lnTo>
                <a:lnTo>
                  <a:pt x="1" y="97"/>
                </a:lnTo>
                <a:lnTo>
                  <a:pt x="0" y="102"/>
                </a:lnTo>
                <a:lnTo>
                  <a:pt x="1" y="107"/>
                </a:lnTo>
                <a:lnTo>
                  <a:pt x="3" y="114"/>
                </a:lnTo>
                <a:lnTo>
                  <a:pt x="5" y="119"/>
                </a:lnTo>
                <a:lnTo>
                  <a:pt x="5" y="120"/>
                </a:lnTo>
                <a:lnTo>
                  <a:pt x="5" y="122"/>
                </a:lnTo>
                <a:lnTo>
                  <a:pt x="6" y="124"/>
                </a:lnTo>
                <a:lnTo>
                  <a:pt x="10" y="125"/>
                </a:lnTo>
                <a:lnTo>
                  <a:pt x="10" y="127"/>
                </a:lnTo>
                <a:lnTo>
                  <a:pt x="10" y="129"/>
                </a:lnTo>
                <a:lnTo>
                  <a:pt x="13" y="129"/>
                </a:lnTo>
                <a:lnTo>
                  <a:pt x="15" y="127"/>
                </a:lnTo>
                <a:lnTo>
                  <a:pt x="15" y="130"/>
                </a:lnTo>
                <a:lnTo>
                  <a:pt x="13" y="132"/>
                </a:lnTo>
                <a:lnTo>
                  <a:pt x="16" y="134"/>
                </a:lnTo>
                <a:lnTo>
                  <a:pt x="20" y="137"/>
                </a:lnTo>
                <a:lnTo>
                  <a:pt x="23" y="134"/>
                </a:lnTo>
                <a:lnTo>
                  <a:pt x="25" y="134"/>
                </a:lnTo>
                <a:lnTo>
                  <a:pt x="25" y="137"/>
                </a:lnTo>
                <a:lnTo>
                  <a:pt x="25" y="140"/>
                </a:lnTo>
                <a:lnTo>
                  <a:pt x="25" y="144"/>
                </a:lnTo>
                <a:lnTo>
                  <a:pt x="28" y="145"/>
                </a:lnTo>
                <a:lnTo>
                  <a:pt x="31" y="150"/>
                </a:lnTo>
                <a:lnTo>
                  <a:pt x="31" y="155"/>
                </a:lnTo>
                <a:lnTo>
                  <a:pt x="36" y="160"/>
                </a:lnTo>
                <a:lnTo>
                  <a:pt x="40" y="166"/>
                </a:lnTo>
                <a:lnTo>
                  <a:pt x="45" y="167"/>
                </a:lnTo>
                <a:lnTo>
                  <a:pt x="50" y="169"/>
                </a:lnTo>
                <a:lnTo>
                  <a:pt x="52" y="166"/>
                </a:lnTo>
                <a:lnTo>
                  <a:pt x="52" y="162"/>
                </a:lnTo>
                <a:lnTo>
                  <a:pt x="52" y="166"/>
                </a:lnTo>
                <a:lnTo>
                  <a:pt x="53" y="169"/>
                </a:lnTo>
                <a:lnTo>
                  <a:pt x="55" y="171"/>
                </a:lnTo>
                <a:lnTo>
                  <a:pt x="57" y="171"/>
                </a:lnTo>
                <a:lnTo>
                  <a:pt x="58" y="171"/>
                </a:lnTo>
                <a:lnTo>
                  <a:pt x="60" y="169"/>
                </a:lnTo>
                <a:lnTo>
                  <a:pt x="62" y="167"/>
                </a:lnTo>
                <a:lnTo>
                  <a:pt x="63" y="164"/>
                </a:lnTo>
                <a:lnTo>
                  <a:pt x="67" y="169"/>
                </a:lnTo>
                <a:lnTo>
                  <a:pt x="72" y="172"/>
                </a:lnTo>
                <a:lnTo>
                  <a:pt x="92" y="196"/>
                </a:lnTo>
                <a:lnTo>
                  <a:pt x="113" y="216"/>
                </a:lnTo>
                <a:close/>
              </a:path>
            </a:pathLst>
          </a:custGeom>
          <a:solidFill>
            <a:srgbClr val="1F1A17"/>
          </a:solidFill>
          <a:ln w="9525">
            <a:noFill/>
            <a:round/>
            <a:headEnd/>
            <a:tailEnd/>
          </a:ln>
        </p:spPr>
        <p:txBody>
          <a:bodyPr/>
          <a:lstStyle/>
          <a:p>
            <a:endParaRPr lang="en-US"/>
          </a:p>
        </p:txBody>
      </p:sp>
      <p:sp>
        <p:nvSpPr>
          <p:cNvPr id="5101" name="Freeform 1005"/>
          <p:cNvSpPr>
            <a:spLocks/>
          </p:cNvSpPr>
          <p:nvPr/>
        </p:nvSpPr>
        <p:spPr bwMode="auto">
          <a:xfrm>
            <a:off x="3481388" y="4545013"/>
            <a:ext cx="238125" cy="333375"/>
          </a:xfrm>
          <a:custGeom>
            <a:avLst/>
            <a:gdLst/>
            <a:ahLst/>
            <a:cxnLst>
              <a:cxn ang="0">
                <a:pos x="60" y="19"/>
              </a:cxn>
              <a:cxn ang="0">
                <a:pos x="70" y="2"/>
              </a:cxn>
              <a:cxn ang="0">
                <a:pos x="73" y="7"/>
              </a:cxn>
              <a:cxn ang="0">
                <a:pos x="80" y="16"/>
              </a:cxn>
              <a:cxn ang="0">
                <a:pos x="80" y="31"/>
              </a:cxn>
              <a:cxn ang="0">
                <a:pos x="75" y="44"/>
              </a:cxn>
              <a:cxn ang="0">
                <a:pos x="86" y="36"/>
              </a:cxn>
              <a:cxn ang="0">
                <a:pos x="86" y="44"/>
              </a:cxn>
              <a:cxn ang="0">
                <a:pos x="76" y="56"/>
              </a:cxn>
              <a:cxn ang="0">
                <a:pos x="83" y="64"/>
              </a:cxn>
              <a:cxn ang="0">
                <a:pos x="88" y="56"/>
              </a:cxn>
              <a:cxn ang="0">
                <a:pos x="93" y="51"/>
              </a:cxn>
              <a:cxn ang="0">
                <a:pos x="98" y="47"/>
              </a:cxn>
              <a:cxn ang="0">
                <a:pos x="103" y="56"/>
              </a:cxn>
              <a:cxn ang="0">
                <a:pos x="105" y="62"/>
              </a:cxn>
              <a:cxn ang="0">
                <a:pos x="98" y="69"/>
              </a:cxn>
              <a:cxn ang="0">
                <a:pos x="98" y="77"/>
              </a:cxn>
              <a:cxn ang="0">
                <a:pos x="103" y="82"/>
              </a:cxn>
              <a:cxn ang="0">
                <a:pos x="113" y="71"/>
              </a:cxn>
              <a:cxn ang="0">
                <a:pos x="115" y="81"/>
              </a:cxn>
              <a:cxn ang="0">
                <a:pos x="100" y="97"/>
              </a:cxn>
              <a:cxn ang="0">
                <a:pos x="98" y="113"/>
              </a:cxn>
              <a:cxn ang="0">
                <a:pos x="117" y="101"/>
              </a:cxn>
              <a:cxn ang="0">
                <a:pos x="123" y="96"/>
              </a:cxn>
              <a:cxn ang="0">
                <a:pos x="127" y="101"/>
              </a:cxn>
              <a:cxn ang="0">
                <a:pos x="127" y="107"/>
              </a:cxn>
              <a:cxn ang="0">
                <a:pos x="122" y="124"/>
              </a:cxn>
              <a:cxn ang="0">
                <a:pos x="127" y="133"/>
              </a:cxn>
              <a:cxn ang="0">
                <a:pos x="125" y="161"/>
              </a:cxn>
              <a:cxn ang="0">
                <a:pos x="137" y="156"/>
              </a:cxn>
              <a:cxn ang="0">
                <a:pos x="147" y="138"/>
              </a:cxn>
              <a:cxn ang="0">
                <a:pos x="150" y="144"/>
              </a:cxn>
              <a:cxn ang="0">
                <a:pos x="148" y="168"/>
              </a:cxn>
              <a:cxn ang="0">
                <a:pos x="140" y="176"/>
              </a:cxn>
              <a:cxn ang="0">
                <a:pos x="123" y="186"/>
              </a:cxn>
              <a:cxn ang="0">
                <a:pos x="86" y="198"/>
              </a:cxn>
              <a:cxn ang="0">
                <a:pos x="41" y="194"/>
              </a:cxn>
              <a:cxn ang="0">
                <a:pos x="25" y="163"/>
              </a:cxn>
              <a:cxn ang="0">
                <a:pos x="3" y="124"/>
              </a:cxn>
              <a:cxn ang="0">
                <a:pos x="3" y="116"/>
              </a:cxn>
              <a:cxn ang="0">
                <a:pos x="1" y="107"/>
              </a:cxn>
              <a:cxn ang="0">
                <a:pos x="1" y="99"/>
              </a:cxn>
              <a:cxn ang="0">
                <a:pos x="11" y="107"/>
              </a:cxn>
              <a:cxn ang="0">
                <a:pos x="18" y="106"/>
              </a:cxn>
              <a:cxn ang="0">
                <a:pos x="28" y="106"/>
              </a:cxn>
              <a:cxn ang="0">
                <a:pos x="18" y="86"/>
              </a:cxn>
              <a:cxn ang="0">
                <a:pos x="11" y="79"/>
              </a:cxn>
              <a:cxn ang="0">
                <a:pos x="11" y="66"/>
              </a:cxn>
              <a:cxn ang="0">
                <a:pos x="18" y="72"/>
              </a:cxn>
              <a:cxn ang="0">
                <a:pos x="26" y="77"/>
              </a:cxn>
              <a:cxn ang="0">
                <a:pos x="30" y="72"/>
              </a:cxn>
              <a:cxn ang="0">
                <a:pos x="30" y="61"/>
              </a:cxn>
              <a:cxn ang="0">
                <a:pos x="45" y="72"/>
              </a:cxn>
              <a:cxn ang="0">
                <a:pos x="55" y="77"/>
              </a:cxn>
              <a:cxn ang="0">
                <a:pos x="56" y="71"/>
              </a:cxn>
              <a:cxn ang="0">
                <a:pos x="51" y="64"/>
              </a:cxn>
              <a:cxn ang="0">
                <a:pos x="41" y="51"/>
              </a:cxn>
              <a:cxn ang="0">
                <a:pos x="51" y="51"/>
              </a:cxn>
              <a:cxn ang="0">
                <a:pos x="51" y="36"/>
              </a:cxn>
              <a:cxn ang="0">
                <a:pos x="56" y="29"/>
              </a:cxn>
            </a:cxnLst>
            <a:rect l="0" t="0" r="r" b="b"/>
            <a:pathLst>
              <a:path w="150" h="210">
                <a:moveTo>
                  <a:pt x="53" y="22"/>
                </a:moveTo>
                <a:lnTo>
                  <a:pt x="53" y="19"/>
                </a:lnTo>
                <a:lnTo>
                  <a:pt x="56" y="17"/>
                </a:lnTo>
                <a:lnTo>
                  <a:pt x="60" y="19"/>
                </a:lnTo>
                <a:lnTo>
                  <a:pt x="61" y="21"/>
                </a:lnTo>
                <a:lnTo>
                  <a:pt x="66" y="12"/>
                </a:lnTo>
                <a:lnTo>
                  <a:pt x="70" y="5"/>
                </a:lnTo>
                <a:lnTo>
                  <a:pt x="70" y="2"/>
                </a:lnTo>
                <a:lnTo>
                  <a:pt x="71" y="0"/>
                </a:lnTo>
                <a:lnTo>
                  <a:pt x="71" y="0"/>
                </a:lnTo>
                <a:lnTo>
                  <a:pt x="73" y="2"/>
                </a:lnTo>
                <a:lnTo>
                  <a:pt x="73" y="7"/>
                </a:lnTo>
                <a:lnTo>
                  <a:pt x="73" y="11"/>
                </a:lnTo>
                <a:lnTo>
                  <a:pt x="78" y="7"/>
                </a:lnTo>
                <a:lnTo>
                  <a:pt x="83" y="7"/>
                </a:lnTo>
                <a:lnTo>
                  <a:pt x="80" y="16"/>
                </a:lnTo>
                <a:lnTo>
                  <a:pt x="78" y="19"/>
                </a:lnTo>
                <a:lnTo>
                  <a:pt x="80" y="21"/>
                </a:lnTo>
                <a:lnTo>
                  <a:pt x="83" y="22"/>
                </a:lnTo>
                <a:lnTo>
                  <a:pt x="80" y="31"/>
                </a:lnTo>
                <a:lnTo>
                  <a:pt x="76" y="41"/>
                </a:lnTo>
                <a:lnTo>
                  <a:pt x="75" y="41"/>
                </a:lnTo>
                <a:lnTo>
                  <a:pt x="73" y="41"/>
                </a:lnTo>
                <a:lnTo>
                  <a:pt x="75" y="44"/>
                </a:lnTo>
                <a:lnTo>
                  <a:pt x="76" y="46"/>
                </a:lnTo>
                <a:lnTo>
                  <a:pt x="80" y="42"/>
                </a:lnTo>
                <a:lnTo>
                  <a:pt x="81" y="41"/>
                </a:lnTo>
                <a:lnTo>
                  <a:pt x="86" y="36"/>
                </a:lnTo>
                <a:lnTo>
                  <a:pt x="91" y="34"/>
                </a:lnTo>
                <a:lnTo>
                  <a:pt x="91" y="39"/>
                </a:lnTo>
                <a:lnTo>
                  <a:pt x="90" y="41"/>
                </a:lnTo>
                <a:lnTo>
                  <a:pt x="86" y="44"/>
                </a:lnTo>
                <a:lnTo>
                  <a:pt x="83" y="47"/>
                </a:lnTo>
                <a:lnTo>
                  <a:pt x="80" y="49"/>
                </a:lnTo>
                <a:lnTo>
                  <a:pt x="76" y="52"/>
                </a:lnTo>
                <a:lnTo>
                  <a:pt x="76" y="56"/>
                </a:lnTo>
                <a:lnTo>
                  <a:pt x="80" y="59"/>
                </a:lnTo>
                <a:lnTo>
                  <a:pt x="81" y="62"/>
                </a:lnTo>
                <a:lnTo>
                  <a:pt x="83" y="64"/>
                </a:lnTo>
                <a:lnTo>
                  <a:pt x="83" y="64"/>
                </a:lnTo>
                <a:lnTo>
                  <a:pt x="85" y="61"/>
                </a:lnTo>
                <a:lnTo>
                  <a:pt x="86" y="56"/>
                </a:lnTo>
                <a:lnTo>
                  <a:pt x="86" y="54"/>
                </a:lnTo>
                <a:lnTo>
                  <a:pt x="88" y="56"/>
                </a:lnTo>
                <a:lnTo>
                  <a:pt x="88" y="59"/>
                </a:lnTo>
                <a:lnTo>
                  <a:pt x="90" y="52"/>
                </a:lnTo>
                <a:lnTo>
                  <a:pt x="91" y="47"/>
                </a:lnTo>
                <a:lnTo>
                  <a:pt x="93" y="51"/>
                </a:lnTo>
                <a:lnTo>
                  <a:pt x="93" y="52"/>
                </a:lnTo>
                <a:lnTo>
                  <a:pt x="95" y="47"/>
                </a:lnTo>
                <a:lnTo>
                  <a:pt x="98" y="41"/>
                </a:lnTo>
                <a:lnTo>
                  <a:pt x="98" y="47"/>
                </a:lnTo>
                <a:lnTo>
                  <a:pt x="98" y="51"/>
                </a:lnTo>
                <a:lnTo>
                  <a:pt x="101" y="51"/>
                </a:lnTo>
                <a:lnTo>
                  <a:pt x="103" y="52"/>
                </a:lnTo>
                <a:lnTo>
                  <a:pt x="103" y="56"/>
                </a:lnTo>
                <a:lnTo>
                  <a:pt x="101" y="59"/>
                </a:lnTo>
                <a:lnTo>
                  <a:pt x="103" y="61"/>
                </a:lnTo>
                <a:lnTo>
                  <a:pt x="105" y="62"/>
                </a:lnTo>
                <a:lnTo>
                  <a:pt x="105" y="62"/>
                </a:lnTo>
                <a:lnTo>
                  <a:pt x="105" y="64"/>
                </a:lnTo>
                <a:lnTo>
                  <a:pt x="101" y="67"/>
                </a:lnTo>
                <a:lnTo>
                  <a:pt x="96" y="69"/>
                </a:lnTo>
                <a:lnTo>
                  <a:pt x="98" y="69"/>
                </a:lnTo>
                <a:lnTo>
                  <a:pt x="100" y="71"/>
                </a:lnTo>
                <a:lnTo>
                  <a:pt x="98" y="74"/>
                </a:lnTo>
                <a:lnTo>
                  <a:pt x="96" y="76"/>
                </a:lnTo>
                <a:lnTo>
                  <a:pt x="98" y="77"/>
                </a:lnTo>
                <a:lnTo>
                  <a:pt x="100" y="79"/>
                </a:lnTo>
                <a:lnTo>
                  <a:pt x="98" y="82"/>
                </a:lnTo>
                <a:lnTo>
                  <a:pt x="98" y="86"/>
                </a:lnTo>
                <a:lnTo>
                  <a:pt x="103" y="82"/>
                </a:lnTo>
                <a:lnTo>
                  <a:pt x="108" y="79"/>
                </a:lnTo>
                <a:lnTo>
                  <a:pt x="111" y="74"/>
                </a:lnTo>
                <a:lnTo>
                  <a:pt x="113" y="67"/>
                </a:lnTo>
                <a:lnTo>
                  <a:pt x="113" y="71"/>
                </a:lnTo>
                <a:lnTo>
                  <a:pt x="113" y="74"/>
                </a:lnTo>
                <a:lnTo>
                  <a:pt x="117" y="76"/>
                </a:lnTo>
                <a:lnTo>
                  <a:pt x="117" y="77"/>
                </a:lnTo>
                <a:lnTo>
                  <a:pt x="115" y="81"/>
                </a:lnTo>
                <a:lnTo>
                  <a:pt x="113" y="82"/>
                </a:lnTo>
                <a:lnTo>
                  <a:pt x="110" y="87"/>
                </a:lnTo>
                <a:lnTo>
                  <a:pt x="106" y="94"/>
                </a:lnTo>
                <a:lnTo>
                  <a:pt x="100" y="97"/>
                </a:lnTo>
                <a:lnTo>
                  <a:pt x="93" y="101"/>
                </a:lnTo>
                <a:lnTo>
                  <a:pt x="93" y="106"/>
                </a:lnTo>
                <a:lnTo>
                  <a:pt x="93" y="111"/>
                </a:lnTo>
                <a:lnTo>
                  <a:pt x="98" y="113"/>
                </a:lnTo>
                <a:lnTo>
                  <a:pt x="106" y="111"/>
                </a:lnTo>
                <a:lnTo>
                  <a:pt x="106" y="107"/>
                </a:lnTo>
                <a:lnTo>
                  <a:pt x="111" y="102"/>
                </a:lnTo>
                <a:lnTo>
                  <a:pt x="117" y="101"/>
                </a:lnTo>
                <a:lnTo>
                  <a:pt x="120" y="96"/>
                </a:lnTo>
                <a:lnTo>
                  <a:pt x="125" y="89"/>
                </a:lnTo>
                <a:lnTo>
                  <a:pt x="127" y="89"/>
                </a:lnTo>
                <a:lnTo>
                  <a:pt x="123" y="96"/>
                </a:lnTo>
                <a:lnTo>
                  <a:pt x="120" y="99"/>
                </a:lnTo>
                <a:lnTo>
                  <a:pt x="125" y="97"/>
                </a:lnTo>
                <a:lnTo>
                  <a:pt x="128" y="97"/>
                </a:lnTo>
                <a:lnTo>
                  <a:pt x="127" y="101"/>
                </a:lnTo>
                <a:lnTo>
                  <a:pt x="125" y="102"/>
                </a:lnTo>
                <a:lnTo>
                  <a:pt x="127" y="104"/>
                </a:lnTo>
                <a:lnTo>
                  <a:pt x="130" y="106"/>
                </a:lnTo>
                <a:lnTo>
                  <a:pt x="127" y="107"/>
                </a:lnTo>
                <a:lnTo>
                  <a:pt x="123" y="109"/>
                </a:lnTo>
                <a:lnTo>
                  <a:pt x="123" y="118"/>
                </a:lnTo>
                <a:lnTo>
                  <a:pt x="125" y="124"/>
                </a:lnTo>
                <a:lnTo>
                  <a:pt x="122" y="124"/>
                </a:lnTo>
                <a:lnTo>
                  <a:pt x="118" y="126"/>
                </a:lnTo>
                <a:lnTo>
                  <a:pt x="123" y="128"/>
                </a:lnTo>
                <a:lnTo>
                  <a:pt x="127" y="128"/>
                </a:lnTo>
                <a:lnTo>
                  <a:pt x="127" y="133"/>
                </a:lnTo>
                <a:lnTo>
                  <a:pt x="125" y="138"/>
                </a:lnTo>
                <a:lnTo>
                  <a:pt x="127" y="148"/>
                </a:lnTo>
                <a:lnTo>
                  <a:pt x="125" y="158"/>
                </a:lnTo>
                <a:lnTo>
                  <a:pt x="125" y="161"/>
                </a:lnTo>
                <a:lnTo>
                  <a:pt x="127" y="163"/>
                </a:lnTo>
                <a:lnTo>
                  <a:pt x="130" y="161"/>
                </a:lnTo>
                <a:lnTo>
                  <a:pt x="133" y="159"/>
                </a:lnTo>
                <a:lnTo>
                  <a:pt x="137" y="156"/>
                </a:lnTo>
                <a:lnTo>
                  <a:pt x="138" y="153"/>
                </a:lnTo>
                <a:lnTo>
                  <a:pt x="143" y="143"/>
                </a:lnTo>
                <a:lnTo>
                  <a:pt x="147" y="133"/>
                </a:lnTo>
                <a:lnTo>
                  <a:pt x="147" y="138"/>
                </a:lnTo>
                <a:lnTo>
                  <a:pt x="147" y="143"/>
                </a:lnTo>
                <a:lnTo>
                  <a:pt x="148" y="143"/>
                </a:lnTo>
                <a:lnTo>
                  <a:pt x="150" y="141"/>
                </a:lnTo>
                <a:lnTo>
                  <a:pt x="150" y="144"/>
                </a:lnTo>
                <a:lnTo>
                  <a:pt x="148" y="148"/>
                </a:lnTo>
                <a:lnTo>
                  <a:pt x="150" y="156"/>
                </a:lnTo>
                <a:lnTo>
                  <a:pt x="148" y="164"/>
                </a:lnTo>
                <a:lnTo>
                  <a:pt x="148" y="168"/>
                </a:lnTo>
                <a:lnTo>
                  <a:pt x="150" y="169"/>
                </a:lnTo>
                <a:lnTo>
                  <a:pt x="147" y="169"/>
                </a:lnTo>
                <a:lnTo>
                  <a:pt x="143" y="171"/>
                </a:lnTo>
                <a:lnTo>
                  <a:pt x="140" y="176"/>
                </a:lnTo>
                <a:lnTo>
                  <a:pt x="137" y="183"/>
                </a:lnTo>
                <a:lnTo>
                  <a:pt x="133" y="183"/>
                </a:lnTo>
                <a:lnTo>
                  <a:pt x="128" y="184"/>
                </a:lnTo>
                <a:lnTo>
                  <a:pt x="123" y="186"/>
                </a:lnTo>
                <a:lnTo>
                  <a:pt x="122" y="189"/>
                </a:lnTo>
                <a:lnTo>
                  <a:pt x="115" y="193"/>
                </a:lnTo>
                <a:lnTo>
                  <a:pt x="108" y="194"/>
                </a:lnTo>
                <a:lnTo>
                  <a:pt x="86" y="198"/>
                </a:lnTo>
                <a:lnTo>
                  <a:pt x="65" y="203"/>
                </a:lnTo>
                <a:lnTo>
                  <a:pt x="60" y="206"/>
                </a:lnTo>
                <a:lnTo>
                  <a:pt x="55" y="210"/>
                </a:lnTo>
                <a:lnTo>
                  <a:pt x="41" y="194"/>
                </a:lnTo>
                <a:lnTo>
                  <a:pt x="28" y="179"/>
                </a:lnTo>
                <a:lnTo>
                  <a:pt x="28" y="174"/>
                </a:lnTo>
                <a:lnTo>
                  <a:pt x="28" y="168"/>
                </a:lnTo>
                <a:lnTo>
                  <a:pt x="25" y="163"/>
                </a:lnTo>
                <a:lnTo>
                  <a:pt x="18" y="156"/>
                </a:lnTo>
                <a:lnTo>
                  <a:pt x="10" y="141"/>
                </a:lnTo>
                <a:lnTo>
                  <a:pt x="1" y="126"/>
                </a:lnTo>
                <a:lnTo>
                  <a:pt x="3" y="124"/>
                </a:lnTo>
                <a:lnTo>
                  <a:pt x="5" y="123"/>
                </a:lnTo>
                <a:lnTo>
                  <a:pt x="3" y="121"/>
                </a:lnTo>
                <a:lnTo>
                  <a:pt x="1" y="118"/>
                </a:lnTo>
                <a:lnTo>
                  <a:pt x="3" y="116"/>
                </a:lnTo>
                <a:lnTo>
                  <a:pt x="5" y="114"/>
                </a:lnTo>
                <a:lnTo>
                  <a:pt x="3" y="113"/>
                </a:lnTo>
                <a:lnTo>
                  <a:pt x="1" y="111"/>
                </a:lnTo>
                <a:lnTo>
                  <a:pt x="1" y="107"/>
                </a:lnTo>
                <a:lnTo>
                  <a:pt x="3" y="106"/>
                </a:lnTo>
                <a:lnTo>
                  <a:pt x="1" y="102"/>
                </a:lnTo>
                <a:lnTo>
                  <a:pt x="0" y="101"/>
                </a:lnTo>
                <a:lnTo>
                  <a:pt x="1" y="99"/>
                </a:lnTo>
                <a:lnTo>
                  <a:pt x="5" y="99"/>
                </a:lnTo>
                <a:lnTo>
                  <a:pt x="10" y="107"/>
                </a:lnTo>
                <a:lnTo>
                  <a:pt x="15" y="113"/>
                </a:lnTo>
                <a:lnTo>
                  <a:pt x="11" y="107"/>
                </a:lnTo>
                <a:lnTo>
                  <a:pt x="11" y="102"/>
                </a:lnTo>
                <a:lnTo>
                  <a:pt x="16" y="107"/>
                </a:lnTo>
                <a:lnTo>
                  <a:pt x="18" y="111"/>
                </a:lnTo>
                <a:lnTo>
                  <a:pt x="18" y="106"/>
                </a:lnTo>
                <a:lnTo>
                  <a:pt x="18" y="101"/>
                </a:lnTo>
                <a:lnTo>
                  <a:pt x="21" y="104"/>
                </a:lnTo>
                <a:lnTo>
                  <a:pt x="25" y="107"/>
                </a:lnTo>
                <a:lnTo>
                  <a:pt x="28" y="106"/>
                </a:lnTo>
                <a:lnTo>
                  <a:pt x="31" y="106"/>
                </a:lnTo>
                <a:lnTo>
                  <a:pt x="26" y="99"/>
                </a:lnTo>
                <a:lnTo>
                  <a:pt x="21" y="89"/>
                </a:lnTo>
                <a:lnTo>
                  <a:pt x="18" y="86"/>
                </a:lnTo>
                <a:lnTo>
                  <a:pt x="15" y="84"/>
                </a:lnTo>
                <a:lnTo>
                  <a:pt x="15" y="82"/>
                </a:lnTo>
                <a:lnTo>
                  <a:pt x="15" y="81"/>
                </a:lnTo>
                <a:lnTo>
                  <a:pt x="11" y="79"/>
                </a:lnTo>
                <a:lnTo>
                  <a:pt x="11" y="76"/>
                </a:lnTo>
                <a:lnTo>
                  <a:pt x="11" y="72"/>
                </a:lnTo>
                <a:lnTo>
                  <a:pt x="11" y="69"/>
                </a:lnTo>
                <a:lnTo>
                  <a:pt x="11" y="66"/>
                </a:lnTo>
                <a:lnTo>
                  <a:pt x="15" y="62"/>
                </a:lnTo>
                <a:lnTo>
                  <a:pt x="16" y="66"/>
                </a:lnTo>
                <a:lnTo>
                  <a:pt x="20" y="69"/>
                </a:lnTo>
                <a:lnTo>
                  <a:pt x="18" y="72"/>
                </a:lnTo>
                <a:lnTo>
                  <a:pt x="20" y="76"/>
                </a:lnTo>
                <a:lnTo>
                  <a:pt x="23" y="76"/>
                </a:lnTo>
                <a:lnTo>
                  <a:pt x="25" y="74"/>
                </a:lnTo>
                <a:lnTo>
                  <a:pt x="26" y="77"/>
                </a:lnTo>
                <a:lnTo>
                  <a:pt x="28" y="81"/>
                </a:lnTo>
                <a:lnTo>
                  <a:pt x="30" y="79"/>
                </a:lnTo>
                <a:lnTo>
                  <a:pt x="31" y="77"/>
                </a:lnTo>
                <a:lnTo>
                  <a:pt x="30" y="72"/>
                </a:lnTo>
                <a:lnTo>
                  <a:pt x="28" y="67"/>
                </a:lnTo>
                <a:lnTo>
                  <a:pt x="26" y="62"/>
                </a:lnTo>
                <a:lnTo>
                  <a:pt x="25" y="57"/>
                </a:lnTo>
                <a:lnTo>
                  <a:pt x="30" y="61"/>
                </a:lnTo>
                <a:lnTo>
                  <a:pt x="35" y="66"/>
                </a:lnTo>
                <a:lnTo>
                  <a:pt x="40" y="66"/>
                </a:lnTo>
                <a:lnTo>
                  <a:pt x="41" y="69"/>
                </a:lnTo>
                <a:lnTo>
                  <a:pt x="45" y="72"/>
                </a:lnTo>
                <a:lnTo>
                  <a:pt x="46" y="77"/>
                </a:lnTo>
                <a:lnTo>
                  <a:pt x="50" y="79"/>
                </a:lnTo>
                <a:lnTo>
                  <a:pt x="51" y="79"/>
                </a:lnTo>
                <a:lnTo>
                  <a:pt x="55" y="77"/>
                </a:lnTo>
                <a:lnTo>
                  <a:pt x="56" y="76"/>
                </a:lnTo>
                <a:lnTo>
                  <a:pt x="56" y="74"/>
                </a:lnTo>
                <a:lnTo>
                  <a:pt x="55" y="71"/>
                </a:lnTo>
                <a:lnTo>
                  <a:pt x="56" y="71"/>
                </a:lnTo>
                <a:lnTo>
                  <a:pt x="58" y="69"/>
                </a:lnTo>
                <a:lnTo>
                  <a:pt x="55" y="67"/>
                </a:lnTo>
                <a:lnTo>
                  <a:pt x="53" y="64"/>
                </a:lnTo>
                <a:lnTo>
                  <a:pt x="51" y="64"/>
                </a:lnTo>
                <a:lnTo>
                  <a:pt x="50" y="66"/>
                </a:lnTo>
                <a:lnTo>
                  <a:pt x="46" y="59"/>
                </a:lnTo>
                <a:lnTo>
                  <a:pt x="43" y="52"/>
                </a:lnTo>
                <a:lnTo>
                  <a:pt x="41" y="51"/>
                </a:lnTo>
                <a:lnTo>
                  <a:pt x="43" y="49"/>
                </a:lnTo>
                <a:lnTo>
                  <a:pt x="48" y="51"/>
                </a:lnTo>
                <a:lnTo>
                  <a:pt x="51" y="52"/>
                </a:lnTo>
                <a:lnTo>
                  <a:pt x="51" y="51"/>
                </a:lnTo>
                <a:lnTo>
                  <a:pt x="50" y="47"/>
                </a:lnTo>
                <a:lnTo>
                  <a:pt x="48" y="44"/>
                </a:lnTo>
                <a:lnTo>
                  <a:pt x="48" y="39"/>
                </a:lnTo>
                <a:lnTo>
                  <a:pt x="51" y="36"/>
                </a:lnTo>
                <a:lnTo>
                  <a:pt x="53" y="36"/>
                </a:lnTo>
                <a:lnTo>
                  <a:pt x="56" y="37"/>
                </a:lnTo>
                <a:lnTo>
                  <a:pt x="61" y="36"/>
                </a:lnTo>
                <a:lnTo>
                  <a:pt x="56" y="29"/>
                </a:lnTo>
                <a:lnTo>
                  <a:pt x="53" y="22"/>
                </a:lnTo>
                <a:close/>
              </a:path>
            </a:pathLst>
          </a:custGeom>
          <a:solidFill>
            <a:srgbClr val="1F1A17"/>
          </a:solidFill>
          <a:ln w="9525">
            <a:noFill/>
            <a:round/>
            <a:headEnd/>
            <a:tailEnd/>
          </a:ln>
        </p:spPr>
        <p:txBody>
          <a:bodyPr/>
          <a:lstStyle/>
          <a:p>
            <a:endParaRPr lang="en-US"/>
          </a:p>
        </p:txBody>
      </p:sp>
      <p:sp>
        <p:nvSpPr>
          <p:cNvPr id="5102" name="Freeform 1006"/>
          <p:cNvSpPr>
            <a:spLocks/>
          </p:cNvSpPr>
          <p:nvPr/>
        </p:nvSpPr>
        <p:spPr bwMode="auto">
          <a:xfrm>
            <a:off x="3549650" y="4578350"/>
            <a:ext cx="55563" cy="76200"/>
          </a:xfrm>
          <a:custGeom>
            <a:avLst/>
            <a:gdLst/>
            <a:ahLst/>
            <a:cxnLst>
              <a:cxn ang="0">
                <a:pos x="10" y="0"/>
              </a:cxn>
              <a:cxn ang="0">
                <a:pos x="10" y="3"/>
              </a:cxn>
              <a:cxn ang="0">
                <a:pos x="12" y="5"/>
              </a:cxn>
              <a:cxn ang="0">
                <a:pos x="17" y="8"/>
              </a:cxn>
              <a:cxn ang="0">
                <a:pos x="18" y="11"/>
              </a:cxn>
              <a:cxn ang="0">
                <a:pos x="20" y="18"/>
              </a:cxn>
              <a:cxn ang="0">
                <a:pos x="20" y="23"/>
              </a:cxn>
              <a:cxn ang="0">
                <a:pos x="22" y="26"/>
              </a:cxn>
              <a:cxn ang="0">
                <a:pos x="23" y="33"/>
              </a:cxn>
              <a:cxn ang="0">
                <a:pos x="20" y="35"/>
              </a:cxn>
              <a:cxn ang="0">
                <a:pos x="18" y="33"/>
              </a:cxn>
              <a:cxn ang="0">
                <a:pos x="15" y="31"/>
              </a:cxn>
              <a:cxn ang="0">
                <a:pos x="13" y="31"/>
              </a:cxn>
              <a:cxn ang="0">
                <a:pos x="10" y="35"/>
              </a:cxn>
              <a:cxn ang="0">
                <a:pos x="7" y="35"/>
              </a:cxn>
              <a:cxn ang="0">
                <a:pos x="3" y="33"/>
              </a:cxn>
              <a:cxn ang="0">
                <a:pos x="0" y="30"/>
              </a:cxn>
              <a:cxn ang="0">
                <a:pos x="5" y="36"/>
              </a:cxn>
              <a:cxn ang="0">
                <a:pos x="8" y="45"/>
              </a:cxn>
              <a:cxn ang="0">
                <a:pos x="10" y="43"/>
              </a:cxn>
              <a:cxn ang="0">
                <a:pos x="13" y="43"/>
              </a:cxn>
              <a:cxn ang="0">
                <a:pos x="20" y="46"/>
              </a:cxn>
              <a:cxn ang="0">
                <a:pos x="23" y="48"/>
              </a:cxn>
              <a:cxn ang="0">
                <a:pos x="25" y="46"/>
              </a:cxn>
              <a:cxn ang="0">
                <a:pos x="28" y="46"/>
              </a:cxn>
              <a:cxn ang="0">
                <a:pos x="30" y="46"/>
              </a:cxn>
              <a:cxn ang="0">
                <a:pos x="30" y="43"/>
              </a:cxn>
              <a:cxn ang="0">
                <a:pos x="33" y="40"/>
              </a:cxn>
              <a:cxn ang="0">
                <a:pos x="35" y="38"/>
              </a:cxn>
              <a:cxn ang="0">
                <a:pos x="32" y="36"/>
              </a:cxn>
              <a:cxn ang="0">
                <a:pos x="30" y="33"/>
              </a:cxn>
              <a:cxn ang="0">
                <a:pos x="28" y="28"/>
              </a:cxn>
              <a:cxn ang="0">
                <a:pos x="28" y="23"/>
              </a:cxn>
              <a:cxn ang="0">
                <a:pos x="27" y="26"/>
              </a:cxn>
              <a:cxn ang="0">
                <a:pos x="27" y="26"/>
              </a:cxn>
              <a:cxn ang="0">
                <a:pos x="25" y="26"/>
              </a:cxn>
              <a:cxn ang="0">
                <a:pos x="25" y="25"/>
              </a:cxn>
              <a:cxn ang="0">
                <a:pos x="23" y="21"/>
              </a:cxn>
              <a:cxn ang="0">
                <a:pos x="23" y="18"/>
              </a:cxn>
              <a:cxn ang="0">
                <a:pos x="27" y="18"/>
              </a:cxn>
              <a:cxn ang="0">
                <a:pos x="30" y="18"/>
              </a:cxn>
              <a:cxn ang="0">
                <a:pos x="28" y="13"/>
              </a:cxn>
              <a:cxn ang="0">
                <a:pos x="28" y="10"/>
              </a:cxn>
              <a:cxn ang="0">
                <a:pos x="25" y="8"/>
              </a:cxn>
              <a:cxn ang="0">
                <a:pos x="22" y="8"/>
              </a:cxn>
              <a:cxn ang="0">
                <a:pos x="18" y="5"/>
              </a:cxn>
              <a:cxn ang="0">
                <a:pos x="17" y="1"/>
              </a:cxn>
              <a:cxn ang="0">
                <a:pos x="13" y="0"/>
              </a:cxn>
              <a:cxn ang="0">
                <a:pos x="10" y="0"/>
              </a:cxn>
            </a:cxnLst>
            <a:rect l="0" t="0" r="r" b="b"/>
            <a:pathLst>
              <a:path w="35" h="48">
                <a:moveTo>
                  <a:pt x="10" y="0"/>
                </a:moveTo>
                <a:lnTo>
                  <a:pt x="10" y="3"/>
                </a:lnTo>
                <a:lnTo>
                  <a:pt x="12" y="5"/>
                </a:lnTo>
                <a:lnTo>
                  <a:pt x="17" y="8"/>
                </a:lnTo>
                <a:lnTo>
                  <a:pt x="18" y="11"/>
                </a:lnTo>
                <a:lnTo>
                  <a:pt x="20" y="18"/>
                </a:lnTo>
                <a:lnTo>
                  <a:pt x="20" y="23"/>
                </a:lnTo>
                <a:lnTo>
                  <a:pt x="22" y="26"/>
                </a:lnTo>
                <a:lnTo>
                  <a:pt x="23" y="33"/>
                </a:lnTo>
                <a:lnTo>
                  <a:pt x="20" y="35"/>
                </a:lnTo>
                <a:lnTo>
                  <a:pt x="18" y="33"/>
                </a:lnTo>
                <a:lnTo>
                  <a:pt x="15" y="31"/>
                </a:lnTo>
                <a:lnTo>
                  <a:pt x="13" y="31"/>
                </a:lnTo>
                <a:lnTo>
                  <a:pt x="10" y="35"/>
                </a:lnTo>
                <a:lnTo>
                  <a:pt x="7" y="35"/>
                </a:lnTo>
                <a:lnTo>
                  <a:pt x="3" y="33"/>
                </a:lnTo>
                <a:lnTo>
                  <a:pt x="0" y="30"/>
                </a:lnTo>
                <a:lnTo>
                  <a:pt x="5" y="36"/>
                </a:lnTo>
                <a:lnTo>
                  <a:pt x="8" y="45"/>
                </a:lnTo>
                <a:lnTo>
                  <a:pt x="10" y="43"/>
                </a:lnTo>
                <a:lnTo>
                  <a:pt x="13" y="43"/>
                </a:lnTo>
                <a:lnTo>
                  <a:pt x="20" y="46"/>
                </a:lnTo>
                <a:lnTo>
                  <a:pt x="23" y="48"/>
                </a:lnTo>
                <a:lnTo>
                  <a:pt x="25" y="46"/>
                </a:lnTo>
                <a:lnTo>
                  <a:pt x="28" y="46"/>
                </a:lnTo>
                <a:lnTo>
                  <a:pt x="30" y="46"/>
                </a:lnTo>
                <a:lnTo>
                  <a:pt x="30" y="43"/>
                </a:lnTo>
                <a:lnTo>
                  <a:pt x="33" y="40"/>
                </a:lnTo>
                <a:lnTo>
                  <a:pt x="35" y="38"/>
                </a:lnTo>
                <a:lnTo>
                  <a:pt x="32" y="36"/>
                </a:lnTo>
                <a:lnTo>
                  <a:pt x="30" y="33"/>
                </a:lnTo>
                <a:lnTo>
                  <a:pt x="28" y="28"/>
                </a:lnTo>
                <a:lnTo>
                  <a:pt x="28" y="23"/>
                </a:lnTo>
                <a:lnTo>
                  <a:pt x="27" y="26"/>
                </a:lnTo>
                <a:lnTo>
                  <a:pt x="27" y="26"/>
                </a:lnTo>
                <a:lnTo>
                  <a:pt x="25" y="26"/>
                </a:lnTo>
                <a:lnTo>
                  <a:pt x="25" y="25"/>
                </a:lnTo>
                <a:lnTo>
                  <a:pt x="23" y="21"/>
                </a:lnTo>
                <a:lnTo>
                  <a:pt x="23" y="18"/>
                </a:lnTo>
                <a:lnTo>
                  <a:pt x="27" y="18"/>
                </a:lnTo>
                <a:lnTo>
                  <a:pt x="30" y="18"/>
                </a:lnTo>
                <a:lnTo>
                  <a:pt x="28" y="13"/>
                </a:lnTo>
                <a:lnTo>
                  <a:pt x="28" y="10"/>
                </a:lnTo>
                <a:lnTo>
                  <a:pt x="25" y="8"/>
                </a:lnTo>
                <a:lnTo>
                  <a:pt x="22" y="8"/>
                </a:lnTo>
                <a:lnTo>
                  <a:pt x="18" y="5"/>
                </a:lnTo>
                <a:lnTo>
                  <a:pt x="17" y="1"/>
                </a:lnTo>
                <a:lnTo>
                  <a:pt x="13" y="0"/>
                </a:lnTo>
                <a:lnTo>
                  <a:pt x="10" y="0"/>
                </a:lnTo>
                <a:close/>
              </a:path>
            </a:pathLst>
          </a:custGeom>
          <a:solidFill>
            <a:srgbClr val="1F1A17"/>
          </a:solidFill>
          <a:ln w="9525">
            <a:noFill/>
            <a:round/>
            <a:headEnd/>
            <a:tailEnd/>
          </a:ln>
        </p:spPr>
        <p:txBody>
          <a:bodyPr/>
          <a:lstStyle/>
          <a:p>
            <a:endParaRPr lang="en-US"/>
          </a:p>
        </p:txBody>
      </p:sp>
      <p:sp>
        <p:nvSpPr>
          <p:cNvPr id="5103" name="Freeform 1007"/>
          <p:cNvSpPr>
            <a:spLocks/>
          </p:cNvSpPr>
          <p:nvPr/>
        </p:nvSpPr>
        <p:spPr bwMode="auto">
          <a:xfrm>
            <a:off x="3586163" y="4548188"/>
            <a:ext cx="11112" cy="34925"/>
          </a:xfrm>
          <a:custGeom>
            <a:avLst/>
            <a:gdLst/>
            <a:ahLst/>
            <a:cxnLst>
              <a:cxn ang="0">
                <a:pos x="0" y="22"/>
              </a:cxn>
              <a:cxn ang="0">
                <a:pos x="0" y="17"/>
              </a:cxn>
              <a:cxn ang="0">
                <a:pos x="2" y="12"/>
              </a:cxn>
              <a:cxn ang="0">
                <a:pos x="4" y="3"/>
              </a:cxn>
              <a:cxn ang="0">
                <a:pos x="5" y="0"/>
              </a:cxn>
              <a:cxn ang="0">
                <a:pos x="7" y="5"/>
              </a:cxn>
              <a:cxn ang="0">
                <a:pos x="7" y="9"/>
              </a:cxn>
              <a:cxn ang="0">
                <a:pos x="7" y="10"/>
              </a:cxn>
              <a:cxn ang="0">
                <a:pos x="7" y="14"/>
              </a:cxn>
              <a:cxn ang="0">
                <a:pos x="5" y="15"/>
              </a:cxn>
              <a:cxn ang="0">
                <a:pos x="4" y="15"/>
              </a:cxn>
              <a:cxn ang="0">
                <a:pos x="7" y="20"/>
              </a:cxn>
              <a:cxn ang="0">
                <a:pos x="0" y="22"/>
              </a:cxn>
            </a:cxnLst>
            <a:rect l="0" t="0" r="r" b="b"/>
            <a:pathLst>
              <a:path w="7" h="22">
                <a:moveTo>
                  <a:pt x="0" y="22"/>
                </a:moveTo>
                <a:lnTo>
                  <a:pt x="0" y="17"/>
                </a:lnTo>
                <a:lnTo>
                  <a:pt x="2" y="12"/>
                </a:lnTo>
                <a:lnTo>
                  <a:pt x="4" y="3"/>
                </a:lnTo>
                <a:lnTo>
                  <a:pt x="5" y="0"/>
                </a:lnTo>
                <a:lnTo>
                  <a:pt x="7" y="5"/>
                </a:lnTo>
                <a:lnTo>
                  <a:pt x="7" y="9"/>
                </a:lnTo>
                <a:lnTo>
                  <a:pt x="7" y="10"/>
                </a:lnTo>
                <a:lnTo>
                  <a:pt x="7" y="14"/>
                </a:lnTo>
                <a:lnTo>
                  <a:pt x="5" y="15"/>
                </a:lnTo>
                <a:lnTo>
                  <a:pt x="4" y="15"/>
                </a:lnTo>
                <a:lnTo>
                  <a:pt x="7" y="20"/>
                </a:lnTo>
                <a:lnTo>
                  <a:pt x="0" y="22"/>
                </a:lnTo>
                <a:close/>
              </a:path>
            </a:pathLst>
          </a:custGeom>
          <a:solidFill>
            <a:srgbClr val="1F1A17"/>
          </a:solidFill>
          <a:ln w="9525">
            <a:noFill/>
            <a:round/>
            <a:headEnd/>
            <a:tailEnd/>
          </a:ln>
        </p:spPr>
        <p:txBody>
          <a:bodyPr/>
          <a:lstStyle/>
          <a:p>
            <a:endParaRPr lang="en-US"/>
          </a:p>
        </p:txBody>
      </p:sp>
      <p:sp>
        <p:nvSpPr>
          <p:cNvPr id="5104" name="Freeform 1008"/>
          <p:cNvSpPr>
            <a:spLocks/>
          </p:cNvSpPr>
          <p:nvPr/>
        </p:nvSpPr>
        <p:spPr bwMode="auto">
          <a:xfrm>
            <a:off x="3594100" y="4579938"/>
            <a:ext cx="22225" cy="23812"/>
          </a:xfrm>
          <a:custGeom>
            <a:avLst/>
            <a:gdLst/>
            <a:ahLst/>
            <a:cxnLst>
              <a:cxn ang="0">
                <a:pos x="0" y="10"/>
              </a:cxn>
              <a:cxn ang="0">
                <a:pos x="0" y="5"/>
              </a:cxn>
              <a:cxn ang="0">
                <a:pos x="4" y="9"/>
              </a:cxn>
              <a:cxn ang="0">
                <a:pos x="7" y="9"/>
              </a:cxn>
              <a:cxn ang="0">
                <a:pos x="7" y="4"/>
              </a:cxn>
              <a:cxn ang="0">
                <a:pos x="7" y="0"/>
              </a:cxn>
              <a:cxn ang="0">
                <a:pos x="14" y="0"/>
              </a:cxn>
              <a:cxn ang="0">
                <a:pos x="12" y="2"/>
              </a:cxn>
              <a:cxn ang="0">
                <a:pos x="10" y="7"/>
              </a:cxn>
              <a:cxn ang="0">
                <a:pos x="9" y="12"/>
              </a:cxn>
              <a:cxn ang="0">
                <a:pos x="7" y="15"/>
              </a:cxn>
              <a:cxn ang="0">
                <a:pos x="0" y="10"/>
              </a:cxn>
            </a:cxnLst>
            <a:rect l="0" t="0" r="r" b="b"/>
            <a:pathLst>
              <a:path w="14" h="15">
                <a:moveTo>
                  <a:pt x="0" y="10"/>
                </a:moveTo>
                <a:lnTo>
                  <a:pt x="0" y="5"/>
                </a:lnTo>
                <a:lnTo>
                  <a:pt x="4" y="9"/>
                </a:lnTo>
                <a:lnTo>
                  <a:pt x="7" y="9"/>
                </a:lnTo>
                <a:lnTo>
                  <a:pt x="7" y="4"/>
                </a:lnTo>
                <a:lnTo>
                  <a:pt x="7" y="0"/>
                </a:lnTo>
                <a:lnTo>
                  <a:pt x="14" y="0"/>
                </a:lnTo>
                <a:lnTo>
                  <a:pt x="12" y="2"/>
                </a:lnTo>
                <a:lnTo>
                  <a:pt x="10" y="7"/>
                </a:lnTo>
                <a:lnTo>
                  <a:pt x="9" y="12"/>
                </a:lnTo>
                <a:lnTo>
                  <a:pt x="7" y="15"/>
                </a:lnTo>
                <a:lnTo>
                  <a:pt x="0" y="10"/>
                </a:lnTo>
                <a:close/>
              </a:path>
            </a:pathLst>
          </a:custGeom>
          <a:solidFill>
            <a:srgbClr val="1F1A17"/>
          </a:solidFill>
          <a:ln w="9525">
            <a:noFill/>
            <a:round/>
            <a:headEnd/>
            <a:tailEnd/>
          </a:ln>
        </p:spPr>
        <p:txBody>
          <a:bodyPr/>
          <a:lstStyle/>
          <a:p>
            <a:endParaRPr lang="en-US"/>
          </a:p>
        </p:txBody>
      </p:sp>
      <p:sp>
        <p:nvSpPr>
          <p:cNvPr id="5105" name="Freeform 1009"/>
          <p:cNvSpPr>
            <a:spLocks/>
          </p:cNvSpPr>
          <p:nvPr/>
        </p:nvSpPr>
        <p:spPr bwMode="auto">
          <a:xfrm>
            <a:off x="3557588" y="4603750"/>
            <a:ext cx="23812" cy="19050"/>
          </a:xfrm>
          <a:custGeom>
            <a:avLst/>
            <a:gdLst/>
            <a:ahLst/>
            <a:cxnLst>
              <a:cxn ang="0">
                <a:pos x="0" y="9"/>
              </a:cxn>
              <a:cxn ang="0">
                <a:pos x="2" y="5"/>
              </a:cxn>
              <a:cxn ang="0">
                <a:pos x="3" y="2"/>
              </a:cxn>
              <a:cxn ang="0">
                <a:pos x="7" y="4"/>
              </a:cxn>
              <a:cxn ang="0">
                <a:pos x="8" y="5"/>
              </a:cxn>
              <a:cxn ang="0">
                <a:pos x="10" y="0"/>
              </a:cxn>
              <a:cxn ang="0">
                <a:pos x="15" y="9"/>
              </a:cxn>
              <a:cxn ang="0">
                <a:pos x="12" y="12"/>
              </a:cxn>
              <a:cxn ang="0">
                <a:pos x="8" y="9"/>
              </a:cxn>
              <a:cxn ang="0">
                <a:pos x="3" y="9"/>
              </a:cxn>
              <a:cxn ang="0">
                <a:pos x="2" y="9"/>
              </a:cxn>
              <a:cxn ang="0">
                <a:pos x="0" y="9"/>
              </a:cxn>
            </a:cxnLst>
            <a:rect l="0" t="0" r="r" b="b"/>
            <a:pathLst>
              <a:path w="15" h="12">
                <a:moveTo>
                  <a:pt x="0" y="9"/>
                </a:moveTo>
                <a:lnTo>
                  <a:pt x="2" y="5"/>
                </a:lnTo>
                <a:lnTo>
                  <a:pt x="3" y="2"/>
                </a:lnTo>
                <a:lnTo>
                  <a:pt x="7" y="4"/>
                </a:lnTo>
                <a:lnTo>
                  <a:pt x="8" y="5"/>
                </a:lnTo>
                <a:lnTo>
                  <a:pt x="10" y="0"/>
                </a:lnTo>
                <a:lnTo>
                  <a:pt x="15" y="9"/>
                </a:lnTo>
                <a:lnTo>
                  <a:pt x="12" y="12"/>
                </a:lnTo>
                <a:lnTo>
                  <a:pt x="8" y="9"/>
                </a:lnTo>
                <a:lnTo>
                  <a:pt x="3" y="9"/>
                </a:lnTo>
                <a:lnTo>
                  <a:pt x="2" y="9"/>
                </a:lnTo>
                <a:lnTo>
                  <a:pt x="0" y="9"/>
                </a:lnTo>
                <a:close/>
              </a:path>
            </a:pathLst>
          </a:custGeom>
          <a:solidFill>
            <a:srgbClr val="1F1A17"/>
          </a:solidFill>
          <a:ln w="9525">
            <a:noFill/>
            <a:round/>
            <a:headEnd/>
            <a:tailEnd/>
          </a:ln>
        </p:spPr>
        <p:txBody>
          <a:bodyPr/>
          <a:lstStyle/>
          <a:p>
            <a:endParaRPr lang="en-US"/>
          </a:p>
        </p:txBody>
      </p:sp>
      <p:sp>
        <p:nvSpPr>
          <p:cNvPr id="5106" name="Freeform 1010"/>
          <p:cNvSpPr>
            <a:spLocks/>
          </p:cNvSpPr>
          <p:nvPr/>
        </p:nvSpPr>
        <p:spPr bwMode="auto">
          <a:xfrm>
            <a:off x="3600450" y="4603750"/>
            <a:ext cx="28575" cy="23813"/>
          </a:xfrm>
          <a:custGeom>
            <a:avLst/>
            <a:gdLst/>
            <a:ahLst/>
            <a:cxnLst>
              <a:cxn ang="0">
                <a:pos x="0" y="15"/>
              </a:cxn>
              <a:cxn ang="0">
                <a:pos x="1" y="10"/>
              </a:cxn>
              <a:cxn ang="0">
                <a:pos x="5" y="7"/>
              </a:cxn>
              <a:cxn ang="0">
                <a:pos x="10" y="5"/>
              </a:cxn>
              <a:cxn ang="0">
                <a:pos x="13" y="2"/>
              </a:cxn>
              <a:cxn ang="0">
                <a:pos x="16" y="0"/>
              </a:cxn>
              <a:cxn ang="0">
                <a:pos x="16" y="0"/>
              </a:cxn>
              <a:cxn ang="0">
                <a:pos x="18" y="4"/>
              </a:cxn>
              <a:cxn ang="0">
                <a:pos x="18" y="4"/>
              </a:cxn>
              <a:cxn ang="0">
                <a:pos x="6" y="15"/>
              </a:cxn>
              <a:cxn ang="0">
                <a:pos x="0" y="15"/>
              </a:cxn>
            </a:cxnLst>
            <a:rect l="0" t="0" r="r" b="b"/>
            <a:pathLst>
              <a:path w="18" h="15">
                <a:moveTo>
                  <a:pt x="0" y="15"/>
                </a:moveTo>
                <a:lnTo>
                  <a:pt x="1" y="10"/>
                </a:lnTo>
                <a:lnTo>
                  <a:pt x="5" y="7"/>
                </a:lnTo>
                <a:lnTo>
                  <a:pt x="10" y="5"/>
                </a:lnTo>
                <a:lnTo>
                  <a:pt x="13" y="2"/>
                </a:lnTo>
                <a:lnTo>
                  <a:pt x="16" y="0"/>
                </a:lnTo>
                <a:lnTo>
                  <a:pt x="16" y="0"/>
                </a:lnTo>
                <a:lnTo>
                  <a:pt x="18" y="4"/>
                </a:lnTo>
                <a:lnTo>
                  <a:pt x="18" y="4"/>
                </a:lnTo>
                <a:lnTo>
                  <a:pt x="6" y="15"/>
                </a:lnTo>
                <a:lnTo>
                  <a:pt x="0" y="15"/>
                </a:lnTo>
                <a:close/>
              </a:path>
            </a:pathLst>
          </a:custGeom>
          <a:solidFill>
            <a:srgbClr val="1F1A17"/>
          </a:solidFill>
          <a:ln w="9525">
            <a:noFill/>
            <a:round/>
            <a:headEnd/>
            <a:tailEnd/>
          </a:ln>
        </p:spPr>
        <p:txBody>
          <a:bodyPr/>
          <a:lstStyle/>
          <a:p>
            <a:endParaRPr lang="en-US"/>
          </a:p>
        </p:txBody>
      </p:sp>
      <p:sp>
        <p:nvSpPr>
          <p:cNvPr id="5107" name="Freeform 1011"/>
          <p:cNvSpPr>
            <a:spLocks/>
          </p:cNvSpPr>
          <p:nvPr/>
        </p:nvSpPr>
        <p:spPr bwMode="auto">
          <a:xfrm>
            <a:off x="3522663" y="4638675"/>
            <a:ext cx="66675" cy="111125"/>
          </a:xfrm>
          <a:custGeom>
            <a:avLst/>
            <a:gdLst/>
            <a:ahLst/>
            <a:cxnLst>
              <a:cxn ang="0">
                <a:pos x="0" y="0"/>
              </a:cxn>
              <a:cxn ang="0">
                <a:pos x="4" y="3"/>
              </a:cxn>
              <a:cxn ang="0">
                <a:pos x="5" y="5"/>
              </a:cxn>
              <a:cxn ang="0">
                <a:pos x="9" y="7"/>
              </a:cxn>
              <a:cxn ang="0">
                <a:pos x="12" y="8"/>
              </a:cxn>
              <a:cxn ang="0">
                <a:pos x="17" y="15"/>
              </a:cxn>
              <a:cxn ang="0">
                <a:pos x="19" y="22"/>
              </a:cxn>
              <a:cxn ang="0">
                <a:pos x="22" y="25"/>
              </a:cxn>
              <a:cxn ang="0">
                <a:pos x="27" y="25"/>
              </a:cxn>
              <a:cxn ang="0">
                <a:pos x="29" y="28"/>
              </a:cxn>
              <a:cxn ang="0">
                <a:pos x="30" y="32"/>
              </a:cxn>
              <a:cxn ang="0">
                <a:pos x="29" y="25"/>
              </a:cxn>
              <a:cxn ang="0">
                <a:pos x="30" y="22"/>
              </a:cxn>
              <a:cxn ang="0">
                <a:pos x="34" y="25"/>
              </a:cxn>
              <a:cxn ang="0">
                <a:pos x="37" y="30"/>
              </a:cxn>
              <a:cxn ang="0">
                <a:pos x="39" y="30"/>
              </a:cxn>
              <a:cxn ang="0">
                <a:pos x="40" y="30"/>
              </a:cxn>
              <a:cxn ang="0">
                <a:pos x="39" y="33"/>
              </a:cxn>
              <a:cxn ang="0">
                <a:pos x="39" y="37"/>
              </a:cxn>
              <a:cxn ang="0">
                <a:pos x="40" y="47"/>
              </a:cxn>
              <a:cxn ang="0">
                <a:pos x="42" y="57"/>
              </a:cxn>
              <a:cxn ang="0">
                <a:pos x="40" y="59"/>
              </a:cxn>
              <a:cxn ang="0">
                <a:pos x="37" y="60"/>
              </a:cxn>
              <a:cxn ang="0">
                <a:pos x="39" y="65"/>
              </a:cxn>
              <a:cxn ang="0">
                <a:pos x="39" y="69"/>
              </a:cxn>
              <a:cxn ang="0">
                <a:pos x="37" y="69"/>
              </a:cxn>
              <a:cxn ang="0">
                <a:pos x="35" y="70"/>
              </a:cxn>
              <a:cxn ang="0">
                <a:pos x="34" y="69"/>
              </a:cxn>
              <a:cxn ang="0">
                <a:pos x="32" y="67"/>
              </a:cxn>
              <a:cxn ang="0">
                <a:pos x="29" y="62"/>
              </a:cxn>
              <a:cxn ang="0">
                <a:pos x="25" y="59"/>
              </a:cxn>
              <a:cxn ang="0">
                <a:pos x="29" y="55"/>
              </a:cxn>
              <a:cxn ang="0">
                <a:pos x="32" y="52"/>
              </a:cxn>
              <a:cxn ang="0">
                <a:pos x="29" y="50"/>
              </a:cxn>
              <a:cxn ang="0">
                <a:pos x="25" y="48"/>
              </a:cxn>
              <a:cxn ang="0">
                <a:pos x="30" y="48"/>
              </a:cxn>
              <a:cxn ang="0">
                <a:pos x="34" y="50"/>
              </a:cxn>
              <a:cxn ang="0">
                <a:pos x="35" y="47"/>
              </a:cxn>
              <a:cxn ang="0">
                <a:pos x="35" y="45"/>
              </a:cxn>
              <a:cxn ang="0">
                <a:pos x="34" y="43"/>
              </a:cxn>
              <a:cxn ang="0">
                <a:pos x="30" y="42"/>
              </a:cxn>
              <a:cxn ang="0">
                <a:pos x="25" y="40"/>
              </a:cxn>
              <a:cxn ang="0">
                <a:pos x="20" y="40"/>
              </a:cxn>
              <a:cxn ang="0">
                <a:pos x="20" y="35"/>
              </a:cxn>
              <a:cxn ang="0">
                <a:pos x="19" y="30"/>
              </a:cxn>
              <a:cxn ang="0">
                <a:pos x="14" y="28"/>
              </a:cxn>
              <a:cxn ang="0">
                <a:pos x="10" y="25"/>
              </a:cxn>
              <a:cxn ang="0">
                <a:pos x="12" y="20"/>
              </a:cxn>
              <a:cxn ang="0">
                <a:pos x="12" y="17"/>
              </a:cxn>
              <a:cxn ang="0">
                <a:pos x="10" y="15"/>
              </a:cxn>
              <a:cxn ang="0">
                <a:pos x="7" y="12"/>
              </a:cxn>
              <a:cxn ang="0">
                <a:pos x="5" y="15"/>
              </a:cxn>
              <a:cxn ang="0">
                <a:pos x="5" y="17"/>
              </a:cxn>
              <a:cxn ang="0">
                <a:pos x="4" y="13"/>
              </a:cxn>
              <a:cxn ang="0">
                <a:pos x="4" y="10"/>
              </a:cxn>
              <a:cxn ang="0">
                <a:pos x="4" y="10"/>
              </a:cxn>
              <a:cxn ang="0">
                <a:pos x="5" y="8"/>
              </a:cxn>
              <a:cxn ang="0">
                <a:pos x="2" y="5"/>
              </a:cxn>
              <a:cxn ang="0">
                <a:pos x="0" y="0"/>
              </a:cxn>
            </a:cxnLst>
            <a:rect l="0" t="0" r="r" b="b"/>
            <a:pathLst>
              <a:path w="42" h="70">
                <a:moveTo>
                  <a:pt x="0" y="0"/>
                </a:moveTo>
                <a:lnTo>
                  <a:pt x="4" y="3"/>
                </a:lnTo>
                <a:lnTo>
                  <a:pt x="5" y="5"/>
                </a:lnTo>
                <a:lnTo>
                  <a:pt x="9" y="7"/>
                </a:lnTo>
                <a:lnTo>
                  <a:pt x="12" y="8"/>
                </a:lnTo>
                <a:lnTo>
                  <a:pt x="17" y="15"/>
                </a:lnTo>
                <a:lnTo>
                  <a:pt x="19" y="22"/>
                </a:lnTo>
                <a:lnTo>
                  <a:pt x="22" y="25"/>
                </a:lnTo>
                <a:lnTo>
                  <a:pt x="27" y="25"/>
                </a:lnTo>
                <a:lnTo>
                  <a:pt x="29" y="28"/>
                </a:lnTo>
                <a:lnTo>
                  <a:pt x="30" y="32"/>
                </a:lnTo>
                <a:lnTo>
                  <a:pt x="29" y="25"/>
                </a:lnTo>
                <a:lnTo>
                  <a:pt x="30" y="22"/>
                </a:lnTo>
                <a:lnTo>
                  <a:pt x="34" y="25"/>
                </a:lnTo>
                <a:lnTo>
                  <a:pt x="37" y="30"/>
                </a:lnTo>
                <a:lnTo>
                  <a:pt x="39" y="30"/>
                </a:lnTo>
                <a:lnTo>
                  <a:pt x="40" y="30"/>
                </a:lnTo>
                <a:lnTo>
                  <a:pt x="39" y="33"/>
                </a:lnTo>
                <a:lnTo>
                  <a:pt x="39" y="37"/>
                </a:lnTo>
                <a:lnTo>
                  <a:pt x="40" y="47"/>
                </a:lnTo>
                <a:lnTo>
                  <a:pt x="42" y="57"/>
                </a:lnTo>
                <a:lnTo>
                  <a:pt x="40" y="59"/>
                </a:lnTo>
                <a:lnTo>
                  <a:pt x="37" y="60"/>
                </a:lnTo>
                <a:lnTo>
                  <a:pt x="39" y="65"/>
                </a:lnTo>
                <a:lnTo>
                  <a:pt x="39" y="69"/>
                </a:lnTo>
                <a:lnTo>
                  <a:pt x="37" y="69"/>
                </a:lnTo>
                <a:lnTo>
                  <a:pt x="35" y="70"/>
                </a:lnTo>
                <a:lnTo>
                  <a:pt x="34" y="69"/>
                </a:lnTo>
                <a:lnTo>
                  <a:pt x="32" y="67"/>
                </a:lnTo>
                <a:lnTo>
                  <a:pt x="29" y="62"/>
                </a:lnTo>
                <a:lnTo>
                  <a:pt x="25" y="59"/>
                </a:lnTo>
                <a:lnTo>
                  <a:pt x="29" y="55"/>
                </a:lnTo>
                <a:lnTo>
                  <a:pt x="32" y="52"/>
                </a:lnTo>
                <a:lnTo>
                  <a:pt x="29" y="50"/>
                </a:lnTo>
                <a:lnTo>
                  <a:pt x="25" y="48"/>
                </a:lnTo>
                <a:lnTo>
                  <a:pt x="30" y="48"/>
                </a:lnTo>
                <a:lnTo>
                  <a:pt x="34" y="50"/>
                </a:lnTo>
                <a:lnTo>
                  <a:pt x="35" y="47"/>
                </a:lnTo>
                <a:lnTo>
                  <a:pt x="35" y="45"/>
                </a:lnTo>
                <a:lnTo>
                  <a:pt x="34" y="43"/>
                </a:lnTo>
                <a:lnTo>
                  <a:pt x="30" y="42"/>
                </a:lnTo>
                <a:lnTo>
                  <a:pt x="25" y="40"/>
                </a:lnTo>
                <a:lnTo>
                  <a:pt x="20" y="40"/>
                </a:lnTo>
                <a:lnTo>
                  <a:pt x="20" y="35"/>
                </a:lnTo>
                <a:lnTo>
                  <a:pt x="19" y="30"/>
                </a:lnTo>
                <a:lnTo>
                  <a:pt x="14" y="28"/>
                </a:lnTo>
                <a:lnTo>
                  <a:pt x="10" y="25"/>
                </a:lnTo>
                <a:lnTo>
                  <a:pt x="12" y="20"/>
                </a:lnTo>
                <a:lnTo>
                  <a:pt x="12" y="17"/>
                </a:lnTo>
                <a:lnTo>
                  <a:pt x="10" y="15"/>
                </a:lnTo>
                <a:lnTo>
                  <a:pt x="7" y="12"/>
                </a:lnTo>
                <a:lnTo>
                  <a:pt x="5" y="15"/>
                </a:lnTo>
                <a:lnTo>
                  <a:pt x="5" y="17"/>
                </a:lnTo>
                <a:lnTo>
                  <a:pt x="4" y="13"/>
                </a:lnTo>
                <a:lnTo>
                  <a:pt x="4" y="10"/>
                </a:lnTo>
                <a:lnTo>
                  <a:pt x="4" y="10"/>
                </a:lnTo>
                <a:lnTo>
                  <a:pt x="5" y="8"/>
                </a:lnTo>
                <a:lnTo>
                  <a:pt x="2" y="5"/>
                </a:lnTo>
                <a:lnTo>
                  <a:pt x="0" y="0"/>
                </a:lnTo>
                <a:close/>
              </a:path>
            </a:pathLst>
          </a:custGeom>
          <a:solidFill>
            <a:srgbClr val="1F1A17"/>
          </a:solidFill>
          <a:ln w="9525">
            <a:noFill/>
            <a:round/>
            <a:headEnd/>
            <a:tailEnd/>
          </a:ln>
        </p:spPr>
        <p:txBody>
          <a:bodyPr/>
          <a:lstStyle/>
          <a:p>
            <a:endParaRPr lang="en-US"/>
          </a:p>
        </p:txBody>
      </p:sp>
      <p:sp>
        <p:nvSpPr>
          <p:cNvPr id="5108" name="Freeform 1012"/>
          <p:cNvSpPr>
            <a:spLocks/>
          </p:cNvSpPr>
          <p:nvPr/>
        </p:nvSpPr>
        <p:spPr bwMode="auto">
          <a:xfrm>
            <a:off x="3498850" y="4651375"/>
            <a:ext cx="101600" cy="149225"/>
          </a:xfrm>
          <a:custGeom>
            <a:avLst/>
            <a:gdLst/>
            <a:ahLst/>
            <a:cxnLst>
              <a:cxn ang="0">
                <a:pos x="0" y="4"/>
              </a:cxn>
              <a:cxn ang="0">
                <a:pos x="2" y="10"/>
              </a:cxn>
              <a:cxn ang="0">
                <a:pos x="5" y="14"/>
              </a:cxn>
              <a:cxn ang="0">
                <a:pos x="9" y="20"/>
              </a:cxn>
              <a:cxn ang="0">
                <a:pos x="15" y="32"/>
              </a:cxn>
              <a:cxn ang="0">
                <a:pos x="15" y="40"/>
              </a:cxn>
              <a:cxn ang="0">
                <a:pos x="17" y="49"/>
              </a:cxn>
              <a:cxn ang="0">
                <a:pos x="24" y="56"/>
              </a:cxn>
              <a:cxn ang="0">
                <a:pos x="29" y="57"/>
              </a:cxn>
              <a:cxn ang="0">
                <a:pos x="32" y="61"/>
              </a:cxn>
              <a:cxn ang="0">
                <a:pos x="34" y="62"/>
              </a:cxn>
              <a:cxn ang="0">
                <a:pos x="35" y="64"/>
              </a:cxn>
              <a:cxn ang="0">
                <a:pos x="37" y="69"/>
              </a:cxn>
              <a:cxn ang="0">
                <a:pos x="32" y="74"/>
              </a:cxn>
              <a:cxn ang="0">
                <a:pos x="37" y="81"/>
              </a:cxn>
              <a:cxn ang="0">
                <a:pos x="49" y="87"/>
              </a:cxn>
              <a:cxn ang="0">
                <a:pos x="54" y="91"/>
              </a:cxn>
              <a:cxn ang="0">
                <a:pos x="60" y="86"/>
              </a:cxn>
              <a:cxn ang="0">
                <a:pos x="62" y="72"/>
              </a:cxn>
              <a:cxn ang="0">
                <a:pos x="55" y="71"/>
              </a:cxn>
              <a:cxn ang="0">
                <a:pos x="49" y="69"/>
              </a:cxn>
              <a:cxn ang="0">
                <a:pos x="40" y="59"/>
              </a:cxn>
              <a:cxn ang="0">
                <a:pos x="32" y="51"/>
              </a:cxn>
              <a:cxn ang="0">
                <a:pos x="30" y="47"/>
              </a:cxn>
              <a:cxn ang="0">
                <a:pos x="30" y="44"/>
              </a:cxn>
              <a:cxn ang="0">
                <a:pos x="27" y="40"/>
              </a:cxn>
              <a:cxn ang="0">
                <a:pos x="27" y="37"/>
              </a:cxn>
              <a:cxn ang="0">
                <a:pos x="20" y="27"/>
              </a:cxn>
              <a:cxn ang="0">
                <a:pos x="22" y="22"/>
              </a:cxn>
              <a:cxn ang="0">
                <a:pos x="24" y="19"/>
              </a:cxn>
              <a:cxn ang="0">
                <a:pos x="22" y="17"/>
              </a:cxn>
              <a:cxn ang="0">
                <a:pos x="17" y="17"/>
              </a:cxn>
              <a:cxn ang="0">
                <a:pos x="15" y="14"/>
              </a:cxn>
              <a:cxn ang="0">
                <a:pos x="12" y="12"/>
              </a:cxn>
              <a:cxn ang="0">
                <a:pos x="10" y="15"/>
              </a:cxn>
              <a:cxn ang="0">
                <a:pos x="7" y="10"/>
              </a:cxn>
              <a:cxn ang="0">
                <a:pos x="5" y="5"/>
              </a:cxn>
              <a:cxn ang="0">
                <a:pos x="5" y="4"/>
              </a:cxn>
              <a:cxn ang="0">
                <a:pos x="4" y="0"/>
              </a:cxn>
            </a:cxnLst>
            <a:rect l="0" t="0" r="r" b="b"/>
            <a:pathLst>
              <a:path w="64" h="94">
                <a:moveTo>
                  <a:pt x="2" y="0"/>
                </a:moveTo>
                <a:lnTo>
                  <a:pt x="0" y="4"/>
                </a:lnTo>
                <a:lnTo>
                  <a:pt x="0" y="7"/>
                </a:lnTo>
                <a:lnTo>
                  <a:pt x="2" y="10"/>
                </a:lnTo>
                <a:lnTo>
                  <a:pt x="4" y="10"/>
                </a:lnTo>
                <a:lnTo>
                  <a:pt x="5" y="14"/>
                </a:lnTo>
                <a:lnTo>
                  <a:pt x="5" y="17"/>
                </a:lnTo>
                <a:lnTo>
                  <a:pt x="9" y="20"/>
                </a:lnTo>
                <a:lnTo>
                  <a:pt x="12" y="22"/>
                </a:lnTo>
                <a:lnTo>
                  <a:pt x="15" y="32"/>
                </a:lnTo>
                <a:lnTo>
                  <a:pt x="19" y="39"/>
                </a:lnTo>
                <a:lnTo>
                  <a:pt x="15" y="40"/>
                </a:lnTo>
                <a:lnTo>
                  <a:pt x="12" y="42"/>
                </a:lnTo>
                <a:lnTo>
                  <a:pt x="17" y="49"/>
                </a:lnTo>
                <a:lnTo>
                  <a:pt x="22" y="54"/>
                </a:lnTo>
                <a:lnTo>
                  <a:pt x="24" y="56"/>
                </a:lnTo>
                <a:lnTo>
                  <a:pt x="25" y="59"/>
                </a:lnTo>
                <a:lnTo>
                  <a:pt x="29" y="57"/>
                </a:lnTo>
                <a:lnTo>
                  <a:pt x="30" y="57"/>
                </a:lnTo>
                <a:lnTo>
                  <a:pt x="32" y="61"/>
                </a:lnTo>
                <a:lnTo>
                  <a:pt x="32" y="62"/>
                </a:lnTo>
                <a:lnTo>
                  <a:pt x="34" y="62"/>
                </a:lnTo>
                <a:lnTo>
                  <a:pt x="35" y="62"/>
                </a:lnTo>
                <a:lnTo>
                  <a:pt x="35" y="64"/>
                </a:lnTo>
                <a:lnTo>
                  <a:pt x="37" y="66"/>
                </a:lnTo>
                <a:lnTo>
                  <a:pt x="37" y="69"/>
                </a:lnTo>
                <a:lnTo>
                  <a:pt x="35" y="74"/>
                </a:lnTo>
                <a:lnTo>
                  <a:pt x="32" y="74"/>
                </a:lnTo>
                <a:lnTo>
                  <a:pt x="27" y="72"/>
                </a:lnTo>
                <a:lnTo>
                  <a:pt x="37" y="81"/>
                </a:lnTo>
                <a:lnTo>
                  <a:pt x="45" y="89"/>
                </a:lnTo>
                <a:lnTo>
                  <a:pt x="49" y="87"/>
                </a:lnTo>
                <a:lnTo>
                  <a:pt x="52" y="87"/>
                </a:lnTo>
                <a:lnTo>
                  <a:pt x="54" y="91"/>
                </a:lnTo>
                <a:lnTo>
                  <a:pt x="57" y="94"/>
                </a:lnTo>
                <a:lnTo>
                  <a:pt x="60" y="86"/>
                </a:lnTo>
                <a:lnTo>
                  <a:pt x="64" y="77"/>
                </a:lnTo>
                <a:lnTo>
                  <a:pt x="62" y="72"/>
                </a:lnTo>
                <a:lnTo>
                  <a:pt x="60" y="66"/>
                </a:lnTo>
                <a:lnTo>
                  <a:pt x="55" y="71"/>
                </a:lnTo>
                <a:lnTo>
                  <a:pt x="52" y="72"/>
                </a:lnTo>
                <a:lnTo>
                  <a:pt x="49" y="69"/>
                </a:lnTo>
                <a:lnTo>
                  <a:pt x="44" y="66"/>
                </a:lnTo>
                <a:lnTo>
                  <a:pt x="40" y="59"/>
                </a:lnTo>
                <a:lnTo>
                  <a:pt x="35" y="54"/>
                </a:lnTo>
                <a:lnTo>
                  <a:pt x="32" y="51"/>
                </a:lnTo>
                <a:lnTo>
                  <a:pt x="27" y="47"/>
                </a:lnTo>
                <a:lnTo>
                  <a:pt x="30" y="47"/>
                </a:lnTo>
                <a:lnTo>
                  <a:pt x="34" y="47"/>
                </a:lnTo>
                <a:lnTo>
                  <a:pt x="30" y="44"/>
                </a:lnTo>
                <a:lnTo>
                  <a:pt x="25" y="42"/>
                </a:lnTo>
                <a:lnTo>
                  <a:pt x="27" y="40"/>
                </a:lnTo>
                <a:lnTo>
                  <a:pt x="30" y="39"/>
                </a:lnTo>
                <a:lnTo>
                  <a:pt x="27" y="37"/>
                </a:lnTo>
                <a:lnTo>
                  <a:pt x="24" y="32"/>
                </a:lnTo>
                <a:lnTo>
                  <a:pt x="20" y="27"/>
                </a:lnTo>
                <a:lnTo>
                  <a:pt x="19" y="22"/>
                </a:lnTo>
                <a:lnTo>
                  <a:pt x="22" y="22"/>
                </a:lnTo>
                <a:lnTo>
                  <a:pt x="24" y="22"/>
                </a:lnTo>
                <a:lnTo>
                  <a:pt x="24" y="19"/>
                </a:lnTo>
                <a:lnTo>
                  <a:pt x="24" y="17"/>
                </a:lnTo>
                <a:lnTo>
                  <a:pt x="22" y="17"/>
                </a:lnTo>
                <a:lnTo>
                  <a:pt x="20" y="15"/>
                </a:lnTo>
                <a:lnTo>
                  <a:pt x="17" y="17"/>
                </a:lnTo>
                <a:lnTo>
                  <a:pt x="15" y="17"/>
                </a:lnTo>
                <a:lnTo>
                  <a:pt x="15" y="14"/>
                </a:lnTo>
                <a:lnTo>
                  <a:pt x="14" y="10"/>
                </a:lnTo>
                <a:lnTo>
                  <a:pt x="12" y="12"/>
                </a:lnTo>
                <a:lnTo>
                  <a:pt x="12" y="15"/>
                </a:lnTo>
                <a:lnTo>
                  <a:pt x="10" y="15"/>
                </a:lnTo>
                <a:lnTo>
                  <a:pt x="7" y="14"/>
                </a:lnTo>
                <a:lnTo>
                  <a:pt x="7" y="10"/>
                </a:lnTo>
                <a:lnTo>
                  <a:pt x="7" y="5"/>
                </a:lnTo>
                <a:lnTo>
                  <a:pt x="5" y="5"/>
                </a:lnTo>
                <a:lnTo>
                  <a:pt x="4" y="7"/>
                </a:lnTo>
                <a:lnTo>
                  <a:pt x="5" y="4"/>
                </a:lnTo>
                <a:lnTo>
                  <a:pt x="7" y="0"/>
                </a:lnTo>
                <a:lnTo>
                  <a:pt x="4" y="0"/>
                </a:lnTo>
                <a:lnTo>
                  <a:pt x="2" y="0"/>
                </a:lnTo>
                <a:close/>
              </a:path>
            </a:pathLst>
          </a:custGeom>
          <a:solidFill>
            <a:srgbClr val="1F1A17"/>
          </a:solidFill>
          <a:ln w="9525">
            <a:noFill/>
            <a:round/>
            <a:headEnd/>
            <a:tailEnd/>
          </a:ln>
        </p:spPr>
        <p:txBody>
          <a:bodyPr/>
          <a:lstStyle/>
          <a:p>
            <a:endParaRPr lang="en-US"/>
          </a:p>
        </p:txBody>
      </p:sp>
      <p:sp>
        <p:nvSpPr>
          <p:cNvPr id="5109" name="Freeform 1013"/>
          <p:cNvSpPr>
            <a:spLocks/>
          </p:cNvSpPr>
          <p:nvPr/>
        </p:nvSpPr>
        <p:spPr bwMode="auto">
          <a:xfrm>
            <a:off x="3578225" y="4659313"/>
            <a:ext cx="23813" cy="65087"/>
          </a:xfrm>
          <a:custGeom>
            <a:avLst/>
            <a:gdLst/>
            <a:ahLst/>
            <a:cxnLst>
              <a:cxn ang="0">
                <a:pos x="5" y="2"/>
              </a:cxn>
              <a:cxn ang="0">
                <a:pos x="5" y="0"/>
              </a:cxn>
              <a:cxn ang="0">
                <a:pos x="4" y="0"/>
              </a:cxn>
              <a:cxn ang="0">
                <a:pos x="2" y="0"/>
              </a:cxn>
              <a:cxn ang="0">
                <a:pos x="0" y="2"/>
              </a:cxn>
              <a:cxn ang="0">
                <a:pos x="2" y="9"/>
              </a:cxn>
              <a:cxn ang="0">
                <a:pos x="2" y="10"/>
              </a:cxn>
              <a:cxn ang="0">
                <a:pos x="5" y="10"/>
              </a:cxn>
              <a:cxn ang="0">
                <a:pos x="7" y="14"/>
              </a:cxn>
              <a:cxn ang="0">
                <a:pos x="9" y="20"/>
              </a:cxn>
              <a:cxn ang="0">
                <a:pos x="9" y="25"/>
              </a:cxn>
              <a:cxn ang="0">
                <a:pos x="9" y="29"/>
              </a:cxn>
              <a:cxn ang="0">
                <a:pos x="9" y="34"/>
              </a:cxn>
              <a:cxn ang="0">
                <a:pos x="10" y="39"/>
              </a:cxn>
              <a:cxn ang="0">
                <a:pos x="10" y="41"/>
              </a:cxn>
              <a:cxn ang="0">
                <a:pos x="15" y="27"/>
              </a:cxn>
              <a:cxn ang="0">
                <a:pos x="12" y="29"/>
              </a:cxn>
              <a:cxn ang="0">
                <a:pos x="12" y="24"/>
              </a:cxn>
              <a:cxn ang="0">
                <a:pos x="10" y="25"/>
              </a:cxn>
              <a:cxn ang="0">
                <a:pos x="9" y="22"/>
              </a:cxn>
              <a:cxn ang="0">
                <a:pos x="10" y="17"/>
              </a:cxn>
              <a:cxn ang="0">
                <a:pos x="12" y="15"/>
              </a:cxn>
              <a:cxn ang="0">
                <a:pos x="14" y="14"/>
              </a:cxn>
              <a:cxn ang="0">
                <a:pos x="14" y="10"/>
              </a:cxn>
              <a:cxn ang="0">
                <a:pos x="12" y="9"/>
              </a:cxn>
              <a:cxn ang="0">
                <a:pos x="7" y="7"/>
              </a:cxn>
              <a:cxn ang="0">
                <a:pos x="7" y="7"/>
              </a:cxn>
              <a:cxn ang="0">
                <a:pos x="5" y="2"/>
              </a:cxn>
            </a:cxnLst>
            <a:rect l="0" t="0" r="r" b="b"/>
            <a:pathLst>
              <a:path w="15" h="41">
                <a:moveTo>
                  <a:pt x="5" y="2"/>
                </a:moveTo>
                <a:lnTo>
                  <a:pt x="5" y="0"/>
                </a:lnTo>
                <a:lnTo>
                  <a:pt x="4" y="0"/>
                </a:lnTo>
                <a:lnTo>
                  <a:pt x="2" y="0"/>
                </a:lnTo>
                <a:lnTo>
                  <a:pt x="0" y="2"/>
                </a:lnTo>
                <a:lnTo>
                  <a:pt x="2" y="9"/>
                </a:lnTo>
                <a:lnTo>
                  <a:pt x="2" y="10"/>
                </a:lnTo>
                <a:lnTo>
                  <a:pt x="5" y="10"/>
                </a:lnTo>
                <a:lnTo>
                  <a:pt x="7" y="14"/>
                </a:lnTo>
                <a:lnTo>
                  <a:pt x="9" y="20"/>
                </a:lnTo>
                <a:lnTo>
                  <a:pt x="9" y="25"/>
                </a:lnTo>
                <a:lnTo>
                  <a:pt x="9" y="29"/>
                </a:lnTo>
                <a:lnTo>
                  <a:pt x="9" y="34"/>
                </a:lnTo>
                <a:lnTo>
                  <a:pt x="10" y="39"/>
                </a:lnTo>
                <a:lnTo>
                  <a:pt x="10" y="41"/>
                </a:lnTo>
                <a:lnTo>
                  <a:pt x="15" y="27"/>
                </a:lnTo>
                <a:lnTo>
                  <a:pt x="12" y="29"/>
                </a:lnTo>
                <a:lnTo>
                  <a:pt x="12" y="24"/>
                </a:lnTo>
                <a:lnTo>
                  <a:pt x="10" y="25"/>
                </a:lnTo>
                <a:lnTo>
                  <a:pt x="9" y="22"/>
                </a:lnTo>
                <a:lnTo>
                  <a:pt x="10" y="17"/>
                </a:lnTo>
                <a:lnTo>
                  <a:pt x="12" y="15"/>
                </a:lnTo>
                <a:lnTo>
                  <a:pt x="14" y="14"/>
                </a:lnTo>
                <a:lnTo>
                  <a:pt x="14" y="10"/>
                </a:lnTo>
                <a:lnTo>
                  <a:pt x="12" y="9"/>
                </a:lnTo>
                <a:lnTo>
                  <a:pt x="7" y="7"/>
                </a:lnTo>
                <a:lnTo>
                  <a:pt x="7" y="7"/>
                </a:lnTo>
                <a:lnTo>
                  <a:pt x="5" y="2"/>
                </a:lnTo>
                <a:close/>
              </a:path>
            </a:pathLst>
          </a:custGeom>
          <a:solidFill>
            <a:srgbClr val="1F1A17"/>
          </a:solidFill>
          <a:ln w="9525">
            <a:noFill/>
            <a:round/>
            <a:headEnd/>
            <a:tailEnd/>
          </a:ln>
        </p:spPr>
        <p:txBody>
          <a:bodyPr/>
          <a:lstStyle/>
          <a:p>
            <a:endParaRPr lang="en-US"/>
          </a:p>
        </p:txBody>
      </p:sp>
      <p:sp>
        <p:nvSpPr>
          <p:cNvPr id="5110" name="Freeform 1014"/>
          <p:cNvSpPr>
            <a:spLocks/>
          </p:cNvSpPr>
          <p:nvPr/>
        </p:nvSpPr>
        <p:spPr bwMode="auto">
          <a:xfrm>
            <a:off x="3597275" y="4627563"/>
            <a:ext cx="50800" cy="133350"/>
          </a:xfrm>
          <a:custGeom>
            <a:avLst/>
            <a:gdLst/>
            <a:ahLst/>
            <a:cxnLst>
              <a:cxn ang="0">
                <a:pos x="0" y="25"/>
              </a:cxn>
              <a:cxn ang="0">
                <a:pos x="2" y="25"/>
              </a:cxn>
              <a:cxn ang="0">
                <a:pos x="3" y="25"/>
              </a:cxn>
              <a:cxn ang="0">
                <a:pos x="5" y="30"/>
              </a:cxn>
              <a:cxn ang="0">
                <a:pos x="7" y="37"/>
              </a:cxn>
              <a:cxn ang="0">
                <a:pos x="8" y="40"/>
              </a:cxn>
              <a:cxn ang="0">
                <a:pos x="10" y="42"/>
              </a:cxn>
              <a:cxn ang="0">
                <a:pos x="8" y="37"/>
              </a:cxn>
              <a:cxn ang="0">
                <a:pos x="10" y="32"/>
              </a:cxn>
              <a:cxn ang="0">
                <a:pos x="12" y="32"/>
              </a:cxn>
              <a:cxn ang="0">
                <a:pos x="13" y="30"/>
              </a:cxn>
              <a:cxn ang="0">
                <a:pos x="13" y="27"/>
              </a:cxn>
              <a:cxn ang="0">
                <a:pos x="15" y="22"/>
              </a:cxn>
              <a:cxn ang="0">
                <a:pos x="17" y="15"/>
              </a:cxn>
              <a:cxn ang="0">
                <a:pos x="18" y="12"/>
              </a:cxn>
              <a:cxn ang="0">
                <a:pos x="23" y="4"/>
              </a:cxn>
              <a:cxn ang="0">
                <a:pos x="25" y="0"/>
              </a:cxn>
              <a:cxn ang="0">
                <a:pos x="27" y="0"/>
              </a:cxn>
              <a:cxn ang="0">
                <a:pos x="25" y="5"/>
              </a:cxn>
              <a:cxn ang="0">
                <a:pos x="25" y="9"/>
              </a:cxn>
              <a:cxn ang="0">
                <a:pos x="28" y="7"/>
              </a:cxn>
              <a:cxn ang="0">
                <a:pos x="32" y="9"/>
              </a:cxn>
              <a:cxn ang="0">
                <a:pos x="27" y="10"/>
              </a:cxn>
              <a:cxn ang="0">
                <a:pos x="23" y="12"/>
              </a:cxn>
              <a:cxn ang="0">
                <a:pos x="22" y="14"/>
              </a:cxn>
              <a:cxn ang="0">
                <a:pos x="22" y="17"/>
              </a:cxn>
              <a:cxn ang="0">
                <a:pos x="22" y="20"/>
              </a:cxn>
              <a:cxn ang="0">
                <a:pos x="22" y="24"/>
              </a:cxn>
              <a:cxn ang="0">
                <a:pos x="22" y="27"/>
              </a:cxn>
              <a:cxn ang="0">
                <a:pos x="22" y="30"/>
              </a:cxn>
              <a:cxn ang="0">
                <a:pos x="25" y="30"/>
              </a:cxn>
              <a:cxn ang="0">
                <a:pos x="27" y="30"/>
              </a:cxn>
              <a:cxn ang="0">
                <a:pos x="25" y="34"/>
              </a:cxn>
              <a:cxn ang="0">
                <a:pos x="18" y="35"/>
              </a:cxn>
              <a:cxn ang="0">
                <a:pos x="27" y="39"/>
              </a:cxn>
              <a:cxn ang="0">
                <a:pos x="25" y="42"/>
              </a:cxn>
              <a:cxn ang="0">
                <a:pos x="20" y="40"/>
              </a:cxn>
              <a:cxn ang="0">
                <a:pos x="22" y="47"/>
              </a:cxn>
              <a:cxn ang="0">
                <a:pos x="18" y="49"/>
              </a:cxn>
              <a:cxn ang="0">
                <a:pos x="18" y="54"/>
              </a:cxn>
              <a:cxn ang="0">
                <a:pos x="17" y="62"/>
              </a:cxn>
              <a:cxn ang="0">
                <a:pos x="15" y="66"/>
              </a:cxn>
              <a:cxn ang="0">
                <a:pos x="15" y="69"/>
              </a:cxn>
              <a:cxn ang="0">
                <a:pos x="22" y="67"/>
              </a:cxn>
              <a:cxn ang="0">
                <a:pos x="17" y="72"/>
              </a:cxn>
              <a:cxn ang="0">
                <a:pos x="13" y="72"/>
              </a:cxn>
              <a:cxn ang="0">
                <a:pos x="12" y="76"/>
              </a:cxn>
              <a:cxn ang="0">
                <a:pos x="10" y="81"/>
              </a:cxn>
              <a:cxn ang="0">
                <a:pos x="7" y="84"/>
              </a:cxn>
              <a:cxn ang="0">
                <a:pos x="2" y="81"/>
              </a:cxn>
              <a:cxn ang="0">
                <a:pos x="0" y="77"/>
              </a:cxn>
              <a:cxn ang="0">
                <a:pos x="2" y="77"/>
              </a:cxn>
              <a:cxn ang="0">
                <a:pos x="5" y="74"/>
              </a:cxn>
              <a:cxn ang="0">
                <a:pos x="2" y="71"/>
              </a:cxn>
              <a:cxn ang="0">
                <a:pos x="0" y="69"/>
              </a:cxn>
              <a:cxn ang="0">
                <a:pos x="0" y="62"/>
              </a:cxn>
              <a:cxn ang="0">
                <a:pos x="3" y="62"/>
              </a:cxn>
              <a:cxn ang="0">
                <a:pos x="5" y="59"/>
              </a:cxn>
              <a:cxn ang="0">
                <a:pos x="5" y="49"/>
              </a:cxn>
              <a:cxn ang="0">
                <a:pos x="5" y="42"/>
              </a:cxn>
              <a:cxn ang="0">
                <a:pos x="2" y="40"/>
              </a:cxn>
              <a:cxn ang="0">
                <a:pos x="2" y="32"/>
              </a:cxn>
              <a:cxn ang="0">
                <a:pos x="0" y="25"/>
              </a:cxn>
            </a:cxnLst>
            <a:rect l="0" t="0" r="r" b="b"/>
            <a:pathLst>
              <a:path w="32" h="84">
                <a:moveTo>
                  <a:pt x="0" y="25"/>
                </a:moveTo>
                <a:lnTo>
                  <a:pt x="2" y="25"/>
                </a:lnTo>
                <a:lnTo>
                  <a:pt x="3" y="25"/>
                </a:lnTo>
                <a:lnTo>
                  <a:pt x="5" y="30"/>
                </a:lnTo>
                <a:lnTo>
                  <a:pt x="7" y="37"/>
                </a:lnTo>
                <a:lnTo>
                  <a:pt x="8" y="40"/>
                </a:lnTo>
                <a:lnTo>
                  <a:pt x="10" y="42"/>
                </a:lnTo>
                <a:lnTo>
                  <a:pt x="8" y="37"/>
                </a:lnTo>
                <a:lnTo>
                  <a:pt x="10" y="32"/>
                </a:lnTo>
                <a:lnTo>
                  <a:pt x="12" y="32"/>
                </a:lnTo>
                <a:lnTo>
                  <a:pt x="13" y="30"/>
                </a:lnTo>
                <a:lnTo>
                  <a:pt x="13" y="27"/>
                </a:lnTo>
                <a:lnTo>
                  <a:pt x="15" y="22"/>
                </a:lnTo>
                <a:lnTo>
                  <a:pt x="17" y="15"/>
                </a:lnTo>
                <a:lnTo>
                  <a:pt x="18" y="12"/>
                </a:lnTo>
                <a:lnTo>
                  <a:pt x="23" y="4"/>
                </a:lnTo>
                <a:lnTo>
                  <a:pt x="25" y="0"/>
                </a:lnTo>
                <a:lnTo>
                  <a:pt x="27" y="0"/>
                </a:lnTo>
                <a:lnTo>
                  <a:pt x="25" y="5"/>
                </a:lnTo>
                <a:lnTo>
                  <a:pt x="25" y="9"/>
                </a:lnTo>
                <a:lnTo>
                  <a:pt x="28" y="7"/>
                </a:lnTo>
                <a:lnTo>
                  <a:pt x="32" y="9"/>
                </a:lnTo>
                <a:lnTo>
                  <a:pt x="27" y="10"/>
                </a:lnTo>
                <a:lnTo>
                  <a:pt x="23" y="12"/>
                </a:lnTo>
                <a:lnTo>
                  <a:pt x="22" y="14"/>
                </a:lnTo>
                <a:lnTo>
                  <a:pt x="22" y="17"/>
                </a:lnTo>
                <a:lnTo>
                  <a:pt x="22" y="20"/>
                </a:lnTo>
                <a:lnTo>
                  <a:pt x="22" y="24"/>
                </a:lnTo>
                <a:lnTo>
                  <a:pt x="22" y="27"/>
                </a:lnTo>
                <a:lnTo>
                  <a:pt x="22" y="30"/>
                </a:lnTo>
                <a:lnTo>
                  <a:pt x="25" y="30"/>
                </a:lnTo>
                <a:lnTo>
                  <a:pt x="27" y="30"/>
                </a:lnTo>
                <a:lnTo>
                  <a:pt x="25" y="34"/>
                </a:lnTo>
                <a:lnTo>
                  <a:pt x="18" y="35"/>
                </a:lnTo>
                <a:lnTo>
                  <a:pt x="27" y="39"/>
                </a:lnTo>
                <a:lnTo>
                  <a:pt x="25" y="42"/>
                </a:lnTo>
                <a:lnTo>
                  <a:pt x="20" y="40"/>
                </a:lnTo>
                <a:lnTo>
                  <a:pt x="22" y="47"/>
                </a:lnTo>
                <a:lnTo>
                  <a:pt x="18" y="49"/>
                </a:lnTo>
                <a:lnTo>
                  <a:pt x="18" y="54"/>
                </a:lnTo>
                <a:lnTo>
                  <a:pt x="17" y="62"/>
                </a:lnTo>
                <a:lnTo>
                  <a:pt x="15" y="66"/>
                </a:lnTo>
                <a:lnTo>
                  <a:pt x="15" y="69"/>
                </a:lnTo>
                <a:lnTo>
                  <a:pt x="22" y="67"/>
                </a:lnTo>
                <a:lnTo>
                  <a:pt x="17" y="72"/>
                </a:lnTo>
                <a:lnTo>
                  <a:pt x="13" y="72"/>
                </a:lnTo>
                <a:lnTo>
                  <a:pt x="12" y="76"/>
                </a:lnTo>
                <a:lnTo>
                  <a:pt x="10" y="81"/>
                </a:lnTo>
                <a:lnTo>
                  <a:pt x="7" y="84"/>
                </a:lnTo>
                <a:lnTo>
                  <a:pt x="2" y="81"/>
                </a:lnTo>
                <a:lnTo>
                  <a:pt x="0" y="77"/>
                </a:lnTo>
                <a:lnTo>
                  <a:pt x="2" y="77"/>
                </a:lnTo>
                <a:lnTo>
                  <a:pt x="5" y="74"/>
                </a:lnTo>
                <a:lnTo>
                  <a:pt x="2" y="71"/>
                </a:lnTo>
                <a:lnTo>
                  <a:pt x="0" y="69"/>
                </a:lnTo>
                <a:lnTo>
                  <a:pt x="0" y="62"/>
                </a:lnTo>
                <a:lnTo>
                  <a:pt x="3" y="62"/>
                </a:lnTo>
                <a:lnTo>
                  <a:pt x="5" y="59"/>
                </a:lnTo>
                <a:lnTo>
                  <a:pt x="5" y="49"/>
                </a:lnTo>
                <a:lnTo>
                  <a:pt x="5" y="42"/>
                </a:lnTo>
                <a:lnTo>
                  <a:pt x="2" y="40"/>
                </a:lnTo>
                <a:lnTo>
                  <a:pt x="2" y="32"/>
                </a:lnTo>
                <a:lnTo>
                  <a:pt x="0" y="25"/>
                </a:lnTo>
                <a:close/>
              </a:path>
            </a:pathLst>
          </a:custGeom>
          <a:solidFill>
            <a:srgbClr val="1F1A17"/>
          </a:solidFill>
          <a:ln w="9525">
            <a:noFill/>
            <a:round/>
            <a:headEnd/>
            <a:tailEnd/>
          </a:ln>
        </p:spPr>
        <p:txBody>
          <a:bodyPr/>
          <a:lstStyle/>
          <a:p>
            <a:endParaRPr lang="en-US"/>
          </a:p>
        </p:txBody>
      </p:sp>
      <p:sp>
        <p:nvSpPr>
          <p:cNvPr id="5111" name="Freeform 1015"/>
          <p:cNvSpPr>
            <a:spLocks/>
          </p:cNvSpPr>
          <p:nvPr/>
        </p:nvSpPr>
        <p:spPr bwMode="auto">
          <a:xfrm>
            <a:off x="3486150" y="4702175"/>
            <a:ext cx="95250" cy="117475"/>
          </a:xfrm>
          <a:custGeom>
            <a:avLst/>
            <a:gdLst/>
            <a:ahLst/>
            <a:cxnLst>
              <a:cxn ang="0">
                <a:pos x="2" y="0"/>
              </a:cxn>
              <a:cxn ang="0">
                <a:pos x="7" y="10"/>
              </a:cxn>
              <a:cxn ang="0">
                <a:pos x="18" y="25"/>
              </a:cxn>
              <a:cxn ang="0">
                <a:pos x="32" y="40"/>
              </a:cxn>
              <a:cxn ang="0">
                <a:pos x="40" y="52"/>
              </a:cxn>
              <a:cxn ang="0">
                <a:pos x="45" y="55"/>
              </a:cxn>
              <a:cxn ang="0">
                <a:pos x="52" y="60"/>
              </a:cxn>
              <a:cxn ang="0">
                <a:pos x="55" y="60"/>
              </a:cxn>
              <a:cxn ang="0">
                <a:pos x="60" y="62"/>
              </a:cxn>
              <a:cxn ang="0">
                <a:pos x="60" y="64"/>
              </a:cxn>
              <a:cxn ang="0">
                <a:pos x="60" y="67"/>
              </a:cxn>
              <a:cxn ang="0">
                <a:pos x="58" y="69"/>
              </a:cxn>
              <a:cxn ang="0">
                <a:pos x="57" y="72"/>
              </a:cxn>
              <a:cxn ang="0">
                <a:pos x="55" y="72"/>
              </a:cxn>
              <a:cxn ang="0">
                <a:pos x="52" y="74"/>
              </a:cxn>
              <a:cxn ang="0">
                <a:pos x="43" y="74"/>
              </a:cxn>
              <a:cxn ang="0">
                <a:pos x="38" y="70"/>
              </a:cxn>
              <a:cxn ang="0">
                <a:pos x="35" y="67"/>
              </a:cxn>
              <a:cxn ang="0">
                <a:pos x="33" y="65"/>
              </a:cxn>
              <a:cxn ang="0">
                <a:pos x="37" y="64"/>
              </a:cxn>
              <a:cxn ang="0">
                <a:pos x="37" y="62"/>
              </a:cxn>
              <a:cxn ang="0">
                <a:pos x="37" y="60"/>
              </a:cxn>
              <a:cxn ang="0">
                <a:pos x="35" y="59"/>
              </a:cxn>
              <a:cxn ang="0">
                <a:pos x="30" y="57"/>
              </a:cxn>
              <a:cxn ang="0">
                <a:pos x="27" y="55"/>
              </a:cxn>
              <a:cxn ang="0">
                <a:pos x="27" y="52"/>
              </a:cxn>
              <a:cxn ang="0">
                <a:pos x="28" y="49"/>
              </a:cxn>
              <a:cxn ang="0">
                <a:pos x="27" y="50"/>
              </a:cxn>
              <a:cxn ang="0">
                <a:pos x="23" y="52"/>
              </a:cxn>
              <a:cxn ang="0">
                <a:pos x="25" y="47"/>
              </a:cxn>
              <a:cxn ang="0">
                <a:pos x="25" y="42"/>
              </a:cxn>
              <a:cxn ang="0">
                <a:pos x="22" y="45"/>
              </a:cxn>
              <a:cxn ang="0">
                <a:pos x="20" y="49"/>
              </a:cxn>
              <a:cxn ang="0">
                <a:pos x="18" y="47"/>
              </a:cxn>
              <a:cxn ang="0">
                <a:pos x="17" y="45"/>
              </a:cxn>
              <a:cxn ang="0">
                <a:pos x="17" y="42"/>
              </a:cxn>
              <a:cxn ang="0">
                <a:pos x="18" y="40"/>
              </a:cxn>
              <a:cxn ang="0">
                <a:pos x="17" y="39"/>
              </a:cxn>
              <a:cxn ang="0">
                <a:pos x="15" y="39"/>
              </a:cxn>
              <a:cxn ang="0">
                <a:pos x="13" y="37"/>
              </a:cxn>
              <a:cxn ang="0">
                <a:pos x="13" y="34"/>
              </a:cxn>
              <a:cxn ang="0">
                <a:pos x="15" y="30"/>
              </a:cxn>
              <a:cxn ang="0">
                <a:pos x="15" y="29"/>
              </a:cxn>
              <a:cxn ang="0">
                <a:pos x="12" y="30"/>
              </a:cxn>
              <a:cxn ang="0">
                <a:pos x="10" y="32"/>
              </a:cxn>
              <a:cxn ang="0">
                <a:pos x="8" y="29"/>
              </a:cxn>
              <a:cxn ang="0">
                <a:pos x="8" y="24"/>
              </a:cxn>
              <a:cxn ang="0">
                <a:pos x="8" y="20"/>
              </a:cxn>
              <a:cxn ang="0">
                <a:pos x="8" y="17"/>
              </a:cxn>
              <a:cxn ang="0">
                <a:pos x="7" y="17"/>
              </a:cxn>
              <a:cxn ang="0">
                <a:pos x="3" y="19"/>
              </a:cxn>
              <a:cxn ang="0">
                <a:pos x="3" y="15"/>
              </a:cxn>
              <a:cxn ang="0">
                <a:pos x="5" y="12"/>
              </a:cxn>
              <a:cxn ang="0">
                <a:pos x="2" y="12"/>
              </a:cxn>
              <a:cxn ang="0">
                <a:pos x="0" y="12"/>
              </a:cxn>
              <a:cxn ang="0">
                <a:pos x="2" y="7"/>
              </a:cxn>
              <a:cxn ang="0">
                <a:pos x="2" y="0"/>
              </a:cxn>
            </a:cxnLst>
            <a:rect l="0" t="0" r="r" b="b"/>
            <a:pathLst>
              <a:path w="60" h="74">
                <a:moveTo>
                  <a:pt x="2" y="0"/>
                </a:moveTo>
                <a:lnTo>
                  <a:pt x="7" y="10"/>
                </a:lnTo>
                <a:lnTo>
                  <a:pt x="18" y="25"/>
                </a:lnTo>
                <a:lnTo>
                  <a:pt x="32" y="40"/>
                </a:lnTo>
                <a:lnTo>
                  <a:pt x="40" y="52"/>
                </a:lnTo>
                <a:lnTo>
                  <a:pt x="45" y="55"/>
                </a:lnTo>
                <a:lnTo>
                  <a:pt x="52" y="60"/>
                </a:lnTo>
                <a:lnTo>
                  <a:pt x="55" y="60"/>
                </a:lnTo>
                <a:lnTo>
                  <a:pt x="60" y="62"/>
                </a:lnTo>
                <a:lnTo>
                  <a:pt x="60" y="64"/>
                </a:lnTo>
                <a:lnTo>
                  <a:pt x="60" y="67"/>
                </a:lnTo>
                <a:lnTo>
                  <a:pt x="58" y="69"/>
                </a:lnTo>
                <a:lnTo>
                  <a:pt x="57" y="72"/>
                </a:lnTo>
                <a:lnTo>
                  <a:pt x="55" y="72"/>
                </a:lnTo>
                <a:lnTo>
                  <a:pt x="52" y="74"/>
                </a:lnTo>
                <a:lnTo>
                  <a:pt x="43" y="74"/>
                </a:lnTo>
                <a:lnTo>
                  <a:pt x="38" y="70"/>
                </a:lnTo>
                <a:lnTo>
                  <a:pt x="35" y="67"/>
                </a:lnTo>
                <a:lnTo>
                  <a:pt x="33" y="65"/>
                </a:lnTo>
                <a:lnTo>
                  <a:pt x="37" y="64"/>
                </a:lnTo>
                <a:lnTo>
                  <a:pt x="37" y="62"/>
                </a:lnTo>
                <a:lnTo>
                  <a:pt x="37" y="60"/>
                </a:lnTo>
                <a:lnTo>
                  <a:pt x="35" y="59"/>
                </a:lnTo>
                <a:lnTo>
                  <a:pt x="30" y="57"/>
                </a:lnTo>
                <a:lnTo>
                  <a:pt x="27" y="55"/>
                </a:lnTo>
                <a:lnTo>
                  <a:pt x="27" y="52"/>
                </a:lnTo>
                <a:lnTo>
                  <a:pt x="28" y="49"/>
                </a:lnTo>
                <a:lnTo>
                  <a:pt x="27" y="50"/>
                </a:lnTo>
                <a:lnTo>
                  <a:pt x="23" y="52"/>
                </a:lnTo>
                <a:lnTo>
                  <a:pt x="25" y="47"/>
                </a:lnTo>
                <a:lnTo>
                  <a:pt x="25" y="42"/>
                </a:lnTo>
                <a:lnTo>
                  <a:pt x="22" y="45"/>
                </a:lnTo>
                <a:lnTo>
                  <a:pt x="20" y="49"/>
                </a:lnTo>
                <a:lnTo>
                  <a:pt x="18" y="47"/>
                </a:lnTo>
                <a:lnTo>
                  <a:pt x="17" y="45"/>
                </a:lnTo>
                <a:lnTo>
                  <a:pt x="17" y="42"/>
                </a:lnTo>
                <a:lnTo>
                  <a:pt x="18" y="40"/>
                </a:lnTo>
                <a:lnTo>
                  <a:pt x="17" y="39"/>
                </a:lnTo>
                <a:lnTo>
                  <a:pt x="15" y="39"/>
                </a:lnTo>
                <a:lnTo>
                  <a:pt x="13" y="37"/>
                </a:lnTo>
                <a:lnTo>
                  <a:pt x="13" y="34"/>
                </a:lnTo>
                <a:lnTo>
                  <a:pt x="15" y="30"/>
                </a:lnTo>
                <a:lnTo>
                  <a:pt x="15" y="29"/>
                </a:lnTo>
                <a:lnTo>
                  <a:pt x="12" y="30"/>
                </a:lnTo>
                <a:lnTo>
                  <a:pt x="10" y="32"/>
                </a:lnTo>
                <a:lnTo>
                  <a:pt x="8" y="29"/>
                </a:lnTo>
                <a:lnTo>
                  <a:pt x="8" y="24"/>
                </a:lnTo>
                <a:lnTo>
                  <a:pt x="8" y="20"/>
                </a:lnTo>
                <a:lnTo>
                  <a:pt x="8" y="17"/>
                </a:lnTo>
                <a:lnTo>
                  <a:pt x="7" y="17"/>
                </a:lnTo>
                <a:lnTo>
                  <a:pt x="3" y="19"/>
                </a:lnTo>
                <a:lnTo>
                  <a:pt x="3" y="15"/>
                </a:lnTo>
                <a:lnTo>
                  <a:pt x="5" y="12"/>
                </a:lnTo>
                <a:lnTo>
                  <a:pt x="2" y="12"/>
                </a:lnTo>
                <a:lnTo>
                  <a:pt x="0" y="12"/>
                </a:lnTo>
                <a:lnTo>
                  <a:pt x="2" y="7"/>
                </a:lnTo>
                <a:lnTo>
                  <a:pt x="2" y="0"/>
                </a:lnTo>
                <a:close/>
              </a:path>
            </a:pathLst>
          </a:custGeom>
          <a:solidFill>
            <a:srgbClr val="1F1A17"/>
          </a:solidFill>
          <a:ln w="9525">
            <a:noFill/>
            <a:round/>
            <a:headEnd/>
            <a:tailEnd/>
          </a:ln>
        </p:spPr>
        <p:txBody>
          <a:bodyPr/>
          <a:lstStyle/>
          <a:p>
            <a:endParaRPr lang="en-US"/>
          </a:p>
        </p:txBody>
      </p:sp>
      <p:sp>
        <p:nvSpPr>
          <p:cNvPr id="5112" name="Freeform 1016"/>
          <p:cNvSpPr>
            <a:spLocks/>
          </p:cNvSpPr>
          <p:nvPr/>
        </p:nvSpPr>
        <p:spPr bwMode="auto">
          <a:xfrm>
            <a:off x="3482975" y="4748213"/>
            <a:ext cx="47625" cy="71437"/>
          </a:xfrm>
          <a:custGeom>
            <a:avLst/>
            <a:gdLst/>
            <a:ahLst/>
            <a:cxnLst>
              <a:cxn ang="0">
                <a:pos x="0" y="0"/>
              </a:cxn>
              <a:cxn ang="0">
                <a:pos x="2" y="0"/>
              </a:cxn>
              <a:cxn ang="0">
                <a:pos x="5" y="0"/>
              </a:cxn>
              <a:cxn ang="0">
                <a:pos x="7" y="3"/>
              </a:cxn>
              <a:cxn ang="0">
                <a:pos x="9" y="3"/>
              </a:cxn>
              <a:cxn ang="0">
                <a:pos x="5" y="8"/>
              </a:cxn>
              <a:cxn ang="0">
                <a:pos x="7" y="6"/>
              </a:cxn>
              <a:cxn ang="0">
                <a:pos x="10" y="8"/>
              </a:cxn>
              <a:cxn ang="0">
                <a:pos x="12" y="11"/>
              </a:cxn>
              <a:cxn ang="0">
                <a:pos x="14" y="11"/>
              </a:cxn>
              <a:cxn ang="0">
                <a:pos x="10" y="15"/>
              </a:cxn>
              <a:cxn ang="0">
                <a:pos x="14" y="16"/>
              </a:cxn>
              <a:cxn ang="0">
                <a:pos x="17" y="18"/>
              </a:cxn>
              <a:cxn ang="0">
                <a:pos x="19" y="21"/>
              </a:cxn>
              <a:cxn ang="0">
                <a:pos x="20" y="23"/>
              </a:cxn>
              <a:cxn ang="0">
                <a:pos x="22" y="23"/>
              </a:cxn>
              <a:cxn ang="0">
                <a:pos x="20" y="25"/>
              </a:cxn>
              <a:cxn ang="0">
                <a:pos x="20" y="28"/>
              </a:cxn>
              <a:cxn ang="0">
                <a:pos x="22" y="33"/>
              </a:cxn>
              <a:cxn ang="0">
                <a:pos x="24" y="36"/>
              </a:cxn>
              <a:cxn ang="0">
                <a:pos x="29" y="36"/>
              </a:cxn>
              <a:cxn ang="0">
                <a:pos x="30" y="43"/>
              </a:cxn>
              <a:cxn ang="0">
                <a:pos x="27" y="41"/>
              </a:cxn>
              <a:cxn ang="0">
                <a:pos x="24" y="40"/>
              </a:cxn>
              <a:cxn ang="0">
                <a:pos x="20" y="43"/>
              </a:cxn>
              <a:cxn ang="0">
                <a:pos x="19" y="45"/>
              </a:cxn>
              <a:cxn ang="0">
                <a:pos x="15" y="41"/>
              </a:cxn>
              <a:cxn ang="0">
                <a:pos x="17" y="38"/>
              </a:cxn>
              <a:cxn ang="0">
                <a:pos x="19" y="33"/>
              </a:cxn>
              <a:cxn ang="0">
                <a:pos x="15" y="30"/>
              </a:cxn>
              <a:cxn ang="0">
                <a:pos x="12" y="28"/>
              </a:cxn>
              <a:cxn ang="0">
                <a:pos x="12" y="25"/>
              </a:cxn>
              <a:cxn ang="0">
                <a:pos x="10" y="25"/>
              </a:cxn>
              <a:cxn ang="0">
                <a:pos x="9" y="26"/>
              </a:cxn>
              <a:cxn ang="0">
                <a:pos x="7" y="25"/>
              </a:cxn>
              <a:cxn ang="0">
                <a:pos x="7" y="23"/>
              </a:cxn>
              <a:cxn ang="0">
                <a:pos x="9" y="23"/>
              </a:cxn>
              <a:cxn ang="0">
                <a:pos x="9" y="20"/>
              </a:cxn>
              <a:cxn ang="0">
                <a:pos x="7" y="16"/>
              </a:cxn>
              <a:cxn ang="0">
                <a:pos x="5" y="16"/>
              </a:cxn>
              <a:cxn ang="0">
                <a:pos x="2" y="16"/>
              </a:cxn>
              <a:cxn ang="0">
                <a:pos x="4" y="11"/>
              </a:cxn>
              <a:cxn ang="0">
                <a:pos x="2" y="6"/>
              </a:cxn>
              <a:cxn ang="0">
                <a:pos x="4" y="5"/>
              </a:cxn>
              <a:cxn ang="0">
                <a:pos x="0" y="0"/>
              </a:cxn>
            </a:cxnLst>
            <a:rect l="0" t="0" r="r" b="b"/>
            <a:pathLst>
              <a:path w="30" h="45">
                <a:moveTo>
                  <a:pt x="0" y="0"/>
                </a:moveTo>
                <a:lnTo>
                  <a:pt x="2" y="0"/>
                </a:lnTo>
                <a:lnTo>
                  <a:pt x="5" y="0"/>
                </a:lnTo>
                <a:lnTo>
                  <a:pt x="7" y="3"/>
                </a:lnTo>
                <a:lnTo>
                  <a:pt x="9" y="3"/>
                </a:lnTo>
                <a:lnTo>
                  <a:pt x="5" y="8"/>
                </a:lnTo>
                <a:lnTo>
                  <a:pt x="7" y="6"/>
                </a:lnTo>
                <a:lnTo>
                  <a:pt x="10" y="8"/>
                </a:lnTo>
                <a:lnTo>
                  <a:pt x="12" y="11"/>
                </a:lnTo>
                <a:lnTo>
                  <a:pt x="14" y="11"/>
                </a:lnTo>
                <a:lnTo>
                  <a:pt x="10" y="15"/>
                </a:lnTo>
                <a:lnTo>
                  <a:pt x="14" y="16"/>
                </a:lnTo>
                <a:lnTo>
                  <a:pt x="17" y="18"/>
                </a:lnTo>
                <a:lnTo>
                  <a:pt x="19" y="21"/>
                </a:lnTo>
                <a:lnTo>
                  <a:pt x="20" y="23"/>
                </a:lnTo>
                <a:lnTo>
                  <a:pt x="22" y="23"/>
                </a:lnTo>
                <a:lnTo>
                  <a:pt x="20" y="25"/>
                </a:lnTo>
                <a:lnTo>
                  <a:pt x="20" y="28"/>
                </a:lnTo>
                <a:lnTo>
                  <a:pt x="22" y="33"/>
                </a:lnTo>
                <a:lnTo>
                  <a:pt x="24" y="36"/>
                </a:lnTo>
                <a:lnTo>
                  <a:pt x="29" y="36"/>
                </a:lnTo>
                <a:lnTo>
                  <a:pt x="30" y="43"/>
                </a:lnTo>
                <a:lnTo>
                  <a:pt x="27" y="41"/>
                </a:lnTo>
                <a:lnTo>
                  <a:pt x="24" y="40"/>
                </a:lnTo>
                <a:lnTo>
                  <a:pt x="20" y="43"/>
                </a:lnTo>
                <a:lnTo>
                  <a:pt x="19" y="45"/>
                </a:lnTo>
                <a:lnTo>
                  <a:pt x="15" y="41"/>
                </a:lnTo>
                <a:lnTo>
                  <a:pt x="17" y="38"/>
                </a:lnTo>
                <a:lnTo>
                  <a:pt x="19" y="33"/>
                </a:lnTo>
                <a:lnTo>
                  <a:pt x="15" y="30"/>
                </a:lnTo>
                <a:lnTo>
                  <a:pt x="12" y="28"/>
                </a:lnTo>
                <a:lnTo>
                  <a:pt x="12" y="25"/>
                </a:lnTo>
                <a:lnTo>
                  <a:pt x="10" y="25"/>
                </a:lnTo>
                <a:lnTo>
                  <a:pt x="9" y="26"/>
                </a:lnTo>
                <a:lnTo>
                  <a:pt x="7" y="25"/>
                </a:lnTo>
                <a:lnTo>
                  <a:pt x="7" y="23"/>
                </a:lnTo>
                <a:lnTo>
                  <a:pt x="9" y="23"/>
                </a:lnTo>
                <a:lnTo>
                  <a:pt x="9" y="20"/>
                </a:lnTo>
                <a:lnTo>
                  <a:pt x="7" y="16"/>
                </a:lnTo>
                <a:lnTo>
                  <a:pt x="5" y="16"/>
                </a:lnTo>
                <a:lnTo>
                  <a:pt x="2" y="16"/>
                </a:lnTo>
                <a:lnTo>
                  <a:pt x="4" y="11"/>
                </a:lnTo>
                <a:lnTo>
                  <a:pt x="2" y="6"/>
                </a:lnTo>
                <a:lnTo>
                  <a:pt x="4" y="5"/>
                </a:lnTo>
                <a:lnTo>
                  <a:pt x="0" y="0"/>
                </a:lnTo>
                <a:close/>
              </a:path>
            </a:pathLst>
          </a:custGeom>
          <a:solidFill>
            <a:srgbClr val="1F1A17"/>
          </a:solidFill>
          <a:ln w="9525">
            <a:noFill/>
            <a:round/>
            <a:headEnd/>
            <a:tailEnd/>
          </a:ln>
        </p:spPr>
        <p:txBody>
          <a:bodyPr/>
          <a:lstStyle/>
          <a:p>
            <a:endParaRPr lang="en-US"/>
          </a:p>
        </p:txBody>
      </p:sp>
      <p:sp>
        <p:nvSpPr>
          <p:cNvPr id="5113" name="Freeform 1017"/>
          <p:cNvSpPr>
            <a:spLocks/>
          </p:cNvSpPr>
          <p:nvPr/>
        </p:nvSpPr>
        <p:spPr bwMode="auto">
          <a:xfrm>
            <a:off x="3625850" y="4670425"/>
            <a:ext cx="38100" cy="36513"/>
          </a:xfrm>
          <a:custGeom>
            <a:avLst/>
            <a:gdLst/>
            <a:ahLst/>
            <a:cxnLst>
              <a:cxn ang="0">
                <a:pos x="2" y="20"/>
              </a:cxn>
              <a:cxn ang="0">
                <a:pos x="9" y="17"/>
              </a:cxn>
              <a:cxn ang="0">
                <a:pos x="10" y="18"/>
              </a:cxn>
              <a:cxn ang="0">
                <a:pos x="12" y="17"/>
              </a:cxn>
              <a:cxn ang="0">
                <a:pos x="12" y="12"/>
              </a:cxn>
              <a:cxn ang="0">
                <a:pos x="12" y="12"/>
              </a:cxn>
              <a:cxn ang="0">
                <a:pos x="14" y="12"/>
              </a:cxn>
              <a:cxn ang="0">
                <a:pos x="14" y="12"/>
              </a:cxn>
              <a:cxn ang="0">
                <a:pos x="17" y="13"/>
              </a:cxn>
              <a:cxn ang="0">
                <a:pos x="17" y="8"/>
              </a:cxn>
              <a:cxn ang="0">
                <a:pos x="19" y="7"/>
              </a:cxn>
              <a:cxn ang="0">
                <a:pos x="20" y="2"/>
              </a:cxn>
              <a:cxn ang="0">
                <a:pos x="24" y="0"/>
              </a:cxn>
              <a:cxn ang="0">
                <a:pos x="22" y="5"/>
              </a:cxn>
              <a:cxn ang="0">
                <a:pos x="20" y="8"/>
              </a:cxn>
              <a:cxn ang="0">
                <a:pos x="19" y="13"/>
              </a:cxn>
              <a:cxn ang="0">
                <a:pos x="14" y="17"/>
              </a:cxn>
              <a:cxn ang="0">
                <a:pos x="14" y="13"/>
              </a:cxn>
              <a:cxn ang="0">
                <a:pos x="12" y="20"/>
              </a:cxn>
              <a:cxn ang="0">
                <a:pos x="0" y="23"/>
              </a:cxn>
              <a:cxn ang="0">
                <a:pos x="2" y="20"/>
              </a:cxn>
            </a:cxnLst>
            <a:rect l="0" t="0" r="r" b="b"/>
            <a:pathLst>
              <a:path w="24" h="23">
                <a:moveTo>
                  <a:pt x="2" y="20"/>
                </a:moveTo>
                <a:lnTo>
                  <a:pt x="9" y="17"/>
                </a:lnTo>
                <a:lnTo>
                  <a:pt x="10" y="18"/>
                </a:lnTo>
                <a:lnTo>
                  <a:pt x="12" y="17"/>
                </a:lnTo>
                <a:lnTo>
                  <a:pt x="12" y="12"/>
                </a:lnTo>
                <a:lnTo>
                  <a:pt x="12" y="12"/>
                </a:lnTo>
                <a:lnTo>
                  <a:pt x="14" y="12"/>
                </a:lnTo>
                <a:lnTo>
                  <a:pt x="14" y="12"/>
                </a:lnTo>
                <a:lnTo>
                  <a:pt x="17" y="13"/>
                </a:lnTo>
                <a:lnTo>
                  <a:pt x="17" y="8"/>
                </a:lnTo>
                <a:lnTo>
                  <a:pt x="19" y="7"/>
                </a:lnTo>
                <a:lnTo>
                  <a:pt x="20" y="2"/>
                </a:lnTo>
                <a:lnTo>
                  <a:pt x="24" y="0"/>
                </a:lnTo>
                <a:lnTo>
                  <a:pt x="22" y="5"/>
                </a:lnTo>
                <a:lnTo>
                  <a:pt x="20" y="8"/>
                </a:lnTo>
                <a:lnTo>
                  <a:pt x="19" y="13"/>
                </a:lnTo>
                <a:lnTo>
                  <a:pt x="14" y="17"/>
                </a:lnTo>
                <a:lnTo>
                  <a:pt x="14" y="13"/>
                </a:lnTo>
                <a:lnTo>
                  <a:pt x="12" y="20"/>
                </a:lnTo>
                <a:lnTo>
                  <a:pt x="0" y="23"/>
                </a:lnTo>
                <a:lnTo>
                  <a:pt x="2" y="20"/>
                </a:lnTo>
                <a:close/>
              </a:path>
            </a:pathLst>
          </a:custGeom>
          <a:solidFill>
            <a:srgbClr val="1F1A17"/>
          </a:solidFill>
          <a:ln w="9525">
            <a:noFill/>
            <a:round/>
            <a:headEnd/>
            <a:tailEnd/>
          </a:ln>
        </p:spPr>
        <p:txBody>
          <a:bodyPr/>
          <a:lstStyle/>
          <a:p>
            <a:endParaRPr lang="en-US"/>
          </a:p>
        </p:txBody>
      </p:sp>
      <p:sp>
        <p:nvSpPr>
          <p:cNvPr id="5114" name="Freeform 1018"/>
          <p:cNvSpPr>
            <a:spLocks/>
          </p:cNvSpPr>
          <p:nvPr/>
        </p:nvSpPr>
        <p:spPr bwMode="auto">
          <a:xfrm>
            <a:off x="3584575" y="4745038"/>
            <a:ext cx="76200" cy="103187"/>
          </a:xfrm>
          <a:custGeom>
            <a:avLst/>
            <a:gdLst/>
            <a:ahLst/>
            <a:cxnLst>
              <a:cxn ang="0">
                <a:pos x="3" y="35"/>
              </a:cxn>
              <a:cxn ang="0">
                <a:pos x="5" y="30"/>
              </a:cxn>
              <a:cxn ang="0">
                <a:pos x="6" y="25"/>
              </a:cxn>
              <a:cxn ang="0">
                <a:pos x="8" y="28"/>
              </a:cxn>
              <a:cxn ang="0">
                <a:pos x="10" y="32"/>
              </a:cxn>
              <a:cxn ang="0">
                <a:pos x="11" y="33"/>
              </a:cxn>
              <a:cxn ang="0">
                <a:pos x="13" y="33"/>
              </a:cxn>
              <a:cxn ang="0">
                <a:pos x="13" y="32"/>
              </a:cxn>
              <a:cxn ang="0">
                <a:pos x="13" y="28"/>
              </a:cxn>
              <a:cxn ang="0">
                <a:pos x="13" y="27"/>
              </a:cxn>
              <a:cxn ang="0">
                <a:pos x="13" y="25"/>
              </a:cxn>
              <a:cxn ang="0">
                <a:pos x="18" y="23"/>
              </a:cxn>
              <a:cxn ang="0">
                <a:pos x="23" y="22"/>
              </a:cxn>
              <a:cxn ang="0">
                <a:pos x="25" y="23"/>
              </a:cxn>
              <a:cxn ang="0">
                <a:pos x="30" y="25"/>
              </a:cxn>
              <a:cxn ang="0">
                <a:pos x="36" y="12"/>
              </a:cxn>
              <a:cxn ang="0">
                <a:pos x="41" y="0"/>
              </a:cxn>
              <a:cxn ang="0">
                <a:pos x="41" y="7"/>
              </a:cxn>
              <a:cxn ang="0">
                <a:pos x="41" y="10"/>
              </a:cxn>
              <a:cxn ang="0">
                <a:pos x="45" y="10"/>
              </a:cxn>
              <a:cxn ang="0">
                <a:pos x="48" y="10"/>
              </a:cxn>
              <a:cxn ang="0">
                <a:pos x="45" y="13"/>
              </a:cxn>
              <a:cxn ang="0">
                <a:pos x="41" y="17"/>
              </a:cxn>
              <a:cxn ang="0">
                <a:pos x="43" y="20"/>
              </a:cxn>
              <a:cxn ang="0">
                <a:pos x="43" y="27"/>
              </a:cxn>
              <a:cxn ang="0">
                <a:pos x="40" y="27"/>
              </a:cxn>
              <a:cxn ang="0">
                <a:pos x="36" y="27"/>
              </a:cxn>
              <a:cxn ang="0">
                <a:pos x="40" y="30"/>
              </a:cxn>
              <a:cxn ang="0">
                <a:pos x="45" y="33"/>
              </a:cxn>
              <a:cxn ang="0">
                <a:pos x="43" y="35"/>
              </a:cxn>
              <a:cxn ang="0">
                <a:pos x="43" y="37"/>
              </a:cxn>
              <a:cxn ang="0">
                <a:pos x="40" y="33"/>
              </a:cxn>
              <a:cxn ang="0">
                <a:pos x="36" y="30"/>
              </a:cxn>
              <a:cxn ang="0">
                <a:pos x="38" y="37"/>
              </a:cxn>
              <a:cxn ang="0">
                <a:pos x="40" y="42"/>
              </a:cxn>
              <a:cxn ang="0">
                <a:pos x="40" y="45"/>
              </a:cxn>
              <a:cxn ang="0">
                <a:pos x="40" y="47"/>
              </a:cxn>
              <a:cxn ang="0">
                <a:pos x="36" y="45"/>
              </a:cxn>
              <a:cxn ang="0">
                <a:pos x="35" y="42"/>
              </a:cxn>
              <a:cxn ang="0">
                <a:pos x="36" y="50"/>
              </a:cxn>
              <a:cxn ang="0">
                <a:pos x="35" y="55"/>
              </a:cxn>
              <a:cxn ang="0">
                <a:pos x="31" y="57"/>
              </a:cxn>
              <a:cxn ang="0">
                <a:pos x="25" y="57"/>
              </a:cxn>
              <a:cxn ang="0">
                <a:pos x="23" y="52"/>
              </a:cxn>
              <a:cxn ang="0">
                <a:pos x="21" y="45"/>
              </a:cxn>
              <a:cxn ang="0">
                <a:pos x="21" y="50"/>
              </a:cxn>
              <a:cxn ang="0">
                <a:pos x="20" y="53"/>
              </a:cxn>
              <a:cxn ang="0">
                <a:pos x="16" y="55"/>
              </a:cxn>
              <a:cxn ang="0">
                <a:pos x="11" y="55"/>
              </a:cxn>
              <a:cxn ang="0">
                <a:pos x="10" y="60"/>
              </a:cxn>
              <a:cxn ang="0">
                <a:pos x="6" y="65"/>
              </a:cxn>
              <a:cxn ang="0">
                <a:pos x="3" y="63"/>
              </a:cxn>
              <a:cxn ang="0">
                <a:pos x="1" y="62"/>
              </a:cxn>
              <a:cxn ang="0">
                <a:pos x="0" y="55"/>
              </a:cxn>
              <a:cxn ang="0">
                <a:pos x="0" y="47"/>
              </a:cxn>
              <a:cxn ang="0">
                <a:pos x="3" y="42"/>
              </a:cxn>
              <a:cxn ang="0">
                <a:pos x="6" y="38"/>
              </a:cxn>
              <a:cxn ang="0">
                <a:pos x="5" y="37"/>
              </a:cxn>
              <a:cxn ang="0">
                <a:pos x="3" y="35"/>
              </a:cxn>
            </a:cxnLst>
            <a:rect l="0" t="0" r="r" b="b"/>
            <a:pathLst>
              <a:path w="48" h="65">
                <a:moveTo>
                  <a:pt x="3" y="35"/>
                </a:moveTo>
                <a:lnTo>
                  <a:pt x="5" y="30"/>
                </a:lnTo>
                <a:lnTo>
                  <a:pt x="6" y="25"/>
                </a:lnTo>
                <a:lnTo>
                  <a:pt x="8" y="28"/>
                </a:lnTo>
                <a:lnTo>
                  <a:pt x="10" y="32"/>
                </a:lnTo>
                <a:lnTo>
                  <a:pt x="11" y="33"/>
                </a:lnTo>
                <a:lnTo>
                  <a:pt x="13" y="33"/>
                </a:lnTo>
                <a:lnTo>
                  <a:pt x="13" y="32"/>
                </a:lnTo>
                <a:lnTo>
                  <a:pt x="13" y="28"/>
                </a:lnTo>
                <a:lnTo>
                  <a:pt x="13" y="27"/>
                </a:lnTo>
                <a:lnTo>
                  <a:pt x="13" y="25"/>
                </a:lnTo>
                <a:lnTo>
                  <a:pt x="18" y="23"/>
                </a:lnTo>
                <a:lnTo>
                  <a:pt x="23" y="22"/>
                </a:lnTo>
                <a:lnTo>
                  <a:pt x="25" y="23"/>
                </a:lnTo>
                <a:lnTo>
                  <a:pt x="30" y="25"/>
                </a:lnTo>
                <a:lnTo>
                  <a:pt x="36" y="12"/>
                </a:lnTo>
                <a:lnTo>
                  <a:pt x="41" y="0"/>
                </a:lnTo>
                <a:lnTo>
                  <a:pt x="41" y="7"/>
                </a:lnTo>
                <a:lnTo>
                  <a:pt x="41" y="10"/>
                </a:lnTo>
                <a:lnTo>
                  <a:pt x="45" y="10"/>
                </a:lnTo>
                <a:lnTo>
                  <a:pt x="48" y="10"/>
                </a:lnTo>
                <a:lnTo>
                  <a:pt x="45" y="13"/>
                </a:lnTo>
                <a:lnTo>
                  <a:pt x="41" y="17"/>
                </a:lnTo>
                <a:lnTo>
                  <a:pt x="43" y="20"/>
                </a:lnTo>
                <a:lnTo>
                  <a:pt x="43" y="27"/>
                </a:lnTo>
                <a:lnTo>
                  <a:pt x="40" y="27"/>
                </a:lnTo>
                <a:lnTo>
                  <a:pt x="36" y="27"/>
                </a:lnTo>
                <a:lnTo>
                  <a:pt x="40" y="30"/>
                </a:lnTo>
                <a:lnTo>
                  <a:pt x="45" y="33"/>
                </a:lnTo>
                <a:lnTo>
                  <a:pt x="43" y="35"/>
                </a:lnTo>
                <a:lnTo>
                  <a:pt x="43" y="37"/>
                </a:lnTo>
                <a:lnTo>
                  <a:pt x="40" y="33"/>
                </a:lnTo>
                <a:lnTo>
                  <a:pt x="36" y="30"/>
                </a:lnTo>
                <a:lnTo>
                  <a:pt x="38" y="37"/>
                </a:lnTo>
                <a:lnTo>
                  <a:pt x="40" y="42"/>
                </a:lnTo>
                <a:lnTo>
                  <a:pt x="40" y="45"/>
                </a:lnTo>
                <a:lnTo>
                  <a:pt x="40" y="47"/>
                </a:lnTo>
                <a:lnTo>
                  <a:pt x="36" y="45"/>
                </a:lnTo>
                <a:lnTo>
                  <a:pt x="35" y="42"/>
                </a:lnTo>
                <a:lnTo>
                  <a:pt x="36" y="50"/>
                </a:lnTo>
                <a:lnTo>
                  <a:pt x="35" y="55"/>
                </a:lnTo>
                <a:lnTo>
                  <a:pt x="31" y="57"/>
                </a:lnTo>
                <a:lnTo>
                  <a:pt x="25" y="57"/>
                </a:lnTo>
                <a:lnTo>
                  <a:pt x="23" y="52"/>
                </a:lnTo>
                <a:lnTo>
                  <a:pt x="21" y="45"/>
                </a:lnTo>
                <a:lnTo>
                  <a:pt x="21" y="50"/>
                </a:lnTo>
                <a:lnTo>
                  <a:pt x="20" y="53"/>
                </a:lnTo>
                <a:lnTo>
                  <a:pt x="16" y="55"/>
                </a:lnTo>
                <a:lnTo>
                  <a:pt x="11" y="55"/>
                </a:lnTo>
                <a:lnTo>
                  <a:pt x="10" y="60"/>
                </a:lnTo>
                <a:lnTo>
                  <a:pt x="6" y="65"/>
                </a:lnTo>
                <a:lnTo>
                  <a:pt x="3" y="63"/>
                </a:lnTo>
                <a:lnTo>
                  <a:pt x="1" y="62"/>
                </a:lnTo>
                <a:lnTo>
                  <a:pt x="0" y="55"/>
                </a:lnTo>
                <a:lnTo>
                  <a:pt x="0" y="47"/>
                </a:lnTo>
                <a:lnTo>
                  <a:pt x="3" y="42"/>
                </a:lnTo>
                <a:lnTo>
                  <a:pt x="6" y="38"/>
                </a:lnTo>
                <a:lnTo>
                  <a:pt x="5" y="37"/>
                </a:lnTo>
                <a:lnTo>
                  <a:pt x="3" y="35"/>
                </a:lnTo>
                <a:close/>
              </a:path>
            </a:pathLst>
          </a:custGeom>
          <a:solidFill>
            <a:srgbClr val="1F1A17"/>
          </a:solidFill>
          <a:ln w="9525">
            <a:noFill/>
            <a:round/>
            <a:headEnd/>
            <a:tailEnd/>
          </a:ln>
        </p:spPr>
        <p:txBody>
          <a:bodyPr/>
          <a:lstStyle/>
          <a:p>
            <a:endParaRPr lang="en-US"/>
          </a:p>
        </p:txBody>
      </p:sp>
      <p:sp>
        <p:nvSpPr>
          <p:cNvPr id="5115" name="Freeform 1019"/>
          <p:cNvSpPr>
            <a:spLocks/>
          </p:cNvSpPr>
          <p:nvPr/>
        </p:nvSpPr>
        <p:spPr bwMode="auto">
          <a:xfrm>
            <a:off x="3576638" y="4760913"/>
            <a:ext cx="139700" cy="133350"/>
          </a:xfrm>
          <a:custGeom>
            <a:avLst/>
            <a:gdLst/>
            <a:ahLst/>
            <a:cxnLst>
              <a:cxn ang="0">
                <a:pos x="5" y="53"/>
              </a:cxn>
              <a:cxn ang="0">
                <a:pos x="13" y="53"/>
              </a:cxn>
              <a:cxn ang="0">
                <a:pos x="18" y="50"/>
              </a:cxn>
              <a:cxn ang="0">
                <a:pos x="23" y="43"/>
              </a:cxn>
              <a:cxn ang="0">
                <a:pos x="31" y="48"/>
              </a:cxn>
              <a:cxn ang="0">
                <a:pos x="40" y="48"/>
              </a:cxn>
              <a:cxn ang="0">
                <a:pos x="50" y="48"/>
              </a:cxn>
              <a:cxn ang="0">
                <a:pos x="51" y="48"/>
              </a:cxn>
              <a:cxn ang="0">
                <a:pos x="53" y="45"/>
              </a:cxn>
              <a:cxn ang="0">
                <a:pos x="55" y="45"/>
              </a:cxn>
              <a:cxn ang="0">
                <a:pos x="57" y="43"/>
              </a:cxn>
              <a:cxn ang="0">
                <a:pos x="58" y="42"/>
              </a:cxn>
              <a:cxn ang="0">
                <a:pos x="63" y="33"/>
              </a:cxn>
              <a:cxn ang="0">
                <a:pos x="78" y="22"/>
              </a:cxn>
              <a:cxn ang="0">
                <a:pos x="85" y="5"/>
              </a:cxn>
              <a:cxn ang="0">
                <a:pos x="85" y="5"/>
              </a:cxn>
              <a:cxn ang="0">
                <a:pos x="87" y="8"/>
              </a:cxn>
              <a:cxn ang="0">
                <a:pos x="88" y="10"/>
              </a:cxn>
              <a:cxn ang="0">
                <a:pos x="88" y="13"/>
              </a:cxn>
              <a:cxn ang="0">
                <a:pos x="88" y="17"/>
              </a:cxn>
              <a:cxn ang="0">
                <a:pos x="87" y="18"/>
              </a:cxn>
              <a:cxn ang="0">
                <a:pos x="87" y="22"/>
              </a:cxn>
              <a:cxn ang="0">
                <a:pos x="88" y="25"/>
              </a:cxn>
              <a:cxn ang="0">
                <a:pos x="85" y="27"/>
              </a:cxn>
              <a:cxn ang="0">
                <a:pos x="85" y="28"/>
              </a:cxn>
              <a:cxn ang="0">
                <a:pos x="83" y="32"/>
              </a:cxn>
              <a:cxn ang="0">
                <a:pos x="82" y="33"/>
              </a:cxn>
              <a:cxn ang="0">
                <a:pos x="82" y="37"/>
              </a:cxn>
              <a:cxn ang="0">
                <a:pos x="78" y="37"/>
              </a:cxn>
              <a:cxn ang="0">
                <a:pos x="77" y="40"/>
              </a:cxn>
              <a:cxn ang="0">
                <a:pos x="77" y="45"/>
              </a:cxn>
              <a:cxn ang="0">
                <a:pos x="68" y="45"/>
              </a:cxn>
              <a:cxn ang="0">
                <a:pos x="65" y="45"/>
              </a:cxn>
              <a:cxn ang="0">
                <a:pos x="62" y="50"/>
              </a:cxn>
              <a:cxn ang="0">
                <a:pos x="62" y="55"/>
              </a:cxn>
              <a:cxn ang="0">
                <a:pos x="60" y="58"/>
              </a:cxn>
              <a:cxn ang="0">
                <a:pos x="55" y="60"/>
              </a:cxn>
              <a:cxn ang="0">
                <a:pos x="50" y="57"/>
              </a:cxn>
              <a:cxn ang="0">
                <a:pos x="46" y="58"/>
              </a:cxn>
              <a:cxn ang="0">
                <a:pos x="40" y="62"/>
              </a:cxn>
              <a:cxn ang="0">
                <a:pos x="33" y="63"/>
              </a:cxn>
              <a:cxn ang="0">
                <a:pos x="31" y="65"/>
              </a:cxn>
              <a:cxn ang="0">
                <a:pos x="33" y="68"/>
              </a:cxn>
              <a:cxn ang="0">
                <a:pos x="38" y="68"/>
              </a:cxn>
              <a:cxn ang="0">
                <a:pos x="43" y="68"/>
              </a:cxn>
              <a:cxn ang="0">
                <a:pos x="43" y="72"/>
              </a:cxn>
              <a:cxn ang="0">
                <a:pos x="38" y="79"/>
              </a:cxn>
              <a:cxn ang="0">
                <a:pos x="30" y="79"/>
              </a:cxn>
              <a:cxn ang="0">
                <a:pos x="18" y="84"/>
              </a:cxn>
              <a:cxn ang="0">
                <a:pos x="8" y="82"/>
              </a:cxn>
              <a:cxn ang="0">
                <a:pos x="8" y="75"/>
              </a:cxn>
              <a:cxn ang="0">
                <a:pos x="3" y="65"/>
              </a:cxn>
              <a:cxn ang="0">
                <a:pos x="3" y="60"/>
              </a:cxn>
              <a:cxn ang="0">
                <a:pos x="3" y="57"/>
              </a:cxn>
            </a:cxnLst>
            <a:rect l="0" t="0" r="r" b="b"/>
            <a:pathLst>
              <a:path w="88" h="84">
                <a:moveTo>
                  <a:pt x="0" y="55"/>
                </a:moveTo>
                <a:lnTo>
                  <a:pt x="5" y="53"/>
                </a:lnTo>
                <a:lnTo>
                  <a:pt x="8" y="50"/>
                </a:lnTo>
                <a:lnTo>
                  <a:pt x="13" y="53"/>
                </a:lnTo>
                <a:lnTo>
                  <a:pt x="16" y="53"/>
                </a:lnTo>
                <a:lnTo>
                  <a:pt x="18" y="50"/>
                </a:lnTo>
                <a:lnTo>
                  <a:pt x="20" y="43"/>
                </a:lnTo>
                <a:lnTo>
                  <a:pt x="23" y="43"/>
                </a:lnTo>
                <a:lnTo>
                  <a:pt x="26" y="43"/>
                </a:lnTo>
                <a:lnTo>
                  <a:pt x="31" y="48"/>
                </a:lnTo>
                <a:lnTo>
                  <a:pt x="36" y="50"/>
                </a:lnTo>
                <a:lnTo>
                  <a:pt x="40" y="48"/>
                </a:lnTo>
                <a:lnTo>
                  <a:pt x="46" y="45"/>
                </a:lnTo>
                <a:lnTo>
                  <a:pt x="50" y="48"/>
                </a:lnTo>
                <a:lnTo>
                  <a:pt x="55" y="52"/>
                </a:lnTo>
                <a:lnTo>
                  <a:pt x="51" y="48"/>
                </a:lnTo>
                <a:lnTo>
                  <a:pt x="50" y="43"/>
                </a:lnTo>
                <a:lnTo>
                  <a:pt x="53" y="45"/>
                </a:lnTo>
                <a:lnTo>
                  <a:pt x="57" y="48"/>
                </a:lnTo>
                <a:lnTo>
                  <a:pt x="55" y="45"/>
                </a:lnTo>
                <a:lnTo>
                  <a:pt x="53" y="42"/>
                </a:lnTo>
                <a:lnTo>
                  <a:pt x="57" y="43"/>
                </a:lnTo>
                <a:lnTo>
                  <a:pt x="58" y="43"/>
                </a:lnTo>
                <a:lnTo>
                  <a:pt x="58" y="42"/>
                </a:lnTo>
                <a:lnTo>
                  <a:pt x="57" y="38"/>
                </a:lnTo>
                <a:lnTo>
                  <a:pt x="63" y="33"/>
                </a:lnTo>
                <a:lnTo>
                  <a:pt x="72" y="28"/>
                </a:lnTo>
                <a:lnTo>
                  <a:pt x="78" y="22"/>
                </a:lnTo>
                <a:lnTo>
                  <a:pt x="82" y="13"/>
                </a:lnTo>
                <a:lnTo>
                  <a:pt x="85" y="5"/>
                </a:lnTo>
                <a:lnTo>
                  <a:pt x="87" y="0"/>
                </a:lnTo>
                <a:lnTo>
                  <a:pt x="85" y="5"/>
                </a:lnTo>
                <a:lnTo>
                  <a:pt x="85" y="10"/>
                </a:lnTo>
                <a:lnTo>
                  <a:pt x="87" y="8"/>
                </a:lnTo>
                <a:lnTo>
                  <a:pt x="88" y="7"/>
                </a:lnTo>
                <a:lnTo>
                  <a:pt x="88" y="10"/>
                </a:lnTo>
                <a:lnTo>
                  <a:pt x="87" y="12"/>
                </a:lnTo>
                <a:lnTo>
                  <a:pt x="88" y="13"/>
                </a:lnTo>
                <a:lnTo>
                  <a:pt x="88" y="15"/>
                </a:lnTo>
                <a:lnTo>
                  <a:pt x="88" y="17"/>
                </a:lnTo>
                <a:lnTo>
                  <a:pt x="88" y="18"/>
                </a:lnTo>
                <a:lnTo>
                  <a:pt x="87" y="18"/>
                </a:lnTo>
                <a:lnTo>
                  <a:pt x="87" y="20"/>
                </a:lnTo>
                <a:lnTo>
                  <a:pt x="87" y="22"/>
                </a:lnTo>
                <a:lnTo>
                  <a:pt x="88" y="23"/>
                </a:lnTo>
                <a:lnTo>
                  <a:pt x="88" y="25"/>
                </a:lnTo>
                <a:lnTo>
                  <a:pt x="87" y="27"/>
                </a:lnTo>
                <a:lnTo>
                  <a:pt x="85" y="27"/>
                </a:lnTo>
                <a:lnTo>
                  <a:pt x="82" y="25"/>
                </a:lnTo>
                <a:lnTo>
                  <a:pt x="85" y="28"/>
                </a:lnTo>
                <a:lnTo>
                  <a:pt x="87" y="33"/>
                </a:lnTo>
                <a:lnTo>
                  <a:pt x="83" y="32"/>
                </a:lnTo>
                <a:lnTo>
                  <a:pt x="80" y="32"/>
                </a:lnTo>
                <a:lnTo>
                  <a:pt x="82" y="33"/>
                </a:lnTo>
                <a:lnTo>
                  <a:pt x="82" y="35"/>
                </a:lnTo>
                <a:lnTo>
                  <a:pt x="82" y="37"/>
                </a:lnTo>
                <a:lnTo>
                  <a:pt x="80" y="38"/>
                </a:lnTo>
                <a:lnTo>
                  <a:pt x="78" y="37"/>
                </a:lnTo>
                <a:lnTo>
                  <a:pt x="77" y="37"/>
                </a:lnTo>
                <a:lnTo>
                  <a:pt x="77" y="40"/>
                </a:lnTo>
                <a:lnTo>
                  <a:pt x="78" y="42"/>
                </a:lnTo>
                <a:lnTo>
                  <a:pt x="77" y="45"/>
                </a:lnTo>
                <a:lnTo>
                  <a:pt x="72" y="45"/>
                </a:lnTo>
                <a:lnTo>
                  <a:pt x="68" y="45"/>
                </a:lnTo>
                <a:lnTo>
                  <a:pt x="65" y="42"/>
                </a:lnTo>
                <a:lnTo>
                  <a:pt x="65" y="45"/>
                </a:lnTo>
                <a:lnTo>
                  <a:pt x="65" y="48"/>
                </a:lnTo>
                <a:lnTo>
                  <a:pt x="62" y="50"/>
                </a:lnTo>
                <a:lnTo>
                  <a:pt x="60" y="52"/>
                </a:lnTo>
                <a:lnTo>
                  <a:pt x="62" y="55"/>
                </a:lnTo>
                <a:lnTo>
                  <a:pt x="62" y="57"/>
                </a:lnTo>
                <a:lnTo>
                  <a:pt x="60" y="58"/>
                </a:lnTo>
                <a:lnTo>
                  <a:pt x="58" y="58"/>
                </a:lnTo>
                <a:lnTo>
                  <a:pt x="55" y="60"/>
                </a:lnTo>
                <a:lnTo>
                  <a:pt x="53" y="57"/>
                </a:lnTo>
                <a:lnTo>
                  <a:pt x="50" y="57"/>
                </a:lnTo>
                <a:lnTo>
                  <a:pt x="48" y="55"/>
                </a:lnTo>
                <a:lnTo>
                  <a:pt x="46" y="58"/>
                </a:lnTo>
                <a:lnTo>
                  <a:pt x="46" y="60"/>
                </a:lnTo>
                <a:lnTo>
                  <a:pt x="40" y="62"/>
                </a:lnTo>
                <a:lnTo>
                  <a:pt x="35" y="63"/>
                </a:lnTo>
                <a:lnTo>
                  <a:pt x="33" y="63"/>
                </a:lnTo>
                <a:lnTo>
                  <a:pt x="31" y="63"/>
                </a:lnTo>
                <a:lnTo>
                  <a:pt x="31" y="65"/>
                </a:lnTo>
                <a:lnTo>
                  <a:pt x="31" y="67"/>
                </a:lnTo>
                <a:lnTo>
                  <a:pt x="33" y="68"/>
                </a:lnTo>
                <a:lnTo>
                  <a:pt x="35" y="68"/>
                </a:lnTo>
                <a:lnTo>
                  <a:pt x="38" y="68"/>
                </a:lnTo>
                <a:lnTo>
                  <a:pt x="40" y="67"/>
                </a:lnTo>
                <a:lnTo>
                  <a:pt x="43" y="68"/>
                </a:lnTo>
                <a:lnTo>
                  <a:pt x="46" y="68"/>
                </a:lnTo>
                <a:lnTo>
                  <a:pt x="43" y="72"/>
                </a:lnTo>
                <a:lnTo>
                  <a:pt x="41" y="77"/>
                </a:lnTo>
                <a:lnTo>
                  <a:pt x="38" y="79"/>
                </a:lnTo>
                <a:lnTo>
                  <a:pt x="35" y="80"/>
                </a:lnTo>
                <a:lnTo>
                  <a:pt x="30" y="79"/>
                </a:lnTo>
                <a:lnTo>
                  <a:pt x="25" y="82"/>
                </a:lnTo>
                <a:lnTo>
                  <a:pt x="18" y="84"/>
                </a:lnTo>
                <a:lnTo>
                  <a:pt x="10" y="84"/>
                </a:lnTo>
                <a:lnTo>
                  <a:pt x="8" y="82"/>
                </a:lnTo>
                <a:lnTo>
                  <a:pt x="6" y="80"/>
                </a:lnTo>
                <a:lnTo>
                  <a:pt x="8" y="75"/>
                </a:lnTo>
                <a:lnTo>
                  <a:pt x="6" y="70"/>
                </a:lnTo>
                <a:lnTo>
                  <a:pt x="3" y="65"/>
                </a:lnTo>
                <a:lnTo>
                  <a:pt x="0" y="62"/>
                </a:lnTo>
                <a:lnTo>
                  <a:pt x="3" y="60"/>
                </a:lnTo>
                <a:lnTo>
                  <a:pt x="6" y="58"/>
                </a:lnTo>
                <a:lnTo>
                  <a:pt x="3" y="57"/>
                </a:lnTo>
                <a:lnTo>
                  <a:pt x="0" y="55"/>
                </a:lnTo>
                <a:close/>
              </a:path>
            </a:pathLst>
          </a:custGeom>
          <a:solidFill>
            <a:srgbClr val="1F1A17"/>
          </a:solidFill>
          <a:ln w="9525">
            <a:noFill/>
            <a:round/>
            <a:headEnd/>
            <a:tailEnd/>
          </a:ln>
        </p:spPr>
        <p:txBody>
          <a:bodyPr/>
          <a:lstStyle/>
          <a:p>
            <a:endParaRPr lang="en-US"/>
          </a:p>
        </p:txBody>
      </p:sp>
      <p:sp>
        <p:nvSpPr>
          <p:cNvPr id="5116" name="Freeform 1020"/>
          <p:cNvSpPr>
            <a:spLocks/>
          </p:cNvSpPr>
          <p:nvPr/>
        </p:nvSpPr>
        <p:spPr bwMode="auto">
          <a:xfrm>
            <a:off x="3602038" y="4840288"/>
            <a:ext cx="122237" cy="95250"/>
          </a:xfrm>
          <a:custGeom>
            <a:avLst/>
            <a:gdLst/>
            <a:ahLst/>
            <a:cxnLst>
              <a:cxn ang="0">
                <a:pos x="5" y="44"/>
              </a:cxn>
              <a:cxn ang="0">
                <a:pos x="15" y="50"/>
              </a:cxn>
              <a:cxn ang="0">
                <a:pos x="19" y="50"/>
              </a:cxn>
              <a:cxn ang="0">
                <a:pos x="22" y="47"/>
              </a:cxn>
              <a:cxn ang="0">
                <a:pos x="22" y="54"/>
              </a:cxn>
              <a:cxn ang="0">
                <a:pos x="25" y="57"/>
              </a:cxn>
              <a:cxn ang="0">
                <a:pos x="30" y="54"/>
              </a:cxn>
              <a:cxn ang="0">
                <a:pos x="32" y="54"/>
              </a:cxn>
              <a:cxn ang="0">
                <a:pos x="34" y="57"/>
              </a:cxn>
              <a:cxn ang="0">
                <a:pos x="37" y="52"/>
              </a:cxn>
              <a:cxn ang="0">
                <a:pos x="37" y="54"/>
              </a:cxn>
              <a:cxn ang="0">
                <a:pos x="41" y="57"/>
              </a:cxn>
              <a:cxn ang="0">
                <a:pos x="44" y="52"/>
              </a:cxn>
              <a:cxn ang="0">
                <a:pos x="44" y="55"/>
              </a:cxn>
              <a:cxn ang="0">
                <a:pos x="49" y="59"/>
              </a:cxn>
              <a:cxn ang="0">
                <a:pos x="51" y="54"/>
              </a:cxn>
              <a:cxn ang="0">
                <a:pos x="52" y="52"/>
              </a:cxn>
              <a:cxn ang="0">
                <a:pos x="59" y="54"/>
              </a:cxn>
              <a:cxn ang="0">
                <a:pos x="64" y="47"/>
              </a:cxn>
              <a:cxn ang="0">
                <a:pos x="69" y="40"/>
              </a:cxn>
              <a:cxn ang="0">
                <a:pos x="69" y="35"/>
              </a:cxn>
              <a:cxn ang="0">
                <a:pos x="67" y="29"/>
              </a:cxn>
              <a:cxn ang="0">
                <a:pos x="71" y="29"/>
              </a:cxn>
              <a:cxn ang="0">
                <a:pos x="76" y="29"/>
              </a:cxn>
              <a:cxn ang="0">
                <a:pos x="74" y="24"/>
              </a:cxn>
              <a:cxn ang="0">
                <a:pos x="72" y="22"/>
              </a:cxn>
              <a:cxn ang="0">
                <a:pos x="77" y="20"/>
              </a:cxn>
              <a:cxn ang="0">
                <a:pos x="76" y="18"/>
              </a:cxn>
              <a:cxn ang="0">
                <a:pos x="72" y="17"/>
              </a:cxn>
              <a:cxn ang="0">
                <a:pos x="72" y="13"/>
              </a:cxn>
              <a:cxn ang="0">
                <a:pos x="71" y="13"/>
              </a:cxn>
              <a:cxn ang="0">
                <a:pos x="71" y="7"/>
              </a:cxn>
              <a:cxn ang="0">
                <a:pos x="66" y="7"/>
              </a:cxn>
              <a:cxn ang="0">
                <a:pos x="52" y="25"/>
              </a:cxn>
              <a:cxn ang="0">
                <a:pos x="41" y="35"/>
              </a:cxn>
              <a:cxn ang="0">
                <a:pos x="39" y="42"/>
              </a:cxn>
              <a:cxn ang="0">
                <a:pos x="35" y="44"/>
              </a:cxn>
              <a:cxn ang="0">
                <a:pos x="30" y="37"/>
              </a:cxn>
              <a:cxn ang="0">
                <a:pos x="19" y="35"/>
              </a:cxn>
              <a:cxn ang="0">
                <a:pos x="12" y="37"/>
              </a:cxn>
              <a:cxn ang="0">
                <a:pos x="14" y="42"/>
              </a:cxn>
              <a:cxn ang="0">
                <a:pos x="12" y="42"/>
              </a:cxn>
              <a:cxn ang="0">
                <a:pos x="4" y="42"/>
              </a:cxn>
            </a:cxnLst>
            <a:rect l="0" t="0" r="r" b="b"/>
            <a:pathLst>
              <a:path w="77" h="60">
                <a:moveTo>
                  <a:pt x="0" y="44"/>
                </a:moveTo>
                <a:lnTo>
                  <a:pt x="5" y="44"/>
                </a:lnTo>
                <a:lnTo>
                  <a:pt x="12" y="45"/>
                </a:lnTo>
                <a:lnTo>
                  <a:pt x="15" y="50"/>
                </a:lnTo>
                <a:lnTo>
                  <a:pt x="17" y="54"/>
                </a:lnTo>
                <a:lnTo>
                  <a:pt x="19" y="50"/>
                </a:lnTo>
                <a:lnTo>
                  <a:pt x="20" y="49"/>
                </a:lnTo>
                <a:lnTo>
                  <a:pt x="22" y="47"/>
                </a:lnTo>
                <a:lnTo>
                  <a:pt x="24" y="49"/>
                </a:lnTo>
                <a:lnTo>
                  <a:pt x="22" y="54"/>
                </a:lnTo>
                <a:lnTo>
                  <a:pt x="24" y="55"/>
                </a:lnTo>
                <a:lnTo>
                  <a:pt x="25" y="57"/>
                </a:lnTo>
                <a:lnTo>
                  <a:pt x="29" y="57"/>
                </a:lnTo>
                <a:lnTo>
                  <a:pt x="30" y="54"/>
                </a:lnTo>
                <a:lnTo>
                  <a:pt x="30" y="50"/>
                </a:lnTo>
                <a:lnTo>
                  <a:pt x="32" y="54"/>
                </a:lnTo>
                <a:lnTo>
                  <a:pt x="32" y="57"/>
                </a:lnTo>
                <a:lnTo>
                  <a:pt x="34" y="57"/>
                </a:lnTo>
                <a:lnTo>
                  <a:pt x="37" y="55"/>
                </a:lnTo>
                <a:lnTo>
                  <a:pt x="37" y="52"/>
                </a:lnTo>
                <a:lnTo>
                  <a:pt x="37" y="49"/>
                </a:lnTo>
                <a:lnTo>
                  <a:pt x="37" y="54"/>
                </a:lnTo>
                <a:lnTo>
                  <a:pt x="39" y="55"/>
                </a:lnTo>
                <a:lnTo>
                  <a:pt x="41" y="57"/>
                </a:lnTo>
                <a:lnTo>
                  <a:pt x="44" y="55"/>
                </a:lnTo>
                <a:lnTo>
                  <a:pt x="44" y="52"/>
                </a:lnTo>
                <a:lnTo>
                  <a:pt x="44" y="50"/>
                </a:lnTo>
                <a:lnTo>
                  <a:pt x="44" y="55"/>
                </a:lnTo>
                <a:lnTo>
                  <a:pt x="46" y="60"/>
                </a:lnTo>
                <a:lnTo>
                  <a:pt x="49" y="59"/>
                </a:lnTo>
                <a:lnTo>
                  <a:pt x="51" y="59"/>
                </a:lnTo>
                <a:lnTo>
                  <a:pt x="51" y="54"/>
                </a:lnTo>
                <a:lnTo>
                  <a:pt x="51" y="49"/>
                </a:lnTo>
                <a:lnTo>
                  <a:pt x="52" y="52"/>
                </a:lnTo>
                <a:lnTo>
                  <a:pt x="54" y="55"/>
                </a:lnTo>
                <a:lnTo>
                  <a:pt x="59" y="54"/>
                </a:lnTo>
                <a:lnTo>
                  <a:pt x="64" y="50"/>
                </a:lnTo>
                <a:lnTo>
                  <a:pt x="64" y="47"/>
                </a:lnTo>
                <a:lnTo>
                  <a:pt x="66" y="44"/>
                </a:lnTo>
                <a:lnTo>
                  <a:pt x="69" y="40"/>
                </a:lnTo>
                <a:lnTo>
                  <a:pt x="71" y="37"/>
                </a:lnTo>
                <a:lnTo>
                  <a:pt x="69" y="35"/>
                </a:lnTo>
                <a:lnTo>
                  <a:pt x="66" y="34"/>
                </a:lnTo>
                <a:lnTo>
                  <a:pt x="67" y="29"/>
                </a:lnTo>
                <a:lnTo>
                  <a:pt x="69" y="27"/>
                </a:lnTo>
                <a:lnTo>
                  <a:pt x="71" y="29"/>
                </a:lnTo>
                <a:lnTo>
                  <a:pt x="74" y="30"/>
                </a:lnTo>
                <a:lnTo>
                  <a:pt x="76" y="29"/>
                </a:lnTo>
                <a:lnTo>
                  <a:pt x="76" y="25"/>
                </a:lnTo>
                <a:lnTo>
                  <a:pt x="74" y="24"/>
                </a:lnTo>
                <a:lnTo>
                  <a:pt x="71" y="22"/>
                </a:lnTo>
                <a:lnTo>
                  <a:pt x="72" y="22"/>
                </a:lnTo>
                <a:lnTo>
                  <a:pt x="76" y="22"/>
                </a:lnTo>
                <a:lnTo>
                  <a:pt x="77" y="20"/>
                </a:lnTo>
                <a:lnTo>
                  <a:pt x="76" y="17"/>
                </a:lnTo>
                <a:lnTo>
                  <a:pt x="76" y="18"/>
                </a:lnTo>
                <a:lnTo>
                  <a:pt x="74" y="18"/>
                </a:lnTo>
                <a:lnTo>
                  <a:pt x="72" y="17"/>
                </a:lnTo>
                <a:lnTo>
                  <a:pt x="71" y="17"/>
                </a:lnTo>
                <a:lnTo>
                  <a:pt x="72" y="13"/>
                </a:lnTo>
                <a:lnTo>
                  <a:pt x="72" y="12"/>
                </a:lnTo>
                <a:lnTo>
                  <a:pt x="71" y="13"/>
                </a:lnTo>
                <a:lnTo>
                  <a:pt x="67" y="15"/>
                </a:lnTo>
                <a:lnTo>
                  <a:pt x="71" y="7"/>
                </a:lnTo>
                <a:lnTo>
                  <a:pt x="74" y="0"/>
                </a:lnTo>
                <a:lnTo>
                  <a:pt x="66" y="7"/>
                </a:lnTo>
                <a:lnTo>
                  <a:pt x="59" y="17"/>
                </a:lnTo>
                <a:lnTo>
                  <a:pt x="52" y="25"/>
                </a:lnTo>
                <a:lnTo>
                  <a:pt x="46" y="32"/>
                </a:lnTo>
                <a:lnTo>
                  <a:pt x="41" y="35"/>
                </a:lnTo>
                <a:lnTo>
                  <a:pt x="39" y="37"/>
                </a:lnTo>
                <a:lnTo>
                  <a:pt x="39" y="42"/>
                </a:lnTo>
                <a:lnTo>
                  <a:pt x="37" y="44"/>
                </a:lnTo>
                <a:lnTo>
                  <a:pt x="35" y="44"/>
                </a:lnTo>
                <a:lnTo>
                  <a:pt x="32" y="40"/>
                </a:lnTo>
                <a:lnTo>
                  <a:pt x="30" y="37"/>
                </a:lnTo>
                <a:lnTo>
                  <a:pt x="27" y="34"/>
                </a:lnTo>
                <a:lnTo>
                  <a:pt x="19" y="35"/>
                </a:lnTo>
                <a:lnTo>
                  <a:pt x="14" y="35"/>
                </a:lnTo>
                <a:lnTo>
                  <a:pt x="12" y="37"/>
                </a:lnTo>
                <a:lnTo>
                  <a:pt x="12" y="40"/>
                </a:lnTo>
                <a:lnTo>
                  <a:pt x="14" y="42"/>
                </a:lnTo>
                <a:lnTo>
                  <a:pt x="17" y="44"/>
                </a:lnTo>
                <a:lnTo>
                  <a:pt x="12" y="42"/>
                </a:lnTo>
                <a:lnTo>
                  <a:pt x="5" y="40"/>
                </a:lnTo>
                <a:lnTo>
                  <a:pt x="4" y="42"/>
                </a:lnTo>
                <a:lnTo>
                  <a:pt x="0" y="44"/>
                </a:lnTo>
                <a:close/>
              </a:path>
            </a:pathLst>
          </a:custGeom>
          <a:solidFill>
            <a:srgbClr val="1F1A17"/>
          </a:solidFill>
          <a:ln w="9525">
            <a:noFill/>
            <a:round/>
            <a:headEnd/>
            <a:tailEnd/>
          </a:ln>
        </p:spPr>
        <p:txBody>
          <a:bodyPr/>
          <a:lstStyle/>
          <a:p>
            <a:endParaRPr lang="en-US"/>
          </a:p>
        </p:txBody>
      </p:sp>
      <p:sp>
        <p:nvSpPr>
          <p:cNvPr id="5117" name="Freeform 1021"/>
          <p:cNvSpPr>
            <a:spLocks/>
          </p:cNvSpPr>
          <p:nvPr/>
        </p:nvSpPr>
        <p:spPr bwMode="auto">
          <a:xfrm>
            <a:off x="3633788" y="4867275"/>
            <a:ext cx="117475" cy="111125"/>
          </a:xfrm>
          <a:custGeom>
            <a:avLst/>
            <a:gdLst/>
            <a:ahLst/>
            <a:cxnLst>
              <a:cxn ang="0">
                <a:pos x="5" y="60"/>
              </a:cxn>
              <a:cxn ang="0">
                <a:pos x="26" y="63"/>
              </a:cxn>
              <a:cxn ang="0">
                <a:pos x="37" y="68"/>
              </a:cxn>
              <a:cxn ang="0">
                <a:pos x="41" y="62"/>
              </a:cxn>
              <a:cxn ang="0">
                <a:pos x="46" y="63"/>
              </a:cxn>
              <a:cxn ang="0">
                <a:pos x="44" y="53"/>
              </a:cxn>
              <a:cxn ang="0">
                <a:pos x="49" y="60"/>
              </a:cxn>
              <a:cxn ang="0">
                <a:pos x="47" y="50"/>
              </a:cxn>
              <a:cxn ang="0">
                <a:pos x="47" y="47"/>
              </a:cxn>
              <a:cxn ang="0">
                <a:pos x="56" y="52"/>
              </a:cxn>
              <a:cxn ang="0">
                <a:pos x="57" y="48"/>
              </a:cxn>
              <a:cxn ang="0">
                <a:pos x="61" y="33"/>
              </a:cxn>
              <a:cxn ang="0">
                <a:pos x="66" y="25"/>
              </a:cxn>
              <a:cxn ang="0">
                <a:pos x="71" y="20"/>
              </a:cxn>
              <a:cxn ang="0">
                <a:pos x="71" y="13"/>
              </a:cxn>
              <a:cxn ang="0">
                <a:pos x="74" y="8"/>
              </a:cxn>
              <a:cxn ang="0">
                <a:pos x="74" y="0"/>
              </a:cxn>
              <a:cxn ang="0">
                <a:pos x="69" y="7"/>
              </a:cxn>
              <a:cxn ang="0">
                <a:pos x="66" y="20"/>
              </a:cxn>
              <a:cxn ang="0">
                <a:pos x="59" y="33"/>
              </a:cxn>
              <a:cxn ang="0">
                <a:pos x="51" y="42"/>
              </a:cxn>
              <a:cxn ang="0">
                <a:pos x="41" y="42"/>
              </a:cxn>
              <a:cxn ang="0">
                <a:pos x="42" y="47"/>
              </a:cxn>
              <a:cxn ang="0">
                <a:pos x="37" y="47"/>
              </a:cxn>
              <a:cxn ang="0">
                <a:pos x="37" y="53"/>
              </a:cxn>
              <a:cxn ang="0">
                <a:pos x="32" y="52"/>
              </a:cxn>
              <a:cxn ang="0">
                <a:pos x="29" y="57"/>
              </a:cxn>
              <a:cxn ang="0">
                <a:pos x="27" y="55"/>
              </a:cxn>
              <a:cxn ang="0">
                <a:pos x="24" y="57"/>
              </a:cxn>
              <a:cxn ang="0">
                <a:pos x="22" y="57"/>
              </a:cxn>
              <a:cxn ang="0">
                <a:pos x="17" y="57"/>
              </a:cxn>
              <a:cxn ang="0">
                <a:pos x="12" y="53"/>
              </a:cxn>
              <a:cxn ang="0">
                <a:pos x="5" y="53"/>
              </a:cxn>
            </a:cxnLst>
            <a:rect l="0" t="0" r="r" b="b"/>
            <a:pathLst>
              <a:path w="74" h="70">
                <a:moveTo>
                  <a:pt x="0" y="58"/>
                </a:moveTo>
                <a:lnTo>
                  <a:pt x="5" y="60"/>
                </a:lnTo>
                <a:lnTo>
                  <a:pt x="15" y="63"/>
                </a:lnTo>
                <a:lnTo>
                  <a:pt x="26" y="63"/>
                </a:lnTo>
                <a:lnTo>
                  <a:pt x="32" y="65"/>
                </a:lnTo>
                <a:lnTo>
                  <a:pt x="37" y="68"/>
                </a:lnTo>
                <a:lnTo>
                  <a:pt x="41" y="70"/>
                </a:lnTo>
                <a:lnTo>
                  <a:pt x="41" y="62"/>
                </a:lnTo>
                <a:lnTo>
                  <a:pt x="46" y="63"/>
                </a:lnTo>
                <a:lnTo>
                  <a:pt x="46" y="63"/>
                </a:lnTo>
                <a:lnTo>
                  <a:pt x="44" y="58"/>
                </a:lnTo>
                <a:lnTo>
                  <a:pt x="44" y="53"/>
                </a:lnTo>
                <a:lnTo>
                  <a:pt x="44" y="50"/>
                </a:lnTo>
                <a:lnTo>
                  <a:pt x="49" y="60"/>
                </a:lnTo>
                <a:lnTo>
                  <a:pt x="49" y="57"/>
                </a:lnTo>
                <a:lnTo>
                  <a:pt x="47" y="50"/>
                </a:lnTo>
                <a:lnTo>
                  <a:pt x="47" y="47"/>
                </a:lnTo>
                <a:lnTo>
                  <a:pt x="47" y="47"/>
                </a:lnTo>
                <a:lnTo>
                  <a:pt x="52" y="55"/>
                </a:lnTo>
                <a:lnTo>
                  <a:pt x="56" y="52"/>
                </a:lnTo>
                <a:lnTo>
                  <a:pt x="54" y="47"/>
                </a:lnTo>
                <a:lnTo>
                  <a:pt x="57" y="48"/>
                </a:lnTo>
                <a:lnTo>
                  <a:pt x="61" y="38"/>
                </a:lnTo>
                <a:lnTo>
                  <a:pt x="61" y="33"/>
                </a:lnTo>
                <a:lnTo>
                  <a:pt x="67" y="32"/>
                </a:lnTo>
                <a:lnTo>
                  <a:pt x="66" y="25"/>
                </a:lnTo>
                <a:lnTo>
                  <a:pt x="69" y="22"/>
                </a:lnTo>
                <a:lnTo>
                  <a:pt x="71" y="20"/>
                </a:lnTo>
                <a:lnTo>
                  <a:pt x="72" y="18"/>
                </a:lnTo>
                <a:lnTo>
                  <a:pt x="71" y="13"/>
                </a:lnTo>
                <a:lnTo>
                  <a:pt x="71" y="12"/>
                </a:lnTo>
                <a:lnTo>
                  <a:pt x="74" y="8"/>
                </a:lnTo>
                <a:lnTo>
                  <a:pt x="71" y="7"/>
                </a:lnTo>
                <a:lnTo>
                  <a:pt x="74" y="0"/>
                </a:lnTo>
                <a:lnTo>
                  <a:pt x="67" y="3"/>
                </a:lnTo>
                <a:lnTo>
                  <a:pt x="69" y="7"/>
                </a:lnTo>
                <a:lnTo>
                  <a:pt x="67" y="15"/>
                </a:lnTo>
                <a:lnTo>
                  <a:pt x="66" y="20"/>
                </a:lnTo>
                <a:lnTo>
                  <a:pt x="57" y="27"/>
                </a:lnTo>
                <a:lnTo>
                  <a:pt x="59" y="33"/>
                </a:lnTo>
                <a:lnTo>
                  <a:pt x="54" y="33"/>
                </a:lnTo>
                <a:lnTo>
                  <a:pt x="51" y="42"/>
                </a:lnTo>
                <a:lnTo>
                  <a:pt x="47" y="37"/>
                </a:lnTo>
                <a:lnTo>
                  <a:pt x="41" y="42"/>
                </a:lnTo>
                <a:lnTo>
                  <a:pt x="42" y="45"/>
                </a:lnTo>
                <a:lnTo>
                  <a:pt x="42" y="47"/>
                </a:lnTo>
                <a:lnTo>
                  <a:pt x="41" y="47"/>
                </a:lnTo>
                <a:lnTo>
                  <a:pt x="37" y="47"/>
                </a:lnTo>
                <a:lnTo>
                  <a:pt x="37" y="50"/>
                </a:lnTo>
                <a:lnTo>
                  <a:pt x="37" y="53"/>
                </a:lnTo>
                <a:lnTo>
                  <a:pt x="34" y="55"/>
                </a:lnTo>
                <a:lnTo>
                  <a:pt x="32" y="52"/>
                </a:lnTo>
                <a:lnTo>
                  <a:pt x="31" y="52"/>
                </a:lnTo>
                <a:lnTo>
                  <a:pt x="29" y="57"/>
                </a:lnTo>
                <a:lnTo>
                  <a:pt x="29" y="60"/>
                </a:lnTo>
                <a:lnTo>
                  <a:pt x="27" y="55"/>
                </a:lnTo>
                <a:lnTo>
                  <a:pt x="24" y="52"/>
                </a:lnTo>
                <a:lnTo>
                  <a:pt x="24" y="57"/>
                </a:lnTo>
                <a:lnTo>
                  <a:pt x="24" y="58"/>
                </a:lnTo>
                <a:lnTo>
                  <a:pt x="22" y="57"/>
                </a:lnTo>
                <a:lnTo>
                  <a:pt x="19" y="55"/>
                </a:lnTo>
                <a:lnTo>
                  <a:pt x="17" y="57"/>
                </a:lnTo>
                <a:lnTo>
                  <a:pt x="17" y="57"/>
                </a:lnTo>
                <a:lnTo>
                  <a:pt x="12" y="53"/>
                </a:lnTo>
                <a:lnTo>
                  <a:pt x="10" y="57"/>
                </a:lnTo>
                <a:lnTo>
                  <a:pt x="5" y="53"/>
                </a:lnTo>
                <a:lnTo>
                  <a:pt x="0" y="58"/>
                </a:lnTo>
                <a:close/>
              </a:path>
            </a:pathLst>
          </a:custGeom>
          <a:solidFill>
            <a:srgbClr val="1F1A17"/>
          </a:solidFill>
          <a:ln w="9525">
            <a:noFill/>
            <a:round/>
            <a:headEnd/>
            <a:tailEnd/>
          </a:ln>
        </p:spPr>
        <p:txBody>
          <a:bodyPr/>
          <a:lstStyle/>
          <a:p>
            <a:endParaRPr lang="en-US"/>
          </a:p>
        </p:txBody>
      </p:sp>
      <p:sp>
        <p:nvSpPr>
          <p:cNvPr id="5118" name="Freeform 1022"/>
          <p:cNvSpPr>
            <a:spLocks/>
          </p:cNvSpPr>
          <p:nvPr/>
        </p:nvSpPr>
        <p:spPr bwMode="auto">
          <a:xfrm>
            <a:off x="3735388" y="4821238"/>
            <a:ext cx="11112" cy="46037"/>
          </a:xfrm>
          <a:custGeom>
            <a:avLst/>
            <a:gdLst/>
            <a:ahLst/>
            <a:cxnLst>
              <a:cxn ang="0">
                <a:pos x="0" y="29"/>
              </a:cxn>
              <a:cxn ang="0">
                <a:pos x="7" y="22"/>
              </a:cxn>
              <a:cxn ang="0">
                <a:pos x="5" y="20"/>
              </a:cxn>
              <a:cxn ang="0">
                <a:pos x="3" y="19"/>
              </a:cxn>
              <a:cxn ang="0">
                <a:pos x="5" y="15"/>
              </a:cxn>
              <a:cxn ang="0">
                <a:pos x="7" y="12"/>
              </a:cxn>
              <a:cxn ang="0">
                <a:pos x="3" y="10"/>
              </a:cxn>
              <a:cxn ang="0">
                <a:pos x="7" y="5"/>
              </a:cxn>
              <a:cxn ang="0">
                <a:pos x="7" y="0"/>
              </a:cxn>
              <a:cxn ang="0">
                <a:pos x="5" y="2"/>
              </a:cxn>
              <a:cxn ang="0">
                <a:pos x="2" y="5"/>
              </a:cxn>
              <a:cxn ang="0">
                <a:pos x="2" y="10"/>
              </a:cxn>
              <a:cxn ang="0">
                <a:pos x="2" y="12"/>
              </a:cxn>
              <a:cxn ang="0">
                <a:pos x="0" y="15"/>
              </a:cxn>
              <a:cxn ang="0">
                <a:pos x="0" y="19"/>
              </a:cxn>
              <a:cxn ang="0">
                <a:pos x="2" y="22"/>
              </a:cxn>
              <a:cxn ang="0">
                <a:pos x="3" y="24"/>
              </a:cxn>
              <a:cxn ang="0">
                <a:pos x="0" y="29"/>
              </a:cxn>
            </a:cxnLst>
            <a:rect l="0" t="0" r="r" b="b"/>
            <a:pathLst>
              <a:path w="7" h="29">
                <a:moveTo>
                  <a:pt x="0" y="29"/>
                </a:moveTo>
                <a:lnTo>
                  <a:pt x="7" y="22"/>
                </a:lnTo>
                <a:lnTo>
                  <a:pt x="5" y="20"/>
                </a:lnTo>
                <a:lnTo>
                  <a:pt x="3" y="19"/>
                </a:lnTo>
                <a:lnTo>
                  <a:pt x="5" y="15"/>
                </a:lnTo>
                <a:lnTo>
                  <a:pt x="7" y="12"/>
                </a:lnTo>
                <a:lnTo>
                  <a:pt x="3" y="10"/>
                </a:lnTo>
                <a:lnTo>
                  <a:pt x="7" y="5"/>
                </a:lnTo>
                <a:lnTo>
                  <a:pt x="7" y="0"/>
                </a:lnTo>
                <a:lnTo>
                  <a:pt x="5" y="2"/>
                </a:lnTo>
                <a:lnTo>
                  <a:pt x="2" y="5"/>
                </a:lnTo>
                <a:lnTo>
                  <a:pt x="2" y="10"/>
                </a:lnTo>
                <a:lnTo>
                  <a:pt x="2" y="12"/>
                </a:lnTo>
                <a:lnTo>
                  <a:pt x="0" y="15"/>
                </a:lnTo>
                <a:lnTo>
                  <a:pt x="0" y="19"/>
                </a:lnTo>
                <a:lnTo>
                  <a:pt x="2" y="22"/>
                </a:lnTo>
                <a:lnTo>
                  <a:pt x="3" y="24"/>
                </a:lnTo>
                <a:lnTo>
                  <a:pt x="0" y="29"/>
                </a:lnTo>
                <a:close/>
              </a:path>
            </a:pathLst>
          </a:custGeom>
          <a:solidFill>
            <a:srgbClr val="1F1A17"/>
          </a:solidFill>
          <a:ln w="9525">
            <a:noFill/>
            <a:round/>
            <a:headEnd/>
            <a:tailEnd/>
          </a:ln>
        </p:spPr>
        <p:txBody>
          <a:bodyPr/>
          <a:lstStyle/>
          <a:p>
            <a:endParaRPr lang="en-US"/>
          </a:p>
        </p:txBody>
      </p:sp>
      <p:sp>
        <p:nvSpPr>
          <p:cNvPr id="5119" name="Freeform 1023"/>
          <p:cNvSpPr>
            <a:spLocks/>
          </p:cNvSpPr>
          <p:nvPr/>
        </p:nvSpPr>
        <p:spPr bwMode="auto">
          <a:xfrm>
            <a:off x="3594100" y="4951413"/>
            <a:ext cx="47625" cy="34925"/>
          </a:xfrm>
          <a:custGeom>
            <a:avLst/>
            <a:gdLst/>
            <a:ahLst/>
            <a:cxnLst>
              <a:cxn ang="0">
                <a:pos x="2" y="7"/>
              </a:cxn>
              <a:cxn ang="0">
                <a:pos x="4" y="4"/>
              </a:cxn>
              <a:cxn ang="0">
                <a:pos x="7" y="0"/>
              </a:cxn>
              <a:cxn ang="0">
                <a:pos x="14" y="4"/>
              </a:cxn>
              <a:cxn ang="0">
                <a:pos x="19" y="9"/>
              </a:cxn>
              <a:cxn ang="0">
                <a:pos x="17" y="12"/>
              </a:cxn>
              <a:cxn ang="0">
                <a:pos x="19" y="10"/>
              </a:cxn>
              <a:cxn ang="0">
                <a:pos x="24" y="9"/>
              </a:cxn>
              <a:cxn ang="0">
                <a:pos x="25" y="10"/>
              </a:cxn>
              <a:cxn ang="0">
                <a:pos x="27" y="12"/>
              </a:cxn>
              <a:cxn ang="0">
                <a:pos x="22" y="15"/>
              </a:cxn>
              <a:cxn ang="0">
                <a:pos x="24" y="15"/>
              </a:cxn>
              <a:cxn ang="0">
                <a:pos x="27" y="17"/>
              </a:cxn>
              <a:cxn ang="0">
                <a:pos x="29" y="15"/>
              </a:cxn>
              <a:cxn ang="0">
                <a:pos x="30" y="14"/>
              </a:cxn>
              <a:cxn ang="0">
                <a:pos x="27" y="20"/>
              </a:cxn>
              <a:cxn ang="0">
                <a:pos x="15" y="22"/>
              </a:cxn>
              <a:cxn ang="0">
                <a:pos x="14" y="17"/>
              </a:cxn>
              <a:cxn ang="0">
                <a:pos x="10" y="14"/>
              </a:cxn>
              <a:cxn ang="0">
                <a:pos x="10" y="9"/>
              </a:cxn>
              <a:cxn ang="0">
                <a:pos x="7" y="12"/>
              </a:cxn>
              <a:cxn ang="0">
                <a:pos x="7" y="10"/>
              </a:cxn>
              <a:cxn ang="0">
                <a:pos x="4" y="9"/>
              </a:cxn>
              <a:cxn ang="0">
                <a:pos x="4" y="12"/>
              </a:cxn>
              <a:cxn ang="0">
                <a:pos x="4" y="14"/>
              </a:cxn>
              <a:cxn ang="0">
                <a:pos x="4" y="15"/>
              </a:cxn>
              <a:cxn ang="0">
                <a:pos x="2" y="17"/>
              </a:cxn>
              <a:cxn ang="0">
                <a:pos x="0" y="12"/>
              </a:cxn>
              <a:cxn ang="0">
                <a:pos x="2" y="7"/>
              </a:cxn>
            </a:cxnLst>
            <a:rect l="0" t="0" r="r" b="b"/>
            <a:pathLst>
              <a:path w="30" h="22">
                <a:moveTo>
                  <a:pt x="2" y="7"/>
                </a:moveTo>
                <a:lnTo>
                  <a:pt x="4" y="4"/>
                </a:lnTo>
                <a:lnTo>
                  <a:pt x="7" y="0"/>
                </a:lnTo>
                <a:lnTo>
                  <a:pt x="14" y="4"/>
                </a:lnTo>
                <a:lnTo>
                  <a:pt x="19" y="9"/>
                </a:lnTo>
                <a:lnTo>
                  <a:pt x="17" y="12"/>
                </a:lnTo>
                <a:lnTo>
                  <a:pt x="19" y="10"/>
                </a:lnTo>
                <a:lnTo>
                  <a:pt x="24" y="9"/>
                </a:lnTo>
                <a:lnTo>
                  <a:pt x="25" y="10"/>
                </a:lnTo>
                <a:lnTo>
                  <a:pt x="27" y="12"/>
                </a:lnTo>
                <a:lnTo>
                  <a:pt x="22" y="15"/>
                </a:lnTo>
                <a:lnTo>
                  <a:pt x="24" y="15"/>
                </a:lnTo>
                <a:lnTo>
                  <a:pt x="27" y="17"/>
                </a:lnTo>
                <a:lnTo>
                  <a:pt x="29" y="15"/>
                </a:lnTo>
                <a:lnTo>
                  <a:pt x="30" y="14"/>
                </a:lnTo>
                <a:lnTo>
                  <a:pt x="27" y="20"/>
                </a:lnTo>
                <a:lnTo>
                  <a:pt x="15" y="22"/>
                </a:lnTo>
                <a:lnTo>
                  <a:pt x="14" y="17"/>
                </a:lnTo>
                <a:lnTo>
                  <a:pt x="10" y="14"/>
                </a:lnTo>
                <a:lnTo>
                  <a:pt x="10" y="9"/>
                </a:lnTo>
                <a:lnTo>
                  <a:pt x="7" y="12"/>
                </a:lnTo>
                <a:lnTo>
                  <a:pt x="7" y="10"/>
                </a:lnTo>
                <a:lnTo>
                  <a:pt x="4" y="9"/>
                </a:lnTo>
                <a:lnTo>
                  <a:pt x="4" y="12"/>
                </a:lnTo>
                <a:lnTo>
                  <a:pt x="4" y="14"/>
                </a:lnTo>
                <a:lnTo>
                  <a:pt x="4" y="15"/>
                </a:lnTo>
                <a:lnTo>
                  <a:pt x="2" y="17"/>
                </a:lnTo>
                <a:lnTo>
                  <a:pt x="0" y="12"/>
                </a:lnTo>
                <a:lnTo>
                  <a:pt x="2" y="7"/>
                </a:lnTo>
                <a:close/>
              </a:path>
            </a:pathLst>
          </a:custGeom>
          <a:solidFill>
            <a:srgbClr val="1F1A17"/>
          </a:solidFill>
          <a:ln w="9525">
            <a:noFill/>
            <a:round/>
            <a:headEnd/>
            <a:tailEnd/>
          </a:ln>
        </p:spPr>
        <p:txBody>
          <a:bodyPr/>
          <a:lstStyle/>
          <a:p>
            <a:endParaRPr lang="en-US"/>
          </a:p>
        </p:txBody>
      </p:sp>
      <p:sp>
        <p:nvSpPr>
          <p:cNvPr id="5120" name="Freeform 1024"/>
          <p:cNvSpPr>
            <a:spLocks/>
          </p:cNvSpPr>
          <p:nvPr/>
        </p:nvSpPr>
        <p:spPr bwMode="auto">
          <a:xfrm>
            <a:off x="3597275" y="4975225"/>
            <a:ext cx="101600" cy="104775"/>
          </a:xfrm>
          <a:custGeom>
            <a:avLst/>
            <a:gdLst/>
            <a:ahLst/>
            <a:cxnLst>
              <a:cxn ang="0">
                <a:pos x="42" y="0"/>
              </a:cxn>
              <a:cxn ang="0">
                <a:pos x="57" y="7"/>
              </a:cxn>
              <a:cxn ang="0">
                <a:pos x="59" y="17"/>
              </a:cxn>
              <a:cxn ang="0">
                <a:pos x="55" y="14"/>
              </a:cxn>
              <a:cxn ang="0">
                <a:pos x="54" y="15"/>
              </a:cxn>
              <a:cxn ang="0">
                <a:pos x="50" y="15"/>
              </a:cxn>
              <a:cxn ang="0">
                <a:pos x="49" y="12"/>
              </a:cxn>
              <a:cxn ang="0">
                <a:pos x="45" y="15"/>
              </a:cxn>
              <a:cxn ang="0">
                <a:pos x="40" y="12"/>
              </a:cxn>
              <a:cxn ang="0">
                <a:pos x="37" y="14"/>
              </a:cxn>
              <a:cxn ang="0">
                <a:pos x="35" y="22"/>
              </a:cxn>
              <a:cxn ang="0">
                <a:pos x="40" y="25"/>
              </a:cxn>
              <a:cxn ang="0">
                <a:pos x="55" y="24"/>
              </a:cxn>
              <a:cxn ang="0">
                <a:pos x="60" y="25"/>
              </a:cxn>
              <a:cxn ang="0">
                <a:pos x="59" y="30"/>
              </a:cxn>
              <a:cxn ang="0">
                <a:pos x="57" y="32"/>
              </a:cxn>
              <a:cxn ang="0">
                <a:pos x="55" y="36"/>
              </a:cxn>
              <a:cxn ang="0">
                <a:pos x="60" y="39"/>
              </a:cxn>
              <a:cxn ang="0">
                <a:pos x="60" y="42"/>
              </a:cxn>
              <a:cxn ang="0">
                <a:pos x="59" y="47"/>
              </a:cxn>
              <a:cxn ang="0">
                <a:pos x="57" y="52"/>
              </a:cxn>
              <a:cxn ang="0">
                <a:pos x="54" y="49"/>
              </a:cxn>
              <a:cxn ang="0">
                <a:pos x="52" y="49"/>
              </a:cxn>
              <a:cxn ang="0">
                <a:pos x="49" y="47"/>
              </a:cxn>
              <a:cxn ang="0">
                <a:pos x="42" y="44"/>
              </a:cxn>
              <a:cxn ang="0">
                <a:pos x="40" y="49"/>
              </a:cxn>
              <a:cxn ang="0">
                <a:pos x="38" y="49"/>
              </a:cxn>
              <a:cxn ang="0">
                <a:pos x="37" y="51"/>
              </a:cxn>
              <a:cxn ang="0">
                <a:pos x="35" y="54"/>
              </a:cxn>
              <a:cxn ang="0">
                <a:pos x="35" y="57"/>
              </a:cxn>
              <a:cxn ang="0">
                <a:pos x="35" y="64"/>
              </a:cxn>
              <a:cxn ang="0">
                <a:pos x="30" y="59"/>
              </a:cxn>
              <a:cxn ang="0">
                <a:pos x="23" y="52"/>
              </a:cxn>
              <a:cxn ang="0">
                <a:pos x="20" y="51"/>
              </a:cxn>
              <a:cxn ang="0">
                <a:pos x="18" y="52"/>
              </a:cxn>
              <a:cxn ang="0">
                <a:pos x="18" y="49"/>
              </a:cxn>
              <a:cxn ang="0">
                <a:pos x="20" y="44"/>
              </a:cxn>
              <a:cxn ang="0">
                <a:pos x="15" y="39"/>
              </a:cxn>
              <a:cxn ang="0">
                <a:pos x="18" y="37"/>
              </a:cxn>
              <a:cxn ang="0">
                <a:pos x="18" y="30"/>
              </a:cxn>
              <a:cxn ang="0">
                <a:pos x="13" y="25"/>
              </a:cxn>
              <a:cxn ang="0">
                <a:pos x="7" y="20"/>
              </a:cxn>
              <a:cxn ang="0">
                <a:pos x="2" y="17"/>
              </a:cxn>
              <a:cxn ang="0">
                <a:pos x="5" y="14"/>
              </a:cxn>
              <a:cxn ang="0">
                <a:pos x="10" y="14"/>
              </a:cxn>
              <a:cxn ang="0">
                <a:pos x="13" y="12"/>
              </a:cxn>
              <a:cxn ang="0">
                <a:pos x="20" y="10"/>
              </a:cxn>
              <a:cxn ang="0">
                <a:pos x="30" y="5"/>
              </a:cxn>
              <a:cxn ang="0">
                <a:pos x="32" y="9"/>
              </a:cxn>
              <a:cxn ang="0">
                <a:pos x="35" y="5"/>
              </a:cxn>
            </a:cxnLst>
            <a:rect l="0" t="0" r="r" b="b"/>
            <a:pathLst>
              <a:path w="64" h="66">
                <a:moveTo>
                  <a:pt x="35" y="2"/>
                </a:moveTo>
                <a:lnTo>
                  <a:pt x="42" y="0"/>
                </a:lnTo>
                <a:lnTo>
                  <a:pt x="52" y="0"/>
                </a:lnTo>
                <a:lnTo>
                  <a:pt x="57" y="7"/>
                </a:lnTo>
                <a:lnTo>
                  <a:pt x="62" y="15"/>
                </a:lnTo>
                <a:lnTo>
                  <a:pt x="59" y="17"/>
                </a:lnTo>
                <a:lnTo>
                  <a:pt x="57" y="17"/>
                </a:lnTo>
                <a:lnTo>
                  <a:pt x="55" y="14"/>
                </a:lnTo>
                <a:lnTo>
                  <a:pt x="54" y="10"/>
                </a:lnTo>
                <a:lnTo>
                  <a:pt x="54" y="15"/>
                </a:lnTo>
                <a:lnTo>
                  <a:pt x="54" y="19"/>
                </a:lnTo>
                <a:lnTo>
                  <a:pt x="50" y="15"/>
                </a:lnTo>
                <a:lnTo>
                  <a:pt x="49" y="9"/>
                </a:lnTo>
                <a:lnTo>
                  <a:pt x="49" y="12"/>
                </a:lnTo>
                <a:lnTo>
                  <a:pt x="47" y="15"/>
                </a:lnTo>
                <a:lnTo>
                  <a:pt x="45" y="15"/>
                </a:lnTo>
                <a:lnTo>
                  <a:pt x="42" y="15"/>
                </a:lnTo>
                <a:lnTo>
                  <a:pt x="40" y="12"/>
                </a:lnTo>
                <a:lnTo>
                  <a:pt x="38" y="10"/>
                </a:lnTo>
                <a:lnTo>
                  <a:pt x="37" y="14"/>
                </a:lnTo>
                <a:lnTo>
                  <a:pt x="32" y="15"/>
                </a:lnTo>
                <a:lnTo>
                  <a:pt x="35" y="22"/>
                </a:lnTo>
                <a:lnTo>
                  <a:pt x="37" y="25"/>
                </a:lnTo>
                <a:lnTo>
                  <a:pt x="40" y="25"/>
                </a:lnTo>
                <a:lnTo>
                  <a:pt x="47" y="27"/>
                </a:lnTo>
                <a:lnTo>
                  <a:pt x="55" y="24"/>
                </a:lnTo>
                <a:lnTo>
                  <a:pt x="64" y="24"/>
                </a:lnTo>
                <a:lnTo>
                  <a:pt x="60" y="25"/>
                </a:lnTo>
                <a:lnTo>
                  <a:pt x="57" y="27"/>
                </a:lnTo>
                <a:lnTo>
                  <a:pt x="59" y="30"/>
                </a:lnTo>
                <a:lnTo>
                  <a:pt x="59" y="32"/>
                </a:lnTo>
                <a:lnTo>
                  <a:pt x="57" y="32"/>
                </a:lnTo>
                <a:lnTo>
                  <a:pt x="54" y="30"/>
                </a:lnTo>
                <a:lnTo>
                  <a:pt x="55" y="36"/>
                </a:lnTo>
                <a:lnTo>
                  <a:pt x="57" y="39"/>
                </a:lnTo>
                <a:lnTo>
                  <a:pt x="60" y="39"/>
                </a:lnTo>
                <a:lnTo>
                  <a:pt x="62" y="37"/>
                </a:lnTo>
                <a:lnTo>
                  <a:pt x="60" y="42"/>
                </a:lnTo>
                <a:lnTo>
                  <a:pt x="60" y="49"/>
                </a:lnTo>
                <a:lnTo>
                  <a:pt x="59" y="47"/>
                </a:lnTo>
                <a:lnTo>
                  <a:pt x="57" y="47"/>
                </a:lnTo>
                <a:lnTo>
                  <a:pt x="57" y="52"/>
                </a:lnTo>
                <a:lnTo>
                  <a:pt x="55" y="52"/>
                </a:lnTo>
                <a:lnTo>
                  <a:pt x="54" y="49"/>
                </a:lnTo>
                <a:lnTo>
                  <a:pt x="52" y="46"/>
                </a:lnTo>
                <a:lnTo>
                  <a:pt x="52" y="49"/>
                </a:lnTo>
                <a:lnTo>
                  <a:pt x="52" y="54"/>
                </a:lnTo>
                <a:lnTo>
                  <a:pt x="49" y="47"/>
                </a:lnTo>
                <a:lnTo>
                  <a:pt x="44" y="41"/>
                </a:lnTo>
                <a:lnTo>
                  <a:pt x="42" y="44"/>
                </a:lnTo>
                <a:lnTo>
                  <a:pt x="38" y="46"/>
                </a:lnTo>
                <a:lnTo>
                  <a:pt x="40" y="49"/>
                </a:lnTo>
                <a:lnTo>
                  <a:pt x="42" y="51"/>
                </a:lnTo>
                <a:lnTo>
                  <a:pt x="38" y="49"/>
                </a:lnTo>
                <a:lnTo>
                  <a:pt x="37" y="49"/>
                </a:lnTo>
                <a:lnTo>
                  <a:pt x="37" y="51"/>
                </a:lnTo>
                <a:lnTo>
                  <a:pt x="37" y="56"/>
                </a:lnTo>
                <a:lnTo>
                  <a:pt x="35" y="54"/>
                </a:lnTo>
                <a:lnTo>
                  <a:pt x="33" y="54"/>
                </a:lnTo>
                <a:lnTo>
                  <a:pt x="35" y="57"/>
                </a:lnTo>
                <a:lnTo>
                  <a:pt x="37" y="62"/>
                </a:lnTo>
                <a:lnTo>
                  <a:pt x="35" y="64"/>
                </a:lnTo>
                <a:lnTo>
                  <a:pt x="33" y="66"/>
                </a:lnTo>
                <a:lnTo>
                  <a:pt x="30" y="59"/>
                </a:lnTo>
                <a:lnTo>
                  <a:pt x="25" y="54"/>
                </a:lnTo>
                <a:lnTo>
                  <a:pt x="23" y="52"/>
                </a:lnTo>
                <a:lnTo>
                  <a:pt x="22" y="51"/>
                </a:lnTo>
                <a:lnTo>
                  <a:pt x="20" y="51"/>
                </a:lnTo>
                <a:lnTo>
                  <a:pt x="20" y="56"/>
                </a:lnTo>
                <a:lnTo>
                  <a:pt x="18" y="52"/>
                </a:lnTo>
                <a:lnTo>
                  <a:pt x="15" y="49"/>
                </a:lnTo>
                <a:lnTo>
                  <a:pt x="18" y="49"/>
                </a:lnTo>
                <a:lnTo>
                  <a:pt x="22" y="47"/>
                </a:lnTo>
                <a:lnTo>
                  <a:pt x="20" y="44"/>
                </a:lnTo>
                <a:lnTo>
                  <a:pt x="15" y="41"/>
                </a:lnTo>
                <a:lnTo>
                  <a:pt x="15" y="39"/>
                </a:lnTo>
                <a:lnTo>
                  <a:pt x="15" y="37"/>
                </a:lnTo>
                <a:lnTo>
                  <a:pt x="18" y="37"/>
                </a:lnTo>
                <a:lnTo>
                  <a:pt x="20" y="37"/>
                </a:lnTo>
                <a:lnTo>
                  <a:pt x="18" y="30"/>
                </a:lnTo>
                <a:lnTo>
                  <a:pt x="15" y="27"/>
                </a:lnTo>
                <a:lnTo>
                  <a:pt x="13" y="25"/>
                </a:lnTo>
                <a:lnTo>
                  <a:pt x="8" y="24"/>
                </a:lnTo>
                <a:lnTo>
                  <a:pt x="7" y="20"/>
                </a:lnTo>
                <a:lnTo>
                  <a:pt x="5" y="17"/>
                </a:lnTo>
                <a:lnTo>
                  <a:pt x="2" y="17"/>
                </a:lnTo>
                <a:lnTo>
                  <a:pt x="0" y="15"/>
                </a:lnTo>
                <a:lnTo>
                  <a:pt x="5" y="14"/>
                </a:lnTo>
                <a:lnTo>
                  <a:pt x="10" y="12"/>
                </a:lnTo>
                <a:lnTo>
                  <a:pt x="10" y="14"/>
                </a:lnTo>
                <a:lnTo>
                  <a:pt x="12" y="14"/>
                </a:lnTo>
                <a:lnTo>
                  <a:pt x="13" y="12"/>
                </a:lnTo>
                <a:lnTo>
                  <a:pt x="15" y="10"/>
                </a:lnTo>
                <a:lnTo>
                  <a:pt x="20" y="10"/>
                </a:lnTo>
                <a:lnTo>
                  <a:pt x="28" y="9"/>
                </a:lnTo>
                <a:lnTo>
                  <a:pt x="30" y="5"/>
                </a:lnTo>
                <a:lnTo>
                  <a:pt x="32" y="5"/>
                </a:lnTo>
                <a:lnTo>
                  <a:pt x="32" y="9"/>
                </a:lnTo>
                <a:lnTo>
                  <a:pt x="33" y="7"/>
                </a:lnTo>
                <a:lnTo>
                  <a:pt x="35" y="5"/>
                </a:lnTo>
                <a:lnTo>
                  <a:pt x="35" y="2"/>
                </a:lnTo>
                <a:close/>
              </a:path>
            </a:pathLst>
          </a:custGeom>
          <a:solidFill>
            <a:srgbClr val="1F1A17"/>
          </a:solidFill>
          <a:ln w="9525">
            <a:noFill/>
            <a:round/>
            <a:headEnd/>
            <a:tailEnd/>
          </a:ln>
        </p:spPr>
        <p:txBody>
          <a:bodyPr/>
          <a:lstStyle/>
          <a:p>
            <a:endParaRPr lang="en-US"/>
          </a:p>
        </p:txBody>
      </p:sp>
      <p:sp>
        <p:nvSpPr>
          <p:cNvPr id="5121" name="Freeform 1025"/>
          <p:cNvSpPr>
            <a:spLocks/>
          </p:cNvSpPr>
          <p:nvPr/>
        </p:nvSpPr>
        <p:spPr bwMode="auto">
          <a:xfrm>
            <a:off x="3692525" y="4967288"/>
            <a:ext cx="23813" cy="30162"/>
          </a:xfrm>
          <a:custGeom>
            <a:avLst/>
            <a:gdLst/>
            <a:ahLst/>
            <a:cxnLst>
              <a:cxn ang="0">
                <a:pos x="0" y="12"/>
              </a:cxn>
              <a:cxn ang="0">
                <a:pos x="4" y="19"/>
              </a:cxn>
              <a:cxn ang="0">
                <a:pos x="5" y="19"/>
              </a:cxn>
              <a:cxn ang="0">
                <a:pos x="7" y="17"/>
              </a:cxn>
              <a:cxn ang="0">
                <a:pos x="9" y="17"/>
              </a:cxn>
              <a:cxn ang="0">
                <a:pos x="9" y="17"/>
              </a:cxn>
              <a:cxn ang="0">
                <a:pos x="7" y="14"/>
              </a:cxn>
              <a:cxn ang="0">
                <a:pos x="12" y="14"/>
              </a:cxn>
              <a:cxn ang="0">
                <a:pos x="12" y="10"/>
              </a:cxn>
              <a:cxn ang="0">
                <a:pos x="12" y="10"/>
              </a:cxn>
              <a:cxn ang="0">
                <a:pos x="14" y="7"/>
              </a:cxn>
              <a:cxn ang="0">
                <a:pos x="15" y="2"/>
              </a:cxn>
              <a:cxn ang="0">
                <a:pos x="15" y="0"/>
              </a:cxn>
              <a:cxn ang="0">
                <a:pos x="14" y="4"/>
              </a:cxn>
              <a:cxn ang="0">
                <a:pos x="12" y="7"/>
              </a:cxn>
              <a:cxn ang="0">
                <a:pos x="7" y="9"/>
              </a:cxn>
              <a:cxn ang="0">
                <a:pos x="5" y="9"/>
              </a:cxn>
              <a:cxn ang="0">
                <a:pos x="4" y="12"/>
              </a:cxn>
              <a:cxn ang="0">
                <a:pos x="4" y="15"/>
              </a:cxn>
              <a:cxn ang="0">
                <a:pos x="0" y="12"/>
              </a:cxn>
            </a:cxnLst>
            <a:rect l="0" t="0" r="r" b="b"/>
            <a:pathLst>
              <a:path w="15" h="19">
                <a:moveTo>
                  <a:pt x="0" y="12"/>
                </a:moveTo>
                <a:lnTo>
                  <a:pt x="4" y="19"/>
                </a:lnTo>
                <a:lnTo>
                  <a:pt x="5" y="19"/>
                </a:lnTo>
                <a:lnTo>
                  <a:pt x="7" y="17"/>
                </a:lnTo>
                <a:lnTo>
                  <a:pt x="9" y="17"/>
                </a:lnTo>
                <a:lnTo>
                  <a:pt x="9" y="17"/>
                </a:lnTo>
                <a:lnTo>
                  <a:pt x="7" y="14"/>
                </a:lnTo>
                <a:lnTo>
                  <a:pt x="12" y="14"/>
                </a:lnTo>
                <a:lnTo>
                  <a:pt x="12" y="10"/>
                </a:lnTo>
                <a:lnTo>
                  <a:pt x="12" y="10"/>
                </a:lnTo>
                <a:lnTo>
                  <a:pt x="14" y="7"/>
                </a:lnTo>
                <a:lnTo>
                  <a:pt x="15" y="2"/>
                </a:lnTo>
                <a:lnTo>
                  <a:pt x="15" y="0"/>
                </a:lnTo>
                <a:lnTo>
                  <a:pt x="14" y="4"/>
                </a:lnTo>
                <a:lnTo>
                  <a:pt x="12" y="7"/>
                </a:lnTo>
                <a:lnTo>
                  <a:pt x="7" y="9"/>
                </a:lnTo>
                <a:lnTo>
                  <a:pt x="5" y="9"/>
                </a:lnTo>
                <a:lnTo>
                  <a:pt x="4" y="12"/>
                </a:lnTo>
                <a:lnTo>
                  <a:pt x="4" y="15"/>
                </a:lnTo>
                <a:lnTo>
                  <a:pt x="0" y="12"/>
                </a:lnTo>
                <a:close/>
              </a:path>
            </a:pathLst>
          </a:custGeom>
          <a:solidFill>
            <a:srgbClr val="1F1A17"/>
          </a:solidFill>
          <a:ln w="9525">
            <a:noFill/>
            <a:round/>
            <a:headEnd/>
            <a:tailEnd/>
          </a:ln>
        </p:spPr>
        <p:txBody>
          <a:bodyPr/>
          <a:lstStyle/>
          <a:p>
            <a:endParaRPr lang="en-US"/>
          </a:p>
        </p:txBody>
      </p:sp>
      <p:sp>
        <p:nvSpPr>
          <p:cNvPr id="5122" name="Freeform 1026"/>
          <p:cNvSpPr>
            <a:spLocks/>
          </p:cNvSpPr>
          <p:nvPr/>
        </p:nvSpPr>
        <p:spPr bwMode="auto">
          <a:xfrm>
            <a:off x="3692525" y="4989513"/>
            <a:ext cx="66675" cy="50800"/>
          </a:xfrm>
          <a:custGeom>
            <a:avLst/>
            <a:gdLst/>
            <a:ahLst/>
            <a:cxnLst>
              <a:cxn ang="0">
                <a:pos x="0" y="21"/>
              </a:cxn>
              <a:cxn ang="0">
                <a:pos x="2" y="28"/>
              </a:cxn>
              <a:cxn ang="0">
                <a:pos x="5" y="32"/>
              </a:cxn>
              <a:cxn ang="0">
                <a:pos x="5" y="30"/>
              </a:cxn>
              <a:cxn ang="0">
                <a:pos x="5" y="28"/>
              </a:cxn>
              <a:cxn ang="0">
                <a:pos x="7" y="28"/>
              </a:cxn>
              <a:cxn ang="0">
                <a:pos x="9" y="28"/>
              </a:cxn>
              <a:cxn ang="0">
                <a:pos x="10" y="25"/>
              </a:cxn>
              <a:cxn ang="0">
                <a:pos x="10" y="21"/>
              </a:cxn>
              <a:cxn ang="0">
                <a:pos x="15" y="23"/>
              </a:cxn>
              <a:cxn ang="0">
                <a:pos x="19" y="27"/>
              </a:cxn>
              <a:cxn ang="0">
                <a:pos x="19" y="21"/>
              </a:cxn>
              <a:cxn ang="0">
                <a:pos x="20" y="20"/>
              </a:cxn>
              <a:cxn ang="0">
                <a:pos x="24" y="18"/>
              </a:cxn>
              <a:cxn ang="0">
                <a:pos x="27" y="18"/>
              </a:cxn>
              <a:cxn ang="0">
                <a:pos x="29" y="15"/>
              </a:cxn>
              <a:cxn ang="0">
                <a:pos x="32" y="10"/>
              </a:cxn>
              <a:cxn ang="0">
                <a:pos x="34" y="13"/>
              </a:cxn>
              <a:cxn ang="0">
                <a:pos x="37" y="15"/>
              </a:cxn>
              <a:cxn ang="0">
                <a:pos x="39" y="13"/>
              </a:cxn>
              <a:cxn ang="0">
                <a:pos x="40" y="11"/>
              </a:cxn>
              <a:cxn ang="0">
                <a:pos x="42" y="8"/>
              </a:cxn>
              <a:cxn ang="0">
                <a:pos x="40" y="6"/>
              </a:cxn>
              <a:cxn ang="0">
                <a:pos x="37" y="3"/>
              </a:cxn>
              <a:cxn ang="0">
                <a:pos x="35" y="0"/>
              </a:cxn>
              <a:cxn ang="0">
                <a:pos x="32" y="1"/>
              </a:cxn>
              <a:cxn ang="0">
                <a:pos x="27" y="1"/>
              </a:cxn>
              <a:cxn ang="0">
                <a:pos x="29" y="6"/>
              </a:cxn>
              <a:cxn ang="0">
                <a:pos x="30" y="8"/>
              </a:cxn>
              <a:cxn ang="0">
                <a:pos x="29" y="8"/>
              </a:cxn>
              <a:cxn ang="0">
                <a:pos x="25" y="5"/>
              </a:cxn>
              <a:cxn ang="0">
                <a:pos x="27" y="8"/>
              </a:cxn>
              <a:cxn ang="0">
                <a:pos x="25" y="10"/>
              </a:cxn>
              <a:cxn ang="0">
                <a:pos x="24" y="8"/>
              </a:cxn>
              <a:cxn ang="0">
                <a:pos x="22" y="8"/>
              </a:cxn>
              <a:cxn ang="0">
                <a:pos x="20" y="8"/>
              </a:cxn>
              <a:cxn ang="0">
                <a:pos x="17" y="10"/>
              </a:cxn>
              <a:cxn ang="0">
                <a:pos x="14" y="11"/>
              </a:cxn>
              <a:cxn ang="0">
                <a:pos x="14" y="15"/>
              </a:cxn>
              <a:cxn ang="0">
                <a:pos x="15" y="18"/>
              </a:cxn>
              <a:cxn ang="0">
                <a:pos x="15" y="20"/>
              </a:cxn>
              <a:cxn ang="0">
                <a:pos x="12" y="16"/>
              </a:cxn>
              <a:cxn ang="0">
                <a:pos x="9" y="13"/>
              </a:cxn>
              <a:cxn ang="0">
                <a:pos x="9" y="18"/>
              </a:cxn>
              <a:cxn ang="0">
                <a:pos x="7" y="20"/>
              </a:cxn>
              <a:cxn ang="0">
                <a:pos x="5" y="18"/>
              </a:cxn>
              <a:cxn ang="0">
                <a:pos x="2" y="16"/>
              </a:cxn>
              <a:cxn ang="0">
                <a:pos x="2" y="16"/>
              </a:cxn>
              <a:cxn ang="0">
                <a:pos x="0" y="16"/>
              </a:cxn>
              <a:cxn ang="0">
                <a:pos x="2" y="18"/>
              </a:cxn>
              <a:cxn ang="0">
                <a:pos x="4" y="20"/>
              </a:cxn>
              <a:cxn ang="0">
                <a:pos x="2" y="21"/>
              </a:cxn>
              <a:cxn ang="0">
                <a:pos x="0" y="21"/>
              </a:cxn>
            </a:cxnLst>
            <a:rect l="0" t="0" r="r" b="b"/>
            <a:pathLst>
              <a:path w="42" h="32">
                <a:moveTo>
                  <a:pt x="0" y="21"/>
                </a:moveTo>
                <a:lnTo>
                  <a:pt x="2" y="28"/>
                </a:lnTo>
                <a:lnTo>
                  <a:pt x="5" y="32"/>
                </a:lnTo>
                <a:lnTo>
                  <a:pt x="5" y="30"/>
                </a:lnTo>
                <a:lnTo>
                  <a:pt x="5" y="28"/>
                </a:lnTo>
                <a:lnTo>
                  <a:pt x="7" y="28"/>
                </a:lnTo>
                <a:lnTo>
                  <a:pt x="9" y="28"/>
                </a:lnTo>
                <a:lnTo>
                  <a:pt x="10" y="25"/>
                </a:lnTo>
                <a:lnTo>
                  <a:pt x="10" y="21"/>
                </a:lnTo>
                <a:lnTo>
                  <a:pt x="15" y="23"/>
                </a:lnTo>
                <a:lnTo>
                  <a:pt x="19" y="27"/>
                </a:lnTo>
                <a:lnTo>
                  <a:pt x="19" y="21"/>
                </a:lnTo>
                <a:lnTo>
                  <a:pt x="20" y="20"/>
                </a:lnTo>
                <a:lnTo>
                  <a:pt x="24" y="18"/>
                </a:lnTo>
                <a:lnTo>
                  <a:pt x="27" y="18"/>
                </a:lnTo>
                <a:lnTo>
                  <a:pt x="29" y="15"/>
                </a:lnTo>
                <a:lnTo>
                  <a:pt x="32" y="10"/>
                </a:lnTo>
                <a:lnTo>
                  <a:pt x="34" y="13"/>
                </a:lnTo>
                <a:lnTo>
                  <a:pt x="37" y="15"/>
                </a:lnTo>
                <a:lnTo>
                  <a:pt x="39" y="13"/>
                </a:lnTo>
                <a:lnTo>
                  <a:pt x="40" y="11"/>
                </a:lnTo>
                <a:lnTo>
                  <a:pt x="42" y="8"/>
                </a:lnTo>
                <a:lnTo>
                  <a:pt x="40" y="6"/>
                </a:lnTo>
                <a:lnTo>
                  <a:pt x="37" y="3"/>
                </a:lnTo>
                <a:lnTo>
                  <a:pt x="35" y="0"/>
                </a:lnTo>
                <a:lnTo>
                  <a:pt x="32" y="1"/>
                </a:lnTo>
                <a:lnTo>
                  <a:pt x="27" y="1"/>
                </a:lnTo>
                <a:lnTo>
                  <a:pt x="29" y="6"/>
                </a:lnTo>
                <a:lnTo>
                  <a:pt x="30" y="8"/>
                </a:lnTo>
                <a:lnTo>
                  <a:pt x="29" y="8"/>
                </a:lnTo>
                <a:lnTo>
                  <a:pt x="25" y="5"/>
                </a:lnTo>
                <a:lnTo>
                  <a:pt x="27" y="8"/>
                </a:lnTo>
                <a:lnTo>
                  <a:pt x="25" y="10"/>
                </a:lnTo>
                <a:lnTo>
                  <a:pt x="24" y="8"/>
                </a:lnTo>
                <a:lnTo>
                  <a:pt x="22" y="8"/>
                </a:lnTo>
                <a:lnTo>
                  <a:pt x="20" y="8"/>
                </a:lnTo>
                <a:lnTo>
                  <a:pt x="17" y="10"/>
                </a:lnTo>
                <a:lnTo>
                  <a:pt x="14" y="11"/>
                </a:lnTo>
                <a:lnTo>
                  <a:pt x="14" y="15"/>
                </a:lnTo>
                <a:lnTo>
                  <a:pt x="15" y="18"/>
                </a:lnTo>
                <a:lnTo>
                  <a:pt x="15" y="20"/>
                </a:lnTo>
                <a:lnTo>
                  <a:pt x="12" y="16"/>
                </a:lnTo>
                <a:lnTo>
                  <a:pt x="9" y="13"/>
                </a:lnTo>
                <a:lnTo>
                  <a:pt x="9" y="18"/>
                </a:lnTo>
                <a:lnTo>
                  <a:pt x="7" y="20"/>
                </a:lnTo>
                <a:lnTo>
                  <a:pt x="5" y="18"/>
                </a:lnTo>
                <a:lnTo>
                  <a:pt x="2" y="16"/>
                </a:lnTo>
                <a:lnTo>
                  <a:pt x="2" y="16"/>
                </a:lnTo>
                <a:lnTo>
                  <a:pt x="0" y="16"/>
                </a:lnTo>
                <a:lnTo>
                  <a:pt x="2" y="18"/>
                </a:lnTo>
                <a:lnTo>
                  <a:pt x="4" y="20"/>
                </a:lnTo>
                <a:lnTo>
                  <a:pt x="2" y="21"/>
                </a:lnTo>
                <a:lnTo>
                  <a:pt x="0" y="21"/>
                </a:lnTo>
                <a:close/>
              </a:path>
            </a:pathLst>
          </a:custGeom>
          <a:solidFill>
            <a:srgbClr val="1F1A17"/>
          </a:solidFill>
          <a:ln w="9525">
            <a:noFill/>
            <a:round/>
            <a:headEnd/>
            <a:tailEnd/>
          </a:ln>
        </p:spPr>
        <p:txBody>
          <a:bodyPr/>
          <a:lstStyle/>
          <a:p>
            <a:endParaRPr lang="en-US"/>
          </a:p>
        </p:txBody>
      </p:sp>
      <p:sp>
        <p:nvSpPr>
          <p:cNvPr id="5123" name="Freeform 1027"/>
          <p:cNvSpPr>
            <a:spLocks/>
          </p:cNvSpPr>
          <p:nvPr/>
        </p:nvSpPr>
        <p:spPr bwMode="auto">
          <a:xfrm>
            <a:off x="3754438" y="4962525"/>
            <a:ext cx="31750" cy="36513"/>
          </a:xfrm>
          <a:custGeom>
            <a:avLst/>
            <a:gdLst/>
            <a:ahLst/>
            <a:cxnLst>
              <a:cxn ang="0">
                <a:pos x="0" y="17"/>
              </a:cxn>
              <a:cxn ang="0">
                <a:pos x="0" y="15"/>
              </a:cxn>
              <a:cxn ang="0">
                <a:pos x="3" y="15"/>
              </a:cxn>
              <a:cxn ang="0">
                <a:pos x="5" y="18"/>
              </a:cxn>
              <a:cxn ang="0">
                <a:pos x="6" y="18"/>
              </a:cxn>
              <a:cxn ang="0">
                <a:pos x="6" y="13"/>
              </a:cxn>
              <a:cxn ang="0">
                <a:pos x="10" y="15"/>
              </a:cxn>
              <a:cxn ang="0">
                <a:pos x="10" y="8"/>
              </a:cxn>
              <a:cxn ang="0">
                <a:pos x="16" y="3"/>
              </a:cxn>
              <a:cxn ang="0">
                <a:pos x="20" y="0"/>
              </a:cxn>
              <a:cxn ang="0">
                <a:pos x="18" y="3"/>
              </a:cxn>
              <a:cxn ang="0">
                <a:pos x="16" y="8"/>
              </a:cxn>
              <a:cxn ang="0">
                <a:pos x="18" y="10"/>
              </a:cxn>
              <a:cxn ang="0">
                <a:pos x="20" y="10"/>
              </a:cxn>
              <a:cxn ang="0">
                <a:pos x="16" y="12"/>
              </a:cxn>
              <a:cxn ang="0">
                <a:pos x="16" y="17"/>
              </a:cxn>
              <a:cxn ang="0">
                <a:pos x="13" y="15"/>
              </a:cxn>
              <a:cxn ang="0">
                <a:pos x="13" y="18"/>
              </a:cxn>
              <a:cxn ang="0">
                <a:pos x="8" y="18"/>
              </a:cxn>
              <a:cxn ang="0">
                <a:pos x="10" y="23"/>
              </a:cxn>
              <a:cxn ang="0">
                <a:pos x="6" y="23"/>
              </a:cxn>
              <a:cxn ang="0">
                <a:pos x="0" y="17"/>
              </a:cxn>
            </a:cxnLst>
            <a:rect l="0" t="0" r="r" b="b"/>
            <a:pathLst>
              <a:path w="20" h="23">
                <a:moveTo>
                  <a:pt x="0" y="17"/>
                </a:moveTo>
                <a:lnTo>
                  <a:pt x="0" y="15"/>
                </a:lnTo>
                <a:lnTo>
                  <a:pt x="3" y="15"/>
                </a:lnTo>
                <a:lnTo>
                  <a:pt x="5" y="18"/>
                </a:lnTo>
                <a:lnTo>
                  <a:pt x="6" y="18"/>
                </a:lnTo>
                <a:lnTo>
                  <a:pt x="6" y="13"/>
                </a:lnTo>
                <a:lnTo>
                  <a:pt x="10" y="15"/>
                </a:lnTo>
                <a:lnTo>
                  <a:pt x="10" y="8"/>
                </a:lnTo>
                <a:lnTo>
                  <a:pt x="16" y="3"/>
                </a:lnTo>
                <a:lnTo>
                  <a:pt x="20" y="0"/>
                </a:lnTo>
                <a:lnTo>
                  <a:pt x="18" y="3"/>
                </a:lnTo>
                <a:lnTo>
                  <a:pt x="16" y="8"/>
                </a:lnTo>
                <a:lnTo>
                  <a:pt x="18" y="10"/>
                </a:lnTo>
                <a:lnTo>
                  <a:pt x="20" y="10"/>
                </a:lnTo>
                <a:lnTo>
                  <a:pt x="16" y="12"/>
                </a:lnTo>
                <a:lnTo>
                  <a:pt x="16" y="17"/>
                </a:lnTo>
                <a:lnTo>
                  <a:pt x="13" y="15"/>
                </a:lnTo>
                <a:lnTo>
                  <a:pt x="13" y="18"/>
                </a:lnTo>
                <a:lnTo>
                  <a:pt x="8" y="18"/>
                </a:lnTo>
                <a:lnTo>
                  <a:pt x="10" y="23"/>
                </a:lnTo>
                <a:lnTo>
                  <a:pt x="6" y="23"/>
                </a:lnTo>
                <a:lnTo>
                  <a:pt x="0" y="17"/>
                </a:lnTo>
                <a:close/>
              </a:path>
            </a:pathLst>
          </a:custGeom>
          <a:solidFill>
            <a:srgbClr val="1F1A17"/>
          </a:solidFill>
          <a:ln w="9525">
            <a:noFill/>
            <a:round/>
            <a:headEnd/>
            <a:tailEnd/>
          </a:ln>
        </p:spPr>
        <p:txBody>
          <a:bodyPr/>
          <a:lstStyle/>
          <a:p>
            <a:endParaRPr lang="en-US"/>
          </a:p>
        </p:txBody>
      </p:sp>
      <p:sp>
        <p:nvSpPr>
          <p:cNvPr id="5124" name="Freeform 1028"/>
          <p:cNvSpPr>
            <a:spLocks/>
          </p:cNvSpPr>
          <p:nvPr/>
        </p:nvSpPr>
        <p:spPr bwMode="auto">
          <a:xfrm>
            <a:off x="3740150" y="4965700"/>
            <a:ext cx="22225" cy="17463"/>
          </a:xfrm>
          <a:custGeom>
            <a:avLst/>
            <a:gdLst/>
            <a:ahLst/>
            <a:cxnLst>
              <a:cxn ang="0">
                <a:pos x="0" y="11"/>
              </a:cxn>
              <a:cxn ang="0">
                <a:pos x="2" y="8"/>
              </a:cxn>
              <a:cxn ang="0">
                <a:pos x="5" y="5"/>
              </a:cxn>
              <a:cxn ang="0">
                <a:pos x="9" y="1"/>
              </a:cxn>
              <a:cxn ang="0">
                <a:pos x="12" y="0"/>
              </a:cxn>
              <a:cxn ang="0">
                <a:pos x="14" y="1"/>
              </a:cxn>
              <a:cxn ang="0">
                <a:pos x="7" y="8"/>
              </a:cxn>
              <a:cxn ang="0">
                <a:pos x="5" y="10"/>
              </a:cxn>
              <a:cxn ang="0">
                <a:pos x="0" y="11"/>
              </a:cxn>
            </a:cxnLst>
            <a:rect l="0" t="0" r="r" b="b"/>
            <a:pathLst>
              <a:path w="14" h="11">
                <a:moveTo>
                  <a:pt x="0" y="11"/>
                </a:moveTo>
                <a:lnTo>
                  <a:pt x="2" y="8"/>
                </a:lnTo>
                <a:lnTo>
                  <a:pt x="5" y="5"/>
                </a:lnTo>
                <a:lnTo>
                  <a:pt x="9" y="1"/>
                </a:lnTo>
                <a:lnTo>
                  <a:pt x="12" y="0"/>
                </a:lnTo>
                <a:lnTo>
                  <a:pt x="14" y="1"/>
                </a:lnTo>
                <a:lnTo>
                  <a:pt x="7" y="8"/>
                </a:lnTo>
                <a:lnTo>
                  <a:pt x="5" y="10"/>
                </a:lnTo>
                <a:lnTo>
                  <a:pt x="0" y="11"/>
                </a:lnTo>
                <a:close/>
              </a:path>
            </a:pathLst>
          </a:custGeom>
          <a:solidFill>
            <a:srgbClr val="1F1A17"/>
          </a:solidFill>
          <a:ln w="9525">
            <a:noFill/>
            <a:round/>
            <a:headEnd/>
            <a:tailEnd/>
          </a:ln>
        </p:spPr>
        <p:txBody>
          <a:bodyPr/>
          <a:lstStyle/>
          <a:p>
            <a:endParaRPr lang="en-US"/>
          </a:p>
        </p:txBody>
      </p:sp>
      <p:sp>
        <p:nvSpPr>
          <p:cNvPr id="5125" name="Freeform 1029"/>
          <p:cNvSpPr>
            <a:spLocks/>
          </p:cNvSpPr>
          <p:nvPr/>
        </p:nvSpPr>
        <p:spPr bwMode="auto">
          <a:xfrm>
            <a:off x="3732213" y="4954588"/>
            <a:ext cx="22225" cy="28575"/>
          </a:xfrm>
          <a:custGeom>
            <a:avLst/>
            <a:gdLst/>
            <a:ahLst/>
            <a:cxnLst>
              <a:cxn ang="0">
                <a:pos x="0" y="18"/>
              </a:cxn>
              <a:cxn ang="0">
                <a:pos x="0" y="15"/>
              </a:cxn>
              <a:cxn ang="0">
                <a:pos x="2" y="12"/>
              </a:cxn>
              <a:cxn ang="0">
                <a:pos x="5" y="10"/>
              </a:cxn>
              <a:cxn ang="0">
                <a:pos x="5" y="8"/>
              </a:cxn>
              <a:cxn ang="0">
                <a:pos x="9" y="5"/>
              </a:cxn>
              <a:cxn ang="0">
                <a:pos x="9" y="0"/>
              </a:cxn>
              <a:cxn ang="0">
                <a:pos x="14" y="3"/>
              </a:cxn>
              <a:cxn ang="0">
                <a:pos x="12" y="3"/>
              </a:cxn>
              <a:cxn ang="0">
                <a:pos x="10" y="7"/>
              </a:cxn>
              <a:cxn ang="0">
                <a:pos x="9" y="8"/>
              </a:cxn>
              <a:cxn ang="0">
                <a:pos x="7" y="10"/>
              </a:cxn>
              <a:cxn ang="0">
                <a:pos x="5" y="17"/>
              </a:cxn>
              <a:cxn ang="0">
                <a:pos x="0" y="18"/>
              </a:cxn>
            </a:cxnLst>
            <a:rect l="0" t="0" r="r" b="b"/>
            <a:pathLst>
              <a:path w="14" h="18">
                <a:moveTo>
                  <a:pt x="0" y="18"/>
                </a:moveTo>
                <a:lnTo>
                  <a:pt x="0" y="15"/>
                </a:lnTo>
                <a:lnTo>
                  <a:pt x="2" y="12"/>
                </a:lnTo>
                <a:lnTo>
                  <a:pt x="5" y="10"/>
                </a:lnTo>
                <a:lnTo>
                  <a:pt x="5" y="8"/>
                </a:lnTo>
                <a:lnTo>
                  <a:pt x="9" y="5"/>
                </a:lnTo>
                <a:lnTo>
                  <a:pt x="9" y="0"/>
                </a:lnTo>
                <a:lnTo>
                  <a:pt x="14" y="3"/>
                </a:lnTo>
                <a:lnTo>
                  <a:pt x="12" y="3"/>
                </a:lnTo>
                <a:lnTo>
                  <a:pt x="10" y="7"/>
                </a:lnTo>
                <a:lnTo>
                  <a:pt x="9" y="8"/>
                </a:lnTo>
                <a:lnTo>
                  <a:pt x="7" y="10"/>
                </a:lnTo>
                <a:lnTo>
                  <a:pt x="5" y="17"/>
                </a:lnTo>
                <a:lnTo>
                  <a:pt x="0" y="18"/>
                </a:lnTo>
                <a:close/>
              </a:path>
            </a:pathLst>
          </a:custGeom>
          <a:solidFill>
            <a:srgbClr val="1F1A17"/>
          </a:solidFill>
          <a:ln w="9525">
            <a:noFill/>
            <a:round/>
            <a:headEnd/>
            <a:tailEnd/>
          </a:ln>
        </p:spPr>
        <p:txBody>
          <a:bodyPr/>
          <a:lstStyle/>
          <a:p>
            <a:endParaRPr lang="en-US"/>
          </a:p>
        </p:txBody>
      </p:sp>
      <p:sp>
        <p:nvSpPr>
          <p:cNvPr id="5126" name="Freeform 1030"/>
          <p:cNvSpPr>
            <a:spLocks/>
          </p:cNvSpPr>
          <p:nvPr/>
        </p:nvSpPr>
        <p:spPr bwMode="auto">
          <a:xfrm>
            <a:off x="3448050" y="4773613"/>
            <a:ext cx="138113" cy="180975"/>
          </a:xfrm>
          <a:custGeom>
            <a:avLst/>
            <a:gdLst/>
            <a:ahLst/>
            <a:cxnLst>
              <a:cxn ang="0">
                <a:pos x="14" y="2"/>
              </a:cxn>
              <a:cxn ang="0">
                <a:pos x="16" y="5"/>
              </a:cxn>
              <a:cxn ang="0">
                <a:pos x="19" y="17"/>
              </a:cxn>
              <a:cxn ang="0">
                <a:pos x="24" y="20"/>
              </a:cxn>
              <a:cxn ang="0">
                <a:pos x="27" y="25"/>
              </a:cxn>
              <a:cxn ang="0">
                <a:pos x="32" y="29"/>
              </a:cxn>
              <a:cxn ang="0">
                <a:pos x="39" y="34"/>
              </a:cxn>
              <a:cxn ang="0">
                <a:pos x="46" y="34"/>
              </a:cxn>
              <a:cxn ang="0">
                <a:pos x="52" y="35"/>
              </a:cxn>
              <a:cxn ang="0">
                <a:pos x="59" y="39"/>
              </a:cxn>
              <a:cxn ang="0">
                <a:pos x="61" y="40"/>
              </a:cxn>
              <a:cxn ang="0">
                <a:pos x="61" y="49"/>
              </a:cxn>
              <a:cxn ang="0">
                <a:pos x="67" y="59"/>
              </a:cxn>
              <a:cxn ang="0">
                <a:pos x="72" y="62"/>
              </a:cxn>
              <a:cxn ang="0">
                <a:pos x="79" y="60"/>
              </a:cxn>
              <a:cxn ang="0">
                <a:pos x="81" y="64"/>
              </a:cxn>
              <a:cxn ang="0">
                <a:pos x="76" y="67"/>
              </a:cxn>
              <a:cxn ang="0">
                <a:pos x="76" y="72"/>
              </a:cxn>
              <a:cxn ang="0">
                <a:pos x="79" y="79"/>
              </a:cxn>
              <a:cxn ang="0">
                <a:pos x="81" y="86"/>
              </a:cxn>
              <a:cxn ang="0">
                <a:pos x="81" y="91"/>
              </a:cxn>
              <a:cxn ang="0">
                <a:pos x="79" y="92"/>
              </a:cxn>
              <a:cxn ang="0">
                <a:pos x="79" y="99"/>
              </a:cxn>
              <a:cxn ang="0">
                <a:pos x="84" y="109"/>
              </a:cxn>
              <a:cxn ang="0">
                <a:pos x="81" y="112"/>
              </a:cxn>
              <a:cxn ang="0">
                <a:pos x="74" y="102"/>
              </a:cxn>
              <a:cxn ang="0">
                <a:pos x="67" y="91"/>
              </a:cxn>
              <a:cxn ang="0">
                <a:pos x="64" y="84"/>
              </a:cxn>
              <a:cxn ang="0">
                <a:pos x="57" y="71"/>
              </a:cxn>
              <a:cxn ang="0">
                <a:pos x="54" y="60"/>
              </a:cxn>
              <a:cxn ang="0">
                <a:pos x="51" y="59"/>
              </a:cxn>
              <a:cxn ang="0">
                <a:pos x="41" y="59"/>
              </a:cxn>
              <a:cxn ang="0">
                <a:pos x="42" y="54"/>
              </a:cxn>
              <a:cxn ang="0">
                <a:pos x="44" y="47"/>
              </a:cxn>
              <a:cxn ang="0">
                <a:pos x="39" y="47"/>
              </a:cxn>
              <a:cxn ang="0">
                <a:pos x="29" y="47"/>
              </a:cxn>
              <a:cxn ang="0">
                <a:pos x="26" y="40"/>
              </a:cxn>
              <a:cxn ang="0">
                <a:pos x="21" y="35"/>
              </a:cxn>
              <a:cxn ang="0">
                <a:pos x="16" y="35"/>
              </a:cxn>
              <a:cxn ang="0">
                <a:pos x="17" y="30"/>
              </a:cxn>
              <a:cxn ang="0">
                <a:pos x="16" y="27"/>
              </a:cxn>
              <a:cxn ang="0">
                <a:pos x="12" y="24"/>
              </a:cxn>
              <a:cxn ang="0">
                <a:pos x="7" y="17"/>
              </a:cxn>
              <a:cxn ang="0">
                <a:pos x="2" y="9"/>
              </a:cxn>
              <a:cxn ang="0">
                <a:pos x="2" y="5"/>
              </a:cxn>
              <a:cxn ang="0">
                <a:pos x="7" y="9"/>
              </a:cxn>
              <a:cxn ang="0">
                <a:pos x="12" y="7"/>
              </a:cxn>
            </a:cxnLst>
            <a:rect l="0" t="0" r="r" b="b"/>
            <a:pathLst>
              <a:path w="87" h="114">
                <a:moveTo>
                  <a:pt x="9" y="0"/>
                </a:moveTo>
                <a:lnTo>
                  <a:pt x="14" y="2"/>
                </a:lnTo>
                <a:lnTo>
                  <a:pt x="17" y="4"/>
                </a:lnTo>
                <a:lnTo>
                  <a:pt x="16" y="5"/>
                </a:lnTo>
                <a:lnTo>
                  <a:pt x="16" y="10"/>
                </a:lnTo>
                <a:lnTo>
                  <a:pt x="19" y="17"/>
                </a:lnTo>
                <a:lnTo>
                  <a:pt x="21" y="22"/>
                </a:lnTo>
                <a:lnTo>
                  <a:pt x="24" y="20"/>
                </a:lnTo>
                <a:lnTo>
                  <a:pt x="26" y="20"/>
                </a:lnTo>
                <a:lnTo>
                  <a:pt x="27" y="25"/>
                </a:lnTo>
                <a:lnTo>
                  <a:pt x="31" y="27"/>
                </a:lnTo>
                <a:lnTo>
                  <a:pt x="32" y="29"/>
                </a:lnTo>
                <a:lnTo>
                  <a:pt x="36" y="30"/>
                </a:lnTo>
                <a:lnTo>
                  <a:pt x="39" y="34"/>
                </a:lnTo>
                <a:lnTo>
                  <a:pt x="42" y="35"/>
                </a:lnTo>
                <a:lnTo>
                  <a:pt x="46" y="34"/>
                </a:lnTo>
                <a:lnTo>
                  <a:pt x="51" y="32"/>
                </a:lnTo>
                <a:lnTo>
                  <a:pt x="52" y="35"/>
                </a:lnTo>
                <a:lnTo>
                  <a:pt x="56" y="39"/>
                </a:lnTo>
                <a:lnTo>
                  <a:pt x="59" y="39"/>
                </a:lnTo>
                <a:lnTo>
                  <a:pt x="64" y="39"/>
                </a:lnTo>
                <a:lnTo>
                  <a:pt x="61" y="40"/>
                </a:lnTo>
                <a:lnTo>
                  <a:pt x="59" y="44"/>
                </a:lnTo>
                <a:lnTo>
                  <a:pt x="61" y="49"/>
                </a:lnTo>
                <a:lnTo>
                  <a:pt x="62" y="55"/>
                </a:lnTo>
                <a:lnTo>
                  <a:pt x="67" y="59"/>
                </a:lnTo>
                <a:lnTo>
                  <a:pt x="69" y="64"/>
                </a:lnTo>
                <a:lnTo>
                  <a:pt x="72" y="62"/>
                </a:lnTo>
                <a:lnTo>
                  <a:pt x="77" y="60"/>
                </a:lnTo>
                <a:lnTo>
                  <a:pt x="79" y="60"/>
                </a:lnTo>
                <a:lnTo>
                  <a:pt x="81" y="62"/>
                </a:lnTo>
                <a:lnTo>
                  <a:pt x="81" y="64"/>
                </a:lnTo>
                <a:lnTo>
                  <a:pt x="79" y="67"/>
                </a:lnTo>
                <a:lnTo>
                  <a:pt x="76" y="67"/>
                </a:lnTo>
                <a:lnTo>
                  <a:pt x="71" y="69"/>
                </a:lnTo>
                <a:lnTo>
                  <a:pt x="76" y="72"/>
                </a:lnTo>
                <a:lnTo>
                  <a:pt x="82" y="72"/>
                </a:lnTo>
                <a:lnTo>
                  <a:pt x="79" y="79"/>
                </a:lnTo>
                <a:lnTo>
                  <a:pt x="77" y="81"/>
                </a:lnTo>
                <a:lnTo>
                  <a:pt x="81" y="86"/>
                </a:lnTo>
                <a:lnTo>
                  <a:pt x="84" y="91"/>
                </a:lnTo>
                <a:lnTo>
                  <a:pt x="81" y="91"/>
                </a:lnTo>
                <a:lnTo>
                  <a:pt x="79" y="91"/>
                </a:lnTo>
                <a:lnTo>
                  <a:pt x="79" y="92"/>
                </a:lnTo>
                <a:lnTo>
                  <a:pt x="79" y="94"/>
                </a:lnTo>
                <a:lnTo>
                  <a:pt x="79" y="99"/>
                </a:lnTo>
                <a:lnTo>
                  <a:pt x="81" y="104"/>
                </a:lnTo>
                <a:lnTo>
                  <a:pt x="84" y="109"/>
                </a:lnTo>
                <a:lnTo>
                  <a:pt x="87" y="114"/>
                </a:lnTo>
                <a:lnTo>
                  <a:pt x="81" y="112"/>
                </a:lnTo>
                <a:lnTo>
                  <a:pt x="76" y="109"/>
                </a:lnTo>
                <a:lnTo>
                  <a:pt x="74" y="102"/>
                </a:lnTo>
                <a:lnTo>
                  <a:pt x="71" y="96"/>
                </a:lnTo>
                <a:lnTo>
                  <a:pt x="67" y="91"/>
                </a:lnTo>
                <a:lnTo>
                  <a:pt x="62" y="87"/>
                </a:lnTo>
                <a:lnTo>
                  <a:pt x="64" y="84"/>
                </a:lnTo>
                <a:lnTo>
                  <a:pt x="61" y="77"/>
                </a:lnTo>
                <a:lnTo>
                  <a:pt x="57" y="71"/>
                </a:lnTo>
                <a:lnTo>
                  <a:pt x="54" y="67"/>
                </a:lnTo>
                <a:lnTo>
                  <a:pt x="54" y="60"/>
                </a:lnTo>
                <a:lnTo>
                  <a:pt x="54" y="54"/>
                </a:lnTo>
                <a:lnTo>
                  <a:pt x="51" y="59"/>
                </a:lnTo>
                <a:lnTo>
                  <a:pt x="46" y="64"/>
                </a:lnTo>
                <a:lnTo>
                  <a:pt x="41" y="59"/>
                </a:lnTo>
                <a:lnTo>
                  <a:pt x="37" y="54"/>
                </a:lnTo>
                <a:lnTo>
                  <a:pt x="42" y="54"/>
                </a:lnTo>
                <a:lnTo>
                  <a:pt x="44" y="52"/>
                </a:lnTo>
                <a:lnTo>
                  <a:pt x="44" y="47"/>
                </a:lnTo>
                <a:lnTo>
                  <a:pt x="42" y="44"/>
                </a:lnTo>
                <a:lnTo>
                  <a:pt x="39" y="47"/>
                </a:lnTo>
                <a:lnTo>
                  <a:pt x="34" y="49"/>
                </a:lnTo>
                <a:lnTo>
                  <a:pt x="29" y="47"/>
                </a:lnTo>
                <a:lnTo>
                  <a:pt x="26" y="44"/>
                </a:lnTo>
                <a:lnTo>
                  <a:pt x="26" y="40"/>
                </a:lnTo>
                <a:lnTo>
                  <a:pt x="26" y="37"/>
                </a:lnTo>
                <a:lnTo>
                  <a:pt x="21" y="35"/>
                </a:lnTo>
                <a:lnTo>
                  <a:pt x="17" y="37"/>
                </a:lnTo>
                <a:lnTo>
                  <a:pt x="16" y="35"/>
                </a:lnTo>
                <a:lnTo>
                  <a:pt x="16" y="34"/>
                </a:lnTo>
                <a:lnTo>
                  <a:pt x="17" y="30"/>
                </a:lnTo>
                <a:lnTo>
                  <a:pt x="17" y="29"/>
                </a:lnTo>
                <a:lnTo>
                  <a:pt x="16" y="27"/>
                </a:lnTo>
                <a:lnTo>
                  <a:pt x="12" y="25"/>
                </a:lnTo>
                <a:lnTo>
                  <a:pt x="12" y="24"/>
                </a:lnTo>
                <a:lnTo>
                  <a:pt x="12" y="20"/>
                </a:lnTo>
                <a:lnTo>
                  <a:pt x="7" y="17"/>
                </a:lnTo>
                <a:lnTo>
                  <a:pt x="0" y="10"/>
                </a:lnTo>
                <a:lnTo>
                  <a:pt x="2" y="9"/>
                </a:lnTo>
                <a:lnTo>
                  <a:pt x="4" y="9"/>
                </a:lnTo>
                <a:lnTo>
                  <a:pt x="2" y="5"/>
                </a:lnTo>
                <a:lnTo>
                  <a:pt x="0" y="4"/>
                </a:lnTo>
                <a:lnTo>
                  <a:pt x="7" y="9"/>
                </a:lnTo>
                <a:lnTo>
                  <a:pt x="14" y="14"/>
                </a:lnTo>
                <a:lnTo>
                  <a:pt x="12" y="7"/>
                </a:lnTo>
                <a:lnTo>
                  <a:pt x="9" y="0"/>
                </a:lnTo>
                <a:close/>
              </a:path>
            </a:pathLst>
          </a:custGeom>
          <a:solidFill>
            <a:srgbClr val="1F1A17"/>
          </a:solidFill>
          <a:ln w="9525">
            <a:noFill/>
            <a:round/>
            <a:headEnd/>
            <a:tailEnd/>
          </a:ln>
        </p:spPr>
        <p:txBody>
          <a:bodyPr/>
          <a:lstStyle/>
          <a:p>
            <a:endParaRPr lang="en-US"/>
          </a:p>
        </p:txBody>
      </p:sp>
      <p:sp>
        <p:nvSpPr>
          <p:cNvPr id="5127" name="Freeform 1031"/>
          <p:cNvSpPr>
            <a:spLocks/>
          </p:cNvSpPr>
          <p:nvPr/>
        </p:nvSpPr>
        <p:spPr bwMode="auto">
          <a:xfrm>
            <a:off x="3438525" y="4813300"/>
            <a:ext cx="66675" cy="85725"/>
          </a:xfrm>
          <a:custGeom>
            <a:avLst/>
            <a:gdLst/>
            <a:ahLst/>
            <a:cxnLst>
              <a:cxn ang="0">
                <a:pos x="22" y="20"/>
              </a:cxn>
              <a:cxn ang="0">
                <a:pos x="22" y="15"/>
              </a:cxn>
              <a:cxn ang="0">
                <a:pos x="18" y="10"/>
              </a:cxn>
              <a:cxn ang="0">
                <a:pos x="10" y="7"/>
              </a:cxn>
              <a:cxn ang="0">
                <a:pos x="1" y="0"/>
              </a:cxn>
              <a:cxn ang="0">
                <a:pos x="1" y="4"/>
              </a:cxn>
              <a:cxn ang="0">
                <a:pos x="0" y="5"/>
              </a:cxn>
              <a:cxn ang="0">
                <a:pos x="3" y="9"/>
              </a:cxn>
              <a:cxn ang="0">
                <a:pos x="8" y="10"/>
              </a:cxn>
              <a:cxn ang="0">
                <a:pos x="3" y="15"/>
              </a:cxn>
              <a:cxn ang="0">
                <a:pos x="0" y="19"/>
              </a:cxn>
              <a:cxn ang="0">
                <a:pos x="1" y="19"/>
              </a:cxn>
              <a:cxn ang="0">
                <a:pos x="3" y="20"/>
              </a:cxn>
              <a:cxn ang="0">
                <a:pos x="6" y="19"/>
              </a:cxn>
              <a:cxn ang="0">
                <a:pos x="10" y="17"/>
              </a:cxn>
              <a:cxn ang="0">
                <a:pos x="8" y="20"/>
              </a:cxn>
              <a:cxn ang="0">
                <a:pos x="6" y="22"/>
              </a:cxn>
              <a:cxn ang="0">
                <a:pos x="10" y="20"/>
              </a:cxn>
              <a:cxn ang="0">
                <a:pos x="13" y="19"/>
              </a:cxn>
              <a:cxn ang="0">
                <a:pos x="11" y="24"/>
              </a:cxn>
              <a:cxn ang="0">
                <a:pos x="11" y="29"/>
              </a:cxn>
              <a:cxn ang="0">
                <a:pos x="13" y="24"/>
              </a:cxn>
              <a:cxn ang="0">
                <a:pos x="15" y="24"/>
              </a:cxn>
              <a:cxn ang="0">
                <a:pos x="15" y="25"/>
              </a:cxn>
              <a:cxn ang="0">
                <a:pos x="15" y="30"/>
              </a:cxn>
              <a:cxn ang="0">
                <a:pos x="18" y="29"/>
              </a:cxn>
              <a:cxn ang="0">
                <a:pos x="20" y="29"/>
              </a:cxn>
              <a:cxn ang="0">
                <a:pos x="23" y="32"/>
              </a:cxn>
              <a:cxn ang="0">
                <a:pos x="25" y="37"/>
              </a:cxn>
              <a:cxn ang="0">
                <a:pos x="28" y="39"/>
              </a:cxn>
              <a:cxn ang="0">
                <a:pos x="30" y="41"/>
              </a:cxn>
              <a:cxn ang="0">
                <a:pos x="28" y="44"/>
              </a:cxn>
              <a:cxn ang="0">
                <a:pos x="25" y="46"/>
              </a:cxn>
              <a:cxn ang="0">
                <a:pos x="15" y="44"/>
              </a:cxn>
              <a:cxn ang="0">
                <a:pos x="6" y="41"/>
              </a:cxn>
              <a:cxn ang="0">
                <a:pos x="11" y="44"/>
              </a:cxn>
              <a:cxn ang="0">
                <a:pos x="16" y="47"/>
              </a:cxn>
              <a:cxn ang="0">
                <a:pos x="22" y="49"/>
              </a:cxn>
              <a:cxn ang="0">
                <a:pos x="28" y="51"/>
              </a:cxn>
              <a:cxn ang="0">
                <a:pos x="30" y="49"/>
              </a:cxn>
              <a:cxn ang="0">
                <a:pos x="32" y="46"/>
              </a:cxn>
              <a:cxn ang="0">
                <a:pos x="35" y="51"/>
              </a:cxn>
              <a:cxn ang="0">
                <a:pos x="38" y="54"/>
              </a:cxn>
              <a:cxn ang="0">
                <a:pos x="40" y="51"/>
              </a:cxn>
              <a:cxn ang="0">
                <a:pos x="42" y="46"/>
              </a:cxn>
              <a:cxn ang="0">
                <a:pos x="37" y="39"/>
              </a:cxn>
              <a:cxn ang="0">
                <a:pos x="32" y="34"/>
              </a:cxn>
              <a:cxn ang="0">
                <a:pos x="28" y="29"/>
              </a:cxn>
              <a:cxn ang="0">
                <a:pos x="28" y="25"/>
              </a:cxn>
              <a:cxn ang="0">
                <a:pos x="27" y="22"/>
              </a:cxn>
              <a:cxn ang="0">
                <a:pos x="25" y="19"/>
              </a:cxn>
              <a:cxn ang="0">
                <a:pos x="23" y="19"/>
              </a:cxn>
              <a:cxn ang="0">
                <a:pos x="22" y="20"/>
              </a:cxn>
            </a:cxnLst>
            <a:rect l="0" t="0" r="r" b="b"/>
            <a:pathLst>
              <a:path w="42" h="54">
                <a:moveTo>
                  <a:pt x="22" y="20"/>
                </a:moveTo>
                <a:lnTo>
                  <a:pt x="22" y="15"/>
                </a:lnTo>
                <a:lnTo>
                  <a:pt x="18" y="10"/>
                </a:lnTo>
                <a:lnTo>
                  <a:pt x="10" y="7"/>
                </a:lnTo>
                <a:lnTo>
                  <a:pt x="1" y="0"/>
                </a:lnTo>
                <a:lnTo>
                  <a:pt x="1" y="4"/>
                </a:lnTo>
                <a:lnTo>
                  <a:pt x="0" y="5"/>
                </a:lnTo>
                <a:lnTo>
                  <a:pt x="3" y="9"/>
                </a:lnTo>
                <a:lnTo>
                  <a:pt x="8" y="10"/>
                </a:lnTo>
                <a:lnTo>
                  <a:pt x="3" y="15"/>
                </a:lnTo>
                <a:lnTo>
                  <a:pt x="0" y="19"/>
                </a:lnTo>
                <a:lnTo>
                  <a:pt x="1" y="19"/>
                </a:lnTo>
                <a:lnTo>
                  <a:pt x="3" y="20"/>
                </a:lnTo>
                <a:lnTo>
                  <a:pt x="6" y="19"/>
                </a:lnTo>
                <a:lnTo>
                  <a:pt x="10" y="17"/>
                </a:lnTo>
                <a:lnTo>
                  <a:pt x="8" y="20"/>
                </a:lnTo>
                <a:lnTo>
                  <a:pt x="6" y="22"/>
                </a:lnTo>
                <a:lnTo>
                  <a:pt x="10" y="20"/>
                </a:lnTo>
                <a:lnTo>
                  <a:pt x="13" y="19"/>
                </a:lnTo>
                <a:lnTo>
                  <a:pt x="11" y="24"/>
                </a:lnTo>
                <a:lnTo>
                  <a:pt x="11" y="29"/>
                </a:lnTo>
                <a:lnTo>
                  <a:pt x="13" y="24"/>
                </a:lnTo>
                <a:lnTo>
                  <a:pt x="15" y="24"/>
                </a:lnTo>
                <a:lnTo>
                  <a:pt x="15" y="25"/>
                </a:lnTo>
                <a:lnTo>
                  <a:pt x="15" y="30"/>
                </a:lnTo>
                <a:lnTo>
                  <a:pt x="18" y="29"/>
                </a:lnTo>
                <a:lnTo>
                  <a:pt x="20" y="29"/>
                </a:lnTo>
                <a:lnTo>
                  <a:pt x="23" y="32"/>
                </a:lnTo>
                <a:lnTo>
                  <a:pt x="25" y="37"/>
                </a:lnTo>
                <a:lnTo>
                  <a:pt x="28" y="39"/>
                </a:lnTo>
                <a:lnTo>
                  <a:pt x="30" y="41"/>
                </a:lnTo>
                <a:lnTo>
                  <a:pt x="28" y="44"/>
                </a:lnTo>
                <a:lnTo>
                  <a:pt x="25" y="46"/>
                </a:lnTo>
                <a:lnTo>
                  <a:pt x="15" y="44"/>
                </a:lnTo>
                <a:lnTo>
                  <a:pt x="6" y="41"/>
                </a:lnTo>
                <a:lnTo>
                  <a:pt x="11" y="44"/>
                </a:lnTo>
                <a:lnTo>
                  <a:pt x="16" y="47"/>
                </a:lnTo>
                <a:lnTo>
                  <a:pt x="22" y="49"/>
                </a:lnTo>
                <a:lnTo>
                  <a:pt x="28" y="51"/>
                </a:lnTo>
                <a:lnTo>
                  <a:pt x="30" y="49"/>
                </a:lnTo>
                <a:lnTo>
                  <a:pt x="32" y="46"/>
                </a:lnTo>
                <a:lnTo>
                  <a:pt x="35" y="51"/>
                </a:lnTo>
                <a:lnTo>
                  <a:pt x="38" y="54"/>
                </a:lnTo>
                <a:lnTo>
                  <a:pt x="40" y="51"/>
                </a:lnTo>
                <a:lnTo>
                  <a:pt x="42" y="46"/>
                </a:lnTo>
                <a:lnTo>
                  <a:pt x="37" y="39"/>
                </a:lnTo>
                <a:lnTo>
                  <a:pt x="32" y="34"/>
                </a:lnTo>
                <a:lnTo>
                  <a:pt x="28" y="29"/>
                </a:lnTo>
                <a:lnTo>
                  <a:pt x="28" y="25"/>
                </a:lnTo>
                <a:lnTo>
                  <a:pt x="27" y="22"/>
                </a:lnTo>
                <a:lnTo>
                  <a:pt x="25" y="19"/>
                </a:lnTo>
                <a:lnTo>
                  <a:pt x="23" y="19"/>
                </a:lnTo>
                <a:lnTo>
                  <a:pt x="22" y="20"/>
                </a:lnTo>
                <a:close/>
              </a:path>
            </a:pathLst>
          </a:custGeom>
          <a:solidFill>
            <a:srgbClr val="1F1A17"/>
          </a:solidFill>
          <a:ln w="9525">
            <a:noFill/>
            <a:round/>
            <a:headEnd/>
            <a:tailEnd/>
          </a:ln>
        </p:spPr>
        <p:txBody>
          <a:bodyPr/>
          <a:lstStyle/>
          <a:p>
            <a:endParaRPr lang="en-US"/>
          </a:p>
        </p:txBody>
      </p:sp>
      <p:sp>
        <p:nvSpPr>
          <p:cNvPr id="5128" name="Freeform 1032"/>
          <p:cNvSpPr>
            <a:spLocks/>
          </p:cNvSpPr>
          <p:nvPr/>
        </p:nvSpPr>
        <p:spPr bwMode="auto">
          <a:xfrm>
            <a:off x="3414713" y="4859338"/>
            <a:ext cx="150812" cy="122237"/>
          </a:xfrm>
          <a:custGeom>
            <a:avLst/>
            <a:gdLst/>
            <a:ahLst/>
            <a:cxnLst>
              <a:cxn ang="0">
                <a:pos x="1" y="1"/>
              </a:cxn>
              <a:cxn ang="0">
                <a:pos x="5" y="5"/>
              </a:cxn>
              <a:cxn ang="0">
                <a:pos x="3" y="10"/>
              </a:cxn>
              <a:cxn ang="0">
                <a:pos x="5" y="15"/>
              </a:cxn>
              <a:cxn ang="0">
                <a:pos x="10" y="22"/>
              </a:cxn>
              <a:cxn ang="0">
                <a:pos x="10" y="28"/>
              </a:cxn>
              <a:cxn ang="0">
                <a:pos x="15" y="33"/>
              </a:cxn>
              <a:cxn ang="0">
                <a:pos x="15" y="35"/>
              </a:cxn>
              <a:cxn ang="0">
                <a:pos x="18" y="42"/>
              </a:cxn>
              <a:cxn ang="0">
                <a:pos x="25" y="43"/>
              </a:cxn>
              <a:cxn ang="0">
                <a:pos x="26" y="47"/>
              </a:cxn>
              <a:cxn ang="0">
                <a:pos x="30" y="53"/>
              </a:cxn>
              <a:cxn ang="0">
                <a:pos x="35" y="52"/>
              </a:cxn>
              <a:cxn ang="0">
                <a:pos x="37" y="53"/>
              </a:cxn>
              <a:cxn ang="0">
                <a:pos x="38" y="58"/>
              </a:cxn>
              <a:cxn ang="0">
                <a:pos x="42" y="55"/>
              </a:cxn>
              <a:cxn ang="0">
                <a:pos x="43" y="55"/>
              </a:cxn>
              <a:cxn ang="0">
                <a:pos x="47" y="55"/>
              </a:cxn>
              <a:cxn ang="0">
                <a:pos x="50" y="55"/>
              </a:cxn>
              <a:cxn ang="0">
                <a:pos x="53" y="57"/>
              </a:cxn>
              <a:cxn ang="0">
                <a:pos x="58" y="62"/>
              </a:cxn>
              <a:cxn ang="0">
                <a:pos x="60" y="65"/>
              </a:cxn>
              <a:cxn ang="0">
                <a:pos x="65" y="60"/>
              </a:cxn>
              <a:cxn ang="0">
                <a:pos x="67" y="58"/>
              </a:cxn>
              <a:cxn ang="0">
                <a:pos x="70" y="62"/>
              </a:cxn>
              <a:cxn ang="0">
                <a:pos x="73" y="63"/>
              </a:cxn>
              <a:cxn ang="0">
                <a:pos x="78" y="60"/>
              </a:cxn>
              <a:cxn ang="0">
                <a:pos x="80" y="65"/>
              </a:cxn>
              <a:cxn ang="0">
                <a:pos x="83" y="73"/>
              </a:cxn>
              <a:cxn ang="0">
                <a:pos x="88" y="77"/>
              </a:cxn>
              <a:cxn ang="0">
                <a:pos x="95" y="72"/>
              </a:cxn>
              <a:cxn ang="0">
                <a:pos x="90" y="68"/>
              </a:cxn>
              <a:cxn ang="0">
                <a:pos x="88" y="67"/>
              </a:cxn>
              <a:cxn ang="0">
                <a:pos x="87" y="62"/>
              </a:cxn>
              <a:cxn ang="0">
                <a:pos x="87" y="57"/>
              </a:cxn>
              <a:cxn ang="0">
                <a:pos x="88" y="52"/>
              </a:cxn>
              <a:cxn ang="0">
                <a:pos x="80" y="53"/>
              </a:cxn>
              <a:cxn ang="0">
                <a:pos x="80" y="48"/>
              </a:cxn>
              <a:cxn ang="0">
                <a:pos x="82" y="42"/>
              </a:cxn>
              <a:cxn ang="0">
                <a:pos x="78" y="43"/>
              </a:cxn>
              <a:cxn ang="0">
                <a:pos x="72" y="43"/>
              </a:cxn>
              <a:cxn ang="0">
                <a:pos x="63" y="35"/>
              </a:cxn>
              <a:cxn ang="0">
                <a:pos x="52" y="30"/>
              </a:cxn>
              <a:cxn ang="0">
                <a:pos x="37" y="28"/>
              </a:cxn>
              <a:cxn ang="0">
                <a:pos x="21" y="27"/>
              </a:cxn>
              <a:cxn ang="0">
                <a:pos x="20" y="23"/>
              </a:cxn>
              <a:cxn ang="0">
                <a:pos x="16" y="22"/>
              </a:cxn>
              <a:cxn ang="0">
                <a:pos x="15" y="20"/>
              </a:cxn>
              <a:cxn ang="0">
                <a:pos x="8" y="10"/>
              </a:cxn>
              <a:cxn ang="0">
                <a:pos x="1" y="0"/>
              </a:cxn>
            </a:cxnLst>
            <a:rect l="0" t="0" r="r" b="b"/>
            <a:pathLst>
              <a:path w="95" h="77">
                <a:moveTo>
                  <a:pt x="0" y="0"/>
                </a:moveTo>
                <a:lnTo>
                  <a:pt x="1" y="1"/>
                </a:lnTo>
                <a:lnTo>
                  <a:pt x="1" y="3"/>
                </a:lnTo>
                <a:lnTo>
                  <a:pt x="5" y="5"/>
                </a:lnTo>
                <a:lnTo>
                  <a:pt x="5" y="8"/>
                </a:lnTo>
                <a:lnTo>
                  <a:pt x="3" y="10"/>
                </a:lnTo>
                <a:lnTo>
                  <a:pt x="0" y="13"/>
                </a:lnTo>
                <a:lnTo>
                  <a:pt x="5" y="15"/>
                </a:lnTo>
                <a:lnTo>
                  <a:pt x="10" y="18"/>
                </a:lnTo>
                <a:lnTo>
                  <a:pt x="10" y="22"/>
                </a:lnTo>
                <a:lnTo>
                  <a:pt x="8" y="25"/>
                </a:lnTo>
                <a:lnTo>
                  <a:pt x="10" y="28"/>
                </a:lnTo>
                <a:lnTo>
                  <a:pt x="11" y="33"/>
                </a:lnTo>
                <a:lnTo>
                  <a:pt x="15" y="33"/>
                </a:lnTo>
                <a:lnTo>
                  <a:pt x="16" y="33"/>
                </a:lnTo>
                <a:lnTo>
                  <a:pt x="15" y="35"/>
                </a:lnTo>
                <a:lnTo>
                  <a:pt x="13" y="38"/>
                </a:lnTo>
                <a:lnTo>
                  <a:pt x="18" y="42"/>
                </a:lnTo>
                <a:lnTo>
                  <a:pt x="21" y="47"/>
                </a:lnTo>
                <a:lnTo>
                  <a:pt x="25" y="43"/>
                </a:lnTo>
                <a:lnTo>
                  <a:pt x="26" y="43"/>
                </a:lnTo>
                <a:lnTo>
                  <a:pt x="26" y="47"/>
                </a:lnTo>
                <a:lnTo>
                  <a:pt x="26" y="50"/>
                </a:lnTo>
                <a:lnTo>
                  <a:pt x="30" y="53"/>
                </a:lnTo>
                <a:lnTo>
                  <a:pt x="33" y="57"/>
                </a:lnTo>
                <a:lnTo>
                  <a:pt x="35" y="52"/>
                </a:lnTo>
                <a:lnTo>
                  <a:pt x="35" y="48"/>
                </a:lnTo>
                <a:lnTo>
                  <a:pt x="37" y="53"/>
                </a:lnTo>
                <a:lnTo>
                  <a:pt x="37" y="58"/>
                </a:lnTo>
                <a:lnTo>
                  <a:pt x="38" y="58"/>
                </a:lnTo>
                <a:lnTo>
                  <a:pt x="40" y="60"/>
                </a:lnTo>
                <a:lnTo>
                  <a:pt x="42" y="55"/>
                </a:lnTo>
                <a:lnTo>
                  <a:pt x="42" y="52"/>
                </a:lnTo>
                <a:lnTo>
                  <a:pt x="43" y="55"/>
                </a:lnTo>
                <a:lnTo>
                  <a:pt x="43" y="58"/>
                </a:lnTo>
                <a:lnTo>
                  <a:pt x="47" y="55"/>
                </a:lnTo>
                <a:lnTo>
                  <a:pt x="48" y="52"/>
                </a:lnTo>
                <a:lnTo>
                  <a:pt x="50" y="55"/>
                </a:lnTo>
                <a:lnTo>
                  <a:pt x="50" y="58"/>
                </a:lnTo>
                <a:lnTo>
                  <a:pt x="53" y="57"/>
                </a:lnTo>
                <a:lnTo>
                  <a:pt x="57" y="55"/>
                </a:lnTo>
                <a:lnTo>
                  <a:pt x="58" y="62"/>
                </a:lnTo>
                <a:lnTo>
                  <a:pt x="58" y="63"/>
                </a:lnTo>
                <a:lnTo>
                  <a:pt x="60" y="65"/>
                </a:lnTo>
                <a:lnTo>
                  <a:pt x="65" y="63"/>
                </a:lnTo>
                <a:lnTo>
                  <a:pt x="65" y="60"/>
                </a:lnTo>
                <a:lnTo>
                  <a:pt x="65" y="58"/>
                </a:lnTo>
                <a:lnTo>
                  <a:pt x="67" y="58"/>
                </a:lnTo>
                <a:lnTo>
                  <a:pt x="68" y="58"/>
                </a:lnTo>
                <a:lnTo>
                  <a:pt x="70" y="62"/>
                </a:lnTo>
                <a:lnTo>
                  <a:pt x="72" y="67"/>
                </a:lnTo>
                <a:lnTo>
                  <a:pt x="73" y="63"/>
                </a:lnTo>
                <a:lnTo>
                  <a:pt x="75" y="60"/>
                </a:lnTo>
                <a:lnTo>
                  <a:pt x="78" y="60"/>
                </a:lnTo>
                <a:lnTo>
                  <a:pt x="80" y="62"/>
                </a:lnTo>
                <a:lnTo>
                  <a:pt x="80" y="65"/>
                </a:lnTo>
                <a:lnTo>
                  <a:pt x="80" y="70"/>
                </a:lnTo>
                <a:lnTo>
                  <a:pt x="83" y="73"/>
                </a:lnTo>
                <a:lnTo>
                  <a:pt x="85" y="75"/>
                </a:lnTo>
                <a:lnTo>
                  <a:pt x="88" y="77"/>
                </a:lnTo>
                <a:lnTo>
                  <a:pt x="92" y="77"/>
                </a:lnTo>
                <a:lnTo>
                  <a:pt x="95" y="72"/>
                </a:lnTo>
                <a:lnTo>
                  <a:pt x="93" y="68"/>
                </a:lnTo>
                <a:lnTo>
                  <a:pt x="90" y="68"/>
                </a:lnTo>
                <a:lnTo>
                  <a:pt x="87" y="68"/>
                </a:lnTo>
                <a:lnTo>
                  <a:pt x="88" y="67"/>
                </a:lnTo>
                <a:lnTo>
                  <a:pt x="90" y="63"/>
                </a:lnTo>
                <a:lnTo>
                  <a:pt x="87" y="62"/>
                </a:lnTo>
                <a:lnTo>
                  <a:pt x="85" y="58"/>
                </a:lnTo>
                <a:lnTo>
                  <a:pt x="87" y="57"/>
                </a:lnTo>
                <a:lnTo>
                  <a:pt x="90" y="55"/>
                </a:lnTo>
                <a:lnTo>
                  <a:pt x="88" y="52"/>
                </a:lnTo>
                <a:lnTo>
                  <a:pt x="83" y="52"/>
                </a:lnTo>
                <a:lnTo>
                  <a:pt x="80" y="53"/>
                </a:lnTo>
                <a:lnTo>
                  <a:pt x="78" y="52"/>
                </a:lnTo>
                <a:lnTo>
                  <a:pt x="80" y="48"/>
                </a:lnTo>
                <a:lnTo>
                  <a:pt x="82" y="45"/>
                </a:lnTo>
                <a:lnTo>
                  <a:pt x="82" y="42"/>
                </a:lnTo>
                <a:lnTo>
                  <a:pt x="82" y="40"/>
                </a:lnTo>
                <a:lnTo>
                  <a:pt x="78" y="43"/>
                </a:lnTo>
                <a:lnTo>
                  <a:pt x="75" y="45"/>
                </a:lnTo>
                <a:lnTo>
                  <a:pt x="72" y="43"/>
                </a:lnTo>
                <a:lnTo>
                  <a:pt x="70" y="38"/>
                </a:lnTo>
                <a:lnTo>
                  <a:pt x="63" y="35"/>
                </a:lnTo>
                <a:lnTo>
                  <a:pt x="57" y="30"/>
                </a:lnTo>
                <a:lnTo>
                  <a:pt x="52" y="30"/>
                </a:lnTo>
                <a:lnTo>
                  <a:pt x="45" y="32"/>
                </a:lnTo>
                <a:lnTo>
                  <a:pt x="37" y="28"/>
                </a:lnTo>
                <a:lnTo>
                  <a:pt x="28" y="27"/>
                </a:lnTo>
                <a:lnTo>
                  <a:pt x="21" y="27"/>
                </a:lnTo>
                <a:lnTo>
                  <a:pt x="16" y="25"/>
                </a:lnTo>
                <a:lnTo>
                  <a:pt x="20" y="23"/>
                </a:lnTo>
                <a:lnTo>
                  <a:pt x="21" y="22"/>
                </a:lnTo>
                <a:lnTo>
                  <a:pt x="16" y="22"/>
                </a:lnTo>
                <a:lnTo>
                  <a:pt x="13" y="22"/>
                </a:lnTo>
                <a:lnTo>
                  <a:pt x="15" y="20"/>
                </a:lnTo>
                <a:lnTo>
                  <a:pt x="16" y="18"/>
                </a:lnTo>
                <a:lnTo>
                  <a:pt x="8" y="10"/>
                </a:lnTo>
                <a:lnTo>
                  <a:pt x="3" y="0"/>
                </a:lnTo>
                <a:lnTo>
                  <a:pt x="1" y="0"/>
                </a:lnTo>
                <a:lnTo>
                  <a:pt x="0" y="0"/>
                </a:lnTo>
                <a:close/>
              </a:path>
            </a:pathLst>
          </a:custGeom>
          <a:solidFill>
            <a:srgbClr val="1F1A17"/>
          </a:solidFill>
          <a:ln w="9525">
            <a:noFill/>
            <a:round/>
            <a:headEnd/>
            <a:tailEnd/>
          </a:ln>
        </p:spPr>
        <p:txBody>
          <a:bodyPr/>
          <a:lstStyle/>
          <a:p>
            <a:endParaRPr lang="en-US"/>
          </a:p>
        </p:txBody>
      </p:sp>
      <p:sp>
        <p:nvSpPr>
          <p:cNvPr id="5129" name="Freeform 1033"/>
          <p:cNvSpPr>
            <a:spLocks/>
          </p:cNvSpPr>
          <p:nvPr/>
        </p:nvSpPr>
        <p:spPr bwMode="auto">
          <a:xfrm>
            <a:off x="3416300" y="4843463"/>
            <a:ext cx="22225" cy="28575"/>
          </a:xfrm>
          <a:custGeom>
            <a:avLst/>
            <a:gdLst/>
            <a:ahLst/>
            <a:cxnLst>
              <a:cxn ang="0">
                <a:pos x="0" y="0"/>
              </a:cxn>
              <a:cxn ang="0">
                <a:pos x="0" y="1"/>
              </a:cxn>
              <a:cxn ang="0">
                <a:pos x="4" y="6"/>
              </a:cxn>
              <a:cxn ang="0">
                <a:pos x="9" y="13"/>
              </a:cxn>
              <a:cxn ang="0">
                <a:pos x="14" y="18"/>
              </a:cxn>
              <a:cxn ang="0">
                <a:pos x="10" y="10"/>
              </a:cxn>
              <a:cxn ang="0">
                <a:pos x="0" y="0"/>
              </a:cxn>
            </a:cxnLst>
            <a:rect l="0" t="0" r="r" b="b"/>
            <a:pathLst>
              <a:path w="14" h="18">
                <a:moveTo>
                  <a:pt x="0" y="0"/>
                </a:moveTo>
                <a:lnTo>
                  <a:pt x="0" y="1"/>
                </a:lnTo>
                <a:lnTo>
                  <a:pt x="4" y="6"/>
                </a:lnTo>
                <a:lnTo>
                  <a:pt x="9" y="13"/>
                </a:lnTo>
                <a:lnTo>
                  <a:pt x="14" y="18"/>
                </a:lnTo>
                <a:lnTo>
                  <a:pt x="10" y="10"/>
                </a:lnTo>
                <a:lnTo>
                  <a:pt x="0" y="0"/>
                </a:lnTo>
                <a:close/>
              </a:path>
            </a:pathLst>
          </a:custGeom>
          <a:solidFill>
            <a:srgbClr val="1F1A17"/>
          </a:solidFill>
          <a:ln w="9525">
            <a:noFill/>
            <a:round/>
            <a:headEnd/>
            <a:tailEnd/>
          </a:ln>
        </p:spPr>
        <p:txBody>
          <a:bodyPr/>
          <a:lstStyle/>
          <a:p>
            <a:endParaRPr lang="en-US"/>
          </a:p>
        </p:txBody>
      </p:sp>
      <p:sp>
        <p:nvSpPr>
          <p:cNvPr id="5130" name="Freeform 1034"/>
          <p:cNvSpPr>
            <a:spLocks/>
          </p:cNvSpPr>
          <p:nvPr/>
        </p:nvSpPr>
        <p:spPr bwMode="auto">
          <a:xfrm>
            <a:off x="3506788" y="4868863"/>
            <a:ext cx="30162" cy="58737"/>
          </a:xfrm>
          <a:custGeom>
            <a:avLst/>
            <a:gdLst/>
            <a:ahLst/>
            <a:cxnLst>
              <a:cxn ang="0">
                <a:pos x="0" y="0"/>
              </a:cxn>
              <a:cxn ang="0">
                <a:pos x="5" y="11"/>
              </a:cxn>
              <a:cxn ang="0">
                <a:pos x="4" y="14"/>
              </a:cxn>
              <a:cxn ang="0">
                <a:pos x="4" y="17"/>
              </a:cxn>
              <a:cxn ang="0">
                <a:pos x="7" y="22"/>
              </a:cxn>
              <a:cxn ang="0">
                <a:pos x="9" y="24"/>
              </a:cxn>
              <a:cxn ang="0">
                <a:pos x="10" y="26"/>
              </a:cxn>
              <a:cxn ang="0">
                <a:pos x="10" y="31"/>
              </a:cxn>
              <a:cxn ang="0">
                <a:pos x="10" y="34"/>
              </a:cxn>
              <a:cxn ang="0">
                <a:pos x="10" y="36"/>
              </a:cxn>
              <a:cxn ang="0">
                <a:pos x="14" y="37"/>
              </a:cxn>
              <a:cxn ang="0">
                <a:pos x="17" y="32"/>
              </a:cxn>
              <a:cxn ang="0">
                <a:pos x="19" y="26"/>
              </a:cxn>
              <a:cxn ang="0">
                <a:pos x="10" y="16"/>
              </a:cxn>
              <a:cxn ang="0">
                <a:pos x="7" y="17"/>
              </a:cxn>
              <a:cxn ang="0">
                <a:pos x="9" y="9"/>
              </a:cxn>
              <a:cxn ang="0">
                <a:pos x="0" y="0"/>
              </a:cxn>
            </a:cxnLst>
            <a:rect l="0" t="0" r="r" b="b"/>
            <a:pathLst>
              <a:path w="19" h="37">
                <a:moveTo>
                  <a:pt x="0" y="0"/>
                </a:moveTo>
                <a:lnTo>
                  <a:pt x="5" y="11"/>
                </a:lnTo>
                <a:lnTo>
                  <a:pt x="4" y="14"/>
                </a:lnTo>
                <a:lnTo>
                  <a:pt x="4" y="17"/>
                </a:lnTo>
                <a:lnTo>
                  <a:pt x="7" y="22"/>
                </a:lnTo>
                <a:lnTo>
                  <a:pt x="9" y="24"/>
                </a:lnTo>
                <a:lnTo>
                  <a:pt x="10" y="26"/>
                </a:lnTo>
                <a:lnTo>
                  <a:pt x="10" y="31"/>
                </a:lnTo>
                <a:lnTo>
                  <a:pt x="10" y="34"/>
                </a:lnTo>
                <a:lnTo>
                  <a:pt x="10" y="36"/>
                </a:lnTo>
                <a:lnTo>
                  <a:pt x="14" y="37"/>
                </a:lnTo>
                <a:lnTo>
                  <a:pt x="17" y="32"/>
                </a:lnTo>
                <a:lnTo>
                  <a:pt x="19" y="26"/>
                </a:lnTo>
                <a:lnTo>
                  <a:pt x="10" y="16"/>
                </a:lnTo>
                <a:lnTo>
                  <a:pt x="7" y="17"/>
                </a:lnTo>
                <a:lnTo>
                  <a:pt x="9" y="9"/>
                </a:lnTo>
                <a:lnTo>
                  <a:pt x="0" y="0"/>
                </a:lnTo>
                <a:close/>
              </a:path>
            </a:pathLst>
          </a:custGeom>
          <a:solidFill>
            <a:srgbClr val="1F1A17"/>
          </a:solidFill>
          <a:ln w="9525">
            <a:noFill/>
            <a:round/>
            <a:headEnd/>
            <a:tailEnd/>
          </a:ln>
        </p:spPr>
        <p:txBody>
          <a:bodyPr/>
          <a:lstStyle/>
          <a:p>
            <a:endParaRPr lang="en-US"/>
          </a:p>
        </p:txBody>
      </p:sp>
      <p:sp>
        <p:nvSpPr>
          <p:cNvPr id="5131" name="Freeform 1035"/>
          <p:cNvSpPr>
            <a:spLocks/>
          </p:cNvSpPr>
          <p:nvPr/>
        </p:nvSpPr>
        <p:spPr bwMode="auto">
          <a:xfrm>
            <a:off x="3440113" y="4935538"/>
            <a:ext cx="125412" cy="128587"/>
          </a:xfrm>
          <a:custGeom>
            <a:avLst/>
            <a:gdLst/>
            <a:ahLst/>
            <a:cxnLst>
              <a:cxn ang="0">
                <a:pos x="0" y="2"/>
              </a:cxn>
              <a:cxn ang="0">
                <a:pos x="2" y="7"/>
              </a:cxn>
              <a:cxn ang="0">
                <a:pos x="5" y="10"/>
              </a:cxn>
              <a:cxn ang="0">
                <a:pos x="7" y="14"/>
              </a:cxn>
              <a:cxn ang="0">
                <a:pos x="9" y="12"/>
              </a:cxn>
              <a:cxn ang="0">
                <a:pos x="12" y="12"/>
              </a:cxn>
              <a:cxn ang="0">
                <a:pos x="12" y="17"/>
              </a:cxn>
              <a:cxn ang="0">
                <a:pos x="9" y="20"/>
              </a:cxn>
              <a:cxn ang="0">
                <a:pos x="9" y="25"/>
              </a:cxn>
              <a:cxn ang="0">
                <a:pos x="17" y="27"/>
              </a:cxn>
              <a:cxn ang="0">
                <a:pos x="22" y="30"/>
              </a:cxn>
              <a:cxn ang="0">
                <a:pos x="27" y="32"/>
              </a:cxn>
              <a:cxn ang="0">
                <a:pos x="32" y="34"/>
              </a:cxn>
              <a:cxn ang="0">
                <a:pos x="34" y="42"/>
              </a:cxn>
              <a:cxn ang="0">
                <a:pos x="31" y="44"/>
              </a:cxn>
              <a:cxn ang="0">
                <a:pos x="26" y="44"/>
              </a:cxn>
              <a:cxn ang="0">
                <a:pos x="21" y="45"/>
              </a:cxn>
              <a:cxn ang="0">
                <a:pos x="14" y="45"/>
              </a:cxn>
              <a:cxn ang="0">
                <a:pos x="14" y="50"/>
              </a:cxn>
              <a:cxn ang="0">
                <a:pos x="14" y="54"/>
              </a:cxn>
              <a:cxn ang="0">
                <a:pos x="12" y="59"/>
              </a:cxn>
              <a:cxn ang="0">
                <a:pos x="17" y="62"/>
              </a:cxn>
              <a:cxn ang="0">
                <a:pos x="24" y="57"/>
              </a:cxn>
              <a:cxn ang="0">
                <a:pos x="27" y="54"/>
              </a:cxn>
              <a:cxn ang="0">
                <a:pos x="31" y="61"/>
              </a:cxn>
              <a:cxn ang="0">
                <a:pos x="36" y="57"/>
              </a:cxn>
              <a:cxn ang="0">
                <a:pos x="39" y="55"/>
              </a:cxn>
              <a:cxn ang="0">
                <a:pos x="41" y="61"/>
              </a:cxn>
              <a:cxn ang="0">
                <a:pos x="42" y="55"/>
              </a:cxn>
              <a:cxn ang="0">
                <a:pos x="46" y="54"/>
              </a:cxn>
              <a:cxn ang="0">
                <a:pos x="47" y="67"/>
              </a:cxn>
              <a:cxn ang="0">
                <a:pos x="52" y="67"/>
              </a:cxn>
              <a:cxn ang="0">
                <a:pos x="54" y="71"/>
              </a:cxn>
              <a:cxn ang="0">
                <a:pos x="56" y="77"/>
              </a:cxn>
              <a:cxn ang="0">
                <a:pos x="61" y="76"/>
              </a:cxn>
              <a:cxn ang="0">
                <a:pos x="67" y="74"/>
              </a:cxn>
              <a:cxn ang="0">
                <a:pos x="76" y="74"/>
              </a:cxn>
              <a:cxn ang="0">
                <a:pos x="79" y="66"/>
              </a:cxn>
              <a:cxn ang="0">
                <a:pos x="74" y="61"/>
              </a:cxn>
              <a:cxn ang="0">
                <a:pos x="71" y="57"/>
              </a:cxn>
              <a:cxn ang="0">
                <a:pos x="69" y="55"/>
              </a:cxn>
              <a:cxn ang="0">
                <a:pos x="66" y="54"/>
              </a:cxn>
              <a:cxn ang="0">
                <a:pos x="64" y="52"/>
              </a:cxn>
              <a:cxn ang="0">
                <a:pos x="61" y="52"/>
              </a:cxn>
              <a:cxn ang="0">
                <a:pos x="59" y="47"/>
              </a:cxn>
              <a:cxn ang="0">
                <a:pos x="52" y="42"/>
              </a:cxn>
              <a:cxn ang="0">
                <a:pos x="51" y="34"/>
              </a:cxn>
              <a:cxn ang="0">
                <a:pos x="49" y="29"/>
              </a:cxn>
              <a:cxn ang="0">
                <a:pos x="46" y="24"/>
              </a:cxn>
              <a:cxn ang="0">
                <a:pos x="37" y="24"/>
              </a:cxn>
              <a:cxn ang="0">
                <a:pos x="26" y="19"/>
              </a:cxn>
              <a:cxn ang="0">
                <a:pos x="24" y="20"/>
              </a:cxn>
              <a:cxn ang="0">
                <a:pos x="22" y="22"/>
              </a:cxn>
              <a:cxn ang="0">
                <a:pos x="17" y="17"/>
              </a:cxn>
              <a:cxn ang="0">
                <a:pos x="12" y="9"/>
              </a:cxn>
              <a:cxn ang="0">
                <a:pos x="4" y="2"/>
              </a:cxn>
            </a:cxnLst>
            <a:rect l="0" t="0" r="r" b="b"/>
            <a:pathLst>
              <a:path w="79" h="81">
                <a:moveTo>
                  <a:pt x="0" y="0"/>
                </a:moveTo>
                <a:lnTo>
                  <a:pt x="0" y="2"/>
                </a:lnTo>
                <a:lnTo>
                  <a:pt x="2" y="5"/>
                </a:lnTo>
                <a:lnTo>
                  <a:pt x="2" y="7"/>
                </a:lnTo>
                <a:lnTo>
                  <a:pt x="5" y="7"/>
                </a:lnTo>
                <a:lnTo>
                  <a:pt x="5" y="10"/>
                </a:lnTo>
                <a:lnTo>
                  <a:pt x="5" y="14"/>
                </a:lnTo>
                <a:lnTo>
                  <a:pt x="7" y="14"/>
                </a:lnTo>
                <a:lnTo>
                  <a:pt x="9" y="14"/>
                </a:lnTo>
                <a:lnTo>
                  <a:pt x="9" y="12"/>
                </a:lnTo>
                <a:lnTo>
                  <a:pt x="10" y="10"/>
                </a:lnTo>
                <a:lnTo>
                  <a:pt x="12" y="12"/>
                </a:lnTo>
                <a:lnTo>
                  <a:pt x="12" y="14"/>
                </a:lnTo>
                <a:lnTo>
                  <a:pt x="12" y="17"/>
                </a:lnTo>
                <a:lnTo>
                  <a:pt x="10" y="20"/>
                </a:lnTo>
                <a:lnTo>
                  <a:pt x="9" y="20"/>
                </a:lnTo>
                <a:lnTo>
                  <a:pt x="7" y="20"/>
                </a:lnTo>
                <a:lnTo>
                  <a:pt x="9" y="25"/>
                </a:lnTo>
                <a:lnTo>
                  <a:pt x="12" y="27"/>
                </a:lnTo>
                <a:lnTo>
                  <a:pt x="17" y="27"/>
                </a:lnTo>
                <a:lnTo>
                  <a:pt x="21" y="27"/>
                </a:lnTo>
                <a:lnTo>
                  <a:pt x="22" y="30"/>
                </a:lnTo>
                <a:lnTo>
                  <a:pt x="24" y="34"/>
                </a:lnTo>
                <a:lnTo>
                  <a:pt x="27" y="32"/>
                </a:lnTo>
                <a:lnTo>
                  <a:pt x="31" y="30"/>
                </a:lnTo>
                <a:lnTo>
                  <a:pt x="32" y="34"/>
                </a:lnTo>
                <a:lnTo>
                  <a:pt x="34" y="39"/>
                </a:lnTo>
                <a:lnTo>
                  <a:pt x="34" y="42"/>
                </a:lnTo>
                <a:lnTo>
                  <a:pt x="32" y="49"/>
                </a:lnTo>
                <a:lnTo>
                  <a:pt x="31" y="44"/>
                </a:lnTo>
                <a:lnTo>
                  <a:pt x="29" y="40"/>
                </a:lnTo>
                <a:lnTo>
                  <a:pt x="26" y="44"/>
                </a:lnTo>
                <a:lnTo>
                  <a:pt x="24" y="47"/>
                </a:lnTo>
                <a:lnTo>
                  <a:pt x="21" y="45"/>
                </a:lnTo>
                <a:lnTo>
                  <a:pt x="17" y="45"/>
                </a:lnTo>
                <a:lnTo>
                  <a:pt x="14" y="45"/>
                </a:lnTo>
                <a:lnTo>
                  <a:pt x="10" y="49"/>
                </a:lnTo>
                <a:lnTo>
                  <a:pt x="14" y="50"/>
                </a:lnTo>
                <a:lnTo>
                  <a:pt x="17" y="50"/>
                </a:lnTo>
                <a:lnTo>
                  <a:pt x="14" y="54"/>
                </a:lnTo>
                <a:lnTo>
                  <a:pt x="10" y="55"/>
                </a:lnTo>
                <a:lnTo>
                  <a:pt x="12" y="59"/>
                </a:lnTo>
                <a:lnTo>
                  <a:pt x="15" y="62"/>
                </a:lnTo>
                <a:lnTo>
                  <a:pt x="17" y="62"/>
                </a:lnTo>
                <a:lnTo>
                  <a:pt x="21" y="62"/>
                </a:lnTo>
                <a:lnTo>
                  <a:pt x="24" y="57"/>
                </a:lnTo>
                <a:lnTo>
                  <a:pt x="26" y="54"/>
                </a:lnTo>
                <a:lnTo>
                  <a:pt x="27" y="54"/>
                </a:lnTo>
                <a:lnTo>
                  <a:pt x="29" y="59"/>
                </a:lnTo>
                <a:lnTo>
                  <a:pt x="31" y="61"/>
                </a:lnTo>
                <a:lnTo>
                  <a:pt x="32" y="62"/>
                </a:lnTo>
                <a:lnTo>
                  <a:pt x="36" y="57"/>
                </a:lnTo>
                <a:lnTo>
                  <a:pt x="37" y="52"/>
                </a:lnTo>
                <a:lnTo>
                  <a:pt x="39" y="55"/>
                </a:lnTo>
                <a:lnTo>
                  <a:pt x="39" y="61"/>
                </a:lnTo>
                <a:lnTo>
                  <a:pt x="41" y="61"/>
                </a:lnTo>
                <a:lnTo>
                  <a:pt x="42" y="62"/>
                </a:lnTo>
                <a:lnTo>
                  <a:pt x="42" y="55"/>
                </a:lnTo>
                <a:lnTo>
                  <a:pt x="44" y="50"/>
                </a:lnTo>
                <a:lnTo>
                  <a:pt x="46" y="54"/>
                </a:lnTo>
                <a:lnTo>
                  <a:pt x="47" y="62"/>
                </a:lnTo>
                <a:lnTo>
                  <a:pt x="47" y="67"/>
                </a:lnTo>
                <a:lnTo>
                  <a:pt x="49" y="69"/>
                </a:lnTo>
                <a:lnTo>
                  <a:pt x="52" y="67"/>
                </a:lnTo>
                <a:lnTo>
                  <a:pt x="54" y="67"/>
                </a:lnTo>
                <a:lnTo>
                  <a:pt x="54" y="71"/>
                </a:lnTo>
                <a:lnTo>
                  <a:pt x="54" y="76"/>
                </a:lnTo>
                <a:lnTo>
                  <a:pt x="56" y="77"/>
                </a:lnTo>
                <a:lnTo>
                  <a:pt x="57" y="81"/>
                </a:lnTo>
                <a:lnTo>
                  <a:pt x="61" y="76"/>
                </a:lnTo>
                <a:lnTo>
                  <a:pt x="62" y="69"/>
                </a:lnTo>
                <a:lnTo>
                  <a:pt x="67" y="74"/>
                </a:lnTo>
                <a:lnTo>
                  <a:pt x="72" y="77"/>
                </a:lnTo>
                <a:lnTo>
                  <a:pt x="76" y="74"/>
                </a:lnTo>
                <a:lnTo>
                  <a:pt x="79" y="71"/>
                </a:lnTo>
                <a:lnTo>
                  <a:pt x="79" y="66"/>
                </a:lnTo>
                <a:lnTo>
                  <a:pt x="77" y="61"/>
                </a:lnTo>
                <a:lnTo>
                  <a:pt x="74" y="61"/>
                </a:lnTo>
                <a:lnTo>
                  <a:pt x="72" y="61"/>
                </a:lnTo>
                <a:lnTo>
                  <a:pt x="71" y="57"/>
                </a:lnTo>
                <a:lnTo>
                  <a:pt x="71" y="55"/>
                </a:lnTo>
                <a:lnTo>
                  <a:pt x="69" y="55"/>
                </a:lnTo>
                <a:lnTo>
                  <a:pt x="66" y="55"/>
                </a:lnTo>
                <a:lnTo>
                  <a:pt x="66" y="54"/>
                </a:lnTo>
                <a:lnTo>
                  <a:pt x="66" y="50"/>
                </a:lnTo>
                <a:lnTo>
                  <a:pt x="64" y="52"/>
                </a:lnTo>
                <a:lnTo>
                  <a:pt x="62" y="52"/>
                </a:lnTo>
                <a:lnTo>
                  <a:pt x="61" y="52"/>
                </a:lnTo>
                <a:lnTo>
                  <a:pt x="61" y="50"/>
                </a:lnTo>
                <a:lnTo>
                  <a:pt x="59" y="47"/>
                </a:lnTo>
                <a:lnTo>
                  <a:pt x="57" y="45"/>
                </a:lnTo>
                <a:lnTo>
                  <a:pt x="52" y="42"/>
                </a:lnTo>
                <a:lnTo>
                  <a:pt x="49" y="40"/>
                </a:lnTo>
                <a:lnTo>
                  <a:pt x="51" y="34"/>
                </a:lnTo>
                <a:lnTo>
                  <a:pt x="51" y="30"/>
                </a:lnTo>
                <a:lnTo>
                  <a:pt x="49" y="29"/>
                </a:lnTo>
                <a:lnTo>
                  <a:pt x="46" y="25"/>
                </a:lnTo>
                <a:lnTo>
                  <a:pt x="46" y="24"/>
                </a:lnTo>
                <a:lnTo>
                  <a:pt x="44" y="22"/>
                </a:lnTo>
                <a:lnTo>
                  <a:pt x="37" y="24"/>
                </a:lnTo>
                <a:lnTo>
                  <a:pt x="32" y="20"/>
                </a:lnTo>
                <a:lnTo>
                  <a:pt x="26" y="19"/>
                </a:lnTo>
                <a:lnTo>
                  <a:pt x="21" y="15"/>
                </a:lnTo>
                <a:lnTo>
                  <a:pt x="24" y="20"/>
                </a:lnTo>
                <a:lnTo>
                  <a:pt x="27" y="25"/>
                </a:lnTo>
                <a:lnTo>
                  <a:pt x="22" y="22"/>
                </a:lnTo>
                <a:lnTo>
                  <a:pt x="17" y="19"/>
                </a:lnTo>
                <a:lnTo>
                  <a:pt x="17" y="17"/>
                </a:lnTo>
                <a:lnTo>
                  <a:pt x="17" y="14"/>
                </a:lnTo>
                <a:lnTo>
                  <a:pt x="12" y="9"/>
                </a:lnTo>
                <a:lnTo>
                  <a:pt x="7" y="4"/>
                </a:lnTo>
                <a:lnTo>
                  <a:pt x="4" y="2"/>
                </a:lnTo>
                <a:lnTo>
                  <a:pt x="0" y="0"/>
                </a:lnTo>
                <a:close/>
              </a:path>
            </a:pathLst>
          </a:custGeom>
          <a:solidFill>
            <a:srgbClr val="1F1A17"/>
          </a:solidFill>
          <a:ln w="9525">
            <a:noFill/>
            <a:round/>
            <a:headEnd/>
            <a:tailEnd/>
          </a:ln>
        </p:spPr>
        <p:txBody>
          <a:bodyPr/>
          <a:lstStyle/>
          <a:p>
            <a:endParaRPr lang="en-US"/>
          </a:p>
        </p:txBody>
      </p:sp>
      <p:sp>
        <p:nvSpPr>
          <p:cNvPr id="5132" name="Freeform 1036"/>
          <p:cNvSpPr>
            <a:spLocks/>
          </p:cNvSpPr>
          <p:nvPr/>
        </p:nvSpPr>
        <p:spPr bwMode="auto">
          <a:xfrm>
            <a:off x="3552825" y="4991100"/>
            <a:ext cx="41275" cy="125413"/>
          </a:xfrm>
          <a:custGeom>
            <a:avLst/>
            <a:gdLst/>
            <a:ahLst/>
            <a:cxnLst>
              <a:cxn ang="0">
                <a:pos x="8" y="0"/>
              </a:cxn>
              <a:cxn ang="0">
                <a:pos x="6" y="9"/>
              </a:cxn>
              <a:cxn ang="0">
                <a:pos x="6" y="14"/>
              </a:cxn>
              <a:cxn ang="0">
                <a:pos x="10" y="19"/>
              </a:cxn>
              <a:cxn ang="0">
                <a:pos x="15" y="22"/>
              </a:cxn>
              <a:cxn ang="0">
                <a:pos x="15" y="26"/>
              </a:cxn>
              <a:cxn ang="0">
                <a:pos x="13" y="29"/>
              </a:cxn>
              <a:cxn ang="0">
                <a:pos x="16" y="36"/>
              </a:cxn>
              <a:cxn ang="0">
                <a:pos x="20" y="42"/>
              </a:cxn>
              <a:cxn ang="0">
                <a:pos x="18" y="46"/>
              </a:cxn>
              <a:cxn ang="0">
                <a:pos x="18" y="47"/>
              </a:cxn>
              <a:cxn ang="0">
                <a:pos x="13" y="41"/>
              </a:cxn>
              <a:cxn ang="0">
                <a:pos x="8" y="36"/>
              </a:cxn>
              <a:cxn ang="0">
                <a:pos x="5" y="39"/>
              </a:cxn>
              <a:cxn ang="0">
                <a:pos x="0" y="41"/>
              </a:cxn>
              <a:cxn ang="0">
                <a:pos x="3" y="46"/>
              </a:cxn>
              <a:cxn ang="0">
                <a:pos x="6" y="49"/>
              </a:cxn>
              <a:cxn ang="0">
                <a:pos x="6" y="47"/>
              </a:cxn>
              <a:cxn ang="0">
                <a:pos x="8" y="44"/>
              </a:cxn>
              <a:cxn ang="0">
                <a:pos x="8" y="49"/>
              </a:cxn>
              <a:cxn ang="0">
                <a:pos x="10" y="52"/>
              </a:cxn>
              <a:cxn ang="0">
                <a:pos x="10" y="51"/>
              </a:cxn>
              <a:cxn ang="0">
                <a:pos x="11" y="49"/>
              </a:cxn>
              <a:cxn ang="0">
                <a:pos x="13" y="56"/>
              </a:cxn>
              <a:cxn ang="0">
                <a:pos x="16" y="61"/>
              </a:cxn>
              <a:cxn ang="0">
                <a:pos x="18" y="61"/>
              </a:cxn>
              <a:cxn ang="0">
                <a:pos x="21" y="59"/>
              </a:cxn>
              <a:cxn ang="0">
                <a:pos x="20" y="66"/>
              </a:cxn>
              <a:cxn ang="0">
                <a:pos x="20" y="72"/>
              </a:cxn>
              <a:cxn ang="0">
                <a:pos x="23" y="76"/>
              </a:cxn>
              <a:cxn ang="0">
                <a:pos x="26" y="79"/>
              </a:cxn>
              <a:cxn ang="0">
                <a:pos x="25" y="64"/>
              </a:cxn>
              <a:cxn ang="0">
                <a:pos x="25" y="51"/>
              </a:cxn>
              <a:cxn ang="0">
                <a:pos x="25" y="46"/>
              </a:cxn>
              <a:cxn ang="0">
                <a:pos x="26" y="41"/>
              </a:cxn>
              <a:cxn ang="0">
                <a:pos x="25" y="37"/>
              </a:cxn>
              <a:cxn ang="0">
                <a:pos x="21" y="34"/>
              </a:cxn>
              <a:cxn ang="0">
                <a:pos x="21" y="29"/>
              </a:cxn>
              <a:cxn ang="0">
                <a:pos x="21" y="24"/>
              </a:cxn>
              <a:cxn ang="0">
                <a:pos x="20" y="19"/>
              </a:cxn>
              <a:cxn ang="0">
                <a:pos x="18" y="15"/>
              </a:cxn>
              <a:cxn ang="0">
                <a:pos x="20" y="10"/>
              </a:cxn>
              <a:cxn ang="0">
                <a:pos x="20" y="7"/>
              </a:cxn>
              <a:cxn ang="0">
                <a:pos x="15" y="4"/>
              </a:cxn>
              <a:cxn ang="0">
                <a:pos x="8" y="0"/>
              </a:cxn>
            </a:cxnLst>
            <a:rect l="0" t="0" r="r" b="b"/>
            <a:pathLst>
              <a:path w="26" h="79">
                <a:moveTo>
                  <a:pt x="8" y="0"/>
                </a:moveTo>
                <a:lnTo>
                  <a:pt x="6" y="9"/>
                </a:lnTo>
                <a:lnTo>
                  <a:pt x="6" y="14"/>
                </a:lnTo>
                <a:lnTo>
                  <a:pt x="10" y="19"/>
                </a:lnTo>
                <a:lnTo>
                  <a:pt x="15" y="22"/>
                </a:lnTo>
                <a:lnTo>
                  <a:pt x="15" y="26"/>
                </a:lnTo>
                <a:lnTo>
                  <a:pt x="13" y="29"/>
                </a:lnTo>
                <a:lnTo>
                  <a:pt x="16" y="36"/>
                </a:lnTo>
                <a:lnTo>
                  <a:pt x="20" y="42"/>
                </a:lnTo>
                <a:lnTo>
                  <a:pt x="18" y="46"/>
                </a:lnTo>
                <a:lnTo>
                  <a:pt x="18" y="47"/>
                </a:lnTo>
                <a:lnTo>
                  <a:pt x="13" y="41"/>
                </a:lnTo>
                <a:lnTo>
                  <a:pt x="8" y="36"/>
                </a:lnTo>
                <a:lnTo>
                  <a:pt x="5" y="39"/>
                </a:lnTo>
                <a:lnTo>
                  <a:pt x="0" y="41"/>
                </a:lnTo>
                <a:lnTo>
                  <a:pt x="3" y="46"/>
                </a:lnTo>
                <a:lnTo>
                  <a:pt x="6" y="49"/>
                </a:lnTo>
                <a:lnTo>
                  <a:pt x="6" y="47"/>
                </a:lnTo>
                <a:lnTo>
                  <a:pt x="8" y="44"/>
                </a:lnTo>
                <a:lnTo>
                  <a:pt x="8" y="49"/>
                </a:lnTo>
                <a:lnTo>
                  <a:pt x="10" y="52"/>
                </a:lnTo>
                <a:lnTo>
                  <a:pt x="10" y="51"/>
                </a:lnTo>
                <a:lnTo>
                  <a:pt x="11" y="49"/>
                </a:lnTo>
                <a:lnTo>
                  <a:pt x="13" y="56"/>
                </a:lnTo>
                <a:lnTo>
                  <a:pt x="16" y="61"/>
                </a:lnTo>
                <a:lnTo>
                  <a:pt x="18" y="61"/>
                </a:lnTo>
                <a:lnTo>
                  <a:pt x="21" y="59"/>
                </a:lnTo>
                <a:lnTo>
                  <a:pt x="20" y="66"/>
                </a:lnTo>
                <a:lnTo>
                  <a:pt x="20" y="72"/>
                </a:lnTo>
                <a:lnTo>
                  <a:pt x="23" y="76"/>
                </a:lnTo>
                <a:lnTo>
                  <a:pt x="26" y="79"/>
                </a:lnTo>
                <a:lnTo>
                  <a:pt x="25" y="64"/>
                </a:lnTo>
                <a:lnTo>
                  <a:pt x="25" y="51"/>
                </a:lnTo>
                <a:lnTo>
                  <a:pt x="25" y="46"/>
                </a:lnTo>
                <a:lnTo>
                  <a:pt x="26" y="41"/>
                </a:lnTo>
                <a:lnTo>
                  <a:pt x="25" y="37"/>
                </a:lnTo>
                <a:lnTo>
                  <a:pt x="21" y="34"/>
                </a:lnTo>
                <a:lnTo>
                  <a:pt x="21" y="29"/>
                </a:lnTo>
                <a:lnTo>
                  <a:pt x="21" y="24"/>
                </a:lnTo>
                <a:lnTo>
                  <a:pt x="20" y="19"/>
                </a:lnTo>
                <a:lnTo>
                  <a:pt x="18" y="15"/>
                </a:lnTo>
                <a:lnTo>
                  <a:pt x="20" y="10"/>
                </a:lnTo>
                <a:lnTo>
                  <a:pt x="20" y="7"/>
                </a:lnTo>
                <a:lnTo>
                  <a:pt x="15" y="4"/>
                </a:lnTo>
                <a:lnTo>
                  <a:pt x="8" y="0"/>
                </a:lnTo>
                <a:close/>
              </a:path>
            </a:pathLst>
          </a:custGeom>
          <a:solidFill>
            <a:srgbClr val="1F1A17"/>
          </a:solidFill>
          <a:ln w="9525">
            <a:noFill/>
            <a:round/>
            <a:headEnd/>
            <a:tailEnd/>
          </a:ln>
        </p:spPr>
        <p:txBody>
          <a:bodyPr/>
          <a:lstStyle/>
          <a:p>
            <a:endParaRPr lang="en-US"/>
          </a:p>
        </p:txBody>
      </p:sp>
      <p:sp>
        <p:nvSpPr>
          <p:cNvPr id="5133" name="Freeform 1037"/>
          <p:cNvSpPr>
            <a:spLocks/>
          </p:cNvSpPr>
          <p:nvPr/>
        </p:nvSpPr>
        <p:spPr bwMode="auto">
          <a:xfrm>
            <a:off x="3387725" y="4999038"/>
            <a:ext cx="193675" cy="125412"/>
          </a:xfrm>
          <a:custGeom>
            <a:avLst/>
            <a:gdLst/>
            <a:ahLst/>
            <a:cxnLst>
              <a:cxn ang="0">
                <a:pos x="12" y="9"/>
              </a:cxn>
              <a:cxn ang="0">
                <a:pos x="20" y="19"/>
              </a:cxn>
              <a:cxn ang="0">
                <a:pos x="23" y="15"/>
              </a:cxn>
              <a:cxn ang="0">
                <a:pos x="23" y="9"/>
              </a:cxn>
              <a:cxn ang="0">
                <a:pos x="25" y="12"/>
              </a:cxn>
              <a:cxn ang="0">
                <a:pos x="27" y="14"/>
              </a:cxn>
              <a:cxn ang="0">
                <a:pos x="28" y="15"/>
              </a:cxn>
              <a:cxn ang="0">
                <a:pos x="30" y="17"/>
              </a:cxn>
              <a:cxn ang="0">
                <a:pos x="33" y="19"/>
              </a:cxn>
              <a:cxn ang="0">
                <a:pos x="38" y="26"/>
              </a:cxn>
              <a:cxn ang="0">
                <a:pos x="42" y="32"/>
              </a:cxn>
              <a:cxn ang="0">
                <a:pos x="47" y="36"/>
              </a:cxn>
              <a:cxn ang="0">
                <a:pos x="52" y="32"/>
              </a:cxn>
              <a:cxn ang="0">
                <a:pos x="60" y="37"/>
              </a:cxn>
              <a:cxn ang="0">
                <a:pos x="74" y="41"/>
              </a:cxn>
              <a:cxn ang="0">
                <a:pos x="79" y="41"/>
              </a:cxn>
              <a:cxn ang="0">
                <a:pos x="87" y="41"/>
              </a:cxn>
              <a:cxn ang="0">
                <a:pos x="99" y="37"/>
              </a:cxn>
              <a:cxn ang="0">
                <a:pos x="104" y="39"/>
              </a:cxn>
              <a:cxn ang="0">
                <a:pos x="105" y="51"/>
              </a:cxn>
              <a:cxn ang="0">
                <a:pos x="107" y="54"/>
              </a:cxn>
              <a:cxn ang="0">
                <a:pos x="115" y="61"/>
              </a:cxn>
              <a:cxn ang="0">
                <a:pos x="119" y="72"/>
              </a:cxn>
              <a:cxn ang="0">
                <a:pos x="110" y="71"/>
              </a:cxn>
              <a:cxn ang="0">
                <a:pos x="100" y="71"/>
              </a:cxn>
              <a:cxn ang="0">
                <a:pos x="94" y="72"/>
              </a:cxn>
              <a:cxn ang="0">
                <a:pos x="87" y="74"/>
              </a:cxn>
              <a:cxn ang="0">
                <a:pos x="80" y="76"/>
              </a:cxn>
              <a:cxn ang="0">
                <a:pos x="79" y="67"/>
              </a:cxn>
              <a:cxn ang="0">
                <a:pos x="75" y="62"/>
              </a:cxn>
              <a:cxn ang="0">
                <a:pos x="69" y="56"/>
              </a:cxn>
              <a:cxn ang="0">
                <a:pos x="62" y="51"/>
              </a:cxn>
              <a:cxn ang="0">
                <a:pos x="50" y="51"/>
              </a:cxn>
              <a:cxn ang="0">
                <a:pos x="43" y="44"/>
              </a:cxn>
              <a:cxn ang="0">
                <a:pos x="40" y="44"/>
              </a:cxn>
              <a:cxn ang="0">
                <a:pos x="37" y="41"/>
              </a:cxn>
              <a:cxn ang="0">
                <a:pos x="30" y="39"/>
              </a:cxn>
              <a:cxn ang="0">
                <a:pos x="22" y="32"/>
              </a:cxn>
              <a:cxn ang="0">
                <a:pos x="18" y="31"/>
              </a:cxn>
              <a:cxn ang="0">
                <a:pos x="12" y="24"/>
              </a:cxn>
              <a:cxn ang="0">
                <a:pos x="8" y="22"/>
              </a:cxn>
              <a:cxn ang="0">
                <a:pos x="8" y="21"/>
              </a:cxn>
              <a:cxn ang="0">
                <a:pos x="3" y="14"/>
              </a:cxn>
              <a:cxn ang="0">
                <a:pos x="3" y="10"/>
              </a:cxn>
              <a:cxn ang="0">
                <a:pos x="3" y="5"/>
              </a:cxn>
              <a:cxn ang="0">
                <a:pos x="3" y="2"/>
              </a:cxn>
            </a:cxnLst>
            <a:rect l="0" t="0" r="r" b="b"/>
            <a:pathLst>
              <a:path w="122" h="79">
                <a:moveTo>
                  <a:pt x="5" y="0"/>
                </a:moveTo>
                <a:lnTo>
                  <a:pt x="12" y="9"/>
                </a:lnTo>
                <a:lnTo>
                  <a:pt x="15" y="17"/>
                </a:lnTo>
                <a:lnTo>
                  <a:pt x="20" y="19"/>
                </a:lnTo>
                <a:lnTo>
                  <a:pt x="25" y="21"/>
                </a:lnTo>
                <a:lnTo>
                  <a:pt x="23" y="15"/>
                </a:lnTo>
                <a:lnTo>
                  <a:pt x="22" y="9"/>
                </a:lnTo>
                <a:lnTo>
                  <a:pt x="23" y="9"/>
                </a:lnTo>
                <a:lnTo>
                  <a:pt x="25" y="9"/>
                </a:lnTo>
                <a:lnTo>
                  <a:pt x="25" y="12"/>
                </a:lnTo>
                <a:lnTo>
                  <a:pt x="27" y="15"/>
                </a:lnTo>
                <a:lnTo>
                  <a:pt x="27" y="14"/>
                </a:lnTo>
                <a:lnTo>
                  <a:pt x="28" y="14"/>
                </a:lnTo>
                <a:lnTo>
                  <a:pt x="28" y="15"/>
                </a:lnTo>
                <a:lnTo>
                  <a:pt x="28" y="19"/>
                </a:lnTo>
                <a:lnTo>
                  <a:pt x="30" y="17"/>
                </a:lnTo>
                <a:lnTo>
                  <a:pt x="32" y="17"/>
                </a:lnTo>
                <a:lnTo>
                  <a:pt x="33" y="19"/>
                </a:lnTo>
                <a:lnTo>
                  <a:pt x="33" y="22"/>
                </a:lnTo>
                <a:lnTo>
                  <a:pt x="38" y="26"/>
                </a:lnTo>
                <a:lnTo>
                  <a:pt x="42" y="27"/>
                </a:lnTo>
                <a:lnTo>
                  <a:pt x="42" y="32"/>
                </a:lnTo>
                <a:lnTo>
                  <a:pt x="42" y="36"/>
                </a:lnTo>
                <a:lnTo>
                  <a:pt x="47" y="36"/>
                </a:lnTo>
                <a:lnTo>
                  <a:pt x="50" y="36"/>
                </a:lnTo>
                <a:lnTo>
                  <a:pt x="52" y="32"/>
                </a:lnTo>
                <a:lnTo>
                  <a:pt x="52" y="29"/>
                </a:lnTo>
                <a:lnTo>
                  <a:pt x="60" y="37"/>
                </a:lnTo>
                <a:lnTo>
                  <a:pt x="70" y="44"/>
                </a:lnTo>
                <a:lnTo>
                  <a:pt x="74" y="41"/>
                </a:lnTo>
                <a:lnTo>
                  <a:pt x="77" y="36"/>
                </a:lnTo>
                <a:lnTo>
                  <a:pt x="79" y="41"/>
                </a:lnTo>
                <a:lnTo>
                  <a:pt x="79" y="44"/>
                </a:lnTo>
                <a:lnTo>
                  <a:pt x="87" y="41"/>
                </a:lnTo>
                <a:lnTo>
                  <a:pt x="95" y="41"/>
                </a:lnTo>
                <a:lnTo>
                  <a:pt x="99" y="37"/>
                </a:lnTo>
                <a:lnTo>
                  <a:pt x="100" y="32"/>
                </a:lnTo>
                <a:lnTo>
                  <a:pt x="104" y="39"/>
                </a:lnTo>
                <a:lnTo>
                  <a:pt x="105" y="47"/>
                </a:lnTo>
                <a:lnTo>
                  <a:pt x="105" y="51"/>
                </a:lnTo>
                <a:lnTo>
                  <a:pt x="105" y="56"/>
                </a:lnTo>
                <a:lnTo>
                  <a:pt x="107" y="54"/>
                </a:lnTo>
                <a:lnTo>
                  <a:pt x="110" y="52"/>
                </a:lnTo>
                <a:lnTo>
                  <a:pt x="115" y="61"/>
                </a:lnTo>
                <a:lnTo>
                  <a:pt x="122" y="69"/>
                </a:lnTo>
                <a:lnTo>
                  <a:pt x="119" y="72"/>
                </a:lnTo>
                <a:lnTo>
                  <a:pt x="117" y="74"/>
                </a:lnTo>
                <a:lnTo>
                  <a:pt x="110" y="71"/>
                </a:lnTo>
                <a:lnTo>
                  <a:pt x="104" y="66"/>
                </a:lnTo>
                <a:lnTo>
                  <a:pt x="100" y="71"/>
                </a:lnTo>
                <a:lnTo>
                  <a:pt x="95" y="74"/>
                </a:lnTo>
                <a:lnTo>
                  <a:pt x="94" y="72"/>
                </a:lnTo>
                <a:lnTo>
                  <a:pt x="90" y="69"/>
                </a:lnTo>
                <a:lnTo>
                  <a:pt x="87" y="74"/>
                </a:lnTo>
                <a:lnTo>
                  <a:pt x="84" y="79"/>
                </a:lnTo>
                <a:lnTo>
                  <a:pt x="80" y="76"/>
                </a:lnTo>
                <a:lnTo>
                  <a:pt x="77" y="72"/>
                </a:lnTo>
                <a:lnTo>
                  <a:pt x="79" y="67"/>
                </a:lnTo>
                <a:lnTo>
                  <a:pt x="79" y="62"/>
                </a:lnTo>
                <a:lnTo>
                  <a:pt x="75" y="62"/>
                </a:lnTo>
                <a:lnTo>
                  <a:pt x="72" y="61"/>
                </a:lnTo>
                <a:lnTo>
                  <a:pt x="69" y="56"/>
                </a:lnTo>
                <a:lnTo>
                  <a:pt x="67" y="51"/>
                </a:lnTo>
                <a:lnTo>
                  <a:pt x="62" y="51"/>
                </a:lnTo>
                <a:lnTo>
                  <a:pt x="57" y="52"/>
                </a:lnTo>
                <a:lnTo>
                  <a:pt x="50" y="51"/>
                </a:lnTo>
                <a:lnTo>
                  <a:pt x="43" y="47"/>
                </a:lnTo>
                <a:lnTo>
                  <a:pt x="43" y="44"/>
                </a:lnTo>
                <a:lnTo>
                  <a:pt x="42" y="42"/>
                </a:lnTo>
                <a:lnTo>
                  <a:pt x="40" y="44"/>
                </a:lnTo>
                <a:lnTo>
                  <a:pt x="38" y="44"/>
                </a:lnTo>
                <a:lnTo>
                  <a:pt x="37" y="41"/>
                </a:lnTo>
                <a:lnTo>
                  <a:pt x="37" y="37"/>
                </a:lnTo>
                <a:lnTo>
                  <a:pt x="30" y="39"/>
                </a:lnTo>
                <a:lnTo>
                  <a:pt x="23" y="37"/>
                </a:lnTo>
                <a:lnTo>
                  <a:pt x="22" y="32"/>
                </a:lnTo>
                <a:lnTo>
                  <a:pt x="20" y="31"/>
                </a:lnTo>
                <a:lnTo>
                  <a:pt x="18" y="31"/>
                </a:lnTo>
                <a:lnTo>
                  <a:pt x="15" y="29"/>
                </a:lnTo>
                <a:lnTo>
                  <a:pt x="12" y="24"/>
                </a:lnTo>
                <a:lnTo>
                  <a:pt x="10" y="21"/>
                </a:lnTo>
                <a:lnTo>
                  <a:pt x="8" y="22"/>
                </a:lnTo>
                <a:lnTo>
                  <a:pt x="8" y="26"/>
                </a:lnTo>
                <a:lnTo>
                  <a:pt x="8" y="21"/>
                </a:lnTo>
                <a:lnTo>
                  <a:pt x="5" y="17"/>
                </a:lnTo>
                <a:lnTo>
                  <a:pt x="3" y="14"/>
                </a:lnTo>
                <a:lnTo>
                  <a:pt x="0" y="10"/>
                </a:lnTo>
                <a:lnTo>
                  <a:pt x="3" y="10"/>
                </a:lnTo>
                <a:lnTo>
                  <a:pt x="5" y="9"/>
                </a:lnTo>
                <a:lnTo>
                  <a:pt x="3" y="5"/>
                </a:lnTo>
                <a:lnTo>
                  <a:pt x="0" y="2"/>
                </a:lnTo>
                <a:lnTo>
                  <a:pt x="3" y="2"/>
                </a:lnTo>
                <a:lnTo>
                  <a:pt x="5" y="0"/>
                </a:lnTo>
                <a:close/>
              </a:path>
            </a:pathLst>
          </a:custGeom>
          <a:solidFill>
            <a:srgbClr val="1F1A17"/>
          </a:solidFill>
          <a:ln w="9525">
            <a:noFill/>
            <a:round/>
            <a:headEnd/>
            <a:tailEnd/>
          </a:ln>
        </p:spPr>
        <p:txBody>
          <a:bodyPr/>
          <a:lstStyle/>
          <a:p>
            <a:endParaRPr lang="en-US"/>
          </a:p>
        </p:txBody>
      </p:sp>
      <p:sp>
        <p:nvSpPr>
          <p:cNvPr id="5134" name="Freeform 1038"/>
          <p:cNvSpPr>
            <a:spLocks/>
          </p:cNvSpPr>
          <p:nvPr/>
        </p:nvSpPr>
        <p:spPr bwMode="auto">
          <a:xfrm>
            <a:off x="3609975" y="5057775"/>
            <a:ext cx="74613" cy="130175"/>
          </a:xfrm>
          <a:custGeom>
            <a:avLst/>
            <a:gdLst/>
            <a:ahLst/>
            <a:cxnLst>
              <a:cxn ang="0">
                <a:pos x="0" y="22"/>
              </a:cxn>
              <a:cxn ang="0">
                <a:pos x="2" y="27"/>
              </a:cxn>
              <a:cxn ang="0">
                <a:pos x="7" y="32"/>
              </a:cxn>
              <a:cxn ang="0">
                <a:pos x="9" y="34"/>
              </a:cxn>
              <a:cxn ang="0">
                <a:pos x="10" y="35"/>
              </a:cxn>
              <a:cxn ang="0">
                <a:pos x="9" y="39"/>
              </a:cxn>
              <a:cxn ang="0">
                <a:pos x="9" y="40"/>
              </a:cxn>
              <a:cxn ang="0">
                <a:pos x="10" y="44"/>
              </a:cxn>
              <a:cxn ang="0">
                <a:pos x="12" y="52"/>
              </a:cxn>
              <a:cxn ang="0">
                <a:pos x="12" y="59"/>
              </a:cxn>
              <a:cxn ang="0">
                <a:pos x="12" y="64"/>
              </a:cxn>
              <a:cxn ang="0">
                <a:pos x="15" y="67"/>
              </a:cxn>
              <a:cxn ang="0">
                <a:pos x="24" y="72"/>
              </a:cxn>
              <a:cxn ang="0">
                <a:pos x="17" y="57"/>
              </a:cxn>
              <a:cxn ang="0">
                <a:pos x="29" y="64"/>
              </a:cxn>
              <a:cxn ang="0">
                <a:pos x="29" y="70"/>
              </a:cxn>
              <a:cxn ang="0">
                <a:pos x="24" y="64"/>
              </a:cxn>
              <a:cxn ang="0">
                <a:pos x="29" y="82"/>
              </a:cxn>
              <a:cxn ang="0">
                <a:pos x="37" y="82"/>
              </a:cxn>
              <a:cxn ang="0">
                <a:pos x="34" y="74"/>
              </a:cxn>
              <a:cxn ang="0">
                <a:pos x="34" y="57"/>
              </a:cxn>
              <a:cxn ang="0">
                <a:pos x="41" y="47"/>
              </a:cxn>
              <a:cxn ang="0">
                <a:pos x="41" y="42"/>
              </a:cxn>
              <a:cxn ang="0">
                <a:pos x="41" y="32"/>
              </a:cxn>
              <a:cxn ang="0">
                <a:pos x="44" y="25"/>
              </a:cxn>
              <a:cxn ang="0">
                <a:pos x="47" y="22"/>
              </a:cxn>
              <a:cxn ang="0">
                <a:pos x="46" y="22"/>
              </a:cxn>
              <a:cxn ang="0">
                <a:pos x="44" y="17"/>
              </a:cxn>
              <a:cxn ang="0">
                <a:pos x="44" y="9"/>
              </a:cxn>
              <a:cxn ang="0">
                <a:pos x="46" y="4"/>
              </a:cxn>
              <a:cxn ang="0">
                <a:pos x="39" y="0"/>
              </a:cxn>
              <a:cxn ang="0">
                <a:pos x="41" y="4"/>
              </a:cxn>
              <a:cxn ang="0">
                <a:pos x="41" y="9"/>
              </a:cxn>
              <a:cxn ang="0">
                <a:pos x="36" y="9"/>
              </a:cxn>
              <a:cxn ang="0">
                <a:pos x="34" y="7"/>
              </a:cxn>
              <a:cxn ang="0">
                <a:pos x="34" y="20"/>
              </a:cxn>
              <a:cxn ang="0">
                <a:pos x="25" y="20"/>
              </a:cxn>
              <a:cxn ang="0">
                <a:pos x="24" y="27"/>
              </a:cxn>
              <a:cxn ang="0">
                <a:pos x="20" y="32"/>
              </a:cxn>
              <a:cxn ang="0">
                <a:pos x="17" y="29"/>
              </a:cxn>
              <a:cxn ang="0">
                <a:pos x="15" y="25"/>
              </a:cxn>
              <a:cxn ang="0">
                <a:pos x="15" y="35"/>
              </a:cxn>
              <a:cxn ang="0">
                <a:pos x="10" y="29"/>
              </a:cxn>
              <a:cxn ang="0">
                <a:pos x="0" y="22"/>
              </a:cxn>
            </a:cxnLst>
            <a:rect l="0" t="0" r="r" b="b"/>
            <a:pathLst>
              <a:path w="47" h="82">
                <a:moveTo>
                  <a:pt x="0" y="22"/>
                </a:moveTo>
                <a:lnTo>
                  <a:pt x="2" y="27"/>
                </a:lnTo>
                <a:lnTo>
                  <a:pt x="7" y="32"/>
                </a:lnTo>
                <a:lnTo>
                  <a:pt x="9" y="34"/>
                </a:lnTo>
                <a:lnTo>
                  <a:pt x="10" y="35"/>
                </a:lnTo>
                <a:lnTo>
                  <a:pt x="9" y="39"/>
                </a:lnTo>
                <a:lnTo>
                  <a:pt x="9" y="40"/>
                </a:lnTo>
                <a:lnTo>
                  <a:pt x="10" y="44"/>
                </a:lnTo>
                <a:lnTo>
                  <a:pt x="12" y="52"/>
                </a:lnTo>
                <a:lnTo>
                  <a:pt x="12" y="59"/>
                </a:lnTo>
                <a:lnTo>
                  <a:pt x="12" y="64"/>
                </a:lnTo>
                <a:lnTo>
                  <a:pt x="15" y="67"/>
                </a:lnTo>
                <a:lnTo>
                  <a:pt x="24" y="72"/>
                </a:lnTo>
                <a:lnTo>
                  <a:pt x="17" y="57"/>
                </a:lnTo>
                <a:lnTo>
                  <a:pt x="29" y="64"/>
                </a:lnTo>
                <a:lnTo>
                  <a:pt x="29" y="70"/>
                </a:lnTo>
                <a:lnTo>
                  <a:pt x="24" y="64"/>
                </a:lnTo>
                <a:lnTo>
                  <a:pt x="29" y="82"/>
                </a:lnTo>
                <a:lnTo>
                  <a:pt x="37" y="82"/>
                </a:lnTo>
                <a:lnTo>
                  <a:pt x="34" y="74"/>
                </a:lnTo>
                <a:lnTo>
                  <a:pt x="34" y="57"/>
                </a:lnTo>
                <a:lnTo>
                  <a:pt x="41" y="47"/>
                </a:lnTo>
                <a:lnTo>
                  <a:pt x="41" y="42"/>
                </a:lnTo>
                <a:lnTo>
                  <a:pt x="41" y="32"/>
                </a:lnTo>
                <a:lnTo>
                  <a:pt x="44" y="25"/>
                </a:lnTo>
                <a:lnTo>
                  <a:pt x="47" y="22"/>
                </a:lnTo>
                <a:lnTo>
                  <a:pt x="46" y="22"/>
                </a:lnTo>
                <a:lnTo>
                  <a:pt x="44" y="17"/>
                </a:lnTo>
                <a:lnTo>
                  <a:pt x="44" y="9"/>
                </a:lnTo>
                <a:lnTo>
                  <a:pt x="46" y="4"/>
                </a:lnTo>
                <a:lnTo>
                  <a:pt x="39" y="0"/>
                </a:lnTo>
                <a:lnTo>
                  <a:pt x="41" y="4"/>
                </a:lnTo>
                <a:lnTo>
                  <a:pt x="41" y="9"/>
                </a:lnTo>
                <a:lnTo>
                  <a:pt x="36" y="9"/>
                </a:lnTo>
                <a:lnTo>
                  <a:pt x="34" y="7"/>
                </a:lnTo>
                <a:lnTo>
                  <a:pt x="34" y="20"/>
                </a:lnTo>
                <a:lnTo>
                  <a:pt x="25" y="20"/>
                </a:lnTo>
                <a:lnTo>
                  <a:pt x="24" y="27"/>
                </a:lnTo>
                <a:lnTo>
                  <a:pt x="20" y="32"/>
                </a:lnTo>
                <a:lnTo>
                  <a:pt x="17" y="29"/>
                </a:lnTo>
                <a:lnTo>
                  <a:pt x="15" y="25"/>
                </a:lnTo>
                <a:lnTo>
                  <a:pt x="15" y="35"/>
                </a:lnTo>
                <a:lnTo>
                  <a:pt x="10" y="29"/>
                </a:lnTo>
                <a:lnTo>
                  <a:pt x="0" y="22"/>
                </a:lnTo>
                <a:close/>
              </a:path>
            </a:pathLst>
          </a:custGeom>
          <a:solidFill>
            <a:srgbClr val="1F1A17"/>
          </a:solidFill>
          <a:ln w="9525">
            <a:noFill/>
            <a:round/>
            <a:headEnd/>
            <a:tailEnd/>
          </a:ln>
        </p:spPr>
        <p:txBody>
          <a:bodyPr/>
          <a:lstStyle/>
          <a:p>
            <a:endParaRPr lang="en-US"/>
          </a:p>
        </p:txBody>
      </p:sp>
      <p:sp>
        <p:nvSpPr>
          <p:cNvPr id="5135" name="Freeform 1039"/>
          <p:cNvSpPr>
            <a:spLocks/>
          </p:cNvSpPr>
          <p:nvPr/>
        </p:nvSpPr>
        <p:spPr bwMode="auto">
          <a:xfrm>
            <a:off x="3683000" y="5089525"/>
            <a:ext cx="57150" cy="47625"/>
          </a:xfrm>
          <a:custGeom>
            <a:avLst/>
            <a:gdLst/>
            <a:ahLst/>
            <a:cxnLst>
              <a:cxn ang="0">
                <a:pos x="0" y="14"/>
              </a:cxn>
              <a:cxn ang="0">
                <a:pos x="0" y="20"/>
              </a:cxn>
              <a:cxn ang="0">
                <a:pos x="1" y="29"/>
              </a:cxn>
              <a:cxn ang="0">
                <a:pos x="6" y="30"/>
              </a:cxn>
              <a:cxn ang="0">
                <a:pos x="8" y="30"/>
              </a:cxn>
              <a:cxn ang="0">
                <a:pos x="10" y="22"/>
              </a:cxn>
              <a:cxn ang="0">
                <a:pos x="10" y="24"/>
              </a:cxn>
              <a:cxn ang="0">
                <a:pos x="11" y="27"/>
              </a:cxn>
              <a:cxn ang="0">
                <a:pos x="15" y="29"/>
              </a:cxn>
              <a:cxn ang="0">
                <a:pos x="18" y="27"/>
              </a:cxn>
              <a:cxn ang="0">
                <a:pos x="25" y="22"/>
              </a:cxn>
              <a:cxn ang="0">
                <a:pos x="28" y="17"/>
              </a:cxn>
              <a:cxn ang="0">
                <a:pos x="36" y="15"/>
              </a:cxn>
              <a:cxn ang="0">
                <a:pos x="36" y="9"/>
              </a:cxn>
              <a:cxn ang="0">
                <a:pos x="36" y="10"/>
              </a:cxn>
              <a:cxn ang="0">
                <a:pos x="35" y="12"/>
              </a:cxn>
              <a:cxn ang="0">
                <a:pos x="31" y="12"/>
              </a:cxn>
              <a:cxn ang="0">
                <a:pos x="26" y="12"/>
              </a:cxn>
              <a:cxn ang="0">
                <a:pos x="21" y="10"/>
              </a:cxn>
              <a:cxn ang="0">
                <a:pos x="20" y="12"/>
              </a:cxn>
              <a:cxn ang="0">
                <a:pos x="20" y="14"/>
              </a:cxn>
              <a:cxn ang="0">
                <a:pos x="20" y="15"/>
              </a:cxn>
              <a:cxn ang="0">
                <a:pos x="11" y="12"/>
              </a:cxn>
              <a:cxn ang="0">
                <a:pos x="15" y="2"/>
              </a:cxn>
              <a:cxn ang="0">
                <a:pos x="11" y="0"/>
              </a:cxn>
              <a:cxn ang="0">
                <a:pos x="6" y="4"/>
              </a:cxn>
              <a:cxn ang="0">
                <a:pos x="11" y="7"/>
              </a:cxn>
              <a:cxn ang="0">
                <a:pos x="0" y="14"/>
              </a:cxn>
            </a:cxnLst>
            <a:rect l="0" t="0" r="r" b="b"/>
            <a:pathLst>
              <a:path w="36" h="30">
                <a:moveTo>
                  <a:pt x="0" y="14"/>
                </a:moveTo>
                <a:lnTo>
                  <a:pt x="0" y="20"/>
                </a:lnTo>
                <a:lnTo>
                  <a:pt x="1" y="29"/>
                </a:lnTo>
                <a:lnTo>
                  <a:pt x="6" y="30"/>
                </a:lnTo>
                <a:lnTo>
                  <a:pt x="8" y="30"/>
                </a:lnTo>
                <a:lnTo>
                  <a:pt x="10" y="22"/>
                </a:lnTo>
                <a:lnTo>
                  <a:pt x="10" y="24"/>
                </a:lnTo>
                <a:lnTo>
                  <a:pt x="11" y="27"/>
                </a:lnTo>
                <a:lnTo>
                  <a:pt x="15" y="29"/>
                </a:lnTo>
                <a:lnTo>
                  <a:pt x="18" y="27"/>
                </a:lnTo>
                <a:lnTo>
                  <a:pt x="25" y="22"/>
                </a:lnTo>
                <a:lnTo>
                  <a:pt x="28" y="17"/>
                </a:lnTo>
                <a:lnTo>
                  <a:pt x="36" y="15"/>
                </a:lnTo>
                <a:lnTo>
                  <a:pt x="36" y="9"/>
                </a:lnTo>
                <a:lnTo>
                  <a:pt x="36" y="10"/>
                </a:lnTo>
                <a:lnTo>
                  <a:pt x="35" y="12"/>
                </a:lnTo>
                <a:lnTo>
                  <a:pt x="31" y="12"/>
                </a:lnTo>
                <a:lnTo>
                  <a:pt x="26" y="12"/>
                </a:lnTo>
                <a:lnTo>
                  <a:pt x="21" y="10"/>
                </a:lnTo>
                <a:lnTo>
                  <a:pt x="20" y="12"/>
                </a:lnTo>
                <a:lnTo>
                  <a:pt x="20" y="14"/>
                </a:lnTo>
                <a:lnTo>
                  <a:pt x="20" y="15"/>
                </a:lnTo>
                <a:lnTo>
                  <a:pt x="11" y="12"/>
                </a:lnTo>
                <a:lnTo>
                  <a:pt x="15" y="2"/>
                </a:lnTo>
                <a:lnTo>
                  <a:pt x="11" y="0"/>
                </a:lnTo>
                <a:lnTo>
                  <a:pt x="6" y="4"/>
                </a:lnTo>
                <a:lnTo>
                  <a:pt x="11" y="7"/>
                </a:lnTo>
                <a:lnTo>
                  <a:pt x="0" y="14"/>
                </a:lnTo>
                <a:close/>
              </a:path>
            </a:pathLst>
          </a:custGeom>
          <a:solidFill>
            <a:srgbClr val="1F1A17"/>
          </a:solidFill>
          <a:ln w="9525">
            <a:noFill/>
            <a:round/>
            <a:headEnd/>
            <a:tailEnd/>
          </a:ln>
        </p:spPr>
        <p:txBody>
          <a:bodyPr/>
          <a:lstStyle/>
          <a:p>
            <a:endParaRPr lang="en-US"/>
          </a:p>
        </p:txBody>
      </p:sp>
      <p:sp>
        <p:nvSpPr>
          <p:cNvPr id="5136" name="Freeform 1040"/>
          <p:cNvSpPr>
            <a:spLocks/>
          </p:cNvSpPr>
          <p:nvPr/>
        </p:nvSpPr>
        <p:spPr bwMode="auto">
          <a:xfrm>
            <a:off x="3675063" y="5113338"/>
            <a:ext cx="87312" cy="61912"/>
          </a:xfrm>
          <a:custGeom>
            <a:avLst/>
            <a:gdLst/>
            <a:ahLst/>
            <a:cxnLst>
              <a:cxn ang="0">
                <a:pos x="0" y="27"/>
              </a:cxn>
              <a:cxn ang="0">
                <a:pos x="3" y="17"/>
              </a:cxn>
              <a:cxn ang="0">
                <a:pos x="5" y="19"/>
              </a:cxn>
              <a:cxn ang="0">
                <a:pos x="8" y="20"/>
              </a:cxn>
              <a:cxn ang="0">
                <a:pos x="11" y="25"/>
              </a:cxn>
              <a:cxn ang="0">
                <a:pos x="13" y="30"/>
              </a:cxn>
              <a:cxn ang="0">
                <a:pos x="15" y="22"/>
              </a:cxn>
              <a:cxn ang="0">
                <a:pos x="16" y="29"/>
              </a:cxn>
              <a:cxn ang="0">
                <a:pos x="18" y="24"/>
              </a:cxn>
              <a:cxn ang="0">
                <a:pos x="20" y="20"/>
              </a:cxn>
              <a:cxn ang="0">
                <a:pos x="20" y="22"/>
              </a:cxn>
              <a:cxn ang="0">
                <a:pos x="21" y="24"/>
              </a:cxn>
              <a:cxn ang="0">
                <a:pos x="23" y="19"/>
              </a:cxn>
              <a:cxn ang="0">
                <a:pos x="23" y="24"/>
              </a:cxn>
              <a:cxn ang="0">
                <a:pos x="25" y="20"/>
              </a:cxn>
              <a:cxn ang="0">
                <a:pos x="26" y="17"/>
              </a:cxn>
              <a:cxn ang="0">
                <a:pos x="28" y="19"/>
              </a:cxn>
              <a:cxn ang="0">
                <a:pos x="30" y="20"/>
              </a:cxn>
              <a:cxn ang="0">
                <a:pos x="36" y="20"/>
              </a:cxn>
              <a:cxn ang="0">
                <a:pos x="38" y="14"/>
              </a:cxn>
              <a:cxn ang="0">
                <a:pos x="41" y="9"/>
              </a:cxn>
              <a:cxn ang="0">
                <a:pos x="43" y="10"/>
              </a:cxn>
              <a:cxn ang="0">
                <a:pos x="45" y="12"/>
              </a:cxn>
              <a:cxn ang="0">
                <a:pos x="45" y="9"/>
              </a:cxn>
              <a:cxn ang="0">
                <a:pos x="45" y="7"/>
              </a:cxn>
              <a:cxn ang="0">
                <a:pos x="46" y="5"/>
              </a:cxn>
              <a:cxn ang="0">
                <a:pos x="45" y="0"/>
              </a:cxn>
              <a:cxn ang="0">
                <a:pos x="55" y="5"/>
              </a:cxn>
              <a:cxn ang="0">
                <a:pos x="51" y="7"/>
              </a:cxn>
              <a:cxn ang="0">
                <a:pos x="50" y="9"/>
              </a:cxn>
              <a:cxn ang="0">
                <a:pos x="48" y="14"/>
              </a:cxn>
              <a:cxn ang="0">
                <a:pos x="46" y="15"/>
              </a:cxn>
              <a:cxn ang="0">
                <a:pos x="40" y="19"/>
              </a:cxn>
              <a:cxn ang="0">
                <a:pos x="40" y="24"/>
              </a:cxn>
              <a:cxn ang="0">
                <a:pos x="35" y="24"/>
              </a:cxn>
              <a:cxn ang="0">
                <a:pos x="35" y="27"/>
              </a:cxn>
              <a:cxn ang="0">
                <a:pos x="33" y="27"/>
              </a:cxn>
              <a:cxn ang="0">
                <a:pos x="31" y="30"/>
              </a:cxn>
              <a:cxn ang="0">
                <a:pos x="31" y="29"/>
              </a:cxn>
              <a:cxn ang="0">
                <a:pos x="30" y="27"/>
              </a:cxn>
              <a:cxn ang="0">
                <a:pos x="28" y="30"/>
              </a:cxn>
              <a:cxn ang="0">
                <a:pos x="26" y="32"/>
              </a:cxn>
              <a:cxn ang="0">
                <a:pos x="23" y="34"/>
              </a:cxn>
              <a:cxn ang="0">
                <a:pos x="21" y="37"/>
              </a:cxn>
              <a:cxn ang="0">
                <a:pos x="20" y="35"/>
              </a:cxn>
              <a:cxn ang="0">
                <a:pos x="16" y="35"/>
              </a:cxn>
              <a:cxn ang="0">
                <a:pos x="15" y="37"/>
              </a:cxn>
              <a:cxn ang="0">
                <a:pos x="15" y="39"/>
              </a:cxn>
              <a:cxn ang="0">
                <a:pos x="13" y="37"/>
              </a:cxn>
              <a:cxn ang="0">
                <a:pos x="11" y="35"/>
              </a:cxn>
              <a:cxn ang="0">
                <a:pos x="10" y="34"/>
              </a:cxn>
              <a:cxn ang="0">
                <a:pos x="8" y="34"/>
              </a:cxn>
              <a:cxn ang="0">
                <a:pos x="6" y="32"/>
              </a:cxn>
              <a:cxn ang="0">
                <a:pos x="6" y="30"/>
              </a:cxn>
              <a:cxn ang="0">
                <a:pos x="6" y="27"/>
              </a:cxn>
              <a:cxn ang="0">
                <a:pos x="3" y="25"/>
              </a:cxn>
              <a:cxn ang="0">
                <a:pos x="0" y="27"/>
              </a:cxn>
            </a:cxnLst>
            <a:rect l="0" t="0" r="r" b="b"/>
            <a:pathLst>
              <a:path w="55" h="39">
                <a:moveTo>
                  <a:pt x="0" y="27"/>
                </a:moveTo>
                <a:lnTo>
                  <a:pt x="3" y="17"/>
                </a:lnTo>
                <a:lnTo>
                  <a:pt x="5" y="19"/>
                </a:lnTo>
                <a:lnTo>
                  <a:pt x="8" y="20"/>
                </a:lnTo>
                <a:lnTo>
                  <a:pt x="11" y="25"/>
                </a:lnTo>
                <a:lnTo>
                  <a:pt x="13" y="30"/>
                </a:lnTo>
                <a:lnTo>
                  <a:pt x="15" y="22"/>
                </a:lnTo>
                <a:lnTo>
                  <a:pt x="16" y="29"/>
                </a:lnTo>
                <a:lnTo>
                  <a:pt x="18" y="24"/>
                </a:lnTo>
                <a:lnTo>
                  <a:pt x="20" y="20"/>
                </a:lnTo>
                <a:lnTo>
                  <a:pt x="20" y="22"/>
                </a:lnTo>
                <a:lnTo>
                  <a:pt x="21" y="24"/>
                </a:lnTo>
                <a:lnTo>
                  <a:pt x="23" y="19"/>
                </a:lnTo>
                <a:lnTo>
                  <a:pt x="23" y="24"/>
                </a:lnTo>
                <a:lnTo>
                  <a:pt x="25" y="20"/>
                </a:lnTo>
                <a:lnTo>
                  <a:pt x="26" y="17"/>
                </a:lnTo>
                <a:lnTo>
                  <a:pt x="28" y="19"/>
                </a:lnTo>
                <a:lnTo>
                  <a:pt x="30" y="20"/>
                </a:lnTo>
                <a:lnTo>
                  <a:pt x="36" y="20"/>
                </a:lnTo>
                <a:lnTo>
                  <a:pt x="38" y="14"/>
                </a:lnTo>
                <a:lnTo>
                  <a:pt x="41" y="9"/>
                </a:lnTo>
                <a:lnTo>
                  <a:pt x="43" y="10"/>
                </a:lnTo>
                <a:lnTo>
                  <a:pt x="45" y="12"/>
                </a:lnTo>
                <a:lnTo>
                  <a:pt x="45" y="9"/>
                </a:lnTo>
                <a:lnTo>
                  <a:pt x="45" y="7"/>
                </a:lnTo>
                <a:lnTo>
                  <a:pt x="46" y="5"/>
                </a:lnTo>
                <a:lnTo>
                  <a:pt x="45" y="0"/>
                </a:lnTo>
                <a:lnTo>
                  <a:pt x="55" y="5"/>
                </a:lnTo>
                <a:lnTo>
                  <a:pt x="51" y="7"/>
                </a:lnTo>
                <a:lnTo>
                  <a:pt x="50" y="9"/>
                </a:lnTo>
                <a:lnTo>
                  <a:pt x="48" y="14"/>
                </a:lnTo>
                <a:lnTo>
                  <a:pt x="46" y="15"/>
                </a:lnTo>
                <a:lnTo>
                  <a:pt x="40" y="19"/>
                </a:lnTo>
                <a:lnTo>
                  <a:pt x="40" y="24"/>
                </a:lnTo>
                <a:lnTo>
                  <a:pt x="35" y="24"/>
                </a:lnTo>
                <a:lnTo>
                  <a:pt x="35" y="27"/>
                </a:lnTo>
                <a:lnTo>
                  <a:pt x="33" y="27"/>
                </a:lnTo>
                <a:lnTo>
                  <a:pt x="31" y="30"/>
                </a:lnTo>
                <a:lnTo>
                  <a:pt x="31" y="29"/>
                </a:lnTo>
                <a:lnTo>
                  <a:pt x="30" y="27"/>
                </a:lnTo>
                <a:lnTo>
                  <a:pt x="28" y="30"/>
                </a:lnTo>
                <a:lnTo>
                  <a:pt x="26" y="32"/>
                </a:lnTo>
                <a:lnTo>
                  <a:pt x="23" y="34"/>
                </a:lnTo>
                <a:lnTo>
                  <a:pt x="21" y="37"/>
                </a:lnTo>
                <a:lnTo>
                  <a:pt x="20" y="35"/>
                </a:lnTo>
                <a:lnTo>
                  <a:pt x="16" y="35"/>
                </a:lnTo>
                <a:lnTo>
                  <a:pt x="15" y="37"/>
                </a:lnTo>
                <a:lnTo>
                  <a:pt x="15" y="39"/>
                </a:lnTo>
                <a:lnTo>
                  <a:pt x="13" y="37"/>
                </a:lnTo>
                <a:lnTo>
                  <a:pt x="11" y="35"/>
                </a:lnTo>
                <a:lnTo>
                  <a:pt x="10" y="34"/>
                </a:lnTo>
                <a:lnTo>
                  <a:pt x="8" y="34"/>
                </a:lnTo>
                <a:lnTo>
                  <a:pt x="6" y="32"/>
                </a:lnTo>
                <a:lnTo>
                  <a:pt x="6" y="30"/>
                </a:lnTo>
                <a:lnTo>
                  <a:pt x="6" y="27"/>
                </a:lnTo>
                <a:lnTo>
                  <a:pt x="3" y="25"/>
                </a:lnTo>
                <a:lnTo>
                  <a:pt x="0" y="27"/>
                </a:lnTo>
                <a:close/>
              </a:path>
            </a:pathLst>
          </a:custGeom>
          <a:solidFill>
            <a:srgbClr val="1F1A17"/>
          </a:solidFill>
          <a:ln w="9525">
            <a:noFill/>
            <a:round/>
            <a:headEnd/>
            <a:tailEnd/>
          </a:ln>
        </p:spPr>
        <p:txBody>
          <a:bodyPr/>
          <a:lstStyle/>
          <a:p>
            <a:endParaRPr lang="en-US"/>
          </a:p>
        </p:txBody>
      </p:sp>
      <p:sp>
        <p:nvSpPr>
          <p:cNvPr id="5137" name="Freeform 1041"/>
          <p:cNvSpPr>
            <a:spLocks/>
          </p:cNvSpPr>
          <p:nvPr/>
        </p:nvSpPr>
        <p:spPr bwMode="auto">
          <a:xfrm>
            <a:off x="3756025" y="5076825"/>
            <a:ext cx="31750" cy="42863"/>
          </a:xfrm>
          <a:custGeom>
            <a:avLst/>
            <a:gdLst/>
            <a:ahLst/>
            <a:cxnLst>
              <a:cxn ang="0">
                <a:pos x="0" y="18"/>
              </a:cxn>
              <a:cxn ang="0">
                <a:pos x="0" y="23"/>
              </a:cxn>
              <a:cxn ang="0">
                <a:pos x="2" y="25"/>
              </a:cxn>
              <a:cxn ang="0">
                <a:pos x="4" y="25"/>
              </a:cxn>
              <a:cxn ang="0">
                <a:pos x="5" y="27"/>
              </a:cxn>
              <a:cxn ang="0">
                <a:pos x="5" y="23"/>
              </a:cxn>
              <a:cxn ang="0">
                <a:pos x="5" y="22"/>
              </a:cxn>
              <a:cxn ang="0">
                <a:pos x="7" y="22"/>
              </a:cxn>
              <a:cxn ang="0">
                <a:pos x="9" y="23"/>
              </a:cxn>
              <a:cxn ang="0">
                <a:pos x="9" y="22"/>
              </a:cxn>
              <a:cxn ang="0">
                <a:pos x="9" y="18"/>
              </a:cxn>
              <a:cxn ang="0">
                <a:pos x="10" y="20"/>
              </a:cxn>
              <a:cxn ang="0">
                <a:pos x="12" y="20"/>
              </a:cxn>
              <a:cxn ang="0">
                <a:pos x="12" y="17"/>
              </a:cxn>
              <a:cxn ang="0">
                <a:pos x="12" y="15"/>
              </a:cxn>
              <a:cxn ang="0">
                <a:pos x="15" y="12"/>
              </a:cxn>
              <a:cxn ang="0">
                <a:pos x="19" y="10"/>
              </a:cxn>
              <a:cxn ang="0">
                <a:pos x="19" y="5"/>
              </a:cxn>
              <a:cxn ang="0">
                <a:pos x="20" y="0"/>
              </a:cxn>
              <a:cxn ang="0">
                <a:pos x="19" y="2"/>
              </a:cxn>
              <a:cxn ang="0">
                <a:pos x="17" y="5"/>
              </a:cxn>
              <a:cxn ang="0">
                <a:pos x="17" y="5"/>
              </a:cxn>
              <a:cxn ang="0">
                <a:pos x="15" y="8"/>
              </a:cxn>
              <a:cxn ang="0">
                <a:pos x="12" y="10"/>
              </a:cxn>
              <a:cxn ang="0">
                <a:pos x="10" y="12"/>
              </a:cxn>
              <a:cxn ang="0">
                <a:pos x="9" y="15"/>
              </a:cxn>
              <a:cxn ang="0">
                <a:pos x="7" y="20"/>
              </a:cxn>
              <a:cxn ang="0">
                <a:pos x="5" y="18"/>
              </a:cxn>
              <a:cxn ang="0">
                <a:pos x="4" y="18"/>
              </a:cxn>
              <a:cxn ang="0">
                <a:pos x="4" y="18"/>
              </a:cxn>
              <a:cxn ang="0">
                <a:pos x="4" y="20"/>
              </a:cxn>
              <a:cxn ang="0">
                <a:pos x="2" y="20"/>
              </a:cxn>
              <a:cxn ang="0">
                <a:pos x="0" y="18"/>
              </a:cxn>
            </a:cxnLst>
            <a:rect l="0" t="0" r="r" b="b"/>
            <a:pathLst>
              <a:path w="20" h="27">
                <a:moveTo>
                  <a:pt x="0" y="18"/>
                </a:moveTo>
                <a:lnTo>
                  <a:pt x="0" y="23"/>
                </a:lnTo>
                <a:lnTo>
                  <a:pt x="2" y="25"/>
                </a:lnTo>
                <a:lnTo>
                  <a:pt x="4" y="25"/>
                </a:lnTo>
                <a:lnTo>
                  <a:pt x="5" y="27"/>
                </a:lnTo>
                <a:lnTo>
                  <a:pt x="5" y="23"/>
                </a:lnTo>
                <a:lnTo>
                  <a:pt x="5" y="22"/>
                </a:lnTo>
                <a:lnTo>
                  <a:pt x="7" y="22"/>
                </a:lnTo>
                <a:lnTo>
                  <a:pt x="9" y="23"/>
                </a:lnTo>
                <a:lnTo>
                  <a:pt x="9" y="22"/>
                </a:lnTo>
                <a:lnTo>
                  <a:pt x="9" y="18"/>
                </a:lnTo>
                <a:lnTo>
                  <a:pt x="10" y="20"/>
                </a:lnTo>
                <a:lnTo>
                  <a:pt x="12" y="20"/>
                </a:lnTo>
                <a:lnTo>
                  <a:pt x="12" y="17"/>
                </a:lnTo>
                <a:lnTo>
                  <a:pt x="12" y="15"/>
                </a:lnTo>
                <a:lnTo>
                  <a:pt x="15" y="12"/>
                </a:lnTo>
                <a:lnTo>
                  <a:pt x="19" y="10"/>
                </a:lnTo>
                <a:lnTo>
                  <a:pt x="19" y="5"/>
                </a:lnTo>
                <a:lnTo>
                  <a:pt x="20" y="0"/>
                </a:lnTo>
                <a:lnTo>
                  <a:pt x="19" y="2"/>
                </a:lnTo>
                <a:lnTo>
                  <a:pt x="17" y="5"/>
                </a:lnTo>
                <a:lnTo>
                  <a:pt x="17" y="5"/>
                </a:lnTo>
                <a:lnTo>
                  <a:pt x="15" y="8"/>
                </a:lnTo>
                <a:lnTo>
                  <a:pt x="12" y="10"/>
                </a:lnTo>
                <a:lnTo>
                  <a:pt x="10" y="12"/>
                </a:lnTo>
                <a:lnTo>
                  <a:pt x="9" y="15"/>
                </a:lnTo>
                <a:lnTo>
                  <a:pt x="7" y="20"/>
                </a:lnTo>
                <a:lnTo>
                  <a:pt x="5" y="18"/>
                </a:lnTo>
                <a:lnTo>
                  <a:pt x="4" y="18"/>
                </a:lnTo>
                <a:lnTo>
                  <a:pt x="4" y="18"/>
                </a:lnTo>
                <a:lnTo>
                  <a:pt x="4" y="20"/>
                </a:lnTo>
                <a:lnTo>
                  <a:pt x="2" y="20"/>
                </a:lnTo>
                <a:lnTo>
                  <a:pt x="0" y="18"/>
                </a:lnTo>
                <a:close/>
              </a:path>
            </a:pathLst>
          </a:custGeom>
          <a:solidFill>
            <a:srgbClr val="1F1A17"/>
          </a:solidFill>
          <a:ln w="9525">
            <a:noFill/>
            <a:round/>
            <a:headEnd/>
            <a:tailEnd/>
          </a:ln>
        </p:spPr>
        <p:txBody>
          <a:bodyPr/>
          <a:lstStyle/>
          <a:p>
            <a:endParaRPr lang="en-US"/>
          </a:p>
        </p:txBody>
      </p:sp>
      <p:sp>
        <p:nvSpPr>
          <p:cNvPr id="5138" name="Freeform 1042"/>
          <p:cNvSpPr>
            <a:spLocks/>
          </p:cNvSpPr>
          <p:nvPr/>
        </p:nvSpPr>
        <p:spPr bwMode="auto">
          <a:xfrm>
            <a:off x="3633788" y="5164138"/>
            <a:ext cx="96837" cy="69850"/>
          </a:xfrm>
          <a:custGeom>
            <a:avLst/>
            <a:gdLst/>
            <a:ahLst/>
            <a:cxnLst>
              <a:cxn ang="0">
                <a:pos x="0" y="30"/>
              </a:cxn>
              <a:cxn ang="0">
                <a:pos x="4" y="35"/>
              </a:cxn>
              <a:cxn ang="0">
                <a:pos x="7" y="32"/>
              </a:cxn>
              <a:cxn ang="0">
                <a:pos x="12" y="30"/>
              </a:cxn>
              <a:cxn ang="0">
                <a:pos x="14" y="29"/>
              </a:cxn>
              <a:cxn ang="0">
                <a:pos x="17" y="29"/>
              </a:cxn>
              <a:cxn ang="0">
                <a:pos x="19" y="30"/>
              </a:cxn>
              <a:cxn ang="0">
                <a:pos x="21" y="32"/>
              </a:cxn>
              <a:cxn ang="0">
                <a:pos x="24" y="30"/>
              </a:cxn>
              <a:cxn ang="0">
                <a:pos x="26" y="30"/>
              </a:cxn>
              <a:cxn ang="0">
                <a:pos x="27" y="30"/>
              </a:cxn>
              <a:cxn ang="0">
                <a:pos x="29" y="30"/>
              </a:cxn>
              <a:cxn ang="0">
                <a:pos x="32" y="34"/>
              </a:cxn>
              <a:cxn ang="0">
                <a:pos x="34" y="35"/>
              </a:cxn>
              <a:cxn ang="0">
                <a:pos x="36" y="27"/>
              </a:cxn>
              <a:cxn ang="0">
                <a:pos x="37" y="40"/>
              </a:cxn>
              <a:cxn ang="0">
                <a:pos x="41" y="44"/>
              </a:cxn>
              <a:cxn ang="0">
                <a:pos x="41" y="39"/>
              </a:cxn>
              <a:cxn ang="0">
                <a:pos x="41" y="32"/>
              </a:cxn>
              <a:cxn ang="0">
                <a:pos x="46" y="30"/>
              </a:cxn>
              <a:cxn ang="0">
                <a:pos x="47" y="29"/>
              </a:cxn>
              <a:cxn ang="0">
                <a:pos x="52" y="24"/>
              </a:cxn>
              <a:cxn ang="0">
                <a:pos x="49" y="20"/>
              </a:cxn>
              <a:cxn ang="0">
                <a:pos x="56" y="22"/>
              </a:cxn>
              <a:cxn ang="0">
                <a:pos x="56" y="17"/>
              </a:cxn>
              <a:cxn ang="0">
                <a:pos x="54" y="13"/>
              </a:cxn>
              <a:cxn ang="0">
                <a:pos x="56" y="13"/>
              </a:cxn>
              <a:cxn ang="0">
                <a:pos x="57" y="10"/>
              </a:cxn>
              <a:cxn ang="0">
                <a:pos x="54" y="8"/>
              </a:cxn>
              <a:cxn ang="0">
                <a:pos x="59" y="7"/>
              </a:cxn>
              <a:cxn ang="0">
                <a:pos x="61" y="0"/>
              </a:cxn>
              <a:cxn ang="0">
                <a:pos x="52" y="5"/>
              </a:cxn>
              <a:cxn ang="0">
                <a:pos x="49" y="12"/>
              </a:cxn>
              <a:cxn ang="0">
                <a:pos x="51" y="17"/>
              </a:cxn>
              <a:cxn ang="0">
                <a:pos x="47" y="17"/>
              </a:cxn>
              <a:cxn ang="0">
                <a:pos x="47" y="20"/>
              </a:cxn>
              <a:cxn ang="0">
                <a:pos x="44" y="24"/>
              </a:cxn>
              <a:cxn ang="0">
                <a:pos x="39" y="22"/>
              </a:cxn>
              <a:cxn ang="0">
                <a:pos x="37" y="20"/>
              </a:cxn>
              <a:cxn ang="0">
                <a:pos x="36" y="13"/>
              </a:cxn>
              <a:cxn ang="0">
                <a:pos x="29" y="15"/>
              </a:cxn>
              <a:cxn ang="0">
                <a:pos x="24" y="19"/>
              </a:cxn>
              <a:cxn ang="0">
                <a:pos x="19" y="19"/>
              </a:cxn>
              <a:cxn ang="0">
                <a:pos x="10" y="20"/>
              </a:cxn>
              <a:cxn ang="0">
                <a:pos x="4" y="27"/>
              </a:cxn>
              <a:cxn ang="0">
                <a:pos x="0" y="30"/>
              </a:cxn>
            </a:cxnLst>
            <a:rect l="0" t="0" r="r" b="b"/>
            <a:pathLst>
              <a:path w="61" h="44">
                <a:moveTo>
                  <a:pt x="0" y="30"/>
                </a:moveTo>
                <a:lnTo>
                  <a:pt x="4" y="35"/>
                </a:lnTo>
                <a:lnTo>
                  <a:pt x="7" y="32"/>
                </a:lnTo>
                <a:lnTo>
                  <a:pt x="12" y="30"/>
                </a:lnTo>
                <a:lnTo>
                  <a:pt x="14" y="29"/>
                </a:lnTo>
                <a:lnTo>
                  <a:pt x="17" y="29"/>
                </a:lnTo>
                <a:lnTo>
                  <a:pt x="19" y="30"/>
                </a:lnTo>
                <a:lnTo>
                  <a:pt x="21" y="32"/>
                </a:lnTo>
                <a:lnTo>
                  <a:pt x="24" y="30"/>
                </a:lnTo>
                <a:lnTo>
                  <a:pt x="26" y="30"/>
                </a:lnTo>
                <a:lnTo>
                  <a:pt x="27" y="30"/>
                </a:lnTo>
                <a:lnTo>
                  <a:pt x="29" y="30"/>
                </a:lnTo>
                <a:lnTo>
                  <a:pt x="32" y="34"/>
                </a:lnTo>
                <a:lnTo>
                  <a:pt x="34" y="35"/>
                </a:lnTo>
                <a:lnTo>
                  <a:pt x="36" y="27"/>
                </a:lnTo>
                <a:lnTo>
                  <a:pt x="37" y="40"/>
                </a:lnTo>
                <a:lnTo>
                  <a:pt x="41" y="44"/>
                </a:lnTo>
                <a:lnTo>
                  <a:pt x="41" y="39"/>
                </a:lnTo>
                <a:lnTo>
                  <a:pt x="41" y="32"/>
                </a:lnTo>
                <a:lnTo>
                  <a:pt x="46" y="30"/>
                </a:lnTo>
                <a:lnTo>
                  <a:pt x="47" y="29"/>
                </a:lnTo>
                <a:lnTo>
                  <a:pt x="52" y="24"/>
                </a:lnTo>
                <a:lnTo>
                  <a:pt x="49" y="20"/>
                </a:lnTo>
                <a:lnTo>
                  <a:pt x="56" y="22"/>
                </a:lnTo>
                <a:lnTo>
                  <a:pt x="56" y="17"/>
                </a:lnTo>
                <a:lnTo>
                  <a:pt x="54" y="13"/>
                </a:lnTo>
                <a:lnTo>
                  <a:pt x="56" y="13"/>
                </a:lnTo>
                <a:lnTo>
                  <a:pt x="57" y="10"/>
                </a:lnTo>
                <a:lnTo>
                  <a:pt x="54" y="8"/>
                </a:lnTo>
                <a:lnTo>
                  <a:pt x="59" y="7"/>
                </a:lnTo>
                <a:lnTo>
                  <a:pt x="61" y="0"/>
                </a:lnTo>
                <a:lnTo>
                  <a:pt x="52" y="5"/>
                </a:lnTo>
                <a:lnTo>
                  <a:pt x="49" y="12"/>
                </a:lnTo>
                <a:lnTo>
                  <a:pt x="51" y="17"/>
                </a:lnTo>
                <a:lnTo>
                  <a:pt x="47" y="17"/>
                </a:lnTo>
                <a:lnTo>
                  <a:pt x="47" y="20"/>
                </a:lnTo>
                <a:lnTo>
                  <a:pt x="44" y="24"/>
                </a:lnTo>
                <a:lnTo>
                  <a:pt x="39" y="22"/>
                </a:lnTo>
                <a:lnTo>
                  <a:pt x="37" y="20"/>
                </a:lnTo>
                <a:lnTo>
                  <a:pt x="36" y="13"/>
                </a:lnTo>
                <a:lnTo>
                  <a:pt x="29" y="15"/>
                </a:lnTo>
                <a:lnTo>
                  <a:pt x="24" y="19"/>
                </a:lnTo>
                <a:lnTo>
                  <a:pt x="19" y="19"/>
                </a:lnTo>
                <a:lnTo>
                  <a:pt x="10" y="20"/>
                </a:lnTo>
                <a:lnTo>
                  <a:pt x="4" y="27"/>
                </a:lnTo>
                <a:lnTo>
                  <a:pt x="0" y="30"/>
                </a:lnTo>
                <a:close/>
              </a:path>
            </a:pathLst>
          </a:custGeom>
          <a:solidFill>
            <a:srgbClr val="1F1A17"/>
          </a:solidFill>
          <a:ln w="9525">
            <a:noFill/>
            <a:round/>
            <a:headEnd/>
            <a:tailEnd/>
          </a:ln>
        </p:spPr>
        <p:txBody>
          <a:bodyPr/>
          <a:lstStyle/>
          <a:p>
            <a:endParaRPr lang="en-US"/>
          </a:p>
        </p:txBody>
      </p:sp>
      <p:sp>
        <p:nvSpPr>
          <p:cNvPr id="5139" name="Freeform 1043"/>
          <p:cNvSpPr>
            <a:spLocks/>
          </p:cNvSpPr>
          <p:nvPr/>
        </p:nvSpPr>
        <p:spPr bwMode="auto">
          <a:xfrm>
            <a:off x="3475038" y="5089525"/>
            <a:ext cx="173037" cy="112713"/>
          </a:xfrm>
          <a:custGeom>
            <a:avLst/>
            <a:gdLst/>
            <a:ahLst/>
            <a:cxnLst>
              <a:cxn ang="0">
                <a:pos x="109" y="60"/>
              </a:cxn>
              <a:cxn ang="0">
                <a:pos x="102" y="55"/>
              </a:cxn>
              <a:cxn ang="0">
                <a:pos x="94" y="49"/>
              </a:cxn>
              <a:cxn ang="0">
                <a:pos x="92" y="40"/>
              </a:cxn>
              <a:cxn ang="0">
                <a:pos x="94" y="34"/>
              </a:cxn>
              <a:cxn ang="0">
                <a:pos x="90" y="29"/>
              </a:cxn>
              <a:cxn ang="0">
                <a:pos x="84" y="22"/>
              </a:cxn>
              <a:cxn ang="0">
                <a:pos x="75" y="14"/>
              </a:cxn>
              <a:cxn ang="0">
                <a:pos x="70" y="9"/>
              </a:cxn>
              <a:cxn ang="0">
                <a:pos x="59" y="14"/>
              </a:cxn>
              <a:cxn ang="0">
                <a:pos x="60" y="17"/>
              </a:cxn>
              <a:cxn ang="0">
                <a:pos x="62" y="22"/>
              </a:cxn>
              <a:cxn ang="0">
                <a:pos x="65" y="27"/>
              </a:cxn>
              <a:cxn ang="0">
                <a:pos x="64" y="30"/>
              </a:cxn>
              <a:cxn ang="0">
                <a:pos x="54" y="32"/>
              </a:cxn>
              <a:cxn ang="0">
                <a:pos x="45" y="30"/>
              </a:cxn>
              <a:cxn ang="0">
                <a:pos x="57" y="7"/>
              </a:cxn>
              <a:cxn ang="0">
                <a:pos x="39" y="29"/>
              </a:cxn>
              <a:cxn ang="0">
                <a:pos x="45" y="5"/>
              </a:cxn>
              <a:cxn ang="0">
                <a:pos x="40" y="12"/>
              </a:cxn>
              <a:cxn ang="0">
                <a:pos x="35" y="25"/>
              </a:cxn>
              <a:cxn ang="0">
                <a:pos x="17" y="12"/>
              </a:cxn>
              <a:cxn ang="0">
                <a:pos x="0" y="0"/>
              </a:cxn>
              <a:cxn ang="0">
                <a:pos x="14" y="12"/>
              </a:cxn>
              <a:cxn ang="0">
                <a:pos x="29" y="27"/>
              </a:cxn>
              <a:cxn ang="0">
                <a:pos x="37" y="35"/>
              </a:cxn>
              <a:cxn ang="0">
                <a:pos x="44" y="39"/>
              </a:cxn>
              <a:cxn ang="0">
                <a:pos x="50" y="39"/>
              </a:cxn>
              <a:cxn ang="0">
                <a:pos x="55" y="40"/>
              </a:cxn>
              <a:cxn ang="0">
                <a:pos x="59" y="44"/>
              </a:cxn>
              <a:cxn ang="0">
                <a:pos x="65" y="47"/>
              </a:cxn>
              <a:cxn ang="0">
                <a:pos x="70" y="45"/>
              </a:cxn>
              <a:cxn ang="0">
                <a:pos x="72" y="44"/>
              </a:cxn>
              <a:cxn ang="0">
                <a:pos x="74" y="44"/>
              </a:cxn>
              <a:cxn ang="0">
                <a:pos x="79" y="44"/>
              </a:cxn>
              <a:cxn ang="0">
                <a:pos x="82" y="45"/>
              </a:cxn>
              <a:cxn ang="0">
                <a:pos x="84" y="50"/>
              </a:cxn>
              <a:cxn ang="0">
                <a:pos x="87" y="64"/>
              </a:cxn>
              <a:cxn ang="0">
                <a:pos x="89" y="71"/>
              </a:cxn>
              <a:cxn ang="0">
                <a:pos x="102" y="67"/>
              </a:cxn>
              <a:cxn ang="0">
                <a:pos x="109" y="60"/>
              </a:cxn>
            </a:cxnLst>
            <a:rect l="0" t="0" r="r" b="b"/>
            <a:pathLst>
              <a:path w="109" h="71">
                <a:moveTo>
                  <a:pt x="109" y="60"/>
                </a:moveTo>
                <a:lnTo>
                  <a:pt x="102" y="55"/>
                </a:lnTo>
                <a:lnTo>
                  <a:pt x="94" y="49"/>
                </a:lnTo>
                <a:lnTo>
                  <a:pt x="92" y="40"/>
                </a:lnTo>
                <a:lnTo>
                  <a:pt x="94" y="34"/>
                </a:lnTo>
                <a:lnTo>
                  <a:pt x="90" y="29"/>
                </a:lnTo>
                <a:lnTo>
                  <a:pt x="84" y="22"/>
                </a:lnTo>
                <a:lnTo>
                  <a:pt x="75" y="14"/>
                </a:lnTo>
                <a:lnTo>
                  <a:pt x="70" y="9"/>
                </a:lnTo>
                <a:lnTo>
                  <a:pt x="59" y="14"/>
                </a:lnTo>
                <a:lnTo>
                  <a:pt x="60" y="17"/>
                </a:lnTo>
                <a:lnTo>
                  <a:pt x="62" y="22"/>
                </a:lnTo>
                <a:lnTo>
                  <a:pt x="65" y="27"/>
                </a:lnTo>
                <a:lnTo>
                  <a:pt x="64" y="30"/>
                </a:lnTo>
                <a:lnTo>
                  <a:pt x="54" y="32"/>
                </a:lnTo>
                <a:lnTo>
                  <a:pt x="45" y="30"/>
                </a:lnTo>
                <a:lnTo>
                  <a:pt x="57" y="7"/>
                </a:lnTo>
                <a:lnTo>
                  <a:pt x="39" y="29"/>
                </a:lnTo>
                <a:lnTo>
                  <a:pt x="45" y="5"/>
                </a:lnTo>
                <a:lnTo>
                  <a:pt x="40" y="12"/>
                </a:lnTo>
                <a:lnTo>
                  <a:pt x="35" y="25"/>
                </a:lnTo>
                <a:lnTo>
                  <a:pt x="17" y="12"/>
                </a:lnTo>
                <a:lnTo>
                  <a:pt x="0" y="0"/>
                </a:lnTo>
                <a:lnTo>
                  <a:pt x="14" y="12"/>
                </a:lnTo>
                <a:lnTo>
                  <a:pt x="29" y="27"/>
                </a:lnTo>
                <a:lnTo>
                  <a:pt x="37" y="35"/>
                </a:lnTo>
                <a:lnTo>
                  <a:pt x="44" y="39"/>
                </a:lnTo>
                <a:lnTo>
                  <a:pt x="50" y="39"/>
                </a:lnTo>
                <a:lnTo>
                  <a:pt x="55" y="40"/>
                </a:lnTo>
                <a:lnTo>
                  <a:pt x="59" y="44"/>
                </a:lnTo>
                <a:lnTo>
                  <a:pt x="65" y="47"/>
                </a:lnTo>
                <a:lnTo>
                  <a:pt x="70" y="45"/>
                </a:lnTo>
                <a:lnTo>
                  <a:pt x="72" y="44"/>
                </a:lnTo>
                <a:lnTo>
                  <a:pt x="74" y="44"/>
                </a:lnTo>
                <a:lnTo>
                  <a:pt x="79" y="44"/>
                </a:lnTo>
                <a:lnTo>
                  <a:pt x="82" y="45"/>
                </a:lnTo>
                <a:lnTo>
                  <a:pt x="84" y="50"/>
                </a:lnTo>
                <a:lnTo>
                  <a:pt x="87" y="64"/>
                </a:lnTo>
                <a:lnTo>
                  <a:pt x="89" y="71"/>
                </a:lnTo>
                <a:lnTo>
                  <a:pt x="102" y="67"/>
                </a:lnTo>
                <a:lnTo>
                  <a:pt x="109" y="60"/>
                </a:lnTo>
                <a:close/>
              </a:path>
            </a:pathLst>
          </a:custGeom>
          <a:solidFill>
            <a:srgbClr val="1F1A17"/>
          </a:solidFill>
          <a:ln w="9525">
            <a:noFill/>
            <a:round/>
            <a:headEnd/>
            <a:tailEnd/>
          </a:ln>
        </p:spPr>
        <p:txBody>
          <a:bodyPr/>
          <a:lstStyle/>
          <a:p>
            <a:endParaRPr lang="en-US"/>
          </a:p>
        </p:txBody>
      </p:sp>
      <p:sp>
        <p:nvSpPr>
          <p:cNvPr id="5140" name="Freeform 1044"/>
          <p:cNvSpPr>
            <a:spLocks/>
          </p:cNvSpPr>
          <p:nvPr/>
        </p:nvSpPr>
        <p:spPr bwMode="auto">
          <a:xfrm>
            <a:off x="3395663" y="5033963"/>
            <a:ext cx="95250" cy="127000"/>
          </a:xfrm>
          <a:custGeom>
            <a:avLst/>
            <a:gdLst/>
            <a:ahLst/>
            <a:cxnLst>
              <a:cxn ang="0">
                <a:pos x="0" y="2"/>
              </a:cxn>
              <a:cxn ang="0">
                <a:pos x="0" y="4"/>
              </a:cxn>
              <a:cxn ang="0">
                <a:pos x="3" y="9"/>
              </a:cxn>
              <a:cxn ang="0">
                <a:pos x="3" y="14"/>
              </a:cxn>
              <a:cxn ang="0">
                <a:pos x="5" y="17"/>
              </a:cxn>
              <a:cxn ang="0">
                <a:pos x="8" y="20"/>
              </a:cxn>
              <a:cxn ang="0">
                <a:pos x="12" y="25"/>
              </a:cxn>
              <a:cxn ang="0">
                <a:pos x="15" y="30"/>
              </a:cxn>
              <a:cxn ang="0">
                <a:pos x="18" y="34"/>
              </a:cxn>
              <a:cxn ang="0">
                <a:pos x="20" y="35"/>
              </a:cxn>
              <a:cxn ang="0">
                <a:pos x="25" y="40"/>
              </a:cxn>
              <a:cxn ang="0">
                <a:pos x="28" y="40"/>
              </a:cxn>
              <a:cxn ang="0">
                <a:pos x="30" y="42"/>
              </a:cxn>
              <a:cxn ang="0">
                <a:pos x="33" y="45"/>
              </a:cxn>
              <a:cxn ang="0">
                <a:pos x="35" y="47"/>
              </a:cxn>
              <a:cxn ang="0">
                <a:pos x="38" y="50"/>
              </a:cxn>
              <a:cxn ang="0">
                <a:pos x="42" y="54"/>
              </a:cxn>
              <a:cxn ang="0">
                <a:pos x="43" y="55"/>
              </a:cxn>
              <a:cxn ang="0">
                <a:pos x="47" y="59"/>
              </a:cxn>
              <a:cxn ang="0">
                <a:pos x="52" y="69"/>
              </a:cxn>
              <a:cxn ang="0">
                <a:pos x="57" y="79"/>
              </a:cxn>
              <a:cxn ang="0">
                <a:pos x="57" y="74"/>
              </a:cxn>
              <a:cxn ang="0">
                <a:pos x="59" y="65"/>
              </a:cxn>
              <a:cxn ang="0">
                <a:pos x="55" y="54"/>
              </a:cxn>
              <a:cxn ang="0">
                <a:pos x="43" y="39"/>
              </a:cxn>
              <a:cxn ang="0">
                <a:pos x="38" y="34"/>
              </a:cxn>
              <a:cxn ang="0">
                <a:pos x="32" y="27"/>
              </a:cxn>
              <a:cxn ang="0">
                <a:pos x="28" y="27"/>
              </a:cxn>
              <a:cxn ang="0">
                <a:pos x="28" y="34"/>
              </a:cxn>
              <a:cxn ang="0">
                <a:pos x="23" y="30"/>
              </a:cxn>
              <a:cxn ang="0">
                <a:pos x="17" y="24"/>
              </a:cxn>
              <a:cxn ang="0">
                <a:pos x="12" y="19"/>
              </a:cxn>
              <a:cxn ang="0">
                <a:pos x="10" y="15"/>
              </a:cxn>
              <a:cxn ang="0">
                <a:pos x="7" y="7"/>
              </a:cxn>
            </a:cxnLst>
            <a:rect l="0" t="0" r="r" b="b"/>
            <a:pathLst>
              <a:path w="60" h="80">
                <a:moveTo>
                  <a:pt x="2" y="0"/>
                </a:moveTo>
                <a:lnTo>
                  <a:pt x="0" y="2"/>
                </a:lnTo>
                <a:lnTo>
                  <a:pt x="0" y="2"/>
                </a:lnTo>
                <a:lnTo>
                  <a:pt x="0" y="4"/>
                </a:lnTo>
                <a:lnTo>
                  <a:pt x="0" y="5"/>
                </a:lnTo>
                <a:lnTo>
                  <a:pt x="3" y="9"/>
                </a:lnTo>
                <a:lnTo>
                  <a:pt x="5" y="10"/>
                </a:lnTo>
                <a:lnTo>
                  <a:pt x="3" y="14"/>
                </a:lnTo>
                <a:lnTo>
                  <a:pt x="2" y="17"/>
                </a:lnTo>
                <a:lnTo>
                  <a:pt x="5" y="17"/>
                </a:lnTo>
                <a:lnTo>
                  <a:pt x="8" y="14"/>
                </a:lnTo>
                <a:lnTo>
                  <a:pt x="8" y="20"/>
                </a:lnTo>
                <a:lnTo>
                  <a:pt x="8" y="27"/>
                </a:lnTo>
                <a:lnTo>
                  <a:pt x="12" y="25"/>
                </a:lnTo>
                <a:lnTo>
                  <a:pt x="13" y="27"/>
                </a:lnTo>
                <a:lnTo>
                  <a:pt x="15" y="30"/>
                </a:lnTo>
                <a:lnTo>
                  <a:pt x="17" y="34"/>
                </a:lnTo>
                <a:lnTo>
                  <a:pt x="18" y="34"/>
                </a:lnTo>
                <a:lnTo>
                  <a:pt x="22" y="32"/>
                </a:lnTo>
                <a:lnTo>
                  <a:pt x="20" y="35"/>
                </a:lnTo>
                <a:lnTo>
                  <a:pt x="23" y="39"/>
                </a:lnTo>
                <a:lnTo>
                  <a:pt x="25" y="40"/>
                </a:lnTo>
                <a:lnTo>
                  <a:pt x="27" y="40"/>
                </a:lnTo>
                <a:lnTo>
                  <a:pt x="28" y="40"/>
                </a:lnTo>
                <a:lnTo>
                  <a:pt x="30" y="37"/>
                </a:lnTo>
                <a:lnTo>
                  <a:pt x="30" y="42"/>
                </a:lnTo>
                <a:lnTo>
                  <a:pt x="32" y="47"/>
                </a:lnTo>
                <a:lnTo>
                  <a:pt x="33" y="45"/>
                </a:lnTo>
                <a:lnTo>
                  <a:pt x="35" y="44"/>
                </a:lnTo>
                <a:lnTo>
                  <a:pt x="35" y="47"/>
                </a:lnTo>
                <a:lnTo>
                  <a:pt x="35" y="52"/>
                </a:lnTo>
                <a:lnTo>
                  <a:pt x="38" y="50"/>
                </a:lnTo>
                <a:lnTo>
                  <a:pt x="40" y="52"/>
                </a:lnTo>
                <a:lnTo>
                  <a:pt x="42" y="54"/>
                </a:lnTo>
                <a:lnTo>
                  <a:pt x="40" y="59"/>
                </a:lnTo>
                <a:lnTo>
                  <a:pt x="43" y="55"/>
                </a:lnTo>
                <a:lnTo>
                  <a:pt x="45" y="55"/>
                </a:lnTo>
                <a:lnTo>
                  <a:pt x="47" y="59"/>
                </a:lnTo>
                <a:lnTo>
                  <a:pt x="47" y="62"/>
                </a:lnTo>
                <a:lnTo>
                  <a:pt x="52" y="69"/>
                </a:lnTo>
                <a:lnTo>
                  <a:pt x="55" y="74"/>
                </a:lnTo>
                <a:lnTo>
                  <a:pt x="57" y="79"/>
                </a:lnTo>
                <a:lnTo>
                  <a:pt x="59" y="80"/>
                </a:lnTo>
                <a:lnTo>
                  <a:pt x="57" y="74"/>
                </a:lnTo>
                <a:lnTo>
                  <a:pt x="55" y="65"/>
                </a:lnTo>
                <a:lnTo>
                  <a:pt x="59" y="65"/>
                </a:lnTo>
                <a:lnTo>
                  <a:pt x="60" y="64"/>
                </a:lnTo>
                <a:lnTo>
                  <a:pt x="55" y="54"/>
                </a:lnTo>
                <a:lnTo>
                  <a:pt x="50" y="44"/>
                </a:lnTo>
                <a:lnTo>
                  <a:pt x="43" y="39"/>
                </a:lnTo>
                <a:lnTo>
                  <a:pt x="38" y="37"/>
                </a:lnTo>
                <a:lnTo>
                  <a:pt x="38" y="34"/>
                </a:lnTo>
                <a:lnTo>
                  <a:pt x="37" y="29"/>
                </a:lnTo>
                <a:lnTo>
                  <a:pt x="32" y="27"/>
                </a:lnTo>
                <a:lnTo>
                  <a:pt x="25" y="24"/>
                </a:lnTo>
                <a:lnTo>
                  <a:pt x="28" y="27"/>
                </a:lnTo>
                <a:lnTo>
                  <a:pt x="32" y="32"/>
                </a:lnTo>
                <a:lnTo>
                  <a:pt x="28" y="34"/>
                </a:lnTo>
                <a:lnTo>
                  <a:pt x="25" y="32"/>
                </a:lnTo>
                <a:lnTo>
                  <a:pt x="23" y="30"/>
                </a:lnTo>
                <a:lnTo>
                  <a:pt x="22" y="25"/>
                </a:lnTo>
                <a:lnTo>
                  <a:pt x="17" y="24"/>
                </a:lnTo>
                <a:lnTo>
                  <a:pt x="13" y="19"/>
                </a:lnTo>
                <a:lnTo>
                  <a:pt x="12" y="19"/>
                </a:lnTo>
                <a:lnTo>
                  <a:pt x="10" y="19"/>
                </a:lnTo>
                <a:lnTo>
                  <a:pt x="10" y="15"/>
                </a:lnTo>
                <a:lnTo>
                  <a:pt x="12" y="10"/>
                </a:lnTo>
                <a:lnTo>
                  <a:pt x="7" y="7"/>
                </a:lnTo>
                <a:lnTo>
                  <a:pt x="2" y="0"/>
                </a:lnTo>
                <a:close/>
              </a:path>
            </a:pathLst>
          </a:custGeom>
          <a:solidFill>
            <a:srgbClr val="1F1A17"/>
          </a:solidFill>
          <a:ln w="9525">
            <a:noFill/>
            <a:round/>
            <a:headEnd/>
            <a:tailEnd/>
          </a:ln>
        </p:spPr>
        <p:txBody>
          <a:bodyPr/>
          <a:lstStyle/>
          <a:p>
            <a:endParaRPr lang="en-US"/>
          </a:p>
        </p:txBody>
      </p:sp>
      <p:sp>
        <p:nvSpPr>
          <p:cNvPr id="5141" name="Freeform 1045"/>
          <p:cNvSpPr>
            <a:spLocks/>
          </p:cNvSpPr>
          <p:nvPr/>
        </p:nvSpPr>
        <p:spPr bwMode="auto">
          <a:xfrm>
            <a:off x="3390900" y="5080000"/>
            <a:ext cx="158750" cy="115888"/>
          </a:xfrm>
          <a:custGeom>
            <a:avLst/>
            <a:gdLst/>
            <a:ahLst/>
            <a:cxnLst>
              <a:cxn ang="0">
                <a:pos x="1" y="5"/>
              </a:cxn>
              <a:cxn ang="0">
                <a:pos x="1" y="10"/>
              </a:cxn>
              <a:cxn ang="0">
                <a:pos x="3" y="11"/>
              </a:cxn>
              <a:cxn ang="0">
                <a:pos x="3" y="11"/>
              </a:cxn>
              <a:cxn ang="0">
                <a:pos x="5" y="13"/>
              </a:cxn>
              <a:cxn ang="0">
                <a:pos x="5" y="15"/>
              </a:cxn>
              <a:cxn ang="0">
                <a:pos x="8" y="13"/>
              </a:cxn>
              <a:cxn ang="0">
                <a:pos x="10" y="20"/>
              </a:cxn>
              <a:cxn ang="0">
                <a:pos x="10" y="25"/>
              </a:cxn>
              <a:cxn ang="0">
                <a:pos x="11" y="26"/>
              </a:cxn>
              <a:cxn ang="0">
                <a:pos x="16" y="33"/>
              </a:cxn>
              <a:cxn ang="0">
                <a:pos x="23" y="48"/>
              </a:cxn>
              <a:cxn ang="0">
                <a:pos x="26" y="50"/>
              </a:cxn>
              <a:cxn ang="0">
                <a:pos x="30" y="50"/>
              </a:cxn>
              <a:cxn ang="0">
                <a:pos x="31" y="53"/>
              </a:cxn>
              <a:cxn ang="0">
                <a:pos x="35" y="55"/>
              </a:cxn>
              <a:cxn ang="0">
                <a:pos x="38" y="60"/>
              </a:cxn>
              <a:cxn ang="0">
                <a:pos x="43" y="58"/>
              </a:cxn>
              <a:cxn ang="0">
                <a:pos x="46" y="58"/>
              </a:cxn>
              <a:cxn ang="0">
                <a:pos x="48" y="65"/>
              </a:cxn>
              <a:cxn ang="0">
                <a:pos x="48" y="68"/>
              </a:cxn>
              <a:cxn ang="0">
                <a:pos x="53" y="68"/>
              </a:cxn>
              <a:cxn ang="0">
                <a:pos x="60" y="60"/>
              </a:cxn>
              <a:cxn ang="0">
                <a:pos x="63" y="65"/>
              </a:cxn>
              <a:cxn ang="0">
                <a:pos x="65" y="65"/>
              </a:cxn>
              <a:cxn ang="0">
                <a:pos x="68" y="65"/>
              </a:cxn>
              <a:cxn ang="0">
                <a:pos x="75" y="66"/>
              </a:cxn>
              <a:cxn ang="0">
                <a:pos x="83" y="63"/>
              </a:cxn>
              <a:cxn ang="0">
                <a:pos x="83" y="68"/>
              </a:cxn>
              <a:cxn ang="0">
                <a:pos x="92" y="73"/>
              </a:cxn>
              <a:cxn ang="0">
                <a:pos x="98" y="70"/>
              </a:cxn>
              <a:cxn ang="0">
                <a:pos x="92" y="68"/>
              </a:cxn>
              <a:cxn ang="0">
                <a:pos x="88" y="61"/>
              </a:cxn>
              <a:cxn ang="0">
                <a:pos x="85" y="56"/>
              </a:cxn>
              <a:cxn ang="0">
                <a:pos x="80" y="50"/>
              </a:cxn>
              <a:cxn ang="0">
                <a:pos x="73" y="51"/>
              </a:cxn>
              <a:cxn ang="0">
                <a:pos x="70" y="53"/>
              </a:cxn>
              <a:cxn ang="0">
                <a:pos x="68" y="48"/>
              </a:cxn>
              <a:cxn ang="0">
                <a:pos x="65" y="48"/>
              </a:cxn>
              <a:cxn ang="0">
                <a:pos x="62" y="51"/>
              </a:cxn>
              <a:cxn ang="0">
                <a:pos x="53" y="46"/>
              </a:cxn>
              <a:cxn ang="0">
                <a:pos x="48" y="41"/>
              </a:cxn>
              <a:cxn ang="0">
                <a:pos x="43" y="41"/>
              </a:cxn>
              <a:cxn ang="0">
                <a:pos x="36" y="40"/>
              </a:cxn>
              <a:cxn ang="0">
                <a:pos x="31" y="38"/>
              </a:cxn>
              <a:cxn ang="0">
                <a:pos x="26" y="33"/>
              </a:cxn>
              <a:cxn ang="0">
                <a:pos x="18" y="26"/>
              </a:cxn>
              <a:cxn ang="0">
                <a:pos x="13" y="16"/>
              </a:cxn>
              <a:cxn ang="0">
                <a:pos x="5" y="5"/>
              </a:cxn>
            </a:cxnLst>
            <a:rect l="0" t="0" r="r" b="b"/>
            <a:pathLst>
              <a:path w="100" h="73">
                <a:moveTo>
                  <a:pt x="0" y="0"/>
                </a:moveTo>
                <a:lnTo>
                  <a:pt x="1" y="5"/>
                </a:lnTo>
                <a:lnTo>
                  <a:pt x="0" y="11"/>
                </a:lnTo>
                <a:lnTo>
                  <a:pt x="1" y="10"/>
                </a:lnTo>
                <a:lnTo>
                  <a:pt x="3" y="8"/>
                </a:lnTo>
                <a:lnTo>
                  <a:pt x="3" y="11"/>
                </a:lnTo>
                <a:lnTo>
                  <a:pt x="1" y="15"/>
                </a:lnTo>
                <a:lnTo>
                  <a:pt x="3" y="11"/>
                </a:lnTo>
                <a:lnTo>
                  <a:pt x="5" y="11"/>
                </a:lnTo>
                <a:lnTo>
                  <a:pt x="5" y="13"/>
                </a:lnTo>
                <a:lnTo>
                  <a:pt x="3" y="16"/>
                </a:lnTo>
                <a:lnTo>
                  <a:pt x="5" y="15"/>
                </a:lnTo>
                <a:lnTo>
                  <a:pt x="8" y="13"/>
                </a:lnTo>
                <a:lnTo>
                  <a:pt x="8" y="13"/>
                </a:lnTo>
                <a:lnTo>
                  <a:pt x="10" y="15"/>
                </a:lnTo>
                <a:lnTo>
                  <a:pt x="10" y="20"/>
                </a:lnTo>
                <a:lnTo>
                  <a:pt x="8" y="25"/>
                </a:lnTo>
                <a:lnTo>
                  <a:pt x="10" y="25"/>
                </a:lnTo>
                <a:lnTo>
                  <a:pt x="11" y="23"/>
                </a:lnTo>
                <a:lnTo>
                  <a:pt x="11" y="26"/>
                </a:lnTo>
                <a:lnTo>
                  <a:pt x="11" y="30"/>
                </a:lnTo>
                <a:lnTo>
                  <a:pt x="16" y="33"/>
                </a:lnTo>
                <a:lnTo>
                  <a:pt x="21" y="38"/>
                </a:lnTo>
                <a:lnTo>
                  <a:pt x="23" y="48"/>
                </a:lnTo>
                <a:lnTo>
                  <a:pt x="23" y="55"/>
                </a:lnTo>
                <a:lnTo>
                  <a:pt x="26" y="50"/>
                </a:lnTo>
                <a:lnTo>
                  <a:pt x="30" y="45"/>
                </a:lnTo>
                <a:lnTo>
                  <a:pt x="30" y="50"/>
                </a:lnTo>
                <a:lnTo>
                  <a:pt x="28" y="55"/>
                </a:lnTo>
                <a:lnTo>
                  <a:pt x="31" y="53"/>
                </a:lnTo>
                <a:lnTo>
                  <a:pt x="33" y="51"/>
                </a:lnTo>
                <a:lnTo>
                  <a:pt x="35" y="55"/>
                </a:lnTo>
                <a:lnTo>
                  <a:pt x="35" y="60"/>
                </a:lnTo>
                <a:lnTo>
                  <a:pt x="38" y="60"/>
                </a:lnTo>
                <a:lnTo>
                  <a:pt x="41" y="60"/>
                </a:lnTo>
                <a:lnTo>
                  <a:pt x="43" y="58"/>
                </a:lnTo>
                <a:lnTo>
                  <a:pt x="45" y="58"/>
                </a:lnTo>
                <a:lnTo>
                  <a:pt x="46" y="58"/>
                </a:lnTo>
                <a:lnTo>
                  <a:pt x="48" y="60"/>
                </a:lnTo>
                <a:lnTo>
                  <a:pt x="48" y="65"/>
                </a:lnTo>
                <a:lnTo>
                  <a:pt x="48" y="66"/>
                </a:lnTo>
                <a:lnTo>
                  <a:pt x="48" y="68"/>
                </a:lnTo>
                <a:lnTo>
                  <a:pt x="52" y="68"/>
                </a:lnTo>
                <a:lnTo>
                  <a:pt x="53" y="68"/>
                </a:lnTo>
                <a:lnTo>
                  <a:pt x="55" y="66"/>
                </a:lnTo>
                <a:lnTo>
                  <a:pt x="60" y="60"/>
                </a:lnTo>
                <a:lnTo>
                  <a:pt x="60" y="58"/>
                </a:lnTo>
                <a:lnTo>
                  <a:pt x="63" y="65"/>
                </a:lnTo>
                <a:lnTo>
                  <a:pt x="65" y="72"/>
                </a:lnTo>
                <a:lnTo>
                  <a:pt x="65" y="65"/>
                </a:lnTo>
                <a:lnTo>
                  <a:pt x="67" y="63"/>
                </a:lnTo>
                <a:lnTo>
                  <a:pt x="68" y="65"/>
                </a:lnTo>
                <a:lnTo>
                  <a:pt x="72" y="70"/>
                </a:lnTo>
                <a:lnTo>
                  <a:pt x="75" y="66"/>
                </a:lnTo>
                <a:lnTo>
                  <a:pt x="82" y="63"/>
                </a:lnTo>
                <a:lnTo>
                  <a:pt x="83" y="63"/>
                </a:lnTo>
                <a:lnTo>
                  <a:pt x="85" y="66"/>
                </a:lnTo>
                <a:lnTo>
                  <a:pt x="83" y="68"/>
                </a:lnTo>
                <a:lnTo>
                  <a:pt x="82" y="72"/>
                </a:lnTo>
                <a:lnTo>
                  <a:pt x="92" y="73"/>
                </a:lnTo>
                <a:lnTo>
                  <a:pt x="100" y="73"/>
                </a:lnTo>
                <a:lnTo>
                  <a:pt x="98" y="70"/>
                </a:lnTo>
                <a:lnTo>
                  <a:pt x="95" y="66"/>
                </a:lnTo>
                <a:lnTo>
                  <a:pt x="92" y="68"/>
                </a:lnTo>
                <a:lnTo>
                  <a:pt x="90" y="66"/>
                </a:lnTo>
                <a:lnTo>
                  <a:pt x="88" y="61"/>
                </a:lnTo>
                <a:lnTo>
                  <a:pt x="87" y="58"/>
                </a:lnTo>
                <a:lnTo>
                  <a:pt x="85" y="56"/>
                </a:lnTo>
                <a:lnTo>
                  <a:pt x="82" y="55"/>
                </a:lnTo>
                <a:lnTo>
                  <a:pt x="80" y="50"/>
                </a:lnTo>
                <a:lnTo>
                  <a:pt x="77" y="45"/>
                </a:lnTo>
                <a:lnTo>
                  <a:pt x="73" y="51"/>
                </a:lnTo>
                <a:lnTo>
                  <a:pt x="70" y="56"/>
                </a:lnTo>
                <a:lnTo>
                  <a:pt x="70" y="53"/>
                </a:lnTo>
                <a:lnTo>
                  <a:pt x="68" y="50"/>
                </a:lnTo>
                <a:lnTo>
                  <a:pt x="68" y="48"/>
                </a:lnTo>
                <a:lnTo>
                  <a:pt x="67" y="46"/>
                </a:lnTo>
                <a:lnTo>
                  <a:pt x="65" y="48"/>
                </a:lnTo>
                <a:lnTo>
                  <a:pt x="65" y="50"/>
                </a:lnTo>
                <a:lnTo>
                  <a:pt x="62" y="51"/>
                </a:lnTo>
                <a:lnTo>
                  <a:pt x="58" y="51"/>
                </a:lnTo>
                <a:lnTo>
                  <a:pt x="53" y="46"/>
                </a:lnTo>
                <a:lnTo>
                  <a:pt x="50" y="43"/>
                </a:lnTo>
                <a:lnTo>
                  <a:pt x="48" y="41"/>
                </a:lnTo>
                <a:lnTo>
                  <a:pt x="45" y="41"/>
                </a:lnTo>
                <a:lnTo>
                  <a:pt x="43" y="41"/>
                </a:lnTo>
                <a:lnTo>
                  <a:pt x="41" y="45"/>
                </a:lnTo>
                <a:lnTo>
                  <a:pt x="36" y="40"/>
                </a:lnTo>
                <a:lnTo>
                  <a:pt x="33" y="36"/>
                </a:lnTo>
                <a:lnTo>
                  <a:pt x="31" y="38"/>
                </a:lnTo>
                <a:lnTo>
                  <a:pt x="30" y="40"/>
                </a:lnTo>
                <a:lnTo>
                  <a:pt x="26" y="33"/>
                </a:lnTo>
                <a:lnTo>
                  <a:pt x="20" y="26"/>
                </a:lnTo>
                <a:lnTo>
                  <a:pt x="18" y="26"/>
                </a:lnTo>
                <a:lnTo>
                  <a:pt x="16" y="26"/>
                </a:lnTo>
                <a:lnTo>
                  <a:pt x="13" y="16"/>
                </a:lnTo>
                <a:lnTo>
                  <a:pt x="8" y="8"/>
                </a:lnTo>
                <a:lnTo>
                  <a:pt x="5" y="5"/>
                </a:lnTo>
                <a:lnTo>
                  <a:pt x="0" y="0"/>
                </a:lnTo>
                <a:close/>
              </a:path>
            </a:pathLst>
          </a:custGeom>
          <a:solidFill>
            <a:srgbClr val="1F1A17"/>
          </a:solidFill>
          <a:ln w="9525">
            <a:noFill/>
            <a:round/>
            <a:headEnd/>
            <a:tailEnd/>
          </a:ln>
        </p:spPr>
        <p:txBody>
          <a:bodyPr/>
          <a:lstStyle/>
          <a:p>
            <a:endParaRPr lang="en-US"/>
          </a:p>
        </p:txBody>
      </p:sp>
      <p:sp>
        <p:nvSpPr>
          <p:cNvPr id="5142" name="Freeform 1046"/>
          <p:cNvSpPr>
            <a:spLocks/>
          </p:cNvSpPr>
          <p:nvPr/>
        </p:nvSpPr>
        <p:spPr bwMode="auto">
          <a:xfrm>
            <a:off x="3684588" y="4997450"/>
            <a:ext cx="125412" cy="84138"/>
          </a:xfrm>
          <a:custGeom>
            <a:avLst/>
            <a:gdLst/>
            <a:ahLst/>
            <a:cxnLst>
              <a:cxn ang="0">
                <a:pos x="7" y="52"/>
              </a:cxn>
              <a:cxn ang="0">
                <a:pos x="14" y="48"/>
              </a:cxn>
              <a:cxn ang="0">
                <a:pos x="19" y="50"/>
              </a:cxn>
              <a:cxn ang="0">
                <a:pos x="20" y="48"/>
              </a:cxn>
              <a:cxn ang="0">
                <a:pos x="25" y="50"/>
              </a:cxn>
              <a:cxn ang="0">
                <a:pos x="35" y="50"/>
              </a:cxn>
              <a:cxn ang="0">
                <a:pos x="40" y="45"/>
              </a:cxn>
              <a:cxn ang="0">
                <a:pos x="42" y="42"/>
              </a:cxn>
              <a:cxn ang="0">
                <a:pos x="47" y="45"/>
              </a:cxn>
              <a:cxn ang="0">
                <a:pos x="49" y="45"/>
              </a:cxn>
              <a:cxn ang="0">
                <a:pos x="50" y="38"/>
              </a:cxn>
              <a:cxn ang="0">
                <a:pos x="55" y="38"/>
              </a:cxn>
              <a:cxn ang="0">
                <a:pos x="60" y="38"/>
              </a:cxn>
              <a:cxn ang="0">
                <a:pos x="60" y="35"/>
              </a:cxn>
              <a:cxn ang="0">
                <a:pos x="62" y="32"/>
              </a:cxn>
              <a:cxn ang="0">
                <a:pos x="64" y="30"/>
              </a:cxn>
              <a:cxn ang="0">
                <a:pos x="65" y="28"/>
              </a:cxn>
              <a:cxn ang="0">
                <a:pos x="72" y="23"/>
              </a:cxn>
              <a:cxn ang="0">
                <a:pos x="75" y="20"/>
              </a:cxn>
              <a:cxn ang="0">
                <a:pos x="75" y="16"/>
              </a:cxn>
              <a:cxn ang="0">
                <a:pos x="75" y="13"/>
              </a:cxn>
              <a:cxn ang="0">
                <a:pos x="77" y="6"/>
              </a:cxn>
              <a:cxn ang="0">
                <a:pos x="69" y="15"/>
              </a:cxn>
              <a:cxn ang="0">
                <a:pos x="57" y="32"/>
              </a:cxn>
              <a:cxn ang="0">
                <a:pos x="54" y="32"/>
              </a:cxn>
              <a:cxn ang="0">
                <a:pos x="47" y="30"/>
              </a:cxn>
              <a:cxn ang="0">
                <a:pos x="44" y="33"/>
              </a:cxn>
              <a:cxn ang="0">
                <a:pos x="40" y="37"/>
              </a:cxn>
              <a:cxn ang="0">
                <a:pos x="34" y="38"/>
              </a:cxn>
              <a:cxn ang="0">
                <a:pos x="24" y="38"/>
              </a:cxn>
              <a:cxn ang="0">
                <a:pos x="9" y="42"/>
              </a:cxn>
              <a:cxn ang="0">
                <a:pos x="2" y="48"/>
              </a:cxn>
            </a:cxnLst>
            <a:rect l="0" t="0" r="r" b="b"/>
            <a:pathLst>
              <a:path w="79" h="53">
                <a:moveTo>
                  <a:pt x="4" y="52"/>
                </a:moveTo>
                <a:lnTo>
                  <a:pt x="7" y="52"/>
                </a:lnTo>
                <a:lnTo>
                  <a:pt x="12" y="50"/>
                </a:lnTo>
                <a:lnTo>
                  <a:pt x="14" y="48"/>
                </a:lnTo>
                <a:lnTo>
                  <a:pt x="17" y="47"/>
                </a:lnTo>
                <a:lnTo>
                  <a:pt x="19" y="50"/>
                </a:lnTo>
                <a:lnTo>
                  <a:pt x="19" y="52"/>
                </a:lnTo>
                <a:lnTo>
                  <a:pt x="20" y="48"/>
                </a:lnTo>
                <a:lnTo>
                  <a:pt x="20" y="45"/>
                </a:lnTo>
                <a:lnTo>
                  <a:pt x="25" y="50"/>
                </a:lnTo>
                <a:lnTo>
                  <a:pt x="30" y="53"/>
                </a:lnTo>
                <a:lnTo>
                  <a:pt x="35" y="50"/>
                </a:lnTo>
                <a:lnTo>
                  <a:pt x="40" y="47"/>
                </a:lnTo>
                <a:lnTo>
                  <a:pt x="40" y="45"/>
                </a:lnTo>
                <a:lnTo>
                  <a:pt x="40" y="43"/>
                </a:lnTo>
                <a:lnTo>
                  <a:pt x="42" y="42"/>
                </a:lnTo>
                <a:lnTo>
                  <a:pt x="45" y="42"/>
                </a:lnTo>
                <a:lnTo>
                  <a:pt x="47" y="45"/>
                </a:lnTo>
                <a:lnTo>
                  <a:pt x="49" y="50"/>
                </a:lnTo>
                <a:lnTo>
                  <a:pt x="49" y="45"/>
                </a:lnTo>
                <a:lnTo>
                  <a:pt x="49" y="38"/>
                </a:lnTo>
                <a:lnTo>
                  <a:pt x="50" y="38"/>
                </a:lnTo>
                <a:lnTo>
                  <a:pt x="54" y="37"/>
                </a:lnTo>
                <a:lnTo>
                  <a:pt x="55" y="38"/>
                </a:lnTo>
                <a:lnTo>
                  <a:pt x="59" y="40"/>
                </a:lnTo>
                <a:lnTo>
                  <a:pt x="60" y="38"/>
                </a:lnTo>
                <a:lnTo>
                  <a:pt x="62" y="37"/>
                </a:lnTo>
                <a:lnTo>
                  <a:pt x="60" y="35"/>
                </a:lnTo>
                <a:lnTo>
                  <a:pt x="60" y="32"/>
                </a:lnTo>
                <a:lnTo>
                  <a:pt x="62" y="32"/>
                </a:lnTo>
                <a:lnTo>
                  <a:pt x="64" y="32"/>
                </a:lnTo>
                <a:lnTo>
                  <a:pt x="64" y="30"/>
                </a:lnTo>
                <a:lnTo>
                  <a:pt x="64" y="28"/>
                </a:lnTo>
                <a:lnTo>
                  <a:pt x="65" y="28"/>
                </a:lnTo>
                <a:lnTo>
                  <a:pt x="69" y="28"/>
                </a:lnTo>
                <a:lnTo>
                  <a:pt x="72" y="23"/>
                </a:lnTo>
                <a:lnTo>
                  <a:pt x="75" y="22"/>
                </a:lnTo>
                <a:lnTo>
                  <a:pt x="75" y="20"/>
                </a:lnTo>
                <a:lnTo>
                  <a:pt x="74" y="18"/>
                </a:lnTo>
                <a:lnTo>
                  <a:pt x="75" y="16"/>
                </a:lnTo>
                <a:lnTo>
                  <a:pt x="77" y="13"/>
                </a:lnTo>
                <a:lnTo>
                  <a:pt x="75" y="13"/>
                </a:lnTo>
                <a:lnTo>
                  <a:pt x="74" y="13"/>
                </a:lnTo>
                <a:lnTo>
                  <a:pt x="77" y="6"/>
                </a:lnTo>
                <a:lnTo>
                  <a:pt x="79" y="0"/>
                </a:lnTo>
                <a:lnTo>
                  <a:pt x="69" y="15"/>
                </a:lnTo>
                <a:lnTo>
                  <a:pt x="57" y="28"/>
                </a:lnTo>
                <a:lnTo>
                  <a:pt x="57" y="32"/>
                </a:lnTo>
                <a:lnTo>
                  <a:pt x="57" y="35"/>
                </a:lnTo>
                <a:lnTo>
                  <a:pt x="54" y="32"/>
                </a:lnTo>
                <a:lnTo>
                  <a:pt x="50" y="28"/>
                </a:lnTo>
                <a:lnTo>
                  <a:pt x="47" y="30"/>
                </a:lnTo>
                <a:lnTo>
                  <a:pt x="44" y="32"/>
                </a:lnTo>
                <a:lnTo>
                  <a:pt x="44" y="33"/>
                </a:lnTo>
                <a:lnTo>
                  <a:pt x="44" y="37"/>
                </a:lnTo>
                <a:lnTo>
                  <a:pt x="40" y="37"/>
                </a:lnTo>
                <a:lnTo>
                  <a:pt x="37" y="37"/>
                </a:lnTo>
                <a:lnTo>
                  <a:pt x="34" y="38"/>
                </a:lnTo>
                <a:lnTo>
                  <a:pt x="30" y="42"/>
                </a:lnTo>
                <a:lnTo>
                  <a:pt x="24" y="38"/>
                </a:lnTo>
                <a:lnTo>
                  <a:pt x="19" y="37"/>
                </a:lnTo>
                <a:lnTo>
                  <a:pt x="9" y="42"/>
                </a:lnTo>
                <a:lnTo>
                  <a:pt x="0" y="47"/>
                </a:lnTo>
                <a:lnTo>
                  <a:pt x="2" y="48"/>
                </a:lnTo>
                <a:lnTo>
                  <a:pt x="4" y="52"/>
                </a:lnTo>
                <a:close/>
              </a:path>
            </a:pathLst>
          </a:custGeom>
          <a:solidFill>
            <a:srgbClr val="1F1A17"/>
          </a:solidFill>
          <a:ln w="9525">
            <a:noFill/>
            <a:round/>
            <a:headEnd/>
            <a:tailEnd/>
          </a:ln>
        </p:spPr>
        <p:txBody>
          <a:bodyPr/>
          <a:lstStyle/>
          <a:p>
            <a:endParaRPr lang="en-US"/>
          </a:p>
        </p:txBody>
      </p:sp>
      <p:sp>
        <p:nvSpPr>
          <p:cNvPr id="5143" name="Freeform 1047"/>
          <p:cNvSpPr>
            <a:spLocks/>
          </p:cNvSpPr>
          <p:nvPr/>
        </p:nvSpPr>
        <p:spPr bwMode="auto">
          <a:xfrm>
            <a:off x="3482975" y="5172075"/>
            <a:ext cx="119063" cy="85725"/>
          </a:xfrm>
          <a:custGeom>
            <a:avLst/>
            <a:gdLst/>
            <a:ahLst/>
            <a:cxnLst>
              <a:cxn ang="0">
                <a:pos x="74" y="12"/>
              </a:cxn>
              <a:cxn ang="0">
                <a:pos x="75" y="5"/>
              </a:cxn>
              <a:cxn ang="0">
                <a:pos x="72" y="5"/>
              </a:cxn>
              <a:cxn ang="0">
                <a:pos x="69" y="3"/>
              </a:cxn>
              <a:cxn ang="0">
                <a:pos x="64" y="2"/>
              </a:cxn>
              <a:cxn ang="0">
                <a:pos x="57" y="5"/>
              </a:cxn>
              <a:cxn ang="0">
                <a:pos x="54" y="10"/>
              </a:cxn>
              <a:cxn ang="0">
                <a:pos x="55" y="19"/>
              </a:cxn>
              <a:cxn ang="0">
                <a:pos x="45" y="15"/>
              </a:cxn>
              <a:cxn ang="0">
                <a:pos x="34" y="14"/>
              </a:cxn>
              <a:cxn ang="0">
                <a:pos x="19" y="15"/>
              </a:cxn>
              <a:cxn ang="0">
                <a:pos x="7" y="15"/>
              </a:cxn>
              <a:cxn ang="0">
                <a:pos x="2" y="19"/>
              </a:cxn>
              <a:cxn ang="0">
                <a:pos x="5" y="27"/>
              </a:cxn>
              <a:cxn ang="0">
                <a:pos x="10" y="29"/>
              </a:cxn>
              <a:cxn ang="0">
                <a:pos x="17" y="30"/>
              </a:cxn>
              <a:cxn ang="0">
                <a:pos x="24" y="34"/>
              </a:cxn>
              <a:cxn ang="0">
                <a:pos x="29" y="32"/>
              </a:cxn>
              <a:cxn ang="0">
                <a:pos x="30" y="25"/>
              </a:cxn>
              <a:cxn ang="0">
                <a:pos x="42" y="27"/>
              </a:cxn>
              <a:cxn ang="0">
                <a:pos x="40" y="34"/>
              </a:cxn>
              <a:cxn ang="0">
                <a:pos x="30" y="40"/>
              </a:cxn>
              <a:cxn ang="0">
                <a:pos x="20" y="45"/>
              </a:cxn>
              <a:cxn ang="0">
                <a:pos x="22" y="50"/>
              </a:cxn>
              <a:cxn ang="0">
                <a:pos x="32" y="49"/>
              </a:cxn>
              <a:cxn ang="0">
                <a:pos x="37" y="47"/>
              </a:cxn>
              <a:cxn ang="0">
                <a:pos x="39" y="50"/>
              </a:cxn>
              <a:cxn ang="0">
                <a:pos x="47" y="50"/>
              </a:cxn>
              <a:cxn ang="0">
                <a:pos x="65" y="47"/>
              </a:cxn>
              <a:cxn ang="0">
                <a:pos x="72" y="42"/>
              </a:cxn>
              <a:cxn ang="0">
                <a:pos x="72" y="29"/>
              </a:cxn>
              <a:cxn ang="0">
                <a:pos x="65" y="27"/>
              </a:cxn>
              <a:cxn ang="0">
                <a:pos x="59" y="19"/>
              </a:cxn>
              <a:cxn ang="0">
                <a:pos x="64" y="15"/>
              </a:cxn>
              <a:cxn ang="0">
                <a:pos x="69" y="20"/>
              </a:cxn>
              <a:cxn ang="0">
                <a:pos x="70" y="19"/>
              </a:cxn>
            </a:cxnLst>
            <a:rect l="0" t="0" r="r" b="b"/>
            <a:pathLst>
              <a:path w="75" h="54">
                <a:moveTo>
                  <a:pt x="72" y="17"/>
                </a:moveTo>
                <a:lnTo>
                  <a:pt x="74" y="12"/>
                </a:lnTo>
                <a:lnTo>
                  <a:pt x="75" y="8"/>
                </a:lnTo>
                <a:lnTo>
                  <a:pt x="75" y="5"/>
                </a:lnTo>
                <a:lnTo>
                  <a:pt x="74" y="2"/>
                </a:lnTo>
                <a:lnTo>
                  <a:pt x="72" y="5"/>
                </a:lnTo>
                <a:lnTo>
                  <a:pt x="69" y="8"/>
                </a:lnTo>
                <a:lnTo>
                  <a:pt x="69" y="3"/>
                </a:lnTo>
                <a:lnTo>
                  <a:pt x="67" y="0"/>
                </a:lnTo>
                <a:lnTo>
                  <a:pt x="64" y="2"/>
                </a:lnTo>
                <a:lnTo>
                  <a:pt x="60" y="2"/>
                </a:lnTo>
                <a:lnTo>
                  <a:pt x="57" y="5"/>
                </a:lnTo>
                <a:lnTo>
                  <a:pt x="52" y="8"/>
                </a:lnTo>
                <a:lnTo>
                  <a:pt x="54" y="10"/>
                </a:lnTo>
                <a:lnTo>
                  <a:pt x="55" y="14"/>
                </a:lnTo>
                <a:lnTo>
                  <a:pt x="55" y="19"/>
                </a:lnTo>
                <a:lnTo>
                  <a:pt x="54" y="20"/>
                </a:lnTo>
                <a:lnTo>
                  <a:pt x="45" y="15"/>
                </a:lnTo>
                <a:lnTo>
                  <a:pt x="40" y="12"/>
                </a:lnTo>
                <a:lnTo>
                  <a:pt x="34" y="14"/>
                </a:lnTo>
                <a:lnTo>
                  <a:pt x="25" y="14"/>
                </a:lnTo>
                <a:lnTo>
                  <a:pt x="19" y="15"/>
                </a:lnTo>
                <a:lnTo>
                  <a:pt x="14" y="17"/>
                </a:lnTo>
                <a:lnTo>
                  <a:pt x="7" y="15"/>
                </a:lnTo>
                <a:lnTo>
                  <a:pt x="0" y="15"/>
                </a:lnTo>
                <a:lnTo>
                  <a:pt x="2" y="19"/>
                </a:lnTo>
                <a:lnTo>
                  <a:pt x="5" y="24"/>
                </a:lnTo>
                <a:lnTo>
                  <a:pt x="5" y="27"/>
                </a:lnTo>
                <a:lnTo>
                  <a:pt x="5" y="30"/>
                </a:lnTo>
                <a:lnTo>
                  <a:pt x="10" y="29"/>
                </a:lnTo>
                <a:lnTo>
                  <a:pt x="17" y="27"/>
                </a:lnTo>
                <a:lnTo>
                  <a:pt x="17" y="30"/>
                </a:lnTo>
                <a:lnTo>
                  <a:pt x="17" y="34"/>
                </a:lnTo>
                <a:lnTo>
                  <a:pt x="24" y="34"/>
                </a:lnTo>
                <a:lnTo>
                  <a:pt x="30" y="35"/>
                </a:lnTo>
                <a:lnTo>
                  <a:pt x="29" y="32"/>
                </a:lnTo>
                <a:lnTo>
                  <a:pt x="27" y="29"/>
                </a:lnTo>
                <a:lnTo>
                  <a:pt x="30" y="25"/>
                </a:lnTo>
                <a:lnTo>
                  <a:pt x="37" y="25"/>
                </a:lnTo>
                <a:lnTo>
                  <a:pt x="42" y="27"/>
                </a:lnTo>
                <a:lnTo>
                  <a:pt x="44" y="29"/>
                </a:lnTo>
                <a:lnTo>
                  <a:pt x="40" y="34"/>
                </a:lnTo>
                <a:lnTo>
                  <a:pt x="37" y="39"/>
                </a:lnTo>
                <a:lnTo>
                  <a:pt x="30" y="40"/>
                </a:lnTo>
                <a:lnTo>
                  <a:pt x="24" y="42"/>
                </a:lnTo>
                <a:lnTo>
                  <a:pt x="20" y="45"/>
                </a:lnTo>
                <a:lnTo>
                  <a:pt x="15" y="50"/>
                </a:lnTo>
                <a:lnTo>
                  <a:pt x="22" y="50"/>
                </a:lnTo>
                <a:lnTo>
                  <a:pt x="29" y="50"/>
                </a:lnTo>
                <a:lnTo>
                  <a:pt x="32" y="49"/>
                </a:lnTo>
                <a:lnTo>
                  <a:pt x="37" y="47"/>
                </a:lnTo>
                <a:lnTo>
                  <a:pt x="37" y="47"/>
                </a:lnTo>
                <a:lnTo>
                  <a:pt x="39" y="49"/>
                </a:lnTo>
                <a:lnTo>
                  <a:pt x="39" y="50"/>
                </a:lnTo>
                <a:lnTo>
                  <a:pt x="39" y="54"/>
                </a:lnTo>
                <a:lnTo>
                  <a:pt x="47" y="50"/>
                </a:lnTo>
                <a:lnTo>
                  <a:pt x="59" y="45"/>
                </a:lnTo>
                <a:lnTo>
                  <a:pt x="65" y="47"/>
                </a:lnTo>
                <a:lnTo>
                  <a:pt x="69" y="49"/>
                </a:lnTo>
                <a:lnTo>
                  <a:pt x="72" y="42"/>
                </a:lnTo>
                <a:lnTo>
                  <a:pt x="74" y="34"/>
                </a:lnTo>
                <a:lnTo>
                  <a:pt x="72" y="29"/>
                </a:lnTo>
                <a:lnTo>
                  <a:pt x="72" y="25"/>
                </a:lnTo>
                <a:lnTo>
                  <a:pt x="65" y="27"/>
                </a:lnTo>
                <a:lnTo>
                  <a:pt x="59" y="25"/>
                </a:lnTo>
                <a:lnTo>
                  <a:pt x="59" y="19"/>
                </a:lnTo>
                <a:lnTo>
                  <a:pt x="60" y="14"/>
                </a:lnTo>
                <a:lnTo>
                  <a:pt x="64" y="15"/>
                </a:lnTo>
                <a:lnTo>
                  <a:pt x="67" y="17"/>
                </a:lnTo>
                <a:lnTo>
                  <a:pt x="69" y="20"/>
                </a:lnTo>
                <a:lnTo>
                  <a:pt x="70" y="22"/>
                </a:lnTo>
                <a:lnTo>
                  <a:pt x="70" y="19"/>
                </a:lnTo>
                <a:lnTo>
                  <a:pt x="72" y="17"/>
                </a:lnTo>
                <a:close/>
              </a:path>
            </a:pathLst>
          </a:custGeom>
          <a:solidFill>
            <a:srgbClr val="1F1A17"/>
          </a:solidFill>
          <a:ln w="9525">
            <a:noFill/>
            <a:round/>
            <a:headEnd/>
            <a:tailEnd/>
          </a:ln>
        </p:spPr>
        <p:txBody>
          <a:bodyPr/>
          <a:lstStyle/>
          <a:p>
            <a:endParaRPr lang="en-US"/>
          </a:p>
        </p:txBody>
      </p:sp>
      <p:sp>
        <p:nvSpPr>
          <p:cNvPr id="5144" name="Freeform 1048"/>
          <p:cNvSpPr>
            <a:spLocks/>
          </p:cNvSpPr>
          <p:nvPr/>
        </p:nvSpPr>
        <p:spPr bwMode="auto">
          <a:xfrm>
            <a:off x="3344863" y="5210175"/>
            <a:ext cx="196850" cy="96838"/>
          </a:xfrm>
          <a:custGeom>
            <a:avLst/>
            <a:gdLst/>
            <a:ahLst/>
            <a:cxnLst>
              <a:cxn ang="0">
                <a:pos x="0" y="5"/>
              </a:cxn>
              <a:cxn ang="0">
                <a:pos x="5" y="11"/>
              </a:cxn>
              <a:cxn ang="0">
                <a:pos x="9" y="20"/>
              </a:cxn>
              <a:cxn ang="0">
                <a:pos x="10" y="21"/>
              </a:cxn>
              <a:cxn ang="0">
                <a:pos x="14" y="21"/>
              </a:cxn>
              <a:cxn ang="0">
                <a:pos x="19" y="23"/>
              </a:cxn>
              <a:cxn ang="0">
                <a:pos x="20" y="28"/>
              </a:cxn>
              <a:cxn ang="0">
                <a:pos x="24" y="30"/>
              </a:cxn>
              <a:cxn ang="0">
                <a:pos x="27" y="33"/>
              </a:cxn>
              <a:cxn ang="0">
                <a:pos x="29" y="43"/>
              </a:cxn>
              <a:cxn ang="0">
                <a:pos x="34" y="41"/>
              </a:cxn>
              <a:cxn ang="0">
                <a:pos x="37" y="36"/>
              </a:cxn>
              <a:cxn ang="0">
                <a:pos x="47" y="38"/>
              </a:cxn>
              <a:cxn ang="0">
                <a:pos x="55" y="48"/>
              </a:cxn>
              <a:cxn ang="0">
                <a:pos x="62" y="56"/>
              </a:cxn>
              <a:cxn ang="0">
                <a:pos x="69" y="58"/>
              </a:cxn>
              <a:cxn ang="0">
                <a:pos x="74" y="53"/>
              </a:cxn>
              <a:cxn ang="0">
                <a:pos x="79" y="53"/>
              </a:cxn>
              <a:cxn ang="0">
                <a:pos x="82" y="58"/>
              </a:cxn>
              <a:cxn ang="0">
                <a:pos x="87" y="56"/>
              </a:cxn>
              <a:cxn ang="0">
                <a:pos x="92" y="56"/>
              </a:cxn>
              <a:cxn ang="0">
                <a:pos x="99" y="58"/>
              </a:cxn>
              <a:cxn ang="0">
                <a:pos x="109" y="53"/>
              </a:cxn>
              <a:cxn ang="0">
                <a:pos x="119" y="50"/>
              </a:cxn>
              <a:cxn ang="0">
                <a:pos x="119" y="45"/>
              </a:cxn>
              <a:cxn ang="0">
                <a:pos x="114" y="36"/>
              </a:cxn>
              <a:cxn ang="0">
                <a:pos x="107" y="35"/>
              </a:cxn>
              <a:cxn ang="0">
                <a:pos x="97" y="33"/>
              </a:cxn>
              <a:cxn ang="0">
                <a:pos x="94" y="38"/>
              </a:cxn>
              <a:cxn ang="0">
                <a:pos x="92" y="46"/>
              </a:cxn>
              <a:cxn ang="0">
                <a:pos x="87" y="45"/>
              </a:cxn>
              <a:cxn ang="0">
                <a:pos x="84" y="43"/>
              </a:cxn>
              <a:cxn ang="0">
                <a:pos x="77" y="43"/>
              </a:cxn>
              <a:cxn ang="0">
                <a:pos x="69" y="40"/>
              </a:cxn>
              <a:cxn ang="0">
                <a:pos x="62" y="35"/>
              </a:cxn>
              <a:cxn ang="0">
                <a:pos x="59" y="26"/>
              </a:cxn>
              <a:cxn ang="0">
                <a:pos x="54" y="20"/>
              </a:cxn>
              <a:cxn ang="0">
                <a:pos x="49" y="20"/>
              </a:cxn>
              <a:cxn ang="0">
                <a:pos x="35" y="15"/>
              </a:cxn>
              <a:cxn ang="0">
                <a:pos x="20" y="10"/>
              </a:cxn>
              <a:cxn ang="0">
                <a:pos x="15" y="8"/>
              </a:cxn>
              <a:cxn ang="0">
                <a:pos x="12" y="6"/>
              </a:cxn>
              <a:cxn ang="0">
                <a:pos x="9" y="6"/>
              </a:cxn>
              <a:cxn ang="0">
                <a:pos x="2" y="3"/>
              </a:cxn>
            </a:cxnLst>
            <a:rect l="0" t="0" r="r" b="b"/>
            <a:pathLst>
              <a:path w="124" h="61">
                <a:moveTo>
                  <a:pt x="0" y="0"/>
                </a:moveTo>
                <a:lnTo>
                  <a:pt x="0" y="5"/>
                </a:lnTo>
                <a:lnTo>
                  <a:pt x="0" y="11"/>
                </a:lnTo>
                <a:lnTo>
                  <a:pt x="5" y="11"/>
                </a:lnTo>
                <a:lnTo>
                  <a:pt x="9" y="13"/>
                </a:lnTo>
                <a:lnTo>
                  <a:pt x="9" y="20"/>
                </a:lnTo>
                <a:lnTo>
                  <a:pt x="9" y="25"/>
                </a:lnTo>
                <a:lnTo>
                  <a:pt x="10" y="21"/>
                </a:lnTo>
                <a:lnTo>
                  <a:pt x="12" y="20"/>
                </a:lnTo>
                <a:lnTo>
                  <a:pt x="14" y="21"/>
                </a:lnTo>
                <a:lnTo>
                  <a:pt x="17" y="25"/>
                </a:lnTo>
                <a:lnTo>
                  <a:pt x="19" y="23"/>
                </a:lnTo>
                <a:lnTo>
                  <a:pt x="22" y="21"/>
                </a:lnTo>
                <a:lnTo>
                  <a:pt x="20" y="28"/>
                </a:lnTo>
                <a:lnTo>
                  <a:pt x="20" y="33"/>
                </a:lnTo>
                <a:lnTo>
                  <a:pt x="24" y="30"/>
                </a:lnTo>
                <a:lnTo>
                  <a:pt x="27" y="30"/>
                </a:lnTo>
                <a:lnTo>
                  <a:pt x="27" y="33"/>
                </a:lnTo>
                <a:lnTo>
                  <a:pt x="25" y="38"/>
                </a:lnTo>
                <a:lnTo>
                  <a:pt x="29" y="43"/>
                </a:lnTo>
                <a:lnTo>
                  <a:pt x="32" y="48"/>
                </a:lnTo>
                <a:lnTo>
                  <a:pt x="34" y="41"/>
                </a:lnTo>
                <a:lnTo>
                  <a:pt x="35" y="38"/>
                </a:lnTo>
                <a:lnTo>
                  <a:pt x="37" y="36"/>
                </a:lnTo>
                <a:lnTo>
                  <a:pt x="40" y="36"/>
                </a:lnTo>
                <a:lnTo>
                  <a:pt x="47" y="38"/>
                </a:lnTo>
                <a:lnTo>
                  <a:pt x="54" y="43"/>
                </a:lnTo>
                <a:lnTo>
                  <a:pt x="55" y="48"/>
                </a:lnTo>
                <a:lnTo>
                  <a:pt x="55" y="51"/>
                </a:lnTo>
                <a:lnTo>
                  <a:pt x="62" y="56"/>
                </a:lnTo>
                <a:lnTo>
                  <a:pt x="67" y="61"/>
                </a:lnTo>
                <a:lnTo>
                  <a:pt x="69" y="58"/>
                </a:lnTo>
                <a:lnTo>
                  <a:pt x="70" y="55"/>
                </a:lnTo>
                <a:lnTo>
                  <a:pt x="74" y="53"/>
                </a:lnTo>
                <a:lnTo>
                  <a:pt x="75" y="53"/>
                </a:lnTo>
                <a:lnTo>
                  <a:pt x="79" y="53"/>
                </a:lnTo>
                <a:lnTo>
                  <a:pt x="81" y="55"/>
                </a:lnTo>
                <a:lnTo>
                  <a:pt x="82" y="58"/>
                </a:lnTo>
                <a:lnTo>
                  <a:pt x="84" y="61"/>
                </a:lnTo>
                <a:lnTo>
                  <a:pt x="87" y="56"/>
                </a:lnTo>
                <a:lnTo>
                  <a:pt x="91" y="53"/>
                </a:lnTo>
                <a:lnTo>
                  <a:pt x="92" y="56"/>
                </a:lnTo>
                <a:lnTo>
                  <a:pt x="94" y="60"/>
                </a:lnTo>
                <a:lnTo>
                  <a:pt x="99" y="58"/>
                </a:lnTo>
                <a:lnTo>
                  <a:pt x="104" y="58"/>
                </a:lnTo>
                <a:lnTo>
                  <a:pt x="109" y="53"/>
                </a:lnTo>
                <a:lnTo>
                  <a:pt x="112" y="48"/>
                </a:lnTo>
                <a:lnTo>
                  <a:pt x="119" y="50"/>
                </a:lnTo>
                <a:lnTo>
                  <a:pt x="124" y="51"/>
                </a:lnTo>
                <a:lnTo>
                  <a:pt x="119" y="45"/>
                </a:lnTo>
                <a:lnTo>
                  <a:pt x="114" y="40"/>
                </a:lnTo>
                <a:lnTo>
                  <a:pt x="114" y="36"/>
                </a:lnTo>
                <a:lnTo>
                  <a:pt x="114" y="31"/>
                </a:lnTo>
                <a:lnTo>
                  <a:pt x="107" y="35"/>
                </a:lnTo>
                <a:lnTo>
                  <a:pt x="102" y="35"/>
                </a:lnTo>
                <a:lnTo>
                  <a:pt x="97" y="33"/>
                </a:lnTo>
                <a:lnTo>
                  <a:pt x="92" y="30"/>
                </a:lnTo>
                <a:lnTo>
                  <a:pt x="94" y="38"/>
                </a:lnTo>
                <a:lnTo>
                  <a:pt x="97" y="45"/>
                </a:lnTo>
                <a:lnTo>
                  <a:pt x="92" y="46"/>
                </a:lnTo>
                <a:lnTo>
                  <a:pt x="87" y="50"/>
                </a:lnTo>
                <a:lnTo>
                  <a:pt x="87" y="45"/>
                </a:lnTo>
                <a:lnTo>
                  <a:pt x="87" y="40"/>
                </a:lnTo>
                <a:lnTo>
                  <a:pt x="84" y="43"/>
                </a:lnTo>
                <a:lnTo>
                  <a:pt x="81" y="43"/>
                </a:lnTo>
                <a:lnTo>
                  <a:pt x="77" y="43"/>
                </a:lnTo>
                <a:lnTo>
                  <a:pt x="72" y="38"/>
                </a:lnTo>
                <a:lnTo>
                  <a:pt x="69" y="40"/>
                </a:lnTo>
                <a:lnTo>
                  <a:pt x="65" y="38"/>
                </a:lnTo>
                <a:lnTo>
                  <a:pt x="62" y="35"/>
                </a:lnTo>
                <a:lnTo>
                  <a:pt x="59" y="30"/>
                </a:lnTo>
                <a:lnTo>
                  <a:pt x="59" y="26"/>
                </a:lnTo>
                <a:lnTo>
                  <a:pt x="59" y="23"/>
                </a:lnTo>
                <a:lnTo>
                  <a:pt x="54" y="20"/>
                </a:lnTo>
                <a:lnTo>
                  <a:pt x="49" y="16"/>
                </a:lnTo>
                <a:lnTo>
                  <a:pt x="49" y="20"/>
                </a:lnTo>
                <a:lnTo>
                  <a:pt x="49" y="21"/>
                </a:lnTo>
                <a:lnTo>
                  <a:pt x="35" y="15"/>
                </a:lnTo>
                <a:lnTo>
                  <a:pt x="22" y="8"/>
                </a:lnTo>
                <a:lnTo>
                  <a:pt x="20" y="10"/>
                </a:lnTo>
                <a:lnTo>
                  <a:pt x="19" y="11"/>
                </a:lnTo>
                <a:lnTo>
                  <a:pt x="15" y="8"/>
                </a:lnTo>
                <a:lnTo>
                  <a:pt x="12" y="3"/>
                </a:lnTo>
                <a:lnTo>
                  <a:pt x="12" y="6"/>
                </a:lnTo>
                <a:lnTo>
                  <a:pt x="14" y="8"/>
                </a:lnTo>
                <a:lnTo>
                  <a:pt x="9" y="6"/>
                </a:lnTo>
                <a:lnTo>
                  <a:pt x="4" y="5"/>
                </a:lnTo>
                <a:lnTo>
                  <a:pt x="2" y="3"/>
                </a:lnTo>
                <a:lnTo>
                  <a:pt x="0" y="0"/>
                </a:lnTo>
                <a:close/>
              </a:path>
            </a:pathLst>
          </a:custGeom>
          <a:solidFill>
            <a:srgbClr val="1F1A17"/>
          </a:solidFill>
          <a:ln w="9525">
            <a:noFill/>
            <a:round/>
            <a:headEnd/>
            <a:tailEnd/>
          </a:ln>
        </p:spPr>
        <p:txBody>
          <a:bodyPr/>
          <a:lstStyle/>
          <a:p>
            <a:endParaRPr lang="en-US"/>
          </a:p>
        </p:txBody>
      </p:sp>
      <p:sp>
        <p:nvSpPr>
          <p:cNvPr id="5145" name="Freeform 1049"/>
          <p:cNvSpPr>
            <a:spLocks/>
          </p:cNvSpPr>
          <p:nvPr/>
        </p:nvSpPr>
        <p:spPr bwMode="auto">
          <a:xfrm>
            <a:off x="3368675" y="5151438"/>
            <a:ext cx="112713" cy="100012"/>
          </a:xfrm>
          <a:custGeom>
            <a:avLst/>
            <a:gdLst/>
            <a:ahLst/>
            <a:cxnLst>
              <a:cxn ang="0">
                <a:pos x="4" y="6"/>
              </a:cxn>
              <a:cxn ang="0">
                <a:pos x="7" y="20"/>
              </a:cxn>
              <a:cxn ang="0">
                <a:pos x="10" y="30"/>
              </a:cxn>
              <a:cxn ang="0">
                <a:pos x="12" y="38"/>
              </a:cxn>
              <a:cxn ang="0">
                <a:pos x="15" y="40"/>
              </a:cxn>
              <a:cxn ang="0">
                <a:pos x="20" y="48"/>
              </a:cxn>
              <a:cxn ang="0">
                <a:pos x="27" y="63"/>
              </a:cxn>
              <a:cxn ang="0">
                <a:pos x="34" y="55"/>
              </a:cxn>
              <a:cxn ang="0">
                <a:pos x="45" y="55"/>
              </a:cxn>
              <a:cxn ang="0">
                <a:pos x="52" y="53"/>
              </a:cxn>
              <a:cxn ang="0">
                <a:pos x="59" y="50"/>
              </a:cxn>
              <a:cxn ang="0">
                <a:pos x="67" y="48"/>
              </a:cxn>
              <a:cxn ang="0">
                <a:pos x="64" y="43"/>
              </a:cxn>
              <a:cxn ang="0">
                <a:pos x="47" y="40"/>
              </a:cxn>
              <a:cxn ang="0">
                <a:pos x="44" y="37"/>
              </a:cxn>
              <a:cxn ang="0">
                <a:pos x="39" y="32"/>
              </a:cxn>
              <a:cxn ang="0">
                <a:pos x="35" y="28"/>
              </a:cxn>
              <a:cxn ang="0">
                <a:pos x="42" y="28"/>
              </a:cxn>
              <a:cxn ang="0">
                <a:pos x="55" y="32"/>
              </a:cxn>
              <a:cxn ang="0">
                <a:pos x="60" y="32"/>
              </a:cxn>
              <a:cxn ang="0">
                <a:pos x="54" y="25"/>
              </a:cxn>
              <a:cxn ang="0">
                <a:pos x="42" y="20"/>
              </a:cxn>
              <a:cxn ang="0">
                <a:pos x="35" y="16"/>
              </a:cxn>
              <a:cxn ang="0">
                <a:pos x="29" y="11"/>
              </a:cxn>
              <a:cxn ang="0">
                <a:pos x="22" y="3"/>
              </a:cxn>
              <a:cxn ang="0">
                <a:pos x="19" y="0"/>
              </a:cxn>
              <a:cxn ang="0">
                <a:pos x="19" y="6"/>
              </a:cxn>
              <a:cxn ang="0">
                <a:pos x="27" y="16"/>
              </a:cxn>
              <a:cxn ang="0">
                <a:pos x="32" y="25"/>
              </a:cxn>
              <a:cxn ang="0">
                <a:pos x="24" y="25"/>
              </a:cxn>
              <a:cxn ang="0">
                <a:pos x="12" y="11"/>
              </a:cxn>
              <a:cxn ang="0">
                <a:pos x="4" y="3"/>
              </a:cxn>
            </a:cxnLst>
            <a:rect l="0" t="0" r="r" b="b"/>
            <a:pathLst>
              <a:path w="71" h="63">
                <a:moveTo>
                  <a:pt x="0" y="3"/>
                </a:moveTo>
                <a:lnTo>
                  <a:pt x="4" y="6"/>
                </a:lnTo>
                <a:lnTo>
                  <a:pt x="7" y="13"/>
                </a:lnTo>
                <a:lnTo>
                  <a:pt x="7" y="20"/>
                </a:lnTo>
                <a:lnTo>
                  <a:pt x="7" y="27"/>
                </a:lnTo>
                <a:lnTo>
                  <a:pt x="10" y="30"/>
                </a:lnTo>
                <a:lnTo>
                  <a:pt x="10" y="33"/>
                </a:lnTo>
                <a:lnTo>
                  <a:pt x="12" y="38"/>
                </a:lnTo>
                <a:lnTo>
                  <a:pt x="14" y="42"/>
                </a:lnTo>
                <a:lnTo>
                  <a:pt x="15" y="40"/>
                </a:lnTo>
                <a:lnTo>
                  <a:pt x="17" y="37"/>
                </a:lnTo>
                <a:lnTo>
                  <a:pt x="20" y="48"/>
                </a:lnTo>
                <a:lnTo>
                  <a:pt x="22" y="62"/>
                </a:lnTo>
                <a:lnTo>
                  <a:pt x="27" y="63"/>
                </a:lnTo>
                <a:lnTo>
                  <a:pt x="32" y="63"/>
                </a:lnTo>
                <a:lnTo>
                  <a:pt x="34" y="55"/>
                </a:lnTo>
                <a:lnTo>
                  <a:pt x="37" y="50"/>
                </a:lnTo>
                <a:lnTo>
                  <a:pt x="45" y="55"/>
                </a:lnTo>
                <a:lnTo>
                  <a:pt x="52" y="58"/>
                </a:lnTo>
                <a:lnTo>
                  <a:pt x="52" y="53"/>
                </a:lnTo>
                <a:lnTo>
                  <a:pt x="54" y="48"/>
                </a:lnTo>
                <a:lnTo>
                  <a:pt x="59" y="50"/>
                </a:lnTo>
                <a:lnTo>
                  <a:pt x="64" y="50"/>
                </a:lnTo>
                <a:lnTo>
                  <a:pt x="67" y="48"/>
                </a:lnTo>
                <a:lnTo>
                  <a:pt x="71" y="42"/>
                </a:lnTo>
                <a:lnTo>
                  <a:pt x="64" y="43"/>
                </a:lnTo>
                <a:lnTo>
                  <a:pt x="54" y="43"/>
                </a:lnTo>
                <a:lnTo>
                  <a:pt x="47" y="40"/>
                </a:lnTo>
                <a:lnTo>
                  <a:pt x="44" y="40"/>
                </a:lnTo>
                <a:lnTo>
                  <a:pt x="44" y="37"/>
                </a:lnTo>
                <a:lnTo>
                  <a:pt x="42" y="32"/>
                </a:lnTo>
                <a:lnTo>
                  <a:pt x="39" y="32"/>
                </a:lnTo>
                <a:lnTo>
                  <a:pt x="34" y="32"/>
                </a:lnTo>
                <a:lnTo>
                  <a:pt x="35" y="28"/>
                </a:lnTo>
                <a:lnTo>
                  <a:pt x="39" y="28"/>
                </a:lnTo>
                <a:lnTo>
                  <a:pt x="42" y="28"/>
                </a:lnTo>
                <a:lnTo>
                  <a:pt x="47" y="28"/>
                </a:lnTo>
                <a:lnTo>
                  <a:pt x="55" y="32"/>
                </a:lnTo>
                <a:lnTo>
                  <a:pt x="62" y="35"/>
                </a:lnTo>
                <a:lnTo>
                  <a:pt x="60" y="32"/>
                </a:lnTo>
                <a:lnTo>
                  <a:pt x="60" y="28"/>
                </a:lnTo>
                <a:lnTo>
                  <a:pt x="54" y="25"/>
                </a:lnTo>
                <a:lnTo>
                  <a:pt x="45" y="20"/>
                </a:lnTo>
                <a:lnTo>
                  <a:pt x="42" y="20"/>
                </a:lnTo>
                <a:lnTo>
                  <a:pt x="37" y="18"/>
                </a:lnTo>
                <a:lnTo>
                  <a:pt x="35" y="16"/>
                </a:lnTo>
                <a:lnTo>
                  <a:pt x="32" y="13"/>
                </a:lnTo>
                <a:lnTo>
                  <a:pt x="29" y="11"/>
                </a:lnTo>
                <a:lnTo>
                  <a:pt x="25" y="8"/>
                </a:lnTo>
                <a:lnTo>
                  <a:pt x="22" y="3"/>
                </a:lnTo>
                <a:lnTo>
                  <a:pt x="20" y="0"/>
                </a:lnTo>
                <a:lnTo>
                  <a:pt x="19" y="0"/>
                </a:lnTo>
                <a:lnTo>
                  <a:pt x="17" y="0"/>
                </a:lnTo>
                <a:lnTo>
                  <a:pt x="19" y="6"/>
                </a:lnTo>
                <a:lnTo>
                  <a:pt x="22" y="11"/>
                </a:lnTo>
                <a:lnTo>
                  <a:pt x="27" y="16"/>
                </a:lnTo>
                <a:lnTo>
                  <a:pt x="34" y="23"/>
                </a:lnTo>
                <a:lnTo>
                  <a:pt x="32" y="25"/>
                </a:lnTo>
                <a:lnTo>
                  <a:pt x="29" y="27"/>
                </a:lnTo>
                <a:lnTo>
                  <a:pt x="24" y="25"/>
                </a:lnTo>
                <a:lnTo>
                  <a:pt x="17" y="21"/>
                </a:lnTo>
                <a:lnTo>
                  <a:pt x="12" y="11"/>
                </a:lnTo>
                <a:lnTo>
                  <a:pt x="5" y="3"/>
                </a:lnTo>
                <a:lnTo>
                  <a:pt x="4" y="3"/>
                </a:lnTo>
                <a:lnTo>
                  <a:pt x="0" y="3"/>
                </a:lnTo>
                <a:close/>
              </a:path>
            </a:pathLst>
          </a:custGeom>
          <a:solidFill>
            <a:srgbClr val="1F1A17"/>
          </a:solidFill>
          <a:ln w="9525">
            <a:noFill/>
            <a:round/>
            <a:headEnd/>
            <a:tailEnd/>
          </a:ln>
        </p:spPr>
        <p:txBody>
          <a:bodyPr/>
          <a:lstStyle/>
          <a:p>
            <a:endParaRPr lang="en-US"/>
          </a:p>
        </p:txBody>
      </p:sp>
      <p:sp>
        <p:nvSpPr>
          <p:cNvPr id="5146" name="Freeform 1050"/>
          <p:cNvSpPr>
            <a:spLocks/>
          </p:cNvSpPr>
          <p:nvPr/>
        </p:nvSpPr>
        <p:spPr bwMode="auto">
          <a:xfrm>
            <a:off x="3455988" y="5210175"/>
            <a:ext cx="61912" cy="63500"/>
          </a:xfrm>
          <a:custGeom>
            <a:avLst/>
            <a:gdLst/>
            <a:ahLst/>
            <a:cxnLst>
              <a:cxn ang="0">
                <a:pos x="0" y="26"/>
              </a:cxn>
              <a:cxn ang="0">
                <a:pos x="5" y="26"/>
              </a:cxn>
              <a:cxn ang="0">
                <a:pos x="11" y="31"/>
              </a:cxn>
              <a:cxn ang="0">
                <a:pos x="12" y="36"/>
              </a:cxn>
              <a:cxn ang="0">
                <a:pos x="16" y="40"/>
              </a:cxn>
              <a:cxn ang="0">
                <a:pos x="16" y="30"/>
              </a:cxn>
              <a:cxn ang="0">
                <a:pos x="19" y="30"/>
              </a:cxn>
              <a:cxn ang="0">
                <a:pos x="19" y="20"/>
              </a:cxn>
              <a:cxn ang="0">
                <a:pos x="26" y="16"/>
              </a:cxn>
              <a:cxn ang="0">
                <a:pos x="31" y="23"/>
              </a:cxn>
              <a:cxn ang="0">
                <a:pos x="39" y="15"/>
              </a:cxn>
              <a:cxn ang="0">
                <a:pos x="32" y="15"/>
              </a:cxn>
              <a:cxn ang="0">
                <a:pos x="37" y="8"/>
              </a:cxn>
              <a:cxn ang="0">
                <a:pos x="34" y="6"/>
              </a:cxn>
              <a:cxn ang="0">
                <a:pos x="27" y="8"/>
              </a:cxn>
              <a:cxn ang="0">
                <a:pos x="26" y="0"/>
              </a:cxn>
              <a:cxn ang="0">
                <a:pos x="21" y="5"/>
              </a:cxn>
              <a:cxn ang="0">
                <a:pos x="19" y="15"/>
              </a:cxn>
              <a:cxn ang="0">
                <a:pos x="17" y="1"/>
              </a:cxn>
              <a:cxn ang="0">
                <a:pos x="12" y="16"/>
              </a:cxn>
              <a:cxn ang="0">
                <a:pos x="9" y="21"/>
              </a:cxn>
              <a:cxn ang="0">
                <a:pos x="0" y="26"/>
              </a:cxn>
            </a:cxnLst>
            <a:rect l="0" t="0" r="r" b="b"/>
            <a:pathLst>
              <a:path w="39" h="40">
                <a:moveTo>
                  <a:pt x="0" y="26"/>
                </a:moveTo>
                <a:lnTo>
                  <a:pt x="5" y="26"/>
                </a:lnTo>
                <a:lnTo>
                  <a:pt x="11" y="31"/>
                </a:lnTo>
                <a:lnTo>
                  <a:pt x="12" y="36"/>
                </a:lnTo>
                <a:lnTo>
                  <a:pt x="16" y="40"/>
                </a:lnTo>
                <a:lnTo>
                  <a:pt x="16" y="30"/>
                </a:lnTo>
                <a:lnTo>
                  <a:pt x="19" y="30"/>
                </a:lnTo>
                <a:lnTo>
                  <a:pt x="19" y="20"/>
                </a:lnTo>
                <a:lnTo>
                  <a:pt x="26" y="16"/>
                </a:lnTo>
                <a:lnTo>
                  <a:pt x="31" y="23"/>
                </a:lnTo>
                <a:lnTo>
                  <a:pt x="39" y="15"/>
                </a:lnTo>
                <a:lnTo>
                  <a:pt x="32" y="15"/>
                </a:lnTo>
                <a:lnTo>
                  <a:pt x="37" y="8"/>
                </a:lnTo>
                <a:lnTo>
                  <a:pt x="34" y="6"/>
                </a:lnTo>
                <a:lnTo>
                  <a:pt x="27" y="8"/>
                </a:lnTo>
                <a:lnTo>
                  <a:pt x="26" y="0"/>
                </a:lnTo>
                <a:lnTo>
                  <a:pt x="21" y="5"/>
                </a:lnTo>
                <a:lnTo>
                  <a:pt x="19" y="15"/>
                </a:lnTo>
                <a:lnTo>
                  <a:pt x="17" y="1"/>
                </a:lnTo>
                <a:lnTo>
                  <a:pt x="12" y="16"/>
                </a:lnTo>
                <a:lnTo>
                  <a:pt x="9" y="21"/>
                </a:lnTo>
                <a:lnTo>
                  <a:pt x="0" y="26"/>
                </a:lnTo>
                <a:close/>
              </a:path>
            </a:pathLst>
          </a:custGeom>
          <a:solidFill>
            <a:srgbClr val="1F1A17"/>
          </a:solidFill>
          <a:ln w="9525">
            <a:noFill/>
            <a:round/>
            <a:headEnd/>
            <a:tailEnd/>
          </a:ln>
        </p:spPr>
        <p:txBody>
          <a:bodyPr/>
          <a:lstStyle/>
          <a:p>
            <a:endParaRPr lang="en-US"/>
          </a:p>
        </p:txBody>
      </p:sp>
      <p:sp>
        <p:nvSpPr>
          <p:cNvPr id="5147" name="Freeform 1051"/>
          <p:cNvSpPr>
            <a:spLocks/>
          </p:cNvSpPr>
          <p:nvPr/>
        </p:nvSpPr>
        <p:spPr bwMode="auto">
          <a:xfrm>
            <a:off x="3616325" y="4699000"/>
            <a:ext cx="66675" cy="53975"/>
          </a:xfrm>
          <a:custGeom>
            <a:avLst/>
            <a:gdLst/>
            <a:ahLst/>
            <a:cxnLst>
              <a:cxn ang="0">
                <a:pos x="0" y="26"/>
              </a:cxn>
              <a:cxn ang="0">
                <a:pos x="1" y="27"/>
              </a:cxn>
              <a:cxn ang="0">
                <a:pos x="3" y="31"/>
              </a:cxn>
              <a:cxn ang="0">
                <a:pos x="5" y="32"/>
              </a:cxn>
              <a:cxn ang="0">
                <a:pos x="5" y="34"/>
              </a:cxn>
              <a:cxn ang="0">
                <a:pos x="6" y="31"/>
              </a:cxn>
              <a:cxn ang="0">
                <a:pos x="8" y="31"/>
              </a:cxn>
              <a:cxn ang="0">
                <a:pos x="10" y="32"/>
              </a:cxn>
              <a:cxn ang="0">
                <a:pos x="11" y="34"/>
              </a:cxn>
              <a:cxn ang="0">
                <a:pos x="13" y="32"/>
              </a:cxn>
              <a:cxn ang="0">
                <a:pos x="13" y="31"/>
              </a:cxn>
              <a:cxn ang="0">
                <a:pos x="15" y="31"/>
              </a:cxn>
              <a:cxn ang="0">
                <a:pos x="16" y="32"/>
              </a:cxn>
              <a:cxn ang="0">
                <a:pos x="18" y="24"/>
              </a:cxn>
              <a:cxn ang="0">
                <a:pos x="23" y="27"/>
              </a:cxn>
              <a:cxn ang="0">
                <a:pos x="26" y="26"/>
              </a:cxn>
              <a:cxn ang="0">
                <a:pos x="30" y="24"/>
              </a:cxn>
              <a:cxn ang="0">
                <a:pos x="33" y="24"/>
              </a:cxn>
              <a:cxn ang="0">
                <a:pos x="37" y="26"/>
              </a:cxn>
              <a:cxn ang="0">
                <a:pos x="40" y="26"/>
              </a:cxn>
              <a:cxn ang="0">
                <a:pos x="35" y="21"/>
              </a:cxn>
              <a:cxn ang="0">
                <a:pos x="38" y="17"/>
              </a:cxn>
              <a:cxn ang="0">
                <a:pos x="38" y="16"/>
              </a:cxn>
              <a:cxn ang="0">
                <a:pos x="33" y="16"/>
              </a:cxn>
              <a:cxn ang="0">
                <a:pos x="33" y="14"/>
              </a:cxn>
              <a:cxn ang="0">
                <a:pos x="37" y="12"/>
              </a:cxn>
              <a:cxn ang="0">
                <a:pos x="40" y="10"/>
              </a:cxn>
              <a:cxn ang="0">
                <a:pos x="42" y="9"/>
              </a:cxn>
              <a:cxn ang="0">
                <a:pos x="42" y="5"/>
              </a:cxn>
              <a:cxn ang="0">
                <a:pos x="38" y="7"/>
              </a:cxn>
              <a:cxn ang="0">
                <a:pos x="42" y="0"/>
              </a:cxn>
              <a:cxn ang="0">
                <a:pos x="40" y="4"/>
              </a:cxn>
              <a:cxn ang="0">
                <a:pos x="35" y="7"/>
              </a:cxn>
              <a:cxn ang="0">
                <a:pos x="30" y="12"/>
              </a:cxn>
              <a:cxn ang="0">
                <a:pos x="28" y="16"/>
              </a:cxn>
              <a:cxn ang="0">
                <a:pos x="26" y="19"/>
              </a:cxn>
              <a:cxn ang="0">
                <a:pos x="25" y="22"/>
              </a:cxn>
              <a:cxn ang="0">
                <a:pos x="21" y="22"/>
              </a:cxn>
              <a:cxn ang="0">
                <a:pos x="20" y="21"/>
              </a:cxn>
              <a:cxn ang="0">
                <a:pos x="13" y="24"/>
              </a:cxn>
              <a:cxn ang="0">
                <a:pos x="10" y="27"/>
              </a:cxn>
              <a:cxn ang="0">
                <a:pos x="8" y="26"/>
              </a:cxn>
              <a:cxn ang="0">
                <a:pos x="6" y="24"/>
              </a:cxn>
              <a:cxn ang="0">
                <a:pos x="5" y="27"/>
              </a:cxn>
              <a:cxn ang="0">
                <a:pos x="5" y="29"/>
              </a:cxn>
              <a:cxn ang="0">
                <a:pos x="3" y="27"/>
              </a:cxn>
              <a:cxn ang="0">
                <a:pos x="0" y="26"/>
              </a:cxn>
            </a:cxnLst>
            <a:rect l="0" t="0" r="r" b="b"/>
            <a:pathLst>
              <a:path w="42" h="34">
                <a:moveTo>
                  <a:pt x="0" y="26"/>
                </a:moveTo>
                <a:lnTo>
                  <a:pt x="1" y="27"/>
                </a:lnTo>
                <a:lnTo>
                  <a:pt x="3" y="31"/>
                </a:lnTo>
                <a:lnTo>
                  <a:pt x="5" y="32"/>
                </a:lnTo>
                <a:lnTo>
                  <a:pt x="5" y="34"/>
                </a:lnTo>
                <a:lnTo>
                  <a:pt x="6" y="31"/>
                </a:lnTo>
                <a:lnTo>
                  <a:pt x="8" y="31"/>
                </a:lnTo>
                <a:lnTo>
                  <a:pt x="10" y="32"/>
                </a:lnTo>
                <a:lnTo>
                  <a:pt x="11" y="34"/>
                </a:lnTo>
                <a:lnTo>
                  <a:pt x="13" y="32"/>
                </a:lnTo>
                <a:lnTo>
                  <a:pt x="13" y="31"/>
                </a:lnTo>
                <a:lnTo>
                  <a:pt x="15" y="31"/>
                </a:lnTo>
                <a:lnTo>
                  <a:pt x="16" y="32"/>
                </a:lnTo>
                <a:lnTo>
                  <a:pt x="18" y="24"/>
                </a:lnTo>
                <a:lnTo>
                  <a:pt x="23" y="27"/>
                </a:lnTo>
                <a:lnTo>
                  <a:pt x="26" y="26"/>
                </a:lnTo>
                <a:lnTo>
                  <a:pt x="30" y="24"/>
                </a:lnTo>
                <a:lnTo>
                  <a:pt x="33" y="24"/>
                </a:lnTo>
                <a:lnTo>
                  <a:pt x="37" y="26"/>
                </a:lnTo>
                <a:lnTo>
                  <a:pt x="40" y="26"/>
                </a:lnTo>
                <a:lnTo>
                  <a:pt x="35" y="21"/>
                </a:lnTo>
                <a:lnTo>
                  <a:pt x="38" y="17"/>
                </a:lnTo>
                <a:lnTo>
                  <a:pt x="38" y="16"/>
                </a:lnTo>
                <a:lnTo>
                  <a:pt x="33" y="16"/>
                </a:lnTo>
                <a:lnTo>
                  <a:pt x="33" y="14"/>
                </a:lnTo>
                <a:lnTo>
                  <a:pt x="37" y="12"/>
                </a:lnTo>
                <a:lnTo>
                  <a:pt x="40" y="10"/>
                </a:lnTo>
                <a:lnTo>
                  <a:pt x="42" y="9"/>
                </a:lnTo>
                <a:lnTo>
                  <a:pt x="42" y="5"/>
                </a:lnTo>
                <a:lnTo>
                  <a:pt x="38" y="7"/>
                </a:lnTo>
                <a:lnTo>
                  <a:pt x="42" y="0"/>
                </a:lnTo>
                <a:lnTo>
                  <a:pt x="40" y="4"/>
                </a:lnTo>
                <a:lnTo>
                  <a:pt x="35" y="7"/>
                </a:lnTo>
                <a:lnTo>
                  <a:pt x="30" y="12"/>
                </a:lnTo>
                <a:lnTo>
                  <a:pt x="28" y="16"/>
                </a:lnTo>
                <a:lnTo>
                  <a:pt x="26" y="19"/>
                </a:lnTo>
                <a:lnTo>
                  <a:pt x="25" y="22"/>
                </a:lnTo>
                <a:lnTo>
                  <a:pt x="21" y="22"/>
                </a:lnTo>
                <a:lnTo>
                  <a:pt x="20" y="21"/>
                </a:lnTo>
                <a:lnTo>
                  <a:pt x="13" y="24"/>
                </a:lnTo>
                <a:lnTo>
                  <a:pt x="10" y="27"/>
                </a:lnTo>
                <a:lnTo>
                  <a:pt x="8" y="26"/>
                </a:lnTo>
                <a:lnTo>
                  <a:pt x="6" y="24"/>
                </a:lnTo>
                <a:lnTo>
                  <a:pt x="5" y="27"/>
                </a:lnTo>
                <a:lnTo>
                  <a:pt x="5" y="29"/>
                </a:lnTo>
                <a:lnTo>
                  <a:pt x="3" y="27"/>
                </a:lnTo>
                <a:lnTo>
                  <a:pt x="0" y="26"/>
                </a:lnTo>
                <a:close/>
              </a:path>
            </a:pathLst>
          </a:custGeom>
          <a:solidFill>
            <a:srgbClr val="1F1A17"/>
          </a:solidFill>
          <a:ln w="9525">
            <a:noFill/>
            <a:round/>
            <a:headEnd/>
            <a:tailEnd/>
          </a:ln>
        </p:spPr>
        <p:txBody>
          <a:bodyPr/>
          <a:lstStyle/>
          <a:p>
            <a:endParaRPr lang="en-US"/>
          </a:p>
        </p:txBody>
      </p:sp>
      <p:sp>
        <p:nvSpPr>
          <p:cNvPr id="5148" name="Freeform 1052"/>
          <p:cNvSpPr>
            <a:spLocks/>
          </p:cNvSpPr>
          <p:nvPr/>
        </p:nvSpPr>
        <p:spPr bwMode="auto">
          <a:xfrm>
            <a:off x="3656013" y="4748213"/>
            <a:ext cx="26987" cy="44450"/>
          </a:xfrm>
          <a:custGeom>
            <a:avLst/>
            <a:gdLst/>
            <a:ahLst/>
            <a:cxnLst>
              <a:cxn ang="0">
                <a:pos x="0" y="1"/>
              </a:cxn>
              <a:cxn ang="0">
                <a:pos x="5" y="1"/>
              </a:cxn>
              <a:cxn ang="0">
                <a:pos x="8" y="3"/>
              </a:cxn>
              <a:cxn ang="0">
                <a:pos x="10" y="5"/>
              </a:cxn>
              <a:cxn ang="0">
                <a:pos x="13" y="3"/>
              </a:cxn>
              <a:cxn ang="0">
                <a:pos x="15" y="1"/>
              </a:cxn>
              <a:cxn ang="0">
                <a:pos x="17" y="0"/>
              </a:cxn>
              <a:cxn ang="0">
                <a:pos x="17" y="3"/>
              </a:cxn>
              <a:cxn ang="0">
                <a:pos x="13" y="8"/>
              </a:cxn>
              <a:cxn ang="0">
                <a:pos x="15" y="8"/>
              </a:cxn>
              <a:cxn ang="0">
                <a:pos x="17" y="8"/>
              </a:cxn>
              <a:cxn ang="0">
                <a:pos x="15" y="10"/>
              </a:cxn>
              <a:cxn ang="0">
                <a:pos x="15" y="11"/>
              </a:cxn>
              <a:cxn ang="0">
                <a:pos x="17" y="15"/>
              </a:cxn>
              <a:cxn ang="0">
                <a:pos x="15" y="18"/>
              </a:cxn>
              <a:cxn ang="0">
                <a:pos x="13" y="18"/>
              </a:cxn>
              <a:cxn ang="0">
                <a:pos x="10" y="18"/>
              </a:cxn>
              <a:cxn ang="0">
                <a:pos x="10" y="21"/>
              </a:cxn>
              <a:cxn ang="0">
                <a:pos x="10" y="23"/>
              </a:cxn>
              <a:cxn ang="0">
                <a:pos x="7" y="28"/>
              </a:cxn>
              <a:cxn ang="0">
                <a:pos x="3" y="26"/>
              </a:cxn>
              <a:cxn ang="0">
                <a:pos x="7" y="23"/>
              </a:cxn>
              <a:cxn ang="0">
                <a:pos x="3" y="20"/>
              </a:cxn>
              <a:cxn ang="0">
                <a:pos x="5" y="18"/>
              </a:cxn>
              <a:cxn ang="0">
                <a:pos x="10" y="16"/>
              </a:cxn>
              <a:cxn ang="0">
                <a:pos x="12" y="15"/>
              </a:cxn>
              <a:cxn ang="0">
                <a:pos x="13" y="15"/>
              </a:cxn>
              <a:cxn ang="0">
                <a:pos x="8" y="10"/>
              </a:cxn>
              <a:cxn ang="0">
                <a:pos x="8" y="8"/>
              </a:cxn>
              <a:cxn ang="0">
                <a:pos x="8" y="6"/>
              </a:cxn>
              <a:cxn ang="0">
                <a:pos x="3" y="6"/>
              </a:cxn>
              <a:cxn ang="0">
                <a:pos x="0" y="5"/>
              </a:cxn>
              <a:cxn ang="0">
                <a:pos x="0" y="1"/>
              </a:cxn>
            </a:cxnLst>
            <a:rect l="0" t="0" r="r" b="b"/>
            <a:pathLst>
              <a:path w="17" h="28">
                <a:moveTo>
                  <a:pt x="0" y="1"/>
                </a:moveTo>
                <a:lnTo>
                  <a:pt x="5" y="1"/>
                </a:lnTo>
                <a:lnTo>
                  <a:pt x="8" y="3"/>
                </a:lnTo>
                <a:lnTo>
                  <a:pt x="10" y="5"/>
                </a:lnTo>
                <a:lnTo>
                  <a:pt x="13" y="3"/>
                </a:lnTo>
                <a:lnTo>
                  <a:pt x="15" y="1"/>
                </a:lnTo>
                <a:lnTo>
                  <a:pt x="17" y="0"/>
                </a:lnTo>
                <a:lnTo>
                  <a:pt x="17" y="3"/>
                </a:lnTo>
                <a:lnTo>
                  <a:pt x="13" y="8"/>
                </a:lnTo>
                <a:lnTo>
                  <a:pt x="15" y="8"/>
                </a:lnTo>
                <a:lnTo>
                  <a:pt x="17" y="8"/>
                </a:lnTo>
                <a:lnTo>
                  <a:pt x="15" y="10"/>
                </a:lnTo>
                <a:lnTo>
                  <a:pt x="15" y="11"/>
                </a:lnTo>
                <a:lnTo>
                  <a:pt x="17" y="15"/>
                </a:lnTo>
                <a:lnTo>
                  <a:pt x="15" y="18"/>
                </a:lnTo>
                <a:lnTo>
                  <a:pt x="13" y="18"/>
                </a:lnTo>
                <a:lnTo>
                  <a:pt x="10" y="18"/>
                </a:lnTo>
                <a:lnTo>
                  <a:pt x="10" y="21"/>
                </a:lnTo>
                <a:lnTo>
                  <a:pt x="10" y="23"/>
                </a:lnTo>
                <a:lnTo>
                  <a:pt x="7" y="28"/>
                </a:lnTo>
                <a:lnTo>
                  <a:pt x="3" y="26"/>
                </a:lnTo>
                <a:lnTo>
                  <a:pt x="7" y="23"/>
                </a:lnTo>
                <a:lnTo>
                  <a:pt x="3" y="20"/>
                </a:lnTo>
                <a:lnTo>
                  <a:pt x="5" y="18"/>
                </a:lnTo>
                <a:lnTo>
                  <a:pt x="10" y="16"/>
                </a:lnTo>
                <a:lnTo>
                  <a:pt x="12" y="15"/>
                </a:lnTo>
                <a:lnTo>
                  <a:pt x="13" y="15"/>
                </a:lnTo>
                <a:lnTo>
                  <a:pt x="8" y="10"/>
                </a:lnTo>
                <a:lnTo>
                  <a:pt x="8" y="8"/>
                </a:lnTo>
                <a:lnTo>
                  <a:pt x="8" y="6"/>
                </a:lnTo>
                <a:lnTo>
                  <a:pt x="3" y="6"/>
                </a:lnTo>
                <a:lnTo>
                  <a:pt x="0" y="5"/>
                </a:lnTo>
                <a:lnTo>
                  <a:pt x="0" y="1"/>
                </a:lnTo>
                <a:close/>
              </a:path>
            </a:pathLst>
          </a:custGeom>
          <a:solidFill>
            <a:srgbClr val="1F1A17"/>
          </a:solidFill>
          <a:ln w="9525">
            <a:noFill/>
            <a:round/>
            <a:headEnd/>
            <a:tailEnd/>
          </a:ln>
        </p:spPr>
        <p:txBody>
          <a:bodyPr/>
          <a:lstStyle/>
          <a:p>
            <a:endParaRPr lang="en-US"/>
          </a:p>
        </p:txBody>
      </p:sp>
      <p:sp>
        <p:nvSpPr>
          <p:cNvPr id="5149" name="Freeform 1053"/>
          <p:cNvSpPr>
            <a:spLocks/>
          </p:cNvSpPr>
          <p:nvPr/>
        </p:nvSpPr>
        <p:spPr bwMode="auto">
          <a:xfrm>
            <a:off x="3656013" y="4784725"/>
            <a:ext cx="28575" cy="31750"/>
          </a:xfrm>
          <a:custGeom>
            <a:avLst/>
            <a:gdLst/>
            <a:ahLst/>
            <a:cxnLst>
              <a:cxn ang="0">
                <a:pos x="8" y="10"/>
              </a:cxn>
              <a:cxn ang="0">
                <a:pos x="10" y="5"/>
              </a:cxn>
              <a:cxn ang="0">
                <a:pos x="13" y="0"/>
              </a:cxn>
              <a:cxn ang="0">
                <a:pos x="17" y="0"/>
              </a:cxn>
              <a:cxn ang="0">
                <a:pos x="18" y="0"/>
              </a:cxn>
              <a:cxn ang="0">
                <a:pos x="17" y="3"/>
              </a:cxn>
              <a:cxn ang="0">
                <a:pos x="15" y="5"/>
              </a:cxn>
              <a:cxn ang="0">
                <a:pos x="12" y="7"/>
              </a:cxn>
              <a:cxn ang="0">
                <a:pos x="10" y="10"/>
              </a:cxn>
              <a:cxn ang="0">
                <a:pos x="10" y="12"/>
              </a:cxn>
              <a:cxn ang="0">
                <a:pos x="15" y="10"/>
              </a:cxn>
              <a:cxn ang="0">
                <a:pos x="13" y="13"/>
              </a:cxn>
              <a:cxn ang="0">
                <a:pos x="13" y="15"/>
              </a:cxn>
              <a:cxn ang="0">
                <a:pos x="10" y="15"/>
              </a:cxn>
              <a:cxn ang="0">
                <a:pos x="8" y="17"/>
              </a:cxn>
              <a:cxn ang="0">
                <a:pos x="7" y="18"/>
              </a:cxn>
              <a:cxn ang="0">
                <a:pos x="7" y="20"/>
              </a:cxn>
              <a:cxn ang="0">
                <a:pos x="0" y="18"/>
              </a:cxn>
              <a:cxn ang="0">
                <a:pos x="1" y="17"/>
              </a:cxn>
              <a:cxn ang="0">
                <a:pos x="3" y="15"/>
              </a:cxn>
              <a:cxn ang="0">
                <a:pos x="7" y="15"/>
              </a:cxn>
              <a:cxn ang="0">
                <a:pos x="8" y="13"/>
              </a:cxn>
              <a:cxn ang="0">
                <a:pos x="8" y="10"/>
              </a:cxn>
            </a:cxnLst>
            <a:rect l="0" t="0" r="r" b="b"/>
            <a:pathLst>
              <a:path w="18" h="20">
                <a:moveTo>
                  <a:pt x="8" y="10"/>
                </a:moveTo>
                <a:lnTo>
                  <a:pt x="10" y="5"/>
                </a:lnTo>
                <a:lnTo>
                  <a:pt x="13" y="0"/>
                </a:lnTo>
                <a:lnTo>
                  <a:pt x="17" y="0"/>
                </a:lnTo>
                <a:lnTo>
                  <a:pt x="18" y="0"/>
                </a:lnTo>
                <a:lnTo>
                  <a:pt x="17" y="3"/>
                </a:lnTo>
                <a:lnTo>
                  <a:pt x="15" y="5"/>
                </a:lnTo>
                <a:lnTo>
                  <a:pt x="12" y="7"/>
                </a:lnTo>
                <a:lnTo>
                  <a:pt x="10" y="10"/>
                </a:lnTo>
                <a:lnTo>
                  <a:pt x="10" y="12"/>
                </a:lnTo>
                <a:lnTo>
                  <a:pt x="15" y="10"/>
                </a:lnTo>
                <a:lnTo>
                  <a:pt x="13" y="13"/>
                </a:lnTo>
                <a:lnTo>
                  <a:pt x="13" y="15"/>
                </a:lnTo>
                <a:lnTo>
                  <a:pt x="10" y="15"/>
                </a:lnTo>
                <a:lnTo>
                  <a:pt x="8" y="17"/>
                </a:lnTo>
                <a:lnTo>
                  <a:pt x="7" y="18"/>
                </a:lnTo>
                <a:lnTo>
                  <a:pt x="7" y="20"/>
                </a:lnTo>
                <a:lnTo>
                  <a:pt x="0" y="18"/>
                </a:lnTo>
                <a:lnTo>
                  <a:pt x="1" y="17"/>
                </a:lnTo>
                <a:lnTo>
                  <a:pt x="3" y="15"/>
                </a:lnTo>
                <a:lnTo>
                  <a:pt x="7" y="15"/>
                </a:lnTo>
                <a:lnTo>
                  <a:pt x="8" y="13"/>
                </a:lnTo>
                <a:lnTo>
                  <a:pt x="8" y="10"/>
                </a:lnTo>
                <a:close/>
              </a:path>
            </a:pathLst>
          </a:custGeom>
          <a:solidFill>
            <a:srgbClr val="1F1A17"/>
          </a:solidFill>
          <a:ln w="9525">
            <a:noFill/>
            <a:round/>
            <a:headEnd/>
            <a:tailEnd/>
          </a:ln>
        </p:spPr>
        <p:txBody>
          <a:bodyPr/>
          <a:lstStyle/>
          <a:p>
            <a:endParaRPr lang="en-US"/>
          </a:p>
        </p:txBody>
      </p:sp>
      <p:sp>
        <p:nvSpPr>
          <p:cNvPr id="5150" name="Freeform 1054"/>
          <p:cNvSpPr>
            <a:spLocks/>
          </p:cNvSpPr>
          <p:nvPr/>
        </p:nvSpPr>
        <p:spPr bwMode="auto">
          <a:xfrm>
            <a:off x="3695700" y="5167313"/>
            <a:ext cx="92075" cy="76200"/>
          </a:xfrm>
          <a:custGeom>
            <a:avLst/>
            <a:gdLst/>
            <a:ahLst/>
            <a:cxnLst>
              <a:cxn ang="0">
                <a:pos x="5" y="37"/>
              </a:cxn>
              <a:cxn ang="0">
                <a:pos x="22" y="27"/>
              </a:cxn>
              <a:cxn ang="0">
                <a:pos x="40" y="20"/>
              </a:cxn>
              <a:cxn ang="0">
                <a:pos x="52" y="6"/>
              </a:cxn>
              <a:cxn ang="0">
                <a:pos x="58" y="0"/>
              </a:cxn>
              <a:cxn ang="0">
                <a:pos x="58" y="3"/>
              </a:cxn>
              <a:cxn ang="0">
                <a:pos x="58" y="6"/>
              </a:cxn>
              <a:cxn ang="0">
                <a:pos x="57" y="6"/>
              </a:cxn>
              <a:cxn ang="0">
                <a:pos x="55" y="6"/>
              </a:cxn>
              <a:cxn ang="0">
                <a:pos x="53" y="8"/>
              </a:cxn>
              <a:cxn ang="0">
                <a:pos x="53" y="11"/>
              </a:cxn>
              <a:cxn ang="0">
                <a:pos x="52" y="22"/>
              </a:cxn>
              <a:cxn ang="0">
                <a:pos x="52" y="27"/>
              </a:cxn>
              <a:cxn ang="0">
                <a:pos x="48" y="25"/>
              </a:cxn>
              <a:cxn ang="0">
                <a:pos x="47" y="23"/>
              </a:cxn>
              <a:cxn ang="0">
                <a:pos x="45" y="25"/>
              </a:cxn>
              <a:cxn ang="0">
                <a:pos x="45" y="27"/>
              </a:cxn>
              <a:cxn ang="0">
                <a:pos x="43" y="32"/>
              </a:cxn>
              <a:cxn ang="0">
                <a:pos x="45" y="38"/>
              </a:cxn>
              <a:cxn ang="0">
                <a:pos x="45" y="37"/>
              </a:cxn>
              <a:cxn ang="0">
                <a:pos x="42" y="33"/>
              </a:cxn>
              <a:cxn ang="0">
                <a:pos x="38" y="33"/>
              </a:cxn>
              <a:cxn ang="0">
                <a:pos x="35" y="33"/>
              </a:cxn>
              <a:cxn ang="0">
                <a:pos x="33" y="42"/>
              </a:cxn>
              <a:cxn ang="0">
                <a:pos x="33" y="47"/>
              </a:cxn>
              <a:cxn ang="0">
                <a:pos x="30" y="45"/>
              </a:cxn>
              <a:cxn ang="0">
                <a:pos x="25" y="43"/>
              </a:cxn>
              <a:cxn ang="0">
                <a:pos x="22" y="47"/>
              </a:cxn>
              <a:cxn ang="0">
                <a:pos x="18" y="48"/>
              </a:cxn>
              <a:cxn ang="0">
                <a:pos x="12" y="48"/>
              </a:cxn>
              <a:cxn ang="0">
                <a:pos x="5" y="47"/>
              </a:cxn>
              <a:cxn ang="0">
                <a:pos x="3" y="43"/>
              </a:cxn>
              <a:cxn ang="0">
                <a:pos x="0" y="38"/>
              </a:cxn>
              <a:cxn ang="0">
                <a:pos x="3" y="37"/>
              </a:cxn>
              <a:cxn ang="0">
                <a:pos x="5" y="37"/>
              </a:cxn>
            </a:cxnLst>
            <a:rect l="0" t="0" r="r" b="b"/>
            <a:pathLst>
              <a:path w="58" h="48">
                <a:moveTo>
                  <a:pt x="5" y="37"/>
                </a:moveTo>
                <a:lnTo>
                  <a:pt x="22" y="27"/>
                </a:lnTo>
                <a:lnTo>
                  <a:pt x="40" y="20"/>
                </a:lnTo>
                <a:lnTo>
                  <a:pt x="52" y="6"/>
                </a:lnTo>
                <a:lnTo>
                  <a:pt x="58" y="0"/>
                </a:lnTo>
                <a:lnTo>
                  <a:pt x="58" y="3"/>
                </a:lnTo>
                <a:lnTo>
                  <a:pt x="58" y="6"/>
                </a:lnTo>
                <a:lnTo>
                  <a:pt x="57" y="6"/>
                </a:lnTo>
                <a:lnTo>
                  <a:pt x="55" y="6"/>
                </a:lnTo>
                <a:lnTo>
                  <a:pt x="53" y="8"/>
                </a:lnTo>
                <a:lnTo>
                  <a:pt x="53" y="11"/>
                </a:lnTo>
                <a:lnTo>
                  <a:pt x="52" y="22"/>
                </a:lnTo>
                <a:lnTo>
                  <a:pt x="52" y="27"/>
                </a:lnTo>
                <a:lnTo>
                  <a:pt x="48" y="25"/>
                </a:lnTo>
                <a:lnTo>
                  <a:pt x="47" y="23"/>
                </a:lnTo>
                <a:lnTo>
                  <a:pt x="45" y="25"/>
                </a:lnTo>
                <a:lnTo>
                  <a:pt x="45" y="27"/>
                </a:lnTo>
                <a:lnTo>
                  <a:pt x="43" y="32"/>
                </a:lnTo>
                <a:lnTo>
                  <a:pt x="45" y="38"/>
                </a:lnTo>
                <a:lnTo>
                  <a:pt x="45" y="37"/>
                </a:lnTo>
                <a:lnTo>
                  <a:pt x="42" y="33"/>
                </a:lnTo>
                <a:lnTo>
                  <a:pt x="38" y="33"/>
                </a:lnTo>
                <a:lnTo>
                  <a:pt x="35" y="33"/>
                </a:lnTo>
                <a:lnTo>
                  <a:pt x="33" y="42"/>
                </a:lnTo>
                <a:lnTo>
                  <a:pt x="33" y="47"/>
                </a:lnTo>
                <a:lnTo>
                  <a:pt x="30" y="45"/>
                </a:lnTo>
                <a:lnTo>
                  <a:pt x="25" y="43"/>
                </a:lnTo>
                <a:lnTo>
                  <a:pt x="22" y="47"/>
                </a:lnTo>
                <a:lnTo>
                  <a:pt x="18" y="48"/>
                </a:lnTo>
                <a:lnTo>
                  <a:pt x="12" y="48"/>
                </a:lnTo>
                <a:lnTo>
                  <a:pt x="5" y="47"/>
                </a:lnTo>
                <a:lnTo>
                  <a:pt x="3" y="43"/>
                </a:lnTo>
                <a:lnTo>
                  <a:pt x="0" y="38"/>
                </a:lnTo>
                <a:lnTo>
                  <a:pt x="3" y="37"/>
                </a:lnTo>
                <a:lnTo>
                  <a:pt x="5" y="37"/>
                </a:lnTo>
                <a:close/>
              </a:path>
            </a:pathLst>
          </a:custGeom>
          <a:solidFill>
            <a:srgbClr val="1F1A17"/>
          </a:solidFill>
          <a:ln w="9525">
            <a:noFill/>
            <a:round/>
            <a:headEnd/>
            <a:tailEnd/>
          </a:ln>
        </p:spPr>
        <p:txBody>
          <a:bodyPr/>
          <a:lstStyle/>
          <a:p>
            <a:endParaRPr lang="en-US"/>
          </a:p>
        </p:txBody>
      </p:sp>
      <p:sp>
        <p:nvSpPr>
          <p:cNvPr id="5151" name="Freeform 1055"/>
          <p:cNvSpPr>
            <a:spLocks/>
          </p:cNvSpPr>
          <p:nvPr/>
        </p:nvSpPr>
        <p:spPr bwMode="auto">
          <a:xfrm>
            <a:off x="3695700" y="5254625"/>
            <a:ext cx="28575" cy="23813"/>
          </a:xfrm>
          <a:custGeom>
            <a:avLst/>
            <a:gdLst/>
            <a:ahLst/>
            <a:cxnLst>
              <a:cxn ang="0">
                <a:pos x="12" y="0"/>
              </a:cxn>
              <a:cxn ang="0">
                <a:pos x="15" y="2"/>
              </a:cxn>
              <a:cxn ang="0">
                <a:pos x="18" y="7"/>
              </a:cxn>
              <a:cxn ang="0">
                <a:pos x="18" y="10"/>
              </a:cxn>
              <a:cxn ang="0">
                <a:pos x="18" y="13"/>
              </a:cxn>
              <a:cxn ang="0">
                <a:pos x="13" y="7"/>
              </a:cxn>
              <a:cxn ang="0">
                <a:pos x="13" y="13"/>
              </a:cxn>
              <a:cxn ang="0">
                <a:pos x="10" y="10"/>
              </a:cxn>
              <a:cxn ang="0">
                <a:pos x="7" y="8"/>
              </a:cxn>
              <a:cxn ang="0">
                <a:pos x="7" y="12"/>
              </a:cxn>
              <a:cxn ang="0">
                <a:pos x="7" y="15"/>
              </a:cxn>
              <a:cxn ang="0">
                <a:pos x="0" y="10"/>
              </a:cxn>
              <a:cxn ang="0">
                <a:pos x="2" y="10"/>
              </a:cxn>
              <a:cxn ang="0">
                <a:pos x="3" y="8"/>
              </a:cxn>
              <a:cxn ang="0">
                <a:pos x="3" y="3"/>
              </a:cxn>
              <a:cxn ang="0">
                <a:pos x="2" y="2"/>
              </a:cxn>
              <a:cxn ang="0">
                <a:pos x="3" y="2"/>
              </a:cxn>
              <a:cxn ang="0">
                <a:pos x="7" y="2"/>
              </a:cxn>
              <a:cxn ang="0">
                <a:pos x="10" y="5"/>
              </a:cxn>
              <a:cxn ang="0">
                <a:pos x="10" y="7"/>
              </a:cxn>
              <a:cxn ang="0">
                <a:pos x="12" y="0"/>
              </a:cxn>
            </a:cxnLst>
            <a:rect l="0" t="0" r="r" b="b"/>
            <a:pathLst>
              <a:path w="18" h="15">
                <a:moveTo>
                  <a:pt x="12" y="0"/>
                </a:moveTo>
                <a:lnTo>
                  <a:pt x="15" y="2"/>
                </a:lnTo>
                <a:lnTo>
                  <a:pt x="18" y="7"/>
                </a:lnTo>
                <a:lnTo>
                  <a:pt x="18" y="10"/>
                </a:lnTo>
                <a:lnTo>
                  <a:pt x="18" y="13"/>
                </a:lnTo>
                <a:lnTo>
                  <a:pt x="13" y="7"/>
                </a:lnTo>
                <a:lnTo>
                  <a:pt x="13" y="13"/>
                </a:lnTo>
                <a:lnTo>
                  <a:pt x="10" y="10"/>
                </a:lnTo>
                <a:lnTo>
                  <a:pt x="7" y="8"/>
                </a:lnTo>
                <a:lnTo>
                  <a:pt x="7" y="12"/>
                </a:lnTo>
                <a:lnTo>
                  <a:pt x="7" y="15"/>
                </a:lnTo>
                <a:lnTo>
                  <a:pt x="0" y="10"/>
                </a:lnTo>
                <a:lnTo>
                  <a:pt x="2" y="10"/>
                </a:lnTo>
                <a:lnTo>
                  <a:pt x="3" y="8"/>
                </a:lnTo>
                <a:lnTo>
                  <a:pt x="3" y="3"/>
                </a:lnTo>
                <a:lnTo>
                  <a:pt x="2" y="2"/>
                </a:lnTo>
                <a:lnTo>
                  <a:pt x="3" y="2"/>
                </a:lnTo>
                <a:lnTo>
                  <a:pt x="7" y="2"/>
                </a:lnTo>
                <a:lnTo>
                  <a:pt x="10" y="5"/>
                </a:lnTo>
                <a:lnTo>
                  <a:pt x="10" y="7"/>
                </a:lnTo>
                <a:lnTo>
                  <a:pt x="12" y="0"/>
                </a:lnTo>
                <a:close/>
              </a:path>
            </a:pathLst>
          </a:custGeom>
          <a:solidFill>
            <a:srgbClr val="1F1A17"/>
          </a:solidFill>
          <a:ln w="9525">
            <a:noFill/>
            <a:round/>
            <a:headEnd/>
            <a:tailEnd/>
          </a:ln>
        </p:spPr>
        <p:txBody>
          <a:bodyPr/>
          <a:lstStyle/>
          <a:p>
            <a:endParaRPr lang="en-US"/>
          </a:p>
        </p:txBody>
      </p:sp>
      <p:sp>
        <p:nvSpPr>
          <p:cNvPr id="5152" name="Freeform 1056"/>
          <p:cNvSpPr>
            <a:spLocks/>
          </p:cNvSpPr>
          <p:nvPr/>
        </p:nvSpPr>
        <p:spPr bwMode="auto">
          <a:xfrm>
            <a:off x="3722688" y="5227638"/>
            <a:ext cx="49212" cy="39687"/>
          </a:xfrm>
          <a:custGeom>
            <a:avLst/>
            <a:gdLst/>
            <a:ahLst/>
            <a:cxnLst>
              <a:cxn ang="0">
                <a:pos x="0" y="17"/>
              </a:cxn>
              <a:cxn ang="0">
                <a:pos x="1" y="20"/>
              </a:cxn>
              <a:cxn ang="0">
                <a:pos x="1" y="24"/>
              </a:cxn>
              <a:cxn ang="0">
                <a:pos x="3" y="24"/>
              </a:cxn>
              <a:cxn ang="0">
                <a:pos x="3" y="22"/>
              </a:cxn>
              <a:cxn ang="0">
                <a:pos x="6" y="24"/>
              </a:cxn>
              <a:cxn ang="0">
                <a:pos x="8" y="25"/>
              </a:cxn>
              <a:cxn ang="0">
                <a:pos x="10" y="25"/>
              </a:cxn>
              <a:cxn ang="0">
                <a:pos x="11" y="22"/>
              </a:cxn>
              <a:cxn ang="0">
                <a:pos x="15" y="24"/>
              </a:cxn>
              <a:cxn ang="0">
                <a:pos x="18" y="25"/>
              </a:cxn>
              <a:cxn ang="0">
                <a:pos x="18" y="20"/>
              </a:cxn>
              <a:cxn ang="0">
                <a:pos x="18" y="15"/>
              </a:cxn>
              <a:cxn ang="0">
                <a:pos x="21" y="15"/>
              </a:cxn>
              <a:cxn ang="0">
                <a:pos x="25" y="15"/>
              </a:cxn>
              <a:cxn ang="0">
                <a:pos x="23" y="14"/>
              </a:cxn>
              <a:cxn ang="0">
                <a:pos x="21" y="12"/>
              </a:cxn>
              <a:cxn ang="0">
                <a:pos x="26" y="10"/>
              </a:cxn>
              <a:cxn ang="0">
                <a:pos x="31" y="9"/>
              </a:cxn>
              <a:cxn ang="0">
                <a:pos x="28" y="4"/>
              </a:cxn>
              <a:cxn ang="0">
                <a:pos x="21" y="0"/>
              </a:cxn>
              <a:cxn ang="0">
                <a:pos x="23" y="4"/>
              </a:cxn>
              <a:cxn ang="0">
                <a:pos x="26" y="5"/>
              </a:cxn>
              <a:cxn ang="0">
                <a:pos x="20" y="7"/>
              </a:cxn>
              <a:cxn ang="0">
                <a:pos x="15" y="7"/>
              </a:cxn>
              <a:cxn ang="0">
                <a:pos x="13" y="9"/>
              </a:cxn>
              <a:cxn ang="0">
                <a:pos x="11" y="10"/>
              </a:cxn>
              <a:cxn ang="0">
                <a:pos x="13" y="14"/>
              </a:cxn>
              <a:cxn ang="0">
                <a:pos x="13" y="17"/>
              </a:cxn>
              <a:cxn ang="0">
                <a:pos x="8" y="14"/>
              </a:cxn>
              <a:cxn ang="0">
                <a:pos x="3" y="15"/>
              </a:cxn>
              <a:cxn ang="0">
                <a:pos x="5" y="17"/>
              </a:cxn>
              <a:cxn ang="0">
                <a:pos x="5" y="20"/>
              </a:cxn>
              <a:cxn ang="0">
                <a:pos x="3" y="19"/>
              </a:cxn>
              <a:cxn ang="0">
                <a:pos x="0" y="17"/>
              </a:cxn>
            </a:cxnLst>
            <a:rect l="0" t="0" r="r" b="b"/>
            <a:pathLst>
              <a:path w="31" h="25">
                <a:moveTo>
                  <a:pt x="0" y="17"/>
                </a:moveTo>
                <a:lnTo>
                  <a:pt x="1" y="20"/>
                </a:lnTo>
                <a:lnTo>
                  <a:pt x="1" y="24"/>
                </a:lnTo>
                <a:lnTo>
                  <a:pt x="3" y="24"/>
                </a:lnTo>
                <a:lnTo>
                  <a:pt x="3" y="22"/>
                </a:lnTo>
                <a:lnTo>
                  <a:pt x="6" y="24"/>
                </a:lnTo>
                <a:lnTo>
                  <a:pt x="8" y="25"/>
                </a:lnTo>
                <a:lnTo>
                  <a:pt x="10" y="25"/>
                </a:lnTo>
                <a:lnTo>
                  <a:pt x="11" y="22"/>
                </a:lnTo>
                <a:lnTo>
                  <a:pt x="15" y="24"/>
                </a:lnTo>
                <a:lnTo>
                  <a:pt x="18" y="25"/>
                </a:lnTo>
                <a:lnTo>
                  <a:pt x="18" y="20"/>
                </a:lnTo>
                <a:lnTo>
                  <a:pt x="18" y="15"/>
                </a:lnTo>
                <a:lnTo>
                  <a:pt x="21" y="15"/>
                </a:lnTo>
                <a:lnTo>
                  <a:pt x="25" y="15"/>
                </a:lnTo>
                <a:lnTo>
                  <a:pt x="23" y="14"/>
                </a:lnTo>
                <a:lnTo>
                  <a:pt x="21" y="12"/>
                </a:lnTo>
                <a:lnTo>
                  <a:pt x="26" y="10"/>
                </a:lnTo>
                <a:lnTo>
                  <a:pt x="31" y="9"/>
                </a:lnTo>
                <a:lnTo>
                  <a:pt x="28" y="4"/>
                </a:lnTo>
                <a:lnTo>
                  <a:pt x="21" y="0"/>
                </a:lnTo>
                <a:lnTo>
                  <a:pt x="23" y="4"/>
                </a:lnTo>
                <a:lnTo>
                  <a:pt x="26" y="5"/>
                </a:lnTo>
                <a:lnTo>
                  <a:pt x="20" y="7"/>
                </a:lnTo>
                <a:lnTo>
                  <a:pt x="15" y="7"/>
                </a:lnTo>
                <a:lnTo>
                  <a:pt x="13" y="9"/>
                </a:lnTo>
                <a:lnTo>
                  <a:pt x="11" y="10"/>
                </a:lnTo>
                <a:lnTo>
                  <a:pt x="13" y="14"/>
                </a:lnTo>
                <a:lnTo>
                  <a:pt x="13" y="17"/>
                </a:lnTo>
                <a:lnTo>
                  <a:pt x="8" y="14"/>
                </a:lnTo>
                <a:lnTo>
                  <a:pt x="3" y="15"/>
                </a:lnTo>
                <a:lnTo>
                  <a:pt x="5" y="17"/>
                </a:lnTo>
                <a:lnTo>
                  <a:pt x="5" y="20"/>
                </a:lnTo>
                <a:lnTo>
                  <a:pt x="3" y="19"/>
                </a:lnTo>
                <a:lnTo>
                  <a:pt x="0" y="17"/>
                </a:lnTo>
                <a:close/>
              </a:path>
            </a:pathLst>
          </a:custGeom>
          <a:solidFill>
            <a:srgbClr val="1F1A17"/>
          </a:solidFill>
          <a:ln w="9525">
            <a:noFill/>
            <a:round/>
            <a:headEnd/>
            <a:tailEnd/>
          </a:ln>
        </p:spPr>
        <p:txBody>
          <a:bodyPr/>
          <a:lstStyle/>
          <a:p>
            <a:endParaRPr lang="en-US"/>
          </a:p>
        </p:txBody>
      </p:sp>
      <p:sp>
        <p:nvSpPr>
          <p:cNvPr id="5153" name="Freeform 1057"/>
          <p:cNvSpPr>
            <a:spLocks/>
          </p:cNvSpPr>
          <p:nvPr/>
        </p:nvSpPr>
        <p:spPr bwMode="auto">
          <a:xfrm>
            <a:off x="3573463" y="4949825"/>
            <a:ext cx="23812" cy="39688"/>
          </a:xfrm>
          <a:custGeom>
            <a:avLst/>
            <a:gdLst/>
            <a:ahLst/>
            <a:cxnLst>
              <a:cxn ang="0">
                <a:pos x="2" y="0"/>
              </a:cxn>
              <a:cxn ang="0">
                <a:pos x="5" y="0"/>
              </a:cxn>
              <a:cxn ang="0">
                <a:pos x="8" y="5"/>
              </a:cxn>
              <a:cxn ang="0">
                <a:pos x="12" y="11"/>
              </a:cxn>
              <a:cxn ang="0">
                <a:pos x="13" y="13"/>
              </a:cxn>
              <a:cxn ang="0">
                <a:pos x="8" y="15"/>
              </a:cxn>
              <a:cxn ang="0">
                <a:pos x="12" y="16"/>
              </a:cxn>
              <a:cxn ang="0">
                <a:pos x="15" y="20"/>
              </a:cxn>
              <a:cxn ang="0">
                <a:pos x="13" y="21"/>
              </a:cxn>
              <a:cxn ang="0">
                <a:pos x="8" y="21"/>
              </a:cxn>
              <a:cxn ang="0">
                <a:pos x="5" y="23"/>
              </a:cxn>
              <a:cxn ang="0">
                <a:pos x="5" y="25"/>
              </a:cxn>
              <a:cxn ang="0">
                <a:pos x="2" y="18"/>
              </a:cxn>
              <a:cxn ang="0">
                <a:pos x="3" y="13"/>
              </a:cxn>
              <a:cxn ang="0">
                <a:pos x="7" y="10"/>
              </a:cxn>
              <a:cxn ang="0">
                <a:pos x="0" y="5"/>
              </a:cxn>
              <a:cxn ang="0">
                <a:pos x="3" y="5"/>
              </a:cxn>
              <a:cxn ang="0">
                <a:pos x="2" y="0"/>
              </a:cxn>
            </a:cxnLst>
            <a:rect l="0" t="0" r="r" b="b"/>
            <a:pathLst>
              <a:path w="15" h="25">
                <a:moveTo>
                  <a:pt x="2" y="0"/>
                </a:moveTo>
                <a:lnTo>
                  <a:pt x="5" y="0"/>
                </a:lnTo>
                <a:lnTo>
                  <a:pt x="8" y="5"/>
                </a:lnTo>
                <a:lnTo>
                  <a:pt x="12" y="11"/>
                </a:lnTo>
                <a:lnTo>
                  <a:pt x="13" y="13"/>
                </a:lnTo>
                <a:lnTo>
                  <a:pt x="8" y="15"/>
                </a:lnTo>
                <a:lnTo>
                  <a:pt x="12" y="16"/>
                </a:lnTo>
                <a:lnTo>
                  <a:pt x="15" y="20"/>
                </a:lnTo>
                <a:lnTo>
                  <a:pt x="13" y="21"/>
                </a:lnTo>
                <a:lnTo>
                  <a:pt x="8" y="21"/>
                </a:lnTo>
                <a:lnTo>
                  <a:pt x="5" y="23"/>
                </a:lnTo>
                <a:lnTo>
                  <a:pt x="5" y="25"/>
                </a:lnTo>
                <a:lnTo>
                  <a:pt x="2" y="18"/>
                </a:lnTo>
                <a:lnTo>
                  <a:pt x="3" y="13"/>
                </a:lnTo>
                <a:lnTo>
                  <a:pt x="7" y="10"/>
                </a:lnTo>
                <a:lnTo>
                  <a:pt x="0" y="5"/>
                </a:lnTo>
                <a:lnTo>
                  <a:pt x="3" y="5"/>
                </a:lnTo>
                <a:lnTo>
                  <a:pt x="2" y="0"/>
                </a:lnTo>
                <a:close/>
              </a:path>
            </a:pathLst>
          </a:custGeom>
          <a:solidFill>
            <a:srgbClr val="1F1A17"/>
          </a:solidFill>
          <a:ln w="9525">
            <a:noFill/>
            <a:round/>
            <a:headEnd/>
            <a:tailEnd/>
          </a:ln>
        </p:spPr>
        <p:txBody>
          <a:bodyPr/>
          <a:lstStyle/>
          <a:p>
            <a:endParaRPr lang="en-US"/>
          </a:p>
        </p:txBody>
      </p:sp>
      <p:sp>
        <p:nvSpPr>
          <p:cNvPr id="5154" name="Freeform 1058"/>
          <p:cNvSpPr>
            <a:spLocks/>
          </p:cNvSpPr>
          <p:nvPr/>
        </p:nvSpPr>
        <p:spPr bwMode="auto">
          <a:xfrm>
            <a:off x="3578225" y="4922838"/>
            <a:ext cx="23813" cy="34925"/>
          </a:xfrm>
          <a:custGeom>
            <a:avLst/>
            <a:gdLst/>
            <a:ahLst/>
            <a:cxnLst>
              <a:cxn ang="0">
                <a:pos x="0" y="5"/>
              </a:cxn>
              <a:cxn ang="0">
                <a:pos x="9" y="22"/>
              </a:cxn>
              <a:cxn ang="0">
                <a:pos x="12" y="17"/>
              </a:cxn>
              <a:cxn ang="0">
                <a:pos x="15" y="15"/>
              </a:cxn>
              <a:cxn ang="0">
                <a:pos x="15" y="12"/>
              </a:cxn>
              <a:cxn ang="0">
                <a:pos x="10" y="12"/>
              </a:cxn>
              <a:cxn ang="0">
                <a:pos x="9" y="10"/>
              </a:cxn>
              <a:cxn ang="0">
                <a:pos x="5" y="3"/>
              </a:cxn>
              <a:cxn ang="0">
                <a:pos x="4" y="0"/>
              </a:cxn>
              <a:cxn ang="0">
                <a:pos x="5" y="10"/>
              </a:cxn>
              <a:cxn ang="0">
                <a:pos x="0" y="5"/>
              </a:cxn>
            </a:cxnLst>
            <a:rect l="0" t="0" r="r" b="b"/>
            <a:pathLst>
              <a:path w="15" h="22">
                <a:moveTo>
                  <a:pt x="0" y="5"/>
                </a:moveTo>
                <a:lnTo>
                  <a:pt x="9" y="22"/>
                </a:lnTo>
                <a:lnTo>
                  <a:pt x="12" y="17"/>
                </a:lnTo>
                <a:lnTo>
                  <a:pt x="15" y="15"/>
                </a:lnTo>
                <a:lnTo>
                  <a:pt x="15" y="12"/>
                </a:lnTo>
                <a:lnTo>
                  <a:pt x="10" y="12"/>
                </a:lnTo>
                <a:lnTo>
                  <a:pt x="9" y="10"/>
                </a:lnTo>
                <a:lnTo>
                  <a:pt x="5" y="3"/>
                </a:lnTo>
                <a:lnTo>
                  <a:pt x="4" y="0"/>
                </a:lnTo>
                <a:lnTo>
                  <a:pt x="5" y="10"/>
                </a:lnTo>
                <a:lnTo>
                  <a:pt x="0" y="5"/>
                </a:lnTo>
                <a:close/>
              </a:path>
            </a:pathLst>
          </a:custGeom>
          <a:solidFill>
            <a:srgbClr val="1F1A17"/>
          </a:solidFill>
          <a:ln w="9525">
            <a:noFill/>
            <a:round/>
            <a:headEnd/>
            <a:tailEnd/>
          </a:ln>
        </p:spPr>
        <p:txBody>
          <a:bodyPr/>
          <a:lstStyle/>
          <a:p>
            <a:endParaRPr lang="en-US"/>
          </a:p>
        </p:txBody>
      </p:sp>
      <p:sp>
        <p:nvSpPr>
          <p:cNvPr id="5155" name="Freeform 1059"/>
          <p:cNvSpPr>
            <a:spLocks/>
          </p:cNvSpPr>
          <p:nvPr/>
        </p:nvSpPr>
        <p:spPr bwMode="auto">
          <a:xfrm>
            <a:off x="3584575" y="4903788"/>
            <a:ext cx="9525" cy="23812"/>
          </a:xfrm>
          <a:custGeom>
            <a:avLst/>
            <a:gdLst/>
            <a:ahLst/>
            <a:cxnLst>
              <a:cxn ang="0">
                <a:pos x="0" y="0"/>
              </a:cxn>
              <a:cxn ang="0">
                <a:pos x="3" y="0"/>
              </a:cxn>
              <a:cxn ang="0">
                <a:pos x="6" y="4"/>
              </a:cxn>
              <a:cxn ang="0">
                <a:pos x="5" y="10"/>
              </a:cxn>
              <a:cxn ang="0">
                <a:pos x="3" y="15"/>
              </a:cxn>
              <a:cxn ang="0">
                <a:pos x="3" y="7"/>
              </a:cxn>
              <a:cxn ang="0">
                <a:pos x="0" y="0"/>
              </a:cxn>
            </a:cxnLst>
            <a:rect l="0" t="0" r="r" b="b"/>
            <a:pathLst>
              <a:path w="6" h="15">
                <a:moveTo>
                  <a:pt x="0" y="0"/>
                </a:moveTo>
                <a:lnTo>
                  <a:pt x="3" y="0"/>
                </a:lnTo>
                <a:lnTo>
                  <a:pt x="6" y="4"/>
                </a:lnTo>
                <a:lnTo>
                  <a:pt x="5" y="10"/>
                </a:lnTo>
                <a:lnTo>
                  <a:pt x="3" y="15"/>
                </a:lnTo>
                <a:lnTo>
                  <a:pt x="3" y="7"/>
                </a:lnTo>
                <a:lnTo>
                  <a:pt x="0" y="0"/>
                </a:lnTo>
                <a:close/>
              </a:path>
            </a:pathLst>
          </a:custGeom>
          <a:solidFill>
            <a:srgbClr val="1F1A17"/>
          </a:solidFill>
          <a:ln w="9525">
            <a:noFill/>
            <a:round/>
            <a:headEnd/>
            <a:tailEnd/>
          </a:ln>
        </p:spPr>
        <p:txBody>
          <a:bodyPr/>
          <a:lstStyle/>
          <a:p>
            <a:endParaRPr lang="en-US"/>
          </a:p>
        </p:txBody>
      </p:sp>
      <p:sp>
        <p:nvSpPr>
          <p:cNvPr id="5156" name="Freeform 1060"/>
          <p:cNvSpPr>
            <a:spLocks/>
          </p:cNvSpPr>
          <p:nvPr/>
        </p:nvSpPr>
        <p:spPr bwMode="auto">
          <a:xfrm>
            <a:off x="3400425" y="4927600"/>
            <a:ext cx="74613" cy="85725"/>
          </a:xfrm>
          <a:custGeom>
            <a:avLst/>
            <a:gdLst/>
            <a:ahLst/>
            <a:cxnLst>
              <a:cxn ang="0">
                <a:pos x="0" y="0"/>
              </a:cxn>
              <a:cxn ang="0">
                <a:pos x="0" y="2"/>
              </a:cxn>
              <a:cxn ang="0">
                <a:pos x="0" y="7"/>
              </a:cxn>
              <a:cxn ang="0">
                <a:pos x="4" y="12"/>
              </a:cxn>
              <a:cxn ang="0">
                <a:pos x="5" y="17"/>
              </a:cxn>
              <a:cxn ang="0">
                <a:pos x="4" y="20"/>
              </a:cxn>
              <a:cxn ang="0">
                <a:pos x="9" y="24"/>
              </a:cxn>
              <a:cxn ang="0">
                <a:pos x="12" y="22"/>
              </a:cxn>
              <a:cxn ang="0">
                <a:pos x="10" y="27"/>
              </a:cxn>
              <a:cxn ang="0">
                <a:pos x="15" y="25"/>
              </a:cxn>
              <a:cxn ang="0">
                <a:pos x="14" y="32"/>
              </a:cxn>
              <a:cxn ang="0">
                <a:pos x="15" y="32"/>
              </a:cxn>
              <a:cxn ang="0">
                <a:pos x="19" y="34"/>
              </a:cxn>
              <a:cxn ang="0">
                <a:pos x="24" y="32"/>
              </a:cxn>
              <a:cxn ang="0">
                <a:pos x="25" y="32"/>
              </a:cxn>
              <a:cxn ang="0">
                <a:pos x="25" y="39"/>
              </a:cxn>
              <a:cxn ang="0">
                <a:pos x="25" y="44"/>
              </a:cxn>
              <a:cxn ang="0">
                <a:pos x="29" y="45"/>
              </a:cxn>
              <a:cxn ang="0">
                <a:pos x="30" y="45"/>
              </a:cxn>
              <a:cxn ang="0">
                <a:pos x="32" y="54"/>
              </a:cxn>
              <a:cxn ang="0">
                <a:pos x="35" y="47"/>
              </a:cxn>
              <a:cxn ang="0">
                <a:pos x="40" y="45"/>
              </a:cxn>
              <a:cxn ang="0">
                <a:pos x="47" y="47"/>
              </a:cxn>
              <a:cxn ang="0">
                <a:pos x="44" y="39"/>
              </a:cxn>
              <a:cxn ang="0">
                <a:pos x="32" y="37"/>
              </a:cxn>
              <a:cxn ang="0">
                <a:pos x="27" y="40"/>
              </a:cxn>
              <a:cxn ang="0">
                <a:pos x="29" y="29"/>
              </a:cxn>
              <a:cxn ang="0">
                <a:pos x="25" y="27"/>
              </a:cxn>
              <a:cxn ang="0">
                <a:pos x="22" y="29"/>
              </a:cxn>
              <a:cxn ang="0">
                <a:pos x="19" y="29"/>
              </a:cxn>
              <a:cxn ang="0">
                <a:pos x="17" y="24"/>
              </a:cxn>
              <a:cxn ang="0">
                <a:pos x="17" y="19"/>
              </a:cxn>
              <a:cxn ang="0">
                <a:pos x="10" y="17"/>
              </a:cxn>
              <a:cxn ang="0">
                <a:pos x="5" y="10"/>
              </a:cxn>
              <a:cxn ang="0">
                <a:pos x="0" y="0"/>
              </a:cxn>
            </a:cxnLst>
            <a:rect l="0" t="0" r="r" b="b"/>
            <a:pathLst>
              <a:path w="47" h="54">
                <a:moveTo>
                  <a:pt x="0" y="0"/>
                </a:moveTo>
                <a:lnTo>
                  <a:pt x="0" y="2"/>
                </a:lnTo>
                <a:lnTo>
                  <a:pt x="0" y="7"/>
                </a:lnTo>
                <a:lnTo>
                  <a:pt x="4" y="12"/>
                </a:lnTo>
                <a:lnTo>
                  <a:pt x="5" y="17"/>
                </a:lnTo>
                <a:lnTo>
                  <a:pt x="4" y="20"/>
                </a:lnTo>
                <a:lnTo>
                  <a:pt x="9" y="24"/>
                </a:lnTo>
                <a:lnTo>
                  <a:pt x="12" y="22"/>
                </a:lnTo>
                <a:lnTo>
                  <a:pt x="10" y="27"/>
                </a:lnTo>
                <a:lnTo>
                  <a:pt x="15" y="25"/>
                </a:lnTo>
                <a:lnTo>
                  <a:pt x="14" y="32"/>
                </a:lnTo>
                <a:lnTo>
                  <a:pt x="15" y="32"/>
                </a:lnTo>
                <a:lnTo>
                  <a:pt x="19" y="34"/>
                </a:lnTo>
                <a:lnTo>
                  <a:pt x="24" y="32"/>
                </a:lnTo>
                <a:lnTo>
                  <a:pt x="25" y="32"/>
                </a:lnTo>
                <a:lnTo>
                  <a:pt x="25" y="39"/>
                </a:lnTo>
                <a:lnTo>
                  <a:pt x="25" y="44"/>
                </a:lnTo>
                <a:lnTo>
                  <a:pt x="29" y="45"/>
                </a:lnTo>
                <a:lnTo>
                  <a:pt x="30" y="45"/>
                </a:lnTo>
                <a:lnTo>
                  <a:pt x="32" y="54"/>
                </a:lnTo>
                <a:lnTo>
                  <a:pt x="35" y="47"/>
                </a:lnTo>
                <a:lnTo>
                  <a:pt x="40" y="45"/>
                </a:lnTo>
                <a:lnTo>
                  <a:pt x="47" y="47"/>
                </a:lnTo>
                <a:lnTo>
                  <a:pt x="44" y="39"/>
                </a:lnTo>
                <a:lnTo>
                  <a:pt x="32" y="37"/>
                </a:lnTo>
                <a:lnTo>
                  <a:pt x="27" y="40"/>
                </a:lnTo>
                <a:lnTo>
                  <a:pt x="29" y="29"/>
                </a:lnTo>
                <a:lnTo>
                  <a:pt x="25" y="27"/>
                </a:lnTo>
                <a:lnTo>
                  <a:pt x="22" y="29"/>
                </a:lnTo>
                <a:lnTo>
                  <a:pt x="19" y="29"/>
                </a:lnTo>
                <a:lnTo>
                  <a:pt x="17" y="24"/>
                </a:lnTo>
                <a:lnTo>
                  <a:pt x="17" y="19"/>
                </a:lnTo>
                <a:lnTo>
                  <a:pt x="10" y="17"/>
                </a:lnTo>
                <a:lnTo>
                  <a:pt x="5" y="10"/>
                </a:lnTo>
                <a:lnTo>
                  <a:pt x="0" y="0"/>
                </a:lnTo>
                <a:close/>
              </a:path>
            </a:pathLst>
          </a:custGeom>
          <a:solidFill>
            <a:srgbClr val="1F1A17"/>
          </a:solidFill>
          <a:ln w="9525">
            <a:noFill/>
            <a:round/>
            <a:headEnd/>
            <a:tailEnd/>
          </a:ln>
        </p:spPr>
        <p:txBody>
          <a:bodyPr/>
          <a:lstStyle/>
          <a:p>
            <a:endParaRPr lang="en-US"/>
          </a:p>
        </p:txBody>
      </p:sp>
      <p:sp>
        <p:nvSpPr>
          <p:cNvPr id="5157" name="Freeform 1061"/>
          <p:cNvSpPr>
            <a:spLocks/>
          </p:cNvSpPr>
          <p:nvPr/>
        </p:nvSpPr>
        <p:spPr bwMode="auto">
          <a:xfrm>
            <a:off x="3521075" y="4733925"/>
            <a:ext cx="33338" cy="30163"/>
          </a:xfrm>
          <a:custGeom>
            <a:avLst/>
            <a:gdLst/>
            <a:ahLst/>
            <a:cxnLst>
              <a:cxn ang="0">
                <a:pos x="0" y="2"/>
              </a:cxn>
              <a:cxn ang="0">
                <a:pos x="1" y="0"/>
              </a:cxn>
              <a:cxn ang="0">
                <a:pos x="6" y="0"/>
              </a:cxn>
              <a:cxn ang="0">
                <a:pos x="8" y="4"/>
              </a:cxn>
              <a:cxn ang="0">
                <a:pos x="10" y="7"/>
              </a:cxn>
              <a:cxn ang="0">
                <a:pos x="13" y="7"/>
              </a:cxn>
              <a:cxn ang="0">
                <a:pos x="16" y="7"/>
              </a:cxn>
              <a:cxn ang="0">
                <a:pos x="16" y="10"/>
              </a:cxn>
              <a:cxn ang="0">
                <a:pos x="16" y="12"/>
              </a:cxn>
              <a:cxn ang="0">
                <a:pos x="18" y="12"/>
              </a:cxn>
              <a:cxn ang="0">
                <a:pos x="21" y="12"/>
              </a:cxn>
              <a:cxn ang="0">
                <a:pos x="20" y="17"/>
              </a:cxn>
              <a:cxn ang="0">
                <a:pos x="20" y="19"/>
              </a:cxn>
              <a:cxn ang="0">
                <a:pos x="15" y="19"/>
              </a:cxn>
              <a:cxn ang="0">
                <a:pos x="15" y="14"/>
              </a:cxn>
              <a:cxn ang="0">
                <a:pos x="11" y="14"/>
              </a:cxn>
              <a:cxn ang="0">
                <a:pos x="10" y="14"/>
              </a:cxn>
              <a:cxn ang="0">
                <a:pos x="8" y="12"/>
              </a:cxn>
              <a:cxn ang="0">
                <a:pos x="3" y="7"/>
              </a:cxn>
              <a:cxn ang="0">
                <a:pos x="0" y="2"/>
              </a:cxn>
            </a:cxnLst>
            <a:rect l="0" t="0" r="r" b="b"/>
            <a:pathLst>
              <a:path w="21" h="19">
                <a:moveTo>
                  <a:pt x="0" y="2"/>
                </a:moveTo>
                <a:lnTo>
                  <a:pt x="1" y="0"/>
                </a:lnTo>
                <a:lnTo>
                  <a:pt x="6" y="0"/>
                </a:lnTo>
                <a:lnTo>
                  <a:pt x="8" y="4"/>
                </a:lnTo>
                <a:lnTo>
                  <a:pt x="10" y="7"/>
                </a:lnTo>
                <a:lnTo>
                  <a:pt x="13" y="7"/>
                </a:lnTo>
                <a:lnTo>
                  <a:pt x="16" y="7"/>
                </a:lnTo>
                <a:lnTo>
                  <a:pt x="16" y="10"/>
                </a:lnTo>
                <a:lnTo>
                  <a:pt x="16" y="12"/>
                </a:lnTo>
                <a:lnTo>
                  <a:pt x="18" y="12"/>
                </a:lnTo>
                <a:lnTo>
                  <a:pt x="21" y="12"/>
                </a:lnTo>
                <a:lnTo>
                  <a:pt x="20" y="17"/>
                </a:lnTo>
                <a:lnTo>
                  <a:pt x="20" y="19"/>
                </a:lnTo>
                <a:lnTo>
                  <a:pt x="15" y="19"/>
                </a:lnTo>
                <a:lnTo>
                  <a:pt x="15" y="14"/>
                </a:lnTo>
                <a:lnTo>
                  <a:pt x="11" y="14"/>
                </a:lnTo>
                <a:lnTo>
                  <a:pt x="10" y="14"/>
                </a:lnTo>
                <a:lnTo>
                  <a:pt x="8" y="12"/>
                </a:lnTo>
                <a:lnTo>
                  <a:pt x="3" y="7"/>
                </a:lnTo>
                <a:lnTo>
                  <a:pt x="0" y="2"/>
                </a:lnTo>
                <a:close/>
              </a:path>
            </a:pathLst>
          </a:custGeom>
          <a:solidFill>
            <a:srgbClr val="1F1A17"/>
          </a:solidFill>
          <a:ln w="9525">
            <a:noFill/>
            <a:round/>
            <a:headEnd/>
            <a:tailEnd/>
          </a:ln>
        </p:spPr>
        <p:txBody>
          <a:bodyPr/>
          <a:lstStyle/>
          <a:p>
            <a:endParaRPr lang="en-US"/>
          </a:p>
        </p:txBody>
      </p:sp>
      <p:sp>
        <p:nvSpPr>
          <p:cNvPr id="5158" name="Freeform 1062"/>
          <p:cNvSpPr>
            <a:spLocks/>
          </p:cNvSpPr>
          <p:nvPr/>
        </p:nvSpPr>
        <p:spPr bwMode="auto">
          <a:xfrm>
            <a:off x="3609975" y="4749800"/>
            <a:ext cx="31750" cy="22225"/>
          </a:xfrm>
          <a:custGeom>
            <a:avLst/>
            <a:gdLst/>
            <a:ahLst/>
            <a:cxnLst>
              <a:cxn ang="0">
                <a:pos x="0" y="10"/>
              </a:cxn>
              <a:cxn ang="0">
                <a:pos x="2" y="5"/>
              </a:cxn>
              <a:cxn ang="0">
                <a:pos x="4" y="0"/>
              </a:cxn>
              <a:cxn ang="0">
                <a:pos x="7" y="2"/>
              </a:cxn>
              <a:cxn ang="0">
                <a:pos x="9" y="2"/>
              </a:cxn>
              <a:cxn ang="0">
                <a:pos x="9" y="2"/>
              </a:cxn>
              <a:cxn ang="0">
                <a:pos x="10" y="0"/>
              </a:cxn>
              <a:cxn ang="0">
                <a:pos x="15" y="2"/>
              </a:cxn>
              <a:cxn ang="0">
                <a:pos x="17" y="4"/>
              </a:cxn>
              <a:cxn ang="0">
                <a:pos x="17" y="2"/>
              </a:cxn>
              <a:cxn ang="0">
                <a:pos x="19" y="0"/>
              </a:cxn>
              <a:cxn ang="0">
                <a:pos x="20" y="0"/>
              </a:cxn>
              <a:cxn ang="0">
                <a:pos x="20" y="2"/>
              </a:cxn>
              <a:cxn ang="0">
                <a:pos x="17" y="7"/>
              </a:cxn>
              <a:cxn ang="0">
                <a:pos x="10" y="14"/>
              </a:cxn>
              <a:cxn ang="0">
                <a:pos x="4" y="12"/>
              </a:cxn>
              <a:cxn ang="0">
                <a:pos x="0" y="10"/>
              </a:cxn>
            </a:cxnLst>
            <a:rect l="0" t="0" r="r" b="b"/>
            <a:pathLst>
              <a:path w="20" h="14">
                <a:moveTo>
                  <a:pt x="0" y="10"/>
                </a:moveTo>
                <a:lnTo>
                  <a:pt x="2" y="5"/>
                </a:lnTo>
                <a:lnTo>
                  <a:pt x="4" y="0"/>
                </a:lnTo>
                <a:lnTo>
                  <a:pt x="7" y="2"/>
                </a:lnTo>
                <a:lnTo>
                  <a:pt x="9" y="2"/>
                </a:lnTo>
                <a:lnTo>
                  <a:pt x="9" y="2"/>
                </a:lnTo>
                <a:lnTo>
                  <a:pt x="10" y="0"/>
                </a:lnTo>
                <a:lnTo>
                  <a:pt x="15" y="2"/>
                </a:lnTo>
                <a:lnTo>
                  <a:pt x="17" y="4"/>
                </a:lnTo>
                <a:lnTo>
                  <a:pt x="17" y="2"/>
                </a:lnTo>
                <a:lnTo>
                  <a:pt x="19" y="0"/>
                </a:lnTo>
                <a:lnTo>
                  <a:pt x="20" y="0"/>
                </a:lnTo>
                <a:lnTo>
                  <a:pt x="20" y="2"/>
                </a:lnTo>
                <a:lnTo>
                  <a:pt x="17" y="7"/>
                </a:lnTo>
                <a:lnTo>
                  <a:pt x="10" y="14"/>
                </a:lnTo>
                <a:lnTo>
                  <a:pt x="4" y="12"/>
                </a:lnTo>
                <a:lnTo>
                  <a:pt x="0" y="10"/>
                </a:lnTo>
                <a:close/>
              </a:path>
            </a:pathLst>
          </a:custGeom>
          <a:solidFill>
            <a:srgbClr val="1F1A17"/>
          </a:solidFill>
          <a:ln w="9525">
            <a:noFill/>
            <a:round/>
            <a:headEnd/>
            <a:tailEnd/>
          </a:ln>
        </p:spPr>
        <p:txBody>
          <a:bodyPr/>
          <a:lstStyle/>
          <a:p>
            <a:endParaRPr lang="en-US"/>
          </a:p>
        </p:txBody>
      </p:sp>
      <p:sp>
        <p:nvSpPr>
          <p:cNvPr id="5159" name="Freeform 1063"/>
          <p:cNvSpPr>
            <a:spLocks/>
          </p:cNvSpPr>
          <p:nvPr/>
        </p:nvSpPr>
        <p:spPr bwMode="auto">
          <a:xfrm>
            <a:off x="3594100" y="4646613"/>
            <a:ext cx="14288" cy="15875"/>
          </a:xfrm>
          <a:custGeom>
            <a:avLst/>
            <a:gdLst/>
            <a:ahLst/>
            <a:cxnLst>
              <a:cxn ang="0">
                <a:pos x="0" y="8"/>
              </a:cxn>
              <a:cxn ang="0">
                <a:pos x="0" y="7"/>
              </a:cxn>
              <a:cxn ang="0">
                <a:pos x="2" y="5"/>
              </a:cxn>
              <a:cxn ang="0">
                <a:pos x="4" y="5"/>
              </a:cxn>
              <a:cxn ang="0">
                <a:pos x="4" y="5"/>
              </a:cxn>
              <a:cxn ang="0">
                <a:pos x="4" y="3"/>
              </a:cxn>
              <a:cxn ang="0">
                <a:pos x="4" y="0"/>
              </a:cxn>
              <a:cxn ang="0">
                <a:pos x="7" y="2"/>
              </a:cxn>
              <a:cxn ang="0">
                <a:pos x="7" y="3"/>
              </a:cxn>
              <a:cxn ang="0">
                <a:pos x="9" y="7"/>
              </a:cxn>
              <a:cxn ang="0">
                <a:pos x="9" y="10"/>
              </a:cxn>
              <a:cxn ang="0">
                <a:pos x="4" y="10"/>
              </a:cxn>
              <a:cxn ang="0">
                <a:pos x="0" y="8"/>
              </a:cxn>
            </a:cxnLst>
            <a:rect l="0" t="0" r="r" b="b"/>
            <a:pathLst>
              <a:path w="9" h="10">
                <a:moveTo>
                  <a:pt x="0" y="8"/>
                </a:moveTo>
                <a:lnTo>
                  <a:pt x="0" y="7"/>
                </a:lnTo>
                <a:lnTo>
                  <a:pt x="2" y="5"/>
                </a:lnTo>
                <a:lnTo>
                  <a:pt x="4" y="5"/>
                </a:lnTo>
                <a:lnTo>
                  <a:pt x="4" y="5"/>
                </a:lnTo>
                <a:lnTo>
                  <a:pt x="4" y="3"/>
                </a:lnTo>
                <a:lnTo>
                  <a:pt x="4" y="0"/>
                </a:lnTo>
                <a:lnTo>
                  <a:pt x="7" y="2"/>
                </a:lnTo>
                <a:lnTo>
                  <a:pt x="7" y="3"/>
                </a:lnTo>
                <a:lnTo>
                  <a:pt x="9" y="7"/>
                </a:lnTo>
                <a:lnTo>
                  <a:pt x="9" y="10"/>
                </a:lnTo>
                <a:lnTo>
                  <a:pt x="4" y="10"/>
                </a:lnTo>
                <a:lnTo>
                  <a:pt x="0" y="8"/>
                </a:lnTo>
                <a:close/>
              </a:path>
            </a:pathLst>
          </a:custGeom>
          <a:solidFill>
            <a:srgbClr val="1F1A17"/>
          </a:solidFill>
          <a:ln w="9525">
            <a:noFill/>
            <a:round/>
            <a:headEnd/>
            <a:tailEnd/>
          </a:ln>
        </p:spPr>
        <p:txBody>
          <a:bodyPr/>
          <a:lstStyle/>
          <a:p>
            <a:endParaRPr lang="en-US"/>
          </a:p>
        </p:txBody>
      </p:sp>
      <p:sp>
        <p:nvSpPr>
          <p:cNvPr id="5160" name="Freeform 1064"/>
          <p:cNvSpPr>
            <a:spLocks/>
          </p:cNvSpPr>
          <p:nvPr/>
        </p:nvSpPr>
        <p:spPr bwMode="auto">
          <a:xfrm>
            <a:off x="3578225" y="4622800"/>
            <a:ext cx="6350" cy="7938"/>
          </a:xfrm>
          <a:custGeom>
            <a:avLst/>
            <a:gdLst/>
            <a:ahLst/>
            <a:cxnLst>
              <a:cxn ang="0">
                <a:pos x="0" y="3"/>
              </a:cxn>
              <a:cxn ang="0">
                <a:pos x="0" y="0"/>
              </a:cxn>
              <a:cxn ang="0">
                <a:pos x="2" y="0"/>
              </a:cxn>
              <a:cxn ang="0">
                <a:pos x="4" y="3"/>
              </a:cxn>
              <a:cxn ang="0">
                <a:pos x="4" y="5"/>
              </a:cxn>
              <a:cxn ang="0">
                <a:pos x="0" y="3"/>
              </a:cxn>
            </a:cxnLst>
            <a:rect l="0" t="0" r="r" b="b"/>
            <a:pathLst>
              <a:path w="4" h="5">
                <a:moveTo>
                  <a:pt x="0" y="3"/>
                </a:moveTo>
                <a:lnTo>
                  <a:pt x="0" y="0"/>
                </a:lnTo>
                <a:lnTo>
                  <a:pt x="2" y="0"/>
                </a:lnTo>
                <a:lnTo>
                  <a:pt x="4" y="3"/>
                </a:lnTo>
                <a:lnTo>
                  <a:pt x="4" y="5"/>
                </a:lnTo>
                <a:lnTo>
                  <a:pt x="0" y="3"/>
                </a:lnTo>
                <a:close/>
              </a:path>
            </a:pathLst>
          </a:custGeom>
          <a:solidFill>
            <a:srgbClr val="1F1A17"/>
          </a:solidFill>
          <a:ln w="9525">
            <a:noFill/>
            <a:round/>
            <a:headEnd/>
            <a:tailEnd/>
          </a:ln>
        </p:spPr>
        <p:txBody>
          <a:bodyPr/>
          <a:lstStyle/>
          <a:p>
            <a:endParaRPr lang="en-US"/>
          </a:p>
        </p:txBody>
      </p:sp>
      <p:sp>
        <p:nvSpPr>
          <p:cNvPr id="5161" name="Freeform 1065"/>
          <p:cNvSpPr>
            <a:spLocks/>
          </p:cNvSpPr>
          <p:nvPr/>
        </p:nvSpPr>
        <p:spPr bwMode="auto">
          <a:xfrm>
            <a:off x="3573463" y="4659313"/>
            <a:ext cx="4762" cy="11112"/>
          </a:xfrm>
          <a:custGeom>
            <a:avLst/>
            <a:gdLst/>
            <a:ahLst/>
            <a:cxnLst>
              <a:cxn ang="0">
                <a:pos x="0" y="0"/>
              </a:cxn>
              <a:cxn ang="0">
                <a:pos x="0" y="2"/>
              </a:cxn>
              <a:cxn ang="0">
                <a:pos x="0" y="5"/>
              </a:cxn>
              <a:cxn ang="0">
                <a:pos x="3" y="7"/>
              </a:cxn>
              <a:cxn ang="0">
                <a:pos x="3" y="7"/>
              </a:cxn>
              <a:cxn ang="0">
                <a:pos x="3" y="4"/>
              </a:cxn>
              <a:cxn ang="0">
                <a:pos x="0" y="0"/>
              </a:cxn>
            </a:cxnLst>
            <a:rect l="0" t="0" r="r" b="b"/>
            <a:pathLst>
              <a:path w="3" h="7">
                <a:moveTo>
                  <a:pt x="0" y="0"/>
                </a:moveTo>
                <a:lnTo>
                  <a:pt x="0" y="2"/>
                </a:lnTo>
                <a:lnTo>
                  <a:pt x="0" y="5"/>
                </a:lnTo>
                <a:lnTo>
                  <a:pt x="3" y="7"/>
                </a:lnTo>
                <a:lnTo>
                  <a:pt x="3" y="7"/>
                </a:lnTo>
                <a:lnTo>
                  <a:pt x="3" y="4"/>
                </a:lnTo>
                <a:lnTo>
                  <a:pt x="0" y="0"/>
                </a:lnTo>
                <a:close/>
              </a:path>
            </a:pathLst>
          </a:custGeom>
          <a:solidFill>
            <a:srgbClr val="1F1A17"/>
          </a:solidFill>
          <a:ln w="9525">
            <a:noFill/>
            <a:round/>
            <a:headEnd/>
            <a:tailEnd/>
          </a:ln>
        </p:spPr>
        <p:txBody>
          <a:bodyPr/>
          <a:lstStyle/>
          <a:p>
            <a:endParaRPr lang="en-US"/>
          </a:p>
        </p:txBody>
      </p:sp>
      <p:sp>
        <p:nvSpPr>
          <p:cNvPr id="5162" name="Freeform 1066"/>
          <p:cNvSpPr>
            <a:spLocks/>
          </p:cNvSpPr>
          <p:nvPr/>
        </p:nvSpPr>
        <p:spPr bwMode="auto">
          <a:xfrm>
            <a:off x="3597275" y="5194300"/>
            <a:ext cx="34925" cy="44450"/>
          </a:xfrm>
          <a:custGeom>
            <a:avLst/>
            <a:gdLst/>
            <a:ahLst/>
            <a:cxnLst>
              <a:cxn ang="0">
                <a:pos x="7" y="0"/>
              </a:cxn>
              <a:cxn ang="0">
                <a:pos x="3" y="3"/>
              </a:cxn>
              <a:cxn ang="0">
                <a:pos x="0" y="10"/>
              </a:cxn>
              <a:cxn ang="0">
                <a:pos x="2" y="15"/>
              </a:cxn>
              <a:cxn ang="0">
                <a:pos x="3" y="20"/>
              </a:cxn>
              <a:cxn ang="0">
                <a:pos x="5" y="16"/>
              </a:cxn>
              <a:cxn ang="0">
                <a:pos x="8" y="16"/>
              </a:cxn>
              <a:cxn ang="0">
                <a:pos x="7" y="23"/>
              </a:cxn>
              <a:cxn ang="0">
                <a:pos x="5" y="28"/>
              </a:cxn>
              <a:cxn ang="0">
                <a:pos x="12" y="28"/>
              </a:cxn>
              <a:cxn ang="0">
                <a:pos x="18" y="23"/>
              </a:cxn>
              <a:cxn ang="0">
                <a:pos x="22" y="18"/>
              </a:cxn>
              <a:cxn ang="0">
                <a:pos x="22" y="15"/>
              </a:cxn>
              <a:cxn ang="0">
                <a:pos x="18" y="10"/>
              </a:cxn>
              <a:cxn ang="0">
                <a:pos x="8" y="8"/>
              </a:cxn>
              <a:cxn ang="0">
                <a:pos x="7" y="0"/>
              </a:cxn>
            </a:cxnLst>
            <a:rect l="0" t="0" r="r" b="b"/>
            <a:pathLst>
              <a:path w="22" h="28">
                <a:moveTo>
                  <a:pt x="7" y="0"/>
                </a:moveTo>
                <a:lnTo>
                  <a:pt x="3" y="3"/>
                </a:lnTo>
                <a:lnTo>
                  <a:pt x="0" y="10"/>
                </a:lnTo>
                <a:lnTo>
                  <a:pt x="2" y="15"/>
                </a:lnTo>
                <a:lnTo>
                  <a:pt x="3" y="20"/>
                </a:lnTo>
                <a:lnTo>
                  <a:pt x="5" y="16"/>
                </a:lnTo>
                <a:lnTo>
                  <a:pt x="8" y="16"/>
                </a:lnTo>
                <a:lnTo>
                  <a:pt x="7" y="23"/>
                </a:lnTo>
                <a:lnTo>
                  <a:pt x="5" y="28"/>
                </a:lnTo>
                <a:lnTo>
                  <a:pt x="12" y="28"/>
                </a:lnTo>
                <a:lnTo>
                  <a:pt x="18" y="23"/>
                </a:lnTo>
                <a:lnTo>
                  <a:pt x="22" y="18"/>
                </a:lnTo>
                <a:lnTo>
                  <a:pt x="22" y="15"/>
                </a:lnTo>
                <a:lnTo>
                  <a:pt x="18" y="10"/>
                </a:lnTo>
                <a:lnTo>
                  <a:pt x="8" y="8"/>
                </a:lnTo>
                <a:lnTo>
                  <a:pt x="7" y="0"/>
                </a:lnTo>
                <a:close/>
              </a:path>
            </a:pathLst>
          </a:custGeom>
          <a:solidFill>
            <a:srgbClr val="1F1A17"/>
          </a:solidFill>
          <a:ln w="9525">
            <a:noFill/>
            <a:round/>
            <a:headEnd/>
            <a:tailEnd/>
          </a:ln>
        </p:spPr>
        <p:txBody>
          <a:bodyPr/>
          <a:lstStyle/>
          <a:p>
            <a:endParaRPr lang="en-US"/>
          </a:p>
        </p:txBody>
      </p:sp>
      <p:sp>
        <p:nvSpPr>
          <p:cNvPr id="5163" name="Freeform 1067"/>
          <p:cNvSpPr>
            <a:spLocks/>
          </p:cNvSpPr>
          <p:nvPr/>
        </p:nvSpPr>
        <p:spPr bwMode="auto">
          <a:xfrm>
            <a:off x="3544888" y="5159375"/>
            <a:ext cx="28575" cy="36513"/>
          </a:xfrm>
          <a:custGeom>
            <a:avLst/>
            <a:gdLst/>
            <a:ahLst/>
            <a:cxnLst>
              <a:cxn ang="0">
                <a:pos x="10" y="0"/>
              </a:cxn>
              <a:cxn ang="0">
                <a:pos x="8" y="5"/>
              </a:cxn>
              <a:cxn ang="0">
                <a:pos x="5" y="11"/>
              </a:cxn>
              <a:cxn ang="0">
                <a:pos x="1" y="15"/>
              </a:cxn>
              <a:cxn ang="0">
                <a:pos x="0" y="15"/>
              </a:cxn>
              <a:cxn ang="0">
                <a:pos x="3" y="18"/>
              </a:cxn>
              <a:cxn ang="0">
                <a:pos x="10" y="23"/>
              </a:cxn>
              <a:cxn ang="0">
                <a:pos x="13" y="22"/>
              </a:cxn>
              <a:cxn ang="0">
                <a:pos x="13" y="22"/>
              </a:cxn>
              <a:cxn ang="0">
                <a:pos x="10" y="13"/>
              </a:cxn>
              <a:cxn ang="0">
                <a:pos x="18" y="8"/>
              </a:cxn>
              <a:cxn ang="0">
                <a:pos x="10" y="0"/>
              </a:cxn>
            </a:cxnLst>
            <a:rect l="0" t="0" r="r" b="b"/>
            <a:pathLst>
              <a:path w="18" h="23">
                <a:moveTo>
                  <a:pt x="10" y="0"/>
                </a:moveTo>
                <a:lnTo>
                  <a:pt x="8" y="5"/>
                </a:lnTo>
                <a:lnTo>
                  <a:pt x="5" y="11"/>
                </a:lnTo>
                <a:lnTo>
                  <a:pt x="1" y="15"/>
                </a:lnTo>
                <a:lnTo>
                  <a:pt x="0" y="15"/>
                </a:lnTo>
                <a:lnTo>
                  <a:pt x="3" y="18"/>
                </a:lnTo>
                <a:lnTo>
                  <a:pt x="10" y="23"/>
                </a:lnTo>
                <a:lnTo>
                  <a:pt x="13" y="22"/>
                </a:lnTo>
                <a:lnTo>
                  <a:pt x="13" y="22"/>
                </a:lnTo>
                <a:lnTo>
                  <a:pt x="10" y="13"/>
                </a:lnTo>
                <a:lnTo>
                  <a:pt x="18" y="8"/>
                </a:lnTo>
                <a:lnTo>
                  <a:pt x="10" y="0"/>
                </a:lnTo>
                <a:close/>
              </a:path>
            </a:pathLst>
          </a:custGeom>
          <a:solidFill>
            <a:srgbClr val="1F1A17"/>
          </a:solidFill>
          <a:ln w="9525">
            <a:noFill/>
            <a:round/>
            <a:headEnd/>
            <a:tailEnd/>
          </a:ln>
        </p:spPr>
        <p:txBody>
          <a:bodyPr/>
          <a:lstStyle/>
          <a:p>
            <a:endParaRPr lang="en-US"/>
          </a:p>
        </p:txBody>
      </p:sp>
      <p:sp>
        <p:nvSpPr>
          <p:cNvPr id="5164" name="Freeform 1068"/>
          <p:cNvSpPr>
            <a:spLocks/>
          </p:cNvSpPr>
          <p:nvPr/>
        </p:nvSpPr>
        <p:spPr bwMode="auto">
          <a:xfrm>
            <a:off x="3597275" y="4911725"/>
            <a:ext cx="23813" cy="15875"/>
          </a:xfrm>
          <a:custGeom>
            <a:avLst/>
            <a:gdLst/>
            <a:ahLst/>
            <a:cxnLst>
              <a:cxn ang="0">
                <a:pos x="0" y="7"/>
              </a:cxn>
              <a:cxn ang="0">
                <a:pos x="0" y="4"/>
              </a:cxn>
              <a:cxn ang="0">
                <a:pos x="3" y="0"/>
              </a:cxn>
              <a:cxn ang="0">
                <a:pos x="10" y="2"/>
              </a:cxn>
              <a:cxn ang="0">
                <a:pos x="12" y="2"/>
              </a:cxn>
              <a:cxn ang="0">
                <a:pos x="15" y="9"/>
              </a:cxn>
              <a:cxn ang="0">
                <a:pos x="7" y="10"/>
              </a:cxn>
              <a:cxn ang="0">
                <a:pos x="0" y="7"/>
              </a:cxn>
            </a:cxnLst>
            <a:rect l="0" t="0" r="r" b="b"/>
            <a:pathLst>
              <a:path w="15" h="10">
                <a:moveTo>
                  <a:pt x="0" y="7"/>
                </a:moveTo>
                <a:lnTo>
                  <a:pt x="0" y="4"/>
                </a:lnTo>
                <a:lnTo>
                  <a:pt x="3" y="0"/>
                </a:lnTo>
                <a:lnTo>
                  <a:pt x="10" y="2"/>
                </a:lnTo>
                <a:lnTo>
                  <a:pt x="12" y="2"/>
                </a:lnTo>
                <a:lnTo>
                  <a:pt x="15" y="9"/>
                </a:lnTo>
                <a:lnTo>
                  <a:pt x="7" y="10"/>
                </a:lnTo>
                <a:lnTo>
                  <a:pt x="0" y="7"/>
                </a:lnTo>
                <a:close/>
              </a:path>
            </a:pathLst>
          </a:custGeom>
          <a:solidFill>
            <a:srgbClr val="1F1A17"/>
          </a:solidFill>
          <a:ln w="9525">
            <a:noFill/>
            <a:round/>
            <a:headEnd/>
            <a:tailEnd/>
          </a:ln>
        </p:spPr>
        <p:txBody>
          <a:bodyPr/>
          <a:lstStyle/>
          <a:p>
            <a:endParaRPr lang="en-US"/>
          </a:p>
        </p:txBody>
      </p:sp>
      <p:sp>
        <p:nvSpPr>
          <p:cNvPr id="5165" name="Freeform 1069"/>
          <p:cNvSpPr>
            <a:spLocks/>
          </p:cNvSpPr>
          <p:nvPr/>
        </p:nvSpPr>
        <p:spPr bwMode="auto">
          <a:xfrm>
            <a:off x="3546475" y="4832350"/>
            <a:ext cx="23813" cy="19050"/>
          </a:xfrm>
          <a:custGeom>
            <a:avLst/>
            <a:gdLst/>
            <a:ahLst/>
            <a:cxnLst>
              <a:cxn ang="0">
                <a:pos x="4" y="2"/>
              </a:cxn>
              <a:cxn ang="0">
                <a:pos x="4" y="0"/>
              </a:cxn>
              <a:cxn ang="0">
                <a:pos x="9" y="0"/>
              </a:cxn>
              <a:cxn ang="0">
                <a:pos x="14" y="3"/>
              </a:cxn>
              <a:cxn ang="0">
                <a:pos x="15" y="7"/>
              </a:cxn>
              <a:cxn ang="0">
                <a:pos x="12" y="12"/>
              </a:cxn>
              <a:cxn ang="0">
                <a:pos x="4" y="8"/>
              </a:cxn>
              <a:cxn ang="0">
                <a:pos x="0" y="5"/>
              </a:cxn>
              <a:cxn ang="0">
                <a:pos x="4" y="2"/>
              </a:cxn>
            </a:cxnLst>
            <a:rect l="0" t="0" r="r" b="b"/>
            <a:pathLst>
              <a:path w="15" h="12">
                <a:moveTo>
                  <a:pt x="4" y="2"/>
                </a:moveTo>
                <a:lnTo>
                  <a:pt x="4" y="0"/>
                </a:lnTo>
                <a:lnTo>
                  <a:pt x="9" y="0"/>
                </a:lnTo>
                <a:lnTo>
                  <a:pt x="14" y="3"/>
                </a:lnTo>
                <a:lnTo>
                  <a:pt x="15" y="7"/>
                </a:lnTo>
                <a:lnTo>
                  <a:pt x="12" y="12"/>
                </a:lnTo>
                <a:lnTo>
                  <a:pt x="4" y="8"/>
                </a:lnTo>
                <a:lnTo>
                  <a:pt x="0" y="5"/>
                </a:lnTo>
                <a:lnTo>
                  <a:pt x="4" y="2"/>
                </a:lnTo>
                <a:close/>
              </a:path>
            </a:pathLst>
          </a:custGeom>
          <a:solidFill>
            <a:srgbClr val="1F1A17"/>
          </a:solidFill>
          <a:ln w="9525">
            <a:noFill/>
            <a:round/>
            <a:headEnd/>
            <a:tailEnd/>
          </a:ln>
        </p:spPr>
        <p:txBody>
          <a:bodyPr/>
          <a:lstStyle/>
          <a:p>
            <a:endParaRPr lang="en-US"/>
          </a:p>
        </p:txBody>
      </p:sp>
      <p:sp>
        <p:nvSpPr>
          <p:cNvPr id="5166" name="Freeform 1070"/>
          <p:cNvSpPr>
            <a:spLocks/>
          </p:cNvSpPr>
          <p:nvPr/>
        </p:nvSpPr>
        <p:spPr bwMode="auto">
          <a:xfrm>
            <a:off x="3597275" y="5026025"/>
            <a:ext cx="28575" cy="46038"/>
          </a:xfrm>
          <a:custGeom>
            <a:avLst/>
            <a:gdLst/>
            <a:ahLst/>
            <a:cxnLst>
              <a:cxn ang="0">
                <a:pos x="0" y="19"/>
              </a:cxn>
              <a:cxn ang="0">
                <a:pos x="0" y="14"/>
              </a:cxn>
              <a:cxn ang="0">
                <a:pos x="3" y="9"/>
              </a:cxn>
              <a:cxn ang="0">
                <a:pos x="5" y="7"/>
              </a:cxn>
              <a:cxn ang="0">
                <a:pos x="7" y="7"/>
              </a:cxn>
              <a:cxn ang="0">
                <a:pos x="7" y="4"/>
              </a:cxn>
              <a:cxn ang="0">
                <a:pos x="10" y="0"/>
              </a:cxn>
              <a:cxn ang="0">
                <a:pos x="12" y="5"/>
              </a:cxn>
              <a:cxn ang="0">
                <a:pos x="12" y="10"/>
              </a:cxn>
              <a:cxn ang="0">
                <a:pos x="13" y="10"/>
              </a:cxn>
              <a:cxn ang="0">
                <a:pos x="15" y="12"/>
              </a:cxn>
              <a:cxn ang="0">
                <a:pos x="17" y="15"/>
              </a:cxn>
              <a:cxn ang="0">
                <a:pos x="18" y="19"/>
              </a:cxn>
              <a:cxn ang="0">
                <a:pos x="15" y="17"/>
              </a:cxn>
              <a:cxn ang="0">
                <a:pos x="10" y="19"/>
              </a:cxn>
              <a:cxn ang="0">
                <a:pos x="8" y="24"/>
              </a:cxn>
              <a:cxn ang="0">
                <a:pos x="8" y="29"/>
              </a:cxn>
              <a:cxn ang="0">
                <a:pos x="7" y="27"/>
              </a:cxn>
              <a:cxn ang="0">
                <a:pos x="3" y="25"/>
              </a:cxn>
              <a:cxn ang="0">
                <a:pos x="2" y="20"/>
              </a:cxn>
              <a:cxn ang="0">
                <a:pos x="0" y="19"/>
              </a:cxn>
            </a:cxnLst>
            <a:rect l="0" t="0" r="r" b="b"/>
            <a:pathLst>
              <a:path w="18" h="29">
                <a:moveTo>
                  <a:pt x="0" y="19"/>
                </a:moveTo>
                <a:lnTo>
                  <a:pt x="0" y="14"/>
                </a:lnTo>
                <a:lnTo>
                  <a:pt x="3" y="9"/>
                </a:lnTo>
                <a:lnTo>
                  <a:pt x="5" y="7"/>
                </a:lnTo>
                <a:lnTo>
                  <a:pt x="7" y="7"/>
                </a:lnTo>
                <a:lnTo>
                  <a:pt x="7" y="4"/>
                </a:lnTo>
                <a:lnTo>
                  <a:pt x="10" y="0"/>
                </a:lnTo>
                <a:lnTo>
                  <a:pt x="12" y="5"/>
                </a:lnTo>
                <a:lnTo>
                  <a:pt x="12" y="10"/>
                </a:lnTo>
                <a:lnTo>
                  <a:pt x="13" y="10"/>
                </a:lnTo>
                <a:lnTo>
                  <a:pt x="15" y="12"/>
                </a:lnTo>
                <a:lnTo>
                  <a:pt x="17" y="15"/>
                </a:lnTo>
                <a:lnTo>
                  <a:pt x="18" y="19"/>
                </a:lnTo>
                <a:lnTo>
                  <a:pt x="15" y="17"/>
                </a:lnTo>
                <a:lnTo>
                  <a:pt x="10" y="19"/>
                </a:lnTo>
                <a:lnTo>
                  <a:pt x="8" y="24"/>
                </a:lnTo>
                <a:lnTo>
                  <a:pt x="8" y="29"/>
                </a:lnTo>
                <a:lnTo>
                  <a:pt x="7" y="27"/>
                </a:lnTo>
                <a:lnTo>
                  <a:pt x="3" y="25"/>
                </a:lnTo>
                <a:lnTo>
                  <a:pt x="2" y="20"/>
                </a:lnTo>
                <a:lnTo>
                  <a:pt x="0" y="19"/>
                </a:lnTo>
                <a:close/>
              </a:path>
            </a:pathLst>
          </a:custGeom>
          <a:solidFill>
            <a:srgbClr val="1F1A17"/>
          </a:solidFill>
          <a:ln w="9525">
            <a:noFill/>
            <a:round/>
            <a:headEnd/>
            <a:tailEnd/>
          </a:ln>
        </p:spPr>
        <p:txBody>
          <a:bodyPr/>
          <a:lstStyle/>
          <a:p>
            <a:endParaRPr lang="en-US"/>
          </a:p>
        </p:txBody>
      </p:sp>
      <p:sp>
        <p:nvSpPr>
          <p:cNvPr id="5167" name="Freeform 1071"/>
          <p:cNvSpPr>
            <a:spLocks/>
          </p:cNvSpPr>
          <p:nvPr/>
        </p:nvSpPr>
        <p:spPr bwMode="auto">
          <a:xfrm>
            <a:off x="3536950" y="4689475"/>
            <a:ext cx="36513" cy="39688"/>
          </a:xfrm>
          <a:custGeom>
            <a:avLst/>
            <a:gdLst/>
            <a:ahLst/>
            <a:cxnLst>
              <a:cxn ang="0">
                <a:pos x="0" y="0"/>
              </a:cxn>
              <a:cxn ang="0">
                <a:pos x="0" y="3"/>
              </a:cxn>
              <a:cxn ang="0">
                <a:pos x="1" y="8"/>
              </a:cxn>
              <a:cxn ang="0">
                <a:pos x="5" y="11"/>
              </a:cxn>
              <a:cxn ang="0">
                <a:pos x="6" y="11"/>
              </a:cxn>
              <a:cxn ang="0">
                <a:pos x="10" y="16"/>
              </a:cxn>
              <a:cxn ang="0">
                <a:pos x="6" y="18"/>
              </a:cxn>
              <a:cxn ang="0">
                <a:pos x="11" y="20"/>
              </a:cxn>
              <a:cxn ang="0">
                <a:pos x="11" y="25"/>
              </a:cxn>
              <a:cxn ang="0">
                <a:pos x="13" y="25"/>
              </a:cxn>
              <a:cxn ang="0">
                <a:pos x="16" y="23"/>
              </a:cxn>
              <a:cxn ang="0">
                <a:pos x="16" y="20"/>
              </a:cxn>
              <a:cxn ang="0">
                <a:pos x="15" y="18"/>
              </a:cxn>
              <a:cxn ang="0">
                <a:pos x="13" y="16"/>
              </a:cxn>
              <a:cxn ang="0">
                <a:pos x="13" y="15"/>
              </a:cxn>
              <a:cxn ang="0">
                <a:pos x="16" y="13"/>
              </a:cxn>
              <a:cxn ang="0">
                <a:pos x="20" y="15"/>
              </a:cxn>
              <a:cxn ang="0">
                <a:pos x="23" y="15"/>
              </a:cxn>
              <a:cxn ang="0">
                <a:pos x="23" y="13"/>
              </a:cxn>
              <a:cxn ang="0">
                <a:pos x="21" y="10"/>
              </a:cxn>
              <a:cxn ang="0">
                <a:pos x="15" y="11"/>
              </a:cxn>
              <a:cxn ang="0">
                <a:pos x="10" y="11"/>
              </a:cxn>
              <a:cxn ang="0">
                <a:pos x="6" y="6"/>
              </a:cxn>
              <a:cxn ang="0">
                <a:pos x="6" y="0"/>
              </a:cxn>
              <a:cxn ang="0">
                <a:pos x="5" y="0"/>
              </a:cxn>
              <a:cxn ang="0">
                <a:pos x="3" y="0"/>
              </a:cxn>
              <a:cxn ang="0">
                <a:pos x="3" y="3"/>
              </a:cxn>
              <a:cxn ang="0">
                <a:pos x="5" y="6"/>
              </a:cxn>
              <a:cxn ang="0">
                <a:pos x="0" y="0"/>
              </a:cxn>
            </a:cxnLst>
            <a:rect l="0" t="0" r="r" b="b"/>
            <a:pathLst>
              <a:path w="23" h="25">
                <a:moveTo>
                  <a:pt x="0" y="0"/>
                </a:moveTo>
                <a:lnTo>
                  <a:pt x="0" y="3"/>
                </a:lnTo>
                <a:lnTo>
                  <a:pt x="1" y="8"/>
                </a:lnTo>
                <a:lnTo>
                  <a:pt x="5" y="11"/>
                </a:lnTo>
                <a:lnTo>
                  <a:pt x="6" y="11"/>
                </a:lnTo>
                <a:lnTo>
                  <a:pt x="10" y="16"/>
                </a:lnTo>
                <a:lnTo>
                  <a:pt x="6" y="18"/>
                </a:lnTo>
                <a:lnTo>
                  <a:pt x="11" y="20"/>
                </a:lnTo>
                <a:lnTo>
                  <a:pt x="11" y="25"/>
                </a:lnTo>
                <a:lnTo>
                  <a:pt x="13" y="25"/>
                </a:lnTo>
                <a:lnTo>
                  <a:pt x="16" y="23"/>
                </a:lnTo>
                <a:lnTo>
                  <a:pt x="16" y="20"/>
                </a:lnTo>
                <a:lnTo>
                  <a:pt x="15" y="18"/>
                </a:lnTo>
                <a:lnTo>
                  <a:pt x="13" y="16"/>
                </a:lnTo>
                <a:lnTo>
                  <a:pt x="13" y="15"/>
                </a:lnTo>
                <a:lnTo>
                  <a:pt x="16" y="13"/>
                </a:lnTo>
                <a:lnTo>
                  <a:pt x="20" y="15"/>
                </a:lnTo>
                <a:lnTo>
                  <a:pt x="23" y="15"/>
                </a:lnTo>
                <a:lnTo>
                  <a:pt x="23" y="13"/>
                </a:lnTo>
                <a:lnTo>
                  <a:pt x="21" y="10"/>
                </a:lnTo>
                <a:lnTo>
                  <a:pt x="15" y="11"/>
                </a:lnTo>
                <a:lnTo>
                  <a:pt x="10" y="11"/>
                </a:lnTo>
                <a:lnTo>
                  <a:pt x="6" y="6"/>
                </a:lnTo>
                <a:lnTo>
                  <a:pt x="6" y="0"/>
                </a:lnTo>
                <a:lnTo>
                  <a:pt x="5" y="0"/>
                </a:lnTo>
                <a:lnTo>
                  <a:pt x="3" y="0"/>
                </a:lnTo>
                <a:lnTo>
                  <a:pt x="3" y="3"/>
                </a:lnTo>
                <a:lnTo>
                  <a:pt x="5" y="6"/>
                </a:lnTo>
                <a:lnTo>
                  <a:pt x="0" y="0"/>
                </a:lnTo>
                <a:close/>
              </a:path>
            </a:pathLst>
          </a:custGeom>
          <a:solidFill>
            <a:srgbClr val="1F1A17"/>
          </a:solidFill>
          <a:ln w="9525">
            <a:noFill/>
            <a:round/>
            <a:headEnd/>
            <a:tailEnd/>
          </a:ln>
        </p:spPr>
        <p:txBody>
          <a:bodyPr/>
          <a:lstStyle/>
          <a:p>
            <a:endParaRPr lang="en-US"/>
          </a:p>
        </p:txBody>
      </p:sp>
      <p:sp>
        <p:nvSpPr>
          <p:cNvPr id="5168" name="Freeform 1072"/>
          <p:cNvSpPr>
            <a:spLocks/>
          </p:cNvSpPr>
          <p:nvPr/>
        </p:nvSpPr>
        <p:spPr bwMode="auto">
          <a:xfrm>
            <a:off x="3562350" y="4733925"/>
            <a:ext cx="39688" cy="26988"/>
          </a:xfrm>
          <a:custGeom>
            <a:avLst/>
            <a:gdLst/>
            <a:ahLst/>
            <a:cxnLst>
              <a:cxn ang="0">
                <a:pos x="0" y="4"/>
              </a:cxn>
              <a:cxn ang="0">
                <a:pos x="2" y="4"/>
              </a:cxn>
              <a:cxn ang="0">
                <a:pos x="5" y="7"/>
              </a:cxn>
              <a:cxn ang="0">
                <a:pos x="9" y="12"/>
              </a:cxn>
              <a:cxn ang="0">
                <a:pos x="10" y="14"/>
              </a:cxn>
              <a:cxn ang="0">
                <a:pos x="12" y="14"/>
              </a:cxn>
              <a:cxn ang="0">
                <a:pos x="15" y="10"/>
              </a:cxn>
              <a:cxn ang="0">
                <a:pos x="15" y="5"/>
              </a:cxn>
              <a:cxn ang="0">
                <a:pos x="14" y="2"/>
              </a:cxn>
              <a:cxn ang="0">
                <a:pos x="17" y="0"/>
              </a:cxn>
              <a:cxn ang="0">
                <a:pos x="19" y="0"/>
              </a:cxn>
              <a:cxn ang="0">
                <a:pos x="22" y="4"/>
              </a:cxn>
              <a:cxn ang="0">
                <a:pos x="25" y="7"/>
              </a:cxn>
              <a:cxn ang="0">
                <a:pos x="17" y="4"/>
              </a:cxn>
              <a:cxn ang="0">
                <a:pos x="19" y="7"/>
              </a:cxn>
              <a:cxn ang="0">
                <a:pos x="19" y="12"/>
              </a:cxn>
              <a:cxn ang="0">
                <a:pos x="15" y="17"/>
              </a:cxn>
              <a:cxn ang="0">
                <a:pos x="10" y="17"/>
              </a:cxn>
              <a:cxn ang="0">
                <a:pos x="7" y="14"/>
              </a:cxn>
              <a:cxn ang="0">
                <a:pos x="4" y="10"/>
              </a:cxn>
              <a:cxn ang="0">
                <a:pos x="0" y="4"/>
              </a:cxn>
            </a:cxnLst>
            <a:rect l="0" t="0" r="r" b="b"/>
            <a:pathLst>
              <a:path w="25" h="17">
                <a:moveTo>
                  <a:pt x="0" y="4"/>
                </a:moveTo>
                <a:lnTo>
                  <a:pt x="2" y="4"/>
                </a:lnTo>
                <a:lnTo>
                  <a:pt x="5" y="7"/>
                </a:lnTo>
                <a:lnTo>
                  <a:pt x="9" y="12"/>
                </a:lnTo>
                <a:lnTo>
                  <a:pt x="10" y="14"/>
                </a:lnTo>
                <a:lnTo>
                  <a:pt x="12" y="14"/>
                </a:lnTo>
                <a:lnTo>
                  <a:pt x="15" y="10"/>
                </a:lnTo>
                <a:lnTo>
                  <a:pt x="15" y="5"/>
                </a:lnTo>
                <a:lnTo>
                  <a:pt x="14" y="2"/>
                </a:lnTo>
                <a:lnTo>
                  <a:pt x="17" y="0"/>
                </a:lnTo>
                <a:lnTo>
                  <a:pt x="19" y="0"/>
                </a:lnTo>
                <a:lnTo>
                  <a:pt x="22" y="4"/>
                </a:lnTo>
                <a:lnTo>
                  <a:pt x="25" y="7"/>
                </a:lnTo>
                <a:lnTo>
                  <a:pt x="17" y="4"/>
                </a:lnTo>
                <a:lnTo>
                  <a:pt x="19" y="7"/>
                </a:lnTo>
                <a:lnTo>
                  <a:pt x="19" y="12"/>
                </a:lnTo>
                <a:lnTo>
                  <a:pt x="15" y="17"/>
                </a:lnTo>
                <a:lnTo>
                  <a:pt x="10" y="17"/>
                </a:lnTo>
                <a:lnTo>
                  <a:pt x="7" y="14"/>
                </a:lnTo>
                <a:lnTo>
                  <a:pt x="4" y="10"/>
                </a:lnTo>
                <a:lnTo>
                  <a:pt x="0" y="4"/>
                </a:lnTo>
                <a:close/>
              </a:path>
            </a:pathLst>
          </a:custGeom>
          <a:solidFill>
            <a:srgbClr val="1F1A17"/>
          </a:solidFill>
          <a:ln w="9525">
            <a:noFill/>
            <a:round/>
            <a:headEnd/>
            <a:tailEnd/>
          </a:ln>
        </p:spPr>
        <p:txBody>
          <a:bodyPr/>
          <a:lstStyle/>
          <a:p>
            <a:endParaRPr lang="en-US"/>
          </a:p>
        </p:txBody>
      </p:sp>
      <p:sp>
        <p:nvSpPr>
          <p:cNvPr id="5169" name="Freeform 1073"/>
          <p:cNvSpPr>
            <a:spLocks/>
          </p:cNvSpPr>
          <p:nvPr/>
        </p:nvSpPr>
        <p:spPr bwMode="auto">
          <a:xfrm>
            <a:off x="3608388" y="4618038"/>
            <a:ext cx="25400" cy="57150"/>
          </a:xfrm>
          <a:custGeom>
            <a:avLst/>
            <a:gdLst/>
            <a:ahLst/>
            <a:cxnLst>
              <a:cxn ang="0">
                <a:pos x="6" y="10"/>
              </a:cxn>
              <a:cxn ang="0">
                <a:pos x="6" y="15"/>
              </a:cxn>
              <a:cxn ang="0">
                <a:pos x="5" y="21"/>
              </a:cxn>
              <a:cxn ang="0">
                <a:pos x="1" y="18"/>
              </a:cxn>
              <a:cxn ang="0">
                <a:pos x="0" y="16"/>
              </a:cxn>
              <a:cxn ang="0">
                <a:pos x="0" y="21"/>
              </a:cxn>
              <a:cxn ang="0">
                <a:pos x="1" y="26"/>
              </a:cxn>
              <a:cxn ang="0">
                <a:pos x="1" y="30"/>
              </a:cxn>
              <a:cxn ang="0">
                <a:pos x="0" y="33"/>
              </a:cxn>
              <a:cxn ang="0">
                <a:pos x="0" y="33"/>
              </a:cxn>
              <a:cxn ang="0">
                <a:pos x="1" y="36"/>
              </a:cxn>
              <a:cxn ang="0">
                <a:pos x="1" y="36"/>
              </a:cxn>
              <a:cxn ang="0">
                <a:pos x="3" y="35"/>
              </a:cxn>
              <a:cxn ang="0">
                <a:pos x="6" y="26"/>
              </a:cxn>
              <a:cxn ang="0">
                <a:pos x="8" y="20"/>
              </a:cxn>
              <a:cxn ang="0">
                <a:pos x="11" y="18"/>
              </a:cxn>
              <a:cxn ang="0">
                <a:pos x="13" y="13"/>
              </a:cxn>
              <a:cxn ang="0">
                <a:pos x="16" y="5"/>
              </a:cxn>
              <a:cxn ang="0">
                <a:pos x="16" y="0"/>
              </a:cxn>
              <a:cxn ang="0">
                <a:pos x="13" y="10"/>
              </a:cxn>
              <a:cxn ang="0">
                <a:pos x="11" y="6"/>
              </a:cxn>
              <a:cxn ang="0">
                <a:pos x="8" y="16"/>
              </a:cxn>
              <a:cxn ang="0">
                <a:pos x="6" y="10"/>
              </a:cxn>
            </a:cxnLst>
            <a:rect l="0" t="0" r="r" b="b"/>
            <a:pathLst>
              <a:path w="16" h="36">
                <a:moveTo>
                  <a:pt x="6" y="10"/>
                </a:moveTo>
                <a:lnTo>
                  <a:pt x="6" y="15"/>
                </a:lnTo>
                <a:lnTo>
                  <a:pt x="5" y="21"/>
                </a:lnTo>
                <a:lnTo>
                  <a:pt x="1" y="18"/>
                </a:lnTo>
                <a:lnTo>
                  <a:pt x="0" y="16"/>
                </a:lnTo>
                <a:lnTo>
                  <a:pt x="0" y="21"/>
                </a:lnTo>
                <a:lnTo>
                  <a:pt x="1" y="26"/>
                </a:lnTo>
                <a:lnTo>
                  <a:pt x="1" y="30"/>
                </a:lnTo>
                <a:lnTo>
                  <a:pt x="0" y="33"/>
                </a:lnTo>
                <a:lnTo>
                  <a:pt x="0" y="33"/>
                </a:lnTo>
                <a:lnTo>
                  <a:pt x="1" y="36"/>
                </a:lnTo>
                <a:lnTo>
                  <a:pt x="1" y="36"/>
                </a:lnTo>
                <a:lnTo>
                  <a:pt x="3" y="35"/>
                </a:lnTo>
                <a:lnTo>
                  <a:pt x="6" y="26"/>
                </a:lnTo>
                <a:lnTo>
                  <a:pt x="8" y="20"/>
                </a:lnTo>
                <a:lnTo>
                  <a:pt x="11" y="18"/>
                </a:lnTo>
                <a:lnTo>
                  <a:pt x="13" y="13"/>
                </a:lnTo>
                <a:lnTo>
                  <a:pt x="16" y="5"/>
                </a:lnTo>
                <a:lnTo>
                  <a:pt x="16" y="0"/>
                </a:lnTo>
                <a:lnTo>
                  <a:pt x="13" y="10"/>
                </a:lnTo>
                <a:lnTo>
                  <a:pt x="11" y="6"/>
                </a:lnTo>
                <a:lnTo>
                  <a:pt x="8" y="16"/>
                </a:lnTo>
                <a:lnTo>
                  <a:pt x="6" y="10"/>
                </a:lnTo>
                <a:close/>
              </a:path>
            </a:pathLst>
          </a:custGeom>
          <a:solidFill>
            <a:srgbClr val="1F1A17"/>
          </a:solidFill>
          <a:ln w="9525">
            <a:noFill/>
            <a:round/>
            <a:headEnd/>
            <a:tailEnd/>
          </a:ln>
        </p:spPr>
        <p:txBody>
          <a:bodyPr/>
          <a:lstStyle/>
          <a:p>
            <a:endParaRPr lang="en-US"/>
          </a:p>
        </p:txBody>
      </p:sp>
      <p:sp>
        <p:nvSpPr>
          <p:cNvPr id="5170" name="Freeform 1074"/>
          <p:cNvSpPr>
            <a:spLocks/>
          </p:cNvSpPr>
          <p:nvPr/>
        </p:nvSpPr>
        <p:spPr bwMode="auto">
          <a:xfrm>
            <a:off x="3584575" y="4681538"/>
            <a:ext cx="7938" cy="44450"/>
          </a:xfrm>
          <a:custGeom>
            <a:avLst/>
            <a:gdLst/>
            <a:ahLst/>
            <a:cxnLst>
              <a:cxn ang="0">
                <a:pos x="1" y="0"/>
              </a:cxn>
              <a:cxn ang="0">
                <a:pos x="1" y="5"/>
              </a:cxn>
              <a:cxn ang="0">
                <a:pos x="0" y="10"/>
              </a:cxn>
              <a:cxn ang="0">
                <a:pos x="1" y="16"/>
              </a:cxn>
              <a:cxn ang="0">
                <a:pos x="1" y="21"/>
              </a:cxn>
              <a:cxn ang="0">
                <a:pos x="5" y="28"/>
              </a:cxn>
              <a:cxn ang="0">
                <a:pos x="5" y="25"/>
              </a:cxn>
              <a:cxn ang="0">
                <a:pos x="3" y="18"/>
              </a:cxn>
              <a:cxn ang="0">
                <a:pos x="3" y="15"/>
              </a:cxn>
              <a:cxn ang="0">
                <a:pos x="3" y="8"/>
              </a:cxn>
              <a:cxn ang="0">
                <a:pos x="3" y="1"/>
              </a:cxn>
              <a:cxn ang="0">
                <a:pos x="1" y="0"/>
              </a:cxn>
            </a:cxnLst>
            <a:rect l="0" t="0" r="r" b="b"/>
            <a:pathLst>
              <a:path w="5" h="28">
                <a:moveTo>
                  <a:pt x="1" y="0"/>
                </a:moveTo>
                <a:lnTo>
                  <a:pt x="1" y="5"/>
                </a:lnTo>
                <a:lnTo>
                  <a:pt x="0" y="10"/>
                </a:lnTo>
                <a:lnTo>
                  <a:pt x="1" y="16"/>
                </a:lnTo>
                <a:lnTo>
                  <a:pt x="1" y="21"/>
                </a:lnTo>
                <a:lnTo>
                  <a:pt x="5" y="28"/>
                </a:lnTo>
                <a:lnTo>
                  <a:pt x="5" y="25"/>
                </a:lnTo>
                <a:lnTo>
                  <a:pt x="3" y="18"/>
                </a:lnTo>
                <a:lnTo>
                  <a:pt x="3" y="15"/>
                </a:lnTo>
                <a:lnTo>
                  <a:pt x="3" y="8"/>
                </a:lnTo>
                <a:lnTo>
                  <a:pt x="3" y="1"/>
                </a:lnTo>
                <a:lnTo>
                  <a:pt x="1" y="0"/>
                </a:lnTo>
                <a:close/>
              </a:path>
            </a:pathLst>
          </a:custGeom>
          <a:solidFill>
            <a:srgbClr val="1F1A17"/>
          </a:solidFill>
          <a:ln w="9525">
            <a:noFill/>
            <a:round/>
            <a:headEnd/>
            <a:tailEnd/>
          </a:ln>
        </p:spPr>
        <p:txBody>
          <a:bodyPr/>
          <a:lstStyle/>
          <a:p>
            <a:endParaRPr lang="en-US"/>
          </a:p>
        </p:txBody>
      </p:sp>
      <p:sp>
        <p:nvSpPr>
          <p:cNvPr id="5171" name="Freeform 1075"/>
          <p:cNvSpPr>
            <a:spLocks/>
          </p:cNvSpPr>
          <p:nvPr/>
        </p:nvSpPr>
        <p:spPr bwMode="auto">
          <a:xfrm>
            <a:off x="3597275" y="4706938"/>
            <a:ext cx="4763" cy="17462"/>
          </a:xfrm>
          <a:custGeom>
            <a:avLst/>
            <a:gdLst/>
            <a:ahLst/>
            <a:cxnLst>
              <a:cxn ang="0">
                <a:pos x="3" y="0"/>
              </a:cxn>
              <a:cxn ang="0">
                <a:pos x="0" y="11"/>
              </a:cxn>
              <a:cxn ang="0">
                <a:pos x="2" y="11"/>
              </a:cxn>
              <a:cxn ang="0">
                <a:pos x="3" y="11"/>
              </a:cxn>
              <a:cxn ang="0">
                <a:pos x="3" y="4"/>
              </a:cxn>
              <a:cxn ang="0">
                <a:pos x="3" y="0"/>
              </a:cxn>
            </a:cxnLst>
            <a:rect l="0" t="0" r="r" b="b"/>
            <a:pathLst>
              <a:path w="3" h="11">
                <a:moveTo>
                  <a:pt x="3" y="0"/>
                </a:moveTo>
                <a:lnTo>
                  <a:pt x="0" y="11"/>
                </a:lnTo>
                <a:lnTo>
                  <a:pt x="2" y="11"/>
                </a:lnTo>
                <a:lnTo>
                  <a:pt x="3" y="11"/>
                </a:lnTo>
                <a:lnTo>
                  <a:pt x="3" y="4"/>
                </a:lnTo>
                <a:lnTo>
                  <a:pt x="3" y="0"/>
                </a:lnTo>
                <a:close/>
              </a:path>
            </a:pathLst>
          </a:custGeom>
          <a:solidFill>
            <a:srgbClr val="1F1A17"/>
          </a:solidFill>
          <a:ln w="9525">
            <a:noFill/>
            <a:round/>
            <a:headEnd/>
            <a:tailEnd/>
          </a:ln>
        </p:spPr>
        <p:txBody>
          <a:bodyPr/>
          <a:lstStyle/>
          <a:p>
            <a:endParaRPr lang="en-US"/>
          </a:p>
        </p:txBody>
      </p:sp>
      <p:sp>
        <p:nvSpPr>
          <p:cNvPr id="5172" name="Freeform 1076"/>
          <p:cNvSpPr>
            <a:spLocks/>
          </p:cNvSpPr>
          <p:nvPr/>
        </p:nvSpPr>
        <p:spPr bwMode="auto">
          <a:xfrm>
            <a:off x="3530600" y="4662488"/>
            <a:ext cx="11113" cy="23812"/>
          </a:xfrm>
          <a:custGeom>
            <a:avLst/>
            <a:gdLst/>
            <a:ahLst/>
            <a:cxnLst>
              <a:cxn ang="0">
                <a:pos x="2" y="0"/>
              </a:cxn>
              <a:cxn ang="0">
                <a:pos x="0" y="7"/>
              </a:cxn>
              <a:cxn ang="0">
                <a:pos x="2" y="7"/>
              </a:cxn>
              <a:cxn ang="0">
                <a:pos x="4" y="8"/>
              </a:cxn>
              <a:cxn ang="0">
                <a:pos x="5" y="13"/>
              </a:cxn>
              <a:cxn ang="0">
                <a:pos x="5" y="15"/>
              </a:cxn>
              <a:cxn ang="0">
                <a:pos x="5" y="8"/>
              </a:cxn>
              <a:cxn ang="0">
                <a:pos x="7" y="5"/>
              </a:cxn>
              <a:cxn ang="0">
                <a:pos x="7" y="2"/>
              </a:cxn>
              <a:cxn ang="0">
                <a:pos x="4" y="0"/>
              </a:cxn>
              <a:cxn ang="0">
                <a:pos x="2" y="0"/>
              </a:cxn>
            </a:cxnLst>
            <a:rect l="0" t="0" r="r" b="b"/>
            <a:pathLst>
              <a:path w="7" h="15">
                <a:moveTo>
                  <a:pt x="2" y="0"/>
                </a:moveTo>
                <a:lnTo>
                  <a:pt x="0" y="7"/>
                </a:lnTo>
                <a:lnTo>
                  <a:pt x="2" y="7"/>
                </a:lnTo>
                <a:lnTo>
                  <a:pt x="4" y="8"/>
                </a:lnTo>
                <a:lnTo>
                  <a:pt x="5" y="13"/>
                </a:lnTo>
                <a:lnTo>
                  <a:pt x="5" y="15"/>
                </a:lnTo>
                <a:lnTo>
                  <a:pt x="5" y="8"/>
                </a:lnTo>
                <a:lnTo>
                  <a:pt x="7" y="5"/>
                </a:lnTo>
                <a:lnTo>
                  <a:pt x="7" y="2"/>
                </a:lnTo>
                <a:lnTo>
                  <a:pt x="4" y="0"/>
                </a:lnTo>
                <a:lnTo>
                  <a:pt x="2" y="0"/>
                </a:lnTo>
                <a:close/>
              </a:path>
            </a:pathLst>
          </a:custGeom>
          <a:solidFill>
            <a:srgbClr val="1F1A17"/>
          </a:solidFill>
          <a:ln w="9525">
            <a:noFill/>
            <a:round/>
            <a:headEnd/>
            <a:tailEnd/>
          </a:ln>
        </p:spPr>
        <p:txBody>
          <a:bodyPr/>
          <a:lstStyle/>
          <a:p>
            <a:endParaRPr lang="en-US"/>
          </a:p>
        </p:txBody>
      </p:sp>
      <p:sp>
        <p:nvSpPr>
          <p:cNvPr id="5173" name="Freeform 1077"/>
          <p:cNvSpPr>
            <a:spLocks/>
          </p:cNvSpPr>
          <p:nvPr/>
        </p:nvSpPr>
        <p:spPr bwMode="auto">
          <a:xfrm>
            <a:off x="3578225" y="4562475"/>
            <a:ext cx="30163" cy="28575"/>
          </a:xfrm>
          <a:custGeom>
            <a:avLst/>
            <a:gdLst/>
            <a:ahLst/>
            <a:cxnLst>
              <a:cxn ang="0">
                <a:pos x="0" y="11"/>
              </a:cxn>
              <a:cxn ang="0">
                <a:pos x="2" y="15"/>
              </a:cxn>
              <a:cxn ang="0">
                <a:pos x="4" y="18"/>
              </a:cxn>
              <a:cxn ang="0">
                <a:pos x="7" y="18"/>
              </a:cxn>
              <a:cxn ang="0">
                <a:pos x="9" y="18"/>
              </a:cxn>
              <a:cxn ang="0">
                <a:pos x="9" y="15"/>
              </a:cxn>
              <a:cxn ang="0">
                <a:pos x="12" y="15"/>
              </a:cxn>
              <a:cxn ang="0">
                <a:pos x="15" y="18"/>
              </a:cxn>
              <a:cxn ang="0">
                <a:pos x="15" y="11"/>
              </a:cxn>
              <a:cxn ang="0">
                <a:pos x="15" y="8"/>
              </a:cxn>
              <a:cxn ang="0">
                <a:pos x="17" y="5"/>
              </a:cxn>
              <a:cxn ang="0">
                <a:pos x="19" y="0"/>
              </a:cxn>
              <a:cxn ang="0">
                <a:pos x="17" y="0"/>
              </a:cxn>
              <a:cxn ang="0">
                <a:pos x="15" y="1"/>
              </a:cxn>
              <a:cxn ang="0">
                <a:pos x="12" y="8"/>
              </a:cxn>
              <a:cxn ang="0">
                <a:pos x="14" y="11"/>
              </a:cxn>
              <a:cxn ang="0">
                <a:pos x="5" y="15"/>
              </a:cxn>
              <a:cxn ang="0">
                <a:pos x="4" y="11"/>
              </a:cxn>
              <a:cxn ang="0">
                <a:pos x="5" y="3"/>
              </a:cxn>
              <a:cxn ang="0">
                <a:pos x="2" y="11"/>
              </a:cxn>
              <a:cxn ang="0">
                <a:pos x="0" y="11"/>
              </a:cxn>
            </a:cxnLst>
            <a:rect l="0" t="0" r="r" b="b"/>
            <a:pathLst>
              <a:path w="19" h="18">
                <a:moveTo>
                  <a:pt x="0" y="11"/>
                </a:moveTo>
                <a:lnTo>
                  <a:pt x="2" y="15"/>
                </a:lnTo>
                <a:lnTo>
                  <a:pt x="4" y="18"/>
                </a:lnTo>
                <a:lnTo>
                  <a:pt x="7" y="18"/>
                </a:lnTo>
                <a:lnTo>
                  <a:pt x="9" y="18"/>
                </a:lnTo>
                <a:lnTo>
                  <a:pt x="9" y="15"/>
                </a:lnTo>
                <a:lnTo>
                  <a:pt x="12" y="15"/>
                </a:lnTo>
                <a:lnTo>
                  <a:pt x="15" y="18"/>
                </a:lnTo>
                <a:lnTo>
                  <a:pt x="15" y="11"/>
                </a:lnTo>
                <a:lnTo>
                  <a:pt x="15" y="8"/>
                </a:lnTo>
                <a:lnTo>
                  <a:pt x="17" y="5"/>
                </a:lnTo>
                <a:lnTo>
                  <a:pt x="19" y="0"/>
                </a:lnTo>
                <a:lnTo>
                  <a:pt x="17" y="0"/>
                </a:lnTo>
                <a:lnTo>
                  <a:pt x="15" y="1"/>
                </a:lnTo>
                <a:lnTo>
                  <a:pt x="12" y="8"/>
                </a:lnTo>
                <a:lnTo>
                  <a:pt x="14" y="11"/>
                </a:lnTo>
                <a:lnTo>
                  <a:pt x="5" y="15"/>
                </a:lnTo>
                <a:lnTo>
                  <a:pt x="4" y="11"/>
                </a:lnTo>
                <a:lnTo>
                  <a:pt x="5" y="3"/>
                </a:lnTo>
                <a:lnTo>
                  <a:pt x="2" y="11"/>
                </a:lnTo>
                <a:lnTo>
                  <a:pt x="0" y="11"/>
                </a:lnTo>
                <a:close/>
              </a:path>
            </a:pathLst>
          </a:custGeom>
          <a:solidFill>
            <a:srgbClr val="1F1A17"/>
          </a:solidFill>
          <a:ln w="9525">
            <a:noFill/>
            <a:round/>
            <a:headEnd/>
            <a:tailEnd/>
          </a:ln>
        </p:spPr>
        <p:txBody>
          <a:bodyPr/>
          <a:lstStyle/>
          <a:p>
            <a:endParaRPr lang="en-US"/>
          </a:p>
        </p:txBody>
      </p:sp>
      <p:sp>
        <p:nvSpPr>
          <p:cNvPr id="5174" name="Freeform 1078"/>
          <p:cNvSpPr>
            <a:spLocks/>
          </p:cNvSpPr>
          <p:nvPr/>
        </p:nvSpPr>
        <p:spPr bwMode="auto">
          <a:xfrm>
            <a:off x="3562350" y="4618038"/>
            <a:ext cx="14288" cy="9525"/>
          </a:xfrm>
          <a:custGeom>
            <a:avLst/>
            <a:gdLst/>
            <a:ahLst/>
            <a:cxnLst>
              <a:cxn ang="0">
                <a:pos x="0" y="1"/>
              </a:cxn>
              <a:cxn ang="0">
                <a:pos x="2" y="6"/>
              </a:cxn>
              <a:cxn ang="0">
                <a:pos x="4" y="5"/>
              </a:cxn>
              <a:cxn ang="0">
                <a:pos x="5" y="5"/>
              </a:cxn>
              <a:cxn ang="0">
                <a:pos x="7" y="5"/>
              </a:cxn>
              <a:cxn ang="0">
                <a:pos x="9" y="6"/>
              </a:cxn>
              <a:cxn ang="0">
                <a:pos x="7" y="3"/>
              </a:cxn>
              <a:cxn ang="0">
                <a:pos x="4" y="0"/>
              </a:cxn>
              <a:cxn ang="0">
                <a:pos x="2" y="1"/>
              </a:cxn>
              <a:cxn ang="0">
                <a:pos x="0" y="1"/>
              </a:cxn>
            </a:cxnLst>
            <a:rect l="0" t="0" r="r" b="b"/>
            <a:pathLst>
              <a:path w="9" h="6">
                <a:moveTo>
                  <a:pt x="0" y="1"/>
                </a:moveTo>
                <a:lnTo>
                  <a:pt x="2" y="6"/>
                </a:lnTo>
                <a:lnTo>
                  <a:pt x="4" y="5"/>
                </a:lnTo>
                <a:lnTo>
                  <a:pt x="5" y="5"/>
                </a:lnTo>
                <a:lnTo>
                  <a:pt x="7" y="5"/>
                </a:lnTo>
                <a:lnTo>
                  <a:pt x="9" y="6"/>
                </a:lnTo>
                <a:lnTo>
                  <a:pt x="7" y="3"/>
                </a:lnTo>
                <a:lnTo>
                  <a:pt x="4" y="0"/>
                </a:lnTo>
                <a:lnTo>
                  <a:pt x="2" y="1"/>
                </a:lnTo>
                <a:lnTo>
                  <a:pt x="0" y="1"/>
                </a:lnTo>
                <a:close/>
              </a:path>
            </a:pathLst>
          </a:custGeom>
          <a:solidFill>
            <a:srgbClr val="1F1A17"/>
          </a:solidFill>
          <a:ln w="9525">
            <a:noFill/>
            <a:round/>
            <a:headEnd/>
            <a:tailEnd/>
          </a:ln>
        </p:spPr>
        <p:txBody>
          <a:bodyPr/>
          <a:lstStyle/>
          <a:p>
            <a:endParaRPr lang="en-US"/>
          </a:p>
        </p:txBody>
      </p:sp>
      <p:sp>
        <p:nvSpPr>
          <p:cNvPr id="5175" name="Freeform 1079"/>
          <p:cNvSpPr>
            <a:spLocks/>
          </p:cNvSpPr>
          <p:nvPr/>
        </p:nvSpPr>
        <p:spPr bwMode="auto">
          <a:xfrm>
            <a:off x="3636963" y="4665663"/>
            <a:ext cx="23812" cy="31750"/>
          </a:xfrm>
          <a:custGeom>
            <a:avLst/>
            <a:gdLst/>
            <a:ahLst/>
            <a:cxnLst>
              <a:cxn ang="0">
                <a:pos x="0" y="11"/>
              </a:cxn>
              <a:cxn ang="0">
                <a:pos x="2" y="11"/>
              </a:cxn>
              <a:cxn ang="0">
                <a:pos x="7" y="10"/>
              </a:cxn>
              <a:cxn ang="0">
                <a:pos x="12" y="3"/>
              </a:cxn>
              <a:cxn ang="0">
                <a:pos x="13" y="0"/>
              </a:cxn>
              <a:cxn ang="0">
                <a:pos x="15" y="0"/>
              </a:cxn>
              <a:cxn ang="0">
                <a:pos x="15" y="1"/>
              </a:cxn>
              <a:cxn ang="0">
                <a:pos x="13" y="3"/>
              </a:cxn>
              <a:cxn ang="0">
                <a:pos x="12" y="5"/>
              </a:cxn>
              <a:cxn ang="0">
                <a:pos x="12" y="6"/>
              </a:cxn>
              <a:cxn ang="0">
                <a:pos x="10" y="8"/>
              </a:cxn>
              <a:cxn ang="0">
                <a:pos x="8" y="11"/>
              </a:cxn>
              <a:cxn ang="0">
                <a:pos x="8" y="13"/>
              </a:cxn>
              <a:cxn ang="0">
                <a:pos x="5" y="13"/>
              </a:cxn>
              <a:cxn ang="0">
                <a:pos x="3" y="13"/>
              </a:cxn>
              <a:cxn ang="0">
                <a:pos x="3" y="16"/>
              </a:cxn>
              <a:cxn ang="0">
                <a:pos x="3" y="20"/>
              </a:cxn>
              <a:cxn ang="0">
                <a:pos x="2" y="20"/>
              </a:cxn>
              <a:cxn ang="0">
                <a:pos x="0" y="18"/>
              </a:cxn>
              <a:cxn ang="0">
                <a:pos x="2" y="15"/>
              </a:cxn>
              <a:cxn ang="0">
                <a:pos x="0" y="11"/>
              </a:cxn>
            </a:cxnLst>
            <a:rect l="0" t="0" r="r" b="b"/>
            <a:pathLst>
              <a:path w="15" h="20">
                <a:moveTo>
                  <a:pt x="0" y="11"/>
                </a:moveTo>
                <a:lnTo>
                  <a:pt x="2" y="11"/>
                </a:lnTo>
                <a:lnTo>
                  <a:pt x="7" y="10"/>
                </a:lnTo>
                <a:lnTo>
                  <a:pt x="12" y="3"/>
                </a:lnTo>
                <a:lnTo>
                  <a:pt x="13" y="0"/>
                </a:lnTo>
                <a:lnTo>
                  <a:pt x="15" y="0"/>
                </a:lnTo>
                <a:lnTo>
                  <a:pt x="15" y="1"/>
                </a:lnTo>
                <a:lnTo>
                  <a:pt x="13" y="3"/>
                </a:lnTo>
                <a:lnTo>
                  <a:pt x="12" y="5"/>
                </a:lnTo>
                <a:lnTo>
                  <a:pt x="12" y="6"/>
                </a:lnTo>
                <a:lnTo>
                  <a:pt x="10" y="8"/>
                </a:lnTo>
                <a:lnTo>
                  <a:pt x="8" y="11"/>
                </a:lnTo>
                <a:lnTo>
                  <a:pt x="8" y="13"/>
                </a:lnTo>
                <a:lnTo>
                  <a:pt x="5" y="13"/>
                </a:lnTo>
                <a:lnTo>
                  <a:pt x="3" y="13"/>
                </a:lnTo>
                <a:lnTo>
                  <a:pt x="3" y="16"/>
                </a:lnTo>
                <a:lnTo>
                  <a:pt x="3" y="20"/>
                </a:lnTo>
                <a:lnTo>
                  <a:pt x="2" y="20"/>
                </a:lnTo>
                <a:lnTo>
                  <a:pt x="0" y="18"/>
                </a:lnTo>
                <a:lnTo>
                  <a:pt x="2" y="15"/>
                </a:lnTo>
                <a:lnTo>
                  <a:pt x="0" y="11"/>
                </a:lnTo>
                <a:close/>
              </a:path>
            </a:pathLst>
          </a:custGeom>
          <a:solidFill>
            <a:srgbClr val="1F1A17"/>
          </a:solidFill>
          <a:ln w="9525">
            <a:noFill/>
            <a:round/>
            <a:headEnd/>
            <a:tailEnd/>
          </a:ln>
        </p:spPr>
        <p:txBody>
          <a:bodyPr/>
          <a:lstStyle/>
          <a:p>
            <a:endParaRPr lang="en-US"/>
          </a:p>
        </p:txBody>
      </p:sp>
      <p:sp>
        <p:nvSpPr>
          <p:cNvPr id="5176" name="Freeform 1080"/>
          <p:cNvSpPr>
            <a:spLocks/>
          </p:cNvSpPr>
          <p:nvPr/>
        </p:nvSpPr>
        <p:spPr bwMode="auto">
          <a:xfrm>
            <a:off x="3632200" y="4694238"/>
            <a:ext cx="4763" cy="4762"/>
          </a:xfrm>
          <a:custGeom>
            <a:avLst/>
            <a:gdLst/>
            <a:ahLst/>
            <a:cxnLst>
              <a:cxn ang="0">
                <a:pos x="0" y="0"/>
              </a:cxn>
              <a:cxn ang="0">
                <a:pos x="0" y="3"/>
              </a:cxn>
              <a:cxn ang="0">
                <a:pos x="3" y="2"/>
              </a:cxn>
              <a:cxn ang="0">
                <a:pos x="0" y="0"/>
              </a:cxn>
            </a:cxnLst>
            <a:rect l="0" t="0" r="r" b="b"/>
            <a:pathLst>
              <a:path w="3" h="3">
                <a:moveTo>
                  <a:pt x="0" y="0"/>
                </a:moveTo>
                <a:lnTo>
                  <a:pt x="0" y="3"/>
                </a:lnTo>
                <a:lnTo>
                  <a:pt x="3" y="2"/>
                </a:lnTo>
                <a:lnTo>
                  <a:pt x="0" y="0"/>
                </a:lnTo>
                <a:close/>
              </a:path>
            </a:pathLst>
          </a:custGeom>
          <a:solidFill>
            <a:srgbClr val="1F1A17"/>
          </a:solidFill>
          <a:ln w="9525">
            <a:noFill/>
            <a:round/>
            <a:headEnd/>
            <a:tailEnd/>
          </a:ln>
        </p:spPr>
        <p:txBody>
          <a:bodyPr/>
          <a:lstStyle/>
          <a:p>
            <a:endParaRPr lang="en-US"/>
          </a:p>
        </p:txBody>
      </p:sp>
      <p:sp>
        <p:nvSpPr>
          <p:cNvPr id="5177" name="Freeform 1081"/>
          <p:cNvSpPr>
            <a:spLocks/>
          </p:cNvSpPr>
          <p:nvPr/>
        </p:nvSpPr>
        <p:spPr bwMode="auto">
          <a:xfrm>
            <a:off x="3624263" y="4706938"/>
            <a:ext cx="42862" cy="33337"/>
          </a:xfrm>
          <a:custGeom>
            <a:avLst/>
            <a:gdLst/>
            <a:ahLst/>
            <a:cxnLst>
              <a:cxn ang="0">
                <a:pos x="1" y="14"/>
              </a:cxn>
              <a:cxn ang="0">
                <a:pos x="5" y="14"/>
              </a:cxn>
              <a:cxn ang="0">
                <a:pos x="11" y="12"/>
              </a:cxn>
              <a:cxn ang="0">
                <a:pos x="15" y="11"/>
              </a:cxn>
              <a:cxn ang="0">
                <a:pos x="18" y="12"/>
              </a:cxn>
              <a:cxn ang="0">
                <a:pos x="16" y="9"/>
              </a:cxn>
              <a:cxn ang="0">
                <a:pos x="18" y="4"/>
              </a:cxn>
              <a:cxn ang="0">
                <a:pos x="23" y="2"/>
              </a:cxn>
              <a:cxn ang="0">
                <a:pos x="27" y="0"/>
              </a:cxn>
              <a:cxn ang="0">
                <a:pos x="25" y="2"/>
              </a:cxn>
              <a:cxn ang="0">
                <a:pos x="21" y="5"/>
              </a:cxn>
              <a:cxn ang="0">
                <a:pos x="20" y="12"/>
              </a:cxn>
              <a:cxn ang="0">
                <a:pos x="20" y="14"/>
              </a:cxn>
              <a:cxn ang="0">
                <a:pos x="16" y="14"/>
              </a:cxn>
              <a:cxn ang="0">
                <a:pos x="11" y="16"/>
              </a:cxn>
              <a:cxn ang="0">
                <a:pos x="8" y="19"/>
              </a:cxn>
              <a:cxn ang="0">
                <a:pos x="5" y="21"/>
              </a:cxn>
              <a:cxn ang="0">
                <a:pos x="3" y="17"/>
              </a:cxn>
              <a:cxn ang="0">
                <a:pos x="6" y="16"/>
              </a:cxn>
              <a:cxn ang="0">
                <a:pos x="0" y="16"/>
              </a:cxn>
              <a:cxn ang="0">
                <a:pos x="1" y="14"/>
              </a:cxn>
            </a:cxnLst>
            <a:rect l="0" t="0" r="r" b="b"/>
            <a:pathLst>
              <a:path w="27" h="21">
                <a:moveTo>
                  <a:pt x="1" y="14"/>
                </a:moveTo>
                <a:lnTo>
                  <a:pt x="5" y="14"/>
                </a:lnTo>
                <a:lnTo>
                  <a:pt x="11" y="12"/>
                </a:lnTo>
                <a:lnTo>
                  <a:pt x="15" y="11"/>
                </a:lnTo>
                <a:lnTo>
                  <a:pt x="18" y="12"/>
                </a:lnTo>
                <a:lnTo>
                  <a:pt x="16" y="9"/>
                </a:lnTo>
                <a:lnTo>
                  <a:pt x="18" y="4"/>
                </a:lnTo>
                <a:lnTo>
                  <a:pt x="23" y="2"/>
                </a:lnTo>
                <a:lnTo>
                  <a:pt x="27" y="0"/>
                </a:lnTo>
                <a:lnTo>
                  <a:pt x="25" y="2"/>
                </a:lnTo>
                <a:lnTo>
                  <a:pt x="21" y="5"/>
                </a:lnTo>
                <a:lnTo>
                  <a:pt x="20" y="12"/>
                </a:lnTo>
                <a:lnTo>
                  <a:pt x="20" y="14"/>
                </a:lnTo>
                <a:lnTo>
                  <a:pt x="16" y="14"/>
                </a:lnTo>
                <a:lnTo>
                  <a:pt x="11" y="16"/>
                </a:lnTo>
                <a:lnTo>
                  <a:pt x="8" y="19"/>
                </a:lnTo>
                <a:lnTo>
                  <a:pt x="5" y="21"/>
                </a:lnTo>
                <a:lnTo>
                  <a:pt x="3" y="17"/>
                </a:lnTo>
                <a:lnTo>
                  <a:pt x="6" y="16"/>
                </a:lnTo>
                <a:lnTo>
                  <a:pt x="0" y="16"/>
                </a:lnTo>
                <a:lnTo>
                  <a:pt x="1" y="14"/>
                </a:lnTo>
                <a:close/>
              </a:path>
            </a:pathLst>
          </a:custGeom>
          <a:solidFill>
            <a:srgbClr val="1F1A17"/>
          </a:solidFill>
          <a:ln w="9525">
            <a:noFill/>
            <a:round/>
            <a:headEnd/>
            <a:tailEnd/>
          </a:ln>
        </p:spPr>
        <p:txBody>
          <a:bodyPr/>
          <a:lstStyle/>
          <a:p>
            <a:endParaRPr lang="en-US"/>
          </a:p>
        </p:txBody>
      </p:sp>
      <p:sp>
        <p:nvSpPr>
          <p:cNvPr id="5178" name="Freeform 1082"/>
          <p:cNvSpPr>
            <a:spLocks/>
          </p:cNvSpPr>
          <p:nvPr/>
        </p:nvSpPr>
        <p:spPr bwMode="auto">
          <a:xfrm>
            <a:off x="3486150" y="4729163"/>
            <a:ext cx="23813" cy="36512"/>
          </a:xfrm>
          <a:custGeom>
            <a:avLst/>
            <a:gdLst/>
            <a:ahLst/>
            <a:cxnLst>
              <a:cxn ang="0">
                <a:pos x="0" y="2"/>
              </a:cxn>
              <a:cxn ang="0">
                <a:pos x="2" y="0"/>
              </a:cxn>
              <a:cxn ang="0">
                <a:pos x="3" y="2"/>
              </a:cxn>
              <a:cxn ang="0">
                <a:pos x="5" y="2"/>
              </a:cxn>
              <a:cxn ang="0">
                <a:pos x="8" y="0"/>
              </a:cxn>
              <a:cxn ang="0">
                <a:pos x="7" y="3"/>
              </a:cxn>
              <a:cxn ang="0">
                <a:pos x="7" y="10"/>
              </a:cxn>
              <a:cxn ang="0">
                <a:pos x="8" y="15"/>
              </a:cxn>
              <a:cxn ang="0">
                <a:pos x="10" y="17"/>
              </a:cxn>
              <a:cxn ang="0">
                <a:pos x="12" y="13"/>
              </a:cxn>
              <a:cxn ang="0">
                <a:pos x="15" y="13"/>
              </a:cxn>
              <a:cxn ang="0">
                <a:pos x="13" y="18"/>
              </a:cxn>
              <a:cxn ang="0">
                <a:pos x="13" y="20"/>
              </a:cxn>
              <a:cxn ang="0">
                <a:pos x="13" y="23"/>
              </a:cxn>
              <a:cxn ang="0">
                <a:pos x="12" y="22"/>
              </a:cxn>
              <a:cxn ang="0">
                <a:pos x="8" y="18"/>
              </a:cxn>
              <a:cxn ang="0">
                <a:pos x="5" y="18"/>
              </a:cxn>
              <a:cxn ang="0">
                <a:pos x="5" y="18"/>
              </a:cxn>
              <a:cxn ang="0">
                <a:pos x="7" y="13"/>
              </a:cxn>
              <a:cxn ang="0">
                <a:pos x="5" y="13"/>
              </a:cxn>
              <a:cxn ang="0">
                <a:pos x="3" y="12"/>
              </a:cxn>
              <a:cxn ang="0">
                <a:pos x="3" y="8"/>
              </a:cxn>
              <a:cxn ang="0">
                <a:pos x="3" y="7"/>
              </a:cxn>
              <a:cxn ang="0">
                <a:pos x="0" y="2"/>
              </a:cxn>
            </a:cxnLst>
            <a:rect l="0" t="0" r="r" b="b"/>
            <a:pathLst>
              <a:path w="15" h="23">
                <a:moveTo>
                  <a:pt x="0" y="2"/>
                </a:moveTo>
                <a:lnTo>
                  <a:pt x="2" y="0"/>
                </a:lnTo>
                <a:lnTo>
                  <a:pt x="3" y="2"/>
                </a:lnTo>
                <a:lnTo>
                  <a:pt x="5" y="2"/>
                </a:lnTo>
                <a:lnTo>
                  <a:pt x="8" y="0"/>
                </a:lnTo>
                <a:lnTo>
                  <a:pt x="7" y="3"/>
                </a:lnTo>
                <a:lnTo>
                  <a:pt x="7" y="10"/>
                </a:lnTo>
                <a:lnTo>
                  <a:pt x="8" y="15"/>
                </a:lnTo>
                <a:lnTo>
                  <a:pt x="10" y="17"/>
                </a:lnTo>
                <a:lnTo>
                  <a:pt x="12" y="13"/>
                </a:lnTo>
                <a:lnTo>
                  <a:pt x="15" y="13"/>
                </a:lnTo>
                <a:lnTo>
                  <a:pt x="13" y="18"/>
                </a:lnTo>
                <a:lnTo>
                  <a:pt x="13" y="20"/>
                </a:lnTo>
                <a:lnTo>
                  <a:pt x="13" y="23"/>
                </a:lnTo>
                <a:lnTo>
                  <a:pt x="12" y="22"/>
                </a:lnTo>
                <a:lnTo>
                  <a:pt x="8" y="18"/>
                </a:lnTo>
                <a:lnTo>
                  <a:pt x="5" y="18"/>
                </a:lnTo>
                <a:lnTo>
                  <a:pt x="5" y="18"/>
                </a:lnTo>
                <a:lnTo>
                  <a:pt x="7" y="13"/>
                </a:lnTo>
                <a:lnTo>
                  <a:pt x="5" y="13"/>
                </a:lnTo>
                <a:lnTo>
                  <a:pt x="3" y="12"/>
                </a:lnTo>
                <a:lnTo>
                  <a:pt x="3" y="8"/>
                </a:lnTo>
                <a:lnTo>
                  <a:pt x="3" y="7"/>
                </a:lnTo>
                <a:lnTo>
                  <a:pt x="0" y="2"/>
                </a:lnTo>
                <a:close/>
              </a:path>
            </a:pathLst>
          </a:custGeom>
          <a:solidFill>
            <a:srgbClr val="1F1A17"/>
          </a:solidFill>
          <a:ln w="9525">
            <a:noFill/>
            <a:round/>
            <a:headEnd/>
            <a:tailEnd/>
          </a:ln>
        </p:spPr>
        <p:txBody>
          <a:bodyPr/>
          <a:lstStyle/>
          <a:p>
            <a:endParaRPr lang="en-US"/>
          </a:p>
        </p:txBody>
      </p:sp>
      <p:sp>
        <p:nvSpPr>
          <p:cNvPr id="5179" name="Freeform 1083"/>
          <p:cNvSpPr>
            <a:spLocks/>
          </p:cNvSpPr>
          <p:nvPr/>
        </p:nvSpPr>
        <p:spPr bwMode="auto">
          <a:xfrm>
            <a:off x="3517900" y="4772025"/>
            <a:ext cx="63500" cy="65088"/>
          </a:xfrm>
          <a:custGeom>
            <a:avLst/>
            <a:gdLst/>
            <a:ahLst/>
            <a:cxnLst>
              <a:cxn ang="0">
                <a:pos x="3" y="0"/>
              </a:cxn>
              <a:cxn ang="0">
                <a:pos x="2" y="1"/>
              </a:cxn>
              <a:cxn ang="0">
                <a:pos x="2" y="5"/>
              </a:cxn>
              <a:cxn ang="0">
                <a:pos x="0" y="10"/>
              </a:cxn>
              <a:cxn ang="0">
                <a:pos x="0" y="11"/>
              </a:cxn>
              <a:cxn ang="0">
                <a:pos x="0" y="13"/>
              </a:cxn>
              <a:cxn ang="0">
                <a:pos x="2" y="16"/>
              </a:cxn>
              <a:cxn ang="0">
                <a:pos x="5" y="20"/>
              </a:cxn>
              <a:cxn ang="0">
                <a:pos x="8" y="20"/>
              </a:cxn>
              <a:cxn ang="0">
                <a:pos x="7" y="21"/>
              </a:cxn>
              <a:cxn ang="0">
                <a:pos x="7" y="28"/>
              </a:cxn>
              <a:cxn ang="0">
                <a:pos x="8" y="31"/>
              </a:cxn>
              <a:cxn ang="0">
                <a:pos x="10" y="33"/>
              </a:cxn>
              <a:cxn ang="0">
                <a:pos x="13" y="33"/>
              </a:cxn>
              <a:cxn ang="0">
                <a:pos x="15" y="31"/>
              </a:cxn>
              <a:cxn ang="0">
                <a:pos x="13" y="36"/>
              </a:cxn>
              <a:cxn ang="0">
                <a:pos x="15" y="38"/>
              </a:cxn>
              <a:cxn ang="0">
                <a:pos x="18" y="36"/>
              </a:cxn>
              <a:cxn ang="0">
                <a:pos x="23" y="35"/>
              </a:cxn>
              <a:cxn ang="0">
                <a:pos x="27" y="35"/>
              </a:cxn>
              <a:cxn ang="0">
                <a:pos x="30" y="35"/>
              </a:cxn>
              <a:cxn ang="0">
                <a:pos x="33" y="36"/>
              </a:cxn>
              <a:cxn ang="0">
                <a:pos x="37" y="41"/>
              </a:cxn>
              <a:cxn ang="0">
                <a:pos x="40" y="41"/>
              </a:cxn>
              <a:cxn ang="0">
                <a:pos x="37" y="30"/>
              </a:cxn>
              <a:cxn ang="0">
                <a:pos x="30" y="31"/>
              </a:cxn>
              <a:cxn ang="0">
                <a:pos x="22" y="31"/>
              </a:cxn>
              <a:cxn ang="0">
                <a:pos x="15" y="26"/>
              </a:cxn>
              <a:cxn ang="0">
                <a:pos x="12" y="23"/>
              </a:cxn>
              <a:cxn ang="0">
                <a:pos x="10" y="25"/>
              </a:cxn>
              <a:cxn ang="0">
                <a:pos x="10" y="23"/>
              </a:cxn>
              <a:cxn ang="0">
                <a:pos x="10" y="20"/>
              </a:cxn>
              <a:cxn ang="0">
                <a:pos x="13" y="20"/>
              </a:cxn>
              <a:cxn ang="0">
                <a:pos x="15" y="18"/>
              </a:cxn>
              <a:cxn ang="0">
                <a:pos x="10" y="16"/>
              </a:cxn>
              <a:cxn ang="0">
                <a:pos x="5" y="15"/>
              </a:cxn>
              <a:cxn ang="0">
                <a:pos x="3" y="11"/>
              </a:cxn>
              <a:cxn ang="0">
                <a:pos x="3" y="10"/>
              </a:cxn>
              <a:cxn ang="0">
                <a:pos x="2" y="8"/>
              </a:cxn>
              <a:cxn ang="0">
                <a:pos x="3" y="0"/>
              </a:cxn>
            </a:cxnLst>
            <a:rect l="0" t="0" r="r" b="b"/>
            <a:pathLst>
              <a:path w="40" h="41">
                <a:moveTo>
                  <a:pt x="3" y="0"/>
                </a:moveTo>
                <a:lnTo>
                  <a:pt x="2" y="1"/>
                </a:lnTo>
                <a:lnTo>
                  <a:pt x="2" y="5"/>
                </a:lnTo>
                <a:lnTo>
                  <a:pt x="0" y="10"/>
                </a:lnTo>
                <a:lnTo>
                  <a:pt x="0" y="11"/>
                </a:lnTo>
                <a:lnTo>
                  <a:pt x="0" y="13"/>
                </a:lnTo>
                <a:lnTo>
                  <a:pt x="2" y="16"/>
                </a:lnTo>
                <a:lnTo>
                  <a:pt x="5" y="20"/>
                </a:lnTo>
                <a:lnTo>
                  <a:pt x="8" y="20"/>
                </a:lnTo>
                <a:lnTo>
                  <a:pt x="7" y="21"/>
                </a:lnTo>
                <a:lnTo>
                  <a:pt x="7" y="28"/>
                </a:lnTo>
                <a:lnTo>
                  <a:pt x="8" y="31"/>
                </a:lnTo>
                <a:lnTo>
                  <a:pt x="10" y="33"/>
                </a:lnTo>
                <a:lnTo>
                  <a:pt x="13" y="33"/>
                </a:lnTo>
                <a:lnTo>
                  <a:pt x="15" y="31"/>
                </a:lnTo>
                <a:lnTo>
                  <a:pt x="13" y="36"/>
                </a:lnTo>
                <a:lnTo>
                  <a:pt x="15" y="38"/>
                </a:lnTo>
                <a:lnTo>
                  <a:pt x="18" y="36"/>
                </a:lnTo>
                <a:lnTo>
                  <a:pt x="23" y="35"/>
                </a:lnTo>
                <a:lnTo>
                  <a:pt x="27" y="35"/>
                </a:lnTo>
                <a:lnTo>
                  <a:pt x="30" y="35"/>
                </a:lnTo>
                <a:lnTo>
                  <a:pt x="33" y="36"/>
                </a:lnTo>
                <a:lnTo>
                  <a:pt x="37" y="41"/>
                </a:lnTo>
                <a:lnTo>
                  <a:pt x="40" y="41"/>
                </a:lnTo>
                <a:lnTo>
                  <a:pt x="37" y="30"/>
                </a:lnTo>
                <a:lnTo>
                  <a:pt x="30" y="31"/>
                </a:lnTo>
                <a:lnTo>
                  <a:pt x="22" y="31"/>
                </a:lnTo>
                <a:lnTo>
                  <a:pt x="15" y="26"/>
                </a:lnTo>
                <a:lnTo>
                  <a:pt x="12" y="23"/>
                </a:lnTo>
                <a:lnTo>
                  <a:pt x="10" y="25"/>
                </a:lnTo>
                <a:lnTo>
                  <a:pt x="10" y="23"/>
                </a:lnTo>
                <a:lnTo>
                  <a:pt x="10" y="20"/>
                </a:lnTo>
                <a:lnTo>
                  <a:pt x="13" y="20"/>
                </a:lnTo>
                <a:lnTo>
                  <a:pt x="15" y="18"/>
                </a:lnTo>
                <a:lnTo>
                  <a:pt x="10" y="16"/>
                </a:lnTo>
                <a:lnTo>
                  <a:pt x="5" y="15"/>
                </a:lnTo>
                <a:lnTo>
                  <a:pt x="3" y="11"/>
                </a:lnTo>
                <a:lnTo>
                  <a:pt x="3" y="10"/>
                </a:lnTo>
                <a:lnTo>
                  <a:pt x="2" y="8"/>
                </a:lnTo>
                <a:lnTo>
                  <a:pt x="3" y="0"/>
                </a:lnTo>
                <a:close/>
              </a:path>
            </a:pathLst>
          </a:custGeom>
          <a:solidFill>
            <a:srgbClr val="1F1A17"/>
          </a:solidFill>
          <a:ln w="9525">
            <a:noFill/>
            <a:round/>
            <a:headEnd/>
            <a:tailEnd/>
          </a:ln>
        </p:spPr>
        <p:txBody>
          <a:bodyPr/>
          <a:lstStyle/>
          <a:p>
            <a:endParaRPr lang="en-US"/>
          </a:p>
        </p:txBody>
      </p:sp>
      <p:sp>
        <p:nvSpPr>
          <p:cNvPr id="5180" name="Freeform 1084"/>
          <p:cNvSpPr>
            <a:spLocks/>
          </p:cNvSpPr>
          <p:nvPr/>
        </p:nvSpPr>
        <p:spPr bwMode="auto">
          <a:xfrm>
            <a:off x="3600450" y="4764088"/>
            <a:ext cx="39688" cy="17462"/>
          </a:xfrm>
          <a:custGeom>
            <a:avLst/>
            <a:gdLst/>
            <a:ahLst/>
            <a:cxnLst>
              <a:cxn ang="0">
                <a:pos x="3" y="5"/>
              </a:cxn>
              <a:cxn ang="0">
                <a:pos x="0" y="11"/>
              </a:cxn>
              <a:cxn ang="0">
                <a:pos x="5" y="10"/>
              </a:cxn>
              <a:cxn ang="0">
                <a:pos x="11" y="8"/>
              </a:cxn>
              <a:cxn ang="0">
                <a:pos x="15" y="10"/>
              </a:cxn>
              <a:cxn ang="0">
                <a:pos x="18" y="11"/>
              </a:cxn>
              <a:cxn ang="0">
                <a:pos x="21" y="5"/>
              </a:cxn>
              <a:cxn ang="0">
                <a:pos x="25" y="0"/>
              </a:cxn>
              <a:cxn ang="0">
                <a:pos x="21" y="3"/>
              </a:cxn>
              <a:cxn ang="0">
                <a:pos x="15" y="6"/>
              </a:cxn>
              <a:cxn ang="0">
                <a:pos x="8" y="5"/>
              </a:cxn>
              <a:cxn ang="0">
                <a:pos x="3" y="5"/>
              </a:cxn>
            </a:cxnLst>
            <a:rect l="0" t="0" r="r" b="b"/>
            <a:pathLst>
              <a:path w="25" h="11">
                <a:moveTo>
                  <a:pt x="3" y="5"/>
                </a:moveTo>
                <a:lnTo>
                  <a:pt x="0" y="11"/>
                </a:lnTo>
                <a:lnTo>
                  <a:pt x="5" y="10"/>
                </a:lnTo>
                <a:lnTo>
                  <a:pt x="11" y="8"/>
                </a:lnTo>
                <a:lnTo>
                  <a:pt x="15" y="10"/>
                </a:lnTo>
                <a:lnTo>
                  <a:pt x="18" y="11"/>
                </a:lnTo>
                <a:lnTo>
                  <a:pt x="21" y="5"/>
                </a:lnTo>
                <a:lnTo>
                  <a:pt x="25" y="0"/>
                </a:lnTo>
                <a:lnTo>
                  <a:pt x="21" y="3"/>
                </a:lnTo>
                <a:lnTo>
                  <a:pt x="15" y="6"/>
                </a:lnTo>
                <a:lnTo>
                  <a:pt x="8" y="5"/>
                </a:lnTo>
                <a:lnTo>
                  <a:pt x="3" y="5"/>
                </a:lnTo>
                <a:close/>
              </a:path>
            </a:pathLst>
          </a:custGeom>
          <a:solidFill>
            <a:srgbClr val="1F1A17"/>
          </a:solidFill>
          <a:ln w="9525">
            <a:noFill/>
            <a:round/>
            <a:headEnd/>
            <a:tailEnd/>
          </a:ln>
        </p:spPr>
        <p:txBody>
          <a:bodyPr/>
          <a:lstStyle/>
          <a:p>
            <a:endParaRPr lang="en-US"/>
          </a:p>
        </p:txBody>
      </p:sp>
      <p:sp>
        <p:nvSpPr>
          <p:cNvPr id="5181" name="Freeform 1085"/>
          <p:cNvSpPr>
            <a:spLocks/>
          </p:cNvSpPr>
          <p:nvPr/>
        </p:nvSpPr>
        <p:spPr bwMode="auto">
          <a:xfrm>
            <a:off x="3640138" y="4760913"/>
            <a:ext cx="31750" cy="76200"/>
          </a:xfrm>
          <a:custGeom>
            <a:avLst/>
            <a:gdLst/>
            <a:ahLst/>
            <a:cxnLst>
              <a:cxn ang="0">
                <a:pos x="17" y="0"/>
              </a:cxn>
              <a:cxn ang="0">
                <a:pos x="11" y="3"/>
              </a:cxn>
              <a:cxn ang="0">
                <a:pos x="8" y="8"/>
              </a:cxn>
              <a:cxn ang="0">
                <a:pos x="10" y="13"/>
              </a:cxn>
              <a:cxn ang="0">
                <a:pos x="11" y="17"/>
              </a:cxn>
              <a:cxn ang="0">
                <a:pos x="8" y="18"/>
              </a:cxn>
              <a:cxn ang="0">
                <a:pos x="10" y="20"/>
              </a:cxn>
              <a:cxn ang="0">
                <a:pos x="10" y="22"/>
              </a:cxn>
              <a:cxn ang="0">
                <a:pos x="10" y="27"/>
              </a:cxn>
              <a:cxn ang="0">
                <a:pos x="8" y="28"/>
              </a:cxn>
              <a:cxn ang="0">
                <a:pos x="5" y="27"/>
              </a:cxn>
              <a:cxn ang="0">
                <a:pos x="6" y="30"/>
              </a:cxn>
              <a:cxn ang="0">
                <a:pos x="6" y="33"/>
              </a:cxn>
              <a:cxn ang="0">
                <a:pos x="5" y="37"/>
              </a:cxn>
              <a:cxn ang="0">
                <a:pos x="5" y="40"/>
              </a:cxn>
              <a:cxn ang="0">
                <a:pos x="1" y="37"/>
              </a:cxn>
              <a:cxn ang="0">
                <a:pos x="1" y="40"/>
              </a:cxn>
              <a:cxn ang="0">
                <a:pos x="1" y="42"/>
              </a:cxn>
              <a:cxn ang="0">
                <a:pos x="0" y="45"/>
              </a:cxn>
              <a:cxn ang="0">
                <a:pos x="0" y="48"/>
              </a:cxn>
              <a:cxn ang="0">
                <a:pos x="3" y="47"/>
              </a:cxn>
              <a:cxn ang="0">
                <a:pos x="6" y="43"/>
              </a:cxn>
              <a:cxn ang="0">
                <a:pos x="8" y="38"/>
              </a:cxn>
              <a:cxn ang="0">
                <a:pos x="8" y="35"/>
              </a:cxn>
              <a:cxn ang="0">
                <a:pos x="10" y="32"/>
              </a:cxn>
              <a:cxn ang="0">
                <a:pos x="11" y="28"/>
              </a:cxn>
              <a:cxn ang="0">
                <a:pos x="13" y="28"/>
              </a:cxn>
              <a:cxn ang="0">
                <a:pos x="15" y="27"/>
              </a:cxn>
              <a:cxn ang="0">
                <a:pos x="13" y="22"/>
              </a:cxn>
              <a:cxn ang="0">
                <a:pos x="13" y="18"/>
              </a:cxn>
              <a:cxn ang="0">
                <a:pos x="15" y="15"/>
              </a:cxn>
              <a:cxn ang="0">
                <a:pos x="11" y="12"/>
              </a:cxn>
              <a:cxn ang="0">
                <a:pos x="13" y="8"/>
              </a:cxn>
              <a:cxn ang="0">
                <a:pos x="17" y="7"/>
              </a:cxn>
              <a:cxn ang="0">
                <a:pos x="18" y="7"/>
              </a:cxn>
              <a:cxn ang="0">
                <a:pos x="20" y="7"/>
              </a:cxn>
              <a:cxn ang="0">
                <a:pos x="17" y="0"/>
              </a:cxn>
            </a:cxnLst>
            <a:rect l="0" t="0" r="r" b="b"/>
            <a:pathLst>
              <a:path w="20" h="48">
                <a:moveTo>
                  <a:pt x="17" y="0"/>
                </a:moveTo>
                <a:lnTo>
                  <a:pt x="11" y="3"/>
                </a:lnTo>
                <a:lnTo>
                  <a:pt x="8" y="8"/>
                </a:lnTo>
                <a:lnTo>
                  <a:pt x="10" y="13"/>
                </a:lnTo>
                <a:lnTo>
                  <a:pt x="11" y="17"/>
                </a:lnTo>
                <a:lnTo>
                  <a:pt x="8" y="18"/>
                </a:lnTo>
                <a:lnTo>
                  <a:pt x="10" y="20"/>
                </a:lnTo>
                <a:lnTo>
                  <a:pt x="10" y="22"/>
                </a:lnTo>
                <a:lnTo>
                  <a:pt x="10" y="27"/>
                </a:lnTo>
                <a:lnTo>
                  <a:pt x="8" y="28"/>
                </a:lnTo>
                <a:lnTo>
                  <a:pt x="5" y="27"/>
                </a:lnTo>
                <a:lnTo>
                  <a:pt x="6" y="30"/>
                </a:lnTo>
                <a:lnTo>
                  <a:pt x="6" y="33"/>
                </a:lnTo>
                <a:lnTo>
                  <a:pt x="5" y="37"/>
                </a:lnTo>
                <a:lnTo>
                  <a:pt x="5" y="40"/>
                </a:lnTo>
                <a:lnTo>
                  <a:pt x="1" y="37"/>
                </a:lnTo>
                <a:lnTo>
                  <a:pt x="1" y="40"/>
                </a:lnTo>
                <a:lnTo>
                  <a:pt x="1" y="42"/>
                </a:lnTo>
                <a:lnTo>
                  <a:pt x="0" y="45"/>
                </a:lnTo>
                <a:lnTo>
                  <a:pt x="0" y="48"/>
                </a:lnTo>
                <a:lnTo>
                  <a:pt x="3" y="47"/>
                </a:lnTo>
                <a:lnTo>
                  <a:pt x="6" y="43"/>
                </a:lnTo>
                <a:lnTo>
                  <a:pt x="8" y="38"/>
                </a:lnTo>
                <a:lnTo>
                  <a:pt x="8" y="35"/>
                </a:lnTo>
                <a:lnTo>
                  <a:pt x="10" y="32"/>
                </a:lnTo>
                <a:lnTo>
                  <a:pt x="11" y="28"/>
                </a:lnTo>
                <a:lnTo>
                  <a:pt x="13" y="28"/>
                </a:lnTo>
                <a:lnTo>
                  <a:pt x="15" y="27"/>
                </a:lnTo>
                <a:lnTo>
                  <a:pt x="13" y="22"/>
                </a:lnTo>
                <a:lnTo>
                  <a:pt x="13" y="18"/>
                </a:lnTo>
                <a:lnTo>
                  <a:pt x="15" y="15"/>
                </a:lnTo>
                <a:lnTo>
                  <a:pt x="11" y="12"/>
                </a:lnTo>
                <a:lnTo>
                  <a:pt x="13" y="8"/>
                </a:lnTo>
                <a:lnTo>
                  <a:pt x="17" y="7"/>
                </a:lnTo>
                <a:lnTo>
                  <a:pt x="18" y="7"/>
                </a:lnTo>
                <a:lnTo>
                  <a:pt x="20" y="7"/>
                </a:lnTo>
                <a:lnTo>
                  <a:pt x="17" y="0"/>
                </a:lnTo>
                <a:close/>
              </a:path>
            </a:pathLst>
          </a:custGeom>
          <a:solidFill>
            <a:srgbClr val="1F1A17"/>
          </a:solidFill>
          <a:ln w="9525">
            <a:noFill/>
            <a:round/>
            <a:headEnd/>
            <a:tailEnd/>
          </a:ln>
        </p:spPr>
        <p:txBody>
          <a:bodyPr/>
          <a:lstStyle/>
          <a:p>
            <a:endParaRPr lang="en-US"/>
          </a:p>
        </p:txBody>
      </p:sp>
      <p:sp>
        <p:nvSpPr>
          <p:cNvPr id="5182" name="Freeform 1086"/>
          <p:cNvSpPr>
            <a:spLocks/>
          </p:cNvSpPr>
          <p:nvPr/>
        </p:nvSpPr>
        <p:spPr bwMode="auto">
          <a:xfrm>
            <a:off x="3652838" y="4740275"/>
            <a:ext cx="23812" cy="12700"/>
          </a:xfrm>
          <a:custGeom>
            <a:avLst/>
            <a:gdLst/>
            <a:ahLst/>
            <a:cxnLst>
              <a:cxn ang="0">
                <a:pos x="0" y="6"/>
              </a:cxn>
              <a:cxn ang="0">
                <a:pos x="2" y="3"/>
              </a:cxn>
              <a:cxn ang="0">
                <a:pos x="5" y="0"/>
              </a:cxn>
              <a:cxn ang="0">
                <a:pos x="10" y="0"/>
              </a:cxn>
              <a:cxn ang="0">
                <a:pos x="14" y="0"/>
              </a:cxn>
              <a:cxn ang="0">
                <a:pos x="7" y="3"/>
              </a:cxn>
              <a:cxn ang="0">
                <a:pos x="15" y="6"/>
              </a:cxn>
              <a:cxn ang="0">
                <a:pos x="14" y="8"/>
              </a:cxn>
              <a:cxn ang="0">
                <a:pos x="12" y="8"/>
              </a:cxn>
              <a:cxn ang="0">
                <a:pos x="7" y="6"/>
              </a:cxn>
              <a:cxn ang="0">
                <a:pos x="3" y="5"/>
              </a:cxn>
              <a:cxn ang="0">
                <a:pos x="0" y="6"/>
              </a:cxn>
            </a:cxnLst>
            <a:rect l="0" t="0" r="r" b="b"/>
            <a:pathLst>
              <a:path w="15" h="8">
                <a:moveTo>
                  <a:pt x="0" y="6"/>
                </a:moveTo>
                <a:lnTo>
                  <a:pt x="2" y="3"/>
                </a:lnTo>
                <a:lnTo>
                  <a:pt x="5" y="0"/>
                </a:lnTo>
                <a:lnTo>
                  <a:pt x="10" y="0"/>
                </a:lnTo>
                <a:lnTo>
                  <a:pt x="14" y="0"/>
                </a:lnTo>
                <a:lnTo>
                  <a:pt x="7" y="3"/>
                </a:lnTo>
                <a:lnTo>
                  <a:pt x="15" y="6"/>
                </a:lnTo>
                <a:lnTo>
                  <a:pt x="14" y="8"/>
                </a:lnTo>
                <a:lnTo>
                  <a:pt x="12" y="8"/>
                </a:lnTo>
                <a:lnTo>
                  <a:pt x="7" y="6"/>
                </a:lnTo>
                <a:lnTo>
                  <a:pt x="3" y="5"/>
                </a:lnTo>
                <a:lnTo>
                  <a:pt x="0" y="6"/>
                </a:lnTo>
                <a:close/>
              </a:path>
            </a:pathLst>
          </a:custGeom>
          <a:solidFill>
            <a:srgbClr val="1F1A17"/>
          </a:solidFill>
          <a:ln w="9525">
            <a:noFill/>
            <a:round/>
            <a:headEnd/>
            <a:tailEnd/>
          </a:ln>
        </p:spPr>
        <p:txBody>
          <a:bodyPr/>
          <a:lstStyle/>
          <a:p>
            <a:endParaRPr lang="en-US"/>
          </a:p>
        </p:txBody>
      </p:sp>
      <p:sp>
        <p:nvSpPr>
          <p:cNvPr id="5183" name="Freeform 1087"/>
          <p:cNvSpPr>
            <a:spLocks/>
          </p:cNvSpPr>
          <p:nvPr/>
        </p:nvSpPr>
        <p:spPr bwMode="auto">
          <a:xfrm>
            <a:off x="3652838" y="4805363"/>
            <a:ext cx="30162" cy="23812"/>
          </a:xfrm>
          <a:custGeom>
            <a:avLst/>
            <a:gdLst/>
            <a:ahLst/>
            <a:cxnLst>
              <a:cxn ang="0">
                <a:pos x="3" y="9"/>
              </a:cxn>
              <a:cxn ang="0">
                <a:pos x="9" y="9"/>
              </a:cxn>
              <a:cxn ang="0">
                <a:pos x="9" y="7"/>
              </a:cxn>
              <a:cxn ang="0">
                <a:pos x="12" y="4"/>
              </a:cxn>
              <a:cxn ang="0">
                <a:pos x="17" y="2"/>
              </a:cxn>
              <a:cxn ang="0">
                <a:pos x="19" y="0"/>
              </a:cxn>
              <a:cxn ang="0">
                <a:pos x="10" y="9"/>
              </a:cxn>
              <a:cxn ang="0">
                <a:pos x="9" y="12"/>
              </a:cxn>
              <a:cxn ang="0">
                <a:pos x="9" y="14"/>
              </a:cxn>
              <a:cxn ang="0">
                <a:pos x="5" y="12"/>
              </a:cxn>
              <a:cxn ang="0">
                <a:pos x="5" y="15"/>
              </a:cxn>
              <a:cxn ang="0">
                <a:pos x="3" y="14"/>
              </a:cxn>
              <a:cxn ang="0">
                <a:pos x="0" y="15"/>
              </a:cxn>
              <a:cxn ang="0">
                <a:pos x="2" y="10"/>
              </a:cxn>
              <a:cxn ang="0">
                <a:pos x="3" y="9"/>
              </a:cxn>
            </a:cxnLst>
            <a:rect l="0" t="0" r="r" b="b"/>
            <a:pathLst>
              <a:path w="19" h="15">
                <a:moveTo>
                  <a:pt x="3" y="9"/>
                </a:moveTo>
                <a:lnTo>
                  <a:pt x="9" y="9"/>
                </a:lnTo>
                <a:lnTo>
                  <a:pt x="9" y="7"/>
                </a:lnTo>
                <a:lnTo>
                  <a:pt x="12" y="4"/>
                </a:lnTo>
                <a:lnTo>
                  <a:pt x="17" y="2"/>
                </a:lnTo>
                <a:lnTo>
                  <a:pt x="19" y="0"/>
                </a:lnTo>
                <a:lnTo>
                  <a:pt x="10" y="9"/>
                </a:lnTo>
                <a:lnTo>
                  <a:pt x="9" y="12"/>
                </a:lnTo>
                <a:lnTo>
                  <a:pt x="9" y="14"/>
                </a:lnTo>
                <a:lnTo>
                  <a:pt x="5" y="12"/>
                </a:lnTo>
                <a:lnTo>
                  <a:pt x="5" y="15"/>
                </a:lnTo>
                <a:lnTo>
                  <a:pt x="3" y="14"/>
                </a:lnTo>
                <a:lnTo>
                  <a:pt x="0" y="15"/>
                </a:lnTo>
                <a:lnTo>
                  <a:pt x="2" y="10"/>
                </a:lnTo>
                <a:lnTo>
                  <a:pt x="3" y="9"/>
                </a:lnTo>
                <a:close/>
              </a:path>
            </a:pathLst>
          </a:custGeom>
          <a:solidFill>
            <a:srgbClr val="1F1A17"/>
          </a:solidFill>
          <a:ln w="9525">
            <a:noFill/>
            <a:round/>
            <a:headEnd/>
            <a:tailEnd/>
          </a:ln>
        </p:spPr>
        <p:txBody>
          <a:bodyPr/>
          <a:lstStyle/>
          <a:p>
            <a:endParaRPr lang="en-US"/>
          </a:p>
        </p:txBody>
      </p:sp>
      <p:sp>
        <p:nvSpPr>
          <p:cNvPr id="5184" name="Freeform 1088"/>
          <p:cNvSpPr>
            <a:spLocks/>
          </p:cNvSpPr>
          <p:nvPr/>
        </p:nvSpPr>
        <p:spPr bwMode="auto">
          <a:xfrm>
            <a:off x="3632200" y="4868863"/>
            <a:ext cx="50800" cy="38100"/>
          </a:xfrm>
          <a:custGeom>
            <a:avLst/>
            <a:gdLst/>
            <a:ahLst/>
            <a:cxnLst>
              <a:cxn ang="0">
                <a:pos x="0" y="14"/>
              </a:cxn>
              <a:cxn ang="0">
                <a:pos x="3" y="14"/>
              </a:cxn>
              <a:cxn ang="0">
                <a:pos x="8" y="11"/>
              </a:cxn>
              <a:cxn ang="0">
                <a:pos x="11" y="6"/>
              </a:cxn>
              <a:cxn ang="0">
                <a:pos x="11" y="0"/>
              </a:cxn>
              <a:cxn ang="0">
                <a:pos x="15" y="2"/>
              </a:cxn>
              <a:cxn ang="0">
                <a:pos x="20" y="4"/>
              </a:cxn>
              <a:cxn ang="0">
                <a:pos x="27" y="4"/>
              </a:cxn>
              <a:cxn ang="0">
                <a:pos x="32" y="4"/>
              </a:cxn>
              <a:cxn ang="0">
                <a:pos x="22" y="12"/>
              </a:cxn>
              <a:cxn ang="0">
                <a:pos x="22" y="11"/>
              </a:cxn>
              <a:cxn ang="0">
                <a:pos x="18" y="9"/>
              </a:cxn>
              <a:cxn ang="0">
                <a:pos x="18" y="17"/>
              </a:cxn>
              <a:cxn ang="0">
                <a:pos x="18" y="24"/>
              </a:cxn>
              <a:cxn ang="0">
                <a:pos x="16" y="24"/>
              </a:cxn>
              <a:cxn ang="0">
                <a:pos x="15" y="19"/>
              </a:cxn>
              <a:cxn ang="0">
                <a:pos x="15" y="11"/>
              </a:cxn>
              <a:cxn ang="0">
                <a:pos x="15" y="7"/>
              </a:cxn>
              <a:cxn ang="0">
                <a:pos x="13" y="11"/>
              </a:cxn>
              <a:cxn ang="0">
                <a:pos x="10" y="14"/>
              </a:cxn>
              <a:cxn ang="0">
                <a:pos x="5" y="14"/>
              </a:cxn>
              <a:cxn ang="0">
                <a:pos x="0" y="14"/>
              </a:cxn>
            </a:cxnLst>
            <a:rect l="0" t="0" r="r" b="b"/>
            <a:pathLst>
              <a:path w="32" h="24">
                <a:moveTo>
                  <a:pt x="0" y="14"/>
                </a:moveTo>
                <a:lnTo>
                  <a:pt x="3" y="14"/>
                </a:lnTo>
                <a:lnTo>
                  <a:pt x="8" y="11"/>
                </a:lnTo>
                <a:lnTo>
                  <a:pt x="11" y="6"/>
                </a:lnTo>
                <a:lnTo>
                  <a:pt x="11" y="0"/>
                </a:lnTo>
                <a:lnTo>
                  <a:pt x="15" y="2"/>
                </a:lnTo>
                <a:lnTo>
                  <a:pt x="20" y="4"/>
                </a:lnTo>
                <a:lnTo>
                  <a:pt x="27" y="4"/>
                </a:lnTo>
                <a:lnTo>
                  <a:pt x="32" y="4"/>
                </a:lnTo>
                <a:lnTo>
                  <a:pt x="22" y="12"/>
                </a:lnTo>
                <a:lnTo>
                  <a:pt x="22" y="11"/>
                </a:lnTo>
                <a:lnTo>
                  <a:pt x="18" y="9"/>
                </a:lnTo>
                <a:lnTo>
                  <a:pt x="18" y="17"/>
                </a:lnTo>
                <a:lnTo>
                  <a:pt x="18" y="24"/>
                </a:lnTo>
                <a:lnTo>
                  <a:pt x="16" y="24"/>
                </a:lnTo>
                <a:lnTo>
                  <a:pt x="15" y="19"/>
                </a:lnTo>
                <a:lnTo>
                  <a:pt x="15" y="11"/>
                </a:lnTo>
                <a:lnTo>
                  <a:pt x="15" y="7"/>
                </a:lnTo>
                <a:lnTo>
                  <a:pt x="13" y="11"/>
                </a:lnTo>
                <a:lnTo>
                  <a:pt x="10" y="14"/>
                </a:lnTo>
                <a:lnTo>
                  <a:pt x="5" y="14"/>
                </a:lnTo>
                <a:lnTo>
                  <a:pt x="0" y="14"/>
                </a:lnTo>
                <a:close/>
              </a:path>
            </a:pathLst>
          </a:custGeom>
          <a:solidFill>
            <a:srgbClr val="1F1A17"/>
          </a:solidFill>
          <a:ln w="9525">
            <a:noFill/>
            <a:round/>
            <a:headEnd/>
            <a:tailEnd/>
          </a:ln>
        </p:spPr>
        <p:txBody>
          <a:bodyPr/>
          <a:lstStyle/>
          <a:p>
            <a:endParaRPr lang="en-US"/>
          </a:p>
        </p:txBody>
      </p:sp>
      <p:sp>
        <p:nvSpPr>
          <p:cNvPr id="5185" name="Freeform 1089"/>
          <p:cNvSpPr>
            <a:spLocks/>
          </p:cNvSpPr>
          <p:nvPr/>
        </p:nvSpPr>
        <p:spPr bwMode="auto">
          <a:xfrm>
            <a:off x="3554413" y="4852988"/>
            <a:ext cx="31750" cy="42862"/>
          </a:xfrm>
          <a:custGeom>
            <a:avLst/>
            <a:gdLst/>
            <a:ahLst/>
            <a:cxnLst>
              <a:cxn ang="0">
                <a:pos x="0" y="4"/>
              </a:cxn>
              <a:cxn ang="0">
                <a:pos x="5" y="0"/>
              </a:cxn>
              <a:cxn ang="0">
                <a:pos x="10" y="0"/>
              </a:cxn>
              <a:cxn ang="0">
                <a:pos x="14" y="4"/>
              </a:cxn>
              <a:cxn ang="0">
                <a:pos x="17" y="10"/>
              </a:cxn>
              <a:cxn ang="0">
                <a:pos x="20" y="16"/>
              </a:cxn>
              <a:cxn ang="0">
                <a:pos x="20" y="19"/>
              </a:cxn>
              <a:cxn ang="0">
                <a:pos x="19" y="22"/>
              </a:cxn>
              <a:cxn ang="0">
                <a:pos x="15" y="27"/>
              </a:cxn>
              <a:cxn ang="0">
                <a:pos x="15" y="24"/>
              </a:cxn>
              <a:cxn ang="0">
                <a:pos x="14" y="19"/>
              </a:cxn>
              <a:cxn ang="0">
                <a:pos x="10" y="19"/>
              </a:cxn>
              <a:cxn ang="0">
                <a:pos x="7" y="21"/>
              </a:cxn>
              <a:cxn ang="0">
                <a:pos x="12" y="17"/>
              </a:cxn>
              <a:cxn ang="0">
                <a:pos x="15" y="14"/>
              </a:cxn>
              <a:cxn ang="0">
                <a:pos x="14" y="10"/>
              </a:cxn>
              <a:cxn ang="0">
                <a:pos x="12" y="9"/>
              </a:cxn>
              <a:cxn ang="0">
                <a:pos x="7" y="10"/>
              </a:cxn>
              <a:cxn ang="0">
                <a:pos x="4" y="10"/>
              </a:cxn>
              <a:cxn ang="0">
                <a:pos x="4" y="9"/>
              </a:cxn>
              <a:cxn ang="0">
                <a:pos x="2" y="7"/>
              </a:cxn>
              <a:cxn ang="0">
                <a:pos x="4" y="7"/>
              </a:cxn>
              <a:cxn ang="0">
                <a:pos x="7" y="5"/>
              </a:cxn>
              <a:cxn ang="0">
                <a:pos x="4" y="4"/>
              </a:cxn>
              <a:cxn ang="0">
                <a:pos x="0" y="4"/>
              </a:cxn>
            </a:cxnLst>
            <a:rect l="0" t="0" r="r" b="b"/>
            <a:pathLst>
              <a:path w="20" h="27">
                <a:moveTo>
                  <a:pt x="0" y="4"/>
                </a:moveTo>
                <a:lnTo>
                  <a:pt x="5" y="0"/>
                </a:lnTo>
                <a:lnTo>
                  <a:pt x="10" y="0"/>
                </a:lnTo>
                <a:lnTo>
                  <a:pt x="14" y="4"/>
                </a:lnTo>
                <a:lnTo>
                  <a:pt x="17" y="10"/>
                </a:lnTo>
                <a:lnTo>
                  <a:pt x="20" y="16"/>
                </a:lnTo>
                <a:lnTo>
                  <a:pt x="20" y="19"/>
                </a:lnTo>
                <a:lnTo>
                  <a:pt x="19" y="22"/>
                </a:lnTo>
                <a:lnTo>
                  <a:pt x="15" y="27"/>
                </a:lnTo>
                <a:lnTo>
                  <a:pt x="15" y="24"/>
                </a:lnTo>
                <a:lnTo>
                  <a:pt x="14" y="19"/>
                </a:lnTo>
                <a:lnTo>
                  <a:pt x="10" y="19"/>
                </a:lnTo>
                <a:lnTo>
                  <a:pt x="7" y="21"/>
                </a:lnTo>
                <a:lnTo>
                  <a:pt x="12" y="17"/>
                </a:lnTo>
                <a:lnTo>
                  <a:pt x="15" y="14"/>
                </a:lnTo>
                <a:lnTo>
                  <a:pt x="14" y="10"/>
                </a:lnTo>
                <a:lnTo>
                  <a:pt x="12" y="9"/>
                </a:lnTo>
                <a:lnTo>
                  <a:pt x="7" y="10"/>
                </a:lnTo>
                <a:lnTo>
                  <a:pt x="4" y="10"/>
                </a:lnTo>
                <a:lnTo>
                  <a:pt x="4" y="9"/>
                </a:lnTo>
                <a:lnTo>
                  <a:pt x="2" y="7"/>
                </a:lnTo>
                <a:lnTo>
                  <a:pt x="4" y="7"/>
                </a:lnTo>
                <a:lnTo>
                  <a:pt x="7" y="5"/>
                </a:lnTo>
                <a:lnTo>
                  <a:pt x="4" y="4"/>
                </a:lnTo>
                <a:lnTo>
                  <a:pt x="0" y="4"/>
                </a:lnTo>
                <a:close/>
              </a:path>
            </a:pathLst>
          </a:custGeom>
          <a:solidFill>
            <a:srgbClr val="1F1A17"/>
          </a:solidFill>
          <a:ln w="9525">
            <a:noFill/>
            <a:round/>
            <a:headEnd/>
            <a:tailEnd/>
          </a:ln>
        </p:spPr>
        <p:txBody>
          <a:bodyPr/>
          <a:lstStyle/>
          <a:p>
            <a:endParaRPr lang="en-US"/>
          </a:p>
        </p:txBody>
      </p:sp>
      <p:sp>
        <p:nvSpPr>
          <p:cNvPr id="5186" name="Freeform 1090"/>
          <p:cNvSpPr>
            <a:spLocks/>
          </p:cNvSpPr>
          <p:nvPr/>
        </p:nvSpPr>
        <p:spPr bwMode="auto">
          <a:xfrm>
            <a:off x="3589338" y="4894263"/>
            <a:ext cx="28575" cy="20637"/>
          </a:xfrm>
          <a:custGeom>
            <a:avLst/>
            <a:gdLst/>
            <a:ahLst/>
            <a:cxnLst>
              <a:cxn ang="0">
                <a:pos x="0" y="1"/>
              </a:cxn>
              <a:cxn ang="0">
                <a:pos x="3" y="5"/>
              </a:cxn>
              <a:cxn ang="0">
                <a:pos x="3" y="8"/>
              </a:cxn>
              <a:cxn ang="0">
                <a:pos x="3" y="11"/>
              </a:cxn>
              <a:cxn ang="0">
                <a:pos x="3" y="13"/>
              </a:cxn>
              <a:cxn ang="0">
                <a:pos x="7" y="10"/>
              </a:cxn>
              <a:cxn ang="0">
                <a:pos x="12" y="5"/>
              </a:cxn>
              <a:cxn ang="0">
                <a:pos x="17" y="3"/>
              </a:cxn>
              <a:cxn ang="0">
                <a:pos x="18" y="3"/>
              </a:cxn>
              <a:cxn ang="0">
                <a:pos x="17" y="0"/>
              </a:cxn>
              <a:cxn ang="0">
                <a:pos x="12" y="1"/>
              </a:cxn>
              <a:cxn ang="0">
                <a:pos x="5" y="3"/>
              </a:cxn>
              <a:cxn ang="0">
                <a:pos x="3" y="3"/>
              </a:cxn>
              <a:cxn ang="0">
                <a:pos x="0" y="1"/>
              </a:cxn>
            </a:cxnLst>
            <a:rect l="0" t="0" r="r" b="b"/>
            <a:pathLst>
              <a:path w="18" h="13">
                <a:moveTo>
                  <a:pt x="0" y="1"/>
                </a:moveTo>
                <a:lnTo>
                  <a:pt x="3" y="5"/>
                </a:lnTo>
                <a:lnTo>
                  <a:pt x="3" y="8"/>
                </a:lnTo>
                <a:lnTo>
                  <a:pt x="3" y="11"/>
                </a:lnTo>
                <a:lnTo>
                  <a:pt x="3" y="13"/>
                </a:lnTo>
                <a:lnTo>
                  <a:pt x="7" y="10"/>
                </a:lnTo>
                <a:lnTo>
                  <a:pt x="12" y="5"/>
                </a:lnTo>
                <a:lnTo>
                  <a:pt x="17" y="3"/>
                </a:lnTo>
                <a:lnTo>
                  <a:pt x="18" y="3"/>
                </a:lnTo>
                <a:lnTo>
                  <a:pt x="17" y="0"/>
                </a:lnTo>
                <a:lnTo>
                  <a:pt x="12" y="1"/>
                </a:lnTo>
                <a:lnTo>
                  <a:pt x="5" y="3"/>
                </a:lnTo>
                <a:lnTo>
                  <a:pt x="3" y="3"/>
                </a:lnTo>
                <a:lnTo>
                  <a:pt x="0" y="1"/>
                </a:lnTo>
                <a:close/>
              </a:path>
            </a:pathLst>
          </a:custGeom>
          <a:solidFill>
            <a:srgbClr val="1F1A17"/>
          </a:solidFill>
          <a:ln w="9525">
            <a:noFill/>
            <a:round/>
            <a:headEnd/>
            <a:tailEnd/>
          </a:ln>
        </p:spPr>
        <p:txBody>
          <a:bodyPr/>
          <a:lstStyle/>
          <a:p>
            <a:endParaRPr lang="en-US"/>
          </a:p>
        </p:txBody>
      </p:sp>
      <p:sp>
        <p:nvSpPr>
          <p:cNvPr id="5187" name="Freeform 1091"/>
          <p:cNvSpPr>
            <a:spLocks/>
          </p:cNvSpPr>
          <p:nvPr/>
        </p:nvSpPr>
        <p:spPr bwMode="auto">
          <a:xfrm>
            <a:off x="3594100" y="4922838"/>
            <a:ext cx="74613" cy="36512"/>
          </a:xfrm>
          <a:custGeom>
            <a:avLst/>
            <a:gdLst/>
            <a:ahLst/>
            <a:cxnLst>
              <a:cxn ang="0">
                <a:pos x="0" y="5"/>
              </a:cxn>
              <a:cxn ang="0">
                <a:pos x="4" y="7"/>
              </a:cxn>
              <a:cxn ang="0">
                <a:pos x="10" y="7"/>
              </a:cxn>
              <a:cxn ang="0">
                <a:pos x="15" y="5"/>
              </a:cxn>
              <a:cxn ang="0">
                <a:pos x="20" y="5"/>
              </a:cxn>
              <a:cxn ang="0">
                <a:pos x="22" y="3"/>
              </a:cxn>
              <a:cxn ang="0">
                <a:pos x="25" y="0"/>
              </a:cxn>
              <a:cxn ang="0">
                <a:pos x="25" y="3"/>
              </a:cxn>
              <a:cxn ang="0">
                <a:pos x="25" y="7"/>
              </a:cxn>
              <a:cxn ang="0">
                <a:pos x="30" y="8"/>
              </a:cxn>
              <a:cxn ang="0">
                <a:pos x="35" y="8"/>
              </a:cxn>
              <a:cxn ang="0">
                <a:pos x="42" y="7"/>
              </a:cxn>
              <a:cxn ang="0">
                <a:pos x="47" y="7"/>
              </a:cxn>
              <a:cxn ang="0">
                <a:pos x="47" y="12"/>
              </a:cxn>
              <a:cxn ang="0">
                <a:pos x="47" y="18"/>
              </a:cxn>
              <a:cxn ang="0">
                <a:pos x="46" y="15"/>
              </a:cxn>
              <a:cxn ang="0">
                <a:pos x="46" y="15"/>
              </a:cxn>
              <a:cxn ang="0">
                <a:pos x="44" y="17"/>
              </a:cxn>
              <a:cxn ang="0">
                <a:pos x="42" y="18"/>
              </a:cxn>
              <a:cxn ang="0">
                <a:pos x="40" y="15"/>
              </a:cxn>
              <a:cxn ang="0">
                <a:pos x="39" y="13"/>
              </a:cxn>
              <a:cxn ang="0">
                <a:pos x="37" y="15"/>
              </a:cxn>
              <a:cxn ang="0">
                <a:pos x="35" y="18"/>
              </a:cxn>
              <a:cxn ang="0">
                <a:pos x="32" y="15"/>
              </a:cxn>
              <a:cxn ang="0">
                <a:pos x="29" y="15"/>
              </a:cxn>
              <a:cxn ang="0">
                <a:pos x="27" y="18"/>
              </a:cxn>
              <a:cxn ang="0">
                <a:pos x="24" y="22"/>
              </a:cxn>
              <a:cxn ang="0">
                <a:pos x="24" y="15"/>
              </a:cxn>
              <a:cxn ang="0">
                <a:pos x="24" y="8"/>
              </a:cxn>
              <a:cxn ang="0">
                <a:pos x="20" y="10"/>
              </a:cxn>
              <a:cxn ang="0">
                <a:pos x="20" y="15"/>
              </a:cxn>
              <a:cxn ang="0">
                <a:pos x="20" y="20"/>
              </a:cxn>
              <a:cxn ang="0">
                <a:pos x="20" y="23"/>
              </a:cxn>
              <a:cxn ang="0">
                <a:pos x="17" y="20"/>
              </a:cxn>
              <a:cxn ang="0">
                <a:pos x="15" y="17"/>
              </a:cxn>
              <a:cxn ang="0">
                <a:pos x="15" y="13"/>
              </a:cxn>
              <a:cxn ang="0">
                <a:pos x="15" y="8"/>
              </a:cxn>
              <a:cxn ang="0">
                <a:pos x="14" y="13"/>
              </a:cxn>
              <a:cxn ang="0">
                <a:pos x="12" y="17"/>
              </a:cxn>
              <a:cxn ang="0">
                <a:pos x="7" y="12"/>
              </a:cxn>
              <a:cxn ang="0">
                <a:pos x="2" y="8"/>
              </a:cxn>
              <a:cxn ang="0">
                <a:pos x="0" y="7"/>
              </a:cxn>
              <a:cxn ang="0">
                <a:pos x="0" y="5"/>
              </a:cxn>
            </a:cxnLst>
            <a:rect l="0" t="0" r="r" b="b"/>
            <a:pathLst>
              <a:path w="47" h="23">
                <a:moveTo>
                  <a:pt x="0" y="5"/>
                </a:moveTo>
                <a:lnTo>
                  <a:pt x="4" y="7"/>
                </a:lnTo>
                <a:lnTo>
                  <a:pt x="10" y="7"/>
                </a:lnTo>
                <a:lnTo>
                  <a:pt x="15" y="5"/>
                </a:lnTo>
                <a:lnTo>
                  <a:pt x="20" y="5"/>
                </a:lnTo>
                <a:lnTo>
                  <a:pt x="22" y="3"/>
                </a:lnTo>
                <a:lnTo>
                  <a:pt x="25" y="0"/>
                </a:lnTo>
                <a:lnTo>
                  <a:pt x="25" y="3"/>
                </a:lnTo>
                <a:lnTo>
                  <a:pt x="25" y="7"/>
                </a:lnTo>
                <a:lnTo>
                  <a:pt x="30" y="8"/>
                </a:lnTo>
                <a:lnTo>
                  <a:pt x="35" y="8"/>
                </a:lnTo>
                <a:lnTo>
                  <a:pt x="42" y="7"/>
                </a:lnTo>
                <a:lnTo>
                  <a:pt x="47" y="7"/>
                </a:lnTo>
                <a:lnTo>
                  <a:pt x="47" y="12"/>
                </a:lnTo>
                <a:lnTo>
                  <a:pt x="47" y="18"/>
                </a:lnTo>
                <a:lnTo>
                  <a:pt x="46" y="15"/>
                </a:lnTo>
                <a:lnTo>
                  <a:pt x="46" y="15"/>
                </a:lnTo>
                <a:lnTo>
                  <a:pt x="44" y="17"/>
                </a:lnTo>
                <a:lnTo>
                  <a:pt x="42" y="18"/>
                </a:lnTo>
                <a:lnTo>
                  <a:pt x="40" y="15"/>
                </a:lnTo>
                <a:lnTo>
                  <a:pt x="39" y="13"/>
                </a:lnTo>
                <a:lnTo>
                  <a:pt x="37" y="15"/>
                </a:lnTo>
                <a:lnTo>
                  <a:pt x="35" y="18"/>
                </a:lnTo>
                <a:lnTo>
                  <a:pt x="32" y="15"/>
                </a:lnTo>
                <a:lnTo>
                  <a:pt x="29" y="15"/>
                </a:lnTo>
                <a:lnTo>
                  <a:pt x="27" y="18"/>
                </a:lnTo>
                <a:lnTo>
                  <a:pt x="24" y="22"/>
                </a:lnTo>
                <a:lnTo>
                  <a:pt x="24" y="15"/>
                </a:lnTo>
                <a:lnTo>
                  <a:pt x="24" y="8"/>
                </a:lnTo>
                <a:lnTo>
                  <a:pt x="20" y="10"/>
                </a:lnTo>
                <a:lnTo>
                  <a:pt x="20" y="15"/>
                </a:lnTo>
                <a:lnTo>
                  <a:pt x="20" y="20"/>
                </a:lnTo>
                <a:lnTo>
                  <a:pt x="20" y="23"/>
                </a:lnTo>
                <a:lnTo>
                  <a:pt x="17" y="20"/>
                </a:lnTo>
                <a:lnTo>
                  <a:pt x="15" y="17"/>
                </a:lnTo>
                <a:lnTo>
                  <a:pt x="15" y="13"/>
                </a:lnTo>
                <a:lnTo>
                  <a:pt x="15" y="8"/>
                </a:lnTo>
                <a:lnTo>
                  <a:pt x="14" y="13"/>
                </a:lnTo>
                <a:lnTo>
                  <a:pt x="12" y="17"/>
                </a:lnTo>
                <a:lnTo>
                  <a:pt x="7" y="12"/>
                </a:lnTo>
                <a:lnTo>
                  <a:pt x="2" y="8"/>
                </a:lnTo>
                <a:lnTo>
                  <a:pt x="0" y="7"/>
                </a:lnTo>
                <a:lnTo>
                  <a:pt x="0" y="5"/>
                </a:lnTo>
                <a:close/>
              </a:path>
            </a:pathLst>
          </a:custGeom>
          <a:solidFill>
            <a:srgbClr val="1F1A17"/>
          </a:solidFill>
          <a:ln w="9525">
            <a:noFill/>
            <a:round/>
            <a:headEnd/>
            <a:tailEnd/>
          </a:ln>
        </p:spPr>
        <p:txBody>
          <a:bodyPr/>
          <a:lstStyle/>
          <a:p>
            <a:endParaRPr lang="en-US"/>
          </a:p>
        </p:txBody>
      </p:sp>
      <p:sp>
        <p:nvSpPr>
          <p:cNvPr id="5188" name="Freeform 1092"/>
          <p:cNvSpPr>
            <a:spLocks/>
          </p:cNvSpPr>
          <p:nvPr/>
        </p:nvSpPr>
        <p:spPr bwMode="auto">
          <a:xfrm>
            <a:off x="3703638" y="4852988"/>
            <a:ext cx="34925" cy="69850"/>
          </a:xfrm>
          <a:custGeom>
            <a:avLst/>
            <a:gdLst/>
            <a:ahLst/>
            <a:cxnLst>
              <a:cxn ang="0">
                <a:pos x="17" y="0"/>
              </a:cxn>
              <a:cxn ang="0">
                <a:pos x="13" y="7"/>
              </a:cxn>
              <a:cxn ang="0">
                <a:pos x="18" y="5"/>
              </a:cxn>
              <a:cxn ang="0">
                <a:pos x="17" y="9"/>
              </a:cxn>
              <a:cxn ang="0">
                <a:pos x="15" y="14"/>
              </a:cxn>
              <a:cxn ang="0">
                <a:pos x="12" y="24"/>
              </a:cxn>
              <a:cxn ang="0">
                <a:pos x="7" y="34"/>
              </a:cxn>
              <a:cxn ang="0">
                <a:pos x="2" y="41"/>
              </a:cxn>
              <a:cxn ang="0">
                <a:pos x="0" y="44"/>
              </a:cxn>
              <a:cxn ang="0">
                <a:pos x="5" y="42"/>
              </a:cxn>
              <a:cxn ang="0">
                <a:pos x="7" y="44"/>
              </a:cxn>
              <a:cxn ang="0">
                <a:pos x="10" y="41"/>
              </a:cxn>
              <a:cxn ang="0">
                <a:pos x="10" y="32"/>
              </a:cxn>
              <a:cxn ang="0">
                <a:pos x="13" y="31"/>
              </a:cxn>
              <a:cxn ang="0">
                <a:pos x="18" y="26"/>
              </a:cxn>
              <a:cxn ang="0">
                <a:pos x="22" y="21"/>
              </a:cxn>
              <a:cxn ang="0">
                <a:pos x="22" y="19"/>
              </a:cxn>
              <a:cxn ang="0">
                <a:pos x="17" y="19"/>
              </a:cxn>
              <a:cxn ang="0">
                <a:pos x="22" y="12"/>
              </a:cxn>
              <a:cxn ang="0">
                <a:pos x="20" y="10"/>
              </a:cxn>
              <a:cxn ang="0">
                <a:pos x="22" y="2"/>
              </a:cxn>
              <a:cxn ang="0">
                <a:pos x="17" y="0"/>
              </a:cxn>
            </a:cxnLst>
            <a:rect l="0" t="0" r="r" b="b"/>
            <a:pathLst>
              <a:path w="22" h="44">
                <a:moveTo>
                  <a:pt x="17" y="0"/>
                </a:moveTo>
                <a:lnTo>
                  <a:pt x="13" y="7"/>
                </a:lnTo>
                <a:lnTo>
                  <a:pt x="18" y="5"/>
                </a:lnTo>
                <a:lnTo>
                  <a:pt x="17" y="9"/>
                </a:lnTo>
                <a:lnTo>
                  <a:pt x="15" y="14"/>
                </a:lnTo>
                <a:lnTo>
                  <a:pt x="12" y="24"/>
                </a:lnTo>
                <a:lnTo>
                  <a:pt x="7" y="34"/>
                </a:lnTo>
                <a:lnTo>
                  <a:pt x="2" y="41"/>
                </a:lnTo>
                <a:lnTo>
                  <a:pt x="0" y="44"/>
                </a:lnTo>
                <a:lnTo>
                  <a:pt x="5" y="42"/>
                </a:lnTo>
                <a:lnTo>
                  <a:pt x="7" y="44"/>
                </a:lnTo>
                <a:lnTo>
                  <a:pt x="10" y="41"/>
                </a:lnTo>
                <a:lnTo>
                  <a:pt x="10" y="32"/>
                </a:lnTo>
                <a:lnTo>
                  <a:pt x="13" y="31"/>
                </a:lnTo>
                <a:lnTo>
                  <a:pt x="18" y="26"/>
                </a:lnTo>
                <a:lnTo>
                  <a:pt x="22" y="21"/>
                </a:lnTo>
                <a:lnTo>
                  <a:pt x="22" y="19"/>
                </a:lnTo>
                <a:lnTo>
                  <a:pt x="17" y="19"/>
                </a:lnTo>
                <a:lnTo>
                  <a:pt x="22" y="12"/>
                </a:lnTo>
                <a:lnTo>
                  <a:pt x="20" y="10"/>
                </a:lnTo>
                <a:lnTo>
                  <a:pt x="22" y="2"/>
                </a:lnTo>
                <a:lnTo>
                  <a:pt x="17" y="0"/>
                </a:lnTo>
                <a:close/>
              </a:path>
            </a:pathLst>
          </a:custGeom>
          <a:solidFill>
            <a:srgbClr val="1F1A17"/>
          </a:solidFill>
          <a:ln w="9525">
            <a:noFill/>
            <a:round/>
            <a:headEnd/>
            <a:tailEnd/>
          </a:ln>
        </p:spPr>
        <p:txBody>
          <a:bodyPr/>
          <a:lstStyle/>
          <a:p>
            <a:endParaRPr lang="en-US"/>
          </a:p>
        </p:txBody>
      </p:sp>
      <p:sp>
        <p:nvSpPr>
          <p:cNvPr id="5189" name="Freeform 1093"/>
          <p:cNvSpPr>
            <a:spLocks/>
          </p:cNvSpPr>
          <p:nvPr/>
        </p:nvSpPr>
        <p:spPr bwMode="auto">
          <a:xfrm>
            <a:off x="3675063" y="4927600"/>
            <a:ext cx="25400" cy="26988"/>
          </a:xfrm>
          <a:custGeom>
            <a:avLst/>
            <a:gdLst/>
            <a:ahLst/>
            <a:cxnLst>
              <a:cxn ang="0">
                <a:pos x="0" y="7"/>
              </a:cxn>
              <a:cxn ang="0">
                <a:pos x="3" y="17"/>
              </a:cxn>
              <a:cxn ang="0">
                <a:pos x="3" y="14"/>
              </a:cxn>
              <a:cxn ang="0">
                <a:pos x="5" y="10"/>
              </a:cxn>
              <a:cxn ang="0">
                <a:pos x="6" y="12"/>
              </a:cxn>
              <a:cxn ang="0">
                <a:pos x="8" y="14"/>
              </a:cxn>
              <a:cxn ang="0">
                <a:pos x="8" y="10"/>
              </a:cxn>
              <a:cxn ang="0">
                <a:pos x="11" y="7"/>
              </a:cxn>
              <a:cxn ang="0">
                <a:pos x="15" y="7"/>
              </a:cxn>
              <a:cxn ang="0">
                <a:pos x="16" y="7"/>
              </a:cxn>
              <a:cxn ang="0">
                <a:pos x="11" y="0"/>
              </a:cxn>
              <a:cxn ang="0">
                <a:pos x="10" y="4"/>
              </a:cxn>
              <a:cxn ang="0">
                <a:pos x="6" y="2"/>
              </a:cxn>
              <a:cxn ang="0">
                <a:pos x="6" y="7"/>
              </a:cxn>
              <a:cxn ang="0">
                <a:pos x="5" y="5"/>
              </a:cxn>
              <a:cxn ang="0">
                <a:pos x="1" y="4"/>
              </a:cxn>
              <a:cxn ang="0">
                <a:pos x="0" y="7"/>
              </a:cxn>
              <a:cxn ang="0">
                <a:pos x="0" y="7"/>
              </a:cxn>
            </a:cxnLst>
            <a:rect l="0" t="0" r="r" b="b"/>
            <a:pathLst>
              <a:path w="16" h="17">
                <a:moveTo>
                  <a:pt x="0" y="7"/>
                </a:moveTo>
                <a:lnTo>
                  <a:pt x="3" y="17"/>
                </a:lnTo>
                <a:lnTo>
                  <a:pt x="3" y="14"/>
                </a:lnTo>
                <a:lnTo>
                  <a:pt x="5" y="10"/>
                </a:lnTo>
                <a:lnTo>
                  <a:pt x="6" y="12"/>
                </a:lnTo>
                <a:lnTo>
                  <a:pt x="8" y="14"/>
                </a:lnTo>
                <a:lnTo>
                  <a:pt x="8" y="10"/>
                </a:lnTo>
                <a:lnTo>
                  <a:pt x="11" y="7"/>
                </a:lnTo>
                <a:lnTo>
                  <a:pt x="15" y="7"/>
                </a:lnTo>
                <a:lnTo>
                  <a:pt x="16" y="7"/>
                </a:lnTo>
                <a:lnTo>
                  <a:pt x="11" y="0"/>
                </a:lnTo>
                <a:lnTo>
                  <a:pt x="10" y="4"/>
                </a:lnTo>
                <a:lnTo>
                  <a:pt x="6" y="2"/>
                </a:lnTo>
                <a:lnTo>
                  <a:pt x="6" y="7"/>
                </a:lnTo>
                <a:lnTo>
                  <a:pt x="5" y="5"/>
                </a:lnTo>
                <a:lnTo>
                  <a:pt x="1" y="4"/>
                </a:lnTo>
                <a:lnTo>
                  <a:pt x="0" y="7"/>
                </a:lnTo>
                <a:lnTo>
                  <a:pt x="0" y="7"/>
                </a:lnTo>
                <a:close/>
              </a:path>
            </a:pathLst>
          </a:custGeom>
          <a:solidFill>
            <a:srgbClr val="1F1A17"/>
          </a:solidFill>
          <a:ln w="9525">
            <a:noFill/>
            <a:round/>
            <a:headEnd/>
            <a:tailEnd/>
          </a:ln>
        </p:spPr>
        <p:txBody>
          <a:bodyPr/>
          <a:lstStyle/>
          <a:p>
            <a:endParaRPr lang="en-US"/>
          </a:p>
        </p:txBody>
      </p:sp>
      <p:sp>
        <p:nvSpPr>
          <p:cNvPr id="5190" name="Freeform 1094"/>
          <p:cNvSpPr>
            <a:spLocks/>
          </p:cNvSpPr>
          <p:nvPr/>
        </p:nvSpPr>
        <p:spPr bwMode="auto">
          <a:xfrm>
            <a:off x="3424238" y="4860925"/>
            <a:ext cx="69850" cy="42863"/>
          </a:xfrm>
          <a:custGeom>
            <a:avLst/>
            <a:gdLst/>
            <a:ahLst/>
            <a:cxnLst>
              <a:cxn ang="0">
                <a:pos x="0" y="0"/>
              </a:cxn>
              <a:cxn ang="0">
                <a:pos x="5" y="7"/>
              </a:cxn>
              <a:cxn ang="0">
                <a:pos x="12" y="11"/>
              </a:cxn>
              <a:cxn ang="0">
                <a:pos x="12" y="9"/>
              </a:cxn>
              <a:cxn ang="0">
                <a:pos x="10" y="7"/>
              </a:cxn>
              <a:cxn ang="0">
                <a:pos x="17" y="14"/>
              </a:cxn>
              <a:cxn ang="0">
                <a:pos x="25" y="19"/>
              </a:cxn>
              <a:cxn ang="0">
                <a:pos x="29" y="21"/>
              </a:cxn>
              <a:cxn ang="0">
                <a:pos x="34" y="22"/>
              </a:cxn>
              <a:cxn ang="0">
                <a:pos x="37" y="22"/>
              </a:cxn>
              <a:cxn ang="0">
                <a:pos x="41" y="21"/>
              </a:cxn>
              <a:cxn ang="0">
                <a:pos x="42" y="22"/>
              </a:cxn>
              <a:cxn ang="0">
                <a:pos x="44" y="24"/>
              </a:cxn>
              <a:cxn ang="0">
                <a:pos x="42" y="26"/>
              </a:cxn>
              <a:cxn ang="0">
                <a:pos x="37" y="27"/>
              </a:cxn>
              <a:cxn ang="0">
                <a:pos x="29" y="26"/>
              </a:cxn>
              <a:cxn ang="0">
                <a:pos x="24" y="24"/>
              </a:cxn>
              <a:cxn ang="0">
                <a:pos x="19" y="24"/>
              </a:cxn>
              <a:cxn ang="0">
                <a:pos x="14" y="24"/>
              </a:cxn>
              <a:cxn ang="0">
                <a:pos x="19" y="22"/>
              </a:cxn>
              <a:cxn ang="0">
                <a:pos x="22" y="21"/>
              </a:cxn>
              <a:cxn ang="0">
                <a:pos x="15" y="19"/>
              </a:cxn>
              <a:cxn ang="0">
                <a:pos x="10" y="19"/>
              </a:cxn>
              <a:cxn ang="0">
                <a:pos x="12" y="17"/>
              </a:cxn>
              <a:cxn ang="0">
                <a:pos x="14" y="16"/>
              </a:cxn>
              <a:cxn ang="0">
                <a:pos x="9" y="14"/>
              </a:cxn>
              <a:cxn ang="0">
                <a:pos x="5" y="11"/>
              </a:cxn>
              <a:cxn ang="0">
                <a:pos x="4" y="7"/>
              </a:cxn>
              <a:cxn ang="0">
                <a:pos x="0" y="0"/>
              </a:cxn>
            </a:cxnLst>
            <a:rect l="0" t="0" r="r" b="b"/>
            <a:pathLst>
              <a:path w="44" h="27">
                <a:moveTo>
                  <a:pt x="0" y="0"/>
                </a:moveTo>
                <a:lnTo>
                  <a:pt x="5" y="7"/>
                </a:lnTo>
                <a:lnTo>
                  <a:pt x="12" y="11"/>
                </a:lnTo>
                <a:lnTo>
                  <a:pt x="12" y="9"/>
                </a:lnTo>
                <a:lnTo>
                  <a:pt x="10" y="7"/>
                </a:lnTo>
                <a:lnTo>
                  <a:pt x="17" y="14"/>
                </a:lnTo>
                <a:lnTo>
                  <a:pt x="25" y="19"/>
                </a:lnTo>
                <a:lnTo>
                  <a:pt x="29" y="21"/>
                </a:lnTo>
                <a:lnTo>
                  <a:pt x="34" y="22"/>
                </a:lnTo>
                <a:lnTo>
                  <a:pt x="37" y="22"/>
                </a:lnTo>
                <a:lnTo>
                  <a:pt x="41" y="21"/>
                </a:lnTo>
                <a:lnTo>
                  <a:pt x="42" y="22"/>
                </a:lnTo>
                <a:lnTo>
                  <a:pt x="44" y="24"/>
                </a:lnTo>
                <a:lnTo>
                  <a:pt x="42" y="26"/>
                </a:lnTo>
                <a:lnTo>
                  <a:pt x="37" y="27"/>
                </a:lnTo>
                <a:lnTo>
                  <a:pt x="29" y="26"/>
                </a:lnTo>
                <a:lnTo>
                  <a:pt x="24" y="24"/>
                </a:lnTo>
                <a:lnTo>
                  <a:pt x="19" y="24"/>
                </a:lnTo>
                <a:lnTo>
                  <a:pt x="14" y="24"/>
                </a:lnTo>
                <a:lnTo>
                  <a:pt x="19" y="22"/>
                </a:lnTo>
                <a:lnTo>
                  <a:pt x="22" y="21"/>
                </a:lnTo>
                <a:lnTo>
                  <a:pt x="15" y="19"/>
                </a:lnTo>
                <a:lnTo>
                  <a:pt x="10" y="19"/>
                </a:lnTo>
                <a:lnTo>
                  <a:pt x="12" y="17"/>
                </a:lnTo>
                <a:lnTo>
                  <a:pt x="14" y="16"/>
                </a:lnTo>
                <a:lnTo>
                  <a:pt x="9" y="14"/>
                </a:lnTo>
                <a:lnTo>
                  <a:pt x="5" y="11"/>
                </a:lnTo>
                <a:lnTo>
                  <a:pt x="4" y="7"/>
                </a:lnTo>
                <a:lnTo>
                  <a:pt x="0" y="0"/>
                </a:lnTo>
                <a:close/>
              </a:path>
            </a:pathLst>
          </a:custGeom>
          <a:solidFill>
            <a:srgbClr val="1F1A17"/>
          </a:solidFill>
          <a:ln w="9525">
            <a:noFill/>
            <a:round/>
            <a:headEnd/>
            <a:tailEnd/>
          </a:ln>
        </p:spPr>
        <p:txBody>
          <a:bodyPr/>
          <a:lstStyle/>
          <a:p>
            <a:endParaRPr lang="en-US"/>
          </a:p>
        </p:txBody>
      </p:sp>
      <p:sp>
        <p:nvSpPr>
          <p:cNvPr id="5191" name="Freeform 1095"/>
          <p:cNvSpPr>
            <a:spLocks/>
          </p:cNvSpPr>
          <p:nvPr/>
        </p:nvSpPr>
        <p:spPr bwMode="auto">
          <a:xfrm>
            <a:off x="3478213" y="4832350"/>
            <a:ext cx="36512" cy="55563"/>
          </a:xfrm>
          <a:custGeom>
            <a:avLst/>
            <a:gdLst/>
            <a:ahLst/>
            <a:cxnLst>
              <a:cxn ang="0">
                <a:pos x="2" y="0"/>
              </a:cxn>
              <a:cxn ang="0">
                <a:pos x="0" y="3"/>
              </a:cxn>
              <a:cxn ang="0">
                <a:pos x="2" y="7"/>
              </a:cxn>
              <a:cxn ang="0">
                <a:pos x="3" y="8"/>
              </a:cxn>
              <a:cxn ang="0">
                <a:pos x="5" y="10"/>
              </a:cxn>
              <a:cxn ang="0">
                <a:pos x="7" y="17"/>
              </a:cxn>
              <a:cxn ang="0">
                <a:pos x="8" y="22"/>
              </a:cxn>
              <a:cxn ang="0">
                <a:pos x="12" y="23"/>
              </a:cxn>
              <a:cxn ang="0">
                <a:pos x="15" y="29"/>
              </a:cxn>
              <a:cxn ang="0">
                <a:pos x="17" y="30"/>
              </a:cxn>
              <a:cxn ang="0">
                <a:pos x="17" y="34"/>
              </a:cxn>
              <a:cxn ang="0">
                <a:pos x="18" y="35"/>
              </a:cxn>
              <a:cxn ang="0">
                <a:pos x="20" y="34"/>
              </a:cxn>
              <a:cxn ang="0">
                <a:pos x="18" y="29"/>
              </a:cxn>
              <a:cxn ang="0">
                <a:pos x="17" y="22"/>
              </a:cxn>
              <a:cxn ang="0">
                <a:pos x="18" y="22"/>
              </a:cxn>
              <a:cxn ang="0">
                <a:pos x="18" y="22"/>
              </a:cxn>
              <a:cxn ang="0">
                <a:pos x="17" y="20"/>
              </a:cxn>
              <a:cxn ang="0">
                <a:pos x="15" y="18"/>
              </a:cxn>
              <a:cxn ang="0">
                <a:pos x="18" y="17"/>
              </a:cxn>
              <a:cxn ang="0">
                <a:pos x="20" y="15"/>
              </a:cxn>
              <a:cxn ang="0">
                <a:pos x="22" y="12"/>
              </a:cxn>
              <a:cxn ang="0">
                <a:pos x="23" y="8"/>
              </a:cxn>
              <a:cxn ang="0">
                <a:pos x="18" y="12"/>
              </a:cxn>
              <a:cxn ang="0">
                <a:pos x="13" y="13"/>
              </a:cxn>
              <a:cxn ang="0">
                <a:pos x="10" y="13"/>
              </a:cxn>
              <a:cxn ang="0">
                <a:pos x="5" y="8"/>
              </a:cxn>
              <a:cxn ang="0">
                <a:pos x="5" y="5"/>
              </a:cxn>
              <a:cxn ang="0">
                <a:pos x="5" y="2"/>
              </a:cxn>
              <a:cxn ang="0">
                <a:pos x="3" y="2"/>
              </a:cxn>
              <a:cxn ang="0">
                <a:pos x="2" y="0"/>
              </a:cxn>
            </a:cxnLst>
            <a:rect l="0" t="0" r="r" b="b"/>
            <a:pathLst>
              <a:path w="23" h="35">
                <a:moveTo>
                  <a:pt x="2" y="0"/>
                </a:moveTo>
                <a:lnTo>
                  <a:pt x="0" y="3"/>
                </a:lnTo>
                <a:lnTo>
                  <a:pt x="2" y="7"/>
                </a:lnTo>
                <a:lnTo>
                  <a:pt x="3" y="8"/>
                </a:lnTo>
                <a:lnTo>
                  <a:pt x="5" y="10"/>
                </a:lnTo>
                <a:lnTo>
                  <a:pt x="7" y="17"/>
                </a:lnTo>
                <a:lnTo>
                  <a:pt x="8" y="22"/>
                </a:lnTo>
                <a:lnTo>
                  <a:pt x="12" y="23"/>
                </a:lnTo>
                <a:lnTo>
                  <a:pt x="15" y="29"/>
                </a:lnTo>
                <a:lnTo>
                  <a:pt x="17" y="30"/>
                </a:lnTo>
                <a:lnTo>
                  <a:pt x="17" y="34"/>
                </a:lnTo>
                <a:lnTo>
                  <a:pt x="18" y="35"/>
                </a:lnTo>
                <a:lnTo>
                  <a:pt x="20" y="34"/>
                </a:lnTo>
                <a:lnTo>
                  <a:pt x="18" y="29"/>
                </a:lnTo>
                <a:lnTo>
                  <a:pt x="17" y="22"/>
                </a:lnTo>
                <a:lnTo>
                  <a:pt x="18" y="22"/>
                </a:lnTo>
                <a:lnTo>
                  <a:pt x="18" y="22"/>
                </a:lnTo>
                <a:lnTo>
                  <a:pt x="17" y="20"/>
                </a:lnTo>
                <a:lnTo>
                  <a:pt x="15" y="18"/>
                </a:lnTo>
                <a:lnTo>
                  <a:pt x="18" y="17"/>
                </a:lnTo>
                <a:lnTo>
                  <a:pt x="20" y="15"/>
                </a:lnTo>
                <a:lnTo>
                  <a:pt x="22" y="12"/>
                </a:lnTo>
                <a:lnTo>
                  <a:pt x="23" y="8"/>
                </a:lnTo>
                <a:lnTo>
                  <a:pt x="18" y="12"/>
                </a:lnTo>
                <a:lnTo>
                  <a:pt x="13" y="13"/>
                </a:lnTo>
                <a:lnTo>
                  <a:pt x="10" y="13"/>
                </a:lnTo>
                <a:lnTo>
                  <a:pt x="5" y="8"/>
                </a:lnTo>
                <a:lnTo>
                  <a:pt x="5" y="5"/>
                </a:lnTo>
                <a:lnTo>
                  <a:pt x="5" y="2"/>
                </a:lnTo>
                <a:lnTo>
                  <a:pt x="3" y="2"/>
                </a:lnTo>
                <a:lnTo>
                  <a:pt x="2" y="0"/>
                </a:lnTo>
                <a:close/>
              </a:path>
            </a:pathLst>
          </a:custGeom>
          <a:solidFill>
            <a:srgbClr val="1F1A17"/>
          </a:solidFill>
          <a:ln w="9525">
            <a:noFill/>
            <a:round/>
            <a:headEnd/>
            <a:tailEnd/>
          </a:ln>
        </p:spPr>
        <p:txBody>
          <a:bodyPr/>
          <a:lstStyle/>
          <a:p>
            <a:endParaRPr lang="en-US"/>
          </a:p>
        </p:txBody>
      </p:sp>
      <p:sp>
        <p:nvSpPr>
          <p:cNvPr id="5192" name="Freeform 1096"/>
          <p:cNvSpPr>
            <a:spLocks/>
          </p:cNvSpPr>
          <p:nvPr/>
        </p:nvSpPr>
        <p:spPr bwMode="auto">
          <a:xfrm>
            <a:off x="3517900" y="4867275"/>
            <a:ext cx="28575" cy="55563"/>
          </a:xfrm>
          <a:custGeom>
            <a:avLst/>
            <a:gdLst/>
            <a:ahLst/>
            <a:cxnLst>
              <a:cxn ang="0">
                <a:pos x="0" y="5"/>
              </a:cxn>
              <a:cxn ang="0">
                <a:pos x="2" y="7"/>
              </a:cxn>
              <a:cxn ang="0">
                <a:pos x="5" y="5"/>
              </a:cxn>
              <a:cxn ang="0">
                <a:pos x="8" y="1"/>
              </a:cxn>
              <a:cxn ang="0">
                <a:pos x="10" y="0"/>
              </a:cxn>
              <a:cxn ang="0">
                <a:pos x="8" y="3"/>
              </a:cxn>
              <a:cxn ang="0">
                <a:pos x="8" y="10"/>
              </a:cxn>
              <a:cxn ang="0">
                <a:pos x="12" y="13"/>
              </a:cxn>
              <a:cxn ang="0">
                <a:pos x="17" y="20"/>
              </a:cxn>
              <a:cxn ang="0">
                <a:pos x="18" y="25"/>
              </a:cxn>
              <a:cxn ang="0">
                <a:pos x="17" y="30"/>
              </a:cxn>
              <a:cxn ang="0">
                <a:pos x="13" y="33"/>
              </a:cxn>
              <a:cxn ang="0">
                <a:pos x="12" y="35"/>
              </a:cxn>
              <a:cxn ang="0">
                <a:pos x="13" y="30"/>
              </a:cxn>
              <a:cxn ang="0">
                <a:pos x="13" y="23"/>
              </a:cxn>
              <a:cxn ang="0">
                <a:pos x="8" y="18"/>
              </a:cxn>
              <a:cxn ang="0">
                <a:pos x="5" y="17"/>
              </a:cxn>
              <a:cxn ang="0">
                <a:pos x="5" y="13"/>
              </a:cxn>
              <a:cxn ang="0">
                <a:pos x="3" y="10"/>
              </a:cxn>
              <a:cxn ang="0">
                <a:pos x="0" y="7"/>
              </a:cxn>
              <a:cxn ang="0">
                <a:pos x="0" y="5"/>
              </a:cxn>
            </a:cxnLst>
            <a:rect l="0" t="0" r="r" b="b"/>
            <a:pathLst>
              <a:path w="18" h="35">
                <a:moveTo>
                  <a:pt x="0" y="5"/>
                </a:moveTo>
                <a:lnTo>
                  <a:pt x="2" y="7"/>
                </a:lnTo>
                <a:lnTo>
                  <a:pt x="5" y="5"/>
                </a:lnTo>
                <a:lnTo>
                  <a:pt x="8" y="1"/>
                </a:lnTo>
                <a:lnTo>
                  <a:pt x="10" y="0"/>
                </a:lnTo>
                <a:lnTo>
                  <a:pt x="8" y="3"/>
                </a:lnTo>
                <a:lnTo>
                  <a:pt x="8" y="10"/>
                </a:lnTo>
                <a:lnTo>
                  <a:pt x="12" y="13"/>
                </a:lnTo>
                <a:lnTo>
                  <a:pt x="17" y="20"/>
                </a:lnTo>
                <a:lnTo>
                  <a:pt x="18" y="25"/>
                </a:lnTo>
                <a:lnTo>
                  <a:pt x="17" y="30"/>
                </a:lnTo>
                <a:lnTo>
                  <a:pt x="13" y="33"/>
                </a:lnTo>
                <a:lnTo>
                  <a:pt x="12" y="35"/>
                </a:lnTo>
                <a:lnTo>
                  <a:pt x="13" y="30"/>
                </a:lnTo>
                <a:lnTo>
                  <a:pt x="13" y="23"/>
                </a:lnTo>
                <a:lnTo>
                  <a:pt x="8" y="18"/>
                </a:lnTo>
                <a:lnTo>
                  <a:pt x="5" y="17"/>
                </a:lnTo>
                <a:lnTo>
                  <a:pt x="5" y="13"/>
                </a:lnTo>
                <a:lnTo>
                  <a:pt x="3" y="10"/>
                </a:lnTo>
                <a:lnTo>
                  <a:pt x="0" y="7"/>
                </a:lnTo>
                <a:lnTo>
                  <a:pt x="0" y="5"/>
                </a:lnTo>
                <a:close/>
              </a:path>
            </a:pathLst>
          </a:custGeom>
          <a:solidFill>
            <a:srgbClr val="1F1A17"/>
          </a:solidFill>
          <a:ln w="9525">
            <a:noFill/>
            <a:round/>
            <a:headEnd/>
            <a:tailEnd/>
          </a:ln>
        </p:spPr>
        <p:txBody>
          <a:bodyPr/>
          <a:lstStyle/>
          <a:p>
            <a:endParaRPr lang="en-US"/>
          </a:p>
        </p:txBody>
      </p:sp>
      <p:sp>
        <p:nvSpPr>
          <p:cNvPr id="5193" name="Freeform 1097"/>
          <p:cNvSpPr>
            <a:spLocks/>
          </p:cNvSpPr>
          <p:nvPr/>
        </p:nvSpPr>
        <p:spPr bwMode="auto">
          <a:xfrm>
            <a:off x="3544888" y="4918075"/>
            <a:ext cx="20637" cy="31750"/>
          </a:xfrm>
          <a:custGeom>
            <a:avLst/>
            <a:gdLst/>
            <a:ahLst/>
            <a:cxnLst>
              <a:cxn ang="0">
                <a:pos x="1" y="0"/>
              </a:cxn>
              <a:cxn ang="0">
                <a:pos x="1" y="0"/>
              </a:cxn>
              <a:cxn ang="0">
                <a:pos x="5" y="0"/>
              </a:cxn>
              <a:cxn ang="0">
                <a:pos x="10" y="8"/>
              </a:cxn>
              <a:cxn ang="0">
                <a:pos x="13" y="20"/>
              </a:cxn>
              <a:cxn ang="0">
                <a:pos x="11" y="18"/>
              </a:cxn>
              <a:cxn ang="0">
                <a:pos x="10" y="16"/>
              </a:cxn>
              <a:cxn ang="0">
                <a:pos x="8" y="13"/>
              </a:cxn>
              <a:cxn ang="0">
                <a:pos x="5" y="11"/>
              </a:cxn>
              <a:cxn ang="0">
                <a:pos x="1" y="11"/>
              </a:cxn>
              <a:cxn ang="0">
                <a:pos x="0" y="13"/>
              </a:cxn>
              <a:cxn ang="0">
                <a:pos x="1" y="6"/>
              </a:cxn>
              <a:cxn ang="0">
                <a:pos x="1" y="0"/>
              </a:cxn>
            </a:cxnLst>
            <a:rect l="0" t="0" r="r" b="b"/>
            <a:pathLst>
              <a:path w="13" h="20">
                <a:moveTo>
                  <a:pt x="1" y="0"/>
                </a:moveTo>
                <a:lnTo>
                  <a:pt x="1" y="0"/>
                </a:lnTo>
                <a:lnTo>
                  <a:pt x="5" y="0"/>
                </a:lnTo>
                <a:lnTo>
                  <a:pt x="10" y="8"/>
                </a:lnTo>
                <a:lnTo>
                  <a:pt x="13" y="20"/>
                </a:lnTo>
                <a:lnTo>
                  <a:pt x="11" y="18"/>
                </a:lnTo>
                <a:lnTo>
                  <a:pt x="10" y="16"/>
                </a:lnTo>
                <a:lnTo>
                  <a:pt x="8" y="13"/>
                </a:lnTo>
                <a:lnTo>
                  <a:pt x="5" y="11"/>
                </a:lnTo>
                <a:lnTo>
                  <a:pt x="1" y="11"/>
                </a:lnTo>
                <a:lnTo>
                  <a:pt x="0" y="13"/>
                </a:lnTo>
                <a:lnTo>
                  <a:pt x="1" y="6"/>
                </a:lnTo>
                <a:lnTo>
                  <a:pt x="1" y="0"/>
                </a:lnTo>
                <a:close/>
              </a:path>
            </a:pathLst>
          </a:custGeom>
          <a:solidFill>
            <a:srgbClr val="1F1A17"/>
          </a:solidFill>
          <a:ln w="9525">
            <a:noFill/>
            <a:round/>
            <a:headEnd/>
            <a:tailEnd/>
          </a:ln>
        </p:spPr>
        <p:txBody>
          <a:bodyPr/>
          <a:lstStyle/>
          <a:p>
            <a:endParaRPr lang="en-US"/>
          </a:p>
        </p:txBody>
      </p:sp>
      <p:sp>
        <p:nvSpPr>
          <p:cNvPr id="5194" name="Freeform 1098"/>
          <p:cNvSpPr>
            <a:spLocks/>
          </p:cNvSpPr>
          <p:nvPr/>
        </p:nvSpPr>
        <p:spPr bwMode="auto">
          <a:xfrm>
            <a:off x="3525838" y="4986338"/>
            <a:ext cx="39687" cy="39687"/>
          </a:xfrm>
          <a:custGeom>
            <a:avLst/>
            <a:gdLst/>
            <a:ahLst/>
            <a:cxnLst>
              <a:cxn ang="0">
                <a:pos x="0" y="3"/>
              </a:cxn>
              <a:cxn ang="0">
                <a:pos x="5" y="3"/>
              </a:cxn>
              <a:cxn ang="0">
                <a:pos x="10" y="3"/>
              </a:cxn>
              <a:cxn ang="0">
                <a:pos x="15" y="2"/>
              </a:cxn>
              <a:cxn ang="0">
                <a:pos x="20" y="0"/>
              </a:cxn>
              <a:cxn ang="0">
                <a:pos x="20" y="7"/>
              </a:cxn>
              <a:cxn ang="0">
                <a:pos x="18" y="15"/>
              </a:cxn>
              <a:cxn ang="0">
                <a:pos x="23" y="18"/>
              </a:cxn>
              <a:cxn ang="0">
                <a:pos x="25" y="22"/>
              </a:cxn>
              <a:cxn ang="0">
                <a:pos x="25" y="25"/>
              </a:cxn>
              <a:cxn ang="0">
                <a:pos x="18" y="25"/>
              </a:cxn>
              <a:cxn ang="0">
                <a:pos x="18" y="22"/>
              </a:cxn>
              <a:cxn ang="0">
                <a:pos x="20" y="18"/>
              </a:cxn>
              <a:cxn ang="0">
                <a:pos x="17" y="22"/>
              </a:cxn>
              <a:cxn ang="0">
                <a:pos x="13" y="23"/>
              </a:cxn>
              <a:cxn ang="0">
                <a:pos x="15" y="17"/>
              </a:cxn>
              <a:cxn ang="0">
                <a:pos x="17" y="12"/>
              </a:cxn>
              <a:cxn ang="0">
                <a:pos x="13" y="12"/>
              </a:cxn>
              <a:cxn ang="0">
                <a:pos x="8" y="15"/>
              </a:cxn>
              <a:cxn ang="0">
                <a:pos x="8" y="18"/>
              </a:cxn>
              <a:cxn ang="0">
                <a:pos x="8" y="18"/>
              </a:cxn>
              <a:cxn ang="0">
                <a:pos x="5" y="10"/>
              </a:cxn>
              <a:cxn ang="0">
                <a:pos x="0" y="3"/>
              </a:cxn>
            </a:cxnLst>
            <a:rect l="0" t="0" r="r" b="b"/>
            <a:pathLst>
              <a:path w="25" h="25">
                <a:moveTo>
                  <a:pt x="0" y="3"/>
                </a:moveTo>
                <a:lnTo>
                  <a:pt x="5" y="3"/>
                </a:lnTo>
                <a:lnTo>
                  <a:pt x="10" y="3"/>
                </a:lnTo>
                <a:lnTo>
                  <a:pt x="15" y="2"/>
                </a:lnTo>
                <a:lnTo>
                  <a:pt x="20" y="0"/>
                </a:lnTo>
                <a:lnTo>
                  <a:pt x="20" y="7"/>
                </a:lnTo>
                <a:lnTo>
                  <a:pt x="18" y="15"/>
                </a:lnTo>
                <a:lnTo>
                  <a:pt x="23" y="18"/>
                </a:lnTo>
                <a:lnTo>
                  <a:pt x="25" y="22"/>
                </a:lnTo>
                <a:lnTo>
                  <a:pt x="25" y="25"/>
                </a:lnTo>
                <a:lnTo>
                  <a:pt x="18" y="25"/>
                </a:lnTo>
                <a:lnTo>
                  <a:pt x="18" y="22"/>
                </a:lnTo>
                <a:lnTo>
                  <a:pt x="20" y="18"/>
                </a:lnTo>
                <a:lnTo>
                  <a:pt x="17" y="22"/>
                </a:lnTo>
                <a:lnTo>
                  <a:pt x="13" y="23"/>
                </a:lnTo>
                <a:lnTo>
                  <a:pt x="15" y="17"/>
                </a:lnTo>
                <a:lnTo>
                  <a:pt x="17" y="12"/>
                </a:lnTo>
                <a:lnTo>
                  <a:pt x="13" y="12"/>
                </a:lnTo>
                <a:lnTo>
                  <a:pt x="8" y="15"/>
                </a:lnTo>
                <a:lnTo>
                  <a:pt x="8" y="18"/>
                </a:lnTo>
                <a:lnTo>
                  <a:pt x="8" y="18"/>
                </a:lnTo>
                <a:lnTo>
                  <a:pt x="5" y="10"/>
                </a:lnTo>
                <a:lnTo>
                  <a:pt x="0" y="3"/>
                </a:lnTo>
                <a:close/>
              </a:path>
            </a:pathLst>
          </a:custGeom>
          <a:solidFill>
            <a:srgbClr val="1F1A17"/>
          </a:solidFill>
          <a:ln w="9525">
            <a:noFill/>
            <a:round/>
            <a:headEnd/>
            <a:tailEnd/>
          </a:ln>
        </p:spPr>
        <p:txBody>
          <a:bodyPr/>
          <a:lstStyle/>
          <a:p>
            <a:endParaRPr lang="en-US"/>
          </a:p>
        </p:txBody>
      </p:sp>
      <p:sp>
        <p:nvSpPr>
          <p:cNvPr id="5195" name="Freeform 1099"/>
          <p:cNvSpPr>
            <a:spLocks/>
          </p:cNvSpPr>
          <p:nvPr/>
        </p:nvSpPr>
        <p:spPr bwMode="auto">
          <a:xfrm>
            <a:off x="3584575" y="4975225"/>
            <a:ext cx="31750" cy="23813"/>
          </a:xfrm>
          <a:custGeom>
            <a:avLst/>
            <a:gdLst/>
            <a:ahLst/>
            <a:cxnLst>
              <a:cxn ang="0">
                <a:pos x="0" y="14"/>
              </a:cxn>
              <a:cxn ang="0">
                <a:pos x="0" y="10"/>
              </a:cxn>
              <a:cxn ang="0">
                <a:pos x="3" y="5"/>
              </a:cxn>
              <a:cxn ang="0">
                <a:pos x="8" y="7"/>
              </a:cxn>
              <a:cxn ang="0">
                <a:pos x="10" y="9"/>
              </a:cxn>
              <a:cxn ang="0">
                <a:pos x="10" y="5"/>
              </a:cxn>
              <a:cxn ang="0">
                <a:pos x="11" y="4"/>
              </a:cxn>
              <a:cxn ang="0">
                <a:pos x="13" y="4"/>
              </a:cxn>
              <a:cxn ang="0">
                <a:pos x="15" y="5"/>
              </a:cxn>
              <a:cxn ang="0">
                <a:pos x="15" y="0"/>
              </a:cxn>
              <a:cxn ang="0">
                <a:pos x="16" y="2"/>
              </a:cxn>
              <a:cxn ang="0">
                <a:pos x="20" y="5"/>
              </a:cxn>
              <a:cxn ang="0">
                <a:pos x="20" y="9"/>
              </a:cxn>
              <a:cxn ang="0">
                <a:pos x="20" y="10"/>
              </a:cxn>
              <a:cxn ang="0">
                <a:pos x="15" y="9"/>
              </a:cxn>
              <a:cxn ang="0">
                <a:pos x="13" y="12"/>
              </a:cxn>
              <a:cxn ang="0">
                <a:pos x="5" y="15"/>
              </a:cxn>
              <a:cxn ang="0">
                <a:pos x="3" y="12"/>
              </a:cxn>
              <a:cxn ang="0">
                <a:pos x="0" y="14"/>
              </a:cxn>
            </a:cxnLst>
            <a:rect l="0" t="0" r="r" b="b"/>
            <a:pathLst>
              <a:path w="20" h="15">
                <a:moveTo>
                  <a:pt x="0" y="14"/>
                </a:moveTo>
                <a:lnTo>
                  <a:pt x="0" y="10"/>
                </a:lnTo>
                <a:lnTo>
                  <a:pt x="3" y="5"/>
                </a:lnTo>
                <a:lnTo>
                  <a:pt x="8" y="7"/>
                </a:lnTo>
                <a:lnTo>
                  <a:pt x="10" y="9"/>
                </a:lnTo>
                <a:lnTo>
                  <a:pt x="10" y="5"/>
                </a:lnTo>
                <a:lnTo>
                  <a:pt x="11" y="4"/>
                </a:lnTo>
                <a:lnTo>
                  <a:pt x="13" y="4"/>
                </a:lnTo>
                <a:lnTo>
                  <a:pt x="15" y="5"/>
                </a:lnTo>
                <a:lnTo>
                  <a:pt x="15" y="0"/>
                </a:lnTo>
                <a:lnTo>
                  <a:pt x="16" y="2"/>
                </a:lnTo>
                <a:lnTo>
                  <a:pt x="20" y="5"/>
                </a:lnTo>
                <a:lnTo>
                  <a:pt x="20" y="9"/>
                </a:lnTo>
                <a:lnTo>
                  <a:pt x="20" y="10"/>
                </a:lnTo>
                <a:lnTo>
                  <a:pt x="15" y="9"/>
                </a:lnTo>
                <a:lnTo>
                  <a:pt x="13" y="12"/>
                </a:lnTo>
                <a:lnTo>
                  <a:pt x="5" y="15"/>
                </a:lnTo>
                <a:lnTo>
                  <a:pt x="3" y="12"/>
                </a:lnTo>
                <a:lnTo>
                  <a:pt x="0" y="14"/>
                </a:lnTo>
                <a:close/>
              </a:path>
            </a:pathLst>
          </a:custGeom>
          <a:solidFill>
            <a:srgbClr val="1F1A17"/>
          </a:solidFill>
          <a:ln w="9525">
            <a:noFill/>
            <a:round/>
            <a:headEnd/>
            <a:tailEnd/>
          </a:ln>
        </p:spPr>
        <p:txBody>
          <a:bodyPr/>
          <a:lstStyle/>
          <a:p>
            <a:endParaRPr lang="en-US"/>
          </a:p>
        </p:txBody>
      </p:sp>
      <p:sp>
        <p:nvSpPr>
          <p:cNvPr id="5196" name="Freeform 1100"/>
          <p:cNvSpPr>
            <a:spLocks/>
          </p:cNvSpPr>
          <p:nvPr/>
        </p:nvSpPr>
        <p:spPr bwMode="auto">
          <a:xfrm>
            <a:off x="3586163" y="5006975"/>
            <a:ext cx="22225" cy="41275"/>
          </a:xfrm>
          <a:custGeom>
            <a:avLst/>
            <a:gdLst/>
            <a:ahLst/>
            <a:cxnLst>
              <a:cxn ang="0">
                <a:pos x="0" y="5"/>
              </a:cxn>
              <a:cxn ang="0">
                <a:pos x="0" y="2"/>
              </a:cxn>
              <a:cxn ang="0">
                <a:pos x="2" y="0"/>
              </a:cxn>
              <a:cxn ang="0">
                <a:pos x="4" y="0"/>
              </a:cxn>
              <a:cxn ang="0">
                <a:pos x="5" y="0"/>
              </a:cxn>
              <a:cxn ang="0">
                <a:pos x="10" y="2"/>
              </a:cxn>
              <a:cxn ang="0">
                <a:pos x="14" y="5"/>
              </a:cxn>
              <a:cxn ang="0">
                <a:pos x="14" y="10"/>
              </a:cxn>
              <a:cxn ang="0">
                <a:pos x="12" y="16"/>
              </a:cxn>
              <a:cxn ang="0">
                <a:pos x="10" y="17"/>
              </a:cxn>
              <a:cxn ang="0">
                <a:pos x="7" y="21"/>
              </a:cxn>
              <a:cxn ang="0">
                <a:pos x="5" y="22"/>
              </a:cxn>
              <a:cxn ang="0">
                <a:pos x="5" y="26"/>
              </a:cxn>
              <a:cxn ang="0">
                <a:pos x="4" y="24"/>
              </a:cxn>
              <a:cxn ang="0">
                <a:pos x="4" y="19"/>
              </a:cxn>
              <a:cxn ang="0">
                <a:pos x="5" y="10"/>
              </a:cxn>
              <a:cxn ang="0">
                <a:pos x="5" y="9"/>
              </a:cxn>
              <a:cxn ang="0">
                <a:pos x="4" y="9"/>
              </a:cxn>
              <a:cxn ang="0">
                <a:pos x="2" y="10"/>
              </a:cxn>
              <a:cxn ang="0">
                <a:pos x="0" y="7"/>
              </a:cxn>
              <a:cxn ang="0">
                <a:pos x="0" y="5"/>
              </a:cxn>
            </a:cxnLst>
            <a:rect l="0" t="0" r="r" b="b"/>
            <a:pathLst>
              <a:path w="14" h="26">
                <a:moveTo>
                  <a:pt x="0" y="5"/>
                </a:moveTo>
                <a:lnTo>
                  <a:pt x="0" y="2"/>
                </a:lnTo>
                <a:lnTo>
                  <a:pt x="2" y="0"/>
                </a:lnTo>
                <a:lnTo>
                  <a:pt x="4" y="0"/>
                </a:lnTo>
                <a:lnTo>
                  <a:pt x="5" y="0"/>
                </a:lnTo>
                <a:lnTo>
                  <a:pt x="10" y="2"/>
                </a:lnTo>
                <a:lnTo>
                  <a:pt x="14" y="5"/>
                </a:lnTo>
                <a:lnTo>
                  <a:pt x="14" y="10"/>
                </a:lnTo>
                <a:lnTo>
                  <a:pt x="12" y="16"/>
                </a:lnTo>
                <a:lnTo>
                  <a:pt x="10" y="17"/>
                </a:lnTo>
                <a:lnTo>
                  <a:pt x="7" y="21"/>
                </a:lnTo>
                <a:lnTo>
                  <a:pt x="5" y="22"/>
                </a:lnTo>
                <a:lnTo>
                  <a:pt x="5" y="26"/>
                </a:lnTo>
                <a:lnTo>
                  <a:pt x="4" y="24"/>
                </a:lnTo>
                <a:lnTo>
                  <a:pt x="4" y="19"/>
                </a:lnTo>
                <a:lnTo>
                  <a:pt x="5" y="10"/>
                </a:lnTo>
                <a:lnTo>
                  <a:pt x="5" y="9"/>
                </a:lnTo>
                <a:lnTo>
                  <a:pt x="4" y="9"/>
                </a:lnTo>
                <a:lnTo>
                  <a:pt x="2" y="10"/>
                </a:lnTo>
                <a:lnTo>
                  <a:pt x="0" y="7"/>
                </a:lnTo>
                <a:lnTo>
                  <a:pt x="0" y="5"/>
                </a:lnTo>
                <a:close/>
              </a:path>
            </a:pathLst>
          </a:custGeom>
          <a:solidFill>
            <a:srgbClr val="1F1A17"/>
          </a:solidFill>
          <a:ln w="9525">
            <a:noFill/>
            <a:round/>
            <a:headEnd/>
            <a:tailEnd/>
          </a:ln>
        </p:spPr>
        <p:txBody>
          <a:bodyPr/>
          <a:lstStyle/>
          <a:p>
            <a:endParaRPr lang="en-US"/>
          </a:p>
        </p:txBody>
      </p:sp>
      <p:sp>
        <p:nvSpPr>
          <p:cNvPr id="5197" name="Freeform 1101"/>
          <p:cNvSpPr>
            <a:spLocks/>
          </p:cNvSpPr>
          <p:nvPr/>
        </p:nvSpPr>
        <p:spPr bwMode="auto">
          <a:xfrm>
            <a:off x="3613150" y="5018088"/>
            <a:ext cx="11113" cy="11112"/>
          </a:xfrm>
          <a:custGeom>
            <a:avLst/>
            <a:gdLst/>
            <a:ahLst/>
            <a:cxnLst>
              <a:cxn ang="0">
                <a:pos x="0" y="0"/>
              </a:cxn>
              <a:cxn ang="0">
                <a:pos x="0" y="3"/>
              </a:cxn>
              <a:cxn ang="0">
                <a:pos x="2" y="7"/>
              </a:cxn>
              <a:cxn ang="0">
                <a:pos x="5" y="7"/>
              </a:cxn>
              <a:cxn ang="0">
                <a:pos x="7" y="7"/>
              </a:cxn>
              <a:cxn ang="0">
                <a:pos x="7" y="5"/>
              </a:cxn>
              <a:cxn ang="0">
                <a:pos x="3" y="2"/>
              </a:cxn>
              <a:cxn ang="0">
                <a:pos x="0" y="0"/>
              </a:cxn>
              <a:cxn ang="0">
                <a:pos x="0" y="0"/>
              </a:cxn>
            </a:cxnLst>
            <a:rect l="0" t="0" r="r" b="b"/>
            <a:pathLst>
              <a:path w="7" h="7">
                <a:moveTo>
                  <a:pt x="0" y="0"/>
                </a:moveTo>
                <a:lnTo>
                  <a:pt x="0" y="3"/>
                </a:lnTo>
                <a:lnTo>
                  <a:pt x="2" y="7"/>
                </a:lnTo>
                <a:lnTo>
                  <a:pt x="5" y="7"/>
                </a:lnTo>
                <a:lnTo>
                  <a:pt x="7" y="7"/>
                </a:lnTo>
                <a:lnTo>
                  <a:pt x="7" y="5"/>
                </a:lnTo>
                <a:lnTo>
                  <a:pt x="3" y="2"/>
                </a:lnTo>
                <a:lnTo>
                  <a:pt x="0" y="0"/>
                </a:lnTo>
                <a:lnTo>
                  <a:pt x="0" y="0"/>
                </a:lnTo>
                <a:close/>
              </a:path>
            </a:pathLst>
          </a:custGeom>
          <a:solidFill>
            <a:srgbClr val="1F1A17"/>
          </a:solidFill>
          <a:ln w="9525">
            <a:noFill/>
            <a:round/>
            <a:headEnd/>
            <a:tailEnd/>
          </a:ln>
        </p:spPr>
        <p:txBody>
          <a:bodyPr/>
          <a:lstStyle/>
          <a:p>
            <a:endParaRPr lang="en-US"/>
          </a:p>
        </p:txBody>
      </p:sp>
      <p:sp>
        <p:nvSpPr>
          <p:cNvPr id="5198" name="Freeform 1102"/>
          <p:cNvSpPr>
            <a:spLocks/>
          </p:cNvSpPr>
          <p:nvPr/>
        </p:nvSpPr>
        <p:spPr bwMode="auto">
          <a:xfrm>
            <a:off x="3594100" y="5065713"/>
            <a:ext cx="31750" cy="71437"/>
          </a:xfrm>
          <a:custGeom>
            <a:avLst/>
            <a:gdLst/>
            <a:ahLst/>
            <a:cxnLst>
              <a:cxn ang="0">
                <a:pos x="2" y="0"/>
              </a:cxn>
              <a:cxn ang="0">
                <a:pos x="0" y="7"/>
              </a:cxn>
              <a:cxn ang="0">
                <a:pos x="0" y="14"/>
              </a:cxn>
              <a:cxn ang="0">
                <a:pos x="2" y="22"/>
              </a:cxn>
              <a:cxn ang="0">
                <a:pos x="4" y="29"/>
              </a:cxn>
              <a:cxn ang="0">
                <a:pos x="12" y="37"/>
              </a:cxn>
              <a:cxn ang="0">
                <a:pos x="19" y="45"/>
              </a:cxn>
              <a:cxn ang="0">
                <a:pos x="19" y="45"/>
              </a:cxn>
              <a:cxn ang="0">
                <a:pos x="20" y="44"/>
              </a:cxn>
              <a:cxn ang="0">
                <a:pos x="19" y="39"/>
              </a:cxn>
              <a:cxn ang="0">
                <a:pos x="17" y="34"/>
              </a:cxn>
              <a:cxn ang="0">
                <a:pos x="17" y="30"/>
              </a:cxn>
              <a:cxn ang="0">
                <a:pos x="19" y="29"/>
              </a:cxn>
              <a:cxn ang="0">
                <a:pos x="17" y="30"/>
              </a:cxn>
              <a:cxn ang="0">
                <a:pos x="14" y="29"/>
              </a:cxn>
              <a:cxn ang="0">
                <a:pos x="12" y="29"/>
              </a:cxn>
              <a:cxn ang="0">
                <a:pos x="10" y="25"/>
              </a:cxn>
              <a:cxn ang="0">
                <a:pos x="9" y="20"/>
              </a:cxn>
              <a:cxn ang="0">
                <a:pos x="7" y="15"/>
              </a:cxn>
              <a:cxn ang="0">
                <a:pos x="9" y="14"/>
              </a:cxn>
              <a:cxn ang="0">
                <a:pos x="12" y="14"/>
              </a:cxn>
              <a:cxn ang="0">
                <a:pos x="17" y="17"/>
              </a:cxn>
              <a:cxn ang="0">
                <a:pos x="20" y="20"/>
              </a:cxn>
              <a:cxn ang="0">
                <a:pos x="19" y="14"/>
              </a:cxn>
              <a:cxn ang="0">
                <a:pos x="15" y="10"/>
              </a:cxn>
              <a:cxn ang="0">
                <a:pos x="12" y="7"/>
              </a:cxn>
              <a:cxn ang="0">
                <a:pos x="7" y="5"/>
              </a:cxn>
              <a:cxn ang="0">
                <a:pos x="5" y="4"/>
              </a:cxn>
              <a:cxn ang="0">
                <a:pos x="2" y="0"/>
              </a:cxn>
            </a:cxnLst>
            <a:rect l="0" t="0" r="r" b="b"/>
            <a:pathLst>
              <a:path w="20" h="45">
                <a:moveTo>
                  <a:pt x="2" y="0"/>
                </a:moveTo>
                <a:lnTo>
                  <a:pt x="0" y="7"/>
                </a:lnTo>
                <a:lnTo>
                  <a:pt x="0" y="14"/>
                </a:lnTo>
                <a:lnTo>
                  <a:pt x="2" y="22"/>
                </a:lnTo>
                <a:lnTo>
                  <a:pt x="4" y="29"/>
                </a:lnTo>
                <a:lnTo>
                  <a:pt x="12" y="37"/>
                </a:lnTo>
                <a:lnTo>
                  <a:pt x="19" y="45"/>
                </a:lnTo>
                <a:lnTo>
                  <a:pt x="19" y="45"/>
                </a:lnTo>
                <a:lnTo>
                  <a:pt x="20" y="44"/>
                </a:lnTo>
                <a:lnTo>
                  <a:pt x="19" y="39"/>
                </a:lnTo>
                <a:lnTo>
                  <a:pt x="17" y="34"/>
                </a:lnTo>
                <a:lnTo>
                  <a:pt x="17" y="30"/>
                </a:lnTo>
                <a:lnTo>
                  <a:pt x="19" y="29"/>
                </a:lnTo>
                <a:lnTo>
                  <a:pt x="17" y="30"/>
                </a:lnTo>
                <a:lnTo>
                  <a:pt x="14" y="29"/>
                </a:lnTo>
                <a:lnTo>
                  <a:pt x="12" y="29"/>
                </a:lnTo>
                <a:lnTo>
                  <a:pt x="10" y="25"/>
                </a:lnTo>
                <a:lnTo>
                  <a:pt x="9" y="20"/>
                </a:lnTo>
                <a:lnTo>
                  <a:pt x="7" y="15"/>
                </a:lnTo>
                <a:lnTo>
                  <a:pt x="9" y="14"/>
                </a:lnTo>
                <a:lnTo>
                  <a:pt x="12" y="14"/>
                </a:lnTo>
                <a:lnTo>
                  <a:pt x="17" y="17"/>
                </a:lnTo>
                <a:lnTo>
                  <a:pt x="20" y="20"/>
                </a:lnTo>
                <a:lnTo>
                  <a:pt x="19" y="14"/>
                </a:lnTo>
                <a:lnTo>
                  <a:pt x="15" y="10"/>
                </a:lnTo>
                <a:lnTo>
                  <a:pt x="12" y="7"/>
                </a:lnTo>
                <a:lnTo>
                  <a:pt x="7" y="5"/>
                </a:lnTo>
                <a:lnTo>
                  <a:pt x="5" y="4"/>
                </a:lnTo>
                <a:lnTo>
                  <a:pt x="2" y="0"/>
                </a:lnTo>
                <a:close/>
              </a:path>
            </a:pathLst>
          </a:custGeom>
          <a:solidFill>
            <a:srgbClr val="1F1A17"/>
          </a:solidFill>
          <a:ln w="9525">
            <a:noFill/>
            <a:round/>
            <a:headEnd/>
            <a:tailEnd/>
          </a:ln>
        </p:spPr>
        <p:txBody>
          <a:bodyPr/>
          <a:lstStyle/>
          <a:p>
            <a:endParaRPr lang="en-US"/>
          </a:p>
        </p:txBody>
      </p:sp>
      <p:sp>
        <p:nvSpPr>
          <p:cNvPr id="5199" name="Freeform 1103"/>
          <p:cNvSpPr>
            <a:spLocks/>
          </p:cNvSpPr>
          <p:nvPr/>
        </p:nvSpPr>
        <p:spPr bwMode="auto">
          <a:xfrm>
            <a:off x="3652838" y="5002213"/>
            <a:ext cx="38100" cy="11112"/>
          </a:xfrm>
          <a:custGeom>
            <a:avLst/>
            <a:gdLst/>
            <a:ahLst/>
            <a:cxnLst>
              <a:cxn ang="0">
                <a:pos x="0" y="0"/>
              </a:cxn>
              <a:cxn ang="0">
                <a:pos x="2" y="3"/>
              </a:cxn>
              <a:cxn ang="0">
                <a:pos x="3" y="5"/>
              </a:cxn>
              <a:cxn ang="0">
                <a:pos x="7" y="7"/>
              </a:cxn>
              <a:cxn ang="0">
                <a:pos x="10" y="7"/>
              </a:cxn>
              <a:cxn ang="0">
                <a:pos x="17" y="7"/>
              </a:cxn>
              <a:cxn ang="0">
                <a:pos x="24" y="5"/>
              </a:cxn>
              <a:cxn ang="0">
                <a:pos x="12" y="2"/>
              </a:cxn>
              <a:cxn ang="0">
                <a:pos x="0" y="0"/>
              </a:cxn>
            </a:cxnLst>
            <a:rect l="0" t="0" r="r" b="b"/>
            <a:pathLst>
              <a:path w="24" h="7">
                <a:moveTo>
                  <a:pt x="0" y="0"/>
                </a:moveTo>
                <a:lnTo>
                  <a:pt x="2" y="3"/>
                </a:lnTo>
                <a:lnTo>
                  <a:pt x="3" y="5"/>
                </a:lnTo>
                <a:lnTo>
                  <a:pt x="7" y="7"/>
                </a:lnTo>
                <a:lnTo>
                  <a:pt x="10" y="7"/>
                </a:lnTo>
                <a:lnTo>
                  <a:pt x="17" y="7"/>
                </a:lnTo>
                <a:lnTo>
                  <a:pt x="24" y="5"/>
                </a:lnTo>
                <a:lnTo>
                  <a:pt x="12" y="2"/>
                </a:lnTo>
                <a:lnTo>
                  <a:pt x="0" y="0"/>
                </a:lnTo>
                <a:close/>
              </a:path>
            </a:pathLst>
          </a:custGeom>
          <a:solidFill>
            <a:srgbClr val="1F1A17"/>
          </a:solidFill>
          <a:ln w="9525">
            <a:noFill/>
            <a:round/>
            <a:headEnd/>
            <a:tailEnd/>
          </a:ln>
        </p:spPr>
        <p:txBody>
          <a:bodyPr/>
          <a:lstStyle/>
          <a:p>
            <a:endParaRPr lang="en-US"/>
          </a:p>
        </p:txBody>
      </p:sp>
      <p:sp>
        <p:nvSpPr>
          <p:cNvPr id="5200" name="Freeform 1104"/>
          <p:cNvSpPr>
            <a:spLocks/>
          </p:cNvSpPr>
          <p:nvPr/>
        </p:nvSpPr>
        <p:spPr bwMode="auto">
          <a:xfrm>
            <a:off x="3714750" y="5021263"/>
            <a:ext cx="73025" cy="39687"/>
          </a:xfrm>
          <a:custGeom>
            <a:avLst/>
            <a:gdLst/>
            <a:ahLst/>
            <a:cxnLst>
              <a:cxn ang="0">
                <a:pos x="0" y="18"/>
              </a:cxn>
              <a:cxn ang="0">
                <a:pos x="1" y="17"/>
              </a:cxn>
              <a:cxn ang="0">
                <a:pos x="6" y="15"/>
              </a:cxn>
              <a:cxn ang="0">
                <a:pos x="16" y="15"/>
              </a:cxn>
              <a:cxn ang="0">
                <a:pos x="25" y="12"/>
              </a:cxn>
              <a:cxn ang="0">
                <a:pos x="28" y="10"/>
              </a:cxn>
              <a:cxn ang="0">
                <a:pos x="33" y="7"/>
              </a:cxn>
              <a:cxn ang="0">
                <a:pos x="41" y="3"/>
              </a:cxn>
              <a:cxn ang="0">
                <a:pos x="46" y="0"/>
              </a:cxn>
              <a:cxn ang="0">
                <a:pos x="36" y="10"/>
              </a:cxn>
              <a:cxn ang="0">
                <a:pos x="36" y="17"/>
              </a:cxn>
              <a:cxn ang="0">
                <a:pos x="36" y="13"/>
              </a:cxn>
              <a:cxn ang="0">
                <a:pos x="31" y="12"/>
              </a:cxn>
              <a:cxn ang="0">
                <a:pos x="25" y="13"/>
              </a:cxn>
              <a:cxn ang="0">
                <a:pos x="21" y="15"/>
              </a:cxn>
              <a:cxn ang="0">
                <a:pos x="23" y="20"/>
              </a:cxn>
              <a:cxn ang="0">
                <a:pos x="16" y="17"/>
              </a:cxn>
              <a:cxn ang="0">
                <a:pos x="13" y="18"/>
              </a:cxn>
              <a:cxn ang="0">
                <a:pos x="15" y="22"/>
              </a:cxn>
              <a:cxn ang="0">
                <a:pos x="6" y="18"/>
              </a:cxn>
              <a:cxn ang="0">
                <a:pos x="11" y="25"/>
              </a:cxn>
              <a:cxn ang="0">
                <a:pos x="0" y="18"/>
              </a:cxn>
            </a:cxnLst>
            <a:rect l="0" t="0" r="r" b="b"/>
            <a:pathLst>
              <a:path w="46" h="25">
                <a:moveTo>
                  <a:pt x="0" y="18"/>
                </a:moveTo>
                <a:lnTo>
                  <a:pt x="1" y="17"/>
                </a:lnTo>
                <a:lnTo>
                  <a:pt x="6" y="15"/>
                </a:lnTo>
                <a:lnTo>
                  <a:pt x="16" y="15"/>
                </a:lnTo>
                <a:lnTo>
                  <a:pt x="25" y="12"/>
                </a:lnTo>
                <a:lnTo>
                  <a:pt x="28" y="10"/>
                </a:lnTo>
                <a:lnTo>
                  <a:pt x="33" y="7"/>
                </a:lnTo>
                <a:lnTo>
                  <a:pt x="41" y="3"/>
                </a:lnTo>
                <a:lnTo>
                  <a:pt x="46" y="0"/>
                </a:lnTo>
                <a:lnTo>
                  <a:pt x="36" y="10"/>
                </a:lnTo>
                <a:lnTo>
                  <a:pt x="36" y="17"/>
                </a:lnTo>
                <a:lnTo>
                  <a:pt x="36" y="13"/>
                </a:lnTo>
                <a:lnTo>
                  <a:pt x="31" y="12"/>
                </a:lnTo>
                <a:lnTo>
                  <a:pt x="25" y="13"/>
                </a:lnTo>
                <a:lnTo>
                  <a:pt x="21" y="15"/>
                </a:lnTo>
                <a:lnTo>
                  <a:pt x="23" y="20"/>
                </a:lnTo>
                <a:lnTo>
                  <a:pt x="16" y="17"/>
                </a:lnTo>
                <a:lnTo>
                  <a:pt x="13" y="18"/>
                </a:lnTo>
                <a:lnTo>
                  <a:pt x="15" y="22"/>
                </a:lnTo>
                <a:lnTo>
                  <a:pt x="6" y="18"/>
                </a:lnTo>
                <a:lnTo>
                  <a:pt x="11" y="25"/>
                </a:lnTo>
                <a:lnTo>
                  <a:pt x="0" y="18"/>
                </a:lnTo>
                <a:close/>
              </a:path>
            </a:pathLst>
          </a:custGeom>
          <a:solidFill>
            <a:srgbClr val="1F1A17"/>
          </a:solidFill>
          <a:ln w="9525">
            <a:noFill/>
            <a:round/>
            <a:headEnd/>
            <a:tailEnd/>
          </a:ln>
        </p:spPr>
        <p:txBody>
          <a:bodyPr/>
          <a:lstStyle/>
          <a:p>
            <a:endParaRPr lang="en-US"/>
          </a:p>
        </p:txBody>
      </p:sp>
      <p:sp>
        <p:nvSpPr>
          <p:cNvPr id="5201" name="Freeform 1105"/>
          <p:cNvSpPr>
            <a:spLocks/>
          </p:cNvSpPr>
          <p:nvPr/>
        </p:nvSpPr>
        <p:spPr bwMode="auto">
          <a:xfrm>
            <a:off x="3629025" y="5081588"/>
            <a:ext cx="31750" cy="23812"/>
          </a:xfrm>
          <a:custGeom>
            <a:avLst/>
            <a:gdLst/>
            <a:ahLst/>
            <a:cxnLst>
              <a:cxn ang="0">
                <a:pos x="0" y="5"/>
              </a:cxn>
              <a:cxn ang="0">
                <a:pos x="3" y="10"/>
              </a:cxn>
              <a:cxn ang="0">
                <a:pos x="8" y="15"/>
              </a:cxn>
              <a:cxn ang="0">
                <a:pos x="10" y="9"/>
              </a:cxn>
              <a:cxn ang="0">
                <a:pos x="12" y="4"/>
              </a:cxn>
              <a:cxn ang="0">
                <a:pos x="20" y="4"/>
              </a:cxn>
              <a:cxn ang="0">
                <a:pos x="18" y="0"/>
              </a:cxn>
              <a:cxn ang="0">
                <a:pos x="15" y="0"/>
              </a:cxn>
              <a:cxn ang="0">
                <a:pos x="10" y="0"/>
              </a:cxn>
              <a:cxn ang="0">
                <a:pos x="8" y="4"/>
              </a:cxn>
              <a:cxn ang="0">
                <a:pos x="7" y="7"/>
              </a:cxn>
              <a:cxn ang="0">
                <a:pos x="7" y="4"/>
              </a:cxn>
              <a:cxn ang="0">
                <a:pos x="5" y="2"/>
              </a:cxn>
              <a:cxn ang="0">
                <a:pos x="3" y="4"/>
              </a:cxn>
              <a:cxn ang="0">
                <a:pos x="0" y="5"/>
              </a:cxn>
            </a:cxnLst>
            <a:rect l="0" t="0" r="r" b="b"/>
            <a:pathLst>
              <a:path w="20" h="15">
                <a:moveTo>
                  <a:pt x="0" y="5"/>
                </a:moveTo>
                <a:lnTo>
                  <a:pt x="3" y="10"/>
                </a:lnTo>
                <a:lnTo>
                  <a:pt x="8" y="15"/>
                </a:lnTo>
                <a:lnTo>
                  <a:pt x="10" y="9"/>
                </a:lnTo>
                <a:lnTo>
                  <a:pt x="12" y="4"/>
                </a:lnTo>
                <a:lnTo>
                  <a:pt x="20" y="4"/>
                </a:lnTo>
                <a:lnTo>
                  <a:pt x="18" y="0"/>
                </a:lnTo>
                <a:lnTo>
                  <a:pt x="15" y="0"/>
                </a:lnTo>
                <a:lnTo>
                  <a:pt x="10" y="0"/>
                </a:lnTo>
                <a:lnTo>
                  <a:pt x="8" y="4"/>
                </a:lnTo>
                <a:lnTo>
                  <a:pt x="7" y="7"/>
                </a:lnTo>
                <a:lnTo>
                  <a:pt x="7" y="4"/>
                </a:lnTo>
                <a:lnTo>
                  <a:pt x="5" y="2"/>
                </a:lnTo>
                <a:lnTo>
                  <a:pt x="3" y="4"/>
                </a:lnTo>
                <a:lnTo>
                  <a:pt x="0" y="5"/>
                </a:lnTo>
                <a:close/>
              </a:path>
            </a:pathLst>
          </a:custGeom>
          <a:solidFill>
            <a:srgbClr val="1F1A17"/>
          </a:solidFill>
          <a:ln w="9525">
            <a:noFill/>
            <a:round/>
            <a:headEnd/>
            <a:tailEnd/>
          </a:ln>
        </p:spPr>
        <p:txBody>
          <a:bodyPr/>
          <a:lstStyle/>
          <a:p>
            <a:endParaRPr lang="en-US"/>
          </a:p>
        </p:txBody>
      </p:sp>
      <p:sp>
        <p:nvSpPr>
          <p:cNvPr id="5202" name="Freeform 1106"/>
          <p:cNvSpPr>
            <a:spLocks/>
          </p:cNvSpPr>
          <p:nvPr/>
        </p:nvSpPr>
        <p:spPr bwMode="auto">
          <a:xfrm>
            <a:off x="3667125" y="5145088"/>
            <a:ext cx="44450" cy="50800"/>
          </a:xfrm>
          <a:custGeom>
            <a:avLst/>
            <a:gdLst/>
            <a:ahLst/>
            <a:cxnLst>
              <a:cxn ang="0">
                <a:pos x="0" y="4"/>
              </a:cxn>
              <a:cxn ang="0">
                <a:pos x="0" y="10"/>
              </a:cxn>
              <a:cxn ang="0">
                <a:pos x="1" y="20"/>
              </a:cxn>
              <a:cxn ang="0">
                <a:pos x="3" y="25"/>
              </a:cxn>
              <a:cxn ang="0">
                <a:pos x="5" y="27"/>
              </a:cxn>
              <a:cxn ang="0">
                <a:pos x="15" y="22"/>
              </a:cxn>
              <a:cxn ang="0">
                <a:pos x="16" y="27"/>
              </a:cxn>
              <a:cxn ang="0">
                <a:pos x="20" y="32"/>
              </a:cxn>
              <a:cxn ang="0">
                <a:pos x="25" y="29"/>
              </a:cxn>
              <a:cxn ang="0">
                <a:pos x="25" y="27"/>
              </a:cxn>
              <a:cxn ang="0">
                <a:pos x="23" y="24"/>
              </a:cxn>
              <a:cxn ang="0">
                <a:pos x="21" y="22"/>
              </a:cxn>
              <a:cxn ang="0">
                <a:pos x="26" y="24"/>
              </a:cxn>
              <a:cxn ang="0">
                <a:pos x="28" y="19"/>
              </a:cxn>
              <a:cxn ang="0">
                <a:pos x="18" y="20"/>
              </a:cxn>
              <a:cxn ang="0">
                <a:pos x="16" y="19"/>
              </a:cxn>
              <a:cxn ang="0">
                <a:pos x="11" y="17"/>
              </a:cxn>
              <a:cxn ang="0">
                <a:pos x="8" y="17"/>
              </a:cxn>
              <a:cxn ang="0">
                <a:pos x="6" y="17"/>
              </a:cxn>
              <a:cxn ang="0">
                <a:pos x="10" y="14"/>
              </a:cxn>
              <a:cxn ang="0">
                <a:pos x="8" y="10"/>
              </a:cxn>
              <a:cxn ang="0">
                <a:pos x="3" y="10"/>
              </a:cxn>
              <a:cxn ang="0">
                <a:pos x="3" y="9"/>
              </a:cxn>
              <a:cxn ang="0">
                <a:pos x="5" y="0"/>
              </a:cxn>
              <a:cxn ang="0">
                <a:pos x="0" y="4"/>
              </a:cxn>
            </a:cxnLst>
            <a:rect l="0" t="0" r="r" b="b"/>
            <a:pathLst>
              <a:path w="28" h="32">
                <a:moveTo>
                  <a:pt x="0" y="4"/>
                </a:moveTo>
                <a:lnTo>
                  <a:pt x="0" y="10"/>
                </a:lnTo>
                <a:lnTo>
                  <a:pt x="1" y="20"/>
                </a:lnTo>
                <a:lnTo>
                  <a:pt x="3" y="25"/>
                </a:lnTo>
                <a:lnTo>
                  <a:pt x="5" y="27"/>
                </a:lnTo>
                <a:lnTo>
                  <a:pt x="15" y="22"/>
                </a:lnTo>
                <a:lnTo>
                  <a:pt x="16" y="27"/>
                </a:lnTo>
                <a:lnTo>
                  <a:pt x="20" y="32"/>
                </a:lnTo>
                <a:lnTo>
                  <a:pt x="25" y="29"/>
                </a:lnTo>
                <a:lnTo>
                  <a:pt x="25" y="27"/>
                </a:lnTo>
                <a:lnTo>
                  <a:pt x="23" y="24"/>
                </a:lnTo>
                <a:lnTo>
                  <a:pt x="21" y="22"/>
                </a:lnTo>
                <a:lnTo>
                  <a:pt x="26" y="24"/>
                </a:lnTo>
                <a:lnTo>
                  <a:pt x="28" y="19"/>
                </a:lnTo>
                <a:lnTo>
                  <a:pt x="18" y="20"/>
                </a:lnTo>
                <a:lnTo>
                  <a:pt x="16" y="19"/>
                </a:lnTo>
                <a:lnTo>
                  <a:pt x="11" y="17"/>
                </a:lnTo>
                <a:lnTo>
                  <a:pt x="8" y="17"/>
                </a:lnTo>
                <a:lnTo>
                  <a:pt x="6" y="17"/>
                </a:lnTo>
                <a:lnTo>
                  <a:pt x="10" y="14"/>
                </a:lnTo>
                <a:lnTo>
                  <a:pt x="8" y="10"/>
                </a:lnTo>
                <a:lnTo>
                  <a:pt x="3" y="10"/>
                </a:lnTo>
                <a:lnTo>
                  <a:pt x="3" y="9"/>
                </a:lnTo>
                <a:lnTo>
                  <a:pt x="5" y="0"/>
                </a:lnTo>
                <a:lnTo>
                  <a:pt x="0" y="4"/>
                </a:lnTo>
                <a:close/>
              </a:path>
            </a:pathLst>
          </a:custGeom>
          <a:solidFill>
            <a:srgbClr val="1F1A17"/>
          </a:solidFill>
          <a:ln w="9525">
            <a:noFill/>
            <a:round/>
            <a:headEnd/>
            <a:tailEnd/>
          </a:ln>
        </p:spPr>
        <p:txBody>
          <a:bodyPr/>
          <a:lstStyle/>
          <a:p>
            <a:endParaRPr lang="en-US"/>
          </a:p>
        </p:txBody>
      </p:sp>
      <p:sp>
        <p:nvSpPr>
          <p:cNvPr id="5203" name="Freeform 1107"/>
          <p:cNvSpPr>
            <a:spLocks/>
          </p:cNvSpPr>
          <p:nvPr/>
        </p:nvSpPr>
        <p:spPr bwMode="auto">
          <a:xfrm>
            <a:off x="3706813" y="5111750"/>
            <a:ext cx="39687" cy="36513"/>
          </a:xfrm>
          <a:custGeom>
            <a:avLst/>
            <a:gdLst/>
            <a:ahLst/>
            <a:cxnLst>
              <a:cxn ang="0">
                <a:pos x="0" y="16"/>
              </a:cxn>
              <a:cxn ang="0">
                <a:pos x="3" y="15"/>
              </a:cxn>
              <a:cxn ang="0">
                <a:pos x="10" y="10"/>
              </a:cxn>
              <a:cxn ang="0">
                <a:pos x="13" y="6"/>
              </a:cxn>
              <a:cxn ang="0">
                <a:pos x="16" y="5"/>
              </a:cxn>
              <a:cxn ang="0">
                <a:pos x="23" y="1"/>
              </a:cxn>
              <a:cxn ang="0">
                <a:pos x="25" y="0"/>
              </a:cxn>
              <a:cxn ang="0">
                <a:pos x="23" y="3"/>
              </a:cxn>
              <a:cxn ang="0">
                <a:pos x="23" y="6"/>
              </a:cxn>
              <a:cxn ang="0">
                <a:pos x="23" y="6"/>
              </a:cxn>
              <a:cxn ang="0">
                <a:pos x="21" y="6"/>
              </a:cxn>
              <a:cxn ang="0">
                <a:pos x="23" y="8"/>
              </a:cxn>
              <a:cxn ang="0">
                <a:pos x="25" y="11"/>
              </a:cxn>
              <a:cxn ang="0">
                <a:pos x="21" y="10"/>
              </a:cxn>
              <a:cxn ang="0">
                <a:pos x="18" y="8"/>
              </a:cxn>
              <a:cxn ang="0">
                <a:pos x="20" y="10"/>
              </a:cxn>
              <a:cxn ang="0">
                <a:pos x="20" y="11"/>
              </a:cxn>
              <a:cxn ang="0">
                <a:pos x="18" y="15"/>
              </a:cxn>
              <a:cxn ang="0">
                <a:pos x="16" y="18"/>
              </a:cxn>
              <a:cxn ang="0">
                <a:pos x="15" y="16"/>
              </a:cxn>
              <a:cxn ang="0">
                <a:pos x="11" y="13"/>
              </a:cxn>
              <a:cxn ang="0">
                <a:pos x="13" y="16"/>
              </a:cxn>
              <a:cxn ang="0">
                <a:pos x="13" y="20"/>
              </a:cxn>
              <a:cxn ang="0">
                <a:pos x="10" y="18"/>
              </a:cxn>
              <a:cxn ang="0">
                <a:pos x="6" y="16"/>
              </a:cxn>
              <a:cxn ang="0">
                <a:pos x="3" y="18"/>
              </a:cxn>
              <a:cxn ang="0">
                <a:pos x="1" y="23"/>
              </a:cxn>
              <a:cxn ang="0">
                <a:pos x="0" y="20"/>
              </a:cxn>
              <a:cxn ang="0">
                <a:pos x="0" y="16"/>
              </a:cxn>
            </a:cxnLst>
            <a:rect l="0" t="0" r="r" b="b"/>
            <a:pathLst>
              <a:path w="25" h="23">
                <a:moveTo>
                  <a:pt x="0" y="16"/>
                </a:moveTo>
                <a:lnTo>
                  <a:pt x="3" y="15"/>
                </a:lnTo>
                <a:lnTo>
                  <a:pt x="10" y="10"/>
                </a:lnTo>
                <a:lnTo>
                  <a:pt x="13" y="6"/>
                </a:lnTo>
                <a:lnTo>
                  <a:pt x="16" y="5"/>
                </a:lnTo>
                <a:lnTo>
                  <a:pt x="23" y="1"/>
                </a:lnTo>
                <a:lnTo>
                  <a:pt x="25" y="0"/>
                </a:lnTo>
                <a:lnTo>
                  <a:pt x="23" y="3"/>
                </a:lnTo>
                <a:lnTo>
                  <a:pt x="23" y="6"/>
                </a:lnTo>
                <a:lnTo>
                  <a:pt x="23" y="6"/>
                </a:lnTo>
                <a:lnTo>
                  <a:pt x="21" y="6"/>
                </a:lnTo>
                <a:lnTo>
                  <a:pt x="23" y="8"/>
                </a:lnTo>
                <a:lnTo>
                  <a:pt x="25" y="11"/>
                </a:lnTo>
                <a:lnTo>
                  <a:pt x="21" y="10"/>
                </a:lnTo>
                <a:lnTo>
                  <a:pt x="18" y="8"/>
                </a:lnTo>
                <a:lnTo>
                  <a:pt x="20" y="10"/>
                </a:lnTo>
                <a:lnTo>
                  <a:pt x="20" y="11"/>
                </a:lnTo>
                <a:lnTo>
                  <a:pt x="18" y="15"/>
                </a:lnTo>
                <a:lnTo>
                  <a:pt x="16" y="18"/>
                </a:lnTo>
                <a:lnTo>
                  <a:pt x="15" y="16"/>
                </a:lnTo>
                <a:lnTo>
                  <a:pt x="11" y="13"/>
                </a:lnTo>
                <a:lnTo>
                  <a:pt x="13" y="16"/>
                </a:lnTo>
                <a:lnTo>
                  <a:pt x="13" y="20"/>
                </a:lnTo>
                <a:lnTo>
                  <a:pt x="10" y="18"/>
                </a:lnTo>
                <a:lnTo>
                  <a:pt x="6" y="16"/>
                </a:lnTo>
                <a:lnTo>
                  <a:pt x="3" y="18"/>
                </a:lnTo>
                <a:lnTo>
                  <a:pt x="1" y="23"/>
                </a:lnTo>
                <a:lnTo>
                  <a:pt x="0" y="20"/>
                </a:lnTo>
                <a:lnTo>
                  <a:pt x="0" y="16"/>
                </a:lnTo>
                <a:close/>
              </a:path>
            </a:pathLst>
          </a:custGeom>
          <a:solidFill>
            <a:srgbClr val="1F1A17"/>
          </a:solidFill>
          <a:ln w="9525">
            <a:noFill/>
            <a:round/>
            <a:headEnd/>
            <a:tailEnd/>
          </a:ln>
        </p:spPr>
        <p:txBody>
          <a:bodyPr/>
          <a:lstStyle/>
          <a:p>
            <a:endParaRPr lang="en-US"/>
          </a:p>
        </p:txBody>
      </p:sp>
      <p:sp>
        <p:nvSpPr>
          <p:cNvPr id="5204" name="Freeform 1108"/>
          <p:cNvSpPr>
            <a:spLocks/>
          </p:cNvSpPr>
          <p:nvPr/>
        </p:nvSpPr>
        <p:spPr bwMode="auto">
          <a:xfrm>
            <a:off x="3600450" y="5214938"/>
            <a:ext cx="114300" cy="60325"/>
          </a:xfrm>
          <a:custGeom>
            <a:avLst/>
            <a:gdLst/>
            <a:ahLst/>
            <a:cxnLst>
              <a:cxn ang="0">
                <a:pos x="1" y="12"/>
              </a:cxn>
              <a:cxn ang="0">
                <a:pos x="0" y="20"/>
              </a:cxn>
              <a:cxn ang="0">
                <a:pos x="0" y="25"/>
              </a:cxn>
              <a:cxn ang="0">
                <a:pos x="1" y="32"/>
              </a:cxn>
              <a:cxn ang="0">
                <a:pos x="3" y="38"/>
              </a:cxn>
              <a:cxn ang="0">
                <a:pos x="6" y="37"/>
              </a:cxn>
              <a:cxn ang="0">
                <a:pos x="10" y="33"/>
              </a:cxn>
              <a:cxn ang="0">
                <a:pos x="11" y="27"/>
              </a:cxn>
              <a:cxn ang="0">
                <a:pos x="13" y="25"/>
              </a:cxn>
              <a:cxn ang="0">
                <a:pos x="15" y="27"/>
              </a:cxn>
              <a:cxn ang="0">
                <a:pos x="18" y="30"/>
              </a:cxn>
              <a:cxn ang="0">
                <a:pos x="20" y="22"/>
              </a:cxn>
              <a:cxn ang="0">
                <a:pos x="21" y="18"/>
              </a:cxn>
              <a:cxn ang="0">
                <a:pos x="25" y="17"/>
              </a:cxn>
              <a:cxn ang="0">
                <a:pos x="30" y="15"/>
              </a:cxn>
              <a:cxn ang="0">
                <a:pos x="31" y="12"/>
              </a:cxn>
              <a:cxn ang="0">
                <a:pos x="33" y="8"/>
              </a:cxn>
              <a:cxn ang="0">
                <a:pos x="36" y="8"/>
              </a:cxn>
              <a:cxn ang="0">
                <a:pos x="38" y="7"/>
              </a:cxn>
              <a:cxn ang="0">
                <a:pos x="38" y="12"/>
              </a:cxn>
              <a:cxn ang="0">
                <a:pos x="40" y="17"/>
              </a:cxn>
              <a:cxn ang="0">
                <a:pos x="43" y="12"/>
              </a:cxn>
              <a:cxn ang="0">
                <a:pos x="47" y="7"/>
              </a:cxn>
              <a:cxn ang="0">
                <a:pos x="45" y="15"/>
              </a:cxn>
              <a:cxn ang="0">
                <a:pos x="47" y="22"/>
              </a:cxn>
              <a:cxn ang="0">
                <a:pos x="48" y="13"/>
              </a:cxn>
              <a:cxn ang="0">
                <a:pos x="50" y="7"/>
              </a:cxn>
              <a:cxn ang="0">
                <a:pos x="53" y="20"/>
              </a:cxn>
              <a:cxn ang="0">
                <a:pos x="55" y="35"/>
              </a:cxn>
              <a:cxn ang="0">
                <a:pos x="58" y="35"/>
              </a:cxn>
              <a:cxn ang="0">
                <a:pos x="60" y="35"/>
              </a:cxn>
              <a:cxn ang="0">
                <a:pos x="62" y="33"/>
              </a:cxn>
              <a:cxn ang="0">
                <a:pos x="62" y="32"/>
              </a:cxn>
              <a:cxn ang="0">
                <a:pos x="62" y="27"/>
              </a:cxn>
              <a:cxn ang="0">
                <a:pos x="60" y="22"/>
              </a:cxn>
              <a:cxn ang="0">
                <a:pos x="65" y="23"/>
              </a:cxn>
              <a:cxn ang="0">
                <a:pos x="72" y="23"/>
              </a:cxn>
              <a:cxn ang="0">
                <a:pos x="67" y="22"/>
              </a:cxn>
              <a:cxn ang="0">
                <a:pos x="63" y="18"/>
              </a:cxn>
              <a:cxn ang="0">
                <a:pos x="60" y="13"/>
              </a:cxn>
              <a:cxn ang="0">
                <a:pos x="55" y="8"/>
              </a:cxn>
              <a:cxn ang="0">
                <a:pos x="55" y="5"/>
              </a:cxn>
              <a:cxn ang="0">
                <a:pos x="53" y="3"/>
              </a:cxn>
              <a:cxn ang="0">
                <a:pos x="50" y="2"/>
              </a:cxn>
              <a:cxn ang="0">
                <a:pos x="47" y="0"/>
              </a:cxn>
              <a:cxn ang="0">
                <a:pos x="38" y="0"/>
              </a:cxn>
              <a:cxn ang="0">
                <a:pos x="33" y="0"/>
              </a:cxn>
              <a:cxn ang="0">
                <a:pos x="20" y="10"/>
              </a:cxn>
              <a:cxn ang="0">
                <a:pos x="6" y="20"/>
              </a:cxn>
              <a:cxn ang="0">
                <a:pos x="3" y="20"/>
              </a:cxn>
              <a:cxn ang="0">
                <a:pos x="1" y="18"/>
              </a:cxn>
              <a:cxn ang="0">
                <a:pos x="1" y="15"/>
              </a:cxn>
              <a:cxn ang="0">
                <a:pos x="1" y="12"/>
              </a:cxn>
            </a:cxnLst>
            <a:rect l="0" t="0" r="r" b="b"/>
            <a:pathLst>
              <a:path w="72" h="38">
                <a:moveTo>
                  <a:pt x="1" y="12"/>
                </a:moveTo>
                <a:lnTo>
                  <a:pt x="0" y="20"/>
                </a:lnTo>
                <a:lnTo>
                  <a:pt x="0" y="25"/>
                </a:lnTo>
                <a:lnTo>
                  <a:pt x="1" y="32"/>
                </a:lnTo>
                <a:lnTo>
                  <a:pt x="3" y="38"/>
                </a:lnTo>
                <a:lnTo>
                  <a:pt x="6" y="37"/>
                </a:lnTo>
                <a:lnTo>
                  <a:pt x="10" y="33"/>
                </a:lnTo>
                <a:lnTo>
                  <a:pt x="11" y="27"/>
                </a:lnTo>
                <a:lnTo>
                  <a:pt x="13" y="25"/>
                </a:lnTo>
                <a:lnTo>
                  <a:pt x="15" y="27"/>
                </a:lnTo>
                <a:lnTo>
                  <a:pt x="18" y="30"/>
                </a:lnTo>
                <a:lnTo>
                  <a:pt x="20" y="22"/>
                </a:lnTo>
                <a:lnTo>
                  <a:pt x="21" y="18"/>
                </a:lnTo>
                <a:lnTo>
                  <a:pt x="25" y="17"/>
                </a:lnTo>
                <a:lnTo>
                  <a:pt x="30" y="15"/>
                </a:lnTo>
                <a:lnTo>
                  <a:pt x="31" y="12"/>
                </a:lnTo>
                <a:lnTo>
                  <a:pt x="33" y="8"/>
                </a:lnTo>
                <a:lnTo>
                  <a:pt x="36" y="8"/>
                </a:lnTo>
                <a:lnTo>
                  <a:pt x="38" y="7"/>
                </a:lnTo>
                <a:lnTo>
                  <a:pt x="38" y="12"/>
                </a:lnTo>
                <a:lnTo>
                  <a:pt x="40" y="17"/>
                </a:lnTo>
                <a:lnTo>
                  <a:pt x="43" y="12"/>
                </a:lnTo>
                <a:lnTo>
                  <a:pt x="47" y="7"/>
                </a:lnTo>
                <a:lnTo>
                  <a:pt x="45" y="15"/>
                </a:lnTo>
                <a:lnTo>
                  <a:pt x="47" y="22"/>
                </a:lnTo>
                <a:lnTo>
                  <a:pt x="48" y="13"/>
                </a:lnTo>
                <a:lnTo>
                  <a:pt x="50" y="7"/>
                </a:lnTo>
                <a:lnTo>
                  <a:pt x="53" y="20"/>
                </a:lnTo>
                <a:lnTo>
                  <a:pt x="55" y="35"/>
                </a:lnTo>
                <a:lnTo>
                  <a:pt x="58" y="35"/>
                </a:lnTo>
                <a:lnTo>
                  <a:pt x="60" y="35"/>
                </a:lnTo>
                <a:lnTo>
                  <a:pt x="62" y="33"/>
                </a:lnTo>
                <a:lnTo>
                  <a:pt x="62" y="32"/>
                </a:lnTo>
                <a:lnTo>
                  <a:pt x="62" y="27"/>
                </a:lnTo>
                <a:lnTo>
                  <a:pt x="60" y="22"/>
                </a:lnTo>
                <a:lnTo>
                  <a:pt x="65" y="23"/>
                </a:lnTo>
                <a:lnTo>
                  <a:pt x="72" y="23"/>
                </a:lnTo>
                <a:lnTo>
                  <a:pt x="67" y="22"/>
                </a:lnTo>
                <a:lnTo>
                  <a:pt x="63" y="18"/>
                </a:lnTo>
                <a:lnTo>
                  <a:pt x="60" y="13"/>
                </a:lnTo>
                <a:lnTo>
                  <a:pt x="55" y="8"/>
                </a:lnTo>
                <a:lnTo>
                  <a:pt x="55" y="5"/>
                </a:lnTo>
                <a:lnTo>
                  <a:pt x="53" y="3"/>
                </a:lnTo>
                <a:lnTo>
                  <a:pt x="50" y="2"/>
                </a:lnTo>
                <a:lnTo>
                  <a:pt x="47" y="0"/>
                </a:lnTo>
                <a:lnTo>
                  <a:pt x="38" y="0"/>
                </a:lnTo>
                <a:lnTo>
                  <a:pt x="33" y="0"/>
                </a:lnTo>
                <a:lnTo>
                  <a:pt x="20" y="10"/>
                </a:lnTo>
                <a:lnTo>
                  <a:pt x="6" y="20"/>
                </a:lnTo>
                <a:lnTo>
                  <a:pt x="3" y="20"/>
                </a:lnTo>
                <a:lnTo>
                  <a:pt x="1" y="18"/>
                </a:lnTo>
                <a:lnTo>
                  <a:pt x="1" y="15"/>
                </a:lnTo>
                <a:lnTo>
                  <a:pt x="1" y="12"/>
                </a:lnTo>
                <a:close/>
              </a:path>
            </a:pathLst>
          </a:custGeom>
          <a:solidFill>
            <a:srgbClr val="1F1A17"/>
          </a:solidFill>
          <a:ln w="9525">
            <a:noFill/>
            <a:round/>
            <a:headEnd/>
            <a:tailEnd/>
          </a:ln>
        </p:spPr>
        <p:txBody>
          <a:bodyPr/>
          <a:lstStyle/>
          <a:p>
            <a:endParaRPr lang="en-US"/>
          </a:p>
        </p:txBody>
      </p:sp>
      <p:sp>
        <p:nvSpPr>
          <p:cNvPr id="5205" name="Freeform 1109"/>
          <p:cNvSpPr>
            <a:spLocks/>
          </p:cNvSpPr>
          <p:nvPr/>
        </p:nvSpPr>
        <p:spPr bwMode="auto">
          <a:xfrm>
            <a:off x="3592513" y="5299075"/>
            <a:ext cx="20637" cy="15875"/>
          </a:xfrm>
          <a:custGeom>
            <a:avLst/>
            <a:gdLst/>
            <a:ahLst/>
            <a:cxnLst>
              <a:cxn ang="0">
                <a:pos x="0" y="10"/>
              </a:cxn>
              <a:cxn ang="0">
                <a:pos x="3" y="4"/>
              </a:cxn>
              <a:cxn ang="0">
                <a:pos x="8" y="0"/>
              </a:cxn>
              <a:cxn ang="0">
                <a:pos x="11" y="7"/>
              </a:cxn>
              <a:cxn ang="0">
                <a:pos x="13" y="10"/>
              </a:cxn>
              <a:cxn ang="0">
                <a:pos x="10" y="10"/>
              </a:cxn>
              <a:cxn ang="0">
                <a:pos x="5" y="10"/>
              </a:cxn>
              <a:cxn ang="0">
                <a:pos x="1" y="10"/>
              </a:cxn>
              <a:cxn ang="0">
                <a:pos x="0" y="10"/>
              </a:cxn>
            </a:cxnLst>
            <a:rect l="0" t="0" r="r" b="b"/>
            <a:pathLst>
              <a:path w="13" h="10">
                <a:moveTo>
                  <a:pt x="0" y="10"/>
                </a:moveTo>
                <a:lnTo>
                  <a:pt x="3" y="4"/>
                </a:lnTo>
                <a:lnTo>
                  <a:pt x="8" y="0"/>
                </a:lnTo>
                <a:lnTo>
                  <a:pt x="11" y="7"/>
                </a:lnTo>
                <a:lnTo>
                  <a:pt x="13" y="10"/>
                </a:lnTo>
                <a:lnTo>
                  <a:pt x="10" y="10"/>
                </a:lnTo>
                <a:lnTo>
                  <a:pt x="5" y="10"/>
                </a:lnTo>
                <a:lnTo>
                  <a:pt x="1" y="10"/>
                </a:lnTo>
                <a:lnTo>
                  <a:pt x="0" y="10"/>
                </a:lnTo>
                <a:close/>
              </a:path>
            </a:pathLst>
          </a:custGeom>
          <a:solidFill>
            <a:srgbClr val="1F1A17"/>
          </a:solidFill>
          <a:ln w="9525">
            <a:noFill/>
            <a:round/>
            <a:headEnd/>
            <a:tailEnd/>
          </a:ln>
        </p:spPr>
        <p:txBody>
          <a:bodyPr/>
          <a:lstStyle/>
          <a:p>
            <a:endParaRPr lang="en-US"/>
          </a:p>
        </p:txBody>
      </p:sp>
      <p:sp>
        <p:nvSpPr>
          <p:cNvPr id="5206" name="Freeform 1110"/>
          <p:cNvSpPr>
            <a:spLocks/>
          </p:cNvSpPr>
          <p:nvPr/>
        </p:nvSpPr>
        <p:spPr bwMode="auto">
          <a:xfrm>
            <a:off x="3530600" y="5251450"/>
            <a:ext cx="30163" cy="34925"/>
          </a:xfrm>
          <a:custGeom>
            <a:avLst/>
            <a:gdLst/>
            <a:ahLst/>
            <a:cxnLst>
              <a:cxn ang="0">
                <a:pos x="7" y="0"/>
              </a:cxn>
              <a:cxn ang="0">
                <a:pos x="4" y="2"/>
              </a:cxn>
              <a:cxn ang="0">
                <a:pos x="0" y="9"/>
              </a:cxn>
              <a:cxn ang="0">
                <a:pos x="4" y="17"/>
              </a:cxn>
              <a:cxn ang="0">
                <a:pos x="9" y="22"/>
              </a:cxn>
              <a:cxn ang="0">
                <a:pos x="9" y="12"/>
              </a:cxn>
              <a:cxn ang="0">
                <a:pos x="14" y="22"/>
              </a:cxn>
              <a:cxn ang="0">
                <a:pos x="15" y="20"/>
              </a:cxn>
              <a:cxn ang="0">
                <a:pos x="15" y="15"/>
              </a:cxn>
              <a:cxn ang="0">
                <a:pos x="15" y="9"/>
              </a:cxn>
              <a:cxn ang="0">
                <a:pos x="19" y="4"/>
              </a:cxn>
              <a:cxn ang="0">
                <a:pos x="19" y="2"/>
              </a:cxn>
              <a:cxn ang="0">
                <a:pos x="7" y="5"/>
              </a:cxn>
              <a:cxn ang="0">
                <a:pos x="7" y="0"/>
              </a:cxn>
            </a:cxnLst>
            <a:rect l="0" t="0" r="r" b="b"/>
            <a:pathLst>
              <a:path w="19" h="22">
                <a:moveTo>
                  <a:pt x="7" y="0"/>
                </a:moveTo>
                <a:lnTo>
                  <a:pt x="4" y="2"/>
                </a:lnTo>
                <a:lnTo>
                  <a:pt x="0" y="9"/>
                </a:lnTo>
                <a:lnTo>
                  <a:pt x="4" y="17"/>
                </a:lnTo>
                <a:lnTo>
                  <a:pt x="9" y="22"/>
                </a:lnTo>
                <a:lnTo>
                  <a:pt x="9" y="12"/>
                </a:lnTo>
                <a:lnTo>
                  <a:pt x="14" y="22"/>
                </a:lnTo>
                <a:lnTo>
                  <a:pt x="15" y="20"/>
                </a:lnTo>
                <a:lnTo>
                  <a:pt x="15" y="15"/>
                </a:lnTo>
                <a:lnTo>
                  <a:pt x="15" y="9"/>
                </a:lnTo>
                <a:lnTo>
                  <a:pt x="19" y="4"/>
                </a:lnTo>
                <a:lnTo>
                  <a:pt x="19" y="2"/>
                </a:lnTo>
                <a:lnTo>
                  <a:pt x="7" y="5"/>
                </a:lnTo>
                <a:lnTo>
                  <a:pt x="7" y="0"/>
                </a:lnTo>
                <a:close/>
              </a:path>
            </a:pathLst>
          </a:custGeom>
          <a:solidFill>
            <a:srgbClr val="1F1A17"/>
          </a:solidFill>
          <a:ln w="9525">
            <a:noFill/>
            <a:round/>
            <a:headEnd/>
            <a:tailEnd/>
          </a:ln>
        </p:spPr>
        <p:txBody>
          <a:bodyPr/>
          <a:lstStyle/>
          <a:p>
            <a:endParaRPr lang="en-US"/>
          </a:p>
        </p:txBody>
      </p:sp>
      <p:sp>
        <p:nvSpPr>
          <p:cNvPr id="5207" name="Freeform 1111"/>
          <p:cNvSpPr>
            <a:spLocks/>
          </p:cNvSpPr>
          <p:nvPr/>
        </p:nvSpPr>
        <p:spPr bwMode="auto">
          <a:xfrm>
            <a:off x="3430588" y="5195888"/>
            <a:ext cx="58737" cy="26987"/>
          </a:xfrm>
          <a:custGeom>
            <a:avLst/>
            <a:gdLst/>
            <a:ahLst/>
            <a:cxnLst>
              <a:cxn ang="0">
                <a:pos x="0" y="2"/>
              </a:cxn>
              <a:cxn ang="0">
                <a:pos x="1" y="2"/>
              </a:cxn>
              <a:cxn ang="0">
                <a:pos x="8" y="2"/>
              </a:cxn>
              <a:cxn ang="0">
                <a:pos x="20" y="7"/>
              </a:cxn>
              <a:cxn ang="0">
                <a:pos x="25" y="9"/>
              </a:cxn>
              <a:cxn ang="0">
                <a:pos x="25" y="0"/>
              </a:cxn>
              <a:cxn ang="0">
                <a:pos x="27" y="0"/>
              </a:cxn>
              <a:cxn ang="0">
                <a:pos x="30" y="2"/>
              </a:cxn>
              <a:cxn ang="0">
                <a:pos x="35" y="5"/>
              </a:cxn>
              <a:cxn ang="0">
                <a:pos x="37" y="9"/>
              </a:cxn>
              <a:cxn ang="0">
                <a:pos x="35" y="17"/>
              </a:cxn>
              <a:cxn ang="0">
                <a:pos x="32" y="7"/>
              </a:cxn>
              <a:cxn ang="0">
                <a:pos x="30" y="9"/>
              </a:cxn>
              <a:cxn ang="0">
                <a:pos x="25" y="12"/>
              </a:cxn>
              <a:cxn ang="0">
                <a:pos x="13" y="12"/>
              </a:cxn>
              <a:cxn ang="0">
                <a:pos x="6" y="10"/>
              </a:cxn>
              <a:cxn ang="0">
                <a:pos x="5" y="4"/>
              </a:cxn>
              <a:cxn ang="0">
                <a:pos x="0" y="2"/>
              </a:cxn>
            </a:cxnLst>
            <a:rect l="0" t="0" r="r" b="b"/>
            <a:pathLst>
              <a:path w="37" h="17">
                <a:moveTo>
                  <a:pt x="0" y="2"/>
                </a:moveTo>
                <a:lnTo>
                  <a:pt x="1" y="2"/>
                </a:lnTo>
                <a:lnTo>
                  <a:pt x="8" y="2"/>
                </a:lnTo>
                <a:lnTo>
                  <a:pt x="20" y="7"/>
                </a:lnTo>
                <a:lnTo>
                  <a:pt x="25" y="9"/>
                </a:lnTo>
                <a:lnTo>
                  <a:pt x="25" y="0"/>
                </a:lnTo>
                <a:lnTo>
                  <a:pt x="27" y="0"/>
                </a:lnTo>
                <a:lnTo>
                  <a:pt x="30" y="2"/>
                </a:lnTo>
                <a:lnTo>
                  <a:pt x="35" y="5"/>
                </a:lnTo>
                <a:lnTo>
                  <a:pt x="37" y="9"/>
                </a:lnTo>
                <a:lnTo>
                  <a:pt x="35" y="17"/>
                </a:lnTo>
                <a:lnTo>
                  <a:pt x="32" y="7"/>
                </a:lnTo>
                <a:lnTo>
                  <a:pt x="30" y="9"/>
                </a:lnTo>
                <a:lnTo>
                  <a:pt x="25" y="12"/>
                </a:lnTo>
                <a:lnTo>
                  <a:pt x="13" y="12"/>
                </a:lnTo>
                <a:lnTo>
                  <a:pt x="6" y="10"/>
                </a:lnTo>
                <a:lnTo>
                  <a:pt x="5" y="4"/>
                </a:lnTo>
                <a:lnTo>
                  <a:pt x="0" y="2"/>
                </a:lnTo>
                <a:close/>
              </a:path>
            </a:pathLst>
          </a:custGeom>
          <a:solidFill>
            <a:srgbClr val="1F1A17"/>
          </a:solidFill>
          <a:ln w="9525">
            <a:noFill/>
            <a:round/>
            <a:headEnd/>
            <a:tailEnd/>
          </a:ln>
        </p:spPr>
        <p:txBody>
          <a:bodyPr/>
          <a:lstStyle/>
          <a:p>
            <a:endParaRPr lang="en-US"/>
          </a:p>
        </p:txBody>
      </p:sp>
      <p:sp>
        <p:nvSpPr>
          <p:cNvPr id="5208" name="Freeform 1112"/>
          <p:cNvSpPr>
            <a:spLocks/>
          </p:cNvSpPr>
          <p:nvPr/>
        </p:nvSpPr>
        <p:spPr bwMode="auto">
          <a:xfrm>
            <a:off x="3430588" y="5235575"/>
            <a:ext cx="44450" cy="39688"/>
          </a:xfrm>
          <a:custGeom>
            <a:avLst/>
            <a:gdLst/>
            <a:ahLst/>
            <a:cxnLst>
              <a:cxn ang="0">
                <a:pos x="0" y="0"/>
              </a:cxn>
              <a:cxn ang="0">
                <a:pos x="6" y="4"/>
              </a:cxn>
              <a:cxn ang="0">
                <a:pos x="15" y="9"/>
              </a:cxn>
              <a:cxn ang="0">
                <a:pos x="18" y="12"/>
              </a:cxn>
              <a:cxn ang="0">
                <a:pos x="23" y="15"/>
              </a:cxn>
              <a:cxn ang="0">
                <a:pos x="27" y="20"/>
              </a:cxn>
              <a:cxn ang="0">
                <a:pos x="28" y="24"/>
              </a:cxn>
              <a:cxn ang="0">
                <a:pos x="27" y="25"/>
              </a:cxn>
              <a:cxn ang="0">
                <a:pos x="25" y="25"/>
              </a:cxn>
              <a:cxn ang="0">
                <a:pos x="23" y="25"/>
              </a:cxn>
              <a:cxn ang="0">
                <a:pos x="23" y="24"/>
              </a:cxn>
              <a:cxn ang="0">
                <a:pos x="20" y="20"/>
              </a:cxn>
              <a:cxn ang="0">
                <a:pos x="16" y="17"/>
              </a:cxn>
              <a:cxn ang="0">
                <a:pos x="16" y="20"/>
              </a:cxn>
              <a:cxn ang="0">
                <a:pos x="16" y="22"/>
              </a:cxn>
              <a:cxn ang="0">
                <a:pos x="15" y="22"/>
              </a:cxn>
              <a:cxn ang="0">
                <a:pos x="13" y="22"/>
              </a:cxn>
              <a:cxn ang="0">
                <a:pos x="11" y="17"/>
              </a:cxn>
              <a:cxn ang="0">
                <a:pos x="6" y="12"/>
              </a:cxn>
              <a:cxn ang="0">
                <a:pos x="6" y="10"/>
              </a:cxn>
              <a:cxn ang="0">
                <a:pos x="6" y="7"/>
              </a:cxn>
              <a:cxn ang="0">
                <a:pos x="3" y="4"/>
              </a:cxn>
              <a:cxn ang="0">
                <a:pos x="0" y="0"/>
              </a:cxn>
            </a:cxnLst>
            <a:rect l="0" t="0" r="r" b="b"/>
            <a:pathLst>
              <a:path w="28" h="25">
                <a:moveTo>
                  <a:pt x="0" y="0"/>
                </a:moveTo>
                <a:lnTo>
                  <a:pt x="6" y="4"/>
                </a:lnTo>
                <a:lnTo>
                  <a:pt x="15" y="9"/>
                </a:lnTo>
                <a:lnTo>
                  <a:pt x="18" y="12"/>
                </a:lnTo>
                <a:lnTo>
                  <a:pt x="23" y="15"/>
                </a:lnTo>
                <a:lnTo>
                  <a:pt x="27" y="20"/>
                </a:lnTo>
                <a:lnTo>
                  <a:pt x="28" y="24"/>
                </a:lnTo>
                <a:lnTo>
                  <a:pt x="27" y="25"/>
                </a:lnTo>
                <a:lnTo>
                  <a:pt x="25" y="25"/>
                </a:lnTo>
                <a:lnTo>
                  <a:pt x="23" y="25"/>
                </a:lnTo>
                <a:lnTo>
                  <a:pt x="23" y="24"/>
                </a:lnTo>
                <a:lnTo>
                  <a:pt x="20" y="20"/>
                </a:lnTo>
                <a:lnTo>
                  <a:pt x="16" y="17"/>
                </a:lnTo>
                <a:lnTo>
                  <a:pt x="16" y="20"/>
                </a:lnTo>
                <a:lnTo>
                  <a:pt x="16" y="22"/>
                </a:lnTo>
                <a:lnTo>
                  <a:pt x="15" y="22"/>
                </a:lnTo>
                <a:lnTo>
                  <a:pt x="13" y="22"/>
                </a:lnTo>
                <a:lnTo>
                  <a:pt x="11" y="17"/>
                </a:lnTo>
                <a:lnTo>
                  <a:pt x="6" y="12"/>
                </a:lnTo>
                <a:lnTo>
                  <a:pt x="6" y="10"/>
                </a:lnTo>
                <a:lnTo>
                  <a:pt x="6" y="7"/>
                </a:lnTo>
                <a:lnTo>
                  <a:pt x="3" y="4"/>
                </a:lnTo>
                <a:lnTo>
                  <a:pt x="0" y="0"/>
                </a:lnTo>
                <a:close/>
              </a:path>
            </a:pathLst>
          </a:custGeom>
          <a:solidFill>
            <a:srgbClr val="1F1A17"/>
          </a:solidFill>
          <a:ln w="9525">
            <a:noFill/>
            <a:round/>
            <a:headEnd/>
            <a:tailEnd/>
          </a:ln>
        </p:spPr>
        <p:txBody>
          <a:bodyPr/>
          <a:lstStyle/>
          <a:p>
            <a:endParaRPr lang="en-US"/>
          </a:p>
        </p:txBody>
      </p:sp>
      <p:sp>
        <p:nvSpPr>
          <p:cNvPr id="5209" name="Freeform 1113"/>
          <p:cNvSpPr>
            <a:spLocks/>
          </p:cNvSpPr>
          <p:nvPr/>
        </p:nvSpPr>
        <p:spPr bwMode="auto">
          <a:xfrm>
            <a:off x="3489325" y="5238750"/>
            <a:ext cx="36513" cy="23813"/>
          </a:xfrm>
          <a:custGeom>
            <a:avLst/>
            <a:gdLst/>
            <a:ahLst/>
            <a:cxnLst>
              <a:cxn ang="0">
                <a:pos x="5" y="0"/>
              </a:cxn>
              <a:cxn ang="0">
                <a:pos x="0" y="3"/>
              </a:cxn>
              <a:cxn ang="0">
                <a:pos x="0" y="10"/>
              </a:cxn>
              <a:cxn ang="0">
                <a:pos x="3" y="12"/>
              </a:cxn>
              <a:cxn ang="0">
                <a:pos x="10" y="15"/>
              </a:cxn>
              <a:cxn ang="0">
                <a:pos x="18" y="13"/>
              </a:cxn>
              <a:cxn ang="0">
                <a:pos x="23" y="12"/>
              </a:cxn>
              <a:cxn ang="0">
                <a:pos x="20" y="12"/>
              </a:cxn>
              <a:cxn ang="0">
                <a:pos x="11" y="10"/>
              </a:cxn>
              <a:cxn ang="0">
                <a:pos x="6" y="5"/>
              </a:cxn>
              <a:cxn ang="0">
                <a:pos x="5" y="0"/>
              </a:cxn>
            </a:cxnLst>
            <a:rect l="0" t="0" r="r" b="b"/>
            <a:pathLst>
              <a:path w="23" h="15">
                <a:moveTo>
                  <a:pt x="5" y="0"/>
                </a:moveTo>
                <a:lnTo>
                  <a:pt x="0" y="3"/>
                </a:lnTo>
                <a:lnTo>
                  <a:pt x="0" y="10"/>
                </a:lnTo>
                <a:lnTo>
                  <a:pt x="3" y="12"/>
                </a:lnTo>
                <a:lnTo>
                  <a:pt x="10" y="15"/>
                </a:lnTo>
                <a:lnTo>
                  <a:pt x="18" y="13"/>
                </a:lnTo>
                <a:lnTo>
                  <a:pt x="23" y="12"/>
                </a:lnTo>
                <a:lnTo>
                  <a:pt x="20" y="12"/>
                </a:lnTo>
                <a:lnTo>
                  <a:pt x="11" y="10"/>
                </a:lnTo>
                <a:lnTo>
                  <a:pt x="6" y="5"/>
                </a:lnTo>
                <a:lnTo>
                  <a:pt x="5" y="0"/>
                </a:lnTo>
                <a:close/>
              </a:path>
            </a:pathLst>
          </a:custGeom>
          <a:solidFill>
            <a:srgbClr val="1F1A17"/>
          </a:solidFill>
          <a:ln w="9525">
            <a:noFill/>
            <a:round/>
            <a:headEnd/>
            <a:tailEnd/>
          </a:ln>
        </p:spPr>
        <p:txBody>
          <a:bodyPr/>
          <a:lstStyle/>
          <a:p>
            <a:endParaRPr lang="en-US"/>
          </a:p>
        </p:txBody>
      </p:sp>
      <p:sp>
        <p:nvSpPr>
          <p:cNvPr id="5210" name="Freeform 1114"/>
          <p:cNvSpPr>
            <a:spLocks/>
          </p:cNvSpPr>
          <p:nvPr/>
        </p:nvSpPr>
        <p:spPr bwMode="auto">
          <a:xfrm>
            <a:off x="3475038" y="5100638"/>
            <a:ext cx="82550" cy="82550"/>
          </a:xfrm>
          <a:custGeom>
            <a:avLst/>
            <a:gdLst/>
            <a:ahLst/>
            <a:cxnLst>
              <a:cxn ang="0">
                <a:pos x="0" y="0"/>
              </a:cxn>
              <a:cxn ang="0">
                <a:pos x="7" y="5"/>
              </a:cxn>
              <a:cxn ang="0">
                <a:pos x="19" y="15"/>
              </a:cxn>
              <a:cxn ang="0">
                <a:pos x="29" y="25"/>
              </a:cxn>
              <a:cxn ang="0">
                <a:pos x="35" y="30"/>
              </a:cxn>
              <a:cxn ang="0">
                <a:pos x="45" y="33"/>
              </a:cxn>
              <a:cxn ang="0">
                <a:pos x="52" y="35"/>
              </a:cxn>
              <a:cxn ang="0">
                <a:pos x="50" y="40"/>
              </a:cxn>
              <a:cxn ang="0">
                <a:pos x="49" y="42"/>
              </a:cxn>
              <a:cxn ang="0">
                <a:pos x="47" y="43"/>
              </a:cxn>
              <a:cxn ang="0">
                <a:pos x="44" y="43"/>
              </a:cxn>
              <a:cxn ang="0">
                <a:pos x="40" y="40"/>
              </a:cxn>
              <a:cxn ang="0">
                <a:pos x="37" y="35"/>
              </a:cxn>
              <a:cxn ang="0">
                <a:pos x="40" y="42"/>
              </a:cxn>
              <a:cxn ang="0">
                <a:pos x="44" y="48"/>
              </a:cxn>
              <a:cxn ang="0">
                <a:pos x="40" y="50"/>
              </a:cxn>
              <a:cxn ang="0">
                <a:pos x="39" y="52"/>
              </a:cxn>
              <a:cxn ang="0">
                <a:pos x="35" y="47"/>
              </a:cxn>
              <a:cxn ang="0">
                <a:pos x="34" y="43"/>
              </a:cxn>
              <a:cxn ang="0">
                <a:pos x="32" y="42"/>
              </a:cxn>
              <a:cxn ang="0">
                <a:pos x="30" y="40"/>
              </a:cxn>
              <a:cxn ang="0">
                <a:pos x="27" y="33"/>
              </a:cxn>
              <a:cxn ang="0">
                <a:pos x="25" y="28"/>
              </a:cxn>
              <a:cxn ang="0">
                <a:pos x="20" y="33"/>
              </a:cxn>
              <a:cxn ang="0">
                <a:pos x="17" y="38"/>
              </a:cxn>
              <a:cxn ang="0">
                <a:pos x="17" y="30"/>
              </a:cxn>
              <a:cxn ang="0">
                <a:pos x="17" y="22"/>
              </a:cxn>
              <a:cxn ang="0">
                <a:pos x="15" y="27"/>
              </a:cxn>
              <a:cxn ang="0">
                <a:pos x="14" y="30"/>
              </a:cxn>
              <a:cxn ang="0">
                <a:pos x="12" y="22"/>
              </a:cxn>
              <a:cxn ang="0">
                <a:pos x="9" y="13"/>
              </a:cxn>
              <a:cxn ang="0">
                <a:pos x="5" y="7"/>
              </a:cxn>
              <a:cxn ang="0">
                <a:pos x="0" y="0"/>
              </a:cxn>
            </a:cxnLst>
            <a:rect l="0" t="0" r="r" b="b"/>
            <a:pathLst>
              <a:path w="52" h="52">
                <a:moveTo>
                  <a:pt x="0" y="0"/>
                </a:moveTo>
                <a:lnTo>
                  <a:pt x="7" y="5"/>
                </a:lnTo>
                <a:lnTo>
                  <a:pt x="19" y="15"/>
                </a:lnTo>
                <a:lnTo>
                  <a:pt x="29" y="25"/>
                </a:lnTo>
                <a:lnTo>
                  <a:pt x="35" y="30"/>
                </a:lnTo>
                <a:lnTo>
                  <a:pt x="45" y="33"/>
                </a:lnTo>
                <a:lnTo>
                  <a:pt x="52" y="35"/>
                </a:lnTo>
                <a:lnTo>
                  <a:pt x="50" y="40"/>
                </a:lnTo>
                <a:lnTo>
                  <a:pt x="49" y="42"/>
                </a:lnTo>
                <a:lnTo>
                  <a:pt x="47" y="43"/>
                </a:lnTo>
                <a:lnTo>
                  <a:pt x="44" y="43"/>
                </a:lnTo>
                <a:lnTo>
                  <a:pt x="40" y="40"/>
                </a:lnTo>
                <a:lnTo>
                  <a:pt x="37" y="35"/>
                </a:lnTo>
                <a:lnTo>
                  <a:pt x="40" y="42"/>
                </a:lnTo>
                <a:lnTo>
                  <a:pt x="44" y="48"/>
                </a:lnTo>
                <a:lnTo>
                  <a:pt x="40" y="50"/>
                </a:lnTo>
                <a:lnTo>
                  <a:pt x="39" y="52"/>
                </a:lnTo>
                <a:lnTo>
                  <a:pt x="35" y="47"/>
                </a:lnTo>
                <a:lnTo>
                  <a:pt x="34" y="43"/>
                </a:lnTo>
                <a:lnTo>
                  <a:pt x="32" y="42"/>
                </a:lnTo>
                <a:lnTo>
                  <a:pt x="30" y="40"/>
                </a:lnTo>
                <a:lnTo>
                  <a:pt x="27" y="33"/>
                </a:lnTo>
                <a:lnTo>
                  <a:pt x="25" y="28"/>
                </a:lnTo>
                <a:lnTo>
                  <a:pt x="20" y="33"/>
                </a:lnTo>
                <a:lnTo>
                  <a:pt x="17" y="38"/>
                </a:lnTo>
                <a:lnTo>
                  <a:pt x="17" y="30"/>
                </a:lnTo>
                <a:lnTo>
                  <a:pt x="17" y="22"/>
                </a:lnTo>
                <a:lnTo>
                  <a:pt x="15" y="27"/>
                </a:lnTo>
                <a:lnTo>
                  <a:pt x="14" y="30"/>
                </a:lnTo>
                <a:lnTo>
                  <a:pt x="12" y="22"/>
                </a:lnTo>
                <a:lnTo>
                  <a:pt x="9" y="13"/>
                </a:lnTo>
                <a:lnTo>
                  <a:pt x="5" y="7"/>
                </a:lnTo>
                <a:lnTo>
                  <a:pt x="0" y="0"/>
                </a:lnTo>
                <a:close/>
              </a:path>
            </a:pathLst>
          </a:custGeom>
          <a:solidFill>
            <a:srgbClr val="1F1A17"/>
          </a:solidFill>
          <a:ln w="9525">
            <a:noFill/>
            <a:round/>
            <a:headEnd/>
            <a:tailEnd/>
          </a:ln>
        </p:spPr>
        <p:txBody>
          <a:bodyPr/>
          <a:lstStyle/>
          <a:p>
            <a:endParaRPr lang="en-US"/>
          </a:p>
        </p:txBody>
      </p:sp>
      <p:sp>
        <p:nvSpPr>
          <p:cNvPr id="5211" name="Freeform 1115"/>
          <p:cNvSpPr>
            <a:spLocks/>
          </p:cNvSpPr>
          <p:nvPr/>
        </p:nvSpPr>
        <p:spPr bwMode="auto">
          <a:xfrm>
            <a:off x="3432175" y="5010150"/>
            <a:ext cx="66675" cy="53975"/>
          </a:xfrm>
          <a:custGeom>
            <a:avLst/>
            <a:gdLst/>
            <a:ahLst/>
            <a:cxnLst>
              <a:cxn ang="0">
                <a:pos x="0" y="0"/>
              </a:cxn>
              <a:cxn ang="0">
                <a:pos x="7" y="8"/>
              </a:cxn>
              <a:cxn ang="0">
                <a:pos x="14" y="14"/>
              </a:cxn>
              <a:cxn ang="0">
                <a:pos x="17" y="15"/>
              </a:cxn>
              <a:cxn ang="0">
                <a:pos x="22" y="17"/>
              </a:cxn>
              <a:cxn ang="0">
                <a:pos x="26" y="17"/>
              </a:cxn>
              <a:cxn ang="0">
                <a:pos x="31" y="17"/>
              </a:cxn>
              <a:cxn ang="0">
                <a:pos x="32" y="19"/>
              </a:cxn>
              <a:cxn ang="0">
                <a:pos x="36" y="19"/>
              </a:cxn>
              <a:cxn ang="0">
                <a:pos x="39" y="25"/>
              </a:cxn>
              <a:cxn ang="0">
                <a:pos x="42" y="34"/>
              </a:cxn>
              <a:cxn ang="0">
                <a:pos x="32" y="27"/>
              </a:cxn>
              <a:cxn ang="0">
                <a:pos x="22" y="20"/>
              </a:cxn>
              <a:cxn ang="0">
                <a:pos x="20" y="24"/>
              </a:cxn>
              <a:cxn ang="0">
                <a:pos x="20" y="27"/>
              </a:cxn>
              <a:cxn ang="0">
                <a:pos x="19" y="27"/>
              </a:cxn>
              <a:cxn ang="0">
                <a:pos x="17" y="27"/>
              </a:cxn>
              <a:cxn ang="0">
                <a:pos x="15" y="24"/>
              </a:cxn>
              <a:cxn ang="0">
                <a:pos x="15" y="20"/>
              </a:cxn>
              <a:cxn ang="0">
                <a:pos x="10" y="17"/>
              </a:cxn>
              <a:cxn ang="0">
                <a:pos x="7" y="15"/>
              </a:cxn>
              <a:cxn ang="0">
                <a:pos x="5" y="12"/>
              </a:cxn>
              <a:cxn ang="0">
                <a:pos x="4" y="8"/>
              </a:cxn>
              <a:cxn ang="0">
                <a:pos x="4" y="8"/>
              </a:cxn>
              <a:cxn ang="0">
                <a:pos x="2" y="8"/>
              </a:cxn>
              <a:cxn ang="0">
                <a:pos x="2" y="5"/>
              </a:cxn>
              <a:cxn ang="0">
                <a:pos x="0" y="0"/>
              </a:cxn>
            </a:cxnLst>
            <a:rect l="0" t="0" r="r" b="b"/>
            <a:pathLst>
              <a:path w="42" h="34">
                <a:moveTo>
                  <a:pt x="0" y="0"/>
                </a:moveTo>
                <a:lnTo>
                  <a:pt x="7" y="8"/>
                </a:lnTo>
                <a:lnTo>
                  <a:pt x="14" y="14"/>
                </a:lnTo>
                <a:lnTo>
                  <a:pt x="17" y="15"/>
                </a:lnTo>
                <a:lnTo>
                  <a:pt x="22" y="17"/>
                </a:lnTo>
                <a:lnTo>
                  <a:pt x="26" y="17"/>
                </a:lnTo>
                <a:lnTo>
                  <a:pt x="31" y="17"/>
                </a:lnTo>
                <a:lnTo>
                  <a:pt x="32" y="19"/>
                </a:lnTo>
                <a:lnTo>
                  <a:pt x="36" y="19"/>
                </a:lnTo>
                <a:lnTo>
                  <a:pt x="39" y="25"/>
                </a:lnTo>
                <a:lnTo>
                  <a:pt x="42" y="34"/>
                </a:lnTo>
                <a:lnTo>
                  <a:pt x="32" y="27"/>
                </a:lnTo>
                <a:lnTo>
                  <a:pt x="22" y="20"/>
                </a:lnTo>
                <a:lnTo>
                  <a:pt x="20" y="24"/>
                </a:lnTo>
                <a:lnTo>
                  <a:pt x="20" y="27"/>
                </a:lnTo>
                <a:lnTo>
                  <a:pt x="19" y="27"/>
                </a:lnTo>
                <a:lnTo>
                  <a:pt x="17" y="27"/>
                </a:lnTo>
                <a:lnTo>
                  <a:pt x="15" y="24"/>
                </a:lnTo>
                <a:lnTo>
                  <a:pt x="15" y="20"/>
                </a:lnTo>
                <a:lnTo>
                  <a:pt x="10" y="17"/>
                </a:lnTo>
                <a:lnTo>
                  <a:pt x="7" y="15"/>
                </a:lnTo>
                <a:lnTo>
                  <a:pt x="5" y="12"/>
                </a:lnTo>
                <a:lnTo>
                  <a:pt x="4" y="8"/>
                </a:lnTo>
                <a:lnTo>
                  <a:pt x="4" y="8"/>
                </a:lnTo>
                <a:lnTo>
                  <a:pt x="2" y="8"/>
                </a:lnTo>
                <a:lnTo>
                  <a:pt x="2" y="5"/>
                </a:lnTo>
                <a:lnTo>
                  <a:pt x="0" y="0"/>
                </a:lnTo>
                <a:close/>
              </a:path>
            </a:pathLst>
          </a:custGeom>
          <a:solidFill>
            <a:srgbClr val="1F1A17"/>
          </a:solidFill>
          <a:ln w="9525">
            <a:noFill/>
            <a:round/>
            <a:headEnd/>
            <a:tailEnd/>
          </a:ln>
        </p:spPr>
        <p:txBody>
          <a:bodyPr/>
          <a:lstStyle/>
          <a:p>
            <a:endParaRPr lang="en-US"/>
          </a:p>
        </p:txBody>
      </p:sp>
      <p:sp>
        <p:nvSpPr>
          <p:cNvPr id="5212" name="Freeform 1116"/>
          <p:cNvSpPr>
            <a:spLocks/>
          </p:cNvSpPr>
          <p:nvPr/>
        </p:nvSpPr>
        <p:spPr bwMode="auto">
          <a:xfrm>
            <a:off x="3430588" y="4949825"/>
            <a:ext cx="12700" cy="17463"/>
          </a:xfrm>
          <a:custGeom>
            <a:avLst/>
            <a:gdLst/>
            <a:ahLst/>
            <a:cxnLst>
              <a:cxn ang="0">
                <a:pos x="0" y="0"/>
              </a:cxn>
              <a:cxn ang="0">
                <a:pos x="0" y="5"/>
              </a:cxn>
              <a:cxn ang="0">
                <a:pos x="1" y="11"/>
              </a:cxn>
              <a:cxn ang="0">
                <a:pos x="5" y="11"/>
              </a:cxn>
              <a:cxn ang="0">
                <a:pos x="8" y="11"/>
              </a:cxn>
              <a:cxn ang="0">
                <a:pos x="3" y="3"/>
              </a:cxn>
              <a:cxn ang="0">
                <a:pos x="0" y="0"/>
              </a:cxn>
            </a:cxnLst>
            <a:rect l="0" t="0" r="r" b="b"/>
            <a:pathLst>
              <a:path w="8" h="11">
                <a:moveTo>
                  <a:pt x="0" y="0"/>
                </a:moveTo>
                <a:lnTo>
                  <a:pt x="0" y="5"/>
                </a:lnTo>
                <a:lnTo>
                  <a:pt x="1" y="11"/>
                </a:lnTo>
                <a:lnTo>
                  <a:pt x="5" y="11"/>
                </a:lnTo>
                <a:lnTo>
                  <a:pt x="8" y="11"/>
                </a:lnTo>
                <a:lnTo>
                  <a:pt x="3" y="3"/>
                </a:lnTo>
                <a:lnTo>
                  <a:pt x="0" y="0"/>
                </a:lnTo>
                <a:close/>
              </a:path>
            </a:pathLst>
          </a:custGeom>
          <a:solidFill>
            <a:srgbClr val="1F1A17"/>
          </a:solidFill>
          <a:ln w="9525">
            <a:noFill/>
            <a:round/>
            <a:headEnd/>
            <a:tailEnd/>
          </a:ln>
        </p:spPr>
        <p:txBody>
          <a:bodyPr/>
          <a:lstStyle/>
          <a:p>
            <a:endParaRPr lang="en-US"/>
          </a:p>
        </p:txBody>
      </p:sp>
      <p:sp>
        <p:nvSpPr>
          <p:cNvPr id="5213" name="Freeform 1117"/>
          <p:cNvSpPr>
            <a:spLocks/>
          </p:cNvSpPr>
          <p:nvPr/>
        </p:nvSpPr>
        <p:spPr bwMode="auto">
          <a:xfrm>
            <a:off x="3446463" y="4973638"/>
            <a:ext cx="34925" cy="31750"/>
          </a:xfrm>
          <a:custGeom>
            <a:avLst/>
            <a:gdLst/>
            <a:ahLst/>
            <a:cxnLst>
              <a:cxn ang="0">
                <a:pos x="0" y="8"/>
              </a:cxn>
              <a:cxn ang="0">
                <a:pos x="1" y="0"/>
              </a:cxn>
              <a:cxn ang="0">
                <a:pos x="3" y="3"/>
              </a:cxn>
              <a:cxn ang="0">
                <a:pos x="6" y="5"/>
              </a:cxn>
              <a:cxn ang="0">
                <a:pos x="10" y="5"/>
              </a:cxn>
              <a:cxn ang="0">
                <a:pos x="15" y="5"/>
              </a:cxn>
              <a:cxn ang="0">
                <a:pos x="17" y="5"/>
              </a:cxn>
              <a:cxn ang="0">
                <a:pos x="22" y="16"/>
              </a:cxn>
              <a:cxn ang="0">
                <a:pos x="20" y="20"/>
              </a:cxn>
              <a:cxn ang="0">
                <a:pos x="15" y="6"/>
              </a:cxn>
              <a:cxn ang="0">
                <a:pos x="10" y="6"/>
              </a:cxn>
              <a:cxn ang="0">
                <a:pos x="3" y="6"/>
              </a:cxn>
              <a:cxn ang="0">
                <a:pos x="0" y="8"/>
              </a:cxn>
              <a:cxn ang="0">
                <a:pos x="0" y="8"/>
              </a:cxn>
            </a:cxnLst>
            <a:rect l="0" t="0" r="r" b="b"/>
            <a:pathLst>
              <a:path w="22" h="20">
                <a:moveTo>
                  <a:pt x="0" y="8"/>
                </a:moveTo>
                <a:lnTo>
                  <a:pt x="1" y="0"/>
                </a:lnTo>
                <a:lnTo>
                  <a:pt x="3" y="3"/>
                </a:lnTo>
                <a:lnTo>
                  <a:pt x="6" y="5"/>
                </a:lnTo>
                <a:lnTo>
                  <a:pt x="10" y="5"/>
                </a:lnTo>
                <a:lnTo>
                  <a:pt x="15" y="5"/>
                </a:lnTo>
                <a:lnTo>
                  <a:pt x="17" y="5"/>
                </a:lnTo>
                <a:lnTo>
                  <a:pt x="22" y="16"/>
                </a:lnTo>
                <a:lnTo>
                  <a:pt x="20" y="20"/>
                </a:lnTo>
                <a:lnTo>
                  <a:pt x="15" y="6"/>
                </a:lnTo>
                <a:lnTo>
                  <a:pt x="10" y="6"/>
                </a:lnTo>
                <a:lnTo>
                  <a:pt x="3" y="6"/>
                </a:lnTo>
                <a:lnTo>
                  <a:pt x="0" y="8"/>
                </a:lnTo>
                <a:lnTo>
                  <a:pt x="0" y="8"/>
                </a:lnTo>
                <a:close/>
              </a:path>
            </a:pathLst>
          </a:custGeom>
          <a:solidFill>
            <a:srgbClr val="1F1A17"/>
          </a:solidFill>
          <a:ln w="9525">
            <a:noFill/>
            <a:round/>
            <a:headEnd/>
            <a:tailEnd/>
          </a:ln>
        </p:spPr>
        <p:txBody>
          <a:bodyPr/>
          <a:lstStyle/>
          <a:p>
            <a:endParaRPr lang="en-US"/>
          </a:p>
        </p:txBody>
      </p:sp>
      <p:sp>
        <p:nvSpPr>
          <p:cNvPr id="5214" name="Freeform 1118"/>
          <p:cNvSpPr>
            <a:spLocks/>
          </p:cNvSpPr>
          <p:nvPr/>
        </p:nvSpPr>
        <p:spPr bwMode="auto">
          <a:xfrm>
            <a:off x="3482975" y="4986338"/>
            <a:ext cx="7938" cy="20637"/>
          </a:xfrm>
          <a:custGeom>
            <a:avLst/>
            <a:gdLst/>
            <a:ahLst/>
            <a:cxnLst>
              <a:cxn ang="0">
                <a:pos x="4" y="0"/>
              </a:cxn>
              <a:cxn ang="0">
                <a:pos x="0" y="2"/>
              </a:cxn>
              <a:cxn ang="0">
                <a:pos x="5" y="13"/>
              </a:cxn>
              <a:cxn ang="0">
                <a:pos x="5" y="12"/>
              </a:cxn>
              <a:cxn ang="0">
                <a:pos x="5" y="7"/>
              </a:cxn>
              <a:cxn ang="0">
                <a:pos x="4" y="2"/>
              </a:cxn>
              <a:cxn ang="0">
                <a:pos x="4" y="0"/>
              </a:cxn>
            </a:cxnLst>
            <a:rect l="0" t="0" r="r" b="b"/>
            <a:pathLst>
              <a:path w="5" h="13">
                <a:moveTo>
                  <a:pt x="4" y="0"/>
                </a:moveTo>
                <a:lnTo>
                  <a:pt x="0" y="2"/>
                </a:lnTo>
                <a:lnTo>
                  <a:pt x="5" y="13"/>
                </a:lnTo>
                <a:lnTo>
                  <a:pt x="5" y="12"/>
                </a:lnTo>
                <a:lnTo>
                  <a:pt x="5" y="7"/>
                </a:lnTo>
                <a:lnTo>
                  <a:pt x="4" y="2"/>
                </a:lnTo>
                <a:lnTo>
                  <a:pt x="4" y="0"/>
                </a:lnTo>
                <a:close/>
              </a:path>
            </a:pathLst>
          </a:custGeom>
          <a:solidFill>
            <a:srgbClr val="1F1A17"/>
          </a:solidFill>
          <a:ln w="9525">
            <a:noFill/>
            <a:round/>
            <a:headEnd/>
            <a:tailEnd/>
          </a:ln>
        </p:spPr>
        <p:txBody>
          <a:bodyPr/>
          <a:lstStyle/>
          <a:p>
            <a:endParaRPr lang="en-US"/>
          </a:p>
        </p:txBody>
      </p:sp>
      <p:sp>
        <p:nvSpPr>
          <p:cNvPr id="5215" name="Freeform 1119"/>
          <p:cNvSpPr>
            <a:spLocks/>
          </p:cNvSpPr>
          <p:nvPr/>
        </p:nvSpPr>
        <p:spPr bwMode="auto">
          <a:xfrm>
            <a:off x="3454400" y="5002213"/>
            <a:ext cx="20638" cy="12700"/>
          </a:xfrm>
          <a:custGeom>
            <a:avLst/>
            <a:gdLst/>
            <a:ahLst/>
            <a:cxnLst>
              <a:cxn ang="0">
                <a:pos x="1" y="2"/>
              </a:cxn>
              <a:cxn ang="0">
                <a:pos x="0" y="8"/>
              </a:cxn>
              <a:cxn ang="0">
                <a:pos x="3" y="5"/>
              </a:cxn>
              <a:cxn ang="0">
                <a:pos x="6" y="2"/>
              </a:cxn>
              <a:cxn ang="0">
                <a:pos x="10" y="2"/>
              </a:cxn>
              <a:cxn ang="0">
                <a:pos x="13" y="2"/>
              </a:cxn>
              <a:cxn ang="0">
                <a:pos x="10" y="0"/>
              </a:cxn>
              <a:cxn ang="0">
                <a:pos x="6" y="0"/>
              </a:cxn>
              <a:cxn ang="0">
                <a:pos x="3" y="0"/>
              </a:cxn>
              <a:cxn ang="0">
                <a:pos x="1" y="2"/>
              </a:cxn>
            </a:cxnLst>
            <a:rect l="0" t="0" r="r" b="b"/>
            <a:pathLst>
              <a:path w="13" h="8">
                <a:moveTo>
                  <a:pt x="1" y="2"/>
                </a:moveTo>
                <a:lnTo>
                  <a:pt x="0" y="8"/>
                </a:lnTo>
                <a:lnTo>
                  <a:pt x="3" y="5"/>
                </a:lnTo>
                <a:lnTo>
                  <a:pt x="6" y="2"/>
                </a:lnTo>
                <a:lnTo>
                  <a:pt x="10" y="2"/>
                </a:lnTo>
                <a:lnTo>
                  <a:pt x="13" y="2"/>
                </a:lnTo>
                <a:lnTo>
                  <a:pt x="10" y="0"/>
                </a:lnTo>
                <a:lnTo>
                  <a:pt x="6" y="0"/>
                </a:lnTo>
                <a:lnTo>
                  <a:pt x="3" y="0"/>
                </a:lnTo>
                <a:lnTo>
                  <a:pt x="1" y="2"/>
                </a:lnTo>
                <a:close/>
              </a:path>
            </a:pathLst>
          </a:custGeom>
          <a:solidFill>
            <a:srgbClr val="1F1A17"/>
          </a:solidFill>
          <a:ln w="9525">
            <a:noFill/>
            <a:round/>
            <a:headEnd/>
            <a:tailEnd/>
          </a:ln>
        </p:spPr>
        <p:txBody>
          <a:bodyPr/>
          <a:lstStyle/>
          <a:p>
            <a:endParaRPr lang="en-US"/>
          </a:p>
        </p:txBody>
      </p:sp>
      <p:sp>
        <p:nvSpPr>
          <p:cNvPr id="5216" name="Freeform 1120"/>
          <p:cNvSpPr>
            <a:spLocks/>
          </p:cNvSpPr>
          <p:nvPr/>
        </p:nvSpPr>
        <p:spPr bwMode="auto">
          <a:xfrm>
            <a:off x="3414713" y="5049838"/>
            <a:ext cx="28575" cy="34925"/>
          </a:xfrm>
          <a:custGeom>
            <a:avLst/>
            <a:gdLst/>
            <a:ahLst/>
            <a:cxnLst>
              <a:cxn ang="0">
                <a:pos x="1" y="0"/>
              </a:cxn>
              <a:cxn ang="0">
                <a:pos x="1" y="0"/>
              </a:cxn>
              <a:cxn ang="0">
                <a:pos x="5" y="0"/>
              </a:cxn>
              <a:cxn ang="0">
                <a:pos x="5" y="5"/>
              </a:cxn>
              <a:cxn ang="0">
                <a:pos x="6" y="7"/>
              </a:cxn>
              <a:cxn ang="0">
                <a:pos x="10" y="9"/>
              </a:cxn>
              <a:cxn ang="0">
                <a:pos x="13" y="9"/>
              </a:cxn>
              <a:cxn ang="0">
                <a:pos x="13" y="12"/>
              </a:cxn>
              <a:cxn ang="0">
                <a:pos x="13" y="15"/>
              </a:cxn>
              <a:cxn ang="0">
                <a:pos x="16" y="19"/>
              </a:cxn>
              <a:cxn ang="0">
                <a:pos x="18" y="22"/>
              </a:cxn>
              <a:cxn ang="0">
                <a:pos x="16" y="22"/>
              </a:cxn>
              <a:cxn ang="0">
                <a:pos x="13" y="22"/>
              </a:cxn>
              <a:cxn ang="0">
                <a:pos x="11" y="17"/>
              </a:cxn>
              <a:cxn ang="0">
                <a:pos x="10" y="14"/>
              </a:cxn>
              <a:cxn ang="0">
                <a:pos x="8" y="14"/>
              </a:cxn>
              <a:cxn ang="0">
                <a:pos x="5" y="12"/>
              </a:cxn>
              <a:cxn ang="0">
                <a:pos x="3" y="7"/>
              </a:cxn>
              <a:cxn ang="0">
                <a:pos x="3" y="4"/>
              </a:cxn>
              <a:cxn ang="0">
                <a:pos x="1" y="7"/>
              </a:cxn>
              <a:cxn ang="0">
                <a:pos x="0" y="9"/>
              </a:cxn>
              <a:cxn ang="0">
                <a:pos x="1" y="0"/>
              </a:cxn>
            </a:cxnLst>
            <a:rect l="0" t="0" r="r" b="b"/>
            <a:pathLst>
              <a:path w="18" h="22">
                <a:moveTo>
                  <a:pt x="1" y="0"/>
                </a:moveTo>
                <a:lnTo>
                  <a:pt x="1" y="0"/>
                </a:lnTo>
                <a:lnTo>
                  <a:pt x="5" y="0"/>
                </a:lnTo>
                <a:lnTo>
                  <a:pt x="5" y="5"/>
                </a:lnTo>
                <a:lnTo>
                  <a:pt x="6" y="7"/>
                </a:lnTo>
                <a:lnTo>
                  <a:pt x="10" y="9"/>
                </a:lnTo>
                <a:lnTo>
                  <a:pt x="13" y="9"/>
                </a:lnTo>
                <a:lnTo>
                  <a:pt x="13" y="12"/>
                </a:lnTo>
                <a:lnTo>
                  <a:pt x="13" y="15"/>
                </a:lnTo>
                <a:lnTo>
                  <a:pt x="16" y="19"/>
                </a:lnTo>
                <a:lnTo>
                  <a:pt x="18" y="22"/>
                </a:lnTo>
                <a:lnTo>
                  <a:pt x="16" y="22"/>
                </a:lnTo>
                <a:lnTo>
                  <a:pt x="13" y="22"/>
                </a:lnTo>
                <a:lnTo>
                  <a:pt x="11" y="17"/>
                </a:lnTo>
                <a:lnTo>
                  <a:pt x="10" y="14"/>
                </a:lnTo>
                <a:lnTo>
                  <a:pt x="8" y="14"/>
                </a:lnTo>
                <a:lnTo>
                  <a:pt x="5" y="12"/>
                </a:lnTo>
                <a:lnTo>
                  <a:pt x="3" y="7"/>
                </a:lnTo>
                <a:lnTo>
                  <a:pt x="3" y="4"/>
                </a:lnTo>
                <a:lnTo>
                  <a:pt x="1" y="7"/>
                </a:lnTo>
                <a:lnTo>
                  <a:pt x="0" y="9"/>
                </a:lnTo>
                <a:lnTo>
                  <a:pt x="1" y="0"/>
                </a:lnTo>
                <a:close/>
              </a:path>
            </a:pathLst>
          </a:custGeom>
          <a:solidFill>
            <a:srgbClr val="1F1A17"/>
          </a:solidFill>
          <a:ln w="9525">
            <a:noFill/>
            <a:round/>
            <a:headEnd/>
            <a:tailEnd/>
          </a:ln>
        </p:spPr>
        <p:txBody>
          <a:bodyPr/>
          <a:lstStyle/>
          <a:p>
            <a:endParaRPr lang="en-US"/>
          </a:p>
        </p:txBody>
      </p:sp>
      <p:sp>
        <p:nvSpPr>
          <p:cNvPr id="5217" name="Freeform 1121"/>
          <p:cNvSpPr>
            <a:spLocks/>
          </p:cNvSpPr>
          <p:nvPr/>
        </p:nvSpPr>
        <p:spPr bwMode="auto">
          <a:xfrm>
            <a:off x="3578225" y="5160963"/>
            <a:ext cx="30163" cy="22225"/>
          </a:xfrm>
          <a:custGeom>
            <a:avLst/>
            <a:gdLst/>
            <a:ahLst/>
            <a:cxnLst>
              <a:cxn ang="0">
                <a:pos x="0" y="5"/>
              </a:cxn>
              <a:cxn ang="0">
                <a:pos x="4" y="2"/>
              </a:cxn>
              <a:cxn ang="0">
                <a:pos x="10" y="0"/>
              </a:cxn>
              <a:cxn ang="0">
                <a:pos x="17" y="4"/>
              </a:cxn>
              <a:cxn ang="0">
                <a:pos x="19" y="9"/>
              </a:cxn>
              <a:cxn ang="0">
                <a:pos x="19" y="14"/>
              </a:cxn>
              <a:cxn ang="0">
                <a:pos x="17" y="14"/>
              </a:cxn>
              <a:cxn ang="0">
                <a:pos x="14" y="5"/>
              </a:cxn>
              <a:cxn ang="0">
                <a:pos x="10" y="10"/>
              </a:cxn>
              <a:cxn ang="0">
                <a:pos x="7" y="4"/>
              </a:cxn>
              <a:cxn ang="0">
                <a:pos x="0" y="5"/>
              </a:cxn>
            </a:cxnLst>
            <a:rect l="0" t="0" r="r" b="b"/>
            <a:pathLst>
              <a:path w="19" h="14">
                <a:moveTo>
                  <a:pt x="0" y="5"/>
                </a:moveTo>
                <a:lnTo>
                  <a:pt x="4" y="2"/>
                </a:lnTo>
                <a:lnTo>
                  <a:pt x="10" y="0"/>
                </a:lnTo>
                <a:lnTo>
                  <a:pt x="17" y="4"/>
                </a:lnTo>
                <a:lnTo>
                  <a:pt x="19" y="9"/>
                </a:lnTo>
                <a:lnTo>
                  <a:pt x="19" y="14"/>
                </a:lnTo>
                <a:lnTo>
                  <a:pt x="17" y="14"/>
                </a:lnTo>
                <a:lnTo>
                  <a:pt x="14" y="5"/>
                </a:lnTo>
                <a:lnTo>
                  <a:pt x="10" y="10"/>
                </a:lnTo>
                <a:lnTo>
                  <a:pt x="7" y="4"/>
                </a:lnTo>
                <a:lnTo>
                  <a:pt x="0" y="5"/>
                </a:lnTo>
                <a:close/>
              </a:path>
            </a:pathLst>
          </a:custGeom>
          <a:solidFill>
            <a:srgbClr val="1F1A17"/>
          </a:solidFill>
          <a:ln w="9525">
            <a:noFill/>
            <a:round/>
            <a:headEnd/>
            <a:tailEnd/>
          </a:ln>
        </p:spPr>
        <p:txBody>
          <a:bodyPr/>
          <a:lstStyle/>
          <a:p>
            <a:endParaRPr lang="en-US"/>
          </a:p>
        </p:txBody>
      </p:sp>
      <p:sp>
        <p:nvSpPr>
          <p:cNvPr id="5218" name="Freeform 1122"/>
          <p:cNvSpPr>
            <a:spLocks/>
          </p:cNvSpPr>
          <p:nvPr/>
        </p:nvSpPr>
        <p:spPr bwMode="auto">
          <a:xfrm>
            <a:off x="3552825" y="5057775"/>
            <a:ext cx="31750" cy="46038"/>
          </a:xfrm>
          <a:custGeom>
            <a:avLst/>
            <a:gdLst/>
            <a:ahLst/>
            <a:cxnLst>
              <a:cxn ang="0">
                <a:pos x="0" y="0"/>
              </a:cxn>
              <a:cxn ang="0">
                <a:pos x="3" y="10"/>
              </a:cxn>
              <a:cxn ang="0">
                <a:pos x="1" y="17"/>
              </a:cxn>
              <a:cxn ang="0">
                <a:pos x="6" y="12"/>
              </a:cxn>
              <a:cxn ang="0">
                <a:pos x="16" y="29"/>
              </a:cxn>
              <a:cxn ang="0">
                <a:pos x="20" y="20"/>
              </a:cxn>
              <a:cxn ang="0">
                <a:pos x="15" y="20"/>
              </a:cxn>
              <a:cxn ang="0">
                <a:pos x="11" y="12"/>
              </a:cxn>
              <a:cxn ang="0">
                <a:pos x="10" y="14"/>
              </a:cxn>
              <a:cxn ang="0">
                <a:pos x="0" y="0"/>
              </a:cxn>
            </a:cxnLst>
            <a:rect l="0" t="0" r="r" b="b"/>
            <a:pathLst>
              <a:path w="20" h="29">
                <a:moveTo>
                  <a:pt x="0" y="0"/>
                </a:moveTo>
                <a:lnTo>
                  <a:pt x="3" y="10"/>
                </a:lnTo>
                <a:lnTo>
                  <a:pt x="1" y="17"/>
                </a:lnTo>
                <a:lnTo>
                  <a:pt x="6" y="12"/>
                </a:lnTo>
                <a:lnTo>
                  <a:pt x="16" y="29"/>
                </a:lnTo>
                <a:lnTo>
                  <a:pt x="20" y="20"/>
                </a:lnTo>
                <a:lnTo>
                  <a:pt x="15" y="20"/>
                </a:lnTo>
                <a:lnTo>
                  <a:pt x="11" y="12"/>
                </a:lnTo>
                <a:lnTo>
                  <a:pt x="10" y="14"/>
                </a:lnTo>
                <a:lnTo>
                  <a:pt x="0" y="0"/>
                </a:lnTo>
                <a:close/>
              </a:path>
            </a:pathLst>
          </a:custGeom>
          <a:solidFill>
            <a:srgbClr val="1F1A17"/>
          </a:solidFill>
          <a:ln w="9525">
            <a:noFill/>
            <a:round/>
            <a:headEnd/>
            <a:tailEnd/>
          </a:ln>
        </p:spPr>
        <p:txBody>
          <a:bodyPr/>
          <a:lstStyle/>
          <a:p>
            <a:endParaRPr lang="en-US"/>
          </a:p>
        </p:txBody>
      </p:sp>
      <p:sp>
        <p:nvSpPr>
          <p:cNvPr id="5219" name="Freeform 1123"/>
          <p:cNvSpPr>
            <a:spLocks/>
          </p:cNvSpPr>
          <p:nvPr/>
        </p:nvSpPr>
        <p:spPr bwMode="auto">
          <a:xfrm>
            <a:off x="3509963" y="5218113"/>
            <a:ext cx="39687" cy="25400"/>
          </a:xfrm>
          <a:custGeom>
            <a:avLst/>
            <a:gdLst/>
            <a:ahLst/>
            <a:cxnLst>
              <a:cxn ang="0">
                <a:pos x="0" y="16"/>
              </a:cxn>
              <a:cxn ang="0">
                <a:pos x="3" y="11"/>
              </a:cxn>
              <a:cxn ang="0">
                <a:pos x="8" y="10"/>
              </a:cxn>
              <a:cxn ang="0">
                <a:pos x="5" y="8"/>
              </a:cxn>
              <a:cxn ang="0">
                <a:pos x="2" y="8"/>
              </a:cxn>
              <a:cxn ang="0">
                <a:pos x="8" y="6"/>
              </a:cxn>
              <a:cxn ang="0">
                <a:pos x="15" y="8"/>
              </a:cxn>
              <a:cxn ang="0">
                <a:pos x="13" y="5"/>
              </a:cxn>
              <a:cxn ang="0">
                <a:pos x="13" y="1"/>
              </a:cxn>
              <a:cxn ang="0">
                <a:pos x="15" y="0"/>
              </a:cxn>
              <a:cxn ang="0">
                <a:pos x="17" y="0"/>
              </a:cxn>
              <a:cxn ang="0">
                <a:pos x="20" y="0"/>
              </a:cxn>
              <a:cxn ang="0">
                <a:pos x="25" y="0"/>
              </a:cxn>
              <a:cxn ang="0">
                <a:pos x="22" y="5"/>
              </a:cxn>
              <a:cxn ang="0">
                <a:pos x="18" y="10"/>
              </a:cxn>
              <a:cxn ang="0">
                <a:pos x="13" y="10"/>
              </a:cxn>
              <a:cxn ang="0">
                <a:pos x="8" y="11"/>
              </a:cxn>
              <a:cxn ang="0">
                <a:pos x="5" y="13"/>
              </a:cxn>
              <a:cxn ang="0">
                <a:pos x="0" y="16"/>
              </a:cxn>
            </a:cxnLst>
            <a:rect l="0" t="0" r="r" b="b"/>
            <a:pathLst>
              <a:path w="25" h="16">
                <a:moveTo>
                  <a:pt x="0" y="16"/>
                </a:moveTo>
                <a:lnTo>
                  <a:pt x="3" y="11"/>
                </a:lnTo>
                <a:lnTo>
                  <a:pt x="8" y="10"/>
                </a:lnTo>
                <a:lnTo>
                  <a:pt x="5" y="8"/>
                </a:lnTo>
                <a:lnTo>
                  <a:pt x="2" y="8"/>
                </a:lnTo>
                <a:lnTo>
                  <a:pt x="8" y="6"/>
                </a:lnTo>
                <a:lnTo>
                  <a:pt x="15" y="8"/>
                </a:lnTo>
                <a:lnTo>
                  <a:pt x="13" y="5"/>
                </a:lnTo>
                <a:lnTo>
                  <a:pt x="13" y="1"/>
                </a:lnTo>
                <a:lnTo>
                  <a:pt x="15" y="0"/>
                </a:lnTo>
                <a:lnTo>
                  <a:pt x="17" y="0"/>
                </a:lnTo>
                <a:lnTo>
                  <a:pt x="20" y="0"/>
                </a:lnTo>
                <a:lnTo>
                  <a:pt x="25" y="0"/>
                </a:lnTo>
                <a:lnTo>
                  <a:pt x="22" y="5"/>
                </a:lnTo>
                <a:lnTo>
                  <a:pt x="18" y="10"/>
                </a:lnTo>
                <a:lnTo>
                  <a:pt x="13" y="10"/>
                </a:lnTo>
                <a:lnTo>
                  <a:pt x="8" y="11"/>
                </a:lnTo>
                <a:lnTo>
                  <a:pt x="5" y="13"/>
                </a:lnTo>
                <a:lnTo>
                  <a:pt x="0" y="16"/>
                </a:lnTo>
                <a:close/>
              </a:path>
            </a:pathLst>
          </a:custGeom>
          <a:solidFill>
            <a:srgbClr val="1F1A17"/>
          </a:solidFill>
          <a:ln w="9525">
            <a:noFill/>
            <a:round/>
            <a:headEnd/>
            <a:tailEnd/>
          </a:ln>
        </p:spPr>
        <p:txBody>
          <a:bodyPr/>
          <a:lstStyle/>
          <a:p>
            <a:endParaRPr lang="en-US"/>
          </a:p>
        </p:txBody>
      </p:sp>
      <p:sp>
        <p:nvSpPr>
          <p:cNvPr id="5220" name="Freeform 1124"/>
          <p:cNvSpPr>
            <a:spLocks/>
          </p:cNvSpPr>
          <p:nvPr/>
        </p:nvSpPr>
        <p:spPr bwMode="auto">
          <a:xfrm>
            <a:off x="3578225" y="5199063"/>
            <a:ext cx="15875" cy="12700"/>
          </a:xfrm>
          <a:custGeom>
            <a:avLst/>
            <a:gdLst/>
            <a:ahLst/>
            <a:cxnLst>
              <a:cxn ang="0">
                <a:pos x="0" y="8"/>
              </a:cxn>
              <a:cxn ang="0">
                <a:pos x="0" y="5"/>
              </a:cxn>
              <a:cxn ang="0">
                <a:pos x="0" y="2"/>
              </a:cxn>
              <a:cxn ang="0">
                <a:pos x="4" y="0"/>
              </a:cxn>
              <a:cxn ang="0">
                <a:pos x="7" y="2"/>
              </a:cxn>
              <a:cxn ang="0">
                <a:pos x="9" y="5"/>
              </a:cxn>
              <a:cxn ang="0">
                <a:pos x="10" y="7"/>
              </a:cxn>
              <a:cxn ang="0">
                <a:pos x="0" y="8"/>
              </a:cxn>
            </a:cxnLst>
            <a:rect l="0" t="0" r="r" b="b"/>
            <a:pathLst>
              <a:path w="10" h="8">
                <a:moveTo>
                  <a:pt x="0" y="8"/>
                </a:moveTo>
                <a:lnTo>
                  <a:pt x="0" y="5"/>
                </a:lnTo>
                <a:lnTo>
                  <a:pt x="0" y="2"/>
                </a:lnTo>
                <a:lnTo>
                  <a:pt x="4" y="0"/>
                </a:lnTo>
                <a:lnTo>
                  <a:pt x="7" y="2"/>
                </a:lnTo>
                <a:lnTo>
                  <a:pt x="9" y="5"/>
                </a:lnTo>
                <a:lnTo>
                  <a:pt x="10" y="7"/>
                </a:lnTo>
                <a:lnTo>
                  <a:pt x="0" y="8"/>
                </a:lnTo>
                <a:close/>
              </a:path>
            </a:pathLst>
          </a:custGeom>
          <a:solidFill>
            <a:srgbClr val="1F1A17"/>
          </a:solidFill>
          <a:ln w="9525">
            <a:noFill/>
            <a:round/>
            <a:headEnd/>
            <a:tailEnd/>
          </a:ln>
        </p:spPr>
        <p:txBody>
          <a:bodyPr/>
          <a:lstStyle/>
          <a:p>
            <a:endParaRPr lang="en-US"/>
          </a:p>
        </p:txBody>
      </p:sp>
      <p:sp>
        <p:nvSpPr>
          <p:cNvPr id="5221" name="Freeform 1125"/>
          <p:cNvSpPr>
            <a:spLocks/>
          </p:cNvSpPr>
          <p:nvPr/>
        </p:nvSpPr>
        <p:spPr bwMode="auto">
          <a:xfrm>
            <a:off x="3408363" y="5283200"/>
            <a:ext cx="22225" cy="19050"/>
          </a:xfrm>
          <a:custGeom>
            <a:avLst/>
            <a:gdLst/>
            <a:ahLst/>
            <a:cxnLst>
              <a:cxn ang="0">
                <a:pos x="0" y="7"/>
              </a:cxn>
              <a:cxn ang="0">
                <a:pos x="12" y="0"/>
              </a:cxn>
              <a:cxn ang="0">
                <a:pos x="14" y="5"/>
              </a:cxn>
              <a:cxn ang="0">
                <a:pos x="14" y="10"/>
              </a:cxn>
              <a:cxn ang="0">
                <a:pos x="10" y="12"/>
              </a:cxn>
              <a:cxn ang="0">
                <a:pos x="7" y="12"/>
              </a:cxn>
              <a:cxn ang="0">
                <a:pos x="4" y="9"/>
              </a:cxn>
              <a:cxn ang="0">
                <a:pos x="0" y="7"/>
              </a:cxn>
            </a:cxnLst>
            <a:rect l="0" t="0" r="r" b="b"/>
            <a:pathLst>
              <a:path w="14" h="12">
                <a:moveTo>
                  <a:pt x="0" y="7"/>
                </a:moveTo>
                <a:lnTo>
                  <a:pt x="12" y="0"/>
                </a:lnTo>
                <a:lnTo>
                  <a:pt x="14" y="5"/>
                </a:lnTo>
                <a:lnTo>
                  <a:pt x="14" y="10"/>
                </a:lnTo>
                <a:lnTo>
                  <a:pt x="10" y="12"/>
                </a:lnTo>
                <a:lnTo>
                  <a:pt x="7" y="12"/>
                </a:lnTo>
                <a:lnTo>
                  <a:pt x="4" y="9"/>
                </a:lnTo>
                <a:lnTo>
                  <a:pt x="0" y="7"/>
                </a:lnTo>
                <a:close/>
              </a:path>
            </a:pathLst>
          </a:custGeom>
          <a:solidFill>
            <a:srgbClr val="1F1A17"/>
          </a:solidFill>
          <a:ln w="9525">
            <a:noFill/>
            <a:round/>
            <a:headEnd/>
            <a:tailEnd/>
          </a:ln>
        </p:spPr>
        <p:txBody>
          <a:bodyPr/>
          <a:lstStyle/>
          <a:p>
            <a:endParaRPr lang="en-US"/>
          </a:p>
        </p:txBody>
      </p:sp>
      <p:sp>
        <p:nvSpPr>
          <p:cNvPr id="5222" name="Freeform 1126"/>
          <p:cNvSpPr>
            <a:spLocks/>
          </p:cNvSpPr>
          <p:nvPr/>
        </p:nvSpPr>
        <p:spPr bwMode="auto">
          <a:xfrm>
            <a:off x="3632200" y="5187950"/>
            <a:ext cx="17463" cy="19050"/>
          </a:xfrm>
          <a:custGeom>
            <a:avLst/>
            <a:gdLst/>
            <a:ahLst/>
            <a:cxnLst>
              <a:cxn ang="0">
                <a:pos x="11" y="0"/>
              </a:cxn>
              <a:cxn ang="0">
                <a:pos x="10" y="0"/>
              </a:cxn>
              <a:cxn ang="0">
                <a:pos x="5" y="4"/>
              </a:cxn>
              <a:cxn ang="0">
                <a:pos x="1" y="9"/>
              </a:cxn>
              <a:cxn ang="0">
                <a:pos x="0" y="12"/>
              </a:cxn>
              <a:cxn ang="0">
                <a:pos x="3" y="12"/>
              </a:cxn>
              <a:cxn ang="0">
                <a:pos x="5" y="10"/>
              </a:cxn>
              <a:cxn ang="0">
                <a:pos x="10" y="5"/>
              </a:cxn>
              <a:cxn ang="0">
                <a:pos x="11" y="2"/>
              </a:cxn>
              <a:cxn ang="0">
                <a:pos x="11" y="0"/>
              </a:cxn>
            </a:cxnLst>
            <a:rect l="0" t="0" r="r" b="b"/>
            <a:pathLst>
              <a:path w="11" h="12">
                <a:moveTo>
                  <a:pt x="11" y="0"/>
                </a:moveTo>
                <a:lnTo>
                  <a:pt x="10" y="0"/>
                </a:lnTo>
                <a:lnTo>
                  <a:pt x="5" y="4"/>
                </a:lnTo>
                <a:lnTo>
                  <a:pt x="1" y="9"/>
                </a:lnTo>
                <a:lnTo>
                  <a:pt x="0" y="12"/>
                </a:lnTo>
                <a:lnTo>
                  <a:pt x="3" y="12"/>
                </a:lnTo>
                <a:lnTo>
                  <a:pt x="5" y="10"/>
                </a:lnTo>
                <a:lnTo>
                  <a:pt x="10" y="5"/>
                </a:lnTo>
                <a:lnTo>
                  <a:pt x="11" y="2"/>
                </a:lnTo>
                <a:lnTo>
                  <a:pt x="11" y="0"/>
                </a:lnTo>
                <a:close/>
              </a:path>
            </a:pathLst>
          </a:custGeom>
          <a:solidFill>
            <a:srgbClr val="1F1A17"/>
          </a:solidFill>
          <a:ln w="9525">
            <a:noFill/>
            <a:round/>
            <a:headEnd/>
            <a:tailEnd/>
          </a:ln>
        </p:spPr>
        <p:txBody>
          <a:bodyPr/>
          <a:lstStyle/>
          <a:p>
            <a:endParaRPr lang="en-US"/>
          </a:p>
        </p:txBody>
      </p:sp>
      <p:sp>
        <p:nvSpPr>
          <p:cNvPr id="5223" name="Freeform 1127"/>
          <p:cNvSpPr>
            <a:spLocks/>
          </p:cNvSpPr>
          <p:nvPr/>
        </p:nvSpPr>
        <p:spPr bwMode="auto">
          <a:xfrm>
            <a:off x="3648075" y="5249863"/>
            <a:ext cx="114300" cy="79375"/>
          </a:xfrm>
          <a:custGeom>
            <a:avLst/>
            <a:gdLst/>
            <a:ahLst/>
            <a:cxnLst>
              <a:cxn ang="0">
                <a:pos x="0" y="35"/>
              </a:cxn>
              <a:cxn ang="0">
                <a:pos x="5" y="41"/>
              </a:cxn>
              <a:cxn ang="0">
                <a:pos x="8" y="36"/>
              </a:cxn>
              <a:cxn ang="0">
                <a:pos x="13" y="35"/>
              </a:cxn>
              <a:cxn ang="0">
                <a:pos x="17" y="33"/>
              </a:cxn>
              <a:cxn ang="0">
                <a:pos x="20" y="31"/>
              </a:cxn>
              <a:cxn ang="0">
                <a:pos x="22" y="35"/>
              </a:cxn>
              <a:cxn ang="0">
                <a:pos x="23" y="36"/>
              </a:cxn>
              <a:cxn ang="0">
                <a:pos x="27" y="35"/>
              </a:cxn>
              <a:cxn ang="0">
                <a:pos x="30" y="35"/>
              </a:cxn>
              <a:cxn ang="0">
                <a:pos x="32" y="35"/>
              </a:cxn>
              <a:cxn ang="0">
                <a:pos x="33" y="35"/>
              </a:cxn>
              <a:cxn ang="0">
                <a:pos x="37" y="38"/>
              </a:cxn>
              <a:cxn ang="0">
                <a:pos x="40" y="41"/>
              </a:cxn>
              <a:cxn ang="0">
                <a:pos x="40" y="30"/>
              </a:cxn>
              <a:cxn ang="0">
                <a:pos x="42" y="46"/>
              </a:cxn>
              <a:cxn ang="0">
                <a:pos x="47" y="50"/>
              </a:cxn>
              <a:cxn ang="0">
                <a:pos x="47" y="43"/>
              </a:cxn>
              <a:cxn ang="0">
                <a:pos x="48" y="36"/>
              </a:cxn>
              <a:cxn ang="0">
                <a:pos x="52" y="33"/>
              </a:cxn>
              <a:cxn ang="0">
                <a:pos x="55" y="33"/>
              </a:cxn>
              <a:cxn ang="0">
                <a:pos x="60" y="28"/>
              </a:cxn>
              <a:cxn ang="0">
                <a:pos x="57" y="23"/>
              </a:cxn>
              <a:cxn ang="0">
                <a:pos x="65" y="25"/>
              </a:cxn>
              <a:cxn ang="0">
                <a:pos x="65" y="20"/>
              </a:cxn>
              <a:cxn ang="0">
                <a:pos x="62" y="16"/>
              </a:cxn>
              <a:cxn ang="0">
                <a:pos x="65" y="15"/>
              </a:cxn>
              <a:cxn ang="0">
                <a:pos x="67" y="11"/>
              </a:cxn>
              <a:cxn ang="0">
                <a:pos x="63" y="10"/>
              </a:cxn>
              <a:cxn ang="0">
                <a:pos x="68" y="8"/>
              </a:cxn>
              <a:cxn ang="0">
                <a:pos x="72" y="0"/>
              </a:cxn>
              <a:cxn ang="0">
                <a:pos x="62" y="6"/>
              </a:cxn>
              <a:cxn ang="0">
                <a:pos x="57" y="13"/>
              </a:cxn>
              <a:cxn ang="0">
                <a:pos x="60" y="18"/>
              </a:cxn>
              <a:cxn ang="0">
                <a:pos x="55" y="20"/>
              </a:cxn>
              <a:cxn ang="0">
                <a:pos x="55" y="23"/>
              </a:cxn>
              <a:cxn ang="0">
                <a:pos x="50" y="26"/>
              </a:cxn>
              <a:cxn ang="0">
                <a:pos x="45" y="26"/>
              </a:cxn>
              <a:cxn ang="0">
                <a:pos x="43" y="23"/>
              </a:cxn>
              <a:cxn ang="0">
                <a:pos x="40" y="15"/>
              </a:cxn>
              <a:cxn ang="0">
                <a:pos x="35" y="18"/>
              </a:cxn>
              <a:cxn ang="0">
                <a:pos x="28" y="21"/>
              </a:cxn>
              <a:cxn ang="0">
                <a:pos x="22" y="21"/>
              </a:cxn>
              <a:cxn ang="0">
                <a:pos x="13" y="23"/>
              </a:cxn>
              <a:cxn ang="0">
                <a:pos x="5" y="30"/>
              </a:cxn>
              <a:cxn ang="0">
                <a:pos x="0" y="35"/>
              </a:cxn>
            </a:cxnLst>
            <a:rect l="0" t="0" r="r" b="b"/>
            <a:pathLst>
              <a:path w="72" h="50">
                <a:moveTo>
                  <a:pt x="0" y="35"/>
                </a:moveTo>
                <a:lnTo>
                  <a:pt x="5" y="41"/>
                </a:lnTo>
                <a:lnTo>
                  <a:pt x="8" y="36"/>
                </a:lnTo>
                <a:lnTo>
                  <a:pt x="13" y="35"/>
                </a:lnTo>
                <a:lnTo>
                  <a:pt x="17" y="33"/>
                </a:lnTo>
                <a:lnTo>
                  <a:pt x="20" y="31"/>
                </a:lnTo>
                <a:lnTo>
                  <a:pt x="22" y="35"/>
                </a:lnTo>
                <a:lnTo>
                  <a:pt x="23" y="36"/>
                </a:lnTo>
                <a:lnTo>
                  <a:pt x="27" y="35"/>
                </a:lnTo>
                <a:lnTo>
                  <a:pt x="30" y="35"/>
                </a:lnTo>
                <a:lnTo>
                  <a:pt x="32" y="35"/>
                </a:lnTo>
                <a:lnTo>
                  <a:pt x="33" y="35"/>
                </a:lnTo>
                <a:lnTo>
                  <a:pt x="37" y="38"/>
                </a:lnTo>
                <a:lnTo>
                  <a:pt x="40" y="41"/>
                </a:lnTo>
                <a:lnTo>
                  <a:pt x="40" y="30"/>
                </a:lnTo>
                <a:lnTo>
                  <a:pt x="42" y="46"/>
                </a:lnTo>
                <a:lnTo>
                  <a:pt x="47" y="50"/>
                </a:lnTo>
                <a:lnTo>
                  <a:pt x="47" y="43"/>
                </a:lnTo>
                <a:lnTo>
                  <a:pt x="48" y="36"/>
                </a:lnTo>
                <a:lnTo>
                  <a:pt x="52" y="33"/>
                </a:lnTo>
                <a:lnTo>
                  <a:pt x="55" y="33"/>
                </a:lnTo>
                <a:lnTo>
                  <a:pt x="60" y="28"/>
                </a:lnTo>
                <a:lnTo>
                  <a:pt x="57" y="23"/>
                </a:lnTo>
                <a:lnTo>
                  <a:pt x="65" y="25"/>
                </a:lnTo>
                <a:lnTo>
                  <a:pt x="65" y="20"/>
                </a:lnTo>
                <a:lnTo>
                  <a:pt x="62" y="16"/>
                </a:lnTo>
                <a:lnTo>
                  <a:pt x="65" y="15"/>
                </a:lnTo>
                <a:lnTo>
                  <a:pt x="67" y="11"/>
                </a:lnTo>
                <a:lnTo>
                  <a:pt x="63" y="10"/>
                </a:lnTo>
                <a:lnTo>
                  <a:pt x="68" y="8"/>
                </a:lnTo>
                <a:lnTo>
                  <a:pt x="72" y="0"/>
                </a:lnTo>
                <a:lnTo>
                  <a:pt x="62" y="6"/>
                </a:lnTo>
                <a:lnTo>
                  <a:pt x="57" y="13"/>
                </a:lnTo>
                <a:lnTo>
                  <a:pt x="60" y="18"/>
                </a:lnTo>
                <a:lnTo>
                  <a:pt x="55" y="20"/>
                </a:lnTo>
                <a:lnTo>
                  <a:pt x="55" y="23"/>
                </a:lnTo>
                <a:lnTo>
                  <a:pt x="50" y="26"/>
                </a:lnTo>
                <a:lnTo>
                  <a:pt x="45" y="26"/>
                </a:lnTo>
                <a:lnTo>
                  <a:pt x="43" y="23"/>
                </a:lnTo>
                <a:lnTo>
                  <a:pt x="40" y="15"/>
                </a:lnTo>
                <a:lnTo>
                  <a:pt x="35" y="18"/>
                </a:lnTo>
                <a:lnTo>
                  <a:pt x="28" y="21"/>
                </a:lnTo>
                <a:lnTo>
                  <a:pt x="22" y="21"/>
                </a:lnTo>
                <a:lnTo>
                  <a:pt x="13" y="23"/>
                </a:lnTo>
                <a:lnTo>
                  <a:pt x="5" y="30"/>
                </a:lnTo>
                <a:lnTo>
                  <a:pt x="0" y="35"/>
                </a:lnTo>
                <a:close/>
              </a:path>
            </a:pathLst>
          </a:custGeom>
          <a:solidFill>
            <a:srgbClr val="1F1A17"/>
          </a:solidFill>
          <a:ln w="9525">
            <a:noFill/>
            <a:round/>
            <a:headEnd/>
            <a:tailEnd/>
          </a:ln>
        </p:spPr>
        <p:txBody>
          <a:bodyPr/>
          <a:lstStyle/>
          <a:p>
            <a:endParaRPr lang="en-US"/>
          </a:p>
        </p:txBody>
      </p:sp>
      <p:sp>
        <p:nvSpPr>
          <p:cNvPr id="5224" name="Freeform 1128"/>
          <p:cNvSpPr>
            <a:spLocks/>
          </p:cNvSpPr>
          <p:nvPr/>
        </p:nvSpPr>
        <p:spPr bwMode="auto">
          <a:xfrm>
            <a:off x="3473450" y="5259388"/>
            <a:ext cx="139700" cy="98425"/>
          </a:xfrm>
          <a:custGeom>
            <a:avLst/>
            <a:gdLst/>
            <a:ahLst/>
            <a:cxnLst>
              <a:cxn ang="0">
                <a:pos x="85" y="14"/>
              </a:cxn>
              <a:cxn ang="0">
                <a:pos x="86" y="5"/>
              </a:cxn>
              <a:cxn ang="0">
                <a:pos x="83" y="5"/>
              </a:cxn>
              <a:cxn ang="0">
                <a:pos x="78" y="4"/>
              </a:cxn>
              <a:cxn ang="0">
                <a:pos x="73" y="0"/>
              </a:cxn>
              <a:cxn ang="0">
                <a:pos x="65" y="5"/>
              </a:cxn>
              <a:cxn ang="0">
                <a:pos x="61" y="10"/>
              </a:cxn>
              <a:cxn ang="0">
                <a:pos x="65" y="20"/>
              </a:cxn>
              <a:cxn ang="0">
                <a:pos x="53" y="19"/>
              </a:cxn>
              <a:cxn ang="0">
                <a:pos x="38" y="15"/>
              </a:cxn>
              <a:cxn ang="0">
                <a:pos x="21" y="17"/>
              </a:cxn>
              <a:cxn ang="0">
                <a:pos x="8" y="19"/>
              </a:cxn>
              <a:cxn ang="0">
                <a:pos x="3" y="22"/>
              </a:cxn>
              <a:cxn ang="0">
                <a:pos x="6" y="30"/>
              </a:cxn>
              <a:cxn ang="0">
                <a:pos x="13" y="32"/>
              </a:cxn>
              <a:cxn ang="0">
                <a:pos x="20" y="34"/>
              </a:cxn>
              <a:cxn ang="0">
                <a:pos x="26" y="39"/>
              </a:cxn>
              <a:cxn ang="0">
                <a:pos x="33" y="37"/>
              </a:cxn>
              <a:cxn ang="0">
                <a:pos x="36" y="29"/>
              </a:cxn>
              <a:cxn ang="0">
                <a:pos x="48" y="30"/>
              </a:cxn>
              <a:cxn ang="0">
                <a:pos x="46" y="39"/>
              </a:cxn>
              <a:cxn ang="0">
                <a:pos x="35" y="45"/>
              </a:cxn>
              <a:cxn ang="0">
                <a:pos x="23" y="52"/>
              </a:cxn>
              <a:cxn ang="0">
                <a:pos x="25" y="57"/>
              </a:cxn>
              <a:cxn ang="0">
                <a:pos x="38" y="56"/>
              </a:cxn>
              <a:cxn ang="0">
                <a:pos x="43" y="54"/>
              </a:cxn>
              <a:cxn ang="0">
                <a:pos x="45" y="57"/>
              </a:cxn>
              <a:cxn ang="0">
                <a:pos x="55" y="57"/>
              </a:cxn>
              <a:cxn ang="0">
                <a:pos x="76" y="54"/>
              </a:cxn>
              <a:cxn ang="0">
                <a:pos x="83" y="49"/>
              </a:cxn>
              <a:cxn ang="0">
                <a:pos x="83" y="32"/>
              </a:cxn>
              <a:cxn ang="0">
                <a:pos x="76" y="30"/>
              </a:cxn>
              <a:cxn ang="0">
                <a:pos x="68" y="20"/>
              </a:cxn>
              <a:cxn ang="0">
                <a:pos x="73" y="17"/>
              </a:cxn>
              <a:cxn ang="0">
                <a:pos x="80" y="22"/>
              </a:cxn>
              <a:cxn ang="0">
                <a:pos x="83" y="22"/>
              </a:cxn>
            </a:cxnLst>
            <a:rect l="0" t="0" r="r" b="b"/>
            <a:pathLst>
              <a:path w="88" h="62">
                <a:moveTo>
                  <a:pt x="83" y="19"/>
                </a:moveTo>
                <a:lnTo>
                  <a:pt x="85" y="14"/>
                </a:lnTo>
                <a:lnTo>
                  <a:pt x="88" y="9"/>
                </a:lnTo>
                <a:lnTo>
                  <a:pt x="86" y="5"/>
                </a:lnTo>
                <a:lnTo>
                  <a:pt x="85" y="2"/>
                </a:lnTo>
                <a:lnTo>
                  <a:pt x="83" y="5"/>
                </a:lnTo>
                <a:lnTo>
                  <a:pt x="80" y="9"/>
                </a:lnTo>
                <a:lnTo>
                  <a:pt x="78" y="4"/>
                </a:lnTo>
                <a:lnTo>
                  <a:pt x="78" y="0"/>
                </a:lnTo>
                <a:lnTo>
                  <a:pt x="73" y="0"/>
                </a:lnTo>
                <a:lnTo>
                  <a:pt x="70" y="2"/>
                </a:lnTo>
                <a:lnTo>
                  <a:pt x="65" y="5"/>
                </a:lnTo>
                <a:lnTo>
                  <a:pt x="61" y="9"/>
                </a:lnTo>
                <a:lnTo>
                  <a:pt x="61" y="10"/>
                </a:lnTo>
                <a:lnTo>
                  <a:pt x="63" y="15"/>
                </a:lnTo>
                <a:lnTo>
                  <a:pt x="65" y="20"/>
                </a:lnTo>
                <a:lnTo>
                  <a:pt x="63" y="22"/>
                </a:lnTo>
                <a:lnTo>
                  <a:pt x="53" y="19"/>
                </a:lnTo>
                <a:lnTo>
                  <a:pt x="46" y="14"/>
                </a:lnTo>
                <a:lnTo>
                  <a:pt x="38" y="15"/>
                </a:lnTo>
                <a:lnTo>
                  <a:pt x="30" y="15"/>
                </a:lnTo>
                <a:lnTo>
                  <a:pt x="21" y="17"/>
                </a:lnTo>
                <a:lnTo>
                  <a:pt x="15" y="19"/>
                </a:lnTo>
                <a:lnTo>
                  <a:pt x="8" y="19"/>
                </a:lnTo>
                <a:lnTo>
                  <a:pt x="0" y="17"/>
                </a:lnTo>
                <a:lnTo>
                  <a:pt x="3" y="22"/>
                </a:lnTo>
                <a:lnTo>
                  <a:pt x="6" y="25"/>
                </a:lnTo>
                <a:lnTo>
                  <a:pt x="6" y="30"/>
                </a:lnTo>
                <a:lnTo>
                  <a:pt x="5" y="34"/>
                </a:lnTo>
                <a:lnTo>
                  <a:pt x="13" y="32"/>
                </a:lnTo>
                <a:lnTo>
                  <a:pt x="20" y="30"/>
                </a:lnTo>
                <a:lnTo>
                  <a:pt x="20" y="34"/>
                </a:lnTo>
                <a:lnTo>
                  <a:pt x="20" y="37"/>
                </a:lnTo>
                <a:lnTo>
                  <a:pt x="26" y="39"/>
                </a:lnTo>
                <a:lnTo>
                  <a:pt x="35" y="40"/>
                </a:lnTo>
                <a:lnTo>
                  <a:pt x="33" y="37"/>
                </a:lnTo>
                <a:lnTo>
                  <a:pt x="31" y="32"/>
                </a:lnTo>
                <a:lnTo>
                  <a:pt x="36" y="29"/>
                </a:lnTo>
                <a:lnTo>
                  <a:pt x="43" y="29"/>
                </a:lnTo>
                <a:lnTo>
                  <a:pt x="48" y="30"/>
                </a:lnTo>
                <a:lnTo>
                  <a:pt x="51" y="32"/>
                </a:lnTo>
                <a:lnTo>
                  <a:pt x="46" y="39"/>
                </a:lnTo>
                <a:lnTo>
                  <a:pt x="43" y="44"/>
                </a:lnTo>
                <a:lnTo>
                  <a:pt x="35" y="45"/>
                </a:lnTo>
                <a:lnTo>
                  <a:pt x="28" y="49"/>
                </a:lnTo>
                <a:lnTo>
                  <a:pt x="23" y="52"/>
                </a:lnTo>
                <a:lnTo>
                  <a:pt x="18" y="57"/>
                </a:lnTo>
                <a:lnTo>
                  <a:pt x="25" y="57"/>
                </a:lnTo>
                <a:lnTo>
                  <a:pt x="33" y="57"/>
                </a:lnTo>
                <a:lnTo>
                  <a:pt x="38" y="56"/>
                </a:lnTo>
                <a:lnTo>
                  <a:pt x="41" y="54"/>
                </a:lnTo>
                <a:lnTo>
                  <a:pt x="43" y="54"/>
                </a:lnTo>
                <a:lnTo>
                  <a:pt x="45" y="56"/>
                </a:lnTo>
                <a:lnTo>
                  <a:pt x="45" y="57"/>
                </a:lnTo>
                <a:lnTo>
                  <a:pt x="45" y="62"/>
                </a:lnTo>
                <a:lnTo>
                  <a:pt x="55" y="57"/>
                </a:lnTo>
                <a:lnTo>
                  <a:pt x="68" y="52"/>
                </a:lnTo>
                <a:lnTo>
                  <a:pt x="76" y="54"/>
                </a:lnTo>
                <a:lnTo>
                  <a:pt x="80" y="56"/>
                </a:lnTo>
                <a:lnTo>
                  <a:pt x="83" y="49"/>
                </a:lnTo>
                <a:lnTo>
                  <a:pt x="85" y="39"/>
                </a:lnTo>
                <a:lnTo>
                  <a:pt x="83" y="32"/>
                </a:lnTo>
                <a:lnTo>
                  <a:pt x="83" y="29"/>
                </a:lnTo>
                <a:lnTo>
                  <a:pt x="76" y="30"/>
                </a:lnTo>
                <a:lnTo>
                  <a:pt x="68" y="29"/>
                </a:lnTo>
                <a:lnTo>
                  <a:pt x="68" y="20"/>
                </a:lnTo>
                <a:lnTo>
                  <a:pt x="70" y="15"/>
                </a:lnTo>
                <a:lnTo>
                  <a:pt x="73" y="17"/>
                </a:lnTo>
                <a:lnTo>
                  <a:pt x="78" y="19"/>
                </a:lnTo>
                <a:lnTo>
                  <a:pt x="80" y="22"/>
                </a:lnTo>
                <a:lnTo>
                  <a:pt x="81" y="25"/>
                </a:lnTo>
                <a:lnTo>
                  <a:pt x="83" y="22"/>
                </a:lnTo>
                <a:lnTo>
                  <a:pt x="83" y="19"/>
                </a:lnTo>
                <a:close/>
              </a:path>
            </a:pathLst>
          </a:custGeom>
          <a:solidFill>
            <a:srgbClr val="1F1A17"/>
          </a:solidFill>
          <a:ln w="9525">
            <a:noFill/>
            <a:round/>
            <a:headEnd/>
            <a:tailEnd/>
          </a:ln>
        </p:spPr>
        <p:txBody>
          <a:bodyPr/>
          <a:lstStyle/>
          <a:p>
            <a:endParaRPr lang="en-US"/>
          </a:p>
        </p:txBody>
      </p:sp>
      <p:sp>
        <p:nvSpPr>
          <p:cNvPr id="5225" name="Freeform 1129"/>
          <p:cNvSpPr>
            <a:spLocks/>
          </p:cNvSpPr>
          <p:nvPr/>
        </p:nvSpPr>
        <p:spPr bwMode="auto">
          <a:xfrm>
            <a:off x="3313113" y="5302250"/>
            <a:ext cx="228600" cy="114300"/>
          </a:xfrm>
          <a:custGeom>
            <a:avLst/>
            <a:gdLst/>
            <a:ahLst/>
            <a:cxnLst>
              <a:cxn ang="0">
                <a:pos x="0" y="5"/>
              </a:cxn>
              <a:cxn ang="0">
                <a:pos x="5" y="13"/>
              </a:cxn>
              <a:cxn ang="0">
                <a:pos x="10" y="23"/>
              </a:cxn>
              <a:cxn ang="0">
                <a:pos x="12" y="25"/>
              </a:cxn>
              <a:cxn ang="0">
                <a:pos x="17" y="25"/>
              </a:cxn>
              <a:cxn ang="0">
                <a:pos x="22" y="27"/>
              </a:cxn>
              <a:cxn ang="0">
                <a:pos x="24" y="32"/>
              </a:cxn>
              <a:cxn ang="0">
                <a:pos x="27" y="35"/>
              </a:cxn>
              <a:cxn ang="0">
                <a:pos x="32" y="37"/>
              </a:cxn>
              <a:cxn ang="0">
                <a:pos x="34" y="50"/>
              </a:cxn>
              <a:cxn ang="0">
                <a:pos x="39" y="49"/>
              </a:cxn>
              <a:cxn ang="0">
                <a:pos x="44" y="42"/>
              </a:cxn>
              <a:cxn ang="0">
                <a:pos x="55" y="45"/>
              </a:cxn>
              <a:cxn ang="0">
                <a:pos x="64" y="55"/>
              </a:cxn>
              <a:cxn ang="0">
                <a:pos x="72" y="67"/>
              </a:cxn>
              <a:cxn ang="0">
                <a:pos x="80" y="67"/>
              </a:cxn>
              <a:cxn ang="0">
                <a:pos x="85" y="62"/>
              </a:cxn>
              <a:cxn ang="0">
                <a:pos x="90" y="62"/>
              </a:cxn>
              <a:cxn ang="0">
                <a:pos x="95" y="67"/>
              </a:cxn>
              <a:cxn ang="0">
                <a:pos x="102" y="67"/>
              </a:cxn>
              <a:cxn ang="0">
                <a:pos x="107" y="65"/>
              </a:cxn>
              <a:cxn ang="0">
                <a:pos x="114" y="67"/>
              </a:cxn>
              <a:cxn ang="0">
                <a:pos x="126" y="62"/>
              </a:cxn>
              <a:cxn ang="0">
                <a:pos x="137" y="57"/>
              </a:cxn>
              <a:cxn ang="0">
                <a:pos x="139" y="54"/>
              </a:cxn>
              <a:cxn ang="0">
                <a:pos x="132" y="42"/>
              </a:cxn>
              <a:cxn ang="0">
                <a:pos x="124" y="40"/>
              </a:cxn>
              <a:cxn ang="0">
                <a:pos x="114" y="39"/>
              </a:cxn>
              <a:cxn ang="0">
                <a:pos x="109" y="44"/>
              </a:cxn>
              <a:cxn ang="0">
                <a:pos x="107" y="55"/>
              </a:cxn>
              <a:cxn ang="0">
                <a:pos x="102" y="52"/>
              </a:cxn>
              <a:cxn ang="0">
                <a:pos x="97" y="50"/>
              </a:cxn>
              <a:cxn ang="0">
                <a:pos x="89" y="49"/>
              </a:cxn>
              <a:cxn ang="0">
                <a:pos x="82" y="47"/>
              </a:cxn>
              <a:cxn ang="0">
                <a:pos x="77" y="45"/>
              </a:cxn>
              <a:cxn ang="0">
                <a:pos x="72" y="40"/>
              </a:cxn>
              <a:cxn ang="0">
                <a:pos x="69" y="32"/>
              </a:cxn>
              <a:cxn ang="0">
                <a:pos x="62" y="23"/>
              </a:cxn>
              <a:cxn ang="0">
                <a:pos x="55" y="22"/>
              </a:cxn>
              <a:cxn ang="0">
                <a:pos x="40" y="17"/>
              </a:cxn>
              <a:cxn ang="0">
                <a:pos x="24" y="12"/>
              </a:cxn>
              <a:cxn ang="0">
                <a:pos x="17" y="8"/>
              </a:cxn>
              <a:cxn ang="0">
                <a:pos x="15" y="7"/>
              </a:cxn>
              <a:cxn ang="0">
                <a:pos x="10" y="7"/>
              </a:cxn>
              <a:cxn ang="0">
                <a:pos x="2" y="3"/>
              </a:cxn>
            </a:cxnLst>
            <a:rect l="0" t="0" r="r" b="b"/>
            <a:pathLst>
              <a:path w="144" h="72">
                <a:moveTo>
                  <a:pt x="0" y="0"/>
                </a:moveTo>
                <a:lnTo>
                  <a:pt x="0" y="5"/>
                </a:lnTo>
                <a:lnTo>
                  <a:pt x="0" y="12"/>
                </a:lnTo>
                <a:lnTo>
                  <a:pt x="5" y="13"/>
                </a:lnTo>
                <a:lnTo>
                  <a:pt x="10" y="15"/>
                </a:lnTo>
                <a:lnTo>
                  <a:pt x="10" y="23"/>
                </a:lnTo>
                <a:lnTo>
                  <a:pt x="10" y="29"/>
                </a:lnTo>
                <a:lnTo>
                  <a:pt x="12" y="25"/>
                </a:lnTo>
                <a:lnTo>
                  <a:pt x="14" y="22"/>
                </a:lnTo>
                <a:lnTo>
                  <a:pt x="17" y="25"/>
                </a:lnTo>
                <a:lnTo>
                  <a:pt x="19" y="29"/>
                </a:lnTo>
                <a:lnTo>
                  <a:pt x="22" y="27"/>
                </a:lnTo>
                <a:lnTo>
                  <a:pt x="25" y="25"/>
                </a:lnTo>
                <a:lnTo>
                  <a:pt x="24" y="32"/>
                </a:lnTo>
                <a:lnTo>
                  <a:pt x="22" y="39"/>
                </a:lnTo>
                <a:lnTo>
                  <a:pt x="27" y="35"/>
                </a:lnTo>
                <a:lnTo>
                  <a:pt x="30" y="34"/>
                </a:lnTo>
                <a:lnTo>
                  <a:pt x="32" y="37"/>
                </a:lnTo>
                <a:lnTo>
                  <a:pt x="30" y="45"/>
                </a:lnTo>
                <a:lnTo>
                  <a:pt x="34" y="50"/>
                </a:lnTo>
                <a:lnTo>
                  <a:pt x="37" y="55"/>
                </a:lnTo>
                <a:lnTo>
                  <a:pt x="39" y="49"/>
                </a:lnTo>
                <a:lnTo>
                  <a:pt x="40" y="45"/>
                </a:lnTo>
                <a:lnTo>
                  <a:pt x="44" y="42"/>
                </a:lnTo>
                <a:lnTo>
                  <a:pt x="47" y="42"/>
                </a:lnTo>
                <a:lnTo>
                  <a:pt x="55" y="45"/>
                </a:lnTo>
                <a:lnTo>
                  <a:pt x="62" y="50"/>
                </a:lnTo>
                <a:lnTo>
                  <a:pt x="64" y="55"/>
                </a:lnTo>
                <a:lnTo>
                  <a:pt x="64" y="60"/>
                </a:lnTo>
                <a:lnTo>
                  <a:pt x="72" y="67"/>
                </a:lnTo>
                <a:lnTo>
                  <a:pt x="79" y="72"/>
                </a:lnTo>
                <a:lnTo>
                  <a:pt x="80" y="67"/>
                </a:lnTo>
                <a:lnTo>
                  <a:pt x="82" y="65"/>
                </a:lnTo>
                <a:lnTo>
                  <a:pt x="85" y="62"/>
                </a:lnTo>
                <a:lnTo>
                  <a:pt x="87" y="62"/>
                </a:lnTo>
                <a:lnTo>
                  <a:pt x="90" y="62"/>
                </a:lnTo>
                <a:lnTo>
                  <a:pt x="94" y="64"/>
                </a:lnTo>
                <a:lnTo>
                  <a:pt x="95" y="67"/>
                </a:lnTo>
                <a:lnTo>
                  <a:pt x="97" y="72"/>
                </a:lnTo>
                <a:lnTo>
                  <a:pt x="102" y="67"/>
                </a:lnTo>
                <a:lnTo>
                  <a:pt x="106" y="62"/>
                </a:lnTo>
                <a:lnTo>
                  <a:pt x="107" y="65"/>
                </a:lnTo>
                <a:lnTo>
                  <a:pt x="107" y="69"/>
                </a:lnTo>
                <a:lnTo>
                  <a:pt x="114" y="67"/>
                </a:lnTo>
                <a:lnTo>
                  <a:pt x="121" y="67"/>
                </a:lnTo>
                <a:lnTo>
                  <a:pt x="126" y="62"/>
                </a:lnTo>
                <a:lnTo>
                  <a:pt x="131" y="57"/>
                </a:lnTo>
                <a:lnTo>
                  <a:pt x="137" y="57"/>
                </a:lnTo>
                <a:lnTo>
                  <a:pt x="144" y="59"/>
                </a:lnTo>
                <a:lnTo>
                  <a:pt x="139" y="54"/>
                </a:lnTo>
                <a:lnTo>
                  <a:pt x="132" y="47"/>
                </a:lnTo>
                <a:lnTo>
                  <a:pt x="132" y="42"/>
                </a:lnTo>
                <a:lnTo>
                  <a:pt x="132" y="37"/>
                </a:lnTo>
                <a:lnTo>
                  <a:pt x="124" y="40"/>
                </a:lnTo>
                <a:lnTo>
                  <a:pt x="119" y="40"/>
                </a:lnTo>
                <a:lnTo>
                  <a:pt x="114" y="39"/>
                </a:lnTo>
                <a:lnTo>
                  <a:pt x="107" y="35"/>
                </a:lnTo>
                <a:lnTo>
                  <a:pt x="109" y="44"/>
                </a:lnTo>
                <a:lnTo>
                  <a:pt x="112" y="52"/>
                </a:lnTo>
                <a:lnTo>
                  <a:pt x="107" y="55"/>
                </a:lnTo>
                <a:lnTo>
                  <a:pt x="101" y="57"/>
                </a:lnTo>
                <a:lnTo>
                  <a:pt x="102" y="52"/>
                </a:lnTo>
                <a:lnTo>
                  <a:pt x="102" y="47"/>
                </a:lnTo>
                <a:lnTo>
                  <a:pt x="97" y="50"/>
                </a:lnTo>
                <a:lnTo>
                  <a:pt x="92" y="50"/>
                </a:lnTo>
                <a:lnTo>
                  <a:pt x="89" y="49"/>
                </a:lnTo>
                <a:lnTo>
                  <a:pt x="84" y="45"/>
                </a:lnTo>
                <a:lnTo>
                  <a:pt x="82" y="47"/>
                </a:lnTo>
                <a:lnTo>
                  <a:pt x="79" y="47"/>
                </a:lnTo>
                <a:lnTo>
                  <a:pt x="77" y="45"/>
                </a:lnTo>
                <a:lnTo>
                  <a:pt x="75" y="44"/>
                </a:lnTo>
                <a:lnTo>
                  <a:pt x="72" y="40"/>
                </a:lnTo>
                <a:lnTo>
                  <a:pt x="69" y="35"/>
                </a:lnTo>
                <a:lnTo>
                  <a:pt x="69" y="32"/>
                </a:lnTo>
                <a:lnTo>
                  <a:pt x="69" y="27"/>
                </a:lnTo>
                <a:lnTo>
                  <a:pt x="62" y="23"/>
                </a:lnTo>
                <a:lnTo>
                  <a:pt x="55" y="20"/>
                </a:lnTo>
                <a:lnTo>
                  <a:pt x="55" y="22"/>
                </a:lnTo>
                <a:lnTo>
                  <a:pt x="55" y="25"/>
                </a:lnTo>
                <a:lnTo>
                  <a:pt x="40" y="17"/>
                </a:lnTo>
                <a:lnTo>
                  <a:pt x="25" y="10"/>
                </a:lnTo>
                <a:lnTo>
                  <a:pt x="24" y="12"/>
                </a:lnTo>
                <a:lnTo>
                  <a:pt x="22" y="13"/>
                </a:lnTo>
                <a:lnTo>
                  <a:pt x="17" y="8"/>
                </a:lnTo>
                <a:lnTo>
                  <a:pt x="14" y="5"/>
                </a:lnTo>
                <a:lnTo>
                  <a:pt x="15" y="7"/>
                </a:lnTo>
                <a:lnTo>
                  <a:pt x="15" y="8"/>
                </a:lnTo>
                <a:lnTo>
                  <a:pt x="10" y="7"/>
                </a:lnTo>
                <a:lnTo>
                  <a:pt x="4" y="7"/>
                </a:lnTo>
                <a:lnTo>
                  <a:pt x="2" y="3"/>
                </a:lnTo>
                <a:lnTo>
                  <a:pt x="0" y="0"/>
                </a:lnTo>
                <a:close/>
              </a:path>
            </a:pathLst>
          </a:custGeom>
          <a:solidFill>
            <a:srgbClr val="1F1A17"/>
          </a:solidFill>
          <a:ln w="9525">
            <a:noFill/>
            <a:round/>
            <a:headEnd/>
            <a:tailEnd/>
          </a:ln>
        </p:spPr>
        <p:txBody>
          <a:bodyPr/>
          <a:lstStyle/>
          <a:p>
            <a:endParaRPr lang="en-US"/>
          </a:p>
        </p:txBody>
      </p:sp>
      <p:sp>
        <p:nvSpPr>
          <p:cNvPr id="5226" name="Freeform 1130"/>
          <p:cNvSpPr>
            <a:spLocks/>
          </p:cNvSpPr>
          <p:nvPr/>
        </p:nvSpPr>
        <p:spPr bwMode="auto">
          <a:xfrm>
            <a:off x="3340100" y="5233988"/>
            <a:ext cx="130175" cy="115887"/>
          </a:xfrm>
          <a:custGeom>
            <a:avLst/>
            <a:gdLst/>
            <a:ahLst/>
            <a:cxnLst>
              <a:cxn ang="0">
                <a:pos x="5" y="8"/>
              </a:cxn>
              <a:cxn ang="0">
                <a:pos x="8" y="23"/>
              </a:cxn>
              <a:cxn ang="0">
                <a:pos x="12" y="35"/>
              </a:cxn>
              <a:cxn ang="0">
                <a:pos x="13" y="45"/>
              </a:cxn>
              <a:cxn ang="0">
                <a:pos x="18" y="46"/>
              </a:cxn>
              <a:cxn ang="0">
                <a:pos x="23" y="56"/>
              </a:cxn>
              <a:cxn ang="0">
                <a:pos x="32" y="73"/>
              </a:cxn>
              <a:cxn ang="0">
                <a:pos x="38" y="70"/>
              </a:cxn>
              <a:cxn ang="0">
                <a:pos x="42" y="60"/>
              </a:cxn>
              <a:cxn ang="0">
                <a:pos x="53" y="63"/>
              </a:cxn>
              <a:cxn ang="0">
                <a:pos x="62" y="61"/>
              </a:cxn>
              <a:cxn ang="0">
                <a:pos x="70" y="60"/>
              </a:cxn>
              <a:cxn ang="0">
                <a:pos x="77" y="58"/>
              </a:cxn>
              <a:cxn ang="0">
                <a:pos x="80" y="53"/>
              </a:cxn>
              <a:cxn ang="0">
                <a:pos x="73" y="50"/>
              </a:cxn>
              <a:cxn ang="0">
                <a:pos x="55" y="46"/>
              </a:cxn>
              <a:cxn ang="0">
                <a:pos x="50" y="41"/>
              </a:cxn>
              <a:cxn ang="0">
                <a:pos x="45" y="38"/>
              </a:cxn>
              <a:cxn ang="0">
                <a:pos x="42" y="35"/>
              </a:cxn>
              <a:cxn ang="0">
                <a:pos x="48" y="33"/>
              </a:cxn>
              <a:cxn ang="0">
                <a:pos x="65" y="38"/>
              </a:cxn>
              <a:cxn ang="0">
                <a:pos x="72" y="36"/>
              </a:cxn>
              <a:cxn ang="0">
                <a:pos x="62" y="28"/>
              </a:cxn>
              <a:cxn ang="0">
                <a:pos x="48" y="23"/>
              </a:cxn>
              <a:cxn ang="0">
                <a:pos x="42" y="18"/>
              </a:cxn>
              <a:cxn ang="0">
                <a:pos x="33" y="15"/>
              </a:cxn>
              <a:cxn ang="0">
                <a:pos x="27" y="5"/>
              </a:cxn>
              <a:cxn ang="0">
                <a:pos x="22" y="0"/>
              </a:cxn>
              <a:cxn ang="0">
                <a:pos x="23" y="6"/>
              </a:cxn>
              <a:cxn ang="0">
                <a:pos x="32" y="20"/>
              </a:cxn>
              <a:cxn ang="0">
                <a:pos x="37" y="30"/>
              </a:cxn>
              <a:cxn ang="0">
                <a:pos x="28" y="28"/>
              </a:cxn>
              <a:cxn ang="0">
                <a:pos x="13" y="15"/>
              </a:cxn>
              <a:cxn ang="0">
                <a:pos x="3" y="3"/>
              </a:cxn>
            </a:cxnLst>
            <a:rect l="0" t="0" r="r" b="b"/>
            <a:pathLst>
              <a:path w="82" h="73">
                <a:moveTo>
                  <a:pt x="0" y="3"/>
                </a:moveTo>
                <a:lnTo>
                  <a:pt x="5" y="8"/>
                </a:lnTo>
                <a:lnTo>
                  <a:pt x="8" y="15"/>
                </a:lnTo>
                <a:lnTo>
                  <a:pt x="8" y="23"/>
                </a:lnTo>
                <a:lnTo>
                  <a:pt x="8" y="31"/>
                </a:lnTo>
                <a:lnTo>
                  <a:pt x="12" y="35"/>
                </a:lnTo>
                <a:lnTo>
                  <a:pt x="13" y="38"/>
                </a:lnTo>
                <a:lnTo>
                  <a:pt x="13" y="45"/>
                </a:lnTo>
                <a:lnTo>
                  <a:pt x="17" y="48"/>
                </a:lnTo>
                <a:lnTo>
                  <a:pt x="18" y="46"/>
                </a:lnTo>
                <a:lnTo>
                  <a:pt x="20" y="43"/>
                </a:lnTo>
                <a:lnTo>
                  <a:pt x="23" y="56"/>
                </a:lnTo>
                <a:lnTo>
                  <a:pt x="25" y="72"/>
                </a:lnTo>
                <a:lnTo>
                  <a:pt x="32" y="73"/>
                </a:lnTo>
                <a:lnTo>
                  <a:pt x="37" y="73"/>
                </a:lnTo>
                <a:lnTo>
                  <a:pt x="38" y="70"/>
                </a:lnTo>
                <a:lnTo>
                  <a:pt x="38" y="63"/>
                </a:lnTo>
                <a:lnTo>
                  <a:pt x="42" y="60"/>
                </a:lnTo>
                <a:lnTo>
                  <a:pt x="43" y="58"/>
                </a:lnTo>
                <a:lnTo>
                  <a:pt x="53" y="63"/>
                </a:lnTo>
                <a:lnTo>
                  <a:pt x="60" y="66"/>
                </a:lnTo>
                <a:lnTo>
                  <a:pt x="62" y="61"/>
                </a:lnTo>
                <a:lnTo>
                  <a:pt x="63" y="56"/>
                </a:lnTo>
                <a:lnTo>
                  <a:pt x="70" y="60"/>
                </a:lnTo>
                <a:lnTo>
                  <a:pt x="75" y="60"/>
                </a:lnTo>
                <a:lnTo>
                  <a:pt x="77" y="58"/>
                </a:lnTo>
                <a:lnTo>
                  <a:pt x="78" y="56"/>
                </a:lnTo>
                <a:lnTo>
                  <a:pt x="80" y="53"/>
                </a:lnTo>
                <a:lnTo>
                  <a:pt x="82" y="48"/>
                </a:lnTo>
                <a:lnTo>
                  <a:pt x="73" y="50"/>
                </a:lnTo>
                <a:lnTo>
                  <a:pt x="62" y="50"/>
                </a:lnTo>
                <a:lnTo>
                  <a:pt x="55" y="46"/>
                </a:lnTo>
                <a:lnTo>
                  <a:pt x="52" y="46"/>
                </a:lnTo>
                <a:lnTo>
                  <a:pt x="50" y="41"/>
                </a:lnTo>
                <a:lnTo>
                  <a:pt x="50" y="38"/>
                </a:lnTo>
                <a:lnTo>
                  <a:pt x="45" y="38"/>
                </a:lnTo>
                <a:lnTo>
                  <a:pt x="40" y="38"/>
                </a:lnTo>
                <a:lnTo>
                  <a:pt x="42" y="35"/>
                </a:lnTo>
                <a:lnTo>
                  <a:pt x="45" y="33"/>
                </a:lnTo>
                <a:lnTo>
                  <a:pt x="48" y="33"/>
                </a:lnTo>
                <a:lnTo>
                  <a:pt x="55" y="33"/>
                </a:lnTo>
                <a:lnTo>
                  <a:pt x="65" y="38"/>
                </a:lnTo>
                <a:lnTo>
                  <a:pt x="72" y="40"/>
                </a:lnTo>
                <a:lnTo>
                  <a:pt x="72" y="36"/>
                </a:lnTo>
                <a:lnTo>
                  <a:pt x="70" y="33"/>
                </a:lnTo>
                <a:lnTo>
                  <a:pt x="62" y="28"/>
                </a:lnTo>
                <a:lnTo>
                  <a:pt x="53" y="25"/>
                </a:lnTo>
                <a:lnTo>
                  <a:pt x="48" y="23"/>
                </a:lnTo>
                <a:lnTo>
                  <a:pt x="43" y="21"/>
                </a:lnTo>
                <a:lnTo>
                  <a:pt x="42" y="18"/>
                </a:lnTo>
                <a:lnTo>
                  <a:pt x="38" y="16"/>
                </a:lnTo>
                <a:lnTo>
                  <a:pt x="33" y="15"/>
                </a:lnTo>
                <a:lnTo>
                  <a:pt x="30" y="10"/>
                </a:lnTo>
                <a:lnTo>
                  <a:pt x="27" y="5"/>
                </a:lnTo>
                <a:lnTo>
                  <a:pt x="23" y="0"/>
                </a:lnTo>
                <a:lnTo>
                  <a:pt x="22" y="0"/>
                </a:lnTo>
                <a:lnTo>
                  <a:pt x="18" y="0"/>
                </a:lnTo>
                <a:lnTo>
                  <a:pt x="23" y="6"/>
                </a:lnTo>
                <a:lnTo>
                  <a:pt x="27" y="13"/>
                </a:lnTo>
                <a:lnTo>
                  <a:pt x="32" y="20"/>
                </a:lnTo>
                <a:lnTo>
                  <a:pt x="38" y="26"/>
                </a:lnTo>
                <a:lnTo>
                  <a:pt x="37" y="30"/>
                </a:lnTo>
                <a:lnTo>
                  <a:pt x="35" y="31"/>
                </a:lnTo>
                <a:lnTo>
                  <a:pt x="28" y="28"/>
                </a:lnTo>
                <a:lnTo>
                  <a:pt x="20" y="25"/>
                </a:lnTo>
                <a:lnTo>
                  <a:pt x="13" y="15"/>
                </a:lnTo>
                <a:lnTo>
                  <a:pt x="7" y="5"/>
                </a:lnTo>
                <a:lnTo>
                  <a:pt x="3" y="3"/>
                </a:lnTo>
                <a:lnTo>
                  <a:pt x="0" y="3"/>
                </a:lnTo>
                <a:close/>
              </a:path>
            </a:pathLst>
          </a:custGeom>
          <a:solidFill>
            <a:srgbClr val="1F1A17"/>
          </a:solidFill>
          <a:ln w="9525">
            <a:noFill/>
            <a:round/>
            <a:headEnd/>
            <a:tailEnd/>
          </a:ln>
        </p:spPr>
        <p:txBody>
          <a:bodyPr/>
          <a:lstStyle/>
          <a:p>
            <a:endParaRPr lang="en-US"/>
          </a:p>
        </p:txBody>
      </p:sp>
      <p:sp>
        <p:nvSpPr>
          <p:cNvPr id="5227" name="Freeform 1131"/>
          <p:cNvSpPr>
            <a:spLocks/>
          </p:cNvSpPr>
          <p:nvPr/>
        </p:nvSpPr>
        <p:spPr bwMode="auto">
          <a:xfrm>
            <a:off x="3443288" y="5302250"/>
            <a:ext cx="69850" cy="74613"/>
          </a:xfrm>
          <a:custGeom>
            <a:avLst/>
            <a:gdLst/>
            <a:ahLst/>
            <a:cxnLst>
              <a:cxn ang="0">
                <a:pos x="0" y="30"/>
              </a:cxn>
              <a:cxn ang="0">
                <a:pos x="5" y="32"/>
              </a:cxn>
              <a:cxn ang="0">
                <a:pos x="10" y="35"/>
              </a:cxn>
              <a:cxn ang="0">
                <a:pos x="13" y="44"/>
              </a:cxn>
              <a:cxn ang="0">
                <a:pos x="17" y="47"/>
              </a:cxn>
              <a:cxn ang="0">
                <a:pos x="17" y="35"/>
              </a:cxn>
              <a:cxn ang="0">
                <a:pos x="22" y="34"/>
              </a:cxn>
              <a:cxn ang="0">
                <a:pos x="22" y="23"/>
              </a:cxn>
              <a:cxn ang="0">
                <a:pos x="29" y="20"/>
              </a:cxn>
              <a:cxn ang="0">
                <a:pos x="35" y="27"/>
              </a:cxn>
              <a:cxn ang="0">
                <a:pos x="44" y="17"/>
              </a:cxn>
              <a:cxn ang="0">
                <a:pos x="37" y="17"/>
              </a:cxn>
              <a:cxn ang="0">
                <a:pos x="44" y="10"/>
              </a:cxn>
              <a:cxn ang="0">
                <a:pos x="39" y="7"/>
              </a:cxn>
              <a:cxn ang="0">
                <a:pos x="30" y="10"/>
              </a:cxn>
              <a:cxn ang="0">
                <a:pos x="29" y="0"/>
              </a:cxn>
              <a:cxn ang="0">
                <a:pos x="24" y="5"/>
              </a:cxn>
              <a:cxn ang="0">
                <a:pos x="20" y="17"/>
              </a:cxn>
              <a:cxn ang="0">
                <a:pos x="19" y="2"/>
              </a:cxn>
              <a:cxn ang="0">
                <a:pos x="13" y="18"/>
              </a:cxn>
              <a:cxn ang="0">
                <a:pos x="8" y="23"/>
              </a:cxn>
              <a:cxn ang="0">
                <a:pos x="0" y="30"/>
              </a:cxn>
            </a:cxnLst>
            <a:rect l="0" t="0" r="r" b="b"/>
            <a:pathLst>
              <a:path w="44" h="47">
                <a:moveTo>
                  <a:pt x="0" y="30"/>
                </a:moveTo>
                <a:lnTo>
                  <a:pt x="5" y="32"/>
                </a:lnTo>
                <a:lnTo>
                  <a:pt x="10" y="35"/>
                </a:lnTo>
                <a:lnTo>
                  <a:pt x="13" y="44"/>
                </a:lnTo>
                <a:lnTo>
                  <a:pt x="17" y="47"/>
                </a:lnTo>
                <a:lnTo>
                  <a:pt x="17" y="35"/>
                </a:lnTo>
                <a:lnTo>
                  <a:pt x="22" y="34"/>
                </a:lnTo>
                <a:lnTo>
                  <a:pt x="22" y="23"/>
                </a:lnTo>
                <a:lnTo>
                  <a:pt x="29" y="20"/>
                </a:lnTo>
                <a:lnTo>
                  <a:pt x="35" y="27"/>
                </a:lnTo>
                <a:lnTo>
                  <a:pt x="44" y="17"/>
                </a:lnTo>
                <a:lnTo>
                  <a:pt x="37" y="17"/>
                </a:lnTo>
                <a:lnTo>
                  <a:pt x="44" y="10"/>
                </a:lnTo>
                <a:lnTo>
                  <a:pt x="39" y="7"/>
                </a:lnTo>
                <a:lnTo>
                  <a:pt x="30" y="10"/>
                </a:lnTo>
                <a:lnTo>
                  <a:pt x="29" y="0"/>
                </a:lnTo>
                <a:lnTo>
                  <a:pt x="24" y="5"/>
                </a:lnTo>
                <a:lnTo>
                  <a:pt x="20" y="17"/>
                </a:lnTo>
                <a:lnTo>
                  <a:pt x="19" y="2"/>
                </a:lnTo>
                <a:lnTo>
                  <a:pt x="13" y="18"/>
                </a:lnTo>
                <a:lnTo>
                  <a:pt x="8" y="23"/>
                </a:lnTo>
                <a:lnTo>
                  <a:pt x="0" y="30"/>
                </a:lnTo>
                <a:close/>
              </a:path>
            </a:pathLst>
          </a:custGeom>
          <a:solidFill>
            <a:srgbClr val="1F1A17"/>
          </a:solidFill>
          <a:ln w="9525">
            <a:noFill/>
            <a:round/>
            <a:headEnd/>
            <a:tailEnd/>
          </a:ln>
        </p:spPr>
        <p:txBody>
          <a:bodyPr/>
          <a:lstStyle/>
          <a:p>
            <a:endParaRPr lang="en-US"/>
          </a:p>
        </p:txBody>
      </p:sp>
      <p:sp>
        <p:nvSpPr>
          <p:cNvPr id="5228" name="Freeform 1132"/>
          <p:cNvSpPr>
            <a:spLocks/>
          </p:cNvSpPr>
          <p:nvPr/>
        </p:nvSpPr>
        <p:spPr bwMode="auto">
          <a:xfrm>
            <a:off x="3719513" y="5254625"/>
            <a:ext cx="107950" cy="87313"/>
          </a:xfrm>
          <a:custGeom>
            <a:avLst/>
            <a:gdLst/>
            <a:ahLst/>
            <a:cxnLst>
              <a:cxn ang="0">
                <a:pos x="7" y="40"/>
              </a:cxn>
              <a:cxn ang="0">
                <a:pos x="10" y="37"/>
              </a:cxn>
              <a:cxn ang="0">
                <a:pos x="15" y="33"/>
              </a:cxn>
              <a:cxn ang="0">
                <a:pos x="20" y="32"/>
              </a:cxn>
              <a:cxn ang="0">
                <a:pos x="25" y="30"/>
              </a:cxn>
              <a:cxn ang="0">
                <a:pos x="37" y="27"/>
              </a:cxn>
              <a:cxn ang="0">
                <a:pos x="47" y="22"/>
              </a:cxn>
              <a:cxn ang="0">
                <a:pos x="62" y="7"/>
              </a:cxn>
              <a:cxn ang="0">
                <a:pos x="68" y="0"/>
              </a:cxn>
              <a:cxn ang="0">
                <a:pos x="68" y="3"/>
              </a:cxn>
              <a:cxn ang="0">
                <a:pos x="67" y="7"/>
              </a:cxn>
              <a:cxn ang="0">
                <a:pos x="67" y="7"/>
              </a:cxn>
              <a:cxn ang="0">
                <a:pos x="63" y="7"/>
              </a:cxn>
              <a:cxn ang="0">
                <a:pos x="62" y="8"/>
              </a:cxn>
              <a:cxn ang="0">
                <a:pos x="62" y="12"/>
              </a:cxn>
              <a:cxn ang="0">
                <a:pos x="60" y="23"/>
              </a:cxn>
              <a:cxn ang="0">
                <a:pos x="60" y="28"/>
              </a:cxn>
              <a:cxn ang="0">
                <a:pos x="57" y="27"/>
              </a:cxn>
              <a:cxn ang="0">
                <a:pos x="55" y="27"/>
              </a:cxn>
              <a:cxn ang="0">
                <a:pos x="53" y="27"/>
              </a:cxn>
              <a:cxn ang="0">
                <a:pos x="52" y="30"/>
              </a:cxn>
              <a:cxn ang="0">
                <a:pos x="52" y="35"/>
              </a:cxn>
              <a:cxn ang="0">
                <a:pos x="53" y="42"/>
              </a:cxn>
              <a:cxn ang="0">
                <a:pos x="52" y="42"/>
              </a:cxn>
              <a:cxn ang="0">
                <a:pos x="48" y="38"/>
              </a:cxn>
              <a:cxn ang="0">
                <a:pos x="47" y="37"/>
              </a:cxn>
              <a:cxn ang="0">
                <a:pos x="43" y="37"/>
              </a:cxn>
              <a:cxn ang="0">
                <a:pos x="42" y="37"/>
              </a:cxn>
              <a:cxn ang="0">
                <a:pos x="40" y="38"/>
              </a:cxn>
              <a:cxn ang="0">
                <a:pos x="38" y="48"/>
              </a:cxn>
              <a:cxn ang="0">
                <a:pos x="40" y="53"/>
              </a:cxn>
              <a:cxn ang="0">
                <a:pos x="35" y="52"/>
              </a:cxn>
              <a:cxn ang="0">
                <a:pos x="30" y="50"/>
              </a:cxn>
              <a:cxn ang="0">
                <a:pos x="25" y="52"/>
              </a:cxn>
              <a:cxn ang="0">
                <a:pos x="22" y="55"/>
              </a:cxn>
              <a:cxn ang="0">
                <a:pos x="13" y="53"/>
              </a:cxn>
              <a:cxn ang="0">
                <a:pos x="7" y="53"/>
              </a:cxn>
              <a:cxn ang="0">
                <a:pos x="3" y="48"/>
              </a:cxn>
              <a:cxn ang="0">
                <a:pos x="0" y="43"/>
              </a:cxn>
              <a:cxn ang="0">
                <a:pos x="3" y="42"/>
              </a:cxn>
              <a:cxn ang="0">
                <a:pos x="7" y="40"/>
              </a:cxn>
            </a:cxnLst>
            <a:rect l="0" t="0" r="r" b="b"/>
            <a:pathLst>
              <a:path w="68" h="55">
                <a:moveTo>
                  <a:pt x="7" y="40"/>
                </a:moveTo>
                <a:lnTo>
                  <a:pt x="10" y="37"/>
                </a:lnTo>
                <a:lnTo>
                  <a:pt x="15" y="33"/>
                </a:lnTo>
                <a:lnTo>
                  <a:pt x="20" y="32"/>
                </a:lnTo>
                <a:lnTo>
                  <a:pt x="25" y="30"/>
                </a:lnTo>
                <a:lnTo>
                  <a:pt x="37" y="27"/>
                </a:lnTo>
                <a:lnTo>
                  <a:pt x="47" y="22"/>
                </a:lnTo>
                <a:lnTo>
                  <a:pt x="62" y="7"/>
                </a:lnTo>
                <a:lnTo>
                  <a:pt x="68" y="0"/>
                </a:lnTo>
                <a:lnTo>
                  <a:pt x="68" y="3"/>
                </a:lnTo>
                <a:lnTo>
                  <a:pt x="67" y="7"/>
                </a:lnTo>
                <a:lnTo>
                  <a:pt x="67" y="7"/>
                </a:lnTo>
                <a:lnTo>
                  <a:pt x="63" y="7"/>
                </a:lnTo>
                <a:lnTo>
                  <a:pt x="62" y="8"/>
                </a:lnTo>
                <a:lnTo>
                  <a:pt x="62" y="12"/>
                </a:lnTo>
                <a:lnTo>
                  <a:pt x="60" y="23"/>
                </a:lnTo>
                <a:lnTo>
                  <a:pt x="60" y="28"/>
                </a:lnTo>
                <a:lnTo>
                  <a:pt x="57" y="27"/>
                </a:lnTo>
                <a:lnTo>
                  <a:pt x="55" y="27"/>
                </a:lnTo>
                <a:lnTo>
                  <a:pt x="53" y="27"/>
                </a:lnTo>
                <a:lnTo>
                  <a:pt x="52" y="30"/>
                </a:lnTo>
                <a:lnTo>
                  <a:pt x="52" y="35"/>
                </a:lnTo>
                <a:lnTo>
                  <a:pt x="53" y="42"/>
                </a:lnTo>
                <a:lnTo>
                  <a:pt x="52" y="42"/>
                </a:lnTo>
                <a:lnTo>
                  <a:pt x="48" y="38"/>
                </a:lnTo>
                <a:lnTo>
                  <a:pt x="47" y="37"/>
                </a:lnTo>
                <a:lnTo>
                  <a:pt x="43" y="37"/>
                </a:lnTo>
                <a:lnTo>
                  <a:pt x="42" y="37"/>
                </a:lnTo>
                <a:lnTo>
                  <a:pt x="40" y="38"/>
                </a:lnTo>
                <a:lnTo>
                  <a:pt x="38" y="48"/>
                </a:lnTo>
                <a:lnTo>
                  <a:pt x="40" y="53"/>
                </a:lnTo>
                <a:lnTo>
                  <a:pt x="35" y="52"/>
                </a:lnTo>
                <a:lnTo>
                  <a:pt x="30" y="50"/>
                </a:lnTo>
                <a:lnTo>
                  <a:pt x="25" y="52"/>
                </a:lnTo>
                <a:lnTo>
                  <a:pt x="22" y="55"/>
                </a:lnTo>
                <a:lnTo>
                  <a:pt x="13" y="53"/>
                </a:lnTo>
                <a:lnTo>
                  <a:pt x="7" y="53"/>
                </a:lnTo>
                <a:lnTo>
                  <a:pt x="3" y="48"/>
                </a:lnTo>
                <a:lnTo>
                  <a:pt x="0" y="43"/>
                </a:lnTo>
                <a:lnTo>
                  <a:pt x="3" y="42"/>
                </a:lnTo>
                <a:lnTo>
                  <a:pt x="7" y="40"/>
                </a:lnTo>
                <a:close/>
              </a:path>
            </a:pathLst>
          </a:custGeom>
          <a:solidFill>
            <a:srgbClr val="1F1A17"/>
          </a:solidFill>
          <a:ln w="9525">
            <a:noFill/>
            <a:round/>
            <a:headEnd/>
            <a:tailEnd/>
          </a:ln>
        </p:spPr>
        <p:txBody>
          <a:bodyPr/>
          <a:lstStyle/>
          <a:p>
            <a:endParaRPr lang="en-US"/>
          </a:p>
        </p:txBody>
      </p:sp>
      <p:sp>
        <p:nvSpPr>
          <p:cNvPr id="5229" name="Freeform 1133"/>
          <p:cNvSpPr>
            <a:spLocks/>
          </p:cNvSpPr>
          <p:nvPr/>
        </p:nvSpPr>
        <p:spPr bwMode="auto">
          <a:xfrm>
            <a:off x="3722688" y="5356225"/>
            <a:ext cx="31750" cy="25400"/>
          </a:xfrm>
          <a:custGeom>
            <a:avLst/>
            <a:gdLst/>
            <a:ahLst/>
            <a:cxnLst>
              <a:cxn ang="0">
                <a:pos x="13" y="0"/>
              </a:cxn>
              <a:cxn ang="0">
                <a:pos x="15" y="1"/>
              </a:cxn>
              <a:cxn ang="0">
                <a:pos x="18" y="6"/>
              </a:cxn>
              <a:cxn ang="0">
                <a:pos x="20" y="11"/>
              </a:cxn>
              <a:cxn ang="0">
                <a:pos x="20" y="15"/>
              </a:cxn>
              <a:cxn ang="0">
                <a:pos x="13" y="6"/>
              </a:cxn>
              <a:cxn ang="0">
                <a:pos x="13" y="13"/>
              </a:cxn>
              <a:cxn ang="0">
                <a:pos x="10" y="11"/>
              </a:cxn>
              <a:cxn ang="0">
                <a:pos x="6" y="10"/>
              </a:cxn>
              <a:cxn ang="0">
                <a:pos x="6" y="13"/>
              </a:cxn>
              <a:cxn ang="0">
                <a:pos x="6" y="16"/>
              </a:cxn>
              <a:cxn ang="0">
                <a:pos x="0" y="10"/>
              </a:cxn>
              <a:cxn ang="0">
                <a:pos x="0" y="11"/>
              </a:cxn>
              <a:cxn ang="0">
                <a:pos x="1" y="8"/>
              </a:cxn>
              <a:cxn ang="0">
                <a:pos x="1" y="3"/>
              </a:cxn>
              <a:cxn ang="0">
                <a:pos x="1" y="1"/>
              </a:cxn>
              <a:cxn ang="0">
                <a:pos x="3" y="1"/>
              </a:cxn>
              <a:cxn ang="0">
                <a:pos x="6" y="1"/>
              </a:cxn>
              <a:cxn ang="0">
                <a:pos x="10" y="5"/>
              </a:cxn>
              <a:cxn ang="0">
                <a:pos x="11" y="6"/>
              </a:cxn>
              <a:cxn ang="0">
                <a:pos x="13" y="0"/>
              </a:cxn>
            </a:cxnLst>
            <a:rect l="0" t="0" r="r" b="b"/>
            <a:pathLst>
              <a:path w="20" h="16">
                <a:moveTo>
                  <a:pt x="13" y="0"/>
                </a:moveTo>
                <a:lnTo>
                  <a:pt x="15" y="1"/>
                </a:lnTo>
                <a:lnTo>
                  <a:pt x="18" y="6"/>
                </a:lnTo>
                <a:lnTo>
                  <a:pt x="20" y="11"/>
                </a:lnTo>
                <a:lnTo>
                  <a:pt x="20" y="15"/>
                </a:lnTo>
                <a:lnTo>
                  <a:pt x="13" y="6"/>
                </a:lnTo>
                <a:lnTo>
                  <a:pt x="13" y="13"/>
                </a:lnTo>
                <a:lnTo>
                  <a:pt x="10" y="11"/>
                </a:lnTo>
                <a:lnTo>
                  <a:pt x="6" y="10"/>
                </a:lnTo>
                <a:lnTo>
                  <a:pt x="6" y="13"/>
                </a:lnTo>
                <a:lnTo>
                  <a:pt x="6" y="16"/>
                </a:lnTo>
                <a:lnTo>
                  <a:pt x="0" y="10"/>
                </a:lnTo>
                <a:lnTo>
                  <a:pt x="0" y="11"/>
                </a:lnTo>
                <a:lnTo>
                  <a:pt x="1" y="8"/>
                </a:lnTo>
                <a:lnTo>
                  <a:pt x="1" y="3"/>
                </a:lnTo>
                <a:lnTo>
                  <a:pt x="1" y="1"/>
                </a:lnTo>
                <a:lnTo>
                  <a:pt x="3" y="1"/>
                </a:lnTo>
                <a:lnTo>
                  <a:pt x="6" y="1"/>
                </a:lnTo>
                <a:lnTo>
                  <a:pt x="10" y="5"/>
                </a:lnTo>
                <a:lnTo>
                  <a:pt x="11" y="6"/>
                </a:lnTo>
                <a:lnTo>
                  <a:pt x="13" y="0"/>
                </a:lnTo>
                <a:close/>
              </a:path>
            </a:pathLst>
          </a:custGeom>
          <a:solidFill>
            <a:srgbClr val="1F1A17"/>
          </a:solidFill>
          <a:ln w="9525">
            <a:noFill/>
            <a:round/>
            <a:headEnd/>
            <a:tailEnd/>
          </a:ln>
        </p:spPr>
        <p:txBody>
          <a:bodyPr/>
          <a:lstStyle/>
          <a:p>
            <a:endParaRPr lang="en-US"/>
          </a:p>
        </p:txBody>
      </p:sp>
      <p:sp>
        <p:nvSpPr>
          <p:cNvPr id="5230" name="Freeform 1134"/>
          <p:cNvSpPr>
            <a:spLocks/>
          </p:cNvSpPr>
          <p:nvPr/>
        </p:nvSpPr>
        <p:spPr bwMode="auto">
          <a:xfrm>
            <a:off x="3751263" y="5322888"/>
            <a:ext cx="58737" cy="46037"/>
          </a:xfrm>
          <a:custGeom>
            <a:avLst/>
            <a:gdLst/>
            <a:ahLst/>
            <a:cxnLst>
              <a:cxn ang="0">
                <a:pos x="0" y="19"/>
              </a:cxn>
              <a:cxn ang="0">
                <a:pos x="0" y="24"/>
              </a:cxn>
              <a:cxn ang="0">
                <a:pos x="2" y="29"/>
              </a:cxn>
              <a:cxn ang="0">
                <a:pos x="3" y="27"/>
              </a:cxn>
              <a:cxn ang="0">
                <a:pos x="3" y="26"/>
              </a:cxn>
              <a:cxn ang="0">
                <a:pos x="7" y="27"/>
              </a:cxn>
              <a:cxn ang="0">
                <a:pos x="8" y="29"/>
              </a:cxn>
              <a:cxn ang="0">
                <a:pos x="10" y="29"/>
              </a:cxn>
              <a:cxn ang="0">
                <a:pos x="13" y="26"/>
              </a:cxn>
              <a:cxn ang="0">
                <a:pos x="17" y="27"/>
              </a:cxn>
              <a:cxn ang="0">
                <a:pos x="22" y="29"/>
              </a:cxn>
              <a:cxn ang="0">
                <a:pos x="22" y="24"/>
              </a:cxn>
              <a:cxn ang="0">
                <a:pos x="22" y="19"/>
              </a:cxn>
              <a:cxn ang="0">
                <a:pos x="25" y="17"/>
              </a:cxn>
              <a:cxn ang="0">
                <a:pos x="28" y="17"/>
              </a:cxn>
              <a:cxn ang="0">
                <a:pos x="25" y="16"/>
              </a:cxn>
              <a:cxn ang="0">
                <a:pos x="23" y="14"/>
              </a:cxn>
              <a:cxn ang="0">
                <a:pos x="30" y="12"/>
              </a:cxn>
              <a:cxn ang="0">
                <a:pos x="37" y="10"/>
              </a:cxn>
              <a:cxn ang="0">
                <a:pos x="32" y="4"/>
              </a:cxn>
              <a:cxn ang="0">
                <a:pos x="25" y="0"/>
              </a:cxn>
              <a:cxn ang="0">
                <a:pos x="28" y="4"/>
              </a:cxn>
              <a:cxn ang="0">
                <a:pos x="30" y="7"/>
              </a:cxn>
              <a:cxn ang="0">
                <a:pos x="23" y="7"/>
              </a:cxn>
              <a:cxn ang="0">
                <a:pos x="17" y="7"/>
              </a:cxn>
              <a:cxn ang="0">
                <a:pos x="15" y="10"/>
              </a:cxn>
              <a:cxn ang="0">
                <a:pos x="12" y="12"/>
              </a:cxn>
              <a:cxn ang="0">
                <a:pos x="13" y="16"/>
              </a:cxn>
              <a:cxn ang="0">
                <a:pos x="15" y="19"/>
              </a:cxn>
              <a:cxn ang="0">
                <a:pos x="10" y="17"/>
              </a:cxn>
              <a:cxn ang="0">
                <a:pos x="3" y="17"/>
              </a:cxn>
              <a:cxn ang="0">
                <a:pos x="5" y="21"/>
              </a:cxn>
              <a:cxn ang="0">
                <a:pos x="5" y="24"/>
              </a:cxn>
              <a:cxn ang="0">
                <a:pos x="2" y="21"/>
              </a:cxn>
              <a:cxn ang="0">
                <a:pos x="0" y="19"/>
              </a:cxn>
            </a:cxnLst>
            <a:rect l="0" t="0" r="r" b="b"/>
            <a:pathLst>
              <a:path w="37" h="29">
                <a:moveTo>
                  <a:pt x="0" y="19"/>
                </a:moveTo>
                <a:lnTo>
                  <a:pt x="0" y="24"/>
                </a:lnTo>
                <a:lnTo>
                  <a:pt x="2" y="29"/>
                </a:lnTo>
                <a:lnTo>
                  <a:pt x="3" y="27"/>
                </a:lnTo>
                <a:lnTo>
                  <a:pt x="3" y="26"/>
                </a:lnTo>
                <a:lnTo>
                  <a:pt x="7" y="27"/>
                </a:lnTo>
                <a:lnTo>
                  <a:pt x="8" y="29"/>
                </a:lnTo>
                <a:lnTo>
                  <a:pt x="10" y="29"/>
                </a:lnTo>
                <a:lnTo>
                  <a:pt x="13" y="26"/>
                </a:lnTo>
                <a:lnTo>
                  <a:pt x="17" y="27"/>
                </a:lnTo>
                <a:lnTo>
                  <a:pt x="22" y="29"/>
                </a:lnTo>
                <a:lnTo>
                  <a:pt x="22" y="24"/>
                </a:lnTo>
                <a:lnTo>
                  <a:pt x="22" y="19"/>
                </a:lnTo>
                <a:lnTo>
                  <a:pt x="25" y="17"/>
                </a:lnTo>
                <a:lnTo>
                  <a:pt x="28" y="17"/>
                </a:lnTo>
                <a:lnTo>
                  <a:pt x="25" y="16"/>
                </a:lnTo>
                <a:lnTo>
                  <a:pt x="23" y="14"/>
                </a:lnTo>
                <a:lnTo>
                  <a:pt x="30" y="12"/>
                </a:lnTo>
                <a:lnTo>
                  <a:pt x="37" y="10"/>
                </a:lnTo>
                <a:lnTo>
                  <a:pt x="32" y="4"/>
                </a:lnTo>
                <a:lnTo>
                  <a:pt x="25" y="0"/>
                </a:lnTo>
                <a:lnTo>
                  <a:pt x="28" y="4"/>
                </a:lnTo>
                <a:lnTo>
                  <a:pt x="30" y="7"/>
                </a:lnTo>
                <a:lnTo>
                  <a:pt x="23" y="7"/>
                </a:lnTo>
                <a:lnTo>
                  <a:pt x="17" y="7"/>
                </a:lnTo>
                <a:lnTo>
                  <a:pt x="15" y="10"/>
                </a:lnTo>
                <a:lnTo>
                  <a:pt x="12" y="12"/>
                </a:lnTo>
                <a:lnTo>
                  <a:pt x="13" y="16"/>
                </a:lnTo>
                <a:lnTo>
                  <a:pt x="15" y="19"/>
                </a:lnTo>
                <a:lnTo>
                  <a:pt x="10" y="17"/>
                </a:lnTo>
                <a:lnTo>
                  <a:pt x="3" y="17"/>
                </a:lnTo>
                <a:lnTo>
                  <a:pt x="5" y="21"/>
                </a:lnTo>
                <a:lnTo>
                  <a:pt x="5" y="24"/>
                </a:lnTo>
                <a:lnTo>
                  <a:pt x="2" y="21"/>
                </a:lnTo>
                <a:lnTo>
                  <a:pt x="0" y="19"/>
                </a:lnTo>
                <a:close/>
              </a:path>
            </a:pathLst>
          </a:custGeom>
          <a:solidFill>
            <a:srgbClr val="1F1A17"/>
          </a:solidFill>
          <a:ln w="9525">
            <a:noFill/>
            <a:round/>
            <a:headEnd/>
            <a:tailEnd/>
          </a:ln>
        </p:spPr>
        <p:txBody>
          <a:bodyPr/>
          <a:lstStyle/>
          <a:p>
            <a:endParaRPr lang="en-US"/>
          </a:p>
        </p:txBody>
      </p:sp>
      <p:sp>
        <p:nvSpPr>
          <p:cNvPr id="5231" name="Freeform 1135"/>
          <p:cNvSpPr>
            <a:spLocks/>
          </p:cNvSpPr>
          <p:nvPr/>
        </p:nvSpPr>
        <p:spPr bwMode="auto">
          <a:xfrm>
            <a:off x="3605213" y="5283200"/>
            <a:ext cx="39687" cy="53975"/>
          </a:xfrm>
          <a:custGeom>
            <a:avLst/>
            <a:gdLst/>
            <a:ahLst/>
            <a:cxnLst>
              <a:cxn ang="0">
                <a:pos x="8" y="0"/>
              </a:cxn>
              <a:cxn ang="0">
                <a:pos x="5" y="4"/>
              </a:cxn>
              <a:cxn ang="0">
                <a:pos x="0" y="10"/>
              </a:cxn>
              <a:cxn ang="0">
                <a:pos x="2" y="19"/>
              </a:cxn>
              <a:cxn ang="0">
                <a:pos x="3" y="22"/>
              </a:cxn>
              <a:cxn ang="0">
                <a:pos x="7" y="20"/>
              </a:cxn>
              <a:cxn ang="0">
                <a:pos x="10" y="20"/>
              </a:cxn>
              <a:cxn ang="0">
                <a:pos x="8" y="27"/>
              </a:cxn>
              <a:cxn ang="0">
                <a:pos x="7" y="34"/>
              </a:cxn>
              <a:cxn ang="0">
                <a:pos x="13" y="32"/>
              </a:cxn>
              <a:cxn ang="0">
                <a:pos x="22" y="27"/>
              </a:cxn>
              <a:cxn ang="0">
                <a:pos x="25" y="20"/>
              </a:cxn>
              <a:cxn ang="0">
                <a:pos x="25" y="19"/>
              </a:cxn>
              <a:cxn ang="0">
                <a:pos x="22" y="12"/>
              </a:cxn>
              <a:cxn ang="0">
                <a:pos x="10" y="10"/>
              </a:cxn>
              <a:cxn ang="0">
                <a:pos x="8" y="0"/>
              </a:cxn>
            </a:cxnLst>
            <a:rect l="0" t="0" r="r" b="b"/>
            <a:pathLst>
              <a:path w="25" h="34">
                <a:moveTo>
                  <a:pt x="8" y="0"/>
                </a:moveTo>
                <a:lnTo>
                  <a:pt x="5" y="4"/>
                </a:lnTo>
                <a:lnTo>
                  <a:pt x="0" y="10"/>
                </a:lnTo>
                <a:lnTo>
                  <a:pt x="2" y="19"/>
                </a:lnTo>
                <a:lnTo>
                  <a:pt x="3" y="22"/>
                </a:lnTo>
                <a:lnTo>
                  <a:pt x="7" y="20"/>
                </a:lnTo>
                <a:lnTo>
                  <a:pt x="10" y="20"/>
                </a:lnTo>
                <a:lnTo>
                  <a:pt x="8" y="27"/>
                </a:lnTo>
                <a:lnTo>
                  <a:pt x="7" y="34"/>
                </a:lnTo>
                <a:lnTo>
                  <a:pt x="13" y="32"/>
                </a:lnTo>
                <a:lnTo>
                  <a:pt x="22" y="27"/>
                </a:lnTo>
                <a:lnTo>
                  <a:pt x="25" y="20"/>
                </a:lnTo>
                <a:lnTo>
                  <a:pt x="25" y="19"/>
                </a:lnTo>
                <a:lnTo>
                  <a:pt x="22" y="12"/>
                </a:lnTo>
                <a:lnTo>
                  <a:pt x="10" y="10"/>
                </a:lnTo>
                <a:lnTo>
                  <a:pt x="8" y="0"/>
                </a:lnTo>
                <a:close/>
              </a:path>
            </a:pathLst>
          </a:custGeom>
          <a:solidFill>
            <a:srgbClr val="1F1A17"/>
          </a:solidFill>
          <a:ln w="9525">
            <a:noFill/>
            <a:round/>
            <a:headEnd/>
            <a:tailEnd/>
          </a:ln>
        </p:spPr>
        <p:txBody>
          <a:bodyPr/>
          <a:lstStyle/>
          <a:p>
            <a:endParaRPr lang="en-US"/>
          </a:p>
        </p:txBody>
      </p:sp>
      <p:sp>
        <p:nvSpPr>
          <p:cNvPr id="5232" name="Freeform 1136"/>
          <p:cNvSpPr>
            <a:spLocks/>
          </p:cNvSpPr>
          <p:nvPr/>
        </p:nvSpPr>
        <p:spPr bwMode="auto">
          <a:xfrm>
            <a:off x="3544888" y="5243513"/>
            <a:ext cx="33337" cy="42862"/>
          </a:xfrm>
          <a:custGeom>
            <a:avLst/>
            <a:gdLst/>
            <a:ahLst/>
            <a:cxnLst>
              <a:cxn ang="0">
                <a:pos x="11" y="0"/>
              </a:cxn>
              <a:cxn ang="0">
                <a:pos x="10" y="7"/>
              </a:cxn>
              <a:cxn ang="0">
                <a:pos x="6" y="14"/>
              </a:cxn>
              <a:cxn ang="0">
                <a:pos x="1" y="17"/>
              </a:cxn>
              <a:cxn ang="0">
                <a:pos x="0" y="17"/>
              </a:cxn>
              <a:cxn ang="0">
                <a:pos x="5" y="22"/>
              </a:cxn>
              <a:cxn ang="0">
                <a:pos x="11" y="27"/>
              </a:cxn>
              <a:cxn ang="0">
                <a:pos x="16" y="25"/>
              </a:cxn>
              <a:cxn ang="0">
                <a:pos x="16" y="24"/>
              </a:cxn>
              <a:cxn ang="0">
                <a:pos x="11" y="15"/>
              </a:cxn>
              <a:cxn ang="0">
                <a:pos x="21" y="10"/>
              </a:cxn>
              <a:cxn ang="0">
                <a:pos x="11" y="0"/>
              </a:cxn>
            </a:cxnLst>
            <a:rect l="0" t="0" r="r" b="b"/>
            <a:pathLst>
              <a:path w="21" h="27">
                <a:moveTo>
                  <a:pt x="11" y="0"/>
                </a:moveTo>
                <a:lnTo>
                  <a:pt x="10" y="7"/>
                </a:lnTo>
                <a:lnTo>
                  <a:pt x="6" y="14"/>
                </a:lnTo>
                <a:lnTo>
                  <a:pt x="1" y="17"/>
                </a:lnTo>
                <a:lnTo>
                  <a:pt x="0" y="17"/>
                </a:lnTo>
                <a:lnTo>
                  <a:pt x="5" y="22"/>
                </a:lnTo>
                <a:lnTo>
                  <a:pt x="11" y="27"/>
                </a:lnTo>
                <a:lnTo>
                  <a:pt x="16" y="25"/>
                </a:lnTo>
                <a:lnTo>
                  <a:pt x="16" y="24"/>
                </a:lnTo>
                <a:lnTo>
                  <a:pt x="11" y="15"/>
                </a:lnTo>
                <a:lnTo>
                  <a:pt x="21" y="10"/>
                </a:lnTo>
                <a:lnTo>
                  <a:pt x="11" y="0"/>
                </a:lnTo>
                <a:close/>
              </a:path>
            </a:pathLst>
          </a:custGeom>
          <a:solidFill>
            <a:srgbClr val="1F1A17"/>
          </a:solidFill>
          <a:ln w="9525">
            <a:noFill/>
            <a:round/>
            <a:headEnd/>
            <a:tailEnd/>
          </a:ln>
        </p:spPr>
        <p:txBody>
          <a:bodyPr/>
          <a:lstStyle/>
          <a:p>
            <a:endParaRPr lang="en-US"/>
          </a:p>
        </p:txBody>
      </p:sp>
      <p:sp>
        <p:nvSpPr>
          <p:cNvPr id="5233" name="Freeform 1137"/>
          <p:cNvSpPr>
            <a:spLocks/>
          </p:cNvSpPr>
          <p:nvPr/>
        </p:nvSpPr>
        <p:spPr bwMode="auto">
          <a:xfrm>
            <a:off x="3684588" y="5227638"/>
            <a:ext cx="53975" cy="61912"/>
          </a:xfrm>
          <a:custGeom>
            <a:avLst/>
            <a:gdLst/>
            <a:ahLst/>
            <a:cxnLst>
              <a:cxn ang="0">
                <a:pos x="0" y="4"/>
              </a:cxn>
              <a:cxn ang="0">
                <a:pos x="0" y="12"/>
              </a:cxn>
              <a:cxn ang="0">
                <a:pos x="2" y="24"/>
              </a:cxn>
              <a:cxn ang="0">
                <a:pos x="5" y="29"/>
              </a:cxn>
              <a:cxn ang="0">
                <a:pos x="7" y="32"/>
              </a:cxn>
              <a:cxn ang="0">
                <a:pos x="19" y="25"/>
              </a:cxn>
              <a:cxn ang="0">
                <a:pos x="20" y="32"/>
              </a:cxn>
              <a:cxn ang="0">
                <a:pos x="25" y="39"/>
              </a:cxn>
              <a:cxn ang="0">
                <a:pos x="29" y="34"/>
              </a:cxn>
              <a:cxn ang="0">
                <a:pos x="30" y="30"/>
              </a:cxn>
              <a:cxn ang="0">
                <a:pos x="27" y="29"/>
              </a:cxn>
              <a:cxn ang="0">
                <a:pos x="25" y="25"/>
              </a:cxn>
              <a:cxn ang="0">
                <a:pos x="32" y="27"/>
              </a:cxn>
              <a:cxn ang="0">
                <a:pos x="34" y="22"/>
              </a:cxn>
              <a:cxn ang="0">
                <a:pos x="22" y="24"/>
              </a:cxn>
              <a:cxn ang="0">
                <a:pos x="20" y="20"/>
              </a:cxn>
              <a:cxn ang="0">
                <a:pos x="15" y="19"/>
              </a:cxn>
              <a:cxn ang="0">
                <a:pos x="10" y="20"/>
              </a:cxn>
              <a:cxn ang="0">
                <a:pos x="9" y="20"/>
              </a:cxn>
              <a:cxn ang="0">
                <a:pos x="10" y="19"/>
              </a:cxn>
              <a:cxn ang="0">
                <a:pos x="12" y="15"/>
              </a:cxn>
              <a:cxn ang="0">
                <a:pos x="12" y="12"/>
              </a:cxn>
              <a:cxn ang="0">
                <a:pos x="10" y="12"/>
              </a:cxn>
              <a:cxn ang="0">
                <a:pos x="5" y="12"/>
              </a:cxn>
              <a:cxn ang="0">
                <a:pos x="4" y="10"/>
              </a:cxn>
              <a:cxn ang="0">
                <a:pos x="7" y="0"/>
              </a:cxn>
              <a:cxn ang="0">
                <a:pos x="0" y="4"/>
              </a:cxn>
            </a:cxnLst>
            <a:rect l="0" t="0" r="r" b="b"/>
            <a:pathLst>
              <a:path w="34" h="39">
                <a:moveTo>
                  <a:pt x="0" y="4"/>
                </a:moveTo>
                <a:lnTo>
                  <a:pt x="0" y="12"/>
                </a:lnTo>
                <a:lnTo>
                  <a:pt x="2" y="24"/>
                </a:lnTo>
                <a:lnTo>
                  <a:pt x="5" y="29"/>
                </a:lnTo>
                <a:lnTo>
                  <a:pt x="7" y="32"/>
                </a:lnTo>
                <a:lnTo>
                  <a:pt x="19" y="25"/>
                </a:lnTo>
                <a:lnTo>
                  <a:pt x="20" y="32"/>
                </a:lnTo>
                <a:lnTo>
                  <a:pt x="25" y="39"/>
                </a:lnTo>
                <a:lnTo>
                  <a:pt x="29" y="34"/>
                </a:lnTo>
                <a:lnTo>
                  <a:pt x="30" y="30"/>
                </a:lnTo>
                <a:lnTo>
                  <a:pt x="27" y="29"/>
                </a:lnTo>
                <a:lnTo>
                  <a:pt x="25" y="25"/>
                </a:lnTo>
                <a:lnTo>
                  <a:pt x="32" y="27"/>
                </a:lnTo>
                <a:lnTo>
                  <a:pt x="34" y="22"/>
                </a:lnTo>
                <a:lnTo>
                  <a:pt x="22" y="24"/>
                </a:lnTo>
                <a:lnTo>
                  <a:pt x="20" y="20"/>
                </a:lnTo>
                <a:lnTo>
                  <a:pt x="15" y="19"/>
                </a:lnTo>
                <a:lnTo>
                  <a:pt x="10" y="20"/>
                </a:lnTo>
                <a:lnTo>
                  <a:pt x="9" y="20"/>
                </a:lnTo>
                <a:lnTo>
                  <a:pt x="10" y="19"/>
                </a:lnTo>
                <a:lnTo>
                  <a:pt x="12" y="15"/>
                </a:lnTo>
                <a:lnTo>
                  <a:pt x="12" y="12"/>
                </a:lnTo>
                <a:lnTo>
                  <a:pt x="10" y="12"/>
                </a:lnTo>
                <a:lnTo>
                  <a:pt x="5" y="12"/>
                </a:lnTo>
                <a:lnTo>
                  <a:pt x="4" y="10"/>
                </a:lnTo>
                <a:lnTo>
                  <a:pt x="7" y="0"/>
                </a:lnTo>
                <a:lnTo>
                  <a:pt x="0" y="4"/>
                </a:lnTo>
                <a:close/>
              </a:path>
            </a:pathLst>
          </a:custGeom>
          <a:solidFill>
            <a:srgbClr val="1F1A17"/>
          </a:solidFill>
          <a:ln w="9525">
            <a:noFill/>
            <a:round/>
            <a:headEnd/>
            <a:tailEnd/>
          </a:ln>
        </p:spPr>
        <p:txBody>
          <a:bodyPr/>
          <a:lstStyle/>
          <a:p>
            <a:endParaRPr lang="en-US"/>
          </a:p>
        </p:txBody>
      </p:sp>
      <p:sp>
        <p:nvSpPr>
          <p:cNvPr id="5234" name="Freeform 1138"/>
          <p:cNvSpPr>
            <a:spLocks/>
          </p:cNvSpPr>
          <p:nvPr/>
        </p:nvSpPr>
        <p:spPr bwMode="auto">
          <a:xfrm>
            <a:off x="3608388" y="5307013"/>
            <a:ext cx="131762" cy="73025"/>
          </a:xfrm>
          <a:custGeom>
            <a:avLst/>
            <a:gdLst/>
            <a:ahLst/>
            <a:cxnLst>
              <a:cxn ang="0">
                <a:pos x="3" y="14"/>
              </a:cxn>
              <a:cxn ang="0">
                <a:pos x="0" y="24"/>
              </a:cxn>
              <a:cxn ang="0">
                <a:pos x="0" y="31"/>
              </a:cxn>
              <a:cxn ang="0">
                <a:pos x="1" y="37"/>
              </a:cxn>
              <a:cxn ang="0">
                <a:pos x="5" y="46"/>
              </a:cxn>
              <a:cxn ang="0">
                <a:pos x="8" y="42"/>
              </a:cxn>
              <a:cxn ang="0">
                <a:pos x="11" y="39"/>
              </a:cxn>
              <a:cxn ang="0">
                <a:pos x="13" y="32"/>
              </a:cxn>
              <a:cxn ang="0">
                <a:pos x="15" y="29"/>
              </a:cxn>
              <a:cxn ang="0">
                <a:pos x="18" y="31"/>
              </a:cxn>
              <a:cxn ang="0">
                <a:pos x="21" y="36"/>
              </a:cxn>
              <a:cxn ang="0">
                <a:pos x="23" y="27"/>
              </a:cxn>
              <a:cxn ang="0">
                <a:pos x="25" y="22"/>
              </a:cxn>
              <a:cxn ang="0">
                <a:pos x="28" y="19"/>
              </a:cxn>
              <a:cxn ang="0">
                <a:pos x="35" y="19"/>
              </a:cxn>
              <a:cxn ang="0">
                <a:pos x="37" y="15"/>
              </a:cxn>
              <a:cxn ang="0">
                <a:pos x="38" y="10"/>
              </a:cxn>
              <a:cxn ang="0">
                <a:pos x="42" y="10"/>
              </a:cxn>
              <a:cxn ang="0">
                <a:pos x="45" y="9"/>
              </a:cxn>
              <a:cxn ang="0">
                <a:pos x="47" y="14"/>
              </a:cxn>
              <a:cxn ang="0">
                <a:pos x="47" y="19"/>
              </a:cxn>
              <a:cxn ang="0">
                <a:pos x="50" y="14"/>
              </a:cxn>
              <a:cxn ang="0">
                <a:pos x="53" y="9"/>
              </a:cxn>
              <a:cxn ang="0">
                <a:pos x="53" y="17"/>
              </a:cxn>
              <a:cxn ang="0">
                <a:pos x="55" y="26"/>
              </a:cxn>
              <a:cxn ang="0">
                <a:pos x="57" y="17"/>
              </a:cxn>
              <a:cxn ang="0">
                <a:pos x="60" y="9"/>
              </a:cxn>
              <a:cxn ang="0">
                <a:pos x="63" y="24"/>
              </a:cxn>
              <a:cxn ang="0">
                <a:pos x="65" y="41"/>
              </a:cxn>
              <a:cxn ang="0">
                <a:pos x="68" y="42"/>
              </a:cxn>
              <a:cxn ang="0">
                <a:pos x="70" y="41"/>
              </a:cxn>
              <a:cxn ang="0">
                <a:pos x="72" y="39"/>
              </a:cxn>
              <a:cxn ang="0">
                <a:pos x="72" y="37"/>
              </a:cxn>
              <a:cxn ang="0">
                <a:pos x="72" y="32"/>
              </a:cxn>
              <a:cxn ang="0">
                <a:pos x="70" y="26"/>
              </a:cxn>
              <a:cxn ang="0">
                <a:pos x="77" y="27"/>
              </a:cxn>
              <a:cxn ang="0">
                <a:pos x="83" y="27"/>
              </a:cxn>
              <a:cxn ang="0">
                <a:pos x="78" y="26"/>
              </a:cxn>
              <a:cxn ang="0">
                <a:pos x="73" y="20"/>
              </a:cxn>
              <a:cxn ang="0">
                <a:pos x="70" y="15"/>
              </a:cxn>
              <a:cxn ang="0">
                <a:pos x="65" y="10"/>
              </a:cxn>
              <a:cxn ang="0">
                <a:pos x="65" y="7"/>
              </a:cxn>
              <a:cxn ang="0">
                <a:pos x="62" y="4"/>
              </a:cxn>
              <a:cxn ang="0">
                <a:pos x="58" y="2"/>
              </a:cxn>
              <a:cxn ang="0">
                <a:pos x="55" y="2"/>
              </a:cxn>
              <a:cxn ang="0">
                <a:pos x="47" y="0"/>
              </a:cxn>
              <a:cxn ang="0">
                <a:pos x="40" y="2"/>
              </a:cxn>
              <a:cxn ang="0">
                <a:pos x="25" y="12"/>
              </a:cxn>
              <a:cxn ang="0">
                <a:pos x="10" y="24"/>
              </a:cxn>
              <a:cxn ang="0">
                <a:pos x="6" y="26"/>
              </a:cxn>
              <a:cxn ang="0">
                <a:pos x="5" y="26"/>
              </a:cxn>
              <a:cxn ang="0">
                <a:pos x="3" y="24"/>
              </a:cxn>
              <a:cxn ang="0">
                <a:pos x="3" y="22"/>
              </a:cxn>
              <a:cxn ang="0">
                <a:pos x="3" y="19"/>
              </a:cxn>
              <a:cxn ang="0">
                <a:pos x="3" y="14"/>
              </a:cxn>
            </a:cxnLst>
            <a:rect l="0" t="0" r="r" b="b"/>
            <a:pathLst>
              <a:path w="83" h="46">
                <a:moveTo>
                  <a:pt x="3" y="14"/>
                </a:moveTo>
                <a:lnTo>
                  <a:pt x="0" y="24"/>
                </a:lnTo>
                <a:lnTo>
                  <a:pt x="0" y="31"/>
                </a:lnTo>
                <a:lnTo>
                  <a:pt x="1" y="37"/>
                </a:lnTo>
                <a:lnTo>
                  <a:pt x="5" y="46"/>
                </a:lnTo>
                <a:lnTo>
                  <a:pt x="8" y="42"/>
                </a:lnTo>
                <a:lnTo>
                  <a:pt x="11" y="39"/>
                </a:lnTo>
                <a:lnTo>
                  <a:pt x="13" y="32"/>
                </a:lnTo>
                <a:lnTo>
                  <a:pt x="15" y="29"/>
                </a:lnTo>
                <a:lnTo>
                  <a:pt x="18" y="31"/>
                </a:lnTo>
                <a:lnTo>
                  <a:pt x="21" y="36"/>
                </a:lnTo>
                <a:lnTo>
                  <a:pt x="23" y="27"/>
                </a:lnTo>
                <a:lnTo>
                  <a:pt x="25" y="22"/>
                </a:lnTo>
                <a:lnTo>
                  <a:pt x="28" y="19"/>
                </a:lnTo>
                <a:lnTo>
                  <a:pt x="35" y="19"/>
                </a:lnTo>
                <a:lnTo>
                  <a:pt x="37" y="15"/>
                </a:lnTo>
                <a:lnTo>
                  <a:pt x="38" y="10"/>
                </a:lnTo>
                <a:lnTo>
                  <a:pt x="42" y="10"/>
                </a:lnTo>
                <a:lnTo>
                  <a:pt x="45" y="9"/>
                </a:lnTo>
                <a:lnTo>
                  <a:pt x="47" y="14"/>
                </a:lnTo>
                <a:lnTo>
                  <a:pt x="47" y="19"/>
                </a:lnTo>
                <a:lnTo>
                  <a:pt x="50" y="14"/>
                </a:lnTo>
                <a:lnTo>
                  <a:pt x="53" y="9"/>
                </a:lnTo>
                <a:lnTo>
                  <a:pt x="53" y="17"/>
                </a:lnTo>
                <a:lnTo>
                  <a:pt x="55" y="26"/>
                </a:lnTo>
                <a:lnTo>
                  <a:pt x="57" y="17"/>
                </a:lnTo>
                <a:lnTo>
                  <a:pt x="60" y="9"/>
                </a:lnTo>
                <a:lnTo>
                  <a:pt x="63" y="24"/>
                </a:lnTo>
                <a:lnTo>
                  <a:pt x="65" y="41"/>
                </a:lnTo>
                <a:lnTo>
                  <a:pt x="68" y="42"/>
                </a:lnTo>
                <a:lnTo>
                  <a:pt x="70" y="41"/>
                </a:lnTo>
                <a:lnTo>
                  <a:pt x="72" y="39"/>
                </a:lnTo>
                <a:lnTo>
                  <a:pt x="72" y="37"/>
                </a:lnTo>
                <a:lnTo>
                  <a:pt x="72" y="32"/>
                </a:lnTo>
                <a:lnTo>
                  <a:pt x="70" y="26"/>
                </a:lnTo>
                <a:lnTo>
                  <a:pt x="77" y="27"/>
                </a:lnTo>
                <a:lnTo>
                  <a:pt x="83" y="27"/>
                </a:lnTo>
                <a:lnTo>
                  <a:pt x="78" y="26"/>
                </a:lnTo>
                <a:lnTo>
                  <a:pt x="73" y="20"/>
                </a:lnTo>
                <a:lnTo>
                  <a:pt x="70" y="15"/>
                </a:lnTo>
                <a:lnTo>
                  <a:pt x="65" y="10"/>
                </a:lnTo>
                <a:lnTo>
                  <a:pt x="65" y="7"/>
                </a:lnTo>
                <a:lnTo>
                  <a:pt x="62" y="4"/>
                </a:lnTo>
                <a:lnTo>
                  <a:pt x="58" y="2"/>
                </a:lnTo>
                <a:lnTo>
                  <a:pt x="55" y="2"/>
                </a:lnTo>
                <a:lnTo>
                  <a:pt x="47" y="0"/>
                </a:lnTo>
                <a:lnTo>
                  <a:pt x="40" y="2"/>
                </a:lnTo>
                <a:lnTo>
                  <a:pt x="25" y="12"/>
                </a:lnTo>
                <a:lnTo>
                  <a:pt x="10" y="24"/>
                </a:lnTo>
                <a:lnTo>
                  <a:pt x="6" y="26"/>
                </a:lnTo>
                <a:lnTo>
                  <a:pt x="5" y="26"/>
                </a:lnTo>
                <a:lnTo>
                  <a:pt x="3" y="24"/>
                </a:lnTo>
                <a:lnTo>
                  <a:pt x="3" y="22"/>
                </a:lnTo>
                <a:lnTo>
                  <a:pt x="3" y="19"/>
                </a:lnTo>
                <a:lnTo>
                  <a:pt x="3" y="14"/>
                </a:lnTo>
                <a:close/>
              </a:path>
            </a:pathLst>
          </a:custGeom>
          <a:solidFill>
            <a:srgbClr val="1F1A17"/>
          </a:solidFill>
          <a:ln w="9525">
            <a:noFill/>
            <a:round/>
            <a:headEnd/>
            <a:tailEnd/>
          </a:ln>
        </p:spPr>
        <p:txBody>
          <a:bodyPr/>
          <a:lstStyle/>
          <a:p>
            <a:endParaRPr lang="en-US"/>
          </a:p>
        </p:txBody>
      </p:sp>
      <p:sp>
        <p:nvSpPr>
          <p:cNvPr id="5235" name="Freeform 1139"/>
          <p:cNvSpPr>
            <a:spLocks/>
          </p:cNvSpPr>
          <p:nvPr/>
        </p:nvSpPr>
        <p:spPr bwMode="auto">
          <a:xfrm>
            <a:off x="3600450" y="5405438"/>
            <a:ext cx="23813" cy="22225"/>
          </a:xfrm>
          <a:custGeom>
            <a:avLst/>
            <a:gdLst/>
            <a:ahLst/>
            <a:cxnLst>
              <a:cxn ang="0">
                <a:pos x="0" y="12"/>
              </a:cxn>
              <a:cxn ang="0">
                <a:pos x="1" y="10"/>
              </a:cxn>
              <a:cxn ang="0">
                <a:pos x="3" y="5"/>
              </a:cxn>
              <a:cxn ang="0">
                <a:pos x="5" y="0"/>
              </a:cxn>
              <a:cxn ang="0">
                <a:pos x="8" y="0"/>
              </a:cxn>
              <a:cxn ang="0">
                <a:pos x="13" y="9"/>
              </a:cxn>
              <a:cxn ang="0">
                <a:pos x="15" y="14"/>
              </a:cxn>
              <a:cxn ang="0">
                <a:pos x="11" y="12"/>
              </a:cxn>
              <a:cxn ang="0">
                <a:pos x="5" y="12"/>
              </a:cxn>
              <a:cxn ang="0">
                <a:pos x="1" y="14"/>
              </a:cxn>
              <a:cxn ang="0">
                <a:pos x="0" y="12"/>
              </a:cxn>
            </a:cxnLst>
            <a:rect l="0" t="0" r="r" b="b"/>
            <a:pathLst>
              <a:path w="15" h="14">
                <a:moveTo>
                  <a:pt x="0" y="12"/>
                </a:moveTo>
                <a:lnTo>
                  <a:pt x="1" y="10"/>
                </a:lnTo>
                <a:lnTo>
                  <a:pt x="3" y="5"/>
                </a:lnTo>
                <a:lnTo>
                  <a:pt x="5" y="0"/>
                </a:lnTo>
                <a:lnTo>
                  <a:pt x="8" y="0"/>
                </a:lnTo>
                <a:lnTo>
                  <a:pt x="13" y="9"/>
                </a:lnTo>
                <a:lnTo>
                  <a:pt x="15" y="14"/>
                </a:lnTo>
                <a:lnTo>
                  <a:pt x="11" y="12"/>
                </a:lnTo>
                <a:lnTo>
                  <a:pt x="5" y="12"/>
                </a:lnTo>
                <a:lnTo>
                  <a:pt x="1" y="14"/>
                </a:lnTo>
                <a:lnTo>
                  <a:pt x="0" y="12"/>
                </a:lnTo>
                <a:close/>
              </a:path>
            </a:pathLst>
          </a:custGeom>
          <a:solidFill>
            <a:srgbClr val="1F1A17"/>
          </a:solidFill>
          <a:ln w="9525">
            <a:noFill/>
            <a:round/>
            <a:headEnd/>
            <a:tailEnd/>
          </a:ln>
        </p:spPr>
        <p:txBody>
          <a:bodyPr/>
          <a:lstStyle/>
          <a:p>
            <a:endParaRPr lang="en-US"/>
          </a:p>
        </p:txBody>
      </p:sp>
      <p:sp>
        <p:nvSpPr>
          <p:cNvPr id="5236" name="Freeform 1140"/>
          <p:cNvSpPr>
            <a:spLocks/>
          </p:cNvSpPr>
          <p:nvPr/>
        </p:nvSpPr>
        <p:spPr bwMode="auto">
          <a:xfrm>
            <a:off x="3529013" y="5349875"/>
            <a:ext cx="33337" cy="42863"/>
          </a:xfrm>
          <a:custGeom>
            <a:avLst/>
            <a:gdLst/>
            <a:ahLst/>
            <a:cxnLst>
              <a:cxn ang="0">
                <a:pos x="6" y="0"/>
              </a:cxn>
              <a:cxn ang="0">
                <a:pos x="3" y="2"/>
              </a:cxn>
              <a:cxn ang="0">
                <a:pos x="0" y="10"/>
              </a:cxn>
              <a:cxn ang="0">
                <a:pos x="5" y="20"/>
              </a:cxn>
              <a:cxn ang="0">
                <a:pos x="10" y="27"/>
              </a:cxn>
              <a:cxn ang="0">
                <a:pos x="8" y="15"/>
              </a:cxn>
              <a:cxn ang="0">
                <a:pos x="16" y="27"/>
              </a:cxn>
              <a:cxn ang="0">
                <a:pos x="18" y="24"/>
              </a:cxn>
              <a:cxn ang="0">
                <a:pos x="18" y="19"/>
              </a:cxn>
              <a:cxn ang="0">
                <a:pos x="18" y="10"/>
              </a:cxn>
              <a:cxn ang="0">
                <a:pos x="21" y="4"/>
              </a:cxn>
              <a:cxn ang="0">
                <a:pos x="21" y="4"/>
              </a:cxn>
              <a:cxn ang="0">
                <a:pos x="8" y="7"/>
              </a:cxn>
              <a:cxn ang="0">
                <a:pos x="6" y="0"/>
              </a:cxn>
            </a:cxnLst>
            <a:rect l="0" t="0" r="r" b="b"/>
            <a:pathLst>
              <a:path w="21" h="27">
                <a:moveTo>
                  <a:pt x="6" y="0"/>
                </a:moveTo>
                <a:lnTo>
                  <a:pt x="3" y="2"/>
                </a:lnTo>
                <a:lnTo>
                  <a:pt x="0" y="10"/>
                </a:lnTo>
                <a:lnTo>
                  <a:pt x="5" y="20"/>
                </a:lnTo>
                <a:lnTo>
                  <a:pt x="10" y="27"/>
                </a:lnTo>
                <a:lnTo>
                  <a:pt x="8" y="15"/>
                </a:lnTo>
                <a:lnTo>
                  <a:pt x="16" y="27"/>
                </a:lnTo>
                <a:lnTo>
                  <a:pt x="18" y="24"/>
                </a:lnTo>
                <a:lnTo>
                  <a:pt x="18" y="19"/>
                </a:lnTo>
                <a:lnTo>
                  <a:pt x="18" y="10"/>
                </a:lnTo>
                <a:lnTo>
                  <a:pt x="21" y="4"/>
                </a:lnTo>
                <a:lnTo>
                  <a:pt x="21" y="4"/>
                </a:lnTo>
                <a:lnTo>
                  <a:pt x="8" y="7"/>
                </a:lnTo>
                <a:lnTo>
                  <a:pt x="6" y="0"/>
                </a:lnTo>
                <a:close/>
              </a:path>
            </a:pathLst>
          </a:custGeom>
          <a:solidFill>
            <a:srgbClr val="1F1A17"/>
          </a:solidFill>
          <a:ln w="9525">
            <a:noFill/>
            <a:round/>
            <a:headEnd/>
            <a:tailEnd/>
          </a:ln>
        </p:spPr>
        <p:txBody>
          <a:bodyPr/>
          <a:lstStyle/>
          <a:p>
            <a:endParaRPr lang="en-US"/>
          </a:p>
        </p:txBody>
      </p:sp>
      <p:sp>
        <p:nvSpPr>
          <p:cNvPr id="5237" name="Freeform 1141"/>
          <p:cNvSpPr>
            <a:spLocks/>
          </p:cNvSpPr>
          <p:nvPr/>
        </p:nvSpPr>
        <p:spPr bwMode="auto">
          <a:xfrm>
            <a:off x="3411538" y="5286375"/>
            <a:ext cx="66675" cy="28575"/>
          </a:xfrm>
          <a:custGeom>
            <a:avLst/>
            <a:gdLst/>
            <a:ahLst/>
            <a:cxnLst>
              <a:cxn ang="0">
                <a:pos x="0" y="3"/>
              </a:cxn>
              <a:cxn ang="0">
                <a:pos x="2" y="2"/>
              </a:cxn>
              <a:cxn ang="0">
                <a:pos x="10" y="2"/>
              </a:cxn>
              <a:cxn ang="0">
                <a:pos x="23" y="7"/>
              </a:cxn>
              <a:cxn ang="0">
                <a:pos x="30" y="10"/>
              </a:cxn>
              <a:cxn ang="0">
                <a:pos x="28" y="2"/>
              </a:cxn>
              <a:cxn ang="0">
                <a:pos x="30" y="0"/>
              </a:cxn>
              <a:cxn ang="0">
                <a:pos x="35" y="2"/>
              </a:cxn>
              <a:cxn ang="0">
                <a:pos x="40" y="7"/>
              </a:cxn>
              <a:cxn ang="0">
                <a:pos x="42" y="8"/>
              </a:cxn>
              <a:cxn ang="0">
                <a:pos x="40" y="18"/>
              </a:cxn>
              <a:cxn ang="0">
                <a:pos x="39" y="7"/>
              </a:cxn>
              <a:cxn ang="0">
                <a:pos x="35" y="10"/>
              </a:cxn>
              <a:cxn ang="0">
                <a:pos x="28" y="15"/>
              </a:cxn>
              <a:cxn ang="0">
                <a:pos x="17" y="13"/>
              </a:cxn>
              <a:cxn ang="0">
                <a:pos x="8" y="12"/>
              </a:cxn>
              <a:cxn ang="0">
                <a:pos x="7" y="3"/>
              </a:cxn>
              <a:cxn ang="0">
                <a:pos x="0" y="3"/>
              </a:cxn>
            </a:cxnLst>
            <a:rect l="0" t="0" r="r" b="b"/>
            <a:pathLst>
              <a:path w="42" h="18">
                <a:moveTo>
                  <a:pt x="0" y="3"/>
                </a:moveTo>
                <a:lnTo>
                  <a:pt x="2" y="2"/>
                </a:lnTo>
                <a:lnTo>
                  <a:pt x="10" y="2"/>
                </a:lnTo>
                <a:lnTo>
                  <a:pt x="23" y="7"/>
                </a:lnTo>
                <a:lnTo>
                  <a:pt x="30" y="10"/>
                </a:lnTo>
                <a:lnTo>
                  <a:pt x="28" y="2"/>
                </a:lnTo>
                <a:lnTo>
                  <a:pt x="30" y="0"/>
                </a:lnTo>
                <a:lnTo>
                  <a:pt x="35" y="2"/>
                </a:lnTo>
                <a:lnTo>
                  <a:pt x="40" y="7"/>
                </a:lnTo>
                <a:lnTo>
                  <a:pt x="42" y="8"/>
                </a:lnTo>
                <a:lnTo>
                  <a:pt x="40" y="18"/>
                </a:lnTo>
                <a:lnTo>
                  <a:pt x="39" y="7"/>
                </a:lnTo>
                <a:lnTo>
                  <a:pt x="35" y="10"/>
                </a:lnTo>
                <a:lnTo>
                  <a:pt x="28" y="15"/>
                </a:lnTo>
                <a:lnTo>
                  <a:pt x="17" y="13"/>
                </a:lnTo>
                <a:lnTo>
                  <a:pt x="8" y="12"/>
                </a:lnTo>
                <a:lnTo>
                  <a:pt x="7" y="3"/>
                </a:lnTo>
                <a:lnTo>
                  <a:pt x="0" y="3"/>
                </a:lnTo>
                <a:close/>
              </a:path>
            </a:pathLst>
          </a:custGeom>
          <a:solidFill>
            <a:srgbClr val="1F1A17"/>
          </a:solidFill>
          <a:ln w="9525">
            <a:noFill/>
            <a:round/>
            <a:headEnd/>
            <a:tailEnd/>
          </a:ln>
        </p:spPr>
        <p:txBody>
          <a:bodyPr/>
          <a:lstStyle/>
          <a:p>
            <a:endParaRPr lang="en-US"/>
          </a:p>
        </p:txBody>
      </p:sp>
      <p:sp>
        <p:nvSpPr>
          <p:cNvPr id="5238" name="Freeform 1142"/>
          <p:cNvSpPr>
            <a:spLocks/>
          </p:cNvSpPr>
          <p:nvPr/>
        </p:nvSpPr>
        <p:spPr bwMode="auto">
          <a:xfrm>
            <a:off x="3411538" y="5330825"/>
            <a:ext cx="52387" cy="49213"/>
          </a:xfrm>
          <a:custGeom>
            <a:avLst/>
            <a:gdLst/>
            <a:ahLst/>
            <a:cxnLst>
              <a:cxn ang="0">
                <a:pos x="0" y="0"/>
              </a:cxn>
              <a:cxn ang="0">
                <a:pos x="8" y="4"/>
              </a:cxn>
              <a:cxn ang="0">
                <a:pos x="17" y="11"/>
              </a:cxn>
              <a:cxn ang="0">
                <a:pos x="22" y="16"/>
              </a:cxn>
              <a:cxn ang="0">
                <a:pos x="27" y="17"/>
              </a:cxn>
              <a:cxn ang="0">
                <a:pos x="32" y="24"/>
              </a:cxn>
              <a:cxn ang="0">
                <a:pos x="33" y="29"/>
              </a:cxn>
              <a:cxn ang="0">
                <a:pos x="32" y="31"/>
              </a:cxn>
              <a:cxn ang="0">
                <a:pos x="30" y="31"/>
              </a:cxn>
              <a:cxn ang="0">
                <a:pos x="28" y="31"/>
              </a:cxn>
              <a:cxn ang="0">
                <a:pos x="27" y="29"/>
              </a:cxn>
              <a:cxn ang="0">
                <a:pos x="23" y="24"/>
              </a:cxn>
              <a:cxn ang="0">
                <a:pos x="20" y="21"/>
              </a:cxn>
              <a:cxn ang="0">
                <a:pos x="20" y="24"/>
              </a:cxn>
              <a:cxn ang="0">
                <a:pos x="20" y="26"/>
              </a:cxn>
              <a:cxn ang="0">
                <a:pos x="17" y="26"/>
              </a:cxn>
              <a:cxn ang="0">
                <a:pos x="15" y="27"/>
              </a:cxn>
              <a:cxn ang="0">
                <a:pos x="13" y="21"/>
              </a:cxn>
              <a:cxn ang="0">
                <a:pos x="8" y="16"/>
              </a:cxn>
              <a:cxn ang="0">
                <a:pos x="8" y="12"/>
              </a:cxn>
              <a:cxn ang="0">
                <a:pos x="8" y="9"/>
              </a:cxn>
              <a:cxn ang="0">
                <a:pos x="5" y="5"/>
              </a:cxn>
              <a:cxn ang="0">
                <a:pos x="0" y="0"/>
              </a:cxn>
            </a:cxnLst>
            <a:rect l="0" t="0" r="r" b="b"/>
            <a:pathLst>
              <a:path w="33" h="31">
                <a:moveTo>
                  <a:pt x="0" y="0"/>
                </a:moveTo>
                <a:lnTo>
                  <a:pt x="8" y="4"/>
                </a:lnTo>
                <a:lnTo>
                  <a:pt x="17" y="11"/>
                </a:lnTo>
                <a:lnTo>
                  <a:pt x="22" y="16"/>
                </a:lnTo>
                <a:lnTo>
                  <a:pt x="27" y="17"/>
                </a:lnTo>
                <a:lnTo>
                  <a:pt x="32" y="24"/>
                </a:lnTo>
                <a:lnTo>
                  <a:pt x="33" y="29"/>
                </a:lnTo>
                <a:lnTo>
                  <a:pt x="32" y="31"/>
                </a:lnTo>
                <a:lnTo>
                  <a:pt x="30" y="31"/>
                </a:lnTo>
                <a:lnTo>
                  <a:pt x="28" y="31"/>
                </a:lnTo>
                <a:lnTo>
                  <a:pt x="27" y="29"/>
                </a:lnTo>
                <a:lnTo>
                  <a:pt x="23" y="24"/>
                </a:lnTo>
                <a:lnTo>
                  <a:pt x="20" y="21"/>
                </a:lnTo>
                <a:lnTo>
                  <a:pt x="20" y="24"/>
                </a:lnTo>
                <a:lnTo>
                  <a:pt x="20" y="26"/>
                </a:lnTo>
                <a:lnTo>
                  <a:pt x="17" y="26"/>
                </a:lnTo>
                <a:lnTo>
                  <a:pt x="15" y="27"/>
                </a:lnTo>
                <a:lnTo>
                  <a:pt x="13" y="21"/>
                </a:lnTo>
                <a:lnTo>
                  <a:pt x="8" y="16"/>
                </a:lnTo>
                <a:lnTo>
                  <a:pt x="8" y="12"/>
                </a:lnTo>
                <a:lnTo>
                  <a:pt x="8" y="9"/>
                </a:lnTo>
                <a:lnTo>
                  <a:pt x="5" y="5"/>
                </a:lnTo>
                <a:lnTo>
                  <a:pt x="0" y="0"/>
                </a:lnTo>
                <a:close/>
              </a:path>
            </a:pathLst>
          </a:custGeom>
          <a:solidFill>
            <a:srgbClr val="1F1A17"/>
          </a:solidFill>
          <a:ln w="9525">
            <a:noFill/>
            <a:round/>
            <a:headEnd/>
            <a:tailEnd/>
          </a:ln>
        </p:spPr>
        <p:txBody>
          <a:bodyPr/>
          <a:lstStyle/>
          <a:p>
            <a:endParaRPr lang="en-US"/>
          </a:p>
        </p:txBody>
      </p:sp>
      <p:sp>
        <p:nvSpPr>
          <p:cNvPr id="5239" name="Freeform 1143"/>
          <p:cNvSpPr>
            <a:spLocks/>
          </p:cNvSpPr>
          <p:nvPr/>
        </p:nvSpPr>
        <p:spPr bwMode="auto">
          <a:xfrm>
            <a:off x="3478213" y="5337175"/>
            <a:ext cx="44450" cy="26988"/>
          </a:xfrm>
          <a:custGeom>
            <a:avLst/>
            <a:gdLst/>
            <a:ahLst/>
            <a:cxnLst>
              <a:cxn ang="0">
                <a:pos x="7" y="0"/>
              </a:cxn>
              <a:cxn ang="0">
                <a:pos x="0" y="1"/>
              </a:cxn>
              <a:cxn ang="0">
                <a:pos x="2" y="10"/>
              </a:cxn>
              <a:cxn ang="0">
                <a:pos x="5" y="13"/>
              </a:cxn>
              <a:cxn ang="0">
                <a:pos x="12" y="17"/>
              </a:cxn>
              <a:cxn ang="0">
                <a:pos x="22" y="15"/>
              </a:cxn>
              <a:cxn ang="0">
                <a:pos x="28" y="13"/>
              </a:cxn>
              <a:cxn ang="0">
                <a:pos x="23" y="12"/>
              </a:cxn>
              <a:cxn ang="0">
                <a:pos x="15" y="10"/>
              </a:cxn>
              <a:cxn ang="0">
                <a:pos x="8" y="5"/>
              </a:cxn>
              <a:cxn ang="0">
                <a:pos x="7" y="0"/>
              </a:cxn>
            </a:cxnLst>
            <a:rect l="0" t="0" r="r" b="b"/>
            <a:pathLst>
              <a:path w="28" h="17">
                <a:moveTo>
                  <a:pt x="7" y="0"/>
                </a:moveTo>
                <a:lnTo>
                  <a:pt x="0" y="1"/>
                </a:lnTo>
                <a:lnTo>
                  <a:pt x="2" y="10"/>
                </a:lnTo>
                <a:lnTo>
                  <a:pt x="5" y="13"/>
                </a:lnTo>
                <a:lnTo>
                  <a:pt x="12" y="17"/>
                </a:lnTo>
                <a:lnTo>
                  <a:pt x="22" y="15"/>
                </a:lnTo>
                <a:lnTo>
                  <a:pt x="28" y="13"/>
                </a:lnTo>
                <a:lnTo>
                  <a:pt x="23" y="12"/>
                </a:lnTo>
                <a:lnTo>
                  <a:pt x="15" y="10"/>
                </a:lnTo>
                <a:lnTo>
                  <a:pt x="8" y="5"/>
                </a:lnTo>
                <a:lnTo>
                  <a:pt x="7" y="0"/>
                </a:lnTo>
                <a:close/>
              </a:path>
            </a:pathLst>
          </a:custGeom>
          <a:solidFill>
            <a:srgbClr val="1F1A17"/>
          </a:solidFill>
          <a:ln w="9525">
            <a:noFill/>
            <a:round/>
            <a:headEnd/>
            <a:tailEnd/>
          </a:ln>
        </p:spPr>
        <p:txBody>
          <a:bodyPr/>
          <a:lstStyle/>
          <a:p>
            <a:endParaRPr lang="en-US"/>
          </a:p>
        </p:txBody>
      </p:sp>
      <p:sp>
        <p:nvSpPr>
          <p:cNvPr id="5240" name="Freeform 1144"/>
          <p:cNvSpPr>
            <a:spLocks/>
          </p:cNvSpPr>
          <p:nvPr/>
        </p:nvSpPr>
        <p:spPr bwMode="auto">
          <a:xfrm>
            <a:off x="3584575" y="5243513"/>
            <a:ext cx="33338" cy="26987"/>
          </a:xfrm>
          <a:custGeom>
            <a:avLst/>
            <a:gdLst/>
            <a:ahLst/>
            <a:cxnLst>
              <a:cxn ang="0">
                <a:pos x="0" y="9"/>
              </a:cxn>
              <a:cxn ang="0">
                <a:pos x="3" y="4"/>
              </a:cxn>
              <a:cxn ang="0">
                <a:pos x="13" y="0"/>
              </a:cxn>
              <a:cxn ang="0">
                <a:pos x="16" y="2"/>
              </a:cxn>
              <a:cxn ang="0">
                <a:pos x="20" y="5"/>
              </a:cxn>
              <a:cxn ang="0">
                <a:pos x="20" y="10"/>
              </a:cxn>
              <a:cxn ang="0">
                <a:pos x="21" y="10"/>
              </a:cxn>
              <a:cxn ang="0">
                <a:pos x="21" y="17"/>
              </a:cxn>
              <a:cxn ang="0">
                <a:pos x="20" y="17"/>
              </a:cxn>
              <a:cxn ang="0">
                <a:pos x="16" y="7"/>
              </a:cxn>
              <a:cxn ang="0">
                <a:pos x="11" y="14"/>
              </a:cxn>
              <a:cxn ang="0">
                <a:pos x="8" y="5"/>
              </a:cxn>
              <a:cxn ang="0">
                <a:pos x="0" y="9"/>
              </a:cxn>
            </a:cxnLst>
            <a:rect l="0" t="0" r="r" b="b"/>
            <a:pathLst>
              <a:path w="21" h="17">
                <a:moveTo>
                  <a:pt x="0" y="9"/>
                </a:moveTo>
                <a:lnTo>
                  <a:pt x="3" y="4"/>
                </a:lnTo>
                <a:lnTo>
                  <a:pt x="13" y="0"/>
                </a:lnTo>
                <a:lnTo>
                  <a:pt x="16" y="2"/>
                </a:lnTo>
                <a:lnTo>
                  <a:pt x="20" y="5"/>
                </a:lnTo>
                <a:lnTo>
                  <a:pt x="20" y="10"/>
                </a:lnTo>
                <a:lnTo>
                  <a:pt x="21" y="10"/>
                </a:lnTo>
                <a:lnTo>
                  <a:pt x="21" y="17"/>
                </a:lnTo>
                <a:lnTo>
                  <a:pt x="20" y="17"/>
                </a:lnTo>
                <a:lnTo>
                  <a:pt x="16" y="7"/>
                </a:lnTo>
                <a:lnTo>
                  <a:pt x="11" y="14"/>
                </a:lnTo>
                <a:lnTo>
                  <a:pt x="8" y="5"/>
                </a:lnTo>
                <a:lnTo>
                  <a:pt x="0" y="9"/>
                </a:lnTo>
                <a:close/>
              </a:path>
            </a:pathLst>
          </a:custGeom>
          <a:solidFill>
            <a:srgbClr val="1F1A17"/>
          </a:solidFill>
          <a:ln w="9525">
            <a:noFill/>
            <a:round/>
            <a:headEnd/>
            <a:tailEnd/>
          </a:ln>
        </p:spPr>
        <p:txBody>
          <a:bodyPr/>
          <a:lstStyle/>
          <a:p>
            <a:endParaRPr lang="en-US"/>
          </a:p>
        </p:txBody>
      </p:sp>
      <p:sp>
        <p:nvSpPr>
          <p:cNvPr id="5241" name="Freeform 1145"/>
          <p:cNvSpPr>
            <a:spLocks/>
          </p:cNvSpPr>
          <p:nvPr/>
        </p:nvSpPr>
        <p:spPr bwMode="auto">
          <a:xfrm>
            <a:off x="3505200" y="5310188"/>
            <a:ext cx="44450" cy="31750"/>
          </a:xfrm>
          <a:custGeom>
            <a:avLst/>
            <a:gdLst/>
            <a:ahLst/>
            <a:cxnLst>
              <a:cxn ang="0">
                <a:pos x="0" y="20"/>
              </a:cxn>
              <a:cxn ang="0">
                <a:pos x="5" y="13"/>
              </a:cxn>
              <a:cxn ang="0">
                <a:pos x="10" y="12"/>
              </a:cxn>
              <a:cxn ang="0">
                <a:pos x="5" y="10"/>
              </a:cxn>
              <a:cxn ang="0">
                <a:pos x="1" y="10"/>
              </a:cxn>
              <a:cxn ang="0">
                <a:pos x="8" y="8"/>
              </a:cxn>
              <a:cxn ang="0">
                <a:pos x="16" y="10"/>
              </a:cxn>
              <a:cxn ang="0">
                <a:pos x="15" y="5"/>
              </a:cxn>
              <a:cxn ang="0">
                <a:pos x="15" y="3"/>
              </a:cxn>
              <a:cxn ang="0">
                <a:pos x="16" y="2"/>
              </a:cxn>
              <a:cxn ang="0">
                <a:pos x="18" y="0"/>
              </a:cxn>
              <a:cxn ang="0">
                <a:pos x="23" y="0"/>
              </a:cxn>
              <a:cxn ang="0">
                <a:pos x="28" y="2"/>
              </a:cxn>
              <a:cxn ang="0">
                <a:pos x="25" y="7"/>
              </a:cxn>
              <a:cxn ang="0">
                <a:pos x="21" y="12"/>
              </a:cxn>
              <a:cxn ang="0">
                <a:pos x="15" y="12"/>
              </a:cxn>
              <a:cxn ang="0">
                <a:pos x="10" y="13"/>
              </a:cxn>
              <a:cxn ang="0">
                <a:pos x="5" y="17"/>
              </a:cxn>
              <a:cxn ang="0">
                <a:pos x="0" y="20"/>
              </a:cxn>
            </a:cxnLst>
            <a:rect l="0" t="0" r="r" b="b"/>
            <a:pathLst>
              <a:path w="28" h="20">
                <a:moveTo>
                  <a:pt x="0" y="20"/>
                </a:moveTo>
                <a:lnTo>
                  <a:pt x="5" y="13"/>
                </a:lnTo>
                <a:lnTo>
                  <a:pt x="10" y="12"/>
                </a:lnTo>
                <a:lnTo>
                  <a:pt x="5" y="10"/>
                </a:lnTo>
                <a:lnTo>
                  <a:pt x="1" y="10"/>
                </a:lnTo>
                <a:lnTo>
                  <a:pt x="8" y="8"/>
                </a:lnTo>
                <a:lnTo>
                  <a:pt x="16" y="10"/>
                </a:lnTo>
                <a:lnTo>
                  <a:pt x="15" y="5"/>
                </a:lnTo>
                <a:lnTo>
                  <a:pt x="15" y="3"/>
                </a:lnTo>
                <a:lnTo>
                  <a:pt x="16" y="2"/>
                </a:lnTo>
                <a:lnTo>
                  <a:pt x="18" y="0"/>
                </a:lnTo>
                <a:lnTo>
                  <a:pt x="23" y="0"/>
                </a:lnTo>
                <a:lnTo>
                  <a:pt x="28" y="2"/>
                </a:lnTo>
                <a:lnTo>
                  <a:pt x="25" y="7"/>
                </a:lnTo>
                <a:lnTo>
                  <a:pt x="21" y="12"/>
                </a:lnTo>
                <a:lnTo>
                  <a:pt x="15" y="12"/>
                </a:lnTo>
                <a:lnTo>
                  <a:pt x="10" y="13"/>
                </a:lnTo>
                <a:lnTo>
                  <a:pt x="5" y="17"/>
                </a:lnTo>
                <a:lnTo>
                  <a:pt x="0" y="20"/>
                </a:lnTo>
                <a:close/>
              </a:path>
            </a:pathLst>
          </a:custGeom>
          <a:solidFill>
            <a:srgbClr val="1F1A17"/>
          </a:solidFill>
          <a:ln w="9525">
            <a:noFill/>
            <a:round/>
            <a:headEnd/>
            <a:tailEnd/>
          </a:ln>
        </p:spPr>
        <p:txBody>
          <a:bodyPr/>
          <a:lstStyle/>
          <a:p>
            <a:endParaRPr lang="en-US"/>
          </a:p>
        </p:txBody>
      </p:sp>
      <p:sp>
        <p:nvSpPr>
          <p:cNvPr id="5242" name="Freeform 1146"/>
          <p:cNvSpPr>
            <a:spLocks/>
          </p:cNvSpPr>
          <p:nvPr/>
        </p:nvSpPr>
        <p:spPr bwMode="auto">
          <a:xfrm>
            <a:off x="3584575" y="5289550"/>
            <a:ext cx="17463" cy="12700"/>
          </a:xfrm>
          <a:custGeom>
            <a:avLst/>
            <a:gdLst/>
            <a:ahLst/>
            <a:cxnLst>
              <a:cxn ang="0">
                <a:pos x="0" y="8"/>
              </a:cxn>
              <a:cxn ang="0">
                <a:pos x="0" y="6"/>
              </a:cxn>
              <a:cxn ang="0">
                <a:pos x="0" y="1"/>
              </a:cxn>
              <a:cxn ang="0">
                <a:pos x="1" y="0"/>
              </a:cxn>
              <a:cxn ang="0">
                <a:pos x="3" y="0"/>
              </a:cxn>
              <a:cxn ang="0">
                <a:pos x="5" y="0"/>
              </a:cxn>
              <a:cxn ang="0">
                <a:pos x="8" y="1"/>
              </a:cxn>
              <a:cxn ang="0">
                <a:pos x="10" y="6"/>
              </a:cxn>
              <a:cxn ang="0">
                <a:pos x="11" y="8"/>
              </a:cxn>
              <a:cxn ang="0">
                <a:pos x="0" y="8"/>
              </a:cxn>
            </a:cxnLst>
            <a:rect l="0" t="0" r="r" b="b"/>
            <a:pathLst>
              <a:path w="11" h="8">
                <a:moveTo>
                  <a:pt x="0" y="8"/>
                </a:moveTo>
                <a:lnTo>
                  <a:pt x="0" y="6"/>
                </a:lnTo>
                <a:lnTo>
                  <a:pt x="0" y="1"/>
                </a:lnTo>
                <a:lnTo>
                  <a:pt x="1" y="0"/>
                </a:lnTo>
                <a:lnTo>
                  <a:pt x="3" y="0"/>
                </a:lnTo>
                <a:lnTo>
                  <a:pt x="5" y="0"/>
                </a:lnTo>
                <a:lnTo>
                  <a:pt x="8" y="1"/>
                </a:lnTo>
                <a:lnTo>
                  <a:pt x="10" y="6"/>
                </a:lnTo>
                <a:lnTo>
                  <a:pt x="11" y="8"/>
                </a:lnTo>
                <a:lnTo>
                  <a:pt x="0" y="8"/>
                </a:lnTo>
                <a:close/>
              </a:path>
            </a:pathLst>
          </a:custGeom>
          <a:solidFill>
            <a:srgbClr val="1F1A17"/>
          </a:solidFill>
          <a:ln w="9525">
            <a:noFill/>
            <a:round/>
            <a:headEnd/>
            <a:tailEnd/>
          </a:ln>
        </p:spPr>
        <p:txBody>
          <a:bodyPr/>
          <a:lstStyle/>
          <a:p>
            <a:endParaRPr lang="en-US"/>
          </a:p>
        </p:txBody>
      </p:sp>
      <p:sp>
        <p:nvSpPr>
          <p:cNvPr id="5243" name="Freeform 1147"/>
          <p:cNvSpPr>
            <a:spLocks/>
          </p:cNvSpPr>
          <p:nvPr/>
        </p:nvSpPr>
        <p:spPr bwMode="auto">
          <a:xfrm>
            <a:off x="3387725" y="5387975"/>
            <a:ext cx="23813" cy="23813"/>
          </a:xfrm>
          <a:custGeom>
            <a:avLst/>
            <a:gdLst/>
            <a:ahLst/>
            <a:cxnLst>
              <a:cxn ang="0">
                <a:pos x="0" y="8"/>
              </a:cxn>
              <a:cxn ang="0">
                <a:pos x="13" y="0"/>
              </a:cxn>
              <a:cxn ang="0">
                <a:pos x="15" y="5"/>
              </a:cxn>
              <a:cxn ang="0">
                <a:pos x="15" y="13"/>
              </a:cxn>
              <a:cxn ang="0">
                <a:pos x="12" y="15"/>
              </a:cxn>
              <a:cxn ang="0">
                <a:pos x="7" y="13"/>
              </a:cxn>
              <a:cxn ang="0">
                <a:pos x="3" y="10"/>
              </a:cxn>
              <a:cxn ang="0">
                <a:pos x="0" y="8"/>
              </a:cxn>
            </a:cxnLst>
            <a:rect l="0" t="0" r="r" b="b"/>
            <a:pathLst>
              <a:path w="15" h="15">
                <a:moveTo>
                  <a:pt x="0" y="8"/>
                </a:moveTo>
                <a:lnTo>
                  <a:pt x="13" y="0"/>
                </a:lnTo>
                <a:lnTo>
                  <a:pt x="15" y="5"/>
                </a:lnTo>
                <a:lnTo>
                  <a:pt x="15" y="13"/>
                </a:lnTo>
                <a:lnTo>
                  <a:pt x="12" y="15"/>
                </a:lnTo>
                <a:lnTo>
                  <a:pt x="7" y="13"/>
                </a:lnTo>
                <a:lnTo>
                  <a:pt x="3" y="10"/>
                </a:lnTo>
                <a:lnTo>
                  <a:pt x="0" y="8"/>
                </a:lnTo>
                <a:close/>
              </a:path>
            </a:pathLst>
          </a:custGeom>
          <a:solidFill>
            <a:srgbClr val="1F1A17"/>
          </a:solidFill>
          <a:ln w="9525">
            <a:noFill/>
            <a:round/>
            <a:headEnd/>
            <a:tailEnd/>
          </a:ln>
        </p:spPr>
        <p:txBody>
          <a:bodyPr/>
          <a:lstStyle/>
          <a:p>
            <a:endParaRPr lang="en-US"/>
          </a:p>
        </p:txBody>
      </p:sp>
      <p:sp>
        <p:nvSpPr>
          <p:cNvPr id="5244" name="Freeform 1148"/>
          <p:cNvSpPr>
            <a:spLocks/>
          </p:cNvSpPr>
          <p:nvPr/>
        </p:nvSpPr>
        <p:spPr bwMode="auto">
          <a:xfrm>
            <a:off x="3644900" y="5275263"/>
            <a:ext cx="23813" cy="23812"/>
          </a:xfrm>
          <a:custGeom>
            <a:avLst/>
            <a:gdLst/>
            <a:ahLst/>
            <a:cxnLst>
              <a:cxn ang="0">
                <a:pos x="15" y="0"/>
              </a:cxn>
              <a:cxn ang="0">
                <a:pos x="12" y="2"/>
              </a:cxn>
              <a:cxn ang="0">
                <a:pos x="7" y="5"/>
              </a:cxn>
              <a:cxn ang="0">
                <a:pos x="2" y="12"/>
              </a:cxn>
              <a:cxn ang="0">
                <a:pos x="0" y="14"/>
              </a:cxn>
              <a:cxn ang="0">
                <a:pos x="3" y="15"/>
              </a:cxn>
              <a:cxn ang="0">
                <a:pos x="7" y="12"/>
              </a:cxn>
              <a:cxn ang="0">
                <a:pos x="12" y="7"/>
              </a:cxn>
              <a:cxn ang="0">
                <a:pos x="15" y="2"/>
              </a:cxn>
              <a:cxn ang="0">
                <a:pos x="15" y="0"/>
              </a:cxn>
            </a:cxnLst>
            <a:rect l="0" t="0" r="r" b="b"/>
            <a:pathLst>
              <a:path w="15" h="15">
                <a:moveTo>
                  <a:pt x="15" y="0"/>
                </a:moveTo>
                <a:lnTo>
                  <a:pt x="12" y="2"/>
                </a:lnTo>
                <a:lnTo>
                  <a:pt x="7" y="5"/>
                </a:lnTo>
                <a:lnTo>
                  <a:pt x="2" y="12"/>
                </a:lnTo>
                <a:lnTo>
                  <a:pt x="0" y="14"/>
                </a:lnTo>
                <a:lnTo>
                  <a:pt x="3" y="15"/>
                </a:lnTo>
                <a:lnTo>
                  <a:pt x="7" y="12"/>
                </a:lnTo>
                <a:lnTo>
                  <a:pt x="12" y="7"/>
                </a:lnTo>
                <a:lnTo>
                  <a:pt x="15" y="2"/>
                </a:lnTo>
                <a:lnTo>
                  <a:pt x="15" y="0"/>
                </a:lnTo>
                <a:close/>
              </a:path>
            </a:pathLst>
          </a:custGeom>
          <a:solidFill>
            <a:srgbClr val="1F1A17"/>
          </a:solidFill>
          <a:ln w="9525">
            <a:noFill/>
            <a:round/>
            <a:headEnd/>
            <a:tailEnd/>
          </a:ln>
        </p:spPr>
        <p:txBody>
          <a:bodyPr/>
          <a:lstStyle/>
          <a:p>
            <a:endParaRPr lang="en-US"/>
          </a:p>
        </p:txBody>
      </p:sp>
      <p:sp>
        <p:nvSpPr>
          <p:cNvPr id="5245" name="Freeform 1149"/>
          <p:cNvSpPr>
            <a:spLocks/>
          </p:cNvSpPr>
          <p:nvPr/>
        </p:nvSpPr>
        <p:spPr bwMode="auto">
          <a:xfrm>
            <a:off x="3695700" y="5270500"/>
            <a:ext cx="28575" cy="26988"/>
          </a:xfrm>
          <a:custGeom>
            <a:avLst/>
            <a:gdLst/>
            <a:ahLst/>
            <a:cxnLst>
              <a:cxn ang="0">
                <a:pos x="12" y="0"/>
              </a:cxn>
              <a:cxn ang="0">
                <a:pos x="15" y="3"/>
              </a:cxn>
              <a:cxn ang="0">
                <a:pos x="18" y="7"/>
              </a:cxn>
              <a:cxn ang="0">
                <a:pos x="18" y="12"/>
              </a:cxn>
              <a:cxn ang="0">
                <a:pos x="18" y="13"/>
              </a:cxn>
              <a:cxn ang="0">
                <a:pos x="13" y="7"/>
              </a:cxn>
              <a:cxn ang="0">
                <a:pos x="13" y="13"/>
              </a:cxn>
              <a:cxn ang="0">
                <a:pos x="10" y="12"/>
              </a:cxn>
              <a:cxn ang="0">
                <a:pos x="7" y="10"/>
              </a:cxn>
              <a:cxn ang="0">
                <a:pos x="7" y="13"/>
              </a:cxn>
              <a:cxn ang="0">
                <a:pos x="7" y="17"/>
              </a:cxn>
              <a:cxn ang="0">
                <a:pos x="0" y="10"/>
              </a:cxn>
              <a:cxn ang="0">
                <a:pos x="2" y="12"/>
              </a:cxn>
              <a:cxn ang="0">
                <a:pos x="3" y="8"/>
              </a:cxn>
              <a:cxn ang="0">
                <a:pos x="3" y="3"/>
              </a:cxn>
              <a:cxn ang="0">
                <a:pos x="2" y="2"/>
              </a:cxn>
              <a:cxn ang="0">
                <a:pos x="3" y="2"/>
              </a:cxn>
              <a:cxn ang="0">
                <a:pos x="7" y="3"/>
              </a:cxn>
              <a:cxn ang="0">
                <a:pos x="10" y="5"/>
              </a:cxn>
              <a:cxn ang="0">
                <a:pos x="10" y="7"/>
              </a:cxn>
              <a:cxn ang="0">
                <a:pos x="12" y="0"/>
              </a:cxn>
            </a:cxnLst>
            <a:rect l="0" t="0" r="r" b="b"/>
            <a:pathLst>
              <a:path w="18" h="17">
                <a:moveTo>
                  <a:pt x="12" y="0"/>
                </a:moveTo>
                <a:lnTo>
                  <a:pt x="15" y="3"/>
                </a:lnTo>
                <a:lnTo>
                  <a:pt x="18" y="7"/>
                </a:lnTo>
                <a:lnTo>
                  <a:pt x="18" y="12"/>
                </a:lnTo>
                <a:lnTo>
                  <a:pt x="18" y="13"/>
                </a:lnTo>
                <a:lnTo>
                  <a:pt x="13" y="7"/>
                </a:lnTo>
                <a:lnTo>
                  <a:pt x="13" y="13"/>
                </a:lnTo>
                <a:lnTo>
                  <a:pt x="10" y="12"/>
                </a:lnTo>
                <a:lnTo>
                  <a:pt x="7" y="10"/>
                </a:lnTo>
                <a:lnTo>
                  <a:pt x="7" y="13"/>
                </a:lnTo>
                <a:lnTo>
                  <a:pt x="7" y="17"/>
                </a:lnTo>
                <a:lnTo>
                  <a:pt x="0" y="10"/>
                </a:lnTo>
                <a:lnTo>
                  <a:pt x="2" y="12"/>
                </a:lnTo>
                <a:lnTo>
                  <a:pt x="3" y="8"/>
                </a:lnTo>
                <a:lnTo>
                  <a:pt x="3" y="3"/>
                </a:lnTo>
                <a:lnTo>
                  <a:pt x="2" y="2"/>
                </a:lnTo>
                <a:lnTo>
                  <a:pt x="3" y="2"/>
                </a:lnTo>
                <a:lnTo>
                  <a:pt x="7" y="3"/>
                </a:lnTo>
                <a:lnTo>
                  <a:pt x="10" y="5"/>
                </a:lnTo>
                <a:lnTo>
                  <a:pt x="10" y="7"/>
                </a:lnTo>
                <a:lnTo>
                  <a:pt x="12" y="0"/>
                </a:lnTo>
                <a:close/>
              </a:path>
            </a:pathLst>
          </a:custGeom>
          <a:solidFill>
            <a:srgbClr val="1F1A17"/>
          </a:solidFill>
          <a:ln w="9525">
            <a:noFill/>
            <a:round/>
            <a:headEnd/>
            <a:tailEnd/>
          </a:ln>
        </p:spPr>
        <p:txBody>
          <a:bodyPr/>
          <a:lstStyle/>
          <a:p>
            <a:endParaRPr lang="en-US"/>
          </a:p>
        </p:txBody>
      </p:sp>
      <p:sp>
        <p:nvSpPr>
          <p:cNvPr id="5246" name="Freeform 1150"/>
          <p:cNvSpPr>
            <a:spLocks/>
          </p:cNvSpPr>
          <p:nvPr/>
        </p:nvSpPr>
        <p:spPr bwMode="auto">
          <a:xfrm>
            <a:off x="3592513" y="5314950"/>
            <a:ext cx="20637" cy="19050"/>
          </a:xfrm>
          <a:custGeom>
            <a:avLst/>
            <a:gdLst/>
            <a:ahLst/>
            <a:cxnLst>
              <a:cxn ang="0">
                <a:pos x="0" y="12"/>
              </a:cxn>
              <a:cxn ang="0">
                <a:pos x="3" y="5"/>
              </a:cxn>
              <a:cxn ang="0">
                <a:pos x="8" y="0"/>
              </a:cxn>
              <a:cxn ang="0">
                <a:pos x="11" y="7"/>
              </a:cxn>
              <a:cxn ang="0">
                <a:pos x="13" y="12"/>
              </a:cxn>
              <a:cxn ang="0">
                <a:pos x="10" y="10"/>
              </a:cxn>
              <a:cxn ang="0">
                <a:pos x="5" y="10"/>
              </a:cxn>
              <a:cxn ang="0">
                <a:pos x="1" y="12"/>
              </a:cxn>
              <a:cxn ang="0">
                <a:pos x="0" y="12"/>
              </a:cxn>
            </a:cxnLst>
            <a:rect l="0" t="0" r="r" b="b"/>
            <a:pathLst>
              <a:path w="13" h="12">
                <a:moveTo>
                  <a:pt x="0" y="12"/>
                </a:moveTo>
                <a:lnTo>
                  <a:pt x="3" y="5"/>
                </a:lnTo>
                <a:lnTo>
                  <a:pt x="8" y="0"/>
                </a:lnTo>
                <a:lnTo>
                  <a:pt x="11" y="7"/>
                </a:lnTo>
                <a:lnTo>
                  <a:pt x="13" y="12"/>
                </a:lnTo>
                <a:lnTo>
                  <a:pt x="10" y="10"/>
                </a:lnTo>
                <a:lnTo>
                  <a:pt x="5" y="10"/>
                </a:lnTo>
                <a:lnTo>
                  <a:pt x="1" y="12"/>
                </a:lnTo>
                <a:lnTo>
                  <a:pt x="0" y="12"/>
                </a:lnTo>
                <a:close/>
              </a:path>
            </a:pathLst>
          </a:custGeom>
          <a:solidFill>
            <a:srgbClr val="1F1A17"/>
          </a:solidFill>
          <a:ln w="9525">
            <a:noFill/>
            <a:round/>
            <a:headEnd/>
            <a:tailEnd/>
          </a:ln>
        </p:spPr>
        <p:txBody>
          <a:bodyPr/>
          <a:lstStyle/>
          <a:p>
            <a:endParaRPr lang="en-US"/>
          </a:p>
        </p:txBody>
      </p:sp>
      <p:sp>
        <p:nvSpPr>
          <p:cNvPr id="5247" name="Freeform 1151"/>
          <p:cNvSpPr>
            <a:spLocks/>
          </p:cNvSpPr>
          <p:nvPr/>
        </p:nvSpPr>
        <p:spPr bwMode="auto">
          <a:xfrm>
            <a:off x="3530600" y="5267325"/>
            <a:ext cx="30163" cy="38100"/>
          </a:xfrm>
          <a:custGeom>
            <a:avLst/>
            <a:gdLst/>
            <a:ahLst/>
            <a:cxnLst>
              <a:cxn ang="0">
                <a:pos x="7" y="0"/>
              </a:cxn>
              <a:cxn ang="0">
                <a:pos x="4" y="2"/>
              </a:cxn>
              <a:cxn ang="0">
                <a:pos x="0" y="9"/>
              </a:cxn>
              <a:cxn ang="0">
                <a:pos x="4" y="17"/>
              </a:cxn>
              <a:cxn ang="0">
                <a:pos x="9" y="22"/>
              </a:cxn>
              <a:cxn ang="0">
                <a:pos x="9" y="14"/>
              </a:cxn>
              <a:cxn ang="0">
                <a:pos x="14" y="24"/>
              </a:cxn>
              <a:cxn ang="0">
                <a:pos x="15" y="20"/>
              </a:cxn>
              <a:cxn ang="0">
                <a:pos x="15" y="17"/>
              </a:cxn>
              <a:cxn ang="0">
                <a:pos x="15" y="9"/>
              </a:cxn>
              <a:cxn ang="0">
                <a:pos x="19" y="4"/>
              </a:cxn>
              <a:cxn ang="0">
                <a:pos x="19" y="2"/>
              </a:cxn>
              <a:cxn ang="0">
                <a:pos x="7" y="7"/>
              </a:cxn>
              <a:cxn ang="0">
                <a:pos x="7" y="0"/>
              </a:cxn>
            </a:cxnLst>
            <a:rect l="0" t="0" r="r" b="b"/>
            <a:pathLst>
              <a:path w="19" h="24">
                <a:moveTo>
                  <a:pt x="7" y="0"/>
                </a:moveTo>
                <a:lnTo>
                  <a:pt x="4" y="2"/>
                </a:lnTo>
                <a:lnTo>
                  <a:pt x="0" y="9"/>
                </a:lnTo>
                <a:lnTo>
                  <a:pt x="4" y="17"/>
                </a:lnTo>
                <a:lnTo>
                  <a:pt x="9" y="22"/>
                </a:lnTo>
                <a:lnTo>
                  <a:pt x="9" y="14"/>
                </a:lnTo>
                <a:lnTo>
                  <a:pt x="14" y="24"/>
                </a:lnTo>
                <a:lnTo>
                  <a:pt x="15" y="20"/>
                </a:lnTo>
                <a:lnTo>
                  <a:pt x="15" y="17"/>
                </a:lnTo>
                <a:lnTo>
                  <a:pt x="15" y="9"/>
                </a:lnTo>
                <a:lnTo>
                  <a:pt x="19" y="4"/>
                </a:lnTo>
                <a:lnTo>
                  <a:pt x="19" y="2"/>
                </a:lnTo>
                <a:lnTo>
                  <a:pt x="7" y="7"/>
                </a:lnTo>
                <a:lnTo>
                  <a:pt x="7" y="0"/>
                </a:lnTo>
                <a:close/>
              </a:path>
            </a:pathLst>
          </a:custGeom>
          <a:solidFill>
            <a:srgbClr val="1F1A17"/>
          </a:solidFill>
          <a:ln w="9525">
            <a:noFill/>
            <a:round/>
            <a:headEnd/>
            <a:tailEnd/>
          </a:ln>
        </p:spPr>
        <p:txBody>
          <a:bodyPr/>
          <a:lstStyle/>
          <a:p>
            <a:endParaRPr lang="en-US"/>
          </a:p>
        </p:txBody>
      </p:sp>
      <p:sp>
        <p:nvSpPr>
          <p:cNvPr id="5248" name="Freeform 1152"/>
          <p:cNvSpPr>
            <a:spLocks/>
          </p:cNvSpPr>
          <p:nvPr/>
        </p:nvSpPr>
        <p:spPr bwMode="auto">
          <a:xfrm>
            <a:off x="3430588" y="5251450"/>
            <a:ext cx="44450" cy="39688"/>
          </a:xfrm>
          <a:custGeom>
            <a:avLst/>
            <a:gdLst/>
            <a:ahLst/>
            <a:cxnLst>
              <a:cxn ang="0">
                <a:pos x="0" y="0"/>
              </a:cxn>
              <a:cxn ang="0">
                <a:pos x="6" y="4"/>
              </a:cxn>
              <a:cxn ang="0">
                <a:pos x="15" y="9"/>
              </a:cxn>
              <a:cxn ang="0">
                <a:pos x="18" y="12"/>
              </a:cxn>
              <a:cxn ang="0">
                <a:pos x="23" y="15"/>
              </a:cxn>
              <a:cxn ang="0">
                <a:pos x="27" y="20"/>
              </a:cxn>
              <a:cxn ang="0">
                <a:pos x="28" y="24"/>
              </a:cxn>
              <a:cxn ang="0">
                <a:pos x="27" y="25"/>
              </a:cxn>
              <a:cxn ang="0">
                <a:pos x="25" y="25"/>
              </a:cxn>
              <a:cxn ang="0">
                <a:pos x="23" y="25"/>
              </a:cxn>
              <a:cxn ang="0">
                <a:pos x="23" y="24"/>
              </a:cxn>
              <a:cxn ang="0">
                <a:pos x="20" y="20"/>
              </a:cxn>
              <a:cxn ang="0">
                <a:pos x="16" y="19"/>
              </a:cxn>
              <a:cxn ang="0">
                <a:pos x="16" y="20"/>
              </a:cxn>
              <a:cxn ang="0">
                <a:pos x="16" y="22"/>
              </a:cxn>
              <a:cxn ang="0">
                <a:pos x="15" y="22"/>
              </a:cxn>
              <a:cxn ang="0">
                <a:pos x="13" y="24"/>
              </a:cxn>
              <a:cxn ang="0">
                <a:pos x="11" y="17"/>
              </a:cxn>
              <a:cxn ang="0">
                <a:pos x="6" y="14"/>
              </a:cxn>
              <a:cxn ang="0">
                <a:pos x="6" y="10"/>
              </a:cxn>
              <a:cxn ang="0">
                <a:pos x="6" y="7"/>
              </a:cxn>
              <a:cxn ang="0">
                <a:pos x="3" y="4"/>
              </a:cxn>
              <a:cxn ang="0">
                <a:pos x="0" y="0"/>
              </a:cxn>
            </a:cxnLst>
            <a:rect l="0" t="0" r="r" b="b"/>
            <a:pathLst>
              <a:path w="28" h="25">
                <a:moveTo>
                  <a:pt x="0" y="0"/>
                </a:moveTo>
                <a:lnTo>
                  <a:pt x="6" y="4"/>
                </a:lnTo>
                <a:lnTo>
                  <a:pt x="15" y="9"/>
                </a:lnTo>
                <a:lnTo>
                  <a:pt x="18" y="12"/>
                </a:lnTo>
                <a:lnTo>
                  <a:pt x="23" y="15"/>
                </a:lnTo>
                <a:lnTo>
                  <a:pt x="27" y="20"/>
                </a:lnTo>
                <a:lnTo>
                  <a:pt x="28" y="24"/>
                </a:lnTo>
                <a:lnTo>
                  <a:pt x="27" y="25"/>
                </a:lnTo>
                <a:lnTo>
                  <a:pt x="25" y="25"/>
                </a:lnTo>
                <a:lnTo>
                  <a:pt x="23" y="25"/>
                </a:lnTo>
                <a:lnTo>
                  <a:pt x="23" y="24"/>
                </a:lnTo>
                <a:lnTo>
                  <a:pt x="20" y="20"/>
                </a:lnTo>
                <a:lnTo>
                  <a:pt x="16" y="19"/>
                </a:lnTo>
                <a:lnTo>
                  <a:pt x="16" y="20"/>
                </a:lnTo>
                <a:lnTo>
                  <a:pt x="16" y="22"/>
                </a:lnTo>
                <a:lnTo>
                  <a:pt x="15" y="22"/>
                </a:lnTo>
                <a:lnTo>
                  <a:pt x="13" y="24"/>
                </a:lnTo>
                <a:lnTo>
                  <a:pt x="11" y="17"/>
                </a:lnTo>
                <a:lnTo>
                  <a:pt x="6" y="14"/>
                </a:lnTo>
                <a:lnTo>
                  <a:pt x="6" y="10"/>
                </a:lnTo>
                <a:lnTo>
                  <a:pt x="6" y="7"/>
                </a:lnTo>
                <a:lnTo>
                  <a:pt x="3" y="4"/>
                </a:lnTo>
                <a:lnTo>
                  <a:pt x="0" y="0"/>
                </a:lnTo>
                <a:close/>
              </a:path>
            </a:pathLst>
          </a:custGeom>
          <a:solidFill>
            <a:srgbClr val="1F1A17"/>
          </a:solidFill>
          <a:ln w="9525">
            <a:noFill/>
            <a:round/>
            <a:headEnd/>
            <a:tailEnd/>
          </a:ln>
        </p:spPr>
        <p:txBody>
          <a:bodyPr/>
          <a:lstStyle/>
          <a:p>
            <a:endParaRPr lang="en-US"/>
          </a:p>
        </p:txBody>
      </p:sp>
      <p:sp>
        <p:nvSpPr>
          <p:cNvPr id="5249" name="Freeform 1153"/>
          <p:cNvSpPr>
            <a:spLocks/>
          </p:cNvSpPr>
          <p:nvPr/>
        </p:nvSpPr>
        <p:spPr bwMode="auto">
          <a:xfrm>
            <a:off x="3489325" y="5257800"/>
            <a:ext cx="36513" cy="20638"/>
          </a:xfrm>
          <a:custGeom>
            <a:avLst/>
            <a:gdLst/>
            <a:ahLst/>
            <a:cxnLst>
              <a:cxn ang="0">
                <a:pos x="5" y="0"/>
              </a:cxn>
              <a:cxn ang="0">
                <a:pos x="0" y="1"/>
              </a:cxn>
              <a:cxn ang="0">
                <a:pos x="0" y="8"/>
              </a:cxn>
              <a:cxn ang="0">
                <a:pos x="3" y="10"/>
              </a:cxn>
              <a:cxn ang="0">
                <a:pos x="10" y="13"/>
              </a:cxn>
              <a:cxn ang="0">
                <a:pos x="18" y="11"/>
              </a:cxn>
              <a:cxn ang="0">
                <a:pos x="23" y="10"/>
              </a:cxn>
              <a:cxn ang="0">
                <a:pos x="20" y="10"/>
              </a:cxn>
              <a:cxn ang="0">
                <a:pos x="11" y="8"/>
              </a:cxn>
              <a:cxn ang="0">
                <a:pos x="6" y="3"/>
              </a:cxn>
              <a:cxn ang="0">
                <a:pos x="5" y="0"/>
              </a:cxn>
            </a:cxnLst>
            <a:rect l="0" t="0" r="r" b="b"/>
            <a:pathLst>
              <a:path w="23" h="13">
                <a:moveTo>
                  <a:pt x="5" y="0"/>
                </a:moveTo>
                <a:lnTo>
                  <a:pt x="0" y="1"/>
                </a:lnTo>
                <a:lnTo>
                  <a:pt x="0" y="8"/>
                </a:lnTo>
                <a:lnTo>
                  <a:pt x="3" y="10"/>
                </a:lnTo>
                <a:lnTo>
                  <a:pt x="10" y="13"/>
                </a:lnTo>
                <a:lnTo>
                  <a:pt x="18" y="11"/>
                </a:lnTo>
                <a:lnTo>
                  <a:pt x="23" y="10"/>
                </a:lnTo>
                <a:lnTo>
                  <a:pt x="20" y="10"/>
                </a:lnTo>
                <a:lnTo>
                  <a:pt x="11" y="8"/>
                </a:lnTo>
                <a:lnTo>
                  <a:pt x="6" y="3"/>
                </a:lnTo>
                <a:lnTo>
                  <a:pt x="5" y="0"/>
                </a:lnTo>
                <a:close/>
              </a:path>
            </a:pathLst>
          </a:custGeom>
          <a:solidFill>
            <a:srgbClr val="1F1A17"/>
          </a:solidFill>
          <a:ln w="9525">
            <a:noFill/>
            <a:round/>
            <a:headEnd/>
            <a:tailEnd/>
          </a:ln>
        </p:spPr>
        <p:txBody>
          <a:bodyPr/>
          <a:lstStyle/>
          <a:p>
            <a:endParaRPr lang="en-US"/>
          </a:p>
        </p:txBody>
      </p:sp>
      <p:sp>
        <p:nvSpPr>
          <p:cNvPr id="5250" name="Freeform 1154"/>
          <p:cNvSpPr>
            <a:spLocks/>
          </p:cNvSpPr>
          <p:nvPr/>
        </p:nvSpPr>
        <p:spPr bwMode="auto">
          <a:xfrm>
            <a:off x="3408363" y="5299075"/>
            <a:ext cx="22225" cy="19050"/>
          </a:xfrm>
          <a:custGeom>
            <a:avLst/>
            <a:gdLst/>
            <a:ahLst/>
            <a:cxnLst>
              <a:cxn ang="0">
                <a:pos x="0" y="7"/>
              </a:cxn>
              <a:cxn ang="0">
                <a:pos x="12" y="0"/>
              </a:cxn>
              <a:cxn ang="0">
                <a:pos x="14" y="5"/>
              </a:cxn>
              <a:cxn ang="0">
                <a:pos x="14" y="12"/>
              </a:cxn>
              <a:cxn ang="0">
                <a:pos x="10" y="12"/>
              </a:cxn>
              <a:cxn ang="0">
                <a:pos x="7" y="12"/>
              </a:cxn>
              <a:cxn ang="0">
                <a:pos x="4" y="9"/>
              </a:cxn>
              <a:cxn ang="0">
                <a:pos x="0" y="7"/>
              </a:cxn>
            </a:cxnLst>
            <a:rect l="0" t="0" r="r" b="b"/>
            <a:pathLst>
              <a:path w="14" h="12">
                <a:moveTo>
                  <a:pt x="0" y="7"/>
                </a:moveTo>
                <a:lnTo>
                  <a:pt x="12" y="0"/>
                </a:lnTo>
                <a:lnTo>
                  <a:pt x="14" y="5"/>
                </a:lnTo>
                <a:lnTo>
                  <a:pt x="14" y="12"/>
                </a:lnTo>
                <a:lnTo>
                  <a:pt x="10" y="12"/>
                </a:lnTo>
                <a:lnTo>
                  <a:pt x="7" y="12"/>
                </a:lnTo>
                <a:lnTo>
                  <a:pt x="4" y="9"/>
                </a:lnTo>
                <a:lnTo>
                  <a:pt x="0" y="7"/>
                </a:lnTo>
                <a:close/>
              </a:path>
            </a:pathLst>
          </a:custGeom>
          <a:solidFill>
            <a:srgbClr val="1F1A17"/>
          </a:solidFill>
          <a:ln w="9525">
            <a:noFill/>
            <a:round/>
            <a:headEnd/>
            <a:tailEnd/>
          </a:ln>
        </p:spPr>
        <p:txBody>
          <a:bodyPr/>
          <a:lstStyle/>
          <a:p>
            <a:endParaRPr lang="en-US"/>
          </a:p>
        </p:txBody>
      </p:sp>
      <p:sp>
        <p:nvSpPr>
          <p:cNvPr id="5251" name="Freeform 1155"/>
          <p:cNvSpPr>
            <a:spLocks/>
          </p:cNvSpPr>
          <p:nvPr/>
        </p:nvSpPr>
        <p:spPr bwMode="auto">
          <a:xfrm>
            <a:off x="3648075" y="5265738"/>
            <a:ext cx="114300" cy="82550"/>
          </a:xfrm>
          <a:custGeom>
            <a:avLst/>
            <a:gdLst/>
            <a:ahLst/>
            <a:cxnLst>
              <a:cxn ang="0">
                <a:pos x="0" y="35"/>
              </a:cxn>
              <a:cxn ang="0">
                <a:pos x="5" y="41"/>
              </a:cxn>
              <a:cxn ang="0">
                <a:pos x="8" y="38"/>
              </a:cxn>
              <a:cxn ang="0">
                <a:pos x="13" y="35"/>
              </a:cxn>
              <a:cxn ang="0">
                <a:pos x="17" y="33"/>
              </a:cxn>
              <a:cxn ang="0">
                <a:pos x="20" y="33"/>
              </a:cxn>
              <a:cxn ang="0">
                <a:pos x="22" y="35"/>
              </a:cxn>
              <a:cxn ang="0">
                <a:pos x="23" y="36"/>
              </a:cxn>
              <a:cxn ang="0">
                <a:pos x="27" y="35"/>
              </a:cxn>
              <a:cxn ang="0">
                <a:pos x="30" y="36"/>
              </a:cxn>
              <a:cxn ang="0">
                <a:pos x="32" y="36"/>
              </a:cxn>
              <a:cxn ang="0">
                <a:pos x="33" y="35"/>
              </a:cxn>
              <a:cxn ang="0">
                <a:pos x="37" y="38"/>
              </a:cxn>
              <a:cxn ang="0">
                <a:pos x="40" y="41"/>
              </a:cxn>
              <a:cxn ang="0">
                <a:pos x="40" y="30"/>
              </a:cxn>
              <a:cxn ang="0">
                <a:pos x="42" y="46"/>
              </a:cxn>
              <a:cxn ang="0">
                <a:pos x="47" y="52"/>
              </a:cxn>
              <a:cxn ang="0">
                <a:pos x="47" y="45"/>
              </a:cxn>
              <a:cxn ang="0">
                <a:pos x="48" y="36"/>
              </a:cxn>
              <a:cxn ang="0">
                <a:pos x="52" y="35"/>
              </a:cxn>
              <a:cxn ang="0">
                <a:pos x="55" y="33"/>
              </a:cxn>
              <a:cxn ang="0">
                <a:pos x="60" y="28"/>
              </a:cxn>
              <a:cxn ang="0">
                <a:pos x="57" y="23"/>
              </a:cxn>
              <a:cxn ang="0">
                <a:pos x="65" y="25"/>
              </a:cxn>
              <a:cxn ang="0">
                <a:pos x="65" y="20"/>
              </a:cxn>
              <a:cxn ang="0">
                <a:pos x="62" y="16"/>
              </a:cxn>
              <a:cxn ang="0">
                <a:pos x="65" y="15"/>
              </a:cxn>
              <a:cxn ang="0">
                <a:pos x="67" y="11"/>
              </a:cxn>
              <a:cxn ang="0">
                <a:pos x="63" y="10"/>
              </a:cxn>
              <a:cxn ang="0">
                <a:pos x="68" y="8"/>
              </a:cxn>
              <a:cxn ang="0">
                <a:pos x="72" y="0"/>
              </a:cxn>
              <a:cxn ang="0">
                <a:pos x="62" y="6"/>
              </a:cxn>
              <a:cxn ang="0">
                <a:pos x="57" y="15"/>
              </a:cxn>
              <a:cxn ang="0">
                <a:pos x="60" y="20"/>
              </a:cxn>
              <a:cxn ang="0">
                <a:pos x="55" y="20"/>
              </a:cxn>
              <a:cxn ang="0">
                <a:pos x="55" y="23"/>
              </a:cxn>
              <a:cxn ang="0">
                <a:pos x="50" y="26"/>
              </a:cxn>
              <a:cxn ang="0">
                <a:pos x="45" y="26"/>
              </a:cxn>
              <a:cxn ang="0">
                <a:pos x="43" y="25"/>
              </a:cxn>
              <a:cxn ang="0">
                <a:pos x="40" y="16"/>
              </a:cxn>
              <a:cxn ang="0">
                <a:pos x="35" y="18"/>
              </a:cxn>
              <a:cxn ang="0">
                <a:pos x="28" y="21"/>
              </a:cxn>
              <a:cxn ang="0">
                <a:pos x="22" y="21"/>
              </a:cxn>
              <a:cxn ang="0">
                <a:pos x="13" y="23"/>
              </a:cxn>
              <a:cxn ang="0">
                <a:pos x="5" y="31"/>
              </a:cxn>
              <a:cxn ang="0">
                <a:pos x="0" y="35"/>
              </a:cxn>
            </a:cxnLst>
            <a:rect l="0" t="0" r="r" b="b"/>
            <a:pathLst>
              <a:path w="72" h="52">
                <a:moveTo>
                  <a:pt x="0" y="35"/>
                </a:moveTo>
                <a:lnTo>
                  <a:pt x="5" y="41"/>
                </a:lnTo>
                <a:lnTo>
                  <a:pt x="8" y="38"/>
                </a:lnTo>
                <a:lnTo>
                  <a:pt x="13" y="35"/>
                </a:lnTo>
                <a:lnTo>
                  <a:pt x="17" y="33"/>
                </a:lnTo>
                <a:lnTo>
                  <a:pt x="20" y="33"/>
                </a:lnTo>
                <a:lnTo>
                  <a:pt x="22" y="35"/>
                </a:lnTo>
                <a:lnTo>
                  <a:pt x="23" y="36"/>
                </a:lnTo>
                <a:lnTo>
                  <a:pt x="27" y="35"/>
                </a:lnTo>
                <a:lnTo>
                  <a:pt x="30" y="36"/>
                </a:lnTo>
                <a:lnTo>
                  <a:pt x="32" y="36"/>
                </a:lnTo>
                <a:lnTo>
                  <a:pt x="33" y="35"/>
                </a:lnTo>
                <a:lnTo>
                  <a:pt x="37" y="38"/>
                </a:lnTo>
                <a:lnTo>
                  <a:pt x="40" y="41"/>
                </a:lnTo>
                <a:lnTo>
                  <a:pt x="40" y="30"/>
                </a:lnTo>
                <a:lnTo>
                  <a:pt x="42" y="46"/>
                </a:lnTo>
                <a:lnTo>
                  <a:pt x="47" y="52"/>
                </a:lnTo>
                <a:lnTo>
                  <a:pt x="47" y="45"/>
                </a:lnTo>
                <a:lnTo>
                  <a:pt x="48" y="36"/>
                </a:lnTo>
                <a:lnTo>
                  <a:pt x="52" y="35"/>
                </a:lnTo>
                <a:lnTo>
                  <a:pt x="55" y="33"/>
                </a:lnTo>
                <a:lnTo>
                  <a:pt x="60" y="28"/>
                </a:lnTo>
                <a:lnTo>
                  <a:pt x="57" y="23"/>
                </a:lnTo>
                <a:lnTo>
                  <a:pt x="65" y="25"/>
                </a:lnTo>
                <a:lnTo>
                  <a:pt x="65" y="20"/>
                </a:lnTo>
                <a:lnTo>
                  <a:pt x="62" y="16"/>
                </a:lnTo>
                <a:lnTo>
                  <a:pt x="65" y="15"/>
                </a:lnTo>
                <a:lnTo>
                  <a:pt x="67" y="11"/>
                </a:lnTo>
                <a:lnTo>
                  <a:pt x="63" y="10"/>
                </a:lnTo>
                <a:lnTo>
                  <a:pt x="68" y="8"/>
                </a:lnTo>
                <a:lnTo>
                  <a:pt x="72" y="0"/>
                </a:lnTo>
                <a:lnTo>
                  <a:pt x="62" y="6"/>
                </a:lnTo>
                <a:lnTo>
                  <a:pt x="57" y="15"/>
                </a:lnTo>
                <a:lnTo>
                  <a:pt x="60" y="20"/>
                </a:lnTo>
                <a:lnTo>
                  <a:pt x="55" y="20"/>
                </a:lnTo>
                <a:lnTo>
                  <a:pt x="55" y="23"/>
                </a:lnTo>
                <a:lnTo>
                  <a:pt x="50" y="26"/>
                </a:lnTo>
                <a:lnTo>
                  <a:pt x="45" y="26"/>
                </a:lnTo>
                <a:lnTo>
                  <a:pt x="43" y="25"/>
                </a:lnTo>
                <a:lnTo>
                  <a:pt x="40" y="16"/>
                </a:lnTo>
                <a:lnTo>
                  <a:pt x="35" y="18"/>
                </a:lnTo>
                <a:lnTo>
                  <a:pt x="28" y="21"/>
                </a:lnTo>
                <a:lnTo>
                  <a:pt x="22" y="21"/>
                </a:lnTo>
                <a:lnTo>
                  <a:pt x="13" y="23"/>
                </a:lnTo>
                <a:lnTo>
                  <a:pt x="5" y="31"/>
                </a:lnTo>
                <a:lnTo>
                  <a:pt x="0" y="35"/>
                </a:lnTo>
                <a:close/>
              </a:path>
            </a:pathLst>
          </a:custGeom>
          <a:solidFill>
            <a:srgbClr val="1F1A17"/>
          </a:solidFill>
          <a:ln w="9525">
            <a:noFill/>
            <a:round/>
            <a:headEnd/>
            <a:tailEnd/>
          </a:ln>
        </p:spPr>
        <p:txBody>
          <a:bodyPr/>
          <a:lstStyle/>
          <a:p>
            <a:endParaRPr lang="en-US"/>
          </a:p>
        </p:txBody>
      </p:sp>
      <p:sp>
        <p:nvSpPr>
          <p:cNvPr id="5252" name="Freeform 1156"/>
          <p:cNvSpPr>
            <a:spLocks/>
          </p:cNvSpPr>
          <p:nvPr/>
        </p:nvSpPr>
        <p:spPr bwMode="auto">
          <a:xfrm>
            <a:off x="3473450" y="5275263"/>
            <a:ext cx="139700" cy="101600"/>
          </a:xfrm>
          <a:custGeom>
            <a:avLst/>
            <a:gdLst/>
            <a:ahLst/>
            <a:cxnLst>
              <a:cxn ang="0">
                <a:pos x="85" y="14"/>
              </a:cxn>
              <a:cxn ang="0">
                <a:pos x="86" y="5"/>
              </a:cxn>
              <a:cxn ang="0">
                <a:pos x="83" y="5"/>
              </a:cxn>
              <a:cxn ang="0">
                <a:pos x="78" y="5"/>
              </a:cxn>
              <a:cxn ang="0">
                <a:pos x="73" y="2"/>
              </a:cxn>
              <a:cxn ang="0">
                <a:pos x="65" y="5"/>
              </a:cxn>
              <a:cxn ang="0">
                <a:pos x="61" y="12"/>
              </a:cxn>
              <a:cxn ang="0">
                <a:pos x="65" y="20"/>
              </a:cxn>
              <a:cxn ang="0">
                <a:pos x="53" y="19"/>
              </a:cxn>
              <a:cxn ang="0">
                <a:pos x="38" y="15"/>
              </a:cxn>
              <a:cxn ang="0">
                <a:pos x="21" y="19"/>
              </a:cxn>
              <a:cxn ang="0">
                <a:pos x="8" y="19"/>
              </a:cxn>
              <a:cxn ang="0">
                <a:pos x="3" y="22"/>
              </a:cxn>
              <a:cxn ang="0">
                <a:pos x="6" y="30"/>
              </a:cxn>
              <a:cxn ang="0">
                <a:pos x="13" y="32"/>
              </a:cxn>
              <a:cxn ang="0">
                <a:pos x="20" y="35"/>
              </a:cxn>
              <a:cxn ang="0">
                <a:pos x="26" y="39"/>
              </a:cxn>
              <a:cxn ang="0">
                <a:pos x="33" y="37"/>
              </a:cxn>
              <a:cxn ang="0">
                <a:pos x="36" y="30"/>
              </a:cxn>
              <a:cxn ang="0">
                <a:pos x="48" y="32"/>
              </a:cxn>
              <a:cxn ang="0">
                <a:pos x="46" y="39"/>
              </a:cxn>
              <a:cxn ang="0">
                <a:pos x="35" y="47"/>
              </a:cxn>
              <a:cxn ang="0">
                <a:pos x="23" y="54"/>
              </a:cxn>
              <a:cxn ang="0">
                <a:pos x="25" y="59"/>
              </a:cxn>
              <a:cxn ang="0">
                <a:pos x="38" y="56"/>
              </a:cxn>
              <a:cxn ang="0">
                <a:pos x="43" y="54"/>
              </a:cxn>
              <a:cxn ang="0">
                <a:pos x="45" y="59"/>
              </a:cxn>
              <a:cxn ang="0">
                <a:pos x="55" y="57"/>
              </a:cxn>
              <a:cxn ang="0">
                <a:pos x="76" y="54"/>
              </a:cxn>
              <a:cxn ang="0">
                <a:pos x="83" y="49"/>
              </a:cxn>
              <a:cxn ang="0">
                <a:pos x="83" y="32"/>
              </a:cxn>
              <a:cxn ang="0">
                <a:pos x="76" y="30"/>
              </a:cxn>
              <a:cxn ang="0">
                <a:pos x="68" y="20"/>
              </a:cxn>
              <a:cxn ang="0">
                <a:pos x="73" y="17"/>
              </a:cxn>
              <a:cxn ang="0">
                <a:pos x="80" y="22"/>
              </a:cxn>
              <a:cxn ang="0">
                <a:pos x="83" y="22"/>
              </a:cxn>
            </a:cxnLst>
            <a:rect l="0" t="0" r="r" b="b"/>
            <a:pathLst>
              <a:path w="88" h="64">
                <a:moveTo>
                  <a:pt x="83" y="19"/>
                </a:moveTo>
                <a:lnTo>
                  <a:pt x="85" y="14"/>
                </a:lnTo>
                <a:lnTo>
                  <a:pt x="88" y="9"/>
                </a:lnTo>
                <a:lnTo>
                  <a:pt x="86" y="5"/>
                </a:lnTo>
                <a:lnTo>
                  <a:pt x="85" y="2"/>
                </a:lnTo>
                <a:lnTo>
                  <a:pt x="83" y="5"/>
                </a:lnTo>
                <a:lnTo>
                  <a:pt x="80" y="9"/>
                </a:lnTo>
                <a:lnTo>
                  <a:pt x="78" y="5"/>
                </a:lnTo>
                <a:lnTo>
                  <a:pt x="78" y="0"/>
                </a:lnTo>
                <a:lnTo>
                  <a:pt x="73" y="2"/>
                </a:lnTo>
                <a:lnTo>
                  <a:pt x="70" y="2"/>
                </a:lnTo>
                <a:lnTo>
                  <a:pt x="65" y="5"/>
                </a:lnTo>
                <a:lnTo>
                  <a:pt x="61" y="9"/>
                </a:lnTo>
                <a:lnTo>
                  <a:pt x="61" y="12"/>
                </a:lnTo>
                <a:lnTo>
                  <a:pt x="63" y="15"/>
                </a:lnTo>
                <a:lnTo>
                  <a:pt x="65" y="20"/>
                </a:lnTo>
                <a:lnTo>
                  <a:pt x="63" y="22"/>
                </a:lnTo>
                <a:lnTo>
                  <a:pt x="53" y="19"/>
                </a:lnTo>
                <a:lnTo>
                  <a:pt x="46" y="14"/>
                </a:lnTo>
                <a:lnTo>
                  <a:pt x="38" y="15"/>
                </a:lnTo>
                <a:lnTo>
                  <a:pt x="30" y="17"/>
                </a:lnTo>
                <a:lnTo>
                  <a:pt x="21" y="19"/>
                </a:lnTo>
                <a:lnTo>
                  <a:pt x="15" y="19"/>
                </a:lnTo>
                <a:lnTo>
                  <a:pt x="8" y="19"/>
                </a:lnTo>
                <a:lnTo>
                  <a:pt x="0" y="17"/>
                </a:lnTo>
                <a:lnTo>
                  <a:pt x="3" y="22"/>
                </a:lnTo>
                <a:lnTo>
                  <a:pt x="6" y="27"/>
                </a:lnTo>
                <a:lnTo>
                  <a:pt x="6" y="30"/>
                </a:lnTo>
                <a:lnTo>
                  <a:pt x="5" y="34"/>
                </a:lnTo>
                <a:lnTo>
                  <a:pt x="13" y="32"/>
                </a:lnTo>
                <a:lnTo>
                  <a:pt x="20" y="32"/>
                </a:lnTo>
                <a:lnTo>
                  <a:pt x="20" y="35"/>
                </a:lnTo>
                <a:lnTo>
                  <a:pt x="20" y="39"/>
                </a:lnTo>
                <a:lnTo>
                  <a:pt x="26" y="39"/>
                </a:lnTo>
                <a:lnTo>
                  <a:pt x="35" y="40"/>
                </a:lnTo>
                <a:lnTo>
                  <a:pt x="33" y="37"/>
                </a:lnTo>
                <a:lnTo>
                  <a:pt x="31" y="32"/>
                </a:lnTo>
                <a:lnTo>
                  <a:pt x="36" y="30"/>
                </a:lnTo>
                <a:lnTo>
                  <a:pt x="43" y="29"/>
                </a:lnTo>
                <a:lnTo>
                  <a:pt x="48" y="32"/>
                </a:lnTo>
                <a:lnTo>
                  <a:pt x="51" y="32"/>
                </a:lnTo>
                <a:lnTo>
                  <a:pt x="46" y="39"/>
                </a:lnTo>
                <a:lnTo>
                  <a:pt x="43" y="46"/>
                </a:lnTo>
                <a:lnTo>
                  <a:pt x="35" y="47"/>
                </a:lnTo>
                <a:lnTo>
                  <a:pt x="28" y="49"/>
                </a:lnTo>
                <a:lnTo>
                  <a:pt x="23" y="54"/>
                </a:lnTo>
                <a:lnTo>
                  <a:pt x="18" y="59"/>
                </a:lnTo>
                <a:lnTo>
                  <a:pt x="25" y="59"/>
                </a:lnTo>
                <a:lnTo>
                  <a:pt x="33" y="59"/>
                </a:lnTo>
                <a:lnTo>
                  <a:pt x="38" y="56"/>
                </a:lnTo>
                <a:lnTo>
                  <a:pt x="41" y="54"/>
                </a:lnTo>
                <a:lnTo>
                  <a:pt x="43" y="54"/>
                </a:lnTo>
                <a:lnTo>
                  <a:pt x="45" y="56"/>
                </a:lnTo>
                <a:lnTo>
                  <a:pt x="45" y="59"/>
                </a:lnTo>
                <a:lnTo>
                  <a:pt x="45" y="64"/>
                </a:lnTo>
                <a:lnTo>
                  <a:pt x="55" y="57"/>
                </a:lnTo>
                <a:lnTo>
                  <a:pt x="68" y="52"/>
                </a:lnTo>
                <a:lnTo>
                  <a:pt x="76" y="54"/>
                </a:lnTo>
                <a:lnTo>
                  <a:pt x="80" y="57"/>
                </a:lnTo>
                <a:lnTo>
                  <a:pt x="83" y="49"/>
                </a:lnTo>
                <a:lnTo>
                  <a:pt x="85" y="39"/>
                </a:lnTo>
                <a:lnTo>
                  <a:pt x="83" y="32"/>
                </a:lnTo>
                <a:lnTo>
                  <a:pt x="83" y="29"/>
                </a:lnTo>
                <a:lnTo>
                  <a:pt x="76" y="30"/>
                </a:lnTo>
                <a:lnTo>
                  <a:pt x="68" y="29"/>
                </a:lnTo>
                <a:lnTo>
                  <a:pt x="68" y="20"/>
                </a:lnTo>
                <a:lnTo>
                  <a:pt x="70" y="15"/>
                </a:lnTo>
                <a:lnTo>
                  <a:pt x="73" y="17"/>
                </a:lnTo>
                <a:lnTo>
                  <a:pt x="78" y="19"/>
                </a:lnTo>
                <a:lnTo>
                  <a:pt x="80" y="22"/>
                </a:lnTo>
                <a:lnTo>
                  <a:pt x="81" y="25"/>
                </a:lnTo>
                <a:lnTo>
                  <a:pt x="83" y="22"/>
                </a:lnTo>
                <a:lnTo>
                  <a:pt x="83" y="19"/>
                </a:lnTo>
                <a:close/>
              </a:path>
            </a:pathLst>
          </a:custGeom>
          <a:solidFill>
            <a:srgbClr val="1F1A17"/>
          </a:solidFill>
          <a:ln w="9525">
            <a:noFill/>
            <a:round/>
            <a:headEnd/>
            <a:tailEnd/>
          </a:ln>
        </p:spPr>
        <p:txBody>
          <a:bodyPr/>
          <a:lstStyle/>
          <a:p>
            <a:endParaRPr lang="en-US"/>
          </a:p>
        </p:txBody>
      </p:sp>
      <p:sp>
        <p:nvSpPr>
          <p:cNvPr id="5253" name="Freeform 1157"/>
          <p:cNvSpPr>
            <a:spLocks/>
          </p:cNvSpPr>
          <p:nvPr/>
        </p:nvSpPr>
        <p:spPr bwMode="auto">
          <a:xfrm>
            <a:off x="3313113" y="5318125"/>
            <a:ext cx="228600" cy="114300"/>
          </a:xfrm>
          <a:custGeom>
            <a:avLst/>
            <a:gdLst/>
            <a:ahLst/>
            <a:cxnLst>
              <a:cxn ang="0">
                <a:pos x="0" y="5"/>
              </a:cxn>
              <a:cxn ang="0">
                <a:pos x="5" y="13"/>
              </a:cxn>
              <a:cxn ang="0">
                <a:pos x="10" y="24"/>
              </a:cxn>
              <a:cxn ang="0">
                <a:pos x="12" y="25"/>
              </a:cxn>
              <a:cxn ang="0">
                <a:pos x="17" y="27"/>
              </a:cxn>
              <a:cxn ang="0">
                <a:pos x="22" y="29"/>
              </a:cxn>
              <a:cxn ang="0">
                <a:pos x="24" y="32"/>
              </a:cxn>
              <a:cxn ang="0">
                <a:pos x="27" y="35"/>
              </a:cxn>
              <a:cxn ang="0">
                <a:pos x="32" y="39"/>
              </a:cxn>
              <a:cxn ang="0">
                <a:pos x="34" y="50"/>
              </a:cxn>
              <a:cxn ang="0">
                <a:pos x="39" y="49"/>
              </a:cxn>
              <a:cxn ang="0">
                <a:pos x="44" y="44"/>
              </a:cxn>
              <a:cxn ang="0">
                <a:pos x="55" y="45"/>
              </a:cxn>
              <a:cxn ang="0">
                <a:pos x="64" y="55"/>
              </a:cxn>
              <a:cxn ang="0">
                <a:pos x="72" y="67"/>
              </a:cxn>
              <a:cxn ang="0">
                <a:pos x="80" y="69"/>
              </a:cxn>
              <a:cxn ang="0">
                <a:pos x="85" y="64"/>
              </a:cxn>
              <a:cxn ang="0">
                <a:pos x="90" y="64"/>
              </a:cxn>
              <a:cxn ang="0">
                <a:pos x="95" y="69"/>
              </a:cxn>
              <a:cxn ang="0">
                <a:pos x="102" y="67"/>
              </a:cxn>
              <a:cxn ang="0">
                <a:pos x="107" y="65"/>
              </a:cxn>
              <a:cxn ang="0">
                <a:pos x="114" y="69"/>
              </a:cxn>
              <a:cxn ang="0">
                <a:pos x="126" y="62"/>
              </a:cxn>
              <a:cxn ang="0">
                <a:pos x="137" y="59"/>
              </a:cxn>
              <a:cxn ang="0">
                <a:pos x="139" y="54"/>
              </a:cxn>
              <a:cxn ang="0">
                <a:pos x="132" y="42"/>
              </a:cxn>
              <a:cxn ang="0">
                <a:pos x="124" y="40"/>
              </a:cxn>
              <a:cxn ang="0">
                <a:pos x="114" y="40"/>
              </a:cxn>
              <a:cxn ang="0">
                <a:pos x="109" y="44"/>
              </a:cxn>
              <a:cxn ang="0">
                <a:pos x="107" y="55"/>
              </a:cxn>
              <a:cxn ang="0">
                <a:pos x="102" y="52"/>
              </a:cxn>
              <a:cxn ang="0">
                <a:pos x="97" y="50"/>
              </a:cxn>
              <a:cxn ang="0">
                <a:pos x="89" y="50"/>
              </a:cxn>
              <a:cxn ang="0">
                <a:pos x="82" y="47"/>
              </a:cxn>
              <a:cxn ang="0">
                <a:pos x="77" y="47"/>
              </a:cxn>
              <a:cxn ang="0">
                <a:pos x="72" y="40"/>
              </a:cxn>
              <a:cxn ang="0">
                <a:pos x="69" y="32"/>
              </a:cxn>
              <a:cxn ang="0">
                <a:pos x="62" y="24"/>
              </a:cxn>
              <a:cxn ang="0">
                <a:pos x="55" y="24"/>
              </a:cxn>
              <a:cxn ang="0">
                <a:pos x="40" y="17"/>
              </a:cxn>
              <a:cxn ang="0">
                <a:pos x="24" y="12"/>
              </a:cxn>
              <a:cxn ang="0">
                <a:pos x="17" y="8"/>
              </a:cxn>
              <a:cxn ang="0">
                <a:pos x="15" y="7"/>
              </a:cxn>
              <a:cxn ang="0">
                <a:pos x="10" y="8"/>
              </a:cxn>
              <a:cxn ang="0">
                <a:pos x="2" y="3"/>
              </a:cxn>
            </a:cxnLst>
            <a:rect l="0" t="0" r="r" b="b"/>
            <a:pathLst>
              <a:path w="144" h="72">
                <a:moveTo>
                  <a:pt x="0" y="0"/>
                </a:moveTo>
                <a:lnTo>
                  <a:pt x="0" y="5"/>
                </a:lnTo>
                <a:lnTo>
                  <a:pt x="0" y="13"/>
                </a:lnTo>
                <a:lnTo>
                  <a:pt x="5" y="13"/>
                </a:lnTo>
                <a:lnTo>
                  <a:pt x="10" y="15"/>
                </a:lnTo>
                <a:lnTo>
                  <a:pt x="10" y="24"/>
                </a:lnTo>
                <a:lnTo>
                  <a:pt x="10" y="29"/>
                </a:lnTo>
                <a:lnTo>
                  <a:pt x="12" y="25"/>
                </a:lnTo>
                <a:lnTo>
                  <a:pt x="14" y="24"/>
                </a:lnTo>
                <a:lnTo>
                  <a:pt x="17" y="27"/>
                </a:lnTo>
                <a:lnTo>
                  <a:pt x="19" y="30"/>
                </a:lnTo>
                <a:lnTo>
                  <a:pt x="22" y="29"/>
                </a:lnTo>
                <a:lnTo>
                  <a:pt x="25" y="27"/>
                </a:lnTo>
                <a:lnTo>
                  <a:pt x="24" y="32"/>
                </a:lnTo>
                <a:lnTo>
                  <a:pt x="22" y="39"/>
                </a:lnTo>
                <a:lnTo>
                  <a:pt x="27" y="35"/>
                </a:lnTo>
                <a:lnTo>
                  <a:pt x="30" y="35"/>
                </a:lnTo>
                <a:lnTo>
                  <a:pt x="32" y="39"/>
                </a:lnTo>
                <a:lnTo>
                  <a:pt x="30" y="45"/>
                </a:lnTo>
                <a:lnTo>
                  <a:pt x="34" y="50"/>
                </a:lnTo>
                <a:lnTo>
                  <a:pt x="37" y="57"/>
                </a:lnTo>
                <a:lnTo>
                  <a:pt x="39" y="49"/>
                </a:lnTo>
                <a:lnTo>
                  <a:pt x="40" y="45"/>
                </a:lnTo>
                <a:lnTo>
                  <a:pt x="44" y="44"/>
                </a:lnTo>
                <a:lnTo>
                  <a:pt x="47" y="42"/>
                </a:lnTo>
                <a:lnTo>
                  <a:pt x="55" y="45"/>
                </a:lnTo>
                <a:lnTo>
                  <a:pt x="62" y="50"/>
                </a:lnTo>
                <a:lnTo>
                  <a:pt x="64" y="55"/>
                </a:lnTo>
                <a:lnTo>
                  <a:pt x="64" y="60"/>
                </a:lnTo>
                <a:lnTo>
                  <a:pt x="72" y="67"/>
                </a:lnTo>
                <a:lnTo>
                  <a:pt x="79" y="72"/>
                </a:lnTo>
                <a:lnTo>
                  <a:pt x="80" y="69"/>
                </a:lnTo>
                <a:lnTo>
                  <a:pt x="82" y="65"/>
                </a:lnTo>
                <a:lnTo>
                  <a:pt x="85" y="64"/>
                </a:lnTo>
                <a:lnTo>
                  <a:pt x="87" y="62"/>
                </a:lnTo>
                <a:lnTo>
                  <a:pt x="90" y="64"/>
                </a:lnTo>
                <a:lnTo>
                  <a:pt x="94" y="65"/>
                </a:lnTo>
                <a:lnTo>
                  <a:pt x="95" y="69"/>
                </a:lnTo>
                <a:lnTo>
                  <a:pt x="97" y="72"/>
                </a:lnTo>
                <a:lnTo>
                  <a:pt x="102" y="67"/>
                </a:lnTo>
                <a:lnTo>
                  <a:pt x="106" y="62"/>
                </a:lnTo>
                <a:lnTo>
                  <a:pt x="107" y="65"/>
                </a:lnTo>
                <a:lnTo>
                  <a:pt x="107" y="69"/>
                </a:lnTo>
                <a:lnTo>
                  <a:pt x="114" y="69"/>
                </a:lnTo>
                <a:lnTo>
                  <a:pt x="121" y="67"/>
                </a:lnTo>
                <a:lnTo>
                  <a:pt x="126" y="62"/>
                </a:lnTo>
                <a:lnTo>
                  <a:pt x="131" y="57"/>
                </a:lnTo>
                <a:lnTo>
                  <a:pt x="137" y="59"/>
                </a:lnTo>
                <a:lnTo>
                  <a:pt x="144" y="60"/>
                </a:lnTo>
                <a:lnTo>
                  <a:pt x="139" y="54"/>
                </a:lnTo>
                <a:lnTo>
                  <a:pt x="132" y="49"/>
                </a:lnTo>
                <a:lnTo>
                  <a:pt x="132" y="42"/>
                </a:lnTo>
                <a:lnTo>
                  <a:pt x="132" y="37"/>
                </a:lnTo>
                <a:lnTo>
                  <a:pt x="124" y="40"/>
                </a:lnTo>
                <a:lnTo>
                  <a:pt x="119" y="42"/>
                </a:lnTo>
                <a:lnTo>
                  <a:pt x="114" y="40"/>
                </a:lnTo>
                <a:lnTo>
                  <a:pt x="107" y="35"/>
                </a:lnTo>
                <a:lnTo>
                  <a:pt x="109" y="44"/>
                </a:lnTo>
                <a:lnTo>
                  <a:pt x="112" y="54"/>
                </a:lnTo>
                <a:lnTo>
                  <a:pt x="107" y="55"/>
                </a:lnTo>
                <a:lnTo>
                  <a:pt x="101" y="59"/>
                </a:lnTo>
                <a:lnTo>
                  <a:pt x="102" y="52"/>
                </a:lnTo>
                <a:lnTo>
                  <a:pt x="102" y="47"/>
                </a:lnTo>
                <a:lnTo>
                  <a:pt x="97" y="50"/>
                </a:lnTo>
                <a:lnTo>
                  <a:pt x="92" y="52"/>
                </a:lnTo>
                <a:lnTo>
                  <a:pt x="89" y="50"/>
                </a:lnTo>
                <a:lnTo>
                  <a:pt x="84" y="45"/>
                </a:lnTo>
                <a:lnTo>
                  <a:pt x="82" y="47"/>
                </a:lnTo>
                <a:lnTo>
                  <a:pt x="79" y="47"/>
                </a:lnTo>
                <a:lnTo>
                  <a:pt x="77" y="47"/>
                </a:lnTo>
                <a:lnTo>
                  <a:pt x="75" y="45"/>
                </a:lnTo>
                <a:lnTo>
                  <a:pt x="72" y="40"/>
                </a:lnTo>
                <a:lnTo>
                  <a:pt x="69" y="35"/>
                </a:lnTo>
                <a:lnTo>
                  <a:pt x="69" y="32"/>
                </a:lnTo>
                <a:lnTo>
                  <a:pt x="69" y="29"/>
                </a:lnTo>
                <a:lnTo>
                  <a:pt x="62" y="24"/>
                </a:lnTo>
                <a:lnTo>
                  <a:pt x="55" y="20"/>
                </a:lnTo>
                <a:lnTo>
                  <a:pt x="55" y="24"/>
                </a:lnTo>
                <a:lnTo>
                  <a:pt x="55" y="25"/>
                </a:lnTo>
                <a:lnTo>
                  <a:pt x="40" y="17"/>
                </a:lnTo>
                <a:lnTo>
                  <a:pt x="25" y="10"/>
                </a:lnTo>
                <a:lnTo>
                  <a:pt x="24" y="12"/>
                </a:lnTo>
                <a:lnTo>
                  <a:pt x="22" y="13"/>
                </a:lnTo>
                <a:lnTo>
                  <a:pt x="17" y="8"/>
                </a:lnTo>
                <a:lnTo>
                  <a:pt x="14" y="5"/>
                </a:lnTo>
                <a:lnTo>
                  <a:pt x="15" y="7"/>
                </a:lnTo>
                <a:lnTo>
                  <a:pt x="15" y="8"/>
                </a:lnTo>
                <a:lnTo>
                  <a:pt x="10" y="8"/>
                </a:lnTo>
                <a:lnTo>
                  <a:pt x="4" y="7"/>
                </a:lnTo>
                <a:lnTo>
                  <a:pt x="2" y="3"/>
                </a:lnTo>
                <a:lnTo>
                  <a:pt x="0" y="0"/>
                </a:lnTo>
                <a:close/>
              </a:path>
            </a:pathLst>
          </a:custGeom>
          <a:solidFill>
            <a:srgbClr val="1F1A17"/>
          </a:solidFill>
          <a:ln w="9525">
            <a:noFill/>
            <a:round/>
            <a:headEnd/>
            <a:tailEnd/>
          </a:ln>
        </p:spPr>
        <p:txBody>
          <a:bodyPr/>
          <a:lstStyle/>
          <a:p>
            <a:endParaRPr lang="en-US"/>
          </a:p>
        </p:txBody>
      </p:sp>
      <p:sp>
        <p:nvSpPr>
          <p:cNvPr id="5254" name="Freeform 1158"/>
          <p:cNvSpPr>
            <a:spLocks/>
          </p:cNvSpPr>
          <p:nvPr/>
        </p:nvSpPr>
        <p:spPr bwMode="auto">
          <a:xfrm>
            <a:off x="3340100" y="5249863"/>
            <a:ext cx="130175" cy="115887"/>
          </a:xfrm>
          <a:custGeom>
            <a:avLst/>
            <a:gdLst/>
            <a:ahLst/>
            <a:cxnLst>
              <a:cxn ang="0">
                <a:pos x="5" y="10"/>
              </a:cxn>
              <a:cxn ang="0">
                <a:pos x="8" y="23"/>
              </a:cxn>
              <a:cxn ang="0">
                <a:pos x="12" y="35"/>
              </a:cxn>
              <a:cxn ang="0">
                <a:pos x="13" y="45"/>
              </a:cxn>
              <a:cxn ang="0">
                <a:pos x="18" y="46"/>
              </a:cxn>
              <a:cxn ang="0">
                <a:pos x="23" y="58"/>
              </a:cxn>
              <a:cxn ang="0">
                <a:pos x="32" y="73"/>
              </a:cxn>
              <a:cxn ang="0">
                <a:pos x="38" y="70"/>
              </a:cxn>
              <a:cxn ang="0">
                <a:pos x="42" y="60"/>
              </a:cxn>
              <a:cxn ang="0">
                <a:pos x="53" y="63"/>
              </a:cxn>
              <a:cxn ang="0">
                <a:pos x="62" y="63"/>
              </a:cxn>
              <a:cxn ang="0">
                <a:pos x="70" y="60"/>
              </a:cxn>
              <a:cxn ang="0">
                <a:pos x="77" y="58"/>
              </a:cxn>
              <a:cxn ang="0">
                <a:pos x="80" y="53"/>
              </a:cxn>
              <a:cxn ang="0">
                <a:pos x="73" y="51"/>
              </a:cxn>
              <a:cxn ang="0">
                <a:pos x="55" y="48"/>
              </a:cxn>
              <a:cxn ang="0">
                <a:pos x="50" y="43"/>
              </a:cxn>
              <a:cxn ang="0">
                <a:pos x="45" y="38"/>
              </a:cxn>
              <a:cxn ang="0">
                <a:pos x="42" y="35"/>
              </a:cxn>
              <a:cxn ang="0">
                <a:pos x="48" y="33"/>
              </a:cxn>
              <a:cxn ang="0">
                <a:pos x="65" y="38"/>
              </a:cxn>
              <a:cxn ang="0">
                <a:pos x="72" y="38"/>
              </a:cxn>
              <a:cxn ang="0">
                <a:pos x="62" y="30"/>
              </a:cxn>
              <a:cxn ang="0">
                <a:pos x="48" y="23"/>
              </a:cxn>
              <a:cxn ang="0">
                <a:pos x="42" y="20"/>
              </a:cxn>
              <a:cxn ang="0">
                <a:pos x="33" y="15"/>
              </a:cxn>
              <a:cxn ang="0">
                <a:pos x="27" y="5"/>
              </a:cxn>
              <a:cxn ang="0">
                <a:pos x="22" y="1"/>
              </a:cxn>
              <a:cxn ang="0">
                <a:pos x="23" y="8"/>
              </a:cxn>
              <a:cxn ang="0">
                <a:pos x="32" y="21"/>
              </a:cxn>
              <a:cxn ang="0">
                <a:pos x="37" y="30"/>
              </a:cxn>
              <a:cxn ang="0">
                <a:pos x="28" y="30"/>
              </a:cxn>
              <a:cxn ang="0">
                <a:pos x="13" y="15"/>
              </a:cxn>
              <a:cxn ang="0">
                <a:pos x="3" y="5"/>
              </a:cxn>
            </a:cxnLst>
            <a:rect l="0" t="0" r="r" b="b"/>
            <a:pathLst>
              <a:path w="82" h="73">
                <a:moveTo>
                  <a:pt x="0" y="3"/>
                </a:moveTo>
                <a:lnTo>
                  <a:pt x="5" y="10"/>
                </a:lnTo>
                <a:lnTo>
                  <a:pt x="8" y="16"/>
                </a:lnTo>
                <a:lnTo>
                  <a:pt x="8" y="23"/>
                </a:lnTo>
                <a:lnTo>
                  <a:pt x="8" y="33"/>
                </a:lnTo>
                <a:lnTo>
                  <a:pt x="12" y="35"/>
                </a:lnTo>
                <a:lnTo>
                  <a:pt x="13" y="38"/>
                </a:lnTo>
                <a:lnTo>
                  <a:pt x="13" y="45"/>
                </a:lnTo>
                <a:lnTo>
                  <a:pt x="17" y="50"/>
                </a:lnTo>
                <a:lnTo>
                  <a:pt x="18" y="46"/>
                </a:lnTo>
                <a:lnTo>
                  <a:pt x="20" y="45"/>
                </a:lnTo>
                <a:lnTo>
                  <a:pt x="23" y="58"/>
                </a:lnTo>
                <a:lnTo>
                  <a:pt x="25" y="72"/>
                </a:lnTo>
                <a:lnTo>
                  <a:pt x="32" y="73"/>
                </a:lnTo>
                <a:lnTo>
                  <a:pt x="37" y="73"/>
                </a:lnTo>
                <a:lnTo>
                  <a:pt x="38" y="70"/>
                </a:lnTo>
                <a:lnTo>
                  <a:pt x="38" y="65"/>
                </a:lnTo>
                <a:lnTo>
                  <a:pt x="42" y="60"/>
                </a:lnTo>
                <a:lnTo>
                  <a:pt x="43" y="58"/>
                </a:lnTo>
                <a:lnTo>
                  <a:pt x="53" y="63"/>
                </a:lnTo>
                <a:lnTo>
                  <a:pt x="60" y="68"/>
                </a:lnTo>
                <a:lnTo>
                  <a:pt x="62" y="63"/>
                </a:lnTo>
                <a:lnTo>
                  <a:pt x="63" y="58"/>
                </a:lnTo>
                <a:lnTo>
                  <a:pt x="70" y="60"/>
                </a:lnTo>
                <a:lnTo>
                  <a:pt x="75" y="60"/>
                </a:lnTo>
                <a:lnTo>
                  <a:pt x="77" y="58"/>
                </a:lnTo>
                <a:lnTo>
                  <a:pt x="78" y="56"/>
                </a:lnTo>
                <a:lnTo>
                  <a:pt x="80" y="53"/>
                </a:lnTo>
                <a:lnTo>
                  <a:pt x="82" y="48"/>
                </a:lnTo>
                <a:lnTo>
                  <a:pt x="73" y="51"/>
                </a:lnTo>
                <a:lnTo>
                  <a:pt x="62" y="51"/>
                </a:lnTo>
                <a:lnTo>
                  <a:pt x="55" y="48"/>
                </a:lnTo>
                <a:lnTo>
                  <a:pt x="52" y="46"/>
                </a:lnTo>
                <a:lnTo>
                  <a:pt x="50" y="43"/>
                </a:lnTo>
                <a:lnTo>
                  <a:pt x="50" y="38"/>
                </a:lnTo>
                <a:lnTo>
                  <a:pt x="45" y="38"/>
                </a:lnTo>
                <a:lnTo>
                  <a:pt x="40" y="38"/>
                </a:lnTo>
                <a:lnTo>
                  <a:pt x="42" y="35"/>
                </a:lnTo>
                <a:lnTo>
                  <a:pt x="45" y="33"/>
                </a:lnTo>
                <a:lnTo>
                  <a:pt x="48" y="33"/>
                </a:lnTo>
                <a:lnTo>
                  <a:pt x="55" y="35"/>
                </a:lnTo>
                <a:lnTo>
                  <a:pt x="65" y="38"/>
                </a:lnTo>
                <a:lnTo>
                  <a:pt x="72" y="41"/>
                </a:lnTo>
                <a:lnTo>
                  <a:pt x="72" y="38"/>
                </a:lnTo>
                <a:lnTo>
                  <a:pt x="70" y="35"/>
                </a:lnTo>
                <a:lnTo>
                  <a:pt x="62" y="30"/>
                </a:lnTo>
                <a:lnTo>
                  <a:pt x="53" y="25"/>
                </a:lnTo>
                <a:lnTo>
                  <a:pt x="48" y="23"/>
                </a:lnTo>
                <a:lnTo>
                  <a:pt x="43" y="21"/>
                </a:lnTo>
                <a:lnTo>
                  <a:pt x="42" y="20"/>
                </a:lnTo>
                <a:lnTo>
                  <a:pt x="38" y="16"/>
                </a:lnTo>
                <a:lnTo>
                  <a:pt x="33" y="15"/>
                </a:lnTo>
                <a:lnTo>
                  <a:pt x="30" y="10"/>
                </a:lnTo>
                <a:lnTo>
                  <a:pt x="27" y="5"/>
                </a:lnTo>
                <a:lnTo>
                  <a:pt x="23" y="0"/>
                </a:lnTo>
                <a:lnTo>
                  <a:pt x="22" y="1"/>
                </a:lnTo>
                <a:lnTo>
                  <a:pt x="18" y="1"/>
                </a:lnTo>
                <a:lnTo>
                  <a:pt x="23" y="8"/>
                </a:lnTo>
                <a:lnTo>
                  <a:pt x="27" y="15"/>
                </a:lnTo>
                <a:lnTo>
                  <a:pt x="32" y="21"/>
                </a:lnTo>
                <a:lnTo>
                  <a:pt x="38" y="26"/>
                </a:lnTo>
                <a:lnTo>
                  <a:pt x="37" y="30"/>
                </a:lnTo>
                <a:lnTo>
                  <a:pt x="35" y="33"/>
                </a:lnTo>
                <a:lnTo>
                  <a:pt x="28" y="30"/>
                </a:lnTo>
                <a:lnTo>
                  <a:pt x="20" y="26"/>
                </a:lnTo>
                <a:lnTo>
                  <a:pt x="13" y="15"/>
                </a:lnTo>
                <a:lnTo>
                  <a:pt x="7" y="5"/>
                </a:lnTo>
                <a:lnTo>
                  <a:pt x="3" y="5"/>
                </a:lnTo>
                <a:lnTo>
                  <a:pt x="0" y="3"/>
                </a:lnTo>
                <a:close/>
              </a:path>
            </a:pathLst>
          </a:custGeom>
          <a:solidFill>
            <a:srgbClr val="1F1A17"/>
          </a:solidFill>
          <a:ln w="9525">
            <a:noFill/>
            <a:round/>
            <a:headEnd/>
            <a:tailEnd/>
          </a:ln>
        </p:spPr>
        <p:txBody>
          <a:bodyPr/>
          <a:lstStyle/>
          <a:p>
            <a:endParaRPr lang="en-US"/>
          </a:p>
        </p:txBody>
      </p:sp>
      <p:sp>
        <p:nvSpPr>
          <p:cNvPr id="5255" name="Freeform 1159"/>
          <p:cNvSpPr>
            <a:spLocks/>
          </p:cNvSpPr>
          <p:nvPr/>
        </p:nvSpPr>
        <p:spPr bwMode="auto">
          <a:xfrm>
            <a:off x="3443288" y="5318125"/>
            <a:ext cx="69850" cy="77788"/>
          </a:xfrm>
          <a:custGeom>
            <a:avLst/>
            <a:gdLst/>
            <a:ahLst/>
            <a:cxnLst>
              <a:cxn ang="0">
                <a:pos x="0" y="30"/>
              </a:cxn>
              <a:cxn ang="0">
                <a:pos x="5" y="32"/>
              </a:cxn>
              <a:cxn ang="0">
                <a:pos x="10" y="37"/>
              </a:cxn>
              <a:cxn ang="0">
                <a:pos x="13" y="44"/>
              </a:cxn>
              <a:cxn ang="0">
                <a:pos x="17" y="49"/>
              </a:cxn>
              <a:cxn ang="0">
                <a:pos x="17" y="35"/>
              </a:cxn>
              <a:cxn ang="0">
                <a:pos x="22" y="35"/>
              </a:cxn>
              <a:cxn ang="0">
                <a:pos x="22" y="24"/>
              </a:cxn>
              <a:cxn ang="0">
                <a:pos x="29" y="20"/>
              </a:cxn>
              <a:cxn ang="0">
                <a:pos x="35" y="27"/>
              </a:cxn>
              <a:cxn ang="0">
                <a:pos x="44" y="17"/>
              </a:cxn>
              <a:cxn ang="0">
                <a:pos x="37" y="17"/>
              </a:cxn>
              <a:cxn ang="0">
                <a:pos x="44" y="10"/>
              </a:cxn>
              <a:cxn ang="0">
                <a:pos x="39" y="7"/>
              </a:cxn>
              <a:cxn ang="0">
                <a:pos x="30" y="12"/>
              </a:cxn>
              <a:cxn ang="0">
                <a:pos x="29" y="0"/>
              </a:cxn>
              <a:cxn ang="0">
                <a:pos x="24" y="5"/>
              </a:cxn>
              <a:cxn ang="0">
                <a:pos x="20" y="17"/>
              </a:cxn>
              <a:cxn ang="0">
                <a:pos x="19" y="2"/>
              </a:cxn>
              <a:cxn ang="0">
                <a:pos x="13" y="20"/>
              </a:cxn>
              <a:cxn ang="0">
                <a:pos x="8" y="25"/>
              </a:cxn>
              <a:cxn ang="0">
                <a:pos x="0" y="30"/>
              </a:cxn>
            </a:cxnLst>
            <a:rect l="0" t="0" r="r" b="b"/>
            <a:pathLst>
              <a:path w="44" h="49">
                <a:moveTo>
                  <a:pt x="0" y="30"/>
                </a:moveTo>
                <a:lnTo>
                  <a:pt x="5" y="32"/>
                </a:lnTo>
                <a:lnTo>
                  <a:pt x="10" y="37"/>
                </a:lnTo>
                <a:lnTo>
                  <a:pt x="13" y="44"/>
                </a:lnTo>
                <a:lnTo>
                  <a:pt x="17" y="49"/>
                </a:lnTo>
                <a:lnTo>
                  <a:pt x="17" y="35"/>
                </a:lnTo>
                <a:lnTo>
                  <a:pt x="22" y="35"/>
                </a:lnTo>
                <a:lnTo>
                  <a:pt x="22" y="24"/>
                </a:lnTo>
                <a:lnTo>
                  <a:pt x="29" y="20"/>
                </a:lnTo>
                <a:lnTo>
                  <a:pt x="35" y="27"/>
                </a:lnTo>
                <a:lnTo>
                  <a:pt x="44" y="17"/>
                </a:lnTo>
                <a:lnTo>
                  <a:pt x="37" y="17"/>
                </a:lnTo>
                <a:lnTo>
                  <a:pt x="44" y="10"/>
                </a:lnTo>
                <a:lnTo>
                  <a:pt x="39" y="7"/>
                </a:lnTo>
                <a:lnTo>
                  <a:pt x="30" y="12"/>
                </a:lnTo>
                <a:lnTo>
                  <a:pt x="29" y="0"/>
                </a:lnTo>
                <a:lnTo>
                  <a:pt x="24" y="5"/>
                </a:lnTo>
                <a:lnTo>
                  <a:pt x="20" y="17"/>
                </a:lnTo>
                <a:lnTo>
                  <a:pt x="19" y="2"/>
                </a:lnTo>
                <a:lnTo>
                  <a:pt x="13" y="20"/>
                </a:lnTo>
                <a:lnTo>
                  <a:pt x="8" y="25"/>
                </a:lnTo>
                <a:lnTo>
                  <a:pt x="0" y="30"/>
                </a:lnTo>
                <a:close/>
              </a:path>
            </a:pathLst>
          </a:custGeom>
          <a:solidFill>
            <a:srgbClr val="1F1A17"/>
          </a:solidFill>
          <a:ln w="9525">
            <a:noFill/>
            <a:round/>
            <a:headEnd/>
            <a:tailEnd/>
          </a:ln>
        </p:spPr>
        <p:txBody>
          <a:bodyPr/>
          <a:lstStyle/>
          <a:p>
            <a:endParaRPr lang="en-US"/>
          </a:p>
        </p:txBody>
      </p:sp>
      <p:sp>
        <p:nvSpPr>
          <p:cNvPr id="5256" name="Freeform 1160"/>
          <p:cNvSpPr>
            <a:spLocks/>
          </p:cNvSpPr>
          <p:nvPr/>
        </p:nvSpPr>
        <p:spPr bwMode="auto">
          <a:xfrm>
            <a:off x="3719513" y="5270500"/>
            <a:ext cx="107950" cy="87313"/>
          </a:xfrm>
          <a:custGeom>
            <a:avLst/>
            <a:gdLst/>
            <a:ahLst/>
            <a:cxnLst>
              <a:cxn ang="0">
                <a:pos x="7" y="42"/>
              </a:cxn>
              <a:cxn ang="0">
                <a:pos x="10" y="37"/>
              </a:cxn>
              <a:cxn ang="0">
                <a:pos x="15" y="33"/>
              </a:cxn>
              <a:cxn ang="0">
                <a:pos x="20" y="32"/>
              </a:cxn>
              <a:cxn ang="0">
                <a:pos x="25" y="30"/>
              </a:cxn>
              <a:cxn ang="0">
                <a:pos x="37" y="28"/>
              </a:cxn>
              <a:cxn ang="0">
                <a:pos x="47" y="22"/>
              </a:cxn>
              <a:cxn ang="0">
                <a:pos x="62" y="8"/>
              </a:cxn>
              <a:cxn ang="0">
                <a:pos x="68" y="0"/>
              </a:cxn>
              <a:cxn ang="0">
                <a:pos x="68" y="3"/>
              </a:cxn>
              <a:cxn ang="0">
                <a:pos x="67" y="8"/>
              </a:cxn>
              <a:cxn ang="0">
                <a:pos x="67" y="8"/>
              </a:cxn>
              <a:cxn ang="0">
                <a:pos x="63" y="8"/>
              </a:cxn>
              <a:cxn ang="0">
                <a:pos x="62" y="8"/>
              </a:cxn>
              <a:cxn ang="0">
                <a:pos x="62" y="13"/>
              </a:cxn>
              <a:cxn ang="0">
                <a:pos x="60" y="23"/>
              </a:cxn>
              <a:cxn ang="0">
                <a:pos x="60" y="30"/>
              </a:cxn>
              <a:cxn ang="0">
                <a:pos x="57" y="27"/>
              </a:cxn>
              <a:cxn ang="0">
                <a:pos x="55" y="27"/>
              </a:cxn>
              <a:cxn ang="0">
                <a:pos x="53" y="28"/>
              </a:cxn>
              <a:cxn ang="0">
                <a:pos x="52" y="30"/>
              </a:cxn>
              <a:cxn ang="0">
                <a:pos x="52" y="37"/>
              </a:cxn>
              <a:cxn ang="0">
                <a:pos x="53" y="43"/>
              </a:cxn>
              <a:cxn ang="0">
                <a:pos x="52" y="42"/>
              </a:cxn>
              <a:cxn ang="0">
                <a:pos x="48" y="38"/>
              </a:cxn>
              <a:cxn ang="0">
                <a:pos x="47" y="38"/>
              </a:cxn>
              <a:cxn ang="0">
                <a:pos x="43" y="37"/>
              </a:cxn>
              <a:cxn ang="0">
                <a:pos x="42" y="37"/>
              </a:cxn>
              <a:cxn ang="0">
                <a:pos x="40" y="38"/>
              </a:cxn>
              <a:cxn ang="0">
                <a:pos x="38" y="49"/>
              </a:cxn>
              <a:cxn ang="0">
                <a:pos x="40" y="54"/>
              </a:cxn>
              <a:cxn ang="0">
                <a:pos x="35" y="52"/>
              </a:cxn>
              <a:cxn ang="0">
                <a:pos x="30" y="50"/>
              </a:cxn>
              <a:cxn ang="0">
                <a:pos x="25" y="54"/>
              </a:cxn>
              <a:cxn ang="0">
                <a:pos x="22" y="55"/>
              </a:cxn>
              <a:cxn ang="0">
                <a:pos x="13" y="55"/>
              </a:cxn>
              <a:cxn ang="0">
                <a:pos x="7" y="54"/>
              </a:cxn>
              <a:cxn ang="0">
                <a:pos x="3" y="49"/>
              </a:cxn>
              <a:cxn ang="0">
                <a:pos x="0" y="45"/>
              </a:cxn>
              <a:cxn ang="0">
                <a:pos x="3" y="43"/>
              </a:cxn>
              <a:cxn ang="0">
                <a:pos x="7" y="42"/>
              </a:cxn>
            </a:cxnLst>
            <a:rect l="0" t="0" r="r" b="b"/>
            <a:pathLst>
              <a:path w="68" h="55">
                <a:moveTo>
                  <a:pt x="7" y="42"/>
                </a:moveTo>
                <a:lnTo>
                  <a:pt x="10" y="37"/>
                </a:lnTo>
                <a:lnTo>
                  <a:pt x="15" y="33"/>
                </a:lnTo>
                <a:lnTo>
                  <a:pt x="20" y="32"/>
                </a:lnTo>
                <a:lnTo>
                  <a:pt x="25" y="30"/>
                </a:lnTo>
                <a:lnTo>
                  <a:pt x="37" y="28"/>
                </a:lnTo>
                <a:lnTo>
                  <a:pt x="47" y="22"/>
                </a:lnTo>
                <a:lnTo>
                  <a:pt x="62" y="8"/>
                </a:lnTo>
                <a:lnTo>
                  <a:pt x="68" y="0"/>
                </a:lnTo>
                <a:lnTo>
                  <a:pt x="68" y="3"/>
                </a:lnTo>
                <a:lnTo>
                  <a:pt x="67" y="8"/>
                </a:lnTo>
                <a:lnTo>
                  <a:pt x="67" y="8"/>
                </a:lnTo>
                <a:lnTo>
                  <a:pt x="63" y="8"/>
                </a:lnTo>
                <a:lnTo>
                  <a:pt x="62" y="8"/>
                </a:lnTo>
                <a:lnTo>
                  <a:pt x="62" y="13"/>
                </a:lnTo>
                <a:lnTo>
                  <a:pt x="60" y="23"/>
                </a:lnTo>
                <a:lnTo>
                  <a:pt x="60" y="30"/>
                </a:lnTo>
                <a:lnTo>
                  <a:pt x="57" y="27"/>
                </a:lnTo>
                <a:lnTo>
                  <a:pt x="55" y="27"/>
                </a:lnTo>
                <a:lnTo>
                  <a:pt x="53" y="28"/>
                </a:lnTo>
                <a:lnTo>
                  <a:pt x="52" y="30"/>
                </a:lnTo>
                <a:lnTo>
                  <a:pt x="52" y="37"/>
                </a:lnTo>
                <a:lnTo>
                  <a:pt x="53" y="43"/>
                </a:lnTo>
                <a:lnTo>
                  <a:pt x="52" y="42"/>
                </a:lnTo>
                <a:lnTo>
                  <a:pt x="48" y="38"/>
                </a:lnTo>
                <a:lnTo>
                  <a:pt x="47" y="38"/>
                </a:lnTo>
                <a:lnTo>
                  <a:pt x="43" y="37"/>
                </a:lnTo>
                <a:lnTo>
                  <a:pt x="42" y="37"/>
                </a:lnTo>
                <a:lnTo>
                  <a:pt x="40" y="38"/>
                </a:lnTo>
                <a:lnTo>
                  <a:pt x="38" y="49"/>
                </a:lnTo>
                <a:lnTo>
                  <a:pt x="40" y="54"/>
                </a:lnTo>
                <a:lnTo>
                  <a:pt x="35" y="52"/>
                </a:lnTo>
                <a:lnTo>
                  <a:pt x="30" y="50"/>
                </a:lnTo>
                <a:lnTo>
                  <a:pt x="25" y="54"/>
                </a:lnTo>
                <a:lnTo>
                  <a:pt x="22" y="55"/>
                </a:lnTo>
                <a:lnTo>
                  <a:pt x="13" y="55"/>
                </a:lnTo>
                <a:lnTo>
                  <a:pt x="7" y="54"/>
                </a:lnTo>
                <a:lnTo>
                  <a:pt x="3" y="49"/>
                </a:lnTo>
                <a:lnTo>
                  <a:pt x="0" y="45"/>
                </a:lnTo>
                <a:lnTo>
                  <a:pt x="3" y="43"/>
                </a:lnTo>
                <a:lnTo>
                  <a:pt x="7" y="42"/>
                </a:lnTo>
                <a:close/>
              </a:path>
            </a:pathLst>
          </a:custGeom>
          <a:solidFill>
            <a:srgbClr val="1F1A17"/>
          </a:solidFill>
          <a:ln w="9525">
            <a:noFill/>
            <a:round/>
            <a:headEnd/>
            <a:tailEnd/>
          </a:ln>
        </p:spPr>
        <p:txBody>
          <a:bodyPr/>
          <a:lstStyle/>
          <a:p>
            <a:endParaRPr lang="en-US"/>
          </a:p>
        </p:txBody>
      </p:sp>
      <p:sp>
        <p:nvSpPr>
          <p:cNvPr id="5257" name="Freeform 1161"/>
          <p:cNvSpPr>
            <a:spLocks/>
          </p:cNvSpPr>
          <p:nvPr/>
        </p:nvSpPr>
        <p:spPr bwMode="auto">
          <a:xfrm>
            <a:off x="3722688" y="5372100"/>
            <a:ext cx="31750" cy="28575"/>
          </a:xfrm>
          <a:custGeom>
            <a:avLst/>
            <a:gdLst/>
            <a:ahLst/>
            <a:cxnLst>
              <a:cxn ang="0">
                <a:pos x="13" y="0"/>
              </a:cxn>
              <a:cxn ang="0">
                <a:pos x="15" y="1"/>
              </a:cxn>
              <a:cxn ang="0">
                <a:pos x="18" y="6"/>
              </a:cxn>
              <a:cxn ang="0">
                <a:pos x="20" y="11"/>
              </a:cxn>
              <a:cxn ang="0">
                <a:pos x="20" y="15"/>
              </a:cxn>
              <a:cxn ang="0">
                <a:pos x="13" y="6"/>
              </a:cxn>
              <a:cxn ang="0">
                <a:pos x="13" y="15"/>
              </a:cxn>
              <a:cxn ang="0">
                <a:pos x="10" y="11"/>
              </a:cxn>
              <a:cxn ang="0">
                <a:pos x="6" y="10"/>
              </a:cxn>
              <a:cxn ang="0">
                <a:pos x="6" y="13"/>
              </a:cxn>
              <a:cxn ang="0">
                <a:pos x="6" y="18"/>
              </a:cxn>
              <a:cxn ang="0">
                <a:pos x="0" y="11"/>
              </a:cxn>
              <a:cxn ang="0">
                <a:pos x="0" y="11"/>
              </a:cxn>
              <a:cxn ang="0">
                <a:pos x="1" y="8"/>
              </a:cxn>
              <a:cxn ang="0">
                <a:pos x="1" y="3"/>
              </a:cxn>
              <a:cxn ang="0">
                <a:pos x="1" y="1"/>
              </a:cxn>
              <a:cxn ang="0">
                <a:pos x="3" y="1"/>
              </a:cxn>
              <a:cxn ang="0">
                <a:pos x="6" y="3"/>
              </a:cxn>
              <a:cxn ang="0">
                <a:pos x="10" y="5"/>
              </a:cxn>
              <a:cxn ang="0">
                <a:pos x="11" y="6"/>
              </a:cxn>
              <a:cxn ang="0">
                <a:pos x="13" y="0"/>
              </a:cxn>
            </a:cxnLst>
            <a:rect l="0" t="0" r="r" b="b"/>
            <a:pathLst>
              <a:path w="20" h="18">
                <a:moveTo>
                  <a:pt x="13" y="0"/>
                </a:moveTo>
                <a:lnTo>
                  <a:pt x="15" y="1"/>
                </a:lnTo>
                <a:lnTo>
                  <a:pt x="18" y="6"/>
                </a:lnTo>
                <a:lnTo>
                  <a:pt x="20" y="11"/>
                </a:lnTo>
                <a:lnTo>
                  <a:pt x="20" y="15"/>
                </a:lnTo>
                <a:lnTo>
                  <a:pt x="13" y="6"/>
                </a:lnTo>
                <a:lnTo>
                  <a:pt x="13" y="15"/>
                </a:lnTo>
                <a:lnTo>
                  <a:pt x="10" y="11"/>
                </a:lnTo>
                <a:lnTo>
                  <a:pt x="6" y="10"/>
                </a:lnTo>
                <a:lnTo>
                  <a:pt x="6" y="13"/>
                </a:lnTo>
                <a:lnTo>
                  <a:pt x="6" y="18"/>
                </a:lnTo>
                <a:lnTo>
                  <a:pt x="0" y="11"/>
                </a:lnTo>
                <a:lnTo>
                  <a:pt x="0" y="11"/>
                </a:lnTo>
                <a:lnTo>
                  <a:pt x="1" y="8"/>
                </a:lnTo>
                <a:lnTo>
                  <a:pt x="1" y="3"/>
                </a:lnTo>
                <a:lnTo>
                  <a:pt x="1" y="1"/>
                </a:lnTo>
                <a:lnTo>
                  <a:pt x="3" y="1"/>
                </a:lnTo>
                <a:lnTo>
                  <a:pt x="6" y="3"/>
                </a:lnTo>
                <a:lnTo>
                  <a:pt x="10" y="5"/>
                </a:lnTo>
                <a:lnTo>
                  <a:pt x="11" y="6"/>
                </a:lnTo>
                <a:lnTo>
                  <a:pt x="13" y="0"/>
                </a:lnTo>
                <a:close/>
              </a:path>
            </a:pathLst>
          </a:custGeom>
          <a:solidFill>
            <a:srgbClr val="1F1A17"/>
          </a:solidFill>
          <a:ln w="9525">
            <a:noFill/>
            <a:round/>
            <a:headEnd/>
            <a:tailEnd/>
          </a:ln>
        </p:spPr>
        <p:txBody>
          <a:bodyPr/>
          <a:lstStyle/>
          <a:p>
            <a:endParaRPr lang="en-US"/>
          </a:p>
        </p:txBody>
      </p:sp>
      <p:sp>
        <p:nvSpPr>
          <p:cNvPr id="5258" name="Freeform 1162"/>
          <p:cNvSpPr>
            <a:spLocks/>
          </p:cNvSpPr>
          <p:nvPr/>
        </p:nvSpPr>
        <p:spPr bwMode="auto">
          <a:xfrm>
            <a:off x="3751263" y="5338763"/>
            <a:ext cx="58737" cy="49212"/>
          </a:xfrm>
          <a:custGeom>
            <a:avLst/>
            <a:gdLst/>
            <a:ahLst/>
            <a:cxnLst>
              <a:cxn ang="0">
                <a:pos x="0" y="19"/>
              </a:cxn>
              <a:cxn ang="0">
                <a:pos x="0" y="24"/>
              </a:cxn>
              <a:cxn ang="0">
                <a:pos x="2" y="29"/>
              </a:cxn>
              <a:cxn ang="0">
                <a:pos x="3" y="27"/>
              </a:cxn>
              <a:cxn ang="0">
                <a:pos x="3" y="26"/>
              </a:cxn>
              <a:cxn ang="0">
                <a:pos x="7" y="29"/>
              </a:cxn>
              <a:cxn ang="0">
                <a:pos x="8" y="31"/>
              </a:cxn>
              <a:cxn ang="0">
                <a:pos x="10" y="29"/>
              </a:cxn>
              <a:cxn ang="0">
                <a:pos x="13" y="27"/>
              </a:cxn>
              <a:cxn ang="0">
                <a:pos x="17" y="29"/>
              </a:cxn>
              <a:cxn ang="0">
                <a:pos x="22" y="29"/>
              </a:cxn>
              <a:cxn ang="0">
                <a:pos x="22" y="24"/>
              </a:cxn>
              <a:cxn ang="0">
                <a:pos x="22" y="19"/>
              </a:cxn>
              <a:cxn ang="0">
                <a:pos x="25" y="19"/>
              </a:cxn>
              <a:cxn ang="0">
                <a:pos x="28" y="17"/>
              </a:cxn>
              <a:cxn ang="0">
                <a:pos x="25" y="16"/>
              </a:cxn>
              <a:cxn ang="0">
                <a:pos x="23" y="14"/>
              </a:cxn>
              <a:cxn ang="0">
                <a:pos x="30" y="12"/>
              </a:cxn>
              <a:cxn ang="0">
                <a:pos x="37" y="11"/>
              </a:cxn>
              <a:cxn ang="0">
                <a:pos x="32" y="4"/>
              </a:cxn>
              <a:cxn ang="0">
                <a:pos x="25" y="0"/>
              </a:cxn>
              <a:cxn ang="0">
                <a:pos x="28" y="4"/>
              </a:cxn>
              <a:cxn ang="0">
                <a:pos x="30" y="7"/>
              </a:cxn>
              <a:cxn ang="0">
                <a:pos x="23" y="7"/>
              </a:cxn>
              <a:cxn ang="0">
                <a:pos x="17" y="9"/>
              </a:cxn>
              <a:cxn ang="0">
                <a:pos x="15" y="11"/>
              </a:cxn>
              <a:cxn ang="0">
                <a:pos x="12" y="14"/>
              </a:cxn>
              <a:cxn ang="0">
                <a:pos x="13" y="17"/>
              </a:cxn>
              <a:cxn ang="0">
                <a:pos x="15" y="19"/>
              </a:cxn>
              <a:cxn ang="0">
                <a:pos x="10" y="17"/>
              </a:cxn>
              <a:cxn ang="0">
                <a:pos x="3" y="17"/>
              </a:cxn>
              <a:cxn ang="0">
                <a:pos x="5" y="21"/>
              </a:cxn>
              <a:cxn ang="0">
                <a:pos x="5" y="24"/>
              </a:cxn>
              <a:cxn ang="0">
                <a:pos x="2" y="22"/>
              </a:cxn>
              <a:cxn ang="0">
                <a:pos x="0" y="19"/>
              </a:cxn>
            </a:cxnLst>
            <a:rect l="0" t="0" r="r" b="b"/>
            <a:pathLst>
              <a:path w="37" h="31">
                <a:moveTo>
                  <a:pt x="0" y="19"/>
                </a:moveTo>
                <a:lnTo>
                  <a:pt x="0" y="24"/>
                </a:lnTo>
                <a:lnTo>
                  <a:pt x="2" y="29"/>
                </a:lnTo>
                <a:lnTo>
                  <a:pt x="3" y="27"/>
                </a:lnTo>
                <a:lnTo>
                  <a:pt x="3" y="26"/>
                </a:lnTo>
                <a:lnTo>
                  <a:pt x="7" y="29"/>
                </a:lnTo>
                <a:lnTo>
                  <a:pt x="8" y="31"/>
                </a:lnTo>
                <a:lnTo>
                  <a:pt x="10" y="29"/>
                </a:lnTo>
                <a:lnTo>
                  <a:pt x="13" y="27"/>
                </a:lnTo>
                <a:lnTo>
                  <a:pt x="17" y="29"/>
                </a:lnTo>
                <a:lnTo>
                  <a:pt x="22" y="29"/>
                </a:lnTo>
                <a:lnTo>
                  <a:pt x="22" y="24"/>
                </a:lnTo>
                <a:lnTo>
                  <a:pt x="22" y="19"/>
                </a:lnTo>
                <a:lnTo>
                  <a:pt x="25" y="19"/>
                </a:lnTo>
                <a:lnTo>
                  <a:pt x="28" y="17"/>
                </a:lnTo>
                <a:lnTo>
                  <a:pt x="25" y="16"/>
                </a:lnTo>
                <a:lnTo>
                  <a:pt x="23" y="14"/>
                </a:lnTo>
                <a:lnTo>
                  <a:pt x="30" y="12"/>
                </a:lnTo>
                <a:lnTo>
                  <a:pt x="37" y="11"/>
                </a:lnTo>
                <a:lnTo>
                  <a:pt x="32" y="4"/>
                </a:lnTo>
                <a:lnTo>
                  <a:pt x="25" y="0"/>
                </a:lnTo>
                <a:lnTo>
                  <a:pt x="28" y="4"/>
                </a:lnTo>
                <a:lnTo>
                  <a:pt x="30" y="7"/>
                </a:lnTo>
                <a:lnTo>
                  <a:pt x="23" y="7"/>
                </a:lnTo>
                <a:lnTo>
                  <a:pt x="17" y="9"/>
                </a:lnTo>
                <a:lnTo>
                  <a:pt x="15" y="11"/>
                </a:lnTo>
                <a:lnTo>
                  <a:pt x="12" y="14"/>
                </a:lnTo>
                <a:lnTo>
                  <a:pt x="13" y="17"/>
                </a:lnTo>
                <a:lnTo>
                  <a:pt x="15" y="19"/>
                </a:lnTo>
                <a:lnTo>
                  <a:pt x="10" y="17"/>
                </a:lnTo>
                <a:lnTo>
                  <a:pt x="3" y="17"/>
                </a:lnTo>
                <a:lnTo>
                  <a:pt x="5" y="21"/>
                </a:lnTo>
                <a:lnTo>
                  <a:pt x="5" y="24"/>
                </a:lnTo>
                <a:lnTo>
                  <a:pt x="2" y="22"/>
                </a:lnTo>
                <a:lnTo>
                  <a:pt x="0" y="19"/>
                </a:lnTo>
                <a:close/>
              </a:path>
            </a:pathLst>
          </a:custGeom>
          <a:solidFill>
            <a:srgbClr val="1F1A17"/>
          </a:solidFill>
          <a:ln w="9525">
            <a:noFill/>
            <a:round/>
            <a:headEnd/>
            <a:tailEnd/>
          </a:ln>
        </p:spPr>
        <p:txBody>
          <a:bodyPr/>
          <a:lstStyle/>
          <a:p>
            <a:endParaRPr lang="en-US"/>
          </a:p>
        </p:txBody>
      </p:sp>
      <p:sp>
        <p:nvSpPr>
          <p:cNvPr id="5259" name="Freeform 1163"/>
          <p:cNvSpPr>
            <a:spLocks/>
          </p:cNvSpPr>
          <p:nvPr/>
        </p:nvSpPr>
        <p:spPr bwMode="auto">
          <a:xfrm>
            <a:off x="3605213" y="5299075"/>
            <a:ext cx="39687" cy="53975"/>
          </a:xfrm>
          <a:custGeom>
            <a:avLst/>
            <a:gdLst/>
            <a:ahLst/>
            <a:cxnLst>
              <a:cxn ang="0">
                <a:pos x="8" y="0"/>
              </a:cxn>
              <a:cxn ang="0">
                <a:pos x="5" y="5"/>
              </a:cxn>
              <a:cxn ang="0">
                <a:pos x="0" y="12"/>
              </a:cxn>
              <a:cxn ang="0">
                <a:pos x="2" y="19"/>
              </a:cxn>
              <a:cxn ang="0">
                <a:pos x="3" y="24"/>
              </a:cxn>
              <a:cxn ang="0">
                <a:pos x="7" y="20"/>
              </a:cxn>
              <a:cxn ang="0">
                <a:pos x="10" y="20"/>
              </a:cxn>
              <a:cxn ang="0">
                <a:pos x="8" y="29"/>
              </a:cxn>
              <a:cxn ang="0">
                <a:pos x="7" y="34"/>
              </a:cxn>
              <a:cxn ang="0">
                <a:pos x="13" y="34"/>
              </a:cxn>
              <a:cxn ang="0">
                <a:pos x="22" y="29"/>
              </a:cxn>
              <a:cxn ang="0">
                <a:pos x="25" y="22"/>
              </a:cxn>
              <a:cxn ang="0">
                <a:pos x="25" y="19"/>
              </a:cxn>
              <a:cxn ang="0">
                <a:pos x="22" y="12"/>
              </a:cxn>
              <a:cxn ang="0">
                <a:pos x="10" y="10"/>
              </a:cxn>
              <a:cxn ang="0">
                <a:pos x="8" y="0"/>
              </a:cxn>
            </a:cxnLst>
            <a:rect l="0" t="0" r="r" b="b"/>
            <a:pathLst>
              <a:path w="25" h="34">
                <a:moveTo>
                  <a:pt x="8" y="0"/>
                </a:moveTo>
                <a:lnTo>
                  <a:pt x="5" y="5"/>
                </a:lnTo>
                <a:lnTo>
                  <a:pt x="0" y="12"/>
                </a:lnTo>
                <a:lnTo>
                  <a:pt x="2" y="19"/>
                </a:lnTo>
                <a:lnTo>
                  <a:pt x="3" y="24"/>
                </a:lnTo>
                <a:lnTo>
                  <a:pt x="7" y="20"/>
                </a:lnTo>
                <a:lnTo>
                  <a:pt x="10" y="20"/>
                </a:lnTo>
                <a:lnTo>
                  <a:pt x="8" y="29"/>
                </a:lnTo>
                <a:lnTo>
                  <a:pt x="7" y="34"/>
                </a:lnTo>
                <a:lnTo>
                  <a:pt x="13" y="34"/>
                </a:lnTo>
                <a:lnTo>
                  <a:pt x="22" y="29"/>
                </a:lnTo>
                <a:lnTo>
                  <a:pt x="25" y="22"/>
                </a:lnTo>
                <a:lnTo>
                  <a:pt x="25" y="19"/>
                </a:lnTo>
                <a:lnTo>
                  <a:pt x="22" y="12"/>
                </a:lnTo>
                <a:lnTo>
                  <a:pt x="10" y="10"/>
                </a:lnTo>
                <a:lnTo>
                  <a:pt x="8" y="0"/>
                </a:lnTo>
                <a:close/>
              </a:path>
            </a:pathLst>
          </a:custGeom>
          <a:solidFill>
            <a:srgbClr val="1F1A17"/>
          </a:solidFill>
          <a:ln w="9525">
            <a:noFill/>
            <a:round/>
            <a:headEnd/>
            <a:tailEnd/>
          </a:ln>
        </p:spPr>
        <p:txBody>
          <a:bodyPr/>
          <a:lstStyle/>
          <a:p>
            <a:endParaRPr lang="en-US"/>
          </a:p>
        </p:txBody>
      </p:sp>
      <p:sp>
        <p:nvSpPr>
          <p:cNvPr id="5260" name="Freeform 1164"/>
          <p:cNvSpPr>
            <a:spLocks/>
          </p:cNvSpPr>
          <p:nvPr/>
        </p:nvSpPr>
        <p:spPr bwMode="auto">
          <a:xfrm>
            <a:off x="3544888" y="5262563"/>
            <a:ext cx="33337" cy="39687"/>
          </a:xfrm>
          <a:custGeom>
            <a:avLst/>
            <a:gdLst/>
            <a:ahLst/>
            <a:cxnLst>
              <a:cxn ang="0">
                <a:pos x="11" y="0"/>
              </a:cxn>
              <a:cxn ang="0">
                <a:pos x="10" y="5"/>
              </a:cxn>
              <a:cxn ang="0">
                <a:pos x="6" y="12"/>
              </a:cxn>
              <a:cxn ang="0">
                <a:pos x="1" y="15"/>
              </a:cxn>
              <a:cxn ang="0">
                <a:pos x="0" y="17"/>
              </a:cxn>
              <a:cxn ang="0">
                <a:pos x="5" y="20"/>
              </a:cxn>
              <a:cxn ang="0">
                <a:pos x="11" y="25"/>
              </a:cxn>
              <a:cxn ang="0">
                <a:pos x="16" y="25"/>
              </a:cxn>
              <a:cxn ang="0">
                <a:pos x="16" y="23"/>
              </a:cxn>
              <a:cxn ang="0">
                <a:pos x="11" y="13"/>
              </a:cxn>
              <a:cxn ang="0">
                <a:pos x="21" y="8"/>
              </a:cxn>
              <a:cxn ang="0">
                <a:pos x="11" y="0"/>
              </a:cxn>
            </a:cxnLst>
            <a:rect l="0" t="0" r="r" b="b"/>
            <a:pathLst>
              <a:path w="21" h="25">
                <a:moveTo>
                  <a:pt x="11" y="0"/>
                </a:moveTo>
                <a:lnTo>
                  <a:pt x="10" y="5"/>
                </a:lnTo>
                <a:lnTo>
                  <a:pt x="6" y="12"/>
                </a:lnTo>
                <a:lnTo>
                  <a:pt x="1" y="15"/>
                </a:lnTo>
                <a:lnTo>
                  <a:pt x="0" y="17"/>
                </a:lnTo>
                <a:lnTo>
                  <a:pt x="5" y="20"/>
                </a:lnTo>
                <a:lnTo>
                  <a:pt x="11" y="25"/>
                </a:lnTo>
                <a:lnTo>
                  <a:pt x="16" y="25"/>
                </a:lnTo>
                <a:lnTo>
                  <a:pt x="16" y="23"/>
                </a:lnTo>
                <a:lnTo>
                  <a:pt x="11" y="13"/>
                </a:lnTo>
                <a:lnTo>
                  <a:pt x="21" y="8"/>
                </a:lnTo>
                <a:lnTo>
                  <a:pt x="11" y="0"/>
                </a:lnTo>
                <a:close/>
              </a:path>
            </a:pathLst>
          </a:custGeom>
          <a:solidFill>
            <a:srgbClr val="1F1A17"/>
          </a:solidFill>
          <a:ln w="9525">
            <a:noFill/>
            <a:round/>
            <a:headEnd/>
            <a:tailEnd/>
          </a:ln>
        </p:spPr>
        <p:txBody>
          <a:bodyPr/>
          <a:lstStyle/>
          <a:p>
            <a:endParaRPr lang="en-US"/>
          </a:p>
        </p:txBody>
      </p:sp>
      <p:sp>
        <p:nvSpPr>
          <p:cNvPr id="5261" name="Freeform 1165"/>
          <p:cNvSpPr>
            <a:spLocks/>
          </p:cNvSpPr>
          <p:nvPr/>
        </p:nvSpPr>
        <p:spPr bwMode="auto">
          <a:xfrm>
            <a:off x="3608388" y="5326063"/>
            <a:ext cx="131762" cy="71437"/>
          </a:xfrm>
          <a:custGeom>
            <a:avLst/>
            <a:gdLst/>
            <a:ahLst/>
            <a:cxnLst>
              <a:cxn ang="0">
                <a:pos x="3" y="12"/>
              </a:cxn>
              <a:cxn ang="0">
                <a:pos x="0" y="22"/>
              </a:cxn>
              <a:cxn ang="0">
                <a:pos x="0" y="29"/>
              </a:cxn>
              <a:cxn ang="0">
                <a:pos x="1" y="35"/>
              </a:cxn>
              <a:cxn ang="0">
                <a:pos x="5" y="45"/>
              </a:cxn>
              <a:cxn ang="0">
                <a:pos x="8" y="40"/>
              </a:cxn>
              <a:cxn ang="0">
                <a:pos x="11" y="37"/>
              </a:cxn>
              <a:cxn ang="0">
                <a:pos x="13" y="30"/>
              </a:cxn>
              <a:cxn ang="0">
                <a:pos x="15" y="29"/>
              </a:cxn>
              <a:cxn ang="0">
                <a:pos x="18" y="30"/>
              </a:cxn>
              <a:cxn ang="0">
                <a:pos x="21" y="34"/>
              </a:cxn>
              <a:cxn ang="0">
                <a:pos x="23" y="25"/>
              </a:cxn>
              <a:cxn ang="0">
                <a:pos x="25" y="20"/>
              </a:cxn>
              <a:cxn ang="0">
                <a:pos x="28" y="19"/>
              </a:cxn>
              <a:cxn ang="0">
                <a:pos x="35" y="17"/>
              </a:cxn>
              <a:cxn ang="0">
                <a:pos x="37" y="14"/>
              </a:cxn>
              <a:cxn ang="0">
                <a:pos x="38" y="10"/>
              </a:cxn>
              <a:cxn ang="0">
                <a:pos x="42" y="8"/>
              </a:cxn>
              <a:cxn ang="0">
                <a:pos x="45" y="8"/>
              </a:cxn>
              <a:cxn ang="0">
                <a:pos x="47" y="14"/>
              </a:cxn>
              <a:cxn ang="0">
                <a:pos x="47" y="19"/>
              </a:cxn>
              <a:cxn ang="0">
                <a:pos x="50" y="12"/>
              </a:cxn>
              <a:cxn ang="0">
                <a:pos x="53" y="7"/>
              </a:cxn>
              <a:cxn ang="0">
                <a:pos x="53" y="15"/>
              </a:cxn>
              <a:cxn ang="0">
                <a:pos x="55" y="24"/>
              </a:cxn>
              <a:cxn ang="0">
                <a:pos x="57" y="15"/>
              </a:cxn>
              <a:cxn ang="0">
                <a:pos x="60" y="7"/>
              </a:cxn>
              <a:cxn ang="0">
                <a:pos x="63" y="24"/>
              </a:cxn>
              <a:cxn ang="0">
                <a:pos x="65" y="40"/>
              </a:cxn>
              <a:cxn ang="0">
                <a:pos x="68" y="40"/>
              </a:cxn>
              <a:cxn ang="0">
                <a:pos x="70" y="40"/>
              </a:cxn>
              <a:cxn ang="0">
                <a:pos x="72" y="39"/>
              </a:cxn>
              <a:cxn ang="0">
                <a:pos x="72" y="35"/>
              </a:cxn>
              <a:cxn ang="0">
                <a:pos x="72" y="30"/>
              </a:cxn>
              <a:cxn ang="0">
                <a:pos x="70" y="24"/>
              </a:cxn>
              <a:cxn ang="0">
                <a:pos x="77" y="27"/>
              </a:cxn>
              <a:cxn ang="0">
                <a:pos x="83" y="27"/>
              </a:cxn>
              <a:cxn ang="0">
                <a:pos x="78" y="24"/>
              </a:cxn>
              <a:cxn ang="0">
                <a:pos x="73" y="20"/>
              </a:cxn>
              <a:cxn ang="0">
                <a:pos x="70" y="15"/>
              </a:cxn>
              <a:cxn ang="0">
                <a:pos x="65" y="8"/>
              </a:cxn>
              <a:cxn ang="0">
                <a:pos x="65" y="5"/>
              </a:cxn>
              <a:cxn ang="0">
                <a:pos x="62" y="2"/>
              </a:cxn>
              <a:cxn ang="0">
                <a:pos x="58" y="0"/>
              </a:cxn>
              <a:cxn ang="0">
                <a:pos x="55" y="0"/>
              </a:cxn>
              <a:cxn ang="0">
                <a:pos x="47" y="0"/>
              </a:cxn>
              <a:cxn ang="0">
                <a:pos x="40" y="0"/>
              </a:cxn>
              <a:cxn ang="0">
                <a:pos x="25" y="10"/>
              </a:cxn>
              <a:cxn ang="0">
                <a:pos x="10" y="22"/>
              </a:cxn>
              <a:cxn ang="0">
                <a:pos x="6" y="24"/>
              </a:cxn>
              <a:cxn ang="0">
                <a:pos x="5" y="24"/>
              </a:cxn>
              <a:cxn ang="0">
                <a:pos x="3" y="22"/>
              </a:cxn>
              <a:cxn ang="0">
                <a:pos x="3" y="22"/>
              </a:cxn>
              <a:cxn ang="0">
                <a:pos x="3" y="17"/>
              </a:cxn>
              <a:cxn ang="0">
                <a:pos x="3" y="12"/>
              </a:cxn>
            </a:cxnLst>
            <a:rect l="0" t="0" r="r" b="b"/>
            <a:pathLst>
              <a:path w="83" h="45">
                <a:moveTo>
                  <a:pt x="3" y="12"/>
                </a:moveTo>
                <a:lnTo>
                  <a:pt x="0" y="22"/>
                </a:lnTo>
                <a:lnTo>
                  <a:pt x="0" y="29"/>
                </a:lnTo>
                <a:lnTo>
                  <a:pt x="1" y="35"/>
                </a:lnTo>
                <a:lnTo>
                  <a:pt x="5" y="45"/>
                </a:lnTo>
                <a:lnTo>
                  <a:pt x="8" y="40"/>
                </a:lnTo>
                <a:lnTo>
                  <a:pt x="11" y="37"/>
                </a:lnTo>
                <a:lnTo>
                  <a:pt x="13" y="30"/>
                </a:lnTo>
                <a:lnTo>
                  <a:pt x="15" y="29"/>
                </a:lnTo>
                <a:lnTo>
                  <a:pt x="18" y="30"/>
                </a:lnTo>
                <a:lnTo>
                  <a:pt x="21" y="34"/>
                </a:lnTo>
                <a:lnTo>
                  <a:pt x="23" y="25"/>
                </a:lnTo>
                <a:lnTo>
                  <a:pt x="25" y="20"/>
                </a:lnTo>
                <a:lnTo>
                  <a:pt x="28" y="19"/>
                </a:lnTo>
                <a:lnTo>
                  <a:pt x="35" y="17"/>
                </a:lnTo>
                <a:lnTo>
                  <a:pt x="37" y="14"/>
                </a:lnTo>
                <a:lnTo>
                  <a:pt x="38" y="10"/>
                </a:lnTo>
                <a:lnTo>
                  <a:pt x="42" y="8"/>
                </a:lnTo>
                <a:lnTo>
                  <a:pt x="45" y="8"/>
                </a:lnTo>
                <a:lnTo>
                  <a:pt x="47" y="14"/>
                </a:lnTo>
                <a:lnTo>
                  <a:pt x="47" y="19"/>
                </a:lnTo>
                <a:lnTo>
                  <a:pt x="50" y="12"/>
                </a:lnTo>
                <a:lnTo>
                  <a:pt x="53" y="7"/>
                </a:lnTo>
                <a:lnTo>
                  <a:pt x="53" y="15"/>
                </a:lnTo>
                <a:lnTo>
                  <a:pt x="55" y="24"/>
                </a:lnTo>
                <a:lnTo>
                  <a:pt x="57" y="15"/>
                </a:lnTo>
                <a:lnTo>
                  <a:pt x="60" y="7"/>
                </a:lnTo>
                <a:lnTo>
                  <a:pt x="63" y="24"/>
                </a:lnTo>
                <a:lnTo>
                  <a:pt x="65" y="40"/>
                </a:lnTo>
                <a:lnTo>
                  <a:pt x="68" y="40"/>
                </a:lnTo>
                <a:lnTo>
                  <a:pt x="70" y="40"/>
                </a:lnTo>
                <a:lnTo>
                  <a:pt x="72" y="39"/>
                </a:lnTo>
                <a:lnTo>
                  <a:pt x="72" y="35"/>
                </a:lnTo>
                <a:lnTo>
                  <a:pt x="72" y="30"/>
                </a:lnTo>
                <a:lnTo>
                  <a:pt x="70" y="24"/>
                </a:lnTo>
                <a:lnTo>
                  <a:pt x="77" y="27"/>
                </a:lnTo>
                <a:lnTo>
                  <a:pt x="83" y="27"/>
                </a:lnTo>
                <a:lnTo>
                  <a:pt x="78" y="24"/>
                </a:lnTo>
                <a:lnTo>
                  <a:pt x="73" y="20"/>
                </a:lnTo>
                <a:lnTo>
                  <a:pt x="70" y="15"/>
                </a:lnTo>
                <a:lnTo>
                  <a:pt x="65" y="8"/>
                </a:lnTo>
                <a:lnTo>
                  <a:pt x="65" y="5"/>
                </a:lnTo>
                <a:lnTo>
                  <a:pt x="62" y="2"/>
                </a:lnTo>
                <a:lnTo>
                  <a:pt x="58" y="0"/>
                </a:lnTo>
                <a:lnTo>
                  <a:pt x="55" y="0"/>
                </a:lnTo>
                <a:lnTo>
                  <a:pt x="47" y="0"/>
                </a:lnTo>
                <a:lnTo>
                  <a:pt x="40" y="0"/>
                </a:lnTo>
                <a:lnTo>
                  <a:pt x="25" y="10"/>
                </a:lnTo>
                <a:lnTo>
                  <a:pt x="10" y="22"/>
                </a:lnTo>
                <a:lnTo>
                  <a:pt x="6" y="24"/>
                </a:lnTo>
                <a:lnTo>
                  <a:pt x="5" y="24"/>
                </a:lnTo>
                <a:lnTo>
                  <a:pt x="3" y="22"/>
                </a:lnTo>
                <a:lnTo>
                  <a:pt x="3" y="22"/>
                </a:lnTo>
                <a:lnTo>
                  <a:pt x="3" y="17"/>
                </a:lnTo>
                <a:lnTo>
                  <a:pt x="3" y="12"/>
                </a:lnTo>
                <a:close/>
              </a:path>
            </a:pathLst>
          </a:custGeom>
          <a:solidFill>
            <a:srgbClr val="1F1A17"/>
          </a:solidFill>
          <a:ln w="9525">
            <a:noFill/>
            <a:round/>
            <a:headEnd/>
            <a:tailEnd/>
          </a:ln>
        </p:spPr>
        <p:txBody>
          <a:bodyPr/>
          <a:lstStyle/>
          <a:p>
            <a:endParaRPr lang="en-US"/>
          </a:p>
        </p:txBody>
      </p:sp>
      <p:sp>
        <p:nvSpPr>
          <p:cNvPr id="5262" name="Freeform 1166"/>
          <p:cNvSpPr>
            <a:spLocks/>
          </p:cNvSpPr>
          <p:nvPr/>
        </p:nvSpPr>
        <p:spPr bwMode="auto">
          <a:xfrm>
            <a:off x="3600450" y="5421313"/>
            <a:ext cx="23813" cy="22225"/>
          </a:xfrm>
          <a:custGeom>
            <a:avLst/>
            <a:gdLst/>
            <a:ahLst/>
            <a:cxnLst>
              <a:cxn ang="0">
                <a:pos x="0" y="14"/>
              </a:cxn>
              <a:cxn ang="0">
                <a:pos x="1" y="10"/>
              </a:cxn>
              <a:cxn ang="0">
                <a:pos x="3" y="5"/>
              </a:cxn>
              <a:cxn ang="0">
                <a:pos x="5" y="2"/>
              </a:cxn>
              <a:cxn ang="0">
                <a:pos x="8" y="0"/>
              </a:cxn>
              <a:cxn ang="0">
                <a:pos x="13" y="9"/>
              </a:cxn>
              <a:cxn ang="0">
                <a:pos x="15" y="14"/>
              </a:cxn>
              <a:cxn ang="0">
                <a:pos x="11" y="12"/>
              </a:cxn>
              <a:cxn ang="0">
                <a:pos x="5" y="12"/>
              </a:cxn>
              <a:cxn ang="0">
                <a:pos x="1" y="14"/>
              </a:cxn>
              <a:cxn ang="0">
                <a:pos x="0" y="14"/>
              </a:cxn>
            </a:cxnLst>
            <a:rect l="0" t="0" r="r" b="b"/>
            <a:pathLst>
              <a:path w="15" h="14">
                <a:moveTo>
                  <a:pt x="0" y="14"/>
                </a:moveTo>
                <a:lnTo>
                  <a:pt x="1" y="10"/>
                </a:lnTo>
                <a:lnTo>
                  <a:pt x="3" y="5"/>
                </a:lnTo>
                <a:lnTo>
                  <a:pt x="5" y="2"/>
                </a:lnTo>
                <a:lnTo>
                  <a:pt x="8" y="0"/>
                </a:lnTo>
                <a:lnTo>
                  <a:pt x="13" y="9"/>
                </a:lnTo>
                <a:lnTo>
                  <a:pt x="15" y="14"/>
                </a:lnTo>
                <a:lnTo>
                  <a:pt x="11" y="12"/>
                </a:lnTo>
                <a:lnTo>
                  <a:pt x="5" y="12"/>
                </a:lnTo>
                <a:lnTo>
                  <a:pt x="1" y="14"/>
                </a:lnTo>
                <a:lnTo>
                  <a:pt x="0" y="14"/>
                </a:lnTo>
                <a:close/>
              </a:path>
            </a:pathLst>
          </a:custGeom>
          <a:solidFill>
            <a:srgbClr val="1F1A17"/>
          </a:solidFill>
          <a:ln w="9525">
            <a:noFill/>
            <a:round/>
            <a:headEnd/>
            <a:tailEnd/>
          </a:ln>
        </p:spPr>
        <p:txBody>
          <a:bodyPr/>
          <a:lstStyle/>
          <a:p>
            <a:endParaRPr lang="en-US"/>
          </a:p>
        </p:txBody>
      </p:sp>
      <p:sp>
        <p:nvSpPr>
          <p:cNvPr id="5263" name="Freeform 1167"/>
          <p:cNvSpPr>
            <a:spLocks/>
          </p:cNvSpPr>
          <p:nvPr/>
        </p:nvSpPr>
        <p:spPr bwMode="auto">
          <a:xfrm>
            <a:off x="3529013" y="5365750"/>
            <a:ext cx="33337" cy="42863"/>
          </a:xfrm>
          <a:custGeom>
            <a:avLst/>
            <a:gdLst/>
            <a:ahLst/>
            <a:cxnLst>
              <a:cxn ang="0">
                <a:pos x="6" y="0"/>
              </a:cxn>
              <a:cxn ang="0">
                <a:pos x="3" y="4"/>
              </a:cxn>
              <a:cxn ang="0">
                <a:pos x="0" y="10"/>
              </a:cxn>
              <a:cxn ang="0">
                <a:pos x="5" y="20"/>
              </a:cxn>
              <a:cxn ang="0">
                <a:pos x="10" y="27"/>
              </a:cxn>
              <a:cxn ang="0">
                <a:pos x="8" y="15"/>
              </a:cxn>
              <a:cxn ang="0">
                <a:pos x="16" y="27"/>
              </a:cxn>
              <a:cxn ang="0">
                <a:pos x="18" y="25"/>
              </a:cxn>
              <a:cxn ang="0">
                <a:pos x="18" y="20"/>
              </a:cxn>
              <a:cxn ang="0">
                <a:pos x="18" y="10"/>
              </a:cxn>
              <a:cxn ang="0">
                <a:pos x="21" y="5"/>
              </a:cxn>
              <a:cxn ang="0">
                <a:pos x="21" y="4"/>
              </a:cxn>
              <a:cxn ang="0">
                <a:pos x="8" y="9"/>
              </a:cxn>
              <a:cxn ang="0">
                <a:pos x="6" y="0"/>
              </a:cxn>
            </a:cxnLst>
            <a:rect l="0" t="0" r="r" b="b"/>
            <a:pathLst>
              <a:path w="21" h="27">
                <a:moveTo>
                  <a:pt x="6" y="0"/>
                </a:moveTo>
                <a:lnTo>
                  <a:pt x="3" y="4"/>
                </a:lnTo>
                <a:lnTo>
                  <a:pt x="0" y="10"/>
                </a:lnTo>
                <a:lnTo>
                  <a:pt x="5" y="20"/>
                </a:lnTo>
                <a:lnTo>
                  <a:pt x="10" y="27"/>
                </a:lnTo>
                <a:lnTo>
                  <a:pt x="8" y="15"/>
                </a:lnTo>
                <a:lnTo>
                  <a:pt x="16" y="27"/>
                </a:lnTo>
                <a:lnTo>
                  <a:pt x="18" y="25"/>
                </a:lnTo>
                <a:lnTo>
                  <a:pt x="18" y="20"/>
                </a:lnTo>
                <a:lnTo>
                  <a:pt x="18" y="10"/>
                </a:lnTo>
                <a:lnTo>
                  <a:pt x="21" y="5"/>
                </a:lnTo>
                <a:lnTo>
                  <a:pt x="21" y="4"/>
                </a:lnTo>
                <a:lnTo>
                  <a:pt x="8" y="9"/>
                </a:lnTo>
                <a:lnTo>
                  <a:pt x="6" y="0"/>
                </a:lnTo>
                <a:close/>
              </a:path>
            </a:pathLst>
          </a:custGeom>
          <a:solidFill>
            <a:srgbClr val="1F1A17"/>
          </a:solidFill>
          <a:ln w="9525">
            <a:noFill/>
            <a:round/>
            <a:headEnd/>
            <a:tailEnd/>
          </a:ln>
        </p:spPr>
        <p:txBody>
          <a:bodyPr/>
          <a:lstStyle/>
          <a:p>
            <a:endParaRPr lang="en-US"/>
          </a:p>
        </p:txBody>
      </p:sp>
      <p:sp>
        <p:nvSpPr>
          <p:cNvPr id="5264" name="Freeform 1168"/>
          <p:cNvSpPr>
            <a:spLocks/>
          </p:cNvSpPr>
          <p:nvPr/>
        </p:nvSpPr>
        <p:spPr bwMode="auto">
          <a:xfrm>
            <a:off x="3411538" y="5305425"/>
            <a:ext cx="66675" cy="28575"/>
          </a:xfrm>
          <a:custGeom>
            <a:avLst/>
            <a:gdLst/>
            <a:ahLst/>
            <a:cxnLst>
              <a:cxn ang="0">
                <a:pos x="0" y="1"/>
              </a:cxn>
              <a:cxn ang="0">
                <a:pos x="2" y="0"/>
              </a:cxn>
              <a:cxn ang="0">
                <a:pos x="10" y="1"/>
              </a:cxn>
              <a:cxn ang="0">
                <a:pos x="23" y="6"/>
              </a:cxn>
              <a:cxn ang="0">
                <a:pos x="30" y="8"/>
              </a:cxn>
              <a:cxn ang="0">
                <a:pos x="28" y="0"/>
              </a:cxn>
              <a:cxn ang="0">
                <a:pos x="30" y="0"/>
              </a:cxn>
              <a:cxn ang="0">
                <a:pos x="35" y="0"/>
              </a:cxn>
              <a:cxn ang="0">
                <a:pos x="40" y="5"/>
              </a:cxn>
              <a:cxn ang="0">
                <a:pos x="42" y="8"/>
              </a:cxn>
              <a:cxn ang="0">
                <a:pos x="40" y="18"/>
              </a:cxn>
              <a:cxn ang="0">
                <a:pos x="39" y="6"/>
              </a:cxn>
              <a:cxn ang="0">
                <a:pos x="35" y="10"/>
              </a:cxn>
              <a:cxn ang="0">
                <a:pos x="28" y="13"/>
              </a:cxn>
              <a:cxn ang="0">
                <a:pos x="17" y="11"/>
              </a:cxn>
              <a:cxn ang="0">
                <a:pos x="8" y="11"/>
              </a:cxn>
              <a:cxn ang="0">
                <a:pos x="7" y="1"/>
              </a:cxn>
              <a:cxn ang="0">
                <a:pos x="0" y="1"/>
              </a:cxn>
            </a:cxnLst>
            <a:rect l="0" t="0" r="r" b="b"/>
            <a:pathLst>
              <a:path w="42" h="18">
                <a:moveTo>
                  <a:pt x="0" y="1"/>
                </a:moveTo>
                <a:lnTo>
                  <a:pt x="2" y="0"/>
                </a:lnTo>
                <a:lnTo>
                  <a:pt x="10" y="1"/>
                </a:lnTo>
                <a:lnTo>
                  <a:pt x="23" y="6"/>
                </a:lnTo>
                <a:lnTo>
                  <a:pt x="30" y="8"/>
                </a:lnTo>
                <a:lnTo>
                  <a:pt x="28" y="0"/>
                </a:lnTo>
                <a:lnTo>
                  <a:pt x="30" y="0"/>
                </a:lnTo>
                <a:lnTo>
                  <a:pt x="35" y="0"/>
                </a:lnTo>
                <a:lnTo>
                  <a:pt x="40" y="5"/>
                </a:lnTo>
                <a:lnTo>
                  <a:pt x="42" y="8"/>
                </a:lnTo>
                <a:lnTo>
                  <a:pt x="40" y="18"/>
                </a:lnTo>
                <a:lnTo>
                  <a:pt x="39" y="6"/>
                </a:lnTo>
                <a:lnTo>
                  <a:pt x="35" y="10"/>
                </a:lnTo>
                <a:lnTo>
                  <a:pt x="28" y="13"/>
                </a:lnTo>
                <a:lnTo>
                  <a:pt x="17" y="11"/>
                </a:lnTo>
                <a:lnTo>
                  <a:pt x="8" y="11"/>
                </a:lnTo>
                <a:lnTo>
                  <a:pt x="7" y="1"/>
                </a:lnTo>
                <a:lnTo>
                  <a:pt x="0" y="1"/>
                </a:lnTo>
                <a:close/>
              </a:path>
            </a:pathLst>
          </a:custGeom>
          <a:solidFill>
            <a:srgbClr val="1F1A17"/>
          </a:solidFill>
          <a:ln w="9525">
            <a:noFill/>
            <a:round/>
            <a:headEnd/>
            <a:tailEnd/>
          </a:ln>
        </p:spPr>
        <p:txBody>
          <a:bodyPr/>
          <a:lstStyle/>
          <a:p>
            <a:endParaRPr lang="en-US"/>
          </a:p>
        </p:txBody>
      </p:sp>
      <p:sp>
        <p:nvSpPr>
          <p:cNvPr id="5265" name="Freeform 1169"/>
          <p:cNvSpPr>
            <a:spLocks/>
          </p:cNvSpPr>
          <p:nvPr/>
        </p:nvSpPr>
        <p:spPr bwMode="auto">
          <a:xfrm>
            <a:off x="3411538" y="5349875"/>
            <a:ext cx="52387" cy="46038"/>
          </a:xfrm>
          <a:custGeom>
            <a:avLst/>
            <a:gdLst/>
            <a:ahLst/>
            <a:cxnLst>
              <a:cxn ang="0">
                <a:pos x="0" y="0"/>
              </a:cxn>
              <a:cxn ang="0">
                <a:pos x="8" y="4"/>
              </a:cxn>
              <a:cxn ang="0">
                <a:pos x="17" y="9"/>
              </a:cxn>
              <a:cxn ang="0">
                <a:pos x="22" y="14"/>
              </a:cxn>
              <a:cxn ang="0">
                <a:pos x="27" y="17"/>
              </a:cxn>
              <a:cxn ang="0">
                <a:pos x="32" y="24"/>
              </a:cxn>
              <a:cxn ang="0">
                <a:pos x="33" y="27"/>
              </a:cxn>
              <a:cxn ang="0">
                <a:pos x="32" y="29"/>
              </a:cxn>
              <a:cxn ang="0">
                <a:pos x="30" y="29"/>
              </a:cxn>
              <a:cxn ang="0">
                <a:pos x="28" y="29"/>
              </a:cxn>
              <a:cxn ang="0">
                <a:pos x="27" y="27"/>
              </a:cxn>
              <a:cxn ang="0">
                <a:pos x="23" y="24"/>
              </a:cxn>
              <a:cxn ang="0">
                <a:pos x="20" y="20"/>
              </a:cxn>
              <a:cxn ang="0">
                <a:pos x="20" y="22"/>
              </a:cxn>
              <a:cxn ang="0">
                <a:pos x="20" y="25"/>
              </a:cxn>
              <a:cxn ang="0">
                <a:pos x="17" y="25"/>
              </a:cxn>
              <a:cxn ang="0">
                <a:pos x="15" y="25"/>
              </a:cxn>
              <a:cxn ang="0">
                <a:pos x="13" y="19"/>
              </a:cxn>
              <a:cxn ang="0">
                <a:pos x="8" y="14"/>
              </a:cxn>
              <a:cxn ang="0">
                <a:pos x="8" y="10"/>
              </a:cxn>
              <a:cxn ang="0">
                <a:pos x="8" y="7"/>
              </a:cxn>
              <a:cxn ang="0">
                <a:pos x="5" y="4"/>
              </a:cxn>
              <a:cxn ang="0">
                <a:pos x="0" y="0"/>
              </a:cxn>
            </a:cxnLst>
            <a:rect l="0" t="0" r="r" b="b"/>
            <a:pathLst>
              <a:path w="33" h="29">
                <a:moveTo>
                  <a:pt x="0" y="0"/>
                </a:moveTo>
                <a:lnTo>
                  <a:pt x="8" y="4"/>
                </a:lnTo>
                <a:lnTo>
                  <a:pt x="17" y="9"/>
                </a:lnTo>
                <a:lnTo>
                  <a:pt x="22" y="14"/>
                </a:lnTo>
                <a:lnTo>
                  <a:pt x="27" y="17"/>
                </a:lnTo>
                <a:lnTo>
                  <a:pt x="32" y="24"/>
                </a:lnTo>
                <a:lnTo>
                  <a:pt x="33" y="27"/>
                </a:lnTo>
                <a:lnTo>
                  <a:pt x="32" y="29"/>
                </a:lnTo>
                <a:lnTo>
                  <a:pt x="30" y="29"/>
                </a:lnTo>
                <a:lnTo>
                  <a:pt x="28" y="29"/>
                </a:lnTo>
                <a:lnTo>
                  <a:pt x="27" y="27"/>
                </a:lnTo>
                <a:lnTo>
                  <a:pt x="23" y="24"/>
                </a:lnTo>
                <a:lnTo>
                  <a:pt x="20" y="20"/>
                </a:lnTo>
                <a:lnTo>
                  <a:pt x="20" y="22"/>
                </a:lnTo>
                <a:lnTo>
                  <a:pt x="20" y="25"/>
                </a:lnTo>
                <a:lnTo>
                  <a:pt x="17" y="25"/>
                </a:lnTo>
                <a:lnTo>
                  <a:pt x="15" y="25"/>
                </a:lnTo>
                <a:lnTo>
                  <a:pt x="13" y="19"/>
                </a:lnTo>
                <a:lnTo>
                  <a:pt x="8" y="14"/>
                </a:lnTo>
                <a:lnTo>
                  <a:pt x="8" y="10"/>
                </a:lnTo>
                <a:lnTo>
                  <a:pt x="8" y="7"/>
                </a:lnTo>
                <a:lnTo>
                  <a:pt x="5" y="4"/>
                </a:lnTo>
                <a:lnTo>
                  <a:pt x="0" y="0"/>
                </a:lnTo>
                <a:close/>
              </a:path>
            </a:pathLst>
          </a:custGeom>
          <a:solidFill>
            <a:srgbClr val="1F1A17"/>
          </a:solidFill>
          <a:ln w="9525">
            <a:noFill/>
            <a:round/>
            <a:headEnd/>
            <a:tailEnd/>
          </a:ln>
        </p:spPr>
        <p:txBody>
          <a:bodyPr/>
          <a:lstStyle/>
          <a:p>
            <a:endParaRPr lang="en-US"/>
          </a:p>
        </p:txBody>
      </p:sp>
      <p:sp>
        <p:nvSpPr>
          <p:cNvPr id="5266" name="Freeform 1170"/>
          <p:cNvSpPr>
            <a:spLocks/>
          </p:cNvSpPr>
          <p:nvPr/>
        </p:nvSpPr>
        <p:spPr bwMode="auto">
          <a:xfrm>
            <a:off x="3478213" y="5353050"/>
            <a:ext cx="44450" cy="26988"/>
          </a:xfrm>
          <a:custGeom>
            <a:avLst/>
            <a:gdLst/>
            <a:ahLst/>
            <a:cxnLst>
              <a:cxn ang="0">
                <a:pos x="7" y="0"/>
              </a:cxn>
              <a:cxn ang="0">
                <a:pos x="0" y="3"/>
              </a:cxn>
              <a:cxn ang="0">
                <a:pos x="2" y="10"/>
              </a:cxn>
              <a:cxn ang="0">
                <a:pos x="5" y="13"/>
              </a:cxn>
              <a:cxn ang="0">
                <a:pos x="12" y="17"/>
              </a:cxn>
              <a:cxn ang="0">
                <a:pos x="22" y="15"/>
              </a:cxn>
              <a:cxn ang="0">
                <a:pos x="28" y="13"/>
              </a:cxn>
              <a:cxn ang="0">
                <a:pos x="23" y="13"/>
              </a:cxn>
              <a:cxn ang="0">
                <a:pos x="15" y="12"/>
              </a:cxn>
              <a:cxn ang="0">
                <a:pos x="8" y="5"/>
              </a:cxn>
              <a:cxn ang="0">
                <a:pos x="7" y="0"/>
              </a:cxn>
            </a:cxnLst>
            <a:rect l="0" t="0" r="r" b="b"/>
            <a:pathLst>
              <a:path w="28" h="17">
                <a:moveTo>
                  <a:pt x="7" y="0"/>
                </a:moveTo>
                <a:lnTo>
                  <a:pt x="0" y="3"/>
                </a:lnTo>
                <a:lnTo>
                  <a:pt x="2" y="10"/>
                </a:lnTo>
                <a:lnTo>
                  <a:pt x="5" y="13"/>
                </a:lnTo>
                <a:lnTo>
                  <a:pt x="12" y="17"/>
                </a:lnTo>
                <a:lnTo>
                  <a:pt x="22" y="15"/>
                </a:lnTo>
                <a:lnTo>
                  <a:pt x="28" y="13"/>
                </a:lnTo>
                <a:lnTo>
                  <a:pt x="23" y="13"/>
                </a:lnTo>
                <a:lnTo>
                  <a:pt x="15" y="12"/>
                </a:lnTo>
                <a:lnTo>
                  <a:pt x="8" y="5"/>
                </a:lnTo>
                <a:lnTo>
                  <a:pt x="7" y="0"/>
                </a:lnTo>
                <a:close/>
              </a:path>
            </a:pathLst>
          </a:custGeom>
          <a:solidFill>
            <a:srgbClr val="1F1A17"/>
          </a:solidFill>
          <a:ln w="9525">
            <a:noFill/>
            <a:round/>
            <a:headEnd/>
            <a:tailEnd/>
          </a:ln>
        </p:spPr>
        <p:txBody>
          <a:bodyPr/>
          <a:lstStyle/>
          <a:p>
            <a:endParaRPr lang="en-US"/>
          </a:p>
        </p:txBody>
      </p:sp>
      <p:sp>
        <p:nvSpPr>
          <p:cNvPr id="5267" name="Freeform 1171"/>
          <p:cNvSpPr>
            <a:spLocks/>
          </p:cNvSpPr>
          <p:nvPr/>
        </p:nvSpPr>
        <p:spPr bwMode="auto">
          <a:xfrm>
            <a:off x="3584575" y="5262563"/>
            <a:ext cx="33338" cy="26987"/>
          </a:xfrm>
          <a:custGeom>
            <a:avLst/>
            <a:gdLst/>
            <a:ahLst/>
            <a:cxnLst>
              <a:cxn ang="0">
                <a:pos x="0" y="7"/>
              </a:cxn>
              <a:cxn ang="0">
                <a:pos x="3" y="3"/>
              </a:cxn>
              <a:cxn ang="0">
                <a:pos x="13" y="0"/>
              </a:cxn>
              <a:cxn ang="0">
                <a:pos x="16" y="2"/>
              </a:cxn>
              <a:cxn ang="0">
                <a:pos x="20" y="5"/>
              </a:cxn>
              <a:cxn ang="0">
                <a:pos x="20" y="8"/>
              </a:cxn>
              <a:cxn ang="0">
                <a:pos x="21" y="10"/>
              </a:cxn>
              <a:cxn ang="0">
                <a:pos x="21" y="17"/>
              </a:cxn>
              <a:cxn ang="0">
                <a:pos x="20" y="17"/>
              </a:cxn>
              <a:cxn ang="0">
                <a:pos x="16" y="5"/>
              </a:cxn>
              <a:cxn ang="0">
                <a:pos x="11" y="12"/>
              </a:cxn>
              <a:cxn ang="0">
                <a:pos x="8" y="3"/>
              </a:cxn>
              <a:cxn ang="0">
                <a:pos x="0" y="7"/>
              </a:cxn>
            </a:cxnLst>
            <a:rect l="0" t="0" r="r" b="b"/>
            <a:pathLst>
              <a:path w="21" h="17">
                <a:moveTo>
                  <a:pt x="0" y="7"/>
                </a:moveTo>
                <a:lnTo>
                  <a:pt x="3" y="3"/>
                </a:lnTo>
                <a:lnTo>
                  <a:pt x="13" y="0"/>
                </a:lnTo>
                <a:lnTo>
                  <a:pt x="16" y="2"/>
                </a:lnTo>
                <a:lnTo>
                  <a:pt x="20" y="5"/>
                </a:lnTo>
                <a:lnTo>
                  <a:pt x="20" y="8"/>
                </a:lnTo>
                <a:lnTo>
                  <a:pt x="21" y="10"/>
                </a:lnTo>
                <a:lnTo>
                  <a:pt x="21" y="17"/>
                </a:lnTo>
                <a:lnTo>
                  <a:pt x="20" y="17"/>
                </a:lnTo>
                <a:lnTo>
                  <a:pt x="16" y="5"/>
                </a:lnTo>
                <a:lnTo>
                  <a:pt x="11" y="12"/>
                </a:lnTo>
                <a:lnTo>
                  <a:pt x="8" y="3"/>
                </a:lnTo>
                <a:lnTo>
                  <a:pt x="0" y="7"/>
                </a:lnTo>
                <a:close/>
              </a:path>
            </a:pathLst>
          </a:custGeom>
          <a:solidFill>
            <a:srgbClr val="1F1A17"/>
          </a:solidFill>
          <a:ln w="9525">
            <a:noFill/>
            <a:round/>
            <a:headEnd/>
            <a:tailEnd/>
          </a:ln>
        </p:spPr>
        <p:txBody>
          <a:bodyPr/>
          <a:lstStyle/>
          <a:p>
            <a:endParaRPr lang="en-US"/>
          </a:p>
        </p:txBody>
      </p:sp>
      <p:sp>
        <p:nvSpPr>
          <p:cNvPr id="5268" name="Freeform 1172"/>
          <p:cNvSpPr>
            <a:spLocks/>
          </p:cNvSpPr>
          <p:nvPr/>
        </p:nvSpPr>
        <p:spPr bwMode="auto">
          <a:xfrm>
            <a:off x="3505200" y="5326063"/>
            <a:ext cx="44450" cy="31750"/>
          </a:xfrm>
          <a:custGeom>
            <a:avLst/>
            <a:gdLst/>
            <a:ahLst/>
            <a:cxnLst>
              <a:cxn ang="0">
                <a:pos x="0" y="20"/>
              </a:cxn>
              <a:cxn ang="0">
                <a:pos x="5" y="15"/>
              </a:cxn>
              <a:cxn ang="0">
                <a:pos x="10" y="12"/>
              </a:cxn>
              <a:cxn ang="0">
                <a:pos x="5" y="12"/>
              </a:cxn>
              <a:cxn ang="0">
                <a:pos x="1" y="10"/>
              </a:cxn>
              <a:cxn ang="0">
                <a:pos x="8" y="8"/>
              </a:cxn>
              <a:cxn ang="0">
                <a:pos x="16" y="10"/>
              </a:cxn>
              <a:cxn ang="0">
                <a:pos x="15" y="7"/>
              </a:cxn>
              <a:cxn ang="0">
                <a:pos x="15" y="3"/>
              </a:cxn>
              <a:cxn ang="0">
                <a:pos x="16" y="2"/>
              </a:cxn>
              <a:cxn ang="0">
                <a:pos x="18" y="0"/>
              </a:cxn>
              <a:cxn ang="0">
                <a:pos x="23" y="0"/>
              </a:cxn>
              <a:cxn ang="0">
                <a:pos x="28" y="2"/>
              </a:cxn>
              <a:cxn ang="0">
                <a:pos x="25" y="7"/>
              </a:cxn>
              <a:cxn ang="0">
                <a:pos x="21" y="12"/>
              </a:cxn>
              <a:cxn ang="0">
                <a:pos x="15" y="12"/>
              </a:cxn>
              <a:cxn ang="0">
                <a:pos x="10" y="14"/>
              </a:cxn>
              <a:cxn ang="0">
                <a:pos x="5" y="17"/>
              </a:cxn>
              <a:cxn ang="0">
                <a:pos x="0" y="20"/>
              </a:cxn>
            </a:cxnLst>
            <a:rect l="0" t="0" r="r" b="b"/>
            <a:pathLst>
              <a:path w="28" h="20">
                <a:moveTo>
                  <a:pt x="0" y="20"/>
                </a:moveTo>
                <a:lnTo>
                  <a:pt x="5" y="15"/>
                </a:lnTo>
                <a:lnTo>
                  <a:pt x="10" y="12"/>
                </a:lnTo>
                <a:lnTo>
                  <a:pt x="5" y="12"/>
                </a:lnTo>
                <a:lnTo>
                  <a:pt x="1" y="10"/>
                </a:lnTo>
                <a:lnTo>
                  <a:pt x="8" y="8"/>
                </a:lnTo>
                <a:lnTo>
                  <a:pt x="16" y="10"/>
                </a:lnTo>
                <a:lnTo>
                  <a:pt x="15" y="7"/>
                </a:lnTo>
                <a:lnTo>
                  <a:pt x="15" y="3"/>
                </a:lnTo>
                <a:lnTo>
                  <a:pt x="16" y="2"/>
                </a:lnTo>
                <a:lnTo>
                  <a:pt x="18" y="0"/>
                </a:lnTo>
                <a:lnTo>
                  <a:pt x="23" y="0"/>
                </a:lnTo>
                <a:lnTo>
                  <a:pt x="28" y="2"/>
                </a:lnTo>
                <a:lnTo>
                  <a:pt x="25" y="7"/>
                </a:lnTo>
                <a:lnTo>
                  <a:pt x="21" y="12"/>
                </a:lnTo>
                <a:lnTo>
                  <a:pt x="15" y="12"/>
                </a:lnTo>
                <a:lnTo>
                  <a:pt x="10" y="14"/>
                </a:lnTo>
                <a:lnTo>
                  <a:pt x="5" y="17"/>
                </a:lnTo>
                <a:lnTo>
                  <a:pt x="0" y="20"/>
                </a:lnTo>
                <a:close/>
              </a:path>
            </a:pathLst>
          </a:custGeom>
          <a:solidFill>
            <a:srgbClr val="1F1A17"/>
          </a:solidFill>
          <a:ln w="9525">
            <a:noFill/>
            <a:round/>
            <a:headEnd/>
            <a:tailEnd/>
          </a:ln>
        </p:spPr>
        <p:txBody>
          <a:bodyPr/>
          <a:lstStyle/>
          <a:p>
            <a:endParaRPr lang="en-US"/>
          </a:p>
        </p:txBody>
      </p:sp>
      <p:sp>
        <p:nvSpPr>
          <p:cNvPr id="5269" name="Freeform 1173"/>
          <p:cNvSpPr>
            <a:spLocks/>
          </p:cNvSpPr>
          <p:nvPr/>
        </p:nvSpPr>
        <p:spPr bwMode="auto">
          <a:xfrm>
            <a:off x="3584575" y="5305425"/>
            <a:ext cx="17463" cy="15875"/>
          </a:xfrm>
          <a:custGeom>
            <a:avLst/>
            <a:gdLst/>
            <a:ahLst/>
            <a:cxnLst>
              <a:cxn ang="0">
                <a:pos x="0" y="10"/>
              </a:cxn>
              <a:cxn ang="0">
                <a:pos x="0" y="6"/>
              </a:cxn>
              <a:cxn ang="0">
                <a:pos x="0" y="1"/>
              </a:cxn>
              <a:cxn ang="0">
                <a:pos x="1" y="1"/>
              </a:cxn>
              <a:cxn ang="0">
                <a:pos x="3" y="0"/>
              </a:cxn>
              <a:cxn ang="0">
                <a:pos x="5" y="0"/>
              </a:cxn>
              <a:cxn ang="0">
                <a:pos x="8" y="1"/>
              </a:cxn>
              <a:cxn ang="0">
                <a:pos x="10" y="6"/>
              </a:cxn>
              <a:cxn ang="0">
                <a:pos x="11" y="8"/>
              </a:cxn>
              <a:cxn ang="0">
                <a:pos x="0" y="10"/>
              </a:cxn>
            </a:cxnLst>
            <a:rect l="0" t="0" r="r" b="b"/>
            <a:pathLst>
              <a:path w="11" h="10">
                <a:moveTo>
                  <a:pt x="0" y="10"/>
                </a:moveTo>
                <a:lnTo>
                  <a:pt x="0" y="6"/>
                </a:lnTo>
                <a:lnTo>
                  <a:pt x="0" y="1"/>
                </a:lnTo>
                <a:lnTo>
                  <a:pt x="1" y="1"/>
                </a:lnTo>
                <a:lnTo>
                  <a:pt x="3" y="0"/>
                </a:lnTo>
                <a:lnTo>
                  <a:pt x="5" y="0"/>
                </a:lnTo>
                <a:lnTo>
                  <a:pt x="8" y="1"/>
                </a:lnTo>
                <a:lnTo>
                  <a:pt x="10" y="6"/>
                </a:lnTo>
                <a:lnTo>
                  <a:pt x="11" y="8"/>
                </a:lnTo>
                <a:lnTo>
                  <a:pt x="0" y="10"/>
                </a:lnTo>
                <a:close/>
              </a:path>
            </a:pathLst>
          </a:custGeom>
          <a:solidFill>
            <a:srgbClr val="1F1A17"/>
          </a:solidFill>
          <a:ln w="9525">
            <a:noFill/>
            <a:round/>
            <a:headEnd/>
            <a:tailEnd/>
          </a:ln>
        </p:spPr>
        <p:txBody>
          <a:bodyPr/>
          <a:lstStyle/>
          <a:p>
            <a:endParaRPr lang="en-US"/>
          </a:p>
        </p:txBody>
      </p:sp>
      <p:sp>
        <p:nvSpPr>
          <p:cNvPr id="5270" name="Freeform 1174"/>
          <p:cNvSpPr>
            <a:spLocks/>
          </p:cNvSpPr>
          <p:nvPr/>
        </p:nvSpPr>
        <p:spPr bwMode="auto">
          <a:xfrm>
            <a:off x="3387725" y="5405438"/>
            <a:ext cx="23813" cy="22225"/>
          </a:xfrm>
          <a:custGeom>
            <a:avLst/>
            <a:gdLst/>
            <a:ahLst/>
            <a:cxnLst>
              <a:cxn ang="0">
                <a:pos x="0" y="7"/>
              </a:cxn>
              <a:cxn ang="0">
                <a:pos x="13" y="0"/>
              </a:cxn>
              <a:cxn ang="0">
                <a:pos x="15" y="5"/>
              </a:cxn>
              <a:cxn ang="0">
                <a:pos x="15" y="12"/>
              </a:cxn>
              <a:cxn ang="0">
                <a:pos x="12" y="14"/>
              </a:cxn>
              <a:cxn ang="0">
                <a:pos x="7" y="12"/>
              </a:cxn>
              <a:cxn ang="0">
                <a:pos x="3" y="9"/>
              </a:cxn>
              <a:cxn ang="0">
                <a:pos x="0" y="7"/>
              </a:cxn>
            </a:cxnLst>
            <a:rect l="0" t="0" r="r" b="b"/>
            <a:pathLst>
              <a:path w="15" h="14">
                <a:moveTo>
                  <a:pt x="0" y="7"/>
                </a:moveTo>
                <a:lnTo>
                  <a:pt x="13" y="0"/>
                </a:lnTo>
                <a:lnTo>
                  <a:pt x="15" y="5"/>
                </a:lnTo>
                <a:lnTo>
                  <a:pt x="15" y="12"/>
                </a:lnTo>
                <a:lnTo>
                  <a:pt x="12" y="14"/>
                </a:lnTo>
                <a:lnTo>
                  <a:pt x="7" y="12"/>
                </a:lnTo>
                <a:lnTo>
                  <a:pt x="3" y="9"/>
                </a:lnTo>
                <a:lnTo>
                  <a:pt x="0" y="7"/>
                </a:lnTo>
                <a:close/>
              </a:path>
            </a:pathLst>
          </a:custGeom>
          <a:solidFill>
            <a:srgbClr val="1F1A17"/>
          </a:solidFill>
          <a:ln w="9525">
            <a:noFill/>
            <a:round/>
            <a:headEnd/>
            <a:tailEnd/>
          </a:ln>
        </p:spPr>
        <p:txBody>
          <a:bodyPr/>
          <a:lstStyle/>
          <a:p>
            <a:endParaRPr lang="en-US"/>
          </a:p>
        </p:txBody>
      </p:sp>
      <p:sp>
        <p:nvSpPr>
          <p:cNvPr id="5271" name="Freeform 1175"/>
          <p:cNvSpPr>
            <a:spLocks/>
          </p:cNvSpPr>
          <p:nvPr/>
        </p:nvSpPr>
        <p:spPr bwMode="auto">
          <a:xfrm>
            <a:off x="3644900" y="5291138"/>
            <a:ext cx="23813" cy="23812"/>
          </a:xfrm>
          <a:custGeom>
            <a:avLst/>
            <a:gdLst/>
            <a:ahLst/>
            <a:cxnLst>
              <a:cxn ang="0">
                <a:pos x="15" y="0"/>
              </a:cxn>
              <a:cxn ang="0">
                <a:pos x="12" y="2"/>
              </a:cxn>
              <a:cxn ang="0">
                <a:pos x="7" y="7"/>
              </a:cxn>
              <a:cxn ang="0">
                <a:pos x="2" y="12"/>
              </a:cxn>
              <a:cxn ang="0">
                <a:pos x="0" y="15"/>
              </a:cxn>
              <a:cxn ang="0">
                <a:pos x="3" y="15"/>
              </a:cxn>
              <a:cxn ang="0">
                <a:pos x="7" y="12"/>
              </a:cxn>
              <a:cxn ang="0">
                <a:pos x="12" y="7"/>
              </a:cxn>
              <a:cxn ang="0">
                <a:pos x="15" y="4"/>
              </a:cxn>
              <a:cxn ang="0">
                <a:pos x="15" y="0"/>
              </a:cxn>
            </a:cxnLst>
            <a:rect l="0" t="0" r="r" b="b"/>
            <a:pathLst>
              <a:path w="15" h="15">
                <a:moveTo>
                  <a:pt x="15" y="0"/>
                </a:moveTo>
                <a:lnTo>
                  <a:pt x="12" y="2"/>
                </a:lnTo>
                <a:lnTo>
                  <a:pt x="7" y="7"/>
                </a:lnTo>
                <a:lnTo>
                  <a:pt x="2" y="12"/>
                </a:lnTo>
                <a:lnTo>
                  <a:pt x="0" y="15"/>
                </a:lnTo>
                <a:lnTo>
                  <a:pt x="3" y="15"/>
                </a:lnTo>
                <a:lnTo>
                  <a:pt x="7" y="12"/>
                </a:lnTo>
                <a:lnTo>
                  <a:pt x="12" y="7"/>
                </a:lnTo>
                <a:lnTo>
                  <a:pt x="15" y="4"/>
                </a:lnTo>
                <a:lnTo>
                  <a:pt x="15" y="0"/>
                </a:lnTo>
                <a:close/>
              </a:path>
            </a:pathLst>
          </a:custGeom>
          <a:solidFill>
            <a:srgbClr val="1F1A17"/>
          </a:solidFill>
          <a:ln w="9525">
            <a:noFill/>
            <a:round/>
            <a:headEnd/>
            <a:tailEnd/>
          </a:ln>
        </p:spPr>
        <p:txBody>
          <a:bodyPr/>
          <a:lstStyle/>
          <a:p>
            <a:endParaRPr lang="en-US"/>
          </a:p>
        </p:txBody>
      </p:sp>
      <p:sp>
        <p:nvSpPr>
          <p:cNvPr id="5272" name="Freeform 1176"/>
          <p:cNvSpPr>
            <a:spLocks/>
          </p:cNvSpPr>
          <p:nvPr/>
        </p:nvSpPr>
        <p:spPr bwMode="auto">
          <a:xfrm>
            <a:off x="3738563" y="5341938"/>
            <a:ext cx="33337" cy="30162"/>
          </a:xfrm>
          <a:custGeom>
            <a:avLst/>
            <a:gdLst/>
            <a:ahLst/>
            <a:cxnLst>
              <a:cxn ang="0">
                <a:pos x="15" y="0"/>
              </a:cxn>
              <a:cxn ang="0">
                <a:pos x="18" y="2"/>
              </a:cxn>
              <a:cxn ang="0">
                <a:pos x="21" y="7"/>
              </a:cxn>
              <a:cxn ang="0">
                <a:pos x="21" y="12"/>
              </a:cxn>
              <a:cxn ang="0">
                <a:pos x="21" y="17"/>
              </a:cxn>
              <a:cxn ang="0">
                <a:pos x="15" y="7"/>
              </a:cxn>
              <a:cxn ang="0">
                <a:pos x="15" y="15"/>
              </a:cxn>
              <a:cxn ang="0">
                <a:pos x="11" y="12"/>
              </a:cxn>
              <a:cxn ang="0">
                <a:pos x="8" y="10"/>
              </a:cxn>
              <a:cxn ang="0">
                <a:pos x="8" y="15"/>
              </a:cxn>
              <a:cxn ang="0">
                <a:pos x="8" y="19"/>
              </a:cxn>
              <a:cxn ang="0">
                <a:pos x="0" y="12"/>
              </a:cxn>
              <a:cxn ang="0">
                <a:pos x="1" y="12"/>
              </a:cxn>
              <a:cxn ang="0">
                <a:pos x="3" y="9"/>
              </a:cxn>
              <a:cxn ang="0">
                <a:pos x="3" y="4"/>
              </a:cxn>
              <a:cxn ang="0">
                <a:pos x="1" y="2"/>
              </a:cxn>
              <a:cxn ang="0">
                <a:pos x="5" y="2"/>
              </a:cxn>
              <a:cxn ang="0">
                <a:pos x="8" y="2"/>
              </a:cxn>
              <a:cxn ang="0">
                <a:pos x="11" y="5"/>
              </a:cxn>
              <a:cxn ang="0">
                <a:pos x="13" y="7"/>
              </a:cxn>
              <a:cxn ang="0">
                <a:pos x="15" y="0"/>
              </a:cxn>
            </a:cxnLst>
            <a:rect l="0" t="0" r="r" b="b"/>
            <a:pathLst>
              <a:path w="21" h="19">
                <a:moveTo>
                  <a:pt x="15" y="0"/>
                </a:moveTo>
                <a:lnTo>
                  <a:pt x="18" y="2"/>
                </a:lnTo>
                <a:lnTo>
                  <a:pt x="21" y="7"/>
                </a:lnTo>
                <a:lnTo>
                  <a:pt x="21" y="12"/>
                </a:lnTo>
                <a:lnTo>
                  <a:pt x="21" y="17"/>
                </a:lnTo>
                <a:lnTo>
                  <a:pt x="15" y="7"/>
                </a:lnTo>
                <a:lnTo>
                  <a:pt x="15" y="15"/>
                </a:lnTo>
                <a:lnTo>
                  <a:pt x="11" y="12"/>
                </a:lnTo>
                <a:lnTo>
                  <a:pt x="8" y="10"/>
                </a:lnTo>
                <a:lnTo>
                  <a:pt x="8" y="15"/>
                </a:lnTo>
                <a:lnTo>
                  <a:pt x="8" y="19"/>
                </a:lnTo>
                <a:lnTo>
                  <a:pt x="0" y="12"/>
                </a:lnTo>
                <a:lnTo>
                  <a:pt x="1" y="12"/>
                </a:lnTo>
                <a:lnTo>
                  <a:pt x="3" y="9"/>
                </a:lnTo>
                <a:lnTo>
                  <a:pt x="3" y="4"/>
                </a:lnTo>
                <a:lnTo>
                  <a:pt x="1" y="2"/>
                </a:lnTo>
                <a:lnTo>
                  <a:pt x="5" y="2"/>
                </a:lnTo>
                <a:lnTo>
                  <a:pt x="8" y="2"/>
                </a:lnTo>
                <a:lnTo>
                  <a:pt x="11" y="5"/>
                </a:lnTo>
                <a:lnTo>
                  <a:pt x="13" y="7"/>
                </a:lnTo>
                <a:lnTo>
                  <a:pt x="15" y="0"/>
                </a:lnTo>
                <a:close/>
              </a:path>
            </a:pathLst>
          </a:custGeom>
          <a:solidFill>
            <a:srgbClr val="1F1A17"/>
          </a:solidFill>
          <a:ln w="9525">
            <a:noFill/>
            <a:round/>
            <a:headEnd/>
            <a:tailEnd/>
          </a:ln>
        </p:spPr>
        <p:txBody>
          <a:bodyPr/>
          <a:lstStyle/>
          <a:p>
            <a:endParaRPr lang="en-US"/>
          </a:p>
        </p:txBody>
      </p:sp>
      <p:sp>
        <p:nvSpPr>
          <p:cNvPr id="5273" name="Freeform 1177"/>
          <p:cNvSpPr>
            <a:spLocks/>
          </p:cNvSpPr>
          <p:nvPr/>
        </p:nvSpPr>
        <p:spPr bwMode="auto">
          <a:xfrm>
            <a:off x="3613150" y="5395913"/>
            <a:ext cx="23813" cy="20637"/>
          </a:xfrm>
          <a:custGeom>
            <a:avLst/>
            <a:gdLst/>
            <a:ahLst/>
            <a:cxnLst>
              <a:cxn ang="0">
                <a:pos x="0" y="13"/>
              </a:cxn>
              <a:cxn ang="0">
                <a:pos x="0" y="11"/>
              </a:cxn>
              <a:cxn ang="0">
                <a:pos x="2" y="5"/>
              </a:cxn>
              <a:cxn ang="0">
                <a:pos x="5" y="1"/>
              </a:cxn>
              <a:cxn ang="0">
                <a:pos x="8" y="0"/>
              </a:cxn>
              <a:cxn ang="0">
                <a:pos x="13" y="8"/>
              </a:cxn>
              <a:cxn ang="0">
                <a:pos x="15" y="13"/>
              </a:cxn>
              <a:cxn ang="0">
                <a:pos x="12" y="11"/>
              </a:cxn>
              <a:cxn ang="0">
                <a:pos x="5" y="13"/>
              </a:cxn>
              <a:cxn ang="0">
                <a:pos x="2" y="13"/>
              </a:cxn>
              <a:cxn ang="0">
                <a:pos x="0" y="13"/>
              </a:cxn>
            </a:cxnLst>
            <a:rect l="0" t="0" r="r" b="b"/>
            <a:pathLst>
              <a:path w="15" h="13">
                <a:moveTo>
                  <a:pt x="0" y="13"/>
                </a:moveTo>
                <a:lnTo>
                  <a:pt x="0" y="11"/>
                </a:lnTo>
                <a:lnTo>
                  <a:pt x="2" y="5"/>
                </a:lnTo>
                <a:lnTo>
                  <a:pt x="5" y="1"/>
                </a:lnTo>
                <a:lnTo>
                  <a:pt x="8" y="0"/>
                </a:lnTo>
                <a:lnTo>
                  <a:pt x="13" y="8"/>
                </a:lnTo>
                <a:lnTo>
                  <a:pt x="15" y="13"/>
                </a:lnTo>
                <a:lnTo>
                  <a:pt x="12" y="11"/>
                </a:lnTo>
                <a:lnTo>
                  <a:pt x="5" y="13"/>
                </a:lnTo>
                <a:lnTo>
                  <a:pt x="2" y="13"/>
                </a:lnTo>
                <a:lnTo>
                  <a:pt x="0" y="13"/>
                </a:lnTo>
                <a:close/>
              </a:path>
            </a:pathLst>
          </a:custGeom>
          <a:solidFill>
            <a:srgbClr val="1F1A17"/>
          </a:solidFill>
          <a:ln w="9525">
            <a:noFill/>
            <a:round/>
            <a:headEnd/>
            <a:tailEnd/>
          </a:ln>
        </p:spPr>
        <p:txBody>
          <a:bodyPr/>
          <a:lstStyle/>
          <a:p>
            <a:endParaRPr lang="en-US"/>
          </a:p>
        </p:txBody>
      </p:sp>
      <p:sp>
        <p:nvSpPr>
          <p:cNvPr id="5274" name="Freeform 1178"/>
          <p:cNvSpPr>
            <a:spLocks/>
          </p:cNvSpPr>
          <p:nvPr/>
        </p:nvSpPr>
        <p:spPr bwMode="auto">
          <a:xfrm>
            <a:off x="3536950" y="5337175"/>
            <a:ext cx="36513" cy="44450"/>
          </a:xfrm>
          <a:custGeom>
            <a:avLst/>
            <a:gdLst/>
            <a:ahLst/>
            <a:cxnLst>
              <a:cxn ang="0">
                <a:pos x="6" y="0"/>
              </a:cxn>
              <a:cxn ang="0">
                <a:pos x="3" y="3"/>
              </a:cxn>
              <a:cxn ang="0">
                <a:pos x="0" y="10"/>
              </a:cxn>
              <a:cxn ang="0">
                <a:pos x="5" y="22"/>
              </a:cxn>
              <a:cxn ang="0">
                <a:pos x="10" y="27"/>
              </a:cxn>
              <a:cxn ang="0">
                <a:pos x="10" y="15"/>
              </a:cxn>
              <a:cxn ang="0">
                <a:pos x="16" y="28"/>
              </a:cxn>
              <a:cxn ang="0">
                <a:pos x="18" y="25"/>
              </a:cxn>
              <a:cxn ang="0">
                <a:pos x="18" y="20"/>
              </a:cxn>
              <a:cxn ang="0">
                <a:pos x="20" y="10"/>
              </a:cxn>
              <a:cxn ang="0">
                <a:pos x="21" y="3"/>
              </a:cxn>
              <a:cxn ang="0">
                <a:pos x="23" y="3"/>
              </a:cxn>
              <a:cxn ang="0">
                <a:pos x="8" y="8"/>
              </a:cxn>
              <a:cxn ang="0">
                <a:pos x="6" y="0"/>
              </a:cxn>
            </a:cxnLst>
            <a:rect l="0" t="0" r="r" b="b"/>
            <a:pathLst>
              <a:path w="23" h="28">
                <a:moveTo>
                  <a:pt x="6" y="0"/>
                </a:moveTo>
                <a:lnTo>
                  <a:pt x="3" y="3"/>
                </a:lnTo>
                <a:lnTo>
                  <a:pt x="0" y="10"/>
                </a:lnTo>
                <a:lnTo>
                  <a:pt x="5" y="22"/>
                </a:lnTo>
                <a:lnTo>
                  <a:pt x="10" y="27"/>
                </a:lnTo>
                <a:lnTo>
                  <a:pt x="10" y="15"/>
                </a:lnTo>
                <a:lnTo>
                  <a:pt x="16" y="28"/>
                </a:lnTo>
                <a:lnTo>
                  <a:pt x="18" y="25"/>
                </a:lnTo>
                <a:lnTo>
                  <a:pt x="18" y="20"/>
                </a:lnTo>
                <a:lnTo>
                  <a:pt x="20" y="10"/>
                </a:lnTo>
                <a:lnTo>
                  <a:pt x="21" y="3"/>
                </a:lnTo>
                <a:lnTo>
                  <a:pt x="23" y="3"/>
                </a:lnTo>
                <a:lnTo>
                  <a:pt x="8" y="8"/>
                </a:lnTo>
                <a:lnTo>
                  <a:pt x="6" y="0"/>
                </a:lnTo>
                <a:close/>
              </a:path>
            </a:pathLst>
          </a:custGeom>
          <a:solidFill>
            <a:srgbClr val="1F1A17"/>
          </a:solidFill>
          <a:ln w="9525">
            <a:noFill/>
            <a:round/>
            <a:headEnd/>
            <a:tailEnd/>
          </a:ln>
        </p:spPr>
        <p:txBody>
          <a:bodyPr/>
          <a:lstStyle/>
          <a:p>
            <a:endParaRPr lang="en-US"/>
          </a:p>
        </p:txBody>
      </p:sp>
      <p:sp>
        <p:nvSpPr>
          <p:cNvPr id="5275" name="Freeform 1179"/>
          <p:cNvSpPr>
            <a:spLocks/>
          </p:cNvSpPr>
          <p:nvPr/>
        </p:nvSpPr>
        <p:spPr bwMode="auto">
          <a:xfrm>
            <a:off x="3414713" y="5318125"/>
            <a:ext cx="55562" cy="50800"/>
          </a:xfrm>
          <a:custGeom>
            <a:avLst/>
            <a:gdLst/>
            <a:ahLst/>
            <a:cxnLst>
              <a:cxn ang="0">
                <a:pos x="0" y="0"/>
              </a:cxn>
              <a:cxn ang="0">
                <a:pos x="8" y="3"/>
              </a:cxn>
              <a:cxn ang="0">
                <a:pos x="18" y="10"/>
              </a:cxn>
              <a:cxn ang="0">
                <a:pos x="23" y="15"/>
              </a:cxn>
              <a:cxn ang="0">
                <a:pos x="28" y="19"/>
              </a:cxn>
              <a:cxn ang="0">
                <a:pos x="31" y="25"/>
              </a:cxn>
              <a:cxn ang="0">
                <a:pos x="35" y="29"/>
              </a:cxn>
              <a:cxn ang="0">
                <a:pos x="33" y="30"/>
              </a:cxn>
              <a:cxn ang="0">
                <a:pos x="31" y="32"/>
              </a:cxn>
              <a:cxn ang="0">
                <a:pos x="28" y="30"/>
              </a:cxn>
              <a:cxn ang="0">
                <a:pos x="26" y="29"/>
              </a:cxn>
              <a:cxn ang="0">
                <a:pos x="23" y="25"/>
              </a:cxn>
              <a:cxn ang="0">
                <a:pos x="20" y="22"/>
              </a:cxn>
              <a:cxn ang="0">
                <a:pos x="20" y="24"/>
              </a:cxn>
              <a:cxn ang="0">
                <a:pos x="20" y="27"/>
              </a:cxn>
              <a:cxn ang="0">
                <a:pos x="18" y="27"/>
              </a:cxn>
              <a:cxn ang="0">
                <a:pos x="15" y="27"/>
              </a:cxn>
              <a:cxn ang="0">
                <a:pos x="15" y="24"/>
              </a:cxn>
              <a:cxn ang="0">
                <a:pos x="13" y="20"/>
              </a:cxn>
              <a:cxn ang="0">
                <a:pos x="11" y="17"/>
              </a:cxn>
              <a:cxn ang="0">
                <a:pos x="8" y="15"/>
              </a:cxn>
              <a:cxn ang="0">
                <a:pos x="8" y="12"/>
              </a:cxn>
              <a:cxn ang="0">
                <a:pos x="8" y="8"/>
              </a:cxn>
              <a:cxn ang="0">
                <a:pos x="5" y="5"/>
              </a:cxn>
              <a:cxn ang="0">
                <a:pos x="0" y="0"/>
              </a:cxn>
            </a:cxnLst>
            <a:rect l="0" t="0" r="r" b="b"/>
            <a:pathLst>
              <a:path w="35" h="32">
                <a:moveTo>
                  <a:pt x="0" y="0"/>
                </a:moveTo>
                <a:lnTo>
                  <a:pt x="8" y="3"/>
                </a:lnTo>
                <a:lnTo>
                  <a:pt x="18" y="10"/>
                </a:lnTo>
                <a:lnTo>
                  <a:pt x="23" y="15"/>
                </a:lnTo>
                <a:lnTo>
                  <a:pt x="28" y="19"/>
                </a:lnTo>
                <a:lnTo>
                  <a:pt x="31" y="25"/>
                </a:lnTo>
                <a:lnTo>
                  <a:pt x="35" y="29"/>
                </a:lnTo>
                <a:lnTo>
                  <a:pt x="33" y="30"/>
                </a:lnTo>
                <a:lnTo>
                  <a:pt x="31" y="32"/>
                </a:lnTo>
                <a:lnTo>
                  <a:pt x="28" y="30"/>
                </a:lnTo>
                <a:lnTo>
                  <a:pt x="26" y="29"/>
                </a:lnTo>
                <a:lnTo>
                  <a:pt x="23" y="25"/>
                </a:lnTo>
                <a:lnTo>
                  <a:pt x="20" y="22"/>
                </a:lnTo>
                <a:lnTo>
                  <a:pt x="20" y="24"/>
                </a:lnTo>
                <a:lnTo>
                  <a:pt x="20" y="27"/>
                </a:lnTo>
                <a:lnTo>
                  <a:pt x="18" y="27"/>
                </a:lnTo>
                <a:lnTo>
                  <a:pt x="15" y="27"/>
                </a:lnTo>
                <a:lnTo>
                  <a:pt x="15" y="24"/>
                </a:lnTo>
                <a:lnTo>
                  <a:pt x="13" y="20"/>
                </a:lnTo>
                <a:lnTo>
                  <a:pt x="11" y="17"/>
                </a:lnTo>
                <a:lnTo>
                  <a:pt x="8" y="15"/>
                </a:lnTo>
                <a:lnTo>
                  <a:pt x="8" y="12"/>
                </a:lnTo>
                <a:lnTo>
                  <a:pt x="8" y="8"/>
                </a:lnTo>
                <a:lnTo>
                  <a:pt x="5" y="5"/>
                </a:lnTo>
                <a:lnTo>
                  <a:pt x="0" y="0"/>
                </a:lnTo>
                <a:close/>
              </a:path>
            </a:pathLst>
          </a:custGeom>
          <a:solidFill>
            <a:srgbClr val="1F1A17"/>
          </a:solidFill>
          <a:ln w="9525">
            <a:noFill/>
            <a:round/>
            <a:headEnd/>
            <a:tailEnd/>
          </a:ln>
        </p:spPr>
        <p:txBody>
          <a:bodyPr/>
          <a:lstStyle/>
          <a:p>
            <a:endParaRPr lang="en-US"/>
          </a:p>
        </p:txBody>
      </p:sp>
      <p:sp>
        <p:nvSpPr>
          <p:cNvPr id="5276" name="Freeform 1180"/>
          <p:cNvSpPr>
            <a:spLocks/>
          </p:cNvSpPr>
          <p:nvPr/>
        </p:nvSpPr>
        <p:spPr bwMode="auto">
          <a:xfrm>
            <a:off x="3482975" y="5322888"/>
            <a:ext cx="47625" cy="26987"/>
          </a:xfrm>
          <a:custGeom>
            <a:avLst/>
            <a:gdLst/>
            <a:ahLst/>
            <a:cxnLst>
              <a:cxn ang="0">
                <a:pos x="7" y="0"/>
              </a:cxn>
              <a:cxn ang="0">
                <a:pos x="0" y="2"/>
              </a:cxn>
              <a:cxn ang="0">
                <a:pos x="2" y="10"/>
              </a:cxn>
              <a:cxn ang="0">
                <a:pos x="5" y="14"/>
              </a:cxn>
              <a:cxn ang="0">
                <a:pos x="14" y="17"/>
              </a:cxn>
              <a:cxn ang="0">
                <a:pos x="24" y="16"/>
              </a:cxn>
              <a:cxn ang="0">
                <a:pos x="30" y="14"/>
              </a:cxn>
              <a:cxn ang="0">
                <a:pos x="25" y="14"/>
              </a:cxn>
              <a:cxn ang="0">
                <a:pos x="15" y="12"/>
              </a:cxn>
              <a:cxn ang="0">
                <a:pos x="9" y="5"/>
              </a:cxn>
              <a:cxn ang="0">
                <a:pos x="7" y="0"/>
              </a:cxn>
            </a:cxnLst>
            <a:rect l="0" t="0" r="r" b="b"/>
            <a:pathLst>
              <a:path w="30" h="17">
                <a:moveTo>
                  <a:pt x="7" y="0"/>
                </a:moveTo>
                <a:lnTo>
                  <a:pt x="0" y="2"/>
                </a:lnTo>
                <a:lnTo>
                  <a:pt x="2" y="10"/>
                </a:lnTo>
                <a:lnTo>
                  <a:pt x="5" y="14"/>
                </a:lnTo>
                <a:lnTo>
                  <a:pt x="14" y="17"/>
                </a:lnTo>
                <a:lnTo>
                  <a:pt x="24" y="16"/>
                </a:lnTo>
                <a:lnTo>
                  <a:pt x="30" y="14"/>
                </a:lnTo>
                <a:lnTo>
                  <a:pt x="25" y="14"/>
                </a:lnTo>
                <a:lnTo>
                  <a:pt x="15" y="12"/>
                </a:lnTo>
                <a:lnTo>
                  <a:pt x="9" y="5"/>
                </a:lnTo>
                <a:lnTo>
                  <a:pt x="7" y="0"/>
                </a:lnTo>
                <a:close/>
              </a:path>
            </a:pathLst>
          </a:custGeom>
          <a:solidFill>
            <a:srgbClr val="1F1A17"/>
          </a:solidFill>
          <a:ln w="9525">
            <a:noFill/>
            <a:round/>
            <a:headEnd/>
            <a:tailEnd/>
          </a:ln>
        </p:spPr>
        <p:txBody>
          <a:bodyPr/>
          <a:lstStyle/>
          <a:p>
            <a:endParaRPr lang="en-US"/>
          </a:p>
        </p:txBody>
      </p:sp>
      <p:sp>
        <p:nvSpPr>
          <p:cNvPr id="5277" name="Freeform 1181"/>
          <p:cNvSpPr>
            <a:spLocks/>
          </p:cNvSpPr>
          <p:nvPr/>
        </p:nvSpPr>
        <p:spPr bwMode="auto">
          <a:xfrm>
            <a:off x="3387725" y="5376863"/>
            <a:ext cx="23813" cy="23812"/>
          </a:xfrm>
          <a:custGeom>
            <a:avLst/>
            <a:gdLst/>
            <a:ahLst/>
            <a:cxnLst>
              <a:cxn ang="0">
                <a:pos x="0" y="8"/>
              </a:cxn>
              <a:cxn ang="0">
                <a:pos x="15" y="0"/>
              </a:cxn>
              <a:cxn ang="0">
                <a:pos x="15" y="5"/>
              </a:cxn>
              <a:cxn ang="0">
                <a:pos x="15" y="13"/>
              </a:cxn>
              <a:cxn ang="0">
                <a:pos x="12" y="15"/>
              </a:cxn>
              <a:cxn ang="0">
                <a:pos x="8" y="13"/>
              </a:cxn>
              <a:cxn ang="0">
                <a:pos x="3" y="10"/>
              </a:cxn>
              <a:cxn ang="0">
                <a:pos x="0" y="8"/>
              </a:cxn>
            </a:cxnLst>
            <a:rect l="0" t="0" r="r" b="b"/>
            <a:pathLst>
              <a:path w="15" h="15">
                <a:moveTo>
                  <a:pt x="0" y="8"/>
                </a:moveTo>
                <a:lnTo>
                  <a:pt x="15" y="0"/>
                </a:lnTo>
                <a:lnTo>
                  <a:pt x="15" y="5"/>
                </a:lnTo>
                <a:lnTo>
                  <a:pt x="15" y="13"/>
                </a:lnTo>
                <a:lnTo>
                  <a:pt x="12" y="15"/>
                </a:lnTo>
                <a:lnTo>
                  <a:pt x="8" y="13"/>
                </a:lnTo>
                <a:lnTo>
                  <a:pt x="3" y="10"/>
                </a:lnTo>
                <a:lnTo>
                  <a:pt x="0" y="8"/>
                </a:lnTo>
                <a:close/>
              </a:path>
            </a:pathLst>
          </a:custGeom>
          <a:solidFill>
            <a:srgbClr val="1F1A17"/>
          </a:solidFill>
          <a:ln w="9525">
            <a:noFill/>
            <a:round/>
            <a:headEnd/>
            <a:tailEnd/>
          </a:ln>
        </p:spPr>
        <p:txBody>
          <a:bodyPr/>
          <a:lstStyle/>
          <a:p>
            <a:endParaRPr lang="en-US"/>
          </a:p>
        </p:txBody>
      </p:sp>
      <p:sp>
        <p:nvSpPr>
          <p:cNvPr id="5278" name="Freeform 1182"/>
          <p:cNvSpPr>
            <a:spLocks/>
          </p:cNvSpPr>
          <p:nvPr/>
        </p:nvSpPr>
        <p:spPr bwMode="auto">
          <a:xfrm>
            <a:off x="3679825" y="5334000"/>
            <a:ext cx="138113" cy="98425"/>
          </a:xfrm>
          <a:custGeom>
            <a:avLst/>
            <a:gdLst/>
            <a:ahLst/>
            <a:cxnLst>
              <a:cxn ang="0">
                <a:pos x="0" y="44"/>
              </a:cxn>
              <a:cxn ang="0">
                <a:pos x="7" y="50"/>
              </a:cxn>
              <a:cxn ang="0">
                <a:pos x="10" y="45"/>
              </a:cxn>
              <a:cxn ang="0">
                <a:pos x="17" y="44"/>
              </a:cxn>
              <a:cxn ang="0">
                <a:pos x="20" y="42"/>
              </a:cxn>
              <a:cxn ang="0">
                <a:pos x="23" y="40"/>
              </a:cxn>
              <a:cxn ang="0">
                <a:pos x="27" y="44"/>
              </a:cxn>
              <a:cxn ang="0">
                <a:pos x="28" y="45"/>
              </a:cxn>
              <a:cxn ang="0">
                <a:pos x="33" y="44"/>
              </a:cxn>
              <a:cxn ang="0">
                <a:pos x="37" y="44"/>
              </a:cxn>
              <a:cxn ang="0">
                <a:pos x="38" y="44"/>
              </a:cxn>
              <a:cxn ang="0">
                <a:pos x="40" y="44"/>
              </a:cxn>
              <a:cxn ang="0">
                <a:pos x="45" y="47"/>
              </a:cxn>
              <a:cxn ang="0">
                <a:pos x="48" y="50"/>
              </a:cxn>
              <a:cxn ang="0">
                <a:pos x="50" y="37"/>
              </a:cxn>
              <a:cxn ang="0">
                <a:pos x="52" y="57"/>
              </a:cxn>
              <a:cxn ang="0">
                <a:pos x="58" y="62"/>
              </a:cxn>
              <a:cxn ang="0">
                <a:pos x="57" y="55"/>
              </a:cxn>
              <a:cxn ang="0">
                <a:pos x="58" y="45"/>
              </a:cxn>
              <a:cxn ang="0">
                <a:pos x="63" y="42"/>
              </a:cxn>
              <a:cxn ang="0">
                <a:pos x="67" y="42"/>
              </a:cxn>
              <a:cxn ang="0">
                <a:pos x="73" y="35"/>
              </a:cxn>
              <a:cxn ang="0">
                <a:pos x="70" y="30"/>
              </a:cxn>
              <a:cxn ang="0">
                <a:pos x="78" y="30"/>
              </a:cxn>
              <a:cxn ang="0">
                <a:pos x="80" y="25"/>
              </a:cxn>
              <a:cxn ang="0">
                <a:pos x="75" y="20"/>
              </a:cxn>
              <a:cxn ang="0">
                <a:pos x="80" y="19"/>
              </a:cxn>
              <a:cxn ang="0">
                <a:pos x="80" y="14"/>
              </a:cxn>
              <a:cxn ang="0">
                <a:pos x="77" y="14"/>
              </a:cxn>
              <a:cxn ang="0">
                <a:pos x="83" y="10"/>
              </a:cxn>
              <a:cxn ang="0">
                <a:pos x="87" y="0"/>
              </a:cxn>
              <a:cxn ang="0">
                <a:pos x="75" y="9"/>
              </a:cxn>
              <a:cxn ang="0">
                <a:pos x="68" y="17"/>
              </a:cxn>
              <a:cxn ang="0">
                <a:pos x="73" y="24"/>
              </a:cxn>
              <a:cxn ang="0">
                <a:pos x="67" y="25"/>
              </a:cxn>
              <a:cxn ang="0">
                <a:pos x="67" y="29"/>
              </a:cxn>
              <a:cxn ang="0">
                <a:pos x="62" y="34"/>
              </a:cxn>
              <a:cxn ang="0">
                <a:pos x="55" y="32"/>
              </a:cxn>
              <a:cxn ang="0">
                <a:pos x="53" y="30"/>
              </a:cxn>
              <a:cxn ang="0">
                <a:pos x="48" y="20"/>
              </a:cxn>
              <a:cxn ang="0">
                <a:pos x="42" y="24"/>
              </a:cxn>
              <a:cxn ang="0">
                <a:pos x="33" y="27"/>
              </a:cxn>
              <a:cxn ang="0">
                <a:pos x="25" y="27"/>
              </a:cxn>
              <a:cxn ang="0">
                <a:pos x="15" y="29"/>
              </a:cxn>
              <a:cxn ang="0">
                <a:pos x="7" y="39"/>
              </a:cxn>
              <a:cxn ang="0">
                <a:pos x="0" y="44"/>
              </a:cxn>
            </a:cxnLst>
            <a:rect l="0" t="0" r="r" b="b"/>
            <a:pathLst>
              <a:path w="87" h="62">
                <a:moveTo>
                  <a:pt x="0" y="44"/>
                </a:moveTo>
                <a:lnTo>
                  <a:pt x="7" y="50"/>
                </a:lnTo>
                <a:lnTo>
                  <a:pt x="10" y="45"/>
                </a:lnTo>
                <a:lnTo>
                  <a:pt x="17" y="44"/>
                </a:lnTo>
                <a:lnTo>
                  <a:pt x="20" y="42"/>
                </a:lnTo>
                <a:lnTo>
                  <a:pt x="23" y="40"/>
                </a:lnTo>
                <a:lnTo>
                  <a:pt x="27" y="44"/>
                </a:lnTo>
                <a:lnTo>
                  <a:pt x="28" y="45"/>
                </a:lnTo>
                <a:lnTo>
                  <a:pt x="33" y="44"/>
                </a:lnTo>
                <a:lnTo>
                  <a:pt x="37" y="44"/>
                </a:lnTo>
                <a:lnTo>
                  <a:pt x="38" y="44"/>
                </a:lnTo>
                <a:lnTo>
                  <a:pt x="40" y="44"/>
                </a:lnTo>
                <a:lnTo>
                  <a:pt x="45" y="47"/>
                </a:lnTo>
                <a:lnTo>
                  <a:pt x="48" y="50"/>
                </a:lnTo>
                <a:lnTo>
                  <a:pt x="50" y="37"/>
                </a:lnTo>
                <a:lnTo>
                  <a:pt x="52" y="57"/>
                </a:lnTo>
                <a:lnTo>
                  <a:pt x="58" y="62"/>
                </a:lnTo>
                <a:lnTo>
                  <a:pt x="57" y="55"/>
                </a:lnTo>
                <a:lnTo>
                  <a:pt x="58" y="45"/>
                </a:lnTo>
                <a:lnTo>
                  <a:pt x="63" y="42"/>
                </a:lnTo>
                <a:lnTo>
                  <a:pt x="67" y="42"/>
                </a:lnTo>
                <a:lnTo>
                  <a:pt x="73" y="35"/>
                </a:lnTo>
                <a:lnTo>
                  <a:pt x="70" y="30"/>
                </a:lnTo>
                <a:lnTo>
                  <a:pt x="78" y="30"/>
                </a:lnTo>
                <a:lnTo>
                  <a:pt x="80" y="25"/>
                </a:lnTo>
                <a:lnTo>
                  <a:pt x="75" y="20"/>
                </a:lnTo>
                <a:lnTo>
                  <a:pt x="80" y="19"/>
                </a:lnTo>
                <a:lnTo>
                  <a:pt x="80" y="14"/>
                </a:lnTo>
                <a:lnTo>
                  <a:pt x="77" y="14"/>
                </a:lnTo>
                <a:lnTo>
                  <a:pt x="83" y="10"/>
                </a:lnTo>
                <a:lnTo>
                  <a:pt x="87" y="0"/>
                </a:lnTo>
                <a:lnTo>
                  <a:pt x="75" y="9"/>
                </a:lnTo>
                <a:lnTo>
                  <a:pt x="68" y="17"/>
                </a:lnTo>
                <a:lnTo>
                  <a:pt x="73" y="24"/>
                </a:lnTo>
                <a:lnTo>
                  <a:pt x="67" y="25"/>
                </a:lnTo>
                <a:lnTo>
                  <a:pt x="67" y="29"/>
                </a:lnTo>
                <a:lnTo>
                  <a:pt x="62" y="34"/>
                </a:lnTo>
                <a:lnTo>
                  <a:pt x="55" y="32"/>
                </a:lnTo>
                <a:lnTo>
                  <a:pt x="53" y="30"/>
                </a:lnTo>
                <a:lnTo>
                  <a:pt x="48" y="20"/>
                </a:lnTo>
                <a:lnTo>
                  <a:pt x="42" y="24"/>
                </a:lnTo>
                <a:lnTo>
                  <a:pt x="33" y="27"/>
                </a:lnTo>
                <a:lnTo>
                  <a:pt x="25" y="27"/>
                </a:lnTo>
                <a:lnTo>
                  <a:pt x="15" y="29"/>
                </a:lnTo>
                <a:lnTo>
                  <a:pt x="7" y="39"/>
                </a:lnTo>
                <a:lnTo>
                  <a:pt x="0" y="44"/>
                </a:lnTo>
                <a:close/>
              </a:path>
            </a:pathLst>
          </a:custGeom>
          <a:solidFill>
            <a:srgbClr val="1F1A17"/>
          </a:solidFill>
          <a:ln w="9525">
            <a:noFill/>
            <a:round/>
            <a:headEnd/>
            <a:tailEnd/>
          </a:ln>
        </p:spPr>
        <p:txBody>
          <a:bodyPr/>
          <a:lstStyle/>
          <a:p>
            <a:endParaRPr lang="en-US"/>
          </a:p>
        </p:txBody>
      </p:sp>
      <p:sp>
        <p:nvSpPr>
          <p:cNvPr id="5279" name="Freeform 1183"/>
          <p:cNvSpPr>
            <a:spLocks/>
          </p:cNvSpPr>
          <p:nvPr/>
        </p:nvSpPr>
        <p:spPr bwMode="auto">
          <a:xfrm>
            <a:off x="3463925" y="5348288"/>
            <a:ext cx="173038" cy="120650"/>
          </a:xfrm>
          <a:custGeom>
            <a:avLst/>
            <a:gdLst/>
            <a:ahLst/>
            <a:cxnLst>
              <a:cxn ang="0">
                <a:pos x="106" y="16"/>
              </a:cxn>
              <a:cxn ang="0">
                <a:pos x="107" y="6"/>
              </a:cxn>
              <a:cxn ang="0">
                <a:pos x="102" y="6"/>
              </a:cxn>
              <a:cxn ang="0">
                <a:pos x="97" y="5"/>
              </a:cxn>
              <a:cxn ang="0">
                <a:pos x="91" y="1"/>
              </a:cxn>
              <a:cxn ang="0">
                <a:pos x="81" y="6"/>
              </a:cxn>
              <a:cxn ang="0">
                <a:pos x="77" y="13"/>
              </a:cxn>
              <a:cxn ang="0">
                <a:pos x="79" y="21"/>
              </a:cxn>
              <a:cxn ang="0">
                <a:pos x="79" y="26"/>
              </a:cxn>
              <a:cxn ang="0">
                <a:pos x="66" y="21"/>
              </a:cxn>
              <a:cxn ang="0">
                <a:pos x="47" y="18"/>
              </a:cxn>
              <a:cxn ang="0">
                <a:pos x="29" y="21"/>
              </a:cxn>
              <a:cxn ang="0">
                <a:pos x="11" y="21"/>
              </a:cxn>
              <a:cxn ang="0">
                <a:pos x="6" y="25"/>
              </a:cxn>
              <a:cxn ang="0">
                <a:pos x="9" y="36"/>
              </a:cxn>
              <a:cxn ang="0">
                <a:pos x="17" y="38"/>
              </a:cxn>
              <a:cxn ang="0">
                <a:pos x="26" y="41"/>
              </a:cxn>
              <a:cxn ang="0">
                <a:pos x="34" y="46"/>
              </a:cxn>
              <a:cxn ang="0">
                <a:pos x="42" y="43"/>
              </a:cxn>
              <a:cxn ang="0">
                <a:pos x="46" y="35"/>
              </a:cxn>
              <a:cxn ang="0">
                <a:pos x="61" y="36"/>
              </a:cxn>
              <a:cxn ang="0">
                <a:pos x="59" y="46"/>
              </a:cxn>
              <a:cxn ang="0">
                <a:pos x="44" y="56"/>
              </a:cxn>
              <a:cxn ang="0">
                <a:pos x="29" y="63"/>
              </a:cxn>
              <a:cxn ang="0">
                <a:pos x="32" y="70"/>
              </a:cxn>
              <a:cxn ang="0">
                <a:pos x="47" y="66"/>
              </a:cxn>
              <a:cxn ang="0">
                <a:pos x="54" y="65"/>
              </a:cxn>
              <a:cxn ang="0">
                <a:pos x="56" y="70"/>
              </a:cxn>
              <a:cxn ang="0">
                <a:pos x="67" y="70"/>
              </a:cxn>
              <a:cxn ang="0">
                <a:pos x="94" y="65"/>
              </a:cxn>
              <a:cxn ang="0">
                <a:pos x="102" y="60"/>
              </a:cxn>
              <a:cxn ang="0">
                <a:pos x="102" y="38"/>
              </a:cxn>
              <a:cxn ang="0">
                <a:pos x="94" y="36"/>
              </a:cxn>
              <a:cxn ang="0">
                <a:pos x="86" y="25"/>
              </a:cxn>
              <a:cxn ang="0">
                <a:pos x="92" y="20"/>
              </a:cxn>
              <a:cxn ang="0">
                <a:pos x="99" y="26"/>
              </a:cxn>
              <a:cxn ang="0">
                <a:pos x="102" y="26"/>
              </a:cxn>
            </a:cxnLst>
            <a:rect l="0" t="0" r="r" b="b"/>
            <a:pathLst>
              <a:path w="109" h="76">
                <a:moveTo>
                  <a:pt x="102" y="21"/>
                </a:moveTo>
                <a:lnTo>
                  <a:pt x="106" y="16"/>
                </a:lnTo>
                <a:lnTo>
                  <a:pt x="109" y="10"/>
                </a:lnTo>
                <a:lnTo>
                  <a:pt x="107" y="6"/>
                </a:lnTo>
                <a:lnTo>
                  <a:pt x="106" y="1"/>
                </a:lnTo>
                <a:lnTo>
                  <a:pt x="102" y="6"/>
                </a:lnTo>
                <a:lnTo>
                  <a:pt x="99" y="10"/>
                </a:lnTo>
                <a:lnTo>
                  <a:pt x="97" y="5"/>
                </a:lnTo>
                <a:lnTo>
                  <a:pt x="97" y="0"/>
                </a:lnTo>
                <a:lnTo>
                  <a:pt x="91" y="1"/>
                </a:lnTo>
                <a:lnTo>
                  <a:pt x="86" y="1"/>
                </a:lnTo>
                <a:lnTo>
                  <a:pt x="81" y="6"/>
                </a:lnTo>
                <a:lnTo>
                  <a:pt x="76" y="10"/>
                </a:lnTo>
                <a:lnTo>
                  <a:pt x="77" y="13"/>
                </a:lnTo>
                <a:lnTo>
                  <a:pt x="79" y="18"/>
                </a:lnTo>
                <a:lnTo>
                  <a:pt x="79" y="21"/>
                </a:lnTo>
                <a:lnTo>
                  <a:pt x="81" y="25"/>
                </a:lnTo>
                <a:lnTo>
                  <a:pt x="79" y="26"/>
                </a:lnTo>
                <a:lnTo>
                  <a:pt x="77" y="26"/>
                </a:lnTo>
                <a:lnTo>
                  <a:pt x="66" y="21"/>
                </a:lnTo>
                <a:lnTo>
                  <a:pt x="59" y="16"/>
                </a:lnTo>
                <a:lnTo>
                  <a:pt x="47" y="18"/>
                </a:lnTo>
                <a:lnTo>
                  <a:pt x="37" y="20"/>
                </a:lnTo>
                <a:lnTo>
                  <a:pt x="29" y="21"/>
                </a:lnTo>
                <a:lnTo>
                  <a:pt x="19" y="21"/>
                </a:lnTo>
                <a:lnTo>
                  <a:pt x="11" y="21"/>
                </a:lnTo>
                <a:lnTo>
                  <a:pt x="0" y="20"/>
                </a:lnTo>
                <a:lnTo>
                  <a:pt x="6" y="25"/>
                </a:lnTo>
                <a:lnTo>
                  <a:pt x="9" y="31"/>
                </a:lnTo>
                <a:lnTo>
                  <a:pt x="9" y="36"/>
                </a:lnTo>
                <a:lnTo>
                  <a:pt x="7" y="40"/>
                </a:lnTo>
                <a:lnTo>
                  <a:pt x="17" y="38"/>
                </a:lnTo>
                <a:lnTo>
                  <a:pt x="26" y="36"/>
                </a:lnTo>
                <a:lnTo>
                  <a:pt x="26" y="41"/>
                </a:lnTo>
                <a:lnTo>
                  <a:pt x="26" y="45"/>
                </a:lnTo>
                <a:lnTo>
                  <a:pt x="34" y="46"/>
                </a:lnTo>
                <a:lnTo>
                  <a:pt x="44" y="48"/>
                </a:lnTo>
                <a:lnTo>
                  <a:pt x="42" y="43"/>
                </a:lnTo>
                <a:lnTo>
                  <a:pt x="39" y="40"/>
                </a:lnTo>
                <a:lnTo>
                  <a:pt x="46" y="35"/>
                </a:lnTo>
                <a:lnTo>
                  <a:pt x="54" y="33"/>
                </a:lnTo>
                <a:lnTo>
                  <a:pt x="61" y="36"/>
                </a:lnTo>
                <a:lnTo>
                  <a:pt x="64" y="38"/>
                </a:lnTo>
                <a:lnTo>
                  <a:pt x="59" y="46"/>
                </a:lnTo>
                <a:lnTo>
                  <a:pt x="52" y="53"/>
                </a:lnTo>
                <a:lnTo>
                  <a:pt x="44" y="56"/>
                </a:lnTo>
                <a:lnTo>
                  <a:pt x="36" y="58"/>
                </a:lnTo>
                <a:lnTo>
                  <a:pt x="29" y="63"/>
                </a:lnTo>
                <a:lnTo>
                  <a:pt x="24" y="70"/>
                </a:lnTo>
                <a:lnTo>
                  <a:pt x="32" y="70"/>
                </a:lnTo>
                <a:lnTo>
                  <a:pt x="41" y="70"/>
                </a:lnTo>
                <a:lnTo>
                  <a:pt x="47" y="66"/>
                </a:lnTo>
                <a:lnTo>
                  <a:pt x="52" y="65"/>
                </a:lnTo>
                <a:lnTo>
                  <a:pt x="54" y="65"/>
                </a:lnTo>
                <a:lnTo>
                  <a:pt x="56" y="66"/>
                </a:lnTo>
                <a:lnTo>
                  <a:pt x="56" y="70"/>
                </a:lnTo>
                <a:lnTo>
                  <a:pt x="56" y="76"/>
                </a:lnTo>
                <a:lnTo>
                  <a:pt x="67" y="70"/>
                </a:lnTo>
                <a:lnTo>
                  <a:pt x="84" y="63"/>
                </a:lnTo>
                <a:lnTo>
                  <a:pt x="94" y="65"/>
                </a:lnTo>
                <a:lnTo>
                  <a:pt x="99" y="68"/>
                </a:lnTo>
                <a:lnTo>
                  <a:pt x="102" y="60"/>
                </a:lnTo>
                <a:lnTo>
                  <a:pt x="106" y="46"/>
                </a:lnTo>
                <a:lnTo>
                  <a:pt x="102" y="38"/>
                </a:lnTo>
                <a:lnTo>
                  <a:pt x="102" y="35"/>
                </a:lnTo>
                <a:lnTo>
                  <a:pt x="94" y="36"/>
                </a:lnTo>
                <a:lnTo>
                  <a:pt x="86" y="35"/>
                </a:lnTo>
                <a:lnTo>
                  <a:pt x="86" y="25"/>
                </a:lnTo>
                <a:lnTo>
                  <a:pt x="86" y="18"/>
                </a:lnTo>
                <a:lnTo>
                  <a:pt x="92" y="20"/>
                </a:lnTo>
                <a:lnTo>
                  <a:pt x="97" y="23"/>
                </a:lnTo>
                <a:lnTo>
                  <a:pt x="99" y="26"/>
                </a:lnTo>
                <a:lnTo>
                  <a:pt x="101" y="31"/>
                </a:lnTo>
                <a:lnTo>
                  <a:pt x="102" y="26"/>
                </a:lnTo>
                <a:lnTo>
                  <a:pt x="102" y="21"/>
                </a:lnTo>
                <a:close/>
              </a:path>
            </a:pathLst>
          </a:custGeom>
          <a:solidFill>
            <a:srgbClr val="1F1A17"/>
          </a:solidFill>
          <a:ln w="9525">
            <a:noFill/>
            <a:round/>
            <a:headEnd/>
            <a:tailEnd/>
          </a:ln>
        </p:spPr>
        <p:txBody>
          <a:bodyPr/>
          <a:lstStyle/>
          <a:p>
            <a:endParaRPr lang="en-US"/>
          </a:p>
        </p:txBody>
      </p:sp>
      <p:sp>
        <p:nvSpPr>
          <p:cNvPr id="5280" name="Freeform 1184"/>
          <p:cNvSpPr>
            <a:spLocks/>
          </p:cNvSpPr>
          <p:nvPr/>
        </p:nvSpPr>
        <p:spPr bwMode="auto">
          <a:xfrm>
            <a:off x="3268663" y="5397500"/>
            <a:ext cx="280987" cy="141288"/>
          </a:xfrm>
          <a:custGeom>
            <a:avLst/>
            <a:gdLst/>
            <a:ahLst/>
            <a:cxnLst>
              <a:cxn ang="0">
                <a:pos x="0" y="7"/>
              </a:cxn>
              <a:cxn ang="0">
                <a:pos x="8" y="19"/>
              </a:cxn>
              <a:cxn ang="0">
                <a:pos x="13" y="30"/>
              </a:cxn>
              <a:cxn ang="0">
                <a:pos x="15" y="32"/>
              </a:cxn>
              <a:cxn ang="0">
                <a:pos x="22" y="32"/>
              </a:cxn>
              <a:cxn ang="0">
                <a:pos x="28" y="35"/>
              </a:cxn>
              <a:cxn ang="0">
                <a:pos x="30" y="40"/>
              </a:cxn>
              <a:cxn ang="0">
                <a:pos x="35" y="44"/>
              </a:cxn>
              <a:cxn ang="0">
                <a:pos x="40" y="47"/>
              </a:cxn>
              <a:cxn ang="0">
                <a:pos x="43" y="62"/>
              </a:cxn>
              <a:cxn ang="0">
                <a:pos x="48" y="60"/>
              </a:cxn>
              <a:cxn ang="0">
                <a:pos x="55" y="54"/>
              </a:cxn>
              <a:cxn ang="0">
                <a:pos x="68" y="55"/>
              </a:cxn>
              <a:cxn ang="0">
                <a:pos x="78" y="69"/>
              </a:cxn>
              <a:cxn ang="0">
                <a:pos x="88" y="82"/>
              </a:cxn>
              <a:cxn ang="0">
                <a:pos x="98" y="84"/>
              </a:cxn>
              <a:cxn ang="0">
                <a:pos x="105" y="77"/>
              </a:cxn>
              <a:cxn ang="0">
                <a:pos x="112" y="77"/>
              </a:cxn>
              <a:cxn ang="0">
                <a:pos x="118" y="84"/>
              </a:cxn>
              <a:cxn ang="0">
                <a:pos x="125" y="82"/>
              </a:cxn>
              <a:cxn ang="0">
                <a:pos x="132" y="81"/>
              </a:cxn>
              <a:cxn ang="0">
                <a:pos x="140" y="84"/>
              </a:cxn>
              <a:cxn ang="0">
                <a:pos x="154" y="76"/>
              </a:cxn>
              <a:cxn ang="0">
                <a:pos x="169" y="72"/>
              </a:cxn>
              <a:cxn ang="0">
                <a:pos x="170" y="65"/>
              </a:cxn>
              <a:cxn ang="0">
                <a:pos x="164" y="52"/>
              </a:cxn>
              <a:cxn ang="0">
                <a:pos x="154" y="50"/>
              </a:cxn>
              <a:cxn ang="0">
                <a:pos x="139" y="49"/>
              </a:cxn>
              <a:cxn ang="0">
                <a:pos x="135" y="54"/>
              </a:cxn>
              <a:cxn ang="0">
                <a:pos x="132" y="69"/>
              </a:cxn>
              <a:cxn ang="0">
                <a:pos x="125" y="65"/>
              </a:cxn>
              <a:cxn ang="0">
                <a:pos x="120" y="62"/>
              </a:cxn>
              <a:cxn ang="0">
                <a:pos x="110" y="62"/>
              </a:cxn>
              <a:cxn ang="0">
                <a:pos x="100" y="57"/>
              </a:cxn>
              <a:cxn ang="0">
                <a:pos x="95" y="57"/>
              </a:cxn>
              <a:cxn ang="0">
                <a:pos x="90" y="50"/>
              </a:cxn>
              <a:cxn ang="0">
                <a:pos x="85" y="39"/>
              </a:cxn>
              <a:cxn ang="0">
                <a:pos x="77" y="30"/>
              </a:cxn>
              <a:cxn ang="0">
                <a:pos x="70" y="29"/>
              </a:cxn>
              <a:cxn ang="0">
                <a:pos x="52" y="22"/>
              </a:cxn>
              <a:cxn ang="0">
                <a:pos x="30" y="15"/>
              </a:cxn>
              <a:cxn ang="0">
                <a:pos x="23" y="12"/>
              </a:cxn>
              <a:cxn ang="0">
                <a:pos x="20" y="9"/>
              </a:cxn>
              <a:cxn ang="0">
                <a:pos x="13" y="10"/>
              </a:cxn>
              <a:cxn ang="0">
                <a:pos x="5" y="5"/>
              </a:cxn>
            </a:cxnLst>
            <a:rect l="0" t="0" r="r" b="b"/>
            <a:pathLst>
              <a:path w="177" h="89">
                <a:moveTo>
                  <a:pt x="3" y="0"/>
                </a:moveTo>
                <a:lnTo>
                  <a:pt x="0" y="7"/>
                </a:lnTo>
                <a:lnTo>
                  <a:pt x="2" y="17"/>
                </a:lnTo>
                <a:lnTo>
                  <a:pt x="8" y="19"/>
                </a:lnTo>
                <a:lnTo>
                  <a:pt x="13" y="20"/>
                </a:lnTo>
                <a:lnTo>
                  <a:pt x="13" y="30"/>
                </a:lnTo>
                <a:lnTo>
                  <a:pt x="13" y="35"/>
                </a:lnTo>
                <a:lnTo>
                  <a:pt x="15" y="32"/>
                </a:lnTo>
                <a:lnTo>
                  <a:pt x="18" y="29"/>
                </a:lnTo>
                <a:lnTo>
                  <a:pt x="22" y="32"/>
                </a:lnTo>
                <a:lnTo>
                  <a:pt x="25" y="37"/>
                </a:lnTo>
                <a:lnTo>
                  <a:pt x="28" y="35"/>
                </a:lnTo>
                <a:lnTo>
                  <a:pt x="32" y="32"/>
                </a:lnTo>
                <a:lnTo>
                  <a:pt x="30" y="40"/>
                </a:lnTo>
                <a:lnTo>
                  <a:pt x="28" y="49"/>
                </a:lnTo>
                <a:lnTo>
                  <a:pt x="35" y="44"/>
                </a:lnTo>
                <a:lnTo>
                  <a:pt x="38" y="44"/>
                </a:lnTo>
                <a:lnTo>
                  <a:pt x="40" y="47"/>
                </a:lnTo>
                <a:lnTo>
                  <a:pt x="38" y="55"/>
                </a:lnTo>
                <a:lnTo>
                  <a:pt x="43" y="62"/>
                </a:lnTo>
                <a:lnTo>
                  <a:pt x="47" y="69"/>
                </a:lnTo>
                <a:lnTo>
                  <a:pt x="48" y="60"/>
                </a:lnTo>
                <a:lnTo>
                  <a:pt x="50" y="55"/>
                </a:lnTo>
                <a:lnTo>
                  <a:pt x="55" y="54"/>
                </a:lnTo>
                <a:lnTo>
                  <a:pt x="58" y="52"/>
                </a:lnTo>
                <a:lnTo>
                  <a:pt x="68" y="55"/>
                </a:lnTo>
                <a:lnTo>
                  <a:pt x="77" y="62"/>
                </a:lnTo>
                <a:lnTo>
                  <a:pt x="78" y="69"/>
                </a:lnTo>
                <a:lnTo>
                  <a:pt x="80" y="76"/>
                </a:lnTo>
                <a:lnTo>
                  <a:pt x="88" y="82"/>
                </a:lnTo>
                <a:lnTo>
                  <a:pt x="97" y="89"/>
                </a:lnTo>
                <a:lnTo>
                  <a:pt x="98" y="84"/>
                </a:lnTo>
                <a:lnTo>
                  <a:pt x="102" y="81"/>
                </a:lnTo>
                <a:lnTo>
                  <a:pt x="105" y="77"/>
                </a:lnTo>
                <a:lnTo>
                  <a:pt x="108" y="77"/>
                </a:lnTo>
                <a:lnTo>
                  <a:pt x="112" y="77"/>
                </a:lnTo>
                <a:lnTo>
                  <a:pt x="115" y="81"/>
                </a:lnTo>
                <a:lnTo>
                  <a:pt x="118" y="84"/>
                </a:lnTo>
                <a:lnTo>
                  <a:pt x="120" y="89"/>
                </a:lnTo>
                <a:lnTo>
                  <a:pt x="125" y="82"/>
                </a:lnTo>
                <a:lnTo>
                  <a:pt x="130" y="77"/>
                </a:lnTo>
                <a:lnTo>
                  <a:pt x="132" y="81"/>
                </a:lnTo>
                <a:lnTo>
                  <a:pt x="134" y="86"/>
                </a:lnTo>
                <a:lnTo>
                  <a:pt x="140" y="84"/>
                </a:lnTo>
                <a:lnTo>
                  <a:pt x="147" y="82"/>
                </a:lnTo>
                <a:lnTo>
                  <a:pt x="154" y="76"/>
                </a:lnTo>
                <a:lnTo>
                  <a:pt x="162" y="71"/>
                </a:lnTo>
                <a:lnTo>
                  <a:pt x="169" y="72"/>
                </a:lnTo>
                <a:lnTo>
                  <a:pt x="177" y="74"/>
                </a:lnTo>
                <a:lnTo>
                  <a:pt x="170" y="65"/>
                </a:lnTo>
                <a:lnTo>
                  <a:pt x="164" y="59"/>
                </a:lnTo>
                <a:lnTo>
                  <a:pt x="164" y="52"/>
                </a:lnTo>
                <a:lnTo>
                  <a:pt x="162" y="47"/>
                </a:lnTo>
                <a:lnTo>
                  <a:pt x="154" y="50"/>
                </a:lnTo>
                <a:lnTo>
                  <a:pt x="147" y="50"/>
                </a:lnTo>
                <a:lnTo>
                  <a:pt x="139" y="49"/>
                </a:lnTo>
                <a:lnTo>
                  <a:pt x="132" y="44"/>
                </a:lnTo>
                <a:lnTo>
                  <a:pt x="135" y="54"/>
                </a:lnTo>
                <a:lnTo>
                  <a:pt x="139" y="65"/>
                </a:lnTo>
                <a:lnTo>
                  <a:pt x="132" y="69"/>
                </a:lnTo>
                <a:lnTo>
                  <a:pt x="125" y="72"/>
                </a:lnTo>
                <a:lnTo>
                  <a:pt x="125" y="65"/>
                </a:lnTo>
                <a:lnTo>
                  <a:pt x="125" y="59"/>
                </a:lnTo>
                <a:lnTo>
                  <a:pt x="120" y="62"/>
                </a:lnTo>
                <a:lnTo>
                  <a:pt x="115" y="64"/>
                </a:lnTo>
                <a:lnTo>
                  <a:pt x="110" y="62"/>
                </a:lnTo>
                <a:lnTo>
                  <a:pt x="103" y="57"/>
                </a:lnTo>
                <a:lnTo>
                  <a:pt x="100" y="57"/>
                </a:lnTo>
                <a:lnTo>
                  <a:pt x="98" y="57"/>
                </a:lnTo>
                <a:lnTo>
                  <a:pt x="95" y="57"/>
                </a:lnTo>
                <a:lnTo>
                  <a:pt x="93" y="55"/>
                </a:lnTo>
                <a:lnTo>
                  <a:pt x="90" y="50"/>
                </a:lnTo>
                <a:lnTo>
                  <a:pt x="85" y="44"/>
                </a:lnTo>
                <a:lnTo>
                  <a:pt x="85" y="39"/>
                </a:lnTo>
                <a:lnTo>
                  <a:pt x="85" y="35"/>
                </a:lnTo>
                <a:lnTo>
                  <a:pt x="77" y="30"/>
                </a:lnTo>
                <a:lnTo>
                  <a:pt x="68" y="25"/>
                </a:lnTo>
                <a:lnTo>
                  <a:pt x="70" y="29"/>
                </a:lnTo>
                <a:lnTo>
                  <a:pt x="70" y="32"/>
                </a:lnTo>
                <a:lnTo>
                  <a:pt x="52" y="22"/>
                </a:lnTo>
                <a:lnTo>
                  <a:pt x="33" y="14"/>
                </a:lnTo>
                <a:lnTo>
                  <a:pt x="30" y="15"/>
                </a:lnTo>
                <a:lnTo>
                  <a:pt x="27" y="17"/>
                </a:lnTo>
                <a:lnTo>
                  <a:pt x="23" y="12"/>
                </a:lnTo>
                <a:lnTo>
                  <a:pt x="18" y="7"/>
                </a:lnTo>
                <a:lnTo>
                  <a:pt x="20" y="9"/>
                </a:lnTo>
                <a:lnTo>
                  <a:pt x="20" y="12"/>
                </a:lnTo>
                <a:lnTo>
                  <a:pt x="13" y="10"/>
                </a:lnTo>
                <a:lnTo>
                  <a:pt x="7" y="9"/>
                </a:lnTo>
                <a:lnTo>
                  <a:pt x="5" y="5"/>
                </a:lnTo>
                <a:lnTo>
                  <a:pt x="3" y="0"/>
                </a:lnTo>
                <a:close/>
              </a:path>
            </a:pathLst>
          </a:custGeom>
          <a:solidFill>
            <a:srgbClr val="1F1A17"/>
          </a:solidFill>
          <a:ln w="9525">
            <a:noFill/>
            <a:round/>
            <a:headEnd/>
            <a:tailEnd/>
          </a:ln>
        </p:spPr>
        <p:txBody>
          <a:bodyPr/>
          <a:lstStyle/>
          <a:p>
            <a:endParaRPr lang="en-US"/>
          </a:p>
        </p:txBody>
      </p:sp>
      <p:sp>
        <p:nvSpPr>
          <p:cNvPr id="5281" name="Freeform 1185"/>
          <p:cNvSpPr>
            <a:spLocks/>
          </p:cNvSpPr>
          <p:nvPr/>
        </p:nvSpPr>
        <p:spPr bwMode="auto">
          <a:xfrm>
            <a:off x="3303588" y="5314950"/>
            <a:ext cx="158750" cy="144463"/>
          </a:xfrm>
          <a:custGeom>
            <a:avLst/>
            <a:gdLst/>
            <a:ahLst/>
            <a:cxnLst>
              <a:cxn ang="0">
                <a:pos x="5" y="7"/>
              </a:cxn>
              <a:cxn ang="0">
                <a:pos x="8" y="15"/>
              </a:cxn>
              <a:cxn ang="0">
                <a:pos x="11" y="29"/>
              </a:cxn>
              <a:cxn ang="0">
                <a:pos x="15" y="42"/>
              </a:cxn>
              <a:cxn ang="0">
                <a:pos x="16" y="54"/>
              </a:cxn>
              <a:cxn ang="0">
                <a:pos x="21" y="57"/>
              </a:cxn>
              <a:cxn ang="0">
                <a:pos x="28" y="71"/>
              </a:cxn>
              <a:cxn ang="0">
                <a:pos x="38" y="91"/>
              </a:cxn>
              <a:cxn ang="0">
                <a:pos x="46" y="86"/>
              </a:cxn>
              <a:cxn ang="0">
                <a:pos x="50" y="72"/>
              </a:cxn>
              <a:cxn ang="0">
                <a:pos x="65" y="77"/>
              </a:cxn>
              <a:cxn ang="0">
                <a:pos x="75" y="77"/>
              </a:cxn>
              <a:cxn ang="0">
                <a:pos x="85" y="72"/>
              </a:cxn>
              <a:cxn ang="0">
                <a:pos x="93" y="71"/>
              </a:cxn>
              <a:cxn ang="0">
                <a:pos x="98" y="64"/>
              </a:cxn>
              <a:cxn ang="0">
                <a:pos x="90" y="62"/>
              </a:cxn>
              <a:cxn ang="0">
                <a:pos x="66" y="59"/>
              </a:cxn>
              <a:cxn ang="0">
                <a:pos x="61" y="52"/>
              </a:cxn>
              <a:cxn ang="0">
                <a:pos x="55" y="46"/>
              </a:cxn>
              <a:cxn ang="0">
                <a:pos x="50" y="44"/>
              </a:cxn>
              <a:cxn ang="0">
                <a:pos x="51" y="41"/>
              </a:cxn>
              <a:cxn ang="0">
                <a:pos x="60" y="41"/>
              </a:cxn>
              <a:cxn ang="0">
                <a:pos x="80" y="46"/>
              </a:cxn>
              <a:cxn ang="0">
                <a:pos x="86" y="46"/>
              </a:cxn>
              <a:cxn ang="0">
                <a:pos x="76" y="36"/>
              </a:cxn>
              <a:cxn ang="0">
                <a:pos x="60" y="29"/>
              </a:cxn>
              <a:cxn ang="0">
                <a:pos x="51" y="24"/>
              </a:cxn>
              <a:cxn ang="0">
                <a:pos x="41" y="17"/>
              </a:cxn>
              <a:cxn ang="0">
                <a:pos x="33" y="7"/>
              </a:cxn>
              <a:cxn ang="0">
                <a:pos x="26" y="0"/>
              </a:cxn>
              <a:cxn ang="0">
                <a:pos x="28" y="9"/>
              </a:cxn>
              <a:cxn ang="0">
                <a:pos x="40" y="26"/>
              </a:cxn>
              <a:cxn ang="0">
                <a:pos x="45" y="37"/>
              </a:cxn>
              <a:cxn ang="0">
                <a:pos x="33" y="36"/>
              </a:cxn>
              <a:cxn ang="0">
                <a:pos x="16" y="19"/>
              </a:cxn>
              <a:cxn ang="0">
                <a:pos x="5" y="5"/>
              </a:cxn>
            </a:cxnLst>
            <a:rect l="0" t="0" r="r" b="b"/>
            <a:pathLst>
              <a:path w="100" h="91">
                <a:moveTo>
                  <a:pt x="0" y="5"/>
                </a:moveTo>
                <a:lnTo>
                  <a:pt x="5" y="7"/>
                </a:lnTo>
                <a:lnTo>
                  <a:pt x="6" y="12"/>
                </a:lnTo>
                <a:lnTo>
                  <a:pt x="8" y="15"/>
                </a:lnTo>
                <a:lnTo>
                  <a:pt x="10" y="19"/>
                </a:lnTo>
                <a:lnTo>
                  <a:pt x="11" y="29"/>
                </a:lnTo>
                <a:lnTo>
                  <a:pt x="11" y="39"/>
                </a:lnTo>
                <a:lnTo>
                  <a:pt x="15" y="42"/>
                </a:lnTo>
                <a:lnTo>
                  <a:pt x="16" y="47"/>
                </a:lnTo>
                <a:lnTo>
                  <a:pt x="16" y="54"/>
                </a:lnTo>
                <a:lnTo>
                  <a:pt x="20" y="61"/>
                </a:lnTo>
                <a:lnTo>
                  <a:pt x="21" y="57"/>
                </a:lnTo>
                <a:lnTo>
                  <a:pt x="23" y="54"/>
                </a:lnTo>
                <a:lnTo>
                  <a:pt x="28" y="71"/>
                </a:lnTo>
                <a:lnTo>
                  <a:pt x="31" y="87"/>
                </a:lnTo>
                <a:lnTo>
                  <a:pt x="38" y="91"/>
                </a:lnTo>
                <a:lnTo>
                  <a:pt x="46" y="91"/>
                </a:lnTo>
                <a:lnTo>
                  <a:pt x="46" y="86"/>
                </a:lnTo>
                <a:lnTo>
                  <a:pt x="48" y="79"/>
                </a:lnTo>
                <a:lnTo>
                  <a:pt x="50" y="72"/>
                </a:lnTo>
                <a:lnTo>
                  <a:pt x="53" y="72"/>
                </a:lnTo>
                <a:lnTo>
                  <a:pt x="65" y="77"/>
                </a:lnTo>
                <a:lnTo>
                  <a:pt x="73" y="82"/>
                </a:lnTo>
                <a:lnTo>
                  <a:pt x="75" y="77"/>
                </a:lnTo>
                <a:lnTo>
                  <a:pt x="76" y="71"/>
                </a:lnTo>
                <a:lnTo>
                  <a:pt x="85" y="72"/>
                </a:lnTo>
                <a:lnTo>
                  <a:pt x="91" y="72"/>
                </a:lnTo>
                <a:lnTo>
                  <a:pt x="93" y="71"/>
                </a:lnTo>
                <a:lnTo>
                  <a:pt x="96" y="69"/>
                </a:lnTo>
                <a:lnTo>
                  <a:pt x="98" y="64"/>
                </a:lnTo>
                <a:lnTo>
                  <a:pt x="100" y="59"/>
                </a:lnTo>
                <a:lnTo>
                  <a:pt x="90" y="62"/>
                </a:lnTo>
                <a:lnTo>
                  <a:pt x="76" y="62"/>
                </a:lnTo>
                <a:lnTo>
                  <a:pt x="66" y="59"/>
                </a:lnTo>
                <a:lnTo>
                  <a:pt x="63" y="57"/>
                </a:lnTo>
                <a:lnTo>
                  <a:pt x="61" y="52"/>
                </a:lnTo>
                <a:lnTo>
                  <a:pt x="60" y="47"/>
                </a:lnTo>
                <a:lnTo>
                  <a:pt x="55" y="46"/>
                </a:lnTo>
                <a:lnTo>
                  <a:pt x="50" y="46"/>
                </a:lnTo>
                <a:lnTo>
                  <a:pt x="50" y="44"/>
                </a:lnTo>
                <a:lnTo>
                  <a:pt x="50" y="42"/>
                </a:lnTo>
                <a:lnTo>
                  <a:pt x="51" y="41"/>
                </a:lnTo>
                <a:lnTo>
                  <a:pt x="55" y="41"/>
                </a:lnTo>
                <a:lnTo>
                  <a:pt x="60" y="41"/>
                </a:lnTo>
                <a:lnTo>
                  <a:pt x="66" y="42"/>
                </a:lnTo>
                <a:lnTo>
                  <a:pt x="80" y="46"/>
                </a:lnTo>
                <a:lnTo>
                  <a:pt x="88" y="51"/>
                </a:lnTo>
                <a:lnTo>
                  <a:pt x="86" y="46"/>
                </a:lnTo>
                <a:lnTo>
                  <a:pt x="86" y="42"/>
                </a:lnTo>
                <a:lnTo>
                  <a:pt x="76" y="36"/>
                </a:lnTo>
                <a:lnTo>
                  <a:pt x="66" y="31"/>
                </a:lnTo>
                <a:lnTo>
                  <a:pt x="60" y="29"/>
                </a:lnTo>
                <a:lnTo>
                  <a:pt x="53" y="27"/>
                </a:lnTo>
                <a:lnTo>
                  <a:pt x="51" y="24"/>
                </a:lnTo>
                <a:lnTo>
                  <a:pt x="46" y="21"/>
                </a:lnTo>
                <a:lnTo>
                  <a:pt x="41" y="17"/>
                </a:lnTo>
                <a:lnTo>
                  <a:pt x="36" y="12"/>
                </a:lnTo>
                <a:lnTo>
                  <a:pt x="33" y="7"/>
                </a:lnTo>
                <a:lnTo>
                  <a:pt x="28" y="0"/>
                </a:lnTo>
                <a:lnTo>
                  <a:pt x="26" y="0"/>
                </a:lnTo>
                <a:lnTo>
                  <a:pt x="23" y="0"/>
                </a:lnTo>
                <a:lnTo>
                  <a:pt x="28" y="9"/>
                </a:lnTo>
                <a:lnTo>
                  <a:pt x="31" y="17"/>
                </a:lnTo>
                <a:lnTo>
                  <a:pt x="40" y="26"/>
                </a:lnTo>
                <a:lnTo>
                  <a:pt x="48" y="34"/>
                </a:lnTo>
                <a:lnTo>
                  <a:pt x="45" y="37"/>
                </a:lnTo>
                <a:lnTo>
                  <a:pt x="43" y="39"/>
                </a:lnTo>
                <a:lnTo>
                  <a:pt x="33" y="36"/>
                </a:lnTo>
                <a:lnTo>
                  <a:pt x="25" y="31"/>
                </a:lnTo>
                <a:lnTo>
                  <a:pt x="16" y="19"/>
                </a:lnTo>
                <a:lnTo>
                  <a:pt x="8" y="5"/>
                </a:lnTo>
                <a:lnTo>
                  <a:pt x="5" y="5"/>
                </a:lnTo>
                <a:lnTo>
                  <a:pt x="0" y="5"/>
                </a:lnTo>
                <a:close/>
              </a:path>
            </a:pathLst>
          </a:custGeom>
          <a:solidFill>
            <a:srgbClr val="1F1A17"/>
          </a:solidFill>
          <a:ln w="9525">
            <a:noFill/>
            <a:round/>
            <a:headEnd/>
            <a:tailEnd/>
          </a:ln>
        </p:spPr>
        <p:txBody>
          <a:bodyPr/>
          <a:lstStyle/>
          <a:p>
            <a:endParaRPr lang="en-US"/>
          </a:p>
        </p:txBody>
      </p:sp>
      <p:sp>
        <p:nvSpPr>
          <p:cNvPr id="5282" name="Freeform 1186"/>
          <p:cNvSpPr>
            <a:spLocks/>
          </p:cNvSpPr>
          <p:nvPr/>
        </p:nvSpPr>
        <p:spPr bwMode="auto">
          <a:xfrm>
            <a:off x="3430588" y="5400675"/>
            <a:ext cx="84137" cy="90488"/>
          </a:xfrm>
          <a:custGeom>
            <a:avLst/>
            <a:gdLst/>
            <a:ahLst/>
            <a:cxnLst>
              <a:cxn ang="0">
                <a:pos x="0" y="37"/>
              </a:cxn>
              <a:cxn ang="0">
                <a:pos x="5" y="38"/>
              </a:cxn>
              <a:cxn ang="0">
                <a:pos x="11" y="43"/>
              </a:cxn>
              <a:cxn ang="0">
                <a:pos x="16" y="52"/>
              </a:cxn>
              <a:cxn ang="0">
                <a:pos x="20" y="57"/>
              </a:cxn>
              <a:cxn ang="0">
                <a:pos x="21" y="42"/>
              </a:cxn>
              <a:cxn ang="0">
                <a:pos x="25" y="40"/>
              </a:cxn>
              <a:cxn ang="0">
                <a:pos x="25" y="28"/>
              </a:cxn>
              <a:cxn ang="0">
                <a:pos x="35" y="23"/>
              </a:cxn>
              <a:cxn ang="0">
                <a:pos x="42" y="32"/>
              </a:cxn>
              <a:cxn ang="0">
                <a:pos x="53" y="20"/>
              </a:cxn>
              <a:cxn ang="0">
                <a:pos x="43" y="20"/>
              </a:cxn>
              <a:cxn ang="0">
                <a:pos x="52" y="12"/>
              </a:cxn>
              <a:cxn ang="0">
                <a:pos x="47" y="8"/>
              </a:cxn>
              <a:cxn ang="0">
                <a:pos x="37" y="12"/>
              </a:cxn>
              <a:cxn ang="0">
                <a:pos x="35" y="0"/>
              </a:cxn>
              <a:cxn ang="0">
                <a:pos x="28" y="5"/>
              </a:cxn>
              <a:cxn ang="0">
                <a:pos x="25" y="20"/>
              </a:cxn>
              <a:cxn ang="0">
                <a:pos x="21" y="2"/>
              </a:cxn>
              <a:cxn ang="0">
                <a:pos x="16" y="23"/>
              </a:cxn>
              <a:cxn ang="0">
                <a:pos x="10" y="28"/>
              </a:cxn>
              <a:cxn ang="0">
                <a:pos x="0" y="37"/>
              </a:cxn>
            </a:cxnLst>
            <a:rect l="0" t="0" r="r" b="b"/>
            <a:pathLst>
              <a:path w="53" h="57">
                <a:moveTo>
                  <a:pt x="0" y="37"/>
                </a:moveTo>
                <a:lnTo>
                  <a:pt x="5" y="38"/>
                </a:lnTo>
                <a:lnTo>
                  <a:pt x="11" y="43"/>
                </a:lnTo>
                <a:lnTo>
                  <a:pt x="16" y="52"/>
                </a:lnTo>
                <a:lnTo>
                  <a:pt x="20" y="57"/>
                </a:lnTo>
                <a:lnTo>
                  <a:pt x="21" y="42"/>
                </a:lnTo>
                <a:lnTo>
                  <a:pt x="25" y="40"/>
                </a:lnTo>
                <a:lnTo>
                  <a:pt x="25" y="28"/>
                </a:lnTo>
                <a:lnTo>
                  <a:pt x="35" y="23"/>
                </a:lnTo>
                <a:lnTo>
                  <a:pt x="42" y="32"/>
                </a:lnTo>
                <a:lnTo>
                  <a:pt x="53" y="20"/>
                </a:lnTo>
                <a:lnTo>
                  <a:pt x="43" y="20"/>
                </a:lnTo>
                <a:lnTo>
                  <a:pt x="52" y="12"/>
                </a:lnTo>
                <a:lnTo>
                  <a:pt x="47" y="8"/>
                </a:lnTo>
                <a:lnTo>
                  <a:pt x="37" y="12"/>
                </a:lnTo>
                <a:lnTo>
                  <a:pt x="35" y="0"/>
                </a:lnTo>
                <a:lnTo>
                  <a:pt x="28" y="5"/>
                </a:lnTo>
                <a:lnTo>
                  <a:pt x="25" y="20"/>
                </a:lnTo>
                <a:lnTo>
                  <a:pt x="21" y="2"/>
                </a:lnTo>
                <a:lnTo>
                  <a:pt x="16" y="23"/>
                </a:lnTo>
                <a:lnTo>
                  <a:pt x="10" y="28"/>
                </a:lnTo>
                <a:lnTo>
                  <a:pt x="0" y="37"/>
                </a:lnTo>
                <a:close/>
              </a:path>
            </a:pathLst>
          </a:custGeom>
          <a:solidFill>
            <a:srgbClr val="1F1A17"/>
          </a:solidFill>
          <a:ln w="9525">
            <a:noFill/>
            <a:round/>
            <a:headEnd/>
            <a:tailEnd/>
          </a:ln>
        </p:spPr>
        <p:txBody>
          <a:bodyPr/>
          <a:lstStyle/>
          <a:p>
            <a:endParaRPr lang="en-US"/>
          </a:p>
        </p:txBody>
      </p:sp>
      <p:grpSp>
        <p:nvGrpSpPr>
          <p:cNvPr id="12" name="Group 1187"/>
          <p:cNvGrpSpPr>
            <a:grpSpLocks/>
          </p:cNvGrpSpPr>
          <p:nvPr/>
        </p:nvGrpSpPr>
        <p:grpSpPr bwMode="auto">
          <a:xfrm>
            <a:off x="5067300" y="4067175"/>
            <a:ext cx="1030288" cy="1685925"/>
            <a:chOff x="2979" y="2659"/>
            <a:chExt cx="649" cy="1062"/>
          </a:xfrm>
        </p:grpSpPr>
        <p:sp>
          <p:nvSpPr>
            <p:cNvPr id="5284" name="Freeform 1188"/>
            <p:cNvSpPr>
              <a:spLocks/>
            </p:cNvSpPr>
            <p:nvPr/>
          </p:nvSpPr>
          <p:spPr bwMode="auto">
            <a:xfrm>
              <a:off x="3073" y="3499"/>
              <a:ext cx="38" cy="35"/>
            </a:xfrm>
            <a:custGeom>
              <a:avLst/>
              <a:gdLst/>
              <a:ahLst/>
              <a:cxnLst>
                <a:cxn ang="0">
                  <a:pos x="0" y="0"/>
                </a:cxn>
                <a:cxn ang="0">
                  <a:pos x="8" y="3"/>
                </a:cxn>
                <a:cxn ang="0">
                  <a:pos x="20" y="10"/>
                </a:cxn>
                <a:cxn ang="0">
                  <a:pos x="25" y="15"/>
                </a:cxn>
                <a:cxn ang="0">
                  <a:pos x="31" y="20"/>
                </a:cxn>
                <a:cxn ang="0">
                  <a:pos x="35" y="27"/>
                </a:cxn>
                <a:cxn ang="0">
                  <a:pos x="38" y="32"/>
                </a:cxn>
                <a:cxn ang="0">
                  <a:pos x="36" y="35"/>
                </a:cxn>
                <a:cxn ang="0">
                  <a:pos x="35" y="35"/>
                </a:cxn>
                <a:cxn ang="0">
                  <a:pos x="31" y="33"/>
                </a:cxn>
                <a:cxn ang="0">
                  <a:pos x="30" y="32"/>
                </a:cxn>
                <a:cxn ang="0">
                  <a:pos x="26" y="28"/>
                </a:cxn>
                <a:cxn ang="0">
                  <a:pos x="23" y="23"/>
                </a:cxn>
                <a:cxn ang="0">
                  <a:pos x="23" y="27"/>
                </a:cxn>
                <a:cxn ang="0">
                  <a:pos x="21" y="28"/>
                </a:cxn>
                <a:cxn ang="0">
                  <a:pos x="20" y="30"/>
                </a:cxn>
                <a:cxn ang="0">
                  <a:pos x="16" y="30"/>
                </a:cxn>
                <a:cxn ang="0">
                  <a:pos x="16" y="25"/>
                </a:cxn>
                <a:cxn ang="0">
                  <a:pos x="15" y="22"/>
                </a:cxn>
                <a:cxn ang="0">
                  <a:pos x="11" y="18"/>
                </a:cxn>
                <a:cxn ang="0">
                  <a:pos x="10" y="17"/>
                </a:cxn>
                <a:cxn ang="0">
                  <a:pos x="10" y="13"/>
                </a:cxn>
                <a:cxn ang="0">
                  <a:pos x="10" y="8"/>
                </a:cxn>
                <a:cxn ang="0">
                  <a:pos x="5" y="3"/>
                </a:cxn>
                <a:cxn ang="0">
                  <a:pos x="0" y="0"/>
                </a:cxn>
              </a:cxnLst>
              <a:rect l="0" t="0" r="r" b="b"/>
              <a:pathLst>
                <a:path w="38" h="35">
                  <a:moveTo>
                    <a:pt x="0" y="0"/>
                  </a:moveTo>
                  <a:lnTo>
                    <a:pt x="8" y="3"/>
                  </a:lnTo>
                  <a:lnTo>
                    <a:pt x="20" y="10"/>
                  </a:lnTo>
                  <a:lnTo>
                    <a:pt x="25" y="15"/>
                  </a:lnTo>
                  <a:lnTo>
                    <a:pt x="31" y="20"/>
                  </a:lnTo>
                  <a:lnTo>
                    <a:pt x="35" y="27"/>
                  </a:lnTo>
                  <a:lnTo>
                    <a:pt x="38" y="32"/>
                  </a:lnTo>
                  <a:lnTo>
                    <a:pt x="36" y="35"/>
                  </a:lnTo>
                  <a:lnTo>
                    <a:pt x="35" y="35"/>
                  </a:lnTo>
                  <a:lnTo>
                    <a:pt x="31" y="33"/>
                  </a:lnTo>
                  <a:lnTo>
                    <a:pt x="30" y="32"/>
                  </a:lnTo>
                  <a:lnTo>
                    <a:pt x="26" y="28"/>
                  </a:lnTo>
                  <a:lnTo>
                    <a:pt x="23" y="23"/>
                  </a:lnTo>
                  <a:lnTo>
                    <a:pt x="23" y="27"/>
                  </a:lnTo>
                  <a:lnTo>
                    <a:pt x="21" y="28"/>
                  </a:lnTo>
                  <a:lnTo>
                    <a:pt x="20" y="30"/>
                  </a:lnTo>
                  <a:lnTo>
                    <a:pt x="16" y="30"/>
                  </a:lnTo>
                  <a:lnTo>
                    <a:pt x="16" y="25"/>
                  </a:lnTo>
                  <a:lnTo>
                    <a:pt x="15" y="22"/>
                  </a:lnTo>
                  <a:lnTo>
                    <a:pt x="11" y="18"/>
                  </a:lnTo>
                  <a:lnTo>
                    <a:pt x="10" y="17"/>
                  </a:lnTo>
                  <a:lnTo>
                    <a:pt x="10" y="13"/>
                  </a:lnTo>
                  <a:lnTo>
                    <a:pt x="10" y="8"/>
                  </a:lnTo>
                  <a:lnTo>
                    <a:pt x="5" y="3"/>
                  </a:lnTo>
                  <a:lnTo>
                    <a:pt x="0" y="0"/>
                  </a:lnTo>
                  <a:close/>
                </a:path>
              </a:pathLst>
            </a:custGeom>
            <a:solidFill>
              <a:srgbClr val="1F1A17"/>
            </a:solidFill>
            <a:ln w="9525">
              <a:noFill/>
              <a:round/>
              <a:headEnd/>
              <a:tailEnd/>
            </a:ln>
          </p:spPr>
          <p:txBody>
            <a:bodyPr/>
            <a:lstStyle/>
            <a:p>
              <a:endParaRPr lang="en-US"/>
            </a:p>
          </p:txBody>
        </p:sp>
        <p:sp>
          <p:nvSpPr>
            <p:cNvPr id="5285" name="Freeform 1189"/>
            <p:cNvSpPr>
              <a:spLocks/>
            </p:cNvSpPr>
            <p:nvPr/>
          </p:nvSpPr>
          <p:spPr bwMode="auto">
            <a:xfrm>
              <a:off x="3121" y="3501"/>
              <a:ext cx="32" cy="20"/>
            </a:xfrm>
            <a:custGeom>
              <a:avLst/>
              <a:gdLst/>
              <a:ahLst/>
              <a:cxnLst>
                <a:cxn ang="0">
                  <a:pos x="7" y="0"/>
                </a:cxn>
                <a:cxn ang="0">
                  <a:pos x="0" y="3"/>
                </a:cxn>
                <a:cxn ang="0">
                  <a:pos x="2" y="13"/>
                </a:cxn>
                <a:cxn ang="0">
                  <a:pos x="5" y="16"/>
                </a:cxn>
                <a:cxn ang="0">
                  <a:pos x="14" y="20"/>
                </a:cxn>
                <a:cxn ang="0">
                  <a:pos x="25" y="18"/>
                </a:cxn>
                <a:cxn ang="0">
                  <a:pos x="32" y="16"/>
                </a:cxn>
                <a:cxn ang="0">
                  <a:pos x="27" y="15"/>
                </a:cxn>
                <a:cxn ang="0">
                  <a:pos x="17" y="13"/>
                </a:cxn>
                <a:cxn ang="0">
                  <a:pos x="10" y="6"/>
                </a:cxn>
                <a:cxn ang="0">
                  <a:pos x="7" y="0"/>
                </a:cxn>
              </a:cxnLst>
              <a:rect l="0" t="0" r="r" b="b"/>
              <a:pathLst>
                <a:path w="32" h="20">
                  <a:moveTo>
                    <a:pt x="7" y="0"/>
                  </a:moveTo>
                  <a:lnTo>
                    <a:pt x="0" y="3"/>
                  </a:lnTo>
                  <a:lnTo>
                    <a:pt x="2" y="13"/>
                  </a:lnTo>
                  <a:lnTo>
                    <a:pt x="5" y="16"/>
                  </a:lnTo>
                  <a:lnTo>
                    <a:pt x="14" y="20"/>
                  </a:lnTo>
                  <a:lnTo>
                    <a:pt x="25" y="18"/>
                  </a:lnTo>
                  <a:lnTo>
                    <a:pt x="32" y="16"/>
                  </a:lnTo>
                  <a:lnTo>
                    <a:pt x="27" y="15"/>
                  </a:lnTo>
                  <a:lnTo>
                    <a:pt x="17" y="13"/>
                  </a:lnTo>
                  <a:lnTo>
                    <a:pt x="10" y="6"/>
                  </a:lnTo>
                  <a:lnTo>
                    <a:pt x="7" y="0"/>
                  </a:lnTo>
                  <a:close/>
                </a:path>
              </a:pathLst>
            </a:custGeom>
            <a:solidFill>
              <a:srgbClr val="1F1A17"/>
            </a:solidFill>
            <a:ln w="9525">
              <a:noFill/>
              <a:round/>
              <a:headEnd/>
              <a:tailEnd/>
            </a:ln>
          </p:spPr>
          <p:txBody>
            <a:bodyPr/>
            <a:lstStyle/>
            <a:p>
              <a:endParaRPr lang="en-US"/>
            </a:p>
          </p:txBody>
        </p:sp>
        <p:sp>
          <p:nvSpPr>
            <p:cNvPr id="5286" name="Freeform 1190"/>
            <p:cNvSpPr>
              <a:spLocks/>
            </p:cNvSpPr>
            <p:nvPr/>
          </p:nvSpPr>
          <p:spPr bwMode="auto">
            <a:xfrm>
              <a:off x="3054" y="3541"/>
              <a:ext cx="17" cy="16"/>
            </a:xfrm>
            <a:custGeom>
              <a:avLst/>
              <a:gdLst/>
              <a:ahLst/>
              <a:cxnLst>
                <a:cxn ang="0">
                  <a:pos x="0" y="8"/>
                </a:cxn>
                <a:cxn ang="0">
                  <a:pos x="17" y="0"/>
                </a:cxn>
                <a:cxn ang="0">
                  <a:pos x="17" y="6"/>
                </a:cxn>
                <a:cxn ang="0">
                  <a:pos x="17" y="15"/>
                </a:cxn>
                <a:cxn ang="0">
                  <a:pos x="14" y="16"/>
                </a:cxn>
                <a:cxn ang="0">
                  <a:pos x="9" y="15"/>
                </a:cxn>
                <a:cxn ang="0">
                  <a:pos x="4" y="11"/>
                </a:cxn>
                <a:cxn ang="0">
                  <a:pos x="0" y="8"/>
                </a:cxn>
              </a:cxnLst>
              <a:rect l="0" t="0" r="r" b="b"/>
              <a:pathLst>
                <a:path w="17" h="16">
                  <a:moveTo>
                    <a:pt x="0" y="8"/>
                  </a:moveTo>
                  <a:lnTo>
                    <a:pt x="17" y="0"/>
                  </a:lnTo>
                  <a:lnTo>
                    <a:pt x="17" y="6"/>
                  </a:lnTo>
                  <a:lnTo>
                    <a:pt x="17" y="15"/>
                  </a:lnTo>
                  <a:lnTo>
                    <a:pt x="14" y="16"/>
                  </a:lnTo>
                  <a:lnTo>
                    <a:pt x="9" y="15"/>
                  </a:lnTo>
                  <a:lnTo>
                    <a:pt x="4" y="11"/>
                  </a:lnTo>
                  <a:lnTo>
                    <a:pt x="0" y="8"/>
                  </a:lnTo>
                  <a:close/>
                </a:path>
              </a:pathLst>
            </a:custGeom>
            <a:solidFill>
              <a:srgbClr val="1F1A17"/>
            </a:solidFill>
            <a:ln w="9525">
              <a:noFill/>
              <a:round/>
              <a:headEnd/>
              <a:tailEnd/>
            </a:ln>
          </p:spPr>
          <p:txBody>
            <a:bodyPr/>
            <a:lstStyle/>
            <a:p>
              <a:endParaRPr lang="en-US"/>
            </a:p>
          </p:txBody>
        </p:sp>
        <p:sp>
          <p:nvSpPr>
            <p:cNvPr id="5287" name="Freeform 1191"/>
            <p:cNvSpPr>
              <a:spLocks/>
            </p:cNvSpPr>
            <p:nvPr/>
          </p:nvSpPr>
          <p:spPr bwMode="auto">
            <a:xfrm>
              <a:off x="3258" y="3511"/>
              <a:ext cx="95" cy="70"/>
            </a:xfrm>
            <a:custGeom>
              <a:avLst/>
              <a:gdLst/>
              <a:ahLst/>
              <a:cxnLst>
                <a:cxn ang="0">
                  <a:pos x="0" y="48"/>
                </a:cxn>
                <a:cxn ang="0">
                  <a:pos x="7" y="56"/>
                </a:cxn>
                <a:cxn ang="0">
                  <a:pos x="12" y="51"/>
                </a:cxn>
                <a:cxn ang="0">
                  <a:pos x="17" y="48"/>
                </a:cxn>
                <a:cxn ang="0">
                  <a:pos x="22" y="46"/>
                </a:cxn>
                <a:cxn ang="0">
                  <a:pos x="25" y="45"/>
                </a:cxn>
                <a:cxn ang="0">
                  <a:pos x="29" y="48"/>
                </a:cxn>
                <a:cxn ang="0">
                  <a:pos x="32" y="50"/>
                </a:cxn>
                <a:cxn ang="0">
                  <a:pos x="35" y="48"/>
                </a:cxn>
                <a:cxn ang="0">
                  <a:pos x="40" y="50"/>
                </a:cxn>
                <a:cxn ang="0">
                  <a:pos x="42" y="48"/>
                </a:cxn>
                <a:cxn ang="0">
                  <a:pos x="44" y="48"/>
                </a:cxn>
                <a:cxn ang="0">
                  <a:pos x="49" y="53"/>
                </a:cxn>
                <a:cxn ang="0">
                  <a:pos x="52" y="56"/>
                </a:cxn>
                <a:cxn ang="0">
                  <a:pos x="54" y="41"/>
                </a:cxn>
                <a:cxn ang="0">
                  <a:pos x="57" y="63"/>
                </a:cxn>
                <a:cxn ang="0">
                  <a:pos x="64" y="70"/>
                </a:cxn>
                <a:cxn ang="0">
                  <a:pos x="64" y="61"/>
                </a:cxn>
                <a:cxn ang="0">
                  <a:pos x="64" y="50"/>
                </a:cxn>
                <a:cxn ang="0">
                  <a:pos x="70" y="46"/>
                </a:cxn>
                <a:cxn ang="0">
                  <a:pos x="74" y="46"/>
                </a:cxn>
                <a:cxn ang="0">
                  <a:pos x="80" y="38"/>
                </a:cxn>
                <a:cxn ang="0">
                  <a:pos x="77" y="31"/>
                </a:cxn>
                <a:cxn ang="0">
                  <a:pos x="87" y="33"/>
                </a:cxn>
                <a:cxn ang="0">
                  <a:pos x="87" y="26"/>
                </a:cxn>
                <a:cxn ang="0">
                  <a:pos x="84" y="21"/>
                </a:cxn>
                <a:cxn ang="0">
                  <a:pos x="87" y="20"/>
                </a:cxn>
                <a:cxn ang="0">
                  <a:pos x="89" y="15"/>
                </a:cxn>
                <a:cxn ang="0">
                  <a:pos x="84" y="13"/>
                </a:cxn>
                <a:cxn ang="0">
                  <a:pos x="92" y="11"/>
                </a:cxn>
                <a:cxn ang="0">
                  <a:pos x="95" y="0"/>
                </a:cxn>
                <a:cxn ang="0">
                  <a:pos x="82" y="8"/>
                </a:cxn>
                <a:cxn ang="0">
                  <a:pos x="75" y="18"/>
                </a:cxn>
                <a:cxn ang="0">
                  <a:pos x="80" y="25"/>
                </a:cxn>
                <a:cxn ang="0">
                  <a:pos x="74" y="26"/>
                </a:cxn>
                <a:cxn ang="0">
                  <a:pos x="74" y="31"/>
                </a:cxn>
                <a:cxn ang="0">
                  <a:pos x="69" y="36"/>
                </a:cxn>
                <a:cxn ang="0">
                  <a:pos x="64" y="36"/>
                </a:cxn>
                <a:cxn ang="0">
                  <a:pos x="60" y="35"/>
                </a:cxn>
                <a:cxn ang="0">
                  <a:pos x="59" y="33"/>
                </a:cxn>
                <a:cxn ang="0">
                  <a:pos x="59" y="33"/>
                </a:cxn>
                <a:cxn ang="0">
                  <a:pos x="54" y="21"/>
                </a:cxn>
                <a:cxn ang="0">
                  <a:pos x="45" y="25"/>
                </a:cxn>
                <a:cxn ang="0">
                  <a:pos x="37" y="28"/>
                </a:cxn>
                <a:cxn ang="0">
                  <a:pos x="29" y="28"/>
                </a:cxn>
                <a:cxn ang="0">
                  <a:pos x="17" y="31"/>
                </a:cxn>
                <a:cxn ang="0">
                  <a:pos x="7" y="41"/>
                </a:cxn>
                <a:cxn ang="0">
                  <a:pos x="0" y="48"/>
                </a:cxn>
              </a:cxnLst>
              <a:rect l="0" t="0" r="r" b="b"/>
              <a:pathLst>
                <a:path w="95" h="70">
                  <a:moveTo>
                    <a:pt x="0" y="48"/>
                  </a:moveTo>
                  <a:lnTo>
                    <a:pt x="7" y="56"/>
                  </a:lnTo>
                  <a:lnTo>
                    <a:pt x="12" y="51"/>
                  </a:lnTo>
                  <a:lnTo>
                    <a:pt x="17" y="48"/>
                  </a:lnTo>
                  <a:lnTo>
                    <a:pt x="22" y="46"/>
                  </a:lnTo>
                  <a:lnTo>
                    <a:pt x="25" y="45"/>
                  </a:lnTo>
                  <a:lnTo>
                    <a:pt x="29" y="48"/>
                  </a:lnTo>
                  <a:lnTo>
                    <a:pt x="32" y="50"/>
                  </a:lnTo>
                  <a:lnTo>
                    <a:pt x="35" y="48"/>
                  </a:lnTo>
                  <a:lnTo>
                    <a:pt x="40" y="50"/>
                  </a:lnTo>
                  <a:lnTo>
                    <a:pt x="42" y="48"/>
                  </a:lnTo>
                  <a:lnTo>
                    <a:pt x="44" y="48"/>
                  </a:lnTo>
                  <a:lnTo>
                    <a:pt x="49" y="53"/>
                  </a:lnTo>
                  <a:lnTo>
                    <a:pt x="52" y="56"/>
                  </a:lnTo>
                  <a:lnTo>
                    <a:pt x="54" y="41"/>
                  </a:lnTo>
                  <a:lnTo>
                    <a:pt x="57" y="63"/>
                  </a:lnTo>
                  <a:lnTo>
                    <a:pt x="64" y="70"/>
                  </a:lnTo>
                  <a:lnTo>
                    <a:pt x="64" y="61"/>
                  </a:lnTo>
                  <a:lnTo>
                    <a:pt x="64" y="50"/>
                  </a:lnTo>
                  <a:lnTo>
                    <a:pt x="70" y="46"/>
                  </a:lnTo>
                  <a:lnTo>
                    <a:pt x="74" y="46"/>
                  </a:lnTo>
                  <a:lnTo>
                    <a:pt x="80" y="38"/>
                  </a:lnTo>
                  <a:lnTo>
                    <a:pt x="77" y="31"/>
                  </a:lnTo>
                  <a:lnTo>
                    <a:pt x="87" y="33"/>
                  </a:lnTo>
                  <a:lnTo>
                    <a:pt x="87" y="26"/>
                  </a:lnTo>
                  <a:lnTo>
                    <a:pt x="84" y="21"/>
                  </a:lnTo>
                  <a:lnTo>
                    <a:pt x="87" y="20"/>
                  </a:lnTo>
                  <a:lnTo>
                    <a:pt x="89" y="15"/>
                  </a:lnTo>
                  <a:lnTo>
                    <a:pt x="84" y="13"/>
                  </a:lnTo>
                  <a:lnTo>
                    <a:pt x="92" y="11"/>
                  </a:lnTo>
                  <a:lnTo>
                    <a:pt x="95" y="0"/>
                  </a:lnTo>
                  <a:lnTo>
                    <a:pt x="82" y="8"/>
                  </a:lnTo>
                  <a:lnTo>
                    <a:pt x="75" y="18"/>
                  </a:lnTo>
                  <a:lnTo>
                    <a:pt x="80" y="25"/>
                  </a:lnTo>
                  <a:lnTo>
                    <a:pt x="74" y="26"/>
                  </a:lnTo>
                  <a:lnTo>
                    <a:pt x="74" y="31"/>
                  </a:lnTo>
                  <a:lnTo>
                    <a:pt x="69" y="36"/>
                  </a:lnTo>
                  <a:lnTo>
                    <a:pt x="64" y="36"/>
                  </a:lnTo>
                  <a:lnTo>
                    <a:pt x="60" y="35"/>
                  </a:lnTo>
                  <a:lnTo>
                    <a:pt x="59" y="33"/>
                  </a:lnTo>
                  <a:lnTo>
                    <a:pt x="59" y="33"/>
                  </a:lnTo>
                  <a:lnTo>
                    <a:pt x="54" y="21"/>
                  </a:lnTo>
                  <a:lnTo>
                    <a:pt x="45" y="25"/>
                  </a:lnTo>
                  <a:lnTo>
                    <a:pt x="37" y="28"/>
                  </a:lnTo>
                  <a:lnTo>
                    <a:pt x="29" y="28"/>
                  </a:lnTo>
                  <a:lnTo>
                    <a:pt x="17" y="31"/>
                  </a:lnTo>
                  <a:lnTo>
                    <a:pt x="7" y="41"/>
                  </a:lnTo>
                  <a:lnTo>
                    <a:pt x="0" y="48"/>
                  </a:lnTo>
                  <a:close/>
                </a:path>
              </a:pathLst>
            </a:custGeom>
            <a:solidFill>
              <a:srgbClr val="1F1A17"/>
            </a:solidFill>
            <a:ln w="9525">
              <a:noFill/>
              <a:round/>
              <a:headEnd/>
              <a:tailEnd/>
            </a:ln>
          </p:spPr>
          <p:txBody>
            <a:bodyPr/>
            <a:lstStyle/>
            <a:p>
              <a:endParaRPr lang="en-US"/>
            </a:p>
          </p:txBody>
        </p:sp>
        <p:sp>
          <p:nvSpPr>
            <p:cNvPr id="5288" name="Freeform 1192"/>
            <p:cNvSpPr>
              <a:spLocks/>
            </p:cNvSpPr>
            <p:nvPr/>
          </p:nvSpPr>
          <p:spPr bwMode="auto">
            <a:xfrm>
              <a:off x="3108" y="3519"/>
              <a:ext cx="120" cy="89"/>
            </a:xfrm>
            <a:custGeom>
              <a:avLst/>
              <a:gdLst/>
              <a:ahLst/>
              <a:cxnLst>
                <a:cxn ang="0">
                  <a:pos x="117" y="18"/>
                </a:cxn>
                <a:cxn ang="0">
                  <a:pos x="118" y="7"/>
                </a:cxn>
                <a:cxn ang="0">
                  <a:pos x="113" y="7"/>
                </a:cxn>
                <a:cxn ang="0">
                  <a:pos x="107" y="7"/>
                </a:cxn>
                <a:cxn ang="0">
                  <a:pos x="100" y="2"/>
                </a:cxn>
                <a:cxn ang="0">
                  <a:pos x="88" y="8"/>
                </a:cxn>
                <a:cxn ang="0">
                  <a:pos x="85" y="15"/>
                </a:cxn>
                <a:cxn ang="0">
                  <a:pos x="88" y="25"/>
                </a:cxn>
                <a:cxn ang="0">
                  <a:pos x="87" y="30"/>
                </a:cxn>
                <a:cxn ang="0">
                  <a:pos x="72" y="25"/>
                </a:cxn>
                <a:cxn ang="0">
                  <a:pos x="53" y="22"/>
                </a:cxn>
                <a:cxn ang="0">
                  <a:pos x="32" y="25"/>
                </a:cxn>
                <a:cxn ang="0">
                  <a:pos x="11" y="25"/>
                </a:cxn>
                <a:cxn ang="0">
                  <a:pos x="5" y="30"/>
                </a:cxn>
                <a:cxn ang="0">
                  <a:pos x="8" y="42"/>
                </a:cxn>
                <a:cxn ang="0">
                  <a:pos x="18" y="45"/>
                </a:cxn>
                <a:cxn ang="0">
                  <a:pos x="28" y="48"/>
                </a:cxn>
                <a:cxn ang="0">
                  <a:pos x="38" y="55"/>
                </a:cxn>
                <a:cxn ang="0">
                  <a:pos x="45" y="50"/>
                </a:cxn>
                <a:cxn ang="0">
                  <a:pos x="45" y="43"/>
                </a:cxn>
                <a:cxn ang="0">
                  <a:pos x="55" y="38"/>
                </a:cxn>
                <a:cxn ang="0">
                  <a:pos x="67" y="43"/>
                </a:cxn>
                <a:cxn ang="0">
                  <a:pos x="63" y="53"/>
                </a:cxn>
                <a:cxn ang="0">
                  <a:pos x="48" y="65"/>
                </a:cxn>
                <a:cxn ang="0">
                  <a:pos x="32" y="74"/>
                </a:cxn>
                <a:cxn ang="0">
                  <a:pos x="35" y="80"/>
                </a:cxn>
                <a:cxn ang="0">
                  <a:pos x="52" y="77"/>
                </a:cxn>
                <a:cxn ang="0">
                  <a:pos x="60" y="75"/>
                </a:cxn>
                <a:cxn ang="0">
                  <a:pos x="62" y="82"/>
                </a:cxn>
                <a:cxn ang="0">
                  <a:pos x="75" y="80"/>
                </a:cxn>
                <a:cxn ang="0">
                  <a:pos x="103" y="75"/>
                </a:cxn>
                <a:cxn ang="0">
                  <a:pos x="113" y="69"/>
                </a:cxn>
                <a:cxn ang="0">
                  <a:pos x="113" y="45"/>
                </a:cxn>
                <a:cxn ang="0">
                  <a:pos x="110" y="40"/>
                </a:cxn>
                <a:cxn ang="0">
                  <a:pos x="97" y="42"/>
                </a:cxn>
                <a:cxn ang="0">
                  <a:pos x="93" y="28"/>
                </a:cxn>
                <a:cxn ang="0">
                  <a:pos x="100" y="23"/>
                </a:cxn>
                <a:cxn ang="0">
                  <a:pos x="110" y="32"/>
                </a:cxn>
                <a:cxn ang="0">
                  <a:pos x="112" y="30"/>
                </a:cxn>
              </a:cxnLst>
              <a:rect l="0" t="0" r="r" b="b"/>
              <a:pathLst>
                <a:path w="120" h="89">
                  <a:moveTo>
                    <a:pt x="113" y="25"/>
                  </a:moveTo>
                  <a:lnTo>
                    <a:pt x="117" y="18"/>
                  </a:lnTo>
                  <a:lnTo>
                    <a:pt x="120" y="12"/>
                  </a:lnTo>
                  <a:lnTo>
                    <a:pt x="118" y="7"/>
                  </a:lnTo>
                  <a:lnTo>
                    <a:pt x="117" y="2"/>
                  </a:lnTo>
                  <a:lnTo>
                    <a:pt x="113" y="7"/>
                  </a:lnTo>
                  <a:lnTo>
                    <a:pt x="108" y="12"/>
                  </a:lnTo>
                  <a:lnTo>
                    <a:pt x="107" y="7"/>
                  </a:lnTo>
                  <a:lnTo>
                    <a:pt x="107" y="0"/>
                  </a:lnTo>
                  <a:lnTo>
                    <a:pt x="100" y="2"/>
                  </a:lnTo>
                  <a:lnTo>
                    <a:pt x="95" y="3"/>
                  </a:lnTo>
                  <a:lnTo>
                    <a:pt x="88" y="8"/>
                  </a:lnTo>
                  <a:lnTo>
                    <a:pt x="83" y="12"/>
                  </a:lnTo>
                  <a:lnTo>
                    <a:pt x="85" y="15"/>
                  </a:lnTo>
                  <a:lnTo>
                    <a:pt x="87" y="22"/>
                  </a:lnTo>
                  <a:lnTo>
                    <a:pt x="88" y="25"/>
                  </a:lnTo>
                  <a:lnTo>
                    <a:pt x="88" y="28"/>
                  </a:lnTo>
                  <a:lnTo>
                    <a:pt x="87" y="30"/>
                  </a:lnTo>
                  <a:lnTo>
                    <a:pt x="85" y="30"/>
                  </a:lnTo>
                  <a:lnTo>
                    <a:pt x="72" y="25"/>
                  </a:lnTo>
                  <a:lnTo>
                    <a:pt x="63" y="20"/>
                  </a:lnTo>
                  <a:lnTo>
                    <a:pt x="53" y="22"/>
                  </a:lnTo>
                  <a:lnTo>
                    <a:pt x="42" y="22"/>
                  </a:lnTo>
                  <a:lnTo>
                    <a:pt x="32" y="25"/>
                  </a:lnTo>
                  <a:lnTo>
                    <a:pt x="22" y="25"/>
                  </a:lnTo>
                  <a:lnTo>
                    <a:pt x="11" y="25"/>
                  </a:lnTo>
                  <a:lnTo>
                    <a:pt x="0" y="23"/>
                  </a:lnTo>
                  <a:lnTo>
                    <a:pt x="5" y="30"/>
                  </a:lnTo>
                  <a:lnTo>
                    <a:pt x="10" y="37"/>
                  </a:lnTo>
                  <a:lnTo>
                    <a:pt x="8" y="42"/>
                  </a:lnTo>
                  <a:lnTo>
                    <a:pt x="8" y="47"/>
                  </a:lnTo>
                  <a:lnTo>
                    <a:pt x="18" y="45"/>
                  </a:lnTo>
                  <a:lnTo>
                    <a:pt x="28" y="43"/>
                  </a:lnTo>
                  <a:lnTo>
                    <a:pt x="28" y="48"/>
                  </a:lnTo>
                  <a:lnTo>
                    <a:pt x="27" y="53"/>
                  </a:lnTo>
                  <a:lnTo>
                    <a:pt x="38" y="55"/>
                  </a:lnTo>
                  <a:lnTo>
                    <a:pt x="48" y="57"/>
                  </a:lnTo>
                  <a:lnTo>
                    <a:pt x="45" y="50"/>
                  </a:lnTo>
                  <a:lnTo>
                    <a:pt x="42" y="45"/>
                  </a:lnTo>
                  <a:lnTo>
                    <a:pt x="45" y="43"/>
                  </a:lnTo>
                  <a:lnTo>
                    <a:pt x="50" y="42"/>
                  </a:lnTo>
                  <a:lnTo>
                    <a:pt x="55" y="38"/>
                  </a:lnTo>
                  <a:lnTo>
                    <a:pt x="60" y="40"/>
                  </a:lnTo>
                  <a:lnTo>
                    <a:pt x="67" y="43"/>
                  </a:lnTo>
                  <a:lnTo>
                    <a:pt x="70" y="45"/>
                  </a:lnTo>
                  <a:lnTo>
                    <a:pt x="63" y="53"/>
                  </a:lnTo>
                  <a:lnTo>
                    <a:pt x="58" y="62"/>
                  </a:lnTo>
                  <a:lnTo>
                    <a:pt x="48" y="65"/>
                  </a:lnTo>
                  <a:lnTo>
                    <a:pt x="38" y="67"/>
                  </a:lnTo>
                  <a:lnTo>
                    <a:pt x="32" y="74"/>
                  </a:lnTo>
                  <a:lnTo>
                    <a:pt x="25" y="80"/>
                  </a:lnTo>
                  <a:lnTo>
                    <a:pt x="35" y="80"/>
                  </a:lnTo>
                  <a:lnTo>
                    <a:pt x="45" y="82"/>
                  </a:lnTo>
                  <a:lnTo>
                    <a:pt x="52" y="77"/>
                  </a:lnTo>
                  <a:lnTo>
                    <a:pt x="58" y="75"/>
                  </a:lnTo>
                  <a:lnTo>
                    <a:pt x="60" y="75"/>
                  </a:lnTo>
                  <a:lnTo>
                    <a:pt x="62" y="77"/>
                  </a:lnTo>
                  <a:lnTo>
                    <a:pt x="62" y="82"/>
                  </a:lnTo>
                  <a:lnTo>
                    <a:pt x="60" y="89"/>
                  </a:lnTo>
                  <a:lnTo>
                    <a:pt x="75" y="80"/>
                  </a:lnTo>
                  <a:lnTo>
                    <a:pt x="93" y="74"/>
                  </a:lnTo>
                  <a:lnTo>
                    <a:pt x="103" y="75"/>
                  </a:lnTo>
                  <a:lnTo>
                    <a:pt x="110" y="79"/>
                  </a:lnTo>
                  <a:lnTo>
                    <a:pt x="113" y="69"/>
                  </a:lnTo>
                  <a:lnTo>
                    <a:pt x="115" y="53"/>
                  </a:lnTo>
                  <a:lnTo>
                    <a:pt x="113" y="45"/>
                  </a:lnTo>
                  <a:lnTo>
                    <a:pt x="113" y="40"/>
                  </a:lnTo>
                  <a:lnTo>
                    <a:pt x="110" y="40"/>
                  </a:lnTo>
                  <a:lnTo>
                    <a:pt x="103" y="42"/>
                  </a:lnTo>
                  <a:lnTo>
                    <a:pt x="97" y="42"/>
                  </a:lnTo>
                  <a:lnTo>
                    <a:pt x="93" y="40"/>
                  </a:lnTo>
                  <a:lnTo>
                    <a:pt x="93" y="28"/>
                  </a:lnTo>
                  <a:lnTo>
                    <a:pt x="95" y="22"/>
                  </a:lnTo>
                  <a:lnTo>
                    <a:pt x="100" y="23"/>
                  </a:lnTo>
                  <a:lnTo>
                    <a:pt x="107" y="27"/>
                  </a:lnTo>
                  <a:lnTo>
                    <a:pt x="110" y="32"/>
                  </a:lnTo>
                  <a:lnTo>
                    <a:pt x="112" y="35"/>
                  </a:lnTo>
                  <a:lnTo>
                    <a:pt x="112" y="30"/>
                  </a:lnTo>
                  <a:lnTo>
                    <a:pt x="113" y="25"/>
                  </a:lnTo>
                  <a:close/>
                </a:path>
              </a:pathLst>
            </a:custGeom>
            <a:solidFill>
              <a:srgbClr val="1F1A17"/>
            </a:solidFill>
            <a:ln w="9525">
              <a:noFill/>
              <a:round/>
              <a:headEnd/>
              <a:tailEnd/>
            </a:ln>
          </p:spPr>
          <p:txBody>
            <a:bodyPr/>
            <a:lstStyle/>
            <a:p>
              <a:endParaRPr lang="en-US"/>
            </a:p>
          </p:txBody>
        </p:sp>
        <p:sp>
          <p:nvSpPr>
            <p:cNvPr id="5289" name="Freeform 1193"/>
            <p:cNvSpPr>
              <a:spLocks/>
            </p:cNvSpPr>
            <p:nvPr/>
          </p:nvSpPr>
          <p:spPr bwMode="auto">
            <a:xfrm>
              <a:off x="2979" y="3539"/>
              <a:ext cx="194" cy="104"/>
            </a:xfrm>
            <a:custGeom>
              <a:avLst/>
              <a:gdLst/>
              <a:ahLst/>
              <a:cxnLst>
                <a:cxn ang="0">
                  <a:pos x="0" y="8"/>
                </a:cxn>
                <a:cxn ang="0">
                  <a:pos x="8" y="20"/>
                </a:cxn>
                <a:cxn ang="0">
                  <a:pos x="13" y="33"/>
                </a:cxn>
                <a:cxn ang="0">
                  <a:pos x="17" y="37"/>
                </a:cxn>
                <a:cxn ang="0">
                  <a:pos x="24" y="37"/>
                </a:cxn>
                <a:cxn ang="0">
                  <a:pos x="30" y="40"/>
                </a:cxn>
                <a:cxn ang="0">
                  <a:pos x="32" y="47"/>
                </a:cxn>
                <a:cxn ang="0">
                  <a:pos x="39" y="50"/>
                </a:cxn>
                <a:cxn ang="0">
                  <a:pos x="44" y="54"/>
                </a:cxn>
                <a:cxn ang="0">
                  <a:pos x="47" y="72"/>
                </a:cxn>
                <a:cxn ang="0">
                  <a:pos x="52" y="70"/>
                </a:cxn>
                <a:cxn ang="0">
                  <a:pos x="59" y="60"/>
                </a:cxn>
                <a:cxn ang="0">
                  <a:pos x="70" y="62"/>
                </a:cxn>
                <a:cxn ang="0">
                  <a:pos x="80" y="67"/>
                </a:cxn>
                <a:cxn ang="0">
                  <a:pos x="85" y="79"/>
                </a:cxn>
                <a:cxn ang="0">
                  <a:pos x="97" y="95"/>
                </a:cxn>
                <a:cxn ang="0">
                  <a:pos x="109" y="97"/>
                </a:cxn>
                <a:cxn ang="0">
                  <a:pos x="115" y="89"/>
                </a:cxn>
                <a:cxn ang="0">
                  <a:pos x="124" y="89"/>
                </a:cxn>
                <a:cxn ang="0">
                  <a:pos x="130" y="95"/>
                </a:cxn>
                <a:cxn ang="0">
                  <a:pos x="137" y="95"/>
                </a:cxn>
                <a:cxn ang="0">
                  <a:pos x="144" y="94"/>
                </a:cxn>
                <a:cxn ang="0">
                  <a:pos x="154" y="97"/>
                </a:cxn>
                <a:cxn ang="0">
                  <a:pos x="171" y="89"/>
                </a:cxn>
                <a:cxn ang="0">
                  <a:pos x="186" y="82"/>
                </a:cxn>
                <a:cxn ang="0">
                  <a:pos x="187" y="75"/>
                </a:cxn>
                <a:cxn ang="0">
                  <a:pos x="179" y="60"/>
                </a:cxn>
                <a:cxn ang="0">
                  <a:pos x="169" y="59"/>
                </a:cxn>
                <a:cxn ang="0">
                  <a:pos x="154" y="57"/>
                </a:cxn>
                <a:cxn ang="0">
                  <a:pos x="149" y="62"/>
                </a:cxn>
                <a:cxn ang="0">
                  <a:pos x="146" y="79"/>
                </a:cxn>
                <a:cxn ang="0">
                  <a:pos x="137" y="75"/>
                </a:cxn>
                <a:cxn ang="0">
                  <a:pos x="132" y="70"/>
                </a:cxn>
                <a:cxn ang="0">
                  <a:pos x="120" y="70"/>
                </a:cxn>
                <a:cxn ang="0">
                  <a:pos x="110" y="67"/>
                </a:cxn>
                <a:cxn ang="0">
                  <a:pos x="105" y="65"/>
                </a:cxn>
                <a:cxn ang="0">
                  <a:pos x="99" y="59"/>
                </a:cxn>
                <a:cxn ang="0">
                  <a:pos x="94" y="45"/>
                </a:cxn>
                <a:cxn ang="0">
                  <a:pos x="85" y="35"/>
                </a:cxn>
                <a:cxn ang="0">
                  <a:pos x="75" y="33"/>
                </a:cxn>
                <a:cxn ang="0">
                  <a:pos x="55" y="25"/>
                </a:cxn>
                <a:cxn ang="0">
                  <a:pos x="32" y="17"/>
                </a:cxn>
                <a:cxn ang="0">
                  <a:pos x="25" y="13"/>
                </a:cxn>
                <a:cxn ang="0">
                  <a:pos x="20" y="10"/>
                </a:cxn>
                <a:cxn ang="0">
                  <a:pos x="13" y="12"/>
                </a:cxn>
                <a:cxn ang="0">
                  <a:pos x="3" y="5"/>
                </a:cxn>
              </a:cxnLst>
              <a:rect l="0" t="0" r="r" b="b"/>
              <a:pathLst>
                <a:path w="194" h="104">
                  <a:moveTo>
                    <a:pt x="2" y="0"/>
                  </a:moveTo>
                  <a:lnTo>
                    <a:pt x="0" y="8"/>
                  </a:lnTo>
                  <a:lnTo>
                    <a:pt x="0" y="18"/>
                  </a:lnTo>
                  <a:lnTo>
                    <a:pt x="8" y="20"/>
                  </a:lnTo>
                  <a:lnTo>
                    <a:pt x="15" y="23"/>
                  </a:lnTo>
                  <a:lnTo>
                    <a:pt x="13" y="33"/>
                  </a:lnTo>
                  <a:lnTo>
                    <a:pt x="13" y="42"/>
                  </a:lnTo>
                  <a:lnTo>
                    <a:pt x="17" y="37"/>
                  </a:lnTo>
                  <a:lnTo>
                    <a:pt x="18" y="33"/>
                  </a:lnTo>
                  <a:lnTo>
                    <a:pt x="24" y="37"/>
                  </a:lnTo>
                  <a:lnTo>
                    <a:pt x="27" y="42"/>
                  </a:lnTo>
                  <a:lnTo>
                    <a:pt x="30" y="40"/>
                  </a:lnTo>
                  <a:lnTo>
                    <a:pt x="34" y="37"/>
                  </a:lnTo>
                  <a:lnTo>
                    <a:pt x="32" y="47"/>
                  </a:lnTo>
                  <a:lnTo>
                    <a:pt x="32" y="55"/>
                  </a:lnTo>
                  <a:lnTo>
                    <a:pt x="39" y="50"/>
                  </a:lnTo>
                  <a:lnTo>
                    <a:pt x="42" y="50"/>
                  </a:lnTo>
                  <a:lnTo>
                    <a:pt x="44" y="54"/>
                  </a:lnTo>
                  <a:lnTo>
                    <a:pt x="40" y="65"/>
                  </a:lnTo>
                  <a:lnTo>
                    <a:pt x="47" y="72"/>
                  </a:lnTo>
                  <a:lnTo>
                    <a:pt x="52" y="80"/>
                  </a:lnTo>
                  <a:lnTo>
                    <a:pt x="52" y="70"/>
                  </a:lnTo>
                  <a:lnTo>
                    <a:pt x="55" y="64"/>
                  </a:lnTo>
                  <a:lnTo>
                    <a:pt x="59" y="60"/>
                  </a:lnTo>
                  <a:lnTo>
                    <a:pt x="64" y="60"/>
                  </a:lnTo>
                  <a:lnTo>
                    <a:pt x="70" y="62"/>
                  </a:lnTo>
                  <a:lnTo>
                    <a:pt x="75" y="64"/>
                  </a:lnTo>
                  <a:lnTo>
                    <a:pt x="80" y="67"/>
                  </a:lnTo>
                  <a:lnTo>
                    <a:pt x="85" y="72"/>
                  </a:lnTo>
                  <a:lnTo>
                    <a:pt x="85" y="79"/>
                  </a:lnTo>
                  <a:lnTo>
                    <a:pt x="87" y="87"/>
                  </a:lnTo>
                  <a:lnTo>
                    <a:pt x="97" y="95"/>
                  </a:lnTo>
                  <a:lnTo>
                    <a:pt x="107" y="104"/>
                  </a:lnTo>
                  <a:lnTo>
                    <a:pt x="109" y="97"/>
                  </a:lnTo>
                  <a:lnTo>
                    <a:pt x="112" y="92"/>
                  </a:lnTo>
                  <a:lnTo>
                    <a:pt x="115" y="89"/>
                  </a:lnTo>
                  <a:lnTo>
                    <a:pt x="119" y="89"/>
                  </a:lnTo>
                  <a:lnTo>
                    <a:pt x="124" y="89"/>
                  </a:lnTo>
                  <a:lnTo>
                    <a:pt x="127" y="92"/>
                  </a:lnTo>
                  <a:lnTo>
                    <a:pt x="130" y="95"/>
                  </a:lnTo>
                  <a:lnTo>
                    <a:pt x="132" y="102"/>
                  </a:lnTo>
                  <a:lnTo>
                    <a:pt x="137" y="95"/>
                  </a:lnTo>
                  <a:lnTo>
                    <a:pt x="142" y="89"/>
                  </a:lnTo>
                  <a:lnTo>
                    <a:pt x="144" y="94"/>
                  </a:lnTo>
                  <a:lnTo>
                    <a:pt x="146" y="99"/>
                  </a:lnTo>
                  <a:lnTo>
                    <a:pt x="154" y="97"/>
                  </a:lnTo>
                  <a:lnTo>
                    <a:pt x="162" y="95"/>
                  </a:lnTo>
                  <a:lnTo>
                    <a:pt x="171" y="89"/>
                  </a:lnTo>
                  <a:lnTo>
                    <a:pt x="177" y="80"/>
                  </a:lnTo>
                  <a:lnTo>
                    <a:pt x="186" y="82"/>
                  </a:lnTo>
                  <a:lnTo>
                    <a:pt x="194" y="84"/>
                  </a:lnTo>
                  <a:lnTo>
                    <a:pt x="187" y="75"/>
                  </a:lnTo>
                  <a:lnTo>
                    <a:pt x="181" y="69"/>
                  </a:lnTo>
                  <a:lnTo>
                    <a:pt x="179" y="60"/>
                  </a:lnTo>
                  <a:lnTo>
                    <a:pt x="179" y="54"/>
                  </a:lnTo>
                  <a:lnTo>
                    <a:pt x="169" y="59"/>
                  </a:lnTo>
                  <a:lnTo>
                    <a:pt x="161" y="59"/>
                  </a:lnTo>
                  <a:lnTo>
                    <a:pt x="154" y="57"/>
                  </a:lnTo>
                  <a:lnTo>
                    <a:pt x="144" y="50"/>
                  </a:lnTo>
                  <a:lnTo>
                    <a:pt x="149" y="62"/>
                  </a:lnTo>
                  <a:lnTo>
                    <a:pt x="152" y="75"/>
                  </a:lnTo>
                  <a:lnTo>
                    <a:pt x="146" y="79"/>
                  </a:lnTo>
                  <a:lnTo>
                    <a:pt x="137" y="82"/>
                  </a:lnTo>
                  <a:lnTo>
                    <a:pt x="137" y="75"/>
                  </a:lnTo>
                  <a:lnTo>
                    <a:pt x="139" y="67"/>
                  </a:lnTo>
                  <a:lnTo>
                    <a:pt x="132" y="70"/>
                  </a:lnTo>
                  <a:lnTo>
                    <a:pt x="125" y="72"/>
                  </a:lnTo>
                  <a:lnTo>
                    <a:pt x="120" y="70"/>
                  </a:lnTo>
                  <a:lnTo>
                    <a:pt x="114" y="65"/>
                  </a:lnTo>
                  <a:lnTo>
                    <a:pt x="110" y="67"/>
                  </a:lnTo>
                  <a:lnTo>
                    <a:pt x="107" y="67"/>
                  </a:lnTo>
                  <a:lnTo>
                    <a:pt x="105" y="65"/>
                  </a:lnTo>
                  <a:lnTo>
                    <a:pt x="102" y="64"/>
                  </a:lnTo>
                  <a:lnTo>
                    <a:pt x="99" y="59"/>
                  </a:lnTo>
                  <a:lnTo>
                    <a:pt x="94" y="50"/>
                  </a:lnTo>
                  <a:lnTo>
                    <a:pt x="94" y="45"/>
                  </a:lnTo>
                  <a:lnTo>
                    <a:pt x="94" y="40"/>
                  </a:lnTo>
                  <a:lnTo>
                    <a:pt x="85" y="35"/>
                  </a:lnTo>
                  <a:lnTo>
                    <a:pt x="75" y="30"/>
                  </a:lnTo>
                  <a:lnTo>
                    <a:pt x="75" y="33"/>
                  </a:lnTo>
                  <a:lnTo>
                    <a:pt x="75" y="35"/>
                  </a:lnTo>
                  <a:lnTo>
                    <a:pt x="55" y="25"/>
                  </a:lnTo>
                  <a:lnTo>
                    <a:pt x="35" y="15"/>
                  </a:lnTo>
                  <a:lnTo>
                    <a:pt x="32" y="17"/>
                  </a:lnTo>
                  <a:lnTo>
                    <a:pt x="30" y="18"/>
                  </a:lnTo>
                  <a:lnTo>
                    <a:pt x="25" y="13"/>
                  </a:lnTo>
                  <a:lnTo>
                    <a:pt x="20" y="8"/>
                  </a:lnTo>
                  <a:lnTo>
                    <a:pt x="20" y="10"/>
                  </a:lnTo>
                  <a:lnTo>
                    <a:pt x="20" y="13"/>
                  </a:lnTo>
                  <a:lnTo>
                    <a:pt x="13" y="12"/>
                  </a:lnTo>
                  <a:lnTo>
                    <a:pt x="7" y="10"/>
                  </a:lnTo>
                  <a:lnTo>
                    <a:pt x="3" y="5"/>
                  </a:lnTo>
                  <a:lnTo>
                    <a:pt x="2" y="0"/>
                  </a:lnTo>
                  <a:close/>
                </a:path>
              </a:pathLst>
            </a:custGeom>
            <a:solidFill>
              <a:srgbClr val="1F1A17"/>
            </a:solidFill>
            <a:ln w="9525">
              <a:noFill/>
              <a:round/>
              <a:headEnd/>
              <a:tailEnd/>
            </a:ln>
          </p:spPr>
          <p:txBody>
            <a:bodyPr/>
            <a:lstStyle/>
            <a:p>
              <a:endParaRPr lang="en-US"/>
            </a:p>
          </p:txBody>
        </p:sp>
        <p:sp>
          <p:nvSpPr>
            <p:cNvPr id="5290" name="Freeform 1194"/>
            <p:cNvSpPr>
              <a:spLocks/>
            </p:cNvSpPr>
            <p:nvPr/>
          </p:nvSpPr>
          <p:spPr bwMode="auto">
            <a:xfrm>
              <a:off x="2996" y="3496"/>
              <a:ext cx="110" cy="103"/>
            </a:xfrm>
            <a:custGeom>
              <a:avLst/>
              <a:gdLst/>
              <a:ahLst/>
              <a:cxnLst>
                <a:cxn ang="0">
                  <a:pos x="5" y="8"/>
                </a:cxn>
                <a:cxn ang="0">
                  <a:pos x="10" y="16"/>
                </a:cxn>
                <a:cxn ang="0">
                  <a:pos x="12" y="31"/>
                </a:cxn>
                <a:cxn ang="0">
                  <a:pos x="17" y="48"/>
                </a:cxn>
                <a:cxn ang="0">
                  <a:pos x="18" y="61"/>
                </a:cxn>
                <a:cxn ang="0">
                  <a:pos x="23" y="65"/>
                </a:cxn>
                <a:cxn ang="0">
                  <a:pos x="32" y="82"/>
                </a:cxn>
                <a:cxn ang="0">
                  <a:pos x="42" y="103"/>
                </a:cxn>
                <a:cxn ang="0">
                  <a:pos x="52" y="98"/>
                </a:cxn>
                <a:cxn ang="0">
                  <a:pos x="55" y="83"/>
                </a:cxn>
                <a:cxn ang="0">
                  <a:pos x="72" y="90"/>
                </a:cxn>
                <a:cxn ang="0">
                  <a:pos x="83" y="88"/>
                </a:cxn>
                <a:cxn ang="0">
                  <a:pos x="93" y="83"/>
                </a:cxn>
                <a:cxn ang="0">
                  <a:pos x="103" y="82"/>
                </a:cxn>
                <a:cxn ang="0">
                  <a:pos x="108" y="75"/>
                </a:cxn>
                <a:cxn ang="0">
                  <a:pos x="107" y="68"/>
                </a:cxn>
                <a:cxn ang="0">
                  <a:pos x="92" y="73"/>
                </a:cxn>
                <a:cxn ang="0">
                  <a:pos x="73" y="66"/>
                </a:cxn>
                <a:cxn ang="0">
                  <a:pos x="68" y="60"/>
                </a:cxn>
                <a:cxn ang="0">
                  <a:pos x="60" y="53"/>
                </a:cxn>
                <a:cxn ang="0">
                  <a:pos x="55" y="50"/>
                </a:cxn>
                <a:cxn ang="0">
                  <a:pos x="57" y="46"/>
                </a:cxn>
                <a:cxn ang="0">
                  <a:pos x="67" y="46"/>
                </a:cxn>
                <a:cxn ang="0">
                  <a:pos x="88" y="53"/>
                </a:cxn>
                <a:cxn ang="0">
                  <a:pos x="97" y="53"/>
                </a:cxn>
                <a:cxn ang="0">
                  <a:pos x="83" y="41"/>
                </a:cxn>
                <a:cxn ang="0">
                  <a:pos x="67" y="33"/>
                </a:cxn>
                <a:cxn ang="0">
                  <a:pos x="57" y="26"/>
                </a:cxn>
                <a:cxn ang="0">
                  <a:pos x="45" y="20"/>
                </a:cxn>
                <a:cxn ang="0">
                  <a:pos x="35" y="6"/>
                </a:cxn>
                <a:cxn ang="0">
                  <a:pos x="28" y="1"/>
                </a:cxn>
                <a:cxn ang="0">
                  <a:pos x="30" y="10"/>
                </a:cxn>
                <a:cxn ang="0">
                  <a:pos x="43" y="28"/>
                </a:cxn>
                <a:cxn ang="0">
                  <a:pos x="50" y="41"/>
                </a:cxn>
                <a:cxn ang="0">
                  <a:pos x="37" y="40"/>
                </a:cxn>
                <a:cxn ang="0">
                  <a:pos x="18" y="21"/>
                </a:cxn>
                <a:cxn ang="0">
                  <a:pos x="5" y="6"/>
                </a:cxn>
              </a:cxnLst>
              <a:rect l="0" t="0" r="r" b="b"/>
              <a:pathLst>
                <a:path w="110" h="103">
                  <a:moveTo>
                    <a:pt x="0" y="5"/>
                  </a:moveTo>
                  <a:lnTo>
                    <a:pt x="5" y="8"/>
                  </a:lnTo>
                  <a:lnTo>
                    <a:pt x="7" y="13"/>
                  </a:lnTo>
                  <a:lnTo>
                    <a:pt x="10" y="16"/>
                  </a:lnTo>
                  <a:lnTo>
                    <a:pt x="12" y="21"/>
                  </a:lnTo>
                  <a:lnTo>
                    <a:pt x="12" y="31"/>
                  </a:lnTo>
                  <a:lnTo>
                    <a:pt x="12" y="45"/>
                  </a:lnTo>
                  <a:lnTo>
                    <a:pt x="17" y="48"/>
                  </a:lnTo>
                  <a:lnTo>
                    <a:pt x="18" y="55"/>
                  </a:lnTo>
                  <a:lnTo>
                    <a:pt x="18" y="61"/>
                  </a:lnTo>
                  <a:lnTo>
                    <a:pt x="22" y="68"/>
                  </a:lnTo>
                  <a:lnTo>
                    <a:pt x="23" y="65"/>
                  </a:lnTo>
                  <a:lnTo>
                    <a:pt x="27" y="61"/>
                  </a:lnTo>
                  <a:lnTo>
                    <a:pt x="32" y="82"/>
                  </a:lnTo>
                  <a:lnTo>
                    <a:pt x="35" y="102"/>
                  </a:lnTo>
                  <a:lnTo>
                    <a:pt x="42" y="103"/>
                  </a:lnTo>
                  <a:lnTo>
                    <a:pt x="50" y="103"/>
                  </a:lnTo>
                  <a:lnTo>
                    <a:pt x="52" y="98"/>
                  </a:lnTo>
                  <a:lnTo>
                    <a:pt x="53" y="90"/>
                  </a:lnTo>
                  <a:lnTo>
                    <a:pt x="55" y="83"/>
                  </a:lnTo>
                  <a:lnTo>
                    <a:pt x="58" y="82"/>
                  </a:lnTo>
                  <a:lnTo>
                    <a:pt x="72" y="90"/>
                  </a:lnTo>
                  <a:lnTo>
                    <a:pt x="82" y="95"/>
                  </a:lnTo>
                  <a:lnTo>
                    <a:pt x="83" y="88"/>
                  </a:lnTo>
                  <a:lnTo>
                    <a:pt x="85" y="80"/>
                  </a:lnTo>
                  <a:lnTo>
                    <a:pt x="93" y="83"/>
                  </a:lnTo>
                  <a:lnTo>
                    <a:pt x="100" y="83"/>
                  </a:lnTo>
                  <a:lnTo>
                    <a:pt x="103" y="82"/>
                  </a:lnTo>
                  <a:lnTo>
                    <a:pt x="107" y="78"/>
                  </a:lnTo>
                  <a:lnTo>
                    <a:pt x="108" y="75"/>
                  </a:lnTo>
                  <a:lnTo>
                    <a:pt x="110" y="68"/>
                  </a:lnTo>
                  <a:lnTo>
                    <a:pt x="107" y="68"/>
                  </a:lnTo>
                  <a:lnTo>
                    <a:pt x="100" y="71"/>
                  </a:lnTo>
                  <a:lnTo>
                    <a:pt x="92" y="73"/>
                  </a:lnTo>
                  <a:lnTo>
                    <a:pt x="83" y="71"/>
                  </a:lnTo>
                  <a:lnTo>
                    <a:pt x="73" y="66"/>
                  </a:lnTo>
                  <a:lnTo>
                    <a:pt x="70" y="65"/>
                  </a:lnTo>
                  <a:lnTo>
                    <a:pt x="68" y="60"/>
                  </a:lnTo>
                  <a:lnTo>
                    <a:pt x="67" y="53"/>
                  </a:lnTo>
                  <a:lnTo>
                    <a:pt x="60" y="53"/>
                  </a:lnTo>
                  <a:lnTo>
                    <a:pt x="55" y="53"/>
                  </a:lnTo>
                  <a:lnTo>
                    <a:pt x="55" y="50"/>
                  </a:lnTo>
                  <a:lnTo>
                    <a:pt x="55" y="48"/>
                  </a:lnTo>
                  <a:lnTo>
                    <a:pt x="57" y="46"/>
                  </a:lnTo>
                  <a:lnTo>
                    <a:pt x="60" y="46"/>
                  </a:lnTo>
                  <a:lnTo>
                    <a:pt x="67" y="46"/>
                  </a:lnTo>
                  <a:lnTo>
                    <a:pt x="73" y="48"/>
                  </a:lnTo>
                  <a:lnTo>
                    <a:pt x="88" y="53"/>
                  </a:lnTo>
                  <a:lnTo>
                    <a:pt x="97" y="56"/>
                  </a:lnTo>
                  <a:lnTo>
                    <a:pt x="97" y="53"/>
                  </a:lnTo>
                  <a:lnTo>
                    <a:pt x="95" y="48"/>
                  </a:lnTo>
                  <a:lnTo>
                    <a:pt x="83" y="41"/>
                  </a:lnTo>
                  <a:lnTo>
                    <a:pt x="72" y="35"/>
                  </a:lnTo>
                  <a:lnTo>
                    <a:pt x="67" y="33"/>
                  </a:lnTo>
                  <a:lnTo>
                    <a:pt x="60" y="31"/>
                  </a:lnTo>
                  <a:lnTo>
                    <a:pt x="57" y="26"/>
                  </a:lnTo>
                  <a:lnTo>
                    <a:pt x="52" y="23"/>
                  </a:lnTo>
                  <a:lnTo>
                    <a:pt x="45" y="20"/>
                  </a:lnTo>
                  <a:lnTo>
                    <a:pt x="40" y="15"/>
                  </a:lnTo>
                  <a:lnTo>
                    <a:pt x="35" y="6"/>
                  </a:lnTo>
                  <a:lnTo>
                    <a:pt x="32" y="0"/>
                  </a:lnTo>
                  <a:lnTo>
                    <a:pt x="28" y="1"/>
                  </a:lnTo>
                  <a:lnTo>
                    <a:pt x="25" y="1"/>
                  </a:lnTo>
                  <a:lnTo>
                    <a:pt x="30" y="10"/>
                  </a:lnTo>
                  <a:lnTo>
                    <a:pt x="35" y="20"/>
                  </a:lnTo>
                  <a:lnTo>
                    <a:pt x="43" y="28"/>
                  </a:lnTo>
                  <a:lnTo>
                    <a:pt x="52" y="38"/>
                  </a:lnTo>
                  <a:lnTo>
                    <a:pt x="50" y="41"/>
                  </a:lnTo>
                  <a:lnTo>
                    <a:pt x="47" y="45"/>
                  </a:lnTo>
                  <a:lnTo>
                    <a:pt x="37" y="40"/>
                  </a:lnTo>
                  <a:lnTo>
                    <a:pt x="28" y="35"/>
                  </a:lnTo>
                  <a:lnTo>
                    <a:pt x="18" y="21"/>
                  </a:lnTo>
                  <a:lnTo>
                    <a:pt x="10" y="6"/>
                  </a:lnTo>
                  <a:lnTo>
                    <a:pt x="5" y="6"/>
                  </a:lnTo>
                  <a:lnTo>
                    <a:pt x="0" y="5"/>
                  </a:lnTo>
                  <a:close/>
                </a:path>
              </a:pathLst>
            </a:custGeom>
            <a:solidFill>
              <a:srgbClr val="1F1A17"/>
            </a:solidFill>
            <a:ln w="9525">
              <a:noFill/>
              <a:round/>
              <a:headEnd/>
              <a:tailEnd/>
            </a:ln>
          </p:spPr>
          <p:txBody>
            <a:bodyPr/>
            <a:lstStyle/>
            <a:p>
              <a:endParaRPr lang="en-US"/>
            </a:p>
          </p:txBody>
        </p:sp>
        <p:sp>
          <p:nvSpPr>
            <p:cNvPr id="5291" name="Freeform 1195"/>
            <p:cNvSpPr>
              <a:spLocks/>
            </p:cNvSpPr>
            <p:nvPr/>
          </p:nvSpPr>
          <p:spPr bwMode="auto">
            <a:xfrm>
              <a:off x="3084" y="3557"/>
              <a:ext cx="59" cy="66"/>
            </a:xfrm>
            <a:custGeom>
              <a:avLst/>
              <a:gdLst/>
              <a:ahLst/>
              <a:cxnLst>
                <a:cxn ang="0">
                  <a:pos x="0" y="42"/>
                </a:cxn>
                <a:cxn ang="0">
                  <a:pos x="5" y="44"/>
                </a:cxn>
                <a:cxn ang="0">
                  <a:pos x="14" y="51"/>
                </a:cxn>
                <a:cxn ang="0">
                  <a:pos x="19" y="61"/>
                </a:cxn>
                <a:cxn ang="0">
                  <a:pos x="22" y="66"/>
                </a:cxn>
                <a:cxn ang="0">
                  <a:pos x="24" y="49"/>
                </a:cxn>
                <a:cxn ang="0">
                  <a:pos x="29" y="47"/>
                </a:cxn>
                <a:cxn ang="0">
                  <a:pos x="29" y="32"/>
                </a:cxn>
                <a:cxn ang="0">
                  <a:pos x="37" y="27"/>
                </a:cxn>
                <a:cxn ang="0">
                  <a:pos x="47" y="37"/>
                </a:cxn>
                <a:cxn ang="0">
                  <a:pos x="59" y="24"/>
                </a:cxn>
                <a:cxn ang="0">
                  <a:pos x="49" y="24"/>
                </a:cxn>
                <a:cxn ang="0">
                  <a:pos x="57" y="14"/>
                </a:cxn>
                <a:cxn ang="0">
                  <a:pos x="52" y="9"/>
                </a:cxn>
                <a:cxn ang="0">
                  <a:pos x="41" y="14"/>
                </a:cxn>
                <a:cxn ang="0">
                  <a:pos x="39" y="0"/>
                </a:cxn>
                <a:cxn ang="0">
                  <a:pos x="30" y="7"/>
                </a:cxn>
                <a:cxn ang="0">
                  <a:pos x="27" y="24"/>
                </a:cxn>
                <a:cxn ang="0">
                  <a:pos x="24" y="2"/>
                </a:cxn>
                <a:cxn ang="0">
                  <a:pos x="17" y="27"/>
                </a:cxn>
                <a:cxn ang="0">
                  <a:pos x="12" y="34"/>
                </a:cxn>
                <a:cxn ang="0">
                  <a:pos x="0" y="42"/>
                </a:cxn>
              </a:cxnLst>
              <a:rect l="0" t="0" r="r" b="b"/>
              <a:pathLst>
                <a:path w="59" h="66">
                  <a:moveTo>
                    <a:pt x="0" y="42"/>
                  </a:moveTo>
                  <a:lnTo>
                    <a:pt x="5" y="44"/>
                  </a:lnTo>
                  <a:lnTo>
                    <a:pt x="14" y="51"/>
                  </a:lnTo>
                  <a:lnTo>
                    <a:pt x="19" y="61"/>
                  </a:lnTo>
                  <a:lnTo>
                    <a:pt x="22" y="66"/>
                  </a:lnTo>
                  <a:lnTo>
                    <a:pt x="24" y="49"/>
                  </a:lnTo>
                  <a:lnTo>
                    <a:pt x="29" y="47"/>
                  </a:lnTo>
                  <a:lnTo>
                    <a:pt x="29" y="32"/>
                  </a:lnTo>
                  <a:lnTo>
                    <a:pt x="37" y="27"/>
                  </a:lnTo>
                  <a:lnTo>
                    <a:pt x="47" y="37"/>
                  </a:lnTo>
                  <a:lnTo>
                    <a:pt x="59" y="24"/>
                  </a:lnTo>
                  <a:lnTo>
                    <a:pt x="49" y="24"/>
                  </a:lnTo>
                  <a:lnTo>
                    <a:pt x="57" y="14"/>
                  </a:lnTo>
                  <a:lnTo>
                    <a:pt x="52" y="9"/>
                  </a:lnTo>
                  <a:lnTo>
                    <a:pt x="41" y="14"/>
                  </a:lnTo>
                  <a:lnTo>
                    <a:pt x="39" y="0"/>
                  </a:lnTo>
                  <a:lnTo>
                    <a:pt x="30" y="7"/>
                  </a:lnTo>
                  <a:lnTo>
                    <a:pt x="27" y="24"/>
                  </a:lnTo>
                  <a:lnTo>
                    <a:pt x="24" y="2"/>
                  </a:lnTo>
                  <a:lnTo>
                    <a:pt x="17" y="27"/>
                  </a:lnTo>
                  <a:lnTo>
                    <a:pt x="12" y="34"/>
                  </a:lnTo>
                  <a:lnTo>
                    <a:pt x="0" y="42"/>
                  </a:lnTo>
                  <a:close/>
                </a:path>
              </a:pathLst>
            </a:custGeom>
            <a:solidFill>
              <a:srgbClr val="1F1A17"/>
            </a:solidFill>
            <a:ln w="9525">
              <a:noFill/>
              <a:round/>
              <a:headEnd/>
              <a:tailEnd/>
            </a:ln>
          </p:spPr>
          <p:txBody>
            <a:bodyPr/>
            <a:lstStyle/>
            <a:p>
              <a:endParaRPr lang="en-US"/>
            </a:p>
          </p:txBody>
        </p:sp>
        <p:sp>
          <p:nvSpPr>
            <p:cNvPr id="5292" name="Freeform 1196"/>
            <p:cNvSpPr>
              <a:spLocks/>
            </p:cNvSpPr>
            <p:nvPr/>
          </p:nvSpPr>
          <p:spPr bwMode="auto">
            <a:xfrm>
              <a:off x="3298" y="3514"/>
              <a:ext cx="92" cy="79"/>
            </a:xfrm>
            <a:custGeom>
              <a:avLst/>
              <a:gdLst/>
              <a:ahLst/>
              <a:cxnLst>
                <a:cxn ang="0">
                  <a:pos x="9" y="58"/>
                </a:cxn>
                <a:cxn ang="0">
                  <a:pos x="14" y="52"/>
                </a:cxn>
                <a:cxn ang="0">
                  <a:pos x="20" y="47"/>
                </a:cxn>
                <a:cxn ang="0">
                  <a:pos x="27" y="43"/>
                </a:cxn>
                <a:cxn ang="0">
                  <a:pos x="35" y="42"/>
                </a:cxn>
                <a:cxn ang="0">
                  <a:pos x="42" y="40"/>
                </a:cxn>
                <a:cxn ang="0">
                  <a:pos x="50" y="38"/>
                </a:cxn>
                <a:cxn ang="0">
                  <a:pos x="57" y="35"/>
                </a:cxn>
                <a:cxn ang="0">
                  <a:pos x="64" y="30"/>
                </a:cxn>
                <a:cxn ang="0">
                  <a:pos x="82" y="12"/>
                </a:cxn>
                <a:cxn ang="0">
                  <a:pos x="92" y="0"/>
                </a:cxn>
                <a:cxn ang="0">
                  <a:pos x="92" y="5"/>
                </a:cxn>
                <a:cxn ang="0">
                  <a:pos x="91" y="10"/>
                </a:cxn>
                <a:cxn ang="0">
                  <a:pos x="89" y="10"/>
                </a:cxn>
                <a:cxn ang="0">
                  <a:pos x="87" y="10"/>
                </a:cxn>
                <a:cxn ang="0">
                  <a:pos x="84" y="13"/>
                </a:cxn>
                <a:cxn ang="0">
                  <a:pos x="82" y="18"/>
                </a:cxn>
                <a:cxn ang="0">
                  <a:pos x="82" y="33"/>
                </a:cxn>
                <a:cxn ang="0">
                  <a:pos x="81" y="42"/>
                </a:cxn>
                <a:cxn ang="0">
                  <a:pos x="77" y="38"/>
                </a:cxn>
                <a:cxn ang="0">
                  <a:pos x="74" y="38"/>
                </a:cxn>
                <a:cxn ang="0">
                  <a:pos x="72" y="38"/>
                </a:cxn>
                <a:cxn ang="0">
                  <a:pos x="71" y="42"/>
                </a:cxn>
                <a:cxn ang="0">
                  <a:pos x="69" y="47"/>
                </a:cxn>
                <a:cxn ang="0">
                  <a:pos x="69" y="50"/>
                </a:cxn>
                <a:cxn ang="0">
                  <a:pos x="71" y="55"/>
                </a:cxn>
                <a:cxn ang="0">
                  <a:pos x="72" y="60"/>
                </a:cxn>
                <a:cxn ang="0">
                  <a:pos x="69" y="58"/>
                </a:cxn>
                <a:cxn ang="0">
                  <a:pos x="65" y="55"/>
                </a:cxn>
                <a:cxn ang="0">
                  <a:pos x="62" y="53"/>
                </a:cxn>
                <a:cxn ang="0">
                  <a:pos x="59" y="52"/>
                </a:cxn>
                <a:cxn ang="0">
                  <a:pos x="57" y="52"/>
                </a:cxn>
                <a:cxn ang="0">
                  <a:pos x="55" y="55"/>
                </a:cxn>
                <a:cxn ang="0">
                  <a:pos x="52" y="62"/>
                </a:cxn>
                <a:cxn ang="0">
                  <a:pos x="52" y="69"/>
                </a:cxn>
                <a:cxn ang="0">
                  <a:pos x="54" y="74"/>
                </a:cxn>
                <a:cxn ang="0">
                  <a:pos x="54" y="75"/>
                </a:cxn>
                <a:cxn ang="0">
                  <a:pos x="47" y="72"/>
                </a:cxn>
                <a:cxn ang="0">
                  <a:pos x="40" y="70"/>
                </a:cxn>
                <a:cxn ang="0">
                  <a:pos x="34" y="74"/>
                </a:cxn>
                <a:cxn ang="0">
                  <a:pos x="29" y="79"/>
                </a:cxn>
                <a:cxn ang="0">
                  <a:pos x="19" y="77"/>
                </a:cxn>
                <a:cxn ang="0">
                  <a:pos x="9" y="77"/>
                </a:cxn>
                <a:cxn ang="0">
                  <a:pos x="4" y="69"/>
                </a:cxn>
                <a:cxn ang="0">
                  <a:pos x="0" y="62"/>
                </a:cxn>
                <a:cxn ang="0">
                  <a:pos x="5" y="60"/>
                </a:cxn>
                <a:cxn ang="0">
                  <a:pos x="9" y="58"/>
                </a:cxn>
              </a:cxnLst>
              <a:rect l="0" t="0" r="r" b="b"/>
              <a:pathLst>
                <a:path w="92" h="79">
                  <a:moveTo>
                    <a:pt x="9" y="58"/>
                  </a:moveTo>
                  <a:lnTo>
                    <a:pt x="14" y="52"/>
                  </a:lnTo>
                  <a:lnTo>
                    <a:pt x="20" y="47"/>
                  </a:lnTo>
                  <a:lnTo>
                    <a:pt x="27" y="43"/>
                  </a:lnTo>
                  <a:lnTo>
                    <a:pt x="35" y="42"/>
                  </a:lnTo>
                  <a:lnTo>
                    <a:pt x="42" y="40"/>
                  </a:lnTo>
                  <a:lnTo>
                    <a:pt x="50" y="38"/>
                  </a:lnTo>
                  <a:lnTo>
                    <a:pt x="57" y="35"/>
                  </a:lnTo>
                  <a:lnTo>
                    <a:pt x="64" y="30"/>
                  </a:lnTo>
                  <a:lnTo>
                    <a:pt x="82" y="12"/>
                  </a:lnTo>
                  <a:lnTo>
                    <a:pt x="92" y="0"/>
                  </a:lnTo>
                  <a:lnTo>
                    <a:pt x="92" y="5"/>
                  </a:lnTo>
                  <a:lnTo>
                    <a:pt x="91" y="10"/>
                  </a:lnTo>
                  <a:lnTo>
                    <a:pt x="89" y="10"/>
                  </a:lnTo>
                  <a:lnTo>
                    <a:pt x="87" y="10"/>
                  </a:lnTo>
                  <a:lnTo>
                    <a:pt x="84" y="13"/>
                  </a:lnTo>
                  <a:lnTo>
                    <a:pt x="82" y="18"/>
                  </a:lnTo>
                  <a:lnTo>
                    <a:pt x="82" y="33"/>
                  </a:lnTo>
                  <a:lnTo>
                    <a:pt x="81" y="42"/>
                  </a:lnTo>
                  <a:lnTo>
                    <a:pt x="77" y="38"/>
                  </a:lnTo>
                  <a:lnTo>
                    <a:pt x="74" y="38"/>
                  </a:lnTo>
                  <a:lnTo>
                    <a:pt x="72" y="38"/>
                  </a:lnTo>
                  <a:lnTo>
                    <a:pt x="71" y="42"/>
                  </a:lnTo>
                  <a:lnTo>
                    <a:pt x="69" y="47"/>
                  </a:lnTo>
                  <a:lnTo>
                    <a:pt x="69" y="50"/>
                  </a:lnTo>
                  <a:lnTo>
                    <a:pt x="71" y="55"/>
                  </a:lnTo>
                  <a:lnTo>
                    <a:pt x="72" y="60"/>
                  </a:lnTo>
                  <a:lnTo>
                    <a:pt x="69" y="58"/>
                  </a:lnTo>
                  <a:lnTo>
                    <a:pt x="65" y="55"/>
                  </a:lnTo>
                  <a:lnTo>
                    <a:pt x="62" y="53"/>
                  </a:lnTo>
                  <a:lnTo>
                    <a:pt x="59" y="52"/>
                  </a:lnTo>
                  <a:lnTo>
                    <a:pt x="57" y="52"/>
                  </a:lnTo>
                  <a:lnTo>
                    <a:pt x="55" y="55"/>
                  </a:lnTo>
                  <a:lnTo>
                    <a:pt x="52" y="62"/>
                  </a:lnTo>
                  <a:lnTo>
                    <a:pt x="52" y="69"/>
                  </a:lnTo>
                  <a:lnTo>
                    <a:pt x="54" y="74"/>
                  </a:lnTo>
                  <a:lnTo>
                    <a:pt x="54" y="75"/>
                  </a:lnTo>
                  <a:lnTo>
                    <a:pt x="47" y="72"/>
                  </a:lnTo>
                  <a:lnTo>
                    <a:pt x="40" y="70"/>
                  </a:lnTo>
                  <a:lnTo>
                    <a:pt x="34" y="74"/>
                  </a:lnTo>
                  <a:lnTo>
                    <a:pt x="29" y="79"/>
                  </a:lnTo>
                  <a:lnTo>
                    <a:pt x="19" y="77"/>
                  </a:lnTo>
                  <a:lnTo>
                    <a:pt x="9" y="77"/>
                  </a:lnTo>
                  <a:lnTo>
                    <a:pt x="4" y="69"/>
                  </a:lnTo>
                  <a:lnTo>
                    <a:pt x="0" y="62"/>
                  </a:lnTo>
                  <a:lnTo>
                    <a:pt x="5" y="60"/>
                  </a:lnTo>
                  <a:lnTo>
                    <a:pt x="9" y="58"/>
                  </a:lnTo>
                  <a:close/>
                </a:path>
              </a:pathLst>
            </a:custGeom>
            <a:solidFill>
              <a:srgbClr val="1F1A17"/>
            </a:solidFill>
            <a:ln w="9525">
              <a:noFill/>
              <a:round/>
              <a:headEnd/>
              <a:tailEnd/>
            </a:ln>
          </p:spPr>
          <p:txBody>
            <a:bodyPr/>
            <a:lstStyle/>
            <a:p>
              <a:endParaRPr lang="en-US"/>
            </a:p>
          </p:txBody>
        </p:sp>
        <p:sp>
          <p:nvSpPr>
            <p:cNvPr id="5293" name="Freeform 1197"/>
            <p:cNvSpPr>
              <a:spLocks/>
            </p:cNvSpPr>
            <p:nvPr/>
          </p:nvSpPr>
          <p:spPr bwMode="auto">
            <a:xfrm>
              <a:off x="3327" y="3547"/>
              <a:ext cx="48" cy="41"/>
            </a:xfrm>
            <a:custGeom>
              <a:avLst/>
              <a:gdLst/>
              <a:ahLst/>
              <a:cxnLst>
                <a:cxn ang="0">
                  <a:pos x="0" y="27"/>
                </a:cxn>
                <a:cxn ang="0">
                  <a:pos x="1" y="32"/>
                </a:cxn>
                <a:cxn ang="0">
                  <a:pos x="3" y="39"/>
                </a:cxn>
                <a:cxn ang="0">
                  <a:pos x="5" y="37"/>
                </a:cxn>
                <a:cxn ang="0">
                  <a:pos x="5" y="36"/>
                </a:cxn>
                <a:cxn ang="0">
                  <a:pos x="8" y="39"/>
                </a:cxn>
                <a:cxn ang="0">
                  <a:pos x="11" y="41"/>
                </a:cxn>
                <a:cxn ang="0">
                  <a:pos x="15" y="41"/>
                </a:cxn>
                <a:cxn ang="0">
                  <a:pos x="18" y="37"/>
                </a:cxn>
                <a:cxn ang="0">
                  <a:pos x="23" y="39"/>
                </a:cxn>
                <a:cxn ang="0">
                  <a:pos x="28" y="41"/>
                </a:cxn>
                <a:cxn ang="0">
                  <a:pos x="30" y="34"/>
                </a:cxn>
                <a:cxn ang="0">
                  <a:pos x="30" y="25"/>
                </a:cxn>
                <a:cxn ang="0">
                  <a:pos x="35" y="25"/>
                </a:cxn>
                <a:cxn ang="0">
                  <a:pos x="38" y="24"/>
                </a:cxn>
                <a:cxn ang="0">
                  <a:pos x="35" y="22"/>
                </a:cxn>
                <a:cxn ang="0">
                  <a:pos x="33" y="19"/>
                </a:cxn>
                <a:cxn ang="0">
                  <a:pos x="42" y="17"/>
                </a:cxn>
                <a:cxn ang="0">
                  <a:pos x="48" y="14"/>
                </a:cxn>
                <a:cxn ang="0">
                  <a:pos x="47" y="9"/>
                </a:cxn>
                <a:cxn ang="0">
                  <a:pos x="43" y="5"/>
                </a:cxn>
                <a:cxn ang="0">
                  <a:pos x="40" y="2"/>
                </a:cxn>
                <a:cxn ang="0">
                  <a:pos x="35" y="0"/>
                </a:cxn>
                <a:cxn ang="0">
                  <a:pos x="38" y="4"/>
                </a:cxn>
                <a:cxn ang="0">
                  <a:pos x="40" y="9"/>
                </a:cxn>
                <a:cxn ang="0">
                  <a:pos x="31" y="10"/>
                </a:cxn>
                <a:cxn ang="0">
                  <a:pos x="23" y="10"/>
                </a:cxn>
                <a:cxn ang="0">
                  <a:pos x="20" y="14"/>
                </a:cxn>
                <a:cxn ang="0">
                  <a:pos x="16" y="19"/>
                </a:cxn>
                <a:cxn ang="0">
                  <a:pos x="20" y="22"/>
                </a:cxn>
                <a:cxn ang="0">
                  <a:pos x="21" y="27"/>
                </a:cxn>
                <a:cxn ang="0">
                  <a:pos x="16" y="25"/>
                </a:cxn>
                <a:cxn ang="0">
                  <a:pos x="13" y="24"/>
                </a:cxn>
                <a:cxn ang="0">
                  <a:pos x="10" y="22"/>
                </a:cxn>
                <a:cxn ang="0">
                  <a:pos x="5" y="24"/>
                </a:cxn>
                <a:cxn ang="0">
                  <a:pos x="6" y="29"/>
                </a:cxn>
                <a:cxn ang="0">
                  <a:pos x="8" y="32"/>
                </a:cxn>
                <a:cxn ang="0">
                  <a:pos x="3" y="29"/>
                </a:cxn>
                <a:cxn ang="0">
                  <a:pos x="0" y="27"/>
                </a:cxn>
              </a:cxnLst>
              <a:rect l="0" t="0" r="r" b="b"/>
              <a:pathLst>
                <a:path w="48" h="41">
                  <a:moveTo>
                    <a:pt x="0" y="27"/>
                  </a:moveTo>
                  <a:lnTo>
                    <a:pt x="1" y="32"/>
                  </a:lnTo>
                  <a:lnTo>
                    <a:pt x="3" y="39"/>
                  </a:lnTo>
                  <a:lnTo>
                    <a:pt x="5" y="37"/>
                  </a:lnTo>
                  <a:lnTo>
                    <a:pt x="5" y="36"/>
                  </a:lnTo>
                  <a:lnTo>
                    <a:pt x="8" y="39"/>
                  </a:lnTo>
                  <a:lnTo>
                    <a:pt x="11" y="41"/>
                  </a:lnTo>
                  <a:lnTo>
                    <a:pt x="15" y="41"/>
                  </a:lnTo>
                  <a:lnTo>
                    <a:pt x="18" y="37"/>
                  </a:lnTo>
                  <a:lnTo>
                    <a:pt x="23" y="39"/>
                  </a:lnTo>
                  <a:lnTo>
                    <a:pt x="28" y="41"/>
                  </a:lnTo>
                  <a:lnTo>
                    <a:pt x="30" y="34"/>
                  </a:lnTo>
                  <a:lnTo>
                    <a:pt x="30" y="25"/>
                  </a:lnTo>
                  <a:lnTo>
                    <a:pt x="35" y="25"/>
                  </a:lnTo>
                  <a:lnTo>
                    <a:pt x="38" y="24"/>
                  </a:lnTo>
                  <a:lnTo>
                    <a:pt x="35" y="22"/>
                  </a:lnTo>
                  <a:lnTo>
                    <a:pt x="33" y="19"/>
                  </a:lnTo>
                  <a:lnTo>
                    <a:pt x="42" y="17"/>
                  </a:lnTo>
                  <a:lnTo>
                    <a:pt x="48" y="14"/>
                  </a:lnTo>
                  <a:lnTo>
                    <a:pt x="47" y="9"/>
                  </a:lnTo>
                  <a:lnTo>
                    <a:pt x="43" y="5"/>
                  </a:lnTo>
                  <a:lnTo>
                    <a:pt x="40" y="2"/>
                  </a:lnTo>
                  <a:lnTo>
                    <a:pt x="35" y="0"/>
                  </a:lnTo>
                  <a:lnTo>
                    <a:pt x="38" y="4"/>
                  </a:lnTo>
                  <a:lnTo>
                    <a:pt x="40" y="9"/>
                  </a:lnTo>
                  <a:lnTo>
                    <a:pt x="31" y="10"/>
                  </a:lnTo>
                  <a:lnTo>
                    <a:pt x="23" y="10"/>
                  </a:lnTo>
                  <a:lnTo>
                    <a:pt x="20" y="14"/>
                  </a:lnTo>
                  <a:lnTo>
                    <a:pt x="16" y="19"/>
                  </a:lnTo>
                  <a:lnTo>
                    <a:pt x="20" y="22"/>
                  </a:lnTo>
                  <a:lnTo>
                    <a:pt x="21" y="27"/>
                  </a:lnTo>
                  <a:lnTo>
                    <a:pt x="16" y="25"/>
                  </a:lnTo>
                  <a:lnTo>
                    <a:pt x="13" y="24"/>
                  </a:lnTo>
                  <a:lnTo>
                    <a:pt x="10" y="22"/>
                  </a:lnTo>
                  <a:lnTo>
                    <a:pt x="5" y="24"/>
                  </a:lnTo>
                  <a:lnTo>
                    <a:pt x="6" y="29"/>
                  </a:lnTo>
                  <a:lnTo>
                    <a:pt x="8" y="32"/>
                  </a:lnTo>
                  <a:lnTo>
                    <a:pt x="3" y="29"/>
                  </a:lnTo>
                  <a:lnTo>
                    <a:pt x="0" y="27"/>
                  </a:lnTo>
                  <a:close/>
                </a:path>
              </a:pathLst>
            </a:custGeom>
            <a:solidFill>
              <a:srgbClr val="1F1A17"/>
            </a:solidFill>
            <a:ln w="9525">
              <a:noFill/>
              <a:round/>
              <a:headEnd/>
              <a:tailEnd/>
            </a:ln>
          </p:spPr>
          <p:txBody>
            <a:bodyPr/>
            <a:lstStyle/>
            <a:p>
              <a:endParaRPr lang="en-US"/>
            </a:p>
          </p:txBody>
        </p:sp>
        <p:sp>
          <p:nvSpPr>
            <p:cNvPr id="5294" name="Freeform 1198"/>
            <p:cNvSpPr>
              <a:spLocks/>
            </p:cNvSpPr>
            <p:nvPr/>
          </p:nvSpPr>
          <p:spPr bwMode="auto">
            <a:xfrm>
              <a:off x="3221" y="3539"/>
              <a:ext cx="36" cy="49"/>
            </a:xfrm>
            <a:custGeom>
              <a:avLst/>
              <a:gdLst/>
              <a:ahLst/>
              <a:cxnLst>
                <a:cxn ang="0">
                  <a:pos x="10" y="0"/>
                </a:cxn>
                <a:cxn ang="0">
                  <a:pos x="5" y="7"/>
                </a:cxn>
                <a:cxn ang="0">
                  <a:pos x="0" y="17"/>
                </a:cxn>
                <a:cxn ang="0">
                  <a:pos x="2" y="27"/>
                </a:cxn>
                <a:cxn ang="0">
                  <a:pos x="5" y="33"/>
                </a:cxn>
                <a:cxn ang="0">
                  <a:pos x="9" y="28"/>
                </a:cxn>
                <a:cxn ang="0">
                  <a:pos x="14" y="28"/>
                </a:cxn>
                <a:cxn ang="0">
                  <a:pos x="10" y="40"/>
                </a:cxn>
                <a:cxn ang="0">
                  <a:pos x="9" y="49"/>
                </a:cxn>
                <a:cxn ang="0">
                  <a:pos x="12" y="49"/>
                </a:cxn>
                <a:cxn ang="0">
                  <a:pos x="17" y="47"/>
                </a:cxn>
                <a:cxn ang="0">
                  <a:pos x="26" y="45"/>
                </a:cxn>
                <a:cxn ang="0">
                  <a:pos x="31" y="40"/>
                </a:cxn>
                <a:cxn ang="0">
                  <a:pos x="36" y="30"/>
                </a:cxn>
                <a:cxn ang="0">
                  <a:pos x="36" y="27"/>
                </a:cxn>
                <a:cxn ang="0">
                  <a:pos x="31" y="17"/>
                </a:cxn>
                <a:cxn ang="0">
                  <a:pos x="15" y="15"/>
                </a:cxn>
                <a:cxn ang="0">
                  <a:pos x="10" y="0"/>
                </a:cxn>
              </a:cxnLst>
              <a:rect l="0" t="0" r="r" b="b"/>
              <a:pathLst>
                <a:path w="36" h="49">
                  <a:moveTo>
                    <a:pt x="10" y="0"/>
                  </a:moveTo>
                  <a:lnTo>
                    <a:pt x="5" y="7"/>
                  </a:lnTo>
                  <a:lnTo>
                    <a:pt x="0" y="17"/>
                  </a:lnTo>
                  <a:lnTo>
                    <a:pt x="2" y="27"/>
                  </a:lnTo>
                  <a:lnTo>
                    <a:pt x="5" y="33"/>
                  </a:lnTo>
                  <a:lnTo>
                    <a:pt x="9" y="28"/>
                  </a:lnTo>
                  <a:lnTo>
                    <a:pt x="14" y="28"/>
                  </a:lnTo>
                  <a:lnTo>
                    <a:pt x="10" y="40"/>
                  </a:lnTo>
                  <a:lnTo>
                    <a:pt x="9" y="49"/>
                  </a:lnTo>
                  <a:lnTo>
                    <a:pt x="12" y="49"/>
                  </a:lnTo>
                  <a:lnTo>
                    <a:pt x="17" y="47"/>
                  </a:lnTo>
                  <a:lnTo>
                    <a:pt x="26" y="45"/>
                  </a:lnTo>
                  <a:lnTo>
                    <a:pt x="31" y="40"/>
                  </a:lnTo>
                  <a:lnTo>
                    <a:pt x="36" y="30"/>
                  </a:lnTo>
                  <a:lnTo>
                    <a:pt x="36" y="27"/>
                  </a:lnTo>
                  <a:lnTo>
                    <a:pt x="31" y="17"/>
                  </a:lnTo>
                  <a:lnTo>
                    <a:pt x="15" y="15"/>
                  </a:lnTo>
                  <a:lnTo>
                    <a:pt x="10" y="0"/>
                  </a:lnTo>
                  <a:close/>
                </a:path>
              </a:pathLst>
            </a:custGeom>
            <a:solidFill>
              <a:srgbClr val="1F1A17"/>
            </a:solidFill>
            <a:ln w="9525">
              <a:noFill/>
              <a:round/>
              <a:headEnd/>
              <a:tailEnd/>
            </a:ln>
          </p:spPr>
          <p:txBody>
            <a:bodyPr/>
            <a:lstStyle/>
            <a:p>
              <a:endParaRPr lang="en-US"/>
            </a:p>
          </p:txBody>
        </p:sp>
        <p:sp>
          <p:nvSpPr>
            <p:cNvPr id="5295" name="Freeform 1199"/>
            <p:cNvSpPr>
              <a:spLocks/>
            </p:cNvSpPr>
            <p:nvPr/>
          </p:nvSpPr>
          <p:spPr bwMode="auto">
            <a:xfrm>
              <a:off x="3170" y="3506"/>
              <a:ext cx="30" cy="36"/>
            </a:xfrm>
            <a:custGeom>
              <a:avLst/>
              <a:gdLst/>
              <a:ahLst/>
              <a:cxnLst>
                <a:cxn ang="0">
                  <a:pos x="15" y="0"/>
                </a:cxn>
                <a:cxn ang="0">
                  <a:pos x="13" y="8"/>
                </a:cxn>
                <a:cxn ang="0">
                  <a:pos x="8" y="18"/>
                </a:cxn>
                <a:cxn ang="0">
                  <a:pos x="1" y="21"/>
                </a:cxn>
                <a:cxn ang="0">
                  <a:pos x="0" y="23"/>
                </a:cxn>
                <a:cxn ang="0">
                  <a:pos x="5" y="30"/>
                </a:cxn>
                <a:cxn ang="0">
                  <a:pos x="16" y="36"/>
                </a:cxn>
                <a:cxn ang="0">
                  <a:pos x="20" y="36"/>
                </a:cxn>
                <a:cxn ang="0">
                  <a:pos x="21" y="35"/>
                </a:cxn>
                <a:cxn ang="0">
                  <a:pos x="21" y="33"/>
                </a:cxn>
                <a:cxn ang="0">
                  <a:pos x="21" y="33"/>
                </a:cxn>
                <a:cxn ang="0">
                  <a:pos x="16" y="20"/>
                </a:cxn>
                <a:cxn ang="0">
                  <a:pos x="30" y="13"/>
                </a:cxn>
                <a:cxn ang="0">
                  <a:pos x="15" y="0"/>
                </a:cxn>
              </a:cxnLst>
              <a:rect l="0" t="0" r="r" b="b"/>
              <a:pathLst>
                <a:path w="30" h="36">
                  <a:moveTo>
                    <a:pt x="15" y="0"/>
                  </a:moveTo>
                  <a:lnTo>
                    <a:pt x="13" y="8"/>
                  </a:lnTo>
                  <a:lnTo>
                    <a:pt x="8" y="18"/>
                  </a:lnTo>
                  <a:lnTo>
                    <a:pt x="1" y="21"/>
                  </a:lnTo>
                  <a:lnTo>
                    <a:pt x="0" y="23"/>
                  </a:lnTo>
                  <a:lnTo>
                    <a:pt x="5" y="30"/>
                  </a:lnTo>
                  <a:lnTo>
                    <a:pt x="16" y="36"/>
                  </a:lnTo>
                  <a:lnTo>
                    <a:pt x="20" y="36"/>
                  </a:lnTo>
                  <a:lnTo>
                    <a:pt x="21" y="35"/>
                  </a:lnTo>
                  <a:lnTo>
                    <a:pt x="21" y="33"/>
                  </a:lnTo>
                  <a:lnTo>
                    <a:pt x="21" y="33"/>
                  </a:lnTo>
                  <a:lnTo>
                    <a:pt x="16" y="20"/>
                  </a:lnTo>
                  <a:lnTo>
                    <a:pt x="30" y="13"/>
                  </a:lnTo>
                  <a:lnTo>
                    <a:pt x="15" y="0"/>
                  </a:lnTo>
                  <a:close/>
                </a:path>
              </a:pathLst>
            </a:custGeom>
            <a:solidFill>
              <a:srgbClr val="1F1A17"/>
            </a:solidFill>
            <a:ln w="9525">
              <a:noFill/>
              <a:round/>
              <a:headEnd/>
              <a:tailEnd/>
            </a:ln>
          </p:spPr>
          <p:txBody>
            <a:bodyPr/>
            <a:lstStyle/>
            <a:p>
              <a:endParaRPr lang="en-US"/>
            </a:p>
          </p:txBody>
        </p:sp>
        <p:sp>
          <p:nvSpPr>
            <p:cNvPr id="5296" name="Freeform 1200"/>
            <p:cNvSpPr>
              <a:spLocks/>
            </p:cNvSpPr>
            <p:nvPr/>
          </p:nvSpPr>
          <p:spPr bwMode="auto">
            <a:xfrm>
              <a:off x="3223" y="3562"/>
              <a:ext cx="114" cy="64"/>
            </a:xfrm>
            <a:custGeom>
              <a:avLst/>
              <a:gdLst/>
              <a:ahLst/>
              <a:cxnLst>
                <a:cxn ang="0">
                  <a:pos x="3" y="19"/>
                </a:cxn>
                <a:cxn ang="0">
                  <a:pos x="0" y="32"/>
                </a:cxn>
                <a:cxn ang="0">
                  <a:pos x="2" y="42"/>
                </a:cxn>
                <a:cxn ang="0">
                  <a:pos x="3" y="52"/>
                </a:cxn>
                <a:cxn ang="0">
                  <a:pos x="7" y="64"/>
                </a:cxn>
                <a:cxn ang="0">
                  <a:pos x="12" y="59"/>
                </a:cxn>
                <a:cxn ang="0">
                  <a:pos x="17" y="54"/>
                </a:cxn>
                <a:cxn ang="0">
                  <a:pos x="18" y="44"/>
                </a:cxn>
                <a:cxn ang="0">
                  <a:pos x="22" y="41"/>
                </a:cxn>
                <a:cxn ang="0">
                  <a:pos x="25" y="42"/>
                </a:cxn>
                <a:cxn ang="0">
                  <a:pos x="30" y="49"/>
                </a:cxn>
                <a:cxn ang="0">
                  <a:pos x="32" y="37"/>
                </a:cxn>
                <a:cxn ang="0">
                  <a:pos x="35" y="29"/>
                </a:cxn>
                <a:cxn ang="0">
                  <a:pos x="40" y="27"/>
                </a:cxn>
                <a:cxn ang="0">
                  <a:pos x="49" y="26"/>
                </a:cxn>
                <a:cxn ang="0">
                  <a:pos x="50" y="21"/>
                </a:cxn>
                <a:cxn ang="0">
                  <a:pos x="54" y="14"/>
                </a:cxn>
                <a:cxn ang="0">
                  <a:pos x="57" y="14"/>
                </a:cxn>
                <a:cxn ang="0">
                  <a:pos x="62" y="12"/>
                </a:cxn>
                <a:cxn ang="0">
                  <a:pos x="62" y="19"/>
                </a:cxn>
                <a:cxn ang="0">
                  <a:pos x="64" y="27"/>
                </a:cxn>
                <a:cxn ang="0">
                  <a:pos x="69" y="19"/>
                </a:cxn>
                <a:cxn ang="0">
                  <a:pos x="74" y="10"/>
                </a:cxn>
                <a:cxn ang="0">
                  <a:pos x="74" y="16"/>
                </a:cxn>
                <a:cxn ang="0">
                  <a:pos x="72" y="24"/>
                </a:cxn>
                <a:cxn ang="0">
                  <a:pos x="74" y="31"/>
                </a:cxn>
                <a:cxn ang="0">
                  <a:pos x="75" y="34"/>
                </a:cxn>
                <a:cxn ang="0">
                  <a:pos x="79" y="22"/>
                </a:cxn>
                <a:cxn ang="0">
                  <a:pos x="80" y="10"/>
                </a:cxn>
                <a:cxn ang="0">
                  <a:pos x="85" y="34"/>
                </a:cxn>
                <a:cxn ang="0">
                  <a:pos x="89" y="57"/>
                </a:cxn>
                <a:cxn ang="0">
                  <a:pos x="92" y="57"/>
                </a:cxn>
                <a:cxn ang="0">
                  <a:pos x="95" y="57"/>
                </a:cxn>
                <a:cxn ang="0">
                  <a:pos x="97" y="54"/>
                </a:cxn>
                <a:cxn ang="0">
                  <a:pos x="97" y="52"/>
                </a:cxn>
                <a:cxn ang="0">
                  <a:pos x="97" y="44"/>
                </a:cxn>
                <a:cxn ang="0">
                  <a:pos x="95" y="36"/>
                </a:cxn>
                <a:cxn ang="0">
                  <a:pos x="100" y="37"/>
                </a:cxn>
                <a:cxn ang="0">
                  <a:pos x="104" y="39"/>
                </a:cxn>
                <a:cxn ang="0">
                  <a:pos x="109" y="39"/>
                </a:cxn>
                <a:cxn ang="0">
                  <a:pos x="114" y="37"/>
                </a:cxn>
                <a:cxn ang="0">
                  <a:pos x="105" y="34"/>
                </a:cxn>
                <a:cxn ang="0">
                  <a:pos x="100" y="29"/>
                </a:cxn>
                <a:cxn ang="0">
                  <a:pos x="95" y="22"/>
                </a:cxn>
                <a:cxn ang="0">
                  <a:pos x="89" y="14"/>
                </a:cxn>
                <a:cxn ang="0">
                  <a:pos x="89" y="9"/>
                </a:cxn>
                <a:cxn ang="0">
                  <a:pos x="85" y="4"/>
                </a:cxn>
                <a:cxn ang="0">
                  <a:pos x="80" y="2"/>
                </a:cxn>
                <a:cxn ang="0">
                  <a:pos x="75" y="0"/>
                </a:cxn>
                <a:cxn ang="0">
                  <a:pos x="62" y="0"/>
                </a:cxn>
                <a:cxn ang="0">
                  <a:pos x="54" y="0"/>
                </a:cxn>
                <a:cxn ang="0">
                  <a:pos x="34" y="16"/>
                </a:cxn>
                <a:cxn ang="0">
                  <a:pos x="13" y="32"/>
                </a:cxn>
                <a:cxn ang="0">
                  <a:pos x="10" y="34"/>
                </a:cxn>
                <a:cxn ang="0">
                  <a:pos x="7" y="34"/>
                </a:cxn>
                <a:cxn ang="0">
                  <a:pos x="5" y="32"/>
                </a:cxn>
                <a:cxn ang="0">
                  <a:pos x="5" y="31"/>
                </a:cxn>
                <a:cxn ang="0">
                  <a:pos x="3" y="26"/>
                </a:cxn>
                <a:cxn ang="0">
                  <a:pos x="3" y="19"/>
                </a:cxn>
              </a:cxnLst>
              <a:rect l="0" t="0" r="r" b="b"/>
              <a:pathLst>
                <a:path w="114" h="64">
                  <a:moveTo>
                    <a:pt x="3" y="19"/>
                  </a:moveTo>
                  <a:lnTo>
                    <a:pt x="0" y="32"/>
                  </a:lnTo>
                  <a:lnTo>
                    <a:pt x="2" y="42"/>
                  </a:lnTo>
                  <a:lnTo>
                    <a:pt x="3" y="52"/>
                  </a:lnTo>
                  <a:lnTo>
                    <a:pt x="7" y="64"/>
                  </a:lnTo>
                  <a:lnTo>
                    <a:pt x="12" y="59"/>
                  </a:lnTo>
                  <a:lnTo>
                    <a:pt x="17" y="54"/>
                  </a:lnTo>
                  <a:lnTo>
                    <a:pt x="18" y="44"/>
                  </a:lnTo>
                  <a:lnTo>
                    <a:pt x="22" y="41"/>
                  </a:lnTo>
                  <a:lnTo>
                    <a:pt x="25" y="42"/>
                  </a:lnTo>
                  <a:lnTo>
                    <a:pt x="30" y="49"/>
                  </a:lnTo>
                  <a:lnTo>
                    <a:pt x="32" y="37"/>
                  </a:lnTo>
                  <a:lnTo>
                    <a:pt x="35" y="29"/>
                  </a:lnTo>
                  <a:lnTo>
                    <a:pt x="40" y="27"/>
                  </a:lnTo>
                  <a:lnTo>
                    <a:pt x="49" y="26"/>
                  </a:lnTo>
                  <a:lnTo>
                    <a:pt x="50" y="21"/>
                  </a:lnTo>
                  <a:lnTo>
                    <a:pt x="54" y="14"/>
                  </a:lnTo>
                  <a:lnTo>
                    <a:pt x="57" y="14"/>
                  </a:lnTo>
                  <a:lnTo>
                    <a:pt x="62" y="12"/>
                  </a:lnTo>
                  <a:lnTo>
                    <a:pt x="62" y="19"/>
                  </a:lnTo>
                  <a:lnTo>
                    <a:pt x="64" y="27"/>
                  </a:lnTo>
                  <a:lnTo>
                    <a:pt x="69" y="19"/>
                  </a:lnTo>
                  <a:lnTo>
                    <a:pt x="74" y="10"/>
                  </a:lnTo>
                  <a:lnTo>
                    <a:pt x="74" y="16"/>
                  </a:lnTo>
                  <a:lnTo>
                    <a:pt x="72" y="24"/>
                  </a:lnTo>
                  <a:lnTo>
                    <a:pt x="74" y="31"/>
                  </a:lnTo>
                  <a:lnTo>
                    <a:pt x="75" y="34"/>
                  </a:lnTo>
                  <a:lnTo>
                    <a:pt x="79" y="22"/>
                  </a:lnTo>
                  <a:lnTo>
                    <a:pt x="80" y="10"/>
                  </a:lnTo>
                  <a:lnTo>
                    <a:pt x="85" y="34"/>
                  </a:lnTo>
                  <a:lnTo>
                    <a:pt x="89" y="57"/>
                  </a:lnTo>
                  <a:lnTo>
                    <a:pt x="92" y="57"/>
                  </a:lnTo>
                  <a:lnTo>
                    <a:pt x="95" y="57"/>
                  </a:lnTo>
                  <a:lnTo>
                    <a:pt x="97" y="54"/>
                  </a:lnTo>
                  <a:lnTo>
                    <a:pt x="97" y="52"/>
                  </a:lnTo>
                  <a:lnTo>
                    <a:pt x="97" y="44"/>
                  </a:lnTo>
                  <a:lnTo>
                    <a:pt x="95" y="36"/>
                  </a:lnTo>
                  <a:lnTo>
                    <a:pt x="100" y="37"/>
                  </a:lnTo>
                  <a:lnTo>
                    <a:pt x="104" y="39"/>
                  </a:lnTo>
                  <a:lnTo>
                    <a:pt x="109" y="39"/>
                  </a:lnTo>
                  <a:lnTo>
                    <a:pt x="114" y="37"/>
                  </a:lnTo>
                  <a:lnTo>
                    <a:pt x="105" y="34"/>
                  </a:lnTo>
                  <a:lnTo>
                    <a:pt x="100" y="29"/>
                  </a:lnTo>
                  <a:lnTo>
                    <a:pt x="95" y="22"/>
                  </a:lnTo>
                  <a:lnTo>
                    <a:pt x="89" y="14"/>
                  </a:lnTo>
                  <a:lnTo>
                    <a:pt x="89" y="9"/>
                  </a:lnTo>
                  <a:lnTo>
                    <a:pt x="85" y="4"/>
                  </a:lnTo>
                  <a:lnTo>
                    <a:pt x="80" y="2"/>
                  </a:lnTo>
                  <a:lnTo>
                    <a:pt x="75" y="0"/>
                  </a:lnTo>
                  <a:lnTo>
                    <a:pt x="62" y="0"/>
                  </a:lnTo>
                  <a:lnTo>
                    <a:pt x="54" y="0"/>
                  </a:lnTo>
                  <a:lnTo>
                    <a:pt x="34" y="16"/>
                  </a:lnTo>
                  <a:lnTo>
                    <a:pt x="13" y="32"/>
                  </a:lnTo>
                  <a:lnTo>
                    <a:pt x="10" y="34"/>
                  </a:lnTo>
                  <a:lnTo>
                    <a:pt x="7" y="34"/>
                  </a:lnTo>
                  <a:lnTo>
                    <a:pt x="5" y="32"/>
                  </a:lnTo>
                  <a:lnTo>
                    <a:pt x="5" y="31"/>
                  </a:lnTo>
                  <a:lnTo>
                    <a:pt x="3" y="26"/>
                  </a:lnTo>
                  <a:lnTo>
                    <a:pt x="3" y="19"/>
                  </a:lnTo>
                  <a:close/>
                </a:path>
              </a:pathLst>
            </a:custGeom>
            <a:solidFill>
              <a:srgbClr val="1F1A17"/>
            </a:solidFill>
            <a:ln w="9525">
              <a:noFill/>
              <a:round/>
              <a:headEnd/>
              <a:tailEnd/>
            </a:ln>
          </p:spPr>
          <p:txBody>
            <a:bodyPr/>
            <a:lstStyle/>
            <a:p>
              <a:endParaRPr lang="en-US"/>
            </a:p>
          </p:txBody>
        </p:sp>
        <p:sp>
          <p:nvSpPr>
            <p:cNvPr id="5297" name="Freeform 1201"/>
            <p:cNvSpPr>
              <a:spLocks/>
            </p:cNvSpPr>
            <p:nvPr/>
          </p:nvSpPr>
          <p:spPr bwMode="auto">
            <a:xfrm>
              <a:off x="3156" y="3599"/>
              <a:ext cx="30" cy="37"/>
            </a:xfrm>
            <a:custGeom>
              <a:avLst/>
              <a:gdLst/>
              <a:ahLst/>
              <a:cxnLst>
                <a:cxn ang="0">
                  <a:pos x="10" y="0"/>
                </a:cxn>
                <a:cxn ang="0">
                  <a:pos x="9" y="0"/>
                </a:cxn>
                <a:cxn ang="0">
                  <a:pos x="5" y="4"/>
                </a:cxn>
                <a:cxn ang="0">
                  <a:pos x="2" y="9"/>
                </a:cxn>
                <a:cxn ang="0">
                  <a:pos x="0" y="14"/>
                </a:cxn>
                <a:cxn ang="0">
                  <a:pos x="7" y="29"/>
                </a:cxn>
                <a:cxn ang="0">
                  <a:pos x="12" y="37"/>
                </a:cxn>
                <a:cxn ang="0">
                  <a:pos x="12" y="22"/>
                </a:cxn>
                <a:cxn ang="0">
                  <a:pos x="22" y="37"/>
                </a:cxn>
                <a:cxn ang="0">
                  <a:pos x="25" y="34"/>
                </a:cxn>
                <a:cxn ang="0">
                  <a:pos x="24" y="27"/>
                </a:cxn>
                <a:cxn ang="0">
                  <a:pos x="25" y="14"/>
                </a:cxn>
                <a:cxn ang="0">
                  <a:pos x="29" y="5"/>
                </a:cxn>
                <a:cxn ang="0">
                  <a:pos x="30" y="4"/>
                </a:cxn>
                <a:cxn ang="0">
                  <a:pos x="10" y="10"/>
                </a:cxn>
                <a:cxn ang="0">
                  <a:pos x="10" y="0"/>
                </a:cxn>
              </a:cxnLst>
              <a:rect l="0" t="0" r="r" b="b"/>
              <a:pathLst>
                <a:path w="30" h="37">
                  <a:moveTo>
                    <a:pt x="10" y="0"/>
                  </a:moveTo>
                  <a:lnTo>
                    <a:pt x="9" y="0"/>
                  </a:lnTo>
                  <a:lnTo>
                    <a:pt x="5" y="4"/>
                  </a:lnTo>
                  <a:lnTo>
                    <a:pt x="2" y="9"/>
                  </a:lnTo>
                  <a:lnTo>
                    <a:pt x="0" y="14"/>
                  </a:lnTo>
                  <a:lnTo>
                    <a:pt x="7" y="29"/>
                  </a:lnTo>
                  <a:lnTo>
                    <a:pt x="12" y="37"/>
                  </a:lnTo>
                  <a:lnTo>
                    <a:pt x="12" y="22"/>
                  </a:lnTo>
                  <a:lnTo>
                    <a:pt x="22" y="37"/>
                  </a:lnTo>
                  <a:lnTo>
                    <a:pt x="25" y="34"/>
                  </a:lnTo>
                  <a:lnTo>
                    <a:pt x="24" y="27"/>
                  </a:lnTo>
                  <a:lnTo>
                    <a:pt x="25" y="14"/>
                  </a:lnTo>
                  <a:lnTo>
                    <a:pt x="29" y="5"/>
                  </a:lnTo>
                  <a:lnTo>
                    <a:pt x="30" y="4"/>
                  </a:lnTo>
                  <a:lnTo>
                    <a:pt x="10" y="10"/>
                  </a:lnTo>
                  <a:lnTo>
                    <a:pt x="10" y="0"/>
                  </a:lnTo>
                  <a:close/>
                </a:path>
              </a:pathLst>
            </a:custGeom>
            <a:solidFill>
              <a:srgbClr val="1F1A17"/>
            </a:solidFill>
            <a:ln w="9525">
              <a:noFill/>
              <a:round/>
              <a:headEnd/>
              <a:tailEnd/>
            </a:ln>
          </p:spPr>
          <p:txBody>
            <a:bodyPr/>
            <a:lstStyle/>
            <a:p>
              <a:endParaRPr lang="en-US"/>
            </a:p>
          </p:txBody>
        </p:sp>
        <p:sp>
          <p:nvSpPr>
            <p:cNvPr id="5298" name="Freeform 1202"/>
            <p:cNvSpPr>
              <a:spLocks/>
            </p:cNvSpPr>
            <p:nvPr/>
          </p:nvSpPr>
          <p:spPr bwMode="auto">
            <a:xfrm>
              <a:off x="3056" y="3544"/>
              <a:ext cx="58" cy="25"/>
            </a:xfrm>
            <a:custGeom>
              <a:avLst/>
              <a:gdLst/>
              <a:ahLst/>
              <a:cxnLst>
                <a:cxn ang="0">
                  <a:pos x="0" y="3"/>
                </a:cxn>
                <a:cxn ang="0">
                  <a:pos x="0" y="2"/>
                </a:cxn>
                <a:cxn ang="0">
                  <a:pos x="3" y="0"/>
                </a:cxn>
                <a:cxn ang="0">
                  <a:pos x="8" y="0"/>
                </a:cxn>
                <a:cxn ang="0">
                  <a:pos x="15" y="2"/>
                </a:cxn>
                <a:cxn ang="0">
                  <a:pos x="32" y="8"/>
                </a:cxn>
                <a:cxn ang="0">
                  <a:pos x="40" y="13"/>
                </a:cxn>
                <a:cxn ang="0">
                  <a:pos x="40" y="0"/>
                </a:cxn>
                <a:cxn ang="0">
                  <a:pos x="42" y="0"/>
                </a:cxn>
                <a:cxn ang="0">
                  <a:pos x="48" y="2"/>
                </a:cxn>
                <a:cxn ang="0">
                  <a:pos x="55" y="7"/>
                </a:cxn>
                <a:cxn ang="0">
                  <a:pos x="58" y="12"/>
                </a:cxn>
                <a:cxn ang="0">
                  <a:pos x="55" y="25"/>
                </a:cxn>
                <a:cxn ang="0">
                  <a:pos x="52" y="8"/>
                </a:cxn>
                <a:cxn ang="0">
                  <a:pos x="52" y="10"/>
                </a:cxn>
                <a:cxn ang="0">
                  <a:pos x="48" y="13"/>
                </a:cxn>
                <a:cxn ang="0">
                  <a:pos x="45" y="17"/>
                </a:cxn>
                <a:cxn ang="0">
                  <a:pos x="40" y="18"/>
                </a:cxn>
                <a:cxn ang="0">
                  <a:pos x="23" y="18"/>
                </a:cxn>
                <a:cxn ang="0">
                  <a:pos x="13" y="15"/>
                </a:cxn>
                <a:cxn ang="0">
                  <a:pos x="10" y="3"/>
                </a:cxn>
                <a:cxn ang="0">
                  <a:pos x="0" y="3"/>
                </a:cxn>
              </a:cxnLst>
              <a:rect l="0" t="0" r="r" b="b"/>
              <a:pathLst>
                <a:path w="58" h="25">
                  <a:moveTo>
                    <a:pt x="0" y="3"/>
                  </a:moveTo>
                  <a:lnTo>
                    <a:pt x="0" y="2"/>
                  </a:lnTo>
                  <a:lnTo>
                    <a:pt x="3" y="0"/>
                  </a:lnTo>
                  <a:lnTo>
                    <a:pt x="8" y="0"/>
                  </a:lnTo>
                  <a:lnTo>
                    <a:pt x="15" y="2"/>
                  </a:lnTo>
                  <a:lnTo>
                    <a:pt x="32" y="8"/>
                  </a:lnTo>
                  <a:lnTo>
                    <a:pt x="40" y="13"/>
                  </a:lnTo>
                  <a:lnTo>
                    <a:pt x="40" y="0"/>
                  </a:lnTo>
                  <a:lnTo>
                    <a:pt x="42" y="0"/>
                  </a:lnTo>
                  <a:lnTo>
                    <a:pt x="48" y="2"/>
                  </a:lnTo>
                  <a:lnTo>
                    <a:pt x="55" y="7"/>
                  </a:lnTo>
                  <a:lnTo>
                    <a:pt x="58" y="12"/>
                  </a:lnTo>
                  <a:lnTo>
                    <a:pt x="55" y="25"/>
                  </a:lnTo>
                  <a:lnTo>
                    <a:pt x="52" y="8"/>
                  </a:lnTo>
                  <a:lnTo>
                    <a:pt x="52" y="10"/>
                  </a:lnTo>
                  <a:lnTo>
                    <a:pt x="48" y="13"/>
                  </a:lnTo>
                  <a:lnTo>
                    <a:pt x="45" y="17"/>
                  </a:lnTo>
                  <a:lnTo>
                    <a:pt x="40" y="18"/>
                  </a:lnTo>
                  <a:lnTo>
                    <a:pt x="23" y="18"/>
                  </a:lnTo>
                  <a:lnTo>
                    <a:pt x="13" y="15"/>
                  </a:lnTo>
                  <a:lnTo>
                    <a:pt x="10" y="3"/>
                  </a:lnTo>
                  <a:lnTo>
                    <a:pt x="0" y="3"/>
                  </a:lnTo>
                  <a:close/>
                </a:path>
              </a:pathLst>
            </a:custGeom>
            <a:solidFill>
              <a:srgbClr val="1F1A17"/>
            </a:solidFill>
            <a:ln w="9525">
              <a:noFill/>
              <a:round/>
              <a:headEnd/>
              <a:tailEnd/>
            </a:ln>
          </p:spPr>
          <p:txBody>
            <a:bodyPr/>
            <a:lstStyle/>
            <a:p>
              <a:endParaRPr lang="en-US"/>
            </a:p>
          </p:txBody>
        </p:sp>
        <p:sp>
          <p:nvSpPr>
            <p:cNvPr id="5299" name="Freeform 1203"/>
            <p:cNvSpPr>
              <a:spLocks/>
            </p:cNvSpPr>
            <p:nvPr/>
          </p:nvSpPr>
          <p:spPr bwMode="auto">
            <a:xfrm>
              <a:off x="3058" y="3584"/>
              <a:ext cx="43" cy="42"/>
            </a:xfrm>
            <a:custGeom>
              <a:avLst/>
              <a:gdLst/>
              <a:ahLst/>
              <a:cxnLst>
                <a:cxn ang="0">
                  <a:pos x="0" y="0"/>
                </a:cxn>
                <a:cxn ang="0">
                  <a:pos x="10" y="5"/>
                </a:cxn>
                <a:cxn ang="0">
                  <a:pos x="21" y="14"/>
                </a:cxn>
                <a:cxn ang="0">
                  <a:pos x="28" y="19"/>
                </a:cxn>
                <a:cxn ang="0">
                  <a:pos x="36" y="24"/>
                </a:cxn>
                <a:cxn ang="0">
                  <a:pos x="41" y="32"/>
                </a:cxn>
                <a:cxn ang="0">
                  <a:pos x="43" y="39"/>
                </a:cxn>
                <a:cxn ang="0">
                  <a:pos x="41" y="40"/>
                </a:cxn>
                <a:cxn ang="0">
                  <a:pos x="40" y="42"/>
                </a:cxn>
                <a:cxn ang="0">
                  <a:pos x="36" y="40"/>
                </a:cxn>
                <a:cxn ang="0">
                  <a:pos x="35" y="39"/>
                </a:cxn>
                <a:cxn ang="0">
                  <a:pos x="30" y="34"/>
                </a:cxn>
                <a:cxn ang="0">
                  <a:pos x="26" y="29"/>
                </a:cxn>
                <a:cxn ang="0">
                  <a:pos x="25" y="32"/>
                </a:cxn>
                <a:cxn ang="0">
                  <a:pos x="25" y="35"/>
                </a:cxn>
                <a:cxn ang="0">
                  <a:pos x="21" y="35"/>
                </a:cxn>
                <a:cxn ang="0">
                  <a:pos x="20" y="35"/>
                </a:cxn>
                <a:cxn ang="0">
                  <a:pos x="18" y="30"/>
                </a:cxn>
                <a:cxn ang="0">
                  <a:pos x="16" y="27"/>
                </a:cxn>
                <a:cxn ang="0">
                  <a:pos x="13" y="24"/>
                </a:cxn>
                <a:cxn ang="0">
                  <a:pos x="10" y="20"/>
                </a:cxn>
                <a:cxn ang="0">
                  <a:pos x="10" y="15"/>
                </a:cxn>
                <a:cxn ang="0">
                  <a:pos x="11" y="10"/>
                </a:cxn>
                <a:cxn ang="0">
                  <a:pos x="5" y="5"/>
                </a:cxn>
                <a:cxn ang="0">
                  <a:pos x="0" y="0"/>
                </a:cxn>
              </a:cxnLst>
              <a:rect l="0" t="0" r="r" b="b"/>
              <a:pathLst>
                <a:path w="43" h="42">
                  <a:moveTo>
                    <a:pt x="0" y="0"/>
                  </a:moveTo>
                  <a:lnTo>
                    <a:pt x="10" y="5"/>
                  </a:lnTo>
                  <a:lnTo>
                    <a:pt x="21" y="14"/>
                  </a:lnTo>
                  <a:lnTo>
                    <a:pt x="28" y="19"/>
                  </a:lnTo>
                  <a:lnTo>
                    <a:pt x="36" y="24"/>
                  </a:lnTo>
                  <a:lnTo>
                    <a:pt x="41" y="32"/>
                  </a:lnTo>
                  <a:lnTo>
                    <a:pt x="43" y="39"/>
                  </a:lnTo>
                  <a:lnTo>
                    <a:pt x="41" y="40"/>
                  </a:lnTo>
                  <a:lnTo>
                    <a:pt x="40" y="42"/>
                  </a:lnTo>
                  <a:lnTo>
                    <a:pt x="36" y="40"/>
                  </a:lnTo>
                  <a:lnTo>
                    <a:pt x="35" y="39"/>
                  </a:lnTo>
                  <a:lnTo>
                    <a:pt x="30" y="34"/>
                  </a:lnTo>
                  <a:lnTo>
                    <a:pt x="26" y="29"/>
                  </a:lnTo>
                  <a:lnTo>
                    <a:pt x="25" y="32"/>
                  </a:lnTo>
                  <a:lnTo>
                    <a:pt x="25" y="35"/>
                  </a:lnTo>
                  <a:lnTo>
                    <a:pt x="21" y="35"/>
                  </a:lnTo>
                  <a:lnTo>
                    <a:pt x="20" y="35"/>
                  </a:lnTo>
                  <a:lnTo>
                    <a:pt x="18" y="30"/>
                  </a:lnTo>
                  <a:lnTo>
                    <a:pt x="16" y="27"/>
                  </a:lnTo>
                  <a:lnTo>
                    <a:pt x="13" y="24"/>
                  </a:lnTo>
                  <a:lnTo>
                    <a:pt x="10" y="20"/>
                  </a:lnTo>
                  <a:lnTo>
                    <a:pt x="10" y="15"/>
                  </a:lnTo>
                  <a:lnTo>
                    <a:pt x="11" y="10"/>
                  </a:lnTo>
                  <a:lnTo>
                    <a:pt x="5" y="5"/>
                  </a:lnTo>
                  <a:lnTo>
                    <a:pt x="0" y="0"/>
                  </a:lnTo>
                  <a:close/>
                </a:path>
              </a:pathLst>
            </a:custGeom>
            <a:solidFill>
              <a:srgbClr val="1F1A17"/>
            </a:solidFill>
            <a:ln w="9525">
              <a:noFill/>
              <a:round/>
              <a:headEnd/>
              <a:tailEnd/>
            </a:ln>
          </p:spPr>
          <p:txBody>
            <a:bodyPr/>
            <a:lstStyle/>
            <a:p>
              <a:endParaRPr lang="en-US"/>
            </a:p>
          </p:txBody>
        </p:sp>
        <p:sp>
          <p:nvSpPr>
            <p:cNvPr id="5300" name="Freeform 1204"/>
            <p:cNvSpPr>
              <a:spLocks/>
            </p:cNvSpPr>
            <p:nvPr/>
          </p:nvSpPr>
          <p:spPr bwMode="auto">
            <a:xfrm>
              <a:off x="3114" y="3588"/>
              <a:ext cx="37" cy="23"/>
            </a:xfrm>
            <a:custGeom>
              <a:avLst/>
              <a:gdLst/>
              <a:ahLst/>
              <a:cxnLst>
                <a:cxn ang="0">
                  <a:pos x="7" y="0"/>
                </a:cxn>
                <a:cxn ang="0">
                  <a:pos x="0" y="3"/>
                </a:cxn>
                <a:cxn ang="0">
                  <a:pos x="0" y="15"/>
                </a:cxn>
                <a:cxn ang="0">
                  <a:pos x="5" y="18"/>
                </a:cxn>
                <a:cxn ang="0">
                  <a:pos x="16" y="23"/>
                </a:cxn>
                <a:cxn ang="0">
                  <a:pos x="29" y="21"/>
                </a:cxn>
                <a:cxn ang="0">
                  <a:pos x="37" y="18"/>
                </a:cxn>
                <a:cxn ang="0">
                  <a:pos x="31" y="16"/>
                </a:cxn>
                <a:cxn ang="0">
                  <a:pos x="19" y="15"/>
                </a:cxn>
                <a:cxn ang="0">
                  <a:pos x="11" y="6"/>
                </a:cxn>
                <a:cxn ang="0">
                  <a:pos x="7" y="0"/>
                </a:cxn>
              </a:cxnLst>
              <a:rect l="0" t="0" r="r" b="b"/>
              <a:pathLst>
                <a:path w="37" h="23">
                  <a:moveTo>
                    <a:pt x="7" y="0"/>
                  </a:moveTo>
                  <a:lnTo>
                    <a:pt x="0" y="3"/>
                  </a:lnTo>
                  <a:lnTo>
                    <a:pt x="0" y="15"/>
                  </a:lnTo>
                  <a:lnTo>
                    <a:pt x="5" y="18"/>
                  </a:lnTo>
                  <a:lnTo>
                    <a:pt x="16" y="23"/>
                  </a:lnTo>
                  <a:lnTo>
                    <a:pt x="29" y="21"/>
                  </a:lnTo>
                  <a:lnTo>
                    <a:pt x="37" y="18"/>
                  </a:lnTo>
                  <a:lnTo>
                    <a:pt x="31" y="16"/>
                  </a:lnTo>
                  <a:lnTo>
                    <a:pt x="19" y="15"/>
                  </a:lnTo>
                  <a:lnTo>
                    <a:pt x="11" y="6"/>
                  </a:lnTo>
                  <a:lnTo>
                    <a:pt x="7" y="0"/>
                  </a:lnTo>
                  <a:close/>
                </a:path>
              </a:pathLst>
            </a:custGeom>
            <a:solidFill>
              <a:srgbClr val="1F1A17"/>
            </a:solidFill>
            <a:ln w="9525">
              <a:noFill/>
              <a:round/>
              <a:headEnd/>
              <a:tailEnd/>
            </a:ln>
          </p:spPr>
          <p:txBody>
            <a:bodyPr/>
            <a:lstStyle/>
            <a:p>
              <a:endParaRPr lang="en-US"/>
            </a:p>
          </p:txBody>
        </p:sp>
        <p:sp>
          <p:nvSpPr>
            <p:cNvPr id="5301" name="Freeform 1205"/>
            <p:cNvSpPr>
              <a:spLocks/>
            </p:cNvSpPr>
            <p:nvPr/>
          </p:nvSpPr>
          <p:spPr bwMode="auto">
            <a:xfrm>
              <a:off x="3203" y="3506"/>
              <a:ext cx="30" cy="23"/>
            </a:xfrm>
            <a:custGeom>
              <a:avLst/>
              <a:gdLst/>
              <a:ahLst/>
              <a:cxnLst>
                <a:cxn ang="0">
                  <a:pos x="0" y="10"/>
                </a:cxn>
                <a:cxn ang="0">
                  <a:pos x="2" y="8"/>
                </a:cxn>
                <a:cxn ang="0">
                  <a:pos x="5" y="5"/>
                </a:cxn>
                <a:cxn ang="0">
                  <a:pos x="10" y="1"/>
                </a:cxn>
                <a:cxn ang="0">
                  <a:pos x="17" y="0"/>
                </a:cxn>
                <a:cxn ang="0">
                  <a:pos x="23" y="3"/>
                </a:cxn>
                <a:cxn ang="0">
                  <a:pos x="27" y="8"/>
                </a:cxn>
                <a:cxn ang="0">
                  <a:pos x="28" y="11"/>
                </a:cxn>
                <a:cxn ang="0">
                  <a:pos x="28" y="15"/>
                </a:cxn>
                <a:cxn ang="0">
                  <a:pos x="30" y="23"/>
                </a:cxn>
                <a:cxn ang="0">
                  <a:pos x="27" y="23"/>
                </a:cxn>
                <a:cxn ang="0">
                  <a:pos x="22" y="8"/>
                </a:cxn>
                <a:cxn ang="0">
                  <a:pos x="15" y="18"/>
                </a:cxn>
                <a:cxn ang="0">
                  <a:pos x="12" y="6"/>
                </a:cxn>
                <a:cxn ang="0">
                  <a:pos x="0" y="10"/>
                </a:cxn>
              </a:cxnLst>
              <a:rect l="0" t="0" r="r" b="b"/>
              <a:pathLst>
                <a:path w="30" h="23">
                  <a:moveTo>
                    <a:pt x="0" y="10"/>
                  </a:moveTo>
                  <a:lnTo>
                    <a:pt x="2" y="8"/>
                  </a:lnTo>
                  <a:lnTo>
                    <a:pt x="5" y="5"/>
                  </a:lnTo>
                  <a:lnTo>
                    <a:pt x="10" y="1"/>
                  </a:lnTo>
                  <a:lnTo>
                    <a:pt x="17" y="0"/>
                  </a:lnTo>
                  <a:lnTo>
                    <a:pt x="23" y="3"/>
                  </a:lnTo>
                  <a:lnTo>
                    <a:pt x="27" y="8"/>
                  </a:lnTo>
                  <a:lnTo>
                    <a:pt x="28" y="11"/>
                  </a:lnTo>
                  <a:lnTo>
                    <a:pt x="28" y="15"/>
                  </a:lnTo>
                  <a:lnTo>
                    <a:pt x="30" y="23"/>
                  </a:lnTo>
                  <a:lnTo>
                    <a:pt x="27" y="23"/>
                  </a:lnTo>
                  <a:lnTo>
                    <a:pt x="22" y="8"/>
                  </a:lnTo>
                  <a:lnTo>
                    <a:pt x="15" y="18"/>
                  </a:lnTo>
                  <a:lnTo>
                    <a:pt x="12" y="6"/>
                  </a:lnTo>
                  <a:lnTo>
                    <a:pt x="0" y="10"/>
                  </a:lnTo>
                  <a:close/>
                </a:path>
              </a:pathLst>
            </a:custGeom>
            <a:solidFill>
              <a:srgbClr val="1F1A17"/>
            </a:solidFill>
            <a:ln w="9525">
              <a:noFill/>
              <a:round/>
              <a:headEnd/>
              <a:tailEnd/>
            </a:ln>
          </p:spPr>
          <p:txBody>
            <a:bodyPr/>
            <a:lstStyle/>
            <a:p>
              <a:endParaRPr lang="en-US"/>
            </a:p>
          </p:txBody>
        </p:sp>
        <p:sp>
          <p:nvSpPr>
            <p:cNvPr id="5302" name="Freeform 1206"/>
            <p:cNvSpPr>
              <a:spLocks/>
            </p:cNvSpPr>
            <p:nvPr/>
          </p:nvSpPr>
          <p:spPr bwMode="auto">
            <a:xfrm>
              <a:off x="3136" y="3564"/>
              <a:ext cx="37" cy="29"/>
            </a:xfrm>
            <a:custGeom>
              <a:avLst/>
              <a:gdLst/>
              <a:ahLst/>
              <a:cxnLst>
                <a:cxn ang="0">
                  <a:pos x="0" y="29"/>
                </a:cxn>
                <a:cxn ang="0">
                  <a:pos x="2" y="24"/>
                </a:cxn>
                <a:cxn ang="0">
                  <a:pos x="5" y="20"/>
                </a:cxn>
                <a:cxn ang="0">
                  <a:pos x="9" y="17"/>
                </a:cxn>
                <a:cxn ang="0">
                  <a:pos x="12" y="15"/>
                </a:cxn>
                <a:cxn ang="0">
                  <a:pos x="7" y="15"/>
                </a:cxn>
                <a:cxn ang="0">
                  <a:pos x="2" y="15"/>
                </a:cxn>
                <a:cxn ang="0">
                  <a:pos x="7" y="12"/>
                </a:cxn>
                <a:cxn ang="0">
                  <a:pos x="12" y="12"/>
                </a:cxn>
                <a:cxn ang="0">
                  <a:pos x="17" y="14"/>
                </a:cxn>
                <a:cxn ang="0">
                  <a:pos x="22" y="14"/>
                </a:cxn>
                <a:cxn ang="0">
                  <a:pos x="20" y="8"/>
                </a:cxn>
                <a:cxn ang="0">
                  <a:pos x="20" y="3"/>
                </a:cxn>
                <a:cxn ang="0">
                  <a:pos x="22" y="2"/>
                </a:cxn>
                <a:cxn ang="0">
                  <a:pos x="25" y="0"/>
                </a:cxn>
                <a:cxn ang="0">
                  <a:pos x="30" y="0"/>
                </a:cxn>
                <a:cxn ang="0">
                  <a:pos x="37" y="2"/>
                </a:cxn>
                <a:cxn ang="0">
                  <a:pos x="34" y="8"/>
                </a:cxn>
                <a:cxn ang="0">
                  <a:pos x="29" y="15"/>
                </a:cxn>
                <a:cxn ang="0">
                  <a:pos x="20" y="17"/>
                </a:cxn>
                <a:cxn ang="0">
                  <a:pos x="14" y="19"/>
                </a:cxn>
                <a:cxn ang="0">
                  <a:pos x="7" y="24"/>
                </a:cxn>
                <a:cxn ang="0">
                  <a:pos x="0" y="29"/>
                </a:cxn>
              </a:cxnLst>
              <a:rect l="0" t="0" r="r" b="b"/>
              <a:pathLst>
                <a:path w="37" h="29">
                  <a:moveTo>
                    <a:pt x="0" y="29"/>
                  </a:moveTo>
                  <a:lnTo>
                    <a:pt x="2" y="24"/>
                  </a:lnTo>
                  <a:lnTo>
                    <a:pt x="5" y="20"/>
                  </a:lnTo>
                  <a:lnTo>
                    <a:pt x="9" y="17"/>
                  </a:lnTo>
                  <a:lnTo>
                    <a:pt x="12" y="15"/>
                  </a:lnTo>
                  <a:lnTo>
                    <a:pt x="7" y="15"/>
                  </a:lnTo>
                  <a:lnTo>
                    <a:pt x="2" y="15"/>
                  </a:lnTo>
                  <a:lnTo>
                    <a:pt x="7" y="12"/>
                  </a:lnTo>
                  <a:lnTo>
                    <a:pt x="12" y="12"/>
                  </a:lnTo>
                  <a:lnTo>
                    <a:pt x="17" y="14"/>
                  </a:lnTo>
                  <a:lnTo>
                    <a:pt x="22" y="14"/>
                  </a:lnTo>
                  <a:lnTo>
                    <a:pt x="20" y="8"/>
                  </a:lnTo>
                  <a:lnTo>
                    <a:pt x="20" y="3"/>
                  </a:lnTo>
                  <a:lnTo>
                    <a:pt x="22" y="2"/>
                  </a:lnTo>
                  <a:lnTo>
                    <a:pt x="25" y="0"/>
                  </a:lnTo>
                  <a:lnTo>
                    <a:pt x="30" y="0"/>
                  </a:lnTo>
                  <a:lnTo>
                    <a:pt x="37" y="2"/>
                  </a:lnTo>
                  <a:lnTo>
                    <a:pt x="34" y="8"/>
                  </a:lnTo>
                  <a:lnTo>
                    <a:pt x="29" y="15"/>
                  </a:lnTo>
                  <a:lnTo>
                    <a:pt x="20" y="17"/>
                  </a:lnTo>
                  <a:lnTo>
                    <a:pt x="14" y="19"/>
                  </a:lnTo>
                  <a:lnTo>
                    <a:pt x="7" y="24"/>
                  </a:lnTo>
                  <a:lnTo>
                    <a:pt x="0" y="29"/>
                  </a:lnTo>
                  <a:close/>
                </a:path>
              </a:pathLst>
            </a:custGeom>
            <a:solidFill>
              <a:srgbClr val="1F1A17"/>
            </a:solidFill>
            <a:ln w="9525">
              <a:noFill/>
              <a:round/>
              <a:headEnd/>
              <a:tailEnd/>
            </a:ln>
          </p:spPr>
          <p:txBody>
            <a:bodyPr/>
            <a:lstStyle/>
            <a:p>
              <a:endParaRPr lang="en-US"/>
            </a:p>
          </p:txBody>
        </p:sp>
        <p:sp>
          <p:nvSpPr>
            <p:cNvPr id="5303" name="Freeform 1207"/>
            <p:cNvSpPr>
              <a:spLocks/>
            </p:cNvSpPr>
            <p:nvPr/>
          </p:nvSpPr>
          <p:spPr bwMode="auto">
            <a:xfrm>
              <a:off x="3203" y="3544"/>
              <a:ext cx="15" cy="13"/>
            </a:xfrm>
            <a:custGeom>
              <a:avLst/>
              <a:gdLst/>
              <a:ahLst/>
              <a:cxnLst>
                <a:cxn ang="0">
                  <a:pos x="0" y="13"/>
                </a:cxn>
                <a:cxn ang="0">
                  <a:pos x="0" y="10"/>
                </a:cxn>
                <a:cxn ang="0">
                  <a:pos x="0" y="3"/>
                </a:cxn>
                <a:cxn ang="0">
                  <a:pos x="2" y="2"/>
                </a:cxn>
                <a:cxn ang="0">
                  <a:pos x="5" y="0"/>
                </a:cxn>
                <a:cxn ang="0">
                  <a:pos x="8" y="2"/>
                </a:cxn>
                <a:cxn ang="0">
                  <a:pos x="10" y="3"/>
                </a:cxn>
                <a:cxn ang="0">
                  <a:pos x="13" y="10"/>
                </a:cxn>
                <a:cxn ang="0">
                  <a:pos x="15" y="13"/>
                </a:cxn>
                <a:cxn ang="0">
                  <a:pos x="0" y="13"/>
                </a:cxn>
              </a:cxnLst>
              <a:rect l="0" t="0" r="r" b="b"/>
              <a:pathLst>
                <a:path w="15" h="13">
                  <a:moveTo>
                    <a:pt x="0" y="13"/>
                  </a:moveTo>
                  <a:lnTo>
                    <a:pt x="0" y="10"/>
                  </a:lnTo>
                  <a:lnTo>
                    <a:pt x="0" y="3"/>
                  </a:lnTo>
                  <a:lnTo>
                    <a:pt x="2" y="2"/>
                  </a:lnTo>
                  <a:lnTo>
                    <a:pt x="5" y="0"/>
                  </a:lnTo>
                  <a:lnTo>
                    <a:pt x="8" y="2"/>
                  </a:lnTo>
                  <a:lnTo>
                    <a:pt x="10" y="3"/>
                  </a:lnTo>
                  <a:lnTo>
                    <a:pt x="13" y="10"/>
                  </a:lnTo>
                  <a:lnTo>
                    <a:pt x="15" y="13"/>
                  </a:lnTo>
                  <a:lnTo>
                    <a:pt x="0" y="13"/>
                  </a:lnTo>
                  <a:close/>
                </a:path>
              </a:pathLst>
            </a:custGeom>
            <a:solidFill>
              <a:srgbClr val="1F1A17"/>
            </a:solidFill>
            <a:ln w="9525">
              <a:noFill/>
              <a:round/>
              <a:headEnd/>
              <a:tailEnd/>
            </a:ln>
          </p:spPr>
          <p:txBody>
            <a:bodyPr/>
            <a:lstStyle/>
            <a:p>
              <a:endParaRPr lang="en-US"/>
            </a:p>
          </p:txBody>
        </p:sp>
        <p:sp>
          <p:nvSpPr>
            <p:cNvPr id="5304" name="Freeform 1208"/>
            <p:cNvSpPr>
              <a:spLocks/>
            </p:cNvSpPr>
            <p:nvPr/>
          </p:nvSpPr>
          <p:spPr bwMode="auto">
            <a:xfrm>
              <a:off x="3255" y="3534"/>
              <a:ext cx="20" cy="20"/>
            </a:xfrm>
            <a:custGeom>
              <a:avLst/>
              <a:gdLst/>
              <a:ahLst/>
              <a:cxnLst>
                <a:cxn ang="0">
                  <a:pos x="20" y="0"/>
                </a:cxn>
                <a:cxn ang="0">
                  <a:pos x="17" y="2"/>
                </a:cxn>
                <a:cxn ang="0">
                  <a:pos x="8" y="7"/>
                </a:cxn>
                <a:cxn ang="0">
                  <a:pos x="3" y="15"/>
                </a:cxn>
                <a:cxn ang="0">
                  <a:pos x="0" y="18"/>
                </a:cxn>
                <a:cxn ang="0">
                  <a:pos x="5" y="20"/>
                </a:cxn>
                <a:cxn ang="0">
                  <a:pos x="10" y="15"/>
                </a:cxn>
                <a:cxn ang="0">
                  <a:pos x="17" y="8"/>
                </a:cxn>
                <a:cxn ang="0">
                  <a:pos x="20" y="2"/>
                </a:cxn>
                <a:cxn ang="0">
                  <a:pos x="20" y="0"/>
                </a:cxn>
              </a:cxnLst>
              <a:rect l="0" t="0" r="r" b="b"/>
              <a:pathLst>
                <a:path w="20" h="20">
                  <a:moveTo>
                    <a:pt x="20" y="0"/>
                  </a:moveTo>
                  <a:lnTo>
                    <a:pt x="17" y="2"/>
                  </a:lnTo>
                  <a:lnTo>
                    <a:pt x="8" y="7"/>
                  </a:lnTo>
                  <a:lnTo>
                    <a:pt x="3" y="15"/>
                  </a:lnTo>
                  <a:lnTo>
                    <a:pt x="0" y="18"/>
                  </a:lnTo>
                  <a:lnTo>
                    <a:pt x="5" y="20"/>
                  </a:lnTo>
                  <a:lnTo>
                    <a:pt x="10" y="15"/>
                  </a:lnTo>
                  <a:lnTo>
                    <a:pt x="17" y="8"/>
                  </a:lnTo>
                  <a:lnTo>
                    <a:pt x="20" y="2"/>
                  </a:lnTo>
                  <a:lnTo>
                    <a:pt x="20" y="0"/>
                  </a:lnTo>
                  <a:close/>
                </a:path>
              </a:pathLst>
            </a:custGeom>
            <a:solidFill>
              <a:srgbClr val="1F1A17"/>
            </a:solidFill>
            <a:ln w="9525">
              <a:noFill/>
              <a:round/>
              <a:headEnd/>
              <a:tailEnd/>
            </a:ln>
          </p:spPr>
          <p:txBody>
            <a:bodyPr/>
            <a:lstStyle/>
            <a:p>
              <a:endParaRPr lang="en-US"/>
            </a:p>
          </p:txBody>
        </p:sp>
        <p:sp>
          <p:nvSpPr>
            <p:cNvPr id="5305" name="Freeform 1209"/>
            <p:cNvSpPr>
              <a:spLocks/>
            </p:cNvSpPr>
            <p:nvPr/>
          </p:nvSpPr>
          <p:spPr bwMode="auto">
            <a:xfrm>
              <a:off x="3347" y="3674"/>
              <a:ext cx="192" cy="47"/>
            </a:xfrm>
            <a:custGeom>
              <a:avLst/>
              <a:gdLst/>
              <a:ahLst/>
              <a:cxnLst>
                <a:cxn ang="0">
                  <a:pos x="87" y="0"/>
                </a:cxn>
                <a:cxn ang="0">
                  <a:pos x="80" y="4"/>
                </a:cxn>
                <a:cxn ang="0">
                  <a:pos x="72" y="7"/>
                </a:cxn>
                <a:cxn ang="0">
                  <a:pos x="52" y="9"/>
                </a:cxn>
                <a:cxn ang="0">
                  <a:pos x="28" y="11"/>
                </a:cxn>
                <a:cxn ang="0">
                  <a:pos x="20" y="11"/>
                </a:cxn>
                <a:cxn ang="0">
                  <a:pos x="10" y="12"/>
                </a:cxn>
                <a:cxn ang="0">
                  <a:pos x="5" y="14"/>
                </a:cxn>
                <a:cxn ang="0">
                  <a:pos x="1" y="17"/>
                </a:cxn>
                <a:cxn ang="0">
                  <a:pos x="0" y="21"/>
                </a:cxn>
                <a:cxn ang="0">
                  <a:pos x="0" y="24"/>
                </a:cxn>
                <a:cxn ang="0">
                  <a:pos x="5" y="27"/>
                </a:cxn>
                <a:cxn ang="0">
                  <a:pos x="11" y="29"/>
                </a:cxn>
                <a:cxn ang="0">
                  <a:pos x="23" y="32"/>
                </a:cxn>
                <a:cxn ang="0">
                  <a:pos x="35" y="32"/>
                </a:cxn>
                <a:cxn ang="0">
                  <a:pos x="57" y="34"/>
                </a:cxn>
                <a:cxn ang="0">
                  <a:pos x="70" y="36"/>
                </a:cxn>
                <a:cxn ang="0">
                  <a:pos x="73" y="37"/>
                </a:cxn>
                <a:cxn ang="0">
                  <a:pos x="78" y="42"/>
                </a:cxn>
                <a:cxn ang="0">
                  <a:pos x="85" y="46"/>
                </a:cxn>
                <a:cxn ang="0">
                  <a:pos x="92" y="47"/>
                </a:cxn>
                <a:cxn ang="0">
                  <a:pos x="108" y="44"/>
                </a:cxn>
                <a:cxn ang="0">
                  <a:pos x="122" y="41"/>
                </a:cxn>
                <a:cxn ang="0">
                  <a:pos x="133" y="41"/>
                </a:cxn>
                <a:cxn ang="0">
                  <a:pos x="155" y="39"/>
                </a:cxn>
                <a:cxn ang="0">
                  <a:pos x="177" y="36"/>
                </a:cxn>
                <a:cxn ang="0">
                  <a:pos x="190" y="32"/>
                </a:cxn>
                <a:cxn ang="0">
                  <a:pos x="192" y="29"/>
                </a:cxn>
                <a:cxn ang="0">
                  <a:pos x="192" y="26"/>
                </a:cxn>
                <a:cxn ang="0">
                  <a:pos x="189" y="21"/>
                </a:cxn>
                <a:cxn ang="0">
                  <a:pos x="182" y="17"/>
                </a:cxn>
                <a:cxn ang="0">
                  <a:pos x="162" y="12"/>
                </a:cxn>
                <a:cxn ang="0">
                  <a:pos x="143" y="9"/>
                </a:cxn>
                <a:cxn ang="0">
                  <a:pos x="123" y="6"/>
                </a:cxn>
                <a:cxn ang="0">
                  <a:pos x="105" y="0"/>
                </a:cxn>
                <a:cxn ang="0">
                  <a:pos x="95" y="0"/>
                </a:cxn>
                <a:cxn ang="0">
                  <a:pos x="87" y="0"/>
                </a:cxn>
              </a:cxnLst>
              <a:rect l="0" t="0" r="r" b="b"/>
              <a:pathLst>
                <a:path w="192" h="47">
                  <a:moveTo>
                    <a:pt x="87" y="0"/>
                  </a:moveTo>
                  <a:lnTo>
                    <a:pt x="80" y="4"/>
                  </a:lnTo>
                  <a:lnTo>
                    <a:pt x="72" y="7"/>
                  </a:lnTo>
                  <a:lnTo>
                    <a:pt x="52" y="9"/>
                  </a:lnTo>
                  <a:lnTo>
                    <a:pt x="28" y="11"/>
                  </a:lnTo>
                  <a:lnTo>
                    <a:pt x="20" y="11"/>
                  </a:lnTo>
                  <a:lnTo>
                    <a:pt x="10" y="12"/>
                  </a:lnTo>
                  <a:lnTo>
                    <a:pt x="5" y="14"/>
                  </a:lnTo>
                  <a:lnTo>
                    <a:pt x="1" y="17"/>
                  </a:lnTo>
                  <a:lnTo>
                    <a:pt x="0" y="21"/>
                  </a:lnTo>
                  <a:lnTo>
                    <a:pt x="0" y="24"/>
                  </a:lnTo>
                  <a:lnTo>
                    <a:pt x="5" y="27"/>
                  </a:lnTo>
                  <a:lnTo>
                    <a:pt x="11" y="29"/>
                  </a:lnTo>
                  <a:lnTo>
                    <a:pt x="23" y="32"/>
                  </a:lnTo>
                  <a:lnTo>
                    <a:pt x="35" y="32"/>
                  </a:lnTo>
                  <a:lnTo>
                    <a:pt x="57" y="34"/>
                  </a:lnTo>
                  <a:lnTo>
                    <a:pt x="70" y="36"/>
                  </a:lnTo>
                  <a:lnTo>
                    <a:pt x="73" y="37"/>
                  </a:lnTo>
                  <a:lnTo>
                    <a:pt x="78" y="42"/>
                  </a:lnTo>
                  <a:lnTo>
                    <a:pt x="85" y="46"/>
                  </a:lnTo>
                  <a:lnTo>
                    <a:pt x="92" y="47"/>
                  </a:lnTo>
                  <a:lnTo>
                    <a:pt x="108" y="44"/>
                  </a:lnTo>
                  <a:lnTo>
                    <a:pt x="122" y="41"/>
                  </a:lnTo>
                  <a:lnTo>
                    <a:pt x="133" y="41"/>
                  </a:lnTo>
                  <a:lnTo>
                    <a:pt x="155" y="39"/>
                  </a:lnTo>
                  <a:lnTo>
                    <a:pt x="177" y="36"/>
                  </a:lnTo>
                  <a:lnTo>
                    <a:pt x="190" y="32"/>
                  </a:lnTo>
                  <a:lnTo>
                    <a:pt x="192" y="29"/>
                  </a:lnTo>
                  <a:lnTo>
                    <a:pt x="192" y="26"/>
                  </a:lnTo>
                  <a:lnTo>
                    <a:pt x="189" y="21"/>
                  </a:lnTo>
                  <a:lnTo>
                    <a:pt x="182" y="17"/>
                  </a:lnTo>
                  <a:lnTo>
                    <a:pt x="162" y="12"/>
                  </a:lnTo>
                  <a:lnTo>
                    <a:pt x="143" y="9"/>
                  </a:lnTo>
                  <a:lnTo>
                    <a:pt x="123" y="6"/>
                  </a:lnTo>
                  <a:lnTo>
                    <a:pt x="105" y="0"/>
                  </a:lnTo>
                  <a:lnTo>
                    <a:pt x="95" y="0"/>
                  </a:lnTo>
                  <a:lnTo>
                    <a:pt x="87" y="0"/>
                  </a:lnTo>
                  <a:close/>
                </a:path>
              </a:pathLst>
            </a:custGeom>
            <a:solidFill>
              <a:srgbClr val="1F1A17"/>
            </a:solidFill>
            <a:ln w="9525">
              <a:noFill/>
              <a:round/>
              <a:headEnd/>
              <a:tailEnd/>
            </a:ln>
          </p:spPr>
          <p:txBody>
            <a:bodyPr/>
            <a:lstStyle/>
            <a:p>
              <a:endParaRPr lang="en-US"/>
            </a:p>
          </p:txBody>
        </p:sp>
        <p:sp>
          <p:nvSpPr>
            <p:cNvPr id="5306" name="Freeform 1210"/>
            <p:cNvSpPr>
              <a:spLocks/>
            </p:cNvSpPr>
            <p:nvPr/>
          </p:nvSpPr>
          <p:spPr bwMode="auto">
            <a:xfrm>
              <a:off x="3395" y="3673"/>
              <a:ext cx="109" cy="42"/>
            </a:xfrm>
            <a:custGeom>
              <a:avLst/>
              <a:gdLst/>
              <a:ahLst/>
              <a:cxnLst>
                <a:cxn ang="0">
                  <a:pos x="35" y="0"/>
                </a:cxn>
                <a:cxn ang="0">
                  <a:pos x="32" y="7"/>
                </a:cxn>
                <a:cxn ang="0">
                  <a:pos x="29" y="12"/>
                </a:cxn>
                <a:cxn ang="0">
                  <a:pos x="24" y="17"/>
                </a:cxn>
                <a:cxn ang="0">
                  <a:pos x="20" y="18"/>
                </a:cxn>
                <a:cxn ang="0">
                  <a:pos x="10" y="22"/>
                </a:cxn>
                <a:cxn ang="0">
                  <a:pos x="0" y="23"/>
                </a:cxn>
                <a:cxn ang="0">
                  <a:pos x="15" y="25"/>
                </a:cxn>
                <a:cxn ang="0">
                  <a:pos x="32" y="27"/>
                </a:cxn>
                <a:cxn ang="0">
                  <a:pos x="37" y="25"/>
                </a:cxn>
                <a:cxn ang="0">
                  <a:pos x="39" y="27"/>
                </a:cxn>
                <a:cxn ang="0">
                  <a:pos x="39" y="35"/>
                </a:cxn>
                <a:cxn ang="0">
                  <a:pos x="39" y="42"/>
                </a:cxn>
                <a:cxn ang="0">
                  <a:pos x="49" y="35"/>
                </a:cxn>
                <a:cxn ang="0">
                  <a:pos x="60" y="28"/>
                </a:cxn>
                <a:cxn ang="0">
                  <a:pos x="85" y="27"/>
                </a:cxn>
                <a:cxn ang="0">
                  <a:pos x="109" y="25"/>
                </a:cxn>
                <a:cxn ang="0">
                  <a:pos x="94" y="20"/>
                </a:cxn>
                <a:cxn ang="0">
                  <a:pos x="74" y="10"/>
                </a:cxn>
                <a:cxn ang="0">
                  <a:pos x="65" y="3"/>
                </a:cxn>
                <a:cxn ang="0">
                  <a:pos x="60" y="0"/>
                </a:cxn>
                <a:cxn ang="0">
                  <a:pos x="47" y="0"/>
                </a:cxn>
                <a:cxn ang="0">
                  <a:pos x="35" y="0"/>
                </a:cxn>
              </a:cxnLst>
              <a:rect l="0" t="0" r="r" b="b"/>
              <a:pathLst>
                <a:path w="109" h="42">
                  <a:moveTo>
                    <a:pt x="35" y="0"/>
                  </a:moveTo>
                  <a:lnTo>
                    <a:pt x="32" y="7"/>
                  </a:lnTo>
                  <a:lnTo>
                    <a:pt x="29" y="12"/>
                  </a:lnTo>
                  <a:lnTo>
                    <a:pt x="24" y="17"/>
                  </a:lnTo>
                  <a:lnTo>
                    <a:pt x="20" y="18"/>
                  </a:lnTo>
                  <a:lnTo>
                    <a:pt x="10" y="22"/>
                  </a:lnTo>
                  <a:lnTo>
                    <a:pt x="0" y="23"/>
                  </a:lnTo>
                  <a:lnTo>
                    <a:pt x="15" y="25"/>
                  </a:lnTo>
                  <a:lnTo>
                    <a:pt x="32" y="27"/>
                  </a:lnTo>
                  <a:lnTo>
                    <a:pt x="37" y="25"/>
                  </a:lnTo>
                  <a:lnTo>
                    <a:pt x="39" y="27"/>
                  </a:lnTo>
                  <a:lnTo>
                    <a:pt x="39" y="35"/>
                  </a:lnTo>
                  <a:lnTo>
                    <a:pt x="39" y="42"/>
                  </a:lnTo>
                  <a:lnTo>
                    <a:pt x="49" y="35"/>
                  </a:lnTo>
                  <a:lnTo>
                    <a:pt x="60" y="28"/>
                  </a:lnTo>
                  <a:lnTo>
                    <a:pt x="85" y="27"/>
                  </a:lnTo>
                  <a:lnTo>
                    <a:pt x="109" y="25"/>
                  </a:lnTo>
                  <a:lnTo>
                    <a:pt x="94" y="20"/>
                  </a:lnTo>
                  <a:lnTo>
                    <a:pt x="74" y="10"/>
                  </a:lnTo>
                  <a:lnTo>
                    <a:pt x="65" y="3"/>
                  </a:lnTo>
                  <a:lnTo>
                    <a:pt x="60" y="0"/>
                  </a:lnTo>
                  <a:lnTo>
                    <a:pt x="47" y="0"/>
                  </a:lnTo>
                  <a:lnTo>
                    <a:pt x="35" y="0"/>
                  </a:lnTo>
                  <a:close/>
                </a:path>
              </a:pathLst>
            </a:custGeom>
            <a:solidFill>
              <a:srgbClr val="1F1A17"/>
            </a:solidFill>
            <a:ln w="9525">
              <a:noFill/>
              <a:round/>
              <a:headEnd/>
              <a:tailEnd/>
            </a:ln>
          </p:spPr>
          <p:txBody>
            <a:bodyPr/>
            <a:lstStyle/>
            <a:p>
              <a:endParaRPr lang="en-US"/>
            </a:p>
          </p:txBody>
        </p:sp>
        <p:sp>
          <p:nvSpPr>
            <p:cNvPr id="5307" name="Freeform 1211"/>
            <p:cNvSpPr>
              <a:spLocks/>
            </p:cNvSpPr>
            <p:nvPr/>
          </p:nvSpPr>
          <p:spPr bwMode="auto">
            <a:xfrm>
              <a:off x="3432" y="3514"/>
              <a:ext cx="47" cy="197"/>
            </a:xfrm>
            <a:custGeom>
              <a:avLst/>
              <a:gdLst/>
              <a:ahLst/>
              <a:cxnLst>
                <a:cxn ang="0">
                  <a:pos x="3" y="0"/>
                </a:cxn>
                <a:cxn ang="0">
                  <a:pos x="0" y="171"/>
                </a:cxn>
                <a:cxn ang="0">
                  <a:pos x="3" y="181"/>
                </a:cxn>
                <a:cxn ang="0">
                  <a:pos x="3" y="197"/>
                </a:cxn>
                <a:cxn ang="0">
                  <a:pos x="8" y="192"/>
                </a:cxn>
                <a:cxn ang="0">
                  <a:pos x="15" y="187"/>
                </a:cxn>
                <a:cxn ang="0">
                  <a:pos x="22" y="184"/>
                </a:cxn>
                <a:cxn ang="0">
                  <a:pos x="32" y="181"/>
                </a:cxn>
                <a:cxn ang="0">
                  <a:pos x="42" y="182"/>
                </a:cxn>
                <a:cxn ang="0">
                  <a:pos x="47" y="181"/>
                </a:cxn>
                <a:cxn ang="0">
                  <a:pos x="37" y="174"/>
                </a:cxn>
                <a:cxn ang="0">
                  <a:pos x="27" y="164"/>
                </a:cxn>
                <a:cxn ang="0">
                  <a:pos x="25" y="137"/>
                </a:cxn>
                <a:cxn ang="0">
                  <a:pos x="25" y="80"/>
                </a:cxn>
                <a:cxn ang="0">
                  <a:pos x="23" y="25"/>
                </a:cxn>
                <a:cxn ang="0">
                  <a:pos x="23" y="0"/>
                </a:cxn>
                <a:cxn ang="0">
                  <a:pos x="3" y="0"/>
                </a:cxn>
              </a:cxnLst>
              <a:rect l="0" t="0" r="r" b="b"/>
              <a:pathLst>
                <a:path w="47" h="197">
                  <a:moveTo>
                    <a:pt x="3" y="0"/>
                  </a:moveTo>
                  <a:lnTo>
                    <a:pt x="0" y="171"/>
                  </a:lnTo>
                  <a:lnTo>
                    <a:pt x="3" y="181"/>
                  </a:lnTo>
                  <a:lnTo>
                    <a:pt x="3" y="197"/>
                  </a:lnTo>
                  <a:lnTo>
                    <a:pt x="8" y="192"/>
                  </a:lnTo>
                  <a:lnTo>
                    <a:pt x="15" y="187"/>
                  </a:lnTo>
                  <a:lnTo>
                    <a:pt x="22" y="184"/>
                  </a:lnTo>
                  <a:lnTo>
                    <a:pt x="32" y="181"/>
                  </a:lnTo>
                  <a:lnTo>
                    <a:pt x="42" y="182"/>
                  </a:lnTo>
                  <a:lnTo>
                    <a:pt x="47" y="181"/>
                  </a:lnTo>
                  <a:lnTo>
                    <a:pt x="37" y="174"/>
                  </a:lnTo>
                  <a:lnTo>
                    <a:pt x="27" y="164"/>
                  </a:lnTo>
                  <a:lnTo>
                    <a:pt x="25" y="137"/>
                  </a:lnTo>
                  <a:lnTo>
                    <a:pt x="25" y="80"/>
                  </a:lnTo>
                  <a:lnTo>
                    <a:pt x="23" y="25"/>
                  </a:lnTo>
                  <a:lnTo>
                    <a:pt x="23" y="0"/>
                  </a:lnTo>
                  <a:lnTo>
                    <a:pt x="3" y="0"/>
                  </a:lnTo>
                  <a:close/>
                </a:path>
              </a:pathLst>
            </a:custGeom>
            <a:solidFill>
              <a:srgbClr val="1F1A17"/>
            </a:solidFill>
            <a:ln w="9525">
              <a:noFill/>
              <a:round/>
              <a:headEnd/>
              <a:tailEnd/>
            </a:ln>
          </p:spPr>
          <p:txBody>
            <a:bodyPr/>
            <a:lstStyle/>
            <a:p>
              <a:endParaRPr lang="en-US"/>
            </a:p>
          </p:txBody>
        </p:sp>
        <p:sp>
          <p:nvSpPr>
            <p:cNvPr id="5308" name="Freeform 1212"/>
            <p:cNvSpPr>
              <a:spLocks/>
            </p:cNvSpPr>
            <p:nvPr/>
          </p:nvSpPr>
          <p:spPr bwMode="auto">
            <a:xfrm>
              <a:off x="3415" y="3256"/>
              <a:ext cx="44" cy="454"/>
            </a:xfrm>
            <a:custGeom>
              <a:avLst/>
              <a:gdLst/>
              <a:ahLst/>
              <a:cxnLst>
                <a:cxn ang="0">
                  <a:pos x="15" y="0"/>
                </a:cxn>
                <a:cxn ang="0">
                  <a:pos x="15" y="19"/>
                </a:cxn>
                <a:cxn ang="0">
                  <a:pos x="15" y="64"/>
                </a:cxn>
                <a:cxn ang="0">
                  <a:pos x="15" y="128"/>
                </a:cxn>
                <a:cxn ang="0">
                  <a:pos x="15" y="201"/>
                </a:cxn>
                <a:cxn ang="0">
                  <a:pos x="15" y="276"/>
                </a:cxn>
                <a:cxn ang="0">
                  <a:pos x="15" y="345"/>
                </a:cxn>
                <a:cxn ang="0">
                  <a:pos x="15" y="393"/>
                </a:cxn>
                <a:cxn ang="0">
                  <a:pos x="14" y="418"/>
                </a:cxn>
                <a:cxn ang="0">
                  <a:pos x="12" y="430"/>
                </a:cxn>
                <a:cxn ang="0">
                  <a:pos x="7" y="437"/>
                </a:cxn>
                <a:cxn ang="0">
                  <a:pos x="2" y="440"/>
                </a:cxn>
                <a:cxn ang="0">
                  <a:pos x="0" y="440"/>
                </a:cxn>
                <a:cxn ang="0">
                  <a:pos x="14" y="440"/>
                </a:cxn>
                <a:cxn ang="0">
                  <a:pos x="15" y="440"/>
                </a:cxn>
                <a:cxn ang="0">
                  <a:pos x="19" y="439"/>
                </a:cxn>
                <a:cxn ang="0">
                  <a:pos x="22" y="439"/>
                </a:cxn>
                <a:cxn ang="0">
                  <a:pos x="24" y="440"/>
                </a:cxn>
                <a:cxn ang="0">
                  <a:pos x="22" y="449"/>
                </a:cxn>
                <a:cxn ang="0">
                  <a:pos x="22" y="454"/>
                </a:cxn>
                <a:cxn ang="0">
                  <a:pos x="32" y="442"/>
                </a:cxn>
                <a:cxn ang="0">
                  <a:pos x="39" y="440"/>
                </a:cxn>
                <a:cxn ang="0">
                  <a:pos x="44" y="437"/>
                </a:cxn>
                <a:cxn ang="0">
                  <a:pos x="34" y="435"/>
                </a:cxn>
                <a:cxn ang="0">
                  <a:pos x="27" y="434"/>
                </a:cxn>
                <a:cxn ang="0">
                  <a:pos x="24" y="429"/>
                </a:cxn>
                <a:cxn ang="0">
                  <a:pos x="20" y="417"/>
                </a:cxn>
                <a:cxn ang="0">
                  <a:pos x="20" y="393"/>
                </a:cxn>
                <a:cxn ang="0">
                  <a:pos x="20" y="352"/>
                </a:cxn>
                <a:cxn ang="0">
                  <a:pos x="20" y="310"/>
                </a:cxn>
                <a:cxn ang="0">
                  <a:pos x="22" y="286"/>
                </a:cxn>
                <a:cxn ang="0">
                  <a:pos x="24" y="281"/>
                </a:cxn>
                <a:cxn ang="0">
                  <a:pos x="27" y="280"/>
                </a:cxn>
                <a:cxn ang="0">
                  <a:pos x="30" y="278"/>
                </a:cxn>
                <a:cxn ang="0">
                  <a:pos x="32" y="278"/>
                </a:cxn>
                <a:cxn ang="0">
                  <a:pos x="37" y="278"/>
                </a:cxn>
                <a:cxn ang="0">
                  <a:pos x="40" y="280"/>
                </a:cxn>
                <a:cxn ang="0">
                  <a:pos x="39" y="2"/>
                </a:cxn>
                <a:cxn ang="0">
                  <a:pos x="15" y="0"/>
                </a:cxn>
              </a:cxnLst>
              <a:rect l="0" t="0" r="r" b="b"/>
              <a:pathLst>
                <a:path w="44" h="454">
                  <a:moveTo>
                    <a:pt x="15" y="0"/>
                  </a:moveTo>
                  <a:lnTo>
                    <a:pt x="15" y="19"/>
                  </a:lnTo>
                  <a:lnTo>
                    <a:pt x="15" y="64"/>
                  </a:lnTo>
                  <a:lnTo>
                    <a:pt x="15" y="128"/>
                  </a:lnTo>
                  <a:lnTo>
                    <a:pt x="15" y="201"/>
                  </a:lnTo>
                  <a:lnTo>
                    <a:pt x="15" y="276"/>
                  </a:lnTo>
                  <a:lnTo>
                    <a:pt x="15" y="345"/>
                  </a:lnTo>
                  <a:lnTo>
                    <a:pt x="15" y="393"/>
                  </a:lnTo>
                  <a:lnTo>
                    <a:pt x="14" y="418"/>
                  </a:lnTo>
                  <a:lnTo>
                    <a:pt x="12" y="430"/>
                  </a:lnTo>
                  <a:lnTo>
                    <a:pt x="7" y="437"/>
                  </a:lnTo>
                  <a:lnTo>
                    <a:pt x="2" y="440"/>
                  </a:lnTo>
                  <a:lnTo>
                    <a:pt x="0" y="440"/>
                  </a:lnTo>
                  <a:lnTo>
                    <a:pt x="14" y="440"/>
                  </a:lnTo>
                  <a:lnTo>
                    <a:pt x="15" y="440"/>
                  </a:lnTo>
                  <a:lnTo>
                    <a:pt x="19" y="439"/>
                  </a:lnTo>
                  <a:lnTo>
                    <a:pt x="22" y="439"/>
                  </a:lnTo>
                  <a:lnTo>
                    <a:pt x="24" y="440"/>
                  </a:lnTo>
                  <a:lnTo>
                    <a:pt x="22" y="449"/>
                  </a:lnTo>
                  <a:lnTo>
                    <a:pt x="22" y="454"/>
                  </a:lnTo>
                  <a:lnTo>
                    <a:pt x="32" y="442"/>
                  </a:lnTo>
                  <a:lnTo>
                    <a:pt x="39" y="440"/>
                  </a:lnTo>
                  <a:lnTo>
                    <a:pt x="44" y="437"/>
                  </a:lnTo>
                  <a:lnTo>
                    <a:pt x="34" y="435"/>
                  </a:lnTo>
                  <a:lnTo>
                    <a:pt x="27" y="434"/>
                  </a:lnTo>
                  <a:lnTo>
                    <a:pt x="24" y="429"/>
                  </a:lnTo>
                  <a:lnTo>
                    <a:pt x="20" y="417"/>
                  </a:lnTo>
                  <a:lnTo>
                    <a:pt x="20" y="393"/>
                  </a:lnTo>
                  <a:lnTo>
                    <a:pt x="20" y="352"/>
                  </a:lnTo>
                  <a:lnTo>
                    <a:pt x="20" y="310"/>
                  </a:lnTo>
                  <a:lnTo>
                    <a:pt x="22" y="286"/>
                  </a:lnTo>
                  <a:lnTo>
                    <a:pt x="24" y="281"/>
                  </a:lnTo>
                  <a:lnTo>
                    <a:pt x="27" y="280"/>
                  </a:lnTo>
                  <a:lnTo>
                    <a:pt x="30" y="278"/>
                  </a:lnTo>
                  <a:lnTo>
                    <a:pt x="32" y="278"/>
                  </a:lnTo>
                  <a:lnTo>
                    <a:pt x="37" y="278"/>
                  </a:lnTo>
                  <a:lnTo>
                    <a:pt x="40" y="280"/>
                  </a:lnTo>
                  <a:lnTo>
                    <a:pt x="39" y="2"/>
                  </a:lnTo>
                  <a:lnTo>
                    <a:pt x="15" y="0"/>
                  </a:lnTo>
                  <a:close/>
                </a:path>
              </a:pathLst>
            </a:custGeom>
            <a:solidFill>
              <a:srgbClr val="1F1A17"/>
            </a:solidFill>
            <a:ln w="9525">
              <a:noFill/>
              <a:round/>
              <a:headEnd/>
              <a:tailEnd/>
            </a:ln>
          </p:spPr>
          <p:txBody>
            <a:bodyPr/>
            <a:lstStyle/>
            <a:p>
              <a:endParaRPr lang="en-US"/>
            </a:p>
          </p:txBody>
        </p:sp>
        <p:sp>
          <p:nvSpPr>
            <p:cNvPr id="5309" name="Freeform 1213"/>
            <p:cNvSpPr>
              <a:spLocks/>
            </p:cNvSpPr>
            <p:nvPr/>
          </p:nvSpPr>
          <p:spPr bwMode="auto">
            <a:xfrm>
              <a:off x="3440" y="3539"/>
              <a:ext cx="27" cy="154"/>
            </a:xfrm>
            <a:custGeom>
              <a:avLst/>
              <a:gdLst/>
              <a:ahLst/>
              <a:cxnLst>
                <a:cxn ang="0">
                  <a:pos x="9" y="0"/>
                </a:cxn>
                <a:cxn ang="0">
                  <a:pos x="5" y="0"/>
                </a:cxn>
                <a:cxn ang="0">
                  <a:pos x="2" y="2"/>
                </a:cxn>
                <a:cxn ang="0">
                  <a:pos x="0" y="17"/>
                </a:cxn>
                <a:cxn ang="0">
                  <a:pos x="0" y="35"/>
                </a:cxn>
                <a:cxn ang="0">
                  <a:pos x="0" y="57"/>
                </a:cxn>
                <a:cxn ang="0">
                  <a:pos x="0" y="72"/>
                </a:cxn>
                <a:cxn ang="0">
                  <a:pos x="5" y="52"/>
                </a:cxn>
                <a:cxn ang="0">
                  <a:pos x="4" y="69"/>
                </a:cxn>
                <a:cxn ang="0">
                  <a:pos x="0" y="92"/>
                </a:cxn>
                <a:cxn ang="0">
                  <a:pos x="5" y="79"/>
                </a:cxn>
                <a:cxn ang="0">
                  <a:pos x="5" y="97"/>
                </a:cxn>
                <a:cxn ang="0">
                  <a:pos x="2" y="117"/>
                </a:cxn>
                <a:cxn ang="0">
                  <a:pos x="5" y="107"/>
                </a:cxn>
                <a:cxn ang="0">
                  <a:pos x="4" y="120"/>
                </a:cxn>
                <a:cxn ang="0">
                  <a:pos x="4" y="135"/>
                </a:cxn>
                <a:cxn ang="0">
                  <a:pos x="7" y="141"/>
                </a:cxn>
                <a:cxn ang="0">
                  <a:pos x="12" y="146"/>
                </a:cxn>
                <a:cxn ang="0">
                  <a:pos x="20" y="151"/>
                </a:cxn>
                <a:cxn ang="0">
                  <a:pos x="27" y="154"/>
                </a:cxn>
                <a:cxn ang="0">
                  <a:pos x="22" y="146"/>
                </a:cxn>
                <a:cxn ang="0">
                  <a:pos x="15" y="132"/>
                </a:cxn>
                <a:cxn ang="0">
                  <a:pos x="14" y="109"/>
                </a:cxn>
                <a:cxn ang="0">
                  <a:pos x="14" y="64"/>
                </a:cxn>
                <a:cxn ang="0">
                  <a:pos x="12" y="22"/>
                </a:cxn>
                <a:cxn ang="0">
                  <a:pos x="12" y="3"/>
                </a:cxn>
                <a:cxn ang="0">
                  <a:pos x="9" y="0"/>
                </a:cxn>
              </a:cxnLst>
              <a:rect l="0" t="0" r="r" b="b"/>
              <a:pathLst>
                <a:path w="27" h="154">
                  <a:moveTo>
                    <a:pt x="9" y="0"/>
                  </a:moveTo>
                  <a:lnTo>
                    <a:pt x="5" y="0"/>
                  </a:lnTo>
                  <a:lnTo>
                    <a:pt x="2" y="2"/>
                  </a:lnTo>
                  <a:lnTo>
                    <a:pt x="0" y="17"/>
                  </a:lnTo>
                  <a:lnTo>
                    <a:pt x="0" y="35"/>
                  </a:lnTo>
                  <a:lnTo>
                    <a:pt x="0" y="57"/>
                  </a:lnTo>
                  <a:lnTo>
                    <a:pt x="0" y="72"/>
                  </a:lnTo>
                  <a:lnTo>
                    <a:pt x="5" y="52"/>
                  </a:lnTo>
                  <a:lnTo>
                    <a:pt x="4" y="69"/>
                  </a:lnTo>
                  <a:lnTo>
                    <a:pt x="0" y="92"/>
                  </a:lnTo>
                  <a:lnTo>
                    <a:pt x="5" y="79"/>
                  </a:lnTo>
                  <a:lnTo>
                    <a:pt x="5" y="97"/>
                  </a:lnTo>
                  <a:lnTo>
                    <a:pt x="2" y="117"/>
                  </a:lnTo>
                  <a:lnTo>
                    <a:pt x="5" y="107"/>
                  </a:lnTo>
                  <a:lnTo>
                    <a:pt x="4" y="120"/>
                  </a:lnTo>
                  <a:lnTo>
                    <a:pt x="4" y="135"/>
                  </a:lnTo>
                  <a:lnTo>
                    <a:pt x="7" y="141"/>
                  </a:lnTo>
                  <a:lnTo>
                    <a:pt x="12" y="146"/>
                  </a:lnTo>
                  <a:lnTo>
                    <a:pt x="20" y="151"/>
                  </a:lnTo>
                  <a:lnTo>
                    <a:pt x="27" y="154"/>
                  </a:lnTo>
                  <a:lnTo>
                    <a:pt x="22" y="146"/>
                  </a:lnTo>
                  <a:lnTo>
                    <a:pt x="15" y="132"/>
                  </a:lnTo>
                  <a:lnTo>
                    <a:pt x="14" y="109"/>
                  </a:lnTo>
                  <a:lnTo>
                    <a:pt x="14" y="64"/>
                  </a:lnTo>
                  <a:lnTo>
                    <a:pt x="12" y="22"/>
                  </a:lnTo>
                  <a:lnTo>
                    <a:pt x="12" y="3"/>
                  </a:lnTo>
                  <a:lnTo>
                    <a:pt x="9" y="0"/>
                  </a:lnTo>
                  <a:close/>
                </a:path>
              </a:pathLst>
            </a:custGeom>
            <a:solidFill>
              <a:srgbClr val="1F1A17"/>
            </a:solidFill>
            <a:ln w="9525">
              <a:noFill/>
              <a:round/>
              <a:headEnd/>
              <a:tailEnd/>
            </a:ln>
          </p:spPr>
          <p:txBody>
            <a:bodyPr/>
            <a:lstStyle/>
            <a:p>
              <a:endParaRPr lang="en-US"/>
            </a:p>
          </p:txBody>
        </p:sp>
        <p:sp>
          <p:nvSpPr>
            <p:cNvPr id="5310" name="Freeform 1214"/>
            <p:cNvSpPr>
              <a:spLocks/>
            </p:cNvSpPr>
            <p:nvPr/>
          </p:nvSpPr>
          <p:spPr bwMode="auto">
            <a:xfrm>
              <a:off x="3263" y="3031"/>
              <a:ext cx="351" cy="252"/>
            </a:xfrm>
            <a:custGeom>
              <a:avLst/>
              <a:gdLst/>
              <a:ahLst/>
              <a:cxnLst>
                <a:cxn ang="0">
                  <a:pos x="111" y="35"/>
                </a:cxn>
                <a:cxn ang="0">
                  <a:pos x="80" y="28"/>
                </a:cxn>
                <a:cxn ang="0">
                  <a:pos x="54" y="1"/>
                </a:cxn>
                <a:cxn ang="0">
                  <a:pos x="54" y="25"/>
                </a:cxn>
                <a:cxn ang="0">
                  <a:pos x="37" y="5"/>
                </a:cxn>
                <a:cxn ang="0">
                  <a:pos x="32" y="18"/>
                </a:cxn>
                <a:cxn ang="0">
                  <a:pos x="49" y="52"/>
                </a:cxn>
                <a:cxn ang="0">
                  <a:pos x="79" y="85"/>
                </a:cxn>
                <a:cxn ang="0">
                  <a:pos x="99" y="117"/>
                </a:cxn>
                <a:cxn ang="0">
                  <a:pos x="52" y="85"/>
                </a:cxn>
                <a:cxn ang="0">
                  <a:pos x="47" y="97"/>
                </a:cxn>
                <a:cxn ang="0">
                  <a:pos x="65" y="140"/>
                </a:cxn>
                <a:cxn ang="0">
                  <a:pos x="74" y="142"/>
                </a:cxn>
                <a:cxn ang="0">
                  <a:pos x="87" y="155"/>
                </a:cxn>
                <a:cxn ang="0">
                  <a:pos x="42" y="123"/>
                </a:cxn>
                <a:cxn ang="0">
                  <a:pos x="37" y="145"/>
                </a:cxn>
                <a:cxn ang="0">
                  <a:pos x="20" y="138"/>
                </a:cxn>
                <a:cxn ang="0">
                  <a:pos x="32" y="184"/>
                </a:cxn>
                <a:cxn ang="0">
                  <a:pos x="24" y="182"/>
                </a:cxn>
                <a:cxn ang="0">
                  <a:pos x="12" y="180"/>
                </a:cxn>
                <a:cxn ang="0">
                  <a:pos x="2" y="172"/>
                </a:cxn>
                <a:cxn ang="0">
                  <a:pos x="9" y="182"/>
                </a:cxn>
                <a:cxn ang="0">
                  <a:pos x="7" y="195"/>
                </a:cxn>
                <a:cxn ang="0">
                  <a:pos x="54" y="212"/>
                </a:cxn>
                <a:cxn ang="0">
                  <a:pos x="24" y="224"/>
                </a:cxn>
                <a:cxn ang="0">
                  <a:pos x="22" y="202"/>
                </a:cxn>
                <a:cxn ang="0">
                  <a:pos x="100" y="219"/>
                </a:cxn>
                <a:cxn ang="0">
                  <a:pos x="114" y="240"/>
                </a:cxn>
                <a:cxn ang="0">
                  <a:pos x="147" y="249"/>
                </a:cxn>
                <a:cxn ang="0">
                  <a:pos x="246" y="239"/>
                </a:cxn>
                <a:cxn ang="0">
                  <a:pos x="271" y="229"/>
                </a:cxn>
                <a:cxn ang="0">
                  <a:pos x="288" y="222"/>
                </a:cxn>
                <a:cxn ang="0">
                  <a:pos x="306" y="207"/>
                </a:cxn>
                <a:cxn ang="0">
                  <a:pos x="321" y="180"/>
                </a:cxn>
                <a:cxn ang="0">
                  <a:pos x="331" y="155"/>
                </a:cxn>
                <a:cxn ang="0">
                  <a:pos x="323" y="152"/>
                </a:cxn>
                <a:cxn ang="0">
                  <a:pos x="288" y="160"/>
                </a:cxn>
                <a:cxn ang="0">
                  <a:pos x="284" y="135"/>
                </a:cxn>
                <a:cxn ang="0">
                  <a:pos x="324" y="85"/>
                </a:cxn>
                <a:cxn ang="0">
                  <a:pos x="324" y="73"/>
                </a:cxn>
                <a:cxn ang="0">
                  <a:pos x="296" y="87"/>
                </a:cxn>
                <a:cxn ang="0">
                  <a:pos x="271" y="82"/>
                </a:cxn>
                <a:cxn ang="0">
                  <a:pos x="286" y="63"/>
                </a:cxn>
                <a:cxn ang="0">
                  <a:pos x="311" y="62"/>
                </a:cxn>
                <a:cxn ang="0">
                  <a:pos x="328" y="52"/>
                </a:cxn>
                <a:cxn ang="0">
                  <a:pos x="343" y="36"/>
                </a:cxn>
                <a:cxn ang="0">
                  <a:pos x="348" y="16"/>
                </a:cxn>
                <a:cxn ang="0">
                  <a:pos x="323" y="25"/>
                </a:cxn>
                <a:cxn ang="0">
                  <a:pos x="246" y="62"/>
                </a:cxn>
                <a:cxn ang="0">
                  <a:pos x="202" y="88"/>
                </a:cxn>
                <a:cxn ang="0">
                  <a:pos x="177" y="90"/>
                </a:cxn>
                <a:cxn ang="0">
                  <a:pos x="171" y="112"/>
                </a:cxn>
                <a:cxn ang="0">
                  <a:pos x="157" y="112"/>
                </a:cxn>
                <a:cxn ang="0">
                  <a:pos x="152" y="95"/>
                </a:cxn>
                <a:cxn ang="0">
                  <a:pos x="132" y="93"/>
                </a:cxn>
                <a:cxn ang="0">
                  <a:pos x="107" y="75"/>
                </a:cxn>
              </a:cxnLst>
              <a:rect l="0" t="0" r="r" b="b"/>
              <a:pathLst>
                <a:path w="351" h="252">
                  <a:moveTo>
                    <a:pt x="122" y="63"/>
                  </a:moveTo>
                  <a:lnTo>
                    <a:pt x="116" y="52"/>
                  </a:lnTo>
                  <a:lnTo>
                    <a:pt x="112" y="43"/>
                  </a:lnTo>
                  <a:lnTo>
                    <a:pt x="112" y="38"/>
                  </a:lnTo>
                  <a:lnTo>
                    <a:pt x="111" y="35"/>
                  </a:lnTo>
                  <a:lnTo>
                    <a:pt x="104" y="31"/>
                  </a:lnTo>
                  <a:lnTo>
                    <a:pt x="97" y="28"/>
                  </a:lnTo>
                  <a:lnTo>
                    <a:pt x="90" y="31"/>
                  </a:lnTo>
                  <a:lnTo>
                    <a:pt x="85" y="30"/>
                  </a:lnTo>
                  <a:lnTo>
                    <a:pt x="80" y="28"/>
                  </a:lnTo>
                  <a:lnTo>
                    <a:pt x="75" y="23"/>
                  </a:lnTo>
                  <a:lnTo>
                    <a:pt x="67" y="11"/>
                  </a:lnTo>
                  <a:lnTo>
                    <a:pt x="59" y="0"/>
                  </a:lnTo>
                  <a:lnTo>
                    <a:pt x="57" y="0"/>
                  </a:lnTo>
                  <a:lnTo>
                    <a:pt x="54" y="1"/>
                  </a:lnTo>
                  <a:lnTo>
                    <a:pt x="57" y="5"/>
                  </a:lnTo>
                  <a:lnTo>
                    <a:pt x="60" y="8"/>
                  </a:lnTo>
                  <a:lnTo>
                    <a:pt x="59" y="18"/>
                  </a:lnTo>
                  <a:lnTo>
                    <a:pt x="59" y="30"/>
                  </a:lnTo>
                  <a:lnTo>
                    <a:pt x="54" y="25"/>
                  </a:lnTo>
                  <a:lnTo>
                    <a:pt x="45" y="13"/>
                  </a:lnTo>
                  <a:lnTo>
                    <a:pt x="44" y="10"/>
                  </a:lnTo>
                  <a:lnTo>
                    <a:pt x="42" y="6"/>
                  </a:lnTo>
                  <a:lnTo>
                    <a:pt x="40" y="5"/>
                  </a:lnTo>
                  <a:lnTo>
                    <a:pt x="37" y="5"/>
                  </a:lnTo>
                  <a:lnTo>
                    <a:pt x="32" y="5"/>
                  </a:lnTo>
                  <a:lnTo>
                    <a:pt x="27" y="6"/>
                  </a:lnTo>
                  <a:lnTo>
                    <a:pt x="30" y="11"/>
                  </a:lnTo>
                  <a:lnTo>
                    <a:pt x="35" y="15"/>
                  </a:lnTo>
                  <a:lnTo>
                    <a:pt x="32" y="18"/>
                  </a:lnTo>
                  <a:lnTo>
                    <a:pt x="29" y="20"/>
                  </a:lnTo>
                  <a:lnTo>
                    <a:pt x="35" y="28"/>
                  </a:lnTo>
                  <a:lnTo>
                    <a:pt x="39" y="40"/>
                  </a:lnTo>
                  <a:lnTo>
                    <a:pt x="44" y="45"/>
                  </a:lnTo>
                  <a:lnTo>
                    <a:pt x="49" y="52"/>
                  </a:lnTo>
                  <a:lnTo>
                    <a:pt x="49" y="55"/>
                  </a:lnTo>
                  <a:lnTo>
                    <a:pt x="49" y="62"/>
                  </a:lnTo>
                  <a:lnTo>
                    <a:pt x="60" y="72"/>
                  </a:lnTo>
                  <a:lnTo>
                    <a:pt x="70" y="80"/>
                  </a:lnTo>
                  <a:lnTo>
                    <a:pt x="79" y="85"/>
                  </a:lnTo>
                  <a:lnTo>
                    <a:pt x="90" y="93"/>
                  </a:lnTo>
                  <a:lnTo>
                    <a:pt x="95" y="98"/>
                  </a:lnTo>
                  <a:lnTo>
                    <a:pt x="99" y="105"/>
                  </a:lnTo>
                  <a:lnTo>
                    <a:pt x="100" y="110"/>
                  </a:lnTo>
                  <a:lnTo>
                    <a:pt x="99" y="117"/>
                  </a:lnTo>
                  <a:lnTo>
                    <a:pt x="95" y="117"/>
                  </a:lnTo>
                  <a:lnTo>
                    <a:pt x="87" y="115"/>
                  </a:lnTo>
                  <a:lnTo>
                    <a:pt x="77" y="110"/>
                  </a:lnTo>
                  <a:lnTo>
                    <a:pt x="69" y="105"/>
                  </a:lnTo>
                  <a:lnTo>
                    <a:pt x="52" y="85"/>
                  </a:lnTo>
                  <a:lnTo>
                    <a:pt x="34" y="67"/>
                  </a:lnTo>
                  <a:lnTo>
                    <a:pt x="34" y="68"/>
                  </a:lnTo>
                  <a:lnTo>
                    <a:pt x="34" y="72"/>
                  </a:lnTo>
                  <a:lnTo>
                    <a:pt x="40" y="80"/>
                  </a:lnTo>
                  <a:lnTo>
                    <a:pt x="47" y="97"/>
                  </a:lnTo>
                  <a:lnTo>
                    <a:pt x="57" y="117"/>
                  </a:lnTo>
                  <a:lnTo>
                    <a:pt x="64" y="130"/>
                  </a:lnTo>
                  <a:lnTo>
                    <a:pt x="64" y="137"/>
                  </a:lnTo>
                  <a:lnTo>
                    <a:pt x="62" y="143"/>
                  </a:lnTo>
                  <a:lnTo>
                    <a:pt x="65" y="140"/>
                  </a:lnTo>
                  <a:lnTo>
                    <a:pt x="69" y="135"/>
                  </a:lnTo>
                  <a:lnTo>
                    <a:pt x="69" y="138"/>
                  </a:lnTo>
                  <a:lnTo>
                    <a:pt x="69" y="143"/>
                  </a:lnTo>
                  <a:lnTo>
                    <a:pt x="72" y="143"/>
                  </a:lnTo>
                  <a:lnTo>
                    <a:pt x="74" y="142"/>
                  </a:lnTo>
                  <a:lnTo>
                    <a:pt x="74" y="145"/>
                  </a:lnTo>
                  <a:lnTo>
                    <a:pt x="74" y="150"/>
                  </a:lnTo>
                  <a:lnTo>
                    <a:pt x="82" y="152"/>
                  </a:lnTo>
                  <a:lnTo>
                    <a:pt x="89" y="152"/>
                  </a:lnTo>
                  <a:lnTo>
                    <a:pt x="87" y="155"/>
                  </a:lnTo>
                  <a:lnTo>
                    <a:pt x="85" y="159"/>
                  </a:lnTo>
                  <a:lnTo>
                    <a:pt x="69" y="150"/>
                  </a:lnTo>
                  <a:lnTo>
                    <a:pt x="52" y="140"/>
                  </a:lnTo>
                  <a:lnTo>
                    <a:pt x="47" y="132"/>
                  </a:lnTo>
                  <a:lnTo>
                    <a:pt x="42" y="123"/>
                  </a:lnTo>
                  <a:lnTo>
                    <a:pt x="39" y="125"/>
                  </a:lnTo>
                  <a:lnTo>
                    <a:pt x="35" y="127"/>
                  </a:lnTo>
                  <a:lnTo>
                    <a:pt x="37" y="138"/>
                  </a:lnTo>
                  <a:lnTo>
                    <a:pt x="40" y="149"/>
                  </a:lnTo>
                  <a:lnTo>
                    <a:pt x="37" y="145"/>
                  </a:lnTo>
                  <a:lnTo>
                    <a:pt x="30" y="137"/>
                  </a:lnTo>
                  <a:lnTo>
                    <a:pt x="22" y="133"/>
                  </a:lnTo>
                  <a:lnTo>
                    <a:pt x="15" y="132"/>
                  </a:lnTo>
                  <a:lnTo>
                    <a:pt x="17" y="133"/>
                  </a:lnTo>
                  <a:lnTo>
                    <a:pt x="20" y="138"/>
                  </a:lnTo>
                  <a:lnTo>
                    <a:pt x="24" y="145"/>
                  </a:lnTo>
                  <a:lnTo>
                    <a:pt x="24" y="154"/>
                  </a:lnTo>
                  <a:lnTo>
                    <a:pt x="25" y="167"/>
                  </a:lnTo>
                  <a:lnTo>
                    <a:pt x="29" y="182"/>
                  </a:lnTo>
                  <a:lnTo>
                    <a:pt x="32" y="184"/>
                  </a:lnTo>
                  <a:lnTo>
                    <a:pt x="34" y="187"/>
                  </a:lnTo>
                  <a:lnTo>
                    <a:pt x="37" y="190"/>
                  </a:lnTo>
                  <a:lnTo>
                    <a:pt x="39" y="195"/>
                  </a:lnTo>
                  <a:lnTo>
                    <a:pt x="32" y="189"/>
                  </a:lnTo>
                  <a:lnTo>
                    <a:pt x="24" y="182"/>
                  </a:lnTo>
                  <a:lnTo>
                    <a:pt x="22" y="184"/>
                  </a:lnTo>
                  <a:lnTo>
                    <a:pt x="20" y="184"/>
                  </a:lnTo>
                  <a:lnTo>
                    <a:pt x="17" y="180"/>
                  </a:lnTo>
                  <a:lnTo>
                    <a:pt x="12" y="177"/>
                  </a:lnTo>
                  <a:lnTo>
                    <a:pt x="12" y="180"/>
                  </a:lnTo>
                  <a:lnTo>
                    <a:pt x="12" y="182"/>
                  </a:lnTo>
                  <a:lnTo>
                    <a:pt x="29" y="184"/>
                  </a:lnTo>
                  <a:lnTo>
                    <a:pt x="45" y="185"/>
                  </a:lnTo>
                  <a:lnTo>
                    <a:pt x="24" y="179"/>
                  </a:lnTo>
                  <a:lnTo>
                    <a:pt x="2" y="172"/>
                  </a:lnTo>
                  <a:lnTo>
                    <a:pt x="0" y="174"/>
                  </a:lnTo>
                  <a:lnTo>
                    <a:pt x="0" y="175"/>
                  </a:lnTo>
                  <a:lnTo>
                    <a:pt x="2" y="177"/>
                  </a:lnTo>
                  <a:lnTo>
                    <a:pt x="4" y="179"/>
                  </a:lnTo>
                  <a:lnTo>
                    <a:pt x="9" y="182"/>
                  </a:lnTo>
                  <a:lnTo>
                    <a:pt x="17" y="187"/>
                  </a:lnTo>
                  <a:lnTo>
                    <a:pt x="32" y="194"/>
                  </a:lnTo>
                  <a:lnTo>
                    <a:pt x="42" y="202"/>
                  </a:lnTo>
                  <a:lnTo>
                    <a:pt x="25" y="199"/>
                  </a:lnTo>
                  <a:lnTo>
                    <a:pt x="7" y="195"/>
                  </a:lnTo>
                  <a:lnTo>
                    <a:pt x="15" y="200"/>
                  </a:lnTo>
                  <a:lnTo>
                    <a:pt x="34" y="205"/>
                  </a:lnTo>
                  <a:lnTo>
                    <a:pt x="52" y="210"/>
                  </a:lnTo>
                  <a:lnTo>
                    <a:pt x="60" y="215"/>
                  </a:lnTo>
                  <a:lnTo>
                    <a:pt x="54" y="212"/>
                  </a:lnTo>
                  <a:lnTo>
                    <a:pt x="37" y="210"/>
                  </a:lnTo>
                  <a:lnTo>
                    <a:pt x="20" y="209"/>
                  </a:lnTo>
                  <a:lnTo>
                    <a:pt x="14" y="205"/>
                  </a:lnTo>
                  <a:lnTo>
                    <a:pt x="19" y="214"/>
                  </a:lnTo>
                  <a:lnTo>
                    <a:pt x="24" y="224"/>
                  </a:lnTo>
                  <a:lnTo>
                    <a:pt x="27" y="219"/>
                  </a:lnTo>
                  <a:lnTo>
                    <a:pt x="27" y="215"/>
                  </a:lnTo>
                  <a:lnTo>
                    <a:pt x="27" y="212"/>
                  </a:lnTo>
                  <a:lnTo>
                    <a:pt x="27" y="209"/>
                  </a:lnTo>
                  <a:lnTo>
                    <a:pt x="22" y="202"/>
                  </a:lnTo>
                  <a:lnTo>
                    <a:pt x="20" y="199"/>
                  </a:lnTo>
                  <a:lnTo>
                    <a:pt x="32" y="200"/>
                  </a:lnTo>
                  <a:lnTo>
                    <a:pt x="87" y="215"/>
                  </a:lnTo>
                  <a:lnTo>
                    <a:pt x="90" y="217"/>
                  </a:lnTo>
                  <a:lnTo>
                    <a:pt x="100" y="219"/>
                  </a:lnTo>
                  <a:lnTo>
                    <a:pt x="104" y="222"/>
                  </a:lnTo>
                  <a:lnTo>
                    <a:pt x="107" y="225"/>
                  </a:lnTo>
                  <a:lnTo>
                    <a:pt x="109" y="230"/>
                  </a:lnTo>
                  <a:lnTo>
                    <a:pt x="107" y="239"/>
                  </a:lnTo>
                  <a:lnTo>
                    <a:pt x="114" y="240"/>
                  </a:lnTo>
                  <a:lnTo>
                    <a:pt x="122" y="242"/>
                  </a:lnTo>
                  <a:lnTo>
                    <a:pt x="127" y="244"/>
                  </a:lnTo>
                  <a:lnTo>
                    <a:pt x="132" y="245"/>
                  </a:lnTo>
                  <a:lnTo>
                    <a:pt x="141" y="247"/>
                  </a:lnTo>
                  <a:lnTo>
                    <a:pt x="147" y="249"/>
                  </a:lnTo>
                  <a:lnTo>
                    <a:pt x="169" y="247"/>
                  </a:lnTo>
                  <a:lnTo>
                    <a:pt x="191" y="245"/>
                  </a:lnTo>
                  <a:lnTo>
                    <a:pt x="212" y="244"/>
                  </a:lnTo>
                  <a:lnTo>
                    <a:pt x="234" y="242"/>
                  </a:lnTo>
                  <a:lnTo>
                    <a:pt x="246" y="239"/>
                  </a:lnTo>
                  <a:lnTo>
                    <a:pt x="258" y="235"/>
                  </a:lnTo>
                  <a:lnTo>
                    <a:pt x="264" y="244"/>
                  </a:lnTo>
                  <a:lnTo>
                    <a:pt x="273" y="252"/>
                  </a:lnTo>
                  <a:lnTo>
                    <a:pt x="271" y="242"/>
                  </a:lnTo>
                  <a:lnTo>
                    <a:pt x="271" y="229"/>
                  </a:lnTo>
                  <a:lnTo>
                    <a:pt x="276" y="222"/>
                  </a:lnTo>
                  <a:lnTo>
                    <a:pt x="281" y="219"/>
                  </a:lnTo>
                  <a:lnTo>
                    <a:pt x="283" y="222"/>
                  </a:lnTo>
                  <a:lnTo>
                    <a:pt x="286" y="225"/>
                  </a:lnTo>
                  <a:lnTo>
                    <a:pt x="288" y="222"/>
                  </a:lnTo>
                  <a:lnTo>
                    <a:pt x="289" y="217"/>
                  </a:lnTo>
                  <a:lnTo>
                    <a:pt x="296" y="217"/>
                  </a:lnTo>
                  <a:lnTo>
                    <a:pt x="303" y="217"/>
                  </a:lnTo>
                  <a:lnTo>
                    <a:pt x="304" y="212"/>
                  </a:lnTo>
                  <a:lnTo>
                    <a:pt x="306" y="207"/>
                  </a:lnTo>
                  <a:lnTo>
                    <a:pt x="313" y="204"/>
                  </a:lnTo>
                  <a:lnTo>
                    <a:pt x="319" y="200"/>
                  </a:lnTo>
                  <a:lnTo>
                    <a:pt x="319" y="190"/>
                  </a:lnTo>
                  <a:lnTo>
                    <a:pt x="321" y="184"/>
                  </a:lnTo>
                  <a:lnTo>
                    <a:pt x="321" y="180"/>
                  </a:lnTo>
                  <a:lnTo>
                    <a:pt x="323" y="179"/>
                  </a:lnTo>
                  <a:lnTo>
                    <a:pt x="326" y="177"/>
                  </a:lnTo>
                  <a:lnTo>
                    <a:pt x="328" y="177"/>
                  </a:lnTo>
                  <a:lnTo>
                    <a:pt x="329" y="165"/>
                  </a:lnTo>
                  <a:lnTo>
                    <a:pt x="331" y="155"/>
                  </a:lnTo>
                  <a:lnTo>
                    <a:pt x="333" y="154"/>
                  </a:lnTo>
                  <a:lnTo>
                    <a:pt x="336" y="152"/>
                  </a:lnTo>
                  <a:lnTo>
                    <a:pt x="336" y="145"/>
                  </a:lnTo>
                  <a:lnTo>
                    <a:pt x="338" y="138"/>
                  </a:lnTo>
                  <a:lnTo>
                    <a:pt x="323" y="152"/>
                  </a:lnTo>
                  <a:lnTo>
                    <a:pt x="304" y="169"/>
                  </a:lnTo>
                  <a:lnTo>
                    <a:pt x="288" y="175"/>
                  </a:lnTo>
                  <a:lnTo>
                    <a:pt x="276" y="179"/>
                  </a:lnTo>
                  <a:lnTo>
                    <a:pt x="281" y="172"/>
                  </a:lnTo>
                  <a:lnTo>
                    <a:pt x="288" y="160"/>
                  </a:lnTo>
                  <a:lnTo>
                    <a:pt x="289" y="147"/>
                  </a:lnTo>
                  <a:lnTo>
                    <a:pt x="291" y="137"/>
                  </a:lnTo>
                  <a:lnTo>
                    <a:pt x="281" y="143"/>
                  </a:lnTo>
                  <a:lnTo>
                    <a:pt x="271" y="149"/>
                  </a:lnTo>
                  <a:lnTo>
                    <a:pt x="284" y="135"/>
                  </a:lnTo>
                  <a:lnTo>
                    <a:pt x="298" y="120"/>
                  </a:lnTo>
                  <a:lnTo>
                    <a:pt x="311" y="107"/>
                  </a:lnTo>
                  <a:lnTo>
                    <a:pt x="324" y="92"/>
                  </a:lnTo>
                  <a:lnTo>
                    <a:pt x="323" y="88"/>
                  </a:lnTo>
                  <a:lnTo>
                    <a:pt x="324" y="85"/>
                  </a:lnTo>
                  <a:lnTo>
                    <a:pt x="328" y="80"/>
                  </a:lnTo>
                  <a:lnTo>
                    <a:pt x="331" y="78"/>
                  </a:lnTo>
                  <a:lnTo>
                    <a:pt x="331" y="73"/>
                  </a:lnTo>
                  <a:lnTo>
                    <a:pt x="333" y="67"/>
                  </a:lnTo>
                  <a:lnTo>
                    <a:pt x="324" y="73"/>
                  </a:lnTo>
                  <a:lnTo>
                    <a:pt x="313" y="82"/>
                  </a:lnTo>
                  <a:lnTo>
                    <a:pt x="306" y="80"/>
                  </a:lnTo>
                  <a:lnTo>
                    <a:pt x="303" y="77"/>
                  </a:lnTo>
                  <a:lnTo>
                    <a:pt x="299" y="83"/>
                  </a:lnTo>
                  <a:lnTo>
                    <a:pt x="296" y="87"/>
                  </a:lnTo>
                  <a:lnTo>
                    <a:pt x="293" y="90"/>
                  </a:lnTo>
                  <a:lnTo>
                    <a:pt x="288" y="92"/>
                  </a:lnTo>
                  <a:lnTo>
                    <a:pt x="281" y="92"/>
                  </a:lnTo>
                  <a:lnTo>
                    <a:pt x="271" y="92"/>
                  </a:lnTo>
                  <a:lnTo>
                    <a:pt x="271" y="82"/>
                  </a:lnTo>
                  <a:lnTo>
                    <a:pt x="269" y="73"/>
                  </a:lnTo>
                  <a:lnTo>
                    <a:pt x="274" y="73"/>
                  </a:lnTo>
                  <a:lnTo>
                    <a:pt x="279" y="72"/>
                  </a:lnTo>
                  <a:lnTo>
                    <a:pt x="283" y="67"/>
                  </a:lnTo>
                  <a:lnTo>
                    <a:pt x="286" y="63"/>
                  </a:lnTo>
                  <a:lnTo>
                    <a:pt x="293" y="68"/>
                  </a:lnTo>
                  <a:lnTo>
                    <a:pt x="298" y="73"/>
                  </a:lnTo>
                  <a:lnTo>
                    <a:pt x="304" y="67"/>
                  </a:lnTo>
                  <a:lnTo>
                    <a:pt x="308" y="58"/>
                  </a:lnTo>
                  <a:lnTo>
                    <a:pt x="311" y="62"/>
                  </a:lnTo>
                  <a:lnTo>
                    <a:pt x="316" y="65"/>
                  </a:lnTo>
                  <a:lnTo>
                    <a:pt x="318" y="60"/>
                  </a:lnTo>
                  <a:lnTo>
                    <a:pt x="318" y="53"/>
                  </a:lnTo>
                  <a:lnTo>
                    <a:pt x="324" y="53"/>
                  </a:lnTo>
                  <a:lnTo>
                    <a:pt x="328" y="52"/>
                  </a:lnTo>
                  <a:lnTo>
                    <a:pt x="331" y="48"/>
                  </a:lnTo>
                  <a:lnTo>
                    <a:pt x="334" y="40"/>
                  </a:lnTo>
                  <a:lnTo>
                    <a:pt x="338" y="40"/>
                  </a:lnTo>
                  <a:lnTo>
                    <a:pt x="341" y="38"/>
                  </a:lnTo>
                  <a:lnTo>
                    <a:pt x="343" y="36"/>
                  </a:lnTo>
                  <a:lnTo>
                    <a:pt x="346" y="33"/>
                  </a:lnTo>
                  <a:lnTo>
                    <a:pt x="348" y="23"/>
                  </a:lnTo>
                  <a:lnTo>
                    <a:pt x="351" y="15"/>
                  </a:lnTo>
                  <a:lnTo>
                    <a:pt x="349" y="16"/>
                  </a:lnTo>
                  <a:lnTo>
                    <a:pt x="348" y="16"/>
                  </a:lnTo>
                  <a:lnTo>
                    <a:pt x="349" y="8"/>
                  </a:lnTo>
                  <a:lnTo>
                    <a:pt x="351" y="0"/>
                  </a:lnTo>
                  <a:lnTo>
                    <a:pt x="346" y="6"/>
                  </a:lnTo>
                  <a:lnTo>
                    <a:pt x="338" y="16"/>
                  </a:lnTo>
                  <a:lnTo>
                    <a:pt x="323" y="25"/>
                  </a:lnTo>
                  <a:lnTo>
                    <a:pt x="308" y="33"/>
                  </a:lnTo>
                  <a:lnTo>
                    <a:pt x="293" y="38"/>
                  </a:lnTo>
                  <a:lnTo>
                    <a:pt x="279" y="40"/>
                  </a:lnTo>
                  <a:lnTo>
                    <a:pt x="263" y="53"/>
                  </a:lnTo>
                  <a:lnTo>
                    <a:pt x="246" y="62"/>
                  </a:lnTo>
                  <a:lnTo>
                    <a:pt x="241" y="67"/>
                  </a:lnTo>
                  <a:lnTo>
                    <a:pt x="227" y="77"/>
                  </a:lnTo>
                  <a:lnTo>
                    <a:pt x="219" y="82"/>
                  </a:lnTo>
                  <a:lnTo>
                    <a:pt x="211" y="85"/>
                  </a:lnTo>
                  <a:lnTo>
                    <a:pt x="202" y="88"/>
                  </a:lnTo>
                  <a:lnTo>
                    <a:pt x="196" y="87"/>
                  </a:lnTo>
                  <a:lnTo>
                    <a:pt x="191" y="87"/>
                  </a:lnTo>
                  <a:lnTo>
                    <a:pt x="186" y="87"/>
                  </a:lnTo>
                  <a:lnTo>
                    <a:pt x="181" y="88"/>
                  </a:lnTo>
                  <a:lnTo>
                    <a:pt x="177" y="90"/>
                  </a:lnTo>
                  <a:lnTo>
                    <a:pt x="172" y="95"/>
                  </a:lnTo>
                  <a:lnTo>
                    <a:pt x="171" y="98"/>
                  </a:lnTo>
                  <a:lnTo>
                    <a:pt x="172" y="103"/>
                  </a:lnTo>
                  <a:lnTo>
                    <a:pt x="171" y="108"/>
                  </a:lnTo>
                  <a:lnTo>
                    <a:pt x="171" y="112"/>
                  </a:lnTo>
                  <a:lnTo>
                    <a:pt x="169" y="115"/>
                  </a:lnTo>
                  <a:lnTo>
                    <a:pt x="166" y="115"/>
                  </a:lnTo>
                  <a:lnTo>
                    <a:pt x="164" y="115"/>
                  </a:lnTo>
                  <a:lnTo>
                    <a:pt x="161" y="113"/>
                  </a:lnTo>
                  <a:lnTo>
                    <a:pt x="157" y="112"/>
                  </a:lnTo>
                  <a:lnTo>
                    <a:pt x="161" y="102"/>
                  </a:lnTo>
                  <a:lnTo>
                    <a:pt x="162" y="92"/>
                  </a:lnTo>
                  <a:lnTo>
                    <a:pt x="157" y="97"/>
                  </a:lnTo>
                  <a:lnTo>
                    <a:pt x="151" y="100"/>
                  </a:lnTo>
                  <a:lnTo>
                    <a:pt x="152" y="95"/>
                  </a:lnTo>
                  <a:lnTo>
                    <a:pt x="152" y="90"/>
                  </a:lnTo>
                  <a:lnTo>
                    <a:pt x="146" y="98"/>
                  </a:lnTo>
                  <a:lnTo>
                    <a:pt x="137" y="105"/>
                  </a:lnTo>
                  <a:lnTo>
                    <a:pt x="136" y="100"/>
                  </a:lnTo>
                  <a:lnTo>
                    <a:pt x="132" y="93"/>
                  </a:lnTo>
                  <a:lnTo>
                    <a:pt x="122" y="92"/>
                  </a:lnTo>
                  <a:lnTo>
                    <a:pt x="111" y="92"/>
                  </a:lnTo>
                  <a:lnTo>
                    <a:pt x="104" y="83"/>
                  </a:lnTo>
                  <a:lnTo>
                    <a:pt x="95" y="75"/>
                  </a:lnTo>
                  <a:lnTo>
                    <a:pt x="107" y="75"/>
                  </a:lnTo>
                  <a:lnTo>
                    <a:pt x="117" y="75"/>
                  </a:lnTo>
                  <a:lnTo>
                    <a:pt x="121" y="70"/>
                  </a:lnTo>
                  <a:lnTo>
                    <a:pt x="122" y="63"/>
                  </a:lnTo>
                  <a:close/>
                </a:path>
              </a:pathLst>
            </a:custGeom>
            <a:solidFill>
              <a:srgbClr val="1F1A17"/>
            </a:solidFill>
            <a:ln w="9525">
              <a:noFill/>
              <a:round/>
              <a:headEnd/>
              <a:tailEnd/>
            </a:ln>
          </p:spPr>
          <p:txBody>
            <a:bodyPr/>
            <a:lstStyle/>
            <a:p>
              <a:endParaRPr lang="en-US"/>
            </a:p>
          </p:txBody>
        </p:sp>
        <p:sp>
          <p:nvSpPr>
            <p:cNvPr id="5311" name="Freeform 1215"/>
            <p:cNvSpPr>
              <a:spLocks/>
            </p:cNvSpPr>
            <p:nvPr/>
          </p:nvSpPr>
          <p:spPr bwMode="auto">
            <a:xfrm>
              <a:off x="3303" y="2845"/>
              <a:ext cx="296" cy="309"/>
            </a:xfrm>
            <a:custGeom>
              <a:avLst/>
              <a:gdLst/>
              <a:ahLst/>
              <a:cxnLst>
                <a:cxn ang="0">
                  <a:pos x="208" y="239"/>
                </a:cxn>
                <a:cxn ang="0">
                  <a:pos x="181" y="258"/>
                </a:cxn>
                <a:cxn ang="0">
                  <a:pos x="182" y="241"/>
                </a:cxn>
                <a:cxn ang="0">
                  <a:pos x="208" y="232"/>
                </a:cxn>
                <a:cxn ang="0">
                  <a:pos x="224" y="219"/>
                </a:cxn>
                <a:cxn ang="0">
                  <a:pos x="244" y="217"/>
                </a:cxn>
                <a:cxn ang="0">
                  <a:pos x="259" y="199"/>
                </a:cxn>
                <a:cxn ang="0">
                  <a:pos x="274" y="192"/>
                </a:cxn>
                <a:cxn ang="0">
                  <a:pos x="291" y="181"/>
                </a:cxn>
                <a:cxn ang="0">
                  <a:pos x="296" y="152"/>
                </a:cxn>
                <a:cxn ang="0">
                  <a:pos x="274" y="161"/>
                </a:cxn>
                <a:cxn ang="0">
                  <a:pos x="269" y="156"/>
                </a:cxn>
                <a:cxn ang="0">
                  <a:pos x="249" y="177"/>
                </a:cxn>
                <a:cxn ang="0">
                  <a:pos x="228" y="187"/>
                </a:cxn>
                <a:cxn ang="0">
                  <a:pos x="234" y="169"/>
                </a:cxn>
                <a:cxn ang="0">
                  <a:pos x="238" y="159"/>
                </a:cxn>
                <a:cxn ang="0">
                  <a:pos x="251" y="135"/>
                </a:cxn>
                <a:cxn ang="0">
                  <a:pos x="263" y="107"/>
                </a:cxn>
                <a:cxn ang="0">
                  <a:pos x="258" y="82"/>
                </a:cxn>
                <a:cxn ang="0">
                  <a:pos x="263" y="60"/>
                </a:cxn>
                <a:cxn ang="0">
                  <a:pos x="253" y="52"/>
                </a:cxn>
                <a:cxn ang="0">
                  <a:pos x="244" y="54"/>
                </a:cxn>
                <a:cxn ang="0">
                  <a:pos x="211" y="84"/>
                </a:cxn>
                <a:cxn ang="0">
                  <a:pos x="99" y="37"/>
                </a:cxn>
                <a:cxn ang="0">
                  <a:pos x="82" y="44"/>
                </a:cxn>
                <a:cxn ang="0">
                  <a:pos x="57" y="13"/>
                </a:cxn>
                <a:cxn ang="0">
                  <a:pos x="49" y="12"/>
                </a:cxn>
                <a:cxn ang="0">
                  <a:pos x="35" y="18"/>
                </a:cxn>
                <a:cxn ang="0">
                  <a:pos x="47" y="37"/>
                </a:cxn>
                <a:cxn ang="0">
                  <a:pos x="37" y="33"/>
                </a:cxn>
                <a:cxn ang="0">
                  <a:pos x="34" y="47"/>
                </a:cxn>
                <a:cxn ang="0">
                  <a:pos x="40" y="62"/>
                </a:cxn>
                <a:cxn ang="0">
                  <a:pos x="42" y="75"/>
                </a:cxn>
                <a:cxn ang="0">
                  <a:pos x="52" y="72"/>
                </a:cxn>
                <a:cxn ang="0">
                  <a:pos x="64" y="89"/>
                </a:cxn>
                <a:cxn ang="0">
                  <a:pos x="17" y="59"/>
                </a:cxn>
                <a:cxn ang="0">
                  <a:pos x="12" y="75"/>
                </a:cxn>
                <a:cxn ang="0">
                  <a:pos x="19" y="97"/>
                </a:cxn>
                <a:cxn ang="0">
                  <a:pos x="27" y="127"/>
                </a:cxn>
                <a:cxn ang="0">
                  <a:pos x="52" y="147"/>
                </a:cxn>
                <a:cxn ang="0">
                  <a:pos x="66" y="152"/>
                </a:cxn>
                <a:cxn ang="0">
                  <a:pos x="81" y="149"/>
                </a:cxn>
                <a:cxn ang="0">
                  <a:pos x="92" y="156"/>
                </a:cxn>
                <a:cxn ang="0">
                  <a:pos x="104" y="152"/>
                </a:cxn>
                <a:cxn ang="0">
                  <a:pos x="97" y="181"/>
                </a:cxn>
                <a:cxn ang="0">
                  <a:pos x="89" y="174"/>
                </a:cxn>
                <a:cxn ang="0">
                  <a:pos x="34" y="149"/>
                </a:cxn>
                <a:cxn ang="0">
                  <a:pos x="22" y="144"/>
                </a:cxn>
                <a:cxn ang="0">
                  <a:pos x="2" y="141"/>
                </a:cxn>
                <a:cxn ang="0">
                  <a:pos x="12" y="164"/>
                </a:cxn>
                <a:cxn ang="0">
                  <a:pos x="15" y="171"/>
                </a:cxn>
                <a:cxn ang="0">
                  <a:pos x="29" y="182"/>
                </a:cxn>
                <a:cxn ang="0">
                  <a:pos x="39" y="202"/>
                </a:cxn>
                <a:cxn ang="0">
                  <a:pos x="62" y="212"/>
                </a:cxn>
                <a:cxn ang="0">
                  <a:pos x="72" y="221"/>
                </a:cxn>
                <a:cxn ang="0">
                  <a:pos x="86" y="224"/>
                </a:cxn>
              </a:cxnLst>
              <a:rect l="0" t="0" r="r" b="b"/>
              <a:pathLst>
                <a:path w="296" h="309">
                  <a:moveTo>
                    <a:pt x="136" y="283"/>
                  </a:moveTo>
                  <a:lnTo>
                    <a:pt x="167" y="309"/>
                  </a:lnTo>
                  <a:lnTo>
                    <a:pt x="211" y="259"/>
                  </a:lnTo>
                  <a:lnTo>
                    <a:pt x="211" y="249"/>
                  </a:lnTo>
                  <a:lnTo>
                    <a:pt x="211" y="241"/>
                  </a:lnTo>
                  <a:lnTo>
                    <a:pt x="208" y="239"/>
                  </a:lnTo>
                  <a:lnTo>
                    <a:pt x="204" y="238"/>
                  </a:lnTo>
                  <a:lnTo>
                    <a:pt x="201" y="244"/>
                  </a:lnTo>
                  <a:lnTo>
                    <a:pt x="198" y="253"/>
                  </a:lnTo>
                  <a:lnTo>
                    <a:pt x="189" y="254"/>
                  </a:lnTo>
                  <a:lnTo>
                    <a:pt x="186" y="256"/>
                  </a:lnTo>
                  <a:lnTo>
                    <a:pt x="181" y="258"/>
                  </a:lnTo>
                  <a:lnTo>
                    <a:pt x="174" y="259"/>
                  </a:lnTo>
                  <a:lnTo>
                    <a:pt x="169" y="258"/>
                  </a:lnTo>
                  <a:lnTo>
                    <a:pt x="166" y="248"/>
                  </a:lnTo>
                  <a:lnTo>
                    <a:pt x="164" y="243"/>
                  </a:lnTo>
                  <a:lnTo>
                    <a:pt x="172" y="243"/>
                  </a:lnTo>
                  <a:lnTo>
                    <a:pt x="182" y="241"/>
                  </a:lnTo>
                  <a:lnTo>
                    <a:pt x="187" y="238"/>
                  </a:lnTo>
                  <a:lnTo>
                    <a:pt x="193" y="232"/>
                  </a:lnTo>
                  <a:lnTo>
                    <a:pt x="196" y="232"/>
                  </a:lnTo>
                  <a:lnTo>
                    <a:pt x="201" y="234"/>
                  </a:lnTo>
                  <a:lnTo>
                    <a:pt x="204" y="232"/>
                  </a:lnTo>
                  <a:lnTo>
                    <a:pt x="208" y="232"/>
                  </a:lnTo>
                  <a:lnTo>
                    <a:pt x="211" y="234"/>
                  </a:lnTo>
                  <a:lnTo>
                    <a:pt x="214" y="238"/>
                  </a:lnTo>
                  <a:lnTo>
                    <a:pt x="218" y="236"/>
                  </a:lnTo>
                  <a:lnTo>
                    <a:pt x="221" y="232"/>
                  </a:lnTo>
                  <a:lnTo>
                    <a:pt x="223" y="224"/>
                  </a:lnTo>
                  <a:lnTo>
                    <a:pt x="224" y="219"/>
                  </a:lnTo>
                  <a:lnTo>
                    <a:pt x="228" y="217"/>
                  </a:lnTo>
                  <a:lnTo>
                    <a:pt x="231" y="212"/>
                  </a:lnTo>
                  <a:lnTo>
                    <a:pt x="236" y="211"/>
                  </a:lnTo>
                  <a:lnTo>
                    <a:pt x="238" y="212"/>
                  </a:lnTo>
                  <a:lnTo>
                    <a:pt x="241" y="214"/>
                  </a:lnTo>
                  <a:lnTo>
                    <a:pt x="244" y="217"/>
                  </a:lnTo>
                  <a:lnTo>
                    <a:pt x="244" y="212"/>
                  </a:lnTo>
                  <a:lnTo>
                    <a:pt x="248" y="209"/>
                  </a:lnTo>
                  <a:lnTo>
                    <a:pt x="251" y="207"/>
                  </a:lnTo>
                  <a:lnTo>
                    <a:pt x="256" y="207"/>
                  </a:lnTo>
                  <a:lnTo>
                    <a:pt x="258" y="202"/>
                  </a:lnTo>
                  <a:lnTo>
                    <a:pt x="259" y="199"/>
                  </a:lnTo>
                  <a:lnTo>
                    <a:pt x="261" y="201"/>
                  </a:lnTo>
                  <a:lnTo>
                    <a:pt x="263" y="202"/>
                  </a:lnTo>
                  <a:lnTo>
                    <a:pt x="266" y="201"/>
                  </a:lnTo>
                  <a:lnTo>
                    <a:pt x="271" y="197"/>
                  </a:lnTo>
                  <a:lnTo>
                    <a:pt x="273" y="194"/>
                  </a:lnTo>
                  <a:lnTo>
                    <a:pt x="274" y="192"/>
                  </a:lnTo>
                  <a:lnTo>
                    <a:pt x="278" y="192"/>
                  </a:lnTo>
                  <a:lnTo>
                    <a:pt x="279" y="192"/>
                  </a:lnTo>
                  <a:lnTo>
                    <a:pt x="283" y="187"/>
                  </a:lnTo>
                  <a:lnTo>
                    <a:pt x="286" y="181"/>
                  </a:lnTo>
                  <a:lnTo>
                    <a:pt x="288" y="181"/>
                  </a:lnTo>
                  <a:lnTo>
                    <a:pt x="291" y="181"/>
                  </a:lnTo>
                  <a:lnTo>
                    <a:pt x="291" y="177"/>
                  </a:lnTo>
                  <a:lnTo>
                    <a:pt x="291" y="174"/>
                  </a:lnTo>
                  <a:lnTo>
                    <a:pt x="293" y="172"/>
                  </a:lnTo>
                  <a:lnTo>
                    <a:pt x="291" y="167"/>
                  </a:lnTo>
                  <a:lnTo>
                    <a:pt x="294" y="159"/>
                  </a:lnTo>
                  <a:lnTo>
                    <a:pt x="296" y="152"/>
                  </a:lnTo>
                  <a:lnTo>
                    <a:pt x="288" y="159"/>
                  </a:lnTo>
                  <a:lnTo>
                    <a:pt x="278" y="171"/>
                  </a:lnTo>
                  <a:lnTo>
                    <a:pt x="271" y="176"/>
                  </a:lnTo>
                  <a:lnTo>
                    <a:pt x="264" y="176"/>
                  </a:lnTo>
                  <a:lnTo>
                    <a:pt x="269" y="169"/>
                  </a:lnTo>
                  <a:lnTo>
                    <a:pt x="274" y="161"/>
                  </a:lnTo>
                  <a:lnTo>
                    <a:pt x="274" y="159"/>
                  </a:lnTo>
                  <a:lnTo>
                    <a:pt x="273" y="157"/>
                  </a:lnTo>
                  <a:lnTo>
                    <a:pt x="268" y="162"/>
                  </a:lnTo>
                  <a:lnTo>
                    <a:pt x="261" y="167"/>
                  </a:lnTo>
                  <a:lnTo>
                    <a:pt x="264" y="162"/>
                  </a:lnTo>
                  <a:lnTo>
                    <a:pt x="269" y="156"/>
                  </a:lnTo>
                  <a:lnTo>
                    <a:pt x="266" y="154"/>
                  </a:lnTo>
                  <a:lnTo>
                    <a:pt x="264" y="152"/>
                  </a:lnTo>
                  <a:lnTo>
                    <a:pt x="263" y="157"/>
                  </a:lnTo>
                  <a:lnTo>
                    <a:pt x="258" y="162"/>
                  </a:lnTo>
                  <a:lnTo>
                    <a:pt x="253" y="171"/>
                  </a:lnTo>
                  <a:lnTo>
                    <a:pt x="249" y="177"/>
                  </a:lnTo>
                  <a:lnTo>
                    <a:pt x="246" y="182"/>
                  </a:lnTo>
                  <a:lnTo>
                    <a:pt x="243" y="187"/>
                  </a:lnTo>
                  <a:lnTo>
                    <a:pt x="234" y="191"/>
                  </a:lnTo>
                  <a:lnTo>
                    <a:pt x="226" y="196"/>
                  </a:lnTo>
                  <a:lnTo>
                    <a:pt x="228" y="191"/>
                  </a:lnTo>
                  <a:lnTo>
                    <a:pt x="228" y="187"/>
                  </a:lnTo>
                  <a:lnTo>
                    <a:pt x="231" y="186"/>
                  </a:lnTo>
                  <a:lnTo>
                    <a:pt x="233" y="184"/>
                  </a:lnTo>
                  <a:lnTo>
                    <a:pt x="238" y="174"/>
                  </a:lnTo>
                  <a:lnTo>
                    <a:pt x="241" y="164"/>
                  </a:lnTo>
                  <a:lnTo>
                    <a:pt x="238" y="166"/>
                  </a:lnTo>
                  <a:lnTo>
                    <a:pt x="234" y="169"/>
                  </a:lnTo>
                  <a:lnTo>
                    <a:pt x="233" y="171"/>
                  </a:lnTo>
                  <a:lnTo>
                    <a:pt x="231" y="171"/>
                  </a:lnTo>
                  <a:lnTo>
                    <a:pt x="229" y="169"/>
                  </a:lnTo>
                  <a:lnTo>
                    <a:pt x="229" y="167"/>
                  </a:lnTo>
                  <a:lnTo>
                    <a:pt x="233" y="162"/>
                  </a:lnTo>
                  <a:lnTo>
                    <a:pt x="238" y="159"/>
                  </a:lnTo>
                  <a:lnTo>
                    <a:pt x="238" y="156"/>
                  </a:lnTo>
                  <a:lnTo>
                    <a:pt x="238" y="152"/>
                  </a:lnTo>
                  <a:lnTo>
                    <a:pt x="239" y="156"/>
                  </a:lnTo>
                  <a:lnTo>
                    <a:pt x="243" y="157"/>
                  </a:lnTo>
                  <a:lnTo>
                    <a:pt x="248" y="149"/>
                  </a:lnTo>
                  <a:lnTo>
                    <a:pt x="251" y="135"/>
                  </a:lnTo>
                  <a:lnTo>
                    <a:pt x="253" y="130"/>
                  </a:lnTo>
                  <a:lnTo>
                    <a:pt x="254" y="127"/>
                  </a:lnTo>
                  <a:lnTo>
                    <a:pt x="256" y="124"/>
                  </a:lnTo>
                  <a:lnTo>
                    <a:pt x="258" y="122"/>
                  </a:lnTo>
                  <a:lnTo>
                    <a:pt x="259" y="114"/>
                  </a:lnTo>
                  <a:lnTo>
                    <a:pt x="263" y="107"/>
                  </a:lnTo>
                  <a:lnTo>
                    <a:pt x="264" y="97"/>
                  </a:lnTo>
                  <a:lnTo>
                    <a:pt x="268" y="89"/>
                  </a:lnTo>
                  <a:lnTo>
                    <a:pt x="266" y="85"/>
                  </a:lnTo>
                  <a:lnTo>
                    <a:pt x="268" y="79"/>
                  </a:lnTo>
                  <a:lnTo>
                    <a:pt x="263" y="80"/>
                  </a:lnTo>
                  <a:lnTo>
                    <a:pt x="258" y="82"/>
                  </a:lnTo>
                  <a:lnTo>
                    <a:pt x="259" y="75"/>
                  </a:lnTo>
                  <a:lnTo>
                    <a:pt x="263" y="70"/>
                  </a:lnTo>
                  <a:lnTo>
                    <a:pt x="261" y="67"/>
                  </a:lnTo>
                  <a:lnTo>
                    <a:pt x="261" y="65"/>
                  </a:lnTo>
                  <a:lnTo>
                    <a:pt x="263" y="64"/>
                  </a:lnTo>
                  <a:lnTo>
                    <a:pt x="263" y="60"/>
                  </a:lnTo>
                  <a:lnTo>
                    <a:pt x="263" y="57"/>
                  </a:lnTo>
                  <a:lnTo>
                    <a:pt x="261" y="55"/>
                  </a:lnTo>
                  <a:lnTo>
                    <a:pt x="264" y="49"/>
                  </a:lnTo>
                  <a:lnTo>
                    <a:pt x="263" y="40"/>
                  </a:lnTo>
                  <a:lnTo>
                    <a:pt x="256" y="45"/>
                  </a:lnTo>
                  <a:lnTo>
                    <a:pt x="253" y="52"/>
                  </a:lnTo>
                  <a:lnTo>
                    <a:pt x="251" y="59"/>
                  </a:lnTo>
                  <a:lnTo>
                    <a:pt x="248" y="69"/>
                  </a:lnTo>
                  <a:lnTo>
                    <a:pt x="244" y="69"/>
                  </a:lnTo>
                  <a:lnTo>
                    <a:pt x="241" y="67"/>
                  </a:lnTo>
                  <a:lnTo>
                    <a:pt x="243" y="60"/>
                  </a:lnTo>
                  <a:lnTo>
                    <a:pt x="244" y="54"/>
                  </a:lnTo>
                  <a:lnTo>
                    <a:pt x="236" y="57"/>
                  </a:lnTo>
                  <a:lnTo>
                    <a:pt x="228" y="64"/>
                  </a:lnTo>
                  <a:lnTo>
                    <a:pt x="224" y="70"/>
                  </a:lnTo>
                  <a:lnTo>
                    <a:pt x="221" y="75"/>
                  </a:lnTo>
                  <a:lnTo>
                    <a:pt x="216" y="80"/>
                  </a:lnTo>
                  <a:lnTo>
                    <a:pt x="211" y="84"/>
                  </a:lnTo>
                  <a:lnTo>
                    <a:pt x="196" y="79"/>
                  </a:lnTo>
                  <a:lnTo>
                    <a:pt x="179" y="75"/>
                  </a:lnTo>
                  <a:lnTo>
                    <a:pt x="162" y="77"/>
                  </a:lnTo>
                  <a:lnTo>
                    <a:pt x="147" y="77"/>
                  </a:lnTo>
                  <a:lnTo>
                    <a:pt x="122" y="57"/>
                  </a:lnTo>
                  <a:lnTo>
                    <a:pt x="99" y="37"/>
                  </a:lnTo>
                  <a:lnTo>
                    <a:pt x="97" y="42"/>
                  </a:lnTo>
                  <a:lnTo>
                    <a:pt x="96" y="45"/>
                  </a:lnTo>
                  <a:lnTo>
                    <a:pt x="92" y="47"/>
                  </a:lnTo>
                  <a:lnTo>
                    <a:pt x="89" y="47"/>
                  </a:lnTo>
                  <a:lnTo>
                    <a:pt x="86" y="47"/>
                  </a:lnTo>
                  <a:lnTo>
                    <a:pt x="82" y="44"/>
                  </a:lnTo>
                  <a:lnTo>
                    <a:pt x="81" y="40"/>
                  </a:lnTo>
                  <a:lnTo>
                    <a:pt x="79" y="37"/>
                  </a:lnTo>
                  <a:lnTo>
                    <a:pt x="71" y="32"/>
                  </a:lnTo>
                  <a:lnTo>
                    <a:pt x="62" y="25"/>
                  </a:lnTo>
                  <a:lnTo>
                    <a:pt x="60" y="18"/>
                  </a:lnTo>
                  <a:lnTo>
                    <a:pt x="57" y="13"/>
                  </a:lnTo>
                  <a:lnTo>
                    <a:pt x="57" y="8"/>
                  </a:lnTo>
                  <a:lnTo>
                    <a:pt x="57" y="3"/>
                  </a:lnTo>
                  <a:lnTo>
                    <a:pt x="52" y="2"/>
                  </a:lnTo>
                  <a:lnTo>
                    <a:pt x="45" y="0"/>
                  </a:lnTo>
                  <a:lnTo>
                    <a:pt x="47" y="7"/>
                  </a:lnTo>
                  <a:lnTo>
                    <a:pt x="49" y="12"/>
                  </a:lnTo>
                  <a:lnTo>
                    <a:pt x="44" y="8"/>
                  </a:lnTo>
                  <a:lnTo>
                    <a:pt x="37" y="5"/>
                  </a:lnTo>
                  <a:lnTo>
                    <a:pt x="37" y="10"/>
                  </a:lnTo>
                  <a:lnTo>
                    <a:pt x="39" y="15"/>
                  </a:lnTo>
                  <a:lnTo>
                    <a:pt x="35" y="15"/>
                  </a:lnTo>
                  <a:lnTo>
                    <a:pt x="35" y="18"/>
                  </a:lnTo>
                  <a:lnTo>
                    <a:pt x="40" y="23"/>
                  </a:lnTo>
                  <a:lnTo>
                    <a:pt x="44" y="28"/>
                  </a:lnTo>
                  <a:lnTo>
                    <a:pt x="42" y="32"/>
                  </a:lnTo>
                  <a:lnTo>
                    <a:pt x="44" y="32"/>
                  </a:lnTo>
                  <a:lnTo>
                    <a:pt x="45" y="33"/>
                  </a:lnTo>
                  <a:lnTo>
                    <a:pt x="47" y="37"/>
                  </a:lnTo>
                  <a:lnTo>
                    <a:pt x="50" y="39"/>
                  </a:lnTo>
                  <a:lnTo>
                    <a:pt x="54" y="42"/>
                  </a:lnTo>
                  <a:lnTo>
                    <a:pt x="54" y="47"/>
                  </a:lnTo>
                  <a:lnTo>
                    <a:pt x="54" y="49"/>
                  </a:lnTo>
                  <a:lnTo>
                    <a:pt x="45" y="42"/>
                  </a:lnTo>
                  <a:lnTo>
                    <a:pt x="37" y="33"/>
                  </a:lnTo>
                  <a:lnTo>
                    <a:pt x="34" y="33"/>
                  </a:lnTo>
                  <a:lnTo>
                    <a:pt x="30" y="35"/>
                  </a:lnTo>
                  <a:lnTo>
                    <a:pt x="29" y="40"/>
                  </a:lnTo>
                  <a:lnTo>
                    <a:pt x="27" y="44"/>
                  </a:lnTo>
                  <a:lnTo>
                    <a:pt x="32" y="45"/>
                  </a:lnTo>
                  <a:lnTo>
                    <a:pt x="34" y="47"/>
                  </a:lnTo>
                  <a:lnTo>
                    <a:pt x="35" y="49"/>
                  </a:lnTo>
                  <a:lnTo>
                    <a:pt x="34" y="50"/>
                  </a:lnTo>
                  <a:lnTo>
                    <a:pt x="30" y="54"/>
                  </a:lnTo>
                  <a:lnTo>
                    <a:pt x="29" y="62"/>
                  </a:lnTo>
                  <a:lnTo>
                    <a:pt x="35" y="64"/>
                  </a:lnTo>
                  <a:lnTo>
                    <a:pt x="40" y="62"/>
                  </a:lnTo>
                  <a:lnTo>
                    <a:pt x="39" y="65"/>
                  </a:lnTo>
                  <a:lnTo>
                    <a:pt x="37" y="69"/>
                  </a:lnTo>
                  <a:lnTo>
                    <a:pt x="40" y="67"/>
                  </a:lnTo>
                  <a:lnTo>
                    <a:pt x="44" y="64"/>
                  </a:lnTo>
                  <a:lnTo>
                    <a:pt x="42" y="69"/>
                  </a:lnTo>
                  <a:lnTo>
                    <a:pt x="42" y="75"/>
                  </a:lnTo>
                  <a:lnTo>
                    <a:pt x="44" y="72"/>
                  </a:lnTo>
                  <a:lnTo>
                    <a:pt x="47" y="69"/>
                  </a:lnTo>
                  <a:lnTo>
                    <a:pt x="47" y="72"/>
                  </a:lnTo>
                  <a:lnTo>
                    <a:pt x="47" y="77"/>
                  </a:lnTo>
                  <a:lnTo>
                    <a:pt x="49" y="74"/>
                  </a:lnTo>
                  <a:lnTo>
                    <a:pt x="52" y="72"/>
                  </a:lnTo>
                  <a:lnTo>
                    <a:pt x="54" y="72"/>
                  </a:lnTo>
                  <a:lnTo>
                    <a:pt x="54" y="74"/>
                  </a:lnTo>
                  <a:lnTo>
                    <a:pt x="57" y="79"/>
                  </a:lnTo>
                  <a:lnTo>
                    <a:pt x="59" y="85"/>
                  </a:lnTo>
                  <a:lnTo>
                    <a:pt x="60" y="85"/>
                  </a:lnTo>
                  <a:lnTo>
                    <a:pt x="64" y="89"/>
                  </a:lnTo>
                  <a:lnTo>
                    <a:pt x="60" y="94"/>
                  </a:lnTo>
                  <a:lnTo>
                    <a:pt x="57" y="99"/>
                  </a:lnTo>
                  <a:lnTo>
                    <a:pt x="47" y="94"/>
                  </a:lnTo>
                  <a:lnTo>
                    <a:pt x="34" y="85"/>
                  </a:lnTo>
                  <a:lnTo>
                    <a:pt x="24" y="70"/>
                  </a:lnTo>
                  <a:lnTo>
                    <a:pt x="17" y="59"/>
                  </a:lnTo>
                  <a:lnTo>
                    <a:pt x="14" y="60"/>
                  </a:lnTo>
                  <a:lnTo>
                    <a:pt x="12" y="60"/>
                  </a:lnTo>
                  <a:lnTo>
                    <a:pt x="12" y="64"/>
                  </a:lnTo>
                  <a:lnTo>
                    <a:pt x="14" y="69"/>
                  </a:lnTo>
                  <a:lnTo>
                    <a:pt x="12" y="72"/>
                  </a:lnTo>
                  <a:lnTo>
                    <a:pt x="12" y="75"/>
                  </a:lnTo>
                  <a:lnTo>
                    <a:pt x="14" y="79"/>
                  </a:lnTo>
                  <a:lnTo>
                    <a:pt x="17" y="80"/>
                  </a:lnTo>
                  <a:lnTo>
                    <a:pt x="14" y="87"/>
                  </a:lnTo>
                  <a:lnTo>
                    <a:pt x="12" y="92"/>
                  </a:lnTo>
                  <a:lnTo>
                    <a:pt x="15" y="94"/>
                  </a:lnTo>
                  <a:lnTo>
                    <a:pt x="19" y="97"/>
                  </a:lnTo>
                  <a:lnTo>
                    <a:pt x="20" y="105"/>
                  </a:lnTo>
                  <a:lnTo>
                    <a:pt x="24" y="114"/>
                  </a:lnTo>
                  <a:lnTo>
                    <a:pt x="29" y="117"/>
                  </a:lnTo>
                  <a:lnTo>
                    <a:pt x="32" y="117"/>
                  </a:lnTo>
                  <a:lnTo>
                    <a:pt x="29" y="122"/>
                  </a:lnTo>
                  <a:lnTo>
                    <a:pt x="27" y="127"/>
                  </a:lnTo>
                  <a:lnTo>
                    <a:pt x="32" y="132"/>
                  </a:lnTo>
                  <a:lnTo>
                    <a:pt x="37" y="135"/>
                  </a:lnTo>
                  <a:lnTo>
                    <a:pt x="40" y="134"/>
                  </a:lnTo>
                  <a:lnTo>
                    <a:pt x="44" y="132"/>
                  </a:lnTo>
                  <a:lnTo>
                    <a:pt x="47" y="139"/>
                  </a:lnTo>
                  <a:lnTo>
                    <a:pt x="52" y="147"/>
                  </a:lnTo>
                  <a:lnTo>
                    <a:pt x="55" y="151"/>
                  </a:lnTo>
                  <a:lnTo>
                    <a:pt x="59" y="151"/>
                  </a:lnTo>
                  <a:lnTo>
                    <a:pt x="60" y="151"/>
                  </a:lnTo>
                  <a:lnTo>
                    <a:pt x="62" y="146"/>
                  </a:lnTo>
                  <a:lnTo>
                    <a:pt x="64" y="149"/>
                  </a:lnTo>
                  <a:lnTo>
                    <a:pt x="66" y="152"/>
                  </a:lnTo>
                  <a:lnTo>
                    <a:pt x="67" y="149"/>
                  </a:lnTo>
                  <a:lnTo>
                    <a:pt x="71" y="146"/>
                  </a:lnTo>
                  <a:lnTo>
                    <a:pt x="72" y="151"/>
                  </a:lnTo>
                  <a:lnTo>
                    <a:pt x="74" y="152"/>
                  </a:lnTo>
                  <a:lnTo>
                    <a:pt x="77" y="152"/>
                  </a:lnTo>
                  <a:lnTo>
                    <a:pt x="81" y="149"/>
                  </a:lnTo>
                  <a:lnTo>
                    <a:pt x="81" y="156"/>
                  </a:lnTo>
                  <a:lnTo>
                    <a:pt x="82" y="161"/>
                  </a:lnTo>
                  <a:lnTo>
                    <a:pt x="86" y="161"/>
                  </a:lnTo>
                  <a:lnTo>
                    <a:pt x="91" y="161"/>
                  </a:lnTo>
                  <a:lnTo>
                    <a:pt x="92" y="156"/>
                  </a:lnTo>
                  <a:lnTo>
                    <a:pt x="92" y="156"/>
                  </a:lnTo>
                  <a:lnTo>
                    <a:pt x="94" y="156"/>
                  </a:lnTo>
                  <a:lnTo>
                    <a:pt x="94" y="157"/>
                  </a:lnTo>
                  <a:lnTo>
                    <a:pt x="94" y="161"/>
                  </a:lnTo>
                  <a:lnTo>
                    <a:pt x="97" y="162"/>
                  </a:lnTo>
                  <a:lnTo>
                    <a:pt x="102" y="157"/>
                  </a:lnTo>
                  <a:lnTo>
                    <a:pt x="104" y="152"/>
                  </a:lnTo>
                  <a:lnTo>
                    <a:pt x="107" y="162"/>
                  </a:lnTo>
                  <a:lnTo>
                    <a:pt x="112" y="171"/>
                  </a:lnTo>
                  <a:lnTo>
                    <a:pt x="116" y="177"/>
                  </a:lnTo>
                  <a:lnTo>
                    <a:pt x="114" y="181"/>
                  </a:lnTo>
                  <a:lnTo>
                    <a:pt x="106" y="181"/>
                  </a:lnTo>
                  <a:lnTo>
                    <a:pt x="97" y="181"/>
                  </a:lnTo>
                  <a:lnTo>
                    <a:pt x="96" y="176"/>
                  </a:lnTo>
                  <a:lnTo>
                    <a:pt x="94" y="171"/>
                  </a:lnTo>
                  <a:lnTo>
                    <a:pt x="94" y="172"/>
                  </a:lnTo>
                  <a:lnTo>
                    <a:pt x="92" y="174"/>
                  </a:lnTo>
                  <a:lnTo>
                    <a:pt x="91" y="176"/>
                  </a:lnTo>
                  <a:lnTo>
                    <a:pt x="89" y="174"/>
                  </a:lnTo>
                  <a:lnTo>
                    <a:pt x="72" y="164"/>
                  </a:lnTo>
                  <a:lnTo>
                    <a:pt x="55" y="157"/>
                  </a:lnTo>
                  <a:lnTo>
                    <a:pt x="40" y="146"/>
                  </a:lnTo>
                  <a:lnTo>
                    <a:pt x="32" y="139"/>
                  </a:lnTo>
                  <a:lnTo>
                    <a:pt x="32" y="144"/>
                  </a:lnTo>
                  <a:lnTo>
                    <a:pt x="34" y="149"/>
                  </a:lnTo>
                  <a:lnTo>
                    <a:pt x="37" y="152"/>
                  </a:lnTo>
                  <a:lnTo>
                    <a:pt x="37" y="159"/>
                  </a:lnTo>
                  <a:lnTo>
                    <a:pt x="32" y="156"/>
                  </a:lnTo>
                  <a:lnTo>
                    <a:pt x="29" y="149"/>
                  </a:lnTo>
                  <a:lnTo>
                    <a:pt x="25" y="147"/>
                  </a:lnTo>
                  <a:lnTo>
                    <a:pt x="22" y="144"/>
                  </a:lnTo>
                  <a:lnTo>
                    <a:pt x="20" y="147"/>
                  </a:lnTo>
                  <a:lnTo>
                    <a:pt x="19" y="151"/>
                  </a:lnTo>
                  <a:lnTo>
                    <a:pt x="10" y="139"/>
                  </a:lnTo>
                  <a:lnTo>
                    <a:pt x="2" y="127"/>
                  </a:lnTo>
                  <a:lnTo>
                    <a:pt x="0" y="132"/>
                  </a:lnTo>
                  <a:lnTo>
                    <a:pt x="2" y="141"/>
                  </a:lnTo>
                  <a:lnTo>
                    <a:pt x="4" y="147"/>
                  </a:lnTo>
                  <a:lnTo>
                    <a:pt x="5" y="154"/>
                  </a:lnTo>
                  <a:lnTo>
                    <a:pt x="5" y="156"/>
                  </a:lnTo>
                  <a:lnTo>
                    <a:pt x="5" y="159"/>
                  </a:lnTo>
                  <a:lnTo>
                    <a:pt x="9" y="162"/>
                  </a:lnTo>
                  <a:lnTo>
                    <a:pt x="12" y="164"/>
                  </a:lnTo>
                  <a:lnTo>
                    <a:pt x="12" y="166"/>
                  </a:lnTo>
                  <a:lnTo>
                    <a:pt x="12" y="167"/>
                  </a:lnTo>
                  <a:lnTo>
                    <a:pt x="15" y="167"/>
                  </a:lnTo>
                  <a:lnTo>
                    <a:pt x="17" y="167"/>
                  </a:lnTo>
                  <a:lnTo>
                    <a:pt x="17" y="169"/>
                  </a:lnTo>
                  <a:lnTo>
                    <a:pt x="15" y="171"/>
                  </a:lnTo>
                  <a:lnTo>
                    <a:pt x="19" y="176"/>
                  </a:lnTo>
                  <a:lnTo>
                    <a:pt x="24" y="177"/>
                  </a:lnTo>
                  <a:lnTo>
                    <a:pt x="27" y="174"/>
                  </a:lnTo>
                  <a:lnTo>
                    <a:pt x="30" y="174"/>
                  </a:lnTo>
                  <a:lnTo>
                    <a:pt x="30" y="179"/>
                  </a:lnTo>
                  <a:lnTo>
                    <a:pt x="29" y="182"/>
                  </a:lnTo>
                  <a:lnTo>
                    <a:pt x="29" y="186"/>
                  </a:lnTo>
                  <a:lnTo>
                    <a:pt x="29" y="187"/>
                  </a:lnTo>
                  <a:lnTo>
                    <a:pt x="30" y="189"/>
                  </a:lnTo>
                  <a:lnTo>
                    <a:pt x="34" y="189"/>
                  </a:lnTo>
                  <a:lnTo>
                    <a:pt x="37" y="197"/>
                  </a:lnTo>
                  <a:lnTo>
                    <a:pt x="39" y="202"/>
                  </a:lnTo>
                  <a:lnTo>
                    <a:pt x="44" y="209"/>
                  </a:lnTo>
                  <a:lnTo>
                    <a:pt x="49" y="216"/>
                  </a:lnTo>
                  <a:lnTo>
                    <a:pt x="54" y="217"/>
                  </a:lnTo>
                  <a:lnTo>
                    <a:pt x="59" y="219"/>
                  </a:lnTo>
                  <a:lnTo>
                    <a:pt x="60" y="216"/>
                  </a:lnTo>
                  <a:lnTo>
                    <a:pt x="62" y="212"/>
                  </a:lnTo>
                  <a:lnTo>
                    <a:pt x="62" y="216"/>
                  </a:lnTo>
                  <a:lnTo>
                    <a:pt x="64" y="219"/>
                  </a:lnTo>
                  <a:lnTo>
                    <a:pt x="66" y="222"/>
                  </a:lnTo>
                  <a:lnTo>
                    <a:pt x="67" y="222"/>
                  </a:lnTo>
                  <a:lnTo>
                    <a:pt x="71" y="222"/>
                  </a:lnTo>
                  <a:lnTo>
                    <a:pt x="72" y="221"/>
                  </a:lnTo>
                  <a:lnTo>
                    <a:pt x="74" y="217"/>
                  </a:lnTo>
                  <a:lnTo>
                    <a:pt x="76" y="214"/>
                  </a:lnTo>
                  <a:lnTo>
                    <a:pt x="77" y="217"/>
                  </a:lnTo>
                  <a:lnTo>
                    <a:pt x="79" y="221"/>
                  </a:lnTo>
                  <a:lnTo>
                    <a:pt x="82" y="222"/>
                  </a:lnTo>
                  <a:lnTo>
                    <a:pt x="86" y="224"/>
                  </a:lnTo>
                  <a:lnTo>
                    <a:pt x="97" y="241"/>
                  </a:lnTo>
                  <a:lnTo>
                    <a:pt x="111" y="254"/>
                  </a:lnTo>
                  <a:lnTo>
                    <a:pt x="124" y="269"/>
                  </a:lnTo>
                  <a:lnTo>
                    <a:pt x="136" y="283"/>
                  </a:lnTo>
                  <a:close/>
                </a:path>
              </a:pathLst>
            </a:custGeom>
            <a:solidFill>
              <a:srgbClr val="1F1A17"/>
            </a:solidFill>
            <a:ln w="9525">
              <a:noFill/>
              <a:round/>
              <a:headEnd/>
              <a:tailEnd/>
            </a:ln>
          </p:spPr>
          <p:txBody>
            <a:bodyPr/>
            <a:lstStyle/>
            <a:p>
              <a:endParaRPr lang="en-US"/>
            </a:p>
          </p:txBody>
        </p:sp>
        <p:sp>
          <p:nvSpPr>
            <p:cNvPr id="5312" name="Freeform 1216"/>
            <p:cNvSpPr>
              <a:spLocks/>
            </p:cNvSpPr>
            <p:nvPr/>
          </p:nvSpPr>
          <p:spPr bwMode="auto">
            <a:xfrm>
              <a:off x="3363" y="2659"/>
              <a:ext cx="183" cy="275"/>
            </a:xfrm>
            <a:custGeom>
              <a:avLst/>
              <a:gdLst/>
              <a:ahLst/>
              <a:cxnLst>
                <a:cxn ang="0">
                  <a:pos x="69" y="24"/>
                </a:cxn>
                <a:cxn ang="0">
                  <a:pos x="86" y="4"/>
                </a:cxn>
                <a:cxn ang="0">
                  <a:pos x="91" y="14"/>
                </a:cxn>
                <a:cxn ang="0">
                  <a:pos x="99" y="19"/>
                </a:cxn>
                <a:cxn ang="0">
                  <a:pos x="94" y="54"/>
                </a:cxn>
                <a:cxn ang="0">
                  <a:pos x="97" y="56"/>
                </a:cxn>
                <a:cxn ang="0">
                  <a:pos x="111" y="54"/>
                </a:cxn>
                <a:cxn ang="0">
                  <a:pos x="94" y="72"/>
                </a:cxn>
                <a:cxn ang="0">
                  <a:pos x="104" y="81"/>
                </a:cxn>
                <a:cxn ang="0">
                  <a:pos x="111" y="69"/>
                </a:cxn>
                <a:cxn ang="0">
                  <a:pos x="119" y="54"/>
                </a:cxn>
                <a:cxn ang="0">
                  <a:pos x="126" y="72"/>
                </a:cxn>
                <a:cxn ang="0">
                  <a:pos x="127" y="84"/>
                </a:cxn>
                <a:cxn ang="0">
                  <a:pos x="121" y="96"/>
                </a:cxn>
                <a:cxn ang="0">
                  <a:pos x="121" y="112"/>
                </a:cxn>
                <a:cxn ang="0">
                  <a:pos x="138" y="92"/>
                </a:cxn>
                <a:cxn ang="0">
                  <a:pos x="138" y="109"/>
                </a:cxn>
                <a:cxn ang="0">
                  <a:pos x="114" y="138"/>
                </a:cxn>
                <a:cxn ang="0">
                  <a:pos x="136" y="136"/>
                </a:cxn>
                <a:cxn ang="0">
                  <a:pos x="153" y="116"/>
                </a:cxn>
                <a:cxn ang="0">
                  <a:pos x="156" y="128"/>
                </a:cxn>
                <a:cxn ang="0">
                  <a:pos x="153" y="141"/>
                </a:cxn>
                <a:cxn ang="0">
                  <a:pos x="144" y="166"/>
                </a:cxn>
                <a:cxn ang="0">
                  <a:pos x="154" y="188"/>
                </a:cxn>
                <a:cxn ang="0">
                  <a:pos x="154" y="214"/>
                </a:cxn>
                <a:cxn ang="0">
                  <a:pos x="174" y="188"/>
                </a:cxn>
                <a:cxn ang="0">
                  <a:pos x="183" y="186"/>
                </a:cxn>
                <a:cxn ang="0">
                  <a:pos x="181" y="211"/>
                </a:cxn>
                <a:cxn ang="0">
                  <a:pos x="174" y="225"/>
                </a:cxn>
                <a:cxn ang="0">
                  <a:pos x="153" y="241"/>
                </a:cxn>
                <a:cxn ang="0">
                  <a:pos x="133" y="256"/>
                </a:cxn>
                <a:cxn ang="0">
                  <a:pos x="74" y="270"/>
                </a:cxn>
                <a:cxn ang="0">
                  <a:pos x="36" y="221"/>
                </a:cxn>
                <a:cxn ang="0">
                  <a:pos x="6" y="163"/>
                </a:cxn>
                <a:cxn ang="0">
                  <a:pos x="7" y="149"/>
                </a:cxn>
                <a:cxn ang="0">
                  <a:pos x="2" y="134"/>
                </a:cxn>
                <a:cxn ang="0">
                  <a:pos x="19" y="148"/>
                </a:cxn>
                <a:cxn ang="0">
                  <a:pos x="24" y="139"/>
                </a:cxn>
                <a:cxn ang="0">
                  <a:pos x="41" y="139"/>
                </a:cxn>
                <a:cxn ang="0">
                  <a:pos x="19" y="107"/>
                </a:cxn>
                <a:cxn ang="0">
                  <a:pos x="16" y="91"/>
                </a:cxn>
                <a:cxn ang="0">
                  <a:pos x="24" y="94"/>
                </a:cxn>
                <a:cxn ang="0">
                  <a:pos x="37" y="106"/>
                </a:cxn>
                <a:cxn ang="0">
                  <a:pos x="34" y="82"/>
                </a:cxn>
                <a:cxn ang="0">
                  <a:pos x="52" y="91"/>
                </a:cxn>
                <a:cxn ang="0">
                  <a:pos x="67" y="102"/>
                </a:cxn>
                <a:cxn ang="0">
                  <a:pos x="71" y="92"/>
                </a:cxn>
                <a:cxn ang="0">
                  <a:pos x="57" y="77"/>
                </a:cxn>
                <a:cxn ang="0">
                  <a:pos x="64" y="69"/>
                </a:cxn>
                <a:cxn ang="0">
                  <a:pos x="59" y="54"/>
                </a:cxn>
                <a:cxn ang="0">
                  <a:pos x="76" y="47"/>
                </a:cxn>
              </a:cxnLst>
              <a:rect l="0" t="0" r="r" b="b"/>
              <a:pathLst>
                <a:path w="183" h="275">
                  <a:moveTo>
                    <a:pt x="66" y="29"/>
                  </a:moveTo>
                  <a:lnTo>
                    <a:pt x="66" y="26"/>
                  </a:lnTo>
                  <a:lnTo>
                    <a:pt x="67" y="24"/>
                  </a:lnTo>
                  <a:lnTo>
                    <a:pt x="67" y="24"/>
                  </a:lnTo>
                  <a:lnTo>
                    <a:pt x="69" y="24"/>
                  </a:lnTo>
                  <a:lnTo>
                    <a:pt x="72" y="26"/>
                  </a:lnTo>
                  <a:lnTo>
                    <a:pt x="76" y="27"/>
                  </a:lnTo>
                  <a:lnTo>
                    <a:pt x="81" y="15"/>
                  </a:lnTo>
                  <a:lnTo>
                    <a:pt x="86" y="7"/>
                  </a:lnTo>
                  <a:lnTo>
                    <a:pt x="86" y="4"/>
                  </a:lnTo>
                  <a:lnTo>
                    <a:pt x="87" y="0"/>
                  </a:lnTo>
                  <a:lnTo>
                    <a:pt x="89" y="0"/>
                  </a:lnTo>
                  <a:lnTo>
                    <a:pt x="89" y="2"/>
                  </a:lnTo>
                  <a:lnTo>
                    <a:pt x="91" y="10"/>
                  </a:lnTo>
                  <a:lnTo>
                    <a:pt x="91" y="14"/>
                  </a:lnTo>
                  <a:lnTo>
                    <a:pt x="92" y="12"/>
                  </a:lnTo>
                  <a:lnTo>
                    <a:pt x="96" y="10"/>
                  </a:lnTo>
                  <a:lnTo>
                    <a:pt x="99" y="7"/>
                  </a:lnTo>
                  <a:lnTo>
                    <a:pt x="101" y="9"/>
                  </a:lnTo>
                  <a:lnTo>
                    <a:pt x="99" y="19"/>
                  </a:lnTo>
                  <a:lnTo>
                    <a:pt x="96" y="26"/>
                  </a:lnTo>
                  <a:lnTo>
                    <a:pt x="99" y="26"/>
                  </a:lnTo>
                  <a:lnTo>
                    <a:pt x="102" y="29"/>
                  </a:lnTo>
                  <a:lnTo>
                    <a:pt x="99" y="41"/>
                  </a:lnTo>
                  <a:lnTo>
                    <a:pt x="94" y="54"/>
                  </a:lnTo>
                  <a:lnTo>
                    <a:pt x="91" y="54"/>
                  </a:lnTo>
                  <a:lnTo>
                    <a:pt x="91" y="54"/>
                  </a:lnTo>
                  <a:lnTo>
                    <a:pt x="92" y="57"/>
                  </a:lnTo>
                  <a:lnTo>
                    <a:pt x="94" y="59"/>
                  </a:lnTo>
                  <a:lnTo>
                    <a:pt x="97" y="56"/>
                  </a:lnTo>
                  <a:lnTo>
                    <a:pt x="101" y="54"/>
                  </a:lnTo>
                  <a:lnTo>
                    <a:pt x="106" y="47"/>
                  </a:lnTo>
                  <a:lnTo>
                    <a:pt x="112" y="46"/>
                  </a:lnTo>
                  <a:lnTo>
                    <a:pt x="112" y="51"/>
                  </a:lnTo>
                  <a:lnTo>
                    <a:pt x="111" y="54"/>
                  </a:lnTo>
                  <a:lnTo>
                    <a:pt x="106" y="59"/>
                  </a:lnTo>
                  <a:lnTo>
                    <a:pt x="101" y="62"/>
                  </a:lnTo>
                  <a:lnTo>
                    <a:pt x="97" y="66"/>
                  </a:lnTo>
                  <a:lnTo>
                    <a:pt x="94" y="69"/>
                  </a:lnTo>
                  <a:lnTo>
                    <a:pt x="94" y="72"/>
                  </a:lnTo>
                  <a:lnTo>
                    <a:pt x="97" y="77"/>
                  </a:lnTo>
                  <a:lnTo>
                    <a:pt x="101" y="82"/>
                  </a:lnTo>
                  <a:lnTo>
                    <a:pt x="101" y="84"/>
                  </a:lnTo>
                  <a:lnTo>
                    <a:pt x="102" y="84"/>
                  </a:lnTo>
                  <a:lnTo>
                    <a:pt x="104" y="81"/>
                  </a:lnTo>
                  <a:lnTo>
                    <a:pt x="106" y="74"/>
                  </a:lnTo>
                  <a:lnTo>
                    <a:pt x="107" y="71"/>
                  </a:lnTo>
                  <a:lnTo>
                    <a:pt x="107" y="72"/>
                  </a:lnTo>
                  <a:lnTo>
                    <a:pt x="109" y="77"/>
                  </a:lnTo>
                  <a:lnTo>
                    <a:pt x="111" y="69"/>
                  </a:lnTo>
                  <a:lnTo>
                    <a:pt x="112" y="61"/>
                  </a:lnTo>
                  <a:lnTo>
                    <a:pt x="112" y="66"/>
                  </a:lnTo>
                  <a:lnTo>
                    <a:pt x="114" y="69"/>
                  </a:lnTo>
                  <a:lnTo>
                    <a:pt x="116" y="61"/>
                  </a:lnTo>
                  <a:lnTo>
                    <a:pt x="119" y="54"/>
                  </a:lnTo>
                  <a:lnTo>
                    <a:pt x="121" y="61"/>
                  </a:lnTo>
                  <a:lnTo>
                    <a:pt x="119" y="67"/>
                  </a:lnTo>
                  <a:lnTo>
                    <a:pt x="122" y="67"/>
                  </a:lnTo>
                  <a:lnTo>
                    <a:pt x="126" y="69"/>
                  </a:lnTo>
                  <a:lnTo>
                    <a:pt x="126" y="72"/>
                  </a:lnTo>
                  <a:lnTo>
                    <a:pt x="124" y="77"/>
                  </a:lnTo>
                  <a:lnTo>
                    <a:pt x="127" y="79"/>
                  </a:lnTo>
                  <a:lnTo>
                    <a:pt x="129" y="81"/>
                  </a:lnTo>
                  <a:lnTo>
                    <a:pt x="129" y="82"/>
                  </a:lnTo>
                  <a:lnTo>
                    <a:pt x="127" y="84"/>
                  </a:lnTo>
                  <a:lnTo>
                    <a:pt x="124" y="87"/>
                  </a:lnTo>
                  <a:lnTo>
                    <a:pt x="119" y="89"/>
                  </a:lnTo>
                  <a:lnTo>
                    <a:pt x="121" y="92"/>
                  </a:lnTo>
                  <a:lnTo>
                    <a:pt x="122" y="94"/>
                  </a:lnTo>
                  <a:lnTo>
                    <a:pt x="121" y="96"/>
                  </a:lnTo>
                  <a:lnTo>
                    <a:pt x="119" y="99"/>
                  </a:lnTo>
                  <a:lnTo>
                    <a:pt x="119" y="101"/>
                  </a:lnTo>
                  <a:lnTo>
                    <a:pt x="121" y="104"/>
                  </a:lnTo>
                  <a:lnTo>
                    <a:pt x="121" y="107"/>
                  </a:lnTo>
                  <a:lnTo>
                    <a:pt x="121" y="112"/>
                  </a:lnTo>
                  <a:lnTo>
                    <a:pt x="126" y="109"/>
                  </a:lnTo>
                  <a:lnTo>
                    <a:pt x="131" y="104"/>
                  </a:lnTo>
                  <a:lnTo>
                    <a:pt x="136" y="97"/>
                  </a:lnTo>
                  <a:lnTo>
                    <a:pt x="139" y="87"/>
                  </a:lnTo>
                  <a:lnTo>
                    <a:pt x="138" y="92"/>
                  </a:lnTo>
                  <a:lnTo>
                    <a:pt x="138" y="99"/>
                  </a:lnTo>
                  <a:lnTo>
                    <a:pt x="141" y="101"/>
                  </a:lnTo>
                  <a:lnTo>
                    <a:pt x="141" y="102"/>
                  </a:lnTo>
                  <a:lnTo>
                    <a:pt x="139" y="106"/>
                  </a:lnTo>
                  <a:lnTo>
                    <a:pt x="138" y="109"/>
                  </a:lnTo>
                  <a:lnTo>
                    <a:pt x="134" y="116"/>
                  </a:lnTo>
                  <a:lnTo>
                    <a:pt x="131" y="122"/>
                  </a:lnTo>
                  <a:lnTo>
                    <a:pt x="122" y="128"/>
                  </a:lnTo>
                  <a:lnTo>
                    <a:pt x="114" y="133"/>
                  </a:lnTo>
                  <a:lnTo>
                    <a:pt x="114" y="138"/>
                  </a:lnTo>
                  <a:lnTo>
                    <a:pt x="112" y="146"/>
                  </a:lnTo>
                  <a:lnTo>
                    <a:pt x="121" y="148"/>
                  </a:lnTo>
                  <a:lnTo>
                    <a:pt x="129" y="146"/>
                  </a:lnTo>
                  <a:lnTo>
                    <a:pt x="131" y="141"/>
                  </a:lnTo>
                  <a:lnTo>
                    <a:pt x="136" y="136"/>
                  </a:lnTo>
                  <a:lnTo>
                    <a:pt x="139" y="134"/>
                  </a:lnTo>
                  <a:lnTo>
                    <a:pt x="141" y="133"/>
                  </a:lnTo>
                  <a:lnTo>
                    <a:pt x="144" y="131"/>
                  </a:lnTo>
                  <a:lnTo>
                    <a:pt x="146" y="126"/>
                  </a:lnTo>
                  <a:lnTo>
                    <a:pt x="153" y="116"/>
                  </a:lnTo>
                  <a:lnTo>
                    <a:pt x="153" y="117"/>
                  </a:lnTo>
                  <a:lnTo>
                    <a:pt x="149" y="126"/>
                  </a:lnTo>
                  <a:lnTo>
                    <a:pt x="148" y="131"/>
                  </a:lnTo>
                  <a:lnTo>
                    <a:pt x="153" y="128"/>
                  </a:lnTo>
                  <a:lnTo>
                    <a:pt x="156" y="128"/>
                  </a:lnTo>
                  <a:lnTo>
                    <a:pt x="154" y="133"/>
                  </a:lnTo>
                  <a:lnTo>
                    <a:pt x="153" y="134"/>
                  </a:lnTo>
                  <a:lnTo>
                    <a:pt x="154" y="136"/>
                  </a:lnTo>
                  <a:lnTo>
                    <a:pt x="158" y="139"/>
                  </a:lnTo>
                  <a:lnTo>
                    <a:pt x="153" y="141"/>
                  </a:lnTo>
                  <a:lnTo>
                    <a:pt x="149" y="144"/>
                  </a:lnTo>
                  <a:lnTo>
                    <a:pt x="151" y="153"/>
                  </a:lnTo>
                  <a:lnTo>
                    <a:pt x="151" y="163"/>
                  </a:lnTo>
                  <a:lnTo>
                    <a:pt x="148" y="164"/>
                  </a:lnTo>
                  <a:lnTo>
                    <a:pt x="144" y="166"/>
                  </a:lnTo>
                  <a:lnTo>
                    <a:pt x="149" y="166"/>
                  </a:lnTo>
                  <a:lnTo>
                    <a:pt x="154" y="168"/>
                  </a:lnTo>
                  <a:lnTo>
                    <a:pt x="154" y="174"/>
                  </a:lnTo>
                  <a:lnTo>
                    <a:pt x="153" y="179"/>
                  </a:lnTo>
                  <a:lnTo>
                    <a:pt x="154" y="188"/>
                  </a:lnTo>
                  <a:lnTo>
                    <a:pt x="154" y="194"/>
                  </a:lnTo>
                  <a:lnTo>
                    <a:pt x="154" y="201"/>
                  </a:lnTo>
                  <a:lnTo>
                    <a:pt x="153" y="208"/>
                  </a:lnTo>
                  <a:lnTo>
                    <a:pt x="153" y="211"/>
                  </a:lnTo>
                  <a:lnTo>
                    <a:pt x="154" y="214"/>
                  </a:lnTo>
                  <a:lnTo>
                    <a:pt x="159" y="213"/>
                  </a:lnTo>
                  <a:lnTo>
                    <a:pt x="163" y="209"/>
                  </a:lnTo>
                  <a:lnTo>
                    <a:pt x="166" y="204"/>
                  </a:lnTo>
                  <a:lnTo>
                    <a:pt x="169" y="199"/>
                  </a:lnTo>
                  <a:lnTo>
                    <a:pt x="174" y="188"/>
                  </a:lnTo>
                  <a:lnTo>
                    <a:pt x="178" y="174"/>
                  </a:lnTo>
                  <a:lnTo>
                    <a:pt x="178" y="181"/>
                  </a:lnTo>
                  <a:lnTo>
                    <a:pt x="178" y="186"/>
                  </a:lnTo>
                  <a:lnTo>
                    <a:pt x="179" y="186"/>
                  </a:lnTo>
                  <a:lnTo>
                    <a:pt x="183" y="186"/>
                  </a:lnTo>
                  <a:lnTo>
                    <a:pt x="181" y="189"/>
                  </a:lnTo>
                  <a:lnTo>
                    <a:pt x="181" y="194"/>
                  </a:lnTo>
                  <a:lnTo>
                    <a:pt x="183" y="199"/>
                  </a:lnTo>
                  <a:lnTo>
                    <a:pt x="183" y="204"/>
                  </a:lnTo>
                  <a:lnTo>
                    <a:pt x="181" y="211"/>
                  </a:lnTo>
                  <a:lnTo>
                    <a:pt x="179" y="216"/>
                  </a:lnTo>
                  <a:lnTo>
                    <a:pt x="181" y="219"/>
                  </a:lnTo>
                  <a:lnTo>
                    <a:pt x="181" y="223"/>
                  </a:lnTo>
                  <a:lnTo>
                    <a:pt x="178" y="223"/>
                  </a:lnTo>
                  <a:lnTo>
                    <a:pt x="174" y="225"/>
                  </a:lnTo>
                  <a:lnTo>
                    <a:pt x="171" y="231"/>
                  </a:lnTo>
                  <a:lnTo>
                    <a:pt x="166" y="238"/>
                  </a:lnTo>
                  <a:lnTo>
                    <a:pt x="161" y="240"/>
                  </a:lnTo>
                  <a:lnTo>
                    <a:pt x="156" y="241"/>
                  </a:lnTo>
                  <a:lnTo>
                    <a:pt x="153" y="241"/>
                  </a:lnTo>
                  <a:lnTo>
                    <a:pt x="149" y="243"/>
                  </a:lnTo>
                  <a:lnTo>
                    <a:pt x="148" y="246"/>
                  </a:lnTo>
                  <a:lnTo>
                    <a:pt x="148" y="248"/>
                  </a:lnTo>
                  <a:lnTo>
                    <a:pt x="139" y="251"/>
                  </a:lnTo>
                  <a:lnTo>
                    <a:pt x="133" y="256"/>
                  </a:lnTo>
                  <a:lnTo>
                    <a:pt x="119" y="258"/>
                  </a:lnTo>
                  <a:lnTo>
                    <a:pt x="106" y="260"/>
                  </a:lnTo>
                  <a:lnTo>
                    <a:pt x="94" y="263"/>
                  </a:lnTo>
                  <a:lnTo>
                    <a:pt x="81" y="265"/>
                  </a:lnTo>
                  <a:lnTo>
                    <a:pt x="74" y="270"/>
                  </a:lnTo>
                  <a:lnTo>
                    <a:pt x="67" y="275"/>
                  </a:lnTo>
                  <a:lnTo>
                    <a:pt x="52" y="255"/>
                  </a:lnTo>
                  <a:lnTo>
                    <a:pt x="36" y="236"/>
                  </a:lnTo>
                  <a:lnTo>
                    <a:pt x="36" y="228"/>
                  </a:lnTo>
                  <a:lnTo>
                    <a:pt x="36" y="221"/>
                  </a:lnTo>
                  <a:lnTo>
                    <a:pt x="31" y="214"/>
                  </a:lnTo>
                  <a:lnTo>
                    <a:pt x="24" y="204"/>
                  </a:lnTo>
                  <a:lnTo>
                    <a:pt x="12" y="186"/>
                  </a:lnTo>
                  <a:lnTo>
                    <a:pt x="4" y="166"/>
                  </a:lnTo>
                  <a:lnTo>
                    <a:pt x="6" y="163"/>
                  </a:lnTo>
                  <a:lnTo>
                    <a:pt x="7" y="161"/>
                  </a:lnTo>
                  <a:lnTo>
                    <a:pt x="6" y="158"/>
                  </a:lnTo>
                  <a:lnTo>
                    <a:pt x="4" y="154"/>
                  </a:lnTo>
                  <a:lnTo>
                    <a:pt x="6" y="153"/>
                  </a:lnTo>
                  <a:lnTo>
                    <a:pt x="7" y="149"/>
                  </a:lnTo>
                  <a:lnTo>
                    <a:pt x="6" y="148"/>
                  </a:lnTo>
                  <a:lnTo>
                    <a:pt x="2" y="146"/>
                  </a:lnTo>
                  <a:lnTo>
                    <a:pt x="4" y="143"/>
                  </a:lnTo>
                  <a:lnTo>
                    <a:pt x="6" y="138"/>
                  </a:lnTo>
                  <a:lnTo>
                    <a:pt x="2" y="134"/>
                  </a:lnTo>
                  <a:lnTo>
                    <a:pt x="0" y="131"/>
                  </a:lnTo>
                  <a:lnTo>
                    <a:pt x="4" y="129"/>
                  </a:lnTo>
                  <a:lnTo>
                    <a:pt x="9" y="131"/>
                  </a:lnTo>
                  <a:lnTo>
                    <a:pt x="14" y="141"/>
                  </a:lnTo>
                  <a:lnTo>
                    <a:pt x="19" y="148"/>
                  </a:lnTo>
                  <a:lnTo>
                    <a:pt x="16" y="141"/>
                  </a:lnTo>
                  <a:lnTo>
                    <a:pt x="16" y="136"/>
                  </a:lnTo>
                  <a:lnTo>
                    <a:pt x="21" y="141"/>
                  </a:lnTo>
                  <a:lnTo>
                    <a:pt x="24" y="146"/>
                  </a:lnTo>
                  <a:lnTo>
                    <a:pt x="24" y="139"/>
                  </a:lnTo>
                  <a:lnTo>
                    <a:pt x="24" y="133"/>
                  </a:lnTo>
                  <a:lnTo>
                    <a:pt x="29" y="136"/>
                  </a:lnTo>
                  <a:lnTo>
                    <a:pt x="32" y="141"/>
                  </a:lnTo>
                  <a:lnTo>
                    <a:pt x="37" y="139"/>
                  </a:lnTo>
                  <a:lnTo>
                    <a:pt x="41" y="139"/>
                  </a:lnTo>
                  <a:lnTo>
                    <a:pt x="32" y="129"/>
                  </a:lnTo>
                  <a:lnTo>
                    <a:pt x="27" y="117"/>
                  </a:lnTo>
                  <a:lnTo>
                    <a:pt x="22" y="114"/>
                  </a:lnTo>
                  <a:lnTo>
                    <a:pt x="19" y="109"/>
                  </a:lnTo>
                  <a:lnTo>
                    <a:pt x="19" y="107"/>
                  </a:lnTo>
                  <a:lnTo>
                    <a:pt x="19" y="106"/>
                  </a:lnTo>
                  <a:lnTo>
                    <a:pt x="16" y="102"/>
                  </a:lnTo>
                  <a:lnTo>
                    <a:pt x="16" y="99"/>
                  </a:lnTo>
                  <a:lnTo>
                    <a:pt x="14" y="96"/>
                  </a:lnTo>
                  <a:lnTo>
                    <a:pt x="16" y="91"/>
                  </a:lnTo>
                  <a:lnTo>
                    <a:pt x="16" y="86"/>
                  </a:lnTo>
                  <a:lnTo>
                    <a:pt x="19" y="82"/>
                  </a:lnTo>
                  <a:lnTo>
                    <a:pt x="22" y="86"/>
                  </a:lnTo>
                  <a:lnTo>
                    <a:pt x="26" y="89"/>
                  </a:lnTo>
                  <a:lnTo>
                    <a:pt x="24" y="94"/>
                  </a:lnTo>
                  <a:lnTo>
                    <a:pt x="26" y="101"/>
                  </a:lnTo>
                  <a:lnTo>
                    <a:pt x="29" y="101"/>
                  </a:lnTo>
                  <a:lnTo>
                    <a:pt x="32" y="97"/>
                  </a:lnTo>
                  <a:lnTo>
                    <a:pt x="34" y="102"/>
                  </a:lnTo>
                  <a:lnTo>
                    <a:pt x="37" y="106"/>
                  </a:lnTo>
                  <a:lnTo>
                    <a:pt x="37" y="104"/>
                  </a:lnTo>
                  <a:lnTo>
                    <a:pt x="39" y="101"/>
                  </a:lnTo>
                  <a:lnTo>
                    <a:pt x="37" y="94"/>
                  </a:lnTo>
                  <a:lnTo>
                    <a:pt x="36" y="87"/>
                  </a:lnTo>
                  <a:lnTo>
                    <a:pt x="34" y="82"/>
                  </a:lnTo>
                  <a:lnTo>
                    <a:pt x="31" y="76"/>
                  </a:lnTo>
                  <a:lnTo>
                    <a:pt x="37" y="81"/>
                  </a:lnTo>
                  <a:lnTo>
                    <a:pt x="42" y="86"/>
                  </a:lnTo>
                  <a:lnTo>
                    <a:pt x="49" y="87"/>
                  </a:lnTo>
                  <a:lnTo>
                    <a:pt x="52" y="91"/>
                  </a:lnTo>
                  <a:lnTo>
                    <a:pt x="56" y="96"/>
                  </a:lnTo>
                  <a:lnTo>
                    <a:pt x="59" y="102"/>
                  </a:lnTo>
                  <a:lnTo>
                    <a:pt x="61" y="102"/>
                  </a:lnTo>
                  <a:lnTo>
                    <a:pt x="64" y="104"/>
                  </a:lnTo>
                  <a:lnTo>
                    <a:pt x="67" y="102"/>
                  </a:lnTo>
                  <a:lnTo>
                    <a:pt x="71" y="101"/>
                  </a:lnTo>
                  <a:lnTo>
                    <a:pt x="69" y="97"/>
                  </a:lnTo>
                  <a:lnTo>
                    <a:pt x="67" y="94"/>
                  </a:lnTo>
                  <a:lnTo>
                    <a:pt x="69" y="92"/>
                  </a:lnTo>
                  <a:lnTo>
                    <a:pt x="71" y="92"/>
                  </a:lnTo>
                  <a:lnTo>
                    <a:pt x="69" y="89"/>
                  </a:lnTo>
                  <a:lnTo>
                    <a:pt x="66" y="86"/>
                  </a:lnTo>
                  <a:lnTo>
                    <a:pt x="64" y="86"/>
                  </a:lnTo>
                  <a:lnTo>
                    <a:pt x="62" y="86"/>
                  </a:lnTo>
                  <a:lnTo>
                    <a:pt x="57" y="77"/>
                  </a:lnTo>
                  <a:lnTo>
                    <a:pt x="54" y="67"/>
                  </a:lnTo>
                  <a:lnTo>
                    <a:pt x="52" y="66"/>
                  </a:lnTo>
                  <a:lnTo>
                    <a:pt x="52" y="64"/>
                  </a:lnTo>
                  <a:lnTo>
                    <a:pt x="59" y="67"/>
                  </a:lnTo>
                  <a:lnTo>
                    <a:pt x="64" y="69"/>
                  </a:lnTo>
                  <a:lnTo>
                    <a:pt x="62" y="66"/>
                  </a:lnTo>
                  <a:lnTo>
                    <a:pt x="61" y="62"/>
                  </a:lnTo>
                  <a:lnTo>
                    <a:pt x="59" y="59"/>
                  </a:lnTo>
                  <a:lnTo>
                    <a:pt x="59" y="57"/>
                  </a:lnTo>
                  <a:lnTo>
                    <a:pt x="59" y="54"/>
                  </a:lnTo>
                  <a:lnTo>
                    <a:pt x="61" y="52"/>
                  </a:lnTo>
                  <a:lnTo>
                    <a:pt x="64" y="47"/>
                  </a:lnTo>
                  <a:lnTo>
                    <a:pt x="66" y="47"/>
                  </a:lnTo>
                  <a:lnTo>
                    <a:pt x="71" y="49"/>
                  </a:lnTo>
                  <a:lnTo>
                    <a:pt x="76" y="47"/>
                  </a:lnTo>
                  <a:lnTo>
                    <a:pt x="71" y="37"/>
                  </a:lnTo>
                  <a:lnTo>
                    <a:pt x="66" y="29"/>
                  </a:lnTo>
                  <a:close/>
                </a:path>
              </a:pathLst>
            </a:custGeom>
            <a:solidFill>
              <a:srgbClr val="1F1A17"/>
            </a:solidFill>
            <a:ln w="9525">
              <a:noFill/>
              <a:round/>
              <a:headEnd/>
              <a:tailEnd/>
            </a:ln>
          </p:spPr>
          <p:txBody>
            <a:bodyPr/>
            <a:lstStyle/>
            <a:p>
              <a:endParaRPr lang="en-US"/>
            </a:p>
          </p:txBody>
        </p:sp>
        <p:sp>
          <p:nvSpPr>
            <p:cNvPr id="5313" name="Freeform 1217"/>
            <p:cNvSpPr>
              <a:spLocks/>
            </p:cNvSpPr>
            <p:nvPr/>
          </p:nvSpPr>
          <p:spPr bwMode="auto">
            <a:xfrm>
              <a:off x="3417" y="2686"/>
              <a:ext cx="42" cy="64"/>
            </a:xfrm>
            <a:custGeom>
              <a:avLst/>
              <a:gdLst/>
              <a:ahLst/>
              <a:cxnLst>
                <a:cxn ang="0">
                  <a:pos x="10" y="0"/>
                </a:cxn>
                <a:cxn ang="0">
                  <a:pos x="12" y="4"/>
                </a:cxn>
                <a:cxn ang="0">
                  <a:pos x="13" y="9"/>
                </a:cxn>
                <a:cxn ang="0">
                  <a:pos x="17" y="9"/>
                </a:cxn>
                <a:cxn ang="0">
                  <a:pos x="18" y="10"/>
                </a:cxn>
                <a:cxn ang="0">
                  <a:pos x="20" y="12"/>
                </a:cxn>
                <a:cxn ang="0">
                  <a:pos x="22" y="15"/>
                </a:cxn>
                <a:cxn ang="0">
                  <a:pos x="23" y="24"/>
                </a:cxn>
                <a:cxn ang="0">
                  <a:pos x="25" y="30"/>
                </a:cxn>
                <a:cxn ang="0">
                  <a:pos x="27" y="35"/>
                </a:cxn>
                <a:cxn ang="0">
                  <a:pos x="27" y="44"/>
                </a:cxn>
                <a:cxn ang="0">
                  <a:pos x="25" y="45"/>
                </a:cxn>
                <a:cxn ang="0">
                  <a:pos x="23" y="45"/>
                </a:cxn>
                <a:cxn ang="0">
                  <a:pos x="22" y="44"/>
                </a:cxn>
                <a:cxn ang="0">
                  <a:pos x="22" y="44"/>
                </a:cxn>
                <a:cxn ang="0">
                  <a:pos x="18" y="44"/>
                </a:cxn>
                <a:cxn ang="0">
                  <a:pos x="15" y="42"/>
                </a:cxn>
                <a:cxn ang="0">
                  <a:pos x="13" y="45"/>
                </a:cxn>
                <a:cxn ang="0">
                  <a:pos x="12" y="47"/>
                </a:cxn>
                <a:cxn ang="0">
                  <a:pos x="10" y="47"/>
                </a:cxn>
                <a:cxn ang="0">
                  <a:pos x="8" y="47"/>
                </a:cxn>
                <a:cxn ang="0">
                  <a:pos x="5" y="44"/>
                </a:cxn>
                <a:cxn ang="0">
                  <a:pos x="0" y="40"/>
                </a:cxn>
                <a:cxn ang="0">
                  <a:pos x="5" y="49"/>
                </a:cxn>
                <a:cxn ang="0">
                  <a:pos x="10" y="59"/>
                </a:cxn>
                <a:cxn ang="0">
                  <a:pos x="12" y="57"/>
                </a:cxn>
                <a:cxn ang="0">
                  <a:pos x="12" y="55"/>
                </a:cxn>
                <a:cxn ang="0">
                  <a:pos x="13" y="55"/>
                </a:cxn>
                <a:cxn ang="0">
                  <a:pos x="17" y="57"/>
                </a:cxn>
                <a:cxn ang="0">
                  <a:pos x="23" y="62"/>
                </a:cxn>
                <a:cxn ang="0">
                  <a:pos x="28" y="64"/>
                </a:cxn>
                <a:cxn ang="0">
                  <a:pos x="30" y="62"/>
                </a:cxn>
                <a:cxn ang="0">
                  <a:pos x="35" y="62"/>
                </a:cxn>
                <a:cxn ang="0">
                  <a:pos x="35" y="60"/>
                </a:cxn>
                <a:cxn ang="0">
                  <a:pos x="37" y="57"/>
                </a:cxn>
                <a:cxn ang="0">
                  <a:pos x="38" y="54"/>
                </a:cxn>
                <a:cxn ang="0">
                  <a:pos x="42" y="50"/>
                </a:cxn>
                <a:cxn ang="0">
                  <a:pos x="37" y="47"/>
                </a:cxn>
                <a:cxn ang="0">
                  <a:pos x="35" y="44"/>
                </a:cxn>
                <a:cxn ang="0">
                  <a:pos x="35" y="39"/>
                </a:cxn>
                <a:cxn ang="0">
                  <a:pos x="33" y="32"/>
                </a:cxn>
                <a:cxn ang="0">
                  <a:pos x="32" y="35"/>
                </a:cxn>
                <a:cxn ang="0">
                  <a:pos x="32" y="37"/>
                </a:cxn>
                <a:cxn ang="0">
                  <a:pos x="30" y="35"/>
                </a:cxn>
                <a:cxn ang="0">
                  <a:pos x="30" y="34"/>
                </a:cxn>
                <a:cxn ang="0">
                  <a:pos x="28" y="29"/>
                </a:cxn>
                <a:cxn ang="0">
                  <a:pos x="28" y="24"/>
                </a:cxn>
                <a:cxn ang="0">
                  <a:pos x="32" y="24"/>
                </a:cxn>
                <a:cxn ang="0">
                  <a:pos x="35" y="24"/>
                </a:cxn>
                <a:cxn ang="0">
                  <a:pos x="35" y="19"/>
                </a:cxn>
                <a:cxn ang="0">
                  <a:pos x="33" y="14"/>
                </a:cxn>
                <a:cxn ang="0">
                  <a:pos x="30" y="12"/>
                </a:cxn>
                <a:cxn ang="0">
                  <a:pos x="27" y="12"/>
                </a:cxn>
                <a:cxn ang="0">
                  <a:pos x="23" y="7"/>
                </a:cxn>
                <a:cxn ang="0">
                  <a:pos x="20" y="4"/>
                </a:cxn>
                <a:cxn ang="0">
                  <a:pos x="17" y="2"/>
                </a:cxn>
                <a:cxn ang="0">
                  <a:pos x="10" y="0"/>
                </a:cxn>
              </a:cxnLst>
              <a:rect l="0" t="0" r="r" b="b"/>
              <a:pathLst>
                <a:path w="42" h="64">
                  <a:moveTo>
                    <a:pt x="10" y="0"/>
                  </a:moveTo>
                  <a:lnTo>
                    <a:pt x="12" y="4"/>
                  </a:lnTo>
                  <a:lnTo>
                    <a:pt x="13" y="9"/>
                  </a:lnTo>
                  <a:lnTo>
                    <a:pt x="17" y="9"/>
                  </a:lnTo>
                  <a:lnTo>
                    <a:pt x="18" y="10"/>
                  </a:lnTo>
                  <a:lnTo>
                    <a:pt x="20" y="12"/>
                  </a:lnTo>
                  <a:lnTo>
                    <a:pt x="22" y="15"/>
                  </a:lnTo>
                  <a:lnTo>
                    <a:pt x="23" y="24"/>
                  </a:lnTo>
                  <a:lnTo>
                    <a:pt x="25" y="30"/>
                  </a:lnTo>
                  <a:lnTo>
                    <a:pt x="27" y="35"/>
                  </a:lnTo>
                  <a:lnTo>
                    <a:pt x="27" y="44"/>
                  </a:lnTo>
                  <a:lnTo>
                    <a:pt x="25" y="45"/>
                  </a:lnTo>
                  <a:lnTo>
                    <a:pt x="23" y="45"/>
                  </a:lnTo>
                  <a:lnTo>
                    <a:pt x="22" y="44"/>
                  </a:lnTo>
                  <a:lnTo>
                    <a:pt x="22" y="44"/>
                  </a:lnTo>
                  <a:lnTo>
                    <a:pt x="18" y="44"/>
                  </a:lnTo>
                  <a:lnTo>
                    <a:pt x="15" y="42"/>
                  </a:lnTo>
                  <a:lnTo>
                    <a:pt x="13" y="45"/>
                  </a:lnTo>
                  <a:lnTo>
                    <a:pt x="12" y="47"/>
                  </a:lnTo>
                  <a:lnTo>
                    <a:pt x="10" y="47"/>
                  </a:lnTo>
                  <a:lnTo>
                    <a:pt x="8" y="47"/>
                  </a:lnTo>
                  <a:lnTo>
                    <a:pt x="5" y="44"/>
                  </a:lnTo>
                  <a:lnTo>
                    <a:pt x="0" y="40"/>
                  </a:lnTo>
                  <a:lnTo>
                    <a:pt x="5" y="49"/>
                  </a:lnTo>
                  <a:lnTo>
                    <a:pt x="10" y="59"/>
                  </a:lnTo>
                  <a:lnTo>
                    <a:pt x="12" y="57"/>
                  </a:lnTo>
                  <a:lnTo>
                    <a:pt x="12" y="55"/>
                  </a:lnTo>
                  <a:lnTo>
                    <a:pt x="13" y="55"/>
                  </a:lnTo>
                  <a:lnTo>
                    <a:pt x="17" y="57"/>
                  </a:lnTo>
                  <a:lnTo>
                    <a:pt x="23" y="62"/>
                  </a:lnTo>
                  <a:lnTo>
                    <a:pt x="28" y="64"/>
                  </a:lnTo>
                  <a:lnTo>
                    <a:pt x="30" y="62"/>
                  </a:lnTo>
                  <a:lnTo>
                    <a:pt x="35" y="62"/>
                  </a:lnTo>
                  <a:lnTo>
                    <a:pt x="35" y="60"/>
                  </a:lnTo>
                  <a:lnTo>
                    <a:pt x="37" y="57"/>
                  </a:lnTo>
                  <a:lnTo>
                    <a:pt x="38" y="54"/>
                  </a:lnTo>
                  <a:lnTo>
                    <a:pt x="42" y="50"/>
                  </a:lnTo>
                  <a:lnTo>
                    <a:pt x="37" y="47"/>
                  </a:lnTo>
                  <a:lnTo>
                    <a:pt x="35" y="44"/>
                  </a:lnTo>
                  <a:lnTo>
                    <a:pt x="35" y="39"/>
                  </a:lnTo>
                  <a:lnTo>
                    <a:pt x="33" y="32"/>
                  </a:lnTo>
                  <a:lnTo>
                    <a:pt x="32" y="35"/>
                  </a:lnTo>
                  <a:lnTo>
                    <a:pt x="32" y="37"/>
                  </a:lnTo>
                  <a:lnTo>
                    <a:pt x="30" y="35"/>
                  </a:lnTo>
                  <a:lnTo>
                    <a:pt x="30" y="34"/>
                  </a:lnTo>
                  <a:lnTo>
                    <a:pt x="28" y="29"/>
                  </a:lnTo>
                  <a:lnTo>
                    <a:pt x="28" y="24"/>
                  </a:lnTo>
                  <a:lnTo>
                    <a:pt x="32" y="24"/>
                  </a:lnTo>
                  <a:lnTo>
                    <a:pt x="35" y="24"/>
                  </a:lnTo>
                  <a:lnTo>
                    <a:pt x="35" y="19"/>
                  </a:lnTo>
                  <a:lnTo>
                    <a:pt x="33" y="14"/>
                  </a:lnTo>
                  <a:lnTo>
                    <a:pt x="30" y="12"/>
                  </a:lnTo>
                  <a:lnTo>
                    <a:pt x="27" y="12"/>
                  </a:lnTo>
                  <a:lnTo>
                    <a:pt x="23" y="7"/>
                  </a:lnTo>
                  <a:lnTo>
                    <a:pt x="20" y="4"/>
                  </a:lnTo>
                  <a:lnTo>
                    <a:pt x="17" y="2"/>
                  </a:lnTo>
                  <a:lnTo>
                    <a:pt x="10" y="0"/>
                  </a:lnTo>
                  <a:close/>
                </a:path>
              </a:pathLst>
            </a:custGeom>
            <a:solidFill>
              <a:srgbClr val="1F1A17"/>
            </a:solidFill>
            <a:ln w="9525">
              <a:noFill/>
              <a:round/>
              <a:headEnd/>
              <a:tailEnd/>
            </a:ln>
          </p:spPr>
          <p:txBody>
            <a:bodyPr/>
            <a:lstStyle/>
            <a:p>
              <a:endParaRPr lang="en-US"/>
            </a:p>
          </p:txBody>
        </p:sp>
        <p:sp>
          <p:nvSpPr>
            <p:cNvPr id="5314" name="Freeform 1218"/>
            <p:cNvSpPr>
              <a:spLocks/>
            </p:cNvSpPr>
            <p:nvPr/>
          </p:nvSpPr>
          <p:spPr bwMode="auto">
            <a:xfrm>
              <a:off x="3445" y="2663"/>
              <a:ext cx="9" cy="28"/>
            </a:xfrm>
            <a:custGeom>
              <a:avLst/>
              <a:gdLst/>
              <a:ahLst/>
              <a:cxnLst>
                <a:cxn ang="0">
                  <a:pos x="0" y="28"/>
                </a:cxn>
                <a:cxn ang="0">
                  <a:pos x="0" y="22"/>
                </a:cxn>
                <a:cxn ang="0">
                  <a:pos x="0" y="13"/>
                </a:cxn>
                <a:cxn ang="0">
                  <a:pos x="4" y="5"/>
                </a:cxn>
                <a:cxn ang="0">
                  <a:pos x="7" y="0"/>
                </a:cxn>
                <a:cxn ang="0">
                  <a:pos x="7" y="6"/>
                </a:cxn>
                <a:cxn ang="0">
                  <a:pos x="7" y="10"/>
                </a:cxn>
                <a:cxn ang="0">
                  <a:pos x="9" y="13"/>
                </a:cxn>
                <a:cxn ang="0">
                  <a:pos x="7" y="18"/>
                </a:cxn>
                <a:cxn ang="0">
                  <a:pos x="5" y="20"/>
                </a:cxn>
                <a:cxn ang="0">
                  <a:pos x="4" y="20"/>
                </a:cxn>
                <a:cxn ang="0">
                  <a:pos x="9" y="25"/>
                </a:cxn>
                <a:cxn ang="0">
                  <a:pos x="0" y="28"/>
                </a:cxn>
              </a:cxnLst>
              <a:rect l="0" t="0" r="r" b="b"/>
              <a:pathLst>
                <a:path w="9" h="28">
                  <a:moveTo>
                    <a:pt x="0" y="28"/>
                  </a:moveTo>
                  <a:lnTo>
                    <a:pt x="0" y="22"/>
                  </a:lnTo>
                  <a:lnTo>
                    <a:pt x="0" y="13"/>
                  </a:lnTo>
                  <a:lnTo>
                    <a:pt x="4" y="5"/>
                  </a:lnTo>
                  <a:lnTo>
                    <a:pt x="7" y="0"/>
                  </a:lnTo>
                  <a:lnTo>
                    <a:pt x="7" y="6"/>
                  </a:lnTo>
                  <a:lnTo>
                    <a:pt x="7" y="10"/>
                  </a:lnTo>
                  <a:lnTo>
                    <a:pt x="9" y="13"/>
                  </a:lnTo>
                  <a:lnTo>
                    <a:pt x="7" y="18"/>
                  </a:lnTo>
                  <a:lnTo>
                    <a:pt x="5" y="20"/>
                  </a:lnTo>
                  <a:lnTo>
                    <a:pt x="4" y="20"/>
                  </a:lnTo>
                  <a:lnTo>
                    <a:pt x="9" y="25"/>
                  </a:lnTo>
                  <a:lnTo>
                    <a:pt x="0" y="28"/>
                  </a:lnTo>
                  <a:close/>
                </a:path>
              </a:pathLst>
            </a:custGeom>
            <a:solidFill>
              <a:srgbClr val="1F1A17"/>
            </a:solidFill>
            <a:ln w="9525">
              <a:noFill/>
              <a:round/>
              <a:headEnd/>
              <a:tailEnd/>
            </a:ln>
          </p:spPr>
          <p:txBody>
            <a:bodyPr/>
            <a:lstStyle/>
            <a:p>
              <a:endParaRPr lang="en-US"/>
            </a:p>
          </p:txBody>
        </p:sp>
        <p:sp>
          <p:nvSpPr>
            <p:cNvPr id="5315" name="Freeform 1219"/>
            <p:cNvSpPr>
              <a:spLocks/>
            </p:cNvSpPr>
            <p:nvPr/>
          </p:nvSpPr>
          <p:spPr bwMode="auto">
            <a:xfrm>
              <a:off x="3450" y="2690"/>
              <a:ext cx="17" cy="18"/>
            </a:xfrm>
            <a:custGeom>
              <a:avLst/>
              <a:gdLst/>
              <a:ahLst/>
              <a:cxnLst>
                <a:cxn ang="0">
                  <a:pos x="0" y="11"/>
                </a:cxn>
                <a:cxn ang="0">
                  <a:pos x="0" y="5"/>
                </a:cxn>
                <a:cxn ang="0">
                  <a:pos x="5" y="8"/>
                </a:cxn>
                <a:cxn ang="0">
                  <a:pos x="9" y="10"/>
                </a:cxn>
                <a:cxn ang="0">
                  <a:pos x="9" y="3"/>
                </a:cxn>
                <a:cxn ang="0">
                  <a:pos x="9" y="0"/>
                </a:cxn>
                <a:cxn ang="0">
                  <a:pos x="17" y="0"/>
                </a:cxn>
                <a:cxn ang="0">
                  <a:pos x="14" y="1"/>
                </a:cxn>
                <a:cxn ang="0">
                  <a:pos x="12" y="8"/>
                </a:cxn>
                <a:cxn ang="0">
                  <a:pos x="10" y="15"/>
                </a:cxn>
                <a:cxn ang="0">
                  <a:pos x="9" y="18"/>
                </a:cxn>
                <a:cxn ang="0">
                  <a:pos x="0" y="11"/>
                </a:cxn>
              </a:cxnLst>
              <a:rect l="0" t="0" r="r" b="b"/>
              <a:pathLst>
                <a:path w="17" h="18">
                  <a:moveTo>
                    <a:pt x="0" y="11"/>
                  </a:moveTo>
                  <a:lnTo>
                    <a:pt x="0" y="5"/>
                  </a:lnTo>
                  <a:lnTo>
                    <a:pt x="5" y="8"/>
                  </a:lnTo>
                  <a:lnTo>
                    <a:pt x="9" y="10"/>
                  </a:lnTo>
                  <a:lnTo>
                    <a:pt x="9" y="3"/>
                  </a:lnTo>
                  <a:lnTo>
                    <a:pt x="9" y="0"/>
                  </a:lnTo>
                  <a:lnTo>
                    <a:pt x="17" y="0"/>
                  </a:lnTo>
                  <a:lnTo>
                    <a:pt x="14" y="1"/>
                  </a:lnTo>
                  <a:lnTo>
                    <a:pt x="12" y="8"/>
                  </a:lnTo>
                  <a:lnTo>
                    <a:pt x="10" y="15"/>
                  </a:lnTo>
                  <a:lnTo>
                    <a:pt x="9" y="18"/>
                  </a:lnTo>
                  <a:lnTo>
                    <a:pt x="0" y="11"/>
                  </a:lnTo>
                  <a:close/>
                </a:path>
              </a:pathLst>
            </a:custGeom>
            <a:solidFill>
              <a:srgbClr val="1F1A17"/>
            </a:solidFill>
            <a:ln w="9525">
              <a:noFill/>
              <a:round/>
              <a:headEnd/>
              <a:tailEnd/>
            </a:ln>
          </p:spPr>
          <p:txBody>
            <a:bodyPr/>
            <a:lstStyle/>
            <a:p>
              <a:endParaRPr lang="en-US"/>
            </a:p>
          </p:txBody>
        </p:sp>
        <p:sp>
          <p:nvSpPr>
            <p:cNvPr id="5316" name="Freeform 1220"/>
            <p:cNvSpPr>
              <a:spLocks/>
            </p:cNvSpPr>
            <p:nvPr/>
          </p:nvSpPr>
          <p:spPr bwMode="auto">
            <a:xfrm>
              <a:off x="3424" y="2708"/>
              <a:ext cx="16" cy="15"/>
            </a:xfrm>
            <a:custGeom>
              <a:avLst/>
              <a:gdLst/>
              <a:ahLst/>
              <a:cxnLst>
                <a:cxn ang="0">
                  <a:pos x="0" y="12"/>
                </a:cxn>
                <a:cxn ang="0">
                  <a:pos x="1" y="7"/>
                </a:cxn>
                <a:cxn ang="0">
                  <a:pos x="3" y="2"/>
                </a:cxn>
                <a:cxn ang="0">
                  <a:pos x="6" y="3"/>
                </a:cxn>
                <a:cxn ang="0">
                  <a:pos x="10" y="7"/>
                </a:cxn>
                <a:cxn ang="0">
                  <a:pos x="10" y="0"/>
                </a:cxn>
                <a:cxn ang="0">
                  <a:pos x="16" y="12"/>
                </a:cxn>
                <a:cxn ang="0">
                  <a:pos x="13" y="15"/>
                </a:cxn>
                <a:cxn ang="0">
                  <a:pos x="10" y="12"/>
                </a:cxn>
                <a:cxn ang="0">
                  <a:pos x="3" y="10"/>
                </a:cxn>
                <a:cxn ang="0">
                  <a:pos x="0" y="12"/>
                </a:cxn>
                <a:cxn ang="0">
                  <a:pos x="0" y="12"/>
                </a:cxn>
              </a:cxnLst>
              <a:rect l="0" t="0" r="r" b="b"/>
              <a:pathLst>
                <a:path w="16" h="15">
                  <a:moveTo>
                    <a:pt x="0" y="12"/>
                  </a:moveTo>
                  <a:lnTo>
                    <a:pt x="1" y="7"/>
                  </a:lnTo>
                  <a:lnTo>
                    <a:pt x="3" y="2"/>
                  </a:lnTo>
                  <a:lnTo>
                    <a:pt x="6" y="3"/>
                  </a:lnTo>
                  <a:lnTo>
                    <a:pt x="10" y="7"/>
                  </a:lnTo>
                  <a:lnTo>
                    <a:pt x="10" y="0"/>
                  </a:lnTo>
                  <a:lnTo>
                    <a:pt x="16" y="12"/>
                  </a:lnTo>
                  <a:lnTo>
                    <a:pt x="13" y="15"/>
                  </a:lnTo>
                  <a:lnTo>
                    <a:pt x="10" y="12"/>
                  </a:lnTo>
                  <a:lnTo>
                    <a:pt x="3" y="10"/>
                  </a:lnTo>
                  <a:lnTo>
                    <a:pt x="0" y="12"/>
                  </a:lnTo>
                  <a:lnTo>
                    <a:pt x="0" y="12"/>
                  </a:lnTo>
                  <a:close/>
                </a:path>
              </a:pathLst>
            </a:custGeom>
            <a:solidFill>
              <a:srgbClr val="1F1A17"/>
            </a:solidFill>
            <a:ln w="9525">
              <a:noFill/>
              <a:round/>
              <a:headEnd/>
              <a:tailEnd/>
            </a:ln>
          </p:spPr>
          <p:txBody>
            <a:bodyPr/>
            <a:lstStyle/>
            <a:p>
              <a:endParaRPr lang="en-US"/>
            </a:p>
          </p:txBody>
        </p:sp>
        <p:sp>
          <p:nvSpPr>
            <p:cNvPr id="5317" name="Freeform 1221"/>
            <p:cNvSpPr>
              <a:spLocks/>
            </p:cNvSpPr>
            <p:nvPr/>
          </p:nvSpPr>
          <p:spPr bwMode="auto">
            <a:xfrm>
              <a:off x="3454" y="2708"/>
              <a:ext cx="23" cy="20"/>
            </a:xfrm>
            <a:custGeom>
              <a:avLst/>
              <a:gdLst/>
              <a:ahLst/>
              <a:cxnLst>
                <a:cxn ang="0">
                  <a:pos x="0" y="18"/>
                </a:cxn>
                <a:cxn ang="0">
                  <a:pos x="3" y="13"/>
                </a:cxn>
                <a:cxn ang="0">
                  <a:pos x="8" y="8"/>
                </a:cxn>
                <a:cxn ang="0">
                  <a:pos x="10" y="8"/>
                </a:cxn>
                <a:cxn ang="0">
                  <a:pos x="11" y="8"/>
                </a:cxn>
                <a:cxn ang="0">
                  <a:pos x="15" y="7"/>
                </a:cxn>
                <a:cxn ang="0">
                  <a:pos x="18" y="2"/>
                </a:cxn>
                <a:cxn ang="0">
                  <a:pos x="20" y="0"/>
                </a:cxn>
                <a:cxn ang="0">
                  <a:pos x="21" y="2"/>
                </a:cxn>
                <a:cxn ang="0">
                  <a:pos x="23" y="3"/>
                </a:cxn>
                <a:cxn ang="0">
                  <a:pos x="23" y="5"/>
                </a:cxn>
                <a:cxn ang="0">
                  <a:pos x="8" y="20"/>
                </a:cxn>
                <a:cxn ang="0">
                  <a:pos x="0" y="18"/>
                </a:cxn>
              </a:cxnLst>
              <a:rect l="0" t="0" r="r" b="b"/>
              <a:pathLst>
                <a:path w="23" h="20">
                  <a:moveTo>
                    <a:pt x="0" y="18"/>
                  </a:moveTo>
                  <a:lnTo>
                    <a:pt x="3" y="13"/>
                  </a:lnTo>
                  <a:lnTo>
                    <a:pt x="8" y="8"/>
                  </a:lnTo>
                  <a:lnTo>
                    <a:pt x="10" y="8"/>
                  </a:lnTo>
                  <a:lnTo>
                    <a:pt x="11" y="8"/>
                  </a:lnTo>
                  <a:lnTo>
                    <a:pt x="15" y="7"/>
                  </a:lnTo>
                  <a:lnTo>
                    <a:pt x="18" y="2"/>
                  </a:lnTo>
                  <a:lnTo>
                    <a:pt x="20" y="0"/>
                  </a:lnTo>
                  <a:lnTo>
                    <a:pt x="21" y="2"/>
                  </a:lnTo>
                  <a:lnTo>
                    <a:pt x="23" y="3"/>
                  </a:lnTo>
                  <a:lnTo>
                    <a:pt x="23" y="5"/>
                  </a:lnTo>
                  <a:lnTo>
                    <a:pt x="8" y="20"/>
                  </a:lnTo>
                  <a:lnTo>
                    <a:pt x="0" y="18"/>
                  </a:lnTo>
                  <a:close/>
                </a:path>
              </a:pathLst>
            </a:custGeom>
            <a:solidFill>
              <a:srgbClr val="1F1A17"/>
            </a:solidFill>
            <a:ln w="9525">
              <a:noFill/>
              <a:round/>
              <a:headEnd/>
              <a:tailEnd/>
            </a:ln>
          </p:spPr>
          <p:txBody>
            <a:bodyPr/>
            <a:lstStyle/>
            <a:p>
              <a:endParaRPr lang="en-US"/>
            </a:p>
          </p:txBody>
        </p:sp>
        <p:sp>
          <p:nvSpPr>
            <p:cNvPr id="5318" name="Freeform 1222"/>
            <p:cNvSpPr>
              <a:spLocks/>
            </p:cNvSpPr>
            <p:nvPr/>
          </p:nvSpPr>
          <p:spPr bwMode="auto">
            <a:xfrm>
              <a:off x="3397" y="2736"/>
              <a:ext cx="50" cy="92"/>
            </a:xfrm>
            <a:custGeom>
              <a:avLst/>
              <a:gdLst/>
              <a:ahLst/>
              <a:cxnLst>
                <a:cxn ang="0">
                  <a:pos x="3" y="5"/>
                </a:cxn>
                <a:cxn ang="0">
                  <a:pos x="10" y="10"/>
                </a:cxn>
                <a:cxn ang="0">
                  <a:pos x="20" y="19"/>
                </a:cxn>
                <a:cxn ang="0">
                  <a:pos x="23" y="32"/>
                </a:cxn>
                <a:cxn ang="0">
                  <a:pos x="30" y="34"/>
                </a:cxn>
                <a:cxn ang="0">
                  <a:pos x="33" y="39"/>
                </a:cxn>
                <a:cxn ang="0">
                  <a:pos x="35" y="32"/>
                </a:cxn>
                <a:cxn ang="0">
                  <a:pos x="40" y="32"/>
                </a:cxn>
                <a:cxn ang="0">
                  <a:pos x="45" y="40"/>
                </a:cxn>
                <a:cxn ang="0">
                  <a:pos x="47" y="45"/>
                </a:cxn>
                <a:cxn ang="0">
                  <a:pos x="47" y="62"/>
                </a:cxn>
                <a:cxn ang="0">
                  <a:pos x="47" y="77"/>
                </a:cxn>
                <a:cxn ang="0">
                  <a:pos x="45" y="82"/>
                </a:cxn>
                <a:cxn ang="0">
                  <a:pos x="47" y="87"/>
                </a:cxn>
                <a:cxn ang="0">
                  <a:pos x="43" y="91"/>
                </a:cxn>
                <a:cxn ang="0">
                  <a:pos x="40" y="91"/>
                </a:cxn>
                <a:cxn ang="0">
                  <a:pos x="33" y="82"/>
                </a:cxn>
                <a:cxn ang="0">
                  <a:pos x="33" y="72"/>
                </a:cxn>
                <a:cxn ang="0">
                  <a:pos x="33" y="66"/>
                </a:cxn>
                <a:cxn ang="0">
                  <a:pos x="35" y="64"/>
                </a:cxn>
                <a:cxn ang="0">
                  <a:pos x="42" y="62"/>
                </a:cxn>
                <a:cxn ang="0">
                  <a:pos x="38" y="57"/>
                </a:cxn>
                <a:cxn ang="0">
                  <a:pos x="28" y="54"/>
                </a:cxn>
                <a:cxn ang="0">
                  <a:pos x="23" y="47"/>
                </a:cxn>
                <a:cxn ang="0">
                  <a:pos x="18" y="39"/>
                </a:cxn>
                <a:cxn ang="0">
                  <a:pos x="15" y="37"/>
                </a:cxn>
                <a:cxn ang="0">
                  <a:pos x="13" y="27"/>
                </a:cxn>
                <a:cxn ang="0">
                  <a:pos x="12" y="20"/>
                </a:cxn>
                <a:cxn ang="0">
                  <a:pos x="7" y="20"/>
                </a:cxn>
                <a:cxn ang="0">
                  <a:pos x="5" y="19"/>
                </a:cxn>
                <a:cxn ang="0">
                  <a:pos x="3" y="14"/>
                </a:cxn>
                <a:cxn ang="0">
                  <a:pos x="2" y="7"/>
                </a:cxn>
              </a:cxnLst>
              <a:rect l="0" t="0" r="r" b="b"/>
              <a:pathLst>
                <a:path w="50" h="92">
                  <a:moveTo>
                    <a:pt x="0" y="0"/>
                  </a:moveTo>
                  <a:lnTo>
                    <a:pt x="3" y="5"/>
                  </a:lnTo>
                  <a:lnTo>
                    <a:pt x="7" y="9"/>
                  </a:lnTo>
                  <a:lnTo>
                    <a:pt x="10" y="10"/>
                  </a:lnTo>
                  <a:lnTo>
                    <a:pt x="15" y="10"/>
                  </a:lnTo>
                  <a:lnTo>
                    <a:pt x="20" y="19"/>
                  </a:lnTo>
                  <a:lnTo>
                    <a:pt x="22" y="29"/>
                  </a:lnTo>
                  <a:lnTo>
                    <a:pt x="23" y="32"/>
                  </a:lnTo>
                  <a:lnTo>
                    <a:pt x="27" y="34"/>
                  </a:lnTo>
                  <a:lnTo>
                    <a:pt x="30" y="34"/>
                  </a:lnTo>
                  <a:lnTo>
                    <a:pt x="30" y="34"/>
                  </a:lnTo>
                  <a:lnTo>
                    <a:pt x="33" y="39"/>
                  </a:lnTo>
                  <a:lnTo>
                    <a:pt x="37" y="42"/>
                  </a:lnTo>
                  <a:lnTo>
                    <a:pt x="35" y="32"/>
                  </a:lnTo>
                  <a:lnTo>
                    <a:pt x="37" y="30"/>
                  </a:lnTo>
                  <a:lnTo>
                    <a:pt x="40" y="32"/>
                  </a:lnTo>
                  <a:lnTo>
                    <a:pt x="43" y="39"/>
                  </a:lnTo>
                  <a:lnTo>
                    <a:pt x="45" y="40"/>
                  </a:lnTo>
                  <a:lnTo>
                    <a:pt x="47" y="40"/>
                  </a:lnTo>
                  <a:lnTo>
                    <a:pt x="47" y="45"/>
                  </a:lnTo>
                  <a:lnTo>
                    <a:pt x="45" y="49"/>
                  </a:lnTo>
                  <a:lnTo>
                    <a:pt x="47" y="62"/>
                  </a:lnTo>
                  <a:lnTo>
                    <a:pt x="50" y="76"/>
                  </a:lnTo>
                  <a:lnTo>
                    <a:pt x="47" y="77"/>
                  </a:lnTo>
                  <a:lnTo>
                    <a:pt x="43" y="81"/>
                  </a:lnTo>
                  <a:lnTo>
                    <a:pt x="45" y="82"/>
                  </a:lnTo>
                  <a:lnTo>
                    <a:pt x="47" y="86"/>
                  </a:lnTo>
                  <a:lnTo>
                    <a:pt x="47" y="87"/>
                  </a:lnTo>
                  <a:lnTo>
                    <a:pt x="45" y="91"/>
                  </a:lnTo>
                  <a:lnTo>
                    <a:pt x="43" y="91"/>
                  </a:lnTo>
                  <a:lnTo>
                    <a:pt x="42" y="92"/>
                  </a:lnTo>
                  <a:lnTo>
                    <a:pt x="40" y="91"/>
                  </a:lnTo>
                  <a:lnTo>
                    <a:pt x="38" y="89"/>
                  </a:lnTo>
                  <a:lnTo>
                    <a:pt x="33" y="82"/>
                  </a:lnTo>
                  <a:lnTo>
                    <a:pt x="30" y="77"/>
                  </a:lnTo>
                  <a:lnTo>
                    <a:pt x="33" y="72"/>
                  </a:lnTo>
                  <a:lnTo>
                    <a:pt x="38" y="69"/>
                  </a:lnTo>
                  <a:lnTo>
                    <a:pt x="33" y="66"/>
                  </a:lnTo>
                  <a:lnTo>
                    <a:pt x="30" y="64"/>
                  </a:lnTo>
                  <a:lnTo>
                    <a:pt x="35" y="64"/>
                  </a:lnTo>
                  <a:lnTo>
                    <a:pt x="40" y="66"/>
                  </a:lnTo>
                  <a:lnTo>
                    <a:pt x="42" y="62"/>
                  </a:lnTo>
                  <a:lnTo>
                    <a:pt x="42" y="59"/>
                  </a:lnTo>
                  <a:lnTo>
                    <a:pt x="38" y="57"/>
                  </a:lnTo>
                  <a:lnTo>
                    <a:pt x="35" y="56"/>
                  </a:lnTo>
                  <a:lnTo>
                    <a:pt x="28" y="54"/>
                  </a:lnTo>
                  <a:lnTo>
                    <a:pt x="23" y="54"/>
                  </a:lnTo>
                  <a:lnTo>
                    <a:pt x="23" y="47"/>
                  </a:lnTo>
                  <a:lnTo>
                    <a:pt x="22" y="40"/>
                  </a:lnTo>
                  <a:lnTo>
                    <a:pt x="18" y="39"/>
                  </a:lnTo>
                  <a:lnTo>
                    <a:pt x="17" y="39"/>
                  </a:lnTo>
                  <a:lnTo>
                    <a:pt x="15" y="37"/>
                  </a:lnTo>
                  <a:lnTo>
                    <a:pt x="13" y="34"/>
                  </a:lnTo>
                  <a:lnTo>
                    <a:pt x="13" y="27"/>
                  </a:lnTo>
                  <a:lnTo>
                    <a:pt x="13" y="22"/>
                  </a:lnTo>
                  <a:lnTo>
                    <a:pt x="12" y="20"/>
                  </a:lnTo>
                  <a:lnTo>
                    <a:pt x="8" y="17"/>
                  </a:lnTo>
                  <a:lnTo>
                    <a:pt x="7" y="20"/>
                  </a:lnTo>
                  <a:lnTo>
                    <a:pt x="5" y="22"/>
                  </a:lnTo>
                  <a:lnTo>
                    <a:pt x="5" y="19"/>
                  </a:lnTo>
                  <a:lnTo>
                    <a:pt x="3" y="14"/>
                  </a:lnTo>
                  <a:lnTo>
                    <a:pt x="3" y="14"/>
                  </a:lnTo>
                  <a:lnTo>
                    <a:pt x="5" y="12"/>
                  </a:lnTo>
                  <a:lnTo>
                    <a:pt x="2" y="7"/>
                  </a:lnTo>
                  <a:lnTo>
                    <a:pt x="0" y="0"/>
                  </a:lnTo>
                  <a:close/>
                </a:path>
              </a:pathLst>
            </a:custGeom>
            <a:solidFill>
              <a:srgbClr val="1F1A17"/>
            </a:solidFill>
            <a:ln w="9525">
              <a:noFill/>
              <a:round/>
              <a:headEnd/>
              <a:tailEnd/>
            </a:ln>
          </p:spPr>
          <p:txBody>
            <a:bodyPr/>
            <a:lstStyle/>
            <a:p>
              <a:endParaRPr lang="en-US"/>
            </a:p>
          </p:txBody>
        </p:sp>
        <p:sp>
          <p:nvSpPr>
            <p:cNvPr id="5319" name="Freeform 1223"/>
            <p:cNvSpPr>
              <a:spLocks/>
            </p:cNvSpPr>
            <p:nvPr/>
          </p:nvSpPr>
          <p:spPr bwMode="auto">
            <a:xfrm>
              <a:off x="3379" y="2746"/>
              <a:ext cx="76" cy="124"/>
            </a:xfrm>
            <a:custGeom>
              <a:avLst/>
              <a:gdLst/>
              <a:ahLst/>
              <a:cxnLst>
                <a:cxn ang="0">
                  <a:pos x="1" y="5"/>
                </a:cxn>
                <a:cxn ang="0">
                  <a:pos x="1" y="12"/>
                </a:cxn>
                <a:cxn ang="0">
                  <a:pos x="3" y="15"/>
                </a:cxn>
                <a:cxn ang="0">
                  <a:pos x="5" y="20"/>
                </a:cxn>
                <a:cxn ang="0">
                  <a:pos x="10" y="27"/>
                </a:cxn>
                <a:cxn ang="0">
                  <a:pos x="18" y="42"/>
                </a:cxn>
                <a:cxn ang="0">
                  <a:pos x="18" y="56"/>
                </a:cxn>
                <a:cxn ang="0">
                  <a:pos x="20" y="66"/>
                </a:cxn>
                <a:cxn ang="0">
                  <a:pos x="28" y="74"/>
                </a:cxn>
                <a:cxn ang="0">
                  <a:pos x="33" y="77"/>
                </a:cxn>
                <a:cxn ang="0">
                  <a:pos x="36" y="81"/>
                </a:cxn>
                <a:cxn ang="0">
                  <a:pos x="40" y="82"/>
                </a:cxn>
                <a:cxn ang="0">
                  <a:pos x="43" y="84"/>
                </a:cxn>
                <a:cxn ang="0">
                  <a:pos x="43" y="92"/>
                </a:cxn>
                <a:cxn ang="0">
                  <a:pos x="38" y="97"/>
                </a:cxn>
                <a:cxn ang="0">
                  <a:pos x="43" y="107"/>
                </a:cxn>
                <a:cxn ang="0">
                  <a:pos x="58" y="116"/>
                </a:cxn>
                <a:cxn ang="0">
                  <a:pos x="63" y="119"/>
                </a:cxn>
                <a:cxn ang="0">
                  <a:pos x="71" y="114"/>
                </a:cxn>
                <a:cxn ang="0">
                  <a:pos x="75" y="96"/>
                </a:cxn>
                <a:cxn ang="0">
                  <a:pos x="68" y="92"/>
                </a:cxn>
                <a:cxn ang="0">
                  <a:pos x="63" y="96"/>
                </a:cxn>
                <a:cxn ang="0">
                  <a:pos x="58" y="92"/>
                </a:cxn>
                <a:cxn ang="0">
                  <a:pos x="48" y="79"/>
                </a:cxn>
                <a:cxn ang="0">
                  <a:pos x="38" y="67"/>
                </a:cxn>
                <a:cxn ang="0">
                  <a:pos x="36" y="62"/>
                </a:cxn>
                <a:cxn ang="0">
                  <a:pos x="35" y="59"/>
                </a:cxn>
                <a:cxn ang="0">
                  <a:pos x="33" y="54"/>
                </a:cxn>
                <a:cxn ang="0">
                  <a:pos x="31" y="49"/>
                </a:cxn>
                <a:cxn ang="0">
                  <a:pos x="25" y="37"/>
                </a:cxn>
                <a:cxn ang="0">
                  <a:pos x="25" y="30"/>
                </a:cxn>
                <a:cxn ang="0">
                  <a:pos x="28" y="27"/>
                </a:cxn>
                <a:cxn ang="0">
                  <a:pos x="26" y="22"/>
                </a:cxn>
                <a:cxn ang="0">
                  <a:pos x="20" y="22"/>
                </a:cxn>
                <a:cxn ang="0">
                  <a:pos x="16" y="19"/>
                </a:cxn>
                <a:cxn ang="0">
                  <a:pos x="15" y="17"/>
                </a:cxn>
                <a:cxn ang="0">
                  <a:pos x="11" y="20"/>
                </a:cxn>
                <a:cxn ang="0">
                  <a:pos x="8" y="14"/>
                </a:cxn>
                <a:cxn ang="0">
                  <a:pos x="5" y="9"/>
                </a:cxn>
                <a:cxn ang="0">
                  <a:pos x="5" y="5"/>
                </a:cxn>
                <a:cxn ang="0">
                  <a:pos x="5" y="2"/>
                </a:cxn>
              </a:cxnLst>
              <a:rect l="0" t="0" r="r" b="b"/>
              <a:pathLst>
                <a:path w="76" h="124">
                  <a:moveTo>
                    <a:pt x="1" y="0"/>
                  </a:moveTo>
                  <a:lnTo>
                    <a:pt x="1" y="5"/>
                  </a:lnTo>
                  <a:lnTo>
                    <a:pt x="0" y="10"/>
                  </a:lnTo>
                  <a:lnTo>
                    <a:pt x="1" y="12"/>
                  </a:lnTo>
                  <a:lnTo>
                    <a:pt x="1" y="14"/>
                  </a:lnTo>
                  <a:lnTo>
                    <a:pt x="3" y="15"/>
                  </a:lnTo>
                  <a:lnTo>
                    <a:pt x="5" y="15"/>
                  </a:lnTo>
                  <a:lnTo>
                    <a:pt x="5" y="20"/>
                  </a:lnTo>
                  <a:lnTo>
                    <a:pt x="6" y="24"/>
                  </a:lnTo>
                  <a:lnTo>
                    <a:pt x="10" y="27"/>
                  </a:lnTo>
                  <a:lnTo>
                    <a:pt x="15" y="30"/>
                  </a:lnTo>
                  <a:lnTo>
                    <a:pt x="18" y="42"/>
                  </a:lnTo>
                  <a:lnTo>
                    <a:pt x="23" y="52"/>
                  </a:lnTo>
                  <a:lnTo>
                    <a:pt x="18" y="56"/>
                  </a:lnTo>
                  <a:lnTo>
                    <a:pt x="13" y="57"/>
                  </a:lnTo>
                  <a:lnTo>
                    <a:pt x="20" y="66"/>
                  </a:lnTo>
                  <a:lnTo>
                    <a:pt x="26" y="71"/>
                  </a:lnTo>
                  <a:lnTo>
                    <a:pt x="28" y="74"/>
                  </a:lnTo>
                  <a:lnTo>
                    <a:pt x="30" y="77"/>
                  </a:lnTo>
                  <a:lnTo>
                    <a:pt x="33" y="77"/>
                  </a:lnTo>
                  <a:lnTo>
                    <a:pt x="36" y="76"/>
                  </a:lnTo>
                  <a:lnTo>
                    <a:pt x="36" y="81"/>
                  </a:lnTo>
                  <a:lnTo>
                    <a:pt x="38" y="84"/>
                  </a:lnTo>
                  <a:lnTo>
                    <a:pt x="40" y="82"/>
                  </a:lnTo>
                  <a:lnTo>
                    <a:pt x="41" y="82"/>
                  </a:lnTo>
                  <a:lnTo>
                    <a:pt x="43" y="84"/>
                  </a:lnTo>
                  <a:lnTo>
                    <a:pt x="43" y="86"/>
                  </a:lnTo>
                  <a:lnTo>
                    <a:pt x="43" y="92"/>
                  </a:lnTo>
                  <a:lnTo>
                    <a:pt x="41" y="97"/>
                  </a:lnTo>
                  <a:lnTo>
                    <a:pt x="38" y="97"/>
                  </a:lnTo>
                  <a:lnTo>
                    <a:pt x="33" y="97"/>
                  </a:lnTo>
                  <a:lnTo>
                    <a:pt x="43" y="107"/>
                  </a:lnTo>
                  <a:lnTo>
                    <a:pt x="53" y="119"/>
                  </a:lnTo>
                  <a:lnTo>
                    <a:pt x="58" y="116"/>
                  </a:lnTo>
                  <a:lnTo>
                    <a:pt x="61" y="116"/>
                  </a:lnTo>
                  <a:lnTo>
                    <a:pt x="63" y="119"/>
                  </a:lnTo>
                  <a:lnTo>
                    <a:pt x="68" y="124"/>
                  </a:lnTo>
                  <a:lnTo>
                    <a:pt x="71" y="114"/>
                  </a:lnTo>
                  <a:lnTo>
                    <a:pt x="76" y="102"/>
                  </a:lnTo>
                  <a:lnTo>
                    <a:pt x="75" y="96"/>
                  </a:lnTo>
                  <a:lnTo>
                    <a:pt x="71" y="87"/>
                  </a:lnTo>
                  <a:lnTo>
                    <a:pt x="68" y="92"/>
                  </a:lnTo>
                  <a:lnTo>
                    <a:pt x="66" y="94"/>
                  </a:lnTo>
                  <a:lnTo>
                    <a:pt x="63" y="96"/>
                  </a:lnTo>
                  <a:lnTo>
                    <a:pt x="61" y="96"/>
                  </a:lnTo>
                  <a:lnTo>
                    <a:pt x="58" y="92"/>
                  </a:lnTo>
                  <a:lnTo>
                    <a:pt x="51" y="87"/>
                  </a:lnTo>
                  <a:lnTo>
                    <a:pt x="48" y="79"/>
                  </a:lnTo>
                  <a:lnTo>
                    <a:pt x="43" y="72"/>
                  </a:lnTo>
                  <a:lnTo>
                    <a:pt x="38" y="67"/>
                  </a:lnTo>
                  <a:lnTo>
                    <a:pt x="31" y="62"/>
                  </a:lnTo>
                  <a:lnTo>
                    <a:pt x="36" y="62"/>
                  </a:lnTo>
                  <a:lnTo>
                    <a:pt x="41" y="62"/>
                  </a:lnTo>
                  <a:lnTo>
                    <a:pt x="35" y="59"/>
                  </a:lnTo>
                  <a:lnTo>
                    <a:pt x="30" y="56"/>
                  </a:lnTo>
                  <a:lnTo>
                    <a:pt x="33" y="54"/>
                  </a:lnTo>
                  <a:lnTo>
                    <a:pt x="36" y="52"/>
                  </a:lnTo>
                  <a:lnTo>
                    <a:pt x="31" y="49"/>
                  </a:lnTo>
                  <a:lnTo>
                    <a:pt x="28" y="44"/>
                  </a:lnTo>
                  <a:lnTo>
                    <a:pt x="25" y="37"/>
                  </a:lnTo>
                  <a:lnTo>
                    <a:pt x="23" y="30"/>
                  </a:lnTo>
                  <a:lnTo>
                    <a:pt x="25" y="30"/>
                  </a:lnTo>
                  <a:lnTo>
                    <a:pt x="28" y="30"/>
                  </a:lnTo>
                  <a:lnTo>
                    <a:pt x="28" y="27"/>
                  </a:lnTo>
                  <a:lnTo>
                    <a:pt x="26" y="24"/>
                  </a:lnTo>
                  <a:lnTo>
                    <a:pt x="26" y="22"/>
                  </a:lnTo>
                  <a:lnTo>
                    <a:pt x="23" y="22"/>
                  </a:lnTo>
                  <a:lnTo>
                    <a:pt x="20" y="22"/>
                  </a:lnTo>
                  <a:lnTo>
                    <a:pt x="18" y="24"/>
                  </a:lnTo>
                  <a:lnTo>
                    <a:pt x="16" y="19"/>
                  </a:lnTo>
                  <a:lnTo>
                    <a:pt x="15" y="14"/>
                  </a:lnTo>
                  <a:lnTo>
                    <a:pt x="15" y="17"/>
                  </a:lnTo>
                  <a:lnTo>
                    <a:pt x="13" y="22"/>
                  </a:lnTo>
                  <a:lnTo>
                    <a:pt x="11" y="20"/>
                  </a:lnTo>
                  <a:lnTo>
                    <a:pt x="8" y="19"/>
                  </a:lnTo>
                  <a:lnTo>
                    <a:pt x="8" y="14"/>
                  </a:lnTo>
                  <a:lnTo>
                    <a:pt x="8" y="9"/>
                  </a:lnTo>
                  <a:lnTo>
                    <a:pt x="5" y="9"/>
                  </a:lnTo>
                  <a:lnTo>
                    <a:pt x="3" y="9"/>
                  </a:lnTo>
                  <a:lnTo>
                    <a:pt x="5" y="5"/>
                  </a:lnTo>
                  <a:lnTo>
                    <a:pt x="6" y="2"/>
                  </a:lnTo>
                  <a:lnTo>
                    <a:pt x="5" y="2"/>
                  </a:lnTo>
                  <a:lnTo>
                    <a:pt x="1" y="0"/>
                  </a:lnTo>
                  <a:close/>
                </a:path>
              </a:pathLst>
            </a:custGeom>
            <a:solidFill>
              <a:srgbClr val="1F1A17"/>
            </a:solidFill>
            <a:ln w="9525">
              <a:noFill/>
              <a:round/>
              <a:headEnd/>
              <a:tailEnd/>
            </a:ln>
          </p:spPr>
          <p:txBody>
            <a:bodyPr/>
            <a:lstStyle/>
            <a:p>
              <a:endParaRPr lang="en-US"/>
            </a:p>
          </p:txBody>
        </p:sp>
        <p:sp>
          <p:nvSpPr>
            <p:cNvPr id="5320" name="Freeform 1224"/>
            <p:cNvSpPr>
              <a:spLocks/>
            </p:cNvSpPr>
            <p:nvPr/>
          </p:nvSpPr>
          <p:spPr bwMode="auto">
            <a:xfrm>
              <a:off x="3440" y="2753"/>
              <a:ext cx="17" cy="54"/>
            </a:xfrm>
            <a:custGeom>
              <a:avLst/>
              <a:gdLst/>
              <a:ahLst/>
              <a:cxnLst>
                <a:cxn ang="0">
                  <a:pos x="5" y="2"/>
                </a:cxn>
                <a:cxn ang="0">
                  <a:pos x="4" y="2"/>
                </a:cxn>
                <a:cxn ang="0">
                  <a:pos x="4" y="0"/>
                </a:cxn>
                <a:cxn ang="0">
                  <a:pos x="0" y="0"/>
                </a:cxn>
                <a:cxn ang="0">
                  <a:pos x="0" y="5"/>
                </a:cxn>
                <a:cxn ang="0">
                  <a:pos x="0" y="12"/>
                </a:cxn>
                <a:cxn ang="0">
                  <a:pos x="2" y="15"/>
                </a:cxn>
                <a:cxn ang="0">
                  <a:pos x="4" y="15"/>
                </a:cxn>
                <a:cxn ang="0">
                  <a:pos x="7" y="18"/>
                </a:cxn>
                <a:cxn ang="0">
                  <a:pos x="9" y="27"/>
                </a:cxn>
                <a:cxn ang="0">
                  <a:pos x="9" y="34"/>
                </a:cxn>
                <a:cxn ang="0">
                  <a:pos x="9" y="39"/>
                </a:cxn>
                <a:cxn ang="0">
                  <a:pos x="9" y="45"/>
                </a:cxn>
                <a:cxn ang="0">
                  <a:pos x="10" y="50"/>
                </a:cxn>
                <a:cxn ang="0">
                  <a:pos x="10" y="54"/>
                </a:cxn>
                <a:cxn ang="0">
                  <a:pos x="17" y="35"/>
                </a:cxn>
                <a:cxn ang="0">
                  <a:pos x="14" y="39"/>
                </a:cxn>
                <a:cxn ang="0">
                  <a:pos x="14" y="30"/>
                </a:cxn>
                <a:cxn ang="0">
                  <a:pos x="10" y="35"/>
                </a:cxn>
                <a:cxn ang="0">
                  <a:pos x="10" y="30"/>
                </a:cxn>
                <a:cxn ang="0">
                  <a:pos x="10" y="23"/>
                </a:cxn>
                <a:cxn ang="0">
                  <a:pos x="14" y="22"/>
                </a:cxn>
                <a:cxn ang="0">
                  <a:pos x="14" y="18"/>
                </a:cxn>
                <a:cxn ang="0">
                  <a:pos x="14" y="15"/>
                </a:cxn>
                <a:cxn ang="0">
                  <a:pos x="12" y="12"/>
                </a:cxn>
                <a:cxn ang="0">
                  <a:pos x="7" y="10"/>
                </a:cxn>
                <a:cxn ang="0">
                  <a:pos x="5" y="8"/>
                </a:cxn>
                <a:cxn ang="0">
                  <a:pos x="5" y="2"/>
                </a:cxn>
              </a:cxnLst>
              <a:rect l="0" t="0" r="r" b="b"/>
              <a:pathLst>
                <a:path w="17" h="54">
                  <a:moveTo>
                    <a:pt x="5" y="2"/>
                  </a:moveTo>
                  <a:lnTo>
                    <a:pt x="4" y="2"/>
                  </a:lnTo>
                  <a:lnTo>
                    <a:pt x="4" y="0"/>
                  </a:lnTo>
                  <a:lnTo>
                    <a:pt x="0" y="0"/>
                  </a:lnTo>
                  <a:lnTo>
                    <a:pt x="0" y="5"/>
                  </a:lnTo>
                  <a:lnTo>
                    <a:pt x="0" y="12"/>
                  </a:lnTo>
                  <a:lnTo>
                    <a:pt x="2" y="15"/>
                  </a:lnTo>
                  <a:lnTo>
                    <a:pt x="4" y="15"/>
                  </a:lnTo>
                  <a:lnTo>
                    <a:pt x="7" y="18"/>
                  </a:lnTo>
                  <a:lnTo>
                    <a:pt x="9" y="27"/>
                  </a:lnTo>
                  <a:lnTo>
                    <a:pt x="9" y="34"/>
                  </a:lnTo>
                  <a:lnTo>
                    <a:pt x="9" y="39"/>
                  </a:lnTo>
                  <a:lnTo>
                    <a:pt x="9" y="45"/>
                  </a:lnTo>
                  <a:lnTo>
                    <a:pt x="10" y="50"/>
                  </a:lnTo>
                  <a:lnTo>
                    <a:pt x="10" y="54"/>
                  </a:lnTo>
                  <a:lnTo>
                    <a:pt x="17" y="35"/>
                  </a:lnTo>
                  <a:lnTo>
                    <a:pt x="14" y="39"/>
                  </a:lnTo>
                  <a:lnTo>
                    <a:pt x="14" y="30"/>
                  </a:lnTo>
                  <a:lnTo>
                    <a:pt x="10" y="35"/>
                  </a:lnTo>
                  <a:lnTo>
                    <a:pt x="10" y="30"/>
                  </a:lnTo>
                  <a:lnTo>
                    <a:pt x="10" y="23"/>
                  </a:lnTo>
                  <a:lnTo>
                    <a:pt x="14" y="22"/>
                  </a:lnTo>
                  <a:lnTo>
                    <a:pt x="14" y="18"/>
                  </a:lnTo>
                  <a:lnTo>
                    <a:pt x="14" y="15"/>
                  </a:lnTo>
                  <a:lnTo>
                    <a:pt x="12" y="12"/>
                  </a:lnTo>
                  <a:lnTo>
                    <a:pt x="7" y="10"/>
                  </a:lnTo>
                  <a:lnTo>
                    <a:pt x="5" y="8"/>
                  </a:lnTo>
                  <a:lnTo>
                    <a:pt x="5" y="2"/>
                  </a:lnTo>
                  <a:close/>
                </a:path>
              </a:pathLst>
            </a:custGeom>
            <a:solidFill>
              <a:srgbClr val="1F1A17"/>
            </a:solidFill>
            <a:ln w="9525">
              <a:noFill/>
              <a:round/>
              <a:headEnd/>
              <a:tailEnd/>
            </a:ln>
          </p:spPr>
          <p:txBody>
            <a:bodyPr/>
            <a:lstStyle/>
            <a:p>
              <a:endParaRPr lang="en-US"/>
            </a:p>
          </p:txBody>
        </p:sp>
        <p:sp>
          <p:nvSpPr>
            <p:cNvPr id="5321" name="Freeform 1225"/>
            <p:cNvSpPr>
              <a:spLocks/>
            </p:cNvSpPr>
            <p:nvPr/>
          </p:nvSpPr>
          <p:spPr bwMode="auto">
            <a:xfrm>
              <a:off x="3452" y="2726"/>
              <a:ext cx="38" cy="112"/>
            </a:xfrm>
            <a:custGeom>
              <a:avLst/>
              <a:gdLst/>
              <a:ahLst/>
              <a:cxnLst>
                <a:cxn ang="0">
                  <a:pos x="3" y="34"/>
                </a:cxn>
                <a:cxn ang="0">
                  <a:pos x="7" y="42"/>
                </a:cxn>
                <a:cxn ang="0">
                  <a:pos x="12" y="55"/>
                </a:cxn>
                <a:cxn ang="0">
                  <a:pos x="12" y="50"/>
                </a:cxn>
                <a:cxn ang="0">
                  <a:pos x="15" y="42"/>
                </a:cxn>
                <a:cxn ang="0">
                  <a:pos x="17" y="37"/>
                </a:cxn>
                <a:cxn ang="0">
                  <a:pos x="20" y="20"/>
                </a:cxn>
                <a:cxn ang="0">
                  <a:pos x="28" y="7"/>
                </a:cxn>
                <a:cxn ang="0">
                  <a:pos x="32" y="0"/>
                </a:cxn>
                <a:cxn ang="0">
                  <a:pos x="32" y="12"/>
                </a:cxn>
                <a:cxn ang="0">
                  <a:pos x="38" y="12"/>
                </a:cxn>
                <a:cxn ang="0">
                  <a:pos x="28" y="17"/>
                </a:cxn>
                <a:cxn ang="0">
                  <a:pos x="27" y="24"/>
                </a:cxn>
                <a:cxn ang="0">
                  <a:pos x="27" y="32"/>
                </a:cxn>
                <a:cxn ang="0">
                  <a:pos x="28" y="42"/>
                </a:cxn>
                <a:cxn ang="0">
                  <a:pos x="32" y="40"/>
                </a:cxn>
                <a:cxn ang="0">
                  <a:pos x="23" y="47"/>
                </a:cxn>
                <a:cxn ang="0">
                  <a:pos x="30" y="55"/>
                </a:cxn>
                <a:cxn ang="0">
                  <a:pos x="28" y="64"/>
                </a:cxn>
                <a:cxn ang="0">
                  <a:pos x="23" y="72"/>
                </a:cxn>
                <a:cxn ang="0">
                  <a:pos x="20" y="89"/>
                </a:cxn>
                <a:cxn ang="0">
                  <a:pos x="27" y="89"/>
                </a:cxn>
                <a:cxn ang="0">
                  <a:pos x="17" y="97"/>
                </a:cxn>
                <a:cxn ang="0">
                  <a:pos x="12" y="107"/>
                </a:cxn>
                <a:cxn ang="0">
                  <a:pos x="3" y="106"/>
                </a:cxn>
                <a:cxn ang="0">
                  <a:pos x="3" y="102"/>
                </a:cxn>
                <a:cxn ang="0">
                  <a:pos x="3" y="94"/>
                </a:cxn>
                <a:cxn ang="0">
                  <a:pos x="2" y="82"/>
                </a:cxn>
                <a:cxn ang="0">
                  <a:pos x="5" y="82"/>
                </a:cxn>
                <a:cxn ang="0">
                  <a:pos x="7" y="79"/>
                </a:cxn>
                <a:cxn ang="0">
                  <a:pos x="7" y="57"/>
                </a:cxn>
                <a:cxn ang="0">
                  <a:pos x="3" y="44"/>
                </a:cxn>
              </a:cxnLst>
              <a:rect l="0" t="0" r="r" b="b"/>
              <a:pathLst>
                <a:path w="38" h="112">
                  <a:moveTo>
                    <a:pt x="0" y="35"/>
                  </a:moveTo>
                  <a:lnTo>
                    <a:pt x="3" y="34"/>
                  </a:lnTo>
                  <a:lnTo>
                    <a:pt x="5" y="35"/>
                  </a:lnTo>
                  <a:lnTo>
                    <a:pt x="7" y="42"/>
                  </a:lnTo>
                  <a:lnTo>
                    <a:pt x="8" y="50"/>
                  </a:lnTo>
                  <a:lnTo>
                    <a:pt x="12" y="55"/>
                  </a:lnTo>
                  <a:lnTo>
                    <a:pt x="13" y="57"/>
                  </a:lnTo>
                  <a:lnTo>
                    <a:pt x="12" y="50"/>
                  </a:lnTo>
                  <a:lnTo>
                    <a:pt x="12" y="44"/>
                  </a:lnTo>
                  <a:lnTo>
                    <a:pt x="15" y="42"/>
                  </a:lnTo>
                  <a:lnTo>
                    <a:pt x="17" y="40"/>
                  </a:lnTo>
                  <a:lnTo>
                    <a:pt x="17" y="37"/>
                  </a:lnTo>
                  <a:lnTo>
                    <a:pt x="18" y="30"/>
                  </a:lnTo>
                  <a:lnTo>
                    <a:pt x="20" y="20"/>
                  </a:lnTo>
                  <a:lnTo>
                    <a:pt x="23" y="19"/>
                  </a:lnTo>
                  <a:lnTo>
                    <a:pt x="28" y="7"/>
                  </a:lnTo>
                  <a:lnTo>
                    <a:pt x="30" y="2"/>
                  </a:lnTo>
                  <a:lnTo>
                    <a:pt x="32" y="0"/>
                  </a:lnTo>
                  <a:lnTo>
                    <a:pt x="32" y="9"/>
                  </a:lnTo>
                  <a:lnTo>
                    <a:pt x="32" y="12"/>
                  </a:lnTo>
                  <a:lnTo>
                    <a:pt x="35" y="10"/>
                  </a:lnTo>
                  <a:lnTo>
                    <a:pt x="38" y="12"/>
                  </a:lnTo>
                  <a:lnTo>
                    <a:pt x="33" y="15"/>
                  </a:lnTo>
                  <a:lnTo>
                    <a:pt x="28" y="17"/>
                  </a:lnTo>
                  <a:lnTo>
                    <a:pt x="28" y="19"/>
                  </a:lnTo>
                  <a:lnTo>
                    <a:pt x="27" y="24"/>
                  </a:lnTo>
                  <a:lnTo>
                    <a:pt x="27" y="29"/>
                  </a:lnTo>
                  <a:lnTo>
                    <a:pt x="27" y="32"/>
                  </a:lnTo>
                  <a:lnTo>
                    <a:pt x="27" y="35"/>
                  </a:lnTo>
                  <a:lnTo>
                    <a:pt x="28" y="42"/>
                  </a:lnTo>
                  <a:lnTo>
                    <a:pt x="30" y="42"/>
                  </a:lnTo>
                  <a:lnTo>
                    <a:pt x="32" y="40"/>
                  </a:lnTo>
                  <a:lnTo>
                    <a:pt x="32" y="45"/>
                  </a:lnTo>
                  <a:lnTo>
                    <a:pt x="23" y="47"/>
                  </a:lnTo>
                  <a:lnTo>
                    <a:pt x="33" y="52"/>
                  </a:lnTo>
                  <a:lnTo>
                    <a:pt x="30" y="55"/>
                  </a:lnTo>
                  <a:lnTo>
                    <a:pt x="25" y="54"/>
                  </a:lnTo>
                  <a:lnTo>
                    <a:pt x="28" y="64"/>
                  </a:lnTo>
                  <a:lnTo>
                    <a:pt x="23" y="66"/>
                  </a:lnTo>
                  <a:lnTo>
                    <a:pt x="23" y="72"/>
                  </a:lnTo>
                  <a:lnTo>
                    <a:pt x="22" y="82"/>
                  </a:lnTo>
                  <a:lnTo>
                    <a:pt x="20" y="89"/>
                  </a:lnTo>
                  <a:lnTo>
                    <a:pt x="18" y="92"/>
                  </a:lnTo>
                  <a:lnTo>
                    <a:pt x="27" y="89"/>
                  </a:lnTo>
                  <a:lnTo>
                    <a:pt x="20" y="96"/>
                  </a:lnTo>
                  <a:lnTo>
                    <a:pt x="17" y="97"/>
                  </a:lnTo>
                  <a:lnTo>
                    <a:pt x="15" y="101"/>
                  </a:lnTo>
                  <a:lnTo>
                    <a:pt x="12" y="107"/>
                  </a:lnTo>
                  <a:lnTo>
                    <a:pt x="8" y="112"/>
                  </a:lnTo>
                  <a:lnTo>
                    <a:pt x="3" y="106"/>
                  </a:lnTo>
                  <a:lnTo>
                    <a:pt x="0" y="102"/>
                  </a:lnTo>
                  <a:lnTo>
                    <a:pt x="3" y="102"/>
                  </a:lnTo>
                  <a:lnTo>
                    <a:pt x="7" y="99"/>
                  </a:lnTo>
                  <a:lnTo>
                    <a:pt x="3" y="94"/>
                  </a:lnTo>
                  <a:lnTo>
                    <a:pt x="2" y="91"/>
                  </a:lnTo>
                  <a:lnTo>
                    <a:pt x="2" y="82"/>
                  </a:lnTo>
                  <a:lnTo>
                    <a:pt x="2" y="82"/>
                  </a:lnTo>
                  <a:lnTo>
                    <a:pt x="5" y="82"/>
                  </a:lnTo>
                  <a:lnTo>
                    <a:pt x="7" y="82"/>
                  </a:lnTo>
                  <a:lnTo>
                    <a:pt x="7" y="79"/>
                  </a:lnTo>
                  <a:lnTo>
                    <a:pt x="7" y="66"/>
                  </a:lnTo>
                  <a:lnTo>
                    <a:pt x="7" y="57"/>
                  </a:lnTo>
                  <a:lnTo>
                    <a:pt x="3" y="55"/>
                  </a:lnTo>
                  <a:lnTo>
                    <a:pt x="3" y="44"/>
                  </a:lnTo>
                  <a:lnTo>
                    <a:pt x="0" y="35"/>
                  </a:lnTo>
                  <a:close/>
                </a:path>
              </a:pathLst>
            </a:custGeom>
            <a:solidFill>
              <a:srgbClr val="1F1A17"/>
            </a:solidFill>
            <a:ln w="9525">
              <a:noFill/>
              <a:round/>
              <a:headEnd/>
              <a:tailEnd/>
            </a:ln>
          </p:spPr>
          <p:txBody>
            <a:bodyPr/>
            <a:lstStyle/>
            <a:p>
              <a:endParaRPr lang="en-US"/>
            </a:p>
          </p:txBody>
        </p:sp>
        <p:sp>
          <p:nvSpPr>
            <p:cNvPr id="5322" name="Freeform 1226"/>
            <p:cNvSpPr>
              <a:spLocks/>
            </p:cNvSpPr>
            <p:nvPr/>
          </p:nvSpPr>
          <p:spPr bwMode="auto">
            <a:xfrm>
              <a:off x="3369" y="2790"/>
              <a:ext cx="73" cy="95"/>
            </a:xfrm>
            <a:custGeom>
              <a:avLst/>
              <a:gdLst/>
              <a:ahLst/>
              <a:cxnLst>
                <a:cxn ang="0">
                  <a:pos x="1" y="0"/>
                </a:cxn>
                <a:cxn ang="0">
                  <a:pos x="8" y="13"/>
                </a:cxn>
                <a:cxn ang="0">
                  <a:pos x="21" y="32"/>
                </a:cxn>
                <a:cxn ang="0">
                  <a:pos x="36" y="52"/>
                </a:cxn>
                <a:cxn ang="0">
                  <a:pos x="48" y="67"/>
                </a:cxn>
                <a:cxn ang="0">
                  <a:pos x="55" y="72"/>
                </a:cxn>
                <a:cxn ang="0">
                  <a:pos x="61" y="77"/>
                </a:cxn>
                <a:cxn ang="0">
                  <a:pos x="66" y="78"/>
                </a:cxn>
                <a:cxn ang="0">
                  <a:pos x="71" y="80"/>
                </a:cxn>
                <a:cxn ang="0">
                  <a:pos x="73" y="82"/>
                </a:cxn>
                <a:cxn ang="0">
                  <a:pos x="71" y="87"/>
                </a:cxn>
                <a:cxn ang="0">
                  <a:pos x="70" y="90"/>
                </a:cxn>
                <a:cxn ang="0">
                  <a:pos x="68" y="92"/>
                </a:cxn>
                <a:cxn ang="0">
                  <a:pos x="65" y="95"/>
                </a:cxn>
                <a:cxn ang="0">
                  <a:pos x="61" y="95"/>
                </a:cxn>
                <a:cxn ang="0">
                  <a:pos x="56" y="95"/>
                </a:cxn>
                <a:cxn ang="0">
                  <a:pos x="51" y="95"/>
                </a:cxn>
                <a:cxn ang="0">
                  <a:pos x="48" y="94"/>
                </a:cxn>
                <a:cxn ang="0">
                  <a:pos x="45" y="92"/>
                </a:cxn>
                <a:cxn ang="0">
                  <a:pos x="41" y="87"/>
                </a:cxn>
                <a:cxn ang="0">
                  <a:pos x="40" y="85"/>
                </a:cxn>
                <a:cxn ang="0">
                  <a:pos x="43" y="83"/>
                </a:cxn>
                <a:cxn ang="0">
                  <a:pos x="45" y="80"/>
                </a:cxn>
                <a:cxn ang="0">
                  <a:pos x="43" y="78"/>
                </a:cxn>
                <a:cxn ang="0">
                  <a:pos x="41" y="77"/>
                </a:cxn>
                <a:cxn ang="0">
                  <a:pos x="36" y="73"/>
                </a:cxn>
                <a:cxn ang="0">
                  <a:pos x="31" y="72"/>
                </a:cxn>
                <a:cxn ang="0">
                  <a:pos x="33" y="67"/>
                </a:cxn>
                <a:cxn ang="0">
                  <a:pos x="35" y="63"/>
                </a:cxn>
                <a:cxn ang="0">
                  <a:pos x="31" y="65"/>
                </a:cxn>
                <a:cxn ang="0">
                  <a:pos x="28" y="67"/>
                </a:cxn>
                <a:cxn ang="0">
                  <a:pos x="30" y="60"/>
                </a:cxn>
                <a:cxn ang="0">
                  <a:pos x="30" y="55"/>
                </a:cxn>
                <a:cxn ang="0">
                  <a:pos x="26" y="57"/>
                </a:cxn>
                <a:cxn ang="0">
                  <a:pos x="23" y="62"/>
                </a:cxn>
                <a:cxn ang="0">
                  <a:pos x="21" y="60"/>
                </a:cxn>
                <a:cxn ang="0">
                  <a:pos x="20" y="57"/>
                </a:cxn>
                <a:cxn ang="0">
                  <a:pos x="21" y="53"/>
                </a:cxn>
                <a:cxn ang="0">
                  <a:pos x="21" y="50"/>
                </a:cxn>
                <a:cxn ang="0">
                  <a:pos x="20" y="50"/>
                </a:cxn>
                <a:cxn ang="0">
                  <a:pos x="16" y="50"/>
                </a:cxn>
                <a:cxn ang="0">
                  <a:pos x="16" y="47"/>
                </a:cxn>
                <a:cxn ang="0">
                  <a:pos x="16" y="43"/>
                </a:cxn>
                <a:cxn ang="0">
                  <a:pos x="18" y="38"/>
                </a:cxn>
                <a:cxn ang="0">
                  <a:pos x="18" y="37"/>
                </a:cxn>
                <a:cxn ang="0">
                  <a:pos x="15" y="38"/>
                </a:cxn>
                <a:cxn ang="0">
                  <a:pos x="11" y="40"/>
                </a:cxn>
                <a:cxn ang="0">
                  <a:pos x="10" y="35"/>
                </a:cxn>
                <a:cxn ang="0">
                  <a:pos x="10" y="30"/>
                </a:cxn>
                <a:cxn ang="0">
                  <a:pos x="10" y="25"/>
                </a:cxn>
                <a:cxn ang="0">
                  <a:pos x="10" y="20"/>
                </a:cxn>
                <a:cxn ang="0">
                  <a:pos x="6" y="22"/>
                </a:cxn>
                <a:cxn ang="0">
                  <a:pos x="3" y="22"/>
                </a:cxn>
                <a:cxn ang="0">
                  <a:pos x="5" y="18"/>
                </a:cxn>
                <a:cxn ang="0">
                  <a:pos x="5" y="15"/>
                </a:cxn>
                <a:cxn ang="0">
                  <a:pos x="1" y="15"/>
                </a:cxn>
                <a:cxn ang="0">
                  <a:pos x="0" y="13"/>
                </a:cxn>
                <a:cxn ang="0">
                  <a:pos x="1" y="8"/>
                </a:cxn>
                <a:cxn ang="0">
                  <a:pos x="1" y="0"/>
                </a:cxn>
              </a:cxnLst>
              <a:rect l="0" t="0" r="r" b="b"/>
              <a:pathLst>
                <a:path w="73" h="95">
                  <a:moveTo>
                    <a:pt x="1" y="0"/>
                  </a:moveTo>
                  <a:lnTo>
                    <a:pt x="8" y="13"/>
                  </a:lnTo>
                  <a:lnTo>
                    <a:pt x="21" y="32"/>
                  </a:lnTo>
                  <a:lnTo>
                    <a:pt x="36" y="52"/>
                  </a:lnTo>
                  <a:lnTo>
                    <a:pt x="48" y="67"/>
                  </a:lnTo>
                  <a:lnTo>
                    <a:pt x="55" y="72"/>
                  </a:lnTo>
                  <a:lnTo>
                    <a:pt x="61" y="77"/>
                  </a:lnTo>
                  <a:lnTo>
                    <a:pt x="66" y="78"/>
                  </a:lnTo>
                  <a:lnTo>
                    <a:pt x="71" y="80"/>
                  </a:lnTo>
                  <a:lnTo>
                    <a:pt x="73" y="82"/>
                  </a:lnTo>
                  <a:lnTo>
                    <a:pt x="71" y="87"/>
                  </a:lnTo>
                  <a:lnTo>
                    <a:pt x="70" y="90"/>
                  </a:lnTo>
                  <a:lnTo>
                    <a:pt x="68" y="92"/>
                  </a:lnTo>
                  <a:lnTo>
                    <a:pt x="65" y="95"/>
                  </a:lnTo>
                  <a:lnTo>
                    <a:pt x="61" y="95"/>
                  </a:lnTo>
                  <a:lnTo>
                    <a:pt x="56" y="95"/>
                  </a:lnTo>
                  <a:lnTo>
                    <a:pt x="51" y="95"/>
                  </a:lnTo>
                  <a:lnTo>
                    <a:pt x="48" y="94"/>
                  </a:lnTo>
                  <a:lnTo>
                    <a:pt x="45" y="92"/>
                  </a:lnTo>
                  <a:lnTo>
                    <a:pt x="41" y="87"/>
                  </a:lnTo>
                  <a:lnTo>
                    <a:pt x="40" y="85"/>
                  </a:lnTo>
                  <a:lnTo>
                    <a:pt x="43" y="83"/>
                  </a:lnTo>
                  <a:lnTo>
                    <a:pt x="45" y="80"/>
                  </a:lnTo>
                  <a:lnTo>
                    <a:pt x="43" y="78"/>
                  </a:lnTo>
                  <a:lnTo>
                    <a:pt x="41" y="77"/>
                  </a:lnTo>
                  <a:lnTo>
                    <a:pt x="36" y="73"/>
                  </a:lnTo>
                  <a:lnTo>
                    <a:pt x="31" y="72"/>
                  </a:lnTo>
                  <a:lnTo>
                    <a:pt x="33" y="67"/>
                  </a:lnTo>
                  <a:lnTo>
                    <a:pt x="35" y="63"/>
                  </a:lnTo>
                  <a:lnTo>
                    <a:pt x="31" y="65"/>
                  </a:lnTo>
                  <a:lnTo>
                    <a:pt x="28" y="67"/>
                  </a:lnTo>
                  <a:lnTo>
                    <a:pt x="30" y="60"/>
                  </a:lnTo>
                  <a:lnTo>
                    <a:pt x="30" y="55"/>
                  </a:lnTo>
                  <a:lnTo>
                    <a:pt x="26" y="57"/>
                  </a:lnTo>
                  <a:lnTo>
                    <a:pt x="23" y="62"/>
                  </a:lnTo>
                  <a:lnTo>
                    <a:pt x="21" y="60"/>
                  </a:lnTo>
                  <a:lnTo>
                    <a:pt x="20" y="57"/>
                  </a:lnTo>
                  <a:lnTo>
                    <a:pt x="21" y="53"/>
                  </a:lnTo>
                  <a:lnTo>
                    <a:pt x="21" y="50"/>
                  </a:lnTo>
                  <a:lnTo>
                    <a:pt x="20" y="50"/>
                  </a:lnTo>
                  <a:lnTo>
                    <a:pt x="16" y="50"/>
                  </a:lnTo>
                  <a:lnTo>
                    <a:pt x="16" y="47"/>
                  </a:lnTo>
                  <a:lnTo>
                    <a:pt x="16" y="43"/>
                  </a:lnTo>
                  <a:lnTo>
                    <a:pt x="18" y="38"/>
                  </a:lnTo>
                  <a:lnTo>
                    <a:pt x="18" y="37"/>
                  </a:lnTo>
                  <a:lnTo>
                    <a:pt x="15" y="38"/>
                  </a:lnTo>
                  <a:lnTo>
                    <a:pt x="11" y="40"/>
                  </a:lnTo>
                  <a:lnTo>
                    <a:pt x="10" y="35"/>
                  </a:lnTo>
                  <a:lnTo>
                    <a:pt x="10" y="30"/>
                  </a:lnTo>
                  <a:lnTo>
                    <a:pt x="10" y="25"/>
                  </a:lnTo>
                  <a:lnTo>
                    <a:pt x="10" y="20"/>
                  </a:lnTo>
                  <a:lnTo>
                    <a:pt x="6" y="22"/>
                  </a:lnTo>
                  <a:lnTo>
                    <a:pt x="3" y="22"/>
                  </a:lnTo>
                  <a:lnTo>
                    <a:pt x="5" y="18"/>
                  </a:lnTo>
                  <a:lnTo>
                    <a:pt x="5" y="15"/>
                  </a:lnTo>
                  <a:lnTo>
                    <a:pt x="1" y="15"/>
                  </a:lnTo>
                  <a:lnTo>
                    <a:pt x="0" y="13"/>
                  </a:lnTo>
                  <a:lnTo>
                    <a:pt x="1" y="8"/>
                  </a:lnTo>
                  <a:lnTo>
                    <a:pt x="1" y="0"/>
                  </a:lnTo>
                  <a:close/>
                </a:path>
              </a:pathLst>
            </a:custGeom>
            <a:solidFill>
              <a:srgbClr val="1F1A17"/>
            </a:solidFill>
            <a:ln w="9525">
              <a:noFill/>
              <a:round/>
              <a:headEnd/>
              <a:tailEnd/>
            </a:ln>
          </p:spPr>
          <p:txBody>
            <a:bodyPr/>
            <a:lstStyle/>
            <a:p>
              <a:endParaRPr lang="en-US"/>
            </a:p>
          </p:txBody>
        </p:sp>
        <p:sp>
          <p:nvSpPr>
            <p:cNvPr id="5323" name="Freeform 1227"/>
            <p:cNvSpPr>
              <a:spLocks/>
            </p:cNvSpPr>
            <p:nvPr/>
          </p:nvSpPr>
          <p:spPr bwMode="auto">
            <a:xfrm>
              <a:off x="3367" y="2825"/>
              <a:ext cx="35" cy="62"/>
            </a:xfrm>
            <a:custGeom>
              <a:avLst/>
              <a:gdLst/>
              <a:ahLst/>
              <a:cxnLst>
                <a:cxn ang="0">
                  <a:pos x="0" y="2"/>
                </a:cxn>
                <a:cxn ang="0">
                  <a:pos x="2" y="0"/>
                </a:cxn>
                <a:cxn ang="0">
                  <a:pos x="5" y="2"/>
                </a:cxn>
                <a:cxn ang="0">
                  <a:pos x="7" y="5"/>
                </a:cxn>
                <a:cxn ang="0">
                  <a:pos x="8" y="5"/>
                </a:cxn>
                <a:cxn ang="0">
                  <a:pos x="5" y="12"/>
                </a:cxn>
                <a:cxn ang="0">
                  <a:pos x="8" y="10"/>
                </a:cxn>
                <a:cxn ang="0">
                  <a:pos x="12" y="13"/>
                </a:cxn>
                <a:cxn ang="0">
                  <a:pos x="15" y="17"/>
                </a:cxn>
                <a:cxn ang="0">
                  <a:pos x="15" y="17"/>
                </a:cxn>
                <a:cxn ang="0">
                  <a:pos x="13" y="20"/>
                </a:cxn>
                <a:cxn ang="0">
                  <a:pos x="17" y="23"/>
                </a:cxn>
                <a:cxn ang="0">
                  <a:pos x="18" y="27"/>
                </a:cxn>
                <a:cxn ang="0">
                  <a:pos x="22" y="30"/>
                </a:cxn>
                <a:cxn ang="0">
                  <a:pos x="25" y="32"/>
                </a:cxn>
                <a:cxn ang="0">
                  <a:pos x="25" y="33"/>
                </a:cxn>
                <a:cxn ang="0">
                  <a:pos x="25" y="35"/>
                </a:cxn>
                <a:cxn ang="0">
                  <a:pos x="23" y="40"/>
                </a:cxn>
                <a:cxn ang="0">
                  <a:pos x="27" y="45"/>
                </a:cxn>
                <a:cxn ang="0">
                  <a:pos x="27" y="48"/>
                </a:cxn>
                <a:cxn ang="0">
                  <a:pos x="33" y="50"/>
                </a:cxn>
                <a:cxn ang="0">
                  <a:pos x="35" y="59"/>
                </a:cxn>
                <a:cxn ang="0">
                  <a:pos x="32" y="55"/>
                </a:cxn>
                <a:cxn ang="0">
                  <a:pos x="27" y="55"/>
                </a:cxn>
                <a:cxn ang="0">
                  <a:pos x="23" y="59"/>
                </a:cxn>
                <a:cxn ang="0">
                  <a:pos x="22" y="62"/>
                </a:cxn>
                <a:cxn ang="0">
                  <a:pos x="18" y="55"/>
                </a:cxn>
                <a:cxn ang="0">
                  <a:pos x="20" y="52"/>
                </a:cxn>
                <a:cxn ang="0">
                  <a:pos x="20" y="45"/>
                </a:cxn>
                <a:cxn ang="0">
                  <a:pos x="17" y="40"/>
                </a:cxn>
                <a:cxn ang="0">
                  <a:pos x="13" y="38"/>
                </a:cxn>
                <a:cxn ang="0">
                  <a:pos x="13" y="33"/>
                </a:cxn>
                <a:cxn ang="0">
                  <a:pos x="12" y="35"/>
                </a:cxn>
                <a:cxn ang="0">
                  <a:pos x="10" y="35"/>
                </a:cxn>
                <a:cxn ang="0">
                  <a:pos x="8" y="33"/>
                </a:cxn>
                <a:cxn ang="0">
                  <a:pos x="7" y="32"/>
                </a:cxn>
                <a:cxn ang="0">
                  <a:pos x="10" y="32"/>
                </a:cxn>
                <a:cxn ang="0">
                  <a:pos x="10" y="27"/>
                </a:cxn>
                <a:cxn ang="0">
                  <a:pos x="7" y="23"/>
                </a:cxn>
                <a:cxn ang="0">
                  <a:pos x="7" y="23"/>
                </a:cxn>
                <a:cxn ang="0">
                  <a:pos x="2" y="23"/>
                </a:cxn>
                <a:cxn ang="0">
                  <a:pos x="3" y="17"/>
                </a:cxn>
                <a:cxn ang="0">
                  <a:pos x="2" y="10"/>
                </a:cxn>
                <a:cxn ang="0">
                  <a:pos x="3" y="7"/>
                </a:cxn>
                <a:cxn ang="0">
                  <a:pos x="0" y="2"/>
                </a:cxn>
              </a:cxnLst>
              <a:rect l="0" t="0" r="r" b="b"/>
              <a:pathLst>
                <a:path w="35" h="62">
                  <a:moveTo>
                    <a:pt x="0" y="2"/>
                  </a:moveTo>
                  <a:lnTo>
                    <a:pt x="2" y="0"/>
                  </a:lnTo>
                  <a:lnTo>
                    <a:pt x="5" y="2"/>
                  </a:lnTo>
                  <a:lnTo>
                    <a:pt x="7" y="5"/>
                  </a:lnTo>
                  <a:lnTo>
                    <a:pt x="8" y="5"/>
                  </a:lnTo>
                  <a:lnTo>
                    <a:pt x="5" y="12"/>
                  </a:lnTo>
                  <a:lnTo>
                    <a:pt x="8" y="10"/>
                  </a:lnTo>
                  <a:lnTo>
                    <a:pt x="12" y="13"/>
                  </a:lnTo>
                  <a:lnTo>
                    <a:pt x="15" y="17"/>
                  </a:lnTo>
                  <a:lnTo>
                    <a:pt x="15" y="17"/>
                  </a:lnTo>
                  <a:lnTo>
                    <a:pt x="13" y="20"/>
                  </a:lnTo>
                  <a:lnTo>
                    <a:pt x="17" y="23"/>
                  </a:lnTo>
                  <a:lnTo>
                    <a:pt x="18" y="27"/>
                  </a:lnTo>
                  <a:lnTo>
                    <a:pt x="22" y="30"/>
                  </a:lnTo>
                  <a:lnTo>
                    <a:pt x="25" y="32"/>
                  </a:lnTo>
                  <a:lnTo>
                    <a:pt x="25" y="33"/>
                  </a:lnTo>
                  <a:lnTo>
                    <a:pt x="25" y="35"/>
                  </a:lnTo>
                  <a:lnTo>
                    <a:pt x="23" y="40"/>
                  </a:lnTo>
                  <a:lnTo>
                    <a:pt x="27" y="45"/>
                  </a:lnTo>
                  <a:lnTo>
                    <a:pt x="27" y="48"/>
                  </a:lnTo>
                  <a:lnTo>
                    <a:pt x="33" y="50"/>
                  </a:lnTo>
                  <a:lnTo>
                    <a:pt x="35" y="59"/>
                  </a:lnTo>
                  <a:lnTo>
                    <a:pt x="32" y="55"/>
                  </a:lnTo>
                  <a:lnTo>
                    <a:pt x="27" y="55"/>
                  </a:lnTo>
                  <a:lnTo>
                    <a:pt x="23" y="59"/>
                  </a:lnTo>
                  <a:lnTo>
                    <a:pt x="22" y="62"/>
                  </a:lnTo>
                  <a:lnTo>
                    <a:pt x="18" y="55"/>
                  </a:lnTo>
                  <a:lnTo>
                    <a:pt x="20" y="52"/>
                  </a:lnTo>
                  <a:lnTo>
                    <a:pt x="20" y="45"/>
                  </a:lnTo>
                  <a:lnTo>
                    <a:pt x="17" y="40"/>
                  </a:lnTo>
                  <a:lnTo>
                    <a:pt x="13" y="38"/>
                  </a:lnTo>
                  <a:lnTo>
                    <a:pt x="13" y="33"/>
                  </a:lnTo>
                  <a:lnTo>
                    <a:pt x="12" y="35"/>
                  </a:lnTo>
                  <a:lnTo>
                    <a:pt x="10" y="35"/>
                  </a:lnTo>
                  <a:lnTo>
                    <a:pt x="8" y="33"/>
                  </a:lnTo>
                  <a:lnTo>
                    <a:pt x="7" y="32"/>
                  </a:lnTo>
                  <a:lnTo>
                    <a:pt x="10" y="32"/>
                  </a:lnTo>
                  <a:lnTo>
                    <a:pt x="10" y="27"/>
                  </a:lnTo>
                  <a:lnTo>
                    <a:pt x="7" y="23"/>
                  </a:lnTo>
                  <a:lnTo>
                    <a:pt x="7" y="23"/>
                  </a:lnTo>
                  <a:lnTo>
                    <a:pt x="2" y="23"/>
                  </a:lnTo>
                  <a:lnTo>
                    <a:pt x="3" y="17"/>
                  </a:lnTo>
                  <a:lnTo>
                    <a:pt x="2" y="10"/>
                  </a:lnTo>
                  <a:lnTo>
                    <a:pt x="3" y="7"/>
                  </a:lnTo>
                  <a:lnTo>
                    <a:pt x="0" y="2"/>
                  </a:lnTo>
                  <a:close/>
                </a:path>
              </a:pathLst>
            </a:custGeom>
            <a:solidFill>
              <a:srgbClr val="1F1A17"/>
            </a:solidFill>
            <a:ln w="9525">
              <a:noFill/>
              <a:round/>
              <a:headEnd/>
              <a:tailEnd/>
            </a:ln>
          </p:spPr>
          <p:txBody>
            <a:bodyPr/>
            <a:lstStyle/>
            <a:p>
              <a:endParaRPr lang="en-US"/>
            </a:p>
          </p:txBody>
        </p:sp>
        <p:sp>
          <p:nvSpPr>
            <p:cNvPr id="5324" name="Freeform 1228"/>
            <p:cNvSpPr>
              <a:spLocks/>
            </p:cNvSpPr>
            <p:nvPr/>
          </p:nvSpPr>
          <p:spPr bwMode="auto">
            <a:xfrm>
              <a:off x="3474" y="2763"/>
              <a:ext cx="28" cy="30"/>
            </a:xfrm>
            <a:custGeom>
              <a:avLst/>
              <a:gdLst/>
              <a:ahLst/>
              <a:cxnLst>
                <a:cxn ang="0">
                  <a:pos x="3" y="27"/>
                </a:cxn>
                <a:cxn ang="0">
                  <a:pos x="10" y="22"/>
                </a:cxn>
                <a:cxn ang="0">
                  <a:pos x="11" y="24"/>
                </a:cxn>
                <a:cxn ang="0">
                  <a:pos x="15" y="22"/>
                </a:cxn>
                <a:cxn ang="0">
                  <a:pos x="15" y="17"/>
                </a:cxn>
                <a:cxn ang="0">
                  <a:pos x="15" y="13"/>
                </a:cxn>
                <a:cxn ang="0">
                  <a:pos x="16" y="15"/>
                </a:cxn>
                <a:cxn ang="0">
                  <a:pos x="18" y="15"/>
                </a:cxn>
                <a:cxn ang="0">
                  <a:pos x="20" y="17"/>
                </a:cxn>
                <a:cxn ang="0">
                  <a:pos x="20" y="10"/>
                </a:cxn>
                <a:cxn ang="0">
                  <a:pos x="23" y="8"/>
                </a:cxn>
                <a:cxn ang="0">
                  <a:pos x="25" y="2"/>
                </a:cxn>
                <a:cxn ang="0">
                  <a:pos x="28" y="0"/>
                </a:cxn>
                <a:cxn ang="0">
                  <a:pos x="27" y="7"/>
                </a:cxn>
                <a:cxn ang="0">
                  <a:pos x="25" y="12"/>
                </a:cxn>
                <a:cxn ang="0">
                  <a:pos x="23" y="17"/>
                </a:cxn>
                <a:cxn ang="0">
                  <a:pos x="18" y="22"/>
                </a:cxn>
                <a:cxn ang="0">
                  <a:pos x="16" y="18"/>
                </a:cxn>
                <a:cxn ang="0">
                  <a:pos x="15" y="25"/>
                </a:cxn>
                <a:cxn ang="0">
                  <a:pos x="0" y="30"/>
                </a:cxn>
                <a:cxn ang="0">
                  <a:pos x="3" y="27"/>
                </a:cxn>
              </a:cxnLst>
              <a:rect l="0" t="0" r="r" b="b"/>
              <a:pathLst>
                <a:path w="28" h="30">
                  <a:moveTo>
                    <a:pt x="3" y="27"/>
                  </a:moveTo>
                  <a:lnTo>
                    <a:pt x="10" y="22"/>
                  </a:lnTo>
                  <a:lnTo>
                    <a:pt x="11" y="24"/>
                  </a:lnTo>
                  <a:lnTo>
                    <a:pt x="15" y="22"/>
                  </a:lnTo>
                  <a:lnTo>
                    <a:pt x="15" y="17"/>
                  </a:lnTo>
                  <a:lnTo>
                    <a:pt x="15" y="13"/>
                  </a:lnTo>
                  <a:lnTo>
                    <a:pt x="16" y="15"/>
                  </a:lnTo>
                  <a:lnTo>
                    <a:pt x="18" y="15"/>
                  </a:lnTo>
                  <a:lnTo>
                    <a:pt x="20" y="17"/>
                  </a:lnTo>
                  <a:lnTo>
                    <a:pt x="20" y="10"/>
                  </a:lnTo>
                  <a:lnTo>
                    <a:pt x="23" y="8"/>
                  </a:lnTo>
                  <a:lnTo>
                    <a:pt x="25" y="2"/>
                  </a:lnTo>
                  <a:lnTo>
                    <a:pt x="28" y="0"/>
                  </a:lnTo>
                  <a:lnTo>
                    <a:pt x="27" y="7"/>
                  </a:lnTo>
                  <a:lnTo>
                    <a:pt x="25" y="12"/>
                  </a:lnTo>
                  <a:lnTo>
                    <a:pt x="23" y="17"/>
                  </a:lnTo>
                  <a:lnTo>
                    <a:pt x="18" y="22"/>
                  </a:lnTo>
                  <a:lnTo>
                    <a:pt x="16" y="18"/>
                  </a:lnTo>
                  <a:lnTo>
                    <a:pt x="15" y="25"/>
                  </a:lnTo>
                  <a:lnTo>
                    <a:pt x="0" y="30"/>
                  </a:lnTo>
                  <a:lnTo>
                    <a:pt x="3" y="27"/>
                  </a:lnTo>
                  <a:close/>
                </a:path>
              </a:pathLst>
            </a:custGeom>
            <a:solidFill>
              <a:srgbClr val="1F1A17"/>
            </a:solidFill>
            <a:ln w="9525">
              <a:noFill/>
              <a:round/>
              <a:headEnd/>
              <a:tailEnd/>
            </a:ln>
          </p:spPr>
          <p:txBody>
            <a:bodyPr/>
            <a:lstStyle/>
            <a:p>
              <a:endParaRPr lang="en-US"/>
            </a:p>
          </p:txBody>
        </p:sp>
        <p:sp>
          <p:nvSpPr>
            <p:cNvPr id="5325" name="Freeform 1229"/>
            <p:cNvSpPr>
              <a:spLocks/>
            </p:cNvSpPr>
            <p:nvPr/>
          </p:nvSpPr>
          <p:spPr bwMode="auto">
            <a:xfrm>
              <a:off x="3442" y="2825"/>
              <a:ext cx="59" cy="85"/>
            </a:xfrm>
            <a:custGeom>
              <a:avLst/>
              <a:gdLst/>
              <a:ahLst/>
              <a:cxnLst>
                <a:cxn ang="0">
                  <a:pos x="5" y="47"/>
                </a:cxn>
                <a:cxn ang="0">
                  <a:pos x="7" y="40"/>
                </a:cxn>
                <a:cxn ang="0">
                  <a:pos x="8" y="32"/>
                </a:cxn>
                <a:cxn ang="0">
                  <a:pos x="12" y="37"/>
                </a:cxn>
                <a:cxn ang="0">
                  <a:pos x="13" y="42"/>
                </a:cxn>
                <a:cxn ang="0">
                  <a:pos x="15" y="43"/>
                </a:cxn>
                <a:cxn ang="0">
                  <a:pos x="17" y="43"/>
                </a:cxn>
                <a:cxn ang="0">
                  <a:pos x="17" y="42"/>
                </a:cxn>
                <a:cxn ang="0">
                  <a:pos x="17" y="37"/>
                </a:cxn>
                <a:cxn ang="0">
                  <a:pos x="17" y="35"/>
                </a:cxn>
                <a:cxn ang="0">
                  <a:pos x="17" y="33"/>
                </a:cxn>
                <a:cxn ang="0">
                  <a:pos x="23" y="30"/>
                </a:cxn>
                <a:cxn ang="0">
                  <a:pos x="28" y="27"/>
                </a:cxn>
                <a:cxn ang="0">
                  <a:pos x="32" y="30"/>
                </a:cxn>
                <a:cxn ang="0">
                  <a:pos x="37" y="32"/>
                </a:cxn>
                <a:cxn ang="0">
                  <a:pos x="43" y="15"/>
                </a:cxn>
                <a:cxn ang="0">
                  <a:pos x="52" y="0"/>
                </a:cxn>
                <a:cxn ang="0">
                  <a:pos x="52" y="7"/>
                </a:cxn>
                <a:cxn ang="0">
                  <a:pos x="52" y="13"/>
                </a:cxn>
                <a:cxn ang="0">
                  <a:pos x="55" y="13"/>
                </a:cxn>
                <a:cxn ang="0">
                  <a:pos x="59" y="12"/>
                </a:cxn>
                <a:cxn ang="0">
                  <a:pos x="55" y="17"/>
                </a:cxn>
                <a:cxn ang="0">
                  <a:pos x="52" y="20"/>
                </a:cxn>
                <a:cxn ang="0">
                  <a:pos x="52" y="27"/>
                </a:cxn>
                <a:cxn ang="0">
                  <a:pos x="54" y="33"/>
                </a:cxn>
                <a:cxn ang="0">
                  <a:pos x="50" y="35"/>
                </a:cxn>
                <a:cxn ang="0">
                  <a:pos x="45" y="33"/>
                </a:cxn>
                <a:cxn ang="0">
                  <a:pos x="50" y="38"/>
                </a:cxn>
                <a:cxn ang="0">
                  <a:pos x="54" y="43"/>
                </a:cxn>
                <a:cxn ang="0">
                  <a:pos x="54" y="45"/>
                </a:cxn>
                <a:cxn ang="0">
                  <a:pos x="52" y="48"/>
                </a:cxn>
                <a:cxn ang="0">
                  <a:pos x="48" y="43"/>
                </a:cxn>
                <a:cxn ang="0">
                  <a:pos x="45" y="38"/>
                </a:cxn>
                <a:cxn ang="0">
                  <a:pos x="47" y="47"/>
                </a:cxn>
                <a:cxn ang="0">
                  <a:pos x="50" y="55"/>
                </a:cxn>
                <a:cxn ang="0">
                  <a:pos x="48" y="59"/>
                </a:cxn>
                <a:cxn ang="0">
                  <a:pos x="48" y="60"/>
                </a:cxn>
                <a:cxn ang="0">
                  <a:pos x="45" y="57"/>
                </a:cxn>
                <a:cxn ang="0">
                  <a:pos x="42" y="53"/>
                </a:cxn>
                <a:cxn ang="0">
                  <a:pos x="43" y="60"/>
                </a:cxn>
                <a:cxn ang="0">
                  <a:pos x="45" y="65"/>
                </a:cxn>
                <a:cxn ang="0">
                  <a:pos x="43" y="69"/>
                </a:cxn>
                <a:cxn ang="0">
                  <a:pos x="43" y="72"/>
                </a:cxn>
                <a:cxn ang="0">
                  <a:pos x="40" y="74"/>
                </a:cxn>
                <a:cxn ang="0">
                  <a:pos x="38" y="74"/>
                </a:cxn>
                <a:cxn ang="0">
                  <a:pos x="35" y="74"/>
                </a:cxn>
                <a:cxn ang="0">
                  <a:pos x="30" y="74"/>
                </a:cxn>
                <a:cxn ang="0">
                  <a:pos x="28" y="67"/>
                </a:cxn>
                <a:cxn ang="0">
                  <a:pos x="27" y="59"/>
                </a:cxn>
                <a:cxn ang="0">
                  <a:pos x="27" y="65"/>
                </a:cxn>
                <a:cxn ang="0">
                  <a:pos x="25" y="70"/>
                </a:cxn>
                <a:cxn ang="0">
                  <a:pos x="20" y="72"/>
                </a:cxn>
                <a:cxn ang="0">
                  <a:pos x="15" y="72"/>
                </a:cxn>
                <a:cxn ang="0">
                  <a:pos x="12" y="79"/>
                </a:cxn>
                <a:cxn ang="0">
                  <a:pos x="8" y="85"/>
                </a:cxn>
                <a:cxn ang="0">
                  <a:pos x="5" y="84"/>
                </a:cxn>
                <a:cxn ang="0">
                  <a:pos x="3" y="82"/>
                </a:cxn>
                <a:cxn ang="0">
                  <a:pos x="0" y="72"/>
                </a:cxn>
                <a:cxn ang="0">
                  <a:pos x="0" y="62"/>
                </a:cxn>
                <a:cxn ang="0">
                  <a:pos x="5" y="55"/>
                </a:cxn>
                <a:cxn ang="0">
                  <a:pos x="8" y="50"/>
                </a:cxn>
                <a:cxn ang="0">
                  <a:pos x="7" y="48"/>
                </a:cxn>
                <a:cxn ang="0">
                  <a:pos x="5" y="47"/>
                </a:cxn>
              </a:cxnLst>
              <a:rect l="0" t="0" r="r" b="b"/>
              <a:pathLst>
                <a:path w="59" h="85">
                  <a:moveTo>
                    <a:pt x="5" y="47"/>
                  </a:moveTo>
                  <a:lnTo>
                    <a:pt x="7" y="40"/>
                  </a:lnTo>
                  <a:lnTo>
                    <a:pt x="8" y="32"/>
                  </a:lnTo>
                  <a:lnTo>
                    <a:pt x="12" y="37"/>
                  </a:lnTo>
                  <a:lnTo>
                    <a:pt x="13" y="42"/>
                  </a:lnTo>
                  <a:lnTo>
                    <a:pt x="15" y="43"/>
                  </a:lnTo>
                  <a:lnTo>
                    <a:pt x="17" y="43"/>
                  </a:lnTo>
                  <a:lnTo>
                    <a:pt x="17" y="42"/>
                  </a:lnTo>
                  <a:lnTo>
                    <a:pt x="17" y="37"/>
                  </a:lnTo>
                  <a:lnTo>
                    <a:pt x="17" y="35"/>
                  </a:lnTo>
                  <a:lnTo>
                    <a:pt x="17" y="33"/>
                  </a:lnTo>
                  <a:lnTo>
                    <a:pt x="23" y="30"/>
                  </a:lnTo>
                  <a:lnTo>
                    <a:pt x="28" y="27"/>
                  </a:lnTo>
                  <a:lnTo>
                    <a:pt x="32" y="30"/>
                  </a:lnTo>
                  <a:lnTo>
                    <a:pt x="37" y="32"/>
                  </a:lnTo>
                  <a:lnTo>
                    <a:pt x="43" y="15"/>
                  </a:lnTo>
                  <a:lnTo>
                    <a:pt x="52" y="0"/>
                  </a:lnTo>
                  <a:lnTo>
                    <a:pt x="52" y="7"/>
                  </a:lnTo>
                  <a:lnTo>
                    <a:pt x="52" y="13"/>
                  </a:lnTo>
                  <a:lnTo>
                    <a:pt x="55" y="13"/>
                  </a:lnTo>
                  <a:lnTo>
                    <a:pt x="59" y="12"/>
                  </a:lnTo>
                  <a:lnTo>
                    <a:pt x="55" y="17"/>
                  </a:lnTo>
                  <a:lnTo>
                    <a:pt x="52" y="20"/>
                  </a:lnTo>
                  <a:lnTo>
                    <a:pt x="52" y="27"/>
                  </a:lnTo>
                  <a:lnTo>
                    <a:pt x="54" y="33"/>
                  </a:lnTo>
                  <a:lnTo>
                    <a:pt x="50" y="35"/>
                  </a:lnTo>
                  <a:lnTo>
                    <a:pt x="45" y="33"/>
                  </a:lnTo>
                  <a:lnTo>
                    <a:pt x="50" y="38"/>
                  </a:lnTo>
                  <a:lnTo>
                    <a:pt x="54" y="43"/>
                  </a:lnTo>
                  <a:lnTo>
                    <a:pt x="54" y="45"/>
                  </a:lnTo>
                  <a:lnTo>
                    <a:pt x="52" y="48"/>
                  </a:lnTo>
                  <a:lnTo>
                    <a:pt x="48" y="43"/>
                  </a:lnTo>
                  <a:lnTo>
                    <a:pt x="45" y="38"/>
                  </a:lnTo>
                  <a:lnTo>
                    <a:pt x="47" y="47"/>
                  </a:lnTo>
                  <a:lnTo>
                    <a:pt x="50" y="55"/>
                  </a:lnTo>
                  <a:lnTo>
                    <a:pt x="48" y="59"/>
                  </a:lnTo>
                  <a:lnTo>
                    <a:pt x="48" y="60"/>
                  </a:lnTo>
                  <a:lnTo>
                    <a:pt x="45" y="57"/>
                  </a:lnTo>
                  <a:lnTo>
                    <a:pt x="42" y="53"/>
                  </a:lnTo>
                  <a:lnTo>
                    <a:pt x="43" y="60"/>
                  </a:lnTo>
                  <a:lnTo>
                    <a:pt x="45" y="65"/>
                  </a:lnTo>
                  <a:lnTo>
                    <a:pt x="43" y="69"/>
                  </a:lnTo>
                  <a:lnTo>
                    <a:pt x="43" y="72"/>
                  </a:lnTo>
                  <a:lnTo>
                    <a:pt x="40" y="74"/>
                  </a:lnTo>
                  <a:lnTo>
                    <a:pt x="38" y="74"/>
                  </a:lnTo>
                  <a:lnTo>
                    <a:pt x="35" y="74"/>
                  </a:lnTo>
                  <a:lnTo>
                    <a:pt x="30" y="74"/>
                  </a:lnTo>
                  <a:lnTo>
                    <a:pt x="28" y="67"/>
                  </a:lnTo>
                  <a:lnTo>
                    <a:pt x="27" y="59"/>
                  </a:lnTo>
                  <a:lnTo>
                    <a:pt x="27" y="65"/>
                  </a:lnTo>
                  <a:lnTo>
                    <a:pt x="25" y="70"/>
                  </a:lnTo>
                  <a:lnTo>
                    <a:pt x="20" y="72"/>
                  </a:lnTo>
                  <a:lnTo>
                    <a:pt x="15" y="72"/>
                  </a:lnTo>
                  <a:lnTo>
                    <a:pt x="12" y="79"/>
                  </a:lnTo>
                  <a:lnTo>
                    <a:pt x="8" y="85"/>
                  </a:lnTo>
                  <a:lnTo>
                    <a:pt x="5" y="84"/>
                  </a:lnTo>
                  <a:lnTo>
                    <a:pt x="3" y="82"/>
                  </a:lnTo>
                  <a:lnTo>
                    <a:pt x="0" y="72"/>
                  </a:lnTo>
                  <a:lnTo>
                    <a:pt x="0" y="62"/>
                  </a:lnTo>
                  <a:lnTo>
                    <a:pt x="5" y="55"/>
                  </a:lnTo>
                  <a:lnTo>
                    <a:pt x="8" y="50"/>
                  </a:lnTo>
                  <a:lnTo>
                    <a:pt x="7" y="48"/>
                  </a:lnTo>
                  <a:lnTo>
                    <a:pt x="5" y="47"/>
                  </a:lnTo>
                  <a:close/>
                </a:path>
              </a:pathLst>
            </a:custGeom>
            <a:solidFill>
              <a:srgbClr val="1F1A17"/>
            </a:solidFill>
            <a:ln w="9525">
              <a:noFill/>
              <a:round/>
              <a:headEnd/>
              <a:tailEnd/>
            </a:ln>
          </p:spPr>
          <p:txBody>
            <a:bodyPr/>
            <a:lstStyle/>
            <a:p>
              <a:endParaRPr lang="en-US"/>
            </a:p>
          </p:txBody>
        </p:sp>
        <p:sp>
          <p:nvSpPr>
            <p:cNvPr id="5326" name="Freeform 1230"/>
            <p:cNvSpPr>
              <a:spLocks/>
            </p:cNvSpPr>
            <p:nvPr/>
          </p:nvSpPr>
          <p:spPr bwMode="auto">
            <a:xfrm>
              <a:off x="3437" y="2838"/>
              <a:ext cx="107" cy="109"/>
            </a:xfrm>
            <a:custGeom>
              <a:avLst/>
              <a:gdLst/>
              <a:ahLst/>
              <a:cxnLst>
                <a:cxn ang="0">
                  <a:pos x="5" y="69"/>
                </a:cxn>
                <a:cxn ang="0">
                  <a:pos x="15" y="69"/>
                </a:cxn>
                <a:cxn ang="0">
                  <a:pos x="22" y="64"/>
                </a:cxn>
                <a:cxn ang="0">
                  <a:pos x="28" y="56"/>
                </a:cxn>
                <a:cxn ang="0">
                  <a:pos x="38" y="62"/>
                </a:cxn>
                <a:cxn ang="0">
                  <a:pos x="48" y="62"/>
                </a:cxn>
                <a:cxn ang="0">
                  <a:pos x="60" y="64"/>
                </a:cxn>
                <a:cxn ang="0">
                  <a:pos x="64" y="62"/>
                </a:cxn>
                <a:cxn ang="0">
                  <a:pos x="64" y="59"/>
                </a:cxn>
                <a:cxn ang="0">
                  <a:pos x="67" y="59"/>
                </a:cxn>
                <a:cxn ang="0">
                  <a:pos x="67" y="56"/>
                </a:cxn>
                <a:cxn ang="0">
                  <a:pos x="70" y="54"/>
                </a:cxn>
                <a:cxn ang="0">
                  <a:pos x="77" y="44"/>
                </a:cxn>
                <a:cxn ang="0">
                  <a:pos x="94" y="27"/>
                </a:cxn>
                <a:cxn ang="0">
                  <a:pos x="102" y="5"/>
                </a:cxn>
                <a:cxn ang="0">
                  <a:pos x="102" y="7"/>
                </a:cxn>
                <a:cxn ang="0">
                  <a:pos x="104" y="10"/>
                </a:cxn>
                <a:cxn ang="0">
                  <a:pos x="105" y="12"/>
                </a:cxn>
                <a:cxn ang="0">
                  <a:pos x="105" y="17"/>
                </a:cxn>
                <a:cxn ang="0">
                  <a:pos x="107" y="20"/>
                </a:cxn>
                <a:cxn ang="0">
                  <a:pos x="105" y="24"/>
                </a:cxn>
                <a:cxn ang="0">
                  <a:pos x="105" y="27"/>
                </a:cxn>
                <a:cxn ang="0">
                  <a:pos x="105" y="32"/>
                </a:cxn>
                <a:cxn ang="0">
                  <a:pos x="102" y="34"/>
                </a:cxn>
                <a:cxn ang="0">
                  <a:pos x="102" y="37"/>
                </a:cxn>
                <a:cxn ang="0">
                  <a:pos x="100" y="40"/>
                </a:cxn>
                <a:cxn ang="0">
                  <a:pos x="97" y="44"/>
                </a:cxn>
                <a:cxn ang="0">
                  <a:pos x="97" y="47"/>
                </a:cxn>
                <a:cxn ang="0">
                  <a:pos x="95" y="49"/>
                </a:cxn>
                <a:cxn ang="0">
                  <a:pos x="94" y="52"/>
                </a:cxn>
                <a:cxn ang="0">
                  <a:pos x="94" y="57"/>
                </a:cxn>
                <a:cxn ang="0">
                  <a:pos x="90" y="59"/>
                </a:cxn>
                <a:cxn ang="0">
                  <a:pos x="82" y="57"/>
                </a:cxn>
                <a:cxn ang="0">
                  <a:pos x="79" y="59"/>
                </a:cxn>
                <a:cxn ang="0">
                  <a:pos x="75" y="66"/>
                </a:cxn>
                <a:cxn ang="0">
                  <a:pos x="74" y="71"/>
                </a:cxn>
                <a:cxn ang="0">
                  <a:pos x="72" y="76"/>
                </a:cxn>
                <a:cxn ang="0">
                  <a:pos x="69" y="77"/>
                </a:cxn>
                <a:cxn ang="0">
                  <a:pos x="65" y="77"/>
                </a:cxn>
                <a:cxn ang="0">
                  <a:pos x="60" y="74"/>
                </a:cxn>
                <a:cxn ang="0">
                  <a:pos x="57" y="76"/>
                </a:cxn>
                <a:cxn ang="0">
                  <a:pos x="48" y="81"/>
                </a:cxn>
                <a:cxn ang="0">
                  <a:pos x="40" y="82"/>
                </a:cxn>
                <a:cxn ang="0">
                  <a:pos x="38" y="86"/>
                </a:cxn>
                <a:cxn ang="0">
                  <a:pos x="40" y="89"/>
                </a:cxn>
                <a:cxn ang="0">
                  <a:pos x="45" y="89"/>
                </a:cxn>
                <a:cxn ang="0">
                  <a:pos x="52" y="89"/>
                </a:cxn>
                <a:cxn ang="0">
                  <a:pos x="53" y="94"/>
                </a:cxn>
                <a:cxn ang="0">
                  <a:pos x="47" y="102"/>
                </a:cxn>
                <a:cxn ang="0">
                  <a:pos x="40" y="104"/>
                </a:cxn>
                <a:cxn ang="0">
                  <a:pos x="32" y="104"/>
                </a:cxn>
                <a:cxn ang="0">
                  <a:pos x="27" y="109"/>
                </a:cxn>
                <a:cxn ang="0">
                  <a:pos x="17" y="109"/>
                </a:cxn>
                <a:cxn ang="0">
                  <a:pos x="10" y="107"/>
                </a:cxn>
                <a:cxn ang="0">
                  <a:pos x="8" y="101"/>
                </a:cxn>
                <a:cxn ang="0">
                  <a:pos x="8" y="94"/>
                </a:cxn>
                <a:cxn ang="0">
                  <a:pos x="3" y="86"/>
                </a:cxn>
                <a:cxn ang="0">
                  <a:pos x="3" y="77"/>
                </a:cxn>
                <a:cxn ang="0">
                  <a:pos x="3" y="74"/>
                </a:cxn>
              </a:cxnLst>
              <a:rect l="0" t="0" r="r" b="b"/>
              <a:pathLst>
                <a:path w="107" h="109">
                  <a:moveTo>
                    <a:pt x="0" y="72"/>
                  </a:moveTo>
                  <a:lnTo>
                    <a:pt x="5" y="69"/>
                  </a:lnTo>
                  <a:lnTo>
                    <a:pt x="10" y="66"/>
                  </a:lnTo>
                  <a:lnTo>
                    <a:pt x="15" y="69"/>
                  </a:lnTo>
                  <a:lnTo>
                    <a:pt x="20" y="69"/>
                  </a:lnTo>
                  <a:lnTo>
                    <a:pt x="22" y="64"/>
                  </a:lnTo>
                  <a:lnTo>
                    <a:pt x="23" y="56"/>
                  </a:lnTo>
                  <a:lnTo>
                    <a:pt x="28" y="56"/>
                  </a:lnTo>
                  <a:lnTo>
                    <a:pt x="32" y="57"/>
                  </a:lnTo>
                  <a:lnTo>
                    <a:pt x="38" y="62"/>
                  </a:lnTo>
                  <a:lnTo>
                    <a:pt x="43" y="64"/>
                  </a:lnTo>
                  <a:lnTo>
                    <a:pt x="48" y="62"/>
                  </a:lnTo>
                  <a:lnTo>
                    <a:pt x="55" y="59"/>
                  </a:lnTo>
                  <a:lnTo>
                    <a:pt x="60" y="64"/>
                  </a:lnTo>
                  <a:lnTo>
                    <a:pt x="65" y="67"/>
                  </a:lnTo>
                  <a:lnTo>
                    <a:pt x="64" y="62"/>
                  </a:lnTo>
                  <a:lnTo>
                    <a:pt x="60" y="56"/>
                  </a:lnTo>
                  <a:lnTo>
                    <a:pt x="64" y="59"/>
                  </a:lnTo>
                  <a:lnTo>
                    <a:pt x="69" y="62"/>
                  </a:lnTo>
                  <a:lnTo>
                    <a:pt x="67" y="59"/>
                  </a:lnTo>
                  <a:lnTo>
                    <a:pt x="65" y="54"/>
                  </a:lnTo>
                  <a:lnTo>
                    <a:pt x="67" y="56"/>
                  </a:lnTo>
                  <a:lnTo>
                    <a:pt x="70" y="57"/>
                  </a:lnTo>
                  <a:lnTo>
                    <a:pt x="70" y="54"/>
                  </a:lnTo>
                  <a:lnTo>
                    <a:pt x="69" y="49"/>
                  </a:lnTo>
                  <a:lnTo>
                    <a:pt x="77" y="44"/>
                  </a:lnTo>
                  <a:lnTo>
                    <a:pt x="85" y="35"/>
                  </a:lnTo>
                  <a:lnTo>
                    <a:pt x="94" y="27"/>
                  </a:lnTo>
                  <a:lnTo>
                    <a:pt x="99" y="17"/>
                  </a:lnTo>
                  <a:lnTo>
                    <a:pt x="102" y="5"/>
                  </a:lnTo>
                  <a:lnTo>
                    <a:pt x="104" y="0"/>
                  </a:lnTo>
                  <a:lnTo>
                    <a:pt x="102" y="7"/>
                  </a:lnTo>
                  <a:lnTo>
                    <a:pt x="102" y="12"/>
                  </a:lnTo>
                  <a:lnTo>
                    <a:pt x="104" y="10"/>
                  </a:lnTo>
                  <a:lnTo>
                    <a:pt x="107" y="9"/>
                  </a:lnTo>
                  <a:lnTo>
                    <a:pt x="105" y="12"/>
                  </a:lnTo>
                  <a:lnTo>
                    <a:pt x="104" y="15"/>
                  </a:lnTo>
                  <a:lnTo>
                    <a:pt x="105" y="17"/>
                  </a:lnTo>
                  <a:lnTo>
                    <a:pt x="107" y="19"/>
                  </a:lnTo>
                  <a:lnTo>
                    <a:pt x="107" y="20"/>
                  </a:lnTo>
                  <a:lnTo>
                    <a:pt x="105" y="24"/>
                  </a:lnTo>
                  <a:lnTo>
                    <a:pt x="105" y="24"/>
                  </a:lnTo>
                  <a:lnTo>
                    <a:pt x="104" y="25"/>
                  </a:lnTo>
                  <a:lnTo>
                    <a:pt x="105" y="27"/>
                  </a:lnTo>
                  <a:lnTo>
                    <a:pt x="107" y="29"/>
                  </a:lnTo>
                  <a:lnTo>
                    <a:pt x="105" y="32"/>
                  </a:lnTo>
                  <a:lnTo>
                    <a:pt x="104" y="35"/>
                  </a:lnTo>
                  <a:lnTo>
                    <a:pt x="102" y="34"/>
                  </a:lnTo>
                  <a:lnTo>
                    <a:pt x="99" y="34"/>
                  </a:lnTo>
                  <a:lnTo>
                    <a:pt x="102" y="37"/>
                  </a:lnTo>
                  <a:lnTo>
                    <a:pt x="105" y="42"/>
                  </a:lnTo>
                  <a:lnTo>
                    <a:pt x="100" y="40"/>
                  </a:lnTo>
                  <a:lnTo>
                    <a:pt x="97" y="40"/>
                  </a:lnTo>
                  <a:lnTo>
                    <a:pt x="97" y="44"/>
                  </a:lnTo>
                  <a:lnTo>
                    <a:pt x="99" y="46"/>
                  </a:lnTo>
                  <a:lnTo>
                    <a:pt x="97" y="47"/>
                  </a:lnTo>
                  <a:lnTo>
                    <a:pt x="97" y="49"/>
                  </a:lnTo>
                  <a:lnTo>
                    <a:pt x="95" y="49"/>
                  </a:lnTo>
                  <a:lnTo>
                    <a:pt x="92" y="49"/>
                  </a:lnTo>
                  <a:lnTo>
                    <a:pt x="94" y="52"/>
                  </a:lnTo>
                  <a:lnTo>
                    <a:pt x="94" y="54"/>
                  </a:lnTo>
                  <a:lnTo>
                    <a:pt x="94" y="57"/>
                  </a:lnTo>
                  <a:lnTo>
                    <a:pt x="92" y="57"/>
                  </a:lnTo>
                  <a:lnTo>
                    <a:pt x="90" y="59"/>
                  </a:lnTo>
                  <a:lnTo>
                    <a:pt x="87" y="59"/>
                  </a:lnTo>
                  <a:lnTo>
                    <a:pt x="82" y="57"/>
                  </a:lnTo>
                  <a:lnTo>
                    <a:pt x="79" y="54"/>
                  </a:lnTo>
                  <a:lnTo>
                    <a:pt x="79" y="59"/>
                  </a:lnTo>
                  <a:lnTo>
                    <a:pt x="77" y="62"/>
                  </a:lnTo>
                  <a:lnTo>
                    <a:pt x="75" y="66"/>
                  </a:lnTo>
                  <a:lnTo>
                    <a:pt x="72" y="69"/>
                  </a:lnTo>
                  <a:lnTo>
                    <a:pt x="74" y="71"/>
                  </a:lnTo>
                  <a:lnTo>
                    <a:pt x="74" y="74"/>
                  </a:lnTo>
                  <a:lnTo>
                    <a:pt x="72" y="76"/>
                  </a:lnTo>
                  <a:lnTo>
                    <a:pt x="72" y="77"/>
                  </a:lnTo>
                  <a:lnTo>
                    <a:pt x="69" y="77"/>
                  </a:lnTo>
                  <a:lnTo>
                    <a:pt x="67" y="77"/>
                  </a:lnTo>
                  <a:lnTo>
                    <a:pt x="65" y="77"/>
                  </a:lnTo>
                  <a:lnTo>
                    <a:pt x="64" y="76"/>
                  </a:lnTo>
                  <a:lnTo>
                    <a:pt x="60" y="74"/>
                  </a:lnTo>
                  <a:lnTo>
                    <a:pt x="57" y="72"/>
                  </a:lnTo>
                  <a:lnTo>
                    <a:pt x="57" y="76"/>
                  </a:lnTo>
                  <a:lnTo>
                    <a:pt x="55" y="79"/>
                  </a:lnTo>
                  <a:lnTo>
                    <a:pt x="48" y="81"/>
                  </a:lnTo>
                  <a:lnTo>
                    <a:pt x="42" y="82"/>
                  </a:lnTo>
                  <a:lnTo>
                    <a:pt x="40" y="82"/>
                  </a:lnTo>
                  <a:lnTo>
                    <a:pt x="38" y="84"/>
                  </a:lnTo>
                  <a:lnTo>
                    <a:pt x="38" y="86"/>
                  </a:lnTo>
                  <a:lnTo>
                    <a:pt x="38" y="87"/>
                  </a:lnTo>
                  <a:lnTo>
                    <a:pt x="40" y="89"/>
                  </a:lnTo>
                  <a:lnTo>
                    <a:pt x="43" y="91"/>
                  </a:lnTo>
                  <a:lnTo>
                    <a:pt x="45" y="89"/>
                  </a:lnTo>
                  <a:lnTo>
                    <a:pt x="48" y="87"/>
                  </a:lnTo>
                  <a:lnTo>
                    <a:pt x="52" y="89"/>
                  </a:lnTo>
                  <a:lnTo>
                    <a:pt x="55" y="89"/>
                  </a:lnTo>
                  <a:lnTo>
                    <a:pt x="53" y="94"/>
                  </a:lnTo>
                  <a:lnTo>
                    <a:pt x="50" y="101"/>
                  </a:lnTo>
                  <a:lnTo>
                    <a:pt x="47" y="102"/>
                  </a:lnTo>
                  <a:lnTo>
                    <a:pt x="42" y="104"/>
                  </a:lnTo>
                  <a:lnTo>
                    <a:pt x="40" y="104"/>
                  </a:lnTo>
                  <a:lnTo>
                    <a:pt x="37" y="104"/>
                  </a:lnTo>
                  <a:lnTo>
                    <a:pt x="32" y="104"/>
                  </a:lnTo>
                  <a:lnTo>
                    <a:pt x="30" y="106"/>
                  </a:lnTo>
                  <a:lnTo>
                    <a:pt x="27" y="109"/>
                  </a:lnTo>
                  <a:lnTo>
                    <a:pt x="22" y="109"/>
                  </a:lnTo>
                  <a:lnTo>
                    <a:pt x="17" y="109"/>
                  </a:lnTo>
                  <a:lnTo>
                    <a:pt x="12" y="109"/>
                  </a:lnTo>
                  <a:lnTo>
                    <a:pt x="10" y="107"/>
                  </a:lnTo>
                  <a:lnTo>
                    <a:pt x="7" y="104"/>
                  </a:lnTo>
                  <a:lnTo>
                    <a:pt x="8" y="101"/>
                  </a:lnTo>
                  <a:lnTo>
                    <a:pt x="10" y="97"/>
                  </a:lnTo>
                  <a:lnTo>
                    <a:pt x="8" y="94"/>
                  </a:lnTo>
                  <a:lnTo>
                    <a:pt x="8" y="91"/>
                  </a:lnTo>
                  <a:lnTo>
                    <a:pt x="3" y="86"/>
                  </a:lnTo>
                  <a:lnTo>
                    <a:pt x="0" y="79"/>
                  </a:lnTo>
                  <a:lnTo>
                    <a:pt x="3" y="77"/>
                  </a:lnTo>
                  <a:lnTo>
                    <a:pt x="7" y="76"/>
                  </a:lnTo>
                  <a:lnTo>
                    <a:pt x="3" y="74"/>
                  </a:lnTo>
                  <a:lnTo>
                    <a:pt x="0" y="72"/>
                  </a:lnTo>
                  <a:close/>
                </a:path>
              </a:pathLst>
            </a:custGeom>
            <a:solidFill>
              <a:srgbClr val="1F1A17"/>
            </a:solidFill>
            <a:ln w="9525">
              <a:noFill/>
              <a:round/>
              <a:headEnd/>
              <a:tailEnd/>
            </a:ln>
          </p:spPr>
          <p:txBody>
            <a:bodyPr/>
            <a:lstStyle/>
            <a:p>
              <a:endParaRPr lang="en-US"/>
            </a:p>
          </p:txBody>
        </p:sp>
        <p:sp>
          <p:nvSpPr>
            <p:cNvPr id="5327" name="Freeform 1231"/>
            <p:cNvSpPr>
              <a:spLocks/>
            </p:cNvSpPr>
            <p:nvPr/>
          </p:nvSpPr>
          <p:spPr bwMode="auto">
            <a:xfrm>
              <a:off x="3457" y="2902"/>
              <a:ext cx="92" cy="80"/>
            </a:xfrm>
            <a:custGeom>
              <a:avLst/>
              <a:gdLst/>
              <a:ahLst/>
              <a:cxnLst>
                <a:cxn ang="0">
                  <a:pos x="5" y="58"/>
                </a:cxn>
                <a:cxn ang="0">
                  <a:pos x="18" y="67"/>
                </a:cxn>
                <a:cxn ang="0">
                  <a:pos x="22" y="67"/>
                </a:cxn>
                <a:cxn ang="0">
                  <a:pos x="25" y="62"/>
                </a:cxn>
                <a:cxn ang="0">
                  <a:pos x="27" y="62"/>
                </a:cxn>
                <a:cxn ang="0">
                  <a:pos x="27" y="70"/>
                </a:cxn>
                <a:cxn ang="0">
                  <a:pos x="30" y="75"/>
                </a:cxn>
                <a:cxn ang="0">
                  <a:pos x="35" y="70"/>
                </a:cxn>
                <a:cxn ang="0">
                  <a:pos x="37" y="70"/>
                </a:cxn>
                <a:cxn ang="0">
                  <a:pos x="40" y="75"/>
                </a:cxn>
                <a:cxn ang="0">
                  <a:pos x="44" y="70"/>
                </a:cxn>
                <a:cxn ang="0">
                  <a:pos x="45" y="70"/>
                </a:cxn>
                <a:cxn ang="0">
                  <a:pos x="47" y="75"/>
                </a:cxn>
                <a:cxn ang="0">
                  <a:pos x="50" y="75"/>
                </a:cxn>
                <a:cxn ang="0">
                  <a:pos x="52" y="70"/>
                </a:cxn>
                <a:cxn ang="0">
                  <a:pos x="54" y="73"/>
                </a:cxn>
                <a:cxn ang="0">
                  <a:pos x="57" y="78"/>
                </a:cxn>
                <a:cxn ang="0">
                  <a:pos x="60" y="72"/>
                </a:cxn>
                <a:cxn ang="0">
                  <a:pos x="62" y="70"/>
                </a:cxn>
                <a:cxn ang="0">
                  <a:pos x="69" y="70"/>
                </a:cxn>
                <a:cxn ang="0">
                  <a:pos x="77" y="63"/>
                </a:cxn>
                <a:cxn ang="0">
                  <a:pos x="84" y="53"/>
                </a:cxn>
                <a:cxn ang="0">
                  <a:pos x="82" y="47"/>
                </a:cxn>
                <a:cxn ang="0">
                  <a:pos x="80" y="38"/>
                </a:cxn>
                <a:cxn ang="0">
                  <a:pos x="85" y="38"/>
                </a:cxn>
                <a:cxn ang="0">
                  <a:pos x="90" y="38"/>
                </a:cxn>
                <a:cxn ang="0">
                  <a:pos x="87" y="32"/>
                </a:cxn>
                <a:cxn ang="0">
                  <a:pos x="87" y="30"/>
                </a:cxn>
                <a:cxn ang="0">
                  <a:pos x="92" y="28"/>
                </a:cxn>
                <a:cxn ang="0">
                  <a:pos x="89" y="25"/>
                </a:cxn>
                <a:cxn ang="0">
                  <a:pos x="85" y="23"/>
                </a:cxn>
                <a:cxn ang="0">
                  <a:pos x="85" y="20"/>
                </a:cxn>
                <a:cxn ang="0">
                  <a:pos x="84" y="18"/>
                </a:cxn>
                <a:cxn ang="0">
                  <a:pos x="84" y="10"/>
                </a:cxn>
                <a:cxn ang="0">
                  <a:pos x="79" y="10"/>
                </a:cxn>
                <a:cxn ang="0">
                  <a:pos x="62" y="33"/>
                </a:cxn>
                <a:cxn ang="0">
                  <a:pos x="49" y="47"/>
                </a:cxn>
                <a:cxn ang="0">
                  <a:pos x="45" y="57"/>
                </a:cxn>
                <a:cxn ang="0">
                  <a:pos x="42" y="57"/>
                </a:cxn>
                <a:cxn ang="0">
                  <a:pos x="37" y="48"/>
                </a:cxn>
                <a:cxn ang="0">
                  <a:pos x="22" y="47"/>
                </a:cxn>
                <a:cxn ang="0">
                  <a:pos x="15" y="50"/>
                </a:cxn>
                <a:cxn ang="0">
                  <a:pos x="17" y="55"/>
                </a:cxn>
                <a:cxn ang="0">
                  <a:pos x="13" y="55"/>
                </a:cxn>
                <a:cxn ang="0">
                  <a:pos x="3" y="55"/>
                </a:cxn>
              </a:cxnLst>
              <a:rect l="0" t="0" r="r" b="b"/>
              <a:pathLst>
                <a:path w="92" h="80">
                  <a:moveTo>
                    <a:pt x="0" y="58"/>
                  </a:moveTo>
                  <a:lnTo>
                    <a:pt x="5" y="58"/>
                  </a:lnTo>
                  <a:lnTo>
                    <a:pt x="13" y="60"/>
                  </a:lnTo>
                  <a:lnTo>
                    <a:pt x="18" y="67"/>
                  </a:lnTo>
                  <a:lnTo>
                    <a:pt x="20" y="70"/>
                  </a:lnTo>
                  <a:lnTo>
                    <a:pt x="22" y="67"/>
                  </a:lnTo>
                  <a:lnTo>
                    <a:pt x="23" y="63"/>
                  </a:lnTo>
                  <a:lnTo>
                    <a:pt x="25" y="62"/>
                  </a:lnTo>
                  <a:lnTo>
                    <a:pt x="25" y="62"/>
                  </a:lnTo>
                  <a:lnTo>
                    <a:pt x="27" y="62"/>
                  </a:lnTo>
                  <a:lnTo>
                    <a:pt x="27" y="63"/>
                  </a:lnTo>
                  <a:lnTo>
                    <a:pt x="27" y="70"/>
                  </a:lnTo>
                  <a:lnTo>
                    <a:pt x="27" y="73"/>
                  </a:lnTo>
                  <a:lnTo>
                    <a:pt x="30" y="75"/>
                  </a:lnTo>
                  <a:lnTo>
                    <a:pt x="33" y="75"/>
                  </a:lnTo>
                  <a:lnTo>
                    <a:pt x="35" y="70"/>
                  </a:lnTo>
                  <a:lnTo>
                    <a:pt x="37" y="65"/>
                  </a:lnTo>
                  <a:lnTo>
                    <a:pt x="37" y="70"/>
                  </a:lnTo>
                  <a:lnTo>
                    <a:pt x="39" y="75"/>
                  </a:lnTo>
                  <a:lnTo>
                    <a:pt x="40" y="75"/>
                  </a:lnTo>
                  <a:lnTo>
                    <a:pt x="44" y="73"/>
                  </a:lnTo>
                  <a:lnTo>
                    <a:pt x="44" y="70"/>
                  </a:lnTo>
                  <a:lnTo>
                    <a:pt x="44" y="65"/>
                  </a:lnTo>
                  <a:lnTo>
                    <a:pt x="45" y="70"/>
                  </a:lnTo>
                  <a:lnTo>
                    <a:pt x="47" y="75"/>
                  </a:lnTo>
                  <a:lnTo>
                    <a:pt x="47" y="75"/>
                  </a:lnTo>
                  <a:lnTo>
                    <a:pt x="49" y="75"/>
                  </a:lnTo>
                  <a:lnTo>
                    <a:pt x="50" y="75"/>
                  </a:lnTo>
                  <a:lnTo>
                    <a:pt x="52" y="72"/>
                  </a:lnTo>
                  <a:lnTo>
                    <a:pt x="52" y="70"/>
                  </a:lnTo>
                  <a:lnTo>
                    <a:pt x="52" y="67"/>
                  </a:lnTo>
                  <a:lnTo>
                    <a:pt x="54" y="73"/>
                  </a:lnTo>
                  <a:lnTo>
                    <a:pt x="55" y="80"/>
                  </a:lnTo>
                  <a:lnTo>
                    <a:pt x="57" y="78"/>
                  </a:lnTo>
                  <a:lnTo>
                    <a:pt x="60" y="77"/>
                  </a:lnTo>
                  <a:lnTo>
                    <a:pt x="60" y="72"/>
                  </a:lnTo>
                  <a:lnTo>
                    <a:pt x="60" y="65"/>
                  </a:lnTo>
                  <a:lnTo>
                    <a:pt x="62" y="70"/>
                  </a:lnTo>
                  <a:lnTo>
                    <a:pt x="64" y="73"/>
                  </a:lnTo>
                  <a:lnTo>
                    <a:pt x="69" y="70"/>
                  </a:lnTo>
                  <a:lnTo>
                    <a:pt x="75" y="67"/>
                  </a:lnTo>
                  <a:lnTo>
                    <a:pt x="77" y="63"/>
                  </a:lnTo>
                  <a:lnTo>
                    <a:pt x="79" y="58"/>
                  </a:lnTo>
                  <a:lnTo>
                    <a:pt x="84" y="53"/>
                  </a:lnTo>
                  <a:lnTo>
                    <a:pt x="85" y="48"/>
                  </a:lnTo>
                  <a:lnTo>
                    <a:pt x="82" y="47"/>
                  </a:lnTo>
                  <a:lnTo>
                    <a:pt x="77" y="43"/>
                  </a:lnTo>
                  <a:lnTo>
                    <a:pt x="80" y="38"/>
                  </a:lnTo>
                  <a:lnTo>
                    <a:pt x="82" y="37"/>
                  </a:lnTo>
                  <a:lnTo>
                    <a:pt x="85" y="38"/>
                  </a:lnTo>
                  <a:lnTo>
                    <a:pt x="89" y="42"/>
                  </a:lnTo>
                  <a:lnTo>
                    <a:pt x="90" y="38"/>
                  </a:lnTo>
                  <a:lnTo>
                    <a:pt x="90" y="35"/>
                  </a:lnTo>
                  <a:lnTo>
                    <a:pt x="87" y="32"/>
                  </a:lnTo>
                  <a:lnTo>
                    <a:pt x="84" y="30"/>
                  </a:lnTo>
                  <a:lnTo>
                    <a:pt x="87" y="30"/>
                  </a:lnTo>
                  <a:lnTo>
                    <a:pt x="90" y="30"/>
                  </a:lnTo>
                  <a:lnTo>
                    <a:pt x="92" y="28"/>
                  </a:lnTo>
                  <a:lnTo>
                    <a:pt x="90" y="23"/>
                  </a:lnTo>
                  <a:lnTo>
                    <a:pt x="89" y="25"/>
                  </a:lnTo>
                  <a:lnTo>
                    <a:pt x="87" y="25"/>
                  </a:lnTo>
                  <a:lnTo>
                    <a:pt x="85" y="23"/>
                  </a:lnTo>
                  <a:lnTo>
                    <a:pt x="84" y="22"/>
                  </a:lnTo>
                  <a:lnTo>
                    <a:pt x="85" y="20"/>
                  </a:lnTo>
                  <a:lnTo>
                    <a:pt x="87" y="17"/>
                  </a:lnTo>
                  <a:lnTo>
                    <a:pt x="84" y="18"/>
                  </a:lnTo>
                  <a:lnTo>
                    <a:pt x="79" y="20"/>
                  </a:lnTo>
                  <a:lnTo>
                    <a:pt x="84" y="10"/>
                  </a:lnTo>
                  <a:lnTo>
                    <a:pt x="89" y="0"/>
                  </a:lnTo>
                  <a:lnTo>
                    <a:pt x="79" y="10"/>
                  </a:lnTo>
                  <a:lnTo>
                    <a:pt x="70" y="23"/>
                  </a:lnTo>
                  <a:lnTo>
                    <a:pt x="62" y="33"/>
                  </a:lnTo>
                  <a:lnTo>
                    <a:pt x="54" y="42"/>
                  </a:lnTo>
                  <a:lnTo>
                    <a:pt x="49" y="47"/>
                  </a:lnTo>
                  <a:lnTo>
                    <a:pt x="47" y="48"/>
                  </a:lnTo>
                  <a:lnTo>
                    <a:pt x="45" y="57"/>
                  </a:lnTo>
                  <a:lnTo>
                    <a:pt x="44" y="58"/>
                  </a:lnTo>
                  <a:lnTo>
                    <a:pt x="42" y="57"/>
                  </a:lnTo>
                  <a:lnTo>
                    <a:pt x="39" y="53"/>
                  </a:lnTo>
                  <a:lnTo>
                    <a:pt x="37" y="48"/>
                  </a:lnTo>
                  <a:lnTo>
                    <a:pt x="32" y="45"/>
                  </a:lnTo>
                  <a:lnTo>
                    <a:pt x="22" y="47"/>
                  </a:lnTo>
                  <a:lnTo>
                    <a:pt x="15" y="47"/>
                  </a:lnTo>
                  <a:lnTo>
                    <a:pt x="15" y="50"/>
                  </a:lnTo>
                  <a:lnTo>
                    <a:pt x="13" y="53"/>
                  </a:lnTo>
                  <a:lnTo>
                    <a:pt x="17" y="55"/>
                  </a:lnTo>
                  <a:lnTo>
                    <a:pt x="20" y="58"/>
                  </a:lnTo>
                  <a:lnTo>
                    <a:pt x="13" y="55"/>
                  </a:lnTo>
                  <a:lnTo>
                    <a:pt x="7" y="53"/>
                  </a:lnTo>
                  <a:lnTo>
                    <a:pt x="3" y="55"/>
                  </a:lnTo>
                  <a:lnTo>
                    <a:pt x="0" y="58"/>
                  </a:lnTo>
                  <a:close/>
                </a:path>
              </a:pathLst>
            </a:custGeom>
            <a:solidFill>
              <a:srgbClr val="1F1A17"/>
            </a:solidFill>
            <a:ln w="9525">
              <a:noFill/>
              <a:round/>
              <a:headEnd/>
              <a:tailEnd/>
            </a:ln>
          </p:spPr>
          <p:txBody>
            <a:bodyPr/>
            <a:lstStyle/>
            <a:p>
              <a:endParaRPr lang="en-US"/>
            </a:p>
          </p:txBody>
        </p:sp>
        <p:sp>
          <p:nvSpPr>
            <p:cNvPr id="5328" name="Freeform 1232"/>
            <p:cNvSpPr>
              <a:spLocks/>
            </p:cNvSpPr>
            <p:nvPr/>
          </p:nvSpPr>
          <p:spPr bwMode="auto">
            <a:xfrm>
              <a:off x="3482" y="2925"/>
              <a:ext cx="87" cy="92"/>
            </a:xfrm>
            <a:custGeom>
              <a:avLst/>
              <a:gdLst/>
              <a:ahLst/>
              <a:cxnLst>
                <a:cxn ang="0">
                  <a:pos x="5" y="81"/>
                </a:cxn>
                <a:cxn ang="0">
                  <a:pos x="29" y="84"/>
                </a:cxn>
                <a:cxn ang="0">
                  <a:pos x="42" y="89"/>
                </a:cxn>
                <a:cxn ang="0">
                  <a:pos x="47" y="81"/>
                </a:cxn>
                <a:cxn ang="0">
                  <a:pos x="52" y="82"/>
                </a:cxn>
                <a:cxn ang="0">
                  <a:pos x="50" y="71"/>
                </a:cxn>
                <a:cxn ang="0">
                  <a:pos x="57" y="79"/>
                </a:cxn>
                <a:cxn ang="0">
                  <a:pos x="57" y="67"/>
                </a:cxn>
                <a:cxn ang="0">
                  <a:pos x="55" y="61"/>
                </a:cxn>
                <a:cxn ang="0">
                  <a:pos x="64" y="67"/>
                </a:cxn>
                <a:cxn ang="0">
                  <a:pos x="67" y="64"/>
                </a:cxn>
                <a:cxn ang="0">
                  <a:pos x="72" y="44"/>
                </a:cxn>
                <a:cxn ang="0">
                  <a:pos x="79" y="34"/>
                </a:cxn>
                <a:cxn ang="0">
                  <a:pos x="84" y="27"/>
                </a:cxn>
                <a:cxn ang="0">
                  <a:pos x="84" y="19"/>
                </a:cxn>
                <a:cxn ang="0">
                  <a:pos x="87" y="10"/>
                </a:cxn>
                <a:cxn ang="0">
                  <a:pos x="87" y="0"/>
                </a:cxn>
                <a:cxn ang="0">
                  <a:pos x="82" y="10"/>
                </a:cxn>
                <a:cxn ang="0">
                  <a:pos x="77" y="27"/>
                </a:cxn>
                <a:cxn ang="0">
                  <a:pos x="69" y="44"/>
                </a:cxn>
                <a:cxn ang="0">
                  <a:pos x="60" y="55"/>
                </a:cxn>
                <a:cxn ang="0">
                  <a:pos x="47" y="55"/>
                </a:cxn>
                <a:cxn ang="0">
                  <a:pos x="49" y="62"/>
                </a:cxn>
                <a:cxn ang="0">
                  <a:pos x="44" y="61"/>
                </a:cxn>
                <a:cxn ang="0">
                  <a:pos x="42" y="69"/>
                </a:cxn>
                <a:cxn ang="0">
                  <a:pos x="37" y="69"/>
                </a:cxn>
                <a:cxn ang="0">
                  <a:pos x="34" y="74"/>
                </a:cxn>
                <a:cxn ang="0">
                  <a:pos x="32" y="72"/>
                </a:cxn>
                <a:cxn ang="0">
                  <a:pos x="27" y="74"/>
                </a:cxn>
                <a:cxn ang="0">
                  <a:pos x="25" y="74"/>
                </a:cxn>
                <a:cxn ang="0">
                  <a:pos x="19" y="74"/>
                </a:cxn>
                <a:cxn ang="0">
                  <a:pos x="14" y="71"/>
                </a:cxn>
                <a:cxn ang="0">
                  <a:pos x="5" y="71"/>
                </a:cxn>
              </a:cxnLst>
              <a:rect l="0" t="0" r="r" b="b"/>
              <a:pathLst>
                <a:path w="87" h="92">
                  <a:moveTo>
                    <a:pt x="0" y="77"/>
                  </a:moveTo>
                  <a:lnTo>
                    <a:pt x="5" y="81"/>
                  </a:lnTo>
                  <a:lnTo>
                    <a:pt x="17" y="82"/>
                  </a:lnTo>
                  <a:lnTo>
                    <a:pt x="29" y="84"/>
                  </a:lnTo>
                  <a:lnTo>
                    <a:pt x="37" y="86"/>
                  </a:lnTo>
                  <a:lnTo>
                    <a:pt x="42" y="89"/>
                  </a:lnTo>
                  <a:lnTo>
                    <a:pt x="47" y="92"/>
                  </a:lnTo>
                  <a:lnTo>
                    <a:pt x="47" y="81"/>
                  </a:lnTo>
                  <a:lnTo>
                    <a:pt x="54" y="84"/>
                  </a:lnTo>
                  <a:lnTo>
                    <a:pt x="52" y="82"/>
                  </a:lnTo>
                  <a:lnTo>
                    <a:pt x="50" y="77"/>
                  </a:lnTo>
                  <a:lnTo>
                    <a:pt x="50" y="71"/>
                  </a:lnTo>
                  <a:lnTo>
                    <a:pt x="50" y="67"/>
                  </a:lnTo>
                  <a:lnTo>
                    <a:pt x="57" y="79"/>
                  </a:lnTo>
                  <a:lnTo>
                    <a:pt x="57" y="74"/>
                  </a:lnTo>
                  <a:lnTo>
                    <a:pt x="57" y="67"/>
                  </a:lnTo>
                  <a:lnTo>
                    <a:pt x="55" y="62"/>
                  </a:lnTo>
                  <a:lnTo>
                    <a:pt x="55" y="61"/>
                  </a:lnTo>
                  <a:lnTo>
                    <a:pt x="62" y="72"/>
                  </a:lnTo>
                  <a:lnTo>
                    <a:pt x="64" y="67"/>
                  </a:lnTo>
                  <a:lnTo>
                    <a:pt x="64" y="62"/>
                  </a:lnTo>
                  <a:lnTo>
                    <a:pt x="67" y="64"/>
                  </a:lnTo>
                  <a:lnTo>
                    <a:pt x="72" y="50"/>
                  </a:lnTo>
                  <a:lnTo>
                    <a:pt x="72" y="44"/>
                  </a:lnTo>
                  <a:lnTo>
                    <a:pt x="79" y="42"/>
                  </a:lnTo>
                  <a:lnTo>
                    <a:pt x="79" y="34"/>
                  </a:lnTo>
                  <a:lnTo>
                    <a:pt x="82" y="29"/>
                  </a:lnTo>
                  <a:lnTo>
                    <a:pt x="84" y="27"/>
                  </a:lnTo>
                  <a:lnTo>
                    <a:pt x="85" y="24"/>
                  </a:lnTo>
                  <a:lnTo>
                    <a:pt x="84" y="19"/>
                  </a:lnTo>
                  <a:lnTo>
                    <a:pt x="84" y="14"/>
                  </a:lnTo>
                  <a:lnTo>
                    <a:pt x="87" y="10"/>
                  </a:lnTo>
                  <a:lnTo>
                    <a:pt x="84" y="9"/>
                  </a:lnTo>
                  <a:lnTo>
                    <a:pt x="87" y="0"/>
                  </a:lnTo>
                  <a:lnTo>
                    <a:pt x="79" y="4"/>
                  </a:lnTo>
                  <a:lnTo>
                    <a:pt x="82" y="10"/>
                  </a:lnTo>
                  <a:lnTo>
                    <a:pt x="79" y="19"/>
                  </a:lnTo>
                  <a:lnTo>
                    <a:pt x="77" y="27"/>
                  </a:lnTo>
                  <a:lnTo>
                    <a:pt x="69" y="34"/>
                  </a:lnTo>
                  <a:lnTo>
                    <a:pt x="69" y="44"/>
                  </a:lnTo>
                  <a:lnTo>
                    <a:pt x="64" y="44"/>
                  </a:lnTo>
                  <a:lnTo>
                    <a:pt x="60" y="55"/>
                  </a:lnTo>
                  <a:lnTo>
                    <a:pt x="55" y="47"/>
                  </a:lnTo>
                  <a:lnTo>
                    <a:pt x="47" y="55"/>
                  </a:lnTo>
                  <a:lnTo>
                    <a:pt x="50" y="59"/>
                  </a:lnTo>
                  <a:lnTo>
                    <a:pt x="49" y="62"/>
                  </a:lnTo>
                  <a:lnTo>
                    <a:pt x="47" y="61"/>
                  </a:lnTo>
                  <a:lnTo>
                    <a:pt x="44" y="61"/>
                  </a:lnTo>
                  <a:lnTo>
                    <a:pt x="42" y="66"/>
                  </a:lnTo>
                  <a:lnTo>
                    <a:pt x="42" y="69"/>
                  </a:lnTo>
                  <a:lnTo>
                    <a:pt x="39" y="74"/>
                  </a:lnTo>
                  <a:lnTo>
                    <a:pt x="37" y="69"/>
                  </a:lnTo>
                  <a:lnTo>
                    <a:pt x="35" y="67"/>
                  </a:lnTo>
                  <a:lnTo>
                    <a:pt x="34" y="74"/>
                  </a:lnTo>
                  <a:lnTo>
                    <a:pt x="34" y="79"/>
                  </a:lnTo>
                  <a:lnTo>
                    <a:pt x="32" y="72"/>
                  </a:lnTo>
                  <a:lnTo>
                    <a:pt x="27" y="67"/>
                  </a:lnTo>
                  <a:lnTo>
                    <a:pt x="27" y="74"/>
                  </a:lnTo>
                  <a:lnTo>
                    <a:pt x="27" y="77"/>
                  </a:lnTo>
                  <a:lnTo>
                    <a:pt x="25" y="74"/>
                  </a:lnTo>
                  <a:lnTo>
                    <a:pt x="20" y="72"/>
                  </a:lnTo>
                  <a:lnTo>
                    <a:pt x="19" y="74"/>
                  </a:lnTo>
                  <a:lnTo>
                    <a:pt x="19" y="76"/>
                  </a:lnTo>
                  <a:lnTo>
                    <a:pt x="14" y="71"/>
                  </a:lnTo>
                  <a:lnTo>
                    <a:pt x="10" y="76"/>
                  </a:lnTo>
                  <a:lnTo>
                    <a:pt x="5" y="71"/>
                  </a:lnTo>
                  <a:lnTo>
                    <a:pt x="0" y="77"/>
                  </a:lnTo>
                  <a:close/>
                </a:path>
              </a:pathLst>
            </a:custGeom>
            <a:solidFill>
              <a:srgbClr val="1F1A17"/>
            </a:solidFill>
            <a:ln w="9525">
              <a:noFill/>
              <a:round/>
              <a:headEnd/>
              <a:tailEnd/>
            </a:ln>
          </p:spPr>
          <p:txBody>
            <a:bodyPr/>
            <a:lstStyle/>
            <a:p>
              <a:endParaRPr lang="en-US"/>
            </a:p>
          </p:txBody>
        </p:sp>
        <p:sp>
          <p:nvSpPr>
            <p:cNvPr id="5329" name="Freeform 1233"/>
            <p:cNvSpPr>
              <a:spLocks/>
            </p:cNvSpPr>
            <p:nvPr/>
          </p:nvSpPr>
          <p:spPr bwMode="auto">
            <a:xfrm>
              <a:off x="3556" y="2887"/>
              <a:ext cx="10" cy="37"/>
            </a:xfrm>
            <a:custGeom>
              <a:avLst/>
              <a:gdLst/>
              <a:ahLst/>
              <a:cxnLst>
                <a:cxn ang="0">
                  <a:pos x="1" y="37"/>
                </a:cxn>
                <a:cxn ang="0">
                  <a:pos x="10" y="28"/>
                </a:cxn>
                <a:cxn ang="0">
                  <a:pos x="6" y="28"/>
                </a:cxn>
                <a:cxn ang="0">
                  <a:pos x="5" y="25"/>
                </a:cxn>
                <a:cxn ang="0">
                  <a:pos x="8" y="20"/>
                </a:cxn>
                <a:cxn ang="0">
                  <a:pos x="8" y="17"/>
                </a:cxn>
                <a:cxn ang="0">
                  <a:pos x="6" y="13"/>
                </a:cxn>
                <a:cxn ang="0">
                  <a:pos x="10" y="7"/>
                </a:cxn>
                <a:cxn ang="0">
                  <a:pos x="10" y="0"/>
                </a:cxn>
                <a:cxn ang="0">
                  <a:pos x="6" y="3"/>
                </a:cxn>
                <a:cxn ang="0">
                  <a:pos x="3" y="8"/>
                </a:cxn>
                <a:cxn ang="0">
                  <a:pos x="3" y="13"/>
                </a:cxn>
                <a:cxn ang="0">
                  <a:pos x="3" y="17"/>
                </a:cxn>
                <a:cxn ang="0">
                  <a:pos x="1" y="20"/>
                </a:cxn>
                <a:cxn ang="0">
                  <a:pos x="0" y="25"/>
                </a:cxn>
                <a:cxn ang="0">
                  <a:pos x="3" y="28"/>
                </a:cxn>
                <a:cxn ang="0">
                  <a:pos x="5" y="30"/>
                </a:cxn>
                <a:cxn ang="0">
                  <a:pos x="1" y="37"/>
                </a:cxn>
              </a:cxnLst>
              <a:rect l="0" t="0" r="r" b="b"/>
              <a:pathLst>
                <a:path w="10" h="37">
                  <a:moveTo>
                    <a:pt x="1" y="37"/>
                  </a:moveTo>
                  <a:lnTo>
                    <a:pt x="10" y="28"/>
                  </a:lnTo>
                  <a:lnTo>
                    <a:pt x="6" y="28"/>
                  </a:lnTo>
                  <a:lnTo>
                    <a:pt x="5" y="25"/>
                  </a:lnTo>
                  <a:lnTo>
                    <a:pt x="8" y="20"/>
                  </a:lnTo>
                  <a:lnTo>
                    <a:pt x="8" y="17"/>
                  </a:lnTo>
                  <a:lnTo>
                    <a:pt x="6" y="13"/>
                  </a:lnTo>
                  <a:lnTo>
                    <a:pt x="10" y="7"/>
                  </a:lnTo>
                  <a:lnTo>
                    <a:pt x="10" y="0"/>
                  </a:lnTo>
                  <a:lnTo>
                    <a:pt x="6" y="3"/>
                  </a:lnTo>
                  <a:lnTo>
                    <a:pt x="3" y="8"/>
                  </a:lnTo>
                  <a:lnTo>
                    <a:pt x="3" y="13"/>
                  </a:lnTo>
                  <a:lnTo>
                    <a:pt x="3" y="17"/>
                  </a:lnTo>
                  <a:lnTo>
                    <a:pt x="1" y="20"/>
                  </a:lnTo>
                  <a:lnTo>
                    <a:pt x="0" y="25"/>
                  </a:lnTo>
                  <a:lnTo>
                    <a:pt x="3" y="28"/>
                  </a:lnTo>
                  <a:lnTo>
                    <a:pt x="5" y="30"/>
                  </a:lnTo>
                  <a:lnTo>
                    <a:pt x="1" y="37"/>
                  </a:lnTo>
                  <a:close/>
                </a:path>
              </a:pathLst>
            </a:custGeom>
            <a:solidFill>
              <a:srgbClr val="1F1A17"/>
            </a:solidFill>
            <a:ln w="9525">
              <a:noFill/>
              <a:round/>
              <a:headEnd/>
              <a:tailEnd/>
            </a:ln>
          </p:spPr>
          <p:txBody>
            <a:bodyPr/>
            <a:lstStyle/>
            <a:p>
              <a:endParaRPr lang="en-US"/>
            </a:p>
          </p:txBody>
        </p:sp>
        <p:sp>
          <p:nvSpPr>
            <p:cNvPr id="5330" name="Freeform 1234"/>
            <p:cNvSpPr>
              <a:spLocks/>
            </p:cNvSpPr>
            <p:nvPr/>
          </p:nvSpPr>
          <p:spPr bwMode="auto">
            <a:xfrm>
              <a:off x="3450" y="2996"/>
              <a:ext cx="37" cy="28"/>
            </a:xfrm>
            <a:custGeom>
              <a:avLst/>
              <a:gdLst/>
              <a:ahLst/>
              <a:cxnLst>
                <a:cxn ang="0">
                  <a:pos x="2" y="8"/>
                </a:cxn>
                <a:cxn ang="0">
                  <a:pos x="5" y="3"/>
                </a:cxn>
                <a:cxn ang="0">
                  <a:pos x="10" y="0"/>
                </a:cxn>
                <a:cxn ang="0">
                  <a:pos x="17" y="5"/>
                </a:cxn>
                <a:cxn ang="0">
                  <a:pos x="24" y="10"/>
                </a:cxn>
                <a:cxn ang="0">
                  <a:pos x="20" y="15"/>
                </a:cxn>
                <a:cxn ang="0">
                  <a:pos x="24" y="11"/>
                </a:cxn>
                <a:cxn ang="0">
                  <a:pos x="29" y="11"/>
                </a:cxn>
                <a:cxn ang="0">
                  <a:pos x="32" y="13"/>
                </a:cxn>
                <a:cxn ang="0">
                  <a:pos x="32" y="15"/>
                </a:cxn>
                <a:cxn ang="0">
                  <a:pos x="27" y="18"/>
                </a:cxn>
                <a:cxn ang="0">
                  <a:pos x="29" y="20"/>
                </a:cxn>
                <a:cxn ang="0">
                  <a:pos x="32" y="20"/>
                </a:cxn>
                <a:cxn ang="0">
                  <a:pos x="35" y="18"/>
                </a:cxn>
                <a:cxn ang="0">
                  <a:pos x="37" y="16"/>
                </a:cxn>
                <a:cxn ang="0">
                  <a:pos x="34" y="25"/>
                </a:cxn>
                <a:cxn ang="0">
                  <a:pos x="20" y="28"/>
                </a:cxn>
                <a:cxn ang="0">
                  <a:pos x="17" y="20"/>
                </a:cxn>
                <a:cxn ang="0">
                  <a:pos x="12" y="16"/>
                </a:cxn>
                <a:cxn ang="0">
                  <a:pos x="12" y="10"/>
                </a:cxn>
                <a:cxn ang="0">
                  <a:pos x="10" y="16"/>
                </a:cxn>
                <a:cxn ang="0">
                  <a:pos x="9" y="13"/>
                </a:cxn>
                <a:cxn ang="0">
                  <a:pos x="5" y="11"/>
                </a:cxn>
                <a:cxn ang="0">
                  <a:pos x="5" y="15"/>
                </a:cxn>
                <a:cxn ang="0">
                  <a:pos x="5" y="16"/>
                </a:cxn>
                <a:cxn ang="0">
                  <a:pos x="4" y="18"/>
                </a:cxn>
                <a:cxn ang="0">
                  <a:pos x="4" y="20"/>
                </a:cxn>
                <a:cxn ang="0">
                  <a:pos x="0" y="15"/>
                </a:cxn>
                <a:cxn ang="0">
                  <a:pos x="2" y="8"/>
                </a:cxn>
              </a:cxnLst>
              <a:rect l="0" t="0" r="r" b="b"/>
              <a:pathLst>
                <a:path w="37" h="28">
                  <a:moveTo>
                    <a:pt x="2" y="8"/>
                  </a:moveTo>
                  <a:lnTo>
                    <a:pt x="5" y="3"/>
                  </a:lnTo>
                  <a:lnTo>
                    <a:pt x="10" y="0"/>
                  </a:lnTo>
                  <a:lnTo>
                    <a:pt x="17" y="5"/>
                  </a:lnTo>
                  <a:lnTo>
                    <a:pt x="24" y="10"/>
                  </a:lnTo>
                  <a:lnTo>
                    <a:pt x="20" y="15"/>
                  </a:lnTo>
                  <a:lnTo>
                    <a:pt x="24" y="11"/>
                  </a:lnTo>
                  <a:lnTo>
                    <a:pt x="29" y="11"/>
                  </a:lnTo>
                  <a:lnTo>
                    <a:pt x="32" y="13"/>
                  </a:lnTo>
                  <a:lnTo>
                    <a:pt x="32" y="15"/>
                  </a:lnTo>
                  <a:lnTo>
                    <a:pt x="27" y="18"/>
                  </a:lnTo>
                  <a:lnTo>
                    <a:pt x="29" y="20"/>
                  </a:lnTo>
                  <a:lnTo>
                    <a:pt x="32" y="20"/>
                  </a:lnTo>
                  <a:lnTo>
                    <a:pt x="35" y="18"/>
                  </a:lnTo>
                  <a:lnTo>
                    <a:pt x="37" y="16"/>
                  </a:lnTo>
                  <a:lnTo>
                    <a:pt x="34" y="25"/>
                  </a:lnTo>
                  <a:lnTo>
                    <a:pt x="20" y="28"/>
                  </a:lnTo>
                  <a:lnTo>
                    <a:pt x="17" y="20"/>
                  </a:lnTo>
                  <a:lnTo>
                    <a:pt x="12" y="16"/>
                  </a:lnTo>
                  <a:lnTo>
                    <a:pt x="12" y="10"/>
                  </a:lnTo>
                  <a:lnTo>
                    <a:pt x="10" y="16"/>
                  </a:lnTo>
                  <a:lnTo>
                    <a:pt x="9" y="13"/>
                  </a:lnTo>
                  <a:lnTo>
                    <a:pt x="5" y="11"/>
                  </a:lnTo>
                  <a:lnTo>
                    <a:pt x="5" y="15"/>
                  </a:lnTo>
                  <a:lnTo>
                    <a:pt x="5" y="16"/>
                  </a:lnTo>
                  <a:lnTo>
                    <a:pt x="4" y="18"/>
                  </a:lnTo>
                  <a:lnTo>
                    <a:pt x="4" y="20"/>
                  </a:lnTo>
                  <a:lnTo>
                    <a:pt x="0" y="15"/>
                  </a:lnTo>
                  <a:lnTo>
                    <a:pt x="2" y="8"/>
                  </a:lnTo>
                  <a:close/>
                </a:path>
              </a:pathLst>
            </a:custGeom>
            <a:solidFill>
              <a:srgbClr val="1F1A17"/>
            </a:solidFill>
            <a:ln w="9525">
              <a:noFill/>
              <a:round/>
              <a:headEnd/>
              <a:tailEnd/>
            </a:ln>
          </p:spPr>
          <p:txBody>
            <a:bodyPr/>
            <a:lstStyle/>
            <a:p>
              <a:endParaRPr lang="en-US"/>
            </a:p>
          </p:txBody>
        </p:sp>
        <p:sp>
          <p:nvSpPr>
            <p:cNvPr id="5331" name="Freeform 1235"/>
            <p:cNvSpPr>
              <a:spLocks/>
            </p:cNvSpPr>
            <p:nvPr/>
          </p:nvSpPr>
          <p:spPr bwMode="auto">
            <a:xfrm>
              <a:off x="3452" y="3014"/>
              <a:ext cx="77" cy="85"/>
            </a:xfrm>
            <a:custGeom>
              <a:avLst/>
              <a:gdLst/>
              <a:ahLst/>
              <a:cxnLst>
                <a:cxn ang="0">
                  <a:pos x="52" y="2"/>
                </a:cxn>
                <a:cxn ang="0">
                  <a:pos x="69" y="8"/>
                </a:cxn>
                <a:cxn ang="0">
                  <a:pos x="72" y="22"/>
                </a:cxn>
                <a:cxn ang="0">
                  <a:pos x="67" y="18"/>
                </a:cxn>
                <a:cxn ang="0">
                  <a:pos x="65" y="20"/>
                </a:cxn>
                <a:cxn ang="0">
                  <a:pos x="62" y="20"/>
                </a:cxn>
                <a:cxn ang="0">
                  <a:pos x="59" y="17"/>
                </a:cxn>
                <a:cxn ang="0">
                  <a:pos x="55" y="20"/>
                </a:cxn>
                <a:cxn ang="0">
                  <a:pos x="50" y="17"/>
                </a:cxn>
                <a:cxn ang="0">
                  <a:pos x="44" y="18"/>
                </a:cxn>
                <a:cxn ang="0">
                  <a:pos x="42" y="28"/>
                </a:cxn>
                <a:cxn ang="0">
                  <a:pos x="50" y="35"/>
                </a:cxn>
                <a:cxn ang="0">
                  <a:pos x="62" y="32"/>
                </a:cxn>
                <a:cxn ang="0">
                  <a:pos x="72" y="32"/>
                </a:cxn>
                <a:cxn ang="0">
                  <a:pos x="74" y="33"/>
                </a:cxn>
                <a:cxn ang="0">
                  <a:pos x="72" y="42"/>
                </a:cxn>
                <a:cxn ang="0">
                  <a:pos x="69" y="42"/>
                </a:cxn>
                <a:cxn ang="0">
                  <a:pos x="67" y="47"/>
                </a:cxn>
                <a:cxn ang="0">
                  <a:pos x="72" y="52"/>
                </a:cxn>
                <a:cxn ang="0">
                  <a:pos x="72" y="57"/>
                </a:cxn>
                <a:cxn ang="0">
                  <a:pos x="70" y="62"/>
                </a:cxn>
                <a:cxn ang="0">
                  <a:pos x="69" y="69"/>
                </a:cxn>
                <a:cxn ang="0">
                  <a:pos x="65" y="65"/>
                </a:cxn>
                <a:cxn ang="0">
                  <a:pos x="64" y="65"/>
                </a:cxn>
                <a:cxn ang="0">
                  <a:pos x="59" y="62"/>
                </a:cxn>
                <a:cxn ang="0">
                  <a:pos x="50" y="57"/>
                </a:cxn>
                <a:cxn ang="0">
                  <a:pos x="49" y="63"/>
                </a:cxn>
                <a:cxn ang="0">
                  <a:pos x="47" y="65"/>
                </a:cxn>
                <a:cxn ang="0">
                  <a:pos x="45" y="67"/>
                </a:cxn>
                <a:cxn ang="0">
                  <a:pos x="44" y="72"/>
                </a:cxn>
                <a:cxn ang="0">
                  <a:pos x="44" y="77"/>
                </a:cxn>
                <a:cxn ang="0">
                  <a:pos x="44" y="84"/>
                </a:cxn>
                <a:cxn ang="0">
                  <a:pos x="37" y="79"/>
                </a:cxn>
                <a:cxn ang="0">
                  <a:pos x="28" y="69"/>
                </a:cxn>
                <a:cxn ang="0">
                  <a:pos x="25" y="67"/>
                </a:cxn>
                <a:cxn ang="0">
                  <a:pos x="22" y="69"/>
                </a:cxn>
                <a:cxn ang="0">
                  <a:pos x="23" y="63"/>
                </a:cxn>
                <a:cxn ang="0">
                  <a:pos x="23" y="58"/>
                </a:cxn>
                <a:cxn ang="0">
                  <a:pos x="18" y="52"/>
                </a:cxn>
                <a:cxn ang="0">
                  <a:pos x="22" y="48"/>
                </a:cxn>
                <a:cxn ang="0">
                  <a:pos x="22" y="42"/>
                </a:cxn>
                <a:cxn ang="0">
                  <a:pos x="17" y="33"/>
                </a:cxn>
                <a:cxn ang="0">
                  <a:pos x="8" y="27"/>
                </a:cxn>
                <a:cxn ang="0">
                  <a:pos x="3" y="22"/>
                </a:cxn>
                <a:cxn ang="0">
                  <a:pos x="7" y="18"/>
                </a:cxn>
                <a:cxn ang="0">
                  <a:pos x="13" y="18"/>
                </a:cxn>
                <a:cxn ang="0">
                  <a:pos x="17" y="17"/>
                </a:cxn>
                <a:cxn ang="0">
                  <a:pos x="25" y="15"/>
                </a:cxn>
                <a:cxn ang="0">
                  <a:pos x="38" y="7"/>
                </a:cxn>
                <a:cxn ang="0">
                  <a:pos x="40" y="12"/>
                </a:cxn>
                <a:cxn ang="0">
                  <a:pos x="42" y="7"/>
                </a:cxn>
              </a:cxnLst>
              <a:rect l="0" t="0" r="r" b="b"/>
              <a:pathLst>
                <a:path w="77" h="85">
                  <a:moveTo>
                    <a:pt x="42" y="2"/>
                  </a:moveTo>
                  <a:lnTo>
                    <a:pt x="52" y="2"/>
                  </a:lnTo>
                  <a:lnTo>
                    <a:pt x="62" y="0"/>
                  </a:lnTo>
                  <a:lnTo>
                    <a:pt x="69" y="8"/>
                  </a:lnTo>
                  <a:lnTo>
                    <a:pt x="74" y="20"/>
                  </a:lnTo>
                  <a:lnTo>
                    <a:pt x="72" y="22"/>
                  </a:lnTo>
                  <a:lnTo>
                    <a:pt x="69" y="23"/>
                  </a:lnTo>
                  <a:lnTo>
                    <a:pt x="67" y="18"/>
                  </a:lnTo>
                  <a:lnTo>
                    <a:pt x="64" y="15"/>
                  </a:lnTo>
                  <a:lnTo>
                    <a:pt x="65" y="20"/>
                  </a:lnTo>
                  <a:lnTo>
                    <a:pt x="65" y="25"/>
                  </a:lnTo>
                  <a:lnTo>
                    <a:pt x="62" y="20"/>
                  </a:lnTo>
                  <a:lnTo>
                    <a:pt x="59" y="13"/>
                  </a:lnTo>
                  <a:lnTo>
                    <a:pt x="59" y="17"/>
                  </a:lnTo>
                  <a:lnTo>
                    <a:pt x="59" y="20"/>
                  </a:lnTo>
                  <a:lnTo>
                    <a:pt x="55" y="20"/>
                  </a:lnTo>
                  <a:lnTo>
                    <a:pt x="52" y="20"/>
                  </a:lnTo>
                  <a:lnTo>
                    <a:pt x="50" y="17"/>
                  </a:lnTo>
                  <a:lnTo>
                    <a:pt x="47" y="15"/>
                  </a:lnTo>
                  <a:lnTo>
                    <a:pt x="44" y="18"/>
                  </a:lnTo>
                  <a:lnTo>
                    <a:pt x="40" y="20"/>
                  </a:lnTo>
                  <a:lnTo>
                    <a:pt x="42" y="28"/>
                  </a:lnTo>
                  <a:lnTo>
                    <a:pt x="45" y="33"/>
                  </a:lnTo>
                  <a:lnTo>
                    <a:pt x="50" y="35"/>
                  </a:lnTo>
                  <a:lnTo>
                    <a:pt x="57" y="35"/>
                  </a:lnTo>
                  <a:lnTo>
                    <a:pt x="62" y="32"/>
                  </a:lnTo>
                  <a:lnTo>
                    <a:pt x="67" y="32"/>
                  </a:lnTo>
                  <a:lnTo>
                    <a:pt x="72" y="32"/>
                  </a:lnTo>
                  <a:lnTo>
                    <a:pt x="77" y="32"/>
                  </a:lnTo>
                  <a:lnTo>
                    <a:pt x="74" y="33"/>
                  </a:lnTo>
                  <a:lnTo>
                    <a:pt x="70" y="35"/>
                  </a:lnTo>
                  <a:lnTo>
                    <a:pt x="72" y="42"/>
                  </a:lnTo>
                  <a:lnTo>
                    <a:pt x="70" y="43"/>
                  </a:lnTo>
                  <a:lnTo>
                    <a:pt x="69" y="42"/>
                  </a:lnTo>
                  <a:lnTo>
                    <a:pt x="65" y="40"/>
                  </a:lnTo>
                  <a:lnTo>
                    <a:pt x="67" y="47"/>
                  </a:lnTo>
                  <a:lnTo>
                    <a:pt x="70" y="52"/>
                  </a:lnTo>
                  <a:lnTo>
                    <a:pt x="72" y="52"/>
                  </a:lnTo>
                  <a:lnTo>
                    <a:pt x="75" y="50"/>
                  </a:lnTo>
                  <a:lnTo>
                    <a:pt x="72" y="57"/>
                  </a:lnTo>
                  <a:lnTo>
                    <a:pt x="74" y="63"/>
                  </a:lnTo>
                  <a:lnTo>
                    <a:pt x="70" y="62"/>
                  </a:lnTo>
                  <a:lnTo>
                    <a:pt x="69" y="62"/>
                  </a:lnTo>
                  <a:lnTo>
                    <a:pt x="69" y="69"/>
                  </a:lnTo>
                  <a:lnTo>
                    <a:pt x="67" y="69"/>
                  </a:lnTo>
                  <a:lnTo>
                    <a:pt x="65" y="65"/>
                  </a:lnTo>
                  <a:lnTo>
                    <a:pt x="64" y="60"/>
                  </a:lnTo>
                  <a:lnTo>
                    <a:pt x="64" y="65"/>
                  </a:lnTo>
                  <a:lnTo>
                    <a:pt x="64" y="70"/>
                  </a:lnTo>
                  <a:lnTo>
                    <a:pt x="59" y="62"/>
                  </a:lnTo>
                  <a:lnTo>
                    <a:pt x="54" y="53"/>
                  </a:lnTo>
                  <a:lnTo>
                    <a:pt x="50" y="57"/>
                  </a:lnTo>
                  <a:lnTo>
                    <a:pt x="49" y="60"/>
                  </a:lnTo>
                  <a:lnTo>
                    <a:pt x="49" y="63"/>
                  </a:lnTo>
                  <a:lnTo>
                    <a:pt x="50" y="69"/>
                  </a:lnTo>
                  <a:lnTo>
                    <a:pt x="47" y="65"/>
                  </a:lnTo>
                  <a:lnTo>
                    <a:pt x="45" y="65"/>
                  </a:lnTo>
                  <a:lnTo>
                    <a:pt x="45" y="67"/>
                  </a:lnTo>
                  <a:lnTo>
                    <a:pt x="45" y="72"/>
                  </a:lnTo>
                  <a:lnTo>
                    <a:pt x="44" y="72"/>
                  </a:lnTo>
                  <a:lnTo>
                    <a:pt x="42" y="70"/>
                  </a:lnTo>
                  <a:lnTo>
                    <a:pt x="44" y="77"/>
                  </a:lnTo>
                  <a:lnTo>
                    <a:pt x="45" y="84"/>
                  </a:lnTo>
                  <a:lnTo>
                    <a:pt x="44" y="84"/>
                  </a:lnTo>
                  <a:lnTo>
                    <a:pt x="42" y="85"/>
                  </a:lnTo>
                  <a:lnTo>
                    <a:pt x="37" y="79"/>
                  </a:lnTo>
                  <a:lnTo>
                    <a:pt x="32" y="70"/>
                  </a:lnTo>
                  <a:lnTo>
                    <a:pt x="28" y="69"/>
                  </a:lnTo>
                  <a:lnTo>
                    <a:pt x="27" y="67"/>
                  </a:lnTo>
                  <a:lnTo>
                    <a:pt x="25" y="67"/>
                  </a:lnTo>
                  <a:lnTo>
                    <a:pt x="25" y="72"/>
                  </a:lnTo>
                  <a:lnTo>
                    <a:pt x="22" y="69"/>
                  </a:lnTo>
                  <a:lnTo>
                    <a:pt x="20" y="65"/>
                  </a:lnTo>
                  <a:lnTo>
                    <a:pt x="23" y="63"/>
                  </a:lnTo>
                  <a:lnTo>
                    <a:pt x="27" y="62"/>
                  </a:lnTo>
                  <a:lnTo>
                    <a:pt x="23" y="58"/>
                  </a:lnTo>
                  <a:lnTo>
                    <a:pt x="20" y="53"/>
                  </a:lnTo>
                  <a:lnTo>
                    <a:pt x="18" y="52"/>
                  </a:lnTo>
                  <a:lnTo>
                    <a:pt x="18" y="48"/>
                  </a:lnTo>
                  <a:lnTo>
                    <a:pt x="22" y="48"/>
                  </a:lnTo>
                  <a:lnTo>
                    <a:pt x="25" y="48"/>
                  </a:lnTo>
                  <a:lnTo>
                    <a:pt x="22" y="42"/>
                  </a:lnTo>
                  <a:lnTo>
                    <a:pt x="20" y="37"/>
                  </a:lnTo>
                  <a:lnTo>
                    <a:pt x="17" y="33"/>
                  </a:lnTo>
                  <a:lnTo>
                    <a:pt x="10" y="32"/>
                  </a:lnTo>
                  <a:lnTo>
                    <a:pt x="8" y="27"/>
                  </a:lnTo>
                  <a:lnTo>
                    <a:pt x="7" y="22"/>
                  </a:lnTo>
                  <a:lnTo>
                    <a:pt x="3" y="22"/>
                  </a:lnTo>
                  <a:lnTo>
                    <a:pt x="0" y="22"/>
                  </a:lnTo>
                  <a:lnTo>
                    <a:pt x="7" y="18"/>
                  </a:lnTo>
                  <a:lnTo>
                    <a:pt x="12" y="17"/>
                  </a:lnTo>
                  <a:lnTo>
                    <a:pt x="13" y="18"/>
                  </a:lnTo>
                  <a:lnTo>
                    <a:pt x="15" y="18"/>
                  </a:lnTo>
                  <a:lnTo>
                    <a:pt x="17" y="17"/>
                  </a:lnTo>
                  <a:lnTo>
                    <a:pt x="18" y="15"/>
                  </a:lnTo>
                  <a:lnTo>
                    <a:pt x="25" y="15"/>
                  </a:lnTo>
                  <a:lnTo>
                    <a:pt x="35" y="12"/>
                  </a:lnTo>
                  <a:lnTo>
                    <a:pt x="38" y="7"/>
                  </a:lnTo>
                  <a:lnTo>
                    <a:pt x="38" y="7"/>
                  </a:lnTo>
                  <a:lnTo>
                    <a:pt x="40" y="12"/>
                  </a:lnTo>
                  <a:lnTo>
                    <a:pt x="40" y="10"/>
                  </a:lnTo>
                  <a:lnTo>
                    <a:pt x="42" y="7"/>
                  </a:lnTo>
                  <a:lnTo>
                    <a:pt x="42" y="2"/>
                  </a:lnTo>
                  <a:close/>
                </a:path>
              </a:pathLst>
            </a:custGeom>
            <a:solidFill>
              <a:srgbClr val="1F1A17"/>
            </a:solidFill>
            <a:ln w="9525">
              <a:noFill/>
              <a:round/>
              <a:headEnd/>
              <a:tailEnd/>
            </a:ln>
          </p:spPr>
          <p:txBody>
            <a:bodyPr/>
            <a:lstStyle/>
            <a:p>
              <a:endParaRPr lang="en-US"/>
            </a:p>
          </p:txBody>
        </p:sp>
        <p:sp>
          <p:nvSpPr>
            <p:cNvPr id="5332" name="Freeform 1236"/>
            <p:cNvSpPr>
              <a:spLocks/>
            </p:cNvSpPr>
            <p:nvPr/>
          </p:nvSpPr>
          <p:spPr bwMode="auto">
            <a:xfrm>
              <a:off x="3526" y="3009"/>
              <a:ext cx="16" cy="23"/>
            </a:xfrm>
            <a:custGeom>
              <a:avLst/>
              <a:gdLst/>
              <a:ahLst/>
              <a:cxnLst>
                <a:cxn ang="0">
                  <a:pos x="0" y="15"/>
                </a:cxn>
                <a:cxn ang="0">
                  <a:pos x="3" y="23"/>
                </a:cxn>
                <a:cxn ang="0">
                  <a:pos x="5" y="23"/>
                </a:cxn>
                <a:cxn ang="0">
                  <a:pos x="8" y="22"/>
                </a:cxn>
                <a:cxn ang="0">
                  <a:pos x="10" y="22"/>
                </a:cxn>
                <a:cxn ang="0">
                  <a:pos x="10" y="20"/>
                </a:cxn>
                <a:cxn ang="0">
                  <a:pos x="6" y="17"/>
                </a:cxn>
                <a:cxn ang="0">
                  <a:pos x="13" y="17"/>
                </a:cxn>
                <a:cxn ang="0">
                  <a:pos x="13" y="12"/>
                </a:cxn>
                <a:cxn ang="0">
                  <a:pos x="15" y="12"/>
                </a:cxn>
                <a:cxn ang="0">
                  <a:pos x="16" y="8"/>
                </a:cxn>
                <a:cxn ang="0">
                  <a:pos x="16" y="2"/>
                </a:cxn>
                <a:cxn ang="0">
                  <a:pos x="16" y="0"/>
                </a:cxn>
                <a:cxn ang="0">
                  <a:pos x="15" y="3"/>
                </a:cxn>
                <a:cxn ang="0">
                  <a:pos x="13" y="8"/>
                </a:cxn>
                <a:cxn ang="0">
                  <a:pos x="8" y="10"/>
                </a:cxn>
                <a:cxn ang="0">
                  <a:pos x="5" y="10"/>
                </a:cxn>
                <a:cxn ang="0">
                  <a:pos x="3" y="15"/>
                </a:cxn>
                <a:cxn ang="0">
                  <a:pos x="3" y="20"/>
                </a:cxn>
                <a:cxn ang="0">
                  <a:pos x="0" y="15"/>
                </a:cxn>
              </a:cxnLst>
              <a:rect l="0" t="0" r="r" b="b"/>
              <a:pathLst>
                <a:path w="16" h="23">
                  <a:moveTo>
                    <a:pt x="0" y="15"/>
                  </a:moveTo>
                  <a:lnTo>
                    <a:pt x="3" y="23"/>
                  </a:lnTo>
                  <a:lnTo>
                    <a:pt x="5" y="23"/>
                  </a:lnTo>
                  <a:lnTo>
                    <a:pt x="8" y="22"/>
                  </a:lnTo>
                  <a:lnTo>
                    <a:pt x="10" y="22"/>
                  </a:lnTo>
                  <a:lnTo>
                    <a:pt x="10" y="20"/>
                  </a:lnTo>
                  <a:lnTo>
                    <a:pt x="6" y="17"/>
                  </a:lnTo>
                  <a:lnTo>
                    <a:pt x="13" y="17"/>
                  </a:lnTo>
                  <a:lnTo>
                    <a:pt x="13" y="12"/>
                  </a:lnTo>
                  <a:lnTo>
                    <a:pt x="15" y="12"/>
                  </a:lnTo>
                  <a:lnTo>
                    <a:pt x="16" y="8"/>
                  </a:lnTo>
                  <a:lnTo>
                    <a:pt x="16" y="2"/>
                  </a:lnTo>
                  <a:lnTo>
                    <a:pt x="16" y="0"/>
                  </a:lnTo>
                  <a:lnTo>
                    <a:pt x="15" y="3"/>
                  </a:lnTo>
                  <a:lnTo>
                    <a:pt x="13" y="8"/>
                  </a:lnTo>
                  <a:lnTo>
                    <a:pt x="8" y="10"/>
                  </a:lnTo>
                  <a:lnTo>
                    <a:pt x="5" y="10"/>
                  </a:lnTo>
                  <a:lnTo>
                    <a:pt x="3" y="15"/>
                  </a:lnTo>
                  <a:lnTo>
                    <a:pt x="3" y="20"/>
                  </a:lnTo>
                  <a:lnTo>
                    <a:pt x="0" y="15"/>
                  </a:lnTo>
                  <a:close/>
                </a:path>
              </a:pathLst>
            </a:custGeom>
            <a:solidFill>
              <a:srgbClr val="1F1A17"/>
            </a:solidFill>
            <a:ln w="9525">
              <a:noFill/>
              <a:round/>
              <a:headEnd/>
              <a:tailEnd/>
            </a:ln>
          </p:spPr>
          <p:txBody>
            <a:bodyPr/>
            <a:lstStyle/>
            <a:p>
              <a:endParaRPr lang="en-US"/>
            </a:p>
          </p:txBody>
        </p:sp>
        <p:sp>
          <p:nvSpPr>
            <p:cNvPr id="5333" name="Freeform 1237"/>
            <p:cNvSpPr>
              <a:spLocks/>
            </p:cNvSpPr>
            <p:nvPr/>
          </p:nvSpPr>
          <p:spPr bwMode="auto">
            <a:xfrm>
              <a:off x="3524" y="3026"/>
              <a:ext cx="52" cy="41"/>
            </a:xfrm>
            <a:custGeom>
              <a:avLst/>
              <a:gdLst/>
              <a:ahLst/>
              <a:cxnLst>
                <a:cxn ang="0">
                  <a:pos x="2" y="28"/>
                </a:cxn>
                <a:cxn ang="0">
                  <a:pos x="2" y="31"/>
                </a:cxn>
                <a:cxn ang="0">
                  <a:pos x="3" y="36"/>
                </a:cxn>
                <a:cxn ang="0">
                  <a:pos x="5" y="40"/>
                </a:cxn>
                <a:cxn ang="0">
                  <a:pos x="8" y="41"/>
                </a:cxn>
                <a:cxn ang="0">
                  <a:pos x="7" y="40"/>
                </a:cxn>
                <a:cxn ang="0">
                  <a:pos x="7" y="36"/>
                </a:cxn>
                <a:cxn ang="0">
                  <a:pos x="10" y="38"/>
                </a:cxn>
                <a:cxn ang="0">
                  <a:pos x="12" y="36"/>
                </a:cxn>
                <a:cxn ang="0">
                  <a:pos x="13" y="33"/>
                </a:cxn>
                <a:cxn ang="0">
                  <a:pos x="13" y="30"/>
                </a:cxn>
                <a:cxn ang="0">
                  <a:pos x="18" y="31"/>
                </a:cxn>
                <a:cxn ang="0">
                  <a:pos x="23" y="35"/>
                </a:cxn>
                <a:cxn ang="0">
                  <a:pos x="23" y="31"/>
                </a:cxn>
                <a:cxn ang="0">
                  <a:pos x="23" y="30"/>
                </a:cxn>
                <a:cxn ang="0">
                  <a:pos x="23" y="26"/>
                </a:cxn>
                <a:cxn ang="0">
                  <a:pos x="25" y="26"/>
                </a:cxn>
                <a:cxn ang="0">
                  <a:pos x="30" y="25"/>
                </a:cxn>
                <a:cxn ang="0">
                  <a:pos x="33" y="23"/>
                </a:cxn>
                <a:cxn ang="0">
                  <a:pos x="37" y="18"/>
                </a:cxn>
                <a:cxn ang="0">
                  <a:pos x="38" y="13"/>
                </a:cxn>
                <a:cxn ang="0">
                  <a:pos x="42" y="18"/>
                </a:cxn>
                <a:cxn ang="0">
                  <a:pos x="45" y="20"/>
                </a:cxn>
                <a:cxn ang="0">
                  <a:pos x="47" y="18"/>
                </a:cxn>
                <a:cxn ang="0">
                  <a:pos x="50" y="15"/>
                </a:cxn>
                <a:cxn ang="0">
                  <a:pos x="52" y="11"/>
                </a:cxn>
                <a:cxn ang="0">
                  <a:pos x="50" y="8"/>
                </a:cxn>
                <a:cxn ang="0">
                  <a:pos x="47" y="3"/>
                </a:cxn>
                <a:cxn ang="0">
                  <a:pos x="43" y="0"/>
                </a:cxn>
                <a:cxn ang="0">
                  <a:pos x="38" y="1"/>
                </a:cxn>
                <a:cxn ang="0">
                  <a:pos x="35" y="3"/>
                </a:cxn>
                <a:cxn ang="0">
                  <a:pos x="37" y="8"/>
                </a:cxn>
                <a:cxn ang="0">
                  <a:pos x="37" y="11"/>
                </a:cxn>
                <a:cxn ang="0">
                  <a:pos x="35" y="10"/>
                </a:cxn>
                <a:cxn ang="0">
                  <a:pos x="32" y="6"/>
                </a:cxn>
                <a:cxn ang="0">
                  <a:pos x="33" y="11"/>
                </a:cxn>
                <a:cxn ang="0">
                  <a:pos x="32" y="13"/>
                </a:cxn>
                <a:cxn ang="0">
                  <a:pos x="30" y="11"/>
                </a:cxn>
                <a:cxn ang="0">
                  <a:pos x="27" y="10"/>
                </a:cxn>
                <a:cxn ang="0">
                  <a:pos x="25" y="10"/>
                </a:cxn>
                <a:cxn ang="0">
                  <a:pos x="20" y="11"/>
                </a:cxn>
                <a:cxn ang="0">
                  <a:pos x="18" y="13"/>
                </a:cxn>
                <a:cxn ang="0">
                  <a:pos x="17" y="15"/>
                </a:cxn>
                <a:cxn ang="0">
                  <a:pos x="17" y="16"/>
                </a:cxn>
                <a:cxn ang="0">
                  <a:pos x="18" y="20"/>
                </a:cxn>
                <a:cxn ang="0">
                  <a:pos x="18" y="23"/>
                </a:cxn>
                <a:cxn ang="0">
                  <a:pos x="18" y="25"/>
                </a:cxn>
                <a:cxn ang="0">
                  <a:pos x="15" y="21"/>
                </a:cxn>
                <a:cxn ang="0">
                  <a:pos x="12" y="16"/>
                </a:cxn>
                <a:cxn ang="0">
                  <a:pos x="10" y="23"/>
                </a:cxn>
                <a:cxn ang="0">
                  <a:pos x="10" y="25"/>
                </a:cxn>
                <a:cxn ang="0">
                  <a:pos x="7" y="25"/>
                </a:cxn>
                <a:cxn ang="0">
                  <a:pos x="3" y="21"/>
                </a:cxn>
                <a:cxn ang="0">
                  <a:pos x="2" y="21"/>
                </a:cxn>
                <a:cxn ang="0">
                  <a:pos x="0" y="21"/>
                </a:cxn>
                <a:cxn ang="0">
                  <a:pos x="3" y="25"/>
                </a:cxn>
                <a:cxn ang="0">
                  <a:pos x="7" y="26"/>
                </a:cxn>
                <a:cxn ang="0">
                  <a:pos x="3" y="28"/>
                </a:cxn>
                <a:cxn ang="0">
                  <a:pos x="2" y="28"/>
                </a:cxn>
              </a:cxnLst>
              <a:rect l="0" t="0" r="r" b="b"/>
              <a:pathLst>
                <a:path w="52" h="41">
                  <a:moveTo>
                    <a:pt x="2" y="28"/>
                  </a:moveTo>
                  <a:lnTo>
                    <a:pt x="2" y="31"/>
                  </a:lnTo>
                  <a:lnTo>
                    <a:pt x="3" y="36"/>
                  </a:lnTo>
                  <a:lnTo>
                    <a:pt x="5" y="40"/>
                  </a:lnTo>
                  <a:lnTo>
                    <a:pt x="8" y="41"/>
                  </a:lnTo>
                  <a:lnTo>
                    <a:pt x="7" y="40"/>
                  </a:lnTo>
                  <a:lnTo>
                    <a:pt x="7" y="36"/>
                  </a:lnTo>
                  <a:lnTo>
                    <a:pt x="10" y="38"/>
                  </a:lnTo>
                  <a:lnTo>
                    <a:pt x="12" y="36"/>
                  </a:lnTo>
                  <a:lnTo>
                    <a:pt x="13" y="33"/>
                  </a:lnTo>
                  <a:lnTo>
                    <a:pt x="13" y="30"/>
                  </a:lnTo>
                  <a:lnTo>
                    <a:pt x="18" y="31"/>
                  </a:lnTo>
                  <a:lnTo>
                    <a:pt x="23" y="35"/>
                  </a:lnTo>
                  <a:lnTo>
                    <a:pt x="23" y="31"/>
                  </a:lnTo>
                  <a:lnTo>
                    <a:pt x="23" y="30"/>
                  </a:lnTo>
                  <a:lnTo>
                    <a:pt x="23" y="26"/>
                  </a:lnTo>
                  <a:lnTo>
                    <a:pt x="25" y="26"/>
                  </a:lnTo>
                  <a:lnTo>
                    <a:pt x="30" y="25"/>
                  </a:lnTo>
                  <a:lnTo>
                    <a:pt x="33" y="23"/>
                  </a:lnTo>
                  <a:lnTo>
                    <a:pt x="37" y="18"/>
                  </a:lnTo>
                  <a:lnTo>
                    <a:pt x="38" y="13"/>
                  </a:lnTo>
                  <a:lnTo>
                    <a:pt x="42" y="18"/>
                  </a:lnTo>
                  <a:lnTo>
                    <a:pt x="45" y="20"/>
                  </a:lnTo>
                  <a:lnTo>
                    <a:pt x="47" y="18"/>
                  </a:lnTo>
                  <a:lnTo>
                    <a:pt x="50" y="15"/>
                  </a:lnTo>
                  <a:lnTo>
                    <a:pt x="52" y="11"/>
                  </a:lnTo>
                  <a:lnTo>
                    <a:pt x="50" y="8"/>
                  </a:lnTo>
                  <a:lnTo>
                    <a:pt x="47" y="3"/>
                  </a:lnTo>
                  <a:lnTo>
                    <a:pt x="43" y="0"/>
                  </a:lnTo>
                  <a:lnTo>
                    <a:pt x="38" y="1"/>
                  </a:lnTo>
                  <a:lnTo>
                    <a:pt x="35" y="3"/>
                  </a:lnTo>
                  <a:lnTo>
                    <a:pt x="37" y="8"/>
                  </a:lnTo>
                  <a:lnTo>
                    <a:pt x="37" y="11"/>
                  </a:lnTo>
                  <a:lnTo>
                    <a:pt x="35" y="10"/>
                  </a:lnTo>
                  <a:lnTo>
                    <a:pt x="32" y="6"/>
                  </a:lnTo>
                  <a:lnTo>
                    <a:pt x="33" y="11"/>
                  </a:lnTo>
                  <a:lnTo>
                    <a:pt x="32" y="13"/>
                  </a:lnTo>
                  <a:lnTo>
                    <a:pt x="30" y="11"/>
                  </a:lnTo>
                  <a:lnTo>
                    <a:pt x="27" y="10"/>
                  </a:lnTo>
                  <a:lnTo>
                    <a:pt x="25" y="10"/>
                  </a:lnTo>
                  <a:lnTo>
                    <a:pt x="20" y="11"/>
                  </a:lnTo>
                  <a:lnTo>
                    <a:pt x="18" y="13"/>
                  </a:lnTo>
                  <a:lnTo>
                    <a:pt x="17" y="15"/>
                  </a:lnTo>
                  <a:lnTo>
                    <a:pt x="17" y="16"/>
                  </a:lnTo>
                  <a:lnTo>
                    <a:pt x="18" y="20"/>
                  </a:lnTo>
                  <a:lnTo>
                    <a:pt x="18" y="23"/>
                  </a:lnTo>
                  <a:lnTo>
                    <a:pt x="18" y="25"/>
                  </a:lnTo>
                  <a:lnTo>
                    <a:pt x="15" y="21"/>
                  </a:lnTo>
                  <a:lnTo>
                    <a:pt x="12" y="16"/>
                  </a:lnTo>
                  <a:lnTo>
                    <a:pt x="10" y="23"/>
                  </a:lnTo>
                  <a:lnTo>
                    <a:pt x="10" y="25"/>
                  </a:lnTo>
                  <a:lnTo>
                    <a:pt x="7" y="25"/>
                  </a:lnTo>
                  <a:lnTo>
                    <a:pt x="3" y="21"/>
                  </a:lnTo>
                  <a:lnTo>
                    <a:pt x="2" y="21"/>
                  </a:lnTo>
                  <a:lnTo>
                    <a:pt x="0" y="21"/>
                  </a:lnTo>
                  <a:lnTo>
                    <a:pt x="3" y="25"/>
                  </a:lnTo>
                  <a:lnTo>
                    <a:pt x="7" y="26"/>
                  </a:lnTo>
                  <a:lnTo>
                    <a:pt x="3" y="28"/>
                  </a:lnTo>
                  <a:lnTo>
                    <a:pt x="2" y="28"/>
                  </a:lnTo>
                  <a:close/>
                </a:path>
              </a:pathLst>
            </a:custGeom>
            <a:solidFill>
              <a:srgbClr val="1F1A17"/>
            </a:solidFill>
            <a:ln w="9525">
              <a:noFill/>
              <a:round/>
              <a:headEnd/>
              <a:tailEnd/>
            </a:ln>
          </p:spPr>
          <p:txBody>
            <a:bodyPr/>
            <a:lstStyle/>
            <a:p>
              <a:endParaRPr lang="en-US"/>
            </a:p>
          </p:txBody>
        </p:sp>
        <p:sp>
          <p:nvSpPr>
            <p:cNvPr id="5334" name="Freeform 1238"/>
            <p:cNvSpPr>
              <a:spLocks/>
            </p:cNvSpPr>
            <p:nvPr/>
          </p:nvSpPr>
          <p:spPr bwMode="auto">
            <a:xfrm>
              <a:off x="3571" y="3004"/>
              <a:ext cx="25" cy="32"/>
            </a:xfrm>
            <a:custGeom>
              <a:avLst/>
              <a:gdLst/>
              <a:ahLst/>
              <a:cxnLst>
                <a:cxn ang="0">
                  <a:pos x="0" y="23"/>
                </a:cxn>
                <a:cxn ang="0">
                  <a:pos x="1" y="20"/>
                </a:cxn>
                <a:cxn ang="0">
                  <a:pos x="3" y="20"/>
                </a:cxn>
                <a:cxn ang="0">
                  <a:pos x="6" y="23"/>
                </a:cxn>
                <a:cxn ang="0">
                  <a:pos x="8" y="23"/>
                </a:cxn>
                <a:cxn ang="0">
                  <a:pos x="8" y="18"/>
                </a:cxn>
                <a:cxn ang="0">
                  <a:pos x="13" y="20"/>
                </a:cxn>
                <a:cxn ang="0">
                  <a:pos x="13" y="12"/>
                </a:cxn>
                <a:cxn ang="0">
                  <a:pos x="21" y="5"/>
                </a:cxn>
                <a:cxn ang="0">
                  <a:pos x="25" y="0"/>
                </a:cxn>
                <a:cxn ang="0">
                  <a:pos x="23" y="5"/>
                </a:cxn>
                <a:cxn ang="0">
                  <a:pos x="20" y="10"/>
                </a:cxn>
                <a:cxn ang="0">
                  <a:pos x="23" y="12"/>
                </a:cxn>
                <a:cxn ang="0">
                  <a:pos x="25" y="13"/>
                </a:cxn>
                <a:cxn ang="0">
                  <a:pos x="20" y="15"/>
                </a:cxn>
                <a:cxn ang="0">
                  <a:pos x="21" y="23"/>
                </a:cxn>
                <a:cxn ang="0">
                  <a:pos x="15" y="20"/>
                </a:cxn>
                <a:cxn ang="0">
                  <a:pos x="15" y="25"/>
                </a:cxn>
                <a:cxn ang="0">
                  <a:pos x="11" y="25"/>
                </a:cxn>
                <a:cxn ang="0">
                  <a:pos x="11" y="32"/>
                </a:cxn>
                <a:cxn ang="0">
                  <a:pos x="8" y="32"/>
                </a:cxn>
                <a:cxn ang="0">
                  <a:pos x="0" y="23"/>
                </a:cxn>
              </a:cxnLst>
              <a:rect l="0" t="0" r="r" b="b"/>
              <a:pathLst>
                <a:path w="25" h="32">
                  <a:moveTo>
                    <a:pt x="0" y="23"/>
                  </a:moveTo>
                  <a:lnTo>
                    <a:pt x="1" y="20"/>
                  </a:lnTo>
                  <a:lnTo>
                    <a:pt x="3" y="20"/>
                  </a:lnTo>
                  <a:lnTo>
                    <a:pt x="6" y="23"/>
                  </a:lnTo>
                  <a:lnTo>
                    <a:pt x="8" y="23"/>
                  </a:lnTo>
                  <a:lnTo>
                    <a:pt x="8" y="18"/>
                  </a:lnTo>
                  <a:lnTo>
                    <a:pt x="13" y="20"/>
                  </a:lnTo>
                  <a:lnTo>
                    <a:pt x="13" y="12"/>
                  </a:lnTo>
                  <a:lnTo>
                    <a:pt x="21" y="5"/>
                  </a:lnTo>
                  <a:lnTo>
                    <a:pt x="25" y="0"/>
                  </a:lnTo>
                  <a:lnTo>
                    <a:pt x="23" y="5"/>
                  </a:lnTo>
                  <a:lnTo>
                    <a:pt x="20" y="10"/>
                  </a:lnTo>
                  <a:lnTo>
                    <a:pt x="23" y="12"/>
                  </a:lnTo>
                  <a:lnTo>
                    <a:pt x="25" y="13"/>
                  </a:lnTo>
                  <a:lnTo>
                    <a:pt x="20" y="15"/>
                  </a:lnTo>
                  <a:lnTo>
                    <a:pt x="21" y="23"/>
                  </a:lnTo>
                  <a:lnTo>
                    <a:pt x="15" y="20"/>
                  </a:lnTo>
                  <a:lnTo>
                    <a:pt x="15" y="25"/>
                  </a:lnTo>
                  <a:lnTo>
                    <a:pt x="11" y="25"/>
                  </a:lnTo>
                  <a:lnTo>
                    <a:pt x="11" y="32"/>
                  </a:lnTo>
                  <a:lnTo>
                    <a:pt x="8" y="32"/>
                  </a:lnTo>
                  <a:lnTo>
                    <a:pt x="0" y="23"/>
                  </a:lnTo>
                  <a:close/>
                </a:path>
              </a:pathLst>
            </a:custGeom>
            <a:solidFill>
              <a:srgbClr val="1F1A17"/>
            </a:solidFill>
            <a:ln w="9525">
              <a:noFill/>
              <a:round/>
              <a:headEnd/>
              <a:tailEnd/>
            </a:ln>
          </p:spPr>
          <p:txBody>
            <a:bodyPr/>
            <a:lstStyle/>
            <a:p>
              <a:endParaRPr lang="en-US"/>
            </a:p>
          </p:txBody>
        </p:sp>
        <p:sp>
          <p:nvSpPr>
            <p:cNvPr id="5335" name="Freeform 1239"/>
            <p:cNvSpPr>
              <a:spLocks/>
            </p:cNvSpPr>
            <p:nvPr/>
          </p:nvSpPr>
          <p:spPr bwMode="auto">
            <a:xfrm>
              <a:off x="3562" y="3006"/>
              <a:ext cx="15" cy="15"/>
            </a:xfrm>
            <a:custGeom>
              <a:avLst/>
              <a:gdLst/>
              <a:ahLst/>
              <a:cxnLst>
                <a:cxn ang="0">
                  <a:pos x="0" y="15"/>
                </a:cxn>
                <a:cxn ang="0">
                  <a:pos x="2" y="11"/>
                </a:cxn>
                <a:cxn ang="0">
                  <a:pos x="5" y="8"/>
                </a:cxn>
                <a:cxn ang="0">
                  <a:pos x="10" y="3"/>
                </a:cxn>
                <a:cxn ang="0">
                  <a:pos x="14" y="0"/>
                </a:cxn>
                <a:cxn ang="0">
                  <a:pos x="15" y="3"/>
                </a:cxn>
                <a:cxn ang="0">
                  <a:pos x="7" y="10"/>
                </a:cxn>
                <a:cxn ang="0">
                  <a:pos x="5" y="15"/>
                </a:cxn>
                <a:cxn ang="0">
                  <a:pos x="0" y="15"/>
                </a:cxn>
              </a:cxnLst>
              <a:rect l="0" t="0" r="r" b="b"/>
              <a:pathLst>
                <a:path w="15" h="15">
                  <a:moveTo>
                    <a:pt x="0" y="15"/>
                  </a:moveTo>
                  <a:lnTo>
                    <a:pt x="2" y="11"/>
                  </a:lnTo>
                  <a:lnTo>
                    <a:pt x="5" y="8"/>
                  </a:lnTo>
                  <a:lnTo>
                    <a:pt x="10" y="3"/>
                  </a:lnTo>
                  <a:lnTo>
                    <a:pt x="14" y="0"/>
                  </a:lnTo>
                  <a:lnTo>
                    <a:pt x="15" y="3"/>
                  </a:lnTo>
                  <a:lnTo>
                    <a:pt x="7" y="10"/>
                  </a:lnTo>
                  <a:lnTo>
                    <a:pt x="5" y="15"/>
                  </a:lnTo>
                  <a:lnTo>
                    <a:pt x="0" y="15"/>
                  </a:lnTo>
                  <a:close/>
                </a:path>
              </a:pathLst>
            </a:custGeom>
            <a:solidFill>
              <a:srgbClr val="1F1A17"/>
            </a:solidFill>
            <a:ln w="9525">
              <a:noFill/>
              <a:round/>
              <a:headEnd/>
              <a:tailEnd/>
            </a:ln>
          </p:spPr>
          <p:txBody>
            <a:bodyPr/>
            <a:lstStyle/>
            <a:p>
              <a:endParaRPr lang="en-US"/>
            </a:p>
          </p:txBody>
        </p:sp>
        <p:sp>
          <p:nvSpPr>
            <p:cNvPr id="5336" name="Freeform 1240"/>
            <p:cNvSpPr>
              <a:spLocks/>
            </p:cNvSpPr>
            <p:nvPr/>
          </p:nvSpPr>
          <p:spPr bwMode="auto">
            <a:xfrm>
              <a:off x="3556" y="2999"/>
              <a:ext cx="15" cy="22"/>
            </a:xfrm>
            <a:custGeom>
              <a:avLst/>
              <a:gdLst/>
              <a:ahLst/>
              <a:cxnLst>
                <a:cxn ang="0">
                  <a:pos x="0" y="22"/>
                </a:cxn>
                <a:cxn ang="0">
                  <a:pos x="0" y="18"/>
                </a:cxn>
                <a:cxn ang="0">
                  <a:pos x="1" y="13"/>
                </a:cxn>
                <a:cxn ang="0">
                  <a:pos x="5" y="12"/>
                </a:cxn>
                <a:cxn ang="0">
                  <a:pos x="5" y="10"/>
                </a:cxn>
                <a:cxn ang="0">
                  <a:pos x="8" y="5"/>
                </a:cxn>
                <a:cxn ang="0">
                  <a:pos x="10" y="0"/>
                </a:cxn>
                <a:cxn ang="0">
                  <a:pos x="15" y="2"/>
                </a:cxn>
                <a:cxn ang="0">
                  <a:pos x="13" y="3"/>
                </a:cxn>
                <a:cxn ang="0">
                  <a:pos x="11" y="7"/>
                </a:cxn>
                <a:cxn ang="0">
                  <a:pos x="10" y="10"/>
                </a:cxn>
                <a:cxn ang="0">
                  <a:pos x="6" y="12"/>
                </a:cxn>
                <a:cxn ang="0">
                  <a:pos x="5" y="20"/>
                </a:cxn>
                <a:cxn ang="0">
                  <a:pos x="0" y="22"/>
                </a:cxn>
              </a:cxnLst>
              <a:rect l="0" t="0" r="r" b="b"/>
              <a:pathLst>
                <a:path w="15" h="22">
                  <a:moveTo>
                    <a:pt x="0" y="22"/>
                  </a:moveTo>
                  <a:lnTo>
                    <a:pt x="0" y="18"/>
                  </a:lnTo>
                  <a:lnTo>
                    <a:pt x="1" y="13"/>
                  </a:lnTo>
                  <a:lnTo>
                    <a:pt x="5" y="12"/>
                  </a:lnTo>
                  <a:lnTo>
                    <a:pt x="5" y="10"/>
                  </a:lnTo>
                  <a:lnTo>
                    <a:pt x="8" y="5"/>
                  </a:lnTo>
                  <a:lnTo>
                    <a:pt x="10" y="0"/>
                  </a:lnTo>
                  <a:lnTo>
                    <a:pt x="15" y="2"/>
                  </a:lnTo>
                  <a:lnTo>
                    <a:pt x="13" y="3"/>
                  </a:lnTo>
                  <a:lnTo>
                    <a:pt x="11" y="7"/>
                  </a:lnTo>
                  <a:lnTo>
                    <a:pt x="10" y="10"/>
                  </a:lnTo>
                  <a:lnTo>
                    <a:pt x="6" y="12"/>
                  </a:lnTo>
                  <a:lnTo>
                    <a:pt x="5" y="20"/>
                  </a:lnTo>
                  <a:lnTo>
                    <a:pt x="0" y="22"/>
                  </a:lnTo>
                  <a:close/>
                </a:path>
              </a:pathLst>
            </a:custGeom>
            <a:solidFill>
              <a:srgbClr val="1F1A17"/>
            </a:solidFill>
            <a:ln w="9525">
              <a:noFill/>
              <a:round/>
              <a:headEnd/>
              <a:tailEnd/>
            </a:ln>
          </p:spPr>
          <p:txBody>
            <a:bodyPr/>
            <a:lstStyle/>
            <a:p>
              <a:endParaRPr lang="en-US"/>
            </a:p>
          </p:txBody>
        </p:sp>
        <p:sp>
          <p:nvSpPr>
            <p:cNvPr id="5337" name="Freeform 1241"/>
            <p:cNvSpPr>
              <a:spLocks/>
            </p:cNvSpPr>
            <p:nvPr/>
          </p:nvSpPr>
          <p:spPr bwMode="auto">
            <a:xfrm>
              <a:off x="3340" y="2847"/>
              <a:ext cx="105" cy="150"/>
            </a:xfrm>
            <a:custGeom>
              <a:avLst/>
              <a:gdLst/>
              <a:ahLst/>
              <a:cxnLst>
                <a:cxn ang="0">
                  <a:pos x="15" y="3"/>
                </a:cxn>
                <a:cxn ang="0">
                  <a:pos x="18" y="8"/>
                </a:cxn>
                <a:cxn ang="0">
                  <a:pos x="23" y="23"/>
                </a:cxn>
                <a:cxn ang="0">
                  <a:pos x="27" y="28"/>
                </a:cxn>
                <a:cxn ang="0">
                  <a:pos x="34" y="33"/>
                </a:cxn>
                <a:cxn ang="0">
                  <a:pos x="39" y="40"/>
                </a:cxn>
                <a:cxn ang="0">
                  <a:pos x="47" y="47"/>
                </a:cxn>
                <a:cxn ang="0">
                  <a:pos x="55" y="47"/>
                </a:cxn>
                <a:cxn ang="0">
                  <a:pos x="64" y="48"/>
                </a:cxn>
                <a:cxn ang="0">
                  <a:pos x="72" y="52"/>
                </a:cxn>
                <a:cxn ang="0">
                  <a:pos x="72" y="55"/>
                </a:cxn>
                <a:cxn ang="0">
                  <a:pos x="74" y="65"/>
                </a:cxn>
                <a:cxn ang="0">
                  <a:pos x="80" y="78"/>
                </a:cxn>
                <a:cxn ang="0">
                  <a:pos x="87" y="83"/>
                </a:cxn>
                <a:cxn ang="0">
                  <a:pos x="94" y="82"/>
                </a:cxn>
                <a:cxn ang="0">
                  <a:pos x="97" y="85"/>
                </a:cxn>
                <a:cxn ang="0">
                  <a:pos x="90" y="88"/>
                </a:cxn>
                <a:cxn ang="0">
                  <a:pos x="92" y="95"/>
                </a:cxn>
                <a:cxn ang="0">
                  <a:pos x="95" y="103"/>
                </a:cxn>
                <a:cxn ang="0">
                  <a:pos x="97" y="113"/>
                </a:cxn>
                <a:cxn ang="0">
                  <a:pos x="97" y="118"/>
                </a:cxn>
                <a:cxn ang="0">
                  <a:pos x="94" y="122"/>
                </a:cxn>
                <a:cxn ang="0">
                  <a:pos x="95" y="130"/>
                </a:cxn>
                <a:cxn ang="0">
                  <a:pos x="100" y="144"/>
                </a:cxn>
                <a:cxn ang="0">
                  <a:pos x="97" y="147"/>
                </a:cxn>
                <a:cxn ang="0">
                  <a:pos x="89" y="135"/>
                </a:cxn>
                <a:cxn ang="0">
                  <a:pos x="84" y="122"/>
                </a:cxn>
                <a:cxn ang="0">
                  <a:pos x="79" y="117"/>
                </a:cxn>
                <a:cxn ang="0">
                  <a:pos x="77" y="113"/>
                </a:cxn>
                <a:cxn ang="0">
                  <a:pos x="75" y="107"/>
                </a:cxn>
                <a:cxn ang="0">
                  <a:pos x="69" y="93"/>
                </a:cxn>
                <a:cxn ang="0">
                  <a:pos x="65" y="80"/>
                </a:cxn>
                <a:cxn ang="0">
                  <a:pos x="62" y="78"/>
                </a:cxn>
                <a:cxn ang="0">
                  <a:pos x="49" y="78"/>
                </a:cxn>
                <a:cxn ang="0">
                  <a:pos x="50" y="72"/>
                </a:cxn>
                <a:cxn ang="0">
                  <a:pos x="54" y="63"/>
                </a:cxn>
                <a:cxn ang="0">
                  <a:pos x="45" y="63"/>
                </a:cxn>
                <a:cxn ang="0">
                  <a:pos x="37" y="65"/>
                </a:cxn>
                <a:cxn ang="0">
                  <a:pos x="32" y="62"/>
                </a:cxn>
                <a:cxn ang="0">
                  <a:pos x="30" y="53"/>
                </a:cxn>
                <a:cxn ang="0">
                  <a:pos x="25" y="48"/>
                </a:cxn>
                <a:cxn ang="0">
                  <a:pos x="20" y="48"/>
                </a:cxn>
                <a:cxn ang="0">
                  <a:pos x="20" y="42"/>
                </a:cxn>
                <a:cxn ang="0">
                  <a:pos x="18" y="37"/>
                </a:cxn>
                <a:cxn ang="0">
                  <a:pos x="15" y="31"/>
                </a:cxn>
                <a:cxn ang="0">
                  <a:pos x="7" y="21"/>
                </a:cxn>
                <a:cxn ang="0">
                  <a:pos x="3" y="13"/>
                </a:cxn>
                <a:cxn ang="0">
                  <a:pos x="2" y="8"/>
                </a:cxn>
                <a:cxn ang="0">
                  <a:pos x="8" y="13"/>
                </a:cxn>
                <a:cxn ang="0">
                  <a:pos x="13" y="10"/>
                </a:cxn>
              </a:cxnLst>
              <a:rect l="0" t="0" r="r" b="b"/>
              <a:pathLst>
                <a:path w="105" h="150">
                  <a:moveTo>
                    <a:pt x="12" y="0"/>
                  </a:moveTo>
                  <a:lnTo>
                    <a:pt x="15" y="3"/>
                  </a:lnTo>
                  <a:lnTo>
                    <a:pt x="20" y="5"/>
                  </a:lnTo>
                  <a:lnTo>
                    <a:pt x="18" y="8"/>
                  </a:lnTo>
                  <a:lnTo>
                    <a:pt x="20" y="15"/>
                  </a:lnTo>
                  <a:lnTo>
                    <a:pt x="23" y="23"/>
                  </a:lnTo>
                  <a:lnTo>
                    <a:pt x="23" y="30"/>
                  </a:lnTo>
                  <a:lnTo>
                    <a:pt x="27" y="28"/>
                  </a:lnTo>
                  <a:lnTo>
                    <a:pt x="30" y="28"/>
                  </a:lnTo>
                  <a:lnTo>
                    <a:pt x="34" y="33"/>
                  </a:lnTo>
                  <a:lnTo>
                    <a:pt x="35" y="37"/>
                  </a:lnTo>
                  <a:lnTo>
                    <a:pt x="39" y="40"/>
                  </a:lnTo>
                  <a:lnTo>
                    <a:pt x="44" y="42"/>
                  </a:lnTo>
                  <a:lnTo>
                    <a:pt x="47" y="47"/>
                  </a:lnTo>
                  <a:lnTo>
                    <a:pt x="50" y="47"/>
                  </a:lnTo>
                  <a:lnTo>
                    <a:pt x="55" y="47"/>
                  </a:lnTo>
                  <a:lnTo>
                    <a:pt x="60" y="43"/>
                  </a:lnTo>
                  <a:lnTo>
                    <a:pt x="64" y="48"/>
                  </a:lnTo>
                  <a:lnTo>
                    <a:pt x="67" y="52"/>
                  </a:lnTo>
                  <a:lnTo>
                    <a:pt x="72" y="52"/>
                  </a:lnTo>
                  <a:lnTo>
                    <a:pt x="75" y="52"/>
                  </a:lnTo>
                  <a:lnTo>
                    <a:pt x="72" y="55"/>
                  </a:lnTo>
                  <a:lnTo>
                    <a:pt x="70" y="58"/>
                  </a:lnTo>
                  <a:lnTo>
                    <a:pt x="74" y="65"/>
                  </a:lnTo>
                  <a:lnTo>
                    <a:pt x="75" y="73"/>
                  </a:lnTo>
                  <a:lnTo>
                    <a:pt x="80" y="78"/>
                  </a:lnTo>
                  <a:lnTo>
                    <a:pt x="84" y="85"/>
                  </a:lnTo>
                  <a:lnTo>
                    <a:pt x="87" y="83"/>
                  </a:lnTo>
                  <a:lnTo>
                    <a:pt x="92" y="82"/>
                  </a:lnTo>
                  <a:lnTo>
                    <a:pt x="94" y="82"/>
                  </a:lnTo>
                  <a:lnTo>
                    <a:pt x="95" y="82"/>
                  </a:lnTo>
                  <a:lnTo>
                    <a:pt x="97" y="85"/>
                  </a:lnTo>
                  <a:lnTo>
                    <a:pt x="95" y="88"/>
                  </a:lnTo>
                  <a:lnTo>
                    <a:pt x="90" y="88"/>
                  </a:lnTo>
                  <a:lnTo>
                    <a:pt x="85" y="92"/>
                  </a:lnTo>
                  <a:lnTo>
                    <a:pt x="92" y="95"/>
                  </a:lnTo>
                  <a:lnTo>
                    <a:pt x="99" y="95"/>
                  </a:lnTo>
                  <a:lnTo>
                    <a:pt x="95" y="103"/>
                  </a:lnTo>
                  <a:lnTo>
                    <a:pt x="92" y="107"/>
                  </a:lnTo>
                  <a:lnTo>
                    <a:pt x="97" y="113"/>
                  </a:lnTo>
                  <a:lnTo>
                    <a:pt x="100" y="118"/>
                  </a:lnTo>
                  <a:lnTo>
                    <a:pt x="97" y="118"/>
                  </a:lnTo>
                  <a:lnTo>
                    <a:pt x="95" y="120"/>
                  </a:lnTo>
                  <a:lnTo>
                    <a:pt x="94" y="122"/>
                  </a:lnTo>
                  <a:lnTo>
                    <a:pt x="94" y="123"/>
                  </a:lnTo>
                  <a:lnTo>
                    <a:pt x="95" y="130"/>
                  </a:lnTo>
                  <a:lnTo>
                    <a:pt x="97" y="137"/>
                  </a:lnTo>
                  <a:lnTo>
                    <a:pt x="100" y="144"/>
                  </a:lnTo>
                  <a:lnTo>
                    <a:pt x="105" y="150"/>
                  </a:lnTo>
                  <a:lnTo>
                    <a:pt x="97" y="147"/>
                  </a:lnTo>
                  <a:lnTo>
                    <a:pt x="90" y="144"/>
                  </a:lnTo>
                  <a:lnTo>
                    <a:pt x="89" y="135"/>
                  </a:lnTo>
                  <a:lnTo>
                    <a:pt x="85" y="125"/>
                  </a:lnTo>
                  <a:lnTo>
                    <a:pt x="84" y="122"/>
                  </a:lnTo>
                  <a:lnTo>
                    <a:pt x="82" y="118"/>
                  </a:lnTo>
                  <a:lnTo>
                    <a:pt x="79" y="117"/>
                  </a:lnTo>
                  <a:lnTo>
                    <a:pt x="75" y="115"/>
                  </a:lnTo>
                  <a:lnTo>
                    <a:pt x="77" y="113"/>
                  </a:lnTo>
                  <a:lnTo>
                    <a:pt x="75" y="110"/>
                  </a:lnTo>
                  <a:lnTo>
                    <a:pt x="75" y="107"/>
                  </a:lnTo>
                  <a:lnTo>
                    <a:pt x="72" y="102"/>
                  </a:lnTo>
                  <a:lnTo>
                    <a:pt x="69" y="93"/>
                  </a:lnTo>
                  <a:lnTo>
                    <a:pt x="65" y="88"/>
                  </a:lnTo>
                  <a:lnTo>
                    <a:pt x="65" y="80"/>
                  </a:lnTo>
                  <a:lnTo>
                    <a:pt x="65" y="72"/>
                  </a:lnTo>
                  <a:lnTo>
                    <a:pt x="62" y="78"/>
                  </a:lnTo>
                  <a:lnTo>
                    <a:pt x="55" y="83"/>
                  </a:lnTo>
                  <a:lnTo>
                    <a:pt x="49" y="78"/>
                  </a:lnTo>
                  <a:lnTo>
                    <a:pt x="45" y="72"/>
                  </a:lnTo>
                  <a:lnTo>
                    <a:pt x="50" y="72"/>
                  </a:lnTo>
                  <a:lnTo>
                    <a:pt x="54" y="68"/>
                  </a:lnTo>
                  <a:lnTo>
                    <a:pt x="54" y="63"/>
                  </a:lnTo>
                  <a:lnTo>
                    <a:pt x="50" y="58"/>
                  </a:lnTo>
                  <a:lnTo>
                    <a:pt x="45" y="63"/>
                  </a:lnTo>
                  <a:lnTo>
                    <a:pt x="40" y="65"/>
                  </a:lnTo>
                  <a:lnTo>
                    <a:pt x="37" y="65"/>
                  </a:lnTo>
                  <a:lnTo>
                    <a:pt x="35" y="63"/>
                  </a:lnTo>
                  <a:lnTo>
                    <a:pt x="32" y="62"/>
                  </a:lnTo>
                  <a:lnTo>
                    <a:pt x="30" y="58"/>
                  </a:lnTo>
                  <a:lnTo>
                    <a:pt x="30" y="53"/>
                  </a:lnTo>
                  <a:lnTo>
                    <a:pt x="30" y="48"/>
                  </a:lnTo>
                  <a:lnTo>
                    <a:pt x="25" y="48"/>
                  </a:lnTo>
                  <a:lnTo>
                    <a:pt x="20" y="48"/>
                  </a:lnTo>
                  <a:lnTo>
                    <a:pt x="20" y="48"/>
                  </a:lnTo>
                  <a:lnTo>
                    <a:pt x="18" y="47"/>
                  </a:lnTo>
                  <a:lnTo>
                    <a:pt x="20" y="42"/>
                  </a:lnTo>
                  <a:lnTo>
                    <a:pt x="20" y="38"/>
                  </a:lnTo>
                  <a:lnTo>
                    <a:pt x="18" y="37"/>
                  </a:lnTo>
                  <a:lnTo>
                    <a:pt x="15" y="35"/>
                  </a:lnTo>
                  <a:lnTo>
                    <a:pt x="15" y="31"/>
                  </a:lnTo>
                  <a:lnTo>
                    <a:pt x="15" y="28"/>
                  </a:lnTo>
                  <a:lnTo>
                    <a:pt x="7" y="21"/>
                  </a:lnTo>
                  <a:lnTo>
                    <a:pt x="2" y="15"/>
                  </a:lnTo>
                  <a:lnTo>
                    <a:pt x="3" y="13"/>
                  </a:lnTo>
                  <a:lnTo>
                    <a:pt x="5" y="13"/>
                  </a:lnTo>
                  <a:lnTo>
                    <a:pt x="2" y="8"/>
                  </a:lnTo>
                  <a:lnTo>
                    <a:pt x="0" y="5"/>
                  </a:lnTo>
                  <a:lnTo>
                    <a:pt x="8" y="13"/>
                  </a:lnTo>
                  <a:lnTo>
                    <a:pt x="17" y="20"/>
                  </a:lnTo>
                  <a:lnTo>
                    <a:pt x="13" y="10"/>
                  </a:lnTo>
                  <a:lnTo>
                    <a:pt x="12" y="0"/>
                  </a:lnTo>
                  <a:close/>
                </a:path>
              </a:pathLst>
            </a:custGeom>
            <a:solidFill>
              <a:srgbClr val="1F1A17"/>
            </a:solidFill>
            <a:ln w="9525">
              <a:noFill/>
              <a:round/>
              <a:headEnd/>
              <a:tailEnd/>
            </a:ln>
          </p:spPr>
          <p:txBody>
            <a:bodyPr/>
            <a:lstStyle/>
            <a:p>
              <a:endParaRPr lang="en-US"/>
            </a:p>
          </p:txBody>
        </p:sp>
        <p:sp>
          <p:nvSpPr>
            <p:cNvPr id="5338" name="Freeform 1242"/>
            <p:cNvSpPr>
              <a:spLocks/>
            </p:cNvSpPr>
            <p:nvPr/>
          </p:nvSpPr>
          <p:spPr bwMode="auto">
            <a:xfrm>
              <a:off x="3333" y="2882"/>
              <a:ext cx="49" cy="70"/>
            </a:xfrm>
            <a:custGeom>
              <a:avLst/>
              <a:gdLst/>
              <a:ahLst/>
              <a:cxnLst>
                <a:cxn ang="0">
                  <a:pos x="25" y="25"/>
                </a:cxn>
                <a:cxn ang="0">
                  <a:pos x="25" y="20"/>
                </a:cxn>
                <a:cxn ang="0">
                  <a:pos x="22" y="13"/>
                </a:cxn>
                <a:cxn ang="0">
                  <a:pos x="12" y="7"/>
                </a:cxn>
                <a:cxn ang="0">
                  <a:pos x="2" y="0"/>
                </a:cxn>
                <a:cxn ang="0">
                  <a:pos x="0" y="3"/>
                </a:cxn>
                <a:cxn ang="0">
                  <a:pos x="0" y="7"/>
                </a:cxn>
                <a:cxn ang="0">
                  <a:pos x="4" y="10"/>
                </a:cxn>
                <a:cxn ang="0">
                  <a:pos x="9" y="13"/>
                </a:cxn>
                <a:cxn ang="0">
                  <a:pos x="4" y="18"/>
                </a:cxn>
                <a:cxn ang="0">
                  <a:pos x="0" y="23"/>
                </a:cxn>
                <a:cxn ang="0">
                  <a:pos x="2" y="25"/>
                </a:cxn>
                <a:cxn ang="0">
                  <a:pos x="4" y="25"/>
                </a:cxn>
                <a:cxn ang="0">
                  <a:pos x="7" y="23"/>
                </a:cxn>
                <a:cxn ang="0">
                  <a:pos x="10" y="20"/>
                </a:cxn>
                <a:cxn ang="0">
                  <a:pos x="9" y="25"/>
                </a:cxn>
                <a:cxn ang="0">
                  <a:pos x="7" y="28"/>
                </a:cxn>
                <a:cxn ang="0">
                  <a:pos x="10" y="27"/>
                </a:cxn>
                <a:cxn ang="0">
                  <a:pos x="15" y="23"/>
                </a:cxn>
                <a:cxn ang="0">
                  <a:pos x="14" y="30"/>
                </a:cxn>
                <a:cxn ang="0">
                  <a:pos x="12" y="35"/>
                </a:cxn>
                <a:cxn ang="0">
                  <a:pos x="15" y="30"/>
                </a:cxn>
                <a:cxn ang="0">
                  <a:pos x="19" y="28"/>
                </a:cxn>
                <a:cxn ang="0">
                  <a:pos x="19" y="33"/>
                </a:cxn>
                <a:cxn ang="0">
                  <a:pos x="17" y="40"/>
                </a:cxn>
                <a:cxn ang="0">
                  <a:pos x="19" y="37"/>
                </a:cxn>
                <a:cxn ang="0">
                  <a:pos x="22" y="37"/>
                </a:cxn>
                <a:cxn ang="0">
                  <a:pos x="24" y="37"/>
                </a:cxn>
                <a:cxn ang="0">
                  <a:pos x="24" y="37"/>
                </a:cxn>
                <a:cxn ang="0">
                  <a:pos x="27" y="42"/>
                </a:cxn>
                <a:cxn ang="0">
                  <a:pos x="29" y="48"/>
                </a:cxn>
                <a:cxn ang="0">
                  <a:pos x="32" y="48"/>
                </a:cxn>
                <a:cxn ang="0">
                  <a:pos x="34" y="48"/>
                </a:cxn>
                <a:cxn ang="0">
                  <a:pos x="34" y="50"/>
                </a:cxn>
                <a:cxn ang="0">
                  <a:pos x="36" y="52"/>
                </a:cxn>
                <a:cxn ang="0">
                  <a:pos x="34" y="55"/>
                </a:cxn>
                <a:cxn ang="0">
                  <a:pos x="30" y="58"/>
                </a:cxn>
                <a:cxn ang="0">
                  <a:pos x="24" y="57"/>
                </a:cxn>
                <a:cxn ang="0">
                  <a:pos x="17" y="57"/>
                </a:cxn>
                <a:cxn ang="0">
                  <a:pos x="12" y="55"/>
                </a:cxn>
                <a:cxn ang="0">
                  <a:pos x="7" y="52"/>
                </a:cxn>
                <a:cxn ang="0">
                  <a:pos x="14" y="57"/>
                </a:cxn>
                <a:cxn ang="0">
                  <a:pos x="19" y="60"/>
                </a:cxn>
                <a:cxn ang="0">
                  <a:pos x="25" y="63"/>
                </a:cxn>
                <a:cxn ang="0">
                  <a:pos x="34" y="65"/>
                </a:cxn>
                <a:cxn ang="0">
                  <a:pos x="36" y="62"/>
                </a:cxn>
                <a:cxn ang="0">
                  <a:pos x="37" y="58"/>
                </a:cxn>
                <a:cxn ang="0">
                  <a:pos x="42" y="65"/>
                </a:cxn>
                <a:cxn ang="0">
                  <a:pos x="46" y="70"/>
                </a:cxn>
                <a:cxn ang="0">
                  <a:pos x="47" y="63"/>
                </a:cxn>
                <a:cxn ang="0">
                  <a:pos x="49" y="57"/>
                </a:cxn>
                <a:cxn ang="0">
                  <a:pos x="44" y="50"/>
                </a:cxn>
                <a:cxn ang="0">
                  <a:pos x="37" y="43"/>
                </a:cxn>
                <a:cxn ang="0">
                  <a:pos x="34" y="37"/>
                </a:cxn>
                <a:cxn ang="0">
                  <a:pos x="34" y="32"/>
                </a:cxn>
                <a:cxn ang="0">
                  <a:pos x="32" y="27"/>
                </a:cxn>
                <a:cxn ang="0">
                  <a:pos x="29" y="23"/>
                </a:cxn>
                <a:cxn ang="0">
                  <a:pos x="27" y="23"/>
                </a:cxn>
                <a:cxn ang="0">
                  <a:pos x="25" y="25"/>
                </a:cxn>
              </a:cxnLst>
              <a:rect l="0" t="0" r="r" b="b"/>
              <a:pathLst>
                <a:path w="49" h="70">
                  <a:moveTo>
                    <a:pt x="25" y="25"/>
                  </a:moveTo>
                  <a:lnTo>
                    <a:pt x="25" y="20"/>
                  </a:lnTo>
                  <a:lnTo>
                    <a:pt x="22" y="13"/>
                  </a:lnTo>
                  <a:lnTo>
                    <a:pt x="12" y="7"/>
                  </a:lnTo>
                  <a:lnTo>
                    <a:pt x="2" y="0"/>
                  </a:lnTo>
                  <a:lnTo>
                    <a:pt x="0" y="3"/>
                  </a:lnTo>
                  <a:lnTo>
                    <a:pt x="0" y="7"/>
                  </a:lnTo>
                  <a:lnTo>
                    <a:pt x="4" y="10"/>
                  </a:lnTo>
                  <a:lnTo>
                    <a:pt x="9" y="13"/>
                  </a:lnTo>
                  <a:lnTo>
                    <a:pt x="4" y="18"/>
                  </a:lnTo>
                  <a:lnTo>
                    <a:pt x="0" y="23"/>
                  </a:lnTo>
                  <a:lnTo>
                    <a:pt x="2" y="25"/>
                  </a:lnTo>
                  <a:lnTo>
                    <a:pt x="4" y="25"/>
                  </a:lnTo>
                  <a:lnTo>
                    <a:pt x="7" y="23"/>
                  </a:lnTo>
                  <a:lnTo>
                    <a:pt x="10" y="20"/>
                  </a:lnTo>
                  <a:lnTo>
                    <a:pt x="9" y="25"/>
                  </a:lnTo>
                  <a:lnTo>
                    <a:pt x="7" y="28"/>
                  </a:lnTo>
                  <a:lnTo>
                    <a:pt x="10" y="27"/>
                  </a:lnTo>
                  <a:lnTo>
                    <a:pt x="15" y="23"/>
                  </a:lnTo>
                  <a:lnTo>
                    <a:pt x="14" y="30"/>
                  </a:lnTo>
                  <a:lnTo>
                    <a:pt x="12" y="35"/>
                  </a:lnTo>
                  <a:lnTo>
                    <a:pt x="15" y="30"/>
                  </a:lnTo>
                  <a:lnTo>
                    <a:pt x="19" y="28"/>
                  </a:lnTo>
                  <a:lnTo>
                    <a:pt x="19" y="33"/>
                  </a:lnTo>
                  <a:lnTo>
                    <a:pt x="17" y="40"/>
                  </a:lnTo>
                  <a:lnTo>
                    <a:pt x="19" y="37"/>
                  </a:lnTo>
                  <a:lnTo>
                    <a:pt x="22" y="37"/>
                  </a:lnTo>
                  <a:lnTo>
                    <a:pt x="24" y="37"/>
                  </a:lnTo>
                  <a:lnTo>
                    <a:pt x="24" y="37"/>
                  </a:lnTo>
                  <a:lnTo>
                    <a:pt x="27" y="42"/>
                  </a:lnTo>
                  <a:lnTo>
                    <a:pt x="29" y="48"/>
                  </a:lnTo>
                  <a:lnTo>
                    <a:pt x="32" y="48"/>
                  </a:lnTo>
                  <a:lnTo>
                    <a:pt x="34" y="48"/>
                  </a:lnTo>
                  <a:lnTo>
                    <a:pt x="34" y="50"/>
                  </a:lnTo>
                  <a:lnTo>
                    <a:pt x="36" y="52"/>
                  </a:lnTo>
                  <a:lnTo>
                    <a:pt x="34" y="55"/>
                  </a:lnTo>
                  <a:lnTo>
                    <a:pt x="30" y="58"/>
                  </a:lnTo>
                  <a:lnTo>
                    <a:pt x="24" y="57"/>
                  </a:lnTo>
                  <a:lnTo>
                    <a:pt x="17" y="57"/>
                  </a:lnTo>
                  <a:lnTo>
                    <a:pt x="12" y="55"/>
                  </a:lnTo>
                  <a:lnTo>
                    <a:pt x="7" y="52"/>
                  </a:lnTo>
                  <a:lnTo>
                    <a:pt x="14" y="57"/>
                  </a:lnTo>
                  <a:lnTo>
                    <a:pt x="19" y="60"/>
                  </a:lnTo>
                  <a:lnTo>
                    <a:pt x="25" y="63"/>
                  </a:lnTo>
                  <a:lnTo>
                    <a:pt x="34" y="65"/>
                  </a:lnTo>
                  <a:lnTo>
                    <a:pt x="36" y="62"/>
                  </a:lnTo>
                  <a:lnTo>
                    <a:pt x="37" y="58"/>
                  </a:lnTo>
                  <a:lnTo>
                    <a:pt x="42" y="65"/>
                  </a:lnTo>
                  <a:lnTo>
                    <a:pt x="46" y="70"/>
                  </a:lnTo>
                  <a:lnTo>
                    <a:pt x="47" y="63"/>
                  </a:lnTo>
                  <a:lnTo>
                    <a:pt x="49" y="57"/>
                  </a:lnTo>
                  <a:lnTo>
                    <a:pt x="44" y="50"/>
                  </a:lnTo>
                  <a:lnTo>
                    <a:pt x="37" y="43"/>
                  </a:lnTo>
                  <a:lnTo>
                    <a:pt x="34" y="37"/>
                  </a:lnTo>
                  <a:lnTo>
                    <a:pt x="34" y="32"/>
                  </a:lnTo>
                  <a:lnTo>
                    <a:pt x="32" y="27"/>
                  </a:lnTo>
                  <a:lnTo>
                    <a:pt x="29" y="23"/>
                  </a:lnTo>
                  <a:lnTo>
                    <a:pt x="27" y="23"/>
                  </a:lnTo>
                  <a:lnTo>
                    <a:pt x="25" y="25"/>
                  </a:lnTo>
                  <a:close/>
                </a:path>
              </a:pathLst>
            </a:custGeom>
            <a:solidFill>
              <a:srgbClr val="1F1A17"/>
            </a:solidFill>
            <a:ln w="9525">
              <a:noFill/>
              <a:round/>
              <a:headEnd/>
              <a:tailEnd/>
            </a:ln>
          </p:spPr>
          <p:txBody>
            <a:bodyPr/>
            <a:lstStyle/>
            <a:p>
              <a:endParaRPr lang="en-US"/>
            </a:p>
          </p:txBody>
        </p:sp>
        <p:sp>
          <p:nvSpPr>
            <p:cNvPr id="5339" name="Freeform 1243"/>
            <p:cNvSpPr>
              <a:spLocks/>
            </p:cNvSpPr>
            <p:nvPr/>
          </p:nvSpPr>
          <p:spPr bwMode="auto">
            <a:xfrm>
              <a:off x="3315" y="2917"/>
              <a:ext cx="112" cy="102"/>
            </a:xfrm>
            <a:custGeom>
              <a:avLst/>
              <a:gdLst/>
              <a:ahLst/>
              <a:cxnLst>
                <a:cxn ang="0">
                  <a:pos x="0" y="3"/>
                </a:cxn>
                <a:cxn ang="0">
                  <a:pos x="5" y="8"/>
                </a:cxn>
                <a:cxn ang="0">
                  <a:pos x="3" y="15"/>
                </a:cxn>
                <a:cxn ang="0">
                  <a:pos x="5" y="20"/>
                </a:cxn>
                <a:cxn ang="0">
                  <a:pos x="10" y="30"/>
                </a:cxn>
                <a:cxn ang="0">
                  <a:pos x="12" y="40"/>
                </a:cxn>
                <a:cxn ang="0">
                  <a:pos x="17" y="45"/>
                </a:cxn>
                <a:cxn ang="0">
                  <a:pos x="18" y="48"/>
                </a:cxn>
                <a:cxn ang="0">
                  <a:pos x="20" y="57"/>
                </a:cxn>
                <a:cxn ang="0">
                  <a:pos x="30" y="58"/>
                </a:cxn>
                <a:cxn ang="0">
                  <a:pos x="32" y="62"/>
                </a:cxn>
                <a:cxn ang="0">
                  <a:pos x="35" y="72"/>
                </a:cxn>
                <a:cxn ang="0">
                  <a:pos x="40" y="70"/>
                </a:cxn>
                <a:cxn ang="0">
                  <a:pos x="43" y="70"/>
                </a:cxn>
                <a:cxn ang="0">
                  <a:pos x="45" y="79"/>
                </a:cxn>
                <a:cxn ang="0">
                  <a:pos x="48" y="75"/>
                </a:cxn>
                <a:cxn ang="0">
                  <a:pos x="52" y="75"/>
                </a:cxn>
                <a:cxn ang="0">
                  <a:pos x="55" y="74"/>
                </a:cxn>
                <a:cxn ang="0">
                  <a:pos x="59" y="74"/>
                </a:cxn>
                <a:cxn ang="0">
                  <a:pos x="64" y="77"/>
                </a:cxn>
                <a:cxn ang="0">
                  <a:pos x="69" y="82"/>
                </a:cxn>
                <a:cxn ang="0">
                  <a:pos x="72" y="87"/>
                </a:cxn>
                <a:cxn ang="0">
                  <a:pos x="79" y="80"/>
                </a:cxn>
                <a:cxn ang="0">
                  <a:pos x="80" y="79"/>
                </a:cxn>
                <a:cxn ang="0">
                  <a:pos x="84" y="84"/>
                </a:cxn>
                <a:cxn ang="0">
                  <a:pos x="87" y="84"/>
                </a:cxn>
                <a:cxn ang="0">
                  <a:pos x="92" y="79"/>
                </a:cxn>
                <a:cxn ang="0">
                  <a:pos x="95" y="80"/>
                </a:cxn>
                <a:cxn ang="0">
                  <a:pos x="97" y="87"/>
                </a:cxn>
                <a:cxn ang="0">
                  <a:pos x="100" y="99"/>
                </a:cxn>
                <a:cxn ang="0">
                  <a:pos x="105" y="102"/>
                </a:cxn>
                <a:cxn ang="0">
                  <a:pos x="112" y="95"/>
                </a:cxn>
                <a:cxn ang="0">
                  <a:pos x="109" y="92"/>
                </a:cxn>
                <a:cxn ang="0">
                  <a:pos x="105" y="89"/>
                </a:cxn>
                <a:cxn ang="0">
                  <a:pos x="104" y="82"/>
                </a:cxn>
                <a:cxn ang="0">
                  <a:pos x="105" y="75"/>
                </a:cxn>
                <a:cxn ang="0">
                  <a:pos x="105" y="70"/>
                </a:cxn>
                <a:cxn ang="0">
                  <a:pos x="95" y="70"/>
                </a:cxn>
                <a:cxn ang="0">
                  <a:pos x="97" y="65"/>
                </a:cxn>
                <a:cxn ang="0">
                  <a:pos x="97" y="57"/>
                </a:cxn>
                <a:cxn ang="0">
                  <a:pos x="94" y="58"/>
                </a:cxn>
                <a:cxn ang="0">
                  <a:pos x="89" y="60"/>
                </a:cxn>
                <a:cxn ang="0">
                  <a:pos x="85" y="57"/>
                </a:cxn>
                <a:cxn ang="0">
                  <a:pos x="75" y="47"/>
                </a:cxn>
                <a:cxn ang="0">
                  <a:pos x="62" y="42"/>
                </a:cxn>
                <a:cxn ang="0">
                  <a:pos x="43" y="40"/>
                </a:cxn>
                <a:cxn ang="0">
                  <a:pos x="25" y="37"/>
                </a:cxn>
                <a:cxn ang="0">
                  <a:pos x="23" y="32"/>
                </a:cxn>
                <a:cxn ang="0">
                  <a:pos x="20" y="30"/>
                </a:cxn>
                <a:cxn ang="0">
                  <a:pos x="17" y="27"/>
                </a:cxn>
                <a:cxn ang="0">
                  <a:pos x="13" y="20"/>
                </a:cxn>
                <a:cxn ang="0">
                  <a:pos x="7" y="8"/>
                </a:cxn>
                <a:cxn ang="0">
                  <a:pos x="2" y="2"/>
                </a:cxn>
              </a:cxnLst>
              <a:rect l="0" t="0" r="r" b="b"/>
              <a:pathLst>
                <a:path w="112" h="102">
                  <a:moveTo>
                    <a:pt x="0" y="0"/>
                  </a:moveTo>
                  <a:lnTo>
                    <a:pt x="0" y="3"/>
                  </a:lnTo>
                  <a:lnTo>
                    <a:pt x="2" y="7"/>
                  </a:lnTo>
                  <a:lnTo>
                    <a:pt x="5" y="8"/>
                  </a:lnTo>
                  <a:lnTo>
                    <a:pt x="5" y="12"/>
                  </a:lnTo>
                  <a:lnTo>
                    <a:pt x="3" y="15"/>
                  </a:lnTo>
                  <a:lnTo>
                    <a:pt x="0" y="18"/>
                  </a:lnTo>
                  <a:lnTo>
                    <a:pt x="5" y="20"/>
                  </a:lnTo>
                  <a:lnTo>
                    <a:pt x="10" y="25"/>
                  </a:lnTo>
                  <a:lnTo>
                    <a:pt x="10" y="30"/>
                  </a:lnTo>
                  <a:lnTo>
                    <a:pt x="10" y="35"/>
                  </a:lnTo>
                  <a:lnTo>
                    <a:pt x="12" y="40"/>
                  </a:lnTo>
                  <a:lnTo>
                    <a:pt x="13" y="45"/>
                  </a:lnTo>
                  <a:lnTo>
                    <a:pt x="17" y="45"/>
                  </a:lnTo>
                  <a:lnTo>
                    <a:pt x="20" y="45"/>
                  </a:lnTo>
                  <a:lnTo>
                    <a:pt x="18" y="48"/>
                  </a:lnTo>
                  <a:lnTo>
                    <a:pt x="15" y="52"/>
                  </a:lnTo>
                  <a:lnTo>
                    <a:pt x="20" y="57"/>
                  </a:lnTo>
                  <a:lnTo>
                    <a:pt x="27" y="62"/>
                  </a:lnTo>
                  <a:lnTo>
                    <a:pt x="30" y="58"/>
                  </a:lnTo>
                  <a:lnTo>
                    <a:pt x="30" y="58"/>
                  </a:lnTo>
                  <a:lnTo>
                    <a:pt x="32" y="62"/>
                  </a:lnTo>
                  <a:lnTo>
                    <a:pt x="32" y="67"/>
                  </a:lnTo>
                  <a:lnTo>
                    <a:pt x="35" y="72"/>
                  </a:lnTo>
                  <a:lnTo>
                    <a:pt x="40" y="75"/>
                  </a:lnTo>
                  <a:lnTo>
                    <a:pt x="40" y="70"/>
                  </a:lnTo>
                  <a:lnTo>
                    <a:pt x="42" y="63"/>
                  </a:lnTo>
                  <a:lnTo>
                    <a:pt x="43" y="70"/>
                  </a:lnTo>
                  <a:lnTo>
                    <a:pt x="43" y="77"/>
                  </a:lnTo>
                  <a:lnTo>
                    <a:pt x="45" y="79"/>
                  </a:lnTo>
                  <a:lnTo>
                    <a:pt x="48" y="80"/>
                  </a:lnTo>
                  <a:lnTo>
                    <a:pt x="48" y="75"/>
                  </a:lnTo>
                  <a:lnTo>
                    <a:pt x="50" y="70"/>
                  </a:lnTo>
                  <a:lnTo>
                    <a:pt x="52" y="75"/>
                  </a:lnTo>
                  <a:lnTo>
                    <a:pt x="52" y="79"/>
                  </a:lnTo>
                  <a:lnTo>
                    <a:pt x="55" y="74"/>
                  </a:lnTo>
                  <a:lnTo>
                    <a:pt x="57" y="70"/>
                  </a:lnTo>
                  <a:lnTo>
                    <a:pt x="59" y="74"/>
                  </a:lnTo>
                  <a:lnTo>
                    <a:pt x="60" y="79"/>
                  </a:lnTo>
                  <a:lnTo>
                    <a:pt x="64" y="77"/>
                  </a:lnTo>
                  <a:lnTo>
                    <a:pt x="67" y="75"/>
                  </a:lnTo>
                  <a:lnTo>
                    <a:pt x="69" y="82"/>
                  </a:lnTo>
                  <a:lnTo>
                    <a:pt x="70" y="85"/>
                  </a:lnTo>
                  <a:lnTo>
                    <a:pt x="72" y="87"/>
                  </a:lnTo>
                  <a:lnTo>
                    <a:pt x="77" y="85"/>
                  </a:lnTo>
                  <a:lnTo>
                    <a:pt x="79" y="80"/>
                  </a:lnTo>
                  <a:lnTo>
                    <a:pt x="79" y="79"/>
                  </a:lnTo>
                  <a:lnTo>
                    <a:pt x="80" y="79"/>
                  </a:lnTo>
                  <a:lnTo>
                    <a:pt x="80" y="79"/>
                  </a:lnTo>
                  <a:lnTo>
                    <a:pt x="84" y="84"/>
                  </a:lnTo>
                  <a:lnTo>
                    <a:pt x="85" y="89"/>
                  </a:lnTo>
                  <a:lnTo>
                    <a:pt x="87" y="84"/>
                  </a:lnTo>
                  <a:lnTo>
                    <a:pt x="90" y="79"/>
                  </a:lnTo>
                  <a:lnTo>
                    <a:pt x="92" y="79"/>
                  </a:lnTo>
                  <a:lnTo>
                    <a:pt x="94" y="80"/>
                  </a:lnTo>
                  <a:lnTo>
                    <a:pt x="95" y="80"/>
                  </a:lnTo>
                  <a:lnTo>
                    <a:pt x="95" y="82"/>
                  </a:lnTo>
                  <a:lnTo>
                    <a:pt x="97" y="87"/>
                  </a:lnTo>
                  <a:lnTo>
                    <a:pt x="97" y="94"/>
                  </a:lnTo>
                  <a:lnTo>
                    <a:pt x="100" y="99"/>
                  </a:lnTo>
                  <a:lnTo>
                    <a:pt x="102" y="100"/>
                  </a:lnTo>
                  <a:lnTo>
                    <a:pt x="105" y="102"/>
                  </a:lnTo>
                  <a:lnTo>
                    <a:pt x="110" y="102"/>
                  </a:lnTo>
                  <a:lnTo>
                    <a:pt x="112" y="95"/>
                  </a:lnTo>
                  <a:lnTo>
                    <a:pt x="112" y="92"/>
                  </a:lnTo>
                  <a:lnTo>
                    <a:pt x="109" y="92"/>
                  </a:lnTo>
                  <a:lnTo>
                    <a:pt x="104" y="92"/>
                  </a:lnTo>
                  <a:lnTo>
                    <a:pt x="105" y="89"/>
                  </a:lnTo>
                  <a:lnTo>
                    <a:pt x="109" y="85"/>
                  </a:lnTo>
                  <a:lnTo>
                    <a:pt x="104" y="82"/>
                  </a:lnTo>
                  <a:lnTo>
                    <a:pt x="102" y="77"/>
                  </a:lnTo>
                  <a:lnTo>
                    <a:pt x="105" y="75"/>
                  </a:lnTo>
                  <a:lnTo>
                    <a:pt x="109" y="74"/>
                  </a:lnTo>
                  <a:lnTo>
                    <a:pt x="105" y="70"/>
                  </a:lnTo>
                  <a:lnTo>
                    <a:pt x="100" y="70"/>
                  </a:lnTo>
                  <a:lnTo>
                    <a:pt x="95" y="70"/>
                  </a:lnTo>
                  <a:lnTo>
                    <a:pt x="94" y="70"/>
                  </a:lnTo>
                  <a:lnTo>
                    <a:pt x="97" y="65"/>
                  </a:lnTo>
                  <a:lnTo>
                    <a:pt x="99" y="60"/>
                  </a:lnTo>
                  <a:lnTo>
                    <a:pt x="97" y="57"/>
                  </a:lnTo>
                  <a:lnTo>
                    <a:pt x="97" y="53"/>
                  </a:lnTo>
                  <a:lnTo>
                    <a:pt x="94" y="58"/>
                  </a:lnTo>
                  <a:lnTo>
                    <a:pt x="90" y="60"/>
                  </a:lnTo>
                  <a:lnTo>
                    <a:pt x="89" y="60"/>
                  </a:lnTo>
                  <a:lnTo>
                    <a:pt x="87" y="58"/>
                  </a:lnTo>
                  <a:lnTo>
                    <a:pt x="85" y="57"/>
                  </a:lnTo>
                  <a:lnTo>
                    <a:pt x="85" y="52"/>
                  </a:lnTo>
                  <a:lnTo>
                    <a:pt x="75" y="47"/>
                  </a:lnTo>
                  <a:lnTo>
                    <a:pt x="67" y="40"/>
                  </a:lnTo>
                  <a:lnTo>
                    <a:pt x="62" y="42"/>
                  </a:lnTo>
                  <a:lnTo>
                    <a:pt x="54" y="43"/>
                  </a:lnTo>
                  <a:lnTo>
                    <a:pt x="43" y="40"/>
                  </a:lnTo>
                  <a:lnTo>
                    <a:pt x="33" y="37"/>
                  </a:lnTo>
                  <a:lnTo>
                    <a:pt x="25" y="37"/>
                  </a:lnTo>
                  <a:lnTo>
                    <a:pt x="18" y="35"/>
                  </a:lnTo>
                  <a:lnTo>
                    <a:pt x="23" y="32"/>
                  </a:lnTo>
                  <a:lnTo>
                    <a:pt x="25" y="28"/>
                  </a:lnTo>
                  <a:lnTo>
                    <a:pt x="20" y="30"/>
                  </a:lnTo>
                  <a:lnTo>
                    <a:pt x="15" y="30"/>
                  </a:lnTo>
                  <a:lnTo>
                    <a:pt x="17" y="27"/>
                  </a:lnTo>
                  <a:lnTo>
                    <a:pt x="18" y="25"/>
                  </a:lnTo>
                  <a:lnTo>
                    <a:pt x="13" y="20"/>
                  </a:lnTo>
                  <a:lnTo>
                    <a:pt x="10" y="15"/>
                  </a:lnTo>
                  <a:lnTo>
                    <a:pt x="7" y="8"/>
                  </a:lnTo>
                  <a:lnTo>
                    <a:pt x="3" y="2"/>
                  </a:lnTo>
                  <a:lnTo>
                    <a:pt x="2" y="2"/>
                  </a:lnTo>
                  <a:lnTo>
                    <a:pt x="0" y="0"/>
                  </a:lnTo>
                  <a:close/>
                </a:path>
              </a:pathLst>
            </a:custGeom>
            <a:solidFill>
              <a:srgbClr val="1F1A17"/>
            </a:solidFill>
            <a:ln w="9525">
              <a:noFill/>
              <a:round/>
              <a:headEnd/>
              <a:tailEnd/>
            </a:ln>
          </p:spPr>
          <p:txBody>
            <a:bodyPr/>
            <a:lstStyle/>
            <a:p>
              <a:endParaRPr lang="en-US"/>
            </a:p>
          </p:txBody>
        </p:sp>
        <p:sp>
          <p:nvSpPr>
            <p:cNvPr id="5340" name="Freeform 1244"/>
            <p:cNvSpPr>
              <a:spLocks/>
            </p:cNvSpPr>
            <p:nvPr/>
          </p:nvSpPr>
          <p:spPr bwMode="auto">
            <a:xfrm>
              <a:off x="3317" y="2905"/>
              <a:ext cx="15" cy="24"/>
            </a:xfrm>
            <a:custGeom>
              <a:avLst/>
              <a:gdLst/>
              <a:ahLst/>
              <a:cxnLst>
                <a:cxn ang="0">
                  <a:pos x="0" y="0"/>
                </a:cxn>
                <a:cxn ang="0">
                  <a:pos x="0" y="2"/>
                </a:cxn>
                <a:cxn ang="0">
                  <a:pos x="3" y="9"/>
                </a:cxn>
                <a:cxn ang="0">
                  <a:pos x="10" y="17"/>
                </a:cxn>
                <a:cxn ang="0">
                  <a:pos x="15" y="24"/>
                </a:cxn>
                <a:cxn ang="0">
                  <a:pos x="11" y="14"/>
                </a:cxn>
                <a:cxn ang="0">
                  <a:pos x="0" y="0"/>
                </a:cxn>
              </a:cxnLst>
              <a:rect l="0" t="0" r="r" b="b"/>
              <a:pathLst>
                <a:path w="15" h="24">
                  <a:moveTo>
                    <a:pt x="0" y="0"/>
                  </a:moveTo>
                  <a:lnTo>
                    <a:pt x="0" y="2"/>
                  </a:lnTo>
                  <a:lnTo>
                    <a:pt x="3" y="9"/>
                  </a:lnTo>
                  <a:lnTo>
                    <a:pt x="10" y="17"/>
                  </a:lnTo>
                  <a:lnTo>
                    <a:pt x="15" y="24"/>
                  </a:lnTo>
                  <a:lnTo>
                    <a:pt x="11" y="14"/>
                  </a:lnTo>
                  <a:lnTo>
                    <a:pt x="0" y="0"/>
                  </a:lnTo>
                  <a:close/>
                </a:path>
              </a:pathLst>
            </a:custGeom>
            <a:solidFill>
              <a:srgbClr val="1F1A17"/>
            </a:solidFill>
            <a:ln w="9525">
              <a:noFill/>
              <a:round/>
              <a:headEnd/>
              <a:tailEnd/>
            </a:ln>
          </p:spPr>
          <p:txBody>
            <a:bodyPr/>
            <a:lstStyle/>
            <a:p>
              <a:endParaRPr lang="en-US"/>
            </a:p>
          </p:txBody>
        </p:sp>
        <p:sp>
          <p:nvSpPr>
            <p:cNvPr id="5341" name="Freeform 1245"/>
            <p:cNvSpPr>
              <a:spLocks/>
            </p:cNvSpPr>
            <p:nvPr/>
          </p:nvSpPr>
          <p:spPr bwMode="auto">
            <a:xfrm>
              <a:off x="3385" y="2927"/>
              <a:ext cx="22" cy="48"/>
            </a:xfrm>
            <a:custGeom>
              <a:avLst/>
              <a:gdLst/>
              <a:ahLst/>
              <a:cxnLst>
                <a:cxn ang="0">
                  <a:pos x="0" y="0"/>
                </a:cxn>
                <a:cxn ang="0">
                  <a:pos x="5" y="13"/>
                </a:cxn>
                <a:cxn ang="0">
                  <a:pos x="4" y="17"/>
                </a:cxn>
                <a:cxn ang="0">
                  <a:pos x="2" y="22"/>
                </a:cxn>
                <a:cxn ang="0">
                  <a:pos x="7" y="28"/>
                </a:cxn>
                <a:cxn ang="0">
                  <a:pos x="10" y="32"/>
                </a:cxn>
                <a:cxn ang="0">
                  <a:pos x="12" y="33"/>
                </a:cxn>
                <a:cxn ang="0">
                  <a:pos x="12" y="38"/>
                </a:cxn>
                <a:cxn ang="0">
                  <a:pos x="12" y="43"/>
                </a:cxn>
                <a:cxn ang="0">
                  <a:pos x="12" y="47"/>
                </a:cxn>
                <a:cxn ang="0">
                  <a:pos x="15" y="48"/>
                </a:cxn>
                <a:cxn ang="0">
                  <a:pos x="19" y="42"/>
                </a:cxn>
                <a:cxn ang="0">
                  <a:pos x="22" y="32"/>
                </a:cxn>
                <a:cxn ang="0">
                  <a:pos x="12" y="22"/>
                </a:cxn>
                <a:cxn ang="0">
                  <a:pos x="9" y="22"/>
                </a:cxn>
                <a:cxn ang="0">
                  <a:pos x="10" y="12"/>
                </a:cxn>
                <a:cxn ang="0">
                  <a:pos x="0" y="0"/>
                </a:cxn>
              </a:cxnLst>
              <a:rect l="0" t="0" r="r" b="b"/>
              <a:pathLst>
                <a:path w="22" h="48">
                  <a:moveTo>
                    <a:pt x="0" y="0"/>
                  </a:moveTo>
                  <a:lnTo>
                    <a:pt x="5" y="13"/>
                  </a:lnTo>
                  <a:lnTo>
                    <a:pt x="4" y="17"/>
                  </a:lnTo>
                  <a:lnTo>
                    <a:pt x="2" y="22"/>
                  </a:lnTo>
                  <a:lnTo>
                    <a:pt x="7" y="28"/>
                  </a:lnTo>
                  <a:lnTo>
                    <a:pt x="10" y="32"/>
                  </a:lnTo>
                  <a:lnTo>
                    <a:pt x="12" y="33"/>
                  </a:lnTo>
                  <a:lnTo>
                    <a:pt x="12" y="38"/>
                  </a:lnTo>
                  <a:lnTo>
                    <a:pt x="12" y="43"/>
                  </a:lnTo>
                  <a:lnTo>
                    <a:pt x="12" y="47"/>
                  </a:lnTo>
                  <a:lnTo>
                    <a:pt x="15" y="48"/>
                  </a:lnTo>
                  <a:lnTo>
                    <a:pt x="19" y="42"/>
                  </a:lnTo>
                  <a:lnTo>
                    <a:pt x="22" y="32"/>
                  </a:lnTo>
                  <a:lnTo>
                    <a:pt x="12" y="22"/>
                  </a:lnTo>
                  <a:lnTo>
                    <a:pt x="9" y="22"/>
                  </a:lnTo>
                  <a:lnTo>
                    <a:pt x="10" y="12"/>
                  </a:lnTo>
                  <a:lnTo>
                    <a:pt x="0" y="0"/>
                  </a:lnTo>
                  <a:close/>
                </a:path>
              </a:pathLst>
            </a:custGeom>
            <a:solidFill>
              <a:srgbClr val="1F1A17"/>
            </a:solidFill>
            <a:ln w="9525">
              <a:noFill/>
              <a:round/>
              <a:headEnd/>
              <a:tailEnd/>
            </a:ln>
          </p:spPr>
          <p:txBody>
            <a:bodyPr/>
            <a:lstStyle/>
            <a:p>
              <a:endParaRPr lang="en-US"/>
            </a:p>
          </p:txBody>
        </p:sp>
        <p:sp>
          <p:nvSpPr>
            <p:cNvPr id="5342" name="Freeform 1246"/>
            <p:cNvSpPr>
              <a:spLocks/>
            </p:cNvSpPr>
            <p:nvPr/>
          </p:nvSpPr>
          <p:spPr bwMode="auto">
            <a:xfrm>
              <a:off x="3333" y="2980"/>
              <a:ext cx="97" cy="106"/>
            </a:xfrm>
            <a:custGeom>
              <a:avLst/>
              <a:gdLst/>
              <a:ahLst/>
              <a:cxnLst>
                <a:cxn ang="0">
                  <a:pos x="2" y="6"/>
                </a:cxn>
                <a:cxn ang="0">
                  <a:pos x="4" y="12"/>
                </a:cxn>
                <a:cxn ang="0">
                  <a:pos x="7" y="16"/>
                </a:cxn>
                <a:cxn ang="0">
                  <a:pos x="9" y="19"/>
                </a:cxn>
                <a:cxn ang="0">
                  <a:pos x="12" y="17"/>
                </a:cxn>
                <a:cxn ang="0">
                  <a:pos x="15" y="17"/>
                </a:cxn>
                <a:cxn ang="0">
                  <a:pos x="15" y="24"/>
                </a:cxn>
                <a:cxn ang="0">
                  <a:pos x="10" y="29"/>
                </a:cxn>
                <a:cxn ang="0">
                  <a:pos x="10" y="32"/>
                </a:cxn>
                <a:cxn ang="0">
                  <a:pos x="14" y="36"/>
                </a:cxn>
                <a:cxn ang="0">
                  <a:pos x="20" y="37"/>
                </a:cxn>
                <a:cxn ang="0">
                  <a:pos x="27" y="41"/>
                </a:cxn>
                <a:cxn ang="0">
                  <a:pos x="34" y="42"/>
                </a:cxn>
                <a:cxn ang="0">
                  <a:pos x="39" y="47"/>
                </a:cxn>
                <a:cxn ang="0">
                  <a:pos x="42" y="57"/>
                </a:cxn>
                <a:cxn ang="0">
                  <a:pos x="37" y="61"/>
                </a:cxn>
                <a:cxn ang="0">
                  <a:pos x="32" y="59"/>
                </a:cxn>
                <a:cxn ang="0">
                  <a:pos x="25" y="61"/>
                </a:cxn>
                <a:cxn ang="0">
                  <a:pos x="17" y="62"/>
                </a:cxn>
                <a:cxn ang="0">
                  <a:pos x="19" y="67"/>
                </a:cxn>
                <a:cxn ang="0">
                  <a:pos x="17" y="71"/>
                </a:cxn>
                <a:cxn ang="0">
                  <a:pos x="15" y="79"/>
                </a:cxn>
                <a:cxn ang="0">
                  <a:pos x="22" y="84"/>
                </a:cxn>
                <a:cxn ang="0">
                  <a:pos x="29" y="76"/>
                </a:cxn>
                <a:cxn ang="0">
                  <a:pos x="32" y="71"/>
                </a:cxn>
                <a:cxn ang="0">
                  <a:pos x="34" y="74"/>
                </a:cxn>
                <a:cxn ang="0">
                  <a:pos x="37" y="81"/>
                </a:cxn>
                <a:cxn ang="0">
                  <a:pos x="44" y="76"/>
                </a:cxn>
                <a:cxn ang="0">
                  <a:pos x="47" y="76"/>
                </a:cxn>
                <a:cxn ang="0">
                  <a:pos x="49" y="82"/>
                </a:cxn>
                <a:cxn ang="0">
                  <a:pos x="52" y="76"/>
                </a:cxn>
                <a:cxn ang="0">
                  <a:pos x="56" y="72"/>
                </a:cxn>
                <a:cxn ang="0">
                  <a:pos x="59" y="89"/>
                </a:cxn>
                <a:cxn ang="0">
                  <a:pos x="62" y="91"/>
                </a:cxn>
                <a:cxn ang="0">
                  <a:pos x="66" y="94"/>
                </a:cxn>
                <a:cxn ang="0">
                  <a:pos x="67" y="104"/>
                </a:cxn>
                <a:cxn ang="0">
                  <a:pos x="72" y="99"/>
                </a:cxn>
                <a:cxn ang="0">
                  <a:pos x="82" y="97"/>
                </a:cxn>
                <a:cxn ang="0">
                  <a:pos x="92" y="99"/>
                </a:cxn>
                <a:cxn ang="0">
                  <a:pos x="96" y="87"/>
                </a:cxn>
                <a:cxn ang="0">
                  <a:pos x="91" y="81"/>
                </a:cxn>
                <a:cxn ang="0">
                  <a:pos x="86" y="77"/>
                </a:cxn>
                <a:cxn ang="0">
                  <a:pos x="82" y="74"/>
                </a:cxn>
                <a:cxn ang="0">
                  <a:pos x="79" y="72"/>
                </a:cxn>
                <a:cxn ang="0">
                  <a:pos x="77" y="71"/>
                </a:cxn>
                <a:cxn ang="0">
                  <a:pos x="74" y="71"/>
                </a:cxn>
                <a:cxn ang="0">
                  <a:pos x="71" y="64"/>
                </a:cxn>
                <a:cxn ang="0">
                  <a:pos x="64" y="56"/>
                </a:cxn>
                <a:cxn ang="0">
                  <a:pos x="62" y="47"/>
                </a:cxn>
                <a:cxn ang="0">
                  <a:pos x="61" y="39"/>
                </a:cxn>
                <a:cxn ang="0">
                  <a:pos x="56" y="34"/>
                </a:cxn>
                <a:cxn ang="0">
                  <a:pos x="47" y="32"/>
                </a:cxn>
                <a:cxn ang="0">
                  <a:pos x="32" y="26"/>
                </a:cxn>
                <a:cxn ang="0">
                  <a:pos x="29" y="27"/>
                </a:cxn>
                <a:cxn ang="0">
                  <a:pos x="27" y="31"/>
                </a:cxn>
                <a:cxn ang="0">
                  <a:pos x="22" y="24"/>
                </a:cxn>
                <a:cxn ang="0">
                  <a:pos x="15" y="12"/>
                </a:cxn>
                <a:cxn ang="0">
                  <a:pos x="5" y="4"/>
                </a:cxn>
              </a:cxnLst>
              <a:rect l="0" t="0" r="r" b="b"/>
              <a:pathLst>
                <a:path w="97" h="106">
                  <a:moveTo>
                    <a:pt x="0" y="0"/>
                  </a:moveTo>
                  <a:lnTo>
                    <a:pt x="2" y="6"/>
                  </a:lnTo>
                  <a:lnTo>
                    <a:pt x="2" y="9"/>
                  </a:lnTo>
                  <a:lnTo>
                    <a:pt x="4" y="12"/>
                  </a:lnTo>
                  <a:lnTo>
                    <a:pt x="7" y="11"/>
                  </a:lnTo>
                  <a:lnTo>
                    <a:pt x="7" y="16"/>
                  </a:lnTo>
                  <a:lnTo>
                    <a:pt x="7" y="19"/>
                  </a:lnTo>
                  <a:lnTo>
                    <a:pt x="9" y="19"/>
                  </a:lnTo>
                  <a:lnTo>
                    <a:pt x="10" y="21"/>
                  </a:lnTo>
                  <a:lnTo>
                    <a:pt x="12" y="17"/>
                  </a:lnTo>
                  <a:lnTo>
                    <a:pt x="14" y="16"/>
                  </a:lnTo>
                  <a:lnTo>
                    <a:pt x="15" y="17"/>
                  </a:lnTo>
                  <a:lnTo>
                    <a:pt x="15" y="19"/>
                  </a:lnTo>
                  <a:lnTo>
                    <a:pt x="15" y="24"/>
                  </a:lnTo>
                  <a:lnTo>
                    <a:pt x="14" y="29"/>
                  </a:lnTo>
                  <a:lnTo>
                    <a:pt x="10" y="29"/>
                  </a:lnTo>
                  <a:lnTo>
                    <a:pt x="9" y="27"/>
                  </a:lnTo>
                  <a:lnTo>
                    <a:pt x="10" y="32"/>
                  </a:lnTo>
                  <a:lnTo>
                    <a:pt x="12" y="34"/>
                  </a:lnTo>
                  <a:lnTo>
                    <a:pt x="14" y="36"/>
                  </a:lnTo>
                  <a:lnTo>
                    <a:pt x="15" y="37"/>
                  </a:lnTo>
                  <a:lnTo>
                    <a:pt x="20" y="37"/>
                  </a:lnTo>
                  <a:lnTo>
                    <a:pt x="27" y="36"/>
                  </a:lnTo>
                  <a:lnTo>
                    <a:pt x="27" y="41"/>
                  </a:lnTo>
                  <a:lnTo>
                    <a:pt x="29" y="46"/>
                  </a:lnTo>
                  <a:lnTo>
                    <a:pt x="34" y="42"/>
                  </a:lnTo>
                  <a:lnTo>
                    <a:pt x="37" y="41"/>
                  </a:lnTo>
                  <a:lnTo>
                    <a:pt x="39" y="47"/>
                  </a:lnTo>
                  <a:lnTo>
                    <a:pt x="42" y="52"/>
                  </a:lnTo>
                  <a:lnTo>
                    <a:pt x="42" y="57"/>
                  </a:lnTo>
                  <a:lnTo>
                    <a:pt x="41" y="64"/>
                  </a:lnTo>
                  <a:lnTo>
                    <a:pt x="37" y="61"/>
                  </a:lnTo>
                  <a:lnTo>
                    <a:pt x="36" y="54"/>
                  </a:lnTo>
                  <a:lnTo>
                    <a:pt x="32" y="59"/>
                  </a:lnTo>
                  <a:lnTo>
                    <a:pt x="29" y="64"/>
                  </a:lnTo>
                  <a:lnTo>
                    <a:pt x="25" y="61"/>
                  </a:lnTo>
                  <a:lnTo>
                    <a:pt x="22" y="61"/>
                  </a:lnTo>
                  <a:lnTo>
                    <a:pt x="17" y="62"/>
                  </a:lnTo>
                  <a:lnTo>
                    <a:pt x="14" y="66"/>
                  </a:lnTo>
                  <a:lnTo>
                    <a:pt x="19" y="67"/>
                  </a:lnTo>
                  <a:lnTo>
                    <a:pt x="22" y="67"/>
                  </a:lnTo>
                  <a:lnTo>
                    <a:pt x="17" y="71"/>
                  </a:lnTo>
                  <a:lnTo>
                    <a:pt x="14" y="74"/>
                  </a:lnTo>
                  <a:lnTo>
                    <a:pt x="15" y="79"/>
                  </a:lnTo>
                  <a:lnTo>
                    <a:pt x="19" y="82"/>
                  </a:lnTo>
                  <a:lnTo>
                    <a:pt x="22" y="84"/>
                  </a:lnTo>
                  <a:lnTo>
                    <a:pt x="25" y="82"/>
                  </a:lnTo>
                  <a:lnTo>
                    <a:pt x="29" y="76"/>
                  </a:lnTo>
                  <a:lnTo>
                    <a:pt x="30" y="72"/>
                  </a:lnTo>
                  <a:lnTo>
                    <a:pt x="32" y="71"/>
                  </a:lnTo>
                  <a:lnTo>
                    <a:pt x="34" y="72"/>
                  </a:lnTo>
                  <a:lnTo>
                    <a:pt x="34" y="74"/>
                  </a:lnTo>
                  <a:lnTo>
                    <a:pt x="36" y="79"/>
                  </a:lnTo>
                  <a:lnTo>
                    <a:pt x="37" y="81"/>
                  </a:lnTo>
                  <a:lnTo>
                    <a:pt x="41" y="82"/>
                  </a:lnTo>
                  <a:lnTo>
                    <a:pt x="44" y="76"/>
                  </a:lnTo>
                  <a:lnTo>
                    <a:pt x="46" y="69"/>
                  </a:lnTo>
                  <a:lnTo>
                    <a:pt x="47" y="76"/>
                  </a:lnTo>
                  <a:lnTo>
                    <a:pt x="47" y="81"/>
                  </a:lnTo>
                  <a:lnTo>
                    <a:pt x="49" y="82"/>
                  </a:lnTo>
                  <a:lnTo>
                    <a:pt x="52" y="82"/>
                  </a:lnTo>
                  <a:lnTo>
                    <a:pt x="52" y="76"/>
                  </a:lnTo>
                  <a:lnTo>
                    <a:pt x="52" y="67"/>
                  </a:lnTo>
                  <a:lnTo>
                    <a:pt x="56" y="72"/>
                  </a:lnTo>
                  <a:lnTo>
                    <a:pt x="57" y="82"/>
                  </a:lnTo>
                  <a:lnTo>
                    <a:pt x="59" y="89"/>
                  </a:lnTo>
                  <a:lnTo>
                    <a:pt x="61" y="91"/>
                  </a:lnTo>
                  <a:lnTo>
                    <a:pt x="62" y="91"/>
                  </a:lnTo>
                  <a:lnTo>
                    <a:pt x="66" y="89"/>
                  </a:lnTo>
                  <a:lnTo>
                    <a:pt x="66" y="94"/>
                  </a:lnTo>
                  <a:lnTo>
                    <a:pt x="64" y="101"/>
                  </a:lnTo>
                  <a:lnTo>
                    <a:pt x="67" y="104"/>
                  </a:lnTo>
                  <a:lnTo>
                    <a:pt x="69" y="106"/>
                  </a:lnTo>
                  <a:lnTo>
                    <a:pt x="72" y="99"/>
                  </a:lnTo>
                  <a:lnTo>
                    <a:pt x="76" y="92"/>
                  </a:lnTo>
                  <a:lnTo>
                    <a:pt x="82" y="97"/>
                  </a:lnTo>
                  <a:lnTo>
                    <a:pt x="89" y="103"/>
                  </a:lnTo>
                  <a:lnTo>
                    <a:pt x="92" y="99"/>
                  </a:lnTo>
                  <a:lnTo>
                    <a:pt x="97" y="94"/>
                  </a:lnTo>
                  <a:lnTo>
                    <a:pt x="96" y="87"/>
                  </a:lnTo>
                  <a:lnTo>
                    <a:pt x="94" y="81"/>
                  </a:lnTo>
                  <a:lnTo>
                    <a:pt x="91" y="81"/>
                  </a:lnTo>
                  <a:lnTo>
                    <a:pt x="87" y="81"/>
                  </a:lnTo>
                  <a:lnTo>
                    <a:pt x="86" y="77"/>
                  </a:lnTo>
                  <a:lnTo>
                    <a:pt x="86" y="74"/>
                  </a:lnTo>
                  <a:lnTo>
                    <a:pt x="82" y="74"/>
                  </a:lnTo>
                  <a:lnTo>
                    <a:pt x="81" y="76"/>
                  </a:lnTo>
                  <a:lnTo>
                    <a:pt x="79" y="72"/>
                  </a:lnTo>
                  <a:lnTo>
                    <a:pt x="79" y="67"/>
                  </a:lnTo>
                  <a:lnTo>
                    <a:pt x="77" y="71"/>
                  </a:lnTo>
                  <a:lnTo>
                    <a:pt x="76" y="71"/>
                  </a:lnTo>
                  <a:lnTo>
                    <a:pt x="74" y="71"/>
                  </a:lnTo>
                  <a:lnTo>
                    <a:pt x="74" y="69"/>
                  </a:lnTo>
                  <a:lnTo>
                    <a:pt x="71" y="64"/>
                  </a:lnTo>
                  <a:lnTo>
                    <a:pt x="69" y="61"/>
                  </a:lnTo>
                  <a:lnTo>
                    <a:pt x="64" y="56"/>
                  </a:lnTo>
                  <a:lnTo>
                    <a:pt x="59" y="56"/>
                  </a:lnTo>
                  <a:lnTo>
                    <a:pt x="62" y="47"/>
                  </a:lnTo>
                  <a:lnTo>
                    <a:pt x="62" y="42"/>
                  </a:lnTo>
                  <a:lnTo>
                    <a:pt x="61" y="39"/>
                  </a:lnTo>
                  <a:lnTo>
                    <a:pt x="56" y="36"/>
                  </a:lnTo>
                  <a:lnTo>
                    <a:pt x="56" y="34"/>
                  </a:lnTo>
                  <a:lnTo>
                    <a:pt x="54" y="31"/>
                  </a:lnTo>
                  <a:lnTo>
                    <a:pt x="47" y="32"/>
                  </a:lnTo>
                  <a:lnTo>
                    <a:pt x="39" y="29"/>
                  </a:lnTo>
                  <a:lnTo>
                    <a:pt x="32" y="26"/>
                  </a:lnTo>
                  <a:lnTo>
                    <a:pt x="25" y="22"/>
                  </a:lnTo>
                  <a:lnTo>
                    <a:pt x="29" y="27"/>
                  </a:lnTo>
                  <a:lnTo>
                    <a:pt x="34" y="34"/>
                  </a:lnTo>
                  <a:lnTo>
                    <a:pt x="27" y="31"/>
                  </a:lnTo>
                  <a:lnTo>
                    <a:pt x="22" y="27"/>
                  </a:lnTo>
                  <a:lnTo>
                    <a:pt x="22" y="24"/>
                  </a:lnTo>
                  <a:lnTo>
                    <a:pt x="22" y="19"/>
                  </a:lnTo>
                  <a:lnTo>
                    <a:pt x="15" y="12"/>
                  </a:lnTo>
                  <a:lnTo>
                    <a:pt x="10" y="6"/>
                  </a:lnTo>
                  <a:lnTo>
                    <a:pt x="5" y="4"/>
                  </a:lnTo>
                  <a:lnTo>
                    <a:pt x="0" y="0"/>
                  </a:lnTo>
                  <a:close/>
                </a:path>
              </a:pathLst>
            </a:custGeom>
            <a:solidFill>
              <a:srgbClr val="1F1A17"/>
            </a:solidFill>
            <a:ln w="9525">
              <a:noFill/>
              <a:round/>
              <a:headEnd/>
              <a:tailEnd/>
            </a:ln>
          </p:spPr>
          <p:txBody>
            <a:bodyPr/>
            <a:lstStyle/>
            <a:p>
              <a:endParaRPr lang="en-US"/>
            </a:p>
          </p:txBody>
        </p:sp>
        <p:sp>
          <p:nvSpPr>
            <p:cNvPr id="5343" name="Freeform 1247"/>
            <p:cNvSpPr>
              <a:spLocks/>
            </p:cNvSpPr>
            <p:nvPr/>
          </p:nvSpPr>
          <p:spPr bwMode="auto">
            <a:xfrm>
              <a:off x="3420" y="3027"/>
              <a:ext cx="32" cy="104"/>
            </a:xfrm>
            <a:custGeom>
              <a:avLst/>
              <a:gdLst/>
              <a:ahLst/>
              <a:cxnLst>
                <a:cxn ang="0">
                  <a:pos x="9" y="0"/>
                </a:cxn>
                <a:cxn ang="0">
                  <a:pos x="7" y="5"/>
                </a:cxn>
                <a:cxn ang="0">
                  <a:pos x="7" y="10"/>
                </a:cxn>
                <a:cxn ang="0">
                  <a:pos x="7" y="15"/>
                </a:cxn>
                <a:cxn ang="0">
                  <a:pos x="7" y="19"/>
                </a:cxn>
                <a:cxn ang="0">
                  <a:pos x="12" y="24"/>
                </a:cxn>
                <a:cxn ang="0">
                  <a:pos x="17" y="30"/>
                </a:cxn>
                <a:cxn ang="0">
                  <a:pos x="17" y="34"/>
                </a:cxn>
                <a:cxn ang="0">
                  <a:pos x="15" y="39"/>
                </a:cxn>
                <a:cxn ang="0">
                  <a:pos x="19" y="47"/>
                </a:cxn>
                <a:cxn ang="0">
                  <a:pos x="24" y="56"/>
                </a:cxn>
                <a:cxn ang="0">
                  <a:pos x="22" y="59"/>
                </a:cxn>
                <a:cxn ang="0">
                  <a:pos x="20" y="62"/>
                </a:cxn>
                <a:cxn ang="0">
                  <a:pos x="14" y="54"/>
                </a:cxn>
                <a:cxn ang="0">
                  <a:pos x="9" y="47"/>
                </a:cxn>
                <a:cxn ang="0">
                  <a:pos x="4" y="50"/>
                </a:cxn>
                <a:cxn ang="0">
                  <a:pos x="0" y="54"/>
                </a:cxn>
                <a:cxn ang="0">
                  <a:pos x="4" y="59"/>
                </a:cxn>
                <a:cxn ang="0">
                  <a:pos x="5" y="64"/>
                </a:cxn>
                <a:cxn ang="0">
                  <a:pos x="7" y="62"/>
                </a:cxn>
                <a:cxn ang="0">
                  <a:pos x="9" y="59"/>
                </a:cxn>
                <a:cxn ang="0">
                  <a:pos x="9" y="64"/>
                </a:cxn>
                <a:cxn ang="0">
                  <a:pos x="10" y="69"/>
                </a:cxn>
                <a:cxn ang="0">
                  <a:pos x="12" y="67"/>
                </a:cxn>
                <a:cxn ang="0">
                  <a:pos x="14" y="66"/>
                </a:cxn>
                <a:cxn ang="0">
                  <a:pos x="15" y="72"/>
                </a:cxn>
                <a:cxn ang="0">
                  <a:pos x="19" y="81"/>
                </a:cxn>
                <a:cxn ang="0">
                  <a:pos x="22" y="79"/>
                </a:cxn>
                <a:cxn ang="0">
                  <a:pos x="24" y="79"/>
                </a:cxn>
                <a:cxn ang="0">
                  <a:pos x="24" y="87"/>
                </a:cxn>
                <a:cxn ang="0">
                  <a:pos x="22" y="96"/>
                </a:cxn>
                <a:cxn ang="0">
                  <a:pos x="27" y="99"/>
                </a:cxn>
                <a:cxn ang="0">
                  <a:pos x="32" y="104"/>
                </a:cxn>
                <a:cxn ang="0">
                  <a:pos x="30" y="86"/>
                </a:cxn>
                <a:cxn ang="0">
                  <a:pos x="29" y="67"/>
                </a:cxn>
                <a:cxn ang="0">
                  <a:pos x="30" y="61"/>
                </a:cxn>
                <a:cxn ang="0">
                  <a:pos x="32" y="56"/>
                </a:cxn>
                <a:cxn ang="0">
                  <a:pos x="29" y="50"/>
                </a:cxn>
                <a:cxn ang="0">
                  <a:pos x="25" y="44"/>
                </a:cxn>
                <a:cxn ang="0">
                  <a:pos x="25" y="39"/>
                </a:cxn>
                <a:cxn ang="0">
                  <a:pos x="25" y="32"/>
                </a:cxn>
                <a:cxn ang="0">
                  <a:pos x="24" y="25"/>
                </a:cxn>
                <a:cxn ang="0">
                  <a:pos x="20" y="20"/>
                </a:cxn>
                <a:cxn ang="0">
                  <a:pos x="22" y="15"/>
                </a:cxn>
                <a:cxn ang="0">
                  <a:pos x="24" y="10"/>
                </a:cxn>
                <a:cxn ang="0">
                  <a:pos x="17" y="5"/>
                </a:cxn>
                <a:cxn ang="0">
                  <a:pos x="9" y="0"/>
                </a:cxn>
              </a:cxnLst>
              <a:rect l="0" t="0" r="r" b="b"/>
              <a:pathLst>
                <a:path w="32" h="104">
                  <a:moveTo>
                    <a:pt x="9" y="0"/>
                  </a:moveTo>
                  <a:lnTo>
                    <a:pt x="7" y="5"/>
                  </a:lnTo>
                  <a:lnTo>
                    <a:pt x="7" y="10"/>
                  </a:lnTo>
                  <a:lnTo>
                    <a:pt x="7" y="15"/>
                  </a:lnTo>
                  <a:lnTo>
                    <a:pt x="7" y="19"/>
                  </a:lnTo>
                  <a:lnTo>
                    <a:pt x="12" y="24"/>
                  </a:lnTo>
                  <a:lnTo>
                    <a:pt x="17" y="30"/>
                  </a:lnTo>
                  <a:lnTo>
                    <a:pt x="17" y="34"/>
                  </a:lnTo>
                  <a:lnTo>
                    <a:pt x="15" y="39"/>
                  </a:lnTo>
                  <a:lnTo>
                    <a:pt x="19" y="47"/>
                  </a:lnTo>
                  <a:lnTo>
                    <a:pt x="24" y="56"/>
                  </a:lnTo>
                  <a:lnTo>
                    <a:pt x="22" y="59"/>
                  </a:lnTo>
                  <a:lnTo>
                    <a:pt x="20" y="62"/>
                  </a:lnTo>
                  <a:lnTo>
                    <a:pt x="14" y="54"/>
                  </a:lnTo>
                  <a:lnTo>
                    <a:pt x="9" y="47"/>
                  </a:lnTo>
                  <a:lnTo>
                    <a:pt x="4" y="50"/>
                  </a:lnTo>
                  <a:lnTo>
                    <a:pt x="0" y="54"/>
                  </a:lnTo>
                  <a:lnTo>
                    <a:pt x="4" y="59"/>
                  </a:lnTo>
                  <a:lnTo>
                    <a:pt x="5" y="64"/>
                  </a:lnTo>
                  <a:lnTo>
                    <a:pt x="7" y="62"/>
                  </a:lnTo>
                  <a:lnTo>
                    <a:pt x="9" y="59"/>
                  </a:lnTo>
                  <a:lnTo>
                    <a:pt x="9" y="64"/>
                  </a:lnTo>
                  <a:lnTo>
                    <a:pt x="10" y="69"/>
                  </a:lnTo>
                  <a:lnTo>
                    <a:pt x="12" y="67"/>
                  </a:lnTo>
                  <a:lnTo>
                    <a:pt x="14" y="66"/>
                  </a:lnTo>
                  <a:lnTo>
                    <a:pt x="15" y="72"/>
                  </a:lnTo>
                  <a:lnTo>
                    <a:pt x="19" y="81"/>
                  </a:lnTo>
                  <a:lnTo>
                    <a:pt x="22" y="79"/>
                  </a:lnTo>
                  <a:lnTo>
                    <a:pt x="24" y="79"/>
                  </a:lnTo>
                  <a:lnTo>
                    <a:pt x="24" y="87"/>
                  </a:lnTo>
                  <a:lnTo>
                    <a:pt x="22" y="96"/>
                  </a:lnTo>
                  <a:lnTo>
                    <a:pt x="27" y="99"/>
                  </a:lnTo>
                  <a:lnTo>
                    <a:pt x="32" y="104"/>
                  </a:lnTo>
                  <a:lnTo>
                    <a:pt x="30" y="86"/>
                  </a:lnTo>
                  <a:lnTo>
                    <a:pt x="29" y="67"/>
                  </a:lnTo>
                  <a:lnTo>
                    <a:pt x="30" y="61"/>
                  </a:lnTo>
                  <a:lnTo>
                    <a:pt x="32" y="56"/>
                  </a:lnTo>
                  <a:lnTo>
                    <a:pt x="29" y="50"/>
                  </a:lnTo>
                  <a:lnTo>
                    <a:pt x="25" y="44"/>
                  </a:lnTo>
                  <a:lnTo>
                    <a:pt x="25" y="39"/>
                  </a:lnTo>
                  <a:lnTo>
                    <a:pt x="25" y="32"/>
                  </a:lnTo>
                  <a:lnTo>
                    <a:pt x="24" y="25"/>
                  </a:lnTo>
                  <a:lnTo>
                    <a:pt x="20" y="20"/>
                  </a:lnTo>
                  <a:lnTo>
                    <a:pt x="22" y="15"/>
                  </a:lnTo>
                  <a:lnTo>
                    <a:pt x="24" y="10"/>
                  </a:lnTo>
                  <a:lnTo>
                    <a:pt x="17" y="5"/>
                  </a:lnTo>
                  <a:lnTo>
                    <a:pt x="9" y="0"/>
                  </a:lnTo>
                  <a:close/>
                </a:path>
              </a:pathLst>
            </a:custGeom>
            <a:solidFill>
              <a:srgbClr val="1F1A17"/>
            </a:solidFill>
            <a:ln w="9525">
              <a:noFill/>
              <a:round/>
              <a:headEnd/>
              <a:tailEnd/>
            </a:ln>
          </p:spPr>
          <p:txBody>
            <a:bodyPr/>
            <a:lstStyle/>
            <a:p>
              <a:endParaRPr lang="en-US"/>
            </a:p>
          </p:txBody>
        </p:sp>
        <p:sp>
          <p:nvSpPr>
            <p:cNvPr id="5344" name="Freeform 1248"/>
            <p:cNvSpPr>
              <a:spLocks/>
            </p:cNvSpPr>
            <p:nvPr/>
          </p:nvSpPr>
          <p:spPr bwMode="auto">
            <a:xfrm>
              <a:off x="3293" y="3036"/>
              <a:ext cx="147" cy="100"/>
            </a:xfrm>
            <a:custGeom>
              <a:avLst/>
              <a:gdLst/>
              <a:ahLst/>
              <a:cxnLst>
                <a:cxn ang="0">
                  <a:pos x="15" y="8"/>
                </a:cxn>
                <a:cxn ang="0">
                  <a:pos x="25" y="23"/>
                </a:cxn>
                <a:cxn ang="0">
                  <a:pos x="29" y="18"/>
                </a:cxn>
                <a:cxn ang="0">
                  <a:pos x="30" y="10"/>
                </a:cxn>
                <a:cxn ang="0">
                  <a:pos x="32" y="13"/>
                </a:cxn>
                <a:cxn ang="0">
                  <a:pos x="34" y="16"/>
                </a:cxn>
                <a:cxn ang="0">
                  <a:pos x="35" y="20"/>
                </a:cxn>
                <a:cxn ang="0">
                  <a:pos x="37" y="21"/>
                </a:cxn>
                <a:cxn ang="0">
                  <a:pos x="40" y="23"/>
                </a:cxn>
                <a:cxn ang="0">
                  <a:pos x="47" y="31"/>
                </a:cxn>
                <a:cxn ang="0">
                  <a:pos x="52" y="40"/>
                </a:cxn>
                <a:cxn ang="0">
                  <a:pos x="57" y="45"/>
                </a:cxn>
                <a:cxn ang="0">
                  <a:pos x="62" y="41"/>
                </a:cxn>
                <a:cxn ang="0">
                  <a:pos x="74" y="48"/>
                </a:cxn>
                <a:cxn ang="0">
                  <a:pos x="89" y="52"/>
                </a:cxn>
                <a:cxn ang="0">
                  <a:pos x="96" y="50"/>
                </a:cxn>
                <a:cxn ang="0">
                  <a:pos x="101" y="53"/>
                </a:cxn>
                <a:cxn ang="0">
                  <a:pos x="111" y="52"/>
                </a:cxn>
                <a:cxn ang="0">
                  <a:pos x="119" y="47"/>
                </a:cxn>
                <a:cxn ang="0">
                  <a:pos x="124" y="50"/>
                </a:cxn>
                <a:cxn ang="0">
                  <a:pos x="127" y="65"/>
                </a:cxn>
                <a:cxn ang="0">
                  <a:pos x="131" y="68"/>
                </a:cxn>
                <a:cxn ang="0">
                  <a:pos x="141" y="78"/>
                </a:cxn>
                <a:cxn ang="0">
                  <a:pos x="144" y="92"/>
                </a:cxn>
                <a:cxn ang="0">
                  <a:pos x="134" y="90"/>
                </a:cxn>
                <a:cxn ang="0">
                  <a:pos x="121" y="90"/>
                </a:cxn>
                <a:cxn ang="0">
                  <a:pos x="112" y="92"/>
                </a:cxn>
                <a:cxn ang="0">
                  <a:pos x="106" y="95"/>
                </a:cxn>
                <a:cxn ang="0">
                  <a:pos x="97" y="97"/>
                </a:cxn>
                <a:cxn ang="0">
                  <a:pos x="94" y="87"/>
                </a:cxn>
                <a:cxn ang="0">
                  <a:pos x="92" y="78"/>
                </a:cxn>
                <a:cxn ang="0">
                  <a:pos x="84" y="70"/>
                </a:cxn>
                <a:cxn ang="0">
                  <a:pos x="76" y="65"/>
                </a:cxn>
                <a:cxn ang="0">
                  <a:pos x="62" y="63"/>
                </a:cxn>
                <a:cxn ang="0">
                  <a:pos x="54" y="57"/>
                </a:cxn>
                <a:cxn ang="0">
                  <a:pos x="50" y="55"/>
                </a:cxn>
                <a:cxn ang="0">
                  <a:pos x="45" y="52"/>
                </a:cxn>
                <a:cxn ang="0">
                  <a:pos x="40" y="48"/>
                </a:cxn>
                <a:cxn ang="0">
                  <a:pos x="34" y="48"/>
                </a:cxn>
                <a:cxn ang="0">
                  <a:pos x="29" y="41"/>
                </a:cxn>
                <a:cxn ang="0">
                  <a:pos x="22" y="36"/>
                </a:cxn>
                <a:cxn ang="0">
                  <a:pos x="15" y="30"/>
                </a:cxn>
                <a:cxn ang="0">
                  <a:pos x="12" y="28"/>
                </a:cxn>
                <a:cxn ang="0">
                  <a:pos x="10" y="25"/>
                </a:cxn>
                <a:cxn ang="0">
                  <a:pos x="5" y="15"/>
                </a:cxn>
                <a:cxn ang="0">
                  <a:pos x="5" y="11"/>
                </a:cxn>
                <a:cxn ang="0">
                  <a:pos x="5" y="6"/>
                </a:cxn>
                <a:cxn ang="0">
                  <a:pos x="4" y="0"/>
                </a:cxn>
              </a:cxnLst>
              <a:rect l="0" t="0" r="r" b="b"/>
              <a:pathLst>
                <a:path w="147" h="100">
                  <a:moveTo>
                    <a:pt x="7" y="0"/>
                  </a:moveTo>
                  <a:lnTo>
                    <a:pt x="15" y="8"/>
                  </a:lnTo>
                  <a:lnTo>
                    <a:pt x="20" y="20"/>
                  </a:lnTo>
                  <a:lnTo>
                    <a:pt x="25" y="23"/>
                  </a:lnTo>
                  <a:lnTo>
                    <a:pt x="30" y="26"/>
                  </a:lnTo>
                  <a:lnTo>
                    <a:pt x="29" y="18"/>
                  </a:lnTo>
                  <a:lnTo>
                    <a:pt x="29" y="10"/>
                  </a:lnTo>
                  <a:lnTo>
                    <a:pt x="30" y="10"/>
                  </a:lnTo>
                  <a:lnTo>
                    <a:pt x="32" y="10"/>
                  </a:lnTo>
                  <a:lnTo>
                    <a:pt x="32" y="13"/>
                  </a:lnTo>
                  <a:lnTo>
                    <a:pt x="32" y="18"/>
                  </a:lnTo>
                  <a:lnTo>
                    <a:pt x="34" y="16"/>
                  </a:lnTo>
                  <a:lnTo>
                    <a:pt x="35" y="16"/>
                  </a:lnTo>
                  <a:lnTo>
                    <a:pt x="35" y="20"/>
                  </a:lnTo>
                  <a:lnTo>
                    <a:pt x="35" y="23"/>
                  </a:lnTo>
                  <a:lnTo>
                    <a:pt x="37" y="21"/>
                  </a:lnTo>
                  <a:lnTo>
                    <a:pt x="40" y="20"/>
                  </a:lnTo>
                  <a:lnTo>
                    <a:pt x="40" y="23"/>
                  </a:lnTo>
                  <a:lnTo>
                    <a:pt x="40" y="28"/>
                  </a:lnTo>
                  <a:lnTo>
                    <a:pt x="47" y="31"/>
                  </a:lnTo>
                  <a:lnTo>
                    <a:pt x="52" y="33"/>
                  </a:lnTo>
                  <a:lnTo>
                    <a:pt x="52" y="40"/>
                  </a:lnTo>
                  <a:lnTo>
                    <a:pt x="52" y="45"/>
                  </a:lnTo>
                  <a:lnTo>
                    <a:pt x="57" y="45"/>
                  </a:lnTo>
                  <a:lnTo>
                    <a:pt x="62" y="47"/>
                  </a:lnTo>
                  <a:lnTo>
                    <a:pt x="62" y="41"/>
                  </a:lnTo>
                  <a:lnTo>
                    <a:pt x="64" y="36"/>
                  </a:lnTo>
                  <a:lnTo>
                    <a:pt x="74" y="48"/>
                  </a:lnTo>
                  <a:lnTo>
                    <a:pt x="86" y="57"/>
                  </a:lnTo>
                  <a:lnTo>
                    <a:pt x="89" y="52"/>
                  </a:lnTo>
                  <a:lnTo>
                    <a:pt x="94" y="45"/>
                  </a:lnTo>
                  <a:lnTo>
                    <a:pt x="96" y="50"/>
                  </a:lnTo>
                  <a:lnTo>
                    <a:pt x="96" y="55"/>
                  </a:lnTo>
                  <a:lnTo>
                    <a:pt x="101" y="53"/>
                  </a:lnTo>
                  <a:lnTo>
                    <a:pt x="106" y="52"/>
                  </a:lnTo>
                  <a:lnTo>
                    <a:pt x="111" y="52"/>
                  </a:lnTo>
                  <a:lnTo>
                    <a:pt x="116" y="52"/>
                  </a:lnTo>
                  <a:lnTo>
                    <a:pt x="119" y="47"/>
                  </a:lnTo>
                  <a:lnTo>
                    <a:pt x="122" y="41"/>
                  </a:lnTo>
                  <a:lnTo>
                    <a:pt x="124" y="50"/>
                  </a:lnTo>
                  <a:lnTo>
                    <a:pt x="127" y="60"/>
                  </a:lnTo>
                  <a:lnTo>
                    <a:pt x="127" y="65"/>
                  </a:lnTo>
                  <a:lnTo>
                    <a:pt x="127" y="70"/>
                  </a:lnTo>
                  <a:lnTo>
                    <a:pt x="131" y="68"/>
                  </a:lnTo>
                  <a:lnTo>
                    <a:pt x="134" y="67"/>
                  </a:lnTo>
                  <a:lnTo>
                    <a:pt x="141" y="78"/>
                  </a:lnTo>
                  <a:lnTo>
                    <a:pt x="147" y="88"/>
                  </a:lnTo>
                  <a:lnTo>
                    <a:pt x="144" y="92"/>
                  </a:lnTo>
                  <a:lnTo>
                    <a:pt x="141" y="95"/>
                  </a:lnTo>
                  <a:lnTo>
                    <a:pt x="134" y="90"/>
                  </a:lnTo>
                  <a:lnTo>
                    <a:pt x="126" y="85"/>
                  </a:lnTo>
                  <a:lnTo>
                    <a:pt x="121" y="90"/>
                  </a:lnTo>
                  <a:lnTo>
                    <a:pt x="116" y="95"/>
                  </a:lnTo>
                  <a:lnTo>
                    <a:pt x="112" y="92"/>
                  </a:lnTo>
                  <a:lnTo>
                    <a:pt x="111" y="88"/>
                  </a:lnTo>
                  <a:lnTo>
                    <a:pt x="106" y="95"/>
                  </a:lnTo>
                  <a:lnTo>
                    <a:pt x="102" y="100"/>
                  </a:lnTo>
                  <a:lnTo>
                    <a:pt x="97" y="97"/>
                  </a:lnTo>
                  <a:lnTo>
                    <a:pt x="94" y="93"/>
                  </a:lnTo>
                  <a:lnTo>
                    <a:pt x="94" y="87"/>
                  </a:lnTo>
                  <a:lnTo>
                    <a:pt x="96" y="80"/>
                  </a:lnTo>
                  <a:lnTo>
                    <a:pt x="92" y="78"/>
                  </a:lnTo>
                  <a:lnTo>
                    <a:pt x="87" y="77"/>
                  </a:lnTo>
                  <a:lnTo>
                    <a:pt x="84" y="70"/>
                  </a:lnTo>
                  <a:lnTo>
                    <a:pt x="81" y="63"/>
                  </a:lnTo>
                  <a:lnTo>
                    <a:pt x="76" y="65"/>
                  </a:lnTo>
                  <a:lnTo>
                    <a:pt x="70" y="68"/>
                  </a:lnTo>
                  <a:lnTo>
                    <a:pt x="62" y="63"/>
                  </a:lnTo>
                  <a:lnTo>
                    <a:pt x="54" y="60"/>
                  </a:lnTo>
                  <a:lnTo>
                    <a:pt x="54" y="57"/>
                  </a:lnTo>
                  <a:lnTo>
                    <a:pt x="52" y="53"/>
                  </a:lnTo>
                  <a:lnTo>
                    <a:pt x="50" y="55"/>
                  </a:lnTo>
                  <a:lnTo>
                    <a:pt x="47" y="57"/>
                  </a:lnTo>
                  <a:lnTo>
                    <a:pt x="45" y="52"/>
                  </a:lnTo>
                  <a:lnTo>
                    <a:pt x="44" y="47"/>
                  </a:lnTo>
                  <a:lnTo>
                    <a:pt x="40" y="48"/>
                  </a:lnTo>
                  <a:lnTo>
                    <a:pt x="37" y="48"/>
                  </a:lnTo>
                  <a:lnTo>
                    <a:pt x="34" y="48"/>
                  </a:lnTo>
                  <a:lnTo>
                    <a:pt x="30" y="47"/>
                  </a:lnTo>
                  <a:lnTo>
                    <a:pt x="29" y="41"/>
                  </a:lnTo>
                  <a:lnTo>
                    <a:pt x="25" y="38"/>
                  </a:lnTo>
                  <a:lnTo>
                    <a:pt x="22" y="36"/>
                  </a:lnTo>
                  <a:lnTo>
                    <a:pt x="19" y="36"/>
                  </a:lnTo>
                  <a:lnTo>
                    <a:pt x="15" y="30"/>
                  </a:lnTo>
                  <a:lnTo>
                    <a:pt x="12" y="25"/>
                  </a:lnTo>
                  <a:lnTo>
                    <a:pt x="12" y="28"/>
                  </a:lnTo>
                  <a:lnTo>
                    <a:pt x="12" y="31"/>
                  </a:lnTo>
                  <a:lnTo>
                    <a:pt x="10" y="25"/>
                  </a:lnTo>
                  <a:lnTo>
                    <a:pt x="9" y="20"/>
                  </a:lnTo>
                  <a:lnTo>
                    <a:pt x="5" y="15"/>
                  </a:lnTo>
                  <a:lnTo>
                    <a:pt x="0" y="11"/>
                  </a:lnTo>
                  <a:lnTo>
                    <a:pt x="5" y="11"/>
                  </a:lnTo>
                  <a:lnTo>
                    <a:pt x="9" y="10"/>
                  </a:lnTo>
                  <a:lnTo>
                    <a:pt x="5" y="6"/>
                  </a:lnTo>
                  <a:lnTo>
                    <a:pt x="0" y="1"/>
                  </a:lnTo>
                  <a:lnTo>
                    <a:pt x="4" y="0"/>
                  </a:lnTo>
                  <a:lnTo>
                    <a:pt x="7" y="0"/>
                  </a:lnTo>
                  <a:close/>
                </a:path>
              </a:pathLst>
            </a:custGeom>
            <a:solidFill>
              <a:srgbClr val="1F1A17"/>
            </a:solidFill>
            <a:ln w="9525">
              <a:noFill/>
              <a:round/>
              <a:headEnd/>
              <a:tailEnd/>
            </a:ln>
          </p:spPr>
          <p:txBody>
            <a:bodyPr/>
            <a:lstStyle/>
            <a:p>
              <a:endParaRPr lang="en-US"/>
            </a:p>
          </p:txBody>
        </p:sp>
        <p:sp>
          <p:nvSpPr>
            <p:cNvPr id="5345" name="Freeform 1249"/>
            <p:cNvSpPr>
              <a:spLocks/>
            </p:cNvSpPr>
            <p:nvPr/>
          </p:nvSpPr>
          <p:spPr bwMode="auto">
            <a:xfrm>
              <a:off x="3464" y="3083"/>
              <a:ext cx="55" cy="107"/>
            </a:xfrm>
            <a:custGeom>
              <a:avLst/>
              <a:gdLst/>
              <a:ahLst/>
              <a:cxnLst>
                <a:cxn ang="0">
                  <a:pos x="0" y="28"/>
                </a:cxn>
                <a:cxn ang="0">
                  <a:pos x="0" y="30"/>
                </a:cxn>
                <a:cxn ang="0">
                  <a:pos x="1" y="35"/>
                </a:cxn>
                <a:cxn ang="0">
                  <a:pos x="3" y="38"/>
                </a:cxn>
                <a:cxn ang="0">
                  <a:pos x="6" y="41"/>
                </a:cxn>
                <a:cxn ang="0">
                  <a:pos x="10" y="43"/>
                </a:cxn>
                <a:cxn ang="0">
                  <a:pos x="10" y="46"/>
                </a:cxn>
                <a:cxn ang="0">
                  <a:pos x="10" y="50"/>
                </a:cxn>
                <a:cxn ang="0">
                  <a:pos x="8" y="51"/>
                </a:cxn>
                <a:cxn ang="0">
                  <a:pos x="11" y="58"/>
                </a:cxn>
                <a:cxn ang="0">
                  <a:pos x="13" y="68"/>
                </a:cxn>
                <a:cxn ang="0">
                  <a:pos x="13" y="76"/>
                </a:cxn>
                <a:cxn ang="0">
                  <a:pos x="13" y="83"/>
                </a:cxn>
                <a:cxn ang="0">
                  <a:pos x="16" y="88"/>
                </a:cxn>
                <a:cxn ang="0">
                  <a:pos x="26" y="95"/>
                </a:cxn>
                <a:cxn ang="0">
                  <a:pos x="20" y="75"/>
                </a:cxn>
                <a:cxn ang="0">
                  <a:pos x="32" y="83"/>
                </a:cxn>
                <a:cxn ang="0">
                  <a:pos x="33" y="91"/>
                </a:cxn>
                <a:cxn ang="0">
                  <a:pos x="28" y="83"/>
                </a:cxn>
                <a:cxn ang="0">
                  <a:pos x="33" y="107"/>
                </a:cxn>
                <a:cxn ang="0">
                  <a:pos x="43" y="107"/>
                </a:cxn>
                <a:cxn ang="0">
                  <a:pos x="40" y="97"/>
                </a:cxn>
                <a:cxn ang="0">
                  <a:pos x="38" y="73"/>
                </a:cxn>
                <a:cxn ang="0">
                  <a:pos x="47" y="61"/>
                </a:cxn>
                <a:cxn ang="0">
                  <a:pos x="47" y="53"/>
                </a:cxn>
                <a:cxn ang="0">
                  <a:pos x="47" y="41"/>
                </a:cxn>
                <a:cxn ang="0">
                  <a:pos x="52" y="31"/>
                </a:cxn>
                <a:cxn ang="0">
                  <a:pos x="55" y="28"/>
                </a:cxn>
                <a:cxn ang="0">
                  <a:pos x="53" y="28"/>
                </a:cxn>
                <a:cxn ang="0">
                  <a:pos x="52" y="21"/>
                </a:cxn>
                <a:cxn ang="0">
                  <a:pos x="52" y="10"/>
                </a:cxn>
                <a:cxn ang="0">
                  <a:pos x="53" y="5"/>
                </a:cxn>
                <a:cxn ang="0">
                  <a:pos x="47" y="0"/>
                </a:cxn>
                <a:cxn ang="0">
                  <a:pos x="48" y="5"/>
                </a:cxn>
                <a:cxn ang="0">
                  <a:pos x="47" y="11"/>
                </a:cxn>
                <a:cxn ang="0">
                  <a:pos x="43" y="13"/>
                </a:cxn>
                <a:cxn ang="0">
                  <a:pos x="42" y="11"/>
                </a:cxn>
                <a:cxn ang="0">
                  <a:pos x="40" y="10"/>
                </a:cxn>
                <a:cxn ang="0">
                  <a:pos x="40" y="10"/>
                </a:cxn>
                <a:cxn ang="0">
                  <a:pos x="38" y="26"/>
                </a:cxn>
                <a:cxn ang="0">
                  <a:pos x="30" y="26"/>
                </a:cxn>
                <a:cxn ang="0">
                  <a:pos x="28" y="35"/>
                </a:cxn>
                <a:cxn ang="0">
                  <a:pos x="23" y="41"/>
                </a:cxn>
                <a:cxn ang="0">
                  <a:pos x="18" y="36"/>
                </a:cxn>
                <a:cxn ang="0">
                  <a:pos x="16" y="33"/>
                </a:cxn>
                <a:cxn ang="0">
                  <a:pos x="18" y="46"/>
                </a:cxn>
                <a:cxn ang="0">
                  <a:pos x="11" y="36"/>
                </a:cxn>
                <a:cxn ang="0">
                  <a:pos x="0" y="28"/>
                </a:cxn>
              </a:cxnLst>
              <a:rect l="0" t="0" r="r" b="b"/>
              <a:pathLst>
                <a:path w="55" h="107">
                  <a:moveTo>
                    <a:pt x="0" y="28"/>
                  </a:moveTo>
                  <a:lnTo>
                    <a:pt x="0" y="30"/>
                  </a:lnTo>
                  <a:lnTo>
                    <a:pt x="1" y="35"/>
                  </a:lnTo>
                  <a:lnTo>
                    <a:pt x="3" y="38"/>
                  </a:lnTo>
                  <a:lnTo>
                    <a:pt x="6" y="41"/>
                  </a:lnTo>
                  <a:lnTo>
                    <a:pt x="10" y="43"/>
                  </a:lnTo>
                  <a:lnTo>
                    <a:pt x="10" y="46"/>
                  </a:lnTo>
                  <a:lnTo>
                    <a:pt x="10" y="50"/>
                  </a:lnTo>
                  <a:lnTo>
                    <a:pt x="8" y="51"/>
                  </a:lnTo>
                  <a:lnTo>
                    <a:pt x="11" y="58"/>
                  </a:lnTo>
                  <a:lnTo>
                    <a:pt x="13" y="68"/>
                  </a:lnTo>
                  <a:lnTo>
                    <a:pt x="13" y="76"/>
                  </a:lnTo>
                  <a:lnTo>
                    <a:pt x="13" y="83"/>
                  </a:lnTo>
                  <a:lnTo>
                    <a:pt x="16" y="88"/>
                  </a:lnTo>
                  <a:lnTo>
                    <a:pt x="26" y="95"/>
                  </a:lnTo>
                  <a:lnTo>
                    <a:pt x="20" y="75"/>
                  </a:lnTo>
                  <a:lnTo>
                    <a:pt x="32" y="83"/>
                  </a:lnTo>
                  <a:lnTo>
                    <a:pt x="33" y="91"/>
                  </a:lnTo>
                  <a:lnTo>
                    <a:pt x="28" y="83"/>
                  </a:lnTo>
                  <a:lnTo>
                    <a:pt x="33" y="107"/>
                  </a:lnTo>
                  <a:lnTo>
                    <a:pt x="43" y="107"/>
                  </a:lnTo>
                  <a:lnTo>
                    <a:pt x="40" y="97"/>
                  </a:lnTo>
                  <a:lnTo>
                    <a:pt x="38" y="73"/>
                  </a:lnTo>
                  <a:lnTo>
                    <a:pt x="47" y="61"/>
                  </a:lnTo>
                  <a:lnTo>
                    <a:pt x="47" y="53"/>
                  </a:lnTo>
                  <a:lnTo>
                    <a:pt x="47" y="41"/>
                  </a:lnTo>
                  <a:lnTo>
                    <a:pt x="52" y="31"/>
                  </a:lnTo>
                  <a:lnTo>
                    <a:pt x="55" y="28"/>
                  </a:lnTo>
                  <a:lnTo>
                    <a:pt x="53" y="28"/>
                  </a:lnTo>
                  <a:lnTo>
                    <a:pt x="52" y="21"/>
                  </a:lnTo>
                  <a:lnTo>
                    <a:pt x="52" y="10"/>
                  </a:lnTo>
                  <a:lnTo>
                    <a:pt x="53" y="5"/>
                  </a:lnTo>
                  <a:lnTo>
                    <a:pt x="47" y="0"/>
                  </a:lnTo>
                  <a:lnTo>
                    <a:pt x="48" y="5"/>
                  </a:lnTo>
                  <a:lnTo>
                    <a:pt x="47" y="11"/>
                  </a:lnTo>
                  <a:lnTo>
                    <a:pt x="43" y="13"/>
                  </a:lnTo>
                  <a:lnTo>
                    <a:pt x="42" y="11"/>
                  </a:lnTo>
                  <a:lnTo>
                    <a:pt x="40" y="10"/>
                  </a:lnTo>
                  <a:lnTo>
                    <a:pt x="40" y="10"/>
                  </a:lnTo>
                  <a:lnTo>
                    <a:pt x="38" y="26"/>
                  </a:lnTo>
                  <a:lnTo>
                    <a:pt x="30" y="26"/>
                  </a:lnTo>
                  <a:lnTo>
                    <a:pt x="28" y="35"/>
                  </a:lnTo>
                  <a:lnTo>
                    <a:pt x="23" y="41"/>
                  </a:lnTo>
                  <a:lnTo>
                    <a:pt x="18" y="36"/>
                  </a:lnTo>
                  <a:lnTo>
                    <a:pt x="16" y="33"/>
                  </a:lnTo>
                  <a:lnTo>
                    <a:pt x="18" y="46"/>
                  </a:lnTo>
                  <a:lnTo>
                    <a:pt x="11" y="36"/>
                  </a:lnTo>
                  <a:lnTo>
                    <a:pt x="0" y="28"/>
                  </a:lnTo>
                  <a:close/>
                </a:path>
              </a:pathLst>
            </a:custGeom>
            <a:solidFill>
              <a:srgbClr val="1F1A17"/>
            </a:solidFill>
            <a:ln w="9525">
              <a:noFill/>
              <a:round/>
              <a:headEnd/>
              <a:tailEnd/>
            </a:ln>
          </p:spPr>
          <p:txBody>
            <a:bodyPr/>
            <a:lstStyle/>
            <a:p>
              <a:endParaRPr lang="en-US"/>
            </a:p>
          </p:txBody>
        </p:sp>
        <p:sp>
          <p:nvSpPr>
            <p:cNvPr id="5346" name="Freeform 1250"/>
            <p:cNvSpPr>
              <a:spLocks/>
            </p:cNvSpPr>
            <p:nvPr/>
          </p:nvSpPr>
          <p:spPr bwMode="auto">
            <a:xfrm>
              <a:off x="3517" y="3109"/>
              <a:ext cx="45" cy="40"/>
            </a:xfrm>
            <a:custGeom>
              <a:avLst/>
              <a:gdLst/>
              <a:ahLst/>
              <a:cxnLst>
                <a:cxn ang="0">
                  <a:pos x="0" y="17"/>
                </a:cxn>
                <a:cxn ang="0">
                  <a:pos x="0" y="25"/>
                </a:cxn>
                <a:cxn ang="0">
                  <a:pos x="2" y="37"/>
                </a:cxn>
                <a:cxn ang="0">
                  <a:pos x="7" y="40"/>
                </a:cxn>
                <a:cxn ang="0">
                  <a:pos x="10" y="40"/>
                </a:cxn>
                <a:cxn ang="0">
                  <a:pos x="12" y="29"/>
                </a:cxn>
                <a:cxn ang="0">
                  <a:pos x="12" y="30"/>
                </a:cxn>
                <a:cxn ang="0">
                  <a:pos x="14" y="34"/>
                </a:cxn>
                <a:cxn ang="0">
                  <a:pos x="17" y="37"/>
                </a:cxn>
                <a:cxn ang="0">
                  <a:pos x="22" y="35"/>
                </a:cxn>
                <a:cxn ang="0">
                  <a:pos x="30" y="27"/>
                </a:cxn>
                <a:cxn ang="0">
                  <a:pos x="35" y="22"/>
                </a:cxn>
                <a:cxn ang="0">
                  <a:pos x="44" y="19"/>
                </a:cxn>
                <a:cxn ang="0">
                  <a:pos x="45" y="12"/>
                </a:cxn>
                <a:cxn ang="0">
                  <a:pos x="44" y="14"/>
                </a:cxn>
                <a:cxn ang="0">
                  <a:pos x="42" y="15"/>
                </a:cxn>
                <a:cxn ang="0">
                  <a:pos x="39" y="17"/>
                </a:cxn>
                <a:cxn ang="0">
                  <a:pos x="32" y="15"/>
                </a:cxn>
                <a:cxn ang="0">
                  <a:pos x="27" y="14"/>
                </a:cxn>
                <a:cxn ang="0">
                  <a:pos x="25" y="15"/>
                </a:cxn>
                <a:cxn ang="0">
                  <a:pos x="24" y="19"/>
                </a:cxn>
                <a:cxn ang="0">
                  <a:pos x="24" y="19"/>
                </a:cxn>
                <a:cxn ang="0">
                  <a:pos x="14" y="15"/>
                </a:cxn>
                <a:cxn ang="0">
                  <a:pos x="19" y="4"/>
                </a:cxn>
                <a:cxn ang="0">
                  <a:pos x="15" y="0"/>
                </a:cxn>
                <a:cxn ang="0">
                  <a:pos x="7" y="4"/>
                </a:cxn>
                <a:cxn ang="0">
                  <a:pos x="14" y="9"/>
                </a:cxn>
                <a:cxn ang="0">
                  <a:pos x="0" y="17"/>
                </a:cxn>
              </a:cxnLst>
              <a:rect l="0" t="0" r="r" b="b"/>
              <a:pathLst>
                <a:path w="45" h="40">
                  <a:moveTo>
                    <a:pt x="0" y="17"/>
                  </a:moveTo>
                  <a:lnTo>
                    <a:pt x="0" y="25"/>
                  </a:lnTo>
                  <a:lnTo>
                    <a:pt x="2" y="37"/>
                  </a:lnTo>
                  <a:lnTo>
                    <a:pt x="7" y="40"/>
                  </a:lnTo>
                  <a:lnTo>
                    <a:pt x="10" y="40"/>
                  </a:lnTo>
                  <a:lnTo>
                    <a:pt x="12" y="29"/>
                  </a:lnTo>
                  <a:lnTo>
                    <a:pt x="12" y="30"/>
                  </a:lnTo>
                  <a:lnTo>
                    <a:pt x="14" y="34"/>
                  </a:lnTo>
                  <a:lnTo>
                    <a:pt x="17" y="37"/>
                  </a:lnTo>
                  <a:lnTo>
                    <a:pt x="22" y="35"/>
                  </a:lnTo>
                  <a:lnTo>
                    <a:pt x="30" y="27"/>
                  </a:lnTo>
                  <a:lnTo>
                    <a:pt x="35" y="22"/>
                  </a:lnTo>
                  <a:lnTo>
                    <a:pt x="44" y="19"/>
                  </a:lnTo>
                  <a:lnTo>
                    <a:pt x="45" y="12"/>
                  </a:lnTo>
                  <a:lnTo>
                    <a:pt x="44" y="14"/>
                  </a:lnTo>
                  <a:lnTo>
                    <a:pt x="42" y="15"/>
                  </a:lnTo>
                  <a:lnTo>
                    <a:pt x="39" y="17"/>
                  </a:lnTo>
                  <a:lnTo>
                    <a:pt x="32" y="15"/>
                  </a:lnTo>
                  <a:lnTo>
                    <a:pt x="27" y="14"/>
                  </a:lnTo>
                  <a:lnTo>
                    <a:pt x="25" y="15"/>
                  </a:lnTo>
                  <a:lnTo>
                    <a:pt x="24" y="19"/>
                  </a:lnTo>
                  <a:lnTo>
                    <a:pt x="24" y="19"/>
                  </a:lnTo>
                  <a:lnTo>
                    <a:pt x="14" y="15"/>
                  </a:lnTo>
                  <a:lnTo>
                    <a:pt x="19" y="4"/>
                  </a:lnTo>
                  <a:lnTo>
                    <a:pt x="15" y="0"/>
                  </a:lnTo>
                  <a:lnTo>
                    <a:pt x="7" y="4"/>
                  </a:lnTo>
                  <a:lnTo>
                    <a:pt x="14" y="9"/>
                  </a:lnTo>
                  <a:lnTo>
                    <a:pt x="0" y="17"/>
                  </a:lnTo>
                  <a:close/>
                </a:path>
              </a:pathLst>
            </a:custGeom>
            <a:solidFill>
              <a:srgbClr val="1F1A17"/>
            </a:solidFill>
            <a:ln w="9525">
              <a:noFill/>
              <a:round/>
              <a:headEnd/>
              <a:tailEnd/>
            </a:ln>
          </p:spPr>
          <p:txBody>
            <a:bodyPr/>
            <a:lstStyle/>
            <a:p>
              <a:endParaRPr lang="en-US"/>
            </a:p>
          </p:txBody>
        </p:sp>
        <p:sp>
          <p:nvSpPr>
            <p:cNvPr id="5347" name="Freeform 1251"/>
            <p:cNvSpPr>
              <a:spLocks/>
            </p:cNvSpPr>
            <p:nvPr/>
          </p:nvSpPr>
          <p:spPr bwMode="auto">
            <a:xfrm>
              <a:off x="3511" y="3129"/>
              <a:ext cx="66" cy="49"/>
            </a:xfrm>
            <a:custGeom>
              <a:avLst/>
              <a:gdLst/>
              <a:ahLst/>
              <a:cxnLst>
                <a:cxn ang="0">
                  <a:pos x="0" y="34"/>
                </a:cxn>
                <a:cxn ang="0">
                  <a:pos x="5" y="22"/>
                </a:cxn>
                <a:cxn ang="0">
                  <a:pos x="8" y="25"/>
                </a:cxn>
                <a:cxn ang="0">
                  <a:pos x="11" y="27"/>
                </a:cxn>
                <a:cxn ang="0">
                  <a:pos x="15" y="32"/>
                </a:cxn>
                <a:cxn ang="0">
                  <a:pos x="16" y="39"/>
                </a:cxn>
                <a:cxn ang="0">
                  <a:pos x="18" y="29"/>
                </a:cxn>
                <a:cxn ang="0">
                  <a:pos x="21" y="37"/>
                </a:cxn>
                <a:cxn ang="0">
                  <a:pos x="21" y="32"/>
                </a:cxn>
                <a:cxn ang="0">
                  <a:pos x="23" y="25"/>
                </a:cxn>
                <a:cxn ang="0">
                  <a:pos x="25" y="29"/>
                </a:cxn>
                <a:cxn ang="0">
                  <a:pos x="26" y="30"/>
                </a:cxn>
                <a:cxn ang="0">
                  <a:pos x="28" y="24"/>
                </a:cxn>
                <a:cxn ang="0">
                  <a:pos x="28" y="30"/>
                </a:cxn>
                <a:cxn ang="0">
                  <a:pos x="30" y="27"/>
                </a:cxn>
                <a:cxn ang="0">
                  <a:pos x="31" y="22"/>
                </a:cxn>
                <a:cxn ang="0">
                  <a:pos x="35" y="24"/>
                </a:cxn>
                <a:cxn ang="0">
                  <a:pos x="36" y="25"/>
                </a:cxn>
                <a:cxn ang="0">
                  <a:pos x="45" y="27"/>
                </a:cxn>
                <a:cxn ang="0">
                  <a:pos x="46" y="19"/>
                </a:cxn>
                <a:cxn ang="0">
                  <a:pos x="50" y="12"/>
                </a:cxn>
                <a:cxn ang="0">
                  <a:pos x="53" y="14"/>
                </a:cxn>
                <a:cxn ang="0">
                  <a:pos x="55" y="14"/>
                </a:cxn>
                <a:cxn ang="0">
                  <a:pos x="55" y="10"/>
                </a:cxn>
                <a:cxn ang="0">
                  <a:pos x="53" y="9"/>
                </a:cxn>
                <a:cxn ang="0">
                  <a:pos x="56" y="7"/>
                </a:cxn>
                <a:cxn ang="0">
                  <a:pos x="55" y="0"/>
                </a:cxn>
                <a:cxn ang="0">
                  <a:pos x="66" y="7"/>
                </a:cxn>
                <a:cxn ang="0">
                  <a:pos x="63" y="9"/>
                </a:cxn>
                <a:cxn ang="0">
                  <a:pos x="60" y="12"/>
                </a:cxn>
                <a:cxn ang="0">
                  <a:pos x="58" y="17"/>
                </a:cxn>
                <a:cxn ang="0">
                  <a:pos x="56" y="19"/>
                </a:cxn>
                <a:cxn ang="0">
                  <a:pos x="48" y="24"/>
                </a:cxn>
                <a:cxn ang="0">
                  <a:pos x="48" y="30"/>
                </a:cxn>
                <a:cxn ang="0">
                  <a:pos x="43" y="30"/>
                </a:cxn>
                <a:cxn ang="0">
                  <a:pos x="43" y="35"/>
                </a:cxn>
                <a:cxn ang="0">
                  <a:pos x="40" y="34"/>
                </a:cxn>
                <a:cxn ang="0">
                  <a:pos x="40" y="40"/>
                </a:cxn>
                <a:cxn ang="0">
                  <a:pos x="38" y="37"/>
                </a:cxn>
                <a:cxn ang="0">
                  <a:pos x="36" y="35"/>
                </a:cxn>
                <a:cxn ang="0">
                  <a:pos x="35" y="39"/>
                </a:cxn>
                <a:cxn ang="0">
                  <a:pos x="33" y="42"/>
                </a:cxn>
                <a:cxn ang="0">
                  <a:pos x="28" y="44"/>
                </a:cxn>
                <a:cxn ang="0">
                  <a:pos x="26" y="49"/>
                </a:cxn>
                <a:cxn ang="0">
                  <a:pos x="25" y="45"/>
                </a:cxn>
                <a:cxn ang="0">
                  <a:pos x="21" y="45"/>
                </a:cxn>
                <a:cxn ang="0">
                  <a:pos x="20" y="49"/>
                </a:cxn>
                <a:cxn ang="0">
                  <a:pos x="18" y="49"/>
                </a:cxn>
                <a:cxn ang="0">
                  <a:pos x="16" y="47"/>
                </a:cxn>
                <a:cxn ang="0">
                  <a:pos x="15" y="45"/>
                </a:cxn>
                <a:cxn ang="0">
                  <a:pos x="11" y="44"/>
                </a:cxn>
                <a:cxn ang="0">
                  <a:pos x="11" y="44"/>
                </a:cxn>
                <a:cxn ang="0">
                  <a:pos x="8" y="42"/>
                </a:cxn>
                <a:cxn ang="0">
                  <a:pos x="8" y="39"/>
                </a:cxn>
                <a:cxn ang="0">
                  <a:pos x="8" y="34"/>
                </a:cxn>
                <a:cxn ang="0">
                  <a:pos x="3" y="34"/>
                </a:cxn>
                <a:cxn ang="0">
                  <a:pos x="0" y="34"/>
                </a:cxn>
              </a:cxnLst>
              <a:rect l="0" t="0" r="r" b="b"/>
              <a:pathLst>
                <a:path w="66" h="49">
                  <a:moveTo>
                    <a:pt x="0" y="34"/>
                  </a:moveTo>
                  <a:lnTo>
                    <a:pt x="5" y="22"/>
                  </a:lnTo>
                  <a:lnTo>
                    <a:pt x="8" y="25"/>
                  </a:lnTo>
                  <a:lnTo>
                    <a:pt x="11" y="27"/>
                  </a:lnTo>
                  <a:lnTo>
                    <a:pt x="15" y="32"/>
                  </a:lnTo>
                  <a:lnTo>
                    <a:pt x="16" y="39"/>
                  </a:lnTo>
                  <a:lnTo>
                    <a:pt x="18" y="29"/>
                  </a:lnTo>
                  <a:lnTo>
                    <a:pt x="21" y="37"/>
                  </a:lnTo>
                  <a:lnTo>
                    <a:pt x="21" y="32"/>
                  </a:lnTo>
                  <a:lnTo>
                    <a:pt x="23" y="25"/>
                  </a:lnTo>
                  <a:lnTo>
                    <a:pt x="25" y="29"/>
                  </a:lnTo>
                  <a:lnTo>
                    <a:pt x="26" y="30"/>
                  </a:lnTo>
                  <a:lnTo>
                    <a:pt x="28" y="24"/>
                  </a:lnTo>
                  <a:lnTo>
                    <a:pt x="28" y="30"/>
                  </a:lnTo>
                  <a:lnTo>
                    <a:pt x="30" y="27"/>
                  </a:lnTo>
                  <a:lnTo>
                    <a:pt x="31" y="22"/>
                  </a:lnTo>
                  <a:lnTo>
                    <a:pt x="35" y="24"/>
                  </a:lnTo>
                  <a:lnTo>
                    <a:pt x="36" y="25"/>
                  </a:lnTo>
                  <a:lnTo>
                    <a:pt x="45" y="27"/>
                  </a:lnTo>
                  <a:lnTo>
                    <a:pt x="46" y="19"/>
                  </a:lnTo>
                  <a:lnTo>
                    <a:pt x="50" y="12"/>
                  </a:lnTo>
                  <a:lnTo>
                    <a:pt x="53" y="14"/>
                  </a:lnTo>
                  <a:lnTo>
                    <a:pt x="55" y="14"/>
                  </a:lnTo>
                  <a:lnTo>
                    <a:pt x="55" y="10"/>
                  </a:lnTo>
                  <a:lnTo>
                    <a:pt x="53" y="9"/>
                  </a:lnTo>
                  <a:lnTo>
                    <a:pt x="56" y="7"/>
                  </a:lnTo>
                  <a:lnTo>
                    <a:pt x="55" y="0"/>
                  </a:lnTo>
                  <a:lnTo>
                    <a:pt x="66" y="7"/>
                  </a:lnTo>
                  <a:lnTo>
                    <a:pt x="63" y="9"/>
                  </a:lnTo>
                  <a:lnTo>
                    <a:pt x="60" y="12"/>
                  </a:lnTo>
                  <a:lnTo>
                    <a:pt x="58" y="17"/>
                  </a:lnTo>
                  <a:lnTo>
                    <a:pt x="56" y="19"/>
                  </a:lnTo>
                  <a:lnTo>
                    <a:pt x="48" y="24"/>
                  </a:lnTo>
                  <a:lnTo>
                    <a:pt x="48" y="30"/>
                  </a:lnTo>
                  <a:lnTo>
                    <a:pt x="43" y="30"/>
                  </a:lnTo>
                  <a:lnTo>
                    <a:pt x="43" y="35"/>
                  </a:lnTo>
                  <a:lnTo>
                    <a:pt x="40" y="34"/>
                  </a:lnTo>
                  <a:lnTo>
                    <a:pt x="40" y="40"/>
                  </a:lnTo>
                  <a:lnTo>
                    <a:pt x="38" y="37"/>
                  </a:lnTo>
                  <a:lnTo>
                    <a:pt x="36" y="35"/>
                  </a:lnTo>
                  <a:lnTo>
                    <a:pt x="35" y="39"/>
                  </a:lnTo>
                  <a:lnTo>
                    <a:pt x="33" y="42"/>
                  </a:lnTo>
                  <a:lnTo>
                    <a:pt x="28" y="44"/>
                  </a:lnTo>
                  <a:lnTo>
                    <a:pt x="26" y="49"/>
                  </a:lnTo>
                  <a:lnTo>
                    <a:pt x="25" y="45"/>
                  </a:lnTo>
                  <a:lnTo>
                    <a:pt x="21" y="45"/>
                  </a:lnTo>
                  <a:lnTo>
                    <a:pt x="20" y="49"/>
                  </a:lnTo>
                  <a:lnTo>
                    <a:pt x="18" y="49"/>
                  </a:lnTo>
                  <a:lnTo>
                    <a:pt x="16" y="47"/>
                  </a:lnTo>
                  <a:lnTo>
                    <a:pt x="15" y="45"/>
                  </a:lnTo>
                  <a:lnTo>
                    <a:pt x="11" y="44"/>
                  </a:lnTo>
                  <a:lnTo>
                    <a:pt x="11" y="44"/>
                  </a:lnTo>
                  <a:lnTo>
                    <a:pt x="8" y="42"/>
                  </a:lnTo>
                  <a:lnTo>
                    <a:pt x="8" y="39"/>
                  </a:lnTo>
                  <a:lnTo>
                    <a:pt x="8" y="34"/>
                  </a:lnTo>
                  <a:lnTo>
                    <a:pt x="3" y="34"/>
                  </a:lnTo>
                  <a:lnTo>
                    <a:pt x="0" y="34"/>
                  </a:lnTo>
                  <a:close/>
                </a:path>
              </a:pathLst>
            </a:custGeom>
            <a:solidFill>
              <a:srgbClr val="1F1A17"/>
            </a:solidFill>
            <a:ln w="9525">
              <a:noFill/>
              <a:round/>
              <a:headEnd/>
              <a:tailEnd/>
            </a:ln>
          </p:spPr>
          <p:txBody>
            <a:bodyPr/>
            <a:lstStyle/>
            <a:p>
              <a:endParaRPr lang="en-US"/>
            </a:p>
          </p:txBody>
        </p:sp>
        <p:sp>
          <p:nvSpPr>
            <p:cNvPr id="5348" name="Freeform 1252"/>
            <p:cNvSpPr>
              <a:spLocks/>
            </p:cNvSpPr>
            <p:nvPr/>
          </p:nvSpPr>
          <p:spPr bwMode="auto">
            <a:xfrm>
              <a:off x="3572" y="3098"/>
              <a:ext cx="25" cy="35"/>
            </a:xfrm>
            <a:custGeom>
              <a:avLst/>
              <a:gdLst/>
              <a:ahLst/>
              <a:cxnLst>
                <a:cxn ang="0">
                  <a:pos x="0" y="25"/>
                </a:cxn>
                <a:cxn ang="0">
                  <a:pos x="2" y="30"/>
                </a:cxn>
                <a:cxn ang="0">
                  <a:pos x="4" y="33"/>
                </a:cxn>
                <a:cxn ang="0">
                  <a:pos x="5" y="33"/>
                </a:cxn>
                <a:cxn ang="0">
                  <a:pos x="9" y="35"/>
                </a:cxn>
                <a:cxn ang="0">
                  <a:pos x="9" y="31"/>
                </a:cxn>
                <a:cxn ang="0">
                  <a:pos x="7" y="28"/>
                </a:cxn>
                <a:cxn ang="0">
                  <a:pos x="9" y="30"/>
                </a:cxn>
                <a:cxn ang="0">
                  <a:pos x="10" y="30"/>
                </a:cxn>
                <a:cxn ang="0">
                  <a:pos x="12" y="28"/>
                </a:cxn>
                <a:cxn ang="0">
                  <a:pos x="12" y="25"/>
                </a:cxn>
                <a:cxn ang="0">
                  <a:pos x="14" y="26"/>
                </a:cxn>
                <a:cxn ang="0">
                  <a:pos x="15" y="26"/>
                </a:cxn>
                <a:cxn ang="0">
                  <a:pos x="15" y="23"/>
                </a:cxn>
                <a:cxn ang="0">
                  <a:pos x="15" y="20"/>
                </a:cxn>
                <a:cxn ang="0">
                  <a:pos x="19" y="16"/>
                </a:cxn>
                <a:cxn ang="0">
                  <a:pos x="22" y="13"/>
                </a:cxn>
                <a:cxn ang="0">
                  <a:pos x="24" y="6"/>
                </a:cxn>
                <a:cxn ang="0">
                  <a:pos x="25" y="0"/>
                </a:cxn>
                <a:cxn ang="0">
                  <a:pos x="24" y="3"/>
                </a:cxn>
                <a:cxn ang="0">
                  <a:pos x="22" y="6"/>
                </a:cxn>
                <a:cxn ang="0">
                  <a:pos x="22" y="8"/>
                </a:cxn>
                <a:cxn ang="0">
                  <a:pos x="20" y="11"/>
                </a:cxn>
                <a:cxn ang="0">
                  <a:pos x="15" y="13"/>
                </a:cxn>
                <a:cxn ang="0">
                  <a:pos x="14" y="16"/>
                </a:cxn>
                <a:cxn ang="0">
                  <a:pos x="10" y="20"/>
                </a:cxn>
                <a:cxn ang="0">
                  <a:pos x="10" y="26"/>
                </a:cxn>
                <a:cxn ang="0">
                  <a:pos x="7" y="25"/>
                </a:cxn>
                <a:cxn ang="0">
                  <a:pos x="5" y="23"/>
                </a:cxn>
                <a:cxn ang="0">
                  <a:pos x="5" y="25"/>
                </a:cxn>
                <a:cxn ang="0">
                  <a:pos x="5" y="26"/>
                </a:cxn>
                <a:cxn ang="0">
                  <a:pos x="4" y="26"/>
                </a:cxn>
                <a:cxn ang="0">
                  <a:pos x="0" y="25"/>
                </a:cxn>
              </a:cxnLst>
              <a:rect l="0" t="0" r="r" b="b"/>
              <a:pathLst>
                <a:path w="25" h="35">
                  <a:moveTo>
                    <a:pt x="0" y="25"/>
                  </a:moveTo>
                  <a:lnTo>
                    <a:pt x="2" y="30"/>
                  </a:lnTo>
                  <a:lnTo>
                    <a:pt x="4" y="33"/>
                  </a:lnTo>
                  <a:lnTo>
                    <a:pt x="5" y="33"/>
                  </a:lnTo>
                  <a:lnTo>
                    <a:pt x="9" y="35"/>
                  </a:lnTo>
                  <a:lnTo>
                    <a:pt x="9" y="31"/>
                  </a:lnTo>
                  <a:lnTo>
                    <a:pt x="7" y="28"/>
                  </a:lnTo>
                  <a:lnTo>
                    <a:pt x="9" y="30"/>
                  </a:lnTo>
                  <a:lnTo>
                    <a:pt x="10" y="30"/>
                  </a:lnTo>
                  <a:lnTo>
                    <a:pt x="12" y="28"/>
                  </a:lnTo>
                  <a:lnTo>
                    <a:pt x="12" y="25"/>
                  </a:lnTo>
                  <a:lnTo>
                    <a:pt x="14" y="26"/>
                  </a:lnTo>
                  <a:lnTo>
                    <a:pt x="15" y="26"/>
                  </a:lnTo>
                  <a:lnTo>
                    <a:pt x="15" y="23"/>
                  </a:lnTo>
                  <a:lnTo>
                    <a:pt x="15" y="20"/>
                  </a:lnTo>
                  <a:lnTo>
                    <a:pt x="19" y="16"/>
                  </a:lnTo>
                  <a:lnTo>
                    <a:pt x="22" y="13"/>
                  </a:lnTo>
                  <a:lnTo>
                    <a:pt x="24" y="6"/>
                  </a:lnTo>
                  <a:lnTo>
                    <a:pt x="25" y="0"/>
                  </a:lnTo>
                  <a:lnTo>
                    <a:pt x="24" y="3"/>
                  </a:lnTo>
                  <a:lnTo>
                    <a:pt x="22" y="6"/>
                  </a:lnTo>
                  <a:lnTo>
                    <a:pt x="22" y="8"/>
                  </a:lnTo>
                  <a:lnTo>
                    <a:pt x="20" y="11"/>
                  </a:lnTo>
                  <a:lnTo>
                    <a:pt x="15" y="13"/>
                  </a:lnTo>
                  <a:lnTo>
                    <a:pt x="14" y="16"/>
                  </a:lnTo>
                  <a:lnTo>
                    <a:pt x="10" y="20"/>
                  </a:lnTo>
                  <a:lnTo>
                    <a:pt x="10" y="26"/>
                  </a:lnTo>
                  <a:lnTo>
                    <a:pt x="7" y="25"/>
                  </a:lnTo>
                  <a:lnTo>
                    <a:pt x="5" y="23"/>
                  </a:lnTo>
                  <a:lnTo>
                    <a:pt x="5" y="25"/>
                  </a:lnTo>
                  <a:lnTo>
                    <a:pt x="5" y="26"/>
                  </a:lnTo>
                  <a:lnTo>
                    <a:pt x="4" y="26"/>
                  </a:lnTo>
                  <a:lnTo>
                    <a:pt x="0" y="25"/>
                  </a:lnTo>
                  <a:close/>
                </a:path>
              </a:pathLst>
            </a:custGeom>
            <a:solidFill>
              <a:srgbClr val="1F1A17"/>
            </a:solidFill>
            <a:ln w="9525">
              <a:noFill/>
              <a:round/>
              <a:headEnd/>
              <a:tailEnd/>
            </a:ln>
          </p:spPr>
          <p:txBody>
            <a:bodyPr/>
            <a:lstStyle/>
            <a:p>
              <a:endParaRPr lang="en-US"/>
            </a:p>
          </p:txBody>
        </p:sp>
        <p:sp>
          <p:nvSpPr>
            <p:cNvPr id="5349" name="Freeform 1253"/>
            <p:cNvSpPr>
              <a:spLocks/>
            </p:cNvSpPr>
            <p:nvPr/>
          </p:nvSpPr>
          <p:spPr bwMode="auto">
            <a:xfrm>
              <a:off x="3480" y="3171"/>
              <a:ext cx="74" cy="57"/>
            </a:xfrm>
            <a:custGeom>
              <a:avLst/>
              <a:gdLst/>
              <a:ahLst/>
              <a:cxnLst>
                <a:cxn ang="0">
                  <a:pos x="0" y="39"/>
                </a:cxn>
                <a:cxn ang="0">
                  <a:pos x="5" y="45"/>
                </a:cxn>
                <a:cxn ang="0">
                  <a:pos x="9" y="42"/>
                </a:cxn>
                <a:cxn ang="0">
                  <a:pos x="14" y="39"/>
                </a:cxn>
                <a:cxn ang="0">
                  <a:pos x="17" y="37"/>
                </a:cxn>
                <a:cxn ang="0">
                  <a:pos x="21" y="35"/>
                </a:cxn>
                <a:cxn ang="0">
                  <a:pos x="22" y="39"/>
                </a:cxn>
                <a:cxn ang="0">
                  <a:pos x="26" y="40"/>
                </a:cxn>
                <a:cxn ang="0">
                  <a:pos x="29" y="39"/>
                </a:cxn>
                <a:cxn ang="0">
                  <a:pos x="32" y="40"/>
                </a:cxn>
                <a:cxn ang="0">
                  <a:pos x="32" y="40"/>
                </a:cxn>
                <a:cxn ang="0">
                  <a:pos x="34" y="39"/>
                </a:cxn>
                <a:cxn ang="0">
                  <a:pos x="39" y="42"/>
                </a:cxn>
                <a:cxn ang="0">
                  <a:pos x="41" y="45"/>
                </a:cxn>
                <a:cxn ang="0">
                  <a:pos x="42" y="34"/>
                </a:cxn>
                <a:cxn ang="0">
                  <a:pos x="44" y="52"/>
                </a:cxn>
                <a:cxn ang="0">
                  <a:pos x="49" y="57"/>
                </a:cxn>
                <a:cxn ang="0">
                  <a:pos x="49" y="49"/>
                </a:cxn>
                <a:cxn ang="0">
                  <a:pos x="49" y="40"/>
                </a:cxn>
                <a:cxn ang="0">
                  <a:pos x="54" y="39"/>
                </a:cxn>
                <a:cxn ang="0">
                  <a:pos x="57" y="37"/>
                </a:cxn>
                <a:cxn ang="0">
                  <a:pos x="62" y="30"/>
                </a:cxn>
                <a:cxn ang="0">
                  <a:pos x="59" y="27"/>
                </a:cxn>
                <a:cxn ang="0">
                  <a:pos x="67" y="27"/>
                </a:cxn>
                <a:cxn ang="0">
                  <a:pos x="67" y="22"/>
                </a:cxn>
                <a:cxn ang="0">
                  <a:pos x="64" y="17"/>
                </a:cxn>
                <a:cxn ang="0">
                  <a:pos x="67" y="17"/>
                </a:cxn>
                <a:cxn ang="0">
                  <a:pos x="69" y="12"/>
                </a:cxn>
                <a:cxn ang="0">
                  <a:pos x="66" y="10"/>
                </a:cxn>
                <a:cxn ang="0">
                  <a:pos x="71" y="9"/>
                </a:cxn>
                <a:cxn ang="0">
                  <a:pos x="74" y="0"/>
                </a:cxn>
                <a:cxn ang="0">
                  <a:pos x="64" y="7"/>
                </a:cxn>
                <a:cxn ang="0">
                  <a:pos x="59" y="15"/>
                </a:cxn>
                <a:cxn ang="0">
                  <a:pos x="62" y="20"/>
                </a:cxn>
                <a:cxn ang="0">
                  <a:pos x="57" y="22"/>
                </a:cxn>
                <a:cxn ang="0">
                  <a:pos x="57" y="25"/>
                </a:cxn>
                <a:cxn ang="0">
                  <a:pos x="52" y="30"/>
                </a:cxn>
                <a:cxn ang="0">
                  <a:pos x="47" y="29"/>
                </a:cxn>
                <a:cxn ang="0">
                  <a:pos x="46" y="27"/>
                </a:cxn>
                <a:cxn ang="0">
                  <a:pos x="42" y="17"/>
                </a:cxn>
                <a:cxn ang="0">
                  <a:pos x="36" y="20"/>
                </a:cxn>
                <a:cxn ang="0">
                  <a:pos x="29" y="24"/>
                </a:cxn>
                <a:cxn ang="0">
                  <a:pos x="22" y="24"/>
                </a:cxn>
                <a:cxn ang="0">
                  <a:pos x="14" y="25"/>
                </a:cxn>
                <a:cxn ang="0">
                  <a:pos x="5" y="34"/>
                </a:cxn>
                <a:cxn ang="0">
                  <a:pos x="0" y="39"/>
                </a:cxn>
              </a:cxnLst>
              <a:rect l="0" t="0" r="r" b="b"/>
              <a:pathLst>
                <a:path w="74" h="57">
                  <a:moveTo>
                    <a:pt x="0" y="39"/>
                  </a:moveTo>
                  <a:lnTo>
                    <a:pt x="5" y="45"/>
                  </a:lnTo>
                  <a:lnTo>
                    <a:pt x="9" y="42"/>
                  </a:lnTo>
                  <a:lnTo>
                    <a:pt x="14" y="39"/>
                  </a:lnTo>
                  <a:lnTo>
                    <a:pt x="17" y="37"/>
                  </a:lnTo>
                  <a:lnTo>
                    <a:pt x="21" y="35"/>
                  </a:lnTo>
                  <a:lnTo>
                    <a:pt x="22" y="39"/>
                  </a:lnTo>
                  <a:lnTo>
                    <a:pt x="26" y="40"/>
                  </a:lnTo>
                  <a:lnTo>
                    <a:pt x="29" y="39"/>
                  </a:lnTo>
                  <a:lnTo>
                    <a:pt x="32" y="40"/>
                  </a:lnTo>
                  <a:lnTo>
                    <a:pt x="32" y="40"/>
                  </a:lnTo>
                  <a:lnTo>
                    <a:pt x="34" y="39"/>
                  </a:lnTo>
                  <a:lnTo>
                    <a:pt x="39" y="42"/>
                  </a:lnTo>
                  <a:lnTo>
                    <a:pt x="41" y="45"/>
                  </a:lnTo>
                  <a:lnTo>
                    <a:pt x="42" y="34"/>
                  </a:lnTo>
                  <a:lnTo>
                    <a:pt x="44" y="52"/>
                  </a:lnTo>
                  <a:lnTo>
                    <a:pt x="49" y="57"/>
                  </a:lnTo>
                  <a:lnTo>
                    <a:pt x="49" y="49"/>
                  </a:lnTo>
                  <a:lnTo>
                    <a:pt x="49" y="40"/>
                  </a:lnTo>
                  <a:lnTo>
                    <a:pt x="54" y="39"/>
                  </a:lnTo>
                  <a:lnTo>
                    <a:pt x="57" y="37"/>
                  </a:lnTo>
                  <a:lnTo>
                    <a:pt x="62" y="30"/>
                  </a:lnTo>
                  <a:lnTo>
                    <a:pt x="59" y="27"/>
                  </a:lnTo>
                  <a:lnTo>
                    <a:pt x="67" y="27"/>
                  </a:lnTo>
                  <a:lnTo>
                    <a:pt x="67" y="22"/>
                  </a:lnTo>
                  <a:lnTo>
                    <a:pt x="64" y="17"/>
                  </a:lnTo>
                  <a:lnTo>
                    <a:pt x="67" y="17"/>
                  </a:lnTo>
                  <a:lnTo>
                    <a:pt x="69" y="12"/>
                  </a:lnTo>
                  <a:lnTo>
                    <a:pt x="66" y="10"/>
                  </a:lnTo>
                  <a:lnTo>
                    <a:pt x="71" y="9"/>
                  </a:lnTo>
                  <a:lnTo>
                    <a:pt x="74" y="0"/>
                  </a:lnTo>
                  <a:lnTo>
                    <a:pt x="64" y="7"/>
                  </a:lnTo>
                  <a:lnTo>
                    <a:pt x="59" y="15"/>
                  </a:lnTo>
                  <a:lnTo>
                    <a:pt x="62" y="20"/>
                  </a:lnTo>
                  <a:lnTo>
                    <a:pt x="57" y="22"/>
                  </a:lnTo>
                  <a:lnTo>
                    <a:pt x="57" y="25"/>
                  </a:lnTo>
                  <a:lnTo>
                    <a:pt x="52" y="30"/>
                  </a:lnTo>
                  <a:lnTo>
                    <a:pt x="47" y="29"/>
                  </a:lnTo>
                  <a:lnTo>
                    <a:pt x="46" y="27"/>
                  </a:lnTo>
                  <a:lnTo>
                    <a:pt x="42" y="17"/>
                  </a:lnTo>
                  <a:lnTo>
                    <a:pt x="36" y="20"/>
                  </a:lnTo>
                  <a:lnTo>
                    <a:pt x="29" y="24"/>
                  </a:lnTo>
                  <a:lnTo>
                    <a:pt x="22" y="24"/>
                  </a:lnTo>
                  <a:lnTo>
                    <a:pt x="14" y="25"/>
                  </a:lnTo>
                  <a:lnTo>
                    <a:pt x="5" y="34"/>
                  </a:lnTo>
                  <a:lnTo>
                    <a:pt x="0" y="39"/>
                  </a:lnTo>
                  <a:close/>
                </a:path>
              </a:pathLst>
            </a:custGeom>
            <a:solidFill>
              <a:srgbClr val="1F1A17"/>
            </a:solidFill>
            <a:ln w="9525">
              <a:noFill/>
              <a:round/>
              <a:headEnd/>
              <a:tailEnd/>
            </a:ln>
          </p:spPr>
          <p:txBody>
            <a:bodyPr/>
            <a:lstStyle/>
            <a:p>
              <a:endParaRPr lang="en-US"/>
            </a:p>
          </p:txBody>
        </p:sp>
        <p:sp>
          <p:nvSpPr>
            <p:cNvPr id="5350" name="Freeform 1254"/>
            <p:cNvSpPr>
              <a:spLocks/>
            </p:cNvSpPr>
            <p:nvPr/>
          </p:nvSpPr>
          <p:spPr bwMode="auto">
            <a:xfrm>
              <a:off x="3360" y="3108"/>
              <a:ext cx="130" cy="93"/>
            </a:xfrm>
            <a:custGeom>
              <a:avLst/>
              <a:gdLst/>
              <a:ahLst/>
              <a:cxnLst>
                <a:cxn ang="0">
                  <a:pos x="130" y="80"/>
                </a:cxn>
                <a:cxn ang="0">
                  <a:pos x="122" y="75"/>
                </a:cxn>
                <a:cxn ang="0">
                  <a:pos x="114" y="65"/>
                </a:cxn>
                <a:cxn ang="0">
                  <a:pos x="112" y="53"/>
                </a:cxn>
                <a:cxn ang="0">
                  <a:pos x="112" y="45"/>
                </a:cxn>
                <a:cxn ang="0">
                  <a:pos x="109" y="38"/>
                </a:cxn>
                <a:cxn ang="0">
                  <a:pos x="100" y="30"/>
                </a:cxn>
                <a:cxn ang="0">
                  <a:pos x="90" y="20"/>
                </a:cxn>
                <a:cxn ang="0">
                  <a:pos x="84" y="11"/>
                </a:cxn>
                <a:cxn ang="0">
                  <a:pos x="70" y="20"/>
                </a:cxn>
                <a:cxn ang="0">
                  <a:pos x="72" y="21"/>
                </a:cxn>
                <a:cxn ang="0">
                  <a:pos x="75" y="30"/>
                </a:cxn>
                <a:cxn ang="0">
                  <a:pos x="79" y="36"/>
                </a:cxn>
                <a:cxn ang="0">
                  <a:pos x="77" y="41"/>
                </a:cxn>
                <a:cxn ang="0">
                  <a:pos x="64" y="41"/>
                </a:cxn>
                <a:cxn ang="0">
                  <a:pos x="55" y="41"/>
                </a:cxn>
                <a:cxn ang="0">
                  <a:pos x="69" y="11"/>
                </a:cxn>
                <a:cxn ang="0">
                  <a:pos x="47" y="38"/>
                </a:cxn>
                <a:cxn ang="0">
                  <a:pos x="55" y="8"/>
                </a:cxn>
                <a:cxn ang="0">
                  <a:pos x="49" y="16"/>
                </a:cxn>
                <a:cxn ang="0">
                  <a:pos x="44" y="35"/>
                </a:cxn>
                <a:cxn ang="0">
                  <a:pos x="22" y="16"/>
                </a:cxn>
                <a:cxn ang="0">
                  <a:pos x="0" y="0"/>
                </a:cxn>
                <a:cxn ang="0">
                  <a:pos x="17" y="16"/>
                </a:cxn>
                <a:cxn ang="0">
                  <a:pos x="35" y="38"/>
                </a:cxn>
                <a:cxn ang="0">
                  <a:pos x="45" y="46"/>
                </a:cxn>
                <a:cxn ang="0">
                  <a:pos x="54" y="51"/>
                </a:cxn>
                <a:cxn ang="0">
                  <a:pos x="60" y="51"/>
                </a:cxn>
                <a:cxn ang="0">
                  <a:pos x="67" y="53"/>
                </a:cxn>
                <a:cxn ang="0">
                  <a:pos x="72" y="58"/>
                </a:cxn>
                <a:cxn ang="0">
                  <a:pos x="79" y="63"/>
                </a:cxn>
                <a:cxn ang="0">
                  <a:pos x="84" y="60"/>
                </a:cxn>
                <a:cxn ang="0">
                  <a:pos x="87" y="58"/>
                </a:cxn>
                <a:cxn ang="0">
                  <a:pos x="90" y="58"/>
                </a:cxn>
                <a:cxn ang="0">
                  <a:pos x="94" y="58"/>
                </a:cxn>
                <a:cxn ang="0">
                  <a:pos x="97" y="60"/>
                </a:cxn>
                <a:cxn ang="0">
                  <a:pos x="99" y="61"/>
                </a:cxn>
                <a:cxn ang="0">
                  <a:pos x="100" y="63"/>
                </a:cxn>
                <a:cxn ang="0">
                  <a:pos x="102" y="68"/>
                </a:cxn>
                <a:cxn ang="0">
                  <a:pos x="104" y="85"/>
                </a:cxn>
                <a:cxn ang="0">
                  <a:pos x="107" y="93"/>
                </a:cxn>
                <a:cxn ang="0">
                  <a:pos x="122" y="90"/>
                </a:cxn>
                <a:cxn ang="0">
                  <a:pos x="130" y="80"/>
                </a:cxn>
              </a:cxnLst>
              <a:rect l="0" t="0" r="r" b="b"/>
              <a:pathLst>
                <a:path w="130" h="93">
                  <a:moveTo>
                    <a:pt x="130" y="80"/>
                  </a:moveTo>
                  <a:lnTo>
                    <a:pt x="122" y="75"/>
                  </a:lnTo>
                  <a:lnTo>
                    <a:pt x="114" y="65"/>
                  </a:lnTo>
                  <a:lnTo>
                    <a:pt x="112" y="53"/>
                  </a:lnTo>
                  <a:lnTo>
                    <a:pt x="112" y="45"/>
                  </a:lnTo>
                  <a:lnTo>
                    <a:pt x="109" y="38"/>
                  </a:lnTo>
                  <a:lnTo>
                    <a:pt x="100" y="30"/>
                  </a:lnTo>
                  <a:lnTo>
                    <a:pt x="90" y="20"/>
                  </a:lnTo>
                  <a:lnTo>
                    <a:pt x="84" y="11"/>
                  </a:lnTo>
                  <a:lnTo>
                    <a:pt x="70" y="20"/>
                  </a:lnTo>
                  <a:lnTo>
                    <a:pt x="72" y="21"/>
                  </a:lnTo>
                  <a:lnTo>
                    <a:pt x="75" y="30"/>
                  </a:lnTo>
                  <a:lnTo>
                    <a:pt x="79" y="36"/>
                  </a:lnTo>
                  <a:lnTo>
                    <a:pt x="77" y="41"/>
                  </a:lnTo>
                  <a:lnTo>
                    <a:pt x="64" y="41"/>
                  </a:lnTo>
                  <a:lnTo>
                    <a:pt x="55" y="41"/>
                  </a:lnTo>
                  <a:lnTo>
                    <a:pt x="69" y="11"/>
                  </a:lnTo>
                  <a:lnTo>
                    <a:pt x="47" y="38"/>
                  </a:lnTo>
                  <a:lnTo>
                    <a:pt x="55" y="8"/>
                  </a:lnTo>
                  <a:lnTo>
                    <a:pt x="49" y="16"/>
                  </a:lnTo>
                  <a:lnTo>
                    <a:pt x="44" y="35"/>
                  </a:lnTo>
                  <a:lnTo>
                    <a:pt x="22" y="16"/>
                  </a:lnTo>
                  <a:lnTo>
                    <a:pt x="0" y="0"/>
                  </a:lnTo>
                  <a:lnTo>
                    <a:pt x="17" y="16"/>
                  </a:lnTo>
                  <a:lnTo>
                    <a:pt x="35" y="38"/>
                  </a:lnTo>
                  <a:lnTo>
                    <a:pt x="45" y="46"/>
                  </a:lnTo>
                  <a:lnTo>
                    <a:pt x="54" y="51"/>
                  </a:lnTo>
                  <a:lnTo>
                    <a:pt x="60" y="51"/>
                  </a:lnTo>
                  <a:lnTo>
                    <a:pt x="67" y="53"/>
                  </a:lnTo>
                  <a:lnTo>
                    <a:pt x="72" y="58"/>
                  </a:lnTo>
                  <a:lnTo>
                    <a:pt x="79" y="63"/>
                  </a:lnTo>
                  <a:lnTo>
                    <a:pt x="84" y="60"/>
                  </a:lnTo>
                  <a:lnTo>
                    <a:pt x="87" y="58"/>
                  </a:lnTo>
                  <a:lnTo>
                    <a:pt x="90" y="58"/>
                  </a:lnTo>
                  <a:lnTo>
                    <a:pt x="94" y="58"/>
                  </a:lnTo>
                  <a:lnTo>
                    <a:pt x="97" y="60"/>
                  </a:lnTo>
                  <a:lnTo>
                    <a:pt x="99" y="61"/>
                  </a:lnTo>
                  <a:lnTo>
                    <a:pt x="100" y="63"/>
                  </a:lnTo>
                  <a:lnTo>
                    <a:pt x="102" y="68"/>
                  </a:lnTo>
                  <a:lnTo>
                    <a:pt x="104" y="85"/>
                  </a:lnTo>
                  <a:lnTo>
                    <a:pt x="107" y="93"/>
                  </a:lnTo>
                  <a:lnTo>
                    <a:pt x="122" y="90"/>
                  </a:lnTo>
                  <a:lnTo>
                    <a:pt x="130" y="80"/>
                  </a:lnTo>
                  <a:close/>
                </a:path>
              </a:pathLst>
            </a:custGeom>
            <a:solidFill>
              <a:srgbClr val="1F1A17"/>
            </a:solidFill>
            <a:ln w="9525">
              <a:noFill/>
              <a:round/>
              <a:headEnd/>
              <a:tailEnd/>
            </a:ln>
          </p:spPr>
          <p:txBody>
            <a:bodyPr/>
            <a:lstStyle/>
            <a:p>
              <a:endParaRPr lang="en-US"/>
            </a:p>
          </p:txBody>
        </p:sp>
        <p:sp>
          <p:nvSpPr>
            <p:cNvPr id="5351" name="Freeform 1255"/>
            <p:cNvSpPr>
              <a:spLocks/>
            </p:cNvSpPr>
            <p:nvPr/>
          </p:nvSpPr>
          <p:spPr bwMode="auto">
            <a:xfrm>
              <a:off x="3300" y="3064"/>
              <a:ext cx="72" cy="105"/>
            </a:xfrm>
            <a:custGeom>
              <a:avLst/>
              <a:gdLst/>
              <a:ahLst/>
              <a:cxnLst>
                <a:cxn ang="0">
                  <a:pos x="0" y="0"/>
                </a:cxn>
                <a:cxn ang="0">
                  <a:pos x="0" y="3"/>
                </a:cxn>
                <a:cxn ang="0">
                  <a:pos x="3" y="10"/>
                </a:cxn>
                <a:cxn ang="0">
                  <a:pos x="3" y="15"/>
                </a:cxn>
                <a:cxn ang="0">
                  <a:pos x="7" y="20"/>
                </a:cxn>
                <a:cxn ang="0">
                  <a:pos x="10" y="25"/>
                </a:cxn>
                <a:cxn ang="0">
                  <a:pos x="12" y="34"/>
                </a:cxn>
                <a:cxn ang="0">
                  <a:pos x="15" y="34"/>
                </a:cxn>
                <a:cxn ang="0">
                  <a:pos x="18" y="39"/>
                </a:cxn>
                <a:cxn ang="0">
                  <a:pos x="23" y="44"/>
                </a:cxn>
                <a:cxn ang="0">
                  <a:pos x="25" y="44"/>
                </a:cxn>
                <a:cxn ang="0">
                  <a:pos x="27" y="47"/>
                </a:cxn>
                <a:cxn ang="0">
                  <a:pos x="30" y="50"/>
                </a:cxn>
                <a:cxn ang="0">
                  <a:pos x="35" y="50"/>
                </a:cxn>
                <a:cxn ang="0">
                  <a:pos x="37" y="55"/>
                </a:cxn>
                <a:cxn ang="0">
                  <a:pos x="40" y="59"/>
                </a:cxn>
                <a:cxn ang="0">
                  <a:pos x="42" y="62"/>
                </a:cxn>
                <a:cxn ang="0">
                  <a:pos x="45" y="65"/>
                </a:cxn>
                <a:cxn ang="0">
                  <a:pos x="50" y="70"/>
                </a:cxn>
                <a:cxn ang="0">
                  <a:pos x="53" y="70"/>
                </a:cxn>
                <a:cxn ang="0">
                  <a:pos x="57" y="75"/>
                </a:cxn>
                <a:cxn ang="0">
                  <a:pos x="62" y="89"/>
                </a:cxn>
                <a:cxn ang="0">
                  <a:pos x="70" y="102"/>
                </a:cxn>
                <a:cxn ang="0">
                  <a:pos x="69" y="95"/>
                </a:cxn>
                <a:cxn ang="0">
                  <a:pos x="70" y="84"/>
                </a:cxn>
                <a:cxn ang="0">
                  <a:pos x="67" y="69"/>
                </a:cxn>
                <a:cxn ang="0">
                  <a:pos x="52" y="49"/>
                </a:cxn>
                <a:cxn ang="0">
                  <a:pos x="47" y="42"/>
                </a:cxn>
                <a:cxn ang="0">
                  <a:pos x="38" y="34"/>
                </a:cxn>
                <a:cxn ang="0">
                  <a:pos x="35" y="35"/>
                </a:cxn>
                <a:cxn ang="0">
                  <a:pos x="35" y="42"/>
                </a:cxn>
                <a:cxn ang="0">
                  <a:pos x="28" y="39"/>
                </a:cxn>
                <a:cxn ang="0">
                  <a:pos x="23" y="34"/>
                </a:cxn>
                <a:cxn ang="0">
                  <a:pos x="18" y="27"/>
                </a:cxn>
                <a:cxn ang="0">
                  <a:pos x="15" y="24"/>
                </a:cxn>
                <a:cxn ang="0">
                  <a:pos x="13" y="19"/>
                </a:cxn>
                <a:cxn ang="0">
                  <a:pos x="8" y="7"/>
                </a:cxn>
              </a:cxnLst>
              <a:rect l="0" t="0" r="r" b="b"/>
              <a:pathLst>
                <a:path w="72" h="105">
                  <a:moveTo>
                    <a:pt x="2" y="0"/>
                  </a:moveTo>
                  <a:lnTo>
                    <a:pt x="0" y="0"/>
                  </a:lnTo>
                  <a:lnTo>
                    <a:pt x="0" y="2"/>
                  </a:lnTo>
                  <a:lnTo>
                    <a:pt x="0" y="3"/>
                  </a:lnTo>
                  <a:lnTo>
                    <a:pt x="2" y="5"/>
                  </a:lnTo>
                  <a:lnTo>
                    <a:pt x="3" y="10"/>
                  </a:lnTo>
                  <a:lnTo>
                    <a:pt x="7" y="12"/>
                  </a:lnTo>
                  <a:lnTo>
                    <a:pt x="3" y="15"/>
                  </a:lnTo>
                  <a:lnTo>
                    <a:pt x="2" y="22"/>
                  </a:lnTo>
                  <a:lnTo>
                    <a:pt x="7" y="20"/>
                  </a:lnTo>
                  <a:lnTo>
                    <a:pt x="10" y="17"/>
                  </a:lnTo>
                  <a:lnTo>
                    <a:pt x="10" y="25"/>
                  </a:lnTo>
                  <a:lnTo>
                    <a:pt x="10" y="34"/>
                  </a:lnTo>
                  <a:lnTo>
                    <a:pt x="12" y="34"/>
                  </a:lnTo>
                  <a:lnTo>
                    <a:pt x="13" y="32"/>
                  </a:lnTo>
                  <a:lnTo>
                    <a:pt x="15" y="34"/>
                  </a:lnTo>
                  <a:lnTo>
                    <a:pt x="17" y="35"/>
                  </a:lnTo>
                  <a:lnTo>
                    <a:pt x="18" y="39"/>
                  </a:lnTo>
                  <a:lnTo>
                    <a:pt x="20" y="44"/>
                  </a:lnTo>
                  <a:lnTo>
                    <a:pt x="23" y="44"/>
                  </a:lnTo>
                  <a:lnTo>
                    <a:pt x="25" y="42"/>
                  </a:lnTo>
                  <a:lnTo>
                    <a:pt x="25" y="44"/>
                  </a:lnTo>
                  <a:lnTo>
                    <a:pt x="25" y="45"/>
                  </a:lnTo>
                  <a:lnTo>
                    <a:pt x="27" y="47"/>
                  </a:lnTo>
                  <a:lnTo>
                    <a:pt x="28" y="50"/>
                  </a:lnTo>
                  <a:lnTo>
                    <a:pt x="30" y="50"/>
                  </a:lnTo>
                  <a:lnTo>
                    <a:pt x="32" y="52"/>
                  </a:lnTo>
                  <a:lnTo>
                    <a:pt x="35" y="50"/>
                  </a:lnTo>
                  <a:lnTo>
                    <a:pt x="37" y="49"/>
                  </a:lnTo>
                  <a:lnTo>
                    <a:pt x="37" y="55"/>
                  </a:lnTo>
                  <a:lnTo>
                    <a:pt x="38" y="60"/>
                  </a:lnTo>
                  <a:lnTo>
                    <a:pt x="40" y="59"/>
                  </a:lnTo>
                  <a:lnTo>
                    <a:pt x="42" y="55"/>
                  </a:lnTo>
                  <a:lnTo>
                    <a:pt x="42" y="62"/>
                  </a:lnTo>
                  <a:lnTo>
                    <a:pt x="42" y="67"/>
                  </a:lnTo>
                  <a:lnTo>
                    <a:pt x="45" y="65"/>
                  </a:lnTo>
                  <a:lnTo>
                    <a:pt x="48" y="67"/>
                  </a:lnTo>
                  <a:lnTo>
                    <a:pt x="50" y="70"/>
                  </a:lnTo>
                  <a:lnTo>
                    <a:pt x="50" y="75"/>
                  </a:lnTo>
                  <a:lnTo>
                    <a:pt x="53" y="70"/>
                  </a:lnTo>
                  <a:lnTo>
                    <a:pt x="55" y="72"/>
                  </a:lnTo>
                  <a:lnTo>
                    <a:pt x="57" y="75"/>
                  </a:lnTo>
                  <a:lnTo>
                    <a:pt x="57" y="80"/>
                  </a:lnTo>
                  <a:lnTo>
                    <a:pt x="62" y="89"/>
                  </a:lnTo>
                  <a:lnTo>
                    <a:pt x="67" y="95"/>
                  </a:lnTo>
                  <a:lnTo>
                    <a:pt x="70" y="102"/>
                  </a:lnTo>
                  <a:lnTo>
                    <a:pt x="72" y="105"/>
                  </a:lnTo>
                  <a:lnTo>
                    <a:pt x="69" y="95"/>
                  </a:lnTo>
                  <a:lnTo>
                    <a:pt x="67" y="85"/>
                  </a:lnTo>
                  <a:lnTo>
                    <a:pt x="70" y="84"/>
                  </a:lnTo>
                  <a:lnTo>
                    <a:pt x="72" y="84"/>
                  </a:lnTo>
                  <a:lnTo>
                    <a:pt x="67" y="69"/>
                  </a:lnTo>
                  <a:lnTo>
                    <a:pt x="60" y="57"/>
                  </a:lnTo>
                  <a:lnTo>
                    <a:pt x="52" y="49"/>
                  </a:lnTo>
                  <a:lnTo>
                    <a:pt x="47" y="47"/>
                  </a:lnTo>
                  <a:lnTo>
                    <a:pt x="47" y="42"/>
                  </a:lnTo>
                  <a:lnTo>
                    <a:pt x="45" y="37"/>
                  </a:lnTo>
                  <a:lnTo>
                    <a:pt x="38" y="34"/>
                  </a:lnTo>
                  <a:lnTo>
                    <a:pt x="32" y="30"/>
                  </a:lnTo>
                  <a:lnTo>
                    <a:pt x="35" y="35"/>
                  </a:lnTo>
                  <a:lnTo>
                    <a:pt x="38" y="40"/>
                  </a:lnTo>
                  <a:lnTo>
                    <a:pt x="35" y="42"/>
                  </a:lnTo>
                  <a:lnTo>
                    <a:pt x="32" y="42"/>
                  </a:lnTo>
                  <a:lnTo>
                    <a:pt x="28" y="39"/>
                  </a:lnTo>
                  <a:lnTo>
                    <a:pt x="25" y="34"/>
                  </a:lnTo>
                  <a:lnTo>
                    <a:pt x="23" y="34"/>
                  </a:lnTo>
                  <a:lnTo>
                    <a:pt x="20" y="30"/>
                  </a:lnTo>
                  <a:lnTo>
                    <a:pt x="18" y="27"/>
                  </a:lnTo>
                  <a:lnTo>
                    <a:pt x="17" y="24"/>
                  </a:lnTo>
                  <a:lnTo>
                    <a:pt x="15" y="24"/>
                  </a:lnTo>
                  <a:lnTo>
                    <a:pt x="13" y="24"/>
                  </a:lnTo>
                  <a:lnTo>
                    <a:pt x="13" y="19"/>
                  </a:lnTo>
                  <a:lnTo>
                    <a:pt x="13" y="13"/>
                  </a:lnTo>
                  <a:lnTo>
                    <a:pt x="8" y="7"/>
                  </a:lnTo>
                  <a:lnTo>
                    <a:pt x="2" y="0"/>
                  </a:lnTo>
                  <a:close/>
                </a:path>
              </a:pathLst>
            </a:custGeom>
            <a:solidFill>
              <a:srgbClr val="1F1A17"/>
            </a:solidFill>
            <a:ln w="9525">
              <a:noFill/>
              <a:round/>
              <a:headEnd/>
              <a:tailEnd/>
            </a:ln>
          </p:spPr>
          <p:txBody>
            <a:bodyPr/>
            <a:lstStyle/>
            <a:p>
              <a:endParaRPr lang="en-US"/>
            </a:p>
          </p:txBody>
        </p:sp>
        <p:sp>
          <p:nvSpPr>
            <p:cNvPr id="5352" name="Freeform 1256"/>
            <p:cNvSpPr>
              <a:spLocks/>
            </p:cNvSpPr>
            <p:nvPr/>
          </p:nvSpPr>
          <p:spPr bwMode="auto">
            <a:xfrm>
              <a:off x="3297" y="3101"/>
              <a:ext cx="120" cy="95"/>
            </a:xfrm>
            <a:custGeom>
              <a:avLst/>
              <a:gdLst/>
              <a:ahLst/>
              <a:cxnLst>
                <a:cxn ang="0">
                  <a:pos x="1" y="3"/>
                </a:cxn>
                <a:cxn ang="0">
                  <a:pos x="0" y="10"/>
                </a:cxn>
                <a:cxn ang="0">
                  <a:pos x="1" y="13"/>
                </a:cxn>
                <a:cxn ang="0">
                  <a:pos x="3" y="15"/>
                </a:cxn>
                <a:cxn ang="0">
                  <a:pos x="3" y="15"/>
                </a:cxn>
                <a:cxn ang="0">
                  <a:pos x="5" y="17"/>
                </a:cxn>
                <a:cxn ang="0">
                  <a:pos x="6" y="18"/>
                </a:cxn>
                <a:cxn ang="0">
                  <a:pos x="10" y="18"/>
                </a:cxn>
                <a:cxn ang="0">
                  <a:pos x="10" y="25"/>
                </a:cxn>
                <a:cxn ang="0">
                  <a:pos x="11" y="32"/>
                </a:cxn>
                <a:cxn ang="0">
                  <a:pos x="13" y="35"/>
                </a:cxn>
                <a:cxn ang="0">
                  <a:pos x="20" y="43"/>
                </a:cxn>
                <a:cxn ang="0">
                  <a:pos x="26" y="62"/>
                </a:cxn>
                <a:cxn ang="0">
                  <a:pos x="31" y="65"/>
                </a:cxn>
                <a:cxn ang="0">
                  <a:pos x="35" y="65"/>
                </a:cxn>
                <a:cxn ang="0">
                  <a:pos x="36" y="70"/>
                </a:cxn>
                <a:cxn ang="0">
                  <a:pos x="41" y="72"/>
                </a:cxn>
                <a:cxn ang="0">
                  <a:pos x="45" y="79"/>
                </a:cxn>
                <a:cxn ang="0">
                  <a:pos x="51" y="77"/>
                </a:cxn>
                <a:cxn ang="0">
                  <a:pos x="55" y="77"/>
                </a:cxn>
                <a:cxn ang="0">
                  <a:pos x="58" y="85"/>
                </a:cxn>
                <a:cxn ang="0">
                  <a:pos x="58" y="89"/>
                </a:cxn>
                <a:cxn ang="0">
                  <a:pos x="63" y="90"/>
                </a:cxn>
                <a:cxn ang="0">
                  <a:pos x="70" y="79"/>
                </a:cxn>
                <a:cxn ang="0">
                  <a:pos x="75" y="85"/>
                </a:cxn>
                <a:cxn ang="0">
                  <a:pos x="78" y="84"/>
                </a:cxn>
                <a:cxn ang="0">
                  <a:pos x="82" y="84"/>
                </a:cxn>
                <a:cxn ang="0">
                  <a:pos x="90" y="89"/>
                </a:cxn>
                <a:cxn ang="0">
                  <a:pos x="100" y="84"/>
                </a:cxn>
                <a:cxn ang="0">
                  <a:pos x="98" y="90"/>
                </a:cxn>
                <a:cxn ang="0">
                  <a:pos x="108" y="95"/>
                </a:cxn>
                <a:cxn ang="0">
                  <a:pos x="118" y="90"/>
                </a:cxn>
                <a:cxn ang="0">
                  <a:pos x="112" y="87"/>
                </a:cxn>
                <a:cxn ang="0">
                  <a:pos x="108" y="89"/>
                </a:cxn>
                <a:cxn ang="0">
                  <a:pos x="105" y="80"/>
                </a:cxn>
                <a:cxn ang="0">
                  <a:pos x="102" y="73"/>
                </a:cxn>
                <a:cxn ang="0">
                  <a:pos x="95" y="65"/>
                </a:cxn>
                <a:cxn ang="0">
                  <a:pos x="88" y="67"/>
                </a:cxn>
                <a:cxn ang="0">
                  <a:pos x="83" y="70"/>
                </a:cxn>
                <a:cxn ang="0">
                  <a:pos x="80" y="62"/>
                </a:cxn>
                <a:cxn ang="0">
                  <a:pos x="78" y="62"/>
                </a:cxn>
                <a:cxn ang="0">
                  <a:pos x="73" y="67"/>
                </a:cxn>
                <a:cxn ang="0">
                  <a:pos x="65" y="62"/>
                </a:cxn>
                <a:cxn ang="0">
                  <a:pos x="56" y="53"/>
                </a:cxn>
                <a:cxn ang="0">
                  <a:pos x="51" y="55"/>
                </a:cxn>
                <a:cxn ang="0">
                  <a:pos x="45" y="52"/>
                </a:cxn>
                <a:cxn ang="0">
                  <a:pos x="38" y="48"/>
                </a:cxn>
                <a:cxn ang="0">
                  <a:pos x="30" y="42"/>
                </a:cxn>
                <a:cxn ang="0">
                  <a:pos x="21" y="35"/>
                </a:cxn>
                <a:cxn ang="0">
                  <a:pos x="15" y="22"/>
                </a:cxn>
                <a:cxn ang="0">
                  <a:pos x="5" y="5"/>
                </a:cxn>
              </a:cxnLst>
              <a:rect l="0" t="0" r="r" b="b"/>
              <a:pathLst>
                <a:path w="120" h="95">
                  <a:moveTo>
                    <a:pt x="0" y="0"/>
                  </a:moveTo>
                  <a:lnTo>
                    <a:pt x="1" y="3"/>
                  </a:lnTo>
                  <a:lnTo>
                    <a:pt x="1" y="7"/>
                  </a:lnTo>
                  <a:lnTo>
                    <a:pt x="0" y="10"/>
                  </a:lnTo>
                  <a:lnTo>
                    <a:pt x="0" y="15"/>
                  </a:lnTo>
                  <a:lnTo>
                    <a:pt x="1" y="13"/>
                  </a:lnTo>
                  <a:lnTo>
                    <a:pt x="3" y="10"/>
                  </a:lnTo>
                  <a:lnTo>
                    <a:pt x="3" y="15"/>
                  </a:lnTo>
                  <a:lnTo>
                    <a:pt x="1" y="20"/>
                  </a:lnTo>
                  <a:lnTo>
                    <a:pt x="3" y="15"/>
                  </a:lnTo>
                  <a:lnTo>
                    <a:pt x="5" y="15"/>
                  </a:lnTo>
                  <a:lnTo>
                    <a:pt x="5" y="17"/>
                  </a:lnTo>
                  <a:lnTo>
                    <a:pt x="3" y="22"/>
                  </a:lnTo>
                  <a:lnTo>
                    <a:pt x="6" y="18"/>
                  </a:lnTo>
                  <a:lnTo>
                    <a:pt x="8" y="18"/>
                  </a:lnTo>
                  <a:lnTo>
                    <a:pt x="10" y="18"/>
                  </a:lnTo>
                  <a:lnTo>
                    <a:pt x="10" y="20"/>
                  </a:lnTo>
                  <a:lnTo>
                    <a:pt x="10" y="25"/>
                  </a:lnTo>
                  <a:lnTo>
                    <a:pt x="10" y="33"/>
                  </a:lnTo>
                  <a:lnTo>
                    <a:pt x="11" y="32"/>
                  </a:lnTo>
                  <a:lnTo>
                    <a:pt x="13" y="30"/>
                  </a:lnTo>
                  <a:lnTo>
                    <a:pt x="13" y="35"/>
                  </a:lnTo>
                  <a:lnTo>
                    <a:pt x="13" y="38"/>
                  </a:lnTo>
                  <a:lnTo>
                    <a:pt x="20" y="43"/>
                  </a:lnTo>
                  <a:lnTo>
                    <a:pt x="25" y="50"/>
                  </a:lnTo>
                  <a:lnTo>
                    <a:pt x="26" y="62"/>
                  </a:lnTo>
                  <a:lnTo>
                    <a:pt x="28" y="72"/>
                  </a:lnTo>
                  <a:lnTo>
                    <a:pt x="31" y="65"/>
                  </a:lnTo>
                  <a:lnTo>
                    <a:pt x="35" y="57"/>
                  </a:lnTo>
                  <a:lnTo>
                    <a:pt x="35" y="65"/>
                  </a:lnTo>
                  <a:lnTo>
                    <a:pt x="35" y="72"/>
                  </a:lnTo>
                  <a:lnTo>
                    <a:pt x="36" y="70"/>
                  </a:lnTo>
                  <a:lnTo>
                    <a:pt x="40" y="67"/>
                  </a:lnTo>
                  <a:lnTo>
                    <a:pt x="41" y="72"/>
                  </a:lnTo>
                  <a:lnTo>
                    <a:pt x="41" y="77"/>
                  </a:lnTo>
                  <a:lnTo>
                    <a:pt x="45" y="79"/>
                  </a:lnTo>
                  <a:lnTo>
                    <a:pt x="50" y="79"/>
                  </a:lnTo>
                  <a:lnTo>
                    <a:pt x="51" y="77"/>
                  </a:lnTo>
                  <a:lnTo>
                    <a:pt x="53" y="77"/>
                  </a:lnTo>
                  <a:lnTo>
                    <a:pt x="55" y="77"/>
                  </a:lnTo>
                  <a:lnTo>
                    <a:pt x="58" y="79"/>
                  </a:lnTo>
                  <a:lnTo>
                    <a:pt x="58" y="85"/>
                  </a:lnTo>
                  <a:lnTo>
                    <a:pt x="56" y="89"/>
                  </a:lnTo>
                  <a:lnTo>
                    <a:pt x="58" y="89"/>
                  </a:lnTo>
                  <a:lnTo>
                    <a:pt x="61" y="90"/>
                  </a:lnTo>
                  <a:lnTo>
                    <a:pt x="63" y="90"/>
                  </a:lnTo>
                  <a:lnTo>
                    <a:pt x="66" y="87"/>
                  </a:lnTo>
                  <a:lnTo>
                    <a:pt x="70" y="79"/>
                  </a:lnTo>
                  <a:lnTo>
                    <a:pt x="72" y="77"/>
                  </a:lnTo>
                  <a:lnTo>
                    <a:pt x="75" y="85"/>
                  </a:lnTo>
                  <a:lnTo>
                    <a:pt x="77" y="94"/>
                  </a:lnTo>
                  <a:lnTo>
                    <a:pt x="78" y="84"/>
                  </a:lnTo>
                  <a:lnTo>
                    <a:pt x="80" y="82"/>
                  </a:lnTo>
                  <a:lnTo>
                    <a:pt x="82" y="84"/>
                  </a:lnTo>
                  <a:lnTo>
                    <a:pt x="85" y="90"/>
                  </a:lnTo>
                  <a:lnTo>
                    <a:pt x="90" y="89"/>
                  </a:lnTo>
                  <a:lnTo>
                    <a:pt x="97" y="84"/>
                  </a:lnTo>
                  <a:lnTo>
                    <a:pt x="100" y="84"/>
                  </a:lnTo>
                  <a:lnTo>
                    <a:pt x="102" y="87"/>
                  </a:lnTo>
                  <a:lnTo>
                    <a:pt x="98" y="90"/>
                  </a:lnTo>
                  <a:lnTo>
                    <a:pt x="98" y="94"/>
                  </a:lnTo>
                  <a:lnTo>
                    <a:pt x="108" y="95"/>
                  </a:lnTo>
                  <a:lnTo>
                    <a:pt x="120" y="95"/>
                  </a:lnTo>
                  <a:lnTo>
                    <a:pt x="118" y="90"/>
                  </a:lnTo>
                  <a:lnTo>
                    <a:pt x="115" y="87"/>
                  </a:lnTo>
                  <a:lnTo>
                    <a:pt x="112" y="87"/>
                  </a:lnTo>
                  <a:lnTo>
                    <a:pt x="110" y="89"/>
                  </a:lnTo>
                  <a:lnTo>
                    <a:pt x="108" y="89"/>
                  </a:lnTo>
                  <a:lnTo>
                    <a:pt x="107" y="87"/>
                  </a:lnTo>
                  <a:lnTo>
                    <a:pt x="105" y="80"/>
                  </a:lnTo>
                  <a:lnTo>
                    <a:pt x="105" y="77"/>
                  </a:lnTo>
                  <a:lnTo>
                    <a:pt x="102" y="73"/>
                  </a:lnTo>
                  <a:lnTo>
                    <a:pt x="97" y="72"/>
                  </a:lnTo>
                  <a:lnTo>
                    <a:pt x="95" y="65"/>
                  </a:lnTo>
                  <a:lnTo>
                    <a:pt x="92" y="58"/>
                  </a:lnTo>
                  <a:lnTo>
                    <a:pt x="88" y="67"/>
                  </a:lnTo>
                  <a:lnTo>
                    <a:pt x="85" y="75"/>
                  </a:lnTo>
                  <a:lnTo>
                    <a:pt x="83" y="70"/>
                  </a:lnTo>
                  <a:lnTo>
                    <a:pt x="82" y="63"/>
                  </a:lnTo>
                  <a:lnTo>
                    <a:pt x="80" y="62"/>
                  </a:lnTo>
                  <a:lnTo>
                    <a:pt x="80" y="62"/>
                  </a:lnTo>
                  <a:lnTo>
                    <a:pt x="78" y="62"/>
                  </a:lnTo>
                  <a:lnTo>
                    <a:pt x="77" y="65"/>
                  </a:lnTo>
                  <a:lnTo>
                    <a:pt x="73" y="67"/>
                  </a:lnTo>
                  <a:lnTo>
                    <a:pt x="68" y="67"/>
                  </a:lnTo>
                  <a:lnTo>
                    <a:pt x="65" y="62"/>
                  </a:lnTo>
                  <a:lnTo>
                    <a:pt x="60" y="55"/>
                  </a:lnTo>
                  <a:lnTo>
                    <a:pt x="56" y="53"/>
                  </a:lnTo>
                  <a:lnTo>
                    <a:pt x="55" y="53"/>
                  </a:lnTo>
                  <a:lnTo>
                    <a:pt x="51" y="55"/>
                  </a:lnTo>
                  <a:lnTo>
                    <a:pt x="50" y="58"/>
                  </a:lnTo>
                  <a:lnTo>
                    <a:pt x="45" y="52"/>
                  </a:lnTo>
                  <a:lnTo>
                    <a:pt x="38" y="47"/>
                  </a:lnTo>
                  <a:lnTo>
                    <a:pt x="38" y="48"/>
                  </a:lnTo>
                  <a:lnTo>
                    <a:pt x="36" y="52"/>
                  </a:lnTo>
                  <a:lnTo>
                    <a:pt x="30" y="42"/>
                  </a:lnTo>
                  <a:lnTo>
                    <a:pt x="25" y="35"/>
                  </a:lnTo>
                  <a:lnTo>
                    <a:pt x="21" y="35"/>
                  </a:lnTo>
                  <a:lnTo>
                    <a:pt x="20" y="33"/>
                  </a:lnTo>
                  <a:lnTo>
                    <a:pt x="15" y="22"/>
                  </a:lnTo>
                  <a:lnTo>
                    <a:pt x="10" y="10"/>
                  </a:lnTo>
                  <a:lnTo>
                    <a:pt x="5" y="5"/>
                  </a:lnTo>
                  <a:lnTo>
                    <a:pt x="0" y="0"/>
                  </a:lnTo>
                  <a:close/>
                </a:path>
              </a:pathLst>
            </a:custGeom>
            <a:solidFill>
              <a:srgbClr val="1F1A17"/>
            </a:solidFill>
            <a:ln w="9525">
              <a:noFill/>
              <a:round/>
              <a:headEnd/>
              <a:tailEnd/>
            </a:ln>
          </p:spPr>
          <p:txBody>
            <a:bodyPr/>
            <a:lstStyle/>
            <a:p>
              <a:endParaRPr lang="en-US"/>
            </a:p>
          </p:txBody>
        </p:sp>
        <p:sp>
          <p:nvSpPr>
            <p:cNvPr id="5353" name="Freeform 1257"/>
            <p:cNvSpPr>
              <a:spLocks/>
            </p:cNvSpPr>
            <p:nvPr/>
          </p:nvSpPr>
          <p:spPr bwMode="auto">
            <a:xfrm>
              <a:off x="3519" y="3032"/>
              <a:ext cx="95" cy="71"/>
            </a:xfrm>
            <a:custGeom>
              <a:avLst/>
              <a:gdLst/>
              <a:ahLst/>
              <a:cxnLst>
                <a:cxn ang="0">
                  <a:pos x="8" y="67"/>
                </a:cxn>
                <a:cxn ang="0">
                  <a:pos x="17" y="66"/>
                </a:cxn>
                <a:cxn ang="0">
                  <a:pos x="22" y="66"/>
                </a:cxn>
                <a:cxn ang="0">
                  <a:pos x="23" y="64"/>
                </a:cxn>
                <a:cxn ang="0">
                  <a:pos x="30" y="66"/>
                </a:cxn>
                <a:cxn ang="0">
                  <a:pos x="42" y="67"/>
                </a:cxn>
                <a:cxn ang="0">
                  <a:pos x="48" y="59"/>
                </a:cxn>
                <a:cxn ang="0">
                  <a:pos x="50" y="56"/>
                </a:cxn>
                <a:cxn ang="0">
                  <a:pos x="57" y="61"/>
                </a:cxn>
                <a:cxn ang="0">
                  <a:pos x="58" y="59"/>
                </a:cxn>
                <a:cxn ang="0">
                  <a:pos x="62" y="51"/>
                </a:cxn>
                <a:cxn ang="0">
                  <a:pos x="67" y="51"/>
                </a:cxn>
                <a:cxn ang="0">
                  <a:pos x="73" y="52"/>
                </a:cxn>
                <a:cxn ang="0">
                  <a:pos x="73" y="45"/>
                </a:cxn>
                <a:cxn ang="0">
                  <a:pos x="73" y="42"/>
                </a:cxn>
                <a:cxn ang="0">
                  <a:pos x="77" y="40"/>
                </a:cxn>
                <a:cxn ang="0">
                  <a:pos x="80" y="37"/>
                </a:cxn>
                <a:cxn ang="0">
                  <a:pos x="85" y="32"/>
                </a:cxn>
                <a:cxn ang="0">
                  <a:pos x="90" y="27"/>
                </a:cxn>
                <a:cxn ang="0">
                  <a:pos x="90" y="22"/>
                </a:cxn>
                <a:cxn ang="0">
                  <a:pos x="90" y="19"/>
                </a:cxn>
                <a:cxn ang="0">
                  <a:pos x="92" y="10"/>
                </a:cxn>
                <a:cxn ang="0">
                  <a:pos x="88" y="12"/>
                </a:cxn>
                <a:cxn ang="0">
                  <a:pos x="75" y="29"/>
                </a:cxn>
                <a:cxn ang="0">
                  <a:pos x="68" y="42"/>
                </a:cxn>
                <a:cxn ang="0">
                  <a:pos x="65" y="42"/>
                </a:cxn>
                <a:cxn ang="0">
                  <a:pos x="57" y="40"/>
                </a:cxn>
                <a:cxn ang="0">
                  <a:pos x="52" y="45"/>
                </a:cxn>
                <a:cxn ang="0">
                  <a:pos x="48" y="47"/>
                </a:cxn>
                <a:cxn ang="0">
                  <a:pos x="40" y="52"/>
                </a:cxn>
                <a:cxn ang="0">
                  <a:pos x="30" y="52"/>
                </a:cxn>
                <a:cxn ang="0">
                  <a:pos x="10" y="56"/>
                </a:cxn>
                <a:cxn ang="0">
                  <a:pos x="2" y="66"/>
                </a:cxn>
              </a:cxnLst>
              <a:rect l="0" t="0" r="r" b="b"/>
              <a:pathLst>
                <a:path w="95" h="71">
                  <a:moveTo>
                    <a:pt x="5" y="67"/>
                  </a:moveTo>
                  <a:lnTo>
                    <a:pt x="8" y="67"/>
                  </a:lnTo>
                  <a:lnTo>
                    <a:pt x="13" y="67"/>
                  </a:lnTo>
                  <a:lnTo>
                    <a:pt x="17" y="66"/>
                  </a:lnTo>
                  <a:lnTo>
                    <a:pt x="20" y="61"/>
                  </a:lnTo>
                  <a:lnTo>
                    <a:pt x="22" y="66"/>
                  </a:lnTo>
                  <a:lnTo>
                    <a:pt x="22" y="69"/>
                  </a:lnTo>
                  <a:lnTo>
                    <a:pt x="23" y="64"/>
                  </a:lnTo>
                  <a:lnTo>
                    <a:pt x="25" y="59"/>
                  </a:lnTo>
                  <a:lnTo>
                    <a:pt x="30" y="66"/>
                  </a:lnTo>
                  <a:lnTo>
                    <a:pt x="35" y="71"/>
                  </a:lnTo>
                  <a:lnTo>
                    <a:pt x="42" y="67"/>
                  </a:lnTo>
                  <a:lnTo>
                    <a:pt x="48" y="62"/>
                  </a:lnTo>
                  <a:lnTo>
                    <a:pt x="48" y="59"/>
                  </a:lnTo>
                  <a:lnTo>
                    <a:pt x="48" y="57"/>
                  </a:lnTo>
                  <a:lnTo>
                    <a:pt x="50" y="56"/>
                  </a:lnTo>
                  <a:lnTo>
                    <a:pt x="53" y="54"/>
                  </a:lnTo>
                  <a:lnTo>
                    <a:pt x="57" y="61"/>
                  </a:lnTo>
                  <a:lnTo>
                    <a:pt x="60" y="66"/>
                  </a:lnTo>
                  <a:lnTo>
                    <a:pt x="58" y="59"/>
                  </a:lnTo>
                  <a:lnTo>
                    <a:pt x="58" y="52"/>
                  </a:lnTo>
                  <a:lnTo>
                    <a:pt x="62" y="51"/>
                  </a:lnTo>
                  <a:lnTo>
                    <a:pt x="63" y="47"/>
                  </a:lnTo>
                  <a:lnTo>
                    <a:pt x="67" y="51"/>
                  </a:lnTo>
                  <a:lnTo>
                    <a:pt x="72" y="54"/>
                  </a:lnTo>
                  <a:lnTo>
                    <a:pt x="73" y="52"/>
                  </a:lnTo>
                  <a:lnTo>
                    <a:pt x="73" y="51"/>
                  </a:lnTo>
                  <a:lnTo>
                    <a:pt x="73" y="45"/>
                  </a:lnTo>
                  <a:lnTo>
                    <a:pt x="72" y="42"/>
                  </a:lnTo>
                  <a:lnTo>
                    <a:pt x="73" y="42"/>
                  </a:lnTo>
                  <a:lnTo>
                    <a:pt x="77" y="42"/>
                  </a:lnTo>
                  <a:lnTo>
                    <a:pt x="77" y="40"/>
                  </a:lnTo>
                  <a:lnTo>
                    <a:pt x="77" y="37"/>
                  </a:lnTo>
                  <a:lnTo>
                    <a:pt x="80" y="37"/>
                  </a:lnTo>
                  <a:lnTo>
                    <a:pt x="82" y="37"/>
                  </a:lnTo>
                  <a:lnTo>
                    <a:pt x="85" y="32"/>
                  </a:lnTo>
                  <a:lnTo>
                    <a:pt x="92" y="29"/>
                  </a:lnTo>
                  <a:lnTo>
                    <a:pt x="90" y="27"/>
                  </a:lnTo>
                  <a:lnTo>
                    <a:pt x="88" y="25"/>
                  </a:lnTo>
                  <a:lnTo>
                    <a:pt x="90" y="22"/>
                  </a:lnTo>
                  <a:lnTo>
                    <a:pt x="92" y="19"/>
                  </a:lnTo>
                  <a:lnTo>
                    <a:pt x="90" y="19"/>
                  </a:lnTo>
                  <a:lnTo>
                    <a:pt x="88" y="19"/>
                  </a:lnTo>
                  <a:lnTo>
                    <a:pt x="92" y="10"/>
                  </a:lnTo>
                  <a:lnTo>
                    <a:pt x="95" y="0"/>
                  </a:lnTo>
                  <a:lnTo>
                    <a:pt x="88" y="12"/>
                  </a:lnTo>
                  <a:lnTo>
                    <a:pt x="82" y="20"/>
                  </a:lnTo>
                  <a:lnTo>
                    <a:pt x="75" y="29"/>
                  </a:lnTo>
                  <a:lnTo>
                    <a:pt x="68" y="37"/>
                  </a:lnTo>
                  <a:lnTo>
                    <a:pt x="68" y="42"/>
                  </a:lnTo>
                  <a:lnTo>
                    <a:pt x="68" y="45"/>
                  </a:lnTo>
                  <a:lnTo>
                    <a:pt x="65" y="42"/>
                  </a:lnTo>
                  <a:lnTo>
                    <a:pt x="60" y="37"/>
                  </a:lnTo>
                  <a:lnTo>
                    <a:pt x="57" y="40"/>
                  </a:lnTo>
                  <a:lnTo>
                    <a:pt x="52" y="42"/>
                  </a:lnTo>
                  <a:lnTo>
                    <a:pt x="52" y="45"/>
                  </a:lnTo>
                  <a:lnTo>
                    <a:pt x="52" y="49"/>
                  </a:lnTo>
                  <a:lnTo>
                    <a:pt x="48" y="47"/>
                  </a:lnTo>
                  <a:lnTo>
                    <a:pt x="45" y="47"/>
                  </a:lnTo>
                  <a:lnTo>
                    <a:pt x="40" y="52"/>
                  </a:lnTo>
                  <a:lnTo>
                    <a:pt x="37" y="56"/>
                  </a:lnTo>
                  <a:lnTo>
                    <a:pt x="30" y="52"/>
                  </a:lnTo>
                  <a:lnTo>
                    <a:pt x="22" y="49"/>
                  </a:lnTo>
                  <a:lnTo>
                    <a:pt x="10" y="56"/>
                  </a:lnTo>
                  <a:lnTo>
                    <a:pt x="0" y="62"/>
                  </a:lnTo>
                  <a:lnTo>
                    <a:pt x="2" y="66"/>
                  </a:lnTo>
                  <a:lnTo>
                    <a:pt x="5" y="67"/>
                  </a:lnTo>
                  <a:close/>
                </a:path>
              </a:pathLst>
            </a:custGeom>
            <a:solidFill>
              <a:srgbClr val="1F1A17"/>
            </a:solidFill>
            <a:ln w="9525">
              <a:noFill/>
              <a:round/>
              <a:headEnd/>
              <a:tailEnd/>
            </a:ln>
          </p:spPr>
          <p:txBody>
            <a:bodyPr/>
            <a:lstStyle/>
            <a:p>
              <a:endParaRPr lang="en-US"/>
            </a:p>
          </p:txBody>
        </p:sp>
        <p:sp>
          <p:nvSpPr>
            <p:cNvPr id="5354" name="Freeform 1258"/>
            <p:cNvSpPr>
              <a:spLocks/>
            </p:cNvSpPr>
            <p:nvPr/>
          </p:nvSpPr>
          <p:spPr bwMode="auto">
            <a:xfrm>
              <a:off x="3365" y="3178"/>
              <a:ext cx="92" cy="70"/>
            </a:xfrm>
            <a:custGeom>
              <a:avLst/>
              <a:gdLst/>
              <a:ahLst/>
              <a:cxnLst>
                <a:cxn ang="0">
                  <a:pos x="90" y="15"/>
                </a:cxn>
                <a:cxn ang="0">
                  <a:pos x="92" y="5"/>
                </a:cxn>
                <a:cxn ang="0">
                  <a:pos x="87" y="5"/>
                </a:cxn>
                <a:cxn ang="0">
                  <a:pos x="84" y="5"/>
                </a:cxn>
                <a:cxn ang="0">
                  <a:pos x="77" y="0"/>
                </a:cxn>
                <a:cxn ang="0">
                  <a:pos x="69" y="7"/>
                </a:cxn>
                <a:cxn ang="0">
                  <a:pos x="65" y="12"/>
                </a:cxn>
                <a:cxn ang="0">
                  <a:pos x="69" y="22"/>
                </a:cxn>
                <a:cxn ang="0">
                  <a:pos x="55" y="20"/>
                </a:cxn>
                <a:cxn ang="0">
                  <a:pos x="40" y="17"/>
                </a:cxn>
                <a:cxn ang="0">
                  <a:pos x="24" y="20"/>
                </a:cxn>
                <a:cxn ang="0">
                  <a:pos x="9" y="20"/>
                </a:cxn>
                <a:cxn ang="0">
                  <a:pos x="5" y="23"/>
                </a:cxn>
                <a:cxn ang="0">
                  <a:pos x="7" y="33"/>
                </a:cxn>
                <a:cxn ang="0">
                  <a:pos x="15" y="37"/>
                </a:cxn>
                <a:cxn ang="0">
                  <a:pos x="22" y="38"/>
                </a:cxn>
                <a:cxn ang="0">
                  <a:pos x="30" y="43"/>
                </a:cxn>
                <a:cxn ang="0">
                  <a:pos x="35" y="40"/>
                </a:cxn>
                <a:cxn ang="0">
                  <a:pos x="39" y="33"/>
                </a:cxn>
                <a:cxn ang="0">
                  <a:pos x="52" y="35"/>
                </a:cxn>
                <a:cxn ang="0">
                  <a:pos x="50" y="43"/>
                </a:cxn>
                <a:cxn ang="0">
                  <a:pos x="37" y="52"/>
                </a:cxn>
                <a:cxn ang="0">
                  <a:pos x="25" y="58"/>
                </a:cxn>
                <a:cxn ang="0">
                  <a:pos x="27" y="65"/>
                </a:cxn>
                <a:cxn ang="0">
                  <a:pos x="40" y="62"/>
                </a:cxn>
                <a:cxn ang="0">
                  <a:pos x="47" y="60"/>
                </a:cxn>
                <a:cxn ang="0">
                  <a:pos x="49" y="65"/>
                </a:cxn>
                <a:cxn ang="0">
                  <a:pos x="57" y="65"/>
                </a:cxn>
                <a:cxn ang="0">
                  <a:pos x="80" y="60"/>
                </a:cxn>
                <a:cxn ang="0">
                  <a:pos x="87" y="55"/>
                </a:cxn>
                <a:cxn ang="0">
                  <a:pos x="87" y="35"/>
                </a:cxn>
                <a:cxn ang="0">
                  <a:pos x="80" y="33"/>
                </a:cxn>
                <a:cxn ang="0">
                  <a:pos x="72" y="23"/>
                </a:cxn>
                <a:cxn ang="0">
                  <a:pos x="79" y="18"/>
                </a:cxn>
                <a:cxn ang="0">
                  <a:pos x="84" y="25"/>
                </a:cxn>
                <a:cxn ang="0">
                  <a:pos x="87" y="25"/>
                </a:cxn>
              </a:cxnLst>
              <a:rect l="0" t="0" r="r" b="b"/>
              <a:pathLst>
                <a:path w="92" h="70">
                  <a:moveTo>
                    <a:pt x="87" y="20"/>
                  </a:moveTo>
                  <a:lnTo>
                    <a:pt x="90" y="15"/>
                  </a:lnTo>
                  <a:lnTo>
                    <a:pt x="92" y="10"/>
                  </a:lnTo>
                  <a:lnTo>
                    <a:pt x="92" y="5"/>
                  </a:lnTo>
                  <a:lnTo>
                    <a:pt x="90" y="2"/>
                  </a:lnTo>
                  <a:lnTo>
                    <a:pt x="87" y="5"/>
                  </a:lnTo>
                  <a:lnTo>
                    <a:pt x="84" y="10"/>
                  </a:lnTo>
                  <a:lnTo>
                    <a:pt x="84" y="5"/>
                  </a:lnTo>
                  <a:lnTo>
                    <a:pt x="82" y="0"/>
                  </a:lnTo>
                  <a:lnTo>
                    <a:pt x="77" y="0"/>
                  </a:lnTo>
                  <a:lnTo>
                    <a:pt x="74" y="2"/>
                  </a:lnTo>
                  <a:lnTo>
                    <a:pt x="69" y="7"/>
                  </a:lnTo>
                  <a:lnTo>
                    <a:pt x="64" y="10"/>
                  </a:lnTo>
                  <a:lnTo>
                    <a:pt x="65" y="12"/>
                  </a:lnTo>
                  <a:lnTo>
                    <a:pt x="67" y="17"/>
                  </a:lnTo>
                  <a:lnTo>
                    <a:pt x="69" y="22"/>
                  </a:lnTo>
                  <a:lnTo>
                    <a:pt x="65" y="25"/>
                  </a:lnTo>
                  <a:lnTo>
                    <a:pt x="55" y="20"/>
                  </a:lnTo>
                  <a:lnTo>
                    <a:pt x="50" y="15"/>
                  </a:lnTo>
                  <a:lnTo>
                    <a:pt x="40" y="17"/>
                  </a:lnTo>
                  <a:lnTo>
                    <a:pt x="32" y="18"/>
                  </a:lnTo>
                  <a:lnTo>
                    <a:pt x="24" y="20"/>
                  </a:lnTo>
                  <a:lnTo>
                    <a:pt x="17" y="20"/>
                  </a:lnTo>
                  <a:lnTo>
                    <a:pt x="9" y="20"/>
                  </a:lnTo>
                  <a:lnTo>
                    <a:pt x="0" y="18"/>
                  </a:lnTo>
                  <a:lnTo>
                    <a:pt x="5" y="23"/>
                  </a:lnTo>
                  <a:lnTo>
                    <a:pt x="9" y="28"/>
                  </a:lnTo>
                  <a:lnTo>
                    <a:pt x="7" y="33"/>
                  </a:lnTo>
                  <a:lnTo>
                    <a:pt x="7" y="38"/>
                  </a:lnTo>
                  <a:lnTo>
                    <a:pt x="15" y="37"/>
                  </a:lnTo>
                  <a:lnTo>
                    <a:pt x="22" y="35"/>
                  </a:lnTo>
                  <a:lnTo>
                    <a:pt x="22" y="38"/>
                  </a:lnTo>
                  <a:lnTo>
                    <a:pt x="22" y="42"/>
                  </a:lnTo>
                  <a:lnTo>
                    <a:pt x="30" y="43"/>
                  </a:lnTo>
                  <a:lnTo>
                    <a:pt x="37" y="45"/>
                  </a:lnTo>
                  <a:lnTo>
                    <a:pt x="35" y="40"/>
                  </a:lnTo>
                  <a:lnTo>
                    <a:pt x="34" y="37"/>
                  </a:lnTo>
                  <a:lnTo>
                    <a:pt x="39" y="33"/>
                  </a:lnTo>
                  <a:lnTo>
                    <a:pt x="47" y="32"/>
                  </a:lnTo>
                  <a:lnTo>
                    <a:pt x="52" y="35"/>
                  </a:lnTo>
                  <a:lnTo>
                    <a:pt x="54" y="35"/>
                  </a:lnTo>
                  <a:lnTo>
                    <a:pt x="50" y="43"/>
                  </a:lnTo>
                  <a:lnTo>
                    <a:pt x="45" y="50"/>
                  </a:lnTo>
                  <a:lnTo>
                    <a:pt x="37" y="52"/>
                  </a:lnTo>
                  <a:lnTo>
                    <a:pt x="30" y="53"/>
                  </a:lnTo>
                  <a:lnTo>
                    <a:pt x="25" y="58"/>
                  </a:lnTo>
                  <a:lnTo>
                    <a:pt x="20" y="65"/>
                  </a:lnTo>
                  <a:lnTo>
                    <a:pt x="27" y="65"/>
                  </a:lnTo>
                  <a:lnTo>
                    <a:pt x="35" y="65"/>
                  </a:lnTo>
                  <a:lnTo>
                    <a:pt x="40" y="62"/>
                  </a:lnTo>
                  <a:lnTo>
                    <a:pt x="45" y="60"/>
                  </a:lnTo>
                  <a:lnTo>
                    <a:pt x="47" y="60"/>
                  </a:lnTo>
                  <a:lnTo>
                    <a:pt x="47" y="62"/>
                  </a:lnTo>
                  <a:lnTo>
                    <a:pt x="49" y="65"/>
                  </a:lnTo>
                  <a:lnTo>
                    <a:pt x="47" y="70"/>
                  </a:lnTo>
                  <a:lnTo>
                    <a:pt x="57" y="65"/>
                  </a:lnTo>
                  <a:lnTo>
                    <a:pt x="72" y="58"/>
                  </a:lnTo>
                  <a:lnTo>
                    <a:pt x="80" y="60"/>
                  </a:lnTo>
                  <a:lnTo>
                    <a:pt x="85" y="63"/>
                  </a:lnTo>
                  <a:lnTo>
                    <a:pt x="87" y="55"/>
                  </a:lnTo>
                  <a:lnTo>
                    <a:pt x="89" y="43"/>
                  </a:lnTo>
                  <a:lnTo>
                    <a:pt x="87" y="35"/>
                  </a:lnTo>
                  <a:lnTo>
                    <a:pt x="87" y="32"/>
                  </a:lnTo>
                  <a:lnTo>
                    <a:pt x="80" y="33"/>
                  </a:lnTo>
                  <a:lnTo>
                    <a:pt x="72" y="32"/>
                  </a:lnTo>
                  <a:lnTo>
                    <a:pt x="72" y="23"/>
                  </a:lnTo>
                  <a:lnTo>
                    <a:pt x="74" y="17"/>
                  </a:lnTo>
                  <a:lnTo>
                    <a:pt x="79" y="18"/>
                  </a:lnTo>
                  <a:lnTo>
                    <a:pt x="82" y="20"/>
                  </a:lnTo>
                  <a:lnTo>
                    <a:pt x="84" y="25"/>
                  </a:lnTo>
                  <a:lnTo>
                    <a:pt x="87" y="28"/>
                  </a:lnTo>
                  <a:lnTo>
                    <a:pt x="87" y="25"/>
                  </a:lnTo>
                  <a:lnTo>
                    <a:pt x="87" y="20"/>
                  </a:lnTo>
                  <a:close/>
                </a:path>
              </a:pathLst>
            </a:custGeom>
            <a:solidFill>
              <a:srgbClr val="1F1A17"/>
            </a:solidFill>
            <a:ln w="9525">
              <a:noFill/>
              <a:round/>
              <a:headEnd/>
              <a:tailEnd/>
            </a:ln>
          </p:spPr>
          <p:txBody>
            <a:bodyPr/>
            <a:lstStyle/>
            <a:p>
              <a:endParaRPr lang="en-US"/>
            </a:p>
          </p:txBody>
        </p:sp>
        <p:sp>
          <p:nvSpPr>
            <p:cNvPr id="5355" name="Freeform 1259"/>
            <p:cNvSpPr>
              <a:spLocks/>
            </p:cNvSpPr>
            <p:nvPr/>
          </p:nvSpPr>
          <p:spPr bwMode="auto">
            <a:xfrm>
              <a:off x="3262" y="3208"/>
              <a:ext cx="148" cy="82"/>
            </a:xfrm>
            <a:custGeom>
              <a:avLst/>
              <a:gdLst/>
              <a:ahLst/>
              <a:cxnLst>
                <a:cxn ang="0">
                  <a:pos x="0" y="5"/>
                </a:cxn>
                <a:cxn ang="0">
                  <a:pos x="6" y="15"/>
                </a:cxn>
                <a:cxn ang="0">
                  <a:pos x="10" y="27"/>
                </a:cxn>
                <a:cxn ang="0">
                  <a:pos x="11" y="28"/>
                </a:cxn>
                <a:cxn ang="0">
                  <a:pos x="16" y="28"/>
                </a:cxn>
                <a:cxn ang="0">
                  <a:pos x="23" y="32"/>
                </a:cxn>
                <a:cxn ang="0">
                  <a:pos x="25" y="37"/>
                </a:cxn>
                <a:cxn ang="0">
                  <a:pos x="28" y="38"/>
                </a:cxn>
                <a:cxn ang="0">
                  <a:pos x="33" y="42"/>
                </a:cxn>
                <a:cxn ang="0">
                  <a:pos x="35" y="57"/>
                </a:cxn>
                <a:cxn ang="0">
                  <a:pos x="40" y="55"/>
                </a:cxn>
                <a:cxn ang="0">
                  <a:pos x="45" y="48"/>
                </a:cxn>
                <a:cxn ang="0">
                  <a:pos x="56" y="50"/>
                </a:cxn>
                <a:cxn ang="0">
                  <a:pos x="65" y="62"/>
                </a:cxn>
                <a:cxn ang="0">
                  <a:pos x="73" y="75"/>
                </a:cxn>
                <a:cxn ang="0">
                  <a:pos x="83" y="77"/>
                </a:cxn>
                <a:cxn ang="0">
                  <a:pos x="88" y="70"/>
                </a:cxn>
                <a:cxn ang="0">
                  <a:pos x="95" y="70"/>
                </a:cxn>
                <a:cxn ang="0">
                  <a:pos x="100" y="77"/>
                </a:cxn>
                <a:cxn ang="0">
                  <a:pos x="105" y="75"/>
                </a:cxn>
                <a:cxn ang="0">
                  <a:pos x="110" y="74"/>
                </a:cxn>
                <a:cxn ang="0">
                  <a:pos x="118" y="77"/>
                </a:cxn>
                <a:cxn ang="0">
                  <a:pos x="130" y="70"/>
                </a:cxn>
                <a:cxn ang="0">
                  <a:pos x="142" y="65"/>
                </a:cxn>
                <a:cxn ang="0">
                  <a:pos x="143" y="60"/>
                </a:cxn>
                <a:cxn ang="0">
                  <a:pos x="137" y="48"/>
                </a:cxn>
                <a:cxn ang="0">
                  <a:pos x="128" y="45"/>
                </a:cxn>
                <a:cxn ang="0">
                  <a:pos x="117" y="43"/>
                </a:cxn>
                <a:cxn ang="0">
                  <a:pos x="113" y="48"/>
                </a:cxn>
                <a:cxn ang="0">
                  <a:pos x="110" y="62"/>
                </a:cxn>
                <a:cxn ang="0">
                  <a:pos x="105" y="58"/>
                </a:cxn>
                <a:cxn ang="0">
                  <a:pos x="100" y="55"/>
                </a:cxn>
                <a:cxn ang="0">
                  <a:pos x="91" y="55"/>
                </a:cxn>
                <a:cxn ang="0">
                  <a:pos x="85" y="52"/>
                </a:cxn>
                <a:cxn ang="0">
                  <a:pos x="80" y="52"/>
                </a:cxn>
                <a:cxn ang="0">
                  <a:pos x="75" y="45"/>
                </a:cxn>
                <a:cxn ang="0">
                  <a:pos x="71" y="35"/>
                </a:cxn>
                <a:cxn ang="0">
                  <a:pos x="65" y="27"/>
                </a:cxn>
                <a:cxn ang="0">
                  <a:pos x="58" y="25"/>
                </a:cxn>
                <a:cxn ang="0">
                  <a:pos x="43" y="20"/>
                </a:cxn>
                <a:cxn ang="0">
                  <a:pos x="25" y="13"/>
                </a:cxn>
                <a:cxn ang="0">
                  <a:pos x="18" y="10"/>
                </a:cxn>
                <a:cxn ang="0">
                  <a:pos x="15" y="7"/>
                </a:cxn>
                <a:cxn ang="0">
                  <a:pos x="10" y="8"/>
                </a:cxn>
                <a:cxn ang="0">
                  <a:pos x="3" y="3"/>
                </a:cxn>
              </a:cxnLst>
              <a:rect l="0" t="0" r="r" b="b"/>
              <a:pathLst>
                <a:path w="148" h="82">
                  <a:moveTo>
                    <a:pt x="1" y="0"/>
                  </a:moveTo>
                  <a:lnTo>
                    <a:pt x="0" y="5"/>
                  </a:lnTo>
                  <a:lnTo>
                    <a:pt x="0" y="15"/>
                  </a:lnTo>
                  <a:lnTo>
                    <a:pt x="6" y="15"/>
                  </a:lnTo>
                  <a:lnTo>
                    <a:pt x="10" y="17"/>
                  </a:lnTo>
                  <a:lnTo>
                    <a:pt x="10" y="27"/>
                  </a:lnTo>
                  <a:lnTo>
                    <a:pt x="10" y="32"/>
                  </a:lnTo>
                  <a:lnTo>
                    <a:pt x="11" y="28"/>
                  </a:lnTo>
                  <a:lnTo>
                    <a:pt x="15" y="25"/>
                  </a:lnTo>
                  <a:lnTo>
                    <a:pt x="16" y="28"/>
                  </a:lnTo>
                  <a:lnTo>
                    <a:pt x="20" y="33"/>
                  </a:lnTo>
                  <a:lnTo>
                    <a:pt x="23" y="32"/>
                  </a:lnTo>
                  <a:lnTo>
                    <a:pt x="25" y="28"/>
                  </a:lnTo>
                  <a:lnTo>
                    <a:pt x="25" y="37"/>
                  </a:lnTo>
                  <a:lnTo>
                    <a:pt x="23" y="43"/>
                  </a:lnTo>
                  <a:lnTo>
                    <a:pt x="28" y="38"/>
                  </a:lnTo>
                  <a:lnTo>
                    <a:pt x="31" y="38"/>
                  </a:lnTo>
                  <a:lnTo>
                    <a:pt x="33" y="42"/>
                  </a:lnTo>
                  <a:lnTo>
                    <a:pt x="31" y="50"/>
                  </a:lnTo>
                  <a:lnTo>
                    <a:pt x="35" y="57"/>
                  </a:lnTo>
                  <a:lnTo>
                    <a:pt x="40" y="63"/>
                  </a:lnTo>
                  <a:lnTo>
                    <a:pt x="40" y="55"/>
                  </a:lnTo>
                  <a:lnTo>
                    <a:pt x="41" y="50"/>
                  </a:lnTo>
                  <a:lnTo>
                    <a:pt x="45" y="48"/>
                  </a:lnTo>
                  <a:lnTo>
                    <a:pt x="48" y="47"/>
                  </a:lnTo>
                  <a:lnTo>
                    <a:pt x="56" y="50"/>
                  </a:lnTo>
                  <a:lnTo>
                    <a:pt x="65" y="57"/>
                  </a:lnTo>
                  <a:lnTo>
                    <a:pt x="65" y="62"/>
                  </a:lnTo>
                  <a:lnTo>
                    <a:pt x="66" y="68"/>
                  </a:lnTo>
                  <a:lnTo>
                    <a:pt x="73" y="75"/>
                  </a:lnTo>
                  <a:lnTo>
                    <a:pt x="81" y="82"/>
                  </a:lnTo>
                  <a:lnTo>
                    <a:pt x="83" y="77"/>
                  </a:lnTo>
                  <a:lnTo>
                    <a:pt x="85" y="74"/>
                  </a:lnTo>
                  <a:lnTo>
                    <a:pt x="88" y="70"/>
                  </a:lnTo>
                  <a:lnTo>
                    <a:pt x="91" y="70"/>
                  </a:lnTo>
                  <a:lnTo>
                    <a:pt x="95" y="70"/>
                  </a:lnTo>
                  <a:lnTo>
                    <a:pt x="96" y="74"/>
                  </a:lnTo>
                  <a:lnTo>
                    <a:pt x="100" y="77"/>
                  </a:lnTo>
                  <a:lnTo>
                    <a:pt x="100" y="80"/>
                  </a:lnTo>
                  <a:lnTo>
                    <a:pt x="105" y="75"/>
                  </a:lnTo>
                  <a:lnTo>
                    <a:pt x="110" y="70"/>
                  </a:lnTo>
                  <a:lnTo>
                    <a:pt x="110" y="74"/>
                  </a:lnTo>
                  <a:lnTo>
                    <a:pt x="112" y="77"/>
                  </a:lnTo>
                  <a:lnTo>
                    <a:pt x="118" y="77"/>
                  </a:lnTo>
                  <a:lnTo>
                    <a:pt x="125" y="75"/>
                  </a:lnTo>
                  <a:lnTo>
                    <a:pt x="130" y="70"/>
                  </a:lnTo>
                  <a:lnTo>
                    <a:pt x="135" y="63"/>
                  </a:lnTo>
                  <a:lnTo>
                    <a:pt x="142" y="65"/>
                  </a:lnTo>
                  <a:lnTo>
                    <a:pt x="148" y="67"/>
                  </a:lnTo>
                  <a:lnTo>
                    <a:pt x="143" y="60"/>
                  </a:lnTo>
                  <a:lnTo>
                    <a:pt x="138" y="53"/>
                  </a:lnTo>
                  <a:lnTo>
                    <a:pt x="137" y="48"/>
                  </a:lnTo>
                  <a:lnTo>
                    <a:pt x="137" y="42"/>
                  </a:lnTo>
                  <a:lnTo>
                    <a:pt x="128" y="45"/>
                  </a:lnTo>
                  <a:lnTo>
                    <a:pt x="123" y="47"/>
                  </a:lnTo>
                  <a:lnTo>
                    <a:pt x="117" y="43"/>
                  </a:lnTo>
                  <a:lnTo>
                    <a:pt x="110" y="38"/>
                  </a:lnTo>
                  <a:lnTo>
                    <a:pt x="113" y="48"/>
                  </a:lnTo>
                  <a:lnTo>
                    <a:pt x="117" y="58"/>
                  </a:lnTo>
                  <a:lnTo>
                    <a:pt x="110" y="62"/>
                  </a:lnTo>
                  <a:lnTo>
                    <a:pt x="105" y="65"/>
                  </a:lnTo>
                  <a:lnTo>
                    <a:pt x="105" y="58"/>
                  </a:lnTo>
                  <a:lnTo>
                    <a:pt x="105" y="53"/>
                  </a:lnTo>
                  <a:lnTo>
                    <a:pt x="100" y="55"/>
                  </a:lnTo>
                  <a:lnTo>
                    <a:pt x="96" y="57"/>
                  </a:lnTo>
                  <a:lnTo>
                    <a:pt x="91" y="55"/>
                  </a:lnTo>
                  <a:lnTo>
                    <a:pt x="86" y="52"/>
                  </a:lnTo>
                  <a:lnTo>
                    <a:pt x="85" y="52"/>
                  </a:lnTo>
                  <a:lnTo>
                    <a:pt x="81" y="52"/>
                  </a:lnTo>
                  <a:lnTo>
                    <a:pt x="80" y="52"/>
                  </a:lnTo>
                  <a:lnTo>
                    <a:pt x="78" y="50"/>
                  </a:lnTo>
                  <a:lnTo>
                    <a:pt x="75" y="45"/>
                  </a:lnTo>
                  <a:lnTo>
                    <a:pt x="71" y="40"/>
                  </a:lnTo>
                  <a:lnTo>
                    <a:pt x="71" y="35"/>
                  </a:lnTo>
                  <a:lnTo>
                    <a:pt x="71" y="32"/>
                  </a:lnTo>
                  <a:lnTo>
                    <a:pt x="65" y="27"/>
                  </a:lnTo>
                  <a:lnTo>
                    <a:pt x="58" y="22"/>
                  </a:lnTo>
                  <a:lnTo>
                    <a:pt x="58" y="25"/>
                  </a:lnTo>
                  <a:lnTo>
                    <a:pt x="58" y="28"/>
                  </a:lnTo>
                  <a:lnTo>
                    <a:pt x="43" y="20"/>
                  </a:lnTo>
                  <a:lnTo>
                    <a:pt x="26" y="12"/>
                  </a:lnTo>
                  <a:lnTo>
                    <a:pt x="25" y="13"/>
                  </a:lnTo>
                  <a:lnTo>
                    <a:pt x="21" y="15"/>
                  </a:lnTo>
                  <a:lnTo>
                    <a:pt x="18" y="10"/>
                  </a:lnTo>
                  <a:lnTo>
                    <a:pt x="15" y="5"/>
                  </a:lnTo>
                  <a:lnTo>
                    <a:pt x="15" y="7"/>
                  </a:lnTo>
                  <a:lnTo>
                    <a:pt x="16" y="10"/>
                  </a:lnTo>
                  <a:lnTo>
                    <a:pt x="10" y="8"/>
                  </a:lnTo>
                  <a:lnTo>
                    <a:pt x="5" y="7"/>
                  </a:lnTo>
                  <a:lnTo>
                    <a:pt x="3" y="3"/>
                  </a:lnTo>
                  <a:lnTo>
                    <a:pt x="1" y="0"/>
                  </a:lnTo>
                  <a:close/>
                </a:path>
              </a:pathLst>
            </a:custGeom>
            <a:solidFill>
              <a:srgbClr val="1F1A17"/>
            </a:solidFill>
            <a:ln w="9525">
              <a:noFill/>
              <a:round/>
              <a:headEnd/>
              <a:tailEnd/>
            </a:ln>
          </p:spPr>
          <p:txBody>
            <a:bodyPr/>
            <a:lstStyle/>
            <a:p>
              <a:endParaRPr lang="en-US"/>
            </a:p>
          </p:txBody>
        </p:sp>
        <p:sp>
          <p:nvSpPr>
            <p:cNvPr id="5356" name="Freeform 1260"/>
            <p:cNvSpPr>
              <a:spLocks/>
            </p:cNvSpPr>
            <p:nvPr/>
          </p:nvSpPr>
          <p:spPr bwMode="auto">
            <a:xfrm>
              <a:off x="3280" y="3159"/>
              <a:ext cx="83" cy="82"/>
            </a:xfrm>
            <a:custGeom>
              <a:avLst/>
              <a:gdLst/>
              <a:ahLst/>
              <a:cxnLst>
                <a:cxn ang="0">
                  <a:pos x="5" y="10"/>
                </a:cxn>
                <a:cxn ang="0">
                  <a:pos x="8" y="26"/>
                </a:cxn>
                <a:cxn ang="0">
                  <a:pos x="12" y="39"/>
                </a:cxn>
                <a:cxn ang="0">
                  <a:pos x="13" y="51"/>
                </a:cxn>
                <a:cxn ang="0">
                  <a:pos x="18" y="52"/>
                </a:cxn>
                <a:cxn ang="0">
                  <a:pos x="23" y="66"/>
                </a:cxn>
                <a:cxn ang="0">
                  <a:pos x="32" y="82"/>
                </a:cxn>
                <a:cxn ang="0">
                  <a:pos x="38" y="79"/>
                </a:cxn>
                <a:cxn ang="0">
                  <a:pos x="42" y="67"/>
                </a:cxn>
                <a:cxn ang="0">
                  <a:pos x="55" y="72"/>
                </a:cxn>
                <a:cxn ang="0">
                  <a:pos x="63" y="71"/>
                </a:cxn>
                <a:cxn ang="0">
                  <a:pos x="72" y="67"/>
                </a:cxn>
                <a:cxn ang="0">
                  <a:pos x="78" y="66"/>
                </a:cxn>
                <a:cxn ang="0">
                  <a:pos x="82" y="59"/>
                </a:cxn>
                <a:cxn ang="0">
                  <a:pos x="77" y="57"/>
                </a:cxn>
                <a:cxn ang="0">
                  <a:pos x="57" y="54"/>
                </a:cxn>
                <a:cxn ang="0">
                  <a:pos x="52" y="47"/>
                </a:cxn>
                <a:cxn ang="0">
                  <a:pos x="47" y="42"/>
                </a:cxn>
                <a:cxn ang="0">
                  <a:pos x="42" y="39"/>
                </a:cxn>
                <a:cxn ang="0">
                  <a:pos x="50" y="37"/>
                </a:cxn>
                <a:cxn ang="0">
                  <a:pos x="67" y="42"/>
                </a:cxn>
                <a:cxn ang="0">
                  <a:pos x="73" y="42"/>
                </a:cxn>
                <a:cxn ang="0">
                  <a:pos x="63" y="32"/>
                </a:cxn>
                <a:cxn ang="0">
                  <a:pos x="50" y="26"/>
                </a:cxn>
                <a:cxn ang="0">
                  <a:pos x="43" y="22"/>
                </a:cxn>
                <a:cxn ang="0">
                  <a:pos x="35" y="15"/>
                </a:cxn>
                <a:cxn ang="0">
                  <a:pos x="27" y="5"/>
                </a:cxn>
                <a:cxn ang="0">
                  <a:pos x="22" y="0"/>
                </a:cxn>
                <a:cxn ang="0">
                  <a:pos x="23" y="9"/>
                </a:cxn>
                <a:cxn ang="0">
                  <a:pos x="33" y="24"/>
                </a:cxn>
                <a:cxn ang="0">
                  <a:pos x="37" y="34"/>
                </a:cxn>
                <a:cxn ang="0">
                  <a:pos x="28" y="32"/>
                </a:cxn>
                <a:cxn ang="0">
                  <a:pos x="13" y="17"/>
                </a:cxn>
                <a:cxn ang="0">
                  <a:pos x="3" y="5"/>
                </a:cxn>
              </a:cxnLst>
              <a:rect l="0" t="0" r="r" b="b"/>
              <a:pathLst>
                <a:path w="83" h="82">
                  <a:moveTo>
                    <a:pt x="0" y="4"/>
                  </a:moveTo>
                  <a:lnTo>
                    <a:pt x="5" y="10"/>
                  </a:lnTo>
                  <a:lnTo>
                    <a:pt x="8" y="17"/>
                  </a:lnTo>
                  <a:lnTo>
                    <a:pt x="8" y="26"/>
                  </a:lnTo>
                  <a:lnTo>
                    <a:pt x="8" y="36"/>
                  </a:lnTo>
                  <a:lnTo>
                    <a:pt x="12" y="39"/>
                  </a:lnTo>
                  <a:lnTo>
                    <a:pt x="13" y="44"/>
                  </a:lnTo>
                  <a:lnTo>
                    <a:pt x="13" y="51"/>
                  </a:lnTo>
                  <a:lnTo>
                    <a:pt x="17" y="56"/>
                  </a:lnTo>
                  <a:lnTo>
                    <a:pt x="18" y="52"/>
                  </a:lnTo>
                  <a:lnTo>
                    <a:pt x="20" y="49"/>
                  </a:lnTo>
                  <a:lnTo>
                    <a:pt x="23" y="66"/>
                  </a:lnTo>
                  <a:lnTo>
                    <a:pt x="25" y="81"/>
                  </a:lnTo>
                  <a:lnTo>
                    <a:pt x="32" y="82"/>
                  </a:lnTo>
                  <a:lnTo>
                    <a:pt x="38" y="82"/>
                  </a:lnTo>
                  <a:lnTo>
                    <a:pt x="38" y="79"/>
                  </a:lnTo>
                  <a:lnTo>
                    <a:pt x="40" y="72"/>
                  </a:lnTo>
                  <a:lnTo>
                    <a:pt x="42" y="67"/>
                  </a:lnTo>
                  <a:lnTo>
                    <a:pt x="45" y="66"/>
                  </a:lnTo>
                  <a:lnTo>
                    <a:pt x="55" y="72"/>
                  </a:lnTo>
                  <a:lnTo>
                    <a:pt x="62" y="76"/>
                  </a:lnTo>
                  <a:lnTo>
                    <a:pt x="63" y="71"/>
                  </a:lnTo>
                  <a:lnTo>
                    <a:pt x="65" y="66"/>
                  </a:lnTo>
                  <a:lnTo>
                    <a:pt x="72" y="67"/>
                  </a:lnTo>
                  <a:lnTo>
                    <a:pt x="77" y="67"/>
                  </a:lnTo>
                  <a:lnTo>
                    <a:pt x="78" y="66"/>
                  </a:lnTo>
                  <a:lnTo>
                    <a:pt x="82" y="64"/>
                  </a:lnTo>
                  <a:lnTo>
                    <a:pt x="82" y="59"/>
                  </a:lnTo>
                  <a:lnTo>
                    <a:pt x="83" y="54"/>
                  </a:lnTo>
                  <a:lnTo>
                    <a:pt x="77" y="57"/>
                  </a:lnTo>
                  <a:lnTo>
                    <a:pt x="63" y="57"/>
                  </a:lnTo>
                  <a:lnTo>
                    <a:pt x="57" y="54"/>
                  </a:lnTo>
                  <a:lnTo>
                    <a:pt x="53" y="52"/>
                  </a:lnTo>
                  <a:lnTo>
                    <a:pt x="52" y="47"/>
                  </a:lnTo>
                  <a:lnTo>
                    <a:pt x="50" y="42"/>
                  </a:lnTo>
                  <a:lnTo>
                    <a:pt x="47" y="42"/>
                  </a:lnTo>
                  <a:lnTo>
                    <a:pt x="42" y="42"/>
                  </a:lnTo>
                  <a:lnTo>
                    <a:pt x="42" y="39"/>
                  </a:lnTo>
                  <a:lnTo>
                    <a:pt x="45" y="37"/>
                  </a:lnTo>
                  <a:lnTo>
                    <a:pt x="50" y="37"/>
                  </a:lnTo>
                  <a:lnTo>
                    <a:pt x="55" y="39"/>
                  </a:lnTo>
                  <a:lnTo>
                    <a:pt x="67" y="42"/>
                  </a:lnTo>
                  <a:lnTo>
                    <a:pt x="73" y="46"/>
                  </a:lnTo>
                  <a:lnTo>
                    <a:pt x="73" y="42"/>
                  </a:lnTo>
                  <a:lnTo>
                    <a:pt x="73" y="39"/>
                  </a:lnTo>
                  <a:lnTo>
                    <a:pt x="63" y="32"/>
                  </a:lnTo>
                  <a:lnTo>
                    <a:pt x="55" y="27"/>
                  </a:lnTo>
                  <a:lnTo>
                    <a:pt x="50" y="26"/>
                  </a:lnTo>
                  <a:lnTo>
                    <a:pt x="45" y="26"/>
                  </a:lnTo>
                  <a:lnTo>
                    <a:pt x="43" y="22"/>
                  </a:lnTo>
                  <a:lnTo>
                    <a:pt x="38" y="19"/>
                  </a:lnTo>
                  <a:lnTo>
                    <a:pt x="35" y="15"/>
                  </a:lnTo>
                  <a:lnTo>
                    <a:pt x="30" y="12"/>
                  </a:lnTo>
                  <a:lnTo>
                    <a:pt x="27" y="5"/>
                  </a:lnTo>
                  <a:lnTo>
                    <a:pt x="23" y="0"/>
                  </a:lnTo>
                  <a:lnTo>
                    <a:pt x="22" y="0"/>
                  </a:lnTo>
                  <a:lnTo>
                    <a:pt x="20" y="0"/>
                  </a:lnTo>
                  <a:lnTo>
                    <a:pt x="23" y="9"/>
                  </a:lnTo>
                  <a:lnTo>
                    <a:pt x="27" y="15"/>
                  </a:lnTo>
                  <a:lnTo>
                    <a:pt x="33" y="24"/>
                  </a:lnTo>
                  <a:lnTo>
                    <a:pt x="40" y="31"/>
                  </a:lnTo>
                  <a:lnTo>
                    <a:pt x="37" y="34"/>
                  </a:lnTo>
                  <a:lnTo>
                    <a:pt x="35" y="37"/>
                  </a:lnTo>
                  <a:lnTo>
                    <a:pt x="28" y="32"/>
                  </a:lnTo>
                  <a:lnTo>
                    <a:pt x="20" y="29"/>
                  </a:lnTo>
                  <a:lnTo>
                    <a:pt x="13" y="17"/>
                  </a:lnTo>
                  <a:lnTo>
                    <a:pt x="7" y="5"/>
                  </a:lnTo>
                  <a:lnTo>
                    <a:pt x="3" y="5"/>
                  </a:lnTo>
                  <a:lnTo>
                    <a:pt x="0" y="4"/>
                  </a:lnTo>
                  <a:close/>
                </a:path>
              </a:pathLst>
            </a:custGeom>
            <a:solidFill>
              <a:srgbClr val="1F1A17"/>
            </a:solidFill>
            <a:ln w="9525">
              <a:noFill/>
              <a:round/>
              <a:headEnd/>
              <a:tailEnd/>
            </a:ln>
          </p:spPr>
          <p:txBody>
            <a:bodyPr/>
            <a:lstStyle/>
            <a:p>
              <a:endParaRPr lang="en-US"/>
            </a:p>
          </p:txBody>
        </p:sp>
        <p:sp>
          <p:nvSpPr>
            <p:cNvPr id="5357" name="Freeform 1261"/>
            <p:cNvSpPr>
              <a:spLocks/>
            </p:cNvSpPr>
            <p:nvPr/>
          </p:nvSpPr>
          <p:spPr bwMode="auto">
            <a:xfrm>
              <a:off x="3347" y="3208"/>
              <a:ext cx="45" cy="53"/>
            </a:xfrm>
            <a:custGeom>
              <a:avLst/>
              <a:gdLst/>
              <a:ahLst/>
              <a:cxnLst>
                <a:cxn ang="0">
                  <a:pos x="0" y="33"/>
                </a:cxn>
                <a:cxn ang="0">
                  <a:pos x="5" y="37"/>
                </a:cxn>
                <a:cxn ang="0">
                  <a:pos x="10" y="40"/>
                </a:cxn>
                <a:cxn ang="0">
                  <a:pos x="15" y="48"/>
                </a:cxn>
                <a:cxn ang="0">
                  <a:pos x="16" y="53"/>
                </a:cxn>
                <a:cxn ang="0">
                  <a:pos x="18" y="40"/>
                </a:cxn>
                <a:cxn ang="0">
                  <a:pos x="22" y="38"/>
                </a:cxn>
                <a:cxn ang="0">
                  <a:pos x="22" y="27"/>
                </a:cxn>
                <a:cxn ang="0">
                  <a:pos x="30" y="22"/>
                </a:cxn>
                <a:cxn ang="0">
                  <a:pos x="37" y="30"/>
                </a:cxn>
                <a:cxn ang="0">
                  <a:pos x="45" y="18"/>
                </a:cxn>
                <a:cxn ang="0">
                  <a:pos x="37" y="18"/>
                </a:cxn>
                <a:cxn ang="0">
                  <a:pos x="45" y="12"/>
                </a:cxn>
                <a:cxn ang="0">
                  <a:pos x="40" y="8"/>
                </a:cxn>
                <a:cxn ang="0">
                  <a:pos x="32" y="12"/>
                </a:cxn>
                <a:cxn ang="0">
                  <a:pos x="30" y="0"/>
                </a:cxn>
                <a:cxn ang="0">
                  <a:pos x="23" y="5"/>
                </a:cxn>
                <a:cxn ang="0">
                  <a:pos x="22" y="18"/>
                </a:cxn>
                <a:cxn ang="0">
                  <a:pos x="18" y="2"/>
                </a:cxn>
                <a:cxn ang="0">
                  <a:pos x="13" y="22"/>
                </a:cxn>
                <a:cxn ang="0">
                  <a:pos x="8" y="27"/>
                </a:cxn>
                <a:cxn ang="0">
                  <a:pos x="0" y="33"/>
                </a:cxn>
              </a:cxnLst>
              <a:rect l="0" t="0" r="r" b="b"/>
              <a:pathLst>
                <a:path w="45" h="53">
                  <a:moveTo>
                    <a:pt x="0" y="33"/>
                  </a:moveTo>
                  <a:lnTo>
                    <a:pt x="5" y="37"/>
                  </a:lnTo>
                  <a:lnTo>
                    <a:pt x="10" y="40"/>
                  </a:lnTo>
                  <a:lnTo>
                    <a:pt x="15" y="48"/>
                  </a:lnTo>
                  <a:lnTo>
                    <a:pt x="16" y="53"/>
                  </a:lnTo>
                  <a:lnTo>
                    <a:pt x="18" y="40"/>
                  </a:lnTo>
                  <a:lnTo>
                    <a:pt x="22" y="38"/>
                  </a:lnTo>
                  <a:lnTo>
                    <a:pt x="22" y="27"/>
                  </a:lnTo>
                  <a:lnTo>
                    <a:pt x="30" y="22"/>
                  </a:lnTo>
                  <a:lnTo>
                    <a:pt x="37" y="30"/>
                  </a:lnTo>
                  <a:lnTo>
                    <a:pt x="45" y="18"/>
                  </a:lnTo>
                  <a:lnTo>
                    <a:pt x="37" y="18"/>
                  </a:lnTo>
                  <a:lnTo>
                    <a:pt x="45" y="12"/>
                  </a:lnTo>
                  <a:lnTo>
                    <a:pt x="40" y="8"/>
                  </a:lnTo>
                  <a:lnTo>
                    <a:pt x="32" y="12"/>
                  </a:lnTo>
                  <a:lnTo>
                    <a:pt x="30" y="0"/>
                  </a:lnTo>
                  <a:lnTo>
                    <a:pt x="23" y="5"/>
                  </a:lnTo>
                  <a:lnTo>
                    <a:pt x="22" y="18"/>
                  </a:lnTo>
                  <a:lnTo>
                    <a:pt x="18" y="2"/>
                  </a:lnTo>
                  <a:lnTo>
                    <a:pt x="13" y="22"/>
                  </a:lnTo>
                  <a:lnTo>
                    <a:pt x="8" y="27"/>
                  </a:lnTo>
                  <a:lnTo>
                    <a:pt x="0" y="33"/>
                  </a:lnTo>
                  <a:close/>
                </a:path>
              </a:pathLst>
            </a:custGeom>
            <a:solidFill>
              <a:srgbClr val="1F1A17"/>
            </a:solidFill>
            <a:ln w="9525">
              <a:noFill/>
              <a:round/>
              <a:headEnd/>
              <a:tailEnd/>
            </a:ln>
          </p:spPr>
          <p:txBody>
            <a:bodyPr/>
            <a:lstStyle/>
            <a:p>
              <a:endParaRPr lang="en-US"/>
            </a:p>
          </p:txBody>
        </p:sp>
        <p:sp>
          <p:nvSpPr>
            <p:cNvPr id="5358" name="Freeform 1262"/>
            <p:cNvSpPr>
              <a:spLocks/>
            </p:cNvSpPr>
            <p:nvPr/>
          </p:nvSpPr>
          <p:spPr bwMode="auto">
            <a:xfrm>
              <a:off x="3467" y="2788"/>
              <a:ext cx="50" cy="44"/>
            </a:xfrm>
            <a:custGeom>
              <a:avLst/>
              <a:gdLst/>
              <a:ahLst/>
              <a:cxnLst>
                <a:cxn ang="0">
                  <a:pos x="0" y="32"/>
                </a:cxn>
                <a:cxn ang="0">
                  <a:pos x="2" y="35"/>
                </a:cxn>
                <a:cxn ang="0">
                  <a:pos x="5" y="39"/>
                </a:cxn>
                <a:cxn ang="0">
                  <a:pos x="7" y="42"/>
                </a:cxn>
                <a:cxn ang="0">
                  <a:pos x="7" y="42"/>
                </a:cxn>
                <a:cxn ang="0">
                  <a:pos x="7" y="39"/>
                </a:cxn>
                <a:cxn ang="0">
                  <a:pos x="8" y="37"/>
                </a:cxn>
                <a:cxn ang="0">
                  <a:pos x="12" y="42"/>
                </a:cxn>
                <a:cxn ang="0">
                  <a:pos x="15" y="44"/>
                </a:cxn>
                <a:cxn ang="0">
                  <a:pos x="15" y="40"/>
                </a:cxn>
                <a:cxn ang="0">
                  <a:pos x="17" y="39"/>
                </a:cxn>
                <a:cxn ang="0">
                  <a:pos x="18" y="39"/>
                </a:cxn>
                <a:cxn ang="0">
                  <a:pos x="20" y="40"/>
                </a:cxn>
                <a:cxn ang="0">
                  <a:pos x="23" y="30"/>
                </a:cxn>
                <a:cxn ang="0">
                  <a:pos x="27" y="35"/>
                </a:cxn>
                <a:cxn ang="0">
                  <a:pos x="32" y="30"/>
                </a:cxn>
                <a:cxn ang="0">
                  <a:pos x="35" y="29"/>
                </a:cxn>
                <a:cxn ang="0">
                  <a:pos x="40" y="29"/>
                </a:cxn>
                <a:cxn ang="0">
                  <a:pos x="45" y="30"/>
                </a:cxn>
                <a:cxn ang="0">
                  <a:pos x="47" y="32"/>
                </a:cxn>
                <a:cxn ang="0">
                  <a:pos x="44" y="25"/>
                </a:cxn>
                <a:cxn ang="0">
                  <a:pos x="47" y="22"/>
                </a:cxn>
                <a:cxn ang="0">
                  <a:pos x="45" y="19"/>
                </a:cxn>
                <a:cxn ang="0">
                  <a:pos x="40" y="19"/>
                </a:cxn>
                <a:cxn ang="0">
                  <a:pos x="40" y="17"/>
                </a:cxn>
                <a:cxn ang="0">
                  <a:pos x="44" y="14"/>
                </a:cxn>
                <a:cxn ang="0">
                  <a:pos x="47" y="12"/>
                </a:cxn>
                <a:cxn ang="0">
                  <a:pos x="50" y="10"/>
                </a:cxn>
                <a:cxn ang="0">
                  <a:pos x="50" y="7"/>
                </a:cxn>
                <a:cxn ang="0">
                  <a:pos x="47" y="7"/>
                </a:cxn>
                <a:cxn ang="0">
                  <a:pos x="50" y="0"/>
                </a:cxn>
                <a:cxn ang="0">
                  <a:pos x="49" y="4"/>
                </a:cxn>
                <a:cxn ang="0">
                  <a:pos x="42" y="9"/>
                </a:cxn>
                <a:cxn ang="0">
                  <a:pos x="35" y="14"/>
                </a:cxn>
                <a:cxn ang="0">
                  <a:pos x="34" y="17"/>
                </a:cxn>
                <a:cxn ang="0">
                  <a:pos x="32" y="24"/>
                </a:cxn>
                <a:cxn ang="0">
                  <a:pos x="30" y="29"/>
                </a:cxn>
                <a:cxn ang="0">
                  <a:pos x="27" y="27"/>
                </a:cxn>
                <a:cxn ang="0">
                  <a:pos x="23" y="25"/>
                </a:cxn>
                <a:cxn ang="0">
                  <a:pos x="15" y="30"/>
                </a:cxn>
                <a:cxn ang="0">
                  <a:pos x="12" y="35"/>
                </a:cxn>
                <a:cxn ang="0">
                  <a:pos x="10" y="32"/>
                </a:cxn>
                <a:cxn ang="0">
                  <a:pos x="8" y="30"/>
                </a:cxn>
                <a:cxn ang="0">
                  <a:pos x="7" y="34"/>
                </a:cxn>
                <a:cxn ang="0">
                  <a:pos x="5" y="37"/>
                </a:cxn>
                <a:cxn ang="0">
                  <a:pos x="3" y="34"/>
                </a:cxn>
                <a:cxn ang="0">
                  <a:pos x="0" y="32"/>
                </a:cxn>
              </a:cxnLst>
              <a:rect l="0" t="0" r="r" b="b"/>
              <a:pathLst>
                <a:path w="50" h="44">
                  <a:moveTo>
                    <a:pt x="0" y="32"/>
                  </a:moveTo>
                  <a:lnTo>
                    <a:pt x="2" y="35"/>
                  </a:lnTo>
                  <a:lnTo>
                    <a:pt x="5" y="39"/>
                  </a:lnTo>
                  <a:lnTo>
                    <a:pt x="7" y="42"/>
                  </a:lnTo>
                  <a:lnTo>
                    <a:pt x="7" y="42"/>
                  </a:lnTo>
                  <a:lnTo>
                    <a:pt x="7" y="39"/>
                  </a:lnTo>
                  <a:lnTo>
                    <a:pt x="8" y="37"/>
                  </a:lnTo>
                  <a:lnTo>
                    <a:pt x="12" y="42"/>
                  </a:lnTo>
                  <a:lnTo>
                    <a:pt x="15" y="44"/>
                  </a:lnTo>
                  <a:lnTo>
                    <a:pt x="15" y="40"/>
                  </a:lnTo>
                  <a:lnTo>
                    <a:pt x="17" y="39"/>
                  </a:lnTo>
                  <a:lnTo>
                    <a:pt x="18" y="39"/>
                  </a:lnTo>
                  <a:lnTo>
                    <a:pt x="20" y="40"/>
                  </a:lnTo>
                  <a:lnTo>
                    <a:pt x="23" y="30"/>
                  </a:lnTo>
                  <a:lnTo>
                    <a:pt x="27" y="35"/>
                  </a:lnTo>
                  <a:lnTo>
                    <a:pt x="32" y="30"/>
                  </a:lnTo>
                  <a:lnTo>
                    <a:pt x="35" y="29"/>
                  </a:lnTo>
                  <a:lnTo>
                    <a:pt x="40" y="29"/>
                  </a:lnTo>
                  <a:lnTo>
                    <a:pt x="45" y="30"/>
                  </a:lnTo>
                  <a:lnTo>
                    <a:pt x="47" y="32"/>
                  </a:lnTo>
                  <a:lnTo>
                    <a:pt x="44" y="25"/>
                  </a:lnTo>
                  <a:lnTo>
                    <a:pt x="47" y="22"/>
                  </a:lnTo>
                  <a:lnTo>
                    <a:pt x="45" y="19"/>
                  </a:lnTo>
                  <a:lnTo>
                    <a:pt x="40" y="19"/>
                  </a:lnTo>
                  <a:lnTo>
                    <a:pt x="40" y="17"/>
                  </a:lnTo>
                  <a:lnTo>
                    <a:pt x="44" y="14"/>
                  </a:lnTo>
                  <a:lnTo>
                    <a:pt x="47" y="12"/>
                  </a:lnTo>
                  <a:lnTo>
                    <a:pt x="50" y="10"/>
                  </a:lnTo>
                  <a:lnTo>
                    <a:pt x="50" y="7"/>
                  </a:lnTo>
                  <a:lnTo>
                    <a:pt x="47" y="7"/>
                  </a:lnTo>
                  <a:lnTo>
                    <a:pt x="50" y="0"/>
                  </a:lnTo>
                  <a:lnTo>
                    <a:pt x="49" y="4"/>
                  </a:lnTo>
                  <a:lnTo>
                    <a:pt x="42" y="9"/>
                  </a:lnTo>
                  <a:lnTo>
                    <a:pt x="35" y="14"/>
                  </a:lnTo>
                  <a:lnTo>
                    <a:pt x="34" y="17"/>
                  </a:lnTo>
                  <a:lnTo>
                    <a:pt x="32" y="24"/>
                  </a:lnTo>
                  <a:lnTo>
                    <a:pt x="30" y="29"/>
                  </a:lnTo>
                  <a:lnTo>
                    <a:pt x="27" y="27"/>
                  </a:lnTo>
                  <a:lnTo>
                    <a:pt x="23" y="25"/>
                  </a:lnTo>
                  <a:lnTo>
                    <a:pt x="15" y="30"/>
                  </a:lnTo>
                  <a:lnTo>
                    <a:pt x="12" y="35"/>
                  </a:lnTo>
                  <a:lnTo>
                    <a:pt x="10" y="32"/>
                  </a:lnTo>
                  <a:lnTo>
                    <a:pt x="8" y="30"/>
                  </a:lnTo>
                  <a:lnTo>
                    <a:pt x="7" y="34"/>
                  </a:lnTo>
                  <a:lnTo>
                    <a:pt x="5" y="37"/>
                  </a:lnTo>
                  <a:lnTo>
                    <a:pt x="3" y="34"/>
                  </a:lnTo>
                  <a:lnTo>
                    <a:pt x="0" y="32"/>
                  </a:lnTo>
                  <a:close/>
                </a:path>
              </a:pathLst>
            </a:custGeom>
            <a:solidFill>
              <a:srgbClr val="1F1A17"/>
            </a:solidFill>
            <a:ln w="9525">
              <a:noFill/>
              <a:round/>
              <a:headEnd/>
              <a:tailEnd/>
            </a:ln>
          </p:spPr>
          <p:txBody>
            <a:bodyPr/>
            <a:lstStyle/>
            <a:p>
              <a:endParaRPr lang="en-US"/>
            </a:p>
          </p:txBody>
        </p:sp>
        <p:sp>
          <p:nvSpPr>
            <p:cNvPr id="5359" name="Freeform 1263"/>
            <p:cNvSpPr>
              <a:spLocks/>
            </p:cNvSpPr>
            <p:nvPr/>
          </p:nvSpPr>
          <p:spPr bwMode="auto">
            <a:xfrm>
              <a:off x="3497" y="2827"/>
              <a:ext cx="20" cy="36"/>
            </a:xfrm>
            <a:custGeom>
              <a:avLst/>
              <a:gdLst/>
              <a:ahLst/>
              <a:cxnLst>
                <a:cxn ang="0">
                  <a:pos x="0" y="1"/>
                </a:cxn>
                <a:cxn ang="0">
                  <a:pos x="5" y="3"/>
                </a:cxn>
                <a:cxn ang="0">
                  <a:pos x="10" y="3"/>
                </a:cxn>
                <a:cxn ang="0">
                  <a:pos x="12" y="5"/>
                </a:cxn>
                <a:cxn ang="0">
                  <a:pos x="15" y="5"/>
                </a:cxn>
                <a:cxn ang="0">
                  <a:pos x="19" y="1"/>
                </a:cxn>
                <a:cxn ang="0">
                  <a:pos x="20" y="0"/>
                </a:cxn>
                <a:cxn ang="0">
                  <a:pos x="20" y="3"/>
                </a:cxn>
                <a:cxn ang="0">
                  <a:pos x="15" y="11"/>
                </a:cxn>
                <a:cxn ang="0">
                  <a:pos x="19" y="10"/>
                </a:cxn>
                <a:cxn ang="0">
                  <a:pos x="20" y="11"/>
                </a:cxn>
                <a:cxn ang="0">
                  <a:pos x="19" y="13"/>
                </a:cxn>
                <a:cxn ang="0">
                  <a:pos x="17" y="16"/>
                </a:cxn>
                <a:cxn ang="0">
                  <a:pos x="20" y="20"/>
                </a:cxn>
                <a:cxn ang="0">
                  <a:pos x="19" y="23"/>
                </a:cxn>
                <a:cxn ang="0">
                  <a:pos x="15" y="23"/>
                </a:cxn>
                <a:cxn ang="0">
                  <a:pos x="12" y="23"/>
                </a:cxn>
                <a:cxn ang="0">
                  <a:pos x="12" y="28"/>
                </a:cxn>
                <a:cxn ang="0">
                  <a:pos x="14" y="30"/>
                </a:cxn>
                <a:cxn ang="0">
                  <a:pos x="9" y="36"/>
                </a:cxn>
                <a:cxn ang="0">
                  <a:pos x="5" y="35"/>
                </a:cxn>
                <a:cxn ang="0">
                  <a:pos x="9" y="30"/>
                </a:cxn>
                <a:cxn ang="0">
                  <a:pos x="4" y="26"/>
                </a:cxn>
                <a:cxn ang="0">
                  <a:pos x="7" y="23"/>
                </a:cxn>
                <a:cxn ang="0">
                  <a:pos x="12" y="20"/>
                </a:cxn>
                <a:cxn ang="0">
                  <a:pos x="15" y="20"/>
                </a:cxn>
                <a:cxn ang="0">
                  <a:pos x="15" y="18"/>
                </a:cxn>
                <a:cxn ang="0">
                  <a:pos x="10" y="13"/>
                </a:cxn>
                <a:cxn ang="0">
                  <a:pos x="10" y="11"/>
                </a:cxn>
                <a:cxn ang="0">
                  <a:pos x="10" y="10"/>
                </a:cxn>
                <a:cxn ang="0">
                  <a:pos x="5" y="6"/>
                </a:cxn>
                <a:cxn ang="0">
                  <a:pos x="0" y="6"/>
                </a:cxn>
                <a:cxn ang="0">
                  <a:pos x="0" y="1"/>
                </a:cxn>
              </a:cxnLst>
              <a:rect l="0" t="0" r="r" b="b"/>
              <a:pathLst>
                <a:path w="20" h="36">
                  <a:moveTo>
                    <a:pt x="0" y="1"/>
                  </a:moveTo>
                  <a:lnTo>
                    <a:pt x="5" y="3"/>
                  </a:lnTo>
                  <a:lnTo>
                    <a:pt x="10" y="3"/>
                  </a:lnTo>
                  <a:lnTo>
                    <a:pt x="12" y="5"/>
                  </a:lnTo>
                  <a:lnTo>
                    <a:pt x="15" y="5"/>
                  </a:lnTo>
                  <a:lnTo>
                    <a:pt x="19" y="1"/>
                  </a:lnTo>
                  <a:lnTo>
                    <a:pt x="20" y="0"/>
                  </a:lnTo>
                  <a:lnTo>
                    <a:pt x="20" y="3"/>
                  </a:lnTo>
                  <a:lnTo>
                    <a:pt x="15" y="11"/>
                  </a:lnTo>
                  <a:lnTo>
                    <a:pt x="19" y="10"/>
                  </a:lnTo>
                  <a:lnTo>
                    <a:pt x="20" y="11"/>
                  </a:lnTo>
                  <a:lnTo>
                    <a:pt x="19" y="13"/>
                  </a:lnTo>
                  <a:lnTo>
                    <a:pt x="17" y="16"/>
                  </a:lnTo>
                  <a:lnTo>
                    <a:pt x="20" y="20"/>
                  </a:lnTo>
                  <a:lnTo>
                    <a:pt x="19" y="23"/>
                  </a:lnTo>
                  <a:lnTo>
                    <a:pt x="15" y="23"/>
                  </a:lnTo>
                  <a:lnTo>
                    <a:pt x="12" y="23"/>
                  </a:lnTo>
                  <a:lnTo>
                    <a:pt x="12" y="28"/>
                  </a:lnTo>
                  <a:lnTo>
                    <a:pt x="14" y="30"/>
                  </a:lnTo>
                  <a:lnTo>
                    <a:pt x="9" y="36"/>
                  </a:lnTo>
                  <a:lnTo>
                    <a:pt x="5" y="35"/>
                  </a:lnTo>
                  <a:lnTo>
                    <a:pt x="9" y="30"/>
                  </a:lnTo>
                  <a:lnTo>
                    <a:pt x="4" y="26"/>
                  </a:lnTo>
                  <a:lnTo>
                    <a:pt x="7" y="23"/>
                  </a:lnTo>
                  <a:lnTo>
                    <a:pt x="12" y="20"/>
                  </a:lnTo>
                  <a:lnTo>
                    <a:pt x="15" y="20"/>
                  </a:lnTo>
                  <a:lnTo>
                    <a:pt x="15" y="18"/>
                  </a:lnTo>
                  <a:lnTo>
                    <a:pt x="10" y="13"/>
                  </a:lnTo>
                  <a:lnTo>
                    <a:pt x="10" y="11"/>
                  </a:lnTo>
                  <a:lnTo>
                    <a:pt x="10" y="10"/>
                  </a:lnTo>
                  <a:lnTo>
                    <a:pt x="5" y="6"/>
                  </a:lnTo>
                  <a:lnTo>
                    <a:pt x="0" y="6"/>
                  </a:lnTo>
                  <a:lnTo>
                    <a:pt x="0" y="1"/>
                  </a:lnTo>
                  <a:close/>
                </a:path>
              </a:pathLst>
            </a:custGeom>
            <a:solidFill>
              <a:srgbClr val="1F1A17"/>
            </a:solidFill>
            <a:ln w="9525">
              <a:noFill/>
              <a:round/>
              <a:headEnd/>
              <a:tailEnd/>
            </a:ln>
          </p:spPr>
          <p:txBody>
            <a:bodyPr/>
            <a:lstStyle/>
            <a:p>
              <a:endParaRPr lang="en-US"/>
            </a:p>
          </p:txBody>
        </p:sp>
        <p:sp>
          <p:nvSpPr>
            <p:cNvPr id="5360" name="Freeform 1264"/>
            <p:cNvSpPr>
              <a:spLocks/>
            </p:cNvSpPr>
            <p:nvPr/>
          </p:nvSpPr>
          <p:spPr bwMode="auto">
            <a:xfrm>
              <a:off x="3497" y="2857"/>
              <a:ext cx="22" cy="27"/>
            </a:xfrm>
            <a:custGeom>
              <a:avLst/>
              <a:gdLst/>
              <a:ahLst/>
              <a:cxnLst>
                <a:cxn ang="0">
                  <a:pos x="10" y="13"/>
                </a:cxn>
                <a:cxn ang="0">
                  <a:pos x="12" y="6"/>
                </a:cxn>
                <a:cxn ang="0">
                  <a:pos x="17" y="1"/>
                </a:cxn>
                <a:cxn ang="0">
                  <a:pos x="20" y="0"/>
                </a:cxn>
                <a:cxn ang="0">
                  <a:pos x="22" y="0"/>
                </a:cxn>
                <a:cxn ang="0">
                  <a:pos x="19" y="5"/>
                </a:cxn>
                <a:cxn ang="0">
                  <a:pos x="17" y="6"/>
                </a:cxn>
                <a:cxn ang="0">
                  <a:pos x="14" y="10"/>
                </a:cxn>
                <a:cxn ang="0">
                  <a:pos x="12" y="13"/>
                </a:cxn>
                <a:cxn ang="0">
                  <a:pos x="12" y="16"/>
                </a:cxn>
                <a:cxn ang="0">
                  <a:pos x="19" y="13"/>
                </a:cxn>
                <a:cxn ang="0">
                  <a:pos x="17" y="16"/>
                </a:cxn>
                <a:cxn ang="0">
                  <a:pos x="15" y="20"/>
                </a:cxn>
                <a:cxn ang="0">
                  <a:pos x="14" y="20"/>
                </a:cxn>
                <a:cxn ang="0">
                  <a:pos x="10" y="23"/>
                </a:cxn>
                <a:cxn ang="0">
                  <a:pos x="9" y="25"/>
                </a:cxn>
                <a:cxn ang="0">
                  <a:pos x="7" y="27"/>
                </a:cxn>
                <a:cxn ang="0">
                  <a:pos x="0" y="25"/>
                </a:cxn>
                <a:cxn ang="0">
                  <a:pos x="2" y="23"/>
                </a:cxn>
                <a:cxn ang="0">
                  <a:pos x="4" y="20"/>
                </a:cxn>
                <a:cxn ang="0">
                  <a:pos x="7" y="20"/>
                </a:cxn>
                <a:cxn ang="0">
                  <a:pos x="9" y="18"/>
                </a:cxn>
                <a:cxn ang="0">
                  <a:pos x="10" y="13"/>
                </a:cxn>
              </a:cxnLst>
              <a:rect l="0" t="0" r="r" b="b"/>
              <a:pathLst>
                <a:path w="22" h="27">
                  <a:moveTo>
                    <a:pt x="10" y="13"/>
                  </a:moveTo>
                  <a:lnTo>
                    <a:pt x="12" y="6"/>
                  </a:lnTo>
                  <a:lnTo>
                    <a:pt x="17" y="1"/>
                  </a:lnTo>
                  <a:lnTo>
                    <a:pt x="20" y="0"/>
                  </a:lnTo>
                  <a:lnTo>
                    <a:pt x="22" y="0"/>
                  </a:lnTo>
                  <a:lnTo>
                    <a:pt x="19" y="5"/>
                  </a:lnTo>
                  <a:lnTo>
                    <a:pt x="17" y="6"/>
                  </a:lnTo>
                  <a:lnTo>
                    <a:pt x="14" y="10"/>
                  </a:lnTo>
                  <a:lnTo>
                    <a:pt x="12" y="13"/>
                  </a:lnTo>
                  <a:lnTo>
                    <a:pt x="12" y="16"/>
                  </a:lnTo>
                  <a:lnTo>
                    <a:pt x="19" y="13"/>
                  </a:lnTo>
                  <a:lnTo>
                    <a:pt x="17" y="16"/>
                  </a:lnTo>
                  <a:lnTo>
                    <a:pt x="15" y="20"/>
                  </a:lnTo>
                  <a:lnTo>
                    <a:pt x="14" y="20"/>
                  </a:lnTo>
                  <a:lnTo>
                    <a:pt x="10" y="23"/>
                  </a:lnTo>
                  <a:lnTo>
                    <a:pt x="9" y="25"/>
                  </a:lnTo>
                  <a:lnTo>
                    <a:pt x="7" y="27"/>
                  </a:lnTo>
                  <a:lnTo>
                    <a:pt x="0" y="25"/>
                  </a:lnTo>
                  <a:lnTo>
                    <a:pt x="2" y="23"/>
                  </a:lnTo>
                  <a:lnTo>
                    <a:pt x="4" y="20"/>
                  </a:lnTo>
                  <a:lnTo>
                    <a:pt x="7" y="20"/>
                  </a:lnTo>
                  <a:lnTo>
                    <a:pt x="9" y="18"/>
                  </a:lnTo>
                  <a:lnTo>
                    <a:pt x="10" y="13"/>
                  </a:lnTo>
                  <a:close/>
                </a:path>
              </a:pathLst>
            </a:custGeom>
            <a:solidFill>
              <a:srgbClr val="1F1A17"/>
            </a:solidFill>
            <a:ln w="9525">
              <a:noFill/>
              <a:round/>
              <a:headEnd/>
              <a:tailEnd/>
            </a:ln>
          </p:spPr>
          <p:txBody>
            <a:bodyPr/>
            <a:lstStyle/>
            <a:p>
              <a:endParaRPr lang="en-US"/>
            </a:p>
          </p:txBody>
        </p:sp>
        <p:sp>
          <p:nvSpPr>
            <p:cNvPr id="5361" name="Freeform 1265"/>
            <p:cNvSpPr>
              <a:spLocks/>
            </p:cNvSpPr>
            <p:nvPr/>
          </p:nvSpPr>
          <p:spPr bwMode="auto">
            <a:xfrm>
              <a:off x="3527" y="3173"/>
              <a:ext cx="70" cy="63"/>
            </a:xfrm>
            <a:custGeom>
              <a:avLst/>
              <a:gdLst/>
              <a:ahLst/>
              <a:cxnLst>
                <a:cxn ang="0">
                  <a:pos x="7" y="47"/>
                </a:cxn>
                <a:cxn ang="0">
                  <a:pos x="10" y="42"/>
                </a:cxn>
                <a:cxn ang="0">
                  <a:pos x="15" y="38"/>
                </a:cxn>
                <a:cxn ang="0">
                  <a:pos x="20" y="37"/>
                </a:cxn>
                <a:cxn ang="0">
                  <a:pos x="27" y="35"/>
                </a:cxn>
                <a:cxn ang="0">
                  <a:pos x="32" y="33"/>
                </a:cxn>
                <a:cxn ang="0">
                  <a:pos x="39" y="32"/>
                </a:cxn>
                <a:cxn ang="0">
                  <a:pos x="44" y="30"/>
                </a:cxn>
                <a:cxn ang="0">
                  <a:pos x="49" y="25"/>
                </a:cxn>
                <a:cxn ang="0">
                  <a:pos x="64" y="10"/>
                </a:cxn>
                <a:cxn ang="0">
                  <a:pos x="70" y="0"/>
                </a:cxn>
                <a:cxn ang="0">
                  <a:pos x="70" y="5"/>
                </a:cxn>
                <a:cxn ang="0">
                  <a:pos x="70" y="10"/>
                </a:cxn>
                <a:cxn ang="0">
                  <a:pos x="69" y="10"/>
                </a:cxn>
                <a:cxn ang="0">
                  <a:pos x="67" y="10"/>
                </a:cxn>
                <a:cxn ang="0">
                  <a:pos x="64" y="12"/>
                </a:cxn>
                <a:cxn ang="0">
                  <a:pos x="64" y="15"/>
                </a:cxn>
                <a:cxn ang="0">
                  <a:pos x="64" y="27"/>
                </a:cxn>
                <a:cxn ang="0">
                  <a:pos x="62" y="33"/>
                </a:cxn>
                <a:cxn ang="0">
                  <a:pos x="59" y="32"/>
                </a:cxn>
                <a:cxn ang="0">
                  <a:pos x="57" y="32"/>
                </a:cxn>
                <a:cxn ang="0">
                  <a:pos x="55" y="32"/>
                </a:cxn>
                <a:cxn ang="0">
                  <a:pos x="54" y="35"/>
                </a:cxn>
                <a:cxn ang="0">
                  <a:pos x="54" y="42"/>
                </a:cxn>
                <a:cxn ang="0">
                  <a:pos x="55" y="50"/>
                </a:cxn>
                <a:cxn ang="0">
                  <a:pos x="54" y="48"/>
                </a:cxn>
                <a:cxn ang="0">
                  <a:pos x="50" y="45"/>
                </a:cxn>
                <a:cxn ang="0">
                  <a:pos x="47" y="43"/>
                </a:cxn>
                <a:cxn ang="0">
                  <a:pos x="45" y="43"/>
                </a:cxn>
                <a:cxn ang="0">
                  <a:pos x="44" y="43"/>
                </a:cxn>
                <a:cxn ang="0">
                  <a:pos x="42" y="45"/>
                </a:cxn>
                <a:cxn ang="0">
                  <a:pos x="40" y="55"/>
                </a:cxn>
                <a:cxn ang="0">
                  <a:pos x="42" y="62"/>
                </a:cxn>
                <a:cxn ang="0">
                  <a:pos x="35" y="58"/>
                </a:cxn>
                <a:cxn ang="0">
                  <a:pos x="30" y="57"/>
                </a:cxn>
                <a:cxn ang="0">
                  <a:pos x="27" y="60"/>
                </a:cxn>
                <a:cxn ang="0">
                  <a:pos x="22" y="63"/>
                </a:cxn>
                <a:cxn ang="0">
                  <a:pos x="14" y="62"/>
                </a:cxn>
                <a:cxn ang="0">
                  <a:pos x="7" y="62"/>
                </a:cxn>
                <a:cxn ang="0">
                  <a:pos x="4" y="57"/>
                </a:cxn>
                <a:cxn ang="0">
                  <a:pos x="0" y="50"/>
                </a:cxn>
                <a:cxn ang="0">
                  <a:pos x="4" y="48"/>
                </a:cxn>
                <a:cxn ang="0">
                  <a:pos x="7" y="47"/>
                </a:cxn>
              </a:cxnLst>
              <a:rect l="0" t="0" r="r" b="b"/>
              <a:pathLst>
                <a:path w="70" h="63">
                  <a:moveTo>
                    <a:pt x="7" y="47"/>
                  </a:moveTo>
                  <a:lnTo>
                    <a:pt x="10" y="42"/>
                  </a:lnTo>
                  <a:lnTo>
                    <a:pt x="15" y="38"/>
                  </a:lnTo>
                  <a:lnTo>
                    <a:pt x="20" y="37"/>
                  </a:lnTo>
                  <a:lnTo>
                    <a:pt x="27" y="35"/>
                  </a:lnTo>
                  <a:lnTo>
                    <a:pt x="32" y="33"/>
                  </a:lnTo>
                  <a:lnTo>
                    <a:pt x="39" y="32"/>
                  </a:lnTo>
                  <a:lnTo>
                    <a:pt x="44" y="30"/>
                  </a:lnTo>
                  <a:lnTo>
                    <a:pt x="49" y="25"/>
                  </a:lnTo>
                  <a:lnTo>
                    <a:pt x="64" y="10"/>
                  </a:lnTo>
                  <a:lnTo>
                    <a:pt x="70" y="0"/>
                  </a:lnTo>
                  <a:lnTo>
                    <a:pt x="70" y="5"/>
                  </a:lnTo>
                  <a:lnTo>
                    <a:pt x="70" y="10"/>
                  </a:lnTo>
                  <a:lnTo>
                    <a:pt x="69" y="10"/>
                  </a:lnTo>
                  <a:lnTo>
                    <a:pt x="67" y="10"/>
                  </a:lnTo>
                  <a:lnTo>
                    <a:pt x="64" y="12"/>
                  </a:lnTo>
                  <a:lnTo>
                    <a:pt x="64" y="15"/>
                  </a:lnTo>
                  <a:lnTo>
                    <a:pt x="64" y="27"/>
                  </a:lnTo>
                  <a:lnTo>
                    <a:pt x="62" y="33"/>
                  </a:lnTo>
                  <a:lnTo>
                    <a:pt x="59" y="32"/>
                  </a:lnTo>
                  <a:lnTo>
                    <a:pt x="57" y="32"/>
                  </a:lnTo>
                  <a:lnTo>
                    <a:pt x="55" y="32"/>
                  </a:lnTo>
                  <a:lnTo>
                    <a:pt x="54" y="35"/>
                  </a:lnTo>
                  <a:lnTo>
                    <a:pt x="54" y="42"/>
                  </a:lnTo>
                  <a:lnTo>
                    <a:pt x="55" y="50"/>
                  </a:lnTo>
                  <a:lnTo>
                    <a:pt x="54" y="48"/>
                  </a:lnTo>
                  <a:lnTo>
                    <a:pt x="50" y="45"/>
                  </a:lnTo>
                  <a:lnTo>
                    <a:pt x="47" y="43"/>
                  </a:lnTo>
                  <a:lnTo>
                    <a:pt x="45" y="43"/>
                  </a:lnTo>
                  <a:lnTo>
                    <a:pt x="44" y="43"/>
                  </a:lnTo>
                  <a:lnTo>
                    <a:pt x="42" y="45"/>
                  </a:lnTo>
                  <a:lnTo>
                    <a:pt x="40" y="55"/>
                  </a:lnTo>
                  <a:lnTo>
                    <a:pt x="42" y="62"/>
                  </a:lnTo>
                  <a:lnTo>
                    <a:pt x="35" y="58"/>
                  </a:lnTo>
                  <a:lnTo>
                    <a:pt x="30" y="57"/>
                  </a:lnTo>
                  <a:lnTo>
                    <a:pt x="27" y="60"/>
                  </a:lnTo>
                  <a:lnTo>
                    <a:pt x="22" y="63"/>
                  </a:lnTo>
                  <a:lnTo>
                    <a:pt x="14" y="62"/>
                  </a:lnTo>
                  <a:lnTo>
                    <a:pt x="7" y="62"/>
                  </a:lnTo>
                  <a:lnTo>
                    <a:pt x="4" y="57"/>
                  </a:lnTo>
                  <a:lnTo>
                    <a:pt x="0" y="50"/>
                  </a:lnTo>
                  <a:lnTo>
                    <a:pt x="4" y="48"/>
                  </a:lnTo>
                  <a:lnTo>
                    <a:pt x="7" y="47"/>
                  </a:lnTo>
                  <a:close/>
                </a:path>
              </a:pathLst>
            </a:custGeom>
            <a:solidFill>
              <a:srgbClr val="1F1A17"/>
            </a:solidFill>
            <a:ln w="9525">
              <a:noFill/>
              <a:round/>
              <a:headEnd/>
              <a:tailEnd/>
            </a:ln>
          </p:spPr>
          <p:txBody>
            <a:bodyPr/>
            <a:lstStyle/>
            <a:p>
              <a:endParaRPr lang="en-US"/>
            </a:p>
          </p:txBody>
        </p:sp>
        <p:sp>
          <p:nvSpPr>
            <p:cNvPr id="5362" name="Freeform 1266"/>
            <p:cNvSpPr>
              <a:spLocks/>
            </p:cNvSpPr>
            <p:nvPr/>
          </p:nvSpPr>
          <p:spPr bwMode="auto">
            <a:xfrm>
              <a:off x="3527" y="3245"/>
              <a:ext cx="22" cy="20"/>
            </a:xfrm>
            <a:custGeom>
              <a:avLst/>
              <a:gdLst/>
              <a:ahLst/>
              <a:cxnLst>
                <a:cxn ang="0">
                  <a:pos x="15" y="0"/>
                </a:cxn>
                <a:cxn ang="0">
                  <a:pos x="19" y="3"/>
                </a:cxn>
                <a:cxn ang="0">
                  <a:pos x="22" y="8"/>
                </a:cxn>
                <a:cxn ang="0">
                  <a:pos x="22" y="13"/>
                </a:cxn>
                <a:cxn ang="0">
                  <a:pos x="22" y="18"/>
                </a:cxn>
                <a:cxn ang="0">
                  <a:pos x="15" y="8"/>
                </a:cxn>
                <a:cxn ang="0">
                  <a:pos x="15" y="16"/>
                </a:cxn>
                <a:cxn ang="0">
                  <a:pos x="12" y="13"/>
                </a:cxn>
                <a:cxn ang="0">
                  <a:pos x="9" y="11"/>
                </a:cxn>
                <a:cxn ang="0">
                  <a:pos x="9" y="16"/>
                </a:cxn>
                <a:cxn ang="0">
                  <a:pos x="9" y="20"/>
                </a:cxn>
                <a:cxn ang="0">
                  <a:pos x="0" y="13"/>
                </a:cxn>
                <a:cxn ang="0">
                  <a:pos x="2" y="13"/>
                </a:cxn>
                <a:cxn ang="0">
                  <a:pos x="4" y="10"/>
                </a:cxn>
                <a:cxn ang="0">
                  <a:pos x="4" y="3"/>
                </a:cxn>
                <a:cxn ang="0">
                  <a:pos x="2" y="3"/>
                </a:cxn>
                <a:cxn ang="0">
                  <a:pos x="5" y="1"/>
                </a:cxn>
                <a:cxn ang="0">
                  <a:pos x="9" y="3"/>
                </a:cxn>
                <a:cxn ang="0">
                  <a:pos x="12" y="6"/>
                </a:cxn>
                <a:cxn ang="0">
                  <a:pos x="14" y="8"/>
                </a:cxn>
                <a:cxn ang="0">
                  <a:pos x="15" y="0"/>
                </a:cxn>
              </a:cxnLst>
              <a:rect l="0" t="0" r="r" b="b"/>
              <a:pathLst>
                <a:path w="22" h="20">
                  <a:moveTo>
                    <a:pt x="15" y="0"/>
                  </a:moveTo>
                  <a:lnTo>
                    <a:pt x="19" y="3"/>
                  </a:lnTo>
                  <a:lnTo>
                    <a:pt x="22" y="8"/>
                  </a:lnTo>
                  <a:lnTo>
                    <a:pt x="22" y="13"/>
                  </a:lnTo>
                  <a:lnTo>
                    <a:pt x="22" y="18"/>
                  </a:lnTo>
                  <a:lnTo>
                    <a:pt x="15" y="8"/>
                  </a:lnTo>
                  <a:lnTo>
                    <a:pt x="15" y="16"/>
                  </a:lnTo>
                  <a:lnTo>
                    <a:pt x="12" y="13"/>
                  </a:lnTo>
                  <a:lnTo>
                    <a:pt x="9" y="11"/>
                  </a:lnTo>
                  <a:lnTo>
                    <a:pt x="9" y="16"/>
                  </a:lnTo>
                  <a:lnTo>
                    <a:pt x="9" y="20"/>
                  </a:lnTo>
                  <a:lnTo>
                    <a:pt x="0" y="13"/>
                  </a:lnTo>
                  <a:lnTo>
                    <a:pt x="2" y="13"/>
                  </a:lnTo>
                  <a:lnTo>
                    <a:pt x="4" y="10"/>
                  </a:lnTo>
                  <a:lnTo>
                    <a:pt x="4" y="3"/>
                  </a:lnTo>
                  <a:lnTo>
                    <a:pt x="2" y="3"/>
                  </a:lnTo>
                  <a:lnTo>
                    <a:pt x="5" y="1"/>
                  </a:lnTo>
                  <a:lnTo>
                    <a:pt x="9" y="3"/>
                  </a:lnTo>
                  <a:lnTo>
                    <a:pt x="12" y="6"/>
                  </a:lnTo>
                  <a:lnTo>
                    <a:pt x="14" y="8"/>
                  </a:lnTo>
                  <a:lnTo>
                    <a:pt x="15" y="0"/>
                  </a:lnTo>
                  <a:close/>
                </a:path>
              </a:pathLst>
            </a:custGeom>
            <a:solidFill>
              <a:srgbClr val="1F1A17"/>
            </a:solidFill>
            <a:ln w="9525">
              <a:noFill/>
              <a:round/>
              <a:headEnd/>
              <a:tailEnd/>
            </a:ln>
          </p:spPr>
          <p:txBody>
            <a:bodyPr/>
            <a:lstStyle/>
            <a:p>
              <a:endParaRPr lang="en-US"/>
            </a:p>
          </p:txBody>
        </p:sp>
        <p:sp>
          <p:nvSpPr>
            <p:cNvPr id="5363" name="Freeform 1267"/>
            <p:cNvSpPr>
              <a:spLocks/>
            </p:cNvSpPr>
            <p:nvPr/>
          </p:nvSpPr>
          <p:spPr bwMode="auto">
            <a:xfrm>
              <a:off x="3547" y="3223"/>
              <a:ext cx="39" cy="33"/>
            </a:xfrm>
            <a:custGeom>
              <a:avLst/>
              <a:gdLst/>
              <a:ahLst/>
              <a:cxnLst>
                <a:cxn ang="0">
                  <a:pos x="0" y="22"/>
                </a:cxn>
                <a:cxn ang="0">
                  <a:pos x="2" y="27"/>
                </a:cxn>
                <a:cxn ang="0">
                  <a:pos x="4" y="32"/>
                </a:cxn>
                <a:cxn ang="0">
                  <a:pos x="4" y="30"/>
                </a:cxn>
                <a:cxn ang="0">
                  <a:pos x="5" y="28"/>
                </a:cxn>
                <a:cxn ang="0">
                  <a:pos x="7" y="32"/>
                </a:cxn>
                <a:cxn ang="0">
                  <a:pos x="9" y="33"/>
                </a:cxn>
                <a:cxn ang="0">
                  <a:pos x="12" y="32"/>
                </a:cxn>
                <a:cxn ang="0">
                  <a:pos x="14" y="28"/>
                </a:cxn>
                <a:cxn ang="0">
                  <a:pos x="19" y="30"/>
                </a:cxn>
                <a:cxn ang="0">
                  <a:pos x="22" y="32"/>
                </a:cxn>
                <a:cxn ang="0">
                  <a:pos x="22" y="27"/>
                </a:cxn>
                <a:cxn ang="0">
                  <a:pos x="24" y="20"/>
                </a:cxn>
                <a:cxn ang="0">
                  <a:pos x="27" y="20"/>
                </a:cxn>
                <a:cxn ang="0">
                  <a:pos x="30" y="20"/>
                </a:cxn>
                <a:cxn ang="0">
                  <a:pos x="27" y="17"/>
                </a:cxn>
                <a:cxn ang="0">
                  <a:pos x="25" y="15"/>
                </a:cxn>
                <a:cxn ang="0">
                  <a:pos x="32" y="13"/>
                </a:cxn>
                <a:cxn ang="0">
                  <a:pos x="39" y="10"/>
                </a:cxn>
                <a:cxn ang="0">
                  <a:pos x="35" y="7"/>
                </a:cxn>
                <a:cxn ang="0">
                  <a:pos x="34" y="3"/>
                </a:cxn>
                <a:cxn ang="0">
                  <a:pos x="30" y="2"/>
                </a:cxn>
                <a:cxn ang="0">
                  <a:pos x="27" y="0"/>
                </a:cxn>
                <a:cxn ang="0">
                  <a:pos x="29" y="3"/>
                </a:cxn>
                <a:cxn ang="0">
                  <a:pos x="32" y="7"/>
                </a:cxn>
                <a:cxn ang="0">
                  <a:pos x="25" y="8"/>
                </a:cxn>
                <a:cxn ang="0">
                  <a:pos x="19" y="8"/>
                </a:cxn>
                <a:cxn ang="0">
                  <a:pos x="15" y="12"/>
                </a:cxn>
                <a:cxn ang="0">
                  <a:pos x="14" y="15"/>
                </a:cxn>
                <a:cxn ang="0">
                  <a:pos x="15" y="18"/>
                </a:cxn>
                <a:cxn ang="0">
                  <a:pos x="17" y="22"/>
                </a:cxn>
                <a:cxn ang="0">
                  <a:pos x="10" y="18"/>
                </a:cxn>
                <a:cxn ang="0">
                  <a:pos x="5" y="20"/>
                </a:cxn>
                <a:cxn ang="0">
                  <a:pos x="5" y="22"/>
                </a:cxn>
                <a:cxn ang="0">
                  <a:pos x="7" y="27"/>
                </a:cxn>
                <a:cxn ang="0">
                  <a:pos x="4" y="23"/>
                </a:cxn>
                <a:cxn ang="0">
                  <a:pos x="0" y="22"/>
                </a:cxn>
              </a:cxnLst>
              <a:rect l="0" t="0" r="r" b="b"/>
              <a:pathLst>
                <a:path w="39" h="33">
                  <a:moveTo>
                    <a:pt x="0" y="22"/>
                  </a:moveTo>
                  <a:lnTo>
                    <a:pt x="2" y="27"/>
                  </a:lnTo>
                  <a:lnTo>
                    <a:pt x="4" y="32"/>
                  </a:lnTo>
                  <a:lnTo>
                    <a:pt x="4" y="30"/>
                  </a:lnTo>
                  <a:lnTo>
                    <a:pt x="5" y="28"/>
                  </a:lnTo>
                  <a:lnTo>
                    <a:pt x="7" y="32"/>
                  </a:lnTo>
                  <a:lnTo>
                    <a:pt x="9" y="33"/>
                  </a:lnTo>
                  <a:lnTo>
                    <a:pt x="12" y="32"/>
                  </a:lnTo>
                  <a:lnTo>
                    <a:pt x="14" y="28"/>
                  </a:lnTo>
                  <a:lnTo>
                    <a:pt x="19" y="30"/>
                  </a:lnTo>
                  <a:lnTo>
                    <a:pt x="22" y="32"/>
                  </a:lnTo>
                  <a:lnTo>
                    <a:pt x="22" y="27"/>
                  </a:lnTo>
                  <a:lnTo>
                    <a:pt x="24" y="20"/>
                  </a:lnTo>
                  <a:lnTo>
                    <a:pt x="27" y="20"/>
                  </a:lnTo>
                  <a:lnTo>
                    <a:pt x="30" y="20"/>
                  </a:lnTo>
                  <a:lnTo>
                    <a:pt x="27" y="17"/>
                  </a:lnTo>
                  <a:lnTo>
                    <a:pt x="25" y="15"/>
                  </a:lnTo>
                  <a:lnTo>
                    <a:pt x="32" y="13"/>
                  </a:lnTo>
                  <a:lnTo>
                    <a:pt x="39" y="10"/>
                  </a:lnTo>
                  <a:lnTo>
                    <a:pt x="35" y="7"/>
                  </a:lnTo>
                  <a:lnTo>
                    <a:pt x="34" y="3"/>
                  </a:lnTo>
                  <a:lnTo>
                    <a:pt x="30" y="2"/>
                  </a:lnTo>
                  <a:lnTo>
                    <a:pt x="27" y="0"/>
                  </a:lnTo>
                  <a:lnTo>
                    <a:pt x="29" y="3"/>
                  </a:lnTo>
                  <a:lnTo>
                    <a:pt x="32" y="7"/>
                  </a:lnTo>
                  <a:lnTo>
                    <a:pt x="25" y="8"/>
                  </a:lnTo>
                  <a:lnTo>
                    <a:pt x="19" y="8"/>
                  </a:lnTo>
                  <a:lnTo>
                    <a:pt x="15" y="12"/>
                  </a:lnTo>
                  <a:lnTo>
                    <a:pt x="14" y="15"/>
                  </a:lnTo>
                  <a:lnTo>
                    <a:pt x="15" y="18"/>
                  </a:lnTo>
                  <a:lnTo>
                    <a:pt x="17" y="22"/>
                  </a:lnTo>
                  <a:lnTo>
                    <a:pt x="10" y="18"/>
                  </a:lnTo>
                  <a:lnTo>
                    <a:pt x="5" y="20"/>
                  </a:lnTo>
                  <a:lnTo>
                    <a:pt x="5" y="22"/>
                  </a:lnTo>
                  <a:lnTo>
                    <a:pt x="7" y="27"/>
                  </a:lnTo>
                  <a:lnTo>
                    <a:pt x="4" y="23"/>
                  </a:lnTo>
                  <a:lnTo>
                    <a:pt x="0" y="22"/>
                  </a:lnTo>
                  <a:close/>
                </a:path>
              </a:pathLst>
            </a:custGeom>
            <a:solidFill>
              <a:srgbClr val="1F1A17"/>
            </a:solidFill>
            <a:ln w="9525">
              <a:noFill/>
              <a:round/>
              <a:headEnd/>
              <a:tailEnd/>
            </a:ln>
          </p:spPr>
          <p:txBody>
            <a:bodyPr/>
            <a:lstStyle/>
            <a:p>
              <a:endParaRPr lang="en-US"/>
            </a:p>
          </p:txBody>
        </p:sp>
        <p:sp>
          <p:nvSpPr>
            <p:cNvPr id="5364" name="Freeform 1268"/>
            <p:cNvSpPr>
              <a:spLocks/>
            </p:cNvSpPr>
            <p:nvPr/>
          </p:nvSpPr>
          <p:spPr bwMode="auto">
            <a:xfrm>
              <a:off x="3435" y="2994"/>
              <a:ext cx="17" cy="33"/>
            </a:xfrm>
            <a:custGeom>
              <a:avLst/>
              <a:gdLst/>
              <a:ahLst/>
              <a:cxnLst>
                <a:cxn ang="0">
                  <a:pos x="2" y="0"/>
                </a:cxn>
                <a:cxn ang="0">
                  <a:pos x="4" y="0"/>
                </a:cxn>
                <a:cxn ang="0">
                  <a:pos x="5" y="0"/>
                </a:cxn>
                <a:cxn ang="0">
                  <a:pos x="9" y="2"/>
                </a:cxn>
                <a:cxn ang="0">
                  <a:pos x="9" y="7"/>
                </a:cxn>
                <a:cxn ang="0">
                  <a:pos x="14" y="15"/>
                </a:cxn>
                <a:cxn ang="0">
                  <a:pos x="17" y="17"/>
                </a:cxn>
                <a:cxn ang="0">
                  <a:pos x="10" y="18"/>
                </a:cxn>
                <a:cxn ang="0">
                  <a:pos x="14" y="20"/>
                </a:cxn>
                <a:cxn ang="0">
                  <a:pos x="17" y="25"/>
                </a:cxn>
                <a:cxn ang="0">
                  <a:pos x="15" y="27"/>
                </a:cxn>
                <a:cxn ang="0">
                  <a:pos x="9" y="27"/>
                </a:cxn>
                <a:cxn ang="0">
                  <a:pos x="7" y="30"/>
                </a:cxn>
                <a:cxn ang="0">
                  <a:pos x="5" y="33"/>
                </a:cxn>
                <a:cxn ang="0">
                  <a:pos x="2" y="23"/>
                </a:cxn>
                <a:cxn ang="0">
                  <a:pos x="4" y="15"/>
                </a:cxn>
                <a:cxn ang="0">
                  <a:pos x="7" y="12"/>
                </a:cxn>
                <a:cxn ang="0">
                  <a:pos x="0" y="7"/>
                </a:cxn>
                <a:cxn ang="0">
                  <a:pos x="4" y="5"/>
                </a:cxn>
                <a:cxn ang="0">
                  <a:pos x="2" y="0"/>
                </a:cxn>
              </a:cxnLst>
              <a:rect l="0" t="0" r="r" b="b"/>
              <a:pathLst>
                <a:path w="17" h="33">
                  <a:moveTo>
                    <a:pt x="2" y="0"/>
                  </a:moveTo>
                  <a:lnTo>
                    <a:pt x="4" y="0"/>
                  </a:lnTo>
                  <a:lnTo>
                    <a:pt x="5" y="0"/>
                  </a:lnTo>
                  <a:lnTo>
                    <a:pt x="9" y="2"/>
                  </a:lnTo>
                  <a:lnTo>
                    <a:pt x="9" y="7"/>
                  </a:lnTo>
                  <a:lnTo>
                    <a:pt x="14" y="15"/>
                  </a:lnTo>
                  <a:lnTo>
                    <a:pt x="17" y="17"/>
                  </a:lnTo>
                  <a:lnTo>
                    <a:pt x="10" y="18"/>
                  </a:lnTo>
                  <a:lnTo>
                    <a:pt x="14" y="20"/>
                  </a:lnTo>
                  <a:lnTo>
                    <a:pt x="17" y="25"/>
                  </a:lnTo>
                  <a:lnTo>
                    <a:pt x="15" y="27"/>
                  </a:lnTo>
                  <a:lnTo>
                    <a:pt x="9" y="27"/>
                  </a:lnTo>
                  <a:lnTo>
                    <a:pt x="7" y="30"/>
                  </a:lnTo>
                  <a:lnTo>
                    <a:pt x="5" y="33"/>
                  </a:lnTo>
                  <a:lnTo>
                    <a:pt x="2" y="23"/>
                  </a:lnTo>
                  <a:lnTo>
                    <a:pt x="4" y="15"/>
                  </a:lnTo>
                  <a:lnTo>
                    <a:pt x="7" y="12"/>
                  </a:lnTo>
                  <a:lnTo>
                    <a:pt x="0" y="7"/>
                  </a:lnTo>
                  <a:lnTo>
                    <a:pt x="4" y="5"/>
                  </a:lnTo>
                  <a:lnTo>
                    <a:pt x="2" y="0"/>
                  </a:lnTo>
                  <a:close/>
                </a:path>
              </a:pathLst>
            </a:custGeom>
            <a:solidFill>
              <a:srgbClr val="1F1A17"/>
            </a:solidFill>
            <a:ln w="9525">
              <a:noFill/>
              <a:round/>
              <a:headEnd/>
              <a:tailEnd/>
            </a:ln>
          </p:spPr>
          <p:txBody>
            <a:bodyPr/>
            <a:lstStyle/>
            <a:p>
              <a:endParaRPr lang="en-US"/>
            </a:p>
          </p:txBody>
        </p:sp>
        <p:sp>
          <p:nvSpPr>
            <p:cNvPr id="5365" name="Freeform 1269"/>
            <p:cNvSpPr>
              <a:spLocks/>
            </p:cNvSpPr>
            <p:nvPr/>
          </p:nvSpPr>
          <p:spPr bwMode="auto">
            <a:xfrm>
              <a:off x="3439" y="2970"/>
              <a:ext cx="18" cy="29"/>
            </a:xfrm>
            <a:custGeom>
              <a:avLst/>
              <a:gdLst/>
              <a:ahLst/>
              <a:cxnLst>
                <a:cxn ang="0">
                  <a:pos x="0" y="7"/>
                </a:cxn>
                <a:cxn ang="0">
                  <a:pos x="10" y="29"/>
                </a:cxn>
                <a:cxn ang="0">
                  <a:pos x="15" y="24"/>
                </a:cxn>
                <a:cxn ang="0">
                  <a:pos x="16" y="21"/>
                </a:cxn>
                <a:cxn ang="0">
                  <a:pos x="18" y="17"/>
                </a:cxn>
                <a:cxn ang="0">
                  <a:pos x="13" y="16"/>
                </a:cxn>
                <a:cxn ang="0">
                  <a:pos x="10" y="14"/>
                </a:cxn>
                <a:cxn ang="0">
                  <a:pos x="6" y="5"/>
                </a:cxn>
                <a:cxn ang="0">
                  <a:pos x="5" y="0"/>
                </a:cxn>
                <a:cxn ang="0">
                  <a:pos x="6" y="14"/>
                </a:cxn>
                <a:cxn ang="0">
                  <a:pos x="0" y="7"/>
                </a:cxn>
              </a:cxnLst>
              <a:rect l="0" t="0" r="r" b="b"/>
              <a:pathLst>
                <a:path w="18" h="29">
                  <a:moveTo>
                    <a:pt x="0" y="7"/>
                  </a:moveTo>
                  <a:lnTo>
                    <a:pt x="10" y="29"/>
                  </a:lnTo>
                  <a:lnTo>
                    <a:pt x="15" y="24"/>
                  </a:lnTo>
                  <a:lnTo>
                    <a:pt x="16" y="21"/>
                  </a:lnTo>
                  <a:lnTo>
                    <a:pt x="18" y="17"/>
                  </a:lnTo>
                  <a:lnTo>
                    <a:pt x="13" y="16"/>
                  </a:lnTo>
                  <a:lnTo>
                    <a:pt x="10" y="14"/>
                  </a:lnTo>
                  <a:lnTo>
                    <a:pt x="6" y="5"/>
                  </a:lnTo>
                  <a:lnTo>
                    <a:pt x="5" y="0"/>
                  </a:lnTo>
                  <a:lnTo>
                    <a:pt x="6" y="14"/>
                  </a:lnTo>
                  <a:lnTo>
                    <a:pt x="0" y="7"/>
                  </a:lnTo>
                  <a:close/>
                </a:path>
              </a:pathLst>
            </a:custGeom>
            <a:solidFill>
              <a:srgbClr val="1F1A17"/>
            </a:solidFill>
            <a:ln w="9525">
              <a:noFill/>
              <a:round/>
              <a:headEnd/>
              <a:tailEnd/>
            </a:ln>
          </p:spPr>
          <p:txBody>
            <a:bodyPr/>
            <a:lstStyle/>
            <a:p>
              <a:endParaRPr lang="en-US"/>
            </a:p>
          </p:txBody>
        </p:sp>
        <p:sp>
          <p:nvSpPr>
            <p:cNvPr id="5366" name="Freeform 1270"/>
            <p:cNvSpPr>
              <a:spLocks/>
            </p:cNvSpPr>
            <p:nvPr/>
          </p:nvSpPr>
          <p:spPr bwMode="auto">
            <a:xfrm>
              <a:off x="3442" y="2955"/>
              <a:ext cx="8" cy="19"/>
            </a:xfrm>
            <a:custGeom>
              <a:avLst/>
              <a:gdLst/>
              <a:ahLst/>
              <a:cxnLst>
                <a:cxn ang="0">
                  <a:pos x="0" y="0"/>
                </a:cxn>
                <a:cxn ang="0">
                  <a:pos x="5" y="0"/>
                </a:cxn>
                <a:cxn ang="0">
                  <a:pos x="8" y="5"/>
                </a:cxn>
                <a:cxn ang="0">
                  <a:pos x="7" y="14"/>
                </a:cxn>
                <a:cxn ang="0">
                  <a:pos x="5" y="19"/>
                </a:cxn>
                <a:cxn ang="0">
                  <a:pos x="3" y="10"/>
                </a:cxn>
                <a:cxn ang="0">
                  <a:pos x="0" y="0"/>
                </a:cxn>
              </a:cxnLst>
              <a:rect l="0" t="0" r="r" b="b"/>
              <a:pathLst>
                <a:path w="8" h="19">
                  <a:moveTo>
                    <a:pt x="0" y="0"/>
                  </a:moveTo>
                  <a:lnTo>
                    <a:pt x="5" y="0"/>
                  </a:lnTo>
                  <a:lnTo>
                    <a:pt x="8" y="5"/>
                  </a:lnTo>
                  <a:lnTo>
                    <a:pt x="7" y="14"/>
                  </a:lnTo>
                  <a:lnTo>
                    <a:pt x="5" y="19"/>
                  </a:lnTo>
                  <a:lnTo>
                    <a:pt x="3" y="10"/>
                  </a:lnTo>
                  <a:lnTo>
                    <a:pt x="0" y="0"/>
                  </a:lnTo>
                  <a:close/>
                </a:path>
              </a:pathLst>
            </a:custGeom>
            <a:solidFill>
              <a:srgbClr val="1F1A17"/>
            </a:solidFill>
            <a:ln w="9525">
              <a:noFill/>
              <a:round/>
              <a:headEnd/>
              <a:tailEnd/>
            </a:ln>
          </p:spPr>
          <p:txBody>
            <a:bodyPr/>
            <a:lstStyle/>
            <a:p>
              <a:endParaRPr lang="en-US"/>
            </a:p>
          </p:txBody>
        </p:sp>
        <p:sp>
          <p:nvSpPr>
            <p:cNvPr id="5367" name="Freeform 1271"/>
            <p:cNvSpPr>
              <a:spLocks/>
            </p:cNvSpPr>
            <p:nvPr/>
          </p:nvSpPr>
          <p:spPr bwMode="auto">
            <a:xfrm>
              <a:off x="3305" y="2974"/>
              <a:ext cx="55" cy="72"/>
            </a:xfrm>
            <a:custGeom>
              <a:avLst/>
              <a:gdLst/>
              <a:ahLst/>
              <a:cxnLst>
                <a:cxn ang="0">
                  <a:pos x="0" y="0"/>
                </a:cxn>
                <a:cxn ang="0">
                  <a:pos x="0" y="5"/>
                </a:cxn>
                <a:cxn ang="0">
                  <a:pos x="0" y="12"/>
                </a:cxn>
                <a:cxn ang="0">
                  <a:pos x="3" y="18"/>
                </a:cxn>
                <a:cxn ang="0">
                  <a:pos x="5" y="23"/>
                </a:cxn>
                <a:cxn ang="0">
                  <a:pos x="3" y="28"/>
                </a:cxn>
                <a:cxn ang="0">
                  <a:pos x="8" y="33"/>
                </a:cxn>
                <a:cxn ang="0">
                  <a:pos x="13" y="30"/>
                </a:cxn>
                <a:cxn ang="0">
                  <a:pos x="12" y="37"/>
                </a:cxn>
                <a:cxn ang="0">
                  <a:pos x="17" y="35"/>
                </a:cxn>
                <a:cxn ang="0">
                  <a:pos x="17" y="43"/>
                </a:cxn>
                <a:cxn ang="0">
                  <a:pos x="17" y="43"/>
                </a:cxn>
                <a:cxn ang="0">
                  <a:pos x="22" y="45"/>
                </a:cxn>
                <a:cxn ang="0">
                  <a:pos x="27" y="43"/>
                </a:cxn>
                <a:cxn ang="0">
                  <a:pos x="30" y="43"/>
                </a:cxn>
                <a:cxn ang="0">
                  <a:pos x="30" y="52"/>
                </a:cxn>
                <a:cxn ang="0">
                  <a:pos x="30" y="58"/>
                </a:cxn>
                <a:cxn ang="0">
                  <a:pos x="33" y="60"/>
                </a:cxn>
                <a:cxn ang="0">
                  <a:pos x="35" y="60"/>
                </a:cxn>
                <a:cxn ang="0">
                  <a:pos x="37" y="72"/>
                </a:cxn>
                <a:cxn ang="0">
                  <a:pos x="40" y="63"/>
                </a:cxn>
                <a:cxn ang="0">
                  <a:pos x="48" y="62"/>
                </a:cxn>
                <a:cxn ang="0">
                  <a:pos x="55" y="63"/>
                </a:cxn>
                <a:cxn ang="0">
                  <a:pos x="50" y="53"/>
                </a:cxn>
                <a:cxn ang="0">
                  <a:pos x="38" y="50"/>
                </a:cxn>
                <a:cxn ang="0">
                  <a:pos x="32" y="53"/>
                </a:cxn>
                <a:cxn ang="0">
                  <a:pos x="33" y="40"/>
                </a:cxn>
                <a:cxn ang="0">
                  <a:pos x="30" y="37"/>
                </a:cxn>
                <a:cxn ang="0">
                  <a:pos x="27" y="38"/>
                </a:cxn>
                <a:cxn ang="0">
                  <a:pos x="22" y="38"/>
                </a:cxn>
                <a:cxn ang="0">
                  <a:pos x="20" y="32"/>
                </a:cxn>
                <a:cxn ang="0">
                  <a:pos x="20" y="27"/>
                </a:cxn>
                <a:cxn ang="0">
                  <a:pos x="12" y="23"/>
                </a:cxn>
                <a:cxn ang="0">
                  <a:pos x="7" y="15"/>
                </a:cxn>
                <a:cxn ang="0">
                  <a:pos x="0" y="0"/>
                </a:cxn>
              </a:cxnLst>
              <a:rect l="0" t="0" r="r" b="b"/>
              <a:pathLst>
                <a:path w="55" h="72">
                  <a:moveTo>
                    <a:pt x="0" y="0"/>
                  </a:moveTo>
                  <a:lnTo>
                    <a:pt x="0" y="5"/>
                  </a:lnTo>
                  <a:lnTo>
                    <a:pt x="0" y="12"/>
                  </a:lnTo>
                  <a:lnTo>
                    <a:pt x="3" y="18"/>
                  </a:lnTo>
                  <a:lnTo>
                    <a:pt x="5" y="23"/>
                  </a:lnTo>
                  <a:lnTo>
                    <a:pt x="3" y="28"/>
                  </a:lnTo>
                  <a:lnTo>
                    <a:pt x="8" y="33"/>
                  </a:lnTo>
                  <a:lnTo>
                    <a:pt x="13" y="30"/>
                  </a:lnTo>
                  <a:lnTo>
                    <a:pt x="12" y="37"/>
                  </a:lnTo>
                  <a:lnTo>
                    <a:pt x="17" y="35"/>
                  </a:lnTo>
                  <a:lnTo>
                    <a:pt x="17" y="43"/>
                  </a:lnTo>
                  <a:lnTo>
                    <a:pt x="17" y="43"/>
                  </a:lnTo>
                  <a:lnTo>
                    <a:pt x="22" y="45"/>
                  </a:lnTo>
                  <a:lnTo>
                    <a:pt x="27" y="43"/>
                  </a:lnTo>
                  <a:lnTo>
                    <a:pt x="30" y="43"/>
                  </a:lnTo>
                  <a:lnTo>
                    <a:pt x="30" y="52"/>
                  </a:lnTo>
                  <a:lnTo>
                    <a:pt x="30" y="58"/>
                  </a:lnTo>
                  <a:lnTo>
                    <a:pt x="33" y="60"/>
                  </a:lnTo>
                  <a:lnTo>
                    <a:pt x="35" y="60"/>
                  </a:lnTo>
                  <a:lnTo>
                    <a:pt x="37" y="72"/>
                  </a:lnTo>
                  <a:lnTo>
                    <a:pt x="40" y="63"/>
                  </a:lnTo>
                  <a:lnTo>
                    <a:pt x="48" y="62"/>
                  </a:lnTo>
                  <a:lnTo>
                    <a:pt x="55" y="63"/>
                  </a:lnTo>
                  <a:lnTo>
                    <a:pt x="50" y="53"/>
                  </a:lnTo>
                  <a:lnTo>
                    <a:pt x="38" y="50"/>
                  </a:lnTo>
                  <a:lnTo>
                    <a:pt x="32" y="53"/>
                  </a:lnTo>
                  <a:lnTo>
                    <a:pt x="33" y="40"/>
                  </a:lnTo>
                  <a:lnTo>
                    <a:pt x="30" y="37"/>
                  </a:lnTo>
                  <a:lnTo>
                    <a:pt x="27" y="38"/>
                  </a:lnTo>
                  <a:lnTo>
                    <a:pt x="22" y="38"/>
                  </a:lnTo>
                  <a:lnTo>
                    <a:pt x="20" y="32"/>
                  </a:lnTo>
                  <a:lnTo>
                    <a:pt x="20" y="27"/>
                  </a:lnTo>
                  <a:lnTo>
                    <a:pt x="12" y="23"/>
                  </a:lnTo>
                  <a:lnTo>
                    <a:pt x="7" y="15"/>
                  </a:lnTo>
                  <a:lnTo>
                    <a:pt x="0" y="0"/>
                  </a:lnTo>
                  <a:close/>
                </a:path>
              </a:pathLst>
            </a:custGeom>
            <a:solidFill>
              <a:srgbClr val="1F1A17"/>
            </a:solidFill>
            <a:ln w="9525">
              <a:noFill/>
              <a:round/>
              <a:headEnd/>
              <a:tailEnd/>
            </a:ln>
          </p:spPr>
          <p:txBody>
            <a:bodyPr/>
            <a:lstStyle/>
            <a:p>
              <a:endParaRPr lang="en-US"/>
            </a:p>
          </p:txBody>
        </p:sp>
        <p:sp>
          <p:nvSpPr>
            <p:cNvPr id="5368" name="Freeform 1272"/>
            <p:cNvSpPr>
              <a:spLocks/>
            </p:cNvSpPr>
            <p:nvPr/>
          </p:nvSpPr>
          <p:spPr bwMode="auto">
            <a:xfrm>
              <a:off x="3395" y="2817"/>
              <a:ext cx="25" cy="23"/>
            </a:xfrm>
            <a:custGeom>
              <a:avLst/>
              <a:gdLst/>
              <a:ahLst/>
              <a:cxnLst>
                <a:cxn ang="0">
                  <a:pos x="0" y="0"/>
                </a:cxn>
                <a:cxn ang="0">
                  <a:pos x="2" y="0"/>
                </a:cxn>
                <a:cxn ang="0">
                  <a:pos x="7" y="0"/>
                </a:cxn>
                <a:cxn ang="0">
                  <a:pos x="10" y="5"/>
                </a:cxn>
                <a:cxn ang="0">
                  <a:pos x="12" y="8"/>
                </a:cxn>
                <a:cxn ang="0">
                  <a:pos x="15" y="6"/>
                </a:cxn>
                <a:cxn ang="0">
                  <a:pos x="20" y="8"/>
                </a:cxn>
                <a:cxn ang="0">
                  <a:pos x="20" y="11"/>
                </a:cxn>
                <a:cxn ang="0">
                  <a:pos x="20" y="15"/>
                </a:cxn>
                <a:cxn ang="0">
                  <a:pos x="22" y="13"/>
                </a:cxn>
                <a:cxn ang="0">
                  <a:pos x="25" y="15"/>
                </a:cxn>
                <a:cxn ang="0">
                  <a:pos x="24" y="20"/>
                </a:cxn>
                <a:cxn ang="0">
                  <a:pos x="24" y="21"/>
                </a:cxn>
                <a:cxn ang="0">
                  <a:pos x="17" y="23"/>
                </a:cxn>
                <a:cxn ang="0">
                  <a:pos x="17" y="16"/>
                </a:cxn>
                <a:cxn ang="0">
                  <a:pos x="14" y="15"/>
                </a:cxn>
                <a:cxn ang="0">
                  <a:pos x="12" y="16"/>
                </a:cxn>
                <a:cxn ang="0">
                  <a:pos x="9" y="15"/>
                </a:cxn>
                <a:cxn ang="0">
                  <a:pos x="4" y="6"/>
                </a:cxn>
                <a:cxn ang="0">
                  <a:pos x="0" y="0"/>
                </a:cxn>
              </a:cxnLst>
              <a:rect l="0" t="0" r="r" b="b"/>
              <a:pathLst>
                <a:path w="25" h="23">
                  <a:moveTo>
                    <a:pt x="0" y="0"/>
                  </a:moveTo>
                  <a:lnTo>
                    <a:pt x="2" y="0"/>
                  </a:lnTo>
                  <a:lnTo>
                    <a:pt x="7" y="0"/>
                  </a:lnTo>
                  <a:lnTo>
                    <a:pt x="10" y="5"/>
                  </a:lnTo>
                  <a:lnTo>
                    <a:pt x="12" y="8"/>
                  </a:lnTo>
                  <a:lnTo>
                    <a:pt x="15" y="6"/>
                  </a:lnTo>
                  <a:lnTo>
                    <a:pt x="20" y="8"/>
                  </a:lnTo>
                  <a:lnTo>
                    <a:pt x="20" y="11"/>
                  </a:lnTo>
                  <a:lnTo>
                    <a:pt x="20" y="15"/>
                  </a:lnTo>
                  <a:lnTo>
                    <a:pt x="22" y="13"/>
                  </a:lnTo>
                  <a:lnTo>
                    <a:pt x="25" y="15"/>
                  </a:lnTo>
                  <a:lnTo>
                    <a:pt x="24" y="20"/>
                  </a:lnTo>
                  <a:lnTo>
                    <a:pt x="24" y="21"/>
                  </a:lnTo>
                  <a:lnTo>
                    <a:pt x="17" y="23"/>
                  </a:lnTo>
                  <a:lnTo>
                    <a:pt x="17" y="16"/>
                  </a:lnTo>
                  <a:lnTo>
                    <a:pt x="14" y="15"/>
                  </a:lnTo>
                  <a:lnTo>
                    <a:pt x="12" y="16"/>
                  </a:lnTo>
                  <a:lnTo>
                    <a:pt x="9" y="15"/>
                  </a:lnTo>
                  <a:lnTo>
                    <a:pt x="4" y="6"/>
                  </a:lnTo>
                  <a:lnTo>
                    <a:pt x="0" y="0"/>
                  </a:lnTo>
                  <a:close/>
                </a:path>
              </a:pathLst>
            </a:custGeom>
            <a:solidFill>
              <a:srgbClr val="1F1A17"/>
            </a:solidFill>
            <a:ln w="9525">
              <a:noFill/>
              <a:round/>
              <a:headEnd/>
              <a:tailEnd/>
            </a:ln>
          </p:spPr>
          <p:txBody>
            <a:bodyPr/>
            <a:lstStyle/>
            <a:p>
              <a:endParaRPr lang="en-US"/>
            </a:p>
          </p:txBody>
        </p:sp>
        <p:sp>
          <p:nvSpPr>
            <p:cNvPr id="5369" name="Freeform 1273"/>
            <p:cNvSpPr>
              <a:spLocks/>
            </p:cNvSpPr>
            <p:nvPr/>
          </p:nvSpPr>
          <p:spPr bwMode="auto">
            <a:xfrm>
              <a:off x="3462" y="2828"/>
              <a:ext cx="25" cy="17"/>
            </a:xfrm>
            <a:custGeom>
              <a:avLst/>
              <a:gdLst/>
              <a:ahLst/>
              <a:cxnLst>
                <a:cxn ang="0">
                  <a:pos x="0" y="15"/>
                </a:cxn>
                <a:cxn ang="0">
                  <a:pos x="2" y="7"/>
                </a:cxn>
                <a:cxn ang="0">
                  <a:pos x="5" y="0"/>
                </a:cxn>
                <a:cxn ang="0">
                  <a:pos x="8" y="2"/>
                </a:cxn>
                <a:cxn ang="0">
                  <a:pos x="12" y="4"/>
                </a:cxn>
                <a:cxn ang="0">
                  <a:pos x="12" y="2"/>
                </a:cxn>
                <a:cxn ang="0">
                  <a:pos x="13" y="2"/>
                </a:cxn>
                <a:cxn ang="0">
                  <a:pos x="18" y="4"/>
                </a:cxn>
                <a:cxn ang="0">
                  <a:pos x="22" y="5"/>
                </a:cxn>
                <a:cxn ang="0">
                  <a:pos x="22" y="2"/>
                </a:cxn>
                <a:cxn ang="0">
                  <a:pos x="22" y="0"/>
                </a:cxn>
                <a:cxn ang="0">
                  <a:pos x="25" y="2"/>
                </a:cxn>
                <a:cxn ang="0">
                  <a:pos x="25" y="2"/>
                </a:cxn>
                <a:cxn ang="0">
                  <a:pos x="22" y="9"/>
                </a:cxn>
                <a:cxn ang="0">
                  <a:pos x="13" y="17"/>
                </a:cxn>
                <a:cxn ang="0">
                  <a:pos x="5" y="17"/>
                </a:cxn>
                <a:cxn ang="0">
                  <a:pos x="0" y="15"/>
                </a:cxn>
              </a:cxnLst>
              <a:rect l="0" t="0" r="r" b="b"/>
              <a:pathLst>
                <a:path w="25" h="17">
                  <a:moveTo>
                    <a:pt x="0" y="15"/>
                  </a:moveTo>
                  <a:lnTo>
                    <a:pt x="2" y="7"/>
                  </a:lnTo>
                  <a:lnTo>
                    <a:pt x="5" y="0"/>
                  </a:lnTo>
                  <a:lnTo>
                    <a:pt x="8" y="2"/>
                  </a:lnTo>
                  <a:lnTo>
                    <a:pt x="12" y="4"/>
                  </a:lnTo>
                  <a:lnTo>
                    <a:pt x="12" y="2"/>
                  </a:lnTo>
                  <a:lnTo>
                    <a:pt x="13" y="2"/>
                  </a:lnTo>
                  <a:lnTo>
                    <a:pt x="18" y="4"/>
                  </a:lnTo>
                  <a:lnTo>
                    <a:pt x="22" y="5"/>
                  </a:lnTo>
                  <a:lnTo>
                    <a:pt x="22" y="2"/>
                  </a:lnTo>
                  <a:lnTo>
                    <a:pt x="22" y="0"/>
                  </a:lnTo>
                  <a:lnTo>
                    <a:pt x="25" y="2"/>
                  </a:lnTo>
                  <a:lnTo>
                    <a:pt x="25" y="2"/>
                  </a:lnTo>
                  <a:lnTo>
                    <a:pt x="22" y="9"/>
                  </a:lnTo>
                  <a:lnTo>
                    <a:pt x="13" y="17"/>
                  </a:lnTo>
                  <a:lnTo>
                    <a:pt x="5" y="17"/>
                  </a:lnTo>
                  <a:lnTo>
                    <a:pt x="0" y="15"/>
                  </a:lnTo>
                  <a:close/>
                </a:path>
              </a:pathLst>
            </a:custGeom>
            <a:solidFill>
              <a:srgbClr val="1F1A17"/>
            </a:solidFill>
            <a:ln w="9525">
              <a:noFill/>
              <a:round/>
              <a:headEnd/>
              <a:tailEnd/>
            </a:ln>
          </p:spPr>
          <p:txBody>
            <a:bodyPr/>
            <a:lstStyle/>
            <a:p>
              <a:endParaRPr lang="en-US"/>
            </a:p>
          </p:txBody>
        </p:sp>
        <p:sp>
          <p:nvSpPr>
            <p:cNvPr id="5370" name="Freeform 1274"/>
            <p:cNvSpPr>
              <a:spLocks/>
            </p:cNvSpPr>
            <p:nvPr/>
          </p:nvSpPr>
          <p:spPr bwMode="auto">
            <a:xfrm>
              <a:off x="3450" y="2743"/>
              <a:ext cx="10" cy="12"/>
            </a:xfrm>
            <a:custGeom>
              <a:avLst/>
              <a:gdLst/>
              <a:ahLst/>
              <a:cxnLst>
                <a:cxn ang="0">
                  <a:pos x="0" y="10"/>
                </a:cxn>
                <a:cxn ang="0">
                  <a:pos x="0" y="8"/>
                </a:cxn>
                <a:cxn ang="0">
                  <a:pos x="2" y="7"/>
                </a:cxn>
                <a:cxn ang="0">
                  <a:pos x="4" y="7"/>
                </a:cxn>
                <a:cxn ang="0">
                  <a:pos x="5" y="7"/>
                </a:cxn>
                <a:cxn ang="0">
                  <a:pos x="4" y="3"/>
                </a:cxn>
                <a:cxn ang="0">
                  <a:pos x="5" y="0"/>
                </a:cxn>
                <a:cxn ang="0">
                  <a:pos x="9" y="2"/>
                </a:cxn>
                <a:cxn ang="0">
                  <a:pos x="9" y="5"/>
                </a:cxn>
                <a:cxn ang="0">
                  <a:pos x="10" y="8"/>
                </a:cxn>
                <a:cxn ang="0">
                  <a:pos x="10" y="12"/>
                </a:cxn>
                <a:cxn ang="0">
                  <a:pos x="4" y="12"/>
                </a:cxn>
                <a:cxn ang="0">
                  <a:pos x="0" y="10"/>
                </a:cxn>
              </a:cxnLst>
              <a:rect l="0" t="0" r="r" b="b"/>
              <a:pathLst>
                <a:path w="10" h="12">
                  <a:moveTo>
                    <a:pt x="0" y="10"/>
                  </a:moveTo>
                  <a:lnTo>
                    <a:pt x="0" y="8"/>
                  </a:lnTo>
                  <a:lnTo>
                    <a:pt x="2" y="7"/>
                  </a:lnTo>
                  <a:lnTo>
                    <a:pt x="4" y="7"/>
                  </a:lnTo>
                  <a:lnTo>
                    <a:pt x="5" y="7"/>
                  </a:lnTo>
                  <a:lnTo>
                    <a:pt x="4" y="3"/>
                  </a:lnTo>
                  <a:lnTo>
                    <a:pt x="5" y="0"/>
                  </a:lnTo>
                  <a:lnTo>
                    <a:pt x="9" y="2"/>
                  </a:lnTo>
                  <a:lnTo>
                    <a:pt x="9" y="5"/>
                  </a:lnTo>
                  <a:lnTo>
                    <a:pt x="10" y="8"/>
                  </a:lnTo>
                  <a:lnTo>
                    <a:pt x="10" y="12"/>
                  </a:lnTo>
                  <a:lnTo>
                    <a:pt x="4" y="12"/>
                  </a:lnTo>
                  <a:lnTo>
                    <a:pt x="0" y="10"/>
                  </a:lnTo>
                  <a:close/>
                </a:path>
              </a:pathLst>
            </a:custGeom>
            <a:solidFill>
              <a:srgbClr val="1F1A17"/>
            </a:solidFill>
            <a:ln w="9525">
              <a:noFill/>
              <a:round/>
              <a:headEnd/>
              <a:tailEnd/>
            </a:ln>
          </p:spPr>
          <p:txBody>
            <a:bodyPr/>
            <a:lstStyle/>
            <a:p>
              <a:endParaRPr lang="en-US"/>
            </a:p>
          </p:txBody>
        </p:sp>
        <p:sp>
          <p:nvSpPr>
            <p:cNvPr id="5371" name="Freeform 1275"/>
            <p:cNvSpPr>
              <a:spLocks/>
            </p:cNvSpPr>
            <p:nvPr/>
          </p:nvSpPr>
          <p:spPr bwMode="auto">
            <a:xfrm>
              <a:off x="3439" y="2723"/>
              <a:ext cx="5" cy="7"/>
            </a:xfrm>
            <a:custGeom>
              <a:avLst/>
              <a:gdLst/>
              <a:ahLst/>
              <a:cxnLst>
                <a:cxn ang="0">
                  <a:pos x="0" y="5"/>
                </a:cxn>
                <a:cxn ang="0">
                  <a:pos x="0" y="2"/>
                </a:cxn>
                <a:cxn ang="0">
                  <a:pos x="1" y="0"/>
                </a:cxn>
                <a:cxn ang="0">
                  <a:pos x="3" y="5"/>
                </a:cxn>
                <a:cxn ang="0">
                  <a:pos x="5" y="7"/>
                </a:cxn>
                <a:cxn ang="0">
                  <a:pos x="0" y="5"/>
                </a:cxn>
              </a:cxnLst>
              <a:rect l="0" t="0" r="r" b="b"/>
              <a:pathLst>
                <a:path w="5" h="7">
                  <a:moveTo>
                    <a:pt x="0" y="5"/>
                  </a:moveTo>
                  <a:lnTo>
                    <a:pt x="0" y="2"/>
                  </a:lnTo>
                  <a:lnTo>
                    <a:pt x="1" y="0"/>
                  </a:lnTo>
                  <a:lnTo>
                    <a:pt x="3" y="5"/>
                  </a:lnTo>
                  <a:lnTo>
                    <a:pt x="5" y="7"/>
                  </a:lnTo>
                  <a:lnTo>
                    <a:pt x="0" y="5"/>
                  </a:lnTo>
                  <a:close/>
                </a:path>
              </a:pathLst>
            </a:custGeom>
            <a:solidFill>
              <a:srgbClr val="1F1A17"/>
            </a:solidFill>
            <a:ln w="9525">
              <a:noFill/>
              <a:round/>
              <a:headEnd/>
              <a:tailEnd/>
            </a:ln>
          </p:spPr>
          <p:txBody>
            <a:bodyPr/>
            <a:lstStyle/>
            <a:p>
              <a:endParaRPr lang="en-US"/>
            </a:p>
          </p:txBody>
        </p:sp>
        <p:sp>
          <p:nvSpPr>
            <p:cNvPr id="5372" name="Freeform 1276"/>
            <p:cNvSpPr>
              <a:spLocks/>
            </p:cNvSpPr>
            <p:nvPr/>
          </p:nvSpPr>
          <p:spPr bwMode="auto">
            <a:xfrm>
              <a:off x="3434" y="2755"/>
              <a:ext cx="5" cy="8"/>
            </a:xfrm>
            <a:custGeom>
              <a:avLst/>
              <a:gdLst/>
              <a:ahLst/>
              <a:cxnLst>
                <a:cxn ang="0">
                  <a:pos x="1" y="0"/>
                </a:cxn>
                <a:cxn ang="0">
                  <a:pos x="0" y="3"/>
                </a:cxn>
                <a:cxn ang="0">
                  <a:pos x="1" y="6"/>
                </a:cxn>
                <a:cxn ang="0">
                  <a:pos x="5" y="8"/>
                </a:cxn>
                <a:cxn ang="0">
                  <a:pos x="5" y="8"/>
                </a:cxn>
                <a:cxn ang="0">
                  <a:pos x="5" y="5"/>
                </a:cxn>
                <a:cxn ang="0">
                  <a:pos x="1" y="0"/>
                </a:cxn>
              </a:cxnLst>
              <a:rect l="0" t="0" r="r" b="b"/>
              <a:pathLst>
                <a:path w="5" h="8">
                  <a:moveTo>
                    <a:pt x="1" y="0"/>
                  </a:moveTo>
                  <a:lnTo>
                    <a:pt x="0" y="3"/>
                  </a:lnTo>
                  <a:lnTo>
                    <a:pt x="1" y="6"/>
                  </a:lnTo>
                  <a:lnTo>
                    <a:pt x="5" y="8"/>
                  </a:lnTo>
                  <a:lnTo>
                    <a:pt x="5" y="8"/>
                  </a:lnTo>
                  <a:lnTo>
                    <a:pt x="5" y="5"/>
                  </a:lnTo>
                  <a:lnTo>
                    <a:pt x="1" y="0"/>
                  </a:lnTo>
                  <a:close/>
                </a:path>
              </a:pathLst>
            </a:custGeom>
            <a:solidFill>
              <a:srgbClr val="1F1A17"/>
            </a:solidFill>
            <a:ln w="9525">
              <a:noFill/>
              <a:round/>
              <a:headEnd/>
              <a:tailEnd/>
            </a:ln>
          </p:spPr>
          <p:txBody>
            <a:bodyPr/>
            <a:lstStyle/>
            <a:p>
              <a:endParaRPr lang="en-US"/>
            </a:p>
          </p:txBody>
        </p:sp>
        <p:sp>
          <p:nvSpPr>
            <p:cNvPr id="5373" name="Freeform 1277"/>
            <p:cNvSpPr>
              <a:spLocks/>
            </p:cNvSpPr>
            <p:nvPr/>
          </p:nvSpPr>
          <p:spPr bwMode="auto">
            <a:xfrm>
              <a:off x="3454" y="3195"/>
              <a:ext cx="25" cy="38"/>
            </a:xfrm>
            <a:custGeom>
              <a:avLst/>
              <a:gdLst/>
              <a:ahLst/>
              <a:cxnLst>
                <a:cxn ang="0">
                  <a:pos x="6" y="0"/>
                </a:cxn>
                <a:cxn ang="0">
                  <a:pos x="3" y="5"/>
                </a:cxn>
                <a:cxn ang="0">
                  <a:pos x="0" y="11"/>
                </a:cxn>
                <a:cxn ang="0">
                  <a:pos x="1" y="20"/>
                </a:cxn>
                <a:cxn ang="0">
                  <a:pos x="1" y="25"/>
                </a:cxn>
                <a:cxn ang="0">
                  <a:pos x="5" y="21"/>
                </a:cxn>
                <a:cxn ang="0">
                  <a:pos x="8" y="21"/>
                </a:cxn>
                <a:cxn ang="0">
                  <a:pos x="6" y="31"/>
                </a:cxn>
                <a:cxn ang="0">
                  <a:pos x="5" y="38"/>
                </a:cxn>
                <a:cxn ang="0">
                  <a:pos x="6" y="38"/>
                </a:cxn>
                <a:cxn ang="0">
                  <a:pos x="11" y="36"/>
                </a:cxn>
                <a:cxn ang="0">
                  <a:pos x="18" y="35"/>
                </a:cxn>
                <a:cxn ang="0">
                  <a:pos x="21" y="31"/>
                </a:cxn>
                <a:cxn ang="0">
                  <a:pos x="25" y="23"/>
                </a:cxn>
                <a:cxn ang="0">
                  <a:pos x="25" y="20"/>
                </a:cxn>
                <a:cxn ang="0">
                  <a:pos x="21" y="13"/>
                </a:cxn>
                <a:cxn ang="0">
                  <a:pos x="10" y="11"/>
                </a:cxn>
                <a:cxn ang="0">
                  <a:pos x="6" y="0"/>
                </a:cxn>
              </a:cxnLst>
              <a:rect l="0" t="0" r="r" b="b"/>
              <a:pathLst>
                <a:path w="25" h="38">
                  <a:moveTo>
                    <a:pt x="6" y="0"/>
                  </a:moveTo>
                  <a:lnTo>
                    <a:pt x="3" y="5"/>
                  </a:lnTo>
                  <a:lnTo>
                    <a:pt x="0" y="11"/>
                  </a:lnTo>
                  <a:lnTo>
                    <a:pt x="1" y="20"/>
                  </a:lnTo>
                  <a:lnTo>
                    <a:pt x="1" y="25"/>
                  </a:lnTo>
                  <a:lnTo>
                    <a:pt x="5" y="21"/>
                  </a:lnTo>
                  <a:lnTo>
                    <a:pt x="8" y="21"/>
                  </a:lnTo>
                  <a:lnTo>
                    <a:pt x="6" y="31"/>
                  </a:lnTo>
                  <a:lnTo>
                    <a:pt x="5" y="38"/>
                  </a:lnTo>
                  <a:lnTo>
                    <a:pt x="6" y="38"/>
                  </a:lnTo>
                  <a:lnTo>
                    <a:pt x="11" y="36"/>
                  </a:lnTo>
                  <a:lnTo>
                    <a:pt x="18" y="35"/>
                  </a:lnTo>
                  <a:lnTo>
                    <a:pt x="21" y="31"/>
                  </a:lnTo>
                  <a:lnTo>
                    <a:pt x="25" y="23"/>
                  </a:lnTo>
                  <a:lnTo>
                    <a:pt x="25" y="20"/>
                  </a:lnTo>
                  <a:lnTo>
                    <a:pt x="21" y="13"/>
                  </a:lnTo>
                  <a:lnTo>
                    <a:pt x="10" y="11"/>
                  </a:lnTo>
                  <a:lnTo>
                    <a:pt x="6" y="0"/>
                  </a:lnTo>
                  <a:close/>
                </a:path>
              </a:pathLst>
            </a:custGeom>
            <a:solidFill>
              <a:srgbClr val="1F1A17"/>
            </a:solidFill>
            <a:ln w="9525">
              <a:noFill/>
              <a:round/>
              <a:headEnd/>
              <a:tailEnd/>
            </a:ln>
          </p:spPr>
          <p:txBody>
            <a:bodyPr/>
            <a:lstStyle/>
            <a:p>
              <a:endParaRPr lang="en-US"/>
            </a:p>
          </p:txBody>
        </p:sp>
        <p:sp>
          <p:nvSpPr>
            <p:cNvPr id="5374" name="Freeform 1278"/>
            <p:cNvSpPr>
              <a:spLocks/>
            </p:cNvSpPr>
            <p:nvPr/>
          </p:nvSpPr>
          <p:spPr bwMode="auto">
            <a:xfrm>
              <a:off x="3414" y="3168"/>
              <a:ext cx="21" cy="30"/>
            </a:xfrm>
            <a:custGeom>
              <a:avLst/>
              <a:gdLst/>
              <a:ahLst/>
              <a:cxnLst>
                <a:cxn ang="0">
                  <a:pos x="11" y="0"/>
                </a:cxn>
                <a:cxn ang="0">
                  <a:pos x="10" y="5"/>
                </a:cxn>
                <a:cxn ang="0">
                  <a:pos x="5" y="13"/>
                </a:cxn>
                <a:cxn ang="0">
                  <a:pos x="1" y="17"/>
                </a:cxn>
                <a:cxn ang="0">
                  <a:pos x="0" y="18"/>
                </a:cxn>
                <a:cxn ang="0">
                  <a:pos x="3" y="23"/>
                </a:cxn>
                <a:cxn ang="0">
                  <a:pos x="11" y="30"/>
                </a:cxn>
                <a:cxn ang="0">
                  <a:pos x="15" y="28"/>
                </a:cxn>
                <a:cxn ang="0">
                  <a:pos x="16" y="25"/>
                </a:cxn>
                <a:cxn ang="0">
                  <a:pos x="11" y="15"/>
                </a:cxn>
                <a:cxn ang="0">
                  <a:pos x="21" y="10"/>
                </a:cxn>
                <a:cxn ang="0">
                  <a:pos x="11" y="0"/>
                </a:cxn>
              </a:cxnLst>
              <a:rect l="0" t="0" r="r" b="b"/>
              <a:pathLst>
                <a:path w="21" h="30">
                  <a:moveTo>
                    <a:pt x="11" y="0"/>
                  </a:moveTo>
                  <a:lnTo>
                    <a:pt x="10" y="5"/>
                  </a:lnTo>
                  <a:lnTo>
                    <a:pt x="5" y="13"/>
                  </a:lnTo>
                  <a:lnTo>
                    <a:pt x="1" y="17"/>
                  </a:lnTo>
                  <a:lnTo>
                    <a:pt x="0" y="18"/>
                  </a:lnTo>
                  <a:lnTo>
                    <a:pt x="3" y="23"/>
                  </a:lnTo>
                  <a:lnTo>
                    <a:pt x="11" y="30"/>
                  </a:lnTo>
                  <a:lnTo>
                    <a:pt x="15" y="28"/>
                  </a:lnTo>
                  <a:lnTo>
                    <a:pt x="16" y="25"/>
                  </a:lnTo>
                  <a:lnTo>
                    <a:pt x="11" y="15"/>
                  </a:lnTo>
                  <a:lnTo>
                    <a:pt x="21" y="10"/>
                  </a:lnTo>
                  <a:lnTo>
                    <a:pt x="11" y="0"/>
                  </a:lnTo>
                  <a:close/>
                </a:path>
              </a:pathLst>
            </a:custGeom>
            <a:solidFill>
              <a:srgbClr val="1F1A17"/>
            </a:solidFill>
            <a:ln w="9525">
              <a:noFill/>
              <a:round/>
              <a:headEnd/>
              <a:tailEnd/>
            </a:ln>
          </p:spPr>
          <p:txBody>
            <a:bodyPr/>
            <a:lstStyle/>
            <a:p>
              <a:endParaRPr lang="en-US"/>
            </a:p>
          </p:txBody>
        </p:sp>
        <p:sp>
          <p:nvSpPr>
            <p:cNvPr id="5375" name="Freeform 1279"/>
            <p:cNvSpPr>
              <a:spLocks/>
            </p:cNvSpPr>
            <p:nvPr/>
          </p:nvSpPr>
          <p:spPr bwMode="auto">
            <a:xfrm>
              <a:off x="3452" y="2964"/>
              <a:ext cx="18" cy="11"/>
            </a:xfrm>
            <a:custGeom>
              <a:avLst/>
              <a:gdLst/>
              <a:ahLst/>
              <a:cxnLst>
                <a:cxn ang="0">
                  <a:pos x="0" y="8"/>
                </a:cxn>
                <a:cxn ang="0">
                  <a:pos x="2" y="3"/>
                </a:cxn>
                <a:cxn ang="0">
                  <a:pos x="5" y="0"/>
                </a:cxn>
                <a:cxn ang="0">
                  <a:pos x="12" y="0"/>
                </a:cxn>
                <a:cxn ang="0">
                  <a:pos x="15" y="1"/>
                </a:cxn>
                <a:cxn ang="0">
                  <a:pos x="18" y="10"/>
                </a:cxn>
                <a:cxn ang="0">
                  <a:pos x="10" y="11"/>
                </a:cxn>
                <a:cxn ang="0">
                  <a:pos x="0" y="8"/>
                </a:cxn>
              </a:cxnLst>
              <a:rect l="0" t="0" r="r" b="b"/>
              <a:pathLst>
                <a:path w="18" h="11">
                  <a:moveTo>
                    <a:pt x="0" y="8"/>
                  </a:moveTo>
                  <a:lnTo>
                    <a:pt x="2" y="3"/>
                  </a:lnTo>
                  <a:lnTo>
                    <a:pt x="5" y="0"/>
                  </a:lnTo>
                  <a:lnTo>
                    <a:pt x="12" y="0"/>
                  </a:lnTo>
                  <a:lnTo>
                    <a:pt x="15" y="1"/>
                  </a:lnTo>
                  <a:lnTo>
                    <a:pt x="18" y="10"/>
                  </a:lnTo>
                  <a:lnTo>
                    <a:pt x="10" y="11"/>
                  </a:lnTo>
                  <a:lnTo>
                    <a:pt x="0" y="8"/>
                  </a:lnTo>
                  <a:close/>
                </a:path>
              </a:pathLst>
            </a:custGeom>
            <a:solidFill>
              <a:srgbClr val="1F1A17"/>
            </a:solidFill>
            <a:ln w="9525">
              <a:noFill/>
              <a:round/>
              <a:headEnd/>
              <a:tailEnd/>
            </a:ln>
          </p:spPr>
          <p:txBody>
            <a:bodyPr/>
            <a:lstStyle/>
            <a:p>
              <a:endParaRPr lang="en-US"/>
            </a:p>
          </p:txBody>
        </p:sp>
        <p:sp>
          <p:nvSpPr>
            <p:cNvPr id="5376" name="Freeform 1280"/>
            <p:cNvSpPr>
              <a:spLocks/>
            </p:cNvSpPr>
            <p:nvPr/>
          </p:nvSpPr>
          <p:spPr bwMode="auto">
            <a:xfrm>
              <a:off x="3414" y="2895"/>
              <a:ext cx="18" cy="17"/>
            </a:xfrm>
            <a:custGeom>
              <a:avLst/>
              <a:gdLst/>
              <a:ahLst/>
              <a:cxnLst>
                <a:cxn ang="0">
                  <a:pos x="5" y="4"/>
                </a:cxn>
                <a:cxn ang="0">
                  <a:pos x="5" y="2"/>
                </a:cxn>
                <a:cxn ang="0">
                  <a:pos x="10" y="0"/>
                </a:cxn>
                <a:cxn ang="0">
                  <a:pos x="16" y="5"/>
                </a:cxn>
                <a:cxn ang="0">
                  <a:pos x="18" y="10"/>
                </a:cxn>
                <a:cxn ang="0">
                  <a:pos x="15" y="17"/>
                </a:cxn>
                <a:cxn ang="0">
                  <a:pos x="6" y="12"/>
                </a:cxn>
                <a:cxn ang="0">
                  <a:pos x="0" y="9"/>
                </a:cxn>
                <a:cxn ang="0">
                  <a:pos x="5" y="4"/>
                </a:cxn>
              </a:cxnLst>
              <a:rect l="0" t="0" r="r" b="b"/>
              <a:pathLst>
                <a:path w="18" h="17">
                  <a:moveTo>
                    <a:pt x="5" y="4"/>
                  </a:moveTo>
                  <a:lnTo>
                    <a:pt x="5" y="2"/>
                  </a:lnTo>
                  <a:lnTo>
                    <a:pt x="10" y="0"/>
                  </a:lnTo>
                  <a:lnTo>
                    <a:pt x="16" y="5"/>
                  </a:lnTo>
                  <a:lnTo>
                    <a:pt x="18" y="10"/>
                  </a:lnTo>
                  <a:lnTo>
                    <a:pt x="15" y="17"/>
                  </a:lnTo>
                  <a:lnTo>
                    <a:pt x="6" y="12"/>
                  </a:lnTo>
                  <a:lnTo>
                    <a:pt x="0" y="9"/>
                  </a:lnTo>
                  <a:lnTo>
                    <a:pt x="5" y="4"/>
                  </a:lnTo>
                  <a:close/>
                </a:path>
              </a:pathLst>
            </a:custGeom>
            <a:solidFill>
              <a:srgbClr val="1F1A17"/>
            </a:solidFill>
            <a:ln w="9525">
              <a:noFill/>
              <a:round/>
              <a:headEnd/>
              <a:tailEnd/>
            </a:ln>
          </p:spPr>
          <p:txBody>
            <a:bodyPr/>
            <a:lstStyle/>
            <a:p>
              <a:endParaRPr lang="en-US"/>
            </a:p>
          </p:txBody>
        </p:sp>
        <p:sp>
          <p:nvSpPr>
            <p:cNvPr id="5377" name="Freeform 1281"/>
            <p:cNvSpPr>
              <a:spLocks/>
            </p:cNvSpPr>
            <p:nvPr/>
          </p:nvSpPr>
          <p:spPr bwMode="auto">
            <a:xfrm>
              <a:off x="3452" y="3057"/>
              <a:ext cx="23" cy="36"/>
            </a:xfrm>
            <a:custGeom>
              <a:avLst/>
              <a:gdLst/>
              <a:ahLst/>
              <a:cxnLst>
                <a:cxn ang="0">
                  <a:pos x="0" y="26"/>
                </a:cxn>
                <a:cxn ang="0">
                  <a:pos x="2" y="17"/>
                </a:cxn>
                <a:cxn ang="0">
                  <a:pos x="3" y="10"/>
                </a:cxn>
                <a:cxn ang="0">
                  <a:pos x="7" y="9"/>
                </a:cxn>
                <a:cxn ang="0">
                  <a:pos x="8" y="7"/>
                </a:cxn>
                <a:cxn ang="0">
                  <a:pos x="10" y="2"/>
                </a:cxn>
                <a:cxn ang="0">
                  <a:pos x="12" y="0"/>
                </a:cxn>
                <a:cxn ang="0">
                  <a:pos x="13" y="7"/>
                </a:cxn>
                <a:cxn ang="0">
                  <a:pos x="15" y="12"/>
                </a:cxn>
                <a:cxn ang="0">
                  <a:pos x="17" y="12"/>
                </a:cxn>
                <a:cxn ang="0">
                  <a:pos x="20" y="14"/>
                </a:cxn>
                <a:cxn ang="0">
                  <a:pos x="22" y="19"/>
                </a:cxn>
                <a:cxn ang="0">
                  <a:pos x="23" y="24"/>
                </a:cxn>
                <a:cxn ang="0">
                  <a:pos x="20" y="22"/>
                </a:cxn>
                <a:cxn ang="0">
                  <a:pos x="13" y="24"/>
                </a:cxn>
                <a:cxn ang="0">
                  <a:pos x="10" y="31"/>
                </a:cxn>
                <a:cxn ang="0">
                  <a:pos x="10" y="36"/>
                </a:cxn>
                <a:cxn ang="0">
                  <a:pos x="8" y="36"/>
                </a:cxn>
                <a:cxn ang="0">
                  <a:pos x="5" y="32"/>
                </a:cxn>
                <a:cxn ang="0">
                  <a:pos x="2" y="27"/>
                </a:cxn>
                <a:cxn ang="0">
                  <a:pos x="0" y="26"/>
                </a:cxn>
              </a:cxnLst>
              <a:rect l="0" t="0" r="r" b="b"/>
              <a:pathLst>
                <a:path w="23" h="36">
                  <a:moveTo>
                    <a:pt x="0" y="26"/>
                  </a:moveTo>
                  <a:lnTo>
                    <a:pt x="2" y="17"/>
                  </a:lnTo>
                  <a:lnTo>
                    <a:pt x="3" y="10"/>
                  </a:lnTo>
                  <a:lnTo>
                    <a:pt x="7" y="9"/>
                  </a:lnTo>
                  <a:lnTo>
                    <a:pt x="8" y="7"/>
                  </a:lnTo>
                  <a:lnTo>
                    <a:pt x="10" y="2"/>
                  </a:lnTo>
                  <a:lnTo>
                    <a:pt x="12" y="0"/>
                  </a:lnTo>
                  <a:lnTo>
                    <a:pt x="13" y="7"/>
                  </a:lnTo>
                  <a:lnTo>
                    <a:pt x="15" y="12"/>
                  </a:lnTo>
                  <a:lnTo>
                    <a:pt x="17" y="12"/>
                  </a:lnTo>
                  <a:lnTo>
                    <a:pt x="20" y="14"/>
                  </a:lnTo>
                  <a:lnTo>
                    <a:pt x="22" y="19"/>
                  </a:lnTo>
                  <a:lnTo>
                    <a:pt x="23" y="24"/>
                  </a:lnTo>
                  <a:lnTo>
                    <a:pt x="20" y="22"/>
                  </a:lnTo>
                  <a:lnTo>
                    <a:pt x="13" y="24"/>
                  </a:lnTo>
                  <a:lnTo>
                    <a:pt x="10" y="31"/>
                  </a:lnTo>
                  <a:lnTo>
                    <a:pt x="10" y="36"/>
                  </a:lnTo>
                  <a:lnTo>
                    <a:pt x="8" y="36"/>
                  </a:lnTo>
                  <a:lnTo>
                    <a:pt x="5" y="32"/>
                  </a:lnTo>
                  <a:lnTo>
                    <a:pt x="2" y="27"/>
                  </a:lnTo>
                  <a:lnTo>
                    <a:pt x="0" y="26"/>
                  </a:lnTo>
                  <a:close/>
                </a:path>
              </a:pathLst>
            </a:custGeom>
            <a:solidFill>
              <a:srgbClr val="1F1A17"/>
            </a:solidFill>
            <a:ln w="9525">
              <a:noFill/>
              <a:round/>
              <a:headEnd/>
              <a:tailEnd/>
            </a:ln>
          </p:spPr>
          <p:txBody>
            <a:bodyPr/>
            <a:lstStyle/>
            <a:p>
              <a:endParaRPr lang="en-US"/>
            </a:p>
          </p:txBody>
        </p:sp>
        <p:sp>
          <p:nvSpPr>
            <p:cNvPr id="5378" name="Freeform 1282"/>
            <p:cNvSpPr>
              <a:spLocks/>
            </p:cNvSpPr>
            <p:nvPr/>
          </p:nvSpPr>
          <p:spPr bwMode="auto">
            <a:xfrm>
              <a:off x="3405" y="2778"/>
              <a:ext cx="30" cy="34"/>
            </a:xfrm>
            <a:custGeom>
              <a:avLst/>
              <a:gdLst/>
              <a:ahLst/>
              <a:cxnLst>
                <a:cxn ang="0">
                  <a:pos x="0" y="0"/>
                </a:cxn>
                <a:cxn ang="0">
                  <a:pos x="2" y="5"/>
                </a:cxn>
                <a:cxn ang="0">
                  <a:pos x="5" y="12"/>
                </a:cxn>
                <a:cxn ang="0">
                  <a:pos x="9" y="15"/>
                </a:cxn>
                <a:cxn ang="0">
                  <a:pos x="10" y="15"/>
                </a:cxn>
                <a:cxn ang="0">
                  <a:pos x="14" y="22"/>
                </a:cxn>
                <a:cxn ang="0">
                  <a:pos x="10" y="25"/>
                </a:cxn>
                <a:cxn ang="0">
                  <a:pos x="17" y="27"/>
                </a:cxn>
                <a:cxn ang="0">
                  <a:pos x="15" y="34"/>
                </a:cxn>
                <a:cxn ang="0">
                  <a:pos x="19" y="34"/>
                </a:cxn>
                <a:cxn ang="0">
                  <a:pos x="22" y="30"/>
                </a:cxn>
                <a:cxn ang="0">
                  <a:pos x="22" y="25"/>
                </a:cxn>
                <a:cxn ang="0">
                  <a:pos x="20" y="24"/>
                </a:cxn>
                <a:cxn ang="0">
                  <a:pos x="17" y="22"/>
                </a:cxn>
                <a:cxn ang="0">
                  <a:pos x="19" y="20"/>
                </a:cxn>
                <a:cxn ang="0">
                  <a:pos x="22" y="19"/>
                </a:cxn>
                <a:cxn ang="0">
                  <a:pos x="27" y="19"/>
                </a:cxn>
                <a:cxn ang="0">
                  <a:pos x="30" y="20"/>
                </a:cxn>
                <a:cxn ang="0">
                  <a:pos x="29" y="17"/>
                </a:cxn>
                <a:cxn ang="0">
                  <a:pos x="27" y="14"/>
                </a:cxn>
                <a:cxn ang="0">
                  <a:pos x="20" y="15"/>
                </a:cxn>
                <a:cxn ang="0">
                  <a:pos x="14" y="15"/>
                </a:cxn>
                <a:cxn ang="0">
                  <a:pos x="10" y="9"/>
                </a:cxn>
                <a:cxn ang="0">
                  <a:pos x="10" y="2"/>
                </a:cxn>
                <a:cxn ang="0">
                  <a:pos x="7" y="0"/>
                </a:cxn>
                <a:cxn ang="0">
                  <a:pos x="5" y="0"/>
                </a:cxn>
                <a:cxn ang="0">
                  <a:pos x="7" y="5"/>
                </a:cxn>
                <a:cxn ang="0">
                  <a:pos x="7" y="9"/>
                </a:cxn>
                <a:cxn ang="0">
                  <a:pos x="0" y="0"/>
                </a:cxn>
              </a:cxnLst>
              <a:rect l="0" t="0" r="r" b="b"/>
              <a:pathLst>
                <a:path w="30" h="34">
                  <a:moveTo>
                    <a:pt x="0" y="0"/>
                  </a:moveTo>
                  <a:lnTo>
                    <a:pt x="2" y="5"/>
                  </a:lnTo>
                  <a:lnTo>
                    <a:pt x="5" y="12"/>
                  </a:lnTo>
                  <a:lnTo>
                    <a:pt x="9" y="15"/>
                  </a:lnTo>
                  <a:lnTo>
                    <a:pt x="10" y="15"/>
                  </a:lnTo>
                  <a:lnTo>
                    <a:pt x="14" y="22"/>
                  </a:lnTo>
                  <a:lnTo>
                    <a:pt x="10" y="25"/>
                  </a:lnTo>
                  <a:lnTo>
                    <a:pt x="17" y="27"/>
                  </a:lnTo>
                  <a:lnTo>
                    <a:pt x="15" y="34"/>
                  </a:lnTo>
                  <a:lnTo>
                    <a:pt x="19" y="34"/>
                  </a:lnTo>
                  <a:lnTo>
                    <a:pt x="22" y="30"/>
                  </a:lnTo>
                  <a:lnTo>
                    <a:pt x="22" y="25"/>
                  </a:lnTo>
                  <a:lnTo>
                    <a:pt x="20" y="24"/>
                  </a:lnTo>
                  <a:lnTo>
                    <a:pt x="17" y="22"/>
                  </a:lnTo>
                  <a:lnTo>
                    <a:pt x="19" y="20"/>
                  </a:lnTo>
                  <a:lnTo>
                    <a:pt x="22" y="19"/>
                  </a:lnTo>
                  <a:lnTo>
                    <a:pt x="27" y="19"/>
                  </a:lnTo>
                  <a:lnTo>
                    <a:pt x="30" y="20"/>
                  </a:lnTo>
                  <a:lnTo>
                    <a:pt x="29" y="17"/>
                  </a:lnTo>
                  <a:lnTo>
                    <a:pt x="27" y="14"/>
                  </a:lnTo>
                  <a:lnTo>
                    <a:pt x="20" y="15"/>
                  </a:lnTo>
                  <a:lnTo>
                    <a:pt x="14" y="15"/>
                  </a:lnTo>
                  <a:lnTo>
                    <a:pt x="10" y="9"/>
                  </a:lnTo>
                  <a:lnTo>
                    <a:pt x="10" y="2"/>
                  </a:lnTo>
                  <a:lnTo>
                    <a:pt x="7" y="0"/>
                  </a:lnTo>
                  <a:lnTo>
                    <a:pt x="5" y="0"/>
                  </a:lnTo>
                  <a:lnTo>
                    <a:pt x="7" y="5"/>
                  </a:lnTo>
                  <a:lnTo>
                    <a:pt x="7" y="9"/>
                  </a:lnTo>
                  <a:lnTo>
                    <a:pt x="0" y="0"/>
                  </a:lnTo>
                  <a:close/>
                </a:path>
              </a:pathLst>
            </a:custGeom>
            <a:solidFill>
              <a:srgbClr val="1F1A17"/>
            </a:solidFill>
            <a:ln w="9525">
              <a:noFill/>
              <a:round/>
              <a:headEnd/>
              <a:tailEnd/>
            </a:ln>
          </p:spPr>
          <p:txBody>
            <a:bodyPr/>
            <a:lstStyle/>
            <a:p>
              <a:endParaRPr lang="en-US"/>
            </a:p>
          </p:txBody>
        </p:sp>
        <p:sp>
          <p:nvSpPr>
            <p:cNvPr id="5379" name="Freeform 1283"/>
            <p:cNvSpPr>
              <a:spLocks/>
            </p:cNvSpPr>
            <p:nvPr/>
          </p:nvSpPr>
          <p:spPr bwMode="auto">
            <a:xfrm>
              <a:off x="3427" y="2815"/>
              <a:ext cx="30" cy="23"/>
            </a:xfrm>
            <a:custGeom>
              <a:avLst/>
              <a:gdLst/>
              <a:ahLst/>
              <a:cxnLst>
                <a:cxn ang="0">
                  <a:pos x="0" y="5"/>
                </a:cxn>
                <a:cxn ang="0">
                  <a:pos x="3" y="5"/>
                </a:cxn>
                <a:cxn ang="0">
                  <a:pos x="5" y="10"/>
                </a:cxn>
                <a:cxn ang="0">
                  <a:pos x="8" y="15"/>
                </a:cxn>
                <a:cxn ang="0">
                  <a:pos x="12" y="18"/>
                </a:cxn>
                <a:cxn ang="0">
                  <a:pos x="15" y="17"/>
                </a:cxn>
                <a:cxn ang="0">
                  <a:pos x="18" y="13"/>
                </a:cxn>
                <a:cxn ang="0">
                  <a:pos x="17" y="7"/>
                </a:cxn>
                <a:cxn ang="0">
                  <a:pos x="17" y="3"/>
                </a:cxn>
                <a:cxn ang="0">
                  <a:pos x="18" y="0"/>
                </a:cxn>
                <a:cxn ang="0">
                  <a:pos x="22" y="0"/>
                </a:cxn>
                <a:cxn ang="0">
                  <a:pos x="27" y="5"/>
                </a:cxn>
                <a:cxn ang="0">
                  <a:pos x="30" y="10"/>
                </a:cxn>
                <a:cxn ang="0">
                  <a:pos x="20" y="5"/>
                </a:cxn>
                <a:cxn ang="0">
                  <a:pos x="22" y="8"/>
                </a:cxn>
                <a:cxn ang="0">
                  <a:pos x="22" y="17"/>
                </a:cxn>
                <a:cxn ang="0">
                  <a:pos x="20" y="20"/>
                </a:cxn>
                <a:cxn ang="0">
                  <a:pos x="17" y="22"/>
                </a:cxn>
                <a:cxn ang="0">
                  <a:pos x="15" y="23"/>
                </a:cxn>
                <a:cxn ang="0">
                  <a:pos x="12" y="23"/>
                </a:cxn>
                <a:cxn ang="0">
                  <a:pos x="8" y="18"/>
                </a:cxn>
                <a:cxn ang="0">
                  <a:pos x="5" y="13"/>
                </a:cxn>
                <a:cxn ang="0">
                  <a:pos x="0" y="5"/>
                </a:cxn>
              </a:cxnLst>
              <a:rect l="0" t="0" r="r" b="b"/>
              <a:pathLst>
                <a:path w="30" h="23">
                  <a:moveTo>
                    <a:pt x="0" y="5"/>
                  </a:moveTo>
                  <a:lnTo>
                    <a:pt x="3" y="5"/>
                  </a:lnTo>
                  <a:lnTo>
                    <a:pt x="5" y="10"/>
                  </a:lnTo>
                  <a:lnTo>
                    <a:pt x="8" y="15"/>
                  </a:lnTo>
                  <a:lnTo>
                    <a:pt x="12" y="18"/>
                  </a:lnTo>
                  <a:lnTo>
                    <a:pt x="15" y="17"/>
                  </a:lnTo>
                  <a:lnTo>
                    <a:pt x="18" y="13"/>
                  </a:lnTo>
                  <a:lnTo>
                    <a:pt x="17" y="7"/>
                  </a:lnTo>
                  <a:lnTo>
                    <a:pt x="17" y="3"/>
                  </a:lnTo>
                  <a:lnTo>
                    <a:pt x="18" y="0"/>
                  </a:lnTo>
                  <a:lnTo>
                    <a:pt x="22" y="0"/>
                  </a:lnTo>
                  <a:lnTo>
                    <a:pt x="27" y="5"/>
                  </a:lnTo>
                  <a:lnTo>
                    <a:pt x="30" y="10"/>
                  </a:lnTo>
                  <a:lnTo>
                    <a:pt x="20" y="5"/>
                  </a:lnTo>
                  <a:lnTo>
                    <a:pt x="22" y="8"/>
                  </a:lnTo>
                  <a:lnTo>
                    <a:pt x="22" y="17"/>
                  </a:lnTo>
                  <a:lnTo>
                    <a:pt x="20" y="20"/>
                  </a:lnTo>
                  <a:lnTo>
                    <a:pt x="17" y="22"/>
                  </a:lnTo>
                  <a:lnTo>
                    <a:pt x="15" y="23"/>
                  </a:lnTo>
                  <a:lnTo>
                    <a:pt x="12" y="23"/>
                  </a:lnTo>
                  <a:lnTo>
                    <a:pt x="8" y="18"/>
                  </a:lnTo>
                  <a:lnTo>
                    <a:pt x="5" y="13"/>
                  </a:lnTo>
                  <a:lnTo>
                    <a:pt x="0" y="5"/>
                  </a:lnTo>
                  <a:close/>
                </a:path>
              </a:pathLst>
            </a:custGeom>
            <a:solidFill>
              <a:srgbClr val="1F1A17"/>
            </a:solidFill>
            <a:ln w="9525">
              <a:noFill/>
              <a:round/>
              <a:headEnd/>
              <a:tailEnd/>
            </a:ln>
          </p:spPr>
          <p:txBody>
            <a:bodyPr/>
            <a:lstStyle/>
            <a:p>
              <a:endParaRPr lang="en-US"/>
            </a:p>
          </p:txBody>
        </p:sp>
        <p:sp>
          <p:nvSpPr>
            <p:cNvPr id="5380" name="Freeform 1284"/>
            <p:cNvSpPr>
              <a:spLocks/>
            </p:cNvSpPr>
            <p:nvPr/>
          </p:nvSpPr>
          <p:spPr bwMode="auto">
            <a:xfrm>
              <a:off x="3460" y="2720"/>
              <a:ext cx="22" cy="48"/>
            </a:xfrm>
            <a:custGeom>
              <a:avLst/>
              <a:gdLst/>
              <a:ahLst/>
              <a:cxnLst>
                <a:cxn ang="0">
                  <a:pos x="9" y="13"/>
                </a:cxn>
                <a:cxn ang="0">
                  <a:pos x="9" y="20"/>
                </a:cxn>
                <a:cxn ang="0">
                  <a:pos x="7" y="28"/>
                </a:cxn>
                <a:cxn ang="0">
                  <a:pos x="4" y="25"/>
                </a:cxn>
                <a:cxn ang="0">
                  <a:pos x="0" y="21"/>
                </a:cxn>
                <a:cxn ang="0">
                  <a:pos x="2" y="26"/>
                </a:cxn>
                <a:cxn ang="0">
                  <a:pos x="4" y="33"/>
                </a:cxn>
                <a:cxn ang="0">
                  <a:pos x="2" y="40"/>
                </a:cxn>
                <a:cxn ang="0">
                  <a:pos x="0" y="43"/>
                </a:cxn>
                <a:cxn ang="0">
                  <a:pos x="0" y="43"/>
                </a:cxn>
                <a:cxn ang="0">
                  <a:pos x="2" y="46"/>
                </a:cxn>
                <a:cxn ang="0">
                  <a:pos x="2" y="48"/>
                </a:cxn>
                <a:cxn ang="0">
                  <a:pos x="4" y="48"/>
                </a:cxn>
                <a:cxn ang="0">
                  <a:pos x="5" y="48"/>
                </a:cxn>
                <a:cxn ang="0">
                  <a:pos x="5" y="46"/>
                </a:cxn>
                <a:cxn ang="0">
                  <a:pos x="9" y="35"/>
                </a:cxn>
                <a:cxn ang="0">
                  <a:pos x="10" y="26"/>
                </a:cxn>
                <a:cxn ang="0">
                  <a:pos x="14" y="23"/>
                </a:cxn>
                <a:cxn ang="0">
                  <a:pos x="17" y="16"/>
                </a:cxn>
                <a:cxn ang="0">
                  <a:pos x="20" y="6"/>
                </a:cxn>
                <a:cxn ang="0">
                  <a:pos x="22" y="0"/>
                </a:cxn>
                <a:cxn ang="0">
                  <a:pos x="15" y="13"/>
                </a:cxn>
                <a:cxn ang="0">
                  <a:pos x="15" y="8"/>
                </a:cxn>
                <a:cxn ang="0">
                  <a:pos x="10" y="21"/>
                </a:cxn>
                <a:cxn ang="0">
                  <a:pos x="9" y="13"/>
                </a:cxn>
              </a:cxnLst>
              <a:rect l="0" t="0" r="r" b="b"/>
              <a:pathLst>
                <a:path w="22" h="48">
                  <a:moveTo>
                    <a:pt x="9" y="13"/>
                  </a:moveTo>
                  <a:lnTo>
                    <a:pt x="9" y="20"/>
                  </a:lnTo>
                  <a:lnTo>
                    <a:pt x="7" y="28"/>
                  </a:lnTo>
                  <a:lnTo>
                    <a:pt x="4" y="25"/>
                  </a:lnTo>
                  <a:lnTo>
                    <a:pt x="0" y="21"/>
                  </a:lnTo>
                  <a:lnTo>
                    <a:pt x="2" y="26"/>
                  </a:lnTo>
                  <a:lnTo>
                    <a:pt x="4" y="33"/>
                  </a:lnTo>
                  <a:lnTo>
                    <a:pt x="2" y="40"/>
                  </a:lnTo>
                  <a:lnTo>
                    <a:pt x="0" y="43"/>
                  </a:lnTo>
                  <a:lnTo>
                    <a:pt x="0" y="43"/>
                  </a:lnTo>
                  <a:lnTo>
                    <a:pt x="2" y="46"/>
                  </a:lnTo>
                  <a:lnTo>
                    <a:pt x="2" y="48"/>
                  </a:lnTo>
                  <a:lnTo>
                    <a:pt x="4" y="48"/>
                  </a:lnTo>
                  <a:lnTo>
                    <a:pt x="5" y="48"/>
                  </a:lnTo>
                  <a:lnTo>
                    <a:pt x="5" y="46"/>
                  </a:lnTo>
                  <a:lnTo>
                    <a:pt x="9" y="35"/>
                  </a:lnTo>
                  <a:lnTo>
                    <a:pt x="10" y="26"/>
                  </a:lnTo>
                  <a:lnTo>
                    <a:pt x="14" y="23"/>
                  </a:lnTo>
                  <a:lnTo>
                    <a:pt x="17" y="16"/>
                  </a:lnTo>
                  <a:lnTo>
                    <a:pt x="20" y="6"/>
                  </a:lnTo>
                  <a:lnTo>
                    <a:pt x="22" y="0"/>
                  </a:lnTo>
                  <a:lnTo>
                    <a:pt x="15" y="13"/>
                  </a:lnTo>
                  <a:lnTo>
                    <a:pt x="15" y="8"/>
                  </a:lnTo>
                  <a:lnTo>
                    <a:pt x="10" y="21"/>
                  </a:lnTo>
                  <a:lnTo>
                    <a:pt x="9" y="13"/>
                  </a:lnTo>
                  <a:close/>
                </a:path>
              </a:pathLst>
            </a:custGeom>
            <a:solidFill>
              <a:srgbClr val="1F1A17"/>
            </a:solidFill>
            <a:ln w="9525">
              <a:noFill/>
              <a:round/>
              <a:headEnd/>
              <a:tailEnd/>
            </a:ln>
          </p:spPr>
          <p:txBody>
            <a:bodyPr/>
            <a:lstStyle/>
            <a:p>
              <a:endParaRPr lang="en-US"/>
            </a:p>
          </p:txBody>
        </p:sp>
        <p:sp>
          <p:nvSpPr>
            <p:cNvPr id="5381" name="Freeform 1285"/>
            <p:cNvSpPr>
              <a:spLocks/>
            </p:cNvSpPr>
            <p:nvPr/>
          </p:nvSpPr>
          <p:spPr bwMode="auto">
            <a:xfrm>
              <a:off x="3444" y="2773"/>
              <a:ext cx="5" cy="37"/>
            </a:xfrm>
            <a:custGeom>
              <a:avLst/>
              <a:gdLst/>
              <a:ahLst/>
              <a:cxnLst>
                <a:cxn ang="0">
                  <a:pos x="1" y="0"/>
                </a:cxn>
                <a:cxn ang="0">
                  <a:pos x="0" y="5"/>
                </a:cxn>
                <a:cxn ang="0">
                  <a:pos x="0" y="12"/>
                </a:cxn>
                <a:cxn ang="0">
                  <a:pos x="0" y="20"/>
                </a:cxn>
                <a:cxn ang="0">
                  <a:pos x="1" y="27"/>
                </a:cxn>
                <a:cxn ang="0">
                  <a:pos x="5" y="37"/>
                </a:cxn>
                <a:cxn ang="0">
                  <a:pos x="5" y="32"/>
                </a:cxn>
                <a:cxn ang="0">
                  <a:pos x="3" y="22"/>
                </a:cxn>
                <a:cxn ang="0">
                  <a:pos x="3" y="19"/>
                </a:cxn>
                <a:cxn ang="0">
                  <a:pos x="3" y="8"/>
                </a:cxn>
                <a:cxn ang="0">
                  <a:pos x="1" y="2"/>
                </a:cxn>
                <a:cxn ang="0">
                  <a:pos x="1" y="0"/>
                </a:cxn>
              </a:cxnLst>
              <a:rect l="0" t="0" r="r" b="b"/>
              <a:pathLst>
                <a:path w="5" h="37">
                  <a:moveTo>
                    <a:pt x="1" y="0"/>
                  </a:moveTo>
                  <a:lnTo>
                    <a:pt x="0" y="5"/>
                  </a:lnTo>
                  <a:lnTo>
                    <a:pt x="0" y="12"/>
                  </a:lnTo>
                  <a:lnTo>
                    <a:pt x="0" y="20"/>
                  </a:lnTo>
                  <a:lnTo>
                    <a:pt x="1" y="27"/>
                  </a:lnTo>
                  <a:lnTo>
                    <a:pt x="5" y="37"/>
                  </a:lnTo>
                  <a:lnTo>
                    <a:pt x="5" y="32"/>
                  </a:lnTo>
                  <a:lnTo>
                    <a:pt x="3" y="22"/>
                  </a:lnTo>
                  <a:lnTo>
                    <a:pt x="3" y="19"/>
                  </a:lnTo>
                  <a:lnTo>
                    <a:pt x="3" y="8"/>
                  </a:lnTo>
                  <a:lnTo>
                    <a:pt x="1" y="2"/>
                  </a:lnTo>
                  <a:lnTo>
                    <a:pt x="1" y="0"/>
                  </a:lnTo>
                  <a:close/>
                </a:path>
              </a:pathLst>
            </a:custGeom>
            <a:solidFill>
              <a:srgbClr val="1F1A17"/>
            </a:solidFill>
            <a:ln w="9525">
              <a:noFill/>
              <a:round/>
              <a:headEnd/>
              <a:tailEnd/>
            </a:ln>
          </p:spPr>
          <p:txBody>
            <a:bodyPr/>
            <a:lstStyle/>
            <a:p>
              <a:endParaRPr lang="en-US"/>
            </a:p>
          </p:txBody>
        </p:sp>
        <p:sp>
          <p:nvSpPr>
            <p:cNvPr id="5382" name="Freeform 1286"/>
            <p:cNvSpPr>
              <a:spLocks/>
            </p:cNvSpPr>
            <p:nvPr/>
          </p:nvSpPr>
          <p:spPr bwMode="auto">
            <a:xfrm>
              <a:off x="3454" y="2793"/>
              <a:ext cx="3" cy="14"/>
            </a:xfrm>
            <a:custGeom>
              <a:avLst/>
              <a:gdLst/>
              <a:ahLst/>
              <a:cxnLst>
                <a:cxn ang="0">
                  <a:pos x="3" y="0"/>
                </a:cxn>
                <a:cxn ang="0">
                  <a:pos x="0" y="12"/>
                </a:cxn>
                <a:cxn ang="0">
                  <a:pos x="1" y="14"/>
                </a:cxn>
                <a:cxn ang="0">
                  <a:pos x="3" y="14"/>
                </a:cxn>
                <a:cxn ang="0">
                  <a:pos x="3" y="5"/>
                </a:cxn>
                <a:cxn ang="0">
                  <a:pos x="3" y="0"/>
                </a:cxn>
              </a:cxnLst>
              <a:rect l="0" t="0" r="r" b="b"/>
              <a:pathLst>
                <a:path w="3" h="14">
                  <a:moveTo>
                    <a:pt x="3" y="0"/>
                  </a:moveTo>
                  <a:lnTo>
                    <a:pt x="0" y="12"/>
                  </a:lnTo>
                  <a:lnTo>
                    <a:pt x="1" y="14"/>
                  </a:lnTo>
                  <a:lnTo>
                    <a:pt x="3" y="14"/>
                  </a:lnTo>
                  <a:lnTo>
                    <a:pt x="3" y="5"/>
                  </a:lnTo>
                  <a:lnTo>
                    <a:pt x="3" y="0"/>
                  </a:lnTo>
                  <a:close/>
                </a:path>
              </a:pathLst>
            </a:custGeom>
            <a:solidFill>
              <a:srgbClr val="1F1A17"/>
            </a:solidFill>
            <a:ln w="9525">
              <a:noFill/>
              <a:round/>
              <a:headEnd/>
              <a:tailEnd/>
            </a:ln>
          </p:spPr>
          <p:txBody>
            <a:bodyPr/>
            <a:lstStyle/>
            <a:p>
              <a:endParaRPr lang="en-US"/>
            </a:p>
          </p:txBody>
        </p:sp>
        <p:sp>
          <p:nvSpPr>
            <p:cNvPr id="5383" name="Freeform 1287"/>
            <p:cNvSpPr>
              <a:spLocks/>
            </p:cNvSpPr>
            <p:nvPr/>
          </p:nvSpPr>
          <p:spPr bwMode="auto">
            <a:xfrm>
              <a:off x="3402" y="2756"/>
              <a:ext cx="8" cy="20"/>
            </a:xfrm>
            <a:custGeom>
              <a:avLst/>
              <a:gdLst/>
              <a:ahLst/>
              <a:cxnLst>
                <a:cxn ang="0">
                  <a:pos x="3" y="0"/>
                </a:cxn>
                <a:cxn ang="0">
                  <a:pos x="0" y="9"/>
                </a:cxn>
                <a:cxn ang="0">
                  <a:pos x="2" y="9"/>
                </a:cxn>
                <a:cxn ang="0">
                  <a:pos x="5" y="12"/>
                </a:cxn>
                <a:cxn ang="0">
                  <a:pos x="7" y="17"/>
                </a:cxn>
                <a:cxn ang="0">
                  <a:pos x="7" y="20"/>
                </a:cxn>
                <a:cxn ang="0">
                  <a:pos x="7" y="10"/>
                </a:cxn>
                <a:cxn ang="0">
                  <a:pos x="8" y="7"/>
                </a:cxn>
                <a:cxn ang="0">
                  <a:pos x="8" y="4"/>
                </a:cxn>
                <a:cxn ang="0">
                  <a:pos x="5" y="0"/>
                </a:cxn>
                <a:cxn ang="0">
                  <a:pos x="3" y="0"/>
                </a:cxn>
              </a:cxnLst>
              <a:rect l="0" t="0" r="r" b="b"/>
              <a:pathLst>
                <a:path w="8" h="20">
                  <a:moveTo>
                    <a:pt x="3" y="0"/>
                  </a:moveTo>
                  <a:lnTo>
                    <a:pt x="0" y="9"/>
                  </a:lnTo>
                  <a:lnTo>
                    <a:pt x="2" y="9"/>
                  </a:lnTo>
                  <a:lnTo>
                    <a:pt x="5" y="12"/>
                  </a:lnTo>
                  <a:lnTo>
                    <a:pt x="7" y="17"/>
                  </a:lnTo>
                  <a:lnTo>
                    <a:pt x="7" y="20"/>
                  </a:lnTo>
                  <a:lnTo>
                    <a:pt x="7" y="10"/>
                  </a:lnTo>
                  <a:lnTo>
                    <a:pt x="8" y="7"/>
                  </a:lnTo>
                  <a:lnTo>
                    <a:pt x="8" y="4"/>
                  </a:lnTo>
                  <a:lnTo>
                    <a:pt x="5" y="0"/>
                  </a:lnTo>
                  <a:lnTo>
                    <a:pt x="3" y="0"/>
                  </a:lnTo>
                  <a:close/>
                </a:path>
              </a:pathLst>
            </a:custGeom>
            <a:solidFill>
              <a:srgbClr val="1F1A17"/>
            </a:solidFill>
            <a:ln w="9525">
              <a:noFill/>
              <a:round/>
              <a:headEnd/>
              <a:tailEnd/>
            </a:ln>
          </p:spPr>
          <p:txBody>
            <a:bodyPr/>
            <a:lstStyle/>
            <a:p>
              <a:endParaRPr lang="en-US"/>
            </a:p>
          </p:txBody>
        </p:sp>
        <p:sp>
          <p:nvSpPr>
            <p:cNvPr id="5384" name="Freeform 1288"/>
            <p:cNvSpPr>
              <a:spLocks/>
            </p:cNvSpPr>
            <p:nvPr/>
          </p:nvSpPr>
          <p:spPr bwMode="auto">
            <a:xfrm>
              <a:off x="3439" y="2673"/>
              <a:ext cx="21" cy="25"/>
            </a:xfrm>
            <a:custGeom>
              <a:avLst/>
              <a:gdLst/>
              <a:ahLst/>
              <a:cxnLst>
                <a:cxn ang="0">
                  <a:pos x="0" y="15"/>
                </a:cxn>
                <a:cxn ang="0">
                  <a:pos x="1" y="20"/>
                </a:cxn>
                <a:cxn ang="0">
                  <a:pos x="5" y="23"/>
                </a:cxn>
                <a:cxn ang="0">
                  <a:pos x="8" y="25"/>
                </a:cxn>
                <a:cxn ang="0">
                  <a:pos x="10" y="25"/>
                </a:cxn>
                <a:cxn ang="0">
                  <a:pos x="10" y="20"/>
                </a:cxn>
                <a:cxn ang="0">
                  <a:pos x="15" y="20"/>
                </a:cxn>
                <a:cxn ang="0">
                  <a:pos x="18" y="25"/>
                </a:cxn>
                <a:cxn ang="0">
                  <a:pos x="18" y="15"/>
                </a:cxn>
                <a:cxn ang="0">
                  <a:pos x="16" y="12"/>
                </a:cxn>
                <a:cxn ang="0">
                  <a:pos x="20" y="6"/>
                </a:cxn>
                <a:cxn ang="0">
                  <a:pos x="21" y="1"/>
                </a:cxn>
                <a:cxn ang="0">
                  <a:pos x="20" y="0"/>
                </a:cxn>
                <a:cxn ang="0">
                  <a:pos x="16" y="1"/>
                </a:cxn>
                <a:cxn ang="0">
                  <a:pos x="13" y="10"/>
                </a:cxn>
                <a:cxn ang="0">
                  <a:pos x="15" y="17"/>
                </a:cxn>
                <a:cxn ang="0">
                  <a:pos x="6" y="20"/>
                </a:cxn>
                <a:cxn ang="0">
                  <a:pos x="5" y="15"/>
                </a:cxn>
                <a:cxn ang="0">
                  <a:pos x="5" y="3"/>
                </a:cxn>
                <a:cxn ang="0">
                  <a:pos x="3" y="15"/>
                </a:cxn>
                <a:cxn ang="0">
                  <a:pos x="0" y="15"/>
                </a:cxn>
              </a:cxnLst>
              <a:rect l="0" t="0" r="r" b="b"/>
              <a:pathLst>
                <a:path w="21" h="25">
                  <a:moveTo>
                    <a:pt x="0" y="15"/>
                  </a:moveTo>
                  <a:lnTo>
                    <a:pt x="1" y="20"/>
                  </a:lnTo>
                  <a:lnTo>
                    <a:pt x="5" y="23"/>
                  </a:lnTo>
                  <a:lnTo>
                    <a:pt x="8" y="25"/>
                  </a:lnTo>
                  <a:lnTo>
                    <a:pt x="10" y="25"/>
                  </a:lnTo>
                  <a:lnTo>
                    <a:pt x="10" y="20"/>
                  </a:lnTo>
                  <a:lnTo>
                    <a:pt x="15" y="20"/>
                  </a:lnTo>
                  <a:lnTo>
                    <a:pt x="18" y="25"/>
                  </a:lnTo>
                  <a:lnTo>
                    <a:pt x="18" y="15"/>
                  </a:lnTo>
                  <a:lnTo>
                    <a:pt x="16" y="12"/>
                  </a:lnTo>
                  <a:lnTo>
                    <a:pt x="20" y="6"/>
                  </a:lnTo>
                  <a:lnTo>
                    <a:pt x="21" y="1"/>
                  </a:lnTo>
                  <a:lnTo>
                    <a:pt x="20" y="0"/>
                  </a:lnTo>
                  <a:lnTo>
                    <a:pt x="16" y="1"/>
                  </a:lnTo>
                  <a:lnTo>
                    <a:pt x="13" y="10"/>
                  </a:lnTo>
                  <a:lnTo>
                    <a:pt x="15" y="17"/>
                  </a:lnTo>
                  <a:lnTo>
                    <a:pt x="6" y="20"/>
                  </a:lnTo>
                  <a:lnTo>
                    <a:pt x="5" y="15"/>
                  </a:lnTo>
                  <a:lnTo>
                    <a:pt x="5" y="3"/>
                  </a:lnTo>
                  <a:lnTo>
                    <a:pt x="3" y="15"/>
                  </a:lnTo>
                  <a:lnTo>
                    <a:pt x="0" y="15"/>
                  </a:lnTo>
                  <a:close/>
                </a:path>
              </a:pathLst>
            </a:custGeom>
            <a:solidFill>
              <a:srgbClr val="1F1A17"/>
            </a:solidFill>
            <a:ln w="9525">
              <a:noFill/>
              <a:round/>
              <a:headEnd/>
              <a:tailEnd/>
            </a:ln>
          </p:spPr>
          <p:txBody>
            <a:bodyPr/>
            <a:lstStyle/>
            <a:p>
              <a:endParaRPr lang="en-US"/>
            </a:p>
          </p:txBody>
        </p:sp>
        <p:sp>
          <p:nvSpPr>
            <p:cNvPr id="5385" name="Freeform 1289"/>
            <p:cNvSpPr>
              <a:spLocks/>
            </p:cNvSpPr>
            <p:nvPr/>
          </p:nvSpPr>
          <p:spPr bwMode="auto">
            <a:xfrm>
              <a:off x="3427" y="2720"/>
              <a:ext cx="10" cy="8"/>
            </a:xfrm>
            <a:custGeom>
              <a:avLst/>
              <a:gdLst/>
              <a:ahLst/>
              <a:cxnLst>
                <a:cxn ang="0">
                  <a:pos x="0" y="3"/>
                </a:cxn>
                <a:cxn ang="0">
                  <a:pos x="3" y="8"/>
                </a:cxn>
                <a:cxn ang="0">
                  <a:pos x="3" y="6"/>
                </a:cxn>
                <a:cxn ang="0">
                  <a:pos x="5" y="5"/>
                </a:cxn>
                <a:cxn ang="0">
                  <a:pos x="8" y="6"/>
                </a:cxn>
                <a:cxn ang="0">
                  <a:pos x="10" y="6"/>
                </a:cxn>
                <a:cxn ang="0">
                  <a:pos x="8" y="3"/>
                </a:cxn>
                <a:cxn ang="0">
                  <a:pos x="5" y="0"/>
                </a:cxn>
                <a:cxn ang="0">
                  <a:pos x="2" y="1"/>
                </a:cxn>
                <a:cxn ang="0">
                  <a:pos x="0" y="3"/>
                </a:cxn>
              </a:cxnLst>
              <a:rect l="0" t="0" r="r" b="b"/>
              <a:pathLst>
                <a:path w="10" h="8">
                  <a:moveTo>
                    <a:pt x="0" y="3"/>
                  </a:moveTo>
                  <a:lnTo>
                    <a:pt x="3" y="8"/>
                  </a:lnTo>
                  <a:lnTo>
                    <a:pt x="3" y="6"/>
                  </a:lnTo>
                  <a:lnTo>
                    <a:pt x="5" y="5"/>
                  </a:lnTo>
                  <a:lnTo>
                    <a:pt x="8" y="6"/>
                  </a:lnTo>
                  <a:lnTo>
                    <a:pt x="10" y="6"/>
                  </a:lnTo>
                  <a:lnTo>
                    <a:pt x="8" y="3"/>
                  </a:lnTo>
                  <a:lnTo>
                    <a:pt x="5" y="0"/>
                  </a:lnTo>
                  <a:lnTo>
                    <a:pt x="2" y="1"/>
                  </a:lnTo>
                  <a:lnTo>
                    <a:pt x="0" y="3"/>
                  </a:lnTo>
                  <a:close/>
                </a:path>
              </a:pathLst>
            </a:custGeom>
            <a:solidFill>
              <a:srgbClr val="1F1A17"/>
            </a:solidFill>
            <a:ln w="9525">
              <a:noFill/>
              <a:round/>
              <a:headEnd/>
              <a:tailEnd/>
            </a:ln>
          </p:spPr>
          <p:txBody>
            <a:bodyPr/>
            <a:lstStyle/>
            <a:p>
              <a:endParaRPr lang="en-US"/>
            </a:p>
          </p:txBody>
        </p:sp>
        <p:sp>
          <p:nvSpPr>
            <p:cNvPr id="5386" name="Freeform 1290"/>
            <p:cNvSpPr>
              <a:spLocks/>
            </p:cNvSpPr>
            <p:nvPr/>
          </p:nvSpPr>
          <p:spPr bwMode="auto">
            <a:xfrm>
              <a:off x="3482" y="2758"/>
              <a:ext cx="20" cy="27"/>
            </a:xfrm>
            <a:custGeom>
              <a:avLst/>
              <a:gdLst/>
              <a:ahLst/>
              <a:cxnLst>
                <a:cxn ang="0">
                  <a:pos x="0" y="17"/>
                </a:cxn>
                <a:cxn ang="0">
                  <a:pos x="3" y="15"/>
                </a:cxn>
                <a:cxn ang="0">
                  <a:pos x="8" y="13"/>
                </a:cxn>
                <a:cxn ang="0">
                  <a:pos x="14" y="5"/>
                </a:cxn>
                <a:cxn ang="0">
                  <a:pos x="17" y="0"/>
                </a:cxn>
                <a:cxn ang="0">
                  <a:pos x="19" y="0"/>
                </a:cxn>
                <a:cxn ang="0">
                  <a:pos x="20" y="2"/>
                </a:cxn>
                <a:cxn ang="0">
                  <a:pos x="17" y="5"/>
                </a:cxn>
                <a:cxn ang="0">
                  <a:pos x="15" y="7"/>
                </a:cxn>
                <a:cxn ang="0">
                  <a:pos x="15" y="8"/>
                </a:cxn>
                <a:cxn ang="0">
                  <a:pos x="14" y="12"/>
                </a:cxn>
                <a:cxn ang="0">
                  <a:pos x="12" y="15"/>
                </a:cxn>
                <a:cxn ang="0">
                  <a:pos x="12" y="18"/>
                </a:cxn>
                <a:cxn ang="0">
                  <a:pos x="7" y="18"/>
                </a:cxn>
                <a:cxn ang="0">
                  <a:pos x="5" y="18"/>
                </a:cxn>
                <a:cxn ang="0">
                  <a:pos x="5" y="23"/>
                </a:cxn>
                <a:cxn ang="0">
                  <a:pos x="5" y="27"/>
                </a:cxn>
                <a:cxn ang="0">
                  <a:pos x="3" y="25"/>
                </a:cxn>
                <a:cxn ang="0">
                  <a:pos x="2" y="25"/>
                </a:cxn>
                <a:cxn ang="0">
                  <a:pos x="3" y="20"/>
                </a:cxn>
                <a:cxn ang="0">
                  <a:pos x="0" y="17"/>
                </a:cxn>
              </a:cxnLst>
              <a:rect l="0" t="0" r="r" b="b"/>
              <a:pathLst>
                <a:path w="20" h="27">
                  <a:moveTo>
                    <a:pt x="0" y="17"/>
                  </a:moveTo>
                  <a:lnTo>
                    <a:pt x="3" y="15"/>
                  </a:lnTo>
                  <a:lnTo>
                    <a:pt x="8" y="13"/>
                  </a:lnTo>
                  <a:lnTo>
                    <a:pt x="14" y="5"/>
                  </a:lnTo>
                  <a:lnTo>
                    <a:pt x="17" y="0"/>
                  </a:lnTo>
                  <a:lnTo>
                    <a:pt x="19" y="0"/>
                  </a:lnTo>
                  <a:lnTo>
                    <a:pt x="20" y="2"/>
                  </a:lnTo>
                  <a:lnTo>
                    <a:pt x="17" y="5"/>
                  </a:lnTo>
                  <a:lnTo>
                    <a:pt x="15" y="7"/>
                  </a:lnTo>
                  <a:lnTo>
                    <a:pt x="15" y="8"/>
                  </a:lnTo>
                  <a:lnTo>
                    <a:pt x="14" y="12"/>
                  </a:lnTo>
                  <a:lnTo>
                    <a:pt x="12" y="15"/>
                  </a:lnTo>
                  <a:lnTo>
                    <a:pt x="12" y="18"/>
                  </a:lnTo>
                  <a:lnTo>
                    <a:pt x="7" y="18"/>
                  </a:lnTo>
                  <a:lnTo>
                    <a:pt x="5" y="18"/>
                  </a:lnTo>
                  <a:lnTo>
                    <a:pt x="5" y="23"/>
                  </a:lnTo>
                  <a:lnTo>
                    <a:pt x="5" y="27"/>
                  </a:lnTo>
                  <a:lnTo>
                    <a:pt x="3" y="25"/>
                  </a:lnTo>
                  <a:lnTo>
                    <a:pt x="2" y="25"/>
                  </a:lnTo>
                  <a:lnTo>
                    <a:pt x="3" y="20"/>
                  </a:lnTo>
                  <a:lnTo>
                    <a:pt x="0" y="17"/>
                  </a:lnTo>
                  <a:close/>
                </a:path>
              </a:pathLst>
            </a:custGeom>
            <a:solidFill>
              <a:srgbClr val="1F1A17"/>
            </a:solidFill>
            <a:ln w="9525">
              <a:noFill/>
              <a:round/>
              <a:headEnd/>
              <a:tailEnd/>
            </a:ln>
          </p:spPr>
          <p:txBody>
            <a:bodyPr/>
            <a:lstStyle/>
            <a:p>
              <a:endParaRPr lang="en-US"/>
            </a:p>
          </p:txBody>
        </p:sp>
        <p:sp>
          <p:nvSpPr>
            <p:cNvPr id="5387" name="Freeform 1291"/>
            <p:cNvSpPr>
              <a:spLocks/>
            </p:cNvSpPr>
            <p:nvPr/>
          </p:nvSpPr>
          <p:spPr bwMode="auto">
            <a:xfrm>
              <a:off x="3479" y="2783"/>
              <a:ext cx="3" cy="4"/>
            </a:xfrm>
            <a:custGeom>
              <a:avLst/>
              <a:gdLst/>
              <a:ahLst/>
              <a:cxnLst>
                <a:cxn ang="0">
                  <a:pos x="0" y="0"/>
                </a:cxn>
                <a:cxn ang="0">
                  <a:pos x="1" y="4"/>
                </a:cxn>
                <a:cxn ang="0">
                  <a:pos x="3" y="2"/>
                </a:cxn>
                <a:cxn ang="0">
                  <a:pos x="0" y="0"/>
                </a:cxn>
              </a:cxnLst>
              <a:rect l="0" t="0" r="r" b="b"/>
              <a:pathLst>
                <a:path w="3" h="4">
                  <a:moveTo>
                    <a:pt x="0" y="0"/>
                  </a:moveTo>
                  <a:lnTo>
                    <a:pt x="1" y="4"/>
                  </a:lnTo>
                  <a:lnTo>
                    <a:pt x="3" y="2"/>
                  </a:lnTo>
                  <a:lnTo>
                    <a:pt x="0" y="0"/>
                  </a:lnTo>
                  <a:close/>
                </a:path>
              </a:pathLst>
            </a:custGeom>
            <a:solidFill>
              <a:srgbClr val="1F1A17"/>
            </a:solidFill>
            <a:ln w="9525">
              <a:noFill/>
              <a:round/>
              <a:headEnd/>
              <a:tailEnd/>
            </a:ln>
          </p:spPr>
          <p:txBody>
            <a:bodyPr/>
            <a:lstStyle/>
            <a:p>
              <a:endParaRPr lang="en-US"/>
            </a:p>
          </p:txBody>
        </p:sp>
        <p:sp>
          <p:nvSpPr>
            <p:cNvPr id="5388" name="Freeform 1292"/>
            <p:cNvSpPr>
              <a:spLocks/>
            </p:cNvSpPr>
            <p:nvPr/>
          </p:nvSpPr>
          <p:spPr bwMode="auto">
            <a:xfrm>
              <a:off x="3474" y="2793"/>
              <a:ext cx="32" cy="27"/>
            </a:xfrm>
            <a:custGeom>
              <a:avLst/>
              <a:gdLst/>
              <a:ahLst/>
              <a:cxnLst>
                <a:cxn ang="0">
                  <a:pos x="0" y="19"/>
                </a:cxn>
                <a:cxn ang="0">
                  <a:pos x="5" y="17"/>
                </a:cxn>
                <a:cxn ang="0">
                  <a:pos x="13" y="15"/>
                </a:cxn>
                <a:cxn ang="0">
                  <a:pos x="16" y="15"/>
                </a:cxn>
                <a:cxn ang="0">
                  <a:pos x="20" y="15"/>
                </a:cxn>
                <a:cxn ang="0">
                  <a:pos x="20" y="10"/>
                </a:cxn>
                <a:cxn ang="0">
                  <a:pos x="22" y="5"/>
                </a:cxn>
                <a:cxn ang="0">
                  <a:pos x="28" y="2"/>
                </a:cxn>
                <a:cxn ang="0">
                  <a:pos x="32" y="0"/>
                </a:cxn>
                <a:cxn ang="0">
                  <a:pos x="30" y="4"/>
                </a:cxn>
                <a:cxn ang="0">
                  <a:pos x="25" y="9"/>
                </a:cxn>
                <a:cxn ang="0">
                  <a:pos x="23" y="15"/>
                </a:cxn>
                <a:cxn ang="0">
                  <a:pos x="23" y="19"/>
                </a:cxn>
                <a:cxn ang="0">
                  <a:pos x="20" y="19"/>
                </a:cxn>
                <a:cxn ang="0">
                  <a:pos x="13" y="20"/>
                </a:cxn>
                <a:cxn ang="0">
                  <a:pos x="8" y="24"/>
                </a:cxn>
                <a:cxn ang="0">
                  <a:pos x="6" y="27"/>
                </a:cxn>
                <a:cxn ang="0">
                  <a:pos x="3" y="24"/>
                </a:cxn>
                <a:cxn ang="0">
                  <a:pos x="6" y="22"/>
                </a:cxn>
                <a:cxn ang="0">
                  <a:pos x="0" y="20"/>
                </a:cxn>
                <a:cxn ang="0">
                  <a:pos x="0" y="19"/>
                </a:cxn>
              </a:cxnLst>
              <a:rect l="0" t="0" r="r" b="b"/>
              <a:pathLst>
                <a:path w="32" h="27">
                  <a:moveTo>
                    <a:pt x="0" y="19"/>
                  </a:moveTo>
                  <a:lnTo>
                    <a:pt x="5" y="17"/>
                  </a:lnTo>
                  <a:lnTo>
                    <a:pt x="13" y="15"/>
                  </a:lnTo>
                  <a:lnTo>
                    <a:pt x="16" y="15"/>
                  </a:lnTo>
                  <a:lnTo>
                    <a:pt x="20" y="15"/>
                  </a:lnTo>
                  <a:lnTo>
                    <a:pt x="20" y="10"/>
                  </a:lnTo>
                  <a:lnTo>
                    <a:pt x="22" y="5"/>
                  </a:lnTo>
                  <a:lnTo>
                    <a:pt x="28" y="2"/>
                  </a:lnTo>
                  <a:lnTo>
                    <a:pt x="32" y="0"/>
                  </a:lnTo>
                  <a:lnTo>
                    <a:pt x="30" y="4"/>
                  </a:lnTo>
                  <a:lnTo>
                    <a:pt x="25" y="9"/>
                  </a:lnTo>
                  <a:lnTo>
                    <a:pt x="23" y="15"/>
                  </a:lnTo>
                  <a:lnTo>
                    <a:pt x="23" y="19"/>
                  </a:lnTo>
                  <a:lnTo>
                    <a:pt x="20" y="19"/>
                  </a:lnTo>
                  <a:lnTo>
                    <a:pt x="13" y="20"/>
                  </a:lnTo>
                  <a:lnTo>
                    <a:pt x="8" y="24"/>
                  </a:lnTo>
                  <a:lnTo>
                    <a:pt x="6" y="27"/>
                  </a:lnTo>
                  <a:lnTo>
                    <a:pt x="3" y="24"/>
                  </a:lnTo>
                  <a:lnTo>
                    <a:pt x="6" y="22"/>
                  </a:lnTo>
                  <a:lnTo>
                    <a:pt x="0" y="20"/>
                  </a:lnTo>
                  <a:lnTo>
                    <a:pt x="0" y="19"/>
                  </a:lnTo>
                  <a:close/>
                </a:path>
              </a:pathLst>
            </a:custGeom>
            <a:solidFill>
              <a:srgbClr val="1F1A17"/>
            </a:solidFill>
            <a:ln w="9525">
              <a:noFill/>
              <a:round/>
              <a:headEnd/>
              <a:tailEnd/>
            </a:ln>
          </p:spPr>
          <p:txBody>
            <a:bodyPr/>
            <a:lstStyle/>
            <a:p>
              <a:endParaRPr lang="en-US"/>
            </a:p>
          </p:txBody>
        </p:sp>
        <p:sp>
          <p:nvSpPr>
            <p:cNvPr id="5389" name="Freeform 1293"/>
            <p:cNvSpPr>
              <a:spLocks/>
            </p:cNvSpPr>
            <p:nvPr/>
          </p:nvSpPr>
          <p:spPr bwMode="auto">
            <a:xfrm>
              <a:off x="3369" y="2812"/>
              <a:ext cx="16" cy="30"/>
            </a:xfrm>
            <a:custGeom>
              <a:avLst/>
              <a:gdLst/>
              <a:ahLst/>
              <a:cxnLst>
                <a:cxn ang="0">
                  <a:pos x="0" y="1"/>
                </a:cxn>
                <a:cxn ang="0">
                  <a:pos x="1" y="0"/>
                </a:cxn>
                <a:cxn ang="0">
                  <a:pos x="3" y="1"/>
                </a:cxn>
                <a:cxn ang="0">
                  <a:pos x="6" y="1"/>
                </a:cxn>
                <a:cxn ang="0">
                  <a:pos x="10" y="0"/>
                </a:cxn>
                <a:cxn ang="0">
                  <a:pos x="8" y="5"/>
                </a:cxn>
                <a:cxn ang="0">
                  <a:pos x="8" y="11"/>
                </a:cxn>
                <a:cxn ang="0">
                  <a:pos x="11" y="18"/>
                </a:cxn>
                <a:cxn ang="0">
                  <a:pos x="11" y="21"/>
                </a:cxn>
                <a:cxn ang="0">
                  <a:pos x="15" y="18"/>
                </a:cxn>
                <a:cxn ang="0">
                  <a:pos x="16" y="16"/>
                </a:cxn>
                <a:cxn ang="0">
                  <a:pos x="16" y="23"/>
                </a:cxn>
                <a:cxn ang="0">
                  <a:pos x="15" y="25"/>
                </a:cxn>
                <a:cxn ang="0">
                  <a:pos x="16" y="30"/>
                </a:cxn>
                <a:cxn ang="0">
                  <a:pos x="13" y="26"/>
                </a:cxn>
                <a:cxn ang="0">
                  <a:pos x="8" y="23"/>
                </a:cxn>
                <a:cxn ang="0">
                  <a:pos x="6" y="23"/>
                </a:cxn>
                <a:cxn ang="0">
                  <a:pos x="5" y="25"/>
                </a:cxn>
                <a:cxn ang="0">
                  <a:pos x="6" y="16"/>
                </a:cxn>
                <a:cxn ang="0">
                  <a:pos x="5" y="16"/>
                </a:cxn>
                <a:cxn ang="0">
                  <a:pos x="3" y="15"/>
                </a:cxn>
                <a:cxn ang="0">
                  <a:pos x="5" y="10"/>
                </a:cxn>
                <a:cxn ang="0">
                  <a:pos x="5" y="8"/>
                </a:cxn>
                <a:cxn ang="0">
                  <a:pos x="0" y="1"/>
                </a:cxn>
              </a:cxnLst>
              <a:rect l="0" t="0" r="r" b="b"/>
              <a:pathLst>
                <a:path w="16" h="30">
                  <a:moveTo>
                    <a:pt x="0" y="1"/>
                  </a:moveTo>
                  <a:lnTo>
                    <a:pt x="1" y="0"/>
                  </a:lnTo>
                  <a:lnTo>
                    <a:pt x="3" y="1"/>
                  </a:lnTo>
                  <a:lnTo>
                    <a:pt x="6" y="1"/>
                  </a:lnTo>
                  <a:lnTo>
                    <a:pt x="10" y="0"/>
                  </a:lnTo>
                  <a:lnTo>
                    <a:pt x="8" y="5"/>
                  </a:lnTo>
                  <a:lnTo>
                    <a:pt x="8" y="11"/>
                  </a:lnTo>
                  <a:lnTo>
                    <a:pt x="11" y="18"/>
                  </a:lnTo>
                  <a:lnTo>
                    <a:pt x="11" y="21"/>
                  </a:lnTo>
                  <a:lnTo>
                    <a:pt x="15" y="18"/>
                  </a:lnTo>
                  <a:lnTo>
                    <a:pt x="16" y="16"/>
                  </a:lnTo>
                  <a:lnTo>
                    <a:pt x="16" y="23"/>
                  </a:lnTo>
                  <a:lnTo>
                    <a:pt x="15" y="25"/>
                  </a:lnTo>
                  <a:lnTo>
                    <a:pt x="16" y="30"/>
                  </a:lnTo>
                  <a:lnTo>
                    <a:pt x="13" y="26"/>
                  </a:lnTo>
                  <a:lnTo>
                    <a:pt x="8" y="23"/>
                  </a:lnTo>
                  <a:lnTo>
                    <a:pt x="6" y="23"/>
                  </a:lnTo>
                  <a:lnTo>
                    <a:pt x="5" y="25"/>
                  </a:lnTo>
                  <a:lnTo>
                    <a:pt x="6" y="16"/>
                  </a:lnTo>
                  <a:lnTo>
                    <a:pt x="5" y="16"/>
                  </a:lnTo>
                  <a:lnTo>
                    <a:pt x="3" y="15"/>
                  </a:lnTo>
                  <a:lnTo>
                    <a:pt x="5" y="10"/>
                  </a:lnTo>
                  <a:lnTo>
                    <a:pt x="5" y="8"/>
                  </a:lnTo>
                  <a:lnTo>
                    <a:pt x="0" y="1"/>
                  </a:lnTo>
                  <a:close/>
                </a:path>
              </a:pathLst>
            </a:custGeom>
            <a:solidFill>
              <a:srgbClr val="1F1A17"/>
            </a:solidFill>
            <a:ln w="9525">
              <a:noFill/>
              <a:round/>
              <a:headEnd/>
              <a:tailEnd/>
            </a:ln>
          </p:spPr>
          <p:txBody>
            <a:bodyPr/>
            <a:lstStyle/>
            <a:p>
              <a:endParaRPr lang="en-US"/>
            </a:p>
          </p:txBody>
        </p:sp>
        <p:sp>
          <p:nvSpPr>
            <p:cNvPr id="5390" name="Freeform 1294"/>
            <p:cNvSpPr>
              <a:spLocks/>
            </p:cNvSpPr>
            <p:nvPr/>
          </p:nvSpPr>
          <p:spPr bwMode="auto">
            <a:xfrm>
              <a:off x="3392" y="2847"/>
              <a:ext cx="50" cy="55"/>
            </a:xfrm>
            <a:custGeom>
              <a:avLst/>
              <a:gdLst/>
              <a:ahLst/>
              <a:cxnLst>
                <a:cxn ang="0">
                  <a:pos x="5" y="0"/>
                </a:cxn>
                <a:cxn ang="0">
                  <a:pos x="3" y="1"/>
                </a:cxn>
                <a:cxn ang="0">
                  <a:pos x="2" y="6"/>
                </a:cxn>
                <a:cxn ang="0">
                  <a:pos x="2" y="11"/>
                </a:cxn>
                <a:cxn ang="0">
                  <a:pos x="0" y="15"/>
                </a:cxn>
                <a:cxn ang="0">
                  <a:pos x="0" y="16"/>
                </a:cxn>
                <a:cxn ang="0">
                  <a:pos x="2" y="21"/>
                </a:cxn>
                <a:cxn ang="0">
                  <a:pos x="7" y="25"/>
                </a:cxn>
                <a:cxn ang="0">
                  <a:pos x="10" y="26"/>
                </a:cxn>
                <a:cxn ang="0">
                  <a:pos x="8" y="28"/>
                </a:cxn>
                <a:cxn ang="0">
                  <a:pos x="8" y="35"/>
                </a:cxn>
                <a:cxn ang="0">
                  <a:pos x="10" y="40"/>
                </a:cxn>
                <a:cxn ang="0">
                  <a:pos x="10" y="42"/>
                </a:cxn>
                <a:cxn ang="0">
                  <a:pos x="12" y="43"/>
                </a:cxn>
                <a:cxn ang="0">
                  <a:pos x="13" y="43"/>
                </a:cxn>
                <a:cxn ang="0">
                  <a:pos x="17" y="42"/>
                </a:cxn>
                <a:cxn ang="0">
                  <a:pos x="18" y="42"/>
                </a:cxn>
                <a:cxn ang="0">
                  <a:pos x="17" y="48"/>
                </a:cxn>
                <a:cxn ang="0">
                  <a:pos x="20" y="48"/>
                </a:cxn>
                <a:cxn ang="0">
                  <a:pos x="23" y="48"/>
                </a:cxn>
                <a:cxn ang="0">
                  <a:pos x="28" y="47"/>
                </a:cxn>
                <a:cxn ang="0">
                  <a:pos x="33" y="45"/>
                </a:cxn>
                <a:cxn ang="0">
                  <a:pos x="37" y="47"/>
                </a:cxn>
                <a:cxn ang="0">
                  <a:pos x="40" y="47"/>
                </a:cxn>
                <a:cxn ang="0">
                  <a:pos x="45" y="55"/>
                </a:cxn>
                <a:cxn ang="0">
                  <a:pos x="50" y="55"/>
                </a:cxn>
                <a:cxn ang="0">
                  <a:pos x="45" y="38"/>
                </a:cxn>
                <a:cxn ang="0">
                  <a:pos x="37" y="40"/>
                </a:cxn>
                <a:cxn ang="0">
                  <a:pos x="27" y="42"/>
                </a:cxn>
                <a:cxn ang="0">
                  <a:pos x="18" y="35"/>
                </a:cxn>
                <a:cxn ang="0">
                  <a:pos x="15" y="30"/>
                </a:cxn>
                <a:cxn ang="0">
                  <a:pos x="12" y="31"/>
                </a:cxn>
                <a:cxn ang="0">
                  <a:pos x="12" y="30"/>
                </a:cxn>
                <a:cxn ang="0">
                  <a:pos x="13" y="26"/>
                </a:cxn>
                <a:cxn ang="0">
                  <a:pos x="17" y="25"/>
                </a:cxn>
                <a:cxn ang="0">
                  <a:pos x="18" y="23"/>
                </a:cxn>
                <a:cxn ang="0">
                  <a:pos x="13" y="21"/>
                </a:cxn>
                <a:cxn ang="0">
                  <a:pos x="7" y="18"/>
                </a:cxn>
                <a:cxn ang="0">
                  <a:pos x="5" y="15"/>
                </a:cxn>
                <a:cxn ang="0">
                  <a:pos x="5" y="13"/>
                </a:cxn>
                <a:cxn ang="0">
                  <a:pos x="3" y="11"/>
                </a:cxn>
                <a:cxn ang="0">
                  <a:pos x="5" y="0"/>
                </a:cxn>
              </a:cxnLst>
              <a:rect l="0" t="0" r="r" b="b"/>
              <a:pathLst>
                <a:path w="50" h="55">
                  <a:moveTo>
                    <a:pt x="5" y="0"/>
                  </a:moveTo>
                  <a:lnTo>
                    <a:pt x="3" y="1"/>
                  </a:lnTo>
                  <a:lnTo>
                    <a:pt x="2" y="6"/>
                  </a:lnTo>
                  <a:lnTo>
                    <a:pt x="2" y="11"/>
                  </a:lnTo>
                  <a:lnTo>
                    <a:pt x="0" y="15"/>
                  </a:lnTo>
                  <a:lnTo>
                    <a:pt x="0" y="16"/>
                  </a:lnTo>
                  <a:lnTo>
                    <a:pt x="2" y="21"/>
                  </a:lnTo>
                  <a:lnTo>
                    <a:pt x="7" y="25"/>
                  </a:lnTo>
                  <a:lnTo>
                    <a:pt x="10" y="26"/>
                  </a:lnTo>
                  <a:lnTo>
                    <a:pt x="8" y="28"/>
                  </a:lnTo>
                  <a:lnTo>
                    <a:pt x="8" y="35"/>
                  </a:lnTo>
                  <a:lnTo>
                    <a:pt x="10" y="40"/>
                  </a:lnTo>
                  <a:lnTo>
                    <a:pt x="10" y="42"/>
                  </a:lnTo>
                  <a:lnTo>
                    <a:pt x="12" y="43"/>
                  </a:lnTo>
                  <a:lnTo>
                    <a:pt x="13" y="43"/>
                  </a:lnTo>
                  <a:lnTo>
                    <a:pt x="17" y="42"/>
                  </a:lnTo>
                  <a:lnTo>
                    <a:pt x="18" y="42"/>
                  </a:lnTo>
                  <a:lnTo>
                    <a:pt x="17" y="48"/>
                  </a:lnTo>
                  <a:lnTo>
                    <a:pt x="20" y="48"/>
                  </a:lnTo>
                  <a:lnTo>
                    <a:pt x="23" y="48"/>
                  </a:lnTo>
                  <a:lnTo>
                    <a:pt x="28" y="47"/>
                  </a:lnTo>
                  <a:lnTo>
                    <a:pt x="33" y="45"/>
                  </a:lnTo>
                  <a:lnTo>
                    <a:pt x="37" y="47"/>
                  </a:lnTo>
                  <a:lnTo>
                    <a:pt x="40" y="47"/>
                  </a:lnTo>
                  <a:lnTo>
                    <a:pt x="45" y="55"/>
                  </a:lnTo>
                  <a:lnTo>
                    <a:pt x="50" y="55"/>
                  </a:lnTo>
                  <a:lnTo>
                    <a:pt x="45" y="38"/>
                  </a:lnTo>
                  <a:lnTo>
                    <a:pt x="37" y="40"/>
                  </a:lnTo>
                  <a:lnTo>
                    <a:pt x="27" y="42"/>
                  </a:lnTo>
                  <a:lnTo>
                    <a:pt x="18" y="35"/>
                  </a:lnTo>
                  <a:lnTo>
                    <a:pt x="15" y="30"/>
                  </a:lnTo>
                  <a:lnTo>
                    <a:pt x="12" y="31"/>
                  </a:lnTo>
                  <a:lnTo>
                    <a:pt x="12" y="30"/>
                  </a:lnTo>
                  <a:lnTo>
                    <a:pt x="13" y="26"/>
                  </a:lnTo>
                  <a:lnTo>
                    <a:pt x="17" y="25"/>
                  </a:lnTo>
                  <a:lnTo>
                    <a:pt x="18" y="23"/>
                  </a:lnTo>
                  <a:lnTo>
                    <a:pt x="13" y="21"/>
                  </a:lnTo>
                  <a:lnTo>
                    <a:pt x="7" y="18"/>
                  </a:lnTo>
                  <a:lnTo>
                    <a:pt x="5" y="15"/>
                  </a:lnTo>
                  <a:lnTo>
                    <a:pt x="5" y="13"/>
                  </a:lnTo>
                  <a:lnTo>
                    <a:pt x="3" y="11"/>
                  </a:lnTo>
                  <a:lnTo>
                    <a:pt x="5" y="0"/>
                  </a:lnTo>
                  <a:close/>
                </a:path>
              </a:pathLst>
            </a:custGeom>
            <a:solidFill>
              <a:srgbClr val="1F1A17"/>
            </a:solidFill>
            <a:ln w="9525">
              <a:noFill/>
              <a:round/>
              <a:headEnd/>
              <a:tailEnd/>
            </a:ln>
          </p:spPr>
          <p:txBody>
            <a:bodyPr/>
            <a:lstStyle/>
            <a:p>
              <a:endParaRPr lang="en-US"/>
            </a:p>
          </p:txBody>
        </p:sp>
        <p:sp>
          <p:nvSpPr>
            <p:cNvPr id="5391" name="Freeform 1295"/>
            <p:cNvSpPr>
              <a:spLocks/>
            </p:cNvSpPr>
            <p:nvPr/>
          </p:nvSpPr>
          <p:spPr bwMode="auto">
            <a:xfrm>
              <a:off x="3455" y="2840"/>
              <a:ext cx="29" cy="15"/>
            </a:xfrm>
            <a:custGeom>
              <a:avLst/>
              <a:gdLst/>
              <a:ahLst/>
              <a:cxnLst>
                <a:cxn ang="0">
                  <a:pos x="4" y="5"/>
                </a:cxn>
                <a:cxn ang="0">
                  <a:pos x="0" y="15"/>
                </a:cxn>
                <a:cxn ang="0">
                  <a:pos x="7" y="12"/>
                </a:cxn>
                <a:cxn ang="0">
                  <a:pos x="15" y="10"/>
                </a:cxn>
                <a:cxn ang="0">
                  <a:pos x="17" y="13"/>
                </a:cxn>
                <a:cxn ang="0">
                  <a:pos x="20" y="15"/>
                </a:cxn>
                <a:cxn ang="0">
                  <a:pos x="25" y="7"/>
                </a:cxn>
                <a:cxn ang="0">
                  <a:pos x="29" y="0"/>
                </a:cxn>
                <a:cxn ang="0">
                  <a:pos x="25" y="3"/>
                </a:cxn>
                <a:cxn ang="0">
                  <a:pos x="17" y="7"/>
                </a:cxn>
                <a:cxn ang="0">
                  <a:pos x="9" y="7"/>
                </a:cxn>
                <a:cxn ang="0">
                  <a:pos x="4" y="5"/>
                </a:cxn>
              </a:cxnLst>
              <a:rect l="0" t="0" r="r" b="b"/>
              <a:pathLst>
                <a:path w="29" h="15">
                  <a:moveTo>
                    <a:pt x="4" y="5"/>
                  </a:moveTo>
                  <a:lnTo>
                    <a:pt x="0" y="15"/>
                  </a:lnTo>
                  <a:lnTo>
                    <a:pt x="7" y="12"/>
                  </a:lnTo>
                  <a:lnTo>
                    <a:pt x="15" y="10"/>
                  </a:lnTo>
                  <a:lnTo>
                    <a:pt x="17" y="13"/>
                  </a:lnTo>
                  <a:lnTo>
                    <a:pt x="20" y="15"/>
                  </a:lnTo>
                  <a:lnTo>
                    <a:pt x="25" y="7"/>
                  </a:lnTo>
                  <a:lnTo>
                    <a:pt x="29" y="0"/>
                  </a:lnTo>
                  <a:lnTo>
                    <a:pt x="25" y="3"/>
                  </a:lnTo>
                  <a:lnTo>
                    <a:pt x="17" y="7"/>
                  </a:lnTo>
                  <a:lnTo>
                    <a:pt x="9" y="7"/>
                  </a:lnTo>
                  <a:lnTo>
                    <a:pt x="4" y="5"/>
                  </a:lnTo>
                  <a:close/>
                </a:path>
              </a:pathLst>
            </a:custGeom>
            <a:solidFill>
              <a:srgbClr val="1F1A17"/>
            </a:solidFill>
            <a:ln w="9525">
              <a:noFill/>
              <a:round/>
              <a:headEnd/>
              <a:tailEnd/>
            </a:ln>
          </p:spPr>
          <p:txBody>
            <a:bodyPr/>
            <a:lstStyle/>
            <a:p>
              <a:endParaRPr lang="en-US"/>
            </a:p>
          </p:txBody>
        </p:sp>
        <p:sp>
          <p:nvSpPr>
            <p:cNvPr id="5392" name="Freeform 1296"/>
            <p:cNvSpPr>
              <a:spLocks/>
            </p:cNvSpPr>
            <p:nvPr/>
          </p:nvSpPr>
          <p:spPr bwMode="auto">
            <a:xfrm>
              <a:off x="3484" y="2838"/>
              <a:ext cx="25" cy="62"/>
            </a:xfrm>
            <a:custGeom>
              <a:avLst/>
              <a:gdLst/>
              <a:ahLst/>
              <a:cxnLst>
                <a:cxn ang="0">
                  <a:pos x="20" y="0"/>
                </a:cxn>
                <a:cxn ang="0">
                  <a:pos x="15" y="4"/>
                </a:cxn>
                <a:cxn ang="0">
                  <a:pos x="12" y="9"/>
                </a:cxn>
                <a:cxn ang="0">
                  <a:pos x="13" y="15"/>
                </a:cxn>
                <a:cxn ang="0">
                  <a:pos x="15" y="22"/>
                </a:cxn>
                <a:cxn ang="0">
                  <a:pos x="12" y="24"/>
                </a:cxn>
                <a:cxn ang="0">
                  <a:pos x="13" y="25"/>
                </a:cxn>
                <a:cxn ang="0">
                  <a:pos x="13" y="29"/>
                </a:cxn>
                <a:cxn ang="0">
                  <a:pos x="13" y="34"/>
                </a:cxn>
                <a:cxn ang="0">
                  <a:pos x="12" y="37"/>
                </a:cxn>
                <a:cxn ang="0">
                  <a:pos x="8" y="35"/>
                </a:cxn>
                <a:cxn ang="0">
                  <a:pos x="8" y="39"/>
                </a:cxn>
                <a:cxn ang="0">
                  <a:pos x="10" y="42"/>
                </a:cxn>
                <a:cxn ang="0">
                  <a:pos x="8" y="47"/>
                </a:cxn>
                <a:cxn ang="0">
                  <a:pos x="6" y="52"/>
                </a:cxn>
                <a:cxn ang="0">
                  <a:pos x="3" y="49"/>
                </a:cxn>
                <a:cxn ang="0">
                  <a:pos x="3" y="51"/>
                </a:cxn>
                <a:cxn ang="0">
                  <a:pos x="3" y="56"/>
                </a:cxn>
                <a:cxn ang="0">
                  <a:pos x="1" y="59"/>
                </a:cxn>
                <a:cxn ang="0">
                  <a:pos x="0" y="62"/>
                </a:cxn>
                <a:cxn ang="0">
                  <a:pos x="5" y="61"/>
                </a:cxn>
                <a:cxn ang="0">
                  <a:pos x="8" y="57"/>
                </a:cxn>
                <a:cxn ang="0">
                  <a:pos x="10" y="49"/>
                </a:cxn>
                <a:cxn ang="0">
                  <a:pos x="12" y="46"/>
                </a:cxn>
                <a:cxn ang="0">
                  <a:pos x="13" y="42"/>
                </a:cxn>
                <a:cxn ang="0">
                  <a:pos x="15" y="37"/>
                </a:cxn>
                <a:cxn ang="0">
                  <a:pos x="17" y="37"/>
                </a:cxn>
                <a:cxn ang="0">
                  <a:pos x="18" y="34"/>
                </a:cxn>
                <a:cxn ang="0">
                  <a:pos x="18" y="27"/>
                </a:cxn>
                <a:cxn ang="0">
                  <a:pos x="17" y="24"/>
                </a:cxn>
                <a:cxn ang="0">
                  <a:pos x="18" y="20"/>
                </a:cxn>
                <a:cxn ang="0">
                  <a:pos x="15" y="14"/>
                </a:cxn>
                <a:cxn ang="0">
                  <a:pos x="17" y="12"/>
                </a:cxn>
                <a:cxn ang="0">
                  <a:pos x="20" y="7"/>
                </a:cxn>
                <a:cxn ang="0">
                  <a:pos x="23" y="7"/>
                </a:cxn>
                <a:cxn ang="0">
                  <a:pos x="25" y="7"/>
                </a:cxn>
                <a:cxn ang="0">
                  <a:pos x="20" y="0"/>
                </a:cxn>
              </a:cxnLst>
              <a:rect l="0" t="0" r="r" b="b"/>
              <a:pathLst>
                <a:path w="25" h="62">
                  <a:moveTo>
                    <a:pt x="20" y="0"/>
                  </a:moveTo>
                  <a:lnTo>
                    <a:pt x="15" y="4"/>
                  </a:lnTo>
                  <a:lnTo>
                    <a:pt x="12" y="9"/>
                  </a:lnTo>
                  <a:lnTo>
                    <a:pt x="13" y="15"/>
                  </a:lnTo>
                  <a:lnTo>
                    <a:pt x="15" y="22"/>
                  </a:lnTo>
                  <a:lnTo>
                    <a:pt x="12" y="24"/>
                  </a:lnTo>
                  <a:lnTo>
                    <a:pt x="13" y="25"/>
                  </a:lnTo>
                  <a:lnTo>
                    <a:pt x="13" y="29"/>
                  </a:lnTo>
                  <a:lnTo>
                    <a:pt x="13" y="34"/>
                  </a:lnTo>
                  <a:lnTo>
                    <a:pt x="12" y="37"/>
                  </a:lnTo>
                  <a:lnTo>
                    <a:pt x="8" y="35"/>
                  </a:lnTo>
                  <a:lnTo>
                    <a:pt x="8" y="39"/>
                  </a:lnTo>
                  <a:lnTo>
                    <a:pt x="10" y="42"/>
                  </a:lnTo>
                  <a:lnTo>
                    <a:pt x="8" y="47"/>
                  </a:lnTo>
                  <a:lnTo>
                    <a:pt x="6" y="52"/>
                  </a:lnTo>
                  <a:lnTo>
                    <a:pt x="3" y="49"/>
                  </a:lnTo>
                  <a:lnTo>
                    <a:pt x="3" y="51"/>
                  </a:lnTo>
                  <a:lnTo>
                    <a:pt x="3" y="56"/>
                  </a:lnTo>
                  <a:lnTo>
                    <a:pt x="1" y="59"/>
                  </a:lnTo>
                  <a:lnTo>
                    <a:pt x="0" y="62"/>
                  </a:lnTo>
                  <a:lnTo>
                    <a:pt x="5" y="61"/>
                  </a:lnTo>
                  <a:lnTo>
                    <a:pt x="8" y="57"/>
                  </a:lnTo>
                  <a:lnTo>
                    <a:pt x="10" y="49"/>
                  </a:lnTo>
                  <a:lnTo>
                    <a:pt x="12" y="46"/>
                  </a:lnTo>
                  <a:lnTo>
                    <a:pt x="13" y="42"/>
                  </a:lnTo>
                  <a:lnTo>
                    <a:pt x="15" y="37"/>
                  </a:lnTo>
                  <a:lnTo>
                    <a:pt x="17" y="37"/>
                  </a:lnTo>
                  <a:lnTo>
                    <a:pt x="18" y="34"/>
                  </a:lnTo>
                  <a:lnTo>
                    <a:pt x="18" y="27"/>
                  </a:lnTo>
                  <a:lnTo>
                    <a:pt x="17" y="24"/>
                  </a:lnTo>
                  <a:lnTo>
                    <a:pt x="18" y="20"/>
                  </a:lnTo>
                  <a:lnTo>
                    <a:pt x="15" y="14"/>
                  </a:lnTo>
                  <a:lnTo>
                    <a:pt x="17" y="12"/>
                  </a:lnTo>
                  <a:lnTo>
                    <a:pt x="20" y="7"/>
                  </a:lnTo>
                  <a:lnTo>
                    <a:pt x="23" y="7"/>
                  </a:lnTo>
                  <a:lnTo>
                    <a:pt x="25" y="7"/>
                  </a:lnTo>
                  <a:lnTo>
                    <a:pt x="20" y="0"/>
                  </a:lnTo>
                  <a:close/>
                </a:path>
              </a:pathLst>
            </a:custGeom>
            <a:solidFill>
              <a:srgbClr val="1F1A17"/>
            </a:solidFill>
            <a:ln w="9525">
              <a:noFill/>
              <a:round/>
              <a:headEnd/>
              <a:tailEnd/>
            </a:ln>
          </p:spPr>
          <p:txBody>
            <a:bodyPr/>
            <a:lstStyle/>
            <a:p>
              <a:endParaRPr lang="en-US"/>
            </a:p>
          </p:txBody>
        </p:sp>
        <p:sp>
          <p:nvSpPr>
            <p:cNvPr id="5393" name="Freeform 1297"/>
            <p:cNvSpPr>
              <a:spLocks/>
            </p:cNvSpPr>
            <p:nvPr/>
          </p:nvSpPr>
          <p:spPr bwMode="auto">
            <a:xfrm>
              <a:off x="3496" y="2820"/>
              <a:ext cx="16" cy="10"/>
            </a:xfrm>
            <a:custGeom>
              <a:avLst/>
              <a:gdLst/>
              <a:ahLst/>
              <a:cxnLst>
                <a:cxn ang="0">
                  <a:pos x="0" y="8"/>
                </a:cxn>
                <a:cxn ang="0">
                  <a:pos x="1" y="5"/>
                </a:cxn>
                <a:cxn ang="0">
                  <a:pos x="6" y="0"/>
                </a:cxn>
                <a:cxn ang="0">
                  <a:pos x="11" y="0"/>
                </a:cxn>
                <a:cxn ang="0">
                  <a:pos x="15" y="0"/>
                </a:cxn>
                <a:cxn ang="0">
                  <a:pos x="8" y="5"/>
                </a:cxn>
                <a:cxn ang="0">
                  <a:pos x="16" y="8"/>
                </a:cxn>
                <a:cxn ang="0">
                  <a:pos x="16" y="10"/>
                </a:cxn>
                <a:cxn ang="0">
                  <a:pos x="13" y="10"/>
                </a:cxn>
                <a:cxn ang="0">
                  <a:pos x="8" y="8"/>
                </a:cxn>
                <a:cxn ang="0">
                  <a:pos x="3" y="7"/>
                </a:cxn>
                <a:cxn ang="0">
                  <a:pos x="0" y="8"/>
                </a:cxn>
              </a:cxnLst>
              <a:rect l="0" t="0" r="r" b="b"/>
              <a:pathLst>
                <a:path w="16" h="10">
                  <a:moveTo>
                    <a:pt x="0" y="8"/>
                  </a:moveTo>
                  <a:lnTo>
                    <a:pt x="1" y="5"/>
                  </a:lnTo>
                  <a:lnTo>
                    <a:pt x="6" y="0"/>
                  </a:lnTo>
                  <a:lnTo>
                    <a:pt x="11" y="0"/>
                  </a:lnTo>
                  <a:lnTo>
                    <a:pt x="15" y="0"/>
                  </a:lnTo>
                  <a:lnTo>
                    <a:pt x="8" y="5"/>
                  </a:lnTo>
                  <a:lnTo>
                    <a:pt x="16" y="8"/>
                  </a:lnTo>
                  <a:lnTo>
                    <a:pt x="16" y="10"/>
                  </a:lnTo>
                  <a:lnTo>
                    <a:pt x="13" y="10"/>
                  </a:lnTo>
                  <a:lnTo>
                    <a:pt x="8" y="8"/>
                  </a:lnTo>
                  <a:lnTo>
                    <a:pt x="3" y="7"/>
                  </a:lnTo>
                  <a:lnTo>
                    <a:pt x="0" y="8"/>
                  </a:lnTo>
                  <a:close/>
                </a:path>
              </a:pathLst>
            </a:custGeom>
            <a:solidFill>
              <a:srgbClr val="1F1A17"/>
            </a:solidFill>
            <a:ln w="9525">
              <a:noFill/>
              <a:round/>
              <a:headEnd/>
              <a:tailEnd/>
            </a:ln>
          </p:spPr>
          <p:txBody>
            <a:bodyPr/>
            <a:lstStyle/>
            <a:p>
              <a:endParaRPr lang="en-US"/>
            </a:p>
          </p:txBody>
        </p:sp>
        <p:sp>
          <p:nvSpPr>
            <p:cNvPr id="5394" name="Freeform 1298"/>
            <p:cNvSpPr>
              <a:spLocks/>
            </p:cNvSpPr>
            <p:nvPr/>
          </p:nvSpPr>
          <p:spPr bwMode="auto">
            <a:xfrm>
              <a:off x="3496" y="2875"/>
              <a:ext cx="20" cy="20"/>
            </a:xfrm>
            <a:custGeom>
              <a:avLst/>
              <a:gdLst/>
              <a:ahLst/>
              <a:cxnLst>
                <a:cxn ang="0">
                  <a:pos x="3" y="10"/>
                </a:cxn>
                <a:cxn ang="0">
                  <a:pos x="8" y="10"/>
                </a:cxn>
                <a:cxn ang="0">
                  <a:pos x="10" y="7"/>
                </a:cxn>
                <a:cxn ang="0">
                  <a:pos x="13" y="3"/>
                </a:cxn>
                <a:cxn ang="0">
                  <a:pos x="18" y="2"/>
                </a:cxn>
                <a:cxn ang="0">
                  <a:pos x="20" y="0"/>
                </a:cxn>
                <a:cxn ang="0">
                  <a:pos x="11" y="10"/>
                </a:cxn>
                <a:cxn ang="0">
                  <a:pos x="10" y="14"/>
                </a:cxn>
                <a:cxn ang="0">
                  <a:pos x="10" y="17"/>
                </a:cxn>
                <a:cxn ang="0">
                  <a:pos x="5" y="14"/>
                </a:cxn>
                <a:cxn ang="0">
                  <a:pos x="6" y="20"/>
                </a:cxn>
                <a:cxn ang="0">
                  <a:pos x="3" y="17"/>
                </a:cxn>
                <a:cxn ang="0">
                  <a:pos x="0" y="19"/>
                </a:cxn>
                <a:cxn ang="0">
                  <a:pos x="0" y="14"/>
                </a:cxn>
                <a:cxn ang="0">
                  <a:pos x="3" y="10"/>
                </a:cxn>
              </a:cxnLst>
              <a:rect l="0" t="0" r="r" b="b"/>
              <a:pathLst>
                <a:path w="20" h="20">
                  <a:moveTo>
                    <a:pt x="3" y="10"/>
                  </a:moveTo>
                  <a:lnTo>
                    <a:pt x="8" y="10"/>
                  </a:lnTo>
                  <a:lnTo>
                    <a:pt x="10" y="7"/>
                  </a:lnTo>
                  <a:lnTo>
                    <a:pt x="13" y="3"/>
                  </a:lnTo>
                  <a:lnTo>
                    <a:pt x="18" y="2"/>
                  </a:lnTo>
                  <a:lnTo>
                    <a:pt x="20" y="0"/>
                  </a:lnTo>
                  <a:lnTo>
                    <a:pt x="11" y="10"/>
                  </a:lnTo>
                  <a:lnTo>
                    <a:pt x="10" y="14"/>
                  </a:lnTo>
                  <a:lnTo>
                    <a:pt x="10" y="17"/>
                  </a:lnTo>
                  <a:lnTo>
                    <a:pt x="5" y="14"/>
                  </a:lnTo>
                  <a:lnTo>
                    <a:pt x="6" y="20"/>
                  </a:lnTo>
                  <a:lnTo>
                    <a:pt x="3" y="17"/>
                  </a:lnTo>
                  <a:lnTo>
                    <a:pt x="0" y="19"/>
                  </a:lnTo>
                  <a:lnTo>
                    <a:pt x="0" y="14"/>
                  </a:lnTo>
                  <a:lnTo>
                    <a:pt x="3" y="10"/>
                  </a:lnTo>
                  <a:close/>
                </a:path>
              </a:pathLst>
            </a:custGeom>
            <a:solidFill>
              <a:srgbClr val="1F1A17"/>
            </a:solidFill>
            <a:ln w="9525">
              <a:noFill/>
              <a:round/>
              <a:headEnd/>
              <a:tailEnd/>
            </a:ln>
          </p:spPr>
          <p:txBody>
            <a:bodyPr/>
            <a:lstStyle/>
            <a:p>
              <a:endParaRPr lang="en-US"/>
            </a:p>
          </p:txBody>
        </p:sp>
        <p:sp>
          <p:nvSpPr>
            <p:cNvPr id="5395" name="Freeform 1299"/>
            <p:cNvSpPr>
              <a:spLocks/>
            </p:cNvSpPr>
            <p:nvPr/>
          </p:nvSpPr>
          <p:spPr bwMode="auto">
            <a:xfrm>
              <a:off x="3479" y="2927"/>
              <a:ext cx="40" cy="30"/>
            </a:xfrm>
            <a:custGeom>
              <a:avLst/>
              <a:gdLst/>
              <a:ahLst/>
              <a:cxnLst>
                <a:cxn ang="0">
                  <a:pos x="0" y="17"/>
                </a:cxn>
                <a:cxn ang="0">
                  <a:pos x="5" y="17"/>
                </a:cxn>
                <a:cxn ang="0">
                  <a:pos x="11" y="15"/>
                </a:cxn>
                <a:cxn ang="0">
                  <a:pos x="13" y="5"/>
                </a:cxn>
                <a:cxn ang="0">
                  <a:pos x="15" y="0"/>
                </a:cxn>
                <a:cxn ang="0">
                  <a:pos x="18" y="2"/>
                </a:cxn>
                <a:cxn ang="0">
                  <a:pos x="25" y="3"/>
                </a:cxn>
                <a:cxn ang="0">
                  <a:pos x="33" y="5"/>
                </a:cxn>
                <a:cxn ang="0">
                  <a:pos x="40" y="5"/>
                </a:cxn>
                <a:cxn ang="0">
                  <a:pos x="27" y="17"/>
                </a:cxn>
                <a:cxn ang="0">
                  <a:pos x="25" y="13"/>
                </a:cxn>
                <a:cxn ang="0">
                  <a:pos x="23" y="10"/>
                </a:cxn>
                <a:cxn ang="0">
                  <a:pos x="22" y="22"/>
                </a:cxn>
                <a:cxn ang="0">
                  <a:pos x="22" y="30"/>
                </a:cxn>
                <a:cxn ang="0">
                  <a:pos x="20" y="30"/>
                </a:cxn>
                <a:cxn ang="0">
                  <a:pos x="18" y="25"/>
                </a:cxn>
                <a:cxn ang="0">
                  <a:pos x="17" y="15"/>
                </a:cxn>
                <a:cxn ang="0">
                  <a:pos x="17" y="10"/>
                </a:cxn>
                <a:cxn ang="0">
                  <a:pos x="15" y="13"/>
                </a:cxn>
                <a:cxn ang="0">
                  <a:pos x="11" y="18"/>
                </a:cxn>
                <a:cxn ang="0">
                  <a:pos x="5" y="18"/>
                </a:cxn>
                <a:cxn ang="0">
                  <a:pos x="0" y="17"/>
                </a:cxn>
              </a:cxnLst>
              <a:rect l="0" t="0" r="r" b="b"/>
              <a:pathLst>
                <a:path w="40" h="30">
                  <a:moveTo>
                    <a:pt x="0" y="17"/>
                  </a:moveTo>
                  <a:lnTo>
                    <a:pt x="5" y="17"/>
                  </a:lnTo>
                  <a:lnTo>
                    <a:pt x="11" y="15"/>
                  </a:lnTo>
                  <a:lnTo>
                    <a:pt x="13" y="5"/>
                  </a:lnTo>
                  <a:lnTo>
                    <a:pt x="15" y="0"/>
                  </a:lnTo>
                  <a:lnTo>
                    <a:pt x="18" y="2"/>
                  </a:lnTo>
                  <a:lnTo>
                    <a:pt x="25" y="3"/>
                  </a:lnTo>
                  <a:lnTo>
                    <a:pt x="33" y="5"/>
                  </a:lnTo>
                  <a:lnTo>
                    <a:pt x="40" y="5"/>
                  </a:lnTo>
                  <a:lnTo>
                    <a:pt x="27" y="17"/>
                  </a:lnTo>
                  <a:lnTo>
                    <a:pt x="25" y="13"/>
                  </a:lnTo>
                  <a:lnTo>
                    <a:pt x="23" y="10"/>
                  </a:lnTo>
                  <a:lnTo>
                    <a:pt x="22" y="22"/>
                  </a:lnTo>
                  <a:lnTo>
                    <a:pt x="22" y="30"/>
                  </a:lnTo>
                  <a:lnTo>
                    <a:pt x="20" y="30"/>
                  </a:lnTo>
                  <a:lnTo>
                    <a:pt x="18" y="25"/>
                  </a:lnTo>
                  <a:lnTo>
                    <a:pt x="17" y="15"/>
                  </a:lnTo>
                  <a:lnTo>
                    <a:pt x="17" y="10"/>
                  </a:lnTo>
                  <a:lnTo>
                    <a:pt x="15" y="13"/>
                  </a:lnTo>
                  <a:lnTo>
                    <a:pt x="11" y="18"/>
                  </a:lnTo>
                  <a:lnTo>
                    <a:pt x="5" y="18"/>
                  </a:lnTo>
                  <a:lnTo>
                    <a:pt x="0" y="17"/>
                  </a:lnTo>
                  <a:close/>
                </a:path>
              </a:pathLst>
            </a:custGeom>
            <a:solidFill>
              <a:srgbClr val="1F1A17"/>
            </a:solidFill>
            <a:ln w="9525">
              <a:noFill/>
              <a:round/>
              <a:headEnd/>
              <a:tailEnd/>
            </a:ln>
          </p:spPr>
          <p:txBody>
            <a:bodyPr/>
            <a:lstStyle/>
            <a:p>
              <a:endParaRPr lang="en-US"/>
            </a:p>
          </p:txBody>
        </p:sp>
        <p:sp>
          <p:nvSpPr>
            <p:cNvPr id="5396" name="Freeform 1300"/>
            <p:cNvSpPr>
              <a:spLocks/>
            </p:cNvSpPr>
            <p:nvPr/>
          </p:nvSpPr>
          <p:spPr bwMode="auto">
            <a:xfrm>
              <a:off x="3420" y="2914"/>
              <a:ext cx="24" cy="36"/>
            </a:xfrm>
            <a:custGeom>
              <a:avLst/>
              <a:gdLst/>
              <a:ahLst/>
              <a:cxnLst>
                <a:cxn ang="0">
                  <a:pos x="0" y="3"/>
                </a:cxn>
                <a:cxn ang="0">
                  <a:pos x="4" y="1"/>
                </a:cxn>
                <a:cxn ang="0">
                  <a:pos x="7" y="0"/>
                </a:cxn>
                <a:cxn ang="0">
                  <a:pos x="9" y="0"/>
                </a:cxn>
                <a:cxn ang="0">
                  <a:pos x="12" y="1"/>
                </a:cxn>
                <a:cxn ang="0">
                  <a:pos x="15" y="5"/>
                </a:cxn>
                <a:cxn ang="0">
                  <a:pos x="20" y="13"/>
                </a:cxn>
                <a:cxn ang="0">
                  <a:pos x="24" y="20"/>
                </a:cxn>
                <a:cxn ang="0">
                  <a:pos x="24" y="25"/>
                </a:cxn>
                <a:cxn ang="0">
                  <a:pos x="22" y="30"/>
                </a:cxn>
                <a:cxn ang="0">
                  <a:pos x="20" y="36"/>
                </a:cxn>
                <a:cxn ang="0">
                  <a:pos x="19" y="30"/>
                </a:cxn>
                <a:cxn ang="0">
                  <a:pos x="17" y="25"/>
                </a:cxn>
                <a:cxn ang="0">
                  <a:pos x="14" y="25"/>
                </a:cxn>
                <a:cxn ang="0">
                  <a:pos x="10" y="26"/>
                </a:cxn>
                <a:cxn ang="0">
                  <a:pos x="14" y="21"/>
                </a:cxn>
                <a:cxn ang="0">
                  <a:pos x="19" y="18"/>
                </a:cxn>
                <a:cxn ang="0">
                  <a:pos x="17" y="15"/>
                </a:cxn>
                <a:cxn ang="0">
                  <a:pos x="14" y="11"/>
                </a:cxn>
                <a:cxn ang="0">
                  <a:pos x="10" y="13"/>
                </a:cxn>
                <a:cxn ang="0">
                  <a:pos x="5" y="15"/>
                </a:cxn>
                <a:cxn ang="0">
                  <a:pos x="4" y="11"/>
                </a:cxn>
                <a:cxn ang="0">
                  <a:pos x="4" y="10"/>
                </a:cxn>
                <a:cxn ang="0">
                  <a:pos x="5" y="8"/>
                </a:cxn>
                <a:cxn ang="0">
                  <a:pos x="9" y="6"/>
                </a:cxn>
                <a:cxn ang="0">
                  <a:pos x="4" y="5"/>
                </a:cxn>
                <a:cxn ang="0">
                  <a:pos x="0" y="3"/>
                </a:cxn>
              </a:cxnLst>
              <a:rect l="0" t="0" r="r" b="b"/>
              <a:pathLst>
                <a:path w="24" h="36">
                  <a:moveTo>
                    <a:pt x="0" y="3"/>
                  </a:moveTo>
                  <a:lnTo>
                    <a:pt x="4" y="1"/>
                  </a:lnTo>
                  <a:lnTo>
                    <a:pt x="7" y="0"/>
                  </a:lnTo>
                  <a:lnTo>
                    <a:pt x="9" y="0"/>
                  </a:lnTo>
                  <a:lnTo>
                    <a:pt x="12" y="1"/>
                  </a:lnTo>
                  <a:lnTo>
                    <a:pt x="15" y="5"/>
                  </a:lnTo>
                  <a:lnTo>
                    <a:pt x="20" y="13"/>
                  </a:lnTo>
                  <a:lnTo>
                    <a:pt x="24" y="20"/>
                  </a:lnTo>
                  <a:lnTo>
                    <a:pt x="24" y="25"/>
                  </a:lnTo>
                  <a:lnTo>
                    <a:pt x="22" y="30"/>
                  </a:lnTo>
                  <a:lnTo>
                    <a:pt x="20" y="36"/>
                  </a:lnTo>
                  <a:lnTo>
                    <a:pt x="19" y="30"/>
                  </a:lnTo>
                  <a:lnTo>
                    <a:pt x="17" y="25"/>
                  </a:lnTo>
                  <a:lnTo>
                    <a:pt x="14" y="25"/>
                  </a:lnTo>
                  <a:lnTo>
                    <a:pt x="10" y="26"/>
                  </a:lnTo>
                  <a:lnTo>
                    <a:pt x="14" y="21"/>
                  </a:lnTo>
                  <a:lnTo>
                    <a:pt x="19" y="18"/>
                  </a:lnTo>
                  <a:lnTo>
                    <a:pt x="17" y="15"/>
                  </a:lnTo>
                  <a:lnTo>
                    <a:pt x="14" y="11"/>
                  </a:lnTo>
                  <a:lnTo>
                    <a:pt x="10" y="13"/>
                  </a:lnTo>
                  <a:lnTo>
                    <a:pt x="5" y="15"/>
                  </a:lnTo>
                  <a:lnTo>
                    <a:pt x="4" y="11"/>
                  </a:lnTo>
                  <a:lnTo>
                    <a:pt x="4" y="10"/>
                  </a:lnTo>
                  <a:lnTo>
                    <a:pt x="5" y="8"/>
                  </a:lnTo>
                  <a:lnTo>
                    <a:pt x="9" y="6"/>
                  </a:lnTo>
                  <a:lnTo>
                    <a:pt x="4" y="5"/>
                  </a:lnTo>
                  <a:lnTo>
                    <a:pt x="0" y="3"/>
                  </a:lnTo>
                  <a:close/>
                </a:path>
              </a:pathLst>
            </a:custGeom>
            <a:solidFill>
              <a:srgbClr val="1F1A17"/>
            </a:solidFill>
            <a:ln w="9525">
              <a:noFill/>
              <a:round/>
              <a:headEnd/>
              <a:tailEnd/>
            </a:ln>
          </p:spPr>
          <p:txBody>
            <a:bodyPr/>
            <a:lstStyle/>
            <a:p>
              <a:endParaRPr lang="en-US"/>
            </a:p>
          </p:txBody>
        </p:sp>
        <p:sp>
          <p:nvSpPr>
            <p:cNvPr id="5397" name="Freeform 1301"/>
            <p:cNvSpPr>
              <a:spLocks/>
            </p:cNvSpPr>
            <p:nvPr/>
          </p:nvSpPr>
          <p:spPr bwMode="auto">
            <a:xfrm>
              <a:off x="3447" y="2947"/>
              <a:ext cx="22" cy="18"/>
            </a:xfrm>
            <a:custGeom>
              <a:avLst/>
              <a:gdLst/>
              <a:ahLst/>
              <a:cxnLst>
                <a:cxn ang="0">
                  <a:pos x="0" y="3"/>
                </a:cxn>
                <a:cxn ang="0">
                  <a:pos x="3" y="7"/>
                </a:cxn>
                <a:cxn ang="0">
                  <a:pos x="5" y="12"/>
                </a:cxn>
                <a:cxn ang="0">
                  <a:pos x="5" y="15"/>
                </a:cxn>
                <a:cxn ang="0">
                  <a:pos x="5" y="18"/>
                </a:cxn>
                <a:cxn ang="0">
                  <a:pos x="7" y="13"/>
                </a:cxn>
                <a:cxn ang="0">
                  <a:pos x="13" y="7"/>
                </a:cxn>
                <a:cxn ang="0">
                  <a:pos x="20" y="5"/>
                </a:cxn>
                <a:cxn ang="0">
                  <a:pos x="22" y="3"/>
                </a:cxn>
                <a:cxn ang="0">
                  <a:pos x="20" y="0"/>
                </a:cxn>
                <a:cxn ang="0">
                  <a:pos x="15" y="2"/>
                </a:cxn>
                <a:cxn ang="0">
                  <a:pos x="7" y="3"/>
                </a:cxn>
                <a:cxn ang="0">
                  <a:pos x="3" y="3"/>
                </a:cxn>
                <a:cxn ang="0">
                  <a:pos x="0" y="3"/>
                </a:cxn>
              </a:cxnLst>
              <a:rect l="0" t="0" r="r" b="b"/>
              <a:pathLst>
                <a:path w="22" h="18">
                  <a:moveTo>
                    <a:pt x="0" y="3"/>
                  </a:moveTo>
                  <a:lnTo>
                    <a:pt x="3" y="7"/>
                  </a:lnTo>
                  <a:lnTo>
                    <a:pt x="5" y="12"/>
                  </a:lnTo>
                  <a:lnTo>
                    <a:pt x="5" y="15"/>
                  </a:lnTo>
                  <a:lnTo>
                    <a:pt x="5" y="18"/>
                  </a:lnTo>
                  <a:lnTo>
                    <a:pt x="7" y="13"/>
                  </a:lnTo>
                  <a:lnTo>
                    <a:pt x="13" y="7"/>
                  </a:lnTo>
                  <a:lnTo>
                    <a:pt x="20" y="5"/>
                  </a:lnTo>
                  <a:lnTo>
                    <a:pt x="22" y="3"/>
                  </a:lnTo>
                  <a:lnTo>
                    <a:pt x="20" y="0"/>
                  </a:lnTo>
                  <a:lnTo>
                    <a:pt x="15" y="2"/>
                  </a:lnTo>
                  <a:lnTo>
                    <a:pt x="7" y="3"/>
                  </a:lnTo>
                  <a:lnTo>
                    <a:pt x="3" y="3"/>
                  </a:lnTo>
                  <a:lnTo>
                    <a:pt x="0" y="3"/>
                  </a:lnTo>
                  <a:close/>
                </a:path>
              </a:pathLst>
            </a:custGeom>
            <a:solidFill>
              <a:srgbClr val="1F1A17"/>
            </a:solidFill>
            <a:ln w="9525">
              <a:noFill/>
              <a:round/>
              <a:headEnd/>
              <a:tailEnd/>
            </a:ln>
          </p:spPr>
          <p:txBody>
            <a:bodyPr/>
            <a:lstStyle/>
            <a:p>
              <a:endParaRPr lang="en-US"/>
            </a:p>
          </p:txBody>
        </p:sp>
        <p:sp>
          <p:nvSpPr>
            <p:cNvPr id="5398" name="Freeform 1302"/>
            <p:cNvSpPr>
              <a:spLocks/>
            </p:cNvSpPr>
            <p:nvPr/>
          </p:nvSpPr>
          <p:spPr bwMode="auto">
            <a:xfrm>
              <a:off x="3450" y="2970"/>
              <a:ext cx="57" cy="32"/>
            </a:xfrm>
            <a:custGeom>
              <a:avLst/>
              <a:gdLst/>
              <a:ahLst/>
              <a:cxnLst>
                <a:cxn ang="0">
                  <a:pos x="0" y="7"/>
                </a:cxn>
                <a:cxn ang="0">
                  <a:pos x="4" y="9"/>
                </a:cxn>
                <a:cxn ang="0">
                  <a:pos x="12" y="10"/>
                </a:cxn>
                <a:cxn ang="0">
                  <a:pos x="19" y="7"/>
                </a:cxn>
                <a:cxn ang="0">
                  <a:pos x="24" y="7"/>
                </a:cxn>
                <a:cxn ang="0">
                  <a:pos x="27" y="5"/>
                </a:cxn>
                <a:cxn ang="0">
                  <a:pos x="30" y="0"/>
                </a:cxn>
                <a:cxn ang="0">
                  <a:pos x="30" y="5"/>
                </a:cxn>
                <a:cxn ang="0">
                  <a:pos x="32" y="10"/>
                </a:cxn>
                <a:cxn ang="0">
                  <a:pos x="37" y="10"/>
                </a:cxn>
                <a:cxn ang="0">
                  <a:pos x="42" y="12"/>
                </a:cxn>
                <a:cxn ang="0">
                  <a:pos x="51" y="10"/>
                </a:cxn>
                <a:cxn ang="0">
                  <a:pos x="57" y="9"/>
                </a:cxn>
                <a:cxn ang="0">
                  <a:pos x="57" y="17"/>
                </a:cxn>
                <a:cxn ang="0">
                  <a:pos x="57" y="26"/>
                </a:cxn>
                <a:cxn ang="0">
                  <a:pos x="56" y="22"/>
                </a:cxn>
                <a:cxn ang="0">
                  <a:pos x="54" y="21"/>
                </a:cxn>
                <a:cxn ang="0">
                  <a:pos x="52" y="22"/>
                </a:cxn>
                <a:cxn ang="0">
                  <a:pos x="51" y="26"/>
                </a:cxn>
                <a:cxn ang="0">
                  <a:pos x="49" y="22"/>
                </a:cxn>
                <a:cxn ang="0">
                  <a:pos x="47" y="17"/>
                </a:cxn>
                <a:cxn ang="0">
                  <a:pos x="46" y="21"/>
                </a:cxn>
                <a:cxn ang="0">
                  <a:pos x="42" y="24"/>
                </a:cxn>
                <a:cxn ang="0">
                  <a:pos x="40" y="22"/>
                </a:cxn>
                <a:cxn ang="0">
                  <a:pos x="39" y="21"/>
                </a:cxn>
                <a:cxn ang="0">
                  <a:pos x="37" y="21"/>
                </a:cxn>
                <a:cxn ang="0">
                  <a:pos x="35" y="21"/>
                </a:cxn>
                <a:cxn ang="0">
                  <a:pos x="34" y="26"/>
                </a:cxn>
                <a:cxn ang="0">
                  <a:pos x="30" y="29"/>
                </a:cxn>
                <a:cxn ang="0">
                  <a:pos x="29" y="21"/>
                </a:cxn>
                <a:cxn ang="0">
                  <a:pos x="29" y="12"/>
                </a:cxn>
                <a:cxn ang="0">
                  <a:pos x="27" y="12"/>
                </a:cxn>
                <a:cxn ang="0">
                  <a:pos x="25" y="14"/>
                </a:cxn>
                <a:cxn ang="0">
                  <a:pos x="24" y="17"/>
                </a:cxn>
                <a:cxn ang="0">
                  <a:pos x="24" y="21"/>
                </a:cxn>
                <a:cxn ang="0">
                  <a:pos x="24" y="27"/>
                </a:cxn>
                <a:cxn ang="0">
                  <a:pos x="24" y="32"/>
                </a:cxn>
                <a:cxn ang="0">
                  <a:pos x="22" y="27"/>
                </a:cxn>
                <a:cxn ang="0">
                  <a:pos x="19" y="24"/>
                </a:cxn>
                <a:cxn ang="0">
                  <a:pos x="19" y="19"/>
                </a:cxn>
                <a:cxn ang="0">
                  <a:pos x="19" y="12"/>
                </a:cxn>
                <a:cxn ang="0">
                  <a:pos x="17" y="17"/>
                </a:cxn>
                <a:cxn ang="0">
                  <a:pos x="15" y="22"/>
                </a:cxn>
                <a:cxn ang="0">
                  <a:pos x="12" y="19"/>
                </a:cxn>
                <a:cxn ang="0">
                  <a:pos x="9" y="16"/>
                </a:cxn>
                <a:cxn ang="0">
                  <a:pos x="5" y="14"/>
                </a:cxn>
                <a:cxn ang="0">
                  <a:pos x="2" y="12"/>
                </a:cxn>
                <a:cxn ang="0">
                  <a:pos x="0" y="10"/>
                </a:cxn>
                <a:cxn ang="0">
                  <a:pos x="0" y="7"/>
                </a:cxn>
              </a:cxnLst>
              <a:rect l="0" t="0" r="r" b="b"/>
              <a:pathLst>
                <a:path w="57" h="32">
                  <a:moveTo>
                    <a:pt x="0" y="7"/>
                  </a:moveTo>
                  <a:lnTo>
                    <a:pt x="4" y="9"/>
                  </a:lnTo>
                  <a:lnTo>
                    <a:pt x="12" y="10"/>
                  </a:lnTo>
                  <a:lnTo>
                    <a:pt x="19" y="7"/>
                  </a:lnTo>
                  <a:lnTo>
                    <a:pt x="24" y="7"/>
                  </a:lnTo>
                  <a:lnTo>
                    <a:pt x="27" y="5"/>
                  </a:lnTo>
                  <a:lnTo>
                    <a:pt x="30" y="0"/>
                  </a:lnTo>
                  <a:lnTo>
                    <a:pt x="30" y="5"/>
                  </a:lnTo>
                  <a:lnTo>
                    <a:pt x="32" y="10"/>
                  </a:lnTo>
                  <a:lnTo>
                    <a:pt x="37" y="10"/>
                  </a:lnTo>
                  <a:lnTo>
                    <a:pt x="42" y="12"/>
                  </a:lnTo>
                  <a:lnTo>
                    <a:pt x="51" y="10"/>
                  </a:lnTo>
                  <a:lnTo>
                    <a:pt x="57" y="9"/>
                  </a:lnTo>
                  <a:lnTo>
                    <a:pt x="57" y="17"/>
                  </a:lnTo>
                  <a:lnTo>
                    <a:pt x="57" y="26"/>
                  </a:lnTo>
                  <a:lnTo>
                    <a:pt x="56" y="22"/>
                  </a:lnTo>
                  <a:lnTo>
                    <a:pt x="54" y="21"/>
                  </a:lnTo>
                  <a:lnTo>
                    <a:pt x="52" y="22"/>
                  </a:lnTo>
                  <a:lnTo>
                    <a:pt x="51" y="26"/>
                  </a:lnTo>
                  <a:lnTo>
                    <a:pt x="49" y="22"/>
                  </a:lnTo>
                  <a:lnTo>
                    <a:pt x="47" y="17"/>
                  </a:lnTo>
                  <a:lnTo>
                    <a:pt x="46" y="21"/>
                  </a:lnTo>
                  <a:lnTo>
                    <a:pt x="42" y="24"/>
                  </a:lnTo>
                  <a:lnTo>
                    <a:pt x="40" y="22"/>
                  </a:lnTo>
                  <a:lnTo>
                    <a:pt x="39" y="21"/>
                  </a:lnTo>
                  <a:lnTo>
                    <a:pt x="37" y="21"/>
                  </a:lnTo>
                  <a:lnTo>
                    <a:pt x="35" y="21"/>
                  </a:lnTo>
                  <a:lnTo>
                    <a:pt x="34" y="26"/>
                  </a:lnTo>
                  <a:lnTo>
                    <a:pt x="30" y="29"/>
                  </a:lnTo>
                  <a:lnTo>
                    <a:pt x="29" y="21"/>
                  </a:lnTo>
                  <a:lnTo>
                    <a:pt x="29" y="12"/>
                  </a:lnTo>
                  <a:lnTo>
                    <a:pt x="27" y="12"/>
                  </a:lnTo>
                  <a:lnTo>
                    <a:pt x="25" y="14"/>
                  </a:lnTo>
                  <a:lnTo>
                    <a:pt x="24" y="17"/>
                  </a:lnTo>
                  <a:lnTo>
                    <a:pt x="24" y="21"/>
                  </a:lnTo>
                  <a:lnTo>
                    <a:pt x="24" y="27"/>
                  </a:lnTo>
                  <a:lnTo>
                    <a:pt x="24" y="32"/>
                  </a:lnTo>
                  <a:lnTo>
                    <a:pt x="22" y="27"/>
                  </a:lnTo>
                  <a:lnTo>
                    <a:pt x="19" y="24"/>
                  </a:lnTo>
                  <a:lnTo>
                    <a:pt x="19" y="19"/>
                  </a:lnTo>
                  <a:lnTo>
                    <a:pt x="19" y="12"/>
                  </a:lnTo>
                  <a:lnTo>
                    <a:pt x="17" y="17"/>
                  </a:lnTo>
                  <a:lnTo>
                    <a:pt x="15" y="22"/>
                  </a:lnTo>
                  <a:lnTo>
                    <a:pt x="12" y="19"/>
                  </a:lnTo>
                  <a:lnTo>
                    <a:pt x="9" y="16"/>
                  </a:lnTo>
                  <a:lnTo>
                    <a:pt x="5" y="14"/>
                  </a:lnTo>
                  <a:lnTo>
                    <a:pt x="2" y="12"/>
                  </a:lnTo>
                  <a:lnTo>
                    <a:pt x="0" y="10"/>
                  </a:lnTo>
                  <a:lnTo>
                    <a:pt x="0" y="7"/>
                  </a:lnTo>
                  <a:close/>
                </a:path>
              </a:pathLst>
            </a:custGeom>
            <a:solidFill>
              <a:srgbClr val="1F1A17"/>
            </a:solidFill>
            <a:ln w="9525">
              <a:noFill/>
              <a:round/>
              <a:headEnd/>
              <a:tailEnd/>
            </a:ln>
          </p:spPr>
          <p:txBody>
            <a:bodyPr/>
            <a:lstStyle/>
            <a:p>
              <a:endParaRPr lang="en-US"/>
            </a:p>
          </p:txBody>
        </p:sp>
        <p:sp>
          <p:nvSpPr>
            <p:cNvPr id="5399" name="Freeform 1303"/>
            <p:cNvSpPr>
              <a:spLocks/>
            </p:cNvSpPr>
            <p:nvPr/>
          </p:nvSpPr>
          <p:spPr bwMode="auto">
            <a:xfrm>
              <a:off x="3532" y="2914"/>
              <a:ext cx="27" cy="58"/>
            </a:xfrm>
            <a:custGeom>
              <a:avLst/>
              <a:gdLst/>
              <a:ahLst/>
              <a:cxnLst>
                <a:cxn ang="0">
                  <a:pos x="22" y="0"/>
                </a:cxn>
                <a:cxn ang="0">
                  <a:pos x="17" y="10"/>
                </a:cxn>
                <a:cxn ang="0">
                  <a:pos x="24" y="6"/>
                </a:cxn>
                <a:cxn ang="0">
                  <a:pos x="22" y="11"/>
                </a:cxn>
                <a:cxn ang="0">
                  <a:pos x="19" y="18"/>
                </a:cxn>
                <a:cxn ang="0">
                  <a:pos x="15" y="31"/>
                </a:cxn>
                <a:cxn ang="0">
                  <a:pos x="9" y="43"/>
                </a:cxn>
                <a:cxn ang="0">
                  <a:pos x="4" y="51"/>
                </a:cxn>
                <a:cxn ang="0">
                  <a:pos x="0" y="58"/>
                </a:cxn>
                <a:cxn ang="0">
                  <a:pos x="7" y="55"/>
                </a:cxn>
                <a:cxn ang="0">
                  <a:pos x="10" y="58"/>
                </a:cxn>
                <a:cxn ang="0">
                  <a:pos x="12" y="53"/>
                </a:cxn>
                <a:cxn ang="0">
                  <a:pos x="14" y="41"/>
                </a:cxn>
                <a:cxn ang="0">
                  <a:pos x="17" y="40"/>
                </a:cxn>
                <a:cxn ang="0">
                  <a:pos x="24" y="33"/>
                </a:cxn>
                <a:cxn ang="0">
                  <a:pos x="27" y="26"/>
                </a:cxn>
                <a:cxn ang="0">
                  <a:pos x="27" y="25"/>
                </a:cxn>
                <a:cxn ang="0">
                  <a:pos x="20" y="25"/>
                </a:cxn>
                <a:cxn ang="0">
                  <a:pos x="27" y="15"/>
                </a:cxn>
                <a:cxn ang="0">
                  <a:pos x="24" y="13"/>
                </a:cxn>
                <a:cxn ang="0">
                  <a:pos x="27" y="3"/>
                </a:cxn>
                <a:cxn ang="0">
                  <a:pos x="22" y="0"/>
                </a:cxn>
              </a:cxnLst>
              <a:rect l="0" t="0" r="r" b="b"/>
              <a:pathLst>
                <a:path w="27" h="58">
                  <a:moveTo>
                    <a:pt x="22" y="0"/>
                  </a:moveTo>
                  <a:lnTo>
                    <a:pt x="17" y="10"/>
                  </a:lnTo>
                  <a:lnTo>
                    <a:pt x="24" y="6"/>
                  </a:lnTo>
                  <a:lnTo>
                    <a:pt x="22" y="11"/>
                  </a:lnTo>
                  <a:lnTo>
                    <a:pt x="19" y="18"/>
                  </a:lnTo>
                  <a:lnTo>
                    <a:pt x="15" y="31"/>
                  </a:lnTo>
                  <a:lnTo>
                    <a:pt x="9" y="43"/>
                  </a:lnTo>
                  <a:lnTo>
                    <a:pt x="4" y="51"/>
                  </a:lnTo>
                  <a:lnTo>
                    <a:pt x="0" y="58"/>
                  </a:lnTo>
                  <a:lnTo>
                    <a:pt x="7" y="55"/>
                  </a:lnTo>
                  <a:lnTo>
                    <a:pt x="10" y="58"/>
                  </a:lnTo>
                  <a:lnTo>
                    <a:pt x="12" y="53"/>
                  </a:lnTo>
                  <a:lnTo>
                    <a:pt x="14" y="41"/>
                  </a:lnTo>
                  <a:lnTo>
                    <a:pt x="17" y="40"/>
                  </a:lnTo>
                  <a:lnTo>
                    <a:pt x="24" y="33"/>
                  </a:lnTo>
                  <a:lnTo>
                    <a:pt x="27" y="26"/>
                  </a:lnTo>
                  <a:lnTo>
                    <a:pt x="27" y="25"/>
                  </a:lnTo>
                  <a:lnTo>
                    <a:pt x="20" y="25"/>
                  </a:lnTo>
                  <a:lnTo>
                    <a:pt x="27" y="15"/>
                  </a:lnTo>
                  <a:lnTo>
                    <a:pt x="24" y="13"/>
                  </a:lnTo>
                  <a:lnTo>
                    <a:pt x="27" y="3"/>
                  </a:lnTo>
                  <a:lnTo>
                    <a:pt x="22" y="0"/>
                  </a:lnTo>
                  <a:close/>
                </a:path>
              </a:pathLst>
            </a:custGeom>
            <a:solidFill>
              <a:srgbClr val="1F1A17"/>
            </a:solidFill>
            <a:ln w="9525">
              <a:noFill/>
              <a:round/>
              <a:headEnd/>
              <a:tailEnd/>
            </a:ln>
          </p:spPr>
          <p:txBody>
            <a:bodyPr/>
            <a:lstStyle/>
            <a:p>
              <a:endParaRPr lang="en-US"/>
            </a:p>
          </p:txBody>
        </p:sp>
        <p:sp>
          <p:nvSpPr>
            <p:cNvPr id="5400" name="Freeform 1304"/>
            <p:cNvSpPr>
              <a:spLocks/>
            </p:cNvSpPr>
            <p:nvPr/>
          </p:nvSpPr>
          <p:spPr bwMode="auto">
            <a:xfrm>
              <a:off x="3511" y="2975"/>
              <a:ext cx="20" cy="22"/>
            </a:xfrm>
            <a:custGeom>
              <a:avLst/>
              <a:gdLst/>
              <a:ahLst/>
              <a:cxnLst>
                <a:cxn ang="0">
                  <a:pos x="0" y="11"/>
                </a:cxn>
                <a:cxn ang="0">
                  <a:pos x="5" y="22"/>
                </a:cxn>
                <a:cxn ang="0">
                  <a:pos x="5" y="17"/>
                </a:cxn>
                <a:cxn ang="0">
                  <a:pos x="6" y="12"/>
                </a:cxn>
                <a:cxn ang="0">
                  <a:pos x="10" y="16"/>
                </a:cxn>
                <a:cxn ang="0">
                  <a:pos x="10" y="19"/>
                </a:cxn>
                <a:cxn ang="0">
                  <a:pos x="11" y="14"/>
                </a:cxn>
                <a:cxn ang="0">
                  <a:pos x="15" y="9"/>
                </a:cxn>
                <a:cxn ang="0">
                  <a:pos x="18" y="9"/>
                </a:cxn>
                <a:cxn ang="0">
                  <a:pos x="20" y="9"/>
                </a:cxn>
                <a:cxn ang="0">
                  <a:pos x="15" y="0"/>
                </a:cxn>
                <a:cxn ang="0">
                  <a:pos x="13" y="4"/>
                </a:cxn>
                <a:cxn ang="0">
                  <a:pos x="8" y="2"/>
                </a:cxn>
                <a:cxn ang="0">
                  <a:pos x="8" y="9"/>
                </a:cxn>
                <a:cxn ang="0">
                  <a:pos x="6" y="5"/>
                </a:cxn>
                <a:cxn ang="0">
                  <a:pos x="3" y="5"/>
                </a:cxn>
                <a:cxn ang="0">
                  <a:pos x="1" y="9"/>
                </a:cxn>
                <a:cxn ang="0">
                  <a:pos x="0" y="11"/>
                </a:cxn>
              </a:cxnLst>
              <a:rect l="0" t="0" r="r" b="b"/>
              <a:pathLst>
                <a:path w="20" h="22">
                  <a:moveTo>
                    <a:pt x="0" y="11"/>
                  </a:moveTo>
                  <a:lnTo>
                    <a:pt x="5" y="22"/>
                  </a:lnTo>
                  <a:lnTo>
                    <a:pt x="5" y="17"/>
                  </a:lnTo>
                  <a:lnTo>
                    <a:pt x="6" y="12"/>
                  </a:lnTo>
                  <a:lnTo>
                    <a:pt x="10" y="16"/>
                  </a:lnTo>
                  <a:lnTo>
                    <a:pt x="10" y="19"/>
                  </a:lnTo>
                  <a:lnTo>
                    <a:pt x="11" y="14"/>
                  </a:lnTo>
                  <a:lnTo>
                    <a:pt x="15" y="9"/>
                  </a:lnTo>
                  <a:lnTo>
                    <a:pt x="18" y="9"/>
                  </a:lnTo>
                  <a:lnTo>
                    <a:pt x="20" y="9"/>
                  </a:lnTo>
                  <a:lnTo>
                    <a:pt x="15" y="0"/>
                  </a:lnTo>
                  <a:lnTo>
                    <a:pt x="13" y="4"/>
                  </a:lnTo>
                  <a:lnTo>
                    <a:pt x="8" y="2"/>
                  </a:lnTo>
                  <a:lnTo>
                    <a:pt x="8" y="9"/>
                  </a:lnTo>
                  <a:lnTo>
                    <a:pt x="6" y="5"/>
                  </a:lnTo>
                  <a:lnTo>
                    <a:pt x="3" y="5"/>
                  </a:lnTo>
                  <a:lnTo>
                    <a:pt x="1" y="9"/>
                  </a:lnTo>
                  <a:lnTo>
                    <a:pt x="0" y="11"/>
                  </a:lnTo>
                  <a:close/>
                </a:path>
              </a:pathLst>
            </a:custGeom>
            <a:solidFill>
              <a:srgbClr val="1F1A17"/>
            </a:solidFill>
            <a:ln w="9525">
              <a:noFill/>
              <a:round/>
              <a:headEnd/>
              <a:tailEnd/>
            </a:ln>
          </p:spPr>
          <p:txBody>
            <a:bodyPr/>
            <a:lstStyle/>
            <a:p>
              <a:endParaRPr lang="en-US"/>
            </a:p>
          </p:txBody>
        </p:sp>
        <p:sp>
          <p:nvSpPr>
            <p:cNvPr id="5401" name="Freeform 1305"/>
            <p:cNvSpPr>
              <a:spLocks/>
            </p:cNvSpPr>
            <p:nvPr/>
          </p:nvSpPr>
          <p:spPr bwMode="auto">
            <a:xfrm>
              <a:off x="3322" y="2920"/>
              <a:ext cx="53" cy="35"/>
            </a:xfrm>
            <a:custGeom>
              <a:avLst/>
              <a:gdLst/>
              <a:ahLst/>
              <a:cxnLst>
                <a:cxn ang="0">
                  <a:pos x="0" y="0"/>
                </a:cxn>
                <a:cxn ang="0">
                  <a:pos x="6" y="9"/>
                </a:cxn>
                <a:cxn ang="0">
                  <a:pos x="15" y="15"/>
                </a:cxn>
                <a:cxn ang="0">
                  <a:pos x="13" y="12"/>
                </a:cxn>
                <a:cxn ang="0">
                  <a:pos x="13" y="10"/>
                </a:cxn>
                <a:cxn ang="0">
                  <a:pos x="20" y="19"/>
                </a:cxn>
                <a:cxn ang="0">
                  <a:pos x="30" y="25"/>
                </a:cxn>
                <a:cxn ang="0">
                  <a:pos x="35" y="27"/>
                </a:cxn>
                <a:cxn ang="0">
                  <a:pos x="40" y="29"/>
                </a:cxn>
                <a:cxn ang="0">
                  <a:pos x="45" y="29"/>
                </a:cxn>
                <a:cxn ang="0">
                  <a:pos x="48" y="25"/>
                </a:cxn>
                <a:cxn ang="0">
                  <a:pos x="52" y="29"/>
                </a:cxn>
                <a:cxn ang="0">
                  <a:pos x="53" y="32"/>
                </a:cxn>
                <a:cxn ang="0">
                  <a:pos x="50" y="34"/>
                </a:cxn>
                <a:cxn ang="0">
                  <a:pos x="45" y="35"/>
                </a:cxn>
                <a:cxn ang="0">
                  <a:pos x="35" y="34"/>
                </a:cxn>
                <a:cxn ang="0">
                  <a:pos x="28" y="32"/>
                </a:cxn>
                <a:cxn ang="0">
                  <a:pos x="21" y="32"/>
                </a:cxn>
                <a:cxn ang="0">
                  <a:pos x="16" y="32"/>
                </a:cxn>
                <a:cxn ang="0">
                  <a:pos x="21" y="29"/>
                </a:cxn>
                <a:cxn ang="0">
                  <a:pos x="26" y="27"/>
                </a:cxn>
                <a:cxn ang="0">
                  <a:pos x="20" y="24"/>
                </a:cxn>
                <a:cxn ang="0">
                  <a:pos x="11" y="24"/>
                </a:cxn>
                <a:cxn ang="0">
                  <a:pos x="15" y="22"/>
                </a:cxn>
                <a:cxn ang="0">
                  <a:pos x="16" y="20"/>
                </a:cxn>
                <a:cxn ang="0">
                  <a:pos x="11" y="19"/>
                </a:cxn>
                <a:cxn ang="0">
                  <a:pos x="6" y="14"/>
                </a:cxn>
                <a:cxn ang="0">
                  <a:pos x="3" y="9"/>
                </a:cxn>
                <a:cxn ang="0">
                  <a:pos x="0" y="0"/>
                </a:cxn>
              </a:cxnLst>
              <a:rect l="0" t="0" r="r" b="b"/>
              <a:pathLst>
                <a:path w="53" h="35">
                  <a:moveTo>
                    <a:pt x="0" y="0"/>
                  </a:moveTo>
                  <a:lnTo>
                    <a:pt x="6" y="9"/>
                  </a:lnTo>
                  <a:lnTo>
                    <a:pt x="15" y="15"/>
                  </a:lnTo>
                  <a:lnTo>
                    <a:pt x="13" y="12"/>
                  </a:lnTo>
                  <a:lnTo>
                    <a:pt x="13" y="10"/>
                  </a:lnTo>
                  <a:lnTo>
                    <a:pt x="20" y="19"/>
                  </a:lnTo>
                  <a:lnTo>
                    <a:pt x="30" y="25"/>
                  </a:lnTo>
                  <a:lnTo>
                    <a:pt x="35" y="27"/>
                  </a:lnTo>
                  <a:lnTo>
                    <a:pt x="40" y="29"/>
                  </a:lnTo>
                  <a:lnTo>
                    <a:pt x="45" y="29"/>
                  </a:lnTo>
                  <a:lnTo>
                    <a:pt x="48" y="25"/>
                  </a:lnTo>
                  <a:lnTo>
                    <a:pt x="52" y="29"/>
                  </a:lnTo>
                  <a:lnTo>
                    <a:pt x="53" y="32"/>
                  </a:lnTo>
                  <a:lnTo>
                    <a:pt x="50" y="34"/>
                  </a:lnTo>
                  <a:lnTo>
                    <a:pt x="45" y="35"/>
                  </a:lnTo>
                  <a:lnTo>
                    <a:pt x="35" y="34"/>
                  </a:lnTo>
                  <a:lnTo>
                    <a:pt x="28" y="32"/>
                  </a:lnTo>
                  <a:lnTo>
                    <a:pt x="21" y="32"/>
                  </a:lnTo>
                  <a:lnTo>
                    <a:pt x="16" y="32"/>
                  </a:lnTo>
                  <a:lnTo>
                    <a:pt x="21" y="29"/>
                  </a:lnTo>
                  <a:lnTo>
                    <a:pt x="26" y="27"/>
                  </a:lnTo>
                  <a:lnTo>
                    <a:pt x="20" y="24"/>
                  </a:lnTo>
                  <a:lnTo>
                    <a:pt x="11" y="24"/>
                  </a:lnTo>
                  <a:lnTo>
                    <a:pt x="15" y="22"/>
                  </a:lnTo>
                  <a:lnTo>
                    <a:pt x="16" y="20"/>
                  </a:lnTo>
                  <a:lnTo>
                    <a:pt x="11" y="19"/>
                  </a:lnTo>
                  <a:lnTo>
                    <a:pt x="6" y="14"/>
                  </a:lnTo>
                  <a:lnTo>
                    <a:pt x="3" y="9"/>
                  </a:lnTo>
                  <a:lnTo>
                    <a:pt x="0" y="0"/>
                  </a:lnTo>
                  <a:close/>
                </a:path>
              </a:pathLst>
            </a:custGeom>
            <a:solidFill>
              <a:srgbClr val="1F1A17"/>
            </a:solidFill>
            <a:ln w="9525">
              <a:noFill/>
              <a:round/>
              <a:headEnd/>
              <a:tailEnd/>
            </a:ln>
          </p:spPr>
          <p:txBody>
            <a:bodyPr/>
            <a:lstStyle/>
            <a:p>
              <a:endParaRPr lang="en-US"/>
            </a:p>
          </p:txBody>
        </p:sp>
        <p:sp>
          <p:nvSpPr>
            <p:cNvPr id="5402" name="Freeform 1306"/>
            <p:cNvSpPr>
              <a:spLocks/>
            </p:cNvSpPr>
            <p:nvPr/>
          </p:nvSpPr>
          <p:spPr bwMode="auto">
            <a:xfrm>
              <a:off x="3363" y="2897"/>
              <a:ext cx="27" cy="45"/>
            </a:xfrm>
            <a:custGeom>
              <a:avLst/>
              <a:gdLst/>
              <a:ahLst/>
              <a:cxnLst>
                <a:cxn ang="0">
                  <a:pos x="0" y="0"/>
                </a:cxn>
                <a:cxn ang="0">
                  <a:pos x="0" y="3"/>
                </a:cxn>
                <a:cxn ang="0">
                  <a:pos x="0" y="8"/>
                </a:cxn>
                <a:cxn ang="0">
                  <a:pos x="4" y="12"/>
                </a:cxn>
                <a:cxn ang="0">
                  <a:pos x="6" y="13"/>
                </a:cxn>
                <a:cxn ang="0">
                  <a:pos x="7" y="22"/>
                </a:cxn>
                <a:cxn ang="0">
                  <a:pos x="11" y="27"/>
                </a:cxn>
                <a:cxn ang="0">
                  <a:pos x="14" y="32"/>
                </a:cxn>
                <a:cxn ang="0">
                  <a:pos x="17" y="37"/>
                </a:cxn>
                <a:cxn ang="0">
                  <a:pos x="19" y="40"/>
                </a:cxn>
                <a:cxn ang="0">
                  <a:pos x="21" y="43"/>
                </a:cxn>
                <a:cxn ang="0">
                  <a:pos x="22" y="45"/>
                </a:cxn>
                <a:cxn ang="0">
                  <a:pos x="24" y="45"/>
                </a:cxn>
                <a:cxn ang="0">
                  <a:pos x="22" y="37"/>
                </a:cxn>
                <a:cxn ang="0">
                  <a:pos x="19" y="28"/>
                </a:cxn>
                <a:cxn ang="0">
                  <a:pos x="21" y="28"/>
                </a:cxn>
                <a:cxn ang="0">
                  <a:pos x="22" y="28"/>
                </a:cxn>
                <a:cxn ang="0">
                  <a:pos x="21" y="27"/>
                </a:cxn>
                <a:cxn ang="0">
                  <a:pos x="19" y="23"/>
                </a:cxn>
                <a:cxn ang="0">
                  <a:pos x="21" y="22"/>
                </a:cxn>
                <a:cxn ang="0">
                  <a:pos x="24" y="20"/>
                </a:cxn>
                <a:cxn ang="0">
                  <a:pos x="27" y="17"/>
                </a:cxn>
                <a:cxn ang="0">
                  <a:pos x="27" y="12"/>
                </a:cxn>
                <a:cxn ang="0">
                  <a:pos x="21" y="15"/>
                </a:cxn>
                <a:cxn ang="0">
                  <a:pos x="16" y="17"/>
                </a:cxn>
                <a:cxn ang="0">
                  <a:pos x="12" y="17"/>
                </a:cxn>
                <a:cxn ang="0">
                  <a:pos x="6" y="12"/>
                </a:cxn>
                <a:cxn ang="0">
                  <a:pos x="6" y="7"/>
                </a:cxn>
                <a:cxn ang="0">
                  <a:pos x="6" y="2"/>
                </a:cxn>
                <a:cxn ang="0">
                  <a:pos x="4" y="2"/>
                </a:cxn>
                <a:cxn ang="0">
                  <a:pos x="0" y="0"/>
                </a:cxn>
              </a:cxnLst>
              <a:rect l="0" t="0" r="r" b="b"/>
              <a:pathLst>
                <a:path w="27" h="45">
                  <a:moveTo>
                    <a:pt x="0" y="0"/>
                  </a:moveTo>
                  <a:lnTo>
                    <a:pt x="0" y="3"/>
                  </a:lnTo>
                  <a:lnTo>
                    <a:pt x="0" y="8"/>
                  </a:lnTo>
                  <a:lnTo>
                    <a:pt x="4" y="12"/>
                  </a:lnTo>
                  <a:lnTo>
                    <a:pt x="6" y="13"/>
                  </a:lnTo>
                  <a:lnTo>
                    <a:pt x="7" y="22"/>
                  </a:lnTo>
                  <a:lnTo>
                    <a:pt x="11" y="27"/>
                  </a:lnTo>
                  <a:lnTo>
                    <a:pt x="14" y="32"/>
                  </a:lnTo>
                  <a:lnTo>
                    <a:pt x="17" y="37"/>
                  </a:lnTo>
                  <a:lnTo>
                    <a:pt x="19" y="40"/>
                  </a:lnTo>
                  <a:lnTo>
                    <a:pt x="21" y="43"/>
                  </a:lnTo>
                  <a:lnTo>
                    <a:pt x="22" y="45"/>
                  </a:lnTo>
                  <a:lnTo>
                    <a:pt x="24" y="45"/>
                  </a:lnTo>
                  <a:lnTo>
                    <a:pt x="22" y="37"/>
                  </a:lnTo>
                  <a:lnTo>
                    <a:pt x="19" y="28"/>
                  </a:lnTo>
                  <a:lnTo>
                    <a:pt x="21" y="28"/>
                  </a:lnTo>
                  <a:lnTo>
                    <a:pt x="22" y="28"/>
                  </a:lnTo>
                  <a:lnTo>
                    <a:pt x="21" y="27"/>
                  </a:lnTo>
                  <a:lnTo>
                    <a:pt x="19" y="23"/>
                  </a:lnTo>
                  <a:lnTo>
                    <a:pt x="21" y="22"/>
                  </a:lnTo>
                  <a:lnTo>
                    <a:pt x="24" y="20"/>
                  </a:lnTo>
                  <a:lnTo>
                    <a:pt x="27" y="17"/>
                  </a:lnTo>
                  <a:lnTo>
                    <a:pt x="27" y="12"/>
                  </a:lnTo>
                  <a:lnTo>
                    <a:pt x="21" y="15"/>
                  </a:lnTo>
                  <a:lnTo>
                    <a:pt x="16" y="17"/>
                  </a:lnTo>
                  <a:lnTo>
                    <a:pt x="12" y="17"/>
                  </a:lnTo>
                  <a:lnTo>
                    <a:pt x="6" y="12"/>
                  </a:lnTo>
                  <a:lnTo>
                    <a:pt x="6" y="7"/>
                  </a:lnTo>
                  <a:lnTo>
                    <a:pt x="6" y="2"/>
                  </a:lnTo>
                  <a:lnTo>
                    <a:pt x="4" y="2"/>
                  </a:lnTo>
                  <a:lnTo>
                    <a:pt x="0" y="0"/>
                  </a:lnTo>
                  <a:close/>
                </a:path>
              </a:pathLst>
            </a:custGeom>
            <a:solidFill>
              <a:srgbClr val="1F1A17"/>
            </a:solidFill>
            <a:ln w="9525">
              <a:noFill/>
              <a:round/>
              <a:headEnd/>
              <a:tailEnd/>
            </a:ln>
          </p:spPr>
          <p:txBody>
            <a:bodyPr/>
            <a:lstStyle/>
            <a:p>
              <a:endParaRPr lang="en-US"/>
            </a:p>
          </p:txBody>
        </p:sp>
        <p:sp>
          <p:nvSpPr>
            <p:cNvPr id="5403" name="Freeform 1307"/>
            <p:cNvSpPr>
              <a:spLocks/>
            </p:cNvSpPr>
            <p:nvPr/>
          </p:nvSpPr>
          <p:spPr bwMode="auto">
            <a:xfrm>
              <a:off x="3392" y="2924"/>
              <a:ext cx="22" cy="46"/>
            </a:xfrm>
            <a:custGeom>
              <a:avLst/>
              <a:gdLst/>
              <a:ahLst/>
              <a:cxnLst>
                <a:cxn ang="0">
                  <a:pos x="0" y="8"/>
                </a:cxn>
                <a:cxn ang="0">
                  <a:pos x="2" y="10"/>
                </a:cxn>
                <a:cxn ang="0">
                  <a:pos x="7" y="8"/>
                </a:cxn>
                <a:cxn ang="0">
                  <a:pos x="10" y="3"/>
                </a:cxn>
                <a:cxn ang="0">
                  <a:pos x="12" y="0"/>
                </a:cxn>
                <a:cxn ang="0">
                  <a:pos x="12" y="6"/>
                </a:cxn>
                <a:cxn ang="0">
                  <a:pos x="12" y="13"/>
                </a:cxn>
                <a:cxn ang="0">
                  <a:pos x="15" y="20"/>
                </a:cxn>
                <a:cxn ang="0">
                  <a:pos x="20" y="28"/>
                </a:cxn>
                <a:cxn ang="0">
                  <a:pos x="22" y="35"/>
                </a:cxn>
                <a:cxn ang="0">
                  <a:pos x="22" y="40"/>
                </a:cxn>
                <a:cxn ang="0">
                  <a:pos x="17" y="45"/>
                </a:cxn>
                <a:cxn ang="0">
                  <a:pos x="15" y="46"/>
                </a:cxn>
                <a:cxn ang="0">
                  <a:pos x="17" y="40"/>
                </a:cxn>
                <a:cxn ang="0">
                  <a:pos x="17" y="31"/>
                </a:cxn>
                <a:cxn ang="0">
                  <a:pos x="10" y="26"/>
                </a:cxn>
                <a:cxn ang="0">
                  <a:pos x="7" y="21"/>
                </a:cxn>
                <a:cxn ang="0">
                  <a:pos x="7" y="20"/>
                </a:cxn>
                <a:cxn ang="0">
                  <a:pos x="5" y="15"/>
                </a:cxn>
                <a:cxn ang="0">
                  <a:pos x="2" y="10"/>
                </a:cxn>
                <a:cxn ang="0">
                  <a:pos x="0" y="8"/>
                </a:cxn>
              </a:cxnLst>
              <a:rect l="0" t="0" r="r" b="b"/>
              <a:pathLst>
                <a:path w="22" h="46">
                  <a:moveTo>
                    <a:pt x="0" y="8"/>
                  </a:moveTo>
                  <a:lnTo>
                    <a:pt x="2" y="10"/>
                  </a:lnTo>
                  <a:lnTo>
                    <a:pt x="7" y="8"/>
                  </a:lnTo>
                  <a:lnTo>
                    <a:pt x="10" y="3"/>
                  </a:lnTo>
                  <a:lnTo>
                    <a:pt x="12" y="0"/>
                  </a:lnTo>
                  <a:lnTo>
                    <a:pt x="12" y="6"/>
                  </a:lnTo>
                  <a:lnTo>
                    <a:pt x="12" y="13"/>
                  </a:lnTo>
                  <a:lnTo>
                    <a:pt x="15" y="20"/>
                  </a:lnTo>
                  <a:lnTo>
                    <a:pt x="20" y="28"/>
                  </a:lnTo>
                  <a:lnTo>
                    <a:pt x="22" y="35"/>
                  </a:lnTo>
                  <a:lnTo>
                    <a:pt x="22" y="40"/>
                  </a:lnTo>
                  <a:lnTo>
                    <a:pt x="17" y="45"/>
                  </a:lnTo>
                  <a:lnTo>
                    <a:pt x="15" y="46"/>
                  </a:lnTo>
                  <a:lnTo>
                    <a:pt x="17" y="40"/>
                  </a:lnTo>
                  <a:lnTo>
                    <a:pt x="17" y="31"/>
                  </a:lnTo>
                  <a:lnTo>
                    <a:pt x="10" y="26"/>
                  </a:lnTo>
                  <a:lnTo>
                    <a:pt x="7" y="21"/>
                  </a:lnTo>
                  <a:lnTo>
                    <a:pt x="7" y="20"/>
                  </a:lnTo>
                  <a:lnTo>
                    <a:pt x="5" y="15"/>
                  </a:lnTo>
                  <a:lnTo>
                    <a:pt x="2" y="10"/>
                  </a:lnTo>
                  <a:lnTo>
                    <a:pt x="0" y="8"/>
                  </a:lnTo>
                  <a:close/>
                </a:path>
              </a:pathLst>
            </a:custGeom>
            <a:solidFill>
              <a:srgbClr val="1F1A17"/>
            </a:solidFill>
            <a:ln w="9525">
              <a:noFill/>
              <a:round/>
              <a:headEnd/>
              <a:tailEnd/>
            </a:ln>
          </p:spPr>
          <p:txBody>
            <a:bodyPr/>
            <a:lstStyle/>
            <a:p>
              <a:endParaRPr lang="en-US"/>
            </a:p>
          </p:txBody>
        </p:sp>
        <p:sp>
          <p:nvSpPr>
            <p:cNvPr id="5404" name="Freeform 1308"/>
            <p:cNvSpPr>
              <a:spLocks/>
            </p:cNvSpPr>
            <p:nvPr/>
          </p:nvSpPr>
          <p:spPr bwMode="auto">
            <a:xfrm>
              <a:off x="3412" y="2967"/>
              <a:ext cx="17" cy="25"/>
            </a:xfrm>
            <a:custGeom>
              <a:avLst/>
              <a:gdLst/>
              <a:ahLst/>
              <a:cxnLst>
                <a:cxn ang="0">
                  <a:pos x="2" y="0"/>
                </a:cxn>
                <a:cxn ang="0">
                  <a:pos x="3" y="0"/>
                </a:cxn>
                <a:cxn ang="0">
                  <a:pos x="7" y="0"/>
                </a:cxn>
                <a:cxn ang="0">
                  <a:pos x="10" y="5"/>
                </a:cxn>
                <a:cxn ang="0">
                  <a:pos x="13" y="12"/>
                </a:cxn>
                <a:cxn ang="0">
                  <a:pos x="15" y="19"/>
                </a:cxn>
                <a:cxn ang="0">
                  <a:pos x="17" y="25"/>
                </a:cxn>
                <a:cxn ang="0">
                  <a:pos x="15" y="24"/>
                </a:cxn>
                <a:cxn ang="0">
                  <a:pos x="12" y="22"/>
                </a:cxn>
                <a:cxn ang="0">
                  <a:pos x="10" y="17"/>
                </a:cxn>
                <a:cxn ang="0">
                  <a:pos x="7" y="15"/>
                </a:cxn>
                <a:cxn ang="0">
                  <a:pos x="3" y="15"/>
                </a:cxn>
                <a:cxn ang="0">
                  <a:pos x="0" y="19"/>
                </a:cxn>
                <a:cxn ang="0">
                  <a:pos x="3" y="8"/>
                </a:cxn>
                <a:cxn ang="0">
                  <a:pos x="2" y="0"/>
                </a:cxn>
              </a:cxnLst>
              <a:rect l="0" t="0" r="r" b="b"/>
              <a:pathLst>
                <a:path w="17" h="25">
                  <a:moveTo>
                    <a:pt x="2" y="0"/>
                  </a:moveTo>
                  <a:lnTo>
                    <a:pt x="3" y="0"/>
                  </a:lnTo>
                  <a:lnTo>
                    <a:pt x="7" y="0"/>
                  </a:lnTo>
                  <a:lnTo>
                    <a:pt x="10" y="5"/>
                  </a:lnTo>
                  <a:lnTo>
                    <a:pt x="13" y="12"/>
                  </a:lnTo>
                  <a:lnTo>
                    <a:pt x="15" y="19"/>
                  </a:lnTo>
                  <a:lnTo>
                    <a:pt x="17" y="25"/>
                  </a:lnTo>
                  <a:lnTo>
                    <a:pt x="15" y="24"/>
                  </a:lnTo>
                  <a:lnTo>
                    <a:pt x="12" y="22"/>
                  </a:lnTo>
                  <a:lnTo>
                    <a:pt x="10" y="17"/>
                  </a:lnTo>
                  <a:lnTo>
                    <a:pt x="7" y="15"/>
                  </a:lnTo>
                  <a:lnTo>
                    <a:pt x="3" y="15"/>
                  </a:lnTo>
                  <a:lnTo>
                    <a:pt x="0" y="19"/>
                  </a:lnTo>
                  <a:lnTo>
                    <a:pt x="3" y="8"/>
                  </a:lnTo>
                  <a:lnTo>
                    <a:pt x="2" y="0"/>
                  </a:lnTo>
                  <a:close/>
                </a:path>
              </a:pathLst>
            </a:custGeom>
            <a:solidFill>
              <a:srgbClr val="1F1A17"/>
            </a:solidFill>
            <a:ln w="9525">
              <a:noFill/>
              <a:round/>
              <a:headEnd/>
              <a:tailEnd/>
            </a:ln>
          </p:spPr>
          <p:txBody>
            <a:bodyPr/>
            <a:lstStyle/>
            <a:p>
              <a:endParaRPr lang="en-US"/>
            </a:p>
          </p:txBody>
        </p:sp>
        <p:sp>
          <p:nvSpPr>
            <p:cNvPr id="5405" name="Freeform 1309"/>
            <p:cNvSpPr>
              <a:spLocks/>
            </p:cNvSpPr>
            <p:nvPr/>
          </p:nvSpPr>
          <p:spPr bwMode="auto">
            <a:xfrm>
              <a:off x="3399" y="3022"/>
              <a:ext cx="31" cy="35"/>
            </a:xfrm>
            <a:custGeom>
              <a:avLst/>
              <a:gdLst/>
              <a:ahLst/>
              <a:cxnLst>
                <a:cxn ang="0">
                  <a:pos x="0" y="7"/>
                </a:cxn>
                <a:cxn ang="0">
                  <a:pos x="5" y="7"/>
                </a:cxn>
                <a:cxn ang="0">
                  <a:pos x="11" y="7"/>
                </a:cxn>
                <a:cxn ang="0">
                  <a:pos x="18" y="5"/>
                </a:cxn>
                <a:cxn ang="0">
                  <a:pos x="23" y="0"/>
                </a:cxn>
                <a:cxn ang="0">
                  <a:pos x="25" y="5"/>
                </a:cxn>
                <a:cxn ang="0">
                  <a:pos x="25" y="12"/>
                </a:cxn>
                <a:cxn ang="0">
                  <a:pos x="25" y="17"/>
                </a:cxn>
                <a:cxn ang="0">
                  <a:pos x="23" y="22"/>
                </a:cxn>
                <a:cxn ang="0">
                  <a:pos x="28" y="27"/>
                </a:cxn>
                <a:cxn ang="0">
                  <a:pos x="31" y="30"/>
                </a:cxn>
                <a:cxn ang="0">
                  <a:pos x="30" y="32"/>
                </a:cxn>
                <a:cxn ang="0">
                  <a:pos x="30" y="34"/>
                </a:cxn>
                <a:cxn ang="0">
                  <a:pos x="26" y="35"/>
                </a:cxn>
                <a:cxn ang="0">
                  <a:pos x="23" y="35"/>
                </a:cxn>
                <a:cxn ang="0">
                  <a:pos x="23" y="30"/>
                </a:cxn>
                <a:cxn ang="0">
                  <a:pos x="23" y="27"/>
                </a:cxn>
                <a:cxn ang="0">
                  <a:pos x="20" y="29"/>
                </a:cxn>
                <a:cxn ang="0">
                  <a:pos x="16" y="32"/>
                </a:cxn>
                <a:cxn ang="0">
                  <a:pos x="18" y="24"/>
                </a:cxn>
                <a:cxn ang="0">
                  <a:pos x="20" y="17"/>
                </a:cxn>
                <a:cxn ang="0">
                  <a:pos x="15" y="17"/>
                </a:cxn>
                <a:cxn ang="0">
                  <a:pos x="11" y="20"/>
                </a:cxn>
                <a:cxn ang="0">
                  <a:pos x="10" y="25"/>
                </a:cxn>
                <a:cxn ang="0">
                  <a:pos x="10" y="25"/>
                </a:cxn>
                <a:cxn ang="0">
                  <a:pos x="8" y="19"/>
                </a:cxn>
                <a:cxn ang="0">
                  <a:pos x="6" y="15"/>
                </a:cxn>
                <a:cxn ang="0">
                  <a:pos x="3" y="10"/>
                </a:cxn>
                <a:cxn ang="0">
                  <a:pos x="0" y="7"/>
                </a:cxn>
              </a:cxnLst>
              <a:rect l="0" t="0" r="r" b="b"/>
              <a:pathLst>
                <a:path w="31" h="35">
                  <a:moveTo>
                    <a:pt x="0" y="7"/>
                  </a:moveTo>
                  <a:lnTo>
                    <a:pt x="5" y="7"/>
                  </a:lnTo>
                  <a:lnTo>
                    <a:pt x="11" y="7"/>
                  </a:lnTo>
                  <a:lnTo>
                    <a:pt x="18" y="5"/>
                  </a:lnTo>
                  <a:lnTo>
                    <a:pt x="23" y="0"/>
                  </a:lnTo>
                  <a:lnTo>
                    <a:pt x="25" y="5"/>
                  </a:lnTo>
                  <a:lnTo>
                    <a:pt x="25" y="12"/>
                  </a:lnTo>
                  <a:lnTo>
                    <a:pt x="25" y="17"/>
                  </a:lnTo>
                  <a:lnTo>
                    <a:pt x="23" y="22"/>
                  </a:lnTo>
                  <a:lnTo>
                    <a:pt x="28" y="27"/>
                  </a:lnTo>
                  <a:lnTo>
                    <a:pt x="31" y="30"/>
                  </a:lnTo>
                  <a:lnTo>
                    <a:pt x="30" y="32"/>
                  </a:lnTo>
                  <a:lnTo>
                    <a:pt x="30" y="34"/>
                  </a:lnTo>
                  <a:lnTo>
                    <a:pt x="26" y="35"/>
                  </a:lnTo>
                  <a:lnTo>
                    <a:pt x="23" y="35"/>
                  </a:lnTo>
                  <a:lnTo>
                    <a:pt x="23" y="30"/>
                  </a:lnTo>
                  <a:lnTo>
                    <a:pt x="23" y="27"/>
                  </a:lnTo>
                  <a:lnTo>
                    <a:pt x="20" y="29"/>
                  </a:lnTo>
                  <a:lnTo>
                    <a:pt x="16" y="32"/>
                  </a:lnTo>
                  <a:lnTo>
                    <a:pt x="18" y="24"/>
                  </a:lnTo>
                  <a:lnTo>
                    <a:pt x="20" y="17"/>
                  </a:lnTo>
                  <a:lnTo>
                    <a:pt x="15" y="17"/>
                  </a:lnTo>
                  <a:lnTo>
                    <a:pt x="11" y="20"/>
                  </a:lnTo>
                  <a:lnTo>
                    <a:pt x="10" y="25"/>
                  </a:lnTo>
                  <a:lnTo>
                    <a:pt x="10" y="25"/>
                  </a:lnTo>
                  <a:lnTo>
                    <a:pt x="8" y="19"/>
                  </a:lnTo>
                  <a:lnTo>
                    <a:pt x="6" y="15"/>
                  </a:lnTo>
                  <a:lnTo>
                    <a:pt x="3" y="10"/>
                  </a:lnTo>
                  <a:lnTo>
                    <a:pt x="0" y="7"/>
                  </a:lnTo>
                  <a:close/>
                </a:path>
              </a:pathLst>
            </a:custGeom>
            <a:solidFill>
              <a:srgbClr val="1F1A17"/>
            </a:solidFill>
            <a:ln w="9525">
              <a:noFill/>
              <a:round/>
              <a:headEnd/>
              <a:tailEnd/>
            </a:ln>
          </p:spPr>
          <p:txBody>
            <a:bodyPr/>
            <a:lstStyle/>
            <a:p>
              <a:endParaRPr lang="en-US"/>
            </a:p>
          </p:txBody>
        </p:sp>
        <p:sp>
          <p:nvSpPr>
            <p:cNvPr id="5406" name="Freeform 1310"/>
            <p:cNvSpPr>
              <a:spLocks/>
            </p:cNvSpPr>
            <p:nvPr/>
          </p:nvSpPr>
          <p:spPr bwMode="auto">
            <a:xfrm>
              <a:off x="3442" y="3016"/>
              <a:ext cx="25" cy="18"/>
            </a:xfrm>
            <a:custGeom>
              <a:avLst/>
              <a:gdLst/>
              <a:ahLst/>
              <a:cxnLst>
                <a:cxn ang="0">
                  <a:pos x="0" y="16"/>
                </a:cxn>
                <a:cxn ang="0">
                  <a:pos x="2" y="11"/>
                </a:cxn>
                <a:cxn ang="0">
                  <a:pos x="5" y="6"/>
                </a:cxn>
                <a:cxn ang="0">
                  <a:pos x="10" y="8"/>
                </a:cxn>
                <a:cxn ang="0">
                  <a:pos x="13" y="10"/>
                </a:cxn>
                <a:cxn ang="0">
                  <a:pos x="13" y="6"/>
                </a:cxn>
                <a:cxn ang="0">
                  <a:pos x="15" y="3"/>
                </a:cxn>
                <a:cxn ang="0">
                  <a:pos x="17" y="3"/>
                </a:cxn>
                <a:cxn ang="0">
                  <a:pos x="18" y="6"/>
                </a:cxn>
                <a:cxn ang="0">
                  <a:pos x="18" y="0"/>
                </a:cxn>
                <a:cxn ang="0">
                  <a:pos x="22" y="1"/>
                </a:cxn>
                <a:cxn ang="0">
                  <a:pos x="25" y="5"/>
                </a:cxn>
                <a:cxn ang="0">
                  <a:pos x="25" y="11"/>
                </a:cxn>
                <a:cxn ang="0">
                  <a:pos x="23" y="13"/>
                </a:cxn>
                <a:cxn ang="0">
                  <a:pos x="18" y="10"/>
                </a:cxn>
                <a:cxn ang="0">
                  <a:pos x="17" y="13"/>
                </a:cxn>
                <a:cxn ang="0">
                  <a:pos x="7" y="18"/>
                </a:cxn>
                <a:cxn ang="0">
                  <a:pos x="5" y="15"/>
                </a:cxn>
                <a:cxn ang="0">
                  <a:pos x="0" y="16"/>
                </a:cxn>
              </a:cxnLst>
              <a:rect l="0" t="0" r="r" b="b"/>
              <a:pathLst>
                <a:path w="25" h="18">
                  <a:moveTo>
                    <a:pt x="0" y="16"/>
                  </a:moveTo>
                  <a:lnTo>
                    <a:pt x="2" y="11"/>
                  </a:lnTo>
                  <a:lnTo>
                    <a:pt x="5" y="6"/>
                  </a:lnTo>
                  <a:lnTo>
                    <a:pt x="10" y="8"/>
                  </a:lnTo>
                  <a:lnTo>
                    <a:pt x="13" y="10"/>
                  </a:lnTo>
                  <a:lnTo>
                    <a:pt x="13" y="6"/>
                  </a:lnTo>
                  <a:lnTo>
                    <a:pt x="15" y="3"/>
                  </a:lnTo>
                  <a:lnTo>
                    <a:pt x="17" y="3"/>
                  </a:lnTo>
                  <a:lnTo>
                    <a:pt x="18" y="6"/>
                  </a:lnTo>
                  <a:lnTo>
                    <a:pt x="18" y="0"/>
                  </a:lnTo>
                  <a:lnTo>
                    <a:pt x="22" y="1"/>
                  </a:lnTo>
                  <a:lnTo>
                    <a:pt x="25" y="5"/>
                  </a:lnTo>
                  <a:lnTo>
                    <a:pt x="25" y="11"/>
                  </a:lnTo>
                  <a:lnTo>
                    <a:pt x="23" y="13"/>
                  </a:lnTo>
                  <a:lnTo>
                    <a:pt x="18" y="10"/>
                  </a:lnTo>
                  <a:lnTo>
                    <a:pt x="17" y="13"/>
                  </a:lnTo>
                  <a:lnTo>
                    <a:pt x="7" y="18"/>
                  </a:lnTo>
                  <a:lnTo>
                    <a:pt x="5" y="15"/>
                  </a:lnTo>
                  <a:lnTo>
                    <a:pt x="0" y="16"/>
                  </a:lnTo>
                  <a:close/>
                </a:path>
              </a:pathLst>
            </a:custGeom>
            <a:solidFill>
              <a:srgbClr val="1F1A17"/>
            </a:solidFill>
            <a:ln w="9525">
              <a:noFill/>
              <a:round/>
              <a:headEnd/>
              <a:tailEnd/>
            </a:ln>
          </p:spPr>
          <p:txBody>
            <a:bodyPr/>
            <a:lstStyle/>
            <a:p>
              <a:endParaRPr lang="en-US"/>
            </a:p>
          </p:txBody>
        </p:sp>
        <p:sp>
          <p:nvSpPr>
            <p:cNvPr id="5407" name="Freeform 1311"/>
            <p:cNvSpPr>
              <a:spLocks/>
            </p:cNvSpPr>
            <p:nvPr/>
          </p:nvSpPr>
          <p:spPr bwMode="auto">
            <a:xfrm>
              <a:off x="3444" y="3041"/>
              <a:ext cx="16" cy="33"/>
            </a:xfrm>
            <a:custGeom>
              <a:avLst/>
              <a:gdLst/>
              <a:ahLst/>
              <a:cxnLst>
                <a:cxn ang="0">
                  <a:pos x="0" y="6"/>
                </a:cxn>
                <a:cxn ang="0">
                  <a:pos x="1" y="3"/>
                </a:cxn>
                <a:cxn ang="0">
                  <a:pos x="3" y="1"/>
                </a:cxn>
                <a:cxn ang="0">
                  <a:pos x="5" y="0"/>
                </a:cxn>
                <a:cxn ang="0">
                  <a:pos x="8" y="0"/>
                </a:cxn>
                <a:cxn ang="0">
                  <a:pos x="13" y="3"/>
                </a:cxn>
                <a:cxn ang="0">
                  <a:pos x="16" y="6"/>
                </a:cxn>
                <a:cxn ang="0">
                  <a:pos x="16" y="15"/>
                </a:cxn>
                <a:cxn ang="0">
                  <a:pos x="16" y="20"/>
                </a:cxn>
                <a:cxn ang="0">
                  <a:pos x="13" y="23"/>
                </a:cxn>
                <a:cxn ang="0">
                  <a:pos x="8" y="25"/>
                </a:cxn>
                <a:cxn ang="0">
                  <a:pos x="8" y="30"/>
                </a:cxn>
                <a:cxn ang="0">
                  <a:pos x="6" y="33"/>
                </a:cxn>
                <a:cxn ang="0">
                  <a:pos x="5" y="31"/>
                </a:cxn>
                <a:cxn ang="0">
                  <a:pos x="5" y="25"/>
                </a:cxn>
                <a:cxn ang="0">
                  <a:pos x="6" y="15"/>
                </a:cxn>
                <a:cxn ang="0">
                  <a:pos x="8" y="11"/>
                </a:cxn>
                <a:cxn ang="0">
                  <a:pos x="5" y="11"/>
                </a:cxn>
                <a:cxn ang="0">
                  <a:pos x="1" y="13"/>
                </a:cxn>
                <a:cxn ang="0">
                  <a:pos x="1" y="10"/>
                </a:cxn>
                <a:cxn ang="0">
                  <a:pos x="0" y="6"/>
                </a:cxn>
              </a:cxnLst>
              <a:rect l="0" t="0" r="r" b="b"/>
              <a:pathLst>
                <a:path w="16" h="33">
                  <a:moveTo>
                    <a:pt x="0" y="6"/>
                  </a:moveTo>
                  <a:lnTo>
                    <a:pt x="1" y="3"/>
                  </a:lnTo>
                  <a:lnTo>
                    <a:pt x="3" y="1"/>
                  </a:lnTo>
                  <a:lnTo>
                    <a:pt x="5" y="0"/>
                  </a:lnTo>
                  <a:lnTo>
                    <a:pt x="8" y="0"/>
                  </a:lnTo>
                  <a:lnTo>
                    <a:pt x="13" y="3"/>
                  </a:lnTo>
                  <a:lnTo>
                    <a:pt x="16" y="6"/>
                  </a:lnTo>
                  <a:lnTo>
                    <a:pt x="16" y="15"/>
                  </a:lnTo>
                  <a:lnTo>
                    <a:pt x="16" y="20"/>
                  </a:lnTo>
                  <a:lnTo>
                    <a:pt x="13" y="23"/>
                  </a:lnTo>
                  <a:lnTo>
                    <a:pt x="8" y="25"/>
                  </a:lnTo>
                  <a:lnTo>
                    <a:pt x="8" y="30"/>
                  </a:lnTo>
                  <a:lnTo>
                    <a:pt x="6" y="33"/>
                  </a:lnTo>
                  <a:lnTo>
                    <a:pt x="5" y="31"/>
                  </a:lnTo>
                  <a:lnTo>
                    <a:pt x="5" y="25"/>
                  </a:lnTo>
                  <a:lnTo>
                    <a:pt x="6" y="15"/>
                  </a:lnTo>
                  <a:lnTo>
                    <a:pt x="8" y="11"/>
                  </a:lnTo>
                  <a:lnTo>
                    <a:pt x="5" y="11"/>
                  </a:lnTo>
                  <a:lnTo>
                    <a:pt x="1" y="13"/>
                  </a:lnTo>
                  <a:lnTo>
                    <a:pt x="1" y="10"/>
                  </a:lnTo>
                  <a:lnTo>
                    <a:pt x="0" y="6"/>
                  </a:lnTo>
                  <a:close/>
                </a:path>
              </a:pathLst>
            </a:custGeom>
            <a:solidFill>
              <a:srgbClr val="1F1A17"/>
            </a:solidFill>
            <a:ln w="9525">
              <a:noFill/>
              <a:round/>
              <a:headEnd/>
              <a:tailEnd/>
            </a:ln>
          </p:spPr>
          <p:txBody>
            <a:bodyPr/>
            <a:lstStyle/>
            <a:p>
              <a:endParaRPr lang="en-US"/>
            </a:p>
          </p:txBody>
        </p:sp>
        <p:sp>
          <p:nvSpPr>
            <p:cNvPr id="5408" name="Freeform 1312"/>
            <p:cNvSpPr>
              <a:spLocks/>
            </p:cNvSpPr>
            <p:nvPr/>
          </p:nvSpPr>
          <p:spPr bwMode="auto">
            <a:xfrm>
              <a:off x="3464" y="3049"/>
              <a:ext cx="10" cy="10"/>
            </a:xfrm>
            <a:custGeom>
              <a:avLst/>
              <a:gdLst/>
              <a:ahLst/>
              <a:cxnLst>
                <a:cxn ang="0">
                  <a:pos x="0" y="0"/>
                </a:cxn>
                <a:cxn ang="0">
                  <a:pos x="1" y="5"/>
                </a:cxn>
                <a:cxn ang="0">
                  <a:pos x="3" y="10"/>
                </a:cxn>
                <a:cxn ang="0">
                  <a:pos x="6" y="10"/>
                </a:cxn>
                <a:cxn ang="0">
                  <a:pos x="10" y="10"/>
                </a:cxn>
                <a:cxn ang="0">
                  <a:pos x="8" y="7"/>
                </a:cxn>
                <a:cxn ang="0">
                  <a:pos x="6" y="2"/>
                </a:cxn>
                <a:cxn ang="0">
                  <a:pos x="1" y="0"/>
                </a:cxn>
                <a:cxn ang="0">
                  <a:pos x="0" y="0"/>
                </a:cxn>
              </a:cxnLst>
              <a:rect l="0" t="0" r="r" b="b"/>
              <a:pathLst>
                <a:path w="10" h="10">
                  <a:moveTo>
                    <a:pt x="0" y="0"/>
                  </a:moveTo>
                  <a:lnTo>
                    <a:pt x="1" y="5"/>
                  </a:lnTo>
                  <a:lnTo>
                    <a:pt x="3" y="10"/>
                  </a:lnTo>
                  <a:lnTo>
                    <a:pt x="6" y="10"/>
                  </a:lnTo>
                  <a:lnTo>
                    <a:pt x="10" y="10"/>
                  </a:lnTo>
                  <a:lnTo>
                    <a:pt x="8" y="7"/>
                  </a:lnTo>
                  <a:lnTo>
                    <a:pt x="6" y="2"/>
                  </a:lnTo>
                  <a:lnTo>
                    <a:pt x="1" y="0"/>
                  </a:lnTo>
                  <a:lnTo>
                    <a:pt x="0" y="0"/>
                  </a:lnTo>
                  <a:close/>
                </a:path>
              </a:pathLst>
            </a:custGeom>
            <a:solidFill>
              <a:srgbClr val="1F1A17"/>
            </a:solidFill>
            <a:ln w="9525">
              <a:noFill/>
              <a:round/>
              <a:headEnd/>
              <a:tailEnd/>
            </a:ln>
          </p:spPr>
          <p:txBody>
            <a:bodyPr/>
            <a:lstStyle/>
            <a:p>
              <a:endParaRPr lang="en-US"/>
            </a:p>
          </p:txBody>
        </p:sp>
        <p:sp>
          <p:nvSpPr>
            <p:cNvPr id="5409" name="Freeform 1313"/>
            <p:cNvSpPr>
              <a:spLocks/>
            </p:cNvSpPr>
            <p:nvPr/>
          </p:nvSpPr>
          <p:spPr bwMode="auto">
            <a:xfrm>
              <a:off x="3452" y="3089"/>
              <a:ext cx="23" cy="60"/>
            </a:xfrm>
            <a:custGeom>
              <a:avLst/>
              <a:gdLst/>
              <a:ahLst/>
              <a:cxnLst>
                <a:cxn ang="0">
                  <a:pos x="2" y="0"/>
                </a:cxn>
                <a:cxn ang="0">
                  <a:pos x="0" y="9"/>
                </a:cxn>
                <a:cxn ang="0">
                  <a:pos x="0" y="19"/>
                </a:cxn>
                <a:cxn ang="0">
                  <a:pos x="2" y="29"/>
                </a:cxn>
                <a:cxn ang="0">
                  <a:pos x="3" y="37"/>
                </a:cxn>
                <a:cxn ang="0">
                  <a:pos x="12" y="47"/>
                </a:cxn>
                <a:cxn ang="0">
                  <a:pos x="20" y="60"/>
                </a:cxn>
                <a:cxn ang="0">
                  <a:pos x="22" y="59"/>
                </a:cxn>
                <a:cxn ang="0">
                  <a:pos x="22" y="57"/>
                </a:cxn>
                <a:cxn ang="0">
                  <a:pos x="20" y="50"/>
                </a:cxn>
                <a:cxn ang="0">
                  <a:pos x="18" y="44"/>
                </a:cxn>
                <a:cxn ang="0">
                  <a:pos x="20" y="40"/>
                </a:cxn>
                <a:cxn ang="0">
                  <a:pos x="20" y="39"/>
                </a:cxn>
                <a:cxn ang="0">
                  <a:pos x="18" y="39"/>
                </a:cxn>
                <a:cxn ang="0">
                  <a:pos x="15" y="39"/>
                </a:cxn>
                <a:cxn ang="0">
                  <a:pos x="13" y="37"/>
                </a:cxn>
                <a:cxn ang="0">
                  <a:pos x="12" y="34"/>
                </a:cxn>
                <a:cxn ang="0">
                  <a:pos x="8" y="27"/>
                </a:cxn>
                <a:cxn ang="0">
                  <a:pos x="7" y="20"/>
                </a:cxn>
                <a:cxn ang="0">
                  <a:pos x="10" y="19"/>
                </a:cxn>
                <a:cxn ang="0">
                  <a:pos x="12" y="17"/>
                </a:cxn>
                <a:cxn ang="0">
                  <a:pos x="18" y="22"/>
                </a:cxn>
                <a:cxn ang="0">
                  <a:pos x="23" y="27"/>
                </a:cxn>
                <a:cxn ang="0">
                  <a:pos x="20" y="19"/>
                </a:cxn>
                <a:cxn ang="0">
                  <a:pos x="17" y="14"/>
                </a:cxn>
                <a:cxn ang="0">
                  <a:pos x="13" y="10"/>
                </a:cxn>
                <a:cxn ang="0">
                  <a:pos x="7" y="9"/>
                </a:cxn>
                <a:cxn ang="0">
                  <a:pos x="5" y="4"/>
                </a:cxn>
                <a:cxn ang="0">
                  <a:pos x="2" y="0"/>
                </a:cxn>
              </a:cxnLst>
              <a:rect l="0" t="0" r="r" b="b"/>
              <a:pathLst>
                <a:path w="23" h="60">
                  <a:moveTo>
                    <a:pt x="2" y="0"/>
                  </a:moveTo>
                  <a:lnTo>
                    <a:pt x="0" y="9"/>
                  </a:lnTo>
                  <a:lnTo>
                    <a:pt x="0" y="19"/>
                  </a:lnTo>
                  <a:lnTo>
                    <a:pt x="2" y="29"/>
                  </a:lnTo>
                  <a:lnTo>
                    <a:pt x="3" y="37"/>
                  </a:lnTo>
                  <a:lnTo>
                    <a:pt x="12" y="47"/>
                  </a:lnTo>
                  <a:lnTo>
                    <a:pt x="20" y="60"/>
                  </a:lnTo>
                  <a:lnTo>
                    <a:pt x="22" y="59"/>
                  </a:lnTo>
                  <a:lnTo>
                    <a:pt x="22" y="57"/>
                  </a:lnTo>
                  <a:lnTo>
                    <a:pt x="20" y="50"/>
                  </a:lnTo>
                  <a:lnTo>
                    <a:pt x="18" y="44"/>
                  </a:lnTo>
                  <a:lnTo>
                    <a:pt x="20" y="40"/>
                  </a:lnTo>
                  <a:lnTo>
                    <a:pt x="20" y="39"/>
                  </a:lnTo>
                  <a:lnTo>
                    <a:pt x="18" y="39"/>
                  </a:lnTo>
                  <a:lnTo>
                    <a:pt x="15" y="39"/>
                  </a:lnTo>
                  <a:lnTo>
                    <a:pt x="13" y="37"/>
                  </a:lnTo>
                  <a:lnTo>
                    <a:pt x="12" y="34"/>
                  </a:lnTo>
                  <a:lnTo>
                    <a:pt x="8" y="27"/>
                  </a:lnTo>
                  <a:lnTo>
                    <a:pt x="7" y="20"/>
                  </a:lnTo>
                  <a:lnTo>
                    <a:pt x="10" y="19"/>
                  </a:lnTo>
                  <a:lnTo>
                    <a:pt x="12" y="17"/>
                  </a:lnTo>
                  <a:lnTo>
                    <a:pt x="18" y="22"/>
                  </a:lnTo>
                  <a:lnTo>
                    <a:pt x="23" y="27"/>
                  </a:lnTo>
                  <a:lnTo>
                    <a:pt x="20" y="19"/>
                  </a:lnTo>
                  <a:lnTo>
                    <a:pt x="17" y="14"/>
                  </a:lnTo>
                  <a:lnTo>
                    <a:pt x="13" y="10"/>
                  </a:lnTo>
                  <a:lnTo>
                    <a:pt x="7" y="9"/>
                  </a:lnTo>
                  <a:lnTo>
                    <a:pt x="5" y="4"/>
                  </a:lnTo>
                  <a:lnTo>
                    <a:pt x="2" y="0"/>
                  </a:lnTo>
                  <a:close/>
                </a:path>
              </a:pathLst>
            </a:custGeom>
            <a:solidFill>
              <a:srgbClr val="1F1A17"/>
            </a:solidFill>
            <a:ln w="9525">
              <a:noFill/>
              <a:round/>
              <a:headEnd/>
              <a:tailEnd/>
            </a:ln>
          </p:spPr>
          <p:txBody>
            <a:bodyPr/>
            <a:lstStyle/>
            <a:p>
              <a:endParaRPr lang="en-US"/>
            </a:p>
          </p:txBody>
        </p:sp>
        <p:sp>
          <p:nvSpPr>
            <p:cNvPr id="5410" name="Freeform 1314"/>
            <p:cNvSpPr>
              <a:spLocks/>
            </p:cNvSpPr>
            <p:nvPr/>
          </p:nvSpPr>
          <p:spPr bwMode="auto">
            <a:xfrm>
              <a:off x="3494" y="3036"/>
              <a:ext cx="30" cy="10"/>
            </a:xfrm>
            <a:custGeom>
              <a:avLst/>
              <a:gdLst/>
              <a:ahLst/>
              <a:cxnLst>
                <a:cxn ang="0">
                  <a:pos x="0" y="0"/>
                </a:cxn>
                <a:cxn ang="0">
                  <a:pos x="3" y="5"/>
                </a:cxn>
                <a:cxn ang="0">
                  <a:pos x="5" y="8"/>
                </a:cxn>
                <a:cxn ang="0">
                  <a:pos x="10" y="10"/>
                </a:cxn>
                <a:cxn ang="0">
                  <a:pos x="13" y="10"/>
                </a:cxn>
                <a:cxn ang="0">
                  <a:pos x="22" y="10"/>
                </a:cxn>
                <a:cxn ang="0">
                  <a:pos x="30" y="8"/>
                </a:cxn>
                <a:cxn ang="0">
                  <a:pos x="22" y="5"/>
                </a:cxn>
                <a:cxn ang="0">
                  <a:pos x="15" y="1"/>
                </a:cxn>
                <a:cxn ang="0">
                  <a:pos x="8" y="1"/>
                </a:cxn>
                <a:cxn ang="0">
                  <a:pos x="0" y="0"/>
                </a:cxn>
              </a:cxnLst>
              <a:rect l="0" t="0" r="r" b="b"/>
              <a:pathLst>
                <a:path w="30" h="10">
                  <a:moveTo>
                    <a:pt x="0" y="0"/>
                  </a:moveTo>
                  <a:lnTo>
                    <a:pt x="3" y="5"/>
                  </a:lnTo>
                  <a:lnTo>
                    <a:pt x="5" y="8"/>
                  </a:lnTo>
                  <a:lnTo>
                    <a:pt x="10" y="10"/>
                  </a:lnTo>
                  <a:lnTo>
                    <a:pt x="13" y="10"/>
                  </a:lnTo>
                  <a:lnTo>
                    <a:pt x="22" y="10"/>
                  </a:lnTo>
                  <a:lnTo>
                    <a:pt x="30" y="8"/>
                  </a:lnTo>
                  <a:lnTo>
                    <a:pt x="22" y="5"/>
                  </a:lnTo>
                  <a:lnTo>
                    <a:pt x="15" y="1"/>
                  </a:lnTo>
                  <a:lnTo>
                    <a:pt x="8" y="1"/>
                  </a:lnTo>
                  <a:lnTo>
                    <a:pt x="0" y="0"/>
                  </a:lnTo>
                  <a:close/>
                </a:path>
              </a:pathLst>
            </a:custGeom>
            <a:solidFill>
              <a:srgbClr val="1F1A17"/>
            </a:solidFill>
            <a:ln w="9525">
              <a:noFill/>
              <a:round/>
              <a:headEnd/>
              <a:tailEnd/>
            </a:ln>
          </p:spPr>
          <p:txBody>
            <a:bodyPr/>
            <a:lstStyle/>
            <a:p>
              <a:endParaRPr lang="en-US"/>
            </a:p>
          </p:txBody>
        </p:sp>
        <p:sp>
          <p:nvSpPr>
            <p:cNvPr id="5411" name="Freeform 1315"/>
            <p:cNvSpPr>
              <a:spLocks/>
            </p:cNvSpPr>
            <p:nvPr/>
          </p:nvSpPr>
          <p:spPr bwMode="auto">
            <a:xfrm>
              <a:off x="3541" y="3052"/>
              <a:ext cx="56" cy="32"/>
            </a:xfrm>
            <a:custGeom>
              <a:avLst/>
              <a:gdLst/>
              <a:ahLst/>
              <a:cxnLst>
                <a:cxn ang="0">
                  <a:pos x="0" y="24"/>
                </a:cxn>
                <a:cxn ang="0">
                  <a:pos x="1" y="22"/>
                </a:cxn>
                <a:cxn ang="0">
                  <a:pos x="10" y="20"/>
                </a:cxn>
                <a:cxn ang="0">
                  <a:pos x="20" y="19"/>
                </a:cxn>
                <a:cxn ang="0">
                  <a:pos x="30" y="15"/>
                </a:cxn>
                <a:cxn ang="0">
                  <a:pos x="33" y="12"/>
                </a:cxn>
                <a:cxn ang="0">
                  <a:pos x="40" y="10"/>
                </a:cxn>
                <a:cxn ang="0">
                  <a:pos x="51" y="5"/>
                </a:cxn>
                <a:cxn ang="0">
                  <a:pos x="56" y="0"/>
                </a:cxn>
                <a:cxn ang="0">
                  <a:pos x="45" y="14"/>
                </a:cxn>
                <a:cxn ang="0">
                  <a:pos x="45" y="20"/>
                </a:cxn>
                <a:cxn ang="0">
                  <a:pos x="45" y="19"/>
                </a:cxn>
                <a:cxn ang="0">
                  <a:pos x="43" y="17"/>
                </a:cxn>
                <a:cxn ang="0">
                  <a:pos x="41" y="14"/>
                </a:cxn>
                <a:cxn ang="0">
                  <a:pos x="38" y="14"/>
                </a:cxn>
                <a:cxn ang="0">
                  <a:pos x="31" y="19"/>
                </a:cxn>
                <a:cxn ang="0">
                  <a:pos x="26" y="20"/>
                </a:cxn>
                <a:cxn ang="0">
                  <a:pos x="30" y="27"/>
                </a:cxn>
                <a:cxn ang="0">
                  <a:pos x="20" y="22"/>
                </a:cxn>
                <a:cxn ang="0">
                  <a:pos x="16" y="24"/>
                </a:cxn>
                <a:cxn ang="0">
                  <a:pos x="18" y="29"/>
                </a:cxn>
                <a:cxn ang="0">
                  <a:pos x="10" y="24"/>
                </a:cxn>
                <a:cxn ang="0">
                  <a:pos x="15" y="32"/>
                </a:cxn>
                <a:cxn ang="0">
                  <a:pos x="0" y="24"/>
                </a:cxn>
              </a:cxnLst>
              <a:rect l="0" t="0" r="r" b="b"/>
              <a:pathLst>
                <a:path w="56" h="32">
                  <a:moveTo>
                    <a:pt x="0" y="24"/>
                  </a:moveTo>
                  <a:lnTo>
                    <a:pt x="1" y="22"/>
                  </a:lnTo>
                  <a:lnTo>
                    <a:pt x="10" y="20"/>
                  </a:lnTo>
                  <a:lnTo>
                    <a:pt x="20" y="19"/>
                  </a:lnTo>
                  <a:lnTo>
                    <a:pt x="30" y="15"/>
                  </a:lnTo>
                  <a:lnTo>
                    <a:pt x="33" y="12"/>
                  </a:lnTo>
                  <a:lnTo>
                    <a:pt x="40" y="10"/>
                  </a:lnTo>
                  <a:lnTo>
                    <a:pt x="51" y="5"/>
                  </a:lnTo>
                  <a:lnTo>
                    <a:pt x="56" y="0"/>
                  </a:lnTo>
                  <a:lnTo>
                    <a:pt x="45" y="14"/>
                  </a:lnTo>
                  <a:lnTo>
                    <a:pt x="45" y="20"/>
                  </a:lnTo>
                  <a:lnTo>
                    <a:pt x="45" y="19"/>
                  </a:lnTo>
                  <a:lnTo>
                    <a:pt x="43" y="17"/>
                  </a:lnTo>
                  <a:lnTo>
                    <a:pt x="41" y="14"/>
                  </a:lnTo>
                  <a:lnTo>
                    <a:pt x="38" y="14"/>
                  </a:lnTo>
                  <a:lnTo>
                    <a:pt x="31" y="19"/>
                  </a:lnTo>
                  <a:lnTo>
                    <a:pt x="26" y="20"/>
                  </a:lnTo>
                  <a:lnTo>
                    <a:pt x="30" y="27"/>
                  </a:lnTo>
                  <a:lnTo>
                    <a:pt x="20" y="22"/>
                  </a:lnTo>
                  <a:lnTo>
                    <a:pt x="16" y="24"/>
                  </a:lnTo>
                  <a:lnTo>
                    <a:pt x="18" y="29"/>
                  </a:lnTo>
                  <a:lnTo>
                    <a:pt x="10" y="24"/>
                  </a:lnTo>
                  <a:lnTo>
                    <a:pt x="15" y="32"/>
                  </a:lnTo>
                  <a:lnTo>
                    <a:pt x="0" y="24"/>
                  </a:lnTo>
                  <a:close/>
                </a:path>
              </a:pathLst>
            </a:custGeom>
            <a:solidFill>
              <a:srgbClr val="1F1A17"/>
            </a:solidFill>
            <a:ln w="9525">
              <a:noFill/>
              <a:round/>
              <a:headEnd/>
              <a:tailEnd/>
            </a:ln>
          </p:spPr>
          <p:txBody>
            <a:bodyPr/>
            <a:lstStyle/>
            <a:p>
              <a:endParaRPr lang="en-US"/>
            </a:p>
          </p:txBody>
        </p:sp>
        <p:sp>
          <p:nvSpPr>
            <p:cNvPr id="5412" name="Freeform 1316"/>
            <p:cNvSpPr>
              <a:spLocks/>
            </p:cNvSpPr>
            <p:nvPr/>
          </p:nvSpPr>
          <p:spPr bwMode="auto">
            <a:xfrm>
              <a:off x="3477" y="3103"/>
              <a:ext cx="24" cy="18"/>
            </a:xfrm>
            <a:custGeom>
              <a:avLst/>
              <a:gdLst/>
              <a:ahLst/>
              <a:cxnLst>
                <a:cxn ang="0">
                  <a:pos x="0" y="6"/>
                </a:cxn>
                <a:cxn ang="0">
                  <a:pos x="5" y="13"/>
                </a:cxn>
                <a:cxn ang="0">
                  <a:pos x="10" y="18"/>
                </a:cxn>
                <a:cxn ang="0">
                  <a:pos x="13" y="11"/>
                </a:cxn>
                <a:cxn ang="0">
                  <a:pos x="13" y="5"/>
                </a:cxn>
                <a:cxn ang="0">
                  <a:pos x="24" y="3"/>
                </a:cxn>
                <a:cxn ang="0">
                  <a:pos x="22" y="0"/>
                </a:cxn>
                <a:cxn ang="0">
                  <a:pos x="17" y="0"/>
                </a:cxn>
                <a:cxn ang="0">
                  <a:pos x="12" y="0"/>
                </a:cxn>
                <a:cxn ang="0">
                  <a:pos x="8" y="5"/>
                </a:cxn>
                <a:cxn ang="0">
                  <a:pos x="8" y="8"/>
                </a:cxn>
                <a:cxn ang="0">
                  <a:pos x="8" y="5"/>
                </a:cxn>
                <a:cxn ang="0">
                  <a:pos x="7" y="3"/>
                </a:cxn>
                <a:cxn ang="0">
                  <a:pos x="3" y="5"/>
                </a:cxn>
                <a:cxn ang="0">
                  <a:pos x="0" y="6"/>
                </a:cxn>
              </a:cxnLst>
              <a:rect l="0" t="0" r="r" b="b"/>
              <a:pathLst>
                <a:path w="24" h="18">
                  <a:moveTo>
                    <a:pt x="0" y="6"/>
                  </a:moveTo>
                  <a:lnTo>
                    <a:pt x="5" y="13"/>
                  </a:lnTo>
                  <a:lnTo>
                    <a:pt x="10" y="18"/>
                  </a:lnTo>
                  <a:lnTo>
                    <a:pt x="13" y="11"/>
                  </a:lnTo>
                  <a:lnTo>
                    <a:pt x="13" y="5"/>
                  </a:lnTo>
                  <a:lnTo>
                    <a:pt x="24" y="3"/>
                  </a:lnTo>
                  <a:lnTo>
                    <a:pt x="22" y="0"/>
                  </a:lnTo>
                  <a:lnTo>
                    <a:pt x="17" y="0"/>
                  </a:lnTo>
                  <a:lnTo>
                    <a:pt x="12" y="0"/>
                  </a:lnTo>
                  <a:lnTo>
                    <a:pt x="8" y="5"/>
                  </a:lnTo>
                  <a:lnTo>
                    <a:pt x="8" y="8"/>
                  </a:lnTo>
                  <a:lnTo>
                    <a:pt x="8" y="5"/>
                  </a:lnTo>
                  <a:lnTo>
                    <a:pt x="7" y="3"/>
                  </a:lnTo>
                  <a:lnTo>
                    <a:pt x="3" y="5"/>
                  </a:lnTo>
                  <a:lnTo>
                    <a:pt x="0" y="6"/>
                  </a:lnTo>
                  <a:close/>
                </a:path>
              </a:pathLst>
            </a:custGeom>
            <a:solidFill>
              <a:srgbClr val="1F1A17"/>
            </a:solidFill>
            <a:ln w="9525">
              <a:noFill/>
              <a:round/>
              <a:headEnd/>
              <a:tailEnd/>
            </a:ln>
          </p:spPr>
          <p:txBody>
            <a:bodyPr/>
            <a:lstStyle/>
            <a:p>
              <a:endParaRPr lang="en-US"/>
            </a:p>
          </p:txBody>
        </p:sp>
        <p:sp>
          <p:nvSpPr>
            <p:cNvPr id="5413" name="Freeform 1317"/>
            <p:cNvSpPr>
              <a:spLocks/>
            </p:cNvSpPr>
            <p:nvPr/>
          </p:nvSpPr>
          <p:spPr bwMode="auto">
            <a:xfrm>
              <a:off x="3504" y="3154"/>
              <a:ext cx="35" cy="44"/>
            </a:xfrm>
            <a:custGeom>
              <a:avLst/>
              <a:gdLst/>
              <a:ahLst/>
              <a:cxnLst>
                <a:cxn ang="0">
                  <a:pos x="0" y="5"/>
                </a:cxn>
                <a:cxn ang="0">
                  <a:pos x="2" y="14"/>
                </a:cxn>
                <a:cxn ang="0">
                  <a:pos x="3" y="27"/>
                </a:cxn>
                <a:cxn ang="0">
                  <a:pos x="7" y="34"/>
                </a:cxn>
                <a:cxn ang="0">
                  <a:pos x="8" y="37"/>
                </a:cxn>
                <a:cxn ang="0">
                  <a:pos x="18" y="29"/>
                </a:cxn>
                <a:cxn ang="0">
                  <a:pos x="22" y="37"/>
                </a:cxn>
                <a:cxn ang="0">
                  <a:pos x="25" y="44"/>
                </a:cxn>
                <a:cxn ang="0">
                  <a:pos x="30" y="39"/>
                </a:cxn>
                <a:cxn ang="0">
                  <a:pos x="32" y="36"/>
                </a:cxn>
                <a:cxn ang="0">
                  <a:pos x="28" y="32"/>
                </a:cxn>
                <a:cxn ang="0">
                  <a:pos x="27" y="31"/>
                </a:cxn>
                <a:cxn ang="0">
                  <a:pos x="33" y="32"/>
                </a:cxn>
                <a:cxn ang="0">
                  <a:pos x="35" y="26"/>
                </a:cxn>
                <a:cxn ang="0">
                  <a:pos x="23" y="27"/>
                </a:cxn>
                <a:cxn ang="0">
                  <a:pos x="22" y="24"/>
                </a:cxn>
                <a:cxn ang="0">
                  <a:pos x="17" y="22"/>
                </a:cxn>
                <a:cxn ang="0">
                  <a:pos x="12" y="24"/>
                </a:cxn>
                <a:cxn ang="0">
                  <a:pos x="10" y="24"/>
                </a:cxn>
                <a:cxn ang="0">
                  <a:pos x="10" y="22"/>
                </a:cxn>
                <a:cxn ang="0">
                  <a:pos x="12" y="19"/>
                </a:cxn>
                <a:cxn ang="0">
                  <a:pos x="13" y="15"/>
                </a:cxn>
                <a:cxn ang="0">
                  <a:pos x="12" y="14"/>
                </a:cxn>
                <a:cxn ang="0">
                  <a:pos x="7" y="14"/>
                </a:cxn>
                <a:cxn ang="0">
                  <a:pos x="5" y="12"/>
                </a:cxn>
                <a:cxn ang="0">
                  <a:pos x="8" y="0"/>
                </a:cxn>
                <a:cxn ang="0">
                  <a:pos x="0" y="5"/>
                </a:cxn>
              </a:cxnLst>
              <a:rect l="0" t="0" r="r" b="b"/>
              <a:pathLst>
                <a:path w="35" h="44">
                  <a:moveTo>
                    <a:pt x="0" y="5"/>
                  </a:moveTo>
                  <a:lnTo>
                    <a:pt x="2" y="14"/>
                  </a:lnTo>
                  <a:lnTo>
                    <a:pt x="3" y="27"/>
                  </a:lnTo>
                  <a:lnTo>
                    <a:pt x="7" y="34"/>
                  </a:lnTo>
                  <a:lnTo>
                    <a:pt x="8" y="37"/>
                  </a:lnTo>
                  <a:lnTo>
                    <a:pt x="18" y="29"/>
                  </a:lnTo>
                  <a:lnTo>
                    <a:pt x="22" y="37"/>
                  </a:lnTo>
                  <a:lnTo>
                    <a:pt x="25" y="44"/>
                  </a:lnTo>
                  <a:lnTo>
                    <a:pt x="30" y="39"/>
                  </a:lnTo>
                  <a:lnTo>
                    <a:pt x="32" y="36"/>
                  </a:lnTo>
                  <a:lnTo>
                    <a:pt x="28" y="32"/>
                  </a:lnTo>
                  <a:lnTo>
                    <a:pt x="27" y="31"/>
                  </a:lnTo>
                  <a:lnTo>
                    <a:pt x="33" y="32"/>
                  </a:lnTo>
                  <a:lnTo>
                    <a:pt x="35" y="26"/>
                  </a:lnTo>
                  <a:lnTo>
                    <a:pt x="23" y="27"/>
                  </a:lnTo>
                  <a:lnTo>
                    <a:pt x="22" y="24"/>
                  </a:lnTo>
                  <a:lnTo>
                    <a:pt x="17" y="22"/>
                  </a:lnTo>
                  <a:lnTo>
                    <a:pt x="12" y="24"/>
                  </a:lnTo>
                  <a:lnTo>
                    <a:pt x="10" y="24"/>
                  </a:lnTo>
                  <a:lnTo>
                    <a:pt x="10" y="22"/>
                  </a:lnTo>
                  <a:lnTo>
                    <a:pt x="12" y="19"/>
                  </a:lnTo>
                  <a:lnTo>
                    <a:pt x="13" y="15"/>
                  </a:lnTo>
                  <a:lnTo>
                    <a:pt x="12" y="14"/>
                  </a:lnTo>
                  <a:lnTo>
                    <a:pt x="7" y="14"/>
                  </a:lnTo>
                  <a:lnTo>
                    <a:pt x="5" y="12"/>
                  </a:lnTo>
                  <a:lnTo>
                    <a:pt x="8" y="0"/>
                  </a:lnTo>
                  <a:lnTo>
                    <a:pt x="0" y="5"/>
                  </a:lnTo>
                  <a:close/>
                </a:path>
              </a:pathLst>
            </a:custGeom>
            <a:solidFill>
              <a:srgbClr val="1F1A17"/>
            </a:solidFill>
            <a:ln w="9525">
              <a:noFill/>
              <a:round/>
              <a:headEnd/>
              <a:tailEnd/>
            </a:ln>
          </p:spPr>
          <p:txBody>
            <a:bodyPr/>
            <a:lstStyle/>
            <a:p>
              <a:endParaRPr lang="en-US"/>
            </a:p>
          </p:txBody>
        </p:sp>
        <p:sp>
          <p:nvSpPr>
            <p:cNvPr id="5414" name="Freeform 1318"/>
            <p:cNvSpPr>
              <a:spLocks/>
            </p:cNvSpPr>
            <p:nvPr/>
          </p:nvSpPr>
          <p:spPr bwMode="auto">
            <a:xfrm>
              <a:off x="3534" y="3126"/>
              <a:ext cx="30" cy="30"/>
            </a:xfrm>
            <a:custGeom>
              <a:avLst/>
              <a:gdLst/>
              <a:ahLst/>
              <a:cxnLst>
                <a:cxn ang="0">
                  <a:pos x="0" y="23"/>
                </a:cxn>
                <a:cxn ang="0">
                  <a:pos x="5" y="20"/>
                </a:cxn>
                <a:cxn ang="0">
                  <a:pos x="13" y="15"/>
                </a:cxn>
                <a:cxn ang="0">
                  <a:pos x="17" y="10"/>
                </a:cxn>
                <a:cxn ang="0">
                  <a:pos x="22" y="7"/>
                </a:cxn>
                <a:cxn ang="0">
                  <a:pos x="28" y="2"/>
                </a:cxn>
                <a:cxn ang="0">
                  <a:pos x="30" y="0"/>
                </a:cxn>
                <a:cxn ang="0">
                  <a:pos x="30" y="5"/>
                </a:cxn>
                <a:cxn ang="0">
                  <a:pos x="30" y="8"/>
                </a:cxn>
                <a:cxn ang="0">
                  <a:pos x="28" y="8"/>
                </a:cxn>
                <a:cxn ang="0">
                  <a:pos x="27" y="10"/>
                </a:cxn>
                <a:cxn ang="0">
                  <a:pos x="28" y="12"/>
                </a:cxn>
                <a:cxn ang="0">
                  <a:pos x="30" y="15"/>
                </a:cxn>
                <a:cxn ang="0">
                  <a:pos x="27" y="13"/>
                </a:cxn>
                <a:cxn ang="0">
                  <a:pos x="23" y="12"/>
                </a:cxn>
                <a:cxn ang="0">
                  <a:pos x="25" y="13"/>
                </a:cxn>
                <a:cxn ang="0">
                  <a:pos x="25" y="17"/>
                </a:cxn>
                <a:cxn ang="0">
                  <a:pos x="23" y="20"/>
                </a:cxn>
                <a:cxn ang="0">
                  <a:pos x="22" y="25"/>
                </a:cxn>
                <a:cxn ang="0">
                  <a:pos x="18" y="22"/>
                </a:cxn>
                <a:cxn ang="0">
                  <a:pos x="17" y="18"/>
                </a:cxn>
                <a:cxn ang="0">
                  <a:pos x="17" y="23"/>
                </a:cxn>
                <a:cxn ang="0">
                  <a:pos x="17" y="27"/>
                </a:cxn>
                <a:cxn ang="0">
                  <a:pos x="13" y="25"/>
                </a:cxn>
                <a:cxn ang="0">
                  <a:pos x="8" y="23"/>
                </a:cxn>
                <a:cxn ang="0">
                  <a:pos x="7" y="23"/>
                </a:cxn>
                <a:cxn ang="0">
                  <a:pos x="7" y="23"/>
                </a:cxn>
                <a:cxn ang="0">
                  <a:pos x="5" y="27"/>
                </a:cxn>
                <a:cxn ang="0">
                  <a:pos x="3" y="30"/>
                </a:cxn>
                <a:cxn ang="0">
                  <a:pos x="2" y="27"/>
                </a:cxn>
                <a:cxn ang="0">
                  <a:pos x="0" y="23"/>
                </a:cxn>
              </a:cxnLst>
              <a:rect l="0" t="0" r="r" b="b"/>
              <a:pathLst>
                <a:path w="30" h="30">
                  <a:moveTo>
                    <a:pt x="0" y="23"/>
                  </a:moveTo>
                  <a:lnTo>
                    <a:pt x="5" y="20"/>
                  </a:lnTo>
                  <a:lnTo>
                    <a:pt x="13" y="15"/>
                  </a:lnTo>
                  <a:lnTo>
                    <a:pt x="17" y="10"/>
                  </a:lnTo>
                  <a:lnTo>
                    <a:pt x="22" y="7"/>
                  </a:lnTo>
                  <a:lnTo>
                    <a:pt x="28" y="2"/>
                  </a:lnTo>
                  <a:lnTo>
                    <a:pt x="30" y="0"/>
                  </a:lnTo>
                  <a:lnTo>
                    <a:pt x="30" y="5"/>
                  </a:lnTo>
                  <a:lnTo>
                    <a:pt x="30" y="8"/>
                  </a:lnTo>
                  <a:lnTo>
                    <a:pt x="28" y="8"/>
                  </a:lnTo>
                  <a:lnTo>
                    <a:pt x="27" y="10"/>
                  </a:lnTo>
                  <a:lnTo>
                    <a:pt x="28" y="12"/>
                  </a:lnTo>
                  <a:lnTo>
                    <a:pt x="30" y="15"/>
                  </a:lnTo>
                  <a:lnTo>
                    <a:pt x="27" y="13"/>
                  </a:lnTo>
                  <a:lnTo>
                    <a:pt x="23" y="12"/>
                  </a:lnTo>
                  <a:lnTo>
                    <a:pt x="25" y="13"/>
                  </a:lnTo>
                  <a:lnTo>
                    <a:pt x="25" y="17"/>
                  </a:lnTo>
                  <a:lnTo>
                    <a:pt x="23" y="20"/>
                  </a:lnTo>
                  <a:lnTo>
                    <a:pt x="22" y="25"/>
                  </a:lnTo>
                  <a:lnTo>
                    <a:pt x="18" y="22"/>
                  </a:lnTo>
                  <a:lnTo>
                    <a:pt x="17" y="18"/>
                  </a:lnTo>
                  <a:lnTo>
                    <a:pt x="17" y="23"/>
                  </a:lnTo>
                  <a:lnTo>
                    <a:pt x="17" y="27"/>
                  </a:lnTo>
                  <a:lnTo>
                    <a:pt x="13" y="25"/>
                  </a:lnTo>
                  <a:lnTo>
                    <a:pt x="8" y="23"/>
                  </a:lnTo>
                  <a:lnTo>
                    <a:pt x="7" y="23"/>
                  </a:lnTo>
                  <a:lnTo>
                    <a:pt x="7" y="23"/>
                  </a:lnTo>
                  <a:lnTo>
                    <a:pt x="5" y="27"/>
                  </a:lnTo>
                  <a:lnTo>
                    <a:pt x="3" y="30"/>
                  </a:lnTo>
                  <a:lnTo>
                    <a:pt x="2" y="27"/>
                  </a:lnTo>
                  <a:lnTo>
                    <a:pt x="0" y="23"/>
                  </a:lnTo>
                  <a:close/>
                </a:path>
              </a:pathLst>
            </a:custGeom>
            <a:solidFill>
              <a:srgbClr val="1F1A17"/>
            </a:solidFill>
            <a:ln w="9525">
              <a:noFill/>
              <a:round/>
              <a:headEnd/>
              <a:tailEnd/>
            </a:ln>
          </p:spPr>
          <p:txBody>
            <a:bodyPr/>
            <a:lstStyle/>
            <a:p>
              <a:endParaRPr lang="en-US"/>
            </a:p>
          </p:txBody>
        </p:sp>
        <p:sp>
          <p:nvSpPr>
            <p:cNvPr id="5415" name="Freeform 1319"/>
            <p:cNvSpPr>
              <a:spLocks/>
            </p:cNvSpPr>
            <p:nvPr/>
          </p:nvSpPr>
          <p:spPr bwMode="auto">
            <a:xfrm>
              <a:off x="3454" y="3213"/>
              <a:ext cx="88" cy="50"/>
            </a:xfrm>
            <a:custGeom>
              <a:avLst/>
              <a:gdLst/>
              <a:ahLst/>
              <a:cxnLst>
                <a:cxn ang="0">
                  <a:pos x="3" y="13"/>
                </a:cxn>
                <a:cxn ang="0">
                  <a:pos x="0" y="25"/>
                </a:cxn>
                <a:cxn ang="0">
                  <a:pos x="1" y="33"/>
                </a:cxn>
                <a:cxn ang="0">
                  <a:pos x="3" y="40"/>
                </a:cxn>
                <a:cxn ang="0">
                  <a:pos x="5" y="50"/>
                </a:cxn>
                <a:cxn ang="0">
                  <a:pos x="10" y="47"/>
                </a:cxn>
                <a:cxn ang="0">
                  <a:pos x="13" y="42"/>
                </a:cxn>
                <a:cxn ang="0">
                  <a:pos x="15" y="33"/>
                </a:cxn>
                <a:cxn ang="0">
                  <a:pos x="16" y="32"/>
                </a:cxn>
                <a:cxn ang="0">
                  <a:pos x="20" y="33"/>
                </a:cxn>
                <a:cxn ang="0">
                  <a:pos x="23" y="38"/>
                </a:cxn>
                <a:cxn ang="0">
                  <a:pos x="25" y="28"/>
                </a:cxn>
                <a:cxn ang="0">
                  <a:pos x="26" y="23"/>
                </a:cxn>
                <a:cxn ang="0">
                  <a:pos x="30" y="20"/>
                </a:cxn>
                <a:cxn ang="0">
                  <a:pos x="36" y="20"/>
                </a:cxn>
                <a:cxn ang="0">
                  <a:pos x="38" y="15"/>
                </a:cxn>
                <a:cxn ang="0">
                  <a:pos x="40" y="12"/>
                </a:cxn>
                <a:cxn ang="0">
                  <a:pos x="45" y="10"/>
                </a:cxn>
                <a:cxn ang="0">
                  <a:pos x="48" y="8"/>
                </a:cxn>
                <a:cxn ang="0">
                  <a:pos x="48" y="15"/>
                </a:cxn>
                <a:cxn ang="0">
                  <a:pos x="48" y="20"/>
                </a:cxn>
                <a:cxn ang="0">
                  <a:pos x="52" y="13"/>
                </a:cxn>
                <a:cxn ang="0">
                  <a:pos x="57" y="8"/>
                </a:cxn>
                <a:cxn ang="0">
                  <a:pos x="55" y="18"/>
                </a:cxn>
                <a:cxn ang="0">
                  <a:pos x="58" y="27"/>
                </a:cxn>
                <a:cxn ang="0">
                  <a:pos x="60" y="17"/>
                </a:cxn>
                <a:cxn ang="0">
                  <a:pos x="62" y="8"/>
                </a:cxn>
                <a:cxn ang="0">
                  <a:pos x="65" y="25"/>
                </a:cxn>
                <a:cxn ang="0">
                  <a:pos x="68" y="45"/>
                </a:cxn>
                <a:cxn ang="0">
                  <a:pos x="72" y="45"/>
                </a:cxn>
                <a:cxn ang="0">
                  <a:pos x="73" y="45"/>
                </a:cxn>
                <a:cxn ang="0">
                  <a:pos x="75" y="43"/>
                </a:cxn>
                <a:cxn ang="0">
                  <a:pos x="75" y="40"/>
                </a:cxn>
                <a:cxn ang="0">
                  <a:pos x="75" y="33"/>
                </a:cxn>
                <a:cxn ang="0">
                  <a:pos x="73" y="27"/>
                </a:cxn>
                <a:cxn ang="0">
                  <a:pos x="80" y="30"/>
                </a:cxn>
                <a:cxn ang="0">
                  <a:pos x="88" y="30"/>
                </a:cxn>
                <a:cxn ang="0">
                  <a:pos x="82" y="27"/>
                </a:cxn>
                <a:cxn ang="0">
                  <a:pos x="77" y="22"/>
                </a:cxn>
                <a:cxn ang="0">
                  <a:pos x="73" y="17"/>
                </a:cxn>
                <a:cxn ang="0">
                  <a:pos x="68" y="10"/>
                </a:cxn>
                <a:cxn ang="0">
                  <a:pos x="67" y="7"/>
                </a:cxn>
                <a:cxn ang="0">
                  <a:pos x="65" y="3"/>
                </a:cxn>
                <a:cxn ang="0">
                  <a:pos x="62" y="2"/>
                </a:cxn>
                <a:cxn ang="0">
                  <a:pos x="57" y="0"/>
                </a:cxn>
                <a:cxn ang="0">
                  <a:pos x="48" y="0"/>
                </a:cxn>
                <a:cxn ang="0">
                  <a:pos x="42" y="0"/>
                </a:cxn>
                <a:cxn ang="0">
                  <a:pos x="25" y="12"/>
                </a:cxn>
                <a:cxn ang="0">
                  <a:pos x="10" y="25"/>
                </a:cxn>
                <a:cxn ang="0">
                  <a:pos x="8" y="27"/>
                </a:cxn>
                <a:cxn ang="0">
                  <a:pos x="6" y="27"/>
                </a:cxn>
                <a:cxn ang="0">
                  <a:pos x="5" y="25"/>
                </a:cxn>
                <a:cxn ang="0">
                  <a:pos x="3" y="23"/>
                </a:cxn>
                <a:cxn ang="0">
                  <a:pos x="3" y="20"/>
                </a:cxn>
                <a:cxn ang="0">
                  <a:pos x="3" y="13"/>
                </a:cxn>
              </a:cxnLst>
              <a:rect l="0" t="0" r="r" b="b"/>
              <a:pathLst>
                <a:path w="88" h="50">
                  <a:moveTo>
                    <a:pt x="3" y="13"/>
                  </a:moveTo>
                  <a:lnTo>
                    <a:pt x="0" y="25"/>
                  </a:lnTo>
                  <a:lnTo>
                    <a:pt x="1" y="33"/>
                  </a:lnTo>
                  <a:lnTo>
                    <a:pt x="3" y="40"/>
                  </a:lnTo>
                  <a:lnTo>
                    <a:pt x="5" y="50"/>
                  </a:lnTo>
                  <a:lnTo>
                    <a:pt x="10" y="47"/>
                  </a:lnTo>
                  <a:lnTo>
                    <a:pt x="13" y="42"/>
                  </a:lnTo>
                  <a:lnTo>
                    <a:pt x="15" y="33"/>
                  </a:lnTo>
                  <a:lnTo>
                    <a:pt x="16" y="32"/>
                  </a:lnTo>
                  <a:lnTo>
                    <a:pt x="20" y="33"/>
                  </a:lnTo>
                  <a:lnTo>
                    <a:pt x="23" y="38"/>
                  </a:lnTo>
                  <a:lnTo>
                    <a:pt x="25" y="28"/>
                  </a:lnTo>
                  <a:lnTo>
                    <a:pt x="26" y="23"/>
                  </a:lnTo>
                  <a:lnTo>
                    <a:pt x="30" y="20"/>
                  </a:lnTo>
                  <a:lnTo>
                    <a:pt x="36" y="20"/>
                  </a:lnTo>
                  <a:lnTo>
                    <a:pt x="38" y="15"/>
                  </a:lnTo>
                  <a:lnTo>
                    <a:pt x="40" y="12"/>
                  </a:lnTo>
                  <a:lnTo>
                    <a:pt x="45" y="10"/>
                  </a:lnTo>
                  <a:lnTo>
                    <a:pt x="48" y="8"/>
                  </a:lnTo>
                  <a:lnTo>
                    <a:pt x="48" y="15"/>
                  </a:lnTo>
                  <a:lnTo>
                    <a:pt x="48" y="20"/>
                  </a:lnTo>
                  <a:lnTo>
                    <a:pt x="52" y="13"/>
                  </a:lnTo>
                  <a:lnTo>
                    <a:pt x="57" y="8"/>
                  </a:lnTo>
                  <a:lnTo>
                    <a:pt x="55" y="18"/>
                  </a:lnTo>
                  <a:lnTo>
                    <a:pt x="58" y="27"/>
                  </a:lnTo>
                  <a:lnTo>
                    <a:pt x="60" y="17"/>
                  </a:lnTo>
                  <a:lnTo>
                    <a:pt x="62" y="8"/>
                  </a:lnTo>
                  <a:lnTo>
                    <a:pt x="65" y="25"/>
                  </a:lnTo>
                  <a:lnTo>
                    <a:pt x="68" y="45"/>
                  </a:lnTo>
                  <a:lnTo>
                    <a:pt x="72" y="45"/>
                  </a:lnTo>
                  <a:lnTo>
                    <a:pt x="73" y="45"/>
                  </a:lnTo>
                  <a:lnTo>
                    <a:pt x="75" y="43"/>
                  </a:lnTo>
                  <a:lnTo>
                    <a:pt x="75" y="40"/>
                  </a:lnTo>
                  <a:lnTo>
                    <a:pt x="75" y="33"/>
                  </a:lnTo>
                  <a:lnTo>
                    <a:pt x="73" y="27"/>
                  </a:lnTo>
                  <a:lnTo>
                    <a:pt x="80" y="30"/>
                  </a:lnTo>
                  <a:lnTo>
                    <a:pt x="88" y="30"/>
                  </a:lnTo>
                  <a:lnTo>
                    <a:pt x="82" y="27"/>
                  </a:lnTo>
                  <a:lnTo>
                    <a:pt x="77" y="22"/>
                  </a:lnTo>
                  <a:lnTo>
                    <a:pt x="73" y="17"/>
                  </a:lnTo>
                  <a:lnTo>
                    <a:pt x="68" y="10"/>
                  </a:lnTo>
                  <a:lnTo>
                    <a:pt x="67" y="7"/>
                  </a:lnTo>
                  <a:lnTo>
                    <a:pt x="65" y="3"/>
                  </a:lnTo>
                  <a:lnTo>
                    <a:pt x="62" y="2"/>
                  </a:lnTo>
                  <a:lnTo>
                    <a:pt x="57" y="0"/>
                  </a:lnTo>
                  <a:lnTo>
                    <a:pt x="48" y="0"/>
                  </a:lnTo>
                  <a:lnTo>
                    <a:pt x="42" y="0"/>
                  </a:lnTo>
                  <a:lnTo>
                    <a:pt x="25" y="12"/>
                  </a:lnTo>
                  <a:lnTo>
                    <a:pt x="10" y="25"/>
                  </a:lnTo>
                  <a:lnTo>
                    <a:pt x="8" y="27"/>
                  </a:lnTo>
                  <a:lnTo>
                    <a:pt x="6" y="27"/>
                  </a:lnTo>
                  <a:lnTo>
                    <a:pt x="5" y="25"/>
                  </a:lnTo>
                  <a:lnTo>
                    <a:pt x="3" y="23"/>
                  </a:lnTo>
                  <a:lnTo>
                    <a:pt x="3" y="20"/>
                  </a:lnTo>
                  <a:lnTo>
                    <a:pt x="3" y="13"/>
                  </a:lnTo>
                  <a:close/>
                </a:path>
              </a:pathLst>
            </a:custGeom>
            <a:solidFill>
              <a:srgbClr val="1F1A17"/>
            </a:solidFill>
            <a:ln w="9525">
              <a:noFill/>
              <a:round/>
              <a:headEnd/>
              <a:tailEnd/>
            </a:ln>
          </p:spPr>
          <p:txBody>
            <a:bodyPr/>
            <a:lstStyle/>
            <a:p>
              <a:endParaRPr lang="en-US"/>
            </a:p>
          </p:txBody>
        </p:sp>
        <p:sp>
          <p:nvSpPr>
            <p:cNvPr id="5416" name="Freeform 1320"/>
            <p:cNvSpPr>
              <a:spLocks/>
            </p:cNvSpPr>
            <p:nvPr/>
          </p:nvSpPr>
          <p:spPr bwMode="auto">
            <a:xfrm>
              <a:off x="3450" y="3282"/>
              <a:ext cx="15" cy="15"/>
            </a:xfrm>
            <a:custGeom>
              <a:avLst/>
              <a:gdLst/>
              <a:ahLst/>
              <a:cxnLst>
                <a:cxn ang="0">
                  <a:pos x="0" y="15"/>
                </a:cxn>
                <a:cxn ang="0">
                  <a:pos x="0" y="11"/>
                </a:cxn>
                <a:cxn ang="0">
                  <a:pos x="2" y="6"/>
                </a:cxn>
                <a:cxn ang="0">
                  <a:pos x="4" y="3"/>
                </a:cxn>
                <a:cxn ang="0">
                  <a:pos x="5" y="1"/>
                </a:cxn>
                <a:cxn ang="0">
                  <a:pos x="7" y="0"/>
                </a:cxn>
                <a:cxn ang="0">
                  <a:pos x="9" y="0"/>
                </a:cxn>
                <a:cxn ang="0">
                  <a:pos x="14" y="8"/>
                </a:cxn>
                <a:cxn ang="0">
                  <a:pos x="15" y="15"/>
                </a:cxn>
                <a:cxn ang="0">
                  <a:pos x="10" y="13"/>
                </a:cxn>
                <a:cxn ang="0">
                  <a:pos x="5" y="13"/>
                </a:cxn>
                <a:cxn ang="0">
                  <a:pos x="2" y="15"/>
                </a:cxn>
                <a:cxn ang="0">
                  <a:pos x="0" y="15"/>
                </a:cxn>
              </a:cxnLst>
              <a:rect l="0" t="0" r="r" b="b"/>
              <a:pathLst>
                <a:path w="15" h="15">
                  <a:moveTo>
                    <a:pt x="0" y="15"/>
                  </a:moveTo>
                  <a:lnTo>
                    <a:pt x="0" y="11"/>
                  </a:lnTo>
                  <a:lnTo>
                    <a:pt x="2" y="6"/>
                  </a:lnTo>
                  <a:lnTo>
                    <a:pt x="4" y="3"/>
                  </a:lnTo>
                  <a:lnTo>
                    <a:pt x="5" y="1"/>
                  </a:lnTo>
                  <a:lnTo>
                    <a:pt x="7" y="0"/>
                  </a:lnTo>
                  <a:lnTo>
                    <a:pt x="9" y="0"/>
                  </a:lnTo>
                  <a:lnTo>
                    <a:pt x="14" y="8"/>
                  </a:lnTo>
                  <a:lnTo>
                    <a:pt x="15" y="15"/>
                  </a:lnTo>
                  <a:lnTo>
                    <a:pt x="10" y="13"/>
                  </a:lnTo>
                  <a:lnTo>
                    <a:pt x="5" y="13"/>
                  </a:lnTo>
                  <a:lnTo>
                    <a:pt x="2" y="15"/>
                  </a:lnTo>
                  <a:lnTo>
                    <a:pt x="0" y="15"/>
                  </a:lnTo>
                  <a:close/>
                </a:path>
              </a:pathLst>
            </a:custGeom>
            <a:solidFill>
              <a:srgbClr val="1F1A17"/>
            </a:solidFill>
            <a:ln w="9525">
              <a:noFill/>
              <a:round/>
              <a:headEnd/>
              <a:tailEnd/>
            </a:ln>
          </p:spPr>
          <p:txBody>
            <a:bodyPr/>
            <a:lstStyle/>
            <a:p>
              <a:endParaRPr lang="en-US"/>
            </a:p>
          </p:txBody>
        </p:sp>
        <p:sp>
          <p:nvSpPr>
            <p:cNvPr id="5417" name="Freeform 1321"/>
            <p:cNvSpPr>
              <a:spLocks/>
            </p:cNvSpPr>
            <p:nvPr/>
          </p:nvSpPr>
          <p:spPr bwMode="auto">
            <a:xfrm>
              <a:off x="3404" y="3241"/>
              <a:ext cx="21" cy="30"/>
            </a:xfrm>
            <a:custGeom>
              <a:avLst/>
              <a:gdLst/>
              <a:ahLst/>
              <a:cxnLst>
                <a:cxn ang="0">
                  <a:pos x="6" y="0"/>
                </a:cxn>
                <a:cxn ang="0">
                  <a:pos x="3" y="4"/>
                </a:cxn>
                <a:cxn ang="0">
                  <a:pos x="0" y="12"/>
                </a:cxn>
                <a:cxn ang="0">
                  <a:pos x="3" y="24"/>
                </a:cxn>
                <a:cxn ang="0">
                  <a:pos x="8" y="30"/>
                </a:cxn>
                <a:cxn ang="0">
                  <a:pos x="8" y="17"/>
                </a:cxn>
                <a:cxn ang="0">
                  <a:pos x="15" y="30"/>
                </a:cxn>
                <a:cxn ang="0">
                  <a:pos x="18" y="29"/>
                </a:cxn>
                <a:cxn ang="0">
                  <a:pos x="16" y="22"/>
                </a:cxn>
                <a:cxn ang="0">
                  <a:pos x="18" y="12"/>
                </a:cxn>
                <a:cxn ang="0">
                  <a:pos x="20" y="5"/>
                </a:cxn>
                <a:cxn ang="0">
                  <a:pos x="21" y="4"/>
                </a:cxn>
                <a:cxn ang="0">
                  <a:pos x="6" y="9"/>
                </a:cxn>
                <a:cxn ang="0">
                  <a:pos x="6" y="0"/>
                </a:cxn>
              </a:cxnLst>
              <a:rect l="0" t="0" r="r" b="b"/>
              <a:pathLst>
                <a:path w="21" h="30">
                  <a:moveTo>
                    <a:pt x="6" y="0"/>
                  </a:moveTo>
                  <a:lnTo>
                    <a:pt x="3" y="4"/>
                  </a:lnTo>
                  <a:lnTo>
                    <a:pt x="0" y="12"/>
                  </a:lnTo>
                  <a:lnTo>
                    <a:pt x="3" y="24"/>
                  </a:lnTo>
                  <a:lnTo>
                    <a:pt x="8" y="30"/>
                  </a:lnTo>
                  <a:lnTo>
                    <a:pt x="8" y="17"/>
                  </a:lnTo>
                  <a:lnTo>
                    <a:pt x="15" y="30"/>
                  </a:lnTo>
                  <a:lnTo>
                    <a:pt x="18" y="29"/>
                  </a:lnTo>
                  <a:lnTo>
                    <a:pt x="16" y="22"/>
                  </a:lnTo>
                  <a:lnTo>
                    <a:pt x="18" y="12"/>
                  </a:lnTo>
                  <a:lnTo>
                    <a:pt x="20" y="5"/>
                  </a:lnTo>
                  <a:lnTo>
                    <a:pt x="21" y="4"/>
                  </a:lnTo>
                  <a:lnTo>
                    <a:pt x="6" y="9"/>
                  </a:lnTo>
                  <a:lnTo>
                    <a:pt x="6" y="0"/>
                  </a:lnTo>
                  <a:close/>
                </a:path>
              </a:pathLst>
            </a:custGeom>
            <a:solidFill>
              <a:srgbClr val="1F1A17"/>
            </a:solidFill>
            <a:ln w="9525">
              <a:noFill/>
              <a:round/>
              <a:headEnd/>
              <a:tailEnd/>
            </a:ln>
          </p:spPr>
          <p:txBody>
            <a:bodyPr/>
            <a:lstStyle/>
            <a:p>
              <a:endParaRPr lang="en-US"/>
            </a:p>
          </p:txBody>
        </p:sp>
        <p:sp>
          <p:nvSpPr>
            <p:cNvPr id="5418" name="Freeform 1322"/>
            <p:cNvSpPr>
              <a:spLocks/>
            </p:cNvSpPr>
            <p:nvPr/>
          </p:nvSpPr>
          <p:spPr bwMode="auto">
            <a:xfrm>
              <a:off x="3325" y="3198"/>
              <a:ext cx="45" cy="20"/>
            </a:xfrm>
            <a:custGeom>
              <a:avLst/>
              <a:gdLst/>
              <a:ahLst/>
              <a:cxnLst>
                <a:cxn ang="0">
                  <a:pos x="0" y="2"/>
                </a:cxn>
                <a:cxn ang="0">
                  <a:pos x="3" y="0"/>
                </a:cxn>
                <a:cxn ang="0">
                  <a:pos x="12" y="2"/>
                </a:cxn>
                <a:cxn ang="0">
                  <a:pos x="25" y="7"/>
                </a:cxn>
                <a:cxn ang="0">
                  <a:pos x="32" y="10"/>
                </a:cxn>
                <a:cxn ang="0">
                  <a:pos x="30" y="0"/>
                </a:cxn>
                <a:cxn ang="0">
                  <a:pos x="33" y="0"/>
                </a:cxn>
                <a:cxn ang="0">
                  <a:pos x="37" y="0"/>
                </a:cxn>
                <a:cxn ang="0">
                  <a:pos x="42" y="5"/>
                </a:cxn>
                <a:cxn ang="0">
                  <a:pos x="45" y="8"/>
                </a:cxn>
                <a:cxn ang="0">
                  <a:pos x="44" y="20"/>
                </a:cxn>
                <a:cxn ang="0">
                  <a:pos x="40" y="7"/>
                </a:cxn>
                <a:cxn ang="0">
                  <a:pos x="38" y="10"/>
                </a:cxn>
                <a:cxn ang="0">
                  <a:pos x="30" y="15"/>
                </a:cxn>
                <a:cxn ang="0">
                  <a:pos x="18" y="13"/>
                </a:cxn>
                <a:cxn ang="0">
                  <a:pos x="10" y="12"/>
                </a:cxn>
                <a:cxn ang="0">
                  <a:pos x="8" y="3"/>
                </a:cxn>
                <a:cxn ang="0">
                  <a:pos x="0" y="2"/>
                </a:cxn>
              </a:cxnLst>
              <a:rect l="0" t="0" r="r" b="b"/>
              <a:pathLst>
                <a:path w="45" h="20">
                  <a:moveTo>
                    <a:pt x="0" y="2"/>
                  </a:moveTo>
                  <a:lnTo>
                    <a:pt x="3" y="0"/>
                  </a:lnTo>
                  <a:lnTo>
                    <a:pt x="12" y="2"/>
                  </a:lnTo>
                  <a:lnTo>
                    <a:pt x="25" y="7"/>
                  </a:lnTo>
                  <a:lnTo>
                    <a:pt x="32" y="10"/>
                  </a:lnTo>
                  <a:lnTo>
                    <a:pt x="30" y="0"/>
                  </a:lnTo>
                  <a:lnTo>
                    <a:pt x="33" y="0"/>
                  </a:lnTo>
                  <a:lnTo>
                    <a:pt x="37" y="0"/>
                  </a:lnTo>
                  <a:lnTo>
                    <a:pt x="42" y="5"/>
                  </a:lnTo>
                  <a:lnTo>
                    <a:pt x="45" y="8"/>
                  </a:lnTo>
                  <a:lnTo>
                    <a:pt x="44" y="20"/>
                  </a:lnTo>
                  <a:lnTo>
                    <a:pt x="40" y="7"/>
                  </a:lnTo>
                  <a:lnTo>
                    <a:pt x="38" y="10"/>
                  </a:lnTo>
                  <a:lnTo>
                    <a:pt x="30" y="15"/>
                  </a:lnTo>
                  <a:lnTo>
                    <a:pt x="18" y="13"/>
                  </a:lnTo>
                  <a:lnTo>
                    <a:pt x="10" y="12"/>
                  </a:lnTo>
                  <a:lnTo>
                    <a:pt x="8" y="3"/>
                  </a:lnTo>
                  <a:lnTo>
                    <a:pt x="0" y="2"/>
                  </a:lnTo>
                  <a:close/>
                </a:path>
              </a:pathLst>
            </a:custGeom>
            <a:solidFill>
              <a:srgbClr val="1F1A17"/>
            </a:solidFill>
            <a:ln w="9525">
              <a:noFill/>
              <a:round/>
              <a:headEnd/>
              <a:tailEnd/>
            </a:ln>
          </p:spPr>
          <p:txBody>
            <a:bodyPr/>
            <a:lstStyle/>
            <a:p>
              <a:endParaRPr lang="en-US"/>
            </a:p>
          </p:txBody>
        </p:sp>
        <p:sp>
          <p:nvSpPr>
            <p:cNvPr id="5419" name="Freeform 1323"/>
            <p:cNvSpPr>
              <a:spLocks/>
            </p:cNvSpPr>
            <p:nvPr/>
          </p:nvSpPr>
          <p:spPr bwMode="auto">
            <a:xfrm>
              <a:off x="3327" y="3230"/>
              <a:ext cx="33" cy="33"/>
            </a:xfrm>
            <a:custGeom>
              <a:avLst/>
              <a:gdLst/>
              <a:ahLst/>
              <a:cxnLst>
                <a:cxn ang="0">
                  <a:pos x="0" y="0"/>
                </a:cxn>
                <a:cxn ang="0">
                  <a:pos x="8" y="3"/>
                </a:cxn>
                <a:cxn ang="0">
                  <a:pos x="16" y="10"/>
                </a:cxn>
                <a:cxn ang="0">
                  <a:pos x="23" y="15"/>
                </a:cxn>
                <a:cxn ang="0">
                  <a:pos x="28" y="18"/>
                </a:cxn>
                <a:cxn ang="0">
                  <a:pos x="31" y="26"/>
                </a:cxn>
                <a:cxn ang="0">
                  <a:pos x="33" y="31"/>
                </a:cxn>
                <a:cxn ang="0">
                  <a:pos x="31" y="33"/>
                </a:cxn>
                <a:cxn ang="0">
                  <a:pos x="30" y="33"/>
                </a:cxn>
                <a:cxn ang="0">
                  <a:pos x="28" y="31"/>
                </a:cxn>
                <a:cxn ang="0">
                  <a:pos x="26" y="31"/>
                </a:cxn>
                <a:cxn ang="0">
                  <a:pos x="23" y="26"/>
                </a:cxn>
                <a:cxn ang="0">
                  <a:pos x="20" y="21"/>
                </a:cxn>
                <a:cxn ang="0">
                  <a:pos x="20" y="25"/>
                </a:cxn>
                <a:cxn ang="0">
                  <a:pos x="20" y="28"/>
                </a:cxn>
                <a:cxn ang="0">
                  <a:pos x="16" y="28"/>
                </a:cxn>
                <a:cxn ang="0">
                  <a:pos x="15" y="28"/>
                </a:cxn>
                <a:cxn ang="0">
                  <a:pos x="13" y="25"/>
                </a:cxn>
                <a:cxn ang="0">
                  <a:pos x="13" y="21"/>
                </a:cxn>
                <a:cxn ang="0">
                  <a:pos x="11" y="18"/>
                </a:cxn>
                <a:cxn ang="0">
                  <a:pos x="8" y="16"/>
                </a:cxn>
                <a:cxn ang="0">
                  <a:pos x="8" y="11"/>
                </a:cxn>
                <a:cxn ang="0">
                  <a:pos x="8" y="8"/>
                </a:cxn>
                <a:cxn ang="0">
                  <a:pos x="5" y="5"/>
                </a:cxn>
                <a:cxn ang="0">
                  <a:pos x="0" y="0"/>
                </a:cxn>
              </a:cxnLst>
              <a:rect l="0" t="0" r="r" b="b"/>
              <a:pathLst>
                <a:path w="33" h="33">
                  <a:moveTo>
                    <a:pt x="0" y="0"/>
                  </a:moveTo>
                  <a:lnTo>
                    <a:pt x="8" y="3"/>
                  </a:lnTo>
                  <a:lnTo>
                    <a:pt x="16" y="10"/>
                  </a:lnTo>
                  <a:lnTo>
                    <a:pt x="23" y="15"/>
                  </a:lnTo>
                  <a:lnTo>
                    <a:pt x="28" y="18"/>
                  </a:lnTo>
                  <a:lnTo>
                    <a:pt x="31" y="26"/>
                  </a:lnTo>
                  <a:lnTo>
                    <a:pt x="33" y="31"/>
                  </a:lnTo>
                  <a:lnTo>
                    <a:pt x="31" y="33"/>
                  </a:lnTo>
                  <a:lnTo>
                    <a:pt x="30" y="33"/>
                  </a:lnTo>
                  <a:lnTo>
                    <a:pt x="28" y="31"/>
                  </a:lnTo>
                  <a:lnTo>
                    <a:pt x="26" y="31"/>
                  </a:lnTo>
                  <a:lnTo>
                    <a:pt x="23" y="26"/>
                  </a:lnTo>
                  <a:lnTo>
                    <a:pt x="20" y="21"/>
                  </a:lnTo>
                  <a:lnTo>
                    <a:pt x="20" y="25"/>
                  </a:lnTo>
                  <a:lnTo>
                    <a:pt x="20" y="28"/>
                  </a:lnTo>
                  <a:lnTo>
                    <a:pt x="16" y="28"/>
                  </a:lnTo>
                  <a:lnTo>
                    <a:pt x="15" y="28"/>
                  </a:lnTo>
                  <a:lnTo>
                    <a:pt x="13" y="25"/>
                  </a:lnTo>
                  <a:lnTo>
                    <a:pt x="13" y="21"/>
                  </a:lnTo>
                  <a:lnTo>
                    <a:pt x="11" y="18"/>
                  </a:lnTo>
                  <a:lnTo>
                    <a:pt x="8" y="16"/>
                  </a:lnTo>
                  <a:lnTo>
                    <a:pt x="8" y="11"/>
                  </a:lnTo>
                  <a:lnTo>
                    <a:pt x="8" y="8"/>
                  </a:lnTo>
                  <a:lnTo>
                    <a:pt x="5" y="5"/>
                  </a:lnTo>
                  <a:lnTo>
                    <a:pt x="0" y="0"/>
                  </a:lnTo>
                  <a:close/>
                </a:path>
              </a:pathLst>
            </a:custGeom>
            <a:solidFill>
              <a:srgbClr val="1F1A17"/>
            </a:solidFill>
            <a:ln w="9525">
              <a:noFill/>
              <a:round/>
              <a:headEnd/>
              <a:tailEnd/>
            </a:ln>
          </p:spPr>
          <p:txBody>
            <a:bodyPr/>
            <a:lstStyle/>
            <a:p>
              <a:endParaRPr lang="en-US"/>
            </a:p>
          </p:txBody>
        </p:sp>
        <p:sp>
          <p:nvSpPr>
            <p:cNvPr id="5420" name="Freeform 1324"/>
            <p:cNvSpPr>
              <a:spLocks/>
            </p:cNvSpPr>
            <p:nvPr/>
          </p:nvSpPr>
          <p:spPr bwMode="auto">
            <a:xfrm>
              <a:off x="3370" y="3233"/>
              <a:ext cx="29" cy="18"/>
            </a:xfrm>
            <a:custGeom>
              <a:avLst/>
              <a:gdLst/>
              <a:ahLst/>
              <a:cxnLst>
                <a:cxn ang="0">
                  <a:pos x="5" y="0"/>
                </a:cxn>
                <a:cxn ang="0">
                  <a:pos x="0" y="2"/>
                </a:cxn>
                <a:cxn ang="0">
                  <a:pos x="0" y="12"/>
                </a:cxn>
                <a:cxn ang="0">
                  <a:pos x="5" y="13"/>
                </a:cxn>
                <a:cxn ang="0">
                  <a:pos x="12" y="18"/>
                </a:cxn>
                <a:cxn ang="0">
                  <a:pos x="22" y="17"/>
                </a:cxn>
                <a:cxn ang="0">
                  <a:pos x="29" y="13"/>
                </a:cxn>
                <a:cxn ang="0">
                  <a:pos x="24" y="13"/>
                </a:cxn>
                <a:cxn ang="0">
                  <a:pos x="15" y="12"/>
                </a:cxn>
                <a:cxn ang="0">
                  <a:pos x="9" y="5"/>
                </a:cxn>
                <a:cxn ang="0">
                  <a:pos x="5" y="0"/>
                </a:cxn>
              </a:cxnLst>
              <a:rect l="0" t="0" r="r" b="b"/>
              <a:pathLst>
                <a:path w="29" h="18">
                  <a:moveTo>
                    <a:pt x="5" y="0"/>
                  </a:moveTo>
                  <a:lnTo>
                    <a:pt x="0" y="2"/>
                  </a:lnTo>
                  <a:lnTo>
                    <a:pt x="0" y="12"/>
                  </a:lnTo>
                  <a:lnTo>
                    <a:pt x="5" y="13"/>
                  </a:lnTo>
                  <a:lnTo>
                    <a:pt x="12" y="18"/>
                  </a:lnTo>
                  <a:lnTo>
                    <a:pt x="22" y="17"/>
                  </a:lnTo>
                  <a:lnTo>
                    <a:pt x="29" y="13"/>
                  </a:lnTo>
                  <a:lnTo>
                    <a:pt x="24" y="13"/>
                  </a:lnTo>
                  <a:lnTo>
                    <a:pt x="15" y="12"/>
                  </a:lnTo>
                  <a:lnTo>
                    <a:pt x="9" y="5"/>
                  </a:lnTo>
                  <a:lnTo>
                    <a:pt x="5" y="0"/>
                  </a:lnTo>
                  <a:close/>
                </a:path>
              </a:pathLst>
            </a:custGeom>
            <a:solidFill>
              <a:srgbClr val="1F1A17"/>
            </a:solidFill>
            <a:ln w="9525">
              <a:noFill/>
              <a:round/>
              <a:headEnd/>
              <a:tailEnd/>
            </a:ln>
          </p:spPr>
          <p:txBody>
            <a:bodyPr/>
            <a:lstStyle/>
            <a:p>
              <a:endParaRPr lang="en-US"/>
            </a:p>
          </p:txBody>
        </p:sp>
        <p:sp>
          <p:nvSpPr>
            <p:cNvPr id="5421" name="Freeform 1325"/>
            <p:cNvSpPr>
              <a:spLocks/>
            </p:cNvSpPr>
            <p:nvPr/>
          </p:nvSpPr>
          <p:spPr bwMode="auto">
            <a:xfrm>
              <a:off x="3360" y="3118"/>
              <a:ext cx="62" cy="67"/>
            </a:xfrm>
            <a:custGeom>
              <a:avLst/>
              <a:gdLst/>
              <a:ahLst/>
              <a:cxnLst>
                <a:cxn ang="0">
                  <a:pos x="0" y="0"/>
                </a:cxn>
                <a:cxn ang="0">
                  <a:pos x="9" y="6"/>
                </a:cxn>
                <a:cxn ang="0">
                  <a:pos x="24" y="20"/>
                </a:cxn>
                <a:cxn ang="0">
                  <a:pos x="34" y="31"/>
                </a:cxn>
                <a:cxn ang="0">
                  <a:pos x="42" y="40"/>
                </a:cxn>
                <a:cxn ang="0">
                  <a:pos x="54" y="43"/>
                </a:cxn>
                <a:cxn ang="0">
                  <a:pos x="62" y="46"/>
                </a:cxn>
                <a:cxn ang="0">
                  <a:pos x="62" y="51"/>
                </a:cxn>
                <a:cxn ang="0">
                  <a:pos x="60" y="55"/>
                </a:cxn>
                <a:cxn ang="0">
                  <a:pos x="57" y="56"/>
                </a:cxn>
                <a:cxn ang="0">
                  <a:pos x="54" y="58"/>
                </a:cxn>
                <a:cxn ang="0">
                  <a:pos x="49" y="51"/>
                </a:cxn>
                <a:cxn ang="0">
                  <a:pos x="44" y="46"/>
                </a:cxn>
                <a:cxn ang="0">
                  <a:pos x="49" y="55"/>
                </a:cxn>
                <a:cxn ang="0">
                  <a:pos x="52" y="63"/>
                </a:cxn>
                <a:cxn ang="0">
                  <a:pos x="49" y="65"/>
                </a:cxn>
                <a:cxn ang="0">
                  <a:pos x="45" y="67"/>
                </a:cxn>
                <a:cxn ang="0">
                  <a:pos x="44" y="62"/>
                </a:cxn>
                <a:cxn ang="0">
                  <a:pos x="42" y="56"/>
                </a:cxn>
                <a:cxn ang="0">
                  <a:pos x="39" y="55"/>
                </a:cxn>
                <a:cxn ang="0">
                  <a:pos x="35" y="51"/>
                </a:cxn>
                <a:cxn ang="0">
                  <a:pos x="34" y="45"/>
                </a:cxn>
                <a:cxn ang="0">
                  <a:pos x="30" y="36"/>
                </a:cxn>
                <a:cxn ang="0">
                  <a:pos x="25" y="43"/>
                </a:cxn>
                <a:cxn ang="0">
                  <a:pos x="22" y="51"/>
                </a:cxn>
                <a:cxn ang="0">
                  <a:pos x="20" y="40"/>
                </a:cxn>
                <a:cxn ang="0">
                  <a:pos x="20" y="28"/>
                </a:cxn>
                <a:cxn ang="0">
                  <a:pos x="19" y="35"/>
                </a:cxn>
                <a:cxn ang="0">
                  <a:pos x="15" y="40"/>
                </a:cxn>
                <a:cxn ang="0">
                  <a:pos x="14" y="28"/>
                </a:cxn>
                <a:cxn ang="0">
                  <a:pos x="10" y="18"/>
                </a:cxn>
                <a:cxn ang="0">
                  <a:pos x="5" y="8"/>
                </a:cxn>
                <a:cxn ang="0">
                  <a:pos x="0" y="0"/>
                </a:cxn>
              </a:cxnLst>
              <a:rect l="0" t="0" r="r" b="b"/>
              <a:pathLst>
                <a:path w="62" h="67">
                  <a:moveTo>
                    <a:pt x="0" y="0"/>
                  </a:moveTo>
                  <a:lnTo>
                    <a:pt x="9" y="6"/>
                  </a:lnTo>
                  <a:lnTo>
                    <a:pt x="24" y="20"/>
                  </a:lnTo>
                  <a:lnTo>
                    <a:pt x="34" y="31"/>
                  </a:lnTo>
                  <a:lnTo>
                    <a:pt x="42" y="40"/>
                  </a:lnTo>
                  <a:lnTo>
                    <a:pt x="54" y="43"/>
                  </a:lnTo>
                  <a:lnTo>
                    <a:pt x="62" y="46"/>
                  </a:lnTo>
                  <a:lnTo>
                    <a:pt x="62" y="51"/>
                  </a:lnTo>
                  <a:lnTo>
                    <a:pt x="60" y="55"/>
                  </a:lnTo>
                  <a:lnTo>
                    <a:pt x="57" y="56"/>
                  </a:lnTo>
                  <a:lnTo>
                    <a:pt x="54" y="58"/>
                  </a:lnTo>
                  <a:lnTo>
                    <a:pt x="49" y="51"/>
                  </a:lnTo>
                  <a:lnTo>
                    <a:pt x="44" y="46"/>
                  </a:lnTo>
                  <a:lnTo>
                    <a:pt x="49" y="55"/>
                  </a:lnTo>
                  <a:lnTo>
                    <a:pt x="52" y="63"/>
                  </a:lnTo>
                  <a:lnTo>
                    <a:pt x="49" y="65"/>
                  </a:lnTo>
                  <a:lnTo>
                    <a:pt x="45" y="67"/>
                  </a:lnTo>
                  <a:lnTo>
                    <a:pt x="44" y="62"/>
                  </a:lnTo>
                  <a:lnTo>
                    <a:pt x="42" y="56"/>
                  </a:lnTo>
                  <a:lnTo>
                    <a:pt x="39" y="55"/>
                  </a:lnTo>
                  <a:lnTo>
                    <a:pt x="35" y="51"/>
                  </a:lnTo>
                  <a:lnTo>
                    <a:pt x="34" y="45"/>
                  </a:lnTo>
                  <a:lnTo>
                    <a:pt x="30" y="36"/>
                  </a:lnTo>
                  <a:lnTo>
                    <a:pt x="25" y="43"/>
                  </a:lnTo>
                  <a:lnTo>
                    <a:pt x="22" y="51"/>
                  </a:lnTo>
                  <a:lnTo>
                    <a:pt x="20" y="40"/>
                  </a:lnTo>
                  <a:lnTo>
                    <a:pt x="20" y="28"/>
                  </a:lnTo>
                  <a:lnTo>
                    <a:pt x="19" y="35"/>
                  </a:lnTo>
                  <a:lnTo>
                    <a:pt x="15" y="40"/>
                  </a:lnTo>
                  <a:lnTo>
                    <a:pt x="14" y="28"/>
                  </a:lnTo>
                  <a:lnTo>
                    <a:pt x="10" y="18"/>
                  </a:lnTo>
                  <a:lnTo>
                    <a:pt x="5" y="8"/>
                  </a:lnTo>
                  <a:lnTo>
                    <a:pt x="0" y="0"/>
                  </a:lnTo>
                  <a:close/>
                </a:path>
              </a:pathLst>
            </a:custGeom>
            <a:solidFill>
              <a:srgbClr val="1F1A17"/>
            </a:solidFill>
            <a:ln w="9525">
              <a:noFill/>
              <a:round/>
              <a:headEnd/>
              <a:tailEnd/>
            </a:ln>
          </p:spPr>
          <p:txBody>
            <a:bodyPr/>
            <a:lstStyle/>
            <a:p>
              <a:endParaRPr lang="en-US"/>
            </a:p>
          </p:txBody>
        </p:sp>
        <p:sp>
          <p:nvSpPr>
            <p:cNvPr id="5422" name="Freeform 1326"/>
            <p:cNvSpPr>
              <a:spLocks/>
            </p:cNvSpPr>
            <p:nvPr/>
          </p:nvSpPr>
          <p:spPr bwMode="auto">
            <a:xfrm>
              <a:off x="3328" y="3044"/>
              <a:ext cx="52" cy="42"/>
            </a:xfrm>
            <a:custGeom>
              <a:avLst/>
              <a:gdLst/>
              <a:ahLst/>
              <a:cxnLst>
                <a:cxn ang="0">
                  <a:pos x="0" y="0"/>
                </a:cxn>
                <a:cxn ang="0">
                  <a:pos x="9" y="10"/>
                </a:cxn>
                <a:cxn ang="0">
                  <a:pos x="17" y="18"/>
                </a:cxn>
                <a:cxn ang="0">
                  <a:pos x="20" y="20"/>
                </a:cxn>
                <a:cxn ang="0">
                  <a:pos x="25" y="22"/>
                </a:cxn>
                <a:cxn ang="0">
                  <a:pos x="30" y="22"/>
                </a:cxn>
                <a:cxn ang="0">
                  <a:pos x="35" y="22"/>
                </a:cxn>
                <a:cxn ang="0">
                  <a:pos x="39" y="22"/>
                </a:cxn>
                <a:cxn ang="0">
                  <a:pos x="42" y="23"/>
                </a:cxn>
                <a:cxn ang="0">
                  <a:pos x="47" y="33"/>
                </a:cxn>
                <a:cxn ang="0">
                  <a:pos x="52" y="42"/>
                </a:cxn>
                <a:cxn ang="0">
                  <a:pos x="39" y="35"/>
                </a:cxn>
                <a:cxn ang="0">
                  <a:pos x="25" y="27"/>
                </a:cxn>
                <a:cxn ang="0">
                  <a:pos x="25" y="30"/>
                </a:cxn>
                <a:cxn ang="0">
                  <a:pos x="25" y="35"/>
                </a:cxn>
                <a:cxn ang="0">
                  <a:pos x="22" y="35"/>
                </a:cxn>
                <a:cxn ang="0">
                  <a:pos x="19" y="35"/>
                </a:cxn>
                <a:cxn ang="0">
                  <a:pos x="19" y="30"/>
                </a:cxn>
                <a:cxn ang="0">
                  <a:pos x="19" y="25"/>
                </a:cxn>
                <a:cxn ang="0">
                  <a:pos x="12" y="22"/>
                </a:cxn>
                <a:cxn ang="0">
                  <a:pos x="7" y="18"/>
                </a:cxn>
                <a:cxn ang="0">
                  <a:pos x="7" y="13"/>
                </a:cxn>
                <a:cxn ang="0">
                  <a:pos x="5" y="10"/>
                </a:cxn>
                <a:cxn ang="0">
                  <a:pos x="4" y="10"/>
                </a:cxn>
                <a:cxn ang="0">
                  <a:pos x="2" y="10"/>
                </a:cxn>
                <a:cxn ang="0">
                  <a:pos x="2" y="5"/>
                </a:cxn>
                <a:cxn ang="0">
                  <a:pos x="0" y="0"/>
                </a:cxn>
              </a:cxnLst>
              <a:rect l="0" t="0" r="r" b="b"/>
              <a:pathLst>
                <a:path w="52" h="42">
                  <a:moveTo>
                    <a:pt x="0" y="0"/>
                  </a:moveTo>
                  <a:lnTo>
                    <a:pt x="9" y="10"/>
                  </a:lnTo>
                  <a:lnTo>
                    <a:pt x="17" y="18"/>
                  </a:lnTo>
                  <a:lnTo>
                    <a:pt x="20" y="20"/>
                  </a:lnTo>
                  <a:lnTo>
                    <a:pt x="25" y="22"/>
                  </a:lnTo>
                  <a:lnTo>
                    <a:pt x="30" y="22"/>
                  </a:lnTo>
                  <a:lnTo>
                    <a:pt x="35" y="22"/>
                  </a:lnTo>
                  <a:lnTo>
                    <a:pt x="39" y="22"/>
                  </a:lnTo>
                  <a:lnTo>
                    <a:pt x="42" y="23"/>
                  </a:lnTo>
                  <a:lnTo>
                    <a:pt x="47" y="33"/>
                  </a:lnTo>
                  <a:lnTo>
                    <a:pt x="52" y="42"/>
                  </a:lnTo>
                  <a:lnTo>
                    <a:pt x="39" y="35"/>
                  </a:lnTo>
                  <a:lnTo>
                    <a:pt x="25" y="27"/>
                  </a:lnTo>
                  <a:lnTo>
                    <a:pt x="25" y="30"/>
                  </a:lnTo>
                  <a:lnTo>
                    <a:pt x="25" y="35"/>
                  </a:lnTo>
                  <a:lnTo>
                    <a:pt x="22" y="35"/>
                  </a:lnTo>
                  <a:lnTo>
                    <a:pt x="19" y="35"/>
                  </a:lnTo>
                  <a:lnTo>
                    <a:pt x="19" y="30"/>
                  </a:lnTo>
                  <a:lnTo>
                    <a:pt x="19" y="25"/>
                  </a:lnTo>
                  <a:lnTo>
                    <a:pt x="12" y="22"/>
                  </a:lnTo>
                  <a:lnTo>
                    <a:pt x="7" y="18"/>
                  </a:lnTo>
                  <a:lnTo>
                    <a:pt x="7" y="13"/>
                  </a:lnTo>
                  <a:lnTo>
                    <a:pt x="5" y="10"/>
                  </a:lnTo>
                  <a:lnTo>
                    <a:pt x="4" y="10"/>
                  </a:lnTo>
                  <a:lnTo>
                    <a:pt x="2" y="10"/>
                  </a:lnTo>
                  <a:lnTo>
                    <a:pt x="2" y="5"/>
                  </a:lnTo>
                  <a:lnTo>
                    <a:pt x="0" y="0"/>
                  </a:lnTo>
                  <a:close/>
                </a:path>
              </a:pathLst>
            </a:custGeom>
            <a:solidFill>
              <a:srgbClr val="1F1A17"/>
            </a:solidFill>
            <a:ln w="9525">
              <a:noFill/>
              <a:round/>
              <a:headEnd/>
              <a:tailEnd/>
            </a:ln>
          </p:spPr>
          <p:txBody>
            <a:bodyPr/>
            <a:lstStyle/>
            <a:p>
              <a:endParaRPr lang="en-US"/>
            </a:p>
          </p:txBody>
        </p:sp>
        <p:sp>
          <p:nvSpPr>
            <p:cNvPr id="5423" name="Freeform 1327"/>
            <p:cNvSpPr>
              <a:spLocks/>
            </p:cNvSpPr>
            <p:nvPr/>
          </p:nvSpPr>
          <p:spPr bwMode="auto">
            <a:xfrm>
              <a:off x="3327" y="2994"/>
              <a:ext cx="10" cy="15"/>
            </a:xfrm>
            <a:custGeom>
              <a:avLst/>
              <a:gdLst/>
              <a:ahLst/>
              <a:cxnLst>
                <a:cxn ang="0">
                  <a:pos x="0" y="0"/>
                </a:cxn>
                <a:cxn ang="0">
                  <a:pos x="0" y="5"/>
                </a:cxn>
                <a:cxn ang="0">
                  <a:pos x="1" y="13"/>
                </a:cxn>
                <a:cxn ang="0">
                  <a:pos x="6" y="15"/>
                </a:cxn>
                <a:cxn ang="0">
                  <a:pos x="10" y="15"/>
                </a:cxn>
                <a:cxn ang="0">
                  <a:pos x="3" y="3"/>
                </a:cxn>
                <a:cxn ang="0">
                  <a:pos x="0" y="0"/>
                </a:cxn>
              </a:cxnLst>
              <a:rect l="0" t="0" r="r" b="b"/>
              <a:pathLst>
                <a:path w="10" h="15">
                  <a:moveTo>
                    <a:pt x="0" y="0"/>
                  </a:moveTo>
                  <a:lnTo>
                    <a:pt x="0" y="5"/>
                  </a:lnTo>
                  <a:lnTo>
                    <a:pt x="1" y="13"/>
                  </a:lnTo>
                  <a:lnTo>
                    <a:pt x="6" y="15"/>
                  </a:lnTo>
                  <a:lnTo>
                    <a:pt x="10" y="15"/>
                  </a:lnTo>
                  <a:lnTo>
                    <a:pt x="3" y="3"/>
                  </a:lnTo>
                  <a:lnTo>
                    <a:pt x="0" y="0"/>
                  </a:lnTo>
                  <a:close/>
                </a:path>
              </a:pathLst>
            </a:custGeom>
            <a:solidFill>
              <a:srgbClr val="1F1A17"/>
            </a:solidFill>
            <a:ln w="9525">
              <a:noFill/>
              <a:round/>
              <a:headEnd/>
              <a:tailEnd/>
            </a:ln>
          </p:spPr>
          <p:txBody>
            <a:bodyPr/>
            <a:lstStyle/>
            <a:p>
              <a:endParaRPr lang="en-US"/>
            </a:p>
          </p:txBody>
        </p:sp>
        <p:sp>
          <p:nvSpPr>
            <p:cNvPr id="5424" name="Freeform 1328"/>
            <p:cNvSpPr>
              <a:spLocks/>
            </p:cNvSpPr>
            <p:nvPr/>
          </p:nvSpPr>
          <p:spPr bwMode="auto">
            <a:xfrm>
              <a:off x="3338" y="3012"/>
              <a:ext cx="27" cy="27"/>
            </a:xfrm>
            <a:custGeom>
              <a:avLst/>
              <a:gdLst/>
              <a:ahLst/>
              <a:cxnLst>
                <a:cxn ang="0">
                  <a:pos x="0" y="12"/>
                </a:cxn>
                <a:cxn ang="0">
                  <a:pos x="2" y="0"/>
                </a:cxn>
                <a:cxn ang="0">
                  <a:pos x="5" y="5"/>
                </a:cxn>
                <a:cxn ang="0">
                  <a:pos x="7" y="7"/>
                </a:cxn>
                <a:cxn ang="0">
                  <a:pos x="12" y="7"/>
                </a:cxn>
                <a:cxn ang="0">
                  <a:pos x="19" y="7"/>
                </a:cxn>
                <a:cxn ang="0">
                  <a:pos x="20" y="7"/>
                </a:cxn>
                <a:cxn ang="0">
                  <a:pos x="27" y="24"/>
                </a:cxn>
                <a:cxn ang="0">
                  <a:pos x="24" y="27"/>
                </a:cxn>
                <a:cxn ang="0">
                  <a:pos x="17" y="10"/>
                </a:cxn>
                <a:cxn ang="0">
                  <a:pos x="12" y="9"/>
                </a:cxn>
                <a:cxn ang="0">
                  <a:pos x="4" y="9"/>
                </a:cxn>
                <a:cxn ang="0">
                  <a:pos x="0" y="12"/>
                </a:cxn>
                <a:cxn ang="0">
                  <a:pos x="0" y="12"/>
                </a:cxn>
              </a:cxnLst>
              <a:rect l="0" t="0" r="r" b="b"/>
              <a:pathLst>
                <a:path w="27" h="27">
                  <a:moveTo>
                    <a:pt x="0" y="12"/>
                  </a:moveTo>
                  <a:lnTo>
                    <a:pt x="2" y="0"/>
                  </a:lnTo>
                  <a:lnTo>
                    <a:pt x="5" y="5"/>
                  </a:lnTo>
                  <a:lnTo>
                    <a:pt x="7" y="7"/>
                  </a:lnTo>
                  <a:lnTo>
                    <a:pt x="12" y="7"/>
                  </a:lnTo>
                  <a:lnTo>
                    <a:pt x="19" y="7"/>
                  </a:lnTo>
                  <a:lnTo>
                    <a:pt x="20" y="7"/>
                  </a:lnTo>
                  <a:lnTo>
                    <a:pt x="27" y="24"/>
                  </a:lnTo>
                  <a:lnTo>
                    <a:pt x="24" y="27"/>
                  </a:lnTo>
                  <a:lnTo>
                    <a:pt x="17" y="10"/>
                  </a:lnTo>
                  <a:lnTo>
                    <a:pt x="12" y="9"/>
                  </a:lnTo>
                  <a:lnTo>
                    <a:pt x="4" y="9"/>
                  </a:lnTo>
                  <a:lnTo>
                    <a:pt x="0" y="12"/>
                  </a:lnTo>
                  <a:lnTo>
                    <a:pt x="0" y="12"/>
                  </a:lnTo>
                  <a:close/>
                </a:path>
              </a:pathLst>
            </a:custGeom>
            <a:solidFill>
              <a:srgbClr val="1F1A17"/>
            </a:solidFill>
            <a:ln w="9525">
              <a:noFill/>
              <a:round/>
              <a:headEnd/>
              <a:tailEnd/>
            </a:ln>
          </p:spPr>
          <p:txBody>
            <a:bodyPr/>
            <a:lstStyle/>
            <a:p>
              <a:endParaRPr lang="en-US"/>
            </a:p>
          </p:txBody>
        </p:sp>
        <p:sp>
          <p:nvSpPr>
            <p:cNvPr id="5425" name="Freeform 1329"/>
            <p:cNvSpPr>
              <a:spLocks/>
            </p:cNvSpPr>
            <p:nvPr/>
          </p:nvSpPr>
          <p:spPr bwMode="auto">
            <a:xfrm>
              <a:off x="3365" y="3024"/>
              <a:ext cx="9" cy="17"/>
            </a:xfrm>
            <a:custGeom>
              <a:avLst/>
              <a:gdLst/>
              <a:ahLst/>
              <a:cxnLst>
                <a:cxn ang="0">
                  <a:pos x="5" y="0"/>
                </a:cxn>
                <a:cxn ang="0">
                  <a:pos x="0" y="2"/>
                </a:cxn>
                <a:cxn ang="0">
                  <a:pos x="7" y="17"/>
                </a:cxn>
                <a:cxn ang="0">
                  <a:pos x="9" y="15"/>
                </a:cxn>
                <a:cxn ang="0">
                  <a:pos x="9" y="8"/>
                </a:cxn>
                <a:cxn ang="0">
                  <a:pos x="5" y="2"/>
                </a:cxn>
                <a:cxn ang="0">
                  <a:pos x="5" y="0"/>
                </a:cxn>
              </a:cxnLst>
              <a:rect l="0" t="0" r="r" b="b"/>
              <a:pathLst>
                <a:path w="9" h="17">
                  <a:moveTo>
                    <a:pt x="5" y="0"/>
                  </a:moveTo>
                  <a:lnTo>
                    <a:pt x="0" y="2"/>
                  </a:lnTo>
                  <a:lnTo>
                    <a:pt x="7" y="17"/>
                  </a:lnTo>
                  <a:lnTo>
                    <a:pt x="9" y="15"/>
                  </a:lnTo>
                  <a:lnTo>
                    <a:pt x="9" y="8"/>
                  </a:lnTo>
                  <a:lnTo>
                    <a:pt x="5" y="2"/>
                  </a:lnTo>
                  <a:lnTo>
                    <a:pt x="5" y="0"/>
                  </a:lnTo>
                  <a:close/>
                </a:path>
              </a:pathLst>
            </a:custGeom>
            <a:solidFill>
              <a:srgbClr val="1F1A17"/>
            </a:solidFill>
            <a:ln w="9525">
              <a:noFill/>
              <a:round/>
              <a:headEnd/>
              <a:tailEnd/>
            </a:ln>
          </p:spPr>
          <p:txBody>
            <a:bodyPr/>
            <a:lstStyle/>
            <a:p>
              <a:endParaRPr lang="en-US"/>
            </a:p>
          </p:txBody>
        </p:sp>
        <p:sp>
          <p:nvSpPr>
            <p:cNvPr id="5426" name="Freeform 1330"/>
            <p:cNvSpPr>
              <a:spLocks/>
            </p:cNvSpPr>
            <p:nvPr/>
          </p:nvSpPr>
          <p:spPr bwMode="auto">
            <a:xfrm>
              <a:off x="3343" y="3036"/>
              <a:ext cx="17" cy="11"/>
            </a:xfrm>
            <a:custGeom>
              <a:avLst/>
              <a:gdLst/>
              <a:ahLst/>
              <a:cxnLst>
                <a:cxn ang="0">
                  <a:pos x="4" y="3"/>
                </a:cxn>
                <a:cxn ang="0">
                  <a:pos x="0" y="11"/>
                </a:cxn>
                <a:cxn ang="0">
                  <a:pos x="4" y="8"/>
                </a:cxn>
                <a:cxn ang="0">
                  <a:pos x="10" y="3"/>
                </a:cxn>
                <a:cxn ang="0">
                  <a:pos x="14" y="3"/>
                </a:cxn>
                <a:cxn ang="0">
                  <a:pos x="17" y="3"/>
                </a:cxn>
                <a:cxn ang="0">
                  <a:pos x="14" y="1"/>
                </a:cxn>
                <a:cxn ang="0">
                  <a:pos x="9" y="0"/>
                </a:cxn>
                <a:cxn ang="0">
                  <a:pos x="5" y="1"/>
                </a:cxn>
                <a:cxn ang="0">
                  <a:pos x="4" y="3"/>
                </a:cxn>
              </a:cxnLst>
              <a:rect l="0" t="0" r="r" b="b"/>
              <a:pathLst>
                <a:path w="17" h="11">
                  <a:moveTo>
                    <a:pt x="4" y="3"/>
                  </a:moveTo>
                  <a:lnTo>
                    <a:pt x="0" y="11"/>
                  </a:lnTo>
                  <a:lnTo>
                    <a:pt x="4" y="8"/>
                  </a:lnTo>
                  <a:lnTo>
                    <a:pt x="10" y="3"/>
                  </a:lnTo>
                  <a:lnTo>
                    <a:pt x="14" y="3"/>
                  </a:lnTo>
                  <a:lnTo>
                    <a:pt x="17" y="3"/>
                  </a:lnTo>
                  <a:lnTo>
                    <a:pt x="14" y="1"/>
                  </a:lnTo>
                  <a:lnTo>
                    <a:pt x="9" y="0"/>
                  </a:lnTo>
                  <a:lnTo>
                    <a:pt x="5" y="1"/>
                  </a:lnTo>
                  <a:lnTo>
                    <a:pt x="4" y="3"/>
                  </a:lnTo>
                  <a:close/>
                </a:path>
              </a:pathLst>
            </a:custGeom>
            <a:solidFill>
              <a:srgbClr val="1F1A17"/>
            </a:solidFill>
            <a:ln w="9525">
              <a:noFill/>
              <a:round/>
              <a:headEnd/>
              <a:tailEnd/>
            </a:ln>
          </p:spPr>
          <p:txBody>
            <a:bodyPr/>
            <a:lstStyle/>
            <a:p>
              <a:endParaRPr lang="en-US"/>
            </a:p>
          </p:txBody>
        </p:sp>
        <p:sp>
          <p:nvSpPr>
            <p:cNvPr id="5427" name="Freeform 1331"/>
            <p:cNvSpPr>
              <a:spLocks/>
            </p:cNvSpPr>
            <p:nvPr/>
          </p:nvSpPr>
          <p:spPr bwMode="auto">
            <a:xfrm>
              <a:off x="3315" y="3076"/>
              <a:ext cx="22" cy="28"/>
            </a:xfrm>
            <a:custGeom>
              <a:avLst/>
              <a:gdLst/>
              <a:ahLst/>
              <a:cxnLst>
                <a:cxn ang="0">
                  <a:pos x="0" y="0"/>
                </a:cxn>
                <a:cxn ang="0">
                  <a:pos x="2" y="0"/>
                </a:cxn>
                <a:cxn ang="0">
                  <a:pos x="5" y="1"/>
                </a:cxn>
                <a:cxn ang="0">
                  <a:pos x="7" y="7"/>
                </a:cxn>
                <a:cxn ang="0">
                  <a:pos x="8" y="10"/>
                </a:cxn>
                <a:cxn ang="0">
                  <a:pos x="12" y="12"/>
                </a:cxn>
                <a:cxn ang="0">
                  <a:pos x="15" y="12"/>
                </a:cxn>
                <a:cxn ang="0">
                  <a:pos x="15" y="15"/>
                </a:cxn>
                <a:cxn ang="0">
                  <a:pos x="15" y="18"/>
                </a:cxn>
                <a:cxn ang="0">
                  <a:pos x="18" y="23"/>
                </a:cxn>
                <a:cxn ang="0">
                  <a:pos x="22" y="28"/>
                </a:cxn>
                <a:cxn ang="0">
                  <a:pos x="20" y="28"/>
                </a:cxn>
                <a:cxn ang="0">
                  <a:pos x="15" y="28"/>
                </a:cxn>
                <a:cxn ang="0">
                  <a:pos x="12" y="23"/>
                </a:cxn>
                <a:cxn ang="0">
                  <a:pos x="10" y="18"/>
                </a:cxn>
                <a:cxn ang="0">
                  <a:pos x="8" y="18"/>
                </a:cxn>
                <a:cxn ang="0">
                  <a:pos x="5" y="15"/>
                </a:cxn>
                <a:cxn ang="0">
                  <a:pos x="3" y="8"/>
                </a:cxn>
                <a:cxn ang="0">
                  <a:pos x="3" y="5"/>
                </a:cxn>
                <a:cxn ang="0">
                  <a:pos x="2" y="10"/>
                </a:cxn>
                <a:cxn ang="0">
                  <a:pos x="0" y="10"/>
                </a:cxn>
                <a:cxn ang="0">
                  <a:pos x="0" y="0"/>
                </a:cxn>
              </a:cxnLst>
              <a:rect l="0" t="0" r="r" b="b"/>
              <a:pathLst>
                <a:path w="22" h="28">
                  <a:moveTo>
                    <a:pt x="0" y="0"/>
                  </a:moveTo>
                  <a:lnTo>
                    <a:pt x="2" y="0"/>
                  </a:lnTo>
                  <a:lnTo>
                    <a:pt x="5" y="1"/>
                  </a:lnTo>
                  <a:lnTo>
                    <a:pt x="7" y="7"/>
                  </a:lnTo>
                  <a:lnTo>
                    <a:pt x="8" y="10"/>
                  </a:lnTo>
                  <a:lnTo>
                    <a:pt x="12" y="12"/>
                  </a:lnTo>
                  <a:lnTo>
                    <a:pt x="15" y="12"/>
                  </a:lnTo>
                  <a:lnTo>
                    <a:pt x="15" y="15"/>
                  </a:lnTo>
                  <a:lnTo>
                    <a:pt x="15" y="18"/>
                  </a:lnTo>
                  <a:lnTo>
                    <a:pt x="18" y="23"/>
                  </a:lnTo>
                  <a:lnTo>
                    <a:pt x="22" y="28"/>
                  </a:lnTo>
                  <a:lnTo>
                    <a:pt x="20" y="28"/>
                  </a:lnTo>
                  <a:lnTo>
                    <a:pt x="15" y="28"/>
                  </a:lnTo>
                  <a:lnTo>
                    <a:pt x="12" y="23"/>
                  </a:lnTo>
                  <a:lnTo>
                    <a:pt x="10" y="18"/>
                  </a:lnTo>
                  <a:lnTo>
                    <a:pt x="8" y="18"/>
                  </a:lnTo>
                  <a:lnTo>
                    <a:pt x="5" y="15"/>
                  </a:lnTo>
                  <a:lnTo>
                    <a:pt x="3" y="8"/>
                  </a:lnTo>
                  <a:lnTo>
                    <a:pt x="3" y="5"/>
                  </a:lnTo>
                  <a:lnTo>
                    <a:pt x="2" y="10"/>
                  </a:lnTo>
                  <a:lnTo>
                    <a:pt x="0" y="10"/>
                  </a:lnTo>
                  <a:lnTo>
                    <a:pt x="0" y="0"/>
                  </a:lnTo>
                  <a:close/>
                </a:path>
              </a:pathLst>
            </a:custGeom>
            <a:solidFill>
              <a:srgbClr val="1F1A17"/>
            </a:solidFill>
            <a:ln w="9525">
              <a:noFill/>
              <a:round/>
              <a:headEnd/>
              <a:tailEnd/>
            </a:ln>
          </p:spPr>
          <p:txBody>
            <a:bodyPr/>
            <a:lstStyle/>
            <a:p>
              <a:endParaRPr lang="en-US"/>
            </a:p>
          </p:txBody>
        </p:sp>
        <p:sp>
          <p:nvSpPr>
            <p:cNvPr id="5428" name="Freeform 1332"/>
            <p:cNvSpPr>
              <a:spLocks/>
            </p:cNvSpPr>
            <p:nvPr/>
          </p:nvSpPr>
          <p:spPr bwMode="auto">
            <a:xfrm>
              <a:off x="3439" y="3168"/>
              <a:ext cx="23" cy="18"/>
            </a:xfrm>
            <a:custGeom>
              <a:avLst/>
              <a:gdLst/>
              <a:ahLst/>
              <a:cxnLst>
                <a:cxn ang="0">
                  <a:pos x="0" y="8"/>
                </a:cxn>
                <a:cxn ang="0">
                  <a:pos x="3" y="3"/>
                </a:cxn>
                <a:cxn ang="0">
                  <a:pos x="13" y="0"/>
                </a:cxn>
                <a:cxn ang="0">
                  <a:pos x="16" y="1"/>
                </a:cxn>
                <a:cxn ang="0">
                  <a:pos x="20" y="5"/>
                </a:cxn>
                <a:cxn ang="0">
                  <a:pos x="21" y="8"/>
                </a:cxn>
                <a:cxn ang="0">
                  <a:pos x="21" y="10"/>
                </a:cxn>
                <a:cxn ang="0">
                  <a:pos x="23" y="18"/>
                </a:cxn>
                <a:cxn ang="0">
                  <a:pos x="20" y="18"/>
                </a:cxn>
                <a:cxn ang="0">
                  <a:pos x="16" y="6"/>
                </a:cxn>
                <a:cxn ang="0">
                  <a:pos x="11" y="13"/>
                </a:cxn>
                <a:cxn ang="0">
                  <a:pos x="8" y="5"/>
                </a:cxn>
                <a:cxn ang="0">
                  <a:pos x="0" y="8"/>
                </a:cxn>
              </a:cxnLst>
              <a:rect l="0" t="0" r="r" b="b"/>
              <a:pathLst>
                <a:path w="23" h="18">
                  <a:moveTo>
                    <a:pt x="0" y="8"/>
                  </a:moveTo>
                  <a:lnTo>
                    <a:pt x="3" y="3"/>
                  </a:lnTo>
                  <a:lnTo>
                    <a:pt x="13" y="0"/>
                  </a:lnTo>
                  <a:lnTo>
                    <a:pt x="16" y="1"/>
                  </a:lnTo>
                  <a:lnTo>
                    <a:pt x="20" y="5"/>
                  </a:lnTo>
                  <a:lnTo>
                    <a:pt x="21" y="8"/>
                  </a:lnTo>
                  <a:lnTo>
                    <a:pt x="21" y="10"/>
                  </a:lnTo>
                  <a:lnTo>
                    <a:pt x="23" y="18"/>
                  </a:lnTo>
                  <a:lnTo>
                    <a:pt x="20" y="18"/>
                  </a:lnTo>
                  <a:lnTo>
                    <a:pt x="16" y="6"/>
                  </a:lnTo>
                  <a:lnTo>
                    <a:pt x="11" y="13"/>
                  </a:lnTo>
                  <a:lnTo>
                    <a:pt x="8" y="5"/>
                  </a:lnTo>
                  <a:lnTo>
                    <a:pt x="0" y="8"/>
                  </a:lnTo>
                  <a:close/>
                </a:path>
              </a:pathLst>
            </a:custGeom>
            <a:solidFill>
              <a:srgbClr val="1F1A17"/>
            </a:solidFill>
            <a:ln w="9525">
              <a:noFill/>
              <a:round/>
              <a:headEnd/>
              <a:tailEnd/>
            </a:ln>
          </p:spPr>
          <p:txBody>
            <a:bodyPr/>
            <a:lstStyle/>
            <a:p>
              <a:endParaRPr lang="en-US"/>
            </a:p>
          </p:txBody>
        </p:sp>
        <p:sp>
          <p:nvSpPr>
            <p:cNvPr id="5429" name="Freeform 1333"/>
            <p:cNvSpPr>
              <a:spLocks/>
            </p:cNvSpPr>
            <p:nvPr/>
          </p:nvSpPr>
          <p:spPr bwMode="auto">
            <a:xfrm>
              <a:off x="3419" y="3083"/>
              <a:ext cx="25" cy="36"/>
            </a:xfrm>
            <a:custGeom>
              <a:avLst/>
              <a:gdLst/>
              <a:ahLst/>
              <a:cxnLst>
                <a:cxn ang="0">
                  <a:pos x="0" y="0"/>
                </a:cxn>
                <a:cxn ang="0">
                  <a:pos x="5" y="13"/>
                </a:cxn>
                <a:cxn ang="0">
                  <a:pos x="3" y="21"/>
                </a:cxn>
                <a:cxn ang="0">
                  <a:pos x="8" y="16"/>
                </a:cxn>
                <a:cxn ang="0">
                  <a:pos x="21" y="36"/>
                </a:cxn>
                <a:cxn ang="0">
                  <a:pos x="25" y="26"/>
                </a:cxn>
                <a:cxn ang="0">
                  <a:pos x="18" y="26"/>
                </a:cxn>
                <a:cxn ang="0">
                  <a:pos x="13" y="15"/>
                </a:cxn>
                <a:cxn ang="0">
                  <a:pos x="11" y="16"/>
                </a:cxn>
                <a:cxn ang="0">
                  <a:pos x="0" y="0"/>
                </a:cxn>
              </a:cxnLst>
              <a:rect l="0" t="0" r="r" b="b"/>
              <a:pathLst>
                <a:path w="25" h="36">
                  <a:moveTo>
                    <a:pt x="0" y="0"/>
                  </a:moveTo>
                  <a:lnTo>
                    <a:pt x="5" y="13"/>
                  </a:lnTo>
                  <a:lnTo>
                    <a:pt x="3" y="21"/>
                  </a:lnTo>
                  <a:lnTo>
                    <a:pt x="8" y="16"/>
                  </a:lnTo>
                  <a:lnTo>
                    <a:pt x="21" y="36"/>
                  </a:lnTo>
                  <a:lnTo>
                    <a:pt x="25" y="26"/>
                  </a:lnTo>
                  <a:lnTo>
                    <a:pt x="18" y="26"/>
                  </a:lnTo>
                  <a:lnTo>
                    <a:pt x="13" y="15"/>
                  </a:lnTo>
                  <a:lnTo>
                    <a:pt x="11" y="16"/>
                  </a:lnTo>
                  <a:lnTo>
                    <a:pt x="0" y="0"/>
                  </a:lnTo>
                  <a:close/>
                </a:path>
              </a:pathLst>
            </a:custGeom>
            <a:solidFill>
              <a:srgbClr val="1F1A17"/>
            </a:solidFill>
            <a:ln w="9525">
              <a:noFill/>
              <a:round/>
              <a:headEnd/>
              <a:tailEnd/>
            </a:ln>
          </p:spPr>
          <p:txBody>
            <a:bodyPr/>
            <a:lstStyle/>
            <a:p>
              <a:endParaRPr lang="en-US"/>
            </a:p>
          </p:txBody>
        </p:sp>
        <p:sp>
          <p:nvSpPr>
            <p:cNvPr id="5430" name="Freeform 1334"/>
            <p:cNvSpPr>
              <a:spLocks/>
            </p:cNvSpPr>
            <p:nvPr/>
          </p:nvSpPr>
          <p:spPr bwMode="auto">
            <a:xfrm>
              <a:off x="3387" y="3215"/>
              <a:ext cx="28" cy="21"/>
            </a:xfrm>
            <a:custGeom>
              <a:avLst/>
              <a:gdLst/>
              <a:ahLst/>
              <a:cxnLst>
                <a:cxn ang="0">
                  <a:pos x="0" y="21"/>
                </a:cxn>
                <a:cxn ang="0">
                  <a:pos x="5" y="15"/>
                </a:cxn>
                <a:cxn ang="0">
                  <a:pos x="10" y="11"/>
                </a:cxn>
                <a:cxn ang="0">
                  <a:pos x="5" y="11"/>
                </a:cxn>
                <a:cxn ang="0">
                  <a:pos x="2" y="10"/>
                </a:cxn>
                <a:cxn ang="0">
                  <a:pos x="5" y="8"/>
                </a:cxn>
                <a:cxn ang="0">
                  <a:pos x="10" y="8"/>
                </a:cxn>
                <a:cxn ang="0">
                  <a:pos x="13" y="10"/>
                </a:cxn>
                <a:cxn ang="0">
                  <a:pos x="17" y="10"/>
                </a:cxn>
                <a:cxn ang="0">
                  <a:pos x="17" y="5"/>
                </a:cxn>
                <a:cxn ang="0">
                  <a:pos x="17" y="3"/>
                </a:cxn>
                <a:cxn ang="0">
                  <a:pos x="17" y="0"/>
                </a:cxn>
                <a:cxn ang="0">
                  <a:pos x="18" y="0"/>
                </a:cxn>
                <a:cxn ang="0">
                  <a:pos x="23" y="0"/>
                </a:cxn>
                <a:cxn ang="0">
                  <a:pos x="28" y="0"/>
                </a:cxn>
                <a:cxn ang="0">
                  <a:pos x="25" y="6"/>
                </a:cxn>
                <a:cxn ang="0">
                  <a:pos x="22" y="11"/>
                </a:cxn>
                <a:cxn ang="0">
                  <a:pos x="17" y="13"/>
                </a:cxn>
                <a:cxn ang="0">
                  <a:pos x="10" y="15"/>
                </a:cxn>
                <a:cxn ang="0">
                  <a:pos x="5" y="16"/>
                </a:cxn>
                <a:cxn ang="0">
                  <a:pos x="0" y="21"/>
                </a:cxn>
              </a:cxnLst>
              <a:rect l="0" t="0" r="r" b="b"/>
              <a:pathLst>
                <a:path w="28" h="21">
                  <a:moveTo>
                    <a:pt x="0" y="21"/>
                  </a:moveTo>
                  <a:lnTo>
                    <a:pt x="5" y="15"/>
                  </a:lnTo>
                  <a:lnTo>
                    <a:pt x="10" y="11"/>
                  </a:lnTo>
                  <a:lnTo>
                    <a:pt x="5" y="11"/>
                  </a:lnTo>
                  <a:lnTo>
                    <a:pt x="2" y="10"/>
                  </a:lnTo>
                  <a:lnTo>
                    <a:pt x="5" y="8"/>
                  </a:lnTo>
                  <a:lnTo>
                    <a:pt x="10" y="8"/>
                  </a:lnTo>
                  <a:lnTo>
                    <a:pt x="13" y="10"/>
                  </a:lnTo>
                  <a:lnTo>
                    <a:pt x="17" y="10"/>
                  </a:lnTo>
                  <a:lnTo>
                    <a:pt x="17" y="5"/>
                  </a:lnTo>
                  <a:lnTo>
                    <a:pt x="17" y="3"/>
                  </a:lnTo>
                  <a:lnTo>
                    <a:pt x="17" y="0"/>
                  </a:lnTo>
                  <a:lnTo>
                    <a:pt x="18" y="0"/>
                  </a:lnTo>
                  <a:lnTo>
                    <a:pt x="23" y="0"/>
                  </a:lnTo>
                  <a:lnTo>
                    <a:pt x="28" y="0"/>
                  </a:lnTo>
                  <a:lnTo>
                    <a:pt x="25" y="6"/>
                  </a:lnTo>
                  <a:lnTo>
                    <a:pt x="22" y="11"/>
                  </a:lnTo>
                  <a:lnTo>
                    <a:pt x="17" y="13"/>
                  </a:lnTo>
                  <a:lnTo>
                    <a:pt x="10" y="15"/>
                  </a:lnTo>
                  <a:lnTo>
                    <a:pt x="5" y="16"/>
                  </a:lnTo>
                  <a:lnTo>
                    <a:pt x="0" y="21"/>
                  </a:lnTo>
                  <a:close/>
                </a:path>
              </a:pathLst>
            </a:custGeom>
            <a:solidFill>
              <a:srgbClr val="1F1A17"/>
            </a:solidFill>
            <a:ln w="9525">
              <a:noFill/>
              <a:round/>
              <a:headEnd/>
              <a:tailEnd/>
            </a:ln>
          </p:spPr>
          <p:txBody>
            <a:bodyPr/>
            <a:lstStyle/>
            <a:p>
              <a:endParaRPr lang="en-US"/>
            </a:p>
          </p:txBody>
        </p:sp>
        <p:sp>
          <p:nvSpPr>
            <p:cNvPr id="5431" name="Freeform 1335"/>
            <p:cNvSpPr>
              <a:spLocks/>
            </p:cNvSpPr>
            <p:nvPr/>
          </p:nvSpPr>
          <p:spPr bwMode="auto">
            <a:xfrm>
              <a:off x="3439" y="3198"/>
              <a:ext cx="11" cy="12"/>
            </a:xfrm>
            <a:custGeom>
              <a:avLst/>
              <a:gdLst/>
              <a:ahLst/>
              <a:cxnLst>
                <a:cxn ang="0">
                  <a:pos x="0" y="12"/>
                </a:cxn>
                <a:cxn ang="0">
                  <a:pos x="0" y="7"/>
                </a:cxn>
                <a:cxn ang="0">
                  <a:pos x="0" y="2"/>
                </a:cxn>
                <a:cxn ang="0">
                  <a:pos x="1" y="2"/>
                </a:cxn>
                <a:cxn ang="0">
                  <a:pos x="3" y="0"/>
                </a:cxn>
                <a:cxn ang="0">
                  <a:pos x="5" y="2"/>
                </a:cxn>
                <a:cxn ang="0">
                  <a:pos x="8" y="3"/>
                </a:cxn>
                <a:cxn ang="0">
                  <a:pos x="10" y="8"/>
                </a:cxn>
                <a:cxn ang="0">
                  <a:pos x="11" y="10"/>
                </a:cxn>
                <a:cxn ang="0">
                  <a:pos x="0" y="12"/>
                </a:cxn>
              </a:cxnLst>
              <a:rect l="0" t="0" r="r" b="b"/>
              <a:pathLst>
                <a:path w="11" h="12">
                  <a:moveTo>
                    <a:pt x="0" y="12"/>
                  </a:moveTo>
                  <a:lnTo>
                    <a:pt x="0" y="7"/>
                  </a:lnTo>
                  <a:lnTo>
                    <a:pt x="0" y="2"/>
                  </a:lnTo>
                  <a:lnTo>
                    <a:pt x="1" y="2"/>
                  </a:lnTo>
                  <a:lnTo>
                    <a:pt x="3" y="0"/>
                  </a:lnTo>
                  <a:lnTo>
                    <a:pt x="5" y="2"/>
                  </a:lnTo>
                  <a:lnTo>
                    <a:pt x="8" y="3"/>
                  </a:lnTo>
                  <a:lnTo>
                    <a:pt x="10" y="8"/>
                  </a:lnTo>
                  <a:lnTo>
                    <a:pt x="11" y="10"/>
                  </a:lnTo>
                  <a:lnTo>
                    <a:pt x="0" y="12"/>
                  </a:lnTo>
                  <a:close/>
                </a:path>
              </a:pathLst>
            </a:custGeom>
            <a:solidFill>
              <a:srgbClr val="1F1A17"/>
            </a:solidFill>
            <a:ln w="9525">
              <a:noFill/>
              <a:round/>
              <a:headEnd/>
              <a:tailEnd/>
            </a:ln>
          </p:spPr>
          <p:txBody>
            <a:bodyPr/>
            <a:lstStyle/>
            <a:p>
              <a:endParaRPr lang="en-US"/>
            </a:p>
          </p:txBody>
        </p:sp>
        <p:sp>
          <p:nvSpPr>
            <p:cNvPr id="5432" name="Freeform 1336"/>
            <p:cNvSpPr>
              <a:spLocks/>
            </p:cNvSpPr>
            <p:nvPr/>
          </p:nvSpPr>
          <p:spPr bwMode="auto">
            <a:xfrm>
              <a:off x="3310" y="3270"/>
              <a:ext cx="15" cy="15"/>
            </a:xfrm>
            <a:custGeom>
              <a:avLst/>
              <a:gdLst/>
              <a:ahLst/>
              <a:cxnLst>
                <a:cxn ang="0">
                  <a:pos x="0" y="8"/>
                </a:cxn>
                <a:cxn ang="0">
                  <a:pos x="15" y="0"/>
                </a:cxn>
                <a:cxn ang="0">
                  <a:pos x="15" y="5"/>
                </a:cxn>
                <a:cxn ang="0">
                  <a:pos x="15" y="13"/>
                </a:cxn>
                <a:cxn ang="0">
                  <a:pos x="12" y="15"/>
                </a:cxn>
                <a:cxn ang="0">
                  <a:pos x="8" y="13"/>
                </a:cxn>
                <a:cxn ang="0">
                  <a:pos x="3" y="10"/>
                </a:cxn>
                <a:cxn ang="0">
                  <a:pos x="0" y="8"/>
                </a:cxn>
              </a:cxnLst>
              <a:rect l="0" t="0" r="r" b="b"/>
              <a:pathLst>
                <a:path w="15" h="15">
                  <a:moveTo>
                    <a:pt x="0" y="8"/>
                  </a:moveTo>
                  <a:lnTo>
                    <a:pt x="15" y="0"/>
                  </a:lnTo>
                  <a:lnTo>
                    <a:pt x="15" y="5"/>
                  </a:lnTo>
                  <a:lnTo>
                    <a:pt x="15" y="13"/>
                  </a:lnTo>
                  <a:lnTo>
                    <a:pt x="12" y="15"/>
                  </a:lnTo>
                  <a:lnTo>
                    <a:pt x="8" y="13"/>
                  </a:lnTo>
                  <a:lnTo>
                    <a:pt x="3" y="10"/>
                  </a:lnTo>
                  <a:lnTo>
                    <a:pt x="0" y="8"/>
                  </a:lnTo>
                  <a:close/>
                </a:path>
              </a:pathLst>
            </a:custGeom>
            <a:solidFill>
              <a:srgbClr val="1F1A17"/>
            </a:solidFill>
            <a:ln w="9525">
              <a:noFill/>
              <a:round/>
              <a:headEnd/>
              <a:tailEnd/>
            </a:ln>
          </p:spPr>
          <p:txBody>
            <a:bodyPr/>
            <a:lstStyle/>
            <a:p>
              <a:endParaRPr lang="en-US"/>
            </a:p>
          </p:txBody>
        </p:sp>
        <p:sp>
          <p:nvSpPr>
            <p:cNvPr id="5433" name="Freeform 1337"/>
            <p:cNvSpPr>
              <a:spLocks/>
            </p:cNvSpPr>
            <p:nvPr/>
          </p:nvSpPr>
          <p:spPr bwMode="auto">
            <a:xfrm>
              <a:off x="3479" y="3190"/>
              <a:ext cx="15" cy="16"/>
            </a:xfrm>
            <a:custGeom>
              <a:avLst/>
              <a:gdLst/>
              <a:ahLst/>
              <a:cxnLst>
                <a:cxn ang="0">
                  <a:pos x="15" y="0"/>
                </a:cxn>
                <a:cxn ang="0">
                  <a:pos x="11" y="1"/>
                </a:cxn>
                <a:cxn ang="0">
                  <a:pos x="6" y="6"/>
                </a:cxn>
                <a:cxn ang="0">
                  <a:pos x="1" y="11"/>
                </a:cxn>
                <a:cxn ang="0">
                  <a:pos x="0" y="15"/>
                </a:cxn>
                <a:cxn ang="0">
                  <a:pos x="3" y="16"/>
                </a:cxn>
                <a:cxn ang="0">
                  <a:pos x="6" y="13"/>
                </a:cxn>
                <a:cxn ang="0">
                  <a:pos x="11" y="6"/>
                </a:cxn>
                <a:cxn ang="0">
                  <a:pos x="15" y="1"/>
                </a:cxn>
                <a:cxn ang="0">
                  <a:pos x="15" y="0"/>
                </a:cxn>
              </a:cxnLst>
              <a:rect l="0" t="0" r="r" b="b"/>
              <a:pathLst>
                <a:path w="15" h="16">
                  <a:moveTo>
                    <a:pt x="15" y="0"/>
                  </a:moveTo>
                  <a:lnTo>
                    <a:pt x="11" y="1"/>
                  </a:lnTo>
                  <a:lnTo>
                    <a:pt x="6" y="6"/>
                  </a:lnTo>
                  <a:lnTo>
                    <a:pt x="1" y="11"/>
                  </a:lnTo>
                  <a:lnTo>
                    <a:pt x="0" y="15"/>
                  </a:lnTo>
                  <a:lnTo>
                    <a:pt x="3" y="16"/>
                  </a:lnTo>
                  <a:lnTo>
                    <a:pt x="6" y="13"/>
                  </a:lnTo>
                  <a:lnTo>
                    <a:pt x="11" y="6"/>
                  </a:lnTo>
                  <a:lnTo>
                    <a:pt x="15" y="1"/>
                  </a:lnTo>
                  <a:lnTo>
                    <a:pt x="15" y="0"/>
                  </a:lnTo>
                  <a:close/>
                </a:path>
              </a:pathLst>
            </a:custGeom>
            <a:solidFill>
              <a:srgbClr val="1F1A17"/>
            </a:solidFill>
            <a:ln w="9525">
              <a:noFill/>
              <a:round/>
              <a:headEnd/>
              <a:tailEnd/>
            </a:ln>
          </p:spPr>
          <p:txBody>
            <a:bodyPr/>
            <a:lstStyle/>
            <a:p>
              <a:endParaRPr lang="en-US"/>
            </a:p>
          </p:txBody>
        </p:sp>
        <p:sp>
          <p:nvSpPr>
            <p:cNvPr id="5434" name="Freeform 1338"/>
            <p:cNvSpPr>
              <a:spLocks/>
            </p:cNvSpPr>
            <p:nvPr/>
          </p:nvSpPr>
          <p:spPr bwMode="auto">
            <a:xfrm>
              <a:off x="3492" y="3241"/>
              <a:ext cx="85" cy="66"/>
            </a:xfrm>
            <a:custGeom>
              <a:avLst/>
              <a:gdLst/>
              <a:ahLst/>
              <a:cxnLst>
                <a:cxn ang="0">
                  <a:pos x="0" y="46"/>
                </a:cxn>
                <a:cxn ang="0">
                  <a:pos x="5" y="54"/>
                </a:cxn>
                <a:cxn ang="0">
                  <a:pos x="10" y="49"/>
                </a:cxn>
                <a:cxn ang="0">
                  <a:pos x="15" y="46"/>
                </a:cxn>
                <a:cxn ang="0">
                  <a:pos x="19" y="44"/>
                </a:cxn>
                <a:cxn ang="0">
                  <a:pos x="22" y="42"/>
                </a:cxn>
                <a:cxn ang="0">
                  <a:pos x="25" y="46"/>
                </a:cxn>
                <a:cxn ang="0">
                  <a:pos x="27" y="47"/>
                </a:cxn>
                <a:cxn ang="0">
                  <a:pos x="32" y="46"/>
                </a:cxn>
                <a:cxn ang="0">
                  <a:pos x="35" y="47"/>
                </a:cxn>
                <a:cxn ang="0">
                  <a:pos x="37" y="46"/>
                </a:cxn>
                <a:cxn ang="0">
                  <a:pos x="39" y="46"/>
                </a:cxn>
                <a:cxn ang="0">
                  <a:pos x="44" y="49"/>
                </a:cxn>
                <a:cxn ang="0">
                  <a:pos x="47" y="54"/>
                </a:cxn>
                <a:cxn ang="0">
                  <a:pos x="49" y="39"/>
                </a:cxn>
                <a:cxn ang="0">
                  <a:pos x="50" y="61"/>
                </a:cxn>
                <a:cxn ang="0">
                  <a:pos x="57" y="66"/>
                </a:cxn>
                <a:cxn ang="0">
                  <a:pos x="55" y="57"/>
                </a:cxn>
                <a:cxn ang="0">
                  <a:pos x="57" y="47"/>
                </a:cxn>
                <a:cxn ang="0">
                  <a:pos x="62" y="44"/>
                </a:cxn>
                <a:cxn ang="0">
                  <a:pos x="65" y="44"/>
                </a:cxn>
                <a:cxn ang="0">
                  <a:pos x="72" y="37"/>
                </a:cxn>
                <a:cxn ang="0">
                  <a:pos x="69" y="30"/>
                </a:cxn>
                <a:cxn ang="0">
                  <a:pos x="77" y="32"/>
                </a:cxn>
                <a:cxn ang="0">
                  <a:pos x="77" y="25"/>
                </a:cxn>
                <a:cxn ang="0">
                  <a:pos x="74" y="20"/>
                </a:cxn>
                <a:cxn ang="0">
                  <a:pos x="77" y="19"/>
                </a:cxn>
                <a:cxn ang="0">
                  <a:pos x="79" y="14"/>
                </a:cxn>
                <a:cxn ang="0">
                  <a:pos x="74" y="12"/>
                </a:cxn>
                <a:cxn ang="0">
                  <a:pos x="80" y="10"/>
                </a:cxn>
                <a:cxn ang="0">
                  <a:pos x="85" y="0"/>
                </a:cxn>
                <a:cxn ang="0">
                  <a:pos x="74" y="9"/>
                </a:cxn>
                <a:cxn ang="0">
                  <a:pos x="67" y="17"/>
                </a:cxn>
                <a:cxn ang="0">
                  <a:pos x="70" y="24"/>
                </a:cxn>
                <a:cxn ang="0">
                  <a:pos x="65" y="25"/>
                </a:cxn>
                <a:cxn ang="0">
                  <a:pos x="65" y="29"/>
                </a:cxn>
                <a:cxn ang="0">
                  <a:pos x="60" y="34"/>
                </a:cxn>
                <a:cxn ang="0">
                  <a:pos x="57" y="35"/>
                </a:cxn>
                <a:cxn ang="0">
                  <a:pos x="54" y="34"/>
                </a:cxn>
                <a:cxn ang="0">
                  <a:pos x="52" y="32"/>
                </a:cxn>
                <a:cxn ang="0">
                  <a:pos x="52" y="30"/>
                </a:cxn>
                <a:cxn ang="0">
                  <a:pos x="47" y="20"/>
                </a:cxn>
                <a:cxn ang="0">
                  <a:pos x="40" y="24"/>
                </a:cxn>
                <a:cxn ang="0">
                  <a:pos x="32" y="27"/>
                </a:cxn>
                <a:cxn ang="0">
                  <a:pos x="24" y="27"/>
                </a:cxn>
                <a:cxn ang="0">
                  <a:pos x="15" y="30"/>
                </a:cxn>
                <a:cxn ang="0">
                  <a:pos x="5" y="41"/>
                </a:cxn>
                <a:cxn ang="0">
                  <a:pos x="0" y="46"/>
                </a:cxn>
              </a:cxnLst>
              <a:rect l="0" t="0" r="r" b="b"/>
              <a:pathLst>
                <a:path w="85" h="66">
                  <a:moveTo>
                    <a:pt x="0" y="46"/>
                  </a:moveTo>
                  <a:lnTo>
                    <a:pt x="5" y="54"/>
                  </a:lnTo>
                  <a:lnTo>
                    <a:pt x="10" y="49"/>
                  </a:lnTo>
                  <a:lnTo>
                    <a:pt x="15" y="46"/>
                  </a:lnTo>
                  <a:lnTo>
                    <a:pt x="19" y="44"/>
                  </a:lnTo>
                  <a:lnTo>
                    <a:pt x="22" y="42"/>
                  </a:lnTo>
                  <a:lnTo>
                    <a:pt x="25" y="46"/>
                  </a:lnTo>
                  <a:lnTo>
                    <a:pt x="27" y="47"/>
                  </a:lnTo>
                  <a:lnTo>
                    <a:pt x="32" y="46"/>
                  </a:lnTo>
                  <a:lnTo>
                    <a:pt x="35" y="47"/>
                  </a:lnTo>
                  <a:lnTo>
                    <a:pt x="37" y="46"/>
                  </a:lnTo>
                  <a:lnTo>
                    <a:pt x="39" y="46"/>
                  </a:lnTo>
                  <a:lnTo>
                    <a:pt x="44" y="49"/>
                  </a:lnTo>
                  <a:lnTo>
                    <a:pt x="47" y="54"/>
                  </a:lnTo>
                  <a:lnTo>
                    <a:pt x="49" y="39"/>
                  </a:lnTo>
                  <a:lnTo>
                    <a:pt x="50" y="61"/>
                  </a:lnTo>
                  <a:lnTo>
                    <a:pt x="57" y="66"/>
                  </a:lnTo>
                  <a:lnTo>
                    <a:pt x="55" y="57"/>
                  </a:lnTo>
                  <a:lnTo>
                    <a:pt x="57" y="47"/>
                  </a:lnTo>
                  <a:lnTo>
                    <a:pt x="62" y="44"/>
                  </a:lnTo>
                  <a:lnTo>
                    <a:pt x="65" y="44"/>
                  </a:lnTo>
                  <a:lnTo>
                    <a:pt x="72" y="37"/>
                  </a:lnTo>
                  <a:lnTo>
                    <a:pt x="69" y="30"/>
                  </a:lnTo>
                  <a:lnTo>
                    <a:pt x="77" y="32"/>
                  </a:lnTo>
                  <a:lnTo>
                    <a:pt x="77" y="25"/>
                  </a:lnTo>
                  <a:lnTo>
                    <a:pt x="74" y="20"/>
                  </a:lnTo>
                  <a:lnTo>
                    <a:pt x="77" y="19"/>
                  </a:lnTo>
                  <a:lnTo>
                    <a:pt x="79" y="14"/>
                  </a:lnTo>
                  <a:lnTo>
                    <a:pt x="74" y="12"/>
                  </a:lnTo>
                  <a:lnTo>
                    <a:pt x="80" y="10"/>
                  </a:lnTo>
                  <a:lnTo>
                    <a:pt x="85" y="0"/>
                  </a:lnTo>
                  <a:lnTo>
                    <a:pt x="74" y="9"/>
                  </a:lnTo>
                  <a:lnTo>
                    <a:pt x="67" y="17"/>
                  </a:lnTo>
                  <a:lnTo>
                    <a:pt x="70" y="24"/>
                  </a:lnTo>
                  <a:lnTo>
                    <a:pt x="65" y="25"/>
                  </a:lnTo>
                  <a:lnTo>
                    <a:pt x="65" y="29"/>
                  </a:lnTo>
                  <a:lnTo>
                    <a:pt x="60" y="34"/>
                  </a:lnTo>
                  <a:lnTo>
                    <a:pt x="57" y="35"/>
                  </a:lnTo>
                  <a:lnTo>
                    <a:pt x="54" y="34"/>
                  </a:lnTo>
                  <a:lnTo>
                    <a:pt x="52" y="32"/>
                  </a:lnTo>
                  <a:lnTo>
                    <a:pt x="52" y="30"/>
                  </a:lnTo>
                  <a:lnTo>
                    <a:pt x="47" y="20"/>
                  </a:lnTo>
                  <a:lnTo>
                    <a:pt x="40" y="24"/>
                  </a:lnTo>
                  <a:lnTo>
                    <a:pt x="32" y="27"/>
                  </a:lnTo>
                  <a:lnTo>
                    <a:pt x="24" y="27"/>
                  </a:lnTo>
                  <a:lnTo>
                    <a:pt x="15" y="30"/>
                  </a:lnTo>
                  <a:lnTo>
                    <a:pt x="5" y="41"/>
                  </a:lnTo>
                  <a:lnTo>
                    <a:pt x="0" y="46"/>
                  </a:lnTo>
                  <a:close/>
                </a:path>
              </a:pathLst>
            </a:custGeom>
            <a:solidFill>
              <a:srgbClr val="1F1A17"/>
            </a:solidFill>
            <a:ln w="9525">
              <a:noFill/>
              <a:round/>
              <a:headEnd/>
              <a:tailEnd/>
            </a:ln>
          </p:spPr>
          <p:txBody>
            <a:bodyPr/>
            <a:lstStyle/>
            <a:p>
              <a:endParaRPr lang="en-US"/>
            </a:p>
          </p:txBody>
        </p:sp>
        <p:sp>
          <p:nvSpPr>
            <p:cNvPr id="5435" name="Freeform 1339"/>
            <p:cNvSpPr>
              <a:spLocks/>
            </p:cNvSpPr>
            <p:nvPr/>
          </p:nvSpPr>
          <p:spPr bwMode="auto">
            <a:xfrm>
              <a:off x="3358" y="3248"/>
              <a:ext cx="107" cy="84"/>
            </a:xfrm>
            <a:custGeom>
              <a:avLst/>
              <a:gdLst/>
              <a:ahLst/>
              <a:cxnLst>
                <a:cxn ang="0">
                  <a:pos x="104" y="18"/>
                </a:cxn>
                <a:cxn ang="0">
                  <a:pos x="106" y="8"/>
                </a:cxn>
                <a:cxn ang="0">
                  <a:pos x="101" y="8"/>
                </a:cxn>
                <a:cxn ang="0">
                  <a:pos x="96" y="7"/>
                </a:cxn>
                <a:cxn ang="0">
                  <a:pos x="89" y="2"/>
                </a:cxn>
                <a:cxn ang="0">
                  <a:pos x="79" y="8"/>
                </a:cxn>
                <a:cxn ang="0">
                  <a:pos x="76" y="15"/>
                </a:cxn>
                <a:cxn ang="0">
                  <a:pos x="77" y="25"/>
                </a:cxn>
                <a:cxn ang="0">
                  <a:pos x="77" y="28"/>
                </a:cxn>
                <a:cxn ang="0">
                  <a:pos x="64" y="25"/>
                </a:cxn>
                <a:cxn ang="0">
                  <a:pos x="47" y="20"/>
                </a:cxn>
                <a:cxn ang="0">
                  <a:pos x="27" y="23"/>
                </a:cxn>
                <a:cxn ang="0">
                  <a:pos x="11" y="25"/>
                </a:cxn>
                <a:cxn ang="0">
                  <a:pos x="4" y="28"/>
                </a:cxn>
                <a:cxn ang="0">
                  <a:pos x="7" y="40"/>
                </a:cxn>
                <a:cxn ang="0">
                  <a:pos x="16" y="44"/>
                </a:cxn>
                <a:cxn ang="0">
                  <a:pos x="24" y="45"/>
                </a:cxn>
                <a:cxn ang="0">
                  <a:pos x="34" y="52"/>
                </a:cxn>
                <a:cxn ang="0">
                  <a:pos x="41" y="49"/>
                </a:cxn>
                <a:cxn ang="0">
                  <a:pos x="39" y="42"/>
                </a:cxn>
                <a:cxn ang="0">
                  <a:pos x="49" y="37"/>
                </a:cxn>
                <a:cxn ang="0">
                  <a:pos x="59" y="42"/>
                </a:cxn>
                <a:cxn ang="0">
                  <a:pos x="57" y="50"/>
                </a:cxn>
                <a:cxn ang="0">
                  <a:pos x="42" y="62"/>
                </a:cxn>
                <a:cxn ang="0">
                  <a:pos x="29" y="70"/>
                </a:cxn>
                <a:cxn ang="0">
                  <a:pos x="32" y="77"/>
                </a:cxn>
                <a:cxn ang="0">
                  <a:pos x="46" y="74"/>
                </a:cxn>
                <a:cxn ang="0">
                  <a:pos x="54" y="72"/>
                </a:cxn>
                <a:cxn ang="0">
                  <a:pos x="56" y="77"/>
                </a:cxn>
                <a:cxn ang="0">
                  <a:pos x="66" y="75"/>
                </a:cxn>
                <a:cxn ang="0">
                  <a:pos x="92" y="72"/>
                </a:cxn>
                <a:cxn ang="0">
                  <a:pos x="101" y="65"/>
                </a:cxn>
                <a:cxn ang="0">
                  <a:pos x="101" y="42"/>
                </a:cxn>
                <a:cxn ang="0">
                  <a:pos x="97" y="39"/>
                </a:cxn>
                <a:cxn ang="0">
                  <a:pos x="87" y="40"/>
                </a:cxn>
                <a:cxn ang="0">
                  <a:pos x="84" y="28"/>
                </a:cxn>
                <a:cxn ang="0">
                  <a:pos x="89" y="23"/>
                </a:cxn>
                <a:cxn ang="0">
                  <a:pos x="97" y="30"/>
                </a:cxn>
                <a:cxn ang="0">
                  <a:pos x="101" y="30"/>
                </a:cxn>
              </a:cxnLst>
              <a:rect l="0" t="0" r="r" b="b"/>
              <a:pathLst>
                <a:path w="107" h="84">
                  <a:moveTo>
                    <a:pt x="101" y="25"/>
                  </a:moveTo>
                  <a:lnTo>
                    <a:pt x="104" y="18"/>
                  </a:lnTo>
                  <a:lnTo>
                    <a:pt x="107" y="12"/>
                  </a:lnTo>
                  <a:lnTo>
                    <a:pt x="106" y="8"/>
                  </a:lnTo>
                  <a:lnTo>
                    <a:pt x="104" y="3"/>
                  </a:lnTo>
                  <a:lnTo>
                    <a:pt x="101" y="8"/>
                  </a:lnTo>
                  <a:lnTo>
                    <a:pt x="97" y="12"/>
                  </a:lnTo>
                  <a:lnTo>
                    <a:pt x="96" y="7"/>
                  </a:lnTo>
                  <a:lnTo>
                    <a:pt x="94" y="0"/>
                  </a:lnTo>
                  <a:lnTo>
                    <a:pt x="89" y="2"/>
                  </a:lnTo>
                  <a:lnTo>
                    <a:pt x="84" y="3"/>
                  </a:lnTo>
                  <a:lnTo>
                    <a:pt x="79" y="8"/>
                  </a:lnTo>
                  <a:lnTo>
                    <a:pt x="74" y="12"/>
                  </a:lnTo>
                  <a:lnTo>
                    <a:pt x="76" y="15"/>
                  </a:lnTo>
                  <a:lnTo>
                    <a:pt x="77" y="22"/>
                  </a:lnTo>
                  <a:lnTo>
                    <a:pt x="77" y="25"/>
                  </a:lnTo>
                  <a:lnTo>
                    <a:pt x="79" y="27"/>
                  </a:lnTo>
                  <a:lnTo>
                    <a:pt x="77" y="28"/>
                  </a:lnTo>
                  <a:lnTo>
                    <a:pt x="76" y="30"/>
                  </a:lnTo>
                  <a:lnTo>
                    <a:pt x="64" y="25"/>
                  </a:lnTo>
                  <a:lnTo>
                    <a:pt x="57" y="18"/>
                  </a:lnTo>
                  <a:lnTo>
                    <a:pt x="47" y="20"/>
                  </a:lnTo>
                  <a:lnTo>
                    <a:pt x="37" y="22"/>
                  </a:lnTo>
                  <a:lnTo>
                    <a:pt x="27" y="23"/>
                  </a:lnTo>
                  <a:lnTo>
                    <a:pt x="19" y="25"/>
                  </a:lnTo>
                  <a:lnTo>
                    <a:pt x="11" y="25"/>
                  </a:lnTo>
                  <a:lnTo>
                    <a:pt x="0" y="22"/>
                  </a:lnTo>
                  <a:lnTo>
                    <a:pt x="4" y="28"/>
                  </a:lnTo>
                  <a:lnTo>
                    <a:pt x="9" y="35"/>
                  </a:lnTo>
                  <a:lnTo>
                    <a:pt x="7" y="40"/>
                  </a:lnTo>
                  <a:lnTo>
                    <a:pt x="7" y="45"/>
                  </a:lnTo>
                  <a:lnTo>
                    <a:pt x="16" y="44"/>
                  </a:lnTo>
                  <a:lnTo>
                    <a:pt x="26" y="42"/>
                  </a:lnTo>
                  <a:lnTo>
                    <a:pt x="24" y="45"/>
                  </a:lnTo>
                  <a:lnTo>
                    <a:pt x="24" y="50"/>
                  </a:lnTo>
                  <a:lnTo>
                    <a:pt x="34" y="52"/>
                  </a:lnTo>
                  <a:lnTo>
                    <a:pt x="42" y="54"/>
                  </a:lnTo>
                  <a:lnTo>
                    <a:pt x="41" y="49"/>
                  </a:lnTo>
                  <a:lnTo>
                    <a:pt x="37" y="44"/>
                  </a:lnTo>
                  <a:lnTo>
                    <a:pt x="39" y="42"/>
                  </a:lnTo>
                  <a:lnTo>
                    <a:pt x="44" y="39"/>
                  </a:lnTo>
                  <a:lnTo>
                    <a:pt x="49" y="37"/>
                  </a:lnTo>
                  <a:lnTo>
                    <a:pt x="52" y="39"/>
                  </a:lnTo>
                  <a:lnTo>
                    <a:pt x="59" y="42"/>
                  </a:lnTo>
                  <a:lnTo>
                    <a:pt x="62" y="44"/>
                  </a:lnTo>
                  <a:lnTo>
                    <a:pt x="57" y="50"/>
                  </a:lnTo>
                  <a:lnTo>
                    <a:pt x="52" y="59"/>
                  </a:lnTo>
                  <a:lnTo>
                    <a:pt x="42" y="62"/>
                  </a:lnTo>
                  <a:lnTo>
                    <a:pt x="34" y="64"/>
                  </a:lnTo>
                  <a:lnTo>
                    <a:pt x="29" y="70"/>
                  </a:lnTo>
                  <a:lnTo>
                    <a:pt x="22" y="77"/>
                  </a:lnTo>
                  <a:lnTo>
                    <a:pt x="32" y="77"/>
                  </a:lnTo>
                  <a:lnTo>
                    <a:pt x="41" y="77"/>
                  </a:lnTo>
                  <a:lnTo>
                    <a:pt x="46" y="74"/>
                  </a:lnTo>
                  <a:lnTo>
                    <a:pt x="51" y="70"/>
                  </a:lnTo>
                  <a:lnTo>
                    <a:pt x="54" y="72"/>
                  </a:lnTo>
                  <a:lnTo>
                    <a:pt x="54" y="74"/>
                  </a:lnTo>
                  <a:lnTo>
                    <a:pt x="56" y="77"/>
                  </a:lnTo>
                  <a:lnTo>
                    <a:pt x="54" y="84"/>
                  </a:lnTo>
                  <a:lnTo>
                    <a:pt x="66" y="75"/>
                  </a:lnTo>
                  <a:lnTo>
                    <a:pt x="82" y="69"/>
                  </a:lnTo>
                  <a:lnTo>
                    <a:pt x="92" y="72"/>
                  </a:lnTo>
                  <a:lnTo>
                    <a:pt x="97" y="74"/>
                  </a:lnTo>
                  <a:lnTo>
                    <a:pt x="101" y="65"/>
                  </a:lnTo>
                  <a:lnTo>
                    <a:pt x="102" y="50"/>
                  </a:lnTo>
                  <a:lnTo>
                    <a:pt x="101" y="42"/>
                  </a:lnTo>
                  <a:lnTo>
                    <a:pt x="101" y="39"/>
                  </a:lnTo>
                  <a:lnTo>
                    <a:pt x="97" y="39"/>
                  </a:lnTo>
                  <a:lnTo>
                    <a:pt x="92" y="40"/>
                  </a:lnTo>
                  <a:lnTo>
                    <a:pt x="87" y="40"/>
                  </a:lnTo>
                  <a:lnTo>
                    <a:pt x="84" y="39"/>
                  </a:lnTo>
                  <a:lnTo>
                    <a:pt x="84" y="28"/>
                  </a:lnTo>
                  <a:lnTo>
                    <a:pt x="84" y="20"/>
                  </a:lnTo>
                  <a:lnTo>
                    <a:pt x="89" y="23"/>
                  </a:lnTo>
                  <a:lnTo>
                    <a:pt x="96" y="25"/>
                  </a:lnTo>
                  <a:lnTo>
                    <a:pt x="97" y="30"/>
                  </a:lnTo>
                  <a:lnTo>
                    <a:pt x="99" y="35"/>
                  </a:lnTo>
                  <a:lnTo>
                    <a:pt x="101" y="30"/>
                  </a:lnTo>
                  <a:lnTo>
                    <a:pt x="101" y="25"/>
                  </a:lnTo>
                  <a:close/>
                </a:path>
              </a:pathLst>
            </a:custGeom>
            <a:solidFill>
              <a:srgbClr val="1F1A17"/>
            </a:solidFill>
            <a:ln w="9525">
              <a:noFill/>
              <a:round/>
              <a:headEnd/>
              <a:tailEnd/>
            </a:ln>
          </p:spPr>
          <p:txBody>
            <a:bodyPr/>
            <a:lstStyle/>
            <a:p>
              <a:endParaRPr lang="en-US"/>
            </a:p>
          </p:txBody>
        </p:sp>
        <p:sp>
          <p:nvSpPr>
            <p:cNvPr id="5436" name="Freeform 1340"/>
            <p:cNvSpPr>
              <a:spLocks/>
            </p:cNvSpPr>
            <p:nvPr/>
          </p:nvSpPr>
          <p:spPr bwMode="auto">
            <a:xfrm>
              <a:off x="3236" y="3283"/>
              <a:ext cx="174" cy="96"/>
            </a:xfrm>
            <a:custGeom>
              <a:avLst/>
              <a:gdLst/>
              <a:ahLst/>
              <a:cxnLst>
                <a:cxn ang="0">
                  <a:pos x="0" y="7"/>
                </a:cxn>
                <a:cxn ang="0">
                  <a:pos x="9" y="19"/>
                </a:cxn>
                <a:cxn ang="0">
                  <a:pos x="14" y="32"/>
                </a:cxn>
                <a:cxn ang="0">
                  <a:pos x="16" y="35"/>
                </a:cxn>
                <a:cxn ang="0">
                  <a:pos x="22" y="35"/>
                </a:cxn>
                <a:cxn ang="0">
                  <a:pos x="29" y="37"/>
                </a:cxn>
                <a:cxn ang="0">
                  <a:pos x="31" y="44"/>
                </a:cxn>
                <a:cxn ang="0">
                  <a:pos x="36" y="47"/>
                </a:cxn>
                <a:cxn ang="0">
                  <a:pos x="39" y="50"/>
                </a:cxn>
                <a:cxn ang="0">
                  <a:pos x="42" y="67"/>
                </a:cxn>
                <a:cxn ang="0">
                  <a:pos x="47" y="65"/>
                </a:cxn>
                <a:cxn ang="0">
                  <a:pos x="54" y="57"/>
                </a:cxn>
                <a:cxn ang="0">
                  <a:pos x="69" y="60"/>
                </a:cxn>
                <a:cxn ang="0">
                  <a:pos x="77" y="74"/>
                </a:cxn>
                <a:cxn ang="0">
                  <a:pos x="87" y="89"/>
                </a:cxn>
                <a:cxn ang="0">
                  <a:pos x="97" y="90"/>
                </a:cxn>
                <a:cxn ang="0">
                  <a:pos x="104" y="84"/>
                </a:cxn>
                <a:cxn ang="0">
                  <a:pos x="111" y="84"/>
                </a:cxn>
                <a:cxn ang="0">
                  <a:pos x="117" y="89"/>
                </a:cxn>
                <a:cxn ang="0">
                  <a:pos x="124" y="89"/>
                </a:cxn>
                <a:cxn ang="0">
                  <a:pos x="129" y="87"/>
                </a:cxn>
                <a:cxn ang="0">
                  <a:pos x="139" y="90"/>
                </a:cxn>
                <a:cxn ang="0">
                  <a:pos x="153" y="82"/>
                </a:cxn>
                <a:cxn ang="0">
                  <a:pos x="166" y="77"/>
                </a:cxn>
                <a:cxn ang="0">
                  <a:pos x="168" y="70"/>
                </a:cxn>
                <a:cxn ang="0">
                  <a:pos x="161" y="57"/>
                </a:cxn>
                <a:cxn ang="0">
                  <a:pos x="151" y="54"/>
                </a:cxn>
                <a:cxn ang="0">
                  <a:pos x="138" y="52"/>
                </a:cxn>
                <a:cxn ang="0">
                  <a:pos x="133" y="59"/>
                </a:cxn>
                <a:cxn ang="0">
                  <a:pos x="131" y="74"/>
                </a:cxn>
                <a:cxn ang="0">
                  <a:pos x="124" y="69"/>
                </a:cxn>
                <a:cxn ang="0">
                  <a:pos x="119" y="65"/>
                </a:cxn>
                <a:cxn ang="0">
                  <a:pos x="107" y="65"/>
                </a:cxn>
                <a:cxn ang="0">
                  <a:pos x="99" y="62"/>
                </a:cxn>
                <a:cxn ang="0">
                  <a:pos x="94" y="60"/>
                </a:cxn>
                <a:cxn ang="0">
                  <a:pos x="89" y="54"/>
                </a:cxn>
                <a:cxn ang="0">
                  <a:pos x="84" y="42"/>
                </a:cxn>
                <a:cxn ang="0">
                  <a:pos x="76" y="32"/>
                </a:cxn>
                <a:cxn ang="0">
                  <a:pos x="69" y="30"/>
                </a:cxn>
                <a:cxn ang="0">
                  <a:pos x="51" y="24"/>
                </a:cxn>
                <a:cxn ang="0">
                  <a:pos x="31" y="15"/>
                </a:cxn>
                <a:cxn ang="0">
                  <a:pos x="22" y="12"/>
                </a:cxn>
                <a:cxn ang="0">
                  <a:pos x="19" y="10"/>
                </a:cxn>
                <a:cxn ang="0">
                  <a:pos x="14" y="10"/>
                </a:cxn>
                <a:cxn ang="0">
                  <a:pos x="5" y="5"/>
                </a:cxn>
              </a:cxnLst>
              <a:rect l="0" t="0" r="r" b="b"/>
              <a:pathLst>
                <a:path w="174" h="96">
                  <a:moveTo>
                    <a:pt x="2" y="0"/>
                  </a:moveTo>
                  <a:lnTo>
                    <a:pt x="0" y="7"/>
                  </a:lnTo>
                  <a:lnTo>
                    <a:pt x="2" y="19"/>
                  </a:lnTo>
                  <a:lnTo>
                    <a:pt x="9" y="19"/>
                  </a:lnTo>
                  <a:lnTo>
                    <a:pt x="14" y="22"/>
                  </a:lnTo>
                  <a:lnTo>
                    <a:pt x="14" y="32"/>
                  </a:lnTo>
                  <a:lnTo>
                    <a:pt x="14" y="39"/>
                  </a:lnTo>
                  <a:lnTo>
                    <a:pt x="16" y="35"/>
                  </a:lnTo>
                  <a:lnTo>
                    <a:pt x="17" y="30"/>
                  </a:lnTo>
                  <a:lnTo>
                    <a:pt x="22" y="35"/>
                  </a:lnTo>
                  <a:lnTo>
                    <a:pt x="26" y="39"/>
                  </a:lnTo>
                  <a:lnTo>
                    <a:pt x="29" y="37"/>
                  </a:lnTo>
                  <a:lnTo>
                    <a:pt x="31" y="35"/>
                  </a:lnTo>
                  <a:lnTo>
                    <a:pt x="31" y="44"/>
                  </a:lnTo>
                  <a:lnTo>
                    <a:pt x="29" y="52"/>
                  </a:lnTo>
                  <a:lnTo>
                    <a:pt x="36" y="47"/>
                  </a:lnTo>
                  <a:lnTo>
                    <a:pt x="39" y="45"/>
                  </a:lnTo>
                  <a:lnTo>
                    <a:pt x="39" y="50"/>
                  </a:lnTo>
                  <a:lnTo>
                    <a:pt x="37" y="60"/>
                  </a:lnTo>
                  <a:lnTo>
                    <a:pt x="42" y="67"/>
                  </a:lnTo>
                  <a:lnTo>
                    <a:pt x="47" y="74"/>
                  </a:lnTo>
                  <a:lnTo>
                    <a:pt x="47" y="65"/>
                  </a:lnTo>
                  <a:lnTo>
                    <a:pt x="51" y="60"/>
                  </a:lnTo>
                  <a:lnTo>
                    <a:pt x="54" y="57"/>
                  </a:lnTo>
                  <a:lnTo>
                    <a:pt x="59" y="57"/>
                  </a:lnTo>
                  <a:lnTo>
                    <a:pt x="69" y="60"/>
                  </a:lnTo>
                  <a:lnTo>
                    <a:pt x="77" y="67"/>
                  </a:lnTo>
                  <a:lnTo>
                    <a:pt x="77" y="74"/>
                  </a:lnTo>
                  <a:lnTo>
                    <a:pt x="79" y="80"/>
                  </a:lnTo>
                  <a:lnTo>
                    <a:pt x="87" y="89"/>
                  </a:lnTo>
                  <a:lnTo>
                    <a:pt x="96" y="96"/>
                  </a:lnTo>
                  <a:lnTo>
                    <a:pt x="97" y="90"/>
                  </a:lnTo>
                  <a:lnTo>
                    <a:pt x="101" y="85"/>
                  </a:lnTo>
                  <a:lnTo>
                    <a:pt x="104" y="84"/>
                  </a:lnTo>
                  <a:lnTo>
                    <a:pt x="107" y="82"/>
                  </a:lnTo>
                  <a:lnTo>
                    <a:pt x="111" y="84"/>
                  </a:lnTo>
                  <a:lnTo>
                    <a:pt x="114" y="85"/>
                  </a:lnTo>
                  <a:lnTo>
                    <a:pt x="117" y="89"/>
                  </a:lnTo>
                  <a:lnTo>
                    <a:pt x="119" y="96"/>
                  </a:lnTo>
                  <a:lnTo>
                    <a:pt x="124" y="89"/>
                  </a:lnTo>
                  <a:lnTo>
                    <a:pt x="129" y="82"/>
                  </a:lnTo>
                  <a:lnTo>
                    <a:pt x="129" y="87"/>
                  </a:lnTo>
                  <a:lnTo>
                    <a:pt x="131" y="92"/>
                  </a:lnTo>
                  <a:lnTo>
                    <a:pt x="139" y="90"/>
                  </a:lnTo>
                  <a:lnTo>
                    <a:pt x="146" y="89"/>
                  </a:lnTo>
                  <a:lnTo>
                    <a:pt x="153" y="82"/>
                  </a:lnTo>
                  <a:lnTo>
                    <a:pt x="159" y="75"/>
                  </a:lnTo>
                  <a:lnTo>
                    <a:pt x="166" y="77"/>
                  </a:lnTo>
                  <a:lnTo>
                    <a:pt x="174" y="79"/>
                  </a:lnTo>
                  <a:lnTo>
                    <a:pt x="168" y="70"/>
                  </a:lnTo>
                  <a:lnTo>
                    <a:pt x="161" y="64"/>
                  </a:lnTo>
                  <a:lnTo>
                    <a:pt x="161" y="57"/>
                  </a:lnTo>
                  <a:lnTo>
                    <a:pt x="159" y="50"/>
                  </a:lnTo>
                  <a:lnTo>
                    <a:pt x="151" y="54"/>
                  </a:lnTo>
                  <a:lnTo>
                    <a:pt x="144" y="55"/>
                  </a:lnTo>
                  <a:lnTo>
                    <a:pt x="138" y="52"/>
                  </a:lnTo>
                  <a:lnTo>
                    <a:pt x="129" y="47"/>
                  </a:lnTo>
                  <a:lnTo>
                    <a:pt x="133" y="59"/>
                  </a:lnTo>
                  <a:lnTo>
                    <a:pt x="138" y="70"/>
                  </a:lnTo>
                  <a:lnTo>
                    <a:pt x="131" y="74"/>
                  </a:lnTo>
                  <a:lnTo>
                    <a:pt x="124" y="77"/>
                  </a:lnTo>
                  <a:lnTo>
                    <a:pt x="124" y="69"/>
                  </a:lnTo>
                  <a:lnTo>
                    <a:pt x="124" y="62"/>
                  </a:lnTo>
                  <a:lnTo>
                    <a:pt x="119" y="65"/>
                  </a:lnTo>
                  <a:lnTo>
                    <a:pt x="112" y="67"/>
                  </a:lnTo>
                  <a:lnTo>
                    <a:pt x="107" y="65"/>
                  </a:lnTo>
                  <a:lnTo>
                    <a:pt x="102" y="60"/>
                  </a:lnTo>
                  <a:lnTo>
                    <a:pt x="99" y="62"/>
                  </a:lnTo>
                  <a:lnTo>
                    <a:pt x="97" y="62"/>
                  </a:lnTo>
                  <a:lnTo>
                    <a:pt x="94" y="60"/>
                  </a:lnTo>
                  <a:lnTo>
                    <a:pt x="92" y="59"/>
                  </a:lnTo>
                  <a:lnTo>
                    <a:pt x="89" y="54"/>
                  </a:lnTo>
                  <a:lnTo>
                    <a:pt x="84" y="47"/>
                  </a:lnTo>
                  <a:lnTo>
                    <a:pt x="84" y="42"/>
                  </a:lnTo>
                  <a:lnTo>
                    <a:pt x="84" y="37"/>
                  </a:lnTo>
                  <a:lnTo>
                    <a:pt x="76" y="32"/>
                  </a:lnTo>
                  <a:lnTo>
                    <a:pt x="69" y="27"/>
                  </a:lnTo>
                  <a:lnTo>
                    <a:pt x="69" y="30"/>
                  </a:lnTo>
                  <a:lnTo>
                    <a:pt x="69" y="34"/>
                  </a:lnTo>
                  <a:lnTo>
                    <a:pt x="51" y="24"/>
                  </a:lnTo>
                  <a:lnTo>
                    <a:pt x="32" y="14"/>
                  </a:lnTo>
                  <a:lnTo>
                    <a:pt x="31" y="15"/>
                  </a:lnTo>
                  <a:lnTo>
                    <a:pt x="27" y="19"/>
                  </a:lnTo>
                  <a:lnTo>
                    <a:pt x="22" y="12"/>
                  </a:lnTo>
                  <a:lnTo>
                    <a:pt x="19" y="7"/>
                  </a:lnTo>
                  <a:lnTo>
                    <a:pt x="19" y="10"/>
                  </a:lnTo>
                  <a:lnTo>
                    <a:pt x="21" y="12"/>
                  </a:lnTo>
                  <a:lnTo>
                    <a:pt x="14" y="10"/>
                  </a:lnTo>
                  <a:lnTo>
                    <a:pt x="7" y="9"/>
                  </a:lnTo>
                  <a:lnTo>
                    <a:pt x="5" y="5"/>
                  </a:lnTo>
                  <a:lnTo>
                    <a:pt x="2" y="0"/>
                  </a:lnTo>
                  <a:close/>
                </a:path>
              </a:pathLst>
            </a:custGeom>
            <a:solidFill>
              <a:srgbClr val="1F1A17"/>
            </a:solidFill>
            <a:ln w="9525">
              <a:noFill/>
              <a:round/>
              <a:headEnd/>
              <a:tailEnd/>
            </a:ln>
          </p:spPr>
          <p:txBody>
            <a:bodyPr/>
            <a:lstStyle/>
            <a:p>
              <a:endParaRPr lang="en-US"/>
            </a:p>
          </p:txBody>
        </p:sp>
        <p:sp>
          <p:nvSpPr>
            <p:cNvPr id="5437" name="Freeform 1341"/>
            <p:cNvSpPr>
              <a:spLocks/>
            </p:cNvSpPr>
            <p:nvPr/>
          </p:nvSpPr>
          <p:spPr bwMode="auto">
            <a:xfrm>
              <a:off x="3258" y="3228"/>
              <a:ext cx="97" cy="95"/>
            </a:xfrm>
            <a:custGeom>
              <a:avLst/>
              <a:gdLst/>
              <a:ahLst/>
              <a:cxnLst>
                <a:cxn ang="0">
                  <a:pos x="4" y="8"/>
                </a:cxn>
                <a:cxn ang="0">
                  <a:pos x="9" y="15"/>
                </a:cxn>
                <a:cxn ang="0">
                  <a:pos x="10" y="30"/>
                </a:cxn>
                <a:cxn ang="0">
                  <a:pos x="14" y="45"/>
                </a:cxn>
                <a:cxn ang="0">
                  <a:pos x="17" y="59"/>
                </a:cxn>
                <a:cxn ang="0">
                  <a:pos x="22" y="60"/>
                </a:cxn>
                <a:cxn ang="0">
                  <a:pos x="29" y="75"/>
                </a:cxn>
                <a:cxn ang="0">
                  <a:pos x="39" y="95"/>
                </a:cxn>
                <a:cxn ang="0">
                  <a:pos x="45" y="90"/>
                </a:cxn>
                <a:cxn ang="0">
                  <a:pos x="50" y="77"/>
                </a:cxn>
                <a:cxn ang="0">
                  <a:pos x="64" y="84"/>
                </a:cxn>
                <a:cxn ang="0">
                  <a:pos x="74" y="82"/>
                </a:cxn>
                <a:cxn ang="0">
                  <a:pos x="84" y="77"/>
                </a:cxn>
                <a:cxn ang="0">
                  <a:pos x="92" y="75"/>
                </a:cxn>
                <a:cxn ang="0">
                  <a:pos x="97" y="69"/>
                </a:cxn>
                <a:cxn ang="0">
                  <a:pos x="95" y="64"/>
                </a:cxn>
                <a:cxn ang="0">
                  <a:pos x="82" y="67"/>
                </a:cxn>
                <a:cxn ang="0">
                  <a:pos x="65" y="62"/>
                </a:cxn>
                <a:cxn ang="0">
                  <a:pos x="60" y="55"/>
                </a:cxn>
                <a:cxn ang="0">
                  <a:pos x="54" y="48"/>
                </a:cxn>
                <a:cxn ang="0">
                  <a:pos x="49" y="47"/>
                </a:cxn>
                <a:cxn ang="0">
                  <a:pos x="52" y="43"/>
                </a:cxn>
                <a:cxn ang="0">
                  <a:pos x="59" y="42"/>
                </a:cxn>
                <a:cxn ang="0">
                  <a:pos x="79" y="48"/>
                </a:cxn>
                <a:cxn ang="0">
                  <a:pos x="85" y="48"/>
                </a:cxn>
                <a:cxn ang="0">
                  <a:pos x="75" y="38"/>
                </a:cxn>
                <a:cxn ang="0">
                  <a:pos x="59" y="30"/>
                </a:cxn>
                <a:cxn ang="0">
                  <a:pos x="50" y="25"/>
                </a:cxn>
                <a:cxn ang="0">
                  <a:pos x="40" y="18"/>
                </a:cxn>
                <a:cxn ang="0">
                  <a:pos x="32" y="7"/>
                </a:cxn>
                <a:cxn ang="0">
                  <a:pos x="25" y="0"/>
                </a:cxn>
                <a:cxn ang="0">
                  <a:pos x="27" y="8"/>
                </a:cxn>
                <a:cxn ang="0">
                  <a:pos x="39" y="27"/>
                </a:cxn>
                <a:cxn ang="0">
                  <a:pos x="44" y="38"/>
                </a:cxn>
                <a:cxn ang="0">
                  <a:pos x="34" y="37"/>
                </a:cxn>
                <a:cxn ang="0">
                  <a:pos x="17" y="18"/>
                </a:cxn>
                <a:cxn ang="0">
                  <a:pos x="5" y="5"/>
                </a:cxn>
              </a:cxnLst>
              <a:rect l="0" t="0" r="r" b="b"/>
              <a:pathLst>
                <a:path w="97" h="95">
                  <a:moveTo>
                    <a:pt x="0" y="3"/>
                  </a:moveTo>
                  <a:lnTo>
                    <a:pt x="4" y="8"/>
                  </a:lnTo>
                  <a:lnTo>
                    <a:pt x="7" y="12"/>
                  </a:lnTo>
                  <a:lnTo>
                    <a:pt x="9" y="15"/>
                  </a:lnTo>
                  <a:lnTo>
                    <a:pt x="10" y="20"/>
                  </a:lnTo>
                  <a:lnTo>
                    <a:pt x="10" y="30"/>
                  </a:lnTo>
                  <a:lnTo>
                    <a:pt x="10" y="42"/>
                  </a:lnTo>
                  <a:lnTo>
                    <a:pt x="14" y="45"/>
                  </a:lnTo>
                  <a:lnTo>
                    <a:pt x="15" y="50"/>
                  </a:lnTo>
                  <a:lnTo>
                    <a:pt x="17" y="59"/>
                  </a:lnTo>
                  <a:lnTo>
                    <a:pt x="20" y="64"/>
                  </a:lnTo>
                  <a:lnTo>
                    <a:pt x="22" y="60"/>
                  </a:lnTo>
                  <a:lnTo>
                    <a:pt x="24" y="57"/>
                  </a:lnTo>
                  <a:lnTo>
                    <a:pt x="29" y="75"/>
                  </a:lnTo>
                  <a:lnTo>
                    <a:pt x="30" y="94"/>
                  </a:lnTo>
                  <a:lnTo>
                    <a:pt x="39" y="95"/>
                  </a:lnTo>
                  <a:lnTo>
                    <a:pt x="45" y="95"/>
                  </a:lnTo>
                  <a:lnTo>
                    <a:pt x="45" y="90"/>
                  </a:lnTo>
                  <a:lnTo>
                    <a:pt x="47" y="84"/>
                  </a:lnTo>
                  <a:lnTo>
                    <a:pt x="50" y="77"/>
                  </a:lnTo>
                  <a:lnTo>
                    <a:pt x="52" y="75"/>
                  </a:lnTo>
                  <a:lnTo>
                    <a:pt x="64" y="84"/>
                  </a:lnTo>
                  <a:lnTo>
                    <a:pt x="72" y="89"/>
                  </a:lnTo>
                  <a:lnTo>
                    <a:pt x="74" y="82"/>
                  </a:lnTo>
                  <a:lnTo>
                    <a:pt x="75" y="75"/>
                  </a:lnTo>
                  <a:lnTo>
                    <a:pt x="84" y="77"/>
                  </a:lnTo>
                  <a:lnTo>
                    <a:pt x="90" y="77"/>
                  </a:lnTo>
                  <a:lnTo>
                    <a:pt x="92" y="75"/>
                  </a:lnTo>
                  <a:lnTo>
                    <a:pt x="95" y="74"/>
                  </a:lnTo>
                  <a:lnTo>
                    <a:pt x="97" y="69"/>
                  </a:lnTo>
                  <a:lnTo>
                    <a:pt x="97" y="64"/>
                  </a:lnTo>
                  <a:lnTo>
                    <a:pt x="95" y="64"/>
                  </a:lnTo>
                  <a:lnTo>
                    <a:pt x="89" y="65"/>
                  </a:lnTo>
                  <a:lnTo>
                    <a:pt x="82" y="67"/>
                  </a:lnTo>
                  <a:lnTo>
                    <a:pt x="75" y="67"/>
                  </a:lnTo>
                  <a:lnTo>
                    <a:pt x="65" y="62"/>
                  </a:lnTo>
                  <a:lnTo>
                    <a:pt x="62" y="60"/>
                  </a:lnTo>
                  <a:lnTo>
                    <a:pt x="60" y="55"/>
                  </a:lnTo>
                  <a:lnTo>
                    <a:pt x="60" y="48"/>
                  </a:lnTo>
                  <a:lnTo>
                    <a:pt x="54" y="48"/>
                  </a:lnTo>
                  <a:lnTo>
                    <a:pt x="49" y="48"/>
                  </a:lnTo>
                  <a:lnTo>
                    <a:pt x="49" y="47"/>
                  </a:lnTo>
                  <a:lnTo>
                    <a:pt x="50" y="45"/>
                  </a:lnTo>
                  <a:lnTo>
                    <a:pt x="52" y="43"/>
                  </a:lnTo>
                  <a:lnTo>
                    <a:pt x="54" y="42"/>
                  </a:lnTo>
                  <a:lnTo>
                    <a:pt x="59" y="42"/>
                  </a:lnTo>
                  <a:lnTo>
                    <a:pt x="65" y="43"/>
                  </a:lnTo>
                  <a:lnTo>
                    <a:pt x="79" y="48"/>
                  </a:lnTo>
                  <a:lnTo>
                    <a:pt x="87" y="52"/>
                  </a:lnTo>
                  <a:lnTo>
                    <a:pt x="85" y="48"/>
                  </a:lnTo>
                  <a:lnTo>
                    <a:pt x="85" y="43"/>
                  </a:lnTo>
                  <a:lnTo>
                    <a:pt x="75" y="38"/>
                  </a:lnTo>
                  <a:lnTo>
                    <a:pt x="65" y="32"/>
                  </a:lnTo>
                  <a:lnTo>
                    <a:pt x="59" y="30"/>
                  </a:lnTo>
                  <a:lnTo>
                    <a:pt x="54" y="28"/>
                  </a:lnTo>
                  <a:lnTo>
                    <a:pt x="50" y="25"/>
                  </a:lnTo>
                  <a:lnTo>
                    <a:pt x="45" y="20"/>
                  </a:lnTo>
                  <a:lnTo>
                    <a:pt x="40" y="18"/>
                  </a:lnTo>
                  <a:lnTo>
                    <a:pt x="35" y="13"/>
                  </a:lnTo>
                  <a:lnTo>
                    <a:pt x="32" y="7"/>
                  </a:lnTo>
                  <a:lnTo>
                    <a:pt x="29" y="0"/>
                  </a:lnTo>
                  <a:lnTo>
                    <a:pt x="25" y="0"/>
                  </a:lnTo>
                  <a:lnTo>
                    <a:pt x="24" y="0"/>
                  </a:lnTo>
                  <a:lnTo>
                    <a:pt x="27" y="8"/>
                  </a:lnTo>
                  <a:lnTo>
                    <a:pt x="32" y="18"/>
                  </a:lnTo>
                  <a:lnTo>
                    <a:pt x="39" y="27"/>
                  </a:lnTo>
                  <a:lnTo>
                    <a:pt x="47" y="35"/>
                  </a:lnTo>
                  <a:lnTo>
                    <a:pt x="44" y="38"/>
                  </a:lnTo>
                  <a:lnTo>
                    <a:pt x="42" y="42"/>
                  </a:lnTo>
                  <a:lnTo>
                    <a:pt x="34" y="37"/>
                  </a:lnTo>
                  <a:lnTo>
                    <a:pt x="25" y="33"/>
                  </a:lnTo>
                  <a:lnTo>
                    <a:pt x="17" y="18"/>
                  </a:lnTo>
                  <a:lnTo>
                    <a:pt x="9" y="5"/>
                  </a:lnTo>
                  <a:lnTo>
                    <a:pt x="5" y="5"/>
                  </a:lnTo>
                  <a:lnTo>
                    <a:pt x="0" y="3"/>
                  </a:lnTo>
                  <a:close/>
                </a:path>
              </a:pathLst>
            </a:custGeom>
            <a:solidFill>
              <a:srgbClr val="1F1A17"/>
            </a:solidFill>
            <a:ln w="9525">
              <a:noFill/>
              <a:round/>
              <a:headEnd/>
              <a:tailEnd/>
            </a:ln>
          </p:spPr>
          <p:txBody>
            <a:bodyPr/>
            <a:lstStyle/>
            <a:p>
              <a:endParaRPr lang="en-US"/>
            </a:p>
          </p:txBody>
        </p:sp>
        <p:sp>
          <p:nvSpPr>
            <p:cNvPr id="5438" name="Freeform 1342"/>
            <p:cNvSpPr>
              <a:spLocks/>
            </p:cNvSpPr>
            <p:nvPr/>
          </p:nvSpPr>
          <p:spPr bwMode="auto">
            <a:xfrm>
              <a:off x="3337" y="3285"/>
              <a:ext cx="52" cy="62"/>
            </a:xfrm>
            <a:custGeom>
              <a:avLst/>
              <a:gdLst/>
              <a:ahLst/>
              <a:cxnLst>
                <a:cxn ang="0">
                  <a:pos x="0" y="38"/>
                </a:cxn>
                <a:cxn ang="0">
                  <a:pos x="5" y="42"/>
                </a:cxn>
                <a:cxn ang="0">
                  <a:pos x="11" y="47"/>
                </a:cxn>
                <a:cxn ang="0">
                  <a:pos x="16" y="55"/>
                </a:cxn>
                <a:cxn ang="0">
                  <a:pos x="18" y="62"/>
                </a:cxn>
                <a:cxn ang="0">
                  <a:pos x="20" y="45"/>
                </a:cxn>
                <a:cxn ang="0">
                  <a:pos x="25" y="43"/>
                </a:cxn>
                <a:cxn ang="0">
                  <a:pos x="25" y="30"/>
                </a:cxn>
                <a:cxn ang="0">
                  <a:pos x="33" y="25"/>
                </a:cxn>
                <a:cxn ang="0">
                  <a:pos x="42" y="35"/>
                </a:cxn>
                <a:cxn ang="0">
                  <a:pos x="52" y="22"/>
                </a:cxn>
                <a:cxn ang="0">
                  <a:pos x="43" y="22"/>
                </a:cxn>
                <a:cxn ang="0">
                  <a:pos x="52" y="13"/>
                </a:cxn>
                <a:cxn ang="0">
                  <a:pos x="45" y="8"/>
                </a:cxn>
                <a:cxn ang="0">
                  <a:pos x="37" y="13"/>
                </a:cxn>
                <a:cxn ang="0">
                  <a:pos x="33" y="0"/>
                </a:cxn>
                <a:cxn ang="0">
                  <a:pos x="26" y="7"/>
                </a:cxn>
                <a:cxn ang="0">
                  <a:pos x="23" y="22"/>
                </a:cxn>
                <a:cxn ang="0">
                  <a:pos x="21" y="2"/>
                </a:cxn>
                <a:cxn ang="0">
                  <a:pos x="15" y="25"/>
                </a:cxn>
                <a:cxn ang="0">
                  <a:pos x="10" y="32"/>
                </a:cxn>
                <a:cxn ang="0">
                  <a:pos x="0" y="38"/>
                </a:cxn>
              </a:cxnLst>
              <a:rect l="0" t="0" r="r" b="b"/>
              <a:pathLst>
                <a:path w="52" h="62">
                  <a:moveTo>
                    <a:pt x="0" y="38"/>
                  </a:moveTo>
                  <a:lnTo>
                    <a:pt x="5" y="42"/>
                  </a:lnTo>
                  <a:lnTo>
                    <a:pt x="11" y="47"/>
                  </a:lnTo>
                  <a:lnTo>
                    <a:pt x="16" y="55"/>
                  </a:lnTo>
                  <a:lnTo>
                    <a:pt x="18" y="62"/>
                  </a:lnTo>
                  <a:lnTo>
                    <a:pt x="20" y="45"/>
                  </a:lnTo>
                  <a:lnTo>
                    <a:pt x="25" y="43"/>
                  </a:lnTo>
                  <a:lnTo>
                    <a:pt x="25" y="30"/>
                  </a:lnTo>
                  <a:lnTo>
                    <a:pt x="33" y="25"/>
                  </a:lnTo>
                  <a:lnTo>
                    <a:pt x="42" y="35"/>
                  </a:lnTo>
                  <a:lnTo>
                    <a:pt x="52" y="22"/>
                  </a:lnTo>
                  <a:lnTo>
                    <a:pt x="43" y="22"/>
                  </a:lnTo>
                  <a:lnTo>
                    <a:pt x="52" y="13"/>
                  </a:lnTo>
                  <a:lnTo>
                    <a:pt x="45" y="8"/>
                  </a:lnTo>
                  <a:lnTo>
                    <a:pt x="37" y="13"/>
                  </a:lnTo>
                  <a:lnTo>
                    <a:pt x="33" y="0"/>
                  </a:lnTo>
                  <a:lnTo>
                    <a:pt x="26" y="7"/>
                  </a:lnTo>
                  <a:lnTo>
                    <a:pt x="23" y="22"/>
                  </a:lnTo>
                  <a:lnTo>
                    <a:pt x="21" y="2"/>
                  </a:lnTo>
                  <a:lnTo>
                    <a:pt x="15" y="25"/>
                  </a:lnTo>
                  <a:lnTo>
                    <a:pt x="10" y="32"/>
                  </a:lnTo>
                  <a:lnTo>
                    <a:pt x="0" y="38"/>
                  </a:lnTo>
                  <a:close/>
                </a:path>
              </a:pathLst>
            </a:custGeom>
            <a:solidFill>
              <a:srgbClr val="1F1A17"/>
            </a:solidFill>
            <a:ln w="9525">
              <a:noFill/>
              <a:round/>
              <a:headEnd/>
              <a:tailEnd/>
            </a:ln>
          </p:spPr>
          <p:txBody>
            <a:bodyPr/>
            <a:lstStyle/>
            <a:p>
              <a:endParaRPr lang="en-US"/>
            </a:p>
          </p:txBody>
        </p:sp>
        <p:sp>
          <p:nvSpPr>
            <p:cNvPr id="5439" name="Freeform 1343"/>
            <p:cNvSpPr>
              <a:spLocks/>
            </p:cNvSpPr>
            <p:nvPr/>
          </p:nvSpPr>
          <p:spPr bwMode="auto">
            <a:xfrm>
              <a:off x="3546" y="3245"/>
              <a:ext cx="82" cy="72"/>
            </a:xfrm>
            <a:custGeom>
              <a:avLst/>
              <a:gdLst/>
              <a:ahLst/>
              <a:cxnLst>
                <a:cxn ang="0">
                  <a:pos x="6" y="53"/>
                </a:cxn>
                <a:cxn ang="0">
                  <a:pos x="11" y="48"/>
                </a:cxn>
                <a:cxn ang="0">
                  <a:pos x="18" y="43"/>
                </a:cxn>
                <a:cxn ang="0">
                  <a:pos x="23" y="40"/>
                </a:cxn>
                <a:cxn ang="0">
                  <a:pos x="30" y="38"/>
                </a:cxn>
                <a:cxn ang="0">
                  <a:pos x="38" y="38"/>
                </a:cxn>
                <a:cxn ang="0">
                  <a:pos x="45" y="35"/>
                </a:cxn>
                <a:cxn ang="0">
                  <a:pos x="50" y="33"/>
                </a:cxn>
                <a:cxn ang="0">
                  <a:pos x="56" y="28"/>
                </a:cxn>
                <a:cxn ang="0">
                  <a:pos x="73" y="10"/>
                </a:cxn>
                <a:cxn ang="0">
                  <a:pos x="82" y="0"/>
                </a:cxn>
                <a:cxn ang="0">
                  <a:pos x="82" y="5"/>
                </a:cxn>
                <a:cxn ang="0">
                  <a:pos x="80" y="10"/>
                </a:cxn>
                <a:cxn ang="0">
                  <a:pos x="78" y="10"/>
                </a:cxn>
                <a:cxn ang="0">
                  <a:pos x="77" y="10"/>
                </a:cxn>
                <a:cxn ang="0">
                  <a:pos x="73" y="11"/>
                </a:cxn>
                <a:cxn ang="0">
                  <a:pos x="73" y="16"/>
                </a:cxn>
                <a:cxn ang="0">
                  <a:pos x="73" y="30"/>
                </a:cxn>
                <a:cxn ang="0">
                  <a:pos x="72" y="38"/>
                </a:cxn>
                <a:cxn ang="0">
                  <a:pos x="68" y="35"/>
                </a:cxn>
                <a:cxn ang="0">
                  <a:pos x="65" y="35"/>
                </a:cxn>
                <a:cxn ang="0">
                  <a:pos x="63" y="37"/>
                </a:cxn>
                <a:cxn ang="0">
                  <a:pos x="61" y="38"/>
                </a:cxn>
                <a:cxn ang="0">
                  <a:pos x="61" y="47"/>
                </a:cxn>
                <a:cxn ang="0">
                  <a:pos x="63" y="57"/>
                </a:cxn>
                <a:cxn ang="0">
                  <a:pos x="61" y="53"/>
                </a:cxn>
                <a:cxn ang="0">
                  <a:pos x="56" y="50"/>
                </a:cxn>
                <a:cxn ang="0">
                  <a:pos x="55" y="48"/>
                </a:cxn>
                <a:cxn ang="0">
                  <a:pos x="51" y="48"/>
                </a:cxn>
                <a:cxn ang="0">
                  <a:pos x="50" y="48"/>
                </a:cxn>
                <a:cxn ang="0">
                  <a:pos x="48" y="50"/>
                </a:cxn>
                <a:cxn ang="0">
                  <a:pos x="46" y="63"/>
                </a:cxn>
                <a:cxn ang="0">
                  <a:pos x="46" y="70"/>
                </a:cxn>
                <a:cxn ang="0">
                  <a:pos x="41" y="67"/>
                </a:cxn>
                <a:cxn ang="0">
                  <a:pos x="35" y="65"/>
                </a:cxn>
                <a:cxn ang="0">
                  <a:pos x="30" y="68"/>
                </a:cxn>
                <a:cxn ang="0">
                  <a:pos x="25" y="72"/>
                </a:cxn>
                <a:cxn ang="0">
                  <a:pos x="16" y="72"/>
                </a:cxn>
                <a:cxn ang="0">
                  <a:pos x="6" y="70"/>
                </a:cxn>
                <a:cxn ang="0">
                  <a:pos x="3" y="63"/>
                </a:cxn>
                <a:cxn ang="0">
                  <a:pos x="0" y="58"/>
                </a:cxn>
                <a:cxn ang="0">
                  <a:pos x="3" y="55"/>
                </a:cxn>
                <a:cxn ang="0">
                  <a:pos x="6" y="53"/>
                </a:cxn>
              </a:cxnLst>
              <a:rect l="0" t="0" r="r" b="b"/>
              <a:pathLst>
                <a:path w="82" h="72">
                  <a:moveTo>
                    <a:pt x="6" y="53"/>
                  </a:moveTo>
                  <a:lnTo>
                    <a:pt x="11" y="48"/>
                  </a:lnTo>
                  <a:lnTo>
                    <a:pt x="18" y="43"/>
                  </a:lnTo>
                  <a:lnTo>
                    <a:pt x="23" y="40"/>
                  </a:lnTo>
                  <a:lnTo>
                    <a:pt x="30" y="38"/>
                  </a:lnTo>
                  <a:lnTo>
                    <a:pt x="38" y="38"/>
                  </a:lnTo>
                  <a:lnTo>
                    <a:pt x="45" y="35"/>
                  </a:lnTo>
                  <a:lnTo>
                    <a:pt x="50" y="33"/>
                  </a:lnTo>
                  <a:lnTo>
                    <a:pt x="56" y="28"/>
                  </a:lnTo>
                  <a:lnTo>
                    <a:pt x="73" y="10"/>
                  </a:lnTo>
                  <a:lnTo>
                    <a:pt x="82" y="0"/>
                  </a:lnTo>
                  <a:lnTo>
                    <a:pt x="82" y="5"/>
                  </a:lnTo>
                  <a:lnTo>
                    <a:pt x="80" y="10"/>
                  </a:lnTo>
                  <a:lnTo>
                    <a:pt x="78" y="10"/>
                  </a:lnTo>
                  <a:lnTo>
                    <a:pt x="77" y="10"/>
                  </a:lnTo>
                  <a:lnTo>
                    <a:pt x="73" y="11"/>
                  </a:lnTo>
                  <a:lnTo>
                    <a:pt x="73" y="16"/>
                  </a:lnTo>
                  <a:lnTo>
                    <a:pt x="73" y="30"/>
                  </a:lnTo>
                  <a:lnTo>
                    <a:pt x="72" y="38"/>
                  </a:lnTo>
                  <a:lnTo>
                    <a:pt x="68" y="35"/>
                  </a:lnTo>
                  <a:lnTo>
                    <a:pt x="65" y="35"/>
                  </a:lnTo>
                  <a:lnTo>
                    <a:pt x="63" y="37"/>
                  </a:lnTo>
                  <a:lnTo>
                    <a:pt x="61" y="38"/>
                  </a:lnTo>
                  <a:lnTo>
                    <a:pt x="61" y="47"/>
                  </a:lnTo>
                  <a:lnTo>
                    <a:pt x="63" y="57"/>
                  </a:lnTo>
                  <a:lnTo>
                    <a:pt x="61" y="53"/>
                  </a:lnTo>
                  <a:lnTo>
                    <a:pt x="56" y="50"/>
                  </a:lnTo>
                  <a:lnTo>
                    <a:pt x="55" y="48"/>
                  </a:lnTo>
                  <a:lnTo>
                    <a:pt x="51" y="48"/>
                  </a:lnTo>
                  <a:lnTo>
                    <a:pt x="50" y="48"/>
                  </a:lnTo>
                  <a:lnTo>
                    <a:pt x="48" y="50"/>
                  </a:lnTo>
                  <a:lnTo>
                    <a:pt x="46" y="63"/>
                  </a:lnTo>
                  <a:lnTo>
                    <a:pt x="46" y="70"/>
                  </a:lnTo>
                  <a:lnTo>
                    <a:pt x="41" y="67"/>
                  </a:lnTo>
                  <a:lnTo>
                    <a:pt x="35" y="65"/>
                  </a:lnTo>
                  <a:lnTo>
                    <a:pt x="30" y="68"/>
                  </a:lnTo>
                  <a:lnTo>
                    <a:pt x="25" y="72"/>
                  </a:lnTo>
                  <a:lnTo>
                    <a:pt x="16" y="72"/>
                  </a:lnTo>
                  <a:lnTo>
                    <a:pt x="6" y="70"/>
                  </a:lnTo>
                  <a:lnTo>
                    <a:pt x="3" y="63"/>
                  </a:lnTo>
                  <a:lnTo>
                    <a:pt x="0" y="58"/>
                  </a:lnTo>
                  <a:lnTo>
                    <a:pt x="3" y="55"/>
                  </a:lnTo>
                  <a:lnTo>
                    <a:pt x="6" y="53"/>
                  </a:lnTo>
                  <a:close/>
                </a:path>
              </a:pathLst>
            </a:custGeom>
            <a:solidFill>
              <a:srgbClr val="1F1A17"/>
            </a:solidFill>
            <a:ln w="9525">
              <a:noFill/>
              <a:round/>
              <a:headEnd/>
              <a:tailEnd/>
            </a:ln>
          </p:spPr>
          <p:txBody>
            <a:bodyPr/>
            <a:lstStyle/>
            <a:p>
              <a:endParaRPr lang="en-US"/>
            </a:p>
          </p:txBody>
        </p:sp>
        <p:sp>
          <p:nvSpPr>
            <p:cNvPr id="5440" name="Freeform 1344"/>
            <p:cNvSpPr>
              <a:spLocks/>
            </p:cNvSpPr>
            <p:nvPr/>
          </p:nvSpPr>
          <p:spPr bwMode="auto">
            <a:xfrm>
              <a:off x="3546" y="3327"/>
              <a:ext cx="25" cy="23"/>
            </a:xfrm>
            <a:custGeom>
              <a:avLst/>
              <a:gdLst/>
              <a:ahLst/>
              <a:cxnLst>
                <a:cxn ang="0">
                  <a:pos x="16" y="0"/>
                </a:cxn>
                <a:cxn ang="0">
                  <a:pos x="20" y="5"/>
                </a:cxn>
                <a:cxn ang="0">
                  <a:pos x="25" y="10"/>
                </a:cxn>
                <a:cxn ang="0">
                  <a:pos x="25" y="16"/>
                </a:cxn>
                <a:cxn ang="0">
                  <a:pos x="25" y="21"/>
                </a:cxn>
                <a:cxn ang="0">
                  <a:pos x="18" y="10"/>
                </a:cxn>
                <a:cxn ang="0">
                  <a:pos x="18" y="20"/>
                </a:cxn>
                <a:cxn ang="0">
                  <a:pos x="13" y="16"/>
                </a:cxn>
                <a:cxn ang="0">
                  <a:pos x="10" y="13"/>
                </a:cxn>
                <a:cxn ang="0">
                  <a:pos x="8" y="20"/>
                </a:cxn>
                <a:cxn ang="0">
                  <a:pos x="8" y="23"/>
                </a:cxn>
                <a:cxn ang="0">
                  <a:pos x="0" y="15"/>
                </a:cxn>
                <a:cxn ang="0">
                  <a:pos x="1" y="16"/>
                </a:cxn>
                <a:cxn ang="0">
                  <a:pos x="5" y="11"/>
                </a:cxn>
                <a:cxn ang="0">
                  <a:pos x="3" y="5"/>
                </a:cxn>
                <a:cxn ang="0">
                  <a:pos x="3" y="3"/>
                </a:cxn>
                <a:cxn ang="0">
                  <a:pos x="5" y="3"/>
                </a:cxn>
                <a:cxn ang="0">
                  <a:pos x="10" y="5"/>
                </a:cxn>
                <a:cxn ang="0">
                  <a:pos x="13" y="8"/>
                </a:cxn>
                <a:cxn ang="0">
                  <a:pos x="15" y="10"/>
                </a:cxn>
                <a:cxn ang="0">
                  <a:pos x="16" y="0"/>
                </a:cxn>
              </a:cxnLst>
              <a:rect l="0" t="0" r="r" b="b"/>
              <a:pathLst>
                <a:path w="25" h="23">
                  <a:moveTo>
                    <a:pt x="16" y="0"/>
                  </a:moveTo>
                  <a:lnTo>
                    <a:pt x="20" y="5"/>
                  </a:lnTo>
                  <a:lnTo>
                    <a:pt x="25" y="10"/>
                  </a:lnTo>
                  <a:lnTo>
                    <a:pt x="25" y="16"/>
                  </a:lnTo>
                  <a:lnTo>
                    <a:pt x="25" y="21"/>
                  </a:lnTo>
                  <a:lnTo>
                    <a:pt x="18" y="10"/>
                  </a:lnTo>
                  <a:lnTo>
                    <a:pt x="18" y="20"/>
                  </a:lnTo>
                  <a:lnTo>
                    <a:pt x="13" y="16"/>
                  </a:lnTo>
                  <a:lnTo>
                    <a:pt x="10" y="13"/>
                  </a:lnTo>
                  <a:lnTo>
                    <a:pt x="8" y="20"/>
                  </a:lnTo>
                  <a:lnTo>
                    <a:pt x="8" y="23"/>
                  </a:lnTo>
                  <a:lnTo>
                    <a:pt x="0" y="15"/>
                  </a:lnTo>
                  <a:lnTo>
                    <a:pt x="1" y="16"/>
                  </a:lnTo>
                  <a:lnTo>
                    <a:pt x="5" y="11"/>
                  </a:lnTo>
                  <a:lnTo>
                    <a:pt x="3" y="5"/>
                  </a:lnTo>
                  <a:lnTo>
                    <a:pt x="3" y="3"/>
                  </a:lnTo>
                  <a:lnTo>
                    <a:pt x="5" y="3"/>
                  </a:lnTo>
                  <a:lnTo>
                    <a:pt x="10" y="5"/>
                  </a:lnTo>
                  <a:lnTo>
                    <a:pt x="13" y="8"/>
                  </a:lnTo>
                  <a:lnTo>
                    <a:pt x="15" y="10"/>
                  </a:lnTo>
                  <a:lnTo>
                    <a:pt x="16" y="0"/>
                  </a:lnTo>
                  <a:close/>
                </a:path>
              </a:pathLst>
            </a:custGeom>
            <a:solidFill>
              <a:srgbClr val="1F1A17"/>
            </a:solidFill>
            <a:ln w="9525">
              <a:noFill/>
              <a:round/>
              <a:headEnd/>
              <a:tailEnd/>
            </a:ln>
          </p:spPr>
          <p:txBody>
            <a:bodyPr/>
            <a:lstStyle/>
            <a:p>
              <a:endParaRPr lang="en-US"/>
            </a:p>
          </p:txBody>
        </p:sp>
        <p:sp>
          <p:nvSpPr>
            <p:cNvPr id="5441" name="Freeform 1345"/>
            <p:cNvSpPr>
              <a:spLocks/>
            </p:cNvSpPr>
            <p:nvPr/>
          </p:nvSpPr>
          <p:spPr bwMode="auto">
            <a:xfrm>
              <a:off x="3569" y="3302"/>
              <a:ext cx="43" cy="38"/>
            </a:xfrm>
            <a:custGeom>
              <a:avLst/>
              <a:gdLst/>
              <a:ahLst/>
              <a:cxnLst>
                <a:cxn ang="0">
                  <a:pos x="0" y="25"/>
                </a:cxn>
                <a:cxn ang="0">
                  <a:pos x="2" y="30"/>
                </a:cxn>
                <a:cxn ang="0">
                  <a:pos x="3" y="36"/>
                </a:cxn>
                <a:cxn ang="0">
                  <a:pos x="3" y="35"/>
                </a:cxn>
                <a:cxn ang="0">
                  <a:pos x="5" y="33"/>
                </a:cxn>
                <a:cxn ang="0">
                  <a:pos x="8" y="36"/>
                </a:cxn>
                <a:cxn ang="0">
                  <a:pos x="10" y="38"/>
                </a:cxn>
                <a:cxn ang="0">
                  <a:pos x="13" y="36"/>
                </a:cxn>
                <a:cxn ang="0">
                  <a:pos x="15" y="33"/>
                </a:cxn>
                <a:cxn ang="0">
                  <a:pos x="20" y="36"/>
                </a:cxn>
                <a:cxn ang="0">
                  <a:pos x="25" y="38"/>
                </a:cxn>
                <a:cxn ang="0">
                  <a:pos x="25" y="31"/>
                </a:cxn>
                <a:cxn ang="0">
                  <a:pos x="27" y="23"/>
                </a:cxn>
                <a:cxn ang="0">
                  <a:pos x="30" y="23"/>
                </a:cxn>
                <a:cxn ang="0">
                  <a:pos x="35" y="21"/>
                </a:cxn>
                <a:cxn ang="0">
                  <a:pos x="32" y="20"/>
                </a:cxn>
                <a:cxn ang="0">
                  <a:pos x="28" y="18"/>
                </a:cxn>
                <a:cxn ang="0">
                  <a:pos x="37" y="15"/>
                </a:cxn>
                <a:cxn ang="0">
                  <a:pos x="43" y="13"/>
                </a:cxn>
                <a:cxn ang="0">
                  <a:pos x="42" y="8"/>
                </a:cxn>
                <a:cxn ang="0">
                  <a:pos x="38" y="5"/>
                </a:cxn>
                <a:cxn ang="0">
                  <a:pos x="35" y="1"/>
                </a:cxn>
                <a:cxn ang="0">
                  <a:pos x="32" y="0"/>
                </a:cxn>
                <a:cxn ang="0">
                  <a:pos x="33" y="3"/>
                </a:cxn>
                <a:cxn ang="0">
                  <a:pos x="37" y="8"/>
                </a:cxn>
                <a:cxn ang="0">
                  <a:pos x="28" y="8"/>
                </a:cxn>
                <a:cxn ang="0">
                  <a:pos x="20" y="10"/>
                </a:cxn>
                <a:cxn ang="0">
                  <a:pos x="18" y="13"/>
                </a:cxn>
                <a:cxn ang="0">
                  <a:pos x="15" y="16"/>
                </a:cxn>
                <a:cxn ang="0">
                  <a:pos x="17" y="21"/>
                </a:cxn>
                <a:cxn ang="0">
                  <a:pos x="18" y="25"/>
                </a:cxn>
                <a:cxn ang="0">
                  <a:pos x="15" y="23"/>
                </a:cxn>
                <a:cxn ang="0">
                  <a:pos x="12" y="21"/>
                </a:cxn>
                <a:cxn ang="0">
                  <a:pos x="8" y="20"/>
                </a:cxn>
                <a:cxn ang="0">
                  <a:pos x="5" y="21"/>
                </a:cxn>
                <a:cxn ang="0">
                  <a:pos x="7" y="26"/>
                </a:cxn>
                <a:cxn ang="0">
                  <a:pos x="7" y="30"/>
                </a:cxn>
                <a:cxn ang="0">
                  <a:pos x="3" y="26"/>
                </a:cxn>
                <a:cxn ang="0">
                  <a:pos x="0" y="25"/>
                </a:cxn>
              </a:cxnLst>
              <a:rect l="0" t="0" r="r" b="b"/>
              <a:pathLst>
                <a:path w="43" h="38">
                  <a:moveTo>
                    <a:pt x="0" y="25"/>
                  </a:moveTo>
                  <a:lnTo>
                    <a:pt x="2" y="30"/>
                  </a:lnTo>
                  <a:lnTo>
                    <a:pt x="3" y="36"/>
                  </a:lnTo>
                  <a:lnTo>
                    <a:pt x="3" y="35"/>
                  </a:lnTo>
                  <a:lnTo>
                    <a:pt x="5" y="33"/>
                  </a:lnTo>
                  <a:lnTo>
                    <a:pt x="8" y="36"/>
                  </a:lnTo>
                  <a:lnTo>
                    <a:pt x="10" y="38"/>
                  </a:lnTo>
                  <a:lnTo>
                    <a:pt x="13" y="36"/>
                  </a:lnTo>
                  <a:lnTo>
                    <a:pt x="15" y="33"/>
                  </a:lnTo>
                  <a:lnTo>
                    <a:pt x="20" y="36"/>
                  </a:lnTo>
                  <a:lnTo>
                    <a:pt x="25" y="38"/>
                  </a:lnTo>
                  <a:lnTo>
                    <a:pt x="25" y="31"/>
                  </a:lnTo>
                  <a:lnTo>
                    <a:pt x="27" y="23"/>
                  </a:lnTo>
                  <a:lnTo>
                    <a:pt x="30" y="23"/>
                  </a:lnTo>
                  <a:lnTo>
                    <a:pt x="35" y="21"/>
                  </a:lnTo>
                  <a:lnTo>
                    <a:pt x="32" y="20"/>
                  </a:lnTo>
                  <a:lnTo>
                    <a:pt x="28" y="18"/>
                  </a:lnTo>
                  <a:lnTo>
                    <a:pt x="37" y="15"/>
                  </a:lnTo>
                  <a:lnTo>
                    <a:pt x="43" y="13"/>
                  </a:lnTo>
                  <a:lnTo>
                    <a:pt x="42" y="8"/>
                  </a:lnTo>
                  <a:lnTo>
                    <a:pt x="38" y="5"/>
                  </a:lnTo>
                  <a:lnTo>
                    <a:pt x="35" y="1"/>
                  </a:lnTo>
                  <a:lnTo>
                    <a:pt x="32" y="0"/>
                  </a:lnTo>
                  <a:lnTo>
                    <a:pt x="33" y="3"/>
                  </a:lnTo>
                  <a:lnTo>
                    <a:pt x="37" y="8"/>
                  </a:lnTo>
                  <a:lnTo>
                    <a:pt x="28" y="8"/>
                  </a:lnTo>
                  <a:lnTo>
                    <a:pt x="20" y="10"/>
                  </a:lnTo>
                  <a:lnTo>
                    <a:pt x="18" y="13"/>
                  </a:lnTo>
                  <a:lnTo>
                    <a:pt x="15" y="16"/>
                  </a:lnTo>
                  <a:lnTo>
                    <a:pt x="17" y="21"/>
                  </a:lnTo>
                  <a:lnTo>
                    <a:pt x="18" y="25"/>
                  </a:lnTo>
                  <a:lnTo>
                    <a:pt x="15" y="23"/>
                  </a:lnTo>
                  <a:lnTo>
                    <a:pt x="12" y="21"/>
                  </a:lnTo>
                  <a:lnTo>
                    <a:pt x="8" y="20"/>
                  </a:lnTo>
                  <a:lnTo>
                    <a:pt x="5" y="21"/>
                  </a:lnTo>
                  <a:lnTo>
                    <a:pt x="7" y="26"/>
                  </a:lnTo>
                  <a:lnTo>
                    <a:pt x="7" y="30"/>
                  </a:lnTo>
                  <a:lnTo>
                    <a:pt x="3" y="26"/>
                  </a:lnTo>
                  <a:lnTo>
                    <a:pt x="0" y="25"/>
                  </a:lnTo>
                  <a:close/>
                </a:path>
              </a:pathLst>
            </a:custGeom>
            <a:solidFill>
              <a:srgbClr val="1F1A17"/>
            </a:solidFill>
            <a:ln w="9525">
              <a:noFill/>
              <a:round/>
              <a:headEnd/>
              <a:tailEnd/>
            </a:ln>
          </p:spPr>
          <p:txBody>
            <a:bodyPr/>
            <a:lstStyle/>
            <a:p>
              <a:endParaRPr lang="en-US"/>
            </a:p>
          </p:txBody>
        </p:sp>
        <p:sp>
          <p:nvSpPr>
            <p:cNvPr id="5442" name="Freeform 1346"/>
            <p:cNvSpPr>
              <a:spLocks/>
            </p:cNvSpPr>
            <p:nvPr/>
          </p:nvSpPr>
          <p:spPr bwMode="auto">
            <a:xfrm>
              <a:off x="3459" y="3268"/>
              <a:ext cx="31" cy="45"/>
            </a:xfrm>
            <a:custGeom>
              <a:avLst/>
              <a:gdLst/>
              <a:ahLst/>
              <a:cxnLst>
                <a:cxn ang="0">
                  <a:pos x="10" y="0"/>
                </a:cxn>
                <a:cxn ang="0">
                  <a:pos x="5" y="7"/>
                </a:cxn>
                <a:cxn ang="0">
                  <a:pos x="0" y="15"/>
                </a:cxn>
                <a:cxn ang="0">
                  <a:pos x="1" y="25"/>
                </a:cxn>
                <a:cxn ang="0">
                  <a:pos x="5" y="30"/>
                </a:cxn>
                <a:cxn ang="0">
                  <a:pos x="8" y="27"/>
                </a:cxn>
                <a:cxn ang="0">
                  <a:pos x="11" y="27"/>
                </a:cxn>
                <a:cxn ang="0">
                  <a:pos x="10" y="37"/>
                </a:cxn>
                <a:cxn ang="0">
                  <a:pos x="8" y="45"/>
                </a:cxn>
                <a:cxn ang="0">
                  <a:pos x="10" y="44"/>
                </a:cxn>
                <a:cxn ang="0">
                  <a:pos x="15" y="44"/>
                </a:cxn>
                <a:cxn ang="0">
                  <a:pos x="21" y="42"/>
                </a:cxn>
                <a:cxn ang="0">
                  <a:pos x="26" y="37"/>
                </a:cxn>
                <a:cxn ang="0">
                  <a:pos x="31" y="29"/>
                </a:cxn>
                <a:cxn ang="0">
                  <a:pos x="31" y="25"/>
                </a:cxn>
                <a:cxn ang="0">
                  <a:pos x="26" y="15"/>
                </a:cxn>
                <a:cxn ang="0">
                  <a:pos x="13" y="14"/>
                </a:cxn>
                <a:cxn ang="0">
                  <a:pos x="10" y="0"/>
                </a:cxn>
              </a:cxnLst>
              <a:rect l="0" t="0" r="r" b="b"/>
              <a:pathLst>
                <a:path w="31" h="45">
                  <a:moveTo>
                    <a:pt x="10" y="0"/>
                  </a:moveTo>
                  <a:lnTo>
                    <a:pt x="5" y="7"/>
                  </a:lnTo>
                  <a:lnTo>
                    <a:pt x="0" y="15"/>
                  </a:lnTo>
                  <a:lnTo>
                    <a:pt x="1" y="25"/>
                  </a:lnTo>
                  <a:lnTo>
                    <a:pt x="5" y="30"/>
                  </a:lnTo>
                  <a:lnTo>
                    <a:pt x="8" y="27"/>
                  </a:lnTo>
                  <a:lnTo>
                    <a:pt x="11" y="27"/>
                  </a:lnTo>
                  <a:lnTo>
                    <a:pt x="10" y="37"/>
                  </a:lnTo>
                  <a:lnTo>
                    <a:pt x="8" y="45"/>
                  </a:lnTo>
                  <a:lnTo>
                    <a:pt x="10" y="44"/>
                  </a:lnTo>
                  <a:lnTo>
                    <a:pt x="15" y="44"/>
                  </a:lnTo>
                  <a:lnTo>
                    <a:pt x="21" y="42"/>
                  </a:lnTo>
                  <a:lnTo>
                    <a:pt x="26" y="37"/>
                  </a:lnTo>
                  <a:lnTo>
                    <a:pt x="31" y="29"/>
                  </a:lnTo>
                  <a:lnTo>
                    <a:pt x="31" y="25"/>
                  </a:lnTo>
                  <a:lnTo>
                    <a:pt x="26" y="15"/>
                  </a:lnTo>
                  <a:lnTo>
                    <a:pt x="13" y="14"/>
                  </a:lnTo>
                  <a:lnTo>
                    <a:pt x="10" y="0"/>
                  </a:lnTo>
                  <a:close/>
                </a:path>
              </a:pathLst>
            </a:custGeom>
            <a:solidFill>
              <a:srgbClr val="1F1A17"/>
            </a:solidFill>
            <a:ln w="9525">
              <a:noFill/>
              <a:round/>
              <a:headEnd/>
              <a:tailEnd/>
            </a:ln>
          </p:spPr>
          <p:txBody>
            <a:bodyPr/>
            <a:lstStyle/>
            <a:p>
              <a:endParaRPr lang="en-US"/>
            </a:p>
          </p:txBody>
        </p:sp>
        <p:sp>
          <p:nvSpPr>
            <p:cNvPr id="5443" name="Freeform 1347"/>
            <p:cNvSpPr>
              <a:spLocks/>
            </p:cNvSpPr>
            <p:nvPr/>
          </p:nvSpPr>
          <p:spPr bwMode="auto">
            <a:xfrm>
              <a:off x="3414" y="3236"/>
              <a:ext cx="25" cy="35"/>
            </a:xfrm>
            <a:custGeom>
              <a:avLst/>
              <a:gdLst/>
              <a:ahLst/>
              <a:cxnLst>
                <a:cxn ang="0">
                  <a:pos x="13" y="0"/>
                </a:cxn>
                <a:cxn ang="0">
                  <a:pos x="11" y="9"/>
                </a:cxn>
                <a:cxn ang="0">
                  <a:pos x="6" y="19"/>
                </a:cxn>
                <a:cxn ang="0">
                  <a:pos x="1" y="22"/>
                </a:cxn>
                <a:cxn ang="0">
                  <a:pos x="0" y="22"/>
                </a:cxn>
                <a:cxn ang="0">
                  <a:pos x="5" y="29"/>
                </a:cxn>
                <a:cxn ang="0">
                  <a:pos x="13" y="35"/>
                </a:cxn>
                <a:cxn ang="0">
                  <a:pos x="18" y="34"/>
                </a:cxn>
                <a:cxn ang="0">
                  <a:pos x="18" y="32"/>
                </a:cxn>
                <a:cxn ang="0">
                  <a:pos x="13" y="20"/>
                </a:cxn>
                <a:cxn ang="0">
                  <a:pos x="25" y="14"/>
                </a:cxn>
                <a:cxn ang="0">
                  <a:pos x="13" y="0"/>
                </a:cxn>
              </a:cxnLst>
              <a:rect l="0" t="0" r="r" b="b"/>
              <a:pathLst>
                <a:path w="25" h="35">
                  <a:moveTo>
                    <a:pt x="13" y="0"/>
                  </a:moveTo>
                  <a:lnTo>
                    <a:pt x="11" y="9"/>
                  </a:lnTo>
                  <a:lnTo>
                    <a:pt x="6" y="19"/>
                  </a:lnTo>
                  <a:lnTo>
                    <a:pt x="1" y="22"/>
                  </a:lnTo>
                  <a:lnTo>
                    <a:pt x="0" y="22"/>
                  </a:lnTo>
                  <a:lnTo>
                    <a:pt x="5" y="29"/>
                  </a:lnTo>
                  <a:lnTo>
                    <a:pt x="13" y="35"/>
                  </a:lnTo>
                  <a:lnTo>
                    <a:pt x="18" y="34"/>
                  </a:lnTo>
                  <a:lnTo>
                    <a:pt x="18" y="32"/>
                  </a:lnTo>
                  <a:lnTo>
                    <a:pt x="13" y="20"/>
                  </a:lnTo>
                  <a:lnTo>
                    <a:pt x="25" y="14"/>
                  </a:lnTo>
                  <a:lnTo>
                    <a:pt x="13" y="0"/>
                  </a:lnTo>
                  <a:close/>
                </a:path>
              </a:pathLst>
            </a:custGeom>
            <a:solidFill>
              <a:srgbClr val="1F1A17"/>
            </a:solidFill>
            <a:ln w="9525">
              <a:noFill/>
              <a:round/>
              <a:headEnd/>
              <a:tailEnd/>
            </a:ln>
          </p:spPr>
          <p:txBody>
            <a:bodyPr/>
            <a:lstStyle/>
            <a:p>
              <a:endParaRPr lang="en-US"/>
            </a:p>
          </p:txBody>
        </p:sp>
        <p:sp>
          <p:nvSpPr>
            <p:cNvPr id="5444" name="Freeform 1348"/>
            <p:cNvSpPr>
              <a:spLocks/>
            </p:cNvSpPr>
            <p:nvPr/>
          </p:nvSpPr>
          <p:spPr bwMode="auto">
            <a:xfrm>
              <a:off x="3519" y="3223"/>
              <a:ext cx="42" cy="50"/>
            </a:xfrm>
            <a:custGeom>
              <a:avLst/>
              <a:gdLst/>
              <a:ahLst/>
              <a:cxnLst>
                <a:cxn ang="0">
                  <a:pos x="0" y="5"/>
                </a:cxn>
                <a:cxn ang="0">
                  <a:pos x="0" y="15"/>
                </a:cxn>
                <a:cxn ang="0">
                  <a:pos x="2" y="30"/>
                </a:cxn>
                <a:cxn ang="0">
                  <a:pos x="7" y="38"/>
                </a:cxn>
                <a:cxn ang="0">
                  <a:pos x="8" y="42"/>
                </a:cxn>
                <a:cxn ang="0">
                  <a:pos x="22" y="33"/>
                </a:cxn>
                <a:cxn ang="0">
                  <a:pos x="23" y="42"/>
                </a:cxn>
                <a:cxn ang="0">
                  <a:pos x="30" y="50"/>
                </a:cxn>
                <a:cxn ang="0">
                  <a:pos x="32" y="48"/>
                </a:cxn>
                <a:cxn ang="0">
                  <a:pos x="35" y="45"/>
                </a:cxn>
                <a:cxn ang="0">
                  <a:pos x="37" y="42"/>
                </a:cxn>
                <a:cxn ang="0">
                  <a:pos x="35" y="40"/>
                </a:cxn>
                <a:cxn ang="0">
                  <a:pos x="33" y="37"/>
                </a:cxn>
                <a:cxn ang="0">
                  <a:pos x="30" y="33"/>
                </a:cxn>
                <a:cxn ang="0">
                  <a:pos x="37" y="37"/>
                </a:cxn>
                <a:cxn ang="0">
                  <a:pos x="42" y="28"/>
                </a:cxn>
                <a:cxn ang="0">
                  <a:pos x="27" y="30"/>
                </a:cxn>
                <a:cxn ang="0">
                  <a:pos x="23" y="27"/>
                </a:cxn>
                <a:cxn ang="0">
                  <a:pos x="18" y="25"/>
                </a:cxn>
                <a:cxn ang="0">
                  <a:pos x="13" y="25"/>
                </a:cxn>
                <a:cxn ang="0">
                  <a:pos x="10" y="25"/>
                </a:cxn>
                <a:cxn ang="0">
                  <a:pos x="12" y="23"/>
                </a:cxn>
                <a:cxn ang="0">
                  <a:pos x="13" y="20"/>
                </a:cxn>
                <a:cxn ang="0">
                  <a:pos x="15" y="18"/>
                </a:cxn>
                <a:cxn ang="0">
                  <a:pos x="15" y="17"/>
                </a:cxn>
                <a:cxn ang="0">
                  <a:pos x="15" y="15"/>
                </a:cxn>
                <a:cxn ang="0">
                  <a:pos x="13" y="15"/>
                </a:cxn>
                <a:cxn ang="0">
                  <a:pos x="7" y="15"/>
                </a:cxn>
                <a:cxn ang="0">
                  <a:pos x="5" y="13"/>
                </a:cxn>
                <a:cxn ang="0">
                  <a:pos x="8" y="0"/>
                </a:cxn>
                <a:cxn ang="0">
                  <a:pos x="0" y="5"/>
                </a:cxn>
              </a:cxnLst>
              <a:rect l="0" t="0" r="r" b="b"/>
              <a:pathLst>
                <a:path w="42" h="50">
                  <a:moveTo>
                    <a:pt x="0" y="5"/>
                  </a:moveTo>
                  <a:lnTo>
                    <a:pt x="0" y="15"/>
                  </a:lnTo>
                  <a:lnTo>
                    <a:pt x="2" y="30"/>
                  </a:lnTo>
                  <a:lnTo>
                    <a:pt x="7" y="38"/>
                  </a:lnTo>
                  <a:lnTo>
                    <a:pt x="8" y="42"/>
                  </a:lnTo>
                  <a:lnTo>
                    <a:pt x="22" y="33"/>
                  </a:lnTo>
                  <a:lnTo>
                    <a:pt x="23" y="42"/>
                  </a:lnTo>
                  <a:lnTo>
                    <a:pt x="30" y="50"/>
                  </a:lnTo>
                  <a:lnTo>
                    <a:pt x="32" y="48"/>
                  </a:lnTo>
                  <a:lnTo>
                    <a:pt x="35" y="45"/>
                  </a:lnTo>
                  <a:lnTo>
                    <a:pt x="37" y="42"/>
                  </a:lnTo>
                  <a:lnTo>
                    <a:pt x="35" y="40"/>
                  </a:lnTo>
                  <a:lnTo>
                    <a:pt x="33" y="37"/>
                  </a:lnTo>
                  <a:lnTo>
                    <a:pt x="30" y="33"/>
                  </a:lnTo>
                  <a:lnTo>
                    <a:pt x="37" y="37"/>
                  </a:lnTo>
                  <a:lnTo>
                    <a:pt x="42" y="28"/>
                  </a:lnTo>
                  <a:lnTo>
                    <a:pt x="27" y="30"/>
                  </a:lnTo>
                  <a:lnTo>
                    <a:pt x="23" y="27"/>
                  </a:lnTo>
                  <a:lnTo>
                    <a:pt x="18" y="25"/>
                  </a:lnTo>
                  <a:lnTo>
                    <a:pt x="13" y="25"/>
                  </a:lnTo>
                  <a:lnTo>
                    <a:pt x="10" y="25"/>
                  </a:lnTo>
                  <a:lnTo>
                    <a:pt x="12" y="23"/>
                  </a:lnTo>
                  <a:lnTo>
                    <a:pt x="13" y="20"/>
                  </a:lnTo>
                  <a:lnTo>
                    <a:pt x="15" y="18"/>
                  </a:lnTo>
                  <a:lnTo>
                    <a:pt x="15" y="17"/>
                  </a:lnTo>
                  <a:lnTo>
                    <a:pt x="15" y="15"/>
                  </a:lnTo>
                  <a:lnTo>
                    <a:pt x="13" y="15"/>
                  </a:lnTo>
                  <a:lnTo>
                    <a:pt x="7" y="15"/>
                  </a:lnTo>
                  <a:lnTo>
                    <a:pt x="5" y="13"/>
                  </a:lnTo>
                  <a:lnTo>
                    <a:pt x="8" y="0"/>
                  </a:lnTo>
                  <a:lnTo>
                    <a:pt x="0" y="5"/>
                  </a:lnTo>
                  <a:close/>
                </a:path>
              </a:pathLst>
            </a:custGeom>
            <a:solidFill>
              <a:srgbClr val="1F1A17"/>
            </a:solidFill>
            <a:ln w="9525">
              <a:noFill/>
              <a:round/>
              <a:headEnd/>
              <a:tailEnd/>
            </a:ln>
          </p:spPr>
          <p:txBody>
            <a:bodyPr/>
            <a:lstStyle/>
            <a:p>
              <a:endParaRPr lang="en-US"/>
            </a:p>
          </p:txBody>
        </p:sp>
        <p:sp>
          <p:nvSpPr>
            <p:cNvPr id="5445" name="Freeform 1349"/>
            <p:cNvSpPr>
              <a:spLocks/>
            </p:cNvSpPr>
            <p:nvPr/>
          </p:nvSpPr>
          <p:spPr bwMode="auto">
            <a:xfrm>
              <a:off x="3460" y="3290"/>
              <a:ext cx="102" cy="58"/>
            </a:xfrm>
            <a:custGeom>
              <a:avLst/>
              <a:gdLst/>
              <a:ahLst/>
              <a:cxnLst>
                <a:cxn ang="0">
                  <a:pos x="4" y="17"/>
                </a:cxn>
                <a:cxn ang="0">
                  <a:pos x="0" y="28"/>
                </a:cxn>
                <a:cxn ang="0">
                  <a:pos x="2" y="38"/>
                </a:cxn>
                <a:cxn ang="0">
                  <a:pos x="4" y="47"/>
                </a:cxn>
                <a:cxn ang="0">
                  <a:pos x="7" y="58"/>
                </a:cxn>
                <a:cxn ang="0">
                  <a:pos x="10" y="53"/>
                </a:cxn>
                <a:cxn ang="0">
                  <a:pos x="15" y="48"/>
                </a:cxn>
                <a:cxn ang="0">
                  <a:pos x="17" y="40"/>
                </a:cxn>
                <a:cxn ang="0">
                  <a:pos x="20" y="37"/>
                </a:cxn>
                <a:cxn ang="0">
                  <a:pos x="24" y="38"/>
                </a:cxn>
                <a:cxn ang="0">
                  <a:pos x="27" y="45"/>
                </a:cxn>
                <a:cxn ang="0">
                  <a:pos x="29" y="33"/>
                </a:cxn>
                <a:cxn ang="0">
                  <a:pos x="32" y="27"/>
                </a:cxn>
                <a:cxn ang="0">
                  <a:pos x="36" y="23"/>
                </a:cxn>
                <a:cxn ang="0">
                  <a:pos x="44" y="23"/>
                </a:cxn>
                <a:cxn ang="0">
                  <a:pos x="46" y="18"/>
                </a:cxn>
                <a:cxn ang="0">
                  <a:pos x="47" y="13"/>
                </a:cxn>
                <a:cxn ang="0">
                  <a:pos x="52" y="12"/>
                </a:cxn>
                <a:cxn ang="0">
                  <a:pos x="56" y="10"/>
                </a:cxn>
                <a:cxn ang="0">
                  <a:pos x="56" y="17"/>
                </a:cxn>
                <a:cxn ang="0">
                  <a:pos x="57" y="23"/>
                </a:cxn>
                <a:cxn ang="0">
                  <a:pos x="61" y="17"/>
                </a:cxn>
                <a:cxn ang="0">
                  <a:pos x="66" y="8"/>
                </a:cxn>
                <a:cxn ang="0">
                  <a:pos x="66" y="22"/>
                </a:cxn>
                <a:cxn ang="0">
                  <a:pos x="67" y="32"/>
                </a:cxn>
                <a:cxn ang="0">
                  <a:pos x="71" y="20"/>
                </a:cxn>
                <a:cxn ang="0">
                  <a:pos x="72" y="10"/>
                </a:cxn>
                <a:cxn ang="0">
                  <a:pos x="77" y="30"/>
                </a:cxn>
                <a:cxn ang="0">
                  <a:pos x="79" y="52"/>
                </a:cxn>
                <a:cxn ang="0">
                  <a:pos x="82" y="53"/>
                </a:cxn>
                <a:cxn ang="0">
                  <a:pos x="86" y="52"/>
                </a:cxn>
                <a:cxn ang="0">
                  <a:pos x="87" y="50"/>
                </a:cxn>
                <a:cxn ang="0">
                  <a:pos x="87" y="47"/>
                </a:cxn>
                <a:cxn ang="0">
                  <a:pos x="87" y="40"/>
                </a:cxn>
                <a:cxn ang="0">
                  <a:pos x="86" y="32"/>
                </a:cxn>
                <a:cxn ang="0">
                  <a:pos x="94" y="35"/>
                </a:cxn>
                <a:cxn ang="0">
                  <a:pos x="102" y="35"/>
                </a:cxn>
                <a:cxn ang="0">
                  <a:pos x="96" y="32"/>
                </a:cxn>
                <a:cxn ang="0">
                  <a:pos x="89" y="27"/>
                </a:cxn>
                <a:cxn ang="0">
                  <a:pos x="86" y="20"/>
                </a:cxn>
                <a:cxn ang="0">
                  <a:pos x="79" y="12"/>
                </a:cxn>
                <a:cxn ang="0">
                  <a:pos x="79" y="7"/>
                </a:cxn>
                <a:cxn ang="0">
                  <a:pos x="76" y="3"/>
                </a:cxn>
                <a:cxn ang="0">
                  <a:pos x="72" y="2"/>
                </a:cxn>
                <a:cxn ang="0">
                  <a:pos x="67" y="0"/>
                </a:cxn>
                <a:cxn ang="0">
                  <a:pos x="56" y="0"/>
                </a:cxn>
                <a:cxn ang="0">
                  <a:pos x="49" y="0"/>
                </a:cxn>
                <a:cxn ang="0">
                  <a:pos x="30" y="15"/>
                </a:cxn>
                <a:cxn ang="0">
                  <a:pos x="12" y="30"/>
                </a:cxn>
                <a:cxn ang="0">
                  <a:pos x="9" y="30"/>
                </a:cxn>
                <a:cxn ang="0">
                  <a:pos x="7" y="30"/>
                </a:cxn>
                <a:cxn ang="0">
                  <a:pos x="5" y="30"/>
                </a:cxn>
                <a:cxn ang="0">
                  <a:pos x="5" y="28"/>
                </a:cxn>
                <a:cxn ang="0">
                  <a:pos x="4" y="23"/>
                </a:cxn>
                <a:cxn ang="0">
                  <a:pos x="4" y="17"/>
                </a:cxn>
              </a:cxnLst>
              <a:rect l="0" t="0" r="r" b="b"/>
              <a:pathLst>
                <a:path w="102" h="58">
                  <a:moveTo>
                    <a:pt x="4" y="17"/>
                  </a:moveTo>
                  <a:lnTo>
                    <a:pt x="0" y="28"/>
                  </a:lnTo>
                  <a:lnTo>
                    <a:pt x="2" y="38"/>
                  </a:lnTo>
                  <a:lnTo>
                    <a:pt x="4" y="47"/>
                  </a:lnTo>
                  <a:lnTo>
                    <a:pt x="7" y="58"/>
                  </a:lnTo>
                  <a:lnTo>
                    <a:pt x="10" y="53"/>
                  </a:lnTo>
                  <a:lnTo>
                    <a:pt x="15" y="48"/>
                  </a:lnTo>
                  <a:lnTo>
                    <a:pt x="17" y="40"/>
                  </a:lnTo>
                  <a:lnTo>
                    <a:pt x="20" y="37"/>
                  </a:lnTo>
                  <a:lnTo>
                    <a:pt x="24" y="38"/>
                  </a:lnTo>
                  <a:lnTo>
                    <a:pt x="27" y="45"/>
                  </a:lnTo>
                  <a:lnTo>
                    <a:pt x="29" y="33"/>
                  </a:lnTo>
                  <a:lnTo>
                    <a:pt x="32" y="27"/>
                  </a:lnTo>
                  <a:lnTo>
                    <a:pt x="36" y="23"/>
                  </a:lnTo>
                  <a:lnTo>
                    <a:pt x="44" y="23"/>
                  </a:lnTo>
                  <a:lnTo>
                    <a:pt x="46" y="18"/>
                  </a:lnTo>
                  <a:lnTo>
                    <a:pt x="47" y="13"/>
                  </a:lnTo>
                  <a:lnTo>
                    <a:pt x="52" y="12"/>
                  </a:lnTo>
                  <a:lnTo>
                    <a:pt x="56" y="10"/>
                  </a:lnTo>
                  <a:lnTo>
                    <a:pt x="56" y="17"/>
                  </a:lnTo>
                  <a:lnTo>
                    <a:pt x="57" y="23"/>
                  </a:lnTo>
                  <a:lnTo>
                    <a:pt x="61" y="17"/>
                  </a:lnTo>
                  <a:lnTo>
                    <a:pt x="66" y="8"/>
                  </a:lnTo>
                  <a:lnTo>
                    <a:pt x="66" y="22"/>
                  </a:lnTo>
                  <a:lnTo>
                    <a:pt x="67" y="32"/>
                  </a:lnTo>
                  <a:lnTo>
                    <a:pt x="71" y="20"/>
                  </a:lnTo>
                  <a:lnTo>
                    <a:pt x="72" y="10"/>
                  </a:lnTo>
                  <a:lnTo>
                    <a:pt x="77" y="30"/>
                  </a:lnTo>
                  <a:lnTo>
                    <a:pt x="79" y="52"/>
                  </a:lnTo>
                  <a:lnTo>
                    <a:pt x="82" y="53"/>
                  </a:lnTo>
                  <a:lnTo>
                    <a:pt x="86" y="52"/>
                  </a:lnTo>
                  <a:lnTo>
                    <a:pt x="87" y="50"/>
                  </a:lnTo>
                  <a:lnTo>
                    <a:pt x="87" y="47"/>
                  </a:lnTo>
                  <a:lnTo>
                    <a:pt x="87" y="40"/>
                  </a:lnTo>
                  <a:lnTo>
                    <a:pt x="86" y="32"/>
                  </a:lnTo>
                  <a:lnTo>
                    <a:pt x="94" y="35"/>
                  </a:lnTo>
                  <a:lnTo>
                    <a:pt x="102" y="35"/>
                  </a:lnTo>
                  <a:lnTo>
                    <a:pt x="96" y="32"/>
                  </a:lnTo>
                  <a:lnTo>
                    <a:pt x="89" y="27"/>
                  </a:lnTo>
                  <a:lnTo>
                    <a:pt x="86" y="20"/>
                  </a:lnTo>
                  <a:lnTo>
                    <a:pt x="79" y="12"/>
                  </a:lnTo>
                  <a:lnTo>
                    <a:pt x="79" y="7"/>
                  </a:lnTo>
                  <a:lnTo>
                    <a:pt x="76" y="3"/>
                  </a:lnTo>
                  <a:lnTo>
                    <a:pt x="72" y="2"/>
                  </a:lnTo>
                  <a:lnTo>
                    <a:pt x="67" y="0"/>
                  </a:lnTo>
                  <a:lnTo>
                    <a:pt x="56" y="0"/>
                  </a:lnTo>
                  <a:lnTo>
                    <a:pt x="49" y="0"/>
                  </a:lnTo>
                  <a:lnTo>
                    <a:pt x="30" y="15"/>
                  </a:lnTo>
                  <a:lnTo>
                    <a:pt x="12" y="30"/>
                  </a:lnTo>
                  <a:lnTo>
                    <a:pt x="9" y="30"/>
                  </a:lnTo>
                  <a:lnTo>
                    <a:pt x="7" y="30"/>
                  </a:lnTo>
                  <a:lnTo>
                    <a:pt x="5" y="30"/>
                  </a:lnTo>
                  <a:lnTo>
                    <a:pt x="5" y="28"/>
                  </a:lnTo>
                  <a:lnTo>
                    <a:pt x="4" y="23"/>
                  </a:lnTo>
                  <a:lnTo>
                    <a:pt x="4" y="17"/>
                  </a:lnTo>
                  <a:close/>
                </a:path>
              </a:pathLst>
            </a:custGeom>
            <a:solidFill>
              <a:srgbClr val="1F1A17"/>
            </a:solidFill>
            <a:ln w="9525">
              <a:noFill/>
              <a:round/>
              <a:headEnd/>
              <a:tailEnd/>
            </a:ln>
          </p:spPr>
          <p:txBody>
            <a:bodyPr/>
            <a:lstStyle/>
            <a:p>
              <a:endParaRPr lang="en-US"/>
            </a:p>
          </p:txBody>
        </p:sp>
        <p:sp>
          <p:nvSpPr>
            <p:cNvPr id="5446" name="Freeform 1350"/>
            <p:cNvSpPr>
              <a:spLocks/>
            </p:cNvSpPr>
            <p:nvPr/>
          </p:nvSpPr>
          <p:spPr bwMode="auto">
            <a:xfrm>
              <a:off x="3455" y="3370"/>
              <a:ext cx="17" cy="17"/>
            </a:xfrm>
            <a:custGeom>
              <a:avLst/>
              <a:gdLst/>
              <a:ahLst/>
              <a:cxnLst>
                <a:cxn ang="0">
                  <a:pos x="0" y="17"/>
                </a:cxn>
                <a:cxn ang="0">
                  <a:pos x="2" y="14"/>
                </a:cxn>
                <a:cxn ang="0">
                  <a:pos x="4" y="7"/>
                </a:cxn>
                <a:cxn ang="0">
                  <a:pos x="5" y="3"/>
                </a:cxn>
                <a:cxn ang="0">
                  <a:pos x="7" y="0"/>
                </a:cxn>
                <a:cxn ang="0">
                  <a:pos x="9" y="0"/>
                </a:cxn>
                <a:cxn ang="0">
                  <a:pos x="10" y="0"/>
                </a:cxn>
                <a:cxn ang="0">
                  <a:pos x="15" y="10"/>
                </a:cxn>
                <a:cxn ang="0">
                  <a:pos x="17" y="17"/>
                </a:cxn>
                <a:cxn ang="0">
                  <a:pos x="14" y="15"/>
                </a:cxn>
                <a:cxn ang="0">
                  <a:pos x="7" y="15"/>
                </a:cxn>
                <a:cxn ang="0">
                  <a:pos x="2" y="17"/>
                </a:cxn>
                <a:cxn ang="0">
                  <a:pos x="0" y="17"/>
                </a:cxn>
              </a:cxnLst>
              <a:rect l="0" t="0" r="r" b="b"/>
              <a:pathLst>
                <a:path w="17" h="17">
                  <a:moveTo>
                    <a:pt x="0" y="17"/>
                  </a:moveTo>
                  <a:lnTo>
                    <a:pt x="2" y="14"/>
                  </a:lnTo>
                  <a:lnTo>
                    <a:pt x="4" y="7"/>
                  </a:lnTo>
                  <a:lnTo>
                    <a:pt x="5" y="3"/>
                  </a:lnTo>
                  <a:lnTo>
                    <a:pt x="7" y="0"/>
                  </a:lnTo>
                  <a:lnTo>
                    <a:pt x="9" y="0"/>
                  </a:lnTo>
                  <a:lnTo>
                    <a:pt x="10" y="0"/>
                  </a:lnTo>
                  <a:lnTo>
                    <a:pt x="15" y="10"/>
                  </a:lnTo>
                  <a:lnTo>
                    <a:pt x="17" y="17"/>
                  </a:lnTo>
                  <a:lnTo>
                    <a:pt x="14" y="15"/>
                  </a:lnTo>
                  <a:lnTo>
                    <a:pt x="7" y="15"/>
                  </a:lnTo>
                  <a:lnTo>
                    <a:pt x="2" y="17"/>
                  </a:lnTo>
                  <a:lnTo>
                    <a:pt x="0" y="17"/>
                  </a:lnTo>
                  <a:close/>
                </a:path>
              </a:pathLst>
            </a:custGeom>
            <a:solidFill>
              <a:srgbClr val="1F1A17"/>
            </a:solidFill>
            <a:ln w="9525">
              <a:noFill/>
              <a:round/>
              <a:headEnd/>
              <a:tailEnd/>
            </a:ln>
          </p:spPr>
          <p:txBody>
            <a:bodyPr/>
            <a:lstStyle/>
            <a:p>
              <a:endParaRPr lang="en-US"/>
            </a:p>
          </p:txBody>
        </p:sp>
        <p:sp>
          <p:nvSpPr>
            <p:cNvPr id="5447" name="Freeform 1351"/>
            <p:cNvSpPr>
              <a:spLocks/>
            </p:cNvSpPr>
            <p:nvPr/>
          </p:nvSpPr>
          <p:spPr bwMode="auto">
            <a:xfrm>
              <a:off x="3402" y="3323"/>
              <a:ext cx="25" cy="35"/>
            </a:xfrm>
            <a:custGeom>
              <a:avLst/>
              <a:gdLst/>
              <a:ahLst/>
              <a:cxnLst>
                <a:cxn ang="0">
                  <a:pos x="7" y="0"/>
                </a:cxn>
                <a:cxn ang="0">
                  <a:pos x="3" y="4"/>
                </a:cxn>
                <a:cxn ang="0">
                  <a:pos x="0" y="14"/>
                </a:cxn>
                <a:cxn ang="0">
                  <a:pos x="5" y="27"/>
                </a:cxn>
                <a:cxn ang="0">
                  <a:pos x="10" y="35"/>
                </a:cxn>
                <a:cxn ang="0">
                  <a:pos x="10" y="20"/>
                </a:cxn>
                <a:cxn ang="0">
                  <a:pos x="18" y="35"/>
                </a:cxn>
                <a:cxn ang="0">
                  <a:pos x="20" y="32"/>
                </a:cxn>
                <a:cxn ang="0">
                  <a:pos x="20" y="25"/>
                </a:cxn>
                <a:cxn ang="0">
                  <a:pos x="20" y="14"/>
                </a:cxn>
                <a:cxn ang="0">
                  <a:pos x="23" y="5"/>
                </a:cxn>
                <a:cxn ang="0">
                  <a:pos x="25" y="4"/>
                </a:cxn>
                <a:cxn ang="0">
                  <a:pos x="8" y="10"/>
                </a:cxn>
                <a:cxn ang="0">
                  <a:pos x="7" y="0"/>
                </a:cxn>
              </a:cxnLst>
              <a:rect l="0" t="0" r="r" b="b"/>
              <a:pathLst>
                <a:path w="25" h="35">
                  <a:moveTo>
                    <a:pt x="7" y="0"/>
                  </a:moveTo>
                  <a:lnTo>
                    <a:pt x="3" y="4"/>
                  </a:lnTo>
                  <a:lnTo>
                    <a:pt x="0" y="14"/>
                  </a:lnTo>
                  <a:lnTo>
                    <a:pt x="5" y="27"/>
                  </a:lnTo>
                  <a:lnTo>
                    <a:pt x="10" y="35"/>
                  </a:lnTo>
                  <a:lnTo>
                    <a:pt x="10" y="20"/>
                  </a:lnTo>
                  <a:lnTo>
                    <a:pt x="18" y="35"/>
                  </a:lnTo>
                  <a:lnTo>
                    <a:pt x="20" y="32"/>
                  </a:lnTo>
                  <a:lnTo>
                    <a:pt x="20" y="25"/>
                  </a:lnTo>
                  <a:lnTo>
                    <a:pt x="20" y="14"/>
                  </a:lnTo>
                  <a:lnTo>
                    <a:pt x="23" y="5"/>
                  </a:lnTo>
                  <a:lnTo>
                    <a:pt x="25" y="4"/>
                  </a:lnTo>
                  <a:lnTo>
                    <a:pt x="8" y="10"/>
                  </a:lnTo>
                  <a:lnTo>
                    <a:pt x="7" y="0"/>
                  </a:lnTo>
                  <a:close/>
                </a:path>
              </a:pathLst>
            </a:custGeom>
            <a:solidFill>
              <a:srgbClr val="1F1A17"/>
            </a:solidFill>
            <a:ln w="9525">
              <a:noFill/>
              <a:round/>
              <a:headEnd/>
              <a:tailEnd/>
            </a:ln>
          </p:spPr>
          <p:txBody>
            <a:bodyPr/>
            <a:lstStyle/>
            <a:p>
              <a:endParaRPr lang="en-US"/>
            </a:p>
          </p:txBody>
        </p:sp>
        <p:sp>
          <p:nvSpPr>
            <p:cNvPr id="5448" name="Freeform 1352"/>
            <p:cNvSpPr>
              <a:spLocks/>
            </p:cNvSpPr>
            <p:nvPr/>
          </p:nvSpPr>
          <p:spPr bwMode="auto">
            <a:xfrm>
              <a:off x="3312" y="3271"/>
              <a:ext cx="51" cy="26"/>
            </a:xfrm>
            <a:custGeom>
              <a:avLst/>
              <a:gdLst/>
              <a:ahLst/>
              <a:cxnLst>
                <a:cxn ang="0">
                  <a:pos x="0" y="4"/>
                </a:cxn>
                <a:cxn ang="0">
                  <a:pos x="3" y="2"/>
                </a:cxn>
                <a:cxn ang="0">
                  <a:pos x="13" y="4"/>
                </a:cxn>
                <a:cxn ang="0">
                  <a:pos x="28" y="11"/>
                </a:cxn>
                <a:cxn ang="0">
                  <a:pos x="35" y="14"/>
                </a:cxn>
                <a:cxn ang="0">
                  <a:pos x="35" y="2"/>
                </a:cxn>
                <a:cxn ang="0">
                  <a:pos x="36" y="0"/>
                </a:cxn>
                <a:cxn ang="0">
                  <a:pos x="43" y="2"/>
                </a:cxn>
                <a:cxn ang="0">
                  <a:pos x="48" y="9"/>
                </a:cxn>
                <a:cxn ang="0">
                  <a:pos x="51" y="12"/>
                </a:cxn>
                <a:cxn ang="0">
                  <a:pos x="50" y="26"/>
                </a:cxn>
                <a:cxn ang="0">
                  <a:pos x="46" y="11"/>
                </a:cxn>
                <a:cxn ang="0">
                  <a:pos x="43" y="14"/>
                </a:cxn>
                <a:cxn ang="0">
                  <a:pos x="35" y="19"/>
                </a:cxn>
                <a:cxn ang="0">
                  <a:pos x="20" y="19"/>
                </a:cxn>
                <a:cxn ang="0">
                  <a:pos x="11" y="16"/>
                </a:cxn>
                <a:cxn ang="0">
                  <a:pos x="8" y="4"/>
                </a:cxn>
                <a:cxn ang="0">
                  <a:pos x="0" y="4"/>
                </a:cxn>
              </a:cxnLst>
              <a:rect l="0" t="0" r="r" b="b"/>
              <a:pathLst>
                <a:path w="51" h="26">
                  <a:moveTo>
                    <a:pt x="0" y="4"/>
                  </a:moveTo>
                  <a:lnTo>
                    <a:pt x="3" y="2"/>
                  </a:lnTo>
                  <a:lnTo>
                    <a:pt x="13" y="4"/>
                  </a:lnTo>
                  <a:lnTo>
                    <a:pt x="28" y="11"/>
                  </a:lnTo>
                  <a:lnTo>
                    <a:pt x="35" y="14"/>
                  </a:lnTo>
                  <a:lnTo>
                    <a:pt x="35" y="2"/>
                  </a:lnTo>
                  <a:lnTo>
                    <a:pt x="36" y="0"/>
                  </a:lnTo>
                  <a:lnTo>
                    <a:pt x="43" y="2"/>
                  </a:lnTo>
                  <a:lnTo>
                    <a:pt x="48" y="9"/>
                  </a:lnTo>
                  <a:lnTo>
                    <a:pt x="51" y="12"/>
                  </a:lnTo>
                  <a:lnTo>
                    <a:pt x="50" y="26"/>
                  </a:lnTo>
                  <a:lnTo>
                    <a:pt x="46" y="11"/>
                  </a:lnTo>
                  <a:lnTo>
                    <a:pt x="43" y="14"/>
                  </a:lnTo>
                  <a:lnTo>
                    <a:pt x="35" y="19"/>
                  </a:lnTo>
                  <a:lnTo>
                    <a:pt x="20" y="19"/>
                  </a:lnTo>
                  <a:lnTo>
                    <a:pt x="11" y="16"/>
                  </a:lnTo>
                  <a:lnTo>
                    <a:pt x="8" y="4"/>
                  </a:lnTo>
                  <a:lnTo>
                    <a:pt x="0" y="4"/>
                  </a:lnTo>
                  <a:close/>
                </a:path>
              </a:pathLst>
            </a:custGeom>
            <a:solidFill>
              <a:srgbClr val="1F1A17"/>
            </a:solidFill>
            <a:ln w="9525">
              <a:noFill/>
              <a:round/>
              <a:headEnd/>
              <a:tailEnd/>
            </a:ln>
          </p:spPr>
          <p:txBody>
            <a:bodyPr/>
            <a:lstStyle/>
            <a:p>
              <a:endParaRPr lang="en-US"/>
            </a:p>
          </p:txBody>
        </p:sp>
        <p:sp>
          <p:nvSpPr>
            <p:cNvPr id="5449" name="Freeform 1353"/>
            <p:cNvSpPr>
              <a:spLocks/>
            </p:cNvSpPr>
            <p:nvPr/>
          </p:nvSpPr>
          <p:spPr bwMode="auto">
            <a:xfrm>
              <a:off x="3312" y="3310"/>
              <a:ext cx="40" cy="38"/>
            </a:xfrm>
            <a:custGeom>
              <a:avLst/>
              <a:gdLst/>
              <a:ahLst/>
              <a:cxnLst>
                <a:cxn ang="0">
                  <a:pos x="0" y="0"/>
                </a:cxn>
                <a:cxn ang="0">
                  <a:pos x="10" y="3"/>
                </a:cxn>
                <a:cxn ang="0">
                  <a:pos x="21" y="12"/>
                </a:cxn>
                <a:cxn ang="0">
                  <a:pos x="26" y="17"/>
                </a:cxn>
                <a:cxn ang="0">
                  <a:pos x="33" y="22"/>
                </a:cxn>
                <a:cxn ang="0">
                  <a:pos x="38" y="30"/>
                </a:cxn>
                <a:cxn ang="0">
                  <a:pos x="40" y="35"/>
                </a:cxn>
                <a:cxn ang="0">
                  <a:pos x="38" y="38"/>
                </a:cxn>
                <a:cxn ang="0">
                  <a:pos x="36" y="38"/>
                </a:cxn>
                <a:cxn ang="0">
                  <a:pos x="35" y="37"/>
                </a:cxn>
                <a:cxn ang="0">
                  <a:pos x="31" y="35"/>
                </a:cxn>
                <a:cxn ang="0">
                  <a:pos x="28" y="30"/>
                </a:cxn>
                <a:cxn ang="0">
                  <a:pos x="25" y="25"/>
                </a:cxn>
                <a:cxn ang="0">
                  <a:pos x="25" y="28"/>
                </a:cxn>
                <a:cxn ang="0">
                  <a:pos x="23" y="32"/>
                </a:cxn>
                <a:cxn ang="0">
                  <a:pos x="21" y="32"/>
                </a:cxn>
                <a:cxn ang="0">
                  <a:pos x="18" y="33"/>
                </a:cxn>
                <a:cxn ang="0">
                  <a:pos x="18" y="28"/>
                </a:cxn>
                <a:cxn ang="0">
                  <a:pos x="16" y="23"/>
                </a:cxn>
                <a:cxn ang="0">
                  <a:pos x="13" y="22"/>
                </a:cxn>
                <a:cxn ang="0">
                  <a:pos x="10" y="18"/>
                </a:cxn>
                <a:cxn ang="0">
                  <a:pos x="11" y="13"/>
                </a:cxn>
                <a:cxn ang="0">
                  <a:pos x="11" y="10"/>
                </a:cxn>
                <a:cxn ang="0">
                  <a:pos x="6" y="5"/>
                </a:cxn>
                <a:cxn ang="0">
                  <a:pos x="0" y="0"/>
                </a:cxn>
              </a:cxnLst>
              <a:rect l="0" t="0" r="r" b="b"/>
              <a:pathLst>
                <a:path w="40" h="38">
                  <a:moveTo>
                    <a:pt x="0" y="0"/>
                  </a:moveTo>
                  <a:lnTo>
                    <a:pt x="10" y="3"/>
                  </a:lnTo>
                  <a:lnTo>
                    <a:pt x="21" y="12"/>
                  </a:lnTo>
                  <a:lnTo>
                    <a:pt x="26" y="17"/>
                  </a:lnTo>
                  <a:lnTo>
                    <a:pt x="33" y="22"/>
                  </a:lnTo>
                  <a:lnTo>
                    <a:pt x="38" y="30"/>
                  </a:lnTo>
                  <a:lnTo>
                    <a:pt x="40" y="35"/>
                  </a:lnTo>
                  <a:lnTo>
                    <a:pt x="38" y="38"/>
                  </a:lnTo>
                  <a:lnTo>
                    <a:pt x="36" y="38"/>
                  </a:lnTo>
                  <a:lnTo>
                    <a:pt x="35" y="37"/>
                  </a:lnTo>
                  <a:lnTo>
                    <a:pt x="31" y="35"/>
                  </a:lnTo>
                  <a:lnTo>
                    <a:pt x="28" y="30"/>
                  </a:lnTo>
                  <a:lnTo>
                    <a:pt x="25" y="25"/>
                  </a:lnTo>
                  <a:lnTo>
                    <a:pt x="25" y="28"/>
                  </a:lnTo>
                  <a:lnTo>
                    <a:pt x="23" y="32"/>
                  </a:lnTo>
                  <a:lnTo>
                    <a:pt x="21" y="32"/>
                  </a:lnTo>
                  <a:lnTo>
                    <a:pt x="18" y="33"/>
                  </a:lnTo>
                  <a:lnTo>
                    <a:pt x="18" y="28"/>
                  </a:lnTo>
                  <a:lnTo>
                    <a:pt x="16" y="23"/>
                  </a:lnTo>
                  <a:lnTo>
                    <a:pt x="13" y="22"/>
                  </a:lnTo>
                  <a:lnTo>
                    <a:pt x="10" y="18"/>
                  </a:lnTo>
                  <a:lnTo>
                    <a:pt x="11" y="13"/>
                  </a:lnTo>
                  <a:lnTo>
                    <a:pt x="11" y="10"/>
                  </a:lnTo>
                  <a:lnTo>
                    <a:pt x="6" y="5"/>
                  </a:lnTo>
                  <a:lnTo>
                    <a:pt x="0" y="0"/>
                  </a:lnTo>
                  <a:close/>
                </a:path>
              </a:pathLst>
            </a:custGeom>
            <a:solidFill>
              <a:srgbClr val="1F1A17"/>
            </a:solidFill>
            <a:ln w="9525">
              <a:noFill/>
              <a:round/>
              <a:headEnd/>
              <a:tailEnd/>
            </a:ln>
          </p:spPr>
          <p:txBody>
            <a:bodyPr/>
            <a:lstStyle/>
            <a:p>
              <a:endParaRPr lang="en-US"/>
            </a:p>
          </p:txBody>
        </p:sp>
        <p:sp>
          <p:nvSpPr>
            <p:cNvPr id="5450" name="Freeform 1354"/>
            <p:cNvSpPr>
              <a:spLocks/>
            </p:cNvSpPr>
            <p:nvPr/>
          </p:nvSpPr>
          <p:spPr bwMode="auto">
            <a:xfrm>
              <a:off x="3363" y="3313"/>
              <a:ext cx="34" cy="22"/>
            </a:xfrm>
            <a:custGeom>
              <a:avLst/>
              <a:gdLst/>
              <a:ahLst/>
              <a:cxnLst>
                <a:cxn ang="0">
                  <a:pos x="7" y="0"/>
                </a:cxn>
                <a:cxn ang="0">
                  <a:pos x="0" y="4"/>
                </a:cxn>
                <a:cxn ang="0">
                  <a:pos x="0" y="14"/>
                </a:cxn>
                <a:cxn ang="0">
                  <a:pos x="6" y="17"/>
                </a:cxn>
                <a:cxn ang="0">
                  <a:pos x="14" y="22"/>
                </a:cxn>
                <a:cxn ang="0">
                  <a:pos x="26" y="20"/>
                </a:cxn>
                <a:cxn ang="0">
                  <a:pos x="34" y="17"/>
                </a:cxn>
                <a:cxn ang="0">
                  <a:pos x="27" y="17"/>
                </a:cxn>
                <a:cxn ang="0">
                  <a:pos x="17" y="14"/>
                </a:cxn>
                <a:cxn ang="0">
                  <a:pos x="9" y="5"/>
                </a:cxn>
                <a:cxn ang="0">
                  <a:pos x="7" y="0"/>
                </a:cxn>
              </a:cxnLst>
              <a:rect l="0" t="0" r="r" b="b"/>
              <a:pathLst>
                <a:path w="34" h="22">
                  <a:moveTo>
                    <a:pt x="7" y="0"/>
                  </a:moveTo>
                  <a:lnTo>
                    <a:pt x="0" y="4"/>
                  </a:lnTo>
                  <a:lnTo>
                    <a:pt x="0" y="14"/>
                  </a:lnTo>
                  <a:lnTo>
                    <a:pt x="6" y="17"/>
                  </a:lnTo>
                  <a:lnTo>
                    <a:pt x="14" y="22"/>
                  </a:lnTo>
                  <a:lnTo>
                    <a:pt x="26" y="20"/>
                  </a:lnTo>
                  <a:lnTo>
                    <a:pt x="34" y="17"/>
                  </a:lnTo>
                  <a:lnTo>
                    <a:pt x="27" y="17"/>
                  </a:lnTo>
                  <a:lnTo>
                    <a:pt x="17" y="14"/>
                  </a:lnTo>
                  <a:lnTo>
                    <a:pt x="9" y="5"/>
                  </a:lnTo>
                  <a:lnTo>
                    <a:pt x="7" y="0"/>
                  </a:lnTo>
                  <a:close/>
                </a:path>
              </a:pathLst>
            </a:custGeom>
            <a:solidFill>
              <a:srgbClr val="1F1A17"/>
            </a:solidFill>
            <a:ln w="9525">
              <a:noFill/>
              <a:round/>
              <a:headEnd/>
              <a:tailEnd/>
            </a:ln>
          </p:spPr>
          <p:txBody>
            <a:bodyPr/>
            <a:lstStyle/>
            <a:p>
              <a:endParaRPr lang="en-US"/>
            </a:p>
          </p:txBody>
        </p:sp>
        <p:sp>
          <p:nvSpPr>
            <p:cNvPr id="5451" name="Freeform 1355"/>
            <p:cNvSpPr>
              <a:spLocks/>
            </p:cNvSpPr>
            <p:nvPr/>
          </p:nvSpPr>
          <p:spPr bwMode="auto">
            <a:xfrm>
              <a:off x="3442" y="3236"/>
              <a:ext cx="27" cy="22"/>
            </a:xfrm>
            <a:custGeom>
              <a:avLst/>
              <a:gdLst/>
              <a:ahLst/>
              <a:cxnLst>
                <a:cxn ang="0">
                  <a:pos x="0" y="10"/>
                </a:cxn>
                <a:cxn ang="0">
                  <a:pos x="2" y="9"/>
                </a:cxn>
                <a:cxn ang="0">
                  <a:pos x="5" y="5"/>
                </a:cxn>
                <a:cxn ang="0">
                  <a:pos x="10" y="2"/>
                </a:cxn>
                <a:cxn ang="0">
                  <a:pos x="17" y="0"/>
                </a:cxn>
                <a:cxn ang="0">
                  <a:pos x="20" y="4"/>
                </a:cxn>
                <a:cxn ang="0">
                  <a:pos x="23" y="9"/>
                </a:cxn>
                <a:cxn ang="0">
                  <a:pos x="25" y="12"/>
                </a:cxn>
                <a:cxn ang="0">
                  <a:pos x="27" y="14"/>
                </a:cxn>
                <a:cxn ang="0">
                  <a:pos x="27" y="22"/>
                </a:cxn>
                <a:cxn ang="0">
                  <a:pos x="25" y="22"/>
                </a:cxn>
                <a:cxn ang="0">
                  <a:pos x="20" y="9"/>
                </a:cxn>
                <a:cxn ang="0">
                  <a:pos x="13" y="19"/>
                </a:cxn>
                <a:cxn ang="0">
                  <a:pos x="12" y="7"/>
                </a:cxn>
                <a:cxn ang="0">
                  <a:pos x="0" y="10"/>
                </a:cxn>
              </a:cxnLst>
              <a:rect l="0" t="0" r="r" b="b"/>
              <a:pathLst>
                <a:path w="27" h="22">
                  <a:moveTo>
                    <a:pt x="0" y="10"/>
                  </a:moveTo>
                  <a:lnTo>
                    <a:pt x="2" y="9"/>
                  </a:lnTo>
                  <a:lnTo>
                    <a:pt x="5" y="5"/>
                  </a:lnTo>
                  <a:lnTo>
                    <a:pt x="10" y="2"/>
                  </a:lnTo>
                  <a:lnTo>
                    <a:pt x="17" y="0"/>
                  </a:lnTo>
                  <a:lnTo>
                    <a:pt x="20" y="4"/>
                  </a:lnTo>
                  <a:lnTo>
                    <a:pt x="23" y="9"/>
                  </a:lnTo>
                  <a:lnTo>
                    <a:pt x="25" y="12"/>
                  </a:lnTo>
                  <a:lnTo>
                    <a:pt x="27" y="14"/>
                  </a:lnTo>
                  <a:lnTo>
                    <a:pt x="27" y="22"/>
                  </a:lnTo>
                  <a:lnTo>
                    <a:pt x="25" y="22"/>
                  </a:lnTo>
                  <a:lnTo>
                    <a:pt x="20" y="9"/>
                  </a:lnTo>
                  <a:lnTo>
                    <a:pt x="13" y="19"/>
                  </a:lnTo>
                  <a:lnTo>
                    <a:pt x="12" y="7"/>
                  </a:lnTo>
                  <a:lnTo>
                    <a:pt x="0" y="10"/>
                  </a:lnTo>
                  <a:close/>
                </a:path>
              </a:pathLst>
            </a:custGeom>
            <a:solidFill>
              <a:srgbClr val="1F1A17"/>
            </a:solidFill>
            <a:ln w="9525">
              <a:noFill/>
              <a:round/>
              <a:headEnd/>
              <a:tailEnd/>
            </a:ln>
          </p:spPr>
          <p:txBody>
            <a:bodyPr/>
            <a:lstStyle/>
            <a:p>
              <a:endParaRPr lang="en-US"/>
            </a:p>
          </p:txBody>
        </p:sp>
        <p:sp>
          <p:nvSpPr>
            <p:cNvPr id="5452" name="Freeform 1356"/>
            <p:cNvSpPr>
              <a:spLocks/>
            </p:cNvSpPr>
            <p:nvPr/>
          </p:nvSpPr>
          <p:spPr bwMode="auto">
            <a:xfrm>
              <a:off x="3382" y="3292"/>
              <a:ext cx="35" cy="25"/>
            </a:xfrm>
            <a:custGeom>
              <a:avLst/>
              <a:gdLst/>
              <a:ahLst/>
              <a:cxnLst>
                <a:cxn ang="0">
                  <a:pos x="0" y="25"/>
                </a:cxn>
                <a:cxn ang="0">
                  <a:pos x="3" y="21"/>
                </a:cxn>
                <a:cxn ang="0">
                  <a:pos x="5" y="18"/>
                </a:cxn>
                <a:cxn ang="0">
                  <a:pos x="8" y="15"/>
                </a:cxn>
                <a:cxn ang="0">
                  <a:pos x="12" y="13"/>
                </a:cxn>
                <a:cxn ang="0">
                  <a:pos x="8" y="13"/>
                </a:cxn>
                <a:cxn ang="0">
                  <a:pos x="3" y="13"/>
                </a:cxn>
                <a:cxn ang="0">
                  <a:pos x="7" y="10"/>
                </a:cxn>
                <a:cxn ang="0">
                  <a:pos x="12" y="10"/>
                </a:cxn>
                <a:cxn ang="0">
                  <a:pos x="17" y="11"/>
                </a:cxn>
                <a:cxn ang="0">
                  <a:pos x="20" y="11"/>
                </a:cxn>
                <a:cxn ang="0">
                  <a:pos x="20" y="6"/>
                </a:cxn>
                <a:cxn ang="0">
                  <a:pos x="20" y="3"/>
                </a:cxn>
                <a:cxn ang="0">
                  <a:pos x="20" y="1"/>
                </a:cxn>
                <a:cxn ang="0">
                  <a:pos x="23" y="0"/>
                </a:cxn>
                <a:cxn ang="0">
                  <a:pos x="28" y="0"/>
                </a:cxn>
                <a:cxn ang="0">
                  <a:pos x="35" y="1"/>
                </a:cxn>
                <a:cxn ang="0">
                  <a:pos x="30" y="8"/>
                </a:cxn>
                <a:cxn ang="0">
                  <a:pos x="27" y="15"/>
                </a:cxn>
                <a:cxn ang="0">
                  <a:pos x="20" y="15"/>
                </a:cxn>
                <a:cxn ang="0">
                  <a:pos x="13" y="16"/>
                </a:cxn>
                <a:cxn ang="0">
                  <a:pos x="7" y="20"/>
                </a:cxn>
                <a:cxn ang="0">
                  <a:pos x="0" y="25"/>
                </a:cxn>
              </a:cxnLst>
              <a:rect l="0" t="0" r="r" b="b"/>
              <a:pathLst>
                <a:path w="35" h="25">
                  <a:moveTo>
                    <a:pt x="0" y="25"/>
                  </a:moveTo>
                  <a:lnTo>
                    <a:pt x="3" y="21"/>
                  </a:lnTo>
                  <a:lnTo>
                    <a:pt x="5" y="18"/>
                  </a:lnTo>
                  <a:lnTo>
                    <a:pt x="8" y="15"/>
                  </a:lnTo>
                  <a:lnTo>
                    <a:pt x="12" y="13"/>
                  </a:lnTo>
                  <a:lnTo>
                    <a:pt x="8" y="13"/>
                  </a:lnTo>
                  <a:lnTo>
                    <a:pt x="3" y="13"/>
                  </a:lnTo>
                  <a:lnTo>
                    <a:pt x="7" y="10"/>
                  </a:lnTo>
                  <a:lnTo>
                    <a:pt x="12" y="10"/>
                  </a:lnTo>
                  <a:lnTo>
                    <a:pt x="17" y="11"/>
                  </a:lnTo>
                  <a:lnTo>
                    <a:pt x="20" y="11"/>
                  </a:lnTo>
                  <a:lnTo>
                    <a:pt x="20" y="6"/>
                  </a:lnTo>
                  <a:lnTo>
                    <a:pt x="20" y="3"/>
                  </a:lnTo>
                  <a:lnTo>
                    <a:pt x="20" y="1"/>
                  </a:lnTo>
                  <a:lnTo>
                    <a:pt x="23" y="0"/>
                  </a:lnTo>
                  <a:lnTo>
                    <a:pt x="28" y="0"/>
                  </a:lnTo>
                  <a:lnTo>
                    <a:pt x="35" y="1"/>
                  </a:lnTo>
                  <a:lnTo>
                    <a:pt x="30" y="8"/>
                  </a:lnTo>
                  <a:lnTo>
                    <a:pt x="27" y="15"/>
                  </a:lnTo>
                  <a:lnTo>
                    <a:pt x="20" y="15"/>
                  </a:lnTo>
                  <a:lnTo>
                    <a:pt x="13" y="16"/>
                  </a:lnTo>
                  <a:lnTo>
                    <a:pt x="7" y="20"/>
                  </a:lnTo>
                  <a:lnTo>
                    <a:pt x="0" y="25"/>
                  </a:lnTo>
                  <a:close/>
                </a:path>
              </a:pathLst>
            </a:custGeom>
            <a:solidFill>
              <a:srgbClr val="1F1A17"/>
            </a:solidFill>
            <a:ln w="9525">
              <a:noFill/>
              <a:round/>
              <a:headEnd/>
              <a:tailEnd/>
            </a:ln>
          </p:spPr>
          <p:txBody>
            <a:bodyPr/>
            <a:lstStyle/>
            <a:p>
              <a:endParaRPr lang="en-US"/>
            </a:p>
          </p:txBody>
        </p:sp>
        <p:sp>
          <p:nvSpPr>
            <p:cNvPr id="5453" name="Freeform 1357"/>
            <p:cNvSpPr>
              <a:spLocks/>
            </p:cNvSpPr>
            <p:nvPr/>
          </p:nvSpPr>
          <p:spPr bwMode="auto">
            <a:xfrm>
              <a:off x="3442" y="3273"/>
              <a:ext cx="15" cy="12"/>
            </a:xfrm>
            <a:custGeom>
              <a:avLst/>
              <a:gdLst/>
              <a:ahLst/>
              <a:cxnLst>
                <a:cxn ang="0">
                  <a:pos x="2" y="12"/>
                </a:cxn>
                <a:cxn ang="0">
                  <a:pos x="0" y="9"/>
                </a:cxn>
                <a:cxn ang="0">
                  <a:pos x="2" y="2"/>
                </a:cxn>
                <a:cxn ang="0">
                  <a:pos x="3" y="0"/>
                </a:cxn>
                <a:cxn ang="0">
                  <a:pos x="5" y="0"/>
                </a:cxn>
                <a:cxn ang="0">
                  <a:pos x="7" y="0"/>
                </a:cxn>
                <a:cxn ang="0">
                  <a:pos x="10" y="3"/>
                </a:cxn>
                <a:cxn ang="0">
                  <a:pos x="13" y="9"/>
                </a:cxn>
                <a:cxn ang="0">
                  <a:pos x="15" y="12"/>
                </a:cxn>
                <a:cxn ang="0">
                  <a:pos x="2" y="12"/>
                </a:cxn>
              </a:cxnLst>
              <a:rect l="0" t="0" r="r" b="b"/>
              <a:pathLst>
                <a:path w="15" h="12">
                  <a:moveTo>
                    <a:pt x="2" y="12"/>
                  </a:moveTo>
                  <a:lnTo>
                    <a:pt x="0" y="9"/>
                  </a:lnTo>
                  <a:lnTo>
                    <a:pt x="2" y="2"/>
                  </a:lnTo>
                  <a:lnTo>
                    <a:pt x="3" y="0"/>
                  </a:lnTo>
                  <a:lnTo>
                    <a:pt x="5" y="0"/>
                  </a:lnTo>
                  <a:lnTo>
                    <a:pt x="7" y="0"/>
                  </a:lnTo>
                  <a:lnTo>
                    <a:pt x="10" y="3"/>
                  </a:lnTo>
                  <a:lnTo>
                    <a:pt x="13" y="9"/>
                  </a:lnTo>
                  <a:lnTo>
                    <a:pt x="15" y="12"/>
                  </a:lnTo>
                  <a:lnTo>
                    <a:pt x="2" y="12"/>
                  </a:lnTo>
                  <a:close/>
                </a:path>
              </a:pathLst>
            </a:custGeom>
            <a:solidFill>
              <a:srgbClr val="1F1A17"/>
            </a:solidFill>
            <a:ln w="9525">
              <a:noFill/>
              <a:round/>
              <a:headEnd/>
              <a:tailEnd/>
            </a:ln>
          </p:spPr>
          <p:txBody>
            <a:bodyPr/>
            <a:lstStyle/>
            <a:p>
              <a:endParaRPr lang="en-US"/>
            </a:p>
          </p:txBody>
        </p:sp>
        <p:sp>
          <p:nvSpPr>
            <p:cNvPr id="5454" name="Freeform 1358"/>
            <p:cNvSpPr>
              <a:spLocks/>
            </p:cNvSpPr>
            <p:nvPr/>
          </p:nvSpPr>
          <p:spPr bwMode="auto">
            <a:xfrm>
              <a:off x="3293" y="3355"/>
              <a:ext cx="19" cy="18"/>
            </a:xfrm>
            <a:custGeom>
              <a:avLst/>
              <a:gdLst/>
              <a:ahLst/>
              <a:cxnLst>
                <a:cxn ang="0">
                  <a:pos x="0" y="10"/>
                </a:cxn>
                <a:cxn ang="0">
                  <a:pos x="17" y="0"/>
                </a:cxn>
                <a:cxn ang="0">
                  <a:pos x="19" y="7"/>
                </a:cxn>
                <a:cxn ang="0">
                  <a:pos x="19" y="17"/>
                </a:cxn>
                <a:cxn ang="0">
                  <a:pos x="15" y="18"/>
                </a:cxn>
                <a:cxn ang="0">
                  <a:pos x="10" y="17"/>
                </a:cxn>
                <a:cxn ang="0">
                  <a:pos x="4" y="13"/>
                </a:cxn>
                <a:cxn ang="0">
                  <a:pos x="0" y="10"/>
                </a:cxn>
              </a:cxnLst>
              <a:rect l="0" t="0" r="r" b="b"/>
              <a:pathLst>
                <a:path w="19" h="18">
                  <a:moveTo>
                    <a:pt x="0" y="10"/>
                  </a:moveTo>
                  <a:lnTo>
                    <a:pt x="17" y="0"/>
                  </a:lnTo>
                  <a:lnTo>
                    <a:pt x="19" y="7"/>
                  </a:lnTo>
                  <a:lnTo>
                    <a:pt x="19" y="17"/>
                  </a:lnTo>
                  <a:lnTo>
                    <a:pt x="15" y="18"/>
                  </a:lnTo>
                  <a:lnTo>
                    <a:pt x="10" y="17"/>
                  </a:lnTo>
                  <a:lnTo>
                    <a:pt x="4" y="13"/>
                  </a:lnTo>
                  <a:lnTo>
                    <a:pt x="0" y="10"/>
                  </a:lnTo>
                  <a:close/>
                </a:path>
              </a:pathLst>
            </a:custGeom>
            <a:solidFill>
              <a:srgbClr val="1F1A17"/>
            </a:solidFill>
            <a:ln w="9525">
              <a:noFill/>
              <a:round/>
              <a:headEnd/>
              <a:tailEnd/>
            </a:ln>
          </p:spPr>
          <p:txBody>
            <a:bodyPr/>
            <a:lstStyle/>
            <a:p>
              <a:endParaRPr lang="en-US"/>
            </a:p>
          </p:txBody>
        </p:sp>
        <p:sp>
          <p:nvSpPr>
            <p:cNvPr id="5455" name="Freeform 1359"/>
            <p:cNvSpPr>
              <a:spLocks/>
            </p:cNvSpPr>
            <p:nvPr/>
          </p:nvSpPr>
          <p:spPr bwMode="auto">
            <a:xfrm>
              <a:off x="3489" y="3263"/>
              <a:ext cx="17" cy="20"/>
            </a:xfrm>
            <a:custGeom>
              <a:avLst/>
              <a:gdLst/>
              <a:ahLst/>
              <a:cxnLst>
                <a:cxn ang="0">
                  <a:pos x="17" y="0"/>
                </a:cxn>
                <a:cxn ang="0">
                  <a:pos x="15" y="2"/>
                </a:cxn>
                <a:cxn ang="0">
                  <a:pos x="8" y="7"/>
                </a:cxn>
                <a:cxn ang="0">
                  <a:pos x="1" y="13"/>
                </a:cxn>
                <a:cxn ang="0">
                  <a:pos x="0" y="19"/>
                </a:cxn>
                <a:cxn ang="0">
                  <a:pos x="5" y="20"/>
                </a:cxn>
                <a:cxn ang="0">
                  <a:pos x="8" y="15"/>
                </a:cxn>
                <a:cxn ang="0">
                  <a:pos x="15" y="7"/>
                </a:cxn>
                <a:cxn ang="0">
                  <a:pos x="17" y="2"/>
                </a:cxn>
                <a:cxn ang="0">
                  <a:pos x="17" y="0"/>
                </a:cxn>
              </a:cxnLst>
              <a:rect l="0" t="0" r="r" b="b"/>
              <a:pathLst>
                <a:path w="17" h="20">
                  <a:moveTo>
                    <a:pt x="17" y="0"/>
                  </a:moveTo>
                  <a:lnTo>
                    <a:pt x="15" y="2"/>
                  </a:lnTo>
                  <a:lnTo>
                    <a:pt x="8" y="7"/>
                  </a:lnTo>
                  <a:lnTo>
                    <a:pt x="1" y="13"/>
                  </a:lnTo>
                  <a:lnTo>
                    <a:pt x="0" y="19"/>
                  </a:lnTo>
                  <a:lnTo>
                    <a:pt x="5" y="20"/>
                  </a:lnTo>
                  <a:lnTo>
                    <a:pt x="8" y="15"/>
                  </a:lnTo>
                  <a:lnTo>
                    <a:pt x="15" y="7"/>
                  </a:lnTo>
                  <a:lnTo>
                    <a:pt x="17" y="2"/>
                  </a:lnTo>
                  <a:lnTo>
                    <a:pt x="17" y="0"/>
                  </a:lnTo>
                  <a:close/>
                </a:path>
              </a:pathLst>
            </a:custGeom>
            <a:solidFill>
              <a:srgbClr val="1F1A17"/>
            </a:solidFill>
            <a:ln w="9525">
              <a:noFill/>
              <a:round/>
              <a:headEnd/>
              <a:tailEnd/>
            </a:ln>
          </p:spPr>
          <p:txBody>
            <a:bodyPr/>
            <a:lstStyle/>
            <a:p>
              <a:endParaRPr lang="en-US"/>
            </a:p>
          </p:txBody>
        </p:sp>
        <p:sp>
          <p:nvSpPr>
            <p:cNvPr id="5456" name="Freeform 1360"/>
            <p:cNvSpPr>
              <a:spLocks/>
            </p:cNvSpPr>
            <p:nvPr/>
          </p:nvSpPr>
          <p:spPr bwMode="auto">
            <a:xfrm>
              <a:off x="3527" y="3258"/>
              <a:ext cx="22" cy="20"/>
            </a:xfrm>
            <a:custGeom>
              <a:avLst/>
              <a:gdLst/>
              <a:ahLst/>
              <a:cxnLst>
                <a:cxn ang="0">
                  <a:pos x="15" y="0"/>
                </a:cxn>
                <a:cxn ang="0">
                  <a:pos x="19" y="3"/>
                </a:cxn>
                <a:cxn ang="0">
                  <a:pos x="22" y="8"/>
                </a:cxn>
                <a:cxn ang="0">
                  <a:pos x="22" y="15"/>
                </a:cxn>
                <a:cxn ang="0">
                  <a:pos x="22" y="18"/>
                </a:cxn>
                <a:cxn ang="0">
                  <a:pos x="15" y="8"/>
                </a:cxn>
                <a:cxn ang="0">
                  <a:pos x="15" y="17"/>
                </a:cxn>
                <a:cxn ang="0">
                  <a:pos x="12" y="15"/>
                </a:cxn>
                <a:cxn ang="0">
                  <a:pos x="9" y="12"/>
                </a:cxn>
                <a:cxn ang="0">
                  <a:pos x="9" y="17"/>
                </a:cxn>
                <a:cxn ang="0">
                  <a:pos x="9" y="20"/>
                </a:cxn>
                <a:cxn ang="0">
                  <a:pos x="0" y="13"/>
                </a:cxn>
                <a:cxn ang="0">
                  <a:pos x="2" y="15"/>
                </a:cxn>
                <a:cxn ang="0">
                  <a:pos x="4" y="12"/>
                </a:cxn>
                <a:cxn ang="0">
                  <a:pos x="4" y="5"/>
                </a:cxn>
                <a:cxn ang="0">
                  <a:pos x="2" y="3"/>
                </a:cxn>
                <a:cxn ang="0">
                  <a:pos x="5" y="3"/>
                </a:cxn>
                <a:cxn ang="0">
                  <a:pos x="9" y="3"/>
                </a:cxn>
                <a:cxn ang="0">
                  <a:pos x="12" y="7"/>
                </a:cxn>
                <a:cxn ang="0">
                  <a:pos x="14" y="8"/>
                </a:cxn>
                <a:cxn ang="0">
                  <a:pos x="15" y="0"/>
                </a:cxn>
              </a:cxnLst>
              <a:rect l="0" t="0" r="r" b="b"/>
              <a:pathLst>
                <a:path w="22" h="20">
                  <a:moveTo>
                    <a:pt x="15" y="0"/>
                  </a:moveTo>
                  <a:lnTo>
                    <a:pt x="19" y="3"/>
                  </a:lnTo>
                  <a:lnTo>
                    <a:pt x="22" y="8"/>
                  </a:lnTo>
                  <a:lnTo>
                    <a:pt x="22" y="15"/>
                  </a:lnTo>
                  <a:lnTo>
                    <a:pt x="22" y="18"/>
                  </a:lnTo>
                  <a:lnTo>
                    <a:pt x="15" y="8"/>
                  </a:lnTo>
                  <a:lnTo>
                    <a:pt x="15" y="17"/>
                  </a:lnTo>
                  <a:lnTo>
                    <a:pt x="12" y="15"/>
                  </a:lnTo>
                  <a:lnTo>
                    <a:pt x="9" y="12"/>
                  </a:lnTo>
                  <a:lnTo>
                    <a:pt x="9" y="17"/>
                  </a:lnTo>
                  <a:lnTo>
                    <a:pt x="9" y="20"/>
                  </a:lnTo>
                  <a:lnTo>
                    <a:pt x="0" y="13"/>
                  </a:lnTo>
                  <a:lnTo>
                    <a:pt x="2" y="15"/>
                  </a:lnTo>
                  <a:lnTo>
                    <a:pt x="4" y="12"/>
                  </a:lnTo>
                  <a:lnTo>
                    <a:pt x="4" y="5"/>
                  </a:lnTo>
                  <a:lnTo>
                    <a:pt x="2" y="3"/>
                  </a:lnTo>
                  <a:lnTo>
                    <a:pt x="5" y="3"/>
                  </a:lnTo>
                  <a:lnTo>
                    <a:pt x="9" y="3"/>
                  </a:lnTo>
                  <a:lnTo>
                    <a:pt x="12" y="7"/>
                  </a:lnTo>
                  <a:lnTo>
                    <a:pt x="14" y="8"/>
                  </a:lnTo>
                  <a:lnTo>
                    <a:pt x="15" y="0"/>
                  </a:lnTo>
                  <a:close/>
                </a:path>
              </a:pathLst>
            </a:custGeom>
            <a:solidFill>
              <a:srgbClr val="1F1A17"/>
            </a:solidFill>
            <a:ln w="9525">
              <a:noFill/>
              <a:round/>
              <a:headEnd/>
              <a:tailEnd/>
            </a:ln>
          </p:spPr>
          <p:txBody>
            <a:bodyPr/>
            <a:lstStyle/>
            <a:p>
              <a:endParaRPr lang="en-US"/>
            </a:p>
          </p:txBody>
        </p:sp>
        <p:sp>
          <p:nvSpPr>
            <p:cNvPr id="5457" name="Freeform 1361"/>
            <p:cNvSpPr>
              <a:spLocks/>
            </p:cNvSpPr>
            <p:nvPr/>
          </p:nvSpPr>
          <p:spPr bwMode="auto">
            <a:xfrm>
              <a:off x="3450" y="3295"/>
              <a:ext cx="15" cy="15"/>
            </a:xfrm>
            <a:custGeom>
              <a:avLst/>
              <a:gdLst/>
              <a:ahLst/>
              <a:cxnLst>
                <a:cxn ang="0">
                  <a:pos x="0" y="15"/>
                </a:cxn>
                <a:cxn ang="0">
                  <a:pos x="0" y="12"/>
                </a:cxn>
                <a:cxn ang="0">
                  <a:pos x="2" y="7"/>
                </a:cxn>
                <a:cxn ang="0">
                  <a:pos x="4" y="3"/>
                </a:cxn>
                <a:cxn ang="0">
                  <a:pos x="5" y="2"/>
                </a:cxn>
                <a:cxn ang="0">
                  <a:pos x="7" y="0"/>
                </a:cxn>
                <a:cxn ang="0">
                  <a:pos x="9" y="2"/>
                </a:cxn>
                <a:cxn ang="0">
                  <a:pos x="14" y="10"/>
                </a:cxn>
                <a:cxn ang="0">
                  <a:pos x="15" y="15"/>
                </a:cxn>
                <a:cxn ang="0">
                  <a:pos x="10" y="13"/>
                </a:cxn>
                <a:cxn ang="0">
                  <a:pos x="5" y="13"/>
                </a:cxn>
                <a:cxn ang="0">
                  <a:pos x="2" y="15"/>
                </a:cxn>
                <a:cxn ang="0">
                  <a:pos x="0" y="15"/>
                </a:cxn>
              </a:cxnLst>
              <a:rect l="0" t="0" r="r" b="b"/>
              <a:pathLst>
                <a:path w="15" h="15">
                  <a:moveTo>
                    <a:pt x="0" y="15"/>
                  </a:moveTo>
                  <a:lnTo>
                    <a:pt x="0" y="12"/>
                  </a:lnTo>
                  <a:lnTo>
                    <a:pt x="2" y="7"/>
                  </a:lnTo>
                  <a:lnTo>
                    <a:pt x="4" y="3"/>
                  </a:lnTo>
                  <a:lnTo>
                    <a:pt x="5" y="2"/>
                  </a:lnTo>
                  <a:lnTo>
                    <a:pt x="7" y="0"/>
                  </a:lnTo>
                  <a:lnTo>
                    <a:pt x="9" y="2"/>
                  </a:lnTo>
                  <a:lnTo>
                    <a:pt x="14" y="10"/>
                  </a:lnTo>
                  <a:lnTo>
                    <a:pt x="15" y="15"/>
                  </a:lnTo>
                  <a:lnTo>
                    <a:pt x="10" y="13"/>
                  </a:lnTo>
                  <a:lnTo>
                    <a:pt x="5" y="13"/>
                  </a:lnTo>
                  <a:lnTo>
                    <a:pt x="2" y="15"/>
                  </a:lnTo>
                  <a:lnTo>
                    <a:pt x="0" y="15"/>
                  </a:lnTo>
                  <a:close/>
                </a:path>
              </a:pathLst>
            </a:custGeom>
            <a:solidFill>
              <a:srgbClr val="1F1A17"/>
            </a:solidFill>
            <a:ln w="9525">
              <a:noFill/>
              <a:round/>
              <a:headEnd/>
              <a:tailEnd/>
            </a:ln>
          </p:spPr>
          <p:txBody>
            <a:bodyPr/>
            <a:lstStyle/>
            <a:p>
              <a:endParaRPr lang="en-US"/>
            </a:p>
          </p:txBody>
        </p:sp>
        <p:sp>
          <p:nvSpPr>
            <p:cNvPr id="5458" name="Freeform 1362"/>
            <p:cNvSpPr>
              <a:spLocks/>
            </p:cNvSpPr>
            <p:nvPr/>
          </p:nvSpPr>
          <p:spPr bwMode="auto">
            <a:xfrm>
              <a:off x="3404" y="3256"/>
              <a:ext cx="21" cy="31"/>
            </a:xfrm>
            <a:custGeom>
              <a:avLst/>
              <a:gdLst/>
              <a:ahLst/>
              <a:cxnLst>
                <a:cxn ang="0">
                  <a:pos x="6" y="0"/>
                </a:cxn>
                <a:cxn ang="0">
                  <a:pos x="3" y="2"/>
                </a:cxn>
                <a:cxn ang="0">
                  <a:pos x="0" y="10"/>
                </a:cxn>
                <a:cxn ang="0">
                  <a:pos x="3" y="22"/>
                </a:cxn>
                <a:cxn ang="0">
                  <a:pos x="8" y="29"/>
                </a:cxn>
                <a:cxn ang="0">
                  <a:pos x="8" y="17"/>
                </a:cxn>
                <a:cxn ang="0">
                  <a:pos x="15" y="31"/>
                </a:cxn>
                <a:cxn ang="0">
                  <a:pos x="18" y="27"/>
                </a:cxn>
                <a:cxn ang="0">
                  <a:pos x="16" y="20"/>
                </a:cxn>
                <a:cxn ang="0">
                  <a:pos x="18" y="10"/>
                </a:cxn>
                <a:cxn ang="0">
                  <a:pos x="20" y="4"/>
                </a:cxn>
                <a:cxn ang="0">
                  <a:pos x="21" y="2"/>
                </a:cxn>
                <a:cxn ang="0">
                  <a:pos x="6" y="9"/>
                </a:cxn>
                <a:cxn ang="0">
                  <a:pos x="6" y="0"/>
                </a:cxn>
              </a:cxnLst>
              <a:rect l="0" t="0" r="r" b="b"/>
              <a:pathLst>
                <a:path w="21" h="31">
                  <a:moveTo>
                    <a:pt x="6" y="0"/>
                  </a:moveTo>
                  <a:lnTo>
                    <a:pt x="3" y="2"/>
                  </a:lnTo>
                  <a:lnTo>
                    <a:pt x="0" y="10"/>
                  </a:lnTo>
                  <a:lnTo>
                    <a:pt x="3" y="22"/>
                  </a:lnTo>
                  <a:lnTo>
                    <a:pt x="8" y="29"/>
                  </a:lnTo>
                  <a:lnTo>
                    <a:pt x="8" y="17"/>
                  </a:lnTo>
                  <a:lnTo>
                    <a:pt x="15" y="31"/>
                  </a:lnTo>
                  <a:lnTo>
                    <a:pt x="18" y="27"/>
                  </a:lnTo>
                  <a:lnTo>
                    <a:pt x="16" y="20"/>
                  </a:lnTo>
                  <a:lnTo>
                    <a:pt x="18" y="10"/>
                  </a:lnTo>
                  <a:lnTo>
                    <a:pt x="20" y="4"/>
                  </a:lnTo>
                  <a:lnTo>
                    <a:pt x="21" y="2"/>
                  </a:lnTo>
                  <a:lnTo>
                    <a:pt x="6" y="9"/>
                  </a:lnTo>
                  <a:lnTo>
                    <a:pt x="6" y="0"/>
                  </a:lnTo>
                  <a:close/>
                </a:path>
              </a:pathLst>
            </a:custGeom>
            <a:solidFill>
              <a:srgbClr val="1F1A17"/>
            </a:solidFill>
            <a:ln w="9525">
              <a:noFill/>
              <a:round/>
              <a:headEnd/>
              <a:tailEnd/>
            </a:ln>
          </p:spPr>
          <p:txBody>
            <a:bodyPr/>
            <a:lstStyle/>
            <a:p>
              <a:endParaRPr lang="en-US"/>
            </a:p>
          </p:txBody>
        </p:sp>
        <p:sp>
          <p:nvSpPr>
            <p:cNvPr id="5459" name="Freeform 1363"/>
            <p:cNvSpPr>
              <a:spLocks/>
            </p:cNvSpPr>
            <p:nvPr/>
          </p:nvSpPr>
          <p:spPr bwMode="auto">
            <a:xfrm>
              <a:off x="3327" y="3243"/>
              <a:ext cx="33" cy="33"/>
            </a:xfrm>
            <a:custGeom>
              <a:avLst/>
              <a:gdLst/>
              <a:ahLst/>
              <a:cxnLst>
                <a:cxn ang="0">
                  <a:pos x="0" y="0"/>
                </a:cxn>
                <a:cxn ang="0">
                  <a:pos x="8" y="5"/>
                </a:cxn>
                <a:cxn ang="0">
                  <a:pos x="16" y="12"/>
                </a:cxn>
                <a:cxn ang="0">
                  <a:pos x="23" y="15"/>
                </a:cxn>
                <a:cxn ang="0">
                  <a:pos x="28" y="20"/>
                </a:cxn>
                <a:cxn ang="0">
                  <a:pos x="31" y="27"/>
                </a:cxn>
                <a:cxn ang="0">
                  <a:pos x="33" y="32"/>
                </a:cxn>
                <a:cxn ang="0">
                  <a:pos x="31" y="33"/>
                </a:cxn>
                <a:cxn ang="0">
                  <a:pos x="30" y="33"/>
                </a:cxn>
                <a:cxn ang="0">
                  <a:pos x="28" y="33"/>
                </a:cxn>
                <a:cxn ang="0">
                  <a:pos x="26" y="32"/>
                </a:cxn>
                <a:cxn ang="0">
                  <a:pos x="23" y="27"/>
                </a:cxn>
                <a:cxn ang="0">
                  <a:pos x="20" y="23"/>
                </a:cxn>
                <a:cxn ang="0">
                  <a:pos x="20" y="25"/>
                </a:cxn>
                <a:cxn ang="0">
                  <a:pos x="20" y="28"/>
                </a:cxn>
                <a:cxn ang="0">
                  <a:pos x="16" y="28"/>
                </a:cxn>
                <a:cxn ang="0">
                  <a:pos x="15" y="30"/>
                </a:cxn>
                <a:cxn ang="0">
                  <a:pos x="13" y="25"/>
                </a:cxn>
                <a:cxn ang="0">
                  <a:pos x="13" y="22"/>
                </a:cxn>
                <a:cxn ang="0">
                  <a:pos x="11" y="18"/>
                </a:cxn>
                <a:cxn ang="0">
                  <a:pos x="8" y="17"/>
                </a:cxn>
                <a:cxn ang="0">
                  <a:pos x="8" y="13"/>
                </a:cxn>
                <a:cxn ang="0">
                  <a:pos x="8" y="10"/>
                </a:cxn>
                <a:cxn ang="0">
                  <a:pos x="5" y="5"/>
                </a:cxn>
                <a:cxn ang="0">
                  <a:pos x="0" y="0"/>
                </a:cxn>
              </a:cxnLst>
              <a:rect l="0" t="0" r="r" b="b"/>
              <a:pathLst>
                <a:path w="33" h="33">
                  <a:moveTo>
                    <a:pt x="0" y="0"/>
                  </a:moveTo>
                  <a:lnTo>
                    <a:pt x="8" y="5"/>
                  </a:lnTo>
                  <a:lnTo>
                    <a:pt x="16" y="12"/>
                  </a:lnTo>
                  <a:lnTo>
                    <a:pt x="23" y="15"/>
                  </a:lnTo>
                  <a:lnTo>
                    <a:pt x="28" y="20"/>
                  </a:lnTo>
                  <a:lnTo>
                    <a:pt x="31" y="27"/>
                  </a:lnTo>
                  <a:lnTo>
                    <a:pt x="33" y="32"/>
                  </a:lnTo>
                  <a:lnTo>
                    <a:pt x="31" y="33"/>
                  </a:lnTo>
                  <a:lnTo>
                    <a:pt x="30" y="33"/>
                  </a:lnTo>
                  <a:lnTo>
                    <a:pt x="28" y="33"/>
                  </a:lnTo>
                  <a:lnTo>
                    <a:pt x="26" y="32"/>
                  </a:lnTo>
                  <a:lnTo>
                    <a:pt x="23" y="27"/>
                  </a:lnTo>
                  <a:lnTo>
                    <a:pt x="20" y="23"/>
                  </a:lnTo>
                  <a:lnTo>
                    <a:pt x="20" y="25"/>
                  </a:lnTo>
                  <a:lnTo>
                    <a:pt x="20" y="28"/>
                  </a:lnTo>
                  <a:lnTo>
                    <a:pt x="16" y="28"/>
                  </a:lnTo>
                  <a:lnTo>
                    <a:pt x="15" y="30"/>
                  </a:lnTo>
                  <a:lnTo>
                    <a:pt x="13" y="25"/>
                  </a:lnTo>
                  <a:lnTo>
                    <a:pt x="13" y="22"/>
                  </a:lnTo>
                  <a:lnTo>
                    <a:pt x="11" y="18"/>
                  </a:lnTo>
                  <a:lnTo>
                    <a:pt x="8" y="17"/>
                  </a:lnTo>
                  <a:lnTo>
                    <a:pt x="8" y="13"/>
                  </a:lnTo>
                  <a:lnTo>
                    <a:pt x="8" y="10"/>
                  </a:lnTo>
                  <a:lnTo>
                    <a:pt x="5" y="5"/>
                  </a:lnTo>
                  <a:lnTo>
                    <a:pt x="0" y="0"/>
                  </a:lnTo>
                  <a:close/>
                </a:path>
              </a:pathLst>
            </a:custGeom>
            <a:solidFill>
              <a:srgbClr val="1F1A17"/>
            </a:solidFill>
            <a:ln w="9525">
              <a:noFill/>
              <a:round/>
              <a:headEnd/>
              <a:tailEnd/>
            </a:ln>
          </p:spPr>
          <p:txBody>
            <a:bodyPr/>
            <a:lstStyle/>
            <a:p>
              <a:endParaRPr lang="en-US"/>
            </a:p>
          </p:txBody>
        </p:sp>
        <p:sp>
          <p:nvSpPr>
            <p:cNvPr id="5460" name="Freeform 1364"/>
            <p:cNvSpPr>
              <a:spLocks/>
            </p:cNvSpPr>
            <p:nvPr/>
          </p:nvSpPr>
          <p:spPr bwMode="auto">
            <a:xfrm>
              <a:off x="3370" y="3246"/>
              <a:ext cx="29" cy="19"/>
            </a:xfrm>
            <a:custGeom>
              <a:avLst/>
              <a:gdLst/>
              <a:ahLst/>
              <a:cxnLst>
                <a:cxn ang="0">
                  <a:pos x="5" y="0"/>
                </a:cxn>
                <a:cxn ang="0">
                  <a:pos x="0" y="4"/>
                </a:cxn>
                <a:cxn ang="0">
                  <a:pos x="0" y="12"/>
                </a:cxn>
                <a:cxn ang="0">
                  <a:pos x="5" y="15"/>
                </a:cxn>
                <a:cxn ang="0">
                  <a:pos x="12" y="19"/>
                </a:cxn>
                <a:cxn ang="0">
                  <a:pos x="22" y="17"/>
                </a:cxn>
                <a:cxn ang="0">
                  <a:pos x="29" y="15"/>
                </a:cxn>
                <a:cxn ang="0">
                  <a:pos x="24" y="14"/>
                </a:cxn>
                <a:cxn ang="0">
                  <a:pos x="15" y="12"/>
                </a:cxn>
                <a:cxn ang="0">
                  <a:pos x="9" y="5"/>
                </a:cxn>
                <a:cxn ang="0">
                  <a:pos x="5" y="0"/>
                </a:cxn>
              </a:cxnLst>
              <a:rect l="0" t="0" r="r" b="b"/>
              <a:pathLst>
                <a:path w="29" h="19">
                  <a:moveTo>
                    <a:pt x="5" y="0"/>
                  </a:moveTo>
                  <a:lnTo>
                    <a:pt x="0" y="4"/>
                  </a:lnTo>
                  <a:lnTo>
                    <a:pt x="0" y="12"/>
                  </a:lnTo>
                  <a:lnTo>
                    <a:pt x="5" y="15"/>
                  </a:lnTo>
                  <a:lnTo>
                    <a:pt x="12" y="19"/>
                  </a:lnTo>
                  <a:lnTo>
                    <a:pt x="22" y="17"/>
                  </a:lnTo>
                  <a:lnTo>
                    <a:pt x="29" y="15"/>
                  </a:lnTo>
                  <a:lnTo>
                    <a:pt x="24" y="14"/>
                  </a:lnTo>
                  <a:lnTo>
                    <a:pt x="15" y="12"/>
                  </a:lnTo>
                  <a:lnTo>
                    <a:pt x="9" y="5"/>
                  </a:lnTo>
                  <a:lnTo>
                    <a:pt x="5" y="0"/>
                  </a:lnTo>
                  <a:close/>
                </a:path>
              </a:pathLst>
            </a:custGeom>
            <a:solidFill>
              <a:srgbClr val="1F1A17"/>
            </a:solidFill>
            <a:ln w="9525">
              <a:noFill/>
              <a:round/>
              <a:headEnd/>
              <a:tailEnd/>
            </a:ln>
          </p:spPr>
          <p:txBody>
            <a:bodyPr/>
            <a:lstStyle/>
            <a:p>
              <a:endParaRPr lang="en-US"/>
            </a:p>
          </p:txBody>
        </p:sp>
        <p:sp>
          <p:nvSpPr>
            <p:cNvPr id="5461" name="Freeform 1365"/>
            <p:cNvSpPr>
              <a:spLocks/>
            </p:cNvSpPr>
            <p:nvPr/>
          </p:nvSpPr>
          <p:spPr bwMode="auto">
            <a:xfrm>
              <a:off x="3310" y="3283"/>
              <a:ext cx="15" cy="15"/>
            </a:xfrm>
            <a:custGeom>
              <a:avLst/>
              <a:gdLst/>
              <a:ahLst/>
              <a:cxnLst>
                <a:cxn ang="0">
                  <a:pos x="0" y="9"/>
                </a:cxn>
                <a:cxn ang="0">
                  <a:pos x="15" y="0"/>
                </a:cxn>
                <a:cxn ang="0">
                  <a:pos x="15" y="5"/>
                </a:cxn>
                <a:cxn ang="0">
                  <a:pos x="15" y="14"/>
                </a:cxn>
                <a:cxn ang="0">
                  <a:pos x="12" y="15"/>
                </a:cxn>
                <a:cxn ang="0">
                  <a:pos x="8" y="15"/>
                </a:cxn>
                <a:cxn ang="0">
                  <a:pos x="3" y="10"/>
                </a:cxn>
                <a:cxn ang="0">
                  <a:pos x="0" y="9"/>
                </a:cxn>
              </a:cxnLst>
              <a:rect l="0" t="0" r="r" b="b"/>
              <a:pathLst>
                <a:path w="15" h="15">
                  <a:moveTo>
                    <a:pt x="0" y="9"/>
                  </a:moveTo>
                  <a:lnTo>
                    <a:pt x="15" y="0"/>
                  </a:lnTo>
                  <a:lnTo>
                    <a:pt x="15" y="5"/>
                  </a:lnTo>
                  <a:lnTo>
                    <a:pt x="15" y="14"/>
                  </a:lnTo>
                  <a:lnTo>
                    <a:pt x="12" y="15"/>
                  </a:lnTo>
                  <a:lnTo>
                    <a:pt x="8" y="15"/>
                  </a:lnTo>
                  <a:lnTo>
                    <a:pt x="3" y="10"/>
                  </a:lnTo>
                  <a:lnTo>
                    <a:pt x="0" y="9"/>
                  </a:lnTo>
                  <a:close/>
                </a:path>
              </a:pathLst>
            </a:custGeom>
            <a:solidFill>
              <a:srgbClr val="1F1A17"/>
            </a:solidFill>
            <a:ln w="9525">
              <a:noFill/>
              <a:round/>
              <a:headEnd/>
              <a:tailEnd/>
            </a:ln>
          </p:spPr>
          <p:txBody>
            <a:bodyPr/>
            <a:lstStyle/>
            <a:p>
              <a:endParaRPr lang="en-US"/>
            </a:p>
          </p:txBody>
        </p:sp>
        <p:sp>
          <p:nvSpPr>
            <p:cNvPr id="5462" name="Freeform 1366"/>
            <p:cNvSpPr>
              <a:spLocks/>
            </p:cNvSpPr>
            <p:nvPr/>
          </p:nvSpPr>
          <p:spPr bwMode="auto">
            <a:xfrm>
              <a:off x="3492" y="3255"/>
              <a:ext cx="85" cy="67"/>
            </a:xfrm>
            <a:custGeom>
              <a:avLst/>
              <a:gdLst/>
              <a:ahLst/>
              <a:cxnLst>
                <a:cxn ang="0">
                  <a:pos x="0" y="45"/>
                </a:cxn>
                <a:cxn ang="0">
                  <a:pos x="5" y="53"/>
                </a:cxn>
                <a:cxn ang="0">
                  <a:pos x="10" y="48"/>
                </a:cxn>
                <a:cxn ang="0">
                  <a:pos x="15" y="45"/>
                </a:cxn>
                <a:cxn ang="0">
                  <a:pos x="19" y="43"/>
                </a:cxn>
                <a:cxn ang="0">
                  <a:pos x="22" y="42"/>
                </a:cxn>
                <a:cxn ang="0">
                  <a:pos x="25" y="45"/>
                </a:cxn>
                <a:cxn ang="0">
                  <a:pos x="27" y="47"/>
                </a:cxn>
                <a:cxn ang="0">
                  <a:pos x="32" y="45"/>
                </a:cxn>
                <a:cxn ang="0">
                  <a:pos x="35" y="47"/>
                </a:cxn>
                <a:cxn ang="0">
                  <a:pos x="37" y="47"/>
                </a:cxn>
                <a:cxn ang="0">
                  <a:pos x="39" y="45"/>
                </a:cxn>
                <a:cxn ang="0">
                  <a:pos x="44" y="50"/>
                </a:cxn>
                <a:cxn ang="0">
                  <a:pos x="47" y="53"/>
                </a:cxn>
                <a:cxn ang="0">
                  <a:pos x="49" y="40"/>
                </a:cxn>
                <a:cxn ang="0">
                  <a:pos x="50" y="60"/>
                </a:cxn>
                <a:cxn ang="0">
                  <a:pos x="57" y="67"/>
                </a:cxn>
                <a:cxn ang="0">
                  <a:pos x="55" y="57"/>
                </a:cxn>
                <a:cxn ang="0">
                  <a:pos x="57" y="47"/>
                </a:cxn>
                <a:cxn ang="0">
                  <a:pos x="62" y="45"/>
                </a:cxn>
                <a:cxn ang="0">
                  <a:pos x="65" y="43"/>
                </a:cxn>
                <a:cxn ang="0">
                  <a:pos x="72" y="37"/>
                </a:cxn>
                <a:cxn ang="0">
                  <a:pos x="69" y="30"/>
                </a:cxn>
                <a:cxn ang="0">
                  <a:pos x="77" y="32"/>
                </a:cxn>
                <a:cxn ang="0">
                  <a:pos x="77" y="25"/>
                </a:cxn>
                <a:cxn ang="0">
                  <a:pos x="74" y="21"/>
                </a:cxn>
                <a:cxn ang="0">
                  <a:pos x="77" y="20"/>
                </a:cxn>
                <a:cxn ang="0">
                  <a:pos x="79" y="15"/>
                </a:cxn>
                <a:cxn ang="0">
                  <a:pos x="74" y="13"/>
                </a:cxn>
                <a:cxn ang="0">
                  <a:pos x="80" y="10"/>
                </a:cxn>
                <a:cxn ang="0">
                  <a:pos x="85" y="0"/>
                </a:cxn>
                <a:cxn ang="0">
                  <a:pos x="74" y="8"/>
                </a:cxn>
                <a:cxn ang="0">
                  <a:pos x="67" y="18"/>
                </a:cxn>
                <a:cxn ang="0">
                  <a:pos x="70" y="25"/>
                </a:cxn>
                <a:cxn ang="0">
                  <a:pos x="65" y="25"/>
                </a:cxn>
                <a:cxn ang="0">
                  <a:pos x="65" y="30"/>
                </a:cxn>
                <a:cxn ang="0">
                  <a:pos x="60" y="35"/>
                </a:cxn>
                <a:cxn ang="0">
                  <a:pos x="57" y="35"/>
                </a:cxn>
                <a:cxn ang="0">
                  <a:pos x="54" y="33"/>
                </a:cxn>
                <a:cxn ang="0">
                  <a:pos x="52" y="32"/>
                </a:cxn>
                <a:cxn ang="0">
                  <a:pos x="52" y="32"/>
                </a:cxn>
                <a:cxn ang="0">
                  <a:pos x="47" y="20"/>
                </a:cxn>
                <a:cxn ang="0">
                  <a:pos x="40" y="23"/>
                </a:cxn>
                <a:cxn ang="0">
                  <a:pos x="32" y="27"/>
                </a:cxn>
                <a:cxn ang="0">
                  <a:pos x="24" y="27"/>
                </a:cxn>
                <a:cxn ang="0">
                  <a:pos x="15" y="30"/>
                </a:cxn>
                <a:cxn ang="0">
                  <a:pos x="5" y="40"/>
                </a:cxn>
                <a:cxn ang="0">
                  <a:pos x="0" y="45"/>
                </a:cxn>
              </a:cxnLst>
              <a:rect l="0" t="0" r="r" b="b"/>
              <a:pathLst>
                <a:path w="85" h="67">
                  <a:moveTo>
                    <a:pt x="0" y="45"/>
                  </a:moveTo>
                  <a:lnTo>
                    <a:pt x="5" y="53"/>
                  </a:lnTo>
                  <a:lnTo>
                    <a:pt x="10" y="48"/>
                  </a:lnTo>
                  <a:lnTo>
                    <a:pt x="15" y="45"/>
                  </a:lnTo>
                  <a:lnTo>
                    <a:pt x="19" y="43"/>
                  </a:lnTo>
                  <a:lnTo>
                    <a:pt x="22" y="42"/>
                  </a:lnTo>
                  <a:lnTo>
                    <a:pt x="25" y="45"/>
                  </a:lnTo>
                  <a:lnTo>
                    <a:pt x="27" y="47"/>
                  </a:lnTo>
                  <a:lnTo>
                    <a:pt x="32" y="45"/>
                  </a:lnTo>
                  <a:lnTo>
                    <a:pt x="35" y="47"/>
                  </a:lnTo>
                  <a:lnTo>
                    <a:pt x="37" y="47"/>
                  </a:lnTo>
                  <a:lnTo>
                    <a:pt x="39" y="45"/>
                  </a:lnTo>
                  <a:lnTo>
                    <a:pt x="44" y="50"/>
                  </a:lnTo>
                  <a:lnTo>
                    <a:pt x="47" y="53"/>
                  </a:lnTo>
                  <a:lnTo>
                    <a:pt x="49" y="40"/>
                  </a:lnTo>
                  <a:lnTo>
                    <a:pt x="50" y="60"/>
                  </a:lnTo>
                  <a:lnTo>
                    <a:pt x="57" y="67"/>
                  </a:lnTo>
                  <a:lnTo>
                    <a:pt x="55" y="57"/>
                  </a:lnTo>
                  <a:lnTo>
                    <a:pt x="57" y="47"/>
                  </a:lnTo>
                  <a:lnTo>
                    <a:pt x="62" y="45"/>
                  </a:lnTo>
                  <a:lnTo>
                    <a:pt x="65" y="43"/>
                  </a:lnTo>
                  <a:lnTo>
                    <a:pt x="72" y="37"/>
                  </a:lnTo>
                  <a:lnTo>
                    <a:pt x="69" y="30"/>
                  </a:lnTo>
                  <a:lnTo>
                    <a:pt x="77" y="32"/>
                  </a:lnTo>
                  <a:lnTo>
                    <a:pt x="77" y="25"/>
                  </a:lnTo>
                  <a:lnTo>
                    <a:pt x="74" y="21"/>
                  </a:lnTo>
                  <a:lnTo>
                    <a:pt x="77" y="20"/>
                  </a:lnTo>
                  <a:lnTo>
                    <a:pt x="79" y="15"/>
                  </a:lnTo>
                  <a:lnTo>
                    <a:pt x="74" y="13"/>
                  </a:lnTo>
                  <a:lnTo>
                    <a:pt x="80" y="10"/>
                  </a:lnTo>
                  <a:lnTo>
                    <a:pt x="85" y="0"/>
                  </a:lnTo>
                  <a:lnTo>
                    <a:pt x="74" y="8"/>
                  </a:lnTo>
                  <a:lnTo>
                    <a:pt x="67" y="18"/>
                  </a:lnTo>
                  <a:lnTo>
                    <a:pt x="70" y="25"/>
                  </a:lnTo>
                  <a:lnTo>
                    <a:pt x="65" y="25"/>
                  </a:lnTo>
                  <a:lnTo>
                    <a:pt x="65" y="30"/>
                  </a:lnTo>
                  <a:lnTo>
                    <a:pt x="60" y="35"/>
                  </a:lnTo>
                  <a:lnTo>
                    <a:pt x="57" y="35"/>
                  </a:lnTo>
                  <a:lnTo>
                    <a:pt x="54" y="33"/>
                  </a:lnTo>
                  <a:lnTo>
                    <a:pt x="52" y="32"/>
                  </a:lnTo>
                  <a:lnTo>
                    <a:pt x="52" y="32"/>
                  </a:lnTo>
                  <a:lnTo>
                    <a:pt x="47" y="20"/>
                  </a:lnTo>
                  <a:lnTo>
                    <a:pt x="40" y="23"/>
                  </a:lnTo>
                  <a:lnTo>
                    <a:pt x="32" y="27"/>
                  </a:lnTo>
                  <a:lnTo>
                    <a:pt x="24" y="27"/>
                  </a:lnTo>
                  <a:lnTo>
                    <a:pt x="15" y="30"/>
                  </a:lnTo>
                  <a:lnTo>
                    <a:pt x="5" y="40"/>
                  </a:lnTo>
                  <a:lnTo>
                    <a:pt x="0" y="45"/>
                  </a:lnTo>
                  <a:close/>
                </a:path>
              </a:pathLst>
            </a:custGeom>
            <a:solidFill>
              <a:srgbClr val="1F1A17"/>
            </a:solidFill>
            <a:ln w="9525">
              <a:noFill/>
              <a:round/>
              <a:headEnd/>
              <a:tailEnd/>
            </a:ln>
          </p:spPr>
          <p:txBody>
            <a:bodyPr/>
            <a:lstStyle/>
            <a:p>
              <a:endParaRPr lang="en-US"/>
            </a:p>
          </p:txBody>
        </p:sp>
        <p:sp>
          <p:nvSpPr>
            <p:cNvPr id="5463" name="Freeform 1367"/>
            <p:cNvSpPr>
              <a:spLocks/>
            </p:cNvSpPr>
            <p:nvPr/>
          </p:nvSpPr>
          <p:spPr bwMode="auto">
            <a:xfrm>
              <a:off x="3358" y="3263"/>
              <a:ext cx="107" cy="82"/>
            </a:xfrm>
            <a:custGeom>
              <a:avLst/>
              <a:gdLst/>
              <a:ahLst/>
              <a:cxnLst>
                <a:cxn ang="0">
                  <a:pos x="104" y="17"/>
                </a:cxn>
                <a:cxn ang="0">
                  <a:pos x="106" y="7"/>
                </a:cxn>
                <a:cxn ang="0">
                  <a:pos x="101" y="7"/>
                </a:cxn>
                <a:cxn ang="0">
                  <a:pos x="96" y="5"/>
                </a:cxn>
                <a:cxn ang="0">
                  <a:pos x="89" y="2"/>
                </a:cxn>
                <a:cxn ang="0">
                  <a:pos x="79" y="7"/>
                </a:cxn>
                <a:cxn ang="0">
                  <a:pos x="76" y="13"/>
                </a:cxn>
                <a:cxn ang="0">
                  <a:pos x="77" y="24"/>
                </a:cxn>
                <a:cxn ang="0">
                  <a:pos x="77" y="29"/>
                </a:cxn>
                <a:cxn ang="0">
                  <a:pos x="64" y="24"/>
                </a:cxn>
                <a:cxn ang="0">
                  <a:pos x="47" y="20"/>
                </a:cxn>
                <a:cxn ang="0">
                  <a:pos x="27" y="24"/>
                </a:cxn>
                <a:cxn ang="0">
                  <a:pos x="11" y="24"/>
                </a:cxn>
                <a:cxn ang="0">
                  <a:pos x="4" y="29"/>
                </a:cxn>
                <a:cxn ang="0">
                  <a:pos x="7" y="39"/>
                </a:cxn>
                <a:cxn ang="0">
                  <a:pos x="16" y="42"/>
                </a:cxn>
                <a:cxn ang="0">
                  <a:pos x="24" y="45"/>
                </a:cxn>
                <a:cxn ang="0">
                  <a:pos x="34" y="50"/>
                </a:cxn>
                <a:cxn ang="0">
                  <a:pos x="41" y="47"/>
                </a:cxn>
                <a:cxn ang="0">
                  <a:pos x="39" y="40"/>
                </a:cxn>
                <a:cxn ang="0">
                  <a:pos x="49" y="37"/>
                </a:cxn>
                <a:cxn ang="0">
                  <a:pos x="59" y="40"/>
                </a:cxn>
                <a:cxn ang="0">
                  <a:pos x="57" y="50"/>
                </a:cxn>
                <a:cxn ang="0">
                  <a:pos x="42" y="60"/>
                </a:cxn>
                <a:cxn ang="0">
                  <a:pos x="29" y="69"/>
                </a:cxn>
                <a:cxn ang="0">
                  <a:pos x="32" y="75"/>
                </a:cxn>
                <a:cxn ang="0">
                  <a:pos x="46" y="72"/>
                </a:cxn>
                <a:cxn ang="0">
                  <a:pos x="54" y="70"/>
                </a:cxn>
                <a:cxn ang="0">
                  <a:pos x="56" y="75"/>
                </a:cxn>
                <a:cxn ang="0">
                  <a:pos x="66" y="75"/>
                </a:cxn>
                <a:cxn ang="0">
                  <a:pos x="92" y="70"/>
                </a:cxn>
                <a:cxn ang="0">
                  <a:pos x="101" y="64"/>
                </a:cxn>
                <a:cxn ang="0">
                  <a:pos x="101" y="42"/>
                </a:cxn>
                <a:cxn ang="0">
                  <a:pos x="97" y="39"/>
                </a:cxn>
                <a:cxn ang="0">
                  <a:pos x="87" y="39"/>
                </a:cxn>
                <a:cxn ang="0">
                  <a:pos x="84" y="27"/>
                </a:cxn>
                <a:cxn ang="0">
                  <a:pos x="89" y="22"/>
                </a:cxn>
                <a:cxn ang="0">
                  <a:pos x="97" y="29"/>
                </a:cxn>
                <a:cxn ang="0">
                  <a:pos x="101" y="29"/>
                </a:cxn>
              </a:cxnLst>
              <a:rect l="0" t="0" r="r" b="b"/>
              <a:pathLst>
                <a:path w="107" h="82">
                  <a:moveTo>
                    <a:pt x="101" y="24"/>
                  </a:moveTo>
                  <a:lnTo>
                    <a:pt x="104" y="17"/>
                  </a:lnTo>
                  <a:lnTo>
                    <a:pt x="107" y="12"/>
                  </a:lnTo>
                  <a:lnTo>
                    <a:pt x="106" y="7"/>
                  </a:lnTo>
                  <a:lnTo>
                    <a:pt x="104" y="2"/>
                  </a:lnTo>
                  <a:lnTo>
                    <a:pt x="101" y="7"/>
                  </a:lnTo>
                  <a:lnTo>
                    <a:pt x="97" y="12"/>
                  </a:lnTo>
                  <a:lnTo>
                    <a:pt x="96" y="5"/>
                  </a:lnTo>
                  <a:lnTo>
                    <a:pt x="94" y="0"/>
                  </a:lnTo>
                  <a:lnTo>
                    <a:pt x="89" y="2"/>
                  </a:lnTo>
                  <a:lnTo>
                    <a:pt x="84" y="3"/>
                  </a:lnTo>
                  <a:lnTo>
                    <a:pt x="79" y="7"/>
                  </a:lnTo>
                  <a:lnTo>
                    <a:pt x="74" y="12"/>
                  </a:lnTo>
                  <a:lnTo>
                    <a:pt x="76" y="13"/>
                  </a:lnTo>
                  <a:lnTo>
                    <a:pt x="77" y="20"/>
                  </a:lnTo>
                  <a:lnTo>
                    <a:pt x="77" y="24"/>
                  </a:lnTo>
                  <a:lnTo>
                    <a:pt x="79" y="27"/>
                  </a:lnTo>
                  <a:lnTo>
                    <a:pt x="77" y="29"/>
                  </a:lnTo>
                  <a:lnTo>
                    <a:pt x="76" y="29"/>
                  </a:lnTo>
                  <a:lnTo>
                    <a:pt x="64" y="24"/>
                  </a:lnTo>
                  <a:lnTo>
                    <a:pt x="57" y="19"/>
                  </a:lnTo>
                  <a:lnTo>
                    <a:pt x="47" y="20"/>
                  </a:lnTo>
                  <a:lnTo>
                    <a:pt x="37" y="20"/>
                  </a:lnTo>
                  <a:lnTo>
                    <a:pt x="27" y="24"/>
                  </a:lnTo>
                  <a:lnTo>
                    <a:pt x="19" y="24"/>
                  </a:lnTo>
                  <a:lnTo>
                    <a:pt x="11" y="24"/>
                  </a:lnTo>
                  <a:lnTo>
                    <a:pt x="0" y="22"/>
                  </a:lnTo>
                  <a:lnTo>
                    <a:pt x="4" y="29"/>
                  </a:lnTo>
                  <a:lnTo>
                    <a:pt x="9" y="34"/>
                  </a:lnTo>
                  <a:lnTo>
                    <a:pt x="7" y="39"/>
                  </a:lnTo>
                  <a:lnTo>
                    <a:pt x="7" y="44"/>
                  </a:lnTo>
                  <a:lnTo>
                    <a:pt x="16" y="42"/>
                  </a:lnTo>
                  <a:lnTo>
                    <a:pt x="26" y="40"/>
                  </a:lnTo>
                  <a:lnTo>
                    <a:pt x="24" y="45"/>
                  </a:lnTo>
                  <a:lnTo>
                    <a:pt x="24" y="49"/>
                  </a:lnTo>
                  <a:lnTo>
                    <a:pt x="34" y="50"/>
                  </a:lnTo>
                  <a:lnTo>
                    <a:pt x="42" y="52"/>
                  </a:lnTo>
                  <a:lnTo>
                    <a:pt x="41" y="47"/>
                  </a:lnTo>
                  <a:lnTo>
                    <a:pt x="37" y="42"/>
                  </a:lnTo>
                  <a:lnTo>
                    <a:pt x="39" y="40"/>
                  </a:lnTo>
                  <a:lnTo>
                    <a:pt x="44" y="39"/>
                  </a:lnTo>
                  <a:lnTo>
                    <a:pt x="49" y="37"/>
                  </a:lnTo>
                  <a:lnTo>
                    <a:pt x="52" y="37"/>
                  </a:lnTo>
                  <a:lnTo>
                    <a:pt x="59" y="40"/>
                  </a:lnTo>
                  <a:lnTo>
                    <a:pt x="62" y="42"/>
                  </a:lnTo>
                  <a:lnTo>
                    <a:pt x="57" y="50"/>
                  </a:lnTo>
                  <a:lnTo>
                    <a:pt x="52" y="59"/>
                  </a:lnTo>
                  <a:lnTo>
                    <a:pt x="42" y="60"/>
                  </a:lnTo>
                  <a:lnTo>
                    <a:pt x="34" y="62"/>
                  </a:lnTo>
                  <a:lnTo>
                    <a:pt x="29" y="69"/>
                  </a:lnTo>
                  <a:lnTo>
                    <a:pt x="22" y="75"/>
                  </a:lnTo>
                  <a:lnTo>
                    <a:pt x="32" y="75"/>
                  </a:lnTo>
                  <a:lnTo>
                    <a:pt x="41" y="75"/>
                  </a:lnTo>
                  <a:lnTo>
                    <a:pt x="46" y="72"/>
                  </a:lnTo>
                  <a:lnTo>
                    <a:pt x="51" y="70"/>
                  </a:lnTo>
                  <a:lnTo>
                    <a:pt x="54" y="70"/>
                  </a:lnTo>
                  <a:lnTo>
                    <a:pt x="54" y="72"/>
                  </a:lnTo>
                  <a:lnTo>
                    <a:pt x="56" y="75"/>
                  </a:lnTo>
                  <a:lnTo>
                    <a:pt x="54" y="82"/>
                  </a:lnTo>
                  <a:lnTo>
                    <a:pt x="66" y="75"/>
                  </a:lnTo>
                  <a:lnTo>
                    <a:pt x="82" y="69"/>
                  </a:lnTo>
                  <a:lnTo>
                    <a:pt x="92" y="70"/>
                  </a:lnTo>
                  <a:lnTo>
                    <a:pt x="97" y="74"/>
                  </a:lnTo>
                  <a:lnTo>
                    <a:pt x="101" y="64"/>
                  </a:lnTo>
                  <a:lnTo>
                    <a:pt x="102" y="50"/>
                  </a:lnTo>
                  <a:lnTo>
                    <a:pt x="101" y="42"/>
                  </a:lnTo>
                  <a:lnTo>
                    <a:pt x="101" y="37"/>
                  </a:lnTo>
                  <a:lnTo>
                    <a:pt x="97" y="39"/>
                  </a:lnTo>
                  <a:lnTo>
                    <a:pt x="92" y="39"/>
                  </a:lnTo>
                  <a:lnTo>
                    <a:pt x="87" y="39"/>
                  </a:lnTo>
                  <a:lnTo>
                    <a:pt x="84" y="37"/>
                  </a:lnTo>
                  <a:lnTo>
                    <a:pt x="84" y="27"/>
                  </a:lnTo>
                  <a:lnTo>
                    <a:pt x="84" y="20"/>
                  </a:lnTo>
                  <a:lnTo>
                    <a:pt x="89" y="22"/>
                  </a:lnTo>
                  <a:lnTo>
                    <a:pt x="96" y="24"/>
                  </a:lnTo>
                  <a:lnTo>
                    <a:pt x="97" y="29"/>
                  </a:lnTo>
                  <a:lnTo>
                    <a:pt x="99" y="34"/>
                  </a:lnTo>
                  <a:lnTo>
                    <a:pt x="101" y="29"/>
                  </a:lnTo>
                  <a:lnTo>
                    <a:pt x="101" y="24"/>
                  </a:lnTo>
                  <a:close/>
                </a:path>
              </a:pathLst>
            </a:custGeom>
            <a:solidFill>
              <a:srgbClr val="1F1A17"/>
            </a:solidFill>
            <a:ln w="9525">
              <a:noFill/>
              <a:round/>
              <a:headEnd/>
              <a:tailEnd/>
            </a:ln>
          </p:spPr>
          <p:txBody>
            <a:bodyPr/>
            <a:lstStyle/>
            <a:p>
              <a:endParaRPr lang="en-US"/>
            </a:p>
          </p:txBody>
        </p:sp>
        <p:sp>
          <p:nvSpPr>
            <p:cNvPr id="5464" name="Freeform 1368"/>
            <p:cNvSpPr>
              <a:spLocks/>
            </p:cNvSpPr>
            <p:nvPr/>
          </p:nvSpPr>
          <p:spPr bwMode="auto">
            <a:xfrm>
              <a:off x="3236" y="3297"/>
              <a:ext cx="174" cy="97"/>
            </a:xfrm>
            <a:custGeom>
              <a:avLst/>
              <a:gdLst/>
              <a:ahLst/>
              <a:cxnLst>
                <a:cxn ang="0">
                  <a:pos x="0" y="8"/>
                </a:cxn>
                <a:cxn ang="0">
                  <a:pos x="9" y="20"/>
                </a:cxn>
                <a:cxn ang="0">
                  <a:pos x="14" y="31"/>
                </a:cxn>
                <a:cxn ang="0">
                  <a:pos x="16" y="35"/>
                </a:cxn>
                <a:cxn ang="0">
                  <a:pos x="22" y="35"/>
                </a:cxn>
                <a:cxn ang="0">
                  <a:pos x="29" y="36"/>
                </a:cxn>
                <a:cxn ang="0">
                  <a:pos x="31" y="43"/>
                </a:cxn>
                <a:cxn ang="0">
                  <a:pos x="36" y="46"/>
                </a:cxn>
                <a:cxn ang="0">
                  <a:pos x="39" y="50"/>
                </a:cxn>
                <a:cxn ang="0">
                  <a:pos x="42" y="66"/>
                </a:cxn>
                <a:cxn ang="0">
                  <a:pos x="47" y="65"/>
                </a:cxn>
                <a:cxn ang="0">
                  <a:pos x="54" y="56"/>
                </a:cxn>
                <a:cxn ang="0">
                  <a:pos x="69" y="60"/>
                </a:cxn>
                <a:cxn ang="0">
                  <a:pos x="77" y="73"/>
                </a:cxn>
                <a:cxn ang="0">
                  <a:pos x="87" y="88"/>
                </a:cxn>
                <a:cxn ang="0">
                  <a:pos x="97" y="90"/>
                </a:cxn>
                <a:cxn ang="0">
                  <a:pos x="104" y="83"/>
                </a:cxn>
                <a:cxn ang="0">
                  <a:pos x="111" y="83"/>
                </a:cxn>
                <a:cxn ang="0">
                  <a:pos x="117" y="90"/>
                </a:cxn>
                <a:cxn ang="0">
                  <a:pos x="124" y="88"/>
                </a:cxn>
                <a:cxn ang="0">
                  <a:pos x="129" y="87"/>
                </a:cxn>
                <a:cxn ang="0">
                  <a:pos x="139" y="90"/>
                </a:cxn>
                <a:cxn ang="0">
                  <a:pos x="153" y="82"/>
                </a:cxn>
                <a:cxn ang="0">
                  <a:pos x="166" y="76"/>
                </a:cxn>
                <a:cxn ang="0">
                  <a:pos x="168" y="71"/>
                </a:cxn>
                <a:cxn ang="0">
                  <a:pos x="161" y="56"/>
                </a:cxn>
                <a:cxn ang="0">
                  <a:pos x="151" y="53"/>
                </a:cxn>
                <a:cxn ang="0">
                  <a:pos x="138" y="53"/>
                </a:cxn>
                <a:cxn ang="0">
                  <a:pos x="133" y="58"/>
                </a:cxn>
                <a:cxn ang="0">
                  <a:pos x="131" y="73"/>
                </a:cxn>
                <a:cxn ang="0">
                  <a:pos x="124" y="70"/>
                </a:cxn>
                <a:cxn ang="0">
                  <a:pos x="119" y="66"/>
                </a:cxn>
                <a:cxn ang="0">
                  <a:pos x="107" y="66"/>
                </a:cxn>
                <a:cxn ang="0">
                  <a:pos x="99" y="61"/>
                </a:cxn>
                <a:cxn ang="0">
                  <a:pos x="94" y="61"/>
                </a:cxn>
                <a:cxn ang="0">
                  <a:pos x="89" y="53"/>
                </a:cxn>
                <a:cxn ang="0">
                  <a:pos x="84" y="43"/>
                </a:cxn>
                <a:cxn ang="0">
                  <a:pos x="76" y="33"/>
                </a:cxn>
                <a:cxn ang="0">
                  <a:pos x="69" y="30"/>
                </a:cxn>
                <a:cxn ang="0">
                  <a:pos x="51" y="23"/>
                </a:cxn>
                <a:cxn ang="0">
                  <a:pos x="31" y="16"/>
                </a:cxn>
                <a:cxn ang="0">
                  <a:pos x="22" y="13"/>
                </a:cxn>
                <a:cxn ang="0">
                  <a:pos x="19" y="10"/>
                </a:cxn>
                <a:cxn ang="0">
                  <a:pos x="14" y="11"/>
                </a:cxn>
                <a:cxn ang="0">
                  <a:pos x="5" y="5"/>
                </a:cxn>
              </a:cxnLst>
              <a:rect l="0" t="0" r="r" b="b"/>
              <a:pathLst>
                <a:path w="174" h="97">
                  <a:moveTo>
                    <a:pt x="2" y="0"/>
                  </a:moveTo>
                  <a:lnTo>
                    <a:pt x="0" y="8"/>
                  </a:lnTo>
                  <a:lnTo>
                    <a:pt x="2" y="18"/>
                  </a:lnTo>
                  <a:lnTo>
                    <a:pt x="9" y="20"/>
                  </a:lnTo>
                  <a:lnTo>
                    <a:pt x="14" y="21"/>
                  </a:lnTo>
                  <a:lnTo>
                    <a:pt x="14" y="31"/>
                  </a:lnTo>
                  <a:lnTo>
                    <a:pt x="14" y="38"/>
                  </a:lnTo>
                  <a:lnTo>
                    <a:pt x="16" y="35"/>
                  </a:lnTo>
                  <a:lnTo>
                    <a:pt x="17" y="31"/>
                  </a:lnTo>
                  <a:lnTo>
                    <a:pt x="22" y="35"/>
                  </a:lnTo>
                  <a:lnTo>
                    <a:pt x="26" y="40"/>
                  </a:lnTo>
                  <a:lnTo>
                    <a:pt x="29" y="36"/>
                  </a:lnTo>
                  <a:lnTo>
                    <a:pt x="31" y="35"/>
                  </a:lnTo>
                  <a:lnTo>
                    <a:pt x="31" y="43"/>
                  </a:lnTo>
                  <a:lnTo>
                    <a:pt x="29" y="51"/>
                  </a:lnTo>
                  <a:lnTo>
                    <a:pt x="36" y="46"/>
                  </a:lnTo>
                  <a:lnTo>
                    <a:pt x="39" y="46"/>
                  </a:lnTo>
                  <a:lnTo>
                    <a:pt x="39" y="50"/>
                  </a:lnTo>
                  <a:lnTo>
                    <a:pt x="37" y="60"/>
                  </a:lnTo>
                  <a:lnTo>
                    <a:pt x="42" y="66"/>
                  </a:lnTo>
                  <a:lnTo>
                    <a:pt x="47" y="75"/>
                  </a:lnTo>
                  <a:lnTo>
                    <a:pt x="47" y="65"/>
                  </a:lnTo>
                  <a:lnTo>
                    <a:pt x="51" y="60"/>
                  </a:lnTo>
                  <a:lnTo>
                    <a:pt x="54" y="56"/>
                  </a:lnTo>
                  <a:lnTo>
                    <a:pt x="59" y="56"/>
                  </a:lnTo>
                  <a:lnTo>
                    <a:pt x="69" y="60"/>
                  </a:lnTo>
                  <a:lnTo>
                    <a:pt x="77" y="66"/>
                  </a:lnTo>
                  <a:lnTo>
                    <a:pt x="77" y="73"/>
                  </a:lnTo>
                  <a:lnTo>
                    <a:pt x="79" y="80"/>
                  </a:lnTo>
                  <a:lnTo>
                    <a:pt x="87" y="88"/>
                  </a:lnTo>
                  <a:lnTo>
                    <a:pt x="96" y="97"/>
                  </a:lnTo>
                  <a:lnTo>
                    <a:pt x="97" y="90"/>
                  </a:lnTo>
                  <a:lnTo>
                    <a:pt x="101" y="87"/>
                  </a:lnTo>
                  <a:lnTo>
                    <a:pt x="104" y="83"/>
                  </a:lnTo>
                  <a:lnTo>
                    <a:pt x="107" y="83"/>
                  </a:lnTo>
                  <a:lnTo>
                    <a:pt x="111" y="83"/>
                  </a:lnTo>
                  <a:lnTo>
                    <a:pt x="114" y="85"/>
                  </a:lnTo>
                  <a:lnTo>
                    <a:pt x="117" y="90"/>
                  </a:lnTo>
                  <a:lnTo>
                    <a:pt x="119" y="95"/>
                  </a:lnTo>
                  <a:lnTo>
                    <a:pt x="124" y="88"/>
                  </a:lnTo>
                  <a:lnTo>
                    <a:pt x="129" y="82"/>
                  </a:lnTo>
                  <a:lnTo>
                    <a:pt x="129" y="87"/>
                  </a:lnTo>
                  <a:lnTo>
                    <a:pt x="131" y="92"/>
                  </a:lnTo>
                  <a:lnTo>
                    <a:pt x="139" y="90"/>
                  </a:lnTo>
                  <a:lnTo>
                    <a:pt x="146" y="88"/>
                  </a:lnTo>
                  <a:lnTo>
                    <a:pt x="153" y="82"/>
                  </a:lnTo>
                  <a:lnTo>
                    <a:pt x="159" y="75"/>
                  </a:lnTo>
                  <a:lnTo>
                    <a:pt x="166" y="76"/>
                  </a:lnTo>
                  <a:lnTo>
                    <a:pt x="174" y="78"/>
                  </a:lnTo>
                  <a:lnTo>
                    <a:pt x="168" y="71"/>
                  </a:lnTo>
                  <a:lnTo>
                    <a:pt x="161" y="63"/>
                  </a:lnTo>
                  <a:lnTo>
                    <a:pt x="161" y="56"/>
                  </a:lnTo>
                  <a:lnTo>
                    <a:pt x="159" y="50"/>
                  </a:lnTo>
                  <a:lnTo>
                    <a:pt x="151" y="53"/>
                  </a:lnTo>
                  <a:lnTo>
                    <a:pt x="144" y="55"/>
                  </a:lnTo>
                  <a:lnTo>
                    <a:pt x="138" y="53"/>
                  </a:lnTo>
                  <a:lnTo>
                    <a:pt x="129" y="46"/>
                  </a:lnTo>
                  <a:lnTo>
                    <a:pt x="133" y="58"/>
                  </a:lnTo>
                  <a:lnTo>
                    <a:pt x="138" y="70"/>
                  </a:lnTo>
                  <a:lnTo>
                    <a:pt x="131" y="73"/>
                  </a:lnTo>
                  <a:lnTo>
                    <a:pt x="124" y="76"/>
                  </a:lnTo>
                  <a:lnTo>
                    <a:pt x="124" y="70"/>
                  </a:lnTo>
                  <a:lnTo>
                    <a:pt x="124" y="63"/>
                  </a:lnTo>
                  <a:lnTo>
                    <a:pt x="119" y="66"/>
                  </a:lnTo>
                  <a:lnTo>
                    <a:pt x="112" y="68"/>
                  </a:lnTo>
                  <a:lnTo>
                    <a:pt x="107" y="66"/>
                  </a:lnTo>
                  <a:lnTo>
                    <a:pt x="102" y="60"/>
                  </a:lnTo>
                  <a:lnTo>
                    <a:pt x="99" y="61"/>
                  </a:lnTo>
                  <a:lnTo>
                    <a:pt x="97" y="61"/>
                  </a:lnTo>
                  <a:lnTo>
                    <a:pt x="94" y="61"/>
                  </a:lnTo>
                  <a:lnTo>
                    <a:pt x="92" y="60"/>
                  </a:lnTo>
                  <a:lnTo>
                    <a:pt x="89" y="53"/>
                  </a:lnTo>
                  <a:lnTo>
                    <a:pt x="84" y="48"/>
                  </a:lnTo>
                  <a:lnTo>
                    <a:pt x="84" y="43"/>
                  </a:lnTo>
                  <a:lnTo>
                    <a:pt x="84" y="36"/>
                  </a:lnTo>
                  <a:lnTo>
                    <a:pt x="76" y="33"/>
                  </a:lnTo>
                  <a:lnTo>
                    <a:pt x="69" y="28"/>
                  </a:lnTo>
                  <a:lnTo>
                    <a:pt x="69" y="30"/>
                  </a:lnTo>
                  <a:lnTo>
                    <a:pt x="69" y="33"/>
                  </a:lnTo>
                  <a:lnTo>
                    <a:pt x="51" y="23"/>
                  </a:lnTo>
                  <a:lnTo>
                    <a:pt x="32" y="15"/>
                  </a:lnTo>
                  <a:lnTo>
                    <a:pt x="31" y="16"/>
                  </a:lnTo>
                  <a:lnTo>
                    <a:pt x="27" y="18"/>
                  </a:lnTo>
                  <a:lnTo>
                    <a:pt x="22" y="13"/>
                  </a:lnTo>
                  <a:lnTo>
                    <a:pt x="19" y="8"/>
                  </a:lnTo>
                  <a:lnTo>
                    <a:pt x="19" y="10"/>
                  </a:lnTo>
                  <a:lnTo>
                    <a:pt x="21" y="13"/>
                  </a:lnTo>
                  <a:lnTo>
                    <a:pt x="14" y="11"/>
                  </a:lnTo>
                  <a:lnTo>
                    <a:pt x="7" y="10"/>
                  </a:lnTo>
                  <a:lnTo>
                    <a:pt x="5" y="5"/>
                  </a:lnTo>
                  <a:lnTo>
                    <a:pt x="2" y="0"/>
                  </a:lnTo>
                  <a:close/>
                </a:path>
              </a:pathLst>
            </a:custGeom>
            <a:solidFill>
              <a:srgbClr val="1F1A17"/>
            </a:solidFill>
            <a:ln w="9525">
              <a:noFill/>
              <a:round/>
              <a:headEnd/>
              <a:tailEnd/>
            </a:ln>
          </p:spPr>
          <p:txBody>
            <a:bodyPr/>
            <a:lstStyle/>
            <a:p>
              <a:endParaRPr lang="en-US"/>
            </a:p>
          </p:txBody>
        </p:sp>
        <p:sp>
          <p:nvSpPr>
            <p:cNvPr id="5465" name="Freeform 1369"/>
            <p:cNvSpPr>
              <a:spLocks/>
            </p:cNvSpPr>
            <p:nvPr/>
          </p:nvSpPr>
          <p:spPr bwMode="auto">
            <a:xfrm>
              <a:off x="3258" y="3241"/>
              <a:ext cx="97" cy="97"/>
            </a:xfrm>
            <a:custGeom>
              <a:avLst/>
              <a:gdLst/>
              <a:ahLst/>
              <a:cxnLst>
                <a:cxn ang="0">
                  <a:pos x="4" y="9"/>
                </a:cxn>
                <a:cxn ang="0">
                  <a:pos x="9" y="17"/>
                </a:cxn>
                <a:cxn ang="0">
                  <a:pos x="10" y="30"/>
                </a:cxn>
                <a:cxn ang="0">
                  <a:pos x="14" y="46"/>
                </a:cxn>
                <a:cxn ang="0">
                  <a:pos x="17" y="59"/>
                </a:cxn>
                <a:cxn ang="0">
                  <a:pos x="22" y="61"/>
                </a:cxn>
                <a:cxn ang="0">
                  <a:pos x="29" y="76"/>
                </a:cxn>
                <a:cxn ang="0">
                  <a:pos x="39" y="97"/>
                </a:cxn>
                <a:cxn ang="0">
                  <a:pos x="45" y="92"/>
                </a:cxn>
                <a:cxn ang="0">
                  <a:pos x="50" y="79"/>
                </a:cxn>
                <a:cxn ang="0">
                  <a:pos x="64" y="84"/>
                </a:cxn>
                <a:cxn ang="0">
                  <a:pos x="74" y="82"/>
                </a:cxn>
                <a:cxn ang="0">
                  <a:pos x="84" y="79"/>
                </a:cxn>
                <a:cxn ang="0">
                  <a:pos x="92" y="77"/>
                </a:cxn>
                <a:cxn ang="0">
                  <a:pos x="97" y="69"/>
                </a:cxn>
                <a:cxn ang="0">
                  <a:pos x="95" y="64"/>
                </a:cxn>
                <a:cxn ang="0">
                  <a:pos x="82" y="67"/>
                </a:cxn>
                <a:cxn ang="0">
                  <a:pos x="65" y="62"/>
                </a:cxn>
                <a:cxn ang="0">
                  <a:pos x="60" y="56"/>
                </a:cxn>
                <a:cxn ang="0">
                  <a:pos x="54" y="51"/>
                </a:cxn>
                <a:cxn ang="0">
                  <a:pos x="49" y="47"/>
                </a:cxn>
                <a:cxn ang="0">
                  <a:pos x="52" y="44"/>
                </a:cxn>
                <a:cxn ang="0">
                  <a:pos x="59" y="44"/>
                </a:cxn>
                <a:cxn ang="0">
                  <a:pos x="79" y="49"/>
                </a:cxn>
                <a:cxn ang="0">
                  <a:pos x="85" y="49"/>
                </a:cxn>
                <a:cxn ang="0">
                  <a:pos x="75" y="39"/>
                </a:cxn>
                <a:cxn ang="0">
                  <a:pos x="59" y="30"/>
                </a:cxn>
                <a:cxn ang="0">
                  <a:pos x="50" y="25"/>
                </a:cxn>
                <a:cxn ang="0">
                  <a:pos x="40" y="19"/>
                </a:cxn>
                <a:cxn ang="0">
                  <a:pos x="32" y="7"/>
                </a:cxn>
                <a:cxn ang="0">
                  <a:pos x="25" y="0"/>
                </a:cxn>
                <a:cxn ang="0">
                  <a:pos x="27" y="10"/>
                </a:cxn>
                <a:cxn ang="0">
                  <a:pos x="39" y="27"/>
                </a:cxn>
                <a:cxn ang="0">
                  <a:pos x="44" y="39"/>
                </a:cxn>
                <a:cxn ang="0">
                  <a:pos x="34" y="39"/>
                </a:cxn>
                <a:cxn ang="0">
                  <a:pos x="17" y="20"/>
                </a:cxn>
                <a:cxn ang="0">
                  <a:pos x="5" y="5"/>
                </a:cxn>
              </a:cxnLst>
              <a:rect l="0" t="0" r="r" b="b"/>
              <a:pathLst>
                <a:path w="97" h="97">
                  <a:moveTo>
                    <a:pt x="0" y="5"/>
                  </a:moveTo>
                  <a:lnTo>
                    <a:pt x="4" y="9"/>
                  </a:lnTo>
                  <a:lnTo>
                    <a:pt x="7" y="12"/>
                  </a:lnTo>
                  <a:lnTo>
                    <a:pt x="9" y="17"/>
                  </a:lnTo>
                  <a:lnTo>
                    <a:pt x="10" y="20"/>
                  </a:lnTo>
                  <a:lnTo>
                    <a:pt x="10" y="30"/>
                  </a:lnTo>
                  <a:lnTo>
                    <a:pt x="10" y="42"/>
                  </a:lnTo>
                  <a:lnTo>
                    <a:pt x="14" y="46"/>
                  </a:lnTo>
                  <a:lnTo>
                    <a:pt x="15" y="51"/>
                  </a:lnTo>
                  <a:lnTo>
                    <a:pt x="17" y="59"/>
                  </a:lnTo>
                  <a:lnTo>
                    <a:pt x="20" y="64"/>
                  </a:lnTo>
                  <a:lnTo>
                    <a:pt x="22" y="61"/>
                  </a:lnTo>
                  <a:lnTo>
                    <a:pt x="24" y="57"/>
                  </a:lnTo>
                  <a:lnTo>
                    <a:pt x="29" y="76"/>
                  </a:lnTo>
                  <a:lnTo>
                    <a:pt x="30" y="94"/>
                  </a:lnTo>
                  <a:lnTo>
                    <a:pt x="39" y="97"/>
                  </a:lnTo>
                  <a:lnTo>
                    <a:pt x="45" y="96"/>
                  </a:lnTo>
                  <a:lnTo>
                    <a:pt x="45" y="92"/>
                  </a:lnTo>
                  <a:lnTo>
                    <a:pt x="47" y="84"/>
                  </a:lnTo>
                  <a:lnTo>
                    <a:pt x="50" y="79"/>
                  </a:lnTo>
                  <a:lnTo>
                    <a:pt x="52" y="77"/>
                  </a:lnTo>
                  <a:lnTo>
                    <a:pt x="64" y="84"/>
                  </a:lnTo>
                  <a:lnTo>
                    <a:pt x="72" y="89"/>
                  </a:lnTo>
                  <a:lnTo>
                    <a:pt x="74" y="82"/>
                  </a:lnTo>
                  <a:lnTo>
                    <a:pt x="75" y="76"/>
                  </a:lnTo>
                  <a:lnTo>
                    <a:pt x="84" y="79"/>
                  </a:lnTo>
                  <a:lnTo>
                    <a:pt x="90" y="79"/>
                  </a:lnTo>
                  <a:lnTo>
                    <a:pt x="92" y="77"/>
                  </a:lnTo>
                  <a:lnTo>
                    <a:pt x="95" y="74"/>
                  </a:lnTo>
                  <a:lnTo>
                    <a:pt x="97" y="69"/>
                  </a:lnTo>
                  <a:lnTo>
                    <a:pt x="97" y="64"/>
                  </a:lnTo>
                  <a:lnTo>
                    <a:pt x="95" y="64"/>
                  </a:lnTo>
                  <a:lnTo>
                    <a:pt x="89" y="67"/>
                  </a:lnTo>
                  <a:lnTo>
                    <a:pt x="82" y="67"/>
                  </a:lnTo>
                  <a:lnTo>
                    <a:pt x="75" y="67"/>
                  </a:lnTo>
                  <a:lnTo>
                    <a:pt x="65" y="62"/>
                  </a:lnTo>
                  <a:lnTo>
                    <a:pt x="62" y="61"/>
                  </a:lnTo>
                  <a:lnTo>
                    <a:pt x="60" y="56"/>
                  </a:lnTo>
                  <a:lnTo>
                    <a:pt x="60" y="51"/>
                  </a:lnTo>
                  <a:lnTo>
                    <a:pt x="54" y="51"/>
                  </a:lnTo>
                  <a:lnTo>
                    <a:pt x="49" y="49"/>
                  </a:lnTo>
                  <a:lnTo>
                    <a:pt x="49" y="47"/>
                  </a:lnTo>
                  <a:lnTo>
                    <a:pt x="50" y="46"/>
                  </a:lnTo>
                  <a:lnTo>
                    <a:pt x="52" y="44"/>
                  </a:lnTo>
                  <a:lnTo>
                    <a:pt x="54" y="44"/>
                  </a:lnTo>
                  <a:lnTo>
                    <a:pt x="59" y="44"/>
                  </a:lnTo>
                  <a:lnTo>
                    <a:pt x="65" y="46"/>
                  </a:lnTo>
                  <a:lnTo>
                    <a:pt x="79" y="49"/>
                  </a:lnTo>
                  <a:lnTo>
                    <a:pt x="87" y="54"/>
                  </a:lnTo>
                  <a:lnTo>
                    <a:pt x="85" y="49"/>
                  </a:lnTo>
                  <a:lnTo>
                    <a:pt x="85" y="46"/>
                  </a:lnTo>
                  <a:lnTo>
                    <a:pt x="75" y="39"/>
                  </a:lnTo>
                  <a:lnTo>
                    <a:pt x="65" y="32"/>
                  </a:lnTo>
                  <a:lnTo>
                    <a:pt x="59" y="30"/>
                  </a:lnTo>
                  <a:lnTo>
                    <a:pt x="54" y="29"/>
                  </a:lnTo>
                  <a:lnTo>
                    <a:pt x="50" y="25"/>
                  </a:lnTo>
                  <a:lnTo>
                    <a:pt x="45" y="22"/>
                  </a:lnTo>
                  <a:lnTo>
                    <a:pt x="40" y="19"/>
                  </a:lnTo>
                  <a:lnTo>
                    <a:pt x="35" y="14"/>
                  </a:lnTo>
                  <a:lnTo>
                    <a:pt x="32" y="7"/>
                  </a:lnTo>
                  <a:lnTo>
                    <a:pt x="29" y="0"/>
                  </a:lnTo>
                  <a:lnTo>
                    <a:pt x="25" y="0"/>
                  </a:lnTo>
                  <a:lnTo>
                    <a:pt x="24" y="2"/>
                  </a:lnTo>
                  <a:lnTo>
                    <a:pt x="27" y="10"/>
                  </a:lnTo>
                  <a:lnTo>
                    <a:pt x="32" y="19"/>
                  </a:lnTo>
                  <a:lnTo>
                    <a:pt x="39" y="27"/>
                  </a:lnTo>
                  <a:lnTo>
                    <a:pt x="47" y="35"/>
                  </a:lnTo>
                  <a:lnTo>
                    <a:pt x="44" y="39"/>
                  </a:lnTo>
                  <a:lnTo>
                    <a:pt x="42" y="42"/>
                  </a:lnTo>
                  <a:lnTo>
                    <a:pt x="34" y="39"/>
                  </a:lnTo>
                  <a:lnTo>
                    <a:pt x="25" y="34"/>
                  </a:lnTo>
                  <a:lnTo>
                    <a:pt x="17" y="20"/>
                  </a:lnTo>
                  <a:lnTo>
                    <a:pt x="9" y="7"/>
                  </a:lnTo>
                  <a:lnTo>
                    <a:pt x="5" y="5"/>
                  </a:lnTo>
                  <a:lnTo>
                    <a:pt x="0" y="5"/>
                  </a:lnTo>
                  <a:close/>
                </a:path>
              </a:pathLst>
            </a:custGeom>
            <a:solidFill>
              <a:srgbClr val="1F1A17"/>
            </a:solidFill>
            <a:ln w="9525">
              <a:noFill/>
              <a:round/>
              <a:headEnd/>
              <a:tailEnd/>
            </a:ln>
          </p:spPr>
          <p:txBody>
            <a:bodyPr/>
            <a:lstStyle/>
            <a:p>
              <a:endParaRPr lang="en-US"/>
            </a:p>
          </p:txBody>
        </p:sp>
        <p:sp>
          <p:nvSpPr>
            <p:cNvPr id="5466" name="Freeform 1370"/>
            <p:cNvSpPr>
              <a:spLocks/>
            </p:cNvSpPr>
            <p:nvPr/>
          </p:nvSpPr>
          <p:spPr bwMode="auto">
            <a:xfrm>
              <a:off x="3337" y="3298"/>
              <a:ext cx="52" cy="62"/>
            </a:xfrm>
            <a:custGeom>
              <a:avLst/>
              <a:gdLst/>
              <a:ahLst/>
              <a:cxnLst>
                <a:cxn ang="0">
                  <a:pos x="0" y="40"/>
                </a:cxn>
                <a:cxn ang="0">
                  <a:pos x="5" y="42"/>
                </a:cxn>
                <a:cxn ang="0">
                  <a:pos x="11" y="47"/>
                </a:cxn>
                <a:cxn ang="0">
                  <a:pos x="16" y="57"/>
                </a:cxn>
                <a:cxn ang="0">
                  <a:pos x="18" y="62"/>
                </a:cxn>
                <a:cxn ang="0">
                  <a:pos x="20" y="45"/>
                </a:cxn>
                <a:cxn ang="0">
                  <a:pos x="25" y="45"/>
                </a:cxn>
                <a:cxn ang="0">
                  <a:pos x="25" y="30"/>
                </a:cxn>
                <a:cxn ang="0">
                  <a:pos x="33" y="25"/>
                </a:cxn>
                <a:cxn ang="0">
                  <a:pos x="42" y="35"/>
                </a:cxn>
                <a:cxn ang="0">
                  <a:pos x="52" y="22"/>
                </a:cxn>
                <a:cxn ang="0">
                  <a:pos x="43" y="22"/>
                </a:cxn>
                <a:cxn ang="0">
                  <a:pos x="52" y="14"/>
                </a:cxn>
                <a:cxn ang="0">
                  <a:pos x="45" y="9"/>
                </a:cxn>
                <a:cxn ang="0">
                  <a:pos x="37" y="14"/>
                </a:cxn>
                <a:cxn ang="0">
                  <a:pos x="33" y="0"/>
                </a:cxn>
                <a:cxn ang="0">
                  <a:pos x="26" y="7"/>
                </a:cxn>
                <a:cxn ang="0">
                  <a:pos x="23" y="22"/>
                </a:cxn>
                <a:cxn ang="0">
                  <a:pos x="21" y="2"/>
                </a:cxn>
                <a:cxn ang="0">
                  <a:pos x="15" y="25"/>
                </a:cxn>
                <a:cxn ang="0">
                  <a:pos x="10" y="32"/>
                </a:cxn>
                <a:cxn ang="0">
                  <a:pos x="0" y="40"/>
                </a:cxn>
              </a:cxnLst>
              <a:rect l="0" t="0" r="r" b="b"/>
              <a:pathLst>
                <a:path w="52" h="62">
                  <a:moveTo>
                    <a:pt x="0" y="40"/>
                  </a:moveTo>
                  <a:lnTo>
                    <a:pt x="5" y="42"/>
                  </a:lnTo>
                  <a:lnTo>
                    <a:pt x="11" y="47"/>
                  </a:lnTo>
                  <a:lnTo>
                    <a:pt x="16" y="57"/>
                  </a:lnTo>
                  <a:lnTo>
                    <a:pt x="18" y="62"/>
                  </a:lnTo>
                  <a:lnTo>
                    <a:pt x="20" y="45"/>
                  </a:lnTo>
                  <a:lnTo>
                    <a:pt x="25" y="45"/>
                  </a:lnTo>
                  <a:lnTo>
                    <a:pt x="25" y="30"/>
                  </a:lnTo>
                  <a:lnTo>
                    <a:pt x="33" y="25"/>
                  </a:lnTo>
                  <a:lnTo>
                    <a:pt x="42" y="35"/>
                  </a:lnTo>
                  <a:lnTo>
                    <a:pt x="52" y="22"/>
                  </a:lnTo>
                  <a:lnTo>
                    <a:pt x="43" y="22"/>
                  </a:lnTo>
                  <a:lnTo>
                    <a:pt x="52" y="14"/>
                  </a:lnTo>
                  <a:lnTo>
                    <a:pt x="45" y="9"/>
                  </a:lnTo>
                  <a:lnTo>
                    <a:pt x="37" y="14"/>
                  </a:lnTo>
                  <a:lnTo>
                    <a:pt x="33" y="0"/>
                  </a:lnTo>
                  <a:lnTo>
                    <a:pt x="26" y="7"/>
                  </a:lnTo>
                  <a:lnTo>
                    <a:pt x="23" y="22"/>
                  </a:lnTo>
                  <a:lnTo>
                    <a:pt x="21" y="2"/>
                  </a:lnTo>
                  <a:lnTo>
                    <a:pt x="15" y="25"/>
                  </a:lnTo>
                  <a:lnTo>
                    <a:pt x="10" y="32"/>
                  </a:lnTo>
                  <a:lnTo>
                    <a:pt x="0" y="40"/>
                  </a:lnTo>
                  <a:close/>
                </a:path>
              </a:pathLst>
            </a:custGeom>
            <a:solidFill>
              <a:srgbClr val="1F1A17"/>
            </a:solidFill>
            <a:ln w="9525">
              <a:noFill/>
              <a:round/>
              <a:headEnd/>
              <a:tailEnd/>
            </a:ln>
          </p:spPr>
          <p:txBody>
            <a:bodyPr/>
            <a:lstStyle/>
            <a:p>
              <a:endParaRPr lang="en-US"/>
            </a:p>
          </p:txBody>
        </p:sp>
        <p:sp>
          <p:nvSpPr>
            <p:cNvPr id="5467" name="Freeform 1371"/>
            <p:cNvSpPr>
              <a:spLocks/>
            </p:cNvSpPr>
            <p:nvPr/>
          </p:nvSpPr>
          <p:spPr bwMode="auto">
            <a:xfrm>
              <a:off x="3546" y="3258"/>
              <a:ext cx="82" cy="74"/>
            </a:xfrm>
            <a:custGeom>
              <a:avLst/>
              <a:gdLst/>
              <a:ahLst/>
              <a:cxnLst>
                <a:cxn ang="0">
                  <a:pos x="6" y="55"/>
                </a:cxn>
                <a:cxn ang="0">
                  <a:pos x="11" y="49"/>
                </a:cxn>
                <a:cxn ang="0">
                  <a:pos x="18" y="44"/>
                </a:cxn>
                <a:cxn ang="0">
                  <a:pos x="23" y="42"/>
                </a:cxn>
                <a:cxn ang="0">
                  <a:pos x="30" y="40"/>
                </a:cxn>
                <a:cxn ang="0">
                  <a:pos x="38" y="39"/>
                </a:cxn>
                <a:cxn ang="0">
                  <a:pos x="45" y="37"/>
                </a:cxn>
                <a:cxn ang="0">
                  <a:pos x="50" y="34"/>
                </a:cxn>
                <a:cxn ang="0">
                  <a:pos x="56" y="29"/>
                </a:cxn>
                <a:cxn ang="0">
                  <a:pos x="73" y="10"/>
                </a:cxn>
                <a:cxn ang="0">
                  <a:pos x="82" y="0"/>
                </a:cxn>
                <a:cxn ang="0">
                  <a:pos x="82" y="5"/>
                </a:cxn>
                <a:cxn ang="0">
                  <a:pos x="80" y="10"/>
                </a:cxn>
                <a:cxn ang="0">
                  <a:pos x="78" y="10"/>
                </a:cxn>
                <a:cxn ang="0">
                  <a:pos x="77" y="10"/>
                </a:cxn>
                <a:cxn ang="0">
                  <a:pos x="73" y="12"/>
                </a:cxn>
                <a:cxn ang="0">
                  <a:pos x="73" y="17"/>
                </a:cxn>
                <a:cxn ang="0">
                  <a:pos x="73" y="32"/>
                </a:cxn>
                <a:cxn ang="0">
                  <a:pos x="72" y="39"/>
                </a:cxn>
                <a:cxn ang="0">
                  <a:pos x="68" y="37"/>
                </a:cxn>
                <a:cxn ang="0">
                  <a:pos x="65" y="35"/>
                </a:cxn>
                <a:cxn ang="0">
                  <a:pos x="63" y="37"/>
                </a:cxn>
                <a:cxn ang="0">
                  <a:pos x="61" y="40"/>
                </a:cxn>
                <a:cxn ang="0">
                  <a:pos x="61" y="49"/>
                </a:cxn>
                <a:cxn ang="0">
                  <a:pos x="63" y="57"/>
                </a:cxn>
                <a:cxn ang="0">
                  <a:pos x="61" y="55"/>
                </a:cxn>
                <a:cxn ang="0">
                  <a:pos x="56" y="50"/>
                </a:cxn>
                <a:cxn ang="0">
                  <a:pos x="55" y="50"/>
                </a:cxn>
                <a:cxn ang="0">
                  <a:pos x="51" y="49"/>
                </a:cxn>
                <a:cxn ang="0">
                  <a:pos x="50" y="49"/>
                </a:cxn>
                <a:cxn ang="0">
                  <a:pos x="48" y="52"/>
                </a:cxn>
                <a:cxn ang="0">
                  <a:pos x="46" y="64"/>
                </a:cxn>
                <a:cxn ang="0">
                  <a:pos x="46" y="70"/>
                </a:cxn>
                <a:cxn ang="0">
                  <a:pos x="41" y="69"/>
                </a:cxn>
                <a:cxn ang="0">
                  <a:pos x="35" y="65"/>
                </a:cxn>
                <a:cxn ang="0">
                  <a:pos x="30" y="69"/>
                </a:cxn>
                <a:cxn ang="0">
                  <a:pos x="25" y="74"/>
                </a:cxn>
                <a:cxn ang="0">
                  <a:pos x="16" y="72"/>
                </a:cxn>
                <a:cxn ang="0">
                  <a:pos x="6" y="72"/>
                </a:cxn>
                <a:cxn ang="0">
                  <a:pos x="3" y="65"/>
                </a:cxn>
                <a:cxn ang="0">
                  <a:pos x="0" y="59"/>
                </a:cxn>
                <a:cxn ang="0">
                  <a:pos x="3" y="57"/>
                </a:cxn>
                <a:cxn ang="0">
                  <a:pos x="6" y="55"/>
                </a:cxn>
              </a:cxnLst>
              <a:rect l="0" t="0" r="r" b="b"/>
              <a:pathLst>
                <a:path w="82" h="74">
                  <a:moveTo>
                    <a:pt x="6" y="55"/>
                  </a:moveTo>
                  <a:lnTo>
                    <a:pt x="11" y="49"/>
                  </a:lnTo>
                  <a:lnTo>
                    <a:pt x="18" y="44"/>
                  </a:lnTo>
                  <a:lnTo>
                    <a:pt x="23" y="42"/>
                  </a:lnTo>
                  <a:lnTo>
                    <a:pt x="30" y="40"/>
                  </a:lnTo>
                  <a:lnTo>
                    <a:pt x="38" y="39"/>
                  </a:lnTo>
                  <a:lnTo>
                    <a:pt x="45" y="37"/>
                  </a:lnTo>
                  <a:lnTo>
                    <a:pt x="50" y="34"/>
                  </a:lnTo>
                  <a:lnTo>
                    <a:pt x="56" y="29"/>
                  </a:lnTo>
                  <a:lnTo>
                    <a:pt x="73" y="10"/>
                  </a:lnTo>
                  <a:lnTo>
                    <a:pt x="82" y="0"/>
                  </a:lnTo>
                  <a:lnTo>
                    <a:pt x="82" y="5"/>
                  </a:lnTo>
                  <a:lnTo>
                    <a:pt x="80" y="10"/>
                  </a:lnTo>
                  <a:lnTo>
                    <a:pt x="78" y="10"/>
                  </a:lnTo>
                  <a:lnTo>
                    <a:pt x="77" y="10"/>
                  </a:lnTo>
                  <a:lnTo>
                    <a:pt x="73" y="12"/>
                  </a:lnTo>
                  <a:lnTo>
                    <a:pt x="73" y="17"/>
                  </a:lnTo>
                  <a:lnTo>
                    <a:pt x="73" y="32"/>
                  </a:lnTo>
                  <a:lnTo>
                    <a:pt x="72" y="39"/>
                  </a:lnTo>
                  <a:lnTo>
                    <a:pt x="68" y="37"/>
                  </a:lnTo>
                  <a:lnTo>
                    <a:pt x="65" y="35"/>
                  </a:lnTo>
                  <a:lnTo>
                    <a:pt x="63" y="37"/>
                  </a:lnTo>
                  <a:lnTo>
                    <a:pt x="61" y="40"/>
                  </a:lnTo>
                  <a:lnTo>
                    <a:pt x="61" y="49"/>
                  </a:lnTo>
                  <a:lnTo>
                    <a:pt x="63" y="57"/>
                  </a:lnTo>
                  <a:lnTo>
                    <a:pt x="61" y="55"/>
                  </a:lnTo>
                  <a:lnTo>
                    <a:pt x="56" y="50"/>
                  </a:lnTo>
                  <a:lnTo>
                    <a:pt x="55" y="50"/>
                  </a:lnTo>
                  <a:lnTo>
                    <a:pt x="51" y="49"/>
                  </a:lnTo>
                  <a:lnTo>
                    <a:pt x="50" y="49"/>
                  </a:lnTo>
                  <a:lnTo>
                    <a:pt x="48" y="52"/>
                  </a:lnTo>
                  <a:lnTo>
                    <a:pt x="46" y="64"/>
                  </a:lnTo>
                  <a:lnTo>
                    <a:pt x="46" y="70"/>
                  </a:lnTo>
                  <a:lnTo>
                    <a:pt x="41" y="69"/>
                  </a:lnTo>
                  <a:lnTo>
                    <a:pt x="35" y="65"/>
                  </a:lnTo>
                  <a:lnTo>
                    <a:pt x="30" y="69"/>
                  </a:lnTo>
                  <a:lnTo>
                    <a:pt x="25" y="74"/>
                  </a:lnTo>
                  <a:lnTo>
                    <a:pt x="16" y="72"/>
                  </a:lnTo>
                  <a:lnTo>
                    <a:pt x="6" y="72"/>
                  </a:lnTo>
                  <a:lnTo>
                    <a:pt x="3" y="65"/>
                  </a:lnTo>
                  <a:lnTo>
                    <a:pt x="0" y="59"/>
                  </a:lnTo>
                  <a:lnTo>
                    <a:pt x="3" y="57"/>
                  </a:lnTo>
                  <a:lnTo>
                    <a:pt x="6" y="55"/>
                  </a:lnTo>
                  <a:close/>
                </a:path>
              </a:pathLst>
            </a:custGeom>
            <a:solidFill>
              <a:srgbClr val="1F1A17"/>
            </a:solidFill>
            <a:ln w="9525">
              <a:noFill/>
              <a:round/>
              <a:headEnd/>
              <a:tailEnd/>
            </a:ln>
          </p:spPr>
          <p:txBody>
            <a:bodyPr/>
            <a:lstStyle/>
            <a:p>
              <a:endParaRPr lang="en-US"/>
            </a:p>
          </p:txBody>
        </p:sp>
        <p:sp>
          <p:nvSpPr>
            <p:cNvPr id="5468" name="Freeform 1372"/>
            <p:cNvSpPr>
              <a:spLocks/>
            </p:cNvSpPr>
            <p:nvPr/>
          </p:nvSpPr>
          <p:spPr bwMode="auto">
            <a:xfrm>
              <a:off x="3546" y="3342"/>
              <a:ext cx="25" cy="23"/>
            </a:xfrm>
            <a:custGeom>
              <a:avLst/>
              <a:gdLst/>
              <a:ahLst/>
              <a:cxnLst>
                <a:cxn ang="0">
                  <a:pos x="16" y="0"/>
                </a:cxn>
                <a:cxn ang="0">
                  <a:pos x="20" y="3"/>
                </a:cxn>
                <a:cxn ang="0">
                  <a:pos x="25" y="8"/>
                </a:cxn>
                <a:cxn ang="0">
                  <a:pos x="25" y="15"/>
                </a:cxn>
                <a:cxn ang="0">
                  <a:pos x="25" y="20"/>
                </a:cxn>
                <a:cxn ang="0">
                  <a:pos x="18" y="8"/>
                </a:cxn>
                <a:cxn ang="0">
                  <a:pos x="18" y="18"/>
                </a:cxn>
                <a:cxn ang="0">
                  <a:pos x="13" y="15"/>
                </a:cxn>
                <a:cxn ang="0">
                  <a:pos x="10" y="13"/>
                </a:cxn>
                <a:cxn ang="0">
                  <a:pos x="8" y="18"/>
                </a:cxn>
                <a:cxn ang="0">
                  <a:pos x="8" y="23"/>
                </a:cxn>
                <a:cxn ang="0">
                  <a:pos x="0" y="15"/>
                </a:cxn>
                <a:cxn ang="0">
                  <a:pos x="1" y="15"/>
                </a:cxn>
                <a:cxn ang="0">
                  <a:pos x="5" y="11"/>
                </a:cxn>
                <a:cxn ang="0">
                  <a:pos x="3" y="3"/>
                </a:cxn>
                <a:cxn ang="0">
                  <a:pos x="3" y="1"/>
                </a:cxn>
                <a:cxn ang="0">
                  <a:pos x="5" y="1"/>
                </a:cxn>
                <a:cxn ang="0">
                  <a:pos x="10" y="3"/>
                </a:cxn>
                <a:cxn ang="0">
                  <a:pos x="13" y="6"/>
                </a:cxn>
                <a:cxn ang="0">
                  <a:pos x="15" y="8"/>
                </a:cxn>
                <a:cxn ang="0">
                  <a:pos x="16" y="0"/>
                </a:cxn>
              </a:cxnLst>
              <a:rect l="0" t="0" r="r" b="b"/>
              <a:pathLst>
                <a:path w="25" h="23">
                  <a:moveTo>
                    <a:pt x="16" y="0"/>
                  </a:moveTo>
                  <a:lnTo>
                    <a:pt x="20" y="3"/>
                  </a:lnTo>
                  <a:lnTo>
                    <a:pt x="25" y="8"/>
                  </a:lnTo>
                  <a:lnTo>
                    <a:pt x="25" y="15"/>
                  </a:lnTo>
                  <a:lnTo>
                    <a:pt x="25" y="20"/>
                  </a:lnTo>
                  <a:lnTo>
                    <a:pt x="18" y="8"/>
                  </a:lnTo>
                  <a:lnTo>
                    <a:pt x="18" y="18"/>
                  </a:lnTo>
                  <a:lnTo>
                    <a:pt x="13" y="15"/>
                  </a:lnTo>
                  <a:lnTo>
                    <a:pt x="10" y="13"/>
                  </a:lnTo>
                  <a:lnTo>
                    <a:pt x="8" y="18"/>
                  </a:lnTo>
                  <a:lnTo>
                    <a:pt x="8" y="23"/>
                  </a:lnTo>
                  <a:lnTo>
                    <a:pt x="0" y="15"/>
                  </a:lnTo>
                  <a:lnTo>
                    <a:pt x="1" y="15"/>
                  </a:lnTo>
                  <a:lnTo>
                    <a:pt x="5" y="11"/>
                  </a:lnTo>
                  <a:lnTo>
                    <a:pt x="3" y="3"/>
                  </a:lnTo>
                  <a:lnTo>
                    <a:pt x="3" y="1"/>
                  </a:lnTo>
                  <a:lnTo>
                    <a:pt x="5" y="1"/>
                  </a:lnTo>
                  <a:lnTo>
                    <a:pt x="10" y="3"/>
                  </a:lnTo>
                  <a:lnTo>
                    <a:pt x="13" y="6"/>
                  </a:lnTo>
                  <a:lnTo>
                    <a:pt x="15" y="8"/>
                  </a:lnTo>
                  <a:lnTo>
                    <a:pt x="16" y="0"/>
                  </a:lnTo>
                  <a:close/>
                </a:path>
              </a:pathLst>
            </a:custGeom>
            <a:solidFill>
              <a:srgbClr val="1F1A17"/>
            </a:solidFill>
            <a:ln w="9525">
              <a:noFill/>
              <a:round/>
              <a:headEnd/>
              <a:tailEnd/>
            </a:ln>
          </p:spPr>
          <p:txBody>
            <a:bodyPr/>
            <a:lstStyle/>
            <a:p>
              <a:endParaRPr lang="en-US"/>
            </a:p>
          </p:txBody>
        </p:sp>
        <p:sp>
          <p:nvSpPr>
            <p:cNvPr id="5469" name="Freeform 1373"/>
            <p:cNvSpPr>
              <a:spLocks/>
            </p:cNvSpPr>
            <p:nvPr/>
          </p:nvSpPr>
          <p:spPr bwMode="auto">
            <a:xfrm>
              <a:off x="3569" y="3315"/>
              <a:ext cx="43" cy="38"/>
            </a:xfrm>
            <a:custGeom>
              <a:avLst/>
              <a:gdLst/>
              <a:ahLst/>
              <a:cxnLst>
                <a:cxn ang="0">
                  <a:pos x="0" y="25"/>
                </a:cxn>
                <a:cxn ang="0">
                  <a:pos x="2" y="32"/>
                </a:cxn>
                <a:cxn ang="0">
                  <a:pos x="3" y="37"/>
                </a:cxn>
                <a:cxn ang="0">
                  <a:pos x="3" y="35"/>
                </a:cxn>
                <a:cxn ang="0">
                  <a:pos x="5" y="33"/>
                </a:cxn>
                <a:cxn ang="0">
                  <a:pos x="8" y="37"/>
                </a:cxn>
                <a:cxn ang="0">
                  <a:pos x="10" y="38"/>
                </a:cxn>
                <a:cxn ang="0">
                  <a:pos x="13" y="38"/>
                </a:cxn>
                <a:cxn ang="0">
                  <a:pos x="15" y="35"/>
                </a:cxn>
                <a:cxn ang="0">
                  <a:pos x="20" y="37"/>
                </a:cxn>
                <a:cxn ang="0">
                  <a:pos x="25" y="38"/>
                </a:cxn>
                <a:cxn ang="0">
                  <a:pos x="25" y="32"/>
                </a:cxn>
                <a:cxn ang="0">
                  <a:pos x="27" y="25"/>
                </a:cxn>
                <a:cxn ang="0">
                  <a:pos x="30" y="23"/>
                </a:cxn>
                <a:cxn ang="0">
                  <a:pos x="35" y="23"/>
                </a:cxn>
                <a:cxn ang="0">
                  <a:pos x="32" y="20"/>
                </a:cxn>
                <a:cxn ang="0">
                  <a:pos x="28" y="18"/>
                </a:cxn>
                <a:cxn ang="0">
                  <a:pos x="37" y="15"/>
                </a:cxn>
                <a:cxn ang="0">
                  <a:pos x="43" y="13"/>
                </a:cxn>
                <a:cxn ang="0">
                  <a:pos x="42" y="8"/>
                </a:cxn>
                <a:cxn ang="0">
                  <a:pos x="38" y="5"/>
                </a:cxn>
                <a:cxn ang="0">
                  <a:pos x="35" y="3"/>
                </a:cxn>
                <a:cxn ang="0">
                  <a:pos x="32" y="0"/>
                </a:cxn>
                <a:cxn ang="0">
                  <a:pos x="33" y="5"/>
                </a:cxn>
                <a:cxn ang="0">
                  <a:pos x="37" y="10"/>
                </a:cxn>
                <a:cxn ang="0">
                  <a:pos x="28" y="10"/>
                </a:cxn>
                <a:cxn ang="0">
                  <a:pos x="20" y="10"/>
                </a:cxn>
                <a:cxn ang="0">
                  <a:pos x="18" y="13"/>
                </a:cxn>
                <a:cxn ang="0">
                  <a:pos x="15" y="17"/>
                </a:cxn>
                <a:cxn ang="0">
                  <a:pos x="17" y="22"/>
                </a:cxn>
                <a:cxn ang="0">
                  <a:pos x="18" y="25"/>
                </a:cxn>
                <a:cxn ang="0">
                  <a:pos x="15" y="23"/>
                </a:cxn>
                <a:cxn ang="0">
                  <a:pos x="12" y="22"/>
                </a:cxn>
                <a:cxn ang="0">
                  <a:pos x="8" y="22"/>
                </a:cxn>
                <a:cxn ang="0">
                  <a:pos x="5" y="23"/>
                </a:cxn>
                <a:cxn ang="0">
                  <a:pos x="7" y="27"/>
                </a:cxn>
                <a:cxn ang="0">
                  <a:pos x="7" y="30"/>
                </a:cxn>
                <a:cxn ang="0">
                  <a:pos x="3" y="28"/>
                </a:cxn>
                <a:cxn ang="0">
                  <a:pos x="0" y="25"/>
                </a:cxn>
              </a:cxnLst>
              <a:rect l="0" t="0" r="r" b="b"/>
              <a:pathLst>
                <a:path w="43" h="38">
                  <a:moveTo>
                    <a:pt x="0" y="25"/>
                  </a:moveTo>
                  <a:lnTo>
                    <a:pt x="2" y="32"/>
                  </a:lnTo>
                  <a:lnTo>
                    <a:pt x="3" y="37"/>
                  </a:lnTo>
                  <a:lnTo>
                    <a:pt x="3" y="35"/>
                  </a:lnTo>
                  <a:lnTo>
                    <a:pt x="5" y="33"/>
                  </a:lnTo>
                  <a:lnTo>
                    <a:pt x="8" y="37"/>
                  </a:lnTo>
                  <a:lnTo>
                    <a:pt x="10" y="38"/>
                  </a:lnTo>
                  <a:lnTo>
                    <a:pt x="13" y="38"/>
                  </a:lnTo>
                  <a:lnTo>
                    <a:pt x="15" y="35"/>
                  </a:lnTo>
                  <a:lnTo>
                    <a:pt x="20" y="37"/>
                  </a:lnTo>
                  <a:lnTo>
                    <a:pt x="25" y="38"/>
                  </a:lnTo>
                  <a:lnTo>
                    <a:pt x="25" y="32"/>
                  </a:lnTo>
                  <a:lnTo>
                    <a:pt x="27" y="25"/>
                  </a:lnTo>
                  <a:lnTo>
                    <a:pt x="30" y="23"/>
                  </a:lnTo>
                  <a:lnTo>
                    <a:pt x="35" y="23"/>
                  </a:lnTo>
                  <a:lnTo>
                    <a:pt x="32" y="20"/>
                  </a:lnTo>
                  <a:lnTo>
                    <a:pt x="28" y="18"/>
                  </a:lnTo>
                  <a:lnTo>
                    <a:pt x="37" y="15"/>
                  </a:lnTo>
                  <a:lnTo>
                    <a:pt x="43" y="13"/>
                  </a:lnTo>
                  <a:lnTo>
                    <a:pt x="42" y="8"/>
                  </a:lnTo>
                  <a:lnTo>
                    <a:pt x="38" y="5"/>
                  </a:lnTo>
                  <a:lnTo>
                    <a:pt x="35" y="3"/>
                  </a:lnTo>
                  <a:lnTo>
                    <a:pt x="32" y="0"/>
                  </a:lnTo>
                  <a:lnTo>
                    <a:pt x="33" y="5"/>
                  </a:lnTo>
                  <a:lnTo>
                    <a:pt x="37" y="10"/>
                  </a:lnTo>
                  <a:lnTo>
                    <a:pt x="28" y="10"/>
                  </a:lnTo>
                  <a:lnTo>
                    <a:pt x="20" y="10"/>
                  </a:lnTo>
                  <a:lnTo>
                    <a:pt x="18" y="13"/>
                  </a:lnTo>
                  <a:lnTo>
                    <a:pt x="15" y="17"/>
                  </a:lnTo>
                  <a:lnTo>
                    <a:pt x="17" y="22"/>
                  </a:lnTo>
                  <a:lnTo>
                    <a:pt x="18" y="25"/>
                  </a:lnTo>
                  <a:lnTo>
                    <a:pt x="15" y="23"/>
                  </a:lnTo>
                  <a:lnTo>
                    <a:pt x="12" y="22"/>
                  </a:lnTo>
                  <a:lnTo>
                    <a:pt x="8" y="22"/>
                  </a:lnTo>
                  <a:lnTo>
                    <a:pt x="5" y="23"/>
                  </a:lnTo>
                  <a:lnTo>
                    <a:pt x="7" y="27"/>
                  </a:lnTo>
                  <a:lnTo>
                    <a:pt x="7" y="30"/>
                  </a:lnTo>
                  <a:lnTo>
                    <a:pt x="3" y="28"/>
                  </a:lnTo>
                  <a:lnTo>
                    <a:pt x="0" y="25"/>
                  </a:lnTo>
                  <a:close/>
                </a:path>
              </a:pathLst>
            </a:custGeom>
            <a:solidFill>
              <a:srgbClr val="1F1A17"/>
            </a:solidFill>
            <a:ln w="9525">
              <a:noFill/>
              <a:round/>
              <a:headEnd/>
              <a:tailEnd/>
            </a:ln>
          </p:spPr>
          <p:txBody>
            <a:bodyPr/>
            <a:lstStyle/>
            <a:p>
              <a:endParaRPr lang="en-US"/>
            </a:p>
          </p:txBody>
        </p:sp>
        <p:sp>
          <p:nvSpPr>
            <p:cNvPr id="5470" name="Freeform 1374"/>
            <p:cNvSpPr>
              <a:spLocks/>
            </p:cNvSpPr>
            <p:nvPr/>
          </p:nvSpPr>
          <p:spPr bwMode="auto">
            <a:xfrm>
              <a:off x="3459" y="3282"/>
              <a:ext cx="31" cy="45"/>
            </a:xfrm>
            <a:custGeom>
              <a:avLst/>
              <a:gdLst/>
              <a:ahLst/>
              <a:cxnLst>
                <a:cxn ang="0">
                  <a:pos x="10" y="0"/>
                </a:cxn>
                <a:cxn ang="0">
                  <a:pos x="5" y="6"/>
                </a:cxn>
                <a:cxn ang="0">
                  <a:pos x="0" y="15"/>
                </a:cxn>
                <a:cxn ang="0">
                  <a:pos x="1" y="25"/>
                </a:cxn>
                <a:cxn ang="0">
                  <a:pos x="5" y="30"/>
                </a:cxn>
                <a:cxn ang="0">
                  <a:pos x="8" y="26"/>
                </a:cxn>
                <a:cxn ang="0">
                  <a:pos x="11" y="26"/>
                </a:cxn>
                <a:cxn ang="0">
                  <a:pos x="10" y="36"/>
                </a:cxn>
                <a:cxn ang="0">
                  <a:pos x="8" y="45"/>
                </a:cxn>
                <a:cxn ang="0">
                  <a:pos x="10" y="45"/>
                </a:cxn>
                <a:cxn ang="0">
                  <a:pos x="15" y="43"/>
                </a:cxn>
                <a:cxn ang="0">
                  <a:pos x="21" y="41"/>
                </a:cxn>
                <a:cxn ang="0">
                  <a:pos x="26" y="36"/>
                </a:cxn>
                <a:cxn ang="0">
                  <a:pos x="31" y="28"/>
                </a:cxn>
                <a:cxn ang="0">
                  <a:pos x="31" y="25"/>
                </a:cxn>
                <a:cxn ang="0">
                  <a:pos x="26" y="16"/>
                </a:cxn>
                <a:cxn ang="0">
                  <a:pos x="13" y="15"/>
                </a:cxn>
                <a:cxn ang="0">
                  <a:pos x="10" y="0"/>
                </a:cxn>
              </a:cxnLst>
              <a:rect l="0" t="0" r="r" b="b"/>
              <a:pathLst>
                <a:path w="31" h="45">
                  <a:moveTo>
                    <a:pt x="10" y="0"/>
                  </a:moveTo>
                  <a:lnTo>
                    <a:pt x="5" y="6"/>
                  </a:lnTo>
                  <a:lnTo>
                    <a:pt x="0" y="15"/>
                  </a:lnTo>
                  <a:lnTo>
                    <a:pt x="1" y="25"/>
                  </a:lnTo>
                  <a:lnTo>
                    <a:pt x="5" y="30"/>
                  </a:lnTo>
                  <a:lnTo>
                    <a:pt x="8" y="26"/>
                  </a:lnTo>
                  <a:lnTo>
                    <a:pt x="11" y="26"/>
                  </a:lnTo>
                  <a:lnTo>
                    <a:pt x="10" y="36"/>
                  </a:lnTo>
                  <a:lnTo>
                    <a:pt x="8" y="45"/>
                  </a:lnTo>
                  <a:lnTo>
                    <a:pt x="10" y="45"/>
                  </a:lnTo>
                  <a:lnTo>
                    <a:pt x="15" y="43"/>
                  </a:lnTo>
                  <a:lnTo>
                    <a:pt x="21" y="41"/>
                  </a:lnTo>
                  <a:lnTo>
                    <a:pt x="26" y="36"/>
                  </a:lnTo>
                  <a:lnTo>
                    <a:pt x="31" y="28"/>
                  </a:lnTo>
                  <a:lnTo>
                    <a:pt x="31" y="25"/>
                  </a:lnTo>
                  <a:lnTo>
                    <a:pt x="26" y="16"/>
                  </a:lnTo>
                  <a:lnTo>
                    <a:pt x="13" y="15"/>
                  </a:lnTo>
                  <a:lnTo>
                    <a:pt x="10" y="0"/>
                  </a:lnTo>
                  <a:close/>
                </a:path>
              </a:pathLst>
            </a:custGeom>
            <a:solidFill>
              <a:srgbClr val="1F1A17"/>
            </a:solidFill>
            <a:ln w="9525">
              <a:noFill/>
              <a:round/>
              <a:headEnd/>
              <a:tailEnd/>
            </a:ln>
          </p:spPr>
          <p:txBody>
            <a:bodyPr/>
            <a:lstStyle/>
            <a:p>
              <a:endParaRPr lang="en-US"/>
            </a:p>
          </p:txBody>
        </p:sp>
        <p:sp>
          <p:nvSpPr>
            <p:cNvPr id="5471" name="Freeform 1375"/>
            <p:cNvSpPr>
              <a:spLocks/>
            </p:cNvSpPr>
            <p:nvPr/>
          </p:nvSpPr>
          <p:spPr bwMode="auto">
            <a:xfrm>
              <a:off x="3414" y="3251"/>
              <a:ext cx="25" cy="34"/>
            </a:xfrm>
            <a:custGeom>
              <a:avLst/>
              <a:gdLst/>
              <a:ahLst/>
              <a:cxnLst>
                <a:cxn ang="0">
                  <a:pos x="13" y="0"/>
                </a:cxn>
                <a:cxn ang="0">
                  <a:pos x="11" y="7"/>
                </a:cxn>
                <a:cxn ang="0">
                  <a:pos x="6" y="17"/>
                </a:cxn>
                <a:cxn ang="0">
                  <a:pos x="1" y="20"/>
                </a:cxn>
                <a:cxn ang="0">
                  <a:pos x="0" y="22"/>
                </a:cxn>
                <a:cxn ang="0">
                  <a:pos x="5" y="27"/>
                </a:cxn>
                <a:cxn ang="0">
                  <a:pos x="13" y="34"/>
                </a:cxn>
                <a:cxn ang="0">
                  <a:pos x="18" y="32"/>
                </a:cxn>
                <a:cxn ang="0">
                  <a:pos x="18" y="31"/>
                </a:cxn>
                <a:cxn ang="0">
                  <a:pos x="13" y="19"/>
                </a:cxn>
                <a:cxn ang="0">
                  <a:pos x="25" y="12"/>
                </a:cxn>
                <a:cxn ang="0">
                  <a:pos x="13" y="0"/>
                </a:cxn>
              </a:cxnLst>
              <a:rect l="0" t="0" r="r" b="b"/>
              <a:pathLst>
                <a:path w="25" h="34">
                  <a:moveTo>
                    <a:pt x="13" y="0"/>
                  </a:moveTo>
                  <a:lnTo>
                    <a:pt x="11" y="7"/>
                  </a:lnTo>
                  <a:lnTo>
                    <a:pt x="6" y="17"/>
                  </a:lnTo>
                  <a:lnTo>
                    <a:pt x="1" y="20"/>
                  </a:lnTo>
                  <a:lnTo>
                    <a:pt x="0" y="22"/>
                  </a:lnTo>
                  <a:lnTo>
                    <a:pt x="5" y="27"/>
                  </a:lnTo>
                  <a:lnTo>
                    <a:pt x="13" y="34"/>
                  </a:lnTo>
                  <a:lnTo>
                    <a:pt x="18" y="32"/>
                  </a:lnTo>
                  <a:lnTo>
                    <a:pt x="18" y="31"/>
                  </a:lnTo>
                  <a:lnTo>
                    <a:pt x="13" y="19"/>
                  </a:lnTo>
                  <a:lnTo>
                    <a:pt x="25" y="12"/>
                  </a:lnTo>
                  <a:lnTo>
                    <a:pt x="13" y="0"/>
                  </a:lnTo>
                  <a:close/>
                </a:path>
              </a:pathLst>
            </a:custGeom>
            <a:solidFill>
              <a:srgbClr val="1F1A17"/>
            </a:solidFill>
            <a:ln w="9525">
              <a:noFill/>
              <a:round/>
              <a:headEnd/>
              <a:tailEnd/>
            </a:ln>
          </p:spPr>
          <p:txBody>
            <a:bodyPr/>
            <a:lstStyle/>
            <a:p>
              <a:endParaRPr lang="en-US"/>
            </a:p>
          </p:txBody>
        </p:sp>
        <p:sp>
          <p:nvSpPr>
            <p:cNvPr id="5472" name="Freeform 1376"/>
            <p:cNvSpPr>
              <a:spLocks/>
            </p:cNvSpPr>
            <p:nvPr/>
          </p:nvSpPr>
          <p:spPr bwMode="auto">
            <a:xfrm>
              <a:off x="3460" y="3303"/>
              <a:ext cx="102" cy="59"/>
            </a:xfrm>
            <a:custGeom>
              <a:avLst/>
              <a:gdLst/>
              <a:ahLst/>
              <a:cxnLst>
                <a:cxn ang="0">
                  <a:pos x="4" y="17"/>
                </a:cxn>
                <a:cxn ang="0">
                  <a:pos x="0" y="30"/>
                </a:cxn>
                <a:cxn ang="0">
                  <a:pos x="2" y="39"/>
                </a:cxn>
                <a:cxn ang="0">
                  <a:pos x="4" y="49"/>
                </a:cxn>
                <a:cxn ang="0">
                  <a:pos x="7" y="59"/>
                </a:cxn>
                <a:cxn ang="0">
                  <a:pos x="10" y="55"/>
                </a:cxn>
                <a:cxn ang="0">
                  <a:pos x="15" y="50"/>
                </a:cxn>
                <a:cxn ang="0">
                  <a:pos x="17" y="40"/>
                </a:cxn>
                <a:cxn ang="0">
                  <a:pos x="20" y="37"/>
                </a:cxn>
                <a:cxn ang="0">
                  <a:pos x="24" y="40"/>
                </a:cxn>
                <a:cxn ang="0">
                  <a:pos x="27" y="45"/>
                </a:cxn>
                <a:cxn ang="0">
                  <a:pos x="29" y="34"/>
                </a:cxn>
                <a:cxn ang="0">
                  <a:pos x="32" y="27"/>
                </a:cxn>
                <a:cxn ang="0">
                  <a:pos x="36" y="25"/>
                </a:cxn>
                <a:cxn ang="0">
                  <a:pos x="44" y="24"/>
                </a:cxn>
                <a:cxn ang="0">
                  <a:pos x="46" y="19"/>
                </a:cxn>
                <a:cxn ang="0">
                  <a:pos x="47" y="14"/>
                </a:cxn>
                <a:cxn ang="0">
                  <a:pos x="52" y="12"/>
                </a:cxn>
                <a:cxn ang="0">
                  <a:pos x="56" y="12"/>
                </a:cxn>
                <a:cxn ang="0">
                  <a:pos x="56" y="19"/>
                </a:cxn>
                <a:cxn ang="0">
                  <a:pos x="57" y="25"/>
                </a:cxn>
                <a:cxn ang="0">
                  <a:pos x="61" y="17"/>
                </a:cxn>
                <a:cxn ang="0">
                  <a:pos x="66" y="10"/>
                </a:cxn>
                <a:cxn ang="0">
                  <a:pos x="66" y="22"/>
                </a:cxn>
                <a:cxn ang="0">
                  <a:pos x="67" y="32"/>
                </a:cxn>
                <a:cxn ang="0">
                  <a:pos x="71" y="20"/>
                </a:cxn>
                <a:cxn ang="0">
                  <a:pos x="72" y="10"/>
                </a:cxn>
                <a:cxn ang="0">
                  <a:pos x="77" y="30"/>
                </a:cxn>
                <a:cxn ang="0">
                  <a:pos x="79" y="52"/>
                </a:cxn>
                <a:cxn ang="0">
                  <a:pos x="82" y="54"/>
                </a:cxn>
                <a:cxn ang="0">
                  <a:pos x="86" y="52"/>
                </a:cxn>
                <a:cxn ang="0">
                  <a:pos x="87" y="50"/>
                </a:cxn>
                <a:cxn ang="0">
                  <a:pos x="87" y="49"/>
                </a:cxn>
                <a:cxn ang="0">
                  <a:pos x="87" y="40"/>
                </a:cxn>
                <a:cxn ang="0">
                  <a:pos x="86" y="32"/>
                </a:cxn>
                <a:cxn ang="0">
                  <a:pos x="94" y="35"/>
                </a:cxn>
                <a:cxn ang="0">
                  <a:pos x="102" y="35"/>
                </a:cxn>
                <a:cxn ang="0">
                  <a:pos x="96" y="32"/>
                </a:cxn>
                <a:cxn ang="0">
                  <a:pos x="89" y="27"/>
                </a:cxn>
                <a:cxn ang="0">
                  <a:pos x="86" y="20"/>
                </a:cxn>
                <a:cxn ang="0">
                  <a:pos x="79" y="14"/>
                </a:cxn>
                <a:cxn ang="0">
                  <a:pos x="79" y="9"/>
                </a:cxn>
                <a:cxn ang="0">
                  <a:pos x="76" y="4"/>
                </a:cxn>
                <a:cxn ang="0">
                  <a:pos x="72" y="2"/>
                </a:cxn>
                <a:cxn ang="0">
                  <a:pos x="67" y="0"/>
                </a:cxn>
                <a:cxn ang="0">
                  <a:pos x="56" y="0"/>
                </a:cxn>
                <a:cxn ang="0">
                  <a:pos x="49" y="0"/>
                </a:cxn>
                <a:cxn ang="0">
                  <a:pos x="30" y="15"/>
                </a:cxn>
                <a:cxn ang="0">
                  <a:pos x="12" y="30"/>
                </a:cxn>
                <a:cxn ang="0">
                  <a:pos x="9" y="32"/>
                </a:cxn>
                <a:cxn ang="0">
                  <a:pos x="7" y="32"/>
                </a:cxn>
                <a:cxn ang="0">
                  <a:pos x="5" y="30"/>
                </a:cxn>
                <a:cxn ang="0">
                  <a:pos x="5" y="29"/>
                </a:cxn>
                <a:cxn ang="0">
                  <a:pos x="4" y="24"/>
                </a:cxn>
                <a:cxn ang="0">
                  <a:pos x="4" y="17"/>
                </a:cxn>
              </a:cxnLst>
              <a:rect l="0" t="0" r="r" b="b"/>
              <a:pathLst>
                <a:path w="102" h="59">
                  <a:moveTo>
                    <a:pt x="4" y="17"/>
                  </a:moveTo>
                  <a:lnTo>
                    <a:pt x="0" y="30"/>
                  </a:lnTo>
                  <a:lnTo>
                    <a:pt x="2" y="39"/>
                  </a:lnTo>
                  <a:lnTo>
                    <a:pt x="4" y="49"/>
                  </a:lnTo>
                  <a:lnTo>
                    <a:pt x="7" y="59"/>
                  </a:lnTo>
                  <a:lnTo>
                    <a:pt x="10" y="55"/>
                  </a:lnTo>
                  <a:lnTo>
                    <a:pt x="15" y="50"/>
                  </a:lnTo>
                  <a:lnTo>
                    <a:pt x="17" y="40"/>
                  </a:lnTo>
                  <a:lnTo>
                    <a:pt x="20" y="37"/>
                  </a:lnTo>
                  <a:lnTo>
                    <a:pt x="24" y="40"/>
                  </a:lnTo>
                  <a:lnTo>
                    <a:pt x="27" y="45"/>
                  </a:lnTo>
                  <a:lnTo>
                    <a:pt x="29" y="34"/>
                  </a:lnTo>
                  <a:lnTo>
                    <a:pt x="32" y="27"/>
                  </a:lnTo>
                  <a:lnTo>
                    <a:pt x="36" y="25"/>
                  </a:lnTo>
                  <a:lnTo>
                    <a:pt x="44" y="24"/>
                  </a:lnTo>
                  <a:lnTo>
                    <a:pt x="46" y="19"/>
                  </a:lnTo>
                  <a:lnTo>
                    <a:pt x="47" y="14"/>
                  </a:lnTo>
                  <a:lnTo>
                    <a:pt x="52" y="12"/>
                  </a:lnTo>
                  <a:lnTo>
                    <a:pt x="56" y="12"/>
                  </a:lnTo>
                  <a:lnTo>
                    <a:pt x="56" y="19"/>
                  </a:lnTo>
                  <a:lnTo>
                    <a:pt x="57" y="25"/>
                  </a:lnTo>
                  <a:lnTo>
                    <a:pt x="61" y="17"/>
                  </a:lnTo>
                  <a:lnTo>
                    <a:pt x="66" y="10"/>
                  </a:lnTo>
                  <a:lnTo>
                    <a:pt x="66" y="22"/>
                  </a:lnTo>
                  <a:lnTo>
                    <a:pt x="67" y="32"/>
                  </a:lnTo>
                  <a:lnTo>
                    <a:pt x="71" y="20"/>
                  </a:lnTo>
                  <a:lnTo>
                    <a:pt x="72" y="10"/>
                  </a:lnTo>
                  <a:lnTo>
                    <a:pt x="77" y="30"/>
                  </a:lnTo>
                  <a:lnTo>
                    <a:pt x="79" y="52"/>
                  </a:lnTo>
                  <a:lnTo>
                    <a:pt x="82" y="54"/>
                  </a:lnTo>
                  <a:lnTo>
                    <a:pt x="86" y="52"/>
                  </a:lnTo>
                  <a:lnTo>
                    <a:pt x="87" y="50"/>
                  </a:lnTo>
                  <a:lnTo>
                    <a:pt x="87" y="49"/>
                  </a:lnTo>
                  <a:lnTo>
                    <a:pt x="87" y="40"/>
                  </a:lnTo>
                  <a:lnTo>
                    <a:pt x="86" y="32"/>
                  </a:lnTo>
                  <a:lnTo>
                    <a:pt x="94" y="35"/>
                  </a:lnTo>
                  <a:lnTo>
                    <a:pt x="102" y="35"/>
                  </a:lnTo>
                  <a:lnTo>
                    <a:pt x="96" y="32"/>
                  </a:lnTo>
                  <a:lnTo>
                    <a:pt x="89" y="27"/>
                  </a:lnTo>
                  <a:lnTo>
                    <a:pt x="86" y="20"/>
                  </a:lnTo>
                  <a:lnTo>
                    <a:pt x="79" y="14"/>
                  </a:lnTo>
                  <a:lnTo>
                    <a:pt x="79" y="9"/>
                  </a:lnTo>
                  <a:lnTo>
                    <a:pt x="76" y="4"/>
                  </a:lnTo>
                  <a:lnTo>
                    <a:pt x="72" y="2"/>
                  </a:lnTo>
                  <a:lnTo>
                    <a:pt x="67" y="0"/>
                  </a:lnTo>
                  <a:lnTo>
                    <a:pt x="56" y="0"/>
                  </a:lnTo>
                  <a:lnTo>
                    <a:pt x="49" y="0"/>
                  </a:lnTo>
                  <a:lnTo>
                    <a:pt x="30" y="15"/>
                  </a:lnTo>
                  <a:lnTo>
                    <a:pt x="12" y="30"/>
                  </a:lnTo>
                  <a:lnTo>
                    <a:pt x="9" y="32"/>
                  </a:lnTo>
                  <a:lnTo>
                    <a:pt x="7" y="32"/>
                  </a:lnTo>
                  <a:lnTo>
                    <a:pt x="5" y="30"/>
                  </a:lnTo>
                  <a:lnTo>
                    <a:pt x="5" y="29"/>
                  </a:lnTo>
                  <a:lnTo>
                    <a:pt x="4" y="24"/>
                  </a:lnTo>
                  <a:lnTo>
                    <a:pt x="4" y="17"/>
                  </a:lnTo>
                  <a:close/>
                </a:path>
              </a:pathLst>
            </a:custGeom>
            <a:solidFill>
              <a:srgbClr val="1F1A17"/>
            </a:solidFill>
            <a:ln w="9525">
              <a:noFill/>
              <a:round/>
              <a:headEnd/>
              <a:tailEnd/>
            </a:ln>
          </p:spPr>
          <p:txBody>
            <a:bodyPr/>
            <a:lstStyle/>
            <a:p>
              <a:endParaRPr lang="en-US"/>
            </a:p>
          </p:txBody>
        </p:sp>
        <p:sp>
          <p:nvSpPr>
            <p:cNvPr id="5473" name="Freeform 1377"/>
            <p:cNvSpPr>
              <a:spLocks/>
            </p:cNvSpPr>
            <p:nvPr/>
          </p:nvSpPr>
          <p:spPr bwMode="auto">
            <a:xfrm>
              <a:off x="3455" y="3384"/>
              <a:ext cx="17" cy="16"/>
            </a:xfrm>
            <a:custGeom>
              <a:avLst/>
              <a:gdLst/>
              <a:ahLst/>
              <a:cxnLst>
                <a:cxn ang="0">
                  <a:pos x="0" y="16"/>
                </a:cxn>
                <a:cxn ang="0">
                  <a:pos x="2" y="13"/>
                </a:cxn>
                <a:cxn ang="0">
                  <a:pos x="4" y="6"/>
                </a:cxn>
                <a:cxn ang="0">
                  <a:pos x="5" y="3"/>
                </a:cxn>
                <a:cxn ang="0">
                  <a:pos x="7" y="1"/>
                </a:cxn>
                <a:cxn ang="0">
                  <a:pos x="9" y="0"/>
                </a:cxn>
                <a:cxn ang="0">
                  <a:pos x="10" y="0"/>
                </a:cxn>
                <a:cxn ang="0">
                  <a:pos x="15" y="10"/>
                </a:cxn>
                <a:cxn ang="0">
                  <a:pos x="17" y="16"/>
                </a:cxn>
                <a:cxn ang="0">
                  <a:pos x="14" y="15"/>
                </a:cxn>
                <a:cxn ang="0">
                  <a:pos x="7" y="15"/>
                </a:cxn>
                <a:cxn ang="0">
                  <a:pos x="2" y="16"/>
                </a:cxn>
                <a:cxn ang="0">
                  <a:pos x="0" y="16"/>
                </a:cxn>
              </a:cxnLst>
              <a:rect l="0" t="0" r="r" b="b"/>
              <a:pathLst>
                <a:path w="17" h="16">
                  <a:moveTo>
                    <a:pt x="0" y="16"/>
                  </a:moveTo>
                  <a:lnTo>
                    <a:pt x="2" y="13"/>
                  </a:lnTo>
                  <a:lnTo>
                    <a:pt x="4" y="6"/>
                  </a:lnTo>
                  <a:lnTo>
                    <a:pt x="5" y="3"/>
                  </a:lnTo>
                  <a:lnTo>
                    <a:pt x="7" y="1"/>
                  </a:lnTo>
                  <a:lnTo>
                    <a:pt x="9" y="0"/>
                  </a:lnTo>
                  <a:lnTo>
                    <a:pt x="10" y="0"/>
                  </a:lnTo>
                  <a:lnTo>
                    <a:pt x="15" y="10"/>
                  </a:lnTo>
                  <a:lnTo>
                    <a:pt x="17" y="16"/>
                  </a:lnTo>
                  <a:lnTo>
                    <a:pt x="14" y="15"/>
                  </a:lnTo>
                  <a:lnTo>
                    <a:pt x="7" y="15"/>
                  </a:lnTo>
                  <a:lnTo>
                    <a:pt x="2" y="16"/>
                  </a:lnTo>
                  <a:lnTo>
                    <a:pt x="0" y="16"/>
                  </a:lnTo>
                  <a:close/>
                </a:path>
              </a:pathLst>
            </a:custGeom>
            <a:solidFill>
              <a:srgbClr val="1F1A17"/>
            </a:solidFill>
            <a:ln w="9525">
              <a:noFill/>
              <a:round/>
              <a:headEnd/>
              <a:tailEnd/>
            </a:ln>
          </p:spPr>
          <p:txBody>
            <a:bodyPr/>
            <a:lstStyle/>
            <a:p>
              <a:endParaRPr lang="en-US"/>
            </a:p>
          </p:txBody>
        </p:sp>
        <p:sp>
          <p:nvSpPr>
            <p:cNvPr id="5474" name="Freeform 1378"/>
            <p:cNvSpPr>
              <a:spLocks/>
            </p:cNvSpPr>
            <p:nvPr/>
          </p:nvSpPr>
          <p:spPr bwMode="auto">
            <a:xfrm>
              <a:off x="3402" y="3337"/>
              <a:ext cx="25" cy="35"/>
            </a:xfrm>
            <a:custGeom>
              <a:avLst/>
              <a:gdLst/>
              <a:ahLst/>
              <a:cxnLst>
                <a:cxn ang="0">
                  <a:pos x="7" y="0"/>
                </a:cxn>
                <a:cxn ang="0">
                  <a:pos x="3" y="5"/>
                </a:cxn>
                <a:cxn ang="0">
                  <a:pos x="0" y="13"/>
                </a:cxn>
                <a:cxn ang="0">
                  <a:pos x="5" y="26"/>
                </a:cxn>
                <a:cxn ang="0">
                  <a:pos x="10" y="35"/>
                </a:cxn>
                <a:cxn ang="0">
                  <a:pos x="10" y="20"/>
                </a:cxn>
                <a:cxn ang="0">
                  <a:pos x="18" y="35"/>
                </a:cxn>
                <a:cxn ang="0">
                  <a:pos x="20" y="31"/>
                </a:cxn>
                <a:cxn ang="0">
                  <a:pos x="20" y="25"/>
                </a:cxn>
                <a:cxn ang="0">
                  <a:pos x="20" y="13"/>
                </a:cxn>
                <a:cxn ang="0">
                  <a:pos x="23" y="6"/>
                </a:cxn>
                <a:cxn ang="0">
                  <a:pos x="25" y="5"/>
                </a:cxn>
                <a:cxn ang="0">
                  <a:pos x="8" y="10"/>
                </a:cxn>
                <a:cxn ang="0">
                  <a:pos x="7" y="0"/>
                </a:cxn>
              </a:cxnLst>
              <a:rect l="0" t="0" r="r" b="b"/>
              <a:pathLst>
                <a:path w="25" h="35">
                  <a:moveTo>
                    <a:pt x="7" y="0"/>
                  </a:moveTo>
                  <a:lnTo>
                    <a:pt x="3" y="5"/>
                  </a:lnTo>
                  <a:lnTo>
                    <a:pt x="0" y="13"/>
                  </a:lnTo>
                  <a:lnTo>
                    <a:pt x="5" y="26"/>
                  </a:lnTo>
                  <a:lnTo>
                    <a:pt x="10" y="35"/>
                  </a:lnTo>
                  <a:lnTo>
                    <a:pt x="10" y="20"/>
                  </a:lnTo>
                  <a:lnTo>
                    <a:pt x="18" y="35"/>
                  </a:lnTo>
                  <a:lnTo>
                    <a:pt x="20" y="31"/>
                  </a:lnTo>
                  <a:lnTo>
                    <a:pt x="20" y="25"/>
                  </a:lnTo>
                  <a:lnTo>
                    <a:pt x="20" y="13"/>
                  </a:lnTo>
                  <a:lnTo>
                    <a:pt x="23" y="6"/>
                  </a:lnTo>
                  <a:lnTo>
                    <a:pt x="25" y="5"/>
                  </a:lnTo>
                  <a:lnTo>
                    <a:pt x="8" y="10"/>
                  </a:lnTo>
                  <a:lnTo>
                    <a:pt x="7" y="0"/>
                  </a:lnTo>
                  <a:close/>
                </a:path>
              </a:pathLst>
            </a:custGeom>
            <a:solidFill>
              <a:srgbClr val="1F1A17"/>
            </a:solidFill>
            <a:ln w="9525">
              <a:noFill/>
              <a:round/>
              <a:headEnd/>
              <a:tailEnd/>
            </a:ln>
          </p:spPr>
          <p:txBody>
            <a:bodyPr/>
            <a:lstStyle/>
            <a:p>
              <a:endParaRPr lang="en-US"/>
            </a:p>
          </p:txBody>
        </p:sp>
        <p:sp>
          <p:nvSpPr>
            <p:cNvPr id="5475" name="Freeform 1379"/>
            <p:cNvSpPr>
              <a:spLocks/>
            </p:cNvSpPr>
            <p:nvPr/>
          </p:nvSpPr>
          <p:spPr bwMode="auto">
            <a:xfrm>
              <a:off x="3312" y="3287"/>
              <a:ext cx="51" cy="23"/>
            </a:xfrm>
            <a:custGeom>
              <a:avLst/>
              <a:gdLst/>
              <a:ahLst/>
              <a:cxnLst>
                <a:cxn ang="0">
                  <a:pos x="0" y="1"/>
                </a:cxn>
                <a:cxn ang="0">
                  <a:pos x="3" y="0"/>
                </a:cxn>
                <a:cxn ang="0">
                  <a:pos x="13" y="1"/>
                </a:cxn>
                <a:cxn ang="0">
                  <a:pos x="28" y="8"/>
                </a:cxn>
                <a:cxn ang="0">
                  <a:pos x="35" y="11"/>
                </a:cxn>
                <a:cxn ang="0">
                  <a:pos x="35" y="0"/>
                </a:cxn>
                <a:cxn ang="0">
                  <a:pos x="36" y="0"/>
                </a:cxn>
                <a:cxn ang="0">
                  <a:pos x="43" y="0"/>
                </a:cxn>
                <a:cxn ang="0">
                  <a:pos x="48" y="6"/>
                </a:cxn>
                <a:cxn ang="0">
                  <a:pos x="51" y="10"/>
                </a:cxn>
                <a:cxn ang="0">
                  <a:pos x="50" y="23"/>
                </a:cxn>
                <a:cxn ang="0">
                  <a:pos x="46" y="8"/>
                </a:cxn>
                <a:cxn ang="0">
                  <a:pos x="43" y="11"/>
                </a:cxn>
                <a:cxn ang="0">
                  <a:pos x="35" y="16"/>
                </a:cxn>
                <a:cxn ang="0">
                  <a:pos x="20" y="16"/>
                </a:cxn>
                <a:cxn ang="0">
                  <a:pos x="11" y="15"/>
                </a:cxn>
                <a:cxn ang="0">
                  <a:pos x="8" y="3"/>
                </a:cxn>
                <a:cxn ang="0">
                  <a:pos x="0" y="1"/>
                </a:cxn>
              </a:cxnLst>
              <a:rect l="0" t="0" r="r" b="b"/>
              <a:pathLst>
                <a:path w="51" h="23">
                  <a:moveTo>
                    <a:pt x="0" y="1"/>
                  </a:moveTo>
                  <a:lnTo>
                    <a:pt x="3" y="0"/>
                  </a:lnTo>
                  <a:lnTo>
                    <a:pt x="13" y="1"/>
                  </a:lnTo>
                  <a:lnTo>
                    <a:pt x="28" y="8"/>
                  </a:lnTo>
                  <a:lnTo>
                    <a:pt x="35" y="11"/>
                  </a:lnTo>
                  <a:lnTo>
                    <a:pt x="35" y="0"/>
                  </a:lnTo>
                  <a:lnTo>
                    <a:pt x="36" y="0"/>
                  </a:lnTo>
                  <a:lnTo>
                    <a:pt x="43" y="0"/>
                  </a:lnTo>
                  <a:lnTo>
                    <a:pt x="48" y="6"/>
                  </a:lnTo>
                  <a:lnTo>
                    <a:pt x="51" y="10"/>
                  </a:lnTo>
                  <a:lnTo>
                    <a:pt x="50" y="23"/>
                  </a:lnTo>
                  <a:lnTo>
                    <a:pt x="46" y="8"/>
                  </a:lnTo>
                  <a:lnTo>
                    <a:pt x="43" y="11"/>
                  </a:lnTo>
                  <a:lnTo>
                    <a:pt x="35" y="16"/>
                  </a:lnTo>
                  <a:lnTo>
                    <a:pt x="20" y="16"/>
                  </a:lnTo>
                  <a:lnTo>
                    <a:pt x="11" y="15"/>
                  </a:lnTo>
                  <a:lnTo>
                    <a:pt x="8" y="3"/>
                  </a:lnTo>
                  <a:lnTo>
                    <a:pt x="0" y="1"/>
                  </a:lnTo>
                  <a:close/>
                </a:path>
              </a:pathLst>
            </a:custGeom>
            <a:solidFill>
              <a:srgbClr val="1F1A17"/>
            </a:solidFill>
            <a:ln w="9525">
              <a:noFill/>
              <a:round/>
              <a:headEnd/>
              <a:tailEnd/>
            </a:ln>
          </p:spPr>
          <p:txBody>
            <a:bodyPr/>
            <a:lstStyle/>
            <a:p>
              <a:endParaRPr lang="en-US"/>
            </a:p>
          </p:txBody>
        </p:sp>
        <p:sp>
          <p:nvSpPr>
            <p:cNvPr id="5476" name="Freeform 1380"/>
            <p:cNvSpPr>
              <a:spLocks/>
            </p:cNvSpPr>
            <p:nvPr/>
          </p:nvSpPr>
          <p:spPr bwMode="auto">
            <a:xfrm>
              <a:off x="3312" y="3323"/>
              <a:ext cx="40" cy="39"/>
            </a:xfrm>
            <a:custGeom>
              <a:avLst/>
              <a:gdLst/>
              <a:ahLst/>
              <a:cxnLst>
                <a:cxn ang="0">
                  <a:pos x="0" y="0"/>
                </a:cxn>
                <a:cxn ang="0">
                  <a:pos x="10" y="5"/>
                </a:cxn>
                <a:cxn ang="0">
                  <a:pos x="21" y="12"/>
                </a:cxn>
                <a:cxn ang="0">
                  <a:pos x="26" y="19"/>
                </a:cxn>
                <a:cxn ang="0">
                  <a:pos x="33" y="22"/>
                </a:cxn>
                <a:cxn ang="0">
                  <a:pos x="38" y="30"/>
                </a:cxn>
                <a:cxn ang="0">
                  <a:pos x="40" y="37"/>
                </a:cxn>
                <a:cxn ang="0">
                  <a:pos x="38" y="39"/>
                </a:cxn>
                <a:cxn ang="0">
                  <a:pos x="36" y="39"/>
                </a:cxn>
                <a:cxn ang="0">
                  <a:pos x="35" y="39"/>
                </a:cxn>
                <a:cxn ang="0">
                  <a:pos x="31" y="35"/>
                </a:cxn>
                <a:cxn ang="0">
                  <a:pos x="28" y="30"/>
                </a:cxn>
                <a:cxn ang="0">
                  <a:pos x="25" y="27"/>
                </a:cxn>
                <a:cxn ang="0">
                  <a:pos x="25" y="30"/>
                </a:cxn>
                <a:cxn ang="0">
                  <a:pos x="23" y="32"/>
                </a:cxn>
                <a:cxn ang="0">
                  <a:pos x="21" y="34"/>
                </a:cxn>
                <a:cxn ang="0">
                  <a:pos x="18" y="34"/>
                </a:cxn>
                <a:cxn ang="0">
                  <a:pos x="18" y="29"/>
                </a:cxn>
                <a:cxn ang="0">
                  <a:pos x="16" y="25"/>
                </a:cxn>
                <a:cxn ang="0">
                  <a:pos x="13" y="22"/>
                </a:cxn>
                <a:cxn ang="0">
                  <a:pos x="10" y="19"/>
                </a:cxn>
                <a:cxn ang="0">
                  <a:pos x="11" y="15"/>
                </a:cxn>
                <a:cxn ang="0">
                  <a:pos x="11" y="10"/>
                </a:cxn>
                <a:cxn ang="0">
                  <a:pos x="6" y="5"/>
                </a:cxn>
                <a:cxn ang="0">
                  <a:pos x="0" y="0"/>
                </a:cxn>
              </a:cxnLst>
              <a:rect l="0" t="0" r="r" b="b"/>
              <a:pathLst>
                <a:path w="40" h="39">
                  <a:moveTo>
                    <a:pt x="0" y="0"/>
                  </a:moveTo>
                  <a:lnTo>
                    <a:pt x="10" y="5"/>
                  </a:lnTo>
                  <a:lnTo>
                    <a:pt x="21" y="12"/>
                  </a:lnTo>
                  <a:lnTo>
                    <a:pt x="26" y="19"/>
                  </a:lnTo>
                  <a:lnTo>
                    <a:pt x="33" y="22"/>
                  </a:lnTo>
                  <a:lnTo>
                    <a:pt x="38" y="30"/>
                  </a:lnTo>
                  <a:lnTo>
                    <a:pt x="40" y="37"/>
                  </a:lnTo>
                  <a:lnTo>
                    <a:pt x="38" y="39"/>
                  </a:lnTo>
                  <a:lnTo>
                    <a:pt x="36" y="39"/>
                  </a:lnTo>
                  <a:lnTo>
                    <a:pt x="35" y="39"/>
                  </a:lnTo>
                  <a:lnTo>
                    <a:pt x="31" y="35"/>
                  </a:lnTo>
                  <a:lnTo>
                    <a:pt x="28" y="30"/>
                  </a:lnTo>
                  <a:lnTo>
                    <a:pt x="25" y="27"/>
                  </a:lnTo>
                  <a:lnTo>
                    <a:pt x="25" y="30"/>
                  </a:lnTo>
                  <a:lnTo>
                    <a:pt x="23" y="32"/>
                  </a:lnTo>
                  <a:lnTo>
                    <a:pt x="21" y="34"/>
                  </a:lnTo>
                  <a:lnTo>
                    <a:pt x="18" y="34"/>
                  </a:lnTo>
                  <a:lnTo>
                    <a:pt x="18" y="29"/>
                  </a:lnTo>
                  <a:lnTo>
                    <a:pt x="16" y="25"/>
                  </a:lnTo>
                  <a:lnTo>
                    <a:pt x="13" y="22"/>
                  </a:lnTo>
                  <a:lnTo>
                    <a:pt x="10" y="19"/>
                  </a:lnTo>
                  <a:lnTo>
                    <a:pt x="11" y="15"/>
                  </a:lnTo>
                  <a:lnTo>
                    <a:pt x="11" y="10"/>
                  </a:lnTo>
                  <a:lnTo>
                    <a:pt x="6" y="5"/>
                  </a:lnTo>
                  <a:lnTo>
                    <a:pt x="0" y="0"/>
                  </a:lnTo>
                  <a:close/>
                </a:path>
              </a:pathLst>
            </a:custGeom>
            <a:solidFill>
              <a:srgbClr val="1F1A17"/>
            </a:solidFill>
            <a:ln w="9525">
              <a:noFill/>
              <a:round/>
              <a:headEnd/>
              <a:tailEnd/>
            </a:ln>
          </p:spPr>
          <p:txBody>
            <a:bodyPr/>
            <a:lstStyle/>
            <a:p>
              <a:endParaRPr lang="en-US"/>
            </a:p>
          </p:txBody>
        </p:sp>
        <p:sp>
          <p:nvSpPr>
            <p:cNvPr id="5477" name="Freeform 1381"/>
            <p:cNvSpPr>
              <a:spLocks/>
            </p:cNvSpPr>
            <p:nvPr/>
          </p:nvSpPr>
          <p:spPr bwMode="auto">
            <a:xfrm>
              <a:off x="3363" y="3327"/>
              <a:ext cx="34" cy="21"/>
            </a:xfrm>
            <a:custGeom>
              <a:avLst/>
              <a:gdLst/>
              <a:ahLst/>
              <a:cxnLst>
                <a:cxn ang="0">
                  <a:pos x="7" y="0"/>
                </a:cxn>
                <a:cxn ang="0">
                  <a:pos x="0" y="3"/>
                </a:cxn>
                <a:cxn ang="0">
                  <a:pos x="0" y="13"/>
                </a:cxn>
                <a:cxn ang="0">
                  <a:pos x="6" y="16"/>
                </a:cxn>
                <a:cxn ang="0">
                  <a:pos x="14" y="21"/>
                </a:cxn>
                <a:cxn ang="0">
                  <a:pos x="26" y="20"/>
                </a:cxn>
                <a:cxn ang="0">
                  <a:pos x="34" y="16"/>
                </a:cxn>
                <a:cxn ang="0">
                  <a:pos x="27" y="16"/>
                </a:cxn>
                <a:cxn ang="0">
                  <a:pos x="17" y="15"/>
                </a:cxn>
                <a:cxn ang="0">
                  <a:pos x="9" y="6"/>
                </a:cxn>
                <a:cxn ang="0">
                  <a:pos x="7" y="0"/>
                </a:cxn>
              </a:cxnLst>
              <a:rect l="0" t="0" r="r" b="b"/>
              <a:pathLst>
                <a:path w="34" h="21">
                  <a:moveTo>
                    <a:pt x="7" y="0"/>
                  </a:moveTo>
                  <a:lnTo>
                    <a:pt x="0" y="3"/>
                  </a:lnTo>
                  <a:lnTo>
                    <a:pt x="0" y="13"/>
                  </a:lnTo>
                  <a:lnTo>
                    <a:pt x="6" y="16"/>
                  </a:lnTo>
                  <a:lnTo>
                    <a:pt x="14" y="21"/>
                  </a:lnTo>
                  <a:lnTo>
                    <a:pt x="26" y="20"/>
                  </a:lnTo>
                  <a:lnTo>
                    <a:pt x="34" y="16"/>
                  </a:lnTo>
                  <a:lnTo>
                    <a:pt x="27" y="16"/>
                  </a:lnTo>
                  <a:lnTo>
                    <a:pt x="17" y="15"/>
                  </a:lnTo>
                  <a:lnTo>
                    <a:pt x="9" y="6"/>
                  </a:lnTo>
                  <a:lnTo>
                    <a:pt x="7" y="0"/>
                  </a:lnTo>
                  <a:close/>
                </a:path>
              </a:pathLst>
            </a:custGeom>
            <a:solidFill>
              <a:srgbClr val="1F1A17"/>
            </a:solidFill>
            <a:ln w="9525">
              <a:noFill/>
              <a:round/>
              <a:headEnd/>
              <a:tailEnd/>
            </a:ln>
          </p:spPr>
          <p:txBody>
            <a:bodyPr/>
            <a:lstStyle/>
            <a:p>
              <a:endParaRPr lang="en-US"/>
            </a:p>
          </p:txBody>
        </p:sp>
        <p:sp>
          <p:nvSpPr>
            <p:cNvPr id="5478" name="Freeform 1382"/>
            <p:cNvSpPr>
              <a:spLocks/>
            </p:cNvSpPr>
            <p:nvPr/>
          </p:nvSpPr>
          <p:spPr bwMode="auto">
            <a:xfrm>
              <a:off x="3442" y="3251"/>
              <a:ext cx="27" cy="22"/>
            </a:xfrm>
            <a:custGeom>
              <a:avLst/>
              <a:gdLst/>
              <a:ahLst/>
              <a:cxnLst>
                <a:cxn ang="0">
                  <a:pos x="0" y="9"/>
                </a:cxn>
                <a:cxn ang="0">
                  <a:pos x="2" y="7"/>
                </a:cxn>
                <a:cxn ang="0">
                  <a:pos x="5" y="4"/>
                </a:cxn>
                <a:cxn ang="0">
                  <a:pos x="10" y="0"/>
                </a:cxn>
                <a:cxn ang="0">
                  <a:pos x="17" y="0"/>
                </a:cxn>
                <a:cxn ang="0">
                  <a:pos x="20" y="2"/>
                </a:cxn>
                <a:cxn ang="0">
                  <a:pos x="23" y="7"/>
                </a:cxn>
                <a:cxn ang="0">
                  <a:pos x="25" y="10"/>
                </a:cxn>
                <a:cxn ang="0">
                  <a:pos x="27" y="14"/>
                </a:cxn>
                <a:cxn ang="0">
                  <a:pos x="27" y="22"/>
                </a:cxn>
                <a:cxn ang="0">
                  <a:pos x="25" y="22"/>
                </a:cxn>
                <a:cxn ang="0">
                  <a:pos x="20" y="7"/>
                </a:cxn>
                <a:cxn ang="0">
                  <a:pos x="13" y="17"/>
                </a:cxn>
                <a:cxn ang="0">
                  <a:pos x="12" y="5"/>
                </a:cxn>
                <a:cxn ang="0">
                  <a:pos x="0" y="9"/>
                </a:cxn>
              </a:cxnLst>
              <a:rect l="0" t="0" r="r" b="b"/>
              <a:pathLst>
                <a:path w="27" h="22">
                  <a:moveTo>
                    <a:pt x="0" y="9"/>
                  </a:moveTo>
                  <a:lnTo>
                    <a:pt x="2" y="7"/>
                  </a:lnTo>
                  <a:lnTo>
                    <a:pt x="5" y="4"/>
                  </a:lnTo>
                  <a:lnTo>
                    <a:pt x="10" y="0"/>
                  </a:lnTo>
                  <a:lnTo>
                    <a:pt x="17" y="0"/>
                  </a:lnTo>
                  <a:lnTo>
                    <a:pt x="20" y="2"/>
                  </a:lnTo>
                  <a:lnTo>
                    <a:pt x="23" y="7"/>
                  </a:lnTo>
                  <a:lnTo>
                    <a:pt x="25" y="10"/>
                  </a:lnTo>
                  <a:lnTo>
                    <a:pt x="27" y="14"/>
                  </a:lnTo>
                  <a:lnTo>
                    <a:pt x="27" y="22"/>
                  </a:lnTo>
                  <a:lnTo>
                    <a:pt x="25" y="22"/>
                  </a:lnTo>
                  <a:lnTo>
                    <a:pt x="20" y="7"/>
                  </a:lnTo>
                  <a:lnTo>
                    <a:pt x="13" y="17"/>
                  </a:lnTo>
                  <a:lnTo>
                    <a:pt x="12" y="5"/>
                  </a:lnTo>
                  <a:lnTo>
                    <a:pt x="0" y="9"/>
                  </a:lnTo>
                  <a:close/>
                </a:path>
              </a:pathLst>
            </a:custGeom>
            <a:solidFill>
              <a:srgbClr val="1F1A17"/>
            </a:solidFill>
            <a:ln w="9525">
              <a:noFill/>
              <a:round/>
              <a:headEnd/>
              <a:tailEnd/>
            </a:ln>
          </p:spPr>
          <p:txBody>
            <a:bodyPr/>
            <a:lstStyle/>
            <a:p>
              <a:endParaRPr lang="en-US"/>
            </a:p>
          </p:txBody>
        </p:sp>
        <p:sp>
          <p:nvSpPr>
            <p:cNvPr id="5479" name="Freeform 1383"/>
            <p:cNvSpPr>
              <a:spLocks/>
            </p:cNvSpPr>
            <p:nvPr/>
          </p:nvSpPr>
          <p:spPr bwMode="auto">
            <a:xfrm>
              <a:off x="3382" y="3305"/>
              <a:ext cx="35" cy="27"/>
            </a:xfrm>
            <a:custGeom>
              <a:avLst/>
              <a:gdLst/>
              <a:ahLst/>
              <a:cxnLst>
                <a:cxn ang="0">
                  <a:pos x="0" y="27"/>
                </a:cxn>
                <a:cxn ang="0">
                  <a:pos x="3" y="22"/>
                </a:cxn>
                <a:cxn ang="0">
                  <a:pos x="5" y="18"/>
                </a:cxn>
                <a:cxn ang="0">
                  <a:pos x="8" y="15"/>
                </a:cxn>
                <a:cxn ang="0">
                  <a:pos x="12" y="15"/>
                </a:cxn>
                <a:cxn ang="0">
                  <a:pos x="8" y="13"/>
                </a:cxn>
                <a:cxn ang="0">
                  <a:pos x="3" y="13"/>
                </a:cxn>
                <a:cxn ang="0">
                  <a:pos x="7" y="12"/>
                </a:cxn>
                <a:cxn ang="0">
                  <a:pos x="12" y="12"/>
                </a:cxn>
                <a:cxn ang="0">
                  <a:pos x="17" y="12"/>
                </a:cxn>
                <a:cxn ang="0">
                  <a:pos x="20" y="13"/>
                </a:cxn>
                <a:cxn ang="0">
                  <a:pos x="20" y="8"/>
                </a:cxn>
                <a:cxn ang="0">
                  <a:pos x="20" y="3"/>
                </a:cxn>
                <a:cxn ang="0">
                  <a:pos x="20" y="2"/>
                </a:cxn>
                <a:cxn ang="0">
                  <a:pos x="23" y="0"/>
                </a:cxn>
                <a:cxn ang="0">
                  <a:pos x="28" y="0"/>
                </a:cxn>
                <a:cxn ang="0">
                  <a:pos x="35" y="2"/>
                </a:cxn>
                <a:cxn ang="0">
                  <a:pos x="30" y="8"/>
                </a:cxn>
                <a:cxn ang="0">
                  <a:pos x="27" y="15"/>
                </a:cxn>
                <a:cxn ang="0">
                  <a:pos x="20" y="15"/>
                </a:cxn>
                <a:cxn ang="0">
                  <a:pos x="13" y="18"/>
                </a:cxn>
                <a:cxn ang="0">
                  <a:pos x="7" y="22"/>
                </a:cxn>
                <a:cxn ang="0">
                  <a:pos x="0" y="27"/>
                </a:cxn>
              </a:cxnLst>
              <a:rect l="0" t="0" r="r" b="b"/>
              <a:pathLst>
                <a:path w="35" h="27">
                  <a:moveTo>
                    <a:pt x="0" y="27"/>
                  </a:moveTo>
                  <a:lnTo>
                    <a:pt x="3" y="22"/>
                  </a:lnTo>
                  <a:lnTo>
                    <a:pt x="5" y="18"/>
                  </a:lnTo>
                  <a:lnTo>
                    <a:pt x="8" y="15"/>
                  </a:lnTo>
                  <a:lnTo>
                    <a:pt x="12" y="15"/>
                  </a:lnTo>
                  <a:lnTo>
                    <a:pt x="8" y="13"/>
                  </a:lnTo>
                  <a:lnTo>
                    <a:pt x="3" y="13"/>
                  </a:lnTo>
                  <a:lnTo>
                    <a:pt x="7" y="12"/>
                  </a:lnTo>
                  <a:lnTo>
                    <a:pt x="12" y="12"/>
                  </a:lnTo>
                  <a:lnTo>
                    <a:pt x="17" y="12"/>
                  </a:lnTo>
                  <a:lnTo>
                    <a:pt x="20" y="13"/>
                  </a:lnTo>
                  <a:lnTo>
                    <a:pt x="20" y="8"/>
                  </a:lnTo>
                  <a:lnTo>
                    <a:pt x="20" y="3"/>
                  </a:lnTo>
                  <a:lnTo>
                    <a:pt x="20" y="2"/>
                  </a:lnTo>
                  <a:lnTo>
                    <a:pt x="23" y="0"/>
                  </a:lnTo>
                  <a:lnTo>
                    <a:pt x="28" y="0"/>
                  </a:lnTo>
                  <a:lnTo>
                    <a:pt x="35" y="2"/>
                  </a:lnTo>
                  <a:lnTo>
                    <a:pt x="30" y="8"/>
                  </a:lnTo>
                  <a:lnTo>
                    <a:pt x="27" y="15"/>
                  </a:lnTo>
                  <a:lnTo>
                    <a:pt x="20" y="15"/>
                  </a:lnTo>
                  <a:lnTo>
                    <a:pt x="13" y="18"/>
                  </a:lnTo>
                  <a:lnTo>
                    <a:pt x="7" y="22"/>
                  </a:lnTo>
                  <a:lnTo>
                    <a:pt x="0" y="27"/>
                  </a:lnTo>
                  <a:close/>
                </a:path>
              </a:pathLst>
            </a:custGeom>
            <a:solidFill>
              <a:srgbClr val="1F1A17"/>
            </a:solidFill>
            <a:ln w="9525">
              <a:noFill/>
              <a:round/>
              <a:headEnd/>
              <a:tailEnd/>
            </a:ln>
          </p:spPr>
          <p:txBody>
            <a:bodyPr/>
            <a:lstStyle/>
            <a:p>
              <a:endParaRPr lang="en-US"/>
            </a:p>
          </p:txBody>
        </p:sp>
        <p:sp>
          <p:nvSpPr>
            <p:cNvPr id="5480" name="Freeform 1384"/>
            <p:cNvSpPr>
              <a:spLocks/>
            </p:cNvSpPr>
            <p:nvPr/>
          </p:nvSpPr>
          <p:spPr bwMode="auto">
            <a:xfrm>
              <a:off x="3442" y="3287"/>
              <a:ext cx="15" cy="13"/>
            </a:xfrm>
            <a:custGeom>
              <a:avLst/>
              <a:gdLst/>
              <a:ahLst/>
              <a:cxnLst>
                <a:cxn ang="0">
                  <a:pos x="2" y="13"/>
                </a:cxn>
                <a:cxn ang="0">
                  <a:pos x="0" y="8"/>
                </a:cxn>
                <a:cxn ang="0">
                  <a:pos x="2" y="3"/>
                </a:cxn>
                <a:cxn ang="0">
                  <a:pos x="3" y="1"/>
                </a:cxn>
                <a:cxn ang="0">
                  <a:pos x="5" y="0"/>
                </a:cxn>
                <a:cxn ang="0">
                  <a:pos x="7" y="1"/>
                </a:cxn>
                <a:cxn ang="0">
                  <a:pos x="10" y="3"/>
                </a:cxn>
                <a:cxn ang="0">
                  <a:pos x="13" y="8"/>
                </a:cxn>
                <a:cxn ang="0">
                  <a:pos x="15" y="11"/>
                </a:cxn>
                <a:cxn ang="0">
                  <a:pos x="2" y="13"/>
                </a:cxn>
              </a:cxnLst>
              <a:rect l="0" t="0" r="r" b="b"/>
              <a:pathLst>
                <a:path w="15" h="13">
                  <a:moveTo>
                    <a:pt x="2" y="13"/>
                  </a:moveTo>
                  <a:lnTo>
                    <a:pt x="0" y="8"/>
                  </a:lnTo>
                  <a:lnTo>
                    <a:pt x="2" y="3"/>
                  </a:lnTo>
                  <a:lnTo>
                    <a:pt x="3" y="1"/>
                  </a:lnTo>
                  <a:lnTo>
                    <a:pt x="5" y="0"/>
                  </a:lnTo>
                  <a:lnTo>
                    <a:pt x="7" y="1"/>
                  </a:lnTo>
                  <a:lnTo>
                    <a:pt x="10" y="3"/>
                  </a:lnTo>
                  <a:lnTo>
                    <a:pt x="13" y="8"/>
                  </a:lnTo>
                  <a:lnTo>
                    <a:pt x="15" y="11"/>
                  </a:lnTo>
                  <a:lnTo>
                    <a:pt x="2" y="13"/>
                  </a:lnTo>
                  <a:close/>
                </a:path>
              </a:pathLst>
            </a:custGeom>
            <a:solidFill>
              <a:srgbClr val="1F1A17"/>
            </a:solidFill>
            <a:ln w="9525">
              <a:noFill/>
              <a:round/>
              <a:headEnd/>
              <a:tailEnd/>
            </a:ln>
          </p:spPr>
          <p:txBody>
            <a:bodyPr/>
            <a:lstStyle/>
            <a:p>
              <a:endParaRPr lang="en-US"/>
            </a:p>
          </p:txBody>
        </p:sp>
        <p:sp>
          <p:nvSpPr>
            <p:cNvPr id="5481" name="Freeform 1385"/>
            <p:cNvSpPr>
              <a:spLocks/>
            </p:cNvSpPr>
            <p:nvPr/>
          </p:nvSpPr>
          <p:spPr bwMode="auto">
            <a:xfrm>
              <a:off x="3293" y="3370"/>
              <a:ext cx="19" cy="17"/>
            </a:xfrm>
            <a:custGeom>
              <a:avLst/>
              <a:gdLst/>
              <a:ahLst/>
              <a:cxnLst>
                <a:cxn ang="0">
                  <a:pos x="0" y="9"/>
                </a:cxn>
                <a:cxn ang="0">
                  <a:pos x="17" y="0"/>
                </a:cxn>
                <a:cxn ang="0">
                  <a:pos x="19" y="7"/>
                </a:cxn>
                <a:cxn ang="0">
                  <a:pos x="19" y="15"/>
                </a:cxn>
                <a:cxn ang="0">
                  <a:pos x="15" y="17"/>
                </a:cxn>
                <a:cxn ang="0">
                  <a:pos x="10" y="15"/>
                </a:cxn>
                <a:cxn ang="0">
                  <a:pos x="4" y="12"/>
                </a:cxn>
                <a:cxn ang="0">
                  <a:pos x="0" y="9"/>
                </a:cxn>
              </a:cxnLst>
              <a:rect l="0" t="0" r="r" b="b"/>
              <a:pathLst>
                <a:path w="19" h="17">
                  <a:moveTo>
                    <a:pt x="0" y="9"/>
                  </a:moveTo>
                  <a:lnTo>
                    <a:pt x="17" y="0"/>
                  </a:lnTo>
                  <a:lnTo>
                    <a:pt x="19" y="7"/>
                  </a:lnTo>
                  <a:lnTo>
                    <a:pt x="19" y="15"/>
                  </a:lnTo>
                  <a:lnTo>
                    <a:pt x="15" y="17"/>
                  </a:lnTo>
                  <a:lnTo>
                    <a:pt x="10" y="15"/>
                  </a:lnTo>
                  <a:lnTo>
                    <a:pt x="4" y="12"/>
                  </a:lnTo>
                  <a:lnTo>
                    <a:pt x="0" y="9"/>
                  </a:lnTo>
                  <a:close/>
                </a:path>
              </a:pathLst>
            </a:custGeom>
            <a:solidFill>
              <a:srgbClr val="1F1A17"/>
            </a:solidFill>
            <a:ln w="9525">
              <a:noFill/>
              <a:round/>
              <a:headEnd/>
              <a:tailEnd/>
            </a:ln>
          </p:spPr>
          <p:txBody>
            <a:bodyPr/>
            <a:lstStyle/>
            <a:p>
              <a:endParaRPr lang="en-US"/>
            </a:p>
          </p:txBody>
        </p:sp>
        <p:sp>
          <p:nvSpPr>
            <p:cNvPr id="5482" name="Freeform 1386"/>
            <p:cNvSpPr>
              <a:spLocks/>
            </p:cNvSpPr>
            <p:nvPr/>
          </p:nvSpPr>
          <p:spPr bwMode="auto">
            <a:xfrm>
              <a:off x="3489" y="3276"/>
              <a:ext cx="17" cy="21"/>
            </a:xfrm>
            <a:custGeom>
              <a:avLst/>
              <a:gdLst/>
              <a:ahLst/>
              <a:cxnLst>
                <a:cxn ang="0">
                  <a:pos x="17" y="0"/>
                </a:cxn>
                <a:cxn ang="0">
                  <a:pos x="15" y="2"/>
                </a:cxn>
                <a:cxn ang="0">
                  <a:pos x="8" y="7"/>
                </a:cxn>
                <a:cxn ang="0">
                  <a:pos x="1" y="16"/>
                </a:cxn>
                <a:cxn ang="0">
                  <a:pos x="0" y="19"/>
                </a:cxn>
                <a:cxn ang="0">
                  <a:pos x="5" y="21"/>
                </a:cxn>
                <a:cxn ang="0">
                  <a:pos x="8" y="16"/>
                </a:cxn>
                <a:cxn ang="0">
                  <a:pos x="15" y="9"/>
                </a:cxn>
                <a:cxn ang="0">
                  <a:pos x="17" y="4"/>
                </a:cxn>
                <a:cxn ang="0">
                  <a:pos x="17" y="0"/>
                </a:cxn>
              </a:cxnLst>
              <a:rect l="0" t="0" r="r" b="b"/>
              <a:pathLst>
                <a:path w="17" h="21">
                  <a:moveTo>
                    <a:pt x="17" y="0"/>
                  </a:moveTo>
                  <a:lnTo>
                    <a:pt x="15" y="2"/>
                  </a:lnTo>
                  <a:lnTo>
                    <a:pt x="8" y="7"/>
                  </a:lnTo>
                  <a:lnTo>
                    <a:pt x="1" y="16"/>
                  </a:lnTo>
                  <a:lnTo>
                    <a:pt x="0" y="19"/>
                  </a:lnTo>
                  <a:lnTo>
                    <a:pt x="5" y="21"/>
                  </a:lnTo>
                  <a:lnTo>
                    <a:pt x="8" y="16"/>
                  </a:lnTo>
                  <a:lnTo>
                    <a:pt x="15" y="9"/>
                  </a:lnTo>
                  <a:lnTo>
                    <a:pt x="17" y="4"/>
                  </a:lnTo>
                  <a:lnTo>
                    <a:pt x="17" y="0"/>
                  </a:lnTo>
                  <a:close/>
                </a:path>
              </a:pathLst>
            </a:custGeom>
            <a:solidFill>
              <a:srgbClr val="1F1A17"/>
            </a:solidFill>
            <a:ln w="9525">
              <a:noFill/>
              <a:round/>
              <a:headEnd/>
              <a:tailEnd/>
            </a:ln>
          </p:spPr>
          <p:txBody>
            <a:bodyPr/>
            <a:lstStyle/>
            <a:p>
              <a:endParaRPr lang="en-US"/>
            </a:p>
          </p:txBody>
        </p:sp>
        <p:sp>
          <p:nvSpPr>
            <p:cNvPr id="5483" name="Freeform 1387"/>
            <p:cNvSpPr>
              <a:spLocks/>
            </p:cNvSpPr>
            <p:nvPr/>
          </p:nvSpPr>
          <p:spPr bwMode="auto">
            <a:xfrm>
              <a:off x="3561" y="3317"/>
              <a:ext cx="25" cy="25"/>
            </a:xfrm>
            <a:custGeom>
              <a:avLst/>
              <a:gdLst/>
              <a:ahLst/>
              <a:cxnLst>
                <a:cxn ang="0">
                  <a:pos x="16" y="0"/>
                </a:cxn>
                <a:cxn ang="0">
                  <a:pos x="20" y="3"/>
                </a:cxn>
                <a:cxn ang="0">
                  <a:pos x="25" y="10"/>
                </a:cxn>
                <a:cxn ang="0">
                  <a:pos x="25" y="16"/>
                </a:cxn>
                <a:cxn ang="0">
                  <a:pos x="25" y="21"/>
                </a:cxn>
                <a:cxn ang="0">
                  <a:pos x="16" y="10"/>
                </a:cxn>
                <a:cxn ang="0">
                  <a:pos x="16" y="20"/>
                </a:cxn>
                <a:cxn ang="0">
                  <a:pos x="13" y="16"/>
                </a:cxn>
                <a:cxn ang="0">
                  <a:pos x="8" y="13"/>
                </a:cxn>
                <a:cxn ang="0">
                  <a:pos x="8" y="20"/>
                </a:cxn>
                <a:cxn ang="0">
                  <a:pos x="8" y="25"/>
                </a:cxn>
                <a:cxn ang="0">
                  <a:pos x="0" y="16"/>
                </a:cxn>
                <a:cxn ang="0">
                  <a:pos x="0" y="16"/>
                </a:cxn>
                <a:cxn ang="0">
                  <a:pos x="3" y="11"/>
                </a:cxn>
                <a:cxn ang="0">
                  <a:pos x="3" y="5"/>
                </a:cxn>
                <a:cxn ang="0">
                  <a:pos x="1" y="3"/>
                </a:cxn>
                <a:cxn ang="0">
                  <a:pos x="5" y="3"/>
                </a:cxn>
                <a:cxn ang="0">
                  <a:pos x="10" y="3"/>
                </a:cxn>
                <a:cxn ang="0">
                  <a:pos x="13" y="6"/>
                </a:cxn>
                <a:cxn ang="0">
                  <a:pos x="15" y="10"/>
                </a:cxn>
                <a:cxn ang="0">
                  <a:pos x="16" y="0"/>
                </a:cxn>
              </a:cxnLst>
              <a:rect l="0" t="0" r="r" b="b"/>
              <a:pathLst>
                <a:path w="25" h="25">
                  <a:moveTo>
                    <a:pt x="16" y="0"/>
                  </a:moveTo>
                  <a:lnTo>
                    <a:pt x="20" y="3"/>
                  </a:lnTo>
                  <a:lnTo>
                    <a:pt x="25" y="10"/>
                  </a:lnTo>
                  <a:lnTo>
                    <a:pt x="25" y="16"/>
                  </a:lnTo>
                  <a:lnTo>
                    <a:pt x="25" y="21"/>
                  </a:lnTo>
                  <a:lnTo>
                    <a:pt x="16" y="10"/>
                  </a:lnTo>
                  <a:lnTo>
                    <a:pt x="16" y="20"/>
                  </a:lnTo>
                  <a:lnTo>
                    <a:pt x="13" y="16"/>
                  </a:lnTo>
                  <a:lnTo>
                    <a:pt x="8" y="13"/>
                  </a:lnTo>
                  <a:lnTo>
                    <a:pt x="8" y="20"/>
                  </a:lnTo>
                  <a:lnTo>
                    <a:pt x="8" y="25"/>
                  </a:lnTo>
                  <a:lnTo>
                    <a:pt x="0" y="16"/>
                  </a:lnTo>
                  <a:lnTo>
                    <a:pt x="0" y="16"/>
                  </a:lnTo>
                  <a:lnTo>
                    <a:pt x="3" y="11"/>
                  </a:lnTo>
                  <a:lnTo>
                    <a:pt x="3" y="5"/>
                  </a:lnTo>
                  <a:lnTo>
                    <a:pt x="1" y="3"/>
                  </a:lnTo>
                  <a:lnTo>
                    <a:pt x="5" y="3"/>
                  </a:lnTo>
                  <a:lnTo>
                    <a:pt x="10" y="3"/>
                  </a:lnTo>
                  <a:lnTo>
                    <a:pt x="13" y="6"/>
                  </a:lnTo>
                  <a:lnTo>
                    <a:pt x="15" y="10"/>
                  </a:lnTo>
                  <a:lnTo>
                    <a:pt x="16" y="0"/>
                  </a:lnTo>
                  <a:close/>
                </a:path>
              </a:pathLst>
            </a:custGeom>
            <a:solidFill>
              <a:srgbClr val="1F1A17"/>
            </a:solidFill>
            <a:ln w="9525">
              <a:noFill/>
              <a:round/>
              <a:headEnd/>
              <a:tailEnd/>
            </a:ln>
          </p:spPr>
          <p:txBody>
            <a:bodyPr/>
            <a:lstStyle/>
            <a:p>
              <a:endParaRPr lang="en-US"/>
            </a:p>
          </p:txBody>
        </p:sp>
      </p:grpSp>
      <p:grpSp>
        <p:nvGrpSpPr>
          <p:cNvPr id="13" name="Group 1388"/>
          <p:cNvGrpSpPr>
            <a:grpSpLocks/>
          </p:cNvGrpSpPr>
          <p:nvPr/>
        </p:nvGrpSpPr>
        <p:grpSpPr bwMode="auto">
          <a:xfrm>
            <a:off x="5394325" y="4189413"/>
            <a:ext cx="1363663" cy="1562100"/>
            <a:chOff x="3180" y="2793"/>
            <a:chExt cx="859" cy="984"/>
          </a:xfrm>
        </p:grpSpPr>
        <p:sp>
          <p:nvSpPr>
            <p:cNvPr id="5485" name="Freeform 1389"/>
            <p:cNvSpPr>
              <a:spLocks/>
            </p:cNvSpPr>
            <p:nvPr/>
          </p:nvSpPr>
          <p:spPr bwMode="auto">
            <a:xfrm>
              <a:off x="3180" y="3559"/>
              <a:ext cx="234" cy="134"/>
            </a:xfrm>
            <a:custGeom>
              <a:avLst/>
              <a:gdLst/>
              <a:ahLst/>
              <a:cxnLst>
                <a:cxn ang="0">
                  <a:pos x="0" y="10"/>
                </a:cxn>
                <a:cxn ang="0">
                  <a:pos x="10" y="27"/>
                </a:cxn>
                <a:cxn ang="0">
                  <a:pos x="16" y="44"/>
                </a:cxn>
                <a:cxn ang="0">
                  <a:pos x="18" y="49"/>
                </a:cxn>
                <a:cxn ang="0">
                  <a:pos x="26" y="49"/>
                </a:cxn>
                <a:cxn ang="0">
                  <a:pos x="36" y="52"/>
                </a:cxn>
                <a:cxn ang="0">
                  <a:pos x="38" y="60"/>
                </a:cxn>
                <a:cxn ang="0">
                  <a:pos x="41" y="67"/>
                </a:cxn>
                <a:cxn ang="0">
                  <a:pos x="48" y="64"/>
                </a:cxn>
                <a:cxn ang="0">
                  <a:pos x="51" y="70"/>
                </a:cxn>
                <a:cxn ang="0">
                  <a:pos x="55" y="94"/>
                </a:cxn>
                <a:cxn ang="0">
                  <a:pos x="61" y="92"/>
                </a:cxn>
                <a:cxn ang="0">
                  <a:pos x="70" y="79"/>
                </a:cxn>
                <a:cxn ang="0">
                  <a:pos x="83" y="80"/>
                </a:cxn>
                <a:cxn ang="0">
                  <a:pos x="97" y="89"/>
                </a:cxn>
                <a:cxn ang="0">
                  <a:pos x="103" y="102"/>
                </a:cxn>
                <a:cxn ang="0">
                  <a:pos x="115" y="124"/>
                </a:cxn>
                <a:cxn ang="0">
                  <a:pos x="130" y="126"/>
                </a:cxn>
                <a:cxn ang="0">
                  <a:pos x="137" y="117"/>
                </a:cxn>
                <a:cxn ang="0">
                  <a:pos x="147" y="117"/>
                </a:cxn>
                <a:cxn ang="0">
                  <a:pos x="155" y="126"/>
                </a:cxn>
                <a:cxn ang="0">
                  <a:pos x="165" y="124"/>
                </a:cxn>
                <a:cxn ang="0">
                  <a:pos x="173" y="121"/>
                </a:cxn>
                <a:cxn ang="0">
                  <a:pos x="185" y="126"/>
                </a:cxn>
                <a:cxn ang="0">
                  <a:pos x="204" y="114"/>
                </a:cxn>
                <a:cxn ang="0">
                  <a:pos x="222" y="107"/>
                </a:cxn>
                <a:cxn ang="0">
                  <a:pos x="224" y="99"/>
                </a:cxn>
                <a:cxn ang="0">
                  <a:pos x="215" y="79"/>
                </a:cxn>
                <a:cxn ang="0">
                  <a:pos x="207" y="74"/>
                </a:cxn>
                <a:cxn ang="0">
                  <a:pos x="197" y="77"/>
                </a:cxn>
                <a:cxn ang="0">
                  <a:pos x="183" y="74"/>
                </a:cxn>
                <a:cxn ang="0">
                  <a:pos x="177" y="82"/>
                </a:cxn>
                <a:cxn ang="0">
                  <a:pos x="173" y="102"/>
                </a:cxn>
                <a:cxn ang="0">
                  <a:pos x="165" y="97"/>
                </a:cxn>
                <a:cxn ang="0">
                  <a:pos x="157" y="92"/>
                </a:cxn>
                <a:cxn ang="0">
                  <a:pos x="147" y="94"/>
                </a:cxn>
                <a:cxn ang="0">
                  <a:pos x="140" y="89"/>
                </a:cxn>
                <a:cxn ang="0">
                  <a:pos x="132" y="87"/>
                </a:cxn>
                <a:cxn ang="0">
                  <a:pos x="125" y="85"/>
                </a:cxn>
                <a:cxn ang="0">
                  <a:pos x="117" y="75"/>
                </a:cxn>
                <a:cxn ang="0">
                  <a:pos x="112" y="59"/>
                </a:cxn>
                <a:cxn ang="0">
                  <a:pos x="102" y="45"/>
                </a:cxn>
                <a:cxn ang="0">
                  <a:pos x="90" y="42"/>
                </a:cxn>
                <a:cxn ang="0">
                  <a:pos x="67" y="32"/>
                </a:cxn>
                <a:cxn ang="0">
                  <a:pos x="38" y="22"/>
                </a:cxn>
                <a:cxn ang="0">
                  <a:pos x="28" y="17"/>
                </a:cxn>
                <a:cxn ang="0">
                  <a:pos x="23" y="13"/>
                </a:cxn>
                <a:cxn ang="0">
                  <a:pos x="16" y="15"/>
                </a:cxn>
                <a:cxn ang="0">
                  <a:pos x="5" y="7"/>
                </a:cxn>
              </a:cxnLst>
              <a:rect l="0" t="0" r="r" b="b"/>
              <a:pathLst>
                <a:path w="234" h="134">
                  <a:moveTo>
                    <a:pt x="1" y="0"/>
                  </a:moveTo>
                  <a:lnTo>
                    <a:pt x="0" y="10"/>
                  </a:lnTo>
                  <a:lnTo>
                    <a:pt x="0" y="24"/>
                  </a:lnTo>
                  <a:lnTo>
                    <a:pt x="10" y="27"/>
                  </a:lnTo>
                  <a:lnTo>
                    <a:pt x="16" y="30"/>
                  </a:lnTo>
                  <a:lnTo>
                    <a:pt x="16" y="44"/>
                  </a:lnTo>
                  <a:lnTo>
                    <a:pt x="15" y="54"/>
                  </a:lnTo>
                  <a:lnTo>
                    <a:pt x="18" y="49"/>
                  </a:lnTo>
                  <a:lnTo>
                    <a:pt x="21" y="42"/>
                  </a:lnTo>
                  <a:lnTo>
                    <a:pt x="26" y="49"/>
                  </a:lnTo>
                  <a:lnTo>
                    <a:pt x="31" y="55"/>
                  </a:lnTo>
                  <a:lnTo>
                    <a:pt x="36" y="52"/>
                  </a:lnTo>
                  <a:lnTo>
                    <a:pt x="40" y="49"/>
                  </a:lnTo>
                  <a:lnTo>
                    <a:pt x="38" y="60"/>
                  </a:lnTo>
                  <a:lnTo>
                    <a:pt x="36" y="72"/>
                  </a:lnTo>
                  <a:lnTo>
                    <a:pt x="41" y="67"/>
                  </a:lnTo>
                  <a:lnTo>
                    <a:pt x="45" y="65"/>
                  </a:lnTo>
                  <a:lnTo>
                    <a:pt x="48" y="64"/>
                  </a:lnTo>
                  <a:lnTo>
                    <a:pt x="50" y="64"/>
                  </a:lnTo>
                  <a:lnTo>
                    <a:pt x="51" y="70"/>
                  </a:lnTo>
                  <a:lnTo>
                    <a:pt x="48" y="84"/>
                  </a:lnTo>
                  <a:lnTo>
                    <a:pt x="55" y="94"/>
                  </a:lnTo>
                  <a:lnTo>
                    <a:pt x="61" y="104"/>
                  </a:lnTo>
                  <a:lnTo>
                    <a:pt x="61" y="92"/>
                  </a:lnTo>
                  <a:lnTo>
                    <a:pt x="65" y="84"/>
                  </a:lnTo>
                  <a:lnTo>
                    <a:pt x="70" y="79"/>
                  </a:lnTo>
                  <a:lnTo>
                    <a:pt x="77" y="79"/>
                  </a:lnTo>
                  <a:lnTo>
                    <a:pt x="83" y="80"/>
                  </a:lnTo>
                  <a:lnTo>
                    <a:pt x="90" y="84"/>
                  </a:lnTo>
                  <a:lnTo>
                    <a:pt x="97" y="89"/>
                  </a:lnTo>
                  <a:lnTo>
                    <a:pt x="102" y="94"/>
                  </a:lnTo>
                  <a:lnTo>
                    <a:pt x="103" y="102"/>
                  </a:lnTo>
                  <a:lnTo>
                    <a:pt x="105" y="112"/>
                  </a:lnTo>
                  <a:lnTo>
                    <a:pt x="115" y="124"/>
                  </a:lnTo>
                  <a:lnTo>
                    <a:pt x="127" y="134"/>
                  </a:lnTo>
                  <a:lnTo>
                    <a:pt x="130" y="126"/>
                  </a:lnTo>
                  <a:lnTo>
                    <a:pt x="133" y="121"/>
                  </a:lnTo>
                  <a:lnTo>
                    <a:pt x="137" y="117"/>
                  </a:lnTo>
                  <a:lnTo>
                    <a:pt x="142" y="115"/>
                  </a:lnTo>
                  <a:lnTo>
                    <a:pt x="147" y="117"/>
                  </a:lnTo>
                  <a:lnTo>
                    <a:pt x="152" y="121"/>
                  </a:lnTo>
                  <a:lnTo>
                    <a:pt x="155" y="126"/>
                  </a:lnTo>
                  <a:lnTo>
                    <a:pt x="158" y="132"/>
                  </a:lnTo>
                  <a:lnTo>
                    <a:pt x="165" y="124"/>
                  </a:lnTo>
                  <a:lnTo>
                    <a:pt x="170" y="114"/>
                  </a:lnTo>
                  <a:lnTo>
                    <a:pt x="173" y="121"/>
                  </a:lnTo>
                  <a:lnTo>
                    <a:pt x="175" y="127"/>
                  </a:lnTo>
                  <a:lnTo>
                    <a:pt x="185" y="126"/>
                  </a:lnTo>
                  <a:lnTo>
                    <a:pt x="195" y="124"/>
                  </a:lnTo>
                  <a:lnTo>
                    <a:pt x="204" y="114"/>
                  </a:lnTo>
                  <a:lnTo>
                    <a:pt x="212" y="105"/>
                  </a:lnTo>
                  <a:lnTo>
                    <a:pt x="222" y="107"/>
                  </a:lnTo>
                  <a:lnTo>
                    <a:pt x="234" y="110"/>
                  </a:lnTo>
                  <a:lnTo>
                    <a:pt x="224" y="99"/>
                  </a:lnTo>
                  <a:lnTo>
                    <a:pt x="215" y="89"/>
                  </a:lnTo>
                  <a:lnTo>
                    <a:pt x="215" y="79"/>
                  </a:lnTo>
                  <a:lnTo>
                    <a:pt x="214" y="69"/>
                  </a:lnTo>
                  <a:lnTo>
                    <a:pt x="207" y="74"/>
                  </a:lnTo>
                  <a:lnTo>
                    <a:pt x="202" y="75"/>
                  </a:lnTo>
                  <a:lnTo>
                    <a:pt x="197" y="77"/>
                  </a:lnTo>
                  <a:lnTo>
                    <a:pt x="192" y="77"/>
                  </a:lnTo>
                  <a:lnTo>
                    <a:pt x="183" y="74"/>
                  </a:lnTo>
                  <a:lnTo>
                    <a:pt x="172" y="65"/>
                  </a:lnTo>
                  <a:lnTo>
                    <a:pt x="177" y="82"/>
                  </a:lnTo>
                  <a:lnTo>
                    <a:pt x="182" y="97"/>
                  </a:lnTo>
                  <a:lnTo>
                    <a:pt x="173" y="102"/>
                  </a:lnTo>
                  <a:lnTo>
                    <a:pt x="163" y="107"/>
                  </a:lnTo>
                  <a:lnTo>
                    <a:pt x="165" y="97"/>
                  </a:lnTo>
                  <a:lnTo>
                    <a:pt x="165" y="87"/>
                  </a:lnTo>
                  <a:lnTo>
                    <a:pt x="157" y="92"/>
                  </a:lnTo>
                  <a:lnTo>
                    <a:pt x="150" y="94"/>
                  </a:lnTo>
                  <a:lnTo>
                    <a:pt x="147" y="94"/>
                  </a:lnTo>
                  <a:lnTo>
                    <a:pt x="143" y="92"/>
                  </a:lnTo>
                  <a:lnTo>
                    <a:pt x="140" y="89"/>
                  </a:lnTo>
                  <a:lnTo>
                    <a:pt x="137" y="84"/>
                  </a:lnTo>
                  <a:lnTo>
                    <a:pt x="132" y="87"/>
                  </a:lnTo>
                  <a:lnTo>
                    <a:pt x="128" y="87"/>
                  </a:lnTo>
                  <a:lnTo>
                    <a:pt x="125" y="85"/>
                  </a:lnTo>
                  <a:lnTo>
                    <a:pt x="122" y="82"/>
                  </a:lnTo>
                  <a:lnTo>
                    <a:pt x="117" y="75"/>
                  </a:lnTo>
                  <a:lnTo>
                    <a:pt x="112" y="65"/>
                  </a:lnTo>
                  <a:lnTo>
                    <a:pt x="112" y="59"/>
                  </a:lnTo>
                  <a:lnTo>
                    <a:pt x="112" y="52"/>
                  </a:lnTo>
                  <a:lnTo>
                    <a:pt x="102" y="45"/>
                  </a:lnTo>
                  <a:lnTo>
                    <a:pt x="90" y="39"/>
                  </a:lnTo>
                  <a:lnTo>
                    <a:pt x="90" y="42"/>
                  </a:lnTo>
                  <a:lnTo>
                    <a:pt x="90" y="47"/>
                  </a:lnTo>
                  <a:lnTo>
                    <a:pt x="67" y="32"/>
                  </a:lnTo>
                  <a:lnTo>
                    <a:pt x="41" y="19"/>
                  </a:lnTo>
                  <a:lnTo>
                    <a:pt x="38" y="22"/>
                  </a:lnTo>
                  <a:lnTo>
                    <a:pt x="35" y="25"/>
                  </a:lnTo>
                  <a:lnTo>
                    <a:pt x="28" y="17"/>
                  </a:lnTo>
                  <a:lnTo>
                    <a:pt x="23" y="10"/>
                  </a:lnTo>
                  <a:lnTo>
                    <a:pt x="23" y="13"/>
                  </a:lnTo>
                  <a:lnTo>
                    <a:pt x="25" y="17"/>
                  </a:lnTo>
                  <a:lnTo>
                    <a:pt x="16" y="15"/>
                  </a:lnTo>
                  <a:lnTo>
                    <a:pt x="6" y="12"/>
                  </a:lnTo>
                  <a:lnTo>
                    <a:pt x="5" y="7"/>
                  </a:lnTo>
                  <a:lnTo>
                    <a:pt x="1" y="0"/>
                  </a:lnTo>
                  <a:close/>
                </a:path>
              </a:pathLst>
            </a:custGeom>
            <a:solidFill>
              <a:srgbClr val="1F1A17"/>
            </a:solidFill>
            <a:ln w="9525">
              <a:noFill/>
              <a:round/>
              <a:headEnd/>
              <a:tailEnd/>
            </a:ln>
          </p:spPr>
          <p:txBody>
            <a:bodyPr/>
            <a:lstStyle/>
            <a:p>
              <a:endParaRPr lang="en-US"/>
            </a:p>
          </p:txBody>
        </p:sp>
        <p:sp>
          <p:nvSpPr>
            <p:cNvPr id="5486" name="Freeform 1390"/>
            <p:cNvSpPr>
              <a:spLocks/>
            </p:cNvSpPr>
            <p:nvPr/>
          </p:nvSpPr>
          <p:spPr bwMode="auto">
            <a:xfrm>
              <a:off x="3200" y="3502"/>
              <a:ext cx="132" cy="137"/>
            </a:xfrm>
            <a:custGeom>
              <a:avLst/>
              <a:gdLst/>
              <a:ahLst/>
              <a:cxnLst>
                <a:cxn ang="0">
                  <a:pos x="5" y="12"/>
                </a:cxn>
                <a:cxn ang="0">
                  <a:pos x="11" y="22"/>
                </a:cxn>
                <a:cxn ang="0">
                  <a:pos x="13" y="42"/>
                </a:cxn>
                <a:cxn ang="0">
                  <a:pos x="15" y="60"/>
                </a:cxn>
                <a:cxn ang="0">
                  <a:pos x="21" y="67"/>
                </a:cxn>
                <a:cxn ang="0">
                  <a:pos x="20" y="76"/>
                </a:cxn>
                <a:cxn ang="0">
                  <a:pos x="25" y="87"/>
                </a:cxn>
                <a:cxn ang="0">
                  <a:pos x="28" y="86"/>
                </a:cxn>
                <a:cxn ang="0">
                  <a:pos x="35" y="94"/>
                </a:cxn>
                <a:cxn ang="0">
                  <a:pos x="40" y="119"/>
                </a:cxn>
                <a:cxn ang="0">
                  <a:pos x="43" y="134"/>
                </a:cxn>
                <a:cxn ang="0">
                  <a:pos x="57" y="137"/>
                </a:cxn>
                <a:cxn ang="0">
                  <a:pos x="62" y="129"/>
                </a:cxn>
                <a:cxn ang="0">
                  <a:pos x="65" y="114"/>
                </a:cxn>
                <a:cxn ang="0">
                  <a:pos x="68" y="107"/>
                </a:cxn>
                <a:cxn ang="0">
                  <a:pos x="85" y="117"/>
                </a:cxn>
                <a:cxn ang="0">
                  <a:pos x="100" y="116"/>
                </a:cxn>
                <a:cxn ang="0">
                  <a:pos x="107" y="107"/>
                </a:cxn>
                <a:cxn ang="0">
                  <a:pos x="117" y="111"/>
                </a:cxn>
                <a:cxn ang="0">
                  <a:pos x="123" y="107"/>
                </a:cxn>
                <a:cxn ang="0">
                  <a:pos x="130" y="97"/>
                </a:cxn>
                <a:cxn ang="0">
                  <a:pos x="128" y="91"/>
                </a:cxn>
                <a:cxn ang="0">
                  <a:pos x="110" y="96"/>
                </a:cxn>
                <a:cxn ang="0">
                  <a:pos x="88" y="87"/>
                </a:cxn>
                <a:cxn ang="0">
                  <a:pos x="82" y="77"/>
                </a:cxn>
                <a:cxn ang="0">
                  <a:pos x="72" y="69"/>
                </a:cxn>
                <a:cxn ang="0">
                  <a:pos x="65" y="65"/>
                </a:cxn>
                <a:cxn ang="0">
                  <a:pos x="68" y="60"/>
                </a:cxn>
                <a:cxn ang="0">
                  <a:pos x="78" y="60"/>
                </a:cxn>
                <a:cxn ang="0">
                  <a:pos x="105" y="69"/>
                </a:cxn>
                <a:cxn ang="0">
                  <a:pos x="115" y="69"/>
                </a:cxn>
                <a:cxn ang="0">
                  <a:pos x="100" y="54"/>
                </a:cxn>
                <a:cxn ang="0">
                  <a:pos x="78" y="42"/>
                </a:cxn>
                <a:cxn ang="0">
                  <a:pos x="68" y="35"/>
                </a:cxn>
                <a:cxn ang="0">
                  <a:pos x="58" y="29"/>
                </a:cxn>
                <a:cxn ang="0">
                  <a:pos x="50" y="24"/>
                </a:cxn>
                <a:cxn ang="0">
                  <a:pos x="41" y="9"/>
                </a:cxn>
                <a:cxn ang="0">
                  <a:pos x="35" y="0"/>
                </a:cxn>
                <a:cxn ang="0">
                  <a:pos x="36" y="14"/>
                </a:cxn>
                <a:cxn ang="0">
                  <a:pos x="52" y="37"/>
                </a:cxn>
                <a:cxn ang="0">
                  <a:pos x="58" y="54"/>
                </a:cxn>
                <a:cxn ang="0">
                  <a:pos x="45" y="54"/>
                </a:cxn>
                <a:cxn ang="0">
                  <a:pos x="21" y="27"/>
                </a:cxn>
                <a:cxn ang="0">
                  <a:pos x="5" y="7"/>
                </a:cxn>
              </a:cxnLst>
              <a:rect l="0" t="0" r="r" b="b"/>
              <a:pathLst>
                <a:path w="132" h="137">
                  <a:moveTo>
                    <a:pt x="0" y="7"/>
                  </a:moveTo>
                  <a:lnTo>
                    <a:pt x="5" y="12"/>
                  </a:lnTo>
                  <a:lnTo>
                    <a:pt x="8" y="17"/>
                  </a:lnTo>
                  <a:lnTo>
                    <a:pt x="11" y="22"/>
                  </a:lnTo>
                  <a:lnTo>
                    <a:pt x="13" y="29"/>
                  </a:lnTo>
                  <a:lnTo>
                    <a:pt x="13" y="42"/>
                  </a:lnTo>
                  <a:lnTo>
                    <a:pt x="13" y="59"/>
                  </a:lnTo>
                  <a:lnTo>
                    <a:pt x="15" y="60"/>
                  </a:lnTo>
                  <a:lnTo>
                    <a:pt x="18" y="64"/>
                  </a:lnTo>
                  <a:lnTo>
                    <a:pt x="21" y="67"/>
                  </a:lnTo>
                  <a:lnTo>
                    <a:pt x="20" y="70"/>
                  </a:lnTo>
                  <a:lnTo>
                    <a:pt x="20" y="76"/>
                  </a:lnTo>
                  <a:lnTo>
                    <a:pt x="21" y="82"/>
                  </a:lnTo>
                  <a:lnTo>
                    <a:pt x="25" y="87"/>
                  </a:lnTo>
                  <a:lnTo>
                    <a:pt x="25" y="91"/>
                  </a:lnTo>
                  <a:lnTo>
                    <a:pt x="28" y="86"/>
                  </a:lnTo>
                  <a:lnTo>
                    <a:pt x="31" y="81"/>
                  </a:lnTo>
                  <a:lnTo>
                    <a:pt x="35" y="94"/>
                  </a:lnTo>
                  <a:lnTo>
                    <a:pt x="36" y="106"/>
                  </a:lnTo>
                  <a:lnTo>
                    <a:pt x="40" y="119"/>
                  </a:lnTo>
                  <a:lnTo>
                    <a:pt x="40" y="132"/>
                  </a:lnTo>
                  <a:lnTo>
                    <a:pt x="43" y="134"/>
                  </a:lnTo>
                  <a:lnTo>
                    <a:pt x="50" y="136"/>
                  </a:lnTo>
                  <a:lnTo>
                    <a:pt x="57" y="137"/>
                  </a:lnTo>
                  <a:lnTo>
                    <a:pt x="60" y="136"/>
                  </a:lnTo>
                  <a:lnTo>
                    <a:pt x="62" y="129"/>
                  </a:lnTo>
                  <a:lnTo>
                    <a:pt x="63" y="119"/>
                  </a:lnTo>
                  <a:lnTo>
                    <a:pt x="65" y="114"/>
                  </a:lnTo>
                  <a:lnTo>
                    <a:pt x="67" y="109"/>
                  </a:lnTo>
                  <a:lnTo>
                    <a:pt x="68" y="107"/>
                  </a:lnTo>
                  <a:lnTo>
                    <a:pt x="70" y="107"/>
                  </a:lnTo>
                  <a:lnTo>
                    <a:pt x="85" y="117"/>
                  </a:lnTo>
                  <a:lnTo>
                    <a:pt x="97" y="124"/>
                  </a:lnTo>
                  <a:lnTo>
                    <a:pt x="100" y="116"/>
                  </a:lnTo>
                  <a:lnTo>
                    <a:pt x="102" y="106"/>
                  </a:lnTo>
                  <a:lnTo>
                    <a:pt x="107" y="107"/>
                  </a:lnTo>
                  <a:lnTo>
                    <a:pt x="112" y="109"/>
                  </a:lnTo>
                  <a:lnTo>
                    <a:pt x="117" y="111"/>
                  </a:lnTo>
                  <a:lnTo>
                    <a:pt x="120" y="109"/>
                  </a:lnTo>
                  <a:lnTo>
                    <a:pt x="123" y="107"/>
                  </a:lnTo>
                  <a:lnTo>
                    <a:pt x="127" y="102"/>
                  </a:lnTo>
                  <a:lnTo>
                    <a:pt x="130" y="97"/>
                  </a:lnTo>
                  <a:lnTo>
                    <a:pt x="132" y="89"/>
                  </a:lnTo>
                  <a:lnTo>
                    <a:pt x="128" y="91"/>
                  </a:lnTo>
                  <a:lnTo>
                    <a:pt x="120" y="92"/>
                  </a:lnTo>
                  <a:lnTo>
                    <a:pt x="110" y="96"/>
                  </a:lnTo>
                  <a:lnTo>
                    <a:pt x="100" y="94"/>
                  </a:lnTo>
                  <a:lnTo>
                    <a:pt x="88" y="87"/>
                  </a:lnTo>
                  <a:lnTo>
                    <a:pt x="83" y="86"/>
                  </a:lnTo>
                  <a:lnTo>
                    <a:pt x="82" y="77"/>
                  </a:lnTo>
                  <a:lnTo>
                    <a:pt x="80" y="70"/>
                  </a:lnTo>
                  <a:lnTo>
                    <a:pt x="72" y="69"/>
                  </a:lnTo>
                  <a:lnTo>
                    <a:pt x="65" y="69"/>
                  </a:lnTo>
                  <a:lnTo>
                    <a:pt x="65" y="65"/>
                  </a:lnTo>
                  <a:lnTo>
                    <a:pt x="67" y="62"/>
                  </a:lnTo>
                  <a:lnTo>
                    <a:pt x="68" y="60"/>
                  </a:lnTo>
                  <a:lnTo>
                    <a:pt x="72" y="60"/>
                  </a:lnTo>
                  <a:lnTo>
                    <a:pt x="78" y="60"/>
                  </a:lnTo>
                  <a:lnTo>
                    <a:pt x="88" y="62"/>
                  </a:lnTo>
                  <a:lnTo>
                    <a:pt x="105" y="69"/>
                  </a:lnTo>
                  <a:lnTo>
                    <a:pt x="115" y="74"/>
                  </a:lnTo>
                  <a:lnTo>
                    <a:pt x="115" y="69"/>
                  </a:lnTo>
                  <a:lnTo>
                    <a:pt x="115" y="62"/>
                  </a:lnTo>
                  <a:lnTo>
                    <a:pt x="100" y="54"/>
                  </a:lnTo>
                  <a:lnTo>
                    <a:pt x="87" y="44"/>
                  </a:lnTo>
                  <a:lnTo>
                    <a:pt x="78" y="42"/>
                  </a:lnTo>
                  <a:lnTo>
                    <a:pt x="70" y="40"/>
                  </a:lnTo>
                  <a:lnTo>
                    <a:pt x="68" y="35"/>
                  </a:lnTo>
                  <a:lnTo>
                    <a:pt x="62" y="29"/>
                  </a:lnTo>
                  <a:lnTo>
                    <a:pt x="58" y="29"/>
                  </a:lnTo>
                  <a:lnTo>
                    <a:pt x="53" y="27"/>
                  </a:lnTo>
                  <a:lnTo>
                    <a:pt x="50" y="24"/>
                  </a:lnTo>
                  <a:lnTo>
                    <a:pt x="48" y="19"/>
                  </a:lnTo>
                  <a:lnTo>
                    <a:pt x="41" y="9"/>
                  </a:lnTo>
                  <a:lnTo>
                    <a:pt x="38" y="0"/>
                  </a:lnTo>
                  <a:lnTo>
                    <a:pt x="35" y="0"/>
                  </a:lnTo>
                  <a:lnTo>
                    <a:pt x="30" y="0"/>
                  </a:lnTo>
                  <a:lnTo>
                    <a:pt x="36" y="14"/>
                  </a:lnTo>
                  <a:lnTo>
                    <a:pt x="41" y="25"/>
                  </a:lnTo>
                  <a:lnTo>
                    <a:pt x="52" y="37"/>
                  </a:lnTo>
                  <a:lnTo>
                    <a:pt x="62" y="49"/>
                  </a:lnTo>
                  <a:lnTo>
                    <a:pt x="58" y="54"/>
                  </a:lnTo>
                  <a:lnTo>
                    <a:pt x="55" y="59"/>
                  </a:lnTo>
                  <a:lnTo>
                    <a:pt x="45" y="54"/>
                  </a:lnTo>
                  <a:lnTo>
                    <a:pt x="33" y="47"/>
                  </a:lnTo>
                  <a:lnTo>
                    <a:pt x="21" y="27"/>
                  </a:lnTo>
                  <a:lnTo>
                    <a:pt x="11" y="9"/>
                  </a:lnTo>
                  <a:lnTo>
                    <a:pt x="5" y="7"/>
                  </a:lnTo>
                  <a:lnTo>
                    <a:pt x="0" y="7"/>
                  </a:lnTo>
                  <a:close/>
                </a:path>
              </a:pathLst>
            </a:custGeom>
            <a:solidFill>
              <a:srgbClr val="1F1A17"/>
            </a:solidFill>
            <a:ln w="9525">
              <a:noFill/>
              <a:round/>
              <a:headEnd/>
              <a:tailEnd/>
            </a:ln>
          </p:spPr>
          <p:txBody>
            <a:bodyPr/>
            <a:lstStyle/>
            <a:p>
              <a:endParaRPr lang="en-US"/>
            </a:p>
          </p:txBody>
        </p:sp>
        <p:sp>
          <p:nvSpPr>
            <p:cNvPr id="5487" name="Freeform 1391"/>
            <p:cNvSpPr>
              <a:spLocks/>
            </p:cNvSpPr>
            <p:nvPr/>
          </p:nvSpPr>
          <p:spPr bwMode="auto">
            <a:xfrm>
              <a:off x="3305" y="3581"/>
              <a:ext cx="70" cy="88"/>
            </a:xfrm>
            <a:custGeom>
              <a:avLst/>
              <a:gdLst/>
              <a:ahLst/>
              <a:cxnLst>
                <a:cxn ang="0">
                  <a:pos x="0" y="57"/>
                </a:cxn>
                <a:cxn ang="0">
                  <a:pos x="7" y="60"/>
                </a:cxn>
                <a:cxn ang="0">
                  <a:pos x="17" y="67"/>
                </a:cxn>
                <a:cxn ang="0">
                  <a:pos x="23" y="80"/>
                </a:cxn>
                <a:cxn ang="0">
                  <a:pos x="27" y="88"/>
                </a:cxn>
                <a:cxn ang="0">
                  <a:pos x="28" y="65"/>
                </a:cxn>
                <a:cxn ang="0">
                  <a:pos x="35" y="63"/>
                </a:cxn>
                <a:cxn ang="0">
                  <a:pos x="35" y="43"/>
                </a:cxn>
                <a:cxn ang="0">
                  <a:pos x="45" y="37"/>
                </a:cxn>
                <a:cxn ang="0">
                  <a:pos x="57" y="50"/>
                </a:cxn>
                <a:cxn ang="0">
                  <a:pos x="70" y="32"/>
                </a:cxn>
                <a:cxn ang="0">
                  <a:pos x="58" y="32"/>
                </a:cxn>
                <a:cxn ang="0">
                  <a:pos x="70" y="20"/>
                </a:cxn>
                <a:cxn ang="0">
                  <a:pos x="62" y="13"/>
                </a:cxn>
                <a:cxn ang="0">
                  <a:pos x="50" y="20"/>
                </a:cxn>
                <a:cxn ang="0">
                  <a:pos x="47" y="0"/>
                </a:cxn>
                <a:cxn ang="0">
                  <a:pos x="38" y="10"/>
                </a:cxn>
                <a:cxn ang="0">
                  <a:pos x="33" y="32"/>
                </a:cxn>
                <a:cxn ang="0">
                  <a:pos x="30" y="5"/>
                </a:cxn>
                <a:cxn ang="0">
                  <a:pos x="22" y="37"/>
                </a:cxn>
                <a:cxn ang="0">
                  <a:pos x="13" y="45"/>
                </a:cxn>
                <a:cxn ang="0">
                  <a:pos x="0" y="57"/>
                </a:cxn>
              </a:cxnLst>
              <a:rect l="0" t="0" r="r" b="b"/>
              <a:pathLst>
                <a:path w="70" h="88">
                  <a:moveTo>
                    <a:pt x="0" y="57"/>
                  </a:moveTo>
                  <a:lnTo>
                    <a:pt x="7" y="60"/>
                  </a:lnTo>
                  <a:lnTo>
                    <a:pt x="17" y="67"/>
                  </a:lnTo>
                  <a:lnTo>
                    <a:pt x="23" y="80"/>
                  </a:lnTo>
                  <a:lnTo>
                    <a:pt x="27" y="88"/>
                  </a:lnTo>
                  <a:lnTo>
                    <a:pt x="28" y="65"/>
                  </a:lnTo>
                  <a:lnTo>
                    <a:pt x="35" y="63"/>
                  </a:lnTo>
                  <a:lnTo>
                    <a:pt x="35" y="43"/>
                  </a:lnTo>
                  <a:lnTo>
                    <a:pt x="45" y="37"/>
                  </a:lnTo>
                  <a:lnTo>
                    <a:pt x="57" y="50"/>
                  </a:lnTo>
                  <a:lnTo>
                    <a:pt x="70" y="32"/>
                  </a:lnTo>
                  <a:lnTo>
                    <a:pt x="58" y="32"/>
                  </a:lnTo>
                  <a:lnTo>
                    <a:pt x="70" y="20"/>
                  </a:lnTo>
                  <a:lnTo>
                    <a:pt x="62" y="13"/>
                  </a:lnTo>
                  <a:lnTo>
                    <a:pt x="50" y="20"/>
                  </a:lnTo>
                  <a:lnTo>
                    <a:pt x="47" y="0"/>
                  </a:lnTo>
                  <a:lnTo>
                    <a:pt x="38" y="10"/>
                  </a:lnTo>
                  <a:lnTo>
                    <a:pt x="33" y="32"/>
                  </a:lnTo>
                  <a:lnTo>
                    <a:pt x="30" y="5"/>
                  </a:lnTo>
                  <a:lnTo>
                    <a:pt x="22" y="37"/>
                  </a:lnTo>
                  <a:lnTo>
                    <a:pt x="13" y="45"/>
                  </a:lnTo>
                  <a:lnTo>
                    <a:pt x="0" y="57"/>
                  </a:lnTo>
                  <a:close/>
                </a:path>
              </a:pathLst>
            </a:custGeom>
            <a:solidFill>
              <a:srgbClr val="1F1A17"/>
            </a:solidFill>
            <a:ln w="9525">
              <a:noFill/>
              <a:round/>
              <a:headEnd/>
              <a:tailEnd/>
            </a:ln>
          </p:spPr>
          <p:txBody>
            <a:bodyPr/>
            <a:lstStyle/>
            <a:p>
              <a:endParaRPr lang="en-US"/>
            </a:p>
          </p:txBody>
        </p:sp>
        <p:sp>
          <p:nvSpPr>
            <p:cNvPr id="5488" name="Freeform 1392"/>
            <p:cNvSpPr>
              <a:spLocks/>
            </p:cNvSpPr>
            <p:nvPr/>
          </p:nvSpPr>
          <p:spPr bwMode="auto">
            <a:xfrm>
              <a:off x="3562" y="3526"/>
              <a:ext cx="112" cy="102"/>
            </a:xfrm>
            <a:custGeom>
              <a:avLst/>
              <a:gdLst/>
              <a:ahLst/>
              <a:cxnLst>
                <a:cxn ang="0">
                  <a:pos x="10" y="77"/>
                </a:cxn>
                <a:cxn ang="0">
                  <a:pos x="17" y="67"/>
                </a:cxn>
                <a:cxn ang="0">
                  <a:pos x="25" y="62"/>
                </a:cxn>
                <a:cxn ang="0">
                  <a:pos x="34" y="58"/>
                </a:cxn>
                <a:cxn ang="0">
                  <a:pos x="42" y="55"/>
                </a:cxn>
                <a:cxn ang="0">
                  <a:pos x="52" y="53"/>
                </a:cxn>
                <a:cxn ang="0">
                  <a:pos x="61" y="50"/>
                </a:cxn>
                <a:cxn ang="0">
                  <a:pos x="69" y="46"/>
                </a:cxn>
                <a:cxn ang="0">
                  <a:pos x="77" y="40"/>
                </a:cxn>
                <a:cxn ang="0">
                  <a:pos x="99" y="15"/>
                </a:cxn>
                <a:cxn ang="0">
                  <a:pos x="112" y="0"/>
                </a:cxn>
                <a:cxn ang="0">
                  <a:pos x="111" y="6"/>
                </a:cxn>
                <a:cxn ang="0">
                  <a:pos x="109" y="13"/>
                </a:cxn>
                <a:cxn ang="0">
                  <a:pos x="107" y="13"/>
                </a:cxn>
                <a:cxn ang="0">
                  <a:pos x="104" y="13"/>
                </a:cxn>
                <a:cxn ang="0">
                  <a:pos x="102" y="15"/>
                </a:cxn>
                <a:cxn ang="0">
                  <a:pos x="101" y="16"/>
                </a:cxn>
                <a:cxn ang="0">
                  <a:pos x="101" y="18"/>
                </a:cxn>
                <a:cxn ang="0">
                  <a:pos x="101" y="23"/>
                </a:cxn>
                <a:cxn ang="0">
                  <a:pos x="99" y="43"/>
                </a:cxn>
                <a:cxn ang="0">
                  <a:pos x="97" y="55"/>
                </a:cxn>
                <a:cxn ang="0">
                  <a:pos x="94" y="50"/>
                </a:cxn>
                <a:cxn ang="0">
                  <a:pos x="91" y="50"/>
                </a:cxn>
                <a:cxn ang="0">
                  <a:pos x="87" y="52"/>
                </a:cxn>
                <a:cxn ang="0">
                  <a:pos x="86" y="55"/>
                </a:cxn>
                <a:cxn ang="0">
                  <a:pos x="84" y="60"/>
                </a:cxn>
                <a:cxn ang="0">
                  <a:pos x="84" y="67"/>
                </a:cxn>
                <a:cxn ang="0">
                  <a:pos x="84" y="73"/>
                </a:cxn>
                <a:cxn ang="0">
                  <a:pos x="87" y="78"/>
                </a:cxn>
                <a:cxn ang="0">
                  <a:pos x="84" y="77"/>
                </a:cxn>
                <a:cxn ang="0">
                  <a:pos x="79" y="72"/>
                </a:cxn>
                <a:cxn ang="0">
                  <a:pos x="76" y="68"/>
                </a:cxn>
                <a:cxn ang="0">
                  <a:pos x="72" y="68"/>
                </a:cxn>
                <a:cxn ang="0">
                  <a:pos x="69" y="68"/>
                </a:cxn>
                <a:cxn ang="0">
                  <a:pos x="66" y="72"/>
                </a:cxn>
                <a:cxn ang="0">
                  <a:pos x="64" y="80"/>
                </a:cxn>
                <a:cxn ang="0">
                  <a:pos x="64" y="88"/>
                </a:cxn>
                <a:cxn ang="0">
                  <a:pos x="64" y="95"/>
                </a:cxn>
                <a:cxn ang="0">
                  <a:pos x="66" y="98"/>
                </a:cxn>
                <a:cxn ang="0">
                  <a:pos x="57" y="95"/>
                </a:cxn>
                <a:cxn ang="0">
                  <a:pos x="49" y="92"/>
                </a:cxn>
                <a:cxn ang="0">
                  <a:pos x="42" y="97"/>
                </a:cxn>
                <a:cxn ang="0">
                  <a:pos x="35" y="102"/>
                </a:cxn>
                <a:cxn ang="0">
                  <a:pos x="22" y="100"/>
                </a:cxn>
                <a:cxn ang="0">
                  <a:pos x="10" y="100"/>
                </a:cxn>
                <a:cxn ang="0">
                  <a:pos x="5" y="90"/>
                </a:cxn>
                <a:cxn ang="0">
                  <a:pos x="0" y="82"/>
                </a:cxn>
                <a:cxn ang="0">
                  <a:pos x="5" y="78"/>
                </a:cxn>
                <a:cxn ang="0">
                  <a:pos x="10" y="77"/>
                </a:cxn>
              </a:cxnLst>
              <a:rect l="0" t="0" r="r" b="b"/>
              <a:pathLst>
                <a:path w="112" h="102">
                  <a:moveTo>
                    <a:pt x="10" y="77"/>
                  </a:moveTo>
                  <a:lnTo>
                    <a:pt x="17" y="67"/>
                  </a:lnTo>
                  <a:lnTo>
                    <a:pt x="25" y="62"/>
                  </a:lnTo>
                  <a:lnTo>
                    <a:pt x="34" y="58"/>
                  </a:lnTo>
                  <a:lnTo>
                    <a:pt x="42" y="55"/>
                  </a:lnTo>
                  <a:lnTo>
                    <a:pt x="52" y="53"/>
                  </a:lnTo>
                  <a:lnTo>
                    <a:pt x="61" y="50"/>
                  </a:lnTo>
                  <a:lnTo>
                    <a:pt x="69" y="46"/>
                  </a:lnTo>
                  <a:lnTo>
                    <a:pt x="77" y="40"/>
                  </a:lnTo>
                  <a:lnTo>
                    <a:pt x="99" y="15"/>
                  </a:lnTo>
                  <a:lnTo>
                    <a:pt x="112" y="0"/>
                  </a:lnTo>
                  <a:lnTo>
                    <a:pt x="111" y="6"/>
                  </a:lnTo>
                  <a:lnTo>
                    <a:pt x="109" y="13"/>
                  </a:lnTo>
                  <a:lnTo>
                    <a:pt x="107" y="13"/>
                  </a:lnTo>
                  <a:lnTo>
                    <a:pt x="104" y="13"/>
                  </a:lnTo>
                  <a:lnTo>
                    <a:pt x="102" y="15"/>
                  </a:lnTo>
                  <a:lnTo>
                    <a:pt x="101" y="16"/>
                  </a:lnTo>
                  <a:lnTo>
                    <a:pt x="101" y="18"/>
                  </a:lnTo>
                  <a:lnTo>
                    <a:pt x="101" y="23"/>
                  </a:lnTo>
                  <a:lnTo>
                    <a:pt x="99" y="43"/>
                  </a:lnTo>
                  <a:lnTo>
                    <a:pt x="97" y="55"/>
                  </a:lnTo>
                  <a:lnTo>
                    <a:pt x="94" y="50"/>
                  </a:lnTo>
                  <a:lnTo>
                    <a:pt x="91" y="50"/>
                  </a:lnTo>
                  <a:lnTo>
                    <a:pt x="87" y="52"/>
                  </a:lnTo>
                  <a:lnTo>
                    <a:pt x="86" y="55"/>
                  </a:lnTo>
                  <a:lnTo>
                    <a:pt x="84" y="60"/>
                  </a:lnTo>
                  <a:lnTo>
                    <a:pt x="84" y="67"/>
                  </a:lnTo>
                  <a:lnTo>
                    <a:pt x="84" y="73"/>
                  </a:lnTo>
                  <a:lnTo>
                    <a:pt x="87" y="78"/>
                  </a:lnTo>
                  <a:lnTo>
                    <a:pt x="84" y="77"/>
                  </a:lnTo>
                  <a:lnTo>
                    <a:pt x="79" y="72"/>
                  </a:lnTo>
                  <a:lnTo>
                    <a:pt x="76" y="68"/>
                  </a:lnTo>
                  <a:lnTo>
                    <a:pt x="72" y="68"/>
                  </a:lnTo>
                  <a:lnTo>
                    <a:pt x="69" y="68"/>
                  </a:lnTo>
                  <a:lnTo>
                    <a:pt x="66" y="72"/>
                  </a:lnTo>
                  <a:lnTo>
                    <a:pt x="64" y="80"/>
                  </a:lnTo>
                  <a:lnTo>
                    <a:pt x="64" y="88"/>
                  </a:lnTo>
                  <a:lnTo>
                    <a:pt x="64" y="95"/>
                  </a:lnTo>
                  <a:lnTo>
                    <a:pt x="66" y="98"/>
                  </a:lnTo>
                  <a:lnTo>
                    <a:pt x="57" y="95"/>
                  </a:lnTo>
                  <a:lnTo>
                    <a:pt x="49" y="92"/>
                  </a:lnTo>
                  <a:lnTo>
                    <a:pt x="42" y="97"/>
                  </a:lnTo>
                  <a:lnTo>
                    <a:pt x="35" y="102"/>
                  </a:lnTo>
                  <a:lnTo>
                    <a:pt x="22" y="100"/>
                  </a:lnTo>
                  <a:lnTo>
                    <a:pt x="10" y="100"/>
                  </a:lnTo>
                  <a:lnTo>
                    <a:pt x="5" y="90"/>
                  </a:lnTo>
                  <a:lnTo>
                    <a:pt x="0" y="82"/>
                  </a:lnTo>
                  <a:lnTo>
                    <a:pt x="5" y="78"/>
                  </a:lnTo>
                  <a:lnTo>
                    <a:pt x="10" y="77"/>
                  </a:lnTo>
                  <a:close/>
                </a:path>
              </a:pathLst>
            </a:custGeom>
            <a:solidFill>
              <a:srgbClr val="1F1A17"/>
            </a:solidFill>
            <a:ln w="9525">
              <a:noFill/>
              <a:round/>
              <a:headEnd/>
              <a:tailEnd/>
            </a:ln>
          </p:spPr>
          <p:txBody>
            <a:bodyPr/>
            <a:lstStyle/>
            <a:p>
              <a:endParaRPr lang="en-US"/>
            </a:p>
          </p:txBody>
        </p:sp>
        <p:sp>
          <p:nvSpPr>
            <p:cNvPr id="5489" name="Freeform 1393"/>
            <p:cNvSpPr>
              <a:spLocks/>
            </p:cNvSpPr>
            <p:nvPr/>
          </p:nvSpPr>
          <p:spPr bwMode="auto">
            <a:xfrm>
              <a:off x="3596" y="3569"/>
              <a:ext cx="60" cy="54"/>
            </a:xfrm>
            <a:custGeom>
              <a:avLst/>
              <a:gdLst/>
              <a:ahLst/>
              <a:cxnLst>
                <a:cxn ang="0">
                  <a:pos x="0" y="35"/>
                </a:cxn>
                <a:cxn ang="0">
                  <a:pos x="3" y="44"/>
                </a:cxn>
                <a:cxn ang="0">
                  <a:pos x="5" y="52"/>
                </a:cxn>
                <a:cxn ang="0">
                  <a:pos x="6" y="49"/>
                </a:cxn>
                <a:cxn ang="0">
                  <a:pos x="8" y="47"/>
                </a:cxn>
                <a:cxn ang="0">
                  <a:pos x="11" y="52"/>
                </a:cxn>
                <a:cxn ang="0">
                  <a:pos x="15" y="54"/>
                </a:cxn>
                <a:cxn ang="0">
                  <a:pos x="18" y="54"/>
                </a:cxn>
                <a:cxn ang="0">
                  <a:pos x="22" y="49"/>
                </a:cxn>
                <a:cxn ang="0">
                  <a:pos x="28" y="50"/>
                </a:cxn>
                <a:cxn ang="0">
                  <a:pos x="37" y="54"/>
                </a:cxn>
                <a:cxn ang="0">
                  <a:pos x="37" y="44"/>
                </a:cxn>
                <a:cxn ang="0">
                  <a:pos x="37" y="34"/>
                </a:cxn>
                <a:cxn ang="0">
                  <a:pos x="42" y="34"/>
                </a:cxn>
                <a:cxn ang="0">
                  <a:pos x="48" y="32"/>
                </a:cxn>
                <a:cxn ang="0">
                  <a:pos x="43" y="29"/>
                </a:cxn>
                <a:cxn ang="0">
                  <a:pos x="40" y="25"/>
                </a:cxn>
                <a:cxn ang="0">
                  <a:pos x="50" y="22"/>
                </a:cxn>
                <a:cxn ang="0">
                  <a:pos x="60" y="19"/>
                </a:cxn>
                <a:cxn ang="0">
                  <a:pos x="57" y="10"/>
                </a:cxn>
                <a:cxn ang="0">
                  <a:pos x="53" y="7"/>
                </a:cxn>
                <a:cxn ang="0">
                  <a:pos x="48" y="3"/>
                </a:cxn>
                <a:cxn ang="0">
                  <a:pos x="43" y="0"/>
                </a:cxn>
                <a:cxn ang="0">
                  <a:pos x="47" y="5"/>
                </a:cxn>
                <a:cxn ang="0">
                  <a:pos x="50" y="12"/>
                </a:cxn>
                <a:cxn ang="0">
                  <a:pos x="40" y="14"/>
                </a:cxn>
                <a:cxn ang="0">
                  <a:pos x="30" y="14"/>
                </a:cxn>
                <a:cxn ang="0">
                  <a:pos x="25" y="19"/>
                </a:cxn>
                <a:cxn ang="0">
                  <a:pos x="22" y="24"/>
                </a:cxn>
                <a:cxn ang="0">
                  <a:pos x="25" y="30"/>
                </a:cxn>
                <a:cxn ang="0">
                  <a:pos x="27" y="35"/>
                </a:cxn>
                <a:cxn ang="0">
                  <a:pos x="22" y="34"/>
                </a:cxn>
                <a:cxn ang="0">
                  <a:pos x="16" y="30"/>
                </a:cxn>
                <a:cxn ang="0">
                  <a:pos x="15" y="30"/>
                </a:cxn>
                <a:cxn ang="0">
                  <a:pos x="13" y="29"/>
                </a:cxn>
                <a:cxn ang="0">
                  <a:pos x="10" y="30"/>
                </a:cxn>
                <a:cxn ang="0">
                  <a:pos x="8" y="32"/>
                </a:cxn>
                <a:cxn ang="0">
                  <a:pos x="10" y="37"/>
                </a:cxn>
                <a:cxn ang="0">
                  <a:pos x="11" y="42"/>
                </a:cxn>
                <a:cxn ang="0">
                  <a:pos x="5" y="39"/>
                </a:cxn>
                <a:cxn ang="0">
                  <a:pos x="0" y="35"/>
                </a:cxn>
              </a:cxnLst>
              <a:rect l="0" t="0" r="r" b="b"/>
              <a:pathLst>
                <a:path w="60" h="54">
                  <a:moveTo>
                    <a:pt x="0" y="35"/>
                  </a:moveTo>
                  <a:lnTo>
                    <a:pt x="3" y="44"/>
                  </a:lnTo>
                  <a:lnTo>
                    <a:pt x="5" y="52"/>
                  </a:lnTo>
                  <a:lnTo>
                    <a:pt x="6" y="49"/>
                  </a:lnTo>
                  <a:lnTo>
                    <a:pt x="8" y="47"/>
                  </a:lnTo>
                  <a:lnTo>
                    <a:pt x="11" y="52"/>
                  </a:lnTo>
                  <a:lnTo>
                    <a:pt x="15" y="54"/>
                  </a:lnTo>
                  <a:lnTo>
                    <a:pt x="18" y="54"/>
                  </a:lnTo>
                  <a:lnTo>
                    <a:pt x="22" y="49"/>
                  </a:lnTo>
                  <a:lnTo>
                    <a:pt x="28" y="50"/>
                  </a:lnTo>
                  <a:lnTo>
                    <a:pt x="37" y="54"/>
                  </a:lnTo>
                  <a:lnTo>
                    <a:pt x="37" y="44"/>
                  </a:lnTo>
                  <a:lnTo>
                    <a:pt x="37" y="34"/>
                  </a:lnTo>
                  <a:lnTo>
                    <a:pt x="42" y="34"/>
                  </a:lnTo>
                  <a:lnTo>
                    <a:pt x="48" y="32"/>
                  </a:lnTo>
                  <a:lnTo>
                    <a:pt x="43" y="29"/>
                  </a:lnTo>
                  <a:lnTo>
                    <a:pt x="40" y="25"/>
                  </a:lnTo>
                  <a:lnTo>
                    <a:pt x="50" y="22"/>
                  </a:lnTo>
                  <a:lnTo>
                    <a:pt x="60" y="19"/>
                  </a:lnTo>
                  <a:lnTo>
                    <a:pt x="57" y="10"/>
                  </a:lnTo>
                  <a:lnTo>
                    <a:pt x="53" y="7"/>
                  </a:lnTo>
                  <a:lnTo>
                    <a:pt x="48" y="3"/>
                  </a:lnTo>
                  <a:lnTo>
                    <a:pt x="43" y="0"/>
                  </a:lnTo>
                  <a:lnTo>
                    <a:pt x="47" y="5"/>
                  </a:lnTo>
                  <a:lnTo>
                    <a:pt x="50" y="12"/>
                  </a:lnTo>
                  <a:lnTo>
                    <a:pt x="40" y="14"/>
                  </a:lnTo>
                  <a:lnTo>
                    <a:pt x="30" y="14"/>
                  </a:lnTo>
                  <a:lnTo>
                    <a:pt x="25" y="19"/>
                  </a:lnTo>
                  <a:lnTo>
                    <a:pt x="22" y="24"/>
                  </a:lnTo>
                  <a:lnTo>
                    <a:pt x="25" y="30"/>
                  </a:lnTo>
                  <a:lnTo>
                    <a:pt x="27" y="35"/>
                  </a:lnTo>
                  <a:lnTo>
                    <a:pt x="22" y="34"/>
                  </a:lnTo>
                  <a:lnTo>
                    <a:pt x="16" y="30"/>
                  </a:lnTo>
                  <a:lnTo>
                    <a:pt x="15" y="30"/>
                  </a:lnTo>
                  <a:lnTo>
                    <a:pt x="13" y="29"/>
                  </a:lnTo>
                  <a:lnTo>
                    <a:pt x="10" y="30"/>
                  </a:lnTo>
                  <a:lnTo>
                    <a:pt x="8" y="32"/>
                  </a:lnTo>
                  <a:lnTo>
                    <a:pt x="10" y="37"/>
                  </a:lnTo>
                  <a:lnTo>
                    <a:pt x="11" y="42"/>
                  </a:lnTo>
                  <a:lnTo>
                    <a:pt x="5" y="39"/>
                  </a:lnTo>
                  <a:lnTo>
                    <a:pt x="0" y="35"/>
                  </a:lnTo>
                  <a:close/>
                </a:path>
              </a:pathLst>
            </a:custGeom>
            <a:solidFill>
              <a:srgbClr val="1F1A17"/>
            </a:solidFill>
            <a:ln w="9525">
              <a:noFill/>
              <a:round/>
              <a:headEnd/>
              <a:tailEnd/>
            </a:ln>
          </p:spPr>
          <p:txBody>
            <a:bodyPr/>
            <a:lstStyle/>
            <a:p>
              <a:endParaRPr lang="en-US"/>
            </a:p>
          </p:txBody>
        </p:sp>
        <p:sp>
          <p:nvSpPr>
            <p:cNvPr id="5490" name="Freeform 1394"/>
            <p:cNvSpPr>
              <a:spLocks/>
            </p:cNvSpPr>
            <p:nvPr/>
          </p:nvSpPr>
          <p:spPr bwMode="auto">
            <a:xfrm>
              <a:off x="3470" y="3559"/>
              <a:ext cx="42" cy="62"/>
            </a:xfrm>
            <a:custGeom>
              <a:avLst/>
              <a:gdLst/>
              <a:ahLst/>
              <a:cxnLst>
                <a:cxn ang="0">
                  <a:pos x="14" y="0"/>
                </a:cxn>
                <a:cxn ang="0">
                  <a:pos x="7" y="8"/>
                </a:cxn>
                <a:cxn ang="0">
                  <a:pos x="0" y="20"/>
                </a:cxn>
                <a:cxn ang="0">
                  <a:pos x="4" y="34"/>
                </a:cxn>
                <a:cxn ang="0">
                  <a:pos x="5" y="42"/>
                </a:cxn>
                <a:cxn ang="0">
                  <a:pos x="7" y="40"/>
                </a:cxn>
                <a:cxn ang="0">
                  <a:pos x="10" y="37"/>
                </a:cxn>
                <a:cxn ang="0">
                  <a:pos x="12" y="35"/>
                </a:cxn>
                <a:cxn ang="0">
                  <a:pos x="14" y="35"/>
                </a:cxn>
                <a:cxn ang="0">
                  <a:pos x="15" y="35"/>
                </a:cxn>
                <a:cxn ang="0">
                  <a:pos x="15" y="37"/>
                </a:cxn>
                <a:cxn ang="0">
                  <a:pos x="14" y="52"/>
                </a:cxn>
                <a:cxn ang="0">
                  <a:pos x="10" y="62"/>
                </a:cxn>
                <a:cxn ang="0">
                  <a:pos x="14" y="62"/>
                </a:cxn>
                <a:cxn ang="0">
                  <a:pos x="22" y="60"/>
                </a:cxn>
                <a:cxn ang="0">
                  <a:pos x="26" y="60"/>
                </a:cxn>
                <a:cxn ang="0">
                  <a:pos x="31" y="59"/>
                </a:cxn>
                <a:cxn ang="0">
                  <a:pos x="34" y="55"/>
                </a:cxn>
                <a:cxn ang="0">
                  <a:pos x="37" y="52"/>
                </a:cxn>
                <a:cxn ang="0">
                  <a:pos x="42" y="39"/>
                </a:cxn>
                <a:cxn ang="0">
                  <a:pos x="42" y="34"/>
                </a:cxn>
                <a:cxn ang="0">
                  <a:pos x="36" y="22"/>
                </a:cxn>
                <a:cxn ang="0">
                  <a:pos x="17" y="19"/>
                </a:cxn>
                <a:cxn ang="0">
                  <a:pos x="14" y="0"/>
                </a:cxn>
              </a:cxnLst>
              <a:rect l="0" t="0" r="r" b="b"/>
              <a:pathLst>
                <a:path w="42" h="62">
                  <a:moveTo>
                    <a:pt x="14" y="0"/>
                  </a:moveTo>
                  <a:lnTo>
                    <a:pt x="7" y="8"/>
                  </a:lnTo>
                  <a:lnTo>
                    <a:pt x="0" y="20"/>
                  </a:lnTo>
                  <a:lnTo>
                    <a:pt x="4" y="34"/>
                  </a:lnTo>
                  <a:lnTo>
                    <a:pt x="5" y="42"/>
                  </a:lnTo>
                  <a:lnTo>
                    <a:pt x="7" y="40"/>
                  </a:lnTo>
                  <a:lnTo>
                    <a:pt x="10" y="37"/>
                  </a:lnTo>
                  <a:lnTo>
                    <a:pt x="12" y="35"/>
                  </a:lnTo>
                  <a:lnTo>
                    <a:pt x="14" y="35"/>
                  </a:lnTo>
                  <a:lnTo>
                    <a:pt x="15" y="35"/>
                  </a:lnTo>
                  <a:lnTo>
                    <a:pt x="15" y="37"/>
                  </a:lnTo>
                  <a:lnTo>
                    <a:pt x="14" y="52"/>
                  </a:lnTo>
                  <a:lnTo>
                    <a:pt x="10" y="62"/>
                  </a:lnTo>
                  <a:lnTo>
                    <a:pt x="14" y="62"/>
                  </a:lnTo>
                  <a:lnTo>
                    <a:pt x="22" y="60"/>
                  </a:lnTo>
                  <a:lnTo>
                    <a:pt x="26" y="60"/>
                  </a:lnTo>
                  <a:lnTo>
                    <a:pt x="31" y="59"/>
                  </a:lnTo>
                  <a:lnTo>
                    <a:pt x="34" y="55"/>
                  </a:lnTo>
                  <a:lnTo>
                    <a:pt x="37" y="52"/>
                  </a:lnTo>
                  <a:lnTo>
                    <a:pt x="42" y="39"/>
                  </a:lnTo>
                  <a:lnTo>
                    <a:pt x="42" y="34"/>
                  </a:lnTo>
                  <a:lnTo>
                    <a:pt x="36" y="22"/>
                  </a:lnTo>
                  <a:lnTo>
                    <a:pt x="17" y="19"/>
                  </a:lnTo>
                  <a:lnTo>
                    <a:pt x="14" y="0"/>
                  </a:lnTo>
                  <a:close/>
                </a:path>
              </a:pathLst>
            </a:custGeom>
            <a:solidFill>
              <a:srgbClr val="1F1A17"/>
            </a:solidFill>
            <a:ln w="9525">
              <a:noFill/>
              <a:round/>
              <a:headEnd/>
              <a:tailEnd/>
            </a:ln>
          </p:spPr>
          <p:txBody>
            <a:bodyPr/>
            <a:lstStyle/>
            <a:p>
              <a:endParaRPr lang="en-US"/>
            </a:p>
          </p:txBody>
        </p:sp>
        <p:sp>
          <p:nvSpPr>
            <p:cNvPr id="5491" name="Freeform 1395"/>
            <p:cNvSpPr>
              <a:spLocks/>
            </p:cNvSpPr>
            <p:nvPr/>
          </p:nvSpPr>
          <p:spPr bwMode="auto">
            <a:xfrm>
              <a:off x="3409" y="3514"/>
              <a:ext cx="35" cy="50"/>
            </a:xfrm>
            <a:custGeom>
              <a:avLst/>
              <a:gdLst/>
              <a:ahLst/>
              <a:cxnLst>
                <a:cxn ang="0">
                  <a:pos x="18" y="0"/>
                </a:cxn>
                <a:cxn ang="0">
                  <a:pos x="16" y="12"/>
                </a:cxn>
                <a:cxn ang="0">
                  <a:pos x="10" y="25"/>
                </a:cxn>
                <a:cxn ang="0">
                  <a:pos x="1" y="30"/>
                </a:cxn>
                <a:cxn ang="0">
                  <a:pos x="0" y="32"/>
                </a:cxn>
                <a:cxn ang="0">
                  <a:pos x="6" y="40"/>
                </a:cxn>
                <a:cxn ang="0">
                  <a:pos x="18" y="50"/>
                </a:cxn>
                <a:cxn ang="0">
                  <a:pos x="23" y="50"/>
                </a:cxn>
                <a:cxn ang="0">
                  <a:pos x="25" y="47"/>
                </a:cxn>
                <a:cxn ang="0">
                  <a:pos x="25" y="45"/>
                </a:cxn>
                <a:cxn ang="0">
                  <a:pos x="25" y="43"/>
                </a:cxn>
                <a:cxn ang="0">
                  <a:pos x="18" y="28"/>
                </a:cxn>
                <a:cxn ang="0">
                  <a:pos x="35" y="18"/>
                </a:cxn>
                <a:cxn ang="0">
                  <a:pos x="18" y="0"/>
                </a:cxn>
              </a:cxnLst>
              <a:rect l="0" t="0" r="r" b="b"/>
              <a:pathLst>
                <a:path w="35" h="50">
                  <a:moveTo>
                    <a:pt x="18" y="0"/>
                  </a:moveTo>
                  <a:lnTo>
                    <a:pt x="16" y="12"/>
                  </a:lnTo>
                  <a:lnTo>
                    <a:pt x="10" y="25"/>
                  </a:lnTo>
                  <a:lnTo>
                    <a:pt x="1" y="30"/>
                  </a:lnTo>
                  <a:lnTo>
                    <a:pt x="0" y="32"/>
                  </a:lnTo>
                  <a:lnTo>
                    <a:pt x="6" y="40"/>
                  </a:lnTo>
                  <a:lnTo>
                    <a:pt x="18" y="50"/>
                  </a:lnTo>
                  <a:lnTo>
                    <a:pt x="23" y="50"/>
                  </a:lnTo>
                  <a:lnTo>
                    <a:pt x="25" y="47"/>
                  </a:lnTo>
                  <a:lnTo>
                    <a:pt x="25" y="45"/>
                  </a:lnTo>
                  <a:lnTo>
                    <a:pt x="25" y="43"/>
                  </a:lnTo>
                  <a:lnTo>
                    <a:pt x="18" y="28"/>
                  </a:lnTo>
                  <a:lnTo>
                    <a:pt x="35" y="18"/>
                  </a:lnTo>
                  <a:lnTo>
                    <a:pt x="18" y="0"/>
                  </a:lnTo>
                  <a:close/>
                </a:path>
              </a:pathLst>
            </a:custGeom>
            <a:solidFill>
              <a:srgbClr val="1F1A17"/>
            </a:solidFill>
            <a:ln w="9525">
              <a:noFill/>
              <a:round/>
              <a:headEnd/>
              <a:tailEnd/>
            </a:ln>
          </p:spPr>
          <p:txBody>
            <a:bodyPr/>
            <a:lstStyle/>
            <a:p>
              <a:endParaRPr lang="en-US"/>
            </a:p>
          </p:txBody>
        </p:sp>
        <p:sp>
          <p:nvSpPr>
            <p:cNvPr id="5492" name="Freeform 1396"/>
            <p:cNvSpPr>
              <a:spLocks/>
            </p:cNvSpPr>
            <p:nvPr/>
          </p:nvSpPr>
          <p:spPr bwMode="auto">
            <a:xfrm>
              <a:off x="3472" y="3589"/>
              <a:ext cx="137" cy="84"/>
            </a:xfrm>
            <a:custGeom>
              <a:avLst/>
              <a:gdLst/>
              <a:ahLst/>
              <a:cxnLst>
                <a:cxn ang="0">
                  <a:pos x="2" y="34"/>
                </a:cxn>
                <a:cxn ang="0">
                  <a:pos x="0" y="49"/>
                </a:cxn>
                <a:cxn ang="0">
                  <a:pos x="5" y="67"/>
                </a:cxn>
                <a:cxn ang="0">
                  <a:pos x="15" y="77"/>
                </a:cxn>
                <a:cxn ang="0">
                  <a:pos x="22" y="62"/>
                </a:cxn>
                <a:cxn ang="0">
                  <a:pos x="25" y="54"/>
                </a:cxn>
                <a:cxn ang="0">
                  <a:pos x="30" y="55"/>
                </a:cxn>
                <a:cxn ang="0">
                  <a:pos x="39" y="47"/>
                </a:cxn>
                <a:cxn ang="0">
                  <a:pos x="45" y="35"/>
                </a:cxn>
                <a:cxn ang="0">
                  <a:pos x="52" y="34"/>
                </a:cxn>
                <a:cxn ang="0">
                  <a:pos x="60" y="25"/>
                </a:cxn>
                <a:cxn ang="0">
                  <a:pos x="70" y="17"/>
                </a:cxn>
                <a:cxn ang="0">
                  <a:pos x="75" y="25"/>
                </a:cxn>
                <a:cxn ang="0">
                  <a:pos x="82" y="24"/>
                </a:cxn>
                <a:cxn ang="0">
                  <a:pos x="89" y="20"/>
                </a:cxn>
                <a:cxn ang="0">
                  <a:pos x="89" y="40"/>
                </a:cxn>
                <a:cxn ang="0">
                  <a:pos x="94" y="29"/>
                </a:cxn>
                <a:cxn ang="0">
                  <a:pos x="100" y="29"/>
                </a:cxn>
                <a:cxn ang="0">
                  <a:pos x="105" y="57"/>
                </a:cxn>
                <a:cxn ang="0">
                  <a:pos x="112" y="75"/>
                </a:cxn>
                <a:cxn ang="0">
                  <a:pos x="117" y="70"/>
                </a:cxn>
                <a:cxn ang="0">
                  <a:pos x="117" y="57"/>
                </a:cxn>
                <a:cxn ang="0">
                  <a:pos x="120" y="49"/>
                </a:cxn>
                <a:cxn ang="0">
                  <a:pos x="132" y="50"/>
                </a:cxn>
                <a:cxn ang="0">
                  <a:pos x="132" y="47"/>
                </a:cxn>
                <a:cxn ang="0">
                  <a:pos x="124" y="40"/>
                </a:cxn>
                <a:cxn ang="0">
                  <a:pos x="114" y="29"/>
                </a:cxn>
                <a:cxn ang="0">
                  <a:pos x="107" y="14"/>
                </a:cxn>
                <a:cxn ang="0">
                  <a:pos x="104" y="7"/>
                </a:cxn>
                <a:cxn ang="0">
                  <a:pos x="97" y="2"/>
                </a:cxn>
                <a:cxn ang="0">
                  <a:pos x="75" y="0"/>
                </a:cxn>
                <a:cxn ang="0">
                  <a:pos x="40" y="20"/>
                </a:cxn>
                <a:cxn ang="0">
                  <a:pos x="12" y="44"/>
                </a:cxn>
                <a:cxn ang="0">
                  <a:pos x="7" y="42"/>
                </a:cxn>
                <a:cxn ang="0">
                  <a:pos x="5" y="32"/>
                </a:cxn>
              </a:cxnLst>
              <a:rect l="0" t="0" r="r" b="b"/>
              <a:pathLst>
                <a:path w="137" h="84">
                  <a:moveTo>
                    <a:pt x="5" y="24"/>
                  </a:moveTo>
                  <a:lnTo>
                    <a:pt x="2" y="34"/>
                  </a:lnTo>
                  <a:lnTo>
                    <a:pt x="2" y="40"/>
                  </a:lnTo>
                  <a:lnTo>
                    <a:pt x="0" y="49"/>
                  </a:lnTo>
                  <a:lnTo>
                    <a:pt x="2" y="54"/>
                  </a:lnTo>
                  <a:lnTo>
                    <a:pt x="5" y="67"/>
                  </a:lnTo>
                  <a:lnTo>
                    <a:pt x="8" y="84"/>
                  </a:lnTo>
                  <a:lnTo>
                    <a:pt x="15" y="77"/>
                  </a:lnTo>
                  <a:lnTo>
                    <a:pt x="20" y="70"/>
                  </a:lnTo>
                  <a:lnTo>
                    <a:pt x="22" y="62"/>
                  </a:lnTo>
                  <a:lnTo>
                    <a:pt x="24" y="57"/>
                  </a:lnTo>
                  <a:lnTo>
                    <a:pt x="25" y="54"/>
                  </a:lnTo>
                  <a:lnTo>
                    <a:pt x="27" y="52"/>
                  </a:lnTo>
                  <a:lnTo>
                    <a:pt x="30" y="55"/>
                  </a:lnTo>
                  <a:lnTo>
                    <a:pt x="37" y="64"/>
                  </a:lnTo>
                  <a:lnTo>
                    <a:pt x="39" y="47"/>
                  </a:lnTo>
                  <a:lnTo>
                    <a:pt x="42" y="39"/>
                  </a:lnTo>
                  <a:lnTo>
                    <a:pt x="45" y="35"/>
                  </a:lnTo>
                  <a:lnTo>
                    <a:pt x="49" y="34"/>
                  </a:lnTo>
                  <a:lnTo>
                    <a:pt x="52" y="34"/>
                  </a:lnTo>
                  <a:lnTo>
                    <a:pt x="59" y="34"/>
                  </a:lnTo>
                  <a:lnTo>
                    <a:pt x="60" y="25"/>
                  </a:lnTo>
                  <a:lnTo>
                    <a:pt x="64" y="19"/>
                  </a:lnTo>
                  <a:lnTo>
                    <a:pt x="70" y="17"/>
                  </a:lnTo>
                  <a:lnTo>
                    <a:pt x="75" y="15"/>
                  </a:lnTo>
                  <a:lnTo>
                    <a:pt x="75" y="25"/>
                  </a:lnTo>
                  <a:lnTo>
                    <a:pt x="75" y="34"/>
                  </a:lnTo>
                  <a:lnTo>
                    <a:pt x="82" y="24"/>
                  </a:lnTo>
                  <a:lnTo>
                    <a:pt x="89" y="14"/>
                  </a:lnTo>
                  <a:lnTo>
                    <a:pt x="89" y="20"/>
                  </a:lnTo>
                  <a:lnTo>
                    <a:pt x="87" y="30"/>
                  </a:lnTo>
                  <a:lnTo>
                    <a:pt x="89" y="40"/>
                  </a:lnTo>
                  <a:lnTo>
                    <a:pt x="90" y="45"/>
                  </a:lnTo>
                  <a:lnTo>
                    <a:pt x="94" y="29"/>
                  </a:lnTo>
                  <a:lnTo>
                    <a:pt x="97" y="14"/>
                  </a:lnTo>
                  <a:lnTo>
                    <a:pt x="100" y="29"/>
                  </a:lnTo>
                  <a:lnTo>
                    <a:pt x="104" y="44"/>
                  </a:lnTo>
                  <a:lnTo>
                    <a:pt x="105" y="57"/>
                  </a:lnTo>
                  <a:lnTo>
                    <a:pt x="107" y="74"/>
                  </a:lnTo>
                  <a:lnTo>
                    <a:pt x="112" y="75"/>
                  </a:lnTo>
                  <a:lnTo>
                    <a:pt x="115" y="74"/>
                  </a:lnTo>
                  <a:lnTo>
                    <a:pt x="117" y="70"/>
                  </a:lnTo>
                  <a:lnTo>
                    <a:pt x="117" y="67"/>
                  </a:lnTo>
                  <a:lnTo>
                    <a:pt x="117" y="57"/>
                  </a:lnTo>
                  <a:lnTo>
                    <a:pt x="114" y="45"/>
                  </a:lnTo>
                  <a:lnTo>
                    <a:pt x="120" y="49"/>
                  </a:lnTo>
                  <a:lnTo>
                    <a:pt x="125" y="50"/>
                  </a:lnTo>
                  <a:lnTo>
                    <a:pt x="132" y="50"/>
                  </a:lnTo>
                  <a:lnTo>
                    <a:pt x="137" y="49"/>
                  </a:lnTo>
                  <a:lnTo>
                    <a:pt x="132" y="47"/>
                  </a:lnTo>
                  <a:lnTo>
                    <a:pt x="129" y="44"/>
                  </a:lnTo>
                  <a:lnTo>
                    <a:pt x="124" y="40"/>
                  </a:lnTo>
                  <a:lnTo>
                    <a:pt x="120" y="37"/>
                  </a:lnTo>
                  <a:lnTo>
                    <a:pt x="114" y="29"/>
                  </a:lnTo>
                  <a:lnTo>
                    <a:pt x="107" y="19"/>
                  </a:lnTo>
                  <a:lnTo>
                    <a:pt x="107" y="14"/>
                  </a:lnTo>
                  <a:lnTo>
                    <a:pt x="105" y="10"/>
                  </a:lnTo>
                  <a:lnTo>
                    <a:pt x="104" y="7"/>
                  </a:lnTo>
                  <a:lnTo>
                    <a:pt x="102" y="5"/>
                  </a:lnTo>
                  <a:lnTo>
                    <a:pt x="97" y="2"/>
                  </a:lnTo>
                  <a:lnTo>
                    <a:pt x="90" y="0"/>
                  </a:lnTo>
                  <a:lnTo>
                    <a:pt x="75" y="0"/>
                  </a:lnTo>
                  <a:lnTo>
                    <a:pt x="65" y="0"/>
                  </a:lnTo>
                  <a:lnTo>
                    <a:pt x="40" y="20"/>
                  </a:lnTo>
                  <a:lnTo>
                    <a:pt x="15" y="42"/>
                  </a:lnTo>
                  <a:lnTo>
                    <a:pt x="12" y="44"/>
                  </a:lnTo>
                  <a:lnTo>
                    <a:pt x="10" y="44"/>
                  </a:lnTo>
                  <a:lnTo>
                    <a:pt x="7" y="42"/>
                  </a:lnTo>
                  <a:lnTo>
                    <a:pt x="7" y="40"/>
                  </a:lnTo>
                  <a:lnTo>
                    <a:pt x="5" y="32"/>
                  </a:lnTo>
                  <a:lnTo>
                    <a:pt x="5" y="24"/>
                  </a:lnTo>
                  <a:close/>
                </a:path>
              </a:pathLst>
            </a:custGeom>
            <a:solidFill>
              <a:srgbClr val="1F1A17"/>
            </a:solidFill>
            <a:ln w="9525">
              <a:noFill/>
              <a:round/>
              <a:headEnd/>
              <a:tailEnd/>
            </a:ln>
          </p:spPr>
          <p:txBody>
            <a:bodyPr/>
            <a:lstStyle/>
            <a:p>
              <a:endParaRPr lang="en-US"/>
            </a:p>
          </p:txBody>
        </p:sp>
        <p:sp>
          <p:nvSpPr>
            <p:cNvPr id="5493" name="Freeform 1397"/>
            <p:cNvSpPr>
              <a:spLocks/>
            </p:cNvSpPr>
            <p:nvPr/>
          </p:nvSpPr>
          <p:spPr bwMode="auto">
            <a:xfrm>
              <a:off x="3392" y="3638"/>
              <a:ext cx="37" cy="48"/>
            </a:xfrm>
            <a:custGeom>
              <a:avLst/>
              <a:gdLst/>
              <a:ahLst/>
              <a:cxnLst>
                <a:cxn ang="0">
                  <a:pos x="12" y="0"/>
                </a:cxn>
                <a:cxn ang="0">
                  <a:pos x="10" y="0"/>
                </a:cxn>
                <a:cxn ang="0">
                  <a:pos x="7" y="5"/>
                </a:cxn>
                <a:cxn ang="0">
                  <a:pos x="2" y="10"/>
                </a:cxn>
                <a:cxn ang="0">
                  <a:pos x="0" y="18"/>
                </a:cxn>
                <a:cxn ang="0">
                  <a:pos x="3" y="26"/>
                </a:cxn>
                <a:cxn ang="0">
                  <a:pos x="8" y="36"/>
                </a:cxn>
                <a:cxn ang="0">
                  <a:pos x="13" y="45"/>
                </a:cxn>
                <a:cxn ang="0">
                  <a:pos x="15" y="47"/>
                </a:cxn>
                <a:cxn ang="0">
                  <a:pos x="15" y="26"/>
                </a:cxn>
                <a:cxn ang="0">
                  <a:pos x="25" y="48"/>
                </a:cxn>
                <a:cxn ang="0">
                  <a:pos x="30" y="43"/>
                </a:cxn>
                <a:cxn ang="0">
                  <a:pos x="28" y="35"/>
                </a:cxn>
                <a:cxn ang="0">
                  <a:pos x="30" y="16"/>
                </a:cxn>
                <a:cxn ang="0">
                  <a:pos x="33" y="6"/>
                </a:cxn>
                <a:cxn ang="0">
                  <a:pos x="37" y="5"/>
                </a:cxn>
                <a:cxn ang="0">
                  <a:pos x="12" y="13"/>
                </a:cxn>
                <a:cxn ang="0">
                  <a:pos x="12" y="0"/>
                </a:cxn>
              </a:cxnLst>
              <a:rect l="0" t="0" r="r" b="b"/>
              <a:pathLst>
                <a:path w="37" h="48">
                  <a:moveTo>
                    <a:pt x="12" y="0"/>
                  </a:moveTo>
                  <a:lnTo>
                    <a:pt x="10" y="0"/>
                  </a:lnTo>
                  <a:lnTo>
                    <a:pt x="7" y="5"/>
                  </a:lnTo>
                  <a:lnTo>
                    <a:pt x="2" y="10"/>
                  </a:lnTo>
                  <a:lnTo>
                    <a:pt x="0" y="18"/>
                  </a:lnTo>
                  <a:lnTo>
                    <a:pt x="3" y="26"/>
                  </a:lnTo>
                  <a:lnTo>
                    <a:pt x="8" y="36"/>
                  </a:lnTo>
                  <a:lnTo>
                    <a:pt x="13" y="45"/>
                  </a:lnTo>
                  <a:lnTo>
                    <a:pt x="15" y="47"/>
                  </a:lnTo>
                  <a:lnTo>
                    <a:pt x="15" y="26"/>
                  </a:lnTo>
                  <a:lnTo>
                    <a:pt x="25" y="48"/>
                  </a:lnTo>
                  <a:lnTo>
                    <a:pt x="30" y="43"/>
                  </a:lnTo>
                  <a:lnTo>
                    <a:pt x="28" y="35"/>
                  </a:lnTo>
                  <a:lnTo>
                    <a:pt x="30" y="16"/>
                  </a:lnTo>
                  <a:lnTo>
                    <a:pt x="33" y="6"/>
                  </a:lnTo>
                  <a:lnTo>
                    <a:pt x="37" y="5"/>
                  </a:lnTo>
                  <a:lnTo>
                    <a:pt x="12" y="13"/>
                  </a:lnTo>
                  <a:lnTo>
                    <a:pt x="12" y="0"/>
                  </a:lnTo>
                  <a:close/>
                </a:path>
              </a:pathLst>
            </a:custGeom>
            <a:solidFill>
              <a:srgbClr val="1F1A17"/>
            </a:solidFill>
            <a:ln w="9525">
              <a:noFill/>
              <a:round/>
              <a:headEnd/>
              <a:tailEnd/>
            </a:ln>
          </p:spPr>
          <p:txBody>
            <a:bodyPr/>
            <a:lstStyle/>
            <a:p>
              <a:endParaRPr lang="en-US"/>
            </a:p>
          </p:txBody>
        </p:sp>
        <p:sp>
          <p:nvSpPr>
            <p:cNvPr id="5494" name="Freeform 1398"/>
            <p:cNvSpPr>
              <a:spLocks/>
            </p:cNvSpPr>
            <p:nvPr/>
          </p:nvSpPr>
          <p:spPr bwMode="auto">
            <a:xfrm>
              <a:off x="3272" y="3564"/>
              <a:ext cx="70" cy="35"/>
            </a:xfrm>
            <a:custGeom>
              <a:avLst/>
              <a:gdLst/>
              <a:ahLst/>
              <a:cxnLst>
                <a:cxn ang="0">
                  <a:pos x="0" y="5"/>
                </a:cxn>
                <a:cxn ang="0">
                  <a:pos x="0" y="3"/>
                </a:cxn>
                <a:cxn ang="0">
                  <a:pos x="3" y="2"/>
                </a:cxn>
                <a:cxn ang="0">
                  <a:pos x="10" y="2"/>
                </a:cxn>
                <a:cxn ang="0">
                  <a:pos x="18" y="3"/>
                </a:cxn>
                <a:cxn ang="0">
                  <a:pos x="38" y="14"/>
                </a:cxn>
                <a:cxn ang="0">
                  <a:pos x="48" y="19"/>
                </a:cxn>
                <a:cxn ang="0">
                  <a:pos x="46" y="2"/>
                </a:cxn>
                <a:cxn ang="0">
                  <a:pos x="50" y="0"/>
                </a:cxn>
                <a:cxn ang="0">
                  <a:pos x="58" y="2"/>
                </a:cxn>
                <a:cxn ang="0">
                  <a:pos x="65" y="10"/>
                </a:cxn>
                <a:cxn ang="0">
                  <a:pos x="70" y="17"/>
                </a:cxn>
                <a:cxn ang="0">
                  <a:pos x="66" y="35"/>
                </a:cxn>
                <a:cxn ang="0">
                  <a:pos x="61" y="14"/>
                </a:cxn>
                <a:cxn ang="0">
                  <a:pos x="61" y="15"/>
                </a:cxn>
                <a:cxn ang="0">
                  <a:pos x="58" y="19"/>
                </a:cxn>
                <a:cxn ang="0">
                  <a:pos x="55" y="24"/>
                </a:cxn>
                <a:cxn ang="0">
                  <a:pos x="46" y="25"/>
                </a:cxn>
                <a:cxn ang="0">
                  <a:pos x="26" y="24"/>
                </a:cxn>
                <a:cxn ang="0">
                  <a:pos x="15" y="22"/>
                </a:cxn>
                <a:cxn ang="0">
                  <a:pos x="11" y="5"/>
                </a:cxn>
                <a:cxn ang="0">
                  <a:pos x="0" y="5"/>
                </a:cxn>
              </a:cxnLst>
              <a:rect l="0" t="0" r="r" b="b"/>
              <a:pathLst>
                <a:path w="70" h="35">
                  <a:moveTo>
                    <a:pt x="0" y="5"/>
                  </a:moveTo>
                  <a:lnTo>
                    <a:pt x="0" y="3"/>
                  </a:lnTo>
                  <a:lnTo>
                    <a:pt x="3" y="2"/>
                  </a:lnTo>
                  <a:lnTo>
                    <a:pt x="10" y="2"/>
                  </a:lnTo>
                  <a:lnTo>
                    <a:pt x="18" y="3"/>
                  </a:lnTo>
                  <a:lnTo>
                    <a:pt x="38" y="14"/>
                  </a:lnTo>
                  <a:lnTo>
                    <a:pt x="48" y="19"/>
                  </a:lnTo>
                  <a:lnTo>
                    <a:pt x="46" y="2"/>
                  </a:lnTo>
                  <a:lnTo>
                    <a:pt x="50" y="0"/>
                  </a:lnTo>
                  <a:lnTo>
                    <a:pt x="58" y="2"/>
                  </a:lnTo>
                  <a:lnTo>
                    <a:pt x="65" y="10"/>
                  </a:lnTo>
                  <a:lnTo>
                    <a:pt x="70" y="17"/>
                  </a:lnTo>
                  <a:lnTo>
                    <a:pt x="66" y="35"/>
                  </a:lnTo>
                  <a:lnTo>
                    <a:pt x="61" y="14"/>
                  </a:lnTo>
                  <a:lnTo>
                    <a:pt x="61" y="15"/>
                  </a:lnTo>
                  <a:lnTo>
                    <a:pt x="58" y="19"/>
                  </a:lnTo>
                  <a:lnTo>
                    <a:pt x="55" y="24"/>
                  </a:lnTo>
                  <a:lnTo>
                    <a:pt x="46" y="25"/>
                  </a:lnTo>
                  <a:lnTo>
                    <a:pt x="26" y="24"/>
                  </a:lnTo>
                  <a:lnTo>
                    <a:pt x="15" y="22"/>
                  </a:lnTo>
                  <a:lnTo>
                    <a:pt x="11" y="5"/>
                  </a:lnTo>
                  <a:lnTo>
                    <a:pt x="0" y="5"/>
                  </a:lnTo>
                  <a:close/>
                </a:path>
              </a:pathLst>
            </a:custGeom>
            <a:solidFill>
              <a:srgbClr val="1F1A17"/>
            </a:solidFill>
            <a:ln w="9525">
              <a:noFill/>
              <a:round/>
              <a:headEnd/>
              <a:tailEnd/>
            </a:ln>
          </p:spPr>
          <p:txBody>
            <a:bodyPr/>
            <a:lstStyle/>
            <a:p>
              <a:endParaRPr lang="en-US"/>
            </a:p>
          </p:txBody>
        </p:sp>
        <p:sp>
          <p:nvSpPr>
            <p:cNvPr id="5495" name="Freeform 1399"/>
            <p:cNvSpPr>
              <a:spLocks/>
            </p:cNvSpPr>
            <p:nvPr/>
          </p:nvSpPr>
          <p:spPr bwMode="auto">
            <a:xfrm>
              <a:off x="3273" y="3618"/>
              <a:ext cx="54" cy="53"/>
            </a:xfrm>
            <a:custGeom>
              <a:avLst/>
              <a:gdLst/>
              <a:ahLst/>
              <a:cxnLst>
                <a:cxn ang="0">
                  <a:pos x="0" y="0"/>
                </a:cxn>
                <a:cxn ang="0">
                  <a:pos x="12" y="5"/>
                </a:cxn>
                <a:cxn ang="0">
                  <a:pos x="27" y="16"/>
                </a:cxn>
                <a:cxn ang="0">
                  <a:pos x="35" y="25"/>
                </a:cxn>
                <a:cxn ang="0">
                  <a:pos x="44" y="30"/>
                </a:cxn>
                <a:cxn ang="0">
                  <a:pos x="50" y="41"/>
                </a:cxn>
                <a:cxn ang="0">
                  <a:pos x="54" y="50"/>
                </a:cxn>
                <a:cxn ang="0">
                  <a:pos x="50" y="53"/>
                </a:cxn>
                <a:cxn ang="0">
                  <a:pos x="49" y="53"/>
                </a:cxn>
                <a:cxn ang="0">
                  <a:pos x="45" y="51"/>
                </a:cxn>
                <a:cxn ang="0">
                  <a:pos x="42" y="50"/>
                </a:cxn>
                <a:cxn ang="0">
                  <a:pos x="37" y="43"/>
                </a:cxn>
                <a:cxn ang="0">
                  <a:pos x="32" y="36"/>
                </a:cxn>
                <a:cxn ang="0">
                  <a:pos x="32" y="40"/>
                </a:cxn>
                <a:cxn ang="0">
                  <a:pos x="30" y="45"/>
                </a:cxn>
                <a:cxn ang="0">
                  <a:pos x="27" y="45"/>
                </a:cxn>
                <a:cxn ang="0">
                  <a:pos x="24" y="46"/>
                </a:cxn>
                <a:cxn ang="0">
                  <a:pos x="22" y="40"/>
                </a:cxn>
                <a:cxn ang="0">
                  <a:pos x="20" y="33"/>
                </a:cxn>
                <a:cxn ang="0">
                  <a:pos x="17" y="30"/>
                </a:cxn>
                <a:cxn ang="0">
                  <a:pos x="14" y="26"/>
                </a:cxn>
                <a:cxn ang="0">
                  <a:pos x="14" y="20"/>
                </a:cxn>
                <a:cxn ang="0">
                  <a:pos x="14" y="13"/>
                </a:cxn>
                <a:cxn ang="0">
                  <a:pos x="7" y="6"/>
                </a:cxn>
                <a:cxn ang="0">
                  <a:pos x="0" y="0"/>
                </a:cxn>
              </a:cxnLst>
              <a:rect l="0" t="0" r="r" b="b"/>
              <a:pathLst>
                <a:path w="54" h="53">
                  <a:moveTo>
                    <a:pt x="0" y="0"/>
                  </a:moveTo>
                  <a:lnTo>
                    <a:pt x="12" y="5"/>
                  </a:lnTo>
                  <a:lnTo>
                    <a:pt x="27" y="16"/>
                  </a:lnTo>
                  <a:lnTo>
                    <a:pt x="35" y="25"/>
                  </a:lnTo>
                  <a:lnTo>
                    <a:pt x="44" y="30"/>
                  </a:lnTo>
                  <a:lnTo>
                    <a:pt x="50" y="41"/>
                  </a:lnTo>
                  <a:lnTo>
                    <a:pt x="54" y="50"/>
                  </a:lnTo>
                  <a:lnTo>
                    <a:pt x="50" y="53"/>
                  </a:lnTo>
                  <a:lnTo>
                    <a:pt x="49" y="53"/>
                  </a:lnTo>
                  <a:lnTo>
                    <a:pt x="45" y="51"/>
                  </a:lnTo>
                  <a:lnTo>
                    <a:pt x="42" y="50"/>
                  </a:lnTo>
                  <a:lnTo>
                    <a:pt x="37" y="43"/>
                  </a:lnTo>
                  <a:lnTo>
                    <a:pt x="32" y="36"/>
                  </a:lnTo>
                  <a:lnTo>
                    <a:pt x="32" y="40"/>
                  </a:lnTo>
                  <a:lnTo>
                    <a:pt x="30" y="45"/>
                  </a:lnTo>
                  <a:lnTo>
                    <a:pt x="27" y="45"/>
                  </a:lnTo>
                  <a:lnTo>
                    <a:pt x="24" y="46"/>
                  </a:lnTo>
                  <a:lnTo>
                    <a:pt x="22" y="40"/>
                  </a:lnTo>
                  <a:lnTo>
                    <a:pt x="20" y="33"/>
                  </a:lnTo>
                  <a:lnTo>
                    <a:pt x="17" y="30"/>
                  </a:lnTo>
                  <a:lnTo>
                    <a:pt x="14" y="26"/>
                  </a:lnTo>
                  <a:lnTo>
                    <a:pt x="14" y="20"/>
                  </a:lnTo>
                  <a:lnTo>
                    <a:pt x="14" y="13"/>
                  </a:lnTo>
                  <a:lnTo>
                    <a:pt x="7" y="6"/>
                  </a:lnTo>
                  <a:lnTo>
                    <a:pt x="0" y="0"/>
                  </a:lnTo>
                  <a:close/>
                </a:path>
              </a:pathLst>
            </a:custGeom>
            <a:solidFill>
              <a:srgbClr val="1F1A17"/>
            </a:solidFill>
            <a:ln w="9525">
              <a:noFill/>
              <a:round/>
              <a:headEnd/>
              <a:tailEnd/>
            </a:ln>
          </p:spPr>
          <p:txBody>
            <a:bodyPr/>
            <a:lstStyle/>
            <a:p>
              <a:endParaRPr lang="en-US"/>
            </a:p>
          </p:txBody>
        </p:sp>
        <p:sp>
          <p:nvSpPr>
            <p:cNvPr id="5496" name="Freeform 1400"/>
            <p:cNvSpPr>
              <a:spLocks/>
            </p:cNvSpPr>
            <p:nvPr/>
          </p:nvSpPr>
          <p:spPr bwMode="auto">
            <a:xfrm>
              <a:off x="3342" y="3621"/>
              <a:ext cx="43" cy="32"/>
            </a:xfrm>
            <a:custGeom>
              <a:avLst/>
              <a:gdLst/>
              <a:ahLst/>
              <a:cxnLst>
                <a:cxn ang="0">
                  <a:pos x="8" y="0"/>
                </a:cxn>
                <a:cxn ang="0">
                  <a:pos x="0" y="5"/>
                </a:cxn>
                <a:cxn ang="0">
                  <a:pos x="0" y="20"/>
                </a:cxn>
                <a:cxn ang="0">
                  <a:pos x="6" y="25"/>
                </a:cxn>
                <a:cxn ang="0">
                  <a:pos x="18" y="32"/>
                </a:cxn>
                <a:cxn ang="0">
                  <a:pos x="25" y="32"/>
                </a:cxn>
                <a:cxn ang="0">
                  <a:pos x="33" y="28"/>
                </a:cxn>
                <a:cxn ang="0">
                  <a:pos x="42" y="25"/>
                </a:cxn>
                <a:cxn ang="0">
                  <a:pos x="43" y="23"/>
                </a:cxn>
                <a:cxn ang="0">
                  <a:pos x="37" y="23"/>
                </a:cxn>
                <a:cxn ang="0">
                  <a:pos x="21" y="20"/>
                </a:cxn>
                <a:cxn ang="0">
                  <a:pos x="16" y="17"/>
                </a:cxn>
                <a:cxn ang="0">
                  <a:pos x="11" y="10"/>
                </a:cxn>
                <a:cxn ang="0">
                  <a:pos x="8" y="3"/>
                </a:cxn>
                <a:cxn ang="0">
                  <a:pos x="8" y="0"/>
                </a:cxn>
              </a:cxnLst>
              <a:rect l="0" t="0" r="r" b="b"/>
              <a:pathLst>
                <a:path w="43" h="32">
                  <a:moveTo>
                    <a:pt x="8" y="0"/>
                  </a:moveTo>
                  <a:lnTo>
                    <a:pt x="0" y="5"/>
                  </a:lnTo>
                  <a:lnTo>
                    <a:pt x="0" y="20"/>
                  </a:lnTo>
                  <a:lnTo>
                    <a:pt x="6" y="25"/>
                  </a:lnTo>
                  <a:lnTo>
                    <a:pt x="18" y="32"/>
                  </a:lnTo>
                  <a:lnTo>
                    <a:pt x="25" y="32"/>
                  </a:lnTo>
                  <a:lnTo>
                    <a:pt x="33" y="28"/>
                  </a:lnTo>
                  <a:lnTo>
                    <a:pt x="42" y="25"/>
                  </a:lnTo>
                  <a:lnTo>
                    <a:pt x="43" y="23"/>
                  </a:lnTo>
                  <a:lnTo>
                    <a:pt x="37" y="23"/>
                  </a:lnTo>
                  <a:lnTo>
                    <a:pt x="21" y="20"/>
                  </a:lnTo>
                  <a:lnTo>
                    <a:pt x="16" y="17"/>
                  </a:lnTo>
                  <a:lnTo>
                    <a:pt x="11" y="10"/>
                  </a:lnTo>
                  <a:lnTo>
                    <a:pt x="8" y="3"/>
                  </a:lnTo>
                  <a:lnTo>
                    <a:pt x="8" y="0"/>
                  </a:lnTo>
                  <a:close/>
                </a:path>
              </a:pathLst>
            </a:custGeom>
            <a:solidFill>
              <a:srgbClr val="1F1A17"/>
            </a:solidFill>
            <a:ln w="9525">
              <a:noFill/>
              <a:round/>
              <a:headEnd/>
              <a:tailEnd/>
            </a:ln>
          </p:spPr>
          <p:txBody>
            <a:bodyPr/>
            <a:lstStyle/>
            <a:p>
              <a:endParaRPr lang="en-US"/>
            </a:p>
          </p:txBody>
        </p:sp>
        <p:sp>
          <p:nvSpPr>
            <p:cNvPr id="5497" name="Freeform 1401"/>
            <p:cNvSpPr>
              <a:spLocks/>
            </p:cNvSpPr>
            <p:nvPr/>
          </p:nvSpPr>
          <p:spPr bwMode="auto">
            <a:xfrm>
              <a:off x="3449" y="3516"/>
              <a:ext cx="35" cy="30"/>
            </a:xfrm>
            <a:custGeom>
              <a:avLst/>
              <a:gdLst/>
              <a:ahLst/>
              <a:cxnLst>
                <a:cxn ang="0">
                  <a:pos x="0" y="13"/>
                </a:cxn>
                <a:cxn ang="0">
                  <a:pos x="1" y="10"/>
                </a:cxn>
                <a:cxn ang="0">
                  <a:pos x="5" y="5"/>
                </a:cxn>
                <a:cxn ang="0">
                  <a:pos x="13" y="1"/>
                </a:cxn>
                <a:cxn ang="0">
                  <a:pos x="20" y="0"/>
                </a:cxn>
                <a:cxn ang="0">
                  <a:pos x="23" y="0"/>
                </a:cxn>
                <a:cxn ang="0">
                  <a:pos x="26" y="3"/>
                </a:cxn>
                <a:cxn ang="0">
                  <a:pos x="30" y="5"/>
                </a:cxn>
                <a:cxn ang="0">
                  <a:pos x="31" y="8"/>
                </a:cxn>
                <a:cxn ang="0">
                  <a:pos x="33" y="15"/>
                </a:cxn>
                <a:cxn ang="0">
                  <a:pos x="33" y="18"/>
                </a:cxn>
                <a:cxn ang="0">
                  <a:pos x="35" y="30"/>
                </a:cxn>
                <a:cxn ang="0">
                  <a:pos x="31" y="30"/>
                </a:cxn>
                <a:cxn ang="0">
                  <a:pos x="26" y="10"/>
                </a:cxn>
                <a:cxn ang="0">
                  <a:pos x="18" y="23"/>
                </a:cxn>
                <a:cxn ang="0">
                  <a:pos x="13" y="8"/>
                </a:cxn>
                <a:cxn ang="0">
                  <a:pos x="0" y="13"/>
                </a:cxn>
              </a:cxnLst>
              <a:rect l="0" t="0" r="r" b="b"/>
              <a:pathLst>
                <a:path w="35" h="30">
                  <a:moveTo>
                    <a:pt x="0" y="13"/>
                  </a:moveTo>
                  <a:lnTo>
                    <a:pt x="1" y="10"/>
                  </a:lnTo>
                  <a:lnTo>
                    <a:pt x="5" y="5"/>
                  </a:lnTo>
                  <a:lnTo>
                    <a:pt x="13" y="1"/>
                  </a:lnTo>
                  <a:lnTo>
                    <a:pt x="20" y="0"/>
                  </a:lnTo>
                  <a:lnTo>
                    <a:pt x="23" y="0"/>
                  </a:lnTo>
                  <a:lnTo>
                    <a:pt x="26" y="3"/>
                  </a:lnTo>
                  <a:lnTo>
                    <a:pt x="30" y="5"/>
                  </a:lnTo>
                  <a:lnTo>
                    <a:pt x="31" y="8"/>
                  </a:lnTo>
                  <a:lnTo>
                    <a:pt x="33" y="15"/>
                  </a:lnTo>
                  <a:lnTo>
                    <a:pt x="33" y="18"/>
                  </a:lnTo>
                  <a:lnTo>
                    <a:pt x="35" y="30"/>
                  </a:lnTo>
                  <a:lnTo>
                    <a:pt x="31" y="30"/>
                  </a:lnTo>
                  <a:lnTo>
                    <a:pt x="26" y="10"/>
                  </a:lnTo>
                  <a:lnTo>
                    <a:pt x="18" y="23"/>
                  </a:lnTo>
                  <a:lnTo>
                    <a:pt x="13" y="8"/>
                  </a:lnTo>
                  <a:lnTo>
                    <a:pt x="0" y="13"/>
                  </a:lnTo>
                  <a:close/>
                </a:path>
              </a:pathLst>
            </a:custGeom>
            <a:solidFill>
              <a:srgbClr val="1F1A17"/>
            </a:solidFill>
            <a:ln w="9525">
              <a:noFill/>
              <a:round/>
              <a:headEnd/>
              <a:tailEnd/>
            </a:ln>
          </p:spPr>
          <p:txBody>
            <a:bodyPr/>
            <a:lstStyle/>
            <a:p>
              <a:endParaRPr lang="en-US"/>
            </a:p>
          </p:txBody>
        </p:sp>
        <p:sp>
          <p:nvSpPr>
            <p:cNvPr id="5498" name="Freeform 1402"/>
            <p:cNvSpPr>
              <a:spLocks/>
            </p:cNvSpPr>
            <p:nvPr/>
          </p:nvSpPr>
          <p:spPr bwMode="auto">
            <a:xfrm>
              <a:off x="3367" y="3591"/>
              <a:ext cx="45" cy="37"/>
            </a:xfrm>
            <a:custGeom>
              <a:avLst/>
              <a:gdLst/>
              <a:ahLst/>
              <a:cxnLst>
                <a:cxn ang="0">
                  <a:pos x="0" y="37"/>
                </a:cxn>
                <a:cxn ang="0">
                  <a:pos x="3" y="32"/>
                </a:cxn>
                <a:cxn ang="0">
                  <a:pos x="7" y="27"/>
                </a:cxn>
                <a:cxn ang="0">
                  <a:pos x="12" y="22"/>
                </a:cxn>
                <a:cxn ang="0">
                  <a:pos x="15" y="20"/>
                </a:cxn>
                <a:cxn ang="0">
                  <a:pos x="10" y="20"/>
                </a:cxn>
                <a:cxn ang="0">
                  <a:pos x="3" y="18"/>
                </a:cxn>
                <a:cxn ang="0">
                  <a:pos x="10" y="17"/>
                </a:cxn>
                <a:cxn ang="0">
                  <a:pos x="15" y="17"/>
                </a:cxn>
                <a:cxn ang="0">
                  <a:pos x="22" y="17"/>
                </a:cxn>
                <a:cxn ang="0">
                  <a:pos x="27" y="18"/>
                </a:cxn>
                <a:cxn ang="0">
                  <a:pos x="25" y="12"/>
                </a:cxn>
                <a:cxn ang="0">
                  <a:pos x="25" y="5"/>
                </a:cxn>
                <a:cxn ang="0">
                  <a:pos x="27" y="2"/>
                </a:cxn>
                <a:cxn ang="0">
                  <a:pos x="30" y="0"/>
                </a:cxn>
                <a:cxn ang="0">
                  <a:pos x="38" y="0"/>
                </a:cxn>
                <a:cxn ang="0">
                  <a:pos x="45" y="2"/>
                </a:cxn>
                <a:cxn ang="0">
                  <a:pos x="40" y="12"/>
                </a:cxn>
                <a:cxn ang="0">
                  <a:pos x="35" y="22"/>
                </a:cxn>
                <a:cxn ang="0">
                  <a:pos x="27" y="22"/>
                </a:cxn>
                <a:cxn ang="0">
                  <a:pos x="17" y="25"/>
                </a:cxn>
                <a:cxn ang="0">
                  <a:pos x="8" y="30"/>
                </a:cxn>
                <a:cxn ang="0">
                  <a:pos x="0" y="37"/>
                </a:cxn>
              </a:cxnLst>
              <a:rect l="0" t="0" r="r" b="b"/>
              <a:pathLst>
                <a:path w="45" h="37">
                  <a:moveTo>
                    <a:pt x="0" y="37"/>
                  </a:moveTo>
                  <a:lnTo>
                    <a:pt x="3" y="32"/>
                  </a:lnTo>
                  <a:lnTo>
                    <a:pt x="7" y="27"/>
                  </a:lnTo>
                  <a:lnTo>
                    <a:pt x="12" y="22"/>
                  </a:lnTo>
                  <a:lnTo>
                    <a:pt x="15" y="20"/>
                  </a:lnTo>
                  <a:lnTo>
                    <a:pt x="10" y="20"/>
                  </a:lnTo>
                  <a:lnTo>
                    <a:pt x="3" y="18"/>
                  </a:lnTo>
                  <a:lnTo>
                    <a:pt x="10" y="17"/>
                  </a:lnTo>
                  <a:lnTo>
                    <a:pt x="15" y="17"/>
                  </a:lnTo>
                  <a:lnTo>
                    <a:pt x="22" y="17"/>
                  </a:lnTo>
                  <a:lnTo>
                    <a:pt x="27" y="18"/>
                  </a:lnTo>
                  <a:lnTo>
                    <a:pt x="25" y="12"/>
                  </a:lnTo>
                  <a:lnTo>
                    <a:pt x="25" y="5"/>
                  </a:lnTo>
                  <a:lnTo>
                    <a:pt x="27" y="2"/>
                  </a:lnTo>
                  <a:lnTo>
                    <a:pt x="30" y="0"/>
                  </a:lnTo>
                  <a:lnTo>
                    <a:pt x="38" y="0"/>
                  </a:lnTo>
                  <a:lnTo>
                    <a:pt x="45" y="2"/>
                  </a:lnTo>
                  <a:lnTo>
                    <a:pt x="40" y="12"/>
                  </a:lnTo>
                  <a:lnTo>
                    <a:pt x="35" y="22"/>
                  </a:lnTo>
                  <a:lnTo>
                    <a:pt x="27" y="22"/>
                  </a:lnTo>
                  <a:lnTo>
                    <a:pt x="17" y="25"/>
                  </a:lnTo>
                  <a:lnTo>
                    <a:pt x="8" y="30"/>
                  </a:lnTo>
                  <a:lnTo>
                    <a:pt x="0" y="37"/>
                  </a:lnTo>
                  <a:close/>
                </a:path>
              </a:pathLst>
            </a:custGeom>
            <a:solidFill>
              <a:srgbClr val="1F1A17"/>
            </a:solidFill>
            <a:ln w="9525">
              <a:noFill/>
              <a:round/>
              <a:headEnd/>
              <a:tailEnd/>
            </a:ln>
          </p:spPr>
          <p:txBody>
            <a:bodyPr/>
            <a:lstStyle/>
            <a:p>
              <a:endParaRPr lang="en-US"/>
            </a:p>
          </p:txBody>
        </p:sp>
        <p:sp>
          <p:nvSpPr>
            <p:cNvPr id="5499" name="Freeform 1403"/>
            <p:cNvSpPr>
              <a:spLocks/>
            </p:cNvSpPr>
            <p:nvPr/>
          </p:nvSpPr>
          <p:spPr bwMode="auto">
            <a:xfrm>
              <a:off x="3449" y="3566"/>
              <a:ext cx="18" cy="17"/>
            </a:xfrm>
            <a:custGeom>
              <a:avLst/>
              <a:gdLst/>
              <a:ahLst/>
              <a:cxnLst>
                <a:cxn ang="0">
                  <a:pos x="0" y="17"/>
                </a:cxn>
                <a:cxn ang="0">
                  <a:pos x="0" y="12"/>
                </a:cxn>
                <a:cxn ang="0">
                  <a:pos x="0" y="3"/>
                </a:cxn>
                <a:cxn ang="0">
                  <a:pos x="1" y="1"/>
                </a:cxn>
                <a:cxn ang="0">
                  <a:pos x="5" y="0"/>
                </a:cxn>
                <a:cxn ang="0">
                  <a:pos x="8" y="1"/>
                </a:cxn>
                <a:cxn ang="0">
                  <a:pos x="11" y="3"/>
                </a:cxn>
                <a:cxn ang="0">
                  <a:pos x="16" y="12"/>
                </a:cxn>
                <a:cxn ang="0">
                  <a:pos x="18" y="15"/>
                </a:cxn>
                <a:cxn ang="0">
                  <a:pos x="0" y="17"/>
                </a:cxn>
              </a:cxnLst>
              <a:rect l="0" t="0" r="r" b="b"/>
              <a:pathLst>
                <a:path w="18" h="17">
                  <a:moveTo>
                    <a:pt x="0" y="17"/>
                  </a:moveTo>
                  <a:lnTo>
                    <a:pt x="0" y="12"/>
                  </a:lnTo>
                  <a:lnTo>
                    <a:pt x="0" y="3"/>
                  </a:lnTo>
                  <a:lnTo>
                    <a:pt x="1" y="1"/>
                  </a:lnTo>
                  <a:lnTo>
                    <a:pt x="5" y="0"/>
                  </a:lnTo>
                  <a:lnTo>
                    <a:pt x="8" y="1"/>
                  </a:lnTo>
                  <a:lnTo>
                    <a:pt x="11" y="3"/>
                  </a:lnTo>
                  <a:lnTo>
                    <a:pt x="16" y="12"/>
                  </a:lnTo>
                  <a:lnTo>
                    <a:pt x="18" y="15"/>
                  </a:lnTo>
                  <a:lnTo>
                    <a:pt x="0" y="17"/>
                  </a:lnTo>
                  <a:close/>
                </a:path>
              </a:pathLst>
            </a:custGeom>
            <a:solidFill>
              <a:srgbClr val="1F1A17"/>
            </a:solidFill>
            <a:ln w="9525">
              <a:noFill/>
              <a:round/>
              <a:headEnd/>
              <a:tailEnd/>
            </a:ln>
          </p:spPr>
          <p:txBody>
            <a:bodyPr/>
            <a:lstStyle/>
            <a:p>
              <a:endParaRPr lang="en-US"/>
            </a:p>
          </p:txBody>
        </p:sp>
        <p:sp>
          <p:nvSpPr>
            <p:cNvPr id="5500" name="Freeform 1404"/>
            <p:cNvSpPr>
              <a:spLocks/>
            </p:cNvSpPr>
            <p:nvPr/>
          </p:nvSpPr>
          <p:spPr bwMode="auto">
            <a:xfrm>
              <a:off x="3511" y="3551"/>
              <a:ext cx="23" cy="28"/>
            </a:xfrm>
            <a:custGeom>
              <a:avLst/>
              <a:gdLst/>
              <a:ahLst/>
              <a:cxnLst>
                <a:cxn ang="0">
                  <a:pos x="23" y="0"/>
                </a:cxn>
                <a:cxn ang="0">
                  <a:pos x="20" y="3"/>
                </a:cxn>
                <a:cxn ang="0">
                  <a:pos x="11" y="10"/>
                </a:cxn>
                <a:cxn ang="0">
                  <a:pos x="3" y="20"/>
                </a:cxn>
                <a:cxn ang="0">
                  <a:pos x="0" y="27"/>
                </a:cxn>
                <a:cxn ang="0">
                  <a:pos x="6" y="28"/>
                </a:cxn>
                <a:cxn ang="0">
                  <a:pos x="11" y="21"/>
                </a:cxn>
                <a:cxn ang="0">
                  <a:pos x="20" y="11"/>
                </a:cxn>
                <a:cxn ang="0">
                  <a:pos x="23" y="3"/>
                </a:cxn>
                <a:cxn ang="0">
                  <a:pos x="23" y="0"/>
                </a:cxn>
              </a:cxnLst>
              <a:rect l="0" t="0" r="r" b="b"/>
              <a:pathLst>
                <a:path w="23" h="28">
                  <a:moveTo>
                    <a:pt x="23" y="0"/>
                  </a:moveTo>
                  <a:lnTo>
                    <a:pt x="20" y="3"/>
                  </a:lnTo>
                  <a:lnTo>
                    <a:pt x="11" y="10"/>
                  </a:lnTo>
                  <a:lnTo>
                    <a:pt x="3" y="20"/>
                  </a:lnTo>
                  <a:lnTo>
                    <a:pt x="0" y="27"/>
                  </a:lnTo>
                  <a:lnTo>
                    <a:pt x="6" y="28"/>
                  </a:lnTo>
                  <a:lnTo>
                    <a:pt x="11" y="21"/>
                  </a:lnTo>
                  <a:lnTo>
                    <a:pt x="20" y="11"/>
                  </a:lnTo>
                  <a:lnTo>
                    <a:pt x="23" y="3"/>
                  </a:lnTo>
                  <a:lnTo>
                    <a:pt x="23" y="0"/>
                  </a:lnTo>
                  <a:close/>
                </a:path>
              </a:pathLst>
            </a:custGeom>
            <a:solidFill>
              <a:srgbClr val="1F1A17"/>
            </a:solidFill>
            <a:ln w="9525">
              <a:noFill/>
              <a:round/>
              <a:headEnd/>
              <a:tailEnd/>
            </a:ln>
          </p:spPr>
          <p:txBody>
            <a:bodyPr/>
            <a:lstStyle/>
            <a:p>
              <a:endParaRPr lang="en-US"/>
            </a:p>
          </p:txBody>
        </p:sp>
        <p:sp>
          <p:nvSpPr>
            <p:cNvPr id="5501" name="Freeform 1405"/>
            <p:cNvSpPr>
              <a:spLocks/>
            </p:cNvSpPr>
            <p:nvPr/>
          </p:nvSpPr>
          <p:spPr bwMode="auto">
            <a:xfrm>
              <a:off x="3681" y="3733"/>
              <a:ext cx="246" cy="44"/>
            </a:xfrm>
            <a:custGeom>
              <a:avLst/>
              <a:gdLst/>
              <a:ahLst/>
              <a:cxnLst>
                <a:cxn ang="0">
                  <a:pos x="110" y="0"/>
                </a:cxn>
                <a:cxn ang="0">
                  <a:pos x="102" y="3"/>
                </a:cxn>
                <a:cxn ang="0">
                  <a:pos x="90" y="7"/>
                </a:cxn>
                <a:cxn ang="0">
                  <a:pos x="82" y="7"/>
                </a:cxn>
                <a:cxn ang="0">
                  <a:pos x="65" y="8"/>
                </a:cxn>
                <a:cxn ang="0">
                  <a:pos x="47" y="8"/>
                </a:cxn>
                <a:cxn ang="0">
                  <a:pos x="35" y="8"/>
                </a:cxn>
                <a:cxn ang="0">
                  <a:pos x="25" y="10"/>
                </a:cxn>
                <a:cxn ang="0">
                  <a:pos x="12" y="12"/>
                </a:cxn>
                <a:cxn ang="0">
                  <a:pos x="7" y="13"/>
                </a:cxn>
                <a:cxn ang="0">
                  <a:pos x="2" y="15"/>
                </a:cxn>
                <a:cxn ang="0">
                  <a:pos x="0" y="18"/>
                </a:cxn>
                <a:cxn ang="0">
                  <a:pos x="0" y="22"/>
                </a:cxn>
                <a:cxn ang="0">
                  <a:pos x="5" y="25"/>
                </a:cxn>
                <a:cxn ang="0">
                  <a:pos x="15" y="27"/>
                </a:cxn>
                <a:cxn ang="0">
                  <a:pos x="28" y="28"/>
                </a:cxn>
                <a:cxn ang="0">
                  <a:pos x="43" y="30"/>
                </a:cxn>
                <a:cxn ang="0">
                  <a:pos x="72" y="32"/>
                </a:cxn>
                <a:cxn ang="0">
                  <a:pos x="89" y="32"/>
                </a:cxn>
                <a:cxn ang="0">
                  <a:pos x="99" y="38"/>
                </a:cxn>
                <a:cxn ang="0">
                  <a:pos x="117" y="44"/>
                </a:cxn>
                <a:cxn ang="0">
                  <a:pos x="137" y="42"/>
                </a:cxn>
                <a:cxn ang="0">
                  <a:pos x="154" y="38"/>
                </a:cxn>
                <a:cxn ang="0">
                  <a:pos x="170" y="37"/>
                </a:cxn>
                <a:cxn ang="0">
                  <a:pos x="199" y="35"/>
                </a:cxn>
                <a:cxn ang="0">
                  <a:pos x="226" y="33"/>
                </a:cxn>
                <a:cxn ang="0">
                  <a:pos x="241" y="30"/>
                </a:cxn>
                <a:cxn ang="0">
                  <a:pos x="244" y="28"/>
                </a:cxn>
                <a:cxn ang="0">
                  <a:pos x="246" y="27"/>
                </a:cxn>
                <a:cxn ang="0">
                  <a:pos x="246" y="25"/>
                </a:cxn>
                <a:cxn ang="0">
                  <a:pos x="246" y="23"/>
                </a:cxn>
                <a:cxn ang="0">
                  <a:pos x="241" y="18"/>
                </a:cxn>
                <a:cxn ang="0">
                  <a:pos x="232" y="15"/>
                </a:cxn>
                <a:cxn ang="0">
                  <a:pos x="207" y="12"/>
                </a:cxn>
                <a:cxn ang="0">
                  <a:pos x="182" y="8"/>
                </a:cxn>
                <a:cxn ang="0">
                  <a:pos x="157" y="5"/>
                </a:cxn>
                <a:cxn ang="0">
                  <a:pos x="132" y="0"/>
                </a:cxn>
                <a:cxn ang="0">
                  <a:pos x="122" y="0"/>
                </a:cxn>
                <a:cxn ang="0">
                  <a:pos x="110" y="0"/>
                </a:cxn>
              </a:cxnLst>
              <a:rect l="0" t="0" r="r" b="b"/>
              <a:pathLst>
                <a:path w="246" h="44">
                  <a:moveTo>
                    <a:pt x="110" y="0"/>
                  </a:moveTo>
                  <a:lnTo>
                    <a:pt x="102" y="3"/>
                  </a:lnTo>
                  <a:lnTo>
                    <a:pt x="90" y="7"/>
                  </a:lnTo>
                  <a:lnTo>
                    <a:pt x="82" y="7"/>
                  </a:lnTo>
                  <a:lnTo>
                    <a:pt x="65" y="8"/>
                  </a:lnTo>
                  <a:lnTo>
                    <a:pt x="47" y="8"/>
                  </a:lnTo>
                  <a:lnTo>
                    <a:pt x="35" y="8"/>
                  </a:lnTo>
                  <a:lnTo>
                    <a:pt x="25" y="10"/>
                  </a:lnTo>
                  <a:lnTo>
                    <a:pt x="12" y="12"/>
                  </a:lnTo>
                  <a:lnTo>
                    <a:pt x="7" y="13"/>
                  </a:lnTo>
                  <a:lnTo>
                    <a:pt x="2" y="15"/>
                  </a:lnTo>
                  <a:lnTo>
                    <a:pt x="0" y="18"/>
                  </a:lnTo>
                  <a:lnTo>
                    <a:pt x="0" y="22"/>
                  </a:lnTo>
                  <a:lnTo>
                    <a:pt x="5" y="25"/>
                  </a:lnTo>
                  <a:lnTo>
                    <a:pt x="15" y="27"/>
                  </a:lnTo>
                  <a:lnTo>
                    <a:pt x="28" y="28"/>
                  </a:lnTo>
                  <a:lnTo>
                    <a:pt x="43" y="30"/>
                  </a:lnTo>
                  <a:lnTo>
                    <a:pt x="72" y="32"/>
                  </a:lnTo>
                  <a:lnTo>
                    <a:pt x="89" y="32"/>
                  </a:lnTo>
                  <a:lnTo>
                    <a:pt x="99" y="38"/>
                  </a:lnTo>
                  <a:lnTo>
                    <a:pt x="117" y="44"/>
                  </a:lnTo>
                  <a:lnTo>
                    <a:pt x="137" y="42"/>
                  </a:lnTo>
                  <a:lnTo>
                    <a:pt x="154" y="38"/>
                  </a:lnTo>
                  <a:lnTo>
                    <a:pt x="170" y="37"/>
                  </a:lnTo>
                  <a:lnTo>
                    <a:pt x="199" y="35"/>
                  </a:lnTo>
                  <a:lnTo>
                    <a:pt x="226" y="33"/>
                  </a:lnTo>
                  <a:lnTo>
                    <a:pt x="241" y="30"/>
                  </a:lnTo>
                  <a:lnTo>
                    <a:pt x="244" y="28"/>
                  </a:lnTo>
                  <a:lnTo>
                    <a:pt x="246" y="27"/>
                  </a:lnTo>
                  <a:lnTo>
                    <a:pt x="246" y="25"/>
                  </a:lnTo>
                  <a:lnTo>
                    <a:pt x="246" y="23"/>
                  </a:lnTo>
                  <a:lnTo>
                    <a:pt x="241" y="18"/>
                  </a:lnTo>
                  <a:lnTo>
                    <a:pt x="232" y="15"/>
                  </a:lnTo>
                  <a:lnTo>
                    <a:pt x="207" y="12"/>
                  </a:lnTo>
                  <a:lnTo>
                    <a:pt x="182" y="8"/>
                  </a:lnTo>
                  <a:lnTo>
                    <a:pt x="157" y="5"/>
                  </a:lnTo>
                  <a:lnTo>
                    <a:pt x="132" y="0"/>
                  </a:lnTo>
                  <a:lnTo>
                    <a:pt x="122" y="0"/>
                  </a:lnTo>
                  <a:lnTo>
                    <a:pt x="110" y="0"/>
                  </a:lnTo>
                  <a:close/>
                </a:path>
              </a:pathLst>
            </a:custGeom>
            <a:solidFill>
              <a:srgbClr val="1F1A17"/>
            </a:solidFill>
            <a:ln w="9525">
              <a:noFill/>
              <a:round/>
              <a:headEnd/>
              <a:tailEnd/>
            </a:ln>
          </p:spPr>
          <p:txBody>
            <a:bodyPr/>
            <a:lstStyle/>
            <a:p>
              <a:endParaRPr lang="en-US"/>
            </a:p>
          </p:txBody>
        </p:sp>
        <p:sp>
          <p:nvSpPr>
            <p:cNvPr id="5502" name="Freeform 1406"/>
            <p:cNvSpPr>
              <a:spLocks/>
            </p:cNvSpPr>
            <p:nvPr/>
          </p:nvSpPr>
          <p:spPr bwMode="auto">
            <a:xfrm>
              <a:off x="3741" y="3731"/>
              <a:ext cx="141" cy="39"/>
            </a:xfrm>
            <a:custGeom>
              <a:avLst/>
              <a:gdLst/>
              <a:ahLst/>
              <a:cxnLst>
                <a:cxn ang="0">
                  <a:pos x="45" y="0"/>
                </a:cxn>
                <a:cxn ang="0">
                  <a:pos x="42" y="7"/>
                </a:cxn>
                <a:cxn ang="0">
                  <a:pos x="37" y="12"/>
                </a:cxn>
                <a:cxn ang="0">
                  <a:pos x="32" y="15"/>
                </a:cxn>
                <a:cxn ang="0">
                  <a:pos x="27" y="19"/>
                </a:cxn>
                <a:cxn ang="0">
                  <a:pos x="14" y="22"/>
                </a:cxn>
                <a:cxn ang="0">
                  <a:pos x="0" y="22"/>
                </a:cxn>
                <a:cxn ang="0">
                  <a:pos x="20" y="24"/>
                </a:cxn>
                <a:cxn ang="0">
                  <a:pos x="42" y="25"/>
                </a:cxn>
                <a:cxn ang="0">
                  <a:pos x="49" y="24"/>
                </a:cxn>
                <a:cxn ang="0">
                  <a:pos x="50" y="25"/>
                </a:cxn>
                <a:cxn ang="0">
                  <a:pos x="50" y="34"/>
                </a:cxn>
                <a:cxn ang="0">
                  <a:pos x="50" y="39"/>
                </a:cxn>
                <a:cxn ang="0">
                  <a:pos x="62" y="34"/>
                </a:cxn>
                <a:cxn ang="0">
                  <a:pos x="79" y="27"/>
                </a:cxn>
                <a:cxn ang="0">
                  <a:pos x="90" y="25"/>
                </a:cxn>
                <a:cxn ang="0">
                  <a:pos x="110" y="25"/>
                </a:cxn>
                <a:cxn ang="0">
                  <a:pos x="131" y="24"/>
                </a:cxn>
                <a:cxn ang="0">
                  <a:pos x="141" y="24"/>
                </a:cxn>
                <a:cxn ang="0">
                  <a:pos x="121" y="19"/>
                </a:cxn>
                <a:cxn ang="0">
                  <a:pos x="95" y="10"/>
                </a:cxn>
                <a:cxn ang="0">
                  <a:pos x="84" y="4"/>
                </a:cxn>
                <a:cxn ang="0">
                  <a:pos x="79" y="0"/>
                </a:cxn>
                <a:cxn ang="0">
                  <a:pos x="62" y="0"/>
                </a:cxn>
                <a:cxn ang="0">
                  <a:pos x="45" y="0"/>
                </a:cxn>
              </a:cxnLst>
              <a:rect l="0" t="0" r="r" b="b"/>
              <a:pathLst>
                <a:path w="141" h="39">
                  <a:moveTo>
                    <a:pt x="45" y="0"/>
                  </a:moveTo>
                  <a:lnTo>
                    <a:pt x="42" y="7"/>
                  </a:lnTo>
                  <a:lnTo>
                    <a:pt x="37" y="12"/>
                  </a:lnTo>
                  <a:lnTo>
                    <a:pt x="32" y="15"/>
                  </a:lnTo>
                  <a:lnTo>
                    <a:pt x="27" y="19"/>
                  </a:lnTo>
                  <a:lnTo>
                    <a:pt x="14" y="22"/>
                  </a:lnTo>
                  <a:lnTo>
                    <a:pt x="0" y="22"/>
                  </a:lnTo>
                  <a:lnTo>
                    <a:pt x="20" y="24"/>
                  </a:lnTo>
                  <a:lnTo>
                    <a:pt x="42" y="25"/>
                  </a:lnTo>
                  <a:lnTo>
                    <a:pt x="49" y="24"/>
                  </a:lnTo>
                  <a:lnTo>
                    <a:pt x="50" y="25"/>
                  </a:lnTo>
                  <a:lnTo>
                    <a:pt x="50" y="34"/>
                  </a:lnTo>
                  <a:lnTo>
                    <a:pt x="50" y="39"/>
                  </a:lnTo>
                  <a:lnTo>
                    <a:pt x="62" y="34"/>
                  </a:lnTo>
                  <a:lnTo>
                    <a:pt x="79" y="27"/>
                  </a:lnTo>
                  <a:lnTo>
                    <a:pt x="90" y="25"/>
                  </a:lnTo>
                  <a:lnTo>
                    <a:pt x="110" y="25"/>
                  </a:lnTo>
                  <a:lnTo>
                    <a:pt x="131" y="24"/>
                  </a:lnTo>
                  <a:lnTo>
                    <a:pt x="141" y="24"/>
                  </a:lnTo>
                  <a:lnTo>
                    <a:pt x="121" y="19"/>
                  </a:lnTo>
                  <a:lnTo>
                    <a:pt x="95" y="10"/>
                  </a:lnTo>
                  <a:lnTo>
                    <a:pt x="84" y="4"/>
                  </a:lnTo>
                  <a:lnTo>
                    <a:pt x="79" y="0"/>
                  </a:lnTo>
                  <a:lnTo>
                    <a:pt x="62" y="0"/>
                  </a:lnTo>
                  <a:lnTo>
                    <a:pt x="45" y="0"/>
                  </a:lnTo>
                  <a:close/>
                </a:path>
              </a:pathLst>
            </a:custGeom>
            <a:solidFill>
              <a:srgbClr val="1F1A17"/>
            </a:solidFill>
            <a:ln w="9525">
              <a:noFill/>
              <a:round/>
              <a:headEnd/>
              <a:tailEnd/>
            </a:ln>
          </p:spPr>
          <p:txBody>
            <a:bodyPr/>
            <a:lstStyle/>
            <a:p>
              <a:endParaRPr lang="en-US"/>
            </a:p>
          </p:txBody>
        </p:sp>
        <p:sp>
          <p:nvSpPr>
            <p:cNvPr id="5503" name="Freeform 1407"/>
            <p:cNvSpPr>
              <a:spLocks/>
            </p:cNvSpPr>
            <p:nvPr/>
          </p:nvSpPr>
          <p:spPr bwMode="auto">
            <a:xfrm>
              <a:off x="3790" y="3584"/>
              <a:ext cx="60" cy="184"/>
            </a:xfrm>
            <a:custGeom>
              <a:avLst/>
              <a:gdLst/>
              <a:ahLst/>
              <a:cxnLst>
                <a:cxn ang="0">
                  <a:pos x="3" y="0"/>
                </a:cxn>
                <a:cxn ang="0">
                  <a:pos x="0" y="159"/>
                </a:cxn>
                <a:cxn ang="0">
                  <a:pos x="5" y="167"/>
                </a:cxn>
                <a:cxn ang="0">
                  <a:pos x="3" y="184"/>
                </a:cxn>
                <a:cxn ang="0">
                  <a:pos x="10" y="179"/>
                </a:cxn>
                <a:cxn ang="0">
                  <a:pos x="20" y="174"/>
                </a:cxn>
                <a:cxn ang="0">
                  <a:pos x="28" y="171"/>
                </a:cxn>
                <a:cxn ang="0">
                  <a:pos x="40" y="169"/>
                </a:cxn>
                <a:cxn ang="0">
                  <a:pos x="53" y="169"/>
                </a:cxn>
                <a:cxn ang="0">
                  <a:pos x="60" y="169"/>
                </a:cxn>
                <a:cxn ang="0">
                  <a:pos x="46" y="161"/>
                </a:cxn>
                <a:cxn ang="0">
                  <a:pos x="33" y="152"/>
                </a:cxn>
                <a:cxn ang="0">
                  <a:pos x="31" y="127"/>
                </a:cxn>
                <a:cxn ang="0">
                  <a:pos x="30" y="75"/>
                </a:cxn>
                <a:cxn ang="0">
                  <a:pos x="28" y="24"/>
                </a:cxn>
                <a:cxn ang="0">
                  <a:pos x="28" y="0"/>
                </a:cxn>
                <a:cxn ang="0">
                  <a:pos x="3" y="0"/>
                </a:cxn>
              </a:cxnLst>
              <a:rect l="0" t="0" r="r" b="b"/>
              <a:pathLst>
                <a:path w="60" h="184">
                  <a:moveTo>
                    <a:pt x="3" y="0"/>
                  </a:moveTo>
                  <a:lnTo>
                    <a:pt x="0" y="159"/>
                  </a:lnTo>
                  <a:lnTo>
                    <a:pt x="5" y="167"/>
                  </a:lnTo>
                  <a:lnTo>
                    <a:pt x="3" y="184"/>
                  </a:lnTo>
                  <a:lnTo>
                    <a:pt x="10" y="179"/>
                  </a:lnTo>
                  <a:lnTo>
                    <a:pt x="20" y="174"/>
                  </a:lnTo>
                  <a:lnTo>
                    <a:pt x="28" y="171"/>
                  </a:lnTo>
                  <a:lnTo>
                    <a:pt x="40" y="169"/>
                  </a:lnTo>
                  <a:lnTo>
                    <a:pt x="53" y="169"/>
                  </a:lnTo>
                  <a:lnTo>
                    <a:pt x="60" y="169"/>
                  </a:lnTo>
                  <a:lnTo>
                    <a:pt x="46" y="161"/>
                  </a:lnTo>
                  <a:lnTo>
                    <a:pt x="33" y="152"/>
                  </a:lnTo>
                  <a:lnTo>
                    <a:pt x="31" y="127"/>
                  </a:lnTo>
                  <a:lnTo>
                    <a:pt x="30" y="75"/>
                  </a:lnTo>
                  <a:lnTo>
                    <a:pt x="28" y="24"/>
                  </a:lnTo>
                  <a:lnTo>
                    <a:pt x="28" y="0"/>
                  </a:lnTo>
                  <a:lnTo>
                    <a:pt x="3" y="0"/>
                  </a:lnTo>
                  <a:close/>
                </a:path>
              </a:pathLst>
            </a:custGeom>
            <a:solidFill>
              <a:srgbClr val="1F1A17"/>
            </a:solidFill>
            <a:ln w="9525">
              <a:noFill/>
              <a:round/>
              <a:headEnd/>
              <a:tailEnd/>
            </a:ln>
          </p:spPr>
          <p:txBody>
            <a:bodyPr/>
            <a:lstStyle/>
            <a:p>
              <a:endParaRPr lang="en-US"/>
            </a:p>
          </p:txBody>
        </p:sp>
        <p:sp>
          <p:nvSpPr>
            <p:cNvPr id="5504" name="Freeform 1408"/>
            <p:cNvSpPr>
              <a:spLocks/>
            </p:cNvSpPr>
            <p:nvPr/>
          </p:nvSpPr>
          <p:spPr bwMode="auto">
            <a:xfrm>
              <a:off x="3768" y="3347"/>
              <a:ext cx="57" cy="419"/>
            </a:xfrm>
            <a:custGeom>
              <a:avLst/>
              <a:gdLst/>
              <a:ahLst/>
              <a:cxnLst>
                <a:cxn ang="0">
                  <a:pos x="18" y="0"/>
                </a:cxn>
                <a:cxn ang="0">
                  <a:pos x="18" y="15"/>
                </a:cxn>
                <a:cxn ang="0">
                  <a:pos x="20" y="57"/>
                </a:cxn>
                <a:cxn ang="0">
                  <a:pos x="20" y="117"/>
                </a:cxn>
                <a:cxn ang="0">
                  <a:pos x="20" y="185"/>
                </a:cxn>
                <a:cxn ang="0">
                  <a:pos x="20" y="256"/>
                </a:cxn>
                <a:cxn ang="0">
                  <a:pos x="20" y="317"/>
                </a:cxn>
                <a:cxn ang="0">
                  <a:pos x="18" y="364"/>
                </a:cxn>
                <a:cxn ang="0">
                  <a:pos x="18" y="386"/>
                </a:cxn>
                <a:cxn ang="0">
                  <a:pos x="17" y="393"/>
                </a:cxn>
                <a:cxn ang="0">
                  <a:pos x="13" y="396"/>
                </a:cxn>
                <a:cxn ang="0">
                  <a:pos x="10" y="401"/>
                </a:cxn>
                <a:cxn ang="0">
                  <a:pos x="8" y="403"/>
                </a:cxn>
                <a:cxn ang="0">
                  <a:pos x="3" y="406"/>
                </a:cxn>
                <a:cxn ang="0">
                  <a:pos x="0" y="406"/>
                </a:cxn>
                <a:cxn ang="0">
                  <a:pos x="17" y="406"/>
                </a:cxn>
                <a:cxn ang="0">
                  <a:pos x="18" y="406"/>
                </a:cxn>
                <a:cxn ang="0">
                  <a:pos x="23" y="404"/>
                </a:cxn>
                <a:cxn ang="0">
                  <a:pos x="27" y="404"/>
                </a:cxn>
                <a:cxn ang="0">
                  <a:pos x="28" y="406"/>
                </a:cxn>
                <a:cxn ang="0">
                  <a:pos x="28" y="414"/>
                </a:cxn>
                <a:cxn ang="0">
                  <a:pos x="27" y="419"/>
                </a:cxn>
                <a:cxn ang="0">
                  <a:pos x="40" y="408"/>
                </a:cxn>
                <a:cxn ang="0">
                  <a:pos x="50" y="406"/>
                </a:cxn>
                <a:cxn ang="0">
                  <a:pos x="57" y="404"/>
                </a:cxn>
                <a:cxn ang="0">
                  <a:pos x="43" y="401"/>
                </a:cxn>
                <a:cxn ang="0">
                  <a:pos x="33" y="399"/>
                </a:cxn>
                <a:cxn ang="0">
                  <a:pos x="32" y="399"/>
                </a:cxn>
                <a:cxn ang="0">
                  <a:pos x="30" y="396"/>
                </a:cxn>
                <a:cxn ang="0">
                  <a:pos x="27" y="391"/>
                </a:cxn>
                <a:cxn ang="0">
                  <a:pos x="27" y="384"/>
                </a:cxn>
                <a:cxn ang="0">
                  <a:pos x="25" y="363"/>
                </a:cxn>
                <a:cxn ang="0">
                  <a:pos x="25" y="324"/>
                </a:cxn>
                <a:cxn ang="0">
                  <a:pos x="25" y="304"/>
                </a:cxn>
                <a:cxn ang="0">
                  <a:pos x="25" y="286"/>
                </a:cxn>
                <a:cxn ang="0">
                  <a:pos x="25" y="272"/>
                </a:cxn>
                <a:cxn ang="0">
                  <a:pos x="27" y="264"/>
                </a:cxn>
                <a:cxn ang="0">
                  <a:pos x="30" y="259"/>
                </a:cxn>
                <a:cxn ang="0">
                  <a:pos x="33" y="257"/>
                </a:cxn>
                <a:cxn ang="0">
                  <a:pos x="37" y="256"/>
                </a:cxn>
                <a:cxn ang="0">
                  <a:pos x="42" y="256"/>
                </a:cxn>
                <a:cxn ang="0">
                  <a:pos x="48" y="257"/>
                </a:cxn>
                <a:cxn ang="0">
                  <a:pos x="50" y="257"/>
                </a:cxn>
                <a:cxn ang="0">
                  <a:pos x="50" y="0"/>
                </a:cxn>
                <a:cxn ang="0">
                  <a:pos x="18" y="0"/>
                </a:cxn>
              </a:cxnLst>
              <a:rect l="0" t="0" r="r" b="b"/>
              <a:pathLst>
                <a:path w="57" h="419">
                  <a:moveTo>
                    <a:pt x="18" y="0"/>
                  </a:moveTo>
                  <a:lnTo>
                    <a:pt x="18" y="15"/>
                  </a:lnTo>
                  <a:lnTo>
                    <a:pt x="20" y="57"/>
                  </a:lnTo>
                  <a:lnTo>
                    <a:pt x="20" y="117"/>
                  </a:lnTo>
                  <a:lnTo>
                    <a:pt x="20" y="185"/>
                  </a:lnTo>
                  <a:lnTo>
                    <a:pt x="20" y="256"/>
                  </a:lnTo>
                  <a:lnTo>
                    <a:pt x="20" y="317"/>
                  </a:lnTo>
                  <a:lnTo>
                    <a:pt x="18" y="364"/>
                  </a:lnTo>
                  <a:lnTo>
                    <a:pt x="18" y="386"/>
                  </a:lnTo>
                  <a:lnTo>
                    <a:pt x="17" y="393"/>
                  </a:lnTo>
                  <a:lnTo>
                    <a:pt x="13" y="396"/>
                  </a:lnTo>
                  <a:lnTo>
                    <a:pt x="10" y="401"/>
                  </a:lnTo>
                  <a:lnTo>
                    <a:pt x="8" y="403"/>
                  </a:lnTo>
                  <a:lnTo>
                    <a:pt x="3" y="406"/>
                  </a:lnTo>
                  <a:lnTo>
                    <a:pt x="0" y="406"/>
                  </a:lnTo>
                  <a:lnTo>
                    <a:pt x="17" y="406"/>
                  </a:lnTo>
                  <a:lnTo>
                    <a:pt x="18" y="406"/>
                  </a:lnTo>
                  <a:lnTo>
                    <a:pt x="23" y="404"/>
                  </a:lnTo>
                  <a:lnTo>
                    <a:pt x="27" y="404"/>
                  </a:lnTo>
                  <a:lnTo>
                    <a:pt x="28" y="406"/>
                  </a:lnTo>
                  <a:lnTo>
                    <a:pt x="28" y="414"/>
                  </a:lnTo>
                  <a:lnTo>
                    <a:pt x="27" y="419"/>
                  </a:lnTo>
                  <a:lnTo>
                    <a:pt x="40" y="408"/>
                  </a:lnTo>
                  <a:lnTo>
                    <a:pt x="50" y="406"/>
                  </a:lnTo>
                  <a:lnTo>
                    <a:pt x="57" y="404"/>
                  </a:lnTo>
                  <a:lnTo>
                    <a:pt x="43" y="401"/>
                  </a:lnTo>
                  <a:lnTo>
                    <a:pt x="33" y="399"/>
                  </a:lnTo>
                  <a:lnTo>
                    <a:pt x="32" y="399"/>
                  </a:lnTo>
                  <a:lnTo>
                    <a:pt x="30" y="396"/>
                  </a:lnTo>
                  <a:lnTo>
                    <a:pt x="27" y="391"/>
                  </a:lnTo>
                  <a:lnTo>
                    <a:pt x="27" y="384"/>
                  </a:lnTo>
                  <a:lnTo>
                    <a:pt x="25" y="363"/>
                  </a:lnTo>
                  <a:lnTo>
                    <a:pt x="25" y="324"/>
                  </a:lnTo>
                  <a:lnTo>
                    <a:pt x="25" y="304"/>
                  </a:lnTo>
                  <a:lnTo>
                    <a:pt x="25" y="286"/>
                  </a:lnTo>
                  <a:lnTo>
                    <a:pt x="25" y="272"/>
                  </a:lnTo>
                  <a:lnTo>
                    <a:pt x="27" y="264"/>
                  </a:lnTo>
                  <a:lnTo>
                    <a:pt x="30" y="259"/>
                  </a:lnTo>
                  <a:lnTo>
                    <a:pt x="33" y="257"/>
                  </a:lnTo>
                  <a:lnTo>
                    <a:pt x="37" y="256"/>
                  </a:lnTo>
                  <a:lnTo>
                    <a:pt x="42" y="256"/>
                  </a:lnTo>
                  <a:lnTo>
                    <a:pt x="48" y="257"/>
                  </a:lnTo>
                  <a:lnTo>
                    <a:pt x="50" y="257"/>
                  </a:lnTo>
                  <a:lnTo>
                    <a:pt x="50" y="0"/>
                  </a:lnTo>
                  <a:lnTo>
                    <a:pt x="18" y="0"/>
                  </a:lnTo>
                  <a:close/>
                </a:path>
              </a:pathLst>
            </a:custGeom>
            <a:solidFill>
              <a:srgbClr val="1F1A17"/>
            </a:solidFill>
            <a:ln w="9525">
              <a:noFill/>
              <a:round/>
              <a:headEnd/>
              <a:tailEnd/>
            </a:ln>
          </p:spPr>
          <p:txBody>
            <a:bodyPr/>
            <a:lstStyle/>
            <a:p>
              <a:endParaRPr lang="en-US"/>
            </a:p>
          </p:txBody>
        </p:sp>
        <p:sp>
          <p:nvSpPr>
            <p:cNvPr id="5505" name="Freeform 1409"/>
            <p:cNvSpPr>
              <a:spLocks/>
            </p:cNvSpPr>
            <p:nvPr/>
          </p:nvSpPr>
          <p:spPr bwMode="auto">
            <a:xfrm>
              <a:off x="3800" y="3608"/>
              <a:ext cx="33" cy="142"/>
            </a:xfrm>
            <a:custGeom>
              <a:avLst/>
              <a:gdLst/>
              <a:ahLst/>
              <a:cxnLst>
                <a:cxn ang="0">
                  <a:pos x="10" y="0"/>
                </a:cxn>
                <a:cxn ang="0">
                  <a:pos x="6" y="0"/>
                </a:cxn>
                <a:cxn ang="0">
                  <a:pos x="1" y="1"/>
                </a:cxn>
                <a:cxn ang="0">
                  <a:pos x="0" y="15"/>
                </a:cxn>
                <a:cxn ang="0">
                  <a:pos x="0" y="31"/>
                </a:cxn>
                <a:cxn ang="0">
                  <a:pos x="0" y="53"/>
                </a:cxn>
                <a:cxn ang="0">
                  <a:pos x="0" y="66"/>
                </a:cxn>
                <a:cxn ang="0">
                  <a:pos x="5" y="46"/>
                </a:cxn>
                <a:cxn ang="0">
                  <a:pos x="5" y="63"/>
                </a:cxn>
                <a:cxn ang="0">
                  <a:pos x="0" y="85"/>
                </a:cxn>
                <a:cxn ang="0">
                  <a:pos x="5" y="73"/>
                </a:cxn>
                <a:cxn ang="0">
                  <a:pos x="5" y="90"/>
                </a:cxn>
                <a:cxn ang="0">
                  <a:pos x="1" y="107"/>
                </a:cxn>
                <a:cxn ang="0">
                  <a:pos x="5" y="100"/>
                </a:cxn>
                <a:cxn ang="0">
                  <a:pos x="5" y="112"/>
                </a:cxn>
                <a:cxn ang="0">
                  <a:pos x="3" y="125"/>
                </a:cxn>
                <a:cxn ang="0">
                  <a:pos x="8" y="130"/>
                </a:cxn>
                <a:cxn ang="0">
                  <a:pos x="15" y="135"/>
                </a:cxn>
                <a:cxn ang="0">
                  <a:pos x="26" y="138"/>
                </a:cxn>
                <a:cxn ang="0">
                  <a:pos x="33" y="142"/>
                </a:cxn>
                <a:cxn ang="0">
                  <a:pos x="26" y="135"/>
                </a:cxn>
                <a:cxn ang="0">
                  <a:pos x="18" y="122"/>
                </a:cxn>
                <a:cxn ang="0">
                  <a:pos x="16" y="100"/>
                </a:cxn>
                <a:cxn ang="0">
                  <a:pos x="16" y="60"/>
                </a:cxn>
                <a:cxn ang="0">
                  <a:pos x="15" y="20"/>
                </a:cxn>
                <a:cxn ang="0">
                  <a:pos x="15" y="3"/>
                </a:cxn>
                <a:cxn ang="0">
                  <a:pos x="10" y="0"/>
                </a:cxn>
              </a:cxnLst>
              <a:rect l="0" t="0" r="r" b="b"/>
              <a:pathLst>
                <a:path w="33" h="142">
                  <a:moveTo>
                    <a:pt x="10" y="0"/>
                  </a:moveTo>
                  <a:lnTo>
                    <a:pt x="6" y="0"/>
                  </a:lnTo>
                  <a:lnTo>
                    <a:pt x="1" y="1"/>
                  </a:lnTo>
                  <a:lnTo>
                    <a:pt x="0" y="15"/>
                  </a:lnTo>
                  <a:lnTo>
                    <a:pt x="0" y="31"/>
                  </a:lnTo>
                  <a:lnTo>
                    <a:pt x="0" y="53"/>
                  </a:lnTo>
                  <a:lnTo>
                    <a:pt x="0" y="66"/>
                  </a:lnTo>
                  <a:lnTo>
                    <a:pt x="5" y="46"/>
                  </a:lnTo>
                  <a:lnTo>
                    <a:pt x="5" y="63"/>
                  </a:lnTo>
                  <a:lnTo>
                    <a:pt x="0" y="85"/>
                  </a:lnTo>
                  <a:lnTo>
                    <a:pt x="5" y="73"/>
                  </a:lnTo>
                  <a:lnTo>
                    <a:pt x="5" y="90"/>
                  </a:lnTo>
                  <a:lnTo>
                    <a:pt x="1" y="107"/>
                  </a:lnTo>
                  <a:lnTo>
                    <a:pt x="5" y="100"/>
                  </a:lnTo>
                  <a:lnTo>
                    <a:pt x="5" y="112"/>
                  </a:lnTo>
                  <a:lnTo>
                    <a:pt x="3" y="125"/>
                  </a:lnTo>
                  <a:lnTo>
                    <a:pt x="8" y="130"/>
                  </a:lnTo>
                  <a:lnTo>
                    <a:pt x="15" y="135"/>
                  </a:lnTo>
                  <a:lnTo>
                    <a:pt x="26" y="138"/>
                  </a:lnTo>
                  <a:lnTo>
                    <a:pt x="33" y="142"/>
                  </a:lnTo>
                  <a:lnTo>
                    <a:pt x="26" y="135"/>
                  </a:lnTo>
                  <a:lnTo>
                    <a:pt x="18" y="122"/>
                  </a:lnTo>
                  <a:lnTo>
                    <a:pt x="16" y="100"/>
                  </a:lnTo>
                  <a:lnTo>
                    <a:pt x="16" y="60"/>
                  </a:lnTo>
                  <a:lnTo>
                    <a:pt x="15" y="20"/>
                  </a:lnTo>
                  <a:lnTo>
                    <a:pt x="15" y="3"/>
                  </a:lnTo>
                  <a:lnTo>
                    <a:pt x="10" y="0"/>
                  </a:lnTo>
                  <a:close/>
                </a:path>
              </a:pathLst>
            </a:custGeom>
            <a:solidFill>
              <a:srgbClr val="1F1A17"/>
            </a:solidFill>
            <a:ln w="9525">
              <a:noFill/>
              <a:round/>
              <a:headEnd/>
              <a:tailEnd/>
            </a:ln>
          </p:spPr>
          <p:txBody>
            <a:bodyPr/>
            <a:lstStyle/>
            <a:p>
              <a:endParaRPr lang="en-US"/>
            </a:p>
          </p:txBody>
        </p:sp>
        <p:sp>
          <p:nvSpPr>
            <p:cNvPr id="5506" name="Freeform 1410"/>
            <p:cNvSpPr>
              <a:spLocks/>
            </p:cNvSpPr>
            <p:nvPr/>
          </p:nvSpPr>
          <p:spPr bwMode="auto">
            <a:xfrm>
              <a:off x="3574" y="3136"/>
              <a:ext cx="448" cy="234"/>
            </a:xfrm>
            <a:custGeom>
              <a:avLst/>
              <a:gdLst/>
              <a:ahLst/>
              <a:cxnLst>
                <a:cxn ang="0">
                  <a:pos x="142" y="33"/>
                </a:cxn>
                <a:cxn ang="0">
                  <a:pos x="102" y="27"/>
                </a:cxn>
                <a:cxn ang="0">
                  <a:pos x="69" y="2"/>
                </a:cxn>
                <a:cxn ang="0">
                  <a:pos x="67" y="23"/>
                </a:cxn>
                <a:cxn ang="0">
                  <a:pos x="47" y="5"/>
                </a:cxn>
                <a:cxn ang="0">
                  <a:pos x="40" y="17"/>
                </a:cxn>
                <a:cxn ang="0">
                  <a:pos x="49" y="38"/>
                </a:cxn>
                <a:cxn ang="0">
                  <a:pos x="77" y="67"/>
                </a:cxn>
                <a:cxn ang="0">
                  <a:pos x="125" y="97"/>
                </a:cxn>
                <a:cxn ang="0">
                  <a:pos x="120" y="109"/>
                </a:cxn>
                <a:cxn ang="0">
                  <a:pos x="42" y="62"/>
                </a:cxn>
                <a:cxn ang="0">
                  <a:pos x="72" y="110"/>
                </a:cxn>
                <a:cxn ang="0">
                  <a:pos x="87" y="125"/>
                </a:cxn>
                <a:cxn ang="0">
                  <a:pos x="94" y="135"/>
                </a:cxn>
                <a:cxn ang="0">
                  <a:pos x="107" y="149"/>
                </a:cxn>
                <a:cxn ang="0">
                  <a:pos x="49" y="117"/>
                </a:cxn>
                <a:cxn ang="0">
                  <a:pos x="38" y="129"/>
                </a:cxn>
                <a:cxn ang="0">
                  <a:pos x="28" y="135"/>
                </a:cxn>
                <a:cxn ang="0">
                  <a:pos x="35" y="169"/>
                </a:cxn>
                <a:cxn ang="0">
                  <a:pos x="38" y="176"/>
                </a:cxn>
                <a:cxn ang="0">
                  <a:pos x="13" y="166"/>
                </a:cxn>
                <a:cxn ang="0">
                  <a:pos x="52" y="172"/>
                </a:cxn>
                <a:cxn ang="0">
                  <a:pos x="2" y="161"/>
                </a:cxn>
                <a:cxn ang="0">
                  <a:pos x="10" y="171"/>
                </a:cxn>
                <a:cxn ang="0">
                  <a:pos x="30" y="186"/>
                </a:cxn>
                <a:cxn ang="0">
                  <a:pos x="65" y="196"/>
                </a:cxn>
                <a:cxn ang="0">
                  <a:pos x="15" y="192"/>
                </a:cxn>
                <a:cxn ang="0">
                  <a:pos x="33" y="197"/>
                </a:cxn>
                <a:cxn ang="0">
                  <a:pos x="40" y="187"/>
                </a:cxn>
                <a:cxn ang="0">
                  <a:pos x="132" y="206"/>
                </a:cxn>
                <a:cxn ang="0">
                  <a:pos x="154" y="226"/>
                </a:cxn>
                <a:cxn ang="0">
                  <a:pos x="214" y="231"/>
                </a:cxn>
                <a:cxn ang="0">
                  <a:pos x="328" y="219"/>
                </a:cxn>
                <a:cxn ang="0">
                  <a:pos x="351" y="207"/>
                </a:cxn>
                <a:cxn ang="0">
                  <a:pos x="368" y="202"/>
                </a:cxn>
                <a:cxn ang="0">
                  <a:pos x="398" y="189"/>
                </a:cxn>
                <a:cxn ang="0">
                  <a:pos x="411" y="167"/>
                </a:cxn>
                <a:cxn ang="0">
                  <a:pos x="425" y="144"/>
                </a:cxn>
                <a:cxn ang="0">
                  <a:pos x="388" y="157"/>
                </a:cxn>
                <a:cxn ang="0">
                  <a:pos x="369" y="137"/>
                </a:cxn>
                <a:cxn ang="0">
                  <a:pos x="379" y="112"/>
                </a:cxn>
                <a:cxn ang="0">
                  <a:pos x="413" y="80"/>
                </a:cxn>
                <a:cxn ang="0">
                  <a:pos x="423" y="64"/>
                </a:cxn>
                <a:cxn ang="0">
                  <a:pos x="381" y="77"/>
                </a:cxn>
                <a:cxn ang="0">
                  <a:pos x="346" y="85"/>
                </a:cxn>
                <a:cxn ang="0">
                  <a:pos x="359" y="64"/>
                </a:cxn>
                <a:cxn ang="0">
                  <a:pos x="391" y="55"/>
                </a:cxn>
                <a:cxn ang="0">
                  <a:pos x="413" y="50"/>
                </a:cxn>
                <a:cxn ang="0">
                  <a:pos x="435" y="37"/>
                </a:cxn>
                <a:cxn ang="0">
                  <a:pos x="445" y="15"/>
                </a:cxn>
                <a:cxn ang="0">
                  <a:pos x="430" y="17"/>
                </a:cxn>
                <a:cxn ang="0">
                  <a:pos x="334" y="50"/>
                </a:cxn>
                <a:cxn ang="0">
                  <a:pos x="269" y="80"/>
                </a:cxn>
                <a:cxn ang="0">
                  <a:pos x="229" y="82"/>
                </a:cxn>
                <a:cxn ang="0">
                  <a:pos x="217" y="102"/>
                </a:cxn>
                <a:cxn ang="0">
                  <a:pos x="204" y="107"/>
                </a:cxn>
                <a:cxn ang="0">
                  <a:pos x="192" y="94"/>
                </a:cxn>
                <a:cxn ang="0">
                  <a:pos x="171" y="92"/>
                </a:cxn>
                <a:cxn ang="0">
                  <a:pos x="122" y="70"/>
                </a:cxn>
              </a:cxnLst>
              <a:rect l="0" t="0" r="r" b="b"/>
              <a:pathLst>
                <a:path w="448" h="234">
                  <a:moveTo>
                    <a:pt x="155" y="59"/>
                  </a:moveTo>
                  <a:lnTo>
                    <a:pt x="147" y="49"/>
                  </a:lnTo>
                  <a:lnTo>
                    <a:pt x="142" y="42"/>
                  </a:lnTo>
                  <a:lnTo>
                    <a:pt x="142" y="37"/>
                  </a:lnTo>
                  <a:lnTo>
                    <a:pt x="142" y="33"/>
                  </a:lnTo>
                  <a:lnTo>
                    <a:pt x="132" y="30"/>
                  </a:lnTo>
                  <a:lnTo>
                    <a:pt x="122" y="28"/>
                  </a:lnTo>
                  <a:lnTo>
                    <a:pt x="115" y="30"/>
                  </a:lnTo>
                  <a:lnTo>
                    <a:pt x="109" y="28"/>
                  </a:lnTo>
                  <a:lnTo>
                    <a:pt x="102" y="27"/>
                  </a:lnTo>
                  <a:lnTo>
                    <a:pt x="95" y="22"/>
                  </a:lnTo>
                  <a:lnTo>
                    <a:pt x="84" y="12"/>
                  </a:lnTo>
                  <a:lnTo>
                    <a:pt x="75" y="0"/>
                  </a:lnTo>
                  <a:lnTo>
                    <a:pt x="72" y="0"/>
                  </a:lnTo>
                  <a:lnTo>
                    <a:pt x="69" y="2"/>
                  </a:lnTo>
                  <a:lnTo>
                    <a:pt x="72" y="5"/>
                  </a:lnTo>
                  <a:lnTo>
                    <a:pt x="75" y="8"/>
                  </a:lnTo>
                  <a:lnTo>
                    <a:pt x="74" y="18"/>
                  </a:lnTo>
                  <a:lnTo>
                    <a:pt x="74" y="28"/>
                  </a:lnTo>
                  <a:lnTo>
                    <a:pt x="67" y="23"/>
                  </a:lnTo>
                  <a:lnTo>
                    <a:pt x="57" y="13"/>
                  </a:lnTo>
                  <a:lnTo>
                    <a:pt x="55" y="10"/>
                  </a:lnTo>
                  <a:lnTo>
                    <a:pt x="54" y="7"/>
                  </a:lnTo>
                  <a:lnTo>
                    <a:pt x="50" y="5"/>
                  </a:lnTo>
                  <a:lnTo>
                    <a:pt x="47" y="5"/>
                  </a:lnTo>
                  <a:lnTo>
                    <a:pt x="40" y="5"/>
                  </a:lnTo>
                  <a:lnTo>
                    <a:pt x="33" y="7"/>
                  </a:lnTo>
                  <a:lnTo>
                    <a:pt x="38" y="12"/>
                  </a:lnTo>
                  <a:lnTo>
                    <a:pt x="44" y="15"/>
                  </a:lnTo>
                  <a:lnTo>
                    <a:pt x="40" y="17"/>
                  </a:lnTo>
                  <a:lnTo>
                    <a:pt x="37" y="20"/>
                  </a:lnTo>
                  <a:lnTo>
                    <a:pt x="42" y="23"/>
                  </a:lnTo>
                  <a:lnTo>
                    <a:pt x="45" y="28"/>
                  </a:lnTo>
                  <a:lnTo>
                    <a:pt x="47" y="32"/>
                  </a:lnTo>
                  <a:lnTo>
                    <a:pt x="49" y="38"/>
                  </a:lnTo>
                  <a:lnTo>
                    <a:pt x="55" y="44"/>
                  </a:lnTo>
                  <a:lnTo>
                    <a:pt x="62" y="49"/>
                  </a:lnTo>
                  <a:lnTo>
                    <a:pt x="62" y="52"/>
                  </a:lnTo>
                  <a:lnTo>
                    <a:pt x="62" y="57"/>
                  </a:lnTo>
                  <a:lnTo>
                    <a:pt x="77" y="67"/>
                  </a:lnTo>
                  <a:lnTo>
                    <a:pt x="90" y="75"/>
                  </a:lnTo>
                  <a:lnTo>
                    <a:pt x="100" y="79"/>
                  </a:lnTo>
                  <a:lnTo>
                    <a:pt x="115" y="87"/>
                  </a:lnTo>
                  <a:lnTo>
                    <a:pt x="120" y="92"/>
                  </a:lnTo>
                  <a:lnTo>
                    <a:pt x="125" y="97"/>
                  </a:lnTo>
                  <a:lnTo>
                    <a:pt x="127" y="100"/>
                  </a:lnTo>
                  <a:lnTo>
                    <a:pt x="127" y="104"/>
                  </a:lnTo>
                  <a:lnTo>
                    <a:pt x="127" y="107"/>
                  </a:lnTo>
                  <a:lnTo>
                    <a:pt x="125" y="109"/>
                  </a:lnTo>
                  <a:lnTo>
                    <a:pt x="120" y="109"/>
                  </a:lnTo>
                  <a:lnTo>
                    <a:pt x="110" y="107"/>
                  </a:lnTo>
                  <a:lnTo>
                    <a:pt x="99" y="104"/>
                  </a:lnTo>
                  <a:lnTo>
                    <a:pt x="87" y="97"/>
                  </a:lnTo>
                  <a:lnTo>
                    <a:pt x="65" y="80"/>
                  </a:lnTo>
                  <a:lnTo>
                    <a:pt x="42" y="62"/>
                  </a:lnTo>
                  <a:lnTo>
                    <a:pt x="42" y="65"/>
                  </a:lnTo>
                  <a:lnTo>
                    <a:pt x="42" y="67"/>
                  </a:lnTo>
                  <a:lnTo>
                    <a:pt x="50" y="75"/>
                  </a:lnTo>
                  <a:lnTo>
                    <a:pt x="60" y="90"/>
                  </a:lnTo>
                  <a:lnTo>
                    <a:pt x="72" y="110"/>
                  </a:lnTo>
                  <a:lnTo>
                    <a:pt x="80" y="120"/>
                  </a:lnTo>
                  <a:lnTo>
                    <a:pt x="80" y="127"/>
                  </a:lnTo>
                  <a:lnTo>
                    <a:pt x="79" y="134"/>
                  </a:lnTo>
                  <a:lnTo>
                    <a:pt x="84" y="130"/>
                  </a:lnTo>
                  <a:lnTo>
                    <a:pt x="87" y="125"/>
                  </a:lnTo>
                  <a:lnTo>
                    <a:pt x="87" y="130"/>
                  </a:lnTo>
                  <a:lnTo>
                    <a:pt x="87" y="134"/>
                  </a:lnTo>
                  <a:lnTo>
                    <a:pt x="90" y="134"/>
                  </a:lnTo>
                  <a:lnTo>
                    <a:pt x="94" y="132"/>
                  </a:lnTo>
                  <a:lnTo>
                    <a:pt x="94" y="135"/>
                  </a:lnTo>
                  <a:lnTo>
                    <a:pt x="94" y="140"/>
                  </a:lnTo>
                  <a:lnTo>
                    <a:pt x="104" y="140"/>
                  </a:lnTo>
                  <a:lnTo>
                    <a:pt x="114" y="142"/>
                  </a:lnTo>
                  <a:lnTo>
                    <a:pt x="110" y="146"/>
                  </a:lnTo>
                  <a:lnTo>
                    <a:pt x="107" y="149"/>
                  </a:lnTo>
                  <a:lnTo>
                    <a:pt x="87" y="140"/>
                  </a:lnTo>
                  <a:lnTo>
                    <a:pt x="65" y="130"/>
                  </a:lnTo>
                  <a:lnTo>
                    <a:pt x="59" y="124"/>
                  </a:lnTo>
                  <a:lnTo>
                    <a:pt x="54" y="115"/>
                  </a:lnTo>
                  <a:lnTo>
                    <a:pt x="49" y="117"/>
                  </a:lnTo>
                  <a:lnTo>
                    <a:pt x="44" y="119"/>
                  </a:lnTo>
                  <a:lnTo>
                    <a:pt x="47" y="129"/>
                  </a:lnTo>
                  <a:lnTo>
                    <a:pt x="52" y="139"/>
                  </a:lnTo>
                  <a:lnTo>
                    <a:pt x="47" y="135"/>
                  </a:lnTo>
                  <a:lnTo>
                    <a:pt x="38" y="129"/>
                  </a:lnTo>
                  <a:lnTo>
                    <a:pt x="27" y="124"/>
                  </a:lnTo>
                  <a:lnTo>
                    <a:pt x="20" y="124"/>
                  </a:lnTo>
                  <a:lnTo>
                    <a:pt x="22" y="125"/>
                  </a:lnTo>
                  <a:lnTo>
                    <a:pt x="25" y="129"/>
                  </a:lnTo>
                  <a:lnTo>
                    <a:pt x="28" y="135"/>
                  </a:lnTo>
                  <a:lnTo>
                    <a:pt x="28" y="142"/>
                  </a:lnTo>
                  <a:lnTo>
                    <a:pt x="28" y="149"/>
                  </a:lnTo>
                  <a:lnTo>
                    <a:pt x="30" y="156"/>
                  </a:lnTo>
                  <a:lnTo>
                    <a:pt x="33" y="162"/>
                  </a:lnTo>
                  <a:lnTo>
                    <a:pt x="35" y="169"/>
                  </a:lnTo>
                  <a:lnTo>
                    <a:pt x="40" y="171"/>
                  </a:lnTo>
                  <a:lnTo>
                    <a:pt x="44" y="174"/>
                  </a:lnTo>
                  <a:lnTo>
                    <a:pt x="45" y="177"/>
                  </a:lnTo>
                  <a:lnTo>
                    <a:pt x="49" y="182"/>
                  </a:lnTo>
                  <a:lnTo>
                    <a:pt x="38" y="176"/>
                  </a:lnTo>
                  <a:lnTo>
                    <a:pt x="30" y="169"/>
                  </a:lnTo>
                  <a:lnTo>
                    <a:pt x="27" y="171"/>
                  </a:lnTo>
                  <a:lnTo>
                    <a:pt x="25" y="171"/>
                  </a:lnTo>
                  <a:lnTo>
                    <a:pt x="20" y="169"/>
                  </a:lnTo>
                  <a:lnTo>
                    <a:pt x="13" y="166"/>
                  </a:lnTo>
                  <a:lnTo>
                    <a:pt x="15" y="167"/>
                  </a:lnTo>
                  <a:lnTo>
                    <a:pt x="15" y="171"/>
                  </a:lnTo>
                  <a:lnTo>
                    <a:pt x="20" y="171"/>
                  </a:lnTo>
                  <a:lnTo>
                    <a:pt x="35" y="171"/>
                  </a:lnTo>
                  <a:lnTo>
                    <a:pt x="52" y="172"/>
                  </a:lnTo>
                  <a:lnTo>
                    <a:pt x="57" y="172"/>
                  </a:lnTo>
                  <a:lnTo>
                    <a:pt x="49" y="171"/>
                  </a:lnTo>
                  <a:lnTo>
                    <a:pt x="28" y="167"/>
                  </a:lnTo>
                  <a:lnTo>
                    <a:pt x="10" y="162"/>
                  </a:lnTo>
                  <a:lnTo>
                    <a:pt x="2" y="161"/>
                  </a:lnTo>
                  <a:lnTo>
                    <a:pt x="0" y="162"/>
                  </a:lnTo>
                  <a:lnTo>
                    <a:pt x="0" y="164"/>
                  </a:lnTo>
                  <a:lnTo>
                    <a:pt x="2" y="166"/>
                  </a:lnTo>
                  <a:lnTo>
                    <a:pt x="3" y="167"/>
                  </a:lnTo>
                  <a:lnTo>
                    <a:pt x="10" y="171"/>
                  </a:lnTo>
                  <a:lnTo>
                    <a:pt x="20" y="174"/>
                  </a:lnTo>
                  <a:lnTo>
                    <a:pt x="40" y="181"/>
                  </a:lnTo>
                  <a:lnTo>
                    <a:pt x="54" y="187"/>
                  </a:lnTo>
                  <a:lnTo>
                    <a:pt x="47" y="187"/>
                  </a:lnTo>
                  <a:lnTo>
                    <a:pt x="30" y="186"/>
                  </a:lnTo>
                  <a:lnTo>
                    <a:pt x="13" y="184"/>
                  </a:lnTo>
                  <a:lnTo>
                    <a:pt x="7" y="182"/>
                  </a:lnTo>
                  <a:lnTo>
                    <a:pt x="18" y="187"/>
                  </a:lnTo>
                  <a:lnTo>
                    <a:pt x="42" y="191"/>
                  </a:lnTo>
                  <a:lnTo>
                    <a:pt x="65" y="196"/>
                  </a:lnTo>
                  <a:lnTo>
                    <a:pt x="75" y="199"/>
                  </a:lnTo>
                  <a:lnTo>
                    <a:pt x="67" y="197"/>
                  </a:lnTo>
                  <a:lnTo>
                    <a:pt x="45" y="196"/>
                  </a:lnTo>
                  <a:lnTo>
                    <a:pt x="25" y="194"/>
                  </a:lnTo>
                  <a:lnTo>
                    <a:pt x="15" y="192"/>
                  </a:lnTo>
                  <a:lnTo>
                    <a:pt x="23" y="199"/>
                  </a:lnTo>
                  <a:lnTo>
                    <a:pt x="28" y="207"/>
                  </a:lnTo>
                  <a:lnTo>
                    <a:pt x="32" y="204"/>
                  </a:lnTo>
                  <a:lnTo>
                    <a:pt x="33" y="201"/>
                  </a:lnTo>
                  <a:lnTo>
                    <a:pt x="33" y="197"/>
                  </a:lnTo>
                  <a:lnTo>
                    <a:pt x="33" y="194"/>
                  </a:lnTo>
                  <a:lnTo>
                    <a:pt x="28" y="189"/>
                  </a:lnTo>
                  <a:lnTo>
                    <a:pt x="25" y="186"/>
                  </a:lnTo>
                  <a:lnTo>
                    <a:pt x="27" y="184"/>
                  </a:lnTo>
                  <a:lnTo>
                    <a:pt x="40" y="187"/>
                  </a:lnTo>
                  <a:lnTo>
                    <a:pt x="65" y="192"/>
                  </a:lnTo>
                  <a:lnTo>
                    <a:pt x="110" y="201"/>
                  </a:lnTo>
                  <a:lnTo>
                    <a:pt x="115" y="201"/>
                  </a:lnTo>
                  <a:lnTo>
                    <a:pt x="127" y="204"/>
                  </a:lnTo>
                  <a:lnTo>
                    <a:pt x="132" y="206"/>
                  </a:lnTo>
                  <a:lnTo>
                    <a:pt x="135" y="209"/>
                  </a:lnTo>
                  <a:lnTo>
                    <a:pt x="137" y="216"/>
                  </a:lnTo>
                  <a:lnTo>
                    <a:pt x="135" y="222"/>
                  </a:lnTo>
                  <a:lnTo>
                    <a:pt x="145" y="224"/>
                  </a:lnTo>
                  <a:lnTo>
                    <a:pt x="154" y="226"/>
                  </a:lnTo>
                  <a:lnTo>
                    <a:pt x="160" y="227"/>
                  </a:lnTo>
                  <a:lnTo>
                    <a:pt x="169" y="229"/>
                  </a:lnTo>
                  <a:lnTo>
                    <a:pt x="179" y="231"/>
                  </a:lnTo>
                  <a:lnTo>
                    <a:pt x="187" y="231"/>
                  </a:lnTo>
                  <a:lnTo>
                    <a:pt x="214" y="231"/>
                  </a:lnTo>
                  <a:lnTo>
                    <a:pt x="242" y="229"/>
                  </a:lnTo>
                  <a:lnTo>
                    <a:pt x="271" y="227"/>
                  </a:lnTo>
                  <a:lnTo>
                    <a:pt x="299" y="224"/>
                  </a:lnTo>
                  <a:lnTo>
                    <a:pt x="313" y="222"/>
                  </a:lnTo>
                  <a:lnTo>
                    <a:pt x="328" y="219"/>
                  </a:lnTo>
                  <a:lnTo>
                    <a:pt x="338" y="227"/>
                  </a:lnTo>
                  <a:lnTo>
                    <a:pt x="346" y="234"/>
                  </a:lnTo>
                  <a:lnTo>
                    <a:pt x="346" y="224"/>
                  </a:lnTo>
                  <a:lnTo>
                    <a:pt x="346" y="212"/>
                  </a:lnTo>
                  <a:lnTo>
                    <a:pt x="351" y="207"/>
                  </a:lnTo>
                  <a:lnTo>
                    <a:pt x="358" y="204"/>
                  </a:lnTo>
                  <a:lnTo>
                    <a:pt x="361" y="207"/>
                  </a:lnTo>
                  <a:lnTo>
                    <a:pt x="363" y="211"/>
                  </a:lnTo>
                  <a:lnTo>
                    <a:pt x="366" y="206"/>
                  </a:lnTo>
                  <a:lnTo>
                    <a:pt x="368" y="202"/>
                  </a:lnTo>
                  <a:lnTo>
                    <a:pt x="376" y="202"/>
                  </a:lnTo>
                  <a:lnTo>
                    <a:pt x="384" y="202"/>
                  </a:lnTo>
                  <a:lnTo>
                    <a:pt x="388" y="197"/>
                  </a:lnTo>
                  <a:lnTo>
                    <a:pt x="391" y="192"/>
                  </a:lnTo>
                  <a:lnTo>
                    <a:pt x="398" y="189"/>
                  </a:lnTo>
                  <a:lnTo>
                    <a:pt x="406" y="186"/>
                  </a:lnTo>
                  <a:lnTo>
                    <a:pt x="406" y="177"/>
                  </a:lnTo>
                  <a:lnTo>
                    <a:pt x="408" y="171"/>
                  </a:lnTo>
                  <a:lnTo>
                    <a:pt x="410" y="169"/>
                  </a:lnTo>
                  <a:lnTo>
                    <a:pt x="411" y="167"/>
                  </a:lnTo>
                  <a:lnTo>
                    <a:pt x="415" y="166"/>
                  </a:lnTo>
                  <a:lnTo>
                    <a:pt x="418" y="164"/>
                  </a:lnTo>
                  <a:lnTo>
                    <a:pt x="420" y="154"/>
                  </a:lnTo>
                  <a:lnTo>
                    <a:pt x="421" y="144"/>
                  </a:lnTo>
                  <a:lnTo>
                    <a:pt x="425" y="144"/>
                  </a:lnTo>
                  <a:lnTo>
                    <a:pt x="428" y="142"/>
                  </a:lnTo>
                  <a:lnTo>
                    <a:pt x="428" y="135"/>
                  </a:lnTo>
                  <a:lnTo>
                    <a:pt x="430" y="129"/>
                  </a:lnTo>
                  <a:lnTo>
                    <a:pt x="413" y="140"/>
                  </a:lnTo>
                  <a:lnTo>
                    <a:pt x="388" y="157"/>
                  </a:lnTo>
                  <a:lnTo>
                    <a:pt x="366" y="164"/>
                  </a:lnTo>
                  <a:lnTo>
                    <a:pt x="351" y="167"/>
                  </a:lnTo>
                  <a:lnTo>
                    <a:pt x="358" y="161"/>
                  </a:lnTo>
                  <a:lnTo>
                    <a:pt x="366" y="149"/>
                  </a:lnTo>
                  <a:lnTo>
                    <a:pt x="369" y="137"/>
                  </a:lnTo>
                  <a:lnTo>
                    <a:pt x="371" y="129"/>
                  </a:lnTo>
                  <a:lnTo>
                    <a:pt x="358" y="134"/>
                  </a:lnTo>
                  <a:lnTo>
                    <a:pt x="344" y="139"/>
                  </a:lnTo>
                  <a:lnTo>
                    <a:pt x="361" y="125"/>
                  </a:lnTo>
                  <a:lnTo>
                    <a:pt x="379" y="112"/>
                  </a:lnTo>
                  <a:lnTo>
                    <a:pt x="396" y="99"/>
                  </a:lnTo>
                  <a:lnTo>
                    <a:pt x="413" y="85"/>
                  </a:lnTo>
                  <a:lnTo>
                    <a:pt x="411" y="84"/>
                  </a:lnTo>
                  <a:lnTo>
                    <a:pt x="411" y="82"/>
                  </a:lnTo>
                  <a:lnTo>
                    <a:pt x="413" y="80"/>
                  </a:lnTo>
                  <a:lnTo>
                    <a:pt x="415" y="79"/>
                  </a:lnTo>
                  <a:lnTo>
                    <a:pt x="418" y="75"/>
                  </a:lnTo>
                  <a:lnTo>
                    <a:pt x="421" y="74"/>
                  </a:lnTo>
                  <a:lnTo>
                    <a:pt x="423" y="69"/>
                  </a:lnTo>
                  <a:lnTo>
                    <a:pt x="423" y="64"/>
                  </a:lnTo>
                  <a:lnTo>
                    <a:pt x="413" y="69"/>
                  </a:lnTo>
                  <a:lnTo>
                    <a:pt x="399" y="75"/>
                  </a:lnTo>
                  <a:lnTo>
                    <a:pt x="391" y="75"/>
                  </a:lnTo>
                  <a:lnTo>
                    <a:pt x="384" y="72"/>
                  </a:lnTo>
                  <a:lnTo>
                    <a:pt x="381" y="77"/>
                  </a:lnTo>
                  <a:lnTo>
                    <a:pt x="376" y="82"/>
                  </a:lnTo>
                  <a:lnTo>
                    <a:pt x="373" y="84"/>
                  </a:lnTo>
                  <a:lnTo>
                    <a:pt x="368" y="85"/>
                  </a:lnTo>
                  <a:lnTo>
                    <a:pt x="358" y="85"/>
                  </a:lnTo>
                  <a:lnTo>
                    <a:pt x="346" y="85"/>
                  </a:lnTo>
                  <a:lnTo>
                    <a:pt x="344" y="77"/>
                  </a:lnTo>
                  <a:lnTo>
                    <a:pt x="343" y="69"/>
                  </a:lnTo>
                  <a:lnTo>
                    <a:pt x="349" y="69"/>
                  </a:lnTo>
                  <a:lnTo>
                    <a:pt x="354" y="67"/>
                  </a:lnTo>
                  <a:lnTo>
                    <a:pt x="359" y="64"/>
                  </a:lnTo>
                  <a:lnTo>
                    <a:pt x="366" y="59"/>
                  </a:lnTo>
                  <a:lnTo>
                    <a:pt x="373" y="64"/>
                  </a:lnTo>
                  <a:lnTo>
                    <a:pt x="379" y="69"/>
                  </a:lnTo>
                  <a:lnTo>
                    <a:pt x="388" y="64"/>
                  </a:lnTo>
                  <a:lnTo>
                    <a:pt x="391" y="55"/>
                  </a:lnTo>
                  <a:lnTo>
                    <a:pt x="398" y="59"/>
                  </a:lnTo>
                  <a:lnTo>
                    <a:pt x="403" y="62"/>
                  </a:lnTo>
                  <a:lnTo>
                    <a:pt x="404" y="57"/>
                  </a:lnTo>
                  <a:lnTo>
                    <a:pt x="404" y="50"/>
                  </a:lnTo>
                  <a:lnTo>
                    <a:pt x="413" y="50"/>
                  </a:lnTo>
                  <a:lnTo>
                    <a:pt x="418" y="49"/>
                  </a:lnTo>
                  <a:lnTo>
                    <a:pt x="423" y="45"/>
                  </a:lnTo>
                  <a:lnTo>
                    <a:pt x="426" y="38"/>
                  </a:lnTo>
                  <a:lnTo>
                    <a:pt x="431" y="38"/>
                  </a:lnTo>
                  <a:lnTo>
                    <a:pt x="435" y="37"/>
                  </a:lnTo>
                  <a:lnTo>
                    <a:pt x="438" y="33"/>
                  </a:lnTo>
                  <a:lnTo>
                    <a:pt x="441" y="32"/>
                  </a:lnTo>
                  <a:lnTo>
                    <a:pt x="443" y="23"/>
                  </a:lnTo>
                  <a:lnTo>
                    <a:pt x="446" y="15"/>
                  </a:lnTo>
                  <a:lnTo>
                    <a:pt x="445" y="15"/>
                  </a:lnTo>
                  <a:lnTo>
                    <a:pt x="443" y="17"/>
                  </a:lnTo>
                  <a:lnTo>
                    <a:pt x="445" y="8"/>
                  </a:lnTo>
                  <a:lnTo>
                    <a:pt x="448" y="0"/>
                  </a:lnTo>
                  <a:lnTo>
                    <a:pt x="441" y="7"/>
                  </a:lnTo>
                  <a:lnTo>
                    <a:pt x="430" y="17"/>
                  </a:lnTo>
                  <a:lnTo>
                    <a:pt x="411" y="23"/>
                  </a:lnTo>
                  <a:lnTo>
                    <a:pt x="393" y="32"/>
                  </a:lnTo>
                  <a:lnTo>
                    <a:pt x="373" y="37"/>
                  </a:lnTo>
                  <a:lnTo>
                    <a:pt x="356" y="38"/>
                  </a:lnTo>
                  <a:lnTo>
                    <a:pt x="334" y="50"/>
                  </a:lnTo>
                  <a:lnTo>
                    <a:pt x="313" y="59"/>
                  </a:lnTo>
                  <a:lnTo>
                    <a:pt x="306" y="62"/>
                  </a:lnTo>
                  <a:lnTo>
                    <a:pt x="289" y="72"/>
                  </a:lnTo>
                  <a:lnTo>
                    <a:pt x="279" y="77"/>
                  </a:lnTo>
                  <a:lnTo>
                    <a:pt x="269" y="80"/>
                  </a:lnTo>
                  <a:lnTo>
                    <a:pt x="259" y="82"/>
                  </a:lnTo>
                  <a:lnTo>
                    <a:pt x="249" y="82"/>
                  </a:lnTo>
                  <a:lnTo>
                    <a:pt x="242" y="80"/>
                  </a:lnTo>
                  <a:lnTo>
                    <a:pt x="236" y="80"/>
                  </a:lnTo>
                  <a:lnTo>
                    <a:pt x="229" y="82"/>
                  </a:lnTo>
                  <a:lnTo>
                    <a:pt x="226" y="85"/>
                  </a:lnTo>
                  <a:lnTo>
                    <a:pt x="219" y="89"/>
                  </a:lnTo>
                  <a:lnTo>
                    <a:pt x="217" y="92"/>
                  </a:lnTo>
                  <a:lnTo>
                    <a:pt x="219" y="97"/>
                  </a:lnTo>
                  <a:lnTo>
                    <a:pt x="217" y="102"/>
                  </a:lnTo>
                  <a:lnTo>
                    <a:pt x="217" y="105"/>
                  </a:lnTo>
                  <a:lnTo>
                    <a:pt x="214" y="107"/>
                  </a:lnTo>
                  <a:lnTo>
                    <a:pt x="211" y="107"/>
                  </a:lnTo>
                  <a:lnTo>
                    <a:pt x="207" y="107"/>
                  </a:lnTo>
                  <a:lnTo>
                    <a:pt x="204" y="107"/>
                  </a:lnTo>
                  <a:lnTo>
                    <a:pt x="199" y="104"/>
                  </a:lnTo>
                  <a:lnTo>
                    <a:pt x="204" y="95"/>
                  </a:lnTo>
                  <a:lnTo>
                    <a:pt x="207" y="87"/>
                  </a:lnTo>
                  <a:lnTo>
                    <a:pt x="199" y="90"/>
                  </a:lnTo>
                  <a:lnTo>
                    <a:pt x="192" y="94"/>
                  </a:lnTo>
                  <a:lnTo>
                    <a:pt x="192" y="89"/>
                  </a:lnTo>
                  <a:lnTo>
                    <a:pt x="194" y="84"/>
                  </a:lnTo>
                  <a:lnTo>
                    <a:pt x="184" y="92"/>
                  </a:lnTo>
                  <a:lnTo>
                    <a:pt x="176" y="99"/>
                  </a:lnTo>
                  <a:lnTo>
                    <a:pt x="171" y="92"/>
                  </a:lnTo>
                  <a:lnTo>
                    <a:pt x="167" y="87"/>
                  </a:lnTo>
                  <a:lnTo>
                    <a:pt x="154" y="87"/>
                  </a:lnTo>
                  <a:lnTo>
                    <a:pt x="140" y="85"/>
                  </a:lnTo>
                  <a:lnTo>
                    <a:pt x="132" y="79"/>
                  </a:lnTo>
                  <a:lnTo>
                    <a:pt x="122" y="70"/>
                  </a:lnTo>
                  <a:lnTo>
                    <a:pt x="135" y="70"/>
                  </a:lnTo>
                  <a:lnTo>
                    <a:pt x="149" y="70"/>
                  </a:lnTo>
                  <a:lnTo>
                    <a:pt x="152" y="65"/>
                  </a:lnTo>
                  <a:lnTo>
                    <a:pt x="155" y="59"/>
                  </a:lnTo>
                  <a:close/>
                </a:path>
              </a:pathLst>
            </a:custGeom>
            <a:solidFill>
              <a:srgbClr val="1F1A17"/>
            </a:solidFill>
            <a:ln w="9525">
              <a:noFill/>
              <a:round/>
              <a:headEnd/>
              <a:tailEnd/>
            </a:ln>
          </p:spPr>
          <p:txBody>
            <a:bodyPr/>
            <a:lstStyle/>
            <a:p>
              <a:endParaRPr lang="en-US"/>
            </a:p>
          </p:txBody>
        </p:sp>
        <p:sp>
          <p:nvSpPr>
            <p:cNvPr id="5507" name="Freeform 1411"/>
            <p:cNvSpPr>
              <a:spLocks/>
            </p:cNvSpPr>
            <p:nvPr/>
          </p:nvSpPr>
          <p:spPr bwMode="auto">
            <a:xfrm>
              <a:off x="3624" y="2964"/>
              <a:ext cx="378" cy="287"/>
            </a:xfrm>
            <a:custGeom>
              <a:avLst/>
              <a:gdLst/>
              <a:ahLst/>
              <a:cxnLst>
                <a:cxn ang="0">
                  <a:pos x="266" y="222"/>
                </a:cxn>
                <a:cxn ang="0">
                  <a:pos x="231" y="239"/>
                </a:cxn>
                <a:cxn ang="0">
                  <a:pos x="232" y="224"/>
                </a:cxn>
                <a:cxn ang="0">
                  <a:pos x="266" y="217"/>
                </a:cxn>
                <a:cxn ang="0">
                  <a:pos x="286" y="204"/>
                </a:cxn>
                <a:cxn ang="0">
                  <a:pos x="313" y="202"/>
                </a:cxn>
                <a:cxn ang="0">
                  <a:pos x="326" y="192"/>
                </a:cxn>
                <a:cxn ang="0">
                  <a:pos x="346" y="184"/>
                </a:cxn>
                <a:cxn ang="0">
                  <a:pos x="366" y="169"/>
                </a:cxn>
                <a:cxn ang="0">
                  <a:pos x="371" y="155"/>
                </a:cxn>
                <a:cxn ang="0">
                  <a:pos x="338" y="164"/>
                </a:cxn>
                <a:cxn ang="0">
                  <a:pos x="333" y="157"/>
                </a:cxn>
                <a:cxn ang="0">
                  <a:pos x="336" y="145"/>
                </a:cxn>
                <a:cxn ang="0">
                  <a:pos x="319" y="165"/>
                </a:cxn>
                <a:cxn ang="0">
                  <a:pos x="291" y="174"/>
                </a:cxn>
                <a:cxn ang="0">
                  <a:pos x="299" y="157"/>
                </a:cxn>
                <a:cxn ang="0">
                  <a:pos x="304" y="149"/>
                </a:cxn>
                <a:cxn ang="0">
                  <a:pos x="321" y="127"/>
                </a:cxn>
                <a:cxn ang="0">
                  <a:pos x="331" y="105"/>
                </a:cxn>
                <a:cxn ang="0">
                  <a:pos x="341" y="83"/>
                </a:cxn>
                <a:cxn ang="0">
                  <a:pos x="334" y="65"/>
                </a:cxn>
                <a:cxn ang="0">
                  <a:pos x="334" y="52"/>
                </a:cxn>
                <a:cxn ang="0">
                  <a:pos x="323" y="48"/>
                </a:cxn>
                <a:cxn ang="0">
                  <a:pos x="311" y="50"/>
                </a:cxn>
                <a:cxn ang="0">
                  <a:pos x="269" y="78"/>
                </a:cxn>
                <a:cxn ang="0">
                  <a:pos x="157" y="53"/>
                </a:cxn>
                <a:cxn ang="0">
                  <a:pos x="114" y="45"/>
                </a:cxn>
                <a:cxn ang="0">
                  <a:pos x="80" y="25"/>
                </a:cxn>
                <a:cxn ang="0">
                  <a:pos x="59" y="0"/>
                </a:cxn>
                <a:cxn ang="0">
                  <a:pos x="49" y="15"/>
                </a:cxn>
                <a:cxn ang="0">
                  <a:pos x="55" y="30"/>
                </a:cxn>
                <a:cxn ang="0">
                  <a:pos x="69" y="47"/>
                </a:cxn>
                <a:cxn ang="0">
                  <a:pos x="35" y="42"/>
                </a:cxn>
                <a:cxn ang="0">
                  <a:pos x="39" y="58"/>
                </a:cxn>
                <a:cxn ang="0">
                  <a:pos x="55" y="60"/>
                </a:cxn>
                <a:cxn ang="0">
                  <a:pos x="60" y="72"/>
                </a:cxn>
                <a:cxn ang="0">
                  <a:pos x="75" y="80"/>
                </a:cxn>
                <a:cxn ang="0">
                  <a:pos x="42" y="80"/>
                </a:cxn>
                <a:cxn ang="0">
                  <a:pos x="19" y="63"/>
                </a:cxn>
                <a:cxn ang="0">
                  <a:pos x="15" y="87"/>
                </a:cxn>
                <a:cxn ang="0">
                  <a:pos x="40" y="110"/>
                </a:cxn>
                <a:cxn ang="0">
                  <a:pos x="57" y="124"/>
                </a:cxn>
                <a:cxn ang="0">
                  <a:pos x="80" y="135"/>
                </a:cxn>
                <a:cxn ang="0">
                  <a:pos x="95" y="142"/>
                </a:cxn>
                <a:cxn ang="0">
                  <a:pos x="116" y="149"/>
                </a:cxn>
                <a:cxn ang="0">
                  <a:pos x="124" y="150"/>
                </a:cxn>
                <a:cxn ang="0">
                  <a:pos x="147" y="165"/>
                </a:cxn>
                <a:cxn ang="0">
                  <a:pos x="121" y="159"/>
                </a:cxn>
                <a:cxn ang="0">
                  <a:pos x="70" y="145"/>
                </a:cxn>
                <a:cxn ang="0">
                  <a:pos x="47" y="147"/>
                </a:cxn>
                <a:cxn ang="0">
                  <a:pos x="25" y="140"/>
                </a:cxn>
                <a:cxn ang="0">
                  <a:pos x="2" y="130"/>
                </a:cxn>
                <a:cxn ang="0">
                  <a:pos x="15" y="152"/>
                </a:cxn>
                <a:cxn ang="0">
                  <a:pos x="20" y="159"/>
                </a:cxn>
                <a:cxn ang="0">
                  <a:pos x="37" y="170"/>
                </a:cxn>
                <a:cxn ang="0">
                  <a:pos x="49" y="182"/>
                </a:cxn>
                <a:cxn ang="0">
                  <a:pos x="75" y="204"/>
                </a:cxn>
                <a:cxn ang="0">
                  <a:pos x="87" y="207"/>
                </a:cxn>
                <a:cxn ang="0">
                  <a:pos x="102" y="205"/>
                </a:cxn>
                <a:cxn ang="0">
                  <a:pos x="174" y="262"/>
                </a:cxn>
              </a:cxnLst>
              <a:rect l="0" t="0" r="r" b="b"/>
              <a:pathLst>
                <a:path w="378" h="287">
                  <a:moveTo>
                    <a:pt x="174" y="262"/>
                  </a:moveTo>
                  <a:lnTo>
                    <a:pt x="214" y="287"/>
                  </a:lnTo>
                  <a:lnTo>
                    <a:pt x="269" y="241"/>
                  </a:lnTo>
                  <a:lnTo>
                    <a:pt x="269" y="232"/>
                  </a:lnTo>
                  <a:lnTo>
                    <a:pt x="269" y="224"/>
                  </a:lnTo>
                  <a:lnTo>
                    <a:pt x="266" y="222"/>
                  </a:lnTo>
                  <a:lnTo>
                    <a:pt x="261" y="221"/>
                  </a:lnTo>
                  <a:lnTo>
                    <a:pt x="258" y="226"/>
                  </a:lnTo>
                  <a:lnTo>
                    <a:pt x="253" y="234"/>
                  </a:lnTo>
                  <a:lnTo>
                    <a:pt x="241" y="236"/>
                  </a:lnTo>
                  <a:lnTo>
                    <a:pt x="238" y="237"/>
                  </a:lnTo>
                  <a:lnTo>
                    <a:pt x="231" y="239"/>
                  </a:lnTo>
                  <a:lnTo>
                    <a:pt x="222" y="241"/>
                  </a:lnTo>
                  <a:lnTo>
                    <a:pt x="217" y="239"/>
                  </a:lnTo>
                  <a:lnTo>
                    <a:pt x="212" y="231"/>
                  </a:lnTo>
                  <a:lnTo>
                    <a:pt x="209" y="226"/>
                  </a:lnTo>
                  <a:lnTo>
                    <a:pt x="221" y="226"/>
                  </a:lnTo>
                  <a:lnTo>
                    <a:pt x="232" y="224"/>
                  </a:lnTo>
                  <a:lnTo>
                    <a:pt x="239" y="221"/>
                  </a:lnTo>
                  <a:lnTo>
                    <a:pt x="246" y="216"/>
                  </a:lnTo>
                  <a:lnTo>
                    <a:pt x="251" y="217"/>
                  </a:lnTo>
                  <a:lnTo>
                    <a:pt x="256" y="217"/>
                  </a:lnTo>
                  <a:lnTo>
                    <a:pt x="261" y="216"/>
                  </a:lnTo>
                  <a:lnTo>
                    <a:pt x="266" y="217"/>
                  </a:lnTo>
                  <a:lnTo>
                    <a:pt x="269" y="219"/>
                  </a:lnTo>
                  <a:lnTo>
                    <a:pt x="273" y="221"/>
                  </a:lnTo>
                  <a:lnTo>
                    <a:pt x="278" y="219"/>
                  </a:lnTo>
                  <a:lnTo>
                    <a:pt x="283" y="216"/>
                  </a:lnTo>
                  <a:lnTo>
                    <a:pt x="284" y="209"/>
                  </a:lnTo>
                  <a:lnTo>
                    <a:pt x="286" y="204"/>
                  </a:lnTo>
                  <a:lnTo>
                    <a:pt x="291" y="202"/>
                  </a:lnTo>
                  <a:lnTo>
                    <a:pt x="296" y="199"/>
                  </a:lnTo>
                  <a:lnTo>
                    <a:pt x="301" y="197"/>
                  </a:lnTo>
                  <a:lnTo>
                    <a:pt x="304" y="197"/>
                  </a:lnTo>
                  <a:lnTo>
                    <a:pt x="308" y="199"/>
                  </a:lnTo>
                  <a:lnTo>
                    <a:pt x="313" y="202"/>
                  </a:lnTo>
                  <a:lnTo>
                    <a:pt x="311" y="199"/>
                  </a:lnTo>
                  <a:lnTo>
                    <a:pt x="313" y="197"/>
                  </a:lnTo>
                  <a:lnTo>
                    <a:pt x="314" y="195"/>
                  </a:lnTo>
                  <a:lnTo>
                    <a:pt x="316" y="194"/>
                  </a:lnTo>
                  <a:lnTo>
                    <a:pt x="321" y="192"/>
                  </a:lnTo>
                  <a:lnTo>
                    <a:pt x="326" y="192"/>
                  </a:lnTo>
                  <a:lnTo>
                    <a:pt x="329" y="189"/>
                  </a:lnTo>
                  <a:lnTo>
                    <a:pt x="331" y="185"/>
                  </a:lnTo>
                  <a:lnTo>
                    <a:pt x="333" y="187"/>
                  </a:lnTo>
                  <a:lnTo>
                    <a:pt x="336" y="189"/>
                  </a:lnTo>
                  <a:lnTo>
                    <a:pt x="341" y="187"/>
                  </a:lnTo>
                  <a:lnTo>
                    <a:pt x="346" y="184"/>
                  </a:lnTo>
                  <a:lnTo>
                    <a:pt x="349" y="180"/>
                  </a:lnTo>
                  <a:lnTo>
                    <a:pt x="351" y="179"/>
                  </a:lnTo>
                  <a:lnTo>
                    <a:pt x="354" y="179"/>
                  </a:lnTo>
                  <a:lnTo>
                    <a:pt x="356" y="179"/>
                  </a:lnTo>
                  <a:lnTo>
                    <a:pt x="361" y="174"/>
                  </a:lnTo>
                  <a:lnTo>
                    <a:pt x="366" y="169"/>
                  </a:lnTo>
                  <a:lnTo>
                    <a:pt x="368" y="169"/>
                  </a:lnTo>
                  <a:lnTo>
                    <a:pt x="371" y="167"/>
                  </a:lnTo>
                  <a:lnTo>
                    <a:pt x="371" y="165"/>
                  </a:lnTo>
                  <a:lnTo>
                    <a:pt x="373" y="162"/>
                  </a:lnTo>
                  <a:lnTo>
                    <a:pt x="375" y="160"/>
                  </a:lnTo>
                  <a:lnTo>
                    <a:pt x="371" y="155"/>
                  </a:lnTo>
                  <a:lnTo>
                    <a:pt x="376" y="147"/>
                  </a:lnTo>
                  <a:lnTo>
                    <a:pt x="378" y="142"/>
                  </a:lnTo>
                  <a:lnTo>
                    <a:pt x="368" y="149"/>
                  </a:lnTo>
                  <a:lnTo>
                    <a:pt x="354" y="159"/>
                  </a:lnTo>
                  <a:lnTo>
                    <a:pt x="346" y="164"/>
                  </a:lnTo>
                  <a:lnTo>
                    <a:pt x="338" y="164"/>
                  </a:lnTo>
                  <a:lnTo>
                    <a:pt x="344" y="157"/>
                  </a:lnTo>
                  <a:lnTo>
                    <a:pt x="351" y="150"/>
                  </a:lnTo>
                  <a:lnTo>
                    <a:pt x="349" y="149"/>
                  </a:lnTo>
                  <a:lnTo>
                    <a:pt x="349" y="147"/>
                  </a:lnTo>
                  <a:lnTo>
                    <a:pt x="341" y="152"/>
                  </a:lnTo>
                  <a:lnTo>
                    <a:pt x="333" y="157"/>
                  </a:lnTo>
                  <a:lnTo>
                    <a:pt x="338" y="150"/>
                  </a:lnTo>
                  <a:lnTo>
                    <a:pt x="343" y="145"/>
                  </a:lnTo>
                  <a:lnTo>
                    <a:pt x="339" y="144"/>
                  </a:lnTo>
                  <a:lnTo>
                    <a:pt x="338" y="142"/>
                  </a:lnTo>
                  <a:lnTo>
                    <a:pt x="338" y="144"/>
                  </a:lnTo>
                  <a:lnTo>
                    <a:pt x="336" y="145"/>
                  </a:lnTo>
                  <a:lnTo>
                    <a:pt x="334" y="149"/>
                  </a:lnTo>
                  <a:lnTo>
                    <a:pt x="329" y="150"/>
                  </a:lnTo>
                  <a:lnTo>
                    <a:pt x="326" y="154"/>
                  </a:lnTo>
                  <a:lnTo>
                    <a:pt x="323" y="159"/>
                  </a:lnTo>
                  <a:lnTo>
                    <a:pt x="319" y="164"/>
                  </a:lnTo>
                  <a:lnTo>
                    <a:pt x="319" y="165"/>
                  </a:lnTo>
                  <a:lnTo>
                    <a:pt x="314" y="169"/>
                  </a:lnTo>
                  <a:lnTo>
                    <a:pt x="309" y="174"/>
                  </a:lnTo>
                  <a:lnTo>
                    <a:pt x="299" y="177"/>
                  </a:lnTo>
                  <a:lnTo>
                    <a:pt x="288" y="182"/>
                  </a:lnTo>
                  <a:lnTo>
                    <a:pt x="289" y="177"/>
                  </a:lnTo>
                  <a:lnTo>
                    <a:pt x="291" y="174"/>
                  </a:lnTo>
                  <a:lnTo>
                    <a:pt x="294" y="172"/>
                  </a:lnTo>
                  <a:lnTo>
                    <a:pt x="298" y="170"/>
                  </a:lnTo>
                  <a:lnTo>
                    <a:pt x="303" y="160"/>
                  </a:lnTo>
                  <a:lnTo>
                    <a:pt x="308" y="152"/>
                  </a:lnTo>
                  <a:lnTo>
                    <a:pt x="304" y="154"/>
                  </a:lnTo>
                  <a:lnTo>
                    <a:pt x="299" y="157"/>
                  </a:lnTo>
                  <a:lnTo>
                    <a:pt x="298" y="159"/>
                  </a:lnTo>
                  <a:lnTo>
                    <a:pt x="294" y="159"/>
                  </a:lnTo>
                  <a:lnTo>
                    <a:pt x="293" y="157"/>
                  </a:lnTo>
                  <a:lnTo>
                    <a:pt x="293" y="155"/>
                  </a:lnTo>
                  <a:lnTo>
                    <a:pt x="298" y="152"/>
                  </a:lnTo>
                  <a:lnTo>
                    <a:pt x="304" y="149"/>
                  </a:lnTo>
                  <a:lnTo>
                    <a:pt x="304" y="145"/>
                  </a:lnTo>
                  <a:lnTo>
                    <a:pt x="304" y="142"/>
                  </a:lnTo>
                  <a:lnTo>
                    <a:pt x="306" y="144"/>
                  </a:lnTo>
                  <a:lnTo>
                    <a:pt x="309" y="147"/>
                  </a:lnTo>
                  <a:lnTo>
                    <a:pt x="316" y="139"/>
                  </a:lnTo>
                  <a:lnTo>
                    <a:pt x="321" y="127"/>
                  </a:lnTo>
                  <a:lnTo>
                    <a:pt x="323" y="122"/>
                  </a:lnTo>
                  <a:lnTo>
                    <a:pt x="324" y="119"/>
                  </a:lnTo>
                  <a:lnTo>
                    <a:pt x="326" y="115"/>
                  </a:lnTo>
                  <a:lnTo>
                    <a:pt x="331" y="113"/>
                  </a:lnTo>
                  <a:lnTo>
                    <a:pt x="331" y="108"/>
                  </a:lnTo>
                  <a:lnTo>
                    <a:pt x="331" y="105"/>
                  </a:lnTo>
                  <a:lnTo>
                    <a:pt x="333" y="103"/>
                  </a:lnTo>
                  <a:lnTo>
                    <a:pt x="336" y="100"/>
                  </a:lnTo>
                  <a:lnTo>
                    <a:pt x="336" y="93"/>
                  </a:lnTo>
                  <a:lnTo>
                    <a:pt x="338" y="90"/>
                  </a:lnTo>
                  <a:lnTo>
                    <a:pt x="339" y="87"/>
                  </a:lnTo>
                  <a:lnTo>
                    <a:pt x="341" y="83"/>
                  </a:lnTo>
                  <a:lnTo>
                    <a:pt x="339" y="78"/>
                  </a:lnTo>
                  <a:lnTo>
                    <a:pt x="341" y="73"/>
                  </a:lnTo>
                  <a:lnTo>
                    <a:pt x="334" y="75"/>
                  </a:lnTo>
                  <a:lnTo>
                    <a:pt x="329" y="77"/>
                  </a:lnTo>
                  <a:lnTo>
                    <a:pt x="331" y="70"/>
                  </a:lnTo>
                  <a:lnTo>
                    <a:pt x="334" y="65"/>
                  </a:lnTo>
                  <a:lnTo>
                    <a:pt x="334" y="63"/>
                  </a:lnTo>
                  <a:lnTo>
                    <a:pt x="333" y="62"/>
                  </a:lnTo>
                  <a:lnTo>
                    <a:pt x="334" y="58"/>
                  </a:lnTo>
                  <a:lnTo>
                    <a:pt x="336" y="57"/>
                  </a:lnTo>
                  <a:lnTo>
                    <a:pt x="336" y="53"/>
                  </a:lnTo>
                  <a:lnTo>
                    <a:pt x="334" y="52"/>
                  </a:lnTo>
                  <a:lnTo>
                    <a:pt x="336" y="48"/>
                  </a:lnTo>
                  <a:lnTo>
                    <a:pt x="336" y="45"/>
                  </a:lnTo>
                  <a:lnTo>
                    <a:pt x="336" y="42"/>
                  </a:lnTo>
                  <a:lnTo>
                    <a:pt x="336" y="38"/>
                  </a:lnTo>
                  <a:lnTo>
                    <a:pt x="328" y="42"/>
                  </a:lnTo>
                  <a:lnTo>
                    <a:pt x="323" y="48"/>
                  </a:lnTo>
                  <a:lnTo>
                    <a:pt x="319" y="55"/>
                  </a:lnTo>
                  <a:lnTo>
                    <a:pt x="316" y="65"/>
                  </a:lnTo>
                  <a:lnTo>
                    <a:pt x="311" y="63"/>
                  </a:lnTo>
                  <a:lnTo>
                    <a:pt x="308" y="63"/>
                  </a:lnTo>
                  <a:lnTo>
                    <a:pt x="309" y="57"/>
                  </a:lnTo>
                  <a:lnTo>
                    <a:pt x="311" y="50"/>
                  </a:lnTo>
                  <a:lnTo>
                    <a:pt x="303" y="53"/>
                  </a:lnTo>
                  <a:lnTo>
                    <a:pt x="291" y="60"/>
                  </a:lnTo>
                  <a:lnTo>
                    <a:pt x="288" y="67"/>
                  </a:lnTo>
                  <a:lnTo>
                    <a:pt x="283" y="70"/>
                  </a:lnTo>
                  <a:lnTo>
                    <a:pt x="276" y="75"/>
                  </a:lnTo>
                  <a:lnTo>
                    <a:pt x="269" y="78"/>
                  </a:lnTo>
                  <a:lnTo>
                    <a:pt x="249" y="73"/>
                  </a:lnTo>
                  <a:lnTo>
                    <a:pt x="229" y="70"/>
                  </a:lnTo>
                  <a:lnTo>
                    <a:pt x="209" y="72"/>
                  </a:lnTo>
                  <a:lnTo>
                    <a:pt x="187" y="72"/>
                  </a:lnTo>
                  <a:lnTo>
                    <a:pt x="172" y="63"/>
                  </a:lnTo>
                  <a:lnTo>
                    <a:pt x="157" y="53"/>
                  </a:lnTo>
                  <a:lnTo>
                    <a:pt x="142" y="43"/>
                  </a:lnTo>
                  <a:lnTo>
                    <a:pt x="127" y="35"/>
                  </a:lnTo>
                  <a:lnTo>
                    <a:pt x="124" y="40"/>
                  </a:lnTo>
                  <a:lnTo>
                    <a:pt x="122" y="42"/>
                  </a:lnTo>
                  <a:lnTo>
                    <a:pt x="117" y="43"/>
                  </a:lnTo>
                  <a:lnTo>
                    <a:pt x="114" y="45"/>
                  </a:lnTo>
                  <a:lnTo>
                    <a:pt x="109" y="43"/>
                  </a:lnTo>
                  <a:lnTo>
                    <a:pt x="105" y="42"/>
                  </a:lnTo>
                  <a:lnTo>
                    <a:pt x="102" y="38"/>
                  </a:lnTo>
                  <a:lnTo>
                    <a:pt x="100" y="35"/>
                  </a:lnTo>
                  <a:lnTo>
                    <a:pt x="90" y="32"/>
                  </a:lnTo>
                  <a:lnTo>
                    <a:pt x="80" y="25"/>
                  </a:lnTo>
                  <a:lnTo>
                    <a:pt x="77" y="18"/>
                  </a:lnTo>
                  <a:lnTo>
                    <a:pt x="74" y="13"/>
                  </a:lnTo>
                  <a:lnTo>
                    <a:pt x="74" y="8"/>
                  </a:lnTo>
                  <a:lnTo>
                    <a:pt x="74" y="5"/>
                  </a:lnTo>
                  <a:lnTo>
                    <a:pt x="67" y="3"/>
                  </a:lnTo>
                  <a:lnTo>
                    <a:pt x="59" y="0"/>
                  </a:lnTo>
                  <a:lnTo>
                    <a:pt x="62" y="6"/>
                  </a:lnTo>
                  <a:lnTo>
                    <a:pt x="64" y="11"/>
                  </a:lnTo>
                  <a:lnTo>
                    <a:pt x="55" y="10"/>
                  </a:lnTo>
                  <a:lnTo>
                    <a:pt x="47" y="6"/>
                  </a:lnTo>
                  <a:lnTo>
                    <a:pt x="49" y="10"/>
                  </a:lnTo>
                  <a:lnTo>
                    <a:pt x="49" y="15"/>
                  </a:lnTo>
                  <a:lnTo>
                    <a:pt x="47" y="15"/>
                  </a:lnTo>
                  <a:lnTo>
                    <a:pt x="47" y="16"/>
                  </a:lnTo>
                  <a:lnTo>
                    <a:pt x="52" y="23"/>
                  </a:lnTo>
                  <a:lnTo>
                    <a:pt x="57" y="27"/>
                  </a:lnTo>
                  <a:lnTo>
                    <a:pt x="54" y="30"/>
                  </a:lnTo>
                  <a:lnTo>
                    <a:pt x="55" y="30"/>
                  </a:lnTo>
                  <a:lnTo>
                    <a:pt x="59" y="32"/>
                  </a:lnTo>
                  <a:lnTo>
                    <a:pt x="60" y="35"/>
                  </a:lnTo>
                  <a:lnTo>
                    <a:pt x="64" y="37"/>
                  </a:lnTo>
                  <a:lnTo>
                    <a:pt x="69" y="38"/>
                  </a:lnTo>
                  <a:lnTo>
                    <a:pt x="69" y="45"/>
                  </a:lnTo>
                  <a:lnTo>
                    <a:pt x="69" y="47"/>
                  </a:lnTo>
                  <a:lnTo>
                    <a:pt x="57" y="40"/>
                  </a:lnTo>
                  <a:lnTo>
                    <a:pt x="47" y="32"/>
                  </a:lnTo>
                  <a:lnTo>
                    <a:pt x="44" y="33"/>
                  </a:lnTo>
                  <a:lnTo>
                    <a:pt x="39" y="33"/>
                  </a:lnTo>
                  <a:lnTo>
                    <a:pt x="37" y="37"/>
                  </a:lnTo>
                  <a:lnTo>
                    <a:pt x="35" y="42"/>
                  </a:lnTo>
                  <a:lnTo>
                    <a:pt x="42" y="43"/>
                  </a:lnTo>
                  <a:lnTo>
                    <a:pt x="44" y="43"/>
                  </a:lnTo>
                  <a:lnTo>
                    <a:pt x="45" y="45"/>
                  </a:lnTo>
                  <a:lnTo>
                    <a:pt x="44" y="47"/>
                  </a:lnTo>
                  <a:lnTo>
                    <a:pt x="40" y="52"/>
                  </a:lnTo>
                  <a:lnTo>
                    <a:pt x="39" y="58"/>
                  </a:lnTo>
                  <a:lnTo>
                    <a:pt x="45" y="60"/>
                  </a:lnTo>
                  <a:lnTo>
                    <a:pt x="52" y="58"/>
                  </a:lnTo>
                  <a:lnTo>
                    <a:pt x="50" y="62"/>
                  </a:lnTo>
                  <a:lnTo>
                    <a:pt x="47" y="65"/>
                  </a:lnTo>
                  <a:lnTo>
                    <a:pt x="52" y="62"/>
                  </a:lnTo>
                  <a:lnTo>
                    <a:pt x="55" y="60"/>
                  </a:lnTo>
                  <a:lnTo>
                    <a:pt x="55" y="65"/>
                  </a:lnTo>
                  <a:lnTo>
                    <a:pt x="55" y="70"/>
                  </a:lnTo>
                  <a:lnTo>
                    <a:pt x="57" y="67"/>
                  </a:lnTo>
                  <a:lnTo>
                    <a:pt x="59" y="63"/>
                  </a:lnTo>
                  <a:lnTo>
                    <a:pt x="60" y="68"/>
                  </a:lnTo>
                  <a:lnTo>
                    <a:pt x="60" y="72"/>
                  </a:lnTo>
                  <a:lnTo>
                    <a:pt x="64" y="68"/>
                  </a:lnTo>
                  <a:lnTo>
                    <a:pt x="65" y="67"/>
                  </a:lnTo>
                  <a:lnTo>
                    <a:pt x="69" y="67"/>
                  </a:lnTo>
                  <a:lnTo>
                    <a:pt x="70" y="68"/>
                  </a:lnTo>
                  <a:lnTo>
                    <a:pt x="72" y="73"/>
                  </a:lnTo>
                  <a:lnTo>
                    <a:pt x="75" y="80"/>
                  </a:lnTo>
                  <a:lnTo>
                    <a:pt x="79" y="80"/>
                  </a:lnTo>
                  <a:lnTo>
                    <a:pt x="80" y="82"/>
                  </a:lnTo>
                  <a:lnTo>
                    <a:pt x="77" y="88"/>
                  </a:lnTo>
                  <a:lnTo>
                    <a:pt x="72" y="92"/>
                  </a:lnTo>
                  <a:lnTo>
                    <a:pt x="59" y="87"/>
                  </a:lnTo>
                  <a:lnTo>
                    <a:pt x="42" y="80"/>
                  </a:lnTo>
                  <a:lnTo>
                    <a:pt x="30" y="67"/>
                  </a:lnTo>
                  <a:lnTo>
                    <a:pt x="22" y="55"/>
                  </a:lnTo>
                  <a:lnTo>
                    <a:pt x="19" y="57"/>
                  </a:lnTo>
                  <a:lnTo>
                    <a:pt x="15" y="57"/>
                  </a:lnTo>
                  <a:lnTo>
                    <a:pt x="17" y="60"/>
                  </a:lnTo>
                  <a:lnTo>
                    <a:pt x="19" y="63"/>
                  </a:lnTo>
                  <a:lnTo>
                    <a:pt x="15" y="67"/>
                  </a:lnTo>
                  <a:lnTo>
                    <a:pt x="15" y="70"/>
                  </a:lnTo>
                  <a:lnTo>
                    <a:pt x="19" y="73"/>
                  </a:lnTo>
                  <a:lnTo>
                    <a:pt x="22" y="75"/>
                  </a:lnTo>
                  <a:lnTo>
                    <a:pt x="19" y="80"/>
                  </a:lnTo>
                  <a:lnTo>
                    <a:pt x="15" y="87"/>
                  </a:lnTo>
                  <a:lnTo>
                    <a:pt x="19" y="87"/>
                  </a:lnTo>
                  <a:lnTo>
                    <a:pt x="24" y="90"/>
                  </a:lnTo>
                  <a:lnTo>
                    <a:pt x="27" y="98"/>
                  </a:lnTo>
                  <a:lnTo>
                    <a:pt x="30" y="107"/>
                  </a:lnTo>
                  <a:lnTo>
                    <a:pt x="37" y="108"/>
                  </a:lnTo>
                  <a:lnTo>
                    <a:pt x="40" y="110"/>
                  </a:lnTo>
                  <a:lnTo>
                    <a:pt x="37" y="115"/>
                  </a:lnTo>
                  <a:lnTo>
                    <a:pt x="34" y="119"/>
                  </a:lnTo>
                  <a:lnTo>
                    <a:pt x="40" y="122"/>
                  </a:lnTo>
                  <a:lnTo>
                    <a:pt x="47" y="127"/>
                  </a:lnTo>
                  <a:lnTo>
                    <a:pt x="52" y="125"/>
                  </a:lnTo>
                  <a:lnTo>
                    <a:pt x="57" y="124"/>
                  </a:lnTo>
                  <a:lnTo>
                    <a:pt x="60" y="130"/>
                  </a:lnTo>
                  <a:lnTo>
                    <a:pt x="67" y="137"/>
                  </a:lnTo>
                  <a:lnTo>
                    <a:pt x="70" y="140"/>
                  </a:lnTo>
                  <a:lnTo>
                    <a:pt x="74" y="140"/>
                  </a:lnTo>
                  <a:lnTo>
                    <a:pt x="77" y="140"/>
                  </a:lnTo>
                  <a:lnTo>
                    <a:pt x="80" y="135"/>
                  </a:lnTo>
                  <a:lnTo>
                    <a:pt x="82" y="139"/>
                  </a:lnTo>
                  <a:lnTo>
                    <a:pt x="84" y="142"/>
                  </a:lnTo>
                  <a:lnTo>
                    <a:pt x="87" y="139"/>
                  </a:lnTo>
                  <a:lnTo>
                    <a:pt x="90" y="135"/>
                  </a:lnTo>
                  <a:lnTo>
                    <a:pt x="92" y="140"/>
                  </a:lnTo>
                  <a:lnTo>
                    <a:pt x="95" y="142"/>
                  </a:lnTo>
                  <a:lnTo>
                    <a:pt x="99" y="142"/>
                  </a:lnTo>
                  <a:lnTo>
                    <a:pt x="102" y="139"/>
                  </a:lnTo>
                  <a:lnTo>
                    <a:pt x="104" y="145"/>
                  </a:lnTo>
                  <a:lnTo>
                    <a:pt x="105" y="149"/>
                  </a:lnTo>
                  <a:lnTo>
                    <a:pt x="109" y="150"/>
                  </a:lnTo>
                  <a:lnTo>
                    <a:pt x="116" y="149"/>
                  </a:lnTo>
                  <a:lnTo>
                    <a:pt x="117" y="145"/>
                  </a:lnTo>
                  <a:lnTo>
                    <a:pt x="119" y="144"/>
                  </a:lnTo>
                  <a:lnTo>
                    <a:pt x="119" y="144"/>
                  </a:lnTo>
                  <a:lnTo>
                    <a:pt x="121" y="145"/>
                  </a:lnTo>
                  <a:lnTo>
                    <a:pt x="121" y="150"/>
                  </a:lnTo>
                  <a:lnTo>
                    <a:pt x="124" y="150"/>
                  </a:lnTo>
                  <a:lnTo>
                    <a:pt x="131" y="145"/>
                  </a:lnTo>
                  <a:lnTo>
                    <a:pt x="134" y="142"/>
                  </a:lnTo>
                  <a:lnTo>
                    <a:pt x="137" y="152"/>
                  </a:lnTo>
                  <a:lnTo>
                    <a:pt x="144" y="159"/>
                  </a:lnTo>
                  <a:lnTo>
                    <a:pt x="147" y="162"/>
                  </a:lnTo>
                  <a:lnTo>
                    <a:pt x="147" y="165"/>
                  </a:lnTo>
                  <a:lnTo>
                    <a:pt x="147" y="167"/>
                  </a:lnTo>
                  <a:lnTo>
                    <a:pt x="146" y="167"/>
                  </a:lnTo>
                  <a:lnTo>
                    <a:pt x="136" y="167"/>
                  </a:lnTo>
                  <a:lnTo>
                    <a:pt x="126" y="167"/>
                  </a:lnTo>
                  <a:lnTo>
                    <a:pt x="122" y="164"/>
                  </a:lnTo>
                  <a:lnTo>
                    <a:pt x="121" y="159"/>
                  </a:lnTo>
                  <a:lnTo>
                    <a:pt x="121" y="160"/>
                  </a:lnTo>
                  <a:lnTo>
                    <a:pt x="119" y="162"/>
                  </a:lnTo>
                  <a:lnTo>
                    <a:pt x="117" y="162"/>
                  </a:lnTo>
                  <a:lnTo>
                    <a:pt x="114" y="160"/>
                  </a:lnTo>
                  <a:lnTo>
                    <a:pt x="92" y="152"/>
                  </a:lnTo>
                  <a:lnTo>
                    <a:pt x="70" y="145"/>
                  </a:lnTo>
                  <a:lnTo>
                    <a:pt x="54" y="135"/>
                  </a:lnTo>
                  <a:lnTo>
                    <a:pt x="40" y="129"/>
                  </a:lnTo>
                  <a:lnTo>
                    <a:pt x="42" y="134"/>
                  </a:lnTo>
                  <a:lnTo>
                    <a:pt x="44" y="139"/>
                  </a:lnTo>
                  <a:lnTo>
                    <a:pt x="47" y="142"/>
                  </a:lnTo>
                  <a:lnTo>
                    <a:pt x="47" y="147"/>
                  </a:lnTo>
                  <a:lnTo>
                    <a:pt x="40" y="144"/>
                  </a:lnTo>
                  <a:lnTo>
                    <a:pt x="37" y="139"/>
                  </a:lnTo>
                  <a:lnTo>
                    <a:pt x="32" y="137"/>
                  </a:lnTo>
                  <a:lnTo>
                    <a:pt x="29" y="134"/>
                  </a:lnTo>
                  <a:lnTo>
                    <a:pt x="27" y="137"/>
                  </a:lnTo>
                  <a:lnTo>
                    <a:pt x="25" y="140"/>
                  </a:lnTo>
                  <a:lnTo>
                    <a:pt x="14" y="129"/>
                  </a:lnTo>
                  <a:lnTo>
                    <a:pt x="2" y="119"/>
                  </a:lnTo>
                  <a:lnTo>
                    <a:pt x="0" y="120"/>
                  </a:lnTo>
                  <a:lnTo>
                    <a:pt x="0" y="124"/>
                  </a:lnTo>
                  <a:lnTo>
                    <a:pt x="0" y="127"/>
                  </a:lnTo>
                  <a:lnTo>
                    <a:pt x="2" y="130"/>
                  </a:lnTo>
                  <a:lnTo>
                    <a:pt x="5" y="137"/>
                  </a:lnTo>
                  <a:lnTo>
                    <a:pt x="9" y="144"/>
                  </a:lnTo>
                  <a:lnTo>
                    <a:pt x="7" y="145"/>
                  </a:lnTo>
                  <a:lnTo>
                    <a:pt x="7" y="149"/>
                  </a:lnTo>
                  <a:lnTo>
                    <a:pt x="10" y="150"/>
                  </a:lnTo>
                  <a:lnTo>
                    <a:pt x="15" y="152"/>
                  </a:lnTo>
                  <a:lnTo>
                    <a:pt x="15" y="154"/>
                  </a:lnTo>
                  <a:lnTo>
                    <a:pt x="15" y="155"/>
                  </a:lnTo>
                  <a:lnTo>
                    <a:pt x="19" y="155"/>
                  </a:lnTo>
                  <a:lnTo>
                    <a:pt x="22" y="155"/>
                  </a:lnTo>
                  <a:lnTo>
                    <a:pt x="22" y="157"/>
                  </a:lnTo>
                  <a:lnTo>
                    <a:pt x="20" y="159"/>
                  </a:lnTo>
                  <a:lnTo>
                    <a:pt x="25" y="162"/>
                  </a:lnTo>
                  <a:lnTo>
                    <a:pt x="32" y="165"/>
                  </a:lnTo>
                  <a:lnTo>
                    <a:pt x="35" y="162"/>
                  </a:lnTo>
                  <a:lnTo>
                    <a:pt x="39" y="162"/>
                  </a:lnTo>
                  <a:lnTo>
                    <a:pt x="39" y="165"/>
                  </a:lnTo>
                  <a:lnTo>
                    <a:pt x="37" y="170"/>
                  </a:lnTo>
                  <a:lnTo>
                    <a:pt x="37" y="172"/>
                  </a:lnTo>
                  <a:lnTo>
                    <a:pt x="39" y="174"/>
                  </a:lnTo>
                  <a:lnTo>
                    <a:pt x="40" y="175"/>
                  </a:lnTo>
                  <a:lnTo>
                    <a:pt x="44" y="177"/>
                  </a:lnTo>
                  <a:lnTo>
                    <a:pt x="47" y="179"/>
                  </a:lnTo>
                  <a:lnTo>
                    <a:pt x="49" y="182"/>
                  </a:lnTo>
                  <a:lnTo>
                    <a:pt x="49" y="187"/>
                  </a:lnTo>
                  <a:lnTo>
                    <a:pt x="49" y="189"/>
                  </a:lnTo>
                  <a:lnTo>
                    <a:pt x="55" y="195"/>
                  </a:lnTo>
                  <a:lnTo>
                    <a:pt x="62" y="200"/>
                  </a:lnTo>
                  <a:lnTo>
                    <a:pt x="69" y="202"/>
                  </a:lnTo>
                  <a:lnTo>
                    <a:pt x="75" y="204"/>
                  </a:lnTo>
                  <a:lnTo>
                    <a:pt x="77" y="200"/>
                  </a:lnTo>
                  <a:lnTo>
                    <a:pt x="79" y="197"/>
                  </a:lnTo>
                  <a:lnTo>
                    <a:pt x="79" y="200"/>
                  </a:lnTo>
                  <a:lnTo>
                    <a:pt x="80" y="204"/>
                  </a:lnTo>
                  <a:lnTo>
                    <a:pt x="84" y="205"/>
                  </a:lnTo>
                  <a:lnTo>
                    <a:pt x="87" y="207"/>
                  </a:lnTo>
                  <a:lnTo>
                    <a:pt x="90" y="207"/>
                  </a:lnTo>
                  <a:lnTo>
                    <a:pt x="92" y="205"/>
                  </a:lnTo>
                  <a:lnTo>
                    <a:pt x="95" y="202"/>
                  </a:lnTo>
                  <a:lnTo>
                    <a:pt x="95" y="199"/>
                  </a:lnTo>
                  <a:lnTo>
                    <a:pt x="99" y="202"/>
                  </a:lnTo>
                  <a:lnTo>
                    <a:pt x="102" y="205"/>
                  </a:lnTo>
                  <a:lnTo>
                    <a:pt x="104" y="207"/>
                  </a:lnTo>
                  <a:lnTo>
                    <a:pt x="109" y="209"/>
                  </a:lnTo>
                  <a:lnTo>
                    <a:pt x="126" y="224"/>
                  </a:lnTo>
                  <a:lnTo>
                    <a:pt x="141" y="237"/>
                  </a:lnTo>
                  <a:lnTo>
                    <a:pt x="157" y="249"/>
                  </a:lnTo>
                  <a:lnTo>
                    <a:pt x="174" y="262"/>
                  </a:lnTo>
                  <a:close/>
                </a:path>
              </a:pathLst>
            </a:custGeom>
            <a:solidFill>
              <a:srgbClr val="1F1A17"/>
            </a:solidFill>
            <a:ln w="9525">
              <a:noFill/>
              <a:round/>
              <a:headEnd/>
              <a:tailEnd/>
            </a:ln>
          </p:spPr>
          <p:txBody>
            <a:bodyPr/>
            <a:lstStyle/>
            <a:p>
              <a:endParaRPr lang="en-US"/>
            </a:p>
          </p:txBody>
        </p:sp>
        <p:sp>
          <p:nvSpPr>
            <p:cNvPr id="5508" name="Freeform 1412"/>
            <p:cNvSpPr>
              <a:spLocks/>
            </p:cNvSpPr>
            <p:nvPr/>
          </p:nvSpPr>
          <p:spPr bwMode="auto">
            <a:xfrm>
              <a:off x="3703" y="2793"/>
              <a:ext cx="230" cy="253"/>
            </a:xfrm>
            <a:custGeom>
              <a:avLst/>
              <a:gdLst/>
              <a:ahLst/>
              <a:cxnLst>
                <a:cxn ang="0">
                  <a:pos x="87" y="22"/>
                </a:cxn>
                <a:cxn ang="0">
                  <a:pos x="108" y="2"/>
                </a:cxn>
                <a:cxn ang="0">
                  <a:pos x="113" y="12"/>
                </a:cxn>
                <a:cxn ang="0">
                  <a:pos x="123" y="17"/>
                </a:cxn>
                <a:cxn ang="0">
                  <a:pos x="118" y="49"/>
                </a:cxn>
                <a:cxn ang="0">
                  <a:pos x="122" y="52"/>
                </a:cxn>
                <a:cxn ang="0">
                  <a:pos x="142" y="45"/>
                </a:cxn>
                <a:cxn ang="0">
                  <a:pos x="122" y="59"/>
                </a:cxn>
                <a:cxn ang="0">
                  <a:pos x="123" y="72"/>
                </a:cxn>
                <a:cxn ang="0">
                  <a:pos x="132" y="69"/>
                </a:cxn>
                <a:cxn ang="0">
                  <a:pos x="142" y="55"/>
                </a:cxn>
                <a:cxn ang="0">
                  <a:pos x="152" y="55"/>
                </a:cxn>
                <a:cxn ang="0">
                  <a:pos x="157" y="70"/>
                </a:cxn>
                <a:cxn ang="0">
                  <a:pos x="155" y="80"/>
                </a:cxn>
                <a:cxn ang="0">
                  <a:pos x="148" y="91"/>
                </a:cxn>
                <a:cxn ang="0">
                  <a:pos x="160" y="99"/>
                </a:cxn>
                <a:cxn ang="0">
                  <a:pos x="174" y="91"/>
                </a:cxn>
                <a:cxn ang="0">
                  <a:pos x="170" y="106"/>
                </a:cxn>
                <a:cxn ang="0">
                  <a:pos x="142" y="136"/>
                </a:cxn>
                <a:cxn ang="0">
                  <a:pos x="167" y="127"/>
                </a:cxn>
                <a:cxn ang="0">
                  <a:pos x="185" y="116"/>
                </a:cxn>
                <a:cxn ang="0">
                  <a:pos x="194" y="107"/>
                </a:cxn>
                <a:cxn ang="0">
                  <a:pos x="197" y="117"/>
                </a:cxn>
                <a:cxn ang="0">
                  <a:pos x="194" y="131"/>
                </a:cxn>
                <a:cxn ang="0">
                  <a:pos x="184" y="152"/>
                </a:cxn>
                <a:cxn ang="0">
                  <a:pos x="195" y="174"/>
                </a:cxn>
                <a:cxn ang="0">
                  <a:pos x="194" y="198"/>
                </a:cxn>
                <a:cxn ang="0">
                  <a:pos x="219" y="174"/>
                </a:cxn>
                <a:cxn ang="0">
                  <a:pos x="230" y="171"/>
                </a:cxn>
                <a:cxn ang="0">
                  <a:pos x="229" y="196"/>
                </a:cxn>
                <a:cxn ang="0">
                  <a:pos x="220" y="206"/>
                </a:cxn>
                <a:cxn ang="0">
                  <a:pos x="192" y="224"/>
                </a:cxn>
                <a:cxn ang="0">
                  <a:pos x="167" y="236"/>
                </a:cxn>
                <a:cxn ang="0">
                  <a:pos x="92" y="249"/>
                </a:cxn>
                <a:cxn ang="0">
                  <a:pos x="43" y="204"/>
                </a:cxn>
                <a:cxn ang="0">
                  <a:pos x="5" y="151"/>
                </a:cxn>
                <a:cxn ang="0">
                  <a:pos x="6" y="137"/>
                </a:cxn>
                <a:cxn ang="0">
                  <a:pos x="1" y="124"/>
                </a:cxn>
                <a:cxn ang="0">
                  <a:pos x="23" y="137"/>
                </a:cxn>
                <a:cxn ang="0">
                  <a:pos x="28" y="127"/>
                </a:cxn>
                <a:cxn ang="0">
                  <a:pos x="50" y="129"/>
                </a:cxn>
                <a:cxn ang="0">
                  <a:pos x="21" y="99"/>
                </a:cxn>
                <a:cxn ang="0">
                  <a:pos x="16" y="84"/>
                </a:cxn>
                <a:cxn ang="0">
                  <a:pos x="30" y="87"/>
                </a:cxn>
                <a:cxn ang="0">
                  <a:pos x="45" y="97"/>
                </a:cxn>
                <a:cxn ang="0">
                  <a:pos x="40" y="75"/>
                </a:cxn>
                <a:cxn ang="0">
                  <a:pos x="65" y="82"/>
                </a:cxn>
                <a:cxn ang="0">
                  <a:pos x="83" y="94"/>
                </a:cxn>
                <a:cxn ang="0">
                  <a:pos x="88" y="84"/>
                </a:cxn>
                <a:cxn ang="0">
                  <a:pos x="72" y="70"/>
                </a:cxn>
                <a:cxn ang="0">
                  <a:pos x="80" y="64"/>
                </a:cxn>
                <a:cxn ang="0">
                  <a:pos x="73" y="50"/>
                </a:cxn>
                <a:cxn ang="0">
                  <a:pos x="93" y="44"/>
                </a:cxn>
              </a:cxnLst>
              <a:rect l="0" t="0" r="r" b="b"/>
              <a:pathLst>
                <a:path w="230" h="253">
                  <a:moveTo>
                    <a:pt x="82" y="25"/>
                  </a:moveTo>
                  <a:lnTo>
                    <a:pt x="82" y="24"/>
                  </a:lnTo>
                  <a:lnTo>
                    <a:pt x="83" y="22"/>
                  </a:lnTo>
                  <a:lnTo>
                    <a:pt x="85" y="22"/>
                  </a:lnTo>
                  <a:lnTo>
                    <a:pt x="87" y="22"/>
                  </a:lnTo>
                  <a:lnTo>
                    <a:pt x="92" y="22"/>
                  </a:lnTo>
                  <a:lnTo>
                    <a:pt x="95" y="24"/>
                  </a:lnTo>
                  <a:lnTo>
                    <a:pt x="102" y="14"/>
                  </a:lnTo>
                  <a:lnTo>
                    <a:pt x="107" y="5"/>
                  </a:lnTo>
                  <a:lnTo>
                    <a:pt x="108" y="2"/>
                  </a:lnTo>
                  <a:lnTo>
                    <a:pt x="110" y="0"/>
                  </a:lnTo>
                  <a:lnTo>
                    <a:pt x="112" y="0"/>
                  </a:lnTo>
                  <a:lnTo>
                    <a:pt x="112" y="2"/>
                  </a:lnTo>
                  <a:lnTo>
                    <a:pt x="113" y="9"/>
                  </a:lnTo>
                  <a:lnTo>
                    <a:pt x="113" y="12"/>
                  </a:lnTo>
                  <a:lnTo>
                    <a:pt x="115" y="12"/>
                  </a:lnTo>
                  <a:lnTo>
                    <a:pt x="120" y="9"/>
                  </a:lnTo>
                  <a:lnTo>
                    <a:pt x="125" y="7"/>
                  </a:lnTo>
                  <a:lnTo>
                    <a:pt x="127" y="7"/>
                  </a:lnTo>
                  <a:lnTo>
                    <a:pt x="123" y="17"/>
                  </a:lnTo>
                  <a:lnTo>
                    <a:pt x="120" y="24"/>
                  </a:lnTo>
                  <a:lnTo>
                    <a:pt x="123" y="24"/>
                  </a:lnTo>
                  <a:lnTo>
                    <a:pt x="128" y="27"/>
                  </a:lnTo>
                  <a:lnTo>
                    <a:pt x="123" y="37"/>
                  </a:lnTo>
                  <a:lnTo>
                    <a:pt x="118" y="49"/>
                  </a:lnTo>
                  <a:lnTo>
                    <a:pt x="113" y="49"/>
                  </a:lnTo>
                  <a:lnTo>
                    <a:pt x="113" y="50"/>
                  </a:lnTo>
                  <a:lnTo>
                    <a:pt x="117" y="52"/>
                  </a:lnTo>
                  <a:lnTo>
                    <a:pt x="118" y="54"/>
                  </a:lnTo>
                  <a:lnTo>
                    <a:pt x="122" y="52"/>
                  </a:lnTo>
                  <a:lnTo>
                    <a:pt x="127" y="49"/>
                  </a:lnTo>
                  <a:lnTo>
                    <a:pt x="133" y="44"/>
                  </a:lnTo>
                  <a:lnTo>
                    <a:pt x="140" y="40"/>
                  </a:lnTo>
                  <a:lnTo>
                    <a:pt x="142" y="44"/>
                  </a:lnTo>
                  <a:lnTo>
                    <a:pt x="142" y="45"/>
                  </a:lnTo>
                  <a:lnTo>
                    <a:pt x="140" y="49"/>
                  </a:lnTo>
                  <a:lnTo>
                    <a:pt x="138" y="50"/>
                  </a:lnTo>
                  <a:lnTo>
                    <a:pt x="133" y="54"/>
                  </a:lnTo>
                  <a:lnTo>
                    <a:pt x="127" y="57"/>
                  </a:lnTo>
                  <a:lnTo>
                    <a:pt x="122" y="59"/>
                  </a:lnTo>
                  <a:lnTo>
                    <a:pt x="118" y="62"/>
                  </a:lnTo>
                  <a:lnTo>
                    <a:pt x="118" y="65"/>
                  </a:lnTo>
                  <a:lnTo>
                    <a:pt x="118" y="67"/>
                  </a:lnTo>
                  <a:lnTo>
                    <a:pt x="120" y="69"/>
                  </a:lnTo>
                  <a:lnTo>
                    <a:pt x="123" y="72"/>
                  </a:lnTo>
                  <a:lnTo>
                    <a:pt x="125" y="75"/>
                  </a:lnTo>
                  <a:lnTo>
                    <a:pt x="127" y="77"/>
                  </a:lnTo>
                  <a:lnTo>
                    <a:pt x="128" y="77"/>
                  </a:lnTo>
                  <a:lnTo>
                    <a:pt x="130" y="74"/>
                  </a:lnTo>
                  <a:lnTo>
                    <a:pt x="132" y="69"/>
                  </a:lnTo>
                  <a:lnTo>
                    <a:pt x="133" y="64"/>
                  </a:lnTo>
                  <a:lnTo>
                    <a:pt x="137" y="67"/>
                  </a:lnTo>
                  <a:lnTo>
                    <a:pt x="137" y="70"/>
                  </a:lnTo>
                  <a:lnTo>
                    <a:pt x="138" y="62"/>
                  </a:lnTo>
                  <a:lnTo>
                    <a:pt x="142" y="55"/>
                  </a:lnTo>
                  <a:lnTo>
                    <a:pt x="142" y="60"/>
                  </a:lnTo>
                  <a:lnTo>
                    <a:pt x="143" y="64"/>
                  </a:lnTo>
                  <a:lnTo>
                    <a:pt x="145" y="55"/>
                  </a:lnTo>
                  <a:lnTo>
                    <a:pt x="150" y="50"/>
                  </a:lnTo>
                  <a:lnTo>
                    <a:pt x="152" y="55"/>
                  </a:lnTo>
                  <a:lnTo>
                    <a:pt x="150" y="62"/>
                  </a:lnTo>
                  <a:lnTo>
                    <a:pt x="155" y="60"/>
                  </a:lnTo>
                  <a:lnTo>
                    <a:pt x="159" y="64"/>
                  </a:lnTo>
                  <a:lnTo>
                    <a:pt x="159" y="67"/>
                  </a:lnTo>
                  <a:lnTo>
                    <a:pt x="157" y="70"/>
                  </a:lnTo>
                  <a:lnTo>
                    <a:pt x="160" y="72"/>
                  </a:lnTo>
                  <a:lnTo>
                    <a:pt x="162" y="74"/>
                  </a:lnTo>
                  <a:lnTo>
                    <a:pt x="162" y="75"/>
                  </a:lnTo>
                  <a:lnTo>
                    <a:pt x="160" y="77"/>
                  </a:lnTo>
                  <a:lnTo>
                    <a:pt x="155" y="80"/>
                  </a:lnTo>
                  <a:lnTo>
                    <a:pt x="150" y="82"/>
                  </a:lnTo>
                  <a:lnTo>
                    <a:pt x="152" y="84"/>
                  </a:lnTo>
                  <a:lnTo>
                    <a:pt x="153" y="85"/>
                  </a:lnTo>
                  <a:lnTo>
                    <a:pt x="152" y="89"/>
                  </a:lnTo>
                  <a:lnTo>
                    <a:pt x="148" y="91"/>
                  </a:lnTo>
                  <a:lnTo>
                    <a:pt x="150" y="94"/>
                  </a:lnTo>
                  <a:lnTo>
                    <a:pt x="153" y="96"/>
                  </a:lnTo>
                  <a:lnTo>
                    <a:pt x="152" y="99"/>
                  </a:lnTo>
                  <a:lnTo>
                    <a:pt x="152" y="102"/>
                  </a:lnTo>
                  <a:lnTo>
                    <a:pt x="160" y="99"/>
                  </a:lnTo>
                  <a:lnTo>
                    <a:pt x="165" y="96"/>
                  </a:lnTo>
                  <a:lnTo>
                    <a:pt x="170" y="89"/>
                  </a:lnTo>
                  <a:lnTo>
                    <a:pt x="175" y="80"/>
                  </a:lnTo>
                  <a:lnTo>
                    <a:pt x="174" y="85"/>
                  </a:lnTo>
                  <a:lnTo>
                    <a:pt x="174" y="91"/>
                  </a:lnTo>
                  <a:lnTo>
                    <a:pt x="179" y="92"/>
                  </a:lnTo>
                  <a:lnTo>
                    <a:pt x="179" y="94"/>
                  </a:lnTo>
                  <a:lnTo>
                    <a:pt x="177" y="97"/>
                  </a:lnTo>
                  <a:lnTo>
                    <a:pt x="174" y="101"/>
                  </a:lnTo>
                  <a:lnTo>
                    <a:pt x="170" y="106"/>
                  </a:lnTo>
                  <a:lnTo>
                    <a:pt x="165" y="114"/>
                  </a:lnTo>
                  <a:lnTo>
                    <a:pt x="153" y="117"/>
                  </a:lnTo>
                  <a:lnTo>
                    <a:pt x="143" y="121"/>
                  </a:lnTo>
                  <a:lnTo>
                    <a:pt x="142" y="127"/>
                  </a:lnTo>
                  <a:lnTo>
                    <a:pt x="142" y="136"/>
                  </a:lnTo>
                  <a:lnTo>
                    <a:pt x="152" y="136"/>
                  </a:lnTo>
                  <a:lnTo>
                    <a:pt x="164" y="134"/>
                  </a:lnTo>
                  <a:lnTo>
                    <a:pt x="164" y="134"/>
                  </a:lnTo>
                  <a:lnTo>
                    <a:pt x="164" y="131"/>
                  </a:lnTo>
                  <a:lnTo>
                    <a:pt x="167" y="127"/>
                  </a:lnTo>
                  <a:lnTo>
                    <a:pt x="170" y="124"/>
                  </a:lnTo>
                  <a:lnTo>
                    <a:pt x="175" y="122"/>
                  </a:lnTo>
                  <a:lnTo>
                    <a:pt x="179" y="122"/>
                  </a:lnTo>
                  <a:lnTo>
                    <a:pt x="182" y="121"/>
                  </a:lnTo>
                  <a:lnTo>
                    <a:pt x="185" y="116"/>
                  </a:lnTo>
                  <a:lnTo>
                    <a:pt x="189" y="111"/>
                  </a:lnTo>
                  <a:lnTo>
                    <a:pt x="192" y="107"/>
                  </a:lnTo>
                  <a:lnTo>
                    <a:pt x="194" y="106"/>
                  </a:lnTo>
                  <a:lnTo>
                    <a:pt x="194" y="106"/>
                  </a:lnTo>
                  <a:lnTo>
                    <a:pt x="194" y="107"/>
                  </a:lnTo>
                  <a:lnTo>
                    <a:pt x="194" y="107"/>
                  </a:lnTo>
                  <a:lnTo>
                    <a:pt x="189" y="116"/>
                  </a:lnTo>
                  <a:lnTo>
                    <a:pt x="185" y="121"/>
                  </a:lnTo>
                  <a:lnTo>
                    <a:pt x="192" y="117"/>
                  </a:lnTo>
                  <a:lnTo>
                    <a:pt x="197" y="117"/>
                  </a:lnTo>
                  <a:lnTo>
                    <a:pt x="194" y="122"/>
                  </a:lnTo>
                  <a:lnTo>
                    <a:pt x="192" y="124"/>
                  </a:lnTo>
                  <a:lnTo>
                    <a:pt x="194" y="126"/>
                  </a:lnTo>
                  <a:lnTo>
                    <a:pt x="199" y="127"/>
                  </a:lnTo>
                  <a:lnTo>
                    <a:pt x="194" y="131"/>
                  </a:lnTo>
                  <a:lnTo>
                    <a:pt x="189" y="132"/>
                  </a:lnTo>
                  <a:lnTo>
                    <a:pt x="190" y="141"/>
                  </a:lnTo>
                  <a:lnTo>
                    <a:pt x="192" y="149"/>
                  </a:lnTo>
                  <a:lnTo>
                    <a:pt x="187" y="151"/>
                  </a:lnTo>
                  <a:lnTo>
                    <a:pt x="184" y="152"/>
                  </a:lnTo>
                  <a:lnTo>
                    <a:pt x="189" y="154"/>
                  </a:lnTo>
                  <a:lnTo>
                    <a:pt x="195" y="154"/>
                  </a:lnTo>
                  <a:lnTo>
                    <a:pt x="194" y="161"/>
                  </a:lnTo>
                  <a:lnTo>
                    <a:pt x="194" y="166"/>
                  </a:lnTo>
                  <a:lnTo>
                    <a:pt x="195" y="174"/>
                  </a:lnTo>
                  <a:lnTo>
                    <a:pt x="195" y="179"/>
                  </a:lnTo>
                  <a:lnTo>
                    <a:pt x="194" y="184"/>
                  </a:lnTo>
                  <a:lnTo>
                    <a:pt x="192" y="193"/>
                  </a:lnTo>
                  <a:lnTo>
                    <a:pt x="194" y="194"/>
                  </a:lnTo>
                  <a:lnTo>
                    <a:pt x="194" y="198"/>
                  </a:lnTo>
                  <a:lnTo>
                    <a:pt x="200" y="196"/>
                  </a:lnTo>
                  <a:lnTo>
                    <a:pt x="205" y="193"/>
                  </a:lnTo>
                  <a:lnTo>
                    <a:pt x="210" y="189"/>
                  </a:lnTo>
                  <a:lnTo>
                    <a:pt x="214" y="184"/>
                  </a:lnTo>
                  <a:lnTo>
                    <a:pt x="219" y="174"/>
                  </a:lnTo>
                  <a:lnTo>
                    <a:pt x="225" y="161"/>
                  </a:lnTo>
                  <a:lnTo>
                    <a:pt x="225" y="167"/>
                  </a:lnTo>
                  <a:lnTo>
                    <a:pt x="225" y="172"/>
                  </a:lnTo>
                  <a:lnTo>
                    <a:pt x="227" y="172"/>
                  </a:lnTo>
                  <a:lnTo>
                    <a:pt x="230" y="171"/>
                  </a:lnTo>
                  <a:lnTo>
                    <a:pt x="229" y="176"/>
                  </a:lnTo>
                  <a:lnTo>
                    <a:pt x="229" y="179"/>
                  </a:lnTo>
                  <a:lnTo>
                    <a:pt x="230" y="184"/>
                  </a:lnTo>
                  <a:lnTo>
                    <a:pt x="230" y="189"/>
                  </a:lnTo>
                  <a:lnTo>
                    <a:pt x="229" y="196"/>
                  </a:lnTo>
                  <a:lnTo>
                    <a:pt x="227" y="201"/>
                  </a:lnTo>
                  <a:lnTo>
                    <a:pt x="229" y="203"/>
                  </a:lnTo>
                  <a:lnTo>
                    <a:pt x="230" y="206"/>
                  </a:lnTo>
                  <a:lnTo>
                    <a:pt x="225" y="206"/>
                  </a:lnTo>
                  <a:lnTo>
                    <a:pt x="220" y="206"/>
                  </a:lnTo>
                  <a:lnTo>
                    <a:pt x="215" y="214"/>
                  </a:lnTo>
                  <a:lnTo>
                    <a:pt x="210" y="221"/>
                  </a:lnTo>
                  <a:lnTo>
                    <a:pt x="204" y="221"/>
                  </a:lnTo>
                  <a:lnTo>
                    <a:pt x="197" y="223"/>
                  </a:lnTo>
                  <a:lnTo>
                    <a:pt x="192" y="224"/>
                  </a:lnTo>
                  <a:lnTo>
                    <a:pt x="189" y="224"/>
                  </a:lnTo>
                  <a:lnTo>
                    <a:pt x="187" y="226"/>
                  </a:lnTo>
                  <a:lnTo>
                    <a:pt x="185" y="229"/>
                  </a:lnTo>
                  <a:lnTo>
                    <a:pt x="177" y="233"/>
                  </a:lnTo>
                  <a:lnTo>
                    <a:pt x="167" y="236"/>
                  </a:lnTo>
                  <a:lnTo>
                    <a:pt x="150" y="238"/>
                  </a:lnTo>
                  <a:lnTo>
                    <a:pt x="133" y="241"/>
                  </a:lnTo>
                  <a:lnTo>
                    <a:pt x="117" y="243"/>
                  </a:lnTo>
                  <a:lnTo>
                    <a:pt x="100" y="244"/>
                  </a:lnTo>
                  <a:lnTo>
                    <a:pt x="92" y="249"/>
                  </a:lnTo>
                  <a:lnTo>
                    <a:pt x="83" y="253"/>
                  </a:lnTo>
                  <a:lnTo>
                    <a:pt x="63" y="236"/>
                  </a:lnTo>
                  <a:lnTo>
                    <a:pt x="43" y="218"/>
                  </a:lnTo>
                  <a:lnTo>
                    <a:pt x="43" y="211"/>
                  </a:lnTo>
                  <a:lnTo>
                    <a:pt x="43" y="204"/>
                  </a:lnTo>
                  <a:lnTo>
                    <a:pt x="37" y="198"/>
                  </a:lnTo>
                  <a:lnTo>
                    <a:pt x="28" y="187"/>
                  </a:lnTo>
                  <a:lnTo>
                    <a:pt x="15" y="171"/>
                  </a:lnTo>
                  <a:lnTo>
                    <a:pt x="1" y="152"/>
                  </a:lnTo>
                  <a:lnTo>
                    <a:pt x="5" y="151"/>
                  </a:lnTo>
                  <a:lnTo>
                    <a:pt x="8" y="149"/>
                  </a:lnTo>
                  <a:lnTo>
                    <a:pt x="5" y="146"/>
                  </a:lnTo>
                  <a:lnTo>
                    <a:pt x="3" y="142"/>
                  </a:lnTo>
                  <a:lnTo>
                    <a:pt x="5" y="141"/>
                  </a:lnTo>
                  <a:lnTo>
                    <a:pt x="6" y="137"/>
                  </a:lnTo>
                  <a:lnTo>
                    <a:pt x="5" y="136"/>
                  </a:lnTo>
                  <a:lnTo>
                    <a:pt x="1" y="134"/>
                  </a:lnTo>
                  <a:lnTo>
                    <a:pt x="3" y="131"/>
                  </a:lnTo>
                  <a:lnTo>
                    <a:pt x="5" y="127"/>
                  </a:lnTo>
                  <a:lnTo>
                    <a:pt x="1" y="124"/>
                  </a:lnTo>
                  <a:lnTo>
                    <a:pt x="0" y="121"/>
                  </a:lnTo>
                  <a:lnTo>
                    <a:pt x="3" y="119"/>
                  </a:lnTo>
                  <a:lnTo>
                    <a:pt x="8" y="121"/>
                  </a:lnTo>
                  <a:lnTo>
                    <a:pt x="16" y="129"/>
                  </a:lnTo>
                  <a:lnTo>
                    <a:pt x="23" y="137"/>
                  </a:lnTo>
                  <a:lnTo>
                    <a:pt x="18" y="131"/>
                  </a:lnTo>
                  <a:lnTo>
                    <a:pt x="18" y="124"/>
                  </a:lnTo>
                  <a:lnTo>
                    <a:pt x="25" y="129"/>
                  </a:lnTo>
                  <a:lnTo>
                    <a:pt x="28" y="134"/>
                  </a:lnTo>
                  <a:lnTo>
                    <a:pt x="28" y="127"/>
                  </a:lnTo>
                  <a:lnTo>
                    <a:pt x="28" y="122"/>
                  </a:lnTo>
                  <a:lnTo>
                    <a:pt x="33" y="126"/>
                  </a:lnTo>
                  <a:lnTo>
                    <a:pt x="40" y="129"/>
                  </a:lnTo>
                  <a:lnTo>
                    <a:pt x="45" y="129"/>
                  </a:lnTo>
                  <a:lnTo>
                    <a:pt x="50" y="129"/>
                  </a:lnTo>
                  <a:lnTo>
                    <a:pt x="40" y="119"/>
                  </a:lnTo>
                  <a:lnTo>
                    <a:pt x="31" y="107"/>
                  </a:lnTo>
                  <a:lnTo>
                    <a:pt x="26" y="104"/>
                  </a:lnTo>
                  <a:lnTo>
                    <a:pt x="23" y="101"/>
                  </a:lnTo>
                  <a:lnTo>
                    <a:pt x="21" y="99"/>
                  </a:lnTo>
                  <a:lnTo>
                    <a:pt x="21" y="97"/>
                  </a:lnTo>
                  <a:lnTo>
                    <a:pt x="18" y="96"/>
                  </a:lnTo>
                  <a:lnTo>
                    <a:pt x="16" y="92"/>
                  </a:lnTo>
                  <a:lnTo>
                    <a:pt x="16" y="87"/>
                  </a:lnTo>
                  <a:lnTo>
                    <a:pt x="16" y="84"/>
                  </a:lnTo>
                  <a:lnTo>
                    <a:pt x="18" y="79"/>
                  </a:lnTo>
                  <a:lnTo>
                    <a:pt x="21" y="75"/>
                  </a:lnTo>
                  <a:lnTo>
                    <a:pt x="26" y="79"/>
                  </a:lnTo>
                  <a:lnTo>
                    <a:pt x="30" y="82"/>
                  </a:lnTo>
                  <a:lnTo>
                    <a:pt x="30" y="87"/>
                  </a:lnTo>
                  <a:lnTo>
                    <a:pt x="30" y="92"/>
                  </a:lnTo>
                  <a:lnTo>
                    <a:pt x="35" y="92"/>
                  </a:lnTo>
                  <a:lnTo>
                    <a:pt x="38" y="91"/>
                  </a:lnTo>
                  <a:lnTo>
                    <a:pt x="42" y="94"/>
                  </a:lnTo>
                  <a:lnTo>
                    <a:pt x="45" y="97"/>
                  </a:lnTo>
                  <a:lnTo>
                    <a:pt x="47" y="96"/>
                  </a:lnTo>
                  <a:lnTo>
                    <a:pt x="48" y="92"/>
                  </a:lnTo>
                  <a:lnTo>
                    <a:pt x="45" y="87"/>
                  </a:lnTo>
                  <a:lnTo>
                    <a:pt x="43" y="80"/>
                  </a:lnTo>
                  <a:lnTo>
                    <a:pt x="40" y="75"/>
                  </a:lnTo>
                  <a:lnTo>
                    <a:pt x="38" y="69"/>
                  </a:lnTo>
                  <a:lnTo>
                    <a:pt x="47" y="74"/>
                  </a:lnTo>
                  <a:lnTo>
                    <a:pt x="53" y="79"/>
                  </a:lnTo>
                  <a:lnTo>
                    <a:pt x="60" y="80"/>
                  </a:lnTo>
                  <a:lnTo>
                    <a:pt x="65" y="82"/>
                  </a:lnTo>
                  <a:lnTo>
                    <a:pt x="68" y="87"/>
                  </a:lnTo>
                  <a:lnTo>
                    <a:pt x="72" y="94"/>
                  </a:lnTo>
                  <a:lnTo>
                    <a:pt x="77" y="96"/>
                  </a:lnTo>
                  <a:lnTo>
                    <a:pt x="80" y="96"/>
                  </a:lnTo>
                  <a:lnTo>
                    <a:pt x="83" y="94"/>
                  </a:lnTo>
                  <a:lnTo>
                    <a:pt x="87" y="92"/>
                  </a:lnTo>
                  <a:lnTo>
                    <a:pt x="87" y="89"/>
                  </a:lnTo>
                  <a:lnTo>
                    <a:pt x="85" y="85"/>
                  </a:lnTo>
                  <a:lnTo>
                    <a:pt x="87" y="85"/>
                  </a:lnTo>
                  <a:lnTo>
                    <a:pt x="88" y="84"/>
                  </a:lnTo>
                  <a:lnTo>
                    <a:pt x="85" y="80"/>
                  </a:lnTo>
                  <a:lnTo>
                    <a:pt x="83" y="77"/>
                  </a:lnTo>
                  <a:lnTo>
                    <a:pt x="80" y="79"/>
                  </a:lnTo>
                  <a:lnTo>
                    <a:pt x="78" y="79"/>
                  </a:lnTo>
                  <a:lnTo>
                    <a:pt x="72" y="70"/>
                  </a:lnTo>
                  <a:lnTo>
                    <a:pt x="65" y="62"/>
                  </a:lnTo>
                  <a:lnTo>
                    <a:pt x="65" y="60"/>
                  </a:lnTo>
                  <a:lnTo>
                    <a:pt x="65" y="59"/>
                  </a:lnTo>
                  <a:lnTo>
                    <a:pt x="73" y="62"/>
                  </a:lnTo>
                  <a:lnTo>
                    <a:pt x="80" y="64"/>
                  </a:lnTo>
                  <a:lnTo>
                    <a:pt x="78" y="60"/>
                  </a:lnTo>
                  <a:lnTo>
                    <a:pt x="77" y="57"/>
                  </a:lnTo>
                  <a:lnTo>
                    <a:pt x="73" y="54"/>
                  </a:lnTo>
                  <a:lnTo>
                    <a:pt x="73" y="52"/>
                  </a:lnTo>
                  <a:lnTo>
                    <a:pt x="73" y="50"/>
                  </a:lnTo>
                  <a:lnTo>
                    <a:pt x="75" y="47"/>
                  </a:lnTo>
                  <a:lnTo>
                    <a:pt x="78" y="44"/>
                  </a:lnTo>
                  <a:lnTo>
                    <a:pt x="82" y="42"/>
                  </a:lnTo>
                  <a:lnTo>
                    <a:pt x="88" y="44"/>
                  </a:lnTo>
                  <a:lnTo>
                    <a:pt x="93" y="44"/>
                  </a:lnTo>
                  <a:lnTo>
                    <a:pt x="87" y="34"/>
                  </a:lnTo>
                  <a:lnTo>
                    <a:pt x="82" y="25"/>
                  </a:lnTo>
                  <a:close/>
                </a:path>
              </a:pathLst>
            </a:custGeom>
            <a:solidFill>
              <a:srgbClr val="1F1A17"/>
            </a:solidFill>
            <a:ln w="9525">
              <a:noFill/>
              <a:round/>
              <a:headEnd/>
              <a:tailEnd/>
            </a:ln>
          </p:spPr>
          <p:txBody>
            <a:bodyPr/>
            <a:lstStyle/>
            <a:p>
              <a:endParaRPr lang="en-US"/>
            </a:p>
          </p:txBody>
        </p:sp>
        <p:sp>
          <p:nvSpPr>
            <p:cNvPr id="5509" name="Freeform 1413"/>
            <p:cNvSpPr>
              <a:spLocks/>
            </p:cNvSpPr>
            <p:nvPr/>
          </p:nvSpPr>
          <p:spPr bwMode="auto">
            <a:xfrm>
              <a:off x="3770" y="2817"/>
              <a:ext cx="53" cy="60"/>
            </a:xfrm>
            <a:custGeom>
              <a:avLst/>
              <a:gdLst/>
              <a:ahLst/>
              <a:cxnLst>
                <a:cxn ang="0">
                  <a:pos x="13" y="0"/>
                </a:cxn>
                <a:cxn ang="0">
                  <a:pos x="13" y="1"/>
                </a:cxn>
                <a:cxn ang="0">
                  <a:pos x="13" y="3"/>
                </a:cxn>
                <a:cxn ang="0">
                  <a:pos x="15" y="6"/>
                </a:cxn>
                <a:cxn ang="0">
                  <a:pos x="18" y="8"/>
                </a:cxn>
                <a:cxn ang="0">
                  <a:pos x="21" y="8"/>
                </a:cxn>
                <a:cxn ang="0">
                  <a:pos x="25" y="10"/>
                </a:cxn>
                <a:cxn ang="0">
                  <a:pos x="26" y="11"/>
                </a:cxn>
                <a:cxn ang="0">
                  <a:pos x="28" y="15"/>
                </a:cxn>
                <a:cxn ang="0">
                  <a:pos x="30" y="21"/>
                </a:cxn>
                <a:cxn ang="0">
                  <a:pos x="31" y="28"/>
                </a:cxn>
                <a:cxn ang="0">
                  <a:pos x="35" y="33"/>
                </a:cxn>
                <a:cxn ang="0">
                  <a:pos x="35" y="41"/>
                </a:cxn>
                <a:cxn ang="0">
                  <a:pos x="30" y="43"/>
                </a:cxn>
                <a:cxn ang="0">
                  <a:pos x="28" y="41"/>
                </a:cxn>
                <a:cxn ang="0">
                  <a:pos x="23" y="40"/>
                </a:cxn>
                <a:cxn ang="0">
                  <a:pos x="20" y="40"/>
                </a:cxn>
                <a:cxn ang="0">
                  <a:pos x="18" y="41"/>
                </a:cxn>
                <a:cxn ang="0">
                  <a:pos x="15" y="43"/>
                </a:cxn>
                <a:cxn ang="0">
                  <a:pos x="13" y="43"/>
                </a:cxn>
                <a:cxn ang="0">
                  <a:pos x="10" y="43"/>
                </a:cxn>
                <a:cxn ang="0">
                  <a:pos x="5" y="41"/>
                </a:cxn>
                <a:cxn ang="0">
                  <a:pos x="0" y="38"/>
                </a:cxn>
                <a:cxn ang="0">
                  <a:pos x="6" y="46"/>
                </a:cxn>
                <a:cxn ang="0">
                  <a:pos x="13" y="55"/>
                </a:cxn>
                <a:cxn ang="0">
                  <a:pos x="15" y="51"/>
                </a:cxn>
                <a:cxn ang="0">
                  <a:pos x="21" y="53"/>
                </a:cxn>
                <a:cxn ang="0">
                  <a:pos x="30" y="58"/>
                </a:cxn>
                <a:cxn ang="0">
                  <a:pos x="36" y="60"/>
                </a:cxn>
                <a:cxn ang="0">
                  <a:pos x="40" y="58"/>
                </a:cxn>
                <a:cxn ang="0">
                  <a:pos x="43" y="58"/>
                </a:cxn>
                <a:cxn ang="0">
                  <a:pos x="45" y="56"/>
                </a:cxn>
                <a:cxn ang="0">
                  <a:pos x="46" y="53"/>
                </a:cxn>
                <a:cxn ang="0">
                  <a:pos x="50" y="50"/>
                </a:cxn>
                <a:cxn ang="0">
                  <a:pos x="53" y="46"/>
                </a:cxn>
                <a:cxn ang="0">
                  <a:pos x="48" y="45"/>
                </a:cxn>
                <a:cxn ang="0">
                  <a:pos x="45" y="40"/>
                </a:cxn>
                <a:cxn ang="0">
                  <a:pos x="45" y="35"/>
                </a:cxn>
                <a:cxn ang="0">
                  <a:pos x="43" y="30"/>
                </a:cxn>
                <a:cxn ang="0">
                  <a:pos x="41" y="33"/>
                </a:cxn>
                <a:cxn ang="0">
                  <a:pos x="40" y="35"/>
                </a:cxn>
                <a:cxn ang="0">
                  <a:pos x="38" y="33"/>
                </a:cxn>
                <a:cxn ang="0">
                  <a:pos x="38" y="31"/>
                </a:cxn>
                <a:cxn ang="0">
                  <a:pos x="36" y="26"/>
                </a:cxn>
                <a:cxn ang="0">
                  <a:pos x="36" y="21"/>
                </a:cxn>
                <a:cxn ang="0">
                  <a:pos x="40" y="23"/>
                </a:cxn>
                <a:cxn ang="0">
                  <a:pos x="45" y="23"/>
                </a:cxn>
                <a:cxn ang="0">
                  <a:pos x="45" y="16"/>
                </a:cxn>
                <a:cxn ang="0">
                  <a:pos x="43" y="13"/>
                </a:cxn>
                <a:cxn ang="0">
                  <a:pos x="38" y="11"/>
                </a:cxn>
                <a:cxn ang="0">
                  <a:pos x="33" y="11"/>
                </a:cxn>
                <a:cxn ang="0">
                  <a:pos x="28" y="6"/>
                </a:cxn>
                <a:cxn ang="0">
                  <a:pos x="25" y="3"/>
                </a:cxn>
                <a:cxn ang="0">
                  <a:pos x="20" y="1"/>
                </a:cxn>
                <a:cxn ang="0">
                  <a:pos x="13" y="0"/>
                </a:cxn>
              </a:cxnLst>
              <a:rect l="0" t="0" r="r" b="b"/>
              <a:pathLst>
                <a:path w="53" h="60">
                  <a:moveTo>
                    <a:pt x="13" y="0"/>
                  </a:moveTo>
                  <a:lnTo>
                    <a:pt x="13" y="1"/>
                  </a:lnTo>
                  <a:lnTo>
                    <a:pt x="13" y="3"/>
                  </a:lnTo>
                  <a:lnTo>
                    <a:pt x="15" y="6"/>
                  </a:lnTo>
                  <a:lnTo>
                    <a:pt x="18" y="8"/>
                  </a:lnTo>
                  <a:lnTo>
                    <a:pt x="21" y="8"/>
                  </a:lnTo>
                  <a:lnTo>
                    <a:pt x="25" y="10"/>
                  </a:lnTo>
                  <a:lnTo>
                    <a:pt x="26" y="11"/>
                  </a:lnTo>
                  <a:lnTo>
                    <a:pt x="28" y="15"/>
                  </a:lnTo>
                  <a:lnTo>
                    <a:pt x="30" y="21"/>
                  </a:lnTo>
                  <a:lnTo>
                    <a:pt x="31" y="28"/>
                  </a:lnTo>
                  <a:lnTo>
                    <a:pt x="35" y="33"/>
                  </a:lnTo>
                  <a:lnTo>
                    <a:pt x="35" y="41"/>
                  </a:lnTo>
                  <a:lnTo>
                    <a:pt x="30" y="43"/>
                  </a:lnTo>
                  <a:lnTo>
                    <a:pt x="28" y="41"/>
                  </a:lnTo>
                  <a:lnTo>
                    <a:pt x="23" y="40"/>
                  </a:lnTo>
                  <a:lnTo>
                    <a:pt x="20" y="40"/>
                  </a:lnTo>
                  <a:lnTo>
                    <a:pt x="18" y="41"/>
                  </a:lnTo>
                  <a:lnTo>
                    <a:pt x="15" y="43"/>
                  </a:lnTo>
                  <a:lnTo>
                    <a:pt x="13" y="43"/>
                  </a:lnTo>
                  <a:lnTo>
                    <a:pt x="10" y="43"/>
                  </a:lnTo>
                  <a:lnTo>
                    <a:pt x="5" y="41"/>
                  </a:lnTo>
                  <a:lnTo>
                    <a:pt x="0" y="38"/>
                  </a:lnTo>
                  <a:lnTo>
                    <a:pt x="6" y="46"/>
                  </a:lnTo>
                  <a:lnTo>
                    <a:pt x="13" y="55"/>
                  </a:lnTo>
                  <a:lnTo>
                    <a:pt x="15" y="51"/>
                  </a:lnTo>
                  <a:lnTo>
                    <a:pt x="21" y="53"/>
                  </a:lnTo>
                  <a:lnTo>
                    <a:pt x="30" y="58"/>
                  </a:lnTo>
                  <a:lnTo>
                    <a:pt x="36" y="60"/>
                  </a:lnTo>
                  <a:lnTo>
                    <a:pt x="40" y="58"/>
                  </a:lnTo>
                  <a:lnTo>
                    <a:pt x="43" y="58"/>
                  </a:lnTo>
                  <a:lnTo>
                    <a:pt x="45" y="56"/>
                  </a:lnTo>
                  <a:lnTo>
                    <a:pt x="46" y="53"/>
                  </a:lnTo>
                  <a:lnTo>
                    <a:pt x="50" y="50"/>
                  </a:lnTo>
                  <a:lnTo>
                    <a:pt x="53" y="46"/>
                  </a:lnTo>
                  <a:lnTo>
                    <a:pt x="48" y="45"/>
                  </a:lnTo>
                  <a:lnTo>
                    <a:pt x="45" y="40"/>
                  </a:lnTo>
                  <a:lnTo>
                    <a:pt x="45" y="35"/>
                  </a:lnTo>
                  <a:lnTo>
                    <a:pt x="43" y="30"/>
                  </a:lnTo>
                  <a:lnTo>
                    <a:pt x="41" y="33"/>
                  </a:lnTo>
                  <a:lnTo>
                    <a:pt x="40" y="35"/>
                  </a:lnTo>
                  <a:lnTo>
                    <a:pt x="38" y="33"/>
                  </a:lnTo>
                  <a:lnTo>
                    <a:pt x="38" y="31"/>
                  </a:lnTo>
                  <a:lnTo>
                    <a:pt x="36" y="26"/>
                  </a:lnTo>
                  <a:lnTo>
                    <a:pt x="36" y="21"/>
                  </a:lnTo>
                  <a:lnTo>
                    <a:pt x="40" y="23"/>
                  </a:lnTo>
                  <a:lnTo>
                    <a:pt x="45" y="23"/>
                  </a:lnTo>
                  <a:lnTo>
                    <a:pt x="45" y="16"/>
                  </a:lnTo>
                  <a:lnTo>
                    <a:pt x="43" y="13"/>
                  </a:lnTo>
                  <a:lnTo>
                    <a:pt x="38" y="11"/>
                  </a:lnTo>
                  <a:lnTo>
                    <a:pt x="33" y="11"/>
                  </a:lnTo>
                  <a:lnTo>
                    <a:pt x="28" y="6"/>
                  </a:lnTo>
                  <a:lnTo>
                    <a:pt x="25" y="3"/>
                  </a:lnTo>
                  <a:lnTo>
                    <a:pt x="20" y="1"/>
                  </a:lnTo>
                  <a:lnTo>
                    <a:pt x="13" y="0"/>
                  </a:lnTo>
                  <a:close/>
                </a:path>
              </a:pathLst>
            </a:custGeom>
            <a:solidFill>
              <a:srgbClr val="1F1A17"/>
            </a:solidFill>
            <a:ln w="9525">
              <a:noFill/>
              <a:round/>
              <a:headEnd/>
              <a:tailEnd/>
            </a:ln>
          </p:spPr>
          <p:txBody>
            <a:bodyPr/>
            <a:lstStyle/>
            <a:p>
              <a:endParaRPr lang="en-US"/>
            </a:p>
          </p:txBody>
        </p:sp>
        <p:sp>
          <p:nvSpPr>
            <p:cNvPr id="5510" name="Freeform 1414"/>
            <p:cNvSpPr>
              <a:spLocks/>
            </p:cNvSpPr>
            <p:nvPr/>
          </p:nvSpPr>
          <p:spPr bwMode="auto">
            <a:xfrm>
              <a:off x="3805" y="2797"/>
              <a:ext cx="11" cy="25"/>
            </a:xfrm>
            <a:custGeom>
              <a:avLst/>
              <a:gdLst/>
              <a:ahLst/>
              <a:cxnLst>
                <a:cxn ang="0">
                  <a:pos x="1" y="25"/>
                </a:cxn>
                <a:cxn ang="0">
                  <a:pos x="0" y="20"/>
                </a:cxn>
                <a:cxn ang="0">
                  <a:pos x="1" y="11"/>
                </a:cxn>
                <a:cxn ang="0">
                  <a:pos x="6" y="3"/>
                </a:cxn>
                <a:cxn ang="0">
                  <a:pos x="8" y="0"/>
                </a:cxn>
                <a:cxn ang="0">
                  <a:pos x="10" y="5"/>
                </a:cxn>
                <a:cxn ang="0">
                  <a:pos x="10" y="8"/>
                </a:cxn>
                <a:cxn ang="0">
                  <a:pos x="11" y="11"/>
                </a:cxn>
                <a:cxn ang="0">
                  <a:pos x="10" y="15"/>
                </a:cxn>
                <a:cxn ang="0">
                  <a:pos x="6" y="16"/>
                </a:cxn>
                <a:cxn ang="0">
                  <a:pos x="6" y="18"/>
                </a:cxn>
                <a:cxn ang="0">
                  <a:pos x="11" y="23"/>
                </a:cxn>
                <a:cxn ang="0">
                  <a:pos x="1" y="25"/>
                </a:cxn>
              </a:cxnLst>
              <a:rect l="0" t="0" r="r" b="b"/>
              <a:pathLst>
                <a:path w="11" h="25">
                  <a:moveTo>
                    <a:pt x="1" y="25"/>
                  </a:moveTo>
                  <a:lnTo>
                    <a:pt x="0" y="20"/>
                  </a:lnTo>
                  <a:lnTo>
                    <a:pt x="1" y="11"/>
                  </a:lnTo>
                  <a:lnTo>
                    <a:pt x="6" y="3"/>
                  </a:lnTo>
                  <a:lnTo>
                    <a:pt x="8" y="0"/>
                  </a:lnTo>
                  <a:lnTo>
                    <a:pt x="10" y="5"/>
                  </a:lnTo>
                  <a:lnTo>
                    <a:pt x="10" y="8"/>
                  </a:lnTo>
                  <a:lnTo>
                    <a:pt x="11" y="11"/>
                  </a:lnTo>
                  <a:lnTo>
                    <a:pt x="10" y="15"/>
                  </a:lnTo>
                  <a:lnTo>
                    <a:pt x="6" y="16"/>
                  </a:lnTo>
                  <a:lnTo>
                    <a:pt x="6" y="18"/>
                  </a:lnTo>
                  <a:lnTo>
                    <a:pt x="11" y="23"/>
                  </a:lnTo>
                  <a:lnTo>
                    <a:pt x="1" y="25"/>
                  </a:lnTo>
                  <a:close/>
                </a:path>
              </a:pathLst>
            </a:custGeom>
            <a:solidFill>
              <a:srgbClr val="1F1A17"/>
            </a:solidFill>
            <a:ln w="9525">
              <a:noFill/>
              <a:round/>
              <a:headEnd/>
              <a:tailEnd/>
            </a:ln>
          </p:spPr>
          <p:txBody>
            <a:bodyPr/>
            <a:lstStyle/>
            <a:p>
              <a:endParaRPr lang="en-US"/>
            </a:p>
          </p:txBody>
        </p:sp>
        <p:sp>
          <p:nvSpPr>
            <p:cNvPr id="5511" name="Freeform 1415"/>
            <p:cNvSpPr>
              <a:spLocks/>
            </p:cNvSpPr>
            <p:nvPr/>
          </p:nvSpPr>
          <p:spPr bwMode="auto">
            <a:xfrm>
              <a:off x="3811" y="2820"/>
              <a:ext cx="22" cy="18"/>
            </a:xfrm>
            <a:custGeom>
              <a:avLst/>
              <a:gdLst/>
              <a:ahLst/>
              <a:cxnLst>
                <a:cxn ang="0">
                  <a:pos x="0" y="12"/>
                </a:cxn>
                <a:cxn ang="0">
                  <a:pos x="2" y="5"/>
                </a:cxn>
                <a:cxn ang="0">
                  <a:pos x="7" y="8"/>
                </a:cxn>
                <a:cxn ang="0">
                  <a:pos x="12" y="10"/>
                </a:cxn>
                <a:cxn ang="0">
                  <a:pos x="12" y="3"/>
                </a:cxn>
                <a:cxn ang="0">
                  <a:pos x="12" y="0"/>
                </a:cxn>
                <a:cxn ang="0">
                  <a:pos x="22" y="0"/>
                </a:cxn>
                <a:cxn ang="0">
                  <a:pos x="19" y="2"/>
                </a:cxn>
                <a:cxn ang="0">
                  <a:pos x="17" y="8"/>
                </a:cxn>
                <a:cxn ang="0">
                  <a:pos x="15" y="15"/>
                </a:cxn>
                <a:cxn ang="0">
                  <a:pos x="12" y="18"/>
                </a:cxn>
                <a:cxn ang="0">
                  <a:pos x="0" y="12"/>
                </a:cxn>
              </a:cxnLst>
              <a:rect l="0" t="0" r="r" b="b"/>
              <a:pathLst>
                <a:path w="22" h="18">
                  <a:moveTo>
                    <a:pt x="0" y="12"/>
                  </a:moveTo>
                  <a:lnTo>
                    <a:pt x="2" y="5"/>
                  </a:lnTo>
                  <a:lnTo>
                    <a:pt x="7" y="8"/>
                  </a:lnTo>
                  <a:lnTo>
                    <a:pt x="12" y="10"/>
                  </a:lnTo>
                  <a:lnTo>
                    <a:pt x="12" y="3"/>
                  </a:lnTo>
                  <a:lnTo>
                    <a:pt x="12" y="0"/>
                  </a:lnTo>
                  <a:lnTo>
                    <a:pt x="22" y="0"/>
                  </a:lnTo>
                  <a:lnTo>
                    <a:pt x="19" y="2"/>
                  </a:lnTo>
                  <a:lnTo>
                    <a:pt x="17" y="8"/>
                  </a:lnTo>
                  <a:lnTo>
                    <a:pt x="15" y="15"/>
                  </a:lnTo>
                  <a:lnTo>
                    <a:pt x="12" y="18"/>
                  </a:lnTo>
                  <a:lnTo>
                    <a:pt x="0" y="12"/>
                  </a:lnTo>
                  <a:close/>
                </a:path>
              </a:pathLst>
            </a:custGeom>
            <a:solidFill>
              <a:srgbClr val="1F1A17"/>
            </a:solidFill>
            <a:ln w="9525">
              <a:noFill/>
              <a:round/>
              <a:headEnd/>
              <a:tailEnd/>
            </a:ln>
          </p:spPr>
          <p:txBody>
            <a:bodyPr/>
            <a:lstStyle/>
            <a:p>
              <a:endParaRPr lang="en-US"/>
            </a:p>
          </p:txBody>
        </p:sp>
        <p:sp>
          <p:nvSpPr>
            <p:cNvPr id="5512" name="Freeform 1416"/>
            <p:cNvSpPr>
              <a:spLocks/>
            </p:cNvSpPr>
            <p:nvPr/>
          </p:nvSpPr>
          <p:spPr bwMode="auto">
            <a:xfrm>
              <a:off x="3778" y="2838"/>
              <a:ext cx="22" cy="14"/>
            </a:xfrm>
            <a:custGeom>
              <a:avLst/>
              <a:gdLst/>
              <a:ahLst/>
              <a:cxnLst>
                <a:cxn ang="0">
                  <a:pos x="0" y="10"/>
                </a:cxn>
                <a:cxn ang="0">
                  <a:pos x="2" y="5"/>
                </a:cxn>
                <a:cxn ang="0">
                  <a:pos x="5" y="0"/>
                </a:cxn>
                <a:cxn ang="0">
                  <a:pos x="10" y="4"/>
                </a:cxn>
                <a:cxn ang="0">
                  <a:pos x="12" y="5"/>
                </a:cxn>
                <a:cxn ang="0">
                  <a:pos x="15" y="0"/>
                </a:cxn>
                <a:cxn ang="0">
                  <a:pos x="22" y="10"/>
                </a:cxn>
                <a:cxn ang="0">
                  <a:pos x="18" y="14"/>
                </a:cxn>
                <a:cxn ang="0">
                  <a:pos x="13" y="10"/>
                </a:cxn>
                <a:cxn ang="0">
                  <a:pos x="5" y="9"/>
                </a:cxn>
                <a:cxn ang="0">
                  <a:pos x="2" y="10"/>
                </a:cxn>
                <a:cxn ang="0">
                  <a:pos x="0" y="10"/>
                </a:cxn>
              </a:cxnLst>
              <a:rect l="0" t="0" r="r" b="b"/>
              <a:pathLst>
                <a:path w="22" h="14">
                  <a:moveTo>
                    <a:pt x="0" y="10"/>
                  </a:moveTo>
                  <a:lnTo>
                    <a:pt x="2" y="5"/>
                  </a:lnTo>
                  <a:lnTo>
                    <a:pt x="5" y="0"/>
                  </a:lnTo>
                  <a:lnTo>
                    <a:pt x="10" y="4"/>
                  </a:lnTo>
                  <a:lnTo>
                    <a:pt x="12" y="5"/>
                  </a:lnTo>
                  <a:lnTo>
                    <a:pt x="15" y="0"/>
                  </a:lnTo>
                  <a:lnTo>
                    <a:pt x="22" y="10"/>
                  </a:lnTo>
                  <a:lnTo>
                    <a:pt x="18" y="14"/>
                  </a:lnTo>
                  <a:lnTo>
                    <a:pt x="13" y="10"/>
                  </a:lnTo>
                  <a:lnTo>
                    <a:pt x="5" y="9"/>
                  </a:lnTo>
                  <a:lnTo>
                    <a:pt x="2" y="10"/>
                  </a:lnTo>
                  <a:lnTo>
                    <a:pt x="0" y="10"/>
                  </a:lnTo>
                  <a:close/>
                </a:path>
              </a:pathLst>
            </a:custGeom>
            <a:solidFill>
              <a:srgbClr val="1F1A17"/>
            </a:solidFill>
            <a:ln w="9525">
              <a:noFill/>
              <a:round/>
              <a:headEnd/>
              <a:tailEnd/>
            </a:ln>
          </p:spPr>
          <p:txBody>
            <a:bodyPr/>
            <a:lstStyle/>
            <a:p>
              <a:endParaRPr lang="en-US"/>
            </a:p>
          </p:txBody>
        </p:sp>
        <p:sp>
          <p:nvSpPr>
            <p:cNvPr id="5513" name="Freeform 1417"/>
            <p:cNvSpPr>
              <a:spLocks/>
            </p:cNvSpPr>
            <p:nvPr/>
          </p:nvSpPr>
          <p:spPr bwMode="auto">
            <a:xfrm>
              <a:off x="3818" y="2837"/>
              <a:ext cx="28" cy="20"/>
            </a:xfrm>
            <a:custGeom>
              <a:avLst/>
              <a:gdLst/>
              <a:ahLst/>
              <a:cxnLst>
                <a:cxn ang="0">
                  <a:pos x="0" y="18"/>
                </a:cxn>
                <a:cxn ang="0">
                  <a:pos x="3" y="13"/>
                </a:cxn>
                <a:cxn ang="0">
                  <a:pos x="8" y="8"/>
                </a:cxn>
                <a:cxn ang="0">
                  <a:pos x="12" y="8"/>
                </a:cxn>
                <a:cxn ang="0">
                  <a:pos x="15" y="8"/>
                </a:cxn>
                <a:cxn ang="0">
                  <a:pos x="18" y="6"/>
                </a:cxn>
                <a:cxn ang="0">
                  <a:pos x="22" y="3"/>
                </a:cxn>
                <a:cxn ang="0">
                  <a:pos x="25" y="0"/>
                </a:cxn>
                <a:cxn ang="0">
                  <a:pos x="27" y="1"/>
                </a:cxn>
                <a:cxn ang="0">
                  <a:pos x="28" y="5"/>
                </a:cxn>
                <a:cxn ang="0">
                  <a:pos x="28" y="5"/>
                </a:cxn>
                <a:cxn ang="0">
                  <a:pos x="10" y="20"/>
                </a:cxn>
                <a:cxn ang="0">
                  <a:pos x="0" y="18"/>
                </a:cxn>
              </a:cxnLst>
              <a:rect l="0" t="0" r="r" b="b"/>
              <a:pathLst>
                <a:path w="28" h="20">
                  <a:moveTo>
                    <a:pt x="0" y="18"/>
                  </a:moveTo>
                  <a:lnTo>
                    <a:pt x="3" y="13"/>
                  </a:lnTo>
                  <a:lnTo>
                    <a:pt x="8" y="8"/>
                  </a:lnTo>
                  <a:lnTo>
                    <a:pt x="12" y="8"/>
                  </a:lnTo>
                  <a:lnTo>
                    <a:pt x="15" y="8"/>
                  </a:lnTo>
                  <a:lnTo>
                    <a:pt x="18" y="6"/>
                  </a:lnTo>
                  <a:lnTo>
                    <a:pt x="22" y="3"/>
                  </a:lnTo>
                  <a:lnTo>
                    <a:pt x="25" y="0"/>
                  </a:lnTo>
                  <a:lnTo>
                    <a:pt x="27" y="1"/>
                  </a:lnTo>
                  <a:lnTo>
                    <a:pt x="28" y="5"/>
                  </a:lnTo>
                  <a:lnTo>
                    <a:pt x="28" y="5"/>
                  </a:lnTo>
                  <a:lnTo>
                    <a:pt x="10" y="20"/>
                  </a:lnTo>
                  <a:lnTo>
                    <a:pt x="0" y="18"/>
                  </a:lnTo>
                  <a:close/>
                </a:path>
              </a:pathLst>
            </a:custGeom>
            <a:solidFill>
              <a:srgbClr val="1F1A17"/>
            </a:solidFill>
            <a:ln w="9525">
              <a:noFill/>
              <a:round/>
              <a:headEnd/>
              <a:tailEnd/>
            </a:ln>
          </p:spPr>
          <p:txBody>
            <a:bodyPr/>
            <a:lstStyle/>
            <a:p>
              <a:endParaRPr lang="en-US"/>
            </a:p>
          </p:txBody>
        </p:sp>
        <p:sp>
          <p:nvSpPr>
            <p:cNvPr id="5514" name="Freeform 1418"/>
            <p:cNvSpPr>
              <a:spLocks/>
            </p:cNvSpPr>
            <p:nvPr/>
          </p:nvSpPr>
          <p:spPr bwMode="auto">
            <a:xfrm>
              <a:off x="3743" y="2863"/>
              <a:ext cx="67" cy="86"/>
            </a:xfrm>
            <a:custGeom>
              <a:avLst/>
              <a:gdLst/>
              <a:ahLst/>
              <a:cxnLst>
                <a:cxn ang="0">
                  <a:pos x="5" y="5"/>
                </a:cxn>
                <a:cxn ang="0">
                  <a:pos x="13" y="10"/>
                </a:cxn>
                <a:cxn ang="0">
                  <a:pos x="22" y="14"/>
                </a:cxn>
                <a:cxn ang="0">
                  <a:pos x="28" y="24"/>
                </a:cxn>
                <a:cxn ang="0">
                  <a:pos x="35" y="32"/>
                </a:cxn>
                <a:cxn ang="0">
                  <a:pos x="43" y="36"/>
                </a:cxn>
                <a:cxn ang="0">
                  <a:pos x="47" y="36"/>
                </a:cxn>
                <a:cxn ang="0">
                  <a:pos x="47" y="29"/>
                </a:cxn>
                <a:cxn ang="0">
                  <a:pos x="52" y="31"/>
                </a:cxn>
                <a:cxn ang="0">
                  <a:pos x="58" y="37"/>
                </a:cxn>
                <a:cxn ang="0">
                  <a:pos x="60" y="42"/>
                </a:cxn>
                <a:cxn ang="0">
                  <a:pos x="62" y="59"/>
                </a:cxn>
                <a:cxn ang="0">
                  <a:pos x="62" y="72"/>
                </a:cxn>
                <a:cxn ang="0">
                  <a:pos x="60" y="77"/>
                </a:cxn>
                <a:cxn ang="0">
                  <a:pos x="60" y="82"/>
                </a:cxn>
                <a:cxn ang="0">
                  <a:pos x="57" y="86"/>
                </a:cxn>
                <a:cxn ang="0">
                  <a:pos x="52" y="84"/>
                </a:cxn>
                <a:cxn ang="0">
                  <a:pos x="45" y="77"/>
                </a:cxn>
                <a:cxn ang="0">
                  <a:pos x="45" y="69"/>
                </a:cxn>
                <a:cxn ang="0">
                  <a:pos x="45" y="62"/>
                </a:cxn>
                <a:cxn ang="0">
                  <a:pos x="47" y="61"/>
                </a:cxn>
                <a:cxn ang="0">
                  <a:pos x="55" y="57"/>
                </a:cxn>
                <a:cxn ang="0">
                  <a:pos x="52" y="54"/>
                </a:cxn>
                <a:cxn ang="0">
                  <a:pos x="38" y="51"/>
                </a:cxn>
                <a:cxn ang="0">
                  <a:pos x="32" y="44"/>
                </a:cxn>
                <a:cxn ang="0">
                  <a:pos x="25" y="37"/>
                </a:cxn>
                <a:cxn ang="0">
                  <a:pos x="20" y="34"/>
                </a:cxn>
                <a:cxn ang="0">
                  <a:pos x="18" y="26"/>
                </a:cxn>
                <a:cxn ang="0">
                  <a:pos x="15" y="19"/>
                </a:cxn>
                <a:cxn ang="0">
                  <a:pos x="10" y="19"/>
                </a:cxn>
                <a:cxn ang="0">
                  <a:pos x="7" y="17"/>
                </a:cxn>
                <a:cxn ang="0">
                  <a:pos x="7" y="12"/>
                </a:cxn>
                <a:cxn ang="0">
                  <a:pos x="3" y="7"/>
                </a:cxn>
              </a:cxnLst>
              <a:rect l="0" t="0" r="r" b="b"/>
              <a:pathLst>
                <a:path w="67" h="86">
                  <a:moveTo>
                    <a:pt x="0" y="0"/>
                  </a:moveTo>
                  <a:lnTo>
                    <a:pt x="5" y="5"/>
                  </a:lnTo>
                  <a:lnTo>
                    <a:pt x="10" y="9"/>
                  </a:lnTo>
                  <a:lnTo>
                    <a:pt x="13" y="10"/>
                  </a:lnTo>
                  <a:lnTo>
                    <a:pt x="20" y="10"/>
                  </a:lnTo>
                  <a:lnTo>
                    <a:pt x="22" y="14"/>
                  </a:lnTo>
                  <a:lnTo>
                    <a:pt x="27" y="19"/>
                  </a:lnTo>
                  <a:lnTo>
                    <a:pt x="28" y="24"/>
                  </a:lnTo>
                  <a:lnTo>
                    <a:pt x="30" y="27"/>
                  </a:lnTo>
                  <a:lnTo>
                    <a:pt x="35" y="32"/>
                  </a:lnTo>
                  <a:lnTo>
                    <a:pt x="40" y="32"/>
                  </a:lnTo>
                  <a:lnTo>
                    <a:pt x="43" y="36"/>
                  </a:lnTo>
                  <a:lnTo>
                    <a:pt x="47" y="41"/>
                  </a:lnTo>
                  <a:lnTo>
                    <a:pt x="47" y="36"/>
                  </a:lnTo>
                  <a:lnTo>
                    <a:pt x="45" y="31"/>
                  </a:lnTo>
                  <a:lnTo>
                    <a:pt x="47" y="29"/>
                  </a:lnTo>
                  <a:lnTo>
                    <a:pt x="47" y="29"/>
                  </a:lnTo>
                  <a:lnTo>
                    <a:pt x="52" y="31"/>
                  </a:lnTo>
                  <a:lnTo>
                    <a:pt x="57" y="37"/>
                  </a:lnTo>
                  <a:lnTo>
                    <a:pt x="58" y="37"/>
                  </a:lnTo>
                  <a:lnTo>
                    <a:pt x="62" y="39"/>
                  </a:lnTo>
                  <a:lnTo>
                    <a:pt x="60" y="42"/>
                  </a:lnTo>
                  <a:lnTo>
                    <a:pt x="58" y="46"/>
                  </a:lnTo>
                  <a:lnTo>
                    <a:pt x="62" y="59"/>
                  </a:lnTo>
                  <a:lnTo>
                    <a:pt x="67" y="71"/>
                  </a:lnTo>
                  <a:lnTo>
                    <a:pt x="62" y="72"/>
                  </a:lnTo>
                  <a:lnTo>
                    <a:pt x="57" y="76"/>
                  </a:lnTo>
                  <a:lnTo>
                    <a:pt x="60" y="77"/>
                  </a:lnTo>
                  <a:lnTo>
                    <a:pt x="60" y="81"/>
                  </a:lnTo>
                  <a:lnTo>
                    <a:pt x="60" y="82"/>
                  </a:lnTo>
                  <a:lnTo>
                    <a:pt x="58" y="84"/>
                  </a:lnTo>
                  <a:lnTo>
                    <a:pt x="57" y="86"/>
                  </a:lnTo>
                  <a:lnTo>
                    <a:pt x="55" y="86"/>
                  </a:lnTo>
                  <a:lnTo>
                    <a:pt x="52" y="84"/>
                  </a:lnTo>
                  <a:lnTo>
                    <a:pt x="50" y="82"/>
                  </a:lnTo>
                  <a:lnTo>
                    <a:pt x="45" y="77"/>
                  </a:lnTo>
                  <a:lnTo>
                    <a:pt x="40" y="72"/>
                  </a:lnTo>
                  <a:lnTo>
                    <a:pt x="45" y="69"/>
                  </a:lnTo>
                  <a:lnTo>
                    <a:pt x="50" y="64"/>
                  </a:lnTo>
                  <a:lnTo>
                    <a:pt x="45" y="62"/>
                  </a:lnTo>
                  <a:lnTo>
                    <a:pt x="40" y="59"/>
                  </a:lnTo>
                  <a:lnTo>
                    <a:pt x="47" y="61"/>
                  </a:lnTo>
                  <a:lnTo>
                    <a:pt x="53" y="62"/>
                  </a:lnTo>
                  <a:lnTo>
                    <a:pt x="55" y="57"/>
                  </a:lnTo>
                  <a:lnTo>
                    <a:pt x="53" y="56"/>
                  </a:lnTo>
                  <a:lnTo>
                    <a:pt x="52" y="54"/>
                  </a:lnTo>
                  <a:lnTo>
                    <a:pt x="47" y="52"/>
                  </a:lnTo>
                  <a:lnTo>
                    <a:pt x="38" y="51"/>
                  </a:lnTo>
                  <a:lnTo>
                    <a:pt x="32" y="51"/>
                  </a:lnTo>
                  <a:lnTo>
                    <a:pt x="32" y="44"/>
                  </a:lnTo>
                  <a:lnTo>
                    <a:pt x="28" y="37"/>
                  </a:lnTo>
                  <a:lnTo>
                    <a:pt x="25" y="37"/>
                  </a:lnTo>
                  <a:lnTo>
                    <a:pt x="22" y="36"/>
                  </a:lnTo>
                  <a:lnTo>
                    <a:pt x="20" y="34"/>
                  </a:lnTo>
                  <a:lnTo>
                    <a:pt x="17" y="32"/>
                  </a:lnTo>
                  <a:lnTo>
                    <a:pt x="18" y="26"/>
                  </a:lnTo>
                  <a:lnTo>
                    <a:pt x="18" y="22"/>
                  </a:lnTo>
                  <a:lnTo>
                    <a:pt x="15" y="19"/>
                  </a:lnTo>
                  <a:lnTo>
                    <a:pt x="12" y="15"/>
                  </a:lnTo>
                  <a:lnTo>
                    <a:pt x="10" y="19"/>
                  </a:lnTo>
                  <a:lnTo>
                    <a:pt x="8" y="22"/>
                  </a:lnTo>
                  <a:lnTo>
                    <a:pt x="7" y="17"/>
                  </a:lnTo>
                  <a:lnTo>
                    <a:pt x="5" y="14"/>
                  </a:lnTo>
                  <a:lnTo>
                    <a:pt x="7" y="12"/>
                  </a:lnTo>
                  <a:lnTo>
                    <a:pt x="8" y="12"/>
                  </a:lnTo>
                  <a:lnTo>
                    <a:pt x="3" y="7"/>
                  </a:lnTo>
                  <a:lnTo>
                    <a:pt x="0" y="0"/>
                  </a:lnTo>
                  <a:close/>
                </a:path>
              </a:pathLst>
            </a:custGeom>
            <a:solidFill>
              <a:srgbClr val="1F1A17"/>
            </a:solidFill>
            <a:ln w="9525">
              <a:noFill/>
              <a:round/>
              <a:headEnd/>
              <a:tailEnd/>
            </a:ln>
          </p:spPr>
          <p:txBody>
            <a:bodyPr/>
            <a:lstStyle/>
            <a:p>
              <a:endParaRPr lang="en-US"/>
            </a:p>
          </p:txBody>
        </p:sp>
        <p:sp>
          <p:nvSpPr>
            <p:cNvPr id="5515" name="Freeform 1419"/>
            <p:cNvSpPr>
              <a:spLocks/>
            </p:cNvSpPr>
            <p:nvPr/>
          </p:nvSpPr>
          <p:spPr bwMode="auto">
            <a:xfrm>
              <a:off x="3721" y="2873"/>
              <a:ext cx="99" cy="114"/>
            </a:xfrm>
            <a:custGeom>
              <a:avLst/>
              <a:gdLst/>
              <a:ahLst/>
              <a:cxnLst>
                <a:cxn ang="0">
                  <a:pos x="0" y="5"/>
                </a:cxn>
                <a:cxn ang="0">
                  <a:pos x="0" y="12"/>
                </a:cxn>
                <a:cxn ang="0">
                  <a:pos x="3" y="14"/>
                </a:cxn>
                <a:cxn ang="0">
                  <a:pos x="7" y="19"/>
                </a:cxn>
                <a:cxn ang="0">
                  <a:pos x="13" y="26"/>
                </a:cxn>
                <a:cxn ang="0">
                  <a:pos x="24" y="39"/>
                </a:cxn>
                <a:cxn ang="0">
                  <a:pos x="24" y="51"/>
                </a:cxn>
                <a:cxn ang="0">
                  <a:pos x="25" y="61"/>
                </a:cxn>
                <a:cxn ang="0">
                  <a:pos x="35" y="69"/>
                </a:cxn>
                <a:cxn ang="0">
                  <a:pos x="42" y="71"/>
                </a:cxn>
                <a:cxn ang="0">
                  <a:pos x="47" y="74"/>
                </a:cxn>
                <a:cxn ang="0">
                  <a:pos x="52" y="76"/>
                </a:cxn>
                <a:cxn ang="0">
                  <a:pos x="55" y="77"/>
                </a:cxn>
                <a:cxn ang="0">
                  <a:pos x="55" y="86"/>
                </a:cxn>
                <a:cxn ang="0">
                  <a:pos x="49" y="91"/>
                </a:cxn>
                <a:cxn ang="0">
                  <a:pos x="55" y="99"/>
                </a:cxn>
                <a:cxn ang="0">
                  <a:pos x="75" y="107"/>
                </a:cxn>
                <a:cxn ang="0">
                  <a:pos x="82" y="111"/>
                </a:cxn>
                <a:cxn ang="0">
                  <a:pos x="92" y="106"/>
                </a:cxn>
                <a:cxn ang="0">
                  <a:pos x="95" y="87"/>
                </a:cxn>
                <a:cxn ang="0">
                  <a:pos x="87" y="84"/>
                </a:cxn>
                <a:cxn ang="0">
                  <a:pos x="82" y="89"/>
                </a:cxn>
                <a:cxn ang="0">
                  <a:pos x="74" y="86"/>
                </a:cxn>
                <a:cxn ang="0">
                  <a:pos x="60" y="72"/>
                </a:cxn>
                <a:cxn ang="0">
                  <a:pos x="49" y="62"/>
                </a:cxn>
                <a:cxn ang="0">
                  <a:pos x="45" y="57"/>
                </a:cxn>
                <a:cxn ang="0">
                  <a:pos x="45" y="54"/>
                </a:cxn>
                <a:cxn ang="0">
                  <a:pos x="42" y="51"/>
                </a:cxn>
                <a:cxn ang="0">
                  <a:pos x="40" y="46"/>
                </a:cxn>
                <a:cxn ang="0">
                  <a:pos x="30" y="34"/>
                </a:cxn>
                <a:cxn ang="0">
                  <a:pos x="32" y="27"/>
                </a:cxn>
                <a:cxn ang="0">
                  <a:pos x="35" y="24"/>
                </a:cxn>
                <a:cxn ang="0">
                  <a:pos x="34" y="21"/>
                </a:cxn>
                <a:cxn ang="0">
                  <a:pos x="25" y="21"/>
                </a:cxn>
                <a:cxn ang="0">
                  <a:pos x="22" y="17"/>
                </a:cxn>
                <a:cxn ang="0">
                  <a:pos x="19" y="16"/>
                </a:cxn>
                <a:cxn ang="0">
                  <a:pos x="13" y="19"/>
                </a:cxn>
                <a:cxn ang="0">
                  <a:pos x="10" y="12"/>
                </a:cxn>
                <a:cxn ang="0">
                  <a:pos x="7" y="9"/>
                </a:cxn>
                <a:cxn ang="0">
                  <a:pos x="7" y="5"/>
                </a:cxn>
                <a:cxn ang="0">
                  <a:pos x="5" y="0"/>
                </a:cxn>
              </a:cxnLst>
              <a:rect l="0" t="0" r="r" b="b"/>
              <a:pathLst>
                <a:path w="99" h="114">
                  <a:moveTo>
                    <a:pt x="2" y="0"/>
                  </a:moveTo>
                  <a:lnTo>
                    <a:pt x="0" y="5"/>
                  </a:lnTo>
                  <a:lnTo>
                    <a:pt x="0" y="9"/>
                  </a:lnTo>
                  <a:lnTo>
                    <a:pt x="0" y="12"/>
                  </a:lnTo>
                  <a:lnTo>
                    <a:pt x="2" y="14"/>
                  </a:lnTo>
                  <a:lnTo>
                    <a:pt x="3" y="14"/>
                  </a:lnTo>
                  <a:lnTo>
                    <a:pt x="5" y="14"/>
                  </a:lnTo>
                  <a:lnTo>
                    <a:pt x="7" y="19"/>
                  </a:lnTo>
                  <a:lnTo>
                    <a:pt x="7" y="22"/>
                  </a:lnTo>
                  <a:lnTo>
                    <a:pt x="13" y="26"/>
                  </a:lnTo>
                  <a:lnTo>
                    <a:pt x="19" y="29"/>
                  </a:lnTo>
                  <a:lnTo>
                    <a:pt x="24" y="39"/>
                  </a:lnTo>
                  <a:lnTo>
                    <a:pt x="29" y="49"/>
                  </a:lnTo>
                  <a:lnTo>
                    <a:pt x="24" y="51"/>
                  </a:lnTo>
                  <a:lnTo>
                    <a:pt x="17" y="52"/>
                  </a:lnTo>
                  <a:lnTo>
                    <a:pt x="25" y="61"/>
                  </a:lnTo>
                  <a:lnTo>
                    <a:pt x="34" y="66"/>
                  </a:lnTo>
                  <a:lnTo>
                    <a:pt x="35" y="69"/>
                  </a:lnTo>
                  <a:lnTo>
                    <a:pt x="39" y="72"/>
                  </a:lnTo>
                  <a:lnTo>
                    <a:pt x="42" y="71"/>
                  </a:lnTo>
                  <a:lnTo>
                    <a:pt x="47" y="71"/>
                  </a:lnTo>
                  <a:lnTo>
                    <a:pt x="47" y="74"/>
                  </a:lnTo>
                  <a:lnTo>
                    <a:pt x="49" y="77"/>
                  </a:lnTo>
                  <a:lnTo>
                    <a:pt x="52" y="76"/>
                  </a:lnTo>
                  <a:lnTo>
                    <a:pt x="54" y="76"/>
                  </a:lnTo>
                  <a:lnTo>
                    <a:pt x="55" y="77"/>
                  </a:lnTo>
                  <a:lnTo>
                    <a:pt x="55" y="79"/>
                  </a:lnTo>
                  <a:lnTo>
                    <a:pt x="55" y="86"/>
                  </a:lnTo>
                  <a:lnTo>
                    <a:pt x="54" y="91"/>
                  </a:lnTo>
                  <a:lnTo>
                    <a:pt x="49" y="91"/>
                  </a:lnTo>
                  <a:lnTo>
                    <a:pt x="42" y="89"/>
                  </a:lnTo>
                  <a:lnTo>
                    <a:pt x="55" y="99"/>
                  </a:lnTo>
                  <a:lnTo>
                    <a:pt x="69" y="109"/>
                  </a:lnTo>
                  <a:lnTo>
                    <a:pt x="75" y="107"/>
                  </a:lnTo>
                  <a:lnTo>
                    <a:pt x="79" y="107"/>
                  </a:lnTo>
                  <a:lnTo>
                    <a:pt x="82" y="111"/>
                  </a:lnTo>
                  <a:lnTo>
                    <a:pt x="87" y="114"/>
                  </a:lnTo>
                  <a:lnTo>
                    <a:pt x="92" y="106"/>
                  </a:lnTo>
                  <a:lnTo>
                    <a:pt x="99" y="96"/>
                  </a:lnTo>
                  <a:lnTo>
                    <a:pt x="95" y="87"/>
                  </a:lnTo>
                  <a:lnTo>
                    <a:pt x="92" y="81"/>
                  </a:lnTo>
                  <a:lnTo>
                    <a:pt x="87" y="84"/>
                  </a:lnTo>
                  <a:lnTo>
                    <a:pt x="84" y="87"/>
                  </a:lnTo>
                  <a:lnTo>
                    <a:pt x="82" y="89"/>
                  </a:lnTo>
                  <a:lnTo>
                    <a:pt x="79" y="87"/>
                  </a:lnTo>
                  <a:lnTo>
                    <a:pt x="74" y="86"/>
                  </a:lnTo>
                  <a:lnTo>
                    <a:pt x="67" y="81"/>
                  </a:lnTo>
                  <a:lnTo>
                    <a:pt x="60" y="72"/>
                  </a:lnTo>
                  <a:lnTo>
                    <a:pt x="55" y="67"/>
                  </a:lnTo>
                  <a:lnTo>
                    <a:pt x="49" y="62"/>
                  </a:lnTo>
                  <a:lnTo>
                    <a:pt x="40" y="57"/>
                  </a:lnTo>
                  <a:lnTo>
                    <a:pt x="45" y="57"/>
                  </a:lnTo>
                  <a:lnTo>
                    <a:pt x="52" y="57"/>
                  </a:lnTo>
                  <a:lnTo>
                    <a:pt x="45" y="54"/>
                  </a:lnTo>
                  <a:lnTo>
                    <a:pt x="37" y="52"/>
                  </a:lnTo>
                  <a:lnTo>
                    <a:pt x="42" y="51"/>
                  </a:lnTo>
                  <a:lnTo>
                    <a:pt x="45" y="49"/>
                  </a:lnTo>
                  <a:lnTo>
                    <a:pt x="40" y="46"/>
                  </a:lnTo>
                  <a:lnTo>
                    <a:pt x="35" y="41"/>
                  </a:lnTo>
                  <a:lnTo>
                    <a:pt x="30" y="34"/>
                  </a:lnTo>
                  <a:lnTo>
                    <a:pt x="29" y="27"/>
                  </a:lnTo>
                  <a:lnTo>
                    <a:pt x="32" y="27"/>
                  </a:lnTo>
                  <a:lnTo>
                    <a:pt x="35" y="27"/>
                  </a:lnTo>
                  <a:lnTo>
                    <a:pt x="35" y="24"/>
                  </a:lnTo>
                  <a:lnTo>
                    <a:pt x="35" y="22"/>
                  </a:lnTo>
                  <a:lnTo>
                    <a:pt x="34" y="21"/>
                  </a:lnTo>
                  <a:lnTo>
                    <a:pt x="30" y="21"/>
                  </a:lnTo>
                  <a:lnTo>
                    <a:pt x="25" y="21"/>
                  </a:lnTo>
                  <a:lnTo>
                    <a:pt x="24" y="22"/>
                  </a:lnTo>
                  <a:lnTo>
                    <a:pt x="22" y="17"/>
                  </a:lnTo>
                  <a:lnTo>
                    <a:pt x="20" y="12"/>
                  </a:lnTo>
                  <a:lnTo>
                    <a:pt x="19" y="16"/>
                  </a:lnTo>
                  <a:lnTo>
                    <a:pt x="17" y="21"/>
                  </a:lnTo>
                  <a:lnTo>
                    <a:pt x="13" y="19"/>
                  </a:lnTo>
                  <a:lnTo>
                    <a:pt x="10" y="17"/>
                  </a:lnTo>
                  <a:lnTo>
                    <a:pt x="10" y="12"/>
                  </a:lnTo>
                  <a:lnTo>
                    <a:pt x="10" y="7"/>
                  </a:lnTo>
                  <a:lnTo>
                    <a:pt x="7" y="9"/>
                  </a:lnTo>
                  <a:lnTo>
                    <a:pt x="3" y="9"/>
                  </a:lnTo>
                  <a:lnTo>
                    <a:pt x="7" y="5"/>
                  </a:lnTo>
                  <a:lnTo>
                    <a:pt x="8" y="0"/>
                  </a:lnTo>
                  <a:lnTo>
                    <a:pt x="5" y="0"/>
                  </a:lnTo>
                  <a:lnTo>
                    <a:pt x="2" y="0"/>
                  </a:lnTo>
                  <a:close/>
                </a:path>
              </a:pathLst>
            </a:custGeom>
            <a:solidFill>
              <a:srgbClr val="1F1A17"/>
            </a:solidFill>
            <a:ln w="9525">
              <a:noFill/>
              <a:round/>
              <a:headEnd/>
              <a:tailEnd/>
            </a:ln>
          </p:spPr>
          <p:txBody>
            <a:bodyPr/>
            <a:lstStyle/>
            <a:p>
              <a:endParaRPr lang="en-US"/>
            </a:p>
          </p:txBody>
        </p:sp>
        <p:sp>
          <p:nvSpPr>
            <p:cNvPr id="5516" name="Freeform 1420"/>
            <p:cNvSpPr>
              <a:spLocks/>
            </p:cNvSpPr>
            <p:nvPr/>
          </p:nvSpPr>
          <p:spPr bwMode="auto">
            <a:xfrm>
              <a:off x="3798" y="2880"/>
              <a:ext cx="23" cy="49"/>
            </a:xfrm>
            <a:custGeom>
              <a:avLst/>
              <a:gdLst/>
              <a:ahLst/>
              <a:cxnLst>
                <a:cxn ang="0">
                  <a:pos x="8" y="2"/>
                </a:cxn>
                <a:cxn ang="0">
                  <a:pos x="7" y="0"/>
                </a:cxn>
                <a:cxn ang="0">
                  <a:pos x="5" y="0"/>
                </a:cxn>
                <a:cxn ang="0">
                  <a:pos x="2" y="0"/>
                </a:cxn>
                <a:cxn ang="0">
                  <a:pos x="0" y="4"/>
                </a:cxn>
                <a:cxn ang="0">
                  <a:pos x="2" y="10"/>
                </a:cxn>
                <a:cxn ang="0">
                  <a:pos x="3" y="14"/>
                </a:cxn>
                <a:cxn ang="0">
                  <a:pos x="7" y="14"/>
                </a:cxn>
                <a:cxn ang="0">
                  <a:pos x="10" y="17"/>
                </a:cxn>
                <a:cxn ang="0">
                  <a:pos x="12" y="25"/>
                </a:cxn>
                <a:cxn ang="0">
                  <a:pos x="13" y="30"/>
                </a:cxn>
                <a:cxn ang="0">
                  <a:pos x="12" y="34"/>
                </a:cxn>
                <a:cxn ang="0">
                  <a:pos x="12" y="40"/>
                </a:cxn>
                <a:cxn ang="0">
                  <a:pos x="13" y="47"/>
                </a:cxn>
                <a:cxn ang="0">
                  <a:pos x="15" y="49"/>
                </a:cxn>
                <a:cxn ang="0">
                  <a:pos x="23" y="32"/>
                </a:cxn>
                <a:cxn ang="0">
                  <a:pos x="18" y="35"/>
                </a:cxn>
                <a:cxn ang="0">
                  <a:pos x="18" y="29"/>
                </a:cxn>
                <a:cxn ang="0">
                  <a:pos x="15" y="32"/>
                </a:cxn>
                <a:cxn ang="0">
                  <a:pos x="13" y="27"/>
                </a:cxn>
                <a:cxn ang="0">
                  <a:pos x="15" y="22"/>
                </a:cxn>
                <a:cxn ang="0">
                  <a:pos x="18" y="20"/>
                </a:cxn>
                <a:cxn ang="0">
                  <a:pos x="20" y="17"/>
                </a:cxn>
                <a:cxn ang="0">
                  <a:pos x="18" y="12"/>
                </a:cxn>
                <a:cxn ang="0">
                  <a:pos x="17" y="10"/>
                </a:cxn>
                <a:cxn ang="0">
                  <a:pos x="10" y="9"/>
                </a:cxn>
                <a:cxn ang="0">
                  <a:pos x="8" y="7"/>
                </a:cxn>
                <a:cxn ang="0">
                  <a:pos x="8" y="2"/>
                </a:cxn>
              </a:cxnLst>
              <a:rect l="0" t="0" r="r" b="b"/>
              <a:pathLst>
                <a:path w="23" h="49">
                  <a:moveTo>
                    <a:pt x="8" y="2"/>
                  </a:moveTo>
                  <a:lnTo>
                    <a:pt x="7" y="0"/>
                  </a:lnTo>
                  <a:lnTo>
                    <a:pt x="5" y="0"/>
                  </a:lnTo>
                  <a:lnTo>
                    <a:pt x="2" y="0"/>
                  </a:lnTo>
                  <a:lnTo>
                    <a:pt x="0" y="4"/>
                  </a:lnTo>
                  <a:lnTo>
                    <a:pt x="2" y="10"/>
                  </a:lnTo>
                  <a:lnTo>
                    <a:pt x="3" y="14"/>
                  </a:lnTo>
                  <a:lnTo>
                    <a:pt x="7" y="14"/>
                  </a:lnTo>
                  <a:lnTo>
                    <a:pt x="10" y="17"/>
                  </a:lnTo>
                  <a:lnTo>
                    <a:pt x="12" y="25"/>
                  </a:lnTo>
                  <a:lnTo>
                    <a:pt x="13" y="30"/>
                  </a:lnTo>
                  <a:lnTo>
                    <a:pt x="12" y="34"/>
                  </a:lnTo>
                  <a:lnTo>
                    <a:pt x="12" y="40"/>
                  </a:lnTo>
                  <a:lnTo>
                    <a:pt x="13" y="47"/>
                  </a:lnTo>
                  <a:lnTo>
                    <a:pt x="15" y="49"/>
                  </a:lnTo>
                  <a:lnTo>
                    <a:pt x="23" y="32"/>
                  </a:lnTo>
                  <a:lnTo>
                    <a:pt x="18" y="35"/>
                  </a:lnTo>
                  <a:lnTo>
                    <a:pt x="18" y="29"/>
                  </a:lnTo>
                  <a:lnTo>
                    <a:pt x="15" y="32"/>
                  </a:lnTo>
                  <a:lnTo>
                    <a:pt x="13" y="27"/>
                  </a:lnTo>
                  <a:lnTo>
                    <a:pt x="15" y="22"/>
                  </a:lnTo>
                  <a:lnTo>
                    <a:pt x="18" y="20"/>
                  </a:lnTo>
                  <a:lnTo>
                    <a:pt x="20" y="17"/>
                  </a:lnTo>
                  <a:lnTo>
                    <a:pt x="18" y="12"/>
                  </a:lnTo>
                  <a:lnTo>
                    <a:pt x="17" y="10"/>
                  </a:lnTo>
                  <a:lnTo>
                    <a:pt x="10" y="9"/>
                  </a:lnTo>
                  <a:lnTo>
                    <a:pt x="8" y="7"/>
                  </a:lnTo>
                  <a:lnTo>
                    <a:pt x="8" y="2"/>
                  </a:lnTo>
                  <a:close/>
                </a:path>
              </a:pathLst>
            </a:custGeom>
            <a:solidFill>
              <a:srgbClr val="1F1A17"/>
            </a:solidFill>
            <a:ln w="9525">
              <a:noFill/>
              <a:round/>
              <a:headEnd/>
              <a:tailEnd/>
            </a:ln>
          </p:spPr>
          <p:txBody>
            <a:bodyPr/>
            <a:lstStyle/>
            <a:p>
              <a:endParaRPr lang="en-US"/>
            </a:p>
          </p:txBody>
        </p:sp>
        <p:sp>
          <p:nvSpPr>
            <p:cNvPr id="5517" name="Freeform 1421"/>
            <p:cNvSpPr>
              <a:spLocks/>
            </p:cNvSpPr>
            <p:nvPr/>
          </p:nvSpPr>
          <p:spPr bwMode="auto">
            <a:xfrm>
              <a:off x="3815" y="2855"/>
              <a:ext cx="48" cy="102"/>
            </a:xfrm>
            <a:custGeom>
              <a:avLst/>
              <a:gdLst/>
              <a:ahLst/>
              <a:cxnLst>
                <a:cxn ang="0">
                  <a:pos x="3" y="30"/>
                </a:cxn>
                <a:cxn ang="0">
                  <a:pos x="8" y="39"/>
                </a:cxn>
                <a:cxn ang="0">
                  <a:pos x="13" y="50"/>
                </a:cxn>
                <a:cxn ang="0">
                  <a:pos x="13" y="45"/>
                </a:cxn>
                <a:cxn ang="0">
                  <a:pos x="18" y="39"/>
                </a:cxn>
                <a:cxn ang="0">
                  <a:pos x="21" y="34"/>
                </a:cxn>
                <a:cxn ang="0">
                  <a:pos x="26" y="18"/>
                </a:cxn>
                <a:cxn ang="0">
                  <a:pos x="36" y="7"/>
                </a:cxn>
                <a:cxn ang="0">
                  <a:pos x="40" y="0"/>
                </a:cxn>
                <a:cxn ang="0">
                  <a:pos x="40" y="10"/>
                </a:cxn>
                <a:cxn ang="0">
                  <a:pos x="48" y="10"/>
                </a:cxn>
                <a:cxn ang="0">
                  <a:pos x="36" y="15"/>
                </a:cxn>
                <a:cxn ang="0">
                  <a:pos x="33" y="22"/>
                </a:cxn>
                <a:cxn ang="0">
                  <a:pos x="33" y="29"/>
                </a:cxn>
                <a:cxn ang="0">
                  <a:pos x="35" y="37"/>
                </a:cxn>
                <a:cxn ang="0">
                  <a:pos x="41" y="37"/>
                </a:cxn>
                <a:cxn ang="0">
                  <a:pos x="30" y="44"/>
                </a:cxn>
                <a:cxn ang="0">
                  <a:pos x="38" y="52"/>
                </a:cxn>
                <a:cxn ang="0">
                  <a:pos x="35" y="59"/>
                </a:cxn>
                <a:cxn ang="0">
                  <a:pos x="28" y="67"/>
                </a:cxn>
                <a:cxn ang="0">
                  <a:pos x="25" y="80"/>
                </a:cxn>
                <a:cxn ang="0">
                  <a:pos x="33" y="82"/>
                </a:cxn>
                <a:cxn ang="0">
                  <a:pos x="21" y="89"/>
                </a:cxn>
                <a:cxn ang="0">
                  <a:pos x="16" y="95"/>
                </a:cxn>
                <a:cxn ang="0">
                  <a:pos x="13" y="102"/>
                </a:cxn>
                <a:cxn ang="0">
                  <a:pos x="3" y="97"/>
                </a:cxn>
                <a:cxn ang="0">
                  <a:pos x="3" y="94"/>
                </a:cxn>
                <a:cxn ang="0">
                  <a:pos x="5" y="85"/>
                </a:cxn>
                <a:cxn ang="0">
                  <a:pos x="1" y="75"/>
                </a:cxn>
                <a:cxn ang="0">
                  <a:pos x="5" y="75"/>
                </a:cxn>
                <a:cxn ang="0">
                  <a:pos x="8" y="72"/>
                </a:cxn>
                <a:cxn ang="0">
                  <a:pos x="10" y="52"/>
                </a:cxn>
                <a:cxn ang="0">
                  <a:pos x="3" y="40"/>
                </a:cxn>
              </a:cxnLst>
              <a:rect l="0" t="0" r="r" b="b"/>
              <a:pathLst>
                <a:path w="48" h="102">
                  <a:moveTo>
                    <a:pt x="0" y="32"/>
                  </a:moveTo>
                  <a:lnTo>
                    <a:pt x="3" y="30"/>
                  </a:lnTo>
                  <a:lnTo>
                    <a:pt x="6" y="32"/>
                  </a:lnTo>
                  <a:lnTo>
                    <a:pt x="8" y="39"/>
                  </a:lnTo>
                  <a:lnTo>
                    <a:pt x="11" y="47"/>
                  </a:lnTo>
                  <a:lnTo>
                    <a:pt x="13" y="50"/>
                  </a:lnTo>
                  <a:lnTo>
                    <a:pt x="16" y="52"/>
                  </a:lnTo>
                  <a:lnTo>
                    <a:pt x="13" y="45"/>
                  </a:lnTo>
                  <a:lnTo>
                    <a:pt x="15" y="40"/>
                  </a:lnTo>
                  <a:lnTo>
                    <a:pt x="18" y="39"/>
                  </a:lnTo>
                  <a:lnTo>
                    <a:pt x="20" y="37"/>
                  </a:lnTo>
                  <a:lnTo>
                    <a:pt x="21" y="34"/>
                  </a:lnTo>
                  <a:lnTo>
                    <a:pt x="23" y="29"/>
                  </a:lnTo>
                  <a:lnTo>
                    <a:pt x="26" y="18"/>
                  </a:lnTo>
                  <a:lnTo>
                    <a:pt x="28" y="17"/>
                  </a:lnTo>
                  <a:lnTo>
                    <a:pt x="36" y="7"/>
                  </a:lnTo>
                  <a:lnTo>
                    <a:pt x="38" y="2"/>
                  </a:lnTo>
                  <a:lnTo>
                    <a:pt x="40" y="0"/>
                  </a:lnTo>
                  <a:lnTo>
                    <a:pt x="40" y="7"/>
                  </a:lnTo>
                  <a:lnTo>
                    <a:pt x="40" y="10"/>
                  </a:lnTo>
                  <a:lnTo>
                    <a:pt x="45" y="8"/>
                  </a:lnTo>
                  <a:lnTo>
                    <a:pt x="48" y="10"/>
                  </a:lnTo>
                  <a:lnTo>
                    <a:pt x="41" y="13"/>
                  </a:lnTo>
                  <a:lnTo>
                    <a:pt x="36" y="15"/>
                  </a:lnTo>
                  <a:lnTo>
                    <a:pt x="35" y="17"/>
                  </a:lnTo>
                  <a:lnTo>
                    <a:pt x="33" y="22"/>
                  </a:lnTo>
                  <a:lnTo>
                    <a:pt x="33" y="27"/>
                  </a:lnTo>
                  <a:lnTo>
                    <a:pt x="33" y="29"/>
                  </a:lnTo>
                  <a:lnTo>
                    <a:pt x="33" y="34"/>
                  </a:lnTo>
                  <a:lnTo>
                    <a:pt x="35" y="37"/>
                  </a:lnTo>
                  <a:lnTo>
                    <a:pt x="38" y="39"/>
                  </a:lnTo>
                  <a:lnTo>
                    <a:pt x="41" y="37"/>
                  </a:lnTo>
                  <a:lnTo>
                    <a:pt x="40" y="42"/>
                  </a:lnTo>
                  <a:lnTo>
                    <a:pt x="30" y="44"/>
                  </a:lnTo>
                  <a:lnTo>
                    <a:pt x="41" y="49"/>
                  </a:lnTo>
                  <a:lnTo>
                    <a:pt x="38" y="52"/>
                  </a:lnTo>
                  <a:lnTo>
                    <a:pt x="31" y="50"/>
                  </a:lnTo>
                  <a:lnTo>
                    <a:pt x="35" y="59"/>
                  </a:lnTo>
                  <a:lnTo>
                    <a:pt x="30" y="60"/>
                  </a:lnTo>
                  <a:lnTo>
                    <a:pt x="28" y="67"/>
                  </a:lnTo>
                  <a:lnTo>
                    <a:pt x="28" y="75"/>
                  </a:lnTo>
                  <a:lnTo>
                    <a:pt x="25" y="80"/>
                  </a:lnTo>
                  <a:lnTo>
                    <a:pt x="23" y="84"/>
                  </a:lnTo>
                  <a:lnTo>
                    <a:pt x="33" y="82"/>
                  </a:lnTo>
                  <a:lnTo>
                    <a:pt x="25" y="87"/>
                  </a:lnTo>
                  <a:lnTo>
                    <a:pt x="21" y="89"/>
                  </a:lnTo>
                  <a:lnTo>
                    <a:pt x="18" y="92"/>
                  </a:lnTo>
                  <a:lnTo>
                    <a:pt x="16" y="95"/>
                  </a:lnTo>
                  <a:lnTo>
                    <a:pt x="15" y="99"/>
                  </a:lnTo>
                  <a:lnTo>
                    <a:pt x="13" y="102"/>
                  </a:lnTo>
                  <a:lnTo>
                    <a:pt x="10" y="102"/>
                  </a:lnTo>
                  <a:lnTo>
                    <a:pt x="3" y="97"/>
                  </a:lnTo>
                  <a:lnTo>
                    <a:pt x="0" y="94"/>
                  </a:lnTo>
                  <a:lnTo>
                    <a:pt x="3" y="94"/>
                  </a:lnTo>
                  <a:lnTo>
                    <a:pt x="8" y="90"/>
                  </a:lnTo>
                  <a:lnTo>
                    <a:pt x="5" y="85"/>
                  </a:lnTo>
                  <a:lnTo>
                    <a:pt x="1" y="84"/>
                  </a:lnTo>
                  <a:lnTo>
                    <a:pt x="1" y="75"/>
                  </a:lnTo>
                  <a:lnTo>
                    <a:pt x="3" y="75"/>
                  </a:lnTo>
                  <a:lnTo>
                    <a:pt x="5" y="75"/>
                  </a:lnTo>
                  <a:lnTo>
                    <a:pt x="8" y="75"/>
                  </a:lnTo>
                  <a:lnTo>
                    <a:pt x="8" y="72"/>
                  </a:lnTo>
                  <a:lnTo>
                    <a:pt x="8" y="60"/>
                  </a:lnTo>
                  <a:lnTo>
                    <a:pt x="10" y="52"/>
                  </a:lnTo>
                  <a:lnTo>
                    <a:pt x="3" y="50"/>
                  </a:lnTo>
                  <a:lnTo>
                    <a:pt x="3" y="40"/>
                  </a:lnTo>
                  <a:lnTo>
                    <a:pt x="0" y="32"/>
                  </a:lnTo>
                  <a:close/>
                </a:path>
              </a:pathLst>
            </a:custGeom>
            <a:solidFill>
              <a:srgbClr val="1F1A17"/>
            </a:solidFill>
            <a:ln w="9525">
              <a:noFill/>
              <a:round/>
              <a:headEnd/>
              <a:tailEnd/>
            </a:ln>
          </p:spPr>
          <p:txBody>
            <a:bodyPr/>
            <a:lstStyle/>
            <a:p>
              <a:endParaRPr lang="en-US"/>
            </a:p>
          </p:txBody>
        </p:sp>
        <p:sp>
          <p:nvSpPr>
            <p:cNvPr id="5518" name="Freeform 1422"/>
            <p:cNvSpPr>
              <a:spLocks/>
            </p:cNvSpPr>
            <p:nvPr/>
          </p:nvSpPr>
          <p:spPr bwMode="auto">
            <a:xfrm>
              <a:off x="3708" y="2914"/>
              <a:ext cx="93" cy="88"/>
            </a:xfrm>
            <a:custGeom>
              <a:avLst/>
              <a:gdLst/>
              <a:ahLst/>
              <a:cxnLst>
                <a:cxn ang="0">
                  <a:pos x="1" y="0"/>
                </a:cxn>
                <a:cxn ang="0">
                  <a:pos x="11" y="11"/>
                </a:cxn>
                <a:cxn ang="0">
                  <a:pos x="26" y="28"/>
                </a:cxn>
                <a:cxn ang="0">
                  <a:pos x="48" y="48"/>
                </a:cxn>
                <a:cxn ang="0">
                  <a:pos x="62" y="61"/>
                </a:cxn>
                <a:cxn ang="0">
                  <a:pos x="70" y="66"/>
                </a:cxn>
                <a:cxn ang="0">
                  <a:pos x="78" y="72"/>
                </a:cxn>
                <a:cxn ang="0">
                  <a:pos x="85" y="72"/>
                </a:cxn>
                <a:cxn ang="0">
                  <a:pos x="93" y="73"/>
                </a:cxn>
                <a:cxn ang="0">
                  <a:pos x="93" y="75"/>
                </a:cxn>
                <a:cxn ang="0">
                  <a:pos x="92" y="80"/>
                </a:cxn>
                <a:cxn ang="0">
                  <a:pos x="90" y="83"/>
                </a:cxn>
                <a:cxn ang="0">
                  <a:pos x="88" y="85"/>
                </a:cxn>
                <a:cxn ang="0">
                  <a:pos x="83" y="87"/>
                </a:cxn>
                <a:cxn ang="0">
                  <a:pos x="78" y="88"/>
                </a:cxn>
                <a:cxn ang="0">
                  <a:pos x="67" y="88"/>
                </a:cxn>
                <a:cxn ang="0">
                  <a:pos x="58" y="85"/>
                </a:cxn>
                <a:cxn ang="0">
                  <a:pos x="53" y="80"/>
                </a:cxn>
                <a:cxn ang="0">
                  <a:pos x="52" y="78"/>
                </a:cxn>
                <a:cxn ang="0">
                  <a:pos x="57" y="77"/>
                </a:cxn>
                <a:cxn ang="0">
                  <a:pos x="57" y="75"/>
                </a:cxn>
                <a:cxn ang="0">
                  <a:pos x="57" y="73"/>
                </a:cxn>
                <a:cxn ang="0">
                  <a:pos x="53" y="70"/>
                </a:cxn>
                <a:cxn ang="0">
                  <a:pos x="47" y="68"/>
                </a:cxn>
                <a:cxn ang="0">
                  <a:pos x="40" y="65"/>
                </a:cxn>
                <a:cxn ang="0">
                  <a:pos x="42" y="61"/>
                </a:cxn>
                <a:cxn ang="0">
                  <a:pos x="43" y="58"/>
                </a:cxn>
                <a:cxn ang="0">
                  <a:pos x="40" y="60"/>
                </a:cxn>
                <a:cxn ang="0">
                  <a:pos x="37" y="61"/>
                </a:cxn>
                <a:cxn ang="0">
                  <a:pos x="38" y="55"/>
                </a:cxn>
                <a:cxn ang="0">
                  <a:pos x="40" y="50"/>
                </a:cxn>
                <a:cxn ang="0">
                  <a:pos x="35" y="53"/>
                </a:cxn>
                <a:cxn ang="0">
                  <a:pos x="30" y="58"/>
                </a:cxn>
                <a:cxn ang="0">
                  <a:pos x="28" y="55"/>
                </a:cxn>
                <a:cxn ang="0">
                  <a:pos x="26" y="53"/>
                </a:cxn>
                <a:cxn ang="0">
                  <a:pos x="26" y="50"/>
                </a:cxn>
                <a:cxn ang="0">
                  <a:pos x="28" y="46"/>
                </a:cxn>
                <a:cxn ang="0">
                  <a:pos x="25" y="46"/>
                </a:cxn>
                <a:cxn ang="0">
                  <a:pos x="21" y="46"/>
                </a:cxn>
                <a:cxn ang="0">
                  <a:pos x="21" y="43"/>
                </a:cxn>
                <a:cxn ang="0">
                  <a:pos x="21" y="40"/>
                </a:cxn>
                <a:cxn ang="0">
                  <a:pos x="25" y="36"/>
                </a:cxn>
                <a:cxn ang="0">
                  <a:pos x="23" y="35"/>
                </a:cxn>
                <a:cxn ang="0">
                  <a:pos x="20" y="35"/>
                </a:cxn>
                <a:cxn ang="0">
                  <a:pos x="15" y="36"/>
                </a:cxn>
                <a:cxn ang="0">
                  <a:pos x="13" y="33"/>
                </a:cxn>
                <a:cxn ang="0">
                  <a:pos x="13" y="28"/>
                </a:cxn>
                <a:cxn ang="0">
                  <a:pos x="13" y="23"/>
                </a:cxn>
                <a:cxn ang="0">
                  <a:pos x="13" y="18"/>
                </a:cxn>
                <a:cxn ang="0">
                  <a:pos x="10" y="20"/>
                </a:cxn>
                <a:cxn ang="0">
                  <a:pos x="5" y="20"/>
                </a:cxn>
                <a:cxn ang="0">
                  <a:pos x="6" y="16"/>
                </a:cxn>
                <a:cxn ang="0">
                  <a:pos x="6" y="13"/>
                </a:cxn>
                <a:cxn ang="0">
                  <a:pos x="3" y="13"/>
                </a:cxn>
                <a:cxn ang="0">
                  <a:pos x="0" y="13"/>
                </a:cxn>
                <a:cxn ang="0">
                  <a:pos x="1" y="6"/>
                </a:cxn>
                <a:cxn ang="0">
                  <a:pos x="1" y="0"/>
                </a:cxn>
              </a:cxnLst>
              <a:rect l="0" t="0" r="r" b="b"/>
              <a:pathLst>
                <a:path w="93" h="88">
                  <a:moveTo>
                    <a:pt x="1" y="0"/>
                  </a:moveTo>
                  <a:lnTo>
                    <a:pt x="11" y="11"/>
                  </a:lnTo>
                  <a:lnTo>
                    <a:pt x="26" y="28"/>
                  </a:lnTo>
                  <a:lnTo>
                    <a:pt x="48" y="48"/>
                  </a:lnTo>
                  <a:lnTo>
                    <a:pt x="62" y="61"/>
                  </a:lnTo>
                  <a:lnTo>
                    <a:pt x="70" y="66"/>
                  </a:lnTo>
                  <a:lnTo>
                    <a:pt x="78" y="72"/>
                  </a:lnTo>
                  <a:lnTo>
                    <a:pt x="85" y="72"/>
                  </a:lnTo>
                  <a:lnTo>
                    <a:pt x="93" y="73"/>
                  </a:lnTo>
                  <a:lnTo>
                    <a:pt x="93" y="75"/>
                  </a:lnTo>
                  <a:lnTo>
                    <a:pt x="92" y="80"/>
                  </a:lnTo>
                  <a:lnTo>
                    <a:pt x="90" y="83"/>
                  </a:lnTo>
                  <a:lnTo>
                    <a:pt x="88" y="85"/>
                  </a:lnTo>
                  <a:lnTo>
                    <a:pt x="83" y="87"/>
                  </a:lnTo>
                  <a:lnTo>
                    <a:pt x="78" y="88"/>
                  </a:lnTo>
                  <a:lnTo>
                    <a:pt x="67" y="88"/>
                  </a:lnTo>
                  <a:lnTo>
                    <a:pt x="58" y="85"/>
                  </a:lnTo>
                  <a:lnTo>
                    <a:pt x="53" y="80"/>
                  </a:lnTo>
                  <a:lnTo>
                    <a:pt x="52" y="78"/>
                  </a:lnTo>
                  <a:lnTo>
                    <a:pt x="57" y="77"/>
                  </a:lnTo>
                  <a:lnTo>
                    <a:pt x="57" y="75"/>
                  </a:lnTo>
                  <a:lnTo>
                    <a:pt x="57" y="73"/>
                  </a:lnTo>
                  <a:lnTo>
                    <a:pt x="53" y="70"/>
                  </a:lnTo>
                  <a:lnTo>
                    <a:pt x="47" y="68"/>
                  </a:lnTo>
                  <a:lnTo>
                    <a:pt x="40" y="65"/>
                  </a:lnTo>
                  <a:lnTo>
                    <a:pt x="42" y="61"/>
                  </a:lnTo>
                  <a:lnTo>
                    <a:pt x="43" y="58"/>
                  </a:lnTo>
                  <a:lnTo>
                    <a:pt x="40" y="60"/>
                  </a:lnTo>
                  <a:lnTo>
                    <a:pt x="37" y="61"/>
                  </a:lnTo>
                  <a:lnTo>
                    <a:pt x="38" y="55"/>
                  </a:lnTo>
                  <a:lnTo>
                    <a:pt x="40" y="50"/>
                  </a:lnTo>
                  <a:lnTo>
                    <a:pt x="35" y="53"/>
                  </a:lnTo>
                  <a:lnTo>
                    <a:pt x="30" y="58"/>
                  </a:lnTo>
                  <a:lnTo>
                    <a:pt x="28" y="55"/>
                  </a:lnTo>
                  <a:lnTo>
                    <a:pt x="26" y="53"/>
                  </a:lnTo>
                  <a:lnTo>
                    <a:pt x="26" y="50"/>
                  </a:lnTo>
                  <a:lnTo>
                    <a:pt x="28" y="46"/>
                  </a:lnTo>
                  <a:lnTo>
                    <a:pt x="25" y="46"/>
                  </a:lnTo>
                  <a:lnTo>
                    <a:pt x="21" y="46"/>
                  </a:lnTo>
                  <a:lnTo>
                    <a:pt x="21" y="43"/>
                  </a:lnTo>
                  <a:lnTo>
                    <a:pt x="21" y="40"/>
                  </a:lnTo>
                  <a:lnTo>
                    <a:pt x="25" y="36"/>
                  </a:lnTo>
                  <a:lnTo>
                    <a:pt x="23" y="35"/>
                  </a:lnTo>
                  <a:lnTo>
                    <a:pt x="20" y="35"/>
                  </a:lnTo>
                  <a:lnTo>
                    <a:pt x="15" y="36"/>
                  </a:lnTo>
                  <a:lnTo>
                    <a:pt x="13" y="33"/>
                  </a:lnTo>
                  <a:lnTo>
                    <a:pt x="13" y="28"/>
                  </a:lnTo>
                  <a:lnTo>
                    <a:pt x="13" y="23"/>
                  </a:lnTo>
                  <a:lnTo>
                    <a:pt x="13" y="18"/>
                  </a:lnTo>
                  <a:lnTo>
                    <a:pt x="10" y="20"/>
                  </a:lnTo>
                  <a:lnTo>
                    <a:pt x="5" y="20"/>
                  </a:lnTo>
                  <a:lnTo>
                    <a:pt x="6" y="16"/>
                  </a:lnTo>
                  <a:lnTo>
                    <a:pt x="6" y="13"/>
                  </a:lnTo>
                  <a:lnTo>
                    <a:pt x="3" y="13"/>
                  </a:lnTo>
                  <a:lnTo>
                    <a:pt x="0" y="13"/>
                  </a:lnTo>
                  <a:lnTo>
                    <a:pt x="1" y="6"/>
                  </a:lnTo>
                  <a:lnTo>
                    <a:pt x="1" y="0"/>
                  </a:lnTo>
                  <a:close/>
                </a:path>
              </a:pathLst>
            </a:custGeom>
            <a:solidFill>
              <a:srgbClr val="1F1A17"/>
            </a:solidFill>
            <a:ln w="9525">
              <a:noFill/>
              <a:round/>
              <a:headEnd/>
              <a:tailEnd/>
            </a:ln>
          </p:spPr>
          <p:txBody>
            <a:bodyPr/>
            <a:lstStyle/>
            <a:p>
              <a:endParaRPr lang="en-US"/>
            </a:p>
          </p:txBody>
        </p:sp>
        <p:sp>
          <p:nvSpPr>
            <p:cNvPr id="5519" name="Freeform 1423"/>
            <p:cNvSpPr>
              <a:spLocks/>
            </p:cNvSpPr>
            <p:nvPr/>
          </p:nvSpPr>
          <p:spPr bwMode="auto">
            <a:xfrm>
              <a:off x="3706" y="2947"/>
              <a:ext cx="44" cy="55"/>
            </a:xfrm>
            <a:custGeom>
              <a:avLst/>
              <a:gdLst/>
              <a:ahLst/>
              <a:cxnLst>
                <a:cxn ang="0">
                  <a:pos x="0" y="0"/>
                </a:cxn>
                <a:cxn ang="0">
                  <a:pos x="3" y="0"/>
                </a:cxn>
                <a:cxn ang="0">
                  <a:pos x="7" y="2"/>
                </a:cxn>
                <a:cxn ang="0">
                  <a:pos x="8" y="3"/>
                </a:cxn>
                <a:cxn ang="0">
                  <a:pos x="12" y="3"/>
                </a:cxn>
                <a:cxn ang="0">
                  <a:pos x="7" y="10"/>
                </a:cxn>
                <a:cxn ang="0">
                  <a:pos x="10" y="8"/>
                </a:cxn>
                <a:cxn ang="0">
                  <a:pos x="15" y="10"/>
                </a:cxn>
                <a:cxn ang="0">
                  <a:pos x="18" y="13"/>
                </a:cxn>
                <a:cxn ang="0">
                  <a:pos x="20" y="15"/>
                </a:cxn>
                <a:cxn ang="0">
                  <a:pos x="17" y="18"/>
                </a:cxn>
                <a:cxn ang="0">
                  <a:pos x="20" y="22"/>
                </a:cxn>
                <a:cxn ang="0">
                  <a:pos x="23" y="23"/>
                </a:cxn>
                <a:cxn ang="0">
                  <a:pos x="28" y="27"/>
                </a:cxn>
                <a:cxn ang="0">
                  <a:pos x="32" y="28"/>
                </a:cxn>
                <a:cxn ang="0">
                  <a:pos x="34" y="30"/>
                </a:cxn>
                <a:cxn ang="0">
                  <a:pos x="30" y="32"/>
                </a:cxn>
                <a:cxn ang="0">
                  <a:pos x="30" y="35"/>
                </a:cxn>
                <a:cxn ang="0">
                  <a:pos x="34" y="42"/>
                </a:cxn>
                <a:cxn ang="0">
                  <a:pos x="35" y="45"/>
                </a:cxn>
                <a:cxn ang="0">
                  <a:pos x="44" y="45"/>
                </a:cxn>
                <a:cxn ang="0">
                  <a:pos x="44" y="54"/>
                </a:cxn>
                <a:cxn ang="0">
                  <a:pos x="40" y="50"/>
                </a:cxn>
                <a:cxn ang="0">
                  <a:pos x="35" y="50"/>
                </a:cxn>
                <a:cxn ang="0">
                  <a:pos x="30" y="54"/>
                </a:cxn>
                <a:cxn ang="0">
                  <a:pos x="27" y="55"/>
                </a:cxn>
                <a:cxn ang="0">
                  <a:pos x="22" y="50"/>
                </a:cxn>
                <a:cxn ang="0">
                  <a:pos x="25" y="47"/>
                </a:cxn>
                <a:cxn ang="0">
                  <a:pos x="27" y="40"/>
                </a:cxn>
                <a:cxn ang="0">
                  <a:pos x="22" y="37"/>
                </a:cxn>
                <a:cxn ang="0">
                  <a:pos x="17" y="35"/>
                </a:cxn>
                <a:cxn ang="0">
                  <a:pos x="17" y="30"/>
                </a:cxn>
                <a:cxn ang="0">
                  <a:pos x="15" y="32"/>
                </a:cxn>
                <a:cxn ang="0">
                  <a:pos x="12" y="32"/>
                </a:cxn>
                <a:cxn ang="0">
                  <a:pos x="10" y="30"/>
                </a:cxn>
                <a:cxn ang="0">
                  <a:pos x="8" y="28"/>
                </a:cxn>
                <a:cxn ang="0">
                  <a:pos x="12" y="28"/>
                </a:cxn>
                <a:cxn ang="0">
                  <a:pos x="13" y="23"/>
                </a:cxn>
                <a:cxn ang="0">
                  <a:pos x="10" y="22"/>
                </a:cxn>
                <a:cxn ang="0">
                  <a:pos x="7" y="22"/>
                </a:cxn>
                <a:cxn ang="0">
                  <a:pos x="2" y="20"/>
                </a:cxn>
                <a:cxn ang="0">
                  <a:pos x="3" y="15"/>
                </a:cxn>
                <a:cxn ang="0">
                  <a:pos x="2" y="8"/>
                </a:cxn>
                <a:cxn ang="0">
                  <a:pos x="3" y="7"/>
                </a:cxn>
                <a:cxn ang="0">
                  <a:pos x="0" y="0"/>
                </a:cxn>
              </a:cxnLst>
              <a:rect l="0" t="0" r="r" b="b"/>
              <a:pathLst>
                <a:path w="44" h="55">
                  <a:moveTo>
                    <a:pt x="0" y="0"/>
                  </a:moveTo>
                  <a:lnTo>
                    <a:pt x="3" y="0"/>
                  </a:lnTo>
                  <a:lnTo>
                    <a:pt x="7" y="2"/>
                  </a:lnTo>
                  <a:lnTo>
                    <a:pt x="8" y="3"/>
                  </a:lnTo>
                  <a:lnTo>
                    <a:pt x="12" y="3"/>
                  </a:lnTo>
                  <a:lnTo>
                    <a:pt x="7" y="10"/>
                  </a:lnTo>
                  <a:lnTo>
                    <a:pt x="10" y="8"/>
                  </a:lnTo>
                  <a:lnTo>
                    <a:pt x="15" y="10"/>
                  </a:lnTo>
                  <a:lnTo>
                    <a:pt x="18" y="13"/>
                  </a:lnTo>
                  <a:lnTo>
                    <a:pt x="20" y="15"/>
                  </a:lnTo>
                  <a:lnTo>
                    <a:pt x="17" y="18"/>
                  </a:lnTo>
                  <a:lnTo>
                    <a:pt x="20" y="22"/>
                  </a:lnTo>
                  <a:lnTo>
                    <a:pt x="23" y="23"/>
                  </a:lnTo>
                  <a:lnTo>
                    <a:pt x="28" y="27"/>
                  </a:lnTo>
                  <a:lnTo>
                    <a:pt x="32" y="28"/>
                  </a:lnTo>
                  <a:lnTo>
                    <a:pt x="34" y="30"/>
                  </a:lnTo>
                  <a:lnTo>
                    <a:pt x="30" y="32"/>
                  </a:lnTo>
                  <a:lnTo>
                    <a:pt x="30" y="35"/>
                  </a:lnTo>
                  <a:lnTo>
                    <a:pt x="34" y="42"/>
                  </a:lnTo>
                  <a:lnTo>
                    <a:pt x="35" y="45"/>
                  </a:lnTo>
                  <a:lnTo>
                    <a:pt x="44" y="45"/>
                  </a:lnTo>
                  <a:lnTo>
                    <a:pt x="44" y="54"/>
                  </a:lnTo>
                  <a:lnTo>
                    <a:pt x="40" y="50"/>
                  </a:lnTo>
                  <a:lnTo>
                    <a:pt x="35" y="50"/>
                  </a:lnTo>
                  <a:lnTo>
                    <a:pt x="30" y="54"/>
                  </a:lnTo>
                  <a:lnTo>
                    <a:pt x="27" y="55"/>
                  </a:lnTo>
                  <a:lnTo>
                    <a:pt x="22" y="50"/>
                  </a:lnTo>
                  <a:lnTo>
                    <a:pt x="25" y="47"/>
                  </a:lnTo>
                  <a:lnTo>
                    <a:pt x="27" y="40"/>
                  </a:lnTo>
                  <a:lnTo>
                    <a:pt x="22" y="37"/>
                  </a:lnTo>
                  <a:lnTo>
                    <a:pt x="17" y="35"/>
                  </a:lnTo>
                  <a:lnTo>
                    <a:pt x="17" y="30"/>
                  </a:lnTo>
                  <a:lnTo>
                    <a:pt x="15" y="32"/>
                  </a:lnTo>
                  <a:lnTo>
                    <a:pt x="12" y="32"/>
                  </a:lnTo>
                  <a:lnTo>
                    <a:pt x="10" y="30"/>
                  </a:lnTo>
                  <a:lnTo>
                    <a:pt x="8" y="28"/>
                  </a:lnTo>
                  <a:lnTo>
                    <a:pt x="12" y="28"/>
                  </a:lnTo>
                  <a:lnTo>
                    <a:pt x="13" y="23"/>
                  </a:lnTo>
                  <a:lnTo>
                    <a:pt x="10" y="22"/>
                  </a:lnTo>
                  <a:lnTo>
                    <a:pt x="7" y="22"/>
                  </a:lnTo>
                  <a:lnTo>
                    <a:pt x="2" y="20"/>
                  </a:lnTo>
                  <a:lnTo>
                    <a:pt x="3" y="15"/>
                  </a:lnTo>
                  <a:lnTo>
                    <a:pt x="2" y="8"/>
                  </a:lnTo>
                  <a:lnTo>
                    <a:pt x="3" y="7"/>
                  </a:lnTo>
                  <a:lnTo>
                    <a:pt x="0" y="0"/>
                  </a:lnTo>
                  <a:close/>
                </a:path>
              </a:pathLst>
            </a:custGeom>
            <a:solidFill>
              <a:srgbClr val="1F1A17"/>
            </a:solidFill>
            <a:ln w="9525">
              <a:noFill/>
              <a:round/>
              <a:headEnd/>
              <a:tailEnd/>
            </a:ln>
          </p:spPr>
          <p:txBody>
            <a:bodyPr/>
            <a:lstStyle/>
            <a:p>
              <a:endParaRPr lang="en-US"/>
            </a:p>
          </p:txBody>
        </p:sp>
        <p:sp>
          <p:nvSpPr>
            <p:cNvPr id="5520" name="Freeform 1424"/>
            <p:cNvSpPr>
              <a:spLocks/>
            </p:cNvSpPr>
            <p:nvPr/>
          </p:nvSpPr>
          <p:spPr bwMode="auto">
            <a:xfrm>
              <a:off x="3843" y="2889"/>
              <a:ext cx="37" cy="28"/>
            </a:xfrm>
            <a:custGeom>
              <a:avLst/>
              <a:gdLst/>
              <a:ahLst/>
              <a:cxnLst>
                <a:cxn ang="0">
                  <a:pos x="5" y="25"/>
                </a:cxn>
                <a:cxn ang="0">
                  <a:pos x="12" y="20"/>
                </a:cxn>
                <a:cxn ang="0">
                  <a:pos x="15" y="21"/>
                </a:cxn>
                <a:cxn ang="0">
                  <a:pos x="19" y="20"/>
                </a:cxn>
                <a:cxn ang="0">
                  <a:pos x="19" y="15"/>
                </a:cxn>
                <a:cxn ang="0">
                  <a:pos x="19" y="13"/>
                </a:cxn>
                <a:cxn ang="0">
                  <a:pos x="20" y="13"/>
                </a:cxn>
                <a:cxn ang="0">
                  <a:pos x="22" y="13"/>
                </a:cxn>
                <a:cxn ang="0">
                  <a:pos x="25" y="16"/>
                </a:cxn>
                <a:cxn ang="0">
                  <a:pos x="25" y="10"/>
                </a:cxn>
                <a:cxn ang="0">
                  <a:pos x="30" y="8"/>
                </a:cxn>
                <a:cxn ang="0">
                  <a:pos x="32" y="1"/>
                </a:cxn>
                <a:cxn ang="0">
                  <a:pos x="37" y="0"/>
                </a:cxn>
                <a:cxn ang="0">
                  <a:pos x="34" y="6"/>
                </a:cxn>
                <a:cxn ang="0">
                  <a:pos x="30" y="10"/>
                </a:cxn>
                <a:cxn ang="0">
                  <a:pos x="30" y="16"/>
                </a:cxn>
                <a:cxn ang="0">
                  <a:pos x="22" y="20"/>
                </a:cxn>
                <a:cxn ang="0">
                  <a:pos x="20" y="16"/>
                </a:cxn>
                <a:cxn ang="0">
                  <a:pos x="19" y="23"/>
                </a:cxn>
                <a:cxn ang="0">
                  <a:pos x="0" y="28"/>
                </a:cxn>
                <a:cxn ang="0">
                  <a:pos x="5" y="25"/>
                </a:cxn>
              </a:cxnLst>
              <a:rect l="0" t="0" r="r" b="b"/>
              <a:pathLst>
                <a:path w="37" h="28">
                  <a:moveTo>
                    <a:pt x="5" y="25"/>
                  </a:moveTo>
                  <a:lnTo>
                    <a:pt x="12" y="20"/>
                  </a:lnTo>
                  <a:lnTo>
                    <a:pt x="15" y="21"/>
                  </a:lnTo>
                  <a:lnTo>
                    <a:pt x="19" y="20"/>
                  </a:lnTo>
                  <a:lnTo>
                    <a:pt x="19" y="15"/>
                  </a:lnTo>
                  <a:lnTo>
                    <a:pt x="19" y="13"/>
                  </a:lnTo>
                  <a:lnTo>
                    <a:pt x="20" y="13"/>
                  </a:lnTo>
                  <a:lnTo>
                    <a:pt x="22" y="13"/>
                  </a:lnTo>
                  <a:lnTo>
                    <a:pt x="25" y="16"/>
                  </a:lnTo>
                  <a:lnTo>
                    <a:pt x="25" y="10"/>
                  </a:lnTo>
                  <a:lnTo>
                    <a:pt x="30" y="8"/>
                  </a:lnTo>
                  <a:lnTo>
                    <a:pt x="32" y="1"/>
                  </a:lnTo>
                  <a:lnTo>
                    <a:pt x="37" y="0"/>
                  </a:lnTo>
                  <a:lnTo>
                    <a:pt x="34" y="6"/>
                  </a:lnTo>
                  <a:lnTo>
                    <a:pt x="30" y="10"/>
                  </a:lnTo>
                  <a:lnTo>
                    <a:pt x="30" y="16"/>
                  </a:lnTo>
                  <a:lnTo>
                    <a:pt x="22" y="20"/>
                  </a:lnTo>
                  <a:lnTo>
                    <a:pt x="20" y="16"/>
                  </a:lnTo>
                  <a:lnTo>
                    <a:pt x="19" y="23"/>
                  </a:lnTo>
                  <a:lnTo>
                    <a:pt x="0" y="28"/>
                  </a:lnTo>
                  <a:lnTo>
                    <a:pt x="5" y="25"/>
                  </a:lnTo>
                  <a:close/>
                </a:path>
              </a:pathLst>
            </a:custGeom>
            <a:solidFill>
              <a:srgbClr val="1F1A17"/>
            </a:solidFill>
            <a:ln w="9525">
              <a:noFill/>
              <a:round/>
              <a:headEnd/>
              <a:tailEnd/>
            </a:ln>
          </p:spPr>
          <p:txBody>
            <a:bodyPr/>
            <a:lstStyle/>
            <a:p>
              <a:endParaRPr lang="en-US"/>
            </a:p>
          </p:txBody>
        </p:sp>
        <p:sp>
          <p:nvSpPr>
            <p:cNvPr id="5521" name="Freeform 1425"/>
            <p:cNvSpPr>
              <a:spLocks/>
            </p:cNvSpPr>
            <p:nvPr/>
          </p:nvSpPr>
          <p:spPr bwMode="auto">
            <a:xfrm>
              <a:off x="3801" y="2945"/>
              <a:ext cx="76" cy="79"/>
            </a:xfrm>
            <a:custGeom>
              <a:avLst/>
              <a:gdLst/>
              <a:ahLst/>
              <a:cxnLst>
                <a:cxn ang="0">
                  <a:pos x="7" y="44"/>
                </a:cxn>
                <a:cxn ang="0">
                  <a:pos x="9" y="37"/>
                </a:cxn>
                <a:cxn ang="0">
                  <a:pos x="12" y="30"/>
                </a:cxn>
                <a:cxn ang="0">
                  <a:pos x="15" y="35"/>
                </a:cxn>
                <a:cxn ang="0">
                  <a:pos x="19" y="39"/>
                </a:cxn>
                <a:cxn ang="0">
                  <a:pos x="20" y="41"/>
                </a:cxn>
                <a:cxn ang="0">
                  <a:pos x="20" y="41"/>
                </a:cxn>
                <a:cxn ang="0">
                  <a:pos x="22" y="39"/>
                </a:cxn>
                <a:cxn ang="0">
                  <a:pos x="22" y="35"/>
                </a:cxn>
                <a:cxn ang="0">
                  <a:pos x="22" y="34"/>
                </a:cxn>
                <a:cxn ang="0">
                  <a:pos x="22" y="32"/>
                </a:cxn>
                <a:cxn ang="0">
                  <a:pos x="30" y="29"/>
                </a:cxn>
                <a:cxn ang="0">
                  <a:pos x="37" y="27"/>
                </a:cxn>
                <a:cxn ang="0">
                  <a:pos x="42" y="29"/>
                </a:cxn>
                <a:cxn ang="0">
                  <a:pos x="47" y="30"/>
                </a:cxn>
                <a:cxn ang="0">
                  <a:pos x="57" y="14"/>
                </a:cxn>
                <a:cxn ang="0">
                  <a:pos x="66" y="0"/>
                </a:cxn>
                <a:cxn ang="0">
                  <a:pos x="66" y="7"/>
                </a:cxn>
                <a:cxn ang="0">
                  <a:pos x="67" y="14"/>
                </a:cxn>
                <a:cxn ang="0">
                  <a:pos x="72" y="14"/>
                </a:cxn>
                <a:cxn ang="0">
                  <a:pos x="76" y="12"/>
                </a:cxn>
                <a:cxn ang="0">
                  <a:pos x="71" y="17"/>
                </a:cxn>
                <a:cxn ang="0">
                  <a:pos x="66" y="20"/>
                </a:cxn>
                <a:cxn ang="0">
                  <a:pos x="67" y="25"/>
                </a:cxn>
                <a:cxn ang="0">
                  <a:pos x="69" y="32"/>
                </a:cxn>
                <a:cxn ang="0">
                  <a:pos x="64" y="32"/>
                </a:cxn>
                <a:cxn ang="0">
                  <a:pos x="59" y="32"/>
                </a:cxn>
                <a:cxn ang="0">
                  <a:pos x="64" y="37"/>
                </a:cxn>
                <a:cxn ang="0">
                  <a:pos x="71" y="41"/>
                </a:cxn>
                <a:cxn ang="0">
                  <a:pos x="69" y="44"/>
                </a:cxn>
                <a:cxn ang="0">
                  <a:pos x="67" y="46"/>
                </a:cxn>
                <a:cxn ang="0">
                  <a:pos x="62" y="41"/>
                </a:cxn>
                <a:cxn ang="0">
                  <a:pos x="57" y="37"/>
                </a:cxn>
                <a:cxn ang="0">
                  <a:pos x="61" y="44"/>
                </a:cxn>
                <a:cxn ang="0">
                  <a:pos x="64" y="52"/>
                </a:cxn>
                <a:cxn ang="0">
                  <a:pos x="64" y="54"/>
                </a:cxn>
                <a:cxn ang="0">
                  <a:pos x="62" y="57"/>
                </a:cxn>
                <a:cxn ang="0">
                  <a:pos x="59" y="54"/>
                </a:cxn>
                <a:cxn ang="0">
                  <a:pos x="55" y="51"/>
                </a:cxn>
                <a:cxn ang="0">
                  <a:pos x="57" y="57"/>
                </a:cxn>
                <a:cxn ang="0">
                  <a:pos x="57" y="62"/>
                </a:cxn>
                <a:cxn ang="0">
                  <a:pos x="57" y="66"/>
                </a:cxn>
                <a:cxn ang="0">
                  <a:pos x="55" y="67"/>
                </a:cxn>
                <a:cxn ang="0">
                  <a:pos x="49" y="71"/>
                </a:cxn>
                <a:cxn ang="0">
                  <a:pos x="40" y="69"/>
                </a:cxn>
                <a:cxn ang="0">
                  <a:pos x="37" y="62"/>
                </a:cxn>
                <a:cxn ang="0">
                  <a:pos x="35" y="56"/>
                </a:cxn>
                <a:cxn ang="0">
                  <a:pos x="34" y="61"/>
                </a:cxn>
                <a:cxn ang="0">
                  <a:pos x="32" y="66"/>
                </a:cxn>
                <a:cxn ang="0">
                  <a:pos x="27" y="67"/>
                </a:cxn>
                <a:cxn ang="0">
                  <a:pos x="20" y="67"/>
                </a:cxn>
                <a:cxn ang="0">
                  <a:pos x="17" y="74"/>
                </a:cxn>
                <a:cxn ang="0">
                  <a:pos x="12" y="79"/>
                </a:cxn>
                <a:cxn ang="0">
                  <a:pos x="9" y="77"/>
                </a:cxn>
                <a:cxn ang="0">
                  <a:pos x="4" y="76"/>
                </a:cxn>
                <a:cxn ang="0">
                  <a:pos x="2" y="67"/>
                </a:cxn>
                <a:cxn ang="0">
                  <a:pos x="0" y="59"/>
                </a:cxn>
                <a:cxn ang="0">
                  <a:pos x="7" y="52"/>
                </a:cxn>
                <a:cxn ang="0">
                  <a:pos x="12" y="47"/>
                </a:cxn>
                <a:cxn ang="0">
                  <a:pos x="9" y="46"/>
                </a:cxn>
                <a:cxn ang="0">
                  <a:pos x="7" y="44"/>
                </a:cxn>
              </a:cxnLst>
              <a:rect l="0" t="0" r="r" b="b"/>
              <a:pathLst>
                <a:path w="76" h="79">
                  <a:moveTo>
                    <a:pt x="7" y="44"/>
                  </a:moveTo>
                  <a:lnTo>
                    <a:pt x="9" y="37"/>
                  </a:lnTo>
                  <a:lnTo>
                    <a:pt x="12" y="30"/>
                  </a:lnTo>
                  <a:lnTo>
                    <a:pt x="15" y="35"/>
                  </a:lnTo>
                  <a:lnTo>
                    <a:pt x="19" y="39"/>
                  </a:lnTo>
                  <a:lnTo>
                    <a:pt x="20" y="41"/>
                  </a:lnTo>
                  <a:lnTo>
                    <a:pt x="20" y="41"/>
                  </a:lnTo>
                  <a:lnTo>
                    <a:pt x="22" y="39"/>
                  </a:lnTo>
                  <a:lnTo>
                    <a:pt x="22" y="35"/>
                  </a:lnTo>
                  <a:lnTo>
                    <a:pt x="22" y="34"/>
                  </a:lnTo>
                  <a:lnTo>
                    <a:pt x="22" y="32"/>
                  </a:lnTo>
                  <a:lnTo>
                    <a:pt x="30" y="29"/>
                  </a:lnTo>
                  <a:lnTo>
                    <a:pt x="37" y="27"/>
                  </a:lnTo>
                  <a:lnTo>
                    <a:pt x="42" y="29"/>
                  </a:lnTo>
                  <a:lnTo>
                    <a:pt x="47" y="30"/>
                  </a:lnTo>
                  <a:lnTo>
                    <a:pt x="57" y="14"/>
                  </a:lnTo>
                  <a:lnTo>
                    <a:pt x="66" y="0"/>
                  </a:lnTo>
                  <a:lnTo>
                    <a:pt x="66" y="7"/>
                  </a:lnTo>
                  <a:lnTo>
                    <a:pt x="67" y="14"/>
                  </a:lnTo>
                  <a:lnTo>
                    <a:pt x="72" y="14"/>
                  </a:lnTo>
                  <a:lnTo>
                    <a:pt x="76" y="12"/>
                  </a:lnTo>
                  <a:lnTo>
                    <a:pt x="71" y="17"/>
                  </a:lnTo>
                  <a:lnTo>
                    <a:pt x="66" y="20"/>
                  </a:lnTo>
                  <a:lnTo>
                    <a:pt x="67" y="25"/>
                  </a:lnTo>
                  <a:lnTo>
                    <a:pt x="69" y="32"/>
                  </a:lnTo>
                  <a:lnTo>
                    <a:pt x="64" y="32"/>
                  </a:lnTo>
                  <a:lnTo>
                    <a:pt x="59" y="32"/>
                  </a:lnTo>
                  <a:lnTo>
                    <a:pt x="64" y="37"/>
                  </a:lnTo>
                  <a:lnTo>
                    <a:pt x="71" y="41"/>
                  </a:lnTo>
                  <a:lnTo>
                    <a:pt x="69" y="44"/>
                  </a:lnTo>
                  <a:lnTo>
                    <a:pt x="67" y="46"/>
                  </a:lnTo>
                  <a:lnTo>
                    <a:pt x="62" y="41"/>
                  </a:lnTo>
                  <a:lnTo>
                    <a:pt x="57" y="37"/>
                  </a:lnTo>
                  <a:lnTo>
                    <a:pt x="61" y="44"/>
                  </a:lnTo>
                  <a:lnTo>
                    <a:pt x="64" y="52"/>
                  </a:lnTo>
                  <a:lnTo>
                    <a:pt x="64" y="54"/>
                  </a:lnTo>
                  <a:lnTo>
                    <a:pt x="62" y="57"/>
                  </a:lnTo>
                  <a:lnTo>
                    <a:pt x="59" y="54"/>
                  </a:lnTo>
                  <a:lnTo>
                    <a:pt x="55" y="51"/>
                  </a:lnTo>
                  <a:lnTo>
                    <a:pt x="57" y="57"/>
                  </a:lnTo>
                  <a:lnTo>
                    <a:pt x="57" y="62"/>
                  </a:lnTo>
                  <a:lnTo>
                    <a:pt x="57" y="66"/>
                  </a:lnTo>
                  <a:lnTo>
                    <a:pt x="55" y="67"/>
                  </a:lnTo>
                  <a:lnTo>
                    <a:pt x="49" y="71"/>
                  </a:lnTo>
                  <a:lnTo>
                    <a:pt x="40" y="69"/>
                  </a:lnTo>
                  <a:lnTo>
                    <a:pt x="37" y="62"/>
                  </a:lnTo>
                  <a:lnTo>
                    <a:pt x="35" y="56"/>
                  </a:lnTo>
                  <a:lnTo>
                    <a:pt x="34" y="61"/>
                  </a:lnTo>
                  <a:lnTo>
                    <a:pt x="32" y="66"/>
                  </a:lnTo>
                  <a:lnTo>
                    <a:pt x="27" y="67"/>
                  </a:lnTo>
                  <a:lnTo>
                    <a:pt x="20" y="67"/>
                  </a:lnTo>
                  <a:lnTo>
                    <a:pt x="17" y="74"/>
                  </a:lnTo>
                  <a:lnTo>
                    <a:pt x="12" y="79"/>
                  </a:lnTo>
                  <a:lnTo>
                    <a:pt x="9" y="77"/>
                  </a:lnTo>
                  <a:lnTo>
                    <a:pt x="4" y="76"/>
                  </a:lnTo>
                  <a:lnTo>
                    <a:pt x="2" y="67"/>
                  </a:lnTo>
                  <a:lnTo>
                    <a:pt x="0" y="59"/>
                  </a:lnTo>
                  <a:lnTo>
                    <a:pt x="7" y="52"/>
                  </a:lnTo>
                  <a:lnTo>
                    <a:pt x="12" y="47"/>
                  </a:lnTo>
                  <a:lnTo>
                    <a:pt x="9" y="46"/>
                  </a:lnTo>
                  <a:lnTo>
                    <a:pt x="7" y="44"/>
                  </a:lnTo>
                  <a:close/>
                </a:path>
              </a:pathLst>
            </a:custGeom>
            <a:solidFill>
              <a:srgbClr val="1F1A17"/>
            </a:solidFill>
            <a:ln w="9525">
              <a:noFill/>
              <a:round/>
              <a:headEnd/>
              <a:tailEnd/>
            </a:ln>
          </p:spPr>
          <p:txBody>
            <a:bodyPr/>
            <a:lstStyle/>
            <a:p>
              <a:endParaRPr lang="en-US"/>
            </a:p>
          </p:txBody>
        </p:sp>
        <p:sp>
          <p:nvSpPr>
            <p:cNvPr id="5522" name="Freeform 1426"/>
            <p:cNvSpPr>
              <a:spLocks/>
            </p:cNvSpPr>
            <p:nvPr/>
          </p:nvSpPr>
          <p:spPr bwMode="auto">
            <a:xfrm>
              <a:off x="3795" y="2959"/>
              <a:ext cx="137" cy="100"/>
            </a:xfrm>
            <a:custGeom>
              <a:avLst/>
              <a:gdLst/>
              <a:ahLst/>
              <a:cxnLst>
                <a:cxn ang="0">
                  <a:pos x="8" y="63"/>
                </a:cxn>
                <a:cxn ang="0">
                  <a:pos x="21" y="63"/>
                </a:cxn>
                <a:cxn ang="0">
                  <a:pos x="28" y="58"/>
                </a:cxn>
                <a:cxn ang="0">
                  <a:pos x="36" y="52"/>
                </a:cxn>
                <a:cxn ang="0">
                  <a:pos x="50" y="57"/>
                </a:cxn>
                <a:cxn ang="0">
                  <a:pos x="63" y="57"/>
                </a:cxn>
                <a:cxn ang="0">
                  <a:pos x="78" y="58"/>
                </a:cxn>
                <a:cxn ang="0">
                  <a:pos x="82" y="57"/>
                </a:cxn>
                <a:cxn ang="0">
                  <a:pos x="82" y="55"/>
                </a:cxn>
                <a:cxn ang="0">
                  <a:pos x="85" y="53"/>
                </a:cxn>
                <a:cxn ang="0">
                  <a:pos x="87" y="50"/>
                </a:cxn>
                <a:cxn ang="0">
                  <a:pos x="90" y="48"/>
                </a:cxn>
                <a:cxn ang="0">
                  <a:pos x="98" y="40"/>
                </a:cxn>
                <a:cxn ang="0">
                  <a:pos x="115" y="28"/>
                </a:cxn>
                <a:cxn ang="0">
                  <a:pos x="123" y="20"/>
                </a:cxn>
                <a:cxn ang="0">
                  <a:pos x="130" y="5"/>
                </a:cxn>
                <a:cxn ang="0">
                  <a:pos x="132" y="5"/>
                </a:cxn>
                <a:cxn ang="0">
                  <a:pos x="133" y="8"/>
                </a:cxn>
                <a:cxn ang="0">
                  <a:pos x="135" y="10"/>
                </a:cxn>
                <a:cxn ang="0">
                  <a:pos x="135" y="15"/>
                </a:cxn>
                <a:cxn ang="0">
                  <a:pos x="137" y="18"/>
                </a:cxn>
                <a:cxn ang="0">
                  <a:pos x="133" y="21"/>
                </a:cxn>
                <a:cxn ang="0">
                  <a:pos x="135" y="25"/>
                </a:cxn>
                <a:cxn ang="0">
                  <a:pos x="135" y="28"/>
                </a:cxn>
                <a:cxn ang="0">
                  <a:pos x="130" y="30"/>
                </a:cxn>
                <a:cxn ang="0">
                  <a:pos x="130" y="35"/>
                </a:cxn>
                <a:cxn ang="0">
                  <a:pos x="130" y="38"/>
                </a:cxn>
                <a:cxn ang="0">
                  <a:pos x="125" y="40"/>
                </a:cxn>
                <a:cxn ang="0">
                  <a:pos x="125" y="43"/>
                </a:cxn>
                <a:cxn ang="0">
                  <a:pos x="122" y="45"/>
                </a:cxn>
                <a:cxn ang="0">
                  <a:pos x="120" y="47"/>
                </a:cxn>
                <a:cxn ang="0">
                  <a:pos x="118" y="53"/>
                </a:cxn>
                <a:cxn ang="0">
                  <a:pos x="105" y="53"/>
                </a:cxn>
                <a:cxn ang="0">
                  <a:pos x="100" y="53"/>
                </a:cxn>
                <a:cxn ang="0">
                  <a:pos x="97" y="60"/>
                </a:cxn>
                <a:cxn ang="0">
                  <a:pos x="95" y="65"/>
                </a:cxn>
                <a:cxn ang="0">
                  <a:pos x="93" y="68"/>
                </a:cxn>
                <a:cxn ang="0">
                  <a:pos x="87" y="72"/>
                </a:cxn>
                <a:cxn ang="0">
                  <a:pos x="78" y="67"/>
                </a:cxn>
                <a:cxn ang="0">
                  <a:pos x="73" y="70"/>
                </a:cxn>
                <a:cxn ang="0">
                  <a:pos x="63" y="73"/>
                </a:cxn>
                <a:cxn ang="0">
                  <a:pos x="50" y="75"/>
                </a:cxn>
                <a:cxn ang="0">
                  <a:pos x="48" y="78"/>
                </a:cxn>
                <a:cxn ang="0">
                  <a:pos x="51" y="82"/>
                </a:cxn>
                <a:cxn ang="0">
                  <a:pos x="58" y="82"/>
                </a:cxn>
                <a:cxn ang="0">
                  <a:pos x="67" y="82"/>
                </a:cxn>
                <a:cxn ang="0">
                  <a:pos x="68" y="87"/>
                </a:cxn>
                <a:cxn ang="0">
                  <a:pos x="60" y="95"/>
                </a:cxn>
                <a:cxn ang="0">
                  <a:pos x="51" y="95"/>
                </a:cxn>
                <a:cxn ang="0">
                  <a:pos x="41" y="95"/>
                </a:cxn>
                <a:cxn ang="0">
                  <a:pos x="33" y="100"/>
                </a:cxn>
                <a:cxn ang="0">
                  <a:pos x="21" y="100"/>
                </a:cxn>
                <a:cxn ang="0">
                  <a:pos x="13" y="98"/>
                </a:cxn>
                <a:cxn ang="0">
                  <a:pos x="11" y="93"/>
                </a:cxn>
                <a:cxn ang="0">
                  <a:pos x="11" y="87"/>
                </a:cxn>
                <a:cxn ang="0">
                  <a:pos x="5" y="78"/>
                </a:cxn>
                <a:cxn ang="0">
                  <a:pos x="5" y="72"/>
                </a:cxn>
                <a:cxn ang="0">
                  <a:pos x="6" y="68"/>
                </a:cxn>
              </a:cxnLst>
              <a:rect l="0" t="0" r="r" b="b"/>
              <a:pathLst>
                <a:path w="137" h="100">
                  <a:moveTo>
                    <a:pt x="1" y="67"/>
                  </a:moveTo>
                  <a:lnTo>
                    <a:pt x="8" y="63"/>
                  </a:lnTo>
                  <a:lnTo>
                    <a:pt x="15" y="60"/>
                  </a:lnTo>
                  <a:lnTo>
                    <a:pt x="21" y="63"/>
                  </a:lnTo>
                  <a:lnTo>
                    <a:pt x="25" y="63"/>
                  </a:lnTo>
                  <a:lnTo>
                    <a:pt x="28" y="58"/>
                  </a:lnTo>
                  <a:lnTo>
                    <a:pt x="31" y="52"/>
                  </a:lnTo>
                  <a:lnTo>
                    <a:pt x="36" y="52"/>
                  </a:lnTo>
                  <a:lnTo>
                    <a:pt x="41" y="52"/>
                  </a:lnTo>
                  <a:lnTo>
                    <a:pt x="50" y="57"/>
                  </a:lnTo>
                  <a:lnTo>
                    <a:pt x="56" y="58"/>
                  </a:lnTo>
                  <a:lnTo>
                    <a:pt x="63" y="57"/>
                  </a:lnTo>
                  <a:lnTo>
                    <a:pt x="72" y="53"/>
                  </a:lnTo>
                  <a:lnTo>
                    <a:pt x="78" y="58"/>
                  </a:lnTo>
                  <a:lnTo>
                    <a:pt x="85" y="62"/>
                  </a:lnTo>
                  <a:lnTo>
                    <a:pt x="82" y="57"/>
                  </a:lnTo>
                  <a:lnTo>
                    <a:pt x="77" y="52"/>
                  </a:lnTo>
                  <a:lnTo>
                    <a:pt x="82" y="55"/>
                  </a:lnTo>
                  <a:lnTo>
                    <a:pt x="87" y="58"/>
                  </a:lnTo>
                  <a:lnTo>
                    <a:pt x="85" y="53"/>
                  </a:lnTo>
                  <a:lnTo>
                    <a:pt x="83" y="48"/>
                  </a:lnTo>
                  <a:lnTo>
                    <a:pt x="87" y="50"/>
                  </a:lnTo>
                  <a:lnTo>
                    <a:pt x="90" y="52"/>
                  </a:lnTo>
                  <a:lnTo>
                    <a:pt x="90" y="48"/>
                  </a:lnTo>
                  <a:lnTo>
                    <a:pt x="88" y="45"/>
                  </a:lnTo>
                  <a:lnTo>
                    <a:pt x="98" y="40"/>
                  </a:lnTo>
                  <a:lnTo>
                    <a:pt x="110" y="32"/>
                  </a:lnTo>
                  <a:lnTo>
                    <a:pt x="115" y="28"/>
                  </a:lnTo>
                  <a:lnTo>
                    <a:pt x="120" y="23"/>
                  </a:lnTo>
                  <a:lnTo>
                    <a:pt x="123" y="20"/>
                  </a:lnTo>
                  <a:lnTo>
                    <a:pt x="127" y="15"/>
                  </a:lnTo>
                  <a:lnTo>
                    <a:pt x="130" y="5"/>
                  </a:lnTo>
                  <a:lnTo>
                    <a:pt x="132" y="0"/>
                  </a:lnTo>
                  <a:lnTo>
                    <a:pt x="132" y="5"/>
                  </a:lnTo>
                  <a:lnTo>
                    <a:pt x="130" y="10"/>
                  </a:lnTo>
                  <a:lnTo>
                    <a:pt x="133" y="8"/>
                  </a:lnTo>
                  <a:lnTo>
                    <a:pt x="137" y="6"/>
                  </a:lnTo>
                  <a:lnTo>
                    <a:pt x="135" y="10"/>
                  </a:lnTo>
                  <a:lnTo>
                    <a:pt x="133" y="13"/>
                  </a:lnTo>
                  <a:lnTo>
                    <a:pt x="135" y="15"/>
                  </a:lnTo>
                  <a:lnTo>
                    <a:pt x="137" y="16"/>
                  </a:lnTo>
                  <a:lnTo>
                    <a:pt x="137" y="18"/>
                  </a:lnTo>
                  <a:lnTo>
                    <a:pt x="135" y="21"/>
                  </a:lnTo>
                  <a:lnTo>
                    <a:pt x="133" y="21"/>
                  </a:lnTo>
                  <a:lnTo>
                    <a:pt x="133" y="21"/>
                  </a:lnTo>
                  <a:lnTo>
                    <a:pt x="135" y="25"/>
                  </a:lnTo>
                  <a:lnTo>
                    <a:pt x="137" y="27"/>
                  </a:lnTo>
                  <a:lnTo>
                    <a:pt x="135" y="28"/>
                  </a:lnTo>
                  <a:lnTo>
                    <a:pt x="133" y="32"/>
                  </a:lnTo>
                  <a:lnTo>
                    <a:pt x="130" y="30"/>
                  </a:lnTo>
                  <a:lnTo>
                    <a:pt x="127" y="30"/>
                  </a:lnTo>
                  <a:lnTo>
                    <a:pt x="130" y="35"/>
                  </a:lnTo>
                  <a:lnTo>
                    <a:pt x="135" y="38"/>
                  </a:lnTo>
                  <a:lnTo>
                    <a:pt x="130" y="38"/>
                  </a:lnTo>
                  <a:lnTo>
                    <a:pt x="125" y="37"/>
                  </a:lnTo>
                  <a:lnTo>
                    <a:pt x="125" y="40"/>
                  </a:lnTo>
                  <a:lnTo>
                    <a:pt x="125" y="42"/>
                  </a:lnTo>
                  <a:lnTo>
                    <a:pt x="125" y="43"/>
                  </a:lnTo>
                  <a:lnTo>
                    <a:pt x="123" y="45"/>
                  </a:lnTo>
                  <a:lnTo>
                    <a:pt x="122" y="45"/>
                  </a:lnTo>
                  <a:lnTo>
                    <a:pt x="118" y="43"/>
                  </a:lnTo>
                  <a:lnTo>
                    <a:pt x="120" y="47"/>
                  </a:lnTo>
                  <a:lnTo>
                    <a:pt x="120" y="50"/>
                  </a:lnTo>
                  <a:lnTo>
                    <a:pt x="118" y="53"/>
                  </a:lnTo>
                  <a:lnTo>
                    <a:pt x="112" y="53"/>
                  </a:lnTo>
                  <a:lnTo>
                    <a:pt x="105" y="53"/>
                  </a:lnTo>
                  <a:lnTo>
                    <a:pt x="100" y="50"/>
                  </a:lnTo>
                  <a:lnTo>
                    <a:pt x="100" y="53"/>
                  </a:lnTo>
                  <a:lnTo>
                    <a:pt x="100" y="57"/>
                  </a:lnTo>
                  <a:lnTo>
                    <a:pt x="97" y="60"/>
                  </a:lnTo>
                  <a:lnTo>
                    <a:pt x="93" y="62"/>
                  </a:lnTo>
                  <a:lnTo>
                    <a:pt x="95" y="65"/>
                  </a:lnTo>
                  <a:lnTo>
                    <a:pt x="95" y="67"/>
                  </a:lnTo>
                  <a:lnTo>
                    <a:pt x="93" y="68"/>
                  </a:lnTo>
                  <a:lnTo>
                    <a:pt x="92" y="70"/>
                  </a:lnTo>
                  <a:lnTo>
                    <a:pt x="87" y="72"/>
                  </a:lnTo>
                  <a:lnTo>
                    <a:pt x="82" y="68"/>
                  </a:lnTo>
                  <a:lnTo>
                    <a:pt x="78" y="67"/>
                  </a:lnTo>
                  <a:lnTo>
                    <a:pt x="73" y="67"/>
                  </a:lnTo>
                  <a:lnTo>
                    <a:pt x="73" y="70"/>
                  </a:lnTo>
                  <a:lnTo>
                    <a:pt x="72" y="72"/>
                  </a:lnTo>
                  <a:lnTo>
                    <a:pt x="63" y="73"/>
                  </a:lnTo>
                  <a:lnTo>
                    <a:pt x="53" y="75"/>
                  </a:lnTo>
                  <a:lnTo>
                    <a:pt x="50" y="75"/>
                  </a:lnTo>
                  <a:lnTo>
                    <a:pt x="50" y="77"/>
                  </a:lnTo>
                  <a:lnTo>
                    <a:pt x="48" y="78"/>
                  </a:lnTo>
                  <a:lnTo>
                    <a:pt x="50" y="80"/>
                  </a:lnTo>
                  <a:lnTo>
                    <a:pt x="51" y="82"/>
                  </a:lnTo>
                  <a:lnTo>
                    <a:pt x="55" y="82"/>
                  </a:lnTo>
                  <a:lnTo>
                    <a:pt x="58" y="82"/>
                  </a:lnTo>
                  <a:lnTo>
                    <a:pt x="63" y="80"/>
                  </a:lnTo>
                  <a:lnTo>
                    <a:pt x="67" y="82"/>
                  </a:lnTo>
                  <a:lnTo>
                    <a:pt x="72" y="82"/>
                  </a:lnTo>
                  <a:lnTo>
                    <a:pt x="68" y="87"/>
                  </a:lnTo>
                  <a:lnTo>
                    <a:pt x="65" y="92"/>
                  </a:lnTo>
                  <a:lnTo>
                    <a:pt x="60" y="95"/>
                  </a:lnTo>
                  <a:lnTo>
                    <a:pt x="53" y="97"/>
                  </a:lnTo>
                  <a:lnTo>
                    <a:pt x="51" y="95"/>
                  </a:lnTo>
                  <a:lnTo>
                    <a:pt x="46" y="95"/>
                  </a:lnTo>
                  <a:lnTo>
                    <a:pt x="41" y="95"/>
                  </a:lnTo>
                  <a:lnTo>
                    <a:pt x="38" y="97"/>
                  </a:lnTo>
                  <a:lnTo>
                    <a:pt x="33" y="100"/>
                  </a:lnTo>
                  <a:lnTo>
                    <a:pt x="28" y="100"/>
                  </a:lnTo>
                  <a:lnTo>
                    <a:pt x="21" y="100"/>
                  </a:lnTo>
                  <a:lnTo>
                    <a:pt x="16" y="100"/>
                  </a:lnTo>
                  <a:lnTo>
                    <a:pt x="13" y="98"/>
                  </a:lnTo>
                  <a:lnTo>
                    <a:pt x="10" y="97"/>
                  </a:lnTo>
                  <a:lnTo>
                    <a:pt x="11" y="93"/>
                  </a:lnTo>
                  <a:lnTo>
                    <a:pt x="11" y="90"/>
                  </a:lnTo>
                  <a:lnTo>
                    <a:pt x="11" y="87"/>
                  </a:lnTo>
                  <a:lnTo>
                    <a:pt x="10" y="83"/>
                  </a:lnTo>
                  <a:lnTo>
                    <a:pt x="5" y="78"/>
                  </a:lnTo>
                  <a:lnTo>
                    <a:pt x="0" y="73"/>
                  </a:lnTo>
                  <a:lnTo>
                    <a:pt x="5" y="72"/>
                  </a:lnTo>
                  <a:lnTo>
                    <a:pt x="10" y="70"/>
                  </a:lnTo>
                  <a:lnTo>
                    <a:pt x="6" y="68"/>
                  </a:lnTo>
                  <a:lnTo>
                    <a:pt x="1" y="67"/>
                  </a:lnTo>
                  <a:close/>
                </a:path>
              </a:pathLst>
            </a:custGeom>
            <a:solidFill>
              <a:srgbClr val="1F1A17"/>
            </a:solidFill>
            <a:ln w="9525">
              <a:noFill/>
              <a:round/>
              <a:headEnd/>
              <a:tailEnd/>
            </a:ln>
          </p:spPr>
          <p:txBody>
            <a:bodyPr/>
            <a:lstStyle/>
            <a:p>
              <a:endParaRPr lang="en-US"/>
            </a:p>
          </p:txBody>
        </p:sp>
        <p:sp>
          <p:nvSpPr>
            <p:cNvPr id="5523" name="Freeform 1427"/>
            <p:cNvSpPr>
              <a:spLocks/>
            </p:cNvSpPr>
            <p:nvPr/>
          </p:nvSpPr>
          <p:spPr bwMode="auto">
            <a:xfrm>
              <a:off x="3820" y="3017"/>
              <a:ext cx="118" cy="74"/>
            </a:xfrm>
            <a:custGeom>
              <a:avLst/>
              <a:gdLst/>
              <a:ahLst/>
              <a:cxnLst>
                <a:cxn ang="0">
                  <a:pos x="8" y="54"/>
                </a:cxn>
                <a:cxn ang="0">
                  <a:pos x="23" y="62"/>
                </a:cxn>
                <a:cxn ang="0">
                  <a:pos x="28" y="62"/>
                </a:cxn>
                <a:cxn ang="0">
                  <a:pos x="31" y="59"/>
                </a:cxn>
                <a:cxn ang="0">
                  <a:pos x="35" y="59"/>
                </a:cxn>
                <a:cxn ang="0">
                  <a:pos x="35" y="66"/>
                </a:cxn>
                <a:cxn ang="0">
                  <a:pos x="40" y="69"/>
                </a:cxn>
                <a:cxn ang="0">
                  <a:pos x="47" y="66"/>
                </a:cxn>
                <a:cxn ang="0">
                  <a:pos x="48" y="66"/>
                </a:cxn>
                <a:cxn ang="0">
                  <a:pos x="53" y="69"/>
                </a:cxn>
                <a:cxn ang="0">
                  <a:pos x="57" y="66"/>
                </a:cxn>
                <a:cxn ang="0">
                  <a:pos x="58" y="66"/>
                </a:cxn>
                <a:cxn ang="0">
                  <a:pos x="62" y="71"/>
                </a:cxn>
                <a:cxn ang="0">
                  <a:pos x="65" y="69"/>
                </a:cxn>
                <a:cxn ang="0">
                  <a:pos x="67" y="66"/>
                </a:cxn>
                <a:cxn ang="0">
                  <a:pos x="68" y="69"/>
                </a:cxn>
                <a:cxn ang="0">
                  <a:pos x="73" y="74"/>
                </a:cxn>
                <a:cxn ang="0">
                  <a:pos x="78" y="67"/>
                </a:cxn>
                <a:cxn ang="0">
                  <a:pos x="80" y="66"/>
                </a:cxn>
                <a:cxn ang="0">
                  <a:pos x="90" y="66"/>
                </a:cxn>
                <a:cxn ang="0">
                  <a:pos x="98" y="59"/>
                </a:cxn>
                <a:cxn ang="0">
                  <a:pos x="107" y="49"/>
                </a:cxn>
                <a:cxn ang="0">
                  <a:pos x="107" y="44"/>
                </a:cxn>
                <a:cxn ang="0">
                  <a:pos x="102" y="35"/>
                </a:cxn>
                <a:cxn ang="0">
                  <a:pos x="110" y="35"/>
                </a:cxn>
                <a:cxn ang="0">
                  <a:pos x="115" y="35"/>
                </a:cxn>
                <a:cxn ang="0">
                  <a:pos x="113" y="30"/>
                </a:cxn>
                <a:cxn ang="0">
                  <a:pos x="112" y="29"/>
                </a:cxn>
                <a:cxn ang="0">
                  <a:pos x="118" y="27"/>
                </a:cxn>
                <a:cxn ang="0">
                  <a:pos x="115" y="24"/>
                </a:cxn>
                <a:cxn ang="0">
                  <a:pos x="110" y="22"/>
                </a:cxn>
                <a:cxn ang="0">
                  <a:pos x="110" y="19"/>
                </a:cxn>
                <a:cxn ang="0">
                  <a:pos x="107" y="17"/>
                </a:cxn>
                <a:cxn ang="0">
                  <a:pos x="108" y="10"/>
                </a:cxn>
                <a:cxn ang="0">
                  <a:pos x="102" y="10"/>
                </a:cxn>
                <a:cxn ang="0">
                  <a:pos x="82" y="30"/>
                </a:cxn>
                <a:cxn ang="0">
                  <a:pos x="62" y="44"/>
                </a:cxn>
                <a:cxn ang="0">
                  <a:pos x="60" y="52"/>
                </a:cxn>
                <a:cxn ang="0">
                  <a:pos x="53" y="54"/>
                </a:cxn>
                <a:cxn ang="0">
                  <a:pos x="48" y="49"/>
                </a:cxn>
                <a:cxn ang="0">
                  <a:pos x="45" y="42"/>
                </a:cxn>
                <a:cxn ang="0">
                  <a:pos x="30" y="44"/>
                </a:cxn>
                <a:cxn ang="0">
                  <a:pos x="20" y="47"/>
                </a:cxn>
                <a:cxn ang="0">
                  <a:pos x="21" y="52"/>
                </a:cxn>
                <a:cxn ang="0">
                  <a:pos x="18" y="52"/>
                </a:cxn>
                <a:cxn ang="0">
                  <a:pos x="5" y="52"/>
                </a:cxn>
              </a:cxnLst>
              <a:rect l="0" t="0" r="r" b="b"/>
              <a:pathLst>
                <a:path w="118" h="74">
                  <a:moveTo>
                    <a:pt x="0" y="54"/>
                  </a:moveTo>
                  <a:lnTo>
                    <a:pt x="8" y="54"/>
                  </a:lnTo>
                  <a:lnTo>
                    <a:pt x="18" y="57"/>
                  </a:lnTo>
                  <a:lnTo>
                    <a:pt x="23" y="62"/>
                  </a:lnTo>
                  <a:lnTo>
                    <a:pt x="26" y="66"/>
                  </a:lnTo>
                  <a:lnTo>
                    <a:pt x="28" y="62"/>
                  </a:lnTo>
                  <a:lnTo>
                    <a:pt x="31" y="59"/>
                  </a:lnTo>
                  <a:lnTo>
                    <a:pt x="31" y="59"/>
                  </a:lnTo>
                  <a:lnTo>
                    <a:pt x="33" y="57"/>
                  </a:lnTo>
                  <a:lnTo>
                    <a:pt x="35" y="59"/>
                  </a:lnTo>
                  <a:lnTo>
                    <a:pt x="36" y="60"/>
                  </a:lnTo>
                  <a:lnTo>
                    <a:pt x="35" y="66"/>
                  </a:lnTo>
                  <a:lnTo>
                    <a:pt x="35" y="69"/>
                  </a:lnTo>
                  <a:lnTo>
                    <a:pt x="40" y="69"/>
                  </a:lnTo>
                  <a:lnTo>
                    <a:pt x="45" y="69"/>
                  </a:lnTo>
                  <a:lnTo>
                    <a:pt x="47" y="66"/>
                  </a:lnTo>
                  <a:lnTo>
                    <a:pt x="48" y="62"/>
                  </a:lnTo>
                  <a:lnTo>
                    <a:pt x="48" y="66"/>
                  </a:lnTo>
                  <a:lnTo>
                    <a:pt x="50" y="71"/>
                  </a:lnTo>
                  <a:lnTo>
                    <a:pt x="53" y="69"/>
                  </a:lnTo>
                  <a:lnTo>
                    <a:pt x="57" y="69"/>
                  </a:lnTo>
                  <a:lnTo>
                    <a:pt x="57" y="66"/>
                  </a:lnTo>
                  <a:lnTo>
                    <a:pt x="57" y="60"/>
                  </a:lnTo>
                  <a:lnTo>
                    <a:pt x="58" y="66"/>
                  </a:lnTo>
                  <a:lnTo>
                    <a:pt x="60" y="69"/>
                  </a:lnTo>
                  <a:lnTo>
                    <a:pt x="62" y="71"/>
                  </a:lnTo>
                  <a:lnTo>
                    <a:pt x="63" y="71"/>
                  </a:lnTo>
                  <a:lnTo>
                    <a:pt x="65" y="69"/>
                  </a:lnTo>
                  <a:lnTo>
                    <a:pt x="67" y="67"/>
                  </a:lnTo>
                  <a:lnTo>
                    <a:pt x="67" y="66"/>
                  </a:lnTo>
                  <a:lnTo>
                    <a:pt x="67" y="62"/>
                  </a:lnTo>
                  <a:lnTo>
                    <a:pt x="68" y="69"/>
                  </a:lnTo>
                  <a:lnTo>
                    <a:pt x="70" y="74"/>
                  </a:lnTo>
                  <a:lnTo>
                    <a:pt x="73" y="74"/>
                  </a:lnTo>
                  <a:lnTo>
                    <a:pt x="78" y="72"/>
                  </a:lnTo>
                  <a:lnTo>
                    <a:pt x="78" y="67"/>
                  </a:lnTo>
                  <a:lnTo>
                    <a:pt x="78" y="60"/>
                  </a:lnTo>
                  <a:lnTo>
                    <a:pt x="80" y="66"/>
                  </a:lnTo>
                  <a:lnTo>
                    <a:pt x="82" y="69"/>
                  </a:lnTo>
                  <a:lnTo>
                    <a:pt x="90" y="66"/>
                  </a:lnTo>
                  <a:lnTo>
                    <a:pt x="97" y="62"/>
                  </a:lnTo>
                  <a:lnTo>
                    <a:pt x="98" y="59"/>
                  </a:lnTo>
                  <a:lnTo>
                    <a:pt x="102" y="54"/>
                  </a:lnTo>
                  <a:lnTo>
                    <a:pt x="107" y="49"/>
                  </a:lnTo>
                  <a:lnTo>
                    <a:pt x="108" y="45"/>
                  </a:lnTo>
                  <a:lnTo>
                    <a:pt x="107" y="44"/>
                  </a:lnTo>
                  <a:lnTo>
                    <a:pt x="100" y="42"/>
                  </a:lnTo>
                  <a:lnTo>
                    <a:pt x="102" y="35"/>
                  </a:lnTo>
                  <a:lnTo>
                    <a:pt x="105" y="35"/>
                  </a:lnTo>
                  <a:lnTo>
                    <a:pt x="110" y="35"/>
                  </a:lnTo>
                  <a:lnTo>
                    <a:pt x="113" y="39"/>
                  </a:lnTo>
                  <a:lnTo>
                    <a:pt x="115" y="35"/>
                  </a:lnTo>
                  <a:lnTo>
                    <a:pt x="117" y="32"/>
                  </a:lnTo>
                  <a:lnTo>
                    <a:pt x="113" y="30"/>
                  </a:lnTo>
                  <a:lnTo>
                    <a:pt x="108" y="29"/>
                  </a:lnTo>
                  <a:lnTo>
                    <a:pt x="112" y="29"/>
                  </a:lnTo>
                  <a:lnTo>
                    <a:pt x="115" y="29"/>
                  </a:lnTo>
                  <a:lnTo>
                    <a:pt x="118" y="27"/>
                  </a:lnTo>
                  <a:lnTo>
                    <a:pt x="117" y="22"/>
                  </a:lnTo>
                  <a:lnTo>
                    <a:pt x="115" y="24"/>
                  </a:lnTo>
                  <a:lnTo>
                    <a:pt x="113" y="24"/>
                  </a:lnTo>
                  <a:lnTo>
                    <a:pt x="110" y="22"/>
                  </a:lnTo>
                  <a:lnTo>
                    <a:pt x="108" y="20"/>
                  </a:lnTo>
                  <a:lnTo>
                    <a:pt x="110" y="19"/>
                  </a:lnTo>
                  <a:lnTo>
                    <a:pt x="112" y="15"/>
                  </a:lnTo>
                  <a:lnTo>
                    <a:pt x="107" y="17"/>
                  </a:lnTo>
                  <a:lnTo>
                    <a:pt x="102" y="19"/>
                  </a:lnTo>
                  <a:lnTo>
                    <a:pt x="108" y="10"/>
                  </a:lnTo>
                  <a:lnTo>
                    <a:pt x="113" y="0"/>
                  </a:lnTo>
                  <a:lnTo>
                    <a:pt x="102" y="10"/>
                  </a:lnTo>
                  <a:lnTo>
                    <a:pt x="90" y="22"/>
                  </a:lnTo>
                  <a:lnTo>
                    <a:pt x="82" y="30"/>
                  </a:lnTo>
                  <a:lnTo>
                    <a:pt x="70" y="40"/>
                  </a:lnTo>
                  <a:lnTo>
                    <a:pt x="62" y="44"/>
                  </a:lnTo>
                  <a:lnTo>
                    <a:pt x="60" y="45"/>
                  </a:lnTo>
                  <a:lnTo>
                    <a:pt x="60" y="52"/>
                  </a:lnTo>
                  <a:lnTo>
                    <a:pt x="57" y="55"/>
                  </a:lnTo>
                  <a:lnTo>
                    <a:pt x="53" y="54"/>
                  </a:lnTo>
                  <a:lnTo>
                    <a:pt x="50" y="50"/>
                  </a:lnTo>
                  <a:lnTo>
                    <a:pt x="48" y="49"/>
                  </a:lnTo>
                  <a:lnTo>
                    <a:pt x="47" y="45"/>
                  </a:lnTo>
                  <a:lnTo>
                    <a:pt x="45" y="42"/>
                  </a:lnTo>
                  <a:lnTo>
                    <a:pt x="42" y="42"/>
                  </a:lnTo>
                  <a:lnTo>
                    <a:pt x="30" y="44"/>
                  </a:lnTo>
                  <a:lnTo>
                    <a:pt x="21" y="44"/>
                  </a:lnTo>
                  <a:lnTo>
                    <a:pt x="20" y="47"/>
                  </a:lnTo>
                  <a:lnTo>
                    <a:pt x="18" y="49"/>
                  </a:lnTo>
                  <a:lnTo>
                    <a:pt x="21" y="52"/>
                  </a:lnTo>
                  <a:lnTo>
                    <a:pt x="25" y="54"/>
                  </a:lnTo>
                  <a:lnTo>
                    <a:pt x="18" y="52"/>
                  </a:lnTo>
                  <a:lnTo>
                    <a:pt x="10" y="50"/>
                  </a:lnTo>
                  <a:lnTo>
                    <a:pt x="5" y="52"/>
                  </a:lnTo>
                  <a:lnTo>
                    <a:pt x="0" y="54"/>
                  </a:lnTo>
                  <a:close/>
                </a:path>
              </a:pathLst>
            </a:custGeom>
            <a:solidFill>
              <a:srgbClr val="1F1A17"/>
            </a:solidFill>
            <a:ln w="9525">
              <a:noFill/>
              <a:round/>
              <a:headEnd/>
              <a:tailEnd/>
            </a:ln>
          </p:spPr>
          <p:txBody>
            <a:bodyPr/>
            <a:lstStyle/>
            <a:p>
              <a:endParaRPr lang="en-US"/>
            </a:p>
          </p:txBody>
        </p:sp>
        <p:sp>
          <p:nvSpPr>
            <p:cNvPr id="5524" name="Freeform 1428"/>
            <p:cNvSpPr>
              <a:spLocks/>
            </p:cNvSpPr>
            <p:nvPr/>
          </p:nvSpPr>
          <p:spPr bwMode="auto">
            <a:xfrm>
              <a:off x="3853" y="3039"/>
              <a:ext cx="112" cy="85"/>
            </a:xfrm>
            <a:custGeom>
              <a:avLst/>
              <a:gdLst/>
              <a:ahLst/>
              <a:cxnLst>
                <a:cxn ang="0">
                  <a:pos x="7" y="74"/>
                </a:cxn>
                <a:cxn ang="0">
                  <a:pos x="35" y="77"/>
                </a:cxn>
                <a:cxn ang="0">
                  <a:pos x="54" y="82"/>
                </a:cxn>
                <a:cxn ang="0">
                  <a:pos x="60" y="74"/>
                </a:cxn>
                <a:cxn ang="0">
                  <a:pos x="67" y="75"/>
                </a:cxn>
                <a:cxn ang="0">
                  <a:pos x="64" y="65"/>
                </a:cxn>
                <a:cxn ang="0">
                  <a:pos x="72" y="74"/>
                </a:cxn>
                <a:cxn ang="0">
                  <a:pos x="72" y="62"/>
                </a:cxn>
                <a:cxn ang="0">
                  <a:pos x="70" y="55"/>
                </a:cxn>
                <a:cxn ang="0">
                  <a:pos x="82" y="62"/>
                </a:cxn>
                <a:cxn ang="0">
                  <a:pos x="85" y="59"/>
                </a:cxn>
                <a:cxn ang="0">
                  <a:pos x="92" y="40"/>
                </a:cxn>
                <a:cxn ang="0">
                  <a:pos x="100" y="32"/>
                </a:cxn>
                <a:cxn ang="0">
                  <a:pos x="107" y="25"/>
                </a:cxn>
                <a:cxn ang="0">
                  <a:pos x="107" y="17"/>
                </a:cxn>
                <a:cxn ang="0">
                  <a:pos x="112" y="8"/>
                </a:cxn>
                <a:cxn ang="0">
                  <a:pos x="110" y="0"/>
                </a:cxn>
                <a:cxn ang="0">
                  <a:pos x="104" y="8"/>
                </a:cxn>
                <a:cxn ang="0">
                  <a:pos x="97" y="25"/>
                </a:cxn>
                <a:cxn ang="0">
                  <a:pos x="89" y="40"/>
                </a:cxn>
                <a:cxn ang="0">
                  <a:pos x="77" y="50"/>
                </a:cxn>
                <a:cxn ang="0">
                  <a:pos x="60" y="50"/>
                </a:cxn>
                <a:cxn ang="0">
                  <a:pos x="62" y="57"/>
                </a:cxn>
                <a:cxn ang="0">
                  <a:pos x="55" y="57"/>
                </a:cxn>
                <a:cxn ang="0">
                  <a:pos x="54" y="64"/>
                </a:cxn>
                <a:cxn ang="0">
                  <a:pos x="47" y="64"/>
                </a:cxn>
                <a:cxn ang="0">
                  <a:pos x="44" y="69"/>
                </a:cxn>
                <a:cxn ang="0">
                  <a:pos x="40" y="65"/>
                </a:cxn>
                <a:cxn ang="0">
                  <a:pos x="34" y="69"/>
                </a:cxn>
                <a:cxn ang="0">
                  <a:pos x="32" y="69"/>
                </a:cxn>
                <a:cxn ang="0">
                  <a:pos x="24" y="69"/>
                </a:cxn>
                <a:cxn ang="0">
                  <a:pos x="17" y="65"/>
                </a:cxn>
                <a:cxn ang="0">
                  <a:pos x="7" y="65"/>
                </a:cxn>
              </a:cxnLst>
              <a:rect l="0" t="0" r="r" b="b"/>
              <a:pathLst>
                <a:path w="112" h="85">
                  <a:moveTo>
                    <a:pt x="0" y="72"/>
                  </a:moveTo>
                  <a:lnTo>
                    <a:pt x="7" y="74"/>
                  </a:lnTo>
                  <a:lnTo>
                    <a:pt x="20" y="77"/>
                  </a:lnTo>
                  <a:lnTo>
                    <a:pt x="35" y="77"/>
                  </a:lnTo>
                  <a:lnTo>
                    <a:pt x="47" y="79"/>
                  </a:lnTo>
                  <a:lnTo>
                    <a:pt x="54" y="82"/>
                  </a:lnTo>
                  <a:lnTo>
                    <a:pt x="59" y="85"/>
                  </a:lnTo>
                  <a:lnTo>
                    <a:pt x="60" y="74"/>
                  </a:lnTo>
                  <a:lnTo>
                    <a:pt x="69" y="77"/>
                  </a:lnTo>
                  <a:lnTo>
                    <a:pt x="67" y="75"/>
                  </a:lnTo>
                  <a:lnTo>
                    <a:pt x="64" y="70"/>
                  </a:lnTo>
                  <a:lnTo>
                    <a:pt x="64" y="65"/>
                  </a:lnTo>
                  <a:lnTo>
                    <a:pt x="64" y="62"/>
                  </a:lnTo>
                  <a:lnTo>
                    <a:pt x="72" y="74"/>
                  </a:lnTo>
                  <a:lnTo>
                    <a:pt x="74" y="69"/>
                  </a:lnTo>
                  <a:lnTo>
                    <a:pt x="72" y="62"/>
                  </a:lnTo>
                  <a:lnTo>
                    <a:pt x="70" y="57"/>
                  </a:lnTo>
                  <a:lnTo>
                    <a:pt x="70" y="55"/>
                  </a:lnTo>
                  <a:lnTo>
                    <a:pt x="79" y="67"/>
                  </a:lnTo>
                  <a:lnTo>
                    <a:pt x="82" y="62"/>
                  </a:lnTo>
                  <a:lnTo>
                    <a:pt x="82" y="57"/>
                  </a:lnTo>
                  <a:lnTo>
                    <a:pt x="85" y="59"/>
                  </a:lnTo>
                  <a:lnTo>
                    <a:pt x="90" y="47"/>
                  </a:lnTo>
                  <a:lnTo>
                    <a:pt x="92" y="40"/>
                  </a:lnTo>
                  <a:lnTo>
                    <a:pt x="100" y="38"/>
                  </a:lnTo>
                  <a:lnTo>
                    <a:pt x="100" y="32"/>
                  </a:lnTo>
                  <a:lnTo>
                    <a:pt x="104" y="25"/>
                  </a:lnTo>
                  <a:lnTo>
                    <a:pt x="107" y="25"/>
                  </a:lnTo>
                  <a:lnTo>
                    <a:pt x="107" y="22"/>
                  </a:lnTo>
                  <a:lnTo>
                    <a:pt x="107" y="17"/>
                  </a:lnTo>
                  <a:lnTo>
                    <a:pt x="105" y="13"/>
                  </a:lnTo>
                  <a:lnTo>
                    <a:pt x="112" y="8"/>
                  </a:lnTo>
                  <a:lnTo>
                    <a:pt x="107" y="7"/>
                  </a:lnTo>
                  <a:lnTo>
                    <a:pt x="110" y="0"/>
                  </a:lnTo>
                  <a:lnTo>
                    <a:pt x="100" y="3"/>
                  </a:lnTo>
                  <a:lnTo>
                    <a:pt x="104" y="8"/>
                  </a:lnTo>
                  <a:lnTo>
                    <a:pt x="100" y="18"/>
                  </a:lnTo>
                  <a:lnTo>
                    <a:pt x="97" y="25"/>
                  </a:lnTo>
                  <a:lnTo>
                    <a:pt x="87" y="32"/>
                  </a:lnTo>
                  <a:lnTo>
                    <a:pt x="89" y="40"/>
                  </a:lnTo>
                  <a:lnTo>
                    <a:pt x="80" y="42"/>
                  </a:lnTo>
                  <a:lnTo>
                    <a:pt x="77" y="50"/>
                  </a:lnTo>
                  <a:lnTo>
                    <a:pt x="70" y="44"/>
                  </a:lnTo>
                  <a:lnTo>
                    <a:pt x="60" y="50"/>
                  </a:lnTo>
                  <a:lnTo>
                    <a:pt x="64" y="55"/>
                  </a:lnTo>
                  <a:lnTo>
                    <a:pt x="62" y="57"/>
                  </a:lnTo>
                  <a:lnTo>
                    <a:pt x="60" y="57"/>
                  </a:lnTo>
                  <a:lnTo>
                    <a:pt x="55" y="57"/>
                  </a:lnTo>
                  <a:lnTo>
                    <a:pt x="54" y="60"/>
                  </a:lnTo>
                  <a:lnTo>
                    <a:pt x="54" y="64"/>
                  </a:lnTo>
                  <a:lnTo>
                    <a:pt x="50" y="67"/>
                  </a:lnTo>
                  <a:lnTo>
                    <a:pt x="47" y="64"/>
                  </a:lnTo>
                  <a:lnTo>
                    <a:pt x="44" y="62"/>
                  </a:lnTo>
                  <a:lnTo>
                    <a:pt x="44" y="69"/>
                  </a:lnTo>
                  <a:lnTo>
                    <a:pt x="44" y="72"/>
                  </a:lnTo>
                  <a:lnTo>
                    <a:pt x="40" y="65"/>
                  </a:lnTo>
                  <a:lnTo>
                    <a:pt x="35" y="62"/>
                  </a:lnTo>
                  <a:lnTo>
                    <a:pt x="34" y="69"/>
                  </a:lnTo>
                  <a:lnTo>
                    <a:pt x="35" y="72"/>
                  </a:lnTo>
                  <a:lnTo>
                    <a:pt x="32" y="69"/>
                  </a:lnTo>
                  <a:lnTo>
                    <a:pt x="27" y="67"/>
                  </a:lnTo>
                  <a:lnTo>
                    <a:pt x="24" y="69"/>
                  </a:lnTo>
                  <a:lnTo>
                    <a:pt x="24" y="70"/>
                  </a:lnTo>
                  <a:lnTo>
                    <a:pt x="17" y="65"/>
                  </a:lnTo>
                  <a:lnTo>
                    <a:pt x="14" y="69"/>
                  </a:lnTo>
                  <a:lnTo>
                    <a:pt x="7" y="65"/>
                  </a:lnTo>
                  <a:lnTo>
                    <a:pt x="0" y="72"/>
                  </a:lnTo>
                  <a:close/>
                </a:path>
              </a:pathLst>
            </a:custGeom>
            <a:solidFill>
              <a:srgbClr val="1F1A17"/>
            </a:solidFill>
            <a:ln w="9525">
              <a:noFill/>
              <a:round/>
              <a:headEnd/>
              <a:tailEnd/>
            </a:ln>
          </p:spPr>
          <p:txBody>
            <a:bodyPr/>
            <a:lstStyle/>
            <a:p>
              <a:endParaRPr lang="en-US"/>
            </a:p>
          </p:txBody>
        </p:sp>
        <p:sp>
          <p:nvSpPr>
            <p:cNvPr id="5525" name="Freeform 1429"/>
            <p:cNvSpPr>
              <a:spLocks/>
            </p:cNvSpPr>
            <p:nvPr/>
          </p:nvSpPr>
          <p:spPr bwMode="auto">
            <a:xfrm>
              <a:off x="3948" y="3004"/>
              <a:ext cx="12" cy="33"/>
            </a:xfrm>
            <a:custGeom>
              <a:avLst/>
              <a:gdLst/>
              <a:ahLst/>
              <a:cxnLst>
                <a:cxn ang="0">
                  <a:pos x="0" y="33"/>
                </a:cxn>
                <a:cxn ang="0">
                  <a:pos x="10" y="27"/>
                </a:cxn>
                <a:cxn ang="0">
                  <a:pos x="9" y="25"/>
                </a:cxn>
                <a:cxn ang="0">
                  <a:pos x="7" y="23"/>
                </a:cxn>
                <a:cxn ang="0">
                  <a:pos x="9" y="18"/>
                </a:cxn>
                <a:cxn ang="0">
                  <a:pos x="10" y="15"/>
                </a:cxn>
                <a:cxn ang="0">
                  <a:pos x="7" y="12"/>
                </a:cxn>
                <a:cxn ang="0">
                  <a:pos x="12" y="7"/>
                </a:cxn>
                <a:cxn ang="0">
                  <a:pos x="12" y="0"/>
                </a:cxn>
                <a:cxn ang="0">
                  <a:pos x="7" y="3"/>
                </a:cxn>
                <a:cxn ang="0">
                  <a:pos x="2" y="7"/>
                </a:cxn>
                <a:cxn ang="0">
                  <a:pos x="4" y="12"/>
                </a:cxn>
                <a:cxn ang="0">
                  <a:pos x="4" y="15"/>
                </a:cxn>
                <a:cxn ang="0">
                  <a:pos x="0" y="18"/>
                </a:cxn>
                <a:cxn ang="0">
                  <a:pos x="0" y="23"/>
                </a:cxn>
                <a:cxn ang="0">
                  <a:pos x="4" y="27"/>
                </a:cxn>
                <a:cxn ang="0">
                  <a:pos x="5" y="28"/>
                </a:cxn>
                <a:cxn ang="0">
                  <a:pos x="0" y="33"/>
                </a:cxn>
              </a:cxnLst>
              <a:rect l="0" t="0" r="r" b="b"/>
              <a:pathLst>
                <a:path w="12" h="33">
                  <a:moveTo>
                    <a:pt x="0" y="33"/>
                  </a:moveTo>
                  <a:lnTo>
                    <a:pt x="10" y="27"/>
                  </a:lnTo>
                  <a:lnTo>
                    <a:pt x="9" y="25"/>
                  </a:lnTo>
                  <a:lnTo>
                    <a:pt x="7" y="23"/>
                  </a:lnTo>
                  <a:lnTo>
                    <a:pt x="9" y="18"/>
                  </a:lnTo>
                  <a:lnTo>
                    <a:pt x="10" y="15"/>
                  </a:lnTo>
                  <a:lnTo>
                    <a:pt x="7" y="12"/>
                  </a:lnTo>
                  <a:lnTo>
                    <a:pt x="12" y="7"/>
                  </a:lnTo>
                  <a:lnTo>
                    <a:pt x="12" y="0"/>
                  </a:lnTo>
                  <a:lnTo>
                    <a:pt x="7" y="3"/>
                  </a:lnTo>
                  <a:lnTo>
                    <a:pt x="2" y="7"/>
                  </a:lnTo>
                  <a:lnTo>
                    <a:pt x="4" y="12"/>
                  </a:lnTo>
                  <a:lnTo>
                    <a:pt x="4" y="15"/>
                  </a:lnTo>
                  <a:lnTo>
                    <a:pt x="0" y="18"/>
                  </a:lnTo>
                  <a:lnTo>
                    <a:pt x="0" y="23"/>
                  </a:lnTo>
                  <a:lnTo>
                    <a:pt x="4" y="27"/>
                  </a:lnTo>
                  <a:lnTo>
                    <a:pt x="5" y="28"/>
                  </a:lnTo>
                  <a:lnTo>
                    <a:pt x="0" y="33"/>
                  </a:lnTo>
                  <a:close/>
                </a:path>
              </a:pathLst>
            </a:custGeom>
            <a:solidFill>
              <a:srgbClr val="1F1A17"/>
            </a:solidFill>
            <a:ln w="9525">
              <a:noFill/>
              <a:round/>
              <a:headEnd/>
              <a:tailEnd/>
            </a:ln>
          </p:spPr>
          <p:txBody>
            <a:bodyPr/>
            <a:lstStyle/>
            <a:p>
              <a:endParaRPr lang="en-US"/>
            </a:p>
          </p:txBody>
        </p:sp>
        <p:sp>
          <p:nvSpPr>
            <p:cNvPr id="5526" name="Freeform 1430"/>
            <p:cNvSpPr>
              <a:spLocks/>
            </p:cNvSpPr>
            <p:nvPr/>
          </p:nvSpPr>
          <p:spPr bwMode="auto">
            <a:xfrm>
              <a:off x="3813" y="3104"/>
              <a:ext cx="47" cy="27"/>
            </a:xfrm>
            <a:custGeom>
              <a:avLst/>
              <a:gdLst/>
              <a:ahLst/>
              <a:cxnLst>
                <a:cxn ang="0">
                  <a:pos x="2" y="7"/>
                </a:cxn>
                <a:cxn ang="0">
                  <a:pos x="5" y="4"/>
                </a:cxn>
                <a:cxn ang="0">
                  <a:pos x="12" y="0"/>
                </a:cxn>
                <a:cxn ang="0">
                  <a:pos x="22" y="4"/>
                </a:cxn>
                <a:cxn ang="0">
                  <a:pos x="28" y="9"/>
                </a:cxn>
                <a:cxn ang="0">
                  <a:pos x="25" y="14"/>
                </a:cxn>
                <a:cxn ang="0">
                  <a:pos x="28" y="12"/>
                </a:cxn>
                <a:cxn ang="0">
                  <a:pos x="35" y="10"/>
                </a:cxn>
                <a:cxn ang="0">
                  <a:pos x="38" y="12"/>
                </a:cxn>
                <a:cxn ang="0">
                  <a:pos x="40" y="14"/>
                </a:cxn>
                <a:cxn ang="0">
                  <a:pos x="33" y="17"/>
                </a:cxn>
                <a:cxn ang="0">
                  <a:pos x="35" y="19"/>
                </a:cxn>
                <a:cxn ang="0">
                  <a:pos x="40" y="19"/>
                </a:cxn>
                <a:cxn ang="0">
                  <a:pos x="45" y="17"/>
                </a:cxn>
                <a:cxn ang="0">
                  <a:pos x="47" y="15"/>
                </a:cxn>
                <a:cxn ang="0">
                  <a:pos x="42" y="24"/>
                </a:cxn>
                <a:cxn ang="0">
                  <a:pos x="23" y="27"/>
                </a:cxn>
                <a:cxn ang="0">
                  <a:pos x="22" y="19"/>
                </a:cxn>
                <a:cxn ang="0">
                  <a:pos x="15" y="17"/>
                </a:cxn>
                <a:cxn ang="0">
                  <a:pos x="15" y="10"/>
                </a:cxn>
                <a:cxn ang="0">
                  <a:pos x="12" y="15"/>
                </a:cxn>
                <a:cxn ang="0">
                  <a:pos x="10" y="12"/>
                </a:cxn>
                <a:cxn ang="0">
                  <a:pos x="5" y="10"/>
                </a:cxn>
                <a:cxn ang="0">
                  <a:pos x="5" y="14"/>
                </a:cxn>
                <a:cxn ang="0">
                  <a:pos x="5" y="15"/>
                </a:cxn>
                <a:cxn ang="0">
                  <a:pos x="3" y="17"/>
                </a:cxn>
                <a:cxn ang="0">
                  <a:pos x="3" y="19"/>
                </a:cxn>
                <a:cxn ang="0">
                  <a:pos x="0" y="14"/>
                </a:cxn>
                <a:cxn ang="0">
                  <a:pos x="2" y="7"/>
                </a:cxn>
              </a:cxnLst>
              <a:rect l="0" t="0" r="r" b="b"/>
              <a:pathLst>
                <a:path w="47" h="27">
                  <a:moveTo>
                    <a:pt x="2" y="7"/>
                  </a:moveTo>
                  <a:lnTo>
                    <a:pt x="5" y="4"/>
                  </a:lnTo>
                  <a:lnTo>
                    <a:pt x="12" y="0"/>
                  </a:lnTo>
                  <a:lnTo>
                    <a:pt x="22" y="4"/>
                  </a:lnTo>
                  <a:lnTo>
                    <a:pt x="28" y="9"/>
                  </a:lnTo>
                  <a:lnTo>
                    <a:pt x="25" y="14"/>
                  </a:lnTo>
                  <a:lnTo>
                    <a:pt x="28" y="12"/>
                  </a:lnTo>
                  <a:lnTo>
                    <a:pt x="35" y="10"/>
                  </a:lnTo>
                  <a:lnTo>
                    <a:pt x="38" y="12"/>
                  </a:lnTo>
                  <a:lnTo>
                    <a:pt x="40" y="14"/>
                  </a:lnTo>
                  <a:lnTo>
                    <a:pt x="33" y="17"/>
                  </a:lnTo>
                  <a:lnTo>
                    <a:pt x="35" y="19"/>
                  </a:lnTo>
                  <a:lnTo>
                    <a:pt x="40" y="19"/>
                  </a:lnTo>
                  <a:lnTo>
                    <a:pt x="45" y="17"/>
                  </a:lnTo>
                  <a:lnTo>
                    <a:pt x="47" y="15"/>
                  </a:lnTo>
                  <a:lnTo>
                    <a:pt x="42" y="24"/>
                  </a:lnTo>
                  <a:lnTo>
                    <a:pt x="23" y="27"/>
                  </a:lnTo>
                  <a:lnTo>
                    <a:pt x="22" y="19"/>
                  </a:lnTo>
                  <a:lnTo>
                    <a:pt x="15" y="17"/>
                  </a:lnTo>
                  <a:lnTo>
                    <a:pt x="15" y="10"/>
                  </a:lnTo>
                  <a:lnTo>
                    <a:pt x="12" y="15"/>
                  </a:lnTo>
                  <a:lnTo>
                    <a:pt x="10" y="12"/>
                  </a:lnTo>
                  <a:lnTo>
                    <a:pt x="5" y="10"/>
                  </a:lnTo>
                  <a:lnTo>
                    <a:pt x="5" y="14"/>
                  </a:lnTo>
                  <a:lnTo>
                    <a:pt x="5" y="15"/>
                  </a:lnTo>
                  <a:lnTo>
                    <a:pt x="3" y="17"/>
                  </a:lnTo>
                  <a:lnTo>
                    <a:pt x="3" y="19"/>
                  </a:lnTo>
                  <a:lnTo>
                    <a:pt x="0" y="14"/>
                  </a:lnTo>
                  <a:lnTo>
                    <a:pt x="2" y="7"/>
                  </a:lnTo>
                  <a:close/>
                </a:path>
              </a:pathLst>
            </a:custGeom>
            <a:solidFill>
              <a:srgbClr val="1F1A17"/>
            </a:solidFill>
            <a:ln w="9525">
              <a:noFill/>
              <a:round/>
              <a:headEnd/>
              <a:tailEnd/>
            </a:ln>
          </p:spPr>
          <p:txBody>
            <a:bodyPr/>
            <a:lstStyle/>
            <a:p>
              <a:endParaRPr lang="en-US"/>
            </a:p>
          </p:txBody>
        </p:sp>
        <p:sp>
          <p:nvSpPr>
            <p:cNvPr id="5527" name="Freeform 1431"/>
            <p:cNvSpPr>
              <a:spLocks/>
            </p:cNvSpPr>
            <p:nvPr/>
          </p:nvSpPr>
          <p:spPr bwMode="auto">
            <a:xfrm>
              <a:off x="3815" y="3121"/>
              <a:ext cx="98" cy="80"/>
            </a:xfrm>
            <a:custGeom>
              <a:avLst/>
              <a:gdLst/>
              <a:ahLst/>
              <a:cxnLst>
                <a:cxn ang="0">
                  <a:pos x="65" y="2"/>
                </a:cxn>
                <a:cxn ang="0">
                  <a:pos x="87" y="8"/>
                </a:cxn>
                <a:cxn ang="0">
                  <a:pos x="90" y="20"/>
                </a:cxn>
                <a:cxn ang="0">
                  <a:pos x="83" y="18"/>
                </a:cxn>
                <a:cxn ang="0">
                  <a:pos x="82" y="18"/>
                </a:cxn>
                <a:cxn ang="0">
                  <a:pos x="78" y="20"/>
                </a:cxn>
                <a:cxn ang="0">
                  <a:pos x="73" y="15"/>
                </a:cxn>
                <a:cxn ang="0">
                  <a:pos x="70" y="18"/>
                </a:cxn>
                <a:cxn ang="0">
                  <a:pos x="63" y="17"/>
                </a:cxn>
                <a:cxn ang="0">
                  <a:pos x="57" y="18"/>
                </a:cxn>
                <a:cxn ang="0">
                  <a:pos x="53" y="27"/>
                </a:cxn>
                <a:cxn ang="0">
                  <a:pos x="63" y="32"/>
                </a:cxn>
                <a:cxn ang="0">
                  <a:pos x="78" y="30"/>
                </a:cxn>
                <a:cxn ang="0">
                  <a:pos x="92" y="30"/>
                </a:cxn>
                <a:cxn ang="0">
                  <a:pos x="93" y="32"/>
                </a:cxn>
                <a:cxn ang="0">
                  <a:pos x="90" y="38"/>
                </a:cxn>
                <a:cxn ang="0">
                  <a:pos x="87" y="38"/>
                </a:cxn>
                <a:cxn ang="0">
                  <a:pos x="85" y="43"/>
                </a:cxn>
                <a:cxn ang="0">
                  <a:pos x="92" y="47"/>
                </a:cxn>
                <a:cxn ang="0">
                  <a:pos x="93" y="50"/>
                </a:cxn>
                <a:cxn ang="0">
                  <a:pos x="93" y="55"/>
                </a:cxn>
                <a:cxn ang="0">
                  <a:pos x="90" y="57"/>
                </a:cxn>
                <a:cxn ang="0">
                  <a:pos x="87" y="64"/>
                </a:cxn>
                <a:cxn ang="0">
                  <a:pos x="83" y="60"/>
                </a:cxn>
                <a:cxn ang="0">
                  <a:pos x="80" y="60"/>
                </a:cxn>
                <a:cxn ang="0">
                  <a:pos x="75" y="57"/>
                </a:cxn>
                <a:cxn ang="0">
                  <a:pos x="63" y="53"/>
                </a:cxn>
                <a:cxn ang="0">
                  <a:pos x="62" y="60"/>
                </a:cxn>
                <a:cxn ang="0">
                  <a:pos x="58" y="60"/>
                </a:cxn>
                <a:cxn ang="0">
                  <a:pos x="57" y="62"/>
                </a:cxn>
                <a:cxn ang="0">
                  <a:pos x="55" y="67"/>
                </a:cxn>
                <a:cxn ang="0">
                  <a:pos x="55" y="70"/>
                </a:cxn>
                <a:cxn ang="0">
                  <a:pos x="55" y="79"/>
                </a:cxn>
                <a:cxn ang="0">
                  <a:pos x="47" y="74"/>
                </a:cxn>
                <a:cxn ang="0">
                  <a:pos x="35" y="64"/>
                </a:cxn>
                <a:cxn ang="0">
                  <a:pos x="33" y="62"/>
                </a:cxn>
                <a:cxn ang="0">
                  <a:pos x="28" y="64"/>
                </a:cxn>
                <a:cxn ang="0">
                  <a:pos x="30" y="59"/>
                </a:cxn>
                <a:cxn ang="0">
                  <a:pos x="30" y="55"/>
                </a:cxn>
                <a:cxn ang="0">
                  <a:pos x="23" y="47"/>
                </a:cxn>
                <a:cxn ang="0">
                  <a:pos x="28" y="45"/>
                </a:cxn>
                <a:cxn ang="0">
                  <a:pos x="28" y="38"/>
                </a:cxn>
                <a:cxn ang="0">
                  <a:pos x="20" y="32"/>
                </a:cxn>
                <a:cxn ang="0">
                  <a:pos x="11" y="25"/>
                </a:cxn>
                <a:cxn ang="0">
                  <a:pos x="5" y="20"/>
                </a:cxn>
                <a:cxn ang="0">
                  <a:pos x="6" y="18"/>
                </a:cxn>
                <a:cxn ang="0">
                  <a:pos x="16" y="17"/>
                </a:cxn>
                <a:cxn ang="0">
                  <a:pos x="21" y="15"/>
                </a:cxn>
                <a:cxn ang="0">
                  <a:pos x="31" y="13"/>
                </a:cxn>
                <a:cxn ang="0">
                  <a:pos x="48" y="7"/>
                </a:cxn>
                <a:cxn ang="0">
                  <a:pos x="50" y="10"/>
                </a:cxn>
                <a:cxn ang="0">
                  <a:pos x="53" y="7"/>
                </a:cxn>
              </a:cxnLst>
              <a:rect l="0" t="0" r="r" b="b"/>
              <a:pathLst>
                <a:path w="98" h="80">
                  <a:moveTo>
                    <a:pt x="53" y="2"/>
                  </a:moveTo>
                  <a:lnTo>
                    <a:pt x="65" y="2"/>
                  </a:lnTo>
                  <a:lnTo>
                    <a:pt x="80" y="0"/>
                  </a:lnTo>
                  <a:lnTo>
                    <a:pt x="87" y="8"/>
                  </a:lnTo>
                  <a:lnTo>
                    <a:pt x="95" y="20"/>
                  </a:lnTo>
                  <a:lnTo>
                    <a:pt x="90" y="20"/>
                  </a:lnTo>
                  <a:lnTo>
                    <a:pt x="87" y="22"/>
                  </a:lnTo>
                  <a:lnTo>
                    <a:pt x="83" y="18"/>
                  </a:lnTo>
                  <a:lnTo>
                    <a:pt x="82" y="13"/>
                  </a:lnTo>
                  <a:lnTo>
                    <a:pt x="82" y="18"/>
                  </a:lnTo>
                  <a:lnTo>
                    <a:pt x="83" y="23"/>
                  </a:lnTo>
                  <a:lnTo>
                    <a:pt x="78" y="20"/>
                  </a:lnTo>
                  <a:lnTo>
                    <a:pt x="75" y="12"/>
                  </a:lnTo>
                  <a:lnTo>
                    <a:pt x="73" y="15"/>
                  </a:lnTo>
                  <a:lnTo>
                    <a:pt x="73" y="18"/>
                  </a:lnTo>
                  <a:lnTo>
                    <a:pt x="70" y="18"/>
                  </a:lnTo>
                  <a:lnTo>
                    <a:pt x="65" y="18"/>
                  </a:lnTo>
                  <a:lnTo>
                    <a:pt x="63" y="17"/>
                  </a:lnTo>
                  <a:lnTo>
                    <a:pt x="60" y="13"/>
                  </a:lnTo>
                  <a:lnTo>
                    <a:pt x="57" y="18"/>
                  </a:lnTo>
                  <a:lnTo>
                    <a:pt x="50" y="18"/>
                  </a:lnTo>
                  <a:lnTo>
                    <a:pt x="53" y="27"/>
                  </a:lnTo>
                  <a:lnTo>
                    <a:pt x="58" y="30"/>
                  </a:lnTo>
                  <a:lnTo>
                    <a:pt x="63" y="32"/>
                  </a:lnTo>
                  <a:lnTo>
                    <a:pt x="72" y="33"/>
                  </a:lnTo>
                  <a:lnTo>
                    <a:pt x="78" y="30"/>
                  </a:lnTo>
                  <a:lnTo>
                    <a:pt x="85" y="30"/>
                  </a:lnTo>
                  <a:lnTo>
                    <a:pt x="92" y="30"/>
                  </a:lnTo>
                  <a:lnTo>
                    <a:pt x="98" y="30"/>
                  </a:lnTo>
                  <a:lnTo>
                    <a:pt x="93" y="32"/>
                  </a:lnTo>
                  <a:lnTo>
                    <a:pt x="88" y="33"/>
                  </a:lnTo>
                  <a:lnTo>
                    <a:pt x="90" y="38"/>
                  </a:lnTo>
                  <a:lnTo>
                    <a:pt x="90" y="40"/>
                  </a:lnTo>
                  <a:lnTo>
                    <a:pt x="87" y="38"/>
                  </a:lnTo>
                  <a:lnTo>
                    <a:pt x="83" y="37"/>
                  </a:lnTo>
                  <a:lnTo>
                    <a:pt x="85" y="43"/>
                  </a:lnTo>
                  <a:lnTo>
                    <a:pt x="88" y="48"/>
                  </a:lnTo>
                  <a:lnTo>
                    <a:pt x="92" y="47"/>
                  </a:lnTo>
                  <a:lnTo>
                    <a:pt x="97" y="47"/>
                  </a:lnTo>
                  <a:lnTo>
                    <a:pt x="93" y="50"/>
                  </a:lnTo>
                  <a:lnTo>
                    <a:pt x="92" y="52"/>
                  </a:lnTo>
                  <a:lnTo>
                    <a:pt x="93" y="55"/>
                  </a:lnTo>
                  <a:lnTo>
                    <a:pt x="93" y="59"/>
                  </a:lnTo>
                  <a:lnTo>
                    <a:pt x="90" y="57"/>
                  </a:lnTo>
                  <a:lnTo>
                    <a:pt x="87" y="57"/>
                  </a:lnTo>
                  <a:lnTo>
                    <a:pt x="87" y="64"/>
                  </a:lnTo>
                  <a:lnTo>
                    <a:pt x="85" y="64"/>
                  </a:lnTo>
                  <a:lnTo>
                    <a:pt x="83" y="60"/>
                  </a:lnTo>
                  <a:lnTo>
                    <a:pt x="80" y="55"/>
                  </a:lnTo>
                  <a:lnTo>
                    <a:pt x="80" y="60"/>
                  </a:lnTo>
                  <a:lnTo>
                    <a:pt x="80" y="65"/>
                  </a:lnTo>
                  <a:lnTo>
                    <a:pt x="75" y="57"/>
                  </a:lnTo>
                  <a:lnTo>
                    <a:pt x="68" y="48"/>
                  </a:lnTo>
                  <a:lnTo>
                    <a:pt x="63" y="53"/>
                  </a:lnTo>
                  <a:lnTo>
                    <a:pt x="60" y="57"/>
                  </a:lnTo>
                  <a:lnTo>
                    <a:pt x="62" y="60"/>
                  </a:lnTo>
                  <a:lnTo>
                    <a:pt x="63" y="64"/>
                  </a:lnTo>
                  <a:lnTo>
                    <a:pt x="58" y="60"/>
                  </a:lnTo>
                  <a:lnTo>
                    <a:pt x="57" y="60"/>
                  </a:lnTo>
                  <a:lnTo>
                    <a:pt x="57" y="62"/>
                  </a:lnTo>
                  <a:lnTo>
                    <a:pt x="58" y="67"/>
                  </a:lnTo>
                  <a:lnTo>
                    <a:pt x="55" y="67"/>
                  </a:lnTo>
                  <a:lnTo>
                    <a:pt x="53" y="65"/>
                  </a:lnTo>
                  <a:lnTo>
                    <a:pt x="55" y="70"/>
                  </a:lnTo>
                  <a:lnTo>
                    <a:pt x="57" y="77"/>
                  </a:lnTo>
                  <a:lnTo>
                    <a:pt x="55" y="79"/>
                  </a:lnTo>
                  <a:lnTo>
                    <a:pt x="52" y="80"/>
                  </a:lnTo>
                  <a:lnTo>
                    <a:pt x="47" y="74"/>
                  </a:lnTo>
                  <a:lnTo>
                    <a:pt x="40" y="65"/>
                  </a:lnTo>
                  <a:lnTo>
                    <a:pt x="35" y="64"/>
                  </a:lnTo>
                  <a:lnTo>
                    <a:pt x="33" y="62"/>
                  </a:lnTo>
                  <a:lnTo>
                    <a:pt x="33" y="62"/>
                  </a:lnTo>
                  <a:lnTo>
                    <a:pt x="31" y="67"/>
                  </a:lnTo>
                  <a:lnTo>
                    <a:pt x="28" y="64"/>
                  </a:lnTo>
                  <a:lnTo>
                    <a:pt x="25" y="60"/>
                  </a:lnTo>
                  <a:lnTo>
                    <a:pt x="30" y="59"/>
                  </a:lnTo>
                  <a:lnTo>
                    <a:pt x="33" y="59"/>
                  </a:lnTo>
                  <a:lnTo>
                    <a:pt x="30" y="55"/>
                  </a:lnTo>
                  <a:lnTo>
                    <a:pt x="25" y="50"/>
                  </a:lnTo>
                  <a:lnTo>
                    <a:pt x="23" y="47"/>
                  </a:lnTo>
                  <a:lnTo>
                    <a:pt x="25" y="45"/>
                  </a:lnTo>
                  <a:lnTo>
                    <a:pt x="28" y="45"/>
                  </a:lnTo>
                  <a:lnTo>
                    <a:pt x="31" y="45"/>
                  </a:lnTo>
                  <a:lnTo>
                    <a:pt x="28" y="38"/>
                  </a:lnTo>
                  <a:lnTo>
                    <a:pt x="25" y="35"/>
                  </a:lnTo>
                  <a:lnTo>
                    <a:pt x="20" y="32"/>
                  </a:lnTo>
                  <a:lnTo>
                    <a:pt x="13" y="30"/>
                  </a:lnTo>
                  <a:lnTo>
                    <a:pt x="11" y="25"/>
                  </a:lnTo>
                  <a:lnTo>
                    <a:pt x="10" y="20"/>
                  </a:lnTo>
                  <a:lnTo>
                    <a:pt x="5" y="20"/>
                  </a:lnTo>
                  <a:lnTo>
                    <a:pt x="0" y="20"/>
                  </a:lnTo>
                  <a:lnTo>
                    <a:pt x="6" y="18"/>
                  </a:lnTo>
                  <a:lnTo>
                    <a:pt x="15" y="15"/>
                  </a:lnTo>
                  <a:lnTo>
                    <a:pt x="16" y="17"/>
                  </a:lnTo>
                  <a:lnTo>
                    <a:pt x="20" y="18"/>
                  </a:lnTo>
                  <a:lnTo>
                    <a:pt x="21" y="15"/>
                  </a:lnTo>
                  <a:lnTo>
                    <a:pt x="23" y="13"/>
                  </a:lnTo>
                  <a:lnTo>
                    <a:pt x="31" y="13"/>
                  </a:lnTo>
                  <a:lnTo>
                    <a:pt x="43" y="10"/>
                  </a:lnTo>
                  <a:lnTo>
                    <a:pt x="48" y="7"/>
                  </a:lnTo>
                  <a:lnTo>
                    <a:pt x="48" y="7"/>
                  </a:lnTo>
                  <a:lnTo>
                    <a:pt x="50" y="10"/>
                  </a:lnTo>
                  <a:lnTo>
                    <a:pt x="52" y="10"/>
                  </a:lnTo>
                  <a:lnTo>
                    <a:pt x="53" y="7"/>
                  </a:lnTo>
                  <a:lnTo>
                    <a:pt x="53" y="2"/>
                  </a:lnTo>
                  <a:close/>
                </a:path>
              </a:pathLst>
            </a:custGeom>
            <a:solidFill>
              <a:srgbClr val="1F1A17"/>
            </a:solidFill>
            <a:ln w="9525">
              <a:noFill/>
              <a:round/>
              <a:headEnd/>
              <a:tailEnd/>
            </a:ln>
          </p:spPr>
          <p:txBody>
            <a:bodyPr/>
            <a:lstStyle/>
            <a:p>
              <a:endParaRPr lang="en-US"/>
            </a:p>
          </p:txBody>
        </p:sp>
        <p:sp>
          <p:nvSpPr>
            <p:cNvPr id="5528" name="Freeform 1432"/>
            <p:cNvSpPr>
              <a:spLocks/>
            </p:cNvSpPr>
            <p:nvPr/>
          </p:nvSpPr>
          <p:spPr bwMode="auto">
            <a:xfrm>
              <a:off x="3908" y="3116"/>
              <a:ext cx="22" cy="23"/>
            </a:xfrm>
            <a:custGeom>
              <a:avLst/>
              <a:gdLst/>
              <a:ahLst/>
              <a:cxnLst>
                <a:cxn ang="0">
                  <a:pos x="0" y="13"/>
                </a:cxn>
                <a:cxn ang="0">
                  <a:pos x="5" y="23"/>
                </a:cxn>
                <a:cxn ang="0">
                  <a:pos x="7" y="22"/>
                </a:cxn>
                <a:cxn ang="0">
                  <a:pos x="10" y="22"/>
                </a:cxn>
                <a:cxn ang="0">
                  <a:pos x="12" y="20"/>
                </a:cxn>
                <a:cxn ang="0">
                  <a:pos x="14" y="20"/>
                </a:cxn>
                <a:cxn ang="0">
                  <a:pos x="10" y="15"/>
                </a:cxn>
                <a:cxn ang="0">
                  <a:pos x="17" y="15"/>
                </a:cxn>
                <a:cxn ang="0">
                  <a:pos x="17" y="12"/>
                </a:cxn>
                <a:cxn ang="0">
                  <a:pos x="19" y="12"/>
                </a:cxn>
                <a:cxn ang="0">
                  <a:pos x="22" y="8"/>
                </a:cxn>
                <a:cxn ang="0">
                  <a:pos x="22" y="2"/>
                </a:cxn>
                <a:cxn ang="0">
                  <a:pos x="22" y="0"/>
                </a:cxn>
                <a:cxn ang="0">
                  <a:pos x="20" y="3"/>
                </a:cxn>
                <a:cxn ang="0">
                  <a:pos x="17" y="8"/>
                </a:cxn>
                <a:cxn ang="0">
                  <a:pos x="12" y="10"/>
                </a:cxn>
                <a:cxn ang="0">
                  <a:pos x="7" y="10"/>
                </a:cxn>
                <a:cxn ang="0">
                  <a:pos x="5" y="15"/>
                </a:cxn>
                <a:cxn ang="0">
                  <a:pos x="5" y="18"/>
                </a:cxn>
                <a:cxn ang="0">
                  <a:pos x="0" y="13"/>
                </a:cxn>
              </a:cxnLst>
              <a:rect l="0" t="0" r="r" b="b"/>
              <a:pathLst>
                <a:path w="22" h="23">
                  <a:moveTo>
                    <a:pt x="0" y="13"/>
                  </a:moveTo>
                  <a:lnTo>
                    <a:pt x="5" y="23"/>
                  </a:lnTo>
                  <a:lnTo>
                    <a:pt x="7" y="22"/>
                  </a:lnTo>
                  <a:lnTo>
                    <a:pt x="10" y="22"/>
                  </a:lnTo>
                  <a:lnTo>
                    <a:pt x="12" y="20"/>
                  </a:lnTo>
                  <a:lnTo>
                    <a:pt x="14" y="20"/>
                  </a:lnTo>
                  <a:lnTo>
                    <a:pt x="10" y="15"/>
                  </a:lnTo>
                  <a:lnTo>
                    <a:pt x="17" y="15"/>
                  </a:lnTo>
                  <a:lnTo>
                    <a:pt x="17" y="12"/>
                  </a:lnTo>
                  <a:lnTo>
                    <a:pt x="19" y="12"/>
                  </a:lnTo>
                  <a:lnTo>
                    <a:pt x="22" y="8"/>
                  </a:lnTo>
                  <a:lnTo>
                    <a:pt x="22" y="2"/>
                  </a:lnTo>
                  <a:lnTo>
                    <a:pt x="22" y="0"/>
                  </a:lnTo>
                  <a:lnTo>
                    <a:pt x="20" y="3"/>
                  </a:lnTo>
                  <a:lnTo>
                    <a:pt x="17" y="8"/>
                  </a:lnTo>
                  <a:lnTo>
                    <a:pt x="12" y="10"/>
                  </a:lnTo>
                  <a:lnTo>
                    <a:pt x="7" y="10"/>
                  </a:lnTo>
                  <a:lnTo>
                    <a:pt x="5" y="15"/>
                  </a:lnTo>
                  <a:lnTo>
                    <a:pt x="5" y="18"/>
                  </a:lnTo>
                  <a:lnTo>
                    <a:pt x="0" y="13"/>
                  </a:lnTo>
                  <a:close/>
                </a:path>
              </a:pathLst>
            </a:custGeom>
            <a:solidFill>
              <a:srgbClr val="1F1A17"/>
            </a:solidFill>
            <a:ln w="9525">
              <a:noFill/>
              <a:round/>
              <a:headEnd/>
              <a:tailEnd/>
            </a:ln>
          </p:spPr>
          <p:txBody>
            <a:bodyPr/>
            <a:lstStyle/>
            <a:p>
              <a:endParaRPr lang="en-US"/>
            </a:p>
          </p:txBody>
        </p:sp>
        <p:sp>
          <p:nvSpPr>
            <p:cNvPr id="5529" name="Freeform 1433"/>
            <p:cNvSpPr>
              <a:spLocks/>
            </p:cNvSpPr>
            <p:nvPr/>
          </p:nvSpPr>
          <p:spPr bwMode="auto">
            <a:xfrm>
              <a:off x="3907" y="3133"/>
              <a:ext cx="65" cy="38"/>
            </a:xfrm>
            <a:custGeom>
              <a:avLst/>
              <a:gdLst/>
              <a:ahLst/>
              <a:cxnLst>
                <a:cxn ang="0">
                  <a:pos x="1" y="25"/>
                </a:cxn>
                <a:cxn ang="0">
                  <a:pos x="3" y="28"/>
                </a:cxn>
                <a:cxn ang="0">
                  <a:pos x="3" y="33"/>
                </a:cxn>
                <a:cxn ang="0">
                  <a:pos x="6" y="36"/>
                </a:cxn>
                <a:cxn ang="0">
                  <a:pos x="10" y="38"/>
                </a:cxn>
                <a:cxn ang="0">
                  <a:pos x="8" y="36"/>
                </a:cxn>
                <a:cxn ang="0">
                  <a:pos x="8" y="33"/>
                </a:cxn>
                <a:cxn ang="0">
                  <a:pos x="11" y="35"/>
                </a:cxn>
                <a:cxn ang="0">
                  <a:pos x="15" y="33"/>
                </a:cxn>
                <a:cxn ang="0">
                  <a:pos x="16" y="30"/>
                </a:cxn>
                <a:cxn ang="0">
                  <a:pos x="16" y="26"/>
                </a:cxn>
                <a:cxn ang="0">
                  <a:pos x="23" y="28"/>
                </a:cxn>
                <a:cxn ang="0">
                  <a:pos x="30" y="31"/>
                </a:cxn>
                <a:cxn ang="0">
                  <a:pos x="28" y="28"/>
                </a:cxn>
                <a:cxn ang="0">
                  <a:pos x="28" y="26"/>
                </a:cxn>
                <a:cxn ang="0">
                  <a:pos x="30" y="25"/>
                </a:cxn>
                <a:cxn ang="0">
                  <a:pos x="31" y="23"/>
                </a:cxn>
                <a:cxn ang="0">
                  <a:pos x="36" y="21"/>
                </a:cxn>
                <a:cxn ang="0">
                  <a:pos x="41" y="21"/>
                </a:cxn>
                <a:cxn ang="0">
                  <a:pos x="45" y="16"/>
                </a:cxn>
                <a:cxn ang="0">
                  <a:pos x="48" y="11"/>
                </a:cxn>
                <a:cxn ang="0">
                  <a:pos x="53" y="16"/>
                </a:cxn>
                <a:cxn ang="0">
                  <a:pos x="58" y="18"/>
                </a:cxn>
                <a:cxn ang="0">
                  <a:pos x="60" y="16"/>
                </a:cxn>
                <a:cxn ang="0">
                  <a:pos x="63" y="13"/>
                </a:cxn>
                <a:cxn ang="0">
                  <a:pos x="65" y="11"/>
                </a:cxn>
                <a:cxn ang="0">
                  <a:pos x="65" y="10"/>
                </a:cxn>
                <a:cxn ang="0">
                  <a:pos x="65" y="8"/>
                </a:cxn>
                <a:cxn ang="0">
                  <a:pos x="63" y="6"/>
                </a:cxn>
                <a:cxn ang="0">
                  <a:pos x="58" y="3"/>
                </a:cxn>
                <a:cxn ang="0">
                  <a:pos x="55" y="0"/>
                </a:cxn>
                <a:cxn ang="0">
                  <a:pos x="48" y="1"/>
                </a:cxn>
                <a:cxn ang="0">
                  <a:pos x="43" y="1"/>
                </a:cxn>
                <a:cxn ang="0">
                  <a:pos x="45" y="8"/>
                </a:cxn>
                <a:cxn ang="0">
                  <a:pos x="46" y="10"/>
                </a:cxn>
                <a:cxn ang="0">
                  <a:pos x="45" y="8"/>
                </a:cxn>
                <a:cxn ang="0">
                  <a:pos x="40" y="5"/>
                </a:cxn>
                <a:cxn ang="0">
                  <a:pos x="41" y="10"/>
                </a:cxn>
                <a:cxn ang="0">
                  <a:pos x="40" y="11"/>
                </a:cxn>
                <a:cxn ang="0">
                  <a:pos x="38" y="10"/>
                </a:cxn>
                <a:cxn ang="0">
                  <a:pos x="35" y="8"/>
                </a:cxn>
                <a:cxn ang="0">
                  <a:pos x="31" y="10"/>
                </a:cxn>
                <a:cxn ang="0">
                  <a:pos x="25" y="10"/>
                </a:cxn>
                <a:cxn ang="0">
                  <a:pos x="23" y="11"/>
                </a:cxn>
                <a:cxn ang="0">
                  <a:pos x="21" y="13"/>
                </a:cxn>
                <a:cxn ang="0">
                  <a:pos x="21" y="15"/>
                </a:cxn>
                <a:cxn ang="0">
                  <a:pos x="23" y="18"/>
                </a:cxn>
                <a:cxn ang="0">
                  <a:pos x="23" y="21"/>
                </a:cxn>
                <a:cxn ang="0">
                  <a:pos x="23" y="23"/>
                </a:cxn>
                <a:cxn ang="0">
                  <a:pos x="18" y="20"/>
                </a:cxn>
                <a:cxn ang="0">
                  <a:pos x="13" y="15"/>
                </a:cxn>
                <a:cxn ang="0">
                  <a:pos x="13" y="21"/>
                </a:cxn>
                <a:cxn ang="0">
                  <a:pos x="11" y="23"/>
                </a:cxn>
                <a:cxn ang="0">
                  <a:pos x="8" y="21"/>
                </a:cxn>
                <a:cxn ang="0">
                  <a:pos x="5" y="18"/>
                </a:cxn>
                <a:cxn ang="0">
                  <a:pos x="3" y="20"/>
                </a:cxn>
                <a:cxn ang="0">
                  <a:pos x="0" y="20"/>
                </a:cxn>
                <a:cxn ang="0">
                  <a:pos x="3" y="21"/>
                </a:cxn>
                <a:cxn ang="0">
                  <a:pos x="6" y="25"/>
                </a:cxn>
                <a:cxn ang="0">
                  <a:pos x="5" y="25"/>
                </a:cxn>
                <a:cxn ang="0">
                  <a:pos x="1" y="25"/>
                </a:cxn>
              </a:cxnLst>
              <a:rect l="0" t="0" r="r" b="b"/>
              <a:pathLst>
                <a:path w="65" h="38">
                  <a:moveTo>
                    <a:pt x="1" y="25"/>
                  </a:moveTo>
                  <a:lnTo>
                    <a:pt x="3" y="28"/>
                  </a:lnTo>
                  <a:lnTo>
                    <a:pt x="3" y="33"/>
                  </a:lnTo>
                  <a:lnTo>
                    <a:pt x="6" y="36"/>
                  </a:lnTo>
                  <a:lnTo>
                    <a:pt x="10" y="38"/>
                  </a:lnTo>
                  <a:lnTo>
                    <a:pt x="8" y="36"/>
                  </a:lnTo>
                  <a:lnTo>
                    <a:pt x="8" y="33"/>
                  </a:lnTo>
                  <a:lnTo>
                    <a:pt x="11" y="35"/>
                  </a:lnTo>
                  <a:lnTo>
                    <a:pt x="15" y="33"/>
                  </a:lnTo>
                  <a:lnTo>
                    <a:pt x="16" y="30"/>
                  </a:lnTo>
                  <a:lnTo>
                    <a:pt x="16" y="26"/>
                  </a:lnTo>
                  <a:lnTo>
                    <a:pt x="23" y="28"/>
                  </a:lnTo>
                  <a:lnTo>
                    <a:pt x="30" y="31"/>
                  </a:lnTo>
                  <a:lnTo>
                    <a:pt x="28" y="28"/>
                  </a:lnTo>
                  <a:lnTo>
                    <a:pt x="28" y="26"/>
                  </a:lnTo>
                  <a:lnTo>
                    <a:pt x="30" y="25"/>
                  </a:lnTo>
                  <a:lnTo>
                    <a:pt x="31" y="23"/>
                  </a:lnTo>
                  <a:lnTo>
                    <a:pt x="36" y="21"/>
                  </a:lnTo>
                  <a:lnTo>
                    <a:pt x="41" y="21"/>
                  </a:lnTo>
                  <a:lnTo>
                    <a:pt x="45" y="16"/>
                  </a:lnTo>
                  <a:lnTo>
                    <a:pt x="48" y="11"/>
                  </a:lnTo>
                  <a:lnTo>
                    <a:pt x="53" y="16"/>
                  </a:lnTo>
                  <a:lnTo>
                    <a:pt x="58" y="18"/>
                  </a:lnTo>
                  <a:lnTo>
                    <a:pt x="60" y="16"/>
                  </a:lnTo>
                  <a:lnTo>
                    <a:pt x="63" y="13"/>
                  </a:lnTo>
                  <a:lnTo>
                    <a:pt x="65" y="11"/>
                  </a:lnTo>
                  <a:lnTo>
                    <a:pt x="65" y="10"/>
                  </a:lnTo>
                  <a:lnTo>
                    <a:pt x="65" y="8"/>
                  </a:lnTo>
                  <a:lnTo>
                    <a:pt x="63" y="6"/>
                  </a:lnTo>
                  <a:lnTo>
                    <a:pt x="58" y="3"/>
                  </a:lnTo>
                  <a:lnTo>
                    <a:pt x="55" y="0"/>
                  </a:lnTo>
                  <a:lnTo>
                    <a:pt x="48" y="1"/>
                  </a:lnTo>
                  <a:lnTo>
                    <a:pt x="43" y="1"/>
                  </a:lnTo>
                  <a:lnTo>
                    <a:pt x="45" y="8"/>
                  </a:lnTo>
                  <a:lnTo>
                    <a:pt x="46" y="10"/>
                  </a:lnTo>
                  <a:lnTo>
                    <a:pt x="45" y="8"/>
                  </a:lnTo>
                  <a:lnTo>
                    <a:pt x="40" y="5"/>
                  </a:lnTo>
                  <a:lnTo>
                    <a:pt x="41" y="10"/>
                  </a:lnTo>
                  <a:lnTo>
                    <a:pt x="40" y="11"/>
                  </a:lnTo>
                  <a:lnTo>
                    <a:pt x="38" y="10"/>
                  </a:lnTo>
                  <a:lnTo>
                    <a:pt x="35" y="8"/>
                  </a:lnTo>
                  <a:lnTo>
                    <a:pt x="31" y="10"/>
                  </a:lnTo>
                  <a:lnTo>
                    <a:pt x="25" y="10"/>
                  </a:lnTo>
                  <a:lnTo>
                    <a:pt x="23" y="11"/>
                  </a:lnTo>
                  <a:lnTo>
                    <a:pt x="21" y="13"/>
                  </a:lnTo>
                  <a:lnTo>
                    <a:pt x="21" y="15"/>
                  </a:lnTo>
                  <a:lnTo>
                    <a:pt x="23" y="18"/>
                  </a:lnTo>
                  <a:lnTo>
                    <a:pt x="23" y="21"/>
                  </a:lnTo>
                  <a:lnTo>
                    <a:pt x="23" y="23"/>
                  </a:lnTo>
                  <a:lnTo>
                    <a:pt x="18" y="20"/>
                  </a:lnTo>
                  <a:lnTo>
                    <a:pt x="13" y="15"/>
                  </a:lnTo>
                  <a:lnTo>
                    <a:pt x="13" y="21"/>
                  </a:lnTo>
                  <a:lnTo>
                    <a:pt x="11" y="23"/>
                  </a:lnTo>
                  <a:lnTo>
                    <a:pt x="8" y="21"/>
                  </a:lnTo>
                  <a:lnTo>
                    <a:pt x="5" y="18"/>
                  </a:lnTo>
                  <a:lnTo>
                    <a:pt x="3" y="20"/>
                  </a:lnTo>
                  <a:lnTo>
                    <a:pt x="0" y="20"/>
                  </a:lnTo>
                  <a:lnTo>
                    <a:pt x="3" y="21"/>
                  </a:lnTo>
                  <a:lnTo>
                    <a:pt x="6" y="25"/>
                  </a:lnTo>
                  <a:lnTo>
                    <a:pt x="5" y="25"/>
                  </a:lnTo>
                  <a:lnTo>
                    <a:pt x="1" y="25"/>
                  </a:lnTo>
                  <a:close/>
                </a:path>
              </a:pathLst>
            </a:custGeom>
            <a:solidFill>
              <a:srgbClr val="1F1A17"/>
            </a:solidFill>
            <a:ln w="9525">
              <a:noFill/>
              <a:round/>
              <a:headEnd/>
              <a:tailEnd/>
            </a:ln>
          </p:spPr>
          <p:txBody>
            <a:bodyPr/>
            <a:lstStyle/>
            <a:p>
              <a:endParaRPr lang="en-US"/>
            </a:p>
          </p:txBody>
        </p:sp>
        <p:sp>
          <p:nvSpPr>
            <p:cNvPr id="5530" name="Freeform 1434"/>
            <p:cNvSpPr>
              <a:spLocks/>
            </p:cNvSpPr>
            <p:nvPr/>
          </p:nvSpPr>
          <p:spPr bwMode="auto">
            <a:xfrm>
              <a:off x="3967" y="3113"/>
              <a:ext cx="32" cy="28"/>
            </a:xfrm>
            <a:custGeom>
              <a:avLst/>
              <a:gdLst/>
              <a:ahLst/>
              <a:cxnLst>
                <a:cxn ang="0">
                  <a:pos x="0" y="20"/>
                </a:cxn>
                <a:cxn ang="0">
                  <a:pos x="1" y="18"/>
                </a:cxn>
                <a:cxn ang="0">
                  <a:pos x="3" y="18"/>
                </a:cxn>
                <a:cxn ang="0">
                  <a:pos x="8" y="20"/>
                </a:cxn>
                <a:cxn ang="0">
                  <a:pos x="11" y="21"/>
                </a:cxn>
                <a:cxn ang="0">
                  <a:pos x="10" y="16"/>
                </a:cxn>
                <a:cxn ang="0">
                  <a:pos x="17" y="18"/>
                </a:cxn>
                <a:cxn ang="0">
                  <a:pos x="17" y="10"/>
                </a:cxn>
                <a:cxn ang="0">
                  <a:pos x="27" y="3"/>
                </a:cxn>
                <a:cxn ang="0">
                  <a:pos x="32" y="0"/>
                </a:cxn>
                <a:cxn ang="0">
                  <a:pos x="28" y="3"/>
                </a:cxn>
                <a:cxn ang="0">
                  <a:pos x="25" y="8"/>
                </a:cxn>
                <a:cxn ang="0">
                  <a:pos x="28" y="10"/>
                </a:cxn>
                <a:cxn ang="0">
                  <a:pos x="32" y="11"/>
                </a:cxn>
                <a:cxn ang="0">
                  <a:pos x="25" y="13"/>
                </a:cxn>
                <a:cxn ang="0">
                  <a:pos x="27" y="20"/>
                </a:cxn>
                <a:cxn ang="0">
                  <a:pos x="20" y="18"/>
                </a:cxn>
                <a:cxn ang="0">
                  <a:pos x="20" y="23"/>
                </a:cxn>
                <a:cxn ang="0">
                  <a:pos x="13" y="21"/>
                </a:cxn>
                <a:cxn ang="0">
                  <a:pos x="15" y="28"/>
                </a:cxn>
                <a:cxn ang="0">
                  <a:pos x="10" y="28"/>
                </a:cxn>
                <a:cxn ang="0">
                  <a:pos x="0" y="20"/>
                </a:cxn>
              </a:cxnLst>
              <a:rect l="0" t="0" r="r" b="b"/>
              <a:pathLst>
                <a:path w="32" h="28">
                  <a:moveTo>
                    <a:pt x="0" y="20"/>
                  </a:moveTo>
                  <a:lnTo>
                    <a:pt x="1" y="18"/>
                  </a:lnTo>
                  <a:lnTo>
                    <a:pt x="3" y="18"/>
                  </a:lnTo>
                  <a:lnTo>
                    <a:pt x="8" y="20"/>
                  </a:lnTo>
                  <a:lnTo>
                    <a:pt x="11" y="21"/>
                  </a:lnTo>
                  <a:lnTo>
                    <a:pt x="10" y="16"/>
                  </a:lnTo>
                  <a:lnTo>
                    <a:pt x="17" y="18"/>
                  </a:lnTo>
                  <a:lnTo>
                    <a:pt x="17" y="10"/>
                  </a:lnTo>
                  <a:lnTo>
                    <a:pt x="27" y="3"/>
                  </a:lnTo>
                  <a:lnTo>
                    <a:pt x="32" y="0"/>
                  </a:lnTo>
                  <a:lnTo>
                    <a:pt x="28" y="3"/>
                  </a:lnTo>
                  <a:lnTo>
                    <a:pt x="25" y="8"/>
                  </a:lnTo>
                  <a:lnTo>
                    <a:pt x="28" y="10"/>
                  </a:lnTo>
                  <a:lnTo>
                    <a:pt x="32" y="11"/>
                  </a:lnTo>
                  <a:lnTo>
                    <a:pt x="25" y="13"/>
                  </a:lnTo>
                  <a:lnTo>
                    <a:pt x="27" y="20"/>
                  </a:lnTo>
                  <a:lnTo>
                    <a:pt x="20" y="18"/>
                  </a:lnTo>
                  <a:lnTo>
                    <a:pt x="20" y="23"/>
                  </a:lnTo>
                  <a:lnTo>
                    <a:pt x="13" y="21"/>
                  </a:lnTo>
                  <a:lnTo>
                    <a:pt x="15" y="28"/>
                  </a:lnTo>
                  <a:lnTo>
                    <a:pt x="10" y="28"/>
                  </a:lnTo>
                  <a:lnTo>
                    <a:pt x="0" y="20"/>
                  </a:lnTo>
                  <a:close/>
                </a:path>
              </a:pathLst>
            </a:custGeom>
            <a:solidFill>
              <a:srgbClr val="1F1A17"/>
            </a:solidFill>
            <a:ln w="9525">
              <a:noFill/>
              <a:round/>
              <a:headEnd/>
              <a:tailEnd/>
            </a:ln>
          </p:spPr>
          <p:txBody>
            <a:bodyPr/>
            <a:lstStyle/>
            <a:p>
              <a:endParaRPr lang="en-US"/>
            </a:p>
          </p:txBody>
        </p:sp>
        <p:sp>
          <p:nvSpPr>
            <p:cNvPr id="5531" name="Freeform 1435"/>
            <p:cNvSpPr>
              <a:spLocks/>
            </p:cNvSpPr>
            <p:nvPr/>
          </p:nvSpPr>
          <p:spPr bwMode="auto">
            <a:xfrm>
              <a:off x="3955" y="3113"/>
              <a:ext cx="18" cy="15"/>
            </a:xfrm>
            <a:custGeom>
              <a:avLst/>
              <a:gdLst/>
              <a:ahLst/>
              <a:cxnLst>
                <a:cxn ang="0">
                  <a:pos x="0" y="15"/>
                </a:cxn>
                <a:cxn ang="0">
                  <a:pos x="2" y="11"/>
                </a:cxn>
                <a:cxn ang="0">
                  <a:pos x="7" y="8"/>
                </a:cxn>
                <a:cxn ang="0">
                  <a:pos x="13" y="3"/>
                </a:cxn>
                <a:cxn ang="0">
                  <a:pos x="17" y="0"/>
                </a:cxn>
                <a:cxn ang="0">
                  <a:pos x="18" y="3"/>
                </a:cxn>
                <a:cxn ang="0">
                  <a:pos x="8" y="10"/>
                </a:cxn>
                <a:cxn ang="0">
                  <a:pos x="7" y="13"/>
                </a:cxn>
                <a:cxn ang="0">
                  <a:pos x="0" y="15"/>
                </a:cxn>
              </a:cxnLst>
              <a:rect l="0" t="0" r="r" b="b"/>
              <a:pathLst>
                <a:path w="18" h="15">
                  <a:moveTo>
                    <a:pt x="0" y="15"/>
                  </a:moveTo>
                  <a:lnTo>
                    <a:pt x="2" y="11"/>
                  </a:lnTo>
                  <a:lnTo>
                    <a:pt x="7" y="8"/>
                  </a:lnTo>
                  <a:lnTo>
                    <a:pt x="13" y="3"/>
                  </a:lnTo>
                  <a:lnTo>
                    <a:pt x="17" y="0"/>
                  </a:lnTo>
                  <a:lnTo>
                    <a:pt x="18" y="3"/>
                  </a:lnTo>
                  <a:lnTo>
                    <a:pt x="8" y="10"/>
                  </a:lnTo>
                  <a:lnTo>
                    <a:pt x="7" y="13"/>
                  </a:lnTo>
                  <a:lnTo>
                    <a:pt x="0" y="15"/>
                  </a:lnTo>
                  <a:close/>
                </a:path>
              </a:pathLst>
            </a:custGeom>
            <a:solidFill>
              <a:srgbClr val="1F1A17"/>
            </a:solidFill>
            <a:ln w="9525">
              <a:noFill/>
              <a:round/>
              <a:headEnd/>
              <a:tailEnd/>
            </a:ln>
          </p:spPr>
          <p:txBody>
            <a:bodyPr/>
            <a:lstStyle/>
            <a:p>
              <a:endParaRPr lang="en-US"/>
            </a:p>
          </p:txBody>
        </p:sp>
        <p:sp>
          <p:nvSpPr>
            <p:cNvPr id="5532" name="Freeform 1436"/>
            <p:cNvSpPr>
              <a:spLocks/>
            </p:cNvSpPr>
            <p:nvPr/>
          </p:nvSpPr>
          <p:spPr bwMode="auto">
            <a:xfrm>
              <a:off x="3947" y="3106"/>
              <a:ext cx="20" cy="22"/>
            </a:xfrm>
            <a:custGeom>
              <a:avLst/>
              <a:gdLst/>
              <a:ahLst/>
              <a:cxnLst>
                <a:cxn ang="0">
                  <a:pos x="0" y="22"/>
                </a:cxn>
                <a:cxn ang="0">
                  <a:pos x="0" y="18"/>
                </a:cxn>
                <a:cxn ang="0">
                  <a:pos x="3" y="13"/>
                </a:cxn>
                <a:cxn ang="0">
                  <a:pos x="6" y="12"/>
                </a:cxn>
                <a:cxn ang="0">
                  <a:pos x="6" y="10"/>
                </a:cxn>
                <a:cxn ang="0">
                  <a:pos x="11" y="7"/>
                </a:cxn>
                <a:cxn ang="0">
                  <a:pos x="11" y="0"/>
                </a:cxn>
                <a:cxn ang="0">
                  <a:pos x="20" y="3"/>
                </a:cxn>
                <a:cxn ang="0">
                  <a:pos x="18" y="5"/>
                </a:cxn>
                <a:cxn ang="0">
                  <a:pos x="15" y="7"/>
                </a:cxn>
                <a:cxn ang="0">
                  <a:pos x="11" y="10"/>
                </a:cxn>
                <a:cxn ang="0">
                  <a:pos x="10" y="13"/>
                </a:cxn>
                <a:cxn ang="0">
                  <a:pos x="6" y="20"/>
                </a:cxn>
                <a:cxn ang="0">
                  <a:pos x="0" y="22"/>
                </a:cxn>
              </a:cxnLst>
              <a:rect l="0" t="0" r="r" b="b"/>
              <a:pathLst>
                <a:path w="20" h="22">
                  <a:moveTo>
                    <a:pt x="0" y="22"/>
                  </a:moveTo>
                  <a:lnTo>
                    <a:pt x="0" y="18"/>
                  </a:lnTo>
                  <a:lnTo>
                    <a:pt x="3" y="13"/>
                  </a:lnTo>
                  <a:lnTo>
                    <a:pt x="6" y="12"/>
                  </a:lnTo>
                  <a:lnTo>
                    <a:pt x="6" y="10"/>
                  </a:lnTo>
                  <a:lnTo>
                    <a:pt x="11" y="7"/>
                  </a:lnTo>
                  <a:lnTo>
                    <a:pt x="11" y="0"/>
                  </a:lnTo>
                  <a:lnTo>
                    <a:pt x="20" y="3"/>
                  </a:lnTo>
                  <a:lnTo>
                    <a:pt x="18" y="5"/>
                  </a:lnTo>
                  <a:lnTo>
                    <a:pt x="15" y="7"/>
                  </a:lnTo>
                  <a:lnTo>
                    <a:pt x="11" y="10"/>
                  </a:lnTo>
                  <a:lnTo>
                    <a:pt x="10" y="13"/>
                  </a:lnTo>
                  <a:lnTo>
                    <a:pt x="6" y="20"/>
                  </a:lnTo>
                  <a:lnTo>
                    <a:pt x="0" y="22"/>
                  </a:lnTo>
                  <a:close/>
                </a:path>
              </a:pathLst>
            </a:custGeom>
            <a:solidFill>
              <a:srgbClr val="1F1A17"/>
            </a:solidFill>
            <a:ln w="9525">
              <a:noFill/>
              <a:round/>
              <a:headEnd/>
              <a:tailEnd/>
            </a:ln>
          </p:spPr>
          <p:txBody>
            <a:bodyPr/>
            <a:lstStyle/>
            <a:p>
              <a:endParaRPr lang="en-US"/>
            </a:p>
          </p:txBody>
        </p:sp>
        <p:sp>
          <p:nvSpPr>
            <p:cNvPr id="5533" name="Freeform 1437"/>
            <p:cNvSpPr>
              <a:spLocks/>
            </p:cNvSpPr>
            <p:nvPr/>
          </p:nvSpPr>
          <p:spPr bwMode="auto">
            <a:xfrm>
              <a:off x="3673" y="2967"/>
              <a:ext cx="132" cy="139"/>
            </a:xfrm>
            <a:custGeom>
              <a:avLst/>
              <a:gdLst/>
              <a:ahLst/>
              <a:cxnLst>
                <a:cxn ang="0">
                  <a:pos x="18" y="2"/>
                </a:cxn>
                <a:cxn ang="0">
                  <a:pos x="23" y="5"/>
                </a:cxn>
                <a:cxn ang="0">
                  <a:pos x="21" y="10"/>
                </a:cxn>
                <a:cxn ang="0">
                  <a:pos x="28" y="22"/>
                </a:cxn>
                <a:cxn ang="0">
                  <a:pos x="33" y="25"/>
                </a:cxn>
                <a:cxn ang="0">
                  <a:pos x="41" y="30"/>
                </a:cxn>
                <a:cxn ang="0">
                  <a:pos x="48" y="35"/>
                </a:cxn>
                <a:cxn ang="0">
                  <a:pos x="58" y="42"/>
                </a:cxn>
                <a:cxn ang="0">
                  <a:pos x="68" y="42"/>
                </a:cxn>
                <a:cxn ang="0">
                  <a:pos x="80" y="44"/>
                </a:cxn>
                <a:cxn ang="0">
                  <a:pos x="90" y="47"/>
                </a:cxn>
                <a:cxn ang="0">
                  <a:pos x="92" y="50"/>
                </a:cxn>
                <a:cxn ang="0">
                  <a:pos x="92" y="59"/>
                </a:cxn>
                <a:cxn ang="0">
                  <a:pos x="102" y="72"/>
                </a:cxn>
                <a:cxn ang="0">
                  <a:pos x="110" y="77"/>
                </a:cxn>
                <a:cxn ang="0">
                  <a:pos x="120" y="75"/>
                </a:cxn>
                <a:cxn ang="0">
                  <a:pos x="122" y="77"/>
                </a:cxn>
                <a:cxn ang="0">
                  <a:pos x="113" y="80"/>
                </a:cxn>
                <a:cxn ang="0">
                  <a:pos x="115" y="87"/>
                </a:cxn>
                <a:cxn ang="0">
                  <a:pos x="120" y="95"/>
                </a:cxn>
                <a:cxn ang="0">
                  <a:pos x="122" y="104"/>
                </a:cxn>
                <a:cxn ang="0">
                  <a:pos x="123" y="110"/>
                </a:cxn>
                <a:cxn ang="0">
                  <a:pos x="118" y="112"/>
                </a:cxn>
                <a:cxn ang="0">
                  <a:pos x="120" y="121"/>
                </a:cxn>
                <a:cxn ang="0">
                  <a:pos x="127" y="132"/>
                </a:cxn>
                <a:cxn ang="0">
                  <a:pos x="123" y="136"/>
                </a:cxn>
                <a:cxn ang="0">
                  <a:pos x="112" y="124"/>
                </a:cxn>
                <a:cxn ang="0">
                  <a:pos x="105" y="112"/>
                </a:cxn>
                <a:cxn ang="0">
                  <a:pos x="98" y="107"/>
                </a:cxn>
                <a:cxn ang="0">
                  <a:pos x="97" y="104"/>
                </a:cxn>
                <a:cxn ang="0">
                  <a:pos x="93" y="97"/>
                </a:cxn>
                <a:cxn ang="0">
                  <a:pos x="85" y="87"/>
                </a:cxn>
                <a:cxn ang="0">
                  <a:pos x="82" y="74"/>
                </a:cxn>
                <a:cxn ang="0">
                  <a:pos x="77" y="72"/>
                </a:cxn>
                <a:cxn ang="0">
                  <a:pos x="61" y="72"/>
                </a:cxn>
                <a:cxn ang="0">
                  <a:pos x="63" y="65"/>
                </a:cxn>
                <a:cxn ang="0">
                  <a:pos x="67" y="60"/>
                </a:cxn>
                <a:cxn ang="0">
                  <a:pos x="65" y="55"/>
                </a:cxn>
                <a:cxn ang="0">
                  <a:pos x="56" y="59"/>
                </a:cxn>
                <a:cxn ang="0">
                  <a:pos x="46" y="59"/>
                </a:cxn>
                <a:cxn ang="0">
                  <a:pos x="40" y="57"/>
                </a:cxn>
                <a:cxn ang="0">
                  <a:pos x="36" y="49"/>
                </a:cxn>
                <a:cxn ang="0">
                  <a:pos x="30" y="44"/>
                </a:cxn>
                <a:cxn ang="0">
                  <a:pos x="23" y="44"/>
                </a:cxn>
                <a:cxn ang="0">
                  <a:pos x="25" y="37"/>
                </a:cxn>
                <a:cxn ang="0">
                  <a:pos x="21" y="34"/>
                </a:cxn>
                <a:cxn ang="0">
                  <a:pos x="18" y="29"/>
                </a:cxn>
                <a:cxn ang="0">
                  <a:pos x="8" y="20"/>
                </a:cxn>
                <a:cxn ang="0">
                  <a:pos x="1" y="12"/>
                </a:cxn>
                <a:cxn ang="0">
                  <a:pos x="1" y="7"/>
                </a:cxn>
                <a:cxn ang="0">
                  <a:pos x="10" y="10"/>
                </a:cxn>
                <a:cxn ang="0">
                  <a:pos x="16" y="8"/>
                </a:cxn>
              </a:cxnLst>
              <a:rect l="0" t="0" r="r" b="b"/>
              <a:pathLst>
                <a:path w="132" h="139">
                  <a:moveTo>
                    <a:pt x="13" y="0"/>
                  </a:moveTo>
                  <a:lnTo>
                    <a:pt x="18" y="2"/>
                  </a:lnTo>
                  <a:lnTo>
                    <a:pt x="25" y="3"/>
                  </a:lnTo>
                  <a:lnTo>
                    <a:pt x="23" y="5"/>
                  </a:lnTo>
                  <a:lnTo>
                    <a:pt x="21" y="7"/>
                  </a:lnTo>
                  <a:lnTo>
                    <a:pt x="21" y="10"/>
                  </a:lnTo>
                  <a:lnTo>
                    <a:pt x="23" y="13"/>
                  </a:lnTo>
                  <a:lnTo>
                    <a:pt x="28" y="22"/>
                  </a:lnTo>
                  <a:lnTo>
                    <a:pt x="30" y="27"/>
                  </a:lnTo>
                  <a:lnTo>
                    <a:pt x="33" y="25"/>
                  </a:lnTo>
                  <a:lnTo>
                    <a:pt x="38" y="25"/>
                  </a:lnTo>
                  <a:lnTo>
                    <a:pt x="41" y="30"/>
                  </a:lnTo>
                  <a:lnTo>
                    <a:pt x="45" y="34"/>
                  </a:lnTo>
                  <a:lnTo>
                    <a:pt x="48" y="35"/>
                  </a:lnTo>
                  <a:lnTo>
                    <a:pt x="53" y="37"/>
                  </a:lnTo>
                  <a:lnTo>
                    <a:pt x="58" y="42"/>
                  </a:lnTo>
                  <a:lnTo>
                    <a:pt x="63" y="44"/>
                  </a:lnTo>
                  <a:lnTo>
                    <a:pt x="68" y="42"/>
                  </a:lnTo>
                  <a:lnTo>
                    <a:pt x="75" y="40"/>
                  </a:lnTo>
                  <a:lnTo>
                    <a:pt x="80" y="44"/>
                  </a:lnTo>
                  <a:lnTo>
                    <a:pt x="85" y="49"/>
                  </a:lnTo>
                  <a:lnTo>
                    <a:pt x="90" y="47"/>
                  </a:lnTo>
                  <a:lnTo>
                    <a:pt x="95" y="47"/>
                  </a:lnTo>
                  <a:lnTo>
                    <a:pt x="92" y="50"/>
                  </a:lnTo>
                  <a:lnTo>
                    <a:pt x="88" y="52"/>
                  </a:lnTo>
                  <a:lnTo>
                    <a:pt x="92" y="59"/>
                  </a:lnTo>
                  <a:lnTo>
                    <a:pt x="95" y="67"/>
                  </a:lnTo>
                  <a:lnTo>
                    <a:pt x="102" y="72"/>
                  </a:lnTo>
                  <a:lnTo>
                    <a:pt x="105" y="79"/>
                  </a:lnTo>
                  <a:lnTo>
                    <a:pt x="110" y="77"/>
                  </a:lnTo>
                  <a:lnTo>
                    <a:pt x="117" y="75"/>
                  </a:lnTo>
                  <a:lnTo>
                    <a:pt x="120" y="75"/>
                  </a:lnTo>
                  <a:lnTo>
                    <a:pt x="122" y="75"/>
                  </a:lnTo>
                  <a:lnTo>
                    <a:pt x="122" y="77"/>
                  </a:lnTo>
                  <a:lnTo>
                    <a:pt x="120" y="80"/>
                  </a:lnTo>
                  <a:lnTo>
                    <a:pt x="113" y="80"/>
                  </a:lnTo>
                  <a:lnTo>
                    <a:pt x="107" y="84"/>
                  </a:lnTo>
                  <a:lnTo>
                    <a:pt x="115" y="87"/>
                  </a:lnTo>
                  <a:lnTo>
                    <a:pt x="123" y="89"/>
                  </a:lnTo>
                  <a:lnTo>
                    <a:pt x="120" y="95"/>
                  </a:lnTo>
                  <a:lnTo>
                    <a:pt x="117" y="99"/>
                  </a:lnTo>
                  <a:lnTo>
                    <a:pt x="122" y="104"/>
                  </a:lnTo>
                  <a:lnTo>
                    <a:pt x="128" y="110"/>
                  </a:lnTo>
                  <a:lnTo>
                    <a:pt x="123" y="110"/>
                  </a:lnTo>
                  <a:lnTo>
                    <a:pt x="120" y="110"/>
                  </a:lnTo>
                  <a:lnTo>
                    <a:pt x="118" y="112"/>
                  </a:lnTo>
                  <a:lnTo>
                    <a:pt x="118" y="114"/>
                  </a:lnTo>
                  <a:lnTo>
                    <a:pt x="120" y="121"/>
                  </a:lnTo>
                  <a:lnTo>
                    <a:pt x="122" y="126"/>
                  </a:lnTo>
                  <a:lnTo>
                    <a:pt x="127" y="132"/>
                  </a:lnTo>
                  <a:lnTo>
                    <a:pt x="132" y="139"/>
                  </a:lnTo>
                  <a:lnTo>
                    <a:pt x="123" y="136"/>
                  </a:lnTo>
                  <a:lnTo>
                    <a:pt x="113" y="134"/>
                  </a:lnTo>
                  <a:lnTo>
                    <a:pt x="112" y="124"/>
                  </a:lnTo>
                  <a:lnTo>
                    <a:pt x="108" y="116"/>
                  </a:lnTo>
                  <a:lnTo>
                    <a:pt x="105" y="112"/>
                  </a:lnTo>
                  <a:lnTo>
                    <a:pt x="102" y="110"/>
                  </a:lnTo>
                  <a:lnTo>
                    <a:pt x="98" y="107"/>
                  </a:lnTo>
                  <a:lnTo>
                    <a:pt x="95" y="107"/>
                  </a:lnTo>
                  <a:lnTo>
                    <a:pt x="97" y="104"/>
                  </a:lnTo>
                  <a:lnTo>
                    <a:pt x="95" y="102"/>
                  </a:lnTo>
                  <a:lnTo>
                    <a:pt x="93" y="97"/>
                  </a:lnTo>
                  <a:lnTo>
                    <a:pt x="92" y="94"/>
                  </a:lnTo>
                  <a:lnTo>
                    <a:pt x="85" y="87"/>
                  </a:lnTo>
                  <a:lnTo>
                    <a:pt x="82" y="82"/>
                  </a:lnTo>
                  <a:lnTo>
                    <a:pt x="82" y="74"/>
                  </a:lnTo>
                  <a:lnTo>
                    <a:pt x="82" y="67"/>
                  </a:lnTo>
                  <a:lnTo>
                    <a:pt x="77" y="72"/>
                  </a:lnTo>
                  <a:lnTo>
                    <a:pt x="68" y="77"/>
                  </a:lnTo>
                  <a:lnTo>
                    <a:pt x="61" y="72"/>
                  </a:lnTo>
                  <a:lnTo>
                    <a:pt x="56" y="67"/>
                  </a:lnTo>
                  <a:lnTo>
                    <a:pt x="63" y="65"/>
                  </a:lnTo>
                  <a:lnTo>
                    <a:pt x="67" y="62"/>
                  </a:lnTo>
                  <a:lnTo>
                    <a:pt x="67" y="60"/>
                  </a:lnTo>
                  <a:lnTo>
                    <a:pt x="67" y="59"/>
                  </a:lnTo>
                  <a:lnTo>
                    <a:pt x="65" y="55"/>
                  </a:lnTo>
                  <a:lnTo>
                    <a:pt x="63" y="54"/>
                  </a:lnTo>
                  <a:lnTo>
                    <a:pt x="56" y="59"/>
                  </a:lnTo>
                  <a:lnTo>
                    <a:pt x="50" y="60"/>
                  </a:lnTo>
                  <a:lnTo>
                    <a:pt x="46" y="59"/>
                  </a:lnTo>
                  <a:lnTo>
                    <a:pt x="43" y="59"/>
                  </a:lnTo>
                  <a:lnTo>
                    <a:pt x="40" y="57"/>
                  </a:lnTo>
                  <a:lnTo>
                    <a:pt x="36" y="54"/>
                  </a:lnTo>
                  <a:lnTo>
                    <a:pt x="36" y="49"/>
                  </a:lnTo>
                  <a:lnTo>
                    <a:pt x="36" y="45"/>
                  </a:lnTo>
                  <a:lnTo>
                    <a:pt x="30" y="44"/>
                  </a:lnTo>
                  <a:lnTo>
                    <a:pt x="25" y="45"/>
                  </a:lnTo>
                  <a:lnTo>
                    <a:pt x="23" y="44"/>
                  </a:lnTo>
                  <a:lnTo>
                    <a:pt x="21" y="42"/>
                  </a:lnTo>
                  <a:lnTo>
                    <a:pt x="25" y="37"/>
                  </a:lnTo>
                  <a:lnTo>
                    <a:pt x="25" y="35"/>
                  </a:lnTo>
                  <a:lnTo>
                    <a:pt x="21" y="34"/>
                  </a:lnTo>
                  <a:lnTo>
                    <a:pt x="16" y="32"/>
                  </a:lnTo>
                  <a:lnTo>
                    <a:pt x="18" y="29"/>
                  </a:lnTo>
                  <a:lnTo>
                    <a:pt x="18" y="25"/>
                  </a:lnTo>
                  <a:lnTo>
                    <a:pt x="8" y="20"/>
                  </a:lnTo>
                  <a:lnTo>
                    <a:pt x="0" y="12"/>
                  </a:lnTo>
                  <a:lnTo>
                    <a:pt x="1" y="12"/>
                  </a:lnTo>
                  <a:lnTo>
                    <a:pt x="5" y="12"/>
                  </a:lnTo>
                  <a:lnTo>
                    <a:pt x="1" y="7"/>
                  </a:lnTo>
                  <a:lnTo>
                    <a:pt x="0" y="3"/>
                  </a:lnTo>
                  <a:lnTo>
                    <a:pt x="10" y="10"/>
                  </a:lnTo>
                  <a:lnTo>
                    <a:pt x="20" y="19"/>
                  </a:lnTo>
                  <a:lnTo>
                    <a:pt x="16" y="8"/>
                  </a:lnTo>
                  <a:lnTo>
                    <a:pt x="13" y="0"/>
                  </a:lnTo>
                  <a:close/>
                </a:path>
              </a:pathLst>
            </a:custGeom>
            <a:solidFill>
              <a:srgbClr val="1F1A17"/>
            </a:solidFill>
            <a:ln w="9525">
              <a:noFill/>
              <a:round/>
              <a:headEnd/>
              <a:tailEnd/>
            </a:ln>
          </p:spPr>
          <p:txBody>
            <a:bodyPr/>
            <a:lstStyle/>
            <a:p>
              <a:endParaRPr lang="en-US"/>
            </a:p>
          </p:txBody>
        </p:sp>
        <p:sp>
          <p:nvSpPr>
            <p:cNvPr id="5534" name="Freeform 1438"/>
            <p:cNvSpPr>
              <a:spLocks/>
            </p:cNvSpPr>
            <p:nvPr/>
          </p:nvSpPr>
          <p:spPr bwMode="auto">
            <a:xfrm>
              <a:off x="3663" y="2999"/>
              <a:ext cx="61" cy="65"/>
            </a:xfrm>
            <a:custGeom>
              <a:avLst/>
              <a:gdLst/>
              <a:ahLst/>
              <a:cxnLst>
                <a:cxn ang="0">
                  <a:pos x="31" y="23"/>
                </a:cxn>
                <a:cxn ang="0">
                  <a:pos x="31" y="22"/>
                </a:cxn>
                <a:cxn ang="0">
                  <a:pos x="31" y="18"/>
                </a:cxn>
                <a:cxn ang="0">
                  <a:pos x="31" y="15"/>
                </a:cxn>
                <a:cxn ang="0">
                  <a:pos x="28" y="12"/>
                </a:cxn>
                <a:cxn ang="0">
                  <a:pos x="15" y="7"/>
                </a:cxn>
                <a:cxn ang="0">
                  <a:pos x="1" y="0"/>
                </a:cxn>
                <a:cxn ang="0">
                  <a:pos x="0" y="3"/>
                </a:cxn>
                <a:cxn ang="0">
                  <a:pos x="0" y="7"/>
                </a:cxn>
                <a:cxn ang="0">
                  <a:pos x="5" y="8"/>
                </a:cxn>
                <a:cxn ang="0">
                  <a:pos x="11" y="12"/>
                </a:cxn>
                <a:cxn ang="0">
                  <a:pos x="5" y="17"/>
                </a:cxn>
                <a:cxn ang="0">
                  <a:pos x="0" y="22"/>
                </a:cxn>
                <a:cxn ang="0">
                  <a:pos x="1" y="22"/>
                </a:cxn>
                <a:cxn ang="0">
                  <a:pos x="3" y="23"/>
                </a:cxn>
                <a:cxn ang="0">
                  <a:pos x="8" y="22"/>
                </a:cxn>
                <a:cxn ang="0">
                  <a:pos x="13" y="18"/>
                </a:cxn>
                <a:cxn ang="0">
                  <a:pos x="11" y="23"/>
                </a:cxn>
                <a:cxn ang="0">
                  <a:pos x="10" y="27"/>
                </a:cxn>
                <a:cxn ang="0">
                  <a:pos x="15" y="25"/>
                </a:cxn>
                <a:cxn ang="0">
                  <a:pos x="18" y="22"/>
                </a:cxn>
                <a:cxn ang="0">
                  <a:pos x="16" y="27"/>
                </a:cxn>
                <a:cxn ang="0">
                  <a:pos x="16" y="33"/>
                </a:cxn>
                <a:cxn ang="0">
                  <a:pos x="20" y="27"/>
                </a:cxn>
                <a:cxn ang="0">
                  <a:pos x="23" y="27"/>
                </a:cxn>
                <a:cxn ang="0">
                  <a:pos x="23" y="30"/>
                </a:cxn>
                <a:cxn ang="0">
                  <a:pos x="21" y="37"/>
                </a:cxn>
                <a:cxn ang="0">
                  <a:pos x="25" y="35"/>
                </a:cxn>
                <a:cxn ang="0">
                  <a:pos x="26" y="33"/>
                </a:cxn>
                <a:cxn ang="0">
                  <a:pos x="30" y="33"/>
                </a:cxn>
                <a:cxn ang="0">
                  <a:pos x="31" y="35"/>
                </a:cxn>
                <a:cxn ang="0">
                  <a:pos x="33" y="38"/>
                </a:cxn>
                <a:cxn ang="0">
                  <a:pos x="36" y="45"/>
                </a:cxn>
                <a:cxn ang="0">
                  <a:pos x="40" y="45"/>
                </a:cxn>
                <a:cxn ang="0">
                  <a:pos x="41" y="45"/>
                </a:cxn>
                <a:cxn ang="0">
                  <a:pos x="43" y="47"/>
                </a:cxn>
                <a:cxn ang="0">
                  <a:pos x="43" y="48"/>
                </a:cxn>
                <a:cxn ang="0">
                  <a:pos x="43" y="52"/>
                </a:cxn>
                <a:cxn ang="0">
                  <a:pos x="38" y="53"/>
                </a:cxn>
                <a:cxn ang="0">
                  <a:pos x="30" y="53"/>
                </a:cxn>
                <a:cxn ang="0">
                  <a:pos x="23" y="52"/>
                </a:cxn>
                <a:cxn ang="0">
                  <a:pos x="15" y="50"/>
                </a:cxn>
                <a:cxn ang="0">
                  <a:pos x="8" y="47"/>
                </a:cxn>
                <a:cxn ang="0">
                  <a:pos x="16" y="53"/>
                </a:cxn>
                <a:cxn ang="0">
                  <a:pos x="25" y="57"/>
                </a:cxn>
                <a:cxn ang="0">
                  <a:pos x="33" y="58"/>
                </a:cxn>
                <a:cxn ang="0">
                  <a:pos x="41" y="60"/>
                </a:cxn>
                <a:cxn ang="0">
                  <a:pos x="45" y="57"/>
                </a:cxn>
                <a:cxn ang="0">
                  <a:pos x="48" y="53"/>
                </a:cxn>
                <a:cxn ang="0">
                  <a:pos x="53" y="60"/>
                </a:cxn>
                <a:cxn ang="0">
                  <a:pos x="56" y="65"/>
                </a:cxn>
                <a:cxn ang="0">
                  <a:pos x="60" y="60"/>
                </a:cxn>
                <a:cxn ang="0">
                  <a:pos x="61" y="53"/>
                </a:cxn>
                <a:cxn ang="0">
                  <a:pos x="55" y="47"/>
                </a:cxn>
                <a:cxn ang="0">
                  <a:pos x="46" y="40"/>
                </a:cxn>
                <a:cxn ang="0">
                  <a:pos x="43" y="35"/>
                </a:cxn>
                <a:cxn ang="0">
                  <a:pos x="43" y="28"/>
                </a:cxn>
                <a:cxn ang="0">
                  <a:pos x="40" y="25"/>
                </a:cxn>
                <a:cxn ang="0">
                  <a:pos x="36" y="22"/>
                </a:cxn>
                <a:cxn ang="0">
                  <a:pos x="35" y="22"/>
                </a:cxn>
                <a:cxn ang="0">
                  <a:pos x="31" y="23"/>
                </a:cxn>
              </a:cxnLst>
              <a:rect l="0" t="0" r="r" b="b"/>
              <a:pathLst>
                <a:path w="61" h="65">
                  <a:moveTo>
                    <a:pt x="31" y="23"/>
                  </a:moveTo>
                  <a:lnTo>
                    <a:pt x="31" y="22"/>
                  </a:lnTo>
                  <a:lnTo>
                    <a:pt x="31" y="18"/>
                  </a:lnTo>
                  <a:lnTo>
                    <a:pt x="31" y="15"/>
                  </a:lnTo>
                  <a:lnTo>
                    <a:pt x="28" y="12"/>
                  </a:lnTo>
                  <a:lnTo>
                    <a:pt x="15" y="7"/>
                  </a:lnTo>
                  <a:lnTo>
                    <a:pt x="1" y="0"/>
                  </a:lnTo>
                  <a:lnTo>
                    <a:pt x="0" y="3"/>
                  </a:lnTo>
                  <a:lnTo>
                    <a:pt x="0" y="7"/>
                  </a:lnTo>
                  <a:lnTo>
                    <a:pt x="5" y="8"/>
                  </a:lnTo>
                  <a:lnTo>
                    <a:pt x="11" y="12"/>
                  </a:lnTo>
                  <a:lnTo>
                    <a:pt x="5" y="17"/>
                  </a:lnTo>
                  <a:lnTo>
                    <a:pt x="0" y="22"/>
                  </a:lnTo>
                  <a:lnTo>
                    <a:pt x="1" y="22"/>
                  </a:lnTo>
                  <a:lnTo>
                    <a:pt x="3" y="23"/>
                  </a:lnTo>
                  <a:lnTo>
                    <a:pt x="8" y="22"/>
                  </a:lnTo>
                  <a:lnTo>
                    <a:pt x="13" y="18"/>
                  </a:lnTo>
                  <a:lnTo>
                    <a:pt x="11" y="23"/>
                  </a:lnTo>
                  <a:lnTo>
                    <a:pt x="10" y="27"/>
                  </a:lnTo>
                  <a:lnTo>
                    <a:pt x="15" y="25"/>
                  </a:lnTo>
                  <a:lnTo>
                    <a:pt x="18" y="22"/>
                  </a:lnTo>
                  <a:lnTo>
                    <a:pt x="16" y="27"/>
                  </a:lnTo>
                  <a:lnTo>
                    <a:pt x="16" y="33"/>
                  </a:lnTo>
                  <a:lnTo>
                    <a:pt x="20" y="27"/>
                  </a:lnTo>
                  <a:lnTo>
                    <a:pt x="23" y="27"/>
                  </a:lnTo>
                  <a:lnTo>
                    <a:pt x="23" y="30"/>
                  </a:lnTo>
                  <a:lnTo>
                    <a:pt x="21" y="37"/>
                  </a:lnTo>
                  <a:lnTo>
                    <a:pt x="25" y="35"/>
                  </a:lnTo>
                  <a:lnTo>
                    <a:pt x="26" y="33"/>
                  </a:lnTo>
                  <a:lnTo>
                    <a:pt x="30" y="33"/>
                  </a:lnTo>
                  <a:lnTo>
                    <a:pt x="31" y="35"/>
                  </a:lnTo>
                  <a:lnTo>
                    <a:pt x="33" y="38"/>
                  </a:lnTo>
                  <a:lnTo>
                    <a:pt x="36" y="45"/>
                  </a:lnTo>
                  <a:lnTo>
                    <a:pt x="40" y="45"/>
                  </a:lnTo>
                  <a:lnTo>
                    <a:pt x="41" y="45"/>
                  </a:lnTo>
                  <a:lnTo>
                    <a:pt x="43" y="47"/>
                  </a:lnTo>
                  <a:lnTo>
                    <a:pt x="43" y="48"/>
                  </a:lnTo>
                  <a:lnTo>
                    <a:pt x="43" y="52"/>
                  </a:lnTo>
                  <a:lnTo>
                    <a:pt x="38" y="53"/>
                  </a:lnTo>
                  <a:lnTo>
                    <a:pt x="30" y="53"/>
                  </a:lnTo>
                  <a:lnTo>
                    <a:pt x="23" y="52"/>
                  </a:lnTo>
                  <a:lnTo>
                    <a:pt x="15" y="50"/>
                  </a:lnTo>
                  <a:lnTo>
                    <a:pt x="8" y="47"/>
                  </a:lnTo>
                  <a:lnTo>
                    <a:pt x="16" y="53"/>
                  </a:lnTo>
                  <a:lnTo>
                    <a:pt x="25" y="57"/>
                  </a:lnTo>
                  <a:lnTo>
                    <a:pt x="33" y="58"/>
                  </a:lnTo>
                  <a:lnTo>
                    <a:pt x="41" y="60"/>
                  </a:lnTo>
                  <a:lnTo>
                    <a:pt x="45" y="57"/>
                  </a:lnTo>
                  <a:lnTo>
                    <a:pt x="48" y="53"/>
                  </a:lnTo>
                  <a:lnTo>
                    <a:pt x="53" y="60"/>
                  </a:lnTo>
                  <a:lnTo>
                    <a:pt x="56" y="65"/>
                  </a:lnTo>
                  <a:lnTo>
                    <a:pt x="60" y="60"/>
                  </a:lnTo>
                  <a:lnTo>
                    <a:pt x="61" y="53"/>
                  </a:lnTo>
                  <a:lnTo>
                    <a:pt x="55" y="47"/>
                  </a:lnTo>
                  <a:lnTo>
                    <a:pt x="46" y="40"/>
                  </a:lnTo>
                  <a:lnTo>
                    <a:pt x="43" y="35"/>
                  </a:lnTo>
                  <a:lnTo>
                    <a:pt x="43" y="28"/>
                  </a:lnTo>
                  <a:lnTo>
                    <a:pt x="40" y="25"/>
                  </a:lnTo>
                  <a:lnTo>
                    <a:pt x="36" y="22"/>
                  </a:lnTo>
                  <a:lnTo>
                    <a:pt x="35" y="22"/>
                  </a:lnTo>
                  <a:lnTo>
                    <a:pt x="31" y="23"/>
                  </a:lnTo>
                  <a:close/>
                </a:path>
              </a:pathLst>
            </a:custGeom>
            <a:solidFill>
              <a:srgbClr val="1F1A17"/>
            </a:solidFill>
            <a:ln w="9525">
              <a:noFill/>
              <a:round/>
              <a:headEnd/>
              <a:tailEnd/>
            </a:ln>
          </p:spPr>
          <p:txBody>
            <a:bodyPr/>
            <a:lstStyle/>
            <a:p>
              <a:endParaRPr lang="en-US"/>
            </a:p>
          </p:txBody>
        </p:sp>
        <p:sp>
          <p:nvSpPr>
            <p:cNvPr id="5535" name="Freeform 1439"/>
            <p:cNvSpPr>
              <a:spLocks/>
            </p:cNvSpPr>
            <p:nvPr/>
          </p:nvSpPr>
          <p:spPr bwMode="auto">
            <a:xfrm>
              <a:off x="3639" y="3032"/>
              <a:ext cx="144" cy="94"/>
            </a:xfrm>
            <a:custGeom>
              <a:avLst/>
              <a:gdLst/>
              <a:ahLst/>
              <a:cxnLst>
                <a:cxn ang="0">
                  <a:pos x="2" y="2"/>
                </a:cxn>
                <a:cxn ang="0">
                  <a:pos x="5" y="7"/>
                </a:cxn>
                <a:cxn ang="0">
                  <a:pos x="7" y="9"/>
                </a:cxn>
                <a:cxn ang="0">
                  <a:pos x="4" y="14"/>
                </a:cxn>
                <a:cxn ang="0">
                  <a:pos x="7" y="19"/>
                </a:cxn>
                <a:cxn ang="0">
                  <a:pos x="14" y="27"/>
                </a:cxn>
                <a:cxn ang="0">
                  <a:pos x="15" y="35"/>
                </a:cxn>
                <a:cxn ang="0">
                  <a:pos x="22" y="40"/>
                </a:cxn>
                <a:cxn ang="0">
                  <a:pos x="24" y="44"/>
                </a:cxn>
                <a:cxn ang="0">
                  <a:pos x="27" y="52"/>
                </a:cxn>
                <a:cxn ang="0">
                  <a:pos x="39" y="54"/>
                </a:cxn>
                <a:cxn ang="0">
                  <a:pos x="40" y="57"/>
                </a:cxn>
                <a:cxn ang="0">
                  <a:pos x="45" y="66"/>
                </a:cxn>
                <a:cxn ang="0">
                  <a:pos x="52" y="64"/>
                </a:cxn>
                <a:cxn ang="0">
                  <a:pos x="55" y="66"/>
                </a:cxn>
                <a:cxn ang="0">
                  <a:pos x="59" y="72"/>
                </a:cxn>
                <a:cxn ang="0">
                  <a:pos x="64" y="69"/>
                </a:cxn>
                <a:cxn ang="0">
                  <a:pos x="65" y="69"/>
                </a:cxn>
                <a:cxn ang="0">
                  <a:pos x="70" y="67"/>
                </a:cxn>
                <a:cxn ang="0">
                  <a:pos x="75" y="67"/>
                </a:cxn>
                <a:cxn ang="0">
                  <a:pos x="82" y="71"/>
                </a:cxn>
                <a:cxn ang="0">
                  <a:pos x="89" y="76"/>
                </a:cxn>
                <a:cxn ang="0">
                  <a:pos x="94" y="79"/>
                </a:cxn>
                <a:cxn ang="0">
                  <a:pos x="101" y="74"/>
                </a:cxn>
                <a:cxn ang="0">
                  <a:pos x="102" y="72"/>
                </a:cxn>
                <a:cxn ang="0">
                  <a:pos x="107" y="77"/>
                </a:cxn>
                <a:cxn ang="0">
                  <a:pos x="112" y="77"/>
                </a:cxn>
                <a:cxn ang="0">
                  <a:pos x="117" y="72"/>
                </a:cxn>
                <a:cxn ang="0">
                  <a:pos x="122" y="74"/>
                </a:cxn>
                <a:cxn ang="0">
                  <a:pos x="124" y="81"/>
                </a:cxn>
                <a:cxn ang="0">
                  <a:pos x="127" y="91"/>
                </a:cxn>
                <a:cxn ang="0">
                  <a:pos x="136" y="94"/>
                </a:cxn>
                <a:cxn ang="0">
                  <a:pos x="144" y="91"/>
                </a:cxn>
                <a:cxn ang="0">
                  <a:pos x="144" y="86"/>
                </a:cxn>
                <a:cxn ang="0">
                  <a:pos x="139" y="84"/>
                </a:cxn>
                <a:cxn ang="0">
                  <a:pos x="136" y="82"/>
                </a:cxn>
                <a:cxn ang="0">
                  <a:pos x="134" y="76"/>
                </a:cxn>
                <a:cxn ang="0">
                  <a:pos x="134" y="69"/>
                </a:cxn>
                <a:cxn ang="0">
                  <a:pos x="134" y="64"/>
                </a:cxn>
                <a:cxn ang="0">
                  <a:pos x="122" y="66"/>
                </a:cxn>
                <a:cxn ang="0">
                  <a:pos x="124" y="59"/>
                </a:cxn>
                <a:cxn ang="0">
                  <a:pos x="126" y="52"/>
                </a:cxn>
                <a:cxn ang="0">
                  <a:pos x="121" y="54"/>
                </a:cxn>
                <a:cxn ang="0">
                  <a:pos x="112" y="56"/>
                </a:cxn>
                <a:cxn ang="0">
                  <a:pos x="109" y="51"/>
                </a:cxn>
                <a:cxn ang="0">
                  <a:pos x="97" y="44"/>
                </a:cxn>
                <a:cxn ang="0">
                  <a:pos x="79" y="39"/>
                </a:cxn>
                <a:cxn ang="0">
                  <a:pos x="55" y="35"/>
                </a:cxn>
                <a:cxn ang="0">
                  <a:pos x="34" y="32"/>
                </a:cxn>
                <a:cxn ang="0">
                  <a:pos x="30" y="29"/>
                </a:cxn>
                <a:cxn ang="0">
                  <a:pos x="27" y="27"/>
                </a:cxn>
                <a:cxn ang="0">
                  <a:pos x="22" y="25"/>
                </a:cxn>
                <a:cxn ang="0">
                  <a:pos x="19" y="19"/>
                </a:cxn>
                <a:cxn ang="0">
                  <a:pos x="10" y="7"/>
                </a:cxn>
                <a:cxn ang="0">
                  <a:pos x="4" y="0"/>
                </a:cxn>
              </a:cxnLst>
              <a:rect l="0" t="0" r="r" b="b"/>
              <a:pathLst>
                <a:path w="144" h="94">
                  <a:moveTo>
                    <a:pt x="0" y="0"/>
                  </a:moveTo>
                  <a:lnTo>
                    <a:pt x="2" y="2"/>
                  </a:lnTo>
                  <a:lnTo>
                    <a:pt x="2" y="5"/>
                  </a:lnTo>
                  <a:lnTo>
                    <a:pt x="5" y="7"/>
                  </a:lnTo>
                  <a:lnTo>
                    <a:pt x="7" y="7"/>
                  </a:lnTo>
                  <a:lnTo>
                    <a:pt x="7" y="9"/>
                  </a:lnTo>
                  <a:lnTo>
                    <a:pt x="7" y="10"/>
                  </a:lnTo>
                  <a:lnTo>
                    <a:pt x="4" y="14"/>
                  </a:lnTo>
                  <a:lnTo>
                    <a:pt x="0" y="17"/>
                  </a:lnTo>
                  <a:lnTo>
                    <a:pt x="7" y="19"/>
                  </a:lnTo>
                  <a:lnTo>
                    <a:pt x="14" y="22"/>
                  </a:lnTo>
                  <a:lnTo>
                    <a:pt x="14" y="27"/>
                  </a:lnTo>
                  <a:lnTo>
                    <a:pt x="14" y="32"/>
                  </a:lnTo>
                  <a:lnTo>
                    <a:pt x="15" y="35"/>
                  </a:lnTo>
                  <a:lnTo>
                    <a:pt x="17" y="40"/>
                  </a:lnTo>
                  <a:lnTo>
                    <a:pt x="22" y="40"/>
                  </a:lnTo>
                  <a:lnTo>
                    <a:pt x="27" y="40"/>
                  </a:lnTo>
                  <a:lnTo>
                    <a:pt x="24" y="44"/>
                  </a:lnTo>
                  <a:lnTo>
                    <a:pt x="20" y="47"/>
                  </a:lnTo>
                  <a:lnTo>
                    <a:pt x="27" y="52"/>
                  </a:lnTo>
                  <a:lnTo>
                    <a:pt x="34" y="57"/>
                  </a:lnTo>
                  <a:lnTo>
                    <a:pt x="39" y="54"/>
                  </a:lnTo>
                  <a:lnTo>
                    <a:pt x="40" y="54"/>
                  </a:lnTo>
                  <a:lnTo>
                    <a:pt x="40" y="57"/>
                  </a:lnTo>
                  <a:lnTo>
                    <a:pt x="40" y="62"/>
                  </a:lnTo>
                  <a:lnTo>
                    <a:pt x="45" y="66"/>
                  </a:lnTo>
                  <a:lnTo>
                    <a:pt x="52" y="69"/>
                  </a:lnTo>
                  <a:lnTo>
                    <a:pt x="52" y="64"/>
                  </a:lnTo>
                  <a:lnTo>
                    <a:pt x="54" y="59"/>
                  </a:lnTo>
                  <a:lnTo>
                    <a:pt x="55" y="66"/>
                  </a:lnTo>
                  <a:lnTo>
                    <a:pt x="57" y="71"/>
                  </a:lnTo>
                  <a:lnTo>
                    <a:pt x="59" y="72"/>
                  </a:lnTo>
                  <a:lnTo>
                    <a:pt x="62" y="72"/>
                  </a:lnTo>
                  <a:lnTo>
                    <a:pt x="64" y="69"/>
                  </a:lnTo>
                  <a:lnTo>
                    <a:pt x="65" y="64"/>
                  </a:lnTo>
                  <a:lnTo>
                    <a:pt x="65" y="69"/>
                  </a:lnTo>
                  <a:lnTo>
                    <a:pt x="67" y="72"/>
                  </a:lnTo>
                  <a:lnTo>
                    <a:pt x="70" y="67"/>
                  </a:lnTo>
                  <a:lnTo>
                    <a:pt x="74" y="64"/>
                  </a:lnTo>
                  <a:lnTo>
                    <a:pt x="75" y="67"/>
                  </a:lnTo>
                  <a:lnTo>
                    <a:pt x="77" y="72"/>
                  </a:lnTo>
                  <a:lnTo>
                    <a:pt x="82" y="71"/>
                  </a:lnTo>
                  <a:lnTo>
                    <a:pt x="87" y="69"/>
                  </a:lnTo>
                  <a:lnTo>
                    <a:pt x="89" y="76"/>
                  </a:lnTo>
                  <a:lnTo>
                    <a:pt x="90" y="79"/>
                  </a:lnTo>
                  <a:lnTo>
                    <a:pt x="94" y="79"/>
                  </a:lnTo>
                  <a:lnTo>
                    <a:pt x="99" y="77"/>
                  </a:lnTo>
                  <a:lnTo>
                    <a:pt x="101" y="74"/>
                  </a:lnTo>
                  <a:lnTo>
                    <a:pt x="101" y="72"/>
                  </a:lnTo>
                  <a:lnTo>
                    <a:pt x="102" y="72"/>
                  </a:lnTo>
                  <a:lnTo>
                    <a:pt x="104" y="72"/>
                  </a:lnTo>
                  <a:lnTo>
                    <a:pt x="107" y="77"/>
                  </a:lnTo>
                  <a:lnTo>
                    <a:pt x="109" y="82"/>
                  </a:lnTo>
                  <a:lnTo>
                    <a:pt x="112" y="77"/>
                  </a:lnTo>
                  <a:lnTo>
                    <a:pt x="116" y="72"/>
                  </a:lnTo>
                  <a:lnTo>
                    <a:pt x="117" y="72"/>
                  </a:lnTo>
                  <a:lnTo>
                    <a:pt x="121" y="72"/>
                  </a:lnTo>
                  <a:lnTo>
                    <a:pt x="122" y="74"/>
                  </a:lnTo>
                  <a:lnTo>
                    <a:pt x="122" y="76"/>
                  </a:lnTo>
                  <a:lnTo>
                    <a:pt x="124" y="81"/>
                  </a:lnTo>
                  <a:lnTo>
                    <a:pt x="124" y="86"/>
                  </a:lnTo>
                  <a:lnTo>
                    <a:pt x="127" y="91"/>
                  </a:lnTo>
                  <a:lnTo>
                    <a:pt x="131" y="92"/>
                  </a:lnTo>
                  <a:lnTo>
                    <a:pt x="136" y="94"/>
                  </a:lnTo>
                  <a:lnTo>
                    <a:pt x="141" y="94"/>
                  </a:lnTo>
                  <a:lnTo>
                    <a:pt x="144" y="91"/>
                  </a:lnTo>
                  <a:lnTo>
                    <a:pt x="144" y="87"/>
                  </a:lnTo>
                  <a:lnTo>
                    <a:pt x="144" y="86"/>
                  </a:lnTo>
                  <a:lnTo>
                    <a:pt x="144" y="86"/>
                  </a:lnTo>
                  <a:lnTo>
                    <a:pt x="139" y="84"/>
                  </a:lnTo>
                  <a:lnTo>
                    <a:pt x="134" y="84"/>
                  </a:lnTo>
                  <a:lnTo>
                    <a:pt x="136" y="82"/>
                  </a:lnTo>
                  <a:lnTo>
                    <a:pt x="139" y="79"/>
                  </a:lnTo>
                  <a:lnTo>
                    <a:pt x="134" y="76"/>
                  </a:lnTo>
                  <a:lnTo>
                    <a:pt x="131" y="71"/>
                  </a:lnTo>
                  <a:lnTo>
                    <a:pt x="134" y="69"/>
                  </a:lnTo>
                  <a:lnTo>
                    <a:pt x="139" y="67"/>
                  </a:lnTo>
                  <a:lnTo>
                    <a:pt x="134" y="64"/>
                  </a:lnTo>
                  <a:lnTo>
                    <a:pt x="127" y="64"/>
                  </a:lnTo>
                  <a:lnTo>
                    <a:pt x="122" y="66"/>
                  </a:lnTo>
                  <a:lnTo>
                    <a:pt x="121" y="64"/>
                  </a:lnTo>
                  <a:lnTo>
                    <a:pt x="124" y="59"/>
                  </a:lnTo>
                  <a:lnTo>
                    <a:pt x="126" y="54"/>
                  </a:lnTo>
                  <a:lnTo>
                    <a:pt x="126" y="52"/>
                  </a:lnTo>
                  <a:lnTo>
                    <a:pt x="124" y="49"/>
                  </a:lnTo>
                  <a:lnTo>
                    <a:pt x="121" y="54"/>
                  </a:lnTo>
                  <a:lnTo>
                    <a:pt x="116" y="56"/>
                  </a:lnTo>
                  <a:lnTo>
                    <a:pt x="112" y="56"/>
                  </a:lnTo>
                  <a:lnTo>
                    <a:pt x="111" y="54"/>
                  </a:lnTo>
                  <a:lnTo>
                    <a:pt x="109" y="51"/>
                  </a:lnTo>
                  <a:lnTo>
                    <a:pt x="109" y="47"/>
                  </a:lnTo>
                  <a:lnTo>
                    <a:pt x="97" y="44"/>
                  </a:lnTo>
                  <a:lnTo>
                    <a:pt x="85" y="37"/>
                  </a:lnTo>
                  <a:lnTo>
                    <a:pt x="79" y="39"/>
                  </a:lnTo>
                  <a:lnTo>
                    <a:pt x="69" y="40"/>
                  </a:lnTo>
                  <a:lnTo>
                    <a:pt x="55" y="35"/>
                  </a:lnTo>
                  <a:lnTo>
                    <a:pt x="42" y="34"/>
                  </a:lnTo>
                  <a:lnTo>
                    <a:pt x="34" y="32"/>
                  </a:lnTo>
                  <a:lnTo>
                    <a:pt x="25" y="32"/>
                  </a:lnTo>
                  <a:lnTo>
                    <a:pt x="30" y="29"/>
                  </a:lnTo>
                  <a:lnTo>
                    <a:pt x="34" y="25"/>
                  </a:lnTo>
                  <a:lnTo>
                    <a:pt x="27" y="27"/>
                  </a:lnTo>
                  <a:lnTo>
                    <a:pt x="20" y="27"/>
                  </a:lnTo>
                  <a:lnTo>
                    <a:pt x="22" y="25"/>
                  </a:lnTo>
                  <a:lnTo>
                    <a:pt x="24" y="22"/>
                  </a:lnTo>
                  <a:lnTo>
                    <a:pt x="19" y="19"/>
                  </a:lnTo>
                  <a:lnTo>
                    <a:pt x="14" y="14"/>
                  </a:lnTo>
                  <a:lnTo>
                    <a:pt x="10" y="7"/>
                  </a:lnTo>
                  <a:lnTo>
                    <a:pt x="5" y="2"/>
                  </a:lnTo>
                  <a:lnTo>
                    <a:pt x="4" y="0"/>
                  </a:lnTo>
                  <a:lnTo>
                    <a:pt x="0" y="0"/>
                  </a:lnTo>
                  <a:close/>
                </a:path>
              </a:pathLst>
            </a:custGeom>
            <a:solidFill>
              <a:srgbClr val="1F1A17"/>
            </a:solidFill>
            <a:ln w="9525">
              <a:noFill/>
              <a:round/>
              <a:headEnd/>
              <a:tailEnd/>
            </a:ln>
          </p:spPr>
          <p:txBody>
            <a:bodyPr/>
            <a:lstStyle/>
            <a:p>
              <a:endParaRPr lang="en-US"/>
            </a:p>
          </p:txBody>
        </p:sp>
        <p:sp>
          <p:nvSpPr>
            <p:cNvPr id="5536" name="Freeform 1440"/>
            <p:cNvSpPr>
              <a:spLocks/>
            </p:cNvSpPr>
            <p:nvPr/>
          </p:nvSpPr>
          <p:spPr bwMode="auto">
            <a:xfrm>
              <a:off x="3643" y="3019"/>
              <a:ext cx="18" cy="23"/>
            </a:xfrm>
            <a:custGeom>
              <a:avLst/>
              <a:gdLst/>
              <a:ahLst/>
              <a:cxnLst>
                <a:cxn ang="0">
                  <a:pos x="0" y="0"/>
                </a:cxn>
                <a:cxn ang="0">
                  <a:pos x="0" y="3"/>
                </a:cxn>
                <a:cxn ang="0">
                  <a:pos x="3" y="10"/>
                </a:cxn>
                <a:cxn ang="0">
                  <a:pos x="11" y="18"/>
                </a:cxn>
                <a:cxn ang="0">
                  <a:pos x="18" y="23"/>
                </a:cxn>
                <a:cxn ang="0">
                  <a:pos x="13" y="13"/>
                </a:cxn>
                <a:cxn ang="0">
                  <a:pos x="0" y="0"/>
                </a:cxn>
              </a:cxnLst>
              <a:rect l="0" t="0" r="r" b="b"/>
              <a:pathLst>
                <a:path w="18" h="23">
                  <a:moveTo>
                    <a:pt x="0" y="0"/>
                  </a:moveTo>
                  <a:lnTo>
                    <a:pt x="0" y="3"/>
                  </a:lnTo>
                  <a:lnTo>
                    <a:pt x="3" y="10"/>
                  </a:lnTo>
                  <a:lnTo>
                    <a:pt x="11" y="18"/>
                  </a:lnTo>
                  <a:lnTo>
                    <a:pt x="18" y="23"/>
                  </a:lnTo>
                  <a:lnTo>
                    <a:pt x="13" y="13"/>
                  </a:lnTo>
                  <a:lnTo>
                    <a:pt x="0" y="0"/>
                  </a:lnTo>
                  <a:close/>
                </a:path>
              </a:pathLst>
            </a:custGeom>
            <a:solidFill>
              <a:srgbClr val="1F1A17"/>
            </a:solidFill>
            <a:ln w="9525">
              <a:noFill/>
              <a:round/>
              <a:headEnd/>
              <a:tailEnd/>
            </a:ln>
          </p:spPr>
          <p:txBody>
            <a:bodyPr/>
            <a:lstStyle/>
            <a:p>
              <a:endParaRPr lang="en-US"/>
            </a:p>
          </p:txBody>
        </p:sp>
        <p:sp>
          <p:nvSpPr>
            <p:cNvPr id="5537" name="Freeform 1441"/>
            <p:cNvSpPr>
              <a:spLocks/>
            </p:cNvSpPr>
            <p:nvPr/>
          </p:nvSpPr>
          <p:spPr bwMode="auto">
            <a:xfrm>
              <a:off x="3729" y="3041"/>
              <a:ext cx="27" cy="45"/>
            </a:xfrm>
            <a:custGeom>
              <a:avLst/>
              <a:gdLst/>
              <a:ahLst/>
              <a:cxnLst>
                <a:cxn ang="0">
                  <a:pos x="0" y="0"/>
                </a:cxn>
                <a:cxn ang="0">
                  <a:pos x="5" y="11"/>
                </a:cxn>
                <a:cxn ang="0">
                  <a:pos x="4" y="15"/>
                </a:cxn>
                <a:cxn ang="0">
                  <a:pos x="4" y="20"/>
                </a:cxn>
                <a:cxn ang="0">
                  <a:pos x="9" y="25"/>
                </a:cxn>
                <a:cxn ang="0">
                  <a:pos x="12" y="28"/>
                </a:cxn>
                <a:cxn ang="0">
                  <a:pos x="14" y="31"/>
                </a:cxn>
                <a:cxn ang="0">
                  <a:pos x="16" y="35"/>
                </a:cxn>
                <a:cxn ang="0">
                  <a:pos x="16" y="40"/>
                </a:cxn>
                <a:cxn ang="0">
                  <a:pos x="16" y="43"/>
                </a:cxn>
                <a:cxn ang="0">
                  <a:pos x="21" y="45"/>
                </a:cxn>
                <a:cxn ang="0">
                  <a:pos x="24" y="38"/>
                </a:cxn>
                <a:cxn ang="0">
                  <a:pos x="27" y="30"/>
                </a:cxn>
                <a:cxn ang="0">
                  <a:pos x="14" y="20"/>
                </a:cxn>
                <a:cxn ang="0">
                  <a:pos x="11" y="20"/>
                </a:cxn>
                <a:cxn ang="0">
                  <a:pos x="12" y="11"/>
                </a:cxn>
                <a:cxn ang="0">
                  <a:pos x="0" y="0"/>
                </a:cxn>
              </a:cxnLst>
              <a:rect l="0" t="0" r="r" b="b"/>
              <a:pathLst>
                <a:path w="27" h="45">
                  <a:moveTo>
                    <a:pt x="0" y="0"/>
                  </a:moveTo>
                  <a:lnTo>
                    <a:pt x="5" y="11"/>
                  </a:lnTo>
                  <a:lnTo>
                    <a:pt x="4" y="15"/>
                  </a:lnTo>
                  <a:lnTo>
                    <a:pt x="4" y="20"/>
                  </a:lnTo>
                  <a:lnTo>
                    <a:pt x="9" y="25"/>
                  </a:lnTo>
                  <a:lnTo>
                    <a:pt x="12" y="28"/>
                  </a:lnTo>
                  <a:lnTo>
                    <a:pt x="14" y="31"/>
                  </a:lnTo>
                  <a:lnTo>
                    <a:pt x="16" y="35"/>
                  </a:lnTo>
                  <a:lnTo>
                    <a:pt x="16" y="40"/>
                  </a:lnTo>
                  <a:lnTo>
                    <a:pt x="16" y="43"/>
                  </a:lnTo>
                  <a:lnTo>
                    <a:pt x="21" y="45"/>
                  </a:lnTo>
                  <a:lnTo>
                    <a:pt x="24" y="38"/>
                  </a:lnTo>
                  <a:lnTo>
                    <a:pt x="27" y="30"/>
                  </a:lnTo>
                  <a:lnTo>
                    <a:pt x="14" y="20"/>
                  </a:lnTo>
                  <a:lnTo>
                    <a:pt x="11" y="20"/>
                  </a:lnTo>
                  <a:lnTo>
                    <a:pt x="12" y="11"/>
                  </a:lnTo>
                  <a:lnTo>
                    <a:pt x="0" y="0"/>
                  </a:lnTo>
                  <a:close/>
                </a:path>
              </a:pathLst>
            </a:custGeom>
            <a:solidFill>
              <a:srgbClr val="1F1A17"/>
            </a:solidFill>
            <a:ln w="9525">
              <a:noFill/>
              <a:round/>
              <a:headEnd/>
              <a:tailEnd/>
            </a:ln>
          </p:spPr>
          <p:txBody>
            <a:bodyPr/>
            <a:lstStyle/>
            <a:p>
              <a:endParaRPr lang="en-US"/>
            </a:p>
          </p:txBody>
        </p:sp>
        <p:sp>
          <p:nvSpPr>
            <p:cNvPr id="5538" name="Freeform 1442"/>
            <p:cNvSpPr>
              <a:spLocks/>
            </p:cNvSpPr>
            <p:nvPr/>
          </p:nvSpPr>
          <p:spPr bwMode="auto">
            <a:xfrm>
              <a:off x="3664" y="3091"/>
              <a:ext cx="122" cy="97"/>
            </a:xfrm>
            <a:custGeom>
              <a:avLst/>
              <a:gdLst/>
              <a:ahLst/>
              <a:cxnLst>
                <a:cxn ang="0">
                  <a:pos x="0" y="3"/>
                </a:cxn>
                <a:cxn ang="0">
                  <a:pos x="4" y="10"/>
                </a:cxn>
                <a:cxn ang="0">
                  <a:pos x="7" y="13"/>
                </a:cxn>
                <a:cxn ang="0">
                  <a:pos x="10" y="17"/>
                </a:cxn>
                <a:cxn ang="0">
                  <a:pos x="14" y="15"/>
                </a:cxn>
                <a:cxn ang="0">
                  <a:pos x="17" y="15"/>
                </a:cxn>
                <a:cxn ang="0">
                  <a:pos x="17" y="22"/>
                </a:cxn>
                <a:cxn ang="0">
                  <a:pos x="12" y="25"/>
                </a:cxn>
                <a:cxn ang="0">
                  <a:pos x="12" y="28"/>
                </a:cxn>
                <a:cxn ang="0">
                  <a:pos x="15" y="32"/>
                </a:cxn>
                <a:cxn ang="0">
                  <a:pos x="25" y="33"/>
                </a:cxn>
                <a:cxn ang="0">
                  <a:pos x="34" y="37"/>
                </a:cxn>
                <a:cxn ang="0">
                  <a:pos x="40" y="38"/>
                </a:cxn>
                <a:cxn ang="0">
                  <a:pos x="49" y="42"/>
                </a:cxn>
                <a:cxn ang="0">
                  <a:pos x="52" y="52"/>
                </a:cxn>
                <a:cxn ang="0">
                  <a:pos x="47" y="53"/>
                </a:cxn>
                <a:cxn ang="0">
                  <a:pos x="40" y="53"/>
                </a:cxn>
                <a:cxn ang="0">
                  <a:pos x="30" y="55"/>
                </a:cxn>
                <a:cxn ang="0">
                  <a:pos x="22" y="57"/>
                </a:cxn>
                <a:cxn ang="0">
                  <a:pos x="22" y="60"/>
                </a:cxn>
                <a:cxn ang="0">
                  <a:pos x="22" y="65"/>
                </a:cxn>
                <a:cxn ang="0">
                  <a:pos x="19" y="72"/>
                </a:cxn>
                <a:cxn ang="0">
                  <a:pos x="27" y="77"/>
                </a:cxn>
                <a:cxn ang="0">
                  <a:pos x="35" y="70"/>
                </a:cxn>
                <a:cxn ang="0">
                  <a:pos x="40" y="65"/>
                </a:cxn>
                <a:cxn ang="0">
                  <a:pos x="42" y="68"/>
                </a:cxn>
                <a:cxn ang="0">
                  <a:pos x="47" y="73"/>
                </a:cxn>
                <a:cxn ang="0">
                  <a:pos x="54" y="70"/>
                </a:cxn>
                <a:cxn ang="0">
                  <a:pos x="59" y="68"/>
                </a:cxn>
                <a:cxn ang="0">
                  <a:pos x="62" y="75"/>
                </a:cxn>
                <a:cxn ang="0">
                  <a:pos x="65" y="68"/>
                </a:cxn>
                <a:cxn ang="0">
                  <a:pos x="69" y="67"/>
                </a:cxn>
                <a:cxn ang="0">
                  <a:pos x="74" y="80"/>
                </a:cxn>
                <a:cxn ang="0">
                  <a:pos x="79" y="82"/>
                </a:cxn>
                <a:cxn ang="0">
                  <a:pos x="81" y="87"/>
                </a:cxn>
                <a:cxn ang="0">
                  <a:pos x="84" y="95"/>
                </a:cxn>
                <a:cxn ang="0">
                  <a:pos x="92" y="90"/>
                </a:cxn>
                <a:cxn ang="0">
                  <a:pos x="104" y="89"/>
                </a:cxn>
                <a:cxn ang="0">
                  <a:pos x="117" y="90"/>
                </a:cxn>
                <a:cxn ang="0">
                  <a:pos x="121" y="80"/>
                </a:cxn>
                <a:cxn ang="0">
                  <a:pos x="114" y="73"/>
                </a:cxn>
                <a:cxn ang="0">
                  <a:pos x="109" y="70"/>
                </a:cxn>
                <a:cxn ang="0">
                  <a:pos x="104" y="67"/>
                </a:cxn>
                <a:cxn ang="0">
                  <a:pos x="101" y="65"/>
                </a:cxn>
                <a:cxn ang="0">
                  <a:pos x="97" y="63"/>
                </a:cxn>
                <a:cxn ang="0">
                  <a:pos x="94" y="63"/>
                </a:cxn>
                <a:cxn ang="0">
                  <a:pos x="89" y="58"/>
                </a:cxn>
                <a:cxn ang="0">
                  <a:pos x="79" y="52"/>
                </a:cxn>
                <a:cxn ang="0">
                  <a:pos x="77" y="42"/>
                </a:cxn>
                <a:cxn ang="0">
                  <a:pos x="76" y="35"/>
                </a:cxn>
                <a:cxn ang="0">
                  <a:pos x="69" y="30"/>
                </a:cxn>
                <a:cxn ang="0">
                  <a:pos x="57" y="28"/>
                </a:cxn>
                <a:cxn ang="0">
                  <a:pos x="39" y="22"/>
                </a:cxn>
                <a:cxn ang="0">
                  <a:pos x="35" y="25"/>
                </a:cxn>
                <a:cxn ang="0">
                  <a:pos x="34" y="27"/>
                </a:cxn>
                <a:cxn ang="0">
                  <a:pos x="25" y="20"/>
                </a:cxn>
                <a:cxn ang="0">
                  <a:pos x="19" y="10"/>
                </a:cxn>
                <a:cxn ang="0">
                  <a:pos x="5" y="2"/>
                </a:cxn>
              </a:cxnLst>
              <a:rect l="0" t="0" r="r" b="b"/>
              <a:pathLst>
                <a:path w="122" h="97">
                  <a:moveTo>
                    <a:pt x="0" y="0"/>
                  </a:moveTo>
                  <a:lnTo>
                    <a:pt x="0" y="3"/>
                  </a:lnTo>
                  <a:lnTo>
                    <a:pt x="2" y="7"/>
                  </a:lnTo>
                  <a:lnTo>
                    <a:pt x="4" y="10"/>
                  </a:lnTo>
                  <a:lnTo>
                    <a:pt x="7" y="8"/>
                  </a:lnTo>
                  <a:lnTo>
                    <a:pt x="7" y="13"/>
                  </a:lnTo>
                  <a:lnTo>
                    <a:pt x="9" y="17"/>
                  </a:lnTo>
                  <a:lnTo>
                    <a:pt x="10" y="17"/>
                  </a:lnTo>
                  <a:lnTo>
                    <a:pt x="12" y="17"/>
                  </a:lnTo>
                  <a:lnTo>
                    <a:pt x="14" y="15"/>
                  </a:lnTo>
                  <a:lnTo>
                    <a:pt x="17" y="13"/>
                  </a:lnTo>
                  <a:lnTo>
                    <a:pt x="17" y="15"/>
                  </a:lnTo>
                  <a:lnTo>
                    <a:pt x="19" y="17"/>
                  </a:lnTo>
                  <a:lnTo>
                    <a:pt x="17" y="22"/>
                  </a:lnTo>
                  <a:lnTo>
                    <a:pt x="15" y="27"/>
                  </a:lnTo>
                  <a:lnTo>
                    <a:pt x="12" y="25"/>
                  </a:lnTo>
                  <a:lnTo>
                    <a:pt x="10" y="23"/>
                  </a:lnTo>
                  <a:lnTo>
                    <a:pt x="12" y="28"/>
                  </a:lnTo>
                  <a:lnTo>
                    <a:pt x="14" y="30"/>
                  </a:lnTo>
                  <a:lnTo>
                    <a:pt x="15" y="32"/>
                  </a:lnTo>
                  <a:lnTo>
                    <a:pt x="19" y="33"/>
                  </a:lnTo>
                  <a:lnTo>
                    <a:pt x="25" y="33"/>
                  </a:lnTo>
                  <a:lnTo>
                    <a:pt x="32" y="32"/>
                  </a:lnTo>
                  <a:lnTo>
                    <a:pt x="34" y="37"/>
                  </a:lnTo>
                  <a:lnTo>
                    <a:pt x="35" y="40"/>
                  </a:lnTo>
                  <a:lnTo>
                    <a:pt x="40" y="38"/>
                  </a:lnTo>
                  <a:lnTo>
                    <a:pt x="45" y="37"/>
                  </a:lnTo>
                  <a:lnTo>
                    <a:pt x="49" y="42"/>
                  </a:lnTo>
                  <a:lnTo>
                    <a:pt x="52" y="47"/>
                  </a:lnTo>
                  <a:lnTo>
                    <a:pt x="52" y="52"/>
                  </a:lnTo>
                  <a:lnTo>
                    <a:pt x="49" y="58"/>
                  </a:lnTo>
                  <a:lnTo>
                    <a:pt x="47" y="53"/>
                  </a:lnTo>
                  <a:lnTo>
                    <a:pt x="44" y="50"/>
                  </a:lnTo>
                  <a:lnTo>
                    <a:pt x="40" y="53"/>
                  </a:lnTo>
                  <a:lnTo>
                    <a:pt x="37" y="57"/>
                  </a:lnTo>
                  <a:lnTo>
                    <a:pt x="30" y="55"/>
                  </a:lnTo>
                  <a:lnTo>
                    <a:pt x="25" y="55"/>
                  </a:lnTo>
                  <a:lnTo>
                    <a:pt x="22" y="57"/>
                  </a:lnTo>
                  <a:lnTo>
                    <a:pt x="17" y="60"/>
                  </a:lnTo>
                  <a:lnTo>
                    <a:pt x="22" y="60"/>
                  </a:lnTo>
                  <a:lnTo>
                    <a:pt x="27" y="62"/>
                  </a:lnTo>
                  <a:lnTo>
                    <a:pt x="22" y="65"/>
                  </a:lnTo>
                  <a:lnTo>
                    <a:pt x="15" y="68"/>
                  </a:lnTo>
                  <a:lnTo>
                    <a:pt x="19" y="72"/>
                  </a:lnTo>
                  <a:lnTo>
                    <a:pt x="22" y="75"/>
                  </a:lnTo>
                  <a:lnTo>
                    <a:pt x="27" y="77"/>
                  </a:lnTo>
                  <a:lnTo>
                    <a:pt x="32" y="75"/>
                  </a:lnTo>
                  <a:lnTo>
                    <a:pt x="35" y="70"/>
                  </a:lnTo>
                  <a:lnTo>
                    <a:pt x="39" y="65"/>
                  </a:lnTo>
                  <a:lnTo>
                    <a:pt x="40" y="65"/>
                  </a:lnTo>
                  <a:lnTo>
                    <a:pt x="42" y="65"/>
                  </a:lnTo>
                  <a:lnTo>
                    <a:pt x="42" y="68"/>
                  </a:lnTo>
                  <a:lnTo>
                    <a:pt x="44" y="72"/>
                  </a:lnTo>
                  <a:lnTo>
                    <a:pt x="47" y="73"/>
                  </a:lnTo>
                  <a:lnTo>
                    <a:pt x="50" y="75"/>
                  </a:lnTo>
                  <a:lnTo>
                    <a:pt x="54" y="70"/>
                  </a:lnTo>
                  <a:lnTo>
                    <a:pt x="57" y="63"/>
                  </a:lnTo>
                  <a:lnTo>
                    <a:pt x="59" y="68"/>
                  </a:lnTo>
                  <a:lnTo>
                    <a:pt x="59" y="73"/>
                  </a:lnTo>
                  <a:lnTo>
                    <a:pt x="62" y="75"/>
                  </a:lnTo>
                  <a:lnTo>
                    <a:pt x="64" y="75"/>
                  </a:lnTo>
                  <a:lnTo>
                    <a:pt x="65" y="68"/>
                  </a:lnTo>
                  <a:lnTo>
                    <a:pt x="65" y="60"/>
                  </a:lnTo>
                  <a:lnTo>
                    <a:pt x="69" y="67"/>
                  </a:lnTo>
                  <a:lnTo>
                    <a:pt x="70" y="75"/>
                  </a:lnTo>
                  <a:lnTo>
                    <a:pt x="74" y="80"/>
                  </a:lnTo>
                  <a:lnTo>
                    <a:pt x="76" y="83"/>
                  </a:lnTo>
                  <a:lnTo>
                    <a:pt x="79" y="82"/>
                  </a:lnTo>
                  <a:lnTo>
                    <a:pt x="82" y="82"/>
                  </a:lnTo>
                  <a:lnTo>
                    <a:pt x="81" y="87"/>
                  </a:lnTo>
                  <a:lnTo>
                    <a:pt x="81" y="92"/>
                  </a:lnTo>
                  <a:lnTo>
                    <a:pt x="84" y="95"/>
                  </a:lnTo>
                  <a:lnTo>
                    <a:pt x="87" y="97"/>
                  </a:lnTo>
                  <a:lnTo>
                    <a:pt x="92" y="90"/>
                  </a:lnTo>
                  <a:lnTo>
                    <a:pt x="96" y="85"/>
                  </a:lnTo>
                  <a:lnTo>
                    <a:pt x="104" y="89"/>
                  </a:lnTo>
                  <a:lnTo>
                    <a:pt x="111" y="94"/>
                  </a:lnTo>
                  <a:lnTo>
                    <a:pt x="117" y="90"/>
                  </a:lnTo>
                  <a:lnTo>
                    <a:pt x="122" y="87"/>
                  </a:lnTo>
                  <a:lnTo>
                    <a:pt x="121" y="80"/>
                  </a:lnTo>
                  <a:lnTo>
                    <a:pt x="119" y="73"/>
                  </a:lnTo>
                  <a:lnTo>
                    <a:pt x="114" y="73"/>
                  </a:lnTo>
                  <a:lnTo>
                    <a:pt x="109" y="73"/>
                  </a:lnTo>
                  <a:lnTo>
                    <a:pt x="109" y="70"/>
                  </a:lnTo>
                  <a:lnTo>
                    <a:pt x="107" y="67"/>
                  </a:lnTo>
                  <a:lnTo>
                    <a:pt x="104" y="67"/>
                  </a:lnTo>
                  <a:lnTo>
                    <a:pt x="101" y="68"/>
                  </a:lnTo>
                  <a:lnTo>
                    <a:pt x="101" y="65"/>
                  </a:lnTo>
                  <a:lnTo>
                    <a:pt x="99" y="62"/>
                  </a:lnTo>
                  <a:lnTo>
                    <a:pt x="97" y="63"/>
                  </a:lnTo>
                  <a:lnTo>
                    <a:pt x="96" y="65"/>
                  </a:lnTo>
                  <a:lnTo>
                    <a:pt x="94" y="63"/>
                  </a:lnTo>
                  <a:lnTo>
                    <a:pt x="92" y="62"/>
                  </a:lnTo>
                  <a:lnTo>
                    <a:pt x="89" y="58"/>
                  </a:lnTo>
                  <a:lnTo>
                    <a:pt x="87" y="55"/>
                  </a:lnTo>
                  <a:lnTo>
                    <a:pt x="79" y="52"/>
                  </a:lnTo>
                  <a:lnTo>
                    <a:pt x="74" y="50"/>
                  </a:lnTo>
                  <a:lnTo>
                    <a:pt x="77" y="42"/>
                  </a:lnTo>
                  <a:lnTo>
                    <a:pt x="79" y="38"/>
                  </a:lnTo>
                  <a:lnTo>
                    <a:pt x="76" y="35"/>
                  </a:lnTo>
                  <a:lnTo>
                    <a:pt x="69" y="32"/>
                  </a:lnTo>
                  <a:lnTo>
                    <a:pt x="69" y="30"/>
                  </a:lnTo>
                  <a:lnTo>
                    <a:pt x="67" y="28"/>
                  </a:lnTo>
                  <a:lnTo>
                    <a:pt x="57" y="28"/>
                  </a:lnTo>
                  <a:lnTo>
                    <a:pt x="49" y="27"/>
                  </a:lnTo>
                  <a:lnTo>
                    <a:pt x="39" y="22"/>
                  </a:lnTo>
                  <a:lnTo>
                    <a:pt x="30" y="18"/>
                  </a:lnTo>
                  <a:lnTo>
                    <a:pt x="35" y="25"/>
                  </a:lnTo>
                  <a:lnTo>
                    <a:pt x="42" y="30"/>
                  </a:lnTo>
                  <a:lnTo>
                    <a:pt x="34" y="27"/>
                  </a:lnTo>
                  <a:lnTo>
                    <a:pt x="25" y="23"/>
                  </a:lnTo>
                  <a:lnTo>
                    <a:pt x="25" y="20"/>
                  </a:lnTo>
                  <a:lnTo>
                    <a:pt x="25" y="17"/>
                  </a:lnTo>
                  <a:lnTo>
                    <a:pt x="19" y="10"/>
                  </a:lnTo>
                  <a:lnTo>
                    <a:pt x="10" y="5"/>
                  </a:lnTo>
                  <a:lnTo>
                    <a:pt x="5" y="2"/>
                  </a:lnTo>
                  <a:lnTo>
                    <a:pt x="0" y="0"/>
                  </a:lnTo>
                  <a:close/>
                </a:path>
              </a:pathLst>
            </a:custGeom>
            <a:solidFill>
              <a:srgbClr val="1F1A17"/>
            </a:solidFill>
            <a:ln w="9525">
              <a:noFill/>
              <a:round/>
              <a:headEnd/>
              <a:tailEnd/>
            </a:ln>
          </p:spPr>
          <p:txBody>
            <a:bodyPr/>
            <a:lstStyle/>
            <a:p>
              <a:endParaRPr lang="en-US"/>
            </a:p>
          </p:txBody>
        </p:sp>
        <p:sp>
          <p:nvSpPr>
            <p:cNvPr id="5539" name="Freeform 1443"/>
            <p:cNvSpPr>
              <a:spLocks/>
            </p:cNvSpPr>
            <p:nvPr/>
          </p:nvSpPr>
          <p:spPr bwMode="auto">
            <a:xfrm>
              <a:off x="3773" y="3133"/>
              <a:ext cx="42" cy="97"/>
            </a:xfrm>
            <a:custGeom>
              <a:avLst/>
              <a:gdLst/>
              <a:ahLst/>
              <a:cxnLst>
                <a:cxn ang="0">
                  <a:pos x="12" y="0"/>
                </a:cxn>
                <a:cxn ang="0">
                  <a:pos x="10" y="6"/>
                </a:cxn>
                <a:cxn ang="0">
                  <a:pos x="8" y="10"/>
                </a:cxn>
                <a:cxn ang="0">
                  <a:pos x="8" y="15"/>
                </a:cxn>
                <a:cxn ang="0">
                  <a:pos x="10" y="16"/>
                </a:cxn>
                <a:cxn ang="0">
                  <a:pos x="15" y="23"/>
                </a:cxn>
                <a:cxn ang="0">
                  <a:pos x="23" y="28"/>
                </a:cxn>
                <a:cxn ang="0">
                  <a:pos x="22" y="31"/>
                </a:cxn>
                <a:cxn ang="0">
                  <a:pos x="20" y="36"/>
                </a:cxn>
                <a:cxn ang="0">
                  <a:pos x="25" y="45"/>
                </a:cxn>
                <a:cxn ang="0">
                  <a:pos x="30" y="52"/>
                </a:cxn>
                <a:cxn ang="0">
                  <a:pos x="28" y="55"/>
                </a:cxn>
                <a:cxn ang="0">
                  <a:pos x="27" y="58"/>
                </a:cxn>
                <a:cxn ang="0">
                  <a:pos x="18" y="50"/>
                </a:cxn>
                <a:cxn ang="0">
                  <a:pos x="10" y="43"/>
                </a:cxn>
                <a:cxn ang="0">
                  <a:pos x="5" y="47"/>
                </a:cxn>
                <a:cxn ang="0">
                  <a:pos x="0" y="50"/>
                </a:cxn>
                <a:cxn ang="0">
                  <a:pos x="5" y="55"/>
                </a:cxn>
                <a:cxn ang="0">
                  <a:pos x="8" y="60"/>
                </a:cxn>
                <a:cxn ang="0">
                  <a:pos x="10" y="58"/>
                </a:cxn>
                <a:cxn ang="0">
                  <a:pos x="12" y="55"/>
                </a:cxn>
                <a:cxn ang="0">
                  <a:pos x="12" y="60"/>
                </a:cxn>
                <a:cxn ang="0">
                  <a:pos x="13" y="65"/>
                </a:cxn>
                <a:cxn ang="0">
                  <a:pos x="15" y="62"/>
                </a:cxn>
                <a:cxn ang="0">
                  <a:pos x="17" y="60"/>
                </a:cxn>
                <a:cxn ang="0">
                  <a:pos x="20" y="67"/>
                </a:cxn>
                <a:cxn ang="0">
                  <a:pos x="23" y="75"/>
                </a:cxn>
                <a:cxn ang="0">
                  <a:pos x="28" y="73"/>
                </a:cxn>
                <a:cxn ang="0">
                  <a:pos x="32" y="73"/>
                </a:cxn>
                <a:cxn ang="0">
                  <a:pos x="30" y="82"/>
                </a:cxn>
                <a:cxn ang="0">
                  <a:pos x="30" y="88"/>
                </a:cxn>
                <a:cxn ang="0">
                  <a:pos x="35" y="93"/>
                </a:cxn>
                <a:cxn ang="0">
                  <a:pos x="42" y="97"/>
                </a:cxn>
                <a:cxn ang="0">
                  <a:pos x="38" y="80"/>
                </a:cxn>
                <a:cxn ang="0">
                  <a:pos x="37" y="62"/>
                </a:cxn>
                <a:cxn ang="0">
                  <a:pos x="38" y="57"/>
                </a:cxn>
                <a:cxn ang="0">
                  <a:pos x="42" y="52"/>
                </a:cxn>
                <a:cxn ang="0">
                  <a:pos x="37" y="47"/>
                </a:cxn>
                <a:cxn ang="0">
                  <a:pos x="32" y="41"/>
                </a:cxn>
                <a:cxn ang="0">
                  <a:pos x="33" y="36"/>
                </a:cxn>
                <a:cxn ang="0">
                  <a:pos x="33" y="30"/>
                </a:cxn>
                <a:cxn ang="0">
                  <a:pos x="30" y="25"/>
                </a:cxn>
                <a:cxn ang="0">
                  <a:pos x="27" y="18"/>
                </a:cxn>
                <a:cxn ang="0">
                  <a:pos x="28" y="15"/>
                </a:cxn>
                <a:cxn ang="0">
                  <a:pos x="30" y="10"/>
                </a:cxn>
                <a:cxn ang="0">
                  <a:pos x="22" y="5"/>
                </a:cxn>
                <a:cxn ang="0">
                  <a:pos x="12" y="0"/>
                </a:cxn>
              </a:cxnLst>
              <a:rect l="0" t="0" r="r" b="b"/>
              <a:pathLst>
                <a:path w="42" h="97">
                  <a:moveTo>
                    <a:pt x="12" y="0"/>
                  </a:moveTo>
                  <a:lnTo>
                    <a:pt x="10" y="6"/>
                  </a:lnTo>
                  <a:lnTo>
                    <a:pt x="8" y="10"/>
                  </a:lnTo>
                  <a:lnTo>
                    <a:pt x="8" y="15"/>
                  </a:lnTo>
                  <a:lnTo>
                    <a:pt x="10" y="16"/>
                  </a:lnTo>
                  <a:lnTo>
                    <a:pt x="15" y="23"/>
                  </a:lnTo>
                  <a:lnTo>
                    <a:pt x="23" y="28"/>
                  </a:lnTo>
                  <a:lnTo>
                    <a:pt x="22" y="31"/>
                  </a:lnTo>
                  <a:lnTo>
                    <a:pt x="20" y="36"/>
                  </a:lnTo>
                  <a:lnTo>
                    <a:pt x="25" y="45"/>
                  </a:lnTo>
                  <a:lnTo>
                    <a:pt x="30" y="52"/>
                  </a:lnTo>
                  <a:lnTo>
                    <a:pt x="28" y="55"/>
                  </a:lnTo>
                  <a:lnTo>
                    <a:pt x="27" y="58"/>
                  </a:lnTo>
                  <a:lnTo>
                    <a:pt x="18" y="50"/>
                  </a:lnTo>
                  <a:lnTo>
                    <a:pt x="10" y="43"/>
                  </a:lnTo>
                  <a:lnTo>
                    <a:pt x="5" y="47"/>
                  </a:lnTo>
                  <a:lnTo>
                    <a:pt x="0" y="50"/>
                  </a:lnTo>
                  <a:lnTo>
                    <a:pt x="5" y="55"/>
                  </a:lnTo>
                  <a:lnTo>
                    <a:pt x="8" y="60"/>
                  </a:lnTo>
                  <a:lnTo>
                    <a:pt x="10" y="58"/>
                  </a:lnTo>
                  <a:lnTo>
                    <a:pt x="12" y="55"/>
                  </a:lnTo>
                  <a:lnTo>
                    <a:pt x="12" y="60"/>
                  </a:lnTo>
                  <a:lnTo>
                    <a:pt x="13" y="65"/>
                  </a:lnTo>
                  <a:lnTo>
                    <a:pt x="15" y="62"/>
                  </a:lnTo>
                  <a:lnTo>
                    <a:pt x="17" y="60"/>
                  </a:lnTo>
                  <a:lnTo>
                    <a:pt x="20" y="67"/>
                  </a:lnTo>
                  <a:lnTo>
                    <a:pt x="23" y="75"/>
                  </a:lnTo>
                  <a:lnTo>
                    <a:pt x="28" y="73"/>
                  </a:lnTo>
                  <a:lnTo>
                    <a:pt x="32" y="73"/>
                  </a:lnTo>
                  <a:lnTo>
                    <a:pt x="30" y="82"/>
                  </a:lnTo>
                  <a:lnTo>
                    <a:pt x="30" y="88"/>
                  </a:lnTo>
                  <a:lnTo>
                    <a:pt x="35" y="93"/>
                  </a:lnTo>
                  <a:lnTo>
                    <a:pt x="42" y="97"/>
                  </a:lnTo>
                  <a:lnTo>
                    <a:pt x="38" y="80"/>
                  </a:lnTo>
                  <a:lnTo>
                    <a:pt x="37" y="62"/>
                  </a:lnTo>
                  <a:lnTo>
                    <a:pt x="38" y="57"/>
                  </a:lnTo>
                  <a:lnTo>
                    <a:pt x="42" y="52"/>
                  </a:lnTo>
                  <a:lnTo>
                    <a:pt x="37" y="47"/>
                  </a:lnTo>
                  <a:lnTo>
                    <a:pt x="32" y="41"/>
                  </a:lnTo>
                  <a:lnTo>
                    <a:pt x="33" y="36"/>
                  </a:lnTo>
                  <a:lnTo>
                    <a:pt x="33" y="30"/>
                  </a:lnTo>
                  <a:lnTo>
                    <a:pt x="30" y="25"/>
                  </a:lnTo>
                  <a:lnTo>
                    <a:pt x="27" y="18"/>
                  </a:lnTo>
                  <a:lnTo>
                    <a:pt x="28" y="15"/>
                  </a:lnTo>
                  <a:lnTo>
                    <a:pt x="30" y="10"/>
                  </a:lnTo>
                  <a:lnTo>
                    <a:pt x="22" y="5"/>
                  </a:lnTo>
                  <a:lnTo>
                    <a:pt x="12" y="0"/>
                  </a:lnTo>
                  <a:close/>
                </a:path>
              </a:pathLst>
            </a:custGeom>
            <a:solidFill>
              <a:srgbClr val="1F1A17"/>
            </a:solidFill>
            <a:ln w="9525">
              <a:noFill/>
              <a:round/>
              <a:headEnd/>
              <a:tailEnd/>
            </a:ln>
          </p:spPr>
          <p:txBody>
            <a:bodyPr/>
            <a:lstStyle/>
            <a:p>
              <a:endParaRPr lang="en-US"/>
            </a:p>
          </p:txBody>
        </p:sp>
        <p:sp>
          <p:nvSpPr>
            <p:cNvPr id="5540" name="Freeform 1444"/>
            <p:cNvSpPr>
              <a:spLocks/>
            </p:cNvSpPr>
            <p:nvPr/>
          </p:nvSpPr>
          <p:spPr bwMode="auto">
            <a:xfrm>
              <a:off x="3612" y="3141"/>
              <a:ext cx="188" cy="94"/>
            </a:xfrm>
            <a:custGeom>
              <a:avLst/>
              <a:gdLst/>
              <a:ahLst/>
              <a:cxnLst>
                <a:cxn ang="0">
                  <a:pos x="19" y="8"/>
                </a:cxn>
                <a:cxn ang="0">
                  <a:pos x="32" y="22"/>
                </a:cxn>
                <a:cxn ang="0">
                  <a:pos x="37" y="17"/>
                </a:cxn>
                <a:cxn ang="0">
                  <a:pos x="37" y="10"/>
                </a:cxn>
                <a:cxn ang="0">
                  <a:pos x="41" y="13"/>
                </a:cxn>
                <a:cxn ang="0">
                  <a:pos x="42" y="17"/>
                </a:cxn>
                <a:cxn ang="0">
                  <a:pos x="44" y="18"/>
                </a:cxn>
                <a:cxn ang="0">
                  <a:pos x="47" y="20"/>
                </a:cxn>
                <a:cxn ang="0">
                  <a:pos x="51" y="22"/>
                </a:cxn>
                <a:cxn ang="0">
                  <a:pos x="59" y="28"/>
                </a:cxn>
                <a:cxn ang="0">
                  <a:pos x="66" y="37"/>
                </a:cxn>
                <a:cxn ang="0">
                  <a:pos x="72" y="42"/>
                </a:cxn>
                <a:cxn ang="0">
                  <a:pos x="79" y="39"/>
                </a:cxn>
                <a:cxn ang="0">
                  <a:pos x="94" y="45"/>
                </a:cxn>
                <a:cxn ang="0">
                  <a:pos x="114" y="47"/>
                </a:cxn>
                <a:cxn ang="0">
                  <a:pos x="121" y="47"/>
                </a:cxn>
                <a:cxn ang="0">
                  <a:pos x="128" y="49"/>
                </a:cxn>
                <a:cxn ang="0">
                  <a:pos x="141" y="49"/>
                </a:cxn>
                <a:cxn ang="0">
                  <a:pos x="151" y="44"/>
                </a:cxn>
                <a:cxn ang="0">
                  <a:pos x="159" y="47"/>
                </a:cxn>
                <a:cxn ang="0">
                  <a:pos x="163" y="60"/>
                </a:cxn>
                <a:cxn ang="0">
                  <a:pos x="166" y="64"/>
                </a:cxn>
                <a:cxn ang="0">
                  <a:pos x="179" y="72"/>
                </a:cxn>
                <a:cxn ang="0">
                  <a:pos x="184" y="85"/>
                </a:cxn>
                <a:cxn ang="0">
                  <a:pos x="169" y="84"/>
                </a:cxn>
                <a:cxn ang="0">
                  <a:pos x="154" y="84"/>
                </a:cxn>
                <a:cxn ang="0">
                  <a:pos x="144" y="85"/>
                </a:cxn>
                <a:cxn ang="0">
                  <a:pos x="136" y="89"/>
                </a:cxn>
                <a:cxn ang="0">
                  <a:pos x="124" y="90"/>
                </a:cxn>
                <a:cxn ang="0">
                  <a:pos x="121" y="80"/>
                </a:cxn>
                <a:cxn ang="0">
                  <a:pos x="116" y="74"/>
                </a:cxn>
                <a:cxn ang="0">
                  <a:pos x="107" y="65"/>
                </a:cxn>
                <a:cxn ang="0">
                  <a:pos x="96" y="62"/>
                </a:cxn>
                <a:cxn ang="0">
                  <a:pos x="79" y="60"/>
                </a:cxn>
                <a:cxn ang="0">
                  <a:pos x="67" y="54"/>
                </a:cxn>
                <a:cxn ang="0">
                  <a:pos x="62" y="52"/>
                </a:cxn>
                <a:cxn ang="0">
                  <a:pos x="57" y="49"/>
                </a:cxn>
                <a:cxn ang="0">
                  <a:pos x="51" y="45"/>
                </a:cxn>
                <a:cxn ang="0">
                  <a:pos x="42" y="45"/>
                </a:cxn>
                <a:cxn ang="0">
                  <a:pos x="36" y="39"/>
                </a:cxn>
                <a:cxn ang="0">
                  <a:pos x="29" y="35"/>
                </a:cxn>
                <a:cxn ang="0">
                  <a:pos x="19" y="28"/>
                </a:cxn>
                <a:cxn ang="0">
                  <a:pos x="16" y="27"/>
                </a:cxn>
                <a:cxn ang="0">
                  <a:pos x="12" y="23"/>
                </a:cxn>
                <a:cxn ang="0">
                  <a:pos x="6" y="15"/>
                </a:cxn>
                <a:cxn ang="0">
                  <a:pos x="6" y="10"/>
                </a:cxn>
                <a:cxn ang="0">
                  <a:pos x="6" y="7"/>
                </a:cxn>
                <a:cxn ang="0">
                  <a:pos x="6" y="2"/>
                </a:cxn>
              </a:cxnLst>
              <a:rect l="0" t="0" r="r" b="b"/>
              <a:pathLst>
                <a:path w="188" h="94">
                  <a:moveTo>
                    <a:pt x="9" y="0"/>
                  </a:moveTo>
                  <a:lnTo>
                    <a:pt x="19" y="8"/>
                  </a:lnTo>
                  <a:lnTo>
                    <a:pt x="26" y="18"/>
                  </a:lnTo>
                  <a:lnTo>
                    <a:pt x="32" y="22"/>
                  </a:lnTo>
                  <a:lnTo>
                    <a:pt x="39" y="25"/>
                  </a:lnTo>
                  <a:lnTo>
                    <a:pt x="37" y="17"/>
                  </a:lnTo>
                  <a:lnTo>
                    <a:pt x="36" y="10"/>
                  </a:lnTo>
                  <a:lnTo>
                    <a:pt x="37" y="10"/>
                  </a:lnTo>
                  <a:lnTo>
                    <a:pt x="39" y="8"/>
                  </a:lnTo>
                  <a:lnTo>
                    <a:pt x="41" y="13"/>
                  </a:lnTo>
                  <a:lnTo>
                    <a:pt x="41" y="17"/>
                  </a:lnTo>
                  <a:lnTo>
                    <a:pt x="42" y="17"/>
                  </a:lnTo>
                  <a:lnTo>
                    <a:pt x="46" y="15"/>
                  </a:lnTo>
                  <a:lnTo>
                    <a:pt x="44" y="18"/>
                  </a:lnTo>
                  <a:lnTo>
                    <a:pt x="44" y="22"/>
                  </a:lnTo>
                  <a:lnTo>
                    <a:pt x="47" y="20"/>
                  </a:lnTo>
                  <a:lnTo>
                    <a:pt x="51" y="18"/>
                  </a:lnTo>
                  <a:lnTo>
                    <a:pt x="51" y="22"/>
                  </a:lnTo>
                  <a:lnTo>
                    <a:pt x="52" y="27"/>
                  </a:lnTo>
                  <a:lnTo>
                    <a:pt x="59" y="28"/>
                  </a:lnTo>
                  <a:lnTo>
                    <a:pt x="66" y="32"/>
                  </a:lnTo>
                  <a:lnTo>
                    <a:pt x="66" y="37"/>
                  </a:lnTo>
                  <a:lnTo>
                    <a:pt x="66" y="42"/>
                  </a:lnTo>
                  <a:lnTo>
                    <a:pt x="72" y="42"/>
                  </a:lnTo>
                  <a:lnTo>
                    <a:pt x="79" y="44"/>
                  </a:lnTo>
                  <a:lnTo>
                    <a:pt x="79" y="39"/>
                  </a:lnTo>
                  <a:lnTo>
                    <a:pt x="81" y="35"/>
                  </a:lnTo>
                  <a:lnTo>
                    <a:pt x="94" y="45"/>
                  </a:lnTo>
                  <a:lnTo>
                    <a:pt x="109" y="52"/>
                  </a:lnTo>
                  <a:lnTo>
                    <a:pt x="114" y="47"/>
                  </a:lnTo>
                  <a:lnTo>
                    <a:pt x="119" y="42"/>
                  </a:lnTo>
                  <a:lnTo>
                    <a:pt x="121" y="47"/>
                  </a:lnTo>
                  <a:lnTo>
                    <a:pt x="122" y="52"/>
                  </a:lnTo>
                  <a:lnTo>
                    <a:pt x="128" y="49"/>
                  </a:lnTo>
                  <a:lnTo>
                    <a:pt x="134" y="49"/>
                  </a:lnTo>
                  <a:lnTo>
                    <a:pt x="141" y="49"/>
                  </a:lnTo>
                  <a:lnTo>
                    <a:pt x="148" y="49"/>
                  </a:lnTo>
                  <a:lnTo>
                    <a:pt x="151" y="44"/>
                  </a:lnTo>
                  <a:lnTo>
                    <a:pt x="154" y="39"/>
                  </a:lnTo>
                  <a:lnTo>
                    <a:pt x="159" y="47"/>
                  </a:lnTo>
                  <a:lnTo>
                    <a:pt x="163" y="55"/>
                  </a:lnTo>
                  <a:lnTo>
                    <a:pt x="163" y="60"/>
                  </a:lnTo>
                  <a:lnTo>
                    <a:pt x="163" y="67"/>
                  </a:lnTo>
                  <a:lnTo>
                    <a:pt x="166" y="64"/>
                  </a:lnTo>
                  <a:lnTo>
                    <a:pt x="169" y="62"/>
                  </a:lnTo>
                  <a:lnTo>
                    <a:pt x="179" y="72"/>
                  </a:lnTo>
                  <a:lnTo>
                    <a:pt x="188" y="84"/>
                  </a:lnTo>
                  <a:lnTo>
                    <a:pt x="184" y="85"/>
                  </a:lnTo>
                  <a:lnTo>
                    <a:pt x="179" y="89"/>
                  </a:lnTo>
                  <a:lnTo>
                    <a:pt x="169" y="84"/>
                  </a:lnTo>
                  <a:lnTo>
                    <a:pt x="159" y="79"/>
                  </a:lnTo>
                  <a:lnTo>
                    <a:pt x="154" y="84"/>
                  </a:lnTo>
                  <a:lnTo>
                    <a:pt x="148" y="89"/>
                  </a:lnTo>
                  <a:lnTo>
                    <a:pt x="144" y="85"/>
                  </a:lnTo>
                  <a:lnTo>
                    <a:pt x="139" y="84"/>
                  </a:lnTo>
                  <a:lnTo>
                    <a:pt x="136" y="89"/>
                  </a:lnTo>
                  <a:lnTo>
                    <a:pt x="131" y="94"/>
                  </a:lnTo>
                  <a:lnTo>
                    <a:pt x="124" y="90"/>
                  </a:lnTo>
                  <a:lnTo>
                    <a:pt x="119" y="87"/>
                  </a:lnTo>
                  <a:lnTo>
                    <a:pt x="121" y="80"/>
                  </a:lnTo>
                  <a:lnTo>
                    <a:pt x="122" y="75"/>
                  </a:lnTo>
                  <a:lnTo>
                    <a:pt x="116" y="74"/>
                  </a:lnTo>
                  <a:lnTo>
                    <a:pt x="111" y="72"/>
                  </a:lnTo>
                  <a:lnTo>
                    <a:pt x="107" y="65"/>
                  </a:lnTo>
                  <a:lnTo>
                    <a:pt x="102" y="59"/>
                  </a:lnTo>
                  <a:lnTo>
                    <a:pt x="96" y="62"/>
                  </a:lnTo>
                  <a:lnTo>
                    <a:pt x="89" y="64"/>
                  </a:lnTo>
                  <a:lnTo>
                    <a:pt x="79" y="60"/>
                  </a:lnTo>
                  <a:lnTo>
                    <a:pt x="69" y="55"/>
                  </a:lnTo>
                  <a:lnTo>
                    <a:pt x="67" y="54"/>
                  </a:lnTo>
                  <a:lnTo>
                    <a:pt x="66" y="50"/>
                  </a:lnTo>
                  <a:lnTo>
                    <a:pt x="62" y="52"/>
                  </a:lnTo>
                  <a:lnTo>
                    <a:pt x="61" y="54"/>
                  </a:lnTo>
                  <a:lnTo>
                    <a:pt x="57" y="49"/>
                  </a:lnTo>
                  <a:lnTo>
                    <a:pt x="56" y="44"/>
                  </a:lnTo>
                  <a:lnTo>
                    <a:pt x="51" y="45"/>
                  </a:lnTo>
                  <a:lnTo>
                    <a:pt x="47" y="45"/>
                  </a:lnTo>
                  <a:lnTo>
                    <a:pt x="42" y="45"/>
                  </a:lnTo>
                  <a:lnTo>
                    <a:pt x="37" y="44"/>
                  </a:lnTo>
                  <a:lnTo>
                    <a:pt x="36" y="39"/>
                  </a:lnTo>
                  <a:lnTo>
                    <a:pt x="32" y="35"/>
                  </a:lnTo>
                  <a:lnTo>
                    <a:pt x="29" y="35"/>
                  </a:lnTo>
                  <a:lnTo>
                    <a:pt x="24" y="33"/>
                  </a:lnTo>
                  <a:lnTo>
                    <a:pt x="19" y="28"/>
                  </a:lnTo>
                  <a:lnTo>
                    <a:pt x="16" y="23"/>
                  </a:lnTo>
                  <a:lnTo>
                    <a:pt x="16" y="27"/>
                  </a:lnTo>
                  <a:lnTo>
                    <a:pt x="14" y="28"/>
                  </a:lnTo>
                  <a:lnTo>
                    <a:pt x="12" y="23"/>
                  </a:lnTo>
                  <a:lnTo>
                    <a:pt x="9" y="18"/>
                  </a:lnTo>
                  <a:lnTo>
                    <a:pt x="6" y="15"/>
                  </a:lnTo>
                  <a:lnTo>
                    <a:pt x="0" y="12"/>
                  </a:lnTo>
                  <a:lnTo>
                    <a:pt x="6" y="10"/>
                  </a:lnTo>
                  <a:lnTo>
                    <a:pt x="11" y="10"/>
                  </a:lnTo>
                  <a:lnTo>
                    <a:pt x="6" y="7"/>
                  </a:lnTo>
                  <a:lnTo>
                    <a:pt x="0" y="2"/>
                  </a:lnTo>
                  <a:lnTo>
                    <a:pt x="6" y="2"/>
                  </a:lnTo>
                  <a:lnTo>
                    <a:pt x="9" y="0"/>
                  </a:lnTo>
                  <a:close/>
                </a:path>
              </a:pathLst>
            </a:custGeom>
            <a:solidFill>
              <a:srgbClr val="1F1A17"/>
            </a:solidFill>
            <a:ln w="9525">
              <a:noFill/>
              <a:round/>
              <a:headEnd/>
              <a:tailEnd/>
            </a:ln>
          </p:spPr>
          <p:txBody>
            <a:bodyPr/>
            <a:lstStyle/>
            <a:p>
              <a:endParaRPr lang="en-US"/>
            </a:p>
          </p:txBody>
        </p:sp>
        <p:sp>
          <p:nvSpPr>
            <p:cNvPr id="5541" name="Freeform 1445"/>
            <p:cNvSpPr>
              <a:spLocks/>
            </p:cNvSpPr>
            <p:nvPr/>
          </p:nvSpPr>
          <p:spPr bwMode="auto">
            <a:xfrm>
              <a:off x="3830" y="3185"/>
              <a:ext cx="70" cy="100"/>
            </a:xfrm>
            <a:custGeom>
              <a:avLst/>
              <a:gdLst/>
              <a:ahLst/>
              <a:cxnLst>
                <a:cxn ang="0">
                  <a:pos x="0" y="26"/>
                </a:cxn>
                <a:cxn ang="0">
                  <a:pos x="0" y="28"/>
                </a:cxn>
                <a:cxn ang="0">
                  <a:pos x="1" y="31"/>
                </a:cxn>
                <a:cxn ang="0">
                  <a:pos x="3" y="36"/>
                </a:cxn>
                <a:cxn ang="0">
                  <a:pos x="8" y="38"/>
                </a:cxn>
                <a:cxn ang="0">
                  <a:pos x="11" y="38"/>
                </a:cxn>
                <a:cxn ang="0">
                  <a:pos x="13" y="40"/>
                </a:cxn>
                <a:cxn ang="0">
                  <a:pos x="13" y="41"/>
                </a:cxn>
                <a:cxn ang="0">
                  <a:pos x="13" y="43"/>
                </a:cxn>
                <a:cxn ang="0">
                  <a:pos x="11" y="46"/>
                </a:cxn>
                <a:cxn ang="0">
                  <a:pos x="11" y="48"/>
                </a:cxn>
                <a:cxn ang="0">
                  <a:pos x="15" y="53"/>
                </a:cxn>
                <a:cxn ang="0">
                  <a:pos x="18" y="63"/>
                </a:cxn>
                <a:cxn ang="0">
                  <a:pos x="16" y="71"/>
                </a:cxn>
                <a:cxn ang="0">
                  <a:pos x="16" y="76"/>
                </a:cxn>
                <a:cxn ang="0">
                  <a:pos x="20" y="81"/>
                </a:cxn>
                <a:cxn ang="0">
                  <a:pos x="33" y="88"/>
                </a:cxn>
                <a:cxn ang="0">
                  <a:pos x="25" y="70"/>
                </a:cxn>
                <a:cxn ang="0">
                  <a:pos x="42" y="76"/>
                </a:cxn>
                <a:cxn ang="0">
                  <a:pos x="42" y="85"/>
                </a:cxn>
                <a:cxn ang="0">
                  <a:pos x="35" y="78"/>
                </a:cxn>
                <a:cxn ang="0">
                  <a:pos x="42" y="100"/>
                </a:cxn>
                <a:cxn ang="0">
                  <a:pos x="55" y="98"/>
                </a:cxn>
                <a:cxn ang="0">
                  <a:pos x="50" y="90"/>
                </a:cxn>
                <a:cxn ang="0">
                  <a:pos x="48" y="68"/>
                </a:cxn>
                <a:cxn ang="0">
                  <a:pos x="58" y="58"/>
                </a:cxn>
                <a:cxn ang="0">
                  <a:pos x="60" y="50"/>
                </a:cxn>
                <a:cxn ang="0">
                  <a:pos x="60" y="38"/>
                </a:cxn>
                <a:cxn ang="0">
                  <a:pos x="65" y="30"/>
                </a:cxn>
                <a:cxn ang="0">
                  <a:pos x="70" y="26"/>
                </a:cxn>
                <a:cxn ang="0">
                  <a:pos x="68" y="26"/>
                </a:cxn>
                <a:cxn ang="0">
                  <a:pos x="65" y="21"/>
                </a:cxn>
                <a:cxn ang="0">
                  <a:pos x="67" y="10"/>
                </a:cxn>
                <a:cxn ang="0">
                  <a:pos x="68" y="3"/>
                </a:cxn>
                <a:cxn ang="0">
                  <a:pos x="58" y="0"/>
                </a:cxn>
                <a:cxn ang="0">
                  <a:pos x="60" y="1"/>
                </a:cxn>
                <a:cxn ang="0">
                  <a:pos x="62" y="5"/>
                </a:cxn>
                <a:cxn ang="0">
                  <a:pos x="62" y="8"/>
                </a:cxn>
                <a:cxn ang="0">
                  <a:pos x="58" y="11"/>
                </a:cxn>
                <a:cxn ang="0">
                  <a:pos x="55" y="11"/>
                </a:cxn>
                <a:cxn ang="0">
                  <a:pos x="53" y="11"/>
                </a:cxn>
                <a:cxn ang="0">
                  <a:pos x="52" y="10"/>
                </a:cxn>
                <a:cxn ang="0">
                  <a:pos x="50" y="8"/>
                </a:cxn>
                <a:cxn ang="0">
                  <a:pos x="48" y="25"/>
                </a:cxn>
                <a:cxn ang="0">
                  <a:pos x="38" y="25"/>
                </a:cxn>
                <a:cxn ang="0">
                  <a:pos x="35" y="31"/>
                </a:cxn>
                <a:cxn ang="0">
                  <a:pos x="30" y="38"/>
                </a:cxn>
                <a:cxn ang="0">
                  <a:pos x="23" y="35"/>
                </a:cxn>
                <a:cxn ang="0">
                  <a:pos x="20" y="31"/>
                </a:cxn>
                <a:cxn ang="0">
                  <a:pos x="23" y="43"/>
                </a:cxn>
                <a:cxn ang="0">
                  <a:pos x="15" y="33"/>
                </a:cxn>
                <a:cxn ang="0">
                  <a:pos x="0" y="26"/>
                </a:cxn>
              </a:cxnLst>
              <a:rect l="0" t="0" r="r" b="b"/>
              <a:pathLst>
                <a:path w="70" h="100">
                  <a:moveTo>
                    <a:pt x="0" y="26"/>
                  </a:moveTo>
                  <a:lnTo>
                    <a:pt x="0" y="28"/>
                  </a:lnTo>
                  <a:lnTo>
                    <a:pt x="1" y="31"/>
                  </a:lnTo>
                  <a:lnTo>
                    <a:pt x="3" y="36"/>
                  </a:lnTo>
                  <a:lnTo>
                    <a:pt x="8" y="38"/>
                  </a:lnTo>
                  <a:lnTo>
                    <a:pt x="11" y="38"/>
                  </a:lnTo>
                  <a:lnTo>
                    <a:pt x="13" y="40"/>
                  </a:lnTo>
                  <a:lnTo>
                    <a:pt x="13" y="41"/>
                  </a:lnTo>
                  <a:lnTo>
                    <a:pt x="13" y="43"/>
                  </a:lnTo>
                  <a:lnTo>
                    <a:pt x="11" y="46"/>
                  </a:lnTo>
                  <a:lnTo>
                    <a:pt x="11" y="48"/>
                  </a:lnTo>
                  <a:lnTo>
                    <a:pt x="15" y="53"/>
                  </a:lnTo>
                  <a:lnTo>
                    <a:pt x="18" y="63"/>
                  </a:lnTo>
                  <a:lnTo>
                    <a:pt x="16" y="71"/>
                  </a:lnTo>
                  <a:lnTo>
                    <a:pt x="16" y="76"/>
                  </a:lnTo>
                  <a:lnTo>
                    <a:pt x="20" y="81"/>
                  </a:lnTo>
                  <a:lnTo>
                    <a:pt x="33" y="88"/>
                  </a:lnTo>
                  <a:lnTo>
                    <a:pt x="25" y="70"/>
                  </a:lnTo>
                  <a:lnTo>
                    <a:pt x="42" y="76"/>
                  </a:lnTo>
                  <a:lnTo>
                    <a:pt x="42" y="85"/>
                  </a:lnTo>
                  <a:lnTo>
                    <a:pt x="35" y="78"/>
                  </a:lnTo>
                  <a:lnTo>
                    <a:pt x="42" y="100"/>
                  </a:lnTo>
                  <a:lnTo>
                    <a:pt x="55" y="98"/>
                  </a:lnTo>
                  <a:lnTo>
                    <a:pt x="50" y="90"/>
                  </a:lnTo>
                  <a:lnTo>
                    <a:pt x="48" y="68"/>
                  </a:lnTo>
                  <a:lnTo>
                    <a:pt x="58" y="58"/>
                  </a:lnTo>
                  <a:lnTo>
                    <a:pt x="60" y="50"/>
                  </a:lnTo>
                  <a:lnTo>
                    <a:pt x="60" y="38"/>
                  </a:lnTo>
                  <a:lnTo>
                    <a:pt x="65" y="30"/>
                  </a:lnTo>
                  <a:lnTo>
                    <a:pt x="70" y="26"/>
                  </a:lnTo>
                  <a:lnTo>
                    <a:pt x="68" y="26"/>
                  </a:lnTo>
                  <a:lnTo>
                    <a:pt x="65" y="21"/>
                  </a:lnTo>
                  <a:lnTo>
                    <a:pt x="67" y="10"/>
                  </a:lnTo>
                  <a:lnTo>
                    <a:pt x="68" y="3"/>
                  </a:lnTo>
                  <a:lnTo>
                    <a:pt x="58" y="0"/>
                  </a:lnTo>
                  <a:lnTo>
                    <a:pt x="60" y="1"/>
                  </a:lnTo>
                  <a:lnTo>
                    <a:pt x="62" y="5"/>
                  </a:lnTo>
                  <a:lnTo>
                    <a:pt x="62" y="8"/>
                  </a:lnTo>
                  <a:lnTo>
                    <a:pt x="58" y="11"/>
                  </a:lnTo>
                  <a:lnTo>
                    <a:pt x="55" y="11"/>
                  </a:lnTo>
                  <a:lnTo>
                    <a:pt x="53" y="11"/>
                  </a:lnTo>
                  <a:lnTo>
                    <a:pt x="52" y="10"/>
                  </a:lnTo>
                  <a:lnTo>
                    <a:pt x="50" y="8"/>
                  </a:lnTo>
                  <a:lnTo>
                    <a:pt x="48" y="25"/>
                  </a:lnTo>
                  <a:lnTo>
                    <a:pt x="38" y="25"/>
                  </a:lnTo>
                  <a:lnTo>
                    <a:pt x="35" y="31"/>
                  </a:lnTo>
                  <a:lnTo>
                    <a:pt x="30" y="38"/>
                  </a:lnTo>
                  <a:lnTo>
                    <a:pt x="23" y="35"/>
                  </a:lnTo>
                  <a:lnTo>
                    <a:pt x="20" y="31"/>
                  </a:lnTo>
                  <a:lnTo>
                    <a:pt x="23" y="43"/>
                  </a:lnTo>
                  <a:lnTo>
                    <a:pt x="15" y="33"/>
                  </a:lnTo>
                  <a:lnTo>
                    <a:pt x="0" y="26"/>
                  </a:lnTo>
                  <a:close/>
                </a:path>
              </a:pathLst>
            </a:custGeom>
            <a:solidFill>
              <a:srgbClr val="1F1A17"/>
            </a:solidFill>
            <a:ln w="9525">
              <a:noFill/>
              <a:round/>
              <a:headEnd/>
              <a:tailEnd/>
            </a:ln>
          </p:spPr>
          <p:txBody>
            <a:bodyPr/>
            <a:lstStyle/>
            <a:p>
              <a:endParaRPr lang="en-US"/>
            </a:p>
          </p:txBody>
        </p:sp>
        <p:sp>
          <p:nvSpPr>
            <p:cNvPr id="5542" name="Freeform 1446"/>
            <p:cNvSpPr>
              <a:spLocks/>
            </p:cNvSpPr>
            <p:nvPr/>
          </p:nvSpPr>
          <p:spPr bwMode="auto">
            <a:xfrm>
              <a:off x="3897" y="3210"/>
              <a:ext cx="58" cy="36"/>
            </a:xfrm>
            <a:custGeom>
              <a:avLst/>
              <a:gdLst/>
              <a:ahLst/>
              <a:cxnLst>
                <a:cxn ang="0">
                  <a:pos x="1" y="16"/>
                </a:cxn>
                <a:cxn ang="0">
                  <a:pos x="0" y="23"/>
                </a:cxn>
                <a:cxn ang="0">
                  <a:pos x="3" y="33"/>
                </a:cxn>
                <a:cxn ang="0">
                  <a:pos x="10" y="36"/>
                </a:cxn>
                <a:cxn ang="0">
                  <a:pos x="15" y="36"/>
                </a:cxn>
                <a:cxn ang="0">
                  <a:pos x="16" y="26"/>
                </a:cxn>
                <a:cxn ang="0">
                  <a:pos x="16" y="28"/>
                </a:cxn>
                <a:cxn ang="0">
                  <a:pos x="18" y="31"/>
                </a:cxn>
                <a:cxn ang="0">
                  <a:pos x="23" y="33"/>
                </a:cxn>
                <a:cxn ang="0">
                  <a:pos x="28" y="33"/>
                </a:cxn>
                <a:cxn ang="0">
                  <a:pos x="40" y="25"/>
                </a:cxn>
                <a:cxn ang="0">
                  <a:pos x="45" y="20"/>
                </a:cxn>
                <a:cxn ang="0">
                  <a:pos x="56" y="16"/>
                </a:cxn>
                <a:cxn ang="0">
                  <a:pos x="58" y="10"/>
                </a:cxn>
                <a:cxn ang="0">
                  <a:pos x="56" y="11"/>
                </a:cxn>
                <a:cxn ang="0">
                  <a:pos x="55" y="13"/>
                </a:cxn>
                <a:cxn ang="0">
                  <a:pos x="50" y="15"/>
                </a:cxn>
                <a:cxn ang="0">
                  <a:pos x="41" y="13"/>
                </a:cxn>
                <a:cxn ang="0">
                  <a:pos x="35" y="13"/>
                </a:cxn>
                <a:cxn ang="0">
                  <a:pos x="31" y="13"/>
                </a:cxn>
                <a:cxn ang="0">
                  <a:pos x="31" y="16"/>
                </a:cxn>
                <a:cxn ang="0">
                  <a:pos x="31" y="16"/>
                </a:cxn>
                <a:cxn ang="0">
                  <a:pos x="18" y="13"/>
                </a:cxn>
                <a:cxn ang="0">
                  <a:pos x="25" y="3"/>
                </a:cxn>
                <a:cxn ang="0">
                  <a:pos x="20" y="0"/>
                </a:cxn>
                <a:cxn ang="0">
                  <a:pos x="10" y="3"/>
                </a:cxn>
                <a:cxn ang="0">
                  <a:pos x="18" y="6"/>
                </a:cxn>
                <a:cxn ang="0">
                  <a:pos x="1" y="16"/>
                </a:cxn>
              </a:cxnLst>
              <a:rect l="0" t="0" r="r" b="b"/>
              <a:pathLst>
                <a:path w="58" h="36">
                  <a:moveTo>
                    <a:pt x="1" y="16"/>
                  </a:moveTo>
                  <a:lnTo>
                    <a:pt x="0" y="23"/>
                  </a:lnTo>
                  <a:lnTo>
                    <a:pt x="3" y="33"/>
                  </a:lnTo>
                  <a:lnTo>
                    <a:pt x="10" y="36"/>
                  </a:lnTo>
                  <a:lnTo>
                    <a:pt x="15" y="36"/>
                  </a:lnTo>
                  <a:lnTo>
                    <a:pt x="16" y="26"/>
                  </a:lnTo>
                  <a:lnTo>
                    <a:pt x="16" y="28"/>
                  </a:lnTo>
                  <a:lnTo>
                    <a:pt x="18" y="31"/>
                  </a:lnTo>
                  <a:lnTo>
                    <a:pt x="23" y="33"/>
                  </a:lnTo>
                  <a:lnTo>
                    <a:pt x="28" y="33"/>
                  </a:lnTo>
                  <a:lnTo>
                    <a:pt x="40" y="25"/>
                  </a:lnTo>
                  <a:lnTo>
                    <a:pt x="45" y="20"/>
                  </a:lnTo>
                  <a:lnTo>
                    <a:pt x="56" y="16"/>
                  </a:lnTo>
                  <a:lnTo>
                    <a:pt x="58" y="10"/>
                  </a:lnTo>
                  <a:lnTo>
                    <a:pt x="56" y="11"/>
                  </a:lnTo>
                  <a:lnTo>
                    <a:pt x="55" y="13"/>
                  </a:lnTo>
                  <a:lnTo>
                    <a:pt x="50" y="15"/>
                  </a:lnTo>
                  <a:lnTo>
                    <a:pt x="41" y="13"/>
                  </a:lnTo>
                  <a:lnTo>
                    <a:pt x="35" y="13"/>
                  </a:lnTo>
                  <a:lnTo>
                    <a:pt x="31" y="13"/>
                  </a:lnTo>
                  <a:lnTo>
                    <a:pt x="31" y="16"/>
                  </a:lnTo>
                  <a:lnTo>
                    <a:pt x="31" y="16"/>
                  </a:lnTo>
                  <a:lnTo>
                    <a:pt x="18" y="13"/>
                  </a:lnTo>
                  <a:lnTo>
                    <a:pt x="25" y="3"/>
                  </a:lnTo>
                  <a:lnTo>
                    <a:pt x="20" y="0"/>
                  </a:lnTo>
                  <a:lnTo>
                    <a:pt x="10" y="3"/>
                  </a:lnTo>
                  <a:lnTo>
                    <a:pt x="18" y="6"/>
                  </a:lnTo>
                  <a:lnTo>
                    <a:pt x="1" y="16"/>
                  </a:lnTo>
                  <a:close/>
                </a:path>
              </a:pathLst>
            </a:custGeom>
            <a:solidFill>
              <a:srgbClr val="1F1A17"/>
            </a:solidFill>
            <a:ln w="9525">
              <a:noFill/>
              <a:round/>
              <a:headEnd/>
              <a:tailEnd/>
            </a:ln>
          </p:spPr>
          <p:txBody>
            <a:bodyPr/>
            <a:lstStyle/>
            <a:p>
              <a:endParaRPr lang="en-US"/>
            </a:p>
          </p:txBody>
        </p:sp>
        <p:sp>
          <p:nvSpPr>
            <p:cNvPr id="5543" name="Freeform 1447"/>
            <p:cNvSpPr>
              <a:spLocks/>
            </p:cNvSpPr>
            <p:nvPr/>
          </p:nvSpPr>
          <p:spPr bwMode="auto">
            <a:xfrm>
              <a:off x="3890" y="3228"/>
              <a:ext cx="83" cy="45"/>
            </a:xfrm>
            <a:custGeom>
              <a:avLst/>
              <a:gdLst/>
              <a:ahLst/>
              <a:cxnLst>
                <a:cxn ang="0">
                  <a:pos x="0" y="32"/>
                </a:cxn>
                <a:cxn ang="0">
                  <a:pos x="7" y="20"/>
                </a:cxn>
                <a:cxn ang="0">
                  <a:pos x="8" y="23"/>
                </a:cxn>
                <a:cxn ang="0">
                  <a:pos x="13" y="25"/>
                </a:cxn>
                <a:cxn ang="0">
                  <a:pos x="18" y="30"/>
                </a:cxn>
                <a:cxn ang="0">
                  <a:pos x="20" y="35"/>
                </a:cxn>
                <a:cxn ang="0">
                  <a:pos x="22" y="27"/>
                </a:cxn>
                <a:cxn ang="0">
                  <a:pos x="27" y="33"/>
                </a:cxn>
                <a:cxn ang="0">
                  <a:pos x="28" y="28"/>
                </a:cxn>
                <a:cxn ang="0">
                  <a:pos x="30" y="23"/>
                </a:cxn>
                <a:cxn ang="0">
                  <a:pos x="32" y="27"/>
                </a:cxn>
                <a:cxn ang="0">
                  <a:pos x="33" y="28"/>
                </a:cxn>
                <a:cxn ang="0">
                  <a:pos x="35" y="22"/>
                </a:cxn>
                <a:cxn ang="0">
                  <a:pos x="37" y="28"/>
                </a:cxn>
                <a:cxn ang="0">
                  <a:pos x="38" y="25"/>
                </a:cxn>
                <a:cxn ang="0">
                  <a:pos x="40" y="20"/>
                </a:cxn>
                <a:cxn ang="0">
                  <a:pos x="45" y="22"/>
                </a:cxn>
                <a:cxn ang="0">
                  <a:pos x="47" y="23"/>
                </a:cxn>
                <a:cxn ang="0">
                  <a:pos x="57" y="25"/>
                </a:cxn>
                <a:cxn ang="0">
                  <a:pos x="60" y="17"/>
                </a:cxn>
                <a:cxn ang="0">
                  <a:pos x="65" y="10"/>
                </a:cxn>
                <a:cxn ang="0">
                  <a:pos x="67" y="12"/>
                </a:cxn>
                <a:cxn ang="0">
                  <a:pos x="70" y="13"/>
                </a:cxn>
                <a:cxn ang="0">
                  <a:pos x="70" y="10"/>
                </a:cxn>
                <a:cxn ang="0">
                  <a:pos x="68" y="7"/>
                </a:cxn>
                <a:cxn ang="0">
                  <a:pos x="72" y="5"/>
                </a:cxn>
                <a:cxn ang="0">
                  <a:pos x="70" y="0"/>
                </a:cxn>
                <a:cxn ang="0">
                  <a:pos x="83" y="7"/>
                </a:cxn>
                <a:cxn ang="0">
                  <a:pos x="80" y="7"/>
                </a:cxn>
                <a:cxn ang="0">
                  <a:pos x="77" y="10"/>
                </a:cxn>
                <a:cxn ang="0">
                  <a:pos x="73" y="15"/>
                </a:cxn>
                <a:cxn ang="0">
                  <a:pos x="72" y="17"/>
                </a:cxn>
                <a:cxn ang="0">
                  <a:pos x="62" y="22"/>
                </a:cxn>
                <a:cxn ang="0">
                  <a:pos x="62" y="28"/>
                </a:cxn>
                <a:cxn ang="0">
                  <a:pos x="53" y="28"/>
                </a:cxn>
                <a:cxn ang="0">
                  <a:pos x="53" y="32"/>
                </a:cxn>
                <a:cxn ang="0">
                  <a:pos x="50" y="32"/>
                </a:cxn>
                <a:cxn ang="0">
                  <a:pos x="50" y="37"/>
                </a:cxn>
                <a:cxn ang="0">
                  <a:pos x="50" y="33"/>
                </a:cxn>
                <a:cxn ang="0">
                  <a:pos x="47" y="32"/>
                </a:cxn>
                <a:cxn ang="0">
                  <a:pos x="43" y="37"/>
                </a:cxn>
                <a:cxn ang="0">
                  <a:pos x="42" y="38"/>
                </a:cxn>
                <a:cxn ang="0">
                  <a:pos x="35" y="40"/>
                </a:cxn>
                <a:cxn ang="0">
                  <a:pos x="33" y="45"/>
                </a:cxn>
                <a:cxn ang="0">
                  <a:pos x="30" y="43"/>
                </a:cxn>
                <a:cxn ang="0">
                  <a:pos x="27" y="42"/>
                </a:cxn>
                <a:cxn ang="0">
                  <a:pos x="23" y="45"/>
                </a:cxn>
                <a:cxn ang="0">
                  <a:pos x="23" y="45"/>
                </a:cxn>
                <a:cxn ang="0">
                  <a:pos x="22" y="43"/>
                </a:cxn>
                <a:cxn ang="0">
                  <a:pos x="18" y="42"/>
                </a:cxn>
                <a:cxn ang="0">
                  <a:pos x="15" y="40"/>
                </a:cxn>
                <a:cxn ang="0">
                  <a:pos x="13" y="40"/>
                </a:cxn>
                <a:cxn ang="0">
                  <a:pos x="10" y="38"/>
                </a:cxn>
                <a:cxn ang="0">
                  <a:pos x="10" y="35"/>
                </a:cxn>
                <a:cxn ang="0">
                  <a:pos x="10" y="32"/>
                </a:cxn>
                <a:cxn ang="0">
                  <a:pos x="3" y="32"/>
                </a:cxn>
                <a:cxn ang="0">
                  <a:pos x="0" y="32"/>
                </a:cxn>
              </a:cxnLst>
              <a:rect l="0" t="0" r="r" b="b"/>
              <a:pathLst>
                <a:path w="83" h="45">
                  <a:moveTo>
                    <a:pt x="0" y="32"/>
                  </a:moveTo>
                  <a:lnTo>
                    <a:pt x="7" y="20"/>
                  </a:lnTo>
                  <a:lnTo>
                    <a:pt x="8" y="23"/>
                  </a:lnTo>
                  <a:lnTo>
                    <a:pt x="13" y="25"/>
                  </a:lnTo>
                  <a:lnTo>
                    <a:pt x="18" y="30"/>
                  </a:lnTo>
                  <a:lnTo>
                    <a:pt x="20" y="35"/>
                  </a:lnTo>
                  <a:lnTo>
                    <a:pt x="22" y="27"/>
                  </a:lnTo>
                  <a:lnTo>
                    <a:pt x="27" y="33"/>
                  </a:lnTo>
                  <a:lnTo>
                    <a:pt x="28" y="28"/>
                  </a:lnTo>
                  <a:lnTo>
                    <a:pt x="30" y="23"/>
                  </a:lnTo>
                  <a:lnTo>
                    <a:pt x="32" y="27"/>
                  </a:lnTo>
                  <a:lnTo>
                    <a:pt x="33" y="28"/>
                  </a:lnTo>
                  <a:lnTo>
                    <a:pt x="35" y="22"/>
                  </a:lnTo>
                  <a:lnTo>
                    <a:pt x="37" y="28"/>
                  </a:lnTo>
                  <a:lnTo>
                    <a:pt x="38" y="25"/>
                  </a:lnTo>
                  <a:lnTo>
                    <a:pt x="40" y="20"/>
                  </a:lnTo>
                  <a:lnTo>
                    <a:pt x="45" y="22"/>
                  </a:lnTo>
                  <a:lnTo>
                    <a:pt x="47" y="23"/>
                  </a:lnTo>
                  <a:lnTo>
                    <a:pt x="57" y="25"/>
                  </a:lnTo>
                  <a:lnTo>
                    <a:pt x="60" y="17"/>
                  </a:lnTo>
                  <a:lnTo>
                    <a:pt x="65" y="10"/>
                  </a:lnTo>
                  <a:lnTo>
                    <a:pt x="67" y="12"/>
                  </a:lnTo>
                  <a:lnTo>
                    <a:pt x="70" y="13"/>
                  </a:lnTo>
                  <a:lnTo>
                    <a:pt x="70" y="10"/>
                  </a:lnTo>
                  <a:lnTo>
                    <a:pt x="68" y="7"/>
                  </a:lnTo>
                  <a:lnTo>
                    <a:pt x="72" y="5"/>
                  </a:lnTo>
                  <a:lnTo>
                    <a:pt x="70" y="0"/>
                  </a:lnTo>
                  <a:lnTo>
                    <a:pt x="83" y="7"/>
                  </a:lnTo>
                  <a:lnTo>
                    <a:pt x="80" y="7"/>
                  </a:lnTo>
                  <a:lnTo>
                    <a:pt x="77" y="10"/>
                  </a:lnTo>
                  <a:lnTo>
                    <a:pt x="73" y="15"/>
                  </a:lnTo>
                  <a:lnTo>
                    <a:pt x="72" y="17"/>
                  </a:lnTo>
                  <a:lnTo>
                    <a:pt x="62" y="22"/>
                  </a:lnTo>
                  <a:lnTo>
                    <a:pt x="62" y="28"/>
                  </a:lnTo>
                  <a:lnTo>
                    <a:pt x="53" y="28"/>
                  </a:lnTo>
                  <a:lnTo>
                    <a:pt x="53" y="32"/>
                  </a:lnTo>
                  <a:lnTo>
                    <a:pt x="50" y="32"/>
                  </a:lnTo>
                  <a:lnTo>
                    <a:pt x="50" y="37"/>
                  </a:lnTo>
                  <a:lnTo>
                    <a:pt x="50" y="33"/>
                  </a:lnTo>
                  <a:lnTo>
                    <a:pt x="47" y="32"/>
                  </a:lnTo>
                  <a:lnTo>
                    <a:pt x="43" y="37"/>
                  </a:lnTo>
                  <a:lnTo>
                    <a:pt x="42" y="38"/>
                  </a:lnTo>
                  <a:lnTo>
                    <a:pt x="35" y="40"/>
                  </a:lnTo>
                  <a:lnTo>
                    <a:pt x="33" y="45"/>
                  </a:lnTo>
                  <a:lnTo>
                    <a:pt x="30" y="43"/>
                  </a:lnTo>
                  <a:lnTo>
                    <a:pt x="27" y="42"/>
                  </a:lnTo>
                  <a:lnTo>
                    <a:pt x="23" y="45"/>
                  </a:lnTo>
                  <a:lnTo>
                    <a:pt x="23" y="45"/>
                  </a:lnTo>
                  <a:lnTo>
                    <a:pt x="22" y="43"/>
                  </a:lnTo>
                  <a:lnTo>
                    <a:pt x="18" y="42"/>
                  </a:lnTo>
                  <a:lnTo>
                    <a:pt x="15" y="40"/>
                  </a:lnTo>
                  <a:lnTo>
                    <a:pt x="13" y="40"/>
                  </a:lnTo>
                  <a:lnTo>
                    <a:pt x="10" y="38"/>
                  </a:lnTo>
                  <a:lnTo>
                    <a:pt x="10" y="35"/>
                  </a:lnTo>
                  <a:lnTo>
                    <a:pt x="10" y="32"/>
                  </a:lnTo>
                  <a:lnTo>
                    <a:pt x="3" y="32"/>
                  </a:lnTo>
                  <a:lnTo>
                    <a:pt x="0" y="32"/>
                  </a:lnTo>
                  <a:close/>
                </a:path>
              </a:pathLst>
            </a:custGeom>
            <a:solidFill>
              <a:srgbClr val="1F1A17"/>
            </a:solidFill>
            <a:ln w="9525">
              <a:noFill/>
              <a:round/>
              <a:headEnd/>
              <a:tailEnd/>
            </a:ln>
          </p:spPr>
          <p:txBody>
            <a:bodyPr/>
            <a:lstStyle/>
            <a:p>
              <a:endParaRPr lang="en-US"/>
            </a:p>
          </p:txBody>
        </p:sp>
        <p:sp>
          <p:nvSpPr>
            <p:cNvPr id="5544" name="Freeform 1448"/>
            <p:cNvSpPr>
              <a:spLocks/>
            </p:cNvSpPr>
            <p:nvPr/>
          </p:nvSpPr>
          <p:spPr bwMode="auto">
            <a:xfrm>
              <a:off x="3968" y="3200"/>
              <a:ext cx="31" cy="31"/>
            </a:xfrm>
            <a:custGeom>
              <a:avLst/>
              <a:gdLst/>
              <a:ahLst/>
              <a:cxnLst>
                <a:cxn ang="0">
                  <a:pos x="0" y="23"/>
                </a:cxn>
                <a:cxn ang="0">
                  <a:pos x="2" y="26"/>
                </a:cxn>
                <a:cxn ang="0">
                  <a:pos x="4" y="30"/>
                </a:cxn>
                <a:cxn ang="0">
                  <a:pos x="5" y="30"/>
                </a:cxn>
                <a:cxn ang="0">
                  <a:pos x="10" y="31"/>
                </a:cxn>
                <a:cxn ang="0">
                  <a:pos x="10" y="28"/>
                </a:cxn>
                <a:cxn ang="0">
                  <a:pos x="9" y="25"/>
                </a:cxn>
                <a:cxn ang="0">
                  <a:pos x="12" y="26"/>
                </a:cxn>
                <a:cxn ang="0">
                  <a:pos x="14" y="26"/>
                </a:cxn>
                <a:cxn ang="0">
                  <a:pos x="14" y="25"/>
                </a:cxn>
                <a:cxn ang="0">
                  <a:pos x="16" y="23"/>
                </a:cxn>
                <a:cxn ang="0">
                  <a:pos x="17" y="23"/>
                </a:cxn>
                <a:cxn ang="0">
                  <a:pos x="21" y="23"/>
                </a:cxn>
                <a:cxn ang="0">
                  <a:pos x="21" y="20"/>
                </a:cxn>
                <a:cxn ang="0">
                  <a:pos x="21" y="16"/>
                </a:cxn>
                <a:cxn ang="0">
                  <a:pos x="24" y="15"/>
                </a:cxn>
                <a:cxn ang="0">
                  <a:pos x="29" y="11"/>
                </a:cxn>
                <a:cxn ang="0">
                  <a:pos x="31" y="5"/>
                </a:cxn>
                <a:cxn ang="0">
                  <a:pos x="31" y="0"/>
                </a:cxn>
                <a:cxn ang="0">
                  <a:pos x="29" y="1"/>
                </a:cxn>
                <a:cxn ang="0">
                  <a:pos x="27" y="5"/>
                </a:cxn>
                <a:cxn ang="0">
                  <a:pos x="29" y="6"/>
                </a:cxn>
                <a:cxn ang="0">
                  <a:pos x="26" y="10"/>
                </a:cxn>
                <a:cxn ang="0">
                  <a:pos x="21" y="11"/>
                </a:cxn>
                <a:cxn ang="0">
                  <a:pos x="17" y="15"/>
                </a:cxn>
                <a:cxn ang="0">
                  <a:pos x="14" y="18"/>
                </a:cxn>
                <a:cxn ang="0">
                  <a:pos x="12" y="23"/>
                </a:cxn>
                <a:cxn ang="0">
                  <a:pos x="9" y="21"/>
                </a:cxn>
                <a:cxn ang="0">
                  <a:pos x="7" y="21"/>
                </a:cxn>
                <a:cxn ang="0">
                  <a:pos x="7" y="23"/>
                </a:cxn>
                <a:cxn ang="0">
                  <a:pos x="7" y="25"/>
                </a:cxn>
                <a:cxn ang="0">
                  <a:pos x="4" y="23"/>
                </a:cxn>
                <a:cxn ang="0">
                  <a:pos x="0" y="23"/>
                </a:cxn>
              </a:cxnLst>
              <a:rect l="0" t="0" r="r" b="b"/>
              <a:pathLst>
                <a:path w="31" h="31">
                  <a:moveTo>
                    <a:pt x="0" y="23"/>
                  </a:moveTo>
                  <a:lnTo>
                    <a:pt x="2" y="26"/>
                  </a:lnTo>
                  <a:lnTo>
                    <a:pt x="4" y="30"/>
                  </a:lnTo>
                  <a:lnTo>
                    <a:pt x="5" y="30"/>
                  </a:lnTo>
                  <a:lnTo>
                    <a:pt x="10" y="31"/>
                  </a:lnTo>
                  <a:lnTo>
                    <a:pt x="10" y="28"/>
                  </a:lnTo>
                  <a:lnTo>
                    <a:pt x="9" y="25"/>
                  </a:lnTo>
                  <a:lnTo>
                    <a:pt x="12" y="26"/>
                  </a:lnTo>
                  <a:lnTo>
                    <a:pt x="14" y="26"/>
                  </a:lnTo>
                  <a:lnTo>
                    <a:pt x="14" y="25"/>
                  </a:lnTo>
                  <a:lnTo>
                    <a:pt x="16" y="23"/>
                  </a:lnTo>
                  <a:lnTo>
                    <a:pt x="17" y="23"/>
                  </a:lnTo>
                  <a:lnTo>
                    <a:pt x="21" y="23"/>
                  </a:lnTo>
                  <a:lnTo>
                    <a:pt x="21" y="20"/>
                  </a:lnTo>
                  <a:lnTo>
                    <a:pt x="21" y="16"/>
                  </a:lnTo>
                  <a:lnTo>
                    <a:pt x="24" y="15"/>
                  </a:lnTo>
                  <a:lnTo>
                    <a:pt x="29" y="11"/>
                  </a:lnTo>
                  <a:lnTo>
                    <a:pt x="31" y="5"/>
                  </a:lnTo>
                  <a:lnTo>
                    <a:pt x="31" y="0"/>
                  </a:lnTo>
                  <a:lnTo>
                    <a:pt x="29" y="1"/>
                  </a:lnTo>
                  <a:lnTo>
                    <a:pt x="27" y="5"/>
                  </a:lnTo>
                  <a:lnTo>
                    <a:pt x="29" y="6"/>
                  </a:lnTo>
                  <a:lnTo>
                    <a:pt x="26" y="10"/>
                  </a:lnTo>
                  <a:lnTo>
                    <a:pt x="21" y="11"/>
                  </a:lnTo>
                  <a:lnTo>
                    <a:pt x="17" y="15"/>
                  </a:lnTo>
                  <a:lnTo>
                    <a:pt x="14" y="18"/>
                  </a:lnTo>
                  <a:lnTo>
                    <a:pt x="12" y="23"/>
                  </a:lnTo>
                  <a:lnTo>
                    <a:pt x="9" y="21"/>
                  </a:lnTo>
                  <a:lnTo>
                    <a:pt x="7" y="21"/>
                  </a:lnTo>
                  <a:lnTo>
                    <a:pt x="7" y="23"/>
                  </a:lnTo>
                  <a:lnTo>
                    <a:pt x="7" y="25"/>
                  </a:lnTo>
                  <a:lnTo>
                    <a:pt x="4" y="23"/>
                  </a:lnTo>
                  <a:lnTo>
                    <a:pt x="0" y="23"/>
                  </a:lnTo>
                  <a:close/>
                </a:path>
              </a:pathLst>
            </a:custGeom>
            <a:solidFill>
              <a:srgbClr val="1F1A17"/>
            </a:solidFill>
            <a:ln w="9525">
              <a:noFill/>
              <a:round/>
              <a:headEnd/>
              <a:tailEnd/>
            </a:ln>
          </p:spPr>
          <p:txBody>
            <a:bodyPr/>
            <a:lstStyle/>
            <a:p>
              <a:endParaRPr lang="en-US"/>
            </a:p>
          </p:txBody>
        </p:sp>
        <p:sp>
          <p:nvSpPr>
            <p:cNvPr id="5545" name="Freeform 1449"/>
            <p:cNvSpPr>
              <a:spLocks/>
            </p:cNvSpPr>
            <p:nvPr/>
          </p:nvSpPr>
          <p:spPr bwMode="auto">
            <a:xfrm>
              <a:off x="3851" y="3266"/>
              <a:ext cx="94" cy="54"/>
            </a:xfrm>
            <a:custGeom>
              <a:avLst/>
              <a:gdLst/>
              <a:ahLst/>
              <a:cxnLst>
                <a:cxn ang="0">
                  <a:pos x="0" y="37"/>
                </a:cxn>
                <a:cxn ang="0">
                  <a:pos x="7" y="42"/>
                </a:cxn>
                <a:cxn ang="0">
                  <a:pos x="12" y="39"/>
                </a:cxn>
                <a:cxn ang="0">
                  <a:pos x="17" y="37"/>
                </a:cxn>
                <a:cxn ang="0">
                  <a:pos x="22" y="36"/>
                </a:cxn>
                <a:cxn ang="0">
                  <a:pos x="26" y="34"/>
                </a:cxn>
                <a:cxn ang="0">
                  <a:pos x="29" y="37"/>
                </a:cxn>
                <a:cxn ang="0">
                  <a:pos x="31" y="37"/>
                </a:cxn>
                <a:cxn ang="0">
                  <a:pos x="36" y="37"/>
                </a:cxn>
                <a:cxn ang="0">
                  <a:pos x="41" y="37"/>
                </a:cxn>
                <a:cxn ang="0">
                  <a:pos x="41" y="37"/>
                </a:cxn>
                <a:cxn ang="0">
                  <a:pos x="42" y="36"/>
                </a:cxn>
                <a:cxn ang="0">
                  <a:pos x="49" y="41"/>
                </a:cxn>
                <a:cxn ang="0">
                  <a:pos x="52" y="42"/>
                </a:cxn>
                <a:cxn ang="0">
                  <a:pos x="54" y="32"/>
                </a:cxn>
                <a:cxn ang="0">
                  <a:pos x="56" y="49"/>
                </a:cxn>
                <a:cxn ang="0">
                  <a:pos x="62" y="54"/>
                </a:cxn>
                <a:cxn ang="0">
                  <a:pos x="62" y="46"/>
                </a:cxn>
                <a:cxn ang="0">
                  <a:pos x="62" y="37"/>
                </a:cxn>
                <a:cxn ang="0">
                  <a:pos x="69" y="36"/>
                </a:cxn>
                <a:cxn ang="0">
                  <a:pos x="72" y="36"/>
                </a:cxn>
                <a:cxn ang="0">
                  <a:pos x="79" y="29"/>
                </a:cxn>
                <a:cxn ang="0">
                  <a:pos x="76" y="26"/>
                </a:cxn>
                <a:cxn ang="0">
                  <a:pos x="84" y="26"/>
                </a:cxn>
                <a:cxn ang="0">
                  <a:pos x="86" y="21"/>
                </a:cxn>
                <a:cxn ang="0">
                  <a:pos x="82" y="17"/>
                </a:cxn>
                <a:cxn ang="0">
                  <a:pos x="86" y="16"/>
                </a:cxn>
                <a:cxn ang="0">
                  <a:pos x="87" y="12"/>
                </a:cxn>
                <a:cxn ang="0">
                  <a:pos x="82" y="10"/>
                </a:cxn>
                <a:cxn ang="0">
                  <a:pos x="89" y="9"/>
                </a:cxn>
                <a:cxn ang="0">
                  <a:pos x="94" y="0"/>
                </a:cxn>
                <a:cxn ang="0">
                  <a:pos x="81" y="7"/>
                </a:cxn>
                <a:cxn ang="0">
                  <a:pos x="74" y="14"/>
                </a:cxn>
                <a:cxn ang="0">
                  <a:pos x="79" y="21"/>
                </a:cxn>
                <a:cxn ang="0">
                  <a:pos x="72" y="21"/>
                </a:cxn>
                <a:cxn ang="0">
                  <a:pos x="72" y="24"/>
                </a:cxn>
                <a:cxn ang="0">
                  <a:pos x="67" y="27"/>
                </a:cxn>
                <a:cxn ang="0">
                  <a:pos x="61" y="27"/>
                </a:cxn>
                <a:cxn ang="0">
                  <a:pos x="57" y="26"/>
                </a:cxn>
                <a:cxn ang="0">
                  <a:pos x="54" y="16"/>
                </a:cxn>
                <a:cxn ang="0">
                  <a:pos x="46" y="19"/>
                </a:cxn>
                <a:cxn ang="0">
                  <a:pos x="36" y="22"/>
                </a:cxn>
                <a:cxn ang="0">
                  <a:pos x="27" y="22"/>
                </a:cxn>
                <a:cxn ang="0">
                  <a:pos x="17" y="24"/>
                </a:cxn>
                <a:cxn ang="0">
                  <a:pos x="7" y="32"/>
                </a:cxn>
                <a:cxn ang="0">
                  <a:pos x="0" y="37"/>
                </a:cxn>
              </a:cxnLst>
              <a:rect l="0" t="0" r="r" b="b"/>
              <a:pathLst>
                <a:path w="94" h="54">
                  <a:moveTo>
                    <a:pt x="0" y="37"/>
                  </a:moveTo>
                  <a:lnTo>
                    <a:pt x="7" y="42"/>
                  </a:lnTo>
                  <a:lnTo>
                    <a:pt x="12" y="39"/>
                  </a:lnTo>
                  <a:lnTo>
                    <a:pt x="17" y="37"/>
                  </a:lnTo>
                  <a:lnTo>
                    <a:pt x="22" y="36"/>
                  </a:lnTo>
                  <a:lnTo>
                    <a:pt x="26" y="34"/>
                  </a:lnTo>
                  <a:lnTo>
                    <a:pt x="29" y="37"/>
                  </a:lnTo>
                  <a:lnTo>
                    <a:pt x="31" y="37"/>
                  </a:lnTo>
                  <a:lnTo>
                    <a:pt x="36" y="37"/>
                  </a:lnTo>
                  <a:lnTo>
                    <a:pt x="41" y="37"/>
                  </a:lnTo>
                  <a:lnTo>
                    <a:pt x="41" y="37"/>
                  </a:lnTo>
                  <a:lnTo>
                    <a:pt x="42" y="36"/>
                  </a:lnTo>
                  <a:lnTo>
                    <a:pt x="49" y="41"/>
                  </a:lnTo>
                  <a:lnTo>
                    <a:pt x="52" y="42"/>
                  </a:lnTo>
                  <a:lnTo>
                    <a:pt x="54" y="32"/>
                  </a:lnTo>
                  <a:lnTo>
                    <a:pt x="56" y="49"/>
                  </a:lnTo>
                  <a:lnTo>
                    <a:pt x="62" y="54"/>
                  </a:lnTo>
                  <a:lnTo>
                    <a:pt x="62" y="46"/>
                  </a:lnTo>
                  <a:lnTo>
                    <a:pt x="62" y="37"/>
                  </a:lnTo>
                  <a:lnTo>
                    <a:pt x="69" y="36"/>
                  </a:lnTo>
                  <a:lnTo>
                    <a:pt x="72" y="36"/>
                  </a:lnTo>
                  <a:lnTo>
                    <a:pt x="79" y="29"/>
                  </a:lnTo>
                  <a:lnTo>
                    <a:pt x="76" y="26"/>
                  </a:lnTo>
                  <a:lnTo>
                    <a:pt x="84" y="26"/>
                  </a:lnTo>
                  <a:lnTo>
                    <a:pt x="86" y="21"/>
                  </a:lnTo>
                  <a:lnTo>
                    <a:pt x="82" y="17"/>
                  </a:lnTo>
                  <a:lnTo>
                    <a:pt x="86" y="16"/>
                  </a:lnTo>
                  <a:lnTo>
                    <a:pt x="87" y="12"/>
                  </a:lnTo>
                  <a:lnTo>
                    <a:pt x="82" y="10"/>
                  </a:lnTo>
                  <a:lnTo>
                    <a:pt x="89" y="9"/>
                  </a:lnTo>
                  <a:lnTo>
                    <a:pt x="94" y="0"/>
                  </a:lnTo>
                  <a:lnTo>
                    <a:pt x="81" y="7"/>
                  </a:lnTo>
                  <a:lnTo>
                    <a:pt x="74" y="14"/>
                  </a:lnTo>
                  <a:lnTo>
                    <a:pt x="79" y="21"/>
                  </a:lnTo>
                  <a:lnTo>
                    <a:pt x="72" y="21"/>
                  </a:lnTo>
                  <a:lnTo>
                    <a:pt x="72" y="24"/>
                  </a:lnTo>
                  <a:lnTo>
                    <a:pt x="67" y="27"/>
                  </a:lnTo>
                  <a:lnTo>
                    <a:pt x="61" y="27"/>
                  </a:lnTo>
                  <a:lnTo>
                    <a:pt x="57" y="26"/>
                  </a:lnTo>
                  <a:lnTo>
                    <a:pt x="54" y="16"/>
                  </a:lnTo>
                  <a:lnTo>
                    <a:pt x="46" y="19"/>
                  </a:lnTo>
                  <a:lnTo>
                    <a:pt x="36" y="22"/>
                  </a:lnTo>
                  <a:lnTo>
                    <a:pt x="27" y="22"/>
                  </a:lnTo>
                  <a:lnTo>
                    <a:pt x="17" y="24"/>
                  </a:lnTo>
                  <a:lnTo>
                    <a:pt x="7" y="32"/>
                  </a:lnTo>
                  <a:lnTo>
                    <a:pt x="0" y="37"/>
                  </a:lnTo>
                  <a:close/>
                </a:path>
              </a:pathLst>
            </a:custGeom>
            <a:solidFill>
              <a:srgbClr val="1F1A17"/>
            </a:solidFill>
            <a:ln w="9525">
              <a:noFill/>
              <a:round/>
              <a:headEnd/>
              <a:tailEnd/>
            </a:ln>
          </p:spPr>
          <p:txBody>
            <a:bodyPr/>
            <a:lstStyle/>
            <a:p>
              <a:endParaRPr lang="en-US"/>
            </a:p>
          </p:txBody>
        </p:sp>
        <p:sp>
          <p:nvSpPr>
            <p:cNvPr id="5546" name="Freeform 1450"/>
            <p:cNvSpPr>
              <a:spLocks/>
            </p:cNvSpPr>
            <p:nvPr/>
          </p:nvSpPr>
          <p:spPr bwMode="auto">
            <a:xfrm>
              <a:off x="3698" y="3208"/>
              <a:ext cx="165" cy="87"/>
            </a:xfrm>
            <a:custGeom>
              <a:avLst/>
              <a:gdLst/>
              <a:ahLst/>
              <a:cxnLst>
                <a:cxn ang="0">
                  <a:pos x="165" y="74"/>
                </a:cxn>
                <a:cxn ang="0">
                  <a:pos x="155" y="68"/>
                </a:cxn>
                <a:cxn ang="0">
                  <a:pos x="143" y="60"/>
                </a:cxn>
                <a:cxn ang="0">
                  <a:pos x="142" y="50"/>
                </a:cxn>
                <a:cxn ang="0">
                  <a:pos x="143" y="42"/>
                </a:cxn>
                <a:cxn ang="0">
                  <a:pos x="138" y="37"/>
                </a:cxn>
                <a:cxn ang="0">
                  <a:pos x="128" y="27"/>
                </a:cxn>
                <a:cxn ang="0">
                  <a:pos x="115" y="18"/>
                </a:cxn>
                <a:cxn ang="0">
                  <a:pos x="107" y="12"/>
                </a:cxn>
                <a:cxn ang="0">
                  <a:pos x="88" y="18"/>
                </a:cxn>
                <a:cxn ang="0">
                  <a:pos x="92" y="20"/>
                </a:cxn>
                <a:cxn ang="0">
                  <a:pos x="95" y="27"/>
                </a:cxn>
                <a:cxn ang="0">
                  <a:pos x="98" y="30"/>
                </a:cxn>
                <a:cxn ang="0">
                  <a:pos x="98" y="33"/>
                </a:cxn>
                <a:cxn ang="0">
                  <a:pos x="98" y="37"/>
                </a:cxn>
                <a:cxn ang="0">
                  <a:pos x="98" y="38"/>
                </a:cxn>
                <a:cxn ang="0">
                  <a:pos x="82" y="40"/>
                </a:cxn>
                <a:cxn ang="0">
                  <a:pos x="70" y="38"/>
                </a:cxn>
                <a:cxn ang="0">
                  <a:pos x="87" y="10"/>
                </a:cxn>
                <a:cxn ang="0">
                  <a:pos x="60" y="37"/>
                </a:cxn>
                <a:cxn ang="0">
                  <a:pos x="68" y="8"/>
                </a:cxn>
                <a:cxn ang="0">
                  <a:pos x="60" y="17"/>
                </a:cxn>
                <a:cxn ang="0">
                  <a:pos x="55" y="32"/>
                </a:cxn>
                <a:cxn ang="0">
                  <a:pos x="26" y="15"/>
                </a:cxn>
                <a:cxn ang="0">
                  <a:pos x="0" y="0"/>
                </a:cxn>
                <a:cxn ang="0">
                  <a:pos x="20" y="15"/>
                </a:cxn>
                <a:cxn ang="0">
                  <a:pos x="43" y="35"/>
                </a:cxn>
                <a:cxn ang="0">
                  <a:pos x="57" y="43"/>
                </a:cxn>
                <a:cxn ang="0">
                  <a:pos x="67" y="47"/>
                </a:cxn>
                <a:cxn ang="0">
                  <a:pos x="77" y="48"/>
                </a:cxn>
                <a:cxn ang="0">
                  <a:pos x="83" y="50"/>
                </a:cxn>
                <a:cxn ang="0">
                  <a:pos x="90" y="55"/>
                </a:cxn>
                <a:cxn ang="0">
                  <a:pos x="100" y="58"/>
                </a:cxn>
                <a:cxn ang="0">
                  <a:pos x="107" y="55"/>
                </a:cxn>
                <a:cxn ang="0">
                  <a:pos x="110" y="55"/>
                </a:cxn>
                <a:cxn ang="0">
                  <a:pos x="113" y="55"/>
                </a:cxn>
                <a:cxn ang="0">
                  <a:pos x="120" y="55"/>
                </a:cxn>
                <a:cxn ang="0">
                  <a:pos x="122" y="55"/>
                </a:cxn>
                <a:cxn ang="0">
                  <a:pos x="125" y="57"/>
                </a:cxn>
                <a:cxn ang="0">
                  <a:pos x="128" y="60"/>
                </a:cxn>
                <a:cxn ang="0">
                  <a:pos x="128" y="63"/>
                </a:cxn>
                <a:cxn ang="0">
                  <a:pos x="132" y="79"/>
                </a:cxn>
                <a:cxn ang="0">
                  <a:pos x="135" y="87"/>
                </a:cxn>
                <a:cxn ang="0">
                  <a:pos x="155" y="84"/>
                </a:cxn>
                <a:cxn ang="0">
                  <a:pos x="165" y="74"/>
                </a:cxn>
              </a:cxnLst>
              <a:rect l="0" t="0" r="r" b="b"/>
              <a:pathLst>
                <a:path w="165" h="87">
                  <a:moveTo>
                    <a:pt x="165" y="74"/>
                  </a:moveTo>
                  <a:lnTo>
                    <a:pt x="155" y="68"/>
                  </a:lnTo>
                  <a:lnTo>
                    <a:pt x="143" y="60"/>
                  </a:lnTo>
                  <a:lnTo>
                    <a:pt x="142" y="50"/>
                  </a:lnTo>
                  <a:lnTo>
                    <a:pt x="143" y="42"/>
                  </a:lnTo>
                  <a:lnTo>
                    <a:pt x="138" y="37"/>
                  </a:lnTo>
                  <a:lnTo>
                    <a:pt x="128" y="27"/>
                  </a:lnTo>
                  <a:lnTo>
                    <a:pt x="115" y="18"/>
                  </a:lnTo>
                  <a:lnTo>
                    <a:pt x="107" y="12"/>
                  </a:lnTo>
                  <a:lnTo>
                    <a:pt x="88" y="18"/>
                  </a:lnTo>
                  <a:lnTo>
                    <a:pt x="92" y="20"/>
                  </a:lnTo>
                  <a:lnTo>
                    <a:pt x="95" y="27"/>
                  </a:lnTo>
                  <a:lnTo>
                    <a:pt x="98" y="30"/>
                  </a:lnTo>
                  <a:lnTo>
                    <a:pt x="98" y="33"/>
                  </a:lnTo>
                  <a:lnTo>
                    <a:pt x="98" y="37"/>
                  </a:lnTo>
                  <a:lnTo>
                    <a:pt x="98" y="38"/>
                  </a:lnTo>
                  <a:lnTo>
                    <a:pt x="82" y="40"/>
                  </a:lnTo>
                  <a:lnTo>
                    <a:pt x="70" y="38"/>
                  </a:lnTo>
                  <a:lnTo>
                    <a:pt x="87" y="10"/>
                  </a:lnTo>
                  <a:lnTo>
                    <a:pt x="60" y="37"/>
                  </a:lnTo>
                  <a:lnTo>
                    <a:pt x="68" y="8"/>
                  </a:lnTo>
                  <a:lnTo>
                    <a:pt x="60" y="17"/>
                  </a:lnTo>
                  <a:lnTo>
                    <a:pt x="55" y="32"/>
                  </a:lnTo>
                  <a:lnTo>
                    <a:pt x="26" y="15"/>
                  </a:lnTo>
                  <a:lnTo>
                    <a:pt x="0" y="0"/>
                  </a:lnTo>
                  <a:lnTo>
                    <a:pt x="20" y="15"/>
                  </a:lnTo>
                  <a:lnTo>
                    <a:pt x="43" y="35"/>
                  </a:lnTo>
                  <a:lnTo>
                    <a:pt x="57" y="43"/>
                  </a:lnTo>
                  <a:lnTo>
                    <a:pt x="67" y="47"/>
                  </a:lnTo>
                  <a:lnTo>
                    <a:pt x="77" y="48"/>
                  </a:lnTo>
                  <a:lnTo>
                    <a:pt x="83" y="50"/>
                  </a:lnTo>
                  <a:lnTo>
                    <a:pt x="90" y="55"/>
                  </a:lnTo>
                  <a:lnTo>
                    <a:pt x="100" y="58"/>
                  </a:lnTo>
                  <a:lnTo>
                    <a:pt x="107" y="55"/>
                  </a:lnTo>
                  <a:lnTo>
                    <a:pt x="110" y="55"/>
                  </a:lnTo>
                  <a:lnTo>
                    <a:pt x="113" y="55"/>
                  </a:lnTo>
                  <a:lnTo>
                    <a:pt x="120" y="55"/>
                  </a:lnTo>
                  <a:lnTo>
                    <a:pt x="122" y="55"/>
                  </a:lnTo>
                  <a:lnTo>
                    <a:pt x="125" y="57"/>
                  </a:lnTo>
                  <a:lnTo>
                    <a:pt x="128" y="60"/>
                  </a:lnTo>
                  <a:lnTo>
                    <a:pt x="128" y="63"/>
                  </a:lnTo>
                  <a:lnTo>
                    <a:pt x="132" y="79"/>
                  </a:lnTo>
                  <a:lnTo>
                    <a:pt x="135" y="87"/>
                  </a:lnTo>
                  <a:lnTo>
                    <a:pt x="155" y="84"/>
                  </a:lnTo>
                  <a:lnTo>
                    <a:pt x="165" y="74"/>
                  </a:lnTo>
                  <a:close/>
                </a:path>
              </a:pathLst>
            </a:custGeom>
            <a:solidFill>
              <a:srgbClr val="1F1A17"/>
            </a:solidFill>
            <a:ln w="9525">
              <a:noFill/>
              <a:round/>
              <a:headEnd/>
              <a:tailEnd/>
            </a:ln>
          </p:spPr>
          <p:txBody>
            <a:bodyPr/>
            <a:lstStyle/>
            <a:p>
              <a:endParaRPr lang="en-US"/>
            </a:p>
          </p:txBody>
        </p:sp>
        <p:sp>
          <p:nvSpPr>
            <p:cNvPr id="5547" name="Freeform 1451"/>
            <p:cNvSpPr>
              <a:spLocks/>
            </p:cNvSpPr>
            <p:nvPr/>
          </p:nvSpPr>
          <p:spPr bwMode="auto">
            <a:xfrm>
              <a:off x="3621" y="3168"/>
              <a:ext cx="90" cy="97"/>
            </a:xfrm>
            <a:custGeom>
              <a:avLst/>
              <a:gdLst/>
              <a:ahLst/>
              <a:cxnLst>
                <a:cxn ang="0">
                  <a:pos x="0" y="0"/>
                </a:cxn>
                <a:cxn ang="0">
                  <a:pos x="0" y="3"/>
                </a:cxn>
                <a:cxn ang="0">
                  <a:pos x="5" y="8"/>
                </a:cxn>
                <a:cxn ang="0">
                  <a:pos x="5" y="15"/>
                </a:cxn>
                <a:cxn ang="0">
                  <a:pos x="8" y="18"/>
                </a:cxn>
                <a:cxn ang="0">
                  <a:pos x="13" y="23"/>
                </a:cxn>
                <a:cxn ang="0">
                  <a:pos x="17" y="30"/>
                </a:cxn>
                <a:cxn ang="0">
                  <a:pos x="23" y="35"/>
                </a:cxn>
                <a:cxn ang="0">
                  <a:pos x="28" y="40"/>
                </a:cxn>
                <a:cxn ang="0">
                  <a:pos x="32" y="40"/>
                </a:cxn>
                <a:cxn ang="0">
                  <a:pos x="33" y="43"/>
                </a:cxn>
                <a:cxn ang="0">
                  <a:pos x="38" y="47"/>
                </a:cxn>
                <a:cxn ang="0">
                  <a:pos x="43" y="47"/>
                </a:cxn>
                <a:cxn ang="0">
                  <a:pos x="47" y="50"/>
                </a:cxn>
                <a:cxn ang="0">
                  <a:pos x="50" y="53"/>
                </a:cxn>
                <a:cxn ang="0">
                  <a:pos x="53" y="57"/>
                </a:cxn>
                <a:cxn ang="0">
                  <a:pos x="58" y="60"/>
                </a:cxn>
                <a:cxn ang="0">
                  <a:pos x="63" y="63"/>
                </a:cxn>
                <a:cxn ang="0">
                  <a:pos x="67" y="65"/>
                </a:cxn>
                <a:cxn ang="0">
                  <a:pos x="72" y="68"/>
                </a:cxn>
                <a:cxn ang="0">
                  <a:pos x="78" y="82"/>
                </a:cxn>
                <a:cxn ang="0">
                  <a:pos x="88" y="93"/>
                </a:cxn>
                <a:cxn ang="0">
                  <a:pos x="87" y="88"/>
                </a:cxn>
                <a:cxn ang="0">
                  <a:pos x="88" y="77"/>
                </a:cxn>
                <a:cxn ang="0">
                  <a:pos x="85" y="63"/>
                </a:cxn>
                <a:cxn ang="0">
                  <a:pos x="65" y="45"/>
                </a:cxn>
                <a:cxn ang="0">
                  <a:pos x="58" y="38"/>
                </a:cxn>
                <a:cxn ang="0">
                  <a:pos x="48" y="30"/>
                </a:cxn>
                <a:cxn ang="0">
                  <a:pos x="45" y="32"/>
                </a:cxn>
                <a:cxn ang="0">
                  <a:pos x="43" y="38"/>
                </a:cxn>
                <a:cxn ang="0">
                  <a:pos x="35" y="35"/>
                </a:cxn>
                <a:cxn ang="0">
                  <a:pos x="30" y="30"/>
                </a:cxn>
                <a:cxn ang="0">
                  <a:pos x="22" y="23"/>
                </a:cxn>
                <a:cxn ang="0">
                  <a:pos x="18" y="22"/>
                </a:cxn>
                <a:cxn ang="0">
                  <a:pos x="17" y="17"/>
                </a:cxn>
                <a:cxn ang="0">
                  <a:pos x="10" y="6"/>
                </a:cxn>
              </a:cxnLst>
              <a:rect l="0" t="0" r="r" b="b"/>
              <a:pathLst>
                <a:path w="90" h="97">
                  <a:moveTo>
                    <a:pt x="2" y="0"/>
                  </a:moveTo>
                  <a:lnTo>
                    <a:pt x="0" y="0"/>
                  </a:lnTo>
                  <a:lnTo>
                    <a:pt x="0" y="1"/>
                  </a:lnTo>
                  <a:lnTo>
                    <a:pt x="0" y="3"/>
                  </a:lnTo>
                  <a:lnTo>
                    <a:pt x="2" y="5"/>
                  </a:lnTo>
                  <a:lnTo>
                    <a:pt x="5" y="8"/>
                  </a:lnTo>
                  <a:lnTo>
                    <a:pt x="7" y="12"/>
                  </a:lnTo>
                  <a:lnTo>
                    <a:pt x="5" y="15"/>
                  </a:lnTo>
                  <a:lnTo>
                    <a:pt x="2" y="20"/>
                  </a:lnTo>
                  <a:lnTo>
                    <a:pt x="8" y="18"/>
                  </a:lnTo>
                  <a:lnTo>
                    <a:pt x="13" y="15"/>
                  </a:lnTo>
                  <a:lnTo>
                    <a:pt x="13" y="23"/>
                  </a:lnTo>
                  <a:lnTo>
                    <a:pt x="13" y="32"/>
                  </a:lnTo>
                  <a:lnTo>
                    <a:pt x="17" y="30"/>
                  </a:lnTo>
                  <a:lnTo>
                    <a:pt x="20" y="32"/>
                  </a:lnTo>
                  <a:lnTo>
                    <a:pt x="23" y="35"/>
                  </a:lnTo>
                  <a:lnTo>
                    <a:pt x="25" y="40"/>
                  </a:lnTo>
                  <a:lnTo>
                    <a:pt x="28" y="40"/>
                  </a:lnTo>
                  <a:lnTo>
                    <a:pt x="33" y="38"/>
                  </a:lnTo>
                  <a:lnTo>
                    <a:pt x="32" y="40"/>
                  </a:lnTo>
                  <a:lnTo>
                    <a:pt x="32" y="42"/>
                  </a:lnTo>
                  <a:lnTo>
                    <a:pt x="33" y="43"/>
                  </a:lnTo>
                  <a:lnTo>
                    <a:pt x="35" y="45"/>
                  </a:lnTo>
                  <a:lnTo>
                    <a:pt x="38" y="47"/>
                  </a:lnTo>
                  <a:lnTo>
                    <a:pt x="40" y="47"/>
                  </a:lnTo>
                  <a:lnTo>
                    <a:pt x="43" y="47"/>
                  </a:lnTo>
                  <a:lnTo>
                    <a:pt x="45" y="45"/>
                  </a:lnTo>
                  <a:lnTo>
                    <a:pt x="47" y="50"/>
                  </a:lnTo>
                  <a:lnTo>
                    <a:pt x="48" y="57"/>
                  </a:lnTo>
                  <a:lnTo>
                    <a:pt x="50" y="53"/>
                  </a:lnTo>
                  <a:lnTo>
                    <a:pt x="53" y="52"/>
                  </a:lnTo>
                  <a:lnTo>
                    <a:pt x="53" y="57"/>
                  </a:lnTo>
                  <a:lnTo>
                    <a:pt x="53" y="62"/>
                  </a:lnTo>
                  <a:lnTo>
                    <a:pt x="58" y="60"/>
                  </a:lnTo>
                  <a:lnTo>
                    <a:pt x="62" y="62"/>
                  </a:lnTo>
                  <a:lnTo>
                    <a:pt x="63" y="63"/>
                  </a:lnTo>
                  <a:lnTo>
                    <a:pt x="62" y="70"/>
                  </a:lnTo>
                  <a:lnTo>
                    <a:pt x="67" y="65"/>
                  </a:lnTo>
                  <a:lnTo>
                    <a:pt x="70" y="65"/>
                  </a:lnTo>
                  <a:lnTo>
                    <a:pt x="72" y="68"/>
                  </a:lnTo>
                  <a:lnTo>
                    <a:pt x="72" y="75"/>
                  </a:lnTo>
                  <a:lnTo>
                    <a:pt x="78" y="82"/>
                  </a:lnTo>
                  <a:lnTo>
                    <a:pt x="83" y="88"/>
                  </a:lnTo>
                  <a:lnTo>
                    <a:pt x="88" y="93"/>
                  </a:lnTo>
                  <a:lnTo>
                    <a:pt x="90" y="97"/>
                  </a:lnTo>
                  <a:lnTo>
                    <a:pt x="87" y="88"/>
                  </a:lnTo>
                  <a:lnTo>
                    <a:pt x="85" y="78"/>
                  </a:lnTo>
                  <a:lnTo>
                    <a:pt x="88" y="77"/>
                  </a:lnTo>
                  <a:lnTo>
                    <a:pt x="90" y="77"/>
                  </a:lnTo>
                  <a:lnTo>
                    <a:pt x="85" y="63"/>
                  </a:lnTo>
                  <a:lnTo>
                    <a:pt x="77" y="52"/>
                  </a:lnTo>
                  <a:lnTo>
                    <a:pt x="65" y="45"/>
                  </a:lnTo>
                  <a:lnTo>
                    <a:pt x="60" y="43"/>
                  </a:lnTo>
                  <a:lnTo>
                    <a:pt x="58" y="38"/>
                  </a:lnTo>
                  <a:lnTo>
                    <a:pt x="57" y="33"/>
                  </a:lnTo>
                  <a:lnTo>
                    <a:pt x="48" y="30"/>
                  </a:lnTo>
                  <a:lnTo>
                    <a:pt x="40" y="27"/>
                  </a:lnTo>
                  <a:lnTo>
                    <a:pt x="45" y="32"/>
                  </a:lnTo>
                  <a:lnTo>
                    <a:pt x="50" y="37"/>
                  </a:lnTo>
                  <a:lnTo>
                    <a:pt x="43" y="38"/>
                  </a:lnTo>
                  <a:lnTo>
                    <a:pt x="40" y="38"/>
                  </a:lnTo>
                  <a:lnTo>
                    <a:pt x="35" y="35"/>
                  </a:lnTo>
                  <a:lnTo>
                    <a:pt x="32" y="30"/>
                  </a:lnTo>
                  <a:lnTo>
                    <a:pt x="30" y="30"/>
                  </a:lnTo>
                  <a:lnTo>
                    <a:pt x="27" y="28"/>
                  </a:lnTo>
                  <a:lnTo>
                    <a:pt x="22" y="23"/>
                  </a:lnTo>
                  <a:lnTo>
                    <a:pt x="20" y="22"/>
                  </a:lnTo>
                  <a:lnTo>
                    <a:pt x="18" y="22"/>
                  </a:lnTo>
                  <a:lnTo>
                    <a:pt x="15" y="22"/>
                  </a:lnTo>
                  <a:lnTo>
                    <a:pt x="17" y="17"/>
                  </a:lnTo>
                  <a:lnTo>
                    <a:pt x="17" y="12"/>
                  </a:lnTo>
                  <a:lnTo>
                    <a:pt x="10" y="6"/>
                  </a:lnTo>
                  <a:lnTo>
                    <a:pt x="2" y="0"/>
                  </a:lnTo>
                  <a:close/>
                </a:path>
              </a:pathLst>
            </a:custGeom>
            <a:solidFill>
              <a:srgbClr val="1F1A17"/>
            </a:solidFill>
            <a:ln w="9525">
              <a:noFill/>
              <a:round/>
              <a:headEnd/>
              <a:tailEnd/>
            </a:ln>
          </p:spPr>
          <p:txBody>
            <a:bodyPr/>
            <a:lstStyle/>
            <a:p>
              <a:endParaRPr lang="en-US"/>
            </a:p>
          </p:txBody>
        </p:sp>
        <p:sp>
          <p:nvSpPr>
            <p:cNvPr id="5548" name="Freeform 1452"/>
            <p:cNvSpPr>
              <a:spLocks/>
            </p:cNvSpPr>
            <p:nvPr/>
          </p:nvSpPr>
          <p:spPr bwMode="auto">
            <a:xfrm>
              <a:off x="3616" y="3201"/>
              <a:ext cx="154" cy="89"/>
            </a:xfrm>
            <a:custGeom>
              <a:avLst/>
              <a:gdLst/>
              <a:ahLst/>
              <a:cxnLst>
                <a:cxn ang="0">
                  <a:pos x="2" y="4"/>
                </a:cxn>
                <a:cxn ang="0">
                  <a:pos x="2" y="10"/>
                </a:cxn>
                <a:cxn ang="0">
                  <a:pos x="2" y="12"/>
                </a:cxn>
                <a:cxn ang="0">
                  <a:pos x="3" y="15"/>
                </a:cxn>
                <a:cxn ang="0">
                  <a:pos x="5" y="15"/>
                </a:cxn>
                <a:cxn ang="0">
                  <a:pos x="7" y="17"/>
                </a:cxn>
                <a:cxn ang="0">
                  <a:pos x="8" y="19"/>
                </a:cxn>
                <a:cxn ang="0">
                  <a:pos x="13" y="17"/>
                </a:cxn>
                <a:cxn ang="0">
                  <a:pos x="13" y="24"/>
                </a:cxn>
                <a:cxn ang="0">
                  <a:pos x="15" y="30"/>
                </a:cxn>
                <a:cxn ang="0">
                  <a:pos x="18" y="34"/>
                </a:cxn>
                <a:cxn ang="0">
                  <a:pos x="25" y="40"/>
                </a:cxn>
                <a:cxn ang="0">
                  <a:pos x="35" y="59"/>
                </a:cxn>
                <a:cxn ang="0">
                  <a:pos x="42" y="60"/>
                </a:cxn>
                <a:cxn ang="0">
                  <a:pos x="45" y="60"/>
                </a:cxn>
                <a:cxn ang="0">
                  <a:pos x="48" y="65"/>
                </a:cxn>
                <a:cxn ang="0">
                  <a:pos x="53" y="69"/>
                </a:cxn>
                <a:cxn ang="0">
                  <a:pos x="58" y="72"/>
                </a:cxn>
                <a:cxn ang="0">
                  <a:pos x="65" y="72"/>
                </a:cxn>
                <a:cxn ang="0">
                  <a:pos x="70" y="72"/>
                </a:cxn>
                <a:cxn ang="0">
                  <a:pos x="73" y="81"/>
                </a:cxn>
                <a:cxn ang="0">
                  <a:pos x="75" y="84"/>
                </a:cxn>
                <a:cxn ang="0">
                  <a:pos x="82" y="84"/>
                </a:cxn>
                <a:cxn ang="0">
                  <a:pos x="90" y="74"/>
                </a:cxn>
                <a:cxn ang="0">
                  <a:pos x="95" y="79"/>
                </a:cxn>
                <a:cxn ang="0">
                  <a:pos x="100" y="79"/>
                </a:cxn>
                <a:cxn ang="0">
                  <a:pos x="105" y="79"/>
                </a:cxn>
                <a:cxn ang="0">
                  <a:pos x="115" y="82"/>
                </a:cxn>
                <a:cxn ang="0">
                  <a:pos x="129" y="79"/>
                </a:cxn>
                <a:cxn ang="0">
                  <a:pos x="127" y="84"/>
                </a:cxn>
                <a:cxn ang="0">
                  <a:pos x="140" y="89"/>
                </a:cxn>
                <a:cxn ang="0">
                  <a:pos x="152" y="86"/>
                </a:cxn>
                <a:cxn ang="0">
                  <a:pos x="144" y="82"/>
                </a:cxn>
                <a:cxn ang="0">
                  <a:pos x="139" y="84"/>
                </a:cxn>
                <a:cxn ang="0">
                  <a:pos x="135" y="75"/>
                </a:cxn>
                <a:cxn ang="0">
                  <a:pos x="130" y="69"/>
                </a:cxn>
                <a:cxn ang="0">
                  <a:pos x="122" y="62"/>
                </a:cxn>
                <a:cxn ang="0">
                  <a:pos x="113" y="62"/>
                </a:cxn>
                <a:cxn ang="0">
                  <a:pos x="107" y="65"/>
                </a:cxn>
                <a:cxn ang="0">
                  <a:pos x="103" y="59"/>
                </a:cxn>
                <a:cxn ang="0">
                  <a:pos x="100" y="59"/>
                </a:cxn>
                <a:cxn ang="0">
                  <a:pos x="93" y="62"/>
                </a:cxn>
                <a:cxn ang="0">
                  <a:pos x="83" y="57"/>
                </a:cxn>
                <a:cxn ang="0">
                  <a:pos x="73" y="50"/>
                </a:cxn>
                <a:cxn ang="0">
                  <a:pos x="67" y="52"/>
                </a:cxn>
                <a:cxn ang="0">
                  <a:pos x="57" y="49"/>
                </a:cxn>
                <a:cxn ang="0">
                  <a:pos x="48" y="47"/>
                </a:cxn>
                <a:cxn ang="0">
                  <a:pos x="40" y="40"/>
                </a:cxn>
                <a:cxn ang="0">
                  <a:pos x="28" y="32"/>
                </a:cxn>
                <a:cxn ang="0">
                  <a:pos x="20" y="20"/>
                </a:cxn>
                <a:cxn ang="0">
                  <a:pos x="7" y="5"/>
                </a:cxn>
              </a:cxnLst>
              <a:rect l="0" t="0" r="r" b="b"/>
              <a:pathLst>
                <a:path w="154" h="89">
                  <a:moveTo>
                    <a:pt x="0" y="0"/>
                  </a:moveTo>
                  <a:lnTo>
                    <a:pt x="2" y="4"/>
                  </a:lnTo>
                  <a:lnTo>
                    <a:pt x="2" y="7"/>
                  </a:lnTo>
                  <a:lnTo>
                    <a:pt x="2" y="10"/>
                  </a:lnTo>
                  <a:lnTo>
                    <a:pt x="0" y="15"/>
                  </a:lnTo>
                  <a:lnTo>
                    <a:pt x="2" y="12"/>
                  </a:lnTo>
                  <a:lnTo>
                    <a:pt x="5" y="10"/>
                  </a:lnTo>
                  <a:lnTo>
                    <a:pt x="3" y="15"/>
                  </a:lnTo>
                  <a:lnTo>
                    <a:pt x="3" y="19"/>
                  </a:lnTo>
                  <a:lnTo>
                    <a:pt x="5" y="15"/>
                  </a:lnTo>
                  <a:lnTo>
                    <a:pt x="7" y="14"/>
                  </a:lnTo>
                  <a:lnTo>
                    <a:pt x="7" y="17"/>
                  </a:lnTo>
                  <a:lnTo>
                    <a:pt x="5" y="22"/>
                  </a:lnTo>
                  <a:lnTo>
                    <a:pt x="8" y="19"/>
                  </a:lnTo>
                  <a:lnTo>
                    <a:pt x="12" y="17"/>
                  </a:lnTo>
                  <a:lnTo>
                    <a:pt x="13" y="17"/>
                  </a:lnTo>
                  <a:lnTo>
                    <a:pt x="13" y="19"/>
                  </a:lnTo>
                  <a:lnTo>
                    <a:pt x="13" y="24"/>
                  </a:lnTo>
                  <a:lnTo>
                    <a:pt x="13" y="32"/>
                  </a:lnTo>
                  <a:lnTo>
                    <a:pt x="15" y="30"/>
                  </a:lnTo>
                  <a:lnTo>
                    <a:pt x="17" y="29"/>
                  </a:lnTo>
                  <a:lnTo>
                    <a:pt x="18" y="34"/>
                  </a:lnTo>
                  <a:lnTo>
                    <a:pt x="18" y="37"/>
                  </a:lnTo>
                  <a:lnTo>
                    <a:pt x="25" y="40"/>
                  </a:lnTo>
                  <a:lnTo>
                    <a:pt x="33" y="47"/>
                  </a:lnTo>
                  <a:lnTo>
                    <a:pt x="35" y="59"/>
                  </a:lnTo>
                  <a:lnTo>
                    <a:pt x="37" y="67"/>
                  </a:lnTo>
                  <a:lnTo>
                    <a:pt x="42" y="60"/>
                  </a:lnTo>
                  <a:lnTo>
                    <a:pt x="45" y="54"/>
                  </a:lnTo>
                  <a:lnTo>
                    <a:pt x="45" y="60"/>
                  </a:lnTo>
                  <a:lnTo>
                    <a:pt x="45" y="67"/>
                  </a:lnTo>
                  <a:lnTo>
                    <a:pt x="48" y="65"/>
                  </a:lnTo>
                  <a:lnTo>
                    <a:pt x="52" y="64"/>
                  </a:lnTo>
                  <a:lnTo>
                    <a:pt x="53" y="69"/>
                  </a:lnTo>
                  <a:lnTo>
                    <a:pt x="53" y="72"/>
                  </a:lnTo>
                  <a:lnTo>
                    <a:pt x="58" y="72"/>
                  </a:lnTo>
                  <a:lnTo>
                    <a:pt x="63" y="74"/>
                  </a:lnTo>
                  <a:lnTo>
                    <a:pt x="65" y="72"/>
                  </a:lnTo>
                  <a:lnTo>
                    <a:pt x="68" y="72"/>
                  </a:lnTo>
                  <a:lnTo>
                    <a:pt x="70" y="72"/>
                  </a:lnTo>
                  <a:lnTo>
                    <a:pt x="75" y="74"/>
                  </a:lnTo>
                  <a:lnTo>
                    <a:pt x="73" y="81"/>
                  </a:lnTo>
                  <a:lnTo>
                    <a:pt x="73" y="82"/>
                  </a:lnTo>
                  <a:lnTo>
                    <a:pt x="75" y="84"/>
                  </a:lnTo>
                  <a:lnTo>
                    <a:pt x="78" y="84"/>
                  </a:lnTo>
                  <a:lnTo>
                    <a:pt x="82" y="84"/>
                  </a:lnTo>
                  <a:lnTo>
                    <a:pt x="85" y="82"/>
                  </a:lnTo>
                  <a:lnTo>
                    <a:pt x="90" y="74"/>
                  </a:lnTo>
                  <a:lnTo>
                    <a:pt x="93" y="72"/>
                  </a:lnTo>
                  <a:lnTo>
                    <a:pt x="95" y="79"/>
                  </a:lnTo>
                  <a:lnTo>
                    <a:pt x="98" y="87"/>
                  </a:lnTo>
                  <a:lnTo>
                    <a:pt x="100" y="79"/>
                  </a:lnTo>
                  <a:lnTo>
                    <a:pt x="102" y="77"/>
                  </a:lnTo>
                  <a:lnTo>
                    <a:pt x="105" y="79"/>
                  </a:lnTo>
                  <a:lnTo>
                    <a:pt x="108" y="84"/>
                  </a:lnTo>
                  <a:lnTo>
                    <a:pt x="115" y="82"/>
                  </a:lnTo>
                  <a:lnTo>
                    <a:pt x="124" y="77"/>
                  </a:lnTo>
                  <a:lnTo>
                    <a:pt x="129" y="79"/>
                  </a:lnTo>
                  <a:lnTo>
                    <a:pt x="130" y="81"/>
                  </a:lnTo>
                  <a:lnTo>
                    <a:pt x="127" y="84"/>
                  </a:lnTo>
                  <a:lnTo>
                    <a:pt x="125" y="87"/>
                  </a:lnTo>
                  <a:lnTo>
                    <a:pt x="140" y="89"/>
                  </a:lnTo>
                  <a:lnTo>
                    <a:pt x="154" y="89"/>
                  </a:lnTo>
                  <a:lnTo>
                    <a:pt x="152" y="86"/>
                  </a:lnTo>
                  <a:lnTo>
                    <a:pt x="147" y="81"/>
                  </a:lnTo>
                  <a:lnTo>
                    <a:pt x="144" y="82"/>
                  </a:lnTo>
                  <a:lnTo>
                    <a:pt x="140" y="84"/>
                  </a:lnTo>
                  <a:lnTo>
                    <a:pt x="139" y="84"/>
                  </a:lnTo>
                  <a:lnTo>
                    <a:pt x="137" y="82"/>
                  </a:lnTo>
                  <a:lnTo>
                    <a:pt x="135" y="75"/>
                  </a:lnTo>
                  <a:lnTo>
                    <a:pt x="134" y="70"/>
                  </a:lnTo>
                  <a:lnTo>
                    <a:pt x="130" y="69"/>
                  </a:lnTo>
                  <a:lnTo>
                    <a:pt x="125" y="67"/>
                  </a:lnTo>
                  <a:lnTo>
                    <a:pt x="122" y="62"/>
                  </a:lnTo>
                  <a:lnTo>
                    <a:pt x="118" y="55"/>
                  </a:lnTo>
                  <a:lnTo>
                    <a:pt x="113" y="62"/>
                  </a:lnTo>
                  <a:lnTo>
                    <a:pt x="108" y="70"/>
                  </a:lnTo>
                  <a:lnTo>
                    <a:pt x="107" y="65"/>
                  </a:lnTo>
                  <a:lnTo>
                    <a:pt x="105" y="60"/>
                  </a:lnTo>
                  <a:lnTo>
                    <a:pt x="103" y="59"/>
                  </a:lnTo>
                  <a:lnTo>
                    <a:pt x="102" y="57"/>
                  </a:lnTo>
                  <a:lnTo>
                    <a:pt x="100" y="59"/>
                  </a:lnTo>
                  <a:lnTo>
                    <a:pt x="98" y="60"/>
                  </a:lnTo>
                  <a:lnTo>
                    <a:pt x="93" y="62"/>
                  </a:lnTo>
                  <a:lnTo>
                    <a:pt x="88" y="64"/>
                  </a:lnTo>
                  <a:lnTo>
                    <a:pt x="83" y="57"/>
                  </a:lnTo>
                  <a:lnTo>
                    <a:pt x="77" y="52"/>
                  </a:lnTo>
                  <a:lnTo>
                    <a:pt x="73" y="50"/>
                  </a:lnTo>
                  <a:lnTo>
                    <a:pt x="70" y="50"/>
                  </a:lnTo>
                  <a:lnTo>
                    <a:pt x="67" y="52"/>
                  </a:lnTo>
                  <a:lnTo>
                    <a:pt x="63" y="55"/>
                  </a:lnTo>
                  <a:lnTo>
                    <a:pt x="57" y="49"/>
                  </a:lnTo>
                  <a:lnTo>
                    <a:pt x="50" y="44"/>
                  </a:lnTo>
                  <a:lnTo>
                    <a:pt x="48" y="47"/>
                  </a:lnTo>
                  <a:lnTo>
                    <a:pt x="47" y="49"/>
                  </a:lnTo>
                  <a:lnTo>
                    <a:pt x="40" y="40"/>
                  </a:lnTo>
                  <a:lnTo>
                    <a:pt x="32" y="32"/>
                  </a:lnTo>
                  <a:lnTo>
                    <a:pt x="28" y="32"/>
                  </a:lnTo>
                  <a:lnTo>
                    <a:pt x="25" y="32"/>
                  </a:lnTo>
                  <a:lnTo>
                    <a:pt x="20" y="20"/>
                  </a:lnTo>
                  <a:lnTo>
                    <a:pt x="13" y="10"/>
                  </a:lnTo>
                  <a:lnTo>
                    <a:pt x="7" y="5"/>
                  </a:lnTo>
                  <a:lnTo>
                    <a:pt x="0" y="0"/>
                  </a:lnTo>
                  <a:close/>
                </a:path>
              </a:pathLst>
            </a:custGeom>
            <a:solidFill>
              <a:srgbClr val="1F1A17"/>
            </a:solidFill>
            <a:ln w="9525">
              <a:noFill/>
              <a:round/>
              <a:headEnd/>
              <a:tailEnd/>
            </a:ln>
          </p:spPr>
          <p:txBody>
            <a:bodyPr/>
            <a:lstStyle/>
            <a:p>
              <a:endParaRPr lang="en-US"/>
            </a:p>
          </p:txBody>
        </p:sp>
        <p:sp>
          <p:nvSpPr>
            <p:cNvPr id="5549" name="Freeform 1453"/>
            <p:cNvSpPr>
              <a:spLocks/>
            </p:cNvSpPr>
            <p:nvPr/>
          </p:nvSpPr>
          <p:spPr bwMode="auto">
            <a:xfrm>
              <a:off x="3900" y="3139"/>
              <a:ext cx="120" cy="64"/>
            </a:xfrm>
            <a:custGeom>
              <a:avLst/>
              <a:gdLst/>
              <a:ahLst/>
              <a:cxnLst>
                <a:cxn ang="0">
                  <a:pos x="12" y="62"/>
                </a:cxn>
                <a:cxn ang="0">
                  <a:pos x="22" y="59"/>
                </a:cxn>
                <a:cxn ang="0">
                  <a:pos x="27" y="59"/>
                </a:cxn>
                <a:cxn ang="0">
                  <a:pos x="30" y="59"/>
                </a:cxn>
                <a:cxn ang="0">
                  <a:pos x="38" y="59"/>
                </a:cxn>
                <a:cxn ang="0">
                  <a:pos x="53" y="61"/>
                </a:cxn>
                <a:cxn ang="0">
                  <a:pos x="60" y="54"/>
                </a:cxn>
                <a:cxn ang="0">
                  <a:pos x="65" y="51"/>
                </a:cxn>
                <a:cxn ang="0">
                  <a:pos x="72" y="54"/>
                </a:cxn>
                <a:cxn ang="0">
                  <a:pos x="75" y="54"/>
                </a:cxn>
                <a:cxn ang="0">
                  <a:pos x="78" y="46"/>
                </a:cxn>
                <a:cxn ang="0">
                  <a:pos x="85" y="46"/>
                </a:cxn>
                <a:cxn ang="0">
                  <a:pos x="94" y="47"/>
                </a:cxn>
                <a:cxn ang="0">
                  <a:pos x="94" y="41"/>
                </a:cxn>
                <a:cxn ang="0">
                  <a:pos x="95" y="37"/>
                </a:cxn>
                <a:cxn ang="0">
                  <a:pos x="97" y="35"/>
                </a:cxn>
                <a:cxn ang="0">
                  <a:pos x="102" y="34"/>
                </a:cxn>
                <a:cxn ang="0">
                  <a:pos x="110" y="29"/>
                </a:cxn>
                <a:cxn ang="0">
                  <a:pos x="115" y="24"/>
                </a:cxn>
                <a:cxn ang="0">
                  <a:pos x="115" y="19"/>
                </a:cxn>
                <a:cxn ang="0">
                  <a:pos x="115" y="15"/>
                </a:cxn>
                <a:cxn ang="0">
                  <a:pos x="117" y="9"/>
                </a:cxn>
                <a:cxn ang="0">
                  <a:pos x="114" y="10"/>
                </a:cxn>
                <a:cxn ang="0">
                  <a:pos x="97" y="25"/>
                </a:cxn>
                <a:cxn ang="0">
                  <a:pos x="87" y="37"/>
                </a:cxn>
                <a:cxn ang="0">
                  <a:pos x="82" y="37"/>
                </a:cxn>
                <a:cxn ang="0">
                  <a:pos x="72" y="35"/>
                </a:cxn>
                <a:cxn ang="0">
                  <a:pos x="67" y="41"/>
                </a:cxn>
                <a:cxn ang="0">
                  <a:pos x="62" y="44"/>
                </a:cxn>
                <a:cxn ang="0">
                  <a:pos x="52" y="47"/>
                </a:cxn>
                <a:cxn ang="0">
                  <a:pos x="37" y="47"/>
                </a:cxn>
                <a:cxn ang="0">
                  <a:pos x="13" y="51"/>
                </a:cxn>
                <a:cxn ang="0">
                  <a:pos x="3" y="59"/>
                </a:cxn>
              </a:cxnLst>
              <a:rect l="0" t="0" r="r" b="b"/>
              <a:pathLst>
                <a:path w="120" h="64">
                  <a:moveTo>
                    <a:pt x="5" y="62"/>
                  </a:moveTo>
                  <a:lnTo>
                    <a:pt x="12" y="62"/>
                  </a:lnTo>
                  <a:lnTo>
                    <a:pt x="17" y="61"/>
                  </a:lnTo>
                  <a:lnTo>
                    <a:pt x="22" y="59"/>
                  </a:lnTo>
                  <a:lnTo>
                    <a:pt x="27" y="56"/>
                  </a:lnTo>
                  <a:lnTo>
                    <a:pt x="27" y="59"/>
                  </a:lnTo>
                  <a:lnTo>
                    <a:pt x="28" y="64"/>
                  </a:lnTo>
                  <a:lnTo>
                    <a:pt x="30" y="59"/>
                  </a:lnTo>
                  <a:lnTo>
                    <a:pt x="32" y="54"/>
                  </a:lnTo>
                  <a:lnTo>
                    <a:pt x="38" y="59"/>
                  </a:lnTo>
                  <a:lnTo>
                    <a:pt x="45" y="64"/>
                  </a:lnTo>
                  <a:lnTo>
                    <a:pt x="53" y="61"/>
                  </a:lnTo>
                  <a:lnTo>
                    <a:pt x="62" y="57"/>
                  </a:lnTo>
                  <a:lnTo>
                    <a:pt x="60" y="54"/>
                  </a:lnTo>
                  <a:lnTo>
                    <a:pt x="60" y="51"/>
                  </a:lnTo>
                  <a:lnTo>
                    <a:pt x="65" y="51"/>
                  </a:lnTo>
                  <a:lnTo>
                    <a:pt x="68" y="49"/>
                  </a:lnTo>
                  <a:lnTo>
                    <a:pt x="72" y="54"/>
                  </a:lnTo>
                  <a:lnTo>
                    <a:pt x="75" y="61"/>
                  </a:lnTo>
                  <a:lnTo>
                    <a:pt x="75" y="54"/>
                  </a:lnTo>
                  <a:lnTo>
                    <a:pt x="75" y="47"/>
                  </a:lnTo>
                  <a:lnTo>
                    <a:pt x="78" y="46"/>
                  </a:lnTo>
                  <a:lnTo>
                    <a:pt x="82" y="44"/>
                  </a:lnTo>
                  <a:lnTo>
                    <a:pt x="85" y="46"/>
                  </a:lnTo>
                  <a:lnTo>
                    <a:pt x="90" y="49"/>
                  </a:lnTo>
                  <a:lnTo>
                    <a:pt x="94" y="47"/>
                  </a:lnTo>
                  <a:lnTo>
                    <a:pt x="95" y="46"/>
                  </a:lnTo>
                  <a:lnTo>
                    <a:pt x="94" y="41"/>
                  </a:lnTo>
                  <a:lnTo>
                    <a:pt x="92" y="37"/>
                  </a:lnTo>
                  <a:lnTo>
                    <a:pt x="95" y="37"/>
                  </a:lnTo>
                  <a:lnTo>
                    <a:pt x="97" y="39"/>
                  </a:lnTo>
                  <a:lnTo>
                    <a:pt x="97" y="35"/>
                  </a:lnTo>
                  <a:lnTo>
                    <a:pt x="99" y="34"/>
                  </a:lnTo>
                  <a:lnTo>
                    <a:pt x="102" y="34"/>
                  </a:lnTo>
                  <a:lnTo>
                    <a:pt x="105" y="34"/>
                  </a:lnTo>
                  <a:lnTo>
                    <a:pt x="110" y="29"/>
                  </a:lnTo>
                  <a:lnTo>
                    <a:pt x="117" y="25"/>
                  </a:lnTo>
                  <a:lnTo>
                    <a:pt x="115" y="24"/>
                  </a:lnTo>
                  <a:lnTo>
                    <a:pt x="114" y="22"/>
                  </a:lnTo>
                  <a:lnTo>
                    <a:pt x="115" y="19"/>
                  </a:lnTo>
                  <a:lnTo>
                    <a:pt x="119" y="15"/>
                  </a:lnTo>
                  <a:lnTo>
                    <a:pt x="115" y="15"/>
                  </a:lnTo>
                  <a:lnTo>
                    <a:pt x="114" y="15"/>
                  </a:lnTo>
                  <a:lnTo>
                    <a:pt x="117" y="9"/>
                  </a:lnTo>
                  <a:lnTo>
                    <a:pt x="120" y="0"/>
                  </a:lnTo>
                  <a:lnTo>
                    <a:pt x="114" y="10"/>
                  </a:lnTo>
                  <a:lnTo>
                    <a:pt x="105" y="19"/>
                  </a:lnTo>
                  <a:lnTo>
                    <a:pt x="97" y="25"/>
                  </a:lnTo>
                  <a:lnTo>
                    <a:pt x="87" y="34"/>
                  </a:lnTo>
                  <a:lnTo>
                    <a:pt x="87" y="37"/>
                  </a:lnTo>
                  <a:lnTo>
                    <a:pt x="87" y="42"/>
                  </a:lnTo>
                  <a:lnTo>
                    <a:pt x="82" y="37"/>
                  </a:lnTo>
                  <a:lnTo>
                    <a:pt x="77" y="34"/>
                  </a:lnTo>
                  <a:lnTo>
                    <a:pt x="72" y="35"/>
                  </a:lnTo>
                  <a:lnTo>
                    <a:pt x="67" y="37"/>
                  </a:lnTo>
                  <a:lnTo>
                    <a:pt x="67" y="41"/>
                  </a:lnTo>
                  <a:lnTo>
                    <a:pt x="67" y="44"/>
                  </a:lnTo>
                  <a:lnTo>
                    <a:pt x="62" y="44"/>
                  </a:lnTo>
                  <a:lnTo>
                    <a:pt x="57" y="44"/>
                  </a:lnTo>
                  <a:lnTo>
                    <a:pt x="52" y="47"/>
                  </a:lnTo>
                  <a:lnTo>
                    <a:pt x="47" y="51"/>
                  </a:lnTo>
                  <a:lnTo>
                    <a:pt x="37" y="47"/>
                  </a:lnTo>
                  <a:lnTo>
                    <a:pt x="28" y="44"/>
                  </a:lnTo>
                  <a:lnTo>
                    <a:pt x="13" y="51"/>
                  </a:lnTo>
                  <a:lnTo>
                    <a:pt x="0" y="56"/>
                  </a:lnTo>
                  <a:lnTo>
                    <a:pt x="3" y="59"/>
                  </a:lnTo>
                  <a:lnTo>
                    <a:pt x="5" y="62"/>
                  </a:lnTo>
                  <a:close/>
                </a:path>
              </a:pathLst>
            </a:custGeom>
            <a:solidFill>
              <a:srgbClr val="1F1A17"/>
            </a:solidFill>
            <a:ln w="9525">
              <a:noFill/>
              <a:round/>
              <a:headEnd/>
              <a:tailEnd/>
            </a:ln>
          </p:spPr>
          <p:txBody>
            <a:bodyPr/>
            <a:lstStyle/>
            <a:p>
              <a:endParaRPr lang="en-US"/>
            </a:p>
          </p:txBody>
        </p:sp>
        <p:sp>
          <p:nvSpPr>
            <p:cNvPr id="5550" name="Freeform 1454"/>
            <p:cNvSpPr>
              <a:spLocks/>
            </p:cNvSpPr>
            <p:nvPr/>
          </p:nvSpPr>
          <p:spPr bwMode="auto">
            <a:xfrm>
              <a:off x="3704" y="3273"/>
              <a:ext cx="117" cy="65"/>
            </a:xfrm>
            <a:custGeom>
              <a:avLst/>
              <a:gdLst/>
              <a:ahLst/>
              <a:cxnLst>
                <a:cxn ang="0">
                  <a:pos x="114" y="14"/>
                </a:cxn>
                <a:cxn ang="0">
                  <a:pos x="116" y="5"/>
                </a:cxn>
                <a:cxn ang="0">
                  <a:pos x="111" y="5"/>
                </a:cxn>
                <a:cxn ang="0">
                  <a:pos x="106" y="3"/>
                </a:cxn>
                <a:cxn ang="0">
                  <a:pos x="99" y="0"/>
                </a:cxn>
                <a:cxn ang="0">
                  <a:pos x="87" y="5"/>
                </a:cxn>
                <a:cxn ang="0">
                  <a:pos x="82" y="12"/>
                </a:cxn>
                <a:cxn ang="0">
                  <a:pos x="86" y="19"/>
                </a:cxn>
                <a:cxn ang="0">
                  <a:pos x="86" y="22"/>
                </a:cxn>
                <a:cxn ang="0">
                  <a:pos x="71" y="19"/>
                </a:cxn>
                <a:cxn ang="0">
                  <a:pos x="52" y="15"/>
                </a:cxn>
                <a:cxn ang="0">
                  <a:pos x="30" y="19"/>
                </a:cxn>
                <a:cxn ang="0">
                  <a:pos x="10" y="19"/>
                </a:cxn>
                <a:cxn ang="0">
                  <a:pos x="5" y="22"/>
                </a:cxn>
                <a:cxn ang="0">
                  <a:pos x="9" y="30"/>
                </a:cxn>
                <a:cxn ang="0">
                  <a:pos x="17" y="34"/>
                </a:cxn>
                <a:cxn ang="0">
                  <a:pos x="27" y="35"/>
                </a:cxn>
                <a:cxn ang="0">
                  <a:pos x="37" y="40"/>
                </a:cxn>
                <a:cxn ang="0">
                  <a:pos x="44" y="37"/>
                </a:cxn>
                <a:cxn ang="0">
                  <a:pos x="49" y="30"/>
                </a:cxn>
                <a:cxn ang="0">
                  <a:pos x="66" y="32"/>
                </a:cxn>
                <a:cxn ang="0">
                  <a:pos x="62" y="40"/>
                </a:cxn>
                <a:cxn ang="0">
                  <a:pos x="47" y="49"/>
                </a:cxn>
                <a:cxn ang="0">
                  <a:pos x="32" y="55"/>
                </a:cxn>
                <a:cxn ang="0">
                  <a:pos x="36" y="60"/>
                </a:cxn>
                <a:cxn ang="0">
                  <a:pos x="51" y="57"/>
                </a:cxn>
                <a:cxn ang="0">
                  <a:pos x="59" y="55"/>
                </a:cxn>
                <a:cxn ang="0">
                  <a:pos x="61" y="60"/>
                </a:cxn>
                <a:cxn ang="0">
                  <a:pos x="72" y="60"/>
                </a:cxn>
                <a:cxn ang="0">
                  <a:pos x="102" y="57"/>
                </a:cxn>
                <a:cxn ang="0">
                  <a:pos x="111" y="50"/>
                </a:cxn>
                <a:cxn ang="0">
                  <a:pos x="111" y="34"/>
                </a:cxn>
                <a:cxn ang="0">
                  <a:pos x="102" y="30"/>
                </a:cxn>
                <a:cxn ang="0">
                  <a:pos x="92" y="22"/>
                </a:cxn>
                <a:cxn ang="0">
                  <a:pos x="99" y="17"/>
                </a:cxn>
                <a:cxn ang="0">
                  <a:pos x="107" y="24"/>
                </a:cxn>
                <a:cxn ang="0">
                  <a:pos x="111" y="22"/>
                </a:cxn>
              </a:cxnLst>
              <a:rect l="0" t="0" r="r" b="b"/>
              <a:pathLst>
                <a:path w="117" h="65">
                  <a:moveTo>
                    <a:pt x="111" y="19"/>
                  </a:moveTo>
                  <a:lnTo>
                    <a:pt x="114" y="14"/>
                  </a:lnTo>
                  <a:lnTo>
                    <a:pt x="117" y="9"/>
                  </a:lnTo>
                  <a:lnTo>
                    <a:pt x="116" y="5"/>
                  </a:lnTo>
                  <a:lnTo>
                    <a:pt x="114" y="2"/>
                  </a:lnTo>
                  <a:lnTo>
                    <a:pt x="111" y="5"/>
                  </a:lnTo>
                  <a:lnTo>
                    <a:pt x="107" y="9"/>
                  </a:lnTo>
                  <a:lnTo>
                    <a:pt x="106" y="3"/>
                  </a:lnTo>
                  <a:lnTo>
                    <a:pt x="104" y="0"/>
                  </a:lnTo>
                  <a:lnTo>
                    <a:pt x="99" y="0"/>
                  </a:lnTo>
                  <a:lnTo>
                    <a:pt x="94" y="2"/>
                  </a:lnTo>
                  <a:lnTo>
                    <a:pt x="87" y="5"/>
                  </a:lnTo>
                  <a:lnTo>
                    <a:pt x="82" y="9"/>
                  </a:lnTo>
                  <a:lnTo>
                    <a:pt x="82" y="12"/>
                  </a:lnTo>
                  <a:lnTo>
                    <a:pt x="86" y="15"/>
                  </a:lnTo>
                  <a:lnTo>
                    <a:pt x="86" y="19"/>
                  </a:lnTo>
                  <a:lnTo>
                    <a:pt x="86" y="20"/>
                  </a:lnTo>
                  <a:lnTo>
                    <a:pt x="86" y="22"/>
                  </a:lnTo>
                  <a:lnTo>
                    <a:pt x="84" y="24"/>
                  </a:lnTo>
                  <a:lnTo>
                    <a:pt x="71" y="19"/>
                  </a:lnTo>
                  <a:lnTo>
                    <a:pt x="62" y="14"/>
                  </a:lnTo>
                  <a:lnTo>
                    <a:pt x="52" y="15"/>
                  </a:lnTo>
                  <a:lnTo>
                    <a:pt x="41" y="17"/>
                  </a:lnTo>
                  <a:lnTo>
                    <a:pt x="30" y="19"/>
                  </a:lnTo>
                  <a:lnTo>
                    <a:pt x="20" y="19"/>
                  </a:lnTo>
                  <a:lnTo>
                    <a:pt x="10" y="19"/>
                  </a:lnTo>
                  <a:lnTo>
                    <a:pt x="0" y="17"/>
                  </a:lnTo>
                  <a:lnTo>
                    <a:pt x="5" y="22"/>
                  </a:lnTo>
                  <a:lnTo>
                    <a:pt x="10" y="27"/>
                  </a:lnTo>
                  <a:lnTo>
                    <a:pt x="9" y="30"/>
                  </a:lnTo>
                  <a:lnTo>
                    <a:pt x="7" y="35"/>
                  </a:lnTo>
                  <a:lnTo>
                    <a:pt x="17" y="34"/>
                  </a:lnTo>
                  <a:lnTo>
                    <a:pt x="27" y="32"/>
                  </a:lnTo>
                  <a:lnTo>
                    <a:pt x="27" y="35"/>
                  </a:lnTo>
                  <a:lnTo>
                    <a:pt x="27" y="39"/>
                  </a:lnTo>
                  <a:lnTo>
                    <a:pt x="37" y="40"/>
                  </a:lnTo>
                  <a:lnTo>
                    <a:pt x="47" y="42"/>
                  </a:lnTo>
                  <a:lnTo>
                    <a:pt x="44" y="37"/>
                  </a:lnTo>
                  <a:lnTo>
                    <a:pt x="42" y="34"/>
                  </a:lnTo>
                  <a:lnTo>
                    <a:pt x="49" y="30"/>
                  </a:lnTo>
                  <a:lnTo>
                    <a:pt x="59" y="29"/>
                  </a:lnTo>
                  <a:lnTo>
                    <a:pt x="66" y="32"/>
                  </a:lnTo>
                  <a:lnTo>
                    <a:pt x="69" y="34"/>
                  </a:lnTo>
                  <a:lnTo>
                    <a:pt x="62" y="40"/>
                  </a:lnTo>
                  <a:lnTo>
                    <a:pt x="57" y="47"/>
                  </a:lnTo>
                  <a:lnTo>
                    <a:pt x="47" y="49"/>
                  </a:lnTo>
                  <a:lnTo>
                    <a:pt x="37" y="50"/>
                  </a:lnTo>
                  <a:lnTo>
                    <a:pt x="32" y="55"/>
                  </a:lnTo>
                  <a:lnTo>
                    <a:pt x="25" y="60"/>
                  </a:lnTo>
                  <a:lnTo>
                    <a:pt x="36" y="60"/>
                  </a:lnTo>
                  <a:lnTo>
                    <a:pt x="44" y="60"/>
                  </a:lnTo>
                  <a:lnTo>
                    <a:pt x="51" y="57"/>
                  </a:lnTo>
                  <a:lnTo>
                    <a:pt x="57" y="55"/>
                  </a:lnTo>
                  <a:lnTo>
                    <a:pt x="59" y="55"/>
                  </a:lnTo>
                  <a:lnTo>
                    <a:pt x="61" y="57"/>
                  </a:lnTo>
                  <a:lnTo>
                    <a:pt x="61" y="60"/>
                  </a:lnTo>
                  <a:lnTo>
                    <a:pt x="61" y="65"/>
                  </a:lnTo>
                  <a:lnTo>
                    <a:pt x="72" y="60"/>
                  </a:lnTo>
                  <a:lnTo>
                    <a:pt x="91" y="54"/>
                  </a:lnTo>
                  <a:lnTo>
                    <a:pt x="102" y="57"/>
                  </a:lnTo>
                  <a:lnTo>
                    <a:pt x="107" y="59"/>
                  </a:lnTo>
                  <a:lnTo>
                    <a:pt x="111" y="50"/>
                  </a:lnTo>
                  <a:lnTo>
                    <a:pt x="114" y="40"/>
                  </a:lnTo>
                  <a:lnTo>
                    <a:pt x="111" y="34"/>
                  </a:lnTo>
                  <a:lnTo>
                    <a:pt x="111" y="30"/>
                  </a:lnTo>
                  <a:lnTo>
                    <a:pt x="102" y="30"/>
                  </a:lnTo>
                  <a:lnTo>
                    <a:pt x="92" y="30"/>
                  </a:lnTo>
                  <a:lnTo>
                    <a:pt x="92" y="22"/>
                  </a:lnTo>
                  <a:lnTo>
                    <a:pt x="92" y="15"/>
                  </a:lnTo>
                  <a:lnTo>
                    <a:pt x="99" y="17"/>
                  </a:lnTo>
                  <a:lnTo>
                    <a:pt x="106" y="19"/>
                  </a:lnTo>
                  <a:lnTo>
                    <a:pt x="107" y="24"/>
                  </a:lnTo>
                  <a:lnTo>
                    <a:pt x="109" y="27"/>
                  </a:lnTo>
                  <a:lnTo>
                    <a:pt x="111" y="22"/>
                  </a:lnTo>
                  <a:lnTo>
                    <a:pt x="111" y="19"/>
                  </a:lnTo>
                  <a:close/>
                </a:path>
              </a:pathLst>
            </a:custGeom>
            <a:solidFill>
              <a:srgbClr val="1F1A17"/>
            </a:solidFill>
            <a:ln w="9525">
              <a:noFill/>
              <a:round/>
              <a:headEnd/>
              <a:tailEnd/>
            </a:ln>
          </p:spPr>
          <p:txBody>
            <a:bodyPr/>
            <a:lstStyle/>
            <a:p>
              <a:endParaRPr lang="en-US"/>
            </a:p>
          </p:txBody>
        </p:sp>
        <p:sp>
          <p:nvSpPr>
            <p:cNvPr id="5551" name="Freeform 1455"/>
            <p:cNvSpPr>
              <a:spLocks/>
            </p:cNvSpPr>
            <p:nvPr/>
          </p:nvSpPr>
          <p:spPr bwMode="auto">
            <a:xfrm>
              <a:off x="3571" y="3300"/>
              <a:ext cx="190" cy="77"/>
            </a:xfrm>
            <a:custGeom>
              <a:avLst/>
              <a:gdLst/>
              <a:ahLst/>
              <a:cxnLst>
                <a:cxn ang="0">
                  <a:pos x="0" y="7"/>
                </a:cxn>
                <a:cxn ang="0">
                  <a:pos x="8" y="15"/>
                </a:cxn>
                <a:cxn ang="0">
                  <a:pos x="13" y="25"/>
                </a:cxn>
                <a:cxn ang="0">
                  <a:pos x="16" y="28"/>
                </a:cxn>
                <a:cxn ang="0">
                  <a:pos x="23" y="28"/>
                </a:cxn>
                <a:cxn ang="0">
                  <a:pos x="30" y="30"/>
                </a:cxn>
                <a:cxn ang="0">
                  <a:pos x="31" y="35"/>
                </a:cxn>
                <a:cxn ang="0">
                  <a:pos x="38" y="37"/>
                </a:cxn>
                <a:cxn ang="0">
                  <a:pos x="41" y="40"/>
                </a:cxn>
                <a:cxn ang="0">
                  <a:pos x="45" y="53"/>
                </a:cxn>
                <a:cxn ang="0">
                  <a:pos x="52" y="52"/>
                </a:cxn>
                <a:cxn ang="0">
                  <a:pos x="58" y="45"/>
                </a:cxn>
                <a:cxn ang="0">
                  <a:pos x="73" y="48"/>
                </a:cxn>
                <a:cxn ang="0">
                  <a:pos x="85" y="58"/>
                </a:cxn>
                <a:cxn ang="0">
                  <a:pos x="95" y="70"/>
                </a:cxn>
                <a:cxn ang="0">
                  <a:pos x="107" y="72"/>
                </a:cxn>
                <a:cxn ang="0">
                  <a:pos x="113" y="67"/>
                </a:cxn>
                <a:cxn ang="0">
                  <a:pos x="122" y="67"/>
                </a:cxn>
                <a:cxn ang="0">
                  <a:pos x="128" y="72"/>
                </a:cxn>
                <a:cxn ang="0">
                  <a:pos x="135" y="70"/>
                </a:cxn>
                <a:cxn ang="0">
                  <a:pos x="142" y="68"/>
                </a:cxn>
                <a:cxn ang="0">
                  <a:pos x="152" y="72"/>
                </a:cxn>
                <a:cxn ang="0">
                  <a:pos x="167" y="65"/>
                </a:cxn>
                <a:cxn ang="0">
                  <a:pos x="182" y="62"/>
                </a:cxn>
                <a:cxn ang="0">
                  <a:pos x="184" y="57"/>
                </a:cxn>
                <a:cxn ang="0">
                  <a:pos x="175" y="45"/>
                </a:cxn>
                <a:cxn ang="0">
                  <a:pos x="165" y="43"/>
                </a:cxn>
                <a:cxn ang="0">
                  <a:pos x="150" y="42"/>
                </a:cxn>
                <a:cxn ang="0">
                  <a:pos x="145" y="47"/>
                </a:cxn>
                <a:cxn ang="0">
                  <a:pos x="142" y="58"/>
                </a:cxn>
                <a:cxn ang="0">
                  <a:pos x="135" y="55"/>
                </a:cxn>
                <a:cxn ang="0">
                  <a:pos x="128" y="53"/>
                </a:cxn>
                <a:cxn ang="0">
                  <a:pos x="118" y="53"/>
                </a:cxn>
                <a:cxn ang="0">
                  <a:pos x="108" y="50"/>
                </a:cxn>
                <a:cxn ang="0">
                  <a:pos x="103" y="48"/>
                </a:cxn>
                <a:cxn ang="0">
                  <a:pos x="97" y="43"/>
                </a:cxn>
                <a:cxn ang="0">
                  <a:pos x="92" y="33"/>
                </a:cxn>
                <a:cxn ang="0">
                  <a:pos x="83" y="25"/>
                </a:cxn>
                <a:cxn ang="0">
                  <a:pos x="75" y="25"/>
                </a:cxn>
                <a:cxn ang="0">
                  <a:pos x="55" y="18"/>
                </a:cxn>
                <a:cxn ang="0">
                  <a:pos x="31" y="13"/>
                </a:cxn>
                <a:cxn ang="0">
                  <a:pos x="25" y="10"/>
                </a:cxn>
                <a:cxn ang="0">
                  <a:pos x="20" y="8"/>
                </a:cxn>
                <a:cxn ang="0">
                  <a:pos x="13" y="8"/>
                </a:cxn>
                <a:cxn ang="0">
                  <a:pos x="5" y="3"/>
                </a:cxn>
              </a:cxnLst>
              <a:rect l="0" t="0" r="r" b="b"/>
              <a:pathLst>
                <a:path w="190" h="77">
                  <a:moveTo>
                    <a:pt x="1" y="0"/>
                  </a:moveTo>
                  <a:lnTo>
                    <a:pt x="0" y="7"/>
                  </a:lnTo>
                  <a:lnTo>
                    <a:pt x="1" y="13"/>
                  </a:lnTo>
                  <a:lnTo>
                    <a:pt x="8" y="15"/>
                  </a:lnTo>
                  <a:lnTo>
                    <a:pt x="15" y="17"/>
                  </a:lnTo>
                  <a:lnTo>
                    <a:pt x="13" y="25"/>
                  </a:lnTo>
                  <a:lnTo>
                    <a:pt x="13" y="30"/>
                  </a:lnTo>
                  <a:lnTo>
                    <a:pt x="16" y="28"/>
                  </a:lnTo>
                  <a:lnTo>
                    <a:pt x="18" y="25"/>
                  </a:lnTo>
                  <a:lnTo>
                    <a:pt x="23" y="28"/>
                  </a:lnTo>
                  <a:lnTo>
                    <a:pt x="26" y="32"/>
                  </a:lnTo>
                  <a:lnTo>
                    <a:pt x="30" y="30"/>
                  </a:lnTo>
                  <a:lnTo>
                    <a:pt x="33" y="28"/>
                  </a:lnTo>
                  <a:lnTo>
                    <a:pt x="31" y="35"/>
                  </a:lnTo>
                  <a:lnTo>
                    <a:pt x="31" y="42"/>
                  </a:lnTo>
                  <a:lnTo>
                    <a:pt x="38" y="37"/>
                  </a:lnTo>
                  <a:lnTo>
                    <a:pt x="41" y="37"/>
                  </a:lnTo>
                  <a:lnTo>
                    <a:pt x="41" y="40"/>
                  </a:lnTo>
                  <a:lnTo>
                    <a:pt x="40" y="48"/>
                  </a:lnTo>
                  <a:lnTo>
                    <a:pt x="45" y="53"/>
                  </a:lnTo>
                  <a:lnTo>
                    <a:pt x="50" y="58"/>
                  </a:lnTo>
                  <a:lnTo>
                    <a:pt x="52" y="52"/>
                  </a:lnTo>
                  <a:lnTo>
                    <a:pt x="55" y="48"/>
                  </a:lnTo>
                  <a:lnTo>
                    <a:pt x="58" y="45"/>
                  </a:lnTo>
                  <a:lnTo>
                    <a:pt x="63" y="45"/>
                  </a:lnTo>
                  <a:lnTo>
                    <a:pt x="73" y="48"/>
                  </a:lnTo>
                  <a:lnTo>
                    <a:pt x="83" y="53"/>
                  </a:lnTo>
                  <a:lnTo>
                    <a:pt x="85" y="58"/>
                  </a:lnTo>
                  <a:lnTo>
                    <a:pt x="85" y="65"/>
                  </a:lnTo>
                  <a:lnTo>
                    <a:pt x="95" y="70"/>
                  </a:lnTo>
                  <a:lnTo>
                    <a:pt x="105" y="77"/>
                  </a:lnTo>
                  <a:lnTo>
                    <a:pt x="107" y="72"/>
                  </a:lnTo>
                  <a:lnTo>
                    <a:pt x="108" y="68"/>
                  </a:lnTo>
                  <a:lnTo>
                    <a:pt x="113" y="67"/>
                  </a:lnTo>
                  <a:lnTo>
                    <a:pt x="117" y="65"/>
                  </a:lnTo>
                  <a:lnTo>
                    <a:pt x="122" y="67"/>
                  </a:lnTo>
                  <a:lnTo>
                    <a:pt x="125" y="68"/>
                  </a:lnTo>
                  <a:lnTo>
                    <a:pt x="128" y="72"/>
                  </a:lnTo>
                  <a:lnTo>
                    <a:pt x="130" y="75"/>
                  </a:lnTo>
                  <a:lnTo>
                    <a:pt x="135" y="70"/>
                  </a:lnTo>
                  <a:lnTo>
                    <a:pt x="140" y="65"/>
                  </a:lnTo>
                  <a:lnTo>
                    <a:pt x="142" y="68"/>
                  </a:lnTo>
                  <a:lnTo>
                    <a:pt x="143" y="73"/>
                  </a:lnTo>
                  <a:lnTo>
                    <a:pt x="152" y="72"/>
                  </a:lnTo>
                  <a:lnTo>
                    <a:pt x="160" y="70"/>
                  </a:lnTo>
                  <a:lnTo>
                    <a:pt x="167" y="65"/>
                  </a:lnTo>
                  <a:lnTo>
                    <a:pt x="174" y="60"/>
                  </a:lnTo>
                  <a:lnTo>
                    <a:pt x="182" y="62"/>
                  </a:lnTo>
                  <a:lnTo>
                    <a:pt x="190" y="63"/>
                  </a:lnTo>
                  <a:lnTo>
                    <a:pt x="184" y="57"/>
                  </a:lnTo>
                  <a:lnTo>
                    <a:pt x="177" y="50"/>
                  </a:lnTo>
                  <a:lnTo>
                    <a:pt x="175" y="45"/>
                  </a:lnTo>
                  <a:lnTo>
                    <a:pt x="175" y="40"/>
                  </a:lnTo>
                  <a:lnTo>
                    <a:pt x="165" y="43"/>
                  </a:lnTo>
                  <a:lnTo>
                    <a:pt x="158" y="43"/>
                  </a:lnTo>
                  <a:lnTo>
                    <a:pt x="150" y="42"/>
                  </a:lnTo>
                  <a:lnTo>
                    <a:pt x="142" y="37"/>
                  </a:lnTo>
                  <a:lnTo>
                    <a:pt x="145" y="47"/>
                  </a:lnTo>
                  <a:lnTo>
                    <a:pt x="150" y="55"/>
                  </a:lnTo>
                  <a:lnTo>
                    <a:pt x="142" y="58"/>
                  </a:lnTo>
                  <a:lnTo>
                    <a:pt x="135" y="62"/>
                  </a:lnTo>
                  <a:lnTo>
                    <a:pt x="135" y="55"/>
                  </a:lnTo>
                  <a:lnTo>
                    <a:pt x="135" y="50"/>
                  </a:lnTo>
                  <a:lnTo>
                    <a:pt x="128" y="53"/>
                  </a:lnTo>
                  <a:lnTo>
                    <a:pt x="123" y="53"/>
                  </a:lnTo>
                  <a:lnTo>
                    <a:pt x="118" y="53"/>
                  </a:lnTo>
                  <a:lnTo>
                    <a:pt x="112" y="48"/>
                  </a:lnTo>
                  <a:lnTo>
                    <a:pt x="108" y="50"/>
                  </a:lnTo>
                  <a:lnTo>
                    <a:pt x="105" y="50"/>
                  </a:lnTo>
                  <a:lnTo>
                    <a:pt x="103" y="48"/>
                  </a:lnTo>
                  <a:lnTo>
                    <a:pt x="100" y="47"/>
                  </a:lnTo>
                  <a:lnTo>
                    <a:pt x="97" y="43"/>
                  </a:lnTo>
                  <a:lnTo>
                    <a:pt x="92" y="38"/>
                  </a:lnTo>
                  <a:lnTo>
                    <a:pt x="92" y="33"/>
                  </a:lnTo>
                  <a:lnTo>
                    <a:pt x="92" y="30"/>
                  </a:lnTo>
                  <a:lnTo>
                    <a:pt x="83" y="25"/>
                  </a:lnTo>
                  <a:lnTo>
                    <a:pt x="75" y="22"/>
                  </a:lnTo>
                  <a:lnTo>
                    <a:pt x="75" y="25"/>
                  </a:lnTo>
                  <a:lnTo>
                    <a:pt x="75" y="27"/>
                  </a:lnTo>
                  <a:lnTo>
                    <a:pt x="55" y="18"/>
                  </a:lnTo>
                  <a:lnTo>
                    <a:pt x="35" y="12"/>
                  </a:lnTo>
                  <a:lnTo>
                    <a:pt x="31" y="13"/>
                  </a:lnTo>
                  <a:lnTo>
                    <a:pt x="28" y="15"/>
                  </a:lnTo>
                  <a:lnTo>
                    <a:pt x="25" y="10"/>
                  </a:lnTo>
                  <a:lnTo>
                    <a:pt x="20" y="5"/>
                  </a:lnTo>
                  <a:lnTo>
                    <a:pt x="20" y="8"/>
                  </a:lnTo>
                  <a:lnTo>
                    <a:pt x="21" y="10"/>
                  </a:lnTo>
                  <a:lnTo>
                    <a:pt x="13" y="8"/>
                  </a:lnTo>
                  <a:lnTo>
                    <a:pt x="6" y="7"/>
                  </a:lnTo>
                  <a:lnTo>
                    <a:pt x="5" y="3"/>
                  </a:lnTo>
                  <a:lnTo>
                    <a:pt x="1" y="0"/>
                  </a:lnTo>
                  <a:close/>
                </a:path>
              </a:pathLst>
            </a:custGeom>
            <a:solidFill>
              <a:srgbClr val="1F1A17"/>
            </a:solidFill>
            <a:ln w="9525">
              <a:noFill/>
              <a:round/>
              <a:headEnd/>
              <a:tailEnd/>
            </a:ln>
          </p:spPr>
          <p:txBody>
            <a:bodyPr/>
            <a:lstStyle/>
            <a:p>
              <a:endParaRPr lang="en-US"/>
            </a:p>
          </p:txBody>
        </p:sp>
        <p:sp>
          <p:nvSpPr>
            <p:cNvPr id="5552" name="Freeform 1456"/>
            <p:cNvSpPr>
              <a:spLocks/>
            </p:cNvSpPr>
            <p:nvPr/>
          </p:nvSpPr>
          <p:spPr bwMode="auto">
            <a:xfrm>
              <a:off x="3594" y="3256"/>
              <a:ext cx="107" cy="77"/>
            </a:xfrm>
            <a:custGeom>
              <a:avLst/>
              <a:gdLst/>
              <a:ahLst/>
              <a:cxnLst>
                <a:cxn ang="0">
                  <a:pos x="5" y="5"/>
                </a:cxn>
                <a:cxn ang="0">
                  <a:pos x="10" y="12"/>
                </a:cxn>
                <a:cxn ang="0">
                  <a:pos x="12" y="24"/>
                </a:cxn>
                <a:cxn ang="0">
                  <a:pos x="15" y="36"/>
                </a:cxn>
                <a:cxn ang="0">
                  <a:pos x="18" y="46"/>
                </a:cxn>
                <a:cxn ang="0">
                  <a:pos x="24" y="49"/>
                </a:cxn>
                <a:cxn ang="0">
                  <a:pos x="32" y="61"/>
                </a:cxn>
                <a:cxn ang="0">
                  <a:pos x="42" y="77"/>
                </a:cxn>
                <a:cxn ang="0">
                  <a:pos x="50" y="72"/>
                </a:cxn>
                <a:cxn ang="0">
                  <a:pos x="55" y="62"/>
                </a:cxn>
                <a:cxn ang="0">
                  <a:pos x="70" y="66"/>
                </a:cxn>
                <a:cxn ang="0">
                  <a:pos x="82" y="66"/>
                </a:cxn>
                <a:cxn ang="0">
                  <a:pos x="92" y="62"/>
                </a:cxn>
                <a:cxn ang="0">
                  <a:pos x="102" y="61"/>
                </a:cxn>
                <a:cxn ang="0">
                  <a:pos x="107" y="56"/>
                </a:cxn>
                <a:cxn ang="0">
                  <a:pos x="99" y="52"/>
                </a:cxn>
                <a:cxn ang="0">
                  <a:pos x="72" y="49"/>
                </a:cxn>
                <a:cxn ang="0">
                  <a:pos x="67" y="44"/>
                </a:cxn>
                <a:cxn ang="0">
                  <a:pos x="60" y="39"/>
                </a:cxn>
                <a:cxn ang="0">
                  <a:pos x="54" y="37"/>
                </a:cxn>
                <a:cxn ang="0">
                  <a:pos x="57" y="34"/>
                </a:cxn>
                <a:cxn ang="0">
                  <a:pos x="65" y="34"/>
                </a:cxn>
                <a:cxn ang="0">
                  <a:pos x="87" y="39"/>
                </a:cxn>
                <a:cxn ang="0">
                  <a:pos x="95" y="39"/>
                </a:cxn>
                <a:cxn ang="0">
                  <a:pos x="82" y="31"/>
                </a:cxn>
                <a:cxn ang="0">
                  <a:pos x="65" y="24"/>
                </a:cxn>
                <a:cxn ang="0">
                  <a:pos x="55" y="19"/>
                </a:cxn>
                <a:cxn ang="0">
                  <a:pos x="45" y="15"/>
                </a:cxn>
                <a:cxn ang="0">
                  <a:pos x="35" y="5"/>
                </a:cxn>
                <a:cxn ang="0">
                  <a:pos x="29" y="0"/>
                </a:cxn>
                <a:cxn ang="0">
                  <a:pos x="30" y="7"/>
                </a:cxn>
                <a:cxn ang="0">
                  <a:pos x="44" y="20"/>
                </a:cxn>
                <a:cxn ang="0">
                  <a:pos x="49" y="31"/>
                </a:cxn>
                <a:cxn ang="0">
                  <a:pos x="37" y="31"/>
                </a:cxn>
                <a:cxn ang="0">
                  <a:pos x="18" y="15"/>
                </a:cxn>
                <a:cxn ang="0">
                  <a:pos x="5" y="4"/>
                </a:cxn>
              </a:cxnLst>
              <a:rect l="0" t="0" r="r" b="b"/>
              <a:pathLst>
                <a:path w="107" h="77">
                  <a:moveTo>
                    <a:pt x="0" y="4"/>
                  </a:moveTo>
                  <a:lnTo>
                    <a:pt x="5" y="5"/>
                  </a:lnTo>
                  <a:lnTo>
                    <a:pt x="7" y="9"/>
                  </a:lnTo>
                  <a:lnTo>
                    <a:pt x="10" y="12"/>
                  </a:lnTo>
                  <a:lnTo>
                    <a:pt x="10" y="15"/>
                  </a:lnTo>
                  <a:lnTo>
                    <a:pt x="12" y="24"/>
                  </a:lnTo>
                  <a:lnTo>
                    <a:pt x="12" y="34"/>
                  </a:lnTo>
                  <a:lnTo>
                    <a:pt x="15" y="36"/>
                  </a:lnTo>
                  <a:lnTo>
                    <a:pt x="17" y="41"/>
                  </a:lnTo>
                  <a:lnTo>
                    <a:pt x="18" y="46"/>
                  </a:lnTo>
                  <a:lnTo>
                    <a:pt x="22" y="51"/>
                  </a:lnTo>
                  <a:lnTo>
                    <a:pt x="24" y="49"/>
                  </a:lnTo>
                  <a:lnTo>
                    <a:pt x="25" y="46"/>
                  </a:lnTo>
                  <a:lnTo>
                    <a:pt x="32" y="61"/>
                  </a:lnTo>
                  <a:lnTo>
                    <a:pt x="34" y="74"/>
                  </a:lnTo>
                  <a:lnTo>
                    <a:pt x="42" y="77"/>
                  </a:lnTo>
                  <a:lnTo>
                    <a:pt x="50" y="76"/>
                  </a:lnTo>
                  <a:lnTo>
                    <a:pt x="50" y="72"/>
                  </a:lnTo>
                  <a:lnTo>
                    <a:pt x="52" y="67"/>
                  </a:lnTo>
                  <a:lnTo>
                    <a:pt x="55" y="62"/>
                  </a:lnTo>
                  <a:lnTo>
                    <a:pt x="59" y="61"/>
                  </a:lnTo>
                  <a:lnTo>
                    <a:pt x="70" y="66"/>
                  </a:lnTo>
                  <a:lnTo>
                    <a:pt x="80" y="71"/>
                  </a:lnTo>
                  <a:lnTo>
                    <a:pt x="82" y="66"/>
                  </a:lnTo>
                  <a:lnTo>
                    <a:pt x="84" y="59"/>
                  </a:lnTo>
                  <a:lnTo>
                    <a:pt x="92" y="62"/>
                  </a:lnTo>
                  <a:lnTo>
                    <a:pt x="99" y="62"/>
                  </a:lnTo>
                  <a:lnTo>
                    <a:pt x="102" y="61"/>
                  </a:lnTo>
                  <a:lnTo>
                    <a:pt x="104" y="59"/>
                  </a:lnTo>
                  <a:lnTo>
                    <a:pt x="107" y="56"/>
                  </a:lnTo>
                  <a:lnTo>
                    <a:pt x="107" y="51"/>
                  </a:lnTo>
                  <a:lnTo>
                    <a:pt x="99" y="52"/>
                  </a:lnTo>
                  <a:lnTo>
                    <a:pt x="82" y="52"/>
                  </a:lnTo>
                  <a:lnTo>
                    <a:pt x="72" y="49"/>
                  </a:lnTo>
                  <a:lnTo>
                    <a:pt x="69" y="49"/>
                  </a:lnTo>
                  <a:lnTo>
                    <a:pt x="67" y="44"/>
                  </a:lnTo>
                  <a:lnTo>
                    <a:pt x="65" y="39"/>
                  </a:lnTo>
                  <a:lnTo>
                    <a:pt x="60" y="39"/>
                  </a:lnTo>
                  <a:lnTo>
                    <a:pt x="54" y="39"/>
                  </a:lnTo>
                  <a:lnTo>
                    <a:pt x="54" y="37"/>
                  </a:lnTo>
                  <a:lnTo>
                    <a:pt x="55" y="36"/>
                  </a:lnTo>
                  <a:lnTo>
                    <a:pt x="57" y="34"/>
                  </a:lnTo>
                  <a:lnTo>
                    <a:pt x="59" y="34"/>
                  </a:lnTo>
                  <a:lnTo>
                    <a:pt x="65" y="34"/>
                  </a:lnTo>
                  <a:lnTo>
                    <a:pt x="72" y="36"/>
                  </a:lnTo>
                  <a:lnTo>
                    <a:pt x="87" y="39"/>
                  </a:lnTo>
                  <a:lnTo>
                    <a:pt x="95" y="42"/>
                  </a:lnTo>
                  <a:lnTo>
                    <a:pt x="95" y="39"/>
                  </a:lnTo>
                  <a:lnTo>
                    <a:pt x="94" y="36"/>
                  </a:lnTo>
                  <a:lnTo>
                    <a:pt x="82" y="31"/>
                  </a:lnTo>
                  <a:lnTo>
                    <a:pt x="72" y="26"/>
                  </a:lnTo>
                  <a:lnTo>
                    <a:pt x="65" y="24"/>
                  </a:lnTo>
                  <a:lnTo>
                    <a:pt x="59" y="22"/>
                  </a:lnTo>
                  <a:lnTo>
                    <a:pt x="55" y="19"/>
                  </a:lnTo>
                  <a:lnTo>
                    <a:pt x="50" y="17"/>
                  </a:lnTo>
                  <a:lnTo>
                    <a:pt x="45" y="15"/>
                  </a:lnTo>
                  <a:lnTo>
                    <a:pt x="40" y="10"/>
                  </a:lnTo>
                  <a:lnTo>
                    <a:pt x="35" y="5"/>
                  </a:lnTo>
                  <a:lnTo>
                    <a:pt x="32" y="0"/>
                  </a:lnTo>
                  <a:lnTo>
                    <a:pt x="29" y="0"/>
                  </a:lnTo>
                  <a:lnTo>
                    <a:pt x="25" y="0"/>
                  </a:lnTo>
                  <a:lnTo>
                    <a:pt x="30" y="7"/>
                  </a:lnTo>
                  <a:lnTo>
                    <a:pt x="35" y="14"/>
                  </a:lnTo>
                  <a:lnTo>
                    <a:pt x="44" y="20"/>
                  </a:lnTo>
                  <a:lnTo>
                    <a:pt x="52" y="27"/>
                  </a:lnTo>
                  <a:lnTo>
                    <a:pt x="49" y="31"/>
                  </a:lnTo>
                  <a:lnTo>
                    <a:pt x="45" y="34"/>
                  </a:lnTo>
                  <a:lnTo>
                    <a:pt x="37" y="31"/>
                  </a:lnTo>
                  <a:lnTo>
                    <a:pt x="27" y="26"/>
                  </a:lnTo>
                  <a:lnTo>
                    <a:pt x="18" y="15"/>
                  </a:lnTo>
                  <a:lnTo>
                    <a:pt x="10" y="4"/>
                  </a:lnTo>
                  <a:lnTo>
                    <a:pt x="5" y="4"/>
                  </a:lnTo>
                  <a:lnTo>
                    <a:pt x="0" y="4"/>
                  </a:lnTo>
                  <a:close/>
                </a:path>
              </a:pathLst>
            </a:custGeom>
            <a:solidFill>
              <a:srgbClr val="1F1A17"/>
            </a:solidFill>
            <a:ln w="9525">
              <a:noFill/>
              <a:round/>
              <a:headEnd/>
              <a:tailEnd/>
            </a:ln>
          </p:spPr>
          <p:txBody>
            <a:bodyPr/>
            <a:lstStyle/>
            <a:p>
              <a:endParaRPr lang="en-US"/>
            </a:p>
          </p:txBody>
        </p:sp>
        <p:sp>
          <p:nvSpPr>
            <p:cNvPr id="5553" name="Freeform 1457"/>
            <p:cNvSpPr>
              <a:spLocks/>
            </p:cNvSpPr>
            <p:nvPr/>
          </p:nvSpPr>
          <p:spPr bwMode="auto">
            <a:xfrm>
              <a:off x="3681" y="3302"/>
              <a:ext cx="57" cy="48"/>
            </a:xfrm>
            <a:custGeom>
              <a:avLst/>
              <a:gdLst/>
              <a:ahLst/>
              <a:cxnLst>
                <a:cxn ang="0">
                  <a:pos x="0" y="31"/>
                </a:cxn>
                <a:cxn ang="0">
                  <a:pos x="5" y="33"/>
                </a:cxn>
                <a:cxn ang="0">
                  <a:pos x="13" y="36"/>
                </a:cxn>
                <a:cxn ang="0">
                  <a:pos x="18" y="45"/>
                </a:cxn>
                <a:cxn ang="0">
                  <a:pos x="20" y="48"/>
                </a:cxn>
                <a:cxn ang="0">
                  <a:pos x="22" y="35"/>
                </a:cxn>
                <a:cxn ang="0">
                  <a:pos x="28" y="35"/>
                </a:cxn>
                <a:cxn ang="0">
                  <a:pos x="28" y="23"/>
                </a:cxn>
                <a:cxn ang="0">
                  <a:pos x="37" y="20"/>
                </a:cxn>
                <a:cxn ang="0">
                  <a:pos x="45" y="28"/>
                </a:cxn>
                <a:cxn ang="0">
                  <a:pos x="57" y="16"/>
                </a:cxn>
                <a:cxn ang="0">
                  <a:pos x="47" y="16"/>
                </a:cxn>
                <a:cxn ang="0">
                  <a:pos x="57" y="10"/>
                </a:cxn>
                <a:cxn ang="0">
                  <a:pos x="50" y="6"/>
                </a:cxn>
                <a:cxn ang="0">
                  <a:pos x="40" y="10"/>
                </a:cxn>
                <a:cxn ang="0">
                  <a:pos x="37" y="0"/>
                </a:cxn>
                <a:cxn ang="0">
                  <a:pos x="30" y="5"/>
                </a:cxn>
                <a:cxn ang="0">
                  <a:pos x="27" y="16"/>
                </a:cxn>
                <a:cxn ang="0">
                  <a:pos x="23" y="1"/>
                </a:cxn>
                <a:cxn ang="0">
                  <a:pos x="17" y="20"/>
                </a:cxn>
                <a:cxn ang="0">
                  <a:pos x="10" y="25"/>
                </a:cxn>
                <a:cxn ang="0">
                  <a:pos x="0" y="31"/>
                </a:cxn>
              </a:cxnLst>
              <a:rect l="0" t="0" r="r" b="b"/>
              <a:pathLst>
                <a:path w="57" h="48">
                  <a:moveTo>
                    <a:pt x="0" y="31"/>
                  </a:moveTo>
                  <a:lnTo>
                    <a:pt x="5" y="33"/>
                  </a:lnTo>
                  <a:lnTo>
                    <a:pt x="13" y="36"/>
                  </a:lnTo>
                  <a:lnTo>
                    <a:pt x="18" y="45"/>
                  </a:lnTo>
                  <a:lnTo>
                    <a:pt x="20" y="48"/>
                  </a:lnTo>
                  <a:lnTo>
                    <a:pt x="22" y="35"/>
                  </a:lnTo>
                  <a:lnTo>
                    <a:pt x="28" y="35"/>
                  </a:lnTo>
                  <a:lnTo>
                    <a:pt x="28" y="23"/>
                  </a:lnTo>
                  <a:lnTo>
                    <a:pt x="37" y="20"/>
                  </a:lnTo>
                  <a:lnTo>
                    <a:pt x="45" y="28"/>
                  </a:lnTo>
                  <a:lnTo>
                    <a:pt x="57" y="16"/>
                  </a:lnTo>
                  <a:lnTo>
                    <a:pt x="47" y="16"/>
                  </a:lnTo>
                  <a:lnTo>
                    <a:pt x="57" y="10"/>
                  </a:lnTo>
                  <a:lnTo>
                    <a:pt x="50" y="6"/>
                  </a:lnTo>
                  <a:lnTo>
                    <a:pt x="40" y="10"/>
                  </a:lnTo>
                  <a:lnTo>
                    <a:pt x="37" y="0"/>
                  </a:lnTo>
                  <a:lnTo>
                    <a:pt x="30" y="5"/>
                  </a:lnTo>
                  <a:lnTo>
                    <a:pt x="27" y="16"/>
                  </a:lnTo>
                  <a:lnTo>
                    <a:pt x="23" y="1"/>
                  </a:lnTo>
                  <a:lnTo>
                    <a:pt x="17" y="20"/>
                  </a:lnTo>
                  <a:lnTo>
                    <a:pt x="10" y="25"/>
                  </a:lnTo>
                  <a:lnTo>
                    <a:pt x="0" y="31"/>
                  </a:lnTo>
                  <a:close/>
                </a:path>
              </a:pathLst>
            </a:custGeom>
            <a:solidFill>
              <a:srgbClr val="1F1A17"/>
            </a:solidFill>
            <a:ln w="9525">
              <a:noFill/>
              <a:round/>
              <a:headEnd/>
              <a:tailEnd/>
            </a:ln>
          </p:spPr>
          <p:txBody>
            <a:bodyPr/>
            <a:lstStyle/>
            <a:p>
              <a:endParaRPr lang="en-US"/>
            </a:p>
          </p:txBody>
        </p:sp>
        <p:sp>
          <p:nvSpPr>
            <p:cNvPr id="5554" name="Freeform 1458"/>
            <p:cNvSpPr>
              <a:spLocks/>
            </p:cNvSpPr>
            <p:nvPr/>
          </p:nvSpPr>
          <p:spPr bwMode="auto">
            <a:xfrm>
              <a:off x="3835" y="2912"/>
              <a:ext cx="63" cy="40"/>
            </a:xfrm>
            <a:custGeom>
              <a:avLst/>
              <a:gdLst/>
              <a:ahLst/>
              <a:cxnLst>
                <a:cxn ang="0">
                  <a:pos x="0" y="30"/>
                </a:cxn>
                <a:cxn ang="0">
                  <a:pos x="1" y="32"/>
                </a:cxn>
                <a:cxn ang="0">
                  <a:pos x="5" y="37"/>
                </a:cxn>
                <a:cxn ang="0">
                  <a:pos x="6" y="38"/>
                </a:cxn>
                <a:cxn ang="0">
                  <a:pos x="6" y="38"/>
                </a:cxn>
                <a:cxn ang="0">
                  <a:pos x="8" y="37"/>
                </a:cxn>
                <a:cxn ang="0">
                  <a:pos x="10" y="35"/>
                </a:cxn>
                <a:cxn ang="0">
                  <a:pos x="15" y="38"/>
                </a:cxn>
                <a:cxn ang="0">
                  <a:pos x="18" y="40"/>
                </a:cxn>
                <a:cxn ang="0">
                  <a:pos x="18" y="38"/>
                </a:cxn>
                <a:cxn ang="0">
                  <a:pos x="20" y="35"/>
                </a:cxn>
                <a:cxn ang="0">
                  <a:pos x="23" y="35"/>
                </a:cxn>
                <a:cxn ang="0">
                  <a:pos x="25" y="37"/>
                </a:cxn>
                <a:cxn ang="0">
                  <a:pos x="28" y="28"/>
                </a:cxn>
                <a:cxn ang="0">
                  <a:pos x="33" y="32"/>
                </a:cxn>
                <a:cxn ang="0">
                  <a:pos x="40" y="28"/>
                </a:cxn>
                <a:cxn ang="0">
                  <a:pos x="43" y="27"/>
                </a:cxn>
                <a:cxn ang="0">
                  <a:pos x="50" y="27"/>
                </a:cxn>
                <a:cxn ang="0">
                  <a:pos x="55" y="28"/>
                </a:cxn>
                <a:cxn ang="0">
                  <a:pos x="58" y="28"/>
                </a:cxn>
                <a:cxn ang="0">
                  <a:pos x="53" y="23"/>
                </a:cxn>
                <a:cxn ang="0">
                  <a:pos x="58" y="20"/>
                </a:cxn>
                <a:cxn ang="0">
                  <a:pos x="57" y="17"/>
                </a:cxn>
                <a:cxn ang="0">
                  <a:pos x="50" y="18"/>
                </a:cxn>
                <a:cxn ang="0">
                  <a:pos x="52" y="15"/>
                </a:cxn>
                <a:cxn ang="0">
                  <a:pos x="53" y="12"/>
                </a:cxn>
                <a:cxn ang="0">
                  <a:pos x="60" y="10"/>
                </a:cxn>
                <a:cxn ang="0">
                  <a:pos x="63" y="8"/>
                </a:cxn>
                <a:cxn ang="0">
                  <a:pos x="63" y="5"/>
                </a:cxn>
                <a:cxn ang="0">
                  <a:pos x="58" y="7"/>
                </a:cxn>
                <a:cxn ang="0">
                  <a:pos x="62" y="0"/>
                </a:cxn>
                <a:cxn ang="0">
                  <a:pos x="60" y="2"/>
                </a:cxn>
                <a:cxn ang="0">
                  <a:pos x="52" y="7"/>
                </a:cxn>
                <a:cxn ang="0">
                  <a:pos x="43" y="12"/>
                </a:cxn>
                <a:cxn ang="0">
                  <a:pos x="42" y="17"/>
                </a:cxn>
                <a:cxn ang="0">
                  <a:pos x="40" y="22"/>
                </a:cxn>
                <a:cxn ang="0">
                  <a:pos x="37" y="25"/>
                </a:cxn>
                <a:cxn ang="0">
                  <a:pos x="33" y="25"/>
                </a:cxn>
                <a:cxn ang="0">
                  <a:pos x="28" y="23"/>
                </a:cxn>
                <a:cxn ang="0">
                  <a:pos x="18" y="28"/>
                </a:cxn>
                <a:cxn ang="0">
                  <a:pos x="15" y="32"/>
                </a:cxn>
                <a:cxn ang="0">
                  <a:pos x="13" y="30"/>
                </a:cxn>
                <a:cxn ang="0">
                  <a:pos x="10" y="28"/>
                </a:cxn>
                <a:cxn ang="0">
                  <a:pos x="6" y="32"/>
                </a:cxn>
                <a:cxn ang="0">
                  <a:pos x="6" y="33"/>
                </a:cxn>
                <a:cxn ang="0">
                  <a:pos x="3" y="30"/>
                </a:cxn>
                <a:cxn ang="0">
                  <a:pos x="0" y="30"/>
                </a:cxn>
              </a:cxnLst>
              <a:rect l="0" t="0" r="r" b="b"/>
              <a:pathLst>
                <a:path w="63" h="40">
                  <a:moveTo>
                    <a:pt x="0" y="30"/>
                  </a:moveTo>
                  <a:lnTo>
                    <a:pt x="1" y="32"/>
                  </a:lnTo>
                  <a:lnTo>
                    <a:pt x="5" y="37"/>
                  </a:lnTo>
                  <a:lnTo>
                    <a:pt x="6" y="38"/>
                  </a:lnTo>
                  <a:lnTo>
                    <a:pt x="6" y="38"/>
                  </a:lnTo>
                  <a:lnTo>
                    <a:pt x="8" y="37"/>
                  </a:lnTo>
                  <a:lnTo>
                    <a:pt x="10" y="35"/>
                  </a:lnTo>
                  <a:lnTo>
                    <a:pt x="15" y="38"/>
                  </a:lnTo>
                  <a:lnTo>
                    <a:pt x="18" y="40"/>
                  </a:lnTo>
                  <a:lnTo>
                    <a:pt x="18" y="38"/>
                  </a:lnTo>
                  <a:lnTo>
                    <a:pt x="20" y="35"/>
                  </a:lnTo>
                  <a:lnTo>
                    <a:pt x="23" y="35"/>
                  </a:lnTo>
                  <a:lnTo>
                    <a:pt x="25" y="37"/>
                  </a:lnTo>
                  <a:lnTo>
                    <a:pt x="28" y="28"/>
                  </a:lnTo>
                  <a:lnTo>
                    <a:pt x="33" y="32"/>
                  </a:lnTo>
                  <a:lnTo>
                    <a:pt x="40" y="28"/>
                  </a:lnTo>
                  <a:lnTo>
                    <a:pt x="43" y="27"/>
                  </a:lnTo>
                  <a:lnTo>
                    <a:pt x="50" y="27"/>
                  </a:lnTo>
                  <a:lnTo>
                    <a:pt x="55" y="28"/>
                  </a:lnTo>
                  <a:lnTo>
                    <a:pt x="58" y="28"/>
                  </a:lnTo>
                  <a:lnTo>
                    <a:pt x="53" y="23"/>
                  </a:lnTo>
                  <a:lnTo>
                    <a:pt x="58" y="20"/>
                  </a:lnTo>
                  <a:lnTo>
                    <a:pt x="57" y="17"/>
                  </a:lnTo>
                  <a:lnTo>
                    <a:pt x="50" y="18"/>
                  </a:lnTo>
                  <a:lnTo>
                    <a:pt x="52" y="15"/>
                  </a:lnTo>
                  <a:lnTo>
                    <a:pt x="53" y="12"/>
                  </a:lnTo>
                  <a:lnTo>
                    <a:pt x="60" y="10"/>
                  </a:lnTo>
                  <a:lnTo>
                    <a:pt x="63" y="8"/>
                  </a:lnTo>
                  <a:lnTo>
                    <a:pt x="63" y="5"/>
                  </a:lnTo>
                  <a:lnTo>
                    <a:pt x="58" y="7"/>
                  </a:lnTo>
                  <a:lnTo>
                    <a:pt x="62" y="0"/>
                  </a:lnTo>
                  <a:lnTo>
                    <a:pt x="60" y="2"/>
                  </a:lnTo>
                  <a:lnTo>
                    <a:pt x="52" y="7"/>
                  </a:lnTo>
                  <a:lnTo>
                    <a:pt x="43" y="12"/>
                  </a:lnTo>
                  <a:lnTo>
                    <a:pt x="42" y="17"/>
                  </a:lnTo>
                  <a:lnTo>
                    <a:pt x="40" y="22"/>
                  </a:lnTo>
                  <a:lnTo>
                    <a:pt x="37" y="25"/>
                  </a:lnTo>
                  <a:lnTo>
                    <a:pt x="33" y="25"/>
                  </a:lnTo>
                  <a:lnTo>
                    <a:pt x="28" y="23"/>
                  </a:lnTo>
                  <a:lnTo>
                    <a:pt x="18" y="28"/>
                  </a:lnTo>
                  <a:lnTo>
                    <a:pt x="15" y="32"/>
                  </a:lnTo>
                  <a:lnTo>
                    <a:pt x="13" y="30"/>
                  </a:lnTo>
                  <a:lnTo>
                    <a:pt x="10" y="28"/>
                  </a:lnTo>
                  <a:lnTo>
                    <a:pt x="6" y="32"/>
                  </a:lnTo>
                  <a:lnTo>
                    <a:pt x="6" y="33"/>
                  </a:lnTo>
                  <a:lnTo>
                    <a:pt x="3" y="30"/>
                  </a:lnTo>
                  <a:lnTo>
                    <a:pt x="0" y="30"/>
                  </a:lnTo>
                  <a:close/>
                </a:path>
              </a:pathLst>
            </a:custGeom>
            <a:solidFill>
              <a:srgbClr val="1F1A17"/>
            </a:solidFill>
            <a:ln w="9525">
              <a:noFill/>
              <a:round/>
              <a:headEnd/>
              <a:tailEnd/>
            </a:ln>
          </p:spPr>
          <p:txBody>
            <a:bodyPr/>
            <a:lstStyle/>
            <a:p>
              <a:endParaRPr lang="en-US"/>
            </a:p>
          </p:txBody>
        </p:sp>
        <p:sp>
          <p:nvSpPr>
            <p:cNvPr id="5555" name="Freeform 1459"/>
            <p:cNvSpPr>
              <a:spLocks/>
            </p:cNvSpPr>
            <p:nvPr/>
          </p:nvSpPr>
          <p:spPr bwMode="auto">
            <a:xfrm>
              <a:off x="3872" y="2949"/>
              <a:ext cx="26" cy="33"/>
            </a:xfrm>
            <a:custGeom>
              <a:avLst/>
              <a:gdLst/>
              <a:ahLst/>
              <a:cxnLst>
                <a:cxn ang="0">
                  <a:pos x="1" y="1"/>
                </a:cxn>
                <a:cxn ang="0">
                  <a:pos x="6" y="1"/>
                </a:cxn>
                <a:cxn ang="0">
                  <a:pos x="13" y="1"/>
                </a:cxn>
                <a:cxn ang="0">
                  <a:pos x="16" y="3"/>
                </a:cxn>
                <a:cxn ang="0">
                  <a:pos x="20" y="3"/>
                </a:cxn>
                <a:cxn ang="0">
                  <a:pos x="23" y="0"/>
                </a:cxn>
                <a:cxn ang="0">
                  <a:pos x="25" y="0"/>
                </a:cxn>
                <a:cxn ang="0">
                  <a:pos x="25" y="1"/>
                </a:cxn>
                <a:cxn ang="0">
                  <a:pos x="20" y="10"/>
                </a:cxn>
                <a:cxn ang="0">
                  <a:pos x="23" y="8"/>
                </a:cxn>
                <a:cxn ang="0">
                  <a:pos x="26" y="8"/>
                </a:cxn>
                <a:cxn ang="0">
                  <a:pos x="25" y="11"/>
                </a:cxn>
                <a:cxn ang="0">
                  <a:pos x="23" y="13"/>
                </a:cxn>
                <a:cxn ang="0">
                  <a:pos x="26" y="16"/>
                </a:cxn>
                <a:cxn ang="0">
                  <a:pos x="25" y="21"/>
                </a:cxn>
                <a:cxn ang="0">
                  <a:pos x="20" y="20"/>
                </a:cxn>
                <a:cxn ang="0">
                  <a:pos x="16" y="21"/>
                </a:cxn>
                <a:cxn ang="0">
                  <a:pos x="16" y="25"/>
                </a:cxn>
                <a:cxn ang="0">
                  <a:pos x="16" y="26"/>
                </a:cxn>
                <a:cxn ang="0">
                  <a:pos x="11" y="33"/>
                </a:cxn>
                <a:cxn ang="0">
                  <a:pos x="6" y="31"/>
                </a:cxn>
                <a:cxn ang="0">
                  <a:pos x="11" y="26"/>
                </a:cxn>
                <a:cxn ang="0">
                  <a:pos x="5" y="23"/>
                </a:cxn>
                <a:cxn ang="0">
                  <a:pos x="8" y="21"/>
                </a:cxn>
                <a:cxn ang="0">
                  <a:pos x="15" y="18"/>
                </a:cxn>
                <a:cxn ang="0">
                  <a:pos x="20" y="16"/>
                </a:cxn>
                <a:cxn ang="0">
                  <a:pos x="20" y="16"/>
                </a:cxn>
                <a:cxn ang="0">
                  <a:pos x="13" y="11"/>
                </a:cxn>
                <a:cxn ang="0">
                  <a:pos x="13" y="10"/>
                </a:cxn>
                <a:cxn ang="0">
                  <a:pos x="13" y="6"/>
                </a:cxn>
                <a:cxn ang="0">
                  <a:pos x="6" y="5"/>
                </a:cxn>
                <a:cxn ang="0">
                  <a:pos x="0" y="5"/>
                </a:cxn>
                <a:cxn ang="0">
                  <a:pos x="1" y="1"/>
                </a:cxn>
              </a:cxnLst>
              <a:rect l="0" t="0" r="r" b="b"/>
              <a:pathLst>
                <a:path w="26" h="33">
                  <a:moveTo>
                    <a:pt x="1" y="1"/>
                  </a:moveTo>
                  <a:lnTo>
                    <a:pt x="6" y="1"/>
                  </a:lnTo>
                  <a:lnTo>
                    <a:pt x="13" y="1"/>
                  </a:lnTo>
                  <a:lnTo>
                    <a:pt x="16" y="3"/>
                  </a:lnTo>
                  <a:lnTo>
                    <a:pt x="20" y="3"/>
                  </a:lnTo>
                  <a:lnTo>
                    <a:pt x="23" y="0"/>
                  </a:lnTo>
                  <a:lnTo>
                    <a:pt x="25" y="0"/>
                  </a:lnTo>
                  <a:lnTo>
                    <a:pt x="25" y="1"/>
                  </a:lnTo>
                  <a:lnTo>
                    <a:pt x="20" y="10"/>
                  </a:lnTo>
                  <a:lnTo>
                    <a:pt x="23" y="8"/>
                  </a:lnTo>
                  <a:lnTo>
                    <a:pt x="26" y="8"/>
                  </a:lnTo>
                  <a:lnTo>
                    <a:pt x="25" y="11"/>
                  </a:lnTo>
                  <a:lnTo>
                    <a:pt x="23" y="13"/>
                  </a:lnTo>
                  <a:lnTo>
                    <a:pt x="26" y="16"/>
                  </a:lnTo>
                  <a:lnTo>
                    <a:pt x="25" y="21"/>
                  </a:lnTo>
                  <a:lnTo>
                    <a:pt x="20" y="20"/>
                  </a:lnTo>
                  <a:lnTo>
                    <a:pt x="16" y="21"/>
                  </a:lnTo>
                  <a:lnTo>
                    <a:pt x="16" y="25"/>
                  </a:lnTo>
                  <a:lnTo>
                    <a:pt x="16" y="26"/>
                  </a:lnTo>
                  <a:lnTo>
                    <a:pt x="11" y="33"/>
                  </a:lnTo>
                  <a:lnTo>
                    <a:pt x="6" y="31"/>
                  </a:lnTo>
                  <a:lnTo>
                    <a:pt x="11" y="26"/>
                  </a:lnTo>
                  <a:lnTo>
                    <a:pt x="5" y="23"/>
                  </a:lnTo>
                  <a:lnTo>
                    <a:pt x="8" y="21"/>
                  </a:lnTo>
                  <a:lnTo>
                    <a:pt x="15" y="18"/>
                  </a:lnTo>
                  <a:lnTo>
                    <a:pt x="20" y="16"/>
                  </a:lnTo>
                  <a:lnTo>
                    <a:pt x="20" y="16"/>
                  </a:lnTo>
                  <a:lnTo>
                    <a:pt x="13" y="11"/>
                  </a:lnTo>
                  <a:lnTo>
                    <a:pt x="13" y="10"/>
                  </a:lnTo>
                  <a:lnTo>
                    <a:pt x="13" y="6"/>
                  </a:lnTo>
                  <a:lnTo>
                    <a:pt x="6" y="5"/>
                  </a:lnTo>
                  <a:lnTo>
                    <a:pt x="0" y="5"/>
                  </a:lnTo>
                  <a:lnTo>
                    <a:pt x="1" y="1"/>
                  </a:lnTo>
                  <a:close/>
                </a:path>
              </a:pathLst>
            </a:custGeom>
            <a:solidFill>
              <a:srgbClr val="1F1A17"/>
            </a:solidFill>
            <a:ln w="9525">
              <a:noFill/>
              <a:round/>
              <a:headEnd/>
              <a:tailEnd/>
            </a:ln>
          </p:spPr>
          <p:txBody>
            <a:bodyPr/>
            <a:lstStyle/>
            <a:p>
              <a:endParaRPr lang="en-US"/>
            </a:p>
          </p:txBody>
        </p:sp>
        <p:sp>
          <p:nvSpPr>
            <p:cNvPr id="5556" name="Freeform 1460"/>
            <p:cNvSpPr>
              <a:spLocks/>
            </p:cNvSpPr>
            <p:nvPr/>
          </p:nvSpPr>
          <p:spPr bwMode="auto">
            <a:xfrm>
              <a:off x="3872" y="2975"/>
              <a:ext cx="28" cy="26"/>
            </a:xfrm>
            <a:custGeom>
              <a:avLst/>
              <a:gdLst/>
              <a:ahLst/>
              <a:cxnLst>
                <a:cxn ang="0">
                  <a:pos x="13" y="12"/>
                </a:cxn>
                <a:cxn ang="0">
                  <a:pos x="15" y="7"/>
                </a:cxn>
                <a:cxn ang="0">
                  <a:pos x="21" y="2"/>
                </a:cxn>
                <a:cxn ang="0">
                  <a:pos x="26" y="0"/>
                </a:cxn>
                <a:cxn ang="0">
                  <a:pos x="28" y="0"/>
                </a:cxn>
                <a:cxn ang="0">
                  <a:pos x="25" y="5"/>
                </a:cxn>
                <a:cxn ang="0">
                  <a:pos x="21" y="7"/>
                </a:cxn>
                <a:cxn ang="0">
                  <a:pos x="18" y="9"/>
                </a:cxn>
                <a:cxn ang="0">
                  <a:pos x="16" y="14"/>
                </a:cxn>
                <a:cxn ang="0">
                  <a:pos x="15" y="16"/>
                </a:cxn>
                <a:cxn ang="0">
                  <a:pos x="23" y="14"/>
                </a:cxn>
                <a:cxn ang="0">
                  <a:pos x="21" y="17"/>
                </a:cxn>
                <a:cxn ang="0">
                  <a:pos x="20" y="19"/>
                </a:cxn>
                <a:cxn ang="0">
                  <a:pos x="16" y="21"/>
                </a:cxn>
                <a:cxn ang="0">
                  <a:pos x="13" y="22"/>
                </a:cxn>
                <a:cxn ang="0">
                  <a:pos x="11" y="24"/>
                </a:cxn>
                <a:cxn ang="0">
                  <a:pos x="10" y="26"/>
                </a:cxn>
                <a:cxn ang="0">
                  <a:pos x="0" y="24"/>
                </a:cxn>
                <a:cxn ang="0">
                  <a:pos x="1" y="22"/>
                </a:cxn>
                <a:cxn ang="0">
                  <a:pos x="5" y="19"/>
                </a:cxn>
                <a:cxn ang="0">
                  <a:pos x="10" y="19"/>
                </a:cxn>
                <a:cxn ang="0">
                  <a:pos x="11" y="17"/>
                </a:cxn>
                <a:cxn ang="0">
                  <a:pos x="13" y="12"/>
                </a:cxn>
              </a:cxnLst>
              <a:rect l="0" t="0" r="r" b="b"/>
              <a:pathLst>
                <a:path w="28" h="26">
                  <a:moveTo>
                    <a:pt x="13" y="12"/>
                  </a:moveTo>
                  <a:lnTo>
                    <a:pt x="15" y="7"/>
                  </a:lnTo>
                  <a:lnTo>
                    <a:pt x="21" y="2"/>
                  </a:lnTo>
                  <a:lnTo>
                    <a:pt x="26" y="0"/>
                  </a:lnTo>
                  <a:lnTo>
                    <a:pt x="28" y="0"/>
                  </a:lnTo>
                  <a:lnTo>
                    <a:pt x="25" y="5"/>
                  </a:lnTo>
                  <a:lnTo>
                    <a:pt x="21" y="7"/>
                  </a:lnTo>
                  <a:lnTo>
                    <a:pt x="18" y="9"/>
                  </a:lnTo>
                  <a:lnTo>
                    <a:pt x="16" y="14"/>
                  </a:lnTo>
                  <a:lnTo>
                    <a:pt x="15" y="16"/>
                  </a:lnTo>
                  <a:lnTo>
                    <a:pt x="23" y="14"/>
                  </a:lnTo>
                  <a:lnTo>
                    <a:pt x="21" y="17"/>
                  </a:lnTo>
                  <a:lnTo>
                    <a:pt x="20" y="19"/>
                  </a:lnTo>
                  <a:lnTo>
                    <a:pt x="16" y="21"/>
                  </a:lnTo>
                  <a:lnTo>
                    <a:pt x="13" y="22"/>
                  </a:lnTo>
                  <a:lnTo>
                    <a:pt x="11" y="24"/>
                  </a:lnTo>
                  <a:lnTo>
                    <a:pt x="10" y="26"/>
                  </a:lnTo>
                  <a:lnTo>
                    <a:pt x="0" y="24"/>
                  </a:lnTo>
                  <a:lnTo>
                    <a:pt x="1" y="22"/>
                  </a:lnTo>
                  <a:lnTo>
                    <a:pt x="5" y="19"/>
                  </a:lnTo>
                  <a:lnTo>
                    <a:pt x="10" y="19"/>
                  </a:lnTo>
                  <a:lnTo>
                    <a:pt x="11" y="17"/>
                  </a:lnTo>
                  <a:lnTo>
                    <a:pt x="13" y="12"/>
                  </a:lnTo>
                  <a:close/>
                </a:path>
              </a:pathLst>
            </a:custGeom>
            <a:solidFill>
              <a:srgbClr val="1F1A17"/>
            </a:solidFill>
            <a:ln w="9525">
              <a:noFill/>
              <a:round/>
              <a:headEnd/>
              <a:tailEnd/>
            </a:ln>
          </p:spPr>
          <p:txBody>
            <a:bodyPr/>
            <a:lstStyle/>
            <a:p>
              <a:endParaRPr lang="en-US"/>
            </a:p>
          </p:txBody>
        </p:sp>
        <p:sp>
          <p:nvSpPr>
            <p:cNvPr id="5557" name="Freeform 1461"/>
            <p:cNvSpPr>
              <a:spLocks/>
            </p:cNvSpPr>
            <p:nvPr/>
          </p:nvSpPr>
          <p:spPr bwMode="auto">
            <a:xfrm>
              <a:off x="3910" y="3268"/>
              <a:ext cx="90" cy="59"/>
            </a:xfrm>
            <a:custGeom>
              <a:avLst/>
              <a:gdLst/>
              <a:ahLst/>
              <a:cxnLst>
                <a:cxn ang="0">
                  <a:pos x="8" y="44"/>
                </a:cxn>
                <a:cxn ang="0">
                  <a:pos x="13" y="39"/>
                </a:cxn>
                <a:cxn ang="0">
                  <a:pos x="20" y="37"/>
                </a:cxn>
                <a:cxn ang="0">
                  <a:pos x="27" y="34"/>
                </a:cxn>
                <a:cxn ang="0">
                  <a:pos x="35" y="32"/>
                </a:cxn>
                <a:cxn ang="0">
                  <a:pos x="42" y="32"/>
                </a:cxn>
                <a:cxn ang="0">
                  <a:pos x="50" y="30"/>
                </a:cxn>
                <a:cxn ang="0">
                  <a:pos x="57" y="27"/>
                </a:cxn>
                <a:cxn ang="0">
                  <a:pos x="63" y="24"/>
                </a:cxn>
                <a:cxn ang="0">
                  <a:pos x="82" y="10"/>
                </a:cxn>
                <a:cxn ang="0">
                  <a:pos x="90" y="0"/>
                </a:cxn>
                <a:cxn ang="0">
                  <a:pos x="90" y="5"/>
                </a:cxn>
                <a:cxn ang="0">
                  <a:pos x="89" y="8"/>
                </a:cxn>
                <a:cxn ang="0">
                  <a:pos x="89" y="8"/>
                </a:cxn>
                <a:cxn ang="0">
                  <a:pos x="85" y="8"/>
                </a:cxn>
                <a:cxn ang="0">
                  <a:pos x="82" y="10"/>
                </a:cxn>
                <a:cxn ang="0">
                  <a:pos x="82" y="14"/>
                </a:cxn>
                <a:cxn ang="0">
                  <a:pos x="80" y="25"/>
                </a:cxn>
                <a:cxn ang="0">
                  <a:pos x="79" y="32"/>
                </a:cxn>
                <a:cxn ang="0">
                  <a:pos x="75" y="30"/>
                </a:cxn>
                <a:cxn ang="0">
                  <a:pos x="74" y="29"/>
                </a:cxn>
                <a:cxn ang="0">
                  <a:pos x="70" y="30"/>
                </a:cxn>
                <a:cxn ang="0">
                  <a:pos x="68" y="32"/>
                </a:cxn>
                <a:cxn ang="0">
                  <a:pos x="68" y="39"/>
                </a:cxn>
                <a:cxn ang="0">
                  <a:pos x="70" y="45"/>
                </a:cxn>
                <a:cxn ang="0">
                  <a:pos x="68" y="45"/>
                </a:cxn>
                <a:cxn ang="0">
                  <a:pos x="63" y="42"/>
                </a:cxn>
                <a:cxn ang="0">
                  <a:pos x="62" y="40"/>
                </a:cxn>
                <a:cxn ang="0">
                  <a:pos x="58" y="40"/>
                </a:cxn>
                <a:cxn ang="0">
                  <a:pos x="57" y="40"/>
                </a:cxn>
                <a:cxn ang="0">
                  <a:pos x="53" y="42"/>
                </a:cxn>
                <a:cxn ang="0">
                  <a:pos x="52" y="52"/>
                </a:cxn>
                <a:cxn ang="0">
                  <a:pos x="53" y="57"/>
                </a:cxn>
                <a:cxn ang="0">
                  <a:pos x="47" y="55"/>
                </a:cxn>
                <a:cxn ang="0">
                  <a:pos x="40" y="54"/>
                </a:cxn>
                <a:cxn ang="0">
                  <a:pos x="33" y="57"/>
                </a:cxn>
                <a:cxn ang="0">
                  <a:pos x="28" y="59"/>
                </a:cxn>
                <a:cxn ang="0">
                  <a:pos x="18" y="59"/>
                </a:cxn>
                <a:cxn ang="0">
                  <a:pos x="8" y="57"/>
                </a:cxn>
                <a:cxn ang="0">
                  <a:pos x="5" y="52"/>
                </a:cxn>
                <a:cxn ang="0">
                  <a:pos x="0" y="47"/>
                </a:cxn>
                <a:cxn ang="0">
                  <a:pos x="5" y="45"/>
                </a:cxn>
                <a:cxn ang="0">
                  <a:pos x="8" y="44"/>
                </a:cxn>
              </a:cxnLst>
              <a:rect l="0" t="0" r="r" b="b"/>
              <a:pathLst>
                <a:path w="90" h="59">
                  <a:moveTo>
                    <a:pt x="8" y="44"/>
                  </a:moveTo>
                  <a:lnTo>
                    <a:pt x="13" y="39"/>
                  </a:lnTo>
                  <a:lnTo>
                    <a:pt x="20" y="37"/>
                  </a:lnTo>
                  <a:lnTo>
                    <a:pt x="27" y="34"/>
                  </a:lnTo>
                  <a:lnTo>
                    <a:pt x="35" y="32"/>
                  </a:lnTo>
                  <a:lnTo>
                    <a:pt x="42" y="32"/>
                  </a:lnTo>
                  <a:lnTo>
                    <a:pt x="50" y="30"/>
                  </a:lnTo>
                  <a:lnTo>
                    <a:pt x="57" y="27"/>
                  </a:lnTo>
                  <a:lnTo>
                    <a:pt x="63" y="24"/>
                  </a:lnTo>
                  <a:lnTo>
                    <a:pt x="82" y="10"/>
                  </a:lnTo>
                  <a:lnTo>
                    <a:pt x="90" y="0"/>
                  </a:lnTo>
                  <a:lnTo>
                    <a:pt x="90" y="5"/>
                  </a:lnTo>
                  <a:lnTo>
                    <a:pt x="89" y="8"/>
                  </a:lnTo>
                  <a:lnTo>
                    <a:pt x="89" y="8"/>
                  </a:lnTo>
                  <a:lnTo>
                    <a:pt x="85" y="8"/>
                  </a:lnTo>
                  <a:lnTo>
                    <a:pt x="82" y="10"/>
                  </a:lnTo>
                  <a:lnTo>
                    <a:pt x="82" y="14"/>
                  </a:lnTo>
                  <a:lnTo>
                    <a:pt x="80" y="25"/>
                  </a:lnTo>
                  <a:lnTo>
                    <a:pt x="79" y="32"/>
                  </a:lnTo>
                  <a:lnTo>
                    <a:pt x="75" y="30"/>
                  </a:lnTo>
                  <a:lnTo>
                    <a:pt x="74" y="29"/>
                  </a:lnTo>
                  <a:lnTo>
                    <a:pt x="70" y="30"/>
                  </a:lnTo>
                  <a:lnTo>
                    <a:pt x="68" y="32"/>
                  </a:lnTo>
                  <a:lnTo>
                    <a:pt x="68" y="39"/>
                  </a:lnTo>
                  <a:lnTo>
                    <a:pt x="70" y="45"/>
                  </a:lnTo>
                  <a:lnTo>
                    <a:pt x="68" y="45"/>
                  </a:lnTo>
                  <a:lnTo>
                    <a:pt x="63" y="42"/>
                  </a:lnTo>
                  <a:lnTo>
                    <a:pt x="62" y="40"/>
                  </a:lnTo>
                  <a:lnTo>
                    <a:pt x="58" y="40"/>
                  </a:lnTo>
                  <a:lnTo>
                    <a:pt x="57" y="40"/>
                  </a:lnTo>
                  <a:lnTo>
                    <a:pt x="53" y="42"/>
                  </a:lnTo>
                  <a:lnTo>
                    <a:pt x="52" y="52"/>
                  </a:lnTo>
                  <a:lnTo>
                    <a:pt x="53" y="57"/>
                  </a:lnTo>
                  <a:lnTo>
                    <a:pt x="47" y="55"/>
                  </a:lnTo>
                  <a:lnTo>
                    <a:pt x="40" y="54"/>
                  </a:lnTo>
                  <a:lnTo>
                    <a:pt x="33" y="57"/>
                  </a:lnTo>
                  <a:lnTo>
                    <a:pt x="28" y="59"/>
                  </a:lnTo>
                  <a:lnTo>
                    <a:pt x="18" y="59"/>
                  </a:lnTo>
                  <a:lnTo>
                    <a:pt x="8" y="57"/>
                  </a:lnTo>
                  <a:lnTo>
                    <a:pt x="5" y="52"/>
                  </a:lnTo>
                  <a:lnTo>
                    <a:pt x="0" y="47"/>
                  </a:lnTo>
                  <a:lnTo>
                    <a:pt x="5" y="45"/>
                  </a:lnTo>
                  <a:lnTo>
                    <a:pt x="8" y="44"/>
                  </a:lnTo>
                  <a:close/>
                </a:path>
              </a:pathLst>
            </a:custGeom>
            <a:solidFill>
              <a:srgbClr val="1F1A17"/>
            </a:solidFill>
            <a:ln w="9525">
              <a:noFill/>
              <a:round/>
              <a:headEnd/>
              <a:tailEnd/>
            </a:ln>
          </p:spPr>
          <p:txBody>
            <a:bodyPr/>
            <a:lstStyle/>
            <a:p>
              <a:endParaRPr lang="en-US"/>
            </a:p>
          </p:txBody>
        </p:sp>
        <p:sp>
          <p:nvSpPr>
            <p:cNvPr id="5558" name="Freeform 1462"/>
            <p:cNvSpPr>
              <a:spLocks/>
            </p:cNvSpPr>
            <p:nvPr/>
          </p:nvSpPr>
          <p:spPr bwMode="auto">
            <a:xfrm>
              <a:off x="3912" y="3335"/>
              <a:ext cx="26" cy="18"/>
            </a:xfrm>
            <a:custGeom>
              <a:avLst/>
              <a:gdLst/>
              <a:ahLst/>
              <a:cxnLst>
                <a:cxn ang="0">
                  <a:pos x="18" y="0"/>
                </a:cxn>
                <a:cxn ang="0">
                  <a:pos x="21" y="3"/>
                </a:cxn>
                <a:cxn ang="0">
                  <a:pos x="26" y="8"/>
                </a:cxn>
                <a:cxn ang="0">
                  <a:pos x="26" y="13"/>
                </a:cxn>
                <a:cxn ang="0">
                  <a:pos x="26" y="17"/>
                </a:cxn>
                <a:cxn ang="0">
                  <a:pos x="18" y="7"/>
                </a:cxn>
                <a:cxn ang="0">
                  <a:pos x="18" y="15"/>
                </a:cxn>
                <a:cxn ang="0">
                  <a:pos x="15" y="13"/>
                </a:cxn>
                <a:cxn ang="0">
                  <a:pos x="10" y="10"/>
                </a:cxn>
                <a:cxn ang="0">
                  <a:pos x="8" y="15"/>
                </a:cxn>
                <a:cxn ang="0">
                  <a:pos x="8" y="18"/>
                </a:cxn>
                <a:cxn ang="0">
                  <a:pos x="0" y="12"/>
                </a:cxn>
                <a:cxn ang="0">
                  <a:pos x="1" y="13"/>
                </a:cxn>
                <a:cxn ang="0">
                  <a:pos x="3" y="10"/>
                </a:cxn>
                <a:cxn ang="0">
                  <a:pos x="3" y="3"/>
                </a:cxn>
                <a:cxn ang="0">
                  <a:pos x="1" y="2"/>
                </a:cxn>
                <a:cxn ang="0">
                  <a:pos x="5" y="2"/>
                </a:cxn>
                <a:cxn ang="0">
                  <a:pos x="10" y="3"/>
                </a:cxn>
                <a:cxn ang="0">
                  <a:pos x="13" y="7"/>
                </a:cxn>
                <a:cxn ang="0">
                  <a:pos x="15" y="8"/>
                </a:cxn>
                <a:cxn ang="0">
                  <a:pos x="18" y="0"/>
                </a:cxn>
              </a:cxnLst>
              <a:rect l="0" t="0" r="r" b="b"/>
              <a:pathLst>
                <a:path w="26" h="18">
                  <a:moveTo>
                    <a:pt x="18" y="0"/>
                  </a:moveTo>
                  <a:lnTo>
                    <a:pt x="21" y="3"/>
                  </a:lnTo>
                  <a:lnTo>
                    <a:pt x="26" y="8"/>
                  </a:lnTo>
                  <a:lnTo>
                    <a:pt x="26" y="13"/>
                  </a:lnTo>
                  <a:lnTo>
                    <a:pt x="26" y="17"/>
                  </a:lnTo>
                  <a:lnTo>
                    <a:pt x="18" y="7"/>
                  </a:lnTo>
                  <a:lnTo>
                    <a:pt x="18" y="15"/>
                  </a:lnTo>
                  <a:lnTo>
                    <a:pt x="15" y="13"/>
                  </a:lnTo>
                  <a:lnTo>
                    <a:pt x="10" y="10"/>
                  </a:lnTo>
                  <a:lnTo>
                    <a:pt x="8" y="15"/>
                  </a:lnTo>
                  <a:lnTo>
                    <a:pt x="8" y="18"/>
                  </a:lnTo>
                  <a:lnTo>
                    <a:pt x="0" y="12"/>
                  </a:lnTo>
                  <a:lnTo>
                    <a:pt x="1" y="13"/>
                  </a:lnTo>
                  <a:lnTo>
                    <a:pt x="3" y="10"/>
                  </a:lnTo>
                  <a:lnTo>
                    <a:pt x="3" y="3"/>
                  </a:lnTo>
                  <a:lnTo>
                    <a:pt x="1" y="2"/>
                  </a:lnTo>
                  <a:lnTo>
                    <a:pt x="5" y="2"/>
                  </a:lnTo>
                  <a:lnTo>
                    <a:pt x="10" y="3"/>
                  </a:lnTo>
                  <a:lnTo>
                    <a:pt x="13" y="7"/>
                  </a:lnTo>
                  <a:lnTo>
                    <a:pt x="15" y="8"/>
                  </a:lnTo>
                  <a:lnTo>
                    <a:pt x="18" y="0"/>
                  </a:lnTo>
                  <a:close/>
                </a:path>
              </a:pathLst>
            </a:custGeom>
            <a:solidFill>
              <a:srgbClr val="1F1A17"/>
            </a:solidFill>
            <a:ln w="9525">
              <a:noFill/>
              <a:round/>
              <a:headEnd/>
              <a:tailEnd/>
            </a:ln>
          </p:spPr>
          <p:txBody>
            <a:bodyPr/>
            <a:lstStyle/>
            <a:p>
              <a:endParaRPr lang="en-US"/>
            </a:p>
          </p:txBody>
        </p:sp>
        <p:sp>
          <p:nvSpPr>
            <p:cNvPr id="5559" name="Freeform 1463"/>
            <p:cNvSpPr>
              <a:spLocks/>
            </p:cNvSpPr>
            <p:nvPr/>
          </p:nvSpPr>
          <p:spPr bwMode="auto">
            <a:xfrm>
              <a:off x="3935" y="3315"/>
              <a:ext cx="50" cy="30"/>
            </a:xfrm>
            <a:custGeom>
              <a:avLst/>
              <a:gdLst/>
              <a:ahLst/>
              <a:cxnLst>
                <a:cxn ang="0">
                  <a:pos x="0" y="20"/>
                </a:cxn>
                <a:cxn ang="0">
                  <a:pos x="3" y="23"/>
                </a:cxn>
                <a:cxn ang="0">
                  <a:pos x="5" y="28"/>
                </a:cxn>
                <a:cxn ang="0">
                  <a:pos x="5" y="28"/>
                </a:cxn>
                <a:cxn ang="0">
                  <a:pos x="7" y="27"/>
                </a:cxn>
                <a:cxn ang="0">
                  <a:pos x="10" y="28"/>
                </a:cxn>
                <a:cxn ang="0">
                  <a:pos x="13" y="30"/>
                </a:cxn>
                <a:cxn ang="0">
                  <a:pos x="15" y="30"/>
                </a:cxn>
                <a:cxn ang="0">
                  <a:pos x="18" y="27"/>
                </a:cxn>
                <a:cxn ang="0">
                  <a:pos x="23" y="28"/>
                </a:cxn>
                <a:cxn ang="0">
                  <a:pos x="30" y="30"/>
                </a:cxn>
                <a:cxn ang="0">
                  <a:pos x="30" y="25"/>
                </a:cxn>
                <a:cxn ang="0">
                  <a:pos x="30" y="18"/>
                </a:cxn>
                <a:cxn ang="0">
                  <a:pos x="35" y="18"/>
                </a:cxn>
                <a:cxn ang="0">
                  <a:pos x="40" y="18"/>
                </a:cxn>
                <a:cxn ang="0">
                  <a:pos x="37" y="15"/>
                </a:cxn>
                <a:cxn ang="0">
                  <a:pos x="33" y="13"/>
                </a:cxn>
                <a:cxn ang="0">
                  <a:pos x="42" y="12"/>
                </a:cxn>
                <a:cxn ang="0">
                  <a:pos x="50" y="10"/>
                </a:cxn>
                <a:cxn ang="0">
                  <a:pos x="47" y="5"/>
                </a:cxn>
                <a:cxn ang="0">
                  <a:pos x="43" y="3"/>
                </a:cxn>
                <a:cxn ang="0">
                  <a:pos x="40" y="2"/>
                </a:cxn>
                <a:cxn ang="0">
                  <a:pos x="35" y="0"/>
                </a:cxn>
                <a:cxn ang="0">
                  <a:pos x="38" y="3"/>
                </a:cxn>
                <a:cxn ang="0">
                  <a:pos x="42" y="7"/>
                </a:cxn>
                <a:cxn ang="0">
                  <a:pos x="32" y="7"/>
                </a:cxn>
                <a:cxn ang="0">
                  <a:pos x="23" y="7"/>
                </a:cxn>
                <a:cxn ang="0">
                  <a:pos x="22" y="10"/>
                </a:cxn>
                <a:cxn ang="0">
                  <a:pos x="18" y="13"/>
                </a:cxn>
                <a:cxn ang="0">
                  <a:pos x="20" y="17"/>
                </a:cxn>
                <a:cxn ang="0">
                  <a:pos x="22" y="20"/>
                </a:cxn>
                <a:cxn ang="0">
                  <a:pos x="15" y="17"/>
                </a:cxn>
                <a:cxn ang="0">
                  <a:pos x="7" y="18"/>
                </a:cxn>
                <a:cxn ang="0">
                  <a:pos x="8" y="20"/>
                </a:cxn>
                <a:cxn ang="0">
                  <a:pos x="8" y="23"/>
                </a:cxn>
                <a:cxn ang="0">
                  <a:pos x="5" y="22"/>
                </a:cxn>
                <a:cxn ang="0">
                  <a:pos x="0" y="20"/>
                </a:cxn>
              </a:cxnLst>
              <a:rect l="0" t="0" r="r" b="b"/>
              <a:pathLst>
                <a:path w="50" h="30">
                  <a:moveTo>
                    <a:pt x="0" y="20"/>
                  </a:moveTo>
                  <a:lnTo>
                    <a:pt x="3" y="23"/>
                  </a:lnTo>
                  <a:lnTo>
                    <a:pt x="5" y="28"/>
                  </a:lnTo>
                  <a:lnTo>
                    <a:pt x="5" y="28"/>
                  </a:lnTo>
                  <a:lnTo>
                    <a:pt x="7" y="27"/>
                  </a:lnTo>
                  <a:lnTo>
                    <a:pt x="10" y="28"/>
                  </a:lnTo>
                  <a:lnTo>
                    <a:pt x="13" y="30"/>
                  </a:lnTo>
                  <a:lnTo>
                    <a:pt x="15" y="30"/>
                  </a:lnTo>
                  <a:lnTo>
                    <a:pt x="18" y="27"/>
                  </a:lnTo>
                  <a:lnTo>
                    <a:pt x="23" y="28"/>
                  </a:lnTo>
                  <a:lnTo>
                    <a:pt x="30" y="30"/>
                  </a:lnTo>
                  <a:lnTo>
                    <a:pt x="30" y="25"/>
                  </a:lnTo>
                  <a:lnTo>
                    <a:pt x="30" y="18"/>
                  </a:lnTo>
                  <a:lnTo>
                    <a:pt x="35" y="18"/>
                  </a:lnTo>
                  <a:lnTo>
                    <a:pt x="40" y="18"/>
                  </a:lnTo>
                  <a:lnTo>
                    <a:pt x="37" y="15"/>
                  </a:lnTo>
                  <a:lnTo>
                    <a:pt x="33" y="13"/>
                  </a:lnTo>
                  <a:lnTo>
                    <a:pt x="42" y="12"/>
                  </a:lnTo>
                  <a:lnTo>
                    <a:pt x="50" y="10"/>
                  </a:lnTo>
                  <a:lnTo>
                    <a:pt x="47" y="5"/>
                  </a:lnTo>
                  <a:lnTo>
                    <a:pt x="43" y="3"/>
                  </a:lnTo>
                  <a:lnTo>
                    <a:pt x="40" y="2"/>
                  </a:lnTo>
                  <a:lnTo>
                    <a:pt x="35" y="0"/>
                  </a:lnTo>
                  <a:lnTo>
                    <a:pt x="38" y="3"/>
                  </a:lnTo>
                  <a:lnTo>
                    <a:pt x="42" y="7"/>
                  </a:lnTo>
                  <a:lnTo>
                    <a:pt x="32" y="7"/>
                  </a:lnTo>
                  <a:lnTo>
                    <a:pt x="23" y="7"/>
                  </a:lnTo>
                  <a:lnTo>
                    <a:pt x="22" y="10"/>
                  </a:lnTo>
                  <a:lnTo>
                    <a:pt x="18" y="13"/>
                  </a:lnTo>
                  <a:lnTo>
                    <a:pt x="20" y="17"/>
                  </a:lnTo>
                  <a:lnTo>
                    <a:pt x="22" y="20"/>
                  </a:lnTo>
                  <a:lnTo>
                    <a:pt x="15" y="17"/>
                  </a:lnTo>
                  <a:lnTo>
                    <a:pt x="7" y="18"/>
                  </a:lnTo>
                  <a:lnTo>
                    <a:pt x="8" y="20"/>
                  </a:lnTo>
                  <a:lnTo>
                    <a:pt x="8" y="23"/>
                  </a:lnTo>
                  <a:lnTo>
                    <a:pt x="5" y="22"/>
                  </a:lnTo>
                  <a:lnTo>
                    <a:pt x="0" y="20"/>
                  </a:lnTo>
                  <a:close/>
                </a:path>
              </a:pathLst>
            </a:custGeom>
            <a:solidFill>
              <a:srgbClr val="1F1A17"/>
            </a:solidFill>
            <a:ln w="9525">
              <a:noFill/>
              <a:round/>
              <a:headEnd/>
              <a:tailEnd/>
            </a:ln>
          </p:spPr>
          <p:txBody>
            <a:bodyPr/>
            <a:lstStyle/>
            <a:p>
              <a:endParaRPr lang="en-US"/>
            </a:p>
          </p:txBody>
        </p:sp>
        <p:sp>
          <p:nvSpPr>
            <p:cNvPr id="5560" name="Freeform 1464"/>
            <p:cNvSpPr>
              <a:spLocks/>
            </p:cNvSpPr>
            <p:nvPr/>
          </p:nvSpPr>
          <p:spPr bwMode="auto">
            <a:xfrm>
              <a:off x="3793" y="3103"/>
              <a:ext cx="22" cy="30"/>
            </a:xfrm>
            <a:custGeom>
              <a:avLst/>
              <a:gdLst/>
              <a:ahLst/>
              <a:cxnLst>
                <a:cxn ang="0">
                  <a:pos x="2" y="0"/>
                </a:cxn>
                <a:cxn ang="0">
                  <a:pos x="3" y="0"/>
                </a:cxn>
                <a:cxn ang="0">
                  <a:pos x="7" y="0"/>
                </a:cxn>
                <a:cxn ang="0">
                  <a:pos x="10" y="1"/>
                </a:cxn>
                <a:cxn ang="0">
                  <a:pos x="12" y="5"/>
                </a:cxn>
                <a:cxn ang="0">
                  <a:pos x="13" y="10"/>
                </a:cxn>
                <a:cxn ang="0">
                  <a:pos x="17" y="13"/>
                </a:cxn>
                <a:cxn ang="0">
                  <a:pos x="20" y="15"/>
                </a:cxn>
                <a:cxn ang="0">
                  <a:pos x="22" y="15"/>
                </a:cxn>
                <a:cxn ang="0">
                  <a:pos x="13" y="18"/>
                </a:cxn>
                <a:cxn ang="0">
                  <a:pos x="17" y="18"/>
                </a:cxn>
                <a:cxn ang="0">
                  <a:pos x="22" y="23"/>
                </a:cxn>
                <a:cxn ang="0">
                  <a:pos x="20" y="25"/>
                </a:cxn>
                <a:cxn ang="0">
                  <a:pos x="12" y="25"/>
                </a:cxn>
                <a:cxn ang="0">
                  <a:pos x="8" y="28"/>
                </a:cxn>
                <a:cxn ang="0">
                  <a:pos x="7" y="30"/>
                </a:cxn>
                <a:cxn ang="0">
                  <a:pos x="3" y="21"/>
                </a:cxn>
                <a:cxn ang="0">
                  <a:pos x="3" y="15"/>
                </a:cxn>
                <a:cxn ang="0">
                  <a:pos x="8" y="11"/>
                </a:cxn>
                <a:cxn ang="0">
                  <a:pos x="0" y="6"/>
                </a:cxn>
                <a:cxn ang="0">
                  <a:pos x="5" y="5"/>
                </a:cxn>
                <a:cxn ang="0">
                  <a:pos x="2" y="0"/>
                </a:cxn>
              </a:cxnLst>
              <a:rect l="0" t="0" r="r" b="b"/>
              <a:pathLst>
                <a:path w="22" h="30">
                  <a:moveTo>
                    <a:pt x="2" y="0"/>
                  </a:moveTo>
                  <a:lnTo>
                    <a:pt x="3" y="0"/>
                  </a:lnTo>
                  <a:lnTo>
                    <a:pt x="7" y="0"/>
                  </a:lnTo>
                  <a:lnTo>
                    <a:pt x="10" y="1"/>
                  </a:lnTo>
                  <a:lnTo>
                    <a:pt x="12" y="5"/>
                  </a:lnTo>
                  <a:lnTo>
                    <a:pt x="13" y="10"/>
                  </a:lnTo>
                  <a:lnTo>
                    <a:pt x="17" y="13"/>
                  </a:lnTo>
                  <a:lnTo>
                    <a:pt x="20" y="15"/>
                  </a:lnTo>
                  <a:lnTo>
                    <a:pt x="22" y="15"/>
                  </a:lnTo>
                  <a:lnTo>
                    <a:pt x="13" y="18"/>
                  </a:lnTo>
                  <a:lnTo>
                    <a:pt x="17" y="18"/>
                  </a:lnTo>
                  <a:lnTo>
                    <a:pt x="22" y="23"/>
                  </a:lnTo>
                  <a:lnTo>
                    <a:pt x="20" y="25"/>
                  </a:lnTo>
                  <a:lnTo>
                    <a:pt x="12" y="25"/>
                  </a:lnTo>
                  <a:lnTo>
                    <a:pt x="8" y="28"/>
                  </a:lnTo>
                  <a:lnTo>
                    <a:pt x="7" y="30"/>
                  </a:lnTo>
                  <a:lnTo>
                    <a:pt x="3" y="21"/>
                  </a:lnTo>
                  <a:lnTo>
                    <a:pt x="3" y="15"/>
                  </a:lnTo>
                  <a:lnTo>
                    <a:pt x="8" y="11"/>
                  </a:lnTo>
                  <a:lnTo>
                    <a:pt x="0" y="6"/>
                  </a:lnTo>
                  <a:lnTo>
                    <a:pt x="5" y="5"/>
                  </a:lnTo>
                  <a:lnTo>
                    <a:pt x="2" y="0"/>
                  </a:lnTo>
                  <a:close/>
                </a:path>
              </a:pathLst>
            </a:custGeom>
            <a:solidFill>
              <a:srgbClr val="1F1A17"/>
            </a:solidFill>
            <a:ln w="9525">
              <a:noFill/>
              <a:round/>
              <a:headEnd/>
              <a:tailEnd/>
            </a:ln>
          </p:spPr>
          <p:txBody>
            <a:bodyPr/>
            <a:lstStyle/>
            <a:p>
              <a:endParaRPr lang="en-US"/>
            </a:p>
          </p:txBody>
        </p:sp>
        <p:sp>
          <p:nvSpPr>
            <p:cNvPr id="5561" name="Freeform 1465"/>
            <p:cNvSpPr>
              <a:spLocks/>
            </p:cNvSpPr>
            <p:nvPr/>
          </p:nvSpPr>
          <p:spPr bwMode="auto">
            <a:xfrm>
              <a:off x="3798" y="3081"/>
              <a:ext cx="22" cy="27"/>
            </a:xfrm>
            <a:custGeom>
              <a:avLst/>
              <a:gdLst/>
              <a:ahLst/>
              <a:cxnLst>
                <a:cxn ang="0">
                  <a:pos x="0" y="7"/>
                </a:cxn>
                <a:cxn ang="0">
                  <a:pos x="12" y="27"/>
                </a:cxn>
                <a:cxn ang="0">
                  <a:pos x="18" y="22"/>
                </a:cxn>
                <a:cxn ang="0">
                  <a:pos x="22" y="18"/>
                </a:cxn>
                <a:cxn ang="0">
                  <a:pos x="22" y="15"/>
                </a:cxn>
                <a:cxn ang="0">
                  <a:pos x="17" y="13"/>
                </a:cxn>
                <a:cxn ang="0">
                  <a:pos x="12" y="12"/>
                </a:cxn>
                <a:cxn ang="0">
                  <a:pos x="8" y="5"/>
                </a:cxn>
                <a:cxn ang="0">
                  <a:pos x="5" y="0"/>
                </a:cxn>
                <a:cxn ang="0">
                  <a:pos x="8" y="12"/>
                </a:cxn>
                <a:cxn ang="0">
                  <a:pos x="0" y="7"/>
                </a:cxn>
              </a:cxnLst>
              <a:rect l="0" t="0" r="r" b="b"/>
              <a:pathLst>
                <a:path w="22" h="27">
                  <a:moveTo>
                    <a:pt x="0" y="7"/>
                  </a:moveTo>
                  <a:lnTo>
                    <a:pt x="12" y="27"/>
                  </a:lnTo>
                  <a:lnTo>
                    <a:pt x="18" y="22"/>
                  </a:lnTo>
                  <a:lnTo>
                    <a:pt x="22" y="18"/>
                  </a:lnTo>
                  <a:lnTo>
                    <a:pt x="22" y="15"/>
                  </a:lnTo>
                  <a:lnTo>
                    <a:pt x="17" y="13"/>
                  </a:lnTo>
                  <a:lnTo>
                    <a:pt x="12" y="12"/>
                  </a:lnTo>
                  <a:lnTo>
                    <a:pt x="8" y="5"/>
                  </a:lnTo>
                  <a:lnTo>
                    <a:pt x="5" y="0"/>
                  </a:lnTo>
                  <a:lnTo>
                    <a:pt x="8" y="12"/>
                  </a:lnTo>
                  <a:lnTo>
                    <a:pt x="0" y="7"/>
                  </a:lnTo>
                  <a:close/>
                </a:path>
              </a:pathLst>
            </a:custGeom>
            <a:solidFill>
              <a:srgbClr val="1F1A17"/>
            </a:solidFill>
            <a:ln w="9525">
              <a:noFill/>
              <a:round/>
              <a:headEnd/>
              <a:tailEnd/>
            </a:ln>
          </p:spPr>
          <p:txBody>
            <a:bodyPr/>
            <a:lstStyle/>
            <a:p>
              <a:endParaRPr lang="en-US"/>
            </a:p>
          </p:txBody>
        </p:sp>
        <p:sp>
          <p:nvSpPr>
            <p:cNvPr id="5562" name="Freeform 1466"/>
            <p:cNvSpPr>
              <a:spLocks/>
            </p:cNvSpPr>
            <p:nvPr/>
          </p:nvSpPr>
          <p:spPr bwMode="auto">
            <a:xfrm>
              <a:off x="3803" y="3066"/>
              <a:ext cx="8" cy="18"/>
            </a:xfrm>
            <a:custGeom>
              <a:avLst/>
              <a:gdLst/>
              <a:ahLst/>
              <a:cxnLst>
                <a:cxn ang="0">
                  <a:pos x="0" y="0"/>
                </a:cxn>
                <a:cxn ang="0">
                  <a:pos x="5" y="1"/>
                </a:cxn>
                <a:cxn ang="0">
                  <a:pos x="8" y="5"/>
                </a:cxn>
                <a:cxn ang="0">
                  <a:pos x="8" y="13"/>
                </a:cxn>
                <a:cxn ang="0">
                  <a:pos x="7" y="18"/>
                </a:cxn>
                <a:cxn ang="0">
                  <a:pos x="3" y="10"/>
                </a:cxn>
                <a:cxn ang="0">
                  <a:pos x="0" y="0"/>
                </a:cxn>
              </a:cxnLst>
              <a:rect l="0" t="0" r="r" b="b"/>
              <a:pathLst>
                <a:path w="8" h="18">
                  <a:moveTo>
                    <a:pt x="0" y="0"/>
                  </a:moveTo>
                  <a:lnTo>
                    <a:pt x="5" y="1"/>
                  </a:lnTo>
                  <a:lnTo>
                    <a:pt x="8" y="5"/>
                  </a:lnTo>
                  <a:lnTo>
                    <a:pt x="8" y="13"/>
                  </a:lnTo>
                  <a:lnTo>
                    <a:pt x="7" y="18"/>
                  </a:lnTo>
                  <a:lnTo>
                    <a:pt x="3" y="10"/>
                  </a:lnTo>
                  <a:lnTo>
                    <a:pt x="0" y="0"/>
                  </a:lnTo>
                  <a:close/>
                </a:path>
              </a:pathLst>
            </a:custGeom>
            <a:solidFill>
              <a:srgbClr val="1F1A17"/>
            </a:solidFill>
            <a:ln w="9525">
              <a:noFill/>
              <a:round/>
              <a:headEnd/>
              <a:tailEnd/>
            </a:ln>
          </p:spPr>
          <p:txBody>
            <a:bodyPr/>
            <a:lstStyle/>
            <a:p>
              <a:endParaRPr lang="en-US"/>
            </a:p>
          </p:txBody>
        </p:sp>
        <p:sp>
          <p:nvSpPr>
            <p:cNvPr id="5563" name="Freeform 1467"/>
            <p:cNvSpPr>
              <a:spLocks/>
            </p:cNvSpPr>
            <p:nvPr/>
          </p:nvSpPr>
          <p:spPr bwMode="auto">
            <a:xfrm>
              <a:off x="3626" y="3084"/>
              <a:ext cx="72" cy="67"/>
            </a:xfrm>
            <a:custGeom>
              <a:avLst/>
              <a:gdLst/>
              <a:ahLst/>
              <a:cxnLst>
                <a:cxn ang="0">
                  <a:pos x="0" y="0"/>
                </a:cxn>
                <a:cxn ang="0">
                  <a:pos x="0" y="4"/>
                </a:cxn>
                <a:cxn ang="0">
                  <a:pos x="2" y="10"/>
                </a:cxn>
                <a:cxn ang="0">
                  <a:pos x="5" y="17"/>
                </a:cxn>
                <a:cxn ang="0">
                  <a:pos x="8" y="20"/>
                </a:cxn>
                <a:cxn ang="0">
                  <a:pos x="5" y="25"/>
                </a:cxn>
                <a:cxn ang="0">
                  <a:pos x="12" y="30"/>
                </a:cxn>
                <a:cxn ang="0">
                  <a:pos x="18" y="27"/>
                </a:cxn>
                <a:cxn ang="0">
                  <a:pos x="15" y="34"/>
                </a:cxn>
                <a:cxn ang="0">
                  <a:pos x="23" y="32"/>
                </a:cxn>
                <a:cxn ang="0">
                  <a:pos x="22" y="40"/>
                </a:cxn>
                <a:cxn ang="0">
                  <a:pos x="23" y="40"/>
                </a:cxn>
                <a:cxn ang="0">
                  <a:pos x="28" y="42"/>
                </a:cxn>
                <a:cxn ang="0">
                  <a:pos x="35" y="40"/>
                </a:cxn>
                <a:cxn ang="0">
                  <a:pos x="40" y="40"/>
                </a:cxn>
                <a:cxn ang="0">
                  <a:pos x="38" y="47"/>
                </a:cxn>
                <a:cxn ang="0">
                  <a:pos x="38" y="54"/>
                </a:cxn>
                <a:cxn ang="0">
                  <a:pos x="43" y="55"/>
                </a:cxn>
                <a:cxn ang="0">
                  <a:pos x="47" y="55"/>
                </a:cxn>
                <a:cxn ang="0">
                  <a:pos x="48" y="67"/>
                </a:cxn>
                <a:cxn ang="0">
                  <a:pos x="53" y="59"/>
                </a:cxn>
                <a:cxn ang="0">
                  <a:pos x="62" y="57"/>
                </a:cxn>
                <a:cxn ang="0">
                  <a:pos x="72" y="59"/>
                </a:cxn>
                <a:cxn ang="0">
                  <a:pos x="65" y="49"/>
                </a:cxn>
                <a:cxn ang="0">
                  <a:pos x="50" y="45"/>
                </a:cxn>
                <a:cxn ang="0">
                  <a:pos x="42" y="50"/>
                </a:cxn>
                <a:cxn ang="0">
                  <a:pos x="43" y="37"/>
                </a:cxn>
                <a:cxn ang="0">
                  <a:pos x="38" y="35"/>
                </a:cxn>
                <a:cxn ang="0">
                  <a:pos x="35" y="35"/>
                </a:cxn>
                <a:cxn ang="0">
                  <a:pos x="28" y="35"/>
                </a:cxn>
                <a:cxn ang="0">
                  <a:pos x="27" y="29"/>
                </a:cxn>
                <a:cxn ang="0">
                  <a:pos x="27" y="25"/>
                </a:cxn>
                <a:cxn ang="0">
                  <a:pos x="17" y="20"/>
                </a:cxn>
                <a:cxn ang="0">
                  <a:pos x="8" y="14"/>
                </a:cxn>
                <a:cxn ang="0">
                  <a:pos x="0" y="0"/>
                </a:cxn>
              </a:cxnLst>
              <a:rect l="0" t="0" r="r" b="b"/>
              <a:pathLst>
                <a:path w="72" h="67">
                  <a:moveTo>
                    <a:pt x="0" y="0"/>
                  </a:moveTo>
                  <a:lnTo>
                    <a:pt x="0" y="4"/>
                  </a:lnTo>
                  <a:lnTo>
                    <a:pt x="2" y="10"/>
                  </a:lnTo>
                  <a:lnTo>
                    <a:pt x="5" y="17"/>
                  </a:lnTo>
                  <a:lnTo>
                    <a:pt x="8" y="20"/>
                  </a:lnTo>
                  <a:lnTo>
                    <a:pt x="5" y="25"/>
                  </a:lnTo>
                  <a:lnTo>
                    <a:pt x="12" y="30"/>
                  </a:lnTo>
                  <a:lnTo>
                    <a:pt x="18" y="27"/>
                  </a:lnTo>
                  <a:lnTo>
                    <a:pt x="15" y="34"/>
                  </a:lnTo>
                  <a:lnTo>
                    <a:pt x="23" y="32"/>
                  </a:lnTo>
                  <a:lnTo>
                    <a:pt x="22" y="40"/>
                  </a:lnTo>
                  <a:lnTo>
                    <a:pt x="23" y="40"/>
                  </a:lnTo>
                  <a:lnTo>
                    <a:pt x="28" y="42"/>
                  </a:lnTo>
                  <a:lnTo>
                    <a:pt x="35" y="40"/>
                  </a:lnTo>
                  <a:lnTo>
                    <a:pt x="40" y="40"/>
                  </a:lnTo>
                  <a:lnTo>
                    <a:pt x="38" y="47"/>
                  </a:lnTo>
                  <a:lnTo>
                    <a:pt x="38" y="54"/>
                  </a:lnTo>
                  <a:lnTo>
                    <a:pt x="43" y="55"/>
                  </a:lnTo>
                  <a:lnTo>
                    <a:pt x="47" y="55"/>
                  </a:lnTo>
                  <a:lnTo>
                    <a:pt x="48" y="67"/>
                  </a:lnTo>
                  <a:lnTo>
                    <a:pt x="53" y="59"/>
                  </a:lnTo>
                  <a:lnTo>
                    <a:pt x="62" y="57"/>
                  </a:lnTo>
                  <a:lnTo>
                    <a:pt x="72" y="59"/>
                  </a:lnTo>
                  <a:lnTo>
                    <a:pt x="65" y="49"/>
                  </a:lnTo>
                  <a:lnTo>
                    <a:pt x="50" y="45"/>
                  </a:lnTo>
                  <a:lnTo>
                    <a:pt x="42" y="50"/>
                  </a:lnTo>
                  <a:lnTo>
                    <a:pt x="43" y="37"/>
                  </a:lnTo>
                  <a:lnTo>
                    <a:pt x="38" y="35"/>
                  </a:lnTo>
                  <a:lnTo>
                    <a:pt x="35" y="35"/>
                  </a:lnTo>
                  <a:lnTo>
                    <a:pt x="28" y="35"/>
                  </a:lnTo>
                  <a:lnTo>
                    <a:pt x="27" y="29"/>
                  </a:lnTo>
                  <a:lnTo>
                    <a:pt x="27" y="25"/>
                  </a:lnTo>
                  <a:lnTo>
                    <a:pt x="17" y="20"/>
                  </a:lnTo>
                  <a:lnTo>
                    <a:pt x="8" y="14"/>
                  </a:lnTo>
                  <a:lnTo>
                    <a:pt x="0" y="0"/>
                  </a:lnTo>
                  <a:close/>
                </a:path>
              </a:pathLst>
            </a:custGeom>
            <a:solidFill>
              <a:srgbClr val="1F1A17"/>
            </a:solidFill>
            <a:ln w="9525">
              <a:noFill/>
              <a:round/>
              <a:headEnd/>
              <a:tailEnd/>
            </a:ln>
          </p:spPr>
          <p:txBody>
            <a:bodyPr/>
            <a:lstStyle/>
            <a:p>
              <a:endParaRPr lang="en-US"/>
            </a:p>
          </p:txBody>
        </p:sp>
        <p:sp>
          <p:nvSpPr>
            <p:cNvPr id="5564" name="Freeform 1468"/>
            <p:cNvSpPr>
              <a:spLocks/>
            </p:cNvSpPr>
            <p:nvPr/>
          </p:nvSpPr>
          <p:spPr bwMode="auto">
            <a:xfrm>
              <a:off x="3741" y="2937"/>
              <a:ext cx="32" cy="23"/>
            </a:xfrm>
            <a:custGeom>
              <a:avLst/>
              <a:gdLst/>
              <a:ahLst/>
              <a:cxnLst>
                <a:cxn ang="0">
                  <a:pos x="0" y="2"/>
                </a:cxn>
                <a:cxn ang="0">
                  <a:pos x="4" y="0"/>
                </a:cxn>
                <a:cxn ang="0">
                  <a:pos x="10" y="0"/>
                </a:cxn>
                <a:cxn ang="0">
                  <a:pos x="14" y="5"/>
                </a:cxn>
                <a:cxn ang="0">
                  <a:pos x="15" y="8"/>
                </a:cxn>
                <a:cxn ang="0">
                  <a:pos x="20" y="8"/>
                </a:cxn>
                <a:cxn ang="0">
                  <a:pos x="25" y="8"/>
                </a:cxn>
                <a:cxn ang="0">
                  <a:pos x="27" y="13"/>
                </a:cxn>
                <a:cxn ang="0">
                  <a:pos x="27" y="15"/>
                </a:cxn>
                <a:cxn ang="0">
                  <a:pos x="30" y="13"/>
                </a:cxn>
                <a:cxn ang="0">
                  <a:pos x="32" y="15"/>
                </a:cxn>
                <a:cxn ang="0">
                  <a:pos x="32" y="20"/>
                </a:cxn>
                <a:cxn ang="0">
                  <a:pos x="30" y="22"/>
                </a:cxn>
                <a:cxn ang="0">
                  <a:pos x="22" y="23"/>
                </a:cxn>
                <a:cxn ang="0">
                  <a:pos x="24" y="17"/>
                </a:cxn>
                <a:cxn ang="0">
                  <a:pos x="17" y="15"/>
                </a:cxn>
                <a:cxn ang="0">
                  <a:pos x="15" y="17"/>
                </a:cxn>
                <a:cxn ang="0">
                  <a:pos x="12" y="15"/>
                </a:cxn>
                <a:cxn ang="0">
                  <a:pos x="5" y="8"/>
                </a:cxn>
                <a:cxn ang="0">
                  <a:pos x="0" y="2"/>
                </a:cxn>
              </a:cxnLst>
              <a:rect l="0" t="0" r="r" b="b"/>
              <a:pathLst>
                <a:path w="32" h="23">
                  <a:moveTo>
                    <a:pt x="0" y="2"/>
                  </a:moveTo>
                  <a:lnTo>
                    <a:pt x="4" y="0"/>
                  </a:lnTo>
                  <a:lnTo>
                    <a:pt x="10" y="0"/>
                  </a:lnTo>
                  <a:lnTo>
                    <a:pt x="14" y="5"/>
                  </a:lnTo>
                  <a:lnTo>
                    <a:pt x="15" y="8"/>
                  </a:lnTo>
                  <a:lnTo>
                    <a:pt x="20" y="8"/>
                  </a:lnTo>
                  <a:lnTo>
                    <a:pt x="25" y="8"/>
                  </a:lnTo>
                  <a:lnTo>
                    <a:pt x="27" y="13"/>
                  </a:lnTo>
                  <a:lnTo>
                    <a:pt x="27" y="15"/>
                  </a:lnTo>
                  <a:lnTo>
                    <a:pt x="30" y="13"/>
                  </a:lnTo>
                  <a:lnTo>
                    <a:pt x="32" y="15"/>
                  </a:lnTo>
                  <a:lnTo>
                    <a:pt x="32" y="20"/>
                  </a:lnTo>
                  <a:lnTo>
                    <a:pt x="30" y="22"/>
                  </a:lnTo>
                  <a:lnTo>
                    <a:pt x="22" y="23"/>
                  </a:lnTo>
                  <a:lnTo>
                    <a:pt x="24" y="17"/>
                  </a:lnTo>
                  <a:lnTo>
                    <a:pt x="17" y="15"/>
                  </a:lnTo>
                  <a:lnTo>
                    <a:pt x="15" y="17"/>
                  </a:lnTo>
                  <a:lnTo>
                    <a:pt x="12" y="15"/>
                  </a:lnTo>
                  <a:lnTo>
                    <a:pt x="5" y="8"/>
                  </a:lnTo>
                  <a:lnTo>
                    <a:pt x="0" y="2"/>
                  </a:lnTo>
                  <a:close/>
                </a:path>
              </a:pathLst>
            </a:custGeom>
            <a:solidFill>
              <a:srgbClr val="1F1A17"/>
            </a:solidFill>
            <a:ln w="9525">
              <a:noFill/>
              <a:round/>
              <a:headEnd/>
              <a:tailEnd/>
            </a:ln>
          </p:spPr>
          <p:txBody>
            <a:bodyPr/>
            <a:lstStyle/>
            <a:p>
              <a:endParaRPr lang="en-US"/>
            </a:p>
          </p:txBody>
        </p:sp>
        <p:sp>
          <p:nvSpPr>
            <p:cNvPr id="5565" name="Freeform 1469"/>
            <p:cNvSpPr>
              <a:spLocks/>
            </p:cNvSpPr>
            <p:nvPr/>
          </p:nvSpPr>
          <p:spPr bwMode="auto">
            <a:xfrm>
              <a:off x="3828" y="2950"/>
              <a:ext cx="32" cy="15"/>
            </a:xfrm>
            <a:custGeom>
              <a:avLst/>
              <a:gdLst/>
              <a:ahLst/>
              <a:cxnLst>
                <a:cxn ang="0">
                  <a:pos x="0" y="12"/>
                </a:cxn>
                <a:cxn ang="0">
                  <a:pos x="2" y="5"/>
                </a:cxn>
                <a:cxn ang="0">
                  <a:pos x="7" y="0"/>
                </a:cxn>
                <a:cxn ang="0">
                  <a:pos x="10" y="0"/>
                </a:cxn>
                <a:cxn ang="0">
                  <a:pos x="13" y="2"/>
                </a:cxn>
                <a:cxn ang="0">
                  <a:pos x="13" y="0"/>
                </a:cxn>
                <a:cxn ang="0">
                  <a:pos x="17" y="0"/>
                </a:cxn>
                <a:cxn ang="0">
                  <a:pos x="23" y="2"/>
                </a:cxn>
                <a:cxn ang="0">
                  <a:pos x="27" y="4"/>
                </a:cxn>
                <a:cxn ang="0">
                  <a:pos x="27" y="2"/>
                </a:cxn>
                <a:cxn ang="0">
                  <a:pos x="28" y="0"/>
                </a:cxn>
                <a:cxn ang="0">
                  <a:pos x="30" y="0"/>
                </a:cxn>
                <a:cxn ang="0">
                  <a:pos x="32" y="0"/>
                </a:cxn>
                <a:cxn ang="0">
                  <a:pos x="27" y="7"/>
                </a:cxn>
                <a:cxn ang="0">
                  <a:pos x="15" y="15"/>
                </a:cxn>
                <a:cxn ang="0">
                  <a:pos x="5" y="14"/>
                </a:cxn>
                <a:cxn ang="0">
                  <a:pos x="0" y="12"/>
                </a:cxn>
              </a:cxnLst>
              <a:rect l="0" t="0" r="r" b="b"/>
              <a:pathLst>
                <a:path w="32" h="15">
                  <a:moveTo>
                    <a:pt x="0" y="12"/>
                  </a:moveTo>
                  <a:lnTo>
                    <a:pt x="2" y="5"/>
                  </a:lnTo>
                  <a:lnTo>
                    <a:pt x="7" y="0"/>
                  </a:lnTo>
                  <a:lnTo>
                    <a:pt x="10" y="0"/>
                  </a:lnTo>
                  <a:lnTo>
                    <a:pt x="13" y="2"/>
                  </a:lnTo>
                  <a:lnTo>
                    <a:pt x="13" y="0"/>
                  </a:lnTo>
                  <a:lnTo>
                    <a:pt x="17" y="0"/>
                  </a:lnTo>
                  <a:lnTo>
                    <a:pt x="23" y="2"/>
                  </a:lnTo>
                  <a:lnTo>
                    <a:pt x="27" y="4"/>
                  </a:lnTo>
                  <a:lnTo>
                    <a:pt x="27" y="2"/>
                  </a:lnTo>
                  <a:lnTo>
                    <a:pt x="28" y="0"/>
                  </a:lnTo>
                  <a:lnTo>
                    <a:pt x="30" y="0"/>
                  </a:lnTo>
                  <a:lnTo>
                    <a:pt x="32" y="0"/>
                  </a:lnTo>
                  <a:lnTo>
                    <a:pt x="27" y="7"/>
                  </a:lnTo>
                  <a:lnTo>
                    <a:pt x="15" y="15"/>
                  </a:lnTo>
                  <a:lnTo>
                    <a:pt x="5" y="14"/>
                  </a:lnTo>
                  <a:lnTo>
                    <a:pt x="0" y="12"/>
                  </a:lnTo>
                  <a:close/>
                </a:path>
              </a:pathLst>
            </a:custGeom>
            <a:solidFill>
              <a:srgbClr val="1F1A17"/>
            </a:solidFill>
            <a:ln w="9525">
              <a:noFill/>
              <a:round/>
              <a:headEnd/>
              <a:tailEnd/>
            </a:ln>
          </p:spPr>
          <p:txBody>
            <a:bodyPr/>
            <a:lstStyle/>
            <a:p>
              <a:endParaRPr lang="en-US"/>
            </a:p>
          </p:txBody>
        </p:sp>
        <p:sp>
          <p:nvSpPr>
            <p:cNvPr id="5566" name="Freeform 1470"/>
            <p:cNvSpPr>
              <a:spLocks/>
            </p:cNvSpPr>
            <p:nvPr/>
          </p:nvSpPr>
          <p:spPr bwMode="auto">
            <a:xfrm>
              <a:off x="3811" y="2870"/>
              <a:ext cx="14" cy="12"/>
            </a:xfrm>
            <a:custGeom>
              <a:avLst/>
              <a:gdLst/>
              <a:ahLst/>
              <a:cxnLst>
                <a:cxn ang="0">
                  <a:pos x="0" y="10"/>
                </a:cxn>
                <a:cxn ang="0">
                  <a:pos x="2" y="8"/>
                </a:cxn>
                <a:cxn ang="0">
                  <a:pos x="4" y="7"/>
                </a:cxn>
                <a:cxn ang="0">
                  <a:pos x="5" y="7"/>
                </a:cxn>
                <a:cxn ang="0">
                  <a:pos x="7" y="7"/>
                </a:cxn>
                <a:cxn ang="0">
                  <a:pos x="7" y="3"/>
                </a:cxn>
                <a:cxn ang="0">
                  <a:pos x="7" y="0"/>
                </a:cxn>
                <a:cxn ang="0">
                  <a:pos x="10" y="2"/>
                </a:cxn>
                <a:cxn ang="0">
                  <a:pos x="12" y="5"/>
                </a:cxn>
                <a:cxn ang="0">
                  <a:pos x="14" y="7"/>
                </a:cxn>
                <a:cxn ang="0">
                  <a:pos x="14" y="12"/>
                </a:cxn>
                <a:cxn ang="0">
                  <a:pos x="7" y="12"/>
                </a:cxn>
                <a:cxn ang="0">
                  <a:pos x="0" y="10"/>
                </a:cxn>
              </a:cxnLst>
              <a:rect l="0" t="0" r="r" b="b"/>
              <a:pathLst>
                <a:path w="14" h="12">
                  <a:moveTo>
                    <a:pt x="0" y="10"/>
                  </a:moveTo>
                  <a:lnTo>
                    <a:pt x="2" y="8"/>
                  </a:lnTo>
                  <a:lnTo>
                    <a:pt x="4" y="7"/>
                  </a:lnTo>
                  <a:lnTo>
                    <a:pt x="5" y="7"/>
                  </a:lnTo>
                  <a:lnTo>
                    <a:pt x="7" y="7"/>
                  </a:lnTo>
                  <a:lnTo>
                    <a:pt x="7" y="3"/>
                  </a:lnTo>
                  <a:lnTo>
                    <a:pt x="7" y="0"/>
                  </a:lnTo>
                  <a:lnTo>
                    <a:pt x="10" y="2"/>
                  </a:lnTo>
                  <a:lnTo>
                    <a:pt x="12" y="5"/>
                  </a:lnTo>
                  <a:lnTo>
                    <a:pt x="14" y="7"/>
                  </a:lnTo>
                  <a:lnTo>
                    <a:pt x="14" y="12"/>
                  </a:lnTo>
                  <a:lnTo>
                    <a:pt x="7" y="12"/>
                  </a:lnTo>
                  <a:lnTo>
                    <a:pt x="0" y="10"/>
                  </a:lnTo>
                  <a:close/>
                </a:path>
              </a:pathLst>
            </a:custGeom>
            <a:solidFill>
              <a:srgbClr val="1F1A17"/>
            </a:solidFill>
            <a:ln w="9525">
              <a:noFill/>
              <a:round/>
              <a:headEnd/>
              <a:tailEnd/>
            </a:ln>
          </p:spPr>
          <p:txBody>
            <a:bodyPr/>
            <a:lstStyle/>
            <a:p>
              <a:endParaRPr lang="en-US"/>
            </a:p>
          </p:txBody>
        </p:sp>
        <p:sp>
          <p:nvSpPr>
            <p:cNvPr id="5567" name="Freeform 1471"/>
            <p:cNvSpPr>
              <a:spLocks/>
            </p:cNvSpPr>
            <p:nvPr/>
          </p:nvSpPr>
          <p:spPr bwMode="auto">
            <a:xfrm>
              <a:off x="3796" y="2852"/>
              <a:ext cx="7" cy="6"/>
            </a:xfrm>
            <a:custGeom>
              <a:avLst/>
              <a:gdLst/>
              <a:ahLst/>
              <a:cxnLst>
                <a:cxn ang="0">
                  <a:pos x="0" y="3"/>
                </a:cxn>
                <a:cxn ang="0">
                  <a:pos x="2" y="1"/>
                </a:cxn>
                <a:cxn ang="0">
                  <a:pos x="4" y="0"/>
                </a:cxn>
                <a:cxn ang="0">
                  <a:pos x="7" y="5"/>
                </a:cxn>
                <a:cxn ang="0">
                  <a:pos x="7" y="6"/>
                </a:cxn>
                <a:cxn ang="0">
                  <a:pos x="0" y="3"/>
                </a:cxn>
              </a:cxnLst>
              <a:rect l="0" t="0" r="r" b="b"/>
              <a:pathLst>
                <a:path w="7" h="6">
                  <a:moveTo>
                    <a:pt x="0" y="3"/>
                  </a:moveTo>
                  <a:lnTo>
                    <a:pt x="2" y="1"/>
                  </a:lnTo>
                  <a:lnTo>
                    <a:pt x="4" y="0"/>
                  </a:lnTo>
                  <a:lnTo>
                    <a:pt x="7" y="5"/>
                  </a:lnTo>
                  <a:lnTo>
                    <a:pt x="7" y="6"/>
                  </a:lnTo>
                  <a:lnTo>
                    <a:pt x="0" y="3"/>
                  </a:lnTo>
                  <a:close/>
                </a:path>
              </a:pathLst>
            </a:custGeom>
            <a:solidFill>
              <a:srgbClr val="1F1A17"/>
            </a:solidFill>
            <a:ln w="9525">
              <a:noFill/>
              <a:round/>
              <a:headEnd/>
              <a:tailEnd/>
            </a:ln>
          </p:spPr>
          <p:txBody>
            <a:bodyPr/>
            <a:lstStyle/>
            <a:p>
              <a:endParaRPr lang="en-US"/>
            </a:p>
          </p:txBody>
        </p:sp>
        <p:sp>
          <p:nvSpPr>
            <p:cNvPr id="5568" name="Freeform 1472"/>
            <p:cNvSpPr>
              <a:spLocks/>
            </p:cNvSpPr>
            <p:nvPr/>
          </p:nvSpPr>
          <p:spPr bwMode="auto">
            <a:xfrm>
              <a:off x="3791" y="2882"/>
              <a:ext cx="7" cy="8"/>
            </a:xfrm>
            <a:custGeom>
              <a:avLst/>
              <a:gdLst/>
              <a:ahLst/>
              <a:cxnLst>
                <a:cxn ang="0">
                  <a:pos x="2" y="0"/>
                </a:cxn>
                <a:cxn ang="0">
                  <a:pos x="0" y="2"/>
                </a:cxn>
                <a:cxn ang="0">
                  <a:pos x="2" y="5"/>
                </a:cxn>
                <a:cxn ang="0">
                  <a:pos x="5" y="8"/>
                </a:cxn>
                <a:cxn ang="0">
                  <a:pos x="7" y="8"/>
                </a:cxn>
                <a:cxn ang="0">
                  <a:pos x="5" y="3"/>
                </a:cxn>
                <a:cxn ang="0">
                  <a:pos x="2" y="0"/>
                </a:cxn>
              </a:cxnLst>
              <a:rect l="0" t="0" r="r" b="b"/>
              <a:pathLst>
                <a:path w="7" h="8">
                  <a:moveTo>
                    <a:pt x="2" y="0"/>
                  </a:moveTo>
                  <a:lnTo>
                    <a:pt x="0" y="2"/>
                  </a:lnTo>
                  <a:lnTo>
                    <a:pt x="2" y="5"/>
                  </a:lnTo>
                  <a:lnTo>
                    <a:pt x="5" y="8"/>
                  </a:lnTo>
                  <a:lnTo>
                    <a:pt x="7" y="8"/>
                  </a:lnTo>
                  <a:lnTo>
                    <a:pt x="5" y="3"/>
                  </a:lnTo>
                  <a:lnTo>
                    <a:pt x="2" y="0"/>
                  </a:lnTo>
                  <a:close/>
                </a:path>
              </a:pathLst>
            </a:custGeom>
            <a:solidFill>
              <a:srgbClr val="1F1A17"/>
            </a:solidFill>
            <a:ln w="9525">
              <a:noFill/>
              <a:round/>
              <a:headEnd/>
              <a:tailEnd/>
            </a:ln>
          </p:spPr>
          <p:txBody>
            <a:bodyPr/>
            <a:lstStyle/>
            <a:p>
              <a:endParaRPr lang="en-US"/>
            </a:p>
          </p:txBody>
        </p:sp>
        <p:sp>
          <p:nvSpPr>
            <p:cNvPr id="5569" name="Freeform 1473"/>
            <p:cNvSpPr>
              <a:spLocks/>
            </p:cNvSpPr>
            <p:nvPr/>
          </p:nvSpPr>
          <p:spPr bwMode="auto">
            <a:xfrm>
              <a:off x="3816" y="3288"/>
              <a:ext cx="34" cy="35"/>
            </a:xfrm>
            <a:custGeom>
              <a:avLst/>
              <a:gdLst/>
              <a:ahLst/>
              <a:cxnLst>
                <a:cxn ang="0">
                  <a:pos x="9" y="0"/>
                </a:cxn>
                <a:cxn ang="0">
                  <a:pos x="5" y="5"/>
                </a:cxn>
                <a:cxn ang="0">
                  <a:pos x="0" y="12"/>
                </a:cxn>
                <a:cxn ang="0">
                  <a:pos x="2" y="19"/>
                </a:cxn>
                <a:cxn ang="0">
                  <a:pos x="4" y="24"/>
                </a:cxn>
                <a:cxn ang="0">
                  <a:pos x="7" y="22"/>
                </a:cxn>
                <a:cxn ang="0">
                  <a:pos x="12" y="20"/>
                </a:cxn>
                <a:cxn ang="0">
                  <a:pos x="10" y="30"/>
                </a:cxn>
                <a:cxn ang="0">
                  <a:pos x="7" y="35"/>
                </a:cxn>
                <a:cxn ang="0">
                  <a:pos x="17" y="35"/>
                </a:cxn>
                <a:cxn ang="0">
                  <a:pos x="29" y="30"/>
                </a:cxn>
                <a:cxn ang="0">
                  <a:pos x="34" y="22"/>
                </a:cxn>
                <a:cxn ang="0">
                  <a:pos x="34" y="19"/>
                </a:cxn>
                <a:cxn ang="0">
                  <a:pos x="29" y="12"/>
                </a:cxn>
                <a:cxn ang="0">
                  <a:pos x="14" y="10"/>
                </a:cxn>
                <a:cxn ang="0">
                  <a:pos x="9" y="0"/>
                </a:cxn>
              </a:cxnLst>
              <a:rect l="0" t="0" r="r" b="b"/>
              <a:pathLst>
                <a:path w="34" h="35">
                  <a:moveTo>
                    <a:pt x="9" y="0"/>
                  </a:moveTo>
                  <a:lnTo>
                    <a:pt x="5" y="5"/>
                  </a:lnTo>
                  <a:lnTo>
                    <a:pt x="0" y="12"/>
                  </a:lnTo>
                  <a:lnTo>
                    <a:pt x="2" y="19"/>
                  </a:lnTo>
                  <a:lnTo>
                    <a:pt x="4" y="24"/>
                  </a:lnTo>
                  <a:lnTo>
                    <a:pt x="7" y="22"/>
                  </a:lnTo>
                  <a:lnTo>
                    <a:pt x="12" y="20"/>
                  </a:lnTo>
                  <a:lnTo>
                    <a:pt x="10" y="30"/>
                  </a:lnTo>
                  <a:lnTo>
                    <a:pt x="7" y="35"/>
                  </a:lnTo>
                  <a:lnTo>
                    <a:pt x="17" y="35"/>
                  </a:lnTo>
                  <a:lnTo>
                    <a:pt x="29" y="30"/>
                  </a:lnTo>
                  <a:lnTo>
                    <a:pt x="34" y="22"/>
                  </a:lnTo>
                  <a:lnTo>
                    <a:pt x="34" y="19"/>
                  </a:lnTo>
                  <a:lnTo>
                    <a:pt x="29" y="12"/>
                  </a:lnTo>
                  <a:lnTo>
                    <a:pt x="14" y="10"/>
                  </a:lnTo>
                  <a:lnTo>
                    <a:pt x="9" y="0"/>
                  </a:lnTo>
                  <a:close/>
                </a:path>
              </a:pathLst>
            </a:custGeom>
            <a:solidFill>
              <a:srgbClr val="1F1A17"/>
            </a:solidFill>
            <a:ln w="9525">
              <a:noFill/>
              <a:round/>
              <a:headEnd/>
              <a:tailEnd/>
            </a:ln>
          </p:spPr>
          <p:txBody>
            <a:bodyPr/>
            <a:lstStyle/>
            <a:p>
              <a:endParaRPr lang="en-US"/>
            </a:p>
          </p:txBody>
        </p:sp>
        <p:sp>
          <p:nvSpPr>
            <p:cNvPr id="5570" name="Freeform 1474"/>
            <p:cNvSpPr>
              <a:spLocks/>
            </p:cNvSpPr>
            <p:nvPr/>
          </p:nvSpPr>
          <p:spPr bwMode="auto">
            <a:xfrm>
              <a:off x="3765" y="3263"/>
              <a:ext cx="28" cy="29"/>
            </a:xfrm>
            <a:custGeom>
              <a:avLst/>
              <a:gdLst/>
              <a:ahLst/>
              <a:cxnLst>
                <a:cxn ang="0">
                  <a:pos x="15" y="0"/>
                </a:cxn>
                <a:cxn ang="0">
                  <a:pos x="13" y="5"/>
                </a:cxn>
                <a:cxn ang="0">
                  <a:pos x="8" y="13"/>
                </a:cxn>
                <a:cxn ang="0">
                  <a:pos x="1" y="17"/>
                </a:cxn>
                <a:cxn ang="0">
                  <a:pos x="0" y="17"/>
                </a:cxn>
                <a:cxn ang="0">
                  <a:pos x="5" y="22"/>
                </a:cxn>
                <a:cxn ang="0">
                  <a:pos x="15" y="29"/>
                </a:cxn>
                <a:cxn ang="0">
                  <a:pos x="20" y="27"/>
                </a:cxn>
                <a:cxn ang="0">
                  <a:pos x="21" y="25"/>
                </a:cxn>
                <a:cxn ang="0">
                  <a:pos x="15" y="15"/>
                </a:cxn>
                <a:cxn ang="0">
                  <a:pos x="28" y="10"/>
                </a:cxn>
                <a:cxn ang="0">
                  <a:pos x="15" y="0"/>
                </a:cxn>
              </a:cxnLst>
              <a:rect l="0" t="0" r="r" b="b"/>
              <a:pathLst>
                <a:path w="28" h="29">
                  <a:moveTo>
                    <a:pt x="15" y="0"/>
                  </a:moveTo>
                  <a:lnTo>
                    <a:pt x="13" y="5"/>
                  </a:lnTo>
                  <a:lnTo>
                    <a:pt x="8" y="13"/>
                  </a:lnTo>
                  <a:lnTo>
                    <a:pt x="1" y="17"/>
                  </a:lnTo>
                  <a:lnTo>
                    <a:pt x="0" y="17"/>
                  </a:lnTo>
                  <a:lnTo>
                    <a:pt x="5" y="22"/>
                  </a:lnTo>
                  <a:lnTo>
                    <a:pt x="15" y="29"/>
                  </a:lnTo>
                  <a:lnTo>
                    <a:pt x="20" y="27"/>
                  </a:lnTo>
                  <a:lnTo>
                    <a:pt x="21" y="25"/>
                  </a:lnTo>
                  <a:lnTo>
                    <a:pt x="15" y="15"/>
                  </a:lnTo>
                  <a:lnTo>
                    <a:pt x="28" y="10"/>
                  </a:lnTo>
                  <a:lnTo>
                    <a:pt x="15" y="0"/>
                  </a:lnTo>
                  <a:close/>
                </a:path>
              </a:pathLst>
            </a:custGeom>
            <a:solidFill>
              <a:srgbClr val="1F1A17"/>
            </a:solidFill>
            <a:ln w="9525">
              <a:noFill/>
              <a:round/>
              <a:headEnd/>
              <a:tailEnd/>
            </a:ln>
          </p:spPr>
          <p:txBody>
            <a:bodyPr/>
            <a:lstStyle/>
            <a:p>
              <a:endParaRPr lang="en-US"/>
            </a:p>
          </p:txBody>
        </p:sp>
        <p:sp>
          <p:nvSpPr>
            <p:cNvPr id="5571" name="Freeform 1475"/>
            <p:cNvSpPr>
              <a:spLocks/>
            </p:cNvSpPr>
            <p:nvPr/>
          </p:nvSpPr>
          <p:spPr bwMode="auto">
            <a:xfrm>
              <a:off x="3815" y="3074"/>
              <a:ext cx="23" cy="12"/>
            </a:xfrm>
            <a:custGeom>
              <a:avLst/>
              <a:gdLst/>
              <a:ahLst/>
              <a:cxnLst>
                <a:cxn ang="0">
                  <a:pos x="0" y="9"/>
                </a:cxn>
                <a:cxn ang="0">
                  <a:pos x="1" y="3"/>
                </a:cxn>
                <a:cxn ang="0">
                  <a:pos x="6" y="0"/>
                </a:cxn>
                <a:cxn ang="0">
                  <a:pos x="15" y="0"/>
                </a:cxn>
                <a:cxn ang="0">
                  <a:pos x="20" y="2"/>
                </a:cxn>
                <a:cxn ang="0">
                  <a:pos x="23" y="9"/>
                </a:cxn>
                <a:cxn ang="0">
                  <a:pos x="11" y="12"/>
                </a:cxn>
                <a:cxn ang="0">
                  <a:pos x="0" y="9"/>
                </a:cxn>
              </a:cxnLst>
              <a:rect l="0" t="0" r="r" b="b"/>
              <a:pathLst>
                <a:path w="23" h="12">
                  <a:moveTo>
                    <a:pt x="0" y="9"/>
                  </a:moveTo>
                  <a:lnTo>
                    <a:pt x="1" y="3"/>
                  </a:lnTo>
                  <a:lnTo>
                    <a:pt x="6" y="0"/>
                  </a:lnTo>
                  <a:lnTo>
                    <a:pt x="15" y="0"/>
                  </a:lnTo>
                  <a:lnTo>
                    <a:pt x="20" y="2"/>
                  </a:lnTo>
                  <a:lnTo>
                    <a:pt x="23" y="9"/>
                  </a:lnTo>
                  <a:lnTo>
                    <a:pt x="11" y="12"/>
                  </a:lnTo>
                  <a:lnTo>
                    <a:pt x="0" y="9"/>
                  </a:lnTo>
                  <a:close/>
                </a:path>
              </a:pathLst>
            </a:custGeom>
            <a:solidFill>
              <a:srgbClr val="1F1A17"/>
            </a:solidFill>
            <a:ln w="9525">
              <a:noFill/>
              <a:round/>
              <a:headEnd/>
              <a:tailEnd/>
            </a:ln>
          </p:spPr>
          <p:txBody>
            <a:bodyPr/>
            <a:lstStyle/>
            <a:p>
              <a:endParaRPr lang="en-US"/>
            </a:p>
          </p:txBody>
        </p:sp>
        <p:sp>
          <p:nvSpPr>
            <p:cNvPr id="5572" name="Freeform 1476"/>
            <p:cNvSpPr>
              <a:spLocks/>
            </p:cNvSpPr>
            <p:nvPr/>
          </p:nvSpPr>
          <p:spPr bwMode="auto">
            <a:xfrm>
              <a:off x="3766" y="3012"/>
              <a:ext cx="24" cy="15"/>
            </a:xfrm>
            <a:custGeom>
              <a:avLst/>
              <a:gdLst/>
              <a:ahLst/>
              <a:cxnLst>
                <a:cxn ang="0">
                  <a:pos x="5" y="2"/>
                </a:cxn>
                <a:cxn ang="0">
                  <a:pos x="7" y="0"/>
                </a:cxn>
                <a:cxn ang="0">
                  <a:pos x="14" y="0"/>
                </a:cxn>
                <a:cxn ang="0">
                  <a:pos x="20" y="5"/>
                </a:cxn>
                <a:cxn ang="0">
                  <a:pos x="24" y="7"/>
                </a:cxn>
                <a:cxn ang="0">
                  <a:pos x="19" y="15"/>
                </a:cxn>
                <a:cxn ang="0">
                  <a:pos x="7" y="10"/>
                </a:cxn>
                <a:cxn ang="0">
                  <a:pos x="0" y="7"/>
                </a:cxn>
                <a:cxn ang="0">
                  <a:pos x="5" y="2"/>
                </a:cxn>
              </a:cxnLst>
              <a:rect l="0" t="0" r="r" b="b"/>
              <a:pathLst>
                <a:path w="24" h="15">
                  <a:moveTo>
                    <a:pt x="5" y="2"/>
                  </a:moveTo>
                  <a:lnTo>
                    <a:pt x="7" y="0"/>
                  </a:lnTo>
                  <a:lnTo>
                    <a:pt x="14" y="0"/>
                  </a:lnTo>
                  <a:lnTo>
                    <a:pt x="20" y="5"/>
                  </a:lnTo>
                  <a:lnTo>
                    <a:pt x="24" y="7"/>
                  </a:lnTo>
                  <a:lnTo>
                    <a:pt x="19" y="15"/>
                  </a:lnTo>
                  <a:lnTo>
                    <a:pt x="7" y="10"/>
                  </a:lnTo>
                  <a:lnTo>
                    <a:pt x="0" y="7"/>
                  </a:lnTo>
                  <a:lnTo>
                    <a:pt x="5" y="2"/>
                  </a:lnTo>
                  <a:close/>
                </a:path>
              </a:pathLst>
            </a:custGeom>
            <a:solidFill>
              <a:srgbClr val="1F1A17"/>
            </a:solidFill>
            <a:ln w="9525">
              <a:noFill/>
              <a:round/>
              <a:headEnd/>
              <a:tailEnd/>
            </a:ln>
          </p:spPr>
          <p:txBody>
            <a:bodyPr/>
            <a:lstStyle/>
            <a:p>
              <a:endParaRPr lang="en-US"/>
            </a:p>
          </p:txBody>
        </p:sp>
        <p:sp>
          <p:nvSpPr>
            <p:cNvPr id="5573" name="Freeform 1477"/>
            <p:cNvSpPr>
              <a:spLocks/>
            </p:cNvSpPr>
            <p:nvPr/>
          </p:nvSpPr>
          <p:spPr bwMode="auto">
            <a:xfrm>
              <a:off x="3815" y="3161"/>
              <a:ext cx="30" cy="34"/>
            </a:xfrm>
            <a:custGeom>
              <a:avLst/>
              <a:gdLst/>
              <a:ahLst/>
              <a:cxnLst>
                <a:cxn ang="0">
                  <a:pos x="0" y="24"/>
                </a:cxn>
                <a:cxn ang="0">
                  <a:pos x="1" y="17"/>
                </a:cxn>
                <a:cxn ang="0">
                  <a:pos x="5" y="8"/>
                </a:cxn>
                <a:cxn ang="0">
                  <a:pos x="8" y="7"/>
                </a:cxn>
                <a:cxn ang="0">
                  <a:pos x="11" y="7"/>
                </a:cxn>
                <a:cxn ang="0">
                  <a:pos x="11" y="3"/>
                </a:cxn>
                <a:cxn ang="0">
                  <a:pos x="15" y="0"/>
                </a:cxn>
                <a:cxn ang="0">
                  <a:pos x="18" y="7"/>
                </a:cxn>
                <a:cxn ang="0">
                  <a:pos x="18" y="12"/>
                </a:cxn>
                <a:cxn ang="0">
                  <a:pos x="21" y="12"/>
                </a:cxn>
                <a:cxn ang="0">
                  <a:pos x="25" y="13"/>
                </a:cxn>
                <a:cxn ang="0">
                  <a:pos x="26" y="19"/>
                </a:cxn>
                <a:cxn ang="0">
                  <a:pos x="30" y="22"/>
                </a:cxn>
                <a:cxn ang="0">
                  <a:pos x="25" y="20"/>
                </a:cxn>
                <a:cxn ang="0">
                  <a:pos x="16" y="22"/>
                </a:cxn>
                <a:cxn ang="0">
                  <a:pos x="13" y="29"/>
                </a:cxn>
                <a:cxn ang="0">
                  <a:pos x="13" y="34"/>
                </a:cxn>
                <a:cxn ang="0">
                  <a:pos x="10" y="32"/>
                </a:cxn>
                <a:cxn ang="0">
                  <a:pos x="5" y="29"/>
                </a:cxn>
                <a:cxn ang="0">
                  <a:pos x="1" y="25"/>
                </a:cxn>
                <a:cxn ang="0">
                  <a:pos x="0" y="24"/>
                </a:cxn>
              </a:cxnLst>
              <a:rect l="0" t="0" r="r" b="b"/>
              <a:pathLst>
                <a:path w="30" h="34">
                  <a:moveTo>
                    <a:pt x="0" y="24"/>
                  </a:moveTo>
                  <a:lnTo>
                    <a:pt x="1" y="17"/>
                  </a:lnTo>
                  <a:lnTo>
                    <a:pt x="5" y="8"/>
                  </a:lnTo>
                  <a:lnTo>
                    <a:pt x="8" y="7"/>
                  </a:lnTo>
                  <a:lnTo>
                    <a:pt x="11" y="7"/>
                  </a:lnTo>
                  <a:lnTo>
                    <a:pt x="11" y="3"/>
                  </a:lnTo>
                  <a:lnTo>
                    <a:pt x="15" y="0"/>
                  </a:lnTo>
                  <a:lnTo>
                    <a:pt x="18" y="7"/>
                  </a:lnTo>
                  <a:lnTo>
                    <a:pt x="18" y="12"/>
                  </a:lnTo>
                  <a:lnTo>
                    <a:pt x="21" y="12"/>
                  </a:lnTo>
                  <a:lnTo>
                    <a:pt x="25" y="13"/>
                  </a:lnTo>
                  <a:lnTo>
                    <a:pt x="26" y="19"/>
                  </a:lnTo>
                  <a:lnTo>
                    <a:pt x="30" y="22"/>
                  </a:lnTo>
                  <a:lnTo>
                    <a:pt x="25" y="20"/>
                  </a:lnTo>
                  <a:lnTo>
                    <a:pt x="16" y="22"/>
                  </a:lnTo>
                  <a:lnTo>
                    <a:pt x="13" y="29"/>
                  </a:lnTo>
                  <a:lnTo>
                    <a:pt x="13" y="34"/>
                  </a:lnTo>
                  <a:lnTo>
                    <a:pt x="10" y="32"/>
                  </a:lnTo>
                  <a:lnTo>
                    <a:pt x="5" y="29"/>
                  </a:lnTo>
                  <a:lnTo>
                    <a:pt x="1" y="25"/>
                  </a:lnTo>
                  <a:lnTo>
                    <a:pt x="0" y="24"/>
                  </a:lnTo>
                  <a:close/>
                </a:path>
              </a:pathLst>
            </a:custGeom>
            <a:solidFill>
              <a:srgbClr val="1F1A17"/>
            </a:solidFill>
            <a:ln w="9525">
              <a:noFill/>
              <a:round/>
              <a:headEnd/>
              <a:tailEnd/>
            </a:ln>
          </p:spPr>
          <p:txBody>
            <a:bodyPr/>
            <a:lstStyle/>
            <a:p>
              <a:endParaRPr lang="en-US"/>
            </a:p>
          </p:txBody>
        </p:sp>
        <p:sp>
          <p:nvSpPr>
            <p:cNvPr id="5574" name="Freeform 1478"/>
            <p:cNvSpPr>
              <a:spLocks/>
            </p:cNvSpPr>
            <p:nvPr/>
          </p:nvSpPr>
          <p:spPr bwMode="auto">
            <a:xfrm>
              <a:off x="3755" y="2902"/>
              <a:ext cx="38" cy="32"/>
            </a:xfrm>
            <a:custGeom>
              <a:avLst/>
              <a:gdLst/>
              <a:ahLst/>
              <a:cxnLst>
                <a:cxn ang="0">
                  <a:pos x="0" y="2"/>
                </a:cxn>
                <a:cxn ang="0">
                  <a:pos x="1" y="5"/>
                </a:cxn>
                <a:cxn ang="0">
                  <a:pos x="5" y="12"/>
                </a:cxn>
                <a:cxn ang="0">
                  <a:pos x="11" y="15"/>
                </a:cxn>
                <a:cxn ang="0">
                  <a:pos x="13" y="15"/>
                </a:cxn>
                <a:cxn ang="0">
                  <a:pos x="16" y="20"/>
                </a:cxn>
                <a:cxn ang="0">
                  <a:pos x="13" y="23"/>
                </a:cxn>
                <a:cxn ang="0">
                  <a:pos x="21" y="25"/>
                </a:cxn>
                <a:cxn ang="0">
                  <a:pos x="20" y="32"/>
                </a:cxn>
                <a:cxn ang="0">
                  <a:pos x="23" y="32"/>
                </a:cxn>
                <a:cxn ang="0">
                  <a:pos x="28" y="28"/>
                </a:cxn>
                <a:cxn ang="0">
                  <a:pos x="28" y="23"/>
                </a:cxn>
                <a:cxn ang="0">
                  <a:pos x="25" y="23"/>
                </a:cxn>
                <a:cxn ang="0">
                  <a:pos x="21" y="22"/>
                </a:cxn>
                <a:cxn ang="0">
                  <a:pos x="23" y="20"/>
                </a:cxn>
                <a:cxn ang="0">
                  <a:pos x="26" y="17"/>
                </a:cxn>
                <a:cxn ang="0">
                  <a:pos x="33" y="18"/>
                </a:cxn>
                <a:cxn ang="0">
                  <a:pos x="38" y="20"/>
                </a:cxn>
                <a:cxn ang="0">
                  <a:pos x="36" y="17"/>
                </a:cxn>
                <a:cxn ang="0">
                  <a:pos x="35" y="13"/>
                </a:cxn>
                <a:cxn ang="0">
                  <a:pos x="25" y="13"/>
                </a:cxn>
                <a:cxn ang="0">
                  <a:pos x="18" y="15"/>
                </a:cxn>
                <a:cxn ang="0">
                  <a:pos x="13" y="8"/>
                </a:cxn>
                <a:cxn ang="0">
                  <a:pos x="13" y="2"/>
                </a:cxn>
                <a:cxn ang="0">
                  <a:pos x="10" y="0"/>
                </a:cxn>
                <a:cxn ang="0">
                  <a:pos x="6" y="0"/>
                </a:cxn>
                <a:cxn ang="0">
                  <a:pos x="8" y="5"/>
                </a:cxn>
                <a:cxn ang="0">
                  <a:pos x="10" y="8"/>
                </a:cxn>
                <a:cxn ang="0">
                  <a:pos x="0" y="2"/>
                </a:cxn>
              </a:cxnLst>
              <a:rect l="0" t="0" r="r" b="b"/>
              <a:pathLst>
                <a:path w="38" h="32">
                  <a:moveTo>
                    <a:pt x="0" y="2"/>
                  </a:moveTo>
                  <a:lnTo>
                    <a:pt x="1" y="5"/>
                  </a:lnTo>
                  <a:lnTo>
                    <a:pt x="5" y="12"/>
                  </a:lnTo>
                  <a:lnTo>
                    <a:pt x="11" y="15"/>
                  </a:lnTo>
                  <a:lnTo>
                    <a:pt x="13" y="15"/>
                  </a:lnTo>
                  <a:lnTo>
                    <a:pt x="16" y="20"/>
                  </a:lnTo>
                  <a:lnTo>
                    <a:pt x="13" y="23"/>
                  </a:lnTo>
                  <a:lnTo>
                    <a:pt x="21" y="25"/>
                  </a:lnTo>
                  <a:lnTo>
                    <a:pt x="20" y="32"/>
                  </a:lnTo>
                  <a:lnTo>
                    <a:pt x="23" y="32"/>
                  </a:lnTo>
                  <a:lnTo>
                    <a:pt x="28" y="28"/>
                  </a:lnTo>
                  <a:lnTo>
                    <a:pt x="28" y="23"/>
                  </a:lnTo>
                  <a:lnTo>
                    <a:pt x="25" y="23"/>
                  </a:lnTo>
                  <a:lnTo>
                    <a:pt x="21" y="22"/>
                  </a:lnTo>
                  <a:lnTo>
                    <a:pt x="23" y="20"/>
                  </a:lnTo>
                  <a:lnTo>
                    <a:pt x="26" y="17"/>
                  </a:lnTo>
                  <a:lnTo>
                    <a:pt x="33" y="18"/>
                  </a:lnTo>
                  <a:lnTo>
                    <a:pt x="38" y="20"/>
                  </a:lnTo>
                  <a:lnTo>
                    <a:pt x="36" y="17"/>
                  </a:lnTo>
                  <a:lnTo>
                    <a:pt x="35" y="13"/>
                  </a:lnTo>
                  <a:lnTo>
                    <a:pt x="25" y="13"/>
                  </a:lnTo>
                  <a:lnTo>
                    <a:pt x="18" y="15"/>
                  </a:lnTo>
                  <a:lnTo>
                    <a:pt x="13" y="8"/>
                  </a:lnTo>
                  <a:lnTo>
                    <a:pt x="13" y="2"/>
                  </a:lnTo>
                  <a:lnTo>
                    <a:pt x="10" y="0"/>
                  </a:lnTo>
                  <a:lnTo>
                    <a:pt x="6" y="0"/>
                  </a:lnTo>
                  <a:lnTo>
                    <a:pt x="8" y="5"/>
                  </a:lnTo>
                  <a:lnTo>
                    <a:pt x="10" y="8"/>
                  </a:lnTo>
                  <a:lnTo>
                    <a:pt x="0" y="2"/>
                  </a:lnTo>
                  <a:close/>
                </a:path>
              </a:pathLst>
            </a:custGeom>
            <a:solidFill>
              <a:srgbClr val="1F1A17"/>
            </a:solidFill>
            <a:ln w="9525">
              <a:noFill/>
              <a:round/>
              <a:headEnd/>
              <a:tailEnd/>
            </a:ln>
          </p:spPr>
          <p:txBody>
            <a:bodyPr/>
            <a:lstStyle/>
            <a:p>
              <a:endParaRPr lang="en-US"/>
            </a:p>
          </p:txBody>
        </p:sp>
        <p:sp>
          <p:nvSpPr>
            <p:cNvPr id="5575" name="Freeform 1479"/>
            <p:cNvSpPr>
              <a:spLocks/>
            </p:cNvSpPr>
            <p:nvPr/>
          </p:nvSpPr>
          <p:spPr bwMode="auto">
            <a:xfrm>
              <a:off x="3783" y="2937"/>
              <a:ext cx="37" cy="22"/>
            </a:xfrm>
            <a:custGeom>
              <a:avLst/>
              <a:gdLst/>
              <a:ahLst/>
              <a:cxnLst>
                <a:cxn ang="0">
                  <a:pos x="0" y="3"/>
                </a:cxn>
                <a:cxn ang="0">
                  <a:pos x="3" y="5"/>
                </a:cxn>
                <a:cxn ang="0">
                  <a:pos x="7" y="8"/>
                </a:cxn>
                <a:cxn ang="0">
                  <a:pos x="12" y="15"/>
                </a:cxn>
                <a:cxn ang="0">
                  <a:pos x="15" y="17"/>
                </a:cxn>
                <a:cxn ang="0">
                  <a:pos x="18" y="17"/>
                </a:cxn>
                <a:cxn ang="0">
                  <a:pos x="22" y="12"/>
                </a:cxn>
                <a:cxn ang="0">
                  <a:pos x="22" y="7"/>
                </a:cxn>
                <a:cxn ang="0">
                  <a:pos x="20" y="2"/>
                </a:cxn>
                <a:cxn ang="0">
                  <a:pos x="23" y="0"/>
                </a:cxn>
                <a:cxn ang="0">
                  <a:pos x="28" y="0"/>
                </a:cxn>
                <a:cxn ang="0">
                  <a:pos x="33" y="5"/>
                </a:cxn>
                <a:cxn ang="0">
                  <a:pos x="37" y="8"/>
                </a:cxn>
                <a:cxn ang="0">
                  <a:pos x="25" y="5"/>
                </a:cxn>
                <a:cxn ang="0">
                  <a:pos x="27" y="8"/>
                </a:cxn>
                <a:cxn ang="0">
                  <a:pos x="27" y="15"/>
                </a:cxn>
                <a:cxn ang="0">
                  <a:pos x="25" y="18"/>
                </a:cxn>
                <a:cxn ang="0">
                  <a:pos x="22" y="20"/>
                </a:cxn>
                <a:cxn ang="0">
                  <a:pos x="18" y="22"/>
                </a:cxn>
                <a:cxn ang="0">
                  <a:pos x="15" y="22"/>
                </a:cxn>
                <a:cxn ang="0">
                  <a:pos x="10" y="17"/>
                </a:cxn>
                <a:cxn ang="0">
                  <a:pos x="5" y="13"/>
                </a:cxn>
                <a:cxn ang="0">
                  <a:pos x="0" y="3"/>
                </a:cxn>
              </a:cxnLst>
              <a:rect l="0" t="0" r="r" b="b"/>
              <a:pathLst>
                <a:path w="37" h="22">
                  <a:moveTo>
                    <a:pt x="0" y="3"/>
                  </a:moveTo>
                  <a:lnTo>
                    <a:pt x="3" y="5"/>
                  </a:lnTo>
                  <a:lnTo>
                    <a:pt x="7" y="8"/>
                  </a:lnTo>
                  <a:lnTo>
                    <a:pt x="12" y="15"/>
                  </a:lnTo>
                  <a:lnTo>
                    <a:pt x="15" y="17"/>
                  </a:lnTo>
                  <a:lnTo>
                    <a:pt x="18" y="17"/>
                  </a:lnTo>
                  <a:lnTo>
                    <a:pt x="22" y="12"/>
                  </a:lnTo>
                  <a:lnTo>
                    <a:pt x="22" y="7"/>
                  </a:lnTo>
                  <a:lnTo>
                    <a:pt x="20" y="2"/>
                  </a:lnTo>
                  <a:lnTo>
                    <a:pt x="23" y="0"/>
                  </a:lnTo>
                  <a:lnTo>
                    <a:pt x="28" y="0"/>
                  </a:lnTo>
                  <a:lnTo>
                    <a:pt x="33" y="5"/>
                  </a:lnTo>
                  <a:lnTo>
                    <a:pt x="37" y="8"/>
                  </a:lnTo>
                  <a:lnTo>
                    <a:pt x="25" y="5"/>
                  </a:lnTo>
                  <a:lnTo>
                    <a:pt x="27" y="8"/>
                  </a:lnTo>
                  <a:lnTo>
                    <a:pt x="27" y="15"/>
                  </a:lnTo>
                  <a:lnTo>
                    <a:pt x="25" y="18"/>
                  </a:lnTo>
                  <a:lnTo>
                    <a:pt x="22" y="20"/>
                  </a:lnTo>
                  <a:lnTo>
                    <a:pt x="18" y="22"/>
                  </a:lnTo>
                  <a:lnTo>
                    <a:pt x="15" y="22"/>
                  </a:lnTo>
                  <a:lnTo>
                    <a:pt x="10" y="17"/>
                  </a:lnTo>
                  <a:lnTo>
                    <a:pt x="5" y="13"/>
                  </a:lnTo>
                  <a:lnTo>
                    <a:pt x="0" y="3"/>
                  </a:lnTo>
                  <a:close/>
                </a:path>
              </a:pathLst>
            </a:custGeom>
            <a:solidFill>
              <a:srgbClr val="1F1A17"/>
            </a:solidFill>
            <a:ln w="9525">
              <a:noFill/>
              <a:round/>
              <a:headEnd/>
              <a:tailEnd/>
            </a:ln>
          </p:spPr>
          <p:txBody>
            <a:bodyPr/>
            <a:lstStyle/>
            <a:p>
              <a:endParaRPr lang="en-US"/>
            </a:p>
          </p:txBody>
        </p:sp>
        <p:sp>
          <p:nvSpPr>
            <p:cNvPr id="5576" name="Freeform 1480"/>
            <p:cNvSpPr>
              <a:spLocks/>
            </p:cNvSpPr>
            <p:nvPr/>
          </p:nvSpPr>
          <p:spPr bwMode="auto">
            <a:xfrm>
              <a:off x="3825" y="2848"/>
              <a:ext cx="28" cy="46"/>
            </a:xfrm>
            <a:custGeom>
              <a:avLst/>
              <a:gdLst/>
              <a:ahLst/>
              <a:cxnLst>
                <a:cxn ang="0">
                  <a:pos x="11" y="14"/>
                </a:cxn>
                <a:cxn ang="0">
                  <a:pos x="11" y="19"/>
                </a:cxn>
                <a:cxn ang="0">
                  <a:pos x="10" y="25"/>
                </a:cxn>
                <a:cxn ang="0">
                  <a:pos x="3" y="24"/>
                </a:cxn>
                <a:cxn ang="0">
                  <a:pos x="0" y="20"/>
                </a:cxn>
                <a:cxn ang="0">
                  <a:pos x="1" y="25"/>
                </a:cxn>
                <a:cxn ang="0">
                  <a:pos x="3" y="32"/>
                </a:cxn>
                <a:cxn ang="0">
                  <a:pos x="3" y="37"/>
                </a:cxn>
                <a:cxn ang="0">
                  <a:pos x="0" y="41"/>
                </a:cxn>
                <a:cxn ang="0">
                  <a:pos x="1" y="41"/>
                </a:cxn>
                <a:cxn ang="0">
                  <a:pos x="3" y="44"/>
                </a:cxn>
                <a:cxn ang="0">
                  <a:pos x="5" y="46"/>
                </a:cxn>
                <a:cxn ang="0">
                  <a:pos x="6" y="44"/>
                </a:cxn>
                <a:cxn ang="0">
                  <a:pos x="11" y="32"/>
                </a:cxn>
                <a:cxn ang="0">
                  <a:pos x="13" y="25"/>
                </a:cxn>
                <a:cxn ang="0">
                  <a:pos x="18" y="22"/>
                </a:cxn>
                <a:cxn ang="0">
                  <a:pos x="21" y="17"/>
                </a:cxn>
                <a:cxn ang="0">
                  <a:pos x="26" y="7"/>
                </a:cxn>
                <a:cxn ang="0">
                  <a:pos x="28" y="0"/>
                </a:cxn>
                <a:cxn ang="0">
                  <a:pos x="20" y="14"/>
                </a:cxn>
                <a:cxn ang="0">
                  <a:pos x="18" y="9"/>
                </a:cxn>
                <a:cxn ang="0">
                  <a:pos x="13" y="20"/>
                </a:cxn>
                <a:cxn ang="0">
                  <a:pos x="11" y="14"/>
                </a:cxn>
              </a:cxnLst>
              <a:rect l="0" t="0" r="r" b="b"/>
              <a:pathLst>
                <a:path w="28" h="46">
                  <a:moveTo>
                    <a:pt x="11" y="14"/>
                  </a:moveTo>
                  <a:lnTo>
                    <a:pt x="11" y="19"/>
                  </a:lnTo>
                  <a:lnTo>
                    <a:pt x="10" y="25"/>
                  </a:lnTo>
                  <a:lnTo>
                    <a:pt x="3" y="24"/>
                  </a:lnTo>
                  <a:lnTo>
                    <a:pt x="0" y="20"/>
                  </a:lnTo>
                  <a:lnTo>
                    <a:pt x="1" y="25"/>
                  </a:lnTo>
                  <a:lnTo>
                    <a:pt x="3" y="32"/>
                  </a:lnTo>
                  <a:lnTo>
                    <a:pt x="3" y="37"/>
                  </a:lnTo>
                  <a:lnTo>
                    <a:pt x="0" y="41"/>
                  </a:lnTo>
                  <a:lnTo>
                    <a:pt x="1" y="41"/>
                  </a:lnTo>
                  <a:lnTo>
                    <a:pt x="3" y="44"/>
                  </a:lnTo>
                  <a:lnTo>
                    <a:pt x="5" y="46"/>
                  </a:lnTo>
                  <a:lnTo>
                    <a:pt x="6" y="44"/>
                  </a:lnTo>
                  <a:lnTo>
                    <a:pt x="11" y="32"/>
                  </a:lnTo>
                  <a:lnTo>
                    <a:pt x="13" y="25"/>
                  </a:lnTo>
                  <a:lnTo>
                    <a:pt x="18" y="22"/>
                  </a:lnTo>
                  <a:lnTo>
                    <a:pt x="21" y="17"/>
                  </a:lnTo>
                  <a:lnTo>
                    <a:pt x="26" y="7"/>
                  </a:lnTo>
                  <a:lnTo>
                    <a:pt x="28" y="0"/>
                  </a:lnTo>
                  <a:lnTo>
                    <a:pt x="20" y="14"/>
                  </a:lnTo>
                  <a:lnTo>
                    <a:pt x="18" y="9"/>
                  </a:lnTo>
                  <a:lnTo>
                    <a:pt x="13" y="20"/>
                  </a:lnTo>
                  <a:lnTo>
                    <a:pt x="11" y="14"/>
                  </a:lnTo>
                  <a:close/>
                </a:path>
              </a:pathLst>
            </a:custGeom>
            <a:solidFill>
              <a:srgbClr val="1F1A17"/>
            </a:solidFill>
            <a:ln w="9525">
              <a:noFill/>
              <a:round/>
              <a:headEnd/>
              <a:tailEnd/>
            </a:ln>
          </p:spPr>
          <p:txBody>
            <a:bodyPr/>
            <a:lstStyle/>
            <a:p>
              <a:endParaRPr lang="en-US"/>
            </a:p>
          </p:txBody>
        </p:sp>
        <p:sp>
          <p:nvSpPr>
            <p:cNvPr id="5577" name="Freeform 1481"/>
            <p:cNvSpPr>
              <a:spLocks/>
            </p:cNvSpPr>
            <p:nvPr/>
          </p:nvSpPr>
          <p:spPr bwMode="auto">
            <a:xfrm>
              <a:off x="3803" y="2897"/>
              <a:ext cx="8" cy="35"/>
            </a:xfrm>
            <a:custGeom>
              <a:avLst/>
              <a:gdLst/>
              <a:ahLst/>
              <a:cxnLst>
                <a:cxn ang="0">
                  <a:pos x="3" y="0"/>
                </a:cxn>
                <a:cxn ang="0">
                  <a:pos x="2" y="5"/>
                </a:cxn>
                <a:cxn ang="0">
                  <a:pos x="0" y="12"/>
                </a:cxn>
                <a:cxn ang="0">
                  <a:pos x="2" y="18"/>
                </a:cxn>
                <a:cxn ang="0">
                  <a:pos x="3" y="25"/>
                </a:cxn>
                <a:cxn ang="0">
                  <a:pos x="7" y="35"/>
                </a:cxn>
                <a:cxn ang="0">
                  <a:pos x="8" y="30"/>
                </a:cxn>
                <a:cxn ang="0">
                  <a:pos x="5" y="22"/>
                </a:cxn>
                <a:cxn ang="0">
                  <a:pos x="5" y="18"/>
                </a:cxn>
                <a:cxn ang="0">
                  <a:pos x="7" y="10"/>
                </a:cxn>
                <a:cxn ang="0">
                  <a:pos x="3" y="3"/>
                </a:cxn>
                <a:cxn ang="0">
                  <a:pos x="3" y="0"/>
                </a:cxn>
              </a:cxnLst>
              <a:rect l="0" t="0" r="r" b="b"/>
              <a:pathLst>
                <a:path w="8" h="35">
                  <a:moveTo>
                    <a:pt x="3" y="0"/>
                  </a:moveTo>
                  <a:lnTo>
                    <a:pt x="2" y="5"/>
                  </a:lnTo>
                  <a:lnTo>
                    <a:pt x="0" y="12"/>
                  </a:lnTo>
                  <a:lnTo>
                    <a:pt x="2" y="18"/>
                  </a:lnTo>
                  <a:lnTo>
                    <a:pt x="3" y="25"/>
                  </a:lnTo>
                  <a:lnTo>
                    <a:pt x="7" y="35"/>
                  </a:lnTo>
                  <a:lnTo>
                    <a:pt x="8" y="30"/>
                  </a:lnTo>
                  <a:lnTo>
                    <a:pt x="5" y="22"/>
                  </a:lnTo>
                  <a:lnTo>
                    <a:pt x="5" y="18"/>
                  </a:lnTo>
                  <a:lnTo>
                    <a:pt x="7" y="10"/>
                  </a:lnTo>
                  <a:lnTo>
                    <a:pt x="3" y="3"/>
                  </a:lnTo>
                  <a:lnTo>
                    <a:pt x="3" y="0"/>
                  </a:lnTo>
                  <a:close/>
                </a:path>
              </a:pathLst>
            </a:custGeom>
            <a:solidFill>
              <a:srgbClr val="1F1A17"/>
            </a:solidFill>
            <a:ln w="9525">
              <a:noFill/>
              <a:round/>
              <a:headEnd/>
              <a:tailEnd/>
            </a:ln>
          </p:spPr>
          <p:txBody>
            <a:bodyPr/>
            <a:lstStyle/>
            <a:p>
              <a:endParaRPr lang="en-US"/>
            </a:p>
          </p:txBody>
        </p:sp>
        <p:sp>
          <p:nvSpPr>
            <p:cNvPr id="5578" name="Freeform 1482"/>
            <p:cNvSpPr>
              <a:spLocks/>
            </p:cNvSpPr>
            <p:nvPr/>
          </p:nvSpPr>
          <p:spPr bwMode="auto">
            <a:xfrm>
              <a:off x="3816" y="2917"/>
              <a:ext cx="5" cy="12"/>
            </a:xfrm>
            <a:custGeom>
              <a:avLst/>
              <a:gdLst/>
              <a:ahLst/>
              <a:cxnLst>
                <a:cxn ang="0">
                  <a:pos x="5" y="0"/>
                </a:cxn>
                <a:cxn ang="0">
                  <a:pos x="0" y="12"/>
                </a:cxn>
                <a:cxn ang="0">
                  <a:pos x="2" y="12"/>
                </a:cxn>
                <a:cxn ang="0">
                  <a:pos x="5" y="12"/>
                </a:cxn>
                <a:cxn ang="0">
                  <a:pos x="5" y="5"/>
                </a:cxn>
                <a:cxn ang="0">
                  <a:pos x="5" y="0"/>
                </a:cxn>
              </a:cxnLst>
              <a:rect l="0" t="0" r="r" b="b"/>
              <a:pathLst>
                <a:path w="5" h="12">
                  <a:moveTo>
                    <a:pt x="5" y="0"/>
                  </a:moveTo>
                  <a:lnTo>
                    <a:pt x="0" y="12"/>
                  </a:lnTo>
                  <a:lnTo>
                    <a:pt x="2" y="12"/>
                  </a:lnTo>
                  <a:lnTo>
                    <a:pt x="5" y="12"/>
                  </a:lnTo>
                  <a:lnTo>
                    <a:pt x="5" y="5"/>
                  </a:lnTo>
                  <a:lnTo>
                    <a:pt x="5" y="0"/>
                  </a:lnTo>
                  <a:close/>
                </a:path>
              </a:pathLst>
            </a:custGeom>
            <a:solidFill>
              <a:srgbClr val="1F1A17"/>
            </a:solidFill>
            <a:ln w="9525">
              <a:noFill/>
              <a:round/>
              <a:headEnd/>
              <a:tailEnd/>
            </a:ln>
          </p:spPr>
          <p:txBody>
            <a:bodyPr/>
            <a:lstStyle/>
            <a:p>
              <a:endParaRPr lang="en-US"/>
            </a:p>
          </p:txBody>
        </p:sp>
        <p:sp>
          <p:nvSpPr>
            <p:cNvPr id="5579" name="Freeform 1483"/>
            <p:cNvSpPr>
              <a:spLocks/>
            </p:cNvSpPr>
            <p:nvPr/>
          </p:nvSpPr>
          <p:spPr bwMode="auto">
            <a:xfrm>
              <a:off x="3751" y="2882"/>
              <a:ext cx="10" cy="20"/>
            </a:xfrm>
            <a:custGeom>
              <a:avLst/>
              <a:gdLst/>
              <a:ahLst/>
              <a:cxnLst>
                <a:cxn ang="0">
                  <a:pos x="4" y="0"/>
                </a:cxn>
                <a:cxn ang="0">
                  <a:pos x="0" y="8"/>
                </a:cxn>
                <a:cxn ang="0">
                  <a:pos x="2" y="8"/>
                </a:cxn>
                <a:cxn ang="0">
                  <a:pos x="7" y="12"/>
                </a:cxn>
                <a:cxn ang="0">
                  <a:pos x="7" y="17"/>
                </a:cxn>
                <a:cxn ang="0">
                  <a:pos x="7" y="20"/>
                </a:cxn>
                <a:cxn ang="0">
                  <a:pos x="9" y="10"/>
                </a:cxn>
                <a:cxn ang="0">
                  <a:pos x="10" y="8"/>
                </a:cxn>
                <a:cxn ang="0">
                  <a:pos x="10" y="3"/>
                </a:cxn>
                <a:cxn ang="0">
                  <a:pos x="5" y="2"/>
                </a:cxn>
                <a:cxn ang="0">
                  <a:pos x="4" y="0"/>
                </a:cxn>
              </a:cxnLst>
              <a:rect l="0" t="0" r="r" b="b"/>
              <a:pathLst>
                <a:path w="10" h="20">
                  <a:moveTo>
                    <a:pt x="4" y="0"/>
                  </a:moveTo>
                  <a:lnTo>
                    <a:pt x="0" y="8"/>
                  </a:lnTo>
                  <a:lnTo>
                    <a:pt x="2" y="8"/>
                  </a:lnTo>
                  <a:lnTo>
                    <a:pt x="7" y="12"/>
                  </a:lnTo>
                  <a:lnTo>
                    <a:pt x="7" y="17"/>
                  </a:lnTo>
                  <a:lnTo>
                    <a:pt x="7" y="20"/>
                  </a:lnTo>
                  <a:lnTo>
                    <a:pt x="9" y="10"/>
                  </a:lnTo>
                  <a:lnTo>
                    <a:pt x="10" y="8"/>
                  </a:lnTo>
                  <a:lnTo>
                    <a:pt x="10" y="3"/>
                  </a:lnTo>
                  <a:lnTo>
                    <a:pt x="5" y="2"/>
                  </a:lnTo>
                  <a:lnTo>
                    <a:pt x="4" y="0"/>
                  </a:lnTo>
                  <a:close/>
                </a:path>
              </a:pathLst>
            </a:custGeom>
            <a:solidFill>
              <a:srgbClr val="1F1A17"/>
            </a:solidFill>
            <a:ln w="9525">
              <a:noFill/>
              <a:round/>
              <a:headEnd/>
              <a:tailEnd/>
            </a:ln>
          </p:spPr>
          <p:txBody>
            <a:bodyPr/>
            <a:lstStyle/>
            <a:p>
              <a:endParaRPr lang="en-US"/>
            </a:p>
          </p:txBody>
        </p:sp>
        <p:sp>
          <p:nvSpPr>
            <p:cNvPr id="5580" name="Freeform 1484"/>
            <p:cNvSpPr>
              <a:spLocks/>
            </p:cNvSpPr>
            <p:nvPr/>
          </p:nvSpPr>
          <p:spPr bwMode="auto">
            <a:xfrm>
              <a:off x="3798" y="2805"/>
              <a:ext cx="27" cy="23"/>
            </a:xfrm>
            <a:custGeom>
              <a:avLst/>
              <a:gdLst/>
              <a:ahLst/>
              <a:cxnLst>
                <a:cxn ang="0">
                  <a:pos x="0" y="15"/>
                </a:cxn>
                <a:cxn ang="0">
                  <a:pos x="2" y="18"/>
                </a:cxn>
                <a:cxn ang="0">
                  <a:pos x="5" y="22"/>
                </a:cxn>
                <a:cxn ang="0">
                  <a:pos x="10" y="23"/>
                </a:cxn>
                <a:cxn ang="0">
                  <a:pos x="13" y="23"/>
                </a:cxn>
                <a:cxn ang="0">
                  <a:pos x="13" y="18"/>
                </a:cxn>
                <a:cxn ang="0">
                  <a:pos x="18" y="18"/>
                </a:cxn>
                <a:cxn ang="0">
                  <a:pos x="23" y="23"/>
                </a:cxn>
                <a:cxn ang="0">
                  <a:pos x="22" y="13"/>
                </a:cxn>
                <a:cxn ang="0">
                  <a:pos x="22" y="12"/>
                </a:cxn>
                <a:cxn ang="0">
                  <a:pos x="25" y="7"/>
                </a:cxn>
                <a:cxn ang="0">
                  <a:pos x="27" y="2"/>
                </a:cxn>
                <a:cxn ang="0">
                  <a:pos x="25" y="0"/>
                </a:cxn>
                <a:cxn ang="0">
                  <a:pos x="22" y="2"/>
                </a:cxn>
                <a:cxn ang="0">
                  <a:pos x="17" y="10"/>
                </a:cxn>
                <a:cxn ang="0">
                  <a:pos x="20" y="15"/>
                </a:cxn>
                <a:cxn ang="0">
                  <a:pos x="8" y="18"/>
                </a:cxn>
                <a:cxn ang="0">
                  <a:pos x="5" y="15"/>
                </a:cxn>
                <a:cxn ang="0">
                  <a:pos x="7" y="3"/>
                </a:cxn>
                <a:cxn ang="0">
                  <a:pos x="3" y="15"/>
                </a:cxn>
                <a:cxn ang="0">
                  <a:pos x="0" y="15"/>
                </a:cxn>
              </a:cxnLst>
              <a:rect l="0" t="0" r="r" b="b"/>
              <a:pathLst>
                <a:path w="27" h="23">
                  <a:moveTo>
                    <a:pt x="0" y="15"/>
                  </a:moveTo>
                  <a:lnTo>
                    <a:pt x="2" y="18"/>
                  </a:lnTo>
                  <a:lnTo>
                    <a:pt x="5" y="22"/>
                  </a:lnTo>
                  <a:lnTo>
                    <a:pt x="10" y="23"/>
                  </a:lnTo>
                  <a:lnTo>
                    <a:pt x="13" y="23"/>
                  </a:lnTo>
                  <a:lnTo>
                    <a:pt x="13" y="18"/>
                  </a:lnTo>
                  <a:lnTo>
                    <a:pt x="18" y="18"/>
                  </a:lnTo>
                  <a:lnTo>
                    <a:pt x="23" y="23"/>
                  </a:lnTo>
                  <a:lnTo>
                    <a:pt x="22" y="13"/>
                  </a:lnTo>
                  <a:lnTo>
                    <a:pt x="22" y="12"/>
                  </a:lnTo>
                  <a:lnTo>
                    <a:pt x="25" y="7"/>
                  </a:lnTo>
                  <a:lnTo>
                    <a:pt x="27" y="2"/>
                  </a:lnTo>
                  <a:lnTo>
                    <a:pt x="25" y="0"/>
                  </a:lnTo>
                  <a:lnTo>
                    <a:pt x="22" y="2"/>
                  </a:lnTo>
                  <a:lnTo>
                    <a:pt x="17" y="10"/>
                  </a:lnTo>
                  <a:lnTo>
                    <a:pt x="20" y="15"/>
                  </a:lnTo>
                  <a:lnTo>
                    <a:pt x="8" y="18"/>
                  </a:lnTo>
                  <a:lnTo>
                    <a:pt x="5" y="15"/>
                  </a:lnTo>
                  <a:lnTo>
                    <a:pt x="7" y="3"/>
                  </a:lnTo>
                  <a:lnTo>
                    <a:pt x="3" y="15"/>
                  </a:lnTo>
                  <a:lnTo>
                    <a:pt x="0" y="15"/>
                  </a:lnTo>
                  <a:close/>
                </a:path>
              </a:pathLst>
            </a:custGeom>
            <a:solidFill>
              <a:srgbClr val="1F1A17"/>
            </a:solidFill>
            <a:ln w="9525">
              <a:noFill/>
              <a:round/>
              <a:headEnd/>
              <a:tailEnd/>
            </a:ln>
          </p:spPr>
          <p:txBody>
            <a:bodyPr/>
            <a:lstStyle/>
            <a:p>
              <a:endParaRPr lang="en-US"/>
            </a:p>
          </p:txBody>
        </p:sp>
        <p:sp>
          <p:nvSpPr>
            <p:cNvPr id="5581" name="Freeform 1485"/>
            <p:cNvSpPr>
              <a:spLocks/>
            </p:cNvSpPr>
            <p:nvPr/>
          </p:nvSpPr>
          <p:spPr bwMode="auto">
            <a:xfrm>
              <a:off x="3783" y="2848"/>
              <a:ext cx="12" cy="9"/>
            </a:xfrm>
            <a:custGeom>
              <a:avLst/>
              <a:gdLst/>
              <a:ahLst/>
              <a:cxnLst>
                <a:cxn ang="0">
                  <a:pos x="0" y="2"/>
                </a:cxn>
                <a:cxn ang="0">
                  <a:pos x="3" y="9"/>
                </a:cxn>
                <a:cxn ang="0">
                  <a:pos x="5" y="7"/>
                </a:cxn>
                <a:cxn ang="0">
                  <a:pos x="7" y="5"/>
                </a:cxn>
                <a:cxn ang="0">
                  <a:pos x="10" y="7"/>
                </a:cxn>
                <a:cxn ang="0">
                  <a:pos x="12" y="7"/>
                </a:cxn>
                <a:cxn ang="0">
                  <a:pos x="10" y="4"/>
                </a:cxn>
                <a:cxn ang="0">
                  <a:pos x="5" y="0"/>
                </a:cxn>
                <a:cxn ang="0">
                  <a:pos x="2" y="2"/>
                </a:cxn>
                <a:cxn ang="0">
                  <a:pos x="0" y="2"/>
                </a:cxn>
              </a:cxnLst>
              <a:rect l="0" t="0" r="r" b="b"/>
              <a:pathLst>
                <a:path w="12" h="9">
                  <a:moveTo>
                    <a:pt x="0" y="2"/>
                  </a:moveTo>
                  <a:lnTo>
                    <a:pt x="3" y="9"/>
                  </a:lnTo>
                  <a:lnTo>
                    <a:pt x="5" y="7"/>
                  </a:lnTo>
                  <a:lnTo>
                    <a:pt x="7" y="5"/>
                  </a:lnTo>
                  <a:lnTo>
                    <a:pt x="10" y="7"/>
                  </a:lnTo>
                  <a:lnTo>
                    <a:pt x="12" y="7"/>
                  </a:lnTo>
                  <a:lnTo>
                    <a:pt x="10" y="4"/>
                  </a:lnTo>
                  <a:lnTo>
                    <a:pt x="5" y="0"/>
                  </a:lnTo>
                  <a:lnTo>
                    <a:pt x="2" y="2"/>
                  </a:lnTo>
                  <a:lnTo>
                    <a:pt x="0" y="2"/>
                  </a:lnTo>
                  <a:close/>
                </a:path>
              </a:pathLst>
            </a:custGeom>
            <a:solidFill>
              <a:srgbClr val="1F1A17"/>
            </a:solidFill>
            <a:ln w="9525">
              <a:noFill/>
              <a:round/>
              <a:headEnd/>
              <a:tailEnd/>
            </a:ln>
          </p:spPr>
          <p:txBody>
            <a:bodyPr/>
            <a:lstStyle/>
            <a:p>
              <a:endParaRPr lang="en-US"/>
            </a:p>
          </p:txBody>
        </p:sp>
        <p:sp>
          <p:nvSpPr>
            <p:cNvPr id="5582" name="Freeform 1486"/>
            <p:cNvSpPr>
              <a:spLocks/>
            </p:cNvSpPr>
            <p:nvPr/>
          </p:nvSpPr>
          <p:spPr bwMode="auto">
            <a:xfrm>
              <a:off x="3853" y="2884"/>
              <a:ext cx="25" cy="25"/>
            </a:xfrm>
            <a:custGeom>
              <a:avLst/>
              <a:gdLst/>
              <a:ahLst/>
              <a:cxnLst>
                <a:cxn ang="0">
                  <a:pos x="0" y="16"/>
                </a:cxn>
                <a:cxn ang="0">
                  <a:pos x="3" y="15"/>
                </a:cxn>
                <a:cxn ang="0">
                  <a:pos x="10" y="11"/>
                </a:cxn>
                <a:cxn ang="0">
                  <a:pos x="19" y="5"/>
                </a:cxn>
                <a:cxn ang="0">
                  <a:pos x="22" y="0"/>
                </a:cxn>
                <a:cxn ang="0">
                  <a:pos x="24" y="0"/>
                </a:cxn>
                <a:cxn ang="0">
                  <a:pos x="25" y="1"/>
                </a:cxn>
                <a:cxn ang="0">
                  <a:pos x="22" y="5"/>
                </a:cxn>
                <a:cxn ang="0">
                  <a:pos x="20" y="6"/>
                </a:cxn>
                <a:cxn ang="0">
                  <a:pos x="19" y="8"/>
                </a:cxn>
                <a:cxn ang="0">
                  <a:pos x="17" y="11"/>
                </a:cxn>
                <a:cxn ang="0">
                  <a:pos x="15" y="15"/>
                </a:cxn>
                <a:cxn ang="0">
                  <a:pos x="14" y="18"/>
                </a:cxn>
                <a:cxn ang="0">
                  <a:pos x="10" y="16"/>
                </a:cxn>
                <a:cxn ang="0">
                  <a:pos x="5" y="18"/>
                </a:cxn>
                <a:cxn ang="0">
                  <a:pos x="7" y="21"/>
                </a:cxn>
                <a:cxn ang="0">
                  <a:pos x="7" y="25"/>
                </a:cxn>
                <a:cxn ang="0">
                  <a:pos x="3" y="25"/>
                </a:cxn>
                <a:cxn ang="0">
                  <a:pos x="2" y="23"/>
                </a:cxn>
                <a:cxn ang="0">
                  <a:pos x="5" y="18"/>
                </a:cxn>
                <a:cxn ang="0">
                  <a:pos x="0" y="16"/>
                </a:cxn>
              </a:cxnLst>
              <a:rect l="0" t="0" r="r" b="b"/>
              <a:pathLst>
                <a:path w="25" h="25">
                  <a:moveTo>
                    <a:pt x="0" y="16"/>
                  </a:moveTo>
                  <a:lnTo>
                    <a:pt x="3" y="15"/>
                  </a:lnTo>
                  <a:lnTo>
                    <a:pt x="10" y="11"/>
                  </a:lnTo>
                  <a:lnTo>
                    <a:pt x="19" y="5"/>
                  </a:lnTo>
                  <a:lnTo>
                    <a:pt x="22" y="0"/>
                  </a:lnTo>
                  <a:lnTo>
                    <a:pt x="24" y="0"/>
                  </a:lnTo>
                  <a:lnTo>
                    <a:pt x="25" y="1"/>
                  </a:lnTo>
                  <a:lnTo>
                    <a:pt x="22" y="5"/>
                  </a:lnTo>
                  <a:lnTo>
                    <a:pt x="20" y="6"/>
                  </a:lnTo>
                  <a:lnTo>
                    <a:pt x="19" y="8"/>
                  </a:lnTo>
                  <a:lnTo>
                    <a:pt x="17" y="11"/>
                  </a:lnTo>
                  <a:lnTo>
                    <a:pt x="15" y="15"/>
                  </a:lnTo>
                  <a:lnTo>
                    <a:pt x="14" y="18"/>
                  </a:lnTo>
                  <a:lnTo>
                    <a:pt x="10" y="16"/>
                  </a:lnTo>
                  <a:lnTo>
                    <a:pt x="5" y="18"/>
                  </a:lnTo>
                  <a:lnTo>
                    <a:pt x="7" y="21"/>
                  </a:lnTo>
                  <a:lnTo>
                    <a:pt x="7" y="25"/>
                  </a:lnTo>
                  <a:lnTo>
                    <a:pt x="3" y="25"/>
                  </a:lnTo>
                  <a:lnTo>
                    <a:pt x="2" y="23"/>
                  </a:lnTo>
                  <a:lnTo>
                    <a:pt x="5" y="18"/>
                  </a:lnTo>
                  <a:lnTo>
                    <a:pt x="0" y="16"/>
                  </a:lnTo>
                  <a:close/>
                </a:path>
              </a:pathLst>
            </a:custGeom>
            <a:solidFill>
              <a:srgbClr val="1F1A17"/>
            </a:solidFill>
            <a:ln w="9525">
              <a:noFill/>
              <a:round/>
              <a:headEnd/>
              <a:tailEnd/>
            </a:ln>
          </p:spPr>
          <p:txBody>
            <a:bodyPr/>
            <a:lstStyle/>
            <a:p>
              <a:endParaRPr lang="en-US"/>
            </a:p>
          </p:txBody>
        </p:sp>
        <p:sp>
          <p:nvSpPr>
            <p:cNvPr id="5583" name="Freeform 1487"/>
            <p:cNvSpPr>
              <a:spLocks/>
            </p:cNvSpPr>
            <p:nvPr/>
          </p:nvSpPr>
          <p:spPr bwMode="auto">
            <a:xfrm>
              <a:off x="3848" y="2907"/>
              <a:ext cx="5" cy="3"/>
            </a:xfrm>
            <a:custGeom>
              <a:avLst/>
              <a:gdLst/>
              <a:ahLst/>
              <a:cxnLst>
                <a:cxn ang="0">
                  <a:pos x="0" y="0"/>
                </a:cxn>
                <a:cxn ang="0">
                  <a:pos x="2" y="3"/>
                </a:cxn>
                <a:cxn ang="0">
                  <a:pos x="5" y="2"/>
                </a:cxn>
                <a:cxn ang="0">
                  <a:pos x="0" y="0"/>
                </a:cxn>
              </a:cxnLst>
              <a:rect l="0" t="0" r="r" b="b"/>
              <a:pathLst>
                <a:path w="5" h="3">
                  <a:moveTo>
                    <a:pt x="0" y="0"/>
                  </a:moveTo>
                  <a:lnTo>
                    <a:pt x="2" y="3"/>
                  </a:lnTo>
                  <a:lnTo>
                    <a:pt x="5" y="2"/>
                  </a:lnTo>
                  <a:lnTo>
                    <a:pt x="0" y="0"/>
                  </a:lnTo>
                  <a:close/>
                </a:path>
              </a:pathLst>
            </a:custGeom>
            <a:solidFill>
              <a:srgbClr val="1F1A17"/>
            </a:solidFill>
            <a:ln w="9525">
              <a:noFill/>
              <a:round/>
              <a:headEnd/>
              <a:tailEnd/>
            </a:ln>
          </p:spPr>
          <p:txBody>
            <a:bodyPr/>
            <a:lstStyle/>
            <a:p>
              <a:endParaRPr lang="en-US"/>
            </a:p>
          </p:txBody>
        </p:sp>
        <p:sp>
          <p:nvSpPr>
            <p:cNvPr id="5584" name="Freeform 1488"/>
            <p:cNvSpPr>
              <a:spLocks/>
            </p:cNvSpPr>
            <p:nvPr/>
          </p:nvSpPr>
          <p:spPr bwMode="auto">
            <a:xfrm>
              <a:off x="3841" y="2917"/>
              <a:ext cx="42" cy="23"/>
            </a:xfrm>
            <a:custGeom>
              <a:avLst/>
              <a:gdLst/>
              <a:ahLst/>
              <a:cxnLst>
                <a:cxn ang="0">
                  <a:pos x="2" y="17"/>
                </a:cxn>
                <a:cxn ang="0">
                  <a:pos x="9" y="15"/>
                </a:cxn>
                <a:cxn ang="0">
                  <a:pos x="17" y="13"/>
                </a:cxn>
                <a:cxn ang="0">
                  <a:pos x="24" y="13"/>
                </a:cxn>
                <a:cxn ang="0">
                  <a:pos x="27" y="13"/>
                </a:cxn>
                <a:cxn ang="0">
                  <a:pos x="27" y="10"/>
                </a:cxn>
                <a:cxn ang="0">
                  <a:pos x="29" y="5"/>
                </a:cxn>
                <a:cxn ang="0">
                  <a:pos x="37" y="2"/>
                </a:cxn>
                <a:cxn ang="0">
                  <a:pos x="42" y="0"/>
                </a:cxn>
                <a:cxn ang="0">
                  <a:pos x="39" y="2"/>
                </a:cxn>
                <a:cxn ang="0">
                  <a:pos x="34" y="7"/>
                </a:cxn>
                <a:cxn ang="0">
                  <a:pos x="32" y="13"/>
                </a:cxn>
                <a:cxn ang="0">
                  <a:pos x="31" y="17"/>
                </a:cxn>
                <a:cxn ang="0">
                  <a:pos x="26" y="17"/>
                </a:cxn>
                <a:cxn ang="0">
                  <a:pos x="19" y="17"/>
                </a:cxn>
                <a:cxn ang="0">
                  <a:pos x="12" y="22"/>
                </a:cxn>
                <a:cxn ang="0">
                  <a:pos x="9" y="23"/>
                </a:cxn>
                <a:cxn ang="0">
                  <a:pos x="7" y="20"/>
                </a:cxn>
                <a:cxn ang="0">
                  <a:pos x="10" y="18"/>
                </a:cxn>
                <a:cxn ang="0">
                  <a:pos x="0" y="18"/>
                </a:cxn>
                <a:cxn ang="0">
                  <a:pos x="2" y="17"/>
                </a:cxn>
              </a:cxnLst>
              <a:rect l="0" t="0" r="r" b="b"/>
              <a:pathLst>
                <a:path w="42" h="23">
                  <a:moveTo>
                    <a:pt x="2" y="17"/>
                  </a:moveTo>
                  <a:lnTo>
                    <a:pt x="9" y="15"/>
                  </a:lnTo>
                  <a:lnTo>
                    <a:pt x="17" y="13"/>
                  </a:lnTo>
                  <a:lnTo>
                    <a:pt x="24" y="13"/>
                  </a:lnTo>
                  <a:lnTo>
                    <a:pt x="27" y="13"/>
                  </a:lnTo>
                  <a:lnTo>
                    <a:pt x="27" y="10"/>
                  </a:lnTo>
                  <a:lnTo>
                    <a:pt x="29" y="5"/>
                  </a:lnTo>
                  <a:lnTo>
                    <a:pt x="37" y="2"/>
                  </a:lnTo>
                  <a:lnTo>
                    <a:pt x="42" y="0"/>
                  </a:lnTo>
                  <a:lnTo>
                    <a:pt x="39" y="2"/>
                  </a:lnTo>
                  <a:lnTo>
                    <a:pt x="34" y="7"/>
                  </a:lnTo>
                  <a:lnTo>
                    <a:pt x="32" y="13"/>
                  </a:lnTo>
                  <a:lnTo>
                    <a:pt x="31" y="17"/>
                  </a:lnTo>
                  <a:lnTo>
                    <a:pt x="26" y="17"/>
                  </a:lnTo>
                  <a:lnTo>
                    <a:pt x="19" y="17"/>
                  </a:lnTo>
                  <a:lnTo>
                    <a:pt x="12" y="22"/>
                  </a:lnTo>
                  <a:lnTo>
                    <a:pt x="9" y="23"/>
                  </a:lnTo>
                  <a:lnTo>
                    <a:pt x="7" y="20"/>
                  </a:lnTo>
                  <a:lnTo>
                    <a:pt x="10" y="18"/>
                  </a:lnTo>
                  <a:lnTo>
                    <a:pt x="0" y="18"/>
                  </a:lnTo>
                  <a:lnTo>
                    <a:pt x="2" y="17"/>
                  </a:lnTo>
                  <a:close/>
                </a:path>
              </a:pathLst>
            </a:custGeom>
            <a:solidFill>
              <a:srgbClr val="1F1A17"/>
            </a:solidFill>
            <a:ln w="9525">
              <a:noFill/>
              <a:round/>
              <a:headEnd/>
              <a:tailEnd/>
            </a:ln>
          </p:spPr>
          <p:txBody>
            <a:bodyPr/>
            <a:lstStyle/>
            <a:p>
              <a:endParaRPr lang="en-US"/>
            </a:p>
          </p:txBody>
        </p:sp>
        <p:sp>
          <p:nvSpPr>
            <p:cNvPr id="5585" name="Freeform 1489"/>
            <p:cNvSpPr>
              <a:spLocks/>
            </p:cNvSpPr>
            <p:nvPr/>
          </p:nvSpPr>
          <p:spPr bwMode="auto">
            <a:xfrm>
              <a:off x="3709" y="2934"/>
              <a:ext cx="20" cy="28"/>
            </a:xfrm>
            <a:custGeom>
              <a:avLst/>
              <a:gdLst/>
              <a:ahLst/>
              <a:cxnLst>
                <a:cxn ang="0">
                  <a:pos x="0" y="1"/>
                </a:cxn>
                <a:cxn ang="0">
                  <a:pos x="0" y="0"/>
                </a:cxn>
                <a:cxn ang="0">
                  <a:pos x="2" y="1"/>
                </a:cxn>
                <a:cxn ang="0">
                  <a:pos x="7" y="1"/>
                </a:cxn>
                <a:cxn ang="0">
                  <a:pos x="10" y="0"/>
                </a:cxn>
                <a:cxn ang="0">
                  <a:pos x="9" y="5"/>
                </a:cxn>
                <a:cxn ang="0">
                  <a:pos x="9" y="11"/>
                </a:cxn>
                <a:cxn ang="0">
                  <a:pos x="12" y="16"/>
                </a:cxn>
                <a:cxn ang="0">
                  <a:pos x="15" y="20"/>
                </a:cxn>
                <a:cxn ang="0">
                  <a:pos x="17" y="16"/>
                </a:cxn>
                <a:cxn ang="0">
                  <a:pos x="20" y="15"/>
                </a:cxn>
                <a:cxn ang="0">
                  <a:pos x="19" y="21"/>
                </a:cxn>
                <a:cxn ang="0">
                  <a:pos x="19" y="23"/>
                </a:cxn>
                <a:cxn ang="0">
                  <a:pos x="20" y="28"/>
                </a:cxn>
                <a:cxn ang="0">
                  <a:pos x="15" y="25"/>
                </a:cxn>
                <a:cxn ang="0">
                  <a:pos x="10" y="21"/>
                </a:cxn>
                <a:cxn ang="0">
                  <a:pos x="7" y="21"/>
                </a:cxn>
                <a:cxn ang="0">
                  <a:pos x="7" y="21"/>
                </a:cxn>
                <a:cxn ang="0">
                  <a:pos x="9" y="15"/>
                </a:cxn>
                <a:cxn ang="0">
                  <a:pos x="5" y="15"/>
                </a:cxn>
                <a:cxn ang="0">
                  <a:pos x="4" y="13"/>
                </a:cxn>
                <a:cxn ang="0">
                  <a:pos x="4" y="8"/>
                </a:cxn>
                <a:cxn ang="0">
                  <a:pos x="5" y="6"/>
                </a:cxn>
                <a:cxn ang="0">
                  <a:pos x="0" y="1"/>
                </a:cxn>
              </a:cxnLst>
              <a:rect l="0" t="0" r="r" b="b"/>
              <a:pathLst>
                <a:path w="20" h="28">
                  <a:moveTo>
                    <a:pt x="0" y="1"/>
                  </a:moveTo>
                  <a:lnTo>
                    <a:pt x="0" y="0"/>
                  </a:lnTo>
                  <a:lnTo>
                    <a:pt x="2" y="1"/>
                  </a:lnTo>
                  <a:lnTo>
                    <a:pt x="7" y="1"/>
                  </a:lnTo>
                  <a:lnTo>
                    <a:pt x="10" y="0"/>
                  </a:lnTo>
                  <a:lnTo>
                    <a:pt x="9" y="5"/>
                  </a:lnTo>
                  <a:lnTo>
                    <a:pt x="9" y="11"/>
                  </a:lnTo>
                  <a:lnTo>
                    <a:pt x="12" y="16"/>
                  </a:lnTo>
                  <a:lnTo>
                    <a:pt x="15" y="20"/>
                  </a:lnTo>
                  <a:lnTo>
                    <a:pt x="17" y="16"/>
                  </a:lnTo>
                  <a:lnTo>
                    <a:pt x="20" y="15"/>
                  </a:lnTo>
                  <a:lnTo>
                    <a:pt x="19" y="21"/>
                  </a:lnTo>
                  <a:lnTo>
                    <a:pt x="19" y="23"/>
                  </a:lnTo>
                  <a:lnTo>
                    <a:pt x="20" y="28"/>
                  </a:lnTo>
                  <a:lnTo>
                    <a:pt x="15" y="25"/>
                  </a:lnTo>
                  <a:lnTo>
                    <a:pt x="10" y="21"/>
                  </a:lnTo>
                  <a:lnTo>
                    <a:pt x="7" y="21"/>
                  </a:lnTo>
                  <a:lnTo>
                    <a:pt x="7" y="21"/>
                  </a:lnTo>
                  <a:lnTo>
                    <a:pt x="9" y="15"/>
                  </a:lnTo>
                  <a:lnTo>
                    <a:pt x="5" y="15"/>
                  </a:lnTo>
                  <a:lnTo>
                    <a:pt x="4" y="13"/>
                  </a:lnTo>
                  <a:lnTo>
                    <a:pt x="4" y="8"/>
                  </a:lnTo>
                  <a:lnTo>
                    <a:pt x="5" y="6"/>
                  </a:lnTo>
                  <a:lnTo>
                    <a:pt x="0" y="1"/>
                  </a:lnTo>
                  <a:close/>
                </a:path>
              </a:pathLst>
            </a:custGeom>
            <a:solidFill>
              <a:srgbClr val="1F1A17"/>
            </a:solidFill>
            <a:ln w="9525">
              <a:noFill/>
              <a:round/>
              <a:headEnd/>
              <a:tailEnd/>
            </a:ln>
          </p:spPr>
          <p:txBody>
            <a:bodyPr/>
            <a:lstStyle/>
            <a:p>
              <a:endParaRPr lang="en-US"/>
            </a:p>
          </p:txBody>
        </p:sp>
        <p:sp>
          <p:nvSpPr>
            <p:cNvPr id="5586" name="Freeform 1490"/>
            <p:cNvSpPr>
              <a:spLocks/>
            </p:cNvSpPr>
            <p:nvPr/>
          </p:nvSpPr>
          <p:spPr bwMode="auto">
            <a:xfrm>
              <a:off x="3738" y="2965"/>
              <a:ext cx="63" cy="52"/>
            </a:xfrm>
            <a:custGeom>
              <a:avLst/>
              <a:gdLst/>
              <a:ahLst/>
              <a:cxnLst>
                <a:cxn ang="0">
                  <a:pos x="7" y="0"/>
                </a:cxn>
                <a:cxn ang="0">
                  <a:pos x="5" y="4"/>
                </a:cxn>
                <a:cxn ang="0">
                  <a:pos x="2" y="7"/>
                </a:cxn>
                <a:cxn ang="0">
                  <a:pos x="2" y="12"/>
                </a:cxn>
                <a:cxn ang="0">
                  <a:pos x="0" y="14"/>
                </a:cxn>
                <a:cxn ang="0">
                  <a:pos x="2" y="17"/>
                </a:cxn>
                <a:cxn ang="0">
                  <a:pos x="3" y="21"/>
                </a:cxn>
                <a:cxn ang="0">
                  <a:pos x="8" y="24"/>
                </a:cxn>
                <a:cxn ang="0">
                  <a:pos x="12" y="26"/>
                </a:cxn>
                <a:cxn ang="0">
                  <a:pos x="12" y="27"/>
                </a:cxn>
                <a:cxn ang="0">
                  <a:pos x="12" y="34"/>
                </a:cxn>
                <a:cxn ang="0">
                  <a:pos x="12" y="37"/>
                </a:cxn>
                <a:cxn ang="0">
                  <a:pos x="13" y="41"/>
                </a:cxn>
                <a:cxn ang="0">
                  <a:pos x="15" y="41"/>
                </a:cxn>
                <a:cxn ang="0">
                  <a:pos x="17" y="41"/>
                </a:cxn>
                <a:cxn ang="0">
                  <a:pos x="22" y="41"/>
                </a:cxn>
                <a:cxn ang="0">
                  <a:pos x="23" y="39"/>
                </a:cxn>
                <a:cxn ang="0">
                  <a:pos x="22" y="46"/>
                </a:cxn>
                <a:cxn ang="0">
                  <a:pos x="25" y="47"/>
                </a:cxn>
                <a:cxn ang="0">
                  <a:pos x="30" y="46"/>
                </a:cxn>
                <a:cxn ang="0">
                  <a:pos x="35" y="44"/>
                </a:cxn>
                <a:cxn ang="0">
                  <a:pos x="42" y="42"/>
                </a:cxn>
                <a:cxn ang="0">
                  <a:pos x="48" y="44"/>
                </a:cxn>
                <a:cxn ang="0">
                  <a:pos x="52" y="46"/>
                </a:cxn>
                <a:cxn ang="0">
                  <a:pos x="57" y="52"/>
                </a:cxn>
                <a:cxn ang="0">
                  <a:pos x="63" y="52"/>
                </a:cxn>
                <a:cxn ang="0">
                  <a:pos x="58" y="37"/>
                </a:cxn>
                <a:cxn ang="0">
                  <a:pos x="48" y="39"/>
                </a:cxn>
                <a:cxn ang="0">
                  <a:pos x="33" y="39"/>
                </a:cxn>
                <a:cxn ang="0">
                  <a:pos x="25" y="34"/>
                </a:cxn>
                <a:cxn ang="0">
                  <a:pos x="20" y="29"/>
                </a:cxn>
                <a:cxn ang="0">
                  <a:pos x="15" y="31"/>
                </a:cxn>
                <a:cxn ang="0">
                  <a:pos x="15" y="29"/>
                </a:cxn>
                <a:cxn ang="0">
                  <a:pos x="17" y="26"/>
                </a:cxn>
                <a:cxn ang="0">
                  <a:pos x="22" y="24"/>
                </a:cxn>
                <a:cxn ang="0">
                  <a:pos x="23" y="22"/>
                </a:cxn>
                <a:cxn ang="0">
                  <a:pos x="17" y="22"/>
                </a:cxn>
                <a:cxn ang="0">
                  <a:pos x="8" y="19"/>
                </a:cxn>
                <a:cxn ang="0">
                  <a:pos x="7" y="15"/>
                </a:cxn>
                <a:cxn ang="0">
                  <a:pos x="7" y="12"/>
                </a:cxn>
                <a:cxn ang="0">
                  <a:pos x="3" y="12"/>
                </a:cxn>
                <a:cxn ang="0">
                  <a:pos x="7" y="0"/>
                </a:cxn>
              </a:cxnLst>
              <a:rect l="0" t="0" r="r" b="b"/>
              <a:pathLst>
                <a:path w="63" h="52">
                  <a:moveTo>
                    <a:pt x="7" y="0"/>
                  </a:moveTo>
                  <a:lnTo>
                    <a:pt x="5" y="4"/>
                  </a:lnTo>
                  <a:lnTo>
                    <a:pt x="2" y="7"/>
                  </a:lnTo>
                  <a:lnTo>
                    <a:pt x="2" y="12"/>
                  </a:lnTo>
                  <a:lnTo>
                    <a:pt x="0" y="14"/>
                  </a:lnTo>
                  <a:lnTo>
                    <a:pt x="2" y="17"/>
                  </a:lnTo>
                  <a:lnTo>
                    <a:pt x="3" y="21"/>
                  </a:lnTo>
                  <a:lnTo>
                    <a:pt x="8" y="24"/>
                  </a:lnTo>
                  <a:lnTo>
                    <a:pt x="12" y="26"/>
                  </a:lnTo>
                  <a:lnTo>
                    <a:pt x="12" y="27"/>
                  </a:lnTo>
                  <a:lnTo>
                    <a:pt x="12" y="34"/>
                  </a:lnTo>
                  <a:lnTo>
                    <a:pt x="12" y="37"/>
                  </a:lnTo>
                  <a:lnTo>
                    <a:pt x="13" y="41"/>
                  </a:lnTo>
                  <a:lnTo>
                    <a:pt x="15" y="41"/>
                  </a:lnTo>
                  <a:lnTo>
                    <a:pt x="17" y="41"/>
                  </a:lnTo>
                  <a:lnTo>
                    <a:pt x="22" y="41"/>
                  </a:lnTo>
                  <a:lnTo>
                    <a:pt x="23" y="39"/>
                  </a:lnTo>
                  <a:lnTo>
                    <a:pt x="22" y="46"/>
                  </a:lnTo>
                  <a:lnTo>
                    <a:pt x="25" y="47"/>
                  </a:lnTo>
                  <a:lnTo>
                    <a:pt x="30" y="46"/>
                  </a:lnTo>
                  <a:lnTo>
                    <a:pt x="35" y="44"/>
                  </a:lnTo>
                  <a:lnTo>
                    <a:pt x="42" y="42"/>
                  </a:lnTo>
                  <a:lnTo>
                    <a:pt x="48" y="44"/>
                  </a:lnTo>
                  <a:lnTo>
                    <a:pt x="52" y="46"/>
                  </a:lnTo>
                  <a:lnTo>
                    <a:pt x="57" y="52"/>
                  </a:lnTo>
                  <a:lnTo>
                    <a:pt x="63" y="52"/>
                  </a:lnTo>
                  <a:lnTo>
                    <a:pt x="58" y="37"/>
                  </a:lnTo>
                  <a:lnTo>
                    <a:pt x="48" y="39"/>
                  </a:lnTo>
                  <a:lnTo>
                    <a:pt x="33" y="39"/>
                  </a:lnTo>
                  <a:lnTo>
                    <a:pt x="25" y="34"/>
                  </a:lnTo>
                  <a:lnTo>
                    <a:pt x="20" y="29"/>
                  </a:lnTo>
                  <a:lnTo>
                    <a:pt x="15" y="31"/>
                  </a:lnTo>
                  <a:lnTo>
                    <a:pt x="15" y="29"/>
                  </a:lnTo>
                  <a:lnTo>
                    <a:pt x="17" y="26"/>
                  </a:lnTo>
                  <a:lnTo>
                    <a:pt x="22" y="24"/>
                  </a:lnTo>
                  <a:lnTo>
                    <a:pt x="23" y="22"/>
                  </a:lnTo>
                  <a:lnTo>
                    <a:pt x="17" y="22"/>
                  </a:lnTo>
                  <a:lnTo>
                    <a:pt x="8" y="19"/>
                  </a:lnTo>
                  <a:lnTo>
                    <a:pt x="7" y="15"/>
                  </a:lnTo>
                  <a:lnTo>
                    <a:pt x="7" y="12"/>
                  </a:lnTo>
                  <a:lnTo>
                    <a:pt x="3" y="12"/>
                  </a:lnTo>
                  <a:lnTo>
                    <a:pt x="7" y="0"/>
                  </a:lnTo>
                  <a:close/>
                </a:path>
              </a:pathLst>
            </a:custGeom>
            <a:solidFill>
              <a:srgbClr val="1F1A17"/>
            </a:solidFill>
            <a:ln w="9525">
              <a:noFill/>
              <a:round/>
              <a:headEnd/>
              <a:tailEnd/>
            </a:ln>
          </p:spPr>
          <p:txBody>
            <a:bodyPr/>
            <a:lstStyle/>
            <a:p>
              <a:endParaRPr lang="en-US"/>
            </a:p>
          </p:txBody>
        </p:sp>
        <p:sp>
          <p:nvSpPr>
            <p:cNvPr id="5587" name="Freeform 1491"/>
            <p:cNvSpPr>
              <a:spLocks/>
            </p:cNvSpPr>
            <p:nvPr/>
          </p:nvSpPr>
          <p:spPr bwMode="auto">
            <a:xfrm>
              <a:off x="3818" y="2960"/>
              <a:ext cx="38" cy="14"/>
            </a:xfrm>
            <a:custGeom>
              <a:avLst/>
              <a:gdLst/>
              <a:ahLst/>
              <a:cxnLst>
                <a:cxn ang="0">
                  <a:pos x="5" y="5"/>
                </a:cxn>
                <a:cxn ang="0">
                  <a:pos x="0" y="14"/>
                </a:cxn>
                <a:cxn ang="0">
                  <a:pos x="8" y="12"/>
                </a:cxn>
                <a:cxn ang="0">
                  <a:pos x="20" y="10"/>
                </a:cxn>
                <a:cxn ang="0">
                  <a:pos x="23" y="12"/>
                </a:cxn>
                <a:cxn ang="0">
                  <a:pos x="27" y="14"/>
                </a:cxn>
                <a:cxn ang="0">
                  <a:pos x="33" y="7"/>
                </a:cxn>
                <a:cxn ang="0">
                  <a:pos x="38" y="0"/>
                </a:cxn>
                <a:cxn ang="0">
                  <a:pos x="32" y="4"/>
                </a:cxn>
                <a:cxn ang="0">
                  <a:pos x="23" y="7"/>
                </a:cxn>
                <a:cxn ang="0">
                  <a:pos x="12" y="5"/>
                </a:cxn>
                <a:cxn ang="0">
                  <a:pos x="5" y="5"/>
                </a:cxn>
              </a:cxnLst>
              <a:rect l="0" t="0" r="r" b="b"/>
              <a:pathLst>
                <a:path w="38" h="14">
                  <a:moveTo>
                    <a:pt x="5" y="5"/>
                  </a:moveTo>
                  <a:lnTo>
                    <a:pt x="0" y="14"/>
                  </a:lnTo>
                  <a:lnTo>
                    <a:pt x="8" y="12"/>
                  </a:lnTo>
                  <a:lnTo>
                    <a:pt x="20" y="10"/>
                  </a:lnTo>
                  <a:lnTo>
                    <a:pt x="23" y="12"/>
                  </a:lnTo>
                  <a:lnTo>
                    <a:pt x="27" y="14"/>
                  </a:lnTo>
                  <a:lnTo>
                    <a:pt x="33" y="7"/>
                  </a:lnTo>
                  <a:lnTo>
                    <a:pt x="38" y="0"/>
                  </a:lnTo>
                  <a:lnTo>
                    <a:pt x="32" y="4"/>
                  </a:lnTo>
                  <a:lnTo>
                    <a:pt x="23" y="7"/>
                  </a:lnTo>
                  <a:lnTo>
                    <a:pt x="12" y="5"/>
                  </a:lnTo>
                  <a:lnTo>
                    <a:pt x="5" y="5"/>
                  </a:lnTo>
                  <a:close/>
                </a:path>
              </a:pathLst>
            </a:custGeom>
            <a:solidFill>
              <a:srgbClr val="1F1A17"/>
            </a:solidFill>
            <a:ln w="9525">
              <a:noFill/>
              <a:round/>
              <a:headEnd/>
              <a:tailEnd/>
            </a:ln>
          </p:spPr>
          <p:txBody>
            <a:bodyPr/>
            <a:lstStyle/>
            <a:p>
              <a:endParaRPr lang="en-US"/>
            </a:p>
          </p:txBody>
        </p:sp>
        <p:sp>
          <p:nvSpPr>
            <p:cNvPr id="5588" name="Freeform 1492"/>
            <p:cNvSpPr>
              <a:spLocks/>
            </p:cNvSpPr>
            <p:nvPr/>
          </p:nvSpPr>
          <p:spPr bwMode="auto">
            <a:xfrm>
              <a:off x="3856" y="2959"/>
              <a:ext cx="31" cy="57"/>
            </a:xfrm>
            <a:custGeom>
              <a:avLst/>
              <a:gdLst/>
              <a:ahLst/>
              <a:cxnLst>
                <a:cxn ang="0">
                  <a:pos x="26" y="0"/>
                </a:cxn>
                <a:cxn ang="0">
                  <a:pos x="19" y="3"/>
                </a:cxn>
                <a:cxn ang="0">
                  <a:pos x="14" y="8"/>
                </a:cxn>
                <a:cxn ang="0">
                  <a:pos x="16" y="15"/>
                </a:cxn>
                <a:cxn ang="0">
                  <a:pos x="17" y="18"/>
                </a:cxn>
                <a:cxn ang="0">
                  <a:pos x="14" y="21"/>
                </a:cxn>
                <a:cxn ang="0">
                  <a:pos x="16" y="23"/>
                </a:cxn>
                <a:cxn ang="0">
                  <a:pos x="17" y="25"/>
                </a:cxn>
                <a:cxn ang="0">
                  <a:pos x="16" y="30"/>
                </a:cxn>
                <a:cxn ang="0">
                  <a:pos x="14" y="33"/>
                </a:cxn>
                <a:cxn ang="0">
                  <a:pos x="9" y="32"/>
                </a:cxn>
                <a:cxn ang="0">
                  <a:pos x="11" y="35"/>
                </a:cxn>
                <a:cxn ang="0">
                  <a:pos x="11" y="38"/>
                </a:cxn>
                <a:cxn ang="0">
                  <a:pos x="9" y="43"/>
                </a:cxn>
                <a:cxn ang="0">
                  <a:pos x="7" y="47"/>
                </a:cxn>
                <a:cxn ang="0">
                  <a:pos x="4" y="43"/>
                </a:cxn>
                <a:cxn ang="0">
                  <a:pos x="4" y="47"/>
                </a:cxn>
                <a:cxn ang="0">
                  <a:pos x="4" y="50"/>
                </a:cxn>
                <a:cxn ang="0">
                  <a:pos x="2" y="53"/>
                </a:cxn>
                <a:cxn ang="0">
                  <a:pos x="0" y="57"/>
                </a:cxn>
                <a:cxn ang="0">
                  <a:pos x="6" y="55"/>
                </a:cxn>
                <a:cxn ang="0">
                  <a:pos x="11" y="52"/>
                </a:cxn>
                <a:cxn ang="0">
                  <a:pos x="12" y="45"/>
                </a:cxn>
                <a:cxn ang="0">
                  <a:pos x="14" y="42"/>
                </a:cxn>
                <a:cxn ang="0">
                  <a:pos x="16" y="38"/>
                </a:cxn>
                <a:cxn ang="0">
                  <a:pos x="19" y="33"/>
                </a:cxn>
                <a:cxn ang="0">
                  <a:pos x="21" y="33"/>
                </a:cxn>
                <a:cxn ang="0">
                  <a:pos x="22" y="32"/>
                </a:cxn>
                <a:cxn ang="0">
                  <a:pos x="22" y="25"/>
                </a:cxn>
                <a:cxn ang="0">
                  <a:pos x="21" y="21"/>
                </a:cxn>
                <a:cxn ang="0">
                  <a:pos x="22" y="18"/>
                </a:cxn>
                <a:cxn ang="0">
                  <a:pos x="19" y="13"/>
                </a:cxn>
                <a:cxn ang="0">
                  <a:pos x="21" y="10"/>
                </a:cxn>
                <a:cxn ang="0">
                  <a:pos x="26" y="6"/>
                </a:cxn>
                <a:cxn ang="0">
                  <a:pos x="29" y="6"/>
                </a:cxn>
                <a:cxn ang="0">
                  <a:pos x="31" y="6"/>
                </a:cxn>
                <a:cxn ang="0">
                  <a:pos x="26" y="0"/>
                </a:cxn>
              </a:cxnLst>
              <a:rect l="0" t="0" r="r" b="b"/>
              <a:pathLst>
                <a:path w="31" h="57">
                  <a:moveTo>
                    <a:pt x="26" y="0"/>
                  </a:moveTo>
                  <a:lnTo>
                    <a:pt x="19" y="3"/>
                  </a:lnTo>
                  <a:lnTo>
                    <a:pt x="14" y="8"/>
                  </a:lnTo>
                  <a:lnTo>
                    <a:pt x="16" y="15"/>
                  </a:lnTo>
                  <a:lnTo>
                    <a:pt x="17" y="18"/>
                  </a:lnTo>
                  <a:lnTo>
                    <a:pt x="14" y="21"/>
                  </a:lnTo>
                  <a:lnTo>
                    <a:pt x="16" y="23"/>
                  </a:lnTo>
                  <a:lnTo>
                    <a:pt x="17" y="25"/>
                  </a:lnTo>
                  <a:lnTo>
                    <a:pt x="16" y="30"/>
                  </a:lnTo>
                  <a:lnTo>
                    <a:pt x="14" y="33"/>
                  </a:lnTo>
                  <a:lnTo>
                    <a:pt x="9" y="32"/>
                  </a:lnTo>
                  <a:lnTo>
                    <a:pt x="11" y="35"/>
                  </a:lnTo>
                  <a:lnTo>
                    <a:pt x="11" y="38"/>
                  </a:lnTo>
                  <a:lnTo>
                    <a:pt x="9" y="43"/>
                  </a:lnTo>
                  <a:lnTo>
                    <a:pt x="7" y="47"/>
                  </a:lnTo>
                  <a:lnTo>
                    <a:pt x="4" y="43"/>
                  </a:lnTo>
                  <a:lnTo>
                    <a:pt x="4" y="47"/>
                  </a:lnTo>
                  <a:lnTo>
                    <a:pt x="4" y="50"/>
                  </a:lnTo>
                  <a:lnTo>
                    <a:pt x="2" y="53"/>
                  </a:lnTo>
                  <a:lnTo>
                    <a:pt x="0" y="57"/>
                  </a:lnTo>
                  <a:lnTo>
                    <a:pt x="6" y="55"/>
                  </a:lnTo>
                  <a:lnTo>
                    <a:pt x="11" y="52"/>
                  </a:lnTo>
                  <a:lnTo>
                    <a:pt x="12" y="45"/>
                  </a:lnTo>
                  <a:lnTo>
                    <a:pt x="14" y="42"/>
                  </a:lnTo>
                  <a:lnTo>
                    <a:pt x="16" y="38"/>
                  </a:lnTo>
                  <a:lnTo>
                    <a:pt x="19" y="33"/>
                  </a:lnTo>
                  <a:lnTo>
                    <a:pt x="21" y="33"/>
                  </a:lnTo>
                  <a:lnTo>
                    <a:pt x="22" y="32"/>
                  </a:lnTo>
                  <a:lnTo>
                    <a:pt x="22" y="25"/>
                  </a:lnTo>
                  <a:lnTo>
                    <a:pt x="21" y="21"/>
                  </a:lnTo>
                  <a:lnTo>
                    <a:pt x="22" y="18"/>
                  </a:lnTo>
                  <a:lnTo>
                    <a:pt x="19" y="13"/>
                  </a:lnTo>
                  <a:lnTo>
                    <a:pt x="21" y="10"/>
                  </a:lnTo>
                  <a:lnTo>
                    <a:pt x="26" y="6"/>
                  </a:lnTo>
                  <a:lnTo>
                    <a:pt x="29" y="6"/>
                  </a:lnTo>
                  <a:lnTo>
                    <a:pt x="31" y="6"/>
                  </a:lnTo>
                  <a:lnTo>
                    <a:pt x="26" y="0"/>
                  </a:lnTo>
                  <a:close/>
                </a:path>
              </a:pathLst>
            </a:custGeom>
            <a:solidFill>
              <a:srgbClr val="1F1A17"/>
            </a:solidFill>
            <a:ln w="9525">
              <a:noFill/>
              <a:round/>
              <a:headEnd/>
              <a:tailEnd/>
            </a:ln>
          </p:spPr>
          <p:txBody>
            <a:bodyPr/>
            <a:lstStyle/>
            <a:p>
              <a:endParaRPr lang="en-US"/>
            </a:p>
          </p:txBody>
        </p:sp>
        <p:sp>
          <p:nvSpPr>
            <p:cNvPr id="5589" name="Freeform 1493"/>
            <p:cNvSpPr>
              <a:spLocks/>
            </p:cNvSpPr>
            <p:nvPr/>
          </p:nvSpPr>
          <p:spPr bwMode="auto">
            <a:xfrm>
              <a:off x="3870" y="2940"/>
              <a:ext cx="22" cy="10"/>
            </a:xfrm>
            <a:custGeom>
              <a:avLst/>
              <a:gdLst/>
              <a:ahLst/>
              <a:cxnLst>
                <a:cxn ang="0">
                  <a:pos x="0" y="9"/>
                </a:cxn>
                <a:cxn ang="0">
                  <a:pos x="2" y="7"/>
                </a:cxn>
                <a:cxn ang="0">
                  <a:pos x="8" y="2"/>
                </a:cxn>
                <a:cxn ang="0">
                  <a:pos x="15" y="0"/>
                </a:cxn>
                <a:cxn ang="0">
                  <a:pos x="18" y="2"/>
                </a:cxn>
                <a:cxn ang="0">
                  <a:pos x="10" y="5"/>
                </a:cxn>
                <a:cxn ang="0">
                  <a:pos x="22" y="9"/>
                </a:cxn>
                <a:cxn ang="0">
                  <a:pos x="20" y="10"/>
                </a:cxn>
                <a:cxn ang="0">
                  <a:pos x="18" y="10"/>
                </a:cxn>
                <a:cxn ang="0">
                  <a:pos x="10" y="9"/>
                </a:cxn>
                <a:cxn ang="0">
                  <a:pos x="3" y="9"/>
                </a:cxn>
                <a:cxn ang="0">
                  <a:pos x="0" y="9"/>
                </a:cxn>
              </a:cxnLst>
              <a:rect l="0" t="0" r="r" b="b"/>
              <a:pathLst>
                <a:path w="22" h="10">
                  <a:moveTo>
                    <a:pt x="0" y="9"/>
                  </a:moveTo>
                  <a:lnTo>
                    <a:pt x="2" y="7"/>
                  </a:lnTo>
                  <a:lnTo>
                    <a:pt x="8" y="2"/>
                  </a:lnTo>
                  <a:lnTo>
                    <a:pt x="15" y="0"/>
                  </a:lnTo>
                  <a:lnTo>
                    <a:pt x="18" y="2"/>
                  </a:lnTo>
                  <a:lnTo>
                    <a:pt x="10" y="5"/>
                  </a:lnTo>
                  <a:lnTo>
                    <a:pt x="22" y="9"/>
                  </a:lnTo>
                  <a:lnTo>
                    <a:pt x="20" y="10"/>
                  </a:lnTo>
                  <a:lnTo>
                    <a:pt x="18" y="10"/>
                  </a:lnTo>
                  <a:lnTo>
                    <a:pt x="10" y="9"/>
                  </a:lnTo>
                  <a:lnTo>
                    <a:pt x="3" y="9"/>
                  </a:lnTo>
                  <a:lnTo>
                    <a:pt x="0" y="9"/>
                  </a:lnTo>
                  <a:close/>
                </a:path>
              </a:pathLst>
            </a:custGeom>
            <a:solidFill>
              <a:srgbClr val="1F1A17"/>
            </a:solidFill>
            <a:ln w="9525">
              <a:noFill/>
              <a:round/>
              <a:headEnd/>
              <a:tailEnd/>
            </a:ln>
          </p:spPr>
          <p:txBody>
            <a:bodyPr/>
            <a:lstStyle/>
            <a:p>
              <a:endParaRPr lang="en-US"/>
            </a:p>
          </p:txBody>
        </p:sp>
        <p:sp>
          <p:nvSpPr>
            <p:cNvPr id="5590" name="Freeform 1494"/>
            <p:cNvSpPr>
              <a:spLocks/>
            </p:cNvSpPr>
            <p:nvPr/>
          </p:nvSpPr>
          <p:spPr bwMode="auto">
            <a:xfrm>
              <a:off x="3870" y="2992"/>
              <a:ext cx="27" cy="19"/>
            </a:xfrm>
            <a:custGeom>
              <a:avLst/>
              <a:gdLst/>
              <a:ahLst/>
              <a:cxnLst>
                <a:cxn ang="0">
                  <a:pos x="3" y="10"/>
                </a:cxn>
                <a:cxn ang="0">
                  <a:pos x="12" y="10"/>
                </a:cxn>
                <a:cxn ang="0">
                  <a:pos x="13" y="7"/>
                </a:cxn>
                <a:cxn ang="0">
                  <a:pos x="18" y="4"/>
                </a:cxn>
                <a:cxn ang="0">
                  <a:pos x="23" y="2"/>
                </a:cxn>
                <a:cxn ang="0">
                  <a:pos x="27" y="0"/>
                </a:cxn>
                <a:cxn ang="0">
                  <a:pos x="15" y="10"/>
                </a:cxn>
                <a:cxn ang="0">
                  <a:pos x="12" y="14"/>
                </a:cxn>
                <a:cxn ang="0">
                  <a:pos x="13" y="15"/>
                </a:cxn>
                <a:cxn ang="0">
                  <a:pos x="7" y="14"/>
                </a:cxn>
                <a:cxn ang="0">
                  <a:pos x="8" y="19"/>
                </a:cxn>
                <a:cxn ang="0">
                  <a:pos x="3" y="15"/>
                </a:cxn>
                <a:cxn ang="0">
                  <a:pos x="0" y="19"/>
                </a:cxn>
                <a:cxn ang="0">
                  <a:pos x="2" y="14"/>
                </a:cxn>
                <a:cxn ang="0">
                  <a:pos x="3" y="10"/>
                </a:cxn>
              </a:cxnLst>
              <a:rect l="0" t="0" r="r" b="b"/>
              <a:pathLst>
                <a:path w="27" h="19">
                  <a:moveTo>
                    <a:pt x="3" y="10"/>
                  </a:moveTo>
                  <a:lnTo>
                    <a:pt x="12" y="10"/>
                  </a:lnTo>
                  <a:lnTo>
                    <a:pt x="13" y="7"/>
                  </a:lnTo>
                  <a:lnTo>
                    <a:pt x="18" y="4"/>
                  </a:lnTo>
                  <a:lnTo>
                    <a:pt x="23" y="2"/>
                  </a:lnTo>
                  <a:lnTo>
                    <a:pt x="27" y="0"/>
                  </a:lnTo>
                  <a:lnTo>
                    <a:pt x="15" y="10"/>
                  </a:lnTo>
                  <a:lnTo>
                    <a:pt x="12" y="14"/>
                  </a:lnTo>
                  <a:lnTo>
                    <a:pt x="13" y="15"/>
                  </a:lnTo>
                  <a:lnTo>
                    <a:pt x="7" y="14"/>
                  </a:lnTo>
                  <a:lnTo>
                    <a:pt x="8" y="19"/>
                  </a:lnTo>
                  <a:lnTo>
                    <a:pt x="3" y="15"/>
                  </a:lnTo>
                  <a:lnTo>
                    <a:pt x="0" y="19"/>
                  </a:lnTo>
                  <a:lnTo>
                    <a:pt x="2" y="14"/>
                  </a:lnTo>
                  <a:lnTo>
                    <a:pt x="3" y="10"/>
                  </a:lnTo>
                  <a:close/>
                </a:path>
              </a:pathLst>
            </a:custGeom>
            <a:solidFill>
              <a:srgbClr val="1F1A17"/>
            </a:solidFill>
            <a:ln w="9525">
              <a:noFill/>
              <a:round/>
              <a:headEnd/>
              <a:tailEnd/>
            </a:ln>
          </p:spPr>
          <p:txBody>
            <a:bodyPr/>
            <a:lstStyle/>
            <a:p>
              <a:endParaRPr lang="en-US"/>
            </a:p>
          </p:txBody>
        </p:sp>
        <p:sp>
          <p:nvSpPr>
            <p:cNvPr id="5591" name="Freeform 1495"/>
            <p:cNvSpPr>
              <a:spLocks/>
            </p:cNvSpPr>
            <p:nvPr/>
          </p:nvSpPr>
          <p:spPr bwMode="auto">
            <a:xfrm>
              <a:off x="3850" y="3041"/>
              <a:ext cx="48" cy="28"/>
            </a:xfrm>
            <a:custGeom>
              <a:avLst/>
              <a:gdLst/>
              <a:ahLst/>
              <a:cxnLst>
                <a:cxn ang="0">
                  <a:pos x="0" y="16"/>
                </a:cxn>
                <a:cxn ang="0">
                  <a:pos x="5" y="15"/>
                </a:cxn>
                <a:cxn ang="0">
                  <a:pos x="13" y="13"/>
                </a:cxn>
                <a:cxn ang="0">
                  <a:pos x="17" y="5"/>
                </a:cxn>
                <a:cxn ang="0">
                  <a:pos x="18" y="0"/>
                </a:cxn>
                <a:cxn ang="0">
                  <a:pos x="22" y="1"/>
                </a:cxn>
                <a:cxn ang="0">
                  <a:pos x="30" y="3"/>
                </a:cxn>
                <a:cxn ang="0">
                  <a:pos x="42" y="3"/>
                </a:cxn>
                <a:cxn ang="0">
                  <a:pos x="48" y="5"/>
                </a:cxn>
                <a:cxn ang="0">
                  <a:pos x="33" y="15"/>
                </a:cxn>
                <a:cxn ang="0">
                  <a:pos x="32" y="11"/>
                </a:cxn>
                <a:cxn ang="0">
                  <a:pos x="28" y="10"/>
                </a:cxn>
                <a:cxn ang="0">
                  <a:pos x="27" y="20"/>
                </a:cxn>
                <a:cxn ang="0">
                  <a:pos x="27" y="28"/>
                </a:cxn>
                <a:cxn ang="0">
                  <a:pos x="23" y="28"/>
                </a:cxn>
                <a:cxn ang="0">
                  <a:pos x="22" y="23"/>
                </a:cxn>
                <a:cxn ang="0">
                  <a:pos x="22" y="13"/>
                </a:cxn>
                <a:cxn ang="0">
                  <a:pos x="22" y="8"/>
                </a:cxn>
                <a:cxn ang="0">
                  <a:pos x="18" y="11"/>
                </a:cxn>
                <a:cxn ang="0">
                  <a:pos x="13" y="16"/>
                </a:cxn>
                <a:cxn ang="0">
                  <a:pos x="5" y="16"/>
                </a:cxn>
                <a:cxn ang="0">
                  <a:pos x="0" y="16"/>
                </a:cxn>
              </a:cxnLst>
              <a:rect l="0" t="0" r="r" b="b"/>
              <a:pathLst>
                <a:path w="48" h="28">
                  <a:moveTo>
                    <a:pt x="0" y="16"/>
                  </a:moveTo>
                  <a:lnTo>
                    <a:pt x="5" y="15"/>
                  </a:lnTo>
                  <a:lnTo>
                    <a:pt x="13" y="13"/>
                  </a:lnTo>
                  <a:lnTo>
                    <a:pt x="17" y="5"/>
                  </a:lnTo>
                  <a:lnTo>
                    <a:pt x="18" y="0"/>
                  </a:lnTo>
                  <a:lnTo>
                    <a:pt x="22" y="1"/>
                  </a:lnTo>
                  <a:lnTo>
                    <a:pt x="30" y="3"/>
                  </a:lnTo>
                  <a:lnTo>
                    <a:pt x="42" y="3"/>
                  </a:lnTo>
                  <a:lnTo>
                    <a:pt x="48" y="5"/>
                  </a:lnTo>
                  <a:lnTo>
                    <a:pt x="33" y="15"/>
                  </a:lnTo>
                  <a:lnTo>
                    <a:pt x="32" y="11"/>
                  </a:lnTo>
                  <a:lnTo>
                    <a:pt x="28" y="10"/>
                  </a:lnTo>
                  <a:lnTo>
                    <a:pt x="27" y="20"/>
                  </a:lnTo>
                  <a:lnTo>
                    <a:pt x="27" y="28"/>
                  </a:lnTo>
                  <a:lnTo>
                    <a:pt x="23" y="28"/>
                  </a:lnTo>
                  <a:lnTo>
                    <a:pt x="22" y="23"/>
                  </a:lnTo>
                  <a:lnTo>
                    <a:pt x="22" y="13"/>
                  </a:lnTo>
                  <a:lnTo>
                    <a:pt x="22" y="8"/>
                  </a:lnTo>
                  <a:lnTo>
                    <a:pt x="18" y="11"/>
                  </a:lnTo>
                  <a:lnTo>
                    <a:pt x="13" y="16"/>
                  </a:lnTo>
                  <a:lnTo>
                    <a:pt x="5" y="16"/>
                  </a:lnTo>
                  <a:lnTo>
                    <a:pt x="0" y="16"/>
                  </a:lnTo>
                  <a:close/>
                </a:path>
              </a:pathLst>
            </a:custGeom>
            <a:solidFill>
              <a:srgbClr val="1F1A17"/>
            </a:solidFill>
            <a:ln w="9525">
              <a:noFill/>
              <a:round/>
              <a:headEnd/>
              <a:tailEnd/>
            </a:ln>
          </p:spPr>
          <p:txBody>
            <a:bodyPr/>
            <a:lstStyle/>
            <a:p>
              <a:endParaRPr lang="en-US"/>
            </a:p>
          </p:txBody>
        </p:sp>
        <p:sp>
          <p:nvSpPr>
            <p:cNvPr id="5592" name="Freeform 1496"/>
            <p:cNvSpPr>
              <a:spLocks/>
            </p:cNvSpPr>
            <p:nvPr/>
          </p:nvSpPr>
          <p:spPr bwMode="auto">
            <a:xfrm>
              <a:off x="3773" y="3029"/>
              <a:ext cx="32" cy="32"/>
            </a:xfrm>
            <a:custGeom>
              <a:avLst/>
              <a:gdLst/>
              <a:ahLst/>
              <a:cxnLst>
                <a:cxn ang="0">
                  <a:pos x="0" y="3"/>
                </a:cxn>
                <a:cxn ang="0">
                  <a:pos x="5" y="0"/>
                </a:cxn>
                <a:cxn ang="0">
                  <a:pos x="10" y="0"/>
                </a:cxn>
                <a:cxn ang="0">
                  <a:pos x="13" y="0"/>
                </a:cxn>
                <a:cxn ang="0">
                  <a:pos x="15" y="0"/>
                </a:cxn>
                <a:cxn ang="0">
                  <a:pos x="22" y="3"/>
                </a:cxn>
                <a:cxn ang="0">
                  <a:pos x="27" y="12"/>
                </a:cxn>
                <a:cxn ang="0">
                  <a:pos x="32" y="17"/>
                </a:cxn>
                <a:cxn ang="0">
                  <a:pos x="32" y="22"/>
                </a:cxn>
                <a:cxn ang="0">
                  <a:pos x="28" y="27"/>
                </a:cxn>
                <a:cxn ang="0">
                  <a:pos x="27" y="32"/>
                </a:cxn>
                <a:cxn ang="0">
                  <a:pos x="25" y="27"/>
                </a:cxn>
                <a:cxn ang="0">
                  <a:pos x="23" y="22"/>
                </a:cxn>
                <a:cxn ang="0">
                  <a:pos x="18" y="23"/>
                </a:cxn>
                <a:cxn ang="0">
                  <a:pos x="13" y="23"/>
                </a:cxn>
                <a:cxn ang="0">
                  <a:pos x="18" y="20"/>
                </a:cxn>
                <a:cxn ang="0">
                  <a:pos x="23" y="15"/>
                </a:cxn>
                <a:cxn ang="0">
                  <a:pos x="22" y="13"/>
                </a:cxn>
                <a:cxn ang="0">
                  <a:pos x="18" y="10"/>
                </a:cxn>
                <a:cxn ang="0">
                  <a:pos x="13" y="12"/>
                </a:cxn>
                <a:cxn ang="0">
                  <a:pos x="7" y="12"/>
                </a:cxn>
                <a:cxn ang="0">
                  <a:pos x="7" y="10"/>
                </a:cxn>
                <a:cxn ang="0">
                  <a:pos x="5" y="8"/>
                </a:cxn>
                <a:cxn ang="0">
                  <a:pos x="8" y="7"/>
                </a:cxn>
                <a:cxn ang="0">
                  <a:pos x="10" y="5"/>
                </a:cxn>
                <a:cxn ang="0">
                  <a:pos x="5" y="5"/>
                </a:cxn>
                <a:cxn ang="0">
                  <a:pos x="0" y="3"/>
                </a:cxn>
              </a:cxnLst>
              <a:rect l="0" t="0" r="r" b="b"/>
              <a:pathLst>
                <a:path w="32" h="32">
                  <a:moveTo>
                    <a:pt x="0" y="3"/>
                  </a:moveTo>
                  <a:lnTo>
                    <a:pt x="5" y="0"/>
                  </a:lnTo>
                  <a:lnTo>
                    <a:pt x="10" y="0"/>
                  </a:lnTo>
                  <a:lnTo>
                    <a:pt x="13" y="0"/>
                  </a:lnTo>
                  <a:lnTo>
                    <a:pt x="15" y="0"/>
                  </a:lnTo>
                  <a:lnTo>
                    <a:pt x="22" y="3"/>
                  </a:lnTo>
                  <a:lnTo>
                    <a:pt x="27" y="12"/>
                  </a:lnTo>
                  <a:lnTo>
                    <a:pt x="32" y="17"/>
                  </a:lnTo>
                  <a:lnTo>
                    <a:pt x="32" y="22"/>
                  </a:lnTo>
                  <a:lnTo>
                    <a:pt x="28" y="27"/>
                  </a:lnTo>
                  <a:lnTo>
                    <a:pt x="27" y="32"/>
                  </a:lnTo>
                  <a:lnTo>
                    <a:pt x="25" y="27"/>
                  </a:lnTo>
                  <a:lnTo>
                    <a:pt x="23" y="22"/>
                  </a:lnTo>
                  <a:lnTo>
                    <a:pt x="18" y="23"/>
                  </a:lnTo>
                  <a:lnTo>
                    <a:pt x="13" y="23"/>
                  </a:lnTo>
                  <a:lnTo>
                    <a:pt x="18" y="20"/>
                  </a:lnTo>
                  <a:lnTo>
                    <a:pt x="23" y="15"/>
                  </a:lnTo>
                  <a:lnTo>
                    <a:pt x="22" y="13"/>
                  </a:lnTo>
                  <a:lnTo>
                    <a:pt x="18" y="10"/>
                  </a:lnTo>
                  <a:lnTo>
                    <a:pt x="13" y="12"/>
                  </a:lnTo>
                  <a:lnTo>
                    <a:pt x="7" y="12"/>
                  </a:lnTo>
                  <a:lnTo>
                    <a:pt x="7" y="10"/>
                  </a:lnTo>
                  <a:lnTo>
                    <a:pt x="5" y="8"/>
                  </a:lnTo>
                  <a:lnTo>
                    <a:pt x="8" y="7"/>
                  </a:lnTo>
                  <a:lnTo>
                    <a:pt x="10" y="5"/>
                  </a:lnTo>
                  <a:lnTo>
                    <a:pt x="5" y="5"/>
                  </a:lnTo>
                  <a:lnTo>
                    <a:pt x="0" y="3"/>
                  </a:lnTo>
                  <a:close/>
                </a:path>
              </a:pathLst>
            </a:custGeom>
            <a:solidFill>
              <a:srgbClr val="1F1A17"/>
            </a:solidFill>
            <a:ln w="9525">
              <a:noFill/>
              <a:round/>
              <a:headEnd/>
              <a:tailEnd/>
            </a:ln>
          </p:spPr>
          <p:txBody>
            <a:bodyPr/>
            <a:lstStyle/>
            <a:p>
              <a:endParaRPr lang="en-US"/>
            </a:p>
          </p:txBody>
        </p:sp>
        <p:sp>
          <p:nvSpPr>
            <p:cNvPr id="5593" name="Freeform 1497"/>
            <p:cNvSpPr>
              <a:spLocks/>
            </p:cNvSpPr>
            <p:nvPr/>
          </p:nvSpPr>
          <p:spPr bwMode="auto">
            <a:xfrm>
              <a:off x="3808" y="3059"/>
              <a:ext cx="28" cy="17"/>
            </a:xfrm>
            <a:custGeom>
              <a:avLst/>
              <a:gdLst/>
              <a:ahLst/>
              <a:cxnLst>
                <a:cxn ang="0">
                  <a:pos x="0" y="3"/>
                </a:cxn>
                <a:cxn ang="0">
                  <a:pos x="3" y="7"/>
                </a:cxn>
                <a:cxn ang="0">
                  <a:pos x="7" y="10"/>
                </a:cxn>
                <a:cxn ang="0">
                  <a:pos x="7" y="15"/>
                </a:cxn>
                <a:cxn ang="0">
                  <a:pos x="5" y="17"/>
                </a:cxn>
                <a:cxn ang="0">
                  <a:pos x="10" y="12"/>
                </a:cxn>
                <a:cxn ang="0">
                  <a:pos x="17" y="7"/>
                </a:cxn>
                <a:cxn ang="0">
                  <a:pos x="25" y="5"/>
                </a:cxn>
                <a:cxn ang="0">
                  <a:pos x="28" y="3"/>
                </a:cxn>
                <a:cxn ang="0">
                  <a:pos x="25" y="0"/>
                </a:cxn>
                <a:cxn ang="0">
                  <a:pos x="18" y="2"/>
                </a:cxn>
                <a:cxn ang="0">
                  <a:pos x="8" y="3"/>
                </a:cxn>
                <a:cxn ang="0">
                  <a:pos x="3" y="3"/>
                </a:cxn>
                <a:cxn ang="0">
                  <a:pos x="0" y="3"/>
                </a:cxn>
              </a:cxnLst>
              <a:rect l="0" t="0" r="r" b="b"/>
              <a:pathLst>
                <a:path w="28" h="17">
                  <a:moveTo>
                    <a:pt x="0" y="3"/>
                  </a:moveTo>
                  <a:lnTo>
                    <a:pt x="3" y="7"/>
                  </a:lnTo>
                  <a:lnTo>
                    <a:pt x="7" y="10"/>
                  </a:lnTo>
                  <a:lnTo>
                    <a:pt x="7" y="15"/>
                  </a:lnTo>
                  <a:lnTo>
                    <a:pt x="5" y="17"/>
                  </a:lnTo>
                  <a:lnTo>
                    <a:pt x="10" y="12"/>
                  </a:lnTo>
                  <a:lnTo>
                    <a:pt x="17" y="7"/>
                  </a:lnTo>
                  <a:lnTo>
                    <a:pt x="25" y="5"/>
                  </a:lnTo>
                  <a:lnTo>
                    <a:pt x="28" y="3"/>
                  </a:lnTo>
                  <a:lnTo>
                    <a:pt x="25" y="0"/>
                  </a:lnTo>
                  <a:lnTo>
                    <a:pt x="18" y="2"/>
                  </a:lnTo>
                  <a:lnTo>
                    <a:pt x="8" y="3"/>
                  </a:lnTo>
                  <a:lnTo>
                    <a:pt x="3" y="3"/>
                  </a:lnTo>
                  <a:lnTo>
                    <a:pt x="0" y="3"/>
                  </a:lnTo>
                  <a:close/>
                </a:path>
              </a:pathLst>
            </a:custGeom>
            <a:solidFill>
              <a:srgbClr val="1F1A17"/>
            </a:solidFill>
            <a:ln w="9525">
              <a:noFill/>
              <a:round/>
              <a:headEnd/>
              <a:tailEnd/>
            </a:ln>
          </p:spPr>
          <p:txBody>
            <a:bodyPr/>
            <a:lstStyle/>
            <a:p>
              <a:endParaRPr lang="en-US"/>
            </a:p>
          </p:txBody>
        </p:sp>
        <p:sp>
          <p:nvSpPr>
            <p:cNvPr id="5594" name="Freeform 1498"/>
            <p:cNvSpPr>
              <a:spLocks/>
            </p:cNvSpPr>
            <p:nvPr/>
          </p:nvSpPr>
          <p:spPr bwMode="auto">
            <a:xfrm>
              <a:off x="3811" y="3081"/>
              <a:ext cx="76" cy="28"/>
            </a:xfrm>
            <a:custGeom>
              <a:avLst/>
              <a:gdLst/>
              <a:ahLst/>
              <a:cxnLst>
                <a:cxn ang="0">
                  <a:pos x="0" y="5"/>
                </a:cxn>
                <a:cxn ang="0">
                  <a:pos x="7" y="8"/>
                </a:cxn>
                <a:cxn ang="0">
                  <a:pos x="17" y="10"/>
                </a:cxn>
                <a:cxn ang="0">
                  <a:pos x="25" y="7"/>
                </a:cxn>
                <a:cxn ang="0">
                  <a:pos x="32" y="7"/>
                </a:cxn>
                <a:cxn ang="0">
                  <a:pos x="37" y="3"/>
                </a:cxn>
                <a:cxn ang="0">
                  <a:pos x="39" y="0"/>
                </a:cxn>
                <a:cxn ang="0">
                  <a:pos x="40" y="5"/>
                </a:cxn>
                <a:cxn ang="0">
                  <a:pos x="42" y="10"/>
                </a:cxn>
                <a:cxn ang="0">
                  <a:pos x="49" y="10"/>
                </a:cxn>
                <a:cxn ang="0">
                  <a:pos x="56" y="10"/>
                </a:cxn>
                <a:cxn ang="0">
                  <a:pos x="66" y="10"/>
                </a:cxn>
                <a:cxn ang="0">
                  <a:pos x="76" y="8"/>
                </a:cxn>
                <a:cxn ang="0">
                  <a:pos x="74" y="15"/>
                </a:cxn>
                <a:cxn ang="0">
                  <a:pos x="74" y="23"/>
                </a:cxn>
                <a:cxn ang="0">
                  <a:pos x="72" y="20"/>
                </a:cxn>
                <a:cxn ang="0">
                  <a:pos x="71" y="18"/>
                </a:cxn>
                <a:cxn ang="0">
                  <a:pos x="69" y="20"/>
                </a:cxn>
                <a:cxn ang="0">
                  <a:pos x="66" y="23"/>
                </a:cxn>
                <a:cxn ang="0">
                  <a:pos x="64" y="20"/>
                </a:cxn>
                <a:cxn ang="0">
                  <a:pos x="61" y="17"/>
                </a:cxn>
                <a:cxn ang="0">
                  <a:pos x="59" y="18"/>
                </a:cxn>
                <a:cxn ang="0">
                  <a:pos x="56" y="22"/>
                </a:cxn>
                <a:cxn ang="0">
                  <a:pos x="52" y="20"/>
                </a:cxn>
                <a:cxn ang="0">
                  <a:pos x="51" y="18"/>
                </a:cxn>
                <a:cxn ang="0">
                  <a:pos x="49" y="18"/>
                </a:cxn>
                <a:cxn ang="0">
                  <a:pos x="47" y="18"/>
                </a:cxn>
                <a:cxn ang="0">
                  <a:pos x="44" y="23"/>
                </a:cxn>
                <a:cxn ang="0">
                  <a:pos x="39" y="27"/>
                </a:cxn>
                <a:cxn ang="0">
                  <a:pos x="39" y="18"/>
                </a:cxn>
                <a:cxn ang="0">
                  <a:pos x="37" y="12"/>
                </a:cxn>
                <a:cxn ang="0">
                  <a:pos x="35" y="12"/>
                </a:cxn>
                <a:cxn ang="0">
                  <a:pos x="34" y="13"/>
                </a:cxn>
                <a:cxn ang="0">
                  <a:pos x="32" y="15"/>
                </a:cxn>
                <a:cxn ang="0">
                  <a:pos x="32" y="18"/>
                </a:cxn>
                <a:cxn ang="0">
                  <a:pos x="32" y="23"/>
                </a:cxn>
                <a:cxn ang="0">
                  <a:pos x="32" y="28"/>
                </a:cxn>
                <a:cxn ang="0">
                  <a:pos x="29" y="25"/>
                </a:cxn>
                <a:cxn ang="0">
                  <a:pos x="25" y="22"/>
                </a:cxn>
                <a:cxn ang="0">
                  <a:pos x="25" y="17"/>
                </a:cxn>
                <a:cxn ang="0">
                  <a:pos x="24" y="12"/>
                </a:cxn>
                <a:cxn ang="0">
                  <a:pos x="22" y="15"/>
                </a:cxn>
                <a:cxn ang="0">
                  <a:pos x="20" y="20"/>
                </a:cxn>
                <a:cxn ang="0">
                  <a:pos x="17" y="17"/>
                </a:cxn>
                <a:cxn ang="0">
                  <a:pos x="12" y="15"/>
                </a:cxn>
                <a:cxn ang="0">
                  <a:pos x="9" y="12"/>
                </a:cxn>
                <a:cxn ang="0">
                  <a:pos x="4" y="12"/>
                </a:cxn>
                <a:cxn ang="0">
                  <a:pos x="2" y="8"/>
                </a:cxn>
                <a:cxn ang="0">
                  <a:pos x="0" y="5"/>
                </a:cxn>
              </a:cxnLst>
              <a:rect l="0" t="0" r="r" b="b"/>
              <a:pathLst>
                <a:path w="76" h="28">
                  <a:moveTo>
                    <a:pt x="0" y="5"/>
                  </a:moveTo>
                  <a:lnTo>
                    <a:pt x="7" y="8"/>
                  </a:lnTo>
                  <a:lnTo>
                    <a:pt x="17" y="10"/>
                  </a:lnTo>
                  <a:lnTo>
                    <a:pt x="25" y="7"/>
                  </a:lnTo>
                  <a:lnTo>
                    <a:pt x="32" y="7"/>
                  </a:lnTo>
                  <a:lnTo>
                    <a:pt x="37" y="3"/>
                  </a:lnTo>
                  <a:lnTo>
                    <a:pt x="39" y="0"/>
                  </a:lnTo>
                  <a:lnTo>
                    <a:pt x="40" y="5"/>
                  </a:lnTo>
                  <a:lnTo>
                    <a:pt x="42" y="10"/>
                  </a:lnTo>
                  <a:lnTo>
                    <a:pt x="49" y="10"/>
                  </a:lnTo>
                  <a:lnTo>
                    <a:pt x="56" y="10"/>
                  </a:lnTo>
                  <a:lnTo>
                    <a:pt x="66" y="10"/>
                  </a:lnTo>
                  <a:lnTo>
                    <a:pt x="76" y="8"/>
                  </a:lnTo>
                  <a:lnTo>
                    <a:pt x="74" y="15"/>
                  </a:lnTo>
                  <a:lnTo>
                    <a:pt x="74" y="23"/>
                  </a:lnTo>
                  <a:lnTo>
                    <a:pt x="72" y="20"/>
                  </a:lnTo>
                  <a:lnTo>
                    <a:pt x="71" y="18"/>
                  </a:lnTo>
                  <a:lnTo>
                    <a:pt x="69" y="20"/>
                  </a:lnTo>
                  <a:lnTo>
                    <a:pt x="66" y="23"/>
                  </a:lnTo>
                  <a:lnTo>
                    <a:pt x="64" y="20"/>
                  </a:lnTo>
                  <a:lnTo>
                    <a:pt x="61" y="17"/>
                  </a:lnTo>
                  <a:lnTo>
                    <a:pt x="59" y="18"/>
                  </a:lnTo>
                  <a:lnTo>
                    <a:pt x="56" y="22"/>
                  </a:lnTo>
                  <a:lnTo>
                    <a:pt x="52" y="20"/>
                  </a:lnTo>
                  <a:lnTo>
                    <a:pt x="51" y="18"/>
                  </a:lnTo>
                  <a:lnTo>
                    <a:pt x="49" y="18"/>
                  </a:lnTo>
                  <a:lnTo>
                    <a:pt x="47" y="18"/>
                  </a:lnTo>
                  <a:lnTo>
                    <a:pt x="44" y="23"/>
                  </a:lnTo>
                  <a:lnTo>
                    <a:pt x="39" y="27"/>
                  </a:lnTo>
                  <a:lnTo>
                    <a:pt x="39" y="18"/>
                  </a:lnTo>
                  <a:lnTo>
                    <a:pt x="37" y="12"/>
                  </a:lnTo>
                  <a:lnTo>
                    <a:pt x="35" y="12"/>
                  </a:lnTo>
                  <a:lnTo>
                    <a:pt x="34" y="13"/>
                  </a:lnTo>
                  <a:lnTo>
                    <a:pt x="32" y="15"/>
                  </a:lnTo>
                  <a:lnTo>
                    <a:pt x="32" y="18"/>
                  </a:lnTo>
                  <a:lnTo>
                    <a:pt x="32" y="23"/>
                  </a:lnTo>
                  <a:lnTo>
                    <a:pt x="32" y="28"/>
                  </a:lnTo>
                  <a:lnTo>
                    <a:pt x="29" y="25"/>
                  </a:lnTo>
                  <a:lnTo>
                    <a:pt x="25" y="22"/>
                  </a:lnTo>
                  <a:lnTo>
                    <a:pt x="25" y="17"/>
                  </a:lnTo>
                  <a:lnTo>
                    <a:pt x="24" y="12"/>
                  </a:lnTo>
                  <a:lnTo>
                    <a:pt x="22" y="15"/>
                  </a:lnTo>
                  <a:lnTo>
                    <a:pt x="20" y="20"/>
                  </a:lnTo>
                  <a:lnTo>
                    <a:pt x="17" y="17"/>
                  </a:lnTo>
                  <a:lnTo>
                    <a:pt x="12" y="15"/>
                  </a:lnTo>
                  <a:lnTo>
                    <a:pt x="9" y="12"/>
                  </a:lnTo>
                  <a:lnTo>
                    <a:pt x="4" y="12"/>
                  </a:lnTo>
                  <a:lnTo>
                    <a:pt x="2" y="8"/>
                  </a:lnTo>
                  <a:lnTo>
                    <a:pt x="0" y="5"/>
                  </a:lnTo>
                  <a:close/>
                </a:path>
              </a:pathLst>
            </a:custGeom>
            <a:solidFill>
              <a:srgbClr val="1F1A17"/>
            </a:solidFill>
            <a:ln w="9525">
              <a:noFill/>
              <a:round/>
              <a:headEnd/>
              <a:tailEnd/>
            </a:ln>
          </p:spPr>
          <p:txBody>
            <a:bodyPr/>
            <a:lstStyle/>
            <a:p>
              <a:endParaRPr lang="en-US"/>
            </a:p>
          </p:txBody>
        </p:sp>
        <p:sp>
          <p:nvSpPr>
            <p:cNvPr id="5595" name="Freeform 1499"/>
            <p:cNvSpPr>
              <a:spLocks/>
            </p:cNvSpPr>
            <p:nvPr/>
          </p:nvSpPr>
          <p:spPr bwMode="auto">
            <a:xfrm>
              <a:off x="3918" y="3027"/>
              <a:ext cx="34" cy="56"/>
            </a:xfrm>
            <a:custGeom>
              <a:avLst/>
              <a:gdLst/>
              <a:ahLst/>
              <a:cxnLst>
                <a:cxn ang="0">
                  <a:pos x="25" y="0"/>
                </a:cxn>
                <a:cxn ang="0">
                  <a:pos x="20" y="10"/>
                </a:cxn>
                <a:cxn ang="0">
                  <a:pos x="29" y="7"/>
                </a:cxn>
                <a:cxn ang="0">
                  <a:pos x="25" y="12"/>
                </a:cxn>
                <a:cxn ang="0">
                  <a:pos x="24" y="19"/>
                </a:cxn>
                <a:cxn ang="0">
                  <a:pos x="17" y="30"/>
                </a:cxn>
                <a:cxn ang="0">
                  <a:pos x="10" y="42"/>
                </a:cxn>
                <a:cxn ang="0">
                  <a:pos x="4" y="49"/>
                </a:cxn>
                <a:cxn ang="0">
                  <a:pos x="0" y="56"/>
                </a:cxn>
                <a:cxn ang="0">
                  <a:pos x="7" y="52"/>
                </a:cxn>
                <a:cxn ang="0">
                  <a:pos x="10" y="56"/>
                </a:cxn>
                <a:cxn ang="0">
                  <a:pos x="15" y="50"/>
                </a:cxn>
                <a:cxn ang="0">
                  <a:pos x="15" y="40"/>
                </a:cxn>
                <a:cxn ang="0">
                  <a:pos x="22" y="37"/>
                </a:cxn>
                <a:cxn ang="0">
                  <a:pos x="30" y="32"/>
                </a:cxn>
                <a:cxn ang="0">
                  <a:pos x="34" y="27"/>
                </a:cxn>
                <a:cxn ang="0">
                  <a:pos x="34" y="24"/>
                </a:cxn>
                <a:cxn ang="0">
                  <a:pos x="25" y="24"/>
                </a:cxn>
                <a:cxn ang="0">
                  <a:pos x="34" y="15"/>
                </a:cxn>
                <a:cxn ang="0">
                  <a:pos x="30" y="14"/>
                </a:cxn>
                <a:cxn ang="0">
                  <a:pos x="32" y="4"/>
                </a:cxn>
                <a:cxn ang="0">
                  <a:pos x="25" y="0"/>
                </a:cxn>
              </a:cxnLst>
              <a:rect l="0" t="0" r="r" b="b"/>
              <a:pathLst>
                <a:path w="34" h="56">
                  <a:moveTo>
                    <a:pt x="25" y="0"/>
                  </a:moveTo>
                  <a:lnTo>
                    <a:pt x="20" y="10"/>
                  </a:lnTo>
                  <a:lnTo>
                    <a:pt x="29" y="7"/>
                  </a:lnTo>
                  <a:lnTo>
                    <a:pt x="25" y="12"/>
                  </a:lnTo>
                  <a:lnTo>
                    <a:pt x="24" y="19"/>
                  </a:lnTo>
                  <a:lnTo>
                    <a:pt x="17" y="30"/>
                  </a:lnTo>
                  <a:lnTo>
                    <a:pt x="10" y="42"/>
                  </a:lnTo>
                  <a:lnTo>
                    <a:pt x="4" y="49"/>
                  </a:lnTo>
                  <a:lnTo>
                    <a:pt x="0" y="56"/>
                  </a:lnTo>
                  <a:lnTo>
                    <a:pt x="7" y="52"/>
                  </a:lnTo>
                  <a:lnTo>
                    <a:pt x="10" y="56"/>
                  </a:lnTo>
                  <a:lnTo>
                    <a:pt x="15" y="50"/>
                  </a:lnTo>
                  <a:lnTo>
                    <a:pt x="15" y="40"/>
                  </a:lnTo>
                  <a:lnTo>
                    <a:pt x="22" y="37"/>
                  </a:lnTo>
                  <a:lnTo>
                    <a:pt x="30" y="32"/>
                  </a:lnTo>
                  <a:lnTo>
                    <a:pt x="34" y="27"/>
                  </a:lnTo>
                  <a:lnTo>
                    <a:pt x="34" y="24"/>
                  </a:lnTo>
                  <a:lnTo>
                    <a:pt x="25" y="24"/>
                  </a:lnTo>
                  <a:lnTo>
                    <a:pt x="34" y="15"/>
                  </a:lnTo>
                  <a:lnTo>
                    <a:pt x="30" y="14"/>
                  </a:lnTo>
                  <a:lnTo>
                    <a:pt x="32" y="4"/>
                  </a:lnTo>
                  <a:lnTo>
                    <a:pt x="25" y="0"/>
                  </a:lnTo>
                  <a:close/>
                </a:path>
              </a:pathLst>
            </a:custGeom>
            <a:solidFill>
              <a:srgbClr val="1F1A17"/>
            </a:solidFill>
            <a:ln w="9525">
              <a:noFill/>
              <a:round/>
              <a:headEnd/>
              <a:tailEnd/>
            </a:ln>
          </p:spPr>
          <p:txBody>
            <a:bodyPr/>
            <a:lstStyle/>
            <a:p>
              <a:endParaRPr lang="en-US"/>
            </a:p>
          </p:txBody>
        </p:sp>
        <p:sp>
          <p:nvSpPr>
            <p:cNvPr id="5596" name="Freeform 1500"/>
            <p:cNvSpPr>
              <a:spLocks/>
            </p:cNvSpPr>
            <p:nvPr/>
          </p:nvSpPr>
          <p:spPr bwMode="auto">
            <a:xfrm>
              <a:off x="3890" y="3086"/>
              <a:ext cx="25" cy="20"/>
            </a:xfrm>
            <a:custGeom>
              <a:avLst/>
              <a:gdLst/>
              <a:ahLst/>
              <a:cxnLst>
                <a:cxn ang="0">
                  <a:pos x="0" y="8"/>
                </a:cxn>
                <a:cxn ang="0">
                  <a:pos x="5" y="20"/>
                </a:cxn>
                <a:cxn ang="0">
                  <a:pos x="5" y="15"/>
                </a:cxn>
                <a:cxn ang="0">
                  <a:pos x="8" y="12"/>
                </a:cxn>
                <a:cxn ang="0">
                  <a:pos x="12" y="15"/>
                </a:cxn>
                <a:cxn ang="0">
                  <a:pos x="13" y="17"/>
                </a:cxn>
                <a:cxn ang="0">
                  <a:pos x="13" y="12"/>
                </a:cxn>
                <a:cxn ang="0">
                  <a:pos x="17" y="8"/>
                </a:cxn>
                <a:cxn ang="0">
                  <a:pos x="23" y="8"/>
                </a:cxn>
                <a:cxn ang="0">
                  <a:pos x="25" y="8"/>
                </a:cxn>
                <a:cxn ang="0">
                  <a:pos x="18" y="0"/>
                </a:cxn>
                <a:cxn ang="0">
                  <a:pos x="15" y="3"/>
                </a:cxn>
                <a:cxn ang="0">
                  <a:pos x="10" y="2"/>
                </a:cxn>
                <a:cxn ang="0">
                  <a:pos x="10" y="7"/>
                </a:cxn>
                <a:cxn ang="0">
                  <a:pos x="8" y="5"/>
                </a:cxn>
                <a:cxn ang="0">
                  <a:pos x="3" y="5"/>
                </a:cxn>
                <a:cxn ang="0">
                  <a:pos x="0" y="7"/>
                </a:cxn>
                <a:cxn ang="0">
                  <a:pos x="0" y="8"/>
                </a:cxn>
              </a:cxnLst>
              <a:rect l="0" t="0" r="r" b="b"/>
              <a:pathLst>
                <a:path w="25" h="20">
                  <a:moveTo>
                    <a:pt x="0" y="8"/>
                  </a:moveTo>
                  <a:lnTo>
                    <a:pt x="5" y="20"/>
                  </a:lnTo>
                  <a:lnTo>
                    <a:pt x="5" y="15"/>
                  </a:lnTo>
                  <a:lnTo>
                    <a:pt x="8" y="12"/>
                  </a:lnTo>
                  <a:lnTo>
                    <a:pt x="12" y="15"/>
                  </a:lnTo>
                  <a:lnTo>
                    <a:pt x="13" y="17"/>
                  </a:lnTo>
                  <a:lnTo>
                    <a:pt x="13" y="12"/>
                  </a:lnTo>
                  <a:lnTo>
                    <a:pt x="17" y="8"/>
                  </a:lnTo>
                  <a:lnTo>
                    <a:pt x="23" y="8"/>
                  </a:lnTo>
                  <a:lnTo>
                    <a:pt x="25" y="8"/>
                  </a:lnTo>
                  <a:lnTo>
                    <a:pt x="18" y="0"/>
                  </a:lnTo>
                  <a:lnTo>
                    <a:pt x="15" y="3"/>
                  </a:lnTo>
                  <a:lnTo>
                    <a:pt x="10" y="2"/>
                  </a:lnTo>
                  <a:lnTo>
                    <a:pt x="10" y="7"/>
                  </a:lnTo>
                  <a:lnTo>
                    <a:pt x="8" y="5"/>
                  </a:lnTo>
                  <a:lnTo>
                    <a:pt x="3" y="5"/>
                  </a:lnTo>
                  <a:lnTo>
                    <a:pt x="0" y="7"/>
                  </a:lnTo>
                  <a:lnTo>
                    <a:pt x="0" y="8"/>
                  </a:lnTo>
                  <a:close/>
                </a:path>
              </a:pathLst>
            </a:custGeom>
            <a:solidFill>
              <a:srgbClr val="1F1A17"/>
            </a:solidFill>
            <a:ln w="9525">
              <a:noFill/>
              <a:round/>
              <a:headEnd/>
              <a:tailEnd/>
            </a:ln>
          </p:spPr>
          <p:txBody>
            <a:bodyPr/>
            <a:lstStyle/>
            <a:p>
              <a:endParaRPr lang="en-US"/>
            </a:p>
          </p:txBody>
        </p:sp>
        <p:sp>
          <p:nvSpPr>
            <p:cNvPr id="5597" name="Freeform 1501"/>
            <p:cNvSpPr>
              <a:spLocks/>
            </p:cNvSpPr>
            <p:nvPr/>
          </p:nvSpPr>
          <p:spPr bwMode="auto">
            <a:xfrm>
              <a:off x="3649" y="3036"/>
              <a:ext cx="67" cy="31"/>
            </a:xfrm>
            <a:custGeom>
              <a:avLst/>
              <a:gdLst/>
              <a:ahLst/>
              <a:cxnLst>
                <a:cxn ang="0">
                  <a:pos x="0" y="0"/>
                </a:cxn>
                <a:cxn ang="0">
                  <a:pos x="9" y="6"/>
                </a:cxn>
                <a:cxn ang="0">
                  <a:pos x="17" y="11"/>
                </a:cxn>
                <a:cxn ang="0">
                  <a:pos x="17" y="10"/>
                </a:cxn>
                <a:cxn ang="0">
                  <a:pos x="15" y="8"/>
                </a:cxn>
                <a:cxn ang="0">
                  <a:pos x="25" y="15"/>
                </a:cxn>
                <a:cxn ang="0">
                  <a:pos x="39" y="21"/>
                </a:cxn>
                <a:cxn ang="0">
                  <a:pos x="44" y="23"/>
                </a:cxn>
                <a:cxn ang="0">
                  <a:pos x="50" y="25"/>
                </a:cxn>
                <a:cxn ang="0">
                  <a:pos x="57" y="25"/>
                </a:cxn>
                <a:cxn ang="0">
                  <a:pos x="62" y="21"/>
                </a:cxn>
                <a:cxn ang="0">
                  <a:pos x="65" y="25"/>
                </a:cxn>
                <a:cxn ang="0">
                  <a:pos x="67" y="28"/>
                </a:cxn>
                <a:cxn ang="0">
                  <a:pos x="64" y="30"/>
                </a:cxn>
                <a:cxn ang="0">
                  <a:pos x="55" y="31"/>
                </a:cxn>
                <a:cxn ang="0">
                  <a:pos x="44" y="30"/>
                </a:cxn>
                <a:cxn ang="0">
                  <a:pos x="35" y="26"/>
                </a:cxn>
                <a:cxn ang="0">
                  <a:pos x="29" y="28"/>
                </a:cxn>
                <a:cxn ang="0">
                  <a:pos x="22" y="28"/>
                </a:cxn>
                <a:cxn ang="0">
                  <a:pos x="27" y="25"/>
                </a:cxn>
                <a:cxn ang="0">
                  <a:pos x="32" y="23"/>
                </a:cxn>
                <a:cxn ang="0">
                  <a:pos x="24" y="20"/>
                </a:cxn>
                <a:cxn ang="0">
                  <a:pos x="15" y="21"/>
                </a:cxn>
                <a:cxn ang="0">
                  <a:pos x="19" y="20"/>
                </a:cxn>
                <a:cxn ang="0">
                  <a:pos x="20" y="16"/>
                </a:cxn>
                <a:cxn ang="0">
                  <a:pos x="14" y="15"/>
                </a:cxn>
                <a:cxn ang="0">
                  <a:pos x="9" y="11"/>
                </a:cxn>
                <a:cxn ang="0">
                  <a:pos x="4" y="6"/>
                </a:cxn>
                <a:cxn ang="0">
                  <a:pos x="0" y="0"/>
                </a:cxn>
              </a:cxnLst>
              <a:rect l="0" t="0" r="r" b="b"/>
              <a:pathLst>
                <a:path w="67" h="31">
                  <a:moveTo>
                    <a:pt x="0" y="0"/>
                  </a:moveTo>
                  <a:lnTo>
                    <a:pt x="9" y="6"/>
                  </a:lnTo>
                  <a:lnTo>
                    <a:pt x="17" y="11"/>
                  </a:lnTo>
                  <a:lnTo>
                    <a:pt x="17" y="10"/>
                  </a:lnTo>
                  <a:lnTo>
                    <a:pt x="15" y="8"/>
                  </a:lnTo>
                  <a:lnTo>
                    <a:pt x="25" y="15"/>
                  </a:lnTo>
                  <a:lnTo>
                    <a:pt x="39" y="21"/>
                  </a:lnTo>
                  <a:lnTo>
                    <a:pt x="44" y="23"/>
                  </a:lnTo>
                  <a:lnTo>
                    <a:pt x="50" y="25"/>
                  </a:lnTo>
                  <a:lnTo>
                    <a:pt x="57" y="25"/>
                  </a:lnTo>
                  <a:lnTo>
                    <a:pt x="62" y="21"/>
                  </a:lnTo>
                  <a:lnTo>
                    <a:pt x="65" y="25"/>
                  </a:lnTo>
                  <a:lnTo>
                    <a:pt x="67" y="28"/>
                  </a:lnTo>
                  <a:lnTo>
                    <a:pt x="64" y="30"/>
                  </a:lnTo>
                  <a:lnTo>
                    <a:pt x="55" y="31"/>
                  </a:lnTo>
                  <a:lnTo>
                    <a:pt x="44" y="30"/>
                  </a:lnTo>
                  <a:lnTo>
                    <a:pt x="35" y="26"/>
                  </a:lnTo>
                  <a:lnTo>
                    <a:pt x="29" y="28"/>
                  </a:lnTo>
                  <a:lnTo>
                    <a:pt x="22" y="28"/>
                  </a:lnTo>
                  <a:lnTo>
                    <a:pt x="27" y="25"/>
                  </a:lnTo>
                  <a:lnTo>
                    <a:pt x="32" y="23"/>
                  </a:lnTo>
                  <a:lnTo>
                    <a:pt x="24" y="20"/>
                  </a:lnTo>
                  <a:lnTo>
                    <a:pt x="15" y="21"/>
                  </a:lnTo>
                  <a:lnTo>
                    <a:pt x="19" y="20"/>
                  </a:lnTo>
                  <a:lnTo>
                    <a:pt x="20" y="16"/>
                  </a:lnTo>
                  <a:lnTo>
                    <a:pt x="14" y="15"/>
                  </a:lnTo>
                  <a:lnTo>
                    <a:pt x="9" y="11"/>
                  </a:lnTo>
                  <a:lnTo>
                    <a:pt x="4" y="6"/>
                  </a:lnTo>
                  <a:lnTo>
                    <a:pt x="0" y="0"/>
                  </a:lnTo>
                  <a:close/>
                </a:path>
              </a:pathLst>
            </a:custGeom>
            <a:solidFill>
              <a:srgbClr val="1F1A17"/>
            </a:solidFill>
            <a:ln w="9525">
              <a:noFill/>
              <a:round/>
              <a:headEnd/>
              <a:tailEnd/>
            </a:ln>
          </p:spPr>
          <p:txBody>
            <a:bodyPr/>
            <a:lstStyle/>
            <a:p>
              <a:endParaRPr lang="en-US"/>
            </a:p>
          </p:txBody>
        </p:sp>
        <p:sp>
          <p:nvSpPr>
            <p:cNvPr id="5598" name="Freeform 1502"/>
            <p:cNvSpPr>
              <a:spLocks/>
            </p:cNvSpPr>
            <p:nvPr/>
          </p:nvSpPr>
          <p:spPr bwMode="auto">
            <a:xfrm>
              <a:off x="3701" y="3012"/>
              <a:ext cx="35" cy="42"/>
            </a:xfrm>
            <a:custGeom>
              <a:avLst/>
              <a:gdLst/>
              <a:ahLst/>
              <a:cxnLst>
                <a:cxn ang="0">
                  <a:pos x="0" y="0"/>
                </a:cxn>
                <a:cxn ang="0">
                  <a:pos x="0" y="4"/>
                </a:cxn>
                <a:cxn ang="0">
                  <a:pos x="2" y="9"/>
                </a:cxn>
                <a:cxn ang="0">
                  <a:pos x="5" y="12"/>
                </a:cxn>
                <a:cxn ang="0">
                  <a:pos x="7" y="14"/>
                </a:cxn>
                <a:cxn ang="0">
                  <a:pos x="8" y="19"/>
                </a:cxn>
                <a:cxn ang="0">
                  <a:pos x="8" y="22"/>
                </a:cxn>
                <a:cxn ang="0">
                  <a:pos x="10" y="24"/>
                </a:cxn>
                <a:cxn ang="0">
                  <a:pos x="12" y="25"/>
                </a:cxn>
                <a:cxn ang="0">
                  <a:pos x="17" y="30"/>
                </a:cxn>
                <a:cxn ang="0">
                  <a:pos x="22" y="34"/>
                </a:cxn>
                <a:cxn ang="0">
                  <a:pos x="23" y="39"/>
                </a:cxn>
                <a:cxn ang="0">
                  <a:pos x="25" y="40"/>
                </a:cxn>
                <a:cxn ang="0">
                  <a:pos x="27" y="42"/>
                </a:cxn>
                <a:cxn ang="0">
                  <a:pos x="30" y="42"/>
                </a:cxn>
                <a:cxn ang="0">
                  <a:pos x="28" y="35"/>
                </a:cxn>
                <a:cxn ang="0">
                  <a:pos x="25" y="27"/>
                </a:cxn>
                <a:cxn ang="0">
                  <a:pos x="27" y="27"/>
                </a:cxn>
                <a:cxn ang="0">
                  <a:pos x="28" y="27"/>
                </a:cxn>
                <a:cxn ang="0">
                  <a:pos x="27" y="25"/>
                </a:cxn>
                <a:cxn ang="0">
                  <a:pos x="23" y="24"/>
                </a:cxn>
                <a:cxn ang="0">
                  <a:pos x="27" y="20"/>
                </a:cxn>
                <a:cxn ang="0">
                  <a:pos x="30" y="19"/>
                </a:cxn>
                <a:cxn ang="0">
                  <a:pos x="33" y="15"/>
                </a:cxn>
                <a:cxn ang="0">
                  <a:pos x="35" y="10"/>
                </a:cxn>
                <a:cxn ang="0">
                  <a:pos x="27" y="15"/>
                </a:cxn>
                <a:cxn ang="0">
                  <a:pos x="20" y="17"/>
                </a:cxn>
                <a:cxn ang="0">
                  <a:pos x="15" y="15"/>
                </a:cxn>
                <a:cxn ang="0">
                  <a:pos x="7" y="10"/>
                </a:cxn>
                <a:cxn ang="0">
                  <a:pos x="7" y="7"/>
                </a:cxn>
                <a:cxn ang="0">
                  <a:pos x="7" y="2"/>
                </a:cxn>
                <a:cxn ang="0">
                  <a:pos x="3" y="2"/>
                </a:cxn>
                <a:cxn ang="0">
                  <a:pos x="0" y="0"/>
                </a:cxn>
              </a:cxnLst>
              <a:rect l="0" t="0" r="r" b="b"/>
              <a:pathLst>
                <a:path w="35" h="42">
                  <a:moveTo>
                    <a:pt x="0" y="0"/>
                  </a:moveTo>
                  <a:lnTo>
                    <a:pt x="0" y="4"/>
                  </a:lnTo>
                  <a:lnTo>
                    <a:pt x="2" y="9"/>
                  </a:lnTo>
                  <a:lnTo>
                    <a:pt x="5" y="12"/>
                  </a:lnTo>
                  <a:lnTo>
                    <a:pt x="7" y="14"/>
                  </a:lnTo>
                  <a:lnTo>
                    <a:pt x="8" y="19"/>
                  </a:lnTo>
                  <a:lnTo>
                    <a:pt x="8" y="22"/>
                  </a:lnTo>
                  <a:lnTo>
                    <a:pt x="10" y="24"/>
                  </a:lnTo>
                  <a:lnTo>
                    <a:pt x="12" y="25"/>
                  </a:lnTo>
                  <a:lnTo>
                    <a:pt x="17" y="30"/>
                  </a:lnTo>
                  <a:lnTo>
                    <a:pt x="22" y="34"/>
                  </a:lnTo>
                  <a:lnTo>
                    <a:pt x="23" y="39"/>
                  </a:lnTo>
                  <a:lnTo>
                    <a:pt x="25" y="40"/>
                  </a:lnTo>
                  <a:lnTo>
                    <a:pt x="27" y="42"/>
                  </a:lnTo>
                  <a:lnTo>
                    <a:pt x="30" y="42"/>
                  </a:lnTo>
                  <a:lnTo>
                    <a:pt x="28" y="35"/>
                  </a:lnTo>
                  <a:lnTo>
                    <a:pt x="25" y="27"/>
                  </a:lnTo>
                  <a:lnTo>
                    <a:pt x="27" y="27"/>
                  </a:lnTo>
                  <a:lnTo>
                    <a:pt x="28" y="27"/>
                  </a:lnTo>
                  <a:lnTo>
                    <a:pt x="27" y="25"/>
                  </a:lnTo>
                  <a:lnTo>
                    <a:pt x="23" y="24"/>
                  </a:lnTo>
                  <a:lnTo>
                    <a:pt x="27" y="20"/>
                  </a:lnTo>
                  <a:lnTo>
                    <a:pt x="30" y="19"/>
                  </a:lnTo>
                  <a:lnTo>
                    <a:pt x="33" y="15"/>
                  </a:lnTo>
                  <a:lnTo>
                    <a:pt x="35" y="10"/>
                  </a:lnTo>
                  <a:lnTo>
                    <a:pt x="27" y="15"/>
                  </a:lnTo>
                  <a:lnTo>
                    <a:pt x="20" y="17"/>
                  </a:lnTo>
                  <a:lnTo>
                    <a:pt x="15" y="15"/>
                  </a:lnTo>
                  <a:lnTo>
                    <a:pt x="7" y="10"/>
                  </a:lnTo>
                  <a:lnTo>
                    <a:pt x="7" y="7"/>
                  </a:lnTo>
                  <a:lnTo>
                    <a:pt x="7" y="2"/>
                  </a:lnTo>
                  <a:lnTo>
                    <a:pt x="3" y="2"/>
                  </a:lnTo>
                  <a:lnTo>
                    <a:pt x="0" y="0"/>
                  </a:lnTo>
                  <a:close/>
                </a:path>
              </a:pathLst>
            </a:custGeom>
            <a:solidFill>
              <a:srgbClr val="1F1A17"/>
            </a:solidFill>
            <a:ln w="9525">
              <a:noFill/>
              <a:round/>
              <a:headEnd/>
              <a:tailEnd/>
            </a:ln>
          </p:spPr>
          <p:txBody>
            <a:bodyPr/>
            <a:lstStyle/>
            <a:p>
              <a:endParaRPr lang="en-US"/>
            </a:p>
          </p:txBody>
        </p:sp>
        <p:sp>
          <p:nvSpPr>
            <p:cNvPr id="5599" name="Freeform 1503"/>
            <p:cNvSpPr>
              <a:spLocks/>
            </p:cNvSpPr>
            <p:nvPr/>
          </p:nvSpPr>
          <p:spPr bwMode="auto">
            <a:xfrm>
              <a:off x="3738" y="3037"/>
              <a:ext cx="28" cy="44"/>
            </a:xfrm>
            <a:custGeom>
              <a:avLst/>
              <a:gdLst/>
              <a:ahLst/>
              <a:cxnLst>
                <a:cxn ang="0">
                  <a:pos x="0" y="9"/>
                </a:cxn>
                <a:cxn ang="0">
                  <a:pos x="3" y="9"/>
                </a:cxn>
                <a:cxn ang="0">
                  <a:pos x="8" y="9"/>
                </a:cxn>
                <a:cxn ang="0">
                  <a:pos x="13" y="4"/>
                </a:cxn>
                <a:cxn ang="0">
                  <a:pos x="15" y="0"/>
                </a:cxn>
                <a:cxn ang="0">
                  <a:pos x="15" y="7"/>
                </a:cxn>
                <a:cxn ang="0">
                  <a:pos x="15" y="14"/>
                </a:cxn>
                <a:cxn ang="0">
                  <a:pos x="20" y="19"/>
                </a:cxn>
                <a:cxn ang="0">
                  <a:pos x="25" y="27"/>
                </a:cxn>
                <a:cxn ang="0">
                  <a:pos x="27" y="29"/>
                </a:cxn>
                <a:cxn ang="0">
                  <a:pos x="28" y="32"/>
                </a:cxn>
                <a:cxn ang="0">
                  <a:pos x="28" y="35"/>
                </a:cxn>
                <a:cxn ang="0">
                  <a:pos x="27" y="37"/>
                </a:cxn>
                <a:cxn ang="0">
                  <a:pos x="22" y="42"/>
                </a:cxn>
                <a:cxn ang="0">
                  <a:pos x="20" y="44"/>
                </a:cxn>
                <a:cxn ang="0">
                  <a:pos x="20" y="37"/>
                </a:cxn>
                <a:cxn ang="0">
                  <a:pos x="20" y="30"/>
                </a:cxn>
                <a:cxn ang="0">
                  <a:pos x="13" y="25"/>
                </a:cxn>
                <a:cxn ang="0">
                  <a:pos x="7" y="22"/>
                </a:cxn>
                <a:cxn ang="0">
                  <a:pos x="8" y="19"/>
                </a:cxn>
                <a:cxn ang="0">
                  <a:pos x="5" y="14"/>
                </a:cxn>
                <a:cxn ang="0">
                  <a:pos x="2" y="10"/>
                </a:cxn>
                <a:cxn ang="0">
                  <a:pos x="0" y="9"/>
                </a:cxn>
              </a:cxnLst>
              <a:rect l="0" t="0" r="r" b="b"/>
              <a:pathLst>
                <a:path w="28" h="44">
                  <a:moveTo>
                    <a:pt x="0" y="9"/>
                  </a:moveTo>
                  <a:lnTo>
                    <a:pt x="3" y="9"/>
                  </a:lnTo>
                  <a:lnTo>
                    <a:pt x="8" y="9"/>
                  </a:lnTo>
                  <a:lnTo>
                    <a:pt x="13" y="4"/>
                  </a:lnTo>
                  <a:lnTo>
                    <a:pt x="15" y="0"/>
                  </a:lnTo>
                  <a:lnTo>
                    <a:pt x="15" y="7"/>
                  </a:lnTo>
                  <a:lnTo>
                    <a:pt x="15" y="14"/>
                  </a:lnTo>
                  <a:lnTo>
                    <a:pt x="20" y="19"/>
                  </a:lnTo>
                  <a:lnTo>
                    <a:pt x="25" y="27"/>
                  </a:lnTo>
                  <a:lnTo>
                    <a:pt x="27" y="29"/>
                  </a:lnTo>
                  <a:lnTo>
                    <a:pt x="28" y="32"/>
                  </a:lnTo>
                  <a:lnTo>
                    <a:pt x="28" y="35"/>
                  </a:lnTo>
                  <a:lnTo>
                    <a:pt x="27" y="37"/>
                  </a:lnTo>
                  <a:lnTo>
                    <a:pt x="22" y="42"/>
                  </a:lnTo>
                  <a:lnTo>
                    <a:pt x="20" y="44"/>
                  </a:lnTo>
                  <a:lnTo>
                    <a:pt x="20" y="37"/>
                  </a:lnTo>
                  <a:lnTo>
                    <a:pt x="20" y="30"/>
                  </a:lnTo>
                  <a:lnTo>
                    <a:pt x="13" y="25"/>
                  </a:lnTo>
                  <a:lnTo>
                    <a:pt x="7" y="22"/>
                  </a:lnTo>
                  <a:lnTo>
                    <a:pt x="8" y="19"/>
                  </a:lnTo>
                  <a:lnTo>
                    <a:pt x="5" y="14"/>
                  </a:lnTo>
                  <a:lnTo>
                    <a:pt x="2" y="10"/>
                  </a:lnTo>
                  <a:lnTo>
                    <a:pt x="0" y="9"/>
                  </a:lnTo>
                  <a:close/>
                </a:path>
              </a:pathLst>
            </a:custGeom>
            <a:solidFill>
              <a:srgbClr val="1F1A17"/>
            </a:solidFill>
            <a:ln w="9525">
              <a:noFill/>
              <a:round/>
              <a:headEnd/>
              <a:tailEnd/>
            </a:ln>
          </p:spPr>
          <p:txBody>
            <a:bodyPr/>
            <a:lstStyle/>
            <a:p>
              <a:endParaRPr lang="en-US"/>
            </a:p>
          </p:txBody>
        </p:sp>
        <p:sp>
          <p:nvSpPr>
            <p:cNvPr id="5600" name="Freeform 1504"/>
            <p:cNvSpPr>
              <a:spLocks/>
            </p:cNvSpPr>
            <p:nvPr/>
          </p:nvSpPr>
          <p:spPr bwMode="auto">
            <a:xfrm>
              <a:off x="3765" y="3077"/>
              <a:ext cx="20" cy="24"/>
            </a:xfrm>
            <a:custGeom>
              <a:avLst/>
              <a:gdLst/>
              <a:ahLst/>
              <a:cxnLst>
                <a:cxn ang="0">
                  <a:pos x="1" y="0"/>
                </a:cxn>
                <a:cxn ang="0">
                  <a:pos x="3" y="0"/>
                </a:cxn>
                <a:cxn ang="0">
                  <a:pos x="8" y="0"/>
                </a:cxn>
                <a:cxn ang="0">
                  <a:pos x="11" y="6"/>
                </a:cxn>
                <a:cxn ang="0">
                  <a:pos x="15" y="11"/>
                </a:cxn>
                <a:cxn ang="0">
                  <a:pos x="18" y="17"/>
                </a:cxn>
                <a:cxn ang="0">
                  <a:pos x="20" y="24"/>
                </a:cxn>
                <a:cxn ang="0">
                  <a:pos x="16" y="22"/>
                </a:cxn>
                <a:cxn ang="0">
                  <a:pos x="15" y="21"/>
                </a:cxn>
                <a:cxn ang="0">
                  <a:pos x="11" y="16"/>
                </a:cxn>
                <a:cxn ang="0">
                  <a:pos x="8" y="14"/>
                </a:cxn>
                <a:cxn ang="0">
                  <a:pos x="3" y="16"/>
                </a:cxn>
                <a:cxn ang="0">
                  <a:pos x="0" y="17"/>
                </a:cxn>
                <a:cxn ang="0">
                  <a:pos x="1" y="12"/>
                </a:cxn>
                <a:cxn ang="0">
                  <a:pos x="1" y="9"/>
                </a:cxn>
                <a:cxn ang="0">
                  <a:pos x="3" y="6"/>
                </a:cxn>
                <a:cxn ang="0">
                  <a:pos x="1" y="0"/>
                </a:cxn>
              </a:cxnLst>
              <a:rect l="0" t="0" r="r" b="b"/>
              <a:pathLst>
                <a:path w="20" h="24">
                  <a:moveTo>
                    <a:pt x="1" y="0"/>
                  </a:moveTo>
                  <a:lnTo>
                    <a:pt x="3" y="0"/>
                  </a:lnTo>
                  <a:lnTo>
                    <a:pt x="8" y="0"/>
                  </a:lnTo>
                  <a:lnTo>
                    <a:pt x="11" y="6"/>
                  </a:lnTo>
                  <a:lnTo>
                    <a:pt x="15" y="11"/>
                  </a:lnTo>
                  <a:lnTo>
                    <a:pt x="18" y="17"/>
                  </a:lnTo>
                  <a:lnTo>
                    <a:pt x="20" y="24"/>
                  </a:lnTo>
                  <a:lnTo>
                    <a:pt x="16" y="22"/>
                  </a:lnTo>
                  <a:lnTo>
                    <a:pt x="15" y="21"/>
                  </a:lnTo>
                  <a:lnTo>
                    <a:pt x="11" y="16"/>
                  </a:lnTo>
                  <a:lnTo>
                    <a:pt x="8" y="14"/>
                  </a:lnTo>
                  <a:lnTo>
                    <a:pt x="3" y="16"/>
                  </a:lnTo>
                  <a:lnTo>
                    <a:pt x="0" y="17"/>
                  </a:lnTo>
                  <a:lnTo>
                    <a:pt x="1" y="12"/>
                  </a:lnTo>
                  <a:lnTo>
                    <a:pt x="1" y="9"/>
                  </a:lnTo>
                  <a:lnTo>
                    <a:pt x="3" y="6"/>
                  </a:lnTo>
                  <a:lnTo>
                    <a:pt x="1" y="0"/>
                  </a:lnTo>
                  <a:close/>
                </a:path>
              </a:pathLst>
            </a:custGeom>
            <a:solidFill>
              <a:srgbClr val="1F1A17"/>
            </a:solidFill>
            <a:ln w="9525">
              <a:noFill/>
              <a:round/>
              <a:headEnd/>
              <a:tailEnd/>
            </a:ln>
          </p:spPr>
          <p:txBody>
            <a:bodyPr/>
            <a:lstStyle/>
            <a:p>
              <a:endParaRPr lang="en-US"/>
            </a:p>
          </p:txBody>
        </p:sp>
        <p:sp>
          <p:nvSpPr>
            <p:cNvPr id="5601" name="Freeform 1505"/>
            <p:cNvSpPr>
              <a:spLocks/>
            </p:cNvSpPr>
            <p:nvPr/>
          </p:nvSpPr>
          <p:spPr bwMode="auto">
            <a:xfrm>
              <a:off x="3746" y="3129"/>
              <a:ext cx="40" cy="32"/>
            </a:xfrm>
            <a:custGeom>
              <a:avLst/>
              <a:gdLst/>
              <a:ahLst/>
              <a:cxnLst>
                <a:cxn ang="0">
                  <a:pos x="0" y="5"/>
                </a:cxn>
                <a:cxn ang="0">
                  <a:pos x="7" y="5"/>
                </a:cxn>
                <a:cxn ang="0">
                  <a:pos x="17" y="5"/>
                </a:cxn>
                <a:cxn ang="0">
                  <a:pos x="25" y="4"/>
                </a:cxn>
                <a:cxn ang="0">
                  <a:pos x="30" y="0"/>
                </a:cxn>
                <a:cxn ang="0">
                  <a:pos x="32" y="5"/>
                </a:cxn>
                <a:cxn ang="0">
                  <a:pos x="32" y="10"/>
                </a:cxn>
                <a:cxn ang="0">
                  <a:pos x="32" y="15"/>
                </a:cxn>
                <a:cxn ang="0">
                  <a:pos x="30" y="20"/>
                </a:cxn>
                <a:cxn ang="0">
                  <a:pos x="37" y="24"/>
                </a:cxn>
                <a:cxn ang="0">
                  <a:pos x="40" y="29"/>
                </a:cxn>
                <a:cxn ang="0">
                  <a:pos x="40" y="29"/>
                </a:cxn>
                <a:cxn ang="0">
                  <a:pos x="39" y="30"/>
                </a:cxn>
                <a:cxn ang="0">
                  <a:pos x="35" y="32"/>
                </a:cxn>
                <a:cxn ang="0">
                  <a:pos x="30" y="32"/>
                </a:cxn>
                <a:cxn ang="0">
                  <a:pos x="30" y="29"/>
                </a:cxn>
                <a:cxn ang="0">
                  <a:pos x="30" y="24"/>
                </a:cxn>
                <a:cxn ang="0">
                  <a:pos x="25" y="27"/>
                </a:cxn>
                <a:cxn ang="0">
                  <a:pos x="22" y="29"/>
                </a:cxn>
                <a:cxn ang="0">
                  <a:pos x="24" y="22"/>
                </a:cxn>
                <a:cxn ang="0">
                  <a:pos x="25" y="15"/>
                </a:cxn>
                <a:cxn ang="0">
                  <a:pos x="20" y="15"/>
                </a:cxn>
                <a:cxn ang="0">
                  <a:pos x="14" y="19"/>
                </a:cxn>
                <a:cxn ang="0">
                  <a:pos x="14" y="24"/>
                </a:cxn>
                <a:cxn ang="0">
                  <a:pos x="14" y="24"/>
                </a:cxn>
                <a:cxn ang="0">
                  <a:pos x="10" y="17"/>
                </a:cxn>
                <a:cxn ang="0">
                  <a:pos x="9" y="14"/>
                </a:cxn>
                <a:cxn ang="0">
                  <a:pos x="5" y="9"/>
                </a:cxn>
                <a:cxn ang="0">
                  <a:pos x="0" y="5"/>
                </a:cxn>
              </a:cxnLst>
              <a:rect l="0" t="0" r="r" b="b"/>
              <a:pathLst>
                <a:path w="40" h="32">
                  <a:moveTo>
                    <a:pt x="0" y="5"/>
                  </a:moveTo>
                  <a:lnTo>
                    <a:pt x="7" y="5"/>
                  </a:lnTo>
                  <a:lnTo>
                    <a:pt x="17" y="5"/>
                  </a:lnTo>
                  <a:lnTo>
                    <a:pt x="25" y="4"/>
                  </a:lnTo>
                  <a:lnTo>
                    <a:pt x="30" y="0"/>
                  </a:lnTo>
                  <a:lnTo>
                    <a:pt x="32" y="5"/>
                  </a:lnTo>
                  <a:lnTo>
                    <a:pt x="32" y="10"/>
                  </a:lnTo>
                  <a:lnTo>
                    <a:pt x="32" y="15"/>
                  </a:lnTo>
                  <a:lnTo>
                    <a:pt x="30" y="20"/>
                  </a:lnTo>
                  <a:lnTo>
                    <a:pt x="37" y="24"/>
                  </a:lnTo>
                  <a:lnTo>
                    <a:pt x="40" y="29"/>
                  </a:lnTo>
                  <a:lnTo>
                    <a:pt x="40" y="29"/>
                  </a:lnTo>
                  <a:lnTo>
                    <a:pt x="39" y="30"/>
                  </a:lnTo>
                  <a:lnTo>
                    <a:pt x="35" y="32"/>
                  </a:lnTo>
                  <a:lnTo>
                    <a:pt x="30" y="32"/>
                  </a:lnTo>
                  <a:lnTo>
                    <a:pt x="30" y="29"/>
                  </a:lnTo>
                  <a:lnTo>
                    <a:pt x="30" y="24"/>
                  </a:lnTo>
                  <a:lnTo>
                    <a:pt x="25" y="27"/>
                  </a:lnTo>
                  <a:lnTo>
                    <a:pt x="22" y="29"/>
                  </a:lnTo>
                  <a:lnTo>
                    <a:pt x="24" y="22"/>
                  </a:lnTo>
                  <a:lnTo>
                    <a:pt x="25" y="15"/>
                  </a:lnTo>
                  <a:lnTo>
                    <a:pt x="20" y="15"/>
                  </a:lnTo>
                  <a:lnTo>
                    <a:pt x="14" y="19"/>
                  </a:lnTo>
                  <a:lnTo>
                    <a:pt x="14" y="24"/>
                  </a:lnTo>
                  <a:lnTo>
                    <a:pt x="14" y="24"/>
                  </a:lnTo>
                  <a:lnTo>
                    <a:pt x="10" y="17"/>
                  </a:lnTo>
                  <a:lnTo>
                    <a:pt x="9" y="14"/>
                  </a:lnTo>
                  <a:lnTo>
                    <a:pt x="5" y="9"/>
                  </a:lnTo>
                  <a:lnTo>
                    <a:pt x="0" y="5"/>
                  </a:lnTo>
                  <a:close/>
                </a:path>
              </a:pathLst>
            </a:custGeom>
            <a:solidFill>
              <a:srgbClr val="1F1A17"/>
            </a:solidFill>
            <a:ln w="9525">
              <a:noFill/>
              <a:round/>
              <a:headEnd/>
              <a:tailEnd/>
            </a:ln>
          </p:spPr>
          <p:txBody>
            <a:bodyPr/>
            <a:lstStyle/>
            <a:p>
              <a:endParaRPr lang="en-US"/>
            </a:p>
          </p:txBody>
        </p:sp>
        <p:sp>
          <p:nvSpPr>
            <p:cNvPr id="5602" name="Freeform 1506"/>
            <p:cNvSpPr>
              <a:spLocks/>
            </p:cNvSpPr>
            <p:nvPr/>
          </p:nvSpPr>
          <p:spPr bwMode="auto">
            <a:xfrm>
              <a:off x="3803" y="3123"/>
              <a:ext cx="30" cy="16"/>
            </a:xfrm>
            <a:custGeom>
              <a:avLst/>
              <a:gdLst/>
              <a:ahLst/>
              <a:cxnLst>
                <a:cxn ang="0">
                  <a:pos x="0" y="15"/>
                </a:cxn>
                <a:cxn ang="0">
                  <a:pos x="0" y="11"/>
                </a:cxn>
                <a:cxn ang="0">
                  <a:pos x="5" y="6"/>
                </a:cxn>
                <a:cxn ang="0">
                  <a:pos x="12" y="8"/>
                </a:cxn>
                <a:cxn ang="0">
                  <a:pos x="15" y="10"/>
                </a:cxn>
                <a:cxn ang="0">
                  <a:pos x="17" y="6"/>
                </a:cxn>
                <a:cxn ang="0">
                  <a:pos x="17" y="1"/>
                </a:cxn>
                <a:cxn ang="0">
                  <a:pos x="20" y="3"/>
                </a:cxn>
                <a:cxn ang="0">
                  <a:pos x="23" y="5"/>
                </a:cxn>
                <a:cxn ang="0">
                  <a:pos x="23" y="0"/>
                </a:cxn>
                <a:cxn ang="0">
                  <a:pos x="27" y="0"/>
                </a:cxn>
                <a:cxn ang="0">
                  <a:pos x="30" y="5"/>
                </a:cxn>
                <a:cxn ang="0">
                  <a:pos x="30" y="10"/>
                </a:cxn>
                <a:cxn ang="0">
                  <a:pos x="30" y="11"/>
                </a:cxn>
                <a:cxn ang="0">
                  <a:pos x="22" y="10"/>
                </a:cxn>
                <a:cxn ang="0">
                  <a:pos x="20" y="13"/>
                </a:cxn>
                <a:cxn ang="0">
                  <a:pos x="7" y="16"/>
                </a:cxn>
                <a:cxn ang="0">
                  <a:pos x="5" y="15"/>
                </a:cxn>
                <a:cxn ang="0">
                  <a:pos x="0" y="15"/>
                </a:cxn>
              </a:cxnLst>
              <a:rect l="0" t="0" r="r" b="b"/>
              <a:pathLst>
                <a:path w="30" h="16">
                  <a:moveTo>
                    <a:pt x="0" y="15"/>
                  </a:moveTo>
                  <a:lnTo>
                    <a:pt x="0" y="11"/>
                  </a:lnTo>
                  <a:lnTo>
                    <a:pt x="5" y="6"/>
                  </a:lnTo>
                  <a:lnTo>
                    <a:pt x="12" y="8"/>
                  </a:lnTo>
                  <a:lnTo>
                    <a:pt x="15" y="10"/>
                  </a:lnTo>
                  <a:lnTo>
                    <a:pt x="17" y="6"/>
                  </a:lnTo>
                  <a:lnTo>
                    <a:pt x="17" y="1"/>
                  </a:lnTo>
                  <a:lnTo>
                    <a:pt x="20" y="3"/>
                  </a:lnTo>
                  <a:lnTo>
                    <a:pt x="23" y="5"/>
                  </a:lnTo>
                  <a:lnTo>
                    <a:pt x="23" y="0"/>
                  </a:lnTo>
                  <a:lnTo>
                    <a:pt x="27" y="0"/>
                  </a:lnTo>
                  <a:lnTo>
                    <a:pt x="30" y="5"/>
                  </a:lnTo>
                  <a:lnTo>
                    <a:pt x="30" y="10"/>
                  </a:lnTo>
                  <a:lnTo>
                    <a:pt x="30" y="11"/>
                  </a:lnTo>
                  <a:lnTo>
                    <a:pt x="22" y="10"/>
                  </a:lnTo>
                  <a:lnTo>
                    <a:pt x="20" y="13"/>
                  </a:lnTo>
                  <a:lnTo>
                    <a:pt x="7" y="16"/>
                  </a:lnTo>
                  <a:lnTo>
                    <a:pt x="5" y="15"/>
                  </a:lnTo>
                  <a:lnTo>
                    <a:pt x="0" y="15"/>
                  </a:lnTo>
                  <a:close/>
                </a:path>
              </a:pathLst>
            </a:custGeom>
            <a:solidFill>
              <a:srgbClr val="1F1A17"/>
            </a:solidFill>
            <a:ln w="9525">
              <a:noFill/>
              <a:round/>
              <a:headEnd/>
              <a:tailEnd/>
            </a:ln>
          </p:spPr>
          <p:txBody>
            <a:bodyPr/>
            <a:lstStyle/>
            <a:p>
              <a:endParaRPr lang="en-US"/>
            </a:p>
          </p:txBody>
        </p:sp>
        <p:sp>
          <p:nvSpPr>
            <p:cNvPr id="5603" name="Freeform 1507"/>
            <p:cNvSpPr>
              <a:spLocks/>
            </p:cNvSpPr>
            <p:nvPr/>
          </p:nvSpPr>
          <p:spPr bwMode="auto">
            <a:xfrm>
              <a:off x="3805" y="3146"/>
              <a:ext cx="21" cy="30"/>
            </a:xfrm>
            <a:custGeom>
              <a:avLst/>
              <a:gdLst/>
              <a:ahLst/>
              <a:cxnLst>
                <a:cxn ang="0">
                  <a:pos x="0" y="7"/>
                </a:cxn>
                <a:cxn ang="0">
                  <a:pos x="1" y="3"/>
                </a:cxn>
                <a:cxn ang="0">
                  <a:pos x="3" y="2"/>
                </a:cxn>
                <a:cxn ang="0">
                  <a:pos x="6" y="0"/>
                </a:cxn>
                <a:cxn ang="0">
                  <a:pos x="8" y="0"/>
                </a:cxn>
                <a:cxn ang="0">
                  <a:pos x="15" y="3"/>
                </a:cxn>
                <a:cxn ang="0">
                  <a:pos x="20" y="7"/>
                </a:cxn>
                <a:cxn ang="0">
                  <a:pos x="21" y="13"/>
                </a:cxn>
                <a:cxn ang="0">
                  <a:pos x="20" y="18"/>
                </a:cxn>
                <a:cxn ang="0">
                  <a:pos x="16" y="20"/>
                </a:cxn>
                <a:cxn ang="0">
                  <a:pos x="11" y="23"/>
                </a:cxn>
                <a:cxn ang="0">
                  <a:pos x="8" y="28"/>
                </a:cxn>
                <a:cxn ang="0">
                  <a:pos x="6" y="30"/>
                </a:cxn>
                <a:cxn ang="0">
                  <a:pos x="6" y="30"/>
                </a:cxn>
                <a:cxn ang="0">
                  <a:pos x="5" y="23"/>
                </a:cxn>
                <a:cxn ang="0">
                  <a:pos x="6" y="13"/>
                </a:cxn>
                <a:cxn ang="0">
                  <a:pos x="10" y="12"/>
                </a:cxn>
                <a:cxn ang="0">
                  <a:pos x="6" y="12"/>
                </a:cxn>
                <a:cxn ang="0">
                  <a:pos x="1" y="12"/>
                </a:cxn>
                <a:cxn ang="0">
                  <a:pos x="1" y="8"/>
                </a:cxn>
                <a:cxn ang="0">
                  <a:pos x="0" y="7"/>
                </a:cxn>
              </a:cxnLst>
              <a:rect l="0" t="0" r="r" b="b"/>
              <a:pathLst>
                <a:path w="21" h="30">
                  <a:moveTo>
                    <a:pt x="0" y="7"/>
                  </a:moveTo>
                  <a:lnTo>
                    <a:pt x="1" y="3"/>
                  </a:lnTo>
                  <a:lnTo>
                    <a:pt x="3" y="2"/>
                  </a:lnTo>
                  <a:lnTo>
                    <a:pt x="6" y="0"/>
                  </a:lnTo>
                  <a:lnTo>
                    <a:pt x="8" y="0"/>
                  </a:lnTo>
                  <a:lnTo>
                    <a:pt x="15" y="3"/>
                  </a:lnTo>
                  <a:lnTo>
                    <a:pt x="20" y="7"/>
                  </a:lnTo>
                  <a:lnTo>
                    <a:pt x="21" y="13"/>
                  </a:lnTo>
                  <a:lnTo>
                    <a:pt x="20" y="18"/>
                  </a:lnTo>
                  <a:lnTo>
                    <a:pt x="16" y="20"/>
                  </a:lnTo>
                  <a:lnTo>
                    <a:pt x="11" y="23"/>
                  </a:lnTo>
                  <a:lnTo>
                    <a:pt x="8" y="28"/>
                  </a:lnTo>
                  <a:lnTo>
                    <a:pt x="6" y="30"/>
                  </a:lnTo>
                  <a:lnTo>
                    <a:pt x="6" y="30"/>
                  </a:lnTo>
                  <a:lnTo>
                    <a:pt x="5" y="23"/>
                  </a:lnTo>
                  <a:lnTo>
                    <a:pt x="6" y="13"/>
                  </a:lnTo>
                  <a:lnTo>
                    <a:pt x="10" y="12"/>
                  </a:lnTo>
                  <a:lnTo>
                    <a:pt x="6" y="12"/>
                  </a:lnTo>
                  <a:lnTo>
                    <a:pt x="1" y="12"/>
                  </a:lnTo>
                  <a:lnTo>
                    <a:pt x="1" y="8"/>
                  </a:lnTo>
                  <a:lnTo>
                    <a:pt x="0" y="7"/>
                  </a:lnTo>
                  <a:close/>
                </a:path>
              </a:pathLst>
            </a:custGeom>
            <a:solidFill>
              <a:srgbClr val="1F1A17"/>
            </a:solidFill>
            <a:ln w="9525">
              <a:noFill/>
              <a:round/>
              <a:headEnd/>
              <a:tailEnd/>
            </a:ln>
          </p:spPr>
          <p:txBody>
            <a:bodyPr/>
            <a:lstStyle/>
            <a:p>
              <a:endParaRPr lang="en-US"/>
            </a:p>
          </p:txBody>
        </p:sp>
        <p:sp>
          <p:nvSpPr>
            <p:cNvPr id="5604" name="Freeform 1508"/>
            <p:cNvSpPr>
              <a:spLocks/>
            </p:cNvSpPr>
            <p:nvPr/>
          </p:nvSpPr>
          <p:spPr bwMode="auto">
            <a:xfrm>
              <a:off x="3830" y="3154"/>
              <a:ext cx="11" cy="9"/>
            </a:xfrm>
            <a:custGeom>
              <a:avLst/>
              <a:gdLst/>
              <a:ahLst/>
              <a:cxnLst>
                <a:cxn ang="0">
                  <a:pos x="0" y="0"/>
                </a:cxn>
                <a:cxn ang="0">
                  <a:pos x="1" y="4"/>
                </a:cxn>
                <a:cxn ang="0">
                  <a:pos x="3" y="9"/>
                </a:cxn>
                <a:cxn ang="0">
                  <a:pos x="8" y="9"/>
                </a:cxn>
                <a:cxn ang="0">
                  <a:pos x="11" y="9"/>
                </a:cxn>
                <a:cxn ang="0">
                  <a:pos x="10" y="5"/>
                </a:cxn>
                <a:cxn ang="0">
                  <a:pos x="6" y="2"/>
                </a:cxn>
                <a:cxn ang="0">
                  <a:pos x="1" y="0"/>
                </a:cxn>
                <a:cxn ang="0">
                  <a:pos x="0" y="0"/>
                </a:cxn>
              </a:cxnLst>
              <a:rect l="0" t="0" r="r" b="b"/>
              <a:pathLst>
                <a:path w="11" h="9">
                  <a:moveTo>
                    <a:pt x="0" y="0"/>
                  </a:moveTo>
                  <a:lnTo>
                    <a:pt x="1" y="4"/>
                  </a:lnTo>
                  <a:lnTo>
                    <a:pt x="3" y="9"/>
                  </a:lnTo>
                  <a:lnTo>
                    <a:pt x="8" y="9"/>
                  </a:lnTo>
                  <a:lnTo>
                    <a:pt x="11" y="9"/>
                  </a:lnTo>
                  <a:lnTo>
                    <a:pt x="10" y="5"/>
                  </a:lnTo>
                  <a:lnTo>
                    <a:pt x="6" y="2"/>
                  </a:lnTo>
                  <a:lnTo>
                    <a:pt x="1" y="0"/>
                  </a:lnTo>
                  <a:lnTo>
                    <a:pt x="0" y="0"/>
                  </a:lnTo>
                  <a:close/>
                </a:path>
              </a:pathLst>
            </a:custGeom>
            <a:solidFill>
              <a:srgbClr val="1F1A17"/>
            </a:solidFill>
            <a:ln w="9525">
              <a:noFill/>
              <a:round/>
              <a:headEnd/>
              <a:tailEnd/>
            </a:ln>
          </p:spPr>
          <p:txBody>
            <a:bodyPr/>
            <a:lstStyle/>
            <a:p>
              <a:endParaRPr lang="en-US"/>
            </a:p>
          </p:txBody>
        </p:sp>
        <p:sp>
          <p:nvSpPr>
            <p:cNvPr id="5605" name="Freeform 1509"/>
            <p:cNvSpPr>
              <a:spLocks/>
            </p:cNvSpPr>
            <p:nvPr/>
          </p:nvSpPr>
          <p:spPr bwMode="auto">
            <a:xfrm>
              <a:off x="3813" y="3191"/>
              <a:ext cx="32" cy="55"/>
            </a:xfrm>
            <a:custGeom>
              <a:avLst/>
              <a:gdLst/>
              <a:ahLst/>
              <a:cxnLst>
                <a:cxn ang="0">
                  <a:pos x="3" y="0"/>
                </a:cxn>
                <a:cxn ang="0">
                  <a:pos x="2" y="4"/>
                </a:cxn>
                <a:cxn ang="0">
                  <a:pos x="0" y="7"/>
                </a:cxn>
                <a:cxn ang="0">
                  <a:pos x="0" y="12"/>
                </a:cxn>
                <a:cxn ang="0">
                  <a:pos x="2" y="17"/>
                </a:cxn>
                <a:cxn ang="0">
                  <a:pos x="3" y="25"/>
                </a:cxn>
                <a:cxn ang="0">
                  <a:pos x="5" y="34"/>
                </a:cxn>
                <a:cxn ang="0">
                  <a:pos x="17" y="44"/>
                </a:cxn>
                <a:cxn ang="0">
                  <a:pos x="28" y="55"/>
                </a:cxn>
                <a:cxn ang="0">
                  <a:pos x="28" y="54"/>
                </a:cxn>
                <a:cxn ang="0">
                  <a:pos x="30" y="52"/>
                </a:cxn>
                <a:cxn ang="0">
                  <a:pos x="27" y="45"/>
                </a:cxn>
                <a:cxn ang="0">
                  <a:pos x="25" y="40"/>
                </a:cxn>
                <a:cxn ang="0">
                  <a:pos x="27" y="37"/>
                </a:cxn>
                <a:cxn ang="0">
                  <a:pos x="28" y="35"/>
                </a:cxn>
                <a:cxn ang="0">
                  <a:pos x="25" y="35"/>
                </a:cxn>
                <a:cxn ang="0">
                  <a:pos x="22" y="35"/>
                </a:cxn>
                <a:cxn ang="0">
                  <a:pos x="18" y="34"/>
                </a:cxn>
                <a:cxn ang="0">
                  <a:pos x="17" y="30"/>
                </a:cxn>
                <a:cxn ang="0">
                  <a:pos x="12" y="24"/>
                </a:cxn>
                <a:cxn ang="0">
                  <a:pos x="10" y="19"/>
                </a:cxn>
                <a:cxn ang="0">
                  <a:pos x="13" y="17"/>
                </a:cxn>
                <a:cxn ang="0">
                  <a:pos x="17" y="15"/>
                </a:cxn>
                <a:cxn ang="0">
                  <a:pos x="25" y="20"/>
                </a:cxn>
                <a:cxn ang="0">
                  <a:pos x="32" y="24"/>
                </a:cxn>
                <a:cxn ang="0">
                  <a:pos x="27" y="17"/>
                </a:cxn>
                <a:cxn ang="0">
                  <a:pos x="23" y="12"/>
                </a:cxn>
                <a:cxn ang="0">
                  <a:pos x="18" y="9"/>
                </a:cxn>
                <a:cxn ang="0">
                  <a:pos x="10" y="7"/>
                </a:cxn>
                <a:cxn ang="0">
                  <a:pos x="7" y="4"/>
                </a:cxn>
                <a:cxn ang="0">
                  <a:pos x="3" y="0"/>
                </a:cxn>
              </a:cxnLst>
              <a:rect l="0" t="0" r="r" b="b"/>
              <a:pathLst>
                <a:path w="32" h="55">
                  <a:moveTo>
                    <a:pt x="3" y="0"/>
                  </a:moveTo>
                  <a:lnTo>
                    <a:pt x="2" y="4"/>
                  </a:lnTo>
                  <a:lnTo>
                    <a:pt x="0" y="7"/>
                  </a:lnTo>
                  <a:lnTo>
                    <a:pt x="0" y="12"/>
                  </a:lnTo>
                  <a:lnTo>
                    <a:pt x="2" y="17"/>
                  </a:lnTo>
                  <a:lnTo>
                    <a:pt x="3" y="25"/>
                  </a:lnTo>
                  <a:lnTo>
                    <a:pt x="5" y="34"/>
                  </a:lnTo>
                  <a:lnTo>
                    <a:pt x="17" y="44"/>
                  </a:lnTo>
                  <a:lnTo>
                    <a:pt x="28" y="55"/>
                  </a:lnTo>
                  <a:lnTo>
                    <a:pt x="28" y="54"/>
                  </a:lnTo>
                  <a:lnTo>
                    <a:pt x="30" y="52"/>
                  </a:lnTo>
                  <a:lnTo>
                    <a:pt x="27" y="45"/>
                  </a:lnTo>
                  <a:lnTo>
                    <a:pt x="25" y="40"/>
                  </a:lnTo>
                  <a:lnTo>
                    <a:pt x="27" y="37"/>
                  </a:lnTo>
                  <a:lnTo>
                    <a:pt x="28" y="35"/>
                  </a:lnTo>
                  <a:lnTo>
                    <a:pt x="25" y="35"/>
                  </a:lnTo>
                  <a:lnTo>
                    <a:pt x="22" y="35"/>
                  </a:lnTo>
                  <a:lnTo>
                    <a:pt x="18" y="34"/>
                  </a:lnTo>
                  <a:lnTo>
                    <a:pt x="17" y="30"/>
                  </a:lnTo>
                  <a:lnTo>
                    <a:pt x="12" y="24"/>
                  </a:lnTo>
                  <a:lnTo>
                    <a:pt x="10" y="19"/>
                  </a:lnTo>
                  <a:lnTo>
                    <a:pt x="13" y="17"/>
                  </a:lnTo>
                  <a:lnTo>
                    <a:pt x="17" y="15"/>
                  </a:lnTo>
                  <a:lnTo>
                    <a:pt x="25" y="20"/>
                  </a:lnTo>
                  <a:lnTo>
                    <a:pt x="32" y="24"/>
                  </a:lnTo>
                  <a:lnTo>
                    <a:pt x="27" y="17"/>
                  </a:lnTo>
                  <a:lnTo>
                    <a:pt x="23" y="12"/>
                  </a:lnTo>
                  <a:lnTo>
                    <a:pt x="18" y="9"/>
                  </a:lnTo>
                  <a:lnTo>
                    <a:pt x="10" y="7"/>
                  </a:lnTo>
                  <a:lnTo>
                    <a:pt x="7" y="4"/>
                  </a:lnTo>
                  <a:lnTo>
                    <a:pt x="3" y="0"/>
                  </a:lnTo>
                  <a:close/>
                </a:path>
              </a:pathLst>
            </a:custGeom>
            <a:solidFill>
              <a:srgbClr val="1F1A17"/>
            </a:solidFill>
            <a:ln w="9525">
              <a:noFill/>
              <a:round/>
              <a:headEnd/>
              <a:tailEnd/>
            </a:ln>
          </p:spPr>
          <p:txBody>
            <a:bodyPr/>
            <a:lstStyle/>
            <a:p>
              <a:endParaRPr lang="en-US"/>
            </a:p>
          </p:txBody>
        </p:sp>
        <p:sp>
          <p:nvSpPr>
            <p:cNvPr id="5606" name="Freeform 1510"/>
            <p:cNvSpPr>
              <a:spLocks/>
            </p:cNvSpPr>
            <p:nvPr/>
          </p:nvSpPr>
          <p:spPr bwMode="auto">
            <a:xfrm>
              <a:off x="3868" y="3143"/>
              <a:ext cx="39" cy="8"/>
            </a:xfrm>
            <a:custGeom>
              <a:avLst/>
              <a:gdLst/>
              <a:ahLst/>
              <a:cxnLst>
                <a:cxn ang="0">
                  <a:pos x="0" y="0"/>
                </a:cxn>
                <a:cxn ang="0">
                  <a:pos x="4" y="3"/>
                </a:cxn>
                <a:cxn ang="0">
                  <a:pos x="7" y="6"/>
                </a:cxn>
                <a:cxn ang="0">
                  <a:pos x="12" y="8"/>
                </a:cxn>
                <a:cxn ang="0">
                  <a:pos x="17" y="8"/>
                </a:cxn>
                <a:cxn ang="0">
                  <a:pos x="29" y="6"/>
                </a:cxn>
                <a:cxn ang="0">
                  <a:pos x="39" y="6"/>
                </a:cxn>
                <a:cxn ang="0">
                  <a:pos x="29" y="3"/>
                </a:cxn>
                <a:cxn ang="0">
                  <a:pos x="19" y="0"/>
                </a:cxn>
                <a:cxn ang="0">
                  <a:pos x="10" y="0"/>
                </a:cxn>
                <a:cxn ang="0">
                  <a:pos x="0" y="0"/>
                </a:cxn>
              </a:cxnLst>
              <a:rect l="0" t="0" r="r" b="b"/>
              <a:pathLst>
                <a:path w="39" h="8">
                  <a:moveTo>
                    <a:pt x="0" y="0"/>
                  </a:moveTo>
                  <a:lnTo>
                    <a:pt x="4" y="3"/>
                  </a:lnTo>
                  <a:lnTo>
                    <a:pt x="7" y="6"/>
                  </a:lnTo>
                  <a:lnTo>
                    <a:pt x="12" y="8"/>
                  </a:lnTo>
                  <a:lnTo>
                    <a:pt x="17" y="8"/>
                  </a:lnTo>
                  <a:lnTo>
                    <a:pt x="29" y="6"/>
                  </a:lnTo>
                  <a:lnTo>
                    <a:pt x="39" y="6"/>
                  </a:lnTo>
                  <a:lnTo>
                    <a:pt x="29" y="3"/>
                  </a:lnTo>
                  <a:lnTo>
                    <a:pt x="19" y="0"/>
                  </a:lnTo>
                  <a:lnTo>
                    <a:pt x="10" y="0"/>
                  </a:lnTo>
                  <a:lnTo>
                    <a:pt x="0" y="0"/>
                  </a:lnTo>
                  <a:close/>
                </a:path>
              </a:pathLst>
            </a:custGeom>
            <a:solidFill>
              <a:srgbClr val="1F1A17"/>
            </a:solidFill>
            <a:ln w="9525">
              <a:noFill/>
              <a:round/>
              <a:headEnd/>
              <a:tailEnd/>
            </a:ln>
          </p:spPr>
          <p:txBody>
            <a:bodyPr/>
            <a:lstStyle/>
            <a:p>
              <a:endParaRPr lang="en-US"/>
            </a:p>
          </p:txBody>
        </p:sp>
        <p:sp>
          <p:nvSpPr>
            <p:cNvPr id="5607" name="Freeform 1511"/>
            <p:cNvSpPr>
              <a:spLocks/>
            </p:cNvSpPr>
            <p:nvPr/>
          </p:nvSpPr>
          <p:spPr bwMode="auto">
            <a:xfrm>
              <a:off x="3927" y="3158"/>
              <a:ext cx="73" cy="28"/>
            </a:xfrm>
            <a:custGeom>
              <a:avLst/>
              <a:gdLst/>
              <a:ahLst/>
              <a:cxnLst>
                <a:cxn ang="0">
                  <a:pos x="0" y="20"/>
                </a:cxn>
                <a:cxn ang="0">
                  <a:pos x="3" y="18"/>
                </a:cxn>
                <a:cxn ang="0">
                  <a:pos x="13" y="16"/>
                </a:cxn>
                <a:cxn ang="0">
                  <a:pos x="28" y="16"/>
                </a:cxn>
                <a:cxn ang="0">
                  <a:pos x="40" y="13"/>
                </a:cxn>
                <a:cxn ang="0">
                  <a:pos x="43" y="10"/>
                </a:cxn>
                <a:cxn ang="0">
                  <a:pos x="51" y="8"/>
                </a:cxn>
                <a:cxn ang="0">
                  <a:pos x="67" y="3"/>
                </a:cxn>
                <a:cxn ang="0">
                  <a:pos x="73" y="0"/>
                </a:cxn>
                <a:cxn ang="0">
                  <a:pos x="58" y="11"/>
                </a:cxn>
                <a:cxn ang="0">
                  <a:pos x="58" y="18"/>
                </a:cxn>
                <a:cxn ang="0">
                  <a:pos x="58" y="16"/>
                </a:cxn>
                <a:cxn ang="0">
                  <a:pos x="57" y="13"/>
                </a:cxn>
                <a:cxn ang="0">
                  <a:pos x="53" y="11"/>
                </a:cxn>
                <a:cxn ang="0">
                  <a:pos x="50" y="11"/>
                </a:cxn>
                <a:cxn ang="0">
                  <a:pos x="40" y="15"/>
                </a:cxn>
                <a:cxn ang="0">
                  <a:pos x="35" y="16"/>
                </a:cxn>
                <a:cxn ang="0">
                  <a:pos x="38" y="23"/>
                </a:cxn>
                <a:cxn ang="0">
                  <a:pos x="26" y="20"/>
                </a:cxn>
                <a:cxn ang="0">
                  <a:pos x="21" y="20"/>
                </a:cxn>
                <a:cxn ang="0">
                  <a:pos x="25" y="25"/>
                </a:cxn>
                <a:cxn ang="0">
                  <a:pos x="13" y="22"/>
                </a:cxn>
                <a:cxn ang="0">
                  <a:pos x="20" y="28"/>
                </a:cxn>
                <a:cxn ang="0">
                  <a:pos x="0" y="20"/>
                </a:cxn>
              </a:cxnLst>
              <a:rect l="0" t="0" r="r" b="b"/>
              <a:pathLst>
                <a:path w="73" h="28">
                  <a:moveTo>
                    <a:pt x="0" y="20"/>
                  </a:moveTo>
                  <a:lnTo>
                    <a:pt x="3" y="18"/>
                  </a:lnTo>
                  <a:lnTo>
                    <a:pt x="13" y="16"/>
                  </a:lnTo>
                  <a:lnTo>
                    <a:pt x="28" y="16"/>
                  </a:lnTo>
                  <a:lnTo>
                    <a:pt x="40" y="13"/>
                  </a:lnTo>
                  <a:lnTo>
                    <a:pt x="43" y="10"/>
                  </a:lnTo>
                  <a:lnTo>
                    <a:pt x="51" y="8"/>
                  </a:lnTo>
                  <a:lnTo>
                    <a:pt x="67" y="3"/>
                  </a:lnTo>
                  <a:lnTo>
                    <a:pt x="73" y="0"/>
                  </a:lnTo>
                  <a:lnTo>
                    <a:pt x="58" y="11"/>
                  </a:lnTo>
                  <a:lnTo>
                    <a:pt x="58" y="18"/>
                  </a:lnTo>
                  <a:lnTo>
                    <a:pt x="58" y="16"/>
                  </a:lnTo>
                  <a:lnTo>
                    <a:pt x="57" y="13"/>
                  </a:lnTo>
                  <a:lnTo>
                    <a:pt x="53" y="11"/>
                  </a:lnTo>
                  <a:lnTo>
                    <a:pt x="50" y="11"/>
                  </a:lnTo>
                  <a:lnTo>
                    <a:pt x="40" y="15"/>
                  </a:lnTo>
                  <a:lnTo>
                    <a:pt x="35" y="16"/>
                  </a:lnTo>
                  <a:lnTo>
                    <a:pt x="38" y="23"/>
                  </a:lnTo>
                  <a:lnTo>
                    <a:pt x="26" y="20"/>
                  </a:lnTo>
                  <a:lnTo>
                    <a:pt x="21" y="20"/>
                  </a:lnTo>
                  <a:lnTo>
                    <a:pt x="25" y="25"/>
                  </a:lnTo>
                  <a:lnTo>
                    <a:pt x="13" y="22"/>
                  </a:lnTo>
                  <a:lnTo>
                    <a:pt x="20" y="28"/>
                  </a:lnTo>
                  <a:lnTo>
                    <a:pt x="0" y="20"/>
                  </a:lnTo>
                  <a:close/>
                </a:path>
              </a:pathLst>
            </a:custGeom>
            <a:solidFill>
              <a:srgbClr val="1F1A17"/>
            </a:solidFill>
            <a:ln w="9525">
              <a:noFill/>
              <a:round/>
              <a:headEnd/>
              <a:tailEnd/>
            </a:ln>
          </p:spPr>
          <p:txBody>
            <a:bodyPr/>
            <a:lstStyle/>
            <a:p>
              <a:endParaRPr lang="en-US"/>
            </a:p>
          </p:txBody>
        </p:sp>
        <p:sp>
          <p:nvSpPr>
            <p:cNvPr id="5608" name="Freeform 1512"/>
            <p:cNvSpPr>
              <a:spLocks/>
            </p:cNvSpPr>
            <p:nvPr/>
          </p:nvSpPr>
          <p:spPr bwMode="auto">
            <a:xfrm>
              <a:off x="3846" y="3203"/>
              <a:ext cx="31" cy="18"/>
            </a:xfrm>
            <a:custGeom>
              <a:avLst/>
              <a:gdLst/>
              <a:ahLst/>
              <a:cxnLst>
                <a:cxn ang="0">
                  <a:pos x="0" y="7"/>
                </a:cxn>
                <a:cxn ang="0">
                  <a:pos x="7" y="12"/>
                </a:cxn>
                <a:cxn ang="0">
                  <a:pos x="14" y="18"/>
                </a:cxn>
                <a:cxn ang="0">
                  <a:pos x="17" y="12"/>
                </a:cxn>
                <a:cxn ang="0">
                  <a:pos x="19" y="5"/>
                </a:cxn>
                <a:cxn ang="0">
                  <a:pos x="31" y="3"/>
                </a:cxn>
                <a:cxn ang="0">
                  <a:pos x="29" y="0"/>
                </a:cxn>
                <a:cxn ang="0">
                  <a:pos x="22" y="0"/>
                </a:cxn>
                <a:cxn ang="0">
                  <a:pos x="14" y="0"/>
                </a:cxn>
                <a:cxn ang="0">
                  <a:pos x="12" y="5"/>
                </a:cxn>
                <a:cxn ang="0">
                  <a:pos x="10" y="8"/>
                </a:cxn>
                <a:cxn ang="0">
                  <a:pos x="10" y="5"/>
                </a:cxn>
                <a:cxn ang="0">
                  <a:pos x="9" y="3"/>
                </a:cxn>
                <a:cxn ang="0">
                  <a:pos x="5" y="5"/>
                </a:cxn>
                <a:cxn ang="0">
                  <a:pos x="0" y="7"/>
                </a:cxn>
              </a:cxnLst>
              <a:rect l="0" t="0" r="r" b="b"/>
              <a:pathLst>
                <a:path w="31" h="18">
                  <a:moveTo>
                    <a:pt x="0" y="7"/>
                  </a:moveTo>
                  <a:lnTo>
                    <a:pt x="7" y="12"/>
                  </a:lnTo>
                  <a:lnTo>
                    <a:pt x="14" y="18"/>
                  </a:lnTo>
                  <a:lnTo>
                    <a:pt x="17" y="12"/>
                  </a:lnTo>
                  <a:lnTo>
                    <a:pt x="19" y="5"/>
                  </a:lnTo>
                  <a:lnTo>
                    <a:pt x="31" y="3"/>
                  </a:lnTo>
                  <a:lnTo>
                    <a:pt x="29" y="0"/>
                  </a:lnTo>
                  <a:lnTo>
                    <a:pt x="22" y="0"/>
                  </a:lnTo>
                  <a:lnTo>
                    <a:pt x="14" y="0"/>
                  </a:lnTo>
                  <a:lnTo>
                    <a:pt x="12" y="5"/>
                  </a:lnTo>
                  <a:lnTo>
                    <a:pt x="10" y="8"/>
                  </a:lnTo>
                  <a:lnTo>
                    <a:pt x="10" y="5"/>
                  </a:lnTo>
                  <a:lnTo>
                    <a:pt x="9" y="3"/>
                  </a:lnTo>
                  <a:lnTo>
                    <a:pt x="5" y="5"/>
                  </a:lnTo>
                  <a:lnTo>
                    <a:pt x="0" y="7"/>
                  </a:lnTo>
                  <a:close/>
                </a:path>
              </a:pathLst>
            </a:custGeom>
            <a:solidFill>
              <a:srgbClr val="1F1A17"/>
            </a:solidFill>
            <a:ln w="9525">
              <a:noFill/>
              <a:round/>
              <a:headEnd/>
              <a:tailEnd/>
            </a:ln>
          </p:spPr>
          <p:txBody>
            <a:bodyPr/>
            <a:lstStyle/>
            <a:p>
              <a:endParaRPr lang="en-US"/>
            </a:p>
          </p:txBody>
        </p:sp>
        <p:sp>
          <p:nvSpPr>
            <p:cNvPr id="5609" name="Freeform 1513"/>
            <p:cNvSpPr>
              <a:spLocks/>
            </p:cNvSpPr>
            <p:nvPr/>
          </p:nvSpPr>
          <p:spPr bwMode="auto">
            <a:xfrm>
              <a:off x="3882" y="3251"/>
              <a:ext cx="45" cy="41"/>
            </a:xfrm>
            <a:custGeom>
              <a:avLst/>
              <a:gdLst/>
              <a:ahLst/>
              <a:cxnLst>
                <a:cxn ang="0">
                  <a:pos x="0" y="5"/>
                </a:cxn>
                <a:cxn ang="0">
                  <a:pos x="0" y="14"/>
                </a:cxn>
                <a:cxn ang="0">
                  <a:pos x="1" y="25"/>
                </a:cxn>
                <a:cxn ang="0">
                  <a:pos x="6" y="31"/>
                </a:cxn>
                <a:cxn ang="0">
                  <a:pos x="10" y="34"/>
                </a:cxn>
                <a:cxn ang="0">
                  <a:pos x="23" y="27"/>
                </a:cxn>
                <a:cxn ang="0">
                  <a:pos x="26" y="34"/>
                </a:cxn>
                <a:cxn ang="0">
                  <a:pos x="31" y="41"/>
                </a:cxn>
                <a:cxn ang="0">
                  <a:pos x="38" y="37"/>
                </a:cxn>
                <a:cxn ang="0">
                  <a:pos x="38" y="32"/>
                </a:cxn>
                <a:cxn ang="0">
                  <a:pos x="35" y="31"/>
                </a:cxn>
                <a:cxn ang="0">
                  <a:pos x="33" y="27"/>
                </a:cxn>
                <a:cxn ang="0">
                  <a:pos x="41" y="31"/>
                </a:cxn>
                <a:cxn ang="0">
                  <a:pos x="45" y="24"/>
                </a:cxn>
                <a:cxn ang="0">
                  <a:pos x="30" y="25"/>
                </a:cxn>
                <a:cxn ang="0">
                  <a:pos x="25" y="22"/>
                </a:cxn>
                <a:cxn ang="0">
                  <a:pos x="20" y="20"/>
                </a:cxn>
                <a:cxn ang="0">
                  <a:pos x="13" y="22"/>
                </a:cxn>
                <a:cxn ang="0">
                  <a:pos x="11" y="22"/>
                </a:cxn>
                <a:cxn ang="0">
                  <a:pos x="13" y="20"/>
                </a:cxn>
                <a:cxn ang="0">
                  <a:pos x="15" y="17"/>
                </a:cxn>
                <a:cxn ang="0">
                  <a:pos x="16" y="15"/>
                </a:cxn>
                <a:cxn ang="0">
                  <a:pos x="16" y="14"/>
                </a:cxn>
                <a:cxn ang="0">
                  <a:pos x="15" y="14"/>
                </a:cxn>
                <a:cxn ang="0">
                  <a:pos x="13" y="14"/>
                </a:cxn>
                <a:cxn ang="0">
                  <a:pos x="6" y="12"/>
                </a:cxn>
                <a:cxn ang="0">
                  <a:pos x="5" y="12"/>
                </a:cxn>
                <a:cxn ang="0">
                  <a:pos x="8" y="0"/>
                </a:cxn>
                <a:cxn ang="0">
                  <a:pos x="0" y="5"/>
                </a:cxn>
              </a:cxnLst>
              <a:rect l="0" t="0" r="r" b="b"/>
              <a:pathLst>
                <a:path w="45" h="41">
                  <a:moveTo>
                    <a:pt x="0" y="5"/>
                  </a:moveTo>
                  <a:lnTo>
                    <a:pt x="0" y="14"/>
                  </a:lnTo>
                  <a:lnTo>
                    <a:pt x="1" y="25"/>
                  </a:lnTo>
                  <a:lnTo>
                    <a:pt x="6" y="31"/>
                  </a:lnTo>
                  <a:lnTo>
                    <a:pt x="10" y="34"/>
                  </a:lnTo>
                  <a:lnTo>
                    <a:pt x="23" y="27"/>
                  </a:lnTo>
                  <a:lnTo>
                    <a:pt x="26" y="34"/>
                  </a:lnTo>
                  <a:lnTo>
                    <a:pt x="31" y="41"/>
                  </a:lnTo>
                  <a:lnTo>
                    <a:pt x="38" y="37"/>
                  </a:lnTo>
                  <a:lnTo>
                    <a:pt x="38" y="32"/>
                  </a:lnTo>
                  <a:lnTo>
                    <a:pt x="35" y="31"/>
                  </a:lnTo>
                  <a:lnTo>
                    <a:pt x="33" y="27"/>
                  </a:lnTo>
                  <a:lnTo>
                    <a:pt x="41" y="31"/>
                  </a:lnTo>
                  <a:lnTo>
                    <a:pt x="45" y="24"/>
                  </a:lnTo>
                  <a:lnTo>
                    <a:pt x="30" y="25"/>
                  </a:lnTo>
                  <a:lnTo>
                    <a:pt x="25" y="22"/>
                  </a:lnTo>
                  <a:lnTo>
                    <a:pt x="20" y="20"/>
                  </a:lnTo>
                  <a:lnTo>
                    <a:pt x="13" y="22"/>
                  </a:lnTo>
                  <a:lnTo>
                    <a:pt x="11" y="22"/>
                  </a:lnTo>
                  <a:lnTo>
                    <a:pt x="13" y="20"/>
                  </a:lnTo>
                  <a:lnTo>
                    <a:pt x="15" y="17"/>
                  </a:lnTo>
                  <a:lnTo>
                    <a:pt x="16" y="15"/>
                  </a:lnTo>
                  <a:lnTo>
                    <a:pt x="16" y="14"/>
                  </a:lnTo>
                  <a:lnTo>
                    <a:pt x="15" y="14"/>
                  </a:lnTo>
                  <a:lnTo>
                    <a:pt x="13" y="14"/>
                  </a:lnTo>
                  <a:lnTo>
                    <a:pt x="6" y="12"/>
                  </a:lnTo>
                  <a:lnTo>
                    <a:pt x="5" y="12"/>
                  </a:lnTo>
                  <a:lnTo>
                    <a:pt x="8" y="0"/>
                  </a:lnTo>
                  <a:lnTo>
                    <a:pt x="0" y="5"/>
                  </a:lnTo>
                  <a:close/>
                </a:path>
              </a:pathLst>
            </a:custGeom>
            <a:solidFill>
              <a:srgbClr val="1F1A17"/>
            </a:solidFill>
            <a:ln w="9525">
              <a:noFill/>
              <a:round/>
              <a:headEnd/>
              <a:tailEnd/>
            </a:ln>
          </p:spPr>
          <p:txBody>
            <a:bodyPr/>
            <a:lstStyle/>
            <a:p>
              <a:endParaRPr lang="en-US"/>
            </a:p>
          </p:txBody>
        </p:sp>
        <p:sp>
          <p:nvSpPr>
            <p:cNvPr id="5610" name="Freeform 1514"/>
            <p:cNvSpPr>
              <a:spLocks/>
            </p:cNvSpPr>
            <p:nvPr/>
          </p:nvSpPr>
          <p:spPr bwMode="auto">
            <a:xfrm>
              <a:off x="3920" y="3225"/>
              <a:ext cx="38" cy="28"/>
            </a:xfrm>
            <a:custGeom>
              <a:avLst/>
              <a:gdLst/>
              <a:ahLst/>
              <a:cxnLst>
                <a:cxn ang="0">
                  <a:pos x="0" y="21"/>
                </a:cxn>
                <a:cxn ang="0">
                  <a:pos x="5" y="18"/>
                </a:cxn>
                <a:cxn ang="0">
                  <a:pos x="15" y="13"/>
                </a:cxn>
                <a:cxn ang="0">
                  <a:pos x="20" y="8"/>
                </a:cxn>
                <a:cxn ang="0">
                  <a:pos x="27" y="6"/>
                </a:cxn>
                <a:cxn ang="0">
                  <a:pos x="35" y="3"/>
                </a:cxn>
                <a:cxn ang="0">
                  <a:pos x="38" y="0"/>
                </a:cxn>
                <a:cxn ang="0">
                  <a:pos x="38" y="5"/>
                </a:cxn>
                <a:cxn ang="0">
                  <a:pos x="37" y="8"/>
                </a:cxn>
                <a:cxn ang="0">
                  <a:pos x="35" y="8"/>
                </a:cxn>
                <a:cxn ang="0">
                  <a:pos x="33" y="8"/>
                </a:cxn>
                <a:cxn ang="0">
                  <a:pos x="37" y="11"/>
                </a:cxn>
                <a:cxn ang="0">
                  <a:pos x="38" y="15"/>
                </a:cxn>
                <a:cxn ang="0">
                  <a:pos x="33" y="13"/>
                </a:cxn>
                <a:cxn ang="0">
                  <a:pos x="30" y="10"/>
                </a:cxn>
                <a:cxn ang="0">
                  <a:pos x="30" y="13"/>
                </a:cxn>
                <a:cxn ang="0">
                  <a:pos x="32" y="15"/>
                </a:cxn>
                <a:cxn ang="0">
                  <a:pos x="28" y="20"/>
                </a:cxn>
                <a:cxn ang="0">
                  <a:pos x="27" y="23"/>
                </a:cxn>
                <a:cxn ang="0">
                  <a:pos x="23" y="20"/>
                </a:cxn>
                <a:cxn ang="0">
                  <a:pos x="20" y="16"/>
                </a:cxn>
                <a:cxn ang="0">
                  <a:pos x="20" y="21"/>
                </a:cxn>
                <a:cxn ang="0">
                  <a:pos x="22" y="25"/>
                </a:cxn>
                <a:cxn ang="0">
                  <a:pos x="15" y="23"/>
                </a:cxn>
                <a:cxn ang="0">
                  <a:pos x="10" y="21"/>
                </a:cxn>
                <a:cxn ang="0">
                  <a:pos x="8" y="21"/>
                </a:cxn>
                <a:cxn ang="0">
                  <a:pos x="7" y="23"/>
                </a:cxn>
                <a:cxn ang="0">
                  <a:pos x="5" y="25"/>
                </a:cxn>
                <a:cxn ang="0">
                  <a:pos x="3" y="28"/>
                </a:cxn>
                <a:cxn ang="0">
                  <a:pos x="2" y="25"/>
                </a:cxn>
                <a:cxn ang="0">
                  <a:pos x="0" y="21"/>
                </a:cxn>
              </a:cxnLst>
              <a:rect l="0" t="0" r="r" b="b"/>
              <a:pathLst>
                <a:path w="38" h="28">
                  <a:moveTo>
                    <a:pt x="0" y="21"/>
                  </a:moveTo>
                  <a:lnTo>
                    <a:pt x="5" y="18"/>
                  </a:lnTo>
                  <a:lnTo>
                    <a:pt x="15" y="13"/>
                  </a:lnTo>
                  <a:lnTo>
                    <a:pt x="20" y="8"/>
                  </a:lnTo>
                  <a:lnTo>
                    <a:pt x="27" y="6"/>
                  </a:lnTo>
                  <a:lnTo>
                    <a:pt x="35" y="3"/>
                  </a:lnTo>
                  <a:lnTo>
                    <a:pt x="38" y="0"/>
                  </a:lnTo>
                  <a:lnTo>
                    <a:pt x="38" y="5"/>
                  </a:lnTo>
                  <a:lnTo>
                    <a:pt x="37" y="8"/>
                  </a:lnTo>
                  <a:lnTo>
                    <a:pt x="35" y="8"/>
                  </a:lnTo>
                  <a:lnTo>
                    <a:pt x="33" y="8"/>
                  </a:lnTo>
                  <a:lnTo>
                    <a:pt x="37" y="11"/>
                  </a:lnTo>
                  <a:lnTo>
                    <a:pt x="38" y="15"/>
                  </a:lnTo>
                  <a:lnTo>
                    <a:pt x="33" y="13"/>
                  </a:lnTo>
                  <a:lnTo>
                    <a:pt x="30" y="10"/>
                  </a:lnTo>
                  <a:lnTo>
                    <a:pt x="30" y="13"/>
                  </a:lnTo>
                  <a:lnTo>
                    <a:pt x="32" y="15"/>
                  </a:lnTo>
                  <a:lnTo>
                    <a:pt x="28" y="20"/>
                  </a:lnTo>
                  <a:lnTo>
                    <a:pt x="27" y="23"/>
                  </a:lnTo>
                  <a:lnTo>
                    <a:pt x="23" y="20"/>
                  </a:lnTo>
                  <a:lnTo>
                    <a:pt x="20" y="16"/>
                  </a:lnTo>
                  <a:lnTo>
                    <a:pt x="20" y="21"/>
                  </a:lnTo>
                  <a:lnTo>
                    <a:pt x="22" y="25"/>
                  </a:lnTo>
                  <a:lnTo>
                    <a:pt x="15" y="23"/>
                  </a:lnTo>
                  <a:lnTo>
                    <a:pt x="10" y="21"/>
                  </a:lnTo>
                  <a:lnTo>
                    <a:pt x="8" y="21"/>
                  </a:lnTo>
                  <a:lnTo>
                    <a:pt x="7" y="23"/>
                  </a:lnTo>
                  <a:lnTo>
                    <a:pt x="5" y="25"/>
                  </a:lnTo>
                  <a:lnTo>
                    <a:pt x="3" y="28"/>
                  </a:lnTo>
                  <a:lnTo>
                    <a:pt x="2" y="25"/>
                  </a:lnTo>
                  <a:lnTo>
                    <a:pt x="0" y="21"/>
                  </a:lnTo>
                  <a:close/>
                </a:path>
              </a:pathLst>
            </a:custGeom>
            <a:solidFill>
              <a:srgbClr val="1F1A17"/>
            </a:solidFill>
            <a:ln w="9525">
              <a:noFill/>
              <a:round/>
              <a:headEnd/>
              <a:tailEnd/>
            </a:ln>
          </p:spPr>
          <p:txBody>
            <a:bodyPr/>
            <a:lstStyle/>
            <a:p>
              <a:endParaRPr lang="en-US"/>
            </a:p>
          </p:txBody>
        </p:sp>
        <p:sp>
          <p:nvSpPr>
            <p:cNvPr id="5611" name="Freeform 1515"/>
            <p:cNvSpPr>
              <a:spLocks/>
            </p:cNvSpPr>
            <p:nvPr/>
          </p:nvSpPr>
          <p:spPr bwMode="auto">
            <a:xfrm>
              <a:off x="3818" y="3305"/>
              <a:ext cx="110" cy="47"/>
            </a:xfrm>
            <a:custGeom>
              <a:avLst/>
              <a:gdLst/>
              <a:ahLst/>
              <a:cxnLst>
                <a:cxn ang="0">
                  <a:pos x="3" y="13"/>
                </a:cxn>
                <a:cxn ang="0">
                  <a:pos x="0" y="23"/>
                </a:cxn>
                <a:cxn ang="0">
                  <a:pos x="0" y="32"/>
                </a:cxn>
                <a:cxn ang="0">
                  <a:pos x="2" y="38"/>
                </a:cxn>
                <a:cxn ang="0">
                  <a:pos x="5" y="47"/>
                </a:cxn>
                <a:cxn ang="0">
                  <a:pos x="10" y="43"/>
                </a:cxn>
                <a:cxn ang="0">
                  <a:pos x="15" y="40"/>
                </a:cxn>
                <a:cxn ang="0">
                  <a:pos x="17" y="32"/>
                </a:cxn>
                <a:cxn ang="0">
                  <a:pos x="20" y="30"/>
                </a:cxn>
                <a:cxn ang="0">
                  <a:pos x="23" y="32"/>
                </a:cxn>
                <a:cxn ang="0">
                  <a:pos x="28" y="37"/>
                </a:cxn>
                <a:cxn ang="0">
                  <a:pos x="30" y="27"/>
                </a:cxn>
                <a:cxn ang="0">
                  <a:pos x="33" y="22"/>
                </a:cxn>
                <a:cxn ang="0">
                  <a:pos x="38" y="20"/>
                </a:cxn>
                <a:cxn ang="0">
                  <a:pos x="45" y="18"/>
                </a:cxn>
                <a:cxn ang="0">
                  <a:pos x="49" y="15"/>
                </a:cxn>
                <a:cxn ang="0">
                  <a:pos x="50" y="10"/>
                </a:cxn>
                <a:cxn ang="0">
                  <a:pos x="55" y="10"/>
                </a:cxn>
                <a:cxn ang="0">
                  <a:pos x="60" y="8"/>
                </a:cxn>
                <a:cxn ang="0">
                  <a:pos x="60" y="13"/>
                </a:cxn>
                <a:cxn ang="0">
                  <a:pos x="60" y="20"/>
                </a:cxn>
                <a:cxn ang="0">
                  <a:pos x="65" y="13"/>
                </a:cxn>
                <a:cxn ang="0">
                  <a:pos x="72" y="8"/>
                </a:cxn>
                <a:cxn ang="0">
                  <a:pos x="70" y="12"/>
                </a:cxn>
                <a:cxn ang="0">
                  <a:pos x="70" y="17"/>
                </a:cxn>
                <a:cxn ang="0">
                  <a:pos x="70" y="23"/>
                </a:cxn>
                <a:cxn ang="0">
                  <a:pos x="72" y="25"/>
                </a:cxn>
                <a:cxn ang="0">
                  <a:pos x="75" y="17"/>
                </a:cxn>
                <a:cxn ang="0">
                  <a:pos x="79" y="8"/>
                </a:cxn>
                <a:cxn ang="0">
                  <a:pos x="84" y="25"/>
                </a:cxn>
                <a:cxn ang="0">
                  <a:pos x="85" y="42"/>
                </a:cxn>
                <a:cxn ang="0">
                  <a:pos x="90" y="42"/>
                </a:cxn>
                <a:cxn ang="0">
                  <a:pos x="92" y="42"/>
                </a:cxn>
                <a:cxn ang="0">
                  <a:pos x="94" y="40"/>
                </a:cxn>
                <a:cxn ang="0">
                  <a:pos x="95" y="38"/>
                </a:cxn>
                <a:cxn ang="0">
                  <a:pos x="94" y="32"/>
                </a:cxn>
                <a:cxn ang="0">
                  <a:pos x="92" y="25"/>
                </a:cxn>
                <a:cxn ang="0">
                  <a:pos x="100" y="28"/>
                </a:cxn>
                <a:cxn ang="0">
                  <a:pos x="110" y="28"/>
                </a:cxn>
                <a:cxn ang="0">
                  <a:pos x="104" y="25"/>
                </a:cxn>
                <a:cxn ang="0">
                  <a:pos x="97" y="22"/>
                </a:cxn>
                <a:cxn ang="0">
                  <a:pos x="92" y="17"/>
                </a:cxn>
                <a:cxn ang="0">
                  <a:pos x="85" y="10"/>
                </a:cxn>
                <a:cxn ang="0">
                  <a:pos x="85" y="7"/>
                </a:cxn>
                <a:cxn ang="0">
                  <a:pos x="82" y="3"/>
                </a:cxn>
                <a:cxn ang="0">
                  <a:pos x="77" y="2"/>
                </a:cxn>
                <a:cxn ang="0">
                  <a:pos x="72" y="0"/>
                </a:cxn>
                <a:cxn ang="0">
                  <a:pos x="60" y="0"/>
                </a:cxn>
                <a:cxn ang="0">
                  <a:pos x="52" y="0"/>
                </a:cxn>
                <a:cxn ang="0">
                  <a:pos x="32" y="12"/>
                </a:cxn>
                <a:cxn ang="0">
                  <a:pos x="12" y="23"/>
                </a:cxn>
                <a:cxn ang="0">
                  <a:pos x="8" y="25"/>
                </a:cxn>
                <a:cxn ang="0">
                  <a:pos x="7" y="25"/>
                </a:cxn>
                <a:cxn ang="0">
                  <a:pos x="5" y="25"/>
                </a:cxn>
                <a:cxn ang="0">
                  <a:pos x="3" y="23"/>
                </a:cxn>
                <a:cxn ang="0">
                  <a:pos x="3" y="18"/>
                </a:cxn>
                <a:cxn ang="0">
                  <a:pos x="3" y="13"/>
                </a:cxn>
              </a:cxnLst>
              <a:rect l="0" t="0" r="r" b="b"/>
              <a:pathLst>
                <a:path w="110" h="47">
                  <a:moveTo>
                    <a:pt x="3" y="13"/>
                  </a:moveTo>
                  <a:lnTo>
                    <a:pt x="0" y="23"/>
                  </a:lnTo>
                  <a:lnTo>
                    <a:pt x="0" y="32"/>
                  </a:lnTo>
                  <a:lnTo>
                    <a:pt x="2" y="38"/>
                  </a:lnTo>
                  <a:lnTo>
                    <a:pt x="5" y="47"/>
                  </a:lnTo>
                  <a:lnTo>
                    <a:pt x="10" y="43"/>
                  </a:lnTo>
                  <a:lnTo>
                    <a:pt x="15" y="40"/>
                  </a:lnTo>
                  <a:lnTo>
                    <a:pt x="17" y="32"/>
                  </a:lnTo>
                  <a:lnTo>
                    <a:pt x="20" y="30"/>
                  </a:lnTo>
                  <a:lnTo>
                    <a:pt x="23" y="32"/>
                  </a:lnTo>
                  <a:lnTo>
                    <a:pt x="28" y="37"/>
                  </a:lnTo>
                  <a:lnTo>
                    <a:pt x="30" y="27"/>
                  </a:lnTo>
                  <a:lnTo>
                    <a:pt x="33" y="22"/>
                  </a:lnTo>
                  <a:lnTo>
                    <a:pt x="38" y="20"/>
                  </a:lnTo>
                  <a:lnTo>
                    <a:pt x="45" y="18"/>
                  </a:lnTo>
                  <a:lnTo>
                    <a:pt x="49" y="15"/>
                  </a:lnTo>
                  <a:lnTo>
                    <a:pt x="50" y="10"/>
                  </a:lnTo>
                  <a:lnTo>
                    <a:pt x="55" y="10"/>
                  </a:lnTo>
                  <a:lnTo>
                    <a:pt x="60" y="8"/>
                  </a:lnTo>
                  <a:lnTo>
                    <a:pt x="60" y="13"/>
                  </a:lnTo>
                  <a:lnTo>
                    <a:pt x="60" y="20"/>
                  </a:lnTo>
                  <a:lnTo>
                    <a:pt x="65" y="13"/>
                  </a:lnTo>
                  <a:lnTo>
                    <a:pt x="72" y="8"/>
                  </a:lnTo>
                  <a:lnTo>
                    <a:pt x="70" y="12"/>
                  </a:lnTo>
                  <a:lnTo>
                    <a:pt x="70" y="17"/>
                  </a:lnTo>
                  <a:lnTo>
                    <a:pt x="70" y="23"/>
                  </a:lnTo>
                  <a:lnTo>
                    <a:pt x="72" y="25"/>
                  </a:lnTo>
                  <a:lnTo>
                    <a:pt x="75" y="17"/>
                  </a:lnTo>
                  <a:lnTo>
                    <a:pt x="79" y="8"/>
                  </a:lnTo>
                  <a:lnTo>
                    <a:pt x="84" y="25"/>
                  </a:lnTo>
                  <a:lnTo>
                    <a:pt x="85" y="42"/>
                  </a:lnTo>
                  <a:lnTo>
                    <a:pt x="90" y="42"/>
                  </a:lnTo>
                  <a:lnTo>
                    <a:pt x="92" y="42"/>
                  </a:lnTo>
                  <a:lnTo>
                    <a:pt x="94" y="40"/>
                  </a:lnTo>
                  <a:lnTo>
                    <a:pt x="95" y="38"/>
                  </a:lnTo>
                  <a:lnTo>
                    <a:pt x="94" y="32"/>
                  </a:lnTo>
                  <a:lnTo>
                    <a:pt x="92" y="25"/>
                  </a:lnTo>
                  <a:lnTo>
                    <a:pt x="100" y="28"/>
                  </a:lnTo>
                  <a:lnTo>
                    <a:pt x="110" y="28"/>
                  </a:lnTo>
                  <a:lnTo>
                    <a:pt x="104" y="25"/>
                  </a:lnTo>
                  <a:lnTo>
                    <a:pt x="97" y="22"/>
                  </a:lnTo>
                  <a:lnTo>
                    <a:pt x="92" y="17"/>
                  </a:lnTo>
                  <a:lnTo>
                    <a:pt x="85" y="10"/>
                  </a:lnTo>
                  <a:lnTo>
                    <a:pt x="85" y="7"/>
                  </a:lnTo>
                  <a:lnTo>
                    <a:pt x="82" y="3"/>
                  </a:lnTo>
                  <a:lnTo>
                    <a:pt x="77" y="2"/>
                  </a:lnTo>
                  <a:lnTo>
                    <a:pt x="72" y="0"/>
                  </a:lnTo>
                  <a:lnTo>
                    <a:pt x="60" y="0"/>
                  </a:lnTo>
                  <a:lnTo>
                    <a:pt x="52" y="0"/>
                  </a:lnTo>
                  <a:lnTo>
                    <a:pt x="32" y="12"/>
                  </a:lnTo>
                  <a:lnTo>
                    <a:pt x="12" y="23"/>
                  </a:lnTo>
                  <a:lnTo>
                    <a:pt x="8" y="25"/>
                  </a:lnTo>
                  <a:lnTo>
                    <a:pt x="7" y="25"/>
                  </a:lnTo>
                  <a:lnTo>
                    <a:pt x="5" y="25"/>
                  </a:lnTo>
                  <a:lnTo>
                    <a:pt x="3" y="23"/>
                  </a:lnTo>
                  <a:lnTo>
                    <a:pt x="3" y="18"/>
                  </a:lnTo>
                  <a:lnTo>
                    <a:pt x="3" y="13"/>
                  </a:lnTo>
                  <a:close/>
                </a:path>
              </a:pathLst>
            </a:custGeom>
            <a:solidFill>
              <a:srgbClr val="1F1A17"/>
            </a:solidFill>
            <a:ln w="9525">
              <a:noFill/>
              <a:round/>
              <a:headEnd/>
              <a:tailEnd/>
            </a:ln>
          </p:spPr>
          <p:txBody>
            <a:bodyPr/>
            <a:lstStyle/>
            <a:p>
              <a:endParaRPr lang="en-US"/>
            </a:p>
          </p:txBody>
        </p:sp>
        <p:sp>
          <p:nvSpPr>
            <p:cNvPr id="5612" name="Freeform 1516"/>
            <p:cNvSpPr>
              <a:spLocks/>
            </p:cNvSpPr>
            <p:nvPr/>
          </p:nvSpPr>
          <p:spPr bwMode="auto">
            <a:xfrm>
              <a:off x="3811" y="3368"/>
              <a:ext cx="20" cy="16"/>
            </a:xfrm>
            <a:custGeom>
              <a:avLst/>
              <a:gdLst/>
              <a:ahLst/>
              <a:cxnLst>
                <a:cxn ang="0">
                  <a:pos x="0" y="14"/>
                </a:cxn>
                <a:cxn ang="0">
                  <a:pos x="2" y="12"/>
                </a:cxn>
                <a:cxn ang="0">
                  <a:pos x="4" y="7"/>
                </a:cxn>
                <a:cxn ang="0">
                  <a:pos x="5" y="4"/>
                </a:cxn>
                <a:cxn ang="0">
                  <a:pos x="7" y="2"/>
                </a:cxn>
                <a:cxn ang="0">
                  <a:pos x="9" y="0"/>
                </a:cxn>
                <a:cxn ang="0">
                  <a:pos x="12" y="2"/>
                </a:cxn>
                <a:cxn ang="0">
                  <a:pos x="17" y="9"/>
                </a:cxn>
                <a:cxn ang="0">
                  <a:pos x="20" y="16"/>
                </a:cxn>
                <a:cxn ang="0">
                  <a:pos x="15" y="14"/>
                </a:cxn>
                <a:cxn ang="0">
                  <a:pos x="7" y="14"/>
                </a:cxn>
                <a:cxn ang="0">
                  <a:pos x="2" y="16"/>
                </a:cxn>
                <a:cxn ang="0">
                  <a:pos x="0" y="14"/>
                </a:cxn>
              </a:cxnLst>
              <a:rect l="0" t="0" r="r" b="b"/>
              <a:pathLst>
                <a:path w="20" h="16">
                  <a:moveTo>
                    <a:pt x="0" y="14"/>
                  </a:moveTo>
                  <a:lnTo>
                    <a:pt x="2" y="12"/>
                  </a:lnTo>
                  <a:lnTo>
                    <a:pt x="4" y="7"/>
                  </a:lnTo>
                  <a:lnTo>
                    <a:pt x="5" y="4"/>
                  </a:lnTo>
                  <a:lnTo>
                    <a:pt x="7" y="2"/>
                  </a:lnTo>
                  <a:lnTo>
                    <a:pt x="9" y="0"/>
                  </a:lnTo>
                  <a:lnTo>
                    <a:pt x="12" y="2"/>
                  </a:lnTo>
                  <a:lnTo>
                    <a:pt x="17" y="9"/>
                  </a:lnTo>
                  <a:lnTo>
                    <a:pt x="20" y="16"/>
                  </a:lnTo>
                  <a:lnTo>
                    <a:pt x="15" y="14"/>
                  </a:lnTo>
                  <a:lnTo>
                    <a:pt x="7" y="14"/>
                  </a:lnTo>
                  <a:lnTo>
                    <a:pt x="2" y="16"/>
                  </a:lnTo>
                  <a:lnTo>
                    <a:pt x="0" y="14"/>
                  </a:lnTo>
                  <a:close/>
                </a:path>
              </a:pathLst>
            </a:custGeom>
            <a:solidFill>
              <a:srgbClr val="1F1A17"/>
            </a:solidFill>
            <a:ln w="9525">
              <a:noFill/>
              <a:round/>
              <a:headEnd/>
              <a:tailEnd/>
            </a:ln>
          </p:spPr>
          <p:txBody>
            <a:bodyPr/>
            <a:lstStyle/>
            <a:p>
              <a:endParaRPr lang="en-US"/>
            </a:p>
          </p:txBody>
        </p:sp>
        <p:sp>
          <p:nvSpPr>
            <p:cNvPr id="5613" name="Freeform 1517"/>
            <p:cNvSpPr>
              <a:spLocks/>
            </p:cNvSpPr>
            <p:nvPr/>
          </p:nvSpPr>
          <p:spPr bwMode="auto">
            <a:xfrm>
              <a:off x="3751" y="3332"/>
              <a:ext cx="30" cy="28"/>
            </a:xfrm>
            <a:custGeom>
              <a:avLst/>
              <a:gdLst/>
              <a:ahLst/>
              <a:cxnLst>
                <a:cxn ang="0">
                  <a:pos x="10" y="0"/>
                </a:cxn>
                <a:cxn ang="0">
                  <a:pos x="5" y="3"/>
                </a:cxn>
                <a:cxn ang="0">
                  <a:pos x="0" y="11"/>
                </a:cxn>
                <a:cxn ang="0">
                  <a:pos x="7" y="21"/>
                </a:cxn>
                <a:cxn ang="0">
                  <a:pos x="14" y="28"/>
                </a:cxn>
                <a:cxn ang="0">
                  <a:pos x="12" y="16"/>
                </a:cxn>
                <a:cxn ang="0">
                  <a:pos x="22" y="28"/>
                </a:cxn>
                <a:cxn ang="0">
                  <a:pos x="24" y="25"/>
                </a:cxn>
                <a:cxn ang="0">
                  <a:pos x="24" y="20"/>
                </a:cxn>
                <a:cxn ang="0">
                  <a:pos x="24" y="10"/>
                </a:cxn>
                <a:cxn ang="0">
                  <a:pos x="29" y="5"/>
                </a:cxn>
                <a:cxn ang="0">
                  <a:pos x="30" y="3"/>
                </a:cxn>
                <a:cxn ang="0">
                  <a:pos x="10" y="8"/>
                </a:cxn>
                <a:cxn ang="0">
                  <a:pos x="10" y="0"/>
                </a:cxn>
              </a:cxnLst>
              <a:rect l="0" t="0" r="r" b="b"/>
              <a:pathLst>
                <a:path w="30" h="28">
                  <a:moveTo>
                    <a:pt x="10" y="0"/>
                  </a:moveTo>
                  <a:lnTo>
                    <a:pt x="5" y="3"/>
                  </a:lnTo>
                  <a:lnTo>
                    <a:pt x="0" y="11"/>
                  </a:lnTo>
                  <a:lnTo>
                    <a:pt x="7" y="21"/>
                  </a:lnTo>
                  <a:lnTo>
                    <a:pt x="14" y="28"/>
                  </a:lnTo>
                  <a:lnTo>
                    <a:pt x="12" y="16"/>
                  </a:lnTo>
                  <a:lnTo>
                    <a:pt x="22" y="28"/>
                  </a:lnTo>
                  <a:lnTo>
                    <a:pt x="24" y="25"/>
                  </a:lnTo>
                  <a:lnTo>
                    <a:pt x="24" y="20"/>
                  </a:lnTo>
                  <a:lnTo>
                    <a:pt x="24" y="10"/>
                  </a:lnTo>
                  <a:lnTo>
                    <a:pt x="29" y="5"/>
                  </a:lnTo>
                  <a:lnTo>
                    <a:pt x="30" y="3"/>
                  </a:lnTo>
                  <a:lnTo>
                    <a:pt x="10" y="8"/>
                  </a:lnTo>
                  <a:lnTo>
                    <a:pt x="10" y="0"/>
                  </a:lnTo>
                  <a:close/>
                </a:path>
              </a:pathLst>
            </a:custGeom>
            <a:solidFill>
              <a:srgbClr val="1F1A17"/>
            </a:solidFill>
            <a:ln w="9525">
              <a:noFill/>
              <a:round/>
              <a:headEnd/>
              <a:tailEnd/>
            </a:ln>
          </p:spPr>
          <p:txBody>
            <a:bodyPr/>
            <a:lstStyle/>
            <a:p>
              <a:endParaRPr lang="en-US"/>
            </a:p>
          </p:txBody>
        </p:sp>
        <p:sp>
          <p:nvSpPr>
            <p:cNvPr id="5614" name="Freeform 1518"/>
            <p:cNvSpPr>
              <a:spLocks/>
            </p:cNvSpPr>
            <p:nvPr/>
          </p:nvSpPr>
          <p:spPr bwMode="auto">
            <a:xfrm>
              <a:off x="3653" y="3292"/>
              <a:ext cx="56" cy="18"/>
            </a:xfrm>
            <a:custGeom>
              <a:avLst/>
              <a:gdLst/>
              <a:ahLst/>
              <a:cxnLst>
                <a:cxn ang="0">
                  <a:pos x="0" y="1"/>
                </a:cxn>
                <a:cxn ang="0">
                  <a:pos x="3" y="0"/>
                </a:cxn>
                <a:cxn ang="0">
                  <a:pos x="15" y="1"/>
                </a:cxn>
                <a:cxn ang="0">
                  <a:pos x="31" y="6"/>
                </a:cxn>
                <a:cxn ang="0">
                  <a:pos x="40" y="10"/>
                </a:cxn>
                <a:cxn ang="0">
                  <a:pos x="38" y="0"/>
                </a:cxn>
                <a:cxn ang="0">
                  <a:pos x="41" y="0"/>
                </a:cxn>
                <a:cxn ang="0">
                  <a:pos x="48" y="0"/>
                </a:cxn>
                <a:cxn ang="0">
                  <a:pos x="53" y="5"/>
                </a:cxn>
                <a:cxn ang="0">
                  <a:pos x="56" y="8"/>
                </a:cxn>
                <a:cxn ang="0">
                  <a:pos x="55" y="18"/>
                </a:cxn>
                <a:cxn ang="0">
                  <a:pos x="51" y="6"/>
                </a:cxn>
                <a:cxn ang="0">
                  <a:pos x="48" y="10"/>
                </a:cxn>
                <a:cxn ang="0">
                  <a:pos x="38" y="13"/>
                </a:cxn>
                <a:cxn ang="0">
                  <a:pos x="23" y="13"/>
                </a:cxn>
                <a:cxn ang="0">
                  <a:pos x="13" y="11"/>
                </a:cxn>
                <a:cxn ang="0">
                  <a:pos x="10" y="1"/>
                </a:cxn>
                <a:cxn ang="0">
                  <a:pos x="0" y="1"/>
                </a:cxn>
              </a:cxnLst>
              <a:rect l="0" t="0" r="r" b="b"/>
              <a:pathLst>
                <a:path w="56" h="18">
                  <a:moveTo>
                    <a:pt x="0" y="1"/>
                  </a:moveTo>
                  <a:lnTo>
                    <a:pt x="3" y="0"/>
                  </a:lnTo>
                  <a:lnTo>
                    <a:pt x="15" y="1"/>
                  </a:lnTo>
                  <a:lnTo>
                    <a:pt x="31" y="6"/>
                  </a:lnTo>
                  <a:lnTo>
                    <a:pt x="40" y="10"/>
                  </a:lnTo>
                  <a:lnTo>
                    <a:pt x="38" y="0"/>
                  </a:lnTo>
                  <a:lnTo>
                    <a:pt x="41" y="0"/>
                  </a:lnTo>
                  <a:lnTo>
                    <a:pt x="48" y="0"/>
                  </a:lnTo>
                  <a:lnTo>
                    <a:pt x="53" y="5"/>
                  </a:lnTo>
                  <a:lnTo>
                    <a:pt x="56" y="8"/>
                  </a:lnTo>
                  <a:lnTo>
                    <a:pt x="55" y="18"/>
                  </a:lnTo>
                  <a:lnTo>
                    <a:pt x="51" y="6"/>
                  </a:lnTo>
                  <a:lnTo>
                    <a:pt x="48" y="10"/>
                  </a:lnTo>
                  <a:lnTo>
                    <a:pt x="38" y="13"/>
                  </a:lnTo>
                  <a:lnTo>
                    <a:pt x="23" y="13"/>
                  </a:lnTo>
                  <a:lnTo>
                    <a:pt x="13" y="11"/>
                  </a:lnTo>
                  <a:lnTo>
                    <a:pt x="10" y="1"/>
                  </a:lnTo>
                  <a:lnTo>
                    <a:pt x="0" y="1"/>
                  </a:lnTo>
                  <a:close/>
                </a:path>
              </a:pathLst>
            </a:custGeom>
            <a:solidFill>
              <a:srgbClr val="1F1A17"/>
            </a:solidFill>
            <a:ln w="9525">
              <a:noFill/>
              <a:round/>
              <a:headEnd/>
              <a:tailEnd/>
            </a:ln>
          </p:spPr>
          <p:txBody>
            <a:bodyPr/>
            <a:lstStyle/>
            <a:p>
              <a:endParaRPr lang="en-US"/>
            </a:p>
          </p:txBody>
        </p:sp>
        <p:sp>
          <p:nvSpPr>
            <p:cNvPr id="5615" name="Freeform 1519"/>
            <p:cNvSpPr>
              <a:spLocks/>
            </p:cNvSpPr>
            <p:nvPr/>
          </p:nvSpPr>
          <p:spPr bwMode="auto">
            <a:xfrm>
              <a:off x="3654" y="3322"/>
              <a:ext cx="44" cy="30"/>
            </a:xfrm>
            <a:custGeom>
              <a:avLst/>
              <a:gdLst/>
              <a:ahLst/>
              <a:cxnLst>
                <a:cxn ang="0">
                  <a:pos x="0" y="0"/>
                </a:cxn>
                <a:cxn ang="0">
                  <a:pos x="10" y="3"/>
                </a:cxn>
                <a:cxn ang="0">
                  <a:pos x="22" y="8"/>
                </a:cxn>
                <a:cxn ang="0">
                  <a:pos x="29" y="13"/>
                </a:cxn>
                <a:cxn ang="0">
                  <a:pos x="35" y="16"/>
                </a:cxn>
                <a:cxn ang="0">
                  <a:pos x="40" y="23"/>
                </a:cxn>
                <a:cxn ang="0">
                  <a:pos x="44" y="28"/>
                </a:cxn>
                <a:cxn ang="0">
                  <a:pos x="42" y="30"/>
                </a:cxn>
                <a:cxn ang="0">
                  <a:pos x="40" y="30"/>
                </a:cxn>
                <a:cxn ang="0">
                  <a:pos x="37" y="30"/>
                </a:cxn>
                <a:cxn ang="0">
                  <a:pos x="35" y="28"/>
                </a:cxn>
                <a:cxn ang="0">
                  <a:pos x="30" y="23"/>
                </a:cxn>
                <a:cxn ang="0">
                  <a:pos x="27" y="20"/>
                </a:cxn>
                <a:cxn ang="0">
                  <a:pos x="25" y="23"/>
                </a:cxn>
                <a:cxn ang="0">
                  <a:pos x="25" y="25"/>
                </a:cxn>
                <a:cxn ang="0">
                  <a:pos x="22" y="25"/>
                </a:cxn>
                <a:cxn ang="0">
                  <a:pos x="20" y="26"/>
                </a:cxn>
                <a:cxn ang="0">
                  <a:pos x="19" y="21"/>
                </a:cxn>
                <a:cxn ang="0">
                  <a:pos x="17" y="18"/>
                </a:cxn>
                <a:cxn ang="0">
                  <a:pos x="14" y="16"/>
                </a:cxn>
                <a:cxn ang="0">
                  <a:pos x="10" y="15"/>
                </a:cxn>
                <a:cxn ang="0">
                  <a:pos x="12" y="11"/>
                </a:cxn>
                <a:cxn ang="0">
                  <a:pos x="12" y="8"/>
                </a:cxn>
                <a:cxn ang="0">
                  <a:pos x="5" y="3"/>
                </a:cxn>
                <a:cxn ang="0">
                  <a:pos x="0" y="0"/>
                </a:cxn>
              </a:cxnLst>
              <a:rect l="0" t="0" r="r" b="b"/>
              <a:pathLst>
                <a:path w="44" h="30">
                  <a:moveTo>
                    <a:pt x="0" y="0"/>
                  </a:moveTo>
                  <a:lnTo>
                    <a:pt x="10" y="3"/>
                  </a:lnTo>
                  <a:lnTo>
                    <a:pt x="22" y="8"/>
                  </a:lnTo>
                  <a:lnTo>
                    <a:pt x="29" y="13"/>
                  </a:lnTo>
                  <a:lnTo>
                    <a:pt x="35" y="16"/>
                  </a:lnTo>
                  <a:lnTo>
                    <a:pt x="40" y="23"/>
                  </a:lnTo>
                  <a:lnTo>
                    <a:pt x="44" y="28"/>
                  </a:lnTo>
                  <a:lnTo>
                    <a:pt x="42" y="30"/>
                  </a:lnTo>
                  <a:lnTo>
                    <a:pt x="40" y="30"/>
                  </a:lnTo>
                  <a:lnTo>
                    <a:pt x="37" y="30"/>
                  </a:lnTo>
                  <a:lnTo>
                    <a:pt x="35" y="28"/>
                  </a:lnTo>
                  <a:lnTo>
                    <a:pt x="30" y="23"/>
                  </a:lnTo>
                  <a:lnTo>
                    <a:pt x="27" y="20"/>
                  </a:lnTo>
                  <a:lnTo>
                    <a:pt x="25" y="23"/>
                  </a:lnTo>
                  <a:lnTo>
                    <a:pt x="25" y="25"/>
                  </a:lnTo>
                  <a:lnTo>
                    <a:pt x="22" y="25"/>
                  </a:lnTo>
                  <a:lnTo>
                    <a:pt x="20" y="26"/>
                  </a:lnTo>
                  <a:lnTo>
                    <a:pt x="19" y="21"/>
                  </a:lnTo>
                  <a:lnTo>
                    <a:pt x="17" y="18"/>
                  </a:lnTo>
                  <a:lnTo>
                    <a:pt x="14" y="16"/>
                  </a:lnTo>
                  <a:lnTo>
                    <a:pt x="10" y="15"/>
                  </a:lnTo>
                  <a:lnTo>
                    <a:pt x="12" y="11"/>
                  </a:lnTo>
                  <a:lnTo>
                    <a:pt x="12" y="8"/>
                  </a:lnTo>
                  <a:lnTo>
                    <a:pt x="5" y="3"/>
                  </a:lnTo>
                  <a:lnTo>
                    <a:pt x="0" y="0"/>
                  </a:lnTo>
                  <a:close/>
                </a:path>
              </a:pathLst>
            </a:custGeom>
            <a:solidFill>
              <a:srgbClr val="1F1A17"/>
            </a:solidFill>
            <a:ln w="9525">
              <a:noFill/>
              <a:round/>
              <a:headEnd/>
              <a:tailEnd/>
            </a:ln>
          </p:spPr>
          <p:txBody>
            <a:bodyPr/>
            <a:lstStyle/>
            <a:p>
              <a:endParaRPr lang="en-US"/>
            </a:p>
          </p:txBody>
        </p:sp>
        <p:sp>
          <p:nvSpPr>
            <p:cNvPr id="5616" name="Freeform 1520"/>
            <p:cNvSpPr>
              <a:spLocks/>
            </p:cNvSpPr>
            <p:nvPr/>
          </p:nvSpPr>
          <p:spPr bwMode="auto">
            <a:xfrm>
              <a:off x="3709" y="3323"/>
              <a:ext cx="37" cy="19"/>
            </a:xfrm>
            <a:custGeom>
              <a:avLst/>
              <a:gdLst/>
              <a:ahLst/>
              <a:cxnLst>
                <a:cxn ang="0">
                  <a:pos x="9" y="0"/>
                </a:cxn>
                <a:cxn ang="0">
                  <a:pos x="0" y="4"/>
                </a:cxn>
                <a:cxn ang="0">
                  <a:pos x="2" y="12"/>
                </a:cxn>
                <a:cxn ang="0">
                  <a:pos x="7" y="14"/>
                </a:cxn>
                <a:cxn ang="0">
                  <a:pos x="15" y="19"/>
                </a:cxn>
                <a:cxn ang="0">
                  <a:pos x="29" y="17"/>
                </a:cxn>
                <a:cxn ang="0">
                  <a:pos x="37" y="14"/>
                </a:cxn>
                <a:cxn ang="0">
                  <a:pos x="31" y="14"/>
                </a:cxn>
                <a:cxn ang="0">
                  <a:pos x="19" y="12"/>
                </a:cxn>
                <a:cxn ang="0">
                  <a:pos x="10" y="5"/>
                </a:cxn>
                <a:cxn ang="0">
                  <a:pos x="9" y="0"/>
                </a:cxn>
              </a:cxnLst>
              <a:rect l="0" t="0" r="r" b="b"/>
              <a:pathLst>
                <a:path w="37" h="19">
                  <a:moveTo>
                    <a:pt x="9" y="0"/>
                  </a:moveTo>
                  <a:lnTo>
                    <a:pt x="0" y="4"/>
                  </a:lnTo>
                  <a:lnTo>
                    <a:pt x="2" y="12"/>
                  </a:lnTo>
                  <a:lnTo>
                    <a:pt x="7" y="14"/>
                  </a:lnTo>
                  <a:lnTo>
                    <a:pt x="15" y="19"/>
                  </a:lnTo>
                  <a:lnTo>
                    <a:pt x="29" y="17"/>
                  </a:lnTo>
                  <a:lnTo>
                    <a:pt x="37" y="14"/>
                  </a:lnTo>
                  <a:lnTo>
                    <a:pt x="31" y="14"/>
                  </a:lnTo>
                  <a:lnTo>
                    <a:pt x="19" y="12"/>
                  </a:lnTo>
                  <a:lnTo>
                    <a:pt x="10" y="5"/>
                  </a:lnTo>
                  <a:lnTo>
                    <a:pt x="9" y="0"/>
                  </a:lnTo>
                  <a:close/>
                </a:path>
              </a:pathLst>
            </a:custGeom>
            <a:solidFill>
              <a:srgbClr val="1F1A17"/>
            </a:solidFill>
            <a:ln w="9525">
              <a:noFill/>
              <a:round/>
              <a:headEnd/>
              <a:tailEnd/>
            </a:ln>
          </p:spPr>
          <p:txBody>
            <a:bodyPr/>
            <a:lstStyle/>
            <a:p>
              <a:endParaRPr lang="en-US"/>
            </a:p>
          </p:txBody>
        </p:sp>
        <p:sp>
          <p:nvSpPr>
            <p:cNvPr id="5617" name="Freeform 1521"/>
            <p:cNvSpPr>
              <a:spLocks/>
            </p:cNvSpPr>
            <p:nvPr/>
          </p:nvSpPr>
          <p:spPr bwMode="auto">
            <a:xfrm>
              <a:off x="3698" y="3216"/>
              <a:ext cx="78" cy="64"/>
            </a:xfrm>
            <a:custGeom>
              <a:avLst/>
              <a:gdLst/>
              <a:ahLst/>
              <a:cxnLst>
                <a:cxn ang="0">
                  <a:pos x="0" y="0"/>
                </a:cxn>
                <a:cxn ang="0">
                  <a:pos x="10" y="7"/>
                </a:cxn>
                <a:cxn ang="0">
                  <a:pos x="28" y="20"/>
                </a:cxn>
                <a:cxn ang="0">
                  <a:pos x="43" y="30"/>
                </a:cxn>
                <a:cxn ang="0">
                  <a:pos x="53" y="39"/>
                </a:cxn>
                <a:cxn ang="0">
                  <a:pos x="68" y="42"/>
                </a:cxn>
                <a:cxn ang="0">
                  <a:pos x="78" y="44"/>
                </a:cxn>
                <a:cxn ang="0">
                  <a:pos x="77" y="50"/>
                </a:cxn>
                <a:cxn ang="0">
                  <a:pos x="75" y="54"/>
                </a:cxn>
                <a:cxn ang="0">
                  <a:pos x="72" y="54"/>
                </a:cxn>
                <a:cxn ang="0">
                  <a:pos x="67" y="55"/>
                </a:cxn>
                <a:cxn ang="0">
                  <a:pos x="62" y="50"/>
                </a:cxn>
                <a:cxn ang="0">
                  <a:pos x="55" y="44"/>
                </a:cxn>
                <a:cxn ang="0">
                  <a:pos x="60" y="52"/>
                </a:cxn>
                <a:cxn ang="0">
                  <a:pos x="67" y="59"/>
                </a:cxn>
                <a:cxn ang="0">
                  <a:pos x="62" y="62"/>
                </a:cxn>
                <a:cxn ang="0">
                  <a:pos x="57" y="64"/>
                </a:cxn>
                <a:cxn ang="0">
                  <a:pos x="55" y="59"/>
                </a:cxn>
                <a:cxn ang="0">
                  <a:pos x="52" y="54"/>
                </a:cxn>
                <a:cxn ang="0">
                  <a:pos x="48" y="52"/>
                </a:cxn>
                <a:cxn ang="0">
                  <a:pos x="45" y="50"/>
                </a:cxn>
                <a:cxn ang="0">
                  <a:pos x="42" y="44"/>
                </a:cxn>
                <a:cxn ang="0">
                  <a:pos x="38" y="35"/>
                </a:cxn>
                <a:cxn ang="0">
                  <a:pos x="31" y="42"/>
                </a:cxn>
                <a:cxn ang="0">
                  <a:pos x="26" y="49"/>
                </a:cxn>
                <a:cxn ang="0">
                  <a:pos x="25" y="39"/>
                </a:cxn>
                <a:cxn ang="0">
                  <a:pos x="26" y="27"/>
                </a:cxn>
                <a:cxn ang="0">
                  <a:pos x="23" y="34"/>
                </a:cxn>
                <a:cxn ang="0">
                  <a:pos x="20" y="39"/>
                </a:cxn>
                <a:cxn ang="0">
                  <a:pos x="16" y="27"/>
                </a:cxn>
                <a:cxn ang="0">
                  <a:pos x="11" y="19"/>
                </a:cxn>
                <a:cxn ang="0">
                  <a:pos x="6" y="9"/>
                </a:cxn>
                <a:cxn ang="0">
                  <a:pos x="0" y="0"/>
                </a:cxn>
              </a:cxnLst>
              <a:rect l="0" t="0" r="r" b="b"/>
              <a:pathLst>
                <a:path w="78" h="64">
                  <a:moveTo>
                    <a:pt x="0" y="0"/>
                  </a:moveTo>
                  <a:lnTo>
                    <a:pt x="10" y="7"/>
                  </a:lnTo>
                  <a:lnTo>
                    <a:pt x="28" y="20"/>
                  </a:lnTo>
                  <a:lnTo>
                    <a:pt x="43" y="30"/>
                  </a:lnTo>
                  <a:lnTo>
                    <a:pt x="53" y="39"/>
                  </a:lnTo>
                  <a:lnTo>
                    <a:pt x="68" y="42"/>
                  </a:lnTo>
                  <a:lnTo>
                    <a:pt x="78" y="44"/>
                  </a:lnTo>
                  <a:lnTo>
                    <a:pt x="77" y="50"/>
                  </a:lnTo>
                  <a:lnTo>
                    <a:pt x="75" y="54"/>
                  </a:lnTo>
                  <a:lnTo>
                    <a:pt x="72" y="54"/>
                  </a:lnTo>
                  <a:lnTo>
                    <a:pt x="67" y="55"/>
                  </a:lnTo>
                  <a:lnTo>
                    <a:pt x="62" y="50"/>
                  </a:lnTo>
                  <a:lnTo>
                    <a:pt x="55" y="44"/>
                  </a:lnTo>
                  <a:lnTo>
                    <a:pt x="60" y="52"/>
                  </a:lnTo>
                  <a:lnTo>
                    <a:pt x="67" y="59"/>
                  </a:lnTo>
                  <a:lnTo>
                    <a:pt x="62" y="62"/>
                  </a:lnTo>
                  <a:lnTo>
                    <a:pt x="57" y="64"/>
                  </a:lnTo>
                  <a:lnTo>
                    <a:pt x="55" y="59"/>
                  </a:lnTo>
                  <a:lnTo>
                    <a:pt x="52" y="54"/>
                  </a:lnTo>
                  <a:lnTo>
                    <a:pt x="48" y="52"/>
                  </a:lnTo>
                  <a:lnTo>
                    <a:pt x="45" y="50"/>
                  </a:lnTo>
                  <a:lnTo>
                    <a:pt x="42" y="44"/>
                  </a:lnTo>
                  <a:lnTo>
                    <a:pt x="38" y="35"/>
                  </a:lnTo>
                  <a:lnTo>
                    <a:pt x="31" y="42"/>
                  </a:lnTo>
                  <a:lnTo>
                    <a:pt x="26" y="49"/>
                  </a:lnTo>
                  <a:lnTo>
                    <a:pt x="25" y="39"/>
                  </a:lnTo>
                  <a:lnTo>
                    <a:pt x="26" y="27"/>
                  </a:lnTo>
                  <a:lnTo>
                    <a:pt x="23" y="34"/>
                  </a:lnTo>
                  <a:lnTo>
                    <a:pt x="20" y="39"/>
                  </a:lnTo>
                  <a:lnTo>
                    <a:pt x="16" y="27"/>
                  </a:lnTo>
                  <a:lnTo>
                    <a:pt x="11" y="19"/>
                  </a:lnTo>
                  <a:lnTo>
                    <a:pt x="6" y="9"/>
                  </a:lnTo>
                  <a:lnTo>
                    <a:pt x="0" y="0"/>
                  </a:lnTo>
                  <a:close/>
                </a:path>
              </a:pathLst>
            </a:custGeom>
            <a:solidFill>
              <a:srgbClr val="1F1A17"/>
            </a:solidFill>
            <a:ln w="9525">
              <a:noFill/>
              <a:round/>
              <a:headEnd/>
              <a:tailEnd/>
            </a:ln>
          </p:spPr>
          <p:txBody>
            <a:bodyPr/>
            <a:lstStyle/>
            <a:p>
              <a:endParaRPr lang="en-US"/>
            </a:p>
          </p:txBody>
        </p:sp>
        <p:sp>
          <p:nvSpPr>
            <p:cNvPr id="5618" name="Freeform 1522"/>
            <p:cNvSpPr>
              <a:spLocks/>
            </p:cNvSpPr>
            <p:nvPr/>
          </p:nvSpPr>
          <p:spPr bwMode="auto">
            <a:xfrm>
              <a:off x="3658" y="3148"/>
              <a:ext cx="63" cy="40"/>
            </a:xfrm>
            <a:custGeom>
              <a:avLst/>
              <a:gdLst/>
              <a:ahLst/>
              <a:cxnLst>
                <a:cxn ang="0">
                  <a:pos x="0" y="0"/>
                </a:cxn>
                <a:cxn ang="0">
                  <a:pos x="10" y="10"/>
                </a:cxn>
                <a:cxn ang="0">
                  <a:pos x="20" y="18"/>
                </a:cxn>
                <a:cxn ang="0">
                  <a:pos x="25" y="20"/>
                </a:cxn>
                <a:cxn ang="0">
                  <a:pos x="31" y="21"/>
                </a:cxn>
                <a:cxn ang="0">
                  <a:pos x="36" y="21"/>
                </a:cxn>
                <a:cxn ang="0">
                  <a:pos x="45" y="20"/>
                </a:cxn>
                <a:cxn ang="0">
                  <a:pos x="48" y="21"/>
                </a:cxn>
                <a:cxn ang="0">
                  <a:pos x="51" y="23"/>
                </a:cxn>
                <a:cxn ang="0">
                  <a:pos x="58" y="32"/>
                </a:cxn>
                <a:cxn ang="0">
                  <a:pos x="63" y="40"/>
                </a:cxn>
                <a:cxn ang="0">
                  <a:pos x="48" y="33"/>
                </a:cxn>
                <a:cxn ang="0">
                  <a:pos x="31" y="26"/>
                </a:cxn>
                <a:cxn ang="0">
                  <a:pos x="31" y="30"/>
                </a:cxn>
                <a:cxn ang="0">
                  <a:pos x="30" y="33"/>
                </a:cxn>
                <a:cxn ang="0">
                  <a:pos x="26" y="33"/>
                </a:cxn>
                <a:cxn ang="0">
                  <a:pos x="23" y="33"/>
                </a:cxn>
                <a:cxn ang="0">
                  <a:pos x="23" y="28"/>
                </a:cxn>
                <a:cxn ang="0">
                  <a:pos x="21" y="25"/>
                </a:cxn>
                <a:cxn ang="0">
                  <a:pos x="15" y="21"/>
                </a:cxn>
                <a:cxn ang="0">
                  <a:pos x="8" y="18"/>
                </a:cxn>
                <a:cxn ang="0">
                  <a:pos x="6" y="13"/>
                </a:cxn>
                <a:cxn ang="0">
                  <a:pos x="5" y="10"/>
                </a:cxn>
                <a:cxn ang="0">
                  <a:pos x="3" y="10"/>
                </a:cxn>
                <a:cxn ang="0">
                  <a:pos x="1" y="11"/>
                </a:cxn>
                <a:cxn ang="0">
                  <a:pos x="0" y="6"/>
                </a:cxn>
                <a:cxn ang="0">
                  <a:pos x="0" y="0"/>
                </a:cxn>
              </a:cxnLst>
              <a:rect l="0" t="0" r="r" b="b"/>
              <a:pathLst>
                <a:path w="63" h="40">
                  <a:moveTo>
                    <a:pt x="0" y="0"/>
                  </a:moveTo>
                  <a:lnTo>
                    <a:pt x="10" y="10"/>
                  </a:lnTo>
                  <a:lnTo>
                    <a:pt x="20" y="18"/>
                  </a:lnTo>
                  <a:lnTo>
                    <a:pt x="25" y="20"/>
                  </a:lnTo>
                  <a:lnTo>
                    <a:pt x="31" y="21"/>
                  </a:lnTo>
                  <a:lnTo>
                    <a:pt x="36" y="21"/>
                  </a:lnTo>
                  <a:lnTo>
                    <a:pt x="45" y="20"/>
                  </a:lnTo>
                  <a:lnTo>
                    <a:pt x="48" y="21"/>
                  </a:lnTo>
                  <a:lnTo>
                    <a:pt x="51" y="23"/>
                  </a:lnTo>
                  <a:lnTo>
                    <a:pt x="58" y="32"/>
                  </a:lnTo>
                  <a:lnTo>
                    <a:pt x="63" y="40"/>
                  </a:lnTo>
                  <a:lnTo>
                    <a:pt x="48" y="33"/>
                  </a:lnTo>
                  <a:lnTo>
                    <a:pt x="31" y="26"/>
                  </a:lnTo>
                  <a:lnTo>
                    <a:pt x="31" y="30"/>
                  </a:lnTo>
                  <a:lnTo>
                    <a:pt x="30" y="33"/>
                  </a:lnTo>
                  <a:lnTo>
                    <a:pt x="26" y="33"/>
                  </a:lnTo>
                  <a:lnTo>
                    <a:pt x="23" y="33"/>
                  </a:lnTo>
                  <a:lnTo>
                    <a:pt x="23" y="28"/>
                  </a:lnTo>
                  <a:lnTo>
                    <a:pt x="21" y="25"/>
                  </a:lnTo>
                  <a:lnTo>
                    <a:pt x="15" y="21"/>
                  </a:lnTo>
                  <a:lnTo>
                    <a:pt x="8" y="18"/>
                  </a:lnTo>
                  <a:lnTo>
                    <a:pt x="6" y="13"/>
                  </a:lnTo>
                  <a:lnTo>
                    <a:pt x="5" y="10"/>
                  </a:lnTo>
                  <a:lnTo>
                    <a:pt x="3" y="10"/>
                  </a:lnTo>
                  <a:lnTo>
                    <a:pt x="1" y="11"/>
                  </a:lnTo>
                  <a:lnTo>
                    <a:pt x="0" y="6"/>
                  </a:lnTo>
                  <a:lnTo>
                    <a:pt x="0" y="0"/>
                  </a:lnTo>
                  <a:close/>
                </a:path>
              </a:pathLst>
            </a:custGeom>
            <a:solidFill>
              <a:srgbClr val="1F1A17"/>
            </a:solidFill>
            <a:ln w="9525">
              <a:noFill/>
              <a:round/>
              <a:headEnd/>
              <a:tailEnd/>
            </a:ln>
          </p:spPr>
          <p:txBody>
            <a:bodyPr/>
            <a:lstStyle/>
            <a:p>
              <a:endParaRPr lang="en-US"/>
            </a:p>
          </p:txBody>
        </p:sp>
        <p:sp>
          <p:nvSpPr>
            <p:cNvPr id="5619" name="Freeform 1523"/>
            <p:cNvSpPr>
              <a:spLocks/>
            </p:cNvSpPr>
            <p:nvPr/>
          </p:nvSpPr>
          <p:spPr bwMode="auto">
            <a:xfrm>
              <a:off x="3654" y="3103"/>
              <a:ext cx="14" cy="13"/>
            </a:xfrm>
            <a:custGeom>
              <a:avLst/>
              <a:gdLst/>
              <a:ahLst/>
              <a:cxnLst>
                <a:cxn ang="0">
                  <a:pos x="0" y="0"/>
                </a:cxn>
                <a:cxn ang="0">
                  <a:pos x="0" y="5"/>
                </a:cxn>
                <a:cxn ang="0">
                  <a:pos x="2" y="13"/>
                </a:cxn>
                <a:cxn ang="0">
                  <a:pos x="9" y="13"/>
                </a:cxn>
                <a:cxn ang="0">
                  <a:pos x="14" y="13"/>
                </a:cxn>
                <a:cxn ang="0">
                  <a:pos x="5" y="3"/>
                </a:cxn>
                <a:cxn ang="0">
                  <a:pos x="0" y="0"/>
                </a:cxn>
              </a:cxnLst>
              <a:rect l="0" t="0" r="r" b="b"/>
              <a:pathLst>
                <a:path w="14" h="13">
                  <a:moveTo>
                    <a:pt x="0" y="0"/>
                  </a:moveTo>
                  <a:lnTo>
                    <a:pt x="0" y="5"/>
                  </a:lnTo>
                  <a:lnTo>
                    <a:pt x="2" y="13"/>
                  </a:lnTo>
                  <a:lnTo>
                    <a:pt x="9" y="13"/>
                  </a:lnTo>
                  <a:lnTo>
                    <a:pt x="14" y="13"/>
                  </a:lnTo>
                  <a:lnTo>
                    <a:pt x="5" y="3"/>
                  </a:lnTo>
                  <a:lnTo>
                    <a:pt x="0" y="0"/>
                  </a:lnTo>
                  <a:close/>
                </a:path>
              </a:pathLst>
            </a:custGeom>
            <a:solidFill>
              <a:srgbClr val="1F1A17"/>
            </a:solidFill>
            <a:ln w="9525">
              <a:noFill/>
              <a:round/>
              <a:headEnd/>
              <a:tailEnd/>
            </a:ln>
          </p:spPr>
          <p:txBody>
            <a:bodyPr/>
            <a:lstStyle/>
            <a:p>
              <a:endParaRPr lang="en-US"/>
            </a:p>
          </p:txBody>
        </p:sp>
        <p:sp>
          <p:nvSpPr>
            <p:cNvPr id="5620" name="Freeform 1524"/>
            <p:cNvSpPr>
              <a:spLocks/>
            </p:cNvSpPr>
            <p:nvPr/>
          </p:nvSpPr>
          <p:spPr bwMode="auto">
            <a:xfrm>
              <a:off x="3669" y="3119"/>
              <a:ext cx="34" cy="25"/>
            </a:xfrm>
            <a:custGeom>
              <a:avLst/>
              <a:gdLst/>
              <a:ahLst/>
              <a:cxnLst>
                <a:cxn ang="0">
                  <a:pos x="0" y="12"/>
                </a:cxn>
                <a:cxn ang="0">
                  <a:pos x="4" y="0"/>
                </a:cxn>
                <a:cxn ang="0">
                  <a:pos x="7" y="5"/>
                </a:cxn>
                <a:cxn ang="0">
                  <a:pos x="9" y="5"/>
                </a:cxn>
                <a:cxn ang="0">
                  <a:pos x="15" y="7"/>
                </a:cxn>
                <a:cxn ang="0">
                  <a:pos x="24" y="7"/>
                </a:cxn>
                <a:cxn ang="0">
                  <a:pos x="27" y="5"/>
                </a:cxn>
                <a:cxn ang="0">
                  <a:pos x="34" y="22"/>
                </a:cxn>
                <a:cxn ang="0">
                  <a:pos x="30" y="25"/>
                </a:cxn>
                <a:cxn ang="0">
                  <a:pos x="22" y="10"/>
                </a:cxn>
                <a:cxn ang="0">
                  <a:pos x="15" y="9"/>
                </a:cxn>
                <a:cxn ang="0">
                  <a:pos x="5" y="9"/>
                </a:cxn>
                <a:cxn ang="0">
                  <a:pos x="2" y="10"/>
                </a:cxn>
                <a:cxn ang="0">
                  <a:pos x="0" y="12"/>
                </a:cxn>
              </a:cxnLst>
              <a:rect l="0" t="0" r="r" b="b"/>
              <a:pathLst>
                <a:path w="34" h="25">
                  <a:moveTo>
                    <a:pt x="0" y="12"/>
                  </a:moveTo>
                  <a:lnTo>
                    <a:pt x="4" y="0"/>
                  </a:lnTo>
                  <a:lnTo>
                    <a:pt x="7" y="5"/>
                  </a:lnTo>
                  <a:lnTo>
                    <a:pt x="9" y="5"/>
                  </a:lnTo>
                  <a:lnTo>
                    <a:pt x="15" y="7"/>
                  </a:lnTo>
                  <a:lnTo>
                    <a:pt x="24" y="7"/>
                  </a:lnTo>
                  <a:lnTo>
                    <a:pt x="27" y="5"/>
                  </a:lnTo>
                  <a:lnTo>
                    <a:pt x="34" y="22"/>
                  </a:lnTo>
                  <a:lnTo>
                    <a:pt x="30" y="25"/>
                  </a:lnTo>
                  <a:lnTo>
                    <a:pt x="22" y="10"/>
                  </a:lnTo>
                  <a:lnTo>
                    <a:pt x="15" y="9"/>
                  </a:lnTo>
                  <a:lnTo>
                    <a:pt x="5" y="9"/>
                  </a:lnTo>
                  <a:lnTo>
                    <a:pt x="2" y="10"/>
                  </a:lnTo>
                  <a:lnTo>
                    <a:pt x="0" y="12"/>
                  </a:lnTo>
                  <a:close/>
                </a:path>
              </a:pathLst>
            </a:custGeom>
            <a:solidFill>
              <a:srgbClr val="1F1A17"/>
            </a:solidFill>
            <a:ln w="9525">
              <a:noFill/>
              <a:round/>
              <a:headEnd/>
              <a:tailEnd/>
            </a:ln>
          </p:spPr>
          <p:txBody>
            <a:bodyPr/>
            <a:lstStyle/>
            <a:p>
              <a:endParaRPr lang="en-US"/>
            </a:p>
          </p:txBody>
        </p:sp>
        <p:sp>
          <p:nvSpPr>
            <p:cNvPr id="5621" name="Freeform 1525"/>
            <p:cNvSpPr>
              <a:spLocks/>
            </p:cNvSpPr>
            <p:nvPr/>
          </p:nvSpPr>
          <p:spPr bwMode="auto">
            <a:xfrm>
              <a:off x="3704" y="3129"/>
              <a:ext cx="10" cy="17"/>
            </a:xfrm>
            <a:custGeom>
              <a:avLst/>
              <a:gdLst/>
              <a:ahLst/>
              <a:cxnLst>
                <a:cxn ang="0">
                  <a:pos x="5" y="0"/>
                </a:cxn>
                <a:cxn ang="0">
                  <a:pos x="0" y="4"/>
                </a:cxn>
                <a:cxn ang="0">
                  <a:pos x="9" y="17"/>
                </a:cxn>
                <a:cxn ang="0">
                  <a:pos x="10" y="15"/>
                </a:cxn>
                <a:cxn ang="0">
                  <a:pos x="9" y="10"/>
                </a:cxn>
                <a:cxn ang="0">
                  <a:pos x="7" y="4"/>
                </a:cxn>
                <a:cxn ang="0">
                  <a:pos x="5" y="0"/>
                </a:cxn>
              </a:cxnLst>
              <a:rect l="0" t="0" r="r" b="b"/>
              <a:pathLst>
                <a:path w="10" h="17">
                  <a:moveTo>
                    <a:pt x="5" y="0"/>
                  </a:moveTo>
                  <a:lnTo>
                    <a:pt x="0" y="4"/>
                  </a:lnTo>
                  <a:lnTo>
                    <a:pt x="9" y="17"/>
                  </a:lnTo>
                  <a:lnTo>
                    <a:pt x="10" y="15"/>
                  </a:lnTo>
                  <a:lnTo>
                    <a:pt x="9" y="10"/>
                  </a:lnTo>
                  <a:lnTo>
                    <a:pt x="7" y="4"/>
                  </a:lnTo>
                  <a:lnTo>
                    <a:pt x="5" y="0"/>
                  </a:lnTo>
                  <a:close/>
                </a:path>
              </a:pathLst>
            </a:custGeom>
            <a:solidFill>
              <a:srgbClr val="1F1A17"/>
            </a:solidFill>
            <a:ln w="9525">
              <a:noFill/>
              <a:round/>
              <a:headEnd/>
              <a:tailEnd/>
            </a:ln>
          </p:spPr>
          <p:txBody>
            <a:bodyPr/>
            <a:lstStyle/>
            <a:p>
              <a:endParaRPr lang="en-US"/>
            </a:p>
          </p:txBody>
        </p:sp>
        <p:sp>
          <p:nvSpPr>
            <p:cNvPr id="5622" name="Freeform 1526"/>
            <p:cNvSpPr>
              <a:spLocks/>
            </p:cNvSpPr>
            <p:nvPr/>
          </p:nvSpPr>
          <p:spPr bwMode="auto">
            <a:xfrm>
              <a:off x="3676" y="3141"/>
              <a:ext cx="20" cy="10"/>
            </a:xfrm>
            <a:custGeom>
              <a:avLst/>
              <a:gdLst/>
              <a:ahLst/>
              <a:cxnLst>
                <a:cxn ang="0">
                  <a:pos x="5" y="3"/>
                </a:cxn>
                <a:cxn ang="0">
                  <a:pos x="0" y="10"/>
                </a:cxn>
                <a:cxn ang="0">
                  <a:pos x="5" y="8"/>
                </a:cxn>
                <a:cxn ang="0">
                  <a:pos x="12" y="3"/>
                </a:cxn>
                <a:cxn ang="0">
                  <a:pos x="17" y="3"/>
                </a:cxn>
                <a:cxn ang="0">
                  <a:pos x="20" y="3"/>
                </a:cxn>
                <a:cxn ang="0">
                  <a:pos x="17" y="2"/>
                </a:cxn>
                <a:cxn ang="0">
                  <a:pos x="12" y="0"/>
                </a:cxn>
                <a:cxn ang="0">
                  <a:pos x="7" y="2"/>
                </a:cxn>
                <a:cxn ang="0">
                  <a:pos x="5" y="3"/>
                </a:cxn>
              </a:cxnLst>
              <a:rect l="0" t="0" r="r" b="b"/>
              <a:pathLst>
                <a:path w="20" h="10">
                  <a:moveTo>
                    <a:pt x="5" y="3"/>
                  </a:moveTo>
                  <a:lnTo>
                    <a:pt x="0" y="10"/>
                  </a:lnTo>
                  <a:lnTo>
                    <a:pt x="5" y="8"/>
                  </a:lnTo>
                  <a:lnTo>
                    <a:pt x="12" y="3"/>
                  </a:lnTo>
                  <a:lnTo>
                    <a:pt x="17" y="3"/>
                  </a:lnTo>
                  <a:lnTo>
                    <a:pt x="20" y="3"/>
                  </a:lnTo>
                  <a:lnTo>
                    <a:pt x="17" y="2"/>
                  </a:lnTo>
                  <a:lnTo>
                    <a:pt x="12" y="0"/>
                  </a:lnTo>
                  <a:lnTo>
                    <a:pt x="7" y="2"/>
                  </a:lnTo>
                  <a:lnTo>
                    <a:pt x="5" y="3"/>
                  </a:lnTo>
                  <a:close/>
                </a:path>
              </a:pathLst>
            </a:custGeom>
            <a:solidFill>
              <a:srgbClr val="1F1A17"/>
            </a:solidFill>
            <a:ln w="9525">
              <a:noFill/>
              <a:round/>
              <a:headEnd/>
              <a:tailEnd/>
            </a:ln>
          </p:spPr>
          <p:txBody>
            <a:bodyPr/>
            <a:lstStyle/>
            <a:p>
              <a:endParaRPr lang="en-US"/>
            </a:p>
          </p:txBody>
        </p:sp>
        <p:sp>
          <p:nvSpPr>
            <p:cNvPr id="5623" name="Freeform 1527"/>
            <p:cNvSpPr>
              <a:spLocks/>
            </p:cNvSpPr>
            <p:nvPr/>
          </p:nvSpPr>
          <p:spPr bwMode="auto">
            <a:xfrm>
              <a:off x="3639" y="3178"/>
              <a:ext cx="29" cy="27"/>
            </a:xfrm>
            <a:custGeom>
              <a:avLst/>
              <a:gdLst/>
              <a:ahLst/>
              <a:cxnLst>
                <a:cxn ang="0">
                  <a:pos x="2" y="0"/>
                </a:cxn>
                <a:cxn ang="0">
                  <a:pos x="4" y="0"/>
                </a:cxn>
                <a:cxn ang="0">
                  <a:pos x="7" y="2"/>
                </a:cxn>
                <a:cxn ang="0">
                  <a:pos x="9" y="7"/>
                </a:cxn>
                <a:cxn ang="0">
                  <a:pos x="10" y="10"/>
                </a:cxn>
                <a:cxn ang="0">
                  <a:pos x="15" y="10"/>
                </a:cxn>
                <a:cxn ang="0">
                  <a:pos x="19" y="12"/>
                </a:cxn>
                <a:cxn ang="0">
                  <a:pos x="20" y="15"/>
                </a:cxn>
                <a:cxn ang="0">
                  <a:pos x="20" y="18"/>
                </a:cxn>
                <a:cxn ang="0">
                  <a:pos x="24" y="23"/>
                </a:cxn>
                <a:cxn ang="0">
                  <a:pos x="29" y="27"/>
                </a:cxn>
                <a:cxn ang="0">
                  <a:pos x="25" y="27"/>
                </a:cxn>
                <a:cxn ang="0">
                  <a:pos x="20" y="27"/>
                </a:cxn>
                <a:cxn ang="0">
                  <a:pos x="17" y="22"/>
                </a:cxn>
                <a:cxn ang="0">
                  <a:pos x="14" y="18"/>
                </a:cxn>
                <a:cxn ang="0">
                  <a:pos x="12" y="18"/>
                </a:cxn>
                <a:cxn ang="0">
                  <a:pos x="7" y="15"/>
                </a:cxn>
                <a:cxn ang="0">
                  <a:pos x="5" y="8"/>
                </a:cxn>
                <a:cxn ang="0">
                  <a:pos x="5" y="5"/>
                </a:cxn>
                <a:cxn ang="0">
                  <a:pos x="2" y="10"/>
                </a:cxn>
                <a:cxn ang="0">
                  <a:pos x="0" y="10"/>
                </a:cxn>
                <a:cxn ang="0">
                  <a:pos x="2" y="0"/>
                </a:cxn>
              </a:cxnLst>
              <a:rect l="0" t="0" r="r" b="b"/>
              <a:pathLst>
                <a:path w="29" h="27">
                  <a:moveTo>
                    <a:pt x="2" y="0"/>
                  </a:moveTo>
                  <a:lnTo>
                    <a:pt x="4" y="0"/>
                  </a:lnTo>
                  <a:lnTo>
                    <a:pt x="7" y="2"/>
                  </a:lnTo>
                  <a:lnTo>
                    <a:pt x="9" y="7"/>
                  </a:lnTo>
                  <a:lnTo>
                    <a:pt x="10" y="10"/>
                  </a:lnTo>
                  <a:lnTo>
                    <a:pt x="15" y="10"/>
                  </a:lnTo>
                  <a:lnTo>
                    <a:pt x="19" y="12"/>
                  </a:lnTo>
                  <a:lnTo>
                    <a:pt x="20" y="15"/>
                  </a:lnTo>
                  <a:lnTo>
                    <a:pt x="20" y="18"/>
                  </a:lnTo>
                  <a:lnTo>
                    <a:pt x="24" y="23"/>
                  </a:lnTo>
                  <a:lnTo>
                    <a:pt x="29" y="27"/>
                  </a:lnTo>
                  <a:lnTo>
                    <a:pt x="25" y="27"/>
                  </a:lnTo>
                  <a:lnTo>
                    <a:pt x="20" y="27"/>
                  </a:lnTo>
                  <a:lnTo>
                    <a:pt x="17" y="22"/>
                  </a:lnTo>
                  <a:lnTo>
                    <a:pt x="14" y="18"/>
                  </a:lnTo>
                  <a:lnTo>
                    <a:pt x="12" y="18"/>
                  </a:lnTo>
                  <a:lnTo>
                    <a:pt x="7" y="15"/>
                  </a:lnTo>
                  <a:lnTo>
                    <a:pt x="5" y="8"/>
                  </a:lnTo>
                  <a:lnTo>
                    <a:pt x="5" y="5"/>
                  </a:lnTo>
                  <a:lnTo>
                    <a:pt x="2" y="10"/>
                  </a:lnTo>
                  <a:lnTo>
                    <a:pt x="0" y="10"/>
                  </a:lnTo>
                  <a:lnTo>
                    <a:pt x="2" y="0"/>
                  </a:lnTo>
                  <a:close/>
                </a:path>
              </a:pathLst>
            </a:custGeom>
            <a:solidFill>
              <a:srgbClr val="1F1A17"/>
            </a:solidFill>
            <a:ln w="9525">
              <a:noFill/>
              <a:round/>
              <a:headEnd/>
              <a:tailEnd/>
            </a:ln>
          </p:spPr>
          <p:txBody>
            <a:bodyPr/>
            <a:lstStyle/>
            <a:p>
              <a:endParaRPr lang="en-US"/>
            </a:p>
          </p:txBody>
        </p:sp>
        <p:sp>
          <p:nvSpPr>
            <p:cNvPr id="5624" name="Freeform 1528"/>
            <p:cNvSpPr>
              <a:spLocks/>
            </p:cNvSpPr>
            <p:nvPr/>
          </p:nvSpPr>
          <p:spPr bwMode="auto">
            <a:xfrm>
              <a:off x="3796" y="3263"/>
              <a:ext cx="30" cy="17"/>
            </a:xfrm>
            <a:custGeom>
              <a:avLst/>
              <a:gdLst/>
              <a:ahLst/>
              <a:cxnLst>
                <a:cxn ang="0">
                  <a:pos x="0" y="8"/>
                </a:cxn>
                <a:cxn ang="0">
                  <a:pos x="7" y="3"/>
                </a:cxn>
                <a:cxn ang="0">
                  <a:pos x="19" y="0"/>
                </a:cxn>
                <a:cxn ang="0">
                  <a:pos x="24" y="2"/>
                </a:cxn>
                <a:cxn ang="0">
                  <a:pos x="27" y="5"/>
                </a:cxn>
                <a:cxn ang="0">
                  <a:pos x="29" y="8"/>
                </a:cxn>
                <a:cxn ang="0">
                  <a:pos x="29" y="10"/>
                </a:cxn>
                <a:cxn ang="0">
                  <a:pos x="30" y="17"/>
                </a:cxn>
                <a:cxn ang="0">
                  <a:pos x="27" y="17"/>
                </a:cxn>
                <a:cxn ang="0">
                  <a:pos x="24" y="7"/>
                </a:cxn>
                <a:cxn ang="0">
                  <a:pos x="15" y="13"/>
                </a:cxn>
                <a:cxn ang="0">
                  <a:pos x="14" y="5"/>
                </a:cxn>
                <a:cxn ang="0">
                  <a:pos x="0" y="8"/>
                </a:cxn>
              </a:cxnLst>
              <a:rect l="0" t="0" r="r" b="b"/>
              <a:pathLst>
                <a:path w="30" h="17">
                  <a:moveTo>
                    <a:pt x="0" y="8"/>
                  </a:moveTo>
                  <a:lnTo>
                    <a:pt x="7" y="3"/>
                  </a:lnTo>
                  <a:lnTo>
                    <a:pt x="19" y="0"/>
                  </a:lnTo>
                  <a:lnTo>
                    <a:pt x="24" y="2"/>
                  </a:lnTo>
                  <a:lnTo>
                    <a:pt x="27" y="5"/>
                  </a:lnTo>
                  <a:lnTo>
                    <a:pt x="29" y="8"/>
                  </a:lnTo>
                  <a:lnTo>
                    <a:pt x="29" y="10"/>
                  </a:lnTo>
                  <a:lnTo>
                    <a:pt x="30" y="17"/>
                  </a:lnTo>
                  <a:lnTo>
                    <a:pt x="27" y="17"/>
                  </a:lnTo>
                  <a:lnTo>
                    <a:pt x="24" y="7"/>
                  </a:lnTo>
                  <a:lnTo>
                    <a:pt x="15" y="13"/>
                  </a:lnTo>
                  <a:lnTo>
                    <a:pt x="14" y="5"/>
                  </a:lnTo>
                  <a:lnTo>
                    <a:pt x="0" y="8"/>
                  </a:lnTo>
                  <a:close/>
                </a:path>
              </a:pathLst>
            </a:custGeom>
            <a:solidFill>
              <a:srgbClr val="1F1A17"/>
            </a:solidFill>
            <a:ln w="9525">
              <a:noFill/>
              <a:round/>
              <a:headEnd/>
              <a:tailEnd/>
            </a:ln>
          </p:spPr>
          <p:txBody>
            <a:bodyPr/>
            <a:lstStyle/>
            <a:p>
              <a:endParaRPr lang="en-US"/>
            </a:p>
          </p:txBody>
        </p:sp>
        <p:sp>
          <p:nvSpPr>
            <p:cNvPr id="5625" name="Freeform 1529"/>
            <p:cNvSpPr>
              <a:spLocks/>
            </p:cNvSpPr>
            <p:nvPr/>
          </p:nvSpPr>
          <p:spPr bwMode="auto">
            <a:xfrm>
              <a:off x="3771" y="3185"/>
              <a:ext cx="32" cy="35"/>
            </a:xfrm>
            <a:custGeom>
              <a:avLst/>
              <a:gdLst/>
              <a:ahLst/>
              <a:cxnLst>
                <a:cxn ang="0">
                  <a:pos x="0" y="0"/>
                </a:cxn>
                <a:cxn ang="0">
                  <a:pos x="7" y="11"/>
                </a:cxn>
                <a:cxn ang="0">
                  <a:pos x="5" y="20"/>
                </a:cxn>
                <a:cxn ang="0">
                  <a:pos x="12" y="15"/>
                </a:cxn>
                <a:cxn ang="0">
                  <a:pos x="27" y="35"/>
                </a:cxn>
                <a:cxn ang="0">
                  <a:pos x="32" y="25"/>
                </a:cxn>
                <a:cxn ang="0">
                  <a:pos x="25" y="25"/>
                </a:cxn>
                <a:cxn ang="0">
                  <a:pos x="19" y="13"/>
                </a:cxn>
                <a:cxn ang="0">
                  <a:pos x="15" y="16"/>
                </a:cxn>
                <a:cxn ang="0">
                  <a:pos x="0" y="0"/>
                </a:cxn>
              </a:cxnLst>
              <a:rect l="0" t="0" r="r" b="b"/>
              <a:pathLst>
                <a:path w="32" h="35">
                  <a:moveTo>
                    <a:pt x="0" y="0"/>
                  </a:moveTo>
                  <a:lnTo>
                    <a:pt x="7" y="11"/>
                  </a:lnTo>
                  <a:lnTo>
                    <a:pt x="5" y="20"/>
                  </a:lnTo>
                  <a:lnTo>
                    <a:pt x="12" y="15"/>
                  </a:lnTo>
                  <a:lnTo>
                    <a:pt x="27" y="35"/>
                  </a:lnTo>
                  <a:lnTo>
                    <a:pt x="32" y="25"/>
                  </a:lnTo>
                  <a:lnTo>
                    <a:pt x="25" y="25"/>
                  </a:lnTo>
                  <a:lnTo>
                    <a:pt x="19" y="13"/>
                  </a:lnTo>
                  <a:lnTo>
                    <a:pt x="15" y="16"/>
                  </a:lnTo>
                  <a:lnTo>
                    <a:pt x="0" y="0"/>
                  </a:lnTo>
                  <a:close/>
                </a:path>
              </a:pathLst>
            </a:custGeom>
            <a:solidFill>
              <a:srgbClr val="1F1A17"/>
            </a:solidFill>
            <a:ln w="9525">
              <a:noFill/>
              <a:round/>
              <a:headEnd/>
              <a:tailEnd/>
            </a:ln>
          </p:spPr>
          <p:txBody>
            <a:bodyPr/>
            <a:lstStyle/>
            <a:p>
              <a:endParaRPr lang="en-US"/>
            </a:p>
          </p:txBody>
        </p:sp>
        <p:sp>
          <p:nvSpPr>
            <p:cNvPr id="5626" name="Freeform 1530"/>
            <p:cNvSpPr>
              <a:spLocks/>
            </p:cNvSpPr>
            <p:nvPr/>
          </p:nvSpPr>
          <p:spPr bwMode="auto">
            <a:xfrm>
              <a:off x="3731" y="3307"/>
              <a:ext cx="37" cy="20"/>
            </a:xfrm>
            <a:custGeom>
              <a:avLst/>
              <a:gdLst/>
              <a:ahLst/>
              <a:cxnLst>
                <a:cxn ang="0">
                  <a:pos x="0" y="20"/>
                </a:cxn>
                <a:cxn ang="0">
                  <a:pos x="5" y="15"/>
                </a:cxn>
                <a:cxn ang="0">
                  <a:pos x="14" y="11"/>
                </a:cxn>
                <a:cxn ang="0">
                  <a:pos x="9" y="10"/>
                </a:cxn>
                <a:cxn ang="0">
                  <a:pos x="3" y="10"/>
                </a:cxn>
                <a:cxn ang="0">
                  <a:pos x="12" y="8"/>
                </a:cxn>
                <a:cxn ang="0">
                  <a:pos x="22" y="10"/>
                </a:cxn>
                <a:cxn ang="0">
                  <a:pos x="20" y="5"/>
                </a:cxn>
                <a:cxn ang="0">
                  <a:pos x="20" y="3"/>
                </a:cxn>
                <a:cxn ang="0">
                  <a:pos x="22" y="1"/>
                </a:cxn>
                <a:cxn ang="0">
                  <a:pos x="25" y="0"/>
                </a:cxn>
                <a:cxn ang="0">
                  <a:pos x="30" y="0"/>
                </a:cxn>
                <a:cxn ang="0">
                  <a:pos x="37" y="0"/>
                </a:cxn>
                <a:cxn ang="0">
                  <a:pos x="34" y="6"/>
                </a:cxn>
                <a:cxn ang="0">
                  <a:pos x="29" y="11"/>
                </a:cxn>
                <a:cxn ang="0">
                  <a:pos x="22" y="11"/>
                </a:cxn>
                <a:cxn ang="0">
                  <a:pos x="14" y="13"/>
                </a:cxn>
                <a:cxn ang="0">
                  <a:pos x="7" y="16"/>
                </a:cxn>
                <a:cxn ang="0">
                  <a:pos x="0" y="20"/>
                </a:cxn>
              </a:cxnLst>
              <a:rect l="0" t="0" r="r" b="b"/>
              <a:pathLst>
                <a:path w="37" h="20">
                  <a:moveTo>
                    <a:pt x="0" y="20"/>
                  </a:moveTo>
                  <a:lnTo>
                    <a:pt x="5" y="15"/>
                  </a:lnTo>
                  <a:lnTo>
                    <a:pt x="14" y="11"/>
                  </a:lnTo>
                  <a:lnTo>
                    <a:pt x="9" y="10"/>
                  </a:lnTo>
                  <a:lnTo>
                    <a:pt x="3" y="10"/>
                  </a:lnTo>
                  <a:lnTo>
                    <a:pt x="12" y="8"/>
                  </a:lnTo>
                  <a:lnTo>
                    <a:pt x="22" y="10"/>
                  </a:lnTo>
                  <a:lnTo>
                    <a:pt x="20" y="5"/>
                  </a:lnTo>
                  <a:lnTo>
                    <a:pt x="20" y="3"/>
                  </a:lnTo>
                  <a:lnTo>
                    <a:pt x="22" y="1"/>
                  </a:lnTo>
                  <a:lnTo>
                    <a:pt x="25" y="0"/>
                  </a:lnTo>
                  <a:lnTo>
                    <a:pt x="30" y="0"/>
                  </a:lnTo>
                  <a:lnTo>
                    <a:pt x="37" y="0"/>
                  </a:lnTo>
                  <a:lnTo>
                    <a:pt x="34" y="6"/>
                  </a:lnTo>
                  <a:lnTo>
                    <a:pt x="29" y="11"/>
                  </a:lnTo>
                  <a:lnTo>
                    <a:pt x="22" y="11"/>
                  </a:lnTo>
                  <a:lnTo>
                    <a:pt x="14" y="13"/>
                  </a:lnTo>
                  <a:lnTo>
                    <a:pt x="7" y="16"/>
                  </a:lnTo>
                  <a:lnTo>
                    <a:pt x="0" y="20"/>
                  </a:lnTo>
                  <a:close/>
                </a:path>
              </a:pathLst>
            </a:custGeom>
            <a:solidFill>
              <a:srgbClr val="1F1A17"/>
            </a:solidFill>
            <a:ln w="9525">
              <a:noFill/>
              <a:round/>
              <a:headEnd/>
              <a:tailEnd/>
            </a:ln>
          </p:spPr>
          <p:txBody>
            <a:bodyPr/>
            <a:lstStyle/>
            <a:p>
              <a:endParaRPr lang="en-US"/>
            </a:p>
          </p:txBody>
        </p:sp>
        <p:sp>
          <p:nvSpPr>
            <p:cNvPr id="5627" name="Freeform 1531"/>
            <p:cNvSpPr>
              <a:spLocks/>
            </p:cNvSpPr>
            <p:nvPr/>
          </p:nvSpPr>
          <p:spPr bwMode="auto">
            <a:xfrm>
              <a:off x="3798" y="3292"/>
              <a:ext cx="15" cy="10"/>
            </a:xfrm>
            <a:custGeom>
              <a:avLst/>
              <a:gdLst/>
              <a:ahLst/>
              <a:cxnLst>
                <a:cxn ang="0">
                  <a:pos x="0" y="10"/>
                </a:cxn>
                <a:cxn ang="0">
                  <a:pos x="0" y="6"/>
                </a:cxn>
                <a:cxn ang="0">
                  <a:pos x="0" y="1"/>
                </a:cxn>
                <a:cxn ang="0">
                  <a:pos x="2" y="1"/>
                </a:cxn>
                <a:cxn ang="0">
                  <a:pos x="3" y="0"/>
                </a:cxn>
                <a:cxn ang="0">
                  <a:pos x="7" y="1"/>
                </a:cxn>
                <a:cxn ang="0">
                  <a:pos x="10" y="3"/>
                </a:cxn>
                <a:cxn ang="0">
                  <a:pos x="13" y="6"/>
                </a:cxn>
                <a:cxn ang="0">
                  <a:pos x="15" y="10"/>
                </a:cxn>
                <a:cxn ang="0">
                  <a:pos x="0" y="10"/>
                </a:cxn>
              </a:cxnLst>
              <a:rect l="0" t="0" r="r" b="b"/>
              <a:pathLst>
                <a:path w="15" h="10">
                  <a:moveTo>
                    <a:pt x="0" y="10"/>
                  </a:moveTo>
                  <a:lnTo>
                    <a:pt x="0" y="6"/>
                  </a:lnTo>
                  <a:lnTo>
                    <a:pt x="0" y="1"/>
                  </a:lnTo>
                  <a:lnTo>
                    <a:pt x="2" y="1"/>
                  </a:lnTo>
                  <a:lnTo>
                    <a:pt x="3" y="0"/>
                  </a:lnTo>
                  <a:lnTo>
                    <a:pt x="7" y="1"/>
                  </a:lnTo>
                  <a:lnTo>
                    <a:pt x="10" y="3"/>
                  </a:lnTo>
                  <a:lnTo>
                    <a:pt x="13" y="6"/>
                  </a:lnTo>
                  <a:lnTo>
                    <a:pt x="15" y="10"/>
                  </a:lnTo>
                  <a:lnTo>
                    <a:pt x="0" y="10"/>
                  </a:lnTo>
                  <a:close/>
                </a:path>
              </a:pathLst>
            </a:custGeom>
            <a:solidFill>
              <a:srgbClr val="1F1A17"/>
            </a:solidFill>
            <a:ln w="9525">
              <a:noFill/>
              <a:round/>
              <a:headEnd/>
              <a:tailEnd/>
            </a:ln>
          </p:spPr>
          <p:txBody>
            <a:bodyPr/>
            <a:lstStyle/>
            <a:p>
              <a:endParaRPr lang="en-US"/>
            </a:p>
          </p:txBody>
        </p:sp>
        <p:sp>
          <p:nvSpPr>
            <p:cNvPr id="5628" name="Freeform 1532"/>
            <p:cNvSpPr>
              <a:spLocks/>
            </p:cNvSpPr>
            <p:nvPr/>
          </p:nvSpPr>
          <p:spPr bwMode="auto">
            <a:xfrm>
              <a:off x="3634" y="3358"/>
              <a:ext cx="19" cy="14"/>
            </a:xfrm>
            <a:custGeom>
              <a:avLst/>
              <a:gdLst/>
              <a:ahLst/>
              <a:cxnLst>
                <a:cxn ang="0">
                  <a:pos x="0" y="7"/>
                </a:cxn>
                <a:cxn ang="0">
                  <a:pos x="19" y="0"/>
                </a:cxn>
                <a:cxn ang="0">
                  <a:pos x="19" y="5"/>
                </a:cxn>
                <a:cxn ang="0">
                  <a:pos x="19" y="12"/>
                </a:cxn>
                <a:cxn ang="0">
                  <a:pos x="15" y="14"/>
                </a:cxn>
                <a:cxn ang="0">
                  <a:pos x="10" y="12"/>
                </a:cxn>
                <a:cxn ang="0">
                  <a:pos x="4" y="10"/>
                </a:cxn>
                <a:cxn ang="0">
                  <a:pos x="0" y="7"/>
                </a:cxn>
              </a:cxnLst>
              <a:rect l="0" t="0" r="r" b="b"/>
              <a:pathLst>
                <a:path w="19" h="14">
                  <a:moveTo>
                    <a:pt x="0" y="7"/>
                  </a:moveTo>
                  <a:lnTo>
                    <a:pt x="19" y="0"/>
                  </a:lnTo>
                  <a:lnTo>
                    <a:pt x="19" y="5"/>
                  </a:lnTo>
                  <a:lnTo>
                    <a:pt x="19" y="12"/>
                  </a:lnTo>
                  <a:lnTo>
                    <a:pt x="15" y="14"/>
                  </a:lnTo>
                  <a:lnTo>
                    <a:pt x="10" y="12"/>
                  </a:lnTo>
                  <a:lnTo>
                    <a:pt x="4" y="10"/>
                  </a:lnTo>
                  <a:lnTo>
                    <a:pt x="0" y="7"/>
                  </a:lnTo>
                  <a:close/>
                </a:path>
              </a:pathLst>
            </a:custGeom>
            <a:solidFill>
              <a:srgbClr val="1F1A17"/>
            </a:solidFill>
            <a:ln w="9525">
              <a:noFill/>
              <a:round/>
              <a:headEnd/>
              <a:tailEnd/>
            </a:ln>
          </p:spPr>
          <p:txBody>
            <a:bodyPr/>
            <a:lstStyle/>
            <a:p>
              <a:endParaRPr lang="en-US"/>
            </a:p>
          </p:txBody>
        </p:sp>
        <p:sp>
          <p:nvSpPr>
            <p:cNvPr id="5629" name="Freeform 1533"/>
            <p:cNvSpPr>
              <a:spLocks/>
            </p:cNvSpPr>
            <p:nvPr/>
          </p:nvSpPr>
          <p:spPr bwMode="auto">
            <a:xfrm>
              <a:off x="3848" y="3283"/>
              <a:ext cx="20" cy="17"/>
            </a:xfrm>
            <a:custGeom>
              <a:avLst/>
              <a:gdLst/>
              <a:ahLst/>
              <a:cxnLst>
                <a:cxn ang="0">
                  <a:pos x="19" y="0"/>
                </a:cxn>
                <a:cxn ang="0">
                  <a:pos x="15" y="2"/>
                </a:cxn>
                <a:cxn ang="0">
                  <a:pos x="8" y="7"/>
                </a:cxn>
                <a:cxn ang="0">
                  <a:pos x="3" y="12"/>
                </a:cxn>
                <a:cxn ang="0">
                  <a:pos x="0" y="15"/>
                </a:cxn>
                <a:cxn ang="0">
                  <a:pos x="5" y="17"/>
                </a:cxn>
                <a:cxn ang="0">
                  <a:pos x="10" y="12"/>
                </a:cxn>
                <a:cxn ang="0">
                  <a:pos x="17" y="7"/>
                </a:cxn>
                <a:cxn ang="0">
                  <a:pos x="20" y="2"/>
                </a:cxn>
                <a:cxn ang="0">
                  <a:pos x="19" y="0"/>
                </a:cxn>
              </a:cxnLst>
              <a:rect l="0" t="0" r="r" b="b"/>
              <a:pathLst>
                <a:path w="20" h="17">
                  <a:moveTo>
                    <a:pt x="19" y="0"/>
                  </a:moveTo>
                  <a:lnTo>
                    <a:pt x="15" y="2"/>
                  </a:lnTo>
                  <a:lnTo>
                    <a:pt x="8" y="7"/>
                  </a:lnTo>
                  <a:lnTo>
                    <a:pt x="3" y="12"/>
                  </a:lnTo>
                  <a:lnTo>
                    <a:pt x="0" y="15"/>
                  </a:lnTo>
                  <a:lnTo>
                    <a:pt x="5" y="17"/>
                  </a:lnTo>
                  <a:lnTo>
                    <a:pt x="10" y="12"/>
                  </a:lnTo>
                  <a:lnTo>
                    <a:pt x="17" y="7"/>
                  </a:lnTo>
                  <a:lnTo>
                    <a:pt x="20" y="2"/>
                  </a:lnTo>
                  <a:lnTo>
                    <a:pt x="19" y="0"/>
                  </a:lnTo>
                  <a:close/>
                </a:path>
              </a:pathLst>
            </a:custGeom>
            <a:solidFill>
              <a:srgbClr val="1F1A17"/>
            </a:solidFill>
            <a:ln w="9525">
              <a:noFill/>
              <a:round/>
              <a:headEnd/>
              <a:tailEnd/>
            </a:ln>
          </p:spPr>
          <p:txBody>
            <a:bodyPr/>
            <a:lstStyle/>
            <a:p>
              <a:endParaRPr lang="en-US"/>
            </a:p>
          </p:txBody>
        </p:sp>
        <p:sp>
          <p:nvSpPr>
            <p:cNvPr id="5630" name="Freeform 1534"/>
            <p:cNvSpPr>
              <a:spLocks/>
            </p:cNvSpPr>
            <p:nvPr/>
          </p:nvSpPr>
          <p:spPr bwMode="auto">
            <a:xfrm>
              <a:off x="3865" y="3332"/>
              <a:ext cx="108" cy="62"/>
            </a:xfrm>
            <a:custGeom>
              <a:avLst/>
              <a:gdLst/>
              <a:ahLst/>
              <a:cxnLst>
                <a:cxn ang="0">
                  <a:pos x="0" y="41"/>
                </a:cxn>
                <a:cxn ang="0">
                  <a:pos x="8" y="48"/>
                </a:cxn>
                <a:cxn ang="0">
                  <a:pos x="13" y="45"/>
                </a:cxn>
                <a:cxn ang="0">
                  <a:pos x="20" y="41"/>
                </a:cxn>
                <a:cxn ang="0">
                  <a:pos x="25" y="40"/>
                </a:cxn>
                <a:cxn ang="0">
                  <a:pos x="28" y="38"/>
                </a:cxn>
                <a:cxn ang="0">
                  <a:pos x="33" y="41"/>
                </a:cxn>
                <a:cxn ang="0">
                  <a:pos x="35" y="43"/>
                </a:cxn>
                <a:cxn ang="0">
                  <a:pos x="42" y="41"/>
                </a:cxn>
                <a:cxn ang="0">
                  <a:pos x="47" y="43"/>
                </a:cxn>
                <a:cxn ang="0">
                  <a:pos x="47" y="43"/>
                </a:cxn>
                <a:cxn ang="0">
                  <a:pos x="50" y="41"/>
                </a:cxn>
                <a:cxn ang="0">
                  <a:pos x="57" y="45"/>
                </a:cxn>
                <a:cxn ang="0">
                  <a:pos x="60" y="48"/>
                </a:cxn>
                <a:cxn ang="0">
                  <a:pos x="62" y="36"/>
                </a:cxn>
                <a:cxn ang="0">
                  <a:pos x="65" y="55"/>
                </a:cxn>
                <a:cxn ang="0">
                  <a:pos x="72" y="62"/>
                </a:cxn>
                <a:cxn ang="0">
                  <a:pos x="72" y="53"/>
                </a:cxn>
                <a:cxn ang="0">
                  <a:pos x="73" y="43"/>
                </a:cxn>
                <a:cxn ang="0">
                  <a:pos x="80" y="41"/>
                </a:cxn>
                <a:cxn ang="0">
                  <a:pos x="85" y="40"/>
                </a:cxn>
                <a:cxn ang="0">
                  <a:pos x="92" y="33"/>
                </a:cxn>
                <a:cxn ang="0">
                  <a:pos x="87" y="28"/>
                </a:cxn>
                <a:cxn ang="0">
                  <a:pos x="98" y="30"/>
                </a:cxn>
                <a:cxn ang="0">
                  <a:pos x="100" y="23"/>
                </a:cxn>
                <a:cxn ang="0">
                  <a:pos x="95" y="18"/>
                </a:cxn>
                <a:cxn ang="0">
                  <a:pos x="98" y="18"/>
                </a:cxn>
                <a:cxn ang="0">
                  <a:pos x="102" y="13"/>
                </a:cxn>
                <a:cxn ang="0">
                  <a:pos x="95" y="11"/>
                </a:cxn>
                <a:cxn ang="0">
                  <a:pos x="103" y="10"/>
                </a:cxn>
                <a:cxn ang="0">
                  <a:pos x="108" y="0"/>
                </a:cxn>
                <a:cxn ang="0">
                  <a:pos x="93" y="6"/>
                </a:cxn>
                <a:cxn ang="0">
                  <a:pos x="87" y="16"/>
                </a:cxn>
                <a:cxn ang="0">
                  <a:pos x="92" y="21"/>
                </a:cxn>
                <a:cxn ang="0">
                  <a:pos x="83" y="23"/>
                </a:cxn>
                <a:cxn ang="0">
                  <a:pos x="83" y="26"/>
                </a:cxn>
                <a:cxn ang="0">
                  <a:pos x="77" y="31"/>
                </a:cxn>
                <a:cxn ang="0">
                  <a:pos x="70" y="31"/>
                </a:cxn>
                <a:cxn ang="0">
                  <a:pos x="67" y="28"/>
                </a:cxn>
                <a:cxn ang="0">
                  <a:pos x="62" y="18"/>
                </a:cxn>
                <a:cxn ang="0">
                  <a:pos x="52" y="21"/>
                </a:cxn>
                <a:cxn ang="0">
                  <a:pos x="42" y="25"/>
                </a:cxn>
                <a:cxn ang="0">
                  <a:pos x="32" y="25"/>
                </a:cxn>
                <a:cxn ang="0">
                  <a:pos x="20" y="28"/>
                </a:cxn>
                <a:cxn ang="0">
                  <a:pos x="8" y="36"/>
                </a:cxn>
                <a:cxn ang="0">
                  <a:pos x="0" y="41"/>
                </a:cxn>
              </a:cxnLst>
              <a:rect l="0" t="0" r="r" b="b"/>
              <a:pathLst>
                <a:path w="108" h="62">
                  <a:moveTo>
                    <a:pt x="0" y="41"/>
                  </a:moveTo>
                  <a:lnTo>
                    <a:pt x="8" y="48"/>
                  </a:lnTo>
                  <a:lnTo>
                    <a:pt x="13" y="45"/>
                  </a:lnTo>
                  <a:lnTo>
                    <a:pt x="20" y="41"/>
                  </a:lnTo>
                  <a:lnTo>
                    <a:pt x="25" y="40"/>
                  </a:lnTo>
                  <a:lnTo>
                    <a:pt x="28" y="38"/>
                  </a:lnTo>
                  <a:lnTo>
                    <a:pt x="33" y="41"/>
                  </a:lnTo>
                  <a:lnTo>
                    <a:pt x="35" y="43"/>
                  </a:lnTo>
                  <a:lnTo>
                    <a:pt x="42" y="41"/>
                  </a:lnTo>
                  <a:lnTo>
                    <a:pt x="47" y="43"/>
                  </a:lnTo>
                  <a:lnTo>
                    <a:pt x="47" y="43"/>
                  </a:lnTo>
                  <a:lnTo>
                    <a:pt x="50" y="41"/>
                  </a:lnTo>
                  <a:lnTo>
                    <a:pt x="57" y="45"/>
                  </a:lnTo>
                  <a:lnTo>
                    <a:pt x="60" y="48"/>
                  </a:lnTo>
                  <a:lnTo>
                    <a:pt x="62" y="36"/>
                  </a:lnTo>
                  <a:lnTo>
                    <a:pt x="65" y="55"/>
                  </a:lnTo>
                  <a:lnTo>
                    <a:pt x="72" y="62"/>
                  </a:lnTo>
                  <a:lnTo>
                    <a:pt x="72" y="53"/>
                  </a:lnTo>
                  <a:lnTo>
                    <a:pt x="73" y="43"/>
                  </a:lnTo>
                  <a:lnTo>
                    <a:pt x="80" y="41"/>
                  </a:lnTo>
                  <a:lnTo>
                    <a:pt x="85" y="40"/>
                  </a:lnTo>
                  <a:lnTo>
                    <a:pt x="92" y="33"/>
                  </a:lnTo>
                  <a:lnTo>
                    <a:pt x="87" y="28"/>
                  </a:lnTo>
                  <a:lnTo>
                    <a:pt x="98" y="30"/>
                  </a:lnTo>
                  <a:lnTo>
                    <a:pt x="100" y="23"/>
                  </a:lnTo>
                  <a:lnTo>
                    <a:pt x="95" y="18"/>
                  </a:lnTo>
                  <a:lnTo>
                    <a:pt x="98" y="18"/>
                  </a:lnTo>
                  <a:lnTo>
                    <a:pt x="102" y="13"/>
                  </a:lnTo>
                  <a:lnTo>
                    <a:pt x="95" y="11"/>
                  </a:lnTo>
                  <a:lnTo>
                    <a:pt x="103" y="10"/>
                  </a:lnTo>
                  <a:lnTo>
                    <a:pt x="108" y="0"/>
                  </a:lnTo>
                  <a:lnTo>
                    <a:pt x="93" y="6"/>
                  </a:lnTo>
                  <a:lnTo>
                    <a:pt x="87" y="16"/>
                  </a:lnTo>
                  <a:lnTo>
                    <a:pt x="92" y="21"/>
                  </a:lnTo>
                  <a:lnTo>
                    <a:pt x="83" y="23"/>
                  </a:lnTo>
                  <a:lnTo>
                    <a:pt x="83" y="26"/>
                  </a:lnTo>
                  <a:lnTo>
                    <a:pt x="77" y="31"/>
                  </a:lnTo>
                  <a:lnTo>
                    <a:pt x="70" y="31"/>
                  </a:lnTo>
                  <a:lnTo>
                    <a:pt x="67" y="28"/>
                  </a:lnTo>
                  <a:lnTo>
                    <a:pt x="62" y="18"/>
                  </a:lnTo>
                  <a:lnTo>
                    <a:pt x="52" y="21"/>
                  </a:lnTo>
                  <a:lnTo>
                    <a:pt x="42" y="25"/>
                  </a:lnTo>
                  <a:lnTo>
                    <a:pt x="32" y="25"/>
                  </a:lnTo>
                  <a:lnTo>
                    <a:pt x="20" y="28"/>
                  </a:lnTo>
                  <a:lnTo>
                    <a:pt x="8" y="36"/>
                  </a:lnTo>
                  <a:lnTo>
                    <a:pt x="0" y="41"/>
                  </a:lnTo>
                  <a:close/>
                </a:path>
              </a:pathLst>
            </a:custGeom>
            <a:solidFill>
              <a:srgbClr val="1F1A17"/>
            </a:solidFill>
            <a:ln w="9525">
              <a:noFill/>
              <a:round/>
              <a:headEnd/>
              <a:tailEnd/>
            </a:ln>
          </p:spPr>
          <p:txBody>
            <a:bodyPr/>
            <a:lstStyle/>
            <a:p>
              <a:endParaRPr lang="en-US"/>
            </a:p>
          </p:txBody>
        </p:sp>
        <p:sp>
          <p:nvSpPr>
            <p:cNvPr id="5631" name="Freeform 1535"/>
            <p:cNvSpPr>
              <a:spLocks/>
            </p:cNvSpPr>
            <p:nvPr/>
          </p:nvSpPr>
          <p:spPr bwMode="auto">
            <a:xfrm>
              <a:off x="3694" y="3338"/>
              <a:ext cx="137" cy="77"/>
            </a:xfrm>
            <a:custGeom>
              <a:avLst/>
              <a:gdLst/>
              <a:ahLst/>
              <a:cxnLst>
                <a:cxn ang="0">
                  <a:pos x="132" y="17"/>
                </a:cxn>
                <a:cxn ang="0">
                  <a:pos x="134" y="7"/>
                </a:cxn>
                <a:cxn ang="0">
                  <a:pos x="129" y="7"/>
                </a:cxn>
                <a:cxn ang="0">
                  <a:pos x="122" y="5"/>
                </a:cxn>
                <a:cxn ang="0">
                  <a:pos x="116" y="2"/>
                </a:cxn>
                <a:cxn ang="0">
                  <a:pos x="102" y="7"/>
                </a:cxn>
                <a:cxn ang="0">
                  <a:pos x="96" y="14"/>
                </a:cxn>
                <a:cxn ang="0">
                  <a:pos x="101" y="22"/>
                </a:cxn>
                <a:cxn ang="0">
                  <a:pos x="99" y="27"/>
                </a:cxn>
                <a:cxn ang="0">
                  <a:pos x="82" y="22"/>
                </a:cxn>
                <a:cxn ang="0">
                  <a:pos x="61" y="19"/>
                </a:cxn>
                <a:cxn ang="0">
                  <a:pos x="35" y="22"/>
                </a:cxn>
                <a:cxn ang="0">
                  <a:pos x="12" y="22"/>
                </a:cxn>
                <a:cxn ang="0">
                  <a:pos x="5" y="27"/>
                </a:cxn>
                <a:cxn ang="0">
                  <a:pos x="10" y="37"/>
                </a:cxn>
                <a:cxn ang="0">
                  <a:pos x="20" y="41"/>
                </a:cxn>
                <a:cxn ang="0">
                  <a:pos x="32" y="42"/>
                </a:cxn>
                <a:cxn ang="0">
                  <a:pos x="44" y="49"/>
                </a:cxn>
                <a:cxn ang="0">
                  <a:pos x="52" y="46"/>
                </a:cxn>
                <a:cxn ang="0">
                  <a:pos x="57" y="37"/>
                </a:cxn>
                <a:cxn ang="0">
                  <a:pos x="76" y="39"/>
                </a:cxn>
                <a:cxn ang="0">
                  <a:pos x="74" y="47"/>
                </a:cxn>
                <a:cxn ang="0">
                  <a:pos x="56" y="57"/>
                </a:cxn>
                <a:cxn ang="0">
                  <a:pos x="37" y="66"/>
                </a:cxn>
                <a:cxn ang="0">
                  <a:pos x="40" y="71"/>
                </a:cxn>
                <a:cxn ang="0">
                  <a:pos x="59" y="67"/>
                </a:cxn>
                <a:cxn ang="0">
                  <a:pos x="69" y="66"/>
                </a:cxn>
                <a:cxn ang="0">
                  <a:pos x="71" y="71"/>
                </a:cxn>
                <a:cxn ang="0">
                  <a:pos x="86" y="71"/>
                </a:cxn>
                <a:cxn ang="0">
                  <a:pos x="119" y="67"/>
                </a:cxn>
                <a:cxn ang="0">
                  <a:pos x="129" y="61"/>
                </a:cxn>
                <a:cxn ang="0">
                  <a:pos x="129" y="39"/>
                </a:cxn>
                <a:cxn ang="0">
                  <a:pos x="119" y="37"/>
                </a:cxn>
                <a:cxn ang="0">
                  <a:pos x="107" y="25"/>
                </a:cxn>
                <a:cxn ang="0">
                  <a:pos x="116" y="22"/>
                </a:cxn>
                <a:cxn ang="0">
                  <a:pos x="124" y="27"/>
                </a:cxn>
                <a:cxn ang="0">
                  <a:pos x="127" y="27"/>
                </a:cxn>
              </a:cxnLst>
              <a:rect l="0" t="0" r="r" b="b"/>
              <a:pathLst>
                <a:path w="137" h="77">
                  <a:moveTo>
                    <a:pt x="129" y="22"/>
                  </a:moveTo>
                  <a:lnTo>
                    <a:pt x="132" y="17"/>
                  </a:lnTo>
                  <a:lnTo>
                    <a:pt x="137" y="12"/>
                  </a:lnTo>
                  <a:lnTo>
                    <a:pt x="134" y="7"/>
                  </a:lnTo>
                  <a:lnTo>
                    <a:pt x="132" y="2"/>
                  </a:lnTo>
                  <a:lnTo>
                    <a:pt x="129" y="7"/>
                  </a:lnTo>
                  <a:lnTo>
                    <a:pt x="124" y="12"/>
                  </a:lnTo>
                  <a:lnTo>
                    <a:pt x="122" y="5"/>
                  </a:lnTo>
                  <a:lnTo>
                    <a:pt x="121" y="0"/>
                  </a:lnTo>
                  <a:lnTo>
                    <a:pt x="116" y="2"/>
                  </a:lnTo>
                  <a:lnTo>
                    <a:pt x="109" y="4"/>
                  </a:lnTo>
                  <a:lnTo>
                    <a:pt x="102" y="7"/>
                  </a:lnTo>
                  <a:lnTo>
                    <a:pt x="96" y="12"/>
                  </a:lnTo>
                  <a:lnTo>
                    <a:pt x="96" y="14"/>
                  </a:lnTo>
                  <a:lnTo>
                    <a:pt x="99" y="20"/>
                  </a:lnTo>
                  <a:lnTo>
                    <a:pt x="101" y="22"/>
                  </a:lnTo>
                  <a:lnTo>
                    <a:pt x="101" y="25"/>
                  </a:lnTo>
                  <a:lnTo>
                    <a:pt x="99" y="27"/>
                  </a:lnTo>
                  <a:lnTo>
                    <a:pt x="97" y="27"/>
                  </a:lnTo>
                  <a:lnTo>
                    <a:pt x="82" y="22"/>
                  </a:lnTo>
                  <a:lnTo>
                    <a:pt x="72" y="17"/>
                  </a:lnTo>
                  <a:lnTo>
                    <a:pt x="61" y="19"/>
                  </a:lnTo>
                  <a:lnTo>
                    <a:pt x="47" y="20"/>
                  </a:lnTo>
                  <a:lnTo>
                    <a:pt x="35" y="22"/>
                  </a:lnTo>
                  <a:lnTo>
                    <a:pt x="24" y="24"/>
                  </a:lnTo>
                  <a:lnTo>
                    <a:pt x="12" y="22"/>
                  </a:lnTo>
                  <a:lnTo>
                    <a:pt x="0" y="20"/>
                  </a:lnTo>
                  <a:lnTo>
                    <a:pt x="5" y="27"/>
                  </a:lnTo>
                  <a:lnTo>
                    <a:pt x="12" y="32"/>
                  </a:lnTo>
                  <a:lnTo>
                    <a:pt x="10" y="37"/>
                  </a:lnTo>
                  <a:lnTo>
                    <a:pt x="9" y="42"/>
                  </a:lnTo>
                  <a:lnTo>
                    <a:pt x="20" y="41"/>
                  </a:lnTo>
                  <a:lnTo>
                    <a:pt x="32" y="39"/>
                  </a:lnTo>
                  <a:lnTo>
                    <a:pt x="32" y="42"/>
                  </a:lnTo>
                  <a:lnTo>
                    <a:pt x="30" y="47"/>
                  </a:lnTo>
                  <a:lnTo>
                    <a:pt x="44" y="49"/>
                  </a:lnTo>
                  <a:lnTo>
                    <a:pt x="56" y="51"/>
                  </a:lnTo>
                  <a:lnTo>
                    <a:pt x="52" y="46"/>
                  </a:lnTo>
                  <a:lnTo>
                    <a:pt x="49" y="41"/>
                  </a:lnTo>
                  <a:lnTo>
                    <a:pt x="57" y="37"/>
                  </a:lnTo>
                  <a:lnTo>
                    <a:pt x="69" y="35"/>
                  </a:lnTo>
                  <a:lnTo>
                    <a:pt x="76" y="39"/>
                  </a:lnTo>
                  <a:lnTo>
                    <a:pt x="79" y="39"/>
                  </a:lnTo>
                  <a:lnTo>
                    <a:pt x="74" y="47"/>
                  </a:lnTo>
                  <a:lnTo>
                    <a:pt x="67" y="56"/>
                  </a:lnTo>
                  <a:lnTo>
                    <a:pt x="56" y="57"/>
                  </a:lnTo>
                  <a:lnTo>
                    <a:pt x="44" y="59"/>
                  </a:lnTo>
                  <a:lnTo>
                    <a:pt x="37" y="66"/>
                  </a:lnTo>
                  <a:lnTo>
                    <a:pt x="29" y="71"/>
                  </a:lnTo>
                  <a:lnTo>
                    <a:pt x="40" y="71"/>
                  </a:lnTo>
                  <a:lnTo>
                    <a:pt x="52" y="71"/>
                  </a:lnTo>
                  <a:lnTo>
                    <a:pt x="59" y="67"/>
                  </a:lnTo>
                  <a:lnTo>
                    <a:pt x="66" y="66"/>
                  </a:lnTo>
                  <a:lnTo>
                    <a:pt x="69" y="66"/>
                  </a:lnTo>
                  <a:lnTo>
                    <a:pt x="71" y="67"/>
                  </a:lnTo>
                  <a:lnTo>
                    <a:pt x="71" y="71"/>
                  </a:lnTo>
                  <a:lnTo>
                    <a:pt x="69" y="77"/>
                  </a:lnTo>
                  <a:lnTo>
                    <a:pt x="86" y="71"/>
                  </a:lnTo>
                  <a:lnTo>
                    <a:pt x="106" y="64"/>
                  </a:lnTo>
                  <a:lnTo>
                    <a:pt x="119" y="67"/>
                  </a:lnTo>
                  <a:lnTo>
                    <a:pt x="126" y="69"/>
                  </a:lnTo>
                  <a:lnTo>
                    <a:pt x="129" y="61"/>
                  </a:lnTo>
                  <a:lnTo>
                    <a:pt x="132" y="47"/>
                  </a:lnTo>
                  <a:lnTo>
                    <a:pt x="129" y="39"/>
                  </a:lnTo>
                  <a:lnTo>
                    <a:pt x="129" y="35"/>
                  </a:lnTo>
                  <a:lnTo>
                    <a:pt x="119" y="37"/>
                  </a:lnTo>
                  <a:lnTo>
                    <a:pt x="107" y="35"/>
                  </a:lnTo>
                  <a:lnTo>
                    <a:pt x="107" y="25"/>
                  </a:lnTo>
                  <a:lnTo>
                    <a:pt x="107" y="19"/>
                  </a:lnTo>
                  <a:lnTo>
                    <a:pt x="116" y="22"/>
                  </a:lnTo>
                  <a:lnTo>
                    <a:pt x="122" y="24"/>
                  </a:lnTo>
                  <a:lnTo>
                    <a:pt x="124" y="27"/>
                  </a:lnTo>
                  <a:lnTo>
                    <a:pt x="127" y="32"/>
                  </a:lnTo>
                  <a:lnTo>
                    <a:pt x="127" y="27"/>
                  </a:lnTo>
                  <a:lnTo>
                    <a:pt x="129" y="22"/>
                  </a:lnTo>
                  <a:close/>
                </a:path>
              </a:pathLst>
            </a:custGeom>
            <a:solidFill>
              <a:srgbClr val="1F1A17"/>
            </a:solidFill>
            <a:ln w="9525">
              <a:noFill/>
              <a:round/>
              <a:headEnd/>
              <a:tailEnd/>
            </a:ln>
          </p:spPr>
          <p:txBody>
            <a:bodyPr/>
            <a:lstStyle/>
            <a:p>
              <a:endParaRPr lang="en-US"/>
            </a:p>
          </p:txBody>
        </p:sp>
        <p:sp>
          <p:nvSpPr>
            <p:cNvPr id="5632" name="Freeform 1536"/>
            <p:cNvSpPr>
              <a:spLocks/>
            </p:cNvSpPr>
            <p:nvPr/>
          </p:nvSpPr>
          <p:spPr bwMode="auto">
            <a:xfrm>
              <a:off x="3541" y="3370"/>
              <a:ext cx="220" cy="89"/>
            </a:xfrm>
            <a:custGeom>
              <a:avLst/>
              <a:gdLst/>
              <a:ahLst/>
              <a:cxnLst>
                <a:cxn ang="0">
                  <a:pos x="0" y="7"/>
                </a:cxn>
                <a:cxn ang="0">
                  <a:pos x="10" y="19"/>
                </a:cxn>
                <a:cxn ang="0">
                  <a:pos x="15" y="30"/>
                </a:cxn>
                <a:cxn ang="0">
                  <a:pos x="18" y="32"/>
                </a:cxn>
                <a:cxn ang="0">
                  <a:pos x="25" y="34"/>
                </a:cxn>
                <a:cxn ang="0">
                  <a:pos x="33" y="35"/>
                </a:cxn>
                <a:cxn ang="0">
                  <a:pos x="36" y="40"/>
                </a:cxn>
                <a:cxn ang="0">
                  <a:pos x="43" y="44"/>
                </a:cxn>
                <a:cxn ang="0">
                  <a:pos x="48" y="47"/>
                </a:cxn>
                <a:cxn ang="0">
                  <a:pos x="51" y="62"/>
                </a:cxn>
                <a:cxn ang="0">
                  <a:pos x="58" y="60"/>
                </a:cxn>
                <a:cxn ang="0">
                  <a:pos x="66" y="54"/>
                </a:cxn>
                <a:cxn ang="0">
                  <a:pos x="85" y="55"/>
                </a:cxn>
                <a:cxn ang="0">
                  <a:pos x="97" y="69"/>
                </a:cxn>
                <a:cxn ang="0">
                  <a:pos x="110" y="82"/>
                </a:cxn>
                <a:cxn ang="0">
                  <a:pos x="122" y="84"/>
                </a:cxn>
                <a:cxn ang="0">
                  <a:pos x="130" y="77"/>
                </a:cxn>
                <a:cxn ang="0">
                  <a:pos x="140" y="77"/>
                </a:cxn>
                <a:cxn ang="0">
                  <a:pos x="147" y="84"/>
                </a:cxn>
                <a:cxn ang="0">
                  <a:pos x="155" y="82"/>
                </a:cxn>
                <a:cxn ang="0">
                  <a:pos x="163" y="80"/>
                </a:cxn>
                <a:cxn ang="0">
                  <a:pos x="175" y="84"/>
                </a:cxn>
                <a:cxn ang="0">
                  <a:pos x="192" y="77"/>
                </a:cxn>
                <a:cxn ang="0">
                  <a:pos x="210" y="72"/>
                </a:cxn>
                <a:cxn ang="0">
                  <a:pos x="212" y="65"/>
                </a:cxn>
                <a:cxn ang="0">
                  <a:pos x="204" y="54"/>
                </a:cxn>
                <a:cxn ang="0">
                  <a:pos x="192" y="50"/>
                </a:cxn>
                <a:cxn ang="0">
                  <a:pos x="173" y="49"/>
                </a:cxn>
                <a:cxn ang="0">
                  <a:pos x="168" y="54"/>
                </a:cxn>
                <a:cxn ang="0">
                  <a:pos x="163" y="69"/>
                </a:cxn>
                <a:cxn ang="0">
                  <a:pos x="155" y="65"/>
                </a:cxn>
                <a:cxn ang="0">
                  <a:pos x="148" y="62"/>
                </a:cxn>
                <a:cxn ang="0">
                  <a:pos x="137" y="62"/>
                </a:cxn>
                <a:cxn ang="0">
                  <a:pos x="125" y="59"/>
                </a:cxn>
                <a:cxn ang="0">
                  <a:pos x="118" y="57"/>
                </a:cxn>
                <a:cxn ang="0">
                  <a:pos x="112" y="50"/>
                </a:cxn>
                <a:cxn ang="0">
                  <a:pos x="105" y="40"/>
                </a:cxn>
                <a:cxn ang="0">
                  <a:pos x="95" y="30"/>
                </a:cxn>
                <a:cxn ang="0">
                  <a:pos x="85" y="29"/>
                </a:cxn>
                <a:cxn ang="0">
                  <a:pos x="63" y="22"/>
                </a:cxn>
                <a:cxn ang="0">
                  <a:pos x="36" y="15"/>
                </a:cxn>
                <a:cxn ang="0">
                  <a:pos x="26" y="12"/>
                </a:cxn>
                <a:cxn ang="0">
                  <a:pos x="23" y="10"/>
                </a:cxn>
                <a:cxn ang="0">
                  <a:pos x="15" y="10"/>
                </a:cxn>
                <a:cxn ang="0">
                  <a:pos x="5" y="5"/>
                </a:cxn>
              </a:cxnLst>
              <a:rect l="0" t="0" r="r" b="b"/>
              <a:pathLst>
                <a:path w="220" h="89">
                  <a:moveTo>
                    <a:pt x="1" y="0"/>
                  </a:moveTo>
                  <a:lnTo>
                    <a:pt x="0" y="7"/>
                  </a:lnTo>
                  <a:lnTo>
                    <a:pt x="0" y="17"/>
                  </a:lnTo>
                  <a:lnTo>
                    <a:pt x="10" y="19"/>
                  </a:lnTo>
                  <a:lnTo>
                    <a:pt x="15" y="20"/>
                  </a:lnTo>
                  <a:lnTo>
                    <a:pt x="15" y="30"/>
                  </a:lnTo>
                  <a:lnTo>
                    <a:pt x="15" y="37"/>
                  </a:lnTo>
                  <a:lnTo>
                    <a:pt x="18" y="32"/>
                  </a:lnTo>
                  <a:lnTo>
                    <a:pt x="21" y="29"/>
                  </a:lnTo>
                  <a:lnTo>
                    <a:pt x="25" y="34"/>
                  </a:lnTo>
                  <a:lnTo>
                    <a:pt x="30" y="37"/>
                  </a:lnTo>
                  <a:lnTo>
                    <a:pt x="33" y="35"/>
                  </a:lnTo>
                  <a:lnTo>
                    <a:pt x="38" y="34"/>
                  </a:lnTo>
                  <a:lnTo>
                    <a:pt x="36" y="40"/>
                  </a:lnTo>
                  <a:lnTo>
                    <a:pt x="35" y="49"/>
                  </a:lnTo>
                  <a:lnTo>
                    <a:pt x="43" y="44"/>
                  </a:lnTo>
                  <a:lnTo>
                    <a:pt x="46" y="44"/>
                  </a:lnTo>
                  <a:lnTo>
                    <a:pt x="48" y="47"/>
                  </a:lnTo>
                  <a:lnTo>
                    <a:pt x="46" y="57"/>
                  </a:lnTo>
                  <a:lnTo>
                    <a:pt x="51" y="62"/>
                  </a:lnTo>
                  <a:lnTo>
                    <a:pt x="58" y="69"/>
                  </a:lnTo>
                  <a:lnTo>
                    <a:pt x="58" y="60"/>
                  </a:lnTo>
                  <a:lnTo>
                    <a:pt x="61" y="55"/>
                  </a:lnTo>
                  <a:lnTo>
                    <a:pt x="66" y="54"/>
                  </a:lnTo>
                  <a:lnTo>
                    <a:pt x="73" y="52"/>
                  </a:lnTo>
                  <a:lnTo>
                    <a:pt x="85" y="55"/>
                  </a:lnTo>
                  <a:lnTo>
                    <a:pt x="95" y="62"/>
                  </a:lnTo>
                  <a:lnTo>
                    <a:pt x="97" y="69"/>
                  </a:lnTo>
                  <a:lnTo>
                    <a:pt x="98" y="75"/>
                  </a:lnTo>
                  <a:lnTo>
                    <a:pt x="110" y="82"/>
                  </a:lnTo>
                  <a:lnTo>
                    <a:pt x="120" y="89"/>
                  </a:lnTo>
                  <a:lnTo>
                    <a:pt x="122" y="84"/>
                  </a:lnTo>
                  <a:lnTo>
                    <a:pt x="125" y="80"/>
                  </a:lnTo>
                  <a:lnTo>
                    <a:pt x="130" y="77"/>
                  </a:lnTo>
                  <a:lnTo>
                    <a:pt x="135" y="77"/>
                  </a:lnTo>
                  <a:lnTo>
                    <a:pt x="140" y="77"/>
                  </a:lnTo>
                  <a:lnTo>
                    <a:pt x="143" y="80"/>
                  </a:lnTo>
                  <a:lnTo>
                    <a:pt x="147" y="84"/>
                  </a:lnTo>
                  <a:lnTo>
                    <a:pt x="148" y="89"/>
                  </a:lnTo>
                  <a:lnTo>
                    <a:pt x="155" y="82"/>
                  </a:lnTo>
                  <a:lnTo>
                    <a:pt x="162" y="77"/>
                  </a:lnTo>
                  <a:lnTo>
                    <a:pt x="163" y="80"/>
                  </a:lnTo>
                  <a:lnTo>
                    <a:pt x="165" y="85"/>
                  </a:lnTo>
                  <a:lnTo>
                    <a:pt x="175" y="84"/>
                  </a:lnTo>
                  <a:lnTo>
                    <a:pt x="183" y="82"/>
                  </a:lnTo>
                  <a:lnTo>
                    <a:pt x="192" y="77"/>
                  </a:lnTo>
                  <a:lnTo>
                    <a:pt x="200" y="70"/>
                  </a:lnTo>
                  <a:lnTo>
                    <a:pt x="210" y="72"/>
                  </a:lnTo>
                  <a:lnTo>
                    <a:pt x="220" y="74"/>
                  </a:lnTo>
                  <a:lnTo>
                    <a:pt x="212" y="65"/>
                  </a:lnTo>
                  <a:lnTo>
                    <a:pt x="204" y="59"/>
                  </a:lnTo>
                  <a:lnTo>
                    <a:pt x="204" y="54"/>
                  </a:lnTo>
                  <a:lnTo>
                    <a:pt x="202" y="47"/>
                  </a:lnTo>
                  <a:lnTo>
                    <a:pt x="192" y="50"/>
                  </a:lnTo>
                  <a:lnTo>
                    <a:pt x="182" y="52"/>
                  </a:lnTo>
                  <a:lnTo>
                    <a:pt x="173" y="49"/>
                  </a:lnTo>
                  <a:lnTo>
                    <a:pt x="163" y="44"/>
                  </a:lnTo>
                  <a:lnTo>
                    <a:pt x="168" y="54"/>
                  </a:lnTo>
                  <a:lnTo>
                    <a:pt x="172" y="65"/>
                  </a:lnTo>
                  <a:lnTo>
                    <a:pt x="163" y="69"/>
                  </a:lnTo>
                  <a:lnTo>
                    <a:pt x="155" y="72"/>
                  </a:lnTo>
                  <a:lnTo>
                    <a:pt x="155" y="65"/>
                  </a:lnTo>
                  <a:lnTo>
                    <a:pt x="157" y="59"/>
                  </a:lnTo>
                  <a:lnTo>
                    <a:pt x="148" y="62"/>
                  </a:lnTo>
                  <a:lnTo>
                    <a:pt x="142" y="64"/>
                  </a:lnTo>
                  <a:lnTo>
                    <a:pt x="137" y="62"/>
                  </a:lnTo>
                  <a:lnTo>
                    <a:pt x="128" y="57"/>
                  </a:lnTo>
                  <a:lnTo>
                    <a:pt x="125" y="59"/>
                  </a:lnTo>
                  <a:lnTo>
                    <a:pt x="122" y="59"/>
                  </a:lnTo>
                  <a:lnTo>
                    <a:pt x="118" y="57"/>
                  </a:lnTo>
                  <a:lnTo>
                    <a:pt x="115" y="55"/>
                  </a:lnTo>
                  <a:lnTo>
                    <a:pt x="112" y="50"/>
                  </a:lnTo>
                  <a:lnTo>
                    <a:pt x="105" y="44"/>
                  </a:lnTo>
                  <a:lnTo>
                    <a:pt x="105" y="40"/>
                  </a:lnTo>
                  <a:lnTo>
                    <a:pt x="105" y="35"/>
                  </a:lnTo>
                  <a:lnTo>
                    <a:pt x="95" y="30"/>
                  </a:lnTo>
                  <a:lnTo>
                    <a:pt x="85" y="25"/>
                  </a:lnTo>
                  <a:lnTo>
                    <a:pt x="85" y="29"/>
                  </a:lnTo>
                  <a:lnTo>
                    <a:pt x="85" y="32"/>
                  </a:lnTo>
                  <a:lnTo>
                    <a:pt x="63" y="22"/>
                  </a:lnTo>
                  <a:lnTo>
                    <a:pt x="40" y="14"/>
                  </a:lnTo>
                  <a:lnTo>
                    <a:pt x="36" y="15"/>
                  </a:lnTo>
                  <a:lnTo>
                    <a:pt x="33" y="17"/>
                  </a:lnTo>
                  <a:lnTo>
                    <a:pt x="26" y="12"/>
                  </a:lnTo>
                  <a:lnTo>
                    <a:pt x="21" y="7"/>
                  </a:lnTo>
                  <a:lnTo>
                    <a:pt x="23" y="10"/>
                  </a:lnTo>
                  <a:lnTo>
                    <a:pt x="23" y="12"/>
                  </a:lnTo>
                  <a:lnTo>
                    <a:pt x="15" y="10"/>
                  </a:lnTo>
                  <a:lnTo>
                    <a:pt x="6" y="9"/>
                  </a:lnTo>
                  <a:lnTo>
                    <a:pt x="5" y="5"/>
                  </a:lnTo>
                  <a:lnTo>
                    <a:pt x="1" y="0"/>
                  </a:lnTo>
                  <a:close/>
                </a:path>
              </a:pathLst>
            </a:custGeom>
            <a:solidFill>
              <a:srgbClr val="1F1A17"/>
            </a:solidFill>
            <a:ln w="9525">
              <a:noFill/>
              <a:round/>
              <a:headEnd/>
              <a:tailEnd/>
            </a:ln>
          </p:spPr>
          <p:txBody>
            <a:bodyPr/>
            <a:lstStyle/>
            <a:p>
              <a:endParaRPr lang="en-US"/>
            </a:p>
          </p:txBody>
        </p:sp>
        <p:sp>
          <p:nvSpPr>
            <p:cNvPr id="5633" name="Freeform 1537"/>
            <p:cNvSpPr>
              <a:spLocks/>
            </p:cNvSpPr>
            <p:nvPr/>
          </p:nvSpPr>
          <p:spPr bwMode="auto">
            <a:xfrm>
              <a:off x="3567" y="3318"/>
              <a:ext cx="124" cy="91"/>
            </a:xfrm>
            <a:custGeom>
              <a:avLst/>
              <a:gdLst/>
              <a:ahLst/>
              <a:cxnLst>
                <a:cxn ang="0">
                  <a:pos x="5" y="9"/>
                </a:cxn>
                <a:cxn ang="0">
                  <a:pos x="10" y="15"/>
                </a:cxn>
                <a:cxn ang="0">
                  <a:pos x="14" y="29"/>
                </a:cxn>
                <a:cxn ang="0">
                  <a:pos x="19" y="44"/>
                </a:cxn>
                <a:cxn ang="0">
                  <a:pos x="20" y="55"/>
                </a:cxn>
                <a:cxn ang="0">
                  <a:pos x="27" y="57"/>
                </a:cxn>
                <a:cxn ang="0">
                  <a:pos x="35" y="71"/>
                </a:cxn>
                <a:cxn ang="0">
                  <a:pos x="49" y="91"/>
                </a:cxn>
                <a:cxn ang="0">
                  <a:pos x="59" y="86"/>
                </a:cxn>
                <a:cxn ang="0">
                  <a:pos x="64" y="74"/>
                </a:cxn>
                <a:cxn ang="0">
                  <a:pos x="81" y="79"/>
                </a:cxn>
                <a:cxn ang="0">
                  <a:pos x="94" y="77"/>
                </a:cxn>
                <a:cxn ang="0">
                  <a:pos x="106" y="74"/>
                </a:cxn>
                <a:cxn ang="0">
                  <a:pos x="117" y="72"/>
                </a:cxn>
                <a:cxn ang="0">
                  <a:pos x="122" y="66"/>
                </a:cxn>
                <a:cxn ang="0">
                  <a:pos x="114" y="62"/>
                </a:cxn>
                <a:cxn ang="0">
                  <a:pos x="84" y="59"/>
                </a:cxn>
                <a:cxn ang="0">
                  <a:pos x="77" y="52"/>
                </a:cxn>
                <a:cxn ang="0">
                  <a:pos x="69" y="47"/>
                </a:cxn>
                <a:cxn ang="0">
                  <a:pos x="62" y="44"/>
                </a:cxn>
                <a:cxn ang="0">
                  <a:pos x="66" y="42"/>
                </a:cxn>
                <a:cxn ang="0">
                  <a:pos x="76" y="40"/>
                </a:cxn>
                <a:cxn ang="0">
                  <a:pos x="101" y="47"/>
                </a:cxn>
                <a:cxn ang="0">
                  <a:pos x="109" y="47"/>
                </a:cxn>
                <a:cxn ang="0">
                  <a:pos x="96" y="37"/>
                </a:cxn>
                <a:cxn ang="0">
                  <a:pos x="76" y="29"/>
                </a:cxn>
                <a:cxn ang="0">
                  <a:pos x="66" y="24"/>
                </a:cxn>
                <a:cxn ang="0">
                  <a:pos x="52" y="19"/>
                </a:cxn>
                <a:cxn ang="0">
                  <a:pos x="40" y="7"/>
                </a:cxn>
                <a:cxn ang="0">
                  <a:pos x="32" y="2"/>
                </a:cxn>
                <a:cxn ang="0">
                  <a:pos x="35" y="10"/>
                </a:cxn>
                <a:cxn ang="0">
                  <a:pos x="51" y="25"/>
                </a:cxn>
                <a:cxn ang="0">
                  <a:pos x="56" y="37"/>
                </a:cxn>
                <a:cxn ang="0">
                  <a:pos x="42" y="35"/>
                </a:cxn>
                <a:cxn ang="0">
                  <a:pos x="22" y="19"/>
                </a:cxn>
                <a:cxn ang="0">
                  <a:pos x="5" y="5"/>
                </a:cxn>
              </a:cxnLst>
              <a:rect l="0" t="0" r="r" b="b"/>
              <a:pathLst>
                <a:path w="124" h="91">
                  <a:moveTo>
                    <a:pt x="0" y="5"/>
                  </a:moveTo>
                  <a:lnTo>
                    <a:pt x="5" y="9"/>
                  </a:lnTo>
                  <a:lnTo>
                    <a:pt x="9" y="12"/>
                  </a:lnTo>
                  <a:lnTo>
                    <a:pt x="10" y="15"/>
                  </a:lnTo>
                  <a:lnTo>
                    <a:pt x="12" y="20"/>
                  </a:lnTo>
                  <a:lnTo>
                    <a:pt x="14" y="29"/>
                  </a:lnTo>
                  <a:lnTo>
                    <a:pt x="14" y="40"/>
                  </a:lnTo>
                  <a:lnTo>
                    <a:pt x="19" y="44"/>
                  </a:lnTo>
                  <a:lnTo>
                    <a:pt x="20" y="47"/>
                  </a:lnTo>
                  <a:lnTo>
                    <a:pt x="20" y="55"/>
                  </a:lnTo>
                  <a:lnTo>
                    <a:pt x="25" y="61"/>
                  </a:lnTo>
                  <a:lnTo>
                    <a:pt x="27" y="57"/>
                  </a:lnTo>
                  <a:lnTo>
                    <a:pt x="30" y="54"/>
                  </a:lnTo>
                  <a:lnTo>
                    <a:pt x="35" y="71"/>
                  </a:lnTo>
                  <a:lnTo>
                    <a:pt x="39" y="89"/>
                  </a:lnTo>
                  <a:lnTo>
                    <a:pt x="49" y="91"/>
                  </a:lnTo>
                  <a:lnTo>
                    <a:pt x="57" y="91"/>
                  </a:lnTo>
                  <a:lnTo>
                    <a:pt x="59" y="86"/>
                  </a:lnTo>
                  <a:lnTo>
                    <a:pt x="61" y="79"/>
                  </a:lnTo>
                  <a:lnTo>
                    <a:pt x="64" y="74"/>
                  </a:lnTo>
                  <a:lnTo>
                    <a:pt x="67" y="72"/>
                  </a:lnTo>
                  <a:lnTo>
                    <a:pt x="81" y="79"/>
                  </a:lnTo>
                  <a:lnTo>
                    <a:pt x="92" y="84"/>
                  </a:lnTo>
                  <a:lnTo>
                    <a:pt x="94" y="77"/>
                  </a:lnTo>
                  <a:lnTo>
                    <a:pt x="97" y="71"/>
                  </a:lnTo>
                  <a:lnTo>
                    <a:pt x="106" y="74"/>
                  </a:lnTo>
                  <a:lnTo>
                    <a:pt x="114" y="74"/>
                  </a:lnTo>
                  <a:lnTo>
                    <a:pt x="117" y="72"/>
                  </a:lnTo>
                  <a:lnTo>
                    <a:pt x="121" y="69"/>
                  </a:lnTo>
                  <a:lnTo>
                    <a:pt x="122" y="66"/>
                  </a:lnTo>
                  <a:lnTo>
                    <a:pt x="124" y="59"/>
                  </a:lnTo>
                  <a:lnTo>
                    <a:pt x="114" y="62"/>
                  </a:lnTo>
                  <a:lnTo>
                    <a:pt x="96" y="62"/>
                  </a:lnTo>
                  <a:lnTo>
                    <a:pt x="84" y="59"/>
                  </a:lnTo>
                  <a:lnTo>
                    <a:pt x="79" y="57"/>
                  </a:lnTo>
                  <a:lnTo>
                    <a:pt x="77" y="52"/>
                  </a:lnTo>
                  <a:lnTo>
                    <a:pt x="76" y="47"/>
                  </a:lnTo>
                  <a:lnTo>
                    <a:pt x="69" y="47"/>
                  </a:lnTo>
                  <a:lnTo>
                    <a:pt x="62" y="47"/>
                  </a:lnTo>
                  <a:lnTo>
                    <a:pt x="62" y="44"/>
                  </a:lnTo>
                  <a:lnTo>
                    <a:pt x="64" y="42"/>
                  </a:lnTo>
                  <a:lnTo>
                    <a:pt x="66" y="42"/>
                  </a:lnTo>
                  <a:lnTo>
                    <a:pt x="69" y="40"/>
                  </a:lnTo>
                  <a:lnTo>
                    <a:pt x="76" y="40"/>
                  </a:lnTo>
                  <a:lnTo>
                    <a:pt x="84" y="42"/>
                  </a:lnTo>
                  <a:lnTo>
                    <a:pt x="101" y="47"/>
                  </a:lnTo>
                  <a:lnTo>
                    <a:pt x="111" y="50"/>
                  </a:lnTo>
                  <a:lnTo>
                    <a:pt x="109" y="47"/>
                  </a:lnTo>
                  <a:lnTo>
                    <a:pt x="109" y="42"/>
                  </a:lnTo>
                  <a:lnTo>
                    <a:pt x="96" y="37"/>
                  </a:lnTo>
                  <a:lnTo>
                    <a:pt x="82" y="30"/>
                  </a:lnTo>
                  <a:lnTo>
                    <a:pt x="76" y="29"/>
                  </a:lnTo>
                  <a:lnTo>
                    <a:pt x="67" y="27"/>
                  </a:lnTo>
                  <a:lnTo>
                    <a:pt x="66" y="24"/>
                  </a:lnTo>
                  <a:lnTo>
                    <a:pt x="59" y="20"/>
                  </a:lnTo>
                  <a:lnTo>
                    <a:pt x="52" y="19"/>
                  </a:lnTo>
                  <a:lnTo>
                    <a:pt x="45" y="14"/>
                  </a:lnTo>
                  <a:lnTo>
                    <a:pt x="40" y="7"/>
                  </a:lnTo>
                  <a:lnTo>
                    <a:pt x="35" y="0"/>
                  </a:lnTo>
                  <a:lnTo>
                    <a:pt x="32" y="2"/>
                  </a:lnTo>
                  <a:lnTo>
                    <a:pt x="29" y="2"/>
                  </a:lnTo>
                  <a:lnTo>
                    <a:pt x="35" y="10"/>
                  </a:lnTo>
                  <a:lnTo>
                    <a:pt x="40" y="19"/>
                  </a:lnTo>
                  <a:lnTo>
                    <a:pt x="51" y="25"/>
                  </a:lnTo>
                  <a:lnTo>
                    <a:pt x="59" y="34"/>
                  </a:lnTo>
                  <a:lnTo>
                    <a:pt x="56" y="37"/>
                  </a:lnTo>
                  <a:lnTo>
                    <a:pt x="54" y="40"/>
                  </a:lnTo>
                  <a:lnTo>
                    <a:pt x="42" y="35"/>
                  </a:lnTo>
                  <a:lnTo>
                    <a:pt x="32" y="32"/>
                  </a:lnTo>
                  <a:lnTo>
                    <a:pt x="22" y="19"/>
                  </a:lnTo>
                  <a:lnTo>
                    <a:pt x="10" y="7"/>
                  </a:lnTo>
                  <a:lnTo>
                    <a:pt x="5" y="5"/>
                  </a:lnTo>
                  <a:lnTo>
                    <a:pt x="0" y="5"/>
                  </a:lnTo>
                  <a:close/>
                </a:path>
              </a:pathLst>
            </a:custGeom>
            <a:solidFill>
              <a:srgbClr val="1F1A17"/>
            </a:solidFill>
            <a:ln w="9525">
              <a:noFill/>
              <a:round/>
              <a:headEnd/>
              <a:tailEnd/>
            </a:ln>
          </p:spPr>
          <p:txBody>
            <a:bodyPr/>
            <a:lstStyle/>
            <a:p>
              <a:endParaRPr lang="en-US"/>
            </a:p>
          </p:txBody>
        </p:sp>
        <p:sp>
          <p:nvSpPr>
            <p:cNvPr id="5634" name="Freeform 1538"/>
            <p:cNvSpPr>
              <a:spLocks/>
            </p:cNvSpPr>
            <p:nvPr/>
          </p:nvSpPr>
          <p:spPr bwMode="auto">
            <a:xfrm>
              <a:off x="3668" y="3372"/>
              <a:ext cx="65" cy="57"/>
            </a:xfrm>
            <a:custGeom>
              <a:avLst/>
              <a:gdLst/>
              <a:ahLst/>
              <a:cxnLst>
                <a:cxn ang="0">
                  <a:pos x="0" y="37"/>
                </a:cxn>
                <a:cxn ang="0">
                  <a:pos x="6" y="38"/>
                </a:cxn>
                <a:cxn ang="0">
                  <a:pos x="15" y="43"/>
                </a:cxn>
                <a:cxn ang="0">
                  <a:pos x="20" y="52"/>
                </a:cxn>
                <a:cxn ang="0">
                  <a:pos x="23" y="57"/>
                </a:cxn>
                <a:cxn ang="0">
                  <a:pos x="25" y="42"/>
                </a:cxn>
                <a:cxn ang="0">
                  <a:pos x="31" y="42"/>
                </a:cxn>
                <a:cxn ang="0">
                  <a:pos x="31" y="28"/>
                </a:cxn>
                <a:cxn ang="0">
                  <a:pos x="43" y="23"/>
                </a:cxn>
                <a:cxn ang="0">
                  <a:pos x="53" y="33"/>
                </a:cxn>
                <a:cxn ang="0">
                  <a:pos x="65" y="20"/>
                </a:cxn>
                <a:cxn ang="0">
                  <a:pos x="55" y="20"/>
                </a:cxn>
                <a:cxn ang="0">
                  <a:pos x="65" y="12"/>
                </a:cxn>
                <a:cxn ang="0">
                  <a:pos x="58" y="8"/>
                </a:cxn>
                <a:cxn ang="0">
                  <a:pos x="46" y="12"/>
                </a:cxn>
                <a:cxn ang="0">
                  <a:pos x="43" y="0"/>
                </a:cxn>
                <a:cxn ang="0">
                  <a:pos x="35" y="5"/>
                </a:cxn>
                <a:cxn ang="0">
                  <a:pos x="30" y="20"/>
                </a:cxn>
                <a:cxn ang="0">
                  <a:pos x="26" y="1"/>
                </a:cxn>
                <a:cxn ang="0">
                  <a:pos x="20" y="23"/>
                </a:cxn>
                <a:cxn ang="0">
                  <a:pos x="11" y="28"/>
                </a:cxn>
                <a:cxn ang="0">
                  <a:pos x="0" y="37"/>
                </a:cxn>
              </a:cxnLst>
              <a:rect l="0" t="0" r="r" b="b"/>
              <a:pathLst>
                <a:path w="65" h="57">
                  <a:moveTo>
                    <a:pt x="0" y="37"/>
                  </a:moveTo>
                  <a:lnTo>
                    <a:pt x="6" y="38"/>
                  </a:lnTo>
                  <a:lnTo>
                    <a:pt x="15" y="43"/>
                  </a:lnTo>
                  <a:lnTo>
                    <a:pt x="20" y="52"/>
                  </a:lnTo>
                  <a:lnTo>
                    <a:pt x="23" y="57"/>
                  </a:lnTo>
                  <a:lnTo>
                    <a:pt x="25" y="42"/>
                  </a:lnTo>
                  <a:lnTo>
                    <a:pt x="31" y="42"/>
                  </a:lnTo>
                  <a:lnTo>
                    <a:pt x="31" y="28"/>
                  </a:lnTo>
                  <a:lnTo>
                    <a:pt x="43" y="23"/>
                  </a:lnTo>
                  <a:lnTo>
                    <a:pt x="53" y="33"/>
                  </a:lnTo>
                  <a:lnTo>
                    <a:pt x="65" y="20"/>
                  </a:lnTo>
                  <a:lnTo>
                    <a:pt x="55" y="20"/>
                  </a:lnTo>
                  <a:lnTo>
                    <a:pt x="65" y="12"/>
                  </a:lnTo>
                  <a:lnTo>
                    <a:pt x="58" y="8"/>
                  </a:lnTo>
                  <a:lnTo>
                    <a:pt x="46" y="12"/>
                  </a:lnTo>
                  <a:lnTo>
                    <a:pt x="43" y="0"/>
                  </a:lnTo>
                  <a:lnTo>
                    <a:pt x="35" y="5"/>
                  </a:lnTo>
                  <a:lnTo>
                    <a:pt x="30" y="20"/>
                  </a:lnTo>
                  <a:lnTo>
                    <a:pt x="26" y="1"/>
                  </a:lnTo>
                  <a:lnTo>
                    <a:pt x="20" y="23"/>
                  </a:lnTo>
                  <a:lnTo>
                    <a:pt x="11" y="28"/>
                  </a:lnTo>
                  <a:lnTo>
                    <a:pt x="0" y="37"/>
                  </a:lnTo>
                  <a:close/>
                </a:path>
              </a:pathLst>
            </a:custGeom>
            <a:solidFill>
              <a:srgbClr val="1F1A17"/>
            </a:solidFill>
            <a:ln w="9525">
              <a:noFill/>
              <a:round/>
              <a:headEnd/>
              <a:tailEnd/>
            </a:ln>
          </p:spPr>
          <p:txBody>
            <a:bodyPr/>
            <a:lstStyle/>
            <a:p>
              <a:endParaRPr lang="en-US"/>
            </a:p>
          </p:txBody>
        </p:sp>
        <p:sp>
          <p:nvSpPr>
            <p:cNvPr id="5635" name="Freeform 1539"/>
            <p:cNvSpPr>
              <a:spLocks/>
            </p:cNvSpPr>
            <p:nvPr/>
          </p:nvSpPr>
          <p:spPr bwMode="auto">
            <a:xfrm>
              <a:off x="3933" y="3335"/>
              <a:ext cx="106" cy="67"/>
            </a:xfrm>
            <a:custGeom>
              <a:avLst/>
              <a:gdLst/>
              <a:ahLst/>
              <a:cxnLst>
                <a:cxn ang="0">
                  <a:pos x="10" y="50"/>
                </a:cxn>
                <a:cxn ang="0">
                  <a:pos x="17" y="44"/>
                </a:cxn>
                <a:cxn ang="0">
                  <a:pos x="24" y="40"/>
                </a:cxn>
                <a:cxn ang="0">
                  <a:pos x="32" y="38"/>
                </a:cxn>
                <a:cxn ang="0">
                  <a:pos x="40" y="37"/>
                </a:cxn>
                <a:cxn ang="0">
                  <a:pos x="49" y="35"/>
                </a:cxn>
                <a:cxn ang="0">
                  <a:pos x="57" y="33"/>
                </a:cxn>
                <a:cxn ang="0">
                  <a:pos x="66" y="30"/>
                </a:cxn>
                <a:cxn ang="0">
                  <a:pos x="74" y="27"/>
                </a:cxn>
                <a:cxn ang="0">
                  <a:pos x="94" y="10"/>
                </a:cxn>
                <a:cxn ang="0">
                  <a:pos x="106" y="0"/>
                </a:cxn>
                <a:cxn ang="0">
                  <a:pos x="104" y="5"/>
                </a:cxn>
                <a:cxn ang="0">
                  <a:pos x="104" y="8"/>
                </a:cxn>
                <a:cxn ang="0">
                  <a:pos x="102" y="8"/>
                </a:cxn>
                <a:cxn ang="0">
                  <a:pos x="99" y="8"/>
                </a:cxn>
                <a:cxn ang="0">
                  <a:pos x="97" y="10"/>
                </a:cxn>
                <a:cxn ang="0">
                  <a:pos x="96" y="10"/>
                </a:cxn>
                <a:cxn ang="0">
                  <a:pos x="96" y="12"/>
                </a:cxn>
                <a:cxn ang="0">
                  <a:pos x="96" y="15"/>
                </a:cxn>
                <a:cxn ang="0">
                  <a:pos x="94" y="28"/>
                </a:cxn>
                <a:cxn ang="0">
                  <a:pos x="92" y="35"/>
                </a:cxn>
                <a:cxn ang="0">
                  <a:pos x="89" y="33"/>
                </a:cxn>
                <a:cxn ang="0">
                  <a:pos x="86" y="32"/>
                </a:cxn>
                <a:cxn ang="0">
                  <a:pos x="82" y="33"/>
                </a:cxn>
                <a:cxn ang="0">
                  <a:pos x="81" y="37"/>
                </a:cxn>
                <a:cxn ang="0">
                  <a:pos x="79" y="40"/>
                </a:cxn>
                <a:cxn ang="0">
                  <a:pos x="79" y="44"/>
                </a:cxn>
                <a:cxn ang="0">
                  <a:pos x="81" y="49"/>
                </a:cxn>
                <a:cxn ang="0">
                  <a:pos x="82" y="52"/>
                </a:cxn>
                <a:cxn ang="0">
                  <a:pos x="79" y="50"/>
                </a:cxn>
                <a:cxn ang="0">
                  <a:pos x="74" y="47"/>
                </a:cxn>
                <a:cxn ang="0">
                  <a:pos x="71" y="45"/>
                </a:cxn>
                <a:cxn ang="0">
                  <a:pos x="69" y="45"/>
                </a:cxn>
                <a:cxn ang="0">
                  <a:pos x="66" y="45"/>
                </a:cxn>
                <a:cxn ang="0">
                  <a:pos x="62" y="47"/>
                </a:cxn>
                <a:cxn ang="0">
                  <a:pos x="61" y="54"/>
                </a:cxn>
                <a:cxn ang="0">
                  <a:pos x="61" y="59"/>
                </a:cxn>
                <a:cxn ang="0">
                  <a:pos x="61" y="64"/>
                </a:cxn>
                <a:cxn ang="0">
                  <a:pos x="62" y="65"/>
                </a:cxn>
                <a:cxn ang="0">
                  <a:pos x="54" y="62"/>
                </a:cxn>
                <a:cxn ang="0">
                  <a:pos x="45" y="60"/>
                </a:cxn>
                <a:cxn ang="0">
                  <a:pos x="39" y="64"/>
                </a:cxn>
                <a:cxn ang="0">
                  <a:pos x="34" y="67"/>
                </a:cxn>
                <a:cxn ang="0">
                  <a:pos x="22" y="67"/>
                </a:cxn>
                <a:cxn ang="0">
                  <a:pos x="10" y="65"/>
                </a:cxn>
                <a:cxn ang="0">
                  <a:pos x="5" y="59"/>
                </a:cxn>
                <a:cxn ang="0">
                  <a:pos x="0" y="54"/>
                </a:cxn>
                <a:cxn ang="0">
                  <a:pos x="5" y="52"/>
                </a:cxn>
                <a:cxn ang="0">
                  <a:pos x="10" y="50"/>
                </a:cxn>
              </a:cxnLst>
              <a:rect l="0" t="0" r="r" b="b"/>
              <a:pathLst>
                <a:path w="106" h="67">
                  <a:moveTo>
                    <a:pt x="10" y="50"/>
                  </a:moveTo>
                  <a:lnTo>
                    <a:pt x="17" y="44"/>
                  </a:lnTo>
                  <a:lnTo>
                    <a:pt x="24" y="40"/>
                  </a:lnTo>
                  <a:lnTo>
                    <a:pt x="32" y="38"/>
                  </a:lnTo>
                  <a:lnTo>
                    <a:pt x="40" y="37"/>
                  </a:lnTo>
                  <a:lnTo>
                    <a:pt x="49" y="35"/>
                  </a:lnTo>
                  <a:lnTo>
                    <a:pt x="57" y="33"/>
                  </a:lnTo>
                  <a:lnTo>
                    <a:pt x="66" y="30"/>
                  </a:lnTo>
                  <a:lnTo>
                    <a:pt x="74" y="27"/>
                  </a:lnTo>
                  <a:lnTo>
                    <a:pt x="94" y="10"/>
                  </a:lnTo>
                  <a:lnTo>
                    <a:pt x="106" y="0"/>
                  </a:lnTo>
                  <a:lnTo>
                    <a:pt x="104" y="5"/>
                  </a:lnTo>
                  <a:lnTo>
                    <a:pt x="104" y="8"/>
                  </a:lnTo>
                  <a:lnTo>
                    <a:pt x="102" y="8"/>
                  </a:lnTo>
                  <a:lnTo>
                    <a:pt x="99" y="8"/>
                  </a:lnTo>
                  <a:lnTo>
                    <a:pt x="97" y="10"/>
                  </a:lnTo>
                  <a:lnTo>
                    <a:pt x="96" y="10"/>
                  </a:lnTo>
                  <a:lnTo>
                    <a:pt x="96" y="12"/>
                  </a:lnTo>
                  <a:lnTo>
                    <a:pt x="96" y="15"/>
                  </a:lnTo>
                  <a:lnTo>
                    <a:pt x="94" y="28"/>
                  </a:lnTo>
                  <a:lnTo>
                    <a:pt x="92" y="35"/>
                  </a:lnTo>
                  <a:lnTo>
                    <a:pt x="89" y="33"/>
                  </a:lnTo>
                  <a:lnTo>
                    <a:pt x="86" y="32"/>
                  </a:lnTo>
                  <a:lnTo>
                    <a:pt x="82" y="33"/>
                  </a:lnTo>
                  <a:lnTo>
                    <a:pt x="81" y="37"/>
                  </a:lnTo>
                  <a:lnTo>
                    <a:pt x="79" y="40"/>
                  </a:lnTo>
                  <a:lnTo>
                    <a:pt x="79" y="44"/>
                  </a:lnTo>
                  <a:lnTo>
                    <a:pt x="81" y="49"/>
                  </a:lnTo>
                  <a:lnTo>
                    <a:pt x="82" y="52"/>
                  </a:lnTo>
                  <a:lnTo>
                    <a:pt x="79" y="50"/>
                  </a:lnTo>
                  <a:lnTo>
                    <a:pt x="74" y="47"/>
                  </a:lnTo>
                  <a:lnTo>
                    <a:pt x="71" y="45"/>
                  </a:lnTo>
                  <a:lnTo>
                    <a:pt x="69" y="45"/>
                  </a:lnTo>
                  <a:lnTo>
                    <a:pt x="66" y="45"/>
                  </a:lnTo>
                  <a:lnTo>
                    <a:pt x="62" y="47"/>
                  </a:lnTo>
                  <a:lnTo>
                    <a:pt x="61" y="54"/>
                  </a:lnTo>
                  <a:lnTo>
                    <a:pt x="61" y="59"/>
                  </a:lnTo>
                  <a:lnTo>
                    <a:pt x="61" y="64"/>
                  </a:lnTo>
                  <a:lnTo>
                    <a:pt x="62" y="65"/>
                  </a:lnTo>
                  <a:lnTo>
                    <a:pt x="54" y="62"/>
                  </a:lnTo>
                  <a:lnTo>
                    <a:pt x="45" y="60"/>
                  </a:lnTo>
                  <a:lnTo>
                    <a:pt x="39" y="64"/>
                  </a:lnTo>
                  <a:lnTo>
                    <a:pt x="34" y="67"/>
                  </a:lnTo>
                  <a:lnTo>
                    <a:pt x="22" y="67"/>
                  </a:lnTo>
                  <a:lnTo>
                    <a:pt x="10" y="65"/>
                  </a:lnTo>
                  <a:lnTo>
                    <a:pt x="5" y="59"/>
                  </a:lnTo>
                  <a:lnTo>
                    <a:pt x="0" y="54"/>
                  </a:lnTo>
                  <a:lnTo>
                    <a:pt x="5" y="52"/>
                  </a:lnTo>
                  <a:lnTo>
                    <a:pt x="10" y="50"/>
                  </a:lnTo>
                  <a:close/>
                </a:path>
              </a:pathLst>
            </a:custGeom>
            <a:solidFill>
              <a:srgbClr val="1F1A17"/>
            </a:solidFill>
            <a:ln w="9525">
              <a:noFill/>
              <a:round/>
              <a:headEnd/>
              <a:tailEnd/>
            </a:ln>
          </p:spPr>
          <p:txBody>
            <a:bodyPr/>
            <a:lstStyle/>
            <a:p>
              <a:endParaRPr lang="en-US"/>
            </a:p>
          </p:txBody>
        </p:sp>
        <p:sp>
          <p:nvSpPr>
            <p:cNvPr id="5636" name="Freeform 1540"/>
            <p:cNvSpPr>
              <a:spLocks/>
            </p:cNvSpPr>
            <p:nvPr/>
          </p:nvSpPr>
          <p:spPr bwMode="auto">
            <a:xfrm>
              <a:off x="3935" y="3412"/>
              <a:ext cx="32" cy="22"/>
            </a:xfrm>
            <a:custGeom>
              <a:avLst/>
              <a:gdLst/>
              <a:ahLst/>
              <a:cxnLst>
                <a:cxn ang="0">
                  <a:pos x="22" y="0"/>
                </a:cxn>
                <a:cxn ang="0">
                  <a:pos x="25" y="3"/>
                </a:cxn>
                <a:cxn ang="0">
                  <a:pos x="30" y="8"/>
                </a:cxn>
                <a:cxn ang="0">
                  <a:pos x="32" y="15"/>
                </a:cxn>
                <a:cxn ang="0">
                  <a:pos x="30" y="18"/>
                </a:cxn>
                <a:cxn ang="0">
                  <a:pos x="22" y="8"/>
                </a:cxn>
                <a:cxn ang="0">
                  <a:pos x="22" y="17"/>
                </a:cxn>
                <a:cxn ang="0">
                  <a:pos x="17" y="13"/>
                </a:cxn>
                <a:cxn ang="0">
                  <a:pos x="12" y="12"/>
                </a:cxn>
                <a:cxn ang="0">
                  <a:pos x="10" y="17"/>
                </a:cxn>
                <a:cxn ang="0">
                  <a:pos x="10" y="22"/>
                </a:cxn>
                <a:cxn ang="0">
                  <a:pos x="0" y="13"/>
                </a:cxn>
                <a:cxn ang="0">
                  <a:pos x="2" y="15"/>
                </a:cxn>
                <a:cxn ang="0">
                  <a:pos x="5" y="10"/>
                </a:cxn>
                <a:cxn ang="0">
                  <a:pos x="3" y="3"/>
                </a:cxn>
                <a:cxn ang="0">
                  <a:pos x="3" y="2"/>
                </a:cxn>
                <a:cxn ang="0">
                  <a:pos x="7" y="2"/>
                </a:cxn>
                <a:cxn ang="0">
                  <a:pos x="12" y="3"/>
                </a:cxn>
                <a:cxn ang="0">
                  <a:pos x="17" y="7"/>
                </a:cxn>
                <a:cxn ang="0">
                  <a:pos x="18" y="8"/>
                </a:cxn>
                <a:cxn ang="0">
                  <a:pos x="22" y="0"/>
                </a:cxn>
              </a:cxnLst>
              <a:rect l="0" t="0" r="r" b="b"/>
              <a:pathLst>
                <a:path w="32" h="22">
                  <a:moveTo>
                    <a:pt x="22" y="0"/>
                  </a:moveTo>
                  <a:lnTo>
                    <a:pt x="25" y="3"/>
                  </a:lnTo>
                  <a:lnTo>
                    <a:pt x="30" y="8"/>
                  </a:lnTo>
                  <a:lnTo>
                    <a:pt x="32" y="15"/>
                  </a:lnTo>
                  <a:lnTo>
                    <a:pt x="30" y="18"/>
                  </a:lnTo>
                  <a:lnTo>
                    <a:pt x="22" y="8"/>
                  </a:lnTo>
                  <a:lnTo>
                    <a:pt x="22" y="17"/>
                  </a:lnTo>
                  <a:lnTo>
                    <a:pt x="17" y="13"/>
                  </a:lnTo>
                  <a:lnTo>
                    <a:pt x="12" y="12"/>
                  </a:lnTo>
                  <a:lnTo>
                    <a:pt x="10" y="17"/>
                  </a:lnTo>
                  <a:lnTo>
                    <a:pt x="10" y="22"/>
                  </a:lnTo>
                  <a:lnTo>
                    <a:pt x="0" y="13"/>
                  </a:lnTo>
                  <a:lnTo>
                    <a:pt x="2" y="15"/>
                  </a:lnTo>
                  <a:lnTo>
                    <a:pt x="5" y="10"/>
                  </a:lnTo>
                  <a:lnTo>
                    <a:pt x="3" y="3"/>
                  </a:lnTo>
                  <a:lnTo>
                    <a:pt x="3" y="2"/>
                  </a:lnTo>
                  <a:lnTo>
                    <a:pt x="7" y="2"/>
                  </a:lnTo>
                  <a:lnTo>
                    <a:pt x="12" y="3"/>
                  </a:lnTo>
                  <a:lnTo>
                    <a:pt x="17" y="7"/>
                  </a:lnTo>
                  <a:lnTo>
                    <a:pt x="18" y="8"/>
                  </a:lnTo>
                  <a:lnTo>
                    <a:pt x="22" y="0"/>
                  </a:lnTo>
                  <a:close/>
                </a:path>
              </a:pathLst>
            </a:custGeom>
            <a:solidFill>
              <a:srgbClr val="1F1A17"/>
            </a:solidFill>
            <a:ln w="9525">
              <a:noFill/>
              <a:round/>
              <a:headEnd/>
              <a:tailEnd/>
            </a:ln>
          </p:spPr>
          <p:txBody>
            <a:bodyPr/>
            <a:lstStyle/>
            <a:p>
              <a:endParaRPr lang="en-US"/>
            </a:p>
          </p:txBody>
        </p:sp>
        <p:sp>
          <p:nvSpPr>
            <p:cNvPr id="5637" name="Freeform 1541"/>
            <p:cNvSpPr>
              <a:spLocks/>
            </p:cNvSpPr>
            <p:nvPr/>
          </p:nvSpPr>
          <p:spPr bwMode="auto">
            <a:xfrm>
              <a:off x="3963" y="3387"/>
              <a:ext cx="57" cy="37"/>
            </a:xfrm>
            <a:custGeom>
              <a:avLst/>
              <a:gdLst/>
              <a:ahLst/>
              <a:cxnLst>
                <a:cxn ang="0">
                  <a:pos x="0" y="23"/>
                </a:cxn>
                <a:cxn ang="0">
                  <a:pos x="2" y="28"/>
                </a:cxn>
                <a:cxn ang="0">
                  <a:pos x="5" y="35"/>
                </a:cxn>
                <a:cxn ang="0">
                  <a:pos x="5" y="33"/>
                </a:cxn>
                <a:cxn ang="0">
                  <a:pos x="7" y="32"/>
                </a:cxn>
                <a:cxn ang="0">
                  <a:pos x="10" y="35"/>
                </a:cxn>
                <a:cxn ang="0">
                  <a:pos x="14" y="37"/>
                </a:cxn>
                <a:cxn ang="0">
                  <a:pos x="17" y="35"/>
                </a:cxn>
                <a:cxn ang="0">
                  <a:pos x="21" y="32"/>
                </a:cxn>
                <a:cxn ang="0">
                  <a:pos x="27" y="33"/>
                </a:cxn>
                <a:cxn ang="0">
                  <a:pos x="34" y="35"/>
                </a:cxn>
                <a:cxn ang="0">
                  <a:pos x="34" y="30"/>
                </a:cxn>
                <a:cxn ang="0">
                  <a:pos x="34" y="23"/>
                </a:cxn>
                <a:cxn ang="0">
                  <a:pos x="39" y="22"/>
                </a:cxn>
                <a:cxn ang="0">
                  <a:pos x="46" y="22"/>
                </a:cxn>
                <a:cxn ang="0">
                  <a:pos x="41" y="20"/>
                </a:cxn>
                <a:cxn ang="0">
                  <a:pos x="37" y="17"/>
                </a:cxn>
                <a:cxn ang="0">
                  <a:pos x="47" y="15"/>
                </a:cxn>
                <a:cxn ang="0">
                  <a:pos x="57" y="12"/>
                </a:cxn>
                <a:cxn ang="0">
                  <a:pos x="54" y="8"/>
                </a:cxn>
                <a:cxn ang="0">
                  <a:pos x="51" y="5"/>
                </a:cxn>
                <a:cxn ang="0">
                  <a:pos x="46" y="3"/>
                </a:cxn>
                <a:cxn ang="0">
                  <a:pos x="41" y="0"/>
                </a:cxn>
                <a:cxn ang="0">
                  <a:pos x="44" y="5"/>
                </a:cxn>
                <a:cxn ang="0">
                  <a:pos x="47" y="8"/>
                </a:cxn>
                <a:cxn ang="0">
                  <a:pos x="37" y="10"/>
                </a:cxn>
                <a:cxn ang="0">
                  <a:pos x="27" y="10"/>
                </a:cxn>
                <a:cxn ang="0">
                  <a:pos x="24" y="13"/>
                </a:cxn>
                <a:cxn ang="0">
                  <a:pos x="21" y="17"/>
                </a:cxn>
                <a:cxn ang="0">
                  <a:pos x="22" y="20"/>
                </a:cxn>
                <a:cxn ang="0">
                  <a:pos x="24" y="23"/>
                </a:cxn>
                <a:cxn ang="0">
                  <a:pos x="15" y="22"/>
                </a:cxn>
                <a:cxn ang="0">
                  <a:pos x="7" y="22"/>
                </a:cxn>
                <a:cxn ang="0">
                  <a:pos x="9" y="25"/>
                </a:cxn>
                <a:cxn ang="0">
                  <a:pos x="10" y="28"/>
                </a:cxn>
                <a:cxn ang="0">
                  <a:pos x="5" y="27"/>
                </a:cxn>
                <a:cxn ang="0">
                  <a:pos x="0" y="23"/>
                </a:cxn>
              </a:cxnLst>
              <a:rect l="0" t="0" r="r" b="b"/>
              <a:pathLst>
                <a:path w="57" h="37">
                  <a:moveTo>
                    <a:pt x="0" y="23"/>
                  </a:moveTo>
                  <a:lnTo>
                    <a:pt x="2" y="28"/>
                  </a:lnTo>
                  <a:lnTo>
                    <a:pt x="5" y="35"/>
                  </a:lnTo>
                  <a:lnTo>
                    <a:pt x="5" y="33"/>
                  </a:lnTo>
                  <a:lnTo>
                    <a:pt x="7" y="32"/>
                  </a:lnTo>
                  <a:lnTo>
                    <a:pt x="10" y="35"/>
                  </a:lnTo>
                  <a:lnTo>
                    <a:pt x="14" y="37"/>
                  </a:lnTo>
                  <a:lnTo>
                    <a:pt x="17" y="35"/>
                  </a:lnTo>
                  <a:lnTo>
                    <a:pt x="21" y="32"/>
                  </a:lnTo>
                  <a:lnTo>
                    <a:pt x="27" y="33"/>
                  </a:lnTo>
                  <a:lnTo>
                    <a:pt x="34" y="35"/>
                  </a:lnTo>
                  <a:lnTo>
                    <a:pt x="34" y="30"/>
                  </a:lnTo>
                  <a:lnTo>
                    <a:pt x="34" y="23"/>
                  </a:lnTo>
                  <a:lnTo>
                    <a:pt x="39" y="22"/>
                  </a:lnTo>
                  <a:lnTo>
                    <a:pt x="46" y="22"/>
                  </a:lnTo>
                  <a:lnTo>
                    <a:pt x="41" y="20"/>
                  </a:lnTo>
                  <a:lnTo>
                    <a:pt x="37" y="17"/>
                  </a:lnTo>
                  <a:lnTo>
                    <a:pt x="47" y="15"/>
                  </a:lnTo>
                  <a:lnTo>
                    <a:pt x="57" y="12"/>
                  </a:lnTo>
                  <a:lnTo>
                    <a:pt x="54" y="8"/>
                  </a:lnTo>
                  <a:lnTo>
                    <a:pt x="51" y="5"/>
                  </a:lnTo>
                  <a:lnTo>
                    <a:pt x="46" y="3"/>
                  </a:lnTo>
                  <a:lnTo>
                    <a:pt x="41" y="0"/>
                  </a:lnTo>
                  <a:lnTo>
                    <a:pt x="44" y="5"/>
                  </a:lnTo>
                  <a:lnTo>
                    <a:pt x="47" y="8"/>
                  </a:lnTo>
                  <a:lnTo>
                    <a:pt x="37" y="10"/>
                  </a:lnTo>
                  <a:lnTo>
                    <a:pt x="27" y="10"/>
                  </a:lnTo>
                  <a:lnTo>
                    <a:pt x="24" y="13"/>
                  </a:lnTo>
                  <a:lnTo>
                    <a:pt x="21" y="17"/>
                  </a:lnTo>
                  <a:lnTo>
                    <a:pt x="22" y="20"/>
                  </a:lnTo>
                  <a:lnTo>
                    <a:pt x="24" y="23"/>
                  </a:lnTo>
                  <a:lnTo>
                    <a:pt x="15" y="22"/>
                  </a:lnTo>
                  <a:lnTo>
                    <a:pt x="7" y="22"/>
                  </a:lnTo>
                  <a:lnTo>
                    <a:pt x="9" y="25"/>
                  </a:lnTo>
                  <a:lnTo>
                    <a:pt x="10" y="28"/>
                  </a:lnTo>
                  <a:lnTo>
                    <a:pt x="5" y="27"/>
                  </a:lnTo>
                  <a:lnTo>
                    <a:pt x="0" y="23"/>
                  </a:lnTo>
                  <a:close/>
                </a:path>
              </a:pathLst>
            </a:custGeom>
            <a:solidFill>
              <a:srgbClr val="1F1A17"/>
            </a:solidFill>
            <a:ln w="9525">
              <a:noFill/>
              <a:round/>
              <a:headEnd/>
              <a:tailEnd/>
            </a:ln>
          </p:spPr>
          <p:txBody>
            <a:bodyPr/>
            <a:lstStyle/>
            <a:p>
              <a:endParaRPr lang="en-US"/>
            </a:p>
          </p:txBody>
        </p:sp>
        <p:sp>
          <p:nvSpPr>
            <p:cNvPr id="5638" name="Freeform 1542"/>
            <p:cNvSpPr>
              <a:spLocks/>
            </p:cNvSpPr>
            <p:nvPr/>
          </p:nvSpPr>
          <p:spPr bwMode="auto">
            <a:xfrm>
              <a:off x="3825" y="3357"/>
              <a:ext cx="38" cy="42"/>
            </a:xfrm>
            <a:custGeom>
              <a:avLst/>
              <a:gdLst/>
              <a:ahLst/>
              <a:cxnLst>
                <a:cxn ang="0">
                  <a:pos x="10" y="0"/>
                </a:cxn>
                <a:cxn ang="0">
                  <a:pos x="5" y="5"/>
                </a:cxn>
                <a:cxn ang="0">
                  <a:pos x="0" y="13"/>
                </a:cxn>
                <a:cxn ang="0">
                  <a:pos x="1" y="22"/>
                </a:cxn>
                <a:cxn ang="0">
                  <a:pos x="3" y="28"/>
                </a:cxn>
                <a:cxn ang="0">
                  <a:pos x="8" y="25"/>
                </a:cxn>
                <a:cxn ang="0">
                  <a:pos x="13" y="23"/>
                </a:cxn>
                <a:cxn ang="0">
                  <a:pos x="10" y="33"/>
                </a:cxn>
                <a:cxn ang="0">
                  <a:pos x="8" y="42"/>
                </a:cxn>
                <a:cxn ang="0">
                  <a:pos x="11" y="40"/>
                </a:cxn>
                <a:cxn ang="0">
                  <a:pos x="18" y="40"/>
                </a:cxn>
                <a:cxn ang="0">
                  <a:pos x="26" y="38"/>
                </a:cxn>
                <a:cxn ang="0">
                  <a:pos x="33" y="35"/>
                </a:cxn>
                <a:cxn ang="0">
                  <a:pos x="38" y="25"/>
                </a:cxn>
                <a:cxn ang="0">
                  <a:pos x="38" y="22"/>
                </a:cxn>
                <a:cxn ang="0">
                  <a:pos x="31" y="15"/>
                </a:cxn>
                <a:cxn ang="0">
                  <a:pos x="15" y="13"/>
                </a:cxn>
                <a:cxn ang="0">
                  <a:pos x="10" y="0"/>
                </a:cxn>
              </a:cxnLst>
              <a:rect l="0" t="0" r="r" b="b"/>
              <a:pathLst>
                <a:path w="38" h="42">
                  <a:moveTo>
                    <a:pt x="10" y="0"/>
                  </a:moveTo>
                  <a:lnTo>
                    <a:pt x="5" y="5"/>
                  </a:lnTo>
                  <a:lnTo>
                    <a:pt x="0" y="13"/>
                  </a:lnTo>
                  <a:lnTo>
                    <a:pt x="1" y="22"/>
                  </a:lnTo>
                  <a:lnTo>
                    <a:pt x="3" y="28"/>
                  </a:lnTo>
                  <a:lnTo>
                    <a:pt x="8" y="25"/>
                  </a:lnTo>
                  <a:lnTo>
                    <a:pt x="13" y="23"/>
                  </a:lnTo>
                  <a:lnTo>
                    <a:pt x="10" y="33"/>
                  </a:lnTo>
                  <a:lnTo>
                    <a:pt x="8" y="42"/>
                  </a:lnTo>
                  <a:lnTo>
                    <a:pt x="11" y="40"/>
                  </a:lnTo>
                  <a:lnTo>
                    <a:pt x="18" y="40"/>
                  </a:lnTo>
                  <a:lnTo>
                    <a:pt x="26" y="38"/>
                  </a:lnTo>
                  <a:lnTo>
                    <a:pt x="33" y="35"/>
                  </a:lnTo>
                  <a:lnTo>
                    <a:pt x="38" y="25"/>
                  </a:lnTo>
                  <a:lnTo>
                    <a:pt x="38" y="22"/>
                  </a:lnTo>
                  <a:lnTo>
                    <a:pt x="31" y="15"/>
                  </a:lnTo>
                  <a:lnTo>
                    <a:pt x="15" y="13"/>
                  </a:lnTo>
                  <a:lnTo>
                    <a:pt x="10" y="0"/>
                  </a:lnTo>
                  <a:close/>
                </a:path>
              </a:pathLst>
            </a:custGeom>
            <a:solidFill>
              <a:srgbClr val="1F1A17"/>
            </a:solidFill>
            <a:ln w="9525">
              <a:noFill/>
              <a:round/>
              <a:headEnd/>
              <a:tailEnd/>
            </a:ln>
          </p:spPr>
          <p:txBody>
            <a:bodyPr/>
            <a:lstStyle/>
            <a:p>
              <a:endParaRPr lang="en-US"/>
            </a:p>
          </p:txBody>
        </p:sp>
        <p:sp>
          <p:nvSpPr>
            <p:cNvPr id="5639" name="Freeform 1543"/>
            <p:cNvSpPr>
              <a:spLocks/>
            </p:cNvSpPr>
            <p:nvPr/>
          </p:nvSpPr>
          <p:spPr bwMode="auto">
            <a:xfrm>
              <a:off x="3765" y="3328"/>
              <a:ext cx="33" cy="32"/>
            </a:xfrm>
            <a:custGeom>
              <a:avLst/>
              <a:gdLst/>
              <a:ahLst/>
              <a:cxnLst>
                <a:cxn ang="0">
                  <a:pos x="18" y="0"/>
                </a:cxn>
                <a:cxn ang="0">
                  <a:pos x="15" y="7"/>
                </a:cxn>
                <a:cxn ang="0">
                  <a:pos x="8" y="15"/>
                </a:cxn>
                <a:cxn ang="0">
                  <a:pos x="3" y="19"/>
                </a:cxn>
                <a:cxn ang="0">
                  <a:pos x="0" y="20"/>
                </a:cxn>
                <a:cxn ang="0">
                  <a:pos x="6" y="25"/>
                </a:cxn>
                <a:cxn ang="0">
                  <a:pos x="18" y="32"/>
                </a:cxn>
                <a:cxn ang="0">
                  <a:pos x="23" y="30"/>
                </a:cxn>
                <a:cxn ang="0">
                  <a:pos x="25" y="29"/>
                </a:cxn>
                <a:cxn ang="0">
                  <a:pos x="18" y="17"/>
                </a:cxn>
                <a:cxn ang="0">
                  <a:pos x="33" y="10"/>
                </a:cxn>
                <a:cxn ang="0">
                  <a:pos x="18" y="0"/>
                </a:cxn>
              </a:cxnLst>
              <a:rect l="0" t="0" r="r" b="b"/>
              <a:pathLst>
                <a:path w="33" h="32">
                  <a:moveTo>
                    <a:pt x="18" y="0"/>
                  </a:moveTo>
                  <a:lnTo>
                    <a:pt x="15" y="7"/>
                  </a:lnTo>
                  <a:lnTo>
                    <a:pt x="8" y="15"/>
                  </a:lnTo>
                  <a:lnTo>
                    <a:pt x="3" y="19"/>
                  </a:lnTo>
                  <a:lnTo>
                    <a:pt x="0" y="20"/>
                  </a:lnTo>
                  <a:lnTo>
                    <a:pt x="6" y="25"/>
                  </a:lnTo>
                  <a:lnTo>
                    <a:pt x="18" y="32"/>
                  </a:lnTo>
                  <a:lnTo>
                    <a:pt x="23" y="30"/>
                  </a:lnTo>
                  <a:lnTo>
                    <a:pt x="25" y="29"/>
                  </a:lnTo>
                  <a:lnTo>
                    <a:pt x="18" y="17"/>
                  </a:lnTo>
                  <a:lnTo>
                    <a:pt x="33" y="10"/>
                  </a:lnTo>
                  <a:lnTo>
                    <a:pt x="18" y="0"/>
                  </a:lnTo>
                  <a:close/>
                </a:path>
              </a:pathLst>
            </a:custGeom>
            <a:solidFill>
              <a:srgbClr val="1F1A17"/>
            </a:solidFill>
            <a:ln w="9525">
              <a:noFill/>
              <a:round/>
              <a:headEnd/>
              <a:tailEnd/>
            </a:ln>
          </p:spPr>
          <p:txBody>
            <a:bodyPr/>
            <a:lstStyle/>
            <a:p>
              <a:endParaRPr lang="en-US"/>
            </a:p>
          </p:txBody>
        </p:sp>
        <p:sp>
          <p:nvSpPr>
            <p:cNvPr id="5640" name="Freeform 1544"/>
            <p:cNvSpPr>
              <a:spLocks/>
            </p:cNvSpPr>
            <p:nvPr/>
          </p:nvSpPr>
          <p:spPr bwMode="auto">
            <a:xfrm>
              <a:off x="3900" y="3315"/>
              <a:ext cx="52" cy="45"/>
            </a:xfrm>
            <a:custGeom>
              <a:avLst/>
              <a:gdLst/>
              <a:ahLst/>
              <a:cxnLst>
                <a:cxn ang="0">
                  <a:pos x="0" y="5"/>
                </a:cxn>
                <a:cxn ang="0">
                  <a:pos x="0" y="13"/>
                </a:cxn>
                <a:cxn ang="0">
                  <a:pos x="3" y="28"/>
                </a:cxn>
                <a:cxn ang="0">
                  <a:pos x="8" y="35"/>
                </a:cxn>
                <a:cxn ang="0">
                  <a:pos x="12" y="38"/>
                </a:cxn>
                <a:cxn ang="0">
                  <a:pos x="28" y="30"/>
                </a:cxn>
                <a:cxn ang="0">
                  <a:pos x="30" y="38"/>
                </a:cxn>
                <a:cxn ang="0">
                  <a:pos x="38" y="45"/>
                </a:cxn>
                <a:cxn ang="0">
                  <a:pos x="42" y="43"/>
                </a:cxn>
                <a:cxn ang="0">
                  <a:pos x="45" y="42"/>
                </a:cxn>
                <a:cxn ang="0">
                  <a:pos x="47" y="38"/>
                </a:cxn>
                <a:cxn ang="0">
                  <a:pos x="45" y="37"/>
                </a:cxn>
                <a:cxn ang="0">
                  <a:pos x="42" y="33"/>
                </a:cxn>
                <a:cxn ang="0">
                  <a:pos x="40" y="32"/>
                </a:cxn>
                <a:cxn ang="0">
                  <a:pos x="48" y="33"/>
                </a:cxn>
                <a:cxn ang="0">
                  <a:pos x="52" y="27"/>
                </a:cxn>
                <a:cxn ang="0">
                  <a:pos x="35" y="27"/>
                </a:cxn>
                <a:cxn ang="0">
                  <a:pos x="30" y="25"/>
                </a:cxn>
                <a:cxn ang="0">
                  <a:pos x="23" y="23"/>
                </a:cxn>
                <a:cxn ang="0">
                  <a:pos x="17" y="23"/>
                </a:cxn>
                <a:cxn ang="0">
                  <a:pos x="13" y="23"/>
                </a:cxn>
                <a:cxn ang="0">
                  <a:pos x="15" y="22"/>
                </a:cxn>
                <a:cxn ang="0">
                  <a:pos x="18" y="18"/>
                </a:cxn>
                <a:cxn ang="0">
                  <a:pos x="18" y="17"/>
                </a:cxn>
                <a:cxn ang="0">
                  <a:pos x="18" y="15"/>
                </a:cxn>
                <a:cxn ang="0">
                  <a:pos x="18" y="13"/>
                </a:cxn>
                <a:cxn ang="0">
                  <a:pos x="17" y="13"/>
                </a:cxn>
                <a:cxn ang="0">
                  <a:pos x="8" y="13"/>
                </a:cxn>
                <a:cxn ang="0">
                  <a:pos x="5" y="12"/>
                </a:cxn>
                <a:cxn ang="0">
                  <a:pos x="10" y="0"/>
                </a:cxn>
                <a:cxn ang="0">
                  <a:pos x="0" y="5"/>
                </a:cxn>
              </a:cxnLst>
              <a:rect l="0" t="0" r="r" b="b"/>
              <a:pathLst>
                <a:path w="52" h="45">
                  <a:moveTo>
                    <a:pt x="0" y="5"/>
                  </a:moveTo>
                  <a:lnTo>
                    <a:pt x="0" y="13"/>
                  </a:lnTo>
                  <a:lnTo>
                    <a:pt x="3" y="28"/>
                  </a:lnTo>
                  <a:lnTo>
                    <a:pt x="8" y="35"/>
                  </a:lnTo>
                  <a:lnTo>
                    <a:pt x="12" y="38"/>
                  </a:lnTo>
                  <a:lnTo>
                    <a:pt x="28" y="30"/>
                  </a:lnTo>
                  <a:lnTo>
                    <a:pt x="30" y="38"/>
                  </a:lnTo>
                  <a:lnTo>
                    <a:pt x="38" y="45"/>
                  </a:lnTo>
                  <a:lnTo>
                    <a:pt x="42" y="43"/>
                  </a:lnTo>
                  <a:lnTo>
                    <a:pt x="45" y="42"/>
                  </a:lnTo>
                  <a:lnTo>
                    <a:pt x="47" y="38"/>
                  </a:lnTo>
                  <a:lnTo>
                    <a:pt x="45" y="37"/>
                  </a:lnTo>
                  <a:lnTo>
                    <a:pt x="42" y="33"/>
                  </a:lnTo>
                  <a:lnTo>
                    <a:pt x="40" y="32"/>
                  </a:lnTo>
                  <a:lnTo>
                    <a:pt x="48" y="33"/>
                  </a:lnTo>
                  <a:lnTo>
                    <a:pt x="52" y="27"/>
                  </a:lnTo>
                  <a:lnTo>
                    <a:pt x="35" y="27"/>
                  </a:lnTo>
                  <a:lnTo>
                    <a:pt x="30" y="25"/>
                  </a:lnTo>
                  <a:lnTo>
                    <a:pt x="23" y="23"/>
                  </a:lnTo>
                  <a:lnTo>
                    <a:pt x="17" y="23"/>
                  </a:lnTo>
                  <a:lnTo>
                    <a:pt x="13" y="23"/>
                  </a:lnTo>
                  <a:lnTo>
                    <a:pt x="15" y="22"/>
                  </a:lnTo>
                  <a:lnTo>
                    <a:pt x="18" y="18"/>
                  </a:lnTo>
                  <a:lnTo>
                    <a:pt x="18" y="17"/>
                  </a:lnTo>
                  <a:lnTo>
                    <a:pt x="18" y="15"/>
                  </a:lnTo>
                  <a:lnTo>
                    <a:pt x="18" y="13"/>
                  </a:lnTo>
                  <a:lnTo>
                    <a:pt x="17" y="13"/>
                  </a:lnTo>
                  <a:lnTo>
                    <a:pt x="8" y="13"/>
                  </a:lnTo>
                  <a:lnTo>
                    <a:pt x="5" y="12"/>
                  </a:lnTo>
                  <a:lnTo>
                    <a:pt x="10" y="0"/>
                  </a:lnTo>
                  <a:lnTo>
                    <a:pt x="0" y="5"/>
                  </a:lnTo>
                  <a:close/>
                </a:path>
              </a:pathLst>
            </a:custGeom>
            <a:solidFill>
              <a:srgbClr val="1F1A17"/>
            </a:solidFill>
            <a:ln w="9525">
              <a:noFill/>
              <a:round/>
              <a:headEnd/>
              <a:tailEnd/>
            </a:ln>
          </p:spPr>
          <p:txBody>
            <a:bodyPr/>
            <a:lstStyle/>
            <a:p>
              <a:endParaRPr lang="en-US"/>
            </a:p>
          </p:txBody>
        </p:sp>
        <p:sp>
          <p:nvSpPr>
            <p:cNvPr id="5641" name="Freeform 1545"/>
            <p:cNvSpPr>
              <a:spLocks/>
            </p:cNvSpPr>
            <p:nvPr/>
          </p:nvSpPr>
          <p:spPr bwMode="auto">
            <a:xfrm>
              <a:off x="3826" y="3377"/>
              <a:ext cx="129" cy="55"/>
            </a:xfrm>
            <a:custGeom>
              <a:avLst/>
              <a:gdLst/>
              <a:ahLst/>
              <a:cxnLst>
                <a:cxn ang="0">
                  <a:pos x="4" y="15"/>
                </a:cxn>
                <a:cxn ang="0">
                  <a:pos x="2" y="22"/>
                </a:cxn>
                <a:cxn ang="0">
                  <a:pos x="0" y="27"/>
                </a:cxn>
                <a:cxn ang="0">
                  <a:pos x="0" y="32"/>
                </a:cxn>
                <a:cxn ang="0">
                  <a:pos x="0" y="35"/>
                </a:cxn>
                <a:cxn ang="0">
                  <a:pos x="4" y="43"/>
                </a:cxn>
                <a:cxn ang="0">
                  <a:pos x="7" y="55"/>
                </a:cxn>
                <a:cxn ang="0">
                  <a:pos x="12" y="50"/>
                </a:cxn>
                <a:cxn ang="0">
                  <a:pos x="19" y="45"/>
                </a:cxn>
                <a:cxn ang="0">
                  <a:pos x="20" y="37"/>
                </a:cxn>
                <a:cxn ang="0">
                  <a:pos x="24" y="33"/>
                </a:cxn>
                <a:cxn ang="0">
                  <a:pos x="29" y="37"/>
                </a:cxn>
                <a:cxn ang="0">
                  <a:pos x="34" y="42"/>
                </a:cxn>
                <a:cxn ang="0">
                  <a:pos x="36" y="32"/>
                </a:cxn>
                <a:cxn ang="0">
                  <a:pos x="39" y="25"/>
                </a:cxn>
                <a:cxn ang="0">
                  <a:pos x="44" y="22"/>
                </a:cxn>
                <a:cxn ang="0">
                  <a:pos x="54" y="22"/>
                </a:cxn>
                <a:cxn ang="0">
                  <a:pos x="57" y="17"/>
                </a:cxn>
                <a:cxn ang="0">
                  <a:pos x="59" y="12"/>
                </a:cxn>
                <a:cxn ang="0">
                  <a:pos x="64" y="10"/>
                </a:cxn>
                <a:cxn ang="0">
                  <a:pos x="71" y="10"/>
                </a:cxn>
                <a:cxn ang="0">
                  <a:pos x="71" y="17"/>
                </a:cxn>
                <a:cxn ang="0">
                  <a:pos x="71" y="22"/>
                </a:cxn>
                <a:cxn ang="0">
                  <a:pos x="77" y="15"/>
                </a:cxn>
                <a:cxn ang="0">
                  <a:pos x="84" y="8"/>
                </a:cxn>
                <a:cxn ang="0">
                  <a:pos x="82" y="13"/>
                </a:cxn>
                <a:cxn ang="0">
                  <a:pos x="82" y="20"/>
                </a:cxn>
                <a:cxn ang="0">
                  <a:pos x="82" y="27"/>
                </a:cxn>
                <a:cxn ang="0">
                  <a:pos x="84" y="28"/>
                </a:cxn>
                <a:cxn ang="0">
                  <a:pos x="87" y="18"/>
                </a:cxn>
                <a:cxn ang="0">
                  <a:pos x="91" y="8"/>
                </a:cxn>
                <a:cxn ang="0">
                  <a:pos x="97" y="28"/>
                </a:cxn>
                <a:cxn ang="0">
                  <a:pos x="99" y="48"/>
                </a:cxn>
                <a:cxn ang="0">
                  <a:pos x="104" y="48"/>
                </a:cxn>
                <a:cxn ang="0">
                  <a:pos x="107" y="48"/>
                </a:cxn>
                <a:cxn ang="0">
                  <a:pos x="109" y="47"/>
                </a:cxn>
                <a:cxn ang="0">
                  <a:pos x="111" y="43"/>
                </a:cxn>
                <a:cxn ang="0">
                  <a:pos x="109" y="37"/>
                </a:cxn>
                <a:cxn ang="0">
                  <a:pos x="107" y="30"/>
                </a:cxn>
                <a:cxn ang="0">
                  <a:pos x="117" y="32"/>
                </a:cxn>
                <a:cxn ang="0">
                  <a:pos x="129" y="32"/>
                </a:cxn>
                <a:cxn ang="0">
                  <a:pos x="121" y="28"/>
                </a:cxn>
                <a:cxn ang="0">
                  <a:pos x="112" y="23"/>
                </a:cxn>
                <a:cxn ang="0">
                  <a:pos x="107" y="18"/>
                </a:cxn>
                <a:cxn ang="0">
                  <a:pos x="101" y="12"/>
                </a:cxn>
                <a:cxn ang="0">
                  <a:pos x="99" y="7"/>
                </a:cxn>
                <a:cxn ang="0">
                  <a:pos x="96" y="3"/>
                </a:cxn>
                <a:cxn ang="0">
                  <a:pos x="91" y="2"/>
                </a:cxn>
                <a:cxn ang="0">
                  <a:pos x="84" y="0"/>
                </a:cxn>
                <a:cxn ang="0">
                  <a:pos x="71" y="0"/>
                </a:cxn>
                <a:cxn ang="0">
                  <a:pos x="61" y="0"/>
                </a:cxn>
                <a:cxn ang="0">
                  <a:pos x="37" y="13"/>
                </a:cxn>
                <a:cxn ang="0">
                  <a:pos x="14" y="27"/>
                </a:cxn>
                <a:cxn ang="0">
                  <a:pos x="10" y="28"/>
                </a:cxn>
                <a:cxn ang="0">
                  <a:pos x="7" y="28"/>
                </a:cxn>
                <a:cxn ang="0">
                  <a:pos x="5" y="28"/>
                </a:cxn>
                <a:cxn ang="0">
                  <a:pos x="5" y="27"/>
                </a:cxn>
                <a:cxn ang="0">
                  <a:pos x="4" y="20"/>
                </a:cxn>
                <a:cxn ang="0">
                  <a:pos x="4" y="15"/>
                </a:cxn>
              </a:cxnLst>
              <a:rect l="0" t="0" r="r" b="b"/>
              <a:pathLst>
                <a:path w="129" h="55">
                  <a:moveTo>
                    <a:pt x="4" y="15"/>
                  </a:moveTo>
                  <a:lnTo>
                    <a:pt x="2" y="22"/>
                  </a:lnTo>
                  <a:lnTo>
                    <a:pt x="0" y="27"/>
                  </a:lnTo>
                  <a:lnTo>
                    <a:pt x="0" y="32"/>
                  </a:lnTo>
                  <a:lnTo>
                    <a:pt x="0" y="35"/>
                  </a:lnTo>
                  <a:lnTo>
                    <a:pt x="4" y="43"/>
                  </a:lnTo>
                  <a:lnTo>
                    <a:pt x="7" y="55"/>
                  </a:lnTo>
                  <a:lnTo>
                    <a:pt x="12" y="50"/>
                  </a:lnTo>
                  <a:lnTo>
                    <a:pt x="19" y="45"/>
                  </a:lnTo>
                  <a:lnTo>
                    <a:pt x="20" y="37"/>
                  </a:lnTo>
                  <a:lnTo>
                    <a:pt x="24" y="33"/>
                  </a:lnTo>
                  <a:lnTo>
                    <a:pt x="29" y="37"/>
                  </a:lnTo>
                  <a:lnTo>
                    <a:pt x="34" y="42"/>
                  </a:lnTo>
                  <a:lnTo>
                    <a:pt x="36" y="32"/>
                  </a:lnTo>
                  <a:lnTo>
                    <a:pt x="39" y="25"/>
                  </a:lnTo>
                  <a:lnTo>
                    <a:pt x="44" y="22"/>
                  </a:lnTo>
                  <a:lnTo>
                    <a:pt x="54" y="22"/>
                  </a:lnTo>
                  <a:lnTo>
                    <a:pt x="57" y="17"/>
                  </a:lnTo>
                  <a:lnTo>
                    <a:pt x="59" y="12"/>
                  </a:lnTo>
                  <a:lnTo>
                    <a:pt x="64" y="10"/>
                  </a:lnTo>
                  <a:lnTo>
                    <a:pt x="71" y="10"/>
                  </a:lnTo>
                  <a:lnTo>
                    <a:pt x="71" y="17"/>
                  </a:lnTo>
                  <a:lnTo>
                    <a:pt x="71" y="22"/>
                  </a:lnTo>
                  <a:lnTo>
                    <a:pt x="77" y="15"/>
                  </a:lnTo>
                  <a:lnTo>
                    <a:pt x="84" y="8"/>
                  </a:lnTo>
                  <a:lnTo>
                    <a:pt x="82" y="13"/>
                  </a:lnTo>
                  <a:lnTo>
                    <a:pt x="82" y="20"/>
                  </a:lnTo>
                  <a:lnTo>
                    <a:pt x="82" y="27"/>
                  </a:lnTo>
                  <a:lnTo>
                    <a:pt x="84" y="28"/>
                  </a:lnTo>
                  <a:lnTo>
                    <a:pt x="87" y="18"/>
                  </a:lnTo>
                  <a:lnTo>
                    <a:pt x="91" y="8"/>
                  </a:lnTo>
                  <a:lnTo>
                    <a:pt x="97" y="28"/>
                  </a:lnTo>
                  <a:lnTo>
                    <a:pt x="99" y="48"/>
                  </a:lnTo>
                  <a:lnTo>
                    <a:pt x="104" y="48"/>
                  </a:lnTo>
                  <a:lnTo>
                    <a:pt x="107" y="48"/>
                  </a:lnTo>
                  <a:lnTo>
                    <a:pt x="109" y="47"/>
                  </a:lnTo>
                  <a:lnTo>
                    <a:pt x="111" y="43"/>
                  </a:lnTo>
                  <a:lnTo>
                    <a:pt x="109" y="37"/>
                  </a:lnTo>
                  <a:lnTo>
                    <a:pt x="107" y="30"/>
                  </a:lnTo>
                  <a:lnTo>
                    <a:pt x="117" y="32"/>
                  </a:lnTo>
                  <a:lnTo>
                    <a:pt x="129" y="32"/>
                  </a:lnTo>
                  <a:lnTo>
                    <a:pt x="121" y="28"/>
                  </a:lnTo>
                  <a:lnTo>
                    <a:pt x="112" y="23"/>
                  </a:lnTo>
                  <a:lnTo>
                    <a:pt x="107" y="18"/>
                  </a:lnTo>
                  <a:lnTo>
                    <a:pt x="101" y="12"/>
                  </a:lnTo>
                  <a:lnTo>
                    <a:pt x="99" y="7"/>
                  </a:lnTo>
                  <a:lnTo>
                    <a:pt x="96" y="3"/>
                  </a:lnTo>
                  <a:lnTo>
                    <a:pt x="91" y="2"/>
                  </a:lnTo>
                  <a:lnTo>
                    <a:pt x="84" y="0"/>
                  </a:lnTo>
                  <a:lnTo>
                    <a:pt x="71" y="0"/>
                  </a:lnTo>
                  <a:lnTo>
                    <a:pt x="61" y="0"/>
                  </a:lnTo>
                  <a:lnTo>
                    <a:pt x="37" y="13"/>
                  </a:lnTo>
                  <a:lnTo>
                    <a:pt x="14" y="27"/>
                  </a:lnTo>
                  <a:lnTo>
                    <a:pt x="10" y="28"/>
                  </a:lnTo>
                  <a:lnTo>
                    <a:pt x="7" y="28"/>
                  </a:lnTo>
                  <a:lnTo>
                    <a:pt x="5" y="28"/>
                  </a:lnTo>
                  <a:lnTo>
                    <a:pt x="5" y="27"/>
                  </a:lnTo>
                  <a:lnTo>
                    <a:pt x="4" y="20"/>
                  </a:lnTo>
                  <a:lnTo>
                    <a:pt x="4" y="15"/>
                  </a:lnTo>
                  <a:close/>
                </a:path>
              </a:pathLst>
            </a:custGeom>
            <a:solidFill>
              <a:srgbClr val="1F1A17"/>
            </a:solidFill>
            <a:ln w="9525">
              <a:noFill/>
              <a:round/>
              <a:headEnd/>
              <a:tailEnd/>
            </a:ln>
          </p:spPr>
          <p:txBody>
            <a:bodyPr/>
            <a:lstStyle/>
            <a:p>
              <a:endParaRPr lang="en-US"/>
            </a:p>
          </p:txBody>
        </p:sp>
        <p:sp>
          <p:nvSpPr>
            <p:cNvPr id="5642" name="Freeform 1546"/>
            <p:cNvSpPr>
              <a:spLocks/>
            </p:cNvSpPr>
            <p:nvPr/>
          </p:nvSpPr>
          <p:spPr bwMode="auto">
            <a:xfrm>
              <a:off x="3820" y="3450"/>
              <a:ext cx="21" cy="17"/>
            </a:xfrm>
            <a:custGeom>
              <a:avLst/>
              <a:gdLst/>
              <a:ahLst/>
              <a:cxnLst>
                <a:cxn ang="0">
                  <a:pos x="0" y="15"/>
                </a:cxn>
                <a:cxn ang="0">
                  <a:pos x="0" y="14"/>
                </a:cxn>
                <a:cxn ang="0">
                  <a:pos x="3" y="7"/>
                </a:cxn>
                <a:cxn ang="0">
                  <a:pos x="5" y="4"/>
                </a:cxn>
                <a:cxn ang="0">
                  <a:pos x="6" y="2"/>
                </a:cxn>
                <a:cxn ang="0">
                  <a:pos x="10" y="0"/>
                </a:cxn>
                <a:cxn ang="0">
                  <a:pos x="11" y="2"/>
                </a:cxn>
                <a:cxn ang="0">
                  <a:pos x="18" y="10"/>
                </a:cxn>
                <a:cxn ang="0">
                  <a:pos x="21" y="17"/>
                </a:cxn>
                <a:cxn ang="0">
                  <a:pos x="16" y="15"/>
                </a:cxn>
                <a:cxn ang="0">
                  <a:pos x="6" y="15"/>
                </a:cxn>
                <a:cxn ang="0">
                  <a:pos x="1" y="17"/>
                </a:cxn>
                <a:cxn ang="0">
                  <a:pos x="0" y="15"/>
                </a:cxn>
              </a:cxnLst>
              <a:rect l="0" t="0" r="r" b="b"/>
              <a:pathLst>
                <a:path w="21" h="17">
                  <a:moveTo>
                    <a:pt x="0" y="15"/>
                  </a:moveTo>
                  <a:lnTo>
                    <a:pt x="0" y="14"/>
                  </a:lnTo>
                  <a:lnTo>
                    <a:pt x="3" y="7"/>
                  </a:lnTo>
                  <a:lnTo>
                    <a:pt x="5" y="4"/>
                  </a:lnTo>
                  <a:lnTo>
                    <a:pt x="6" y="2"/>
                  </a:lnTo>
                  <a:lnTo>
                    <a:pt x="10" y="0"/>
                  </a:lnTo>
                  <a:lnTo>
                    <a:pt x="11" y="2"/>
                  </a:lnTo>
                  <a:lnTo>
                    <a:pt x="18" y="10"/>
                  </a:lnTo>
                  <a:lnTo>
                    <a:pt x="21" y="17"/>
                  </a:lnTo>
                  <a:lnTo>
                    <a:pt x="16" y="15"/>
                  </a:lnTo>
                  <a:lnTo>
                    <a:pt x="6" y="15"/>
                  </a:lnTo>
                  <a:lnTo>
                    <a:pt x="1" y="17"/>
                  </a:lnTo>
                  <a:lnTo>
                    <a:pt x="0" y="15"/>
                  </a:lnTo>
                  <a:close/>
                </a:path>
              </a:pathLst>
            </a:custGeom>
            <a:solidFill>
              <a:srgbClr val="1F1A17"/>
            </a:solidFill>
            <a:ln w="9525">
              <a:noFill/>
              <a:round/>
              <a:headEnd/>
              <a:tailEnd/>
            </a:ln>
          </p:spPr>
          <p:txBody>
            <a:bodyPr/>
            <a:lstStyle/>
            <a:p>
              <a:endParaRPr lang="en-US"/>
            </a:p>
          </p:txBody>
        </p:sp>
        <p:sp>
          <p:nvSpPr>
            <p:cNvPr id="5643" name="Freeform 1547"/>
            <p:cNvSpPr>
              <a:spLocks/>
            </p:cNvSpPr>
            <p:nvPr/>
          </p:nvSpPr>
          <p:spPr bwMode="auto">
            <a:xfrm>
              <a:off x="3750" y="3409"/>
              <a:ext cx="33" cy="31"/>
            </a:xfrm>
            <a:custGeom>
              <a:avLst/>
              <a:gdLst/>
              <a:ahLst/>
              <a:cxnLst>
                <a:cxn ang="0">
                  <a:pos x="10" y="0"/>
                </a:cxn>
                <a:cxn ang="0">
                  <a:pos x="8" y="0"/>
                </a:cxn>
                <a:cxn ang="0">
                  <a:pos x="5" y="3"/>
                </a:cxn>
                <a:cxn ang="0">
                  <a:pos x="1" y="6"/>
                </a:cxn>
                <a:cxn ang="0">
                  <a:pos x="0" y="11"/>
                </a:cxn>
                <a:cxn ang="0">
                  <a:pos x="6" y="23"/>
                </a:cxn>
                <a:cxn ang="0">
                  <a:pos x="13" y="31"/>
                </a:cxn>
                <a:cxn ang="0">
                  <a:pos x="13" y="18"/>
                </a:cxn>
                <a:cxn ang="0">
                  <a:pos x="23" y="31"/>
                </a:cxn>
                <a:cxn ang="0">
                  <a:pos x="26" y="28"/>
                </a:cxn>
                <a:cxn ang="0">
                  <a:pos x="26" y="23"/>
                </a:cxn>
                <a:cxn ang="0">
                  <a:pos x="26" y="11"/>
                </a:cxn>
                <a:cxn ang="0">
                  <a:pos x="31" y="5"/>
                </a:cxn>
                <a:cxn ang="0">
                  <a:pos x="33" y="3"/>
                </a:cxn>
                <a:cxn ang="0">
                  <a:pos x="11" y="8"/>
                </a:cxn>
                <a:cxn ang="0">
                  <a:pos x="10" y="0"/>
                </a:cxn>
              </a:cxnLst>
              <a:rect l="0" t="0" r="r" b="b"/>
              <a:pathLst>
                <a:path w="33" h="31">
                  <a:moveTo>
                    <a:pt x="10" y="0"/>
                  </a:moveTo>
                  <a:lnTo>
                    <a:pt x="8" y="0"/>
                  </a:lnTo>
                  <a:lnTo>
                    <a:pt x="5" y="3"/>
                  </a:lnTo>
                  <a:lnTo>
                    <a:pt x="1" y="6"/>
                  </a:lnTo>
                  <a:lnTo>
                    <a:pt x="0" y="11"/>
                  </a:lnTo>
                  <a:lnTo>
                    <a:pt x="6" y="23"/>
                  </a:lnTo>
                  <a:lnTo>
                    <a:pt x="13" y="31"/>
                  </a:lnTo>
                  <a:lnTo>
                    <a:pt x="13" y="18"/>
                  </a:lnTo>
                  <a:lnTo>
                    <a:pt x="23" y="31"/>
                  </a:lnTo>
                  <a:lnTo>
                    <a:pt x="26" y="28"/>
                  </a:lnTo>
                  <a:lnTo>
                    <a:pt x="26" y="23"/>
                  </a:lnTo>
                  <a:lnTo>
                    <a:pt x="26" y="11"/>
                  </a:lnTo>
                  <a:lnTo>
                    <a:pt x="31" y="5"/>
                  </a:lnTo>
                  <a:lnTo>
                    <a:pt x="33" y="3"/>
                  </a:lnTo>
                  <a:lnTo>
                    <a:pt x="11" y="8"/>
                  </a:lnTo>
                  <a:lnTo>
                    <a:pt x="10" y="0"/>
                  </a:lnTo>
                  <a:close/>
                </a:path>
              </a:pathLst>
            </a:custGeom>
            <a:solidFill>
              <a:srgbClr val="1F1A17"/>
            </a:solidFill>
            <a:ln w="9525">
              <a:noFill/>
              <a:round/>
              <a:headEnd/>
              <a:tailEnd/>
            </a:ln>
          </p:spPr>
          <p:txBody>
            <a:bodyPr/>
            <a:lstStyle/>
            <a:p>
              <a:endParaRPr lang="en-US"/>
            </a:p>
          </p:txBody>
        </p:sp>
        <p:sp>
          <p:nvSpPr>
            <p:cNvPr id="5644" name="Freeform 1548"/>
            <p:cNvSpPr>
              <a:spLocks/>
            </p:cNvSpPr>
            <p:nvPr/>
          </p:nvSpPr>
          <p:spPr bwMode="auto">
            <a:xfrm>
              <a:off x="3634" y="3360"/>
              <a:ext cx="67" cy="24"/>
            </a:xfrm>
            <a:custGeom>
              <a:avLst/>
              <a:gdLst/>
              <a:ahLst/>
              <a:cxnLst>
                <a:cxn ang="0">
                  <a:pos x="0" y="3"/>
                </a:cxn>
                <a:cxn ang="0">
                  <a:pos x="5" y="2"/>
                </a:cxn>
                <a:cxn ang="0">
                  <a:pos x="19" y="2"/>
                </a:cxn>
                <a:cxn ang="0">
                  <a:pos x="37" y="8"/>
                </a:cxn>
                <a:cxn ang="0">
                  <a:pos x="47" y="12"/>
                </a:cxn>
                <a:cxn ang="0">
                  <a:pos x="45" y="0"/>
                </a:cxn>
                <a:cxn ang="0">
                  <a:pos x="49" y="0"/>
                </a:cxn>
                <a:cxn ang="0">
                  <a:pos x="55" y="2"/>
                </a:cxn>
                <a:cxn ang="0">
                  <a:pos x="64" y="7"/>
                </a:cxn>
                <a:cxn ang="0">
                  <a:pos x="67" y="10"/>
                </a:cxn>
                <a:cxn ang="0">
                  <a:pos x="64" y="24"/>
                </a:cxn>
                <a:cxn ang="0">
                  <a:pos x="60" y="8"/>
                </a:cxn>
                <a:cxn ang="0">
                  <a:pos x="57" y="12"/>
                </a:cxn>
                <a:cxn ang="0">
                  <a:pos x="47" y="17"/>
                </a:cxn>
                <a:cxn ang="0">
                  <a:pos x="27" y="17"/>
                </a:cxn>
                <a:cxn ang="0">
                  <a:pos x="15" y="13"/>
                </a:cxn>
                <a:cxn ang="0">
                  <a:pos x="12" y="3"/>
                </a:cxn>
                <a:cxn ang="0">
                  <a:pos x="0" y="3"/>
                </a:cxn>
              </a:cxnLst>
              <a:rect l="0" t="0" r="r" b="b"/>
              <a:pathLst>
                <a:path w="67" h="24">
                  <a:moveTo>
                    <a:pt x="0" y="3"/>
                  </a:moveTo>
                  <a:lnTo>
                    <a:pt x="5" y="2"/>
                  </a:lnTo>
                  <a:lnTo>
                    <a:pt x="19" y="2"/>
                  </a:lnTo>
                  <a:lnTo>
                    <a:pt x="37" y="8"/>
                  </a:lnTo>
                  <a:lnTo>
                    <a:pt x="47" y="12"/>
                  </a:lnTo>
                  <a:lnTo>
                    <a:pt x="45" y="0"/>
                  </a:lnTo>
                  <a:lnTo>
                    <a:pt x="49" y="0"/>
                  </a:lnTo>
                  <a:lnTo>
                    <a:pt x="55" y="2"/>
                  </a:lnTo>
                  <a:lnTo>
                    <a:pt x="64" y="7"/>
                  </a:lnTo>
                  <a:lnTo>
                    <a:pt x="67" y="10"/>
                  </a:lnTo>
                  <a:lnTo>
                    <a:pt x="64" y="24"/>
                  </a:lnTo>
                  <a:lnTo>
                    <a:pt x="60" y="8"/>
                  </a:lnTo>
                  <a:lnTo>
                    <a:pt x="57" y="12"/>
                  </a:lnTo>
                  <a:lnTo>
                    <a:pt x="47" y="17"/>
                  </a:lnTo>
                  <a:lnTo>
                    <a:pt x="27" y="17"/>
                  </a:lnTo>
                  <a:lnTo>
                    <a:pt x="15" y="13"/>
                  </a:lnTo>
                  <a:lnTo>
                    <a:pt x="12" y="3"/>
                  </a:lnTo>
                  <a:lnTo>
                    <a:pt x="0" y="3"/>
                  </a:lnTo>
                  <a:close/>
                </a:path>
              </a:pathLst>
            </a:custGeom>
            <a:solidFill>
              <a:srgbClr val="1F1A17"/>
            </a:solidFill>
            <a:ln w="9525">
              <a:noFill/>
              <a:round/>
              <a:headEnd/>
              <a:tailEnd/>
            </a:ln>
          </p:spPr>
          <p:txBody>
            <a:bodyPr/>
            <a:lstStyle/>
            <a:p>
              <a:endParaRPr lang="en-US"/>
            </a:p>
          </p:txBody>
        </p:sp>
        <p:sp>
          <p:nvSpPr>
            <p:cNvPr id="5645" name="Freeform 1549"/>
            <p:cNvSpPr>
              <a:spLocks/>
            </p:cNvSpPr>
            <p:nvPr/>
          </p:nvSpPr>
          <p:spPr bwMode="auto">
            <a:xfrm>
              <a:off x="3636" y="3395"/>
              <a:ext cx="52" cy="35"/>
            </a:xfrm>
            <a:custGeom>
              <a:avLst/>
              <a:gdLst/>
              <a:ahLst/>
              <a:cxnLst>
                <a:cxn ang="0">
                  <a:pos x="0" y="0"/>
                </a:cxn>
                <a:cxn ang="0">
                  <a:pos x="12" y="4"/>
                </a:cxn>
                <a:cxn ang="0">
                  <a:pos x="27" y="12"/>
                </a:cxn>
                <a:cxn ang="0">
                  <a:pos x="35" y="17"/>
                </a:cxn>
                <a:cxn ang="0">
                  <a:pos x="42" y="20"/>
                </a:cxn>
                <a:cxn ang="0">
                  <a:pos x="48" y="29"/>
                </a:cxn>
                <a:cxn ang="0">
                  <a:pos x="52" y="34"/>
                </a:cxn>
                <a:cxn ang="0">
                  <a:pos x="48" y="35"/>
                </a:cxn>
                <a:cxn ang="0">
                  <a:pos x="47" y="35"/>
                </a:cxn>
                <a:cxn ang="0">
                  <a:pos x="43" y="35"/>
                </a:cxn>
                <a:cxn ang="0">
                  <a:pos x="40" y="34"/>
                </a:cxn>
                <a:cxn ang="0">
                  <a:pos x="35" y="29"/>
                </a:cxn>
                <a:cxn ang="0">
                  <a:pos x="32" y="24"/>
                </a:cxn>
                <a:cxn ang="0">
                  <a:pos x="30" y="27"/>
                </a:cxn>
                <a:cxn ang="0">
                  <a:pos x="30" y="30"/>
                </a:cxn>
                <a:cxn ang="0">
                  <a:pos x="27" y="30"/>
                </a:cxn>
                <a:cxn ang="0">
                  <a:pos x="23" y="30"/>
                </a:cxn>
                <a:cxn ang="0">
                  <a:pos x="22" y="27"/>
                </a:cxn>
                <a:cxn ang="0">
                  <a:pos x="20" y="22"/>
                </a:cxn>
                <a:cxn ang="0">
                  <a:pos x="17" y="20"/>
                </a:cxn>
                <a:cxn ang="0">
                  <a:pos x="13" y="17"/>
                </a:cxn>
                <a:cxn ang="0">
                  <a:pos x="13" y="14"/>
                </a:cxn>
                <a:cxn ang="0">
                  <a:pos x="13" y="10"/>
                </a:cxn>
                <a:cxn ang="0">
                  <a:pos x="7" y="5"/>
                </a:cxn>
                <a:cxn ang="0">
                  <a:pos x="0" y="0"/>
                </a:cxn>
              </a:cxnLst>
              <a:rect l="0" t="0" r="r" b="b"/>
              <a:pathLst>
                <a:path w="52" h="35">
                  <a:moveTo>
                    <a:pt x="0" y="0"/>
                  </a:moveTo>
                  <a:lnTo>
                    <a:pt x="12" y="4"/>
                  </a:lnTo>
                  <a:lnTo>
                    <a:pt x="27" y="12"/>
                  </a:lnTo>
                  <a:lnTo>
                    <a:pt x="35" y="17"/>
                  </a:lnTo>
                  <a:lnTo>
                    <a:pt x="42" y="20"/>
                  </a:lnTo>
                  <a:lnTo>
                    <a:pt x="48" y="29"/>
                  </a:lnTo>
                  <a:lnTo>
                    <a:pt x="52" y="34"/>
                  </a:lnTo>
                  <a:lnTo>
                    <a:pt x="48" y="35"/>
                  </a:lnTo>
                  <a:lnTo>
                    <a:pt x="47" y="35"/>
                  </a:lnTo>
                  <a:lnTo>
                    <a:pt x="43" y="35"/>
                  </a:lnTo>
                  <a:lnTo>
                    <a:pt x="40" y="34"/>
                  </a:lnTo>
                  <a:lnTo>
                    <a:pt x="35" y="29"/>
                  </a:lnTo>
                  <a:lnTo>
                    <a:pt x="32" y="24"/>
                  </a:lnTo>
                  <a:lnTo>
                    <a:pt x="30" y="27"/>
                  </a:lnTo>
                  <a:lnTo>
                    <a:pt x="30" y="30"/>
                  </a:lnTo>
                  <a:lnTo>
                    <a:pt x="27" y="30"/>
                  </a:lnTo>
                  <a:lnTo>
                    <a:pt x="23" y="30"/>
                  </a:lnTo>
                  <a:lnTo>
                    <a:pt x="22" y="27"/>
                  </a:lnTo>
                  <a:lnTo>
                    <a:pt x="20" y="22"/>
                  </a:lnTo>
                  <a:lnTo>
                    <a:pt x="17" y="20"/>
                  </a:lnTo>
                  <a:lnTo>
                    <a:pt x="13" y="17"/>
                  </a:lnTo>
                  <a:lnTo>
                    <a:pt x="13" y="14"/>
                  </a:lnTo>
                  <a:lnTo>
                    <a:pt x="13" y="10"/>
                  </a:lnTo>
                  <a:lnTo>
                    <a:pt x="7" y="5"/>
                  </a:lnTo>
                  <a:lnTo>
                    <a:pt x="0" y="0"/>
                  </a:lnTo>
                  <a:close/>
                </a:path>
              </a:pathLst>
            </a:custGeom>
            <a:solidFill>
              <a:srgbClr val="1F1A17"/>
            </a:solidFill>
            <a:ln w="9525">
              <a:noFill/>
              <a:round/>
              <a:headEnd/>
              <a:tailEnd/>
            </a:ln>
          </p:spPr>
          <p:txBody>
            <a:bodyPr/>
            <a:lstStyle/>
            <a:p>
              <a:endParaRPr lang="en-US"/>
            </a:p>
          </p:txBody>
        </p:sp>
        <p:sp>
          <p:nvSpPr>
            <p:cNvPr id="5646" name="Freeform 1550"/>
            <p:cNvSpPr>
              <a:spLocks/>
            </p:cNvSpPr>
            <p:nvPr/>
          </p:nvSpPr>
          <p:spPr bwMode="auto">
            <a:xfrm>
              <a:off x="3701" y="3399"/>
              <a:ext cx="42" cy="20"/>
            </a:xfrm>
            <a:custGeom>
              <a:avLst/>
              <a:gdLst/>
              <a:ahLst/>
              <a:cxnLst>
                <a:cxn ang="0">
                  <a:pos x="8" y="0"/>
                </a:cxn>
                <a:cxn ang="0">
                  <a:pos x="0" y="3"/>
                </a:cxn>
                <a:cxn ang="0">
                  <a:pos x="2" y="11"/>
                </a:cxn>
                <a:cxn ang="0">
                  <a:pos x="7" y="15"/>
                </a:cxn>
                <a:cxn ang="0">
                  <a:pos x="18" y="20"/>
                </a:cxn>
                <a:cxn ang="0">
                  <a:pos x="33" y="18"/>
                </a:cxn>
                <a:cxn ang="0">
                  <a:pos x="42" y="15"/>
                </a:cxn>
                <a:cxn ang="0">
                  <a:pos x="35" y="15"/>
                </a:cxn>
                <a:cxn ang="0">
                  <a:pos x="22" y="13"/>
                </a:cxn>
                <a:cxn ang="0">
                  <a:pos x="12" y="5"/>
                </a:cxn>
                <a:cxn ang="0">
                  <a:pos x="8" y="0"/>
                </a:cxn>
              </a:cxnLst>
              <a:rect l="0" t="0" r="r" b="b"/>
              <a:pathLst>
                <a:path w="42" h="20">
                  <a:moveTo>
                    <a:pt x="8" y="0"/>
                  </a:moveTo>
                  <a:lnTo>
                    <a:pt x="0" y="3"/>
                  </a:lnTo>
                  <a:lnTo>
                    <a:pt x="2" y="11"/>
                  </a:lnTo>
                  <a:lnTo>
                    <a:pt x="7" y="15"/>
                  </a:lnTo>
                  <a:lnTo>
                    <a:pt x="18" y="20"/>
                  </a:lnTo>
                  <a:lnTo>
                    <a:pt x="33" y="18"/>
                  </a:lnTo>
                  <a:lnTo>
                    <a:pt x="42" y="15"/>
                  </a:lnTo>
                  <a:lnTo>
                    <a:pt x="35" y="15"/>
                  </a:lnTo>
                  <a:lnTo>
                    <a:pt x="22" y="13"/>
                  </a:lnTo>
                  <a:lnTo>
                    <a:pt x="12" y="5"/>
                  </a:lnTo>
                  <a:lnTo>
                    <a:pt x="8" y="0"/>
                  </a:lnTo>
                  <a:close/>
                </a:path>
              </a:pathLst>
            </a:custGeom>
            <a:solidFill>
              <a:srgbClr val="1F1A17"/>
            </a:solidFill>
            <a:ln w="9525">
              <a:noFill/>
              <a:round/>
              <a:headEnd/>
              <a:tailEnd/>
            </a:ln>
          </p:spPr>
          <p:txBody>
            <a:bodyPr/>
            <a:lstStyle/>
            <a:p>
              <a:endParaRPr lang="en-US"/>
            </a:p>
          </p:txBody>
        </p:sp>
        <p:sp>
          <p:nvSpPr>
            <p:cNvPr id="5647" name="Freeform 1551"/>
            <p:cNvSpPr>
              <a:spLocks/>
            </p:cNvSpPr>
            <p:nvPr/>
          </p:nvSpPr>
          <p:spPr bwMode="auto">
            <a:xfrm>
              <a:off x="3801" y="3328"/>
              <a:ext cx="35" cy="20"/>
            </a:xfrm>
            <a:custGeom>
              <a:avLst/>
              <a:gdLst/>
              <a:ahLst/>
              <a:cxnLst>
                <a:cxn ang="0">
                  <a:pos x="0" y="9"/>
                </a:cxn>
                <a:cxn ang="0">
                  <a:pos x="4" y="7"/>
                </a:cxn>
                <a:cxn ang="0">
                  <a:pos x="7" y="4"/>
                </a:cxn>
                <a:cxn ang="0">
                  <a:pos x="14" y="0"/>
                </a:cxn>
                <a:cxn ang="0">
                  <a:pos x="20" y="0"/>
                </a:cxn>
                <a:cxn ang="0">
                  <a:pos x="27" y="2"/>
                </a:cxn>
                <a:cxn ang="0">
                  <a:pos x="32" y="7"/>
                </a:cxn>
                <a:cxn ang="0">
                  <a:pos x="34" y="10"/>
                </a:cxn>
                <a:cxn ang="0">
                  <a:pos x="34" y="12"/>
                </a:cxn>
                <a:cxn ang="0">
                  <a:pos x="35" y="20"/>
                </a:cxn>
                <a:cxn ang="0">
                  <a:pos x="32" y="20"/>
                </a:cxn>
                <a:cxn ang="0">
                  <a:pos x="27" y="7"/>
                </a:cxn>
                <a:cxn ang="0">
                  <a:pos x="19" y="15"/>
                </a:cxn>
                <a:cxn ang="0">
                  <a:pos x="15" y="5"/>
                </a:cxn>
                <a:cxn ang="0">
                  <a:pos x="0" y="9"/>
                </a:cxn>
              </a:cxnLst>
              <a:rect l="0" t="0" r="r" b="b"/>
              <a:pathLst>
                <a:path w="35" h="20">
                  <a:moveTo>
                    <a:pt x="0" y="9"/>
                  </a:moveTo>
                  <a:lnTo>
                    <a:pt x="4" y="7"/>
                  </a:lnTo>
                  <a:lnTo>
                    <a:pt x="7" y="4"/>
                  </a:lnTo>
                  <a:lnTo>
                    <a:pt x="14" y="0"/>
                  </a:lnTo>
                  <a:lnTo>
                    <a:pt x="20" y="0"/>
                  </a:lnTo>
                  <a:lnTo>
                    <a:pt x="27" y="2"/>
                  </a:lnTo>
                  <a:lnTo>
                    <a:pt x="32" y="7"/>
                  </a:lnTo>
                  <a:lnTo>
                    <a:pt x="34" y="10"/>
                  </a:lnTo>
                  <a:lnTo>
                    <a:pt x="34" y="12"/>
                  </a:lnTo>
                  <a:lnTo>
                    <a:pt x="35" y="20"/>
                  </a:lnTo>
                  <a:lnTo>
                    <a:pt x="32" y="20"/>
                  </a:lnTo>
                  <a:lnTo>
                    <a:pt x="27" y="7"/>
                  </a:lnTo>
                  <a:lnTo>
                    <a:pt x="19" y="15"/>
                  </a:lnTo>
                  <a:lnTo>
                    <a:pt x="15" y="5"/>
                  </a:lnTo>
                  <a:lnTo>
                    <a:pt x="0" y="9"/>
                  </a:lnTo>
                  <a:close/>
                </a:path>
              </a:pathLst>
            </a:custGeom>
            <a:solidFill>
              <a:srgbClr val="1F1A17"/>
            </a:solidFill>
            <a:ln w="9525">
              <a:noFill/>
              <a:round/>
              <a:headEnd/>
              <a:tailEnd/>
            </a:ln>
          </p:spPr>
          <p:txBody>
            <a:bodyPr/>
            <a:lstStyle/>
            <a:p>
              <a:endParaRPr lang="en-US"/>
            </a:p>
          </p:txBody>
        </p:sp>
        <p:sp>
          <p:nvSpPr>
            <p:cNvPr id="5648" name="Freeform 1552"/>
            <p:cNvSpPr>
              <a:spLocks/>
            </p:cNvSpPr>
            <p:nvPr/>
          </p:nvSpPr>
          <p:spPr bwMode="auto">
            <a:xfrm>
              <a:off x="3726" y="3379"/>
              <a:ext cx="44" cy="23"/>
            </a:xfrm>
            <a:custGeom>
              <a:avLst/>
              <a:gdLst/>
              <a:ahLst/>
              <a:cxnLst>
                <a:cxn ang="0">
                  <a:pos x="0" y="23"/>
                </a:cxn>
                <a:cxn ang="0">
                  <a:pos x="2" y="20"/>
                </a:cxn>
                <a:cxn ang="0">
                  <a:pos x="7" y="16"/>
                </a:cxn>
                <a:cxn ang="0">
                  <a:pos x="10" y="13"/>
                </a:cxn>
                <a:cxn ang="0">
                  <a:pos x="15" y="13"/>
                </a:cxn>
                <a:cxn ang="0">
                  <a:pos x="8" y="11"/>
                </a:cxn>
                <a:cxn ang="0">
                  <a:pos x="3" y="11"/>
                </a:cxn>
                <a:cxn ang="0">
                  <a:pos x="8" y="10"/>
                </a:cxn>
                <a:cxn ang="0">
                  <a:pos x="14" y="10"/>
                </a:cxn>
                <a:cxn ang="0">
                  <a:pos x="20" y="10"/>
                </a:cxn>
                <a:cxn ang="0">
                  <a:pos x="25" y="11"/>
                </a:cxn>
                <a:cxn ang="0">
                  <a:pos x="24" y="6"/>
                </a:cxn>
                <a:cxn ang="0">
                  <a:pos x="24" y="3"/>
                </a:cxn>
                <a:cxn ang="0">
                  <a:pos x="25" y="1"/>
                </a:cxn>
                <a:cxn ang="0">
                  <a:pos x="29" y="0"/>
                </a:cxn>
                <a:cxn ang="0">
                  <a:pos x="35" y="0"/>
                </a:cxn>
                <a:cxn ang="0">
                  <a:pos x="44" y="0"/>
                </a:cxn>
                <a:cxn ang="0">
                  <a:pos x="39" y="6"/>
                </a:cxn>
                <a:cxn ang="0">
                  <a:pos x="34" y="13"/>
                </a:cxn>
                <a:cxn ang="0">
                  <a:pos x="24" y="13"/>
                </a:cxn>
                <a:cxn ang="0">
                  <a:pos x="15" y="15"/>
                </a:cxn>
                <a:cxn ang="0">
                  <a:pos x="8" y="18"/>
                </a:cxn>
                <a:cxn ang="0">
                  <a:pos x="0" y="23"/>
                </a:cxn>
              </a:cxnLst>
              <a:rect l="0" t="0" r="r" b="b"/>
              <a:pathLst>
                <a:path w="44" h="23">
                  <a:moveTo>
                    <a:pt x="0" y="23"/>
                  </a:moveTo>
                  <a:lnTo>
                    <a:pt x="2" y="20"/>
                  </a:lnTo>
                  <a:lnTo>
                    <a:pt x="7" y="16"/>
                  </a:lnTo>
                  <a:lnTo>
                    <a:pt x="10" y="13"/>
                  </a:lnTo>
                  <a:lnTo>
                    <a:pt x="15" y="13"/>
                  </a:lnTo>
                  <a:lnTo>
                    <a:pt x="8" y="11"/>
                  </a:lnTo>
                  <a:lnTo>
                    <a:pt x="3" y="11"/>
                  </a:lnTo>
                  <a:lnTo>
                    <a:pt x="8" y="10"/>
                  </a:lnTo>
                  <a:lnTo>
                    <a:pt x="14" y="10"/>
                  </a:lnTo>
                  <a:lnTo>
                    <a:pt x="20" y="10"/>
                  </a:lnTo>
                  <a:lnTo>
                    <a:pt x="25" y="11"/>
                  </a:lnTo>
                  <a:lnTo>
                    <a:pt x="24" y="6"/>
                  </a:lnTo>
                  <a:lnTo>
                    <a:pt x="24" y="3"/>
                  </a:lnTo>
                  <a:lnTo>
                    <a:pt x="25" y="1"/>
                  </a:lnTo>
                  <a:lnTo>
                    <a:pt x="29" y="0"/>
                  </a:lnTo>
                  <a:lnTo>
                    <a:pt x="35" y="0"/>
                  </a:lnTo>
                  <a:lnTo>
                    <a:pt x="44" y="0"/>
                  </a:lnTo>
                  <a:lnTo>
                    <a:pt x="39" y="6"/>
                  </a:lnTo>
                  <a:lnTo>
                    <a:pt x="34" y="13"/>
                  </a:lnTo>
                  <a:lnTo>
                    <a:pt x="24" y="13"/>
                  </a:lnTo>
                  <a:lnTo>
                    <a:pt x="15" y="15"/>
                  </a:lnTo>
                  <a:lnTo>
                    <a:pt x="8" y="18"/>
                  </a:lnTo>
                  <a:lnTo>
                    <a:pt x="0" y="23"/>
                  </a:lnTo>
                  <a:close/>
                </a:path>
              </a:pathLst>
            </a:custGeom>
            <a:solidFill>
              <a:srgbClr val="1F1A17"/>
            </a:solidFill>
            <a:ln w="9525">
              <a:noFill/>
              <a:round/>
              <a:headEnd/>
              <a:tailEnd/>
            </a:ln>
          </p:spPr>
          <p:txBody>
            <a:bodyPr/>
            <a:lstStyle/>
            <a:p>
              <a:endParaRPr lang="en-US"/>
            </a:p>
          </p:txBody>
        </p:sp>
        <p:sp>
          <p:nvSpPr>
            <p:cNvPr id="5649" name="Freeform 1553"/>
            <p:cNvSpPr>
              <a:spLocks/>
            </p:cNvSpPr>
            <p:nvPr/>
          </p:nvSpPr>
          <p:spPr bwMode="auto">
            <a:xfrm>
              <a:off x="3803" y="3362"/>
              <a:ext cx="17" cy="10"/>
            </a:xfrm>
            <a:custGeom>
              <a:avLst/>
              <a:gdLst/>
              <a:ahLst/>
              <a:cxnLst>
                <a:cxn ang="0">
                  <a:pos x="0" y="10"/>
                </a:cxn>
                <a:cxn ang="0">
                  <a:pos x="0" y="6"/>
                </a:cxn>
                <a:cxn ang="0">
                  <a:pos x="0" y="1"/>
                </a:cxn>
                <a:cxn ang="0">
                  <a:pos x="2" y="0"/>
                </a:cxn>
                <a:cxn ang="0">
                  <a:pos x="5" y="0"/>
                </a:cxn>
                <a:cxn ang="0">
                  <a:pos x="8" y="0"/>
                </a:cxn>
                <a:cxn ang="0">
                  <a:pos x="12" y="1"/>
                </a:cxn>
                <a:cxn ang="0">
                  <a:pos x="15" y="8"/>
                </a:cxn>
                <a:cxn ang="0">
                  <a:pos x="17" y="10"/>
                </a:cxn>
                <a:cxn ang="0">
                  <a:pos x="0" y="10"/>
                </a:cxn>
              </a:cxnLst>
              <a:rect l="0" t="0" r="r" b="b"/>
              <a:pathLst>
                <a:path w="17" h="10">
                  <a:moveTo>
                    <a:pt x="0" y="10"/>
                  </a:moveTo>
                  <a:lnTo>
                    <a:pt x="0" y="6"/>
                  </a:lnTo>
                  <a:lnTo>
                    <a:pt x="0" y="1"/>
                  </a:lnTo>
                  <a:lnTo>
                    <a:pt x="2" y="0"/>
                  </a:lnTo>
                  <a:lnTo>
                    <a:pt x="5" y="0"/>
                  </a:lnTo>
                  <a:lnTo>
                    <a:pt x="8" y="0"/>
                  </a:lnTo>
                  <a:lnTo>
                    <a:pt x="12" y="1"/>
                  </a:lnTo>
                  <a:lnTo>
                    <a:pt x="15" y="8"/>
                  </a:lnTo>
                  <a:lnTo>
                    <a:pt x="17" y="10"/>
                  </a:lnTo>
                  <a:lnTo>
                    <a:pt x="0" y="10"/>
                  </a:lnTo>
                  <a:close/>
                </a:path>
              </a:pathLst>
            </a:custGeom>
            <a:solidFill>
              <a:srgbClr val="1F1A17"/>
            </a:solidFill>
            <a:ln w="9525">
              <a:noFill/>
              <a:round/>
              <a:headEnd/>
              <a:tailEnd/>
            </a:ln>
          </p:spPr>
          <p:txBody>
            <a:bodyPr/>
            <a:lstStyle/>
            <a:p>
              <a:endParaRPr lang="en-US"/>
            </a:p>
          </p:txBody>
        </p:sp>
        <p:sp>
          <p:nvSpPr>
            <p:cNvPr id="5650" name="Freeform 1554"/>
            <p:cNvSpPr>
              <a:spLocks/>
            </p:cNvSpPr>
            <p:nvPr/>
          </p:nvSpPr>
          <p:spPr bwMode="auto">
            <a:xfrm>
              <a:off x="3612" y="3437"/>
              <a:ext cx="24" cy="17"/>
            </a:xfrm>
            <a:custGeom>
              <a:avLst/>
              <a:gdLst/>
              <a:ahLst/>
              <a:cxnLst>
                <a:cxn ang="0">
                  <a:pos x="0" y="10"/>
                </a:cxn>
                <a:cxn ang="0">
                  <a:pos x="22" y="0"/>
                </a:cxn>
                <a:cxn ang="0">
                  <a:pos x="24" y="7"/>
                </a:cxn>
                <a:cxn ang="0">
                  <a:pos x="24" y="15"/>
                </a:cxn>
                <a:cxn ang="0">
                  <a:pos x="19" y="17"/>
                </a:cxn>
                <a:cxn ang="0">
                  <a:pos x="12" y="15"/>
                </a:cxn>
                <a:cxn ang="0">
                  <a:pos x="6" y="12"/>
                </a:cxn>
                <a:cxn ang="0">
                  <a:pos x="0" y="10"/>
                </a:cxn>
              </a:cxnLst>
              <a:rect l="0" t="0" r="r" b="b"/>
              <a:pathLst>
                <a:path w="24" h="17">
                  <a:moveTo>
                    <a:pt x="0" y="10"/>
                  </a:moveTo>
                  <a:lnTo>
                    <a:pt x="22" y="0"/>
                  </a:lnTo>
                  <a:lnTo>
                    <a:pt x="24" y="7"/>
                  </a:lnTo>
                  <a:lnTo>
                    <a:pt x="24" y="15"/>
                  </a:lnTo>
                  <a:lnTo>
                    <a:pt x="19" y="17"/>
                  </a:lnTo>
                  <a:lnTo>
                    <a:pt x="12" y="15"/>
                  </a:lnTo>
                  <a:lnTo>
                    <a:pt x="6" y="12"/>
                  </a:lnTo>
                  <a:lnTo>
                    <a:pt x="0" y="10"/>
                  </a:lnTo>
                  <a:close/>
                </a:path>
              </a:pathLst>
            </a:custGeom>
            <a:solidFill>
              <a:srgbClr val="1F1A17"/>
            </a:solidFill>
            <a:ln w="9525">
              <a:noFill/>
              <a:round/>
              <a:headEnd/>
              <a:tailEnd/>
            </a:ln>
          </p:spPr>
          <p:txBody>
            <a:bodyPr/>
            <a:lstStyle/>
            <a:p>
              <a:endParaRPr lang="en-US"/>
            </a:p>
          </p:txBody>
        </p:sp>
        <p:sp>
          <p:nvSpPr>
            <p:cNvPr id="5651" name="Freeform 1555"/>
            <p:cNvSpPr>
              <a:spLocks/>
            </p:cNvSpPr>
            <p:nvPr/>
          </p:nvSpPr>
          <p:spPr bwMode="auto">
            <a:xfrm>
              <a:off x="3862" y="3352"/>
              <a:ext cx="21" cy="18"/>
            </a:xfrm>
            <a:custGeom>
              <a:avLst/>
              <a:gdLst/>
              <a:ahLst/>
              <a:cxnLst>
                <a:cxn ang="0">
                  <a:pos x="21" y="0"/>
                </a:cxn>
                <a:cxn ang="0">
                  <a:pos x="18" y="1"/>
                </a:cxn>
                <a:cxn ang="0">
                  <a:pos x="10" y="6"/>
                </a:cxn>
                <a:cxn ang="0">
                  <a:pos x="3" y="13"/>
                </a:cxn>
                <a:cxn ang="0">
                  <a:pos x="0" y="16"/>
                </a:cxn>
                <a:cxn ang="0">
                  <a:pos x="5" y="18"/>
                </a:cxn>
                <a:cxn ang="0">
                  <a:pos x="10" y="13"/>
                </a:cxn>
                <a:cxn ang="0">
                  <a:pos x="18" y="6"/>
                </a:cxn>
                <a:cxn ang="0">
                  <a:pos x="21" y="1"/>
                </a:cxn>
                <a:cxn ang="0">
                  <a:pos x="21" y="0"/>
                </a:cxn>
              </a:cxnLst>
              <a:rect l="0" t="0" r="r" b="b"/>
              <a:pathLst>
                <a:path w="21" h="18">
                  <a:moveTo>
                    <a:pt x="21" y="0"/>
                  </a:moveTo>
                  <a:lnTo>
                    <a:pt x="18" y="1"/>
                  </a:lnTo>
                  <a:lnTo>
                    <a:pt x="10" y="6"/>
                  </a:lnTo>
                  <a:lnTo>
                    <a:pt x="3" y="13"/>
                  </a:lnTo>
                  <a:lnTo>
                    <a:pt x="0" y="16"/>
                  </a:lnTo>
                  <a:lnTo>
                    <a:pt x="5" y="18"/>
                  </a:lnTo>
                  <a:lnTo>
                    <a:pt x="10" y="13"/>
                  </a:lnTo>
                  <a:lnTo>
                    <a:pt x="18" y="6"/>
                  </a:lnTo>
                  <a:lnTo>
                    <a:pt x="21" y="1"/>
                  </a:lnTo>
                  <a:lnTo>
                    <a:pt x="21" y="0"/>
                  </a:lnTo>
                  <a:close/>
                </a:path>
              </a:pathLst>
            </a:custGeom>
            <a:solidFill>
              <a:srgbClr val="1F1A17"/>
            </a:solidFill>
            <a:ln w="9525">
              <a:noFill/>
              <a:round/>
              <a:headEnd/>
              <a:tailEnd/>
            </a:ln>
          </p:spPr>
          <p:txBody>
            <a:bodyPr/>
            <a:lstStyle/>
            <a:p>
              <a:endParaRPr lang="en-US"/>
            </a:p>
          </p:txBody>
        </p:sp>
        <p:sp>
          <p:nvSpPr>
            <p:cNvPr id="5652" name="Freeform 1556"/>
            <p:cNvSpPr>
              <a:spLocks/>
            </p:cNvSpPr>
            <p:nvPr/>
          </p:nvSpPr>
          <p:spPr bwMode="auto">
            <a:xfrm>
              <a:off x="3912" y="3348"/>
              <a:ext cx="26" cy="19"/>
            </a:xfrm>
            <a:custGeom>
              <a:avLst/>
              <a:gdLst/>
              <a:ahLst/>
              <a:cxnLst>
                <a:cxn ang="0">
                  <a:pos x="18" y="0"/>
                </a:cxn>
                <a:cxn ang="0">
                  <a:pos x="21" y="4"/>
                </a:cxn>
                <a:cxn ang="0">
                  <a:pos x="26" y="7"/>
                </a:cxn>
                <a:cxn ang="0">
                  <a:pos x="26" y="12"/>
                </a:cxn>
                <a:cxn ang="0">
                  <a:pos x="26" y="17"/>
                </a:cxn>
                <a:cxn ang="0">
                  <a:pos x="18" y="7"/>
                </a:cxn>
                <a:cxn ang="0">
                  <a:pos x="18" y="15"/>
                </a:cxn>
                <a:cxn ang="0">
                  <a:pos x="15" y="12"/>
                </a:cxn>
                <a:cxn ang="0">
                  <a:pos x="10" y="10"/>
                </a:cxn>
                <a:cxn ang="0">
                  <a:pos x="8" y="15"/>
                </a:cxn>
                <a:cxn ang="0">
                  <a:pos x="8" y="19"/>
                </a:cxn>
                <a:cxn ang="0">
                  <a:pos x="0" y="12"/>
                </a:cxn>
                <a:cxn ang="0">
                  <a:pos x="1" y="12"/>
                </a:cxn>
                <a:cxn ang="0">
                  <a:pos x="3" y="9"/>
                </a:cxn>
                <a:cxn ang="0">
                  <a:pos x="3" y="4"/>
                </a:cxn>
                <a:cxn ang="0">
                  <a:pos x="1" y="2"/>
                </a:cxn>
                <a:cxn ang="0">
                  <a:pos x="5" y="2"/>
                </a:cxn>
                <a:cxn ang="0">
                  <a:pos x="10" y="4"/>
                </a:cxn>
                <a:cxn ang="0">
                  <a:pos x="13" y="5"/>
                </a:cxn>
                <a:cxn ang="0">
                  <a:pos x="15" y="7"/>
                </a:cxn>
                <a:cxn ang="0">
                  <a:pos x="18" y="0"/>
                </a:cxn>
              </a:cxnLst>
              <a:rect l="0" t="0" r="r" b="b"/>
              <a:pathLst>
                <a:path w="26" h="19">
                  <a:moveTo>
                    <a:pt x="18" y="0"/>
                  </a:moveTo>
                  <a:lnTo>
                    <a:pt x="21" y="4"/>
                  </a:lnTo>
                  <a:lnTo>
                    <a:pt x="26" y="7"/>
                  </a:lnTo>
                  <a:lnTo>
                    <a:pt x="26" y="12"/>
                  </a:lnTo>
                  <a:lnTo>
                    <a:pt x="26" y="17"/>
                  </a:lnTo>
                  <a:lnTo>
                    <a:pt x="18" y="7"/>
                  </a:lnTo>
                  <a:lnTo>
                    <a:pt x="18" y="15"/>
                  </a:lnTo>
                  <a:lnTo>
                    <a:pt x="15" y="12"/>
                  </a:lnTo>
                  <a:lnTo>
                    <a:pt x="10" y="10"/>
                  </a:lnTo>
                  <a:lnTo>
                    <a:pt x="8" y="15"/>
                  </a:lnTo>
                  <a:lnTo>
                    <a:pt x="8" y="19"/>
                  </a:lnTo>
                  <a:lnTo>
                    <a:pt x="0" y="12"/>
                  </a:lnTo>
                  <a:lnTo>
                    <a:pt x="1" y="12"/>
                  </a:lnTo>
                  <a:lnTo>
                    <a:pt x="3" y="9"/>
                  </a:lnTo>
                  <a:lnTo>
                    <a:pt x="3" y="4"/>
                  </a:lnTo>
                  <a:lnTo>
                    <a:pt x="1" y="2"/>
                  </a:lnTo>
                  <a:lnTo>
                    <a:pt x="5" y="2"/>
                  </a:lnTo>
                  <a:lnTo>
                    <a:pt x="10" y="4"/>
                  </a:lnTo>
                  <a:lnTo>
                    <a:pt x="13" y="5"/>
                  </a:lnTo>
                  <a:lnTo>
                    <a:pt x="15" y="7"/>
                  </a:lnTo>
                  <a:lnTo>
                    <a:pt x="18" y="0"/>
                  </a:lnTo>
                  <a:close/>
                </a:path>
              </a:pathLst>
            </a:custGeom>
            <a:solidFill>
              <a:srgbClr val="1F1A17"/>
            </a:solidFill>
            <a:ln w="9525">
              <a:noFill/>
              <a:round/>
              <a:headEnd/>
              <a:tailEnd/>
            </a:ln>
          </p:spPr>
          <p:txBody>
            <a:bodyPr/>
            <a:lstStyle/>
            <a:p>
              <a:endParaRPr lang="en-US"/>
            </a:p>
          </p:txBody>
        </p:sp>
        <p:sp>
          <p:nvSpPr>
            <p:cNvPr id="5653" name="Freeform 1557"/>
            <p:cNvSpPr>
              <a:spLocks/>
            </p:cNvSpPr>
            <p:nvPr/>
          </p:nvSpPr>
          <p:spPr bwMode="auto">
            <a:xfrm>
              <a:off x="3811" y="3382"/>
              <a:ext cx="20" cy="13"/>
            </a:xfrm>
            <a:custGeom>
              <a:avLst/>
              <a:gdLst/>
              <a:ahLst/>
              <a:cxnLst>
                <a:cxn ang="0">
                  <a:pos x="0" y="13"/>
                </a:cxn>
                <a:cxn ang="0">
                  <a:pos x="2" y="12"/>
                </a:cxn>
                <a:cxn ang="0">
                  <a:pos x="4" y="5"/>
                </a:cxn>
                <a:cxn ang="0">
                  <a:pos x="5" y="3"/>
                </a:cxn>
                <a:cxn ang="0">
                  <a:pos x="7" y="2"/>
                </a:cxn>
                <a:cxn ang="0">
                  <a:pos x="9" y="0"/>
                </a:cxn>
                <a:cxn ang="0">
                  <a:pos x="12" y="0"/>
                </a:cxn>
                <a:cxn ang="0">
                  <a:pos x="17" y="8"/>
                </a:cxn>
                <a:cxn ang="0">
                  <a:pos x="20" y="13"/>
                </a:cxn>
                <a:cxn ang="0">
                  <a:pos x="15" y="12"/>
                </a:cxn>
                <a:cxn ang="0">
                  <a:pos x="7" y="13"/>
                </a:cxn>
                <a:cxn ang="0">
                  <a:pos x="2" y="13"/>
                </a:cxn>
                <a:cxn ang="0">
                  <a:pos x="0" y="13"/>
                </a:cxn>
              </a:cxnLst>
              <a:rect l="0" t="0" r="r" b="b"/>
              <a:pathLst>
                <a:path w="20" h="13">
                  <a:moveTo>
                    <a:pt x="0" y="13"/>
                  </a:moveTo>
                  <a:lnTo>
                    <a:pt x="2" y="12"/>
                  </a:lnTo>
                  <a:lnTo>
                    <a:pt x="4" y="5"/>
                  </a:lnTo>
                  <a:lnTo>
                    <a:pt x="5" y="3"/>
                  </a:lnTo>
                  <a:lnTo>
                    <a:pt x="7" y="2"/>
                  </a:lnTo>
                  <a:lnTo>
                    <a:pt x="9" y="0"/>
                  </a:lnTo>
                  <a:lnTo>
                    <a:pt x="12" y="0"/>
                  </a:lnTo>
                  <a:lnTo>
                    <a:pt x="17" y="8"/>
                  </a:lnTo>
                  <a:lnTo>
                    <a:pt x="20" y="13"/>
                  </a:lnTo>
                  <a:lnTo>
                    <a:pt x="15" y="12"/>
                  </a:lnTo>
                  <a:lnTo>
                    <a:pt x="7" y="13"/>
                  </a:lnTo>
                  <a:lnTo>
                    <a:pt x="2" y="13"/>
                  </a:lnTo>
                  <a:lnTo>
                    <a:pt x="0" y="13"/>
                  </a:lnTo>
                  <a:close/>
                </a:path>
              </a:pathLst>
            </a:custGeom>
            <a:solidFill>
              <a:srgbClr val="1F1A17"/>
            </a:solidFill>
            <a:ln w="9525">
              <a:noFill/>
              <a:round/>
              <a:headEnd/>
              <a:tailEnd/>
            </a:ln>
          </p:spPr>
          <p:txBody>
            <a:bodyPr/>
            <a:lstStyle/>
            <a:p>
              <a:endParaRPr lang="en-US"/>
            </a:p>
          </p:txBody>
        </p:sp>
        <p:sp>
          <p:nvSpPr>
            <p:cNvPr id="5654" name="Freeform 1558"/>
            <p:cNvSpPr>
              <a:spLocks/>
            </p:cNvSpPr>
            <p:nvPr/>
          </p:nvSpPr>
          <p:spPr bwMode="auto">
            <a:xfrm>
              <a:off x="3751" y="3345"/>
              <a:ext cx="30" cy="28"/>
            </a:xfrm>
            <a:custGeom>
              <a:avLst/>
              <a:gdLst/>
              <a:ahLst/>
              <a:cxnLst>
                <a:cxn ang="0">
                  <a:pos x="10" y="0"/>
                </a:cxn>
                <a:cxn ang="0">
                  <a:pos x="5" y="3"/>
                </a:cxn>
                <a:cxn ang="0">
                  <a:pos x="0" y="10"/>
                </a:cxn>
                <a:cxn ang="0">
                  <a:pos x="7" y="22"/>
                </a:cxn>
                <a:cxn ang="0">
                  <a:pos x="14" y="27"/>
                </a:cxn>
                <a:cxn ang="0">
                  <a:pos x="12" y="15"/>
                </a:cxn>
                <a:cxn ang="0">
                  <a:pos x="22" y="28"/>
                </a:cxn>
                <a:cxn ang="0">
                  <a:pos x="24" y="25"/>
                </a:cxn>
                <a:cxn ang="0">
                  <a:pos x="24" y="20"/>
                </a:cxn>
                <a:cxn ang="0">
                  <a:pos x="24" y="10"/>
                </a:cxn>
                <a:cxn ang="0">
                  <a:pos x="29" y="5"/>
                </a:cxn>
                <a:cxn ang="0">
                  <a:pos x="30" y="3"/>
                </a:cxn>
                <a:cxn ang="0">
                  <a:pos x="10" y="8"/>
                </a:cxn>
                <a:cxn ang="0">
                  <a:pos x="10" y="0"/>
                </a:cxn>
              </a:cxnLst>
              <a:rect l="0" t="0" r="r" b="b"/>
              <a:pathLst>
                <a:path w="30" h="28">
                  <a:moveTo>
                    <a:pt x="10" y="0"/>
                  </a:moveTo>
                  <a:lnTo>
                    <a:pt x="5" y="3"/>
                  </a:lnTo>
                  <a:lnTo>
                    <a:pt x="0" y="10"/>
                  </a:lnTo>
                  <a:lnTo>
                    <a:pt x="7" y="22"/>
                  </a:lnTo>
                  <a:lnTo>
                    <a:pt x="14" y="27"/>
                  </a:lnTo>
                  <a:lnTo>
                    <a:pt x="12" y="15"/>
                  </a:lnTo>
                  <a:lnTo>
                    <a:pt x="22" y="28"/>
                  </a:lnTo>
                  <a:lnTo>
                    <a:pt x="24" y="25"/>
                  </a:lnTo>
                  <a:lnTo>
                    <a:pt x="24" y="20"/>
                  </a:lnTo>
                  <a:lnTo>
                    <a:pt x="24" y="10"/>
                  </a:lnTo>
                  <a:lnTo>
                    <a:pt x="29" y="5"/>
                  </a:lnTo>
                  <a:lnTo>
                    <a:pt x="30" y="3"/>
                  </a:lnTo>
                  <a:lnTo>
                    <a:pt x="10" y="8"/>
                  </a:lnTo>
                  <a:lnTo>
                    <a:pt x="10" y="0"/>
                  </a:lnTo>
                  <a:close/>
                </a:path>
              </a:pathLst>
            </a:custGeom>
            <a:solidFill>
              <a:srgbClr val="1F1A17"/>
            </a:solidFill>
            <a:ln w="9525">
              <a:noFill/>
              <a:round/>
              <a:headEnd/>
              <a:tailEnd/>
            </a:ln>
          </p:spPr>
          <p:txBody>
            <a:bodyPr/>
            <a:lstStyle/>
            <a:p>
              <a:endParaRPr lang="en-US"/>
            </a:p>
          </p:txBody>
        </p:sp>
        <p:sp>
          <p:nvSpPr>
            <p:cNvPr id="5655" name="Freeform 1559"/>
            <p:cNvSpPr>
              <a:spLocks/>
            </p:cNvSpPr>
            <p:nvPr/>
          </p:nvSpPr>
          <p:spPr bwMode="auto">
            <a:xfrm>
              <a:off x="3654" y="3333"/>
              <a:ext cx="44" cy="32"/>
            </a:xfrm>
            <a:custGeom>
              <a:avLst/>
              <a:gdLst/>
              <a:ahLst/>
              <a:cxnLst>
                <a:cxn ang="0">
                  <a:pos x="0" y="0"/>
                </a:cxn>
                <a:cxn ang="0">
                  <a:pos x="10" y="4"/>
                </a:cxn>
                <a:cxn ang="0">
                  <a:pos x="22" y="10"/>
                </a:cxn>
                <a:cxn ang="0">
                  <a:pos x="29" y="15"/>
                </a:cxn>
                <a:cxn ang="0">
                  <a:pos x="35" y="19"/>
                </a:cxn>
                <a:cxn ang="0">
                  <a:pos x="40" y="25"/>
                </a:cxn>
                <a:cxn ang="0">
                  <a:pos x="44" y="30"/>
                </a:cxn>
                <a:cxn ang="0">
                  <a:pos x="42" y="32"/>
                </a:cxn>
                <a:cxn ang="0">
                  <a:pos x="40" y="32"/>
                </a:cxn>
                <a:cxn ang="0">
                  <a:pos x="37" y="30"/>
                </a:cxn>
                <a:cxn ang="0">
                  <a:pos x="35" y="29"/>
                </a:cxn>
                <a:cxn ang="0">
                  <a:pos x="30" y="25"/>
                </a:cxn>
                <a:cxn ang="0">
                  <a:pos x="27" y="22"/>
                </a:cxn>
                <a:cxn ang="0">
                  <a:pos x="25" y="24"/>
                </a:cxn>
                <a:cxn ang="0">
                  <a:pos x="25" y="27"/>
                </a:cxn>
                <a:cxn ang="0">
                  <a:pos x="22" y="27"/>
                </a:cxn>
                <a:cxn ang="0">
                  <a:pos x="20" y="27"/>
                </a:cxn>
                <a:cxn ang="0">
                  <a:pos x="19" y="24"/>
                </a:cxn>
                <a:cxn ang="0">
                  <a:pos x="17" y="20"/>
                </a:cxn>
                <a:cxn ang="0">
                  <a:pos x="14" y="19"/>
                </a:cxn>
                <a:cxn ang="0">
                  <a:pos x="10" y="15"/>
                </a:cxn>
                <a:cxn ang="0">
                  <a:pos x="12" y="12"/>
                </a:cxn>
                <a:cxn ang="0">
                  <a:pos x="12" y="9"/>
                </a:cxn>
                <a:cxn ang="0">
                  <a:pos x="5" y="5"/>
                </a:cxn>
                <a:cxn ang="0">
                  <a:pos x="0" y="0"/>
                </a:cxn>
              </a:cxnLst>
              <a:rect l="0" t="0" r="r" b="b"/>
              <a:pathLst>
                <a:path w="44" h="32">
                  <a:moveTo>
                    <a:pt x="0" y="0"/>
                  </a:moveTo>
                  <a:lnTo>
                    <a:pt x="10" y="4"/>
                  </a:lnTo>
                  <a:lnTo>
                    <a:pt x="22" y="10"/>
                  </a:lnTo>
                  <a:lnTo>
                    <a:pt x="29" y="15"/>
                  </a:lnTo>
                  <a:lnTo>
                    <a:pt x="35" y="19"/>
                  </a:lnTo>
                  <a:lnTo>
                    <a:pt x="40" y="25"/>
                  </a:lnTo>
                  <a:lnTo>
                    <a:pt x="44" y="30"/>
                  </a:lnTo>
                  <a:lnTo>
                    <a:pt x="42" y="32"/>
                  </a:lnTo>
                  <a:lnTo>
                    <a:pt x="40" y="32"/>
                  </a:lnTo>
                  <a:lnTo>
                    <a:pt x="37" y="30"/>
                  </a:lnTo>
                  <a:lnTo>
                    <a:pt x="35" y="29"/>
                  </a:lnTo>
                  <a:lnTo>
                    <a:pt x="30" y="25"/>
                  </a:lnTo>
                  <a:lnTo>
                    <a:pt x="27" y="22"/>
                  </a:lnTo>
                  <a:lnTo>
                    <a:pt x="25" y="24"/>
                  </a:lnTo>
                  <a:lnTo>
                    <a:pt x="25" y="27"/>
                  </a:lnTo>
                  <a:lnTo>
                    <a:pt x="22" y="27"/>
                  </a:lnTo>
                  <a:lnTo>
                    <a:pt x="20" y="27"/>
                  </a:lnTo>
                  <a:lnTo>
                    <a:pt x="19" y="24"/>
                  </a:lnTo>
                  <a:lnTo>
                    <a:pt x="17" y="20"/>
                  </a:lnTo>
                  <a:lnTo>
                    <a:pt x="14" y="19"/>
                  </a:lnTo>
                  <a:lnTo>
                    <a:pt x="10" y="15"/>
                  </a:lnTo>
                  <a:lnTo>
                    <a:pt x="12" y="12"/>
                  </a:lnTo>
                  <a:lnTo>
                    <a:pt x="12" y="9"/>
                  </a:lnTo>
                  <a:lnTo>
                    <a:pt x="5" y="5"/>
                  </a:lnTo>
                  <a:lnTo>
                    <a:pt x="0" y="0"/>
                  </a:lnTo>
                  <a:close/>
                </a:path>
              </a:pathLst>
            </a:custGeom>
            <a:solidFill>
              <a:srgbClr val="1F1A17"/>
            </a:solidFill>
            <a:ln w="9525">
              <a:noFill/>
              <a:round/>
              <a:headEnd/>
              <a:tailEnd/>
            </a:ln>
          </p:spPr>
          <p:txBody>
            <a:bodyPr/>
            <a:lstStyle/>
            <a:p>
              <a:endParaRPr lang="en-US"/>
            </a:p>
          </p:txBody>
        </p:sp>
        <p:sp>
          <p:nvSpPr>
            <p:cNvPr id="5656" name="Freeform 1560"/>
            <p:cNvSpPr>
              <a:spLocks/>
            </p:cNvSpPr>
            <p:nvPr/>
          </p:nvSpPr>
          <p:spPr bwMode="auto">
            <a:xfrm>
              <a:off x="3709" y="3337"/>
              <a:ext cx="37" cy="16"/>
            </a:xfrm>
            <a:custGeom>
              <a:avLst/>
              <a:gdLst/>
              <a:ahLst/>
              <a:cxnLst>
                <a:cxn ang="0">
                  <a:pos x="9" y="0"/>
                </a:cxn>
                <a:cxn ang="0">
                  <a:pos x="0" y="3"/>
                </a:cxn>
                <a:cxn ang="0">
                  <a:pos x="2" y="10"/>
                </a:cxn>
                <a:cxn ang="0">
                  <a:pos x="7" y="13"/>
                </a:cxn>
                <a:cxn ang="0">
                  <a:pos x="15" y="16"/>
                </a:cxn>
                <a:cxn ang="0">
                  <a:pos x="29" y="15"/>
                </a:cxn>
                <a:cxn ang="0">
                  <a:pos x="37" y="13"/>
                </a:cxn>
                <a:cxn ang="0">
                  <a:pos x="31" y="13"/>
                </a:cxn>
                <a:cxn ang="0">
                  <a:pos x="19" y="11"/>
                </a:cxn>
                <a:cxn ang="0">
                  <a:pos x="10" y="5"/>
                </a:cxn>
                <a:cxn ang="0">
                  <a:pos x="9" y="0"/>
                </a:cxn>
              </a:cxnLst>
              <a:rect l="0" t="0" r="r" b="b"/>
              <a:pathLst>
                <a:path w="37" h="16">
                  <a:moveTo>
                    <a:pt x="9" y="0"/>
                  </a:moveTo>
                  <a:lnTo>
                    <a:pt x="0" y="3"/>
                  </a:lnTo>
                  <a:lnTo>
                    <a:pt x="2" y="10"/>
                  </a:lnTo>
                  <a:lnTo>
                    <a:pt x="7" y="13"/>
                  </a:lnTo>
                  <a:lnTo>
                    <a:pt x="15" y="16"/>
                  </a:lnTo>
                  <a:lnTo>
                    <a:pt x="29" y="15"/>
                  </a:lnTo>
                  <a:lnTo>
                    <a:pt x="37" y="13"/>
                  </a:lnTo>
                  <a:lnTo>
                    <a:pt x="31" y="13"/>
                  </a:lnTo>
                  <a:lnTo>
                    <a:pt x="19" y="11"/>
                  </a:lnTo>
                  <a:lnTo>
                    <a:pt x="10" y="5"/>
                  </a:lnTo>
                  <a:lnTo>
                    <a:pt x="9" y="0"/>
                  </a:lnTo>
                  <a:close/>
                </a:path>
              </a:pathLst>
            </a:custGeom>
            <a:solidFill>
              <a:srgbClr val="1F1A17"/>
            </a:solidFill>
            <a:ln w="9525">
              <a:noFill/>
              <a:round/>
              <a:headEnd/>
              <a:tailEnd/>
            </a:ln>
          </p:spPr>
          <p:txBody>
            <a:bodyPr/>
            <a:lstStyle/>
            <a:p>
              <a:endParaRPr lang="en-US"/>
            </a:p>
          </p:txBody>
        </p:sp>
        <p:sp>
          <p:nvSpPr>
            <p:cNvPr id="5657" name="Freeform 1561"/>
            <p:cNvSpPr>
              <a:spLocks/>
            </p:cNvSpPr>
            <p:nvPr/>
          </p:nvSpPr>
          <p:spPr bwMode="auto">
            <a:xfrm>
              <a:off x="3634" y="3370"/>
              <a:ext cx="19" cy="15"/>
            </a:xfrm>
            <a:custGeom>
              <a:avLst/>
              <a:gdLst/>
              <a:ahLst/>
              <a:cxnLst>
                <a:cxn ang="0">
                  <a:pos x="0" y="9"/>
                </a:cxn>
                <a:cxn ang="0">
                  <a:pos x="19" y="0"/>
                </a:cxn>
                <a:cxn ang="0">
                  <a:pos x="19" y="5"/>
                </a:cxn>
                <a:cxn ang="0">
                  <a:pos x="19" y="14"/>
                </a:cxn>
                <a:cxn ang="0">
                  <a:pos x="15" y="15"/>
                </a:cxn>
                <a:cxn ang="0">
                  <a:pos x="10" y="14"/>
                </a:cxn>
                <a:cxn ang="0">
                  <a:pos x="4" y="10"/>
                </a:cxn>
                <a:cxn ang="0">
                  <a:pos x="0" y="9"/>
                </a:cxn>
              </a:cxnLst>
              <a:rect l="0" t="0" r="r" b="b"/>
              <a:pathLst>
                <a:path w="19" h="15">
                  <a:moveTo>
                    <a:pt x="0" y="9"/>
                  </a:moveTo>
                  <a:lnTo>
                    <a:pt x="19" y="0"/>
                  </a:lnTo>
                  <a:lnTo>
                    <a:pt x="19" y="5"/>
                  </a:lnTo>
                  <a:lnTo>
                    <a:pt x="19" y="14"/>
                  </a:lnTo>
                  <a:lnTo>
                    <a:pt x="15" y="15"/>
                  </a:lnTo>
                  <a:lnTo>
                    <a:pt x="10" y="14"/>
                  </a:lnTo>
                  <a:lnTo>
                    <a:pt x="4" y="10"/>
                  </a:lnTo>
                  <a:lnTo>
                    <a:pt x="0" y="9"/>
                  </a:lnTo>
                  <a:close/>
                </a:path>
              </a:pathLst>
            </a:custGeom>
            <a:solidFill>
              <a:srgbClr val="1F1A17"/>
            </a:solidFill>
            <a:ln w="9525">
              <a:noFill/>
              <a:round/>
              <a:headEnd/>
              <a:tailEnd/>
            </a:ln>
          </p:spPr>
          <p:txBody>
            <a:bodyPr/>
            <a:lstStyle/>
            <a:p>
              <a:endParaRPr lang="en-US"/>
            </a:p>
          </p:txBody>
        </p:sp>
        <p:sp>
          <p:nvSpPr>
            <p:cNvPr id="5658" name="Freeform 1562"/>
            <p:cNvSpPr>
              <a:spLocks/>
            </p:cNvSpPr>
            <p:nvPr/>
          </p:nvSpPr>
          <p:spPr bwMode="auto">
            <a:xfrm>
              <a:off x="3865" y="3345"/>
              <a:ext cx="108" cy="60"/>
            </a:xfrm>
            <a:custGeom>
              <a:avLst/>
              <a:gdLst/>
              <a:ahLst/>
              <a:cxnLst>
                <a:cxn ang="0">
                  <a:pos x="0" y="42"/>
                </a:cxn>
                <a:cxn ang="0">
                  <a:pos x="8" y="49"/>
                </a:cxn>
                <a:cxn ang="0">
                  <a:pos x="13" y="44"/>
                </a:cxn>
                <a:cxn ang="0">
                  <a:pos x="20" y="42"/>
                </a:cxn>
                <a:cxn ang="0">
                  <a:pos x="25" y="40"/>
                </a:cxn>
                <a:cxn ang="0">
                  <a:pos x="28" y="39"/>
                </a:cxn>
                <a:cxn ang="0">
                  <a:pos x="33" y="42"/>
                </a:cxn>
                <a:cxn ang="0">
                  <a:pos x="35" y="44"/>
                </a:cxn>
                <a:cxn ang="0">
                  <a:pos x="42" y="42"/>
                </a:cxn>
                <a:cxn ang="0">
                  <a:pos x="47" y="42"/>
                </a:cxn>
                <a:cxn ang="0">
                  <a:pos x="47" y="42"/>
                </a:cxn>
                <a:cxn ang="0">
                  <a:pos x="50" y="42"/>
                </a:cxn>
                <a:cxn ang="0">
                  <a:pos x="57" y="45"/>
                </a:cxn>
                <a:cxn ang="0">
                  <a:pos x="60" y="49"/>
                </a:cxn>
                <a:cxn ang="0">
                  <a:pos x="62" y="35"/>
                </a:cxn>
                <a:cxn ang="0">
                  <a:pos x="65" y="55"/>
                </a:cxn>
                <a:cxn ang="0">
                  <a:pos x="72" y="60"/>
                </a:cxn>
                <a:cxn ang="0">
                  <a:pos x="72" y="52"/>
                </a:cxn>
                <a:cxn ang="0">
                  <a:pos x="73" y="44"/>
                </a:cxn>
                <a:cxn ang="0">
                  <a:pos x="80" y="40"/>
                </a:cxn>
                <a:cxn ang="0">
                  <a:pos x="85" y="40"/>
                </a:cxn>
                <a:cxn ang="0">
                  <a:pos x="92" y="34"/>
                </a:cxn>
                <a:cxn ang="0">
                  <a:pos x="87" y="28"/>
                </a:cxn>
                <a:cxn ang="0">
                  <a:pos x="98" y="28"/>
                </a:cxn>
                <a:cxn ang="0">
                  <a:pos x="100" y="23"/>
                </a:cxn>
                <a:cxn ang="0">
                  <a:pos x="95" y="18"/>
                </a:cxn>
                <a:cxn ang="0">
                  <a:pos x="98" y="17"/>
                </a:cxn>
                <a:cxn ang="0">
                  <a:pos x="102" y="13"/>
                </a:cxn>
                <a:cxn ang="0">
                  <a:pos x="95" y="12"/>
                </a:cxn>
                <a:cxn ang="0">
                  <a:pos x="103" y="8"/>
                </a:cxn>
                <a:cxn ang="0">
                  <a:pos x="108" y="0"/>
                </a:cxn>
                <a:cxn ang="0">
                  <a:pos x="93" y="7"/>
                </a:cxn>
                <a:cxn ang="0">
                  <a:pos x="87" y="15"/>
                </a:cxn>
                <a:cxn ang="0">
                  <a:pos x="92" y="22"/>
                </a:cxn>
                <a:cxn ang="0">
                  <a:pos x="83" y="23"/>
                </a:cxn>
                <a:cxn ang="0">
                  <a:pos x="83" y="27"/>
                </a:cxn>
                <a:cxn ang="0">
                  <a:pos x="77" y="32"/>
                </a:cxn>
                <a:cxn ang="0">
                  <a:pos x="70" y="30"/>
                </a:cxn>
                <a:cxn ang="0">
                  <a:pos x="67" y="28"/>
                </a:cxn>
                <a:cxn ang="0">
                  <a:pos x="62" y="18"/>
                </a:cxn>
                <a:cxn ang="0">
                  <a:pos x="52" y="22"/>
                </a:cxn>
                <a:cxn ang="0">
                  <a:pos x="42" y="25"/>
                </a:cxn>
                <a:cxn ang="0">
                  <a:pos x="32" y="25"/>
                </a:cxn>
                <a:cxn ang="0">
                  <a:pos x="20" y="27"/>
                </a:cxn>
                <a:cxn ang="0">
                  <a:pos x="8" y="37"/>
                </a:cxn>
                <a:cxn ang="0">
                  <a:pos x="0" y="42"/>
                </a:cxn>
              </a:cxnLst>
              <a:rect l="0" t="0" r="r" b="b"/>
              <a:pathLst>
                <a:path w="108" h="60">
                  <a:moveTo>
                    <a:pt x="0" y="42"/>
                  </a:moveTo>
                  <a:lnTo>
                    <a:pt x="8" y="49"/>
                  </a:lnTo>
                  <a:lnTo>
                    <a:pt x="13" y="44"/>
                  </a:lnTo>
                  <a:lnTo>
                    <a:pt x="20" y="42"/>
                  </a:lnTo>
                  <a:lnTo>
                    <a:pt x="25" y="40"/>
                  </a:lnTo>
                  <a:lnTo>
                    <a:pt x="28" y="39"/>
                  </a:lnTo>
                  <a:lnTo>
                    <a:pt x="33" y="42"/>
                  </a:lnTo>
                  <a:lnTo>
                    <a:pt x="35" y="44"/>
                  </a:lnTo>
                  <a:lnTo>
                    <a:pt x="42" y="42"/>
                  </a:lnTo>
                  <a:lnTo>
                    <a:pt x="47" y="42"/>
                  </a:lnTo>
                  <a:lnTo>
                    <a:pt x="47" y="42"/>
                  </a:lnTo>
                  <a:lnTo>
                    <a:pt x="50" y="42"/>
                  </a:lnTo>
                  <a:lnTo>
                    <a:pt x="57" y="45"/>
                  </a:lnTo>
                  <a:lnTo>
                    <a:pt x="60" y="49"/>
                  </a:lnTo>
                  <a:lnTo>
                    <a:pt x="62" y="35"/>
                  </a:lnTo>
                  <a:lnTo>
                    <a:pt x="65" y="55"/>
                  </a:lnTo>
                  <a:lnTo>
                    <a:pt x="72" y="60"/>
                  </a:lnTo>
                  <a:lnTo>
                    <a:pt x="72" y="52"/>
                  </a:lnTo>
                  <a:lnTo>
                    <a:pt x="73" y="44"/>
                  </a:lnTo>
                  <a:lnTo>
                    <a:pt x="80" y="40"/>
                  </a:lnTo>
                  <a:lnTo>
                    <a:pt x="85" y="40"/>
                  </a:lnTo>
                  <a:lnTo>
                    <a:pt x="92" y="34"/>
                  </a:lnTo>
                  <a:lnTo>
                    <a:pt x="87" y="28"/>
                  </a:lnTo>
                  <a:lnTo>
                    <a:pt x="98" y="28"/>
                  </a:lnTo>
                  <a:lnTo>
                    <a:pt x="100" y="23"/>
                  </a:lnTo>
                  <a:lnTo>
                    <a:pt x="95" y="18"/>
                  </a:lnTo>
                  <a:lnTo>
                    <a:pt x="98" y="17"/>
                  </a:lnTo>
                  <a:lnTo>
                    <a:pt x="102" y="13"/>
                  </a:lnTo>
                  <a:lnTo>
                    <a:pt x="95" y="12"/>
                  </a:lnTo>
                  <a:lnTo>
                    <a:pt x="103" y="8"/>
                  </a:lnTo>
                  <a:lnTo>
                    <a:pt x="108" y="0"/>
                  </a:lnTo>
                  <a:lnTo>
                    <a:pt x="93" y="7"/>
                  </a:lnTo>
                  <a:lnTo>
                    <a:pt x="87" y="15"/>
                  </a:lnTo>
                  <a:lnTo>
                    <a:pt x="92" y="22"/>
                  </a:lnTo>
                  <a:lnTo>
                    <a:pt x="83" y="23"/>
                  </a:lnTo>
                  <a:lnTo>
                    <a:pt x="83" y="27"/>
                  </a:lnTo>
                  <a:lnTo>
                    <a:pt x="77" y="32"/>
                  </a:lnTo>
                  <a:lnTo>
                    <a:pt x="70" y="30"/>
                  </a:lnTo>
                  <a:lnTo>
                    <a:pt x="67" y="28"/>
                  </a:lnTo>
                  <a:lnTo>
                    <a:pt x="62" y="18"/>
                  </a:lnTo>
                  <a:lnTo>
                    <a:pt x="52" y="22"/>
                  </a:lnTo>
                  <a:lnTo>
                    <a:pt x="42" y="25"/>
                  </a:lnTo>
                  <a:lnTo>
                    <a:pt x="32" y="25"/>
                  </a:lnTo>
                  <a:lnTo>
                    <a:pt x="20" y="27"/>
                  </a:lnTo>
                  <a:lnTo>
                    <a:pt x="8" y="37"/>
                  </a:lnTo>
                  <a:lnTo>
                    <a:pt x="0" y="42"/>
                  </a:lnTo>
                  <a:close/>
                </a:path>
              </a:pathLst>
            </a:custGeom>
            <a:solidFill>
              <a:srgbClr val="1F1A17"/>
            </a:solidFill>
            <a:ln w="9525">
              <a:noFill/>
              <a:round/>
              <a:headEnd/>
              <a:tailEnd/>
            </a:ln>
          </p:spPr>
          <p:txBody>
            <a:bodyPr/>
            <a:lstStyle/>
            <a:p>
              <a:endParaRPr lang="en-US"/>
            </a:p>
          </p:txBody>
        </p:sp>
        <p:sp>
          <p:nvSpPr>
            <p:cNvPr id="5659" name="Freeform 1563"/>
            <p:cNvSpPr>
              <a:spLocks/>
            </p:cNvSpPr>
            <p:nvPr/>
          </p:nvSpPr>
          <p:spPr bwMode="auto">
            <a:xfrm>
              <a:off x="3694" y="3352"/>
              <a:ext cx="137" cy="75"/>
            </a:xfrm>
            <a:custGeom>
              <a:avLst/>
              <a:gdLst/>
              <a:ahLst/>
              <a:cxnLst>
                <a:cxn ang="0">
                  <a:pos x="132" y="16"/>
                </a:cxn>
                <a:cxn ang="0">
                  <a:pos x="134" y="6"/>
                </a:cxn>
                <a:cxn ang="0">
                  <a:pos x="129" y="6"/>
                </a:cxn>
                <a:cxn ang="0">
                  <a:pos x="122" y="5"/>
                </a:cxn>
                <a:cxn ang="0">
                  <a:pos x="116" y="1"/>
                </a:cxn>
                <a:cxn ang="0">
                  <a:pos x="102" y="6"/>
                </a:cxn>
                <a:cxn ang="0">
                  <a:pos x="96" y="13"/>
                </a:cxn>
                <a:cxn ang="0">
                  <a:pos x="101" y="21"/>
                </a:cxn>
                <a:cxn ang="0">
                  <a:pos x="99" y="27"/>
                </a:cxn>
                <a:cxn ang="0">
                  <a:pos x="82" y="21"/>
                </a:cxn>
                <a:cxn ang="0">
                  <a:pos x="61" y="18"/>
                </a:cxn>
                <a:cxn ang="0">
                  <a:pos x="35" y="21"/>
                </a:cxn>
                <a:cxn ang="0">
                  <a:pos x="12" y="21"/>
                </a:cxn>
                <a:cxn ang="0">
                  <a:pos x="5" y="25"/>
                </a:cxn>
                <a:cxn ang="0">
                  <a:pos x="10" y="37"/>
                </a:cxn>
                <a:cxn ang="0">
                  <a:pos x="20" y="38"/>
                </a:cxn>
                <a:cxn ang="0">
                  <a:pos x="32" y="42"/>
                </a:cxn>
                <a:cxn ang="0">
                  <a:pos x="44" y="47"/>
                </a:cxn>
                <a:cxn ang="0">
                  <a:pos x="52" y="43"/>
                </a:cxn>
                <a:cxn ang="0">
                  <a:pos x="57" y="35"/>
                </a:cxn>
                <a:cxn ang="0">
                  <a:pos x="76" y="37"/>
                </a:cxn>
                <a:cxn ang="0">
                  <a:pos x="74" y="47"/>
                </a:cxn>
                <a:cxn ang="0">
                  <a:pos x="56" y="57"/>
                </a:cxn>
                <a:cxn ang="0">
                  <a:pos x="37" y="63"/>
                </a:cxn>
                <a:cxn ang="0">
                  <a:pos x="40" y="70"/>
                </a:cxn>
                <a:cxn ang="0">
                  <a:pos x="59" y="67"/>
                </a:cxn>
                <a:cxn ang="0">
                  <a:pos x="69" y="65"/>
                </a:cxn>
                <a:cxn ang="0">
                  <a:pos x="71" y="70"/>
                </a:cxn>
                <a:cxn ang="0">
                  <a:pos x="86" y="70"/>
                </a:cxn>
                <a:cxn ang="0">
                  <a:pos x="119" y="65"/>
                </a:cxn>
                <a:cxn ang="0">
                  <a:pos x="129" y="58"/>
                </a:cxn>
                <a:cxn ang="0">
                  <a:pos x="129" y="38"/>
                </a:cxn>
                <a:cxn ang="0">
                  <a:pos x="119" y="37"/>
                </a:cxn>
                <a:cxn ang="0">
                  <a:pos x="107" y="25"/>
                </a:cxn>
                <a:cxn ang="0">
                  <a:pos x="116" y="20"/>
                </a:cxn>
                <a:cxn ang="0">
                  <a:pos x="124" y="27"/>
                </a:cxn>
                <a:cxn ang="0">
                  <a:pos x="127" y="27"/>
                </a:cxn>
              </a:cxnLst>
              <a:rect l="0" t="0" r="r" b="b"/>
              <a:pathLst>
                <a:path w="137" h="75">
                  <a:moveTo>
                    <a:pt x="129" y="21"/>
                  </a:moveTo>
                  <a:lnTo>
                    <a:pt x="132" y="16"/>
                  </a:lnTo>
                  <a:lnTo>
                    <a:pt x="137" y="10"/>
                  </a:lnTo>
                  <a:lnTo>
                    <a:pt x="134" y="6"/>
                  </a:lnTo>
                  <a:lnTo>
                    <a:pt x="132" y="1"/>
                  </a:lnTo>
                  <a:lnTo>
                    <a:pt x="129" y="6"/>
                  </a:lnTo>
                  <a:lnTo>
                    <a:pt x="124" y="10"/>
                  </a:lnTo>
                  <a:lnTo>
                    <a:pt x="122" y="5"/>
                  </a:lnTo>
                  <a:lnTo>
                    <a:pt x="121" y="0"/>
                  </a:lnTo>
                  <a:lnTo>
                    <a:pt x="116" y="1"/>
                  </a:lnTo>
                  <a:lnTo>
                    <a:pt x="109" y="3"/>
                  </a:lnTo>
                  <a:lnTo>
                    <a:pt x="102" y="6"/>
                  </a:lnTo>
                  <a:lnTo>
                    <a:pt x="96" y="10"/>
                  </a:lnTo>
                  <a:lnTo>
                    <a:pt x="96" y="13"/>
                  </a:lnTo>
                  <a:lnTo>
                    <a:pt x="99" y="18"/>
                  </a:lnTo>
                  <a:lnTo>
                    <a:pt x="101" y="21"/>
                  </a:lnTo>
                  <a:lnTo>
                    <a:pt x="101" y="25"/>
                  </a:lnTo>
                  <a:lnTo>
                    <a:pt x="99" y="27"/>
                  </a:lnTo>
                  <a:lnTo>
                    <a:pt x="97" y="27"/>
                  </a:lnTo>
                  <a:lnTo>
                    <a:pt x="82" y="21"/>
                  </a:lnTo>
                  <a:lnTo>
                    <a:pt x="72" y="16"/>
                  </a:lnTo>
                  <a:lnTo>
                    <a:pt x="61" y="18"/>
                  </a:lnTo>
                  <a:lnTo>
                    <a:pt x="47" y="20"/>
                  </a:lnTo>
                  <a:lnTo>
                    <a:pt x="35" y="21"/>
                  </a:lnTo>
                  <a:lnTo>
                    <a:pt x="24" y="21"/>
                  </a:lnTo>
                  <a:lnTo>
                    <a:pt x="12" y="21"/>
                  </a:lnTo>
                  <a:lnTo>
                    <a:pt x="0" y="20"/>
                  </a:lnTo>
                  <a:lnTo>
                    <a:pt x="5" y="25"/>
                  </a:lnTo>
                  <a:lnTo>
                    <a:pt x="12" y="32"/>
                  </a:lnTo>
                  <a:lnTo>
                    <a:pt x="10" y="37"/>
                  </a:lnTo>
                  <a:lnTo>
                    <a:pt x="9" y="40"/>
                  </a:lnTo>
                  <a:lnTo>
                    <a:pt x="20" y="38"/>
                  </a:lnTo>
                  <a:lnTo>
                    <a:pt x="32" y="37"/>
                  </a:lnTo>
                  <a:lnTo>
                    <a:pt x="32" y="42"/>
                  </a:lnTo>
                  <a:lnTo>
                    <a:pt x="30" y="45"/>
                  </a:lnTo>
                  <a:lnTo>
                    <a:pt x="44" y="47"/>
                  </a:lnTo>
                  <a:lnTo>
                    <a:pt x="56" y="48"/>
                  </a:lnTo>
                  <a:lnTo>
                    <a:pt x="52" y="43"/>
                  </a:lnTo>
                  <a:lnTo>
                    <a:pt x="49" y="38"/>
                  </a:lnTo>
                  <a:lnTo>
                    <a:pt x="57" y="35"/>
                  </a:lnTo>
                  <a:lnTo>
                    <a:pt x="69" y="33"/>
                  </a:lnTo>
                  <a:lnTo>
                    <a:pt x="76" y="37"/>
                  </a:lnTo>
                  <a:lnTo>
                    <a:pt x="79" y="38"/>
                  </a:lnTo>
                  <a:lnTo>
                    <a:pt x="74" y="47"/>
                  </a:lnTo>
                  <a:lnTo>
                    <a:pt x="67" y="53"/>
                  </a:lnTo>
                  <a:lnTo>
                    <a:pt x="56" y="57"/>
                  </a:lnTo>
                  <a:lnTo>
                    <a:pt x="44" y="58"/>
                  </a:lnTo>
                  <a:lnTo>
                    <a:pt x="37" y="63"/>
                  </a:lnTo>
                  <a:lnTo>
                    <a:pt x="29" y="70"/>
                  </a:lnTo>
                  <a:lnTo>
                    <a:pt x="40" y="70"/>
                  </a:lnTo>
                  <a:lnTo>
                    <a:pt x="52" y="70"/>
                  </a:lnTo>
                  <a:lnTo>
                    <a:pt x="59" y="67"/>
                  </a:lnTo>
                  <a:lnTo>
                    <a:pt x="66" y="65"/>
                  </a:lnTo>
                  <a:lnTo>
                    <a:pt x="69" y="65"/>
                  </a:lnTo>
                  <a:lnTo>
                    <a:pt x="71" y="67"/>
                  </a:lnTo>
                  <a:lnTo>
                    <a:pt x="71" y="70"/>
                  </a:lnTo>
                  <a:lnTo>
                    <a:pt x="69" y="75"/>
                  </a:lnTo>
                  <a:lnTo>
                    <a:pt x="86" y="70"/>
                  </a:lnTo>
                  <a:lnTo>
                    <a:pt x="106" y="63"/>
                  </a:lnTo>
                  <a:lnTo>
                    <a:pt x="119" y="65"/>
                  </a:lnTo>
                  <a:lnTo>
                    <a:pt x="126" y="68"/>
                  </a:lnTo>
                  <a:lnTo>
                    <a:pt x="129" y="58"/>
                  </a:lnTo>
                  <a:lnTo>
                    <a:pt x="132" y="47"/>
                  </a:lnTo>
                  <a:lnTo>
                    <a:pt x="129" y="38"/>
                  </a:lnTo>
                  <a:lnTo>
                    <a:pt x="129" y="35"/>
                  </a:lnTo>
                  <a:lnTo>
                    <a:pt x="119" y="37"/>
                  </a:lnTo>
                  <a:lnTo>
                    <a:pt x="107" y="35"/>
                  </a:lnTo>
                  <a:lnTo>
                    <a:pt x="107" y="25"/>
                  </a:lnTo>
                  <a:lnTo>
                    <a:pt x="107" y="18"/>
                  </a:lnTo>
                  <a:lnTo>
                    <a:pt x="116" y="20"/>
                  </a:lnTo>
                  <a:lnTo>
                    <a:pt x="122" y="23"/>
                  </a:lnTo>
                  <a:lnTo>
                    <a:pt x="124" y="27"/>
                  </a:lnTo>
                  <a:lnTo>
                    <a:pt x="127" y="32"/>
                  </a:lnTo>
                  <a:lnTo>
                    <a:pt x="127" y="27"/>
                  </a:lnTo>
                  <a:lnTo>
                    <a:pt x="129" y="21"/>
                  </a:lnTo>
                  <a:close/>
                </a:path>
              </a:pathLst>
            </a:custGeom>
            <a:solidFill>
              <a:srgbClr val="1F1A17"/>
            </a:solidFill>
            <a:ln w="9525">
              <a:noFill/>
              <a:round/>
              <a:headEnd/>
              <a:tailEnd/>
            </a:ln>
          </p:spPr>
          <p:txBody>
            <a:bodyPr/>
            <a:lstStyle/>
            <a:p>
              <a:endParaRPr lang="en-US"/>
            </a:p>
          </p:txBody>
        </p:sp>
        <p:sp>
          <p:nvSpPr>
            <p:cNvPr id="5660" name="Freeform 1564"/>
            <p:cNvSpPr>
              <a:spLocks/>
            </p:cNvSpPr>
            <p:nvPr/>
          </p:nvSpPr>
          <p:spPr bwMode="auto">
            <a:xfrm>
              <a:off x="3541" y="3384"/>
              <a:ext cx="220" cy="88"/>
            </a:xfrm>
            <a:custGeom>
              <a:avLst/>
              <a:gdLst/>
              <a:ahLst/>
              <a:cxnLst>
                <a:cxn ang="0">
                  <a:pos x="0" y="6"/>
                </a:cxn>
                <a:cxn ang="0">
                  <a:pos x="10" y="16"/>
                </a:cxn>
                <a:cxn ang="0">
                  <a:pos x="15" y="28"/>
                </a:cxn>
                <a:cxn ang="0">
                  <a:pos x="18" y="31"/>
                </a:cxn>
                <a:cxn ang="0">
                  <a:pos x="25" y="31"/>
                </a:cxn>
                <a:cxn ang="0">
                  <a:pos x="33" y="33"/>
                </a:cxn>
                <a:cxn ang="0">
                  <a:pos x="36" y="40"/>
                </a:cxn>
                <a:cxn ang="0">
                  <a:pos x="43" y="43"/>
                </a:cxn>
                <a:cxn ang="0">
                  <a:pos x="48" y="46"/>
                </a:cxn>
                <a:cxn ang="0">
                  <a:pos x="51" y="61"/>
                </a:cxn>
                <a:cxn ang="0">
                  <a:pos x="58" y="60"/>
                </a:cxn>
                <a:cxn ang="0">
                  <a:pos x="66" y="51"/>
                </a:cxn>
                <a:cxn ang="0">
                  <a:pos x="85" y="55"/>
                </a:cxn>
                <a:cxn ang="0">
                  <a:pos x="97" y="68"/>
                </a:cxn>
                <a:cxn ang="0">
                  <a:pos x="110" y="81"/>
                </a:cxn>
                <a:cxn ang="0">
                  <a:pos x="122" y="83"/>
                </a:cxn>
                <a:cxn ang="0">
                  <a:pos x="130" y="76"/>
                </a:cxn>
                <a:cxn ang="0">
                  <a:pos x="140" y="76"/>
                </a:cxn>
                <a:cxn ang="0">
                  <a:pos x="147" y="81"/>
                </a:cxn>
                <a:cxn ang="0">
                  <a:pos x="155" y="81"/>
                </a:cxn>
                <a:cxn ang="0">
                  <a:pos x="163" y="80"/>
                </a:cxn>
                <a:cxn ang="0">
                  <a:pos x="175" y="83"/>
                </a:cxn>
                <a:cxn ang="0">
                  <a:pos x="192" y="75"/>
                </a:cxn>
                <a:cxn ang="0">
                  <a:pos x="210" y="70"/>
                </a:cxn>
                <a:cxn ang="0">
                  <a:pos x="212" y="65"/>
                </a:cxn>
                <a:cxn ang="0">
                  <a:pos x="204" y="51"/>
                </a:cxn>
                <a:cxn ang="0">
                  <a:pos x="192" y="50"/>
                </a:cxn>
                <a:cxn ang="0">
                  <a:pos x="173" y="48"/>
                </a:cxn>
                <a:cxn ang="0">
                  <a:pos x="168" y="53"/>
                </a:cxn>
                <a:cxn ang="0">
                  <a:pos x="163" y="66"/>
                </a:cxn>
                <a:cxn ang="0">
                  <a:pos x="155" y="63"/>
                </a:cxn>
                <a:cxn ang="0">
                  <a:pos x="148" y="61"/>
                </a:cxn>
                <a:cxn ang="0">
                  <a:pos x="137" y="60"/>
                </a:cxn>
                <a:cxn ang="0">
                  <a:pos x="125" y="56"/>
                </a:cxn>
                <a:cxn ang="0">
                  <a:pos x="118" y="56"/>
                </a:cxn>
                <a:cxn ang="0">
                  <a:pos x="112" y="50"/>
                </a:cxn>
                <a:cxn ang="0">
                  <a:pos x="105" y="38"/>
                </a:cxn>
                <a:cxn ang="0">
                  <a:pos x="95" y="30"/>
                </a:cxn>
                <a:cxn ang="0">
                  <a:pos x="85" y="28"/>
                </a:cxn>
                <a:cxn ang="0">
                  <a:pos x="63" y="21"/>
                </a:cxn>
                <a:cxn ang="0">
                  <a:pos x="36" y="15"/>
                </a:cxn>
                <a:cxn ang="0">
                  <a:pos x="26" y="11"/>
                </a:cxn>
                <a:cxn ang="0">
                  <a:pos x="23" y="8"/>
                </a:cxn>
                <a:cxn ang="0">
                  <a:pos x="15" y="10"/>
                </a:cxn>
                <a:cxn ang="0">
                  <a:pos x="5" y="5"/>
                </a:cxn>
              </a:cxnLst>
              <a:rect l="0" t="0" r="r" b="b"/>
              <a:pathLst>
                <a:path w="220" h="88">
                  <a:moveTo>
                    <a:pt x="1" y="0"/>
                  </a:moveTo>
                  <a:lnTo>
                    <a:pt x="0" y="6"/>
                  </a:lnTo>
                  <a:lnTo>
                    <a:pt x="0" y="16"/>
                  </a:lnTo>
                  <a:lnTo>
                    <a:pt x="10" y="16"/>
                  </a:lnTo>
                  <a:lnTo>
                    <a:pt x="15" y="20"/>
                  </a:lnTo>
                  <a:lnTo>
                    <a:pt x="15" y="28"/>
                  </a:lnTo>
                  <a:lnTo>
                    <a:pt x="15" y="35"/>
                  </a:lnTo>
                  <a:lnTo>
                    <a:pt x="18" y="31"/>
                  </a:lnTo>
                  <a:lnTo>
                    <a:pt x="21" y="28"/>
                  </a:lnTo>
                  <a:lnTo>
                    <a:pt x="25" y="31"/>
                  </a:lnTo>
                  <a:lnTo>
                    <a:pt x="30" y="36"/>
                  </a:lnTo>
                  <a:lnTo>
                    <a:pt x="33" y="33"/>
                  </a:lnTo>
                  <a:lnTo>
                    <a:pt x="38" y="31"/>
                  </a:lnTo>
                  <a:lnTo>
                    <a:pt x="36" y="40"/>
                  </a:lnTo>
                  <a:lnTo>
                    <a:pt x="35" y="48"/>
                  </a:lnTo>
                  <a:lnTo>
                    <a:pt x="43" y="43"/>
                  </a:lnTo>
                  <a:lnTo>
                    <a:pt x="46" y="41"/>
                  </a:lnTo>
                  <a:lnTo>
                    <a:pt x="48" y="46"/>
                  </a:lnTo>
                  <a:lnTo>
                    <a:pt x="46" y="55"/>
                  </a:lnTo>
                  <a:lnTo>
                    <a:pt x="51" y="61"/>
                  </a:lnTo>
                  <a:lnTo>
                    <a:pt x="58" y="68"/>
                  </a:lnTo>
                  <a:lnTo>
                    <a:pt x="58" y="60"/>
                  </a:lnTo>
                  <a:lnTo>
                    <a:pt x="61" y="55"/>
                  </a:lnTo>
                  <a:lnTo>
                    <a:pt x="66" y="51"/>
                  </a:lnTo>
                  <a:lnTo>
                    <a:pt x="73" y="51"/>
                  </a:lnTo>
                  <a:lnTo>
                    <a:pt x="85" y="55"/>
                  </a:lnTo>
                  <a:lnTo>
                    <a:pt x="95" y="61"/>
                  </a:lnTo>
                  <a:lnTo>
                    <a:pt x="97" y="68"/>
                  </a:lnTo>
                  <a:lnTo>
                    <a:pt x="98" y="75"/>
                  </a:lnTo>
                  <a:lnTo>
                    <a:pt x="110" y="81"/>
                  </a:lnTo>
                  <a:lnTo>
                    <a:pt x="120" y="88"/>
                  </a:lnTo>
                  <a:lnTo>
                    <a:pt x="122" y="83"/>
                  </a:lnTo>
                  <a:lnTo>
                    <a:pt x="125" y="78"/>
                  </a:lnTo>
                  <a:lnTo>
                    <a:pt x="130" y="76"/>
                  </a:lnTo>
                  <a:lnTo>
                    <a:pt x="135" y="76"/>
                  </a:lnTo>
                  <a:lnTo>
                    <a:pt x="140" y="76"/>
                  </a:lnTo>
                  <a:lnTo>
                    <a:pt x="143" y="78"/>
                  </a:lnTo>
                  <a:lnTo>
                    <a:pt x="147" y="81"/>
                  </a:lnTo>
                  <a:lnTo>
                    <a:pt x="148" y="86"/>
                  </a:lnTo>
                  <a:lnTo>
                    <a:pt x="155" y="81"/>
                  </a:lnTo>
                  <a:lnTo>
                    <a:pt x="162" y="75"/>
                  </a:lnTo>
                  <a:lnTo>
                    <a:pt x="163" y="80"/>
                  </a:lnTo>
                  <a:lnTo>
                    <a:pt x="165" y="83"/>
                  </a:lnTo>
                  <a:lnTo>
                    <a:pt x="175" y="83"/>
                  </a:lnTo>
                  <a:lnTo>
                    <a:pt x="183" y="81"/>
                  </a:lnTo>
                  <a:lnTo>
                    <a:pt x="192" y="75"/>
                  </a:lnTo>
                  <a:lnTo>
                    <a:pt x="200" y="68"/>
                  </a:lnTo>
                  <a:lnTo>
                    <a:pt x="210" y="70"/>
                  </a:lnTo>
                  <a:lnTo>
                    <a:pt x="220" y="71"/>
                  </a:lnTo>
                  <a:lnTo>
                    <a:pt x="212" y="65"/>
                  </a:lnTo>
                  <a:lnTo>
                    <a:pt x="204" y="58"/>
                  </a:lnTo>
                  <a:lnTo>
                    <a:pt x="204" y="51"/>
                  </a:lnTo>
                  <a:lnTo>
                    <a:pt x="202" y="45"/>
                  </a:lnTo>
                  <a:lnTo>
                    <a:pt x="192" y="50"/>
                  </a:lnTo>
                  <a:lnTo>
                    <a:pt x="182" y="50"/>
                  </a:lnTo>
                  <a:lnTo>
                    <a:pt x="173" y="48"/>
                  </a:lnTo>
                  <a:lnTo>
                    <a:pt x="163" y="43"/>
                  </a:lnTo>
                  <a:lnTo>
                    <a:pt x="168" y="53"/>
                  </a:lnTo>
                  <a:lnTo>
                    <a:pt x="172" y="65"/>
                  </a:lnTo>
                  <a:lnTo>
                    <a:pt x="163" y="66"/>
                  </a:lnTo>
                  <a:lnTo>
                    <a:pt x="155" y="70"/>
                  </a:lnTo>
                  <a:lnTo>
                    <a:pt x="155" y="63"/>
                  </a:lnTo>
                  <a:lnTo>
                    <a:pt x="157" y="56"/>
                  </a:lnTo>
                  <a:lnTo>
                    <a:pt x="148" y="61"/>
                  </a:lnTo>
                  <a:lnTo>
                    <a:pt x="142" y="61"/>
                  </a:lnTo>
                  <a:lnTo>
                    <a:pt x="137" y="60"/>
                  </a:lnTo>
                  <a:lnTo>
                    <a:pt x="128" y="55"/>
                  </a:lnTo>
                  <a:lnTo>
                    <a:pt x="125" y="56"/>
                  </a:lnTo>
                  <a:lnTo>
                    <a:pt x="122" y="56"/>
                  </a:lnTo>
                  <a:lnTo>
                    <a:pt x="118" y="56"/>
                  </a:lnTo>
                  <a:lnTo>
                    <a:pt x="115" y="55"/>
                  </a:lnTo>
                  <a:lnTo>
                    <a:pt x="112" y="50"/>
                  </a:lnTo>
                  <a:lnTo>
                    <a:pt x="105" y="43"/>
                  </a:lnTo>
                  <a:lnTo>
                    <a:pt x="105" y="38"/>
                  </a:lnTo>
                  <a:lnTo>
                    <a:pt x="105" y="33"/>
                  </a:lnTo>
                  <a:lnTo>
                    <a:pt x="95" y="30"/>
                  </a:lnTo>
                  <a:lnTo>
                    <a:pt x="85" y="25"/>
                  </a:lnTo>
                  <a:lnTo>
                    <a:pt x="85" y="28"/>
                  </a:lnTo>
                  <a:lnTo>
                    <a:pt x="85" y="30"/>
                  </a:lnTo>
                  <a:lnTo>
                    <a:pt x="63" y="21"/>
                  </a:lnTo>
                  <a:lnTo>
                    <a:pt x="40" y="13"/>
                  </a:lnTo>
                  <a:lnTo>
                    <a:pt x="36" y="15"/>
                  </a:lnTo>
                  <a:lnTo>
                    <a:pt x="33" y="16"/>
                  </a:lnTo>
                  <a:lnTo>
                    <a:pt x="26" y="11"/>
                  </a:lnTo>
                  <a:lnTo>
                    <a:pt x="21" y="6"/>
                  </a:lnTo>
                  <a:lnTo>
                    <a:pt x="23" y="8"/>
                  </a:lnTo>
                  <a:lnTo>
                    <a:pt x="23" y="11"/>
                  </a:lnTo>
                  <a:lnTo>
                    <a:pt x="15" y="10"/>
                  </a:lnTo>
                  <a:lnTo>
                    <a:pt x="6" y="8"/>
                  </a:lnTo>
                  <a:lnTo>
                    <a:pt x="5" y="5"/>
                  </a:lnTo>
                  <a:lnTo>
                    <a:pt x="1" y="0"/>
                  </a:lnTo>
                  <a:close/>
                </a:path>
              </a:pathLst>
            </a:custGeom>
            <a:solidFill>
              <a:srgbClr val="1F1A17"/>
            </a:solidFill>
            <a:ln w="9525">
              <a:noFill/>
              <a:round/>
              <a:headEnd/>
              <a:tailEnd/>
            </a:ln>
          </p:spPr>
          <p:txBody>
            <a:bodyPr/>
            <a:lstStyle/>
            <a:p>
              <a:endParaRPr lang="en-US"/>
            </a:p>
          </p:txBody>
        </p:sp>
        <p:sp>
          <p:nvSpPr>
            <p:cNvPr id="5661" name="Freeform 1565"/>
            <p:cNvSpPr>
              <a:spLocks/>
            </p:cNvSpPr>
            <p:nvPr/>
          </p:nvSpPr>
          <p:spPr bwMode="auto">
            <a:xfrm>
              <a:off x="3567" y="3332"/>
              <a:ext cx="124" cy="90"/>
            </a:xfrm>
            <a:custGeom>
              <a:avLst/>
              <a:gdLst/>
              <a:ahLst/>
              <a:cxnLst>
                <a:cxn ang="0">
                  <a:pos x="5" y="8"/>
                </a:cxn>
                <a:cxn ang="0">
                  <a:pos x="10" y="15"/>
                </a:cxn>
                <a:cxn ang="0">
                  <a:pos x="14" y="28"/>
                </a:cxn>
                <a:cxn ang="0">
                  <a:pos x="19" y="41"/>
                </a:cxn>
                <a:cxn ang="0">
                  <a:pos x="20" y="53"/>
                </a:cxn>
                <a:cxn ang="0">
                  <a:pos x="27" y="57"/>
                </a:cxn>
                <a:cxn ang="0">
                  <a:pos x="35" y="70"/>
                </a:cxn>
                <a:cxn ang="0">
                  <a:pos x="49" y="90"/>
                </a:cxn>
                <a:cxn ang="0">
                  <a:pos x="59" y="85"/>
                </a:cxn>
                <a:cxn ang="0">
                  <a:pos x="64" y="72"/>
                </a:cxn>
                <a:cxn ang="0">
                  <a:pos x="81" y="77"/>
                </a:cxn>
                <a:cxn ang="0">
                  <a:pos x="94" y="77"/>
                </a:cxn>
                <a:cxn ang="0">
                  <a:pos x="106" y="72"/>
                </a:cxn>
                <a:cxn ang="0">
                  <a:pos x="117" y="70"/>
                </a:cxn>
                <a:cxn ang="0">
                  <a:pos x="122" y="63"/>
                </a:cxn>
                <a:cxn ang="0">
                  <a:pos x="114" y="62"/>
                </a:cxn>
                <a:cxn ang="0">
                  <a:pos x="84" y="58"/>
                </a:cxn>
                <a:cxn ang="0">
                  <a:pos x="77" y="52"/>
                </a:cxn>
                <a:cxn ang="0">
                  <a:pos x="69" y="47"/>
                </a:cxn>
                <a:cxn ang="0">
                  <a:pos x="62" y="43"/>
                </a:cxn>
                <a:cxn ang="0">
                  <a:pos x="66" y="40"/>
                </a:cxn>
                <a:cxn ang="0">
                  <a:pos x="76" y="40"/>
                </a:cxn>
                <a:cxn ang="0">
                  <a:pos x="101" y="45"/>
                </a:cxn>
                <a:cxn ang="0">
                  <a:pos x="109" y="45"/>
                </a:cxn>
                <a:cxn ang="0">
                  <a:pos x="96" y="35"/>
                </a:cxn>
                <a:cxn ang="0">
                  <a:pos x="76" y="28"/>
                </a:cxn>
                <a:cxn ang="0">
                  <a:pos x="66" y="23"/>
                </a:cxn>
                <a:cxn ang="0">
                  <a:pos x="52" y="18"/>
                </a:cxn>
                <a:cxn ang="0">
                  <a:pos x="40" y="6"/>
                </a:cxn>
                <a:cxn ang="0">
                  <a:pos x="32" y="1"/>
                </a:cxn>
                <a:cxn ang="0">
                  <a:pos x="35" y="8"/>
                </a:cxn>
                <a:cxn ang="0">
                  <a:pos x="51" y="25"/>
                </a:cxn>
                <a:cxn ang="0">
                  <a:pos x="56" y="36"/>
                </a:cxn>
                <a:cxn ang="0">
                  <a:pos x="42" y="35"/>
                </a:cxn>
                <a:cxn ang="0">
                  <a:pos x="22" y="18"/>
                </a:cxn>
                <a:cxn ang="0">
                  <a:pos x="5" y="5"/>
                </a:cxn>
              </a:cxnLst>
              <a:rect l="0" t="0" r="r" b="b"/>
              <a:pathLst>
                <a:path w="124" h="90">
                  <a:moveTo>
                    <a:pt x="0" y="5"/>
                  </a:moveTo>
                  <a:lnTo>
                    <a:pt x="5" y="8"/>
                  </a:lnTo>
                  <a:lnTo>
                    <a:pt x="9" y="11"/>
                  </a:lnTo>
                  <a:lnTo>
                    <a:pt x="10" y="15"/>
                  </a:lnTo>
                  <a:lnTo>
                    <a:pt x="12" y="18"/>
                  </a:lnTo>
                  <a:lnTo>
                    <a:pt x="14" y="28"/>
                  </a:lnTo>
                  <a:lnTo>
                    <a:pt x="14" y="38"/>
                  </a:lnTo>
                  <a:lnTo>
                    <a:pt x="19" y="41"/>
                  </a:lnTo>
                  <a:lnTo>
                    <a:pt x="20" y="47"/>
                  </a:lnTo>
                  <a:lnTo>
                    <a:pt x="20" y="53"/>
                  </a:lnTo>
                  <a:lnTo>
                    <a:pt x="25" y="60"/>
                  </a:lnTo>
                  <a:lnTo>
                    <a:pt x="27" y="57"/>
                  </a:lnTo>
                  <a:lnTo>
                    <a:pt x="30" y="53"/>
                  </a:lnTo>
                  <a:lnTo>
                    <a:pt x="35" y="70"/>
                  </a:lnTo>
                  <a:lnTo>
                    <a:pt x="39" y="87"/>
                  </a:lnTo>
                  <a:lnTo>
                    <a:pt x="49" y="90"/>
                  </a:lnTo>
                  <a:lnTo>
                    <a:pt x="57" y="88"/>
                  </a:lnTo>
                  <a:lnTo>
                    <a:pt x="59" y="85"/>
                  </a:lnTo>
                  <a:lnTo>
                    <a:pt x="61" y="78"/>
                  </a:lnTo>
                  <a:lnTo>
                    <a:pt x="64" y="72"/>
                  </a:lnTo>
                  <a:lnTo>
                    <a:pt x="67" y="70"/>
                  </a:lnTo>
                  <a:lnTo>
                    <a:pt x="81" y="77"/>
                  </a:lnTo>
                  <a:lnTo>
                    <a:pt x="92" y="82"/>
                  </a:lnTo>
                  <a:lnTo>
                    <a:pt x="94" y="77"/>
                  </a:lnTo>
                  <a:lnTo>
                    <a:pt x="97" y="70"/>
                  </a:lnTo>
                  <a:lnTo>
                    <a:pt x="106" y="72"/>
                  </a:lnTo>
                  <a:lnTo>
                    <a:pt x="114" y="72"/>
                  </a:lnTo>
                  <a:lnTo>
                    <a:pt x="117" y="70"/>
                  </a:lnTo>
                  <a:lnTo>
                    <a:pt x="121" y="68"/>
                  </a:lnTo>
                  <a:lnTo>
                    <a:pt x="122" y="63"/>
                  </a:lnTo>
                  <a:lnTo>
                    <a:pt x="124" y="58"/>
                  </a:lnTo>
                  <a:lnTo>
                    <a:pt x="114" y="62"/>
                  </a:lnTo>
                  <a:lnTo>
                    <a:pt x="96" y="62"/>
                  </a:lnTo>
                  <a:lnTo>
                    <a:pt x="84" y="58"/>
                  </a:lnTo>
                  <a:lnTo>
                    <a:pt x="79" y="57"/>
                  </a:lnTo>
                  <a:lnTo>
                    <a:pt x="77" y="52"/>
                  </a:lnTo>
                  <a:lnTo>
                    <a:pt x="76" y="47"/>
                  </a:lnTo>
                  <a:lnTo>
                    <a:pt x="69" y="47"/>
                  </a:lnTo>
                  <a:lnTo>
                    <a:pt x="62" y="45"/>
                  </a:lnTo>
                  <a:lnTo>
                    <a:pt x="62" y="43"/>
                  </a:lnTo>
                  <a:lnTo>
                    <a:pt x="64" y="41"/>
                  </a:lnTo>
                  <a:lnTo>
                    <a:pt x="66" y="40"/>
                  </a:lnTo>
                  <a:lnTo>
                    <a:pt x="69" y="40"/>
                  </a:lnTo>
                  <a:lnTo>
                    <a:pt x="76" y="40"/>
                  </a:lnTo>
                  <a:lnTo>
                    <a:pt x="84" y="41"/>
                  </a:lnTo>
                  <a:lnTo>
                    <a:pt x="101" y="45"/>
                  </a:lnTo>
                  <a:lnTo>
                    <a:pt x="111" y="50"/>
                  </a:lnTo>
                  <a:lnTo>
                    <a:pt x="109" y="45"/>
                  </a:lnTo>
                  <a:lnTo>
                    <a:pt x="109" y="41"/>
                  </a:lnTo>
                  <a:lnTo>
                    <a:pt x="96" y="35"/>
                  </a:lnTo>
                  <a:lnTo>
                    <a:pt x="82" y="30"/>
                  </a:lnTo>
                  <a:lnTo>
                    <a:pt x="76" y="28"/>
                  </a:lnTo>
                  <a:lnTo>
                    <a:pt x="67" y="26"/>
                  </a:lnTo>
                  <a:lnTo>
                    <a:pt x="66" y="23"/>
                  </a:lnTo>
                  <a:lnTo>
                    <a:pt x="59" y="20"/>
                  </a:lnTo>
                  <a:lnTo>
                    <a:pt x="52" y="18"/>
                  </a:lnTo>
                  <a:lnTo>
                    <a:pt x="45" y="13"/>
                  </a:lnTo>
                  <a:lnTo>
                    <a:pt x="40" y="6"/>
                  </a:lnTo>
                  <a:lnTo>
                    <a:pt x="35" y="0"/>
                  </a:lnTo>
                  <a:lnTo>
                    <a:pt x="32" y="1"/>
                  </a:lnTo>
                  <a:lnTo>
                    <a:pt x="29" y="1"/>
                  </a:lnTo>
                  <a:lnTo>
                    <a:pt x="35" y="8"/>
                  </a:lnTo>
                  <a:lnTo>
                    <a:pt x="40" y="16"/>
                  </a:lnTo>
                  <a:lnTo>
                    <a:pt x="51" y="25"/>
                  </a:lnTo>
                  <a:lnTo>
                    <a:pt x="59" y="33"/>
                  </a:lnTo>
                  <a:lnTo>
                    <a:pt x="56" y="36"/>
                  </a:lnTo>
                  <a:lnTo>
                    <a:pt x="54" y="40"/>
                  </a:lnTo>
                  <a:lnTo>
                    <a:pt x="42" y="35"/>
                  </a:lnTo>
                  <a:lnTo>
                    <a:pt x="32" y="31"/>
                  </a:lnTo>
                  <a:lnTo>
                    <a:pt x="22" y="18"/>
                  </a:lnTo>
                  <a:lnTo>
                    <a:pt x="10" y="5"/>
                  </a:lnTo>
                  <a:lnTo>
                    <a:pt x="5" y="5"/>
                  </a:lnTo>
                  <a:lnTo>
                    <a:pt x="0" y="5"/>
                  </a:lnTo>
                  <a:close/>
                </a:path>
              </a:pathLst>
            </a:custGeom>
            <a:solidFill>
              <a:srgbClr val="1F1A17"/>
            </a:solidFill>
            <a:ln w="9525">
              <a:noFill/>
              <a:round/>
              <a:headEnd/>
              <a:tailEnd/>
            </a:ln>
          </p:spPr>
          <p:txBody>
            <a:bodyPr/>
            <a:lstStyle/>
            <a:p>
              <a:endParaRPr lang="en-US"/>
            </a:p>
          </p:txBody>
        </p:sp>
        <p:sp>
          <p:nvSpPr>
            <p:cNvPr id="5662" name="Freeform 1566"/>
            <p:cNvSpPr>
              <a:spLocks/>
            </p:cNvSpPr>
            <p:nvPr/>
          </p:nvSpPr>
          <p:spPr bwMode="auto">
            <a:xfrm>
              <a:off x="3668" y="3385"/>
              <a:ext cx="65" cy="57"/>
            </a:xfrm>
            <a:custGeom>
              <a:avLst/>
              <a:gdLst/>
              <a:ahLst/>
              <a:cxnLst>
                <a:cxn ang="0">
                  <a:pos x="0" y="35"/>
                </a:cxn>
                <a:cxn ang="0">
                  <a:pos x="6" y="39"/>
                </a:cxn>
                <a:cxn ang="0">
                  <a:pos x="15" y="44"/>
                </a:cxn>
                <a:cxn ang="0">
                  <a:pos x="20" y="52"/>
                </a:cxn>
                <a:cxn ang="0">
                  <a:pos x="23" y="57"/>
                </a:cxn>
                <a:cxn ang="0">
                  <a:pos x="25" y="42"/>
                </a:cxn>
                <a:cxn ang="0">
                  <a:pos x="31" y="40"/>
                </a:cxn>
                <a:cxn ang="0">
                  <a:pos x="31" y="27"/>
                </a:cxn>
                <a:cxn ang="0">
                  <a:pos x="43" y="24"/>
                </a:cxn>
                <a:cxn ang="0">
                  <a:pos x="53" y="32"/>
                </a:cxn>
                <a:cxn ang="0">
                  <a:pos x="65" y="20"/>
                </a:cxn>
                <a:cxn ang="0">
                  <a:pos x="55" y="20"/>
                </a:cxn>
                <a:cxn ang="0">
                  <a:pos x="65" y="12"/>
                </a:cxn>
                <a:cxn ang="0">
                  <a:pos x="58" y="9"/>
                </a:cxn>
                <a:cxn ang="0">
                  <a:pos x="46" y="12"/>
                </a:cxn>
                <a:cxn ang="0">
                  <a:pos x="43" y="0"/>
                </a:cxn>
                <a:cxn ang="0">
                  <a:pos x="35" y="5"/>
                </a:cxn>
                <a:cxn ang="0">
                  <a:pos x="30" y="20"/>
                </a:cxn>
                <a:cxn ang="0">
                  <a:pos x="26" y="2"/>
                </a:cxn>
                <a:cxn ang="0">
                  <a:pos x="20" y="24"/>
                </a:cxn>
                <a:cxn ang="0">
                  <a:pos x="11" y="29"/>
                </a:cxn>
                <a:cxn ang="0">
                  <a:pos x="0" y="35"/>
                </a:cxn>
              </a:cxnLst>
              <a:rect l="0" t="0" r="r" b="b"/>
              <a:pathLst>
                <a:path w="65" h="57">
                  <a:moveTo>
                    <a:pt x="0" y="35"/>
                  </a:moveTo>
                  <a:lnTo>
                    <a:pt x="6" y="39"/>
                  </a:lnTo>
                  <a:lnTo>
                    <a:pt x="15" y="44"/>
                  </a:lnTo>
                  <a:lnTo>
                    <a:pt x="20" y="52"/>
                  </a:lnTo>
                  <a:lnTo>
                    <a:pt x="23" y="57"/>
                  </a:lnTo>
                  <a:lnTo>
                    <a:pt x="25" y="42"/>
                  </a:lnTo>
                  <a:lnTo>
                    <a:pt x="31" y="40"/>
                  </a:lnTo>
                  <a:lnTo>
                    <a:pt x="31" y="27"/>
                  </a:lnTo>
                  <a:lnTo>
                    <a:pt x="43" y="24"/>
                  </a:lnTo>
                  <a:lnTo>
                    <a:pt x="53" y="32"/>
                  </a:lnTo>
                  <a:lnTo>
                    <a:pt x="65" y="20"/>
                  </a:lnTo>
                  <a:lnTo>
                    <a:pt x="55" y="20"/>
                  </a:lnTo>
                  <a:lnTo>
                    <a:pt x="65" y="12"/>
                  </a:lnTo>
                  <a:lnTo>
                    <a:pt x="58" y="9"/>
                  </a:lnTo>
                  <a:lnTo>
                    <a:pt x="46" y="12"/>
                  </a:lnTo>
                  <a:lnTo>
                    <a:pt x="43" y="0"/>
                  </a:lnTo>
                  <a:lnTo>
                    <a:pt x="35" y="5"/>
                  </a:lnTo>
                  <a:lnTo>
                    <a:pt x="30" y="20"/>
                  </a:lnTo>
                  <a:lnTo>
                    <a:pt x="26" y="2"/>
                  </a:lnTo>
                  <a:lnTo>
                    <a:pt x="20" y="24"/>
                  </a:lnTo>
                  <a:lnTo>
                    <a:pt x="11" y="29"/>
                  </a:lnTo>
                  <a:lnTo>
                    <a:pt x="0" y="35"/>
                  </a:lnTo>
                  <a:close/>
                </a:path>
              </a:pathLst>
            </a:custGeom>
            <a:solidFill>
              <a:srgbClr val="1F1A17"/>
            </a:solidFill>
            <a:ln w="9525">
              <a:noFill/>
              <a:round/>
              <a:headEnd/>
              <a:tailEnd/>
            </a:ln>
          </p:spPr>
          <p:txBody>
            <a:bodyPr/>
            <a:lstStyle/>
            <a:p>
              <a:endParaRPr lang="en-US"/>
            </a:p>
          </p:txBody>
        </p:sp>
        <p:sp>
          <p:nvSpPr>
            <p:cNvPr id="5663" name="Freeform 1567"/>
            <p:cNvSpPr>
              <a:spLocks/>
            </p:cNvSpPr>
            <p:nvPr/>
          </p:nvSpPr>
          <p:spPr bwMode="auto">
            <a:xfrm>
              <a:off x="3933" y="3347"/>
              <a:ext cx="106" cy="68"/>
            </a:xfrm>
            <a:custGeom>
              <a:avLst/>
              <a:gdLst/>
              <a:ahLst/>
              <a:cxnLst>
                <a:cxn ang="0">
                  <a:pos x="10" y="52"/>
                </a:cxn>
                <a:cxn ang="0">
                  <a:pos x="17" y="45"/>
                </a:cxn>
                <a:cxn ang="0">
                  <a:pos x="24" y="42"/>
                </a:cxn>
                <a:cxn ang="0">
                  <a:pos x="32" y="38"/>
                </a:cxn>
                <a:cxn ang="0">
                  <a:pos x="40" y="37"/>
                </a:cxn>
                <a:cxn ang="0">
                  <a:pos x="49" y="37"/>
                </a:cxn>
                <a:cxn ang="0">
                  <a:pos x="57" y="33"/>
                </a:cxn>
                <a:cxn ang="0">
                  <a:pos x="66" y="32"/>
                </a:cxn>
                <a:cxn ang="0">
                  <a:pos x="74" y="26"/>
                </a:cxn>
                <a:cxn ang="0">
                  <a:pos x="94" y="10"/>
                </a:cxn>
                <a:cxn ang="0">
                  <a:pos x="106" y="0"/>
                </a:cxn>
                <a:cxn ang="0">
                  <a:pos x="104" y="5"/>
                </a:cxn>
                <a:cxn ang="0">
                  <a:pos x="104" y="10"/>
                </a:cxn>
                <a:cxn ang="0">
                  <a:pos x="102" y="10"/>
                </a:cxn>
                <a:cxn ang="0">
                  <a:pos x="99" y="10"/>
                </a:cxn>
                <a:cxn ang="0">
                  <a:pos x="97" y="10"/>
                </a:cxn>
                <a:cxn ang="0">
                  <a:pos x="96" y="11"/>
                </a:cxn>
                <a:cxn ang="0">
                  <a:pos x="96" y="13"/>
                </a:cxn>
                <a:cxn ang="0">
                  <a:pos x="96" y="16"/>
                </a:cxn>
                <a:cxn ang="0">
                  <a:pos x="94" y="30"/>
                </a:cxn>
                <a:cxn ang="0">
                  <a:pos x="92" y="37"/>
                </a:cxn>
                <a:cxn ang="0">
                  <a:pos x="89" y="33"/>
                </a:cxn>
                <a:cxn ang="0">
                  <a:pos x="86" y="33"/>
                </a:cxn>
                <a:cxn ang="0">
                  <a:pos x="82" y="35"/>
                </a:cxn>
                <a:cxn ang="0">
                  <a:pos x="81" y="37"/>
                </a:cxn>
                <a:cxn ang="0">
                  <a:pos x="79" y="40"/>
                </a:cxn>
                <a:cxn ang="0">
                  <a:pos x="79" y="45"/>
                </a:cxn>
                <a:cxn ang="0">
                  <a:pos x="81" y="48"/>
                </a:cxn>
                <a:cxn ang="0">
                  <a:pos x="82" y="53"/>
                </a:cxn>
                <a:cxn ang="0">
                  <a:pos x="79" y="52"/>
                </a:cxn>
                <a:cxn ang="0">
                  <a:pos x="74" y="48"/>
                </a:cxn>
                <a:cxn ang="0">
                  <a:pos x="71" y="47"/>
                </a:cxn>
                <a:cxn ang="0">
                  <a:pos x="69" y="45"/>
                </a:cxn>
                <a:cxn ang="0">
                  <a:pos x="66" y="47"/>
                </a:cxn>
                <a:cxn ang="0">
                  <a:pos x="62" y="48"/>
                </a:cxn>
                <a:cxn ang="0">
                  <a:pos x="61" y="53"/>
                </a:cxn>
                <a:cxn ang="0">
                  <a:pos x="61" y="60"/>
                </a:cxn>
                <a:cxn ang="0">
                  <a:pos x="61" y="63"/>
                </a:cxn>
                <a:cxn ang="0">
                  <a:pos x="62" y="65"/>
                </a:cxn>
                <a:cxn ang="0">
                  <a:pos x="54" y="63"/>
                </a:cxn>
                <a:cxn ang="0">
                  <a:pos x="45" y="62"/>
                </a:cxn>
                <a:cxn ang="0">
                  <a:pos x="39" y="65"/>
                </a:cxn>
                <a:cxn ang="0">
                  <a:pos x="34" y="68"/>
                </a:cxn>
                <a:cxn ang="0">
                  <a:pos x="22" y="67"/>
                </a:cxn>
                <a:cxn ang="0">
                  <a:pos x="10" y="67"/>
                </a:cxn>
                <a:cxn ang="0">
                  <a:pos x="5" y="60"/>
                </a:cxn>
                <a:cxn ang="0">
                  <a:pos x="0" y="55"/>
                </a:cxn>
                <a:cxn ang="0">
                  <a:pos x="5" y="53"/>
                </a:cxn>
                <a:cxn ang="0">
                  <a:pos x="10" y="52"/>
                </a:cxn>
              </a:cxnLst>
              <a:rect l="0" t="0" r="r" b="b"/>
              <a:pathLst>
                <a:path w="106" h="68">
                  <a:moveTo>
                    <a:pt x="10" y="52"/>
                  </a:moveTo>
                  <a:lnTo>
                    <a:pt x="17" y="45"/>
                  </a:lnTo>
                  <a:lnTo>
                    <a:pt x="24" y="42"/>
                  </a:lnTo>
                  <a:lnTo>
                    <a:pt x="32" y="38"/>
                  </a:lnTo>
                  <a:lnTo>
                    <a:pt x="40" y="37"/>
                  </a:lnTo>
                  <a:lnTo>
                    <a:pt x="49" y="37"/>
                  </a:lnTo>
                  <a:lnTo>
                    <a:pt x="57" y="33"/>
                  </a:lnTo>
                  <a:lnTo>
                    <a:pt x="66" y="32"/>
                  </a:lnTo>
                  <a:lnTo>
                    <a:pt x="74" y="26"/>
                  </a:lnTo>
                  <a:lnTo>
                    <a:pt x="94" y="10"/>
                  </a:lnTo>
                  <a:lnTo>
                    <a:pt x="106" y="0"/>
                  </a:lnTo>
                  <a:lnTo>
                    <a:pt x="104" y="5"/>
                  </a:lnTo>
                  <a:lnTo>
                    <a:pt x="104" y="10"/>
                  </a:lnTo>
                  <a:lnTo>
                    <a:pt x="102" y="10"/>
                  </a:lnTo>
                  <a:lnTo>
                    <a:pt x="99" y="10"/>
                  </a:lnTo>
                  <a:lnTo>
                    <a:pt x="97" y="10"/>
                  </a:lnTo>
                  <a:lnTo>
                    <a:pt x="96" y="11"/>
                  </a:lnTo>
                  <a:lnTo>
                    <a:pt x="96" y="13"/>
                  </a:lnTo>
                  <a:lnTo>
                    <a:pt x="96" y="16"/>
                  </a:lnTo>
                  <a:lnTo>
                    <a:pt x="94" y="30"/>
                  </a:lnTo>
                  <a:lnTo>
                    <a:pt x="92" y="37"/>
                  </a:lnTo>
                  <a:lnTo>
                    <a:pt x="89" y="33"/>
                  </a:lnTo>
                  <a:lnTo>
                    <a:pt x="86" y="33"/>
                  </a:lnTo>
                  <a:lnTo>
                    <a:pt x="82" y="35"/>
                  </a:lnTo>
                  <a:lnTo>
                    <a:pt x="81" y="37"/>
                  </a:lnTo>
                  <a:lnTo>
                    <a:pt x="79" y="40"/>
                  </a:lnTo>
                  <a:lnTo>
                    <a:pt x="79" y="45"/>
                  </a:lnTo>
                  <a:lnTo>
                    <a:pt x="81" y="48"/>
                  </a:lnTo>
                  <a:lnTo>
                    <a:pt x="82" y="53"/>
                  </a:lnTo>
                  <a:lnTo>
                    <a:pt x="79" y="52"/>
                  </a:lnTo>
                  <a:lnTo>
                    <a:pt x="74" y="48"/>
                  </a:lnTo>
                  <a:lnTo>
                    <a:pt x="71" y="47"/>
                  </a:lnTo>
                  <a:lnTo>
                    <a:pt x="69" y="45"/>
                  </a:lnTo>
                  <a:lnTo>
                    <a:pt x="66" y="47"/>
                  </a:lnTo>
                  <a:lnTo>
                    <a:pt x="62" y="48"/>
                  </a:lnTo>
                  <a:lnTo>
                    <a:pt x="61" y="53"/>
                  </a:lnTo>
                  <a:lnTo>
                    <a:pt x="61" y="60"/>
                  </a:lnTo>
                  <a:lnTo>
                    <a:pt x="61" y="63"/>
                  </a:lnTo>
                  <a:lnTo>
                    <a:pt x="62" y="65"/>
                  </a:lnTo>
                  <a:lnTo>
                    <a:pt x="54" y="63"/>
                  </a:lnTo>
                  <a:lnTo>
                    <a:pt x="45" y="62"/>
                  </a:lnTo>
                  <a:lnTo>
                    <a:pt x="39" y="65"/>
                  </a:lnTo>
                  <a:lnTo>
                    <a:pt x="34" y="68"/>
                  </a:lnTo>
                  <a:lnTo>
                    <a:pt x="22" y="67"/>
                  </a:lnTo>
                  <a:lnTo>
                    <a:pt x="10" y="67"/>
                  </a:lnTo>
                  <a:lnTo>
                    <a:pt x="5" y="60"/>
                  </a:lnTo>
                  <a:lnTo>
                    <a:pt x="0" y="55"/>
                  </a:lnTo>
                  <a:lnTo>
                    <a:pt x="5" y="53"/>
                  </a:lnTo>
                  <a:lnTo>
                    <a:pt x="10" y="52"/>
                  </a:lnTo>
                  <a:close/>
                </a:path>
              </a:pathLst>
            </a:custGeom>
            <a:solidFill>
              <a:srgbClr val="1F1A17"/>
            </a:solidFill>
            <a:ln w="9525">
              <a:noFill/>
              <a:round/>
              <a:headEnd/>
              <a:tailEnd/>
            </a:ln>
          </p:spPr>
          <p:txBody>
            <a:bodyPr/>
            <a:lstStyle/>
            <a:p>
              <a:endParaRPr lang="en-US"/>
            </a:p>
          </p:txBody>
        </p:sp>
        <p:sp>
          <p:nvSpPr>
            <p:cNvPr id="5664" name="Freeform 1568"/>
            <p:cNvSpPr>
              <a:spLocks/>
            </p:cNvSpPr>
            <p:nvPr/>
          </p:nvSpPr>
          <p:spPr bwMode="auto">
            <a:xfrm>
              <a:off x="3935" y="3424"/>
              <a:ext cx="32" cy="21"/>
            </a:xfrm>
            <a:custGeom>
              <a:avLst/>
              <a:gdLst/>
              <a:ahLst/>
              <a:cxnLst>
                <a:cxn ang="0">
                  <a:pos x="22" y="0"/>
                </a:cxn>
                <a:cxn ang="0">
                  <a:pos x="25" y="3"/>
                </a:cxn>
                <a:cxn ang="0">
                  <a:pos x="30" y="8"/>
                </a:cxn>
                <a:cxn ang="0">
                  <a:pos x="32" y="15"/>
                </a:cxn>
                <a:cxn ang="0">
                  <a:pos x="30" y="20"/>
                </a:cxn>
                <a:cxn ang="0">
                  <a:pos x="22" y="8"/>
                </a:cxn>
                <a:cxn ang="0">
                  <a:pos x="22" y="18"/>
                </a:cxn>
                <a:cxn ang="0">
                  <a:pos x="17" y="15"/>
                </a:cxn>
                <a:cxn ang="0">
                  <a:pos x="12" y="13"/>
                </a:cxn>
                <a:cxn ang="0">
                  <a:pos x="10" y="18"/>
                </a:cxn>
                <a:cxn ang="0">
                  <a:pos x="10" y="21"/>
                </a:cxn>
                <a:cxn ang="0">
                  <a:pos x="0" y="15"/>
                </a:cxn>
                <a:cxn ang="0">
                  <a:pos x="2" y="15"/>
                </a:cxn>
                <a:cxn ang="0">
                  <a:pos x="5" y="11"/>
                </a:cxn>
                <a:cxn ang="0">
                  <a:pos x="3" y="5"/>
                </a:cxn>
                <a:cxn ang="0">
                  <a:pos x="3" y="3"/>
                </a:cxn>
                <a:cxn ang="0">
                  <a:pos x="7" y="3"/>
                </a:cxn>
                <a:cxn ang="0">
                  <a:pos x="12" y="3"/>
                </a:cxn>
                <a:cxn ang="0">
                  <a:pos x="17" y="6"/>
                </a:cxn>
                <a:cxn ang="0">
                  <a:pos x="18" y="8"/>
                </a:cxn>
                <a:cxn ang="0">
                  <a:pos x="22" y="0"/>
                </a:cxn>
              </a:cxnLst>
              <a:rect l="0" t="0" r="r" b="b"/>
              <a:pathLst>
                <a:path w="32" h="21">
                  <a:moveTo>
                    <a:pt x="22" y="0"/>
                  </a:moveTo>
                  <a:lnTo>
                    <a:pt x="25" y="3"/>
                  </a:lnTo>
                  <a:lnTo>
                    <a:pt x="30" y="8"/>
                  </a:lnTo>
                  <a:lnTo>
                    <a:pt x="32" y="15"/>
                  </a:lnTo>
                  <a:lnTo>
                    <a:pt x="30" y="20"/>
                  </a:lnTo>
                  <a:lnTo>
                    <a:pt x="22" y="8"/>
                  </a:lnTo>
                  <a:lnTo>
                    <a:pt x="22" y="18"/>
                  </a:lnTo>
                  <a:lnTo>
                    <a:pt x="17" y="15"/>
                  </a:lnTo>
                  <a:lnTo>
                    <a:pt x="12" y="13"/>
                  </a:lnTo>
                  <a:lnTo>
                    <a:pt x="10" y="18"/>
                  </a:lnTo>
                  <a:lnTo>
                    <a:pt x="10" y="21"/>
                  </a:lnTo>
                  <a:lnTo>
                    <a:pt x="0" y="15"/>
                  </a:lnTo>
                  <a:lnTo>
                    <a:pt x="2" y="15"/>
                  </a:lnTo>
                  <a:lnTo>
                    <a:pt x="5" y="11"/>
                  </a:lnTo>
                  <a:lnTo>
                    <a:pt x="3" y="5"/>
                  </a:lnTo>
                  <a:lnTo>
                    <a:pt x="3" y="3"/>
                  </a:lnTo>
                  <a:lnTo>
                    <a:pt x="7" y="3"/>
                  </a:lnTo>
                  <a:lnTo>
                    <a:pt x="12" y="3"/>
                  </a:lnTo>
                  <a:lnTo>
                    <a:pt x="17" y="6"/>
                  </a:lnTo>
                  <a:lnTo>
                    <a:pt x="18" y="8"/>
                  </a:lnTo>
                  <a:lnTo>
                    <a:pt x="22" y="0"/>
                  </a:lnTo>
                  <a:close/>
                </a:path>
              </a:pathLst>
            </a:custGeom>
            <a:solidFill>
              <a:srgbClr val="1F1A17"/>
            </a:solidFill>
            <a:ln w="9525">
              <a:noFill/>
              <a:round/>
              <a:headEnd/>
              <a:tailEnd/>
            </a:ln>
          </p:spPr>
          <p:txBody>
            <a:bodyPr/>
            <a:lstStyle/>
            <a:p>
              <a:endParaRPr lang="en-US"/>
            </a:p>
          </p:txBody>
        </p:sp>
        <p:sp>
          <p:nvSpPr>
            <p:cNvPr id="5665" name="Freeform 1569"/>
            <p:cNvSpPr>
              <a:spLocks/>
            </p:cNvSpPr>
            <p:nvPr/>
          </p:nvSpPr>
          <p:spPr bwMode="auto">
            <a:xfrm>
              <a:off x="3963" y="3400"/>
              <a:ext cx="57" cy="35"/>
            </a:xfrm>
            <a:custGeom>
              <a:avLst/>
              <a:gdLst/>
              <a:ahLst/>
              <a:cxnLst>
                <a:cxn ang="0">
                  <a:pos x="0" y="24"/>
                </a:cxn>
                <a:cxn ang="0">
                  <a:pos x="2" y="29"/>
                </a:cxn>
                <a:cxn ang="0">
                  <a:pos x="5" y="34"/>
                </a:cxn>
                <a:cxn ang="0">
                  <a:pos x="5" y="32"/>
                </a:cxn>
                <a:cxn ang="0">
                  <a:pos x="7" y="30"/>
                </a:cxn>
                <a:cxn ang="0">
                  <a:pos x="10" y="34"/>
                </a:cxn>
                <a:cxn ang="0">
                  <a:pos x="14" y="35"/>
                </a:cxn>
                <a:cxn ang="0">
                  <a:pos x="17" y="35"/>
                </a:cxn>
                <a:cxn ang="0">
                  <a:pos x="21" y="32"/>
                </a:cxn>
                <a:cxn ang="0">
                  <a:pos x="27" y="34"/>
                </a:cxn>
                <a:cxn ang="0">
                  <a:pos x="34" y="35"/>
                </a:cxn>
                <a:cxn ang="0">
                  <a:pos x="34" y="29"/>
                </a:cxn>
                <a:cxn ang="0">
                  <a:pos x="34" y="24"/>
                </a:cxn>
                <a:cxn ang="0">
                  <a:pos x="39" y="22"/>
                </a:cxn>
                <a:cxn ang="0">
                  <a:pos x="46" y="22"/>
                </a:cxn>
                <a:cxn ang="0">
                  <a:pos x="41" y="19"/>
                </a:cxn>
                <a:cxn ang="0">
                  <a:pos x="37" y="17"/>
                </a:cxn>
                <a:cxn ang="0">
                  <a:pos x="47" y="15"/>
                </a:cxn>
                <a:cxn ang="0">
                  <a:pos x="57" y="12"/>
                </a:cxn>
                <a:cxn ang="0">
                  <a:pos x="54" y="7"/>
                </a:cxn>
                <a:cxn ang="0">
                  <a:pos x="51" y="5"/>
                </a:cxn>
                <a:cxn ang="0">
                  <a:pos x="46" y="2"/>
                </a:cxn>
                <a:cxn ang="0">
                  <a:pos x="41" y="0"/>
                </a:cxn>
                <a:cxn ang="0">
                  <a:pos x="44" y="4"/>
                </a:cxn>
                <a:cxn ang="0">
                  <a:pos x="47" y="9"/>
                </a:cxn>
                <a:cxn ang="0">
                  <a:pos x="37" y="9"/>
                </a:cxn>
                <a:cxn ang="0">
                  <a:pos x="27" y="10"/>
                </a:cxn>
                <a:cxn ang="0">
                  <a:pos x="24" y="12"/>
                </a:cxn>
                <a:cxn ang="0">
                  <a:pos x="21" y="15"/>
                </a:cxn>
                <a:cxn ang="0">
                  <a:pos x="22" y="20"/>
                </a:cxn>
                <a:cxn ang="0">
                  <a:pos x="24" y="24"/>
                </a:cxn>
                <a:cxn ang="0">
                  <a:pos x="15" y="20"/>
                </a:cxn>
                <a:cxn ang="0">
                  <a:pos x="7" y="22"/>
                </a:cxn>
                <a:cxn ang="0">
                  <a:pos x="9" y="25"/>
                </a:cxn>
                <a:cxn ang="0">
                  <a:pos x="10" y="29"/>
                </a:cxn>
                <a:cxn ang="0">
                  <a:pos x="5" y="25"/>
                </a:cxn>
                <a:cxn ang="0">
                  <a:pos x="0" y="24"/>
                </a:cxn>
              </a:cxnLst>
              <a:rect l="0" t="0" r="r" b="b"/>
              <a:pathLst>
                <a:path w="57" h="35">
                  <a:moveTo>
                    <a:pt x="0" y="24"/>
                  </a:moveTo>
                  <a:lnTo>
                    <a:pt x="2" y="29"/>
                  </a:lnTo>
                  <a:lnTo>
                    <a:pt x="5" y="34"/>
                  </a:lnTo>
                  <a:lnTo>
                    <a:pt x="5" y="32"/>
                  </a:lnTo>
                  <a:lnTo>
                    <a:pt x="7" y="30"/>
                  </a:lnTo>
                  <a:lnTo>
                    <a:pt x="10" y="34"/>
                  </a:lnTo>
                  <a:lnTo>
                    <a:pt x="14" y="35"/>
                  </a:lnTo>
                  <a:lnTo>
                    <a:pt x="17" y="35"/>
                  </a:lnTo>
                  <a:lnTo>
                    <a:pt x="21" y="32"/>
                  </a:lnTo>
                  <a:lnTo>
                    <a:pt x="27" y="34"/>
                  </a:lnTo>
                  <a:lnTo>
                    <a:pt x="34" y="35"/>
                  </a:lnTo>
                  <a:lnTo>
                    <a:pt x="34" y="29"/>
                  </a:lnTo>
                  <a:lnTo>
                    <a:pt x="34" y="24"/>
                  </a:lnTo>
                  <a:lnTo>
                    <a:pt x="39" y="22"/>
                  </a:lnTo>
                  <a:lnTo>
                    <a:pt x="46" y="22"/>
                  </a:lnTo>
                  <a:lnTo>
                    <a:pt x="41" y="19"/>
                  </a:lnTo>
                  <a:lnTo>
                    <a:pt x="37" y="17"/>
                  </a:lnTo>
                  <a:lnTo>
                    <a:pt x="47" y="15"/>
                  </a:lnTo>
                  <a:lnTo>
                    <a:pt x="57" y="12"/>
                  </a:lnTo>
                  <a:lnTo>
                    <a:pt x="54" y="7"/>
                  </a:lnTo>
                  <a:lnTo>
                    <a:pt x="51" y="5"/>
                  </a:lnTo>
                  <a:lnTo>
                    <a:pt x="46" y="2"/>
                  </a:lnTo>
                  <a:lnTo>
                    <a:pt x="41" y="0"/>
                  </a:lnTo>
                  <a:lnTo>
                    <a:pt x="44" y="4"/>
                  </a:lnTo>
                  <a:lnTo>
                    <a:pt x="47" y="9"/>
                  </a:lnTo>
                  <a:lnTo>
                    <a:pt x="37" y="9"/>
                  </a:lnTo>
                  <a:lnTo>
                    <a:pt x="27" y="10"/>
                  </a:lnTo>
                  <a:lnTo>
                    <a:pt x="24" y="12"/>
                  </a:lnTo>
                  <a:lnTo>
                    <a:pt x="21" y="15"/>
                  </a:lnTo>
                  <a:lnTo>
                    <a:pt x="22" y="20"/>
                  </a:lnTo>
                  <a:lnTo>
                    <a:pt x="24" y="24"/>
                  </a:lnTo>
                  <a:lnTo>
                    <a:pt x="15" y="20"/>
                  </a:lnTo>
                  <a:lnTo>
                    <a:pt x="7" y="22"/>
                  </a:lnTo>
                  <a:lnTo>
                    <a:pt x="9" y="25"/>
                  </a:lnTo>
                  <a:lnTo>
                    <a:pt x="10" y="29"/>
                  </a:lnTo>
                  <a:lnTo>
                    <a:pt x="5" y="25"/>
                  </a:lnTo>
                  <a:lnTo>
                    <a:pt x="0" y="24"/>
                  </a:lnTo>
                  <a:close/>
                </a:path>
              </a:pathLst>
            </a:custGeom>
            <a:solidFill>
              <a:srgbClr val="1F1A17"/>
            </a:solidFill>
            <a:ln w="9525">
              <a:noFill/>
              <a:round/>
              <a:headEnd/>
              <a:tailEnd/>
            </a:ln>
          </p:spPr>
          <p:txBody>
            <a:bodyPr/>
            <a:lstStyle/>
            <a:p>
              <a:endParaRPr lang="en-US"/>
            </a:p>
          </p:txBody>
        </p:sp>
        <p:sp>
          <p:nvSpPr>
            <p:cNvPr id="5666" name="Freeform 1570"/>
            <p:cNvSpPr>
              <a:spLocks/>
            </p:cNvSpPr>
            <p:nvPr/>
          </p:nvSpPr>
          <p:spPr bwMode="auto">
            <a:xfrm>
              <a:off x="3825" y="3370"/>
              <a:ext cx="38" cy="40"/>
            </a:xfrm>
            <a:custGeom>
              <a:avLst/>
              <a:gdLst/>
              <a:ahLst/>
              <a:cxnLst>
                <a:cxn ang="0">
                  <a:pos x="10" y="0"/>
                </a:cxn>
                <a:cxn ang="0">
                  <a:pos x="5" y="5"/>
                </a:cxn>
                <a:cxn ang="0">
                  <a:pos x="0" y="14"/>
                </a:cxn>
                <a:cxn ang="0">
                  <a:pos x="1" y="22"/>
                </a:cxn>
                <a:cxn ang="0">
                  <a:pos x="3" y="27"/>
                </a:cxn>
                <a:cxn ang="0">
                  <a:pos x="8" y="24"/>
                </a:cxn>
                <a:cxn ang="0">
                  <a:pos x="13" y="24"/>
                </a:cxn>
                <a:cxn ang="0">
                  <a:pos x="10" y="34"/>
                </a:cxn>
                <a:cxn ang="0">
                  <a:pos x="8" y="40"/>
                </a:cxn>
                <a:cxn ang="0">
                  <a:pos x="11" y="40"/>
                </a:cxn>
                <a:cxn ang="0">
                  <a:pos x="18" y="40"/>
                </a:cxn>
                <a:cxn ang="0">
                  <a:pos x="26" y="39"/>
                </a:cxn>
                <a:cxn ang="0">
                  <a:pos x="33" y="34"/>
                </a:cxn>
                <a:cxn ang="0">
                  <a:pos x="38" y="25"/>
                </a:cxn>
                <a:cxn ang="0">
                  <a:pos x="38" y="22"/>
                </a:cxn>
                <a:cxn ang="0">
                  <a:pos x="31" y="14"/>
                </a:cxn>
                <a:cxn ang="0">
                  <a:pos x="15" y="12"/>
                </a:cxn>
                <a:cxn ang="0">
                  <a:pos x="10" y="0"/>
                </a:cxn>
              </a:cxnLst>
              <a:rect l="0" t="0" r="r" b="b"/>
              <a:pathLst>
                <a:path w="38" h="40">
                  <a:moveTo>
                    <a:pt x="10" y="0"/>
                  </a:moveTo>
                  <a:lnTo>
                    <a:pt x="5" y="5"/>
                  </a:lnTo>
                  <a:lnTo>
                    <a:pt x="0" y="14"/>
                  </a:lnTo>
                  <a:lnTo>
                    <a:pt x="1" y="22"/>
                  </a:lnTo>
                  <a:lnTo>
                    <a:pt x="3" y="27"/>
                  </a:lnTo>
                  <a:lnTo>
                    <a:pt x="8" y="24"/>
                  </a:lnTo>
                  <a:lnTo>
                    <a:pt x="13" y="24"/>
                  </a:lnTo>
                  <a:lnTo>
                    <a:pt x="10" y="34"/>
                  </a:lnTo>
                  <a:lnTo>
                    <a:pt x="8" y="40"/>
                  </a:lnTo>
                  <a:lnTo>
                    <a:pt x="11" y="40"/>
                  </a:lnTo>
                  <a:lnTo>
                    <a:pt x="18" y="40"/>
                  </a:lnTo>
                  <a:lnTo>
                    <a:pt x="26" y="39"/>
                  </a:lnTo>
                  <a:lnTo>
                    <a:pt x="33" y="34"/>
                  </a:lnTo>
                  <a:lnTo>
                    <a:pt x="38" y="25"/>
                  </a:lnTo>
                  <a:lnTo>
                    <a:pt x="38" y="22"/>
                  </a:lnTo>
                  <a:lnTo>
                    <a:pt x="31" y="14"/>
                  </a:lnTo>
                  <a:lnTo>
                    <a:pt x="15" y="12"/>
                  </a:lnTo>
                  <a:lnTo>
                    <a:pt x="10" y="0"/>
                  </a:lnTo>
                  <a:close/>
                </a:path>
              </a:pathLst>
            </a:custGeom>
            <a:solidFill>
              <a:srgbClr val="1F1A17"/>
            </a:solidFill>
            <a:ln w="9525">
              <a:noFill/>
              <a:round/>
              <a:headEnd/>
              <a:tailEnd/>
            </a:ln>
          </p:spPr>
          <p:txBody>
            <a:bodyPr/>
            <a:lstStyle/>
            <a:p>
              <a:endParaRPr lang="en-US"/>
            </a:p>
          </p:txBody>
        </p:sp>
        <p:sp>
          <p:nvSpPr>
            <p:cNvPr id="5667" name="Freeform 1571"/>
            <p:cNvSpPr>
              <a:spLocks/>
            </p:cNvSpPr>
            <p:nvPr/>
          </p:nvSpPr>
          <p:spPr bwMode="auto">
            <a:xfrm>
              <a:off x="3765" y="3340"/>
              <a:ext cx="33" cy="33"/>
            </a:xfrm>
            <a:custGeom>
              <a:avLst/>
              <a:gdLst/>
              <a:ahLst/>
              <a:cxnLst>
                <a:cxn ang="0">
                  <a:pos x="18" y="0"/>
                </a:cxn>
                <a:cxn ang="0">
                  <a:pos x="15" y="7"/>
                </a:cxn>
                <a:cxn ang="0">
                  <a:pos x="8" y="17"/>
                </a:cxn>
                <a:cxn ang="0">
                  <a:pos x="3" y="20"/>
                </a:cxn>
                <a:cxn ang="0">
                  <a:pos x="0" y="20"/>
                </a:cxn>
                <a:cxn ang="0">
                  <a:pos x="6" y="27"/>
                </a:cxn>
                <a:cxn ang="0">
                  <a:pos x="18" y="33"/>
                </a:cxn>
                <a:cxn ang="0">
                  <a:pos x="23" y="32"/>
                </a:cxn>
                <a:cxn ang="0">
                  <a:pos x="25" y="28"/>
                </a:cxn>
                <a:cxn ang="0">
                  <a:pos x="18" y="18"/>
                </a:cxn>
                <a:cxn ang="0">
                  <a:pos x="33" y="12"/>
                </a:cxn>
                <a:cxn ang="0">
                  <a:pos x="18" y="0"/>
                </a:cxn>
              </a:cxnLst>
              <a:rect l="0" t="0" r="r" b="b"/>
              <a:pathLst>
                <a:path w="33" h="33">
                  <a:moveTo>
                    <a:pt x="18" y="0"/>
                  </a:moveTo>
                  <a:lnTo>
                    <a:pt x="15" y="7"/>
                  </a:lnTo>
                  <a:lnTo>
                    <a:pt x="8" y="17"/>
                  </a:lnTo>
                  <a:lnTo>
                    <a:pt x="3" y="20"/>
                  </a:lnTo>
                  <a:lnTo>
                    <a:pt x="0" y="20"/>
                  </a:lnTo>
                  <a:lnTo>
                    <a:pt x="6" y="27"/>
                  </a:lnTo>
                  <a:lnTo>
                    <a:pt x="18" y="33"/>
                  </a:lnTo>
                  <a:lnTo>
                    <a:pt x="23" y="32"/>
                  </a:lnTo>
                  <a:lnTo>
                    <a:pt x="25" y="28"/>
                  </a:lnTo>
                  <a:lnTo>
                    <a:pt x="18" y="18"/>
                  </a:lnTo>
                  <a:lnTo>
                    <a:pt x="33" y="12"/>
                  </a:lnTo>
                  <a:lnTo>
                    <a:pt x="18" y="0"/>
                  </a:lnTo>
                  <a:close/>
                </a:path>
              </a:pathLst>
            </a:custGeom>
            <a:solidFill>
              <a:srgbClr val="1F1A17"/>
            </a:solidFill>
            <a:ln w="9525">
              <a:noFill/>
              <a:round/>
              <a:headEnd/>
              <a:tailEnd/>
            </a:ln>
          </p:spPr>
          <p:txBody>
            <a:bodyPr/>
            <a:lstStyle/>
            <a:p>
              <a:endParaRPr lang="en-US"/>
            </a:p>
          </p:txBody>
        </p:sp>
        <p:sp>
          <p:nvSpPr>
            <p:cNvPr id="5668" name="Freeform 1572"/>
            <p:cNvSpPr>
              <a:spLocks/>
            </p:cNvSpPr>
            <p:nvPr/>
          </p:nvSpPr>
          <p:spPr bwMode="auto">
            <a:xfrm>
              <a:off x="3826" y="3390"/>
              <a:ext cx="129" cy="54"/>
            </a:xfrm>
            <a:custGeom>
              <a:avLst/>
              <a:gdLst/>
              <a:ahLst/>
              <a:cxnLst>
                <a:cxn ang="0">
                  <a:pos x="4" y="15"/>
                </a:cxn>
                <a:cxn ang="0">
                  <a:pos x="2" y="20"/>
                </a:cxn>
                <a:cxn ang="0">
                  <a:pos x="0" y="27"/>
                </a:cxn>
                <a:cxn ang="0">
                  <a:pos x="0" y="30"/>
                </a:cxn>
                <a:cxn ang="0">
                  <a:pos x="0" y="35"/>
                </a:cxn>
                <a:cxn ang="0">
                  <a:pos x="4" y="44"/>
                </a:cxn>
                <a:cxn ang="0">
                  <a:pos x="7" y="54"/>
                </a:cxn>
                <a:cxn ang="0">
                  <a:pos x="12" y="50"/>
                </a:cxn>
                <a:cxn ang="0">
                  <a:pos x="19" y="45"/>
                </a:cxn>
                <a:cxn ang="0">
                  <a:pos x="20" y="37"/>
                </a:cxn>
                <a:cxn ang="0">
                  <a:pos x="24" y="34"/>
                </a:cxn>
                <a:cxn ang="0">
                  <a:pos x="29" y="35"/>
                </a:cxn>
                <a:cxn ang="0">
                  <a:pos x="34" y="42"/>
                </a:cxn>
                <a:cxn ang="0">
                  <a:pos x="36" y="30"/>
                </a:cxn>
                <a:cxn ang="0">
                  <a:pos x="39" y="25"/>
                </a:cxn>
                <a:cxn ang="0">
                  <a:pos x="44" y="22"/>
                </a:cxn>
                <a:cxn ang="0">
                  <a:pos x="54" y="22"/>
                </a:cxn>
                <a:cxn ang="0">
                  <a:pos x="57" y="17"/>
                </a:cxn>
                <a:cxn ang="0">
                  <a:pos x="59" y="12"/>
                </a:cxn>
                <a:cxn ang="0">
                  <a:pos x="64" y="10"/>
                </a:cxn>
                <a:cxn ang="0">
                  <a:pos x="71" y="10"/>
                </a:cxn>
                <a:cxn ang="0">
                  <a:pos x="71" y="15"/>
                </a:cxn>
                <a:cxn ang="0">
                  <a:pos x="71" y="22"/>
                </a:cxn>
                <a:cxn ang="0">
                  <a:pos x="77" y="15"/>
                </a:cxn>
                <a:cxn ang="0">
                  <a:pos x="84" y="9"/>
                </a:cxn>
                <a:cxn ang="0">
                  <a:pos x="82" y="12"/>
                </a:cxn>
                <a:cxn ang="0">
                  <a:pos x="82" y="19"/>
                </a:cxn>
                <a:cxn ang="0">
                  <a:pos x="82" y="25"/>
                </a:cxn>
                <a:cxn ang="0">
                  <a:pos x="84" y="29"/>
                </a:cxn>
                <a:cxn ang="0">
                  <a:pos x="87" y="19"/>
                </a:cxn>
                <a:cxn ang="0">
                  <a:pos x="91" y="9"/>
                </a:cxn>
                <a:cxn ang="0">
                  <a:pos x="97" y="27"/>
                </a:cxn>
                <a:cxn ang="0">
                  <a:pos x="99" y="47"/>
                </a:cxn>
                <a:cxn ang="0">
                  <a:pos x="104" y="49"/>
                </a:cxn>
                <a:cxn ang="0">
                  <a:pos x="107" y="49"/>
                </a:cxn>
                <a:cxn ang="0">
                  <a:pos x="109" y="45"/>
                </a:cxn>
                <a:cxn ang="0">
                  <a:pos x="111" y="44"/>
                </a:cxn>
                <a:cxn ang="0">
                  <a:pos x="109" y="37"/>
                </a:cxn>
                <a:cxn ang="0">
                  <a:pos x="107" y="29"/>
                </a:cxn>
                <a:cxn ang="0">
                  <a:pos x="117" y="32"/>
                </a:cxn>
                <a:cxn ang="0">
                  <a:pos x="129" y="32"/>
                </a:cxn>
                <a:cxn ang="0">
                  <a:pos x="121" y="29"/>
                </a:cxn>
                <a:cxn ang="0">
                  <a:pos x="112" y="24"/>
                </a:cxn>
                <a:cxn ang="0">
                  <a:pos x="107" y="19"/>
                </a:cxn>
                <a:cxn ang="0">
                  <a:pos x="101" y="12"/>
                </a:cxn>
                <a:cxn ang="0">
                  <a:pos x="99" y="7"/>
                </a:cxn>
                <a:cxn ang="0">
                  <a:pos x="96" y="4"/>
                </a:cxn>
                <a:cxn ang="0">
                  <a:pos x="91" y="0"/>
                </a:cxn>
                <a:cxn ang="0">
                  <a:pos x="84" y="0"/>
                </a:cxn>
                <a:cxn ang="0">
                  <a:pos x="71" y="0"/>
                </a:cxn>
                <a:cxn ang="0">
                  <a:pos x="61" y="0"/>
                </a:cxn>
                <a:cxn ang="0">
                  <a:pos x="37" y="14"/>
                </a:cxn>
                <a:cxn ang="0">
                  <a:pos x="14" y="27"/>
                </a:cxn>
                <a:cxn ang="0">
                  <a:pos x="10" y="29"/>
                </a:cxn>
                <a:cxn ang="0">
                  <a:pos x="7" y="29"/>
                </a:cxn>
                <a:cxn ang="0">
                  <a:pos x="5" y="27"/>
                </a:cxn>
                <a:cxn ang="0">
                  <a:pos x="5" y="25"/>
                </a:cxn>
                <a:cxn ang="0">
                  <a:pos x="4" y="20"/>
                </a:cxn>
                <a:cxn ang="0">
                  <a:pos x="4" y="15"/>
                </a:cxn>
              </a:cxnLst>
              <a:rect l="0" t="0" r="r" b="b"/>
              <a:pathLst>
                <a:path w="129" h="54">
                  <a:moveTo>
                    <a:pt x="4" y="15"/>
                  </a:moveTo>
                  <a:lnTo>
                    <a:pt x="2" y="20"/>
                  </a:lnTo>
                  <a:lnTo>
                    <a:pt x="0" y="27"/>
                  </a:lnTo>
                  <a:lnTo>
                    <a:pt x="0" y="30"/>
                  </a:lnTo>
                  <a:lnTo>
                    <a:pt x="0" y="35"/>
                  </a:lnTo>
                  <a:lnTo>
                    <a:pt x="4" y="44"/>
                  </a:lnTo>
                  <a:lnTo>
                    <a:pt x="7" y="54"/>
                  </a:lnTo>
                  <a:lnTo>
                    <a:pt x="12" y="50"/>
                  </a:lnTo>
                  <a:lnTo>
                    <a:pt x="19" y="45"/>
                  </a:lnTo>
                  <a:lnTo>
                    <a:pt x="20" y="37"/>
                  </a:lnTo>
                  <a:lnTo>
                    <a:pt x="24" y="34"/>
                  </a:lnTo>
                  <a:lnTo>
                    <a:pt x="29" y="35"/>
                  </a:lnTo>
                  <a:lnTo>
                    <a:pt x="34" y="42"/>
                  </a:lnTo>
                  <a:lnTo>
                    <a:pt x="36" y="30"/>
                  </a:lnTo>
                  <a:lnTo>
                    <a:pt x="39" y="25"/>
                  </a:lnTo>
                  <a:lnTo>
                    <a:pt x="44" y="22"/>
                  </a:lnTo>
                  <a:lnTo>
                    <a:pt x="54" y="22"/>
                  </a:lnTo>
                  <a:lnTo>
                    <a:pt x="57" y="17"/>
                  </a:lnTo>
                  <a:lnTo>
                    <a:pt x="59" y="12"/>
                  </a:lnTo>
                  <a:lnTo>
                    <a:pt x="64" y="10"/>
                  </a:lnTo>
                  <a:lnTo>
                    <a:pt x="71" y="10"/>
                  </a:lnTo>
                  <a:lnTo>
                    <a:pt x="71" y="15"/>
                  </a:lnTo>
                  <a:lnTo>
                    <a:pt x="71" y="22"/>
                  </a:lnTo>
                  <a:lnTo>
                    <a:pt x="77" y="15"/>
                  </a:lnTo>
                  <a:lnTo>
                    <a:pt x="84" y="9"/>
                  </a:lnTo>
                  <a:lnTo>
                    <a:pt x="82" y="12"/>
                  </a:lnTo>
                  <a:lnTo>
                    <a:pt x="82" y="19"/>
                  </a:lnTo>
                  <a:lnTo>
                    <a:pt x="82" y="25"/>
                  </a:lnTo>
                  <a:lnTo>
                    <a:pt x="84" y="29"/>
                  </a:lnTo>
                  <a:lnTo>
                    <a:pt x="87" y="19"/>
                  </a:lnTo>
                  <a:lnTo>
                    <a:pt x="91" y="9"/>
                  </a:lnTo>
                  <a:lnTo>
                    <a:pt x="97" y="27"/>
                  </a:lnTo>
                  <a:lnTo>
                    <a:pt x="99" y="47"/>
                  </a:lnTo>
                  <a:lnTo>
                    <a:pt x="104" y="49"/>
                  </a:lnTo>
                  <a:lnTo>
                    <a:pt x="107" y="49"/>
                  </a:lnTo>
                  <a:lnTo>
                    <a:pt x="109" y="45"/>
                  </a:lnTo>
                  <a:lnTo>
                    <a:pt x="111" y="44"/>
                  </a:lnTo>
                  <a:lnTo>
                    <a:pt x="109" y="37"/>
                  </a:lnTo>
                  <a:lnTo>
                    <a:pt x="107" y="29"/>
                  </a:lnTo>
                  <a:lnTo>
                    <a:pt x="117" y="32"/>
                  </a:lnTo>
                  <a:lnTo>
                    <a:pt x="129" y="32"/>
                  </a:lnTo>
                  <a:lnTo>
                    <a:pt x="121" y="29"/>
                  </a:lnTo>
                  <a:lnTo>
                    <a:pt x="112" y="24"/>
                  </a:lnTo>
                  <a:lnTo>
                    <a:pt x="107" y="19"/>
                  </a:lnTo>
                  <a:lnTo>
                    <a:pt x="101" y="12"/>
                  </a:lnTo>
                  <a:lnTo>
                    <a:pt x="99" y="7"/>
                  </a:lnTo>
                  <a:lnTo>
                    <a:pt x="96" y="4"/>
                  </a:lnTo>
                  <a:lnTo>
                    <a:pt x="91" y="0"/>
                  </a:lnTo>
                  <a:lnTo>
                    <a:pt x="84" y="0"/>
                  </a:lnTo>
                  <a:lnTo>
                    <a:pt x="71" y="0"/>
                  </a:lnTo>
                  <a:lnTo>
                    <a:pt x="61" y="0"/>
                  </a:lnTo>
                  <a:lnTo>
                    <a:pt x="37" y="14"/>
                  </a:lnTo>
                  <a:lnTo>
                    <a:pt x="14" y="27"/>
                  </a:lnTo>
                  <a:lnTo>
                    <a:pt x="10" y="29"/>
                  </a:lnTo>
                  <a:lnTo>
                    <a:pt x="7" y="29"/>
                  </a:lnTo>
                  <a:lnTo>
                    <a:pt x="5" y="27"/>
                  </a:lnTo>
                  <a:lnTo>
                    <a:pt x="5" y="25"/>
                  </a:lnTo>
                  <a:lnTo>
                    <a:pt x="4" y="20"/>
                  </a:lnTo>
                  <a:lnTo>
                    <a:pt x="4" y="15"/>
                  </a:lnTo>
                  <a:close/>
                </a:path>
              </a:pathLst>
            </a:custGeom>
            <a:solidFill>
              <a:srgbClr val="1F1A17"/>
            </a:solidFill>
            <a:ln w="9525">
              <a:noFill/>
              <a:round/>
              <a:headEnd/>
              <a:tailEnd/>
            </a:ln>
          </p:spPr>
          <p:txBody>
            <a:bodyPr/>
            <a:lstStyle/>
            <a:p>
              <a:endParaRPr lang="en-US"/>
            </a:p>
          </p:txBody>
        </p:sp>
        <p:sp>
          <p:nvSpPr>
            <p:cNvPr id="5669" name="Freeform 1573"/>
            <p:cNvSpPr>
              <a:spLocks/>
            </p:cNvSpPr>
            <p:nvPr/>
          </p:nvSpPr>
          <p:spPr bwMode="auto">
            <a:xfrm>
              <a:off x="3820" y="3464"/>
              <a:ext cx="21" cy="15"/>
            </a:xfrm>
            <a:custGeom>
              <a:avLst/>
              <a:gdLst/>
              <a:ahLst/>
              <a:cxnLst>
                <a:cxn ang="0">
                  <a:pos x="0" y="15"/>
                </a:cxn>
                <a:cxn ang="0">
                  <a:pos x="0" y="11"/>
                </a:cxn>
                <a:cxn ang="0">
                  <a:pos x="3" y="6"/>
                </a:cxn>
                <a:cxn ang="0">
                  <a:pos x="5" y="3"/>
                </a:cxn>
                <a:cxn ang="0">
                  <a:pos x="6" y="1"/>
                </a:cxn>
                <a:cxn ang="0">
                  <a:pos x="10" y="0"/>
                </a:cxn>
                <a:cxn ang="0">
                  <a:pos x="11" y="0"/>
                </a:cxn>
                <a:cxn ang="0">
                  <a:pos x="18" y="10"/>
                </a:cxn>
                <a:cxn ang="0">
                  <a:pos x="21" y="15"/>
                </a:cxn>
                <a:cxn ang="0">
                  <a:pos x="16" y="13"/>
                </a:cxn>
                <a:cxn ang="0">
                  <a:pos x="6" y="15"/>
                </a:cxn>
                <a:cxn ang="0">
                  <a:pos x="1" y="15"/>
                </a:cxn>
                <a:cxn ang="0">
                  <a:pos x="0" y="15"/>
                </a:cxn>
              </a:cxnLst>
              <a:rect l="0" t="0" r="r" b="b"/>
              <a:pathLst>
                <a:path w="21" h="15">
                  <a:moveTo>
                    <a:pt x="0" y="15"/>
                  </a:moveTo>
                  <a:lnTo>
                    <a:pt x="0" y="11"/>
                  </a:lnTo>
                  <a:lnTo>
                    <a:pt x="3" y="6"/>
                  </a:lnTo>
                  <a:lnTo>
                    <a:pt x="5" y="3"/>
                  </a:lnTo>
                  <a:lnTo>
                    <a:pt x="6" y="1"/>
                  </a:lnTo>
                  <a:lnTo>
                    <a:pt x="10" y="0"/>
                  </a:lnTo>
                  <a:lnTo>
                    <a:pt x="11" y="0"/>
                  </a:lnTo>
                  <a:lnTo>
                    <a:pt x="18" y="10"/>
                  </a:lnTo>
                  <a:lnTo>
                    <a:pt x="21" y="15"/>
                  </a:lnTo>
                  <a:lnTo>
                    <a:pt x="16" y="13"/>
                  </a:lnTo>
                  <a:lnTo>
                    <a:pt x="6" y="15"/>
                  </a:lnTo>
                  <a:lnTo>
                    <a:pt x="1" y="15"/>
                  </a:lnTo>
                  <a:lnTo>
                    <a:pt x="0" y="15"/>
                  </a:lnTo>
                  <a:close/>
                </a:path>
              </a:pathLst>
            </a:custGeom>
            <a:solidFill>
              <a:srgbClr val="1F1A17"/>
            </a:solidFill>
            <a:ln w="9525">
              <a:noFill/>
              <a:round/>
              <a:headEnd/>
              <a:tailEnd/>
            </a:ln>
          </p:spPr>
          <p:txBody>
            <a:bodyPr/>
            <a:lstStyle/>
            <a:p>
              <a:endParaRPr lang="en-US"/>
            </a:p>
          </p:txBody>
        </p:sp>
        <p:sp>
          <p:nvSpPr>
            <p:cNvPr id="5670" name="Freeform 1574"/>
            <p:cNvSpPr>
              <a:spLocks/>
            </p:cNvSpPr>
            <p:nvPr/>
          </p:nvSpPr>
          <p:spPr bwMode="auto">
            <a:xfrm>
              <a:off x="3750" y="3420"/>
              <a:ext cx="33" cy="34"/>
            </a:xfrm>
            <a:custGeom>
              <a:avLst/>
              <a:gdLst/>
              <a:ahLst/>
              <a:cxnLst>
                <a:cxn ang="0">
                  <a:pos x="10" y="0"/>
                </a:cxn>
                <a:cxn ang="0">
                  <a:pos x="8" y="2"/>
                </a:cxn>
                <a:cxn ang="0">
                  <a:pos x="5" y="4"/>
                </a:cxn>
                <a:cxn ang="0">
                  <a:pos x="1" y="9"/>
                </a:cxn>
                <a:cxn ang="0">
                  <a:pos x="0" y="14"/>
                </a:cxn>
                <a:cxn ang="0">
                  <a:pos x="6" y="25"/>
                </a:cxn>
                <a:cxn ang="0">
                  <a:pos x="13" y="32"/>
                </a:cxn>
                <a:cxn ang="0">
                  <a:pos x="13" y="19"/>
                </a:cxn>
                <a:cxn ang="0">
                  <a:pos x="23" y="34"/>
                </a:cxn>
                <a:cxn ang="0">
                  <a:pos x="26" y="30"/>
                </a:cxn>
                <a:cxn ang="0">
                  <a:pos x="26" y="24"/>
                </a:cxn>
                <a:cxn ang="0">
                  <a:pos x="26" y="12"/>
                </a:cxn>
                <a:cxn ang="0">
                  <a:pos x="31" y="5"/>
                </a:cxn>
                <a:cxn ang="0">
                  <a:pos x="33" y="4"/>
                </a:cxn>
                <a:cxn ang="0">
                  <a:pos x="11" y="10"/>
                </a:cxn>
                <a:cxn ang="0">
                  <a:pos x="10" y="0"/>
                </a:cxn>
              </a:cxnLst>
              <a:rect l="0" t="0" r="r" b="b"/>
              <a:pathLst>
                <a:path w="33" h="34">
                  <a:moveTo>
                    <a:pt x="10" y="0"/>
                  </a:moveTo>
                  <a:lnTo>
                    <a:pt x="8" y="2"/>
                  </a:lnTo>
                  <a:lnTo>
                    <a:pt x="5" y="4"/>
                  </a:lnTo>
                  <a:lnTo>
                    <a:pt x="1" y="9"/>
                  </a:lnTo>
                  <a:lnTo>
                    <a:pt x="0" y="14"/>
                  </a:lnTo>
                  <a:lnTo>
                    <a:pt x="6" y="25"/>
                  </a:lnTo>
                  <a:lnTo>
                    <a:pt x="13" y="32"/>
                  </a:lnTo>
                  <a:lnTo>
                    <a:pt x="13" y="19"/>
                  </a:lnTo>
                  <a:lnTo>
                    <a:pt x="23" y="34"/>
                  </a:lnTo>
                  <a:lnTo>
                    <a:pt x="26" y="30"/>
                  </a:lnTo>
                  <a:lnTo>
                    <a:pt x="26" y="24"/>
                  </a:lnTo>
                  <a:lnTo>
                    <a:pt x="26" y="12"/>
                  </a:lnTo>
                  <a:lnTo>
                    <a:pt x="31" y="5"/>
                  </a:lnTo>
                  <a:lnTo>
                    <a:pt x="33" y="4"/>
                  </a:lnTo>
                  <a:lnTo>
                    <a:pt x="11" y="10"/>
                  </a:lnTo>
                  <a:lnTo>
                    <a:pt x="10" y="0"/>
                  </a:lnTo>
                  <a:close/>
                </a:path>
              </a:pathLst>
            </a:custGeom>
            <a:solidFill>
              <a:srgbClr val="1F1A17"/>
            </a:solidFill>
            <a:ln w="9525">
              <a:noFill/>
              <a:round/>
              <a:headEnd/>
              <a:tailEnd/>
            </a:ln>
          </p:spPr>
          <p:txBody>
            <a:bodyPr/>
            <a:lstStyle/>
            <a:p>
              <a:endParaRPr lang="en-US"/>
            </a:p>
          </p:txBody>
        </p:sp>
        <p:sp>
          <p:nvSpPr>
            <p:cNvPr id="5671" name="Freeform 1575"/>
            <p:cNvSpPr>
              <a:spLocks/>
            </p:cNvSpPr>
            <p:nvPr/>
          </p:nvSpPr>
          <p:spPr bwMode="auto">
            <a:xfrm>
              <a:off x="3634" y="3373"/>
              <a:ext cx="67" cy="22"/>
            </a:xfrm>
            <a:custGeom>
              <a:avLst/>
              <a:gdLst/>
              <a:ahLst/>
              <a:cxnLst>
                <a:cxn ang="0">
                  <a:pos x="0" y="2"/>
                </a:cxn>
                <a:cxn ang="0">
                  <a:pos x="5" y="0"/>
                </a:cxn>
                <a:cxn ang="0">
                  <a:pos x="19" y="2"/>
                </a:cxn>
                <a:cxn ang="0">
                  <a:pos x="37" y="9"/>
                </a:cxn>
                <a:cxn ang="0">
                  <a:pos x="47" y="12"/>
                </a:cxn>
                <a:cxn ang="0">
                  <a:pos x="45" y="0"/>
                </a:cxn>
                <a:cxn ang="0">
                  <a:pos x="49" y="0"/>
                </a:cxn>
                <a:cxn ang="0">
                  <a:pos x="55" y="2"/>
                </a:cxn>
                <a:cxn ang="0">
                  <a:pos x="64" y="7"/>
                </a:cxn>
                <a:cxn ang="0">
                  <a:pos x="67" y="11"/>
                </a:cxn>
                <a:cxn ang="0">
                  <a:pos x="64" y="22"/>
                </a:cxn>
                <a:cxn ang="0">
                  <a:pos x="60" y="9"/>
                </a:cxn>
                <a:cxn ang="0">
                  <a:pos x="57" y="12"/>
                </a:cxn>
                <a:cxn ang="0">
                  <a:pos x="47" y="17"/>
                </a:cxn>
                <a:cxn ang="0">
                  <a:pos x="27" y="16"/>
                </a:cxn>
                <a:cxn ang="0">
                  <a:pos x="15" y="14"/>
                </a:cxn>
                <a:cxn ang="0">
                  <a:pos x="12" y="4"/>
                </a:cxn>
                <a:cxn ang="0">
                  <a:pos x="0" y="2"/>
                </a:cxn>
              </a:cxnLst>
              <a:rect l="0" t="0" r="r" b="b"/>
              <a:pathLst>
                <a:path w="67" h="22">
                  <a:moveTo>
                    <a:pt x="0" y="2"/>
                  </a:moveTo>
                  <a:lnTo>
                    <a:pt x="5" y="0"/>
                  </a:lnTo>
                  <a:lnTo>
                    <a:pt x="19" y="2"/>
                  </a:lnTo>
                  <a:lnTo>
                    <a:pt x="37" y="9"/>
                  </a:lnTo>
                  <a:lnTo>
                    <a:pt x="47" y="12"/>
                  </a:lnTo>
                  <a:lnTo>
                    <a:pt x="45" y="0"/>
                  </a:lnTo>
                  <a:lnTo>
                    <a:pt x="49" y="0"/>
                  </a:lnTo>
                  <a:lnTo>
                    <a:pt x="55" y="2"/>
                  </a:lnTo>
                  <a:lnTo>
                    <a:pt x="64" y="7"/>
                  </a:lnTo>
                  <a:lnTo>
                    <a:pt x="67" y="11"/>
                  </a:lnTo>
                  <a:lnTo>
                    <a:pt x="64" y="22"/>
                  </a:lnTo>
                  <a:lnTo>
                    <a:pt x="60" y="9"/>
                  </a:lnTo>
                  <a:lnTo>
                    <a:pt x="57" y="12"/>
                  </a:lnTo>
                  <a:lnTo>
                    <a:pt x="47" y="17"/>
                  </a:lnTo>
                  <a:lnTo>
                    <a:pt x="27" y="16"/>
                  </a:lnTo>
                  <a:lnTo>
                    <a:pt x="15" y="14"/>
                  </a:lnTo>
                  <a:lnTo>
                    <a:pt x="12" y="4"/>
                  </a:lnTo>
                  <a:lnTo>
                    <a:pt x="0" y="2"/>
                  </a:lnTo>
                  <a:close/>
                </a:path>
              </a:pathLst>
            </a:custGeom>
            <a:solidFill>
              <a:srgbClr val="1F1A17"/>
            </a:solidFill>
            <a:ln w="9525">
              <a:noFill/>
              <a:round/>
              <a:headEnd/>
              <a:tailEnd/>
            </a:ln>
          </p:spPr>
          <p:txBody>
            <a:bodyPr/>
            <a:lstStyle/>
            <a:p>
              <a:endParaRPr lang="en-US"/>
            </a:p>
          </p:txBody>
        </p:sp>
        <p:sp>
          <p:nvSpPr>
            <p:cNvPr id="5672" name="Freeform 1576"/>
            <p:cNvSpPr>
              <a:spLocks/>
            </p:cNvSpPr>
            <p:nvPr/>
          </p:nvSpPr>
          <p:spPr bwMode="auto">
            <a:xfrm>
              <a:off x="3636" y="3409"/>
              <a:ext cx="52" cy="35"/>
            </a:xfrm>
            <a:custGeom>
              <a:avLst/>
              <a:gdLst/>
              <a:ahLst/>
              <a:cxnLst>
                <a:cxn ang="0">
                  <a:pos x="0" y="0"/>
                </a:cxn>
                <a:cxn ang="0">
                  <a:pos x="12" y="3"/>
                </a:cxn>
                <a:cxn ang="0">
                  <a:pos x="27" y="10"/>
                </a:cxn>
                <a:cxn ang="0">
                  <a:pos x="35" y="15"/>
                </a:cxn>
                <a:cxn ang="0">
                  <a:pos x="42" y="20"/>
                </a:cxn>
                <a:cxn ang="0">
                  <a:pos x="48" y="26"/>
                </a:cxn>
                <a:cxn ang="0">
                  <a:pos x="52" y="31"/>
                </a:cxn>
                <a:cxn ang="0">
                  <a:pos x="48" y="35"/>
                </a:cxn>
                <a:cxn ang="0">
                  <a:pos x="47" y="35"/>
                </a:cxn>
                <a:cxn ang="0">
                  <a:pos x="43" y="33"/>
                </a:cxn>
                <a:cxn ang="0">
                  <a:pos x="40" y="31"/>
                </a:cxn>
                <a:cxn ang="0">
                  <a:pos x="35" y="28"/>
                </a:cxn>
                <a:cxn ang="0">
                  <a:pos x="32" y="23"/>
                </a:cxn>
                <a:cxn ang="0">
                  <a:pos x="30" y="26"/>
                </a:cxn>
                <a:cxn ang="0">
                  <a:pos x="30" y="28"/>
                </a:cxn>
                <a:cxn ang="0">
                  <a:pos x="27" y="30"/>
                </a:cxn>
                <a:cxn ang="0">
                  <a:pos x="23" y="30"/>
                </a:cxn>
                <a:cxn ang="0">
                  <a:pos x="22" y="25"/>
                </a:cxn>
                <a:cxn ang="0">
                  <a:pos x="20" y="21"/>
                </a:cxn>
                <a:cxn ang="0">
                  <a:pos x="17" y="18"/>
                </a:cxn>
                <a:cxn ang="0">
                  <a:pos x="13" y="16"/>
                </a:cxn>
                <a:cxn ang="0">
                  <a:pos x="13" y="13"/>
                </a:cxn>
                <a:cxn ang="0">
                  <a:pos x="13" y="8"/>
                </a:cxn>
                <a:cxn ang="0">
                  <a:pos x="7" y="3"/>
                </a:cxn>
                <a:cxn ang="0">
                  <a:pos x="0" y="0"/>
                </a:cxn>
              </a:cxnLst>
              <a:rect l="0" t="0" r="r" b="b"/>
              <a:pathLst>
                <a:path w="52" h="35">
                  <a:moveTo>
                    <a:pt x="0" y="0"/>
                  </a:moveTo>
                  <a:lnTo>
                    <a:pt x="12" y="3"/>
                  </a:lnTo>
                  <a:lnTo>
                    <a:pt x="27" y="10"/>
                  </a:lnTo>
                  <a:lnTo>
                    <a:pt x="35" y="15"/>
                  </a:lnTo>
                  <a:lnTo>
                    <a:pt x="42" y="20"/>
                  </a:lnTo>
                  <a:lnTo>
                    <a:pt x="48" y="26"/>
                  </a:lnTo>
                  <a:lnTo>
                    <a:pt x="52" y="31"/>
                  </a:lnTo>
                  <a:lnTo>
                    <a:pt x="48" y="35"/>
                  </a:lnTo>
                  <a:lnTo>
                    <a:pt x="47" y="35"/>
                  </a:lnTo>
                  <a:lnTo>
                    <a:pt x="43" y="33"/>
                  </a:lnTo>
                  <a:lnTo>
                    <a:pt x="40" y="31"/>
                  </a:lnTo>
                  <a:lnTo>
                    <a:pt x="35" y="28"/>
                  </a:lnTo>
                  <a:lnTo>
                    <a:pt x="32" y="23"/>
                  </a:lnTo>
                  <a:lnTo>
                    <a:pt x="30" y="26"/>
                  </a:lnTo>
                  <a:lnTo>
                    <a:pt x="30" y="28"/>
                  </a:lnTo>
                  <a:lnTo>
                    <a:pt x="27" y="30"/>
                  </a:lnTo>
                  <a:lnTo>
                    <a:pt x="23" y="30"/>
                  </a:lnTo>
                  <a:lnTo>
                    <a:pt x="22" y="25"/>
                  </a:lnTo>
                  <a:lnTo>
                    <a:pt x="20" y="21"/>
                  </a:lnTo>
                  <a:lnTo>
                    <a:pt x="17" y="18"/>
                  </a:lnTo>
                  <a:lnTo>
                    <a:pt x="13" y="16"/>
                  </a:lnTo>
                  <a:lnTo>
                    <a:pt x="13" y="13"/>
                  </a:lnTo>
                  <a:lnTo>
                    <a:pt x="13" y="8"/>
                  </a:lnTo>
                  <a:lnTo>
                    <a:pt x="7" y="3"/>
                  </a:lnTo>
                  <a:lnTo>
                    <a:pt x="0" y="0"/>
                  </a:lnTo>
                  <a:close/>
                </a:path>
              </a:pathLst>
            </a:custGeom>
            <a:solidFill>
              <a:srgbClr val="1F1A17"/>
            </a:solidFill>
            <a:ln w="9525">
              <a:noFill/>
              <a:round/>
              <a:headEnd/>
              <a:tailEnd/>
            </a:ln>
          </p:spPr>
          <p:txBody>
            <a:bodyPr/>
            <a:lstStyle/>
            <a:p>
              <a:endParaRPr lang="en-US"/>
            </a:p>
          </p:txBody>
        </p:sp>
        <p:sp>
          <p:nvSpPr>
            <p:cNvPr id="5673" name="Freeform 1577"/>
            <p:cNvSpPr>
              <a:spLocks/>
            </p:cNvSpPr>
            <p:nvPr/>
          </p:nvSpPr>
          <p:spPr bwMode="auto">
            <a:xfrm>
              <a:off x="3701" y="3410"/>
              <a:ext cx="42" cy="20"/>
            </a:xfrm>
            <a:custGeom>
              <a:avLst/>
              <a:gdLst/>
              <a:ahLst/>
              <a:cxnLst>
                <a:cxn ang="0">
                  <a:pos x="8" y="0"/>
                </a:cxn>
                <a:cxn ang="0">
                  <a:pos x="0" y="4"/>
                </a:cxn>
                <a:cxn ang="0">
                  <a:pos x="2" y="14"/>
                </a:cxn>
                <a:cxn ang="0">
                  <a:pos x="7" y="17"/>
                </a:cxn>
                <a:cxn ang="0">
                  <a:pos x="18" y="20"/>
                </a:cxn>
                <a:cxn ang="0">
                  <a:pos x="33" y="19"/>
                </a:cxn>
                <a:cxn ang="0">
                  <a:pos x="42" y="17"/>
                </a:cxn>
                <a:cxn ang="0">
                  <a:pos x="35" y="15"/>
                </a:cxn>
                <a:cxn ang="0">
                  <a:pos x="22" y="14"/>
                </a:cxn>
                <a:cxn ang="0">
                  <a:pos x="12" y="7"/>
                </a:cxn>
                <a:cxn ang="0">
                  <a:pos x="8" y="0"/>
                </a:cxn>
              </a:cxnLst>
              <a:rect l="0" t="0" r="r" b="b"/>
              <a:pathLst>
                <a:path w="42" h="20">
                  <a:moveTo>
                    <a:pt x="8" y="0"/>
                  </a:moveTo>
                  <a:lnTo>
                    <a:pt x="0" y="4"/>
                  </a:lnTo>
                  <a:lnTo>
                    <a:pt x="2" y="14"/>
                  </a:lnTo>
                  <a:lnTo>
                    <a:pt x="7" y="17"/>
                  </a:lnTo>
                  <a:lnTo>
                    <a:pt x="18" y="20"/>
                  </a:lnTo>
                  <a:lnTo>
                    <a:pt x="33" y="19"/>
                  </a:lnTo>
                  <a:lnTo>
                    <a:pt x="42" y="17"/>
                  </a:lnTo>
                  <a:lnTo>
                    <a:pt x="35" y="15"/>
                  </a:lnTo>
                  <a:lnTo>
                    <a:pt x="22" y="14"/>
                  </a:lnTo>
                  <a:lnTo>
                    <a:pt x="12" y="7"/>
                  </a:lnTo>
                  <a:lnTo>
                    <a:pt x="8" y="0"/>
                  </a:lnTo>
                  <a:close/>
                </a:path>
              </a:pathLst>
            </a:custGeom>
            <a:solidFill>
              <a:srgbClr val="1F1A17"/>
            </a:solidFill>
            <a:ln w="9525">
              <a:noFill/>
              <a:round/>
              <a:headEnd/>
              <a:tailEnd/>
            </a:ln>
          </p:spPr>
          <p:txBody>
            <a:bodyPr/>
            <a:lstStyle/>
            <a:p>
              <a:endParaRPr lang="en-US"/>
            </a:p>
          </p:txBody>
        </p:sp>
        <p:sp>
          <p:nvSpPr>
            <p:cNvPr id="5674" name="Freeform 1578"/>
            <p:cNvSpPr>
              <a:spLocks/>
            </p:cNvSpPr>
            <p:nvPr/>
          </p:nvSpPr>
          <p:spPr bwMode="auto">
            <a:xfrm>
              <a:off x="3801" y="3340"/>
              <a:ext cx="35" cy="20"/>
            </a:xfrm>
            <a:custGeom>
              <a:avLst/>
              <a:gdLst/>
              <a:ahLst/>
              <a:cxnLst>
                <a:cxn ang="0">
                  <a:pos x="0" y="10"/>
                </a:cxn>
                <a:cxn ang="0">
                  <a:pos x="4" y="8"/>
                </a:cxn>
                <a:cxn ang="0">
                  <a:pos x="7" y="5"/>
                </a:cxn>
                <a:cxn ang="0">
                  <a:pos x="14" y="2"/>
                </a:cxn>
                <a:cxn ang="0">
                  <a:pos x="20" y="0"/>
                </a:cxn>
                <a:cxn ang="0">
                  <a:pos x="27" y="3"/>
                </a:cxn>
                <a:cxn ang="0">
                  <a:pos x="32" y="7"/>
                </a:cxn>
                <a:cxn ang="0">
                  <a:pos x="34" y="12"/>
                </a:cxn>
                <a:cxn ang="0">
                  <a:pos x="34" y="13"/>
                </a:cxn>
                <a:cxn ang="0">
                  <a:pos x="35" y="20"/>
                </a:cxn>
                <a:cxn ang="0">
                  <a:pos x="32" y="20"/>
                </a:cxn>
                <a:cxn ang="0">
                  <a:pos x="27" y="8"/>
                </a:cxn>
                <a:cxn ang="0">
                  <a:pos x="19" y="17"/>
                </a:cxn>
                <a:cxn ang="0">
                  <a:pos x="15" y="7"/>
                </a:cxn>
                <a:cxn ang="0">
                  <a:pos x="0" y="10"/>
                </a:cxn>
              </a:cxnLst>
              <a:rect l="0" t="0" r="r" b="b"/>
              <a:pathLst>
                <a:path w="35" h="20">
                  <a:moveTo>
                    <a:pt x="0" y="10"/>
                  </a:moveTo>
                  <a:lnTo>
                    <a:pt x="4" y="8"/>
                  </a:lnTo>
                  <a:lnTo>
                    <a:pt x="7" y="5"/>
                  </a:lnTo>
                  <a:lnTo>
                    <a:pt x="14" y="2"/>
                  </a:lnTo>
                  <a:lnTo>
                    <a:pt x="20" y="0"/>
                  </a:lnTo>
                  <a:lnTo>
                    <a:pt x="27" y="3"/>
                  </a:lnTo>
                  <a:lnTo>
                    <a:pt x="32" y="7"/>
                  </a:lnTo>
                  <a:lnTo>
                    <a:pt x="34" y="12"/>
                  </a:lnTo>
                  <a:lnTo>
                    <a:pt x="34" y="13"/>
                  </a:lnTo>
                  <a:lnTo>
                    <a:pt x="35" y="20"/>
                  </a:lnTo>
                  <a:lnTo>
                    <a:pt x="32" y="20"/>
                  </a:lnTo>
                  <a:lnTo>
                    <a:pt x="27" y="8"/>
                  </a:lnTo>
                  <a:lnTo>
                    <a:pt x="19" y="17"/>
                  </a:lnTo>
                  <a:lnTo>
                    <a:pt x="15" y="7"/>
                  </a:lnTo>
                  <a:lnTo>
                    <a:pt x="0" y="10"/>
                  </a:lnTo>
                  <a:close/>
                </a:path>
              </a:pathLst>
            </a:custGeom>
            <a:solidFill>
              <a:srgbClr val="1F1A17"/>
            </a:solidFill>
            <a:ln w="9525">
              <a:noFill/>
              <a:round/>
              <a:headEnd/>
              <a:tailEnd/>
            </a:ln>
          </p:spPr>
          <p:txBody>
            <a:bodyPr/>
            <a:lstStyle/>
            <a:p>
              <a:endParaRPr lang="en-US"/>
            </a:p>
          </p:txBody>
        </p:sp>
        <p:sp>
          <p:nvSpPr>
            <p:cNvPr id="5675" name="Freeform 1579"/>
            <p:cNvSpPr>
              <a:spLocks/>
            </p:cNvSpPr>
            <p:nvPr/>
          </p:nvSpPr>
          <p:spPr bwMode="auto">
            <a:xfrm>
              <a:off x="3726" y="3390"/>
              <a:ext cx="44" cy="25"/>
            </a:xfrm>
            <a:custGeom>
              <a:avLst/>
              <a:gdLst/>
              <a:ahLst/>
              <a:cxnLst>
                <a:cxn ang="0">
                  <a:pos x="0" y="25"/>
                </a:cxn>
                <a:cxn ang="0">
                  <a:pos x="2" y="22"/>
                </a:cxn>
                <a:cxn ang="0">
                  <a:pos x="7" y="19"/>
                </a:cxn>
                <a:cxn ang="0">
                  <a:pos x="10" y="15"/>
                </a:cxn>
                <a:cxn ang="0">
                  <a:pos x="15" y="14"/>
                </a:cxn>
                <a:cxn ang="0">
                  <a:pos x="8" y="14"/>
                </a:cxn>
                <a:cxn ang="0">
                  <a:pos x="3" y="14"/>
                </a:cxn>
                <a:cxn ang="0">
                  <a:pos x="8" y="12"/>
                </a:cxn>
                <a:cxn ang="0">
                  <a:pos x="14" y="10"/>
                </a:cxn>
                <a:cxn ang="0">
                  <a:pos x="20" y="12"/>
                </a:cxn>
                <a:cxn ang="0">
                  <a:pos x="25" y="12"/>
                </a:cxn>
                <a:cxn ang="0">
                  <a:pos x="24" y="9"/>
                </a:cxn>
                <a:cxn ang="0">
                  <a:pos x="24" y="4"/>
                </a:cxn>
                <a:cxn ang="0">
                  <a:pos x="25" y="2"/>
                </a:cxn>
                <a:cxn ang="0">
                  <a:pos x="29" y="2"/>
                </a:cxn>
                <a:cxn ang="0">
                  <a:pos x="35" y="0"/>
                </a:cxn>
                <a:cxn ang="0">
                  <a:pos x="44" y="2"/>
                </a:cxn>
                <a:cxn ang="0">
                  <a:pos x="39" y="9"/>
                </a:cxn>
                <a:cxn ang="0">
                  <a:pos x="34" y="15"/>
                </a:cxn>
                <a:cxn ang="0">
                  <a:pos x="24" y="15"/>
                </a:cxn>
                <a:cxn ang="0">
                  <a:pos x="15" y="17"/>
                </a:cxn>
                <a:cxn ang="0">
                  <a:pos x="8" y="20"/>
                </a:cxn>
                <a:cxn ang="0">
                  <a:pos x="0" y="25"/>
                </a:cxn>
              </a:cxnLst>
              <a:rect l="0" t="0" r="r" b="b"/>
              <a:pathLst>
                <a:path w="44" h="25">
                  <a:moveTo>
                    <a:pt x="0" y="25"/>
                  </a:moveTo>
                  <a:lnTo>
                    <a:pt x="2" y="22"/>
                  </a:lnTo>
                  <a:lnTo>
                    <a:pt x="7" y="19"/>
                  </a:lnTo>
                  <a:lnTo>
                    <a:pt x="10" y="15"/>
                  </a:lnTo>
                  <a:lnTo>
                    <a:pt x="15" y="14"/>
                  </a:lnTo>
                  <a:lnTo>
                    <a:pt x="8" y="14"/>
                  </a:lnTo>
                  <a:lnTo>
                    <a:pt x="3" y="14"/>
                  </a:lnTo>
                  <a:lnTo>
                    <a:pt x="8" y="12"/>
                  </a:lnTo>
                  <a:lnTo>
                    <a:pt x="14" y="10"/>
                  </a:lnTo>
                  <a:lnTo>
                    <a:pt x="20" y="12"/>
                  </a:lnTo>
                  <a:lnTo>
                    <a:pt x="25" y="12"/>
                  </a:lnTo>
                  <a:lnTo>
                    <a:pt x="24" y="9"/>
                  </a:lnTo>
                  <a:lnTo>
                    <a:pt x="24" y="4"/>
                  </a:lnTo>
                  <a:lnTo>
                    <a:pt x="25" y="2"/>
                  </a:lnTo>
                  <a:lnTo>
                    <a:pt x="29" y="2"/>
                  </a:lnTo>
                  <a:lnTo>
                    <a:pt x="35" y="0"/>
                  </a:lnTo>
                  <a:lnTo>
                    <a:pt x="44" y="2"/>
                  </a:lnTo>
                  <a:lnTo>
                    <a:pt x="39" y="9"/>
                  </a:lnTo>
                  <a:lnTo>
                    <a:pt x="34" y="15"/>
                  </a:lnTo>
                  <a:lnTo>
                    <a:pt x="24" y="15"/>
                  </a:lnTo>
                  <a:lnTo>
                    <a:pt x="15" y="17"/>
                  </a:lnTo>
                  <a:lnTo>
                    <a:pt x="8" y="20"/>
                  </a:lnTo>
                  <a:lnTo>
                    <a:pt x="0" y="25"/>
                  </a:lnTo>
                  <a:close/>
                </a:path>
              </a:pathLst>
            </a:custGeom>
            <a:solidFill>
              <a:srgbClr val="1F1A17"/>
            </a:solidFill>
            <a:ln w="9525">
              <a:noFill/>
              <a:round/>
              <a:headEnd/>
              <a:tailEnd/>
            </a:ln>
          </p:spPr>
          <p:txBody>
            <a:bodyPr/>
            <a:lstStyle/>
            <a:p>
              <a:endParaRPr lang="en-US"/>
            </a:p>
          </p:txBody>
        </p:sp>
        <p:sp>
          <p:nvSpPr>
            <p:cNvPr id="5676" name="Freeform 1580"/>
            <p:cNvSpPr>
              <a:spLocks/>
            </p:cNvSpPr>
            <p:nvPr/>
          </p:nvSpPr>
          <p:spPr bwMode="auto">
            <a:xfrm>
              <a:off x="3803" y="3373"/>
              <a:ext cx="17" cy="12"/>
            </a:xfrm>
            <a:custGeom>
              <a:avLst/>
              <a:gdLst/>
              <a:ahLst/>
              <a:cxnLst>
                <a:cxn ang="0">
                  <a:pos x="0" y="12"/>
                </a:cxn>
                <a:cxn ang="0">
                  <a:pos x="0" y="9"/>
                </a:cxn>
                <a:cxn ang="0">
                  <a:pos x="0" y="4"/>
                </a:cxn>
                <a:cxn ang="0">
                  <a:pos x="2" y="2"/>
                </a:cxn>
                <a:cxn ang="0">
                  <a:pos x="5" y="0"/>
                </a:cxn>
                <a:cxn ang="0">
                  <a:pos x="8" y="2"/>
                </a:cxn>
                <a:cxn ang="0">
                  <a:pos x="12" y="4"/>
                </a:cxn>
                <a:cxn ang="0">
                  <a:pos x="15" y="9"/>
                </a:cxn>
                <a:cxn ang="0">
                  <a:pos x="17" y="12"/>
                </a:cxn>
                <a:cxn ang="0">
                  <a:pos x="0" y="12"/>
                </a:cxn>
              </a:cxnLst>
              <a:rect l="0" t="0" r="r" b="b"/>
              <a:pathLst>
                <a:path w="17" h="12">
                  <a:moveTo>
                    <a:pt x="0" y="12"/>
                  </a:moveTo>
                  <a:lnTo>
                    <a:pt x="0" y="9"/>
                  </a:lnTo>
                  <a:lnTo>
                    <a:pt x="0" y="4"/>
                  </a:lnTo>
                  <a:lnTo>
                    <a:pt x="2" y="2"/>
                  </a:lnTo>
                  <a:lnTo>
                    <a:pt x="5" y="0"/>
                  </a:lnTo>
                  <a:lnTo>
                    <a:pt x="8" y="2"/>
                  </a:lnTo>
                  <a:lnTo>
                    <a:pt x="12" y="4"/>
                  </a:lnTo>
                  <a:lnTo>
                    <a:pt x="15" y="9"/>
                  </a:lnTo>
                  <a:lnTo>
                    <a:pt x="17" y="12"/>
                  </a:lnTo>
                  <a:lnTo>
                    <a:pt x="0" y="12"/>
                  </a:lnTo>
                  <a:close/>
                </a:path>
              </a:pathLst>
            </a:custGeom>
            <a:solidFill>
              <a:srgbClr val="1F1A17"/>
            </a:solidFill>
            <a:ln w="9525">
              <a:noFill/>
              <a:round/>
              <a:headEnd/>
              <a:tailEnd/>
            </a:ln>
          </p:spPr>
          <p:txBody>
            <a:bodyPr/>
            <a:lstStyle/>
            <a:p>
              <a:endParaRPr lang="en-US"/>
            </a:p>
          </p:txBody>
        </p:sp>
        <p:sp>
          <p:nvSpPr>
            <p:cNvPr id="5677" name="Freeform 1581"/>
            <p:cNvSpPr>
              <a:spLocks/>
            </p:cNvSpPr>
            <p:nvPr/>
          </p:nvSpPr>
          <p:spPr bwMode="auto">
            <a:xfrm>
              <a:off x="3612" y="3450"/>
              <a:ext cx="24" cy="17"/>
            </a:xfrm>
            <a:custGeom>
              <a:avLst/>
              <a:gdLst/>
              <a:ahLst/>
              <a:cxnLst>
                <a:cxn ang="0">
                  <a:pos x="0" y="9"/>
                </a:cxn>
                <a:cxn ang="0">
                  <a:pos x="22" y="0"/>
                </a:cxn>
                <a:cxn ang="0">
                  <a:pos x="24" y="7"/>
                </a:cxn>
                <a:cxn ang="0">
                  <a:pos x="24" y="15"/>
                </a:cxn>
                <a:cxn ang="0">
                  <a:pos x="19" y="17"/>
                </a:cxn>
                <a:cxn ang="0">
                  <a:pos x="12" y="15"/>
                </a:cxn>
                <a:cxn ang="0">
                  <a:pos x="6" y="12"/>
                </a:cxn>
                <a:cxn ang="0">
                  <a:pos x="0" y="9"/>
                </a:cxn>
              </a:cxnLst>
              <a:rect l="0" t="0" r="r" b="b"/>
              <a:pathLst>
                <a:path w="24" h="17">
                  <a:moveTo>
                    <a:pt x="0" y="9"/>
                  </a:moveTo>
                  <a:lnTo>
                    <a:pt x="22" y="0"/>
                  </a:lnTo>
                  <a:lnTo>
                    <a:pt x="24" y="7"/>
                  </a:lnTo>
                  <a:lnTo>
                    <a:pt x="24" y="15"/>
                  </a:lnTo>
                  <a:lnTo>
                    <a:pt x="19" y="17"/>
                  </a:lnTo>
                  <a:lnTo>
                    <a:pt x="12" y="15"/>
                  </a:lnTo>
                  <a:lnTo>
                    <a:pt x="6" y="12"/>
                  </a:lnTo>
                  <a:lnTo>
                    <a:pt x="0" y="9"/>
                  </a:lnTo>
                  <a:close/>
                </a:path>
              </a:pathLst>
            </a:custGeom>
            <a:solidFill>
              <a:srgbClr val="1F1A17"/>
            </a:solidFill>
            <a:ln w="9525">
              <a:noFill/>
              <a:round/>
              <a:headEnd/>
              <a:tailEnd/>
            </a:ln>
          </p:spPr>
          <p:txBody>
            <a:bodyPr/>
            <a:lstStyle/>
            <a:p>
              <a:endParaRPr lang="en-US"/>
            </a:p>
          </p:txBody>
        </p:sp>
        <p:sp>
          <p:nvSpPr>
            <p:cNvPr id="5678" name="Freeform 1582"/>
            <p:cNvSpPr>
              <a:spLocks/>
            </p:cNvSpPr>
            <p:nvPr/>
          </p:nvSpPr>
          <p:spPr bwMode="auto">
            <a:xfrm>
              <a:off x="3862" y="3363"/>
              <a:ext cx="21" cy="21"/>
            </a:xfrm>
            <a:custGeom>
              <a:avLst/>
              <a:gdLst/>
              <a:ahLst/>
              <a:cxnLst>
                <a:cxn ang="0">
                  <a:pos x="21" y="0"/>
                </a:cxn>
                <a:cxn ang="0">
                  <a:pos x="18" y="4"/>
                </a:cxn>
                <a:cxn ang="0">
                  <a:pos x="10" y="9"/>
                </a:cxn>
                <a:cxn ang="0">
                  <a:pos x="3" y="16"/>
                </a:cxn>
                <a:cxn ang="0">
                  <a:pos x="0" y="19"/>
                </a:cxn>
                <a:cxn ang="0">
                  <a:pos x="5" y="21"/>
                </a:cxn>
                <a:cxn ang="0">
                  <a:pos x="10" y="16"/>
                </a:cxn>
                <a:cxn ang="0">
                  <a:pos x="18" y="9"/>
                </a:cxn>
                <a:cxn ang="0">
                  <a:pos x="21" y="4"/>
                </a:cxn>
                <a:cxn ang="0">
                  <a:pos x="21" y="0"/>
                </a:cxn>
              </a:cxnLst>
              <a:rect l="0" t="0" r="r" b="b"/>
              <a:pathLst>
                <a:path w="21" h="21">
                  <a:moveTo>
                    <a:pt x="21" y="0"/>
                  </a:moveTo>
                  <a:lnTo>
                    <a:pt x="18" y="4"/>
                  </a:lnTo>
                  <a:lnTo>
                    <a:pt x="10" y="9"/>
                  </a:lnTo>
                  <a:lnTo>
                    <a:pt x="3" y="16"/>
                  </a:lnTo>
                  <a:lnTo>
                    <a:pt x="0" y="19"/>
                  </a:lnTo>
                  <a:lnTo>
                    <a:pt x="5" y="21"/>
                  </a:lnTo>
                  <a:lnTo>
                    <a:pt x="10" y="16"/>
                  </a:lnTo>
                  <a:lnTo>
                    <a:pt x="18" y="9"/>
                  </a:lnTo>
                  <a:lnTo>
                    <a:pt x="21" y="4"/>
                  </a:lnTo>
                  <a:lnTo>
                    <a:pt x="21" y="0"/>
                  </a:lnTo>
                  <a:close/>
                </a:path>
              </a:pathLst>
            </a:custGeom>
            <a:solidFill>
              <a:srgbClr val="1F1A17"/>
            </a:solidFill>
            <a:ln w="9525">
              <a:noFill/>
              <a:round/>
              <a:headEnd/>
              <a:tailEnd/>
            </a:ln>
          </p:spPr>
          <p:txBody>
            <a:bodyPr/>
            <a:lstStyle/>
            <a:p>
              <a:endParaRPr lang="en-US"/>
            </a:p>
          </p:txBody>
        </p:sp>
        <p:sp>
          <p:nvSpPr>
            <p:cNvPr id="5679" name="Freeform 1583"/>
            <p:cNvSpPr>
              <a:spLocks/>
            </p:cNvSpPr>
            <p:nvPr/>
          </p:nvSpPr>
          <p:spPr bwMode="auto">
            <a:xfrm>
              <a:off x="3952" y="3402"/>
              <a:ext cx="33" cy="22"/>
            </a:xfrm>
            <a:custGeom>
              <a:avLst/>
              <a:gdLst/>
              <a:ahLst/>
              <a:cxnLst>
                <a:cxn ang="0">
                  <a:pos x="23" y="0"/>
                </a:cxn>
                <a:cxn ang="0">
                  <a:pos x="26" y="3"/>
                </a:cxn>
                <a:cxn ang="0">
                  <a:pos x="33" y="8"/>
                </a:cxn>
                <a:cxn ang="0">
                  <a:pos x="33" y="15"/>
                </a:cxn>
                <a:cxn ang="0">
                  <a:pos x="33" y="20"/>
                </a:cxn>
                <a:cxn ang="0">
                  <a:pos x="23" y="8"/>
                </a:cxn>
                <a:cxn ang="0">
                  <a:pos x="23" y="18"/>
                </a:cxn>
                <a:cxn ang="0">
                  <a:pos x="18" y="15"/>
                </a:cxn>
                <a:cxn ang="0">
                  <a:pos x="13" y="13"/>
                </a:cxn>
                <a:cxn ang="0">
                  <a:pos x="11" y="18"/>
                </a:cxn>
                <a:cxn ang="0">
                  <a:pos x="11" y="22"/>
                </a:cxn>
                <a:cxn ang="0">
                  <a:pos x="0" y="15"/>
                </a:cxn>
                <a:cxn ang="0">
                  <a:pos x="1" y="15"/>
                </a:cxn>
                <a:cxn ang="0">
                  <a:pos x="1" y="15"/>
                </a:cxn>
                <a:cxn ang="0">
                  <a:pos x="3" y="15"/>
                </a:cxn>
                <a:cxn ang="0">
                  <a:pos x="5" y="12"/>
                </a:cxn>
                <a:cxn ang="0">
                  <a:pos x="5" y="3"/>
                </a:cxn>
                <a:cxn ang="0">
                  <a:pos x="3" y="2"/>
                </a:cxn>
                <a:cxn ang="0">
                  <a:pos x="6" y="2"/>
                </a:cxn>
                <a:cxn ang="0">
                  <a:pos x="13" y="3"/>
                </a:cxn>
                <a:cxn ang="0">
                  <a:pos x="18" y="7"/>
                </a:cxn>
                <a:cxn ang="0">
                  <a:pos x="20" y="8"/>
                </a:cxn>
                <a:cxn ang="0">
                  <a:pos x="23" y="0"/>
                </a:cxn>
              </a:cxnLst>
              <a:rect l="0" t="0" r="r" b="b"/>
              <a:pathLst>
                <a:path w="33" h="22">
                  <a:moveTo>
                    <a:pt x="23" y="0"/>
                  </a:moveTo>
                  <a:lnTo>
                    <a:pt x="26" y="3"/>
                  </a:lnTo>
                  <a:lnTo>
                    <a:pt x="33" y="8"/>
                  </a:lnTo>
                  <a:lnTo>
                    <a:pt x="33" y="15"/>
                  </a:lnTo>
                  <a:lnTo>
                    <a:pt x="33" y="20"/>
                  </a:lnTo>
                  <a:lnTo>
                    <a:pt x="23" y="8"/>
                  </a:lnTo>
                  <a:lnTo>
                    <a:pt x="23" y="18"/>
                  </a:lnTo>
                  <a:lnTo>
                    <a:pt x="18" y="15"/>
                  </a:lnTo>
                  <a:lnTo>
                    <a:pt x="13" y="13"/>
                  </a:lnTo>
                  <a:lnTo>
                    <a:pt x="11" y="18"/>
                  </a:lnTo>
                  <a:lnTo>
                    <a:pt x="11" y="22"/>
                  </a:lnTo>
                  <a:lnTo>
                    <a:pt x="0" y="15"/>
                  </a:lnTo>
                  <a:lnTo>
                    <a:pt x="1" y="15"/>
                  </a:lnTo>
                  <a:lnTo>
                    <a:pt x="1" y="15"/>
                  </a:lnTo>
                  <a:lnTo>
                    <a:pt x="3" y="15"/>
                  </a:lnTo>
                  <a:lnTo>
                    <a:pt x="5" y="12"/>
                  </a:lnTo>
                  <a:lnTo>
                    <a:pt x="5" y="3"/>
                  </a:lnTo>
                  <a:lnTo>
                    <a:pt x="3" y="2"/>
                  </a:lnTo>
                  <a:lnTo>
                    <a:pt x="6" y="2"/>
                  </a:lnTo>
                  <a:lnTo>
                    <a:pt x="13" y="3"/>
                  </a:lnTo>
                  <a:lnTo>
                    <a:pt x="18" y="7"/>
                  </a:lnTo>
                  <a:lnTo>
                    <a:pt x="20" y="8"/>
                  </a:lnTo>
                  <a:lnTo>
                    <a:pt x="23" y="0"/>
                  </a:lnTo>
                  <a:close/>
                </a:path>
              </a:pathLst>
            </a:custGeom>
            <a:solidFill>
              <a:srgbClr val="1F1A17"/>
            </a:solidFill>
            <a:ln w="9525">
              <a:noFill/>
              <a:round/>
              <a:headEnd/>
              <a:tailEnd/>
            </a:ln>
          </p:spPr>
          <p:txBody>
            <a:bodyPr/>
            <a:lstStyle/>
            <a:p>
              <a:endParaRPr lang="en-US"/>
            </a:p>
          </p:txBody>
        </p:sp>
        <p:sp>
          <p:nvSpPr>
            <p:cNvPr id="5680" name="Freeform 1584"/>
            <p:cNvSpPr>
              <a:spLocks/>
            </p:cNvSpPr>
            <p:nvPr/>
          </p:nvSpPr>
          <p:spPr bwMode="auto">
            <a:xfrm>
              <a:off x="3830" y="3444"/>
              <a:ext cx="23" cy="16"/>
            </a:xfrm>
            <a:custGeom>
              <a:avLst/>
              <a:gdLst/>
              <a:ahLst/>
              <a:cxnLst>
                <a:cxn ang="0">
                  <a:pos x="0" y="15"/>
                </a:cxn>
                <a:cxn ang="0">
                  <a:pos x="1" y="11"/>
                </a:cxn>
                <a:cxn ang="0">
                  <a:pos x="5" y="6"/>
                </a:cxn>
                <a:cxn ang="0">
                  <a:pos x="6" y="3"/>
                </a:cxn>
                <a:cxn ang="0">
                  <a:pos x="8" y="0"/>
                </a:cxn>
                <a:cxn ang="0">
                  <a:pos x="11" y="0"/>
                </a:cxn>
                <a:cxn ang="0">
                  <a:pos x="13" y="0"/>
                </a:cxn>
                <a:cxn ang="0">
                  <a:pos x="21" y="10"/>
                </a:cxn>
                <a:cxn ang="0">
                  <a:pos x="23" y="16"/>
                </a:cxn>
                <a:cxn ang="0">
                  <a:pos x="18" y="15"/>
                </a:cxn>
                <a:cxn ang="0">
                  <a:pos x="8" y="15"/>
                </a:cxn>
                <a:cxn ang="0">
                  <a:pos x="3" y="16"/>
                </a:cxn>
                <a:cxn ang="0">
                  <a:pos x="0" y="15"/>
                </a:cxn>
              </a:cxnLst>
              <a:rect l="0" t="0" r="r" b="b"/>
              <a:pathLst>
                <a:path w="23" h="16">
                  <a:moveTo>
                    <a:pt x="0" y="15"/>
                  </a:moveTo>
                  <a:lnTo>
                    <a:pt x="1" y="11"/>
                  </a:lnTo>
                  <a:lnTo>
                    <a:pt x="5" y="6"/>
                  </a:lnTo>
                  <a:lnTo>
                    <a:pt x="6" y="3"/>
                  </a:lnTo>
                  <a:lnTo>
                    <a:pt x="8" y="0"/>
                  </a:lnTo>
                  <a:lnTo>
                    <a:pt x="11" y="0"/>
                  </a:lnTo>
                  <a:lnTo>
                    <a:pt x="13" y="0"/>
                  </a:lnTo>
                  <a:lnTo>
                    <a:pt x="21" y="10"/>
                  </a:lnTo>
                  <a:lnTo>
                    <a:pt x="23" y="16"/>
                  </a:lnTo>
                  <a:lnTo>
                    <a:pt x="18" y="15"/>
                  </a:lnTo>
                  <a:lnTo>
                    <a:pt x="8" y="15"/>
                  </a:lnTo>
                  <a:lnTo>
                    <a:pt x="3" y="16"/>
                  </a:lnTo>
                  <a:lnTo>
                    <a:pt x="0" y="15"/>
                  </a:lnTo>
                  <a:close/>
                </a:path>
              </a:pathLst>
            </a:custGeom>
            <a:solidFill>
              <a:srgbClr val="1F1A17"/>
            </a:solidFill>
            <a:ln w="9525">
              <a:noFill/>
              <a:round/>
              <a:headEnd/>
              <a:tailEnd/>
            </a:ln>
          </p:spPr>
          <p:txBody>
            <a:bodyPr/>
            <a:lstStyle/>
            <a:p>
              <a:endParaRPr lang="en-US"/>
            </a:p>
          </p:txBody>
        </p:sp>
        <p:sp>
          <p:nvSpPr>
            <p:cNvPr id="5681" name="Freeform 1585"/>
            <p:cNvSpPr>
              <a:spLocks/>
            </p:cNvSpPr>
            <p:nvPr/>
          </p:nvSpPr>
          <p:spPr bwMode="auto">
            <a:xfrm>
              <a:off x="3758" y="3399"/>
              <a:ext cx="35" cy="33"/>
            </a:xfrm>
            <a:custGeom>
              <a:avLst/>
              <a:gdLst/>
              <a:ahLst/>
              <a:cxnLst>
                <a:cxn ang="0">
                  <a:pos x="10" y="0"/>
                </a:cxn>
                <a:cxn ang="0">
                  <a:pos x="8" y="0"/>
                </a:cxn>
                <a:cxn ang="0">
                  <a:pos x="5" y="3"/>
                </a:cxn>
                <a:cxn ang="0">
                  <a:pos x="2" y="6"/>
                </a:cxn>
                <a:cxn ang="0">
                  <a:pos x="0" y="11"/>
                </a:cxn>
                <a:cxn ang="0">
                  <a:pos x="2" y="18"/>
                </a:cxn>
                <a:cxn ang="0">
                  <a:pos x="7" y="25"/>
                </a:cxn>
                <a:cxn ang="0">
                  <a:pos x="12" y="30"/>
                </a:cxn>
                <a:cxn ang="0">
                  <a:pos x="13" y="33"/>
                </a:cxn>
                <a:cxn ang="0">
                  <a:pos x="13" y="18"/>
                </a:cxn>
                <a:cxn ang="0">
                  <a:pos x="25" y="33"/>
                </a:cxn>
                <a:cxn ang="0">
                  <a:pos x="28" y="30"/>
                </a:cxn>
                <a:cxn ang="0">
                  <a:pos x="27" y="23"/>
                </a:cxn>
                <a:cxn ang="0">
                  <a:pos x="28" y="11"/>
                </a:cxn>
                <a:cxn ang="0">
                  <a:pos x="32" y="5"/>
                </a:cxn>
                <a:cxn ang="0">
                  <a:pos x="35" y="3"/>
                </a:cxn>
                <a:cxn ang="0">
                  <a:pos x="12" y="8"/>
                </a:cxn>
                <a:cxn ang="0">
                  <a:pos x="10" y="0"/>
                </a:cxn>
              </a:cxnLst>
              <a:rect l="0" t="0" r="r" b="b"/>
              <a:pathLst>
                <a:path w="35" h="33">
                  <a:moveTo>
                    <a:pt x="10" y="0"/>
                  </a:moveTo>
                  <a:lnTo>
                    <a:pt x="8" y="0"/>
                  </a:lnTo>
                  <a:lnTo>
                    <a:pt x="5" y="3"/>
                  </a:lnTo>
                  <a:lnTo>
                    <a:pt x="2" y="6"/>
                  </a:lnTo>
                  <a:lnTo>
                    <a:pt x="0" y="11"/>
                  </a:lnTo>
                  <a:lnTo>
                    <a:pt x="2" y="18"/>
                  </a:lnTo>
                  <a:lnTo>
                    <a:pt x="7" y="25"/>
                  </a:lnTo>
                  <a:lnTo>
                    <a:pt x="12" y="30"/>
                  </a:lnTo>
                  <a:lnTo>
                    <a:pt x="13" y="33"/>
                  </a:lnTo>
                  <a:lnTo>
                    <a:pt x="13" y="18"/>
                  </a:lnTo>
                  <a:lnTo>
                    <a:pt x="25" y="33"/>
                  </a:lnTo>
                  <a:lnTo>
                    <a:pt x="28" y="30"/>
                  </a:lnTo>
                  <a:lnTo>
                    <a:pt x="27" y="23"/>
                  </a:lnTo>
                  <a:lnTo>
                    <a:pt x="28" y="11"/>
                  </a:lnTo>
                  <a:lnTo>
                    <a:pt x="32" y="5"/>
                  </a:lnTo>
                  <a:lnTo>
                    <a:pt x="35" y="3"/>
                  </a:lnTo>
                  <a:lnTo>
                    <a:pt x="12" y="8"/>
                  </a:lnTo>
                  <a:lnTo>
                    <a:pt x="10" y="0"/>
                  </a:lnTo>
                  <a:close/>
                </a:path>
              </a:pathLst>
            </a:custGeom>
            <a:solidFill>
              <a:srgbClr val="1F1A17"/>
            </a:solidFill>
            <a:ln w="9525">
              <a:noFill/>
              <a:round/>
              <a:headEnd/>
              <a:tailEnd/>
            </a:ln>
          </p:spPr>
          <p:txBody>
            <a:bodyPr/>
            <a:lstStyle/>
            <a:p>
              <a:endParaRPr lang="en-US"/>
            </a:p>
          </p:txBody>
        </p:sp>
        <p:sp>
          <p:nvSpPr>
            <p:cNvPr id="5682" name="Freeform 1586"/>
            <p:cNvSpPr>
              <a:spLocks/>
            </p:cNvSpPr>
            <p:nvPr/>
          </p:nvSpPr>
          <p:spPr bwMode="auto">
            <a:xfrm>
              <a:off x="3638" y="3384"/>
              <a:ext cx="53" cy="38"/>
            </a:xfrm>
            <a:custGeom>
              <a:avLst/>
              <a:gdLst/>
              <a:ahLst/>
              <a:cxnLst>
                <a:cxn ang="0">
                  <a:pos x="0" y="0"/>
                </a:cxn>
                <a:cxn ang="0">
                  <a:pos x="13" y="5"/>
                </a:cxn>
                <a:cxn ang="0">
                  <a:pos x="28" y="13"/>
                </a:cxn>
                <a:cxn ang="0">
                  <a:pos x="36" y="18"/>
                </a:cxn>
                <a:cxn ang="0">
                  <a:pos x="45" y="21"/>
                </a:cxn>
                <a:cxn ang="0">
                  <a:pos x="50" y="30"/>
                </a:cxn>
                <a:cxn ang="0">
                  <a:pos x="53" y="35"/>
                </a:cxn>
                <a:cxn ang="0">
                  <a:pos x="51" y="38"/>
                </a:cxn>
                <a:cxn ang="0">
                  <a:pos x="48" y="38"/>
                </a:cxn>
                <a:cxn ang="0">
                  <a:pos x="45" y="36"/>
                </a:cxn>
                <a:cxn ang="0">
                  <a:pos x="43" y="35"/>
                </a:cxn>
                <a:cxn ang="0">
                  <a:pos x="36" y="30"/>
                </a:cxn>
                <a:cxn ang="0">
                  <a:pos x="33" y="26"/>
                </a:cxn>
                <a:cxn ang="0">
                  <a:pos x="31" y="30"/>
                </a:cxn>
                <a:cxn ang="0">
                  <a:pos x="31" y="31"/>
                </a:cxn>
                <a:cxn ang="0">
                  <a:pos x="28" y="33"/>
                </a:cxn>
                <a:cxn ang="0">
                  <a:pos x="25" y="33"/>
                </a:cxn>
                <a:cxn ang="0">
                  <a:pos x="23" y="28"/>
                </a:cxn>
                <a:cxn ang="0">
                  <a:pos x="21" y="25"/>
                </a:cxn>
                <a:cxn ang="0">
                  <a:pos x="18" y="21"/>
                </a:cxn>
                <a:cxn ang="0">
                  <a:pos x="13" y="18"/>
                </a:cxn>
                <a:cxn ang="0">
                  <a:pos x="13" y="15"/>
                </a:cxn>
                <a:cxn ang="0">
                  <a:pos x="15" y="10"/>
                </a:cxn>
                <a:cxn ang="0">
                  <a:pos x="8" y="5"/>
                </a:cxn>
                <a:cxn ang="0">
                  <a:pos x="0" y="0"/>
                </a:cxn>
              </a:cxnLst>
              <a:rect l="0" t="0" r="r" b="b"/>
              <a:pathLst>
                <a:path w="53" h="38">
                  <a:moveTo>
                    <a:pt x="0" y="0"/>
                  </a:moveTo>
                  <a:lnTo>
                    <a:pt x="13" y="5"/>
                  </a:lnTo>
                  <a:lnTo>
                    <a:pt x="28" y="13"/>
                  </a:lnTo>
                  <a:lnTo>
                    <a:pt x="36" y="18"/>
                  </a:lnTo>
                  <a:lnTo>
                    <a:pt x="45" y="21"/>
                  </a:lnTo>
                  <a:lnTo>
                    <a:pt x="50" y="30"/>
                  </a:lnTo>
                  <a:lnTo>
                    <a:pt x="53" y="35"/>
                  </a:lnTo>
                  <a:lnTo>
                    <a:pt x="51" y="38"/>
                  </a:lnTo>
                  <a:lnTo>
                    <a:pt x="48" y="38"/>
                  </a:lnTo>
                  <a:lnTo>
                    <a:pt x="45" y="36"/>
                  </a:lnTo>
                  <a:lnTo>
                    <a:pt x="43" y="35"/>
                  </a:lnTo>
                  <a:lnTo>
                    <a:pt x="36" y="30"/>
                  </a:lnTo>
                  <a:lnTo>
                    <a:pt x="33" y="26"/>
                  </a:lnTo>
                  <a:lnTo>
                    <a:pt x="31" y="30"/>
                  </a:lnTo>
                  <a:lnTo>
                    <a:pt x="31" y="31"/>
                  </a:lnTo>
                  <a:lnTo>
                    <a:pt x="28" y="33"/>
                  </a:lnTo>
                  <a:lnTo>
                    <a:pt x="25" y="33"/>
                  </a:lnTo>
                  <a:lnTo>
                    <a:pt x="23" y="28"/>
                  </a:lnTo>
                  <a:lnTo>
                    <a:pt x="21" y="25"/>
                  </a:lnTo>
                  <a:lnTo>
                    <a:pt x="18" y="21"/>
                  </a:lnTo>
                  <a:lnTo>
                    <a:pt x="13" y="18"/>
                  </a:lnTo>
                  <a:lnTo>
                    <a:pt x="13" y="15"/>
                  </a:lnTo>
                  <a:lnTo>
                    <a:pt x="15" y="10"/>
                  </a:lnTo>
                  <a:lnTo>
                    <a:pt x="8" y="5"/>
                  </a:lnTo>
                  <a:lnTo>
                    <a:pt x="0" y="0"/>
                  </a:lnTo>
                  <a:close/>
                </a:path>
              </a:pathLst>
            </a:custGeom>
            <a:solidFill>
              <a:srgbClr val="1F1A17"/>
            </a:solidFill>
            <a:ln w="9525">
              <a:noFill/>
              <a:round/>
              <a:headEnd/>
              <a:tailEnd/>
            </a:ln>
          </p:spPr>
          <p:txBody>
            <a:bodyPr/>
            <a:lstStyle/>
            <a:p>
              <a:endParaRPr lang="en-US"/>
            </a:p>
          </p:txBody>
        </p:sp>
        <p:sp>
          <p:nvSpPr>
            <p:cNvPr id="5683" name="Freeform 1587"/>
            <p:cNvSpPr>
              <a:spLocks/>
            </p:cNvSpPr>
            <p:nvPr/>
          </p:nvSpPr>
          <p:spPr bwMode="auto">
            <a:xfrm>
              <a:off x="3706" y="3387"/>
              <a:ext cx="45" cy="22"/>
            </a:xfrm>
            <a:custGeom>
              <a:avLst/>
              <a:gdLst/>
              <a:ahLst/>
              <a:cxnLst>
                <a:cxn ang="0">
                  <a:pos x="8" y="0"/>
                </a:cxn>
                <a:cxn ang="0">
                  <a:pos x="0" y="3"/>
                </a:cxn>
                <a:cxn ang="0">
                  <a:pos x="2" y="13"/>
                </a:cxn>
                <a:cxn ang="0">
                  <a:pos x="7" y="17"/>
                </a:cxn>
                <a:cxn ang="0">
                  <a:pos x="18" y="22"/>
                </a:cxn>
                <a:cxn ang="0">
                  <a:pos x="35" y="20"/>
                </a:cxn>
                <a:cxn ang="0">
                  <a:pos x="45" y="17"/>
                </a:cxn>
                <a:cxn ang="0">
                  <a:pos x="37" y="17"/>
                </a:cxn>
                <a:cxn ang="0">
                  <a:pos x="23" y="15"/>
                </a:cxn>
                <a:cxn ang="0">
                  <a:pos x="17" y="12"/>
                </a:cxn>
                <a:cxn ang="0">
                  <a:pos x="12" y="7"/>
                </a:cxn>
                <a:cxn ang="0">
                  <a:pos x="10" y="2"/>
                </a:cxn>
                <a:cxn ang="0">
                  <a:pos x="8" y="0"/>
                </a:cxn>
              </a:cxnLst>
              <a:rect l="0" t="0" r="r" b="b"/>
              <a:pathLst>
                <a:path w="45" h="22">
                  <a:moveTo>
                    <a:pt x="8" y="0"/>
                  </a:moveTo>
                  <a:lnTo>
                    <a:pt x="0" y="3"/>
                  </a:lnTo>
                  <a:lnTo>
                    <a:pt x="2" y="13"/>
                  </a:lnTo>
                  <a:lnTo>
                    <a:pt x="7" y="17"/>
                  </a:lnTo>
                  <a:lnTo>
                    <a:pt x="18" y="22"/>
                  </a:lnTo>
                  <a:lnTo>
                    <a:pt x="35" y="20"/>
                  </a:lnTo>
                  <a:lnTo>
                    <a:pt x="45" y="17"/>
                  </a:lnTo>
                  <a:lnTo>
                    <a:pt x="37" y="17"/>
                  </a:lnTo>
                  <a:lnTo>
                    <a:pt x="23" y="15"/>
                  </a:lnTo>
                  <a:lnTo>
                    <a:pt x="17" y="12"/>
                  </a:lnTo>
                  <a:lnTo>
                    <a:pt x="12" y="7"/>
                  </a:lnTo>
                  <a:lnTo>
                    <a:pt x="10" y="2"/>
                  </a:lnTo>
                  <a:lnTo>
                    <a:pt x="8" y="0"/>
                  </a:lnTo>
                  <a:close/>
                </a:path>
              </a:pathLst>
            </a:custGeom>
            <a:solidFill>
              <a:srgbClr val="1F1A17"/>
            </a:solidFill>
            <a:ln w="9525">
              <a:noFill/>
              <a:round/>
              <a:headEnd/>
              <a:tailEnd/>
            </a:ln>
          </p:spPr>
          <p:txBody>
            <a:bodyPr/>
            <a:lstStyle/>
            <a:p>
              <a:endParaRPr lang="en-US"/>
            </a:p>
          </p:txBody>
        </p:sp>
        <p:sp>
          <p:nvSpPr>
            <p:cNvPr id="5684" name="Freeform 1588"/>
            <p:cNvSpPr>
              <a:spLocks/>
            </p:cNvSpPr>
            <p:nvPr/>
          </p:nvSpPr>
          <p:spPr bwMode="auto">
            <a:xfrm>
              <a:off x="3612" y="3429"/>
              <a:ext cx="26" cy="18"/>
            </a:xfrm>
            <a:custGeom>
              <a:avLst/>
              <a:gdLst/>
              <a:ahLst/>
              <a:cxnLst>
                <a:cxn ang="0">
                  <a:pos x="0" y="10"/>
                </a:cxn>
                <a:cxn ang="0">
                  <a:pos x="24" y="0"/>
                </a:cxn>
                <a:cxn ang="0">
                  <a:pos x="26" y="6"/>
                </a:cxn>
                <a:cxn ang="0">
                  <a:pos x="24" y="16"/>
                </a:cxn>
                <a:cxn ang="0">
                  <a:pos x="19" y="18"/>
                </a:cxn>
                <a:cxn ang="0">
                  <a:pos x="14" y="16"/>
                </a:cxn>
                <a:cxn ang="0">
                  <a:pos x="6" y="13"/>
                </a:cxn>
                <a:cxn ang="0">
                  <a:pos x="0" y="10"/>
                </a:cxn>
              </a:cxnLst>
              <a:rect l="0" t="0" r="r" b="b"/>
              <a:pathLst>
                <a:path w="26" h="18">
                  <a:moveTo>
                    <a:pt x="0" y="10"/>
                  </a:moveTo>
                  <a:lnTo>
                    <a:pt x="24" y="0"/>
                  </a:lnTo>
                  <a:lnTo>
                    <a:pt x="26" y="6"/>
                  </a:lnTo>
                  <a:lnTo>
                    <a:pt x="24" y="16"/>
                  </a:lnTo>
                  <a:lnTo>
                    <a:pt x="19" y="18"/>
                  </a:lnTo>
                  <a:lnTo>
                    <a:pt x="14" y="16"/>
                  </a:lnTo>
                  <a:lnTo>
                    <a:pt x="6" y="13"/>
                  </a:lnTo>
                  <a:lnTo>
                    <a:pt x="0" y="10"/>
                  </a:lnTo>
                  <a:close/>
                </a:path>
              </a:pathLst>
            </a:custGeom>
            <a:solidFill>
              <a:srgbClr val="1F1A17"/>
            </a:solidFill>
            <a:ln w="9525">
              <a:noFill/>
              <a:round/>
              <a:headEnd/>
              <a:tailEnd/>
            </a:ln>
          </p:spPr>
          <p:txBody>
            <a:bodyPr/>
            <a:lstStyle/>
            <a:p>
              <a:endParaRPr lang="en-US"/>
            </a:p>
          </p:txBody>
        </p:sp>
      </p:grpSp>
      <p:grpSp>
        <p:nvGrpSpPr>
          <p:cNvPr id="14" name="Group 1589"/>
          <p:cNvGrpSpPr>
            <a:grpSpLocks/>
          </p:cNvGrpSpPr>
          <p:nvPr/>
        </p:nvGrpSpPr>
        <p:grpSpPr bwMode="auto">
          <a:xfrm>
            <a:off x="1838325" y="4216400"/>
            <a:ext cx="984250" cy="1685925"/>
            <a:chOff x="725" y="2679"/>
            <a:chExt cx="620" cy="1062"/>
          </a:xfrm>
        </p:grpSpPr>
        <p:sp>
          <p:nvSpPr>
            <p:cNvPr id="5686" name="Freeform 1590"/>
            <p:cNvSpPr>
              <a:spLocks/>
            </p:cNvSpPr>
            <p:nvPr/>
          </p:nvSpPr>
          <p:spPr bwMode="auto">
            <a:xfrm>
              <a:off x="725" y="3604"/>
              <a:ext cx="45" cy="42"/>
            </a:xfrm>
            <a:custGeom>
              <a:avLst/>
              <a:gdLst/>
              <a:ahLst/>
              <a:cxnLst>
                <a:cxn ang="0">
                  <a:pos x="0" y="0"/>
                </a:cxn>
                <a:cxn ang="0">
                  <a:pos x="10" y="5"/>
                </a:cxn>
                <a:cxn ang="0">
                  <a:pos x="23" y="14"/>
                </a:cxn>
                <a:cxn ang="0">
                  <a:pos x="30" y="19"/>
                </a:cxn>
                <a:cxn ang="0">
                  <a:pos x="36" y="24"/>
                </a:cxn>
                <a:cxn ang="0">
                  <a:pos x="41" y="32"/>
                </a:cxn>
                <a:cxn ang="0">
                  <a:pos x="45" y="39"/>
                </a:cxn>
                <a:cxn ang="0">
                  <a:pos x="43" y="40"/>
                </a:cxn>
                <a:cxn ang="0">
                  <a:pos x="40" y="42"/>
                </a:cxn>
                <a:cxn ang="0">
                  <a:pos x="38" y="40"/>
                </a:cxn>
                <a:cxn ang="0">
                  <a:pos x="35" y="39"/>
                </a:cxn>
                <a:cxn ang="0">
                  <a:pos x="31" y="34"/>
                </a:cxn>
                <a:cxn ang="0">
                  <a:pos x="28" y="29"/>
                </a:cxn>
                <a:cxn ang="0">
                  <a:pos x="26" y="32"/>
                </a:cxn>
                <a:cxn ang="0">
                  <a:pos x="26" y="35"/>
                </a:cxn>
                <a:cxn ang="0">
                  <a:pos x="23" y="35"/>
                </a:cxn>
                <a:cxn ang="0">
                  <a:pos x="20" y="35"/>
                </a:cxn>
                <a:cxn ang="0">
                  <a:pos x="20" y="30"/>
                </a:cxn>
                <a:cxn ang="0">
                  <a:pos x="18" y="27"/>
                </a:cxn>
                <a:cxn ang="0">
                  <a:pos x="15" y="24"/>
                </a:cxn>
                <a:cxn ang="0">
                  <a:pos x="11" y="20"/>
                </a:cxn>
                <a:cxn ang="0">
                  <a:pos x="11" y="15"/>
                </a:cxn>
                <a:cxn ang="0">
                  <a:pos x="11" y="10"/>
                </a:cxn>
                <a:cxn ang="0">
                  <a:pos x="6" y="5"/>
                </a:cxn>
                <a:cxn ang="0">
                  <a:pos x="0" y="0"/>
                </a:cxn>
              </a:cxnLst>
              <a:rect l="0" t="0" r="r" b="b"/>
              <a:pathLst>
                <a:path w="45" h="42">
                  <a:moveTo>
                    <a:pt x="0" y="0"/>
                  </a:moveTo>
                  <a:lnTo>
                    <a:pt x="10" y="5"/>
                  </a:lnTo>
                  <a:lnTo>
                    <a:pt x="23" y="14"/>
                  </a:lnTo>
                  <a:lnTo>
                    <a:pt x="30" y="19"/>
                  </a:lnTo>
                  <a:lnTo>
                    <a:pt x="36" y="24"/>
                  </a:lnTo>
                  <a:lnTo>
                    <a:pt x="41" y="32"/>
                  </a:lnTo>
                  <a:lnTo>
                    <a:pt x="45" y="39"/>
                  </a:lnTo>
                  <a:lnTo>
                    <a:pt x="43" y="40"/>
                  </a:lnTo>
                  <a:lnTo>
                    <a:pt x="40" y="42"/>
                  </a:lnTo>
                  <a:lnTo>
                    <a:pt x="38" y="40"/>
                  </a:lnTo>
                  <a:lnTo>
                    <a:pt x="35" y="39"/>
                  </a:lnTo>
                  <a:lnTo>
                    <a:pt x="31" y="34"/>
                  </a:lnTo>
                  <a:lnTo>
                    <a:pt x="28" y="29"/>
                  </a:lnTo>
                  <a:lnTo>
                    <a:pt x="26" y="32"/>
                  </a:lnTo>
                  <a:lnTo>
                    <a:pt x="26" y="35"/>
                  </a:lnTo>
                  <a:lnTo>
                    <a:pt x="23" y="35"/>
                  </a:lnTo>
                  <a:lnTo>
                    <a:pt x="20" y="35"/>
                  </a:lnTo>
                  <a:lnTo>
                    <a:pt x="20" y="30"/>
                  </a:lnTo>
                  <a:lnTo>
                    <a:pt x="18" y="27"/>
                  </a:lnTo>
                  <a:lnTo>
                    <a:pt x="15" y="24"/>
                  </a:lnTo>
                  <a:lnTo>
                    <a:pt x="11" y="20"/>
                  </a:lnTo>
                  <a:lnTo>
                    <a:pt x="11" y="15"/>
                  </a:lnTo>
                  <a:lnTo>
                    <a:pt x="11" y="10"/>
                  </a:lnTo>
                  <a:lnTo>
                    <a:pt x="6" y="5"/>
                  </a:lnTo>
                  <a:lnTo>
                    <a:pt x="0" y="0"/>
                  </a:lnTo>
                  <a:close/>
                </a:path>
              </a:pathLst>
            </a:custGeom>
            <a:solidFill>
              <a:srgbClr val="1F1A17"/>
            </a:solidFill>
            <a:ln w="9525">
              <a:noFill/>
              <a:round/>
              <a:headEnd/>
              <a:tailEnd/>
            </a:ln>
          </p:spPr>
          <p:txBody>
            <a:bodyPr/>
            <a:lstStyle/>
            <a:p>
              <a:endParaRPr lang="en-US"/>
            </a:p>
          </p:txBody>
        </p:sp>
        <p:sp>
          <p:nvSpPr>
            <p:cNvPr id="5687" name="Freeform 1591"/>
            <p:cNvSpPr>
              <a:spLocks/>
            </p:cNvSpPr>
            <p:nvPr/>
          </p:nvSpPr>
          <p:spPr bwMode="auto">
            <a:xfrm>
              <a:off x="781" y="3608"/>
              <a:ext cx="39" cy="23"/>
            </a:xfrm>
            <a:custGeom>
              <a:avLst/>
              <a:gdLst/>
              <a:ahLst/>
              <a:cxnLst>
                <a:cxn ang="0">
                  <a:pos x="9" y="0"/>
                </a:cxn>
                <a:cxn ang="0">
                  <a:pos x="0" y="3"/>
                </a:cxn>
                <a:cxn ang="0">
                  <a:pos x="2" y="15"/>
                </a:cxn>
                <a:cxn ang="0">
                  <a:pos x="7" y="18"/>
                </a:cxn>
                <a:cxn ang="0">
                  <a:pos x="17" y="23"/>
                </a:cxn>
                <a:cxn ang="0">
                  <a:pos x="31" y="21"/>
                </a:cxn>
                <a:cxn ang="0">
                  <a:pos x="39" y="18"/>
                </a:cxn>
                <a:cxn ang="0">
                  <a:pos x="32" y="16"/>
                </a:cxn>
                <a:cxn ang="0">
                  <a:pos x="21" y="15"/>
                </a:cxn>
                <a:cxn ang="0">
                  <a:pos x="12" y="6"/>
                </a:cxn>
                <a:cxn ang="0">
                  <a:pos x="9" y="0"/>
                </a:cxn>
              </a:cxnLst>
              <a:rect l="0" t="0" r="r" b="b"/>
              <a:pathLst>
                <a:path w="39" h="23">
                  <a:moveTo>
                    <a:pt x="9" y="0"/>
                  </a:moveTo>
                  <a:lnTo>
                    <a:pt x="0" y="3"/>
                  </a:lnTo>
                  <a:lnTo>
                    <a:pt x="2" y="15"/>
                  </a:lnTo>
                  <a:lnTo>
                    <a:pt x="7" y="18"/>
                  </a:lnTo>
                  <a:lnTo>
                    <a:pt x="17" y="23"/>
                  </a:lnTo>
                  <a:lnTo>
                    <a:pt x="31" y="21"/>
                  </a:lnTo>
                  <a:lnTo>
                    <a:pt x="39" y="18"/>
                  </a:lnTo>
                  <a:lnTo>
                    <a:pt x="32" y="16"/>
                  </a:lnTo>
                  <a:lnTo>
                    <a:pt x="21" y="15"/>
                  </a:lnTo>
                  <a:lnTo>
                    <a:pt x="12" y="6"/>
                  </a:lnTo>
                  <a:lnTo>
                    <a:pt x="9" y="0"/>
                  </a:lnTo>
                  <a:close/>
                </a:path>
              </a:pathLst>
            </a:custGeom>
            <a:solidFill>
              <a:srgbClr val="1F1A17"/>
            </a:solidFill>
            <a:ln w="9525">
              <a:noFill/>
              <a:round/>
              <a:headEnd/>
              <a:tailEnd/>
            </a:ln>
          </p:spPr>
          <p:txBody>
            <a:bodyPr/>
            <a:lstStyle/>
            <a:p>
              <a:endParaRPr lang="en-US"/>
            </a:p>
          </p:txBody>
        </p:sp>
        <p:sp>
          <p:nvSpPr>
            <p:cNvPr id="5688" name="Freeform 1592"/>
            <p:cNvSpPr>
              <a:spLocks/>
            </p:cNvSpPr>
            <p:nvPr/>
          </p:nvSpPr>
          <p:spPr bwMode="auto">
            <a:xfrm>
              <a:off x="872" y="3526"/>
              <a:ext cx="28" cy="23"/>
            </a:xfrm>
            <a:custGeom>
              <a:avLst/>
              <a:gdLst/>
              <a:ahLst/>
              <a:cxnLst>
                <a:cxn ang="0">
                  <a:pos x="0" y="10"/>
                </a:cxn>
                <a:cxn ang="0">
                  <a:pos x="0" y="8"/>
                </a:cxn>
                <a:cxn ang="0">
                  <a:pos x="5" y="5"/>
                </a:cxn>
                <a:cxn ang="0">
                  <a:pos x="10" y="1"/>
                </a:cxn>
                <a:cxn ang="0">
                  <a:pos x="16" y="0"/>
                </a:cxn>
                <a:cxn ang="0">
                  <a:pos x="21" y="3"/>
                </a:cxn>
                <a:cxn ang="0">
                  <a:pos x="25" y="8"/>
                </a:cxn>
                <a:cxn ang="0">
                  <a:pos x="28" y="11"/>
                </a:cxn>
                <a:cxn ang="0">
                  <a:pos x="28" y="15"/>
                </a:cxn>
                <a:cxn ang="0">
                  <a:pos x="28" y="23"/>
                </a:cxn>
                <a:cxn ang="0">
                  <a:pos x="26" y="23"/>
                </a:cxn>
                <a:cxn ang="0">
                  <a:pos x="21" y="8"/>
                </a:cxn>
                <a:cxn ang="0">
                  <a:pos x="15" y="18"/>
                </a:cxn>
                <a:cxn ang="0">
                  <a:pos x="11" y="6"/>
                </a:cxn>
                <a:cxn ang="0">
                  <a:pos x="0" y="10"/>
                </a:cxn>
              </a:cxnLst>
              <a:rect l="0" t="0" r="r" b="b"/>
              <a:pathLst>
                <a:path w="28" h="23">
                  <a:moveTo>
                    <a:pt x="0" y="10"/>
                  </a:moveTo>
                  <a:lnTo>
                    <a:pt x="0" y="8"/>
                  </a:lnTo>
                  <a:lnTo>
                    <a:pt x="5" y="5"/>
                  </a:lnTo>
                  <a:lnTo>
                    <a:pt x="10" y="1"/>
                  </a:lnTo>
                  <a:lnTo>
                    <a:pt x="16" y="0"/>
                  </a:lnTo>
                  <a:lnTo>
                    <a:pt x="21" y="3"/>
                  </a:lnTo>
                  <a:lnTo>
                    <a:pt x="25" y="8"/>
                  </a:lnTo>
                  <a:lnTo>
                    <a:pt x="28" y="11"/>
                  </a:lnTo>
                  <a:lnTo>
                    <a:pt x="28" y="15"/>
                  </a:lnTo>
                  <a:lnTo>
                    <a:pt x="28" y="23"/>
                  </a:lnTo>
                  <a:lnTo>
                    <a:pt x="26" y="23"/>
                  </a:lnTo>
                  <a:lnTo>
                    <a:pt x="21" y="8"/>
                  </a:lnTo>
                  <a:lnTo>
                    <a:pt x="15" y="18"/>
                  </a:lnTo>
                  <a:lnTo>
                    <a:pt x="11" y="6"/>
                  </a:lnTo>
                  <a:lnTo>
                    <a:pt x="0" y="10"/>
                  </a:lnTo>
                  <a:close/>
                </a:path>
              </a:pathLst>
            </a:custGeom>
            <a:solidFill>
              <a:srgbClr val="1F1A17"/>
            </a:solidFill>
            <a:ln w="9525">
              <a:noFill/>
              <a:round/>
              <a:headEnd/>
              <a:tailEnd/>
            </a:ln>
          </p:spPr>
          <p:txBody>
            <a:bodyPr/>
            <a:lstStyle/>
            <a:p>
              <a:endParaRPr lang="en-US"/>
            </a:p>
          </p:txBody>
        </p:sp>
        <p:sp>
          <p:nvSpPr>
            <p:cNvPr id="5689" name="Freeform 1593"/>
            <p:cNvSpPr>
              <a:spLocks/>
            </p:cNvSpPr>
            <p:nvPr/>
          </p:nvSpPr>
          <p:spPr bwMode="auto">
            <a:xfrm>
              <a:off x="803" y="3584"/>
              <a:ext cx="39" cy="29"/>
            </a:xfrm>
            <a:custGeom>
              <a:avLst/>
              <a:gdLst/>
              <a:ahLst/>
              <a:cxnLst>
                <a:cxn ang="0">
                  <a:pos x="0" y="29"/>
                </a:cxn>
                <a:cxn ang="0">
                  <a:pos x="4" y="24"/>
                </a:cxn>
                <a:cxn ang="0">
                  <a:pos x="7" y="20"/>
                </a:cxn>
                <a:cxn ang="0">
                  <a:pos x="10" y="17"/>
                </a:cxn>
                <a:cxn ang="0">
                  <a:pos x="14" y="15"/>
                </a:cxn>
                <a:cxn ang="0">
                  <a:pos x="9" y="15"/>
                </a:cxn>
                <a:cxn ang="0">
                  <a:pos x="4" y="15"/>
                </a:cxn>
                <a:cxn ang="0">
                  <a:pos x="9" y="12"/>
                </a:cxn>
                <a:cxn ang="0">
                  <a:pos x="14" y="12"/>
                </a:cxn>
                <a:cxn ang="0">
                  <a:pos x="19" y="14"/>
                </a:cxn>
                <a:cxn ang="0">
                  <a:pos x="24" y="14"/>
                </a:cxn>
                <a:cxn ang="0">
                  <a:pos x="22" y="9"/>
                </a:cxn>
                <a:cxn ang="0">
                  <a:pos x="22" y="4"/>
                </a:cxn>
                <a:cxn ang="0">
                  <a:pos x="24" y="2"/>
                </a:cxn>
                <a:cxn ang="0">
                  <a:pos x="25" y="0"/>
                </a:cxn>
                <a:cxn ang="0">
                  <a:pos x="32" y="0"/>
                </a:cxn>
                <a:cxn ang="0">
                  <a:pos x="39" y="2"/>
                </a:cxn>
                <a:cxn ang="0">
                  <a:pos x="34" y="9"/>
                </a:cxn>
                <a:cxn ang="0">
                  <a:pos x="30" y="15"/>
                </a:cxn>
                <a:cxn ang="0">
                  <a:pos x="22" y="17"/>
                </a:cxn>
                <a:cxn ang="0">
                  <a:pos x="15" y="19"/>
                </a:cxn>
                <a:cxn ang="0">
                  <a:pos x="9" y="24"/>
                </a:cxn>
                <a:cxn ang="0">
                  <a:pos x="0" y="29"/>
                </a:cxn>
              </a:cxnLst>
              <a:rect l="0" t="0" r="r" b="b"/>
              <a:pathLst>
                <a:path w="39" h="29">
                  <a:moveTo>
                    <a:pt x="0" y="29"/>
                  </a:moveTo>
                  <a:lnTo>
                    <a:pt x="4" y="24"/>
                  </a:lnTo>
                  <a:lnTo>
                    <a:pt x="7" y="20"/>
                  </a:lnTo>
                  <a:lnTo>
                    <a:pt x="10" y="17"/>
                  </a:lnTo>
                  <a:lnTo>
                    <a:pt x="14" y="15"/>
                  </a:lnTo>
                  <a:lnTo>
                    <a:pt x="9" y="15"/>
                  </a:lnTo>
                  <a:lnTo>
                    <a:pt x="4" y="15"/>
                  </a:lnTo>
                  <a:lnTo>
                    <a:pt x="9" y="12"/>
                  </a:lnTo>
                  <a:lnTo>
                    <a:pt x="14" y="12"/>
                  </a:lnTo>
                  <a:lnTo>
                    <a:pt x="19" y="14"/>
                  </a:lnTo>
                  <a:lnTo>
                    <a:pt x="24" y="14"/>
                  </a:lnTo>
                  <a:lnTo>
                    <a:pt x="22" y="9"/>
                  </a:lnTo>
                  <a:lnTo>
                    <a:pt x="22" y="4"/>
                  </a:lnTo>
                  <a:lnTo>
                    <a:pt x="24" y="2"/>
                  </a:lnTo>
                  <a:lnTo>
                    <a:pt x="25" y="0"/>
                  </a:lnTo>
                  <a:lnTo>
                    <a:pt x="32" y="0"/>
                  </a:lnTo>
                  <a:lnTo>
                    <a:pt x="39" y="2"/>
                  </a:lnTo>
                  <a:lnTo>
                    <a:pt x="34" y="9"/>
                  </a:lnTo>
                  <a:lnTo>
                    <a:pt x="30" y="15"/>
                  </a:lnTo>
                  <a:lnTo>
                    <a:pt x="22" y="17"/>
                  </a:lnTo>
                  <a:lnTo>
                    <a:pt x="15" y="19"/>
                  </a:lnTo>
                  <a:lnTo>
                    <a:pt x="9" y="24"/>
                  </a:lnTo>
                  <a:lnTo>
                    <a:pt x="0" y="29"/>
                  </a:lnTo>
                  <a:close/>
                </a:path>
              </a:pathLst>
            </a:custGeom>
            <a:solidFill>
              <a:srgbClr val="1F1A17"/>
            </a:solidFill>
            <a:ln w="9525">
              <a:noFill/>
              <a:round/>
              <a:headEnd/>
              <a:tailEnd/>
            </a:ln>
          </p:spPr>
          <p:txBody>
            <a:bodyPr/>
            <a:lstStyle/>
            <a:p>
              <a:endParaRPr lang="en-US"/>
            </a:p>
          </p:txBody>
        </p:sp>
        <p:sp>
          <p:nvSpPr>
            <p:cNvPr id="5690" name="Freeform 1594"/>
            <p:cNvSpPr>
              <a:spLocks/>
            </p:cNvSpPr>
            <p:nvPr/>
          </p:nvSpPr>
          <p:spPr bwMode="auto">
            <a:xfrm>
              <a:off x="872" y="3564"/>
              <a:ext cx="15" cy="14"/>
            </a:xfrm>
            <a:custGeom>
              <a:avLst/>
              <a:gdLst/>
              <a:ahLst/>
              <a:cxnLst>
                <a:cxn ang="0">
                  <a:pos x="0" y="14"/>
                </a:cxn>
                <a:cxn ang="0">
                  <a:pos x="0" y="10"/>
                </a:cxn>
                <a:cxn ang="0">
                  <a:pos x="0" y="3"/>
                </a:cxn>
                <a:cxn ang="0">
                  <a:pos x="1" y="2"/>
                </a:cxn>
                <a:cxn ang="0">
                  <a:pos x="5" y="0"/>
                </a:cxn>
                <a:cxn ang="0">
                  <a:pos x="6" y="2"/>
                </a:cxn>
                <a:cxn ang="0">
                  <a:pos x="10" y="3"/>
                </a:cxn>
                <a:cxn ang="0">
                  <a:pos x="13" y="10"/>
                </a:cxn>
                <a:cxn ang="0">
                  <a:pos x="15" y="14"/>
                </a:cxn>
                <a:cxn ang="0">
                  <a:pos x="0" y="14"/>
                </a:cxn>
              </a:cxnLst>
              <a:rect l="0" t="0" r="r" b="b"/>
              <a:pathLst>
                <a:path w="15" h="14">
                  <a:moveTo>
                    <a:pt x="0" y="14"/>
                  </a:moveTo>
                  <a:lnTo>
                    <a:pt x="0" y="10"/>
                  </a:lnTo>
                  <a:lnTo>
                    <a:pt x="0" y="3"/>
                  </a:lnTo>
                  <a:lnTo>
                    <a:pt x="1" y="2"/>
                  </a:lnTo>
                  <a:lnTo>
                    <a:pt x="5" y="0"/>
                  </a:lnTo>
                  <a:lnTo>
                    <a:pt x="6" y="2"/>
                  </a:lnTo>
                  <a:lnTo>
                    <a:pt x="10" y="3"/>
                  </a:lnTo>
                  <a:lnTo>
                    <a:pt x="13" y="10"/>
                  </a:lnTo>
                  <a:lnTo>
                    <a:pt x="15" y="14"/>
                  </a:lnTo>
                  <a:lnTo>
                    <a:pt x="0" y="14"/>
                  </a:lnTo>
                  <a:close/>
                </a:path>
              </a:pathLst>
            </a:custGeom>
            <a:solidFill>
              <a:srgbClr val="1F1A17"/>
            </a:solidFill>
            <a:ln w="9525">
              <a:noFill/>
              <a:round/>
              <a:headEnd/>
              <a:tailEnd/>
            </a:ln>
          </p:spPr>
          <p:txBody>
            <a:bodyPr/>
            <a:lstStyle/>
            <a:p>
              <a:endParaRPr lang="en-US"/>
            </a:p>
          </p:txBody>
        </p:sp>
        <p:sp>
          <p:nvSpPr>
            <p:cNvPr id="5691" name="Freeform 1595"/>
            <p:cNvSpPr>
              <a:spLocks/>
            </p:cNvSpPr>
            <p:nvPr/>
          </p:nvSpPr>
          <p:spPr bwMode="auto">
            <a:xfrm>
              <a:off x="924" y="3554"/>
              <a:ext cx="20" cy="22"/>
            </a:xfrm>
            <a:custGeom>
              <a:avLst/>
              <a:gdLst/>
              <a:ahLst/>
              <a:cxnLst>
                <a:cxn ang="0">
                  <a:pos x="18" y="0"/>
                </a:cxn>
                <a:cxn ang="0">
                  <a:pos x="15" y="2"/>
                </a:cxn>
                <a:cxn ang="0">
                  <a:pos x="8" y="7"/>
                </a:cxn>
                <a:cxn ang="0">
                  <a:pos x="1" y="15"/>
                </a:cxn>
                <a:cxn ang="0">
                  <a:pos x="0" y="18"/>
                </a:cxn>
                <a:cxn ang="0">
                  <a:pos x="5" y="22"/>
                </a:cxn>
                <a:cxn ang="0">
                  <a:pos x="8" y="15"/>
                </a:cxn>
                <a:cxn ang="0">
                  <a:pos x="16" y="8"/>
                </a:cxn>
                <a:cxn ang="0">
                  <a:pos x="20" y="2"/>
                </a:cxn>
                <a:cxn ang="0">
                  <a:pos x="18" y="0"/>
                </a:cxn>
              </a:cxnLst>
              <a:rect l="0" t="0" r="r" b="b"/>
              <a:pathLst>
                <a:path w="20" h="22">
                  <a:moveTo>
                    <a:pt x="18" y="0"/>
                  </a:moveTo>
                  <a:lnTo>
                    <a:pt x="15" y="2"/>
                  </a:lnTo>
                  <a:lnTo>
                    <a:pt x="8" y="7"/>
                  </a:lnTo>
                  <a:lnTo>
                    <a:pt x="1" y="15"/>
                  </a:lnTo>
                  <a:lnTo>
                    <a:pt x="0" y="18"/>
                  </a:lnTo>
                  <a:lnTo>
                    <a:pt x="5" y="22"/>
                  </a:lnTo>
                  <a:lnTo>
                    <a:pt x="8" y="15"/>
                  </a:lnTo>
                  <a:lnTo>
                    <a:pt x="16" y="8"/>
                  </a:lnTo>
                  <a:lnTo>
                    <a:pt x="20" y="2"/>
                  </a:lnTo>
                  <a:lnTo>
                    <a:pt x="18" y="0"/>
                  </a:lnTo>
                  <a:close/>
                </a:path>
              </a:pathLst>
            </a:custGeom>
            <a:solidFill>
              <a:srgbClr val="1F1A17"/>
            </a:solidFill>
            <a:ln w="9525">
              <a:noFill/>
              <a:round/>
              <a:headEnd/>
              <a:tailEnd/>
            </a:ln>
          </p:spPr>
          <p:txBody>
            <a:bodyPr/>
            <a:lstStyle/>
            <a:p>
              <a:endParaRPr lang="en-US"/>
            </a:p>
          </p:txBody>
        </p:sp>
        <p:sp>
          <p:nvSpPr>
            <p:cNvPr id="5692" name="Freeform 1596"/>
            <p:cNvSpPr>
              <a:spLocks/>
            </p:cNvSpPr>
            <p:nvPr/>
          </p:nvSpPr>
          <p:spPr bwMode="auto">
            <a:xfrm>
              <a:off x="1015" y="3695"/>
              <a:ext cx="193" cy="46"/>
            </a:xfrm>
            <a:custGeom>
              <a:avLst/>
              <a:gdLst/>
              <a:ahLst/>
              <a:cxnLst>
                <a:cxn ang="0">
                  <a:pos x="87" y="0"/>
                </a:cxn>
                <a:cxn ang="0">
                  <a:pos x="81" y="3"/>
                </a:cxn>
                <a:cxn ang="0">
                  <a:pos x="72" y="6"/>
                </a:cxn>
                <a:cxn ang="0">
                  <a:pos x="51" y="8"/>
                </a:cxn>
                <a:cxn ang="0">
                  <a:pos x="27" y="10"/>
                </a:cxn>
                <a:cxn ang="0">
                  <a:pos x="20" y="10"/>
                </a:cxn>
                <a:cxn ang="0">
                  <a:pos x="10" y="11"/>
                </a:cxn>
                <a:cxn ang="0">
                  <a:pos x="5" y="13"/>
                </a:cxn>
                <a:cxn ang="0">
                  <a:pos x="2" y="16"/>
                </a:cxn>
                <a:cxn ang="0">
                  <a:pos x="0" y="20"/>
                </a:cxn>
                <a:cxn ang="0">
                  <a:pos x="0" y="23"/>
                </a:cxn>
                <a:cxn ang="0">
                  <a:pos x="4" y="26"/>
                </a:cxn>
                <a:cxn ang="0">
                  <a:pos x="12" y="28"/>
                </a:cxn>
                <a:cxn ang="0">
                  <a:pos x="24" y="31"/>
                </a:cxn>
                <a:cxn ang="0">
                  <a:pos x="36" y="31"/>
                </a:cxn>
                <a:cxn ang="0">
                  <a:pos x="57" y="33"/>
                </a:cxn>
                <a:cxn ang="0">
                  <a:pos x="69" y="35"/>
                </a:cxn>
                <a:cxn ang="0">
                  <a:pos x="74" y="36"/>
                </a:cxn>
                <a:cxn ang="0">
                  <a:pos x="79" y="41"/>
                </a:cxn>
                <a:cxn ang="0">
                  <a:pos x="84" y="45"/>
                </a:cxn>
                <a:cxn ang="0">
                  <a:pos x="92" y="46"/>
                </a:cxn>
                <a:cxn ang="0">
                  <a:pos x="109" y="43"/>
                </a:cxn>
                <a:cxn ang="0">
                  <a:pos x="121" y="40"/>
                </a:cxn>
                <a:cxn ang="0">
                  <a:pos x="134" y="40"/>
                </a:cxn>
                <a:cxn ang="0">
                  <a:pos x="156" y="38"/>
                </a:cxn>
                <a:cxn ang="0">
                  <a:pos x="178" y="35"/>
                </a:cxn>
                <a:cxn ang="0">
                  <a:pos x="189" y="33"/>
                </a:cxn>
                <a:cxn ang="0">
                  <a:pos x="193" y="28"/>
                </a:cxn>
                <a:cxn ang="0">
                  <a:pos x="193" y="25"/>
                </a:cxn>
                <a:cxn ang="0">
                  <a:pos x="189" y="20"/>
                </a:cxn>
                <a:cxn ang="0">
                  <a:pos x="183" y="16"/>
                </a:cxn>
                <a:cxn ang="0">
                  <a:pos x="163" y="11"/>
                </a:cxn>
                <a:cxn ang="0">
                  <a:pos x="144" y="8"/>
                </a:cxn>
                <a:cxn ang="0">
                  <a:pos x="124" y="5"/>
                </a:cxn>
                <a:cxn ang="0">
                  <a:pos x="104" y="0"/>
                </a:cxn>
                <a:cxn ang="0">
                  <a:pos x="96" y="0"/>
                </a:cxn>
                <a:cxn ang="0">
                  <a:pos x="87" y="0"/>
                </a:cxn>
              </a:cxnLst>
              <a:rect l="0" t="0" r="r" b="b"/>
              <a:pathLst>
                <a:path w="193" h="46">
                  <a:moveTo>
                    <a:pt x="87" y="0"/>
                  </a:moveTo>
                  <a:lnTo>
                    <a:pt x="81" y="3"/>
                  </a:lnTo>
                  <a:lnTo>
                    <a:pt x="72" y="6"/>
                  </a:lnTo>
                  <a:lnTo>
                    <a:pt x="51" y="8"/>
                  </a:lnTo>
                  <a:lnTo>
                    <a:pt x="27" y="10"/>
                  </a:lnTo>
                  <a:lnTo>
                    <a:pt x="20" y="10"/>
                  </a:lnTo>
                  <a:lnTo>
                    <a:pt x="10" y="11"/>
                  </a:lnTo>
                  <a:lnTo>
                    <a:pt x="5" y="13"/>
                  </a:lnTo>
                  <a:lnTo>
                    <a:pt x="2" y="16"/>
                  </a:lnTo>
                  <a:lnTo>
                    <a:pt x="0" y="20"/>
                  </a:lnTo>
                  <a:lnTo>
                    <a:pt x="0" y="23"/>
                  </a:lnTo>
                  <a:lnTo>
                    <a:pt x="4" y="26"/>
                  </a:lnTo>
                  <a:lnTo>
                    <a:pt x="12" y="28"/>
                  </a:lnTo>
                  <a:lnTo>
                    <a:pt x="24" y="31"/>
                  </a:lnTo>
                  <a:lnTo>
                    <a:pt x="36" y="31"/>
                  </a:lnTo>
                  <a:lnTo>
                    <a:pt x="57" y="33"/>
                  </a:lnTo>
                  <a:lnTo>
                    <a:pt x="69" y="35"/>
                  </a:lnTo>
                  <a:lnTo>
                    <a:pt x="74" y="36"/>
                  </a:lnTo>
                  <a:lnTo>
                    <a:pt x="79" y="41"/>
                  </a:lnTo>
                  <a:lnTo>
                    <a:pt x="84" y="45"/>
                  </a:lnTo>
                  <a:lnTo>
                    <a:pt x="92" y="46"/>
                  </a:lnTo>
                  <a:lnTo>
                    <a:pt x="109" y="43"/>
                  </a:lnTo>
                  <a:lnTo>
                    <a:pt x="121" y="40"/>
                  </a:lnTo>
                  <a:lnTo>
                    <a:pt x="134" y="40"/>
                  </a:lnTo>
                  <a:lnTo>
                    <a:pt x="156" y="38"/>
                  </a:lnTo>
                  <a:lnTo>
                    <a:pt x="178" y="35"/>
                  </a:lnTo>
                  <a:lnTo>
                    <a:pt x="189" y="33"/>
                  </a:lnTo>
                  <a:lnTo>
                    <a:pt x="193" y="28"/>
                  </a:lnTo>
                  <a:lnTo>
                    <a:pt x="193" y="25"/>
                  </a:lnTo>
                  <a:lnTo>
                    <a:pt x="189" y="20"/>
                  </a:lnTo>
                  <a:lnTo>
                    <a:pt x="183" y="16"/>
                  </a:lnTo>
                  <a:lnTo>
                    <a:pt x="163" y="11"/>
                  </a:lnTo>
                  <a:lnTo>
                    <a:pt x="144" y="8"/>
                  </a:lnTo>
                  <a:lnTo>
                    <a:pt x="124" y="5"/>
                  </a:lnTo>
                  <a:lnTo>
                    <a:pt x="104" y="0"/>
                  </a:lnTo>
                  <a:lnTo>
                    <a:pt x="96" y="0"/>
                  </a:lnTo>
                  <a:lnTo>
                    <a:pt x="87" y="0"/>
                  </a:lnTo>
                  <a:close/>
                </a:path>
              </a:pathLst>
            </a:custGeom>
            <a:solidFill>
              <a:srgbClr val="1F1A17"/>
            </a:solidFill>
            <a:ln w="9525">
              <a:noFill/>
              <a:round/>
              <a:headEnd/>
              <a:tailEnd/>
            </a:ln>
          </p:spPr>
          <p:txBody>
            <a:bodyPr/>
            <a:lstStyle/>
            <a:p>
              <a:endParaRPr lang="en-US"/>
            </a:p>
          </p:txBody>
        </p:sp>
        <p:sp>
          <p:nvSpPr>
            <p:cNvPr id="5693" name="Freeform 1597"/>
            <p:cNvSpPr>
              <a:spLocks/>
            </p:cNvSpPr>
            <p:nvPr/>
          </p:nvSpPr>
          <p:spPr bwMode="auto">
            <a:xfrm>
              <a:off x="1064" y="3693"/>
              <a:ext cx="109" cy="42"/>
            </a:xfrm>
            <a:custGeom>
              <a:avLst/>
              <a:gdLst/>
              <a:ahLst/>
              <a:cxnLst>
                <a:cxn ang="0">
                  <a:pos x="35" y="0"/>
                </a:cxn>
                <a:cxn ang="0">
                  <a:pos x="32" y="7"/>
                </a:cxn>
                <a:cxn ang="0">
                  <a:pos x="28" y="12"/>
                </a:cxn>
                <a:cxn ang="0">
                  <a:pos x="23" y="17"/>
                </a:cxn>
                <a:cxn ang="0">
                  <a:pos x="20" y="18"/>
                </a:cxn>
                <a:cxn ang="0">
                  <a:pos x="10" y="22"/>
                </a:cxn>
                <a:cxn ang="0">
                  <a:pos x="0" y="23"/>
                </a:cxn>
                <a:cxn ang="0">
                  <a:pos x="13" y="25"/>
                </a:cxn>
                <a:cxn ang="0">
                  <a:pos x="32" y="27"/>
                </a:cxn>
                <a:cxn ang="0">
                  <a:pos x="37" y="25"/>
                </a:cxn>
                <a:cxn ang="0">
                  <a:pos x="38" y="27"/>
                </a:cxn>
                <a:cxn ang="0">
                  <a:pos x="38" y="35"/>
                </a:cxn>
                <a:cxn ang="0">
                  <a:pos x="38" y="42"/>
                </a:cxn>
                <a:cxn ang="0">
                  <a:pos x="47" y="35"/>
                </a:cxn>
                <a:cxn ang="0">
                  <a:pos x="60" y="28"/>
                </a:cxn>
                <a:cxn ang="0">
                  <a:pos x="85" y="27"/>
                </a:cxn>
                <a:cxn ang="0">
                  <a:pos x="109" y="25"/>
                </a:cxn>
                <a:cxn ang="0">
                  <a:pos x="93" y="20"/>
                </a:cxn>
                <a:cxn ang="0">
                  <a:pos x="73" y="10"/>
                </a:cxn>
                <a:cxn ang="0">
                  <a:pos x="63" y="3"/>
                </a:cxn>
                <a:cxn ang="0">
                  <a:pos x="60" y="0"/>
                </a:cxn>
                <a:cxn ang="0">
                  <a:pos x="47" y="0"/>
                </a:cxn>
                <a:cxn ang="0">
                  <a:pos x="35" y="0"/>
                </a:cxn>
              </a:cxnLst>
              <a:rect l="0" t="0" r="r" b="b"/>
              <a:pathLst>
                <a:path w="109" h="42">
                  <a:moveTo>
                    <a:pt x="35" y="0"/>
                  </a:moveTo>
                  <a:lnTo>
                    <a:pt x="32" y="7"/>
                  </a:lnTo>
                  <a:lnTo>
                    <a:pt x="28" y="12"/>
                  </a:lnTo>
                  <a:lnTo>
                    <a:pt x="23" y="17"/>
                  </a:lnTo>
                  <a:lnTo>
                    <a:pt x="20" y="18"/>
                  </a:lnTo>
                  <a:lnTo>
                    <a:pt x="10" y="22"/>
                  </a:lnTo>
                  <a:lnTo>
                    <a:pt x="0" y="23"/>
                  </a:lnTo>
                  <a:lnTo>
                    <a:pt x="13" y="25"/>
                  </a:lnTo>
                  <a:lnTo>
                    <a:pt x="32" y="27"/>
                  </a:lnTo>
                  <a:lnTo>
                    <a:pt x="37" y="25"/>
                  </a:lnTo>
                  <a:lnTo>
                    <a:pt x="38" y="27"/>
                  </a:lnTo>
                  <a:lnTo>
                    <a:pt x="38" y="35"/>
                  </a:lnTo>
                  <a:lnTo>
                    <a:pt x="38" y="42"/>
                  </a:lnTo>
                  <a:lnTo>
                    <a:pt x="47" y="35"/>
                  </a:lnTo>
                  <a:lnTo>
                    <a:pt x="60" y="28"/>
                  </a:lnTo>
                  <a:lnTo>
                    <a:pt x="85" y="27"/>
                  </a:lnTo>
                  <a:lnTo>
                    <a:pt x="109" y="25"/>
                  </a:lnTo>
                  <a:lnTo>
                    <a:pt x="93" y="20"/>
                  </a:lnTo>
                  <a:lnTo>
                    <a:pt x="73" y="10"/>
                  </a:lnTo>
                  <a:lnTo>
                    <a:pt x="63" y="3"/>
                  </a:lnTo>
                  <a:lnTo>
                    <a:pt x="60" y="0"/>
                  </a:lnTo>
                  <a:lnTo>
                    <a:pt x="47" y="0"/>
                  </a:lnTo>
                  <a:lnTo>
                    <a:pt x="35" y="0"/>
                  </a:lnTo>
                  <a:close/>
                </a:path>
              </a:pathLst>
            </a:custGeom>
            <a:solidFill>
              <a:srgbClr val="1F1A17"/>
            </a:solidFill>
            <a:ln w="9525">
              <a:noFill/>
              <a:round/>
              <a:headEnd/>
              <a:tailEnd/>
            </a:ln>
          </p:spPr>
          <p:txBody>
            <a:bodyPr/>
            <a:lstStyle/>
            <a:p>
              <a:endParaRPr lang="en-US"/>
            </a:p>
          </p:txBody>
        </p:sp>
        <p:sp>
          <p:nvSpPr>
            <p:cNvPr id="5694" name="Freeform 1598"/>
            <p:cNvSpPr>
              <a:spLocks/>
            </p:cNvSpPr>
            <p:nvPr/>
          </p:nvSpPr>
          <p:spPr bwMode="auto">
            <a:xfrm>
              <a:off x="1101" y="3534"/>
              <a:ext cx="46" cy="197"/>
            </a:xfrm>
            <a:custGeom>
              <a:avLst/>
              <a:gdLst/>
              <a:ahLst/>
              <a:cxnLst>
                <a:cxn ang="0">
                  <a:pos x="3" y="0"/>
                </a:cxn>
                <a:cxn ang="0">
                  <a:pos x="0" y="171"/>
                </a:cxn>
                <a:cxn ang="0">
                  <a:pos x="3" y="181"/>
                </a:cxn>
                <a:cxn ang="0">
                  <a:pos x="1" y="197"/>
                </a:cxn>
                <a:cxn ang="0">
                  <a:pos x="8" y="192"/>
                </a:cxn>
                <a:cxn ang="0">
                  <a:pos x="15" y="187"/>
                </a:cxn>
                <a:cxn ang="0">
                  <a:pos x="21" y="184"/>
                </a:cxn>
                <a:cxn ang="0">
                  <a:pos x="31" y="181"/>
                </a:cxn>
                <a:cxn ang="0">
                  <a:pos x="41" y="182"/>
                </a:cxn>
                <a:cxn ang="0">
                  <a:pos x="46" y="181"/>
                </a:cxn>
                <a:cxn ang="0">
                  <a:pos x="36" y="174"/>
                </a:cxn>
                <a:cxn ang="0">
                  <a:pos x="26" y="164"/>
                </a:cxn>
                <a:cxn ang="0">
                  <a:pos x="25" y="137"/>
                </a:cxn>
                <a:cxn ang="0">
                  <a:pos x="23" y="80"/>
                </a:cxn>
                <a:cxn ang="0">
                  <a:pos x="23" y="25"/>
                </a:cxn>
                <a:cxn ang="0">
                  <a:pos x="21" y="0"/>
                </a:cxn>
                <a:cxn ang="0">
                  <a:pos x="3" y="0"/>
                </a:cxn>
              </a:cxnLst>
              <a:rect l="0" t="0" r="r" b="b"/>
              <a:pathLst>
                <a:path w="46" h="197">
                  <a:moveTo>
                    <a:pt x="3" y="0"/>
                  </a:moveTo>
                  <a:lnTo>
                    <a:pt x="0" y="171"/>
                  </a:lnTo>
                  <a:lnTo>
                    <a:pt x="3" y="181"/>
                  </a:lnTo>
                  <a:lnTo>
                    <a:pt x="1" y="197"/>
                  </a:lnTo>
                  <a:lnTo>
                    <a:pt x="8" y="192"/>
                  </a:lnTo>
                  <a:lnTo>
                    <a:pt x="15" y="187"/>
                  </a:lnTo>
                  <a:lnTo>
                    <a:pt x="21" y="184"/>
                  </a:lnTo>
                  <a:lnTo>
                    <a:pt x="31" y="181"/>
                  </a:lnTo>
                  <a:lnTo>
                    <a:pt x="41" y="182"/>
                  </a:lnTo>
                  <a:lnTo>
                    <a:pt x="46" y="181"/>
                  </a:lnTo>
                  <a:lnTo>
                    <a:pt x="36" y="174"/>
                  </a:lnTo>
                  <a:lnTo>
                    <a:pt x="26" y="164"/>
                  </a:lnTo>
                  <a:lnTo>
                    <a:pt x="25" y="137"/>
                  </a:lnTo>
                  <a:lnTo>
                    <a:pt x="23" y="80"/>
                  </a:lnTo>
                  <a:lnTo>
                    <a:pt x="23" y="25"/>
                  </a:lnTo>
                  <a:lnTo>
                    <a:pt x="21" y="0"/>
                  </a:lnTo>
                  <a:lnTo>
                    <a:pt x="3" y="0"/>
                  </a:lnTo>
                  <a:close/>
                </a:path>
              </a:pathLst>
            </a:custGeom>
            <a:solidFill>
              <a:srgbClr val="1F1A17"/>
            </a:solidFill>
            <a:ln w="9525">
              <a:noFill/>
              <a:round/>
              <a:headEnd/>
              <a:tailEnd/>
            </a:ln>
          </p:spPr>
          <p:txBody>
            <a:bodyPr/>
            <a:lstStyle/>
            <a:p>
              <a:endParaRPr lang="en-US"/>
            </a:p>
          </p:txBody>
        </p:sp>
        <p:sp>
          <p:nvSpPr>
            <p:cNvPr id="5695" name="Freeform 1599"/>
            <p:cNvSpPr>
              <a:spLocks/>
            </p:cNvSpPr>
            <p:nvPr/>
          </p:nvSpPr>
          <p:spPr bwMode="auto">
            <a:xfrm>
              <a:off x="1084" y="3276"/>
              <a:ext cx="43" cy="454"/>
            </a:xfrm>
            <a:custGeom>
              <a:avLst/>
              <a:gdLst/>
              <a:ahLst/>
              <a:cxnLst>
                <a:cxn ang="0">
                  <a:pos x="15" y="0"/>
                </a:cxn>
                <a:cxn ang="0">
                  <a:pos x="15" y="19"/>
                </a:cxn>
                <a:cxn ang="0">
                  <a:pos x="15" y="64"/>
                </a:cxn>
                <a:cxn ang="0">
                  <a:pos x="15" y="128"/>
                </a:cxn>
                <a:cxn ang="0">
                  <a:pos x="15" y="201"/>
                </a:cxn>
                <a:cxn ang="0">
                  <a:pos x="15" y="276"/>
                </a:cxn>
                <a:cxn ang="0">
                  <a:pos x="15" y="345"/>
                </a:cxn>
                <a:cxn ang="0">
                  <a:pos x="15" y="393"/>
                </a:cxn>
                <a:cxn ang="0">
                  <a:pos x="13" y="419"/>
                </a:cxn>
                <a:cxn ang="0">
                  <a:pos x="10" y="430"/>
                </a:cxn>
                <a:cxn ang="0">
                  <a:pos x="7" y="437"/>
                </a:cxn>
                <a:cxn ang="0">
                  <a:pos x="2" y="440"/>
                </a:cxn>
                <a:cxn ang="0">
                  <a:pos x="0" y="440"/>
                </a:cxn>
                <a:cxn ang="0">
                  <a:pos x="12" y="440"/>
                </a:cxn>
                <a:cxn ang="0">
                  <a:pos x="13" y="440"/>
                </a:cxn>
                <a:cxn ang="0">
                  <a:pos x="17" y="439"/>
                </a:cxn>
                <a:cxn ang="0">
                  <a:pos x="22" y="439"/>
                </a:cxn>
                <a:cxn ang="0">
                  <a:pos x="23" y="440"/>
                </a:cxn>
                <a:cxn ang="0">
                  <a:pos x="22" y="450"/>
                </a:cxn>
                <a:cxn ang="0">
                  <a:pos x="20" y="454"/>
                </a:cxn>
                <a:cxn ang="0">
                  <a:pos x="32" y="442"/>
                </a:cxn>
                <a:cxn ang="0">
                  <a:pos x="38" y="440"/>
                </a:cxn>
                <a:cxn ang="0">
                  <a:pos x="43" y="437"/>
                </a:cxn>
                <a:cxn ang="0">
                  <a:pos x="33" y="435"/>
                </a:cxn>
                <a:cxn ang="0">
                  <a:pos x="25" y="434"/>
                </a:cxn>
                <a:cxn ang="0">
                  <a:pos x="23" y="429"/>
                </a:cxn>
                <a:cxn ang="0">
                  <a:pos x="20" y="417"/>
                </a:cxn>
                <a:cxn ang="0">
                  <a:pos x="20" y="393"/>
                </a:cxn>
                <a:cxn ang="0">
                  <a:pos x="18" y="352"/>
                </a:cxn>
                <a:cxn ang="0">
                  <a:pos x="18" y="310"/>
                </a:cxn>
                <a:cxn ang="0">
                  <a:pos x="22" y="286"/>
                </a:cxn>
                <a:cxn ang="0">
                  <a:pos x="23" y="281"/>
                </a:cxn>
                <a:cxn ang="0">
                  <a:pos x="27" y="280"/>
                </a:cxn>
                <a:cxn ang="0">
                  <a:pos x="28" y="278"/>
                </a:cxn>
                <a:cxn ang="0">
                  <a:pos x="32" y="278"/>
                </a:cxn>
                <a:cxn ang="0">
                  <a:pos x="37" y="278"/>
                </a:cxn>
                <a:cxn ang="0">
                  <a:pos x="40" y="280"/>
                </a:cxn>
                <a:cxn ang="0">
                  <a:pos x="38" y="2"/>
                </a:cxn>
                <a:cxn ang="0">
                  <a:pos x="15" y="0"/>
                </a:cxn>
              </a:cxnLst>
              <a:rect l="0" t="0" r="r" b="b"/>
              <a:pathLst>
                <a:path w="43" h="454">
                  <a:moveTo>
                    <a:pt x="15" y="0"/>
                  </a:moveTo>
                  <a:lnTo>
                    <a:pt x="15" y="19"/>
                  </a:lnTo>
                  <a:lnTo>
                    <a:pt x="15" y="64"/>
                  </a:lnTo>
                  <a:lnTo>
                    <a:pt x="15" y="128"/>
                  </a:lnTo>
                  <a:lnTo>
                    <a:pt x="15" y="201"/>
                  </a:lnTo>
                  <a:lnTo>
                    <a:pt x="15" y="276"/>
                  </a:lnTo>
                  <a:lnTo>
                    <a:pt x="15" y="345"/>
                  </a:lnTo>
                  <a:lnTo>
                    <a:pt x="15" y="393"/>
                  </a:lnTo>
                  <a:lnTo>
                    <a:pt x="13" y="419"/>
                  </a:lnTo>
                  <a:lnTo>
                    <a:pt x="10" y="430"/>
                  </a:lnTo>
                  <a:lnTo>
                    <a:pt x="7" y="437"/>
                  </a:lnTo>
                  <a:lnTo>
                    <a:pt x="2" y="440"/>
                  </a:lnTo>
                  <a:lnTo>
                    <a:pt x="0" y="440"/>
                  </a:lnTo>
                  <a:lnTo>
                    <a:pt x="12" y="440"/>
                  </a:lnTo>
                  <a:lnTo>
                    <a:pt x="13" y="440"/>
                  </a:lnTo>
                  <a:lnTo>
                    <a:pt x="17" y="439"/>
                  </a:lnTo>
                  <a:lnTo>
                    <a:pt x="22" y="439"/>
                  </a:lnTo>
                  <a:lnTo>
                    <a:pt x="23" y="440"/>
                  </a:lnTo>
                  <a:lnTo>
                    <a:pt x="22" y="450"/>
                  </a:lnTo>
                  <a:lnTo>
                    <a:pt x="20" y="454"/>
                  </a:lnTo>
                  <a:lnTo>
                    <a:pt x="32" y="442"/>
                  </a:lnTo>
                  <a:lnTo>
                    <a:pt x="38" y="440"/>
                  </a:lnTo>
                  <a:lnTo>
                    <a:pt x="43" y="437"/>
                  </a:lnTo>
                  <a:lnTo>
                    <a:pt x="33" y="435"/>
                  </a:lnTo>
                  <a:lnTo>
                    <a:pt x="25" y="434"/>
                  </a:lnTo>
                  <a:lnTo>
                    <a:pt x="23" y="429"/>
                  </a:lnTo>
                  <a:lnTo>
                    <a:pt x="20" y="417"/>
                  </a:lnTo>
                  <a:lnTo>
                    <a:pt x="20" y="393"/>
                  </a:lnTo>
                  <a:lnTo>
                    <a:pt x="18" y="352"/>
                  </a:lnTo>
                  <a:lnTo>
                    <a:pt x="18" y="310"/>
                  </a:lnTo>
                  <a:lnTo>
                    <a:pt x="22" y="286"/>
                  </a:lnTo>
                  <a:lnTo>
                    <a:pt x="23" y="281"/>
                  </a:lnTo>
                  <a:lnTo>
                    <a:pt x="27" y="280"/>
                  </a:lnTo>
                  <a:lnTo>
                    <a:pt x="28" y="278"/>
                  </a:lnTo>
                  <a:lnTo>
                    <a:pt x="32" y="278"/>
                  </a:lnTo>
                  <a:lnTo>
                    <a:pt x="37" y="278"/>
                  </a:lnTo>
                  <a:lnTo>
                    <a:pt x="40" y="280"/>
                  </a:lnTo>
                  <a:lnTo>
                    <a:pt x="38" y="2"/>
                  </a:lnTo>
                  <a:lnTo>
                    <a:pt x="15" y="0"/>
                  </a:lnTo>
                  <a:close/>
                </a:path>
              </a:pathLst>
            </a:custGeom>
            <a:solidFill>
              <a:srgbClr val="1F1A17"/>
            </a:solidFill>
            <a:ln w="9525">
              <a:noFill/>
              <a:round/>
              <a:headEnd/>
              <a:tailEnd/>
            </a:ln>
          </p:spPr>
          <p:txBody>
            <a:bodyPr/>
            <a:lstStyle/>
            <a:p>
              <a:endParaRPr lang="en-US"/>
            </a:p>
          </p:txBody>
        </p:sp>
        <p:sp>
          <p:nvSpPr>
            <p:cNvPr id="5696" name="Freeform 1600"/>
            <p:cNvSpPr>
              <a:spLocks/>
            </p:cNvSpPr>
            <p:nvPr/>
          </p:nvSpPr>
          <p:spPr bwMode="auto">
            <a:xfrm>
              <a:off x="1109" y="3559"/>
              <a:ext cx="25" cy="154"/>
            </a:xfrm>
            <a:custGeom>
              <a:avLst/>
              <a:gdLst/>
              <a:ahLst/>
              <a:cxnLst>
                <a:cxn ang="0">
                  <a:pos x="8" y="0"/>
                </a:cxn>
                <a:cxn ang="0">
                  <a:pos x="5" y="0"/>
                </a:cxn>
                <a:cxn ang="0">
                  <a:pos x="2" y="3"/>
                </a:cxn>
                <a:cxn ang="0">
                  <a:pos x="0" y="17"/>
                </a:cxn>
                <a:cxn ang="0">
                  <a:pos x="0" y="35"/>
                </a:cxn>
                <a:cxn ang="0">
                  <a:pos x="0" y="57"/>
                </a:cxn>
                <a:cxn ang="0">
                  <a:pos x="0" y="74"/>
                </a:cxn>
                <a:cxn ang="0">
                  <a:pos x="3" y="52"/>
                </a:cxn>
                <a:cxn ang="0">
                  <a:pos x="3" y="69"/>
                </a:cxn>
                <a:cxn ang="0">
                  <a:pos x="0" y="92"/>
                </a:cxn>
                <a:cxn ang="0">
                  <a:pos x="5" y="79"/>
                </a:cxn>
                <a:cxn ang="0">
                  <a:pos x="5" y="97"/>
                </a:cxn>
                <a:cxn ang="0">
                  <a:pos x="0" y="117"/>
                </a:cxn>
                <a:cxn ang="0">
                  <a:pos x="5" y="107"/>
                </a:cxn>
                <a:cxn ang="0">
                  <a:pos x="3" y="121"/>
                </a:cxn>
                <a:cxn ang="0">
                  <a:pos x="3" y="136"/>
                </a:cxn>
                <a:cxn ang="0">
                  <a:pos x="7" y="141"/>
                </a:cxn>
                <a:cxn ang="0">
                  <a:pos x="12" y="146"/>
                </a:cxn>
                <a:cxn ang="0">
                  <a:pos x="20" y="151"/>
                </a:cxn>
                <a:cxn ang="0">
                  <a:pos x="25" y="154"/>
                </a:cxn>
                <a:cxn ang="0">
                  <a:pos x="20" y="146"/>
                </a:cxn>
                <a:cxn ang="0">
                  <a:pos x="15" y="132"/>
                </a:cxn>
                <a:cxn ang="0">
                  <a:pos x="13" y="109"/>
                </a:cxn>
                <a:cxn ang="0">
                  <a:pos x="12" y="64"/>
                </a:cxn>
                <a:cxn ang="0">
                  <a:pos x="12" y="22"/>
                </a:cxn>
                <a:cxn ang="0">
                  <a:pos x="12" y="3"/>
                </a:cxn>
                <a:cxn ang="0">
                  <a:pos x="8" y="0"/>
                </a:cxn>
              </a:cxnLst>
              <a:rect l="0" t="0" r="r" b="b"/>
              <a:pathLst>
                <a:path w="25" h="154">
                  <a:moveTo>
                    <a:pt x="8" y="0"/>
                  </a:moveTo>
                  <a:lnTo>
                    <a:pt x="5" y="0"/>
                  </a:lnTo>
                  <a:lnTo>
                    <a:pt x="2" y="3"/>
                  </a:lnTo>
                  <a:lnTo>
                    <a:pt x="0" y="17"/>
                  </a:lnTo>
                  <a:lnTo>
                    <a:pt x="0" y="35"/>
                  </a:lnTo>
                  <a:lnTo>
                    <a:pt x="0" y="57"/>
                  </a:lnTo>
                  <a:lnTo>
                    <a:pt x="0" y="74"/>
                  </a:lnTo>
                  <a:lnTo>
                    <a:pt x="3" y="52"/>
                  </a:lnTo>
                  <a:lnTo>
                    <a:pt x="3" y="69"/>
                  </a:lnTo>
                  <a:lnTo>
                    <a:pt x="0" y="92"/>
                  </a:lnTo>
                  <a:lnTo>
                    <a:pt x="5" y="79"/>
                  </a:lnTo>
                  <a:lnTo>
                    <a:pt x="5" y="97"/>
                  </a:lnTo>
                  <a:lnTo>
                    <a:pt x="0" y="117"/>
                  </a:lnTo>
                  <a:lnTo>
                    <a:pt x="5" y="107"/>
                  </a:lnTo>
                  <a:lnTo>
                    <a:pt x="3" y="121"/>
                  </a:lnTo>
                  <a:lnTo>
                    <a:pt x="3" y="136"/>
                  </a:lnTo>
                  <a:lnTo>
                    <a:pt x="7" y="141"/>
                  </a:lnTo>
                  <a:lnTo>
                    <a:pt x="12" y="146"/>
                  </a:lnTo>
                  <a:lnTo>
                    <a:pt x="20" y="151"/>
                  </a:lnTo>
                  <a:lnTo>
                    <a:pt x="25" y="154"/>
                  </a:lnTo>
                  <a:lnTo>
                    <a:pt x="20" y="146"/>
                  </a:lnTo>
                  <a:lnTo>
                    <a:pt x="15" y="132"/>
                  </a:lnTo>
                  <a:lnTo>
                    <a:pt x="13" y="109"/>
                  </a:lnTo>
                  <a:lnTo>
                    <a:pt x="12" y="64"/>
                  </a:lnTo>
                  <a:lnTo>
                    <a:pt x="12" y="22"/>
                  </a:lnTo>
                  <a:lnTo>
                    <a:pt x="12" y="3"/>
                  </a:lnTo>
                  <a:lnTo>
                    <a:pt x="8" y="0"/>
                  </a:lnTo>
                  <a:close/>
                </a:path>
              </a:pathLst>
            </a:custGeom>
            <a:solidFill>
              <a:srgbClr val="1F1A17"/>
            </a:solidFill>
            <a:ln w="9525">
              <a:noFill/>
              <a:round/>
              <a:headEnd/>
              <a:tailEnd/>
            </a:ln>
          </p:spPr>
          <p:txBody>
            <a:bodyPr/>
            <a:lstStyle/>
            <a:p>
              <a:endParaRPr lang="en-US"/>
            </a:p>
          </p:txBody>
        </p:sp>
        <p:sp>
          <p:nvSpPr>
            <p:cNvPr id="5697" name="Freeform 1601"/>
            <p:cNvSpPr>
              <a:spLocks/>
            </p:cNvSpPr>
            <p:nvPr/>
          </p:nvSpPr>
          <p:spPr bwMode="auto">
            <a:xfrm>
              <a:off x="932" y="3051"/>
              <a:ext cx="351" cy="252"/>
            </a:xfrm>
            <a:custGeom>
              <a:avLst/>
              <a:gdLst/>
              <a:ahLst/>
              <a:cxnLst>
                <a:cxn ang="0">
                  <a:pos x="110" y="35"/>
                </a:cxn>
                <a:cxn ang="0">
                  <a:pos x="80" y="28"/>
                </a:cxn>
                <a:cxn ang="0">
                  <a:pos x="53" y="1"/>
                </a:cxn>
                <a:cxn ang="0">
                  <a:pos x="52" y="25"/>
                </a:cxn>
                <a:cxn ang="0">
                  <a:pos x="37" y="5"/>
                </a:cxn>
                <a:cxn ang="0">
                  <a:pos x="32" y="18"/>
                </a:cxn>
                <a:cxn ang="0">
                  <a:pos x="48" y="52"/>
                </a:cxn>
                <a:cxn ang="0">
                  <a:pos x="78" y="85"/>
                </a:cxn>
                <a:cxn ang="0">
                  <a:pos x="98" y="117"/>
                </a:cxn>
                <a:cxn ang="0">
                  <a:pos x="50" y="85"/>
                </a:cxn>
                <a:cxn ang="0">
                  <a:pos x="47" y="97"/>
                </a:cxn>
                <a:cxn ang="0">
                  <a:pos x="65" y="140"/>
                </a:cxn>
                <a:cxn ang="0">
                  <a:pos x="73" y="142"/>
                </a:cxn>
                <a:cxn ang="0">
                  <a:pos x="87" y="155"/>
                </a:cxn>
                <a:cxn ang="0">
                  <a:pos x="42" y="123"/>
                </a:cxn>
                <a:cxn ang="0">
                  <a:pos x="37" y="145"/>
                </a:cxn>
                <a:cxn ang="0">
                  <a:pos x="20" y="139"/>
                </a:cxn>
                <a:cxn ang="0">
                  <a:pos x="32" y="184"/>
                </a:cxn>
                <a:cxn ang="0">
                  <a:pos x="23" y="182"/>
                </a:cxn>
                <a:cxn ang="0">
                  <a:pos x="12" y="180"/>
                </a:cxn>
                <a:cxn ang="0">
                  <a:pos x="2" y="172"/>
                </a:cxn>
                <a:cxn ang="0">
                  <a:pos x="8" y="182"/>
                </a:cxn>
                <a:cxn ang="0">
                  <a:pos x="5" y="197"/>
                </a:cxn>
                <a:cxn ang="0">
                  <a:pos x="52" y="212"/>
                </a:cxn>
                <a:cxn ang="0">
                  <a:pos x="22" y="224"/>
                </a:cxn>
                <a:cxn ang="0">
                  <a:pos x="22" y="202"/>
                </a:cxn>
                <a:cxn ang="0">
                  <a:pos x="98" y="219"/>
                </a:cxn>
                <a:cxn ang="0">
                  <a:pos x="114" y="241"/>
                </a:cxn>
                <a:cxn ang="0">
                  <a:pos x="145" y="249"/>
                </a:cxn>
                <a:cxn ang="0">
                  <a:pos x="246" y="239"/>
                </a:cxn>
                <a:cxn ang="0">
                  <a:pos x="271" y="229"/>
                </a:cxn>
                <a:cxn ang="0">
                  <a:pos x="286" y="222"/>
                </a:cxn>
                <a:cxn ang="0">
                  <a:pos x="306" y="207"/>
                </a:cxn>
                <a:cxn ang="0">
                  <a:pos x="321" y="180"/>
                </a:cxn>
                <a:cxn ang="0">
                  <a:pos x="331" y="155"/>
                </a:cxn>
                <a:cxn ang="0">
                  <a:pos x="322" y="152"/>
                </a:cxn>
                <a:cxn ang="0">
                  <a:pos x="286" y="160"/>
                </a:cxn>
                <a:cxn ang="0">
                  <a:pos x="284" y="135"/>
                </a:cxn>
                <a:cxn ang="0">
                  <a:pos x="324" y="85"/>
                </a:cxn>
                <a:cxn ang="0">
                  <a:pos x="324" y="73"/>
                </a:cxn>
                <a:cxn ang="0">
                  <a:pos x="294" y="87"/>
                </a:cxn>
                <a:cxn ang="0">
                  <a:pos x="269" y="82"/>
                </a:cxn>
                <a:cxn ang="0">
                  <a:pos x="286" y="63"/>
                </a:cxn>
                <a:cxn ang="0">
                  <a:pos x="311" y="62"/>
                </a:cxn>
                <a:cxn ang="0">
                  <a:pos x="327" y="52"/>
                </a:cxn>
                <a:cxn ang="0">
                  <a:pos x="342" y="37"/>
                </a:cxn>
                <a:cxn ang="0">
                  <a:pos x="347" y="16"/>
                </a:cxn>
                <a:cxn ang="0">
                  <a:pos x="322" y="25"/>
                </a:cxn>
                <a:cxn ang="0">
                  <a:pos x="246" y="62"/>
                </a:cxn>
                <a:cxn ang="0">
                  <a:pos x="202" y="88"/>
                </a:cxn>
                <a:cxn ang="0">
                  <a:pos x="177" y="90"/>
                </a:cxn>
                <a:cxn ang="0">
                  <a:pos x="169" y="112"/>
                </a:cxn>
                <a:cxn ang="0">
                  <a:pos x="155" y="112"/>
                </a:cxn>
                <a:cxn ang="0">
                  <a:pos x="150" y="95"/>
                </a:cxn>
                <a:cxn ang="0">
                  <a:pos x="132" y="93"/>
                </a:cxn>
                <a:cxn ang="0">
                  <a:pos x="107" y="75"/>
                </a:cxn>
              </a:cxnLst>
              <a:rect l="0" t="0" r="r" b="b"/>
              <a:pathLst>
                <a:path w="351" h="252">
                  <a:moveTo>
                    <a:pt x="122" y="63"/>
                  </a:moveTo>
                  <a:lnTo>
                    <a:pt x="115" y="52"/>
                  </a:lnTo>
                  <a:lnTo>
                    <a:pt x="110" y="43"/>
                  </a:lnTo>
                  <a:lnTo>
                    <a:pt x="110" y="38"/>
                  </a:lnTo>
                  <a:lnTo>
                    <a:pt x="110" y="35"/>
                  </a:lnTo>
                  <a:lnTo>
                    <a:pt x="103" y="32"/>
                  </a:lnTo>
                  <a:lnTo>
                    <a:pt x="95" y="30"/>
                  </a:lnTo>
                  <a:lnTo>
                    <a:pt x="90" y="32"/>
                  </a:lnTo>
                  <a:lnTo>
                    <a:pt x="85" y="30"/>
                  </a:lnTo>
                  <a:lnTo>
                    <a:pt x="80" y="28"/>
                  </a:lnTo>
                  <a:lnTo>
                    <a:pt x="75" y="23"/>
                  </a:lnTo>
                  <a:lnTo>
                    <a:pt x="67" y="11"/>
                  </a:lnTo>
                  <a:lnTo>
                    <a:pt x="58" y="0"/>
                  </a:lnTo>
                  <a:lnTo>
                    <a:pt x="57" y="0"/>
                  </a:lnTo>
                  <a:lnTo>
                    <a:pt x="53" y="1"/>
                  </a:lnTo>
                  <a:lnTo>
                    <a:pt x="57" y="5"/>
                  </a:lnTo>
                  <a:lnTo>
                    <a:pt x="60" y="10"/>
                  </a:lnTo>
                  <a:lnTo>
                    <a:pt x="57" y="18"/>
                  </a:lnTo>
                  <a:lnTo>
                    <a:pt x="57" y="30"/>
                  </a:lnTo>
                  <a:lnTo>
                    <a:pt x="52" y="25"/>
                  </a:lnTo>
                  <a:lnTo>
                    <a:pt x="45" y="13"/>
                  </a:lnTo>
                  <a:lnTo>
                    <a:pt x="43" y="10"/>
                  </a:lnTo>
                  <a:lnTo>
                    <a:pt x="42" y="6"/>
                  </a:lnTo>
                  <a:lnTo>
                    <a:pt x="40" y="5"/>
                  </a:lnTo>
                  <a:lnTo>
                    <a:pt x="37" y="5"/>
                  </a:lnTo>
                  <a:lnTo>
                    <a:pt x="32" y="5"/>
                  </a:lnTo>
                  <a:lnTo>
                    <a:pt x="27" y="6"/>
                  </a:lnTo>
                  <a:lnTo>
                    <a:pt x="30" y="11"/>
                  </a:lnTo>
                  <a:lnTo>
                    <a:pt x="33" y="15"/>
                  </a:lnTo>
                  <a:lnTo>
                    <a:pt x="32" y="18"/>
                  </a:lnTo>
                  <a:lnTo>
                    <a:pt x="28" y="20"/>
                  </a:lnTo>
                  <a:lnTo>
                    <a:pt x="35" y="28"/>
                  </a:lnTo>
                  <a:lnTo>
                    <a:pt x="38" y="40"/>
                  </a:lnTo>
                  <a:lnTo>
                    <a:pt x="43" y="45"/>
                  </a:lnTo>
                  <a:lnTo>
                    <a:pt x="48" y="52"/>
                  </a:lnTo>
                  <a:lnTo>
                    <a:pt x="48" y="55"/>
                  </a:lnTo>
                  <a:lnTo>
                    <a:pt x="48" y="62"/>
                  </a:lnTo>
                  <a:lnTo>
                    <a:pt x="60" y="72"/>
                  </a:lnTo>
                  <a:lnTo>
                    <a:pt x="70" y="80"/>
                  </a:lnTo>
                  <a:lnTo>
                    <a:pt x="78" y="85"/>
                  </a:lnTo>
                  <a:lnTo>
                    <a:pt x="90" y="93"/>
                  </a:lnTo>
                  <a:lnTo>
                    <a:pt x="95" y="98"/>
                  </a:lnTo>
                  <a:lnTo>
                    <a:pt x="98" y="105"/>
                  </a:lnTo>
                  <a:lnTo>
                    <a:pt x="100" y="110"/>
                  </a:lnTo>
                  <a:lnTo>
                    <a:pt x="98" y="117"/>
                  </a:lnTo>
                  <a:lnTo>
                    <a:pt x="95" y="117"/>
                  </a:lnTo>
                  <a:lnTo>
                    <a:pt x="87" y="115"/>
                  </a:lnTo>
                  <a:lnTo>
                    <a:pt x="77" y="110"/>
                  </a:lnTo>
                  <a:lnTo>
                    <a:pt x="68" y="105"/>
                  </a:lnTo>
                  <a:lnTo>
                    <a:pt x="50" y="85"/>
                  </a:lnTo>
                  <a:lnTo>
                    <a:pt x="33" y="67"/>
                  </a:lnTo>
                  <a:lnTo>
                    <a:pt x="33" y="68"/>
                  </a:lnTo>
                  <a:lnTo>
                    <a:pt x="33" y="72"/>
                  </a:lnTo>
                  <a:lnTo>
                    <a:pt x="38" y="80"/>
                  </a:lnTo>
                  <a:lnTo>
                    <a:pt x="47" y="97"/>
                  </a:lnTo>
                  <a:lnTo>
                    <a:pt x="57" y="117"/>
                  </a:lnTo>
                  <a:lnTo>
                    <a:pt x="63" y="130"/>
                  </a:lnTo>
                  <a:lnTo>
                    <a:pt x="62" y="137"/>
                  </a:lnTo>
                  <a:lnTo>
                    <a:pt x="62" y="144"/>
                  </a:lnTo>
                  <a:lnTo>
                    <a:pt x="65" y="140"/>
                  </a:lnTo>
                  <a:lnTo>
                    <a:pt x="68" y="135"/>
                  </a:lnTo>
                  <a:lnTo>
                    <a:pt x="68" y="139"/>
                  </a:lnTo>
                  <a:lnTo>
                    <a:pt x="67" y="144"/>
                  </a:lnTo>
                  <a:lnTo>
                    <a:pt x="70" y="144"/>
                  </a:lnTo>
                  <a:lnTo>
                    <a:pt x="73" y="142"/>
                  </a:lnTo>
                  <a:lnTo>
                    <a:pt x="73" y="145"/>
                  </a:lnTo>
                  <a:lnTo>
                    <a:pt x="73" y="150"/>
                  </a:lnTo>
                  <a:lnTo>
                    <a:pt x="82" y="152"/>
                  </a:lnTo>
                  <a:lnTo>
                    <a:pt x="88" y="152"/>
                  </a:lnTo>
                  <a:lnTo>
                    <a:pt x="87" y="155"/>
                  </a:lnTo>
                  <a:lnTo>
                    <a:pt x="83" y="159"/>
                  </a:lnTo>
                  <a:lnTo>
                    <a:pt x="67" y="150"/>
                  </a:lnTo>
                  <a:lnTo>
                    <a:pt x="52" y="140"/>
                  </a:lnTo>
                  <a:lnTo>
                    <a:pt x="47" y="132"/>
                  </a:lnTo>
                  <a:lnTo>
                    <a:pt x="42" y="123"/>
                  </a:lnTo>
                  <a:lnTo>
                    <a:pt x="38" y="125"/>
                  </a:lnTo>
                  <a:lnTo>
                    <a:pt x="33" y="127"/>
                  </a:lnTo>
                  <a:lnTo>
                    <a:pt x="37" y="139"/>
                  </a:lnTo>
                  <a:lnTo>
                    <a:pt x="40" y="150"/>
                  </a:lnTo>
                  <a:lnTo>
                    <a:pt x="37" y="145"/>
                  </a:lnTo>
                  <a:lnTo>
                    <a:pt x="30" y="137"/>
                  </a:lnTo>
                  <a:lnTo>
                    <a:pt x="22" y="134"/>
                  </a:lnTo>
                  <a:lnTo>
                    <a:pt x="15" y="132"/>
                  </a:lnTo>
                  <a:lnTo>
                    <a:pt x="17" y="134"/>
                  </a:lnTo>
                  <a:lnTo>
                    <a:pt x="20" y="139"/>
                  </a:lnTo>
                  <a:lnTo>
                    <a:pt x="23" y="145"/>
                  </a:lnTo>
                  <a:lnTo>
                    <a:pt x="23" y="154"/>
                  </a:lnTo>
                  <a:lnTo>
                    <a:pt x="23" y="167"/>
                  </a:lnTo>
                  <a:lnTo>
                    <a:pt x="28" y="182"/>
                  </a:lnTo>
                  <a:lnTo>
                    <a:pt x="32" y="184"/>
                  </a:lnTo>
                  <a:lnTo>
                    <a:pt x="33" y="187"/>
                  </a:lnTo>
                  <a:lnTo>
                    <a:pt x="35" y="190"/>
                  </a:lnTo>
                  <a:lnTo>
                    <a:pt x="38" y="195"/>
                  </a:lnTo>
                  <a:lnTo>
                    <a:pt x="30" y="189"/>
                  </a:lnTo>
                  <a:lnTo>
                    <a:pt x="23" y="182"/>
                  </a:lnTo>
                  <a:lnTo>
                    <a:pt x="22" y="184"/>
                  </a:lnTo>
                  <a:lnTo>
                    <a:pt x="20" y="184"/>
                  </a:lnTo>
                  <a:lnTo>
                    <a:pt x="15" y="180"/>
                  </a:lnTo>
                  <a:lnTo>
                    <a:pt x="12" y="177"/>
                  </a:lnTo>
                  <a:lnTo>
                    <a:pt x="12" y="180"/>
                  </a:lnTo>
                  <a:lnTo>
                    <a:pt x="12" y="182"/>
                  </a:lnTo>
                  <a:lnTo>
                    <a:pt x="28" y="184"/>
                  </a:lnTo>
                  <a:lnTo>
                    <a:pt x="45" y="185"/>
                  </a:lnTo>
                  <a:lnTo>
                    <a:pt x="23" y="179"/>
                  </a:lnTo>
                  <a:lnTo>
                    <a:pt x="2" y="172"/>
                  </a:lnTo>
                  <a:lnTo>
                    <a:pt x="0" y="174"/>
                  </a:lnTo>
                  <a:lnTo>
                    <a:pt x="0" y="175"/>
                  </a:lnTo>
                  <a:lnTo>
                    <a:pt x="2" y="177"/>
                  </a:lnTo>
                  <a:lnTo>
                    <a:pt x="3" y="179"/>
                  </a:lnTo>
                  <a:lnTo>
                    <a:pt x="8" y="182"/>
                  </a:lnTo>
                  <a:lnTo>
                    <a:pt x="15" y="187"/>
                  </a:lnTo>
                  <a:lnTo>
                    <a:pt x="32" y="194"/>
                  </a:lnTo>
                  <a:lnTo>
                    <a:pt x="42" y="202"/>
                  </a:lnTo>
                  <a:lnTo>
                    <a:pt x="23" y="199"/>
                  </a:lnTo>
                  <a:lnTo>
                    <a:pt x="5" y="197"/>
                  </a:lnTo>
                  <a:lnTo>
                    <a:pt x="13" y="200"/>
                  </a:lnTo>
                  <a:lnTo>
                    <a:pt x="32" y="205"/>
                  </a:lnTo>
                  <a:lnTo>
                    <a:pt x="50" y="210"/>
                  </a:lnTo>
                  <a:lnTo>
                    <a:pt x="58" y="215"/>
                  </a:lnTo>
                  <a:lnTo>
                    <a:pt x="52" y="212"/>
                  </a:lnTo>
                  <a:lnTo>
                    <a:pt x="35" y="210"/>
                  </a:lnTo>
                  <a:lnTo>
                    <a:pt x="18" y="209"/>
                  </a:lnTo>
                  <a:lnTo>
                    <a:pt x="12" y="205"/>
                  </a:lnTo>
                  <a:lnTo>
                    <a:pt x="18" y="214"/>
                  </a:lnTo>
                  <a:lnTo>
                    <a:pt x="22" y="224"/>
                  </a:lnTo>
                  <a:lnTo>
                    <a:pt x="25" y="219"/>
                  </a:lnTo>
                  <a:lnTo>
                    <a:pt x="27" y="215"/>
                  </a:lnTo>
                  <a:lnTo>
                    <a:pt x="27" y="212"/>
                  </a:lnTo>
                  <a:lnTo>
                    <a:pt x="25" y="209"/>
                  </a:lnTo>
                  <a:lnTo>
                    <a:pt x="22" y="202"/>
                  </a:lnTo>
                  <a:lnTo>
                    <a:pt x="20" y="199"/>
                  </a:lnTo>
                  <a:lnTo>
                    <a:pt x="30" y="200"/>
                  </a:lnTo>
                  <a:lnTo>
                    <a:pt x="87" y="215"/>
                  </a:lnTo>
                  <a:lnTo>
                    <a:pt x="90" y="217"/>
                  </a:lnTo>
                  <a:lnTo>
                    <a:pt x="98" y="219"/>
                  </a:lnTo>
                  <a:lnTo>
                    <a:pt x="103" y="222"/>
                  </a:lnTo>
                  <a:lnTo>
                    <a:pt x="107" y="225"/>
                  </a:lnTo>
                  <a:lnTo>
                    <a:pt x="107" y="231"/>
                  </a:lnTo>
                  <a:lnTo>
                    <a:pt x="107" y="239"/>
                  </a:lnTo>
                  <a:lnTo>
                    <a:pt x="114" y="241"/>
                  </a:lnTo>
                  <a:lnTo>
                    <a:pt x="120" y="242"/>
                  </a:lnTo>
                  <a:lnTo>
                    <a:pt x="125" y="244"/>
                  </a:lnTo>
                  <a:lnTo>
                    <a:pt x="132" y="246"/>
                  </a:lnTo>
                  <a:lnTo>
                    <a:pt x="140" y="247"/>
                  </a:lnTo>
                  <a:lnTo>
                    <a:pt x="145" y="249"/>
                  </a:lnTo>
                  <a:lnTo>
                    <a:pt x="169" y="247"/>
                  </a:lnTo>
                  <a:lnTo>
                    <a:pt x="190" y="246"/>
                  </a:lnTo>
                  <a:lnTo>
                    <a:pt x="212" y="244"/>
                  </a:lnTo>
                  <a:lnTo>
                    <a:pt x="234" y="242"/>
                  </a:lnTo>
                  <a:lnTo>
                    <a:pt x="246" y="239"/>
                  </a:lnTo>
                  <a:lnTo>
                    <a:pt x="256" y="236"/>
                  </a:lnTo>
                  <a:lnTo>
                    <a:pt x="264" y="244"/>
                  </a:lnTo>
                  <a:lnTo>
                    <a:pt x="271" y="252"/>
                  </a:lnTo>
                  <a:lnTo>
                    <a:pt x="271" y="242"/>
                  </a:lnTo>
                  <a:lnTo>
                    <a:pt x="271" y="229"/>
                  </a:lnTo>
                  <a:lnTo>
                    <a:pt x="274" y="222"/>
                  </a:lnTo>
                  <a:lnTo>
                    <a:pt x="281" y="219"/>
                  </a:lnTo>
                  <a:lnTo>
                    <a:pt x="282" y="222"/>
                  </a:lnTo>
                  <a:lnTo>
                    <a:pt x="284" y="225"/>
                  </a:lnTo>
                  <a:lnTo>
                    <a:pt x="286" y="222"/>
                  </a:lnTo>
                  <a:lnTo>
                    <a:pt x="287" y="217"/>
                  </a:lnTo>
                  <a:lnTo>
                    <a:pt x="294" y="217"/>
                  </a:lnTo>
                  <a:lnTo>
                    <a:pt x="301" y="217"/>
                  </a:lnTo>
                  <a:lnTo>
                    <a:pt x="304" y="212"/>
                  </a:lnTo>
                  <a:lnTo>
                    <a:pt x="306" y="207"/>
                  </a:lnTo>
                  <a:lnTo>
                    <a:pt x="312" y="204"/>
                  </a:lnTo>
                  <a:lnTo>
                    <a:pt x="317" y="200"/>
                  </a:lnTo>
                  <a:lnTo>
                    <a:pt x="319" y="192"/>
                  </a:lnTo>
                  <a:lnTo>
                    <a:pt x="319" y="184"/>
                  </a:lnTo>
                  <a:lnTo>
                    <a:pt x="321" y="180"/>
                  </a:lnTo>
                  <a:lnTo>
                    <a:pt x="322" y="179"/>
                  </a:lnTo>
                  <a:lnTo>
                    <a:pt x="324" y="177"/>
                  </a:lnTo>
                  <a:lnTo>
                    <a:pt x="327" y="177"/>
                  </a:lnTo>
                  <a:lnTo>
                    <a:pt x="329" y="165"/>
                  </a:lnTo>
                  <a:lnTo>
                    <a:pt x="331" y="155"/>
                  </a:lnTo>
                  <a:lnTo>
                    <a:pt x="332" y="154"/>
                  </a:lnTo>
                  <a:lnTo>
                    <a:pt x="334" y="152"/>
                  </a:lnTo>
                  <a:lnTo>
                    <a:pt x="336" y="145"/>
                  </a:lnTo>
                  <a:lnTo>
                    <a:pt x="337" y="139"/>
                  </a:lnTo>
                  <a:lnTo>
                    <a:pt x="322" y="152"/>
                  </a:lnTo>
                  <a:lnTo>
                    <a:pt x="304" y="169"/>
                  </a:lnTo>
                  <a:lnTo>
                    <a:pt x="287" y="175"/>
                  </a:lnTo>
                  <a:lnTo>
                    <a:pt x="274" y="179"/>
                  </a:lnTo>
                  <a:lnTo>
                    <a:pt x="281" y="172"/>
                  </a:lnTo>
                  <a:lnTo>
                    <a:pt x="286" y="160"/>
                  </a:lnTo>
                  <a:lnTo>
                    <a:pt x="289" y="147"/>
                  </a:lnTo>
                  <a:lnTo>
                    <a:pt x="291" y="137"/>
                  </a:lnTo>
                  <a:lnTo>
                    <a:pt x="281" y="144"/>
                  </a:lnTo>
                  <a:lnTo>
                    <a:pt x="269" y="149"/>
                  </a:lnTo>
                  <a:lnTo>
                    <a:pt x="284" y="135"/>
                  </a:lnTo>
                  <a:lnTo>
                    <a:pt x="297" y="120"/>
                  </a:lnTo>
                  <a:lnTo>
                    <a:pt x="311" y="107"/>
                  </a:lnTo>
                  <a:lnTo>
                    <a:pt x="322" y="92"/>
                  </a:lnTo>
                  <a:lnTo>
                    <a:pt x="322" y="88"/>
                  </a:lnTo>
                  <a:lnTo>
                    <a:pt x="324" y="85"/>
                  </a:lnTo>
                  <a:lnTo>
                    <a:pt x="327" y="80"/>
                  </a:lnTo>
                  <a:lnTo>
                    <a:pt x="331" y="78"/>
                  </a:lnTo>
                  <a:lnTo>
                    <a:pt x="331" y="73"/>
                  </a:lnTo>
                  <a:lnTo>
                    <a:pt x="331" y="67"/>
                  </a:lnTo>
                  <a:lnTo>
                    <a:pt x="324" y="73"/>
                  </a:lnTo>
                  <a:lnTo>
                    <a:pt x="312" y="82"/>
                  </a:lnTo>
                  <a:lnTo>
                    <a:pt x="306" y="80"/>
                  </a:lnTo>
                  <a:lnTo>
                    <a:pt x="301" y="77"/>
                  </a:lnTo>
                  <a:lnTo>
                    <a:pt x="297" y="83"/>
                  </a:lnTo>
                  <a:lnTo>
                    <a:pt x="294" y="87"/>
                  </a:lnTo>
                  <a:lnTo>
                    <a:pt x="291" y="90"/>
                  </a:lnTo>
                  <a:lnTo>
                    <a:pt x="287" y="92"/>
                  </a:lnTo>
                  <a:lnTo>
                    <a:pt x="279" y="92"/>
                  </a:lnTo>
                  <a:lnTo>
                    <a:pt x="271" y="92"/>
                  </a:lnTo>
                  <a:lnTo>
                    <a:pt x="269" y="82"/>
                  </a:lnTo>
                  <a:lnTo>
                    <a:pt x="269" y="73"/>
                  </a:lnTo>
                  <a:lnTo>
                    <a:pt x="274" y="73"/>
                  </a:lnTo>
                  <a:lnTo>
                    <a:pt x="277" y="72"/>
                  </a:lnTo>
                  <a:lnTo>
                    <a:pt x="282" y="67"/>
                  </a:lnTo>
                  <a:lnTo>
                    <a:pt x="286" y="63"/>
                  </a:lnTo>
                  <a:lnTo>
                    <a:pt x="292" y="68"/>
                  </a:lnTo>
                  <a:lnTo>
                    <a:pt x="297" y="73"/>
                  </a:lnTo>
                  <a:lnTo>
                    <a:pt x="302" y="67"/>
                  </a:lnTo>
                  <a:lnTo>
                    <a:pt x="307" y="58"/>
                  </a:lnTo>
                  <a:lnTo>
                    <a:pt x="311" y="62"/>
                  </a:lnTo>
                  <a:lnTo>
                    <a:pt x="316" y="65"/>
                  </a:lnTo>
                  <a:lnTo>
                    <a:pt x="316" y="60"/>
                  </a:lnTo>
                  <a:lnTo>
                    <a:pt x="317" y="53"/>
                  </a:lnTo>
                  <a:lnTo>
                    <a:pt x="324" y="53"/>
                  </a:lnTo>
                  <a:lnTo>
                    <a:pt x="327" y="52"/>
                  </a:lnTo>
                  <a:lnTo>
                    <a:pt x="331" y="48"/>
                  </a:lnTo>
                  <a:lnTo>
                    <a:pt x="334" y="40"/>
                  </a:lnTo>
                  <a:lnTo>
                    <a:pt x="337" y="40"/>
                  </a:lnTo>
                  <a:lnTo>
                    <a:pt x="341" y="38"/>
                  </a:lnTo>
                  <a:lnTo>
                    <a:pt x="342" y="37"/>
                  </a:lnTo>
                  <a:lnTo>
                    <a:pt x="346" y="33"/>
                  </a:lnTo>
                  <a:lnTo>
                    <a:pt x="347" y="23"/>
                  </a:lnTo>
                  <a:lnTo>
                    <a:pt x="349" y="15"/>
                  </a:lnTo>
                  <a:lnTo>
                    <a:pt x="349" y="16"/>
                  </a:lnTo>
                  <a:lnTo>
                    <a:pt x="347" y="16"/>
                  </a:lnTo>
                  <a:lnTo>
                    <a:pt x="349" y="8"/>
                  </a:lnTo>
                  <a:lnTo>
                    <a:pt x="351" y="0"/>
                  </a:lnTo>
                  <a:lnTo>
                    <a:pt x="346" y="6"/>
                  </a:lnTo>
                  <a:lnTo>
                    <a:pt x="336" y="16"/>
                  </a:lnTo>
                  <a:lnTo>
                    <a:pt x="322" y="25"/>
                  </a:lnTo>
                  <a:lnTo>
                    <a:pt x="307" y="33"/>
                  </a:lnTo>
                  <a:lnTo>
                    <a:pt x="292" y="38"/>
                  </a:lnTo>
                  <a:lnTo>
                    <a:pt x="279" y="40"/>
                  </a:lnTo>
                  <a:lnTo>
                    <a:pt x="262" y="53"/>
                  </a:lnTo>
                  <a:lnTo>
                    <a:pt x="246" y="62"/>
                  </a:lnTo>
                  <a:lnTo>
                    <a:pt x="241" y="67"/>
                  </a:lnTo>
                  <a:lnTo>
                    <a:pt x="227" y="77"/>
                  </a:lnTo>
                  <a:lnTo>
                    <a:pt x="219" y="82"/>
                  </a:lnTo>
                  <a:lnTo>
                    <a:pt x="210" y="87"/>
                  </a:lnTo>
                  <a:lnTo>
                    <a:pt x="202" y="88"/>
                  </a:lnTo>
                  <a:lnTo>
                    <a:pt x="195" y="87"/>
                  </a:lnTo>
                  <a:lnTo>
                    <a:pt x="189" y="87"/>
                  </a:lnTo>
                  <a:lnTo>
                    <a:pt x="184" y="87"/>
                  </a:lnTo>
                  <a:lnTo>
                    <a:pt x="180" y="88"/>
                  </a:lnTo>
                  <a:lnTo>
                    <a:pt x="177" y="90"/>
                  </a:lnTo>
                  <a:lnTo>
                    <a:pt x="172" y="95"/>
                  </a:lnTo>
                  <a:lnTo>
                    <a:pt x="170" y="98"/>
                  </a:lnTo>
                  <a:lnTo>
                    <a:pt x="170" y="103"/>
                  </a:lnTo>
                  <a:lnTo>
                    <a:pt x="170" y="108"/>
                  </a:lnTo>
                  <a:lnTo>
                    <a:pt x="169" y="112"/>
                  </a:lnTo>
                  <a:lnTo>
                    <a:pt x="167" y="115"/>
                  </a:lnTo>
                  <a:lnTo>
                    <a:pt x="165" y="115"/>
                  </a:lnTo>
                  <a:lnTo>
                    <a:pt x="162" y="115"/>
                  </a:lnTo>
                  <a:lnTo>
                    <a:pt x="159" y="113"/>
                  </a:lnTo>
                  <a:lnTo>
                    <a:pt x="155" y="112"/>
                  </a:lnTo>
                  <a:lnTo>
                    <a:pt x="159" y="102"/>
                  </a:lnTo>
                  <a:lnTo>
                    <a:pt x="162" y="92"/>
                  </a:lnTo>
                  <a:lnTo>
                    <a:pt x="157" y="97"/>
                  </a:lnTo>
                  <a:lnTo>
                    <a:pt x="150" y="102"/>
                  </a:lnTo>
                  <a:lnTo>
                    <a:pt x="150" y="95"/>
                  </a:lnTo>
                  <a:lnTo>
                    <a:pt x="152" y="90"/>
                  </a:lnTo>
                  <a:lnTo>
                    <a:pt x="144" y="98"/>
                  </a:lnTo>
                  <a:lnTo>
                    <a:pt x="137" y="105"/>
                  </a:lnTo>
                  <a:lnTo>
                    <a:pt x="134" y="100"/>
                  </a:lnTo>
                  <a:lnTo>
                    <a:pt x="132" y="93"/>
                  </a:lnTo>
                  <a:lnTo>
                    <a:pt x="120" y="92"/>
                  </a:lnTo>
                  <a:lnTo>
                    <a:pt x="110" y="92"/>
                  </a:lnTo>
                  <a:lnTo>
                    <a:pt x="103" y="83"/>
                  </a:lnTo>
                  <a:lnTo>
                    <a:pt x="95" y="75"/>
                  </a:lnTo>
                  <a:lnTo>
                    <a:pt x="107" y="75"/>
                  </a:lnTo>
                  <a:lnTo>
                    <a:pt x="117" y="75"/>
                  </a:lnTo>
                  <a:lnTo>
                    <a:pt x="119" y="70"/>
                  </a:lnTo>
                  <a:lnTo>
                    <a:pt x="122" y="63"/>
                  </a:lnTo>
                  <a:close/>
                </a:path>
              </a:pathLst>
            </a:custGeom>
            <a:solidFill>
              <a:srgbClr val="1F1A17"/>
            </a:solidFill>
            <a:ln w="9525">
              <a:noFill/>
              <a:round/>
              <a:headEnd/>
              <a:tailEnd/>
            </a:ln>
          </p:spPr>
          <p:txBody>
            <a:bodyPr/>
            <a:lstStyle/>
            <a:p>
              <a:endParaRPr lang="en-US"/>
            </a:p>
          </p:txBody>
        </p:sp>
        <p:sp>
          <p:nvSpPr>
            <p:cNvPr id="5698" name="Freeform 1602"/>
            <p:cNvSpPr>
              <a:spLocks/>
            </p:cNvSpPr>
            <p:nvPr/>
          </p:nvSpPr>
          <p:spPr bwMode="auto">
            <a:xfrm>
              <a:off x="972" y="2865"/>
              <a:ext cx="296" cy="309"/>
            </a:xfrm>
            <a:custGeom>
              <a:avLst/>
              <a:gdLst/>
              <a:ahLst/>
              <a:cxnLst>
                <a:cxn ang="0">
                  <a:pos x="207" y="239"/>
                </a:cxn>
                <a:cxn ang="0">
                  <a:pos x="180" y="258"/>
                </a:cxn>
                <a:cxn ang="0">
                  <a:pos x="182" y="241"/>
                </a:cxn>
                <a:cxn ang="0">
                  <a:pos x="207" y="233"/>
                </a:cxn>
                <a:cxn ang="0">
                  <a:pos x="224" y="219"/>
                </a:cxn>
                <a:cxn ang="0">
                  <a:pos x="244" y="218"/>
                </a:cxn>
                <a:cxn ang="0">
                  <a:pos x="257" y="199"/>
                </a:cxn>
                <a:cxn ang="0">
                  <a:pos x="274" y="192"/>
                </a:cxn>
                <a:cxn ang="0">
                  <a:pos x="289" y="181"/>
                </a:cxn>
                <a:cxn ang="0">
                  <a:pos x="296" y="152"/>
                </a:cxn>
                <a:cxn ang="0">
                  <a:pos x="274" y="161"/>
                </a:cxn>
                <a:cxn ang="0">
                  <a:pos x="267" y="156"/>
                </a:cxn>
                <a:cxn ang="0">
                  <a:pos x="249" y="177"/>
                </a:cxn>
                <a:cxn ang="0">
                  <a:pos x="227" y="187"/>
                </a:cxn>
                <a:cxn ang="0">
                  <a:pos x="234" y="169"/>
                </a:cxn>
                <a:cxn ang="0">
                  <a:pos x="237" y="159"/>
                </a:cxn>
                <a:cxn ang="0">
                  <a:pos x="251" y="136"/>
                </a:cxn>
                <a:cxn ang="0">
                  <a:pos x="262" y="107"/>
                </a:cxn>
                <a:cxn ang="0">
                  <a:pos x="257" y="82"/>
                </a:cxn>
                <a:cxn ang="0">
                  <a:pos x="262" y="60"/>
                </a:cxn>
                <a:cxn ang="0">
                  <a:pos x="252" y="52"/>
                </a:cxn>
                <a:cxn ang="0">
                  <a:pos x="242" y="54"/>
                </a:cxn>
                <a:cxn ang="0">
                  <a:pos x="211" y="84"/>
                </a:cxn>
                <a:cxn ang="0">
                  <a:pos x="99" y="37"/>
                </a:cxn>
                <a:cxn ang="0">
                  <a:pos x="82" y="44"/>
                </a:cxn>
                <a:cxn ang="0">
                  <a:pos x="57" y="13"/>
                </a:cxn>
                <a:cxn ang="0">
                  <a:pos x="48" y="12"/>
                </a:cxn>
                <a:cxn ang="0">
                  <a:pos x="35" y="19"/>
                </a:cxn>
                <a:cxn ang="0">
                  <a:pos x="47" y="37"/>
                </a:cxn>
                <a:cxn ang="0">
                  <a:pos x="37" y="34"/>
                </a:cxn>
                <a:cxn ang="0">
                  <a:pos x="33" y="47"/>
                </a:cxn>
                <a:cxn ang="0">
                  <a:pos x="40" y="62"/>
                </a:cxn>
                <a:cxn ang="0">
                  <a:pos x="42" y="75"/>
                </a:cxn>
                <a:cxn ang="0">
                  <a:pos x="50" y="72"/>
                </a:cxn>
                <a:cxn ang="0">
                  <a:pos x="62" y="89"/>
                </a:cxn>
                <a:cxn ang="0">
                  <a:pos x="15" y="59"/>
                </a:cxn>
                <a:cxn ang="0">
                  <a:pos x="12" y="75"/>
                </a:cxn>
                <a:cxn ang="0">
                  <a:pos x="18" y="97"/>
                </a:cxn>
                <a:cxn ang="0">
                  <a:pos x="27" y="127"/>
                </a:cxn>
                <a:cxn ang="0">
                  <a:pos x="52" y="147"/>
                </a:cxn>
                <a:cxn ang="0">
                  <a:pos x="65" y="152"/>
                </a:cxn>
                <a:cxn ang="0">
                  <a:pos x="80" y="149"/>
                </a:cxn>
                <a:cxn ang="0">
                  <a:pos x="92" y="156"/>
                </a:cxn>
                <a:cxn ang="0">
                  <a:pos x="104" y="152"/>
                </a:cxn>
                <a:cxn ang="0">
                  <a:pos x="97" y="181"/>
                </a:cxn>
                <a:cxn ang="0">
                  <a:pos x="87" y="174"/>
                </a:cxn>
                <a:cxn ang="0">
                  <a:pos x="33" y="149"/>
                </a:cxn>
                <a:cxn ang="0">
                  <a:pos x="22" y="144"/>
                </a:cxn>
                <a:cxn ang="0">
                  <a:pos x="0" y="141"/>
                </a:cxn>
                <a:cxn ang="0">
                  <a:pos x="10" y="164"/>
                </a:cxn>
                <a:cxn ang="0">
                  <a:pos x="15" y="171"/>
                </a:cxn>
                <a:cxn ang="0">
                  <a:pos x="28" y="182"/>
                </a:cxn>
                <a:cxn ang="0">
                  <a:pos x="37" y="202"/>
                </a:cxn>
                <a:cxn ang="0">
                  <a:pos x="60" y="212"/>
                </a:cxn>
                <a:cxn ang="0">
                  <a:pos x="72" y="221"/>
                </a:cxn>
                <a:cxn ang="0">
                  <a:pos x="85" y="224"/>
                </a:cxn>
              </a:cxnLst>
              <a:rect l="0" t="0" r="r" b="b"/>
              <a:pathLst>
                <a:path w="296" h="309">
                  <a:moveTo>
                    <a:pt x="135" y="283"/>
                  </a:moveTo>
                  <a:lnTo>
                    <a:pt x="167" y="309"/>
                  </a:lnTo>
                  <a:lnTo>
                    <a:pt x="209" y="259"/>
                  </a:lnTo>
                  <a:lnTo>
                    <a:pt x="209" y="251"/>
                  </a:lnTo>
                  <a:lnTo>
                    <a:pt x="209" y="241"/>
                  </a:lnTo>
                  <a:lnTo>
                    <a:pt x="207" y="239"/>
                  </a:lnTo>
                  <a:lnTo>
                    <a:pt x="204" y="238"/>
                  </a:lnTo>
                  <a:lnTo>
                    <a:pt x="201" y="244"/>
                  </a:lnTo>
                  <a:lnTo>
                    <a:pt x="197" y="253"/>
                  </a:lnTo>
                  <a:lnTo>
                    <a:pt x="187" y="254"/>
                  </a:lnTo>
                  <a:lnTo>
                    <a:pt x="185" y="256"/>
                  </a:lnTo>
                  <a:lnTo>
                    <a:pt x="180" y="258"/>
                  </a:lnTo>
                  <a:lnTo>
                    <a:pt x="174" y="259"/>
                  </a:lnTo>
                  <a:lnTo>
                    <a:pt x="169" y="258"/>
                  </a:lnTo>
                  <a:lnTo>
                    <a:pt x="165" y="248"/>
                  </a:lnTo>
                  <a:lnTo>
                    <a:pt x="164" y="243"/>
                  </a:lnTo>
                  <a:lnTo>
                    <a:pt x="172" y="243"/>
                  </a:lnTo>
                  <a:lnTo>
                    <a:pt x="182" y="241"/>
                  </a:lnTo>
                  <a:lnTo>
                    <a:pt x="185" y="238"/>
                  </a:lnTo>
                  <a:lnTo>
                    <a:pt x="191" y="233"/>
                  </a:lnTo>
                  <a:lnTo>
                    <a:pt x="196" y="233"/>
                  </a:lnTo>
                  <a:lnTo>
                    <a:pt x="201" y="234"/>
                  </a:lnTo>
                  <a:lnTo>
                    <a:pt x="204" y="233"/>
                  </a:lnTo>
                  <a:lnTo>
                    <a:pt x="207" y="233"/>
                  </a:lnTo>
                  <a:lnTo>
                    <a:pt x="211" y="234"/>
                  </a:lnTo>
                  <a:lnTo>
                    <a:pt x="214" y="238"/>
                  </a:lnTo>
                  <a:lnTo>
                    <a:pt x="217" y="236"/>
                  </a:lnTo>
                  <a:lnTo>
                    <a:pt x="221" y="233"/>
                  </a:lnTo>
                  <a:lnTo>
                    <a:pt x="222" y="224"/>
                  </a:lnTo>
                  <a:lnTo>
                    <a:pt x="224" y="219"/>
                  </a:lnTo>
                  <a:lnTo>
                    <a:pt x="227" y="218"/>
                  </a:lnTo>
                  <a:lnTo>
                    <a:pt x="231" y="212"/>
                  </a:lnTo>
                  <a:lnTo>
                    <a:pt x="234" y="211"/>
                  </a:lnTo>
                  <a:lnTo>
                    <a:pt x="237" y="212"/>
                  </a:lnTo>
                  <a:lnTo>
                    <a:pt x="241" y="214"/>
                  </a:lnTo>
                  <a:lnTo>
                    <a:pt x="244" y="218"/>
                  </a:lnTo>
                  <a:lnTo>
                    <a:pt x="244" y="212"/>
                  </a:lnTo>
                  <a:lnTo>
                    <a:pt x="247" y="209"/>
                  </a:lnTo>
                  <a:lnTo>
                    <a:pt x="251" y="207"/>
                  </a:lnTo>
                  <a:lnTo>
                    <a:pt x="256" y="207"/>
                  </a:lnTo>
                  <a:lnTo>
                    <a:pt x="256" y="202"/>
                  </a:lnTo>
                  <a:lnTo>
                    <a:pt x="257" y="199"/>
                  </a:lnTo>
                  <a:lnTo>
                    <a:pt x="261" y="201"/>
                  </a:lnTo>
                  <a:lnTo>
                    <a:pt x="262" y="202"/>
                  </a:lnTo>
                  <a:lnTo>
                    <a:pt x="266" y="201"/>
                  </a:lnTo>
                  <a:lnTo>
                    <a:pt x="271" y="197"/>
                  </a:lnTo>
                  <a:lnTo>
                    <a:pt x="272" y="194"/>
                  </a:lnTo>
                  <a:lnTo>
                    <a:pt x="274" y="192"/>
                  </a:lnTo>
                  <a:lnTo>
                    <a:pt x="276" y="192"/>
                  </a:lnTo>
                  <a:lnTo>
                    <a:pt x="279" y="192"/>
                  </a:lnTo>
                  <a:lnTo>
                    <a:pt x="282" y="187"/>
                  </a:lnTo>
                  <a:lnTo>
                    <a:pt x="286" y="181"/>
                  </a:lnTo>
                  <a:lnTo>
                    <a:pt x="287" y="181"/>
                  </a:lnTo>
                  <a:lnTo>
                    <a:pt x="289" y="181"/>
                  </a:lnTo>
                  <a:lnTo>
                    <a:pt x="291" y="177"/>
                  </a:lnTo>
                  <a:lnTo>
                    <a:pt x="291" y="174"/>
                  </a:lnTo>
                  <a:lnTo>
                    <a:pt x="292" y="172"/>
                  </a:lnTo>
                  <a:lnTo>
                    <a:pt x="291" y="167"/>
                  </a:lnTo>
                  <a:lnTo>
                    <a:pt x="292" y="159"/>
                  </a:lnTo>
                  <a:lnTo>
                    <a:pt x="296" y="152"/>
                  </a:lnTo>
                  <a:lnTo>
                    <a:pt x="287" y="159"/>
                  </a:lnTo>
                  <a:lnTo>
                    <a:pt x="277" y="171"/>
                  </a:lnTo>
                  <a:lnTo>
                    <a:pt x="269" y="176"/>
                  </a:lnTo>
                  <a:lnTo>
                    <a:pt x="264" y="176"/>
                  </a:lnTo>
                  <a:lnTo>
                    <a:pt x="269" y="169"/>
                  </a:lnTo>
                  <a:lnTo>
                    <a:pt x="274" y="161"/>
                  </a:lnTo>
                  <a:lnTo>
                    <a:pt x="274" y="159"/>
                  </a:lnTo>
                  <a:lnTo>
                    <a:pt x="272" y="157"/>
                  </a:lnTo>
                  <a:lnTo>
                    <a:pt x="266" y="162"/>
                  </a:lnTo>
                  <a:lnTo>
                    <a:pt x="261" y="167"/>
                  </a:lnTo>
                  <a:lnTo>
                    <a:pt x="264" y="162"/>
                  </a:lnTo>
                  <a:lnTo>
                    <a:pt x="267" y="156"/>
                  </a:lnTo>
                  <a:lnTo>
                    <a:pt x="266" y="154"/>
                  </a:lnTo>
                  <a:lnTo>
                    <a:pt x="262" y="152"/>
                  </a:lnTo>
                  <a:lnTo>
                    <a:pt x="262" y="157"/>
                  </a:lnTo>
                  <a:lnTo>
                    <a:pt x="257" y="162"/>
                  </a:lnTo>
                  <a:lnTo>
                    <a:pt x="251" y="171"/>
                  </a:lnTo>
                  <a:lnTo>
                    <a:pt x="249" y="177"/>
                  </a:lnTo>
                  <a:lnTo>
                    <a:pt x="246" y="182"/>
                  </a:lnTo>
                  <a:lnTo>
                    <a:pt x="242" y="187"/>
                  </a:lnTo>
                  <a:lnTo>
                    <a:pt x="234" y="191"/>
                  </a:lnTo>
                  <a:lnTo>
                    <a:pt x="226" y="196"/>
                  </a:lnTo>
                  <a:lnTo>
                    <a:pt x="226" y="191"/>
                  </a:lnTo>
                  <a:lnTo>
                    <a:pt x="227" y="187"/>
                  </a:lnTo>
                  <a:lnTo>
                    <a:pt x="229" y="186"/>
                  </a:lnTo>
                  <a:lnTo>
                    <a:pt x="232" y="184"/>
                  </a:lnTo>
                  <a:lnTo>
                    <a:pt x="236" y="174"/>
                  </a:lnTo>
                  <a:lnTo>
                    <a:pt x="241" y="164"/>
                  </a:lnTo>
                  <a:lnTo>
                    <a:pt x="237" y="166"/>
                  </a:lnTo>
                  <a:lnTo>
                    <a:pt x="234" y="169"/>
                  </a:lnTo>
                  <a:lnTo>
                    <a:pt x="232" y="171"/>
                  </a:lnTo>
                  <a:lnTo>
                    <a:pt x="231" y="171"/>
                  </a:lnTo>
                  <a:lnTo>
                    <a:pt x="229" y="169"/>
                  </a:lnTo>
                  <a:lnTo>
                    <a:pt x="229" y="167"/>
                  </a:lnTo>
                  <a:lnTo>
                    <a:pt x="232" y="162"/>
                  </a:lnTo>
                  <a:lnTo>
                    <a:pt x="237" y="159"/>
                  </a:lnTo>
                  <a:lnTo>
                    <a:pt x="237" y="156"/>
                  </a:lnTo>
                  <a:lnTo>
                    <a:pt x="237" y="152"/>
                  </a:lnTo>
                  <a:lnTo>
                    <a:pt x="239" y="156"/>
                  </a:lnTo>
                  <a:lnTo>
                    <a:pt x="241" y="157"/>
                  </a:lnTo>
                  <a:lnTo>
                    <a:pt x="246" y="149"/>
                  </a:lnTo>
                  <a:lnTo>
                    <a:pt x="251" y="136"/>
                  </a:lnTo>
                  <a:lnTo>
                    <a:pt x="251" y="131"/>
                  </a:lnTo>
                  <a:lnTo>
                    <a:pt x="252" y="127"/>
                  </a:lnTo>
                  <a:lnTo>
                    <a:pt x="256" y="124"/>
                  </a:lnTo>
                  <a:lnTo>
                    <a:pt x="257" y="122"/>
                  </a:lnTo>
                  <a:lnTo>
                    <a:pt x="259" y="114"/>
                  </a:lnTo>
                  <a:lnTo>
                    <a:pt x="262" y="107"/>
                  </a:lnTo>
                  <a:lnTo>
                    <a:pt x="262" y="97"/>
                  </a:lnTo>
                  <a:lnTo>
                    <a:pt x="266" y="89"/>
                  </a:lnTo>
                  <a:lnTo>
                    <a:pt x="266" y="85"/>
                  </a:lnTo>
                  <a:lnTo>
                    <a:pt x="266" y="79"/>
                  </a:lnTo>
                  <a:lnTo>
                    <a:pt x="261" y="80"/>
                  </a:lnTo>
                  <a:lnTo>
                    <a:pt x="257" y="82"/>
                  </a:lnTo>
                  <a:lnTo>
                    <a:pt x="257" y="75"/>
                  </a:lnTo>
                  <a:lnTo>
                    <a:pt x="261" y="70"/>
                  </a:lnTo>
                  <a:lnTo>
                    <a:pt x="261" y="67"/>
                  </a:lnTo>
                  <a:lnTo>
                    <a:pt x="261" y="65"/>
                  </a:lnTo>
                  <a:lnTo>
                    <a:pt x="261" y="64"/>
                  </a:lnTo>
                  <a:lnTo>
                    <a:pt x="262" y="60"/>
                  </a:lnTo>
                  <a:lnTo>
                    <a:pt x="262" y="57"/>
                  </a:lnTo>
                  <a:lnTo>
                    <a:pt x="261" y="55"/>
                  </a:lnTo>
                  <a:lnTo>
                    <a:pt x="262" y="49"/>
                  </a:lnTo>
                  <a:lnTo>
                    <a:pt x="262" y="40"/>
                  </a:lnTo>
                  <a:lnTo>
                    <a:pt x="256" y="45"/>
                  </a:lnTo>
                  <a:lnTo>
                    <a:pt x="252" y="52"/>
                  </a:lnTo>
                  <a:lnTo>
                    <a:pt x="249" y="59"/>
                  </a:lnTo>
                  <a:lnTo>
                    <a:pt x="247" y="69"/>
                  </a:lnTo>
                  <a:lnTo>
                    <a:pt x="244" y="69"/>
                  </a:lnTo>
                  <a:lnTo>
                    <a:pt x="239" y="67"/>
                  </a:lnTo>
                  <a:lnTo>
                    <a:pt x="241" y="60"/>
                  </a:lnTo>
                  <a:lnTo>
                    <a:pt x="242" y="54"/>
                  </a:lnTo>
                  <a:lnTo>
                    <a:pt x="236" y="57"/>
                  </a:lnTo>
                  <a:lnTo>
                    <a:pt x="227" y="64"/>
                  </a:lnTo>
                  <a:lnTo>
                    <a:pt x="224" y="70"/>
                  </a:lnTo>
                  <a:lnTo>
                    <a:pt x="221" y="75"/>
                  </a:lnTo>
                  <a:lnTo>
                    <a:pt x="216" y="80"/>
                  </a:lnTo>
                  <a:lnTo>
                    <a:pt x="211" y="84"/>
                  </a:lnTo>
                  <a:lnTo>
                    <a:pt x="194" y="79"/>
                  </a:lnTo>
                  <a:lnTo>
                    <a:pt x="179" y="75"/>
                  </a:lnTo>
                  <a:lnTo>
                    <a:pt x="162" y="77"/>
                  </a:lnTo>
                  <a:lnTo>
                    <a:pt x="147" y="77"/>
                  </a:lnTo>
                  <a:lnTo>
                    <a:pt x="122" y="57"/>
                  </a:lnTo>
                  <a:lnTo>
                    <a:pt x="99" y="37"/>
                  </a:lnTo>
                  <a:lnTo>
                    <a:pt x="97" y="42"/>
                  </a:lnTo>
                  <a:lnTo>
                    <a:pt x="94" y="45"/>
                  </a:lnTo>
                  <a:lnTo>
                    <a:pt x="92" y="47"/>
                  </a:lnTo>
                  <a:lnTo>
                    <a:pt x="89" y="47"/>
                  </a:lnTo>
                  <a:lnTo>
                    <a:pt x="85" y="47"/>
                  </a:lnTo>
                  <a:lnTo>
                    <a:pt x="82" y="44"/>
                  </a:lnTo>
                  <a:lnTo>
                    <a:pt x="79" y="40"/>
                  </a:lnTo>
                  <a:lnTo>
                    <a:pt x="77" y="37"/>
                  </a:lnTo>
                  <a:lnTo>
                    <a:pt x="70" y="34"/>
                  </a:lnTo>
                  <a:lnTo>
                    <a:pt x="62" y="25"/>
                  </a:lnTo>
                  <a:lnTo>
                    <a:pt x="60" y="19"/>
                  </a:lnTo>
                  <a:lnTo>
                    <a:pt x="57" y="13"/>
                  </a:lnTo>
                  <a:lnTo>
                    <a:pt x="57" y="8"/>
                  </a:lnTo>
                  <a:lnTo>
                    <a:pt x="57" y="3"/>
                  </a:lnTo>
                  <a:lnTo>
                    <a:pt x="52" y="2"/>
                  </a:lnTo>
                  <a:lnTo>
                    <a:pt x="45" y="0"/>
                  </a:lnTo>
                  <a:lnTo>
                    <a:pt x="47" y="7"/>
                  </a:lnTo>
                  <a:lnTo>
                    <a:pt x="48" y="12"/>
                  </a:lnTo>
                  <a:lnTo>
                    <a:pt x="42" y="8"/>
                  </a:lnTo>
                  <a:lnTo>
                    <a:pt x="35" y="5"/>
                  </a:lnTo>
                  <a:lnTo>
                    <a:pt x="37" y="10"/>
                  </a:lnTo>
                  <a:lnTo>
                    <a:pt x="37" y="15"/>
                  </a:lnTo>
                  <a:lnTo>
                    <a:pt x="35" y="15"/>
                  </a:lnTo>
                  <a:lnTo>
                    <a:pt x="35" y="19"/>
                  </a:lnTo>
                  <a:lnTo>
                    <a:pt x="40" y="24"/>
                  </a:lnTo>
                  <a:lnTo>
                    <a:pt x="43" y="29"/>
                  </a:lnTo>
                  <a:lnTo>
                    <a:pt x="42" y="32"/>
                  </a:lnTo>
                  <a:lnTo>
                    <a:pt x="42" y="32"/>
                  </a:lnTo>
                  <a:lnTo>
                    <a:pt x="45" y="34"/>
                  </a:lnTo>
                  <a:lnTo>
                    <a:pt x="47" y="37"/>
                  </a:lnTo>
                  <a:lnTo>
                    <a:pt x="48" y="39"/>
                  </a:lnTo>
                  <a:lnTo>
                    <a:pt x="53" y="42"/>
                  </a:lnTo>
                  <a:lnTo>
                    <a:pt x="53" y="47"/>
                  </a:lnTo>
                  <a:lnTo>
                    <a:pt x="53" y="49"/>
                  </a:lnTo>
                  <a:lnTo>
                    <a:pt x="43" y="42"/>
                  </a:lnTo>
                  <a:lnTo>
                    <a:pt x="37" y="34"/>
                  </a:lnTo>
                  <a:lnTo>
                    <a:pt x="33" y="35"/>
                  </a:lnTo>
                  <a:lnTo>
                    <a:pt x="30" y="35"/>
                  </a:lnTo>
                  <a:lnTo>
                    <a:pt x="28" y="40"/>
                  </a:lnTo>
                  <a:lnTo>
                    <a:pt x="27" y="44"/>
                  </a:lnTo>
                  <a:lnTo>
                    <a:pt x="32" y="45"/>
                  </a:lnTo>
                  <a:lnTo>
                    <a:pt x="33" y="47"/>
                  </a:lnTo>
                  <a:lnTo>
                    <a:pt x="33" y="49"/>
                  </a:lnTo>
                  <a:lnTo>
                    <a:pt x="33" y="50"/>
                  </a:lnTo>
                  <a:lnTo>
                    <a:pt x="30" y="55"/>
                  </a:lnTo>
                  <a:lnTo>
                    <a:pt x="28" y="62"/>
                  </a:lnTo>
                  <a:lnTo>
                    <a:pt x="33" y="64"/>
                  </a:lnTo>
                  <a:lnTo>
                    <a:pt x="40" y="62"/>
                  </a:lnTo>
                  <a:lnTo>
                    <a:pt x="38" y="65"/>
                  </a:lnTo>
                  <a:lnTo>
                    <a:pt x="37" y="69"/>
                  </a:lnTo>
                  <a:lnTo>
                    <a:pt x="40" y="67"/>
                  </a:lnTo>
                  <a:lnTo>
                    <a:pt x="42" y="64"/>
                  </a:lnTo>
                  <a:lnTo>
                    <a:pt x="42" y="69"/>
                  </a:lnTo>
                  <a:lnTo>
                    <a:pt x="42" y="75"/>
                  </a:lnTo>
                  <a:lnTo>
                    <a:pt x="43" y="72"/>
                  </a:lnTo>
                  <a:lnTo>
                    <a:pt x="45" y="69"/>
                  </a:lnTo>
                  <a:lnTo>
                    <a:pt x="45" y="72"/>
                  </a:lnTo>
                  <a:lnTo>
                    <a:pt x="45" y="77"/>
                  </a:lnTo>
                  <a:lnTo>
                    <a:pt x="48" y="74"/>
                  </a:lnTo>
                  <a:lnTo>
                    <a:pt x="50" y="72"/>
                  </a:lnTo>
                  <a:lnTo>
                    <a:pt x="52" y="72"/>
                  </a:lnTo>
                  <a:lnTo>
                    <a:pt x="53" y="74"/>
                  </a:lnTo>
                  <a:lnTo>
                    <a:pt x="55" y="79"/>
                  </a:lnTo>
                  <a:lnTo>
                    <a:pt x="58" y="85"/>
                  </a:lnTo>
                  <a:lnTo>
                    <a:pt x="60" y="85"/>
                  </a:lnTo>
                  <a:lnTo>
                    <a:pt x="62" y="89"/>
                  </a:lnTo>
                  <a:lnTo>
                    <a:pt x="58" y="94"/>
                  </a:lnTo>
                  <a:lnTo>
                    <a:pt x="55" y="99"/>
                  </a:lnTo>
                  <a:lnTo>
                    <a:pt x="45" y="94"/>
                  </a:lnTo>
                  <a:lnTo>
                    <a:pt x="32" y="85"/>
                  </a:lnTo>
                  <a:lnTo>
                    <a:pt x="22" y="70"/>
                  </a:lnTo>
                  <a:lnTo>
                    <a:pt x="15" y="59"/>
                  </a:lnTo>
                  <a:lnTo>
                    <a:pt x="13" y="60"/>
                  </a:lnTo>
                  <a:lnTo>
                    <a:pt x="12" y="60"/>
                  </a:lnTo>
                  <a:lnTo>
                    <a:pt x="12" y="64"/>
                  </a:lnTo>
                  <a:lnTo>
                    <a:pt x="13" y="69"/>
                  </a:lnTo>
                  <a:lnTo>
                    <a:pt x="12" y="72"/>
                  </a:lnTo>
                  <a:lnTo>
                    <a:pt x="12" y="75"/>
                  </a:lnTo>
                  <a:lnTo>
                    <a:pt x="13" y="79"/>
                  </a:lnTo>
                  <a:lnTo>
                    <a:pt x="15" y="80"/>
                  </a:lnTo>
                  <a:lnTo>
                    <a:pt x="13" y="87"/>
                  </a:lnTo>
                  <a:lnTo>
                    <a:pt x="12" y="92"/>
                  </a:lnTo>
                  <a:lnTo>
                    <a:pt x="15" y="94"/>
                  </a:lnTo>
                  <a:lnTo>
                    <a:pt x="18" y="97"/>
                  </a:lnTo>
                  <a:lnTo>
                    <a:pt x="20" y="105"/>
                  </a:lnTo>
                  <a:lnTo>
                    <a:pt x="22" y="114"/>
                  </a:lnTo>
                  <a:lnTo>
                    <a:pt x="28" y="117"/>
                  </a:lnTo>
                  <a:lnTo>
                    <a:pt x="30" y="117"/>
                  </a:lnTo>
                  <a:lnTo>
                    <a:pt x="28" y="124"/>
                  </a:lnTo>
                  <a:lnTo>
                    <a:pt x="27" y="127"/>
                  </a:lnTo>
                  <a:lnTo>
                    <a:pt x="30" y="132"/>
                  </a:lnTo>
                  <a:lnTo>
                    <a:pt x="35" y="136"/>
                  </a:lnTo>
                  <a:lnTo>
                    <a:pt x="40" y="134"/>
                  </a:lnTo>
                  <a:lnTo>
                    <a:pt x="43" y="132"/>
                  </a:lnTo>
                  <a:lnTo>
                    <a:pt x="47" y="139"/>
                  </a:lnTo>
                  <a:lnTo>
                    <a:pt x="52" y="147"/>
                  </a:lnTo>
                  <a:lnTo>
                    <a:pt x="55" y="151"/>
                  </a:lnTo>
                  <a:lnTo>
                    <a:pt x="57" y="151"/>
                  </a:lnTo>
                  <a:lnTo>
                    <a:pt x="60" y="151"/>
                  </a:lnTo>
                  <a:lnTo>
                    <a:pt x="62" y="146"/>
                  </a:lnTo>
                  <a:lnTo>
                    <a:pt x="63" y="149"/>
                  </a:lnTo>
                  <a:lnTo>
                    <a:pt x="65" y="152"/>
                  </a:lnTo>
                  <a:lnTo>
                    <a:pt x="67" y="149"/>
                  </a:lnTo>
                  <a:lnTo>
                    <a:pt x="70" y="146"/>
                  </a:lnTo>
                  <a:lnTo>
                    <a:pt x="70" y="151"/>
                  </a:lnTo>
                  <a:lnTo>
                    <a:pt x="74" y="152"/>
                  </a:lnTo>
                  <a:lnTo>
                    <a:pt x="77" y="152"/>
                  </a:lnTo>
                  <a:lnTo>
                    <a:pt x="80" y="149"/>
                  </a:lnTo>
                  <a:lnTo>
                    <a:pt x="80" y="156"/>
                  </a:lnTo>
                  <a:lnTo>
                    <a:pt x="82" y="161"/>
                  </a:lnTo>
                  <a:lnTo>
                    <a:pt x="85" y="161"/>
                  </a:lnTo>
                  <a:lnTo>
                    <a:pt x="89" y="161"/>
                  </a:lnTo>
                  <a:lnTo>
                    <a:pt x="90" y="156"/>
                  </a:lnTo>
                  <a:lnTo>
                    <a:pt x="92" y="156"/>
                  </a:lnTo>
                  <a:lnTo>
                    <a:pt x="92" y="156"/>
                  </a:lnTo>
                  <a:lnTo>
                    <a:pt x="94" y="157"/>
                  </a:lnTo>
                  <a:lnTo>
                    <a:pt x="94" y="161"/>
                  </a:lnTo>
                  <a:lnTo>
                    <a:pt x="97" y="162"/>
                  </a:lnTo>
                  <a:lnTo>
                    <a:pt x="100" y="157"/>
                  </a:lnTo>
                  <a:lnTo>
                    <a:pt x="104" y="152"/>
                  </a:lnTo>
                  <a:lnTo>
                    <a:pt x="107" y="162"/>
                  </a:lnTo>
                  <a:lnTo>
                    <a:pt x="112" y="171"/>
                  </a:lnTo>
                  <a:lnTo>
                    <a:pt x="115" y="177"/>
                  </a:lnTo>
                  <a:lnTo>
                    <a:pt x="114" y="181"/>
                  </a:lnTo>
                  <a:lnTo>
                    <a:pt x="105" y="181"/>
                  </a:lnTo>
                  <a:lnTo>
                    <a:pt x="97" y="181"/>
                  </a:lnTo>
                  <a:lnTo>
                    <a:pt x="95" y="176"/>
                  </a:lnTo>
                  <a:lnTo>
                    <a:pt x="94" y="171"/>
                  </a:lnTo>
                  <a:lnTo>
                    <a:pt x="94" y="172"/>
                  </a:lnTo>
                  <a:lnTo>
                    <a:pt x="92" y="174"/>
                  </a:lnTo>
                  <a:lnTo>
                    <a:pt x="90" y="176"/>
                  </a:lnTo>
                  <a:lnTo>
                    <a:pt x="87" y="174"/>
                  </a:lnTo>
                  <a:lnTo>
                    <a:pt x="72" y="164"/>
                  </a:lnTo>
                  <a:lnTo>
                    <a:pt x="55" y="157"/>
                  </a:lnTo>
                  <a:lnTo>
                    <a:pt x="40" y="146"/>
                  </a:lnTo>
                  <a:lnTo>
                    <a:pt x="30" y="139"/>
                  </a:lnTo>
                  <a:lnTo>
                    <a:pt x="32" y="144"/>
                  </a:lnTo>
                  <a:lnTo>
                    <a:pt x="33" y="149"/>
                  </a:lnTo>
                  <a:lnTo>
                    <a:pt x="35" y="152"/>
                  </a:lnTo>
                  <a:lnTo>
                    <a:pt x="37" y="159"/>
                  </a:lnTo>
                  <a:lnTo>
                    <a:pt x="32" y="156"/>
                  </a:lnTo>
                  <a:lnTo>
                    <a:pt x="28" y="149"/>
                  </a:lnTo>
                  <a:lnTo>
                    <a:pt x="25" y="147"/>
                  </a:lnTo>
                  <a:lnTo>
                    <a:pt x="22" y="144"/>
                  </a:lnTo>
                  <a:lnTo>
                    <a:pt x="20" y="147"/>
                  </a:lnTo>
                  <a:lnTo>
                    <a:pt x="18" y="151"/>
                  </a:lnTo>
                  <a:lnTo>
                    <a:pt x="10" y="139"/>
                  </a:lnTo>
                  <a:lnTo>
                    <a:pt x="2" y="127"/>
                  </a:lnTo>
                  <a:lnTo>
                    <a:pt x="0" y="132"/>
                  </a:lnTo>
                  <a:lnTo>
                    <a:pt x="0" y="141"/>
                  </a:lnTo>
                  <a:lnTo>
                    <a:pt x="3" y="147"/>
                  </a:lnTo>
                  <a:lnTo>
                    <a:pt x="5" y="154"/>
                  </a:lnTo>
                  <a:lnTo>
                    <a:pt x="5" y="157"/>
                  </a:lnTo>
                  <a:lnTo>
                    <a:pt x="3" y="159"/>
                  </a:lnTo>
                  <a:lnTo>
                    <a:pt x="7" y="162"/>
                  </a:lnTo>
                  <a:lnTo>
                    <a:pt x="10" y="164"/>
                  </a:lnTo>
                  <a:lnTo>
                    <a:pt x="12" y="166"/>
                  </a:lnTo>
                  <a:lnTo>
                    <a:pt x="12" y="167"/>
                  </a:lnTo>
                  <a:lnTo>
                    <a:pt x="13" y="167"/>
                  </a:lnTo>
                  <a:lnTo>
                    <a:pt x="17" y="167"/>
                  </a:lnTo>
                  <a:lnTo>
                    <a:pt x="15" y="169"/>
                  </a:lnTo>
                  <a:lnTo>
                    <a:pt x="15" y="171"/>
                  </a:lnTo>
                  <a:lnTo>
                    <a:pt x="18" y="176"/>
                  </a:lnTo>
                  <a:lnTo>
                    <a:pt x="23" y="177"/>
                  </a:lnTo>
                  <a:lnTo>
                    <a:pt x="27" y="174"/>
                  </a:lnTo>
                  <a:lnTo>
                    <a:pt x="28" y="174"/>
                  </a:lnTo>
                  <a:lnTo>
                    <a:pt x="30" y="179"/>
                  </a:lnTo>
                  <a:lnTo>
                    <a:pt x="28" y="182"/>
                  </a:lnTo>
                  <a:lnTo>
                    <a:pt x="28" y="186"/>
                  </a:lnTo>
                  <a:lnTo>
                    <a:pt x="28" y="187"/>
                  </a:lnTo>
                  <a:lnTo>
                    <a:pt x="30" y="189"/>
                  </a:lnTo>
                  <a:lnTo>
                    <a:pt x="33" y="189"/>
                  </a:lnTo>
                  <a:lnTo>
                    <a:pt x="37" y="197"/>
                  </a:lnTo>
                  <a:lnTo>
                    <a:pt x="37" y="202"/>
                  </a:lnTo>
                  <a:lnTo>
                    <a:pt x="42" y="209"/>
                  </a:lnTo>
                  <a:lnTo>
                    <a:pt x="47" y="216"/>
                  </a:lnTo>
                  <a:lnTo>
                    <a:pt x="53" y="218"/>
                  </a:lnTo>
                  <a:lnTo>
                    <a:pt x="58" y="219"/>
                  </a:lnTo>
                  <a:lnTo>
                    <a:pt x="60" y="216"/>
                  </a:lnTo>
                  <a:lnTo>
                    <a:pt x="60" y="212"/>
                  </a:lnTo>
                  <a:lnTo>
                    <a:pt x="62" y="216"/>
                  </a:lnTo>
                  <a:lnTo>
                    <a:pt x="62" y="219"/>
                  </a:lnTo>
                  <a:lnTo>
                    <a:pt x="65" y="223"/>
                  </a:lnTo>
                  <a:lnTo>
                    <a:pt x="67" y="223"/>
                  </a:lnTo>
                  <a:lnTo>
                    <a:pt x="70" y="223"/>
                  </a:lnTo>
                  <a:lnTo>
                    <a:pt x="72" y="221"/>
                  </a:lnTo>
                  <a:lnTo>
                    <a:pt x="74" y="218"/>
                  </a:lnTo>
                  <a:lnTo>
                    <a:pt x="74" y="214"/>
                  </a:lnTo>
                  <a:lnTo>
                    <a:pt x="77" y="219"/>
                  </a:lnTo>
                  <a:lnTo>
                    <a:pt x="79" y="221"/>
                  </a:lnTo>
                  <a:lnTo>
                    <a:pt x="80" y="223"/>
                  </a:lnTo>
                  <a:lnTo>
                    <a:pt x="85" y="224"/>
                  </a:lnTo>
                  <a:lnTo>
                    <a:pt x="97" y="241"/>
                  </a:lnTo>
                  <a:lnTo>
                    <a:pt x="110" y="254"/>
                  </a:lnTo>
                  <a:lnTo>
                    <a:pt x="122" y="269"/>
                  </a:lnTo>
                  <a:lnTo>
                    <a:pt x="135" y="283"/>
                  </a:lnTo>
                  <a:close/>
                </a:path>
              </a:pathLst>
            </a:custGeom>
            <a:solidFill>
              <a:srgbClr val="1F1A17"/>
            </a:solidFill>
            <a:ln w="9525">
              <a:noFill/>
              <a:round/>
              <a:headEnd/>
              <a:tailEnd/>
            </a:ln>
          </p:spPr>
          <p:txBody>
            <a:bodyPr/>
            <a:lstStyle/>
            <a:p>
              <a:endParaRPr lang="en-US"/>
            </a:p>
          </p:txBody>
        </p:sp>
        <p:sp>
          <p:nvSpPr>
            <p:cNvPr id="5699" name="Freeform 1603"/>
            <p:cNvSpPr>
              <a:spLocks/>
            </p:cNvSpPr>
            <p:nvPr/>
          </p:nvSpPr>
          <p:spPr bwMode="auto">
            <a:xfrm>
              <a:off x="1032" y="2679"/>
              <a:ext cx="182" cy="275"/>
            </a:xfrm>
            <a:custGeom>
              <a:avLst/>
              <a:gdLst/>
              <a:ahLst/>
              <a:cxnLst>
                <a:cxn ang="0">
                  <a:pos x="69" y="24"/>
                </a:cxn>
                <a:cxn ang="0">
                  <a:pos x="85" y="4"/>
                </a:cxn>
                <a:cxn ang="0">
                  <a:pos x="90" y="14"/>
                </a:cxn>
                <a:cxn ang="0">
                  <a:pos x="97" y="19"/>
                </a:cxn>
                <a:cxn ang="0">
                  <a:pos x="94" y="54"/>
                </a:cxn>
                <a:cxn ang="0">
                  <a:pos x="95" y="56"/>
                </a:cxn>
                <a:cxn ang="0">
                  <a:pos x="110" y="54"/>
                </a:cxn>
                <a:cxn ang="0">
                  <a:pos x="94" y="72"/>
                </a:cxn>
                <a:cxn ang="0">
                  <a:pos x="104" y="81"/>
                </a:cxn>
                <a:cxn ang="0">
                  <a:pos x="110" y="69"/>
                </a:cxn>
                <a:cxn ang="0">
                  <a:pos x="119" y="54"/>
                </a:cxn>
                <a:cxn ang="0">
                  <a:pos x="125" y="72"/>
                </a:cxn>
                <a:cxn ang="0">
                  <a:pos x="127" y="84"/>
                </a:cxn>
                <a:cxn ang="0">
                  <a:pos x="120" y="96"/>
                </a:cxn>
                <a:cxn ang="0">
                  <a:pos x="119" y="113"/>
                </a:cxn>
                <a:cxn ang="0">
                  <a:pos x="137" y="92"/>
                </a:cxn>
                <a:cxn ang="0">
                  <a:pos x="137" y="109"/>
                </a:cxn>
                <a:cxn ang="0">
                  <a:pos x="112" y="138"/>
                </a:cxn>
                <a:cxn ang="0">
                  <a:pos x="134" y="136"/>
                </a:cxn>
                <a:cxn ang="0">
                  <a:pos x="151" y="116"/>
                </a:cxn>
                <a:cxn ang="0">
                  <a:pos x="156" y="128"/>
                </a:cxn>
                <a:cxn ang="0">
                  <a:pos x="152" y="141"/>
                </a:cxn>
                <a:cxn ang="0">
                  <a:pos x="144" y="166"/>
                </a:cxn>
                <a:cxn ang="0">
                  <a:pos x="154" y="188"/>
                </a:cxn>
                <a:cxn ang="0">
                  <a:pos x="152" y="215"/>
                </a:cxn>
                <a:cxn ang="0">
                  <a:pos x="172" y="188"/>
                </a:cxn>
                <a:cxn ang="0">
                  <a:pos x="181" y="186"/>
                </a:cxn>
                <a:cxn ang="0">
                  <a:pos x="181" y="211"/>
                </a:cxn>
                <a:cxn ang="0">
                  <a:pos x="174" y="225"/>
                </a:cxn>
                <a:cxn ang="0">
                  <a:pos x="152" y="241"/>
                </a:cxn>
                <a:cxn ang="0">
                  <a:pos x="132" y="256"/>
                </a:cxn>
                <a:cxn ang="0">
                  <a:pos x="74" y="270"/>
                </a:cxn>
                <a:cxn ang="0">
                  <a:pos x="34" y="221"/>
                </a:cxn>
                <a:cxn ang="0">
                  <a:pos x="5" y="163"/>
                </a:cxn>
                <a:cxn ang="0">
                  <a:pos x="7" y="149"/>
                </a:cxn>
                <a:cxn ang="0">
                  <a:pos x="2" y="136"/>
                </a:cxn>
                <a:cxn ang="0">
                  <a:pos x="19" y="148"/>
                </a:cxn>
                <a:cxn ang="0">
                  <a:pos x="24" y="139"/>
                </a:cxn>
                <a:cxn ang="0">
                  <a:pos x="40" y="139"/>
                </a:cxn>
                <a:cxn ang="0">
                  <a:pos x="19" y="108"/>
                </a:cxn>
                <a:cxn ang="0">
                  <a:pos x="14" y="91"/>
                </a:cxn>
                <a:cxn ang="0">
                  <a:pos x="24" y="94"/>
                </a:cxn>
                <a:cxn ang="0">
                  <a:pos x="35" y="106"/>
                </a:cxn>
                <a:cxn ang="0">
                  <a:pos x="32" y="82"/>
                </a:cxn>
                <a:cxn ang="0">
                  <a:pos x="52" y="91"/>
                </a:cxn>
                <a:cxn ang="0">
                  <a:pos x="67" y="102"/>
                </a:cxn>
                <a:cxn ang="0">
                  <a:pos x="70" y="92"/>
                </a:cxn>
                <a:cxn ang="0">
                  <a:pos x="57" y="77"/>
                </a:cxn>
                <a:cxn ang="0">
                  <a:pos x="64" y="71"/>
                </a:cxn>
                <a:cxn ang="0">
                  <a:pos x="59" y="54"/>
                </a:cxn>
                <a:cxn ang="0">
                  <a:pos x="75" y="47"/>
                </a:cxn>
              </a:cxnLst>
              <a:rect l="0" t="0" r="r" b="b"/>
              <a:pathLst>
                <a:path w="182" h="275">
                  <a:moveTo>
                    <a:pt x="64" y="29"/>
                  </a:moveTo>
                  <a:lnTo>
                    <a:pt x="65" y="26"/>
                  </a:lnTo>
                  <a:lnTo>
                    <a:pt x="65" y="24"/>
                  </a:lnTo>
                  <a:lnTo>
                    <a:pt x="67" y="24"/>
                  </a:lnTo>
                  <a:lnTo>
                    <a:pt x="69" y="24"/>
                  </a:lnTo>
                  <a:lnTo>
                    <a:pt x="72" y="26"/>
                  </a:lnTo>
                  <a:lnTo>
                    <a:pt x="75" y="27"/>
                  </a:lnTo>
                  <a:lnTo>
                    <a:pt x="80" y="16"/>
                  </a:lnTo>
                  <a:lnTo>
                    <a:pt x="84" y="7"/>
                  </a:lnTo>
                  <a:lnTo>
                    <a:pt x="85" y="4"/>
                  </a:lnTo>
                  <a:lnTo>
                    <a:pt x="87" y="0"/>
                  </a:lnTo>
                  <a:lnTo>
                    <a:pt x="89" y="0"/>
                  </a:lnTo>
                  <a:lnTo>
                    <a:pt x="89" y="2"/>
                  </a:lnTo>
                  <a:lnTo>
                    <a:pt x="89" y="11"/>
                  </a:lnTo>
                  <a:lnTo>
                    <a:pt x="90" y="14"/>
                  </a:lnTo>
                  <a:lnTo>
                    <a:pt x="92" y="12"/>
                  </a:lnTo>
                  <a:lnTo>
                    <a:pt x="95" y="11"/>
                  </a:lnTo>
                  <a:lnTo>
                    <a:pt x="99" y="7"/>
                  </a:lnTo>
                  <a:lnTo>
                    <a:pt x="100" y="9"/>
                  </a:lnTo>
                  <a:lnTo>
                    <a:pt x="97" y="19"/>
                  </a:lnTo>
                  <a:lnTo>
                    <a:pt x="95" y="26"/>
                  </a:lnTo>
                  <a:lnTo>
                    <a:pt x="97" y="26"/>
                  </a:lnTo>
                  <a:lnTo>
                    <a:pt x="102" y="29"/>
                  </a:lnTo>
                  <a:lnTo>
                    <a:pt x="99" y="41"/>
                  </a:lnTo>
                  <a:lnTo>
                    <a:pt x="94" y="54"/>
                  </a:lnTo>
                  <a:lnTo>
                    <a:pt x="90" y="54"/>
                  </a:lnTo>
                  <a:lnTo>
                    <a:pt x="90" y="54"/>
                  </a:lnTo>
                  <a:lnTo>
                    <a:pt x="92" y="57"/>
                  </a:lnTo>
                  <a:lnTo>
                    <a:pt x="94" y="59"/>
                  </a:lnTo>
                  <a:lnTo>
                    <a:pt x="95" y="56"/>
                  </a:lnTo>
                  <a:lnTo>
                    <a:pt x="100" y="54"/>
                  </a:lnTo>
                  <a:lnTo>
                    <a:pt x="105" y="47"/>
                  </a:lnTo>
                  <a:lnTo>
                    <a:pt x="110" y="46"/>
                  </a:lnTo>
                  <a:lnTo>
                    <a:pt x="112" y="51"/>
                  </a:lnTo>
                  <a:lnTo>
                    <a:pt x="110" y="54"/>
                  </a:lnTo>
                  <a:lnTo>
                    <a:pt x="105" y="59"/>
                  </a:lnTo>
                  <a:lnTo>
                    <a:pt x="100" y="62"/>
                  </a:lnTo>
                  <a:lnTo>
                    <a:pt x="97" y="66"/>
                  </a:lnTo>
                  <a:lnTo>
                    <a:pt x="94" y="69"/>
                  </a:lnTo>
                  <a:lnTo>
                    <a:pt x="94" y="72"/>
                  </a:lnTo>
                  <a:lnTo>
                    <a:pt x="97" y="77"/>
                  </a:lnTo>
                  <a:lnTo>
                    <a:pt x="99" y="82"/>
                  </a:lnTo>
                  <a:lnTo>
                    <a:pt x="100" y="84"/>
                  </a:lnTo>
                  <a:lnTo>
                    <a:pt x="102" y="84"/>
                  </a:lnTo>
                  <a:lnTo>
                    <a:pt x="104" y="81"/>
                  </a:lnTo>
                  <a:lnTo>
                    <a:pt x="104" y="74"/>
                  </a:lnTo>
                  <a:lnTo>
                    <a:pt x="105" y="71"/>
                  </a:lnTo>
                  <a:lnTo>
                    <a:pt x="107" y="72"/>
                  </a:lnTo>
                  <a:lnTo>
                    <a:pt x="107" y="77"/>
                  </a:lnTo>
                  <a:lnTo>
                    <a:pt x="110" y="69"/>
                  </a:lnTo>
                  <a:lnTo>
                    <a:pt x="112" y="61"/>
                  </a:lnTo>
                  <a:lnTo>
                    <a:pt x="112" y="66"/>
                  </a:lnTo>
                  <a:lnTo>
                    <a:pt x="112" y="69"/>
                  </a:lnTo>
                  <a:lnTo>
                    <a:pt x="115" y="61"/>
                  </a:lnTo>
                  <a:lnTo>
                    <a:pt x="119" y="54"/>
                  </a:lnTo>
                  <a:lnTo>
                    <a:pt x="120" y="61"/>
                  </a:lnTo>
                  <a:lnTo>
                    <a:pt x="119" y="67"/>
                  </a:lnTo>
                  <a:lnTo>
                    <a:pt x="122" y="67"/>
                  </a:lnTo>
                  <a:lnTo>
                    <a:pt x="124" y="69"/>
                  </a:lnTo>
                  <a:lnTo>
                    <a:pt x="125" y="72"/>
                  </a:lnTo>
                  <a:lnTo>
                    <a:pt x="124" y="77"/>
                  </a:lnTo>
                  <a:lnTo>
                    <a:pt x="125" y="79"/>
                  </a:lnTo>
                  <a:lnTo>
                    <a:pt x="127" y="81"/>
                  </a:lnTo>
                  <a:lnTo>
                    <a:pt x="127" y="82"/>
                  </a:lnTo>
                  <a:lnTo>
                    <a:pt x="127" y="84"/>
                  </a:lnTo>
                  <a:lnTo>
                    <a:pt x="122" y="87"/>
                  </a:lnTo>
                  <a:lnTo>
                    <a:pt x="119" y="91"/>
                  </a:lnTo>
                  <a:lnTo>
                    <a:pt x="120" y="92"/>
                  </a:lnTo>
                  <a:lnTo>
                    <a:pt x="122" y="94"/>
                  </a:lnTo>
                  <a:lnTo>
                    <a:pt x="120" y="96"/>
                  </a:lnTo>
                  <a:lnTo>
                    <a:pt x="117" y="99"/>
                  </a:lnTo>
                  <a:lnTo>
                    <a:pt x="119" y="101"/>
                  </a:lnTo>
                  <a:lnTo>
                    <a:pt x="120" y="104"/>
                  </a:lnTo>
                  <a:lnTo>
                    <a:pt x="120" y="108"/>
                  </a:lnTo>
                  <a:lnTo>
                    <a:pt x="119" y="113"/>
                  </a:lnTo>
                  <a:lnTo>
                    <a:pt x="125" y="109"/>
                  </a:lnTo>
                  <a:lnTo>
                    <a:pt x="131" y="104"/>
                  </a:lnTo>
                  <a:lnTo>
                    <a:pt x="134" y="97"/>
                  </a:lnTo>
                  <a:lnTo>
                    <a:pt x="137" y="87"/>
                  </a:lnTo>
                  <a:lnTo>
                    <a:pt x="137" y="92"/>
                  </a:lnTo>
                  <a:lnTo>
                    <a:pt x="137" y="99"/>
                  </a:lnTo>
                  <a:lnTo>
                    <a:pt x="141" y="101"/>
                  </a:lnTo>
                  <a:lnTo>
                    <a:pt x="141" y="102"/>
                  </a:lnTo>
                  <a:lnTo>
                    <a:pt x="139" y="106"/>
                  </a:lnTo>
                  <a:lnTo>
                    <a:pt x="137" y="109"/>
                  </a:lnTo>
                  <a:lnTo>
                    <a:pt x="134" y="116"/>
                  </a:lnTo>
                  <a:lnTo>
                    <a:pt x="131" y="123"/>
                  </a:lnTo>
                  <a:lnTo>
                    <a:pt x="122" y="128"/>
                  </a:lnTo>
                  <a:lnTo>
                    <a:pt x="114" y="133"/>
                  </a:lnTo>
                  <a:lnTo>
                    <a:pt x="112" y="138"/>
                  </a:lnTo>
                  <a:lnTo>
                    <a:pt x="112" y="146"/>
                  </a:lnTo>
                  <a:lnTo>
                    <a:pt x="120" y="148"/>
                  </a:lnTo>
                  <a:lnTo>
                    <a:pt x="129" y="146"/>
                  </a:lnTo>
                  <a:lnTo>
                    <a:pt x="129" y="141"/>
                  </a:lnTo>
                  <a:lnTo>
                    <a:pt x="134" y="136"/>
                  </a:lnTo>
                  <a:lnTo>
                    <a:pt x="139" y="134"/>
                  </a:lnTo>
                  <a:lnTo>
                    <a:pt x="141" y="133"/>
                  </a:lnTo>
                  <a:lnTo>
                    <a:pt x="144" y="131"/>
                  </a:lnTo>
                  <a:lnTo>
                    <a:pt x="146" y="126"/>
                  </a:lnTo>
                  <a:lnTo>
                    <a:pt x="151" y="116"/>
                  </a:lnTo>
                  <a:lnTo>
                    <a:pt x="152" y="118"/>
                  </a:lnTo>
                  <a:lnTo>
                    <a:pt x="149" y="126"/>
                  </a:lnTo>
                  <a:lnTo>
                    <a:pt x="146" y="131"/>
                  </a:lnTo>
                  <a:lnTo>
                    <a:pt x="151" y="128"/>
                  </a:lnTo>
                  <a:lnTo>
                    <a:pt x="156" y="128"/>
                  </a:lnTo>
                  <a:lnTo>
                    <a:pt x="152" y="133"/>
                  </a:lnTo>
                  <a:lnTo>
                    <a:pt x="152" y="134"/>
                  </a:lnTo>
                  <a:lnTo>
                    <a:pt x="154" y="136"/>
                  </a:lnTo>
                  <a:lnTo>
                    <a:pt x="157" y="139"/>
                  </a:lnTo>
                  <a:lnTo>
                    <a:pt x="152" y="141"/>
                  </a:lnTo>
                  <a:lnTo>
                    <a:pt x="149" y="144"/>
                  </a:lnTo>
                  <a:lnTo>
                    <a:pt x="149" y="153"/>
                  </a:lnTo>
                  <a:lnTo>
                    <a:pt x="151" y="163"/>
                  </a:lnTo>
                  <a:lnTo>
                    <a:pt x="147" y="164"/>
                  </a:lnTo>
                  <a:lnTo>
                    <a:pt x="144" y="166"/>
                  </a:lnTo>
                  <a:lnTo>
                    <a:pt x="149" y="166"/>
                  </a:lnTo>
                  <a:lnTo>
                    <a:pt x="154" y="168"/>
                  </a:lnTo>
                  <a:lnTo>
                    <a:pt x="152" y="174"/>
                  </a:lnTo>
                  <a:lnTo>
                    <a:pt x="152" y="179"/>
                  </a:lnTo>
                  <a:lnTo>
                    <a:pt x="154" y="188"/>
                  </a:lnTo>
                  <a:lnTo>
                    <a:pt x="154" y="194"/>
                  </a:lnTo>
                  <a:lnTo>
                    <a:pt x="154" y="201"/>
                  </a:lnTo>
                  <a:lnTo>
                    <a:pt x="152" y="208"/>
                  </a:lnTo>
                  <a:lnTo>
                    <a:pt x="152" y="211"/>
                  </a:lnTo>
                  <a:lnTo>
                    <a:pt x="152" y="215"/>
                  </a:lnTo>
                  <a:lnTo>
                    <a:pt x="157" y="213"/>
                  </a:lnTo>
                  <a:lnTo>
                    <a:pt x="162" y="210"/>
                  </a:lnTo>
                  <a:lnTo>
                    <a:pt x="166" y="205"/>
                  </a:lnTo>
                  <a:lnTo>
                    <a:pt x="169" y="199"/>
                  </a:lnTo>
                  <a:lnTo>
                    <a:pt x="172" y="188"/>
                  </a:lnTo>
                  <a:lnTo>
                    <a:pt x="177" y="174"/>
                  </a:lnTo>
                  <a:lnTo>
                    <a:pt x="177" y="181"/>
                  </a:lnTo>
                  <a:lnTo>
                    <a:pt x="177" y="188"/>
                  </a:lnTo>
                  <a:lnTo>
                    <a:pt x="179" y="186"/>
                  </a:lnTo>
                  <a:lnTo>
                    <a:pt x="181" y="186"/>
                  </a:lnTo>
                  <a:lnTo>
                    <a:pt x="181" y="189"/>
                  </a:lnTo>
                  <a:lnTo>
                    <a:pt x="181" y="194"/>
                  </a:lnTo>
                  <a:lnTo>
                    <a:pt x="182" y="199"/>
                  </a:lnTo>
                  <a:lnTo>
                    <a:pt x="182" y="205"/>
                  </a:lnTo>
                  <a:lnTo>
                    <a:pt x="181" y="211"/>
                  </a:lnTo>
                  <a:lnTo>
                    <a:pt x="179" y="216"/>
                  </a:lnTo>
                  <a:lnTo>
                    <a:pt x="181" y="220"/>
                  </a:lnTo>
                  <a:lnTo>
                    <a:pt x="181" y="223"/>
                  </a:lnTo>
                  <a:lnTo>
                    <a:pt x="177" y="223"/>
                  </a:lnTo>
                  <a:lnTo>
                    <a:pt x="174" y="225"/>
                  </a:lnTo>
                  <a:lnTo>
                    <a:pt x="171" y="231"/>
                  </a:lnTo>
                  <a:lnTo>
                    <a:pt x="166" y="238"/>
                  </a:lnTo>
                  <a:lnTo>
                    <a:pt x="161" y="240"/>
                  </a:lnTo>
                  <a:lnTo>
                    <a:pt x="154" y="241"/>
                  </a:lnTo>
                  <a:lnTo>
                    <a:pt x="152" y="241"/>
                  </a:lnTo>
                  <a:lnTo>
                    <a:pt x="149" y="243"/>
                  </a:lnTo>
                  <a:lnTo>
                    <a:pt x="147" y="246"/>
                  </a:lnTo>
                  <a:lnTo>
                    <a:pt x="147" y="248"/>
                  </a:lnTo>
                  <a:lnTo>
                    <a:pt x="139" y="251"/>
                  </a:lnTo>
                  <a:lnTo>
                    <a:pt x="132" y="256"/>
                  </a:lnTo>
                  <a:lnTo>
                    <a:pt x="119" y="258"/>
                  </a:lnTo>
                  <a:lnTo>
                    <a:pt x="105" y="260"/>
                  </a:lnTo>
                  <a:lnTo>
                    <a:pt x="92" y="263"/>
                  </a:lnTo>
                  <a:lnTo>
                    <a:pt x="80" y="265"/>
                  </a:lnTo>
                  <a:lnTo>
                    <a:pt x="74" y="270"/>
                  </a:lnTo>
                  <a:lnTo>
                    <a:pt x="67" y="275"/>
                  </a:lnTo>
                  <a:lnTo>
                    <a:pt x="50" y="255"/>
                  </a:lnTo>
                  <a:lnTo>
                    <a:pt x="35" y="236"/>
                  </a:lnTo>
                  <a:lnTo>
                    <a:pt x="35" y="228"/>
                  </a:lnTo>
                  <a:lnTo>
                    <a:pt x="34" y="221"/>
                  </a:lnTo>
                  <a:lnTo>
                    <a:pt x="30" y="215"/>
                  </a:lnTo>
                  <a:lnTo>
                    <a:pt x="24" y="205"/>
                  </a:lnTo>
                  <a:lnTo>
                    <a:pt x="12" y="186"/>
                  </a:lnTo>
                  <a:lnTo>
                    <a:pt x="2" y="166"/>
                  </a:lnTo>
                  <a:lnTo>
                    <a:pt x="5" y="163"/>
                  </a:lnTo>
                  <a:lnTo>
                    <a:pt x="7" y="161"/>
                  </a:lnTo>
                  <a:lnTo>
                    <a:pt x="3" y="158"/>
                  </a:lnTo>
                  <a:lnTo>
                    <a:pt x="3" y="156"/>
                  </a:lnTo>
                  <a:lnTo>
                    <a:pt x="3" y="153"/>
                  </a:lnTo>
                  <a:lnTo>
                    <a:pt x="7" y="149"/>
                  </a:lnTo>
                  <a:lnTo>
                    <a:pt x="5" y="148"/>
                  </a:lnTo>
                  <a:lnTo>
                    <a:pt x="2" y="146"/>
                  </a:lnTo>
                  <a:lnTo>
                    <a:pt x="3" y="143"/>
                  </a:lnTo>
                  <a:lnTo>
                    <a:pt x="3" y="139"/>
                  </a:lnTo>
                  <a:lnTo>
                    <a:pt x="2" y="136"/>
                  </a:lnTo>
                  <a:lnTo>
                    <a:pt x="0" y="131"/>
                  </a:lnTo>
                  <a:lnTo>
                    <a:pt x="3" y="129"/>
                  </a:lnTo>
                  <a:lnTo>
                    <a:pt x="7" y="131"/>
                  </a:lnTo>
                  <a:lnTo>
                    <a:pt x="14" y="141"/>
                  </a:lnTo>
                  <a:lnTo>
                    <a:pt x="19" y="148"/>
                  </a:lnTo>
                  <a:lnTo>
                    <a:pt x="15" y="141"/>
                  </a:lnTo>
                  <a:lnTo>
                    <a:pt x="15" y="136"/>
                  </a:lnTo>
                  <a:lnTo>
                    <a:pt x="20" y="141"/>
                  </a:lnTo>
                  <a:lnTo>
                    <a:pt x="24" y="146"/>
                  </a:lnTo>
                  <a:lnTo>
                    <a:pt x="24" y="139"/>
                  </a:lnTo>
                  <a:lnTo>
                    <a:pt x="24" y="133"/>
                  </a:lnTo>
                  <a:lnTo>
                    <a:pt x="27" y="136"/>
                  </a:lnTo>
                  <a:lnTo>
                    <a:pt x="32" y="141"/>
                  </a:lnTo>
                  <a:lnTo>
                    <a:pt x="35" y="139"/>
                  </a:lnTo>
                  <a:lnTo>
                    <a:pt x="40" y="139"/>
                  </a:lnTo>
                  <a:lnTo>
                    <a:pt x="32" y="129"/>
                  </a:lnTo>
                  <a:lnTo>
                    <a:pt x="25" y="118"/>
                  </a:lnTo>
                  <a:lnTo>
                    <a:pt x="22" y="114"/>
                  </a:lnTo>
                  <a:lnTo>
                    <a:pt x="19" y="109"/>
                  </a:lnTo>
                  <a:lnTo>
                    <a:pt x="19" y="108"/>
                  </a:lnTo>
                  <a:lnTo>
                    <a:pt x="19" y="106"/>
                  </a:lnTo>
                  <a:lnTo>
                    <a:pt x="15" y="102"/>
                  </a:lnTo>
                  <a:lnTo>
                    <a:pt x="14" y="99"/>
                  </a:lnTo>
                  <a:lnTo>
                    <a:pt x="14" y="96"/>
                  </a:lnTo>
                  <a:lnTo>
                    <a:pt x="14" y="91"/>
                  </a:lnTo>
                  <a:lnTo>
                    <a:pt x="15" y="86"/>
                  </a:lnTo>
                  <a:lnTo>
                    <a:pt x="19" y="82"/>
                  </a:lnTo>
                  <a:lnTo>
                    <a:pt x="22" y="86"/>
                  </a:lnTo>
                  <a:lnTo>
                    <a:pt x="24" y="91"/>
                  </a:lnTo>
                  <a:lnTo>
                    <a:pt x="24" y="94"/>
                  </a:lnTo>
                  <a:lnTo>
                    <a:pt x="25" y="101"/>
                  </a:lnTo>
                  <a:lnTo>
                    <a:pt x="29" y="101"/>
                  </a:lnTo>
                  <a:lnTo>
                    <a:pt x="32" y="97"/>
                  </a:lnTo>
                  <a:lnTo>
                    <a:pt x="34" y="102"/>
                  </a:lnTo>
                  <a:lnTo>
                    <a:pt x="35" y="106"/>
                  </a:lnTo>
                  <a:lnTo>
                    <a:pt x="37" y="104"/>
                  </a:lnTo>
                  <a:lnTo>
                    <a:pt x="39" y="101"/>
                  </a:lnTo>
                  <a:lnTo>
                    <a:pt x="37" y="94"/>
                  </a:lnTo>
                  <a:lnTo>
                    <a:pt x="35" y="87"/>
                  </a:lnTo>
                  <a:lnTo>
                    <a:pt x="32" y="82"/>
                  </a:lnTo>
                  <a:lnTo>
                    <a:pt x="30" y="76"/>
                  </a:lnTo>
                  <a:lnTo>
                    <a:pt x="37" y="81"/>
                  </a:lnTo>
                  <a:lnTo>
                    <a:pt x="42" y="86"/>
                  </a:lnTo>
                  <a:lnTo>
                    <a:pt x="49" y="87"/>
                  </a:lnTo>
                  <a:lnTo>
                    <a:pt x="52" y="91"/>
                  </a:lnTo>
                  <a:lnTo>
                    <a:pt x="54" y="96"/>
                  </a:lnTo>
                  <a:lnTo>
                    <a:pt x="57" y="102"/>
                  </a:lnTo>
                  <a:lnTo>
                    <a:pt x="60" y="104"/>
                  </a:lnTo>
                  <a:lnTo>
                    <a:pt x="64" y="104"/>
                  </a:lnTo>
                  <a:lnTo>
                    <a:pt x="67" y="102"/>
                  </a:lnTo>
                  <a:lnTo>
                    <a:pt x="69" y="101"/>
                  </a:lnTo>
                  <a:lnTo>
                    <a:pt x="69" y="97"/>
                  </a:lnTo>
                  <a:lnTo>
                    <a:pt x="67" y="94"/>
                  </a:lnTo>
                  <a:lnTo>
                    <a:pt x="69" y="92"/>
                  </a:lnTo>
                  <a:lnTo>
                    <a:pt x="70" y="92"/>
                  </a:lnTo>
                  <a:lnTo>
                    <a:pt x="69" y="89"/>
                  </a:lnTo>
                  <a:lnTo>
                    <a:pt x="65" y="86"/>
                  </a:lnTo>
                  <a:lnTo>
                    <a:pt x="64" y="86"/>
                  </a:lnTo>
                  <a:lnTo>
                    <a:pt x="62" y="86"/>
                  </a:lnTo>
                  <a:lnTo>
                    <a:pt x="57" y="77"/>
                  </a:lnTo>
                  <a:lnTo>
                    <a:pt x="52" y="69"/>
                  </a:lnTo>
                  <a:lnTo>
                    <a:pt x="52" y="66"/>
                  </a:lnTo>
                  <a:lnTo>
                    <a:pt x="52" y="64"/>
                  </a:lnTo>
                  <a:lnTo>
                    <a:pt x="59" y="67"/>
                  </a:lnTo>
                  <a:lnTo>
                    <a:pt x="64" y="71"/>
                  </a:lnTo>
                  <a:lnTo>
                    <a:pt x="62" y="66"/>
                  </a:lnTo>
                  <a:lnTo>
                    <a:pt x="60" y="62"/>
                  </a:lnTo>
                  <a:lnTo>
                    <a:pt x="59" y="59"/>
                  </a:lnTo>
                  <a:lnTo>
                    <a:pt x="59" y="57"/>
                  </a:lnTo>
                  <a:lnTo>
                    <a:pt x="59" y="54"/>
                  </a:lnTo>
                  <a:lnTo>
                    <a:pt x="60" y="52"/>
                  </a:lnTo>
                  <a:lnTo>
                    <a:pt x="62" y="47"/>
                  </a:lnTo>
                  <a:lnTo>
                    <a:pt x="65" y="47"/>
                  </a:lnTo>
                  <a:lnTo>
                    <a:pt x="70" y="49"/>
                  </a:lnTo>
                  <a:lnTo>
                    <a:pt x="75" y="47"/>
                  </a:lnTo>
                  <a:lnTo>
                    <a:pt x="69" y="37"/>
                  </a:lnTo>
                  <a:lnTo>
                    <a:pt x="64" y="29"/>
                  </a:lnTo>
                  <a:close/>
                </a:path>
              </a:pathLst>
            </a:custGeom>
            <a:solidFill>
              <a:srgbClr val="1F1A17"/>
            </a:solidFill>
            <a:ln w="9525">
              <a:noFill/>
              <a:round/>
              <a:headEnd/>
              <a:tailEnd/>
            </a:ln>
          </p:spPr>
          <p:txBody>
            <a:bodyPr/>
            <a:lstStyle/>
            <a:p>
              <a:endParaRPr lang="en-US"/>
            </a:p>
          </p:txBody>
        </p:sp>
        <p:sp>
          <p:nvSpPr>
            <p:cNvPr id="5700" name="Freeform 1604"/>
            <p:cNvSpPr>
              <a:spLocks/>
            </p:cNvSpPr>
            <p:nvPr/>
          </p:nvSpPr>
          <p:spPr bwMode="auto">
            <a:xfrm>
              <a:off x="1086" y="2706"/>
              <a:ext cx="41" cy="65"/>
            </a:xfrm>
            <a:custGeom>
              <a:avLst/>
              <a:gdLst/>
              <a:ahLst/>
              <a:cxnLst>
                <a:cxn ang="0">
                  <a:pos x="10" y="0"/>
                </a:cxn>
                <a:cxn ang="0">
                  <a:pos x="10" y="4"/>
                </a:cxn>
                <a:cxn ang="0">
                  <a:pos x="13" y="9"/>
                </a:cxn>
                <a:cxn ang="0">
                  <a:pos x="16" y="9"/>
                </a:cxn>
                <a:cxn ang="0">
                  <a:pos x="18" y="10"/>
                </a:cxn>
                <a:cxn ang="0">
                  <a:pos x="20" y="12"/>
                </a:cxn>
                <a:cxn ang="0">
                  <a:pos x="21" y="15"/>
                </a:cxn>
                <a:cxn ang="0">
                  <a:pos x="23" y="24"/>
                </a:cxn>
                <a:cxn ang="0">
                  <a:pos x="23" y="30"/>
                </a:cxn>
                <a:cxn ang="0">
                  <a:pos x="26" y="35"/>
                </a:cxn>
                <a:cxn ang="0">
                  <a:pos x="26" y="44"/>
                </a:cxn>
                <a:cxn ang="0">
                  <a:pos x="25" y="45"/>
                </a:cxn>
                <a:cxn ang="0">
                  <a:pos x="23" y="45"/>
                </a:cxn>
                <a:cxn ang="0">
                  <a:pos x="21" y="44"/>
                </a:cxn>
                <a:cxn ang="0">
                  <a:pos x="21" y="44"/>
                </a:cxn>
                <a:cxn ang="0">
                  <a:pos x="18" y="44"/>
                </a:cxn>
                <a:cxn ang="0">
                  <a:pos x="15" y="42"/>
                </a:cxn>
                <a:cxn ang="0">
                  <a:pos x="13" y="45"/>
                </a:cxn>
                <a:cxn ang="0">
                  <a:pos x="11" y="47"/>
                </a:cxn>
                <a:cxn ang="0">
                  <a:pos x="10" y="47"/>
                </a:cxn>
                <a:cxn ang="0">
                  <a:pos x="8" y="47"/>
                </a:cxn>
                <a:cxn ang="0">
                  <a:pos x="3" y="44"/>
                </a:cxn>
                <a:cxn ang="0">
                  <a:pos x="0" y="40"/>
                </a:cxn>
                <a:cxn ang="0">
                  <a:pos x="5" y="50"/>
                </a:cxn>
                <a:cxn ang="0">
                  <a:pos x="10" y="59"/>
                </a:cxn>
                <a:cxn ang="0">
                  <a:pos x="10" y="57"/>
                </a:cxn>
                <a:cxn ang="0">
                  <a:pos x="11" y="55"/>
                </a:cxn>
                <a:cxn ang="0">
                  <a:pos x="13" y="55"/>
                </a:cxn>
                <a:cxn ang="0">
                  <a:pos x="16" y="57"/>
                </a:cxn>
                <a:cxn ang="0">
                  <a:pos x="23" y="62"/>
                </a:cxn>
                <a:cxn ang="0">
                  <a:pos x="28" y="65"/>
                </a:cxn>
                <a:cxn ang="0">
                  <a:pos x="30" y="62"/>
                </a:cxn>
                <a:cxn ang="0">
                  <a:pos x="33" y="62"/>
                </a:cxn>
                <a:cxn ang="0">
                  <a:pos x="35" y="60"/>
                </a:cxn>
                <a:cxn ang="0">
                  <a:pos x="36" y="57"/>
                </a:cxn>
                <a:cxn ang="0">
                  <a:pos x="38" y="54"/>
                </a:cxn>
                <a:cxn ang="0">
                  <a:pos x="41" y="50"/>
                </a:cxn>
                <a:cxn ang="0">
                  <a:pos x="36" y="47"/>
                </a:cxn>
                <a:cxn ang="0">
                  <a:pos x="35" y="44"/>
                </a:cxn>
                <a:cxn ang="0">
                  <a:pos x="35" y="39"/>
                </a:cxn>
                <a:cxn ang="0">
                  <a:pos x="33" y="32"/>
                </a:cxn>
                <a:cxn ang="0">
                  <a:pos x="31" y="35"/>
                </a:cxn>
                <a:cxn ang="0">
                  <a:pos x="30" y="37"/>
                </a:cxn>
                <a:cxn ang="0">
                  <a:pos x="30" y="35"/>
                </a:cxn>
                <a:cxn ang="0">
                  <a:pos x="30" y="34"/>
                </a:cxn>
                <a:cxn ang="0">
                  <a:pos x="28" y="29"/>
                </a:cxn>
                <a:cxn ang="0">
                  <a:pos x="28" y="24"/>
                </a:cxn>
                <a:cxn ang="0">
                  <a:pos x="31" y="24"/>
                </a:cxn>
                <a:cxn ang="0">
                  <a:pos x="35" y="24"/>
                </a:cxn>
                <a:cxn ang="0">
                  <a:pos x="35" y="19"/>
                </a:cxn>
                <a:cxn ang="0">
                  <a:pos x="33" y="14"/>
                </a:cxn>
                <a:cxn ang="0">
                  <a:pos x="30" y="12"/>
                </a:cxn>
                <a:cxn ang="0">
                  <a:pos x="26" y="12"/>
                </a:cxn>
                <a:cxn ang="0">
                  <a:pos x="21" y="7"/>
                </a:cxn>
                <a:cxn ang="0">
                  <a:pos x="18" y="4"/>
                </a:cxn>
                <a:cxn ang="0">
                  <a:pos x="15" y="2"/>
                </a:cxn>
                <a:cxn ang="0">
                  <a:pos x="10" y="0"/>
                </a:cxn>
              </a:cxnLst>
              <a:rect l="0" t="0" r="r" b="b"/>
              <a:pathLst>
                <a:path w="41" h="65">
                  <a:moveTo>
                    <a:pt x="10" y="0"/>
                  </a:moveTo>
                  <a:lnTo>
                    <a:pt x="10" y="4"/>
                  </a:lnTo>
                  <a:lnTo>
                    <a:pt x="13" y="9"/>
                  </a:lnTo>
                  <a:lnTo>
                    <a:pt x="16" y="9"/>
                  </a:lnTo>
                  <a:lnTo>
                    <a:pt x="18" y="10"/>
                  </a:lnTo>
                  <a:lnTo>
                    <a:pt x="20" y="12"/>
                  </a:lnTo>
                  <a:lnTo>
                    <a:pt x="21" y="15"/>
                  </a:lnTo>
                  <a:lnTo>
                    <a:pt x="23" y="24"/>
                  </a:lnTo>
                  <a:lnTo>
                    <a:pt x="23" y="30"/>
                  </a:lnTo>
                  <a:lnTo>
                    <a:pt x="26" y="35"/>
                  </a:lnTo>
                  <a:lnTo>
                    <a:pt x="26" y="44"/>
                  </a:lnTo>
                  <a:lnTo>
                    <a:pt x="25" y="45"/>
                  </a:lnTo>
                  <a:lnTo>
                    <a:pt x="23" y="45"/>
                  </a:lnTo>
                  <a:lnTo>
                    <a:pt x="21" y="44"/>
                  </a:lnTo>
                  <a:lnTo>
                    <a:pt x="21" y="44"/>
                  </a:lnTo>
                  <a:lnTo>
                    <a:pt x="18" y="44"/>
                  </a:lnTo>
                  <a:lnTo>
                    <a:pt x="15" y="42"/>
                  </a:lnTo>
                  <a:lnTo>
                    <a:pt x="13" y="45"/>
                  </a:lnTo>
                  <a:lnTo>
                    <a:pt x="11" y="47"/>
                  </a:lnTo>
                  <a:lnTo>
                    <a:pt x="10" y="47"/>
                  </a:lnTo>
                  <a:lnTo>
                    <a:pt x="8" y="47"/>
                  </a:lnTo>
                  <a:lnTo>
                    <a:pt x="3" y="44"/>
                  </a:lnTo>
                  <a:lnTo>
                    <a:pt x="0" y="40"/>
                  </a:lnTo>
                  <a:lnTo>
                    <a:pt x="5" y="50"/>
                  </a:lnTo>
                  <a:lnTo>
                    <a:pt x="10" y="59"/>
                  </a:lnTo>
                  <a:lnTo>
                    <a:pt x="10" y="57"/>
                  </a:lnTo>
                  <a:lnTo>
                    <a:pt x="11" y="55"/>
                  </a:lnTo>
                  <a:lnTo>
                    <a:pt x="13" y="55"/>
                  </a:lnTo>
                  <a:lnTo>
                    <a:pt x="16" y="57"/>
                  </a:lnTo>
                  <a:lnTo>
                    <a:pt x="23" y="62"/>
                  </a:lnTo>
                  <a:lnTo>
                    <a:pt x="28" y="65"/>
                  </a:lnTo>
                  <a:lnTo>
                    <a:pt x="30" y="62"/>
                  </a:lnTo>
                  <a:lnTo>
                    <a:pt x="33" y="62"/>
                  </a:lnTo>
                  <a:lnTo>
                    <a:pt x="35" y="60"/>
                  </a:lnTo>
                  <a:lnTo>
                    <a:pt x="36" y="57"/>
                  </a:lnTo>
                  <a:lnTo>
                    <a:pt x="38" y="54"/>
                  </a:lnTo>
                  <a:lnTo>
                    <a:pt x="41" y="50"/>
                  </a:lnTo>
                  <a:lnTo>
                    <a:pt x="36" y="47"/>
                  </a:lnTo>
                  <a:lnTo>
                    <a:pt x="35" y="44"/>
                  </a:lnTo>
                  <a:lnTo>
                    <a:pt x="35" y="39"/>
                  </a:lnTo>
                  <a:lnTo>
                    <a:pt x="33" y="32"/>
                  </a:lnTo>
                  <a:lnTo>
                    <a:pt x="31" y="35"/>
                  </a:lnTo>
                  <a:lnTo>
                    <a:pt x="30" y="37"/>
                  </a:lnTo>
                  <a:lnTo>
                    <a:pt x="30" y="35"/>
                  </a:lnTo>
                  <a:lnTo>
                    <a:pt x="30" y="34"/>
                  </a:lnTo>
                  <a:lnTo>
                    <a:pt x="28" y="29"/>
                  </a:lnTo>
                  <a:lnTo>
                    <a:pt x="28" y="24"/>
                  </a:lnTo>
                  <a:lnTo>
                    <a:pt x="31" y="24"/>
                  </a:lnTo>
                  <a:lnTo>
                    <a:pt x="35" y="24"/>
                  </a:lnTo>
                  <a:lnTo>
                    <a:pt x="35" y="19"/>
                  </a:lnTo>
                  <a:lnTo>
                    <a:pt x="33" y="14"/>
                  </a:lnTo>
                  <a:lnTo>
                    <a:pt x="30" y="12"/>
                  </a:lnTo>
                  <a:lnTo>
                    <a:pt x="26" y="12"/>
                  </a:lnTo>
                  <a:lnTo>
                    <a:pt x="21" y="7"/>
                  </a:lnTo>
                  <a:lnTo>
                    <a:pt x="18" y="4"/>
                  </a:lnTo>
                  <a:lnTo>
                    <a:pt x="15" y="2"/>
                  </a:lnTo>
                  <a:lnTo>
                    <a:pt x="10" y="0"/>
                  </a:lnTo>
                  <a:close/>
                </a:path>
              </a:pathLst>
            </a:custGeom>
            <a:solidFill>
              <a:srgbClr val="1F1A17"/>
            </a:solidFill>
            <a:ln w="9525">
              <a:noFill/>
              <a:round/>
              <a:headEnd/>
              <a:tailEnd/>
            </a:ln>
          </p:spPr>
          <p:txBody>
            <a:bodyPr/>
            <a:lstStyle/>
            <a:p>
              <a:endParaRPr lang="en-US"/>
            </a:p>
          </p:txBody>
        </p:sp>
        <p:sp>
          <p:nvSpPr>
            <p:cNvPr id="5701" name="Freeform 1605"/>
            <p:cNvSpPr>
              <a:spLocks/>
            </p:cNvSpPr>
            <p:nvPr/>
          </p:nvSpPr>
          <p:spPr bwMode="auto">
            <a:xfrm>
              <a:off x="1112" y="2683"/>
              <a:ext cx="10" cy="28"/>
            </a:xfrm>
            <a:custGeom>
              <a:avLst/>
              <a:gdLst/>
              <a:ahLst/>
              <a:cxnLst>
                <a:cxn ang="0">
                  <a:pos x="2" y="28"/>
                </a:cxn>
                <a:cxn ang="0">
                  <a:pos x="0" y="22"/>
                </a:cxn>
                <a:cxn ang="0">
                  <a:pos x="2" y="13"/>
                </a:cxn>
                <a:cxn ang="0">
                  <a:pos x="5" y="5"/>
                </a:cxn>
                <a:cxn ang="0">
                  <a:pos x="7" y="0"/>
                </a:cxn>
                <a:cxn ang="0">
                  <a:pos x="9" y="7"/>
                </a:cxn>
                <a:cxn ang="0">
                  <a:pos x="9" y="10"/>
                </a:cxn>
                <a:cxn ang="0">
                  <a:pos x="9" y="13"/>
                </a:cxn>
                <a:cxn ang="0">
                  <a:pos x="9" y="18"/>
                </a:cxn>
                <a:cxn ang="0">
                  <a:pos x="7" y="20"/>
                </a:cxn>
                <a:cxn ang="0">
                  <a:pos x="5" y="20"/>
                </a:cxn>
                <a:cxn ang="0">
                  <a:pos x="10" y="25"/>
                </a:cxn>
                <a:cxn ang="0">
                  <a:pos x="2" y="28"/>
                </a:cxn>
              </a:cxnLst>
              <a:rect l="0" t="0" r="r" b="b"/>
              <a:pathLst>
                <a:path w="10" h="28">
                  <a:moveTo>
                    <a:pt x="2" y="28"/>
                  </a:moveTo>
                  <a:lnTo>
                    <a:pt x="0" y="22"/>
                  </a:lnTo>
                  <a:lnTo>
                    <a:pt x="2" y="13"/>
                  </a:lnTo>
                  <a:lnTo>
                    <a:pt x="5" y="5"/>
                  </a:lnTo>
                  <a:lnTo>
                    <a:pt x="7" y="0"/>
                  </a:lnTo>
                  <a:lnTo>
                    <a:pt x="9" y="7"/>
                  </a:lnTo>
                  <a:lnTo>
                    <a:pt x="9" y="10"/>
                  </a:lnTo>
                  <a:lnTo>
                    <a:pt x="9" y="13"/>
                  </a:lnTo>
                  <a:lnTo>
                    <a:pt x="9" y="18"/>
                  </a:lnTo>
                  <a:lnTo>
                    <a:pt x="7" y="20"/>
                  </a:lnTo>
                  <a:lnTo>
                    <a:pt x="5" y="20"/>
                  </a:lnTo>
                  <a:lnTo>
                    <a:pt x="10" y="25"/>
                  </a:lnTo>
                  <a:lnTo>
                    <a:pt x="2" y="28"/>
                  </a:lnTo>
                  <a:close/>
                </a:path>
              </a:pathLst>
            </a:custGeom>
            <a:solidFill>
              <a:srgbClr val="1F1A17"/>
            </a:solidFill>
            <a:ln w="9525">
              <a:noFill/>
              <a:round/>
              <a:headEnd/>
              <a:tailEnd/>
            </a:ln>
          </p:spPr>
          <p:txBody>
            <a:bodyPr/>
            <a:lstStyle/>
            <a:p>
              <a:endParaRPr lang="en-US"/>
            </a:p>
          </p:txBody>
        </p:sp>
        <p:sp>
          <p:nvSpPr>
            <p:cNvPr id="5702" name="Freeform 1606"/>
            <p:cNvSpPr>
              <a:spLocks/>
            </p:cNvSpPr>
            <p:nvPr/>
          </p:nvSpPr>
          <p:spPr bwMode="auto">
            <a:xfrm>
              <a:off x="1119" y="2710"/>
              <a:ext cx="15" cy="18"/>
            </a:xfrm>
            <a:custGeom>
              <a:avLst/>
              <a:gdLst/>
              <a:ahLst/>
              <a:cxnLst>
                <a:cxn ang="0">
                  <a:pos x="0" y="11"/>
                </a:cxn>
                <a:cxn ang="0">
                  <a:pos x="0" y="5"/>
                </a:cxn>
                <a:cxn ang="0">
                  <a:pos x="3" y="8"/>
                </a:cxn>
                <a:cxn ang="0">
                  <a:pos x="8" y="10"/>
                </a:cxn>
                <a:cxn ang="0">
                  <a:pos x="8" y="3"/>
                </a:cxn>
                <a:cxn ang="0">
                  <a:pos x="8" y="0"/>
                </a:cxn>
                <a:cxn ang="0">
                  <a:pos x="15" y="0"/>
                </a:cxn>
                <a:cxn ang="0">
                  <a:pos x="13" y="1"/>
                </a:cxn>
                <a:cxn ang="0">
                  <a:pos x="12" y="8"/>
                </a:cxn>
                <a:cxn ang="0">
                  <a:pos x="10" y="15"/>
                </a:cxn>
                <a:cxn ang="0">
                  <a:pos x="8" y="18"/>
                </a:cxn>
                <a:cxn ang="0">
                  <a:pos x="0" y="11"/>
                </a:cxn>
              </a:cxnLst>
              <a:rect l="0" t="0" r="r" b="b"/>
              <a:pathLst>
                <a:path w="15" h="18">
                  <a:moveTo>
                    <a:pt x="0" y="11"/>
                  </a:moveTo>
                  <a:lnTo>
                    <a:pt x="0" y="5"/>
                  </a:lnTo>
                  <a:lnTo>
                    <a:pt x="3" y="8"/>
                  </a:lnTo>
                  <a:lnTo>
                    <a:pt x="8" y="10"/>
                  </a:lnTo>
                  <a:lnTo>
                    <a:pt x="8" y="3"/>
                  </a:lnTo>
                  <a:lnTo>
                    <a:pt x="8" y="0"/>
                  </a:lnTo>
                  <a:lnTo>
                    <a:pt x="15" y="0"/>
                  </a:lnTo>
                  <a:lnTo>
                    <a:pt x="13" y="1"/>
                  </a:lnTo>
                  <a:lnTo>
                    <a:pt x="12" y="8"/>
                  </a:lnTo>
                  <a:lnTo>
                    <a:pt x="10" y="15"/>
                  </a:lnTo>
                  <a:lnTo>
                    <a:pt x="8" y="18"/>
                  </a:lnTo>
                  <a:lnTo>
                    <a:pt x="0" y="11"/>
                  </a:lnTo>
                  <a:close/>
                </a:path>
              </a:pathLst>
            </a:custGeom>
            <a:solidFill>
              <a:srgbClr val="1F1A17"/>
            </a:solidFill>
            <a:ln w="9525">
              <a:noFill/>
              <a:round/>
              <a:headEnd/>
              <a:tailEnd/>
            </a:ln>
          </p:spPr>
          <p:txBody>
            <a:bodyPr/>
            <a:lstStyle/>
            <a:p>
              <a:endParaRPr lang="en-US"/>
            </a:p>
          </p:txBody>
        </p:sp>
        <p:sp>
          <p:nvSpPr>
            <p:cNvPr id="5703" name="Freeform 1607"/>
            <p:cNvSpPr>
              <a:spLocks/>
            </p:cNvSpPr>
            <p:nvPr/>
          </p:nvSpPr>
          <p:spPr bwMode="auto">
            <a:xfrm>
              <a:off x="1092" y="2728"/>
              <a:ext cx="17" cy="15"/>
            </a:xfrm>
            <a:custGeom>
              <a:avLst/>
              <a:gdLst/>
              <a:ahLst/>
              <a:cxnLst>
                <a:cxn ang="0">
                  <a:pos x="0" y="12"/>
                </a:cxn>
                <a:cxn ang="0">
                  <a:pos x="0" y="7"/>
                </a:cxn>
                <a:cxn ang="0">
                  <a:pos x="4" y="2"/>
                </a:cxn>
                <a:cxn ang="0">
                  <a:pos x="7" y="3"/>
                </a:cxn>
                <a:cxn ang="0">
                  <a:pos x="9" y="7"/>
                </a:cxn>
                <a:cxn ang="0">
                  <a:pos x="10" y="0"/>
                </a:cxn>
                <a:cxn ang="0">
                  <a:pos x="17" y="12"/>
                </a:cxn>
                <a:cxn ang="0">
                  <a:pos x="14" y="15"/>
                </a:cxn>
                <a:cxn ang="0">
                  <a:pos x="10" y="12"/>
                </a:cxn>
                <a:cxn ang="0">
                  <a:pos x="4" y="10"/>
                </a:cxn>
                <a:cxn ang="0">
                  <a:pos x="0" y="12"/>
                </a:cxn>
                <a:cxn ang="0">
                  <a:pos x="0" y="12"/>
                </a:cxn>
              </a:cxnLst>
              <a:rect l="0" t="0" r="r" b="b"/>
              <a:pathLst>
                <a:path w="17" h="15">
                  <a:moveTo>
                    <a:pt x="0" y="12"/>
                  </a:moveTo>
                  <a:lnTo>
                    <a:pt x="0" y="7"/>
                  </a:lnTo>
                  <a:lnTo>
                    <a:pt x="4" y="2"/>
                  </a:lnTo>
                  <a:lnTo>
                    <a:pt x="7" y="3"/>
                  </a:lnTo>
                  <a:lnTo>
                    <a:pt x="9" y="7"/>
                  </a:lnTo>
                  <a:lnTo>
                    <a:pt x="10" y="0"/>
                  </a:lnTo>
                  <a:lnTo>
                    <a:pt x="17" y="12"/>
                  </a:lnTo>
                  <a:lnTo>
                    <a:pt x="14" y="15"/>
                  </a:lnTo>
                  <a:lnTo>
                    <a:pt x="10" y="12"/>
                  </a:lnTo>
                  <a:lnTo>
                    <a:pt x="4" y="10"/>
                  </a:lnTo>
                  <a:lnTo>
                    <a:pt x="0" y="12"/>
                  </a:lnTo>
                  <a:lnTo>
                    <a:pt x="0" y="12"/>
                  </a:lnTo>
                  <a:close/>
                </a:path>
              </a:pathLst>
            </a:custGeom>
            <a:solidFill>
              <a:srgbClr val="1F1A17"/>
            </a:solidFill>
            <a:ln w="9525">
              <a:noFill/>
              <a:round/>
              <a:headEnd/>
              <a:tailEnd/>
            </a:ln>
          </p:spPr>
          <p:txBody>
            <a:bodyPr/>
            <a:lstStyle/>
            <a:p>
              <a:endParaRPr lang="en-US"/>
            </a:p>
          </p:txBody>
        </p:sp>
        <p:sp>
          <p:nvSpPr>
            <p:cNvPr id="5704" name="Freeform 1608"/>
            <p:cNvSpPr>
              <a:spLocks/>
            </p:cNvSpPr>
            <p:nvPr/>
          </p:nvSpPr>
          <p:spPr bwMode="auto">
            <a:xfrm>
              <a:off x="1122" y="2728"/>
              <a:ext cx="24" cy="20"/>
            </a:xfrm>
            <a:custGeom>
              <a:avLst/>
              <a:gdLst/>
              <a:ahLst/>
              <a:cxnLst>
                <a:cxn ang="0">
                  <a:pos x="0" y="18"/>
                </a:cxn>
                <a:cxn ang="0">
                  <a:pos x="4" y="13"/>
                </a:cxn>
                <a:cxn ang="0">
                  <a:pos x="9" y="8"/>
                </a:cxn>
                <a:cxn ang="0">
                  <a:pos x="10" y="8"/>
                </a:cxn>
                <a:cxn ang="0">
                  <a:pos x="12" y="8"/>
                </a:cxn>
                <a:cxn ang="0">
                  <a:pos x="15" y="7"/>
                </a:cxn>
                <a:cxn ang="0">
                  <a:pos x="17" y="2"/>
                </a:cxn>
                <a:cxn ang="0">
                  <a:pos x="20" y="0"/>
                </a:cxn>
                <a:cxn ang="0">
                  <a:pos x="22" y="2"/>
                </a:cxn>
                <a:cxn ang="0">
                  <a:pos x="22" y="3"/>
                </a:cxn>
                <a:cxn ang="0">
                  <a:pos x="24" y="5"/>
                </a:cxn>
                <a:cxn ang="0">
                  <a:pos x="9" y="20"/>
                </a:cxn>
                <a:cxn ang="0">
                  <a:pos x="0" y="18"/>
                </a:cxn>
              </a:cxnLst>
              <a:rect l="0" t="0" r="r" b="b"/>
              <a:pathLst>
                <a:path w="24" h="20">
                  <a:moveTo>
                    <a:pt x="0" y="18"/>
                  </a:moveTo>
                  <a:lnTo>
                    <a:pt x="4" y="13"/>
                  </a:lnTo>
                  <a:lnTo>
                    <a:pt x="9" y="8"/>
                  </a:lnTo>
                  <a:lnTo>
                    <a:pt x="10" y="8"/>
                  </a:lnTo>
                  <a:lnTo>
                    <a:pt x="12" y="8"/>
                  </a:lnTo>
                  <a:lnTo>
                    <a:pt x="15" y="7"/>
                  </a:lnTo>
                  <a:lnTo>
                    <a:pt x="17" y="2"/>
                  </a:lnTo>
                  <a:lnTo>
                    <a:pt x="20" y="0"/>
                  </a:lnTo>
                  <a:lnTo>
                    <a:pt x="22" y="2"/>
                  </a:lnTo>
                  <a:lnTo>
                    <a:pt x="22" y="3"/>
                  </a:lnTo>
                  <a:lnTo>
                    <a:pt x="24" y="5"/>
                  </a:lnTo>
                  <a:lnTo>
                    <a:pt x="9" y="20"/>
                  </a:lnTo>
                  <a:lnTo>
                    <a:pt x="0" y="18"/>
                  </a:lnTo>
                  <a:close/>
                </a:path>
              </a:pathLst>
            </a:custGeom>
            <a:solidFill>
              <a:srgbClr val="1F1A17"/>
            </a:solidFill>
            <a:ln w="9525">
              <a:noFill/>
              <a:round/>
              <a:headEnd/>
              <a:tailEnd/>
            </a:ln>
          </p:spPr>
          <p:txBody>
            <a:bodyPr/>
            <a:lstStyle/>
            <a:p>
              <a:endParaRPr lang="en-US"/>
            </a:p>
          </p:txBody>
        </p:sp>
        <p:sp>
          <p:nvSpPr>
            <p:cNvPr id="5705" name="Freeform 1609"/>
            <p:cNvSpPr>
              <a:spLocks/>
            </p:cNvSpPr>
            <p:nvPr/>
          </p:nvSpPr>
          <p:spPr bwMode="auto">
            <a:xfrm>
              <a:off x="1064" y="2756"/>
              <a:ext cx="52" cy="92"/>
            </a:xfrm>
            <a:custGeom>
              <a:avLst/>
              <a:gdLst/>
              <a:ahLst/>
              <a:cxnLst>
                <a:cxn ang="0">
                  <a:pos x="5" y="5"/>
                </a:cxn>
                <a:cxn ang="0">
                  <a:pos x="12" y="10"/>
                </a:cxn>
                <a:cxn ang="0">
                  <a:pos x="20" y="19"/>
                </a:cxn>
                <a:cxn ang="0">
                  <a:pos x="25" y="32"/>
                </a:cxn>
                <a:cxn ang="0">
                  <a:pos x="30" y="34"/>
                </a:cxn>
                <a:cxn ang="0">
                  <a:pos x="35" y="39"/>
                </a:cxn>
                <a:cxn ang="0">
                  <a:pos x="37" y="34"/>
                </a:cxn>
                <a:cxn ang="0">
                  <a:pos x="40" y="32"/>
                </a:cxn>
                <a:cxn ang="0">
                  <a:pos x="47" y="41"/>
                </a:cxn>
                <a:cxn ang="0">
                  <a:pos x="47" y="46"/>
                </a:cxn>
                <a:cxn ang="0">
                  <a:pos x="48" y="62"/>
                </a:cxn>
                <a:cxn ang="0">
                  <a:pos x="48" y="77"/>
                </a:cxn>
                <a:cxn ang="0">
                  <a:pos x="47" y="82"/>
                </a:cxn>
                <a:cxn ang="0">
                  <a:pos x="47" y="87"/>
                </a:cxn>
                <a:cxn ang="0">
                  <a:pos x="45" y="91"/>
                </a:cxn>
                <a:cxn ang="0">
                  <a:pos x="42" y="91"/>
                </a:cxn>
                <a:cxn ang="0">
                  <a:pos x="35" y="82"/>
                </a:cxn>
                <a:cxn ang="0">
                  <a:pos x="35" y="74"/>
                </a:cxn>
                <a:cxn ang="0">
                  <a:pos x="35" y="66"/>
                </a:cxn>
                <a:cxn ang="0">
                  <a:pos x="37" y="64"/>
                </a:cxn>
                <a:cxn ang="0">
                  <a:pos x="43" y="62"/>
                </a:cxn>
                <a:cxn ang="0">
                  <a:pos x="40" y="57"/>
                </a:cxn>
                <a:cxn ang="0">
                  <a:pos x="30" y="54"/>
                </a:cxn>
                <a:cxn ang="0">
                  <a:pos x="25" y="47"/>
                </a:cxn>
                <a:cxn ang="0">
                  <a:pos x="20" y="39"/>
                </a:cxn>
                <a:cxn ang="0">
                  <a:pos x="15" y="37"/>
                </a:cxn>
                <a:cxn ang="0">
                  <a:pos x="15" y="27"/>
                </a:cxn>
                <a:cxn ang="0">
                  <a:pos x="12" y="20"/>
                </a:cxn>
                <a:cxn ang="0">
                  <a:pos x="8" y="20"/>
                </a:cxn>
                <a:cxn ang="0">
                  <a:pos x="5" y="19"/>
                </a:cxn>
                <a:cxn ang="0">
                  <a:pos x="5" y="14"/>
                </a:cxn>
                <a:cxn ang="0">
                  <a:pos x="3" y="7"/>
                </a:cxn>
              </a:cxnLst>
              <a:rect l="0" t="0" r="r" b="b"/>
              <a:pathLst>
                <a:path w="52" h="92">
                  <a:moveTo>
                    <a:pt x="0" y="0"/>
                  </a:moveTo>
                  <a:lnTo>
                    <a:pt x="5" y="5"/>
                  </a:lnTo>
                  <a:lnTo>
                    <a:pt x="8" y="9"/>
                  </a:lnTo>
                  <a:lnTo>
                    <a:pt x="12" y="10"/>
                  </a:lnTo>
                  <a:lnTo>
                    <a:pt x="15" y="10"/>
                  </a:lnTo>
                  <a:lnTo>
                    <a:pt x="20" y="19"/>
                  </a:lnTo>
                  <a:lnTo>
                    <a:pt x="23" y="29"/>
                  </a:lnTo>
                  <a:lnTo>
                    <a:pt x="25" y="32"/>
                  </a:lnTo>
                  <a:lnTo>
                    <a:pt x="27" y="34"/>
                  </a:lnTo>
                  <a:lnTo>
                    <a:pt x="30" y="34"/>
                  </a:lnTo>
                  <a:lnTo>
                    <a:pt x="32" y="34"/>
                  </a:lnTo>
                  <a:lnTo>
                    <a:pt x="35" y="39"/>
                  </a:lnTo>
                  <a:lnTo>
                    <a:pt x="37" y="42"/>
                  </a:lnTo>
                  <a:lnTo>
                    <a:pt x="37" y="34"/>
                  </a:lnTo>
                  <a:lnTo>
                    <a:pt x="37" y="31"/>
                  </a:lnTo>
                  <a:lnTo>
                    <a:pt x="40" y="32"/>
                  </a:lnTo>
                  <a:lnTo>
                    <a:pt x="43" y="41"/>
                  </a:lnTo>
                  <a:lnTo>
                    <a:pt x="47" y="41"/>
                  </a:lnTo>
                  <a:lnTo>
                    <a:pt x="48" y="41"/>
                  </a:lnTo>
                  <a:lnTo>
                    <a:pt x="47" y="46"/>
                  </a:lnTo>
                  <a:lnTo>
                    <a:pt x="47" y="49"/>
                  </a:lnTo>
                  <a:lnTo>
                    <a:pt x="48" y="62"/>
                  </a:lnTo>
                  <a:lnTo>
                    <a:pt x="52" y="76"/>
                  </a:lnTo>
                  <a:lnTo>
                    <a:pt x="48" y="77"/>
                  </a:lnTo>
                  <a:lnTo>
                    <a:pt x="45" y="81"/>
                  </a:lnTo>
                  <a:lnTo>
                    <a:pt x="47" y="82"/>
                  </a:lnTo>
                  <a:lnTo>
                    <a:pt x="47" y="86"/>
                  </a:lnTo>
                  <a:lnTo>
                    <a:pt x="47" y="87"/>
                  </a:lnTo>
                  <a:lnTo>
                    <a:pt x="47" y="91"/>
                  </a:lnTo>
                  <a:lnTo>
                    <a:pt x="45" y="91"/>
                  </a:lnTo>
                  <a:lnTo>
                    <a:pt x="43" y="92"/>
                  </a:lnTo>
                  <a:lnTo>
                    <a:pt x="42" y="91"/>
                  </a:lnTo>
                  <a:lnTo>
                    <a:pt x="40" y="89"/>
                  </a:lnTo>
                  <a:lnTo>
                    <a:pt x="35" y="82"/>
                  </a:lnTo>
                  <a:lnTo>
                    <a:pt x="32" y="77"/>
                  </a:lnTo>
                  <a:lnTo>
                    <a:pt x="35" y="74"/>
                  </a:lnTo>
                  <a:lnTo>
                    <a:pt x="38" y="69"/>
                  </a:lnTo>
                  <a:lnTo>
                    <a:pt x="35" y="66"/>
                  </a:lnTo>
                  <a:lnTo>
                    <a:pt x="32" y="64"/>
                  </a:lnTo>
                  <a:lnTo>
                    <a:pt x="37" y="64"/>
                  </a:lnTo>
                  <a:lnTo>
                    <a:pt x="42" y="66"/>
                  </a:lnTo>
                  <a:lnTo>
                    <a:pt x="43" y="62"/>
                  </a:lnTo>
                  <a:lnTo>
                    <a:pt x="42" y="59"/>
                  </a:lnTo>
                  <a:lnTo>
                    <a:pt x="40" y="57"/>
                  </a:lnTo>
                  <a:lnTo>
                    <a:pt x="37" y="56"/>
                  </a:lnTo>
                  <a:lnTo>
                    <a:pt x="30" y="54"/>
                  </a:lnTo>
                  <a:lnTo>
                    <a:pt x="25" y="54"/>
                  </a:lnTo>
                  <a:lnTo>
                    <a:pt x="25" y="47"/>
                  </a:lnTo>
                  <a:lnTo>
                    <a:pt x="22" y="41"/>
                  </a:lnTo>
                  <a:lnTo>
                    <a:pt x="20" y="39"/>
                  </a:lnTo>
                  <a:lnTo>
                    <a:pt x="17" y="39"/>
                  </a:lnTo>
                  <a:lnTo>
                    <a:pt x="15" y="37"/>
                  </a:lnTo>
                  <a:lnTo>
                    <a:pt x="13" y="34"/>
                  </a:lnTo>
                  <a:lnTo>
                    <a:pt x="15" y="27"/>
                  </a:lnTo>
                  <a:lnTo>
                    <a:pt x="15" y="22"/>
                  </a:lnTo>
                  <a:lnTo>
                    <a:pt x="12" y="20"/>
                  </a:lnTo>
                  <a:lnTo>
                    <a:pt x="8" y="17"/>
                  </a:lnTo>
                  <a:lnTo>
                    <a:pt x="8" y="20"/>
                  </a:lnTo>
                  <a:lnTo>
                    <a:pt x="7" y="22"/>
                  </a:lnTo>
                  <a:lnTo>
                    <a:pt x="5" y="19"/>
                  </a:lnTo>
                  <a:lnTo>
                    <a:pt x="5" y="14"/>
                  </a:lnTo>
                  <a:lnTo>
                    <a:pt x="5" y="14"/>
                  </a:lnTo>
                  <a:lnTo>
                    <a:pt x="7" y="12"/>
                  </a:lnTo>
                  <a:lnTo>
                    <a:pt x="3" y="7"/>
                  </a:lnTo>
                  <a:lnTo>
                    <a:pt x="0" y="0"/>
                  </a:lnTo>
                  <a:close/>
                </a:path>
              </a:pathLst>
            </a:custGeom>
            <a:solidFill>
              <a:srgbClr val="1F1A17"/>
            </a:solidFill>
            <a:ln w="9525">
              <a:noFill/>
              <a:round/>
              <a:headEnd/>
              <a:tailEnd/>
            </a:ln>
          </p:spPr>
          <p:txBody>
            <a:bodyPr/>
            <a:lstStyle/>
            <a:p>
              <a:endParaRPr lang="en-US"/>
            </a:p>
          </p:txBody>
        </p:sp>
        <p:sp>
          <p:nvSpPr>
            <p:cNvPr id="5706" name="Freeform 1610"/>
            <p:cNvSpPr>
              <a:spLocks/>
            </p:cNvSpPr>
            <p:nvPr/>
          </p:nvSpPr>
          <p:spPr bwMode="auto">
            <a:xfrm>
              <a:off x="1047" y="2766"/>
              <a:ext cx="77" cy="124"/>
            </a:xfrm>
            <a:custGeom>
              <a:avLst/>
              <a:gdLst/>
              <a:ahLst/>
              <a:cxnLst>
                <a:cxn ang="0">
                  <a:pos x="0" y="5"/>
                </a:cxn>
                <a:cxn ang="0">
                  <a:pos x="0" y="12"/>
                </a:cxn>
                <a:cxn ang="0">
                  <a:pos x="2" y="15"/>
                </a:cxn>
                <a:cxn ang="0">
                  <a:pos x="5" y="21"/>
                </a:cxn>
                <a:cxn ang="0">
                  <a:pos x="10" y="27"/>
                </a:cxn>
                <a:cxn ang="0">
                  <a:pos x="19" y="42"/>
                </a:cxn>
                <a:cxn ang="0">
                  <a:pos x="19" y="56"/>
                </a:cxn>
                <a:cxn ang="0">
                  <a:pos x="20" y="66"/>
                </a:cxn>
                <a:cxn ang="0">
                  <a:pos x="29" y="74"/>
                </a:cxn>
                <a:cxn ang="0">
                  <a:pos x="34" y="77"/>
                </a:cxn>
                <a:cxn ang="0">
                  <a:pos x="37" y="81"/>
                </a:cxn>
                <a:cxn ang="0">
                  <a:pos x="40" y="82"/>
                </a:cxn>
                <a:cxn ang="0">
                  <a:pos x="42" y="84"/>
                </a:cxn>
                <a:cxn ang="0">
                  <a:pos x="44" y="92"/>
                </a:cxn>
                <a:cxn ang="0">
                  <a:pos x="37" y="97"/>
                </a:cxn>
                <a:cxn ang="0">
                  <a:pos x="44" y="107"/>
                </a:cxn>
                <a:cxn ang="0">
                  <a:pos x="59" y="116"/>
                </a:cxn>
                <a:cxn ang="0">
                  <a:pos x="64" y="119"/>
                </a:cxn>
                <a:cxn ang="0">
                  <a:pos x="72" y="114"/>
                </a:cxn>
                <a:cxn ang="0">
                  <a:pos x="74" y="96"/>
                </a:cxn>
                <a:cxn ang="0">
                  <a:pos x="69" y="92"/>
                </a:cxn>
                <a:cxn ang="0">
                  <a:pos x="64" y="96"/>
                </a:cxn>
                <a:cxn ang="0">
                  <a:pos x="57" y="92"/>
                </a:cxn>
                <a:cxn ang="0">
                  <a:pos x="47" y="79"/>
                </a:cxn>
                <a:cxn ang="0">
                  <a:pos x="37" y="67"/>
                </a:cxn>
                <a:cxn ang="0">
                  <a:pos x="35" y="62"/>
                </a:cxn>
                <a:cxn ang="0">
                  <a:pos x="35" y="59"/>
                </a:cxn>
                <a:cxn ang="0">
                  <a:pos x="32" y="54"/>
                </a:cxn>
                <a:cxn ang="0">
                  <a:pos x="32" y="49"/>
                </a:cxn>
                <a:cxn ang="0">
                  <a:pos x="24" y="37"/>
                </a:cxn>
                <a:cxn ang="0">
                  <a:pos x="25" y="31"/>
                </a:cxn>
                <a:cxn ang="0">
                  <a:pos x="29" y="27"/>
                </a:cxn>
                <a:cxn ang="0">
                  <a:pos x="25" y="22"/>
                </a:cxn>
                <a:cxn ang="0">
                  <a:pos x="20" y="22"/>
                </a:cxn>
                <a:cxn ang="0">
                  <a:pos x="17" y="19"/>
                </a:cxn>
                <a:cxn ang="0">
                  <a:pos x="15" y="17"/>
                </a:cxn>
                <a:cxn ang="0">
                  <a:pos x="10" y="21"/>
                </a:cxn>
                <a:cxn ang="0">
                  <a:pos x="9" y="14"/>
                </a:cxn>
                <a:cxn ang="0">
                  <a:pos x="5" y="9"/>
                </a:cxn>
                <a:cxn ang="0">
                  <a:pos x="5" y="5"/>
                </a:cxn>
                <a:cxn ang="0">
                  <a:pos x="4" y="2"/>
                </a:cxn>
              </a:cxnLst>
              <a:rect l="0" t="0" r="r" b="b"/>
              <a:pathLst>
                <a:path w="77" h="124">
                  <a:moveTo>
                    <a:pt x="2" y="0"/>
                  </a:moveTo>
                  <a:lnTo>
                    <a:pt x="0" y="5"/>
                  </a:lnTo>
                  <a:lnTo>
                    <a:pt x="0" y="10"/>
                  </a:lnTo>
                  <a:lnTo>
                    <a:pt x="0" y="12"/>
                  </a:lnTo>
                  <a:lnTo>
                    <a:pt x="2" y="14"/>
                  </a:lnTo>
                  <a:lnTo>
                    <a:pt x="2" y="15"/>
                  </a:lnTo>
                  <a:lnTo>
                    <a:pt x="5" y="15"/>
                  </a:lnTo>
                  <a:lnTo>
                    <a:pt x="5" y="21"/>
                  </a:lnTo>
                  <a:lnTo>
                    <a:pt x="5" y="24"/>
                  </a:lnTo>
                  <a:lnTo>
                    <a:pt x="10" y="27"/>
                  </a:lnTo>
                  <a:lnTo>
                    <a:pt x="15" y="31"/>
                  </a:lnTo>
                  <a:lnTo>
                    <a:pt x="19" y="42"/>
                  </a:lnTo>
                  <a:lnTo>
                    <a:pt x="22" y="52"/>
                  </a:lnTo>
                  <a:lnTo>
                    <a:pt x="19" y="56"/>
                  </a:lnTo>
                  <a:lnTo>
                    <a:pt x="14" y="57"/>
                  </a:lnTo>
                  <a:lnTo>
                    <a:pt x="20" y="66"/>
                  </a:lnTo>
                  <a:lnTo>
                    <a:pt x="27" y="71"/>
                  </a:lnTo>
                  <a:lnTo>
                    <a:pt x="29" y="74"/>
                  </a:lnTo>
                  <a:lnTo>
                    <a:pt x="30" y="77"/>
                  </a:lnTo>
                  <a:lnTo>
                    <a:pt x="34" y="77"/>
                  </a:lnTo>
                  <a:lnTo>
                    <a:pt x="37" y="76"/>
                  </a:lnTo>
                  <a:lnTo>
                    <a:pt x="37" y="81"/>
                  </a:lnTo>
                  <a:lnTo>
                    <a:pt x="37" y="84"/>
                  </a:lnTo>
                  <a:lnTo>
                    <a:pt x="40" y="82"/>
                  </a:lnTo>
                  <a:lnTo>
                    <a:pt x="42" y="82"/>
                  </a:lnTo>
                  <a:lnTo>
                    <a:pt x="42" y="84"/>
                  </a:lnTo>
                  <a:lnTo>
                    <a:pt x="44" y="86"/>
                  </a:lnTo>
                  <a:lnTo>
                    <a:pt x="44" y="92"/>
                  </a:lnTo>
                  <a:lnTo>
                    <a:pt x="42" y="97"/>
                  </a:lnTo>
                  <a:lnTo>
                    <a:pt x="37" y="97"/>
                  </a:lnTo>
                  <a:lnTo>
                    <a:pt x="34" y="97"/>
                  </a:lnTo>
                  <a:lnTo>
                    <a:pt x="44" y="107"/>
                  </a:lnTo>
                  <a:lnTo>
                    <a:pt x="54" y="119"/>
                  </a:lnTo>
                  <a:lnTo>
                    <a:pt x="59" y="116"/>
                  </a:lnTo>
                  <a:lnTo>
                    <a:pt x="62" y="116"/>
                  </a:lnTo>
                  <a:lnTo>
                    <a:pt x="64" y="119"/>
                  </a:lnTo>
                  <a:lnTo>
                    <a:pt x="67" y="124"/>
                  </a:lnTo>
                  <a:lnTo>
                    <a:pt x="72" y="114"/>
                  </a:lnTo>
                  <a:lnTo>
                    <a:pt x="77" y="102"/>
                  </a:lnTo>
                  <a:lnTo>
                    <a:pt x="74" y="96"/>
                  </a:lnTo>
                  <a:lnTo>
                    <a:pt x="72" y="87"/>
                  </a:lnTo>
                  <a:lnTo>
                    <a:pt x="69" y="92"/>
                  </a:lnTo>
                  <a:lnTo>
                    <a:pt x="65" y="94"/>
                  </a:lnTo>
                  <a:lnTo>
                    <a:pt x="64" y="96"/>
                  </a:lnTo>
                  <a:lnTo>
                    <a:pt x="62" y="96"/>
                  </a:lnTo>
                  <a:lnTo>
                    <a:pt x="57" y="92"/>
                  </a:lnTo>
                  <a:lnTo>
                    <a:pt x="52" y="87"/>
                  </a:lnTo>
                  <a:lnTo>
                    <a:pt x="47" y="79"/>
                  </a:lnTo>
                  <a:lnTo>
                    <a:pt x="44" y="72"/>
                  </a:lnTo>
                  <a:lnTo>
                    <a:pt x="37" y="67"/>
                  </a:lnTo>
                  <a:lnTo>
                    <a:pt x="30" y="62"/>
                  </a:lnTo>
                  <a:lnTo>
                    <a:pt x="35" y="62"/>
                  </a:lnTo>
                  <a:lnTo>
                    <a:pt x="40" y="62"/>
                  </a:lnTo>
                  <a:lnTo>
                    <a:pt x="35" y="59"/>
                  </a:lnTo>
                  <a:lnTo>
                    <a:pt x="30" y="56"/>
                  </a:lnTo>
                  <a:lnTo>
                    <a:pt x="32" y="54"/>
                  </a:lnTo>
                  <a:lnTo>
                    <a:pt x="35" y="52"/>
                  </a:lnTo>
                  <a:lnTo>
                    <a:pt x="32" y="49"/>
                  </a:lnTo>
                  <a:lnTo>
                    <a:pt x="27" y="44"/>
                  </a:lnTo>
                  <a:lnTo>
                    <a:pt x="24" y="37"/>
                  </a:lnTo>
                  <a:lnTo>
                    <a:pt x="22" y="31"/>
                  </a:lnTo>
                  <a:lnTo>
                    <a:pt x="25" y="31"/>
                  </a:lnTo>
                  <a:lnTo>
                    <a:pt x="29" y="31"/>
                  </a:lnTo>
                  <a:lnTo>
                    <a:pt x="29" y="27"/>
                  </a:lnTo>
                  <a:lnTo>
                    <a:pt x="27" y="24"/>
                  </a:lnTo>
                  <a:lnTo>
                    <a:pt x="25" y="22"/>
                  </a:lnTo>
                  <a:lnTo>
                    <a:pt x="24" y="22"/>
                  </a:lnTo>
                  <a:lnTo>
                    <a:pt x="20" y="22"/>
                  </a:lnTo>
                  <a:lnTo>
                    <a:pt x="19" y="24"/>
                  </a:lnTo>
                  <a:lnTo>
                    <a:pt x="17" y="19"/>
                  </a:lnTo>
                  <a:lnTo>
                    <a:pt x="15" y="14"/>
                  </a:lnTo>
                  <a:lnTo>
                    <a:pt x="15" y="17"/>
                  </a:lnTo>
                  <a:lnTo>
                    <a:pt x="14" y="22"/>
                  </a:lnTo>
                  <a:lnTo>
                    <a:pt x="10" y="21"/>
                  </a:lnTo>
                  <a:lnTo>
                    <a:pt x="9" y="19"/>
                  </a:lnTo>
                  <a:lnTo>
                    <a:pt x="9" y="14"/>
                  </a:lnTo>
                  <a:lnTo>
                    <a:pt x="7" y="9"/>
                  </a:lnTo>
                  <a:lnTo>
                    <a:pt x="5" y="9"/>
                  </a:lnTo>
                  <a:lnTo>
                    <a:pt x="4" y="9"/>
                  </a:lnTo>
                  <a:lnTo>
                    <a:pt x="5" y="5"/>
                  </a:lnTo>
                  <a:lnTo>
                    <a:pt x="7" y="2"/>
                  </a:lnTo>
                  <a:lnTo>
                    <a:pt x="4" y="2"/>
                  </a:lnTo>
                  <a:lnTo>
                    <a:pt x="2" y="0"/>
                  </a:lnTo>
                  <a:close/>
                </a:path>
              </a:pathLst>
            </a:custGeom>
            <a:solidFill>
              <a:srgbClr val="1F1A17"/>
            </a:solidFill>
            <a:ln w="9525">
              <a:noFill/>
              <a:round/>
              <a:headEnd/>
              <a:tailEnd/>
            </a:ln>
          </p:spPr>
          <p:txBody>
            <a:bodyPr/>
            <a:lstStyle/>
            <a:p>
              <a:endParaRPr lang="en-US"/>
            </a:p>
          </p:txBody>
        </p:sp>
        <p:sp>
          <p:nvSpPr>
            <p:cNvPr id="5707" name="Freeform 1611"/>
            <p:cNvSpPr>
              <a:spLocks/>
            </p:cNvSpPr>
            <p:nvPr/>
          </p:nvSpPr>
          <p:spPr bwMode="auto">
            <a:xfrm>
              <a:off x="1107" y="2773"/>
              <a:ext cx="19" cy="54"/>
            </a:xfrm>
            <a:custGeom>
              <a:avLst/>
              <a:gdLst/>
              <a:ahLst/>
              <a:cxnLst>
                <a:cxn ang="0">
                  <a:pos x="7" y="2"/>
                </a:cxn>
                <a:cxn ang="0">
                  <a:pos x="5" y="2"/>
                </a:cxn>
                <a:cxn ang="0">
                  <a:pos x="4" y="0"/>
                </a:cxn>
                <a:cxn ang="0">
                  <a:pos x="2" y="2"/>
                </a:cxn>
                <a:cxn ang="0">
                  <a:pos x="0" y="5"/>
                </a:cxn>
                <a:cxn ang="0">
                  <a:pos x="2" y="12"/>
                </a:cxn>
                <a:cxn ang="0">
                  <a:pos x="4" y="15"/>
                </a:cxn>
                <a:cxn ang="0">
                  <a:pos x="5" y="15"/>
                </a:cxn>
                <a:cxn ang="0">
                  <a:pos x="9" y="19"/>
                </a:cxn>
                <a:cxn ang="0">
                  <a:pos x="9" y="27"/>
                </a:cxn>
                <a:cxn ang="0">
                  <a:pos x="10" y="34"/>
                </a:cxn>
                <a:cxn ang="0">
                  <a:pos x="9" y="39"/>
                </a:cxn>
                <a:cxn ang="0">
                  <a:pos x="9" y="45"/>
                </a:cxn>
                <a:cxn ang="0">
                  <a:pos x="12" y="50"/>
                </a:cxn>
                <a:cxn ang="0">
                  <a:pos x="12" y="54"/>
                </a:cxn>
                <a:cxn ang="0">
                  <a:pos x="19" y="35"/>
                </a:cxn>
                <a:cxn ang="0">
                  <a:pos x="14" y="39"/>
                </a:cxn>
                <a:cxn ang="0">
                  <a:pos x="15" y="30"/>
                </a:cxn>
                <a:cxn ang="0">
                  <a:pos x="12" y="35"/>
                </a:cxn>
                <a:cxn ang="0">
                  <a:pos x="10" y="30"/>
                </a:cxn>
                <a:cxn ang="0">
                  <a:pos x="12" y="24"/>
                </a:cxn>
                <a:cxn ang="0">
                  <a:pos x="14" y="22"/>
                </a:cxn>
                <a:cxn ang="0">
                  <a:pos x="15" y="19"/>
                </a:cxn>
                <a:cxn ang="0">
                  <a:pos x="15" y="15"/>
                </a:cxn>
                <a:cxn ang="0">
                  <a:pos x="14" y="12"/>
                </a:cxn>
                <a:cxn ang="0">
                  <a:pos x="9" y="10"/>
                </a:cxn>
                <a:cxn ang="0">
                  <a:pos x="7" y="8"/>
                </a:cxn>
                <a:cxn ang="0">
                  <a:pos x="7" y="2"/>
                </a:cxn>
              </a:cxnLst>
              <a:rect l="0" t="0" r="r" b="b"/>
              <a:pathLst>
                <a:path w="19" h="54">
                  <a:moveTo>
                    <a:pt x="7" y="2"/>
                  </a:moveTo>
                  <a:lnTo>
                    <a:pt x="5" y="2"/>
                  </a:lnTo>
                  <a:lnTo>
                    <a:pt x="4" y="0"/>
                  </a:lnTo>
                  <a:lnTo>
                    <a:pt x="2" y="2"/>
                  </a:lnTo>
                  <a:lnTo>
                    <a:pt x="0" y="5"/>
                  </a:lnTo>
                  <a:lnTo>
                    <a:pt x="2" y="12"/>
                  </a:lnTo>
                  <a:lnTo>
                    <a:pt x="4" y="15"/>
                  </a:lnTo>
                  <a:lnTo>
                    <a:pt x="5" y="15"/>
                  </a:lnTo>
                  <a:lnTo>
                    <a:pt x="9" y="19"/>
                  </a:lnTo>
                  <a:lnTo>
                    <a:pt x="9" y="27"/>
                  </a:lnTo>
                  <a:lnTo>
                    <a:pt x="10" y="34"/>
                  </a:lnTo>
                  <a:lnTo>
                    <a:pt x="9" y="39"/>
                  </a:lnTo>
                  <a:lnTo>
                    <a:pt x="9" y="45"/>
                  </a:lnTo>
                  <a:lnTo>
                    <a:pt x="12" y="50"/>
                  </a:lnTo>
                  <a:lnTo>
                    <a:pt x="12" y="54"/>
                  </a:lnTo>
                  <a:lnTo>
                    <a:pt x="19" y="35"/>
                  </a:lnTo>
                  <a:lnTo>
                    <a:pt x="14" y="39"/>
                  </a:lnTo>
                  <a:lnTo>
                    <a:pt x="15" y="30"/>
                  </a:lnTo>
                  <a:lnTo>
                    <a:pt x="12" y="35"/>
                  </a:lnTo>
                  <a:lnTo>
                    <a:pt x="10" y="30"/>
                  </a:lnTo>
                  <a:lnTo>
                    <a:pt x="12" y="24"/>
                  </a:lnTo>
                  <a:lnTo>
                    <a:pt x="14" y="22"/>
                  </a:lnTo>
                  <a:lnTo>
                    <a:pt x="15" y="19"/>
                  </a:lnTo>
                  <a:lnTo>
                    <a:pt x="15" y="15"/>
                  </a:lnTo>
                  <a:lnTo>
                    <a:pt x="14" y="12"/>
                  </a:lnTo>
                  <a:lnTo>
                    <a:pt x="9" y="10"/>
                  </a:lnTo>
                  <a:lnTo>
                    <a:pt x="7" y="8"/>
                  </a:lnTo>
                  <a:lnTo>
                    <a:pt x="7" y="2"/>
                  </a:lnTo>
                  <a:close/>
                </a:path>
              </a:pathLst>
            </a:custGeom>
            <a:solidFill>
              <a:srgbClr val="1F1A17"/>
            </a:solidFill>
            <a:ln w="9525">
              <a:noFill/>
              <a:round/>
              <a:headEnd/>
              <a:tailEnd/>
            </a:ln>
          </p:spPr>
          <p:txBody>
            <a:bodyPr/>
            <a:lstStyle/>
            <a:p>
              <a:endParaRPr lang="en-US"/>
            </a:p>
          </p:txBody>
        </p:sp>
        <p:sp>
          <p:nvSpPr>
            <p:cNvPr id="5708" name="Freeform 1612"/>
            <p:cNvSpPr>
              <a:spLocks/>
            </p:cNvSpPr>
            <p:nvPr/>
          </p:nvSpPr>
          <p:spPr bwMode="auto">
            <a:xfrm>
              <a:off x="1121" y="2746"/>
              <a:ext cx="38" cy="112"/>
            </a:xfrm>
            <a:custGeom>
              <a:avLst/>
              <a:gdLst/>
              <a:ahLst/>
              <a:cxnLst>
                <a:cxn ang="0">
                  <a:pos x="1" y="34"/>
                </a:cxn>
                <a:cxn ang="0">
                  <a:pos x="6" y="42"/>
                </a:cxn>
                <a:cxn ang="0">
                  <a:pos x="10" y="56"/>
                </a:cxn>
                <a:cxn ang="0">
                  <a:pos x="10" y="51"/>
                </a:cxn>
                <a:cxn ang="0">
                  <a:pos x="13" y="42"/>
                </a:cxn>
                <a:cxn ang="0">
                  <a:pos x="16" y="37"/>
                </a:cxn>
                <a:cxn ang="0">
                  <a:pos x="20" y="20"/>
                </a:cxn>
                <a:cxn ang="0">
                  <a:pos x="28" y="7"/>
                </a:cxn>
                <a:cxn ang="0">
                  <a:pos x="31" y="0"/>
                </a:cxn>
                <a:cxn ang="0">
                  <a:pos x="30" y="12"/>
                </a:cxn>
                <a:cxn ang="0">
                  <a:pos x="38" y="12"/>
                </a:cxn>
                <a:cxn ang="0">
                  <a:pos x="28" y="17"/>
                </a:cxn>
                <a:cxn ang="0">
                  <a:pos x="26" y="25"/>
                </a:cxn>
                <a:cxn ang="0">
                  <a:pos x="25" y="32"/>
                </a:cxn>
                <a:cxn ang="0">
                  <a:pos x="26" y="42"/>
                </a:cxn>
                <a:cxn ang="0">
                  <a:pos x="31" y="41"/>
                </a:cxn>
                <a:cxn ang="0">
                  <a:pos x="23" y="47"/>
                </a:cxn>
                <a:cxn ang="0">
                  <a:pos x="30" y="56"/>
                </a:cxn>
                <a:cxn ang="0">
                  <a:pos x="26" y="64"/>
                </a:cxn>
                <a:cxn ang="0">
                  <a:pos x="21" y="72"/>
                </a:cxn>
                <a:cxn ang="0">
                  <a:pos x="20" y="89"/>
                </a:cxn>
                <a:cxn ang="0">
                  <a:pos x="25" y="89"/>
                </a:cxn>
                <a:cxn ang="0">
                  <a:pos x="16" y="97"/>
                </a:cxn>
                <a:cxn ang="0">
                  <a:pos x="11" y="107"/>
                </a:cxn>
                <a:cxn ang="0">
                  <a:pos x="3" y="106"/>
                </a:cxn>
                <a:cxn ang="0">
                  <a:pos x="3" y="102"/>
                </a:cxn>
                <a:cxn ang="0">
                  <a:pos x="3" y="94"/>
                </a:cxn>
                <a:cxn ang="0">
                  <a:pos x="1" y="82"/>
                </a:cxn>
                <a:cxn ang="0">
                  <a:pos x="3" y="82"/>
                </a:cxn>
                <a:cxn ang="0">
                  <a:pos x="6" y="79"/>
                </a:cxn>
                <a:cxn ang="0">
                  <a:pos x="6" y="57"/>
                </a:cxn>
                <a:cxn ang="0">
                  <a:pos x="3" y="44"/>
                </a:cxn>
              </a:cxnLst>
              <a:rect l="0" t="0" r="r" b="b"/>
              <a:pathLst>
                <a:path w="38" h="112">
                  <a:moveTo>
                    <a:pt x="0" y="35"/>
                  </a:moveTo>
                  <a:lnTo>
                    <a:pt x="1" y="34"/>
                  </a:lnTo>
                  <a:lnTo>
                    <a:pt x="5" y="35"/>
                  </a:lnTo>
                  <a:lnTo>
                    <a:pt x="6" y="42"/>
                  </a:lnTo>
                  <a:lnTo>
                    <a:pt x="8" y="51"/>
                  </a:lnTo>
                  <a:lnTo>
                    <a:pt x="10" y="56"/>
                  </a:lnTo>
                  <a:lnTo>
                    <a:pt x="11" y="57"/>
                  </a:lnTo>
                  <a:lnTo>
                    <a:pt x="10" y="51"/>
                  </a:lnTo>
                  <a:lnTo>
                    <a:pt x="11" y="44"/>
                  </a:lnTo>
                  <a:lnTo>
                    <a:pt x="13" y="42"/>
                  </a:lnTo>
                  <a:lnTo>
                    <a:pt x="15" y="41"/>
                  </a:lnTo>
                  <a:lnTo>
                    <a:pt x="16" y="37"/>
                  </a:lnTo>
                  <a:lnTo>
                    <a:pt x="18" y="30"/>
                  </a:lnTo>
                  <a:lnTo>
                    <a:pt x="20" y="20"/>
                  </a:lnTo>
                  <a:lnTo>
                    <a:pt x="21" y="19"/>
                  </a:lnTo>
                  <a:lnTo>
                    <a:pt x="28" y="7"/>
                  </a:lnTo>
                  <a:lnTo>
                    <a:pt x="30" y="2"/>
                  </a:lnTo>
                  <a:lnTo>
                    <a:pt x="31" y="0"/>
                  </a:lnTo>
                  <a:lnTo>
                    <a:pt x="31" y="9"/>
                  </a:lnTo>
                  <a:lnTo>
                    <a:pt x="30" y="12"/>
                  </a:lnTo>
                  <a:lnTo>
                    <a:pt x="35" y="10"/>
                  </a:lnTo>
                  <a:lnTo>
                    <a:pt x="38" y="12"/>
                  </a:lnTo>
                  <a:lnTo>
                    <a:pt x="33" y="15"/>
                  </a:lnTo>
                  <a:lnTo>
                    <a:pt x="28" y="17"/>
                  </a:lnTo>
                  <a:lnTo>
                    <a:pt x="26" y="19"/>
                  </a:lnTo>
                  <a:lnTo>
                    <a:pt x="26" y="25"/>
                  </a:lnTo>
                  <a:lnTo>
                    <a:pt x="26" y="29"/>
                  </a:lnTo>
                  <a:lnTo>
                    <a:pt x="25" y="32"/>
                  </a:lnTo>
                  <a:lnTo>
                    <a:pt x="25" y="35"/>
                  </a:lnTo>
                  <a:lnTo>
                    <a:pt x="26" y="42"/>
                  </a:lnTo>
                  <a:lnTo>
                    <a:pt x="30" y="42"/>
                  </a:lnTo>
                  <a:lnTo>
                    <a:pt x="31" y="41"/>
                  </a:lnTo>
                  <a:lnTo>
                    <a:pt x="31" y="46"/>
                  </a:lnTo>
                  <a:lnTo>
                    <a:pt x="23" y="47"/>
                  </a:lnTo>
                  <a:lnTo>
                    <a:pt x="31" y="52"/>
                  </a:lnTo>
                  <a:lnTo>
                    <a:pt x="30" y="56"/>
                  </a:lnTo>
                  <a:lnTo>
                    <a:pt x="25" y="54"/>
                  </a:lnTo>
                  <a:lnTo>
                    <a:pt x="26" y="64"/>
                  </a:lnTo>
                  <a:lnTo>
                    <a:pt x="23" y="66"/>
                  </a:lnTo>
                  <a:lnTo>
                    <a:pt x="21" y="72"/>
                  </a:lnTo>
                  <a:lnTo>
                    <a:pt x="21" y="82"/>
                  </a:lnTo>
                  <a:lnTo>
                    <a:pt x="20" y="89"/>
                  </a:lnTo>
                  <a:lnTo>
                    <a:pt x="18" y="92"/>
                  </a:lnTo>
                  <a:lnTo>
                    <a:pt x="25" y="89"/>
                  </a:lnTo>
                  <a:lnTo>
                    <a:pt x="20" y="96"/>
                  </a:lnTo>
                  <a:lnTo>
                    <a:pt x="16" y="97"/>
                  </a:lnTo>
                  <a:lnTo>
                    <a:pt x="13" y="101"/>
                  </a:lnTo>
                  <a:lnTo>
                    <a:pt x="11" y="107"/>
                  </a:lnTo>
                  <a:lnTo>
                    <a:pt x="8" y="112"/>
                  </a:lnTo>
                  <a:lnTo>
                    <a:pt x="3" y="106"/>
                  </a:lnTo>
                  <a:lnTo>
                    <a:pt x="0" y="102"/>
                  </a:lnTo>
                  <a:lnTo>
                    <a:pt x="3" y="102"/>
                  </a:lnTo>
                  <a:lnTo>
                    <a:pt x="5" y="99"/>
                  </a:lnTo>
                  <a:lnTo>
                    <a:pt x="3" y="94"/>
                  </a:lnTo>
                  <a:lnTo>
                    <a:pt x="1" y="91"/>
                  </a:lnTo>
                  <a:lnTo>
                    <a:pt x="1" y="82"/>
                  </a:lnTo>
                  <a:lnTo>
                    <a:pt x="1" y="82"/>
                  </a:lnTo>
                  <a:lnTo>
                    <a:pt x="3" y="82"/>
                  </a:lnTo>
                  <a:lnTo>
                    <a:pt x="5" y="82"/>
                  </a:lnTo>
                  <a:lnTo>
                    <a:pt x="6" y="79"/>
                  </a:lnTo>
                  <a:lnTo>
                    <a:pt x="6" y="66"/>
                  </a:lnTo>
                  <a:lnTo>
                    <a:pt x="6" y="57"/>
                  </a:lnTo>
                  <a:lnTo>
                    <a:pt x="1" y="56"/>
                  </a:lnTo>
                  <a:lnTo>
                    <a:pt x="3" y="44"/>
                  </a:lnTo>
                  <a:lnTo>
                    <a:pt x="0" y="35"/>
                  </a:lnTo>
                  <a:close/>
                </a:path>
              </a:pathLst>
            </a:custGeom>
            <a:solidFill>
              <a:srgbClr val="1F1A17"/>
            </a:solidFill>
            <a:ln w="9525">
              <a:noFill/>
              <a:round/>
              <a:headEnd/>
              <a:tailEnd/>
            </a:ln>
          </p:spPr>
          <p:txBody>
            <a:bodyPr/>
            <a:lstStyle/>
            <a:p>
              <a:endParaRPr lang="en-US"/>
            </a:p>
          </p:txBody>
        </p:sp>
        <p:sp>
          <p:nvSpPr>
            <p:cNvPr id="5709" name="Freeform 1613"/>
            <p:cNvSpPr>
              <a:spLocks/>
            </p:cNvSpPr>
            <p:nvPr/>
          </p:nvSpPr>
          <p:spPr bwMode="auto">
            <a:xfrm>
              <a:off x="1037" y="2810"/>
              <a:ext cx="72" cy="95"/>
            </a:xfrm>
            <a:custGeom>
              <a:avLst/>
              <a:gdLst/>
              <a:ahLst/>
              <a:cxnLst>
                <a:cxn ang="0">
                  <a:pos x="0" y="0"/>
                </a:cxn>
                <a:cxn ang="0">
                  <a:pos x="9" y="13"/>
                </a:cxn>
                <a:cxn ang="0">
                  <a:pos x="22" y="32"/>
                </a:cxn>
                <a:cxn ang="0">
                  <a:pos x="37" y="52"/>
                </a:cxn>
                <a:cxn ang="0">
                  <a:pos x="47" y="67"/>
                </a:cxn>
                <a:cxn ang="0">
                  <a:pos x="55" y="72"/>
                </a:cxn>
                <a:cxn ang="0">
                  <a:pos x="62" y="77"/>
                </a:cxn>
                <a:cxn ang="0">
                  <a:pos x="67" y="79"/>
                </a:cxn>
                <a:cxn ang="0">
                  <a:pos x="72" y="80"/>
                </a:cxn>
                <a:cxn ang="0">
                  <a:pos x="72" y="82"/>
                </a:cxn>
                <a:cxn ang="0">
                  <a:pos x="72" y="87"/>
                </a:cxn>
                <a:cxn ang="0">
                  <a:pos x="70" y="90"/>
                </a:cxn>
                <a:cxn ang="0">
                  <a:pos x="69" y="92"/>
                </a:cxn>
                <a:cxn ang="0">
                  <a:pos x="65" y="95"/>
                </a:cxn>
                <a:cxn ang="0">
                  <a:pos x="60" y="95"/>
                </a:cxn>
                <a:cxn ang="0">
                  <a:pos x="57" y="95"/>
                </a:cxn>
                <a:cxn ang="0">
                  <a:pos x="52" y="95"/>
                </a:cxn>
                <a:cxn ang="0">
                  <a:pos x="49" y="94"/>
                </a:cxn>
                <a:cxn ang="0">
                  <a:pos x="45" y="92"/>
                </a:cxn>
                <a:cxn ang="0">
                  <a:pos x="42" y="87"/>
                </a:cxn>
                <a:cxn ang="0">
                  <a:pos x="40" y="85"/>
                </a:cxn>
                <a:cxn ang="0">
                  <a:pos x="44" y="84"/>
                </a:cxn>
                <a:cxn ang="0">
                  <a:pos x="45" y="80"/>
                </a:cxn>
                <a:cxn ang="0">
                  <a:pos x="44" y="79"/>
                </a:cxn>
                <a:cxn ang="0">
                  <a:pos x="42" y="77"/>
                </a:cxn>
                <a:cxn ang="0">
                  <a:pos x="35" y="74"/>
                </a:cxn>
                <a:cxn ang="0">
                  <a:pos x="30" y="72"/>
                </a:cxn>
                <a:cxn ang="0">
                  <a:pos x="32" y="67"/>
                </a:cxn>
                <a:cxn ang="0">
                  <a:pos x="34" y="63"/>
                </a:cxn>
                <a:cxn ang="0">
                  <a:pos x="30" y="65"/>
                </a:cxn>
                <a:cxn ang="0">
                  <a:pos x="29" y="67"/>
                </a:cxn>
                <a:cxn ang="0">
                  <a:pos x="29" y="60"/>
                </a:cxn>
                <a:cxn ang="0">
                  <a:pos x="30" y="55"/>
                </a:cxn>
                <a:cxn ang="0">
                  <a:pos x="27" y="57"/>
                </a:cxn>
                <a:cxn ang="0">
                  <a:pos x="24" y="62"/>
                </a:cxn>
                <a:cxn ang="0">
                  <a:pos x="22" y="60"/>
                </a:cxn>
                <a:cxn ang="0">
                  <a:pos x="20" y="58"/>
                </a:cxn>
                <a:cxn ang="0">
                  <a:pos x="20" y="55"/>
                </a:cxn>
                <a:cxn ang="0">
                  <a:pos x="22" y="50"/>
                </a:cxn>
                <a:cxn ang="0">
                  <a:pos x="19" y="50"/>
                </a:cxn>
                <a:cxn ang="0">
                  <a:pos x="17" y="50"/>
                </a:cxn>
                <a:cxn ang="0">
                  <a:pos x="17" y="47"/>
                </a:cxn>
                <a:cxn ang="0">
                  <a:pos x="17" y="43"/>
                </a:cxn>
                <a:cxn ang="0">
                  <a:pos x="19" y="38"/>
                </a:cxn>
                <a:cxn ang="0">
                  <a:pos x="19" y="37"/>
                </a:cxn>
                <a:cxn ang="0">
                  <a:pos x="15" y="38"/>
                </a:cxn>
                <a:cxn ang="0">
                  <a:pos x="12" y="40"/>
                </a:cxn>
                <a:cxn ang="0">
                  <a:pos x="10" y="35"/>
                </a:cxn>
                <a:cxn ang="0">
                  <a:pos x="10" y="30"/>
                </a:cxn>
                <a:cxn ang="0">
                  <a:pos x="10" y="25"/>
                </a:cxn>
                <a:cxn ang="0">
                  <a:pos x="10" y="20"/>
                </a:cxn>
                <a:cxn ang="0">
                  <a:pos x="7" y="22"/>
                </a:cxn>
                <a:cxn ang="0">
                  <a:pos x="4" y="22"/>
                </a:cxn>
                <a:cxn ang="0">
                  <a:pos x="4" y="18"/>
                </a:cxn>
                <a:cxn ang="0">
                  <a:pos x="5" y="15"/>
                </a:cxn>
                <a:cxn ang="0">
                  <a:pos x="2" y="15"/>
                </a:cxn>
                <a:cxn ang="0">
                  <a:pos x="0" y="13"/>
                </a:cxn>
                <a:cxn ang="0">
                  <a:pos x="2" y="8"/>
                </a:cxn>
                <a:cxn ang="0">
                  <a:pos x="0" y="0"/>
                </a:cxn>
              </a:cxnLst>
              <a:rect l="0" t="0" r="r" b="b"/>
              <a:pathLst>
                <a:path w="72" h="95">
                  <a:moveTo>
                    <a:pt x="0" y="0"/>
                  </a:moveTo>
                  <a:lnTo>
                    <a:pt x="9" y="13"/>
                  </a:lnTo>
                  <a:lnTo>
                    <a:pt x="22" y="32"/>
                  </a:lnTo>
                  <a:lnTo>
                    <a:pt x="37" y="52"/>
                  </a:lnTo>
                  <a:lnTo>
                    <a:pt x="47" y="67"/>
                  </a:lnTo>
                  <a:lnTo>
                    <a:pt x="55" y="72"/>
                  </a:lnTo>
                  <a:lnTo>
                    <a:pt x="62" y="77"/>
                  </a:lnTo>
                  <a:lnTo>
                    <a:pt x="67" y="79"/>
                  </a:lnTo>
                  <a:lnTo>
                    <a:pt x="72" y="80"/>
                  </a:lnTo>
                  <a:lnTo>
                    <a:pt x="72" y="82"/>
                  </a:lnTo>
                  <a:lnTo>
                    <a:pt x="72" y="87"/>
                  </a:lnTo>
                  <a:lnTo>
                    <a:pt x="70" y="90"/>
                  </a:lnTo>
                  <a:lnTo>
                    <a:pt x="69" y="92"/>
                  </a:lnTo>
                  <a:lnTo>
                    <a:pt x="65" y="95"/>
                  </a:lnTo>
                  <a:lnTo>
                    <a:pt x="60" y="95"/>
                  </a:lnTo>
                  <a:lnTo>
                    <a:pt x="57" y="95"/>
                  </a:lnTo>
                  <a:lnTo>
                    <a:pt x="52" y="95"/>
                  </a:lnTo>
                  <a:lnTo>
                    <a:pt x="49" y="94"/>
                  </a:lnTo>
                  <a:lnTo>
                    <a:pt x="45" y="92"/>
                  </a:lnTo>
                  <a:lnTo>
                    <a:pt x="42" y="87"/>
                  </a:lnTo>
                  <a:lnTo>
                    <a:pt x="40" y="85"/>
                  </a:lnTo>
                  <a:lnTo>
                    <a:pt x="44" y="84"/>
                  </a:lnTo>
                  <a:lnTo>
                    <a:pt x="45" y="80"/>
                  </a:lnTo>
                  <a:lnTo>
                    <a:pt x="44" y="79"/>
                  </a:lnTo>
                  <a:lnTo>
                    <a:pt x="42" y="77"/>
                  </a:lnTo>
                  <a:lnTo>
                    <a:pt x="35" y="74"/>
                  </a:lnTo>
                  <a:lnTo>
                    <a:pt x="30" y="72"/>
                  </a:lnTo>
                  <a:lnTo>
                    <a:pt x="32" y="67"/>
                  </a:lnTo>
                  <a:lnTo>
                    <a:pt x="34" y="63"/>
                  </a:lnTo>
                  <a:lnTo>
                    <a:pt x="30" y="65"/>
                  </a:lnTo>
                  <a:lnTo>
                    <a:pt x="29" y="67"/>
                  </a:lnTo>
                  <a:lnTo>
                    <a:pt x="29" y="60"/>
                  </a:lnTo>
                  <a:lnTo>
                    <a:pt x="30" y="55"/>
                  </a:lnTo>
                  <a:lnTo>
                    <a:pt x="27" y="57"/>
                  </a:lnTo>
                  <a:lnTo>
                    <a:pt x="24" y="62"/>
                  </a:lnTo>
                  <a:lnTo>
                    <a:pt x="22" y="60"/>
                  </a:lnTo>
                  <a:lnTo>
                    <a:pt x="20" y="58"/>
                  </a:lnTo>
                  <a:lnTo>
                    <a:pt x="20" y="55"/>
                  </a:lnTo>
                  <a:lnTo>
                    <a:pt x="22" y="50"/>
                  </a:lnTo>
                  <a:lnTo>
                    <a:pt x="19" y="50"/>
                  </a:lnTo>
                  <a:lnTo>
                    <a:pt x="17" y="50"/>
                  </a:lnTo>
                  <a:lnTo>
                    <a:pt x="17" y="47"/>
                  </a:lnTo>
                  <a:lnTo>
                    <a:pt x="17" y="43"/>
                  </a:lnTo>
                  <a:lnTo>
                    <a:pt x="19" y="38"/>
                  </a:lnTo>
                  <a:lnTo>
                    <a:pt x="19" y="37"/>
                  </a:lnTo>
                  <a:lnTo>
                    <a:pt x="15" y="38"/>
                  </a:lnTo>
                  <a:lnTo>
                    <a:pt x="12" y="40"/>
                  </a:lnTo>
                  <a:lnTo>
                    <a:pt x="10" y="35"/>
                  </a:lnTo>
                  <a:lnTo>
                    <a:pt x="10" y="30"/>
                  </a:lnTo>
                  <a:lnTo>
                    <a:pt x="10" y="25"/>
                  </a:lnTo>
                  <a:lnTo>
                    <a:pt x="10" y="20"/>
                  </a:lnTo>
                  <a:lnTo>
                    <a:pt x="7" y="22"/>
                  </a:lnTo>
                  <a:lnTo>
                    <a:pt x="4" y="22"/>
                  </a:lnTo>
                  <a:lnTo>
                    <a:pt x="4" y="18"/>
                  </a:lnTo>
                  <a:lnTo>
                    <a:pt x="5" y="15"/>
                  </a:lnTo>
                  <a:lnTo>
                    <a:pt x="2" y="15"/>
                  </a:lnTo>
                  <a:lnTo>
                    <a:pt x="0" y="13"/>
                  </a:lnTo>
                  <a:lnTo>
                    <a:pt x="2" y="8"/>
                  </a:lnTo>
                  <a:lnTo>
                    <a:pt x="0" y="0"/>
                  </a:lnTo>
                  <a:close/>
                </a:path>
              </a:pathLst>
            </a:custGeom>
            <a:solidFill>
              <a:srgbClr val="1F1A17"/>
            </a:solidFill>
            <a:ln w="9525">
              <a:noFill/>
              <a:round/>
              <a:headEnd/>
              <a:tailEnd/>
            </a:ln>
          </p:spPr>
          <p:txBody>
            <a:bodyPr/>
            <a:lstStyle/>
            <a:p>
              <a:endParaRPr lang="en-US"/>
            </a:p>
          </p:txBody>
        </p:sp>
        <p:sp>
          <p:nvSpPr>
            <p:cNvPr id="5710" name="Freeform 1614"/>
            <p:cNvSpPr>
              <a:spLocks/>
            </p:cNvSpPr>
            <p:nvPr/>
          </p:nvSpPr>
          <p:spPr bwMode="auto">
            <a:xfrm>
              <a:off x="1035" y="2845"/>
              <a:ext cx="36" cy="62"/>
            </a:xfrm>
            <a:custGeom>
              <a:avLst/>
              <a:gdLst/>
              <a:ahLst/>
              <a:cxnLst>
                <a:cxn ang="0">
                  <a:pos x="0" y="2"/>
                </a:cxn>
                <a:cxn ang="0">
                  <a:pos x="2" y="0"/>
                </a:cxn>
                <a:cxn ang="0">
                  <a:pos x="6" y="2"/>
                </a:cxn>
                <a:cxn ang="0">
                  <a:pos x="7" y="5"/>
                </a:cxn>
                <a:cxn ang="0">
                  <a:pos x="9" y="5"/>
                </a:cxn>
                <a:cxn ang="0">
                  <a:pos x="6" y="12"/>
                </a:cxn>
                <a:cxn ang="0">
                  <a:pos x="7" y="10"/>
                </a:cxn>
                <a:cxn ang="0">
                  <a:pos x="12" y="13"/>
                </a:cxn>
                <a:cxn ang="0">
                  <a:pos x="14" y="17"/>
                </a:cxn>
                <a:cxn ang="0">
                  <a:pos x="16" y="17"/>
                </a:cxn>
                <a:cxn ang="0">
                  <a:pos x="12" y="20"/>
                </a:cxn>
                <a:cxn ang="0">
                  <a:pos x="16" y="23"/>
                </a:cxn>
                <a:cxn ang="0">
                  <a:pos x="19" y="27"/>
                </a:cxn>
                <a:cxn ang="0">
                  <a:pos x="22" y="30"/>
                </a:cxn>
                <a:cxn ang="0">
                  <a:pos x="24" y="32"/>
                </a:cxn>
                <a:cxn ang="0">
                  <a:pos x="26" y="33"/>
                </a:cxn>
                <a:cxn ang="0">
                  <a:pos x="24" y="35"/>
                </a:cxn>
                <a:cxn ang="0">
                  <a:pos x="24" y="40"/>
                </a:cxn>
                <a:cxn ang="0">
                  <a:pos x="26" y="45"/>
                </a:cxn>
                <a:cxn ang="0">
                  <a:pos x="27" y="49"/>
                </a:cxn>
                <a:cxn ang="0">
                  <a:pos x="34" y="50"/>
                </a:cxn>
                <a:cxn ang="0">
                  <a:pos x="36" y="59"/>
                </a:cxn>
                <a:cxn ang="0">
                  <a:pos x="32" y="55"/>
                </a:cxn>
                <a:cxn ang="0">
                  <a:pos x="27" y="55"/>
                </a:cxn>
                <a:cxn ang="0">
                  <a:pos x="24" y="60"/>
                </a:cxn>
                <a:cxn ang="0">
                  <a:pos x="22" y="62"/>
                </a:cxn>
                <a:cxn ang="0">
                  <a:pos x="17" y="55"/>
                </a:cxn>
                <a:cxn ang="0">
                  <a:pos x="19" y="52"/>
                </a:cxn>
                <a:cxn ang="0">
                  <a:pos x="21" y="45"/>
                </a:cxn>
                <a:cxn ang="0">
                  <a:pos x="17" y="40"/>
                </a:cxn>
                <a:cxn ang="0">
                  <a:pos x="14" y="39"/>
                </a:cxn>
                <a:cxn ang="0">
                  <a:pos x="14" y="33"/>
                </a:cxn>
                <a:cxn ang="0">
                  <a:pos x="12" y="35"/>
                </a:cxn>
                <a:cxn ang="0">
                  <a:pos x="11" y="35"/>
                </a:cxn>
                <a:cxn ang="0">
                  <a:pos x="9" y="33"/>
                </a:cxn>
                <a:cxn ang="0">
                  <a:pos x="7" y="32"/>
                </a:cxn>
                <a:cxn ang="0">
                  <a:pos x="9" y="32"/>
                </a:cxn>
                <a:cxn ang="0">
                  <a:pos x="11" y="27"/>
                </a:cxn>
                <a:cxn ang="0">
                  <a:pos x="7" y="23"/>
                </a:cxn>
                <a:cxn ang="0">
                  <a:pos x="6" y="23"/>
                </a:cxn>
                <a:cxn ang="0">
                  <a:pos x="2" y="23"/>
                </a:cxn>
                <a:cxn ang="0">
                  <a:pos x="4" y="17"/>
                </a:cxn>
                <a:cxn ang="0">
                  <a:pos x="2" y="10"/>
                </a:cxn>
                <a:cxn ang="0">
                  <a:pos x="4" y="7"/>
                </a:cxn>
                <a:cxn ang="0">
                  <a:pos x="0" y="2"/>
                </a:cxn>
              </a:cxnLst>
              <a:rect l="0" t="0" r="r" b="b"/>
              <a:pathLst>
                <a:path w="36" h="62">
                  <a:moveTo>
                    <a:pt x="0" y="2"/>
                  </a:moveTo>
                  <a:lnTo>
                    <a:pt x="2" y="0"/>
                  </a:lnTo>
                  <a:lnTo>
                    <a:pt x="6" y="2"/>
                  </a:lnTo>
                  <a:lnTo>
                    <a:pt x="7" y="5"/>
                  </a:lnTo>
                  <a:lnTo>
                    <a:pt x="9" y="5"/>
                  </a:lnTo>
                  <a:lnTo>
                    <a:pt x="6" y="12"/>
                  </a:lnTo>
                  <a:lnTo>
                    <a:pt x="7" y="10"/>
                  </a:lnTo>
                  <a:lnTo>
                    <a:pt x="12" y="13"/>
                  </a:lnTo>
                  <a:lnTo>
                    <a:pt x="14" y="17"/>
                  </a:lnTo>
                  <a:lnTo>
                    <a:pt x="16" y="17"/>
                  </a:lnTo>
                  <a:lnTo>
                    <a:pt x="12" y="20"/>
                  </a:lnTo>
                  <a:lnTo>
                    <a:pt x="16" y="23"/>
                  </a:lnTo>
                  <a:lnTo>
                    <a:pt x="19" y="27"/>
                  </a:lnTo>
                  <a:lnTo>
                    <a:pt x="22" y="30"/>
                  </a:lnTo>
                  <a:lnTo>
                    <a:pt x="24" y="32"/>
                  </a:lnTo>
                  <a:lnTo>
                    <a:pt x="26" y="33"/>
                  </a:lnTo>
                  <a:lnTo>
                    <a:pt x="24" y="35"/>
                  </a:lnTo>
                  <a:lnTo>
                    <a:pt x="24" y="40"/>
                  </a:lnTo>
                  <a:lnTo>
                    <a:pt x="26" y="45"/>
                  </a:lnTo>
                  <a:lnTo>
                    <a:pt x="27" y="49"/>
                  </a:lnTo>
                  <a:lnTo>
                    <a:pt x="34" y="50"/>
                  </a:lnTo>
                  <a:lnTo>
                    <a:pt x="36" y="59"/>
                  </a:lnTo>
                  <a:lnTo>
                    <a:pt x="32" y="55"/>
                  </a:lnTo>
                  <a:lnTo>
                    <a:pt x="27" y="55"/>
                  </a:lnTo>
                  <a:lnTo>
                    <a:pt x="24" y="60"/>
                  </a:lnTo>
                  <a:lnTo>
                    <a:pt x="22" y="62"/>
                  </a:lnTo>
                  <a:lnTo>
                    <a:pt x="17" y="55"/>
                  </a:lnTo>
                  <a:lnTo>
                    <a:pt x="19" y="52"/>
                  </a:lnTo>
                  <a:lnTo>
                    <a:pt x="21" y="45"/>
                  </a:lnTo>
                  <a:lnTo>
                    <a:pt x="17" y="40"/>
                  </a:lnTo>
                  <a:lnTo>
                    <a:pt x="14" y="39"/>
                  </a:lnTo>
                  <a:lnTo>
                    <a:pt x="14" y="33"/>
                  </a:lnTo>
                  <a:lnTo>
                    <a:pt x="12" y="35"/>
                  </a:lnTo>
                  <a:lnTo>
                    <a:pt x="11" y="35"/>
                  </a:lnTo>
                  <a:lnTo>
                    <a:pt x="9" y="33"/>
                  </a:lnTo>
                  <a:lnTo>
                    <a:pt x="7" y="32"/>
                  </a:lnTo>
                  <a:lnTo>
                    <a:pt x="9" y="32"/>
                  </a:lnTo>
                  <a:lnTo>
                    <a:pt x="11" y="27"/>
                  </a:lnTo>
                  <a:lnTo>
                    <a:pt x="7" y="23"/>
                  </a:lnTo>
                  <a:lnTo>
                    <a:pt x="6" y="23"/>
                  </a:lnTo>
                  <a:lnTo>
                    <a:pt x="2" y="23"/>
                  </a:lnTo>
                  <a:lnTo>
                    <a:pt x="4" y="17"/>
                  </a:lnTo>
                  <a:lnTo>
                    <a:pt x="2" y="10"/>
                  </a:lnTo>
                  <a:lnTo>
                    <a:pt x="4" y="7"/>
                  </a:lnTo>
                  <a:lnTo>
                    <a:pt x="0" y="2"/>
                  </a:lnTo>
                  <a:close/>
                </a:path>
              </a:pathLst>
            </a:custGeom>
            <a:solidFill>
              <a:srgbClr val="1F1A17"/>
            </a:solidFill>
            <a:ln w="9525">
              <a:noFill/>
              <a:round/>
              <a:headEnd/>
              <a:tailEnd/>
            </a:ln>
          </p:spPr>
          <p:txBody>
            <a:bodyPr/>
            <a:lstStyle/>
            <a:p>
              <a:endParaRPr lang="en-US"/>
            </a:p>
          </p:txBody>
        </p:sp>
        <p:sp>
          <p:nvSpPr>
            <p:cNvPr id="5711" name="Freeform 1615"/>
            <p:cNvSpPr>
              <a:spLocks/>
            </p:cNvSpPr>
            <p:nvPr/>
          </p:nvSpPr>
          <p:spPr bwMode="auto">
            <a:xfrm>
              <a:off x="1142" y="2783"/>
              <a:ext cx="29" cy="30"/>
            </a:xfrm>
            <a:custGeom>
              <a:avLst/>
              <a:gdLst/>
              <a:ahLst/>
              <a:cxnLst>
                <a:cxn ang="0">
                  <a:pos x="4" y="27"/>
                </a:cxn>
                <a:cxn ang="0">
                  <a:pos x="10" y="22"/>
                </a:cxn>
                <a:cxn ang="0">
                  <a:pos x="12" y="24"/>
                </a:cxn>
                <a:cxn ang="0">
                  <a:pos x="14" y="22"/>
                </a:cxn>
                <a:cxn ang="0">
                  <a:pos x="15" y="17"/>
                </a:cxn>
                <a:cxn ang="0">
                  <a:pos x="15" y="14"/>
                </a:cxn>
                <a:cxn ang="0">
                  <a:pos x="17" y="15"/>
                </a:cxn>
                <a:cxn ang="0">
                  <a:pos x="17" y="15"/>
                </a:cxn>
                <a:cxn ang="0">
                  <a:pos x="21" y="17"/>
                </a:cxn>
                <a:cxn ang="0">
                  <a:pos x="21" y="10"/>
                </a:cxn>
                <a:cxn ang="0">
                  <a:pos x="24" y="9"/>
                </a:cxn>
                <a:cxn ang="0">
                  <a:pos x="26" y="2"/>
                </a:cxn>
                <a:cxn ang="0">
                  <a:pos x="29" y="0"/>
                </a:cxn>
                <a:cxn ang="0">
                  <a:pos x="27" y="7"/>
                </a:cxn>
                <a:cxn ang="0">
                  <a:pos x="26" y="12"/>
                </a:cxn>
                <a:cxn ang="0">
                  <a:pos x="24" y="17"/>
                </a:cxn>
                <a:cxn ang="0">
                  <a:pos x="19" y="22"/>
                </a:cxn>
                <a:cxn ang="0">
                  <a:pos x="17" y="19"/>
                </a:cxn>
                <a:cxn ang="0">
                  <a:pos x="15" y="25"/>
                </a:cxn>
                <a:cxn ang="0">
                  <a:pos x="0" y="30"/>
                </a:cxn>
                <a:cxn ang="0">
                  <a:pos x="4" y="27"/>
                </a:cxn>
              </a:cxnLst>
              <a:rect l="0" t="0" r="r" b="b"/>
              <a:pathLst>
                <a:path w="29" h="30">
                  <a:moveTo>
                    <a:pt x="4" y="27"/>
                  </a:moveTo>
                  <a:lnTo>
                    <a:pt x="10" y="22"/>
                  </a:lnTo>
                  <a:lnTo>
                    <a:pt x="12" y="24"/>
                  </a:lnTo>
                  <a:lnTo>
                    <a:pt x="14" y="22"/>
                  </a:lnTo>
                  <a:lnTo>
                    <a:pt x="15" y="17"/>
                  </a:lnTo>
                  <a:lnTo>
                    <a:pt x="15" y="14"/>
                  </a:lnTo>
                  <a:lnTo>
                    <a:pt x="17" y="15"/>
                  </a:lnTo>
                  <a:lnTo>
                    <a:pt x="17" y="15"/>
                  </a:lnTo>
                  <a:lnTo>
                    <a:pt x="21" y="17"/>
                  </a:lnTo>
                  <a:lnTo>
                    <a:pt x="21" y="10"/>
                  </a:lnTo>
                  <a:lnTo>
                    <a:pt x="24" y="9"/>
                  </a:lnTo>
                  <a:lnTo>
                    <a:pt x="26" y="2"/>
                  </a:lnTo>
                  <a:lnTo>
                    <a:pt x="29" y="0"/>
                  </a:lnTo>
                  <a:lnTo>
                    <a:pt x="27" y="7"/>
                  </a:lnTo>
                  <a:lnTo>
                    <a:pt x="26" y="12"/>
                  </a:lnTo>
                  <a:lnTo>
                    <a:pt x="24" y="17"/>
                  </a:lnTo>
                  <a:lnTo>
                    <a:pt x="19" y="22"/>
                  </a:lnTo>
                  <a:lnTo>
                    <a:pt x="17" y="19"/>
                  </a:lnTo>
                  <a:lnTo>
                    <a:pt x="15" y="25"/>
                  </a:lnTo>
                  <a:lnTo>
                    <a:pt x="0" y="30"/>
                  </a:lnTo>
                  <a:lnTo>
                    <a:pt x="4" y="27"/>
                  </a:lnTo>
                  <a:close/>
                </a:path>
              </a:pathLst>
            </a:custGeom>
            <a:solidFill>
              <a:srgbClr val="1F1A17"/>
            </a:solidFill>
            <a:ln w="9525">
              <a:noFill/>
              <a:round/>
              <a:headEnd/>
              <a:tailEnd/>
            </a:ln>
          </p:spPr>
          <p:txBody>
            <a:bodyPr/>
            <a:lstStyle/>
            <a:p>
              <a:endParaRPr lang="en-US"/>
            </a:p>
          </p:txBody>
        </p:sp>
        <p:sp>
          <p:nvSpPr>
            <p:cNvPr id="5712" name="Freeform 1616"/>
            <p:cNvSpPr>
              <a:spLocks/>
            </p:cNvSpPr>
            <p:nvPr/>
          </p:nvSpPr>
          <p:spPr bwMode="auto">
            <a:xfrm>
              <a:off x="1111" y="2845"/>
              <a:ext cx="57" cy="85"/>
            </a:xfrm>
            <a:custGeom>
              <a:avLst/>
              <a:gdLst/>
              <a:ahLst/>
              <a:cxnLst>
                <a:cxn ang="0">
                  <a:pos x="5" y="47"/>
                </a:cxn>
                <a:cxn ang="0">
                  <a:pos x="6" y="40"/>
                </a:cxn>
                <a:cxn ang="0">
                  <a:pos x="8" y="32"/>
                </a:cxn>
                <a:cxn ang="0">
                  <a:pos x="10" y="37"/>
                </a:cxn>
                <a:cxn ang="0">
                  <a:pos x="13" y="42"/>
                </a:cxn>
                <a:cxn ang="0">
                  <a:pos x="15" y="44"/>
                </a:cxn>
                <a:cxn ang="0">
                  <a:pos x="15" y="44"/>
                </a:cxn>
                <a:cxn ang="0">
                  <a:pos x="16" y="42"/>
                </a:cxn>
                <a:cxn ang="0">
                  <a:pos x="16" y="37"/>
                </a:cxn>
                <a:cxn ang="0">
                  <a:pos x="16" y="35"/>
                </a:cxn>
                <a:cxn ang="0">
                  <a:pos x="16" y="33"/>
                </a:cxn>
                <a:cxn ang="0">
                  <a:pos x="23" y="30"/>
                </a:cxn>
                <a:cxn ang="0">
                  <a:pos x="28" y="27"/>
                </a:cxn>
                <a:cxn ang="0">
                  <a:pos x="31" y="30"/>
                </a:cxn>
                <a:cxn ang="0">
                  <a:pos x="35" y="32"/>
                </a:cxn>
                <a:cxn ang="0">
                  <a:pos x="43" y="15"/>
                </a:cxn>
                <a:cxn ang="0">
                  <a:pos x="50" y="0"/>
                </a:cxn>
                <a:cxn ang="0">
                  <a:pos x="50" y="7"/>
                </a:cxn>
                <a:cxn ang="0">
                  <a:pos x="52" y="13"/>
                </a:cxn>
                <a:cxn ang="0">
                  <a:pos x="55" y="13"/>
                </a:cxn>
                <a:cxn ang="0">
                  <a:pos x="57" y="12"/>
                </a:cxn>
                <a:cxn ang="0">
                  <a:pos x="53" y="17"/>
                </a:cxn>
                <a:cxn ang="0">
                  <a:pos x="50" y="22"/>
                </a:cxn>
                <a:cxn ang="0">
                  <a:pos x="52" y="27"/>
                </a:cxn>
                <a:cxn ang="0">
                  <a:pos x="53" y="33"/>
                </a:cxn>
                <a:cxn ang="0">
                  <a:pos x="48" y="35"/>
                </a:cxn>
                <a:cxn ang="0">
                  <a:pos x="45" y="33"/>
                </a:cxn>
                <a:cxn ang="0">
                  <a:pos x="48" y="39"/>
                </a:cxn>
                <a:cxn ang="0">
                  <a:pos x="53" y="44"/>
                </a:cxn>
                <a:cxn ang="0">
                  <a:pos x="53" y="45"/>
                </a:cxn>
                <a:cxn ang="0">
                  <a:pos x="52" y="49"/>
                </a:cxn>
                <a:cxn ang="0">
                  <a:pos x="48" y="44"/>
                </a:cxn>
                <a:cxn ang="0">
                  <a:pos x="45" y="39"/>
                </a:cxn>
                <a:cxn ang="0">
                  <a:pos x="46" y="47"/>
                </a:cxn>
                <a:cxn ang="0">
                  <a:pos x="50" y="55"/>
                </a:cxn>
                <a:cxn ang="0">
                  <a:pos x="48" y="59"/>
                </a:cxn>
                <a:cxn ang="0">
                  <a:pos x="48" y="60"/>
                </a:cxn>
                <a:cxn ang="0">
                  <a:pos x="45" y="57"/>
                </a:cxn>
                <a:cxn ang="0">
                  <a:pos x="41" y="54"/>
                </a:cxn>
                <a:cxn ang="0">
                  <a:pos x="43" y="60"/>
                </a:cxn>
                <a:cxn ang="0">
                  <a:pos x="43" y="65"/>
                </a:cxn>
                <a:cxn ang="0">
                  <a:pos x="43" y="69"/>
                </a:cxn>
                <a:cxn ang="0">
                  <a:pos x="41" y="72"/>
                </a:cxn>
                <a:cxn ang="0">
                  <a:pos x="40" y="74"/>
                </a:cxn>
                <a:cxn ang="0">
                  <a:pos x="36" y="74"/>
                </a:cxn>
                <a:cxn ang="0">
                  <a:pos x="33" y="74"/>
                </a:cxn>
                <a:cxn ang="0">
                  <a:pos x="30" y="74"/>
                </a:cxn>
                <a:cxn ang="0">
                  <a:pos x="28" y="67"/>
                </a:cxn>
                <a:cxn ang="0">
                  <a:pos x="26" y="59"/>
                </a:cxn>
                <a:cxn ang="0">
                  <a:pos x="25" y="65"/>
                </a:cxn>
                <a:cxn ang="0">
                  <a:pos x="25" y="70"/>
                </a:cxn>
                <a:cxn ang="0">
                  <a:pos x="20" y="72"/>
                </a:cxn>
                <a:cxn ang="0">
                  <a:pos x="15" y="72"/>
                </a:cxn>
                <a:cxn ang="0">
                  <a:pos x="11" y="79"/>
                </a:cxn>
                <a:cxn ang="0">
                  <a:pos x="8" y="85"/>
                </a:cxn>
                <a:cxn ang="0">
                  <a:pos x="5" y="84"/>
                </a:cxn>
                <a:cxn ang="0">
                  <a:pos x="1" y="82"/>
                </a:cxn>
                <a:cxn ang="0">
                  <a:pos x="0" y="72"/>
                </a:cxn>
                <a:cxn ang="0">
                  <a:pos x="0" y="62"/>
                </a:cxn>
                <a:cxn ang="0">
                  <a:pos x="5" y="55"/>
                </a:cxn>
                <a:cxn ang="0">
                  <a:pos x="8" y="50"/>
                </a:cxn>
                <a:cxn ang="0">
                  <a:pos x="6" y="49"/>
                </a:cxn>
                <a:cxn ang="0">
                  <a:pos x="5" y="47"/>
                </a:cxn>
              </a:cxnLst>
              <a:rect l="0" t="0" r="r" b="b"/>
              <a:pathLst>
                <a:path w="57" h="85">
                  <a:moveTo>
                    <a:pt x="5" y="47"/>
                  </a:moveTo>
                  <a:lnTo>
                    <a:pt x="6" y="40"/>
                  </a:lnTo>
                  <a:lnTo>
                    <a:pt x="8" y="32"/>
                  </a:lnTo>
                  <a:lnTo>
                    <a:pt x="10" y="37"/>
                  </a:lnTo>
                  <a:lnTo>
                    <a:pt x="13" y="42"/>
                  </a:lnTo>
                  <a:lnTo>
                    <a:pt x="15" y="44"/>
                  </a:lnTo>
                  <a:lnTo>
                    <a:pt x="15" y="44"/>
                  </a:lnTo>
                  <a:lnTo>
                    <a:pt x="16" y="42"/>
                  </a:lnTo>
                  <a:lnTo>
                    <a:pt x="16" y="37"/>
                  </a:lnTo>
                  <a:lnTo>
                    <a:pt x="16" y="35"/>
                  </a:lnTo>
                  <a:lnTo>
                    <a:pt x="16" y="33"/>
                  </a:lnTo>
                  <a:lnTo>
                    <a:pt x="23" y="30"/>
                  </a:lnTo>
                  <a:lnTo>
                    <a:pt x="28" y="27"/>
                  </a:lnTo>
                  <a:lnTo>
                    <a:pt x="31" y="30"/>
                  </a:lnTo>
                  <a:lnTo>
                    <a:pt x="35" y="32"/>
                  </a:lnTo>
                  <a:lnTo>
                    <a:pt x="43" y="15"/>
                  </a:lnTo>
                  <a:lnTo>
                    <a:pt x="50" y="0"/>
                  </a:lnTo>
                  <a:lnTo>
                    <a:pt x="50" y="7"/>
                  </a:lnTo>
                  <a:lnTo>
                    <a:pt x="52" y="13"/>
                  </a:lnTo>
                  <a:lnTo>
                    <a:pt x="55" y="13"/>
                  </a:lnTo>
                  <a:lnTo>
                    <a:pt x="57" y="12"/>
                  </a:lnTo>
                  <a:lnTo>
                    <a:pt x="53" y="17"/>
                  </a:lnTo>
                  <a:lnTo>
                    <a:pt x="50" y="22"/>
                  </a:lnTo>
                  <a:lnTo>
                    <a:pt x="52" y="27"/>
                  </a:lnTo>
                  <a:lnTo>
                    <a:pt x="53" y="33"/>
                  </a:lnTo>
                  <a:lnTo>
                    <a:pt x="48" y="35"/>
                  </a:lnTo>
                  <a:lnTo>
                    <a:pt x="45" y="33"/>
                  </a:lnTo>
                  <a:lnTo>
                    <a:pt x="48" y="39"/>
                  </a:lnTo>
                  <a:lnTo>
                    <a:pt x="53" y="44"/>
                  </a:lnTo>
                  <a:lnTo>
                    <a:pt x="53" y="45"/>
                  </a:lnTo>
                  <a:lnTo>
                    <a:pt x="52" y="49"/>
                  </a:lnTo>
                  <a:lnTo>
                    <a:pt x="48" y="44"/>
                  </a:lnTo>
                  <a:lnTo>
                    <a:pt x="45" y="39"/>
                  </a:lnTo>
                  <a:lnTo>
                    <a:pt x="46" y="47"/>
                  </a:lnTo>
                  <a:lnTo>
                    <a:pt x="50" y="55"/>
                  </a:lnTo>
                  <a:lnTo>
                    <a:pt x="48" y="59"/>
                  </a:lnTo>
                  <a:lnTo>
                    <a:pt x="48" y="60"/>
                  </a:lnTo>
                  <a:lnTo>
                    <a:pt x="45" y="57"/>
                  </a:lnTo>
                  <a:lnTo>
                    <a:pt x="41" y="54"/>
                  </a:lnTo>
                  <a:lnTo>
                    <a:pt x="43" y="60"/>
                  </a:lnTo>
                  <a:lnTo>
                    <a:pt x="43" y="65"/>
                  </a:lnTo>
                  <a:lnTo>
                    <a:pt x="43" y="69"/>
                  </a:lnTo>
                  <a:lnTo>
                    <a:pt x="41" y="72"/>
                  </a:lnTo>
                  <a:lnTo>
                    <a:pt x="40" y="74"/>
                  </a:lnTo>
                  <a:lnTo>
                    <a:pt x="36" y="74"/>
                  </a:lnTo>
                  <a:lnTo>
                    <a:pt x="33" y="74"/>
                  </a:lnTo>
                  <a:lnTo>
                    <a:pt x="30" y="74"/>
                  </a:lnTo>
                  <a:lnTo>
                    <a:pt x="28" y="67"/>
                  </a:lnTo>
                  <a:lnTo>
                    <a:pt x="26" y="59"/>
                  </a:lnTo>
                  <a:lnTo>
                    <a:pt x="25" y="65"/>
                  </a:lnTo>
                  <a:lnTo>
                    <a:pt x="25" y="70"/>
                  </a:lnTo>
                  <a:lnTo>
                    <a:pt x="20" y="72"/>
                  </a:lnTo>
                  <a:lnTo>
                    <a:pt x="15" y="72"/>
                  </a:lnTo>
                  <a:lnTo>
                    <a:pt x="11" y="79"/>
                  </a:lnTo>
                  <a:lnTo>
                    <a:pt x="8" y="85"/>
                  </a:lnTo>
                  <a:lnTo>
                    <a:pt x="5" y="84"/>
                  </a:lnTo>
                  <a:lnTo>
                    <a:pt x="1" y="82"/>
                  </a:lnTo>
                  <a:lnTo>
                    <a:pt x="0" y="72"/>
                  </a:lnTo>
                  <a:lnTo>
                    <a:pt x="0" y="62"/>
                  </a:lnTo>
                  <a:lnTo>
                    <a:pt x="5" y="55"/>
                  </a:lnTo>
                  <a:lnTo>
                    <a:pt x="8" y="50"/>
                  </a:lnTo>
                  <a:lnTo>
                    <a:pt x="6" y="49"/>
                  </a:lnTo>
                  <a:lnTo>
                    <a:pt x="5" y="47"/>
                  </a:lnTo>
                  <a:close/>
                </a:path>
              </a:pathLst>
            </a:custGeom>
            <a:solidFill>
              <a:srgbClr val="1F1A17"/>
            </a:solidFill>
            <a:ln w="9525">
              <a:noFill/>
              <a:round/>
              <a:headEnd/>
              <a:tailEnd/>
            </a:ln>
          </p:spPr>
          <p:txBody>
            <a:bodyPr/>
            <a:lstStyle/>
            <a:p>
              <a:endParaRPr lang="en-US"/>
            </a:p>
          </p:txBody>
        </p:sp>
        <p:sp>
          <p:nvSpPr>
            <p:cNvPr id="5713" name="Freeform 1617"/>
            <p:cNvSpPr>
              <a:spLocks/>
            </p:cNvSpPr>
            <p:nvPr/>
          </p:nvSpPr>
          <p:spPr bwMode="auto">
            <a:xfrm>
              <a:off x="1106" y="2858"/>
              <a:ext cx="107" cy="109"/>
            </a:xfrm>
            <a:custGeom>
              <a:avLst/>
              <a:gdLst/>
              <a:ahLst/>
              <a:cxnLst>
                <a:cxn ang="0">
                  <a:pos x="5" y="69"/>
                </a:cxn>
                <a:cxn ang="0">
                  <a:pos x="15" y="69"/>
                </a:cxn>
                <a:cxn ang="0">
                  <a:pos x="21" y="64"/>
                </a:cxn>
                <a:cxn ang="0">
                  <a:pos x="26" y="56"/>
                </a:cxn>
                <a:cxn ang="0">
                  <a:pos x="38" y="62"/>
                </a:cxn>
                <a:cxn ang="0">
                  <a:pos x="48" y="62"/>
                </a:cxn>
                <a:cxn ang="0">
                  <a:pos x="60" y="64"/>
                </a:cxn>
                <a:cxn ang="0">
                  <a:pos x="62" y="62"/>
                </a:cxn>
                <a:cxn ang="0">
                  <a:pos x="63" y="59"/>
                </a:cxn>
                <a:cxn ang="0">
                  <a:pos x="65" y="59"/>
                </a:cxn>
                <a:cxn ang="0">
                  <a:pos x="67" y="56"/>
                </a:cxn>
                <a:cxn ang="0">
                  <a:pos x="68" y="54"/>
                </a:cxn>
                <a:cxn ang="0">
                  <a:pos x="75" y="44"/>
                </a:cxn>
                <a:cxn ang="0">
                  <a:pos x="93" y="27"/>
                </a:cxn>
                <a:cxn ang="0">
                  <a:pos x="100" y="5"/>
                </a:cxn>
                <a:cxn ang="0">
                  <a:pos x="102" y="7"/>
                </a:cxn>
                <a:cxn ang="0">
                  <a:pos x="103" y="10"/>
                </a:cxn>
                <a:cxn ang="0">
                  <a:pos x="105" y="12"/>
                </a:cxn>
                <a:cxn ang="0">
                  <a:pos x="105" y="17"/>
                </a:cxn>
                <a:cxn ang="0">
                  <a:pos x="105" y="20"/>
                </a:cxn>
                <a:cxn ang="0">
                  <a:pos x="103" y="24"/>
                </a:cxn>
                <a:cxn ang="0">
                  <a:pos x="105" y="27"/>
                </a:cxn>
                <a:cxn ang="0">
                  <a:pos x="105" y="32"/>
                </a:cxn>
                <a:cxn ang="0">
                  <a:pos x="102" y="34"/>
                </a:cxn>
                <a:cxn ang="0">
                  <a:pos x="102" y="37"/>
                </a:cxn>
                <a:cxn ang="0">
                  <a:pos x="100" y="42"/>
                </a:cxn>
                <a:cxn ang="0">
                  <a:pos x="97" y="44"/>
                </a:cxn>
                <a:cxn ang="0">
                  <a:pos x="97" y="47"/>
                </a:cxn>
                <a:cxn ang="0">
                  <a:pos x="93" y="49"/>
                </a:cxn>
                <a:cxn ang="0">
                  <a:pos x="92" y="52"/>
                </a:cxn>
                <a:cxn ang="0">
                  <a:pos x="93" y="57"/>
                </a:cxn>
                <a:cxn ang="0">
                  <a:pos x="88" y="59"/>
                </a:cxn>
                <a:cxn ang="0">
                  <a:pos x="80" y="57"/>
                </a:cxn>
                <a:cxn ang="0">
                  <a:pos x="77" y="59"/>
                </a:cxn>
                <a:cxn ang="0">
                  <a:pos x="75" y="66"/>
                </a:cxn>
                <a:cxn ang="0">
                  <a:pos x="73" y="71"/>
                </a:cxn>
                <a:cxn ang="0">
                  <a:pos x="72" y="76"/>
                </a:cxn>
                <a:cxn ang="0">
                  <a:pos x="68" y="77"/>
                </a:cxn>
                <a:cxn ang="0">
                  <a:pos x="65" y="77"/>
                </a:cxn>
                <a:cxn ang="0">
                  <a:pos x="60" y="74"/>
                </a:cxn>
                <a:cxn ang="0">
                  <a:pos x="57" y="76"/>
                </a:cxn>
                <a:cxn ang="0">
                  <a:pos x="48" y="81"/>
                </a:cxn>
                <a:cxn ang="0">
                  <a:pos x="38" y="82"/>
                </a:cxn>
                <a:cxn ang="0">
                  <a:pos x="36" y="86"/>
                </a:cxn>
                <a:cxn ang="0">
                  <a:pos x="40" y="89"/>
                </a:cxn>
                <a:cxn ang="0">
                  <a:pos x="45" y="89"/>
                </a:cxn>
                <a:cxn ang="0">
                  <a:pos x="51" y="89"/>
                </a:cxn>
                <a:cxn ang="0">
                  <a:pos x="51" y="94"/>
                </a:cxn>
                <a:cxn ang="0">
                  <a:pos x="45" y="102"/>
                </a:cxn>
                <a:cxn ang="0">
                  <a:pos x="38" y="104"/>
                </a:cxn>
                <a:cxn ang="0">
                  <a:pos x="31" y="104"/>
                </a:cxn>
                <a:cxn ang="0">
                  <a:pos x="25" y="109"/>
                </a:cxn>
                <a:cxn ang="0">
                  <a:pos x="15" y="109"/>
                </a:cxn>
                <a:cxn ang="0">
                  <a:pos x="8" y="107"/>
                </a:cxn>
                <a:cxn ang="0">
                  <a:pos x="8" y="101"/>
                </a:cxn>
                <a:cxn ang="0">
                  <a:pos x="8" y="94"/>
                </a:cxn>
                <a:cxn ang="0">
                  <a:pos x="3" y="86"/>
                </a:cxn>
                <a:cxn ang="0">
                  <a:pos x="3" y="77"/>
                </a:cxn>
                <a:cxn ang="0">
                  <a:pos x="3" y="74"/>
                </a:cxn>
              </a:cxnLst>
              <a:rect l="0" t="0" r="r" b="b"/>
              <a:pathLst>
                <a:path w="107" h="109">
                  <a:moveTo>
                    <a:pt x="0" y="72"/>
                  </a:moveTo>
                  <a:lnTo>
                    <a:pt x="5" y="69"/>
                  </a:lnTo>
                  <a:lnTo>
                    <a:pt x="10" y="66"/>
                  </a:lnTo>
                  <a:lnTo>
                    <a:pt x="15" y="69"/>
                  </a:lnTo>
                  <a:lnTo>
                    <a:pt x="18" y="69"/>
                  </a:lnTo>
                  <a:lnTo>
                    <a:pt x="21" y="64"/>
                  </a:lnTo>
                  <a:lnTo>
                    <a:pt x="23" y="56"/>
                  </a:lnTo>
                  <a:lnTo>
                    <a:pt x="26" y="56"/>
                  </a:lnTo>
                  <a:lnTo>
                    <a:pt x="31" y="57"/>
                  </a:lnTo>
                  <a:lnTo>
                    <a:pt x="38" y="62"/>
                  </a:lnTo>
                  <a:lnTo>
                    <a:pt x="43" y="64"/>
                  </a:lnTo>
                  <a:lnTo>
                    <a:pt x="48" y="62"/>
                  </a:lnTo>
                  <a:lnTo>
                    <a:pt x="55" y="59"/>
                  </a:lnTo>
                  <a:lnTo>
                    <a:pt x="60" y="64"/>
                  </a:lnTo>
                  <a:lnTo>
                    <a:pt x="65" y="67"/>
                  </a:lnTo>
                  <a:lnTo>
                    <a:pt x="62" y="62"/>
                  </a:lnTo>
                  <a:lnTo>
                    <a:pt x="60" y="56"/>
                  </a:lnTo>
                  <a:lnTo>
                    <a:pt x="63" y="59"/>
                  </a:lnTo>
                  <a:lnTo>
                    <a:pt x="67" y="62"/>
                  </a:lnTo>
                  <a:lnTo>
                    <a:pt x="65" y="59"/>
                  </a:lnTo>
                  <a:lnTo>
                    <a:pt x="65" y="54"/>
                  </a:lnTo>
                  <a:lnTo>
                    <a:pt x="67" y="56"/>
                  </a:lnTo>
                  <a:lnTo>
                    <a:pt x="70" y="57"/>
                  </a:lnTo>
                  <a:lnTo>
                    <a:pt x="68" y="54"/>
                  </a:lnTo>
                  <a:lnTo>
                    <a:pt x="68" y="49"/>
                  </a:lnTo>
                  <a:lnTo>
                    <a:pt x="75" y="44"/>
                  </a:lnTo>
                  <a:lnTo>
                    <a:pt x="85" y="36"/>
                  </a:lnTo>
                  <a:lnTo>
                    <a:pt x="93" y="27"/>
                  </a:lnTo>
                  <a:lnTo>
                    <a:pt x="98" y="17"/>
                  </a:lnTo>
                  <a:lnTo>
                    <a:pt x="100" y="5"/>
                  </a:lnTo>
                  <a:lnTo>
                    <a:pt x="103" y="0"/>
                  </a:lnTo>
                  <a:lnTo>
                    <a:pt x="102" y="7"/>
                  </a:lnTo>
                  <a:lnTo>
                    <a:pt x="102" y="12"/>
                  </a:lnTo>
                  <a:lnTo>
                    <a:pt x="103" y="10"/>
                  </a:lnTo>
                  <a:lnTo>
                    <a:pt x="107" y="9"/>
                  </a:lnTo>
                  <a:lnTo>
                    <a:pt x="105" y="12"/>
                  </a:lnTo>
                  <a:lnTo>
                    <a:pt x="103" y="15"/>
                  </a:lnTo>
                  <a:lnTo>
                    <a:pt x="105" y="17"/>
                  </a:lnTo>
                  <a:lnTo>
                    <a:pt x="107" y="19"/>
                  </a:lnTo>
                  <a:lnTo>
                    <a:pt x="105" y="20"/>
                  </a:lnTo>
                  <a:lnTo>
                    <a:pt x="105" y="24"/>
                  </a:lnTo>
                  <a:lnTo>
                    <a:pt x="103" y="24"/>
                  </a:lnTo>
                  <a:lnTo>
                    <a:pt x="103" y="26"/>
                  </a:lnTo>
                  <a:lnTo>
                    <a:pt x="105" y="27"/>
                  </a:lnTo>
                  <a:lnTo>
                    <a:pt x="107" y="31"/>
                  </a:lnTo>
                  <a:lnTo>
                    <a:pt x="105" y="32"/>
                  </a:lnTo>
                  <a:lnTo>
                    <a:pt x="103" y="36"/>
                  </a:lnTo>
                  <a:lnTo>
                    <a:pt x="102" y="34"/>
                  </a:lnTo>
                  <a:lnTo>
                    <a:pt x="98" y="34"/>
                  </a:lnTo>
                  <a:lnTo>
                    <a:pt x="102" y="37"/>
                  </a:lnTo>
                  <a:lnTo>
                    <a:pt x="105" y="42"/>
                  </a:lnTo>
                  <a:lnTo>
                    <a:pt x="100" y="42"/>
                  </a:lnTo>
                  <a:lnTo>
                    <a:pt x="97" y="41"/>
                  </a:lnTo>
                  <a:lnTo>
                    <a:pt x="97" y="44"/>
                  </a:lnTo>
                  <a:lnTo>
                    <a:pt x="97" y="46"/>
                  </a:lnTo>
                  <a:lnTo>
                    <a:pt x="97" y="47"/>
                  </a:lnTo>
                  <a:lnTo>
                    <a:pt x="97" y="49"/>
                  </a:lnTo>
                  <a:lnTo>
                    <a:pt x="93" y="49"/>
                  </a:lnTo>
                  <a:lnTo>
                    <a:pt x="92" y="49"/>
                  </a:lnTo>
                  <a:lnTo>
                    <a:pt x="92" y="52"/>
                  </a:lnTo>
                  <a:lnTo>
                    <a:pt x="93" y="54"/>
                  </a:lnTo>
                  <a:lnTo>
                    <a:pt x="93" y="57"/>
                  </a:lnTo>
                  <a:lnTo>
                    <a:pt x="92" y="57"/>
                  </a:lnTo>
                  <a:lnTo>
                    <a:pt x="88" y="59"/>
                  </a:lnTo>
                  <a:lnTo>
                    <a:pt x="87" y="59"/>
                  </a:lnTo>
                  <a:lnTo>
                    <a:pt x="80" y="57"/>
                  </a:lnTo>
                  <a:lnTo>
                    <a:pt x="78" y="54"/>
                  </a:lnTo>
                  <a:lnTo>
                    <a:pt x="77" y="59"/>
                  </a:lnTo>
                  <a:lnTo>
                    <a:pt x="77" y="62"/>
                  </a:lnTo>
                  <a:lnTo>
                    <a:pt x="75" y="66"/>
                  </a:lnTo>
                  <a:lnTo>
                    <a:pt x="72" y="69"/>
                  </a:lnTo>
                  <a:lnTo>
                    <a:pt x="73" y="71"/>
                  </a:lnTo>
                  <a:lnTo>
                    <a:pt x="73" y="74"/>
                  </a:lnTo>
                  <a:lnTo>
                    <a:pt x="72" y="76"/>
                  </a:lnTo>
                  <a:lnTo>
                    <a:pt x="70" y="77"/>
                  </a:lnTo>
                  <a:lnTo>
                    <a:pt x="68" y="77"/>
                  </a:lnTo>
                  <a:lnTo>
                    <a:pt x="67" y="77"/>
                  </a:lnTo>
                  <a:lnTo>
                    <a:pt x="65" y="77"/>
                  </a:lnTo>
                  <a:lnTo>
                    <a:pt x="63" y="76"/>
                  </a:lnTo>
                  <a:lnTo>
                    <a:pt x="60" y="74"/>
                  </a:lnTo>
                  <a:lnTo>
                    <a:pt x="57" y="72"/>
                  </a:lnTo>
                  <a:lnTo>
                    <a:pt x="57" y="76"/>
                  </a:lnTo>
                  <a:lnTo>
                    <a:pt x="55" y="79"/>
                  </a:lnTo>
                  <a:lnTo>
                    <a:pt x="48" y="81"/>
                  </a:lnTo>
                  <a:lnTo>
                    <a:pt x="41" y="82"/>
                  </a:lnTo>
                  <a:lnTo>
                    <a:pt x="38" y="82"/>
                  </a:lnTo>
                  <a:lnTo>
                    <a:pt x="38" y="84"/>
                  </a:lnTo>
                  <a:lnTo>
                    <a:pt x="36" y="86"/>
                  </a:lnTo>
                  <a:lnTo>
                    <a:pt x="38" y="87"/>
                  </a:lnTo>
                  <a:lnTo>
                    <a:pt x="40" y="89"/>
                  </a:lnTo>
                  <a:lnTo>
                    <a:pt x="41" y="91"/>
                  </a:lnTo>
                  <a:lnTo>
                    <a:pt x="45" y="89"/>
                  </a:lnTo>
                  <a:lnTo>
                    <a:pt x="48" y="87"/>
                  </a:lnTo>
                  <a:lnTo>
                    <a:pt x="51" y="89"/>
                  </a:lnTo>
                  <a:lnTo>
                    <a:pt x="55" y="89"/>
                  </a:lnTo>
                  <a:lnTo>
                    <a:pt x="51" y="94"/>
                  </a:lnTo>
                  <a:lnTo>
                    <a:pt x="50" y="101"/>
                  </a:lnTo>
                  <a:lnTo>
                    <a:pt x="45" y="102"/>
                  </a:lnTo>
                  <a:lnTo>
                    <a:pt x="41" y="106"/>
                  </a:lnTo>
                  <a:lnTo>
                    <a:pt x="38" y="104"/>
                  </a:lnTo>
                  <a:lnTo>
                    <a:pt x="35" y="104"/>
                  </a:lnTo>
                  <a:lnTo>
                    <a:pt x="31" y="104"/>
                  </a:lnTo>
                  <a:lnTo>
                    <a:pt x="28" y="106"/>
                  </a:lnTo>
                  <a:lnTo>
                    <a:pt x="25" y="109"/>
                  </a:lnTo>
                  <a:lnTo>
                    <a:pt x="20" y="109"/>
                  </a:lnTo>
                  <a:lnTo>
                    <a:pt x="15" y="109"/>
                  </a:lnTo>
                  <a:lnTo>
                    <a:pt x="11" y="109"/>
                  </a:lnTo>
                  <a:lnTo>
                    <a:pt x="8" y="107"/>
                  </a:lnTo>
                  <a:lnTo>
                    <a:pt x="6" y="106"/>
                  </a:lnTo>
                  <a:lnTo>
                    <a:pt x="8" y="101"/>
                  </a:lnTo>
                  <a:lnTo>
                    <a:pt x="8" y="97"/>
                  </a:lnTo>
                  <a:lnTo>
                    <a:pt x="8" y="94"/>
                  </a:lnTo>
                  <a:lnTo>
                    <a:pt x="6" y="91"/>
                  </a:lnTo>
                  <a:lnTo>
                    <a:pt x="3" y="86"/>
                  </a:lnTo>
                  <a:lnTo>
                    <a:pt x="0" y="81"/>
                  </a:lnTo>
                  <a:lnTo>
                    <a:pt x="3" y="77"/>
                  </a:lnTo>
                  <a:lnTo>
                    <a:pt x="6" y="76"/>
                  </a:lnTo>
                  <a:lnTo>
                    <a:pt x="3" y="74"/>
                  </a:lnTo>
                  <a:lnTo>
                    <a:pt x="0" y="72"/>
                  </a:lnTo>
                  <a:close/>
                </a:path>
              </a:pathLst>
            </a:custGeom>
            <a:solidFill>
              <a:srgbClr val="1F1A17"/>
            </a:solidFill>
            <a:ln w="9525">
              <a:noFill/>
              <a:round/>
              <a:headEnd/>
              <a:tailEnd/>
            </a:ln>
          </p:spPr>
          <p:txBody>
            <a:bodyPr/>
            <a:lstStyle/>
            <a:p>
              <a:endParaRPr lang="en-US"/>
            </a:p>
          </p:txBody>
        </p:sp>
        <p:sp>
          <p:nvSpPr>
            <p:cNvPr id="5714" name="Freeform 1618"/>
            <p:cNvSpPr>
              <a:spLocks/>
            </p:cNvSpPr>
            <p:nvPr/>
          </p:nvSpPr>
          <p:spPr bwMode="auto">
            <a:xfrm>
              <a:off x="1124" y="2922"/>
              <a:ext cx="94" cy="80"/>
            </a:xfrm>
            <a:custGeom>
              <a:avLst/>
              <a:gdLst/>
              <a:ahLst/>
              <a:cxnLst>
                <a:cxn ang="0">
                  <a:pos x="7" y="58"/>
                </a:cxn>
                <a:cxn ang="0">
                  <a:pos x="18" y="67"/>
                </a:cxn>
                <a:cxn ang="0">
                  <a:pos x="23" y="67"/>
                </a:cxn>
                <a:cxn ang="0">
                  <a:pos x="25" y="62"/>
                </a:cxn>
                <a:cxn ang="0">
                  <a:pos x="28" y="62"/>
                </a:cxn>
                <a:cxn ang="0">
                  <a:pos x="27" y="70"/>
                </a:cxn>
                <a:cxn ang="0">
                  <a:pos x="32" y="75"/>
                </a:cxn>
                <a:cxn ang="0">
                  <a:pos x="37" y="70"/>
                </a:cxn>
                <a:cxn ang="0">
                  <a:pos x="39" y="70"/>
                </a:cxn>
                <a:cxn ang="0">
                  <a:pos x="42" y="75"/>
                </a:cxn>
                <a:cxn ang="0">
                  <a:pos x="45" y="70"/>
                </a:cxn>
                <a:cxn ang="0">
                  <a:pos x="45" y="70"/>
                </a:cxn>
                <a:cxn ang="0">
                  <a:pos x="49" y="75"/>
                </a:cxn>
                <a:cxn ang="0">
                  <a:pos x="52" y="75"/>
                </a:cxn>
                <a:cxn ang="0">
                  <a:pos x="54" y="70"/>
                </a:cxn>
                <a:cxn ang="0">
                  <a:pos x="54" y="74"/>
                </a:cxn>
                <a:cxn ang="0">
                  <a:pos x="59" y="79"/>
                </a:cxn>
                <a:cxn ang="0">
                  <a:pos x="62" y="72"/>
                </a:cxn>
                <a:cxn ang="0">
                  <a:pos x="64" y="70"/>
                </a:cxn>
                <a:cxn ang="0">
                  <a:pos x="70" y="70"/>
                </a:cxn>
                <a:cxn ang="0">
                  <a:pos x="79" y="64"/>
                </a:cxn>
                <a:cxn ang="0">
                  <a:pos x="84" y="53"/>
                </a:cxn>
                <a:cxn ang="0">
                  <a:pos x="84" y="47"/>
                </a:cxn>
                <a:cxn ang="0">
                  <a:pos x="80" y="38"/>
                </a:cxn>
                <a:cxn ang="0">
                  <a:pos x="87" y="38"/>
                </a:cxn>
                <a:cxn ang="0">
                  <a:pos x="90" y="38"/>
                </a:cxn>
                <a:cxn ang="0">
                  <a:pos x="89" y="32"/>
                </a:cxn>
                <a:cxn ang="0">
                  <a:pos x="89" y="30"/>
                </a:cxn>
                <a:cxn ang="0">
                  <a:pos x="94" y="28"/>
                </a:cxn>
                <a:cxn ang="0">
                  <a:pos x="90" y="25"/>
                </a:cxn>
                <a:cxn ang="0">
                  <a:pos x="87" y="23"/>
                </a:cxn>
                <a:cxn ang="0">
                  <a:pos x="87" y="20"/>
                </a:cxn>
                <a:cxn ang="0">
                  <a:pos x="85" y="18"/>
                </a:cxn>
                <a:cxn ang="0">
                  <a:pos x="85" y="10"/>
                </a:cxn>
                <a:cxn ang="0">
                  <a:pos x="80" y="10"/>
                </a:cxn>
                <a:cxn ang="0">
                  <a:pos x="64" y="33"/>
                </a:cxn>
                <a:cxn ang="0">
                  <a:pos x="49" y="47"/>
                </a:cxn>
                <a:cxn ang="0">
                  <a:pos x="47" y="57"/>
                </a:cxn>
                <a:cxn ang="0">
                  <a:pos x="44" y="57"/>
                </a:cxn>
                <a:cxn ang="0">
                  <a:pos x="37" y="48"/>
                </a:cxn>
                <a:cxn ang="0">
                  <a:pos x="23" y="47"/>
                </a:cxn>
                <a:cxn ang="0">
                  <a:pos x="15" y="50"/>
                </a:cxn>
                <a:cxn ang="0">
                  <a:pos x="18" y="55"/>
                </a:cxn>
                <a:cxn ang="0">
                  <a:pos x="15" y="55"/>
                </a:cxn>
                <a:cxn ang="0">
                  <a:pos x="5" y="55"/>
                </a:cxn>
              </a:cxnLst>
              <a:rect l="0" t="0" r="r" b="b"/>
              <a:pathLst>
                <a:path w="94" h="80">
                  <a:moveTo>
                    <a:pt x="0" y="58"/>
                  </a:moveTo>
                  <a:lnTo>
                    <a:pt x="7" y="58"/>
                  </a:lnTo>
                  <a:lnTo>
                    <a:pt x="15" y="60"/>
                  </a:lnTo>
                  <a:lnTo>
                    <a:pt x="18" y="67"/>
                  </a:lnTo>
                  <a:lnTo>
                    <a:pt x="22" y="70"/>
                  </a:lnTo>
                  <a:lnTo>
                    <a:pt x="23" y="67"/>
                  </a:lnTo>
                  <a:lnTo>
                    <a:pt x="25" y="64"/>
                  </a:lnTo>
                  <a:lnTo>
                    <a:pt x="25" y="62"/>
                  </a:lnTo>
                  <a:lnTo>
                    <a:pt x="27" y="62"/>
                  </a:lnTo>
                  <a:lnTo>
                    <a:pt x="28" y="62"/>
                  </a:lnTo>
                  <a:lnTo>
                    <a:pt x="28" y="65"/>
                  </a:lnTo>
                  <a:lnTo>
                    <a:pt x="27" y="70"/>
                  </a:lnTo>
                  <a:lnTo>
                    <a:pt x="28" y="74"/>
                  </a:lnTo>
                  <a:lnTo>
                    <a:pt x="32" y="75"/>
                  </a:lnTo>
                  <a:lnTo>
                    <a:pt x="35" y="75"/>
                  </a:lnTo>
                  <a:lnTo>
                    <a:pt x="37" y="70"/>
                  </a:lnTo>
                  <a:lnTo>
                    <a:pt x="39" y="67"/>
                  </a:lnTo>
                  <a:lnTo>
                    <a:pt x="39" y="70"/>
                  </a:lnTo>
                  <a:lnTo>
                    <a:pt x="40" y="75"/>
                  </a:lnTo>
                  <a:lnTo>
                    <a:pt x="42" y="75"/>
                  </a:lnTo>
                  <a:lnTo>
                    <a:pt x="45" y="74"/>
                  </a:lnTo>
                  <a:lnTo>
                    <a:pt x="45" y="70"/>
                  </a:lnTo>
                  <a:lnTo>
                    <a:pt x="45" y="65"/>
                  </a:lnTo>
                  <a:lnTo>
                    <a:pt x="45" y="70"/>
                  </a:lnTo>
                  <a:lnTo>
                    <a:pt x="47" y="75"/>
                  </a:lnTo>
                  <a:lnTo>
                    <a:pt x="49" y="75"/>
                  </a:lnTo>
                  <a:lnTo>
                    <a:pt x="50" y="75"/>
                  </a:lnTo>
                  <a:lnTo>
                    <a:pt x="52" y="75"/>
                  </a:lnTo>
                  <a:lnTo>
                    <a:pt x="54" y="72"/>
                  </a:lnTo>
                  <a:lnTo>
                    <a:pt x="54" y="70"/>
                  </a:lnTo>
                  <a:lnTo>
                    <a:pt x="54" y="67"/>
                  </a:lnTo>
                  <a:lnTo>
                    <a:pt x="54" y="74"/>
                  </a:lnTo>
                  <a:lnTo>
                    <a:pt x="55" y="80"/>
                  </a:lnTo>
                  <a:lnTo>
                    <a:pt x="59" y="79"/>
                  </a:lnTo>
                  <a:lnTo>
                    <a:pt x="62" y="77"/>
                  </a:lnTo>
                  <a:lnTo>
                    <a:pt x="62" y="72"/>
                  </a:lnTo>
                  <a:lnTo>
                    <a:pt x="62" y="65"/>
                  </a:lnTo>
                  <a:lnTo>
                    <a:pt x="64" y="70"/>
                  </a:lnTo>
                  <a:lnTo>
                    <a:pt x="65" y="74"/>
                  </a:lnTo>
                  <a:lnTo>
                    <a:pt x="70" y="70"/>
                  </a:lnTo>
                  <a:lnTo>
                    <a:pt x="77" y="67"/>
                  </a:lnTo>
                  <a:lnTo>
                    <a:pt x="79" y="64"/>
                  </a:lnTo>
                  <a:lnTo>
                    <a:pt x="80" y="58"/>
                  </a:lnTo>
                  <a:lnTo>
                    <a:pt x="84" y="53"/>
                  </a:lnTo>
                  <a:lnTo>
                    <a:pt x="85" y="48"/>
                  </a:lnTo>
                  <a:lnTo>
                    <a:pt x="84" y="47"/>
                  </a:lnTo>
                  <a:lnTo>
                    <a:pt x="79" y="43"/>
                  </a:lnTo>
                  <a:lnTo>
                    <a:pt x="80" y="38"/>
                  </a:lnTo>
                  <a:lnTo>
                    <a:pt x="84" y="37"/>
                  </a:lnTo>
                  <a:lnTo>
                    <a:pt x="87" y="38"/>
                  </a:lnTo>
                  <a:lnTo>
                    <a:pt x="90" y="42"/>
                  </a:lnTo>
                  <a:lnTo>
                    <a:pt x="90" y="38"/>
                  </a:lnTo>
                  <a:lnTo>
                    <a:pt x="92" y="35"/>
                  </a:lnTo>
                  <a:lnTo>
                    <a:pt x="89" y="32"/>
                  </a:lnTo>
                  <a:lnTo>
                    <a:pt x="85" y="30"/>
                  </a:lnTo>
                  <a:lnTo>
                    <a:pt x="89" y="30"/>
                  </a:lnTo>
                  <a:lnTo>
                    <a:pt x="92" y="30"/>
                  </a:lnTo>
                  <a:lnTo>
                    <a:pt x="94" y="28"/>
                  </a:lnTo>
                  <a:lnTo>
                    <a:pt x="92" y="23"/>
                  </a:lnTo>
                  <a:lnTo>
                    <a:pt x="90" y="25"/>
                  </a:lnTo>
                  <a:lnTo>
                    <a:pt x="89" y="25"/>
                  </a:lnTo>
                  <a:lnTo>
                    <a:pt x="87" y="23"/>
                  </a:lnTo>
                  <a:lnTo>
                    <a:pt x="85" y="22"/>
                  </a:lnTo>
                  <a:lnTo>
                    <a:pt x="87" y="20"/>
                  </a:lnTo>
                  <a:lnTo>
                    <a:pt x="89" y="17"/>
                  </a:lnTo>
                  <a:lnTo>
                    <a:pt x="85" y="18"/>
                  </a:lnTo>
                  <a:lnTo>
                    <a:pt x="80" y="20"/>
                  </a:lnTo>
                  <a:lnTo>
                    <a:pt x="85" y="10"/>
                  </a:lnTo>
                  <a:lnTo>
                    <a:pt x="90" y="0"/>
                  </a:lnTo>
                  <a:lnTo>
                    <a:pt x="80" y="10"/>
                  </a:lnTo>
                  <a:lnTo>
                    <a:pt x="70" y="23"/>
                  </a:lnTo>
                  <a:lnTo>
                    <a:pt x="64" y="33"/>
                  </a:lnTo>
                  <a:lnTo>
                    <a:pt x="55" y="42"/>
                  </a:lnTo>
                  <a:lnTo>
                    <a:pt x="49" y="47"/>
                  </a:lnTo>
                  <a:lnTo>
                    <a:pt x="47" y="48"/>
                  </a:lnTo>
                  <a:lnTo>
                    <a:pt x="47" y="57"/>
                  </a:lnTo>
                  <a:lnTo>
                    <a:pt x="45" y="58"/>
                  </a:lnTo>
                  <a:lnTo>
                    <a:pt x="44" y="57"/>
                  </a:lnTo>
                  <a:lnTo>
                    <a:pt x="39" y="53"/>
                  </a:lnTo>
                  <a:lnTo>
                    <a:pt x="37" y="48"/>
                  </a:lnTo>
                  <a:lnTo>
                    <a:pt x="33" y="45"/>
                  </a:lnTo>
                  <a:lnTo>
                    <a:pt x="23" y="47"/>
                  </a:lnTo>
                  <a:lnTo>
                    <a:pt x="17" y="47"/>
                  </a:lnTo>
                  <a:lnTo>
                    <a:pt x="15" y="50"/>
                  </a:lnTo>
                  <a:lnTo>
                    <a:pt x="15" y="53"/>
                  </a:lnTo>
                  <a:lnTo>
                    <a:pt x="18" y="55"/>
                  </a:lnTo>
                  <a:lnTo>
                    <a:pt x="20" y="58"/>
                  </a:lnTo>
                  <a:lnTo>
                    <a:pt x="15" y="55"/>
                  </a:lnTo>
                  <a:lnTo>
                    <a:pt x="8" y="53"/>
                  </a:lnTo>
                  <a:lnTo>
                    <a:pt x="5" y="55"/>
                  </a:lnTo>
                  <a:lnTo>
                    <a:pt x="0" y="58"/>
                  </a:lnTo>
                  <a:close/>
                </a:path>
              </a:pathLst>
            </a:custGeom>
            <a:solidFill>
              <a:srgbClr val="1F1A17"/>
            </a:solidFill>
            <a:ln w="9525">
              <a:noFill/>
              <a:round/>
              <a:headEnd/>
              <a:tailEnd/>
            </a:ln>
          </p:spPr>
          <p:txBody>
            <a:bodyPr/>
            <a:lstStyle/>
            <a:p>
              <a:endParaRPr lang="en-US"/>
            </a:p>
          </p:txBody>
        </p:sp>
        <p:sp>
          <p:nvSpPr>
            <p:cNvPr id="5715" name="Freeform 1619"/>
            <p:cNvSpPr>
              <a:spLocks/>
            </p:cNvSpPr>
            <p:nvPr/>
          </p:nvSpPr>
          <p:spPr bwMode="auto">
            <a:xfrm>
              <a:off x="1151" y="2945"/>
              <a:ext cx="87" cy="92"/>
            </a:xfrm>
            <a:custGeom>
              <a:avLst/>
              <a:gdLst/>
              <a:ahLst/>
              <a:cxnLst>
                <a:cxn ang="0">
                  <a:pos x="5" y="81"/>
                </a:cxn>
                <a:cxn ang="0">
                  <a:pos x="28" y="84"/>
                </a:cxn>
                <a:cxn ang="0">
                  <a:pos x="42" y="89"/>
                </a:cxn>
                <a:cxn ang="0">
                  <a:pos x="47" y="81"/>
                </a:cxn>
                <a:cxn ang="0">
                  <a:pos x="52" y="82"/>
                </a:cxn>
                <a:cxn ang="0">
                  <a:pos x="50" y="71"/>
                </a:cxn>
                <a:cxn ang="0">
                  <a:pos x="57" y="79"/>
                </a:cxn>
                <a:cxn ang="0">
                  <a:pos x="55" y="67"/>
                </a:cxn>
                <a:cxn ang="0">
                  <a:pos x="53" y="61"/>
                </a:cxn>
                <a:cxn ang="0">
                  <a:pos x="63" y="67"/>
                </a:cxn>
                <a:cxn ang="0">
                  <a:pos x="67" y="64"/>
                </a:cxn>
                <a:cxn ang="0">
                  <a:pos x="72" y="44"/>
                </a:cxn>
                <a:cxn ang="0">
                  <a:pos x="78" y="34"/>
                </a:cxn>
                <a:cxn ang="0">
                  <a:pos x="83" y="27"/>
                </a:cxn>
                <a:cxn ang="0">
                  <a:pos x="83" y="19"/>
                </a:cxn>
                <a:cxn ang="0">
                  <a:pos x="87" y="10"/>
                </a:cxn>
                <a:cxn ang="0">
                  <a:pos x="87" y="0"/>
                </a:cxn>
                <a:cxn ang="0">
                  <a:pos x="80" y="10"/>
                </a:cxn>
                <a:cxn ang="0">
                  <a:pos x="75" y="27"/>
                </a:cxn>
                <a:cxn ang="0">
                  <a:pos x="68" y="44"/>
                </a:cxn>
                <a:cxn ang="0">
                  <a:pos x="60" y="56"/>
                </a:cxn>
                <a:cxn ang="0">
                  <a:pos x="47" y="56"/>
                </a:cxn>
                <a:cxn ang="0">
                  <a:pos x="48" y="62"/>
                </a:cxn>
                <a:cxn ang="0">
                  <a:pos x="43" y="61"/>
                </a:cxn>
                <a:cxn ang="0">
                  <a:pos x="42" y="69"/>
                </a:cxn>
                <a:cxn ang="0">
                  <a:pos x="37" y="69"/>
                </a:cxn>
                <a:cxn ang="0">
                  <a:pos x="33" y="74"/>
                </a:cxn>
                <a:cxn ang="0">
                  <a:pos x="30" y="72"/>
                </a:cxn>
                <a:cxn ang="0">
                  <a:pos x="27" y="74"/>
                </a:cxn>
                <a:cxn ang="0">
                  <a:pos x="25" y="74"/>
                </a:cxn>
                <a:cxn ang="0">
                  <a:pos x="18" y="74"/>
                </a:cxn>
                <a:cxn ang="0">
                  <a:pos x="13" y="71"/>
                </a:cxn>
                <a:cxn ang="0">
                  <a:pos x="5" y="71"/>
                </a:cxn>
              </a:cxnLst>
              <a:rect l="0" t="0" r="r" b="b"/>
              <a:pathLst>
                <a:path w="87" h="92">
                  <a:moveTo>
                    <a:pt x="0" y="77"/>
                  </a:moveTo>
                  <a:lnTo>
                    <a:pt x="5" y="81"/>
                  </a:lnTo>
                  <a:lnTo>
                    <a:pt x="17" y="82"/>
                  </a:lnTo>
                  <a:lnTo>
                    <a:pt x="28" y="84"/>
                  </a:lnTo>
                  <a:lnTo>
                    <a:pt x="37" y="86"/>
                  </a:lnTo>
                  <a:lnTo>
                    <a:pt x="42" y="89"/>
                  </a:lnTo>
                  <a:lnTo>
                    <a:pt x="47" y="92"/>
                  </a:lnTo>
                  <a:lnTo>
                    <a:pt x="47" y="81"/>
                  </a:lnTo>
                  <a:lnTo>
                    <a:pt x="53" y="84"/>
                  </a:lnTo>
                  <a:lnTo>
                    <a:pt x="52" y="82"/>
                  </a:lnTo>
                  <a:lnTo>
                    <a:pt x="50" y="77"/>
                  </a:lnTo>
                  <a:lnTo>
                    <a:pt x="50" y="71"/>
                  </a:lnTo>
                  <a:lnTo>
                    <a:pt x="50" y="67"/>
                  </a:lnTo>
                  <a:lnTo>
                    <a:pt x="57" y="79"/>
                  </a:lnTo>
                  <a:lnTo>
                    <a:pt x="57" y="74"/>
                  </a:lnTo>
                  <a:lnTo>
                    <a:pt x="55" y="67"/>
                  </a:lnTo>
                  <a:lnTo>
                    <a:pt x="53" y="62"/>
                  </a:lnTo>
                  <a:lnTo>
                    <a:pt x="53" y="61"/>
                  </a:lnTo>
                  <a:lnTo>
                    <a:pt x="62" y="72"/>
                  </a:lnTo>
                  <a:lnTo>
                    <a:pt x="63" y="67"/>
                  </a:lnTo>
                  <a:lnTo>
                    <a:pt x="63" y="62"/>
                  </a:lnTo>
                  <a:lnTo>
                    <a:pt x="67" y="64"/>
                  </a:lnTo>
                  <a:lnTo>
                    <a:pt x="70" y="51"/>
                  </a:lnTo>
                  <a:lnTo>
                    <a:pt x="72" y="44"/>
                  </a:lnTo>
                  <a:lnTo>
                    <a:pt x="78" y="42"/>
                  </a:lnTo>
                  <a:lnTo>
                    <a:pt x="78" y="34"/>
                  </a:lnTo>
                  <a:lnTo>
                    <a:pt x="82" y="29"/>
                  </a:lnTo>
                  <a:lnTo>
                    <a:pt x="83" y="27"/>
                  </a:lnTo>
                  <a:lnTo>
                    <a:pt x="83" y="24"/>
                  </a:lnTo>
                  <a:lnTo>
                    <a:pt x="83" y="19"/>
                  </a:lnTo>
                  <a:lnTo>
                    <a:pt x="83" y="15"/>
                  </a:lnTo>
                  <a:lnTo>
                    <a:pt x="87" y="10"/>
                  </a:lnTo>
                  <a:lnTo>
                    <a:pt x="83" y="9"/>
                  </a:lnTo>
                  <a:lnTo>
                    <a:pt x="87" y="0"/>
                  </a:lnTo>
                  <a:lnTo>
                    <a:pt x="78" y="4"/>
                  </a:lnTo>
                  <a:lnTo>
                    <a:pt x="80" y="10"/>
                  </a:lnTo>
                  <a:lnTo>
                    <a:pt x="78" y="19"/>
                  </a:lnTo>
                  <a:lnTo>
                    <a:pt x="75" y="27"/>
                  </a:lnTo>
                  <a:lnTo>
                    <a:pt x="67" y="34"/>
                  </a:lnTo>
                  <a:lnTo>
                    <a:pt x="68" y="44"/>
                  </a:lnTo>
                  <a:lnTo>
                    <a:pt x="63" y="44"/>
                  </a:lnTo>
                  <a:lnTo>
                    <a:pt x="60" y="56"/>
                  </a:lnTo>
                  <a:lnTo>
                    <a:pt x="53" y="47"/>
                  </a:lnTo>
                  <a:lnTo>
                    <a:pt x="47" y="56"/>
                  </a:lnTo>
                  <a:lnTo>
                    <a:pt x="50" y="59"/>
                  </a:lnTo>
                  <a:lnTo>
                    <a:pt x="48" y="62"/>
                  </a:lnTo>
                  <a:lnTo>
                    <a:pt x="47" y="61"/>
                  </a:lnTo>
                  <a:lnTo>
                    <a:pt x="43" y="61"/>
                  </a:lnTo>
                  <a:lnTo>
                    <a:pt x="42" y="66"/>
                  </a:lnTo>
                  <a:lnTo>
                    <a:pt x="42" y="69"/>
                  </a:lnTo>
                  <a:lnTo>
                    <a:pt x="38" y="74"/>
                  </a:lnTo>
                  <a:lnTo>
                    <a:pt x="37" y="69"/>
                  </a:lnTo>
                  <a:lnTo>
                    <a:pt x="35" y="67"/>
                  </a:lnTo>
                  <a:lnTo>
                    <a:pt x="33" y="74"/>
                  </a:lnTo>
                  <a:lnTo>
                    <a:pt x="33" y="79"/>
                  </a:lnTo>
                  <a:lnTo>
                    <a:pt x="30" y="72"/>
                  </a:lnTo>
                  <a:lnTo>
                    <a:pt x="27" y="67"/>
                  </a:lnTo>
                  <a:lnTo>
                    <a:pt x="27" y="74"/>
                  </a:lnTo>
                  <a:lnTo>
                    <a:pt x="27" y="77"/>
                  </a:lnTo>
                  <a:lnTo>
                    <a:pt x="25" y="74"/>
                  </a:lnTo>
                  <a:lnTo>
                    <a:pt x="20" y="72"/>
                  </a:lnTo>
                  <a:lnTo>
                    <a:pt x="18" y="74"/>
                  </a:lnTo>
                  <a:lnTo>
                    <a:pt x="18" y="76"/>
                  </a:lnTo>
                  <a:lnTo>
                    <a:pt x="13" y="71"/>
                  </a:lnTo>
                  <a:lnTo>
                    <a:pt x="10" y="76"/>
                  </a:lnTo>
                  <a:lnTo>
                    <a:pt x="5" y="71"/>
                  </a:lnTo>
                  <a:lnTo>
                    <a:pt x="0" y="77"/>
                  </a:lnTo>
                  <a:close/>
                </a:path>
              </a:pathLst>
            </a:custGeom>
            <a:solidFill>
              <a:srgbClr val="1F1A17"/>
            </a:solidFill>
            <a:ln w="9525">
              <a:noFill/>
              <a:round/>
              <a:headEnd/>
              <a:tailEnd/>
            </a:ln>
          </p:spPr>
          <p:txBody>
            <a:bodyPr/>
            <a:lstStyle/>
            <a:p>
              <a:endParaRPr lang="en-US"/>
            </a:p>
          </p:txBody>
        </p:sp>
        <p:sp>
          <p:nvSpPr>
            <p:cNvPr id="5716" name="Freeform 1620"/>
            <p:cNvSpPr>
              <a:spLocks/>
            </p:cNvSpPr>
            <p:nvPr/>
          </p:nvSpPr>
          <p:spPr bwMode="auto">
            <a:xfrm>
              <a:off x="1224" y="2907"/>
              <a:ext cx="10" cy="37"/>
            </a:xfrm>
            <a:custGeom>
              <a:avLst/>
              <a:gdLst/>
              <a:ahLst/>
              <a:cxnLst>
                <a:cxn ang="0">
                  <a:pos x="2" y="37"/>
                </a:cxn>
                <a:cxn ang="0">
                  <a:pos x="9" y="28"/>
                </a:cxn>
                <a:cxn ang="0">
                  <a:pos x="7" y="28"/>
                </a:cxn>
                <a:cxn ang="0">
                  <a:pos x="5" y="25"/>
                </a:cxn>
                <a:cxn ang="0">
                  <a:pos x="7" y="20"/>
                </a:cxn>
                <a:cxn ang="0">
                  <a:pos x="9" y="17"/>
                </a:cxn>
                <a:cxn ang="0">
                  <a:pos x="7" y="13"/>
                </a:cxn>
                <a:cxn ang="0">
                  <a:pos x="10" y="7"/>
                </a:cxn>
                <a:cxn ang="0">
                  <a:pos x="10" y="0"/>
                </a:cxn>
                <a:cxn ang="0">
                  <a:pos x="7" y="3"/>
                </a:cxn>
                <a:cxn ang="0">
                  <a:pos x="4" y="8"/>
                </a:cxn>
                <a:cxn ang="0">
                  <a:pos x="4" y="13"/>
                </a:cxn>
                <a:cxn ang="0">
                  <a:pos x="4" y="17"/>
                </a:cxn>
                <a:cxn ang="0">
                  <a:pos x="2" y="20"/>
                </a:cxn>
                <a:cxn ang="0">
                  <a:pos x="0" y="25"/>
                </a:cxn>
                <a:cxn ang="0">
                  <a:pos x="4" y="28"/>
                </a:cxn>
                <a:cxn ang="0">
                  <a:pos x="5" y="32"/>
                </a:cxn>
                <a:cxn ang="0">
                  <a:pos x="2" y="37"/>
                </a:cxn>
              </a:cxnLst>
              <a:rect l="0" t="0" r="r" b="b"/>
              <a:pathLst>
                <a:path w="10" h="37">
                  <a:moveTo>
                    <a:pt x="2" y="37"/>
                  </a:moveTo>
                  <a:lnTo>
                    <a:pt x="9" y="28"/>
                  </a:lnTo>
                  <a:lnTo>
                    <a:pt x="7" y="28"/>
                  </a:lnTo>
                  <a:lnTo>
                    <a:pt x="5" y="25"/>
                  </a:lnTo>
                  <a:lnTo>
                    <a:pt x="7" y="20"/>
                  </a:lnTo>
                  <a:lnTo>
                    <a:pt x="9" y="17"/>
                  </a:lnTo>
                  <a:lnTo>
                    <a:pt x="7" y="13"/>
                  </a:lnTo>
                  <a:lnTo>
                    <a:pt x="10" y="7"/>
                  </a:lnTo>
                  <a:lnTo>
                    <a:pt x="10" y="0"/>
                  </a:lnTo>
                  <a:lnTo>
                    <a:pt x="7" y="3"/>
                  </a:lnTo>
                  <a:lnTo>
                    <a:pt x="4" y="8"/>
                  </a:lnTo>
                  <a:lnTo>
                    <a:pt x="4" y="13"/>
                  </a:lnTo>
                  <a:lnTo>
                    <a:pt x="4" y="17"/>
                  </a:lnTo>
                  <a:lnTo>
                    <a:pt x="2" y="20"/>
                  </a:lnTo>
                  <a:lnTo>
                    <a:pt x="0" y="25"/>
                  </a:lnTo>
                  <a:lnTo>
                    <a:pt x="4" y="28"/>
                  </a:lnTo>
                  <a:lnTo>
                    <a:pt x="5" y="32"/>
                  </a:lnTo>
                  <a:lnTo>
                    <a:pt x="2" y="37"/>
                  </a:lnTo>
                  <a:close/>
                </a:path>
              </a:pathLst>
            </a:custGeom>
            <a:solidFill>
              <a:srgbClr val="1F1A17"/>
            </a:solidFill>
            <a:ln w="9525">
              <a:noFill/>
              <a:round/>
              <a:headEnd/>
              <a:tailEnd/>
            </a:ln>
          </p:spPr>
          <p:txBody>
            <a:bodyPr/>
            <a:lstStyle/>
            <a:p>
              <a:endParaRPr lang="en-US"/>
            </a:p>
          </p:txBody>
        </p:sp>
        <p:sp>
          <p:nvSpPr>
            <p:cNvPr id="5717" name="Freeform 1621"/>
            <p:cNvSpPr>
              <a:spLocks/>
            </p:cNvSpPr>
            <p:nvPr/>
          </p:nvSpPr>
          <p:spPr bwMode="auto">
            <a:xfrm>
              <a:off x="1119" y="3016"/>
              <a:ext cx="37" cy="28"/>
            </a:xfrm>
            <a:custGeom>
              <a:avLst/>
              <a:gdLst/>
              <a:ahLst/>
              <a:cxnLst>
                <a:cxn ang="0">
                  <a:pos x="2" y="8"/>
                </a:cxn>
                <a:cxn ang="0">
                  <a:pos x="3" y="3"/>
                </a:cxn>
                <a:cxn ang="0">
                  <a:pos x="8" y="0"/>
                </a:cxn>
                <a:cxn ang="0">
                  <a:pos x="17" y="5"/>
                </a:cxn>
                <a:cxn ang="0">
                  <a:pos x="22" y="10"/>
                </a:cxn>
                <a:cxn ang="0">
                  <a:pos x="20" y="15"/>
                </a:cxn>
                <a:cxn ang="0">
                  <a:pos x="23" y="11"/>
                </a:cxn>
                <a:cxn ang="0">
                  <a:pos x="28" y="11"/>
                </a:cxn>
                <a:cxn ang="0">
                  <a:pos x="30" y="13"/>
                </a:cxn>
                <a:cxn ang="0">
                  <a:pos x="32" y="15"/>
                </a:cxn>
                <a:cxn ang="0">
                  <a:pos x="25" y="18"/>
                </a:cxn>
                <a:cxn ang="0">
                  <a:pos x="27" y="20"/>
                </a:cxn>
                <a:cxn ang="0">
                  <a:pos x="32" y="20"/>
                </a:cxn>
                <a:cxn ang="0">
                  <a:pos x="35" y="18"/>
                </a:cxn>
                <a:cxn ang="0">
                  <a:pos x="37" y="16"/>
                </a:cxn>
                <a:cxn ang="0">
                  <a:pos x="33" y="25"/>
                </a:cxn>
                <a:cxn ang="0">
                  <a:pos x="18" y="28"/>
                </a:cxn>
                <a:cxn ang="0">
                  <a:pos x="17" y="20"/>
                </a:cxn>
                <a:cxn ang="0">
                  <a:pos x="12" y="18"/>
                </a:cxn>
                <a:cxn ang="0">
                  <a:pos x="12" y="10"/>
                </a:cxn>
                <a:cxn ang="0">
                  <a:pos x="8" y="16"/>
                </a:cxn>
                <a:cxn ang="0">
                  <a:pos x="7" y="13"/>
                </a:cxn>
                <a:cxn ang="0">
                  <a:pos x="5" y="11"/>
                </a:cxn>
                <a:cxn ang="0">
                  <a:pos x="5" y="15"/>
                </a:cxn>
                <a:cxn ang="0">
                  <a:pos x="3" y="16"/>
                </a:cxn>
                <a:cxn ang="0">
                  <a:pos x="3" y="18"/>
                </a:cxn>
                <a:cxn ang="0">
                  <a:pos x="3" y="20"/>
                </a:cxn>
                <a:cxn ang="0">
                  <a:pos x="0" y="15"/>
                </a:cxn>
                <a:cxn ang="0">
                  <a:pos x="2" y="8"/>
                </a:cxn>
              </a:cxnLst>
              <a:rect l="0" t="0" r="r" b="b"/>
              <a:pathLst>
                <a:path w="37" h="28">
                  <a:moveTo>
                    <a:pt x="2" y="8"/>
                  </a:moveTo>
                  <a:lnTo>
                    <a:pt x="3" y="3"/>
                  </a:lnTo>
                  <a:lnTo>
                    <a:pt x="8" y="0"/>
                  </a:lnTo>
                  <a:lnTo>
                    <a:pt x="17" y="5"/>
                  </a:lnTo>
                  <a:lnTo>
                    <a:pt x="22" y="10"/>
                  </a:lnTo>
                  <a:lnTo>
                    <a:pt x="20" y="15"/>
                  </a:lnTo>
                  <a:lnTo>
                    <a:pt x="23" y="11"/>
                  </a:lnTo>
                  <a:lnTo>
                    <a:pt x="28" y="11"/>
                  </a:lnTo>
                  <a:lnTo>
                    <a:pt x="30" y="13"/>
                  </a:lnTo>
                  <a:lnTo>
                    <a:pt x="32" y="15"/>
                  </a:lnTo>
                  <a:lnTo>
                    <a:pt x="25" y="18"/>
                  </a:lnTo>
                  <a:lnTo>
                    <a:pt x="27" y="20"/>
                  </a:lnTo>
                  <a:lnTo>
                    <a:pt x="32" y="20"/>
                  </a:lnTo>
                  <a:lnTo>
                    <a:pt x="35" y="18"/>
                  </a:lnTo>
                  <a:lnTo>
                    <a:pt x="37" y="16"/>
                  </a:lnTo>
                  <a:lnTo>
                    <a:pt x="33" y="25"/>
                  </a:lnTo>
                  <a:lnTo>
                    <a:pt x="18" y="28"/>
                  </a:lnTo>
                  <a:lnTo>
                    <a:pt x="17" y="20"/>
                  </a:lnTo>
                  <a:lnTo>
                    <a:pt x="12" y="18"/>
                  </a:lnTo>
                  <a:lnTo>
                    <a:pt x="12" y="10"/>
                  </a:lnTo>
                  <a:lnTo>
                    <a:pt x="8" y="16"/>
                  </a:lnTo>
                  <a:lnTo>
                    <a:pt x="7" y="13"/>
                  </a:lnTo>
                  <a:lnTo>
                    <a:pt x="5" y="11"/>
                  </a:lnTo>
                  <a:lnTo>
                    <a:pt x="5" y="15"/>
                  </a:lnTo>
                  <a:lnTo>
                    <a:pt x="3" y="16"/>
                  </a:lnTo>
                  <a:lnTo>
                    <a:pt x="3" y="18"/>
                  </a:lnTo>
                  <a:lnTo>
                    <a:pt x="3" y="20"/>
                  </a:lnTo>
                  <a:lnTo>
                    <a:pt x="0" y="15"/>
                  </a:lnTo>
                  <a:lnTo>
                    <a:pt x="2" y="8"/>
                  </a:lnTo>
                  <a:close/>
                </a:path>
              </a:pathLst>
            </a:custGeom>
            <a:solidFill>
              <a:srgbClr val="1F1A17"/>
            </a:solidFill>
            <a:ln w="9525">
              <a:noFill/>
              <a:round/>
              <a:headEnd/>
              <a:tailEnd/>
            </a:ln>
          </p:spPr>
          <p:txBody>
            <a:bodyPr/>
            <a:lstStyle/>
            <a:p>
              <a:endParaRPr lang="en-US"/>
            </a:p>
          </p:txBody>
        </p:sp>
        <p:sp>
          <p:nvSpPr>
            <p:cNvPr id="5718" name="Freeform 1622"/>
            <p:cNvSpPr>
              <a:spLocks/>
            </p:cNvSpPr>
            <p:nvPr/>
          </p:nvSpPr>
          <p:spPr bwMode="auto">
            <a:xfrm>
              <a:off x="1121" y="3034"/>
              <a:ext cx="77" cy="85"/>
            </a:xfrm>
            <a:custGeom>
              <a:avLst/>
              <a:gdLst/>
              <a:ahLst/>
              <a:cxnLst>
                <a:cxn ang="0">
                  <a:pos x="52" y="2"/>
                </a:cxn>
                <a:cxn ang="0">
                  <a:pos x="68" y="8"/>
                </a:cxn>
                <a:cxn ang="0">
                  <a:pos x="70" y="22"/>
                </a:cxn>
                <a:cxn ang="0">
                  <a:pos x="65" y="18"/>
                </a:cxn>
                <a:cxn ang="0">
                  <a:pos x="65" y="20"/>
                </a:cxn>
                <a:cxn ang="0">
                  <a:pos x="60" y="20"/>
                </a:cxn>
                <a:cxn ang="0">
                  <a:pos x="58" y="17"/>
                </a:cxn>
                <a:cxn ang="0">
                  <a:pos x="55" y="20"/>
                </a:cxn>
                <a:cxn ang="0">
                  <a:pos x="48" y="17"/>
                </a:cxn>
                <a:cxn ang="0">
                  <a:pos x="43" y="18"/>
                </a:cxn>
                <a:cxn ang="0">
                  <a:pos x="42" y="28"/>
                </a:cxn>
                <a:cxn ang="0">
                  <a:pos x="50" y="35"/>
                </a:cxn>
                <a:cxn ang="0">
                  <a:pos x="62" y="32"/>
                </a:cxn>
                <a:cxn ang="0">
                  <a:pos x="72" y="32"/>
                </a:cxn>
                <a:cxn ang="0">
                  <a:pos x="73" y="33"/>
                </a:cxn>
                <a:cxn ang="0">
                  <a:pos x="70" y="42"/>
                </a:cxn>
                <a:cxn ang="0">
                  <a:pos x="68" y="42"/>
                </a:cxn>
                <a:cxn ang="0">
                  <a:pos x="67" y="47"/>
                </a:cxn>
                <a:cxn ang="0">
                  <a:pos x="72" y="52"/>
                </a:cxn>
                <a:cxn ang="0">
                  <a:pos x="72" y="57"/>
                </a:cxn>
                <a:cxn ang="0">
                  <a:pos x="70" y="62"/>
                </a:cxn>
                <a:cxn ang="0">
                  <a:pos x="68" y="69"/>
                </a:cxn>
                <a:cxn ang="0">
                  <a:pos x="65" y="65"/>
                </a:cxn>
                <a:cxn ang="0">
                  <a:pos x="63" y="65"/>
                </a:cxn>
                <a:cxn ang="0">
                  <a:pos x="58" y="62"/>
                </a:cxn>
                <a:cxn ang="0">
                  <a:pos x="50" y="57"/>
                </a:cxn>
                <a:cxn ang="0">
                  <a:pos x="48" y="64"/>
                </a:cxn>
                <a:cxn ang="0">
                  <a:pos x="47" y="65"/>
                </a:cxn>
                <a:cxn ang="0">
                  <a:pos x="43" y="67"/>
                </a:cxn>
                <a:cxn ang="0">
                  <a:pos x="43" y="72"/>
                </a:cxn>
                <a:cxn ang="0">
                  <a:pos x="43" y="77"/>
                </a:cxn>
                <a:cxn ang="0">
                  <a:pos x="42" y="84"/>
                </a:cxn>
                <a:cxn ang="0">
                  <a:pos x="36" y="79"/>
                </a:cxn>
                <a:cxn ang="0">
                  <a:pos x="26" y="69"/>
                </a:cxn>
                <a:cxn ang="0">
                  <a:pos x="25" y="67"/>
                </a:cxn>
                <a:cxn ang="0">
                  <a:pos x="21" y="69"/>
                </a:cxn>
                <a:cxn ang="0">
                  <a:pos x="23" y="64"/>
                </a:cxn>
                <a:cxn ang="0">
                  <a:pos x="23" y="59"/>
                </a:cxn>
                <a:cxn ang="0">
                  <a:pos x="18" y="52"/>
                </a:cxn>
                <a:cxn ang="0">
                  <a:pos x="21" y="49"/>
                </a:cxn>
                <a:cxn ang="0">
                  <a:pos x="21" y="42"/>
                </a:cxn>
                <a:cxn ang="0">
                  <a:pos x="15" y="33"/>
                </a:cxn>
                <a:cxn ang="0">
                  <a:pos x="8" y="27"/>
                </a:cxn>
                <a:cxn ang="0">
                  <a:pos x="3" y="22"/>
                </a:cxn>
                <a:cxn ang="0">
                  <a:pos x="5" y="18"/>
                </a:cxn>
                <a:cxn ang="0">
                  <a:pos x="13" y="18"/>
                </a:cxn>
                <a:cxn ang="0">
                  <a:pos x="16" y="17"/>
                </a:cxn>
                <a:cxn ang="0">
                  <a:pos x="25" y="15"/>
                </a:cxn>
                <a:cxn ang="0">
                  <a:pos x="36" y="7"/>
                </a:cxn>
                <a:cxn ang="0">
                  <a:pos x="38" y="12"/>
                </a:cxn>
                <a:cxn ang="0">
                  <a:pos x="42" y="7"/>
                </a:cxn>
              </a:cxnLst>
              <a:rect l="0" t="0" r="r" b="b"/>
              <a:pathLst>
                <a:path w="77" h="85">
                  <a:moveTo>
                    <a:pt x="42" y="2"/>
                  </a:moveTo>
                  <a:lnTo>
                    <a:pt x="52" y="2"/>
                  </a:lnTo>
                  <a:lnTo>
                    <a:pt x="62" y="0"/>
                  </a:lnTo>
                  <a:lnTo>
                    <a:pt x="68" y="8"/>
                  </a:lnTo>
                  <a:lnTo>
                    <a:pt x="73" y="20"/>
                  </a:lnTo>
                  <a:lnTo>
                    <a:pt x="70" y="22"/>
                  </a:lnTo>
                  <a:lnTo>
                    <a:pt x="68" y="23"/>
                  </a:lnTo>
                  <a:lnTo>
                    <a:pt x="65" y="18"/>
                  </a:lnTo>
                  <a:lnTo>
                    <a:pt x="63" y="15"/>
                  </a:lnTo>
                  <a:lnTo>
                    <a:pt x="65" y="20"/>
                  </a:lnTo>
                  <a:lnTo>
                    <a:pt x="65" y="27"/>
                  </a:lnTo>
                  <a:lnTo>
                    <a:pt x="60" y="20"/>
                  </a:lnTo>
                  <a:lnTo>
                    <a:pt x="58" y="13"/>
                  </a:lnTo>
                  <a:lnTo>
                    <a:pt x="58" y="17"/>
                  </a:lnTo>
                  <a:lnTo>
                    <a:pt x="57" y="20"/>
                  </a:lnTo>
                  <a:lnTo>
                    <a:pt x="55" y="20"/>
                  </a:lnTo>
                  <a:lnTo>
                    <a:pt x="52" y="20"/>
                  </a:lnTo>
                  <a:lnTo>
                    <a:pt x="48" y="17"/>
                  </a:lnTo>
                  <a:lnTo>
                    <a:pt x="47" y="15"/>
                  </a:lnTo>
                  <a:lnTo>
                    <a:pt x="43" y="18"/>
                  </a:lnTo>
                  <a:lnTo>
                    <a:pt x="40" y="20"/>
                  </a:lnTo>
                  <a:lnTo>
                    <a:pt x="42" y="28"/>
                  </a:lnTo>
                  <a:lnTo>
                    <a:pt x="45" y="33"/>
                  </a:lnTo>
                  <a:lnTo>
                    <a:pt x="50" y="35"/>
                  </a:lnTo>
                  <a:lnTo>
                    <a:pt x="55" y="35"/>
                  </a:lnTo>
                  <a:lnTo>
                    <a:pt x="62" y="32"/>
                  </a:lnTo>
                  <a:lnTo>
                    <a:pt x="67" y="32"/>
                  </a:lnTo>
                  <a:lnTo>
                    <a:pt x="72" y="32"/>
                  </a:lnTo>
                  <a:lnTo>
                    <a:pt x="77" y="32"/>
                  </a:lnTo>
                  <a:lnTo>
                    <a:pt x="73" y="33"/>
                  </a:lnTo>
                  <a:lnTo>
                    <a:pt x="70" y="35"/>
                  </a:lnTo>
                  <a:lnTo>
                    <a:pt x="70" y="42"/>
                  </a:lnTo>
                  <a:lnTo>
                    <a:pt x="70" y="43"/>
                  </a:lnTo>
                  <a:lnTo>
                    <a:pt x="68" y="42"/>
                  </a:lnTo>
                  <a:lnTo>
                    <a:pt x="65" y="40"/>
                  </a:lnTo>
                  <a:lnTo>
                    <a:pt x="67" y="47"/>
                  </a:lnTo>
                  <a:lnTo>
                    <a:pt x="70" y="52"/>
                  </a:lnTo>
                  <a:lnTo>
                    <a:pt x="72" y="52"/>
                  </a:lnTo>
                  <a:lnTo>
                    <a:pt x="75" y="50"/>
                  </a:lnTo>
                  <a:lnTo>
                    <a:pt x="72" y="57"/>
                  </a:lnTo>
                  <a:lnTo>
                    <a:pt x="72" y="64"/>
                  </a:lnTo>
                  <a:lnTo>
                    <a:pt x="70" y="62"/>
                  </a:lnTo>
                  <a:lnTo>
                    <a:pt x="68" y="62"/>
                  </a:lnTo>
                  <a:lnTo>
                    <a:pt x="68" y="69"/>
                  </a:lnTo>
                  <a:lnTo>
                    <a:pt x="67" y="69"/>
                  </a:lnTo>
                  <a:lnTo>
                    <a:pt x="65" y="65"/>
                  </a:lnTo>
                  <a:lnTo>
                    <a:pt x="63" y="60"/>
                  </a:lnTo>
                  <a:lnTo>
                    <a:pt x="63" y="65"/>
                  </a:lnTo>
                  <a:lnTo>
                    <a:pt x="63" y="70"/>
                  </a:lnTo>
                  <a:lnTo>
                    <a:pt x="58" y="62"/>
                  </a:lnTo>
                  <a:lnTo>
                    <a:pt x="53" y="54"/>
                  </a:lnTo>
                  <a:lnTo>
                    <a:pt x="50" y="57"/>
                  </a:lnTo>
                  <a:lnTo>
                    <a:pt x="47" y="60"/>
                  </a:lnTo>
                  <a:lnTo>
                    <a:pt x="48" y="64"/>
                  </a:lnTo>
                  <a:lnTo>
                    <a:pt x="50" y="69"/>
                  </a:lnTo>
                  <a:lnTo>
                    <a:pt x="47" y="65"/>
                  </a:lnTo>
                  <a:lnTo>
                    <a:pt x="45" y="65"/>
                  </a:lnTo>
                  <a:lnTo>
                    <a:pt x="43" y="67"/>
                  </a:lnTo>
                  <a:lnTo>
                    <a:pt x="45" y="72"/>
                  </a:lnTo>
                  <a:lnTo>
                    <a:pt x="43" y="72"/>
                  </a:lnTo>
                  <a:lnTo>
                    <a:pt x="42" y="70"/>
                  </a:lnTo>
                  <a:lnTo>
                    <a:pt x="43" y="77"/>
                  </a:lnTo>
                  <a:lnTo>
                    <a:pt x="45" y="84"/>
                  </a:lnTo>
                  <a:lnTo>
                    <a:pt x="42" y="84"/>
                  </a:lnTo>
                  <a:lnTo>
                    <a:pt x="40" y="85"/>
                  </a:lnTo>
                  <a:lnTo>
                    <a:pt x="36" y="79"/>
                  </a:lnTo>
                  <a:lnTo>
                    <a:pt x="30" y="70"/>
                  </a:lnTo>
                  <a:lnTo>
                    <a:pt x="26" y="69"/>
                  </a:lnTo>
                  <a:lnTo>
                    <a:pt x="26" y="67"/>
                  </a:lnTo>
                  <a:lnTo>
                    <a:pt x="25" y="67"/>
                  </a:lnTo>
                  <a:lnTo>
                    <a:pt x="25" y="72"/>
                  </a:lnTo>
                  <a:lnTo>
                    <a:pt x="21" y="69"/>
                  </a:lnTo>
                  <a:lnTo>
                    <a:pt x="18" y="65"/>
                  </a:lnTo>
                  <a:lnTo>
                    <a:pt x="23" y="64"/>
                  </a:lnTo>
                  <a:lnTo>
                    <a:pt x="26" y="62"/>
                  </a:lnTo>
                  <a:lnTo>
                    <a:pt x="23" y="59"/>
                  </a:lnTo>
                  <a:lnTo>
                    <a:pt x="20" y="54"/>
                  </a:lnTo>
                  <a:lnTo>
                    <a:pt x="18" y="52"/>
                  </a:lnTo>
                  <a:lnTo>
                    <a:pt x="18" y="49"/>
                  </a:lnTo>
                  <a:lnTo>
                    <a:pt x="21" y="49"/>
                  </a:lnTo>
                  <a:lnTo>
                    <a:pt x="25" y="49"/>
                  </a:lnTo>
                  <a:lnTo>
                    <a:pt x="21" y="42"/>
                  </a:lnTo>
                  <a:lnTo>
                    <a:pt x="18" y="37"/>
                  </a:lnTo>
                  <a:lnTo>
                    <a:pt x="15" y="33"/>
                  </a:lnTo>
                  <a:lnTo>
                    <a:pt x="10" y="32"/>
                  </a:lnTo>
                  <a:lnTo>
                    <a:pt x="8" y="27"/>
                  </a:lnTo>
                  <a:lnTo>
                    <a:pt x="6" y="22"/>
                  </a:lnTo>
                  <a:lnTo>
                    <a:pt x="3" y="22"/>
                  </a:lnTo>
                  <a:lnTo>
                    <a:pt x="0" y="22"/>
                  </a:lnTo>
                  <a:lnTo>
                    <a:pt x="5" y="18"/>
                  </a:lnTo>
                  <a:lnTo>
                    <a:pt x="11" y="17"/>
                  </a:lnTo>
                  <a:lnTo>
                    <a:pt x="13" y="18"/>
                  </a:lnTo>
                  <a:lnTo>
                    <a:pt x="15" y="18"/>
                  </a:lnTo>
                  <a:lnTo>
                    <a:pt x="16" y="17"/>
                  </a:lnTo>
                  <a:lnTo>
                    <a:pt x="18" y="15"/>
                  </a:lnTo>
                  <a:lnTo>
                    <a:pt x="25" y="15"/>
                  </a:lnTo>
                  <a:lnTo>
                    <a:pt x="33" y="12"/>
                  </a:lnTo>
                  <a:lnTo>
                    <a:pt x="36" y="7"/>
                  </a:lnTo>
                  <a:lnTo>
                    <a:pt x="38" y="7"/>
                  </a:lnTo>
                  <a:lnTo>
                    <a:pt x="38" y="12"/>
                  </a:lnTo>
                  <a:lnTo>
                    <a:pt x="40" y="10"/>
                  </a:lnTo>
                  <a:lnTo>
                    <a:pt x="42" y="7"/>
                  </a:lnTo>
                  <a:lnTo>
                    <a:pt x="42" y="2"/>
                  </a:lnTo>
                  <a:close/>
                </a:path>
              </a:pathLst>
            </a:custGeom>
            <a:solidFill>
              <a:srgbClr val="1F1A17"/>
            </a:solidFill>
            <a:ln w="9525">
              <a:noFill/>
              <a:round/>
              <a:headEnd/>
              <a:tailEnd/>
            </a:ln>
          </p:spPr>
          <p:txBody>
            <a:bodyPr/>
            <a:lstStyle/>
            <a:p>
              <a:endParaRPr lang="en-US"/>
            </a:p>
          </p:txBody>
        </p:sp>
        <p:sp>
          <p:nvSpPr>
            <p:cNvPr id="5719" name="Freeform 1623"/>
            <p:cNvSpPr>
              <a:spLocks/>
            </p:cNvSpPr>
            <p:nvPr/>
          </p:nvSpPr>
          <p:spPr bwMode="auto">
            <a:xfrm>
              <a:off x="1194" y="3029"/>
              <a:ext cx="17" cy="23"/>
            </a:xfrm>
            <a:custGeom>
              <a:avLst/>
              <a:gdLst/>
              <a:ahLst/>
              <a:cxnLst>
                <a:cxn ang="0">
                  <a:pos x="0" y="15"/>
                </a:cxn>
                <a:cxn ang="0">
                  <a:pos x="4" y="23"/>
                </a:cxn>
                <a:cxn ang="0">
                  <a:pos x="5" y="23"/>
                </a:cxn>
                <a:cxn ang="0">
                  <a:pos x="7" y="22"/>
                </a:cxn>
                <a:cxn ang="0">
                  <a:pos x="9" y="22"/>
                </a:cxn>
                <a:cxn ang="0">
                  <a:pos x="10" y="20"/>
                </a:cxn>
                <a:cxn ang="0">
                  <a:pos x="7" y="17"/>
                </a:cxn>
                <a:cxn ang="0">
                  <a:pos x="14" y="17"/>
                </a:cxn>
                <a:cxn ang="0">
                  <a:pos x="14" y="12"/>
                </a:cxn>
                <a:cxn ang="0">
                  <a:pos x="14" y="12"/>
                </a:cxn>
                <a:cxn ang="0">
                  <a:pos x="17" y="8"/>
                </a:cxn>
                <a:cxn ang="0">
                  <a:pos x="17" y="2"/>
                </a:cxn>
                <a:cxn ang="0">
                  <a:pos x="17" y="0"/>
                </a:cxn>
                <a:cxn ang="0">
                  <a:pos x="15" y="3"/>
                </a:cxn>
                <a:cxn ang="0">
                  <a:pos x="12" y="8"/>
                </a:cxn>
                <a:cxn ang="0">
                  <a:pos x="9" y="10"/>
                </a:cxn>
                <a:cxn ang="0">
                  <a:pos x="5" y="10"/>
                </a:cxn>
                <a:cxn ang="0">
                  <a:pos x="4" y="15"/>
                </a:cxn>
                <a:cxn ang="0">
                  <a:pos x="4" y="20"/>
                </a:cxn>
                <a:cxn ang="0">
                  <a:pos x="0" y="15"/>
                </a:cxn>
              </a:cxnLst>
              <a:rect l="0" t="0" r="r" b="b"/>
              <a:pathLst>
                <a:path w="17" h="23">
                  <a:moveTo>
                    <a:pt x="0" y="15"/>
                  </a:moveTo>
                  <a:lnTo>
                    <a:pt x="4" y="23"/>
                  </a:lnTo>
                  <a:lnTo>
                    <a:pt x="5" y="23"/>
                  </a:lnTo>
                  <a:lnTo>
                    <a:pt x="7" y="22"/>
                  </a:lnTo>
                  <a:lnTo>
                    <a:pt x="9" y="22"/>
                  </a:lnTo>
                  <a:lnTo>
                    <a:pt x="10" y="20"/>
                  </a:lnTo>
                  <a:lnTo>
                    <a:pt x="7" y="17"/>
                  </a:lnTo>
                  <a:lnTo>
                    <a:pt x="14" y="17"/>
                  </a:lnTo>
                  <a:lnTo>
                    <a:pt x="14" y="12"/>
                  </a:lnTo>
                  <a:lnTo>
                    <a:pt x="14" y="12"/>
                  </a:lnTo>
                  <a:lnTo>
                    <a:pt x="17" y="8"/>
                  </a:lnTo>
                  <a:lnTo>
                    <a:pt x="17" y="2"/>
                  </a:lnTo>
                  <a:lnTo>
                    <a:pt x="17" y="0"/>
                  </a:lnTo>
                  <a:lnTo>
                    <a:pt x="15" y="3"/>
                  </a:lnTo>
                  <a:lnTo>
                    <a:pt x="12" y="8"/>
                  </a:lnTo>
                  <a:lnTo>
                    <a:pt x="9" y="10"/>
                  </a:lnTo>
                  <a:lnTo>
                    <a:pt x="5" y="10"/>
                  </a:lnTo>
                  <a:lnTo>
                    <a:pt x="4" y="15"/>
                  </a:lnTo>
                  <a:lnTo>
                    <a:pt x="4" y="20"/>
                  </a:lnTo>
                  <a:lnTo>
                    <a:pt x="0" y="15"/>
                  </a:lnTo>
                  <a:close/>
                </a:path>
              </a:pathLst>
            </a:custGeom>
            <a:solidFill>
              <a:srgbClr val="1F1A17"/>
            </a:solidFill>
            <a:ln w="9525">
              <a:noFill/>
              <a:round/>
              <a:headEnd/>
              <a:tailEnd/>
            </a:ln>
          </p:spPr>
          <p:txBody>
            <a:bodyPr/>
            <a:lstStyle/>
            <a:p>
              <a:endParaRPr lang="en-US"/>
            </a:p>
          </p:txBody>
        </p:sp>
        <p:sp>
          <p:nvSpPr>
            <p:cNvPr id="5720" name="Freeform 1624"/>
            <p:cNvSpPr>
              <a:spLocks/>
            </p:cNvSpPr>
            <p:nvPr/>
          </p:nvSpPr>
          <p:spPr bwMode="auto">
            <a:xfrm>
              <a:off x="1193" y="3046"/>
              <a:ext cx="50" cy="42"/>
            </a:xfrm>
            <a:custGeom>
              <a:avLst/>
              <a:gdLst/>
              <a:ahLst/>
              <a:cxnLst>
                <a:cxn ang="0">
                  <a:pos x="1" y="28"/>
                </a:cxn>
                <a:cxn ang="0">
                  <a:pos x="1" y="31"/>
                </a:cxn>
                <a:cxn ang="0">
                  <a:pos x="3" y="37"/>
                </a:cxn>
                <a:cxn ang="0">
                  <a:pos x="5" y="40"/>
                </a:cxn>
                <a:cxn ang="0">
                  <a:pos x="8" y="42"/>
                </a:cxn>
                <a:cxn ang="0">
                  <a:pos x="6" y="40"/>
                </a:cxn>
                <a:cxn ang="0">
                  <a:pos x="6" y="37"/>
                </a:cxn>
                <a:cxn ang="0">
                  <a:pos x="8" y="38"/>
                </a:cxn>
                <a:cxn ang="0">
                  <a:pos x="11" y="37"/>
                </a:cxn>
                <a:cxn ang="0">
                  <a:pos x="11" y="33"/>
                </a:cxn>
                <a:cxn ang="0">
                  <a:pos x="13" y="30"/>
                </a:cxn>
                <a:cxn ang="0">
                  <a:pos x="18" y="31"/>
                </a:cxn>
                <a:cxn ang="0">
                  <a:pos x="23" y="35"/>
                </a:cxn>
                <a:cxn ang="0">
                  <a:pos x="21" y="31"/>
                </a:cxn>
                <a:cxn ang="0">
                  <a:pos x="23" y="30"/>
                </a:cxn>
                <a:cxn ang="0">
                  <a:pos x="23" y="28"/>
                </a:cxn>
                <a:cxn ang="0">
                  <a:pos x="25" y="26"/>
                </a:cxn>
                <a:cxn ang="0">
                  <a:pos x="28" y="25"/>
                </a:cxn>
                <a:cxn ang="0">
                  <a:pos x="33" y="23"/>
                </a:cxn>
                <a:cxn ang="0">
                  <a:pos x="35" y="18"/>
                </a:cxn>
                <a:cxn ang="0">
                  <a:pos x="38" y="13"/>
                </a:cxn>
                <a:cxn ang="0">
                  <a:pos x="41" y="18"/>
                </a:cxn>
                <a:cxn ang="0">
                  <a:pos x="45" y="20"/>
                </a:cxn>
                <a:cxn ang="0">
                  <a:pos x="46" y="18"/>
                </a:cxn>
                <a:cxn ang="0">
                  <a:pos x="50" y="15"/>
                </a:cxn>
                <a:cxn ang="0">
                  <a:pos x="50" y="11"/>
                </a:cxn>
                <a:cxn ang="0">
                  <a:pos x="50" y="8"/>
                </a:cxn>
                <a:cxn ang="0">
                  <a:pos x="45" y="3"/>
                </a:cxn>
                <a:cxn ang="0">
                  <a:pos x="43" y="0"/>
                </a:cxn>
                <a:cxn ang="0">
                  <a:pos x="38" y="1"/>
                </a:cxn>
                <a:cxn ang="0">
                  <a:pos x="33" y="3"/>
                </a:cxn>
                <a:cxn ang="0">
                  <a:pos x="35" y="8"/>
                </a:cxn>
                <a:cxn ang="0">
                  <a:pos x="36" y="11"/>
                </a:cxn>
                <a:cxn ang="0">
                  <a:pos x="35" y="10"/>
                </a:cxn>
                <a:cxn ang="0">
                  <a:pos x="31" y="6"/>
                </a:cxn>
                <a:cxn ang="0">
                  <a:pos x="31" y="11"/>
                </a:cxn>
                <a:cxn ang="0">
                  <a:pos x="31" y="13"/>
                </a:cxn>
                <a:cxn ang="0">
                  <a:pos x="30" y="11"/>
                </a:cxn>
                <a:cxn ang="0">
                  <a:pos x="26" y="10"/>
                </a:cxn>
                <a:cxn ang="0">
                  <a:pos x="23" y="10"/>
                </a:cxn>
                <a:cxn ang="0">
                  <a:pos x="20" y="11"/>
                </a:cxn>
                <a:cxn ang="0">
                  <a:pos x="18" y="13"/>
                </a:cxn>
                <a:cxn ang="0">
                  <a:pos x="16" y="15"/>
                </a:cxn>
                <a:cxn ang="0">
                  <a:pos x="16" y="16"/>
                </a:cxn>
                <a:cxn ang="0">
                  <a:pos x="18" y="20"/>
                </a:cxn>
                <a:cxn ang="0">
                  <a:pos x="18" y="23"/>
                </a:cxn>
                <a:cxn ang="0">
                  <a:pos x="18" y="25"/>
                </a:cxn>
                <a:cxn ang="0">
                  <a:pos x="15" y="21"/>
                </a:cxn>
                <a:cxn ang="0">
                  <a:pos x="11" y="16"/>
                </a:cxn>
                <a:cxn ang="0">
                  <a:pos x="10" y="23"/>
                </a:cxn>
                <a:cxn ang="0">
                  <a:pos x="8" y="25"/>
                </a:cxn>
                <a:cxn ang="0">
                  <a:pos x="6" y="25"/>
                </a:cxn>
                <a:cxn ang="0">
                  <a:pos x="3" y="21"/>
                </a:cxn>
                <a:cxn ang="0">
                  <a:pos x="1" y="21"/>
                </a:cxn>
                <a:cxn ang="0">
                  <a:pos x="0" y="21"/>
                </a:cxn>
                <a:cxn ang="0">
                  <a:pos x="3" y="25"/>
                </a:cxn>
                <a:cxn ang="0">
                  <a:pos x="5" y="26"/>
                </a:cxn>
                <a:cxn ang="0">
                  <a:pos x="3" y="28"/>
                </a:cxn>
                <a:cxn ang="0">
                  <a:pos x="1" y="28"/>
                </a:cxn>
              </a:cxnLst>
              <a:rect l="0" t="0" r="r" b="b"/>
              <a:pathLst>
                <a:path w="50" h="42">
                  <a:moveTo>
                    <a:pt x="1" y="28"/>
                  </a:moveTo>
                  <a:lnTo>
                    <a:pt x="1" y="31"/>
                  </a:lnTo>
                  <a:lnTo>
                    <a:pt x="3" y="37"/>
                  </a:lnTo>
                  <a:lnTo>
                    <a:pt x="5" y="40"/>
                  </a:lnTo>
                  <a:lnTo>
                    <a:pt x="8" y="42"/>
                  </a:lnTo>
                  <a:lnTo>
                    <a:pt x="6" y="40"/>
                  </a:lnTo>
                  <a:lnTo>
                    <a:pt x="6" y="37"/>
                  </a:lnTo>
                  <a:lnTo>
                    <a:pt x="8" y="38"/>
                  </a:lnTo>
                  <a:lnTo>
                    <a:pt x="11" y="37"/>
                  </a:lnTo>
                  <a:lnTo>
                    <a:pt x="11" y="33"/>
                  </a:lnTo>
                  <a:lnTo>
                    <a:pt x="13" y="30"/>
                  </a:lnTo>
                  <a:lnTo>
                    <a:pt x="18" y="31"/>
                  </a:lnTo>
                  <a:lnTo>
                    <a:pt x="23" y="35"/>
                  </a:lnTo>
                  <a:lnTo>
                    <a:pt x="21" y="31"/>
                  </a:lnTo>
                  <a:lnTo>
                    <a:pt x="23" y="30"/>
                  </a:lnTo>
                  <a:lnTo>
                    <a:pt x="23" y="28"/>
                  </a:lnTo>
                  <a:lnTo>
                    <a:pt x="25" y="26"/>
                  </a:lnTo>
                  <a:lnTo>
                    <a:pt x="28" y="25"/>
                  </a:lnTo>
                  <a:lnTo>
                    <a:pt x="33" y="23"/>
                  </a:lnTo>
                  <a:lnTo>
                    <a:pt x="35" y="18"/>
                  </a:lnTo>
                  <a:lnTo>
                    <a:pt x="38" y="13"/>
                  </a:lnTo>
                  <a:lnTo>
                    <a:pt x="41" y="18"/>
                  </a:lnTo>
                  <a:lnTo>
                    <a:pt x="45" y="20"/>
                  </a:lnTo>
                  <a:lnTo>
                    <a:pt x="46" y="18"/>
                  </a:lnTo>
                  <a:lnTo>
                    <a:pt x="50" y="15"/>
                  </a:lnTo>
                  <a:lnTo>
                    <a:pt x="50" y="11"/>
                  </a:lnTo>
                  <a:lnTo>
                    <a:pt x="50" y="8"/>
                  </a:lnTo>
                  <a:lnTo>
                    <a:pt x="45" y="3"/>
                  </a:lnTo>
                  <a:lnTo>
                    <a:pt x="43" y="0"/>
                  </a:lnTo>
                  <a:lnTo>
                    <a:pt x="38" y="1"/>
                  </a:lnTo>
                  <a:lnTo>
                    <a:pt x="33" y="3"/>
                  </a:lnTo>
                  <a:lnTo>
                    <a:pt x="35" y="8"/>
                  </a:lnTo>
                  <a:lnTo>
                    <a:pt x="36" y="11"/>
                  </a:lnTo>
                  <a:lnTo>
                    <a:pt x="35" y="10"/>
                  </a:lnTo>
                  <a:lnTo>
                    <a:pt x="31" y="6"/>
                  </a:lnTo>
                  <a:lnTo>
                    <a:pt x="31" y="11"/>
                  </a:lnTo>
                  <a:lnTo>
                    <a:pt x="31" y="13"/>
                  </a:lnTo>
                  <a:lnTo>
                    <a:pt x="30" y="11"/>
                  </a:lnTo>
                  <a:lnTo>
                    <a:pt x="26" y="10"/>
                  </a:lnTo>
                  <a:lnTo>
                    <a:pt x="23" y="10"/>
                  </a:lnTo>
                  <a:lnTo>
                    <a:pt x="20" y="11"/>
                  </a:lnTo>
                  <a:lnTo>
                    <a:pt x="18" y="13"/>
                  </a:lnTo>
                  <a:lnTo>
                    <a:pt x="16" y="15"/>
                  </a:lnTo>
                  <a:lnTo>
                    <a:pt x="16" y="16"/>
                  </a:lnTo>
                  <a:lnTo>
                    <a:pt x="18" y="20"/>
                  </a:lnTo>
                  <a:lnTo>
                    <a:pt x="18" y="23"/>
                  </a:lnTo>
                  <a:lnTo>
                    <a:pt x="18" y="25"/>
                  </a:lnTo>
                  <a:lnTo>
                    <a:pt x="15" y="21"/>
                  </a:lnTo>
                  <a:lnTo>
                    <a:pt x="11" y="16"/>
                  </a:lnTo>
                  <a:lnTo>
                    <a:pt x="10" y="23"/>
                  </a:lnTo>
                  <a:lnTo>
                    <a:pt x="8" y="25"/>
                  </a:lnTo>
                  <a:lnTo>
                    <a:pt x="6" y="25"/>
                  </a:lnTo>
                  <a:lnTo>
                    <a:pt x="3" y="21"/>
                  </a:lnTo>
                  <a:lnTo>
                    <a:pt x="1" y="21"/>
                  </a:lnTo>
                  <a:lnTo>
                    <a:pt x="0" y="21"/>
                  </a:lnTo>
                  <a:lnTo>
                    <a:pt x="3" y="25"/>
                  </a:lnTo>
                  <a:lnTo>
                    <a:pt x="5" y="26"/>
                  </a:lnTo>
                  <a:lnTo>
                    <a:pt x="3" y="28"/>
                  </a:lnTo>
                  <a:lnTo>
                    <a:pt x="1" y="28"/>
                  </a:lnTo>
                  <a:close/>
                </a:path>
              </a:pathLst>
            </a:custGeom>
            <a:solidFill>
              <a:srgbClr val="1F1A17"/>
            </a:solidFill>
            <a:ln w="9525">
              <a:noFill/>
              <a:round/>
              <a:headEnd/>
              <a:tailEnd/>
            </a:ln>
          </p:spPr>
          <p:txBody>
            <a:bodyPr/>
            <a:lstStyle/>
            <a:p>
              <a:endParaRPr lang="en-US"/>
            </a:p>
          </p:txBody>
        </p:sp>
        <p:sp>
          <p:nvSpPr>
            <p:cNvPr id="5721" name="Freeform 1625"/>
            <p:cNvSpPr>
              <a:spLocks/>
            </p:cNvSpPr>
            <p:nvPr/>
          </p:nvSpPr>
          <p:spPr bwMode="auto">
            <a:xfrm>
              <a:off x="1239" y="3024"/>
              <a:ext cx="25" cy="32"/>
            </a:xfrm>
            <a:custGeom>
              <a:avLst/>
              <a:gdLst/>
              <a:ahLst/>
              <a:cxnLst>
                <a:cxn ang="0">
                  <a:pos x="0" y="23"/>
                </a:cxn>
                <a:cxn ang="0">
                  <a:pos x="2" y="20"/>
                </a:cxn>
                <a:cxn ang="0">
                  <a:pos x="4" y="20"/>
                </a:cxn>
                <a:cxn ang="0">
                  <a:pos x="7" y="23"/>
                </a:cxn>
                <a:cxn ang="0">
                  <a:pos x="9" y="23"/>
                </a:cxn>
                <a:cxn ang="0">
                  <a:pos x="9" y="18"/>
                </a:cxn>
                <a:cxn ang="0">
                  <a:pos x="14" y="20"/>
                </a:cxn>
                <a:cxn ang="0">
                  <a:pos x="14" y="12"/>
                </a:cxn>
                <a:cxn ang="0">
                  <a:pos x="20" y="5"/>
                </a:cxn>
                <a:cxn ang="0">
                  <a:pos x="25" y="0"/>
                </a:cxn>
                <a:cxn ang="0">
                  <a:pos x="24" y="5"/>
                </a:cxn>
                <a:cxn ang="0">
                  <a:pos x="20" y="10"/>
                </a:cxn>
                <a:cxn ang="0">
                  <a:pos x="22" y="12"/>
                </a:cxn>
                <a:cxn ang="0">
                  <a:pos x="25" y="13"/>
                </a:cxn>
                <a:cxn ang="0">
                  <a:pos x="20" y="15"/>
                </a:cxn>
                <a:cxn ang="0">
                  <a:pos x="20" y="23"/>
                </a:cxn>
                <a:cxn ang="0">
                  <a:pos x="15" y="20"/>
                </a:cxn>
                <a:cxn ang="0">
                  <a:pos x="15" y="25"/>
                </a:cxn>
                <a:cxn ang="0">
                  <a:pos x="12" y="25"/>
                </a:cxn>
                <a:cxn ang="0">
                  <a:pos x="12" y="32"/>
                </a:cxn>
                <a:cxn ang="0">
                  <a:pos x="9" y="32"/>
                </a:cxn>
                <a:cxn ang="0">
                  <a:pos x="0" y="23"/>
                </a:cxn>
              </a:cxnLst>
              <a:rect l="0" t="0" r="r" b="b"/>
              <a:pathLst>
                <a:path w="25" h="32">
                  <a:moveTo>
                    <a:pt x="0" y="23"/>
                  </a:moveTo>
                  <a:lnTo>
                    <a:pt x="2" y="20"/>
                  </a:lnTo>
                  <a:lnTo>
                    <a:pt x="4" y="20"/>
                  </a:lnTo>
                  <a:lnTo>
                    <a:pt x="7" y="23"/>
                  </a:lnTo>
                  <a:lnTo>
                    <a:pt x="9" y="23"/>
                  </a:lnTo>
                  <a:lnTo>
                    <a:pt x="9" y="18"/>
                  </a:lnTo>
                  <a:lnTo>
                    <a:pt x="14" y="20"/>
                  </a:lnTo>
                  <a:lnTo>
                    <a:pt x="14" y="12"/>
                  </a:lnTo>
                  <a:lnTo>
                    <a:pt x="20" y="5"/>
                  </a:lnTo>
                  <a:lnTo>
                    <a:pt x="25" y="0"/>
                  </a:lnTo>
                  <a:lnTo>
                    <a:pt x="24" y="5"/>
                  </a:lnTo>
                  <a:lnTo>
                    <a:pt x="20" y="10"/>
                  </a:lnTo>
                  <a:lnTo>
                    <a:pt x="22" y="12"/>
                  </a:lnTo>
                  <a:lnTo>
                    <a:pt x="25" y="13"/>
                  </a:lnTo>
                  <a:lnTo>
                    <a:pt x="20" y="15"/>
                  </a:lnTo>
                  <a:lnTo>
                    <a:pt x="20" y="23"/>
                  </a:lnTo>
                  <a:lnTo>
                    <a:pt x="15" y="20"/>
                  </a:lnTo>
                  <a:lnTo>
                    <a:pt x="15" y="25"/>
                  </a:lnTo>
                  <a:lnTo>
                    <a:pt x="12" y="25"/>
                  </a:lnTo>
                  <a:lnTo>
                    <a:pt x="12" y="32"/>
                  </a:lnTo>
                  <a:lnTo>
                    <a:pt x="9" y="32"/>
                  </a:lnTo>
                  <a:lnTo>
                    <a:pt x="0" y="23"/>
                  </a:lnTo>
                  <a:close/>
                </a:path>
              </a:pathLst>
            </a:custGeom>
            <a:solidFill>
              <a:srgbClr val="1F1A17"/>
            </a:solidFill>
            <a:ln w="9525">
              <a:noFill/>
              <a:round/>
              <a:headEnd/>
              <a:tailEnd/>
            </a:ln>
          </p:spPr>
          <p:txBody>
            <a:bodyPr/>
            <a:lstStyle/>
            <a:p>
              <a:endParaRPr lang="en-US"/>
            </a:p>
          </p:txBody>
        </p:sp>
        <p:sp>
          <p:nvSpPr>
            <p:cNvPr id="5722" name="Freeform 1626"/>
            <p:cNvSpPr>
              <a:spLocks/>
            </p:cNvSpPr>
            <p:nvPr/>
          </p:nvSpPr>
          <p:spPr bwMode="auto">
            <a:xfrm>
              <a:off x="1231" y="3026"/>
              <a:ext cx="13" cy="15"/>
            </a:xfrm>
            <a:custGeom>
              <a:avLst/>
              <a:gdLst/>
              <a:ahLst/>
              <a:cxnLst>
                <a:cxn ang="0">
                  <a:pos x="0" y="15"/>
                </a:cxn>
                <a:cxn ang="0">
                  <a:pos x="2" y="11"/>
                </a:cxn>
                <a:cxn ang="0">
                  <a:pos x="5" y="8"/>
                </a:cxn>
                <a:cxn ang="0">
                  <a:pos x="10" y="3"/>
                </a:cxn>
                <a:cxn ang="0">
                  <a:pos x="12" y="0"/>
                </a:cxn>
                <a:cxn ang="0">
                  <a:pos x="13" y="3"/>
                </a:cxn>
                <a:cxn ang="0">
                  <a:pos x="5" y="10"/>
                </a:cxn>
                <a:cxn ang="0">
                  <a:pos x="5" y="15"/>
                </a:cxn>
                <a:cxn ang="0">
                  <a:pos x="0" y="15"/>
                </a:cxn>
              </a:cxnLst>
              <a:rect l="0" t="0" r="r" b="b"/>
              <a:pathLst>
                <a:path w="13" h="15">
                  <a:moveTo>
                    <a:pt x="0" y="15"/>
                  </a:moveTo>
                  <a:lnTo>
                    <a:pt x="2" y="11"/>
                  </a:lnTo>
                  <a:lnTo>
                    <a:pt x="5" y="8"/>
                  </a:lnTo>
                  <a:lnTo>
                    <a:pt x="10" y="3"/>
                  </a:lnTo>
                  <a:lnTo>
                    <a:pt x="12" y="0"/>
                  </a:lnTo>
                  <a:lnTo>
                    <a:pt x="13" y="3"/>
                  </a:lnTo>
                  <a:lnTo>
                    <a:pt x="5" y="10"/>
                  </a:lnTo>
                  <a:lnTo>
                    <a:pt x="5" y="15"/>
                  </a:lnTo>
                  <a:lnTo>
                    <a:pt x="0" y="15"/>
                  </a:lnTo>
                  <a:close/>
                </a:path>
              </a:pathLst>
            </a:custGeom>
            <a:solidFill>
              <a:srgbClr val="1F1A17"/>
            </a:solidFill>
            <a:ln w="9525">
              <a:noFill/>
              <a:round/>
              <a:headEnd/>
              <a:tailEnd/>
            </a:ln>
          </p:spPr>
          <p:txBody>
            <a:bodyPr/>
            <a:lstStyle/>
            <a:p>
              <a:endParaRPr lang="en-US"/>
            </a:p>
          </p:txBody>
        </p:sp>
        <p:sp>
          <p:nvSpPr>
            <p:cNvPr id="5723" name="Freeform 1627"/>
            <p:cNvSpPr>
              <a:spLocks/>
            </p:cNvSpPr>
            <p:nvPr/>
          </p:nvSpPr>
          <p:spPr bwMode="auto">
            <a:xfrm>
              <a:off x="1223" y="3019"/>
              <a:ext cx="16" cy="22"/>
            </a:xfrm>
            <a:custGeom>
              <a:avLst/>
              <a:gdLst/>
              <a:ahLst/>
              <a:cxnLst>
                <a:cxn ang="0">
                  <a:pos x="0" y="22"/>
                </a:cxn>
                <a:cxn ang="0">
                  <a:pos x="1" y="18"/>
                </a:cxn>
                <a:cxn ang="0">
                  <a:pos x="3" y="13"/>
                </a:cxn>
                <a:cxn ang="0">
                  <a:pos x="6" y="12"/>
                </a:cxn>
                <a:cxn ang="0">
                  <a:pos x="6" y="10"/>
                </a:cxn>
                <a:cxn ang="0">
                  <a:pos x="10" y="5"/>
                </a:cxn>
                <a:cxn ang="0">
                  <a:pos x="11" y="0"/>
                </a:cxn>
                <a:cxn ang="0">
                  <a:pos x="16" y="2"/>
                </a:cxn>
                <a:cxn ang="0">
                  <a:pos x="15" y="3"/>
                </a:cxn>
                <a:cxn ang="0">
                  <a:pos x="13" y="7"/>
                </a:cxn>
                <a:cxn ang="0">
                  <a:pos x="11" y="10"/>
                </a:cxn>
                <a:cxn ang="0">
                  <a:pos x="8" y="12"/>
                </a:cxn>
                <a:cxn ang="0">
                  <a:pos x="6" y="20"/>
                </a:cxn>
                <a:cxn ang="0">
                  <a:pos x="0" y="22"/>
                </a:cxn>
              </a:cxnLst>
              <a:rect l="0" t="0" r="r" b="b"/>
              <a:pathLst>
                <a:path w="16" h="22">
                  <a:moveTo>
                    <a:pt x="0" y="22"/>
                  </a:moveTo>
                  <a:lnTo>
                    <a:pt x="1" y="18"/>
                  </a:lnTo>
                  <a:lnTo>
                    <a:pt x="3" y="13"/>
                  </a:lnTo>
                  <a:lnTo>
                    <a:pt x="6" y="12"/>
                  </a:lnTo>
                  <a:lnTo>
                    <a:pt x="6" y="10"/>
                  </a:lnTo>
                  <a:lnTo>
                    <a:pt x="10" y="5"/>
                  </a:lnTo>
                  <a:lnTo>
                    <a:pt x="11" y="0"/>
                  </a:lnTo>
                  <a:lnTo>
                    <a:pt x="16" y="2"/>
                  </a:lnTo>
                  <a:lnTo>
                    <a:pt x="15" y="3"/>
                  </a:lnTo>
                  <a:lnTo>
                    <a:pt x="13" y="7"/>
                  </a:lnTo>
                  <a:lnTo>
                    <a:pt x="11" y="10"/>
                  </a:lnTo>
                  <a:lnTo>
                    <a:pt x="8" y="12"/>
                  </a:lnTo>
                  <a:lnTo>
                    <a:pt x="6" y="20"/>
                  </a:lnTo>
                  <a:lnTo>
                    <a:pt x="0" y="22"/>
                  </a:lnTo>
                  <a:close/>
                </a:path>
              </a:pathLst>
            </a:custGeom>
            <a:solidFill>
              <a:srgbClr val="1F1A17"/>
            </a:solidFill>
            <a:ln w="9525">
              <a:noFill/>
              <a:round/>
              <a:headEnd/>
              <a:tailEnd/>
            </a:ln>
          </p:spPr>
          <p:txBody>
            <a:bodyPr/>
            <a:lstStyle/>
            <a:p>
              <a:endParaRPr lang="en-US"/>
            </a:p>
          </p:txBody>
        </p:sp>
        <p:sp>
          <p:nvSpPr>
            <p:cNvPr id="5724" name="Freeform 1628"/>
            <p:cNvSpPr>
              <a:spLocks/>
            </p:cNvSpPr>
            <p:nvPr/>
          </p:nvSpPr>
          <p:spPr bwMode="auto">
            <a:xfrm>
              <a:off x="1009" y="2868"/>
              <a:ext cx="103" cy="149"/>
            </a:xfrm>
            <a:custGeom>
              <a:avLst/>
              <a:gdLst/>
              <a:ahLst/>
              <a:cxnLst>
                <a:cxn ang="0">
                  <a:pos x="15" y="2"/>
                </a:cxn>
                <a:cxn ang="0">
                  <a:pos x="18" y="7"/>
                </a:cxn>
                <a:cxn ang="0">
                  <a:pos x="23" y="22"/>
                </a:cxn>
                <a:cxn ang="0">
                  <a:pos x="26" y="27"/>
                </a:cxn>
                <a:cxn ang="0">
                  <a:pos x="33" y="32"/>
                </a:cxn>
                <a:cxn ang="0">
                  <a:pos x="38" y="39"/>
                </a:cxn>
                <a:cxn ang="0">
                  <a:pos x="47" y="46"/>
                </a:cxn>
                <a:cxn ang="0">
                  <a:pos x="53" y="46"/>
                </a:cxn>
                <a:cxn ang="0">
                  <a:pos x="63" y="47"/>
                </a:cxn>
                <a:cxn ang="0">
                  <a:pos x="70" y="51"/>
                </a:cxn>
                <a:cxn ang="0">
                  <a:pos x="72" y="54"/>
                </a:cxn>
                <a:cxn ang="0">
                  <a:pos x="73" y="64"/>
                </a:cxn>
                <a:cxn ang="0">
                  <a:pos x="80" y="77"/>
                </a:cxn>
                <a:cxn ang="0">
                  <a:pos x="87" y="82"/>
                </a:cxn>
                <a:cxn ang="0">
                  <a:pos x="93" y="81"/>
                </a:cxn>
                <a:cxn ang="0">
                  <a:pos x="95" y="84"/>
                </a:cxn>
                <a:cxn ang="0">
                  <a:pos x="90" y="87"/>
                </a:cxn>
                <a:cxn ang="0">
                  <a:pos x="90" y="94"/>
                </a:cxn>
                <a:cxn ang="0">
                  <a:pos x="95" y="102"/>
                </a:cxn>
                <a:cxn ang="0">
                  <a:pos x="97" y="112"/>
                </a:cxn>
                <a:cxn ang="0">
                  <a:pos x="97" y="118"/>
                </a:cxn>
                <a:cxn ang="0">
                  <a:pos x="93" y="121"/>
                </a:cxn>
                <a:cxn ang="0">
                  <a:pos x="95" y="129"/>
                </a:cxn>
                <a:cxn ang="0">
                  <a:pos x="100" y="143"/>
                </a:cxn>
                <a:cxn ang="0">
                  <a:pos x="97" y="146"/>
                </a:cxn>
                <a:cxn ang="0">
                  <a:pos x="88" y="134"/>
                </a:cxn>
                <a:cxn ang="0">
                  <a:pos x="83" y="121"/>
                </a:cxn>
                <a:cxn ang="0">
                  <a:pos x="78" y="116"/>
                </a:cxn>
                <a:cxn ang="0">
                  <a:pos x="75" y="112"/>
                </a:cxn>
                <a:cxn ang="0">
                  <a:pos x="73" y="106"/>
                </a:cxn>
                <a:cxn ang="0">
                  <a:pos x="67" y="92"/>
                </a:cxn>
                <a:cxn ang="0">
                  <a:pos x="65" y="79"/>
                </a:cxn>
                <a:cxn ang="0">
                  <a:pos x="60" y="77"/>
                </a:cxn>
                <a:cxn ang="0">
                  <a:pos x="48" y="77"/>
                </a:cxn>
                <a:cxn ang="0">
                  <a:pos x="50" y="71"/>
                </a:cxn>
                <a:cxn ang="0">
                  <a:pos x="53" y="62"/>
                </a:cxn>
                <a:cxn ang="0">
                  <a:pos x="45" y="62"/>
                </a:cxn>
                <a:cxn ang="0">
                  <a:pos x="37" y="64"/>
                </a:cxn>
                <a:cxn ang="0">
                  <a:pos x="32" y="61"/>
                </a:cxn>
                <a:cxn ang="0">
                  <a:pos x="30" y="52"/>
                </a:cxn>
                <a:cxn ang="0">
                  <a:pos x="25" y="47"/>
                </a:cxn>
                <a:cxn ang="0">
                  <a:pos x="18" y="47"/>
                </a:cxn>
                <a:cxn ang="0">
                  <a:pos x="20" y="41"/>
                </a:cxn>
                <a:cxn ang="0">
                  <a:pos x="18" y="36"/>
                </a:cxn>
                <a:cxn ang="0">
                  <a:pos x="15" y="31"/>
                </a:cxn>
                <a:cxn ang="0">
                  <a:pos x="6" y="21"/>
                </a:cxn>
                <a:cxn ang="0">
                  <a:pos x="1" y="12"/>
                </a:cxn>
                <a:cxn ang="0">
                  <a:pos x="1" y="7"/>
                </a:cxn>
                <a:cxn ang="0">
                  <a:pos x="8" y="12"/>
                </a:cxn>
                <a:cxn ang="0">
                  <a:pos x="13" y="9"/>
                </a:cxn>
              </a:cxnLst>
              <a:rect l="0" t="0" r="r" b="b"/>
              <a:pathLst>
                <a:path w="103" h="149">
                  <a:moveTo>
                    <a:pt x="10" y="0"/>
                  </a:moveTo>
                  <a:lnTo>
                    <a:pt x="15" y="2"/>
                  </a:lnTo>
                  <a:lnTo>
                    <a:pt x="20" y="4"/>
                  </a:lnTo>
                  <a:lnTo>
                    <a:pt x="18" y="7"/>
                  </a:lnTo>
                  <a:lnTo>
                    <a:pt x="18" y="14"/>
                  </a:lnTo>
                  <a:lnTo>
                    <a:pt x="23" y="22"/>
                  </a:lnTo>
                  <a:lnTo>
                    <a:pt x="23" y="29"/>
                  </a:lnTo>
                  <a:lnTo>
                    <a:pt x="26" y="27"/>
                  </a:lnTo>
                  <a:lnTo>
                    <a:pt x="30" y="27"/>
                  </a:lnTo>
                  <a:lnTo>
                    <a:pt x="33" y="32"/>
                  </a:lnTo>
                  <a:lnTo>
                    <a:pt x="35" y="36"/>
                  </a:lnTo>
                  <a:lnTo>
                    <a:pt x="38" y="39"/>
                  </a:lnTo>
                  <a:lnTo>
                    <a:pt x="42" y="41"/>
                  </a:lnTo>
                  <a:lnTo>
                    <a:pt x="47" y="46"/>
                  </a:lnTo>
                  <a:lnTo>
                    <a:pt x="50" y="46"/>
                  </a:lnTo>
                  <a:lnTo>
                    <a:pt x="53" y="46"/>
                  </a:lnTo>
                  <a:lnTo>
                    <a:pt x="58" y="42"/>
                  </a:lnTo>
                  <a:lnTo>
                    <a:pt x="63" y="47"/>
                  </a:lnTo>
                  <a:lnTo>
                    <a:pt x="67" y="51"/>
                  </a:lnTo>
                  <a:lnTo>
                    <a:pt x="70" y="51"/>
                  </a:lnTo>
                  <a:lnTo>
                    <a:pt x="75" y="51"/>
                  </a:lnTo>
                  <a:lnTo>
                    <a:pt x="72" y="54"/>
                  </a:lnTo>
                  <a:lnTo>
                    <a:pt x="68" y="57"/>
                  </a:lnTo>
                  <a:lnTo>
                    <a:pt x="73" y="64"/>
                  </a:lnTo>
                  <a:lnTo>
                    <a:pt x="75" y="72"/>
                  </a:lnTo>
                  <a:lnTo>
                    <a:pt x="80" y="77"/>
                  </a:lnTo>
                  <a:lnTo>
                    <a:pt x="83" y="84"/>
                  </a:lnTo>
                  <a:lnTo>
                    <a:pt x="87" y="82"/>
                  </a:lnTo>
                  <a:lnTo>
                    <a:pt x="92" y="81"/>
                  </a:lnTo>
                  <a:lnTo>
                    <a:pt x="93" y="81"/>
                  </a:lnTo>
                  <a:lnTo>
                    <a:pt x="95" y="81"/>
                  </a:lnTo>
                  <a:lnTo>
                    <a:pt x="95" y="84"/>
                  </a:lnTo>
                  <a:lnTo>
                    <a:pt x="95" y="87"/>
                  </a:lnTo>
                  <a:lnTo>
                    <a:pt x="90" y="87"/>
                  </a:lnTo>
                  <a:lnTo>
                    <a:pt x="83" y="91"/>
                  </a:lnTo>
                  <a:lnTo>
                    <a:pt x="90" y="94"/>
                  </a:lnTo>
                  <a:lnTo>
                    <a:pt x="98" y="94"/>
                  </a:lnTo>
                  <a:lnTo>
                    <a:pt x="95" y="102"/>
                  </a:lnTo>
                  <a:lnTo>
                    <a:pt x="92" y="106"/>
                  </a:lnTo>
                  <a:lnTo>
                    <a:pt x="97" y="112"/>
                  </a:lnTo>
                  <a:lnTo>
                    <a:pt x="100" y="119"/>
                  </a:lnTo>
                  <a:lnTo>
                    <a:pt x="97" y="118"/>
                  </a:lnTo>
                  <a:lnTo>
                    <a:pt x="95" y="119"/>
                  </a:lnTo>
                  <a:lnTo>
                    <a:pt x="93" y="121"/>
                  </a:lnTo>
                  <a:lnTo>
                    <a:pt x="93" y="123"/>
                  </a:lnTo>
                  <a:lnTo>
                    <a:pt x="95" y="129"/>
                  </a:lnTo>
                  <a:lnTo>
                    <a:pt x="97" y="136"/>
                  </a:lnTo>
                  <a:lnTo>
                    <a:pt x="100" y="143"/>
                  </a:lnTo>
                  <a:lnTo>
                    <a:pt x="103" y="149"/>
                  </a:lnTo>
                  <a:lnTo>
                    <a:pt x="97" y="146"/>
                  </a:lnTo>
                  <a:lnTo>
                    <a:pt x="90" y="144"/>
                  </a:lnTo>
                  <a:lnTo>
                    <a:pt x="88" y="134"/>
                  </a:lnTo>
                  <a:lnTo>
                    <a:pt x="85" y="126"/>
                  </a:lnTo>
                  <a:lnTo>
                    <a:pt x="83" y="121"/>
                  </a:lnTo>
                  <a:lnTo>
                    <a:pt x="80" y="118"/>
                  </a:lnTo>
                  <a:lnTo>
                    <a:pt x="78" y="116"/>
                  </a:lnTo>
                  <a:lnTo>
                    <a:pt x="75" y="114"/>
                  </a:lnTo>
                  <a:lnTo>
                    <a:pt x="75" y="112"/>
                  </a:lnTo>
                  <a:lnTo>
                    <a:pt x="75" y="109"/>
                  </a:lnTo>
                  <a:lnTo>
                    <a:pt x="73" y="106"/>
                  </a:lnTo>
                  <a:lnTo>
                    <a:pt x="72" y="101"/>
                  </a:lnTo>
                  <a:lnTo>
                    <a:pt x="67" y="92"/>
                  </a:lnTo>
                  <a:lnTo>
                    <a:pt x="63" y="87"/>
                  </a:lnTo>
                  <a:lnTo>
                    <a:pt x="65" y="79"/>
                  </a:lnTo>
                  <a:lnTo>
                    <a:pt x="65" y="71"/>
                  </a:lnTo>
                  <a:lnTo>
                    <a:pt x="60" y="77"/>
                  </a:lnTo>
                  <a:lnTo>
                    <a:pt x="55" y="82"/>
                  </a:lnTo>
                  <a:lnTo>
                    <a:pt x="48" y="77"/>
                  </a:lnTo>
                  <a:lnTo>
                    <a:pt x="45" y="71"/>
                  </a:lnTo>
                  <a:lnTo>
                    <a:pt x="50" y="71"/>
                  </a:lnTo>
                  <a:lnTo>
                    <a:pt x="52" y="67"/>
                  </a:lnTo>
                  <a:lnTo>
                    <a:pt x="53" y="62"/>
                  </a:lnTo>
                  <a:lnTo>
                    <a:pt x="50" y="57"/>
                  </a:lnTo>
                  <a:lnTo>
                    <a:pt x="45" y="62"/>
                  </a:lnTo>
                  <a:lnTo>
                    <a:pt x="40" y="64"/>
                  </a:lnTo>
                  <a:lnTo>
                    <a:pt x="37" y="64"/>
                  </a:lnTo>
                  <a:lnTo>
                    <a:pt x="35" y="62"/>
                  </a:lnTo>
                  <a:lnTo>
                    <a:pt x="32" y="61"/>
                  </a:lnTo>
                  <a:lnTo>
                    <a:pt x="30" y="57"/>
                  </a:lnTo>
                  <a:lnTo>
                    <a:pt x="30" y="52"/>
                  </a:lnTo>
                  <a:lnTo>
                    <a:pt x="30" y="49"/>
                  </a:lnTo>
                  <a:lnTo>
                    <a:pt x="25" y="47"/>
                  </a:lnTo>
                  <a:lnTo>
                    <a:pt x="20" y="47"/>
                  </a:lnTo>
                  <a:lnTo>
                    <a:pt x="18" y="47"/>
                  </a:lnTo>
                  <a:lnTo>
                    <a:pt x="18" y="46"/>
                  </a:lnTo>
                  <a:lnTo>
                    <a:pt x="20" y="41"/>
                  </a:lnTo>
                  <a:lnTo>
                    <a:pt x="20" y="37"/>
                  </a:lnTo>
                  <a:lnTo>
                    <a:pt x="18" y="36"/>
                  </a:lnTo>
                  <a:lnTo>
                    <a:pt x="13" y="34"/>
                  </a:lnTo>
                  <a:lnTo>
                    <a:pt x="15" y="31"/>
                  </a:lnTo>
                  <a:lnTo>
                    <a:pt x="15" y="27"/>
                  </a:lnTo>
                  <a:lnTo>
                    <a:pt x="6" y="21"/>
                  </a:lnTo>
                  <a:lnTo>
                    <a:pt x="0" y="14"/>
                  </a:lnTo>
                  <a:lnTo>
                    <a:pt x="1" y="12"/>
                  </a:lnTo>
                  <a:lnTo>
                    <a:pt x="3" y="12"/>
                  </a:lnTo>
                  <a:lnTo>
                    <a:pt x="1" y="7"/>
                  </a:lnTo>
                  <a:lnTo>
                    <a:pt x="0" y="4"/>
                  </a:lnTo>
                  <a:lnTo>
                    <a:pt x="8" y="12"/>
                  </a:lnTo>
                  <a:lnTo>
                    <a:pt x="16" y="19"/>
                  </a:lnTo>
                  <a:lnTo>
                    <a:pt x="13" y="9"/>
                  </a:lnTo>
                  <a:lnTo>
                    <a:pt x="10" y="0"/>
                  </a:lnTo>
                  <a:close/>
                </a:path>
              </a:pathLst>
            </a:custGeom>
            <a:solidFill>
              <a:srgbClr val="1F1A17"/>
            </a:solidFill>
            <a:ln w="9525">
              <a:noFill/>
              <a:round/>
              <a:headEnd/>
              <a:tailEnd/>
            </a:ln>
          </p:spPr>
          <p:txBody>
            <a:bodyPr/>
            <a:lstStyle/>
            <a:p>
              <a:endParaRPr lang="en-US"/>
            </a:p>
          </p:txBody>
        </p:sp>
        <p:sp>
          <p:nvSpPr>
            <p:cNvPr id="5725" name="Freeform 1629"/>
            <p:cNvSpPr>
              <a:spLocks/>
            </p:cNvSpPr>
            <p:nvPr/>
          </p:nvSpPr>
          <p:spPr bwMode="auto">
            <a:xfrm>
              <a:off x="1000" y="2902"/>
              <a:ext cx="51" cy="70"/>
            </a:xfrm>
            <a:custGeom>
              <a:avLst/>
              <a:gdLst/>
              <a:ahLst/>
              <a:cxnLst>
                <a:cxn ang="0">
                  <a:pos x="27" y="25"/>
                </a:cxn>
                <a:cxn ang="0">
                  <a:pos x="27" y="20"/>
                </a:cxn>
                <a:cxn ang="0">
                  <a:pos x="24" y="13"/>
                </a:cxn>
                <a:cxn ang="0">
                  <a:pos x="14" y="8"/>
                </a:cxn>
                <a:cxn ang="0">
                  <a:pos x="2" y="0"/>
                </a:cxn>
                <a:cxn ang="0">
                  <a:pos x="2" y="3"/>
                </a:cxn>
                <a:cxn ang="0">
                  <a:pos x="0" y="7"/>
                </a:cxn>
                <a:cxn ang="0">
                  <a:pos x="5" y="10"/>
                </a:cxn>
                <a:cxn ang="0">
                  <a:pos x="10" y="13"/>
                </a:cxn>
                <a:cxn ang="0">
                  <a:pos x="5" y="18"/>
                </a:cxn>
                <a:cxn ang="0">
                  <a:pos x="0" y="23"/>
                </a:cxn>
                <a:cxn ang="0">
                  <a:pos x="2" y="25"/>
                </a:cxn>
                <a:cxn ang="0">
                  <a:pos x="4" y="25"/>
                </a:cxn>
                <a:cxn ang="0">
                  <a:pos x="9" y="23"/>
                </a:cxn>
                <a:cxn ang="0">
                  <a:pos x="12" y="20"/>
                </a:cxn>
                <a:cxn ang="0">
                  <a:pos x="10" y="25"/>
                </a:cxn>
                <a:cxn ang="0">
                  <a:pos x="9" y="28"/>
                </a:cxn>
                <a:cxn ang="0">
                  <a:pos x="12" y="27"/>
                </a:cxn>
                <a:cxn ang="0">
                  <a:pos x="15" y="23"/>
                </a:cxn>
                <a:cxn ang="0">
                  <a:pos x="15" y="30"/>
                </a:cxn>
                <a:cxn ang="0">
                  <a:pos x="14" y="35"/>
                </a:cxn>
                <a:cxn ang="0">
                  <a:pos x="17" y="30"/>
                </a:cxn>
                <a:cxn ang="0">
                  <a:pos x="19" y="28"/>
                </a:cxn>
                <a:cxn ang="0">
                  <a:pos x="19" y="33"/>
                </a:cxn>
                <a:cxn ang="0">
                  <a:pos x="17" y="40"/>
                </a:cxn>
                <a:cxn ang="0">
                  <a:pos x="20" y="37"/>
                </a:cxn>
                <a:cxn ang="0">
                  <a:pos x="22" y="37"/>
                </a:cxn>
                <a:cxn ang="0">
                  <a:pos x="24" y="37"/>
                </a:cxn>
                <a:cxn ang="0">
                  <a:pos x="25" y="37"/>
                </a:cxn>
                <a:cxn ang="0">
                  <a:pos x="29" y="42"/>
                </a:cxn>
                <a:cxn ang="0">
                  <a:pos x="30" y="48"/>
                </a:cxn>
                <a:cxn ang="0">
                  <a:pos x="32" y="48"/>
                </a:cxn>
                <a:cxn ang="0">
                  <a:pos x="34" y="48"/>
                </a:cxn>
                <a:cxn ang="0">
                  <a:pos x="35" y="50"/>
                </a:cxn>
                <a:cxn ang="0">
                  <a:pos x="35" y="52"/>
                </a:cxn>
                <a:cxn ang="0">
                  <a:pos x="35" y="55"/>
                </a:cxn>
                <a:cxn ang="0">
                  <a:pos x="30" y="58"/>
                </a:cxn>
                <a:cxn ang="0">
                  <a:pos x="25" y="57"/>
                </a:cxn>
                <a:cxn ang="0">
                  <a:pos x="19" y="57"/>
                </a:cxn>
                <a:cxn ang="0">
                  <a:pos x="14" y="55"/>
                </a:cxn>
                <a:cxn ang="0">
                  <a:pos x="7" y="52"/>
                </a:cxn>
                <a:cxn ang="0">
                  <a:pos x="14" y="57"/>
                </a:cxn>
                <a:cxn ang="0">
                  <a:pos x="20" y="60"/>
                </a:cxn>
                <a:cxn ang="0">
                  <a:pos x="27" y="63"/>
                </a:cxn>
                <a:cxn ang="0">
                  <a:pos x="34" y="65"/>
                </a:cxn>
                <a:cxn ang="0">
                  <a:pos x="37" y="62"/>
                </a:cxn>
                <a:cxn ang="0">
                  <a:pos x="39" y="58"/>
                </a:cxn>
                <a:cxn ang="0">
                  <a:pos x="42" y="65"/>
                </a:cxn>
                <a:cxn ang="0">
                  <a:pos x="46" y="70"/>
                </a:cxn>
                <a:cxn ang="0">
                  <a:pos x="49" y="63"/>
                </a:cxn>
                <a:cxn ang="0">
                  <a:pos x="51" y="57"/>
                </a:cxn>
                <a:cxn ang="0">
                  <a:pos x="44" y="50"/>
                </a:cxn>
                <a:cxn ang="0">
                  <a:pos x="39" y="43"/>
                </a:cxn>
                <a:cxn ang="0">
                  <a:pos x="35" y="37"/>
                </a:cxn>
                <a:cxn ang="0">
                  <a:pos x="35" y="32"/>
                </a:cxn>
                <a:cxn ang="0">
                  <a:pos x="32" y="27"/>
                </a:cxn>
                <a:cxn ang="0">
                  <a:pos x="30" y="23"/>
                </a:cxn>
                <a:cxn ang="0">
                  <a:pos x="29" y="23"/>
                </a:cxn>
                <a:cxn ang="0">
                  <a:pos x="27" y="25"/>
                </a:cxn>
              </a:cxnLst>
              <a:rect l="0" t="0" r="r" b="b"/>
              <a:pathLst>
                <a:path w="51" h="70">
                  <a:moveTo>
                    <a:pt x="27" y="25"/>
                  </a:moveTo>
                  <a:lnTo>
                    <a:pt x="27" y="20"/>
                  </a:lnTo>
                  <a:lnTo>
                    <a:pt x="24" y="13"/>
                  </a:lnTo>
                  <a:lnTo>
                    <a:pt x="14" y="8"/>
                  </a:lnTo>
                  <a:lnTo>
                    <a:pt x="2" y="0"/>
                  </a:lnTo>
                  <a:lnTo>
                    <a:pt x="2" y="3"/>
                  </a:lnTo>
                  <a:lnTo>
                    <a:pt x="0" y="7"/>
                  </a:lnTo>
                  <a:lnTo>
                    <a:pt x="5" y="10"/>
                  </a:lnTo>
                  <a:lnTo>
                    <a:pt x="10" y="13"/>
                  </a:lnTo>
                  <a:lnTo>
                    <a:pt x="5" y="18"/>
                  </a:lnTo>
                  <a:lnTo>
                    <a:pt x="0" y="23"/>
                  </a:lnTo>
                  <a:lnTo>
                    <a:pt x="2" y="25"/>
                  </a:lnTo>
                  <a:lnTo>
                    <a:pt x="4" y="25"/>
                  </a:lnTo>
                  <a:lnTo>
                    <a:pt x="9" y="23"/>
                  </a:lnTo>
                  <a:lnTo>
                    <a:pt x="12" y="20"/>
                  </a:lnTo>
                  <a:lnTo>
                    <a:pt x="10" y="25"/>
                  </a:lnTo>
                  <a:lnTo>
                    <a:pt x="9" y="28"/>
                  </a:lnTo>
                  <a:lnTo>
                    <a:pt x="12" y="27"/>
                  </a:lnTo>
                  <a:lnTo>
                    <a:pt x="15" y="23"/>
                  </a:lnTo>
                  <a:lnTo>
                    <a:pt x="15" y="30"/>
                  </a:lnTo>
                  <a:lnTo>
                    <a:pt x="14" y="35"/>
                  </a:lnTo>
                  <a:lnTo>
                    <a:pt x="17" y="30"/>
                  </a:lnTo>
                  <a:lnTo>
                    <a:pt x="19" y="28"/>
                  </a:lnTo>
                  <a:lnTo>
                    <a:pt x="19" y="33"/>
                  </a:lnTo>
                  <a:lnTo>
                    <a:pt x="17" y="40"/>
                  </a:lnTo>
                  <a:lnTo>
                    <a:pt x="20" y="37"/>
                  </a:lnTo>
                  <a:lnTo>
                    <a:pt x="22" y="37"/>
                  </a:lnTo>
                  <a:lnTo>
                    <a:pt x="24" y="37"/>
                  </a:lnTo>
                  <a:lnTo>
                    <a:pt x="25" y="37"/>
                  </a:lnTo>
                  <a:lnTo>
                    <a:pt x="29" y="42"/>
                  </a:lnTo>
                  <a:lnTo>
                    <a:pt x="30" y="48"/>
                  </a:lnTo>
                  <a:lnTo>
                    <a:pt x="32" y="48"/>
                  </a:lnTo>
                  <a:lnTo>
                    <a:pt x="34" y="48"/>
                  </a:lnTo>
                  <a:lnTo>
                    <a:pt x="35" y="50"/>
                  </a:lnTo>
                  <a:lnTo>
                    <a:pt x="35" y="52"/>
                  </a:lnTo>
                  <a:lnTo>
                    <a:pt x="35" y="55"/>
                  </a:lnTo>
                  <a:lnTo>
                    <a:pt x="30" y="58"/>
                  </a:lnTo>
                  <a:lnTo>
                    <a:pt x="25" y="57"/>
                  </a:lnTo>
                  <a:lnTo>
                    <a:pt x="19" y="57"/>
                  </a:lnTo>
                  <a:lnTo>
                    <a:pt x="14" y="55"/>
                  </a:lnTo>
                  <a:lnTo>
                    <a:pt x="7" y="52"/>
                  </a:lnTo>
                  <a:lnTo>
                    <a:pt x="14" y="57"/>
                  </a:lnTo>
                  <a:lnTo>
                    <a:pt x="20" y="60"/>
                  </a:lnTo>
                  <a:lnTo>
                    <a:pt x="27" y="63"/>
                  </a:lnTo>
                  <a:lnTo>
                    <a:pt x="34" y="65"/>
                  </a:lnTo>
                  <a:lnTo>
                    <a:pt x="37" y="62"/>
                  </a:lnTo>
                  <a:lnTo>
                    <a:pt x="39" y="58"/>
                  </a:lnTo>
                  <a:lnTo>
                    <a:pt x="42" y="65"/>
                  </a:lnTo>
                  <a:lnTo>
                    <a:pt x="46" y="70"/>
                  </a:lnTo>
                  <a:lnTo>
                    <a:pt x="49" y="63"/>
                  </a:lnTo>
                  <a:lnTo>
                    <a:pt x="51" y="57"/>
                  </a:lnTo>
                  <a:lnTo>
                    <a:pt x="44" y="50"/>
                  </a:lnTo>
                  <a:lnTo>
                    <a:pt x="39" y="43"/>
                  </a:lnTo>
                  <a:lnTo>
                    <a:pt x="35" y="37"/>
                  </a:lnTo>
                  <a:lnTo>
                    <a:pt x="35" y="32"/>
                  </a:lnTo>
                  <a:lnTo>
                    <a:pt x="32" y="27"/>
                  </a:lnTo>
                  <a:lnTo>
                    <a:pt x="30" y="23"/>
                  </a:lnTo>
                  <a:lnTo>
                    <a:pt x="29" y="23"/>
                  </a:lnTo>
                  <a:lnTo>
                    <a:pt x="27" y="25"/>
                  </a:lnTo>
                  <a:close/>
                </a:path>
              </a:pathLst>
            </a:custGeom>
            <a:solidFill>
              <a:srgbClr val="1F1A17"/>
            </a:solidFill>
            <a:ln w="9525">
              <a:noFill/>
              <a:round/>
              <a:headEnd/>
              <a:tailEnd/>
            </a:ln>
          </p:spPr>
          <p:txBody>
            <a:bodyPr/>
            <a:lstStyle/>
            <a:p>
              <a:endParaRPr lang="en-US"/>
            </a:p>
          </p:txBody>
        </p:sp>
        <p:sp>
          <p:nvSpPr>
            <p:cNvPr id="5726" name="Freeform 1630"/>
            <p:cNvSpPr>
              <a:spLocks/>
            </p:cNvSpPr>
            <p:nvPr/>
          </p:nvSpPr>
          <p:spPr bwMode="auto">
            <a:xfrm>
              <a:off x="984" y="2937"/>
              <a:ext cx="112" cy="102"/>
            </a:xfrm>
            <a:custGeom>
              <a:avLst/>
              <a:gdLst/>
              <a:ahLst/>
              <a:cxnLst>
                <a:cxn ang="0">
                  <a:pos x="0" y="3"/>
                </a:cxn>
                <a:cxn ang="0">
                  <a:pos x="5" y="8"/>
                </a:cxn>
                <a:cxn ang="0">
                  <a:pos x="1" y="15"/>
                </a:cxn>
                <a:cxn ang="0">
                  <a:pos x="5" y="20"/>
                </a:cxn>
                <a:cxn ang="0">
                  <a:pos x="10" y="30"/>
                </a:cxn>
                <a:cxn ang="0">
                  <a:pos x="11" y="40"/>
                </a:cxn>
                <a:cxn ang="0">
                  <a:pos x="16" y="45"/>
                </a:cxn>
                <a:cxn ang="0">
                  <a:pos x="18" y="49"/>
                </a:cxn>
                <a:cxn ang="0">
                  <a:pos x="20" y="57"/>
                </a:cxn>
                <a:cxn ang="0">
                  <a:pos x="28" y="59"/>
                </a:cxn>
                <a:cxn ang="0">
                  <a:pos x="30" y="62"/>
                </a:cxn>
                <a:cxn ang="0">
                  <a:pos x="35" y="72"/>
                </a:cxn>
                <a:cxn ang="0">
                  <a:pos x="40" y="70"/>
                </a:cxn>
                <a:cxn ang="0">
                  <a:pos x="41" y="70"/>
                </a:cxn>
                <a:cxn ang="0">
                  <a:pos x="45" y="79"/>
                </a:cxn>
                <a:cxn ang="0">
                  <a:pos x="48" y="75"/>
                </a:cxn>
                <a:cxn ang="0">
                  <a:pos x="50" y="75"/>
                </a:cxn>
                <a:cxn ang="0">
                  <a:pos x="55" y="74"/>
                </a:cxn>
                <a:cxn ang="0">
                  <a:pos x="58" y="74"/>
                </a:cxn>
                <a:cxn ang="0">
                  <a:pos x="63" y="77"/>
                </a:cxn>
                <a:cxn ang="0">
                  <a:pos x="68" y="82"/>
                </a:cxn>
                <a:cxn ang="0">
                  <a:pos x="72" y="87"/>
                </a:cxn>
                <a:cxn ang="0">
                  <a:pos x="77" y="80"/>
                </a:cxn>
                <a:cxn ang="0">
                  <a:pos x="78" y="79"/>
                </a:cxn>
                <a:cxn ang="0">
                  <a:pos x="83" y="84"/>
                </a:cxn>
                <a:cxn ang="0">
                  <a:pos x="87" y="84"/>
                </a:cxn>
                <a:cxn ang="0">
                  <a:pos x="92" y="79"/>
                </a:cxn>
                <a:cxn ang="0">
                  <a:pos x="93" y="80"/>
                </a:cxn>
                <a:cxn ang="0">
                  <a:pos x="95" y="87"/>
                </a:cxn>
                <a:cxn ang="0">
                  <a:pos x="98" y="99"/>
                </a:cxn>
                <a:cxn ang="0">
                  <a:pos x="105" y="102"/>
                </a:cxn>
                <a:cxn ang="0">
                  <a:pos x="112" y="95"/>
                </a:cxn>
                <a:cxn ang="0">
                  <a:pos x="108" y="92"/>
                </a:cxn>
                <a:cxn ang="0">
                  <a:pos x="105" y="89"/>
                </a:cxn>
                <a:cxn ang="0">
                  <a:pos x="103" y="82"/>
                </a:cxn>
                <a:cxn ang="0">
                  <a:pos x="103" y="75"/>
                </a:cxn>
                <a:cxn ang="0">
                  <a:pos x="105" y="70"/>
                </a:cxn>
                <a:cxn ang="0">
                  <a:pos x="95" y="70"/>
                </a:cxn>
                <a:cxn ang="0">
                  <a:pos x="95" y="65"/>
                </a:cxn>
                <a:cxn ang="0">
                  <a:pos x="97" y="57"/>
                </a:cxn>
                <a:cxn ang="0">
                  <a:pos x="93" y="59"/>
                </a:cxn>
                <a:cxn ang="0">
                  <a:pos x="87" y="60"/>
                </a:cxn>
                <a:cxn ang="0">
                  <a:pos x="85" y="57"/>
                </a:cxn>
                <a:cxn ang="0">
                  <a:pos x="75" y="47"/>
                </a:cxn>
                <a:cxn ang="0">
                  <a:pos x="60" y="42"/>
                </a:cxn>
                <a:cxn ang="0">
                  <a:pos x="41" y="40"/>
                </a:cxn>
                <a:cxn ang="0">
                  <a:pos x="25" y="37"/>
                </a:cxn>
                <a:cxn ang="0">
                  <a:pos x="23" y="32"/>
                </a:cxn>
                <a:cxn ang="0">
                  <a:pos x="20" y="30"/>
                </a:cxn>
                <a:cxn ang="0">
                  <a:pos x="16" y="28"/>
                </a:cxn>
                <a:cxn ang="0">
                  <a:pos x="13" y="20"/>
                </a:cxn>
                <a:cxn ang="0">
                  <a:pos x="6" y="8"/>
                </a:cxn>
                <a:cxn ang="0">
                  <a:pos x="1" y="2"/>
                </a:cxn>
              </a:cxnLst>
              <a:rect l="0" t="0" r="r" b="b"/>
              <a:pathLst>
                <a:path w="112" h="102">
                  <a:moveTo>
                    <a:pt x="0" y="0"/>
                  </a:moveTo>
                  <a:lnTo>
                    <a:pt x="0" y="3"/>
                  </a:lnTo>
                  <a:lnTo>
                    <a:pt x="1" y="7"/>
                  </a:lnTo>
                  <a:lnTo>
                    <a:pt x="5" y="8"/>
                  </a:lnTo>
                  <a:lnTo>
                    <a:pt x="5" y="12"/>
                  </a:lnTo>
                  <a:lnTo>
                    <a:pt x="1" y="15"/>
                  </a:lnTo>
                  <a:lnTo>
                    <a:pt x="0" y="18"/>
                  </a:lnTo>
                  <a:lnTo>
                    <a:pt x="5" y="20"/>
                  </a:lnTo>
                  <a:lnTo>
                    <a:pt x="10" y="25"/>
                  </a:lnTo>
                  <a:lnTo>
                    <a:pt x="10" y="30"/>
                  </a:lnTo>
                  <a:lnTo>
                    <a:pt x="10" y="35"/>
                  </a:lnTo>
                  <a:lnTo>
                    <a:pt x="11" y="40"/>
                  </a:lnTo>
                  <a:lnTo>
                    <a:pt x="13" y="45"/>
                  </a:lnTo>
                  <a:lnTo>
                    <a:pt x="16" y="45"/>
                  </a:lnTo>
                  <a:lnTo>
                    <a:pt x="20" y="45"/>
                  </a:lnTo>
                  <a:lnTo>
                    <a:pt x="18" y="49"/>
                  </a:lnTo>
                  <a:lnTo>
                    <a:pt x="15" y="52"/>
                  </a:lnTo>
                  <a:lnTo>
                    <a:pt x="20" y="57"/>
                  </a:lnTo>
                  <a:lnTo>
                    <a:pt x="25" y="62"/>
                  </a:lnTo>
                  <a:lnTo>
                    <a:pt x="28" y="59"/>
                  </a:lnTo>
                  <a:lnTo>
                    <a:pt x="30" y="59"/>
                  </a:lnTo>
                  <a:lnTo>
                    <a:pt x="30" y="62"/>
                  </a:lnTo>
                  <a:lnTo>
                    <a:pt x="31" y="67"/>
                  </a:lnTo>
                  <a:lnTo>
                    <a:pt x="35" y="72"/>
                  </a:lnTo>
                  <a:lnTo>
                    <a:pt x="40" y="75"/>
                  </a:lnTo>
                  <a:lnTo>
                    <a:pt x="40" y="70"/>
                  </a:lnTo>
                  <a:lnTo>
                    <a:pt x="41" y="64"/>
                  </a:lnTo>
                  <a:lnTo>
                    <a:pt x="41" y="70"/>
                  </a:lnTo>
                  <a:lnTo>
                    <a:pt x="43" y="77"/>
                  </a:lnTo>
                  <a:lnTo>
                    <a:pt x="45" y="79"/>
                  </a:lnTo>
                  <a:lnTo>
                    <a:pt x="46" y="80"/>
                  </a:lnTo>
                  <a:lnTo>
                    <a:pt x="48" y="75"/>
                  </a:lnTo>
                  <a:lnTo>
                    <a:pt x="50" y="70"/>
                  </a:lnTo>
                  <a:lnTo>
                    <a:pt x="50" y="75"/>
                  </a:lnTo>
                  <a:lnTo>
                    <a:pt x="51" y="79"/>
                  </a:lnTo>
                  <a:lnTo>
                    <a:pt x="55" y="74"/>
                  </a:lnTo>
                  <a:lnTo>
                    <a:pt x="57" y="70"/>
                  </a:lnTo>
                  <a:lnTo>
                    <a:pt x="58" y="74"/>
                  </a:lnTo>
                  <a:lnTo>
                    <a:pt x="60" y="79"/>
                  </a:lnTo>
                  <a:lnTo>
                    <a:pt x="63" y="77"/>
                  </a:lnTo>
                  <a:lnTo>
                    <a:pt x="67" y="75"/>
                  </a:lnTo>
                  <a:lnTo>
                    <a:pt x="68" y="82"/>
                  </a:lnTo>
                  <a:lnTo>
                    <a:pt x="70" y="85"/>
                  </a:lnTo>
                  <a:lnTo>
                    <a:pt x="72" y="87"/>
                  </a:lnTo>
                  <a:lnTo>
                    <a:pt x="77" y="85"/>
                  </a:lnTo>
                  <a:lnTo>
                    <a:pt x="77" y="80"/>
                  </a:lnTo>
                  <a:lnTo>
                    <a:pt x="78" y="79"/>
                  </a:lnTo>
                  <a:lnTo>
                    <a:pt x="78" y="79"/>
                  </a:lnTo>
                  <a:lnTo>
                    <a:pt x="80" y="79"/>
                  </a:lnTo>
                  <a:lnTo>
                    <a:pt x="83" y="84"/>
                  </a:lnTo>
                  <a:lnTo>
                    <a:pt x="85" y="89"/>
                  </a:lnTo>
                  <a:lnTo>
                    <a:pt x="87" y="84"/>
                  </a:lnTo>
                  <a:lnTo>
                    <a:pt x="88" y="79"/>
                  </a:lnTo>
                  <a:lnTo>
                    <a:pt x="92" y="79"/>
                  </a:lnTo>
                  <a:lnTo>
                    <a:pt x="93" y="80"/>
                  </a:lnTo>
                  <a:lnTo>
                    <a:pt x="93" y="80"/>
                  </a:lnTo>
                  <a:lnTo>
                    <a:pt x="95" y="82"/>
                  </a:lnTo>
                  <a:lnTo>
                    <a:pt x="95" y="87"/>
                  </a:lnTo>
                  <a:lnTo>
                    <a:pt x="95" y="94"/>
                  </a:lnTo>
                  <a:lnTo>
                    <a:pt x="98" y="99"/>
                  </a:lnTo>
                  <a:lnTo>
                    <a:pt x="102" y="100"/>
                  </a:lnTo>
                  <a:lnTo>
                    <a:pt x="105" y="102"/>
                  </a:lnTo>
                  <a:lnTo>
                    <a:pt x="110" y="102"/>
                  </a:lnTo>
                  <a:lnTo>
                    <a:pt x="112" y="95"/>
                  </a:lnTo>
                  <a:lnTo>
                    <a:pt x="112" y="92"/>
                  </a:lnTo>
                  <a:lnTo>
                    <a:pt x="108" y="92"/>
                  </a:lnTo>
                  <a:lnTo>
                    <a:pt x="103" y="92"/>
                  </a:lnTo>
                  <a:lnTo>
                    <a:pt x="105" y="89"/>
                  </a:lnTo>
                  <a:lnTo>
                    <a:pt x="107" y="85"/>
                  </a:lnTo>
                  <a:lnTo>
                    <a:pt x="103" y="82"/>
                  </a:lnTo>
                  <a:lnTo>
                    <a:pt x="100" y="77"/>
                  </a:lnTo>
                  <a:lnTo>
                    <a:pt x="103" y="75"/>
                  </a:lnTo>
                  <a:lnTo>
                    <a:pt x="107" y="74"/>
                  </a:lnTo>
                  <a:lnTo>
                    <a:pt x="105" y="70"/>
                  </a:lnTo>
                  <a:lnTo>
                    <a:pt x="98" y="70"/>
                  </a:lnTo>
                  <a:lnTo>
                    <a:pt x="95" y="70"/>
                  </a:lnTo>
                  <a:lnTo>
                    <a:pt x="93" y="70"/>
                  </a:lnTo>
                  <a:lnTo>
                    <a:pt x="95" y="65"/>
                  </a:lnTo>
                  <a:lnTo>
                    <a:pt x="97" y="60"/>
                  </a:lnTo>
                  <a:lnTo>
                    <a:pt x="97" y="57"/>
                  </a:lnTo>
                  <a:lnTo>
                    <a:pt x="97" y="54"/>
                  </a:lnTo>
                  <a:lnTo>
                    <a:pt x="93" y="59"/>
                  </a:lnTo>
                  <a:lnTo>
                    <a:pt x="88" y="60"/>
                  </a:lnTo>
                  <a:lnTo>
                    <a:pt x="87" y="60"/>
                  </a:lnTo>
                  <a:lnTo>
                    <a:pt x="85" y="59"/>
                  </a:lnTo>
                  <a:lnTo>
                    <a:pt x="85" y="57"/>
                  </a:lnTo>
                  <a:lnTo>
                    <a:pt x="83" y="52"/>
                  </a:lnTo>
                  <a:lnTo>
                    <a:pt x="75" y="47"/>
                  </a:lnTo>
                  <a:lnTo>
                    <a:pt x="67" y="40"/>
                  </a:lnTo>
                  <a:lnTo>
                    <a:pt x="60" y="42"/>
                  </a:lnTo>
                  <a:lnTo>
                    <a:pt x="53" y="43"/>
                  </a:lnTo>
                  <a:lnTo>
                    <a:pt x="41" y="40"/>
                  </a:lnTo>
                  <a:lnTo>
                    <a:pt x="31" y="37"/>
                  </a:lnTo>
                  <a:lnTo>
                    <a:pt x="25" y="37"/>
                  </a:lnTo>
                  <a:lnTo>
                    <a:pt x="18" y="35"/>
                  </a:lnTo>
                  <a:lnTo>
                    <a:pt x="23" y="32"/>
                  </a:lnTo>
                  <a:lnTo>
                    <a:pt x="25" y="28"/>
                  </a:lnTo>
                  <a:lnTo>
                    <a:pt x="20" y="30"/>
                  </a:lnTo>
                  <a:lnTo>
                    <a:pt x="15" y="30"/>
                  </a:lnTo>
                  <a:lnTo>
                    <a:pt x="16" y="28"/>
                  </a:lnTo>
                  <a:lnTo>
                    <a:pt x="18" y="25"/>
                  </a:lnTo>
                  <a:lnTo>
                    <a:pt x="13" y="20"/>
                  </a:lnTo>
                  <a:lnTo>
                    <a:pt x="10" y="15"/>
                  </a:lnTo>
                  <a:lnTo>
                    <a:pt x="6" y="8"/>
                  </a:lnTo>
                  <a:lnTo>
                    <a:pt x="3" y="2"/>
                  </a:lnTo>
                  <a:lnTo>
                    <a:pt x="1" y="2"/>
                  </a:lnTo>
                  <a:lnTo>
                    <a:pt x="0" y="0"/>
                  </a:lnTo>
                  <a:close/>
                </a:path>
              </a:pathLst>
            </a:custGeom>
            <a:solidFill>
              <a:srgbClr val="1F1A17"/>
            </a:solidFill>
            <a:ln w="9525">
              <a:noFill/>
              <a:round/>
              <a:headEnd/>
              <a:tailEnd/>
            </a:ln>
          </p:spPr>
          <p:txBody>
            <a:bodyPr/>
            <a:lstStyle/>
            <a:p>
              <a:endParaRPr lang="en-US"/>
            </a:p>
          </p:txBody>
        </p:sp>
        <p:sp>
          <p:nvSpPr>
            <p:cNvPr id="5727" name="Freeform 1631"/>
            <p:cNvSpPr>
              <a:spLocks/>
            </p:cNvSpPr>
            <p:nvPr/>
          </p:nvSpPr>
          <p:spPr bwMode="auto">
            <a:xfrm>
              <a:off x="985" y="2925"/>
              <a:ext cx="15" cy="24"/>
            </a:xfrm>
            <a:custGeom>
              <a:avLst/>
              <a:gdLst/>
              <a:ahLst/>
              <a:cxnLst>
                <a:cxn ang="0">
                  <a:pos x="0" y="0"/>
                </a:cxn>
                <a:cxn ang="0">
                  <a:pos x="0" y="2"/>
                </a:cxn>
                <a:cxn ang="0">
                  <a:pos x="4" y="9"/>
                </a:cxn>
                <a:cxn ang="0">
                  <a:pos x="10" y="17"/>
                </a:cxn>
                <a:cxn ang="0">
                  <a:pos x="15" y="24"/>
                </a:cxn>
                <a:cxn ang="0">
                  <a:pos x="10" y="14"/>
                </a:cxn>
                <a:cxn ang="0">
                  <a:pos x="0" y="0"/>
                </a:cxn>
              </a:cxnLst>
              <a:rect l="0" t="0" r="r" b="b"/>
              <a:pathLst>
                <a:path w="15" h="24">
                  <a:moveTo>
                    <a:pt x="0" y="0"/>
                  </a:moveTo>
                  <a:lnTo>
                    <a:pt x="0" y="2"/>
                  </a:lnTo>
                  <a:lnTo>
                    <a:pt x="4" y="9"/>
                  </a:lnTo>
                  <a:lnTo>
                    <a:pt x="10" y="17"/>
                  </a:lnTo>
                  <a:lnTo>
                    <a:pt x="15" y="24"/>
                  </a:lnTo>
                  <a:lnTo>
                    <a:pt x="10" y="14"/>
                  </a:lnTo>
                  <a:lnTo>
                    <a:pt x="0" y="0"/>
                  </a:lnTo>
                  <a:close/>
                </a:path>
              </a:pathLst>
            </a:custGeom>
            <a:solidFill>
              <a:srgbClr val="1F1A17"/>
            </a:solidFill>
            <a:ln w="9525">
              <a:noFill/>
              <a:round/>
              <a:headEnd/>
              <a:tailEnd/>
            </a:ln>
          </p:spPr>
          <p:txBody>
            <a:bodyPr/>
            <a:lstStyle/>
            <a:p>
              <a:endParaRPr lang="en-US"/>
            </a:p>
          </p:txBody>
        </p:sp>
        <p:sp>
          <p:nvSpPr>
            <p:cNvPr id="5728" name="Freeform 1632"/>
            <p:cNvSpPr>
              <a:spLocks/>
            </p:cNvSpPr>
            <p:nvPr/>
          </p:nvSpPr>
          <p:spPr bwMode="auto">
            <a:xfrm>
              <a:off x="1054" y="2947"/>
              <a:ext cx="20" cy="49"/>
            </a:xfrm>
            <a:custGeom>
              <a:avLst/>
              <a:gdLst/>
              <a:ahLst/>
              <a:cxnLst>
                <a:cxn ang="0">
                  <a:pos x="0" y="0"/>
                </a:cxn>
                <a:cxn ang="0">
                  <a:pos x="5" y="13"/>
                </a:cxn>
                <a:cxn ang="0">
                  <a:pos x="2" y="17"/>
                </a:cxn>
                <a:cxn ang="0">
                  <a:pos x="2" y="22"/>
                </a:cxn>
                <a:cxn ang="0">
                  <a:pos x="7" y="28"/>
                </a:cxn>
                <a:cxn ang="0">
                  <a:pos x="8" y="32"/>
                </a:cxn>
                <a:cxn ang="0">
                  <a:pos x="12" y="33"/>
                </a:cxn>
                <a:cxn ang="0">
                  <a:pos x="12" y="39"/>
                </a:cxn>
                <a:cxn ang="0">
                  <a:pos x="12" y="44"/>
                </a:cxn>
                <a:cxn ang="0">
                  <a:pos x="12" y="47"/>
                </a:cxn>
                <a:cxn ang="0">
                  <a:pos x="15" y="49"/>
                </a:cxn>
                <a:cxn ang="0">
                  <a:pos x="18" y="42"/>
                </a:cxn>
                <a:cxn ang="0">
                  <a:pos x="20" y="32"/>
                </a:cxn>
                <a:cxn ang="0">
                  <a:pos x="10" y="22"/>
                </a:cxn>
                <a:cxn ang="0">
                  <a:pos x="8" y="22"/>
                </a:cxn>
                <a:cxn ang="0">
                  <a:pos x="10" y="12"/>
                </a:cxn>
                <a:cxn ang="0">
                  <a:pos x="0" y="0"/>
                </a:cxn>
              </a:cxnLst>
              <a:rect l="0" t="0" r="r" b="b"/>
              <a:pathLst>
                <a:path w="20" h="49">
                  <a:moveTo>
                    <a:pt x="0" y="0"/>
                  </a:moveTo>
                  <a:lnTo>
                    <a:pt x="5" y="13"/>
                  </a:lnTo>
                  <a:lnTo>
                    <a:pt x="2" y="17"/>
                  </a:lnTo>
                  <a:lnTo>
                    <a:pt x="2" y="22"/>
                  </a:lnTo>
                  <a:lnTo>
                    <a:pt x="7" y="28"/>
                  </a:lnTo>
                  <a:lnTo>
                    <a:pt x="8" y="32"/>
                  </a:lnTo>
                  <a:lnTo>
                    <a:pt x="12" y="33"/>
                  </a:lnTo>
                  <a:lnTo>
                    <a:pt x="12" y="39"/>
                  </a:lnTo>
                  <a:lnTo>
                    <a:pt x="12" y="44"/>
                  </a:lnTo>
                  <a:lnTo>
                    <a:pt x="12" y="47"/>
                  </a:lnTo>
                  <a:lnTo>
                    <a:pt x="15" y="49"/>
                  </a:lnTo>
                  <a:lnTo>
                    <a:pt x="18" y="42"/>
                  </a:lnTo>
                  <a:lnTo>
                    <a:pt x="20" y="32"/>
                  </a:lnTo>
                  <a:lnTo>
                    <a:pt x="10" y="22"/>
                  </a:lnTo>
                  <a:lnTo>
                    <a:pt x="8" y="22"/>
                  </a:lnTo>
                  <a:lnTo>
                    <a:pt x="10" y="12"/>
                  </a:lnTo>
                  <a:lnTo>
                    <a:pt x="0" y="0"/>
                  </a:lnTo>
                  <a:close/>
                </a:path>
              </a:pathLst>
            </a:custGeom>
            <a:solidFill>
              <a:srgbClr val="1F1A17"/>
            </a:solidFill>
            <a:ln w="9525">
              <a:noFill/>
              <a:round/>
              <a:headEnd/>
              <a:tailEnd/>
            </a:ln>
          </p:spPr>
          <p:txBody>
            <a:bodyPr/>
            <a:lstStyle/>
            <a:p>
              <a:endParaRPr lang="en-US"/>
            </a:p>
          </p:txBody>
        </p:sp>
        <p:sp>
          <p:nvSpPr>
            <p:cNvPr id="5729" name="Freeform 1633"/>
            <p:cNvSpPr>
              <a:spLocks/>
            </p:cNvSpPr>
            <p:nvPr/>
          </p:nvSpPr>
          <p:spPr bwMode="auto">
            <a:xfrm>
              <a:off x="1002" y="3001"/>
              <a:ext cx="95" cy="105"/>
            </a:xfrm>
            <a:custGeom>
              <a:avLst/>
              <a:gdLst/>
              <a:ahLst/>
              <a:cxnLst>
                <a:cxn ang="0">
                  <a:pos x="0" y="5"/>
                </a:cxn>
                <a:cxn ang="0">
                  <a:pos x="3" y="11"/>
                </a:cxn>
                <a:cxn ang="0">
                  <a:pos x="7" y="15"/>
                </a:cxn>
                <a:cxn ang="0">
                  <a:pos x="8" y="20"/>
                </a:cxn>
                <a:cxn ang="0">
                  <a:pos x="12" y="16"/>
                </a:cxn>
                <a:cxn ang="0">
                  <a:pos x="13" y="16"/>
                </a:cxn>
                <a:cxn ang="0">
                  <a:pos x="13" y="23"/>
                </a:cxn>
                <a:cxn ang="0">
                  <a:pos x="10" y="28"/>
                </a:cxn>
                <a:cxn ang="0">
                  <a:pos x="8" y="31"/>
                </a:cxn>
                <a:cxn ang="0">
                  <a:pos x="13" y="35"/>
                </a:cxn>
                <a:cxn ang="0">
                  <a:pos x="20" y="36"/>
                </a:cxn>
                <a:cxn ang="0">
                  <a:pos x="27" y="40"/>
                </a:cxn>
                <a:cxn ang="0">
                  <a:pos x="32" y="41"/>
                </a:cxn>
                <a:cxn ang="0">
                  <a:pos x="39" y="46"/>
                </a:cxn>
                <a:cxn ang="0">
                  <a:pos x="42" y="56"/>
                </a:cxn>
                <a:cxn ang="0">
                  <a:pos x="37" y="60"/>
                </a:cxn>
                <a:cxn ang="0">
                  <a:pos x="32" y="58"/>
                </a:cxn>
                <a:cxn ang="0">
                  <a:pos x="25" y="60"/>
                </a:cxn>
                <a:cxn ang="0">
                  <a:pos x="17" y="61"/>
                </a:cxn>
                <a:cxn ang="0">
                  <a:pos x="17" y="66"/>
                </a:cxn>
                <a:cxn ang="0">
                  <a:pos x="17" y="70"/>
                </a:cxn>
                <a:cxn ang="0">
                  <a:pos x="15" y="78"/>
                </a:cxn>
                <a:cxn ang="0">
                  <a:pos x="22" y="83"/>
                </a:cxn>
                <a:cxn ang="0">
                  <a:pos x="28" y="75"/>
                </a:cxn>
                <a:cxn ang="0">
                  <a:pos x="32" y="70"/>
                </a:cxn>
                <a:cxn ang="0">
                  <a:pos x="33" y="73"/>
                </a:cxn>
                <a:cxn ang="0">
                  <a:pos x="37" y="80"/>
                </a:cxn>
                <a:cxn ang="0">
                  <a:pos x="42" y="75"/>
                </a:cxn>
                <a:cxn ang="0">
                  <a:pos x="45" y="75"/>
                </a:cxn>
                <a:cxn ang="0">
                  <a:pos x="49" y="82"/>
                </a:cxn>
                <a:cxn ang="0">
                  <a:pos x="52" y="75"/>
                </a:cxn>
                <a:cxn ang="0">
                  <a:pos x="54" y="71"/>
                </a:cxn>
                <a:cxn ang="0">
                  <a:pos x="57" y="88"/>
                </a:cxn>
                <a:cxn ang="0">
                  <a:pos x="62" y="90"/>
                </a:cxn>
                <a:cxn ang="0">
                  <a:pos x="64" y="93"/>
                </a:cxn>
                <a:cxn ang="0">
                  <a:pos x="67" y="103"/>
                </a:cxn>
                <a:cxn ang="0">
                  <a:pos x="72" y="98"/>
                </a:cxn>
                <a:cxn ang="0">
                  <a:pos x="82" y="97"/>
                </a:cxn>
                <a:cxn ang="0">
                  <a:pos x="92" y="98"/>
                </a:cxn>
                <a:cxn ang="0">
                  <a:pos x="95" y="87"/>
                </a:cxn>
                <a:cxn ang="0">
                  <a:pos x="90" y="80"/>
                </a:cxn>
                <a:cxn ang="0">
                  <a:pos x="85" y="76"/>
                </a:cxn>
                <a:cxn ang="0">
                  <a:pos x="82" y="73"/>
                </a:cxn>
                <a:cxn ang="0">
                  <a:pos x="79" y="71"/>
                </a:cxn>
                <a:cxn ang="0">
                  <a:pos x="77" y="70"/>
                </a:cxn>
                <a:cxn ang="0">
                  <a:pos x="74" y="70"/>
                </a:cxn>
                <a:cxn ang="0">
                  <a:pos x="70" y="63"/>
                </a:cxn>
                <a:cxn ang="0">
                  <a:pos x="62" y="55"/>
                </a:cxn>
                <a:cxn ang="0">
                  <a:pos x="62" y="46"/>
                </a:cxn>
                <a:cxn ang="0">
                  <a:pos x="59" y="38"/>
                </a:cxn>
                <a:cxn ang="0">
                  <a:pos x="54" y="33"/>
                </a:cxn>
                <a:cxn ang="0">
                  <a:pos x="45" y="31"/>
                </a:cxn>
                <a:cxn ang="0">
                  <a:pos x="30" y="25"/>
                </a:cxn>
                <a:cxn ang="0">
                  <a:pos x="28" y="26"/>
                </a:cxn>
                <a:cxn ang="0">
                  <a:pos x="27" y="30"/>
                </a:cxn>
                <a:cxn ang="0">
                  <a:pos x="20" y="23"/>
                </a:cxn>
                <a:cxn ang="0">
                  <a:pos x="15" y="11"/>
                </a:cxn>
                <a:cxn ang="0">
                  <a:pos x="5" y="3"/>
                </a:cxn>
              </a:cxnLst>
              <a:rect l="0" t="0" r="r" b="b"/>
              <a:pathLst>
                <a:path w="95" h="105">
                  <a:moveTo>
                    <a:pt x="0" y="0"/>
                  </a:moveTo>
                  <a:lnTo>
                    <a:pt x="0" y="5"/>
                  </a:lnTo>
                  <a:lnTo>
                    <a:pt x="2" y="8"/>
                  </a:lnTo>
                  <a:lnTo>
                    <a:pt x="3" y="11"/>
                  </a:lnTo>
                  <a:lnTo>
                    <a:pt x="7" y="10"/>
                  </a:lnTo>
                  <a:lnTo>
                    <a:pt x="7" y="15"/>
                  </a:lnTo>
                  <a:lnTo>
                    <a:pt x="7" y="18"/>
                  </a:lnTo>
                  <a:lnTo>
                    <a:pt x="8" y="20"/>
                  </a:lnTo>
                  <a:lnTo>
                    <a:pt x="10" y="20"/>
                  </a:lnTo>
                  <a:lnTo>
                    <a:pt x="12" y="16"/>
                  </a:lnTo>
                  <a:lnTo>
                    <a:pt x="13" y="15"/>
                  </a:lnTo>
                  <a:lnTo>
                    <a:pt x="13" y="16"/>
                  </a:lnTo>
                  <a:lnTo>
                    <a:pt x="15" y="18"/>
                  </a:lnTo>
                  <a:lnTo>
                    <a:pt x="13" y="23"/>
                  </a:lnTo>
                  <a:lnTo>
                    <a:pt x="12" y="28"/>
                  </a:lnTo>
                  <a:lnTo>
                    <a:pt x="10" y="28"/>
                  </a:lnTo>
                  <a:lnTo>
                    <a:pt x="8" y="26"/>
                  </a:lnTo>
                  <a:lnTo>
                    <a:pt x="8" y="31"/>
                  </a:lnTo>
                  <a:lnTo>
                    <a:pt x="10" y="33"/>
                  </a:lnTo>
                  <a:lnTo>
                    <a:pt x="13" y="35"/>
                  </a:lnTo>
                  <a:lnTo>
                    <a:pt x="15" y="36"/>
                  </a:lnTo>
                  <a:lnTo>
                    <a:pt x="20" y="36"/>
                  </a:lnTo>
                  <a:lnTo>
                    <a:pt x="25" y="35"/>
                  </a:lnTo>
                  <a:lnTo>
                    <a:pt x="27" y="40"/>
                  </a:lnTo>
                  <a:lnTo>
                    <a:pt x="28" y="45"/>
                  </a:lnTo>
                  <a:lnTo>
                    <a:pt x="32" y="41"/>
                  </a:lnTo>
                  <a:lnTo>
                    <a:pt x="35" y="40"/>
                  </a:lnTo>
                  <a:lnTo>
                    <a:pt x="39" y="46"/>
                  </a:lnTo>
                  <a:lnTo>
                    <a:pt x="40" y="51"/>
                  </a:lnTo>
                  <a:lnTo>
                    <a:pt x="42" y="56"/>
                  </a:lnTo>
                  <a:lnTo>
                    <a:pt x="39" y="63"/>
                  </a:lnTo>
                  <a:lnTo>
                    <a:pt x="37" y="60"/>
                  </a:lnTo>
                  <a:lnTo>
                    <a:pt x="35" y="55"/>
                  </a:lnTo>
                  <a:lnTo>
                    <a:pt x="32" y="58"/>
                  </a:lnTo>
                  <a:lnTo>
                    <a:pt x="28" y="63"/>
                  </a:lnTo>
                  <a:lnTo>
                    <a:pt x="25" y="60"/>
                  </a:lnTo>
                  <a:lnTo>
                    <a:pt x="20" y="60"/>
                  </a:lnTo>
                  <a:lnTo>
                    <a:pt x="17" y="61"/>
                  </a:lnTo>
                  <a:lnTo>
                    <a:pt x="13" y="65"/>
                  </a:lnTo>
                  <a:lnTo>
                    <a:pt x="17" y="66"/>
                  </a:lnTo>
                  <a:lnTo>
                    <a:pt x="22" y="66"/>
                  </a:lnTo>
                  <a:lnTo>
                    <a:pt x="17" y="70"/>
                  </a:lnTo>
                  <a:lnTo>
                    <a:pt x="13" y="73"/>
                  </a:lnTo>
                  <a:lnTo>
                    <a:pt x="15" y="78"/>
                  </a:lnTo>
                  <a:lnTo>
                    <a:pt x="18" y="82"/>
                  </a:lnTo>
                  <a:lnTo>
                    <a:pt x="22" y="83"/>
                  </a:lnTo>
                  <a:lnTo>
                    <a:pt x="25" y="82"/>
                  </a:lnTo>
                  <a:lnTo>
                    <a:pt x="28" y="75"/>
                  </a:lnTo>
                  <a:lnTo>
                    <a:pt x="30" y="71"/>
                  </a:lnTo>
                  <a:lnTo>
                    <a:pt x="32" y="70"/>
                  </a:lnTo>
                  <a:lnTo>
                    <a:pt x="33" y="71"/>
                  </a:lnTo>
                  <a:lnTo>
                    <a:pt x="33" y="73"/>
                  </a:lnTo>
                  <a:lnTo>
                    <a:pt x="35" y="78"/>
                  </a:lnTo>
                  <a:lnTo>
                    <a:pt x="37" y="80"/>
                  </a:lnTo>
                  <a:lnTo>
                    <a:pt x="40" y="82"/>
                  </a:lnTo>
                  <a:lnTo>
                    <a:pt x="42" y="75"/>
                  </a:lnTo>
                  <a:lnTo>
                    <a:pt x="45" y="68"/>
                  </a:lnTo>
                  <a:lnTo>
                    <a:pt x="45" y="75"/>
                  </a:lnTo>
                  <a:lnTo>
                    <a:pt x="47" y="80"/>
                  </a:lnTo>
                  <a:lnTo>
                    <a:pt x="49" y="82"/>
                  </a:lnTo>
                  <a:lnTo>
                    <a:pt x="50" y="82"/>
                  </a:lnTo>
                  <a:lnTo>
                    <a:pt x="52" y="75"/>
                  </a:lnTo>
                  <a:lnTo>
                    <a:pt x="52" y="66"/>
                  </a:lnTo>
                  <a:lnTo>
                    <a:pt x="54" y="71"/>
                  </a:lnTo>
                  <a:lnTo>
                    <a:pt x="55" y="82"/>
                  </a:lnTo>
                  <a:lnTo>
                    <a:pt x="57" y="88"/>
                  </a:lnTo>
                  <a:lnTo>
                    <a:pt x="60" y="90"/>
                  </a:lnTo>
                  <a:lnTo>
                    <a:pt x="62" y="90"/>
                  </a:lnTo>
                  <a:lnTo>
                    <a:pt x="64" y="88"/>
                  </a:lnTo>
                  <a:lnTo>
                    <a:pt x="64" y="93"/>
                  </a:lnTo>
                  <a:lnTo>
                    <a:pt x="64" y="100"/>
                  </a:lnTo>
                  <a:lnTo>
                    <a:pt x="67" y="103"/>
                  </a:lnTo>
                  <a:lnTo>
                    <a:pt x="69" y="105"/>
                  </a:lnTo>
                  <a:lnTo>
                    <a:pt x="72" y="98"/>
                  </a:lnTo>
                  <a:lnTo>
                    <a:pt x="75" y="92"/>
                  </a:lnTo>
                  <a:lnTo>
                    <a:pt x="82" y="97"/>
                  </a:lnTo>
                  <a:lnTo>
                    <a:pt x="87" y="102"/>
                  </a:lnTo>
                  <a:lnTo>
                    <a:pt x="92" y="98"/>
                  </a:lnTo>
                  <a:lnTo>
                    <a:pt x="95" y="93"/>
                  </a:lnTo>
                  <a:lnTo>
                    <a:pt x="95" y="87"/>
                  </a:lnTo>
                  <a:lnTo>
                    <a:pt x="94" y="80"/>
                  </a:lnTo>
                  <a:lnTo>
                    <a:pt x="90" y="80"/>
                  </a:lnTo>
                  <a:lnTo>
                    <a:pt x="87" y="80"/>
                  </a:lnTo>
                  <a:lnTo>
                    <a:pt x="85" y="76"/>
                  </a:lnTo>
                  <a:lnTo>
                    <a:pt x="85" y="73"/>
                  </a:lnTo>
                  <a:lnTo>
                    <a:pt x="82" y="73"/>
                  </a:lnTo>
                  <a:lnTo>
                    <a:pt x="80" y="75"/>
                  </a:lnTo>
                  <a:lnTo>
                    <a:pt x="79" y="71"/>
                  </a:lnTo>
                  <a:lnTo>
                    <a:pt x="79" y="66"/>
                  </a:lnTo>
                  <a:lnTo>
                    <a:pt x="77" y="70"/>
                  </a:lnTo>
                  <a:lnTo>
                    <a:pt x="75" y="70"/>
                  </a:lnTo>
                  <a:lnTo>
                    <a:pt x="74" y="70"/>
                  </a:lnTo>
                  <a:lnTo>
                    <a:pt x="72" y="68"/>
                  </a:lnTo>
                  <a:lnTo>
                    <a:pt x="70" y="63"/>
                  </a:lnTo>
                  <a:lnTo>
                    <a:pt x="69" y="60"/>
                  </a:lnTo>
                  <a:lnTo>
                    <a:pt x="62" y="55"/>
                  </a:lnTo>
                  <a:lnTo>
                    <a:pt x="59" y="55"/>
                  </a:lnTo>
                  <a:lnTo>
                    <a:pt x="62" y="46"/>
                  </a:lnTo>
                  <a:lnTo>
                    <a:pt x="62" y="41"/>
                  </a:lnTo>
                  <a:lnTo>
                    <a:pt x="59" y="38"/>
                  </a:lnTo>
                  <a:lnTo>
                    <a:pt x="54" y="35"/>
                  </a:lnTo>
                  <a:lnTo>
                    <a:pt x="54" y="33"/>
                  </a:lnTo>
                  <a:lnTo>
                    <a:pt x="52" y="30"/>
                  </a:lnTo>
                  <a:lnTo>
                    <a:pt x="45" y="31"/>
                  </a:lnTo>
                  <a:lnTo>
                    <a:pt x="39" y="28"/>
                  </a:lnTo>
                  <a:lnTo>
                    <a:pt x="30" y="25"/>
                  </a:lnTo>
                  <a:lnTo>
                    <a:pt x="25" y="21"/>
                  </a:lnTo>
                  <a:lnTo>
                    <a:pt x="28" y="26"/>
                  </a:lnTo>
                  <a:lnTo>
                    <a:pt x="33" y="33"/>
                  </a:lnTo>
                  <a:lnTo>
                    <a:pt x="27" y="30"/>
                  </a:lnTo>
                  <a:lnTo>
                    <a:pt x="20" y="26"/>
                  </a:lnTo>
                  <a:lnTo>
                    <a:pt x="20" y="23"/>
                  </a:lnTo>
                  <a:lnTo>
                    <a:pt x="20" y="18"/>
                  </a:lnTo>
                  <a:lnTo>
                    <a:pt x="15" y="11"/>
                  </a:lnTo>
                  <a:lnTo>
                    <a:pt x="8" y="5"/>
                  </a:lnTo>
                  <a:lnTo>
                    <a:pt x="5" y="3"/>
                  </a:lnTo>
                  <a:lnTo>
                    <a:pt x="0" y="0"/>
                  </a:lnTo>
                  <a:close/>
                </a:path>
              </a:pathLst>
            </a:custGeom>
            <a:solidFill>
              <a:srgbClr val="1F1A17"/>
            </a:solidFill>
            <a:ln w="9525">
              <a:noFill/>
              <a:round/>
              <a:headEnd/>
              <a:tailEnd/>
            </a:ln>
          </p:spPr>
          <p:txBody>
            <a:bodyPr/>
            <a:lstStyle/>
            <a:p>
              <a:endParaRPr lang="en-US"/>
            </a:p>
          </p:txBody>
        </p:sp>
        <p:sp>
          <p:nvSpPr>
            <p:cNvPr id="5730" name="Freeform 1634"/>
            <p:cNvSpPr>
              <a:spLocks/>
            </p:cNvSpPr>
            <p:nvPr/>
          </p:nvSpPr>
          <p:spPr bwMode="auto">
            <a:xfrm>
              <a:off x="1087" y="3047"/>
              <a:ext cx="34" cy="104"/>
            </a:xfrm>
            <a:custGeom>
              <a:avLst/>
              <a:gdLst/>
              <a:ahLst/>
              <a:cxnLst>
                <a:cxn ang="0">
                  <a:pos x="10" y="0"/>
                </a:cxn>
                <a:cxn ang="0">
                  <a:pos x="9" y="5"/>
                </a:cxn>
                <a:cxn ang="0">
                  <a:pos x="7" y="10"/>
                </a:cxn>
                <a:cxn ang="0">
                  <a:pos x="7" y="15"/>
                </a:cxn>
                <a:cxn ang="0">
                  <a:pos x="9" y="19"/>
                </a:cxn>
                <a:cxn ang="0">
                  <a:pos x="12" y="24"/>
                </a:cxn>
                <a:cxn ang="0">
                  <a:pos x="19" y="30"/>
                </a:cxn>
                <a:cxn ang="0">
                  <a:pos x="17" y="36"/>
                </a:cxn>
                <a:cxn ang="0">
                  <a:pos x="17" y="39"/>
                </a:cxn>
                <a:cxn ang="0">
                  <a:pos x="20" y="47"/>
                </a:cxn>
                <a:cxn ang="0">
                  <a:pos x="24" y="56"/>
                </a:cxn>
                <a:cxn ang="0">
                  <a:pos x="22" y="59"/>
                </a:cxn>
                <a:cxn ang="0">
                  <a:pos x="20" y="62"/>
                </a:cxn>
                <a:cxn ang="0">
                  <a:pos x="15" y="54"/>
                </a:cxn>
                <a:cxn ang="0">
                  <a:pos x="9" y="47"/>
                </a:cxn>
                <a:cxn ang="0">
                  <a:pos x="5" y="51"/>
                </a:cxn>
                <a:cxn ang="0">
                  <a:pos x="0" y="54"/>
                </a:cxn>
                <a:cxn ang="0">
                  <a:pos x="4" y="59"/>
                </a:cxn>
                <a:cxn ang="0">
                  <a:pos x="7" y="64"/>
                </a:cxn>
                <a:cxn ang="0">
                  <a:pos x="9" y="62"/>
                </a:cxn>
                <a:cxn ang="0">
                  <a:pos x="10" y="59"/>
                </a:cxn>
                <a:cxn ang="0">
                  <a:pos x="10" y="64"/>
                </a:cxn>
                <a:cxn ang="0">
                  <a:pos x="10" y="69"/>
                </a:cxn>
                <a:cxn ang="0">
                  <a:pos x="12" y="67"/>
                </a:cxn>
                <a:cxn ang="0">
                  <a:pos x="14" y="66"/>
                </a:cxn>
                <a:cxn ang="0">
                  <a:pos x="17" y="72"/>
                </a:cxn>
                <a:cxn ang="0">
                  <a:pos x="19" y="81"/>
                </a:cxn>
                <a:cxn ang="0">
                  <a:pos x="22" y="79"/>
                </a:cxn>
                <a:cxn ang="0">
                  <a:pos x="25" y="79"/>
                </a:cxn>
                <a:cxn ang="0">
                  <a:pos x="25" y="87"/>
                </a:cxn>
                <a:cxn ang="0">
                  <a:pos x="24" y="96"/>
                </a:cxn>
                <a:cxn ang="0">
                  <a:pos x="29" y="101"/>
                </a:cxn>
                <a:cxn ang="0">
                  <a:pos x="32" y="104"/>
                </a:cxn>
                <a:cxn ang="0">
                  <a:pos x="30" y="86"/>
                </a:cxn>
                <a:cxn ang="0">
                  <a:pos x="29" y="67"/>
                </a:cxn>
                <a:cxn ang="0">
                  <a:pos x="30" y="61"/>
                </a:cxn>
                <a:cxn ang="0">
                  <a:pos x="34" y="56"/>
                </a:cxn>
                <a:cxn ang="0">
                  <a:pos x="29" y="51"/>
                </a:cxn>
                <a:cxn ang="0">
                  <a:pos x="25" y="44"/>
                </a:cxn>
                <a:cxn ang="0">
                  <a:pos x="27" y="39"/>
                </a:cxn>
                <a:cxn ang="0">
                  <a:pos x="27" y="32"/>
                </a:cxn>
                <a:cxn ang="0">
                  <a:pos x="24" y="25"/>
                </a:cxn>
                <a:cxn ang="0">
                  <a:pos x="22" y="20"/>
                </a:cxn>
                <a:cxn ang="0">
                  <a:pos x="24" y="15"/>
                </a:cxn>
                <a:cxn ang="0">
                  <a:pos x="25" y="10"/>
                </a:cxn>
                <a:cxn ang="0">
                  <a:pos x="17" y="5"/>
                </a:cxn>
                <a:cxn ang="0">
                  <a:pos x="10" y="0"/>
                </a:cxn>
              </a:cxnLst>
              <a:rect l="0" t="0" r="r" b="b"/>
              <a:pathLst>
                <a:path w="34" h="104">
                  <a:moveTo>
                    <a:pt x="10" y="0"/>
                  </a:moveTo>
                  <a:lnTo>
                    <a:pt x="9" y="5"/>
                  </a:lnTo>
                  <a:lnTo>
                    <a:pt x="7" y="10"/>
                  </a:lnTo>
                  <a:lnTo>
                    <a:pt x="7" y="15"/>
                  </a:lnTo>
                  <a:lnTo>
                    <a:pt x="9" y="19"/>
                  </a:lnTo>
                  <a:lnTo>
                    <a:pt x="12" y="24"/>
                  </a:lnTo>
                  <a:lnTo>
                    <a:pt x="19" y="30"/>
                  </a:lnTo>
                  <a:lnTo>
                    <a:pt x="17" y="36"/>
                  </a:lnTo>
                  <a:lnTo>
                    <a:pt x="17" y="39"/>
                  </a:lnTo>
                  <a:lnTo>
                    <a:pt x="20" y="47"/>
                  </a:lnTo>
                  <a:lnTo>
                    <a:pt x="24" y="56"/>
                  </a:lnTo>
                  <a:lnTo>
                    <a:pt x="22" y="59"/>
                  </a:lnTo>
                  <a:lnTo>
                    <a:pt x="20" y="62"/>
                  </a:lnTo>
                  <a:lnTo>
                    <a:pt x="15" y="54"/>
                  </a:lnTo>
                  <a:lnTo>
                    <a:pt x="9" y="47"/>
                  </a:lnTo>
                  <a:lnTo>
                    <a:pt x="5" y="51"/>
                  </a:lnTo>
                  <a:lnTo>
                    <a:pt x="0" y="54"/>
                  </a:lnTo>
                  <a:lnTo>
                    <a:pt x="4" y="59"/>
                  </a:lnTo>
                  <a:lnTo>
                    <a:pt x="7" y="64"/>
                  </a:lnTo>
                  <a:lnTo>
                    <a:pt x="9" y="62"/>
                  </a:lnTo>
                  <a:lnTo>
                    <a:pt x="10" y="59"/>
                  </a:lnTo>
                  <a:lnTo>
                    <a:pt x="10" y="64"/>
                  </a:lnTo>
                  <a:lnTo>
                    <a:pt x="10" y="69"/>
                  </a:lnTo>
                  <a:lnTo>
                    <a:pt x="12" y="67"/>
                  </a:lnTo>
                  <a:lnTo>
                    <a:pt x="14" y="66"/>
                  </a:lnTo>
                  <a:lnTo>
                    <a:pt x="17" y="72"/>
                  </a:lnTo>
                  <a:lnTo>
                    <a:pt x="19" y="81"/>
                  </a:lnTo>
                  <a:lnTo>
                    <a:pt x="22" y="79"/>
                  </a:lnTo>
                  <a:lnTo>
                    <a:pt x="25" y="79"/>
                  </a:lnTo>
                  <a:lnTo>
                    <a:pt x="25" y="87"/>
                  </a:lnTo>
                  <a:lnTo>
                    <a:pt x="24" y="96"/>
                  </a:lnTo>
                  <a:lnTo>
                    <a:pt x="29" y="101"/>
                  </a:lnTo>
                  <a:lnTo>
                    <a:pt x="32" y="104"/>
                  </a:lnTo>
                  <a:lnTo>
                    <a:pt x="30" y="86"/>
                  </a:lnTo>
                  <a:lnTo>
                    <a:pt x="29" y="67"/>
                  </a:lnTo>
                  <a:lnTo>
                    <a:pt x="30" y="61"/>
                  </a:lnTo>
                  <a:lnTo>
                    <a:pt x="34" y="56"/>
                  </a:lnTo>
                  <a:lnTo>
                    <a:pt x="29" y="51"/>
                  </a:lnTo>
                  <a:lnTo>
                    <a:pt x="25" y="44"/>
                  </a:lnTo>
                  <a:lnTo>
                    <a:pt x="27" y="39"/>
                  </a:lnTo>
                  <a:lnTo>
                    <a:pt x="27" y="32"/>
                  </a:lnTo>
                  <a:lnTo>
                    <a:pt x="24" y="25"/>
                  </a:lnTo>
                  <a:lnTo>
                    <a:pt x="22" y="20"/>
                  </a:lnTo>
                  <a:lnTo>
                    <a:pt x="24" y="15"/>
                  </a:lnTo>
                  <a:lnTo>
                    <a:pt x="25" y="10"/>
                  </a:lnTo>
                  <a:lnTo>
                    <a:pt x="17" y="5"/>
                  </a:lnTo>
                  <a:lnTo>
                    <a:pt x="10" y="0"/>
                  </a:lnTo>
                  <a:close/>
                </a:path>
              </a:pathLst>
            </a:custGeom>
            <a:solidFill>
              <a:srgbClr val="1F1A17"/>
            </a:solidFill>
            <a:ln w="9525">
              <a:noFill/>
              <a:round/>
              <a:headEnd/>
              <a:tailEnd/>
            </a:ln>
          </p:spPr>
          <p:txBody>
            <a:bodyPr/>
            <a:lstStyle/>
            <a:p>
              <a:endParaRPr lang="en-US"/>
            </a:p>
          </p:txBody>
        </p:sp>
        <p:sp>
          <p:nvSpPr>
            <p:cNvPr id="5731" name="Freeform 1635"/>
            <p:cNvSpPr>
              <a:spLocks/>
            </p:cNvSpPr>
            <p:nvPr/>
          </p:nvSpPr>
          <p:spPr bwMode="auto">
            <a:xfrm>
              <a:off x="962" y="3056"/>
              <a:ext cx="147" cy="100"/>
            </a:xfrm>
            <a:custGeom>
              <a:avLst/>
              <a:gdLst/>
              <a:ahLst/>
              <a:cxnLst>
                <a:cxn ang="0">
                  <a:pos x="13" y="8"/>
                </a:cxn>
                <a:cxn ang="0">
                  <a:pos x="25" y="23"/>
                </a:cxn>
                <a:cxn ang="0">
                  <a:pos x="28" y="18"/>
                </a:cxn>
                <a:cxn ang="0">
                  <a:pos x="28" y="10"/>
                </a:cxn>
                <a:cxn ang="0">
                  <a:pos x="32" y="13"/>
                </a:cxn>
                <a:cxn ang="0">
                  <a:pos x="33" y="16"/>
                </a:cxn>
                <a:cxn ang="0">
                  <a:pos x="35" y="20"/>
                </a:cxn>
                <a:cxn ang="0">
                  <a:pos x="37" y="21"/>
                </a:cxn>
                <a:cxn ang="0">
                  <a:pos x="40" y="23"/>
                </a:cxn>
                <a:cxn ang="0">
                  <a:pos x="45" y="32"/>
                </a:cxn>
                <a:cxn ang="0">
                  <a:pos x="52" y="40"/>
                </a:cxn>
                <a:cxn ang="0">
                  <a:pos x="57" y="45"/>
                </a:cxn>
                <a:cxn ang="0">
                  <a:pos x="62" y="42"/>
                </a:cxn>
                <a:cxn ang="0">
                  <a:pos x="73" y="48"/>
                </a:cxn>
                <a:cxn ang="0">
                  <a:pos x="89" y="52"/>
                </a:cxn>
                <a:cxn ang="0">
                  <a:pos x="94" y="50"/>
                </a:cxn>
                <a:cxn ang="0">
                  <a:pos x="99" y="53"/>
                </a:cxn>
                <a:cxn ang="0">
                  <a:pos x="110" y="52"/>
                </a:cxn>
                <a:cxn ang="0">
                  <a:pos x="119" y="47"/>
                </a:cxn>
                <a:cxn ang="0">
                  <a:pos x="124" y="50"/>
                </a:cxn>
                <a:cxn ang="0">
                  <a:pos x="127" y="65"/>
                </a:cxn>
                <a:cxn ang="0">
                  <a:pos x="129" y="68"/>
                </a:cxn>
                <a:cxn ang="0">
                  <a:pos x="140" y="78"/>
                </a:cxn>
                <a:cxn ang="0">
                  <a:pos x="144" y="92"/>
                </a:cxn>
                <a:cxn ang="0">
                  <a:pos x="132" y="90"/>
                </a:cxn>
                <a:cxn ang="0">
                  <a:pos x="120" y="90"/>
                </a:cxn>
                <a:cxn ang="0">
                  <a:pos x="112" y="92"/>
                </a:cxn>
                <a:cxn ang="0">
                  <a:pos x="105" y="95"/>
                </a:cxn>
                <a:cxn ang="0">
                  <a:pos x="97" y="97"/>
                </a:cxn>
                <a:cxn ang="0">
                  <a:pos x="94" y="87"/>
                </a:cxn>
                <a:cxn ang="0">
                  <a:pos x="90" y="78"/>
                </a:cxn>
                <a:cxn ang="0">
                  <a:pos x="84" y="70"/>
                </a:cxn>
                <a:cxn ang="0">
                  <a:pos x="75" y="65"/>
                </a:cxn>
                <a:cxn ang="0">
                  <a:pos x="62" y="63"/>
                </a:cxn>
                <a:cxn ang="0">
                  <a:pos x="52" y="57"/>
                </a:cxn>
                <a:cxn ang="0">
                  <a:pos x="48" y="55"/>
                </a:cxn>
                <a:cxn ang="0">
                  <a:pos x="45" y="52"/>
                </a:cxn>
                <a:cxn ang="0">
                  <a:pos x="40" y="48"/>
                </a:cxn>
                <a:cxn ang="0">
                  <a:pos x="33" y="48"/>
                </a:cxn>
                <a:cxn ang="0">
                  <a:pos x="28" y="42"/>
                </a:cxn>
                <a:cxn ang="0">
                  <a:pos x="22" y="37"/>
                </a:cxn>
                <a:cxn ang="0">
                  <a:pos x="15" y="30"/>
                </a:cxn>
                <a:cxn ang="0">
                  <a:pos x="12" y="28"/>
                </a:cxn>
                <a:cxn ang="0">
                  <a:pos x="10" y="25"/>
                </a:cxn>
                <a:cxn ang="0">
                  <a:pos x="3" y="15"/>
                </a:cxn>
                <a:cxn ang="0">
                  <a:pos x="3" y="11"/>
                </a:cxn>
                <a:cxn ang="0">
                  <a:pos x="3" y="6"/>
                </a:cxn>
                <a:cxn ang="0">
                  <a:pos x="3" y="0"/>
                </a:cxn>
              </a:cxnLst>
              <a:rect l="0" t="0" r="r" b="b"/>
              <a:pathLst>
                <a:path w="147" h="100">
                  <a:moveTo>
                    <a:pt x="7" y="0"/>
                  </a:moveTo>
                  <a:lnTo>
                    <a:pt x="13" y="8"/>
                  </a:lnTo>
                  <a:lnTo>
                    <a:pt x="20" y="20"/>
                  </a:lnTo>
                  <a:lnTo>
                    <a:pt x="25" y="23"/>
                  </a:lnTo>
                  <a:lnTo>
                    <a:pt x="30" y="27"/>
                  </a:lnTo>
                  <a:lnTo>
                    <a:pt x="28" y="18"/>
                  </a:lnTo>
                  <a:lnTo>
                    <a:pt x="27" y="10"/>
                  </a:lnTo>
                  <a:lnTo>
                    <a:pt x="28" y="10"/>
                  </a:lnTo>
                  <a:lnTo>
                    <a:pt x="30" y="10"/>
                  </a:lnTo>
                  <a:lnTo>
                    <a:pt x="32" y="13"/>
                  </a:lnTo>
                  <a:lnTo>
                    <a:pt x="32" y="18"/>
                  </a:lnTo>
                  <a:lnTo>
                    <a:pt x="33" y="16"/>
                  </a:lnTo>
                  <a:lnTo>
                    <a:pt x="35" y="16"/>
                  </a:lnTo>
                  <a:lnTo>
                    <a:pt x="35" y="20"/>
                  </a:lnTo>
                  <a:lnTo>
                    <a:pt x="33" y="23"/>
                  </a:lnTo>
                  <a:lnTo>
                    <a:pt x="37" y="21"/>
                  </a:lnTo>
                  <a:lnTo>
                    <a:pt x="40" y="20"/>
                  </a:lnTo>
                  <a:lnTo>
                    <a:pt x="40" y="23"/>
                  </a:lnTo>
                  <a:lnTo>
                    <a:pt x="40" y="28"/>
                  </a:lnTo>
                  <a:lnTo>
                    <a:pt x="45" y="32"/>
                  </a:lnTo>
                  <a:lnTo>
                    <a:pt x="50" y="33"/>
                  </a:lnTo>
                  <a:lnTo>
                    <a:pt x="52" y="40"/>
                  </a:lnTo>
                  <a:lnTo>
                    <a:pt x="52" y="45"/>
                  </a:lnTo>
                  <a:lnTo>
                    <a:pt x="57" y="45"/>
                  </a:lnTo>
                  <a:lnTo>
                    <a:pt x="62" y="47"/>
                  </a:lnTo>
                  <a:lnTo>
                    <a:pt x="62" y="42"/>
                  </a:lnTo>
                  <a:lnTo>
                    <a:pt x="62" y="37"/>
                  </a:lnTo>
                  <a:lnTo>
                    <a:pt x="73" y="48"/>
                  </a:lnTo>
                  <a:lnTo>
                    <a:pt x="85" y="57"/>
                  </a:lnTo>
                  <a:lnTo>
                    <a:pt x="89" y="52"/>
                  </a:lnTo>
                  <a:lnTo>
                    <a:pt x="92" y="45"/>
                  </a:lnTo>
                  <a:lnTo>
                    <a:pt x="94" y="50"/>
                  </a:lnTo>
                  <a:lnTo>
                    <a:pt x="95" y="55"/>
                  </a:lnTo>
                  <a:lnTo>
                    <a:pt x="99" y="53"/>
                  </a:lnTo>
                  <a:lnTo>
                    <a:pt x="105" y="52"/>
                  </a:lnTo>
                  <a:lnTo>
                    <a:pt x="110" y="52"/>
                  </a:lnTo>
                  <a:lnTo>
                    <a:pt x="115" y="52"/>
                  </a:lnTo>
                  <a:lnTo>
                    <a:pt x="119" y="47"/>
                  </a:lnTo>
                  <a:lnTo>
                    <a:pt x="120" y="42"/>
                  </a:lnTo>
                  <a:lnTo>
                    <a:pt x="124" y="50"/>
                  </a:lnTo>
                  <a:lnTo>
                    <a:pt x="127" y="60"/>
                  </a:lnTo>
                  <a:lnTo>
                    <a:pt x="127" y="65"/>
                  </a:lnTo>
                  <a:lnTo>
                    <a:pt x="127" y="72"/>
                  </a:lnTo>
                  <a:lnTo>
                    <a:pt x="129" y="68"/>
                  </a:lnTo>
                  <a:lnTo>
                    <a:pt x="132" y="67"/>
                  </a:lnTo>
                  <a:lnTo>
                    <a:pt x="140" y="78"/>
                  </a:lnTo>
                  <a:lnTo>
                    <a:pt x="147" y="88"/>
                  </a:lnTo>
                  <a:lnTo>
                    <a:pt x="144" y="92"/>
                  </a:lnTo>
                  <a:lnTo>
                    <a:pt x="140" y="95"/>
                  </a:lnTo>
                  <a:lnTo>
                    <a:pt x="132" y="90"/>
                  </a:lnTo>
                  <a:lnTo>
                    <a:pt x="125" y="85"/>
                  </a:lnTo>
                  <a:lnTo>
                    <a:pt x="120" y="90"/>
                  </a:lnTo>
                  <a:lnTo>
                    <a:pt x="115" y="95"/>
                  </a:lnTo>
                  <a:lnTo>
                    <a:pt x="112" y="92"/>
                  </a:lnTo>
                  <a:lnTo>
                    <a:pt x="109" y="88"/>
                  </a:lnTo>
                  <a:lnTo>
                    <a:pt x="105" y="95"/>
                  </a:lnTo>
                  <a:lnTo>
                    <a:pt x="102" y="100"/>
                  </a:lnTo>
                  <a:lnTo>
                    <a:pt x="97" y="97"/>
                  </a:lnTo>
                  <a:lnTo>
                    <a:pt x="94" y="93"/>
                  </a:lnTo>
                  <a:lnTo>
                    <a:pt x="94" y="87"/>
                  </a:lnTo>
                  <a:lnTo>
                    <a:pt x="95" y="80"/>
                  </a:lnTo>
                  <a:lnTo>
                    <a:pt x="90" y="78"/>
                  </a:lnTo>
                  <a:lnTo>
                    <a:pt x="87" y="77"/>
                  </a:lnTo>
                  <a:lnTo>
                    <a:pt x="84" y="70"/>
                  </a:lnTo>
                  <a:lnTo>
                    <a:pt x="80" y="63"/>
                  </a:lnTo>
                  <a:lnTo>
                    <a:pt x="75" y="65"/>
                  </a:lnTo>
                  <a:lnTo>
                    <a:pt x="70" y="68"/>
                  </a:lnTo>
                  <a:lnTo>
                    <a:pt x="62" y="63"/>
                  </a:lnTo>
                  <a:lnTo>
                    <a:pt x="53" y="60"/>
                  </a:lnTo>
                  <a:lnTo>
                    <a:pt x="52" y="57"/>
                  </a:lnTo>
                  <a:lnTo>
                    <a:pt x="52" y="53"/>
                  </a:lnTo>
                  <a:lnTo>
                    <a:pt x="48" y="55"/>
                  </a:lnTo>
                  <a:lnTo>
                    <a:pt x="47" y="57"/>
                  </a:lnTo>
                  <a:lnTo>
                    <a:pt x="45" y="52"/>
                  </a:lnTo>
                  <a:lnTo>
                    <a:pt x="43" y="47"/>
                  </a:lnTo>
                  <a:lnTo>
                    <a:pt x="40" y="48"/>
                  </a:lnTo>
                  <a:lnTo>
                    <a:pt x="37" y="48"/>
                  </a:lnTo>
                  <a:lnTo>
                    <a:pt x="33" y="48"/>
                  </a:lnTo>
                  <a:lnTo>
                    <a:pt x="30" y="47"/>
                  </a:lnTo>
                  <a:lnTo>
                    <a:pt x="28" y="42"/>
                  </a:lnTo>
                  <a:lnTo>
                    <a:pt x="25" y="38"/>
                  </a:lnTo>
                  <a:lnTo>
                    <a:pt x="22" y="37"/>
                  </a:lnTo>
                  <a:lnTo>
                    <a:pt x="18" y="37"/>
                  </a:lnTo>
                  <a:lnTo>
                    <a:pt x="15" y="30"/>
                  </a:lnTo>
                  <a:lnTo>
                    <a:pt x="12" y="25"/>
                  </a:lnTo>
                  <a:lnTo>
                    <a:pt x="12" y="28"/>
                  </a:lnTo>
                  <a:lnTo>
                    <a:pt x="12" y="32"/>
                  </a:lnTo>
                  <a:lnTo>
                    <a:pt x="10" y="25"/>
                  </a:lnTo>
                  <a:lnTo>
                    <a:pt x="7" y="20"/>
                  </a:lnTo>
                  <a:lnTo>
                    <a:pt x="3" y="15"/>
                  </a:lnTo>
                  <a:lnTo>
                    <a:pt x="0" y="11"/>
                  </a:lnTo>
                  <a:lnTo>
                    <a:pt x="3" y="11"/>
                  </a:lnTo>
                  <a:lnTo>
                    <a:pt x="7" y="10"/>
                  </a:lnTo>
                  <a:lnTo>
                    <a:pt x="3" y="6"/>
                  </a:lnTo>
                  <a:lnTo>
                    <a:pt x="0" y="1"/>
                  </a:lnTo>
                  <a:lnTo>
                    <a:pt x="3" y="0"/>
                  </a:lnTo>
                  <a:lnTo>
                    <a:pt x="7" y="0"/>
                  </a:lnTo>
                  <a:close/>
                </a:path>
              </a:pathLst>
            </a:custGeom>
            <a:solidFill>
              <a:srgbClr val="1F1A17"/>
            </a:solidFill>
            <a:ln w="9525">
              <a:noFill/>
              <a:round/>
              <a:headEnd/>
              <a:tailEnd/>
            </a:ln>
          </p:spPr>
          <p:txBody>
            <a:bodyPr/>
            <a:lstStyle/>
            <a:p>
              <a:endParaRPr lang="en-US"/>
            </a:p>
          </p:txBody>
        </p:sp>
        <p:sp>
          <p:nvSpPr>
            <p:cNvPr id="5732" name="Freeform 1636"/>
            <p:cNvSpPr>
              <a:spLocks/>
            </p:cNvSpPr>
            <p:nvPr/>
          </p:nvSpPr>
          <p:spPr bwMode="auto">
            <a:xfrm>
              <a:off x="1132" y="3103"/>
              <a:ext cx="56" cy="107"/>
            </a:xfrm>
            <a:custGeom>
              <a:avLst/>
              <a:gdLst/>
              <a:ahLst/>
              <a:cxnLst>
                <a:cxn ang="0">
                  <a:pos x="0" y="28"/>
                </a:cxn>
                <a:cxn ang="0">
                  <a:pos x="0" y="30"/>
                </a:cxn>
                <a:cxn ang="0">
                  <a:pos x="0" y="35"/>
                </a:cxn>
                <a:cxn ang="0">
                  <a:pos x="4" y="38"/>
                </a:cxn>
                <a:cxn ang="0">
                  <a:pos x="7" y="41"/>
                </a:cxn>
                <a:cxn ang="0">
                  <a:pos x="10" y="43"/>
                </a:cxn>
                <a:cxn ang="0">
                  <a:pos x="10" y="46"/>
                </a:cxn>
                <a:cxn ang="0">
                  <a:pos x="10" y="50"/>
                </a:cxn>
                <a:cxn ang="0">
                  <a:pos x="9" y="51"/>
                </a:cxn>
                <a:cxn ang="0">
                  <a:pos x="12" y="58"/>
                </a:cxn>
                <a:cxn ang="0">
                  <a:pos x="14" y="68"/>
                </a:cxn>
                <a:cxn ang="0">
                  <a:pos x="14" y="77"/>
                </a:cxn>
                <a:cxn ang="0">
                  <a:pos x="14" y="83"/>
                </a:cxn>
                <a:cxn ang="0">
                  <a:pos x="17" y="88"/>
                </a:cxn>
                <a:cxn ang="0">
                  <a:pos x="27" y="95"/>
                </a:cxn>
                <a:cxn ang="0">
                  <a:pos x="20" y="75"/>
                </a:cxn>
                <a:cxn ang="0">
                  <a:pos x="32" y="83"/>
                </a:cxn>
                <a:cxn ang="0">
                  <a:pos x="34" y="92"/>
                </a:cxn>
                <a:cxn ang="0">
                  <a:pos x="29" y="83"/>
                </a:cxn>
                <a:cxn ang="0">
                  <a:pos x="32" y="107"/>
                </a:cxn>
                <a:cxn ang="0">
                  <a:pos x="44" y="107"/>
                </a:cxn>
                <a:cxn ang="0">
                  <a:pos x="41" y="97"/>
                </a:cxn>
                <a:cxn ang="0">
                  <a:pos x="39" y="73"/>
                </a:cxn>
                <a:cxn ang="0">
                  <a:pos x="47" y="61"/>
                </a:cxn>
                <a:cxn ang="0">
                  <a:pos x="47" y="53"/>
                </a:cxn>
                <a:cxn ang="0">
                  <a:pos x="47" y="41"/>
                </a:cxn>
                <a:cxn ang="0">
                  <a:pos x="52" y="31"/>
                </a:cxn>
                <a:cxn ang="0">
                  <a:pos x="56" y="28"/>
                </a:cxn>
                <a:cxn ang="0">
                  <a:pos x="54" y="28"/>
                </a:cxn>
                <a:cxn ang="0">
                  <a:pos x="52" y="21"/>
                </a:cxn>
                <a:cxn ang="0">
                  <a:pos x="52" y="10"/>
                </a:cxn>
                <a:cxn ang="0">
                  <a:pos x="54" y="5"/>
                </a:cxn>
                <a:cxn ang="0">
                  <a:pos x="46" y="0"/>
                </a:cxn>
                <a:cxn ang="0">
                  <a:pos x="47" y="5"/>
                </a:cxn>
                <a:cxn ang="0">
                  <a:pos x="47" y="11"/>
                </a:cxn>
                <a:cxn ang="0">
                  <a:pos x="44" y="13"/>
                </a:cxn>
                <a:cxn ang="0">
                  <a:pos x="42" y="11"/>
                </a:cxn>
                <a:cxn ang="0">
                  <a:pos x="41" y="10"/>
                </a:cxn>
                <a:cxn ang="0">
                  <a:pos x="41" y="10"/>
                </a:cxn>
                <a:cxn ang="0">
                  <a:pos x="39" y="26"/>
                </a:cxn>
                <a:cxn ang="0">
                  <a:pos x="31" y="26"/>
                </a:cxn>
                <a:cxn ang="0">
                  <a:pos x="29" y="35"/>
                </a:cxn>
                <a:cxn ang="0">
                  <a:pos x="24" y="41"/>
                </a:cxn>
                <a:cxn ang="0">
                  <a:pos x="19" y="36"/>
                </a:cxn>
                <a:cxn ang="0">
                  <a:pos x="15" y="33"/>
                </a:cxn>
                <a:cxn ang="0">
                  <a:pos x="19" y="46"/>
                </a:cxn>
                <a:cxn ang="0">
                  <a:pos x="12" y="36"/>
                </a:cxn>
                <a:cxn ang="0">
                  <a:pos x="0" y="28"/>
                </a:cxn>
              </a:cxnLst>
              <a:rect l="0" t="0" r="r" b="b"/>
              <a:pathLst>
                <a:path w="56" h="107">
                  <a:moveTo>
                    <a:pt x="0" y="28"/>
                  </a:moveTo>
                  <a:lnTo>
                    <a:pt x="0" y="30"/>
                  </a:lnTo>
                  <a:lnTo>
                    <a:pt x="0" y="35"/>
                  </a:lnTo>
                  <a:lnTo>
                    <a:pt x="4" y="38"/>
                  </a:lnTo>
                  <a:lnTo>
                    <a:pt x="7" y="41"/>
                  </a:lnTo>
                  <a:lnTo>
                    <a:pt x="10" y="43"/>
                  </a:lnTo>
                  <a:lnTo>
                    <a:pt x="10" y="46"/>
                  </a:lnTo>
                  <a:lnTo>
                    <a:pt x="10" y="50"/>
                  </a:lnTo>
                  <a:lnTo>
                    <a:pt x="9" y="51"/>
                  </a:lnTo>
                  <a:lnTo>
                    <a:pt x="12" y="58"/>
                  </a:lnTo>
                  <a:lnTo>
                    <a:pt x="14" y="68"/>
                  </a:lnTo>
                  <a:lnTo>
                    <a:pt x="14" y="77"/>
                  </a:lnTo>
                  <a:lnTo>
                    <a:pt x="14" y="83"/>
                  </a:lnTo>
                  <a:lnTo>
                    <a:pt x="17" y="88"/>
                  </a:lnTo>
                  <a:lnTo>
                    <a:pt x="27" y="95"/>
                  </a:lnTo>
                  <a:lnTo>
                    <a:pt x="20" y="75"/>
                  </a:lnTo>
                  <a:lnTo>
                    <a:pt x="32" y="83"/>
                  </a:lnTo>
                  <a:lnTo>
                    <a:pt x="34" y="92"/>
                  </a:lnTo>
                  <a:lnTo>
                    <a:pt x="29" y="83"/>
                  </a:lnTo>
                  <a:lnTo>
                    <a:pt x="32" y="107"/>
                  </a:lnTo>
                  <a:lnTo>
                    <a:pt x="44" y="107"/>
                  </a:lnTo>
                  <a:lnTo>
                    <a:pt x="41" y="97"/>
                  </a:lnTo>
                  <a:lnTo>
                    <a:pt x="39" y="73"/>
                  </a:lnTo>
                  <a:lnTo>
                    <a:pt x="47" y="61"/>
                  </a:lnTo>
                  <a:lnTo>
                    <a:pt x="47" y="53"/>
                  </a:lnTo>
                  <a:lnTo>
                    <a:pt x="47" y="41"/>
                  </a:lnTo>
                  <a:lnTo>
                    <a:pt x="52" y="31"/>
                  </a:lnTo>
                  <a:lnTo>
                    <a:pt x="56" y="28"/>
                  </a:lnTo>
                  <a:lnTo>
                    <a:pt x="54" y="28"/>
                  </a:lnTo>
                  <a:lnTo>
                    <a:pt x="52" y="21"/>
                  </a:lnTo>
                  <a:lnTo>
                    <a:pt x="52" y="10"/>
                  </a:lnTo>
                  <a:lnTo>
                    <a:pt x="54" y="5"/>
                  </a:lnTo>
                  <a:lnTo>
                    <a:pt x="46" y="0"/>
                  </a:lnTo>
                  <a:lnTo>
                    <a:pt x="47" y="5"/>
                  </a:lnTo>
                  <a:lnTo>
                    <a:pt x="47" y="11"/>
                  </a:lnTo>
                  <a:lnTo>
                    <a:pt x="44" y="13"/>
                  </a:lnTo>
                  <a:lnTo>
                    <a:pt x="42" y="11"/>
                  </a:lnTo>
                  <a:lnTo>
                    <a:pt x="41" y="10"/>
                  </a:lnTo>
                  <a:lnTo>
                    <a:pt x="41" y="10"/>
                  </a:lnTo>
                  <a:lnTo>
                    <a:pt x="39" y="26"/>
                  </a:lnTo>
                  <a:lnTo>
                    <a:pt x="31" y="26"/>
                  </a:lnTo>
                  <a:lnTo>
                    <a:pt x="29" y="35"/>
                  </a:lnTo>
                  <a:lnTo>
                    <a:pt x="24" y="41"/>
                  </a:lnTo>
                  <a:lnTo>
                    <a:pt x="19" y="36"/>
                  </a:lnTo>
                  <a:lnTo>
                    <a:pt x="15" y="33"/>
                  </a:lnTo>
                  <a:lnTo>
                    <a:pt x="19" y="46"/>
                  </a:lnTo>
                  <a:lnTo>
                    <a:pt x="12" y="36"/>
                  </a:lnTo>
                  <a:lnTo>
                    <a:pt x="0" y="28"/>
                  </a:lnTo>
                  <a:close/>
                </a:path>
              </a:pathLst>
            </a:custGeom>
            <a:solidFill>
              <a:srgbClr val="1F1A17"/>
            </a:solidFill>
            <a:ln w="9525">
              <a:noFill/>
              <a:round/>
              <a:headEnd/>
              <a:tailEnd/>
            </a:ln>
          </p:spPr>
          <p:txBody>
            <a:bodyPr/>
            <a:lstStyle/>
            <a:p>
              <a:endParaRPr lang="en-US"/>
            </a:p>
          </p:txBody>
        </p:sp>
        <p:sp>
          <p:nvSpPr>
            <p:cNvPr id="5733" name="Freeform 1637"/>
            <p:cNvSpPr>
              <a:spLocks/>
            </p:cNvSpPr>
            <p:nvPr/>
          </p:nvSpPr>
          <p:spPr bwMode="auto">
            <a:xfrm>
              <a:off x="1184" y="3129"/>
              <a:ext cx="45" cy="40"/>
            </a:xfrm>
            <a:custGeom>
              <a:avLst/>
              <a:gdLst/>
              <a:ahLst/>
              <a:cxnLst>
                <a:cxn ang="0">
                  <a:pos x="2" y="17"/>
                </a:cxn>
                <a:cxn ang="0">
                  <a:pos x="0" y="25"/>
                </a:cxn>
                <a:cxn ang="0">
                  <a:pos x="2" y="37"/>
                </a:cxn>
                <a:cxn ang="0">
                  <a:pos x="9" y="40"/>
                </a:cxn>
                <a:cxn ang="0">
                  <a:pos x="12" y="40"/>
                </a:cxn>
                <a:cxn ang="0">
                  <a:pos x="14" y="29"/>
                </a:cxn>
                <a:cxn ang="0">
                  <a:pos x="14" y="30"/>
                </a:cxn>
                <a:cxn ang="0">
                  <a:pos x="15" y="34"/>
                </a:cxn>
                <a:cxn ang="0">
                  <a:pos x="19" y="37"/>
                </a:cxn>
                <a:cxn ang="0">
                  <a:pos x="22" y="35"/>
                </a:cxn>
                <a:cxn ang="0">
                  <a:pos x="32" y="29"/>
                </a:cxn>
                <a:cxn ang="0">
                  <a:pos x="35" y="24"/>
                </a:cxn>
                <a:cxn ang="0">
                  <a:pos x="45" y="19"/>
                </a:cxn>
                <a:cxn ang="0">
                  <a:pos x="45" y="12"/>
                </a:cxn>
                <a:cxn ang="0">
                  <a:pos x="45" y="14"/>
                </a:cxn>
                <a:cxn ang="0">
                  <a:pos x="44" y="15"/>
                </a:cxn>
                <a:cxn ang="0">
                  <a:pos x="40" y="17"/>
                </a:cxn>
                <a:cxn ang="0">
                  <a:pos x="34" y="15"/>
                </a:cxn>
                <a:cxn ang="0">
                  <a:pos x="29" y="14"/>
                </a:cxn>
                <a:cxn ang="0">
                  <a:pos x="25" y="15"/>
                </a:cxn>
                <a:cxn ang="0">
                  <a:pos x="25" y="19"/>
                </a:cxn>
                <a:cxn ang="0">
                  <a:pos x="25" y="19"/>
                </a:cxn>
                <a:cxn ang="0">
                  <a:pos x="15" y="15"/>
                </a:cxn>
                <a:cxn ang="0">
                  <a:pos x="20" y="4"/>
                </a:cxn>
                <a:cxn ang="0">
                  <a:pos x="15" y="0"/>
                </a:cxn>
                <a:cxn ang="0">
                  <a:pos x="9" y="4"/>
                </a:cxn>
                <a:cxn ang="0">
                  <a:pos x="15" y="9"/>
                </a:cxn>
                <a:cxn ang="0">
                  <a:pos x="2" y="17"/>
                </a:cxn>
              </a:cxnLst>
              <a:rect l="0" t="0" r="r" b="b"/>
              <a:pathLst>
                <a:path w="45" h="40">
                  <a:moveTo>
                    <a:pt x="2" y="17"/>
                  </a:moveTo>
                  <a:lnTo>
                    <a:pt x="0" y="25"/>
                  </a:lnTo>
                  <a:lnTo>
                    <a:pt x="2" y="37"/>
                  </a:lnTo>
                  <a:lnTo>
                    <a:pt x="9" y="40"/>
                  </a:lnTo>
                  <a:lnTo>
                    <a:pt x="12" y="40"/>
                  </a:lnTo>
                  <a:lnTo>
                    <a:pt x="14" y="29"/>
                  </a:lnTo>
                  <a:lnTo>
                    <a:pt x="14" y="30"/>
                  </a:lnTo>
                  <a:lnTo>
                    <a:pt x="15" y="34"/>
                  </a:lnTo>
                  <a:lnTo>
                    <a:pt x="19" y="37"/>
                  </a:lnTo>
                  <a:lnTo>
                    <a:pt x="22" y="35"/>
                  </a:lnTo>
                  <a:lnTo>
                    <a:pt x="32" y="29"/>
                  </a:lnTo>
                  <a:lnTo>
                    <a:pt x="35" y="24"/>
                  </a:lnTo>
                  <a:lnTo>
                    <a:pt x="45" y="19"/>
                  </a:lnTo>
                  <a:lnTo>
                    <a:pt x="45" y="12"/>
                  </a:lnTo>
                  <a:lnTo>
                    <a:pt x="45" y="14"/>
                  </a:lnTo>
                  <a:lnTo>
                    <a:pt x="44" y="15"/>
                  </a:lnTo>
                  <a:lnTo>
                    <a:pt x="40" y="17"/>
                  </a:lnTo>
                  <a:lnTo>
                    <a:pt x="34" y="15"/>
                  </a:lnTo>
                  <a:lnTo>
                    <a:pt x="29" y="14"/>
                  </a:lnTo>
                  <a:lnTo>
                    <a:pt x="25" y="15"/>
                  </a:lnTo>
                  <a:lnTo>
                    <a:pt x="25" y="19"/>
                  </a:lnTo>
                  <a:lnTo>
                    <a:pt x="25" y="19"/>
                  </a:lnTo>
                  <a:lnTo>
                    <a:pt x="15" y="15"/>
                  </a:lnTo>
                  <a:lnTo>
                    <a:pt x="20" y="4"/>
                  </a:lnTo>
                  <a:lnTo>
                    <a:pt x="15" y="0"/>
                  </a:lnTo>
                  <a:lnTo>
                    <a:pt x="9" y="4"/>
                  </a:lnTo>
                  <a:lnTo>
                    <a:pt x="15" y="9"/>
                  </a:lnTo>
                  <a:lnTo>
                    <a:pt x="2" y="17"/>
                  </a:lnTo>
                  <a:close/>
                </a:path>
              </a:pathLst>
            </a:custGeom>
            <a:solidFill>
              <a:srgbClr val="1F1A17"/>
            </a:solidFill>
            <a:ln w="9525">
              <a:noFill/>
              <a:round/>
              <a:headEnd/>
              <a:tailEnd/>
            </a:ln>
          </p:spPr>
          <p:txBody>
            <a:bodyPr/>
            <a:lstStyle/>
            <a:p>
              <a:endParaRPr lang="en-US"/>
            </a:p>
          </p:txBody>
        </p:sp>
        <p:sp>
          <p:nvSpPr>
            <p:cNvPr id="5734" name="Freeform 1638"/>
            <p:cNvSpPr>
              <a:spLocks/>
            </p:cNvSpPr>
            <p:nvPr/>
          </p:nvSpPr>
          <p:spPr bwMode="auto">
            <a:xfrm>
              <a:off x="1179" y="3149"/>
              <a:ext cx="67" cy="51"/>
            </a:xfrm>
            <a:custGeom>
              <a:avLst/>
              <a:gdLst/>
              <a:ahLst/>
              <a:cxnLst>
                <a:cxn ang="0">
                  <a:pos x="0" y="34"/>
                </a:cxn>
                <a:cxn ang="0">
                  <a:pos x="5" y="22"/>
                </a:cxn>
                <a:cxn ang="0">
                  <a:pos x="7" y="25"/>
                </a:cxn>
                <a:cxn ang="0">
                  <a:pos x="10" y="27"/>
                </a:cxn>
                <a:cxn ang="0">
                  <a:pos x="14" y="32"/>
                </a:cxn>
                <a:cxn ang="0">
                  <a:pos x="17" y="39"/>
                </a:cxn>
                <a:cxn ang="0">
                  <a:pos x="17" y="29"/>
                </a:cxn>
                <a:cxn ang="0">
                  <a:pos x="22" y="37"/>
                </a:cxn>
                <a:cxn ang="0">
                  <a:pos x="22" y="32"/>
                </a:cxn>
                <a:cxn ang="0">
                  <a:pos x="24" y="25"/>
                </a:cxn>
                <a:cxn ang="0">
                  <a:pos x="25" y="29"/>
                </a:cxn>
                <a:cxn ang="0">
                  <a:pos x="27" y="31"/>
                </a:cxn>
                <a:cxn ang="0">
                  <a:pos x="29" y="24"/>
                </a:cxn>
                <a:cxn ang="0">
                  <a:pos x="29" y="31"/>
                </a:cxn>
                <a:cxn ang="0">
                  <a:pos x="30" y="27"/>
                </a:cxn>
                <a:cxn ang="0">
                  <a:pos x="32" y="22"/>
                </a:cxn>
                <a:cxn ang="0">
                  <a:pos x="35" y="24"/>
                </a:cxn>
                <a:cxn ang="0">
                  <a:pos x="37" y="27"/>
                </a:cxn>
                <a:cxn ang="0">
                  <a:pos x="45" y="27"/>
                </a:cxn>
                <a:cxn ang="0">
                  <a:pos x="47" y="19"/>
                </a:cxn>
                <a:cxn ang="0">
                  <a:pos x="50" y="12"/>
                </a:cxn>
                <a:cxn ang="0">
                  <a:pos x="52" y="14"/>
                </a:cxn>
                <a:cxn ang="0">
                  <a:pos x="55" y="14"/>
                </a:cxn>
                <a:cxn ang="0">
                  <a:pos x="55" y="10"/>
                </a:cxn>
                <a:cxn ang="0">
                  <a:pos x="54" y="9"/>
                </a:cxn>
                <a:cxn ang="0">
                  <a:pos x="57" y="7"/>
                </a:cxn>
                <a:cxn ang="0">
                  <a:pos x="55" y="0"/>
                </a:cxn>
                <a:cxn ang="0">
                  <a:pos x="67" y="7"/>
                </a:cxn>
                <a:cxn ang="0">
                  <a:pos x="64" y="9"/>
                </a:cxn>
                <a:cxn ang="0">
                  <a:pos x="60" y="12"/>
                </a:cxn>
                <a:cxn ang="0">
                  <a:pos x="59" y="17"/>
                </a:cxn>
                <a:cxn ang="0">
                  <a:pos x="57" y="19"/>
                </a:cxn>
                <a:cxn ang="0">
                  <a:pos x="49" y="24"/>
                </a:cxn>
                <a:cxn ang="0">
                  <a:pos x="49" y="31"/>
                </a:cxn>
                <a:cxn ang="0">
                  <a:pos x="42" y="31"/>
                </a:cxn>
                <a:cxn ang="0">
                  <a:pos x="44" y="36"/>
                </a:cxn>
                <a:cxn ang="0">
                  <a:pos x="40" y="34"/>
                </a:cxn>
                <a:cxn ang="0">
                  <a:pos x="39" y="41"/>
                </a:cxn>
                <a:cxn ang="0">
                  <a:pos x="39" y="37"/>
                </a:cxn>
                <a:cxn ang="0">
                  <a:pos x="37" y="36"/>
                </a:cxn>
                <a:cxn ang="0">
                  <a:pos x="34" y="39"/>
                </a:cxn>
                <a:cxn ang="0">
                  <a:pos x="34" y="42"/>
                </a:cxn>
                <a:cxn ang="0">
                  <a:pos x="29" y="44"/>
                </a:cxn>
                <a:cxn ang="0">
                  <a:pos x="25" y="49"/>
                </a:cxn>
                <a:cxn ang="0">
                  <a:pos x="24" y="47"/>
                </a:cxn>
                <a:cxn ang="0">
                  <a:pos x="22" y="46"/>
                </a:cxn>
                <a:cxn ang="0">
                  <a:pos x="19" y="49"/>
                </a:cxn>
                <a:cxn ang="0">
                  <a:pos x="19" y="51"/>
                </a:cxn>
                <a:cxn ang="0">
                  <a:pos x="17" y="47"/>
                </a:cxn>
                <a:cxn ang="0">
                  <a:pos x="15" y="46"/>
                </a:cxn>
                <a:cxn ang="0">
                  <a:pos x="12" y="44"/>
                </a:cxn>
                <a:cxn ang="0">
                  <a:pos x="10" y="44"/>
                </a:cxn>
                <a:cxn ang="0">
                  <a:pos x="7" y="42"/>
                </a:cxn>
                <a:cxn ang="0">
                  <a:pos x="9" y="39"/>
                </a:cxn>
                <a:cxn ang="0">
                  <a:pos x="9" y="34"/>
                </a:cxn>
                <a:cxn ang="0">
                  <a:pos x="4" y="34"/>
                </a:cxn>
                <a:cxn ang="0">
                  <a:pos x="0" y="34"/>
                </a:cxn>
              </a:cxnLst>
              <a:rect l="0" t="0" r="r" b="b"/>
              <a:pathLst>
                <a:path w="67" h="51">
                  <a:moveTo>
                    <a:pt x="0" y="34"/>
                  </a:moveTo>
                  <a:lnTo>
                    <a:pt x="5" y="22"/>
                  </a:lnTo>
                  <a:lnTo>
                    <a:pt x="7" y="25"/>
                  </a:lnTo>
                  <a:lnTo>
                    <a:pt x="10" y="27"/>
                  </a:lnTo>
                  <a:lnTo>
                    <a:pt x="14" y="32"/>
                  </a:lnTo>
                  <a:lnTo>
                    <a:pt x="17" y="39"/>
                  </a:lnTo>
                  <a:lnTo>
                    <a:pt x="17" y="29"/>
                  </a:lnTo>
                  <a:lnTo>
                    <a:pt x="22" y="37"/>
                  </a:lnTo>
                  <a:lnTo>
                    <a:pt x="22" y="32"/>
                  </a:lnTo>
                  <a:lnTo>
                    <a:pt x="24" y="25"/>
                  </a:lnTo>
                  <a:lnTo>
                    <a:pt x="25" y="29"/>
                  </a:lnTo>
                  <a:lnTo>
                    <a:pt x="27" y="31"/>
                  </a:lnTo>
                  <a:lnTo>
                    <a:pt x="29" y="24"/>
                  </a:lnTo>
                  <a:lnTo>
                    <a:pt x="29" y="31"/>
                  </a:lnTo>
                  <a:lnTo>
                    <a:pt x="30" y="27"/>
                  </a:lnTo>
                  <a:lnTo>
                    <a:pt x="32" y="22"/>
                  </a:lnTo>
                  <a:lnTo>
                    <a:pt x="35" y="24"/>
                  </a:lnTo>
                  <a:lnTo>
                    <a:pt x="37" y="27"/>
                  </a:lnTo>
                  <a:lnTo>
                    <a:pt x="45" y="27"/>
                  </a:lnTo>
                  <a:lnTo>
                    <a:pt x="47" y="19"/>
                  </a:lnTo>
                  <a:lnTo>
                    <a:pt x="50" y="12"/>
                  </a:lnTo>
                  <a:lnTo>
                    <a:pt x="52" y="14"/>
                  </a:lnTo>
                  <a:lnTo>
                    <a:pt x="55" y="14"/>
                  </a:lnTo>
                  <a:lnTo>
                    <a:pt x="55" y="10"/>
                  </a:lnTo>
                  <a:lnTo>
                    <a:pt x="54" y="9"/>
                  </a:lnTo>
                  <a:lnTo>
                    <a:pt x="57" y="7"/>
                  </a:lnTo>
                  <a:lnTo>
                    <a:pt x="55" y="0"/>
                  </a:lnTo>
                  <a:lnTo>
                    <a:pt x="67" y="7"/>
                  </a:lnTo>
                  <a:lnTo>
                    <a:pt x="64" y="9"/>
                  </a:lnTo>
                  <a:lnTo>
                    <a:pt x="60" y="12"/>
                  </a:lnTo>
                  <a:lnTo>
                    <a:pt x="59" y="17"/>
                  </a:lnTo>
                  <a:lnTo>
                    <a:pt x="57" y="19"/>
                  </a:lnTo>
                  <a:lnTo>
                    <a:pt x="49" y="24"/>
                  </a:lnTo>
                  <a:lnTo>
                    <a:pt x="49" y="31"/>
                  </a:lnTo>
                  <a:lnTo>
                    <a:pt x="42" y="31"/>
                  </a:lnTo>
                  <a:lnTo>
                    <a:pt x="44" y="36"/>
                  </a:lnTo>
                  <a:lnTo>
                    <a:pt x="40" y="34"/>
                  </a:lnTo>
                  <a:lnTo>
                    <a:pt x="39" y="41"/>
                  </a:lnTo>
                  <a:lnTo>
                    <a:pt x="39" y="37"/>
                  </a:lnTo>
                  <a:lnTo>
                    <a:pt x="37" y="36"/>
                  </a:lnTo>
                  <a:lnTo>
                    <a:pt x="34" y="39"/>
                  </a:lnTo>
                  <a:lnTo>
                    <a:pt x="34" y="42"/>
                  </a:lnTo>
                  <a:lnTo>
                    <a:pt x="29" y="44"/>
                  </a:lnTo>
                  <a:lnTo>
                    <a:pt x="25" y="49"/>
                  </a:lnTo>
                  <a:lnTo>
                    <a:pt x="24" y="47"/>
                  </a:lnTo>
                  <a:lnTo>
                    <a:pt x="22" y="46"/>
                  </a:lnTo>
                  <a:lnTo>
                    <a:pt x="19" y="49"/>
                  </a:lnTo>
                  <a:lnTo>
                    <a:pt x="19" y="51"/>
                  </a:lnTo>
                  <a:lnTo>
                    <a:pt x="17" y="47"/>
                  </a:lnTo>
                  <a:lnTo>
                    <a:pt x="15" y="46"/>
                  </a:lnTo>
                  <a:lnTo>
                    <a:pt x="12" y="44"/>
                  </a:lnTo>
                  <a:lnTo>
                    <a:pt x="10" y="44"/>
                  </a:lnTo>
                  <a:lnTo>
                    <a:pt x="7" y="42"/>
                  </a:lnTo>
                  <a:lnTo>
                    <a:pt x="9" y="39"/>
                  </a:lnTo>
                  <a:lnTo>
                    <a:pt x="9" y="34"/>
                  </a:lnTo>
                  <a:lnTo>
                    <a:pt x="4" y="34"/>
                  </a:lnTo>
                  <a:lnTo>
                    <a:pt x="0" y="34"/>
                  </a:lnTo>
                  <a:close/>
                </a:path>
              </a:pathLst>
            </a:custGeom>
            <a:solidFill>
              <a:srgbClr val="1F1A17"/>
            </a:solidFill>
            <a:ln w="9525">
              <a:noFill/>
              <a:round/>
              <a:headEnd/>
              <a:tailEnd/>
            </a:ln>
          </p:spPr>
          <p:txBody>
            <a:bodyPr/>
            <a:lstStyle/>
            <a:p>
              <a:endParaRPr lang="en-US"/>
            </a:p>
          </p:txBody>
        </p:sp>
        <p:sp>
          <p:nvSpPr>
            <p:cNvPr id="5735" name="Freeform 1639"/>
            <p:cNvSpPr>
              <a:spLocks/>
            </p:cNvSpPr>
            <p:nvPr/>
          </p:nvSpPr>
          <p:spPr bwMode="auto">
            <a:xfrm>
              <a:off x="1241" y="3118"/>
              <a:ext cx="23" cy="35"/>
            </a:xfrm>
            <a:custGeom>
              <a:avLst/>
              <a:gdLst/>
              <a:ahLst/>
              <a:cxnLst>
                <a:cxn ang="0">
                  <a:pos x="0" y="25"/>
                </a:cxn>
                <a:cxn ang="0">
                  <a:pos x="0" y="30"/>
                </a:cxn>
                <a:cxn ang="0">
                  <a:pos x="2" y="33"/>
                </a:cxn>
                <a:cxn ang="0">
                  <a:pos x="5" y="33"/>
                </a:cxn>
                <a:cxn ang="0">
                  <a:pos x="8" y="35"/>
                </a:cxn>
                <a:cxn ang="0">
                  <a:pos x="7" y="31"/>
                </a:cxn>
                <a:cxn ang="0">
                  <a:pos x="7" y="28"/>
                </a:cxn>
                <a:cxn ang="0">
                  <a:pos x="8" y="30"/>
                </a:cxn>
                <a:cxn ang="0">
                  <a:pos x="10" y="30"/>
                </a:cxn>
                <a:cxn ang="0">
                  <a:pos x="10" y="28"/>
                </a:cxn>
                <a:cxn ang="0">
                  <a:pos x="12" y="25"/>
                </a:cxn>
                <a:cxn ang="0">
                  <a:pos x="13" y="26"/>
                </a:cxn>
                <a:cxn ang="0">
                  <a:pos x="15" y="26"/>
                </a:cxn>
                <a:cxn ang="0">
                  <a:pos x="15" y="23"/>
                </a:cxn>
                <a:cxn ang="0">
                  <a:pos x="15" y="20"/>
                </a:cxn>
                <a:cxn ang="0">
                  <a:pos x="18" y="16"/>
                </a:cxn>
                <a:cxn ang="0">
                  <a:pos x="22" y="13"/>
                </a:cxn>
                <a:cxn ang="0">
                  <a:pos x="23" y="6"/>
                </a:cxn>
                <a:cxn ang="0">
                  <a:pos x="23" y="0"/>
                </a:cxn>
                <a:cxn ang="0">
                  <a:pos x="22" y="3"/>
                </a:cxn>
                <a:cxn ang="0">
                  <a:pos x="20" y="6"/>
                </a:cxn>
                <a:cxn ang="0">
                  <a:pos x="22" y="8"/>
                </a:cxn>
                <a:cxn ang="0">
                  <a:pos x="18" y="11"/>
                </a:cxn>
                <a:cxn ang="0">
                  <a:pos x="15" y="13"/>
                </a:cxn>
                <a:cxn ang="0">
                  <a:pos x="12" y="16"/>
                </a:cxn>
                <a:cxn ang="0">
                  <a:pos x="10" y="20"/>
                </a:cxn>
                <a:cxn ang="0">
                  <a:pos x="8" y="26"/>
                </a:cxn>
                <a:cxn ang="0">
                  <a:pos x="7" y="25"/>
                </a:cxn>
                <a:cxn ang="0">
                  <a:pos x="5" y="23"/>
                </a:cxn>
                <a:cxn ang="0">
                  <a:pos x="5" y="25"/>
                </a:cxn>
                <a:cxn ang="0">
                  <a:pos x="5" y="26"/>
                </a:cxn>
                <a:cxn ang="0">
                  <a:pos x="3" y="26"/>
                </a:cxn>
                <a:cxn ang="0">
                  <a:pos x="0" y="25"/>
                </a:cxn>
              </a:cxnLst>
              <a:rect l="0" t="0" r="r" b="b"/>
              <a:pathLst>
                <a:path w="23" h="35">
                  <a:moveTo>
                    <a:pt x="0" y="25"/>
                  </a:moveTo>
                  <a:lnTo>
                    <a:pt x="0" y="30"/>
                  </a:lnTo>
                  <a:lnTo>
                    <a:pt x="2" y="33"/>
                  </a:lnTo>
                  <a:lnTo>
                    <a:pt x="5" y="33"/>
                  </a:lnTo>
                  <a:lnTo>
                    <a:pt x="8" y="35"/>
                  </a:lnTo>
                  <a:lnTo>
                    <a:pt x="7" y="31"/>
                  </a:lnTo>
                  <a:lnTo>
                    <a:pt x="7" y="28"/>
                  </a:lnTo>
                  <a:lnTo>
                    <a:pt x="8" y="30"/>
                  </a:lnTo>
                  <a:lnTo>
                    <a:pt x="10" y="30"/>
                  </a:lnTo>
                  <a:lnTo>
                    <a:pt x="10" y="28"/>
                  </a:lnTo>
                  <a:lnTo>
                    <a:pt x="12" y="25"/>
                  </a:lnTo>
                  <a:lnTo>
                    <a:pt x="13" y="26"/>
                  </a:lnTo>
                  <a:lnTo>
                    <a:pt x="15" y="26"/>
                  </a:lnTo>
                  <a:lnTo>
                    <a:pt x="15" y="23"/>
                  </a:lnTo>
                  <a:lnTo>
                    <a:pt x="15" y="20"/>
                  </a:lnTo>
                  <a:lnTo>
                    <a:pt x="18" y="16"/>
                  </a:lnTo>
                  <a:lnTo>
                    <a:pt x="22" y="13"/>
                  </a:lnTo>
                  <a:lnTo>
                    <a:pt x="23" y="6"/>
                  </a:lnTo>
                  <a:lnTo>
                    <a:pt x="23" y="0"/>
                  </a:lnTo>
                  <a:lnTo>
                    <a:pt x="22" y="3"/>
                  </a:lnTo>
                  <a:lnTo>
                    <a:pt x="20" y="6"/>
                  </a:lnTo>
                  <a:lnTo>
                    <a:pt x="22" y="8"/>
                  </a:lnTo>
                  <a:lnTo>
                    <a:pt x="18" y="11"/>
                  </a:lnTo>
                  <a:lnTo>
                    <a:pt x="15" y="13"/>
                  </a:lnTo>
                  <a:lnTo>
                    <a:pt x="12" y="16"/>
                  </a:lnTo>
                  <a:lnTo>
                    <a:pt x="10" y="20"/>
                  </a:lnTo>
                  <a:lnTo>
                    <a:pt x="8" y="26"/>
                  </a:lnTo>
                  <a:lnTo>
                    <a:pt x="7" y="25"/>
                  </a:lnTo>
                  <a:lnTo>
                    <a:pt x="5" y="23"/>
                  </a:lnTo>
                  <a:lnTo>
                    <a:pt x="5" y="25"/>
                  </a:lnTo>
                  <a:lnTo>
                    <a:pt x="5" y="26"/>
                  </a:lnTo>
                  <a:lnTo>
                    <a:pt x="3" y="26"/>
                  </a:lnTo>
                  <a:lnTo>
                    <a:pt x="0" y="25"/>
                  </a:lnTo>
                  <a:close/>
                </a:path>
              </a:pathLst>
            </a:custGeom>
            <a:solidFill>
              <a:srgbClr val="1F1A17"/>
            </a:solidFill>
            <a:ln w="9525">
              <a:noFill/>
              <a:round/>
              <a:headEnd/>
              <a:tailEnd/>
            </a:ln>
          </p:spPr>
          <p:txBody>
            <a:bodyPr/>
            <a:lstStyle/>
            <a:p>
              <a:endParaRPr lang="en-US"/>
            </a:p>
          </p:txBody>
        </p:sp>
        <p:sp>
          <p:nvSpPr>
            <p:cNvPr id="5736" name="Freeform 1640"/>
            <p:cNvSpPr>
              <a:spLocks/>
            </p:cNvSpPr>
            <p:nvPr/>
          </p:nvSpPr>
          <p:spPr bwMode="auto">
            <a:xfrm>
              <a:off x="1149" y="3191"/>
              <a:ext cx="74" cy="57"/>
            </a:xfrm>
            <a:custGeom>
              <a:avLst/>
              <a:gdLst/>
              <a:ahLst/>
              <a:cxnLst>
                <a:cxn ang="0">
                  <a:pos x="0" y="39"/>
                </a:cxn>
                <a:cxn ang="0">
                  <a:pos x="5" y="45"/>
                </a:cxn>
                <a:cxn ang="0">
                  <a:pos x="8" y="42"/>
                </a:cxn>
                <a:cxn ang="0">
                  <a:pos x="14" y="39"/>
                </a:cxn>
                <a:cxn ang="0">
                  <a:pos x="17" y="37"/>
                </a:cxn>
                <a:cxn ang="0">
                  <a:pos x="20" y="35"/>
                </a:cxn>
                <a:cxn ang="0">
                  <a:pos x="22" y="39"/>
                </a:cxn>
                <a:cxn ang="0">
                  <a:pos x="24" y="40"/>
                </a:cxn>
                <a:cxn ang="0">
                  <a:pos x="27" y="39"/>
                </a:cxn>
                <a:cxn ang="0">
                  <a:pos x="32" y="40"/>
                </a:cxn>
                <a:cxn ang="0">
                  <a:pos x="32" y="40"/>
                </a:cxn>
                <a:cxn ang="0">
                  <a:pos x="34" y="39"/>
                </a:cxn>
                <a:cxn ang="0">
                  <a:pos x="39" y="42"/>
                </a:cxn>
                <a:cxn ang="0">
                  <a:pos x="40" y="45"/>
                </a:cxn>
                <a:cxn ang="0">
                  <a:pos x="42" y="34"/>
                </a:cxn>
                <a:cxn ang="0">
                  <a:pos x="44" y="52"/>
                </a:cxn>
                <a:cxn ang="0">
                  <a:pos x="49" y="57"/>
                </a:cxn>
                <a:cxn ang="0">
                  <a:pos x="49" y="49"/>
                </a:cxn>
                <a:cxn ang="0">
                  <a:pos x="49" y="40"/>
                </a:cxn>
                <a:cxn ang="0">
                  <a:pos x="54" y="39"/>
                </a:cxn>
                <a:cxn ang="0">
                  <a:pos x="57" y="37"/>
                </a:cxn>
                <a:cxn ang="0">
                  <a:pos x="62" y="32"/>
                </a:cxn>
                <a:cxn ang="0">
                  <a:pos x="59" y="27"/>
                </a:cxn>
                <a:cxn ang="0">
                  <a:pos x="67" y="27"/>
                </a:cxn>
                <a:cxn ang="0">
                  <a:pos x="67" y="22"/>
                </a:cxn>
                <a:cxn ang="0">
                  <a:pos x="64" y="17"/>
                </a:cxn>
                <a:cxn ang="0">
                  <a:pos x="67" y="17"/>
                </a:cxn>
                <a:cxn ang="0">
                  <a:pos x="69" y="12"/>
                </a:cxn>
                <a:cxn ang="0">
                  <a:pos x="65" y="10"/>
                </a:cxn>
                <a:cxn ang="0">
                  <a:pos x="70" y="9"/>
                </a:cxn>
                <a:cxn ang="0">
                  <a:pos x="74" y="0"/>
                </a:cxn>
                <a:cxn ang="0">
                  <a:pos x="64" y="7"/>
                </a:cxn>
                <a:cxn ang="0">
                  <a:pos x="59" y="15"/>
                </a:cxn>
                <a:cxn ang="0">
                  <a:pos x="62" y="20"/>
                </a:cxn>
                <a:cxn ang="0">
                  <a:pos x="57" y="22"/>
                </a:cxn>
                <a:cxn ang="0">
                  <a:pos x="57" y="25"/>
                </a:cxn>
                <a:cxn ang="0">
                  <a:pos x="52" y="30"/>
                </a:cxn>
                <a:cxn ang="0">
                  <a:pos x="47" y="29"/>
                </a:cxn>
                <a:cxn ang="0">
                  <a:pos x="45" y="27"/>
                </a:cxn>
                <a:cxn ang="0">
                  <a:pos x="42" y="17"/>
                </a:cxn>
                <a:cxn ang="0">
                  <a:pos x="35" y="20"/>
                </a:cxn>
                <a:cxn ang="0">
                  <a:pos x="29" y="24"/>
                </a:cxn>
                <a:cxn ang="0">
                  <a:pos x="22" y="24"/>
                </a:cxn>
                <a:cxn ang="0">
                  <a:pos x="14" y="25"/>
                </a:cxn>
                <a:cxn ang="0">
                  <a:pos x="5" y="34"/>
                </a:cxn>
                <a:cxn ang="0">
                  <a:pos x="0" y="39"/>
                </a:cxn>
              </a:cxnLst>
              <a:rect l="0" t="0" r="r" b="b"/>
              <a:pathLst>
                <a:path w="74" h="57">
                  <a:moveTo>
                    <a:pt x="0" y="39"/>
                  </a:moveTo>
                  <a:lnTo>
                    <a:pt x="5" y="45"/>
                  </a:lnTo>
                  <a:lnTo>
                    <a:pt x="8" y="42"/>
                  </a:lnTo>
                  <a:lnTo>
                    <a:pt x="14" y="39"/>
                  </a:lnTo>
                  <a:lnTo>
                    <a:pt x="17" y="37"/>
                  </a:lnTo>
                  <a:lnTo>
                    <a:pt x="20" y="35"/>
                  </a:lnTo>
                  <a:lnTo>
                    <a:pt x="22" y="39"/>
                  </a:lnTo>
                  <a:lnTo>
                    <a:pt x="24" y="40"/>
                  </a:lnTo>
                  <a:lnTo>
                    <a:pt x="27" y="39"/>
                  </a:lnTo>
                  <a:lnTo>
                    <a:pt x="32" y="40"/>
                  </a:lnTo>
                  <a:lnTo>
                    <a:pt x="32" y="40"/>
                  </a:lnTo>
                  <a:lnTo>
                    <a:pt x="34" y="39"/>
                  </a:lnTo>
                  <a:lnTo>
                    <a:pt x="39" y="42"/>
                  </a:lnTo>
                  <a:lnTo>
                    <a:pt x="40" y="45"/>
                  </a:lnTo>
                  <a:lnTo>
                    <a:pt x="42" y="34"/>
                  </a:lnTo>
                  <a:lnTo>
                    <a:pt x="44" y="52"/>
                  </a:lnTo>
                  <a:lnTo>
                    <a:pt x="49" y="57"/>
                  </a:lnTo>
                  <a:lnTo>
                    <a:pt x="49" y="49"/>
                  </a:lnTo>
                  <a:lnTo>
                    <a:pt x="49" y="40"/>
                  </a:lnTo>
                  <a:lnTo>
                    <a:pt x="54" y="39"/>
                  </a:lnTo>
                  <a:lnTo>
                    <a:pt x="57" y="37"/>
                  </a:lnTo>
                  <a:lnTo>
                    <a:pt x="62" y="32"/>
                  </a:lnTo>
                  <a:lnTo>
                    <a:pt x="59" y="27"/>
                  </a:lnTo>
                  <a:lnTo>
                    <a:pt x="67" y="27"/>
                  </a:lnTo>
                  <a:lnTo>
                    <a:pt x="67" y="22"/>
                  </a:lnTo>
                  <a:lnTo>
                    <a:pt x="64" y="17"/>
                  </a:lnTo>
                  <a:lnTo>
                    <a:pt x="67" y="17"/>
                  </a:lnTo>
                  <a:lnTo>
                    <a:pt x="69" y="12"/>
                  </a:lnTo>
                  <a:lnTo>
                    <a:pt x="65" y="10"/>
                  </a:lnTo>
                  <a:lnTo>
                    <a:pt x="70" y="9"/>
                  </a:lnTo>
                  <a:lnTo>
                    <a:pt x="74" y="0"/>
                  </a:lnTo>
                  <a:lnTo>
                    <a:pt x="64" y="7"/>
                  </a:lnTo>
                  <a:lnTo>
                    <a:pt x="59" y="15"/>
                  </a:lnTo>
                  <a:lnTo>
                    <a:pt x="62" y="20"/>
                  </a:lnTo>
                  <a:lnTo>
                    <a:pt x="57" y="22"/>
                  </a:lnTo>
                  <a:lnTo>
                    <a:pt x="57" y="25"/>
                  </a:lnTo>
                  <a:lnTo>
                    <a:pt x="52" y="30"/>
                  </a:lnTo>
                  <a:lnTo>
                    <a:pt x="47" y="29"/>
                  </a:lnTo>
                  <a:lnTo>
                    <a:pt x="45" y="27"/>
                  </a:lnTo>
                  <a:lnTo>
                    <a:pt x="42" y="17"/>
                  </a:lnTo>
                  <a:lnTo>
                    <a:pt x="35" y="20"/>
                  </a:lnTo>
                  <a:lnTo>
                    <a:pt x="29" y="24"/>
                  </a:lnTo>
                  <a:lnTo>
                    <a:pt x="22" y="24"/>
                  </a:lnTo>
                  <a:lnTo>
                    <a:pt x="14" y="25"/>
                  </a:lnTo>
                  <a:lnTo>
                    <a:pt x="5" y="34"/>
                  </a:lnTo>
                  <a:lnTo>
                    <a:pt x="0" y="39"/>
                  </a:lnTo>
                  <a:close/>
                </a:path>
              </a:pathLst>
            </a:custGeom>
            <a:solidFill>
              <a:srgbClr val="1F1A17"/>
            </a:solidFill>
            <a:ln w="9525">
              <a:noFill/>
              <a:round/>
              <a:headEnd/>
              <a:tailEnd/>
            </a:ln>
          </p:spPr>
          <p:txBody>
            <a:bodyPr/>
            <a:lstStyle/>
            <a:p>
              <a:endParaRPr lang="en-US"/>
            </a:p>
          </p:txBody>
        </p:sp>
        <p:sp>
          <p:nvSpPr>
            <p:cNvPr id="5737" name="Freeform 1641"/>
            <p:cNvSpPr>
              <a:spLocks/>
            </p:cNvSpPr>
            <p:nvPr/>
          </p:nvSpPr>
          <p:spPr bwMode="auto">
            <a:xfrm>
              <a:off x="1029" y="3129"/>
              <a:ext cx="130" cy="92"/>
            </a:xfrm>
            <a:custGeom>
              <a:avLst/>
              <a:gdLst/>
              <a:ahLst/>
              <a:cxnLst>
                <a:cxn ang="0">
                  <a:pos x="130" y="79"/>
                </a:cxn>
                <a:cxn ang="0">
                  <a:pos x="122" y="74"/>
                </a:cxn>
                <a:cxn ang="0">
                  <a:pos x="112" y="64"/>
                </a:cxn>
                <a:cxn ang="0">
                  <a:pos x="112" y="52"/>
                </a:cxn>
                <a:cxn ang="0">
                  <a:pos x="112" y="44"/>
                </a:cxn>
                <a:cxn ang="0">
                  <a:pos x="108" y="37"/>
                </a:cxn>
                <a:cxn ang="0">
                  <a:pos x="100" y="29"/>
                </a:cxn>
                <a:cxn ang="0">
                  <a:pos x="90" y="19"/>
                </a:cxn>
                <a:cxn ang="0">
                  <a:pos x="83" y="10"/>
                </a:cxn>
                <a:cxn ang="0">
                  <a:pos x="70" y="19"/>
                </a:cxn>
                <a:cxn ang="0">
                  <a:pos x="72" y="20"/>
                </a:cxn>
                <a:cxn ang="0">
                  <a:pos x="75" y="29"/>
                </a:cxn>
                <a:cxn ang="0">
                  <a:pos x="78" y="35"/>
                </a:cxn>
                <a:cxn ang="0">
                  <a:pos x="77" y="40"/>
                </a:cxn>
                <a:cxn ang="0">
                  <a:pos x="63" y="40"/>
                </a:cxn>
                <a:cxn ang="0">
                  <a:pos x="55" y="40"/>
                </a:cxn>
                <a:cxn ang="0">
                  <a:pos x="67" y="10"/>
                </a:cxn>
                <a:cxn ang="0">
                  <a:pos x="47" y="37"/>
                </a:cxn>
                <a:cxn ang="0">
                  <a:pos x="53" y="7"/>
                </a:cxn>
                <a:cxn ang="0">
                  <a:pos x="47" y="15"/>
                </a:cxn>
                <a:cxn ang="0">
                  <a:pos x="42" y="34"/>
                </a:cxn>
                <a:cxn ang="0">
                  <a:pos x="22" y="15"/>
                </a:cxn>
                <a:cxn ang="0">
                  <a:pos x="0" y="0"/>
                </a:cxn>
                <a:cxn ang="0">
                  <a:pos x="15" y="15"/>
                </a:cxn>
                <a:cxn ang="0">
                  <a:pos x="33" y="37"/>
                </a:cxn>
                <a:cxn ang="0">
                  <a:pos x="43" y="45"/>
                </a:cxn>
                <a:cxn ang="0">
                  <a:pos x="52" y="51"/>
                </a:cxn>
                <a:cxn ang="0">
                  <a:pos x="60" y="51"/>
                </a:cxn>
                <a:cxn ang="0">
                  <a:pos x="67" y="52"/>
                </a:cxn>
                <a:cxn ang="0">
                  <a:pos x="70" y="57"/>
                </a:cxn>
                <a:cxn ang="0">
                  <a:pos x="78" y="62"/>
                </a:cxn>
                <a:cxn ang="0">
                  <a:pos x="83" y="59"/>
                </a:cxn>
                <a:cxn ang="0">
                  <a:pos x="87" y="57"/>
                </a:cxn>
                <a:cxn ang="0">
                  <a:pos x="88" y="57"/>
                </a:cxn>
                <a:cxn ang="0">
                  <a:pos x="93" y="57"/>
                </a:cxn>
                <a:cxn ang="0">
                  <a:pos x="97" y="59"/>
                </a:cxn>
                <a:cxn ang="0">
                  <a:pos x="98" y="61"/>
                </a:cxn>
                <a:cxn ang="0">
                  <a:pos x="100" y="62"/>
                </a:cxn>
                <a:cxn ang="0">
                  <a:pos x="100" y="67"/>
                </a:cxn>
                <a:cxn ang="0">
                  <a:pos x="103" y="84"/>
                </a:cxn>
                <a:cxn ang="0">
                  <a:pos x="105" y="92"/>
                </a:cxn>
                <a:cxn ang="0">
                  <a:pos x="122" y="89"/>
                </a:cxn>
                <a:cxn ang="0">
                  <a:pos x="130" y="79"/>
                </a:cxn>
              </a:cxnLst>
              <a:rect l="0" t="0" r="r" b="b"/>
              <a:pathLst>
                <a:path w="130" h="92">
                  <a:moveTo>
                    <a:pt x="130" y="79"/>
                  </a:moveTo>
                  <a:lnTo>
                    <a:pt x="122" y="74"/>
                  </a:lnTo>
                  <a:lnTo>
                    <a:pt x="112" y="64"/>
                  </a:lnTo>
                  <a:lnTo>
                    <a:pt x="112" y="52"/>
                  </a:lnTo>
                  <a:lnTo>
                    <a:pt x="112" y="44"/>
                  </a:lnTo>
                  <a:lnTo>
                    <a:pt x="108" y="37"/>
                  </a:lnTo>
                  <a:lnTo>
                    <a:pt x="100" y="29"/>
                  </a:lnTo>
                  <a:lnTo>
                    <a:pt x="90" y="19"/>
                  </a:lnTo>
                  <a:lnTo>
                    <a:pt x="83" y="10"/>
                  </a:lnTo>
                  <a:lnTo>
                    <a:pt x="70" y="19"/>
                  </a:lnTo>
                  <a:lnTo>
                    <a:pt x="72" y="20"/>
                  </a:lnTo>
                  <a:lnTo>
                    <a:pt x="75" y="29"/>
                  </a:lnTo>
                  <a:lnTo>
                    <a:pt x="78" y="35"/>
                  </a:lnTo>
                  <a:lnTo>
                    <a:pt x="77" y="40"/>
                  </a:lnTo>
                  <a:lnTo>
                    <a:pt x="63" y="40"/>
                  </a:lnTo>
                  <a:lnTo>
                    <a:pt x="55" y="40"/>
                  </a:lnTo>
                  <a:lnTo>
                    <a:pt x="67" y="10"/>
                  </a:lnTo>
                  <a:lnTo>
                    <a:pt x="47" y="37"/>
                  </a:lnTo>
                  <a:lnTo>
                    <a:pt x="53" y="7"/>
                  </a:lnTo>
                  <a:lnTo>
                    <a:pt x="47" y="15"/>
                  </a:lnTo>
                  <a:lnTo>
                    <a:pt x="42" y="34"/>
                  </a:lnTo>
                  <a:lnTo>
                    <a:pt x="22" y="15"/>
                  </a:lnTo>
                  <a:lnTo>
                    <a:pt x="0" y="0"/>
                  </a:lnTo>
                  <a:lnTo>
                    <a:pt x="15" y="15"/>
                  </a:lnTo>
                  <a:lnTo>
                    <a:pt x="33" y="37"/>
                  </a:lnTo>
                  <a:lnTo>
                    <a:pt x="43" y="45"/>
                  </a:lnTo>
                  <a:lnTo>
                    <a:pt x="52" y="51"/>
                  </a:lnTo>
                  <a:lnTo>
                    <a:pt x="60" y="51"/>
                  </a:lnTo>
                  <a:lnTo>
                    <a:pt x="67" y="52"/>
                  </a:lnTo>
                  <a:lnTo>
                    <a:pt x="70" y="57"/>
                  </a:lnTo>
                  <a:lnTo>
                    <a:pt x="78" y="62"/>
                  </a:lnTo>
                  <a:lnTo>
                    <a:pt x="83" y="59"/>
                  </a:lnTo>
                  <a:lnTo>
                    <a:pt x="87" y="57"/>
                  </a:lnTo>
                  <a:lnTo>
                    <a:pt x="88" y="57"/>
                  </a:lnTo>
                  <a:lnTo>
                    <a:pt x="93" y="57"/>
                  </a:lnTo>
                  <a:lnTo>
                    <a:pt x="97" y="59"/>
                  </a:lnTo>
                  <a:lnTo>
                    <a:pt x="98" y="61"/>
                  </a:lnTo>
                  <a:lnTo>
                    <a:pt x="100" y="62"/>
                  </a:lnTo>
                  <a:lnTo>
                    <a:pt x="100" y="67"/>
                  </a:lnTo>
                  <a:lnTo>
                    <a:pt x="103" y="84"/>
                  </a:lnTo>
                  <a:lnTo>
                    <a:pt x="105" y="92"/>
                  </a:lnTo>
                  <a:lnTo>
                    <a:pt x="122" y="89"/>
                  </a:lnTo>
                  <a:lnTo>
                    <a:pt x="130" y="79"/>
                  </a:lnTo>
                  <a:close/>
                </a:path>
              </a:pathLst>
            </a:custGeom>
            <a:solidFill>
              <a:srgbClr val="1F1A17"/>
            </a:solidFill>
            <a:ln w="9525">
              <a:noFill/>
              <a:round/>
              <a:headEnd/>
              <a:tailEnd/>
            </a:ln>
          </p:spPr>
          <p:txBody>
            <a:bodyPr/>
            <a:lstStyle/>
            <a:p>
              <a:endParaRPr lang="en-US"/>
            </a:p>
          </p:txBody>
        </p:sp>
        <p:sp>
          <p:nvSpPr>
            <p:cNvPr id="5738" name="Freeform 1642"/>
            <p:cNvSpPr>
              <a:spLocks/>
            </p:cNvSpPr>
            <p:nvPr/>
          </p:nvSpPr>
          <p:spPr bwMode="auto">
            <a:xfrm>
              <a:off x="969" y="3084"/>
              <a:ext cx="72" cy="106"/>
            </a:xfrm>
            <a:custGeom>
              <a:avLst/>
              <a:gdLst/>
              <a:ahLst/>
              <a:cxnLst>
                <a:cxn ang="0">
                  <a:pos x="0" y="0"/>
                </a:cxn>
                <a:cxn ang="0">
                  <a:pos x="0" y="4"/>
                </a:cxn>
                <a:cxn ang="0">
                  <a:pos x="3" y="10"/>
                </a:cxn>
                <a:cxn ang="0">
                  <a:pos x="3" y="15"/>
                </a:cxn>
                <a:cxn ang="0">
                  <a:pos x="6" y="20"/>
                </a:cxn>
                <a:cxn ang="0">
                  <a:pos x="10" y="25"/>
                </a:cxn>
                <a:cxn ang="0">
                  <a:pos x="11" y="34"/>
                </a:cxn>
                <a:cxn ang="0">
                  <a:pos x="15" y="34"/>
                </a:cxn>
                <a:cxn ang="0">
                  <a:pos x="18" y="39"/>
                </a:cxn>
                <a:cxn ang="0">
                  <a:pos x="23" y="44"/>
                </a:cxn>
                <a:cxn ang="0">
                  <a:pos x="25" y="44"/>
                </a:cxn>
                <a:cxn ang="0">
                  <a:pos x="25" y="47"/>
                </a:cxn>
                <a:cxn ang="0">
                  <a:pos x="30" y="50"/>
                </a:cxn>
                <a:cxn ang="0">
                  <a:pos x="33" y="50"/>
                </a:cxn>
                <a:cxn ang="0">
                  <a:pos x="36" y="55"/>
                </a:cxn>
                <a:cxn ang="0">
                  <a:pos x="40" y="59"/>
                </a:cxn>
                <a:cxn ang="0">
                  <a:pos x="41" y="62"/>
                </a:cxn>
                <a:cxn ang="0">
                  <a:pos x="45" y="65"/>
                </a:cxn>
                <a:cxn ang="0">
                  <a:pos x="50" y="70"/>
                </a:cxn>
                <a:cxn ang="0">
                  <a:pos x="51" y="70"/>
                </a:cxn>
                <a:cxn ang="0">
                  <a:pos x="55" y="75"/>
                </a:cxn>
                <a:cxn ang="0">
                  <a:pos x="61" y="89"/>
                </a:cxn>
                <a:cxn ang="0">
                  <a:pos x="68" y="102"/>
                </a:cxn>
                <a:cxn ang="0">
                  <a:pos x="68" y="96"/>
                </a:cxn>
                <a:cxn ang="0">
                  <a:pos x="68" y="84"/>
                </a:cxn>
                <a:cxn ang="0">
                  <a:pos x="66" y="69"/>
                </a:cxn>
                <a:cxn ang="0">
                  <a:pos x="51" y="49"/>
                </a:cxn>
                <a:cxn ang="0">
                  <a:pos x="45" y="42"/>
                </a:cxn>
                <a:cxn ang="0">
                  <a:pos x="38" y="34"/>
                </a:cxn>
                <a:cxn ang="0">
                  <a:pos x="35" y="35"/>
                </a:cxn>
                <a:cxn ang="0">
                  <a:pos x="35" y="42"/>
                </a:cxn>
                <a:cxn ang="0">
                  <a:pos x="28" y="39"/>
                </a:cxn>
                <a:cxn ang="0">
                  <a:pos x="23" y="34"/>
                </a:cxn>
                <a:cxn ang="0">
                  <a:pos x="16" y="27"/>
                </a:cxn>
                <a:cxn ang="0">
                  <a:pos x="13" y="24"/>
                </a:cxn>
                <a:cxn ang="0">
                  <a:pos x="13" y="19"/>
                </a:cxn>
                <a:cxn ang="0">
                  <a:pos x="6" y="7"/>
                </a:cxn>
              </a:cxnLst>
              <a:rect l="0" t="0" r="r" b="b"/>
              <a:pathLst>
                <a:path w="72" h="106">
                  <a:moveTo>
                    <a:pt x="1" y="0"/>
                  </a:moveTo>
                  <a:lnTo>
                    <a:pt x="0" y="0"/>
                  </a:lnTo>
                  <a:lnTo>
                    <a:pt x="0" y="2"/>
                  </a:lnTo>
                  <a:lnTo>
                    <a:pt x="0" y="4"/>
                  </a:lnTo>
                  <a:lnTo>
                    <a:pt x="0" y="5"/>
                  </a:lnTo>
                  <a:lnTo>
                    <a:pt x="3" y="10"/>
                  </a:lnTo>
                  <a:lnTo>
                    <a:pt x="5" y="12"/>
                  </a:lnTo>
                  <a:lnTo>
                    <a:pt x="3" y="15"/>
                  </a:lnTo>
                  <a:lnTo>
                    <a:pt x="1" y="22"/>
                  </a:lnTo>
                  <a:lnTo>
                    <a:pt x="6" y="20"/>
                  </a:lnTo>
                  <a:lnTo>
                    <a:pt x="10" y="17"/>
                  </a:lnTo>
                  <a:lnTo>
                    <a:pt x="10" y="25"/>
                  </a:lnTo>
                  <a:lnTo>
                    <a:pt x="10" y="34"/>
                  </a:lnTo>
                  <a:lnTo>
                    <a:pt x="11" y="34"/>
                  </a:lnTo>
                  <a:lnTo>
                    <a:pt x="13" y="32"/>
                  </a:lnTo>
                  <a:lnTo>
                    <a:pt x="15" y="34"/>
                  </a:lnTo>
                  <a:lnTo>
                    <a:pt x="16" y="35"/>
                  </a:lnTo>
                  <a:lnTo>
                    <a:pt x="18" y="39"/>
                  </a:lnTo>
                  <a:lnTo>
                    <a:pt x="20" y="44"/>
                  </a:lnTo>
                  <a:lnTo>
                    <a:pt x="23" y="44"/>
                  </a:lnTo>
                  <a:lnTo>
                    <a:pt x="25" y="42"/>
                  </a:lnTo>
                  <a:lnTo>
                    <a:pt x="25" y="44"/>
                  </a:lnTo>
                  <a:lnTo>
                    <a:pt x="25" y="45"/>
                  </a:lnTo>
                  <a:lnTo>
                    <a:pt x="25" y="47"/>
                  </a:lnTo>
                  <a:lnTo>
                    <a:pt x="26" y="50"/>
                  </a:lnTo>
                  <a:lnTo>
                    <a:pt x="30" y="50"/>
                  </a:lnTo>
                  <a:lnTo>
                    <a:pt x="31" y="52"/>
                  </a:lnTo>
                  <a:lnTo>
                    <a:pt x="33" y="50"/>
                  </a:lnTo>
                  <a:lnTo>
                    <a:pt x="35" y="49"/>
                  </a:lnTo>
                  <a:lnTo>
                    <a:pt x="36" y="55"/>
                  </a:lnTo>
                  <a:lnTo>
                    <a:pt x="36" y="60"/>
                  </a:lnTo>
                  <a:lnTo>
                    <a:pt x="40" y="59"/>
                  </a:lnTo>
                  <a:lnTo>
                    <a:pt x="41" y="55"/>
                  </a:lnTo>
                  <a:lnTo>
                    <a:pt x="41" y="62"/>
                  </a:lnTo>
                  <a:lnTo>
                    <a:pt x="41" y="67"/>
                  </a:lnTo>
                  <a:lnTo>
                    <a:pt x="45" y="65"/>
                  </a:lnTo>
                  <a:lnTo>
                    <a:pt x="48" y="67"/>
                  </a:lnTo>
                  <a:lnTo>
                    <a:pt x="50" y="70"/>
                  </a:lnTo>
                  <a:lnTo>
                    <a:pt x="48" y="75"/>
                  </a:lnTo>
                  <a:lnTo>
                    <a:pt x="51" y="70"/>
                  </a:lnTo>
                  <a:lnTo>
                    <a:pt x="55" y="72"/>
                  </a:lnTo>
                  <a:lnTo>
                    <a:pt x="55" y="75"/>
                  </a:lnTo>
                  <a:lnTo>
                    <a:pt x="56" y="80"/>
                  </a:lnTo>
                  <a:lnTo>
                    <a:pt x="61" y="89"/>
                  </a:lnTo>
                  <a:lnTo>
                    <a:pt x="65" y="96"/>
                  </a:lnTo>
                  <a:lnTo>
                    <a:pt x="68" y="102"/>
                  </a:lnTo>
                  <a:lnTo>
                    <a:pt x="70" y="106"/>
                  </a:lnTo>
                  <a:lnTo>
                    <a:pt x="68" y="96"/>
                  </a:lnTo>
                  <a:lnTo>
                    <a:pt x="66" y="85"/>
                  </a:lnTo>
                  <a:lnTo>
                    <a:pt x="68" y="84"/>
                  </a:lnTo>
                  <a:lnTo>
                    <a:pt x="72" y="84"/>
                  </a:lnTo>
                  <a:lnTo>
                    <a:pt x="66" y="69"/>
                  </a:lnTo>
                  <a:lnTo>
                    <a:pt x="60" y="57"/>
                  </a:lnTo>
                  <a:lnTo>
                    <a:pt x="51" y="49"/>
                  </a:lnTo>
                  <a:lnTo>
                    <a:pt x="46" y="47"/>
                  </a:lnTo>
                  <a:lnTo>
                    <a:pt x="45" y="42"/>
                  </a:lnTo>
                  <a:lnTo>
                    <a:pt x="45" y="37"/>
                  </a:lnTo>
                  <a:lnTo>
                    <a:pt x="38" y="34"/>
                  </a:lnTo>
                  <a:lnTo>
                    <a:pt x="30" y="30"/>
                  </a:lnTo>
                  <a:lnTo>
                    <a:pt x="35" y="35"/>
                  </a:lnTo>
                  <a:lnTo>
                    <a:pt x="38" y="40"/>
                  </a:lnTo>
                  <a:lnTo>
                    <a:pt x="35" y="42"/>
                  </a:lnTo>
                  <a:lnTo>
                    <a:pt x="30" y="42"/>
                  </a:lnTo>
                  <a:lnTo>
                    <a:pt x="28" y="39"/>
                  </a:lnTo>
                  <a:lnTo>
                    <a:pt x="25" y="34"/>
                  </a:lnTo>
                  <a:lnTo>
                    <a:pt x="23" y="34"/>
                  </a:lnTo>
                  <a:lnTo>
                    <a:pt x="20" y="30"/>
                  </a:lnTo>
                  <a:lnTo>
                    <a:pt x="16" y="27"/>
                  </a:lnTo>
                  <a:lnTo>
                    <a:pt x="16" y="24"/>
                  </a:lnTo>
                  <a:lnTo>
                    <a:pt x="13" y="24"/>
                  </a:lnTo>
                  <a:lnTo>
                    <a:pt x="11" y="24"/>
                  </a:lnTo>
                  <a:lnTo>
                    <a:pt x="13" y="19"/>
                  </a:lnTo>
                  <a:lnTo>
                    <a:pt x="13" y="14"/>
                  </a:lnTo>
                  <a:lnTo>
                    <a:pt x="6" y="7"/>
                  </a:lnTo>
                  <a:lnTo>
                    <a:pt x="1" y="0"/>
                  </a:lnTo>
                  <a:close/>
                </a:path>
              </a:pathLst>
            </a:custGeom>
            <a:solidFill>
              <a:srgbClr val="1F1A17"/>
            </a:solidFill>
            <a:ln w="9525">
              <a:noFill/>
              <a:round/>
              <a:headEnd/>
              <a:tailEnd/>
            </a:ln>
          </p:spPr>
          <p:txBody>
            <a:bodyPr/>
            <a:lstStyle/>
            <a:p>
              <a:endParaRPr lang="en-US"/>
            </a:p>
          </p:txBody>
        </p:sp>
        <p:sp>
          <p:nvSpPr>
            <p:cNvPr id="5739" name="Freeform 1643"/>
            <p:cNvSpPr>
              <a:spLocks/>
            </p:cNvSpPr>
            <p:nvPr/>
          </p:nvSpPr>
          <p:spPr bwMode="auto">
            <a:xfrm>
              <a:off x="964" y="3121"/>
              <a:ext cx="122" cy="95"/>
            </a:xfrm>
            <a:custGeom>
              <a:avLst/>
              <a:gdLst/>
              <a:ahLst/>
              <a:cxnLst>
                <a:cxn ang="0">
                  <a:pos x="3" y="3"/>
                </a:cxn>
                <a:cxn ang="0">
                  <a:pos x="1" y="10"/>
                </a:cxn>
                <a:cxn ang="0">
                  <a:pos x="3" y="13"/>
                </a:cxn>
                <a:cxn ang="0">
                  <a:pos x="3" y="15"/>
                </a:cxn>
                <a:cxn ang="0">
                  <a:pos x="5" y="15"/>
                </a:cxn>
                <a:cxn ang="0">
                  <a:pos x="6" y="17"/>
                </a:cxn>
                <a:cxn ang="0">
                  <a:pos x="8" y="18"/>
                </a:cxn>
                <a:cxn ang="0">
                  <a:pos x="11" y="18"/>
                </a:cxn>
                <a:cxn ang="0">
                  <a:pos x="11" y="25"/>
                </a:cxn>
                <a:cxn ang="0">
                  <a:pos x="13" y="32"/>
                </a:cxn>
                <a:cxn ang="0">
                  <a:pos x="15" y="35"/>
                </a:cxn>
                <a:cxn ang="0">
                  <a:pos x="21" y="43"/>
                </a:cxn>
                <a:cxn ang="0">
                  <a:pos x="28" y="62"/>
                </a:cxn>
                <a:cxn ang="0">
                  <a:pos x="33" y="65"/>
                </a:cxn>
                <a:cxn ang="0">
                  <a:pos x="36" y="65"/>
                </a:cxn>
                <a:cxn ang="0">
                  <a:pos x="38" y="70"/>
                </a:cxn>
                <a:cxn ang="0">
                  <a:pos x="41" y="72"/>
                </a:cxn>
                <a:cxn ang="0">
                  <a:pos x="46" y="79"/>
                </a:cxn>
                <a:cxn ang="0">
                  <a:pos x="51" y="77"/>
                </a:cxn>
                <a:cxn ang="0">
                  <a:pos x="56" y="77"/>
                </a:cxn>
                <a:cxn ang="0">
                  <a:pos x="58" y="85"/>
                </a:cxn>
                <a:cxn ang="0">
                  <a:pos x="60" y="89"/>
                </a:cxn>
                <a:cxn ang="0">
                  <a:pos x="65" y="90"/>
                </a:cxn>
                <a:cxn ang="0">
                  <a:pos x="71" y="79"/>
                </a:cxn>
                <a:cxn ang="0">
                  <a:pos x="77" y="85"/>
                </a:cxn>
                <a:cxn ang="0">
                  <a:pos x="78" y="84"/>
                </a:cxn>
                <a:cxn ang="0">
                  <a:pos x="83" y="84"/>
                </a:cxn>
                <a:cxn ang="0">
                  <a:pos x="92" y="89"/>
                </a:cxn>
                <a:cxn ang="0">
                  <a:pos x="102" y="84"/>
                </a:cxn>
                <a:cxn ang="0">
                  <a:pos x="100" y="90"/>
                </a:cxn>
                <a:cxn ang="0">
                  <a:pos x="110" y="95"/>
                </a:cxn>
                <a:cxn ang="0">
                  <a:pos x="120" y="90"/>
                </a:cxn>
                <a:cxn ang="0">
                  <a:pos x="113" y="87"/>
                </a:cxn>
                <a:cxn ang="0">
                  <a:pos x="108" y="90"/>
                </a:cxn>
                <a:cxn ang="0">
                  <a:pos x="107" y="80"/>
                </a:cxn>
                <a:cxn ang="0">
                  <a:pos x="103" y="74"/>
                </a:cxn>
                <a:cxn ang="0">
                  <a:pos x="97" y="65"/>
                </a:cxn>
                <a:cxn ang="0">
                  <a:pos x="90" y="67"/>
                </a:cxn>
                <a:cxn ang="0">
                  <a:pos x="85" y="70"/>
                </a:cxn>
                <a:cxn ang="0">
                  <a:pos x="82" y="62"/>
                </a:cxn>
                <a:cxn ang="0">
                  <a:pos x="80" y="62"/>
                </a:cxn>
                <a:cxn ang="0">
                  <a:pos x="75" y="67"/>
                </a:cxn>
                <a:cxn ang="0">
                  <a:pos x="66" y="62"/>
                </a:cxn>
                <a:cxn ang="0">
                  <a:pos x="58" y="53"/>
                </a:cxn>
                <a:cxn ang="0">
                  <a:pos x="53" y="55"/>
                </a:cxn>
                <a:cxn ang="0">
                  <a:pos x="45" y="52"/>
                </a:cxn>
                <a:cxn ang="0">
                  <a:pos x="38" y="48"/>
                </a:cxn>
                <a:cxn ang="0">
                  <a:pos x="31" y="42"/>
                </a:cxn>
                <a:cxn ang="0">
                  <a:pos x="23" y="35"/>
                </a:cxn>
                <a:cxn ang="0">
                  <a:pos x="16" y="22"/>
                </a:cxn>
                <a:cxn ang="0">
                  <a:pos x="6" y="5"/>
                </a:cxn>
              </a:cxnLst>
              <a:rect l="0" t="0" r="r" b="b"/>
              <a:pathLst>
                <a:path w="122" h="95">
                  <a:moveTo>
                    <a:pt x="0" y="0"/>
                  </a:moveTo>
                  <a:lnTo>
                    <a:pt x="3" y="3"/>
                  </a:lnTo>
                  <a:lnTo>
                    <a:pt x="3" y="7"/>
                  </a:lnTo>
                  <a:lnTo>
                    <a:pt x="1" y="10"/>
                  </a:lnTo>
                  <a:lnTo>
                    <a:pt x="1" y="15"/>
                  </a:lnTo>
                  <a:lnTo>
                    <a:pt x="3" y="13"/>
                  </a:lnTo>
                  <a:lnTo>
                    <a:pt x="5" y="10"/>
                  </a:lnTo>
                  <a:lnTo>
                    <a:pt x="3" y="15"/>
                  </a:lnTo>
                  <a:lnTo>
                    <a:pt x="3" y="20"/>
                  </a:lnTo>
                  <a:lnTo>
                    <a:pt x="5" y="15"/>
                  </a:lnTo>
                  <a:lnTo>
                    <a:pt x="6" y="15"/>
                  </a:lnTo>
                  <a:lnTo>
                    <a:pt x="6" y="17"/>
                  </a:lnTo>
                  <a:lnTo>
                    <a:pt x="5" y="22"/>
                  </a:lnTo>
                  <a:lnTo>
                    <a:pt x="8" y="18"/>
                  </a:lnTo>
                  <a:lnTo>
                    <a:pt x="10" y="18"/>
                  </a:lnTo>
                  <a:lnTo>
                    <a:pt x="11" y="18"/>
                  </a:lnTo>
                  <a:lnTo>
                    <a:pt x="11" y="20"/>
                  </a:lnTo>
                  <a:lnTo>
                    <a:pt x="11" y="25"/>
                  </a:lnTo>
                  <a:lnTo>
                    <a:pt x="11" y="33"/>
                  </a:lnTo>
                  <a:lnTo>
                    <a:pt x="13" y="32"/>
                  </a:lnTo>
                  <a:lnTo>
                    <a:pt x="15" y="32"/>
                  </a:lnTo>
                  <a:lnTo>
                    <a:pt x="15" y="35"/>
                  </a:lnTo>
                  <a:lnTo>
                    <a:pt x="15" y="38"/>
                  </a:lnTo>
                  <a:lnTo>
                    <a:pt x="21" y="43"/>
                  </a:lnTo>
                  <a:lnTo>
                    <a:pt x="26" y="50"/>
                  </a:lnTo>
                  <a:lnTo>
                    <a:pt x="28" y="62"/>
                  </a:lnTo>
                  <a:lnTo>
                    <a:pt x="30" y="72"/>
                  </a:lnTo>
                  <a:lnTo>
                    <a:pt x="33" y="65"/>
                  </a:lnTo>
                  <a:lnTo>
                    <a:pt x="36" y="59"/>
                  </a:lnTo>
                  <a:lnTo>
                    <a:pt x="36" y="65"/>
                  </a:lnTo>
                  <a:lnTo>
                    <a:pt x="35" y="72"/>
                  </a:lnTo>
                  <a:lnTo>
                    <a:pt x="38" y="70"/>
                  </a:lnTo>
                  <a:lnTo>
                    <a:pt x="41" y="67"/>
                  </a:lnTo>
                  <a:lnTo>
                    <a:pt x="41" y="72"/>
                  </a:lnTo>
                  <a:lnTo>
                    <a:pt x="43" y="77"/>
                  </a:lnTo>
                  <a:lnTo>
                    <a:pt x="46" y="79"/>
                  </a:lnTo>
                  <a:lnTo>
                    <a:pt x="50" y="79"/>
                  </a:lnTo>
                  <a:lnTo>
                    <a:pt x="51" y="77"/>
                  </a:lnTo>
                  <a:lnTo>
                    <a:pt x="55" y="77"/>
                  </a:lnTo>
                  <a:lnTo>
                    <a:pt x="56" y="77"/>
                  </a:lnTo>
                  <a:lnTo>
                    <a:pt x="60" y="79"/>
                  </a:lnTo>
                  <a:lnTo>
                    <a:pt x="58" y="85"/>
                  </a:lnTo>
                  <a:lnTo>
                    <a:pt x="58" y="89"/>
                  </a:lnTo>
                  <a:lnTo>
                    <a:pt x="60" y="89"/>
                  </a:lnTo>
                  <a:lnTo>
                    <a:pt x="61" y="90"/>
                  </a:lnTo>
                  <a:lnTo>
                    <a:pt x="65" y="90"/>
                  </a:lnTo>
                  <a:lnTo>
                    <a:pt x="68" y="87"/>
                  </a:lnTo>
                  <a:lnTo>
                    <a:pt x="71" y="79"/>
                  </a:lnTo>
                  <a:lnTo>
                    <a:pt x="73" y="77"/>
                  </a:lnTo>
                  <a:lnTo>
                    <a:pt x="77" y="85"/>
                  </a:lnTo>
                  <a:lnTo>
                    <a:pt x="78" y="94"/>
                  </a:lnTo>
                  <a:lnTo>
                    <a:pt x="78" y="84"/>
                  </a:lnTo>
                  <a:lnTo>
                    <a:pt x="80" y="82"/>
                  </a:lnTo>
                  <a:lnTo>
                    <a:pt x="83" y="84"/>
                  </a:lnTo>
                  <a:lnTo>
                    <a:pt x="87" y="90"/>
                  </a:lnTo>
                  <a:lnTo>
                    <a:pt x="92" y="89"/>
                  </a:lnTo>
                  <a:lnTo>
                    <a:pt x="98" y="84"/>
                  </a:lnTo>
                  <a:lnTo>
                    <a:pt x="102" y="84"/>
                  </a:lnTo>
                  <a:lnTo>
                    <a:pt x="103" y="87"/>
                  </a:lnTo>
                  <a:lnTo>
                    <a:pt x="100" y="90"/>
                  </a:lnTo>
                  <a:lnTo>
                    <a:pt x="98" y="94"/>
                  </a:lnTo>
                  <a:lnTo>
                    <a:pt x="110" y="95"/>
                  </a:lnTo>
                  <a:lnTo>
                    <a:pt x="122" y="95"/>
                  </a:lnTo>
                  <a:lnTo>
                    <a:pt x="120" y="90"/>
                  </a:lnTo>
                  <a:lnTo>
                    <a:pt x="115" y="87"/>
                  </a:lnTo>
                  <a:lnTo>
                    <a:pt x="113" y="87"/>
                  </a:lnTo>
                  <a:lnTo>
                    <a:pt x="112" y="89"/>
                  </a:lnTo>
                  <a:lnTo>
                    <a:pt x="108" y="90"/>
                  </a:lnTo>
                  <a:lnTo>
                    <a:pt x="108" y="87"/>
                  </a:lnTo>
                  <a:lnTo>
                    <a:pt x="107" y="80"/>
                  </a:lnTo>
                  <a:lnTo>
                    <a:pt x="105" y="77"/>
                  </a:lnTo>
                  <a:lnTo>
                    <a:pt x="103" y="74"/>
                  </a:lnTo>
                  <a:lnTo>
                    <a:pt x="98" y="72"/>
                  </a:lnTo>
                  <a:lnTo>
                    <a:pt x="97" y="65"/>
                  </a:lnTo>
                  <a:lnTo>
                    <a:pt x="93" y="59"/>
                  </a:lnTo>
                  <a:lnTo>
                    <a:pt x="90" y="67"/>
                  </a:lnTo>
                  <a:lnTo>
                    <a:pt x="85" y="75"/>
                  </a:lnTo>
                  <a:lnTo>
                    <a:pt x="85" y="70"/>
                  </a:lnTo>
                  <a:lnTo>
                    <a:pt x="83" y="64"/>
                  </a:lnTo>
                  <a:lnTo>
                    <a:pt x="82" y="62"/>
                  </a:lnTo>
                  <a:lnTo>
                    <a:pt x="82" y="62"/>
                  </a:lnTo>
                  <a:lnTo>
                    <a:pt x="80" y="62"/>
                  </a:lnTo>
                  <a:lnTo>
                    <a:pt x="78" y="65"/>
                  </a:lnTo>
                  <a:lnTo>
                    <a:pt x="75" y="67"/>
                  </a:lnTo>
                  <a:lnTo>
                    <a:pt x="70" y="67"/>
                  </a:lnTo>
                  <a:lnTo>
                    <a:pt x="66" y="62"/>
                  </a:lnTo>
                  <a:lnTo>
                    <a:pt x="61" y="55"/>
                  </a:lnTo>
                  <a:lnTo>
                    <a:pt x="58" y="53"/>
                  </a:lnTo>
                  <a:lnTo>
                    <a:pt x="55" y="53"/>
                  </a:lnTo>
                  <a:lnTo>
                    <a:pt x="53" y="55"/>
                  </a:lnTo>
                  <a:lnTo>
                    <a:pt x="51" y="59"/>
                  </a:lnTo>
                  <a:lnTo>
                    <a:pt x="45" y="52"/>
                  </a:lnTo>
                  <a:lnTo>
                    <a:pt x="40" y="47"/>
                  </a:lnTo>
                  <a:lnTo>
                    <a:pt x="38" y="48"/>
                  </a:lnTo>
                  <a:lnTo>
                    <a:pt x="36" y="52"/>
                  </a:lnTo>
                  <a:lnTo>
                    <a:pt x="31" y="42"/>
                  </a:lnTo>
                  <a:lnTo>
                    <a:pt x="25" y="35"/>
                  </a:lnTo>
                  <a:lnTo>
                    <a:pt x="23" y="35"/>
                  </a:lnTo>
                  <a:lnTo>
                    <a:pt x="21" y="33"/>
                  </a:lnTo>
                  <a:lnTo>
                    <a:pt x="16" y="22"/>
                  </a:lnTo>
                  <a:lnTo>
                    <a:pt x="11" y="10"/>
                  </a:lnTo>
                  <a:lnTo>
                    <a:pt x="6" y="5"/>
                  </a:lnTo>
                  <a:lnTo>
                    <a:pt x="0" y="0"/>
                  </a:lnTo>
                  <a:close/>
                </a:path>
              </a:pathLst>
            </a:custGeom>
            <a:solidFill>
              <a:srgbClr val="1F1A17"/>
            </a:solidFill>
            <a:ln w="9525">
              <a:noFill/>
              <a:round/>
              <a:headEnd/>
              <a:tailEnd/>
            </a:ln>
          </p:spPr>
          <p:txBody>
            <a:bodyPr/>
            <a:lstStyle/>
            <a:p>
              <a:endParaRPr lang="en-US"/>
            </a:p>
          </p:txBody>
        </p:sp>
        <p:sp>
          <p:nvSpPr>
            <p:cNvPr id="5740" name="Freeform 1644"/>
            <p:cNvSpPr>
              <a:spLocks/>
            </p:cNvSpPr>
            <p:nvPr/>
          </p:nvSpPr>
          <p:spPr bwMode="auto">
            <a:xfrm>
              <a:off x="1188" y="3052"/>
              <a:ext cx="93" cy="71"/>
            </a:xfrm>
            <a:custGeom>
              <a:avLst/>
              <a:gdLst/>
              <a:ahLst/>
              <a:cxnLst>
                <a:cxn ang="0">
                  <a:pos x="8" y="67"/>
                </a:cxn>
                <a:cxn ang="0">
                  <a:pos x="16" y="66"/>
                </a:cxn>
                <a:cxn ang="0">
                  <a:pos x="21" y="66"/>
                </a:cxn>
                <a:cxn ang="0">
                  <a:pos x="23" y="64"/>
                </a:cxn>
                <a:cxn ang="0">
                  <a:pos x="30" y="66"/>
                </a:cxn>
                <a:cxn ang="0">
                  <a:pos x="41" y="67"/>
                </a:cxn>
                <a:cxn ang="0">
                  <a:pos x="46" y="59"/>
                </a:cxn>
                <a:cxn ang="0">
                  <a:pos x="50" y="56"/>
                </a:cxn>
                <a:cxn ang="0">
                  <a:pos x="56" y="61"/>
                </a:cxn>
                <a:cxn ang="0">
                  <a:pos x="58" y="59"/>
                </a:cxn>
                <a:cxn ang="0">
                  <a:pos x="61" y="51"/>
                </a:cxn>
                <a:cxn ang="0">
                  <a:pos x="66" y="51"/>
                </a:cxn>
                <a:cxn ang="0">
                  <a:pos x="71" y="52"/>
                </a:cxn>
                <a:cxn ang="0">
                  <a:pos x="73" y="46"/>
                </a:cxn>
                <a:cxn ang="0">
                  <a:pos x="73" y="42"/>
                </a:cxn>
                <a:cxn ang="0">
                  <a:pos x="76" y="41"/>
                </a:cxn>
                <a:cxn ang="0">
                  <a:pos x="78" y="37"/>
                </a:cxn>
                <a:cxn ang="0">
                  <a:pos x="85" y="32"/>
                </a:cxn>
                <a:cxn ang="0">
                  <a:pos x="90" y="27"/>
                </a:cxn>
                <a:cxn ang="0">
                  <a:pos x="90" y="22"/>
                </a:cxn>
                <a:cxn ang="0">
                  <a:pos x="90" y="19"/>
                </a:cxn>
                <a:cxn ang="0">
                  <a:pos x="91" y="10"/>
                </a:cxn>
                <a:cxn ang="0">
                  <a:pos x="88" y="12"/>
                </a:cxn>
                <a:cxn ang="0">
                  <a:pos x="75" y="29"/>
                </a:cxn>
                <a:cxn ang="0">
                  <a:pos x="68" y="42"/>
                </a:cxn>
                <a:cxn ang="0">
                  <a:pos x="63" y="42"/>
                </a:cxn>
                <a:cxn ang="0">
                  <a:pos x="56" y="41"/>
                </a:cxn>
                <a:cxn ang="0">
                  <a:pos x="51" y="46"/>
                </a:cxn>
                <a:cxn ang="0">
                  <a:pos x="48" y="47"/>
                </a:cxn>
                <a:cxn ang="0">
                  <a:pos x="40" y="52"/>
                </a:cxn>
                <a:cxn ang="0">
                  <a:pos x="28" y="52"/>
                </a:cxn>
                <a:cxn ang="0">
                  <a:pos x="10" y="56"/>
                </a:cxn>
                <a:cxn ang="0">
                  <a:pos x="1" y="66"/>
                </a:cxn>
              </a:cxnLst>
              <a:rect l="0" t="0" r="r" b="b"/>
              <a:pathLst>
                <a:path w="93" h="71">
                  <a:moveTo>
                    <a:pt x="3" y="67"/>
                  </a:moveTo>
                  <a:lnTo>
                    <a:pt x="8" y="67"/>
                  </a:lnTo>
                  <a:lnTo>
                    <a:pt x="13" y="67"/>
                  </a:lnTo>
                  <a:lnTo>
                    <a:pt x="16" y="66"/>
                  </a:lnTo>
                  <a:lnTo>
                    <a:pt x="20" y="61"/>
                  </a:lnTo>
                  <a:lnTo>
                    <a:pt x="21" y="66"/>
                  </a:lnTo>
                  <a:lnTo>
                    <a:pt x="21" y="69"/>
                  </a:lnTo>
                  <a:lnTo>
                    <a:pt x="23" y="64"/>
                  </a:lnTo>
                  <a:lnTo>
                    <a:pt x="23" y="59"/>
                  </a:lnTo>
                  <a:lnTo>
                    <a:pt x="30" y="66"/>
                  </a:lnTo>
                  <a:lnTo>
                    <a:pt x="35" y="71"/>
                  </a:lnTo>
                  <a:lnTo>
                    <a:pt x="41" y="67"/>
                  </a:lnTo>
                  <a:lnTo>
                    <a:pt x="46" y="62"/>
                  </a:lnTo>
                  <a:lnTo>
                    <a:pt x="46" y="59"/>
                  </a:lnTo>
                  <a:lnTo>
                    <a:pt x="46" y="57"/>
                  </a:lnTo>
                  <a:lnTo>
                    <a:pt x="50" y="56"/>
                  </a:lnTo>
                  <a:lnTo>
                    <a:pt x="53" y="54"/>
                  </a:lnTo>
                  <a:lnTo>
                    <a:pt x="56" y="61"/>
                  </a:lnTo>
                  <a:lnTo>
                    <a:pt x="58" y="66"/>
                  </a:lnTo>
                  <a:lnTo>
                    <a:pt x="58" y="59"/>
                  </a:lnTo>
                  <a:lnTo>
                    <a:pt x="58" y="52"/>
                  </a:lnTo>
                  <a:lnTo>
                    <a:pt x="61" y="51"/>
                  </a:lnTo>
                  <a:lnTo>
                    <a:pt x="63" y="47"/>
                  </a:lnTo>
                  <a:lnTo>
                    <a:pt x="66" y="51"/>
                  </a:lnTo>
                  <a:lnTo>
                    <a:pt x="70" y="54"/>
                  </a:lnTo>
                  <a:lnTo>
                    <a:pt x="71" y="52"/>
                  </a:lnTo>
                  <a:lnTo>
                    <a:pt x="73" y="51"/>
                  </a:lnTo>
                  <a:lnTo>
                    <a:pt x="73" y="46"/>
                  </a:lnTo>
                  <a:lnTo>
                    <a:pt x="71" y="42"/>
                  </a:lnTo>
                  <a:lnTo>
                    <a:pt x="73" y="42"/>
                  </a:lnTo>
                  <a:lnTo>
                    <a:pt x="75" y="42"/>
                  </a:lnTo>
                  <a:lnTo>
                    <a:pt x="76" y="41"/>
                  </a:lnTo>
                  <a:lnTo>
                    <a:pt x="76" y="37"/>
                  </a:lnTo>
                  <a:lnTo>
                    <a:pt x="78" y="37"/>
                  </a:lnTo>
                  <a:lnTo>
                    <a:pt x="81" y="37"/>
                  </a:lnTo>
                  <a:lnTo>
                    <a:pt x="85" y="32"/>
                  </a:lnTo>
                  <a:lnTo>
                    <a:pt x="90" y="29"/>
                  </a:lnTo>
                  <a:lnTo>
                    <a:pt x="90" y="27"/>
                  </a:lnTo>
                  <a:lnTo>
                    <a:pt x="88" y="25"/>
                  </a:lnTo>
                  <a:lnTo>
                    <a:pt x="90" y="22"/>
                  </a:lnTo>
                  <a:lnTo>
                    <a:pt x="91" y="19"/>
                  </a:lnTo>
                  <a:lnTo>
                    <a:pt x="90" y="19"/>
                  </a:lnTo>
                  <a:lnTo>
                    <a:pt x="88" y="19"/>
                  </a:lnTo>
                  <a:lnTo>
                    <a:pt x="91" y="10"/>
                  </a:lnTo>
                  <a:lnTo>
                    <a:pt x="93" y="0"/>
                  </a:lnTo>
                  <a:lnTo>
                    <a:pt x="88" y="12"/>
                  </a:lnTo>
                  <a:lnTo>
                    <a:pt x="81" y="20"/>
                  </a:lnTo>
                  <a:lnTo>
                    <a:pt x="75" y="29"/>
                  </a:lnTo>
                  <a:lnTo>
                    <a:pt x="68" y="37"/>
                  </a:lnTo>
                  <a:lnTo>
                    <a:pt x="68" y="42"/>
                  </a:lnTo>
                  <a:lnTo>
                    <a:pt x="68" y="46"/>
                  </a:lnTo>
                  <a:lnTo>
                    <a:pt x="63" y="42"/>
                  </a:lnTo>
                  <a:lnTo>
                    <a:pt x="60" y="37"/>
                  </a:lnTo>
                  <a:lnTo>
                    <a:pt x="56" y="41"/>
                  </a:lnTo>
                  <a:lnTo>
                    <a:pt x="51" y="42"/>
                  </a:lnTo>
                  <a:lnTo>
                    <a:pt x="51" y="46"/>
                  </a:lnTo>
                  <a:lnTo>
                    <a:pt x="51" y="49"/>
                  </a:lnTo>
                  <a:lnTo>
                    <a:pt x="48" y="47"/>
                  </a:lnTo>
                  <a:lnTo>
                    <a:pt x="45" y="47"/>
                  </a:lnTo>
                  <a:lnTo>
                    <a:pt x="40" y="52"/>
                  </a:lnTo>
                  <a:lnTo>
                    <a:pt x="36" y="56"/>
                  </a:lnTo>
                  <a:lnTo>
                    <a:pt x="28" y="52"/>
                  </a:lnTo>
                  <a:lnTo>
                    <a:pt x="21" y="49"/>
                  </a:lnTo>
                  <a:lnTo>
                    <a:pt x="10" y="56"/>
                  </a:lnTo>
                  <a:lnTo>
                    <a:pt x="0" y="62"/>
                  </a:lnTo>
                  <a:lnTo>
                    <a:pt x="1" y="66"/>
                  </a:lnTo>
                  <a:lnTo>
                    <a:pt x="3" y="67"/>
                  </a:lnTo>
                  <a:close/>
                </a:path>
              </a:pathLst>
            </a:custGeom>
            <a:solidFill>
              <a:srgbClr val="1F1A17"/>
            </a:solidFill>
            <a:ln w="9525">
              <a:noFill/>
              <a:round/>
              <a:headEnd/>
              <a:tailEnd/>
            </a:ln>
          </p:spPr>
          <p:txBody>
            <a:bodyPr/>
            <a:lstStyle/>
            <a:p>
              <a:endParaRPr lang="en-US"/>
            </a:p>
          </p:txBody>
        </p:sp>
        <p:sp>
          <p:nvSpPr>
            <p:cNvPr id="5741" name="Freeform 1645"/>
            <p:cNvSpPr>
              <a:spLocks/>
            </p:cNvSpPr>
            <p:nvPr/>
          </p:nvSpPr>
          <p:spPr bwMode="auto">
            <a:xfrm>
              <a:off x="1034" y="3198"/>
              <a:ext cx="92" cy="70"/>
            </a:xfrm>
            <a:custGeom>
              <a:avLst/>
              <a:gdLst/>
              <a:ahLst/>
              <a:cxnLst>
                <a:cxn ang="0">
                  <a:pos x="90" y="15"/>
                </a:cxn>
                <a:cxn ang="0">
                  <a:pos x="90" y="5"/>
                </a:cxn>
                <a:cxn ang="0">
                  <a:pos x="87" y="5"/>
                </a:cxn>
                <a:cxn ang="0">
                  <a:pos x="82" y="5"/>
                </a:cxn>
                <a:cxn ang="0">
                  <a:pos x="77" y="0"/>
                </a:cxn>
                <a:cxn ang="0">
                  <a:pos x="68" y="7"/>
                </a:cxn>
                <a:cxn ang="0">
                  <a:pos x="65" y="12"/>
                </a:cxn>
                <a:cxn ang="0">
                  <a:pos x="67" y="22"/>
                </a:cxn>
                <a:cxn ang="0">
                  <a:pos x="55" y="20"/>
                </a:cxn>
                <a:cxn ang="0">
                  <a:pos x="40" y="17"/>
                </a:cxn>
                <a:cxn ang="0">
                  <a:pos x="23" y="20"/>
                </a:cxn>
                <a:cxn ang="0">
                  <a:pos x="8" y="20"/>
                </a:cxn>
                <a:cxn ang="0">
                  <a:pos x="3" y="23"/>
                </a:cxn>
                <a:cxn ang="0">
                  <a:pos x="7" y="33"/>
                </a:cxn>
                <a:cxn ang="0">
                  <a:pos x="13" y="37"/>
                </a:cxn>
                <a:cxn ang="0">
                  <a:pos x="22" y="38"/>
                </a:cxn>
                <a:cxn ang="0">
                  <a:pos x="28" y="43"/>
                </a:cxn>
                <a:cxn ang="0">
                  <a:pos x="35" y="40"/>
                </a:cxn>
                <a:cxn ang="0">
                  <a:pos x="38" y="33"/>
                </a:cxn>
                <a:cxn ang="0">
                  <a:pos x="50" y="35"/>
                </a:cxn>
                <a:cxn ang="0">
                  <a:pos x="48" y="43"/>
                </a:cxn>
                <a:cxn ang="0">
                  <a:pos x="37" y="52"/>
                </a:cxn>
                <a:cxn ang="0">
                  <a:pos x="25" y="58"/>
                </a:cxn>
                <a:cxn ang="0">
                  <a:pos x="27" y="65"/>
                </a:cxn>
                <a:cxn ang="0">
                  <a:pos x="40" y="62"/>
                </a:cxn>
                <a:cxn ang="0">
                  <a:pos x="47" y="60"/>
                </a:cxn>
                <a:cxn ang="0">
                  <a:pos x="47" y="65"/>
                </a:cxn>
                <a:cxn ang="0">
                  <a:pos x="57" y="65"/>
                </a:cxn>
                <a:cxn ang="0">
                  <a:pos x="80" y="60"/>
                </a:cxn>
                <a:cxn ang="0">
                  <a:pos x="87" y="55"/>
                </a:cxn>
                <a:cxn ang="0">
                  <a:pos x="87" y="35"/>
                </a:cxn>
                <a:cxn ang="0">
                  <a:pos x="80" y="33"/>
                </a:cxn>
                <a:cxn ang="0">
                  <a:pos x="72" y="23"/>
                </a:cxn>
                <a:cxn ang="0">
                  <a:pos x="77" y="18"/>
                </a:cxn>
                <a:cxn ang="0">
                  <a:pos x="83" y="25"/>
                </a:cxn>
                <a:cxn ang="0">
                  <a:pos x="87" y="25"/>
                </a:cxn>
              </a:cxnLst>
              <a:rect l="0" t="0" r="r" b="b"/>
              <a:pathLst>
                <a:path w="92" h="70">
                  <a:moveTo>
                    <a:pt x="87" y="20"/>
                  </a:moveTo>
                  <a:lnTo>
                    <a:pt x="90" y="15"/>
                  </a:lnTo>
                  <a:lnTo>
                    <a:pt x="92" y="10"/>
                  </a:lnTo>
                  <a:lnTo>
                    <a:pt x="90" y="5"/>
                  </a:lnTo>
                  <a:lnTo>
                    <a:pt x="90" y="2"/>
                  </a:lnTo>
                  <a:lnTo>
                    <a:pt x="87" y="5"/>
                  </a:lnTo>
                  <a:lnTo>
                    <a:pt x="83" y="10"/>
                  </a:lnTo>
                  <a:lnTo>
                    <a:pt x="82" y="5"/>
                  </a:lnTo>
                  <a:lnTo>
                    <a:pt x="82" y="0"/>
                  </a:lnTo>
                  <a:lnTo>
                    <a:pt x="77" y="0"/>
                  </a:lnTo>
                  <a:lnTo>
                    <a:pt x="73" y="2"/>
                  </a:lnTo>
                  <a:lnTo>
                    <a:pt x="68" y="7"/>
                  </a:lnTo>
                  <a:lnTo>
                    <a:pt x="63" y="10"/>
                  </a:lnTo>
                  <a:lnTo>
                    <a:pt x="65" y="12"/>
                  </a:lnTo>
                  <a:lnTo>
                    <a:pt x="67" y="17"/>
                  </a:lnTo>
                  <a:lnTo>
                    <a:pt x="67" y="22"/>
                  </a:lnTo>
                  <a:lnTo>
                    <a:pt x="65" y="25"/>
                  </a:lnTo>
                  <a:lnTo>
                    <a:pt x="55" y="20"/>
                  </a:lnTo>
                  <a:lnTo>
                    <a:pt x="48" y="15"/>
                  </a:lnTo>
                  <a:lnTo>
                    <a:pt x="40" y="17"/>
                  </a:lnTo>
                  <a:lnTo>
                    <a:pt x="32" y="18"/>
                  </a:lnTo>
                  <a:lnTo>
                    <a:pt x="23" y="20"/>
                  </a:lnTo>
                  <a:lnTo>
                    <a:pt x="17" y="20"/>
                  </a:lnTo>
                  <a:lnTo>
                    <a:pt x="8" y="20"/>
                  </a:lnTo>
                  <a:lnTo>
                    <a:pt x="0" y="18"/>
                  </a:lnTo>
                  <a:lnTo>
                    <a:pt x="3" y="23"/>
                  </a:lnTo>
                  <a:lnTo>
                    <a:pt x="7" y="30"/>
                  </a:lnTo>
                  <a:lnTo>
                    <a:pt x="7" y="33"/>
                  </a:lnTo>
                  <a:lnTo>
                    <a:pt x="7" y="38"/>
                  </a:lnTo>
                  <a:lnTo>
                    <a:pt x="13" y="37"/>
                  </a:lnTo>
                  <a:lnTo>
                    <a:pt x="22" y="35"/>
                  </a:lnTo>
                  <a:lnTo>
                    <a:pt x="22" y="38"/>
                  </a:lnTo>
                  <a:lnTo>
                    <a:pt x="20" y="42"/>
                  </a:lnTo>
                  <a:lnTo>
                    <a:pt x="28" y="43"/>
                  </a:lnTo>
                  <a:lnTo>
                    <a:pt x="37" y="45"/>
                  </a:lnTo>
                  <a:lnTo>
                    <a:pt x="35" y="40"/>
                  </a:lnTo>
                  <a:lnTo>
                    <a:pt x="32" y="37"/>
                  </a:lnTo>
                  <a:lnTo>
                    <a:pt x="38" y="33"/>
                  </a:lnTo>
                  <a:lnTo>
                    <a:pt x="45" y="32"/>
                  </a:lnTo>
                  <a:lnTo>
                    <a:pt x="50" y="35"/>
                  </a:lnTo>
                  <a:lnTo>
                    <a:pt x="53" y="35"/>
                  </a:lnTo>
                  <a:lnTo>
                    <a:pt x="48" y="43"/>
                  </a:lnTo>
                  <a:lnTo>
                    <a:pt x="45" y="50"/>
                  </a:lnTo>
                  <a:lnTo>
                    <a:pt x="37" y="52"/>
                  </a:lnTo>
                  <a:lnTo>
                    <a:pt x="30" y="53"/>
                  </a:lnTo>
                  <a:lnTo>
                    <a:pt x="25" y="58"/>
                  </a:lnTo>
                  <a:lnTo>
                    <a:pt x="20" y="65"/>
                  </a:lnTo>
                  <a:lnTo>
                    <a:pt x="27" y="65"/>
                  </a:lnTo>
                  <a:lnTo>
                    <a:pt x="35" y="65"/>
                  </a:lnTo>
                  <a:lnTo>
                    <a:pt x="40" y="62"/>
                  </a:lnTo>
                  <a:lnTo>
                    <a:pt x="43" y="60"/>
                  </a:lnTo>
                  <a:lnTo>
                    <a:pt x="47" y="60"/>
                  </a:lnTo>
                  <a:lnTo>
                    <a:pt x="47" y="62"/>
                  </a:lnTo>
                  <a:lnTo>
                    <a:pt x="47" y="65"/>
                  </a:lnTo>
                  <a:lnTo>
                    <a:pt x="47" y="70"/>
                  </a:lnTo>
                  <a:lnTo>
                    <a:pt x="57" y="65"/>
                  </a:lnTo>
                  <a:lnTo>
                    <a:pt x="72" y="58"/>
                  </a:lnTo>
                  <a:lnTo>
                    <a:pt x="80" y="60"/>
                  </a:lnTo>
                  <a:lnTo>
                    <a:pt x="83" y="63"/>
                  </a:lnTo>
                  <a:lnTo>
                    <a:pt x="87" y="55"/>
                  </a:lnTo>
                  <a:lnTo>
                    <a:pt x="88" y="43"/>
                  </a:lnTo>
                  <a:lnTo>
                    <a:pt x="87" y="35"/>
                  </a:lnTo>
                  <a:lnTo>
                    <a:pt x="87" y="32"/>
                  </a:lnTo>
                  <a:lnTo>
                    <a:pt x="80" y="33"/>
                  </a:lnTo>
                  <a:lnTo>
                    <a:pt x="72" y="32"/>
                  </a:lnTo>
                  <a:lnTo>
                    <a:pt x="72" y="23"/>
                  </a:lnTo>
                  <a:lnTo>
                    <a:pt x="72" y="17"/>
                  </a:lnTo>
                  <a:lnTo>
                    <a:pt x="77" y="18"/>
                  </a:lnTo>
                  <a:lnTo>
                    <a:pt x="82" y="20"/>
                  </a:lnTo>
                  <a:lnTo>
                    <a:pt x="83" y="25"/>
                  </a:lnTo>
                  <a:lnTo>
                    <a:pt x="85" y="28"/>
                  </a:lnTo>
                  <a:lnTo>
                    <a:pt x="87" y="25"/>
                  </a:lnTo>
                  <a:lnTo>
                    <a:pt x="87" y="20"/>
                  </a:lnTo>
                  <a:close/>
                </a:path>
              </a:pathLst>
            </a:custGeom>
            <a:solidFill>
              <a:srgbClr val="1F1A17"/>
            </a:solidFill>
            <a:ln w="9525">
              <a:noFill/>
              <a:round/>
              <a:headEnd/>
              <a:tailEnd/>
            </a:ln>
          </p:spPr>
          <p:txBody>
            <a:bodyPr/>
            <a:lstStyle/>
            <a:p>
              <a:endParaRPr lang="en-US"/>
            </a:p>
          </p:txBody>
        </p:sp>
        <p:sp>
          <p:nvSpPr>
            <p:cNvPr id="5742" name="Freeform 1646"/>
            <p:cNvSpPr>
              <a:spLocks/>
            </p:cNvSpPr>
            <p:nvPr/>
          </p:nvSpPr>
          <p:spPr bwMode="auto">
            <a:xfrm>
              <a:off x="930" y="3228"/>
              <a:ext cx="149" cy="82"/>
            </a:xfrm>
            <a:custGeom>
              <a:avLst/>
              <a:gdLst/>
              <a:ahLst/>
              <a:cxnLst>
                <a:cxn ang="0">
                  <a:pos x="0" y="5"/>
                </a:cxn>
                <a:cxn ang="0">
                  <a:pos x="7" y="15"/>
                </a:cxn>
                <a:cxn ang="0">
                  <a:pos x="10" y="27"/>
                </a:cxn>
                <a:cxn ang="0">
                  <a:pos x="12" y="28"/>
                </a:cxn>
                <a:cxn ang="0">
                  <a:pos x="17" y="28"/>
                </a:cxn>
                <a:cxn ang="0">
                  <a:pos x="24" y="32"/>
                </a:cxn>
                <a:cxn ang="0">
                  <a:pos x="25" y="37"/>
                </a:cxn>
                <a:cxn ang="0">
                  <a:pos x="29" y="38"/>
                </a:cxn>
                <a:cxn ang="0">
                  <a:pos x="32" y="43"/>
                </a:cxn>
                <a:cxn ang="0">
                  <a:pos x="35" y="57"/>
                </a:cxn>
                <a:cxn ang="0">
                  <a:pos x="40" y="55"/>
                </a:cxn>
                <a:cxn ang="0">
                  <a:pos x="45" y="48"/>
                </a:cxn>
                <a:cxn ang="0">
                  <a:pos x="57" y="50"/>
                </a:cxn>
                <a:cxn ang="0">
                  <a:pos x="65" y="62"/>
                </a:cxn>
                <a:cxn ang="0">
                  <a:pos x="74" y="75"/>
                </a:cxn>
                <a:cxn ang="0">
                  <a:pos x="82" y="77"/>
                </a:cxn>
                <a:cxn ang="0">
                  <a:pos x="89" y="70"/>
                </a:cxn>
                <a:cxn ang="0">
                  <a:pos x="94" y="70"/>
                </a:cxn>
                <a:cxn ang="0">
                  <a:pos x="99" y="77"/>
                </a:cxn>
                <a:cxn ang="0">
                  <a:pos x="105" y="75"/>
                </a:cxn>
                <a:cxn ang="0">
                  <a:pos x="111" y="74"/>
                </a:cxn>
                <a:cxn ang="0">
                  <a:pos x="119" y="77"/>
                </a:cxn>
                <a:cxn ang="0">
                  <a:pos x="131" y="70"/>
                </a:cxn>
                <a:cxn ang="0">
                  <a:pos x="142" y="65"/>
                </a:cxn>
                <a:cxn ang="0">
                  <a:pos x="144" y="60"/>
                </a:cxn>
                <a:cxn ang="0">
                  <a:pos x="137" y="48"/>
                </a:cxn>
                <a:cxn ang="0">
                  <a:pos x="129" y="45"/>
                </a:cxn>
                <a:cxn ang="0">
                  <a:pos x="117" y="43"/>
                </a:cxn>
                <a:cxn ang="0">
                  <a:pos x="114" y="48"/>
                </a:cxn>
                <a:cxn ang="0">
                  <a:pos x="111" y="62"/>
                </a:cxn>
                <a:cxn ang="0">
                  <a:pos x="105" y="59"/>
                </a:cxn>
                <a:cxn ang="0">
                  <a:pos x="100" y="55"/>
                </a:cxn>
                <a:cxn ang="0">
                  <a:pos x="92" y="55"/>
                </a:cxn>
                <a:cxn ang="0">
                  <a:pos x="84" y="52"/>
                </a:cxn>
                <a:cxn ang="0">
                  <a:pos x="80" y="52"/>
                </a:cxn>
                <a:cxn ang="0">
                  <a:pos x="75" y="45"/>
                </a:cxn>
                <a:cxn ang="0">
                  <a:pos x="72" y="35"/>
                </a:cxn>
                <a:cxn ang="0">
                  <a:pos x="65" y="27"/>
                </a:cxn>
                <a:cxn ang="0">
                  <a:pos x="57" y="25"/>
                </a:cxn>
                <a:cxn ang="0">
                  <a:pos x="42" y="20"/>
                </a:cxn>
                <a:cxn ang="0">
                  <a:pos x="25" y="13"/>
                </a:cxn>
                <a:cxn ang="0">
                  <a:pos x="19" y="10"/>
                </a:cxn>
                <a:cxn ang="0">
                  <a:pos x="15" y="8"/>
                </a:cxn>
                <a:cxn ang="0">
                  <a:pos x="10" y="8"/>
                </a:cxn>
                <a:cxn ang="0">
                  <a:pos x="4" y="3"/>
                </a:cxn>
              </a:cxnLst>
              <a:rect l="0" t="0" r="r" b="b"/>
              <a:pathLst>
                <a:path w="149" h="82">
                  <a:moveTo>
                    <a:pt x="2" y="0"/>
                  </a:moveTo>
                  <a:lnTo>
                    <a:pt x="0" y="5"/>
                  </a:lnTo>
                  <a:lnTo>
                    <a:pt x="0" y="15"/>
                  </a:lnTo>
                  <a:lnTo>
                    <a:pt x="7" y="15"/>
                  </a:lnTo>
                  <a:lnTo>
                    <a:pt x="10" y="17"/>
                  </a:lnTo>
                  <a:lnTo>
                    <a:pt x="10" y="27"/>
                  </a:lnTo>
                  <a:lnTo>
                    <a:pt x="10" y="32"/>
                  </a:lnTo>
                  <a:lnTo>
                    <a:pt x="12" y="28"/>
                  </a:lnTo>
                  <a:lnTo>
                    <a:pt x="14" y="25"/>
                  </a:lnTo>
                  <a:lnTo>
                    <a:pt x="17" y="28"/>
                  </a:lnTo>
                  <a:lnTo>
                    <a:pt x="20" y="33"/>
                  </a:lnTo>
                  <a:lnTo>
                    <a:pt x="24" y="32"/>
                  </a:lnTo>
                  <a:lnTo>
                    <a:pt x="25" y="28"/>
                  </a:lnTo>
                  <a:lnTo>
                    <a:pt x="25" y="37"/>
                  </a:lnTo>
                  <a:lnTo>
                    <a:pt x="24" y="43"/>
                  </a:lnTo>
                  <a:lnTo>
                    <a:pt x="29" y="38"/>
                  </a:lnTo>
                  <a:lnTo>
                    <a:pt x="32" y="38"/>
                  </a:lnTo>
                  <a:lnTo>
                    <a:pt x="32" y="43"/>
                  </a:lnTo>
                  <a:lnTo>
                    <a:pt x="30" y="50"/>
                  </a:lnTo>
                  <a:lnTo>
                    <a:pt x="35" y="57"/>
                  </a:lnTo>
                  <a:lnTo>
                    <a:pt x="39" y="64"/>
                  </a:lnTo>
                  <a:lnTo>
                    <a:pt x="40" y="55"/>
                  </a:lnTo>
                  <a:lnTo>
                    <a:pt x="42" y="50"/>
                  </a:lnTo>
                  <a:lnTo>
                    <a:pt x="45" y="48"/>
                  </a:lnTo>
                  <a:lnTo>
                    <a:pt x="49" y="47"/>
                  </a:lnTo>
                  <a:lnTo>
                    <a:pt x="57" y="50"/>
                  </a:lnTo>
                  <a:lnTo>
                    <a:pt x="65" y="57"/>
                  </a:lnTo>
                  <a:lnTo>
                    <a:pt x="65" y="62"/>
                  </a:lnTo>
                  <a:lnTo>
                    <a:pt x="67" y="69"/>
                  </a:lnTo>
                  <a:lnTo>
                    <a:pt x="74" y="75"/>
                  </a:lnTo>
                  <a:lnTo>
                    <a:pt x="82" y="82"/>
                  </a:lnTo>
                  <a:lnTo>
                    <a:pt x="82" y="77"/>
                  </a:lnTo>
                  <a:lnTo>
                    <a:pt x="85" y="74"/>
                  </a:lnTo>
                  <a:lnTo>
                    <a:pt x="89" y="70"/>
                  </a:lnTo>
                  <a:lnTo>
                    <a:pt x="90" y="70"/>
                  </a:lnTo>
                  <a:lnTo>
                    <a:pt x="94" y="70"/>
                  </a:lnTo>
                  <a:lnTo>
                    <a:pt x="97" y="74"/>
                  </a:lnTo>
                  <a:lnTo>
                    <a:pt x="99" y="77"/>
                  </a:lnTo>
                  <a:lnTo>
                    <a:pt x="100" y="80"/>
                  </a:lnTo>
                  <a:lnTo>
                    <a:pt x="105" y="75"/>
                  </a:lnTo>
                  <a:lnTo>
                    <a:pt x="109" y="70"/>
                  </a:lnTo>
                  <a:lnTo>
                    <a:pt x="111" y="74"/>
                  </a:lnTo>
                  <a:lnTo>
                    <a:pt x="112" y="77"/>
                  </a:lnTo>
                  <a:lnTo>
                    <a:pt x="119" y="77"/>
                  </a:lnTo>
                  <a:lnTo>
                    <a:pt x="124" y="75"/>
                  </a:lnTo>
                  <a:lnTo>
                    <a:pt x="131" y="70"/>
                  </a:lnTo>
                  <a:lnTo>
                    <a:pt x="136" y="64"/>
                  </a:lnTo>
                  <a:lnTo>
                    <a:pt x="142" y="65"/>
                  </a:lnTo>
                  <a:lnTo>
                    <a:pt x="149" y="67"/>
                  </a:lnTo>
                  <a:lnTo>
                    <a:pt x="144" y="60"/>
                  </a:lnTo>
                  <a:lnTo>
                    <a:pt x="137" y="54"/>
                  </a:lnTo>
                  <a:lnTo>
                    <a:pt x="137" y="48"/>
                  </a:lnTo>
                  <a:lnTo>
                    <a:pt x="136" y="42"/>
                  </a:lnTo>
                  <a:lnTo>
                    <a:pt x="129" y="45"/>
                  </a:lnTo>
                  <a:lnTo>
                    <a:pt x="124" y="47"/>
                  </a:lnTo>
                  <a:lnTo>
                    <a:pt x="117" y="43"/>
                  </a:lnTo>
                  <a:lnTo>
                    <a:pt x="111" y="38"/>
                  </a:lnTo>
                  <a:lnTo>
                    <a:pt x="114" y="48"/>
                  </a:lnTo>
                  <a:lnTo>
                    <a:pt x="117" y="59"/>
                  </a:lnTo>
                  <a:lnTo>
                    <a:pt x="111" y="62"/>
                  </a:lnTo>
                  <a:lnTo>
                    <a:pt x="105" y="65"/>
                  </a:lnTo>
                  <a:lnTo>
                    <a:pt x="105" y="59"/>
                  </a:lnTo>
                  <a:lnTo>
                    <a:pt x="105" y="54"/>
                  </a:lnTo>
                  <a:lnTo>
                    <a:pt x="100" y="55"/>
                  </a:lnTo>
                  <a:lnTo>
                    <a:pt x="95" y="57"/>
                  </a:lnTo>
                  <a:lnTo>
                    <a:pt x="92" y="55"/>
                  </a:lnTo>
                  <a:lnTo>
                    <a:pt x="87" y="52"/>
                  </a:lnTo>
                  <a:lnTo>
                    <a:pt x="84" y="52"/>
                  </a:lnTo>
                  <a:lnTo>
                    <a:pt x="82" y="52"/>
                  </a:lnTo>
                  <a:lnTo>
                    <a:pt x="80" y="52"/>
                  </a:lnTo>
                  <a:lnTo>
                    <a:pt x="79" y="50"/>
                  </a:lnTo>
                  <a:lnTo>
                    <a:pt x="75" y="45"/>
                  </a:lnTo>
                  <a:lnTo>
                    <a:pt x="72" y="40"/>
                  </a:lnTo>
                  <a:lnTo>
                    <a:pt x="72" y="35"/>
                  </a:lnTo>
                  <a:lnTo>
                    <a:pt x="72" y="32"/>
                  </a:lnTo>
                  <a:lnTo>
                    <a:pt x="65" y="27"/>
                  </a:lnTo>
                  <a:lnTo>
                    <a:pt x="57" y="23"/>
                  </a:lnTo>
                  <a:lnTo>
                    <a:pt x="57" y="25"/>
                  </a:lnTo>
                  <a:lnTo>
                    <a:pt x="57" y="28"/>
                  </a:lnTo>
                  <a:lnTo>
                    <a:pt x="42" y="20"/>
                  </a:lnTo>
                  <a:lnTo>
                    <a:pt x="27" y="12"/>
                  </a:lnTo>
                  <a:lnTo>
                    <a:pt x="25" y="13"/>
                  </a:lnTo>
                  <a:lnTo>
                    <a:pt x="22" y="15"/>
                  </a:lnTo>
                  <a:lnTo>
                    <a:pt x="19" y="10"/>
                  </a:lnTo>
                  <a:lnTo>
                    <a:pt x="15" y="5"/>
                  </a:lnTo>
                  <a:lnTo>
                    <a:pt x="15" y="8"/>
                  </a:lnTo>
                  <a:lnTo>
                    <a:pt x="15" y="10"/>
                  </a:lnTo>
                  <a:lnTo>
                    <a:pt x="10" y="8"/>
                  </a:lnTo>
                  <a:lnTo>
                    <a:pt x="5" y="7"/>
                  </a:lnTo>
                  <a:lnTo>
                    <a:pt x="4" y="3"/>
                  </a:lnTo>
                  <a:lnTo>
                    <a:pt x="2" y="0"/>
                  </a:lnTo>
                  <a:close/>
                </a:path>
              </a:pathLst>
            </a:custGeom>
            <a:solidFill>
              <a:srgbClr val="1F1A17"/>
            </a:solidFill>
            <a:ln w="9525">
              <a:noFill/>
              <a:round/>
              <a:headEnd/>
              <a:tailEnd/>
            </a:ln>
          </p:spPr>
          <p:txBody>
            <a:bodyPr/>
            <a:lstStyle/>
            <a:p>
              <a:endParaRPr lang="en-US"/>
            </a:p>
          </p:txBody>
        </p:sp>
        <p:sp>
          <p:nvSpPr>
            <p:cNvPr id="5743" name="Freeform 1647"/>
            <p:cNvSpPr>
              <a:spLocks/>
            </p:cNvSpPr>
            <p:nvPr/>
          </p:nvSpPr>
          <p:spPr bwMode="auto">
            <a:xfrm>
              <a:off x="949" y="3180"/>
              <a:ext cx="83" cy="83"/>
            </a:xfrm>
            <a:custGeom>
              <a:avLst/>
              <a:gdLst/>
              <a:ahLst/>
              <a:cxnLst>
                <a:cxn ang="0">
                  <a:pos x="5" y="10"/>
                </a:cxn>
                <a:cxn ang="0">
                  <a:pos x="8" y="25"/>
                </a:cxn>
                <a:cxn ang="0">
                  <a:pos x="11" y="38"/>
                </a:cxn>
                <a:cxn ang="0">
                  <a:pos x="13" y="50"/>
                </a:cxn>
                <a:cxn ang="0">
                  <a:pos x="18" y="51"/>
                </a:cxn>
                <a:cxn ang="0">
                  <a:pos x="23" y="65"/>
                </a:cxn>
                <a:cxn ang="0">
                  <a:pos x="31" y="83"/>
                </a:cxn>
                <a:cxn ang="0">
                  <a:pos x="38" y="78"/>
                </a:cxn>
                <a:cxn ang="0">
                  <a:pos x="41" y="66"/>
                </a:cxn>
                <a:cxn ang="0">
                  <a:pos x="53" y="71"/>
                </a:cxn>
                <a:cxn ang="0">
                  <a:pos x="63" y="70"/>
                </a:cxn>
                <a:cxn ang="0">
                  <a:pos x="70" y="66"/>
                </a:cxn>
                <a:cxn ang="0">
                  <a:pos x="78" y="65"/>
                </a:cxn>
                <a:cxn ang="0">
                  <a:pos x="81" y="58"/>
                </a:cxn>
                <a:cxn ang="0">
                  <a:pos x="75" y="56"/>
                </a:cxn>
                <a:cxn ang="0">
                  <a:pos x="55" y="53"/>
                </a:cxn>
                <a:cxn ang="0">
                  <a:pos x="51" y="46"/>
                </a:cxn>
                <a:cxn ang="0">
                  <a:pos x="45" y="41"/>
                </a:cxn>
                <a:cxn ang="0">
                  <a:pos x="41" y="38"/>
                </a:cxn>
                <a:cxn ang="0">
                  <a:pos x="50" y="36"/>
                </a:cxn>
                <a:cxn ang="0">
                  <a:pos x="66" y="41"/>
                </a:cxn>
                <a:cxn ang="0">
                  <a:pos x="73" y="41"/>
                </a:cxn>
                <a:cxn ang="0">
                  <a:pos x="63" y="31"/>
                </a:cxn>
                <a:cxn ang="0">
                  <a:pos x="50" y="25"/>
                </a:cxn>
                <a:cxn ang="0">
                  <a:pos x="43" y="21"/>
                </a:cxn>
                <a:cxn ang="0">
                  <a:pos x="33" y="16"/>
                </a:cxn>
                <a:cxn ang="0">
                  <a:pos x="26" y="5"/>
                </a:cxn>
                <a:cxn ang="0">
                  <a:pos x="21" y="0"/>
                </a:cxn>
                <a:cxn ang="0">
                  <a:pos x="21" y="8"/>
                </a:cxn>
                <a:cxn ang="0">
                  <a:pos x="33" y="23"/>
                </a:cxn>
                <a:cxn ang="0">
                  <a:pos x="36" y="33"/>
                </a:cxn>
                <a:cxn ang="0">
                  <a:pos x="28" y="31"/>
                </a:cxn>
                <a:cxn ang="0">
                  <a:pos x="13" y="16"/>
                </a:cxn>
                <a:cxn ang="0">
                  <a:pos x="3" y="5"/>
                </a:cxn>
              </a:cxnLst>
              <a:rect l="0" t="0" r="r" b="b"/>
              <a:pathLst>
                <a:path w="83" h="83">
                  <a:moveTo>
                    <a:pt x="0" y="3"/>
                  </a:moveTo>
                  <a:lnTo>
                    <a:pt x="5" y="10"/>
                  </a:lnTo>
                  <a:lnTo>
                    <a:pt x="6" y="16"/>
                  </a:lnTo>
                  <a:lnTo>
                    <a:pt x="8" y="25"/>
                  </a:lnTo>
                  <a:lnTo>
                    <a:pt x="8" y="35"/>
                  </a:lnTo>
                  <a:lnTo>
                    <a:pt x="11" y="38"/>
                  </a:lnTo>
                  <a:lnTo>
                    <a:pt x="13" y="43"/>
                  </a:lnTo>
                  <a:lnTo>
                    <a:pt x="13" y="50"/>
                  </a:lnTo>
                  <a:lnTo>
                    <a:pt x="15" y="55"/>
                  </a:lnTo>
                  <a:lnTo>
                    <a:pt x="18" y="51"/>
                  </a:lnTo>
                  <a:lnTo>
                    <a:pt x="20" y="48"/>
                  </a:lnTo>
                  <a:lnTo>
                    <a:pt x="23" y="65"/>
                  </a:lnTo>
                  <a:lnTo>
                    <a:pt x="25" y="80"/>
                  </a:lnTo>
                  <a:lnTo>
                    <a:pt x="31" y="83"/>
                  </a:lnTo>
                  <a:lnTo>
                    <a:pt x="38" y="81"/>
                  </a:lnTo>
                  <a:lnTo>
                    <a:pt x="38" y="78"/>
                  </a:lnTo>
                  <a:lnTo>
                    <a:pt x="40" y="71"/>
                  </a:lnTo>
                  <a:lnTo>
                    <a:pt x="41" y="66"/>
                  </a:lnTo>
                  <a:lnTo>
                    <a:pt x="43" y="65"/>
                  </a:lnTo>
                  <a:lnTo>
                    <a:pt x="53" y="71"/>
                  </a:lnTo>
                  <a:lnTo>
                    <a:pt x="61" y="75"/>
                  </a:lnTo>
                  <a:lnTo>
                    <a:pt x="63" y="70"/>
                  </a:lnTo>
                  <a:lnTo>
                    <a:pt x="65" y="65"/>
                  </a:lnTo>
                  <a:lnTo>
                    <a:pt x="70" y="66"/>
                  </a:lnTo>
                  <a:lnTo>
                    <a:pt x="76" y="66"/>
                  </a:lnTo>
                  <a:lnTo>
                    <a:pt x="78" y="65"/>
                  </a:lnTo>
                  <a:lnTo>
                    <a:pt x="80" y="63"/>
                  </a:lnTo>
                  <a:lnTo>
                    <a:pt x="81" y="58"/>
                  </a:lnTo>
                  <a:lnTo>
                    <a:pt x="83" y="53"/>
                  </a:lnTo>
                  <a:lnTo>
                    <a:pt x="75" y="56"/>
                  </a:lnTo>
                  <a:lnTo>
                    <a:pt x="63" y="56"/>
                  </a:lnTo>
                  <a:lnTo>
                    <a:pt x="55" y="53"/>
                  </a:lnTo>
                  <a:lnTo>
                    <a:pt x="51" y="51"/>
                  </a:lnTo>
                  <a:lnTo>
                    <a:pt x="51" y="46"/>
                  </a:lnTo>
                  <a:lnTo>
                    <a:pt x="50" y="41"/>
                  </a:lnTo>
                  <a:lnTo>
                    <a:pt x="45" y="41"/>
                  </a:lnTo>
                  <a:lnTo>
                    <a:pt x="40" y="41"/>
                  </a:lnTo>
                  <a:lnTo>
                    <a:pt x="41" y="38"/>
                  </a:lnTo>
                  <a:lnTo>
                    <a:pt x="45" y="36"/>
                  </a:lnTo>
                  <a:lnTo>
                    <a:pt x="50" y="36"/>
                  </a:lnTo>
                  <a:lnTo>
                    <a:pt x="55" y="38"/>
                  </a:lnTo>
                  <a:lnTo>
                    <a:pt x="66" y="41"/>
                  </a:lnTo>
                  <a:lnTo>
                    <a:pt x="73" y="45"/>
                  </a:lnTo>
                  <a:lnTo>
                    <a:pt x="73" y="41"/>
                  </a:lnTo>
                  <a:lnTo>
                    <a:pt x="71" y="38"/>
                  </a:lnTo>
                  <a:lnTo>
                    <a:pt x="63" y="31"/>
                  </a:lnTo>
                  <a:lnTo>
                    <a:pt x="55" y="26"/>
                  </a:lnTo>
                  <a:lnTo>
                    <a:pt x="50" y="25"/>
                  </a:lnTo>
                  <a:lnTo>
                    <a:pt x="45" y="25"/>
                  </a:lnTo>
                  <a:lnTo>
                    <a:pt x="43" y="21"/>
                  </a:lnTo>
                  <a:lnTo>
                    <a:pt x="38" y="18"/>
                  </a:lnTo>
                  <a:lnTo>
                    <a:pt x="33" y="16"/>
                  </a:lnTo>
                  <a:lnTo>
                    <a:pt x="30" y="11"/>
                  </a:lnTo>
                  <a:lnTo>
                    <a:pt x="26" y="5"/>
                  </a:lnTo>
                  <a:lnTo>
                    <a:pt x="23" y="0"/>
                  </a:lnTo>
                  <a:lnTo>
                    <a:pt x="21" y="0"/>
                  </a:lnTo>
                  <a:lnTo>
                    <a:pt x="18" y="0"/>
                  </a:lnTo>
                  <a:lnTo>
                    <a:pt x="21" y="8"/>
                  </a:lnTo>
                  <a:lnTo>
                    <a:pt x="26" y="15"/>
                  </a:lnTo>
                  <a:lnTo>
                    <a:pt x="33" y="23"/>
                  </a:lnTo>
                  <a:lnTo>
                    <a:pt x="38" y="30"/>
                  </a:lnTo>
                  <a:lnTo>
                    <a:pt x="36" y="33"/>
                  </a:lnTo>
                  <a:lnTo>
                    <a:pt x="35" y="36"/>
                  </a:lnTo>
                  <a:lnTo>
                    <a:pt x="28" y="31"/>
                  </a:lnTo>
                  <a:lnTo>
                    <a:pt x="20" y="28"/>
                  </a:lnTo>
                  <a:lnTo>
                    <a:pt x="13" y="16"/>
                  </a:lnTo>
                  <a:lnTo>
                    <a:pt x="6" y="5"/>
                  </a:lnTo>
                  <a:lnTo>
                    <a:pt x="3" y="5"/>
                  </a:lnTo>
                  <a:lnTo>
                    <a:pt x="0" y="3"/>
                  </a:lnTo>
                  <a:close/>
                </a:path>
              </a:pathLst>
            </a:custGeom>
            <a:solidFill>
              <a:srgbClr val="1F1A17"/>
            </a:solidFill>
            <a:ln w="9525">
              <a:noFill/>
              <a:round/>
              <a:headEnd/>
              <a:tailEnd/>
            </a:ln>
          </p:spPr>
          <p:txBody>
            <a:bodyPr/>
            <a:lstStyle/>
            <a:p>
              <a:endParaRPr lang="en-US"/>
            </a:p>
          </p:txBody>
        </p:sp>
        <p:sp>
          <p:nvSpPr>
            <p:cNvPr id="5744" name="Freeform 1648"/>
            <p:cNvSpPr>
              <a:spLocks/>
            </p:cNvSpPr>
            <p:nvPr/>
          </p:nvSpPr>
          <p:spPr bwMode="auto">
            <a:xfrm>
              <a:off x="1015" y="3228"/>
              <a:ext cx="46" cy="54"/>
            </a:xfrm>
            <a:custGeom>
              <a:avLst/>
              <a:gdLst/>
              <a:ahLst/>
              <a:cxnLst>
                <a:cxn ang="0">
                  <a:pos x="0" y="33"/>
                </a:cxn>
                <a:cxn ang="0">
                  <a:pos x="5" y="37"/>
                </a:cxn>
                <a:cxn ang="0">
                  <a:pos x="10" y="40"/>
                </a:cxn>
                <a:cxn ang="0">
                  <a:pos x="15" y="48"/>
                </a:cxn>
                <a:cxn ang="0">
                  <a:pos x="17" y="54"/>
                </a:cxn>
                <a:cxn ang="0">
                  <a:pos x="19" y="40"/>
                </a:cxn>
                <a:cxn ang="0">
                  <a:pos x="22" y="38"/>
                </a:cxn>
                <a:cxn ang="0">
                  <a:pos x="22" y="27"/>
                </a:cxn>
                <a:cxn ang="0">
                  <a:pos x="29" y="22"/>
                </a:cxn>
                <a:cxn ang="0">
                  <a:pos x="36" y="30"/>
                </a:cxn>
                <a:cxn ang="0">
                  <a:pos x="46" y="18"/>
                </a:cxn>
                <a:cxn ang="0">
                  <a:pos x="37" y="20"/>
                </a:cxn>
                <a:cxn ang="0">
                  <a:pos x="44" y="12"/>
                </a:cxn>
                <a:cxn ang="0">
                  <a:pos x="41" y="8"/>
                </a:cxn>
                <a:cxn ang="0">
                  <a:pos x="32" y="12"/>
                </a:cxn>
                <a:cxn ang="0">
                  <a:pos x="31" y="0"/>
                </a:cxn>
                <a:cxn ang="0">
                  <a:pos x="24" y="5"/>
                </a:cxn>
                <a:cxn ang="0">
                  <a:pos x="22" y="18"/>
                </a:cxn>
                <a:cxn ang="0">
                  <a:pos x="19" y="2"/>
                </a:cxn>
                <a:cxn ang="0">
                  <a:pos x="14" y="22"/>
                </a:cxn>
                <a:cxn ang="0">
                  <a:pos x="9" y="27"/>
                </a:cxn>
                <a:cxn ang="0">
                  <a:pos x="0" y="33"/>
                </a:cxn>
              </a:cxnLst>
              <a:rect l="0" t="0" r="r" b="b"/>
              <a:pathLst>
                <a:path w="46" h="54">
                  <a:moveTo>
                    <a:pt x="0" y="33"/>
                  </a:moveTo>
                  <a:lnTo>
                    <a:pt x="5" y="37"/>
                  </a:lnTo>
                  <a:lnTo>
                    <a:pt x="10" y="40"/>
                  </a:lnTo>
                  <a:lnTo>
                    <a:pt x="15" y="48"/>
                  </a:lnTo>
                  <a:lnTo>
                    <a:pt x="17" y="54"/>
                  </a:lnTo>
                  <a:lnTo>
                    <a:pt x="19" y="40"/>
                  </a:lnTo>
                  <a:lnTo>
                    <a:pt x="22" y="38"/>
                  </a:lnTo>
                  <a:lnTo>
                    <a:pt x="22" y="27"/>
                  </a:lnTo>
                  <a:lnTo>
                    <a:pt x="29" y="22"/>
                  </a:lnTo>
                  <a:lnTo>
                    <a:pt x="36" y="30"/>
                  </a:lnTo>
                  <a:lnTo>
                    <a:pt x="46" y="18"/>
                  </a:lnTo>
                  <a:lnTo>
                    <a:pt x="37" y="20"/>
                  </a:lnTo>
                  <a:lnTo>
                    <a:pt x="44" y="12"/>
                  </a:lnTo>
                  <a:lnTo>
                    <a:pt x="41" y="8"/>
                  </a:lnTo>
                  <a:lnTo>
                    <a:pt x="32" y="12"/>
                  </a:lnTo>
                  <a:lnTo>
                    <a:pt x="31" y="0"/>
                  </a:lnTo>
                  <a:lnTo>
                    <a:pt x="24" y="5"/>
                  </a:lnTo>
                  <a:lnTo>
                    <a:pt x="22" y="18"/>
                  </a:lnTo>
                  <a:lnTo>
                    <a:pt x="19" y="2"/>
                  </a:lnTo>
                  <a:lnTo>
                    <a:pt x="14" y="22"/>
                  </a:lnTo>
                  <a:lnTo>
                    <a:pt x="9" y="27"/>
                  </a:lnTo>
                  <a:lnTo>
                    <a:pt x="0" y="33"/>
                  </a:lnTo>
                  <a:close/>
                </a:path>
              </a:pathLst>
            </a:custGeom>
            <a:solidFill>
              <a:srgbClr val="1F1A17"/>
            </a:solidFill>
            <a:ln w="9525">
              <a:noFill/>
              <a:round/>
              <a:headEnd/>
              <a:tailEnd/>
            </a:ln>
          </p:spPr>
          <p:txBody>
            <a:bodyPr/>
            <a:lstStyle/>
            <a:p>
              <a:endParaRPr lang="en-US"/>
            </a:p>
          </p:txBody>
        </p:sp>
        <p:sp>
          <p:nvSpPr>
            <p:cNvPr id="5745" name="Freeform 1649"/>
            <p:cNvSpPr>
              <a:spLocks/>
            </p:cNvSpPr>
            <p:nvPr/>
          </p:nvSpPr>
          <p:spPr bwMode="auto">
            <a:xfrm>
              <a:off x="1136" y="2808"/>
              <a:ext cx="50" cy="44"/>
            </a:xfrm>
            <a:custGeom>
              <a:avLst/>
              <a:gdLst/>
              <a:ahLst/>
              <a:cxnLst>
                <a:cxn ang="0">
                  <a:pos x="0" y="32"/>
                </a:cxn>
                <a:cxn ang="0">
                  <a:pos x="1" y="35"/>
                </a:cxn>
                <a:cxn ang="0">
                  <a:pos x="3" y="39"/>
                </a:cxn>
                <a:cxn ang="0">
                  <a:pos x="5" y="42"/>
                </a:cxn>
                <a:cxn ang="0">
                  <a:pos x="6" y="42"/>
                </a:cxn>
                <a:cxn ang="0">
                  <a:pos x="6" y="39"/>
                </a:cxn>
                <a:cxn ang="0">
                  <a:pos x="8" y="37"/>
                </a:cxn>
                <a:cxn ang="0">
                  <a:pos x="11" y="42"/>
                </a:cxn>
                <a:cxn ang="0">
                  <a:pos x="15" y="44"/>
                </a:cxn>
                <a:cxn ang="0">
                  <a:pos x="15" y="40"/>
                </a:cxn>
                <a:cxn ang="0">
                  <a:pos x="15" y="39"/>
                </a:cxn>
                <a:cxn ang="0">
                  <a:pos x="18" y="39"/>
                </a:cxn>
                <a:cxn ang="0">
                  <a:pos x="20" y="40"/>
                </a:cxn>
                <a:cxn ang="0">
                  <a:pos x="21" y="30"/>
                </a:cxn>
                <a:cxn ang="0">
                  <a:pos x="27" y="35"/>
                </a:cxn>
                <a:cxn ang="0">
                  <a:pos x="32" y="30"/>
                </a:cxn>
                <a:cxn ang="0">
                  <a:pos x="35" y="29"/>
                </a:cxn>
                <a:cxn ang="0">
                  <a:pos x="40" y="29"/>
                </a:cxn>
                <a:cxn ang="0">
                  <a:pos x="43" y="30"/>
                </a:cxn>
                <a:cxn ang="0">
                  <a:pos x="47" y="32"/>
                </a:cxn>
                <a:cxn ang="0">
                  <a:pos x="42" y="25"/>
                </a:cxn>
                <a:cxn ang="0">
                  <a:pos x="47" y="22"/>
                </a:cxn>
                <a:cxn ang="0">
                  <a:pos x="45" y="19"/>
                </a:cxn>
                <a:cxn ang="0">
                  <a:pos x="40" y="19"/>
                </a:cxn>
                <a:cxn ang="0">
                  <a:pos x="40" y="17"/>
                </a:cxn>
                <a:cxn ang="0">
                  <a:pos x="43" y="14"/>
                </a:cxn>
                <a:cxn ang="0">
                  <a:pos x="47" y="12"/>
                </a:cxn>
                <a:cxn ang="0">
                  <a:pos x="50" y="10"/>
                </a:cxn>
                <a:cxn ang="0">
                  <a:pos x="50" y="7"/>
                </a:cxn>
                <a:cxn ang="0">
                  <a:pos x="45" y="9"/>
                </a:cxn>
                <a:cxn ang="0">
                  <a:pos x="48" y="0"/>
                </a:cxn>
                <a:cxn ang="0">
                  <a:pos x="47" y="4"/>
                </a:cxn>
                <a:cxn ang="0">
                  <a:pos x="42" y="9"/>
                </a:cxn>
                <a:cxn ang="0">
                  <a:pos x="35" y="14"/>
                </a:cxn>
                <a:cxn ang="0">
                  <a:pos x="33" y="17"/>
                </a:cxn>
                <a:cxn ang="0">
                  <a:pos x="32" y="24"/>
                </a:cxn>
                <a:cxn ang="0">
                  <a:pos x="30" y="29"/>
                </a:cxn>
                <a:cxn ang="0">
                  <a:pos x="27" y="27"/>
                </a:cxn>
                <a:cxn ang="0">
                  <a:pos x="23" y="25"/>
                </a:cxn>
                <a:cxn ang="0">
                  <a:pos x="15" y="30"/>
                </a:cxn>
                <a:cxn ang="0">
                  <a:pos x="11" y="35"/>
                </a:cxn>
                <a:cxn ang="0">
                  <a:pos x="10" y="32"/>
                </a:cxn>
                <a:cxn ang="0">
                  <a:pos x="8" y="30"/>
                </a:cxn>
                <a:cxn ang="0">
                  <a:pos x="6" y="34"/>
                </a:cxn>
                <a:cxn ang="0">
                  <a:pos x="5" y="37"/>
                </a:cxn>
                <a:cxn ang="0">
                  <a:pos x="3" y="34"/>
                </a:cxn>
                <a:cxn ang="0">
                  <a:pos x="0" y="32"/>
                </a:cxn>
              </a:cxnLst>
              <a:rect l="0" t="0" r="r" b="b"/>
              <a:pathLst>
                <a:path w="50" h="44">
                  <a:moveTo>
                    <a:pt x="0" y="32"/>
                  </a:moveTo>
                  <a:lnTo>
                    <a:pt x="1" y="35"/>
                  </a:lnTo>
                  <a:lnTo>
                    <a:pt x="3" y="39"/>
                  </a:lnTo>
                  <a:lnTo>
                    <a:pt x="5" y="42"/>
                  </a:lnTo>
                  <a:lnTo>
                    <a:pt x="6" y="42"/>
                  </a:lnTo>
                  <a:lnTo>
                    <a:pt x="6" y="39"/>
                  </a:lnTo>
                  <a:lnTo>
                    <a:pt x="8" y="37"/>
                  </a:lnTo>
                  <a:lnTo>
                    <a:pt x="11" y="42"/>
                  </a:lnTo>
                  <a:lnTo>
                    <a:pt x="15" y="44"/>
                  </a:lnTo>
                  <a:lnTo>
                    <a:pt x="15" y="40"/>
                  </a:lnTo>
                  <a:lnTo>
                    <a:pt x="15" y="39"/>
                  </a:lnTo>
                  <a:lnTo>
                    <a:pt x="18" y="39"/>
                  </a:lnTo>
                  <a:lnTo>
                    <a:pt x="20" y="40"/>
                  </a:lnTo>
                  <a:lnTo>
                    <a:pt x="21" y="30"/>
                  </a:lnTo>
                  <a:lnTo>
                    <a:pt x="27" y="35"/>
                  </a:lnTo>
                  <a:lnTo>
                    <a:pt x="32" y="30"/>
                  </a:lnTo>
                  <a:lnTo>
                    <a:pt x="35" y="29"/>
                  </a:lnTo>
                  <a:lnTo>
                    <a:pt x="40" y="29"/>
                  </a:lnTo>
                  <a:lnTo>
                    <a:pt x="43" y="30"/>
                  </a:lnTo>
                  <a:lnTo>
                    <a:pt x="47" y="32"/>
                  </a:lnTo>
                  <a:lnTo>
                    <a:pt x="42" y="25"/>
                  </a:lnTo>
                  <a:lnTo>
                    <a:pt x="47" y="22"/>
                  </a:lnTo>
                  <a:lnTo>
                    <a:pt x="45" y="19"/>
                  </a:lnTo>
                  <a:lnTo>
                    <a:pt x="40" y="19"/>
                  </a:lnTo>
                  <a:lnTo>
                    <a:pt x="40" y="17"/>
                  </a:lnTo>
                  <a:lnTo>
                    <a:pt x="43" y="14"/>
                  </a:lnTo>
                  <a:lnTo>
                    <a:pt x="47" y="12"/>
                  </a:lnTo>
                  <a:lnTo>
                    <a:pt x="50" y="10"/>
                  </a:lnTo>
                  <a:lnTo>
                    <a:pt x="50" y="7"/>
                  </a:lnTo>
                  <a:lnTo>
                    <a:pt x="45" y="9"/>
                  </a:lnTo>
                  <a:lnTo>
                    <a:pt x="48" y="0"/>
                  </a:lnTo>
                  <a:lnTo>
                    <a:pt x="47" y="4"/>
                  </a:lnTo>
                  <a:lnTo>
                    <a:pt x="42" y="9"/>
                  </a:lnTo>
                  <a:lnTo>
                    <a:pt x="35" y="14"/>
                  </a:lnTo>
                  <a:lnTo>
                    <a:pt x="33" y="17"/>
                  </a:lnTo>
                  <a:lnTo>
                    <a:pt x="32" y="24"/>
                  </a:lnTo>
                  <a:lnTo>
                    <a:pt x="30" y="29"/>
                  </a:lnTo>
                  <a:lnTo>
                    <a:pt x="27" y="27"/>
                  </a:lnTo>
                  <a:lnTo>
                    <a:pt x="23" y="25"/>
                  </a:lnTo>
                  <a:lnTo>
                    <a:pt x="15" y="30"/>
                  </a:lnTo>
                  <a:lnTo>
                    <a:pt x="11" y="35"/>
                  </a:lnTo>
                  <a:lnTo>
                    <a:pt x="10" y="32"/>
                  </a:lnTo>
                  <a:lnTo>
                    <a:pt x="8" y="30"/>
                  </a:lnTo>
                  <a:lnTo>
                    <a:pt x="6" y="34"/>
                  </a:lnTo>
                  <a:lnTo>
                    <a:pt x="5" y="37"/>
                  </a:lnTo>
                  <a:lnTo>
                    <a:pt x="3" y="34"/>
                  </a:lnTo>
                  <a:lnTo>
                    <a:pt x="0" y="32"/>
                  </a:lnTo>
                  <a:close/>
                </a:path>
              </a:pathLst>
            </a:custGeom>
            <a:solidFill>
              <a:srgbClr val="1F1A17"/>
            </a:solidFill>
            <a:ln w="9525">
              <a:noFill/>
              <a:round/>
              <a:headEnd/>
              <a:tailEnd/>
            </a:ln>
          </p:spPr>
          <p:txBody>
            <a:bodyPr/>
            <a:lstStyle/>
            <a:p>
              <a:endParaRPr lang="en-US"/>
            </a:p>
          </p:txBody>
        </p:sp>
        <p:sp>
          <p:nvSpPr>
            <p:cNvPr id="5746" name="Freeform 1650"/>
            <p:cNvSpPr>
              <a:spLocks/>
            </p:cNvSpPr>
            <p:nvPr/>
          </p:nvSpPr>
          <p:spPr bwMode="auto">
            <a:xfrm>
              <a:off x="1166" y="2847"/>
              <a:ext cx="20" cy="37"/>
            </a:xfrm>
            <a:custGeom>
              <a:avLst/>
              <a:gdLst/>
              <a:ahLst/>
              <a:cxnLst>
                <a:cxn ang="0">
                  <a:pos x="0" y="1"/>
                </a:cxn>
                <a:cxn ang="0">
                  <a:pos x="5" y="3"/>
                </a:cxn>
                <a:cxn ang="0">
                  <a:pos x="10" y="3"/>
                </a:cxn>
                <a:cxn ang="0">
                  <a:pos x="12" y="5"/>
                </a:cxn>
                <a:cxn ang="0">
                  <a:pos x="15" y="5"/>
                </a:cxn>
                <a:cxn ang="0">
                  <a:pos x="18" y="1"/>
                </a:cxn>
                <a:cxn ang="0">
                  <a:pos x="18" y="0"/>
                </a:cxn>
                <a:cxn ang="0">
                  <a:pos x="20" y="3"/>
                </a:cxn>
                <a:cxn ang="0">
                  <a:pos x="15" y="11"/>
                </a:cxn>
                <a:cxn ang="0">
                  <a:pos x="17" y="10"/>
                </a:cxn>
                <a:cxn ang="0">
                  <a:pos x="20" y="11"/>
                </a:cxn>
                <a:cxn ang="0">
                  <a:pos x="18" y="13"/>
                </a:cxn>
                <a:cxn ang="0">
                  <a:pos x="17" y="16"/>
                </a:cxn>
                <a:cxn ang="0">
                  <a:pos x="20" y="20"/>
                </a:cxn>
                <a:cxn ang="0">
                  <a:pos x="18" y="23"/>
                </a:cxn>
                <a:cxn ang="0">
                  <a:pos x="15" y="23"/>
                </a:cxn>
                <a:cxn ang="0">
                  <a:pos x="12" y="23"/>
                </a:cxn>
                <a:cxn ang="0">
                  <a:pos x="12" y="28"/>
                </a:cxn>
                <a:cxn ang="0">
                  <a:pos x="12" y="30"/>
                </a:cxn>
                <a:cxn ang="0">
                  <a:pos x="8" y="37"/>
                </a:cxn>
                <a:cxn ang="0">
                  <a:pos x="5" y="35"/>
                </a:cxn>
                <a:cxn ang="0">
                  <a:pos x="8" y="30"/>
                </a:cxn>
                <a:cxn ang="0">
                  <a:pos x="3" y="26"/>
                </a:cxn>
                <a:cxn ang="0">
                  <a:pos x="5" y="23"/>
                </a:cxn>
                <a:cxn ang="0">
                  <a:pos x="10" y="21"/>
                </a:cxn>
                <a:cxn ang="0">
                  <a:pos x="15" y="20"/>
                </a:cxn>
                <a:cxn ang="0">
                  <a:pos x="15" y="18"/>
                </a:cxn>
                <a:cxn ang="0">
                  <a:pos x="10" y="13"/>
                </a:cxn>
                <a:cxn ang="0">
                  <a:pos x="10" y="11"/>
                </a:cxn>
                <a:cxn ang="0">
                  <a:pos x="8" y="10"/>
                </a:cxn>
                <a:cxn ang="0">
                  <a:pos x="3" y="6"/>
                </a:cxn>
                <a:cxn ang="0">
                  <a:pos x="0" y="6"/>
                </a:cxn>
                <a:cxn ang="0">
                  <a:pos x="0" y="1"/>
                </a:cxn>
              </a:cxnLst>
              <a:rect l="0" t="0" r="r" b="b"/>
              <a:pathLst>
                <a:path w="20" h="37">
                  <a:moveTo>
                    <a:pt x="0" y="1"/>
                  </a:moveTo>
                  <a:lnTo>
                    <a:pt x="5" y="3"/>
                  </a:lnTo>
                  <a:lnTo>
                    <a:pt x="10" y="3"/>
                  </a:lnTo>
                  <a:lnTo>
                    <a:pt x="12" y="5"/>
                  </a:lnTo>
                  <a:lnTo>
                    <a:pt x="15" y="5"/>
                  </a:lnTo>
                  <a:lnTo>
                    <a:pt x="18" y="1"/>
                  </a:lnTo>
                  <a:lnTo>
                    <a:pt x="18" y="0"/>
                  </a:lnTo>
                  <a:lnTo>
                    <a:pt x="20" y="3"/>
                  </a:lnTo>
                  <a:lnTo>
                    <a:pt x="15" y="11"/>
                  </a:lnTo>
                  <a:lnTo>
                    <a:pt x="17" y="10"/>
                  </a:lnTo>
                  <a:lnTo>
                    <a:pt x="20" y="11"/>
                  </a:lnTo>
                  <a:lnTo>
                    <a:pt x="18" y="13"/>
                  </a:lnTo>
                  <a:lnTo>
                    <a:pt x="17" y="16"/>
                  </a:lnTo>
                  <a:lnTo>
                    <a:pt x="20" y="20"/>
                  </a:lnTo>
                  <a:lnTo>
                    <a:pt x="18" y="23"/>
                  </a:lnTo>
                  <a:lnTo>
                    <a:pt x="15" y="23"/>
                  </a:lnTo>
                  <a:lnTo>
                    <a:pt x="12" y="23"/>
                  </a:lnTo>
                  <a:lnTo>
                    <a:pt x="12" y="28"/>
                  </a:lnTo>
                  <a:lnTo>
                    <a:pt x="12" y="30"/>
                  </a:lnTo>
                  <a:lnTo>
                    <a:pt x="8" y="37"/>
                  </a:lnTo>
                  <a:lnTo>
                    <a:pt x="5" y="35"/>
                  </a:lnTo>
                  <a:lnTo>
                    <a:pt x="8" y="30"/>
                  </a:lnTo>
                  <a:lnTo>
                    <a:pt x="3" y="26"/>
                  </a:lnTo>
                  <a:lnTo>
                    <a:pt x="5" y="23"/>
                  </a:lnTo>
                  <a:lnTo>
                    <a:pt x="10" y="21"/>
                  </a:lnTo>
                  <a:lnTo>
                    <a:pt x="15" y="20"/>
                  </a:lnTo>
                  <a:lnTo>
                    <a:pt x="15" y="18"/>
                  </a:lnTo>
                  <a:lnTo>
                    <a:pt x="10" y="13"/>
                  </a:lnTo>
                  <a:lnTo>
                    <a:pt x="10" y="11"/>
                  </a:lnTo>
                  <a:lnTo>
                    <a:pt x="8" y="10"/>
                  </a:lnTo>
                  <a:lnTo>
                    <a:pt x="3" y="6"/>
                  </a:lnTo>
                  <a:lnTo>
                    <a:pt x="0" y="6"/>
                  </a:lnTo>
                  <a:lnTo>
                    <a:pt x="0" y="1"/>
                  </a:lnTo>
                  <a:close/>
                </a:path>
              </a:pathLst>
            </a:custGeom>
            <a:solidFill>
              <a:srgbClr val="1F1A17"/>
            </a:solidFill>
            <a:ln w="9525">
              <a:noFill/>
              <a:round/>
              <a:headEnd/>
              <a:tailEnd/>
            </a:ln>
          </p:spPr>
          <p:txBody>
            <a:bodyPr/>
            <a:lstStyle/>
            <a:p>
              <a:endParaRPr lang="en-US"/>
            </a:p>
          </p:txBody>
        </p:sp>
        <p:sp>
          <p:nvSpPr>
            <p:cNvPr id="5747" name="Freeform 1651"/>
            <p:cNvSpPr>
              <a:spLocks/>
            </p:cNvSpPr>
            <p:nvPr/>
          </p:nvSpPr>
          <p:spPr bwMode="auto">
            <a:xfrm>
              <a:off x="1166" y="2877"/>
              <a:ext cx="22" cy="27"/>
            </a:xfrm>
            <a:custGeom>
              <a:avLst/>
              <a:gdLst/>
              <a:ahLst/>
              <a:cxnLst>
                <a:cxn ang="0">
                  <a:pos x="10" y="13"/>
                </a:cxn>
                <a:cxn ang="0">
                  <a:pos x="12" y="7"/>
                </a:cxn>
                <a:cxn ang="0">
                  <a:pos x="15" y="1"/>
                </a:cxn>
                <a:cxn ang="0">
                  <a:pos x="20" y="0"/>
                </a:cxn>
                <a:cxn ang="0">
                  <a:pos x="22" y="0"/>
                </a:cxn>
                <a:cxn ang="0">
                  <a:pos x="18" y="5"/>
                </a:cxn>
                <a:cxn ang="0">
                  <a:pos x="17" y="7"/>
                </a:cxn>
                <a:cxn ang="0">
                  <a:pos x="13" y="10"/>
                </a:cxn>
                <a:cxn ang="0">
                  <a:pos x="12" y="13"/>
                </a:cxn>
                <a:cxn ang="0">
                  <a:pos x="12" y="17"/>
                </a:cxn>
                <a:cxn ang="0">
                  <a:pos x="18" y="13"/>
                </a:cxn>
                <a:cxn ang="0">
                  <a:pos x="17" y="17"/>
                </a:cxn>
                <a:cxn ang="0">
                  <a:pos x="15" y="20"/>
                </a:cxn>
                <a:cxn ang="0">
                  <a:pos x="12" y="20"/>
                </a:cxn>
                <a:cxn ang="0">
                  <a:pos x="10" y="23"/>
                </a:cxn>
                <a:cxn ang="0">
                  <a:pos x="8" y="25"/>
                </a:cxn>
                <a:cxn ang="0">
                  <a:pos x="7" y="27"/>
                </a:cxn>
                <a:cxn ang="0">
                  <a:pos x="0" y="25"/>
                </a:cxn>
                <a:cxn ang="0">
                  <a:pos x="0" y="23"/>
                </a:cxn>
                <a:cxn ang="0">
                  <a:pos x="3" y="20"/>
                </a:cxn>
                <a:cxn ang="0">
                  <a:pos x="7" y="20"/>
                </a:cxn>
                <a:cxn ang="0">
                  <a:pos x="8" y="18"/>
                </a:cxn>
                <a:cxn ang="0">
                  <a:pos x="10" y="13"/>
                </a:cxn>
              </a:cxnLst>
              <a:rect l="0" t="0" r="r" b="b"/>
              <a:pathLst>
                <a:path w="22" h="27">
                  <a:moveTo>
                    <a:pt x="10" y="13"/>
                  </a:moveTo>
                  <a:lnTo>
                    <a:pt x="12" y="7"/>
                  </a:lnTo>
                  <a:lnTo>
                    <a:pt x="15" y="1"/>
                  </a:lnTo>
                  <a:lnTo>
                    <a:pt x="20" y="0"/>
                  </a:lnTo>
                  <a:lnTo>
                    <a:pt x="22" y="0"/>
                  </a:lnTo>
                  <a:lnTo>
                    <a:pt x="18" y="5"/>
                  </a:lnTo>
                  <a:lnTo>
                    <a:pt x="17" y="7"/>
                  </a:lnTo>
                  <a:lnTo>
                    <a:pt x="13" y="10"/>
                  </a:lnTo>
                  <a:lnTo>
                    <a:pt x="12" y="13"/>
                  </a:lnTo>
                  <a:lnTo>
                    <a:pt x="12" y="17"/>
                  </a:lnTo>
                  <a:lnTo>
                    <a:pt x="18" y="13"/>
                  </a:lnTo>
                  <a:lnTo>
                    <a:pt x="17" y="17"/>
                  </a:lnTo>
                  <a:lnTo>
                    <a:pt x="15" y="20"/>
                  </a:lnTo>
                  <a:lnTo>
                    <a:pt x="12" y="20"/>
                  </a:lnTo>
                  <a:lnTo>
                    <a:pt x="10" y="23"/>
                  </a:lnTo>
                  <a:lnTo>
                    <a:pt x="8" y="25"/>
                  </a:lnTo>
                  <a:lnTo>
                    <a:pt x="7" y="27"/>
                  </a:lnTo>
                  <a:lnTo>
                    <a:pt x="0" y="25"/>
                  </a:lnTo>
                  <a:lnTo>
                    <a:pt x="0" y="23"/>
                  </a:lnTo>
                  <a:lnTo>
                    <a:pt x="3" y="20"/>
                  </a:lnTo>
                  <a:lnTo>
                    <a:pt x="7" y="20"/>
                  </a:lnTo>
                  <a:lnTo>
                    <a:pt x="8" y="18"/>
                  </a:lnTo>
                  <a:lnTo>
                    <a:pt x="10" y="13"/>
                  </a:lnTo>
                  <a:close/>
                </a:path>
              </a:pathLst>
            </a:custGeom>
            <a:solidFill>
              <a:srgbClr val="1F1A17"/>
            </a:solidFill>
            <a:ln w="9525">
              <a:noFill/>
              <a:round/>
              <a:headEnd/>
              <a:tailEnd/>
            </a:ln>
          </p:spPr>
          <p:txBody>
            <a:bodyPr/>
            <a:lstStyle/>
            <a:p>
              <a:endParaRPr lang="en-US"/>
            </a:p>
          </p:txBody>
        </p:sp>
        <p:sp>
          <p:nvSpPr>
            <p:cNvPr id="5748" name="Freeform 1652"/>
            <p:cNvSpPr>
              <a:spLocks/>
            </p:cNvSpPr>
            <p:nvPr/>
          </p:nvSpPr>
          <p:spPr bwMode="auto">
            <a:xfrm>
              <a:off x="1196" y="3193"/>
              <a:ext cx="70" cy="63"/>
            </a:xfrm>
            <a:custGeom>
              <a:avLst/>
              <a:gdLst/>
              <a:ahLst/>
              <a:cxnLst>
                <a:cxn ang="0">
                  <a:pos x="7" y="47"/>
                </a:cxn>
                <a:cxn ang="0">
                  <a:pos x="10" y="42"/>
                </a:cxn>
                <a:cxn ang="0">
                  <a:pos x="15" y="38"/>
                </a:cxn>
                <a:cxn ang="0">
                  <a:pos x="20" y="37"/>
                </a:cxn>
                <a:cxn ang="0">
                  <a:pos x="27" y="35"/>
                </a:cxn>
                <a:cxn ang="0">
                  <a:pos x="32" y="33"/>
                </a:cxn>
                <a:cxn ang="0">
                  <a:pos x="38" y="32"/>
                </a:cxn>
                <a:cxn ang="0">
                  <a:pos x="43" y="30"/>
                </a:cxn>
                <a:cxn ang="0">
                  <a:pos x="48" y="25"/>
                </a:cxn>
                <a:cxn ang="0">
                  <a:pos x="63" y="10"/>
                </a:cxn>
                <a:cxn ang="0">
                  <a:pos x="70" y="0"/>
                </a:cxn>
                <a:cxn ang="0">
                  <a:pos x="70" y="5"/>
                </a:cxn>
                <a:cxn ang="0">
                  <a:pos x="68" y="10"/>
                </a:cxn>
                <a:cxn ang="0">
                  <a:pos x="68" y="10"/>
                </a:cxn>
                <a:cxn ang="0">
                  <a:pos x="65" y="10"/>
                </a:cxn>
                <a:cxn ang="0">
                  <a:pos x="63" y="12"/>
                </a:cxn>
                <a:cxn ang="0">
                  <a:pos x="63" y="15"/>
                </a:cxn>
                <a:cxn ang="0">
                  <a:pos x="62" y="27"/>
                </a:cxn>
                <a:cxn ang="0">
                  <a:pos x="62" y="35"/>
                </a:cxn>
                <a:cxn ang="0">
                  <a:pos x="58" y="32"/>
                </a:cxn>
                <a:cxn ang="0">
                  <a:pos x="57" y="32"/>
                </a:cxn>
                <a:cxn ang="0">
                  <a:pos x="55" y="32"/>
                </a:cxn>
                <a:cxn ang="0">
                  <a:pos x="53" y="35"/>
                </a:cxn>
                <a:cxn ang="0">
                  <a:pos x="52" y="42"/>
                </a:cxn>
                <a:cxn ang="0">
                  <a:pos x="53" y="50"/>
                </a:cxn>
                <a:cxn ang="0">
                  <a:pos x="53" y="48"/>
                </a:cxn>
                <a:cxn ang="0">
                  <a:pos x="48" y="45"/>
                </a:cxn>
                <a:cxn ang="0">
                  <a:pos x="47" y="43"/>
                </a:cxn>
                <a:cxn ang="0">
                  <a:pos x="45" y="43"/>
                </a:cxn>
                <a:cxn ang="0">
                  <a:pos x="43" y="43"/>
                </a:cxn>
                <a:cxn ang="0">
                  <a:pos x="42" y="45"/>
                </a:cxn>
                <a:cxn ang="0">
                  <a:pos x="40" y="55"/>
                </a:cxn>
                <a:cxn ang="0">
                  <a:pos x="40" y="62"/>
                </a:cxn>
                <a:cxn ang="0">
                  <a:pos x="35" y="58"/>
                </a:cxn>
                <a:cxn ang="0">
                  <a:pos x="30" y="57"/>
                </a:cxn>
                <a:cxn ang="0">
                  <a:pos x="25" y="60"/>
                </a:cxn>
                <a:cxn ang="0">
                  <a:pos x="22" y="63"/>
                </a:cxn>
                <a:cxn ang="0">
                  <a:pos x="13" y="62"/>
                </a:cxn>
                <a:cxn ang="0">
                  <a:pos x="5" y="62"/>
                </a:cxn>
                <a:cxn ang="0">
                  <a:pos x="3" y="57"/>
                </a:cxn>
                <a:cxn ang="0">
                  <a:pos x="0" y="50"/>
                </a:cxn>
                <a:cxn ang="0">
                  <a:pos x="3" y="48"/>
                </a:cxn>
                <a:cxn ang="0">
                  <a:pos x="7" y="47"/>
                </a:cxn>
              </a:cxnLst>
              <a:rect l="0" t="0" r="r" b="b"/>
              <a:pathLst>
                <a:path w="70" h="63">
                  <a:moveTo>
                    <a:pt x="7" y="47"/>
                  </a:moveTo>
                  <a:lnTo>
                    <a:pt x="10" y="42"/>
                  </a:lnTo>
                  <a:lnTo>
                    <a:pt x="15" y="38"/>
                  </a:lnTo>
                  <a:lnTo>
                    <a:pt x="20" y="37"/>
                  </a:lnTo>
                  <a:lnTo>
                    <a:pt x="27" y="35"/>
                  </a:lnTo>
                  <a:lnTo>
                    <a:pt x="32" y="33"/>
                  </a:lnTo>
                  <a:lnTo>
                    <a:pt x="38" y="32"/>
                  </a:lnTo>
                  <a:lnTo>
                    <a:pt x="43" y="30"/>
                  </a:lnTo>
                  <a:lnTo>
                    <a:pt x="48" y="25"/>
                  </a:lnTo>
                  <a:lnTo>
                    <a:pt x="63" y="10"/>
                  </a:lnTo>
                  <a:lnTo>
                    <a:pt x="70" y="0"/>
                  </a:lnTo>
                  <a:lnTo>
                    <a:pt x="70" y="5"/>
                  </a:lnTo>
                  <a:lnTo>
                    <a:pt x="68" y="10"/>
                  </a:lnTo>
                  <a:lnTo>
                    <a:pt x="68" y="10"/>
                  </a:lnTo>
                  <a:lnTo>
                    <a:pt x="65" y="10"/>
                  </a:lnTo>
                  <a:lnTo>
                    <a:pt x="63" y="12"/>
                  </a:lnTo>
                  <a:lnTo>
                    <a:pt x="63" y="15"/>
                  </a:lnTo>
                  <a:lnTo>
                    <a:pt x="62" y="27"/>
                  </a:lnTo>
                  <a:lnTo>
                    <a:pt x="62" y="35"/>
                  </a:lnTo>
                  <a:lnTo>
                    <a:pt x="58" y="32"/>
                  </a:lnTo>
                  <a:lnTo>
                    <a:pt x="57" y="32"/>
                  </a:lnTo>
                  <a:lnTo>
                    <a:pt x="55" y="32"/>
                  </a:lnTo>
                  <a:lnTo>
                    <a:pt x="53" y="35"/>
                  </a:lnTo>
                  <a:lnTo>
                    <a:pt x="52" y="42"/>
                  </a:lnTo>
                  <a:lnTo>
                    <a:pt x="53" y="50"/>
                  </a:lnTo>
                  <a:lnTo>
                    <a:pt x="53" y="48"/>
                  </a:lnTo>
                  <a:lnTo>
                    <a:pt x="48" y="45"/>
                  </a:lnTo>
                  <a:lnTo>
                    <a:pt x="47" y="43"/>
                  </a:lnTo>
                  <a:lnTo>
                    <a:pt x="45" y="43"/>
                  </a:lnTo>
                  <a:lnTo>
                    <a:pt x="43" y="43"/>
                  </a:lnTo>
                  <a:lnTo>
                    <a:pt x="42" y="45"/>
                  </a:lnTo>
                  <a:lnTo>
                    <a:pt x="40" y="55"/>
                  </a:lnTo>
                  <a:lnTo>
                    <a:pt x="40" y="62"/>
                  </a:lnTo>
                  <a:lnTo>
                    <a:pt x="35" y="58"/>
                  </a:lnTo>
                  <a:lnTo>
                    <a:pt x="30" y="57"/>
                  </a:lnTo>
                  <a:lnTo>
                    <a:pt x="25" y="60"/>
                  </a:lnTo>
                  <a:lnTo>
                    <a:pt x="22" y="63"/>
                  </a:lnTo>
                  <a:lnTo>
                    <a:pt x="13" y="62"/>
                  </a:lnTo>
                  <a:lnTo>
                    <a:pt x="5" y="62"/>
                  </a:lnTo>
                  <a:lnTo>
                    <a:pt x="3" y="57"/>
                  </a:lnTo>
                  <a:lnTo>
                    <a:pt x="0" y="50"/>
                  </a:lnTo>
                  <a:lnTo>
                    <a:pt x="3" y="48"/>
                  </a:lnTo>
                  <a:lnTo>
                    <a:pt x="7" y="47"/>
                  </a:lnTo>
                  <a:close/>
                </a:path>
              </a:pathLst>
            </a:custGeom>
            <a:solidFill>
              <a:srgbClr val="1F1A17"/>
            </a:solidFill>
            <a:ln w="9525">
              <a:noFill/>
              <a:round/>
              <a:headEnd/>
              <a:tailEnd/>
            </a:ln>
          </p:spPr>
          <p:txBody>
            <a:bodyPr/>
            <a:lstStyle/>
            <a:p>
              <a:endParaRPr lang="en-US"/>
            </a:p>
          </p:txBody>
        </p:sp>
        <p:sp>
          <p:nvSpPr>
            <p:cNvPr id="5749" name="Freeform 1653"/>
            <p:cNvSpPr>
              <a:spLocks/>
            </p:cNvSpPr>
            <p:nvPr/>
          </p:nvSpPr>
          <p:spPr bwMode="auto">
            <a:xfrm>
              <a:off x="1196" y="3265"/>
              <a:ext cx="22" cy="20"/>
            </a:xfrm>
            <a:custGeom>
              <a:avLst/>
              <a:gdLst/>
              <a:ahLst/>
              <a:cxnLst>
                <a:cxn ang="0">
                  <a:pos x="15" y="0"/>
                </a:cxn>
                <a:cxn ang="0">
                  <a:pos x="17" y="3"/>
                </a:cxn>
                <a:cxn ang="0">
                  <a:pos x="22" y="8"/>
                </a:cxn>
                <a:cxn ang="0">
                  <a:pos x="22" y="13"/>
                </a:cxn>
                <a:cxn ang="0">
                  <a:pos x="22" y="18"/>
                </a:cxn>
                <a:cxn ang="0">
                  <a:pos x="15" y="8"/>
                </a:cxn>
                <a:cxn ang="0">
                  <a:pos x="15" y="17"/>
                </a:cxn>
                <a:cxn ang="0">
                  <a:pos x="12" y="13"/>
                </a:cxn>
                <a:cxn ang="0">
                  <a:pos x="8" y="11"/>
                </a:cxn>
                <a:cxn ang="0">
                  <a:pos x="7" y="17"/>
                </a:cxn>
                <a:cxn ang="0">
                  <a:pos x="7" y="20"/>
                </a:cxn>
                <a:cxn ang="0">
                  <a:pos x="0" y="13"/>
                </a:cxn>
                <a:cxn ang="0">
                  <a:pos x="2" y="13"/>
                </a:cxn>
                <a:cxn ang="0">
                  <a:pos x="3" y="10"/>
                </a:cxn>
                <a:cxn ang="0">
                  <a:pos x="3" y="5"/>
                </a:cxn>
                <a:cxn ang="0">
                  <a:pos x="2" y="3"/>
                </a:cxn>
                <a:cxn ang="0">
                  <a:pos x="5" y="1"/>
                </a:cxn>
                <a:cxn ang="0">
                  <a:pos x="8" y="3"/>
                </a:cxn>
                <a:cxn ang="0">
                  <a:pos x="12" y="6"/>
                </a:cxn>
                <a:cxn ang="0">
                  <a:pos x="13" y="8"/>
                </a:cxn>
                <a:cxn ang="0">
                  <a:pos x="15" y="0"/>
                </a:cxn>
              </a:cxnLst>
              <a:rect l="0" t="0" r="r" b="b"/>
              <a:pathLst>
                <a:path w="22" h="20">
                  <a:moveTo>
                    <a:pt x="15" y="0"/>
                  </a:moveTo>
                  <a:lnTo>
                    <a:pt x="17" y="3"/>
                  </a:lnTo>
                  <a:lnTo>
                    <a:pt x="22" y="8"/>
                  </a:lnTo>
                  <a:lnTo>
                    <a:pt x="22" y="13"/>
                  </a:lnTo>
                  <a:lnTo>
                    <a:pt x="22" y="18"/>
                  </a:lnTo>
                  <a:lnTo>
                    <a:pt x="15" y="8"/>
                  </a:lnTo>
                  <a:lnTo>
                    <a:pt x="15" y="17"/>
                  </a:lnTo>
                  <a:lnTo>
                    <a:pt x="12" y="13"/>
                  </a:lnTo>
                  <a:lnTo>
                    <a:pt x="8" y="11"/>
                  </a:lnTo>
                  <a:lnTo>
                    <a:pt x="7" y="17"/>
                  </a:lnTo>
                  <a:lnTo>
                    <a:pt x="7" y="20"/>
                  </a:lnTo>
                  <a:lnTo>
                    <a:pt x="0" y="13"/>
                  </a:lnTo>
                  <a:lnTo>
                    <a:pt x="2" y="13"/>
                  </a:lnTo>
                  <a:lnTo>
                    <a:pt x="3" y="10"/>
                  </a:lnTo>
                  <a:lnTo>
                    <a:pt x="3" y="5"/>
                  </a:lnTo>
                  <a:lnTo>
                    <a:pt x="2" y="3"/>
                  </a:lnTo>
                  <a:lnTo>
                    <a:pt x="5" y="1"/>
                  </a:lnTo>
                  <a:lnTo>
                    <a:pt x="8" y="3"/>
                  </a:lnTo>
                  <a:lnTo>
                    <a:pt x="12" y="6"/>
                  </a:lnTo>
                  <a:lnTo>
                    <a:pt x="13" y="8"/>
                  </a:lnTo>
                  <a:lnTo>
                    <a:pt x="15" y="0"/>
                  </a:lnTo>
                  <a:close/>
                </a:path>
              </a:pathLst>
            </a:custGeom>
            <a:solidFill>
              <a:srgbClr val="1F1A17"/>
            </a:solidFill>
            <a:ln w="9525">
              <a:noFill/>
              <a:round/>
              <a:headEnd/>
              <a:tailEnd/>
            </a:ln>
          </p:spPr>
          <p:txBody>
            <a:bodyPr/>
            <a:lstStyle/>
            <a:p>
              <a:endParaRPr lang="en-US"/>
            </a:p>
          </p:txBody>
        </p:sp>
        <p:sp>
          <p:nvSpPr>
            <p:cNvPr id="5750" name="Freeform 1654"/>
            <p:cNvSpPr>
              <a:spLocks/>
            </p:cNvSpPr>
            <p:nvPr/>
          </p:nvSpPr>
          <p:spPr bwMode="auto">
            <a:xfrm>
              <a:off x="1216" y="3243"/>
              <a:ext cx="37" cy="33"/>
            </a:xfrm>
            <a:custGeom>
              <a:avLst/>
              <a:gdLst/>
              <a:ahLst/>
              <a:cxnLst>
                <a:cxn ang="0">
                  <a:pos x="0" y="22"/>
                </a:cxn>
                <a:cxn ang="0">
                  <a:pos x="2" y="27"/>
                </a:cxn>
                <a:cxn ang="0">
                  <a:pos x="2" y="32"/>
                </a:cxn>
                <a:cxn ang="0">
                  <a:pos x="3" y="30"/>
                </a:cxn>
                <a:cxn ang="0">
                  <a:pos x="3" y="28"/>
                </a:cxn>
                <a:cxn ang="0">
                  <a:pos x="7" y="32"/>
                </a:cxn>
                <a:cxn ang="0">
                  <a:pos x="8" y="33"/>
                </a:cxn>
                <a:cxn ang="0">
                  <a:pos x="10" y="32"/>
                </a:cxn>
                <a:cxn ang="0">
                  <a:pos x="13" y="30"/>
                </a:cxn>
                <a:cxn ang="0">
                  <a:pos x="17" y="32"/>
                </a:cxn>
                <a:cxn ang="0">
                  <a:pos x="22" y="32"/>
                </a:cxn>
                <a:cxn ang="0">
                  <a:pos x="22" y="27"/>
                </a:cxn>
                <a:cxn ang="0">
                  <a:pos x="22" y="20"/>
                </a:cxn>
                <a:cxn ang="0">
                  <a:pos x="27" y="20"/>
                </a:cxn>
                <a:cxn ang="0">
                  <a:pos x="30" y="20"/>
                </a:cxn>
                <a:cxn ang="0">
                  <a:pos x="27" y="17"/>
                </a:cxn>
                <a:cxn ang="0">
                  <a:pos x="25" y="15"/>
                </a:cxn>
                <a:cxn ang="0">
                  <a:pos x="32" y="13"/>
                </a:cxn>
                <a:cxn ang="0">
                  <a:pos x="37" y="10"/>
                </a:cxn>
                <a:cxn ang="0">
                  <a:pos x="35" y="7"/>
                </a:cxn>
                <a:cxn ang="0">
                  <a:pos x="33" y="3"/>
                </a:cxn>
                <a:cxn ang="0">
                  <a:pos x="30" y="2"/>
                </a:cxn>
                <a:cxn ang="0">
                  <a:pos x="27" y="0"/>
                </a:cxn>
                <a:cxn ang="0">
                  <a:pos x="28" y="3"/>
                </a:cxn>
                <a:cxn ang="0">
                  <a:pos x="30" y="8"/>
                </a:cxn>
                <a:cxn ang="0">
                  <a:pos x="23" y="8"/>
                </a:cxn>
                <a:cxn ang="0">
                  <a:pos x="18" y="8"/>
                </a:cxn>
                <a:cxn ang="0">
                  <a:pos x="15" y="12"/>
                </a:cxn>
                <a:cxn ang="0">
                  <a:pos x="13" y="15"/>
                </a:cxn>
                <a:cxn ang="0">
                  <a:pos x="15" y="18"/>
                </a:cxn>
                <a:cxn ang="0">
                  <a:pos x="15" y="22"/>
                </a:cxn>
                <a:cxn ang="0">
                  <a:pos x="10" y="18"/>
                </a:cxn>
                <a:cxn ang="0">
                  <a:pos x="3" y="20"/>
                </a:cxn>
                <a:cxn ang="0">
                  <a:pos x="5" y="22"/>
                </a:cxn>
                <a:cxn ang="0">
                  <a:pos x="7" y="27"/>
                </a:cxn>
                <a:cxn ang="0">
                  <a:pos x="3" y="23"/>
                </a:cxn>
                <a:cxn ang="0">
                  <a:pos x="0" y="22"/>
                </a:cxn>
              </a:cxnLst>
              <a:rect l="0" t="0" r="r" b="b"/>
              <a:pathLst>
                <a:path w="37" h="33">
                  <a:moveTo>
                    <a:pt x="0" y="22"/>
                  </a:moveTo>
                  <a:lnTo>
                    <a:pt x="2" y="27"/>
                  </a:lnTo>
                  <a:lnTo>
                    <a:pt x="2" y="32"/>
                  </a:lnTo>
                  <a:lnTo>
                    <a:pt x="3" y="30"/>
                  </a:lnTo>
                  <a:lnTo>
                    <a:pt x="3" y="28"/>
                  </a:lnTo>
                  <a:lnTo>
                    <a:pt x="7" y="32"/>
                  </a:lnTo>
                  <a:lnTo>
                    <a:pt x="8" y="33"/>
                  </a:lnTo>
                  <a:lnTo>
                    <a:pt x="10" y="32"/>
                  </a:lnTo>
                  <a:lnTo>
                    <a:pt x="13" y="30"/>
                  </a:lnTo>
                  <a:lnTo>
                    <a:pt x="17" y="32"/>
                  </a:lnTo>
                  <a:lnTo>
                    <a:pt x="22" y="32"/>
                  </a:lnTo>
                  <a:lnTo>
                    <a:pt x="22" y="27"/>
                  </a:lnTo>
                  <a:lnTo>
                    <a:pt x="22" y="20"/>
                  </a:lnTo>
                  <a:lnTo>
                    <a:pt x="27" y="20"/>
                  </a:lnTo>
                  <a:lnTo>
                    <a:pt x="30" y="20"/>
                  </a:lnTo>
                  <a:lnTo>
                    <a:pt x="27" y="17"/>
                  </a:lnTo>
                  <a:lnTo>
                    <a:pt x="25" y="15"/>
                  </a:lnTo>
                  <a:lnTo>
                    <a:pt x="32" y="13"/>
                  </a:lnTo>
                  <a:lnTo>
                    <a:pt x="37" y="10"/>
                  </a:lnTo>
                  <a:lnTo>
                    <a:pt x="35" y="7"/>
                  </a:lnTo>
                  <a:lnTo>
                    <a:pt x="33" y="3"/>
                  </a:lnTo>
                  <a:lnTo>
                    <a:pt x="30" y="2"/>
                  </a:lnTo>
                  <a:lnTo>
                    <a:pt x="27" y="0"/>
                  </a:lnTo>
                  <a:lnTo>
                    <a:pt x="28" y="3"/>
                  </a:lnTo>
                  <a:lnTo>
                    <a:pt x="30" y="8"/>
                  </a:lnTo>
                  <a:lnTo>
                    <a:pt x="23" y="8"/>
                  </a:lnTo>
                  <a:lnTo>
                    <a:pt x="18" y="8"/>
                  </a:lnTo>
                  <a:lnTo>
                    <a:pt x="15" y="12"/>
                  </a:lnTo>
                  <a:lnTo>
                    <a:pt x="13" y="15"/>
                  </a:lnTo>
                  <a:lnTo>
                    <a:pt x="15" y="18"/>
                  </a:lnTo>
                  <a:lnTo>
                    <a:pt x="15" y="22"/>
                  </a:lnTo>
                  <a:lnTo>
                    <a:pt x="10" y="18"/>
                  </a:lnTo>
                  <a:lnTo>
                    <a:pt x="3" y="20"/>
                  </a:lnTo>
                  <a:lnTo>
                    <a:pt x="5" y="22"/>
                  </a:lnTo>
                  <a:lnTo>
                    <a:pt x="7" y="27"/>
                  </a:lnTo>
                  <a:lnTo>
                    <a:pt x="3" y="23"/>
                  </a:lnTo>
                  <a:lnTo>
                    <a:pt x="0" y="22"/>
                  </a:lnTo>
                  <a:close/>
                </a:path>
              </a:pathLst>
            </a:custGeom>
            <a:solidFill>
              <a:srgbClr val="1F1A17"/>
            </a:solidFill>
            <a:ln w="9525">
              <a:noFill/>
              <a:round/>
              <a:headEnd/>
              <a:tailEnd/>
            </a:ln>
          </p:spPr>
          <p:txBody>
            <a:bodyPr/>
            <a:lstStyle/>
            <a:p>
              <a:endParaRPr lang="en-US"/>
            </a:p>
          </p:txBody>
        </p:sp>
        <p:sp>
          <p:nvSpPr>
            <p:cNvPr id="5751" name="Freeform 1655"/>
            <p:cNvSpPr>
              <a:spLocks/>
            </p:cNvSpPr>
            <p:nvPr/>
          </p:nvSpPr>
          <p:spPr bwMode="auto">
            <a:xfrm>
              <a:off x="1104" y="3014"/>
              <a:ext cx="17" cy="33"/>
            </a:xfrm>
            <a:custGeom>
              <a:avLst/>
              <a:gdLst/>
              <a:ahLst/>
              <a:cxnLst>
                <a:cxn ang="0">
                  <a:pos x="2" y="0"/>
                </a:cxn>
                <a:cxn ang="0">
                  <a:pos x="2" y="0"/>
                </a:cxn>
                <a:cxn ang="0">
                  <a:pos x="5" y="0"/>
                </a:cxn>
                <a:cxn ang="0">
                  <a:pos x="7" y="2"/>
                </a:cxn>
                <a:cxn ang="0">
                  <a:pos x="8" y="7"/>
                </a:cxn>
                <a:cxn ang="0">
                  <a:pos x="13" y="15"/>
                </a:cxn>
                <a:cxn ang="0">
                  <a:pos x="17" y="17"/>
                </a:cxn>
                <a:cxn ang="0">
                  <a:pos x="10" y="18"/>
                </a:cxn>
                <a:cxn ang="0">
                  <a:pos x="12" y="20"/>
                </a:cxn>
                <a:cxn ang="0">
                  <a:pos x="17" y="25"/>
                </a:cxn>
                <a:cxn ang="0">
                  <a:pos x="15" y="27"/>
                </a:cxn>
                <a:cxn ang="0">
                  <a:pos x="8" y="27"/>
                </a:cxn>
                <a:cxn ang="0">
                  <a:pos x="5" y="30"/>
                </a:cxn>
                <a:cxn ang="0">
                  <a:pos x="5" y="33"/>
                </a:cxn>
                <a:cxn ang="0">
                  <a:pos x="2" y="23"/>
                </a:cxn>
                <a:cxn ang="0">
                  <a:pos x="2" y="15"/>
                </a:cxn>
                <a:cxn ang="0">
                  <a:pos x="7" y="12"/>
                </a:cxn>
                <a:cxn ang="0">
                  <a:pos x="0" y="7"/>
                </a:cxn>
                <a:cxn ang="0">
                  <a:pos x="3" y="5"/>
                </a:cxn>
                <a:cxn ang="0">
                  <a:pos x="2" y="0"/>
                </a:cxn>
              </a:cxnLst>
              <a:rect l="0" t="0" r="r" b="b"/>
              <a:pathLst>
                <a:path w="17" h="33">
                  <a:moveTo>
                    <a:pt x="2" y="0"/>
                  </a:moveTo>
                  <a:lnTo>
                    <a:pt x="2" y="0"/>
                  </a:lnTo>
                  <a:lnTo>
                    <a:pt x="5" y="0"/>
                  </a:lnTo>
                  <a:lnTo>
                    <a:pt x="7" y="2"/>
                  </a:lnTo>
                  <a:lnTo>
                    <a:pt x="8" y="7"/>
                  </a:lnTo>
                  <a:lnTo>
                    <a:pt x="13" y="15"/>
                  </a:lnTo>
                  <a:lnTo>
                    <a:pt x="17" y="17"/>
                  </a:lnTo>
                  <a:lnTo>
                    <a:pt x="10" y="18"/>
                  </a:lnTo>
                  <a:lnTo>
                    <a:pt x="12" y="20"/>
                  </a:lnTo>
                  <a:lnTo>
                    <a:pt x="17" y="25"/>
                  </a:lnTo>
                  <a:lnTo>
                    <a:pt x="15" y="27"/>
                  </a:lnTo>
                  <a:lnTo>
                    <a:pt x="8" y="27"/>
                  </a:lnTo>
                  <a:lnTo>
                    <a:pt x="5" y="30"/>
                  </a:lnTo>
                  <a:lnTo>
                    <a:pt x="5" y="33"/>
                  </a:lnTo>
                  <a:lnTo>
                    <a:pt x="2" y="23"/>
                  </a:lnTo>
                  <a:lnTo>
                    <a:pt x="2" y="15"/>
                  </a:lnTo>
                  <a:lnTo>
                    <a:pt x="7" y="12"/>
                  </a:lnTo>
                  <a:lnTo>
                    <a:pt x="0" y="7"/>
                  </a:lnTo>
                  <a:lnTo>
                    <a:pt x="3" y="5"/>
                  </a:lnTo>
                  <a:lnTo>
                    <a:pt x="2" y="0"/>
                  </a:lnTo>
                  <a:close/>
                </a:path>
              </a:pathLst>
            </a:custGeom>
            <a:solidFill>
              <a:srgbClr val="1F1A17"/>
            </a:solidFill>
            <a:ln w="9525">
              <a:noFill/>
              <a:round/>
              <a:headEnd/>
              <a:tailEnd/>
            </a:ln>
          </p:spPr>
          <p:txBody>
            <a:bodyPr/>
            <a:lstStyle/>
            <a:p>
              <a:endParaRPr lang="en-US"/>
            </a:p>
          </p:txBody>
        </p:sp>
        <p:sp>
          <p:nvSpPr>
            <p:cNvPr id="5752" name="Freeform 1656"/>
            <p:cNvSpPr>
              <a:spLocks/>
            </p:cNvSpPr>
            <p:nvPr/>
          </p:nvSpPr>
          <p:spPr bwMode="auto">
            <a:xfrm>
              <a:off x="1107" y="2991"/>
              <a:ext cx="17" cy="28"/>
            </a:xfrm>
            <a:custGeom>
              <a:avLst/>
              <a:gdLst/>
              <a:ahLst/>
              <a:cxnLst>
                <a:cxn ang="0">
                  <a:pos x="0" y="6"/>
                </a:cxn>
                <a:cxn ang="0">
                  <a:pos x="9" y="28"/>
                </a:cxn>
                <a:cxn ang="0">
                  <a:pos x="15" y="23"/>
                </a:cxn>
                <a:cxn ang="0">
                  <a:pos x="17" y="20"/>
                </a:cxn>
                <a:cxn ang="0">
                  <a:pos x="17" y="16"/>
                </a:cxn>
                <a:cxn ang="0">
                  <a:pos x="14" y="15"/>
                </a:cxn>
                <a:cxn ang="0">
                  <a:pos x="9" y="13"/>
                </a:cxn>
                <a:cxn ang="0">
                  <a:pos x="7" y="6"/>
                </a:cxn>
                <a:cxn ang="0">
                  <a:pos x="4" y="0"/>
                </a:cxn>
                <a:cxn ang="0">
                  <a:pos x="7" y="13"/>
                </a:cxn>
                <a:cxn ang="0">
                  <a:pos x="0" y="6"/>
                </a:cxn>
              </a:cxnLst>
              <a:rect l="0" t="0" r="r" b="b"/>
              <a:pathLst>
                <a:path w="17" h="28">
                  <a:moveTo>
                    <a:pt x="0" y="6"/>
                  </a:moveTo>
                  <a:lnTo>
                    <a:pt x="9" y="28"/>
                  </a:lnTo>
                  <a:lnTo>
                    <a:pt x="15" y="23"/>
                  </a:lnTo>
                  <a:lnTo>
                    <a:pt x="17" y="20"/>
                  </a:lnTo>
                  <a:lnTo>
                    <a:pt x="17" y="16"/>
                  </a:lnTo>
                  <a:lnTo>
                    <a:pt x="14" y="15"/>
                  </a:lnTo>
                  <a:lnTo>
                    <a:pt x="9" y="13"/>
                  </a:lnTo>
                  <a:lnTo>
                    <a:pt x="7" y="6"/>
                  </a:lnTo>
                  <a:lnTo>
                    <a:pt x="4" y="0"/>
                  </a:lnTo>
                  <a:lnTo>
                    <a:pt x="7" y="13"/>
                  </a:lnTo>
                  <a:lnTo>
                    <a:pt x="0" y="6"/>
                  </a:lnTo>
                  <a:close/>
                </a:path>
              </a:pathLst>
            </a:custGeom>
            <a:solidFill>
              <a:srgbClr val="1F1A17"/>
            </a:solidFill>
            <a:ln w="9525">
              <a:noFill/>
              <a:round/>
              <a:headEnd/>
              <a:tailEnd/>
            </a:ln>
          </p:spPr>
          <p:txBody>
            <a:bodyPr/>
            <a:lstStyle/>
            <a:p>
              <a:endParaRPr lang="en-US"/>
            </a:p>
          </p:txBody>
        </p:sp>
        <p:sp>
          <p:nvSpPr>
            <p:cNvPr id="5753" name="Freeform 1657"/>
            <p:cNvSpPr>
              <a:spLocks/>
            </p:cNvSpPr>
            <p:nvPr/>
          </p:nvSpPr>
          <p:spPr bwMode="auto">
            <a:xfrm>
              <a:off x="1111" y="2975"/>
              <a:ext cx="8" cy="19"/>
            </a:xfrm>
            <a:custGeom>
              <a:avLst/>
              <a:gdLst/>
              <a:ahLst/>
              <a:cxnLst>
                <a:cxn ang="0">
                  <a:pos x="0" y="0"/>
                </a:cxn>
                <a:cxn ang="0">
                  <a:pos x="3" y="0"/>
                </a:cxn>
                <a:cxn ang="0">
                  <a:pos x="8" y="5"/>
                </a:cxn>
                <a:cxn ang="0">
                  <a:pos x="6" y="14"/>
                </a:cxn>
                <a:cxn ang="0">
                  <a:pos x="5" y="19"/>
                </a:cxn>
                <a:cxn ang="0">
                  <a:pos x="3" y="11"/>
                </a:cxn>
                <a:cxn ang="0">
                  <a:pos x="0" y="0"/>
                </a:cxn>
              </a:cxnLst>
              <a:rect l="0" t="0" r="r" b="b"/>
              <a:pathLst>
                <a:path w="8" h="19">
                  <a:moveTo>
                    <a:pt x="0" y="0"/>
                  </a:moveTo>
                  <a:lnTo>
                    <a:pt x="3" y="0"/>
                  </a:lnTo>
                  <a:lnTo>
                    <a:pt x="8" y="5"/>
                  </a:lnTo>
                  <a:lnTo>
                    <a:pt x="6" y="14"/>
                  </a:lnTo>
                  <a:lnTo>
                    <a:pt x="5" y="19"/>
                  </a:lnTo>
                  <a:lnTo>
                    <a:pt x="3" y="11"/>
                  </a:lnTo>
                  <a:lnTo>
                    <a:pt x="0" y="0"/>
                  </a:lnTo>
                  <a:close/>
                </a:path>
              </a:pathLst>
            </a:custGeom>
            <a:solidFill>
              <a:srgbClr val="1F1A17"/>
            </a:solidFill>
            <a:ln w="9525">
              <a:noFill/>
              <a:round/>
              <a:headEnd/>
              <a:tailEnd/>
            </a:ln>
          </p:spPr>
          <p:txBody>
            <a:bodyPr/>
            <a:lstStyle/>
            <a:p>
              <a:endParaRPr lang="en-US"/>
            </a:p>
          </p:txBody>
        </p:sp>
        <p:sp>
          <p:nvSpPr>
            <p:cNvPr id="5754" name="Freeform 1658"/>
            <p:cNvSpPr>
              <a:spLocks/>
            </p:cNvSpPr>
            <p:nvPr/>
          </p:nvSpPr>
          <p:spPr bwMode="auto">
            <a:xfrm>
              <a:off x="974" y="2994"/>
              <a:ext cx="55" cy="72"/>
            </a:xfrm>
            <a:custGeom>
              <a:avLst/>
              <a:gdLst/>
              <a:ahLst/>
              <a:cxnLst>
                <a:cxn ang="0">
                  <a:pos x="0" y="0"/>
                </a:cxn>
                <a:cxn ang="0">
                  <a:pos x="0" y="5"/>
                </a:cxn>
                <a:cxn ang="0">
                  <a:pos x="0" y="12"/>
                </a:cxn>
                <a:cxn ang="0">
                  <a:pos x="3" y="18"/>
                </a:cxn>
                <a:cxn ang="0">
                  <a:pos x="5" y="23"/>
                </a:cxn>
                <a:cxn ang="0">
                  <a:pos x="3" y="28"/>
                </a:cxn>
                <a:cxn ang="0">
                  <a:pos x="8" y="33"/>
                </a:cxn>
                <a:cxn ang="0">
                  <a:pos x="13" y="30"/>
                </a:cxn>
                <a:cxn ang="0">
                  <a:pos x="10" y="37"/>
                </a:cxn>
                <a:cxn ang="0">
                  <a:pos x="16" y="35"/>
                </a:cxn>
                <a:cxn ang="0">
                  <a:pos x="15" y="43"/>
                </a:cxn>
                <a:cxn ang="0">
                  <a:pos x="16" y="43"/>
                </a:cxn>
                <a:cxn ang="0">
                  <a:pos x="21" y="45"/>
                </a:cxn>
                <a:cxn ang="0">
                  <a:pos x="26" y="43"/>
                </a:cxn>
                <a:cxn ang="0">
                  <a:pos x="30" y="43"/>
                </a:cxn>
                <a:cxn ang="0">
                  <a:pos x="28" y="52"/>
                </a:cxn>
                <a:cxn ang="0">
                  <a:pos x="28" y="58"/>
                </a:cxn>
                <a:cxn ang="0">
                  <a:pos x="33" y="60"/>
                </a:cxn>
                <a:cxn ang="0">
                  <a:pos x="35" y="60"/>
                </a:cxn>
                <a:cxn ang="0">
                  <a:pos x="36" y="72"/>
                </a:cxn>
                <a:cxn ang="0">
                  <a:pos x="40" y="63"/>
                </a:cxn>
                <a:cxn ang="0">
                  <a:pos x="48" y="62"/>
                </a:cxn>
                <a:cxn ang="0">
                  <a:pos x="55" y="63"/>
                </a:cxn>
                <a:cxn ang="0">
                  <a:pos x="50" y="53"/>
                </a:cxn>
                <a:cxn ang="0">
                  <a:pos x="38" y="50"/>
                </a:cxn>
                <a:cxn ang="0">
                  <a:pos x="31" y="53"/>
                </a:cxn>
                <a:cxn ang="0">
                  <a:pos x="33" y="40"/>
                </a:cxn>
                <a:cxn ang="0">
                  <a:pos x="30" y="37"/>
                </a:cxn>
                <a:cxn ang="0">
                  <a:pos x="25" y="38"/>
                </a:cxn>
                <a:cxn ang="0">
                  <a:pos x="21" y="38"/>
                </a:cxn>
                <a:cxn ang="0">
                  <a:pos x="20" y="32"/>
                </a:cxn>
                <a:cxn ang="0">
                  <a:pos x="18" y="27"/>
                </a:cxn>
                <a:cxn ang="0">
                  <a:pos x="11" y="23"/>
                </a:cxn>
                <a:cxn ang="0">
                  <a:pos x="6" y="15"/>
                </a:cxn>
                <a:cxn ang="0">
                  <a:pos x="0" y="0"/>
                </a:cxn>
              </a:cxnLst>
              <a:rect l="0" t="0" r="r" b="b"/>
              <a:pathLst>
                <a:path w="55" h="72">
                  <a:moveTo>
                    <a:pt x="0" y="0"/>
                  </a:moveTo>
                  <a:lnTo>
                    <a:pt x="0" y="5"/>
                  </a:lnTo>
                  <a:lnTo>
                    <a:pt x="0" y="12"/>
                  </a:lnTo>
                  <a:lnTo>
                    <a:pt x="3" y="18"/>
                  </a:lnTo>
                  <a:lnTo>
                    <a:pt x="5" y="23"/>
                  </a:lnTo>
                  <a:lnTo>
                    <a:pt x="3" y="28"/>
                  </a:lnTo>
                  <a:lnTo>
                    <a:pt x="8" y="33"/>
                  </a:lnTo>
                  <a:lnTo>
                    <a:pt x="13" y="30"/>
                  </a:lnTo>
                  <a:lnTo>
                    <a:pt x="10" y="37"/>
                  </a:lnTo>
                  <a:lnTo>
                    <a:pt x="16" y="35"/>
                  </a:lnTo>
                  <a:lnTo>
                    <a:pt x="15" y="43"/>
                  </a:lnTo>
                  <a:lnTo>
                    <a:pt x="16" y="43"/>
                  </a:lnTo>
                  <a:lnTo>
                    <a:pt x="21" y="45"/>
                  </a:lnTo>
                  <a:lnTo>
                    <a:pt x="26" y="43"/>
                  </a:lnTo>
                  <a:lnTo>
                    <a:pt x="30" y="43"/>
                  </a:lnTo>
                  <a:lnTo>
                    <a:pt x="28" y="52"/>
                  </a:lnTo>
                  <a:lnTo>
                    <a:pt x="28" y="58"/>
                  </a:lnTo>
                  <a:lnTo>
                    <a:pt x="33" y="60"/>
                  </a:lnTo>
                  <a:lnTo>
                    <a:pt x="35" y="60"/>
                  </a:lnTo>
                  <a:lnTo>
                    <a:pt x="36" y="72"/>
                  </a:lnTo>
                  <a:lnTo>
                    <a:pt x="40" y="63"/>
                  </a:lnTo>
                  <a:lnTo>
                    <a:pt x="48" y="62"/>
                  </a:lnTo>
                  <a:lnTo>
                    <a:pt x="55" y="63"/>
                  </a:lnTo>
                  <a:lnTo>
                    <a:pt x="50" y="53"/>
                  </a:lnTo>
                  <a:lnTo>
                    <a:pt x="38" y="50"/>
                  </a:lnTo>
                  <a:lnTo>
                    <a:pt x="31" y="53"/>
                  </a:lnTo>
                  <a:lnTo>
                    <a:pt x="33" y="40"/>
                  </a:lnTo>
                  <a:lnTo>
                    <a:pt x="30" y="37"/>
                  </a:lnTo>
                  <a:lnTo>
                    <a:pt x="25" y="38"/>
                  </a:lnTo>
                  <a:lnTo>
                    <a:pt x="21" y="38"/>
                  </a:lnTo>
                  <a:lnTo>
                    <a:pt x="20" y="32"/>
                  </a:lnTo>
                  <a:lnTo>
                    <a:pt x="18" y="27"/>
                  </a:lnTo>
                  <a:lnTo>
                    <a:pt x="11" y="23"/>
                  </a:lnTo>
                  <a:lnTo>
                    <a:pt x="6" y="15"/>
                  </a:lnTo>
                  <a:lnTo>
                    <a:pt x="0" y="0"/>
                  </a:lnTo>
                  <a:close/>
                </a:path>
              </a:pathLst>
            </a:custGeom>
            <a:solidFill>
              <a:srgbClr val="1F1A17"/>
            </a:solidFill>
            <a:ln w="9525">
              <a:noFill/>
              <a:round/>
              <a:headEnd/>
              <a:tailEnd/>
            </a:ln>
          </p:spPr>
          <p:txBody>
            <a:bodyPr/>
            <a:lstStyle/>
            <a:p>
              <a:endParaRPr lang="en-US"/>
            </a:p>
          </p:txBody>
        </p:sp>
        <p:sp>
          <p:nvSpPr>
            <p:cNvPr id="5755" name="Freeform 1659"/>
            <p:cNvSpPr>
              <a:spLocks/>
            </p:cNvSpPr>
            <p:nvPr/>
          </p:nvSpPr>
          <p:spPr bwMode="auto">
            <a:xfrm>
              <a:off x="1062" y="2837"/>
              <a:ext cx="27" cy="23"/>
            </a:xfrm>
            <a:custGeom>
              <a:avLst/>
              <a:gdLst/>
              <a:ahLst/>
              <a:cxnLst>
                <a:cxn ang="0">
                  <a:pos x="0" y="0"/>
                </a:cxn>
                <a:cxn ang="0">
                  <a:pos x="4" y="0"/>
                </a:cxn>
                <a:cxn ang="0">
                  <a:pos x="9" y="0"/>
                </a:cxn>
                <a:cxn ang="0">
                  <a:pos x="12" y="5"/>
                </a:cxn>
                <a:cxn ang="0">
                  <a:pos x="14" y="8"/>
                </a:cxn>
                <a:cxn ang="0">
                  <a:pos x="17" y="6"/>
                </a:cxn>
                <a:cxn ang="0">
                  <a:pos x="20" y="8"/>
                </a:cxn>
                <a:cxn ang="0">
                  <a:pos x="22" y="11"/>
                </a:cxn>
                <a:cxn ang="0">
                  <a:pos x="22" y="15"/>
                </a:cxn>
                <a:cxn ang="0">
                  <a:pos x="24" y="13"/>
                </a:cxn>
                <a:cxn ang="0">
                  <a:pos x="27" y="15"/>
                </a:cxn>
                <a:cxn ang="0">
                  <a:pos x="25" y="20"/>
                </a:cxn>
                <a:cxn ang="0">
                  <a:pos x="25" y="21"/>
                </a:cxn>
                <a:cxn ang="0">
                  <a:pos x="19" y="23"/>
                </a:cxn>
                <a:cxn ang="0">
                  <a:pos x="19" y="16"/>
                </a:cxn>
                <a:cxn ang="0">
                  <a:pos x="14" y="15"/>
                </a:cxn>
                <a:cxn ang="0">
                  <a:pos x="12" y="16"/>
                </a:cxn>
                <a:cxn ang="0">
                  <a:pos x="10" y="15"/>
                </a:cxn>
                <a:cxn ang="0">
                  <a:pos x="5" y="6"/>
                </a:cxn>
                <a:cxn ang="0">
                  <a:pos x="0" y="0"/>
                </a:cxn>
              </a:cxnLst>
              <a:rect l="0" t="0" r="r" b="b"/>
              <a:pathLst>
                <a:path w="27" h="23">
                  <a:moveTo>
                    <a:pt x="0" y="0"/>
                  </a:moveTo>
                  <a:lnTo>
                    <a:pt x="4" y="0"/>
                  </a:lnTo>
                  <a:lnTo>
                    <a:pt x="9" y="0"/>
                  </a:lnTo>
                  <a:lnTo>
                    <a:pt x="12" y="5"/>
                  </a:lnTo>
                  <a:lnTo>
                    <a:pt x="14" y="8"/>
                  </a:lnTo>
                  <a:lnTo>
                    <a:pt x="17" y="6"/>
                  </a:lnTo>
                  <a:lnTo>
                    <a:pt x="20" y="8"/>
                  </a:lnTo>
                  <a:lnTo>
                    <a:pt x="22" y="11"/>
                  </a:lnTo>
                  <a:lnTo>
                    <a:pt x="22" y="15"/>
                  </a:lnTo>
                  <a:lnTo>
                    <a:pt x="24" y="13"/>
                  </a:lnTo>
                  <a:lnTo>
                    <a:pt x="27" y="15"/>
                  </a:lnTo>
                  <a:lnTo>
                    <a:pt x="25" y="20"/>
                  </a:lnTo>
                  <a:lnTo>
                    <a:pt x="25" y="21"/>
                  </a:lnTo>
                  <a:lnTo>
                    <a:pt x="19" y="23"/>
                  </a:lnTo>
                  <a:lnTo>
                    <a:pt x="19" y="16"/>
                  </a:lnTo>
                  <a:lnTo>
                    <a:pt x="14" y="15"/>
                  </a:lnTo>
                  <a:lnTo>
                    <a:pt x="12" y="16"/>
                  </a:lnTo>
                  <a:lnTo>
                    <a:pt x="10" y="15"/>
                  </a:lnTo>
                  <a:lnTo>
                    <a:pt x="5" y="6"/>
                  </a:lnTo>
                  <a:lnTo>
                    <a:pt x="0" y="0"/>
                  </a:lnTo>
                  <a:close/>
                </a:path>
              </a:pathLst>
            </a:custGeom>
            <a:solidFill>
              <a:srgbClr val="1F1A17"/>
            </a:solidFill>
            <a:ln w="9525">
              <a:noFill/>
              <a:round/>
              <a:headEnd/>
              <a:tailEnd/>
            </a:ln>
          </p:spPr>
          <p:txBody>
            <a:bodyPr/>
            <a:lstStyle/>
            <a:p>
              <a:endParaRPr lang="en-US"/>
            </a:p>
          </p:txBody>
        </p:sp>
        <p:sp>
          <p:nvSpPr>
            <p:cNvPr id="5756" name="Freeform 1660"/>
            <p:cNvSpPr>
              <a:spLocks/>
            </p:cNvSpPr>
            <p:nvPr/>
          </p:nvSpPr>
          <p:spPr bwMode="auto">
            <a:xfrm>
              <a:off x="1131" y="2848"/>
              <a:ext cx="25" cy="17"/>
            </a:xfrm>
            <a:custGeom>
              <a:avLst/>
              <a:gdLst/>
              <a:ahLst/>
              <a:cxnLst>
                <a:cxn ang="0">
                  <a:pos x="0" y="15"/>
                </a:cxn>
                <a:cxn ang="0">
                  <a:pos x="1" y="7"/>
                </a:cxn>
                <a:cxn ang="0">
                  <a:pos x="5" y="0"/>
                </a:cxn>
                <a:cxn ang="0">
                  <a:pos x="8" y="2"/>
                </a:cxn>
                <a:cxn ang="0">
                  <a:pos x="11" y="4"/>
                </a:cxn>
                <a:cxn ang="0">
                  <a:pos x="11" y="2"/>
                </a:cxn>
                <a:cxn ang="0">
                  <a:pos x="13" y="2"/>
                </a:cxn>
                <a:cxn ang="0">
                  <a:pos x="18" y="4"/>
                </a:cxn>
                <a:cxn ang="0">
                  <a:pos x="21" y="5"/>
                </a:cxn>
                <a:cxn ang="0">
                  <a:pos x="21" y="2"/>
                </a:cxn>
                <a:cxn ang="0">
                  <a:pos x="21" y="0"/>
                </a:cxn>
                <a:cxn ang="0">
                  <a:pos x="25" y="2"/>
                </a:cxn>
                <a:cxn ang="0">
                  <a:pos x="25" y="2"/>
                </a:cxn>
                <a:cxn ang="0">
                  <a:pos x="21" y="9"/>
                </a:cxn>
                <a:cxn ang="0">
                  <a:pos x="11" y="17"/>
                </a:cxn>
                <a:cxn ang="0">
                  <a:pos x="3" y="17"/>
                </a:cxn>
                <a:cxn ang="0">
                  <a:pos x="0" y="15"/>
                </a:cxn>
              </a:cxnLst>
              <a:rect l="0" t="0" r="r" b="b"/>
              <a:pathLst>
                <a:path w="25" h="17">
                  <a:moveTo>
                    <a:pt x="0" y="15"/>
                  </a:moveTo>
                  <a:lnTo>
                    <a:pt x="1" y="7"/>
                  </a:lnTo>
                  <a:lnTo>
                    <a:pt x="5" y="0"/>
                  </a:lnTo>
                  <a:lnTo>
                    <a:pt x="8" y="2"/>
                  </a:lnTo>
                  <a:lnTo>
                    <a:pt x="11" y="4"/>
                  </a:lnTo>
                  <a:lnTo>
                    <a:pt x="11" y="2"/>
                  </a:lnTo>
                  <a:lnTo>
                    <a:pt x="13" y="2"/>
                  </a:lnTo>
                  <a:lnTo>
                    <a:pt x="18" y="4"/>
                  </a:lnTo>
                  <a:lnTo>
                    <a:pt x="21" y="5"/>
                  </a:lnTo>
                  <a:lnTo>
                    <a:pt x="21" y="2"/>
                  </a:lnTo>
                  <a:lnTo>
                    <a:pt x="21" y="0"/>
                  </a:lnTo>
                  <a:lnTo>
                    <a:pt x="25" y="2"/>
                  </a:lnTo>
                  <a:lnTo>
                    <a:pt x="25" y="2"/>
                  </a:lnTo>
                  <a:lnTo>
                    <a:pt x="21" y="9"/>
                  </a:lnTo>
                  <a:lnTo>
                    <a:pt x="11" y="17"/>
                  </a:lnTo>
                  <a:lnTo>
                    <a:pt x="3" y="17"/>
                  </a:lnTo>
                  <a:lnTo>
                    <a:pt x="0" y="15"/>
                  </a:lnTo>
                  <a:close/>
                </a:path>
              </a:pathLst>
            </a:custGeom>
            <a:solidFill>
              <a:srgbClr val="1F1A17"/>
            </a:solidFill>
            <a:ln w="9525">
              <a:noFill/>
              <a:round/>
              <a:headEnd/>
              <a:tailEnd/>
            </a:ln>
          </p:spPr>
          <p:txBody>
            <a:bodyPr/>
            <a:lstStyle/>
            <a:p>
              <a:endParaRPr lang="en-US"/>
            </a:p>
          </p:txBody>
        </p:sp>
        <p:sp>
          <p:nvSpPr>
            <p:cNvPr id="5757" name="Freeform 1661"/>
            <p:cNvSpPr>
              <a:spLocks/>
            </p:cNvSpPr>
            <p:nvPr/>
          </p:nvSpPr>
          <p:spPr bwMode="auto">
            <a:xfrm>
              <a:off x="1119" y="2763"/>
              <a:ext cx="10" cy="12"/>
            </a:xfrm>
            <a:custGeom>
              <a:avLst/>
              <a:gdLst/>
              <a:ahLst/>
              <a:cxnLst>
                <a:cxn ang="0">
                  <a:pos x="0" y="10"/>
                </a:cxn>
                <a:cxn ang="0">
                  <a:pos x="0" y="8"/>
                </a:cxn>
                <a:cxn ang="0">
                  <a:pos x="2" y="7"/>
                </a:cxn>
                <a:cxn ang="0">
                  <a:pos x="3" y="7"/>
                </a:cxn>
                <a:cxn ang="0">
                  <a:pos x="5" y="7"/>
                </a:cxn>
                <a:cxn ang="0">
                  <a:pos x="3" y="3"/>
                </a:cxn>
                <a:cxn ang="0">
                  <a:pos x="5" y="0"/>
                </a:cxn>
                <a:cxn ang="0">
                  <a:pos x="7" y="2"/>
                </a:cxn>
                <a:cxn ang="0">
                  <a:pos x="8" y="5"/>
                </a:cxn>
                <a:cxn ang="0">
                  <a:pos x="10" y="8"/>
                </a:cxn>
                <a:cxn ang="0">
                  <a:pos x="10" y="12"/>
                </a:cxn>
                <a:cxn ang="0">
                  <a:pos x="3" y="12"/>
                </a:cxn>
                <a:cxn ang="0">
                  <a:pos x="0" y="10"/>
                </a:cxn>
              </a:cxnLst>
              <a:rect l="0" t="0" r="r" b="b"/>
              <a:pathLst>
                <a:path w="10" h="12">
                  <a:moveTo>
                    <a:pt x="0" y="10"/>
                  </a:moveTo>
                  <a:lnTo>
                    <a:pt x="0" y="8"/>
                  </a:lnTo>
                  <a:lnTo>
                    <a:pt x="2" y="7"/>
                  </a:lnTo>
                  <a:lnTo>
                    <a:pt x="3" y="7"/>
                  </a:lnTo>
                  <a:lnTo>
                    <a:pt x="5" y="7"/>
                  </a:lnTo>
                  <a:lnTo>
                    <a:pt x="3" y="3"/>
                  </a:lnTo>
                  <a:lnTo>
                    <a:pt x="5" y="0"/>
                  </a:lnTo>
                  <a:lnTo>
                    <a:pt x="7" y="2"/>
                  </a:lnTo>
                  <a:lnTo>
                    <a:pt x="8" y="5"/>
                  </a:lnTo>
                  <a:lnTo>
                    <a:pt x="10" y="8"/>
                  </a:lnTo>
                  <a:lnTo>
                    <a:pt x="10" y="12"/>
                  </a:lnTo>
                  <a:lnTo>
                    <a:pt x="3" y="12"/>
                  </a:lnTo>
                  <a:lnTo>
                    <a:pt x="0" y="10"/>
                  </a:lnTo>
                  <a:close/>
                </a:path>
              </a:pathLst>
            </a:custGeom>
            <a:solidFill>
              <a:srgbClr val="1F1A17"/>
            </a:solidFill>
            <a:ln w="9525">
              <a:noFill/>
              <a:round/>
              <a:headEnd/>
              <a:tailEnd/>
            </a:ln>
          </p:spPr>
          <p:txBody>
            <a:bodyPr/>
            <a:lstStyle/>
            <a:p>
              <a:endParaRPr lang="en-US"/>
            </a:p>
          </p:txBody>
        </p:sp>
        <p:sp>
          <p:nvSpPr>
            <p:cNvPr id="5758" name="Freeform 1662"/>
            <p:cNvSpPr>
              <a:spLocks/>
            </p:cNvSpPr>
            <p:nvPr/>
          </p:nvSpPr>
          <p:spPr bwMode="auto">
            <a:xfrm>
              <a:off x="1107" y="2743"/>
              <a:ext cx="4" cy="7"/>
            </a:xfrm>
            <a:custGeom>
              <a:avLst/>
              <a:gdLst/>
              <a:ahLst/>
              <a:cxnLst>
                <a:cxn ang="0">
                  <a:pos x="0" y="5"/>
                </a:cxn>
                <a:cxn ang="0">
                  <a:pos x="0" y="2"/>
                </a:cxn>
                <a:cxn ang="0">
                  <a:pos x="2" y="0"/>
                </a:cxn>
                <a:cxn ang="0">
                  <a:pos x="4" y="5"/>
                </a:cxn>
                <a:cxn ang="0">
                  <a:pos x="4" y="7"/>
                </a:cxn>
                <a:cxn ang="0">
                  <a:pos x="0" y="5"/>
                </a:cxn>
              </a:cxnLst>
              <a:rect l="0" t="0" r="r" b="b"/>
              <a:pathLst>
                <a:path w="4" h="7">
                  <a:moveTo>
                    <a:pt x="0" y="5"/>
                  </a:moveTo>
                  <a:lnTo>
                    <a:pt x="0" y="2"/>
                  </a:lnTo>
                  <a:lnTo>
                    <a:pt x="2" y="0"/>
                  </a:lnTo>
                  <a:lnTo>
                    <a:pt x="4" y="5"/>
                  </a:lnTo>
                  <a:lnTo>
                    <a:pt x="4" y="7"/>
                  </a:lnTo>
                  <a:lnTo>
                    <a:pt x="0" y="5"/>
                  </a:lnTo>
                  <a:close/>
                </a:path>
              </a:pathLst>
            </a:custGeom>
            <a:solidFill>
              <a:srgbClr val="1F1A17"/>
            </a:solidFill>
            <a:ln w="9525">
              <a:noFill/>
              <a:round/>
              <a:headEnd/>
              <a:tailEnd/>
            </a:ln>
          </p:spPr>
          <p:txBody>
            <a:bodyPr/>
            <a:lstStyle/>
            <a:p>
              <a:endParaRPr lang="en-US"/>
            </a:p>
          </p:txBody>
        </p:sp>
        <p:sp>
          <p:nvSpPr>
            <p:cNvPr id="5759" name="Freeform 1663"/>
            <p:cNvSpPr>
              <a:spLocks/>
            </p:cNvSpPr>
            <p:nvPr/>
          </p:nvSpPr>
          <p:spPr bwMode="auto">
            <a:xfrm>
              <a:off x="1102" y="2775"/>
              <a:ext cx="5" cy="8"/>
            </a:xfrm>
            <a:custGeom>
              <a:avLst/>
              <a:gdLst/>
              <a:ahLst/>
              <a:cxnLst>
                <a:cxn ang="0">
                  <a:pos x="0" y="0"/>
                </a:cxn>
                <a:cxn ang="0">
                  <a:pos x="0" y="3"/>
                </a:cxn>
                <a:cxn ang="0">
                  <a:pos x="2" y="6"/>
                </a:cxn>
                <a:cxn ang="0">
                  <a:pos x="4" y="8"/>
                </a:cxn>
                <a:cxn ang="0">
                  <a:pos x="5" y="8"/>
                </a:cxn>
                <a:cxn ang="0">
                  <a:pos x="4" y="5"/>
                </a:cxn>
                <a:cxn ang="0">
                  <a:pos x="0" y="0"/>
                </a:cxn>
              </a:cxnLst>
              <a:rect l="0" t="0" r="r" b="b"/>
              <a:pathLst>
                <a:path w="5" h="8">
                  <a:moveTo>
                    <a:pt x="0" y="0"/>
                  </a:moveTo>
                  <a:lnTo>
                    <a:pt x="0" y="3"/>
                  </a:lnTo>
                  <a:lnTo>
                    <a:pt x="2" y="6"/>
                  </a:lnTo>
                  <a:lnTo>
                    <a:pt x="4" y="8"/>
                  </a:lnTo>
                  <a:lnTo>
                    <a:pt x="5" y="8"/>
                  </a:lnTo>
                  <a:lnTo>
                    <a:pt x="4" y="5"/>
                  </a:lnTo>
                  <a:lnTo>
                    <a:pt x="0" y="0"/>
                  </a:lnTo>
                  <a:close/>
                </a:path>
              </a:pathLst>
            </a:custGeom>
            <a:solidFill>
              <a:srgbClr val="1F1A17"/>
            </a:solidFill>
            <a:ln w="9525">
              <a:noFill/>
              <a:round/>
              <a:headEnd/>
              <a:tailEnd/>
            </a:ln>
          </p:spPr>
          <p:txBody>
            <a:bodyPr/>
            <a:lstStyle/>
            <a:p>
              <a:endParaRPr lang="en-US"/>
            </a:p>
          </p:txBody>
        </p:sp>
        <p:sp>
          <p:nvSpPr>
            <p:cNvPr id="5760" name="Freeform 1664"/>
            <p:cNvSpPr>
              <a:spLocks/>
            </p:cNvSpPr>
            <p:nvPr/>
          </p:nvSpPr>
          <p:spPr bwMode="auto">
            <a:xfrm>
              <a:off x="1121" y="3215"/>
              <a:ext cx="26" cy="38"/>
            </a:xfrm>
            <a:custGeom>
              <a:avLst/>
              <a:gdLst/>
              <a:ahLst/>
              <a:cxnLst>
                <a:cxn ang="0">
                  <a:pos x="8" y="0"/>
                </a:cxn>
                <a:cxn ang="0">
                  <a:pos x="5" y="5"/>
                </a:cxn>
                <a:cxn ang="0">
                  <a:pos x="0" y="11"/>
                </a:cxn>
                <a:cxn ang="0">
                  <a:pos x="1" y="20"/>
                </a:cxn>
                <a:cxn ang="0">
                  <a:pos x="3" y="25"/>
                </a:cxn>
                <a:cxn ang="0">
                  <a:pos x="6" y="21"/>
                </a:cxn>
                <a:cxn ang="0">
                  <a:pos x="10" y="21"/>
                </a:cxn>
                <a:cxn ang="0">
                  <a:pos x="8" y="31"/>
                </a:cxn>
                <a:cxn ang="0">
                  <a:pos x="6" y="38"/>
                </a:cxn>
                <a:cxn ang="0">
                  <a:pos x="8" y="38"/>
                </a:cxn>
                <a:cxn ang="0">
                  <a:pos x="13" y="36"/>
                </a:cxn>
                <a:cxn ang="0">
                  <a:pos x="18" y="35"/>
                </a:cxn>
                <a:cxn ang="0">
                  <a:pos x="23" y="31"/>
                </a:cxn>
                <a:cxn ang="0">
                  <a:pos x="26" y="23"/>
                </a:cxn>
                <a:cxn ang="0">
                  <a:pos x="26" y="20"/>
                </a:cxn>
                <a:cxn ang="0">
                  <a:pos x="23" y="13"/>
                </a:cxn>
                <a:cxn ang="0">
                  <a:pos x="11" y="11"/>
                </a:cxn>
                <a:cxn ang="0">
                  <a:pos x="8" y="0"/>
                </a:cxn>
              </a:cxnLst>
              <a:rect l="0" t="0" r="r" b="b"/>
              <a:pathLst>
                <a:path w="26" h="38">
                  <a:moveTo>
                    <a:pt x="8" y="0"/>
                  </a:moveTo>
                  <a:lnTo>
                    <a:pt x="5" y="5"/>
                  </a:lnTo>
                  <a:lnTo>
                    <a:pt x="0" y="11"/>
                  </a:lnTo>
                  <a:lnTo>
                    <a:pt x="1" y="20"/>
                  </a:lnTo>
                  <a:lnTo>
                    <a:pt x="3" y="25"/>
                  </a:lnTo>
                  <a:lnTo>
                    <a:pt x="6" y="21"/>
                  </a:lnTo>
                  <a:lnTo>
                    <a:pt x="10" y="21"/>
                  </a:lnTo>
                  <a:lnTo>
                    <a:pt x="8" y="31"/>
                  </a:lnTo>
                  <a:lnTo>
                    <a:pt x="6" y="38"/>
                  </a:lnTo>
                  <a:lnTo>
                    <a:pt x="8" y="38"/>
                  </a:lnTo>
                  <a:lnTo>
                    <a:pt x="13" y="36"/>
                  </a:lnTo>
                  <a:lnTo>
                    <a:pt x="18" y="35"/>
                  </a:lnTo>
                  <a:lnTo>
                    <a:pt x="23" y="31"/>
                  </a:lnTo>
                  <a:lnTo>
                    <a:pt x="26" y="23"/>
                  </a:lnTo>
                  <a:lnTo>
                    <a:pt x="26" y="20"/>
                  </a:lnTo>
                  <a:lnTo>
                    <a:pt x="23" y="13"/>
                  </a:lnTo>
                  <a:lnTo>
                    <a:pt x="11" y="11"/>
                  </a:lnTo>
                  <a:lnTo>
                    <a:pt x="8" y="0"/>
                  </a:lnTo>
                  <a:close/>
                </a:path>
              </a:pathLst>
            </a:custGeom>
            <a:solidFill>
              <a:srgbClr val="1F1A17"/>
            </a:solidFill>
            <a:ln w="9525">
              <a:noFill/>
              <a:round/>
              <a:headEnd/>
              <a:tailEnd/>
            </a:ln>
          </p:spPr>
          <p:txBody>
            <a:bodyPr/>
            <a:lstStyle/>
            <a:p>
              <a:endParaRPr lang="en-US"/>
            </a:p>
          </p:txBody>
        </p:sp>
        <p:sp>
          <p:nvSpPr>
            <p:cNvPr id="5761" name="Freeform 1665"/>
            <p:cNvSpPr>
              <a:spLocks/>
            </p:cNvSpPr>
            <p:nvPr/>
          </p:nvSpPr>
          <p:spPr bwMode="auto">
            <a:xfrm>
              <a:off x="1081" y="3188"/>
              <a:ext cx="23" cy="30"/>
            </a:xfrm>
            <a:custGeom>
              <a:avLst/>
              <a:gdLst/>
              <a:ahLst/>
              <a:cxnLst>
                <a:cxn ang="0">
                  <a:pos x="13" y="0"/>
                </a:cxn>
                <a:cxn ang="0">
                  <a:pos x="11" y="5"/>
                </a:cxn>
                <a:cxn ang="0">
                  <a:pos x="6" y="15"/>
                </a:cxn>
                <a:cxn ang="0">
                  <a:pos x="1" y="17"/>
                </a:cxn>
                <a:cxn ang="0">
                  <a:pos x="0" y="18"/>
                </a:cxn>
                <a:cxn ang="0">
                  <a:pos x="5" y="23"/>
                </a:cxn>
                <a:cxn ang="0">
                  <a:pos x="13" y="30"/>
                </a:cxn>
                <a:cxn ang="0">
                  <a:pos x="16" y="28"/>
                </a:cxn>
                <a:cxn ang="0">
                  <a:pos x="16" y="25"/>
                </a:cxn>
                <a:cxn ang="0">
                  <a:pos x="13" y="15"/>
                </a:cxn>
                <a:cxn ang="0">
                  <a:pos x="23" y="10"/>
                </a:cxn>
                <a:cxn ang="0">
                  <a:pos x="13" y="0"/>
                </a:cxn>
              </a:cxnLst>
              <a:rect l="0" t="0" r="r" b="b"/>
              <a:pathLst>
                <a:path w="23" h="30">
                  <a:moveTo>
                    <a:pt x="13" y="0"/>
                  </a:moveTo>
                  <a:lnTo>
                    <a:pt x="11" y="5"/>
                  </a:lnTo>
                  <a:lnTo>
                    <a:pt x="6" y="15"/>
                  </a:lnTo>
                  <a:lnTo>
                    <a:pt x="1" y="17"/>
                  </a:lnTo>
                  <a:lnTo>
                    <a:pt x="0" y="18"/>
                  </a:lnTo>
                  <a:lnTo>
                    <a:pt x="5" y="23"/>
                  </a:lnTo>
                  <a:lnTo>
                    <a:pt x="13" y="30"/>
                  </a:lnTo>
                  <a:lnTo>
                    <a:pt x="16" y="28"/>
                  </a:lnTo>
                  <a:lnTo>
                    <a:pt x="16" y="25"/>
                  </a:lnTo>
                  <a:lnTo>
                    <a:pt x="13" y="15"/>
                  </a:lnTo>
                  <a:lnTo>
                    <a:pt x="23" y="10"/>
                  </a:lnTo>
                  <a:lnTo>
                    <a:pt x="13" y="0"/>
                  </a:lnTo>
                  <a:close/>
                </a:path>
              </a:pathLst>
            </a:custGeom>
            <a:solidFill>
              <a:srgbClr val="1F1A17"/>
            </a:solidFill>
            <a:ln w="9525">
              <a:noFill/>
              <a:round/>
              <a:headEnd/>
              <a:tailEnd/>
            </a:ln>
          </p:spPr>
          <p:txBody>
            <a:bodyPr/>
            <a:lstStyle/>
            <a:p>
              <a:endParaRPr lang="en-US"/>
            </a:p>
          </p:txBody>
        </p:sp>
        <p:sp>
          <p:nvSpPr>
            <p:cNvPr id="5762" name="Freeform 1666"/>
            <p:cNvSpPr>
              <a:spLocks/>
            </p:cNvSpPr>
            <p:nvPr/>
          </p:nvSpPr>
          <p:spPr bwMode="auto">
            <a:xfrm>
              <a:off x="1121" y="2984"/>
              <a:ext cx="18" cy="12"/>
            </a:xfrm>
            <a:custGeom>
              <a:avLst/>
              <a:gdLst/>
              <a:ahLst/>
              <a:cxnLst>
                <a:cxn ang="0">
                  <a:pos x="0" y="8"/>
                </a:cxn>
                <a:cxn ang="0">
                  <a:pos x="1" y="3"/>
                </a:cxn>
                <a:cxn ang="0">
                  <a:pos x="5" y="0"/>
                </a:cxn>
                <a:cxn ang="0">
                  <a:pos x="11" y="0"/>
                </a:cxn>
                <a:cxn ang="0">
                  <a:pos x="15" y="2"/>
                </a:cxn>
                <a:cxn ang="0">
                  <a:pos x="18" y="10"/>
                </a:cxn>
                <a:cxn ang="0">
                  <a:pos x="8" y="12"/>
                </a:cxn>
                <a:cxn ang="0">
                  <a:pos x="0" y="8"/>
                </a:cxn>
              </a:cxnLst>
              <a:rect l="0" t="0" r="r" b="b"/>
              <a:pathLst>
                <a:path w="18" h="12">
                  <a:moveTo>
                    <a:pt x="0" y="8"/>
                  </a:moveTo>
                  <a:lnTo>
                    <a:pt x="1" y="3"/>
                  </a:lnTo>
                  <a:lnTo>
                    <a:pt x="5" y="0"/>
                  </a:lnTo>
                  <a:lnTo>
                    <a:pt x="11" y="0"/>
                  </a:lnTo>
                  <a:lnTo>
                    <a:pt x="15" y="2"/>
                  </a:lnTo>
                  <a:lnTo>
                    <a:pt x="18" y="10"/>
                  </a:lnTo>
                  <a:lnTo>
                    <a:pt x="8" y="12"/>
                  </a:lnTo>
                  <a:lnTo>
                    <a:pt x="0" y="8"/>
                  </a:lnTo>
                  <a:close/>
                </a:path>
              </a:pathLst>
            </a:custGeom>
            <a:solidFill>
              <a:srgbClr val="1F1A17"/>
            </a:solidFill>
            <a:ln w="9525">
              <a:noFill/>
              <a:round/>
              <a:headEnd/>
              <a:tailEnd/>
            </a:ln>
          </p:spPr>
          <p:txBody>
            <a:bodyPr/>
            <a:lstStyle/>
            <a:p>
              <a:endParaRPr lang="en-US"/>
            </a:p>
          </p:txBody>
        </p:sp>
        <p:sp>
          <p:nvSpPr>
            <p:cNvPr id="5763" name="Freeform 1667"/>
            <p:cNvSpPr>
              <a:spLocks/>
            </p:cNvSpPr>
            <p:nvPr/>
          </p:nvSpPr>
          <p:spPr bwMode="auto">
            <a:xfrm>
              <a:off x="1082" y="2915"/>
              <a:ext cx="19" cy="17"/>
            </a:xfrm>
            <a:custGeom>
              <a:avLst/>
              <a:gdLst/>
              <a:ahLst/>
              <a:cxnLst>
                <a:cxn ang="0">
                  <a:pos x="4" y="4"/>
                </a:cxn>
                <a:cxn ang="0">
                  <a:pos x="5" y="2"/>
                </a:cxn>
                <a:cxn ang="0">
                  <a:pos x="10" y="0"/>
                </a:cxn>
                <a:cxn ang="0">
                  <a:pos x="17" y="5"/>
                </a:cxn>
                <a:cxn ang="0">
                  <a:pos x="19" y="10"/>
                </a:cxn>
                <a:cxn ang="0">
                  <a:pos x="14" y="17"/>
                </a:cxn>
                <a:cxn ang="0">
                  <a:pos x="5" y="12"/>
                </a:cxn>
                <a:cxn ang="0">
                  <a:pos x="0" y="9"/>
                </a:cxn>
                <a:cxn ang="0">
                  <a:pos x="4" y="4"/>
                </a:cxn>
              </a:cxnLst>
              <a:rect l="0" t="0" r="r" b="b"/>
              <a:pathLst>
                <a:path w="19" h="17">
                  <a:moveTo>
                    <a:pt x="4" y="4"/>
                  </a:moveTo>
                  <a:lnTo>
                    <a:pt x="5" y="2"/>
                  </a:lnTo>
                  <a:lnTo>
                    <a:pt x="10" y="0"/>
                  </a:lnTo>
                  <a:lnTo>
                    <a:pt x="17" y="5"/>
                  </a:lnTo>
                  <a:lnTo>
                    <a:pt x="19" y="10"/>
                  </a:lnTo>
                  <a:lnTo>
                    <a:pt x="14" y="17"/>
                  </a:lnTo>
                  <a:lnTo>
                    <a:pt x="5" y="12"/>
                  </a:lnTo>
                  <a:lnTo>
                    <a:pt x="0" y="9"/>
                  </a:lnTo>
                  <a:lnTo>
                    <a:pt x="4" y="4"/>
                  </a:lnTo>
                  <a:close/>
                </a:path>
              </a:pathLst>
            </a:custGeom>
            <a:solidFill>
              <a:srgbClr val="1F1A17"/>
            </a:solidFill>
            <a:ln w="9525">
              <a:noFill/>
              <a:round/>
              <a:headEnd/>
              <a:tailEnd/>
            </a:ln>
          </p:spPr>
          <p:txBody>
            <a:bodyPr/>
            <a:lstStyle/>
            <a:p>
              <a:endParaRPr lang="en-US"/>
            </a:p>
          </p:txBody>
        </p:sp>
        <p:sp>
          <p:nvSpPr>
            <p:cNvPr id="5764" name="Freeform 1668"/>
            <p:cNvSpPr>
              <a:spLocks/>
            </p:cNvSpPr>
            <p:nvPr/>
          </p:nvSpPr>
          <p:spPr bwMode="auto">
            <a:xfrm>
              <a:off x="1121" y="3077"/>
              <a:ext cx="23" cy="36"/>
            </a:xfrm>
            <a:custGeom>
              <a:avLst/>
              <a:gdLst/>
              <a:ahLst/>
              <a:cxnLst>
                <a:cxn ang="0">
                  <a:pos x="0" y="26"/>
                </a:cxn>
                <a:cxn ang="0">
                  <a:pos x="1" y="17"/>
                </a:cxn>
                <a:cxn ang="0">
                  <a:pos x="3" y="11"/>
                </a:cxn>
                <a:cxn ang="0">
                  <a:pos x="6" y="9"/>
                </a:cxn>
                <a:cxn ang="0">
                  <a:pos x="8" y="7"/>
                </a:cxn>
                <a:cxn ang="0">
                  <a:pos x="10" y="4"/>
                </a:cxn>
                <a:cxn ang="0">
                  <a:pos x="11" y="0"/>
                </a:cxn>
                <a:cxn ang="0">
                  <a:pos x="13" y="7"/>
                </a:cxn>
                <a:cxn ang="0">
                  <a:pos x="15" y="12"/>
                </a:cxn>
                <a:cxn ang="0">
                  <a:pos x="16" y="12"/>
                </a:cxn>
                <a:cxn ang="0">
                  <a:pos x="20" y="14"/>
                </a:cxn>
                <a:cxn ang="0">
                  <a:pos x="21" y="19"/>
                </a:cxn>
                <a:cxn ang="0">
                  <a:pos x="23" y="24"/>
                </a:cxn>
                <a:cxn ang="0">
                  <a:pos x="18" y="22"/>
                </a:cxn>
                <a:cxn ang="0">
                  <a:pos x="13" y="24"/>
                </a:cxn>
                <a:cxn ang="0">
                  <a:pos x="10" y="31"/>
                </a:cxn>
                <a:cxn ang="0">
                  <a:pos x="10" y="36"/>
                </a:cxn>
                <a:cxn ang="0">
                  <a:pos x="8" y="36"/>
                </a:cxn>
                <a:cxn ang="0">
                  <a:pos x="3" y="32"/>
                </a:cxn>
                <a:cxn ang="0">
                  <a:pos x="1" y="27"/>
                </a:cxn>
                <a:cxn ang="0">
                  <a:pos x="0" y="26"/>
                </a:cxn>
              </a:cxnLst>
              <a:rect l="0" t="0" r="r" b="b"/>
              <a:pathLst>
                <a:path w="23" h="36">
                  <a:moveTo>
                    <a:pt x="0" y="26"/>
                  </a:moveTo>
                  <a:lnTo>
                    <a:pt x="1" y="17"/>
                  </a:lnTo>
                  <a:lnTo>
                    <a:pt x="3" y="11"/>
                  </a:lnTo>
                  <a:lnTo>
                    <a:pt x="6" y="9"/>
                  </a:lnTo>
                  <a:lnTo>
                    <a:pt x="8" y="7"/>
                  </a:lnTo>
                  <a:lnTo>
                    <a:pt x="10" y="4"/>
                  </a:lnTo>
                  <a:lnTo>
                    <a:pt x="11" y="0"/>
                  </a:lnTo>
                  <a:lnTo>
                    <a:pt x="13" y="7"/>
                  </a:lnTo>
                  <a:lnTo>
                    <a:pt x="15" y="12"/>
                  </a:lnTo>
                  <a:lnTo>
                    <a:pt x="16" y="12"/>
                  </a:lnTo>
                  <a:lnTo>
                    <a:pt x="20" y="14"/>
                  </a:lnTo>
                  <a:lnTo>
                    <a:pt x="21" y="19"/>
                  </a:lnTo>
                  <a:lnTo>
                    <a:pt x="23" y="24"/>
                  </a:lnTo>
                  <a:lnTo>
                    <a:pt x="18" y="22"/>
                  </a:lnTo>
                  <a:lnTo>
                    <a:pt x="13" y="24"/>
                  </a:lnTo>
                  <a:lnTo>
                    <a:pt x="10" y="31"/>
                  </a:lnTo>
                  <a:lnTo>
                    <a:pt x="10" y="36"/>
                  </a:lnTo>
                  <a:lnTo>
                    <a:pt x="8" y="36"/>
                  </a:lnTo>
                  <a:lnTo>
                    <a:pt x="3" y="32"/>
                  </a:lnTo>
                  <a:lnTo>
                    <a:pt x="1" y="27"/>
                  </a:lnTo>
                  <a:lnTo>
                    <a:pt x="0" y="26"/>
                  </a:lnTo>
                  <a:close/>
                </a:path>
              </a:pathLst>
            </a:custGeom>
            <a:solidFill>
              <a:srgbClr val="1F1A17"/>
            </a:solidFill>
            <a:ln w="9525">
              <a:noFill/>
              <a:round/>
              <a:headEnd/>
              <a:tailEnd/>
            </a:ln>
          </p:spPr>
          <p:txBody>
            <a:bodyPr/>
            <a:lstStyle/>
            <a:p>
              <a:endParaRPr lang="en-US"/>
            </a:p>
          </p:txBody>
        </p:sp>
        <p:sp>
          <p:nvSpPr>
            <p:cNvPr id="5765" name="Freeform 1669"/>
            <p:cNvSpPr>
              <a:spLocks/>
            </p:cNvSpPr>
            <p:nvPr/>
          </p:nvSpPr>
          <p:spPr bwMode="auto">
            <a:xfrm>
              <a:off x="1074" y="2798"/>
              <a:ext cx="30" cy="34"/>
            </a:xfrm>
            <a:custGeom>
              <a:avLst/>
              <a:gdLst/>
              <a:ahLst/>
              <a:cxnLst>
                <a:cxn ang="0">
                  <a:pos x="0" y="0"/>
                </a:cxn>
                <a:cxn ang="0">
                  <a:pos x="2" y="5"/>
                </a:cxn>
                <a:cxn ang="0">
                  <a:pos x="3" y="12"/>
                </a:cxn>
                <a:cxn ang="0">
                  <a:pos x="8" y="15"/>
                </a:cxn>
                <a:cxn ang="0">
                  <a:pos x="10" y="15"/>
                </a:cxn>
                <a:cxn ang="0">
                  <a:pos x="13" y="22"/>
                </a:cxn>
                <a:cxn ang="0">
                  <a:pos x="10" y="25"/>
                </a:cxn>
                <a:cxn ang="0">
                  <a:pos x="17" y="27"/>
                </a:cxn>
                <a:cxn ang="0">
                  <a:pos x="15" y="34"/>
                </a:cxn>
                <a:cxn ang="0">
                  <a:pos x="18" y="34"/>
                </a:cxn>
                <a:cxn ang="0">
                  <a:pos x="22" y="30"/>
                </a:cxn>
                <a:cxn ang="0">
                  <a:pos x="22" y="25"/>
                </a:cxn>
                <a:cxn ang="0">
                  <a:pos x="20" y="24"/>
                </a:cxn>
                <a:cxn ang="0">
                  <a:pos x="17" y="22"/>
                </a:cxn>
                <a:cxn ang="0">
                  <a:pos x="18" y="20"/>
                </a:cxn>
                <a:cxn ang="0">
                  <a:pos x="20" y="19"/>
                </a:cxn>
                <a:cxn ang="0">
                  <a:pos x="25" y="19"/>
                </a:cxn>
                <a:cxn ang="0">
                  <a:pos x="30" y="20"/>
                </a:cxn>
                <a:cxn ang="0">
                  <a:pos x="28" y="17"/>
                </a:cxn>
                <a:cxn ang="0">
                  <a:pos x="27" y="14"/>
                </a:cxn>
                <a:cxn ang="0">
                  <a:pos x="18" y="15"/>
                </a:cxn>
                <a:cxn ang="0">
                  <a:pos x="13" y="15"/>
                </a:cxn>
                <a:cxn ang="0">
                  <a:pos x="10" y="9"/>
                </a:cxn>
                <a:cxn ang="0">
                  <a:pos x="10" y="2"/>
                </a:cxn>
                <a:cxn ang="0">
                  <a:pos x="7" y="0"/>
                </a:cxn>
                <a:cxn ang="0">
                  <a:pos x="5" y="0"/>
                </a:cxn>
                <a:cxn ang="0">
                  <a:pos x="7" y="5"/>
                </a:cxn>
                <a:cxn ang="0">
                  <a:pos x="7" y="9"/>
                </a:cxn>
                <a:cxn ang="0">
                  <a:pos x="0" y="0"/>
                </a:cxn>
              </a:cxnLst>
              <a:rect l="0" t="0" r="r" b="b"/>
              <a:pathLst>
                <a:path w="30" h="34">
                  <a:moveTo>
                    <a:pt x="0" y="0"/>
                  </a:moveTo>
                  <a:lnTo>
                    <a:pt x="2" y="5"/>
                  </a:lnTo>
                  <a:lnTo>
                    <a:pt x="3" y="12"/>
                  </a:lnTo>
                  <a:lnTo>
                    <a:pt x="8" y="15"/>
                  </a:lnTo>
                  <a:lnTo>
                    <a:pt x="10" y="15"/>
                  </a:lnTo>
                  <a:lnTo>
                    <a:pt x="13" y="22"/>
                  </a:lnTo>
                  <a:lnTo>
                    <a:pt x="10" y="25"/>
                  </a:lnTo>
                  <a:lnTo>
                    <a:pt x="17" y="27"/>
                  </a:lnTo>
                  <a:lnTo>
                    <a:pt x="15" y="34"/>
                  </a:lnTo>
                  <a:lnTo>
                    <a:pt x="18" y="34"/>
                  </a:lnTo>
                  <a:lnTo>
                    <a:pt x="22" y="30"/>
                  </a:lnTo>
                  <a:lnTo>
                    <a:pt x="22" y="25"/>
                  </a:lnTo>
                  <a:lnTo>
                    <a:pt x="20" y="24"/>
                  </a:lnTo>
                  <a:lnTo>
                    <a:pt x="17" y="22"/>
                  </a:lnTo>
                  <a:lnTo>
                    <a:pt x="18" y="20"/>
                  </a:lnTo>
                  <a:lnTo>
                    <a:pt x="20" y="19"/>
                  </a:lnTo>
                  <a:lnTo>
                    <a:pt x="25" y="19"/>
                  </a:lnTo>
                  <a:lnTo>
                    <a:pt x="30" y="20"/>
                  </a:lnTo>
                  <a:lnTo>
                    <a:pt x="28" y="17"/>
                  </a:lnTo>
                  <a:lnTo>
                    <a:pt x="27" y="14"/>
                  </a:lnTo>
                  <a:lnTo>
                    <a:pt x="18" y="15"/>
                  </a:lnTo>
                  <a:lnTo>
                    <a:pt x="13" y="15"/>
                  </a:lnTo>
                  <a:lnTo>
                    <a:pt x="10" y="9"/>
                  </a:lnTo>
                  <a:lnTo>
                    <a:pt x="10" y="2"/>
                  </a:lnTo>
                  <a:lnTo>
                    <a:pt x="7" y="0"/>
                  </a:lnTo>
                  <a:lnTo>
                    <a:pt x="5" y="0"/>
                  </a:lnTo>
                  <a:lnTo>
                    <a:pt x="7" y="5"/>
                  </a:lnTo>
                  <a:lnTo>
                    <a:pt x="7" y="9"/>
                  </a:lnTo>
                  <a:lnTo>
                    <a:pt x="0" y="0"/>
                  </a:lnTo>
                  <a:close/>
                </a:path>
              </a:pathLst>
            </a:custGeom>
            <a:solidFill>
              <a:srgbClr val="1F1A17"/>
            </a:solidFill>
            <a:ln w="9525">
              <a:noFill/>
              <a:round/>
              <a:headEnd/>
              <a:tailEnd/>
            </a:ln>
          </p:spPr>
          <p:txBody>
            <a:bodyPr/>
            <a:lstStyle/>
            <a:p>
              <a:endParaRPr lang="en-US"/>
            </a:p>
          </p:txBody>
        </p:sp>
        <p:sp>
          <p:nvSpPr>
            <p:cNvPr id="5766" name="Freeform 1670"/>
            <p:cNvSpPr>
              <a:spLocks/>
            </p:cNvSpPr>
            <p:nvPr/>
          </p:nvSpPr>
          <p:spPr bwMode="auto">
            <a:xfrm>
              <a:off x="1096" y="2835"/>
              <a:ext cx="30" cy="23"/>
            </a:xfrm>
            <a:custGeom>
              <a:avLst/>
              <a:gdLst/>
              <a:ahLst/>
              <a:cxnLst>
                <a:cxn ang="0">
                  <a:pos x="0" y="5"/>
                </a:cxn>
                <a:cxn ang="0">
                  <a:pos x="1" y="5"/>
                </a:cxn>
                <a:cxn ang="0">
                  <a:pos x="5" y="10"/>
                </a:cxn>
                <a:cxn ang="0">
                  <a:pos x="8" y="15"/>
                </a:cxn>
                <a:cxn ang="0">
                  <a:pos x="11" y="18"/>
                </a:cxn>
                <a:cxn ang="0">
                  <a:pos x="15" y="17"/>
                </a:cxn>
                <a:cxn ang="0">
                  <a:pos x="18" y="13"/>
                </a:cxn>
                <a:cxn ang="0">
                  <a:pos x="16" y="7"/>
                </a:cxn>
                <a:cxn ang="0">
                  <a:pos x="16" y="3"/>
                </a:cxn>
                <a:cxn ang="0">
                  <a:pos x="18" y="0"/>
                </a:cxn>
                <a:cxn ang="0">
                  <a:pos x="21" y="0"/>
                </a:cxn>
                <a:cxn ang="0">
                  <a:pos x="26" y="5"/>
                </a:cxn>
                <a:cxn ang="0">
                  <a:pos x="30" y="10"/>
                </a:cxn>
                <a:cxn ang="0">
                  <a:pos x="20" y="7"/>
                </a:cxn>
                <a:cxn ang="0">
                  <a:pos x="21" y="8"/>
                </a:cxn>
                <a:cxn ang="0">
                  <a:pos x="21" y="17"/>
                </a:cxn>
                <a:cxn ang="0">
                  <a:pos x="18" y="20"/>
                </a:cxn>
                <a:cxn ang="0">
                  <a:pos x="16" y="22"/>
                </a:cxn>
                <a:cxn ang="0">
                  <a:pos x="13" y="23"/>
                </a:cxn>
                <a:cxn ang="0">
                  <a:pos x="11" y="23"/>
                </a:cxn>
                <a:cxn ang="0">
                  <a:pos x="6" y="18"/>
                </a:cxn>
                <a:cxn ang="0">
                  <a:pos x="3" y="13"/>
                </a:cxn>
                <a:cxn ang="0">
                  <a:pos x="0" y="5"/>
                </a:cxn>
              </a:cxnLst>
              <a:rect l="0" t="0" r="r" b="b"/>
              <a:pathLst>
                <a:path w="30" h="23">
                  <a:moveTo>
                    <a:pt x="0" y="5"/>
                  </a:moveTo>
                  <a:lnTo>
                    <a:pt x="1" y="5"/>
                  </a:lnTo>
                  <a:lnTo>
                    <a:pt x="5" y="10"/>
                  </a:lnTo>
                  <a:lnTo>
                    <a:pt x="8" y="15"/>
                  </a:lnTo>
                  <a:lnTo>
                    <a:pt x="11" y="18"/>
                  </a:lnTo>
                  <a:lnTo>
                    <a:pt x="15" y="17"/>
                  </a:lnTo>
                  <a:lnTo>
                    <a:pt x="18" y="13"/>
                  </a:lnTo>
                  <a:lnTo>
                    <a:pt x="16" y="7"/>
                  </a:lnTo>
                  <a:lnTo>
                    <a:pt x="16" y="3"/>
                  </a:lnTo>
                  <a:lnTo>
                    <a:pt x="18" y="0"/>
                  </a:lnTo>
                  <a:lnTo>
                    <a:pt x="21" y="0"/>
                  </a:lnTo>
                  <a:lnTo>
                    <a:pt x="26" y="5"/>
                  </a:lnTo>
                  <a:lnTo>
                    <a:pt x="30" y="10"/>
                  </a:lnTo>
                  <a:lnTo>
                    <a:pt x="20" y="7"/>
                  </a:lnTo>
                  <a:lnTo>
                    <a:pt x="21" y="8"/>
                  </a:lnTo>
                  <a:lnTo>
                    <a:pt x="21" y="17"/>
                  </a:lnTo>
                  <a:lnTo>
                    <a:pt x="18" y="20"/>
                  </a:lnTo>
                  <a:lnTo>
                    <a:pt x="16" y="22"/>
                  </a:lnTo>
                  <a:lnTo>
                    <a:pt x="13" y="23"/>
                  </a:lnTo>
                  <a:lnTo>
                    <a:pt x="11" y="23"/>
                  </a:lnTo>
                  <a:lnTo>
                    <a:pt x="6" y="18"/>
                  </a:lnTo>
                  <a:lnTo>
                    <a:pt x="3" y="13"/>
                  </a:lnTo>
                  <a:lnTo>
                    <a:pt x="0" y="5"/>
                  </a:lnTo>
                  <a:close/>
                </a:path>
              </a:pathLst>
            </a:custGeom>
            <a:solidFill>
              <a:srgbClr val="1F1A17"/>
            </a:solidFill>
            <a:ln w="9525">
              <a:noFill/>
              <a:round/>
              <a:headEnd/>
              <a:tailEnd/>
            </a:ln>
          </p:spPr>
          <p:txBody>
            <a:bodyPr/>
            <a:lstStyle/>
            <a:p>
              <a:endParaRPr lang="en-US"/>
            </a:p>
          </p:txBody>
        </p:sp>
        <p:sp>
          <p:nvSpPr>
            <p:cNvPr id="5767" name="Freeform 1671"/>
            <p:cNvSpPr>
              <a:spLocks/>
            </p:cNvSpPr>
            <p:nvPr/>
          </p:nvSpPr>
          <p:spPr bwMode="auto">
            <a:xfrm>
              <a:off x="1127" y="2740"/>
              <a:ext cx="24" cy="48"/>
            </a:xfrm>
            <a:custGeom>
              <a:avLst/>
              <a:gdLst/>
              <a:ahLst/>
              <a:cxnLst>
                <a:cxn ang="0">
                  <a:pos x="10" y="13"/>
                </a:cxn>
                <a:cxn ang="0">
                  <a:pos x="10" y="20"/>
                </a:cxn>
                <a:cxn ang="0">
                  <a:pos x="9" y="28"/>
                </a:cxn>
                <a:cxn ang="0">
                  <a:pos x="4" y="25"/>
                </a:cxn>
                <a:cxn ang="0">
                  <a:pos x="0" y="21"/>
                </a:cxn>
                <a:cxn ang="0">
                  <a:pos x="2" y="26"/>
                </a:cxn>
                <a:cxn ang="0">
                  <a:pos x="4" y="33"/>
                </a:cxn>
                <a:cxn ang="0">
                  <a:pos x="4" y="40"/>
                </a:cxn>
                <a:cxn ang="0">
                  <a:pos x="2" y="43"/>
                </a:cxn>
                <a:cxn ang="0">
                  <a:pos x="2" y="43"/>
                </a:cxn>
                <a:cxn ang="0">
                  <a:pos x="4" y="47"/>
                </a:cxn>
                <a:cxn ang="0">
                  <a:pos x="4" y="48"/>
                </a:cxn>
                <a:cxn ang="0">
                  <a:pos x="5" y="48"/>
                </a:cxn>
                <a:cxn ang="0">
                  <a:pos x="5" y="48"/>
                </a:cxn>
                <a:cxn ang="0">
                  <a:pos x="7" y="47"/>
                </a:cxn>
                <a:cxn ang="0">
                  <a:pos x="10" y="35"/>
                </a:cxn>
                <a:cxn ang="0">
                  <a:pos x="12" y="26"/>
                </a:cxn>
                <a:cxn ang="0">
                  <a:pos x="15" y="23"/>
                </a:cxn>
                <a:cxn ang="0">
                  <a:pos x="19" y="16"/>
                </a:cxn>
                <a:cxn ang="0">
                  <a:pos x="22" y="6"/>
                </a:cxn>
                <a:cxn ang="0">
                  <a:pos x="24" y="0"/>
                </a:cxn>
                <a:cxn ang="0">
                  <a:pos x="17" y="13"/>
                </a:cxn>
                <a:cxn ang="0">
                  <a:pos x="15" y="8"/>
                </a:cxn>
                <a:cxn ang="0">
                  <a:pos x="12" y="21"/>
                </a:cxn>
                <a:cxn ang="0">
                  <a:pos x="10" y="13"/>
                </a:cxn>
              </a:cxnLst>
              <a:rect l="0" t="0" r="r" b="b"/>
              <a:pathLst>
                <a:path w="24" h="48">
                  <a:moveTo>
                    <a:pt x="10" y="13"/>
                  </a:moveTo>
                  <a:lnTo>
                    <a:pt x="10" y="20"/>
                  </a:lnTo>
                  <a:lnTo>
                    <a:pt x="9" y="28"/>
                  </a:lnTo>
                  <a:lnTo>
                    <a:pt x="4" y="25"/>
                  </a:lnTo>
                  <a:lnTo>
                    <a:pt x="0" y="21"/>
                  </a:lnTo>
                  <a:lnTo>
                    <a:pt x="2" y="26"/>
                  </a:lnTo>
                  <a:lnTo>
                    <a:pt x="4" y="33"/>
                  </a:lnTo>
                  <a:lnTo>
                    <a:pt x="4" y="40"/>
                  </a:lnTo>
                  <a:lnTo>
                    <a:pt x="2" y="43"/>
                  </a:lnTo>
                  <a:lnTo>
                    <a:pt x="2" y="43"/>
                  </a:lnTo>
                  <a:lnTo>
                    <a:pt x="4" y="47"/>
                  </a:lnTo>
                  <a:lnTo>
                    <a:pt x="4" y="48"/>
                  </a:lnTo>
                  <a:lnTo>
                    <a:pt x="5" y="48"/>
                  </a:lnTo>
                  <a:lnTo>
                    <a:pt x="5" y="48"/>
                  </a:lnTo>
                  <a:lnTo>
                    <a:pt x="7" y="47"/>
                  </a:lnTo>
                  <a:lnTo>
                    <a:pt x="10" y="35"/>
                  </a:lnTo>
                  <a:lnTo>
                    <a:pt x="12" y="26"/>
                  </a:lnTo>
                  <a:lnTo>
                    <a:pt x="15" y="23"/>
                  </a:lnTo>
                  <a:lnTo>
                    <a:pt x="19" y="16"/>
                  </a:lnTo>
                  <a:lnTo>
                    <a:pt x="22" y="6"/>
                  </a:lnTo>
                  <a:lnTo>
                    <a:pt x="24" y="0"/>
                  </a:lnTo>
                  <a:lnTo>
                    <a:pt x="17" y="13"/>
                  </a:lnTo>
                  <a:lnTo>
                    <a:pt x="15" y="8"/>
                  </a:lnTo>
                  <a:lnTo>
                    <a:pt x="12" y="21"/>
                  </a:lnTo>
                  <a:lnTo>
                    <a:pt x="10" y="13"/>
                  </a:lnTo>
                  <a:close/>
                </a:path>
              </a:pathLst>
            </a:custGeom>
            <a:solidFill>
              <a:srgbClr val="1F1A17"/>
            </a:solidFill>
            <a:ln w="9525">
              <a:noFill/>
              <a:round/>
              <a:headEnd/>
              <a:tailEnd/>
            </a:ln>
          </p:spPr>
          <p:txBody>
            <a:bodyPr/>
            <a:lstStyle/>
            <a:p>
              <a:endParaRPr lang="en-US"/>
            </a:p>
          </p:txBody>
        </p:sp>
        <p:sp>
          <p:nvSpPr>
            <p:cNvPr id="5768" name="Freeform 1672"/>
            <p:cNvSpPr>
              <a:spLocks/>
            </p:cNvSpPr>
            <p:nvPr/>
          </p:nvSpPr>
          <p:spPr bwMode="auto">
            <a:xfrm>
              <a:off x="1112" y="2793"/>
              <a:ext cx="5" cy="37"/>
            </a:xfrm>
            <a:custGeom>
              <a:avLst/>
              <a:gdLst/>
              <a:ahLst/>
              <a:cxnLst>
                <a:cxn ang="0">
                  <a:pos x="2" y="0"/>
                </a:cxn>
                <a:cxn ang="0">
                  <a:pos x="0" y="5"/>
                </a:cxn>
                <a:cxn ang="0">
                  <a:pos x="0" y="12"/>
                </a:cxn>
                <a:cxn ang="0">
                  <a:pos x="0" y="20"/>
                </a:cxn>
                <a:cxn ang="0">
                  <a:pos x="2" y="27"/>
                </a:cxn>
                <a:cxn ang="0">
                  <a:pos x="4" y="37"/>
                </a:cxn>
                <a:cxn ang="0">
                  <a:pos x="5" y="32"/>
                </a:cxn>
                <a:cxn ang="0">
                  <a:pos x="2" y="22"/>
                </a:cxn>
                <a:cxn ang="0">
                  <a:pos x="4" y="19"/>
                </a:cxn>
                <a:cxn ang="0">
                  <a:pos x="4" y="9"/>
                </a:cxn>
                <a:cxn ang="0">
                  <a:pos x="2" y="2"/>
                </a:cxn>
                <a:cxn ang="0">
                  <a:pos x="2" y="0"/>
                </a:cxn>
              </a:cxnLst>
              <a:rect l="0" t="0" r="r" b="b"/>
              <a:pathLst>
                <a:path w="5" h="37">
                  <a:moveTo>
                    <a:pt x="2" y="0"/>
                  </a:moveTo>
                  <a:lnTo>
                    <a:pt x="0" y="5"/>
                  </a:lnTo>
                  <a:lnTo>
                    <a:pt x="0" y="12"/>
                  </a:lnTo>
                  <a:lnTo>
                    <a:pt x="0" y="20"/>
                  </a:lnTo>
                  <a:lnTo>
                    <a:pt x="2" y="27"/>
                  </a:lnTo>
                  <a:lnTo>
                    <a:pt x="4" y="37"/>
                  </a:lnTo>
                  <a:lnTo>
                    <a:pt x="5" y="32"/>
                  </a:lnTo>
                  <a:lnTo>
                    <a:pt x="2" y="22"/>
                  </a:lnTo>
                  <a:lnTo>
                    <a:pt x="4" y="19"/>
                  </a:lnTo>
                  <a:lnTo>
                    <a:pt x="4" y="9"/>
                  </a:lnTo>
                  <a:lnTo>
                    <a:pt x="2" y="2"/>
                  </a:lnTo>
                  <a:lnTo>
                    <a:pt x="2" y="0"/>
                  </a:lnTo>
                  <a:close/>
                </a:path>
              </a:pathLst>
            </a:custGeom>
            <a:solidFill>
              <a:srgbClr val="1F1A17"/>
            </a:solidFill>
            <a:ln w="9525">
              <a:noFill/>
              <a:round/>
              <a:headEnd/>
              <a:tailEnd/>
            </a:ln>
          </p:spPr>
          <p:txBody>
            <a:bodyPr/>
            <a:lstStyle/>
            <a:p>
              <a:endParaRPr lang="en-US"/>
            </a:p>
          </p:txBody>
        </p:sp>
        <p:sp>
          <p:nvSpPr>
            <p:cNvPr id="5769" name="Freeform 1673"/>
            <p:cNvSpPr>
              <a:spLocks/>
            </p:cNvSpPr>
            <p:nvPr/>
          </p:nvSpPr>
          <p:spPr bwMode="auto">
            <a:xfrm>
              <a:off x="1121" y="2813"/>
              <a:ext cx="5" cy="14"/>
            </a:xfrm>
            <a:custGeom>
              <a:avLst/>
              <a:gdLst/>
              <a:ahLst/>
              <a:cxnLst>
                <a:cxn ang="0">
                  <a:pos x="5" y="0"/>
                </a:cxn>
                <a:cxn ang="0">
                  <a:pos x="0" y="12"/>
                </a:cxn>
                <a:cxn ang="0">
                  <a:pos x="3" y="14"/>
                </a:cxn>
                <a:cxn ang="0">
                  <a:pos x="5" y="14"/>
                </a:cxn>
                <a:cxn ang="0">
                  <a:pos x="5" y="5"/>
                </a:cxn>
                <a:cxn ang="0">
                  <a:pos x="5" y="0"/>
                </a:cxn>
              </a:cxnLst>
              <a:rect l="0" t="0" r="r" b="b"/>
              <a:pathLst>
                <a:path w="5" h="14">
                  <a:moveTo>
                    <a:pt x="5" y="0"/>
                  </a:moveTo>
                  <a:lnTo>
                    <a:pt x="0" y="12"/>
                  </a:lnTo>
                  <a:lnTo>
                    <a:pt x="3" y="14"/>
                  </a:lnTo>
                  <a:lnTo>
                    <a:pt x="5" y="14"/>
                  </a:lnTo>
                  <a:lnTo>
                    <a:pt x="5" y="5"/>
                  </a:lnTo>
                  <a:lnTo>
                    <a:pt x="5" y="0"/>
                  </a:lnTo>
                  <a:close/>
                </a:path>
              </a:pathLst>
            </a:custGeom>
            <a:solidFill>
              <a:srgbClr val="1F1A17"/>
            </a:solidFill>
            <a:ln w="9525">
              <a:noFill/>
              <a:round/>
              <a:headEnd/>
              <a:tailEnd/>
            </a:ln>
          </p:spPr>
          <p:txBody>
            <a:bodyPr/>
            <a:lstStyle/>
            <a:p>
              <a:endParaRPr lang="en-US"/>
            </a:p>
          </p:txBody>
        </p:sp>
        <p:sp>
          <p:nvSpPr>
            <p:cNvPr id="5770" name="Freeform 1674"/>
            <p:cNvSpPr>
              <a:spLocks/>
            </p:cNvSpPr>
            <p:nvPr/>
          </p:nvSpPr>
          <p:spPr bwMode="auto">
            <a:xfrm>
              <a:off x="1071" y="2776"/>
              <a:ext cx="8" cy="21"/>
            </a:xfrm>
            <a:custGeom>
              <a:avLst/>
              <a:gdLst/>
              <a:ahLst/>
              <a:cxnLst>
                <a:cxn ang="0">
                  <a:pos x="3" y="0"/>
                </a:cxn>
                <a:cxn ang="0">
                  <a:pos x="0" y="9"/>
                </a:cxn>
                <a:cxn ang="0">
                  <a:pos x="1" y="9"/>
                </a:cxn>
                <a:cxn ang="0">
                  <a:pos x="5" y="12"/>
                </a:cxn>
                <a:cxn ang="0">
                  <a:pos x="5" y="17"/>
                </a:cxn>
                <a:cxn ang="0">
                  <a:pos x="5" y="21"/>
                </a:cxn>
                <a:cxn ang="0">
                  <a:pos x="6" y="11"/>
                </a:cxn>
                <a:cxn ang="0">
                  <a:pos x="8" y="7"/>
                </a:cxn>
                <a:cxn ang="0">
                  <a:pos x="6" y="4"/>
                </a:cxn>
                <a:cxn ang="0">
                  <a:pos x="5" y="0"/>
                </a:cxn>
                <a:cxn ang="0">
                  <a:pos x="3" y="0"/>
                </a:cxn>
              </a:cxnLst>
              <a:rect l="0" t="0" r="r" b="b"/>
              <a:pathLst>
                <a:path w="8" h="21">
                  <a:moveTo>
                    <a:pt x="3" y="0"/>
                  </a:moveTo>
                  <a:lnTo>
                    <a:pt x="0" y="9"/>
                  </a:lnTo>
                  <a:lnTo>
                    <a:pt x="1" y="9"/>
                  </a:lnTo>
                  <a:lnTo>
                    <a:pt x="5" y="12"/>
                  </a:lnTo>
                  <a:lnTo>
                    <a:pt x="5" y="17"/>
                  </a:lnTo>
                  <a:lnTo>
                    <a:pt x="5" y="21"/>
                  </a:lnTo>
                  <a:lnTo>
                    <a:pt x="6" y="11"/>
                  </a:lnTo>
                  <a:lnTo>
                    <a:pt x="8" y="7"/>
                  </a:lnTo>
                  <a:lnTo>
                    <a:pt x="6" y="4"/>
                  </a:lnTo>
                  <a:lnTo>
                    <a:pt x="5" y="0"/>
                  </a:lnTo>
                  <a:lnTo>
                    <a:pt x="3" y="0"/>
                  </a:lnTo>
                  <a:close/>
                </a:path>
              </a:pathLst>
            </a:custGeom>
            <a:solidFill>
              <a:srgbClr val="1F1A17"/>
            </a:solidFill>
            <a:ln w="9525">
              <a:noFill/>
              <a:round/>
              <a:headEnd/>
              <a:tailEnd/>
            </a:ln>
          </p:spPr>
          <p:txBody>
            <a:bodyPr/>
            <a:lstStyle/>
            <a:p>
              <a:endParaRPr lang="en-US"/>
            </a:p>
          </p:txBody>
        </p:sp>
        <p:sp>
          <p:nvSpPr>
            <p:cNvPr id="5771" name="Freeform 1675"/>
            <p:cNvSpPr>
              <a:spLocks/>
            </p:cNvSpPr>
            <p:nvPr/>
          </p:nvSpPr>
          <p:spPr bwMode="auto">
            <a:xfrm>
              <a:off x="1107" y="2693"/>
              <a:ext cx="22" cy="25"/>
            </a:xfrm>
            <a:custGeom>
              <a:avLst/>
              <a:gdLst/>
              <a:ahLst/>
              <a:cxnLst>
                <a:cxn ang="0">
                  <a:pos x="0" y="15"/>
                </a:cxn>
                <a:cxn ang="0">
                  <a:pos x="2" y="20"/>
                </a:cxn>
                <a:cxn ang="0">
                  <a:pos x="5" y="23"/>
                </a:cxn>
                <a:cxn ang="0">
                  <a:pos x="9" y="25"/>
                </a:cxn>
                <a:cxn ang="0">
                  <a:pos x="10" y="25"/>
                </a:cxn>
                <a:cxn ang="0">
                  <a:pos x="10" y="20"/>
                </a:cxn>
                <a:cxn ang="0">
                  <a:pos x="15" y="20"/>
                </a:cxn>
                <a:cxn ang="0">
                  <a:pos x="19" y="25"/>
                </a:cxn>
                <a:cxn ang="0">
                  <a:pos x="19" y="15"/>
                </a:cxn>
                <a:cxn ang="0">
                  <a:pos x="17" y="12"/>
                </a:cxn>
                <a:cxn ang="0">
                  <a:pos x="19" y="7"/>
                </a:cxn>
                <a:cxn ang="0">
                  <a:pos x="22" y="2"/>
                </a:cxn>
                <a:cxn ang="0">
                  <a:pos x="19" y="0"/>
                </a:cxn>
                <a:cxn ang="0">
                  <a:pos x="17" y="2"/>
                </a:cxn>
                <a:cxn ang="0">
                  <a:pos x="14" y="10"/>
                </a:cxn>
                <a:cxn ang="0">
                  <a:pos x="15" y="17"/>
                </a:cxn>
                <a:cxn ang="0">
                  <a:pos x="7" y="20"/>
                </a:cxn>
                <a:cxn ang="0">
                  <a:pos x="5" y="15"/>
                </a:cxn>
                <a:cxn ang="0">
                  <a:pos x="5" y="3"/>
                </a:cxn>
                <a:cxn ang="0">
                  <a:pos x="2" y="15"/>
                </a:cxn>
                <a:cxn ang="0">
                  <a:pos x="0" y="15"/>
                </a:cxn>
              </a:cxnLst>
              <a:rect l="0" t="0" r="r" b="b"/>
              <a:pathLst>
                <a:path w="22" h="25">
                  <a:moveTo>
                    <a:pt x="0" y="15"/>
                  </a:moveTo>
                  <a:lnTo>
                    <a:pt x="2" y="20"/>
                  </a:lnTo>
                  <a:lnTo>
                    <a:pt x="5" y="23"/>
                  </a:lnTo>
                  <a:lnTo>
                    <a:pt x="9" y="25"/>
                  </a:lnTo>
                  <a:lnTo>
                    <a:pt x="10" y="25"/>
                  </a:lnTo>
                  <a:lnTo>
                    <a:pt x="10" y="20"/>
                  </a:lnTo>
                  <a:lnTo>
                    <a:pt x="15" y="20"/>
                  </a:lnTo>
                  <a:lnTo>
                    <a:pt x="19" y="25"/>
                  </a:lnTo>
                  <a:lnTo>
                    <a:pt x="19" y="15"/>
                  </a:lnTo>
                  <a:lnTo>
                    <a:pt x="17" y="12"/>
                  </a:lnTo>
                  <a:lnTo>
                    <a:pt x="19" y="7"/>
                  </a:lnTo>
                  <a:lnTo>
                    <a:pt x="22" y="2"/>
                  </a:lnTo>
                  <a:lnTo>
                    <a:pt x="19" y="0"/>
                  </a:lnTo>
                  <a:lnTo>
                    <a:pt x="17" y="2"/>
                  </a:lnTo>
                  <a:lnTo>
                    <a:pt x="14" y="10"/>
                  </a:lnTo>
                  <a:lnTo>
                    <a:pt x="15" y="17"/>
                  </a:lnTo>
                  <a:lnTo>
                    <a:pt x="7" y="20"/>
                  </a:lnTo>
                  <a:lnTo>
                    <a:pt x="5" y="15"/>
                  </a:lnTo>
                  <a:lnTo>
                    <a:pt x="5" y="3"/>
                  </a:lnTo>
                  <a:lnTo>
                    <a:pt x="2" y="15"/>
                  </a:lnTo>
                  <a:lnTo>
                    <a:pt x="0" y="15"/>
                  </a:lnTo>
                  <a:close/>
                </a:path>
              </a:pathLst>
            </a:custGeom>
            <a:solidFill>
              <a:srgbClr val="1F1A17"/>
            </a:solidFill>
            <a:ln w="9525">
              <a:noFill/>
              <a:round/>
              <a:headEnd/>
              <a:tailEnd/>
            </a:ln>
          </p:spPr>
          <p:txBody>
            <a:bodyPr/>
            <a:lstStyle/>
            <a:p>
              <a:endParaRPr lang="en-US"/>
            </a:p>
          </p:txBody>
        </p:sp>
        <p:sp>
          <p:nvSpPr>
            <p:cNvPr id="5772" name="Freeform 1676"/>
            <p:cNvSpPr>
              <a:spLocks/>
            </p:cNvSpPr>
            <p:nvPr/>
          </p:nvSpPr>
          <p:spPr bwMode="auto">
            <a:xfrm>
              <a:off x="1096" y="2740"/>
              <a:ext cx="10" cy="8"/>
            </a:xfrm>
            <a:custGeom>
              <a:avLst/>
              <a:gdLst/>
              <a:ahLst/>
              <a:cxnLst>
                <a:cxn ang="0">
                  <a:pos x="0" y="3"/>
                </a:cxn>
                <a:cxn ang="0">
                  <a:pos x="1" y="8"/>
                </a:cxn>
                <a:cxn ang="0">
                  <a:pos x="3" y="6"/>
                </a:cxn>
                <a:cxn ang="0">
                  <a:pos x="5" y="5"/>
                </a:cxn>
                <a:cxn ang="0">
                  <a:pos x="8" y="6"/>
                </a:cxn>
                <a:cxn ang="0">
                  <a:pos x="10" y="6"/>
                </a:cxn>
                <a:cxn ang="0">
                  <a:pos x="8" y="3"/>
                </a:cxn>
                <a:cxn ang="0">
                  <a:pos x="5" y="0"/>
                </a:cxn>
                <a:cxn ang="0">
                  <a:pos x="1" y="1"/>
                </a:cxn>
                <a:cxn ang="0">
                  <a:pos x="0" y="3"/>
                </a:cxn>
              </a:cxnLst>
              <a:rect l="0" t="0" r="r" b="b"/>
              <a:pathLst>
                <a:path w="10" h="8">
                  <a:moveTo>
                    <a:pt x="0" y="3"/>
                  </a:moveTo>
                  <a:lnTo>
                    <a:pt x="1" y="8"/>
                  </a:lnTo>
                  <a:lnTo>
                    <a:pt x="3" y="6"/>
                  </a:lnTo>
                  <a:lnTo>
                    <a:pt x="5" y="5"/>
                  </a:lnTo>
                  <a:lnTo>
                    <a:pt x="8" y="6"/>
                  </a:lnTo>
                  <a:lnTo>
                    <a:pt x="10" y="6"/>
                  </a:lnTo>
                  <a:lnTo>
                    <a:pt x="8" y="3"/>
                  </a:lnTo>
                  <a:lnTo>
                    <a:pt x="5" y="0"/>
                  </a:lnTo>
                  <a:lnTo>
                    <a:pt x="1" y="1"/>
                  </a:lnTo>
                  <a:lnTo>
                    <a:pt x="0" y="3"/>
                  </a:lnTo>
                  <a:close/>
                </a:path>
              </a:pathLst>
            </a:custGeom>
            <a:solidFill>
              <a:srgbClr val="1F1A17"/>
            </a:solidFill>
            <a:ln w="9525">
              <a:noFill/>
              <a:round/>
              <a:headEnd/>
              <a:tailEnd/>
            </a:ln>
          </p:spPr>
          <p:txBody>
            <a:bodyPr/>
            <a:lstStyle/>
            <a:p>
              <a:endParaRPr lang="en-US"/>
            </a:p>
          </p:txBody>
        </p:sp>
        <p:sp>
          <p:nvSpPr>
            <p:cNvPr id="5773" name="Freeform 1677"/>
            <p:cNvSpPr>
              <a:spLocks/>
            </p:cNvSpPr>
            <p:nvPr/>
          </p:nvSpPr>
          <p:spPr bwMode="auto">
            <a:xfrm>
              <a:off x="1151" y="2778"/>
              <a:ext cx="18" cy="27"/>
            </a:xfrm>
            <a:custGeom>
              <a:avLst/>
              <a:gdLst/>
              <a:ahLst/>
              <a:cxnLst>
                <a:cxn ang="0">
                  <a:pos x="0" y="17"/>
                </a:cxn>
                <a:cxn ang="0">
                  <a:pos x="3" y="15"/>
                </a:cxn>
                <a:cxn ang="0">
                  <a:pos x="8" y="14"/>
                </a:cxn>
                <a:cxn ang="0">
                  <a:pos x="13" y="5"/>
                </a:cxn>
                <a:cxn ang="0">
                  <a:pos x="17" y="0"/>
                </a:cxn>
                <a:cxn ang="0">
                  <a:pos x="18" y="0"/>
                </a:cxn>
                <a:cxn ang="0">
                  <a:pos x="18" y="2"/>
                </a:cxn>
                <a:cxn ang="0">
                  <a:pos x="17" y="5"/>
                </a:cxn>
                <a:cxn ang="0">
                  <a:pos x="15" y="7"/>
                </a:cxn>
                <a:cxn ang="0">
                  <a:pos x="15" y="9"/>
                </a:cxn>
                <a:cxn ang="0">
                  <a:pos x="13" y="12"/>
                </a:cxn>
                <a:cxn ang="0">
                  <a:pos x="12" y="17"/>
                </a:cxn>
                <a:cxn ang="0">
                  <a:pos x="10" y="19"/>
                </a:cxn>
                <a:cxn ang="0">
                  <a:pos x="6" y="19"/>
                </a:cxn>
                <a:cxn ang="0">
                  <a:pos x="3" y="19"/>
                </a:cxn>
                <a:cxn ang="0">
                  <a:pos x="5" y="24"/>
                </a:cxn>
                <a:cxn ang="0">
                  <a:pos x="5" y="27"/>
                </a:cxn>
                <a:cxn ang="0">
                  <a:pos x="1" y="27"/>
                </a:cxn>
                <a:cxn ang="0">
                  <a:pos x="0" y="25"/>
                </a:cxn>
                <a:cxn ang="0">
                  <a:pos x="3" y="20"/>
                </a:cxn>
                <a:cxn ang="0">
                  <a:pos x="0" y="17"/>
                </a:cxn>
              </a:cxnLst>
              <a:rect l="0" t="0" r="r" b="b"/>
              <a:pathLst>
                <a:path w="18" h="27">
                  <a:moveTo>
                    <a:pt x="0" y="17"/>
                  </a:moveTo>
                  <a:lnTo>
                    <a:pt x="3" y="15"/>
                  </a:lnTo>
                  <a:lnTo>
                    <a:pt x="8" y="14"/>
                  </a:lnTo>
                  <a:lnTo>
                    <a:pt x="13" y="5"/>
                  </a:lnTo>
                  <a:lnTo>
                    <a:pt x="17" y="0"/>
                  </a:lnTo>
                  <a:lnTo>
                    <a:pt x="18" y="0"/>
                  </a:lnTo>
                  <a:lnTo>
                    <a:pt x="18" y="2"/>
                  </a:lnTo>
                  <a:lnTo>
                    <a:pt x="17" y="5"/>
                  </a:lnTo>
                  <a:lnTo>
                    <a:pt x="15" y="7"/>
                  </a:lnTo>
                  <a:lnTo>
                    <a:pt x="15" y="9"/>
                  </a:lnTo>
                  <a:lnTo>
                    <a:pt x="13" y="12"/>
                  </a:lnTo>
                  <a:lnTo>
                    <a:pt x="12" y="17"/>
                  </a:lnTo>
                  <a:lnTo>
                    <a:pt x="10" y="19"/>
                  </a:lnTo>
                  <a:lnTo>
                    <a:pt x="6" y="19"/>
                  </a:lnTo>
                  <a:lnTo>
                    <a:pt x="3" y="19"/>
                  </a:lnTo>
                  <a:lnTo>
                    <a:pt x="5" y="24"/>
                  </a:lnTo>
                  <a:lnTo>
                    <a:pt x="5" y="27"/>
                  </a:lnTo>
                  <a:lnTo>
                    <a:pt x="1" y="27"/>
                  </a:lnTo>
                  <a:lnTo>
                    <a:pt x="0" y="25"/>
                  </a:lnTo>
                  <a:lnTo>
                    <a:pt x="3" y="20"/>
                  </a:lnTo>
                  <a:lnTo>
                    <a:pt x="0" y="17"/>
                  </a:lnTo>
                  <a:close/>
                </a:path>
              </a:pathLst>
            </a:custGeom>
            <a:solidFill>
              <a:srgbClr val="1F1A17"/>
            </a:solidFill>
            <a:ln w="9525">
              <a:noFill/>
              <a:round/>
              <a:headEnd/>
              <a:tailEnd/>
            </a:ln>
          </p:spPr>
          <p:txBody>
            <a:bodyPr/>
            <a:lstStyle/>
            <a:p>
              <a:endParaRPr lang="en-US"/>
            </a:p>
          </p:txBody>
        </p:sp>
        <p:sp>
          <p:nvSpPr>
            <p:cNvPr id="5774" name="Freeform 1678"/>
            <p:cNvSpPr>
              <a:spLocks/>
            </p:cNvSpPr>
            <p:nvPr/>
          </p:nvSpPr>
          <p:spPr bwMode="auto">
            <a:xfrm>
              <a:off x="1147" y="2803"/>
              <a:ext cx="4" cy="4"/>
            </a:xfrm>
            <a:custGeom>
              <a:avLst/>
              <a:gdLst/>
              <a:ahLst/>
              <a:cxnLst>
                <a:cxn ang="0">
                  <a:pos x="0" y="0"/>
                </a:cxn>
                <a:cxn ang="0">
                  <a:pos x="0" y="4"/>
                </a:cxn>
                <a:cxn ang="0">
                  <a:pos x="4" y="2"/>
                </a:cxn>
                <a:cxn ang="0">
                  <a:pos x="0" y="0"/>
                </a:cxn>
              </a:cxnLst>
              <a:rect l="0" t="0" r="r" b="b"/>
              <a:pathLst>
                <a:path w="4" h="4">
                  <a:moveTo>
                    <a:pt x="0" y="0"/>
                  </a:moveTo>
                  <a:lnTo>
                    <a:pt x="0" y="4"/>
                  </a:lnTo>
                  <a:lnTo>
                    <a:pt x="4" y="2"/>
                  </a:lnTo>
                  <a:lnTo>
                    <a:pt x="0" y="0"/>
                  </a:lnTo>
                  <a:close/>
                </a:path>
              </a:pathLst>
            </a:custGeom>
            <a:solidFill>
              <a:srgbClr val="1F1A17"/>
            </a:solidFill>
            <a:ln w="9525">
              <a:noFill/>
              <a:round/>
              <a:headEnd/>
              <a:tailEnd/>
            </a:ln>
          </p:spPr>
          <p:txBody>
            <a:bodyPr/>
            <a:lstStyle/>
            <a:p>
              <a:endParaRPr lang="en-US"/>
            </a:p>
          </p:txBody>
        </p:sp>
        <p:sp>
          <p:nvSpPr>
            <p:cNvPr id="5775" name="Freeform 1679"/>
            <p:cNvSpPr>
              <a:spLocks/>
            </p:cNvSpPr>
            <p:nvPr/>
          </p:nvSpPr>
          <p:spPr bwMode="auto">
            <a:xfrm>
              <a:off x="1141" y="2813"/>
              <a:ext cx="33" cy="27"/>
            </a:xfrm>
            <a:custGeom>
              <a:avLst/>
              <a:gdLst/>
              <a:ahLst/>
              <a:cxnLst>
                <a:cxn ang="0">
                  <a:pos x="1" y="19"/>
                </a:cxn>
                <a:cxn ang="0">
                  <a:pos x="6" y="17"/>
                </a:cxn>
                <a:cxn ang="0">
                  <a:pos x="13" y="15"/>
                </a:cxn>
                <a:cxn ang="0">
                  <a:pos x="18" y="15"/>
                </a:cxn>
                <a:cxn ang="0">
                  <a:pos x="22" y="15"/>
                </a:cxn>
                <a:cxn ang="0">
                  <a:pos x="22" y="10"/>
                </a:cxn>
                <a:cxn ang="0">
                  <a:pos x="23" y="5"/>
                </a:cxn>
                <a:cxn ang="0">
                  <a:pos x="28" y="2"/>
                </a:cxn>
                <a:cxn ang="0">
                  <a:pos x="33" y="0"/>
                </a:cxn>
                <a:cxn ang="0">
                  <a:pos x="30" y="4"/>
                </a:cxn>
                <a:cxn ang="0">
                  <a:pos x="27" y="9"/>
                </a:cxn>
                <a:cxn ang="0">
                  <a:pos x="25" y="15"/>
                </a:cxn>
                <a:cxn ang="0">
                  <a:pos x="23" y="19"/>
                </a:cxn>
                <a:cxn ang="0">
                  <a:pos x="20" y="19"/>
                </a:cxn>
                <a:cxn ang="0">
                  <a:pos x="15" y="20"/>
                </a:cxn>
                <a:cxn ang="0">
                  <a:pos x="10" y="24"/>
                </a:cxn>
                <a:cxn ang="0">
                  <a:pos x="6" y="27"/>
                </a:cxn>
                <a:cxn ang="0">
                  <a:pos x="5" y="24"/>
                </a:cxn>
                <a:cxn ang="0">
                  <a:pos x="8" y="22"/>
                </a:cxn>
                <a:cxn ang="0">
                  <a:pos x="0" y="20"/>
                </a:cxn>
                <a:cxn ang="0">
                  <a:pos x="1" y="19"/>
                </a:cxn>
              </a:cxnLst>
              <a:rect l="0" t="0" r="r" b="b"/>
              <a:pathLst>
                <a:path w="33" h="27">
                  <a:moveTo>
                    <a:pt x="1" y="19"/>
                  </a:moveTo>
                  <a:lnTo>
                    <a:pt x="6" y="17"/>
                  </a:lnTo>
                  <a:lnTo>
                    <a:pt x="13" y="15"/>
                  </a:lnTo>
                  <a:lnTo>
                    <a:pt x="18" y="15"/>
                  </a:lnTo>
                  <a:lnTo>
                    <a:pt x="22" y="15"/>
                  </a:lnTo>
                  <a:lnTo>
                    <a:pt x="22" y="10"/>
                  </a:lnTo>
                  <a:lnTo>
                    <a:pt x="23" y="5"/>
                  </a:lnTo>
                  <a:lnTo>
                    <a:pt x="28" y="2"/>
                  </a:lnTo>
                  <a:lnTo>
                    <a:pt x="33" y="0"/>
                  </a:lnTo>
                  <a:lnTo>
                    <a:pt x="30" y="4"/>
                  </a:lnTo>
                  <a:lnTo>
                    <a:pt x="27" y="9"/>
                  </a:lnTo>
                  <a:lnTo>
                    <a:pt x="25" y="15"/>
                  </a:lnTo>
                  <a:lnTo>
                    <a:pt x="23" y="19"/>
                  </a:lnTo>
                  <a:lnTo>
                    <a:pt x="20" y="19"/>
                  </a:lnTo>
                  <a:lnTo>
                    <a:pt x="15" y="20"/>
                  </a:lnTo>
                  <a:lnTo>
                    <a:pt x="10" y="24"/>
                  </a:lnTo>
                  <a:lnTo>
                    <a:pt x="6" y="27"/>
                  </a:lnTo>
                  <a:lnTo>
                    <a:pt x="5" y="24"/>
                  </a:lnTo>
                  <a:lnTo>
                    <a:pt x="8" y="22"/>
                  </a:lnTo>
                  <a:lnTo>
                    <a:pt x="0" y="20"/>
                  </a:lnTo>
                  <a:lnTo>
                    <a:pt x="1" y="19"/>
                  </a:lnTo>
                  <a:close/>
                </a:path>
              </a:pathLst>
            </a:custGeom>
            <a:solidFill>
              <a:srgbClr val="1F1A17"/>
            </a:solidFill>
            <a:ln w="9525">
              <a:noFill/>
              <a:round/>
              <a:headEnd/>
              <a:tailEnd/>
            </a:ln>
          </p:spPr>
          <p:txBody>
            <a:bodyPr/>
            <a:lstStyle/>
            <a:p>
              <a:endParaRPr lang="en-US"/>
            </a:p>
          </p:txBody>
        </p:sp>
        <p:sp>
          <p:nvSpPr>
            <p:cNvPr id="5776" name="Freeform 1680"/>
            <p:cNvSpPr>
              <a:spLocks/>
            </p:cNvSpPr>
            <p:nvPr/>
          </p:nvSpPr>
          <p:spPr bwMode="auto">
            <a:xfrm>
              <a:off x="1037" y="2832"/>
              <a:ext cx="17" cy="30"/>
            </a:xfrm>
            <a:custGeom>
              <a:avLst/>
              <a:gdLst/>
              <a:ahLst/>
              <a:cxnLst>
                <a:cxn ang="0">
                  <a:pos x="0" y="1"/>
                </a:cxn>
                <a:cxn ang="0">
                  <a:pos x="2" y="0"/>
                </a:cxn>
                <a:cxn ang="0">
                  <a:pos x="4" y="1"/>
                </a:cxn>
                <a:cxn ang="0">
                  <a:pos x="7" y="1"/>
                </a:cxn>
                <a:cxn ang="0">
                  <a:pos x="9" y="0"/>
                </a:cxn>
                <a:cxn ang="0">
                  <a:pos x="9" y="5"/>
                </a:cxn>
                <a:cxn ang="0">
                  <a:pos x="9" y="11"/>
                </a:cxn>
                <a:cxn ang="0">
                  <a:pos x="10" y="18"/>
                </a:cxn>
                <a:cxn ang="0">
                  <a:pos x="12" y="21"/>
                </a:cxn>
                <a:cxn ang="0">
                  <a:pos x="15" y="18"/>
                </a:cxn>
                <a:cxn ang="0">
                  <a:pos x="17" y="16"/>
                </a:cxn>
                <a:cxn ang="0">
                  <a:pos x="15" y="23"/>
                </a:cxn>
                <a:cxn ang="0">
                  <a:pos x="15" y="25"/>
                </a:cxn>
                <a:cxn ang="0">
                  <a:pos x="17" y="30"/>
                </a:cxn>
                <a:cxn ang="0">
                  <a:pos x="14" y="26"/>
                </a:cxn>
                <a:cxn ang="0">
                  <a:pos x="9" y="23"/>
                </a:cxn>
                <a:cxn ang="0">
                  <a:pos x="7" y="23"/>
                </a:cxn>
                <a:cxn ang="0">
                  <a:pos x="5" y="25"/>
                </a:cxn>
                <a:cxn ang="0">
                  <a:pos x="7" y="16"/>
                </a:cxn>
                <a:cxn ang="0">
                  <a:pos x="5" y="16"/>
                </a:cxn>
                <a:cxn ang="0">
                  <a:pos x="4" y="15"/>
                </a:cxn>
                <a:cxn ang="0">
                  <a:pos x="4" y="10"/>
                </a:cxn>
                <a:cxn ang="0">
                  <a:pos x="5" y="8"/>
                </a:cxn>
                <a:cxn ang="0">
                  <a:pos x="0" y="1"/>
                </a:cxn>
              </a:cxnLst>
              <a:rect l="0" t="0" r="r" b="b"/>
              <a:pathLst>
                <a:path w="17" h="30">
                  <a:moveTo>
                    <a:pt x="0" y="1"/>
                  </a:moveTo>
                  <a:lnTo>
                    <a:pt x="2" y="0"/>
                  </a:lnTo>
                  <a:lnTo>
                    <a:pt x="4" y="1"/>
                  </a:lnTo>
                  <a:lnTo>
                    <a:pt x="7" y="1"/>
                  </a:lnTo>
                  <a:lnTo>
                    <a:pt x="9" y="0"/>
                  </a:lnTo>
                  <a:lnTo>
                    <a:pt x="9" y="5"/>
                  </a:lnTo>
                  <a:lnTo>
                    <a:pt x="9" y="11"/>
                  </a:lnTo>
                  <a:lnTo>
                    <a:pt x="10" y="18"/>
                  </a:lnTo>
                  <a:lnTo>
                    <a:pt x="12" y="21"/>
                  </a:lnTo>
                  <a:lnTo>
                    <a:pt x="15" y="18"/>
                  </a:lnTo>
                  <a:lnTo>
                    <a:pt x="17" y="16"/>
                  </a:lnTo>
                  <a:lnTo>
                    <a:pt x="15" y="23"/>
                  </a:lnTo>
                  <a:lnTo>
                    <a:pt x="15" y="25"/>
                  </a:lnTo>
                  <a:lnTo>
                    <a:pt x="17" y="30"/>
                  </a:lnTo>
                  <a:lnTo>
                    <a:pt x="14" y="26"/>
                  </a:lnTo>
                  <a:lnTo>
                    <a:pt x="9" y="23"/>
                  </a:lnTo>
                  <a:lnTo>
                    <a:pt x="7" y="23"/>
                  </a:lnTo>
                  <a:lnTo>
                    <a:pt x="5" y="25"/>
                  </a:lnTo>
                  <a:lnTo>
                    <a:pt x="7" y="16"/>
                  </a:lnTo>
                  <a:lnTo>
                    <a:pt x="5" y="16"/>
                  </a:lnTo>
                  <a:lnTo>
                    <a:pt x="4" y="15"/>
                  </a:lnTo>
                  <a:lnTo>
                    <a:pt x="4" y="10"/>
                  </a:lnTo>
                  <a:lnTo>
                    <a:pt x="5" y="8"/>
                  </a:lnTo>
                  <a:lnTo>
                    <a:pt x="0" y="1"/>
                  </a:lnTo>
                  <a:close/>
                </a:path>
              </a:pathLst>
            </a:custGeom>
            <a:solidFill>
              <a:srgbClr val="1F1A17"/>
            </a:solidFill>
            <a:ln w="9525">
              <a:noFill/>
              <a:round/>
              <a:headEnd/>
              <a:tailEnd/>
            </a:ln>
          </p:spPr>
          <p:txBody>
            <a:bodyPr/>
            <a:lstStyle/>
            <a:p>
              <a:endParaRPr lang="en-US"/>
            </a:p>
          </p:txBody>
        </p:sp>
        <p:sp>
          <p:nvSpPr>
            <p:cNvPr id="5777" name="Freeform 1681"/>
            <p:cNvSpPr>
              <a:spLocks/>
            </p:cNvSpPr>
            <p:nvPr/>
          </p:nvSpPr>
          <p:spPr bwMode="auto">
            <a:xfrm>
              <a:off x="1061" y="2867"/>
              <a:ext cx="48" cy="55"/>
            </a:xfrm>
            <a:custGeom>
              <a:avLst/>
              <a:gdLst/>
              <a:ahLst/>
              <a:cxnLst>
                <a:cxn ang="0">
                  <a:pos x="5" y="0"/>
                </a:cxn>
                <a:cxn ang="0">
                  <a:pos x="3" y="1"/>
                </a:cxn>
                <a:cxn ang="0">
                  <a:pos x="1" y="6"/>
                </a:cxn>
                <a:cxn ang="0">
                  <a:pos x="0" y="11"/>
                </a:cxn>
                <a:cxn ang="0">
                  <a:pos x="0" y="15"/>
                </a:cxn>
                <a:cxn ang="0">
                  <a:pos x="0" y="17"/>
                </a:cxn>
                <a:cxn ang="0">
                  <a:pos x="1" y="22"/>
                </a:cxn>
                <a:cxn ang="0">
                  <a:pos x="6" y="25"/>
                </a:cxn>
                <a:cxn ang="0">
                  <a:pos x="10" y="27"/>
                </a:cxn>
                <a:cxn ang="0">
                  <a:pos x="8" y="28"/>
                </a:cxn>
                <a:cxn ang="0">
                  <a:pos x="8" y="35"/>
                </a:cxn>
                <a:cxn ang="0">
                  <a:pos x="8" y="40"/>
                </a:cxn>
                <a:cxn ang="0">
                  <a:pos x="10" y="42"/>
                </a:cxn>
                <a:cxn ang="0">
                  <a:pos x="10" y="43"/>
                </a:cxn>
                <a:cxn ang="0">
                  <a:pos x="13" y="43"/>
                </a:cxn>
                <a:cxn ang="0">
                  <a:pos x="16" y="42"/>
                </a:cxn>
                <a:cxn ang="0">
                  <a:pos x="18" y="42"/>
                </a:cxn>
                <a:cxn ang="0">
                  <a:pos x="16" y="48"/>
                </a:cxn>
                <a:cxn ang="0">
                  <a:pos x="18" y="48"/>
                </a:cxn>
                <a:cxn ang="0">
                  <a:pos x="23" y="48"/>
                </a:cxn>
                <a:cxn ang="0">
                  <a:pos x="28" y="47"/>
                </a:cxn>
                <a:cxn ang="0">
                  <a:pos x="31" y="45"/>
                </a:cxn>
                <a:cxn ang="0">
                  <a:pos x="36" y="47"/>
                </a:cxn>
                <a:cxn ang="0">
                  <a:pos x="40" y="47"/>
                </a:cxn>
                <a:cxn ang="0">
                  <a:pos x="45" y="55"/>
                </a:cxn>
                <a:cxn ang="0">
                  <a:pos x="48" y="55"/>
                </a:cxn>
                <a:cxn ang="0">
                  <a:pos x="45" y="38"/>
                </a:cxn>
                <a:cxn ang="0">
                  <a:pos x="36" y="40"/>
                </a:cxn>
                <a:cxn ang="0">
                  <a:pos x="25" y="42"/>
                </a:cxn>
                <a:cxn ang="0">
                  <a:pos x="18" y="35"/>
                </a:cxn>
                <a:cxn ang="0">
                  <a:pos x="15" y="30"/>
                </a:cxn>
                <a:cxn ang="0">
                  <a:pos x="11" y="32"/>
                </a:cxn>
                <a:cxn ang="0">
                  <a:pos x="11" y="30"/>
                </a:cxn>
                <a:cxn ang="0">
                  <a:pos x="13" y="27"/>
                </a:cxn>
                <a:cxn ang="0">
                  <a:pos x="16" y="25"/>
                </a:cxn>
                <a:cxn ang="0">
                  <a:pos x="18" y="23"/>
                </a:cxn>
                <a:cxn ang="0">
                  <a:pos x="13" y="22"/>
                </a:cxn>
                <a:cxn ang="0">
                  <a:pos x="6" y="18"/>
                </a:cxn>
                <a:cxn ang="0">
                  <a:pos x="5" y="15"/>
                </a:cxn>
                <a:cxn ang="0">
                  <a:pos x="5" y="13"/>
                </a:cxn>
                <a:cxn ang="0">
                  <a:pos x="3" y="11"/>
                </a:cxn>
                <a:cxn ang="0">
                  <a:pos x="5" y="0"/>
                </a:cxn>
              </a:cxnLst>
              <a:rect l="0" t="0" r="r" b="b"/>
              <a:pathLst>
                <a:path w="48" h="55">
                  <a:moveTo>
                    <a:pt x="5" y="0"/>
                  </a:moveTo>
                  <a:lnTo>
                    <a:pt x="3" y="1"/>
                  </a:lnTo>
                  <a:lnTo>
                    <a:pt x="1" y="6"/>
                  </a:lnTo>
                  <a:lnTo>
                    <a:pt x="0" y="11"/>
                  </a:lnTo>
                  <a:lnTo>
                    <a:pt x="0" y="15"/>
                  </a:lnTo>
                  <a:lnTo>
                    <a:pt x="0" y="17"/>
                  </a:lnTo>
                  <a:lnTo>
                    <a:pt x="1" y="22"/>
                  </a:lnTo>
                  <a:lnTo>
                    <a:pt x="6" y="25"/>
                  </a:lnTo>
                  <a:lnTo>
                    <a:pt x="10" y="27"/>
                  </a:lnTo>
                  <a:lnTo>
                    <a:pt x="8" y="28"/>
                  </a:lnTo>
                  <a:lnTo>
                    <a:pt x="8" y="35"/>
                  </a:lnTo>
                  <a:lnTo>
                    <a:pt x="8" y="40"/>
                  </a:lnTo>
                  <a:lnTo>
                    <a:pt x="10" y="42"/>
                  </a:lnTo>
                  <a:lnTo>
                    <a:pt x="10" y="43"/>
                  </a:lnTo>
                  <a:lnTo>
                    <a:pt x="13" y="43"/>
                  </a:lnTo>
                  <a:lnTo>
                    <a:pt x="16" y="42"/>
                  </a:lnTo>
                  <a:lnTo>
                    <a:pt x="18" y="42"/>
                  </a:lnTo>
                  <a:lnTo>
                    <a:pt x="16" y="48"/>
                  </a:lnTo>
                  <a:lnTo>
                    <a:pt x="18" y="48"/>
                  </a:lnTo>
                  <a:lnTo>
                    <a:pt x="23" y="48"/>
                  </a:lnTo>
                  <a:lnTo>
                    <a:pt x="28" y="47"/>
                  </a:lnTo>
                  <a:lnTo>
                    <a:pt x="31" y="45"/>
                  </a:lnTo>
                  <a:lnTo>
                    <a:pt x="36" y="47"/>
                  </a:lnTo>
                  <a:lnTo>
                    <a:pt x="40" y="47"/>
                  </a:lnTo>
                  <a:lnTo>
                    <a:pt x="45" y="55"/>
                  </a:lnTo>
                  <a:lnTo>
                    <a:pt x="48" y="55"/>
                  </a:lnTo>
                  <a:lnTo>
                    <a:pt x="45" y="38"/>
                  </a:lnTo>
                  <a:lnTo>
                    <a:pt x="36" y="40"/>
                  </a:lnTo>
                  <a:lnTo>
                    <a:pt x="25" y="42"/>
                  </a:lnTo>
                  <a:lnTo>
                    <a:pt x="18" y="35"/>
                  </a:lnTo>
                  <a:lnTo>
                    <a:pt x="15" y="30"/>
                  </a:lnTo>
                  <a:lnTo>
                    <a:pt x="11" y="32"/>
                  </a:lnTo>
                  <a:lnTo>
                    <a:pt x="11" y="30"/>
                  </a:lnTo>
                  <a:lnTo>
                    <a:pt x="13" y="27"/>
                  </a:lnTo>
                  <a:lnTo>
                    <a:pt x="16" y="25"/>
                  </a:lnTo>
                  <a:lnTo>
                    <a:pt x="18" y="23"/>
                  </a:lnTo>
                  <a:lnTo>
                    <a:pt x="13" y="22"/>
                  </a:lnTo>
                  <a:lnTo>
                    <a:pt x="6" y="18"/>
                  </a:lnTo>
                  <a:lnTo>
                    <a:pt x="5" y="15"/>
                  </a:lnTo>
                  <a:lnTo>
                    <a:pt x="5" y="13"/>
                  </a:lnTo>
                  <a:lnTo>
                    <a:pt x="3" y="11"/>
                  </a:lnTo>
                  <a:lnTo>
                    <a:pt x="5" y="0"/>
                  </a:lnTo>
                  <a:close/>
                </a:path>
              </a:pathLst>
            </a:custGeom>
            <a:solidFill>
              <a:srgbClr val="1F1A17"/>
            </a:solidFill>
            <a:ln w="9525">
              <a:noFill/>
              <a:round/>
              <a:headEnd/>
              <a:tailEnd/>
            </a:ln>
          </p:spPr>
          <p:txBody>
            <a:bodyPr/>
            <a:lstStyle/>
            <a:p>
              <a:endParaRPr lang="en-US"/>
            </a:p>
          </p:txBody>
        </p:sp>
        <p:sp>
          <p:nvSpPr>
            <p:cNvPr id="5778" name="Freeform 1682"/>
            <p:cNvSpPr>
              <a:spLocks/>
            </p:cNvSpPr>
            <p:nvPr/>
          </p:nvSpPr>
          <p:spPr bwMode="auto">
            <a:xfrm>
              <a:off x="1122" y="2860"/>
              <a:ext cx="30" cy="15"/>
            </a:xfrm>
            <a:custGeom>
              <a:avLst/>
              <a:gdLst/>
              <a:ahLst/>
              <a:cxnLst>
                <a:cxn ang="0">
                  <a:pos x="5" y="7"/>
                </a:cxn>
                <a:cxn ang="0">
                  <a:pos x="0" y="15"/>
                </a:cxn>
                <a:cxn ang="0">
                  <a:pos x="9" y="12"/>
                </a:cxn>
                <a:cxn ang="0">
                  <a:pos x="15" y="10"/>
                </a:cxn>
                <a:cxn ang="0">
                  <a:pos x="19" y="13"/>
                </a:cxn>
                <a:cxn ang="0">
                  <a:pos x="22" y="15"/>
                </a:cxn>
                <a:cxn ang="0">
                  <a:pos x="27" y="7"/>
                </a:cxn>
                <a:cxn ang="0">
                  <a:pos x="30" y="0"/>
                </a:cxn>
                <a:cxn ang="0">
                  <a:pos x="27" y="3"/>
                </a:cxn>
                <a:cxn ang="0">
                  <a:pos x="19" y="7"/>
                </a:cxn>
                <a:cxn ang="0">
                  <a:pos x="10" y="7"/>
                </a:cxn>
                <a:cxn ang="0">
                  <a:pos x="5" y="7"/>
                </a:cxn>
              </a:cxnLst>
              <a:rect l="0" t="0" r="r" b="b"/>
              <a:pathLst>
                <a:path w="30" h="15">
                  <a:moveTo>
                    <a:pt x="5" y="7"/>
                  </a:moveTo>
                  <a:lnTo>
                    <a:pt x="0" y="15"/>
                  </a:lnTo>
                  <a:lnTo>
                    <a:pt x="9" y="12"/>
                  </a:lnTo>
                  <a:lnTo>
                    <a:pt x="15" y="10"/>
                  </a:lnTo>
                  <a:lnTo>
                    <a:pt x="19" y="13"/>
                  </a:lnTo>
                  <a:lnTo>
                    <a:pt x="22" y="15"/>
                  </a:lnTo>
                  <a:lnTo>
                    <a:pt x="27" y="7"/>
                  </a:lnTo>
                  <a:lnTo>
                    <a:pt x="30" y="0"/>
                  </a:lnTo>
                  <a:lnTo>
                    <a:pt x="27" y="3"/>
                  </a:lnTo>
                  <a:lnTo>
                    <a:pt x="19" y="7"/>
                  </a:lnTo>
                  <a:lnTo>
                    <a:pt x="10" y="7"/>
                  </a:lnTo>
                  <a:lnTo>
                    <a:pt x="5" y="7"/>
                  </a:lnTo>
                  <a:close/>
                </a:path>
              </a:pathLst>
            </a:custGeom>
            <a:solidFill>
              <a:srgbClr val="1F1A17"/>
            </a:solidFill>
            <a:ln w="9525">
              <a:noFill/>
              <a:round/>
              <a:headEnd/>
              <a:tailEnd/>
            </a:ln>
          </p:spPr>
          <p:txBody>
            <a:bodyPr/>
            <a:lstStyle/>
            <a:p>
              <a:endParaRPr lang="en-US"/>
            </a:p>
          </p:txBody>
        </p:sp>
        <p:sp>
          <p:nvSpPr>
            <p:cNvPr id="5779" name="Freeform 1683"/>
            <p:cNvSpPr>
              <a:spLocks/>
            </p:cNvSpPr>
            <p:nvPr/>
          </p:nvSpPr>
          <p:spPr bwMode="auto">
            <a:xfrm>
              <a:off x="1152" y="2858"/>
              <a:ext cx="26" cy="62"/>
            </a:xfrm>
            <a:custGeom>
              <a:avLst/>
              <a:gdLst/>
              <a:ahLst/>
              <a:cxnLst>
                <a:cxn ang="0">
                  <a:pos x="21" y="0"/>
                </a:cxn>
                <a:cxn ang="0">
                  <a:pos x="16" y="4"/>
                </a:cxn>
                <a:cxn ang="0">
                  <a:pos x="12" y="10"/>
                </a:cxn>
                <a:cxn ang="0">
                  <a:pos x="14" y="15"/>
                </a:cxn>
                <a:cxn ang="0">
                  <a:pos x="14" y="22"/>
                </a:cxn>
                <a:cxn ang="0">
                  <a:pos x="12" y="24"/>
                </a:cxn>
                <a:cxn ang="0">
                  <a:pos x="12" y="26"/>
                </a:cxn>
                <a:cxn ang="0">
                  <a:pos x="14" y="29"/>
                </a:cxn>
                <a:cxn ang="0">
                  <a:pos x="12" y="34"/>
                </a:cxn>
                <a:cxn ang="0">
                  <a:pos x="12" y="37"/>
                </a:cxn>
                <a:cxn ang="0">
                  <a:pos x="9" y="36"/>
                </a:cxn>
                <a:cxn ang="0">
                  <a:pos x="9" y="39"/>
                </a:cxn>
                <a:cxn ang="0">
                  <a:pos x="9" y="42"/>
                </a:cxn>
                <a:cxn ang="0">
                  <a:pos x="7" y="47"/>
                </a:cxn>
                <a:cxn ang="0">
                  <a:pos x="7" y="52"/>
                </a:cxn>
                <a:cxn ang="0">
                  <a:pos x="4" y="49"/>
                </a:cxn>
                <a:cxn ang="0">
                  <a:pos x="4" y="51"/>
                </a:cxn>
                <a:cxn ang="0">
                  <a:pos x="4" y="56"/>
                </a:cxn>
                <a:cxn ang="0">
                  <a:pos x="2" y="59"/>
                </a:cxn>
                <a:cxn ang="0">
                  <a:pos x="0" y="62"/>
                </a:cxn>
                <a:cxn ang="0">
                  <a:pos x="4" y="61"/>
                </a:cxn>
                <a:cxn ang="0">
                  <a:pos x="9" y="57"/>
                </a:cxn>
                <a:cxn ang="0">
                  <a:pos x="11" y="49"/>
                </a:cxn>
                <a:cxn ang="0">
                  <a:pos x="12" y="46"/>
                </a:cxn>
                <a:cxn ang="0">
                  <a:pos x="12" y="42"/>
                </a:cxn>
                <a:cxn ang="0">
                  <a:pos x="16" y="37"/>
                </a:cxn>
                <a:cxn ang="0">
                  <a:pos x="17" y="37"/>
                </a:cxn>
                <a:cxn ang="0">
                  <a:pos x="19" y="34"/>
                </a:cxn>
                <a:cxn ang="0">
                  <a:pos x="17" y="27"/>
                </a:cxn>
                <a:cxn ang="0">
                  <a:pos x="17" y="24"/>
                </a:cxn>
                <a:cxn ang="0">
                  <a:pos x="19" y="20"/>
                </a:cxn>
                <a:cxn ang="0">
                  <a:pos x="16" y="14"/>
                </a:cxn>
                <a:cxn ang="0">
                  <a:pos x="17" y="12"/>
                </a:cxn>
                <a:cxn ang="0">
                  <a:pos x="21" y="9"/>
                </a:cxn>
                <a:cxn ang="0">
                  <a:pos x="24" y="7"/>
                </a:cxn>
                <a:cxn ang="0">
                  <a:pos x="26" y="7"/>
                </a:cxn>
                <a:cxn ang="0">
                  <a:pos x="21" y="0"/>
                </a:cxn>
              </a:cxnLst>
              <a:rect l="0" t="0" r="r" b="b"/>
              <a:pathLst>
                <a:path w="26" h="62">
                  <a:moveTo>
                    <a:pt x="21" y="0"/>
                  </a:moveTo>
                  <a:lnTo>
                    <a:pt x="16" y="4"/>
                  </a:lnTo>
                  <a:lnTo>
                    <a:pt x="12" y="10"/>
                  </a:lnTo>
                  <a:lnTo>
                    <a:pt x="14" y="15"/>
                  </a:lnTo>
                  <a:lnTo>
                    <a:pt x="14" y="22"/>
                  </a:lnTo>
                  <a:lnTo>
                    <a:pt x="12" y="24"/>
                  </a:lnTo>
                  <a:lnTo>
                    <a:pt x="12" y="26"/>
                  </a:lnTo>
                  <a:lnTo>
                    <a:pt x="14" y="29"/>
                  </a:lnTo>
                  <a:lnTo>
                    <a:pt x="12" y="34"/>
                  </a:lnTo>
                  <a:lnTo>
                    <a:pt x="12" y="37"/>
                  </a:lnTo>
                  <a:lnTo>
                    <a:pt x="9" y="36"/>
                  </a:lnTo>
                  <a:lnTo>
                    <a:pt x="9" y="39"/>
                  </a:lnTo>
                  <a:lnTo>
                    <a:pt x="9" y="42"/>
                  </a:lnTo>
                  <a:lnTo>
                    <a:pt x="7" y="47"/>
                  </a:lnTo>
                  <a:lnTo>
                    <a:pt x="7" y="52"/>
                  </a:lnTo>
                  <a:lnTo>
                    <a:pt x="4" y="49"/>
                  </a:lnTo>
                  <a:lnTo>
                    <a:pt x="4" y="51"/>
                  </a:lnTo>
                  <a:lnTo>
                    <a:pt x="4" y="56"/>
                  </a:lnTo>
                  <a:lnTo>
                    <a:pt x="2" y="59"/>
                  </a:lnTo>
                  <a:lnTo>
                    <a:pt x="0" y="62"/>
                  </a:lnTo>
                  <a:lnTo>
                    <a:pt x="4" y="61"/>
                  </a:lnTo>
                  <a:lnTo>
                    <a:pt x="9" y="57"/>
                  </a:lnTo>
                  <a:lnTo>
                    <a:pt x="11" y="49"/>
                  </a:lnTo>
                  <a:lnTo>
                    <a:pt x="12" y="46"/>
                  </a:lnTo>
                  <a:lnTo>
                    <a:pt x="12" y="42"/>
                  </a:lnTo>
                  <a:lnTo>
                    <a:pt x="16" y="37"/>
                  </a:lnTo>
                  <a:lnTo>
                    <a:pt x="17" y="37"/>
                  </a:lnTo>
                  <a:lnTo>
                    <a:pt x="19" y="34"/>
                  </a:lnTo>
                  <a:lnTo>
                    <a:pt x="17" y="27"/>
                  </a:lnTo>
                  <a:lnTo>
                    <a:pt x="17" y="24"/>
                  </a:lnTo>
                  <a:lnTo>
                    <a:pt x="19" y="20"/>
                  </a:lnTo>
                  <a:lnTo>
                    <a:pt x="16" y="14"/>
                  </a:lnTo>
                  <a:lnTo>
                    <a:pt x="17" y="12"/>
                  </a:lnTo>
                  <a:lnTo>
                    <a:pt x="21" y="9"/>
                  </a:lnTo>
                  <a:lnTo>
                    <a:pt x="24" y="7"/>
                  </a:lnTo>
                  <a:lnTo>
                    <a:pt x="26" y="7"/>
                  </a:lnTo>
                  <a:lnTo>
                    <a:pt x="21" y="0"/>
                  </a:lnTo>
                  <a:close/>
                </a:path>
              </a:pathLst>
            </a:custGeom>
            <a:solidFill>
              <a:srgbClr val="1F1A17"/>
            </a:solidFill>
            <a:ln w="9525">
              <a:noFill/>
              <a:round/>
              <a:headEnd/>
              <a:tailEnd/>
            </a:ln>
          </p:spPr>
          <p:txBody>
            <a:bodyPr/>
            <a:lstStyle/>
            <a:p>
              <a:endParaRPr lang="en-US"/>
            </a:p>
          </p:txBody>
        </p:sp>
        <p:sp>
          <p:nvSpPr>
            <p:cNvPr id="5780" name="Freeform 1684"/>
            <p:cNvSpPr>
              <a:spLocks/>
            </p:cNvSpPr>
            <p:nvPr/>
          </p:nvSpPr>
          <p:spPr bwMode="auto">
            <a:xfrm>
              <a:off x="1164" y="2840"/>
              <a:ext cx="17" cy="10"/>
            </a:xfrm>
            <a:custGeom>
              <a:avLst/>
              <a:gdLst/>
              <a:ahLst/>
              <a:cxnLst>
                <a:cxn ang="0">
                  <a:pos x="0" y="8"/>
                </a:cxn>
                <a:cxn ang="0">
                  <a:pos x="2" y="5"/>
                </a:cxn>
                <a:cxn ang="0">
                  <a:pos x="5" y="2"/>
                </a:cxn>
                <a:cxn ang="0">
                  <a:pos x="12" y="0"/>
                </a:cxn>
                <a:cxn ang="0">
                  <a:pos x="15" y="0"/>
                </a:cxn>
                <a:cxn ang="0">
                  <a:pos x="7" y="5"/>
                </a:cxn>
                <a:cxn ang="0">
                  <a:pos x="17" y="8"/>
                </a:cxn>
                <a:cxn ang="0">
                  <a:pos x="15" y="10"/>
                </a:cxn>
                <a:cxn ang="0">
                  <a:pos x="14" y="10"/>
                </a:cxn>
                <a:cxn ang="0">
                  <a:pos x="7" y="8"/>
                </a:cxn>
                <a:cxn ang="0">
                  <a:pos x="4" y="7"/>
                </a:cxn>
                <a:cxn ang="0">
                  <a:pos x="0" y="8"/>
                </a:cxn>
              </a:cxnLst>
              <a:rect l="0" t="0" r="r" b="b"/>
              <a:pathLst>
                <a:path w="17" h="10">
                  <a:moveTo>
                    <a:pt x="0" y="8"/>
                  </a:moveTo>
                  <a:lnTo>
                    <a:pt x="2" y="5"/>
                  </a:lnTo>
                  <a:lnTo>
                    <a:pt x="5" y="2"/>
                  </a:lnTo>
                  <a:lnTo>
                    <a:pt x="12" y="0"/>
                  </a:lnTo>
                  <a:lnTo>
                    <a:pt x="15" y="0"/>
                  </a:lnTo>
                  <a:lnTo>
                    <a:pt x="7" y="5"/>
                  </a:lnTo>
                  <a:lnTo>
                    <a:pt x="17" y="8"/>
                  </a:lnTo>
                  <a:lnTo>
                    <a:pt x="15" y="10"/>
                  </a:lnTo>
                  <a:lnTo>
                    <a:pt x="14" y="10"/>
                  </a:lnTo>
                  <a:lnTo>
                    <a:pt x="7" y="8"/>
                  </a:lnTo>
                  <a:lnTo>
                    <a:pt x="4" y="7"/>
                  </a:lnTo>
                  <a:lnTo>
                    <a:pt x="0" y="8"/>
                  </a:lnTo>
                  <a:close/>
                </a:path>
              </a:pathLst>
            </a:custGeom>
            <a:solidFill>
              <a:srgbClr val="1F1A17"/>
            </a:solidFill>
            <a:ln w="9525">
              <a:noFill/>
              <a:round/>
              <a:headEnd/>
              <a:tailEnd/>
            </a:ln>
          </p:spPr>
          <p:txBody>
            <a:bodyPr/>
            <a:lstStyle/>
            <a:p>
              <a:endParaRPr lang="en-US"/>
            </a:p>
          </p:txBody>
        </p:sp>
        <p:sp>
          <p:nvSpPr>
            <p:cNvPr id="5781" name="Freeform 1685"/>
            <p:cNvSpPr>
              <a:spLocks/>
            </p:cNvSpPr>
            <p:nvPr/>
          </p:nvSpPr>
          <p:spPr bwMode="auto">
            <a:xfrm>
              <a:off x="1164" y="2895"/>
              <a:ext cx="20" cy="20"/>
            </a:xfrm>
            <a:custGeom>
              <a:avLst/>
              <a:gdLst/>
              <a:ahLst/>
              <a:cxnLst>
                <a:cxn ang="0">
                  <a:pos x="2" y="10"/>
                </a:cxn>
                <a:cxn ang="0">
                  <a:pos x="9" y="10"/>
                </a:cxn>
                <a:cxn ang="0">
                  <a:pos x="10" y="7"/>
                </a:cxn>
                <a:cxn ang="0">
                  <a:pos x="14" y="4"/>
                </a:cxn>
                <a:cxn ang="0">
                  <a:pos x="19" y="2"/>
                </a:cxn>
                <a:cxn ang="0">
                  <a:pos x="20" y="0"/>
                </a:cxn>
                <a:cxn ang="0">
                  <a:pos x="10" y="10"/>
                </a:cxn>
                <a:cxn ang="0">
                  <a:pos x="10" y="14"/>
                </a:cxn>
                <a:cxn ang="0">
                  <a:pos x="10" y="17"/>
                </a:cxn>
                <a:cxn ang="0">
                  <a:pos x="5" y="14"/>
                </a:cxn>
                <a:cxn ang="0">
                  <a:pos x="7" y="20"/>
                </a:cxn>
                <a:cxn ang="0">
                  <a:pos x="2" y="17"/>
                </a:cxn>
                <a:cxn ang="0">
                  <a:pos x="0" y="19"/>
                </a:cxn>
                <a:cxn ang="0">
                  <a:pos x="0" y="14"/>
                </a:cxn>
                <a:cxn ang="0">
                  <a:pos x="2" y="10"/>
                </a:cxn>
              </a:cxnLst>
              <a:rect l="0" t="0" r="r" b="b"/>
              <a:pathLst>
                <a:path w="20" h="20">
                  <a:moveTo>
                    <a:pt x="2" y="10"/>
                  </a:moveTo>
                  <a:lnTo>
                    <a:pt x="9" y="10"/>
                  </a:lnTo>
                  <a:lnTo>
                    <a:pt x="10" y="7"/>
                  </a:lnTo>
                  <a:lnTo>
                    <a:pt x="14" y="4"/>
                  </a:lnTo>
                  <a:lnTo>
                    <a:pt x="19" y="2"/>
                  </a:lnTo>
                  <a:lnTo>
                    <a:pt x="20" y="0"/>
                  </a:lnTo>
                  <a:lnTo>
                    <a:pt x="10" y="10"/>
                  </a:lnTo>
                  <a:lnTo>
                    <a:pt x="10" y="14"/>
                  </a:lnTo>
                  <a:lnTo>
                    <a:pt x="10" y="17"/>
                  </a:lnTo>
                  <a:lnTo>
                    <a:pt x="5" y="14"/>
                  </a:lnTo>
                  <a:lnTo>
                    <a:pt x="7" y="20"/>
                  </a:lnTo>
                  <a:lnTo>
                    <a:pt x="2" y="17"/>
                  </a:lnTo>
                  <a:lnTo>
                    <a:pt x="0" y="19"/>
                  </a:lnTo>
                  <a:lnTo>
                    <a:pt x="0" y="14"/>
                  </a:lnTo>
                  <a:lnTo>
                    <a:pt x="2" y="10"/>
                  </a:lnTo>
                  <a:close/>
                </a:path>
              </a:pathLst>
            </a:custGeom>
            <a:solidFill>
              <a:srgbClr val="1F1A17"/>
            </a:solidFill>
            <a:ln w="9525">
              <a:noFill/>
              <a:round/>
              <a:headEnd/>
              <a:tailEnd/>
            </a:ln>
          </p:spPr>
          <p:txBody>
            <a:bodyPr/>
            <a:lstStyle/>
            <a:p>
              <a:endParaRPr lang="en-US"/>
            </a:p>
          </p:txBody>
        </p:sp>
        <p:sp>
          <p:nvSpPr>
            <p:cNvPr id="5782" name="Freeform 1686"/>
            <p:cNvSpPr>
              <a:spLocks/>
            </p:cNvSpPr>
            <p:nvPr/>
          </p:nvSpPr>
          <p:spPr bwMode="auto">
            <a:xfrm>
              <a:off x="1147" y="2947"/>
              <a:ext cx="39" cy="30"/>
            </a:xfrm>
            <a:custGeom>
              <a:avLst/>
              <a:gdLst/>
              <a:ahLst/>
              <a:cxnLst>
                <a:cxn ang="0">
                  <a:pos x="0" y="17"/>
                </a:cxn>
                <a:cxn ang="0">
                  <a:pos x="4" y="17"/>
                </a:cxn>
                <a:cxn ang="0">
                  <a:pos x="10" y="15"/>
                </a:cxn>
                <a:cxn ang="0">
                  <a:pos x="14" y="7"/>
                </a:cxn>
                <a:cxn ang="0">
                  <a:pos x="16" y="0"/>
                </a:cxn>
                <a:cxn ang="0">
                  <a:pos x="19" y="2"/>
                </a:cxn>
                <a:cxn ang="0">
                  <a:pos x="24" y="3"/>
                </a:cxn>
                <a:cxn ang="0">
                  <a:pos x="32" y="5"/>
                </a:cxn>
                <a:cxn ang="0">
                  <a:pos x="39" y="5"/>
                </a:cxn>
                <a:cxn ang="0">
                  <a:pos x="27" y="17"/>
                </a:cxn>
                <a:cxn ang="0">
                  <a:pos x="26" y="13"/>
                </a:cxn>
                <a:cxn ang="0">
                  <a:pos x="22" y="10"/>
                </a:cxn>
                <a:cxn ang="0">
                  <a:pos x="22" y="22"/>
                </a:cxn>
                <a:cxn ang="0">
                  <a:pos x="22" y="30"/>
                </a:cxn>
                <a:cxn ang="0">
                  <a:pos x="21" y="30"/>
                </a:cxn>
                <a:cxn ang="0">
                  <a:pos x="17" y="25"/>
                </a:cxn>
                <a:cxn ang="0">
                  <a:pos x="17" y="15"/>
                </a:cxn>
                <a:cxn ang="0">
                  <a:pos x="17" y="10"/>
                </a:cxn>
                <a:cxn ang="0">
                  <a:pos x="16" y="13"/>
                </a:cxn>
                <a:cxn ang="0">
                  <a:pos x="12" y="18"/>
                </a:cxn>
                <a:cxn ang="0">
                  <a:pos x="5" y="18"/>
                </a:cxn>
                <a:cxn ang="0">
                  <a:pos x="0" y="17"/>
                </a:cxn>
              </a:cxnLst>
              <a:rect l="0" t="0" r="r" b="b"/>
              <a:pathLst>
                <a:path w="39" h="30">
                  <a:moveTo>
                    <a:pt x="0" y="17"/>
                  </a:moveTo>
                  <a:lnTo>
                    <a:pt x="4" y="17"/>
                  </a:lnTo>
                  <a:lnTo>
                    <a:pt x="10" y="15"/>
                  </a:lnTo>
                  <a:lnTo>
                    <a:pt x="14" y="7"/>
                  </a:lnTo>
                  <a:lnTo>
                    <a:pt x="16" y="0"/>
                  </a:lnTo>
                  <a:lnTo>
                    <a:pt x="19" y="2"/>
                  </a:lnTo>
                  <a:lnTo>
                    <a:pt x="24" y="3"/>
                  </a:lnTo>
                  <a:lnTo>
                    <a:pt x="32" y="5"/>
                  </a:lnTo>
                  <a:lnTo>
                    <a:pt x="39" y="5"/>
                  </a:lnTo>
                  <a:lnTo>
                    <a:pt x="27" y="17"/>
                  </a:lnTo>
                  <a:lnTo>
                    <a:pt x="26" y="13"/>
                  </a:lnTo>
                  <a:lnTo>
                    <a:pt x="22" y="10"/>
                  </a:lnTo>
                  <a:lnTo>
                    <a:pt x="22" y="22"/>
                  </a:lnTo>
                  <a:lnTo>
                    <a:pt x="22" y="30"/>
                  </a:lnTo>
                  <a:lnTo>
                    <a:pt x="21" y="30"/>
                  </a:lnTo>
                  <a:lnTo>
                    <a:pt x="17" y="25"/>
                  </a:lnTo>
                  <a:lnTo>
                    <a:pt x="17" y="15"/>
                  </a:lnTo>
                  <a:lnTo>
                    <a:pt x="17" y="10"/>
                  </a:lnTo>
                  <a:lnTo>
                    <a:pt x="16" y="13"/>
                  </a:lnTo>
                  <a:lnTo>
                    <a:pt x="12" y="18"/>
                  </a:lnTo>
                  <a:lnTo>
                    <a:pt x="5" y="18"/>
                  </a:lnTo>
                  <a:lnTo>
                    <a:pt x="0" y="17"/>
                  </a:lnTo>
                  <a:close/>
                </a:path>
              </a:pathLst>
            </a:custGeom>
            <a:solidFill>
              <a:srgbClr val="1F1A17"/>
            </a:solidFill>
            <a:ln w="9525">
              <a:noFill/>
              <a:round/>
              <a:headEnd/>
              <a:tailEnd/>
            </a:ln>
          </p:spPr>
          <p:txBody>
            <a:bodyPr/>
            <a:lstStyle/>
            <a:p>
              <a:endParaRPr lang="en-US"/>
            </a:p>
          </p:txBody>
        </p:sp>
        <p:sp>
          <p:nvSpPr>
            <p:cNvPr id="5783" name="Freeform 1687"/>
            <p:cNvSpPr>
              <a:spLocks/>
            </p:cNvSpPr>
            <p:nvPr/>
          </p:nvSpPr>
          <p:spPr bwMode="auto">
            <a:xfrm>
              <a:off x="1089" y="2934"/>
              <a:ext cx="23" cy="36"/>
            </a:xfrm>
            <a:custGeom>
              <a:avLst/>
              <a:gdLst/>
              <a:ahLst/>
              <a:cxnLst>
                <a:cxn ang="0">
                  <a:pos x="0" y="5"/>
                </a:cxn>
                <a:cxn ang="0">
                  <a:pos x="3" y="1"/>
                </a:cxn>
                <a:cxn ang="0">
                  <a:pos x="7" y="0"/>
                </a:cxn>
                <a:cxn ang="0">
                  <a:pos x="8" y="0"/>
                </a:cxn>
                <a:cxn ang="0">
                  <a:pos x="12" y="1"/>
                </a:cxn>
                <a:cxn ang="0">
                  <a:pos x="15" y="5"/>
                </a:cxn>
                <a:cxn ang="0">
                  <a:pos x="20" y="13"/>
                </a:cxn>
                <a:cxn ang="0">
                  <a:pos x="23" y="20"/>
                </a:cxn>
                <a:cxn ang="0">
                  <a:pos x="23" y="25"/>
                </a:cxn>
                <a:cxn ang="0">
                  <a:pos x="22" y="30"/>
                </a:cxn>
                <a:cxn ang="0">
                  <a:pos x="18" y="36"/>
                </a:cxn>
                <a:cxn ang="0">
                  <a:pos x="18" y="30"/>
                </a:cxn>
                <a:cxn ang="0">
                  <a:pos x="17" y="25"/>
                </a:cxn>
                <a:cxn ang="0">
                  <a:pos x="13" y="25"/>
                </a:cxn>
                <a:cxn ang="0">
                  <a:pos x="8" y="26"/>
                </a:cxn>
                <a:cxn ang="0">
                  <a:pos x="13" y="21"/>
                </a:cxn>
                <a:cxn ang="0">
                  <a:pos x="18" y="18"/>
                </a:cxn>
                <a:cxn ang="0">
                  <a:pos x="15" y="15"/>
                </a:cxn>
                <a:cxn ang="0">
                  <a:pos x="13" y="11"/>
                </a:cxn>
                <a:cxn ang="0">
                  <a:pos x="8" y="13"/>
                </a:cxn>
                <a:cxn ang="0">
                  <a:pos x="5" y="15"/>
                </a:cxn>
                <a:cxn ang="0">
                  <a:pos x="3" y="11"/>
                </a:cxn>
                <a:cxn ang="0">
                  <a:pos x="3" y="10"/>
                </a:cxn>
                <a:cxn ang="0">
                  <a:pos x="5" y="8"/>
                </a:cxn>
                <a:cxn ang="0">
                  <a:pos x="7" y="6"/>
                </a:cxn>
                <a:cxn ang="0">
                  <a:pos x="3" y="5"/>
                </a:cxn>
                <a:cxn ang="0">
                  <a:pos x="0" y="5"/>
                </a:cxn>
              </a:cxnLst>
              <a:rect l="0" t="0" r="r" b="b"/>
              <a:pathLst>
                <a:path w="23" h="36">
                  <a:moveTo>
                    <a:pt x="0" y="5"/>
                  </a:moveTo>
                  <a:lnTo>
                    <a:pt x="3" y="1"/>
                  </a:lnTo>
                  <a:lnTo>
                    <a:pt x="7" y="0"/>
                  </a:lnTo>
                  <a:lnTo>
                    <a:pt x="8" y="0"/>
                  </a:lnTo>
                  <a:lnTo>
                    <a:pt x="12" y="1"/>
                  </a:lnTo>
                  <a:lnTo>
                    <a:pt x="15" y="5"/>
                  </a:lnTo>
                  <a:lnTo>
                    <a:pt x="20" y="13"/>
                  </a:lnTo>
                  <a:lnTo>
                    <a:pt x="23" y="20"/>
                  </a:lnTo>
                  <a:lnTo>
                    <a:pt x="23" y="25"/>
                  </a:lnTo>
                  <a:lnTo>
                    <a:pt x="22" y="30"/>
                  </a:lnTo>
                  <a:lnTo>
                    <a:pt x="18" y="36"/>
                  </a:lnTo>
                  <a:lnTo>
                    <a:pt x="18" y="30"/>
                  </a:lnTo>
                  <a:lnTo>
                    <a:pt x="17" y="25"/>
                  </a:lnTo>
                  <a:lnTo>
                    <a:pt x="13" y="25"/>
                  </a:lnTo>
                  <a:lnTo>
                    <a:pt x="8" y="26"/>
                  </a:lnTo>
                  <a:lnTo>
                    <a:pt x="13" y="21"/>
                  </a:lnTo>
                  <a:lnTo>
                    <a:pt x="18" y="18"/>
                  </a:lnTo>
                  <a:lnTo>
                    <a:pt x="15" y="15"/>
                  </a:lnTo>
                  <a:lnTo>
                    <a:pt x="13" y="11"/>
                  </a:lnTo>
                  <a:lnTo>
                    <a:pt x="8" y="13"/>
                  </a:lnTo>
                  <a:lnTo>
                    <a:pt x="5" y="15"/>
                  </a:lnTo>
                  <a:lnTo>
                    <a:pt x="3" y="11"/>
                  </a:lnTo>
                  <a:lnTo>
                    <a:pt x="3" y="10"/>
                  </a:lnTo>
                  <a:lnTo>
                    <a:pt x="5" y="8"/>
                  </a:lnTo>
                  <a:lnTo>
                    <a:pt x="7" y="6"/>
                  </a:lnTo>
                  <a:lnTo>
                    <a:pt x="3" y="5"/>
                  </a:lnTo>
                  <a:lnTo>
                    <a:pt x="0" y="5"/>
                  </a:lnTo>
                  <a:close/>
                </a:path>
              </a:pathLst>
            </a:custGeom>
            <a:solidFill>
              <a:srgbClr val="1F1A17"/>
            </a:solidFill>
            <a:ln w="9525">
              <a:noFill/>
              <a:round/>
              <a:headEnd/>
              <a:tailEnd/>
            </a:ln>
          </p:spPr>
          <p:txBody>
            <a:bodyPr/>
            <a:lstStyle/>
            <a:p>
              <a:endParaRPr lang="en-US"/>
            </a:p>
          </p:txBody>
        </p:sp>
        <p:sp>
          <p:nvSpPr>
            <p:cNvPr id="5784" name="Freeform 1688"/>
            <p:cNvSpPr>
              <a:spLocks/>
            </p:cNvSpPr>
            <p:nvPr/>
          </p:nvSpPr>
          <p:spPr bwMode="auto">
            <a:xfrm>
              <a:off x="1116" y="2967"/>
              <a:ext cx="21" cy="19"/>
            </a:xfrm>
            <a:custGeom>
              <a:avLst/>
              <a:gdLst/>
              <a:ahLst/>
              <a:cxnLst>
                <a:cxn ang="0">
                  <a:pos x="0" y="3"/>
                </a:cxn>
                <a:cxn ang="0">
                  <a:pos x="1" y="7"/>
                </a:cxn>
                <a:cxn ang="0">
                  <a:pos x="5" y="12"/>
                </a:cxn>
                <a:cxn ang="0">
                  <a:pos x="3" y="15"/>
                </a:cxn>
                <a:cxn ang="0">
                  <a:pos x="3" y="19"/>
                </a:cxn>
                <a:cxn ang="0">
                  <a:pos x="6" y="13"/>
                </a:cxn>
                <a:cxn ang="0">
                  <a:pos x="13" y="7"/>
                </a:cxn>
                <a:cxn ang="0">
                  <a:pos x="18" y="5"/>
                </a:cxn>
                <a:cxn ang="0">
                  <a:pos x="21" y="3"/>
                </a:cxn>
                <a:cxn ang="0">
                  <a:pos x="20" y="0"/>
                </a:cxn>
                <a:cxn ang="0">
                  <a:pos x="13" y="2"/>
                </a:cxn>
                <a:cxn ang="0">
                  <a:pos x="6" y="3"/>
                </a:cxn>
                <a:cxn ang="0">
                  <a:pos x="1" y="3"/>
                </a:cxn>
                <a:cxn ang="0">
                  <a:pos x="0" y="3"/>
                </a:cxn>
              </a:cxnLst>
              <a:rect l="0" t="0" r="r" b="b"/>
              <a:pathLst>
                <a:path w="21" h="19">
                  <a:moveTo>
                    <a:pt x="0" y="3"/>
                  </a:moveTo>
                  <a:lnTo>
                    <a:pt x="1" y="7"/>
                  </a:lnTo>
                  <a:lnTo>
                    <a:pt x="5" y="12"/>
                  </a:lnTo>
                  <a:lnTo>
                    <a:pt x="3" y="15"/>
                  </a:lnTo>
                  <a:lnTo>
                    <a:pt x="3" y="19"/>
                  </a:lnTo>
                  <a:lnTo>
                    <a:pt x="6" y="13"/>
                  </a:lnTo>
                  <a:lnTo>
                    <a:pt x="13" y="7"/>
                  </a:lnTo>
                  <a:lnTo>
                    <a:pt x="18" y="5"/>
                  </a:lnTo>
                  <a:lnTo>
                    <a:pt x="21" y="3"/>
                  </a:lnTo>
                  <a:lnTo>
                    <a:pt x="20" y="0"/>
                  </a:lnTo>
                  <a:lnTo>
                    <a:pt x="13" y="2"/>
                  </a:lnTo>
                  <a:lnTo>
                    <a:pt x="6" y="3"/>
                  </a:lnTo>
                  <a:lnTo>
                    <a:pt x="1" y="3"/>
                  </a:lnTo>
                  <a:lnTo>
                    <a:pt x="0" y="3"/>
                  </a:lnTo>
                  <a:close/>
                </a:path>
              </a:pathLst>
            </a:custGeom>
            <a:solidFill>
              <a:srgbClr val="1F1A17"/>
            </a:solidFill>
            <a:ln w="9525">
              <a:noFill/>
              <a:round/>
              <a:headEnd/>
              <a:tailEnd/>
            </a:ln>
          </p:spPr>
          <p:txBody>
            <a:bodyPr/>
            <a:lstStyle/>
            <a:p>
              <a:endParaRPr lang="en-US"/>
            </a:p>
          </p:txBody>
        </p:sp>
        <p:sp>
          <p:nvSpPr>
            <p:cNvPr id="5785" name="Freeform 1689"/>
            <p:cNvSpPr>
              <a:spLocks/>
            </p:cNvSpPr>
            <p:nvPr/>
          </p:nvSpPr>
          <p:spPr bwMode="auto">
            <a:xfrm>
              <a:off x="1119" y="2991"/>
              <a:ext cx="57" cy="31"/>
            </a:xfrm>
            <a:custGeom>
              <a:avLst/>
              <a:gdLst/>
              <a:ahLst/>
              <a:cxnLst>
                <a:cxn ang="0">
                  <a:pos x="0" y="6"/>
                </a:cxn>
                <a:cxn ang="0">
                  <a:pos x="3" y="8"/>
                </a:cxn>
                <a:cxn ang="0">
                  <a:pos x="12" y="10"/>
                </a:cxn>
                <a:cxn ang="0">
                  <a:pos x="18" y="6"/>
                </a:cxn>
                <a:cxn ang="0">
                  <a:pos x="23" y="6"/>
                </a:cxn>
                <a:cxn ang="0">
                  <a:pos x="27" y="5"/>
                </a:cxn>
                <a:cxn ang="0">
                  <a:pos x="28" y="0"/>
                </a:cxn>
                <a:cxn ang="0">
                  <a:pos x="30" y="5"/>
                </a:cxn>
                <a:cxn ang="0">
                  <a:pos x="32" y="10"/>
                </a:cxn>
                <a:cxn ang="0">
                  <a:pos x="37" y="10"/>
                </a:cxn>
                <a:cxn ang="0">
                  <a:pos x="42" y="11"/>
                </a:cxn>
                <a:cxn ang="0">
                  <a:pos x="50" y="10"/>
                </a:cxn>
                <a:cxn ang="0">
                  <a:pos x="57" y="8"/>
                </a:cxn>
                <a:cxn ang="0">
                  <a:pos x="57" y="16"/>
                </a:cxn>
                <a:cxn ang="0">
                  <a:pos x="57" y="25"/>
                </a:cxn>
                <a:cxn ang="0">
                  <a:pos x="55" y="21"/>
                </a:cxn>
                <a:cxn ang="0">
                  <a:pos x="54" y="20"/>
                </a:cxn>
                <a:cxn ang="0">
                  <a:pos x="52" y="21"/>
                </a:cxn>
                <a:cxn ang="0">
                  <a:pos x="50" y="25"/>
                </a:cxn>
                <a:cxn ang="0">
                  <a:pos x="49" y="21"/>
                </a:cxn>
                <a:cxn ang="0">
                  <a:pos x="47" y="16"/>
                </a:cxn>
                <a:cxn ang="0">
                  <a:pos x="44" y="20"/>
                </a:cxn>
                <a:cxn ang="0">
                  <a:pos x="42" y="23"/>
                </a:cxn>
                <a:cxn ang="0">
                  <a:pos x="40" y="21"/>
                </a:cxn>
                <a:cxn ang="0">
                  <a:pos x="38" y="20"/>
                </a:cxn>
                <a:cxn ang="0">
                  <a:pos x="37" y="20"/>
                </a:cxn>
                <a:cxn ang="0">
                  <a:pos x="35" y="20"/>
                </a:cxn>
                <a:cxn ang="0">
                  <a:pos x="32" y="25"/>
                </a:cxn>
                <a:cxn ang="0">
                  <a:pos x="28" y="28"/>
                </a:cxn>
                <a:cxn ang="0">
                  <a:pos x="28" y="20"/>
                </a:cxn>
                <a:cxn ang="0">
                  <a:pos x="27" y="11"/>
                </a:cxn>
                <a:cxn ang="0">
                  <a:pos x="25" y="11"/>
                </a:cxn>
                <a:cxn ang="0">
                  <a:pos x="25" y="13"/>
                </a:cxn>
                <a:cxn ang="0">
                  <a:pos x="23" y="16"/>
                </a:cxn>
                <a:cxn ang="0">
                  <a:pos x="23" y="20"/>
                </a:cxn>
                <a:cxn ang="0">
                  <a:pos x="23" y="26"/>
                </a:cxn>
                <a:cxn ang="0">
                  <a:pos x="23" y="31"/>
                </a:cxn>
                <a:cxn ang="0">
                  <a:pos x="20" y="26"/>
                </a:cxn>
                <a:cxn ang="0">
                  <a:pos x="18" y="23"/>
                </a:cxn>
                <a:cxn ang="0">
                  <a:pos x="18" y="18"/>
                </a:cxn>
                <a:cxn ang="0">
                  <a:pos x="17" y="11"/>
                </a:cxn>
                <a:cxn ang="0">
                  <a:pos x="17" y="16"/>
                </a:cxn>
                <a:cxn ang="0">
                  <a:pos x="15" y="21"/>
                </a:cxn>
                <a:cxn ang="0">
                  <a:pos x="12" y="18"/>
                </a:cxn>
                <a:cxn ang="0">
                  <a:pos x="8" y="15"/>
                </a:cxn>
                <a:cxn ang="0">
                  <a:pos x="5" y="13"/>
                </a:cxn>
                <a:cxn ang="0">
                  <a:pos x="2" y="11"/>
                </a:cxn>
                <a:cxn ang="0">
                  <a:pos x="0" y="10"/>
                </a:cxn>
                <a:cxn ang="0">
                  <a:pos x="0" y="6"/>
                </a:cxn>
              </a:cxnLst>
              <a:rect l="0" t="0" r="r" b="b"/>
              <a:pathLst>
                <a:path w="57" h="31">
                  <a:moveTo>
                    <a:pt x="0" y="6"/>
                  </a:moveTo>
                  <a:lnTo>
                    <a:pt x="3" y="8"/>
                  </a:lnTo>
                  <a:lnTo>
                    <a:pt x="12" y="10"/>
                  </a:lnTo>
                  <a:lnTo>
                    <a:pt x="18" y="6"/>
                  </a:lnTo>
                  <a:lnTo>
                    <a:pt x="23" y="6"/>
                  </a:lnTo>
                  <a:lnTo>
                    <a:pt x="27" y="5"/>
                  </a:lnTo>
                  <a:lnTo>
                    <a:pt x="28" y="0"/>
                  </a:lnTo>
                  <a:lnTo>
                    <a:pt x="30" y="5"/>
                  </a:lnTo>
                  <a:lnTo>
                    <a:pt x="32" y="10"/>
                  </a:lnTo>
                  <a:lnTo>
                    <a:pt x="37" y="10"/>
                  </a:lnTo>
                  <a:lnTo>
                    <a:pt x="42" y="11"/>
                  </a:lnTo>
                  <a:lnTo>
                    <a:pt x="50" y="10"/>
                  </a:lnTo>
                  <a:lnTo>
                    <a:pt x="57" y="8"/>
                  </a:lnTo>
                  <a:lnTo>
                    <a:pt x="57" y="16"/>
                  </a:lnTo>
                  <a:lnTo>
                    <a:pt x="57" y="25"/>
                  </a:lnTo>
                  <a:lnTo>
                    <a:pt x="55" y="21"/>
                  </a:lnTo>
                  <a:lnTo>
                    <a:pt x="54" y="20"/>
                  </a:lnTo>
                  <a:lnTo>
                    <a:pt x="52" y="21"/>
                  </a:lnTo>
                  <a:lnTo>
                    <a:pt x="50" y="25"/>
                  </a:lnTo>
                  <a:lnTo>
                    <a:pt x="49" y="21"/>
                  </a:lnTo>
                  <a:lnTo>
                    <a:pt x="47" y="16"/>
                  </a:lnTo>
                  <a:lnTo>
                    <a:pt x="44" y="20"/>
                  </a:lnTo>
                  <a:lnTo>
                    <a:pt x="42" y="23"/>
                  </a:lnTo>
                  <a:lnTo>
                    <a:pt x="40" y="21"/>
                  </a:lnTo>
                  <a:lnTo>
                    <a:pt x="38" y="20"/>
                  </a:lnTo>
                  <a:lnTo>
                    <a:pt x="37" y="20"/>
                  </a:lnTo>
                  <a:lnTo>
                    <a:pt x="35" y="20"/>
                  </a:lnTo>
                  <a:lnTo>
                    <a:pt x="32" y="25"/>
                  </a:lnTo>
                  <a:lnTo>
                    <a:pt x="28" y="28"/>
                  </a:lnTo>
                  <a:lnTo>
                    <a:pt x="28" y="20"/>
                  </a:lnTo>
                  <a:lnTo>
                    <a:pt x="27" y="11"/>
                  </a:lnTo>
                  <a:lnTo>
                    <a:pt x="25" y="11"/>
                  </a:lnTo>
                  <a:lnTo>
                    <a:pt x="25" y="13"/>
                  </a:lnTo>
                  <a:lnTo>
                    <a:pt x="23" y="16"/>
                  </a:lnTo>
                  <a:lnTo>
                    <a:pt x="23" y="20"/>
                  </a:lnTo>
                  <a:lnTo>
                    <a:pt x="23" y="26"/>
                  </a:lnTo>
                  <a:lnTo>
                    <a:pt x="23" y="31"/>
                  </a:lnTo>
                  <a:lnTo>
                    <a:pt x="20" y="26"/>
                  </a:lnTo>
                  <a:lnTo>
                    <a:pt x="18" y="23"/>
                  </a:lnTo>
                  <a:lnTo>
                    <a:pt x="18" y="18"/>
                  </a:lnTo>
                  <a:lnTo>
                    <a:pt x="17" y="11"/>
                  </a:lnTo>
                  <a:lnTo>
                    <a:pt x="17" y="16"/>
                  </a:lnTo>
                  <a:lnTo>
                    <a:pt x="15" y="21"/>
                  </a:lnTo>
                  <a:lnTo>
                    <a:pt x="12" y="18"/>
                  </a:lnTo>
                  <a:lnTo>
                    <a:pt x="8" y="15"/>
                  </a:lnTo>
                  <a:lnTo>
                    <a:pt x="5" y="13"/>
                  </a:lnTo>
                  <a:lnTo>
                    <a:pt x="2" y="11"/>
                  </a:lnTo>
                  <a:lnTo>
                    <a:pt x="0" y="10"/>
                  </a:lnTo>
                  <a:lnTo>
                    <a:pt x="0" y="6"/>
                  </a:lnTo>
                  <a:close/>
                </a:path>
              </a:pathLst>
            </a:custGeom>
            <a:solidFill>
              <a:srgbClr val="1F1A17"/>
            </a:solidFill>
            <a:ln w="9525">
              <a:noFill/>
              <a:round/>
              <a:headEnd/>
              <a:tailEnd/>
            </a:ln>
          </p:spPr>
          <p:txBody>
            <a:bodyPr/>
            <a:lstStyle/>
            <a:p>
              <a:endParaRPr lang="en-US"/>
            </a:p>
          </p:txBody>
        </p:sp>
        <p:sp>
          <p:nvSpPr>
            <p:cNvPr id="5786" name="Freeform 1690"/>
            <p:cNvSpPr>
              <a:spLocks/>
            </p:cNvSpPr>
            <p:nvPr/>
          </p:nvSpPr>
          <p:spPr bwMode="auto">
            <a:xfrm>
              <a:off x="1201" y="2934"/>
              <a:ext cx="27" cy="58"/>
            </a:xfrm>
            <a:custGeom>
              <a:avLst/>
              <a:gdLst/>
              <a:ahLst/>
              <a:cxnLst>
                <a:cxn ang="0">
                  <a:pos x="20" y="0"/>
                </a:cxn>
                <a:cxn ang="0">
                  <a:pos x="17" y="10"/>
                </a:cxn>
                <a:cxn ang="0">
                  <a:pos x="23" y="6"/>
                </a:cxn>
                <a:cxn ang="0">
                  <a:pos x="20" y="11"/>
                </a:cxn>
                <a:cxn ang="0">
                  <a:pos x="18" y="18"/>
                </a:cxn>
                <a:cxn ang="0">
                  <a:pos x="15" y="31"/>
                </a:cxn>
                <a:cxn ang="0">
                  <a:pos x="8" y="43"/>
                </a:cxn>
                <a:cxn ang="0">
                  <a:pos x="3" y="52"/>
                </a:cxn>
                <a:cxn ang="0">
                  <a:pos x="0" y="58"/>
                </a:cxn>
                <a:cxn ang="0">
                  <a:pos x="7" y="55"/>
                </a:cxn>
                <a:cxn ang="0">
                  <a:pos x="8" y="58"/>
                </a:cxn>
                <a:cxn ang="0">
                  <a:pos x="12" y="53"/>
                </a:cxn>
                <a:cxn ang="0">
                  <a:pos x="13" y="41"/>
                </a:cxn>
                <a:cxn ang="0">
                  <a:pos x="17" y="40"/>
                </a:cxn>
                <a:cxn ang="0">
                  <a:pos x="23" y="33"/>
                </a:cxn>
                <a:cxn ang="0">
                  <a:pos x="27" y="28"/>
                </a:cxn>
                <a:cxn ang="0">
                  <a:pos x="27" y="25"/>
                </a:cxn>
                <a:cxn ang="0">
                  <a:pos x="20" y="25"/>
                </a:cxn>
                <a:cxn ang="0">
                  <a:pos x="27" y="15"/>
                </a:cxn>
                <a:cxn ang="0">
                  <a:pos x="23" y="13"/>
                </a:cxn>
                <a:cxn ang="0">
                  <a:pos x="25" y="3"/>
                </a:cxn>
                <a:cxn ang="0">
                  <a:pos x="20" y="0"/>
                </a:cxn>
              </a:cxnLst>
              <a:rect l="0" t="0" r="r" b="b"/>
              <a:pathLst>
                <a:path w="27" h="58">
                  <a:moveTo>
                    <a:pt x="20" y="0"/>
                  </a:moveTo>
                  <a:lnTo>
                    <a:pt x="17" y="10"/>
                  </a:lnTo>
                  <a:lnTo>
                    <a:pt x="23" y="6"/>
                  </a:lnTo>
                  <a:lnTo>
                    <a:pt x="20" y="11"/>
                  </a:lnTo>
                  <a:lnTo>
                    <a:pt x="18" y="18"/>
                  </a:lnTo>
                  <a:lnTo>
                    <a:pt x="15" y="31"/>
                  </a:lnTo>
                  <a:lnTo>
                    <a:pt x="8" y="43"/>
                  </a:lnTo>
                  <a:lnTo>
                    <a:pt x="3" y="52"/>
                  </a:lnTo>
                  <a:lnTo>
                    <a:pt x="0" y="58"/>
                  </a:lnTo>
                  <a:lnTo>
                    <a:pt x="7" y="55"/>
                  </a:lnTo>
                  <a:lnTo>
                    <a:pt x="8" y="58"/>
                  </a:lnTo>
                  <a:lnTo>
                    <a:pt x="12" y="53"/>
                  </a:lnTo>
                  <a:lnTo>
                    <a:pt x="13" y="41"/>
                  </a:lnTo>
                  <a:lnTo>
                    <a:pt x="17" y="40"/>
                  </a:lnTo>
                  <a:lnTo>
                    <a:pt x="23" y="33"/>
                  </a:lnTo>
                  <a:lnTo>
                    <a:pt x="27" y="28"/>
                  </a:lnTo>
                  <a:lnTo>
                    <a:pt x="27" y="25"/>
                  </a:lnTo>
                  <a:lnTo>
                    <a:pt x="20" y="25"/>
                  </a:lnTo>
                  <a:lnTo>
                    <a:pt x="27" y="15"/>
                  </a:lnTo>
                  <a:lnTo>
                    <a:pt x="23" y="13"/>
                  </a:lnTo>
                  <a:lnTo>
                    <a:pt x="25" y="3"/>
                  </a:lnTo>
                  <a:lnTo>
                    <a:pt x="20" y="0"/>
                  </a:lnTo>
                  <a:close/>
                </a:path>
              </a:pathLst>
            </a:custGeom>
            <a:solidFill>
              <a:srgbClr val="1F1A17"/>
            </a:solidFill>
            <a:ln w="9525">
              <a:noFill/>
              <a:round/>
              <a:headEnd/>
              <a:tailEnd/>
            </a:ln>
          </p:spPr>
          <p:txBody>
            <a:bodyPr/>
            <a:lstStyle/>
            <a:p>
              <a:endParaRPr lang="en-US"/>
            </a:p>
          </p:txBody>
        </p:sp>
        <p:sp>
          <p:nvSpPr>
            <p:cNvPr id="5787" name="Freeform 1691"/>
            <p:cNvSpPr>
              <a:spLocks/>
            </p:cNvSpPr>
            <p:nvPr/>
          </p:nvSpPr>
          <p:spPr bwMode="auto">
            <a:xfrm>
              <a:off x="1179" y="2996"/>
              <a:ext cx="20" cy="21"/>
            </a:xfrm>
            <a:custGeom>
              <a:avLst/>
              <a:gdLst/>
              <a:ahLst/>
              <a:cxnLst>
                <a:cxn ang="0">
                  <a:pos x="0" y="10"/>
                </a:cxn>
                <a:cxn ang="0">
                  <a:pos x="4" y="21"/>
                </a:cxn>
                <a:cxn ang="0">
                  <a:pos x="5" y="16"/>
                </a:cxn>
                <a:cxn ang="0">
                  <a:pos x="7" y="13"/>
                </a:cxn>
                <a:cxn ang="0">
                  <a:pos x="9" y="16"/>
                </a:cxn>
                <a:cxn ang="0">
                  <a:pos x="10" y="18"/>
                </a:cxn>
                <a:cxn ang="0">
                  <a:pos x="10" y="13"/>
                </a:cxn>
                <a:cxn ang="0">
                  <a:pos x="14" y="8"/>
                </a:cxn>
                <a:cxn ang="0">
                  <a:pos x="19" y="8"/>
                </a:cxn>
                <a:cxn ang="0">
                  <a:pos x="20" y="8"/>
                </a:cxn>
                <a:cxn ang="0">
                  <a:pos x="15" y="0"/>
                </a:cxn>
                <a:cxn ang="0">
                  <a:pos x="12" y="3"/>
                </a:cxn>
                <a:cxn ang="0">
                  <a:pos x="9" y="1"/>
                </a:cxn>
                <a:cxn ang="0">
                  <a:pos x="9" y="8"/>
                </a:cxn>
                <a:cxn ang="0">
                  <a:pos x="7" y="5"/>
                </a:cxn>
                <a:cxn ang="0">
                  <a:pos x="4" y="5"/>
                </a:cxn>
                <a:cxn ang="0">
                  <a:pos x="0" y="8"/>
                </a:cxn>
                <a:cxn ang="0">
                  <a:pos x="0" y="10"/>
                </a:cxn>
              </a:cxnLst>
              <a:rect l="0" t="0" r="r" b="b"/>
              <a:pathLst>
                <a:path w="20" h="21">
                  <a:moveTo>
                    <a:pt x="0" y="10"/>
                  </a:moveTo>
                  <a:lnTo>
                    <a:pt x="4" y="21"/>
                  </a:lnTo>
                  <a:lnTo>
                    <a:pt x="5" y="16"/>
                  </a:lnTo>
                  <a:lnTo>
                    <a:pt x="7" y="13"/>
                  </a:lnTo>
                  <a:lnTo>
                    <a:pt x="9" y="16"/>
                  </a:lnTo>
                  <a:lnTo>
                    <a:pt x="10" y="18"/>
                  </a:lnTo>
                  <a:lnTo>
                    <a:pt x="10" y="13"/>
                  </a:lnTo>
                  <a:lnTo>
                    <a:pt x="14" y="8"/>
                  </a:lnTo>
                  <a:lnTo>
                    <a:pt x="19" y="8"/>
                  </a:lnTo>
                  <a:lnTo>
                    <a:pt x="20" y="8"/>
                  </a:lnTo>
                  <a:lnTo>
                    <a:pt x="15" y="0"/>
                  </a:lnTo>
                  <a:lnTo>
                    <a:pt x="12" y="3"/>
                  </a:lnTo>
                  <a:lnTo>
                    <a:pt x="9" y="1"/>
                  </a:lnTo>
                  <a:lnTo>
                    <a:pt x="9" y="8"/>
                  </a:lnTo>
                  <a:lnTo>
                    <a:pt x="7" y="5"/>
                  </a:lnTo>
                  <a:lnTo>
                    <a:pt x="4" y="5"/>
                  </a:lnTo>
                  <a:lnTo>
                    <a:pt x="0" y="8"/>
                  </a:lnTo>
                  <a:lnTo>
                    <a:pt x="0" y="10"/>
                  </a:lnTo>
                  <a:close/>
                </a:path>
              </a:pathLst>
            </a:custGeom>
            <a:solidFill>
              <a:srgbClr val="1F1A17"/>
            </a:solidFill>
            <a:ln w="9525">
              <a:noFill/>
              <a:round/>
              <a:headEnd/>
              <a:tailEnd/>
            </a:ln>
          </p:spPr>
          <p:txBody>
            <a:bodyPr/>
            <a:lstStyle/>
            <a:p>
              <a:endParaRPr lang="en-US"/>
            </a:p>
          </p:txBody>
        </p:sp>
        <p:sp>
          <p:nvSpPr>
            <p:cNvPr id="5788" name="Freeform 1692"/>
            <p:cNvSpPr>
              <a:spLocks/>
            </p:cNvSpPr>
            <p:nvPr/>
          </p:nvSpPr>
          <p:spPr bwMode="auto">
            <a:xfrm>
              <a:off x="990" y="2940"/>
              <a:ext cx="54" cy="35"/>
            </a:xfrm>
            <a:custGeom>
              <a:avLst/>
              <a:gdLst/>
              <a:ahLst/>
              <a:cxnLst>
                <a:cxn ang="0">
                  <a:pos x="0" y="0"/>
                </a:cxn>
                <a:cxn ang="0">
                  <a:pos x="7" y="9"/>
                </a:cxn>
                <a:cxn ang="0">
                  <a:pos x="14" y="15"/>
                </a:cxn>
                <a:cxn ang="0">
                  <a:pos x="14" y="12"/>
                </a:cxn>
                <a:cxn ang="0">
                  <a:pos x="12" y="10"/>
                </a:cxn>
                <a:cxn ang="0">
                  <a:pos x="20" y="19"/>
                </a:cxn>
                <a:cxn ang="0">
                  <a:pos x="30" y="25"/>
                </a:cxn>
                <a:cxn ang="0">
                  <a:pos x="35" y="27"/>
                </a:cxn>
                <a:cxn ang="0">
                  <a:pos x="40" y="29"/>
                </a:cxn>
                <a:cxn ang="0">
                  <a:pos x="45" y="29"/>
                </a:cxn>
                <a:cxn ang="0">
                  <a:pos x="49" y="25"/>
                </a:cxn>
                <a:cxn ang="0">
                  <a:pos x="52" y="29"/>
                </a:cxn>
                <a:cxn ang="0">
                  <a:pos x="54" y="32"/>
                </a:cxn>
                <a:cxn ang="0">
                  <a:pos x="51" y="34"/>
                </a:cxn>
                <a:cxn ang="0">
                  <a:pos x="44" y="35"/>
                </a:cxn>
                <a:cxn ang="0">
                  <a:pos x="35" y="34"/>
                </a:cxn>
                <a:cxn ang="0">
                  <a:pos x="29" y="32"/>
                </a:cxn>
                <a:cxn ang="0">
                  <a:pos x="22" y="32"/>
                </a:cxn>
                <a:cxn ang="0">
                  <a:pos x="17" y="32"/>
                </a:cxn>
                <a:cxn ang="0">
                  <a:pos x="22" y="30"/>
                </a:cxn>
                <a:cxn ang="0">
                  <a:pos x="25" y="27"/>
                </a:cxn>
                <a:cxn ang="0">
                  <a:pos x="19" y="24"/>
                </a:cxn>
                <a:cxn ang="0">
                  <a:pos x="12" y="24"/>
                </a:cxn>
                <a:cxn ang="0">
                  <a:pos x="15" y="22"/>
                </a:cxn>
                <a:cxn ang="0">
                  <a:pos x="17" y="20"/>
                </a:cxn>
                <a:cxn ang="0">
                  <a:pos x="10" y="19"/>
                </a:cxn>
                <a:cxn ang="0">
                  <a:pos x="7" y="14"/>
                </a:cxn>
                <a:cxn ang="0">
                  <a:pos x="4" y="9"/>
                </a:cxn>
                <a:cxn ang="0">
                  <a:pos x="0" y="0"/>
                </a:cxn>
              </a:cxnLst>
              <a:rect l="0" t="0" r="r" b="b"/>
              <a:pathLst>
                <a:path w="54" h="35">
                  <a:moveTo>
                    <a:pt x="0" y="0"/>
                  </a:moveTo>
                  <a:lnTo>
                    <a:pt x="7" y="9"/>
                  </a:lnTo>
                  <a:lnTo>
                    <a:pt x="14" y="15"/>
                  </a:lnTo>
                  <a:lnTo>
                    <a:pt x="14" y="12"/>
                  </a:lnTo>
                  <a:lnTo>
                    <a:pt x="12" y="10"/>
                  </a:lnTo>
                  <a:lnTo>
                    <a:pt x="20" y="19"/>
                  </a:lnTo>
                  <a:lnTo>
                    <a:pt x="30" y="25"/>
                  </a:lnTo>
                  <a:lnTo>
                    <a:pt x="35" y="27"/>
                  </a:lnTo>
                  <a:lnTo>
                    <a:pt x="40" y="29"/>
                  </a:lnTo>
                  <a:lnTo>
                    <a:pt x="45" y="29"/>
                  </a:lnTo>
                  <a:lnTo>
                    <a:pt x="49" y="25"/>
                  </a:lnTo>
                  <a:lnTo>
                    <a:pt x="52" y="29"/>
                  </a:lnTo>
                  <a:lnTo>
                    <a:pt x="54" y="32"/>
                  </a:lnTo>
                  <a:lnTo>
                    <a:pt x="51" y="34"/>
                  </a:lnTo>
                  <a:lnTo>
                    <a:pt x="44" y="35"/>
                  </a:lnTo>
                  <a:lnTo>
                    <a:pt x="35" y="34"/>
                  </a:lnTo>
                  <a:lnTo>
                    <a:pt x="29" y="32"/>
                  </a:lnTo>
                  <a:lnTo>
                    <a:pt x="22" y="32"/>
                  </a:lnTo>
                  <a:lnTo>
                    <a:pt x="17" y="32"/>
                  </a:lnTo>
                  <a:lnTo>
                    <a:pt x="22" y="30"/>
                  </a:lnTo>
                  <a:lnTo>
                    <a:pt x="25" y="27"/>
                  </a:lnTo>
                  <a:lnTo>
                    <a:pt x="19" y="24"/>
                  </a:lnTo>
                  <a:lnTo>
                    <a:pt x="12" y="24"/>
                  </a:lnTo>
                  <a:lnTo>
                    <a:pt x="15" y="22"/>
                  </a:lnTo>
                  <a:lnTo>
                    <a:pt x="17" y="20"/>
                  </a:lnTo>
                  <a:lnTo>
                    <a:pt x="10" y="19"/>
                  </a:lnTo>
                  <a:lnTo>
                    <a:pt x="7" y="14"/>
                  </a:lnTo>
                  <a:lnTo>
                    <a:pt x="4" y="9"/>
                  </a:lnTo>
                  <a:lnTo>
                    <a:pt x="0" y="0"/>
                  </a:lnTo>
                  <a:close/>
                </a:path>
              </a:pathLst>
            </a:custGeom>
            <a:solidFill>
              <a:srgbClr val="1F1A17"/>
            </a:solidFill>
            <a:ln w="9525">
              <a:noFill/>
              <a:round/>
              <a:headEnd/>
              <a:tailEnd/>
            </a:ln>
          </p:spPr>
          <p:txBody>
            <a:bodyPr/>
            <a:lstStyle/>
            <a:p>
              <a:endParaRPr lang="en-US"/>
            </a:p>
          </p:txBody>
        </p:sp>
        <p:sp>
          <p:nvSpPr>
            <p:cNvPr id="5789" name="Freeform 1693"/>
            <p:cNvSpPr>
              <a:spLocks/>
            </p:cNvSpPr>
            <p:nvPr/>
          </p:nvSpPr>
          <p:spPr bwMode="auto">
            <a:xfrm>
              <a:off x="1030" y="2917"/>
              <a:ext cx="29" cy="45"/>
            </a:xfrm>
            <a:custGeom>
              <a:avLst/>
              <a:gdLst/>
              <a:ahLst/>
              <a:cxnLst>
                <a:cxn ang="0">
                  <a:pos x="2" y="0"/>
                </a:cxn>
                <a:cxn ang="0">
                  <a:pos x="0" y="3"/>
                </a:cxn>
                <a:cxn ang="0">
                  <a:pos x="2" y="8"/>
                </a:cxn>
                <a:cxn ang="0">
                  <a:pos x="5" y="12"/>
                </a:cxn>
                <a:cxn ang="0">
                  <a:pos x="7" y="13"/>
                </a:cxn>
                <a:cxn ang="0">
                  <a:pos x="9" y="22"/>
                </a:cxn>
                <a:cxn ang="0">
                  <a:pos x="11" y="27"/>
                </a:cxn>
                <a:cxn ang="0">
                  <a:pos x="16" y="32"/>
                </a:cxn>
                <a:cxn ang="0">
                  <a:pos x="19" y="37"/>
                </a:cxn>
                <a:cxn ang="0">
                  <a:pos x="21" y="40"/>
                </a:cxn>
                <a:cxn ang="0">
                  <a:pos x="22" y="43"/>
                </a:cxn>
                <a:cxn ang="0">
                  <a:pos x="22" y="45"/>
                </a:cxn>
                <a:cxn ang="0">
                  <a:pos x="26" y="45"/>
                </a:cxn>
                <a:cxn ang="0">
                  <a:pos x="24" y="37"/>
                </a:cxn>
                <a:cxn ang="0">
                  <a:pos x="21" y="28"/>
                </a:cxn>
                <a:cxn ang="0">
                  <a:pos x="22" y="28"/>
                </a:cxn>
                <a:cxn ang="0">
                  <a:pos x="24" y="28"/>
                </a:cxn>
                <a:cxn ang="0">
                  <a:pos x="22" y="27"/>
                </a:cxn>
                <a:cxn ang="0">
                  <a:pos x="21" y="23"/>
                </a:cxn>
                <a:cxn ang="0">
                  <a:pos x="22" y="22"/>
                </a:cxn>
                <a:cxn ang="0">
                  <a:pos x="26" y="20"/>
                </a:cxn>
                <a:cxn ang="0">
                  <a:pos x="27" y="17"/>
                </a:cxn>
                <a:cxn ang="0">
                  <a:pos x="29" y="12"/>
                </a:cxn>
                <a:cxn ang="0">
                  <a:pos x="22" y="15"/>
                </a:cxn>
                <a:cxn ang="0">
                  <a:pos x="17" y="17"/>
                </a:cxn>
                <a:cxn ang="0">
                  <a:pos x="12" y="17"/>
                </a:cxn>
                <a:cxn ang="0">
                  <a:pos x="7" y="12"/>
                </a:cxn>
                <a:cxn ang="0">
                  <a:pos x="7" y="7"/>
                </a:cxn>
                <a:cxn ang="0">
                  <a:pos x="7" y="2"/>
                </a:cxn>
                <a:cxn ang="0">
                  <a:pos x="4" y="2"/>
                </a:cxn>
                <a:cxn ang="0">
                  <a:pos x="2" y="0"/>
                </a:cxn>
              </a:cxnLst>
              <a:rect l="0" t="0" r="r" b="b"/>
              <a:pathLst>
                <a:path w="29" h="45">
                  <a:moveTo>
                    <a:pt x="2" y="0"/>
                  </a:moveTo>
                  <a:lnTo>
                    <a:pt x="0" y="3"/>
                  </a:lnTo>
                  <a:lnTo>
                    <a:pt x="2" y="8"/>
                  </a:lnTo>
                  <a:lnTo>
                    <a:pt x="5" y="12"/>
                  </a:lnTo>
                  <a:lnTo>
                    <a:pt x="7" y="13"/>
                  </a:lnTo>
                  <a:lnTo>
                    <a:pt x="9" y="22"/>
                  </a:lnTo>
                  <a:lnTo>
                    <a:pt x="11" y="27"/>
                  </a:lnTo>
                  <a:lnTo>
                    <a:pt x="16" y="32"/>
                  </a:lnTo>
                  <a:lnTo>
                    <a:pt x="19" y="37"/>
                  </a:lnTo>
                  <a:lnTo>
                    <a:pt x="21" y="40"/>
                  </a:lnTo>
                  <a:lnTo>
                    <a:pt x="22" y="43"/>
                  </a:lnTo>
                  <a:lnTo>
                    <a:pt x="22" y="45"/>
                  </a:lnTo>
                  <a:lnTo>
                    <a:pt x="26" y="45"/>
                  </a:lnTo>
                  <a:lnTo>
                    <a:pt x="24" y="37"/>
                  </a:lnTo>
                  <a:lnTo>
                    <a:pt x="21" y="28"/>
                  </a:lnTo>
                  <a:lnTo>
                    <a:pt x="22" y="28"/>
                  </a:lnTo>
                  <a:lnTo>
                    <a:pt x="24" y="28"/>
                  </a:lnTo>
                  <a:lnTo>
                    <a:pt x="22" y="27"/>
                  </a:lnTo>
                  <a:lnTo>
                    <a:pt x="21" y="23"/>
                  </a:lnTo>
                  <a:lnTo>
                    <a:pt x="22" y="22"/>
                  </a:lnTo>
                  <a:lnTo>
                    <a:pt x="26" y="20"/>
                  </a:lnTo>
                  <a:lnTo>
                    <a:pt x="27" y="17"/>
                  </a:lnTo>
                  <a:lnTo>
                    <a:pt x="29" y="12"/>
                  </a:lnTo>
                  <a:lnTo>
                    <a:pt x="22" y="15"/>
                  </a:lnTo>
                  <a:lnTo>
                    <a:pt x="17" y="17"/>
                  </a:lnTo>
                  <a:lnTo>
                    <a:pt x="12" y="17"/>
                  </a:lnTo>
                  <a:lnTo>
                    <a:pt x="7" y="12"/>
                  </a:lnTo>
                  <a:lnTo>
                    <a:pt x="7" y="7"/>
                  </a:lnTo>
                  <a:lnTo>
                    <a:pt x="7" y="2"/>
                  </a:lnTo>
                  <a:lnTo>
                    <a:pt x="4" y="2"/>
                  </a:lnTo>
                  <a:lnTo>
                    <a:pt x="2" y="0"/>
                  </a:lnTo>
                  <a:close/>
                </a:path>
              </a:pathLst>
            </a:custGeom>
            <a:solidFill>
              <a:srgbClr val="1F1A17"/>
            </a:solidFill>
            <a:ln w="9525">
              <a:noFill/>
              <a:round/>
              <a:headEnd/>
              <a:tailEnd/>
            </a:ln>
          </p:spPr>
          <p:txBody>
            <a:bodyPr/>
            <a:lstStyle/>
            <a:p>
              <a:endParaRPr lang="en-US"/>
            </a:p>
          </p:txBody>
        </p:sp>
        <p:sp>
          <p:nvSpPr>
            <p:cNvPr id="5790" name="Freeform 1694"/>
            <p:cNvSpPr>
              <a:spLocks/>
            </p:cNvSpPr>
            <p:nvPr/>
          </p:nvSpPr>
          <p:spPr bwMode="auto">
            <a:xfrm>
              <a:off x="1061" y="2944"/>
              <a:ext cx="21" cy="47"/>
            </a:xfrm>
            <a:custGeom>
              <a:avLst/>
              <a:gdLst/>
              <a:ahLst/>
              <a:cxnLst>
                <a:cxn ang="0">
                  <a:pos x="0" y="8"/>
                </a:cxn>
                <a:cxn ang="0">
                  <a:pos x="1" y="10"/>
                </a:cxn>
                <a:cxn ang="0">
                  <a:pos x="5" y="8"/>
                </a:cxn>
                <a:cxn ang="0">
                  <a:pos x="10" y="3"/>
                </a:cxn>
                <a:cxn ang="0">
                  <a:pos x="11" y="0"/>
                </a:cxn>
                <a:cxn ang="0">
                  <a:pos x="11" y="6"/>
                </a:cxn>
                <a:cxn ang="0">
                  <a:pos x="11" y="13"/>
                </a:cxn>
                <a:cxn ang="0">
                  <a:pos x="15" y="20"/>
                </a:cxn>
                <a:cxn ang="0">
                  <a:pos x="20" y="28"/>
                </a:cxn>
                <a:cxn ang="0">
                  <a:pos x="21" y="35"/>
                </a:cxn>
                <a:cxn ang="0">
                  <a:pos x="20" y="40"/>
                </a:cxn>
                <a:cxn ang="0">
                  <a:pos x="16" y="45"/>
                </a:cxn>
                <a:cxn ang="0">
                  <a:pos x="15" y="47"/>
                </a:cxn>
                <a:cxn ang="0">
                  <a:pos x="15" y="40"/>
                </a:cxn>
                <a:cxn ang="0">
                  <a:pos x="15" y="31"/>
                </a:cxn>
                <a:cxn ang="0">
                  <a:pos x="10" y="26"/>
                </a:cxn>
                <a:cxn ang="0">
                  <a:pos x="5" y="21"/>
                </a:cxn>
                <a:cxn ang="0">
                  <a:pos x="5" y="20"/>
                </a:cxn>
                <a:cxn ang="0">
                  <a:pos x="3" y="15"/>
                </a:cxn>
                <a:cxn ang="0">
                  <a:pos x="1" y="10"/>
                </a:cxn>
                <a:cxn ang="0">
                  <a:pos x="0" y="8"/>
                </a:cxn>
              </a:cxnLst>
              <a:rect l="0" t="0" r="r" b="b"/>
              <a:pathLst>
                <a:path w="21" h="47">
                  <a:moveTo>
                    <a:pt x="0" y="8"/>
                  </a:moveTo>
                  <a:lnTo>
                    <a:pt x="1" y="10"/>
                  </a:lnTo>
                  <a:lnTo>
                    <a:pt x="5" y="8"/>
                  </a:lnTo>
                  <a:lnTo>
                    <a:pt x="10" y="3"/>
                  </a:lnTo>
                  <a:lnTo>
                    <a:pt x="11" y="0"/>
                  </a:lnTo>
                  <a:lnTo>
                    <a:pt x="11" y="6"/>
                  </a:lnTo>
                  <a:lnTo>
                    <a:pt x="11" y="13"/>
                  </a:lnTo>
                  <a:lnTo>
                    <a:pt x="15" y="20"/>
                  </a:lnTo>
                  <a:lnTo>
                    <a:pt x="20" y="28"/>
                  </a:lnTo>
                  <a:lnTo>
                    <a:pt x="21" y="35"/>
                  </a:lnTo>
                  <a:lnTo>
                    <a:pt x="20" y="40"/>
                  </a:lnTo>
                  <a:lnTo>
                    <a:pt x="16" y="45"/>
                  </a:lnTo>
                  <a:lnTo>
                    <a:pt x="15" y="47"/>
                  </a:lnTo>
                  <a:lnTo>
                    <a:pt x="15" y="40"/>
                  </a:lnTo>
                  <a:lnTo>
                    <a:pt x="15" y="31"/>
                  </a:lnTo>
                  <a:lnTo>
                    <a:pt x="10" y="26"/>
                  </a:lnTo>
                  <a:lnTo>
                    <a:pt x="5" y="21"/>
                  </a:lnTo>
                  <a:lnTo>
                    <a:pt x="5" y="20"/>
                  </a:lnTo>
                  <a:lnTo>
                    <a:pt x="3" y="15"/>
                  </a:lnTo>
                  <a:lnTo>
                    <a:pt x="1" y="10"/>
                  </a:lnTo>
                  <a:lnTo>
                    <a:pt x="0" y="8"/>
                  </a:lnTo>
                  <a:close/>
                </a:path>
              </a:pathLst>
            </a:custGeom>
            <a:solidFill>
              <a:srgbClr val="1F1A17"/>
            </a:solidFill>
            <a:ln w="9525">
              <a:noFill/>
              <a:round/>
              <a:headEnd/>
              <a:tailEnd/>
            </a:ln>
          </p:spPr>
          <p:txBody>
            <a:bodyPr/>
            <a:lstStyle/>
            <a:p>
              <a:endParaRPr lang="en-US"/>
            </a:p>
          </p:txBody>
        </p:sp>
        <p:sp>
          <p:nvSpPr>
            <p:cNvPr id="5791" name="Freeform 1695"/>
            <p:cNvSpPr>
              <a:spLocks/>
            </p:cNvSpPr>
            <p:nvPr/>
          </p:nvSpPr>
          <p:spPr bwMode="auto">
            <a:xfrm>
              <a:off x="1081" y="2987"/>
              <a:ext cx="15" cy="25"/>
            </a:xfrm>
            <a:custGeom>
              <a:avLst/>
              <a:gdLst/>
              <a:ahLst/>
              <a:cxnLst>
                <a:cxn ang="0">
                  <a:pos x="1" y="0"/>
                </a:cxn>
                <a:cxn ang="0">
                  <a:pos x="3" y="0"/>
                </a:cxn>
                <a:cxn ang="0">
                  <a:pos x="6" y="0"/>
                </a:cxn>
                <a:cxn ang="0">
                  <a:pos x="10" y="5"/>
                </a:cxn>
                <a:cxn ang="0">
                  <a:pos x="11" y="12"/>
                </a:cxn>
                <a:cxn ang="0">
                  <a:pos x="15" y="19"/>
                </a:cxn>
                <a:cxn ang="0">
                  <a:pos x="15" y="25"/>
                </a:cxn>
                <a:cxn ang="0">
                  <a:pos x="13" y="24"/>
                </a:cxn>
                <a:cxn ang="0">
                  <a:pos x="11" y="22"/>
                </a:cxn>
                <a:cxn ang="0">
                  <a:pos x="10" y="17"/>
                </a:cxn>
                <a:cxn ang="0">
                  <a:pos x="6" y="15"/>
                </a:cxn>
                <a:cxn ang="0">
                  <a:pos x="3" y="15"/>
                </a:cxn>
                <a:cxn ang="0">
                  <a:pos x="0" y="19"/>
                </a:cxn>
                <a:cxn ang="0">
                  <a:pos x="1" y="10"/>
                </a:cxn>
                <a:cxn ang="0">
                  <a:pos x="1" y="0"/>
                </a:cxn>
              </a:cxnLst>
              <a:rect l="0" t="0" r="r" b="b"/>
              <a:pathLst>
                <a:path w="15" h="25">
                  <a:moveTo>
                    <a:pt x="1" y="0"/>
                  </a:moveTo>
                  <a:lnTo>
                    <a:pt x="3" y="0"/>
                  </a:lnTo>
                  <a:lnTo>
                    <a:pt x="6" y="0"/>
                  </a:lnTo>
                  <a:lnTo>
                    <a:pt x="10" y="5"/>
                  </a:lnTo>
                  <a:lnTo>
                    <a:pt x="11" y="12"/>
                  </a:lnTo>
                  <a:lnTo>
                    <a:pt x="15" y="19"/>
                  </a:lnTo>
                  <a:lnTo>
                    <a:pt x="15" y="25"/>
                  </a:lnTo>
                  <a:lnTo>
                    <a:pt x="13" y="24"/>
                  </a:lnTo>
                  <a:lnTo>
                    <a:pt x="11" y="22"/>
                  </a:lnTo>
                  <a:lnTo>
                    <a:pt x="10" y="17"/>
                  </a:lnTo>
                  <a:lnTo>
                    <a:pt x="6" y="15"/>
                  </a:lnTo>
                  <a:lnTo>
                    <a:pt x="3" y="15"/>
                  </a:lnTo>
                  <a:lnTo>
                    <a:pt x="0" y="19"/>
                  </a:lnTo>
                  <a:lnTo>
                    <a:pt x="1" y="10"/>
                  </a:lnTo>
                  <a:lnTo>
                    <a:pt x="1" y="0"/>
                  </a:lnTo>
                  <a:close/>
                </a:path>
              </a:pathLst>
            </a:custGeom>
            <a:solidFill>
              <a:srgbClr val="1F1A17"/>
            </a:solidFill>
            <a:ln w="9525">
              <a:noFill/>
              <a:round/>
              <a:headEnd/>
              <a:tailEnd/>
            </a:ln>
          </p:spPr>
          <p:txBody>
            <a:bodyPr/>
            <a:lstStyle/>
            <a:p>
              <a:endParaRPr lang="en-US"/>
            </a:p>
          </p:txBody>
        </p:sp>
        <p:sp>
          <p:nvSpPr>
            <p:cNvPr id="5792" name="Freeform 1696"/>
            <p:cNvSpPr>
              <a:spLocks/>
            </p:cNvSpPr>
            <p:nvPr/>
          </p:nvSpPr>
          <p:spPr bwMode="auto">
            <a:xfrm>
              <a:off x="1067" y="3042"/>
              <a:ext cx="30" cy="35"/>
            </a:xfrm>
            <a:custGeom>
              <a:avLst/>
              <a:gdLst/>
              <a:ahLst/>
              <a:cxnLst>
                <a:cxn ang="0">
                  <a:pos x="0" y="7"/>
                </a:cxn>
                <a:cxn ang="0">
                  <a:pos x="5" y="7"/>
                </a:cxn>
                <a:cxn ang="0">
                  <a:pos x="12" y="7"/>
                </a:cxn>
                <a:cxn ang="0">
                  <a:pos x="19" y="5"/>
                </a:cxn>
                <a:cxn ang="0">
                  <a:pos x="24" y="0"/>
                </a:cxn>
                <a:cxn ang="0">
                  <a:pos x="24" y="5"/>
                </a:cxn>
                <a:cxn ang="0">
                  <a:pos x="25" y="12"/>
                </a:cxn>
                <a:cxn ang="0">
                  <a:pos x="25" y="17"/>
                </a:cxn>
                <a:cxn ang="0">
                  <a:pos x="24" y="22"/>
                </a:cxn>
                <a:cxn ang="0">
                  <a:pos x="29" y="27"/>
                </a:cxn>
                <a:cxn ang="0">
                  <a:pos x="30" y="30"/>
                </a:cxn>
                <a:cxn ang="0">
                  <a:pos x="30" y="32"/>
                </a:cxn>
                <a:cxn ang="0">
                  <a:pos x="29" y="34"/>
                </a:cxn>
                <a:cxn ang="0">
                  <a:pos x="27" y="35"/>
                </a:cxn>
                <a:cxn ang="0">
                  <a:pos x="22" y="35"/>
                </a:cxn>
                <a:cxn ang="0">
                  <a:pos x="24" y="30"/>
                </a:cxn>
                <a:cxn ang="0">
                  <a:pos x="24" y="27"/>
                </a:cxn>
                <a:cxn ang="0">
                  <a:pos x="20" y="29"/>
                </a:cxn>
                <a:cxn ang="0">
                  <a:pos x="17" y="32"/>
                </a:cxn>
                <a:cxn ang="0">
                  <a:pos x="17" y="24"/>
                </a:cxn>
                <a:cxn ang="0">
                  <a:pos x="19" y="17"/>
                </a:cxn>
                <a:cxn ang="0">
                  <a:pos x="15" y="17"/>
                </a:cxn>
                <a:cxn ang="0">
                  <a:pos x="10" y="20"/>
                </a:cxn>
                <a:cxn ang="0">
                  <a:pos x="10" y="25"/>
                </a:cxn>
                <a:cxn ang="0">
                  <a:pos x="10" y="25"/>
                </a:cxn>
                <a:cxn ang="0">
                  <a:pos x="9" y="19"/>
                </a:cxn>
                <a:cxn ang="0">
                  <a:pos x="5" y="15"/>
                </a:cxn>
                <a:cxn ang="0">
                  <a:pos x="4" y="10"/>
                </a:cxn>
                <a:cxn ang="0">
                  <a:pos x="0" y="7"/>
                </a:cxn>
              </a:cxnLst>
              <a:rect l="0" t="0" r="r" b="b"/>
              <a:pathLst>
                <a:path w="30" h="35">
                  <a:moveTo>
                    <a:pt x="0" y="7"/>
                  </a:moveTo>
                  <a:lnTo>
                    <a:pt x="5" y="7"/>
                  </a:lnTo>
                  <a:lnTo>
                    <a:pt x="12" y="7"/>
                  </a:lnTo>
                  <a:lnTo>
                    <a:pt x="19" y="5"/>
                  </a:lnTo>
                  <a:lnTo>
                    <a:pt x="24" y="0"/>
                  </a:lnTo>
                  <a:lnTo>
                    <a:pt x="24" y="5"/>
                  </a:lnTo>
                  <a:lnTo>
                    <a:pt x="25" y="12"/>
                  </a:lnTo>
                  <a:lnTo>
                    <a:pt x="25" y="17"/>
                  </a:lnTo>
                  <a:lnTo>
                    <a:pt x="24" y="22"/>
                  </a:lnTo>
                  <a:lnTo>
                    <a:pt x="29" y="27"/>
                  </a:lnTo>
                  <a:lnTo>
                    <a:pt x="30" y="30"/>
                  </a:lnTo>
                  <a:lnTo>
                    <a:pt x="30" y="32"/>
                  </a:lnTo>
                  <a:lnTo>
                    <a:pt x="29" y="34"/>
                  </a:lnTo>
                  <a:lnTo>
                    <a:pt x="27" y="35"/>
                  </a:lnTo>
                  <a:lnTo>
                    <a:pt x="22" y="35"/>
                  </a:lnTo>
                  <a:lnTo>
                    <a:pt x="24" y="30"/>
                  </a:lnTo>
                  <a:lnTo>
                    <a:pt x="24" y="27"/>
                  </a:lnTo>
                  <a:lnTo>
                    <a:pt x="20" y="29"/>
                  </a:lnTo>
                  <a:lnTo>
                    <a:pt x="17" y="32"/>
                  </a:lnTo>
                  <a:lnTo>
                    <a:pt x="17" y="24"/>
                  </a:lnTo>
                  <a:lnTo>
                    <a:pt x="19" y="17"/>
                  </a:lnTo>
                  <a:lnTo>
                    <a:pt x="15" y="17"/>
                  </a:lnTo>
                  <a:lnTo>
                    <a:pt x="10" y="20"/>
                  </a:lnTo>
                  <a:lnTo>
                    <a:pt x="10" y="25"/>
                  </a:lnTo>
                  <a:lnTo>
                    <a:pt x="10" y="25"/>
                  </a:lnTo>
                  <a:lnTo>
                    <a:pt x="9" y="19"/>
                  </a:lnTo>
                  <a:lnTo>
                    <a:pt x="5" y="15"/>
                  </a:lnTo>
                  <a:lnTo>
                    <a:pt x="4" y="10"/>
                  </a:lnTo>
                  <a:lnTo>
                    <a:pt x="0" y="7"/>
                  </a:lnTo>
                  <a:close/>
                </a:path>
              </a:pathLst>
            </a:custGeom>
            <a:solidFill>
              <a:srgbClr val="1F1A17"/>
            </a:solidFill>
            <a:ln w="9525">
              <a:noFill/>
              <a:round/>
              <a:headEnd/>
              <a:tailEnd/>
            </a:ln>
          </p:spPr>
          <p:txBody>
            <a:bodyPr/>
            <a:lstStyle/>
            <a:p>
              <a:endParaRPr lang="en-US"/>
            </a:p>
          </p:txBody>
        </p:sp>
        <p:sp>
          <p:nvSpPr>
            <p:cNvPr id="5793" name="Freeform 1697"/>
            <p:cNvSpPr>
              <a:spLocks/>
            </p:cNvSpPr>
            <p:nvPr/>
          </p:nvSpPr>
          <p:spPr bwMode="auto">
            <a:xfrm>
              <a:off x="1111" y="3036"/>
              <a:ext cx="25" cy="18"/>
            </a:xfrm>
            <a:custGeom>
              <a:avLst/>
              <a:gdLst/>
              <a:ahLst/>
              <a:cxnLst>
                <a:cxn ang="0">
                  <a:pos x="0" y="16"/>
                </a:cxn>
                <a:cxn ang="0">
                  <a:pos x="1" y="11"/>
                </a:cxn>
                <a:cxn ang="0">
                  <a:pos x="3" y="6"/>
                </a:cxn>
                <a:cxn ang="0">
                  <a:pos x="10" y="8"/>
                </a:cxn>
                <a:cxn ang="0">
                  <a:pos x="13" y="10"/>
                </a:cxn>
                <a:cxn ang="0">
                  <a:pos x="13" y="6"/>
                </a:cxn>
                <a:cxn ang="0">
                  <a:pos x="13" y="3"/>
                </a:cxn>
                <a:cxn ang="0">
                  <a:pos x="16" y="3"/>
                </a:cxn>
                <a:cxn ang="0">
                  <a:pos x="18" y="6"/>
                </a:cxn>
                <a:cxn ang="0">
                  <a:pos x="18" y="0"/>
                </a:cxn>
                <a:cxn ang="0">
                  <a:pos x="21" y="1"/>
                </a:cxn>
                <a:cxn ang="0">
                  <a:pos x="25" y="5"/>
                </a:cxn>
                <a:cxn ang="0">
                  <a:pos x="25" y="11"/>
                </a:cxn>
                <a:cxn ang="0">
                  <a:pos x="23" y="13"/>
                </a:cxn>
                <a:cxn ang="0">
                  <a:pos x="18" y="10"/>
                </a:cxn>
                <a:cxn ang="0">
                  <a:pos x="16" y="13"/>
                </a:cxn>
                <a:cxn ang="0">
                  <a:pos x="5" y="18"/>
                </a:cxn>
                <a:cxn ang="0">
                  <a:pos x="5" y="15"/>
                </a:cxn>
                <a:cxn ang="0">
                  <a:pos x="0" y="16"/>
                </a:cxn>
              </a:cxnLst>
              <a:rect l="0" t="0" r="r" b="b"/>
              <a:pathLst>
                <a:path w="25" h="18">
                  <a:moveTo>
                    <a:pt x="0" y="16"/>
                  </a:moveTo>
                  <a:lnTo>
                    <a:pt x="1" y="11"/>
                  </a:lnTo>
                  <a:lnTo>
                    <a:pt x="3" y="6"/>
                  </a:lnTo>
                  <a:lnTo>
                    <a:pt x="10" y="8"/>
                  </a:lnTo>
                  <a:lnTo>
                    <a:pt x="13" y="10"/>
                  </a:lnTo>
                  <a:lnTo>
                    <a:pt x="13" y="6"/>
                  </a:lnTo>
                  <a:lnTo>
                    <a:pt x="13" y="3"/>
                  </a:lnTo>
                  <a:lnTo>
                    <a:pt x="16" y="3"/>
                  </a:lnTo>
                  <a:lnTo>
                    <a:pt x="18" y="6"/>
                  </a:lnTo>
                  <a:lnTo>
                    <a:pt x="18" y="0"/>
                  </a:lnTo>
                  <a:lnTo>
                    <a:pt x="21" y="1"/>
                  </a:lnTo>
                  <a:lnTo>
                    <a:pt x="25" y="5"/>
                  </a:lnTo>
                  <a:lnTo>
                    <a:pt x="25" y="11"/>
                  </a:lnTo>
                  <a:lnTo>
                    <a:pt x="23" y="13"/>
                  </a:lnTo>
                  <a:lnTo>
                    <a:pt x="18" y="10"/>
                  </a:lnTo>
                  <a:lnTo>
                    <a:pt x="16" y="13"/>
                  </a:lnTo>
                  <a:lnTo>
                    <a:pt x="5" y="18"/>
                  </a:lnTo>
                  <a:lnTo>
                    <a:pt x="5" y="15"/>
                  </a:lnTo>
                  <a:lnTo>
                    <a:pt x="0" y="16"/>
                  </a:lnTo>
                  <a:close/>
                </a:path>
              </a:pathLst>
            </a:custGeom>
            <a:solidFill>
              <a:srgbClr val="1F1A17"/>
            </a:solidFill>
            <a:ln w="9525">
              <a:noFill/>
              <a:round/>
              <a:headEnd/>
              <a:tailEnd/>
            </a:ln>
          </p:spPr>
          <p:txBody>
            <a:bodyPr/>
            <a:lstStyle/>
            <a:p>
              <a:endParaRPr lang="en-US"/>
            </a:p>
          </p:txBody>
        </p:sp>
        <p:sp>
          <p:nvSpPr>
            <p:cNvPr id="5794" name="Freeform 1698"/>
            <p:cNvSpPr>
              <a:spLocks/>
            </p:cNvSpPr>
            <p:nvPr/>
          </p:nvSpPr>
          <p:spPr bwMode="auto">
            <a:xfrm>
              <a:off x="1112" y="3061"/>
              <a:ext cx="17" cy="33"/>
            </a:xfrm>
            <a:custGeom>
              <a:avLst/>
              <a:gdLst/>
              <a:ahLst/>
              <a:cxnLst>
                <a:cxn ang="0">
                  <a:pos x="0" y="6"/>
                </a:cxn>
                <a:cxn ang="0">
                  <a:pos x="2" y="3"/>
                </a:cxn>
                <a:cxn ang="0">
                  <a:pos x="4" y="1"/>
                </a:cxn>
                <a:cxn ang="0">
                  <a:pos x="5" y="0"/>
                </a:cxn>
                <a:cxn ang="0">
                  <a:pos x="7" y="0"/>
                </a:cxn>
                <a:cxn ang="0">
                  <a:pos x="12" y="3"/>
                </a:cxn>
                <a:cxn ang="0">
                  <a:pos x="17" y="6"/>
                </a:cxn>
                <a:cxn ang="0">
                  <a:pos x="17" y="15"/>
                </a:cxn>
                <a:cxn ang="0">
                  <a:pos x="15" y="20"/>
                </a:cxn>
                <a:cxn ang="0">
                  <a:pos x="14" y="23"/>
                </a:cxn>
                <a:cxn ang="0">
                  <a:pos x="9" y="25"/>
                </a:cxn>
                <a:cxn ang="0">
                  <a:pos x="7" y="30"/>
                </a:cxn>
                <a:cxn ang="0">
                  <a:pos x="7" y="33"/>
                </a:cxn>
                <a:cxn ang="0">
                  <a:pos x="5" y="32"/>
                </a:cxn>
                <a:cxn ang="0">
                  <a:pos x="5" y="25"/>
                </a:cxn>
                <a:cxn ang="0">
                  <a:pos x="7" y="15"/>
                </a:cxn>
                <a:cxn ang="0">
                  <a:pos x="9" y="11"/>
                </a:cxn>
                <a:cxn ang="0">
                  <a:pos x="5" y="11"/>
                </a:cxn>
                <a:cxn ang="0">
                  <a:pos x="2" y="13"/>
                </a:cxn>
                <a:cxn ang="0">
                  <a:pos x="2" y="10"/>
                </a:cxn>
                <a:cxn ang="0">
                  <a:pos x="0" y="6"/>
                </a:cxn>
              </a:cxnLst>
              <a:rect l="0" t="0" r="r" b="b"/>
              <a:pathLst>
                <a:path w="17" h="33">
                  <a:moveTo>
                    <a:pt x="0" y="6"/>
                  </a:moveTo>
                  <a:lnTo>
                    <a:pt x="2" y="3"/>
                  </a:lnTo>
                  <a:lnTo>
                    <a:pt x="4" y="1"/>
                  </a:lnTo>
                  <a:lnTo>
                    <a:pt x="5" y="0"/>
                  </a:lnTo>
                  <a:lnTo>
                    <a:pt x="7" y="0"/>
                  </a:lnTo>
                  <a:lnTo>
                    <a:pt x="12" y="3"/>
                  </a:lnTo>
                  <a:lnTo>
                    <a:pt x="17" y="6"/>
                  </a:lnTo>
                  <a:lnTo>
                    <a:pt x="17" y="15"/>
                  </a:lnTo>
                  <a:lnTo>
                    <a:pt x="15" y="20"/>
                  </a:lnTo>
                  <a:lnTo>
                    <a:pt x="14" y="23"/>
                  </a:lnTo>
                  <a:lnTo>
                    <a:pt x="9" y="25"/>
                  </a:lnTo>
                  <a:lnTo>
                    <a:pt x="7" y="30"/>
                  </a:lnTo>
                  <a:lnTo>
                    <a:pt x="7" y="33"/>
                  </a:lnTo>
                  <a:lnTo>
                    <a:pt x="5" y="32"/>
                  </a:lnTo>
                  <a:lnTo>
                    <a:pt x="5" y="25"/>
                  </a:lnTo>
                  <a:lnTo>
                    <a:pt x="7" y="15"/>
                  </a:lnTo>
                  <a:lnTo>
                    <a:pt x="9" y="11"/>
                  </a:lnTo>
                  <a:lnTo>
                    <a:pt x="5" y="11"/>
                  </a:lnTo>
                  <a:lnTo>
                    <a:pt x="2" y="13"/>
                  </a:lnTo>
                  <a:lnTo>
                    <a:pt x="2" y="10"/>
                  </a:lnTo>
                  <a:lnTo>
                    <a:pt x="0" y="6"/>
                  </a:lnTo>
                  <a:close/>
                </a:path>
              </a:pathLst>
            </a:custGeom>
            <a:solidFill>
              <a:srgbClr val="1F1A17"/>
            </a:solidFill>
            <a:ln w="9525">
              <a:noFill/>
              <a:round/>
              <a:headEnd/>
              <a:tailEnd/>
            </a:ln>
          </p:spPr>
          <p:txBody>
            <a:bodyPr/>
            <a:lstStyle/>
            <a:p>
              <a:endParaRPr lang="en-US"/>
            </a:p>
          </p:txBody>
        </p:sp>
        <p:sp>
          <p:nvSpPr>
            <p:cNvPr id="5795" name="Freeform 1699"/>
            <p:cNvSpPr>
              <a:spLocks/>
            </p:cNvSpPr>
            <p:nvPr/>
          </p:nvSpPr>
          <p:spPr bwMode="auto">
            <a:xfrm>
              <a:off x="1132" y="3069"/>
              <a:ext cx="9" cy="10"/>
            </a:xfrm>
            <a:custGeom>
              <a:avLst/>
              <a:gdLst/>
              <a:ahLst/>
              <a:cxnLst>
                <a:cxn ang="0">
                  <a:pos x="0" y="0"/>
                </a:cxn>
                <a:cxn ang="0">
                  <a:pos x="0" y="5"/>
                </a:cxn>
                <a:cxn ang="0">
                  <a:pos x="4" y="10"/>
                </a:cxn>
                <a:cxn ang="0">
                  <a:pos x="7" y="10"/>
                </a:cxn>
                <a:cxn ang="0">
                  <a:pos x="9" y="10"/>
                </a:cxn>
                <a:cxn ang="0">
                  <a:pos x="9" y="7"/>
                </a:cxn>
                <a:cxn ang="0">
                  <a:pos x="5" y="2"/>
                </a:cxn>
                <a:cxn ang="0">
                  <a:pos x="2" y="0"/>
                </a:cxn>
                <a:cxn ang="0">
                  <a:pos x="0" y="0"/>
                </a:cxn>
              </a:cxnLst>
              <a:rect l="0" t="0" r="r" b="b"/>
              <a:pathLst>
                <a:path w="9" h="10">
                  <a:moveTo>
                    <a:pt x="0" y="0"/>
                  </a:moveTo>
                  <a:lnTo>
                    <a:pt x="0" y="5"/>
                  </a:lnTo>
                  <a:lnTo>
                    <a:pt x="4" y="10"/>
                  </a:lnTo>
                  <a:lnTo>
                    <a:pt x="7" y="10"/>
                  </a:lnTo>
                  <a:lnTo>
                    <a:pt x="9" y="10"/>
                  </a:lnTo>
                  <a:lnTo>
                    <a:pt x="9" y="7"/>
                  </a:lnTo>
                  <a:lnTo>
                    <a:pt x="5" y="2"/>
                  </a:lnTo>
                  <a:lnTo>
                    <a:pt x="2" y="0"/>
                  </a:lnTo>
                  <a:lnTo>
                    <a:pt x="0" y="0"/>
                  </a:lnTo>
                  <a:close/>
                </a:path>
              </a:pathLst>
            </a:custGeom>
            <a:solidFill>
              <a:srgbClr val="1F1A17"/>
            </a:solidFill>
            <a:ln w="9525">
              <a:noFill/>
              <a:round/>
              <a:headEnd/>
              <a:tailEnd/>
            </a:ln>
          </p:spPr>
          <p:txBody>
            <a:bodyPr/>
            <a:lstStyle/>
            <a:p>
              <a:endParaRPr lang="en-US"/>
            </a:p>
          </p:txBody>
        </p:sp>
        <p:sp>
          <p:nvSpPr>
            <p:cNvPr id="5796" name="Freeform 1700"/>
            <p:cNvSpPr>
              <a:spLocks/>
            </p:cNvSpPr>
            <p:nvPr/>
          </p:nvSpPr>
          <p:spPr bwMode="auto">
            <a:xfrm>
              <a:off x="1119" y="3109"/>
              <a:ext cx="25" cy="60"/>
            </a:xfrm>
            <a:custGeom>
              <a:avLst/>
              <a:gdLst/>
              <a:ahLst/>
              <a:cxnLst>
                <a:cxn ang="0">
                  <a:pos x="3" y="0"/>
                </a:cxn>
                <a:cxn ang="0">
                  <a:pos x="0" y="9"/>
                </a:cxn>
                <a:cxn ang="0">
                  <a:pos x="2" y="19"/>
                </a:cxn>
                <a:cxn ang="0">
                  <a:pos x="3" y="29"/>
                </a:cxn>
                <a:cxn ang="0">
                  <a:pos x="5" y="37"/>
                </a:cxn>
                <a:cxn ang="0">
                  <a:pos x="13" y="47"/>
                </a:cxn>
                <a:cxn ang="0">
                  <a:pos x="22" y="60"/>
                </a:cxn>
                <a:cxn ang="0">
                  <a:pos x="23" y="59"/>
                </a:cxn>
                <a:cxn ang="0">
                  <a:pos x="23" y="57"/>
                </a:cxn>
                <a:cxn ang="0">
                  <a:pos x="22" y="50"/>
                </a:cxn>
                <a:cxn ang="0">
                  <a:pos x="20" y="44"/>
                </a:cxn>
                <a:cxn ang="0">
                  <a:pos x="20" y="40"/>
                </a:cxn>
                <a:cxn ang="0">
                  <a:pos x="22" y="39"/>
                </a:cxn>
                <a:cxn ang="0">
                  <a:pos x="20" y="39"/>
                </a:cxn>
                <a:cxn ang="0">
                  <a:pos x="17" y="39"/>
                </a:cxn>
                <a:cxn ang="0">
                  <a:pos x="15" y="37"/>
                </a:cxn>
                <a:cxn ang="0">
                  <a:pos x="13" y="34"/>
                </a:cxn>
                <a:cxn ang="0">
                  <a:pos x="10" y="27"/>
                </a:cxn>
                <a:cxn ang="0">
                  <a:pos x="8" y="20"/>
                </a:cxn>
                <a:cxn ang="0">
                  <a:pos x="10" y="19"/>
                </a:cxn>
                <a:cxn ang="0">
                  <a:pos x="13" y="17"/>
                </a:cxn>
                <a:cxn ang="0">
                  <a:pos x="20" y="22"/>
                </a:cxn>
                <a:cxn ang="0">
                  <a:pos x="25" y="27"/>
                </a:cxn>
                <a:cxn ang="0">
                  <a:pos x="22" y="19"/>
                </a:cxn>
                <a:cxn ang="0">
                  <a:pos x="18" y="14"/>
                </a:cxn>
                <a:cxn ang="0">
                  <a:pos x="13" y="10"/>
                </a:cxn>
                <a:cxn ang="0">
                  <a:pos x="8" y="9"/>
                </a:cxn>
                <a:cxn ang="0">
                  <a:pos x="5" y="4"/>
                </a:cxn>
                <a:cxn ang="0">
                  <a:pos x="3" y="0"/>
                </a:cxn>
              </a:cxnLst>
              <a:rect l="0" t="0" r="r" b="b"/>
              <a:pathLst>
                <a:path w="25" h="60">
                  <a:moveTo>
                    <a:pt x="3" y="0"/>
                  </a:moveTo>
                  <a:lnTo>
                    <a:pt x="0" y="9"/>
                  </a:lnTo>
                  <a:lnTo>
                    <a:pt x="2" y="19"/>
                  </a:lnTo>
                  <a:lnTo>
                    <a:pt x="3" y="29"/>
                  </a:lnTo>
                  <a:lnTo>
                    <a:pt x="5" y="37"/>
                  </a:lnTo>
                  <a:lnTo>
                    <a:pt x="13" y="47"/>
                  </a:lnTo>
                  <a:lnTo>
                    <a:pt x="22" y="60"/>
                  </a:lnTo>
                  <a:lnTo>
                    <a:pt x="23" y="59"/>
                  </a:lnTo>
                  <a:lnTo>
                    <a:pt x="23" y="57"/>
                  </a:lnTo>
                  <a:lnTo>
                    <a:pt x="22" y="50"/>
                  </a:lnTo>
                  <a:lnTo>
                    <a:pt x="20" y="44"/>
                  </a:lnTo>
                  <a:lnTo>
                    <a:pt x="20" y="40"/>
                  </a:lnTo>
                  <a:lnTo>
                    <a:pt x="22" y="39"/>
                  </a:lnTo>
                  <a:lnTo>
                    <a:pt x="20" y="39"/>
                  </a:lnTo>
                  <a:lnTo>
                    <a:pt x="17" y="39"/>
                  </a:lnTo>
                  <a:lnTo>
                    <a:pt x="15" y="37"/>
                  </a:lnTo>
                  <a:lnTo>
                    <a:pt x="13" y="34"/>
                  </a:lnTo>
                  <a:lnTo>
                    <a:pt x="10" y="27"/>
                  </a:lnTo>
                  <a:lnTo>
                    <a:pt x="8" y="20"/>
                  </a:lnTo>
                  <a:lnTo>
                    <a:pt x="10" y="19"/>
                  </a:lnTo>
                  <a:lnTo>
                    <a:pt x="13" y="17"/>
                  </a:lnTo>
                  <a:lnTo>
                    <a:pt x="20" y="22"/>
                  </a:lnTo>
                  <a:lnTo>
                    <a:pt x="25" y="27"/>
                  </a:lnTo>
                  <a:lnTo>
                    <a:pt x="22" y="19"/>
                  </a:lnTo>
                  <a:lnTo>
                    <a:pt x="18" y="14"/>
                  </a:lnTo>
                  <a:lnTo>
                    <a:pt x="13" y="10"/>
                  </a:lnTo>
                  <a:lnTo>
                    <a:pt x="8" y="9"/>
                  </a:lnTo>
                  <a:lnTo>
                    <a:pt x="5" y="4"/>
                  </a:lnTo>
                  <a:lnTo>
                    <a:pt x="3" y="0"/>
                  </a:lnTo>
                  <a:close/>
                </a:path>
              </a:pathLst>
            </a:custGeom>
            <a:solidFill>
              <a:srgbClr val="1F1A17"/>
            </a:solidFill>
            <a:ln w="9525">
              <a:noFill/>
              <a:round/>
              <a:headEnd/>
              <a:tailEnd/>
            </a:ln>
          </p:spPr>
          <p:txBody>
            <a:bodyPr/>
            <a:lstStyle/>
            <a:p>
              <a:endParaRPr lang="en-US"/>
            </a:p>
          </p:txBody>
        </p:sp>
        <p:sp>
          <p:nvSpPr>
            <p:cNvPr id="5797" name="Freeform 1701"/>
            <p:cNvSpPr>
              <a:spLocks/>
            </p:cNvSpPr>
            <p:nvPr/>
          </p:nvSpPr>
          <p:spPr bwMode="auto">
            <a:xfrm>
              <a:off x="1163" y="3057"/>
              <a:ext cx="30" cy="9"/>
            </a:xfrm>
            <a:custGeom>
              <a:avLst/>
              <a:gdLst/>
              <a:ahLst/>
              <a:cxnLst>
                <a:cxn ang="0">
                  <a:pos x="0" y="0"/>
                </a:cxn>
                <a:cxn ang="0">
                  <a:pos x="1" y="4"/>
                </a:cxn>
                <a:cxn ang="0">
                  <a:pos x="5" y="7"/>
                </a:cxn>
                <a:cxn ang="0">
                  <a:pos x="8" y="9"/>
                </a:cxn>
                <a:cxn ang="0">
                  <a:pos x="13" y="9"/>
                </a:cxn>
                <a:cxn ang="0">
                  <a:pos x="21" y="9"/>
                </a:cxn>
                <a:cxn ang="0">
                  <a:pos x="30" y="7"/>
                </a:cxn>
                <a:cxn ang="0">
                  <a:pos x="21" y="4"/>
                </a:cxn>
                <a:cxn ang="0">
                  <a:pos x="15" y="0"/>
                </a:cxn>
                <a:cxn ang="0">
                  <a:pos x="8" y="0"/>
                </a:cxn>
                <a:cxn ang="0">
                  <a:pos x="0" y="0"/>
                </a:cxn>
              </a:cxnLst>
              <a:rect l="0" t="0" r="r" b="b"/>
              <a:pathLst>
                <a:path w="30" h="9">
                  <a:moveTo>
                    <a:pt x="0" y="0"/>
                  </a:moveTo>
                  <a:lnTo>
                    <a:pt x="1" y="4"/>
                  </a:lnTo>
                  <a:lnTo>
                    <a:pt x="5" y="7"/>
                  </a:lnTo>
                  <a:lnTo>
                    <a:pt x="8" y="9"/>
                  </a:lnTo>
                  <a:lnTo>
                    <a:pt x="13" y="9"/>
                  </a:lnTo>
                  <a:lnTo>
                    <a:pt x="21" y="9"/>
                  </a:lnTo>
                  <a:lnTo>
                    <a:pt x="30" y="7"/>
                  </a:lnTo>
                  <a:lnTo>
                    <a:pt x="21" y="4"/>
                  </a:lnTo>
                  <a:lnTo>
                    <a:pt x="15" y="0"/>
                  </a:lnTo>
                  <a:lnTo>
                    <a:pt x="8" y="0"/>
                  </a:lnTo>
                  <a:lnTo>
                    <a:pt x="0" y="0"/>
                  </a:lnTo>
                  <a:close/>
                </a:path>
              </a:pathLst>
            </a:custGeom>
            <a:solidFill>
              <a:srgbClr val="1F1A17"/>
            </a:solidFill>
            <a:ln w="9525">
              <a:noFill/>
              <a:round/>
              <a:headEnd/>
              <a:tailEnd/>
            </a:ln>
          </p:spPr>
          <p:txBody>
            <a:bodyPr/>
            <a:lstStyle/>
            <a:p>
              <a:endParaRPr lang="en-US"/>
            </a:p>
          </p:txBody>
        </p:sp>
        <p:sp>
          <p:nvSpPr>
            <p:cNvPr id="5798" name="Freeform 1702"/>
            <p:cNvSpPr>
              <a:spLocks/>
            </p:cNvSpPr>
            <p:nvPr/>
          </p:nvSpPr>
          <p:spPr bwMode="auto">
            <a:xfrm>
              <a:off x="1209" y="3072"/>
              <a:ext cx="57" cy="32"/>
            </a:xfrm>
            <a:custGeom>
              <a:avLst/>
              <a:gdLst/>
              <a:ahLst/>
              <a:cxnLst>
                <a:cxn ang="0">
                  <a:pos x="0" y="24"/>
                </a:cxn>
                <a:cxn ang="0">
                  <a:pos x="2" y="22"/>
                </a:cxn>
                <a:cxn ang="0">
                  <a:pos x="9" y="21"/>
                </a:cxn>
                <a:cxn ang="0">
                  <a:pos x="20" y="19"/>
                </a:cxn>
                <a:cxn ang="0">
                  <a:pos x="30" y="16"/>
                </a:cxn>
                <a:cxn ang="0">
                  <a:pos x="34" y="12"/>
                </a:cxn>
                <a:cxn ang="0">
                  <a:pos x="40" y="11"/>
                </a:cxn>
                <a:cxn ang="0">
                  <a:pos x="50" y="5"/>
                </a:cxn>
                <a:cxn ang="0">
                  <a:pos x="57" y="0"/>
                </a:cxn>
                <a:cxn ang="0">
                  <a:pos x="45" y="14"/>
                </a:cxn>
                <a:cxn ang="0">
                  <a:pos x="45" y="21"/>
                </a:cxn>
                <a:cxn ang="0">
                  <a:pos x="45" y="19"/>
                </a:cxn>
                <a:cxn ang="0">
                  <a:pos x="44" y="17"/>
                </a:cxn>
                <a:cxn ang="0">
                  <a:pos x="42" y="14"/>
                </a:cxn>
                <a:cxn ang="0">
                  <a:pos x="39" y="14"/>
                </a:cxn>
                <a:cxn ang="0">
                  <a:pos x="30" y="19"/>
                </a:cxn>
                <a:cxn ang="0">
                  <a:pos x="27" y="21"/>
                </a:cxn>
                <a:cxn ang="0">
                  <a:pos x="29" y="27"/>
                </a:cxn>
                <a:cxn ang="0">
                  <a:pos x="20" y="22"/>
                </a:cxn>
                <a:cxn ang="0">
                  <a:pos x="15" y="24"/>
                </a:cxn>
                <a:cxn ang="0">
                  <a:pos x="19" y="29"/>
                </a:cxn>
                <a:cxn ang="0">
                  <a:pos x="9" y="24"/>
                </a:cxn>
                <a:cxn ang="0">
                  <a:pos x="15" y="32"/>
                </a:cxn>
                <a:cxn ang="0">
                  <a:pos x="0" y="24"/>
                </a:cxn>
              </a:cxnLst>
              <a:rect l="0" t="0" r="r" b="b"/>
              <a:pathLst>
                <a:path w="57" h="32">
                  <a:moveTo>
                    <a:pt x="0" y="24"/>
                  </a:moveTo>
                  <a:lnTo>
                    <a:pt x="2" y="22"/>
                  </a:lnTo>
                  <a:lnTo>
                    <a:pt x="9" y="21"/>
                  </a:lnTo>
                  <a:lnTo>
                    <a:pt x="20" y="19"/>
                  </a:lnTo>
                  <a:lnTo>
                    <a:pt x="30" y="16"/>
                  </a:lnTo>
                  <a:lnTo>
                    <a:pt x="34" y="12"/>
                  </a:lnTo>
                  <a:lnTo>
                    <a:pt x="40" y="11"/>
                  </a:lnTo>
                  <a:lnTo>
                    <a:pt x="50" y="5"/>
                  </a:lnTo>
                  <a:lnTo>
                    <a:pt x="57" y="0"/>
                  </a:lnTo>
                  <a:lnTo>
                    <a:pt x="45" y="14"/>
                  </a:lnTo>
                  <a:lnTo>
                    <a:pt x="45" y="21"/>
                  </a:lnTo>
                  <a:lnTo>
                    <a:pt x="45" y="19"/>
                  </a:lnTo>
                  <a:lnTo>
                    <a:pt x="44" y="17"/>
                  </a:lnTo>
                  <a:lnTo>
                    <a:pt x="42" y="14"/>
                  </a:lnTo>
                  <a:lnTo>
                    <a:pt x="39" y="14"/>
                  </a:lnTo>
                  <a:lnTo>
                    <a:pt x="30" y="19"/>
                  </a:lnTo>
                  <a:lnTo>
                    <a:pt x="27" y="21"/>
                  </a:lnTo>
                  <a:lnTo>
                    <a:pt x="29" y="27"/>
                  </a:lnTo>
                  <a:lnTo>
                    <a:pt x="20" y="22"/>
                  </a:lnTo>
                  <a:lnTo>
                    <a:pt x="15" y="24"/>
                  </a:lnTo>
                  <a:lnTo>
                    <a:pt x="19" y="29"/>
                  </a:lnTo>
                  <a:lnTo>
                    <a:pt x="9" y="24"/>
                  </a:lnTo>
                  <a:lnTo>
                    <a:pt x="15" y="32"/>
                  </a:lnTo>
                  <a:lnTo>
                    <a:pt x="0" y="24"/>
                  </a:lnTo>
                  <a:close/>
                </a:path>
              </a:pathLst>
            </a:custGeom>
            <a:solidFill>
              <a:srgbClr val="1F1A17"/>
            </a:solidFill>
            <a:ln w="9525">
              <a:noFill/>
              <a:round/>
              <a:headEnd/>
              <a:tailEnd/>
            </a:ln>
          </p:spPr>
          <p:txBody>
            <a:bodyPr/>
            <a:lstStyle/>
            <a:p>
              <a:endParaRPr lang="en-US"/>
            </a:p>
          </p:txBody>
        </p:sp>
        <p:sp>
          <p:nvSpPr>
            <p:cNvPr id="5799" name="Freeform 1703"/>
            <p:cNvSpPr>
              <a:spLocks/>
            </p:cNvSpPr>
            <p:nvPr/>
          </p:nvSpPr>
          <p:spPr bwMode="auto">
            <a:xfrm>
              <a:off x="1146" y="3123"/>
              <a:ext cx="23" cy="18"/>
            </a:xfrm>
            <a:custGeom>
              <a:avLst/>
              <a:gdLst/>
              <a:ahLst/>
              <a:cxnLst>
                <a:cxn ang="0">
                  <a:pos x="0" y="6"/>
                </a:cxn>
                <a:cxn ang="0">
                  <a:pos x="5" y="13"/>
                </a:cxn>
                <a:cxn ang="0">
                  <a:pos x="10" y="18"/>
                </a:cxn>
                <a:cxn ang="0">
                  <a:pos x="11" y="11"/>
                </a:cxn>
                <a:cxn ang="0">
                  <a:pos x="13" y="5"/>
                </a:cxn>
                <a:cxn ang="0">
                  <a:pos x="23" y="3"/>
                </a:cxn>
                <a:cxn ang="0">
                  <a:pos x="22" y="0"/>
                </a:cxn>
                <a:cxn ang="0">
                  <a:pos x="17" y="0"/>
                </a:cxn>
                <a:cxn ang="0">
                  <a:pos x="10" y="0"/>
                </a:cxn>
                <a:cxn ang="0">
                  <a:pos x="8" y="5"/>
                </a:cxn>
                <a:cxn ang="0">
                  <a:pos x="8" y="8"/>
                </a:cxn>
                <a:cxn ang="0">
                  <a:pos x="6" y="5"/>
                </a:cxn>
                <a:cxn ang="0">
                  <a:pos x="6" y="3"/>
                </a:cxn>
                <a:cxn ang="0">
                  <a:pos x="3" y="5"/>
                </a:cxn>
                <a:cxn ang="0">
                  <a:pos x="0" y="6"/>
                </a:cxn>
              </a:cxnLst>
              <a:rect l="0" t="0" r="r" b="b"/>
              <a:pathLst>
                <a:path w="23" h="18">
                  <a:moveTo>
                    <a:pt x="0" y="6"/>
                  </a:moveTo>
                  <a:lnTo>
                    <a:pt x="5" y="13"/>
                  </a:lnTo>
                  <a:lnTo>
                    <a:pt x="10" y="18"/>
                  </a:lnTo>
                  <a:lnTo>
                    <a:pt x="11" y="11"/>
                  </a:lnTo>
                  <a:lnTo>
                    <a:pt x="13" y="5"/>
                  </a:lnTo>
                  <a:lnTo>
                    <a:pt x="23" y="3"/>
                  </a:lnTo>
                  <a:lnTo>
                    <a:pt x="22" y="0"/>
                  </a:lnTo>
                  <a:lnTo>
                    <a:pt x="17" y="0"/>
                  </a:lnTo>
                  <a:lnTo>
                    <a:pt x="10" y="0"/>
                  </a:lnTo>
                  <a:lnTo>
                    <a:pt x="8" y="5"/>
                  </a:lnTo>
                  <a:lnTo>
                    <a:pt x="8" y="8"/>
                  </a:lnTo>
                  <a:lnTo>
                    <a:pt x="6" y="5"/>
                  </a:lnTo>
                  <a:lnTo>
                    <a:pt x="6" y="3"/>
                  </a:lnTo>
                  <a:lnTo>
                    <a:pt x="3" y="5"/>
                  </a:lnTo>
                  <a:lnTo>
                    <a:pt x="0" y="6"/>
                  </a:lnTo>
                  <a:close/>
                </a:path>
              </a:pathLst>
            </a:custGeom>
            <a:solidFill>
              <a:srgbClr val="1F1A17"/>
            </a:solidFill>
            <a:ln w="9525">
              <a:noFill/>
              <a:round/>
              <a:headEnd/>
              <a:tailEnd/>
            </a:ln>
          </p:spPr>
          <p:txBody>
            <a:bodyPr/>
            <a:lstStyle/>
            <a:p>
              <a:endParaRPr lang="en-US"/>
            </a:p>
          </p:txBody>
        </p:sp>
        <p:sp>
          <p:nvSpPr>
            <p:cNvPr id="5800" name="Freeform 1704"/>
            <p:cNvSpPr>
              <a:spLocks/>
            </p:cNvSpPr>
            <p:nvPr/>
          </p:nvSpPr>
          <p:spPr bwMode="auto">
            <a:xfrm>
              <a:off x="1173" y="3174"/>
              <a:ext cx="35" cy="44"/>
            </a:xfrm>
            <a:custGeom>
              <a:avLst/>
              <a:gdLst/>
              <a:ahLst/>
              <a:cxnLst>
                <a:cxn ang="0">
                  <a:pos x="0" y="6"/>
                </a:cxn>
                <a:cxn ang="0">
                  <a:pos x="0" y="14"/>
                </a:cxn>
                <a:cxn ang="0">
                  <a:pos x="1" y="27"/>
                </a:cxn>
                <a:cxn ang="0">
                  <a:pos x="5" y="34"/>
                </a:cxn>
                <a:cxn ang="0">
                  <a:pos x="8" y="37"/>
                </a:cxn>
                <a:cxn ang="0">
                  <a:pos x="18" y="29"/>
                </a:cxn>
                <a:cxn ang="0">
                  <a:pos x="20" y="37"/>
                </a:cxn>
                <a:cxn ang="0">
                  <a:pos x="25" y="44"/>
                </a:cxn>
                <a:cxn ang="0">
                  <a:pos x="30" y="39"/>
                </a:cxn>
                <a:cxn ang="0">
                  <a:pos x="31" y="36"/>
                </a:cxn>
                <a:cxn ang="0">
                  <a:pos x="28" y="32"/>
                </a:cxn>
                <a:cxn ang="0">
                  <a:pos x="26" y="31"/>
                </a:cxn>
                <a:cxn ang="0">
                  <a:pos x="31" y="32"/>
                </a:cxn>
                <a:cxn ang="0">
                  <a:pos x="35" y="26"/>
                </a:cxn>
                <a:cxn ang="0">
                  <a:pos x="23" y="27"/>
                </a:cxn>
                <a:cxn ang="0">
                  <a:pos x="20" y="24"/>
                </a:cxn>
                <a:cxn ang="0">
                  <a:pos x="15" y="22"/>
                </a:cxn>
                <a:cxn ang="0">
                  <a:pos x="11" y="24"/>
                </a:cxn>
                <a:cxn ang="0">
                  <a:pos x="10" y="24"/>
                </a:cxn>
                <a:cxn ang="0">
                  <a:pos x="10" y="22"/>
                </a:cxn>
                <a:cxn ang="0">
                  <a:pos x="11" y="19"/>
                </a:cxn>
                <a:cxn ang="0">
                  <a:pos x="13" y="16"/>
                </a:cxn>
                <a:cxn ang="0">
                  <a:pos x="11" y="14"/>
                </a:cxn>
                <a:cxn ang="0">
                  <a:pos x="5" y="14"/>
                </a:cxn>
                <a:cxn ang="0">
                  <a:pos x="3" y="12"/>
                </a:cxn>
                <a:cxn ang="0">
                  <a:pos x="6" y="0"/>
                </a:cxn>
                <a:cxn ang="0">
                  <a:pos x="0" y="6"/>
                </a:cxn>
              </a:cxnLst>
              <a:rect l="0" t="0" r="r" b="b"/>
              <a:pathLst>
                <a:path w="35" h="44">
                  <a:moveTo>
                    <a:pt x="0" y="6"/>
                  </a:moveTo>
                  <a:lnTo>
                    <a:pt x="0" y="14"/>
                  </a:lnTo>
                  <a:lnTo>
                    <a:pt x="1" y="27"/>
                  </a:lnTo>
                  <a:lnTo>
                    <a:pt x="5" y="34"/>
                  </a:lnTo>
                  <a:lnTo>
                    <a:pt x="8" y="37"/>
                  </a:lnTo>
                  <a:lnTo>
                    <a:pt x="18" y="29"/>
                  </a:lnTo>
                  <a:lnTo>
                    <a:pt x="20" y="37"/>
                  </a:lnTo>
                  <a:lnTo>
                    <a:pt x="25" y="44"/>
                  </a:lnTo>
                  <a:lnTo>
                    <a:pt x="30" y="39"/>
                  </a:lnTo>
                  <a:lnTo>
                    <a:pt x="31" y="36"/>
                  </a:lnTo>
                  <a:lnTo>
                    <a:pt x="28" y="32"/>
                  </a:lnTo>
                  <a:lnTo>
                    <a:pt x="26" y="31"/>
                  </a:lnTo>
                  <a:lnTo>
                    <a:pt x="31" y="32"/>
                  </a:lnTo>
                  <a:lnTo>
                    <a:pt x="35" y="26"/>
                  </a:lnTo>
                  <a:lnTo>
                    <a:pt x="23" y="27"/>
                  </a:lnTo>
                  <a:lnTo>
                    <a:pt x="20" y="24"/>
                  </a:lnTo>
                  <a:lnTo>
                    <a:pt x="15" y="22"/>
                  </a:lnTo>
                  <a:lnTo>
                    <a:pt x="11" y="24"/>
                  </a:lnTo>
                  <a:lnTo>
                    <a:pt x="10" y="24"/>
                  </a:lnTo>
                  <a:lnTo>
                    <a:pt x="10" y="22"/>
                  </a:lnTo>
                  <a:lnTo>
                    <a:pt x="11" y="19"/>
                  </a:lnTo>
                  <a:lnTo>
                    <a:pt x="13" y="16"/>
                  </a:lnTo>
                  <a:lnTo>
                    <a:pt x="11" y="14"/>
                  </a:lnTo>
                  <a:lnTo>
                    <a:pt x="5" y="14"/>
                  </a:lnTo>
                  <a:lnTo>
                    <a:pt x="3" y="12"/>
                  </a:lnTo>
                  <a:lnTo>
                    <a:pt x="6" y="0"/>
                  </a:lnTo>
                  <a:lnTo>
                    <a:pt x="0" y="6"/>
                  </a:lnTo>
                  <a:close/>
                </a:path>
              </a:pathLst>
            </a:custGeom>
            <a:solidFill>
              <a:srgbClr val="1F1A17"/>
            </a:solidFill>
            <a:ln w="9525">
              <a:noFill/>
              <a:round/>
              <a:headEnd/>
              <a:tailEnd/>
            </a:ln>
          </p:spPr>
          <p:txBody>
            <a:bodyPr/>
            <a:lstStyle/>
            <a:p>
              <a:endParaRPr lang="en-US"/>
            </a:p>
          </p:txBody>
        </p:sp>
        <p:sp>
          <p:nvSpPr>
            <p:cNvPr id="5801" name="Freeform 1705"/>
            <p:cNvSpPr>
              <a:spLocks/>
            </p:cNvSpPr>
            <p:nvPr/>
          </p:nvSpPr>
          <p:spPr bwMode="auto">
            <a:xfrm>
              <a:off x="1203" y="3146"/>
              <a:ext cx="30" cy="30"/>
            </a:xfrm>
            <a:custGeom>
              <a:avLst/>
              <a:gdLst/>
              <a:ahLst/>
              <a:cxnLst>
                <a:cxn ang="0">
                  <a:pos x="0" y="23"/>
                </a:cxn>
                <a:cxn ang="0">
                  <a:pos x="5" y="20"/>
                </a:cxn>
                <a:cxn ang="0">
                  <a:pos x="13" y="15"/>
                </a:cxn>
                <a:cxn ang="0">
                  <a:pos x="16" y="10"/>
                </a:cxn>
                <a:cxn ang="0">
                  <a:pos x="21" y="7"/>
                </a:cxn>
                <a:cxn ang="0">
                  <a:pos x="28" y="2"/>
                </a:cxn>
                <a:cxn ang="0">
                  <a:pos x="30" y="0"/>
                </a:cxn>
                <a:cxn ang="0">
                  <a:pos x="30" y="5"/>
                </a:cxn>
                <a:cxn ang="0">
                  <a:pos x="30" y="8"/>
                </a:cxn>
                <a:cxn ang="0">
                  <a:pos x="28" y="8"/>
                </a:cxn>
                <a:cxn ang="0">
                  <a:pos x="26" y="10"/>
                </a:cxn>
                <a:cxn ang="0">
                  <a:pos x="28" y="12"/>
                </a:cxn>
                <a:cxn ang="0">
                  <a:pos x="30" y="15"/>
                </a:cxn>
                <a:cxn ang="0">
                  <a:pos x="26" y="13"/>
                </a:cxn>
                <a:cxn ang="0">
                  <a:pos x="23" y="12"/>
                </a:cxn>
                <a:cxn ang="0">
                  <a:pos x="23" y="13"/>
                </a:cxn>
                <a:cxn ang="0">
                  <a:pos x="25" y="17"/>
                </a:cxn>
                <a:cxn ang="0">
                  <a:pos x="23" y="20"/>
                </a:cxn>
                <a:cxn ang="0">
                  <a:pos x="21" y="25"/>
                </a:cxn>
                <a:cxn ang="0">
                  <a:pos x="18" y="22"/>
                </a:cxn>
                <a:cxn ang="0">
                  <a:pos x="15" y="18"/>
                </a:cxn>
                <a:cxn ang="0">
                  <a:pos x="16" y="23"/>
                </a:cxn>
                <a:cxn ang="0">
                  <a:pos x="16" y="27"/>
                </a:cxn>
                <a:cxn ang="0">
                  <a:pos x="11" y="25"/>
                </a:cxn>
                <a:cxn ang="0">
                  <a:pos x="8" y="23"/>
                </a:cxn>
                <a:cxn ang="0">
                  <a:pos x="6" y="23"/>
                </a:cxn>
                <a:cxn ang="0">
                  <a:pos x="5" y="23"/>
                </a:cxn>
                <a:cxn ang="0">
                  <a:pos x="5" y="27"/>
                </a:cxn>
                <a:cxn ang="0">
                  <a:pos x="3" y="30"/>
                </a:cxn>
                <a:cxn ang="0">
                  <a:pos x="1" y="27"/>
                </a:cxn>
                <a:cxn ang="0">
                  <a:pos x="0" y="23"/>
                </a:cxn>
              </a:cxnLst>
              <a:rect l="0" t="0" r="r" b="b"/>
              <a:pathLst>
                <a:path w="30" h="30">
                  <a:moveTo>
                    <a:pt x="0" y="23"/>
                  </a:moveTo>
                  <a:lnTo>
                    <a:pt x="5" y="20"/>
                  </a:lnTo>
                  <a:lnTo>
                    <a:pt x="13" y="15"/>
                  </a:lnTo>
                  <a:lnTo>
                    <a:pt x="16" y="10"/>
                  </a:lnTo>
                  <a:lnTo>
                    <a:pt x="21" y="7"/>
                  </a:lnTo>
                  <a:lnTo>
                    <a:pt x="28" y="2"/>
                  </a:lnTo>
                  <a:lnTo>
                    <a:pt x="30" y="0"/>
                  </a:lnTo>
                  <a:lnTo>
                    <a:pt x="30" y="5"/>
                  </a:lnTo>
                  <a:lnTo>
                    <a:pt x="30" y="8"/>
                  </a:lnTo>
                  <a:lnTo>
                    <a:pt x="28" y="8"/>
                  </a:lnTo>
                  <a:lnTo>
                    <a:pt x="26" y="10"/>
                  </a:lnTo>
                  <a:lnTo>
                    <a:pt x="28" y="12"/>
                  </a:lnTo>
                  <a:lnTo>
                    <a:pt x="30" y="15"/>
                  </a:lnTo>
                  <a:lnTo>
                    <a:pt x="26" y="13"/>
                  </a:lnTo>
                  <a:lnTo>
                    <a:pt x="23" y="12"/>
                  </a:lnTo>
                  <a:lnTo>
                    <a:pt x="23" y="13"/>
                  </a:lnTo>
                  <a:lnTo>
                    <a:pt x="25" y="17"/>
                  </a:lnTo>
                  <a:lnTo>
                    <a:pt x="23" y="20"/>
                  </a:lnTo>
                  <a:lnTo>
                    <a:pt x="21" y="25"/>
                  </a:lnTo>
                  <a:lnTo>
                    <a:pt x="18" y="22"/>
                  </a:lnTo>
                  <a:lnTo>
                    <a:pt x="15" y="18"/>
                  </a:lnTo>
                  <a:lnTo>
                    <a:pt x="16" y="23"/>
                  </a:lnTo>
                  <a:lnTo>
                    <a:pt x="16" y="27"/>
                  </a:lnTo>
                  <a:lnTo>
                    <a:pt x="11" y="25"/>
                  </a:lnTo>
                  <a:lnTo>
                    <a:pt x="8" y="23"/>
                  </a:lnTo>
                  <a:lnTo>
                    <a:pt x="6" y="23"/>
                  </a:lnTo>
                  <a:lnTo>
                    <a:pt x="5" y="23"/>
                  </a:lnTo>
                  <a:lnTo>
                    <a:pt x="5" y="27"/>
                  </a:lnTo>
                  <a:lnTo>
                    <a:pt x="3" y="30"/>
                  </a:lnTo>
                  <a:lnTo>
                    <a:pt x="1" y="27"/>
                  </a:lnTo>
                  <a:lnTo>
                    <a:pt x="0" y="23"/>
                  </a:lnTo>
                  <a:close/>
                </a:path>
              </a:pathLst>
            </a:custGeom>
            <a:solidFill>
              <a:srgbClr val="1F1A17"/>
            </a:solidFill>
            <a:ln w="9525">
              <a:noFill/>
              <a:round/>
              <a:headEnd/>
              <a:tailEnd/>
            </a:ln>
          </p:spPr>
          <p:txBody>
            <a:bodyPr/>
            <a:lstStyle/>
            <a:p>
              <a:endParaRPr lang="en-US"/>
            </a:p>
          </p:txBody>
        </p:sp>
        <p:sp>
          <p:nvSpPr>
            <p:cNvPr id="5802" name="Freeform 1706"/>
            <p:cNvSpPr>
              <a:spLocks/>
            </p:cNvSpPr>
            <p:nvPr/>
          </p:nvSpPr>
          <p:spPr bwMode="auto">
            <a:xfrm>
              <a:off x="1122" y="3233"/>
              <a:ext cx="87" cy="50"/>
            </a:xfrm>
            <a:custGeom>
              <a:avLst/>
              <a:gdLst/>
              <a:ahLst/>
              <a:cxnLst>
                <a:cxn ang="0">
                  <a:pos x="4" y="13"/>
                </a:cxn>
                <a:cxn ang="0">
                  <a:pos x="0" y="25"/>
                </a:cxn>
                <a:cxn ang="0">
                  <a:pos x="0" y="33"/>
                </a:cxn>
                <a:cxn ang="0">
                  <a:pos x="4" y="40"/>
                </a:cxn>
                <a:cxn ang="0">
                  <a:pos x="5" y="50"/>
                </a:cxn>
                <a:cxn ang="0">
                  <a:pos x="9" y="47"/>
                </a:cxn>
                <a:cxn ang="0">
                  <a:pos x="14" y="42"/>
                </a:cxn>
                <a:cxn ang="0">
                  <a:pos x="15" y="35"/>
                </a:cxn>
                <a:cxn ang="0">
                  <a:pos x="17" y="32"/>
                </a:cxn>
                <a:cxn ang="0">
                  <a:pos x="20" y="33"/>
                </a:cxn>
                <a:cxn ang="0">
                  <a:pos x="24" y="38"/>
                </a:cxn>
                <a:cxn ang="0">
                  <a:pos x="25" y="28"/>
                </a:cxn>
                <a:cxn ang="0">
                  <a:pos x="27" y="23"/>
                </a:cxn>
                <a:cxn ang="0">
                  <a:pos x="30" y="20"/>
                </a:cxn>
                <a:cxn ang="0">
                  <a:pos x="37" y="20"/>
                </a:cxn>
                <a:cxn ang="0">
                  <a:pos x="39" y="15"/>
                </a:cxn>
                <a:cxn ang="0">
                  <a:pos x="41" y="12"/>
                </a:cxn>
                <a:cxn ang="0">
                  <a:pos x="44" y="10"/>
                </a:cxn>
                <a:cxn ang="0">
                  <a:pos x="47" y="8"/>
                </a:cxn>
                <a:cxn ang="0">
                  <a:pos x="49" y="15"/>
                </a:cxn>
                <a:cxn ang="0">
                  <a:pos x="49" y="20"/>
                </a:cxn>
                <a:cxn ang="0">
                  <a:pos x="52" y="13"/>
                </a:cxn>
                <a:cxn ang="0">
                  <a:pos x="57" y="8"/>
                </a:cxn>
                <a:cxn ang="0">
                  <a:pos x="56" y="18"/>
                </a:cxn>
                <a:cxn ang="0">
                  <a:pos x="57" y="27"/>
                </a:cxn>
                <a:cxn ang="0">
                  <a:pos x="61" y="17"/>
                </a:cxn>
                <a:cxn ang="0">
                  <a:pos x="62" y="8"/>
                </a:cxn>
                <a:cxn ang="0">
                  <a:pos x="66" y="25"/>
                </a:cxn>
                <a:cxn ang="0">
                  <a:pos x="67" y="45"/>
                </a:cxn>
                <a:cxn ang="0">
                  <a:pos x="71" y="45"/>
                </a:cxn>
                <a:cxn ang="0">
                  <a:pos x="74" y="45"/>
                </a:cxn>
                <a:cxn ang="0">
                  <a:pos x="74" y="43"/>
                </a:cxn>
                <a:cxn ang="0">
                  <a:pos x="76" y="40"/>
                </a:cxn>
                <a:cxn ang="0">
                  <a:pos x="74" y="33"/>
                </a:cxn>
                <a:cxn ang="0">
                  <a:pos x="72" y="27"/>
                </a:cxn>
                <a:cxn ang="0">
                  <a:pos x="81" y="30"/>
                </a:cxn>
                <a:cxn ang="0">
                  <a:pos x="87" y="30"/>
                </a:cxn>
                <a:cxn ang="0">
                  <a:pos x="82" y="27"/>
                </a:cxn>
                <a:cxn ang="0">
                  <a:pos x="77" y="22"/>
                </a:cxn>
                <a:cxn ang="0">
                  <a:pos x="72" y="17"/>
                </a:cxn>
                <a:cxn ang="0">
                  <a:pos x="69" y="10"/>
                </a:cxn>
                <a:cxn ang="0">
                  <a:pos x="67" y="7"/>
                </a:cxn>
                <a:cxn ang="0">
                  <a:pos x="66" y="3"/>
                </a:cxn>
                <a:cxn ang="0">
                  <a:pos x="62" y="2"/>
                </a:cxn>
                <a:cxn ang="0">
                  <a:pos x="57" y="0"/>
                </a:cxn>
                <a:cxn ang="0">
                  <a:pos x="49" y="0"/>
                </a:cxn>
                <a:cxn ang="0">
                  <a:pos x="42" y="0"/>
                </a:cxn>
                <a:cxn ang="0">
                  <a:pos x="25" y="12"/>
                </a:cxn>
                <a:cxn ang="0">
                  <a:pos x="10" y="25"/>
                </a:cxn>
                <a:cxn ang="0">
                  <a:pos x="7" y="27"/>
                </a:cxn>
                <a:cxn ang="0">
                  <a:pos x="5" y="27"/>
                </a:cxn>
                <a:cxn ang="0">
                  <a:pos x="5" y="25"/>
                </a:cxn>
                <a:cxn ang="0">
                  <a:pos x="4" y="23"/>
                </a:cxn>
                <a:cxn ang="0">
                  <a:pos x="4" y="20"/>
                </a:cxn>
                <a:cxn ang="0">
                  <a:pos x="4" y="13"/>
                </a:cxn>
              </a:cxnLst>
              <a:rect l="0" t="0" r="r" b="b"/>
              <a:pathLst>
                <a:path w="87" h="50">
                  <a:moveTo>
                    <a:pt x="4" y="13"/>
                  </a:moveTo>
                  <a:lnTo>
                    <a:pt x="0" y="25"/>
                  </a:lnTo>
                  <a:lnTo>
                    <a:pt x="0" y="33"/>
                  </a:lnTo>
                  <a:lnTo>
                    <a:pt x="4" y="40"/>
                  </a:lnTo>
                  <a:lnTo>
                    <a:pt x="5" y="50"/>
                  </a:lnTo>
                  <a:lnTo>
                    <a:pt x="9" y="47"/>
                  </a:lnTo>
                  <a:lnTo>
                    <a:pt x="14" y="42"/>
                  </a:lnTo>
                  <a:lnTo>
                    <a:pt x="15" y="35"/>
                  </a:lnTo>
                  <a:lnTo>
                    <a:pt x="17" y="32"/>
                  </a:lnTo>
                  <a:lnTo>
                    <a:pt x="20" y="33"/>
                  </a:lnTo>
                  <a:lnTo>
                    <a:pt x="24" y="38"/>
                  </a:lnTo>
                  <a:lnTo>
                    <a:pt x="25" y="28"/>
                  </a:lnTo>
                  <a:lnTo>
                    <a:pt x="27" y="23"/>
                  </a:lnTo>
                  <a:lnTo>
                    <a:pt x="30" y="20"/>
                  </a:lnTo>
                  <a:lnTo>
                    <a:pt x="37" y="20"/>
                  </a:lnTo>
                  <a:lnTo>
                    <a:pt x="39" y="15"/>
                  </a:lnTo>
                  <a:lnTo>
                    <a:pt x="41" y="12"/>
                  </a:lnTo>
                  <a:lnTo>
                    <a:pt x="44" y="10"/>
                  </a:lnTo>
                  <a:lnTo>
                    <a:pt x="47" y="8"/>
                  </a:lnTo>
                  <a:lnTo>
                    <a:pt x="49" y="15"/>
                  </a:lnTo>
                  <a:lnTo>
                    <a:pt x="49" y="20"/>
                  </a:lnTo>
                  <a:lnTo>
                    <a:pt x="52" y="13"/>
                  </a:lnTo>
                  <a:lnTo>
                    <a:pt x="57" y="8"/>
                  </a:lnTo>
                  <a:lnTo>
                    <a:pt x="56" y="18"/>
                  </a:lnTo>
                  <a:lnTo>
                    <a:pt x="57" y="27"/>
                  </a:lnTo>
                  <a:lnTo>
                    <a:pt x="61" y="17"/>
                  </a:lnTo>
                  <a:lnTo>
                    <a:pt x="62" y="8"/>
                  </a:lnTo>
                  <a:lnTo>
                    <a:pt x="66" y="25"/>
                  </a:lnTo>
                  <a:lnTo>
                    <a:pt x="67" y="45"/>
                  </a:lnTo>
                  <a:lnTo>
                    <a:pt x="71" y="45"/>
                  </a:lnTo>
                  <a:lnTo>
                    <a:pt x="74" y="45"/>
                  </a:lnTo>
                  <a:lnTo>
                    <a:pt x="74" y="43"/>
                  </a:lnTo>
                  <a:lnTo>
                    <a:pt x="76" y="40"/>
                  </a:lnTo>
                  <a:lnTo>
                    <a:pt x="74" y="33"/>
                  </a:lnTo>
                  <a:lnTo>
                    <a:pt x="72" y="27"/>
                  </a:lnTo>
                  <a:lnTo>
                    <a:pt x="81" y="30"/>
                  </a:lnTo>
                  <a:lnTo>
                    <a:pt x="87" y="30"/>
                  </a:lnTo>
                  <a:lnTo>
                    <a:pt x="82" y="27"/>
                  </a:lnTo>
                  <a:lnTo>
                    <a:pt x="77" y="22"/>
                  </a:lnTo>
                  <a:lnTo>
                    <a:pt x="72" y="17"/>
                  </a:lnTo>
                  <a:lnTo>
                    <a:pt x="69" y="10"/>
                  </a:lnTo>
                  <a:lnTo>
                    <a:pt x="67" y="7"/>
                  </a:lnTo>
                  <a:lnTo>
                    <a:pt x="66" y="3"/>
                  </a:lnTo>
                  <a:lnTo>
                    <a:pt x="62" y="2"/>
                  </a:lnTo>
                  <a:lnTo>
                    <a:pt x="57" y="0"/>
                  </a:lnTo>
                  <a:lnTo>
                    <a:pt x="49" y="0"/>
                  </a:lnTo>
                  <a:lnTo>
                    <a:pt x="42" y="0"/>
                  </a:lnTo>
                  <a:lnTo>
                    <a:pt x="25" y="12"/>
                  </a:lnTo>
                  <a:lnTo>
                    <a:pt x="10" y="25"/>
                  </a:lnTo>
                  <a:lnTo>
                    <a:pt x="7" y="27"/>
                  </a:lnTo>
                  <a:lnTo>
                    <a:pt x="5" y="27"/>
                  </a:lnTo>
                  <a:lnTo>
                    <a:pt x="5" y="25"/>
                  </a:lnTo>
                  <a:lnTo>
                    <a:pt x="4" y="23"/>
                  </a:lnTo>
                  <a:lnTo>
                    <a:pt x="4" y="20"/>
                  </a:lnTo>
                  <a:lnTo>
                    <a:pt x="4" y="13"/>
                  </a:lnTo>
                  <a:close/>
                </a:path>
              </a:pathLst>
            </a:custGeom>
            <a:solidFill>
              <a:srgbClr val="1F1A17"/>
            </a:solidFill>
            <a:ln w="9525">
              <a:noFill/>
              <a:round/>
              <a:headEnd/>
              <a:tailEnd/>
            </a:ln>
          </p:spPr>
          <p:txBody>
            <a:bodyPr/>
            <a:lstStyle/>
            <a:p>
              <a:endParaRPr lang="en-US"/>
            </a:p>
          </p:txBody>
        </p:sp>
        <p:sp>
          <p:nvSpPr>
            <p:cNvPr id="5803" name="Freeform 1707"/>
            <p:cNvSpPr>
              <a:spLocks/>
            </p:cNvSpPr>
            <p:nvPr/>
          </p:nvSpPr>
          <p:spPr bwMode="auto">
            <a:xfrm>
              <a:off x="1117" y="3302"/>
              <a:ext cx="15" cy="15"/>
            </a:xfrm>
            <a:custGeom>
              <a:avLst/>
              <a:gdLst/>
              <a:ahLst/>
              <a:cxnLst>
                <a:cxn ang="0">
                  <a:pos x="0" y="15"/>
                </a:cxn>
                <a:cxn ang="0">
                  <a:pos x="2" y="11"/>
                </a:cxn>
                <a:cxn ang="0">
                  <a:pos x="4" y="6"/>
                </a:cxn>
                <a:cxn ang="0">
                  <a:pos x="5" y="3"/>
                </a:cxn>
                <a:cxn ang="0">
                  <a:pos x="7" y="1"/>
                </a:cxn>
                <a:cxn ang="0">
                  <a:pos x="7" y="0"/>
                </a:cxn>
                <a:cxn ang="0">
                  <a:pos x="9" y="0"/>
                </a:cxn>
                <a:cxn ang="0">
                  <a:pos x="14" y="8"/>
                </a:cxn>
                <a:cxn ang="0">
                  <a:pos x="15" y="15"/>
                </a:cxn>
                <a:cxn ang="0">
                  <a:pos x="12" y="13"/>
                </a:cxn>
                <a:cxn ang="0">
                  <a:pos x="7" y="13"/>
                </a:cxn>
                <a:cxn ang="0">
                  <a:pos x="2" y="15"/>
                </a:cxn>
                <a:cxn ang="0">
                  <a:pos x="0" y="15"/>
                </a:cxn>
              </a:cxnLst>
              <a:rect l="0" t="0" r="r" b="b"/>
              <a:pathLst>
                <a:path w="15" h="15">
                  <a:moveTo>
                    <a:pt x="0" y="15"/>
                  </a:moveTo>
                  <a:lnTo>
                    <a:pt x="2" y="11"/>
                  </a:lnTo>
                  <a:lnTo>
                    <a:pt x="4" y="6"/>
                  </a:lnTo>
                  <a:lnTo>
                    <a:pt x="5" y="3"/>
                  </a:lnTo>
                  <a:lnTo>
                    <a:pt x="7" y="1"/>
                  </a:lnTo>
                  <a:lnTo>
                    <a:pt x="7" y="0"/>
                  </a:lnTo>
                  <a:lnTo>
                    <a:pt x="9" y="0"/>
                  </a:lnTo>
                  <a:lnTo>
                    <a:pt x="14" y="8"/>
                  </a:lnTo>
                  <a:lnTo>
                    <a:pt x="15" y="15"/>
                  </a:lnTo>
                  <a:lnTo>
                    <a:pt x="12" y="13"/>
                  </a:lnTo>
                  <a:lnTo>
                    <a:pt x="7" y="13"/>
                  </a:lnTo>
                  <a:lnTo>
                    <a:pt x="2" y="15"/>
                  </a:lnTo>
                  <a:lnTo>
                    <a:pt x="0" y="15"/>
                  </a:lnTo>
                  <a:close/>
                </a:path>
              </a:pathLst>
            </a:custGeom>
            <a:solidFill>
              <a:srgbClr val="1F1A17"/>
            </a:solidFill>
            <a:ln w="9525">
              <a:noFill/>
              <a:round/>
              <a:headEnd/>
              <a:tailEnd/>
            </a:ln>
          </p:spPr>
          <p:txBody>
            <a:bodyPr/>
            <a:lstStyle/>
            <a:p>
              <a:endParaRPr lang="en-US"/>
            </a:p>
          </p:txBody>
        </p:sp>
        <p:sp>
          <p:nvSpPr>
            <p:cNvPr id="5804" name="Freeform 1708"/>
            <p:cNvSpPr>
              <a:spLocks/>
            </p:cNvSpPr>
            <p:nvPr/>
          </p:nvSpPr>
          <p:spPr bwMode="auto">
            <a:xfrm>
              <a:off x="1071" y="3261"/>
              <a:ext cx="23" cy="31"/>
            </a:xfrm>
            <a:custGeom>
              <a:avLst/>
              <a:gdLst/>
              <a:ahLst/>
              <a:cxnLst>
                <a:cxn ang="0">
                  <a:pos x="6" y="0"/>
                </a:cxn>
                <a:cxn ang="0">
                  <a:pos x="3" y="4"/>
                </a:cxn>
                <a:cxn ang="0">
                  <a:pos x="0" y="12"/>
                </a:cxn>
                <a:cxn ang="0">
                  <a:pos x="5" y="24"/>
                </a:cxn>
                <a:cxn ang="0">
                  <a:pos x="10" y="31"/>
                </a:cxn>
                <a:cxn ang="0">
                  <a:pos x="10" y="17"/>
                </a:cxn>
                <a:cxn ang="0">
                  <a:pos x="16" y="31"/>
                </a:cxn>
                <a:cxn ang="0">
                  <a:pos x="18" y="29"/>
                </a:cxn>
                <a:cxn ang="0">
                  <a:pos x="18" y="22"/>
                </a:cxn>
                <a:cxn ang="0">
                  <a:pos x="18" y="12"/>
                </a:cxn>
                <a:cxn ang="0">
                  <a:pos x="21" y="5"/>
                </a:cxn>
                <a:cxn ang="0">
                  <a:pos x="23" y="4"/>
                </a:cxn>
                <a:cxn ang="0">
                  <a:pos x="8" y="9"/>
                </a:cxn>
                <a:cxn ang="0">
                  <a:pos x="6" y="0"/>
                </a:cxn>
              </a:cxnLst>
              <a:rect l="0" t="0" r="r" b="b"/>
              <a:pathLst>
                <a:path w="23" h="31">
                  <a:moveTo>
                    <a:pt x="6" y="0"/>
                  </a:moveTo>
                  <a:lnTo>
                    <a:pt x="3" y="4"/>
                  </a:lnTo>
                  <a:lnTo>
                    <a:pt x="0" y="12"/>
                  </a:lnTo>
                  <a:lnTo>
                    <a:pt x="5" y="24"/>
                  </a:lnTo>
                  <a:lnTo>
                    <a:pt x="10" y="31"/>
                  </a:lnTo>
                  <a:lnTo>
                    <a:pt x="10" y="17"/>
                  </a:lnTo>
                  <a:lnTo>
                    <a:pt x="16" y="31"/>
                  </a:lnTo>
                  <a:lnTo>
                    <a:pt x="18" y="29"/>
                  </a:lnTo>
                  <a:lnTo>
                    <a:pt x="18" y="22"/>
                  </a:lnTo>
                  <a:lnTo>
                    <a:pt x="18" y="12"/>
                  </a:lnTo>
                  <a:lnTo>
                    <a:pt x="21" y="5"/>
                  </a:lnTo>
                  <a:lnTo>
                    <a:pt x="23" y="4"/>
                  </a:lnTo>
                  <a:lnTo>
                    <a:pt x="8" y="9"/>
                  </a:lnTo>
                  <a:lnTo>
                    <a:pt x="6" y="0"/>
                  </a:lnTo>
                  <a:close/>
                </a:path>
              </a:pathLst>
            </a:custGeom>
            <a:solidFill>
              <a:srgbClr val="1F1A17"/>
            </a:solidFill>
            <a:ln w="9525">
              <a:noFill/>
              <a:round/>
              <a:headEnd/>
              <a:tailEnd/>
            </a:ln>
          </p:spPr>
          <p:txBody>
            <a:bodyPr/>
            <a:lstStyle/>
            <a:p>
              <a:endParaRPr lang="en-US"/>
            </a:p>
          </p:txBody>
        </p:sp>
        <p:sp>
          <p:nvSpPr>
            <p:cNvPr id="5805" name="Freeform 1709"/>
            <p:cNvSpPr>
              <a:spLocks/>
            </p:cNvSpPr>
            <p:nvPr/>
          </p:nvSpPr>
          <p:spPr bwMode="auto">
            <a:xfrm>
              <a:off x="994" y="3218"/>
              <a:ext cx="45" cy="20"/>
            </a:xfrm>
            <a:custGeom>
              <a:avLst/>
              <a:gdLst/>
              <a:ahLst/>
              <a:cxnLst>
                <a:cxn ang="0">
                  <a:pos x="0" y="2"/>
                </a:cxn>
                <a:cxn ang="0">
                  <a:pos x="3" y="0"/>
                </a:cxn>
                <a:cxn ang="0">
                  <a:pos x="11" y="2"/>
                </a:cxn>
                <a:cxn ang="0">
                  <a:pos x="25" y="7"/>
                </a:cxn>
                <a:cxn ang="0">
                  <a:pos x="31" y="10"/>
                </a:cxn>
                <a:cxn ang="0">
                  <a:pos x="30" y="0"/>
                </a:cxn>
                <a:cxn ang="0">
                  <a:pos x="31" y="0"/>
                </a:cxn>
                <a:cxn ang="0">
                  <a:pos x="36" y="0"/>
                </a:cxn>
                <a:cxn ang="0">
                  <a:pos x="41" y="5"/>
                </a:cxn>
                <a:cxn ang="0">
                  <a:pos x="45" y="10"/>
                </a:cxn>
                <a:cxn ang="0">
                  <a:pos x="43" y="20"/>
                </a:cxn>
                <a:cxn ang="0">
                  <a:pos x="40" y="7"/>
                </a:cxn>
                <a:cxn ang="0">
                  <a:pos x="38" y="10"/>
                </a:cxn>
                <a:cxn ang="0">
                  <a:pos x="30" y="15"/>
                </a:cxn>
                <a:cxn ang="0">
                  <a:pos x="16" y="15"/>
                </a:cxn>
                <a:cxn ang="0">
                  <a:pos x="10" y="12"/>
                </a:cxn>
                <a:cxn ang="0">
                  <a:pos x="8" y="3"/>
                </a:cxn>
                <a:cxn ang="0">
                  <a:pos x="0" y="2"/>
                </a:cxn>
              </a:cxnLst>
              <a:rect l="0" t="0" r="r" b="b"/>
              <a:pathLst>
                <a:path w="45" h="20">
                  <a:moveTo>
                    <a:pt x="0" y="2"/>
                  </a:moveTo>
                  <a:lnTo>
                    <a:pt x="3" y="0"/>
                  </a:lnTo>
                  <a:lnTo>
                    <a:pt x="11" y="2"/>
                  </a:lnTo>
                  <a:lnTo>
                    <a:pt x="25" y="7"/>
                  </a:lnTo>
                  <a:lnTo>
                    <a:pt x="31" y="10"/>
                  </a:lnTo>
                  <a:lnTo>
                    <a:pt x="30" y="0"/>
                  </a:lnTo>
                  <a:lnTo>
                    <a:pt x="31" y="0"/>
                  </a:lnTo>
                  <a:lnTo>
                    <a:pt x="36" y="0"/>
                  </a:lnTo>
                  <a:lnTo>
                    <a:pt x="41" y="5"/>
                  </a:lnTo>
                  <a:lnTo>
                    <a:pt x="45" y="10"/>
                  </a:lnTo>
                  <a:lnTo>
                    <a:pt x="43" y="20"/>
                  </a:lnTo>
                  <a:lnTo>
                    <a:pt x="40" y="7"/>
                  </a:lnTo>
                  <a:lnTo>
                    <a:pt x="38" y="10"/>
                  </a:lnTo>
                  <a:lnTo>
                    <a:pt x="30" y="15"/>
                  </a:lnTo>
                  <a:lnTo>
                    <a:pt x="16" y="15"/>
                  </a:lnTo>
                  <a:lnTo>
                    <a:pt x="10" y="12"/>
                  </a:lnTo>
                  <a:lnTo>
                    <a:pt x="8" y="3"/>
                  </a:lnTo>
                  <a:lnTo>
                    <a:pt x="0" y="2"/>
                  </a:lnTo>
                  <a:close/>
                </a:path>
              </a:pathLst>
            </a:custGeom>
            <a:solidFill>
              <a:srgbClr val="1F1A17"/>
            </a:solidFill>
            <a:ln w="9525">
              <a:noFill/>
              <a:round/>
              <a:headEnd/>
              <a:tailEnd/>
            </a:ln>
          </p:spPr>
          <p:txBody>
            <a:bodyPr/>
            <a:lstStyle/>
            <a:p>
              <a:endParaRPr lang="en-US"/>
            </a:p>
          </p:txBody>
        </p:sp>
        <p:sp>
          <p:nvSpPr>
            <p:cNvPr id="5806" name="Freeform 1710"/>
            <p:cNvSpPr>
              <a:spLocks/>
            </p:cNvSpPr>
            <p:nvPr/>
          </p:nvSpPr>
          <p:spPr bwMode="auto">
            <a:xfrm>
              <a:off x="995" y="3250"/>
              <a:ext cx="34" cy="33"/>
            </a:xfrm>
            <a:custGeom>
              <a:avLst/>
              <a:gdLst/>
              <a:ahLst/>
              <a:cxnLst>
                <a:cxn ang="0">
                  <a:pos x="0" y="0"/>
                </a:cxn>
                <a:cxn ang="0">
                  <a:pos x="7" y="3"/>
                </a:cxn>
                <a:cxn ang="0">
                  <a:pos x="17" y="10"/>
                </a:cxn>
                <a:cxn ang="0">
                  <a:pos x="22" y="15"/>
                </a:cxn>
                <a:cxn ang="0">
                  <a:pos x="27" y="18"/>
                </a:cxn>
                <a:cxn ang="0">
                  <a:pos x="32" y="26"/>
                </a:cxn>
                <a:cxn ang="0">
                  <a:pos x="34" y="32"/>
                </a:cxn>
                <a:cxn ang="0">
                  <a:pos x="32" y="33"/>
                </a:cxn>
                <a:cxn ang="0">
                  <a:pos x="30" y="33"/>
                </a:cxn>
                <a:cxn ang="0">
                  <a:pos x="29" y="32"/>
                </a:cxn>
                <a:cxn ang="0">
                  <a:pos x="27" y="32"/>
                </a:cxn>
                <a:cxn ang="0">
                  <a:pos x="24" y="26"/>
                </a:cxn>
                <a:cxn ang="0">
                  <a:pos x="20" y="23"/>
                </a:cxn>
                <a:cxn ang="0">
                  <a:pos x="20" y="25"/>
                </a:cxn>
                <a:cxn ang="0">
                  <a:pos x="19" y="28"/>
                </a:cxn>
                <a:cxn ang="0">
                  <a:pos x="17" y="28"/>
                </a:cxn>
                <a:cxn ang="0">
                  <a:pos x="15" y="28"/>
                </a:cxn>
                <a:cxn ang="0">
                  <a:pos x="14" y="25"/>
                </a:cxn>
                <a:cxn ang="0">
                  <a:pos x="12" y="21"/>
                </a:cxn>
                <a:cxn ang="0">
                  <a:pos x="10" y="18"/>
                </a:cxn>
                <a:cxn ang="0">
                  <a:pos x="9" y="16"/>
                </a:cxn>
                <a:cxn ang="0">
                  <a:pos x="9" y="13"/>
                </a:cxn>
                <a:cxn ang="0">
                  <a:pos x="9" y="8"/>
                </a:cxn>
                <a:cxn ang="0">
                  <a:pos x="4" y="5"/>
                </a:cxn>
                <a:cxn ang="0">
                  <a:pos x="0" y="0"/>
                </a:cxn>
              </a:cxnLst>
              <a:rect l="0" t="0" r="r" b="b"/>
              <a:pathLst>
                <a:path w="34" h="33">
                  <a:moveTo>
                    <a:pt x="0" y="0"/>
                  </a:moveTo>
                  <a:lnTo>
                    <a:pt x="7" y="3"/>
                  </a:lnTo>
                  <a:lnTo>
                    <a:pt x="17" y="10"/>
                  </a:lnTo>
                  <a:lnTo>
                    <a:pt x="22" y="15"/>
                  </a:lnTo>
                  <a:lnTo>
                    <a:pt x="27" y="18"/>
                  </a:lnTo>
                  <a:lnTo>
                    <a:pt x="32" y="26"/>
                  </a:lnTo>
                  <a:lnTo>
                    <a:pt x="34" y="32"/>
                  </a:lnTo>
                  <a:lnTo>
                    <a:pt x="32" y="33"/>
                  </a:lnTo>
                  <a:lnTo>
                    <a:pt x="30" y="33"/>
                  </a:lnTo>
                  <a:lnTo>
                    <a:pt x="29" y="32"/>
                  </a:lnTo>
                  <a:lnTo>
                    <a:pt x="27" y="32"/>
                  </a:lnTo>
                  <a:lnTo>
                    <a:pt x="24" y="26"/>
                  </a:lnTo>
                  <a:lnTo>
                    <a:pt x="20" y="23"/>
                  </a:lnTo>
                  <a:lnTo>
                    <a:pt x="20" y="25"/>
                  </a:lnTo>
                  <a:lnTo>
                    <a:pt x="19" y="28"/>
                  </a:lnTo>
                  <a:lnTo>
                    <a:pt x="17" y="28"/>
                  </a:lnTo>
                  <a:lnTo>
                    <a:pt x="15" y="28"/>
                  </a:lnTo>
                  <a:lnTo>
                    <a:pt x="14" y="25"/>
                  </a:lnTo>
                  <a:lnTo>
                    <a:pt x="12" y="21"/>
                  </a:lnTo>
                  <a:lnTo>
                    <a:pt x="10" y="18"/>
                  </a:lnTo>
                  <a:lnTo>
                    <a:pt x="9" y="16"/>
                  </a:lnTo>
                  <a:lnTo>
                    <a:pt x="9" y="13"/>
                  </a:lnTo>
                  <a:lnTo>
                    <a:pt x="9" y="8"/>
                  </a:lnTo>
                  <a:lnTo>
                    <a:pt x="4" y="5"/>
                  </a:lnTo>
                  <a:lnTo>
                    <a:pt x="0" y="0"/>
                  </a:lnTo>
                  <a:close/>
                </a:path>
              </a:pathLst>
            </a:custGeom>
            <a:solidFill>
              <a:srgbClr val="1F1A17"/>
            </a:solidFill>
            <a:ln w="9525">
              <a:noFill/>
              <a:round/>
              <a:headEnd/>
              <a:tailEnd/>
            </a:ln>
          </p:spPr>
          <p:txBody>
            <a:bodyPr/>
            <a:lstStyle/>
            <a:p>
              <a:endParaRPr lang="en-US"/>
            </a:p>
          </p:txBody>
        </p:sp>
        <p:sp>
          <p:nvSpPr>
            <p:cNvPr id="5807" name="Freeform 1711"/>
            <p:cNvSpPr>
              <a:spLocks/>
            </p:cNvSpPr>
            <p:nvPr/>
          </p:nvSpPr>
          <p:spPr bwMode="auto">
            <a:xfrm>
              <a:off x="1039" y="3253"/>
              <a:ext cx="28" cy="18"/>
            </a:xfrm>
            <a:custGeom>
              <a:avLst/>
              <a:gdLst/>
              <a:ahLst/>
              <a:cxnLst>
                <a:cxn ang="0">
                  <a:pos x="5" y="0"/>
                </a:cxn>
                <a:cxn ang="0">
                  <a:pos x="0" y="2"/>
                </a:cxn>
                <a:cxn ang="0">
                  <a:pos x="0" y="12"/>
                </a:cxn>
                <a:cxn ang="0">
                  <a:pos x="3" y="13"/>
                </a:cxn>
                <a:cxn ang="0">
                  <a:pos x="12" y="18"/>
                </a:cxn>
                <a:cxn ang="0">
                  <a:pos x="22" y="17"/>
                </a:cxn>
                <a:cxn ang="0">
                  <a:pos x="28" y="13"/>
                </a:cxn>
                <a:cxn ang="0">
                  <a:pos x="23" y="13"/>
                </a:cxn>
                <a:cxn ang="0">
                  <a:pos x="13" y="12"/>
                </a:cxn>
                <a:cxn ang="0">
                  <a:pos x="7" y="5"/>
                </a:cxn>
                <a:cxn ang="0">
                  <a:pos x="5" y="0"/>
                </a:cxn>
              </a:cxnLst>
              <a:rect l="0" t="0" r="r" b="b"/>
              <a:pathLst>
                <a:path w="28" h="18">
                  <a:moveTo>
                    <a:pt x="5" y="0"/>
                  </a:moveTo>
                  <a:lnTo>
                    <a:pt x="0" y="2"/>
                  </a:lnTo>
                  <a:lnTo>
                    <a:pt x="0" y="12"/>
                  </a:lnTo>
                  <a:lnTo>
                    <a:pt x="3" y="13"/>
                  </a:lnTo>
                  <a:lnTo>
                    <a:pt x="12" y="18"/>
                  </a:lnTo>
                  <a:lnTo>
                    <a:pt x="22" y="17"/>
                  </a:lnTo>
                  <a:lnTo>
                    <a:pt x="28" y="13"/>
                  </a:lnTo>
                  <a:lnTo>
                    <a:pt x="23" y="13"/>
                  </a:lnTo>
                  <a:lnTo>
                    <a:pt x="13" y="12"/>
                  </a:lnTo>
                  <a:lnTo>
                    <a:pt x="7" y="5"/>
                  </a:lnTo>
                  <a:lnTo>
                    <a:pt x="5" y="0"/>
                  </a:lnTo>
                  <a:close/>
                </a:path>
              </a:pathLst>
            </a:custGeom>
            <a:solidFill>
              <a:srgbClr val="1F1A17"/>
            </a:solidFill>
            <a:ln w="9525">
              <a:noFill/>
              <a:round/>
              <a:headEnd/>
              <a:tailEnd/>
            </a:ln>
          </p:spPr>
          <p:txBody>
            <a:bodyPr/>
            <a:lstStyle/>
            <a:p>
              <a:endParaRPr lang="en-US"/>
            </a:p>
          </p:txBody>
        </p:sp>
        <p:sp>
          <p:nvSpPr>
            <p:cNvPr id="5808" name="Freeform 1712"/>
            <p:cNvSpPr>
              <a:spLocks/>
            </p:cNvSpPr>
            <p:nvPr/>
          </p:nvSpPr>
          <p:spPr bwMode="auto">
            <a:xfrm>
              <a:off x="1029" y="3138"/>
              <a:ext cx="62" cy="67"/>
            </a:xfrm>
            <a:custGeom>
              <a:avLst/>
              <a:gdLst/>
              <a:ahLst/>
              <a:cxnLst>
                <a:cxn ang="0">
                  <a:pos x="0" y="0"/>
                </a:cxn>
                <a:cxn ang="0">
                  <a:pos x="8" y="6"/>
                </a:cxn>
                <a:cxn ang="0">
                  <a:pos x="23" y="20"/>
                </a:cxn>
                <a:cxn ang="0">
                  <a:pos x="33" y="31"/>
                </a:cxn>
                <a:cxn ang="0">
                  <a:pos x="42" y="40"/>
                </a:cxn>
                <a:cxn ang="0">
                  <a:pos x="53" y="43"/>
                </a:cxn>
                <a:cxn ang="0">
                  <a:pos x="62" y="47"/>
                </a:cxn>
                <a:cxn ang="0">
                  <a:pos x="60" y="52"/>
                </a:cxn>
                <a:cxn ang="0">
                  <a:pos x="58" y="55"/>
                </a:cxn>
                <a:cxn ang="0">
                  <a:pos x="57" y="57"/>
                </a:cxn>
                <a:cxn ang="0">
                  <a:pos x="52" y="58"/>
                </a:cxn>
                <a:cxn ang="0">
                  <a:pos x="48" y="52"/>
                </a:cxn>
                <a:cxn ang="0">
                  <a:pos x="43" y="47"/>
                </a:cxn>
                <a:cxn ang="0">
                  <a:pos x="47" y="55"/>
                </a:cxn>
                <a:cxn ang="0">
                  <a:pos x="52" y="63"/>
                </a:cxn>
                <a:cxn ang="0">
                  <a:pos x="48" y="65"/>
                </a:cxn>
                <a:cxn ang="0">
                  <a:pos x="45" y="67"/>
                </a:cxn>
                <a:cxn ang="0">
                  <a:pos x="43" y="62"/>
                </a:cxn>
                <a:cxn ang="0">
                  <a:pos x="40" y="57"/>
                </a:cxn>
                <a:cxn ang="0">
                  <a:pos x="38" y="55"/>
                </a:cxn>
                <a:cxn ang="0">
                  <a:pos x="35" y="52"/>
                </a:cxn>
                <a:cxn ang="0">
                  <a:pos x="33" y="45"/>
                </a:cxn>
                <a:cxn ang="0">
                  <a:pos x="30" y="36"/>
                </a:cxn>
                <a:cxn ang="0">
                  <a:pos x="25" y="43"/>
                </a:cxn>
                <a:cxn ang="0">
                  <a:pos x="20" y="52"/>
                </a:cxn>
                <a:cxn ang="0">
                  <a:pos x="20" y="40"/>
                </a:cxn>
                <a:cxn ang="0">
                  <a:pos x="20" y="28"/>
                </a:cxn>
                <a:cxn ang="0">
                  <a:pos x="18" y="35"/>
                </a:cxn>
                <a:cxn ang="0">
                  <a:pos x="15" y="40"/>
                </a:cxn>
                <a:cxn ang="0">
                  <a:pos x="13" y="28"/>
                </a:cxn>
                <a:cxn ang="0">
                  <a:pos x="10" y="18"/>
                </a:cxn>
                <a:cxn ang="0">
                  <a:pos x="5" y="8"/>
                </a:cxn>
                <a:cxn ang="0">
                  <a:pos x="0" y="0"/>
                </a:cxn>
              </a:cxnLst>
              <a:rect l="0" t="0" r="r" b="b"/>
              <a:pathLst>
                <a:path w="62" h="67">
                  <a:moveTo>
                    <a:pt x="0" y="0"/>
                  </a:moveTo>
                  <a:lnTo>
                    <a:pt x="8" y="6"/>
                  </a:lnTo>
                  <a:lnTo>
                    <a:pt x="23" y="20"/>
                  </a:lnTo>
                  <a:lnTo>
                    <a:pt x="33" y="31"/>
                  </a:lnTo>
                  <a:lnTo>
                    <a:pt x="42" y="40"/>
                  </a:lnTo>
                  <a:lnTo>
                    <a:pt x="53" y="43"/>
                  </a:lnTo>
                  <a:lnTo>
                    <a:pt x="62" y="47"/>
                  </a:lnTo>
                  <a:lnTo>
                    <a:pt x="60" y="52"/>
                  </a:lnTo>
                  <a:lnTo>
                    <a:pt x="58" y="55"/>
                  </a:lnTo>
                  <a:lnTo>
                    <a:pt x="57" y="57"/>
                  </a:lnTo>
                  <a:lnTo>
                    <a:pt x="52" y="58"/>
                  </a:lnTo>
                  <a:lnTo>
                    <a:pt x="48" y="52"/>
                  </a:lnTo>
                  <a:lnTo>
                    <a:pt x="43" y="47"/>
                  </a:lnTo>
                  <a:lnTo>
                    <a:pt x="47" y="55"/>
                  </a:lnTo>
                  <a:lnTo>
                    <a:pt x="52" y="63"/>
                  </a:lnTo>
                  <a:lnTo>
                    <a:pt x="48" y="65"/>
                  </a:lnTo>
                  <a:lnTo>
                    <a:pt x="45" y="67"/>
                  </a:lnTo>
                  <a:lnTo>
                    <a:pt x="43" y="62"/>
                  </a:lnTo>
                  <a:lnTo>
                    <a:pt x="40" y="57"/>
                  </a:lnTo>
                  <a:lnTo>
                    <a:pt x="38" y="55"/>
                  </a:lnTo>
                  <a:lnTo>
                    <a:pt x="35" y="52"/>
                  </a:lnTo>
                  <a:lnTo>
                    <a:pt x="33" y="45"/>
                  </a:lnTo>
                  <a:lnTo>
                    <a:pt x="30" y="36"/>
                  </a:lnTo>
                  <a:lnTo>
                    <a:pt x="25" y="43"/>
                  </a:lnTo>
                  <a:lnTo>
                    <a:pt x="20" y="52"/>
                  </a:lnTo>
                  <a:lnTo>
                    <a:pt x="20" y="40"/>
                  </a:lnTo>
                  <a:lnTo>
                    <a:pt x="20" y="28"/>
                  </a:lnTo>
                  <a:lnTo>
                    <a:pt x="18" y="35"/>
                  </a:lnTo>
                  <a:lnTo>
                    <a:pt x="15" y="40"/>
                  </a:lnTo>
                  <a:lnTo>
                    <a:pt x="13" y="28"/>
                  </a:lnTo>
                  <a:lnTo>
                    <a:pt x="10" y="18"/>
                  </a:lnTo>
                  <a:lnTo>
                    <a:pt x="5" y="8"/>
                  </a:lnTo>
                  <a:lnTo>
                    <a:pt x="0" y="0"/>
                  </a:lnTo>
                  <a:close/>
                </a:path>
              </a:pathLst>
            </a:custGeom>
            <a:solidFill>
              <a:srgbClr val="1F1A17"/>
            </a:solidFill>
            <a:ln w="9525">
              <a:noFill/>
              <a:round/>
              <a:headEnd/>
              <a:tailEnd/>
            </a:ln>
          </p:spPr>
          <p:txBody>
            <a:bodyPr/>
            <a:lstStyle/>
            <a:p>
              <a:endParaRPr lang="en-US"/>
            </a:p>
          </p:txBody>
        </p:sp>
        <p:sp>
          <p:nvSpPr>
            <p:cNvPr id="5809" name="Freeform 1713"/>
            <p:cNvSpPr>
              <a:spLocks/>
            </p:cNvSpPr>
            <p:nvPr/>
          </p:nvSpPr>
          <p:spPr bwMode="auto">
            <a:xfrm>
              <a:off x="997" y="3064"/>
              <a:ext cx="50" cy="42"/>
            </a:xfrm>
            <a:custGeom>
              <a:avLst/>
              <a:gdLst/>
              <a:ahLst/>
              <a:cxnLst>
                <a:cxn ang="0">
                  <a:pos x="0" y="0"/>
                </a:cxn>
                <a:cxn ang="0">
                  <a:pos x="8" y="10"/>
                </a:cxn>
                <a:cxn ang="0">
                  <a:pos x="15" y="19"/>
                </a:cxn>
                <a:cxn ang="0">
                  <a:pos x="20" y="20"/>
                </a:cxn>
                <a:cxn ang="0">
                  <a:pos x="25" y="22"/>
                </a:cxn>
                <a:cxn ang="0">
                  <a:pos x="30" y="22"/>
                </a:cxn>
                <a:cxn ang="0">
                  <a:pos x="35" y="22"/>
                </a:cxn>
                <a:cxn ang="0">
                  <a:pos x="38" y="24"/>
                </a:cxn>
                <a:cxn ang="0">
                  <a:pos x="42" y="24"/>
                </a:cxn>
                <a:cxn ang="0">
                  <a:pos x="45" y="34"/>
                </a:cxn>
                <a:cxn ang="0">
                  <a:pos x="50" y="42"/>
                </a:cxn>
                <a:cxn ang="0">
                  <a:pos x="38" y="35"/>
                </a:cxn>
                <a:cxn ang="0">
                  <a:pos x="25" y="27"/>
                </a:cxn>
                <a:cxn ang="0">
                  <a:pos x="25" y="30"/>
                </a:cxn>
                <a:cxn ang="0">
                  <a:pos x="25" y="35"/>
                </a:cxn>
                <a:cxn ang="0">
                  <a:pos x="22" y="35"/>
                </a:cxn>
                <a:cxn ang="0">
                  <a:pos x="18" y="35"/>
                </a:cxn>
                <a:cxn ang="0">
                  <a:pos x="18" y="30"/>
                </a:cxn>
                <a:cxn ang="0">
                  <a:pos x="17" y="25"/>
                </a:cxn>
                <a:cxn ang="0">
                  <a:pos x="12" y="22"/>
                </a:cxn>
                <a:cxn ang="0">
                  <a:pos x="7" y="19"/>
                </a:cxn>
                <a:cxn ang="0">
                  <a:pos x="5" y="13"/>
                </a:cxn>
                <a:cxn ang="0">
                  <a:pos x="5" y="10"/>
                </a:cxn>
                <a:cxn ang="0">
                  <a:pos x="3" y="10"/>
                </a:cxn>
                <a:cxn ang="0">
                  <a:pos x="2" y="10"/>
                </a:cxn>
                <a:cxn ang="0">
                  <a:pos x="0" y="5"/>
                </a:cxn>
                <a:cxn ang="0">
                  <a:pos x="0" y="0"/>
                </a:cxn>
              </a:cxnLst>
              <a:rect l="0" t="0" r="r" b="b"/>
              <a:pathLst>
                <a:path w="50" h="42">
                  <a:moveTo>
                    <a:pt x="0" y="0"/>
                  </a:moveTo>
                  <a:lnTo>
                    <a:pt x="8" y="10"/>
                  </a:lnTo>
                  <a:lnTo>
                    <a:pt x="15" y="19"/>
                  </a:lnTo>
                  <a:lnTo>
                    <a:pt x="20" y="20"/>
                  </a:lnTo>
                  <a:lnTo>
                    <a:pt x="25" y="22"/>
                  </a:lnTo>
                  <a:lnTo>
                    <a:pt x="30" y="22"/>
                  </a:lnTo>
                  <a:lnTo>
                    <a:pt x="35" y="22"/>
                  </a:lnTo>
                  <a:lnTo>
                    <a:pt x="38" y="24"/>
                  </a:lnTo>
                  <a:lnTo>
                    <a:pt x="42" y="24"/>
                  </a:lnTo>
                  <a:lnTo>
                    <a:pt x="45" y="34"/>
                  </a:lnTo>
                  <a:lnTo>
                    <a:pt x="50" y="42"/>
                  </a:lnTo>
                  <a:lnTo>
                    <a:pt x="38" y="35"/>
                  </a:lnTo>
                  <a:lnTo>
                    <a:pt x="25" y="27"/>
                  </a:lnTo>
                  <a:lnTo>
                    <a:pt x="25" y="30"/>
                  </a:lnTo>
                  <a:lnTo>
                    <a:pt x="25" y="35"/>
                  </a:lnTo>
                  <a:lnTo>
                    <a:pt x="22" y="35"/>
                  </a:lnTo>
                  <a:lnTo>
                    <a:pt x="18" y="35"/>
                  </a:lnTo>
                  <a:lnTo>
                    <a:pt x="18" y="30"/>
                  </a:lnTo>
                  <a:lnTo>
                    <a:pt x="17" y="25"/>
                  </a:lnTo>
                  <a:lnTo>
                    <a:pt x="12" y="22"/>
                  </a:lnTo>
                  <a:lnTo>
                    <a:pt x="7" y="19"/>
                  </a:lnTo>
                  <a:lnTo>
                    <a:pt x="5" y="13"/>
                  </a:lnTo>
                  <a:lnTo>
                    <a:pt x="5" y="10"/>
                  </a:lnTo>
                  <a:lnTo>
                    <a:pt x="3" y="10"/>
                  </a:lnTo>
                  <a:lnTo>
                    <a:pt x="2" y="10"/>
                  </a:lnTo>
                  <a:lnTo>
                    <a:pt x="0" y="5"/>
                  </a:lnTo>
                  <a:lnTo>
                    <a:pt x="0" y="0"/>
                  </a:lnTo>
                  <a:close/>
                </a:path>
              </a:pathLst>
            </a:custGeom>
            <a:solidFill>
              <a:srgbClr val="1F1A17"/>
            </a:solidFill>
            <a:ln w="9525">
              <a:noFill/>
              <a:round/>
              <a:headEnd/>
              <a:tailEnd/>
            </a:ln>
          </p:spPr>
          <p:txBody>
            <a:bodyPr/>
            <a:lstStyle/>
            <a:p>
              <a:endParaRPr lang="en-US"/>
            </a:p>
          </p:txBody>
        </p:sp>
        <p:sp>
          <p:nvSpPr>
            <p:cNvPr id="5810" name="Freeform 1714"/>
            <p:cNvSpPr>
              <a:spLocks/>
            </p:cNvSpPr>
            <p:nvPr/>
          </p:nvSpPr>
          <p:spPr bwMode="auto">
            <a:xfrm>
              <a:off x="994" y="3014"/>
              <a:ext cx="11" cy="15"/>
            </a:xfrm>
            <a:custGeom>
              <a:avLst/>
              <a:gdLst/>
              <a:ahLst/>
              <a:cxnLst>
                <a:cxn ang="0">
                  <a:pos x="0" y="0"/>
                </a:cxn>
                <a:cxn ang="0">
                  <a:pos x="1" y="5"/>
                </a:cxn>
                <a:cxn ang="0">
                  <a:pos x="1" y="13"/>
                </a:cxn>
                <a:cxn ang="0">
                  <a:pos x="8" y="15"/>
                </a:cxn>
                <a:cxn ang="0">
                  <a:pos x="11" y="15"/>
                </a:cxn>
                <a:cxn ang="0">
                  <a:pos x="5" y="3"/>
                </a:cxn>
                <a:cxn ang="0">
                  <a:pos x="0" y="0"/>
                </a:cxn>
              </a:cxnLst>
              <a:rect l="0" t="0" r="r" b="b"/>
              <a:pathLst>
                <a:path w="11" h="15">
                  <a:moveTo>
                    <a:pt x="0" y="0"/>
                  </a:moveTo>
                  <a:lnTo>
                    <a:pt x="1" y="5"/>
                  </a:lnTo>
                  <a:lnTo>
                    <a:pt x="1" y="13"/>
                  </a:lnTo>
                  <a:lnTo>
                    <a:pt x="8" y="15"/>
                  </a:lnTo>
                  <a:lnTo>
                    <a:pt x="11" y="15"/>
                  </a:lnTo>
                  <a:lnTo>
                    <a:pt x="5" y="3"/>
                  </a:lnTo>
                  <a:lnTo>
                    <a:pt x="0" y="0"/>
                  </a:lnTo>
                  <a:close/>
                </a:path>
              </a:pathLst>
            </a:custGeom>
            <a:solidFill>
              <a:srgbClr val="1F1A17"/>
            </a:solidFill>
            <a:ln w="9525">
              <a:noFill/>
              <a:round/>
              <a:headEnd/>
              <a:tailEnd/>
            </a:ln>
          </p:spPr>
          <p:txBody>
            <a:bodyPr/>
            <a:lstStyle/>
            <a:p>
              <a:endParaRPr lang="en-US"/>
            </a:p>
          </p:txBody>
        </p:sp>
        <p:sp>
          <p:nvSpPr>
            <p:cNvPr id="5811" name="Freeform 1715"/>
            <p:cNvSpPr>
              <a:spLocks/>
            </p:cNvSpPr>
            <p:nvPr/>
          </p:nvSpPr>
          <p:spPr bwMode="auto">
            <a:xfrm>
              <a:off x="1005" y="3032"/>
              <a:ext cx="27" cy="27"/>
            </a:xfrm>
            <a:custGeom>
              <a:avLst/>
              <a:gdLst/>
              <a:ahLst/>
              <a:cxnLst>
                <a:cxn ang="0">
                  <a:pos x="0" y="12"/>
                </a:cxn>
                <a:cxn ang="0">
                  <a:pos x="4" y="0"/>
                </a:cxn>
                <a:cxn ang="0">
                  <a:pos x="5" y="5"/>
                </a:cxn>
                <a:cxn ang="0">
                  <a:pos x="9" y="7"/>
                </a:cxn>
                <a:cxn ang="0">
                  <a:pos x="14" y="7"/>
                </a:cxn>
                <a:cxn ang="0">
                  <a:pos x="19" y="7"/>
                </a:cxn>
                <a:cxn ang="0">
                  <a:pos x="22" y="7"/>
                </a:cxn>
                <a:cxn ang="0">
                  <a:pos x="27" y="24"/>
                </a:cxn>
                <a:cxn ang="0">
                  <a:pos x="25" y="27"/>
                </a:cxn>
                <a:cxn ang="0">
                  <a:pos x="19" y="10"/>
                </a:cxn>
                <a:cxn ang="0">
                  <a:pos x="12" y="10"/>
                </a:cxn>
                <a:cxn ang="0">
                  <a:pos x="5" y="9"/>
                </a:cxn>
                <a:cxn ang="0">
                  <a:pos x="2" y="12"/>
                </a:cxn>
                <a:cxn ang="0">
                  <a:pos x="0" y="12"/>
                </a:cxn>
              </a:cxnLst>
              <a:rect l="0" t="0" r="r" b="b"/>
              <a:pathLst>
                <a:path w="27" h="27">
                  <a:moveTo>
                    <a:pt x="0" y="12"/>
                  </a:moveTo>
                  <a:lnTo>
                    <a:pt x="4" y="0"/>
                  </a:lnTo>
                  <a:lnTo>
                    <a:pt x="5" y="5"/>
                  </a:lnTo>
                  <a:lnTo>
                    <a:pt x="9" y="7"/>
                  </a:lnTo>
                  <a:lnTo>
                    <a:pt x="14" y="7"/>
                  </a:lnTo>
                  <a:lnTo>
                    <a:pt x="19" y="7"/>
                  </a:lnTo>
                  <a:lnTo>
                    <a:pt x="22" y="7"/>
                  </a:lnTo>
                  <a:lnTo>
                    <a:pt x="27" y="24"/>
                  </a:lnTo>
                  <a:lnTo>
                    <a:pt x="25" y="27"/>
                  </a:lnTo>
                  <a:lnTo>
                    <a:pt x="19" y="10"/>
                  </a:lnTo>
                  <a:lnTo>
                    <a:pt x="12" y="10"/>
                  </a:lnTo>
                  <a:lnTo>
                    <a:pt x="5" y="9"/>
                  </a:lnTo>
                  <a:lnTo>
                    <a:pt x="2" y="12"/>
                  </a:lnTo>
                  <a:lnTo>
                    <a:pt x="0" y="12"/>
                  </a:lnTo>
                  <a:close/>
                </a:path>
              </a:pathLst>
            </a:custGeom>
            <a:solidFill>
              <a:srgbClr val="1F1A17"/>
            </a:solidFill>
            <a:ln w="9525">
              <a:noFill/>
              <a:round/>
              <a:headEnd/>
              <a:tailEnd/>
            </a:ln>
          </p:spPr>
          <p:txBody>
            <a:bodyPr/>
            <a:lstStyle/>
            <a:p>
              <a:endParaRPr lang="en-US"/>
            </a:p>
          </p:txBody>
        </p:sp>
        <p:sp>
          <p:nvSpPr>
            <p:cNvPr id="5812" name="Freeform 1716"/>
            <p:cNvSpPr>
              <a:spLocks/>
            </p:cNvSpPr>
            <p:nvPr/>
          </p:nvSpPr>
          <p:spPr bwMode="auto">
            <a:xfrm>
              <a:off x="1034" y="3044"/>
              <a:ext cx="8" cy="17"/>
            </a:xfrm>
            <a:custGeom>
              <a:avLst/>
              <a:gdLst/>
              <a:ahLst/>
              <a:cxnLst>
                <a:cxn ang="0">
                  <a:pos x="3" y="0"/>
                </a:cxn>
                <a:cxn ang="0">
                  <a:pos x="0" y="2"/>
                </a:cxn>
                <a:cxn ang="0">
                  <a:pos x="7" y="17"/>
                </a:cxn>
                <a:cxn ang="0">
                  <a:pos x="8" y="15"/>
                </a:cxn>
                <a:cxn ang="0">
                  <a:pos x="7" y="8"/>
                </a:cxn>
                <a:cxn ang="0">
                  <a:pos x="5" y="2"/>
                </a:cxn>
                <a:cxn ang="0">
                  <a:pos x="3" y="0"/>
                </a:cxn>
              </a:cxnLst>
              <a:rect l="0" t="0" r="r" b="b"/>
              <a:pathLst>
                <a:path w="8" h="17">
                  <a:moveTo>
                    <a:pt x="3" y="0"/>
                  </a:moveTo>
                  <a:lnTo>
                    <a:pt x="0" y="2"/>
                  </a:lnTo>
                  <a:lnTo>
                    <a:pt x="7" y="17"/>
                  </a:lnTo>
                  <a:lnTo>
                    <a:pt x="8" y="15"/>
                  </a:lnTo>
                  <a:lnTo>
                    <a:pt x="7" y="8"/>
                  </a:lnTo>
                  <a:lnTo>
                    <a:pt x="5" y="2"/>
                  </a:lnTo>
                  <a:lnTo>
                    <a:pt x="3" y="0"/>
                  </a:lnTo>
                  <a:close/>
                </a:path>
              </a:pathLst>
            </a:custGeom>
            <a:solidFill>
              <a:srgbClr val="1F1A17"/>
            </a:solidFill>
            <a:ln w="9525">
              <a:noFill/>
              <a:round/>
              <a:headEnd/>
              <a:tailEnd/>
            </a:ln>
          </p:spPr>
          <p:txBody>
            <a:bodyPr/>
            <a:lstStyle/>
            <a:p>
              <a:endParaRPr lang="en-US"/>
            </a:p>
          </p:txBody>
        </p:sp>
        <p:sp>
          <p:nvSpPr>
            <p:cNvPr id="5813" name="Freeform 1717"/>
            <p:cNvSpPr>
              <a:spLocks/>
            </p:cNvSpPr>
            <p:nvPr/>
          </p:nvSpPr>
          <p:spPr bwMode="auto">
            <a:xfrm>
              <a:off x="1012" y="3056"/>
              <a:ext cx="17" cy="11"/>
            </a:xfrm>
            <a:custGeom>
              <a:avLst/>
              <a:gdLst/>
              <a:ahLst/>
              <a:cxnLst>
                <a:cxn ang="0">
                  <a:pos x="3" y="3"/>
                </a:cxn>
                <a:cxn ang="0">
                  <a:pos x="0" y="11"/>
                </a:cxn>
                <a:cxn ang="0">
                  <a:pos x="3" y="8"/>
                </a:cxn>
                <a:cxn ang="0">
                  <a:pos x="8" y="3"/>
                </a:cxn>
                <a:cxn ang="0">
                  <a:pos x="13" y="3"/>
                </a:cxn>
                <a:cxn ang="0">
                  <a:pos x="17" y="3"/>
                </a:cxn>
                <a:cxn ang="0">
                  <a:pos x="13" y="1"/>
                </a:cxn>
                <a:cxn ang="0">
                  <a:pos x="8" y="0"/>
                </a:cxn>
                <a:cxn ang="0">
                  <a:pos x="5" y="1"/>
                </a:cxn>
                <a:cxn ang="0">
                  <a:pos x="3" y="3"/>
                </a:cxn>
              </a:cxnLst>
              <a:rect l="0" t="0" r="r" b="b"/>
              <a:pathLst>
                <a:path w="17" h="11">
                  <a:moveTo>
                    <a:pt x="3" y="3"/>
                  </a:moveTo>
                  <a:lnTo>
                    <a:pt x="0" y="11"/>
                  </a:lnTo>
                  <a:lnTo>
                    <a:pt x="3" y="8"/>
                  </a:lnTo>
                  <a:lnTo>
                    <a:pt x="8" y="3"/>
                  </a:lnTo>
                  <a:lnTo>
                    <a:pt x="13" y="3"/>
                  </a:lnTo>
                  <a:lnTo>
                    <a:pt x="17" y="3"/>
                  </a:lnTo>
                  <a:lnTo>
                    <a:pt x="13" y="1"/>
                  </a:lnTo>
                  <a:lnTo>
                    <a:pt x="8" y="0"/>
                  </a:lnTo>
                  <a:lnTo>
                    <a:pt x="5" y="1"/>
                  </a:lnTo>
                  <a:lnTo>
                    <a:pt x="3" y="3"/>
                  </a:lnTo>
                  <a:close/>
                </a:path>
              </a:pathLst>
            </a:custGeom>
            <a:solidFill>
              <a:srgbClr val="1F1A17"/>
            </a:solidFill>
            <a:ln w="9525">
              <a:noFill/>
              <a:round/>
              <a:headEnd/>
              <a:tailEnd/>
            </a:ln>
          </p:spPr>
          <p:txBody>
            <a:bodyPr/>
            <a:lstStyle/>
            <a:p>
              <a:endParaRPr lang="en-US"/>
            </a:p>
          </p:txBody>
        </p:sp>
        <p:sp>
          <p:nvSpPr>
            <p:cNvPr id="5814" name="Freeform 1718"/>
            <p:cNvSpPr>
              <a:spLocks/>
            </p:cNvSpPr>
            <p:nvPr/>
          </p:nvSpPr>
          <p:spPr bwMode="auto">
            <a:xfrm>
              <a:off x="982" y="3096"/>
              <a:ext cx="23" cy="28"/>
            </a:xfrm>
            <a:custGeom>
              <a:avLst/>
              <a:gdLst/>
              <a:ahLst/>
              <a:cxnLst>
                <a:cxn ang="0">
                  <a:pos x="2" y="0"/>
                </a:cxn>
                <a:cxn ang="0">
                  <a:pos x="3" y="0"/>
                </a:cxn>
                <a:cxn ang="0">
                  <a:pos x="7" y="2"/>
                </a:cxn>
                <a:cxn ang="0">
                  <a:pos x="7" y="7"/>
                </a:cxn>
                <a:cxn ang="0">
                  <a:pos x="8" y="10"/>
                </a:cxn>
                <a:cxn ang="0">
                  <a:pos x="13" y="12"/>
                </a:cxn>
                <a:cxn ang="0">
                  <a:pos x="15" y="12"/>
                </a:cxn>
                <a:cxn ang="0">
                  <a:pos x="17" y="15"/>
                </a:cxn>
                <a:cxn ang="0">
                  <a:pos x="17" y="18"/>
                </a:cxn>
                <a:cxn ang="0">
                  <a:pos x="20" y="23"/>
                </a:cxn>
                <a:cxn ang="0">
                  <a:pos x="23" y="28"/>
                </a:cxn>
                <a:cxn ang="0">
                  <a:pos x="20" y="28"/>
                </a:cxn>
                <a:cxn ang="0">
                  <a:pos x="17" y="28"/>
                </a:cxn>
                <a:cxn ang="0">
                  <a:pos x="13" y="23"/>
                </a:cxn>
                <a:cxn ang="0">
                  <a:pos x="12" y="18"/>
                </a:cxn>
                <a:cxn ang="0">
                  <a:pos x="10" y="18"/>
                </a:cxn>
                <a:cxn ang="0">
                  <a:pos x="7" y="15"/>
                </a:cxn>
                <a:cxn ang="0">
                  <a:pos x="5" y="8"/>
                </a:cxn>
                <a:cxn ang="0">
                  <a:pos x="5" y="5"/>
                </a:cxn>
                <a:cxn ang="0">
                  <a:pos x="3" y="10"/>
                </a:cxn>
                <a:cxn ang="0">
                  <a:pos x="0" y="10"/>
                </a:cxn>
                <a:cxn ang="0">
                  <a:pos x="2" y="0"/>
                </a:cxn>
              </a:cxnLst>
              <a:rect l="0" t="0" r="r" b="b"/>
              <a:pathLst>
                <a:path w="23" h="28">
                  <a:moveTo>
                    <a:pt x="2" y="0"/>
                  </a:moveTo>
                  <a:lnTo>
                    <a:pt x="3" y="0"/>
                  </a:lnTo>
                  <a:lnTo>
                    <a:pt x="7" y="2"/>
                  </a:lnTo>
                  <a:lnTo>
                    <a:pt x="7" y="7"/>
                  </a:lnTo>
                  <a:lnTo>
                    <a:pt x="8" y="10"/>
                  </a:lnTo>
                  <a:lnTo>
                    <a:pt x="13" y="12"/>
                  </a:lnTo>
                  <a:lnTo>
                    <a:pt x="15" y="12"/>
                  </a:lnTo>
                  <a:lnTo>
                    <a:pt x="17" y="15"/>
                  </a:lnTo>
                  <a:lnTo>
                    <a:pt x="17" y="18"/>
                  </a:lnTo>
                  <a:lnTo>
                    <a:pt x="20" y="23"/>
                  </a:lnTo>
                  <a:lnTo>
                    <a:pt x="23" y="28"/>
                  </a:lnTo>
                  <a:lnTo>
                    <a:pt x="20" y="28"/>
                  </a:lnTo>
                  <a:lnTo>
                    <a:pt x="17" y="28"/>
                  </a:lnTo>
                  <a:lnTo>
                    <a:pt x="13" y="23"/>
                  </a:lnTo>
                  <a:lnTo>
                    <a:pt x="12" y="18"/>
                  </a:lnTo>
                  <a:lnTo>
                    <a:pt x="10" y="18"/>
                  </a:lnTo>
                  <a:lnTo>
                    <a:pt x="7" y="15"/>
                  </a:lnTo>
                  <a:lnTo>
                    <a:pt x="5" y="8"/>
                  </a:lnTo>
                  <a:lnTo>
                    <a:pt x="5" y="5"/>
                  </a:lnTo>
                  <a:lnTo>
                    <a:pt x="3" y="10"/>
                  </a:lnTo>
                  <a:lnTo>
                    <a:pt x="0" y="10"/>
                  </a:lnTo>
                  <a:lnTo>
                    <a:pt x="2" y="0"/>
                  </a:lnTo>
                  <a:close/>
                </a:path>
              </a:pathLst>
            </a:custGeom>
            <a:solidFill>
              <a:srgbClr val="1F1A17"/>
            </a:solidFill>
            <a:ln w="9525">
              <a:noFill/>
              <a:round/>
              <a:headEnd/>
              <a:tailEnd/>
            </a:ln>
          </p:spPr>
          <p:txBody>
            <a:bodyPr/>
            <a:lstStyle/>
            <a:p>
              <a:endParaRPr lang="en-US"/>
            </a:p>
          </p:txBody>
        </p:sp>
        <p:sp>
          <p:nvSpPr>
            <p:cNvPr id="5815" name="Freeform 1719"/>
            <p:cNvSpPr>
              <a:spLocks/>
            </p:cNvSpPr>
            <p:nvPr/>
          </p:nvSpPr>
          <p:spPr bwMode="auto">
            <a:xfrm>
              <a:off x="1107" y="3188"/>
              <a:ext cx="22" cy="18"/>
            </a:xfrm>
            <a:custGeom>
              <a:avLst/>
              <a:gdLst/>
              <a:ahLst/>
              <a:cxnLst>
                <a:cxn ang="0">
                  <a:pos x="0" y="8"/>
                </a:cxn>
                <a:cxn ang="0">
                  <a:pos x="4" y="3"/>
                </a:cxn>
                <a:cxn ang="0">
                  <a:pos x="14" y="0"/>
                </a:cxn>
                <a:cxn ang="0">
                  <a:pos x="17" y="2"/>
                </a:cxn>
                <a:cxn ang="0">
                  <a:pos x="20" y="5"/>
                </a:cxn>
                <a:cxn ang="0">
                  <a:pos x="22" y="10"/>
                </a:cxn>
                <a:cxn ang="0">
                  <a:pos x="22" y="12"/>
                </a:cxn>
                <a:cxn ang="0">
                  <a:pos x="22" y="18"/>
                </a:cxn>
                <a:cxn ang="0">
                  <a:pos x="20" y="18"/>
                </a:cxn>
                <a:cxn ang="0">
                  <a:pos x="17" y="7"/>
                </a:cxn>
                <a:cxn ang="0">
                  <a:pos x="12" y="13"/>
                </a:cxn>
                <a:cxn ang="0">
                  <a:pos x="9" y="5"/>
                </a:cxn>
                <a:cxn ang="0">
                  <a:pos x="0" y="8"/>
                </a:cxn>
              </a:cxnLst>
              <a:rect l="0" t="0" r="r" b="b"/>
              <a:pathLst>
                <a:path w="22" h="18">
                  <a:moveTo>
                    <a:pt x="0" y="8"/>
                  </a:moveTo>
                  <a:lnTo>
                    <a:pt x="4" y="3"/>
                  </a:lnTo>
                  <a:lnTo>
                    <a:pt x="14" y="0"/>
                  </a:lnTo>
                  <a:lnTo>
                    <a:pt x="17" y="2"/>
                  </a:lnTo>
                  <a:lnTo>
                    <a:pt x="20" y="5"/>
                  </a:lnTo>
                  <a:lnTo>
                    <a:pt x="22" y="10"/>
                  </a:lnTo>
                  <a:lnTo>
                    <a:pt x="22" y="12"/>
                  </a:lnTo>
                  <a:lnTo>
                    <a:pt x="22" y="18"/>
                  </a:lnTo>
                  <a:lnTo>
                    <a:pt x="20" y="18"/>
                  </a:lnTo>
                  <a:lnTo>
                    <a:pt x="17" y="7"/>
                  </a:lnTo>
                  <a:lnTo>
                    <a:pt x="12" y="13"/>
                  </a:lnTo>
                  <a:lnTo>
                    <a:pt x="9" y="5"/>
                  </a:lnTo>
                  <a:lnTo>
                    <a:pt x="0" y="8"/>
                  </a:lnTo>
                  <a:close/>
                </a:path>
              </a:pathLst>
            </a:custGeom>
            <a:solidFill>
              <a:srgbClr val="1F1A17"/>
            </a:solidFill>
            <a:ln w="9525">
              <a:noFill/>
              <a:round/>
              <a:headEnd/>
              <a:tailEnd/>
            </a:ln>
          </p:spPr>
          <p:txBody>
            <a:bodyPr/>
            <a:lstStyle/>
            <a:p>
              <a:endParaRPr lang="en-US"/>
            </a:p>
          </p:txBody>
        </p:sp>
        <p:sp>
          <p:nvSpPr>
            <p:cNvPr id="5816" name="Freeform 1720"/>
            <p:cNvSpPr>
              <a:spLocks/>
            </p:cNvSpPr>
            <p:nvPr/>
          </p:nvSpPr>
          <p:spPr bwMode="auto">
            <a:xfrm>
              <a:off x="1086" y="3103"/>
              <a:ext cx="25" cy="36"/>
            </a:xfrm>
            <a:custGeom>
              <a:avLst/>
              <a:gdLst/>
              <a:ahLst/>
              <a:cxnLst>
                <a:cxn ang="0">
                  <a:pos x="0" y="0"/>
                </a:cxn>
                <a:cxn ang="0">
                  <a:pos x="5" y="13"/>
                </a:cxn>
                <a:cxn ang="0">
                  <a:pos x="5" y="21"/>
                </a:cxn>
                <a:cxn ang="0">
                  <a:pos x="10" y="16"/>
                </a:cxn>
                <a:cxn ang="0">
                  <a:pos x="21" y="36"/>
                </a:cxn>
                <a:cxn ang="0">
                  <a:pos x="25" y="26"/>
                </a:cxn>
                <a:cxn ang="0">
                  <a:pos x="20" y="26"/>
                </a:cxn>
                <a:cxn ang="0">
                  <a:pos x="15" y="15"/>
                </a:cxn>
                <a:cxn ang="0">
                  <a:pos x="13" y="16"/>
                </a:cxn>
                <a:cxn ang="0">
                  <a:pos x="0" y="0"/>
                </a:cxn>
              </a:cxnLst>
              <a:rect l="0" t="0" r="r" b="b"/>
              <a:pathLst>
                <a:path w="25" h="36">
                  <a:moveTo>
                    <a:pt x="0" y="0"/>
                  </a:moveTo>
                  <a:lnTo>
                    <a:pt x="5" y="13"/>
                  </a:lnTo>
                  <a:lnTo>
                    <a:pt x="5" y="21"/>
                  </a:lnTo>
                  <a:lnTo>
                    <a:pt x="10" y="16"/>
                  </a:lnTo>
                  <a:lnTo>
                    <a:pt x="21" y="36"/>
                  </a:lnTo>
                  <a:lnTo>
                    <a:pt x="25" y="26"/>
                  </a:lnTo>
                  <a:lnTo>
                    <a:pt x="20" y="26"/>
                  </a:lnTo>
                  <a:lnTo>
                    <a:pt x="15" y="15"/>
                  </a:lnTo>
                  <a:lnTo>
                    <a:pt x="13" y="16"/>
                  </a:lnTo>
                  <a:lnTo>
                    <a:pt x="0" y="0"/>
                  </a:lnTo>
                  <a:close/>
                </a:path>
              </a:pathLst>
            </a:custGeom>
            <a:solidFill>
              <a:srgbClr val="1F1A17"/>
            </a:solidFill>
            <a:ln w="9525">
              <a:noFill/>
              <a:round/>
              <a:headEnd/>
              <a:tailEnd/>
            </a:ln>
          </p:spPr>
          <p:txBody>
            <a:bodyPr/>
            <a:lstStyle/>
            <a:p>
              <a:endParaRPr lang="en-US"/>
            </a:p>
          </p:txBody>
        </p:sp>
        <p:sp>
          <p:nvSpPr>
            <p:cNvPr id="5817" name="Freeform 1721"/>
            <p:cNvSpPr>
              <a:spLocks/>
            </p:cNvSpPr>
            <p:nvPr/>
          </p:nvSpPr>
          <p:spPr bwMode="auto">
            <a:xfrm>
              <a:off x="1056" y="3235"/>
              <a:ext cx="28" cy="21"/>
            </a:xfrm>
            <a:custGeom>
              <a:avLst/>
              <a:gdLst/>
              <a:ahLst/>
              <a:cxnLst>
                <a:cxn ang="0">
                  <a:pos x="0" y="21"/>
                </a:cxn>
                <a:cxn ang="0">
                  <a:pos x="3" y="15"/>
                </a:cxn>
                <a:cxn ang="0">
                  <a:pos x="10" y="11"/>
                </a:cxn>
                <a:cxn ang="0">
                  <a:pos x="5" y="11"/>
                </a:cxn>
                <a:cxn ang="0">
                  <a:pos x="1" y="10"/>
                </a:cxn>
                <a:cxn ang="0">
                  <a:pos x="5" y="8"/>
                </a:cxn>
                <a:cxn ang="0">
                  <a:pos x="8" y="8"/>
                </a:cxn>
                <a:cxn ang="0">
                  <a:pos x="13" y="10"/>
                </a:cxn>
                <a:cxn ang="0">
                  <a:pos x="16" y="10"/>
                </a:cxn>
                <a:cxn ang="0">
                  <a:pos x="15" y="5"/>
                </a:cxn>
                <a:cxn ang="0">
                  <a:pos x="15" y="3"/>
                </a:cxn>
                <a:cxn ang="0">
                  <a:pos x="16" y="0"/>
                </a:cxn>
                <a:cxn ang="0">
                  <a:pos x="18" y="0"/>
                </a:cxn>
                <a:cxn ang="0">
                  <a:pos x="23" y="0"/>
                </a:cxn>
                <a:cxn ang="0">
                  <a:pos x="28" y="0"/>
                </a:cxn>
                <a:cxn ang="0">
                  <a:pos x="25" y="6"/>
                </a:cxn>
                <a:cxn ang="0">
                  <a:pos x="21" y="11"/>
                </a:cxn>
                <a:cxn ang="0">
                  <a:pos x="15" y="13"/>
                </a:cxn>
                <a:cxn ang="0">
                  <a:pos x="10" y="15"/>
                </a:cxn>
                <a:cxn ang="0">
                  <a:pos x="5" y="16"/>
                </a:cxn>
                <a:cxn ang="0">
                  <a:pos x="0" y="21"/>
                </a:cxn>
              </a:cxnLst>
              <a:rect l="0" t="0" r="r" b="b"/>
              <a:pathLst>
                <a:path w="28" h="21">
                  <a:moveTo>
                    <a:pt x="0" y="21"/>
                  </a:moveTo>
                  <a:lnTo>
                    <a:pt x="3" y="15"/>
                  </a:lnTo>
                  <a:lnTo>
                    <a:pt x="10" y="11"/>
                  </a:lnTo>
                  <a:lnTo>
                    <a:pt x="5" y="11"/>
                  </a:lnTo>
                  <a:lnTo>
                    <a:pt x="1" y="10"/>
                  </a:lnTo>
                  <a:lnTo>
                    <a:pt x="5" y="8"/>
                  </a:lnTo>
                  <a:lnTo>
                    <a:pt x="8" y="8"/>
                  </a:lnTo>
                  <a:lnTo>
                    <a:pt x="13" y="10"/>
                  </a:lnTo>
                  <a:lnTo>
                    <a:pt x="16" y="10"/>
                  </a:lnTo>
                  <a:lnTo>
                    <a:pt x="15" y="5"/>
                  </a:lnTo>
                  <a:lnTo>
                    <a:pt x="15" y="3"/>
                  </a:lnTo>
                  <a:lnTo>
                    <a:pt x="16" y="0"/>
                  </a:lnTo>
                  <a:lnTo>
                    <a:pt x="18" y="0"/>
                  </a:lnTo>
                  <a:lnTo>
                    <a:pt x="23" y="0"/>
                  </a:lnTo>
                  <a:lnTo>
                    <a:pt x="28" y="0"/>
                  </a:lnTo>
                  <a:lnTo>
                    <a:pt x="25" y="6"/>
                  </a:lnTo>
                  <a:lnTo>
                    <a:pt x="21" y="11"/>
                  </a:lnTo>
                  <a:lnTo>
                    <a:pt x="15" y="13"/>
                  </a:lnTo>
                  <a:lnTo>
                    <a:pt x="10" y="15"/>
                  </a:lnTo>
                  <a:lnTo>
                    <a:pt x="5" y="16"/>
                  </a:lnTo>
                  <a:lnTo>
                    <a:pt x="0" y="21"/>
                  </a:lnTo>
                  <a:close/>
                </a:path>
              </a:pathLst>
            </a:custGeom>
            <a:solidFill>
              <a:srgbClr val="1F1A17"/>
            </a:solidFill>
            <a:ln w="9525">
              <a:noFill/>
              <a:round/>
              <a:headEnd/>
              <a:tailEnd/>
            </a:ln>
          </p:spPr>
          <p:txBody>
            <a:bodyPr/>
            <a:lstStyle/>
            <a:p>
              <a:endParaRPr lang="en-US"/>
            </a:p>
          </p:txBody>
        </p:sp>
        <p:sp>
          <p:nvSpPr>
            <p:cNvPr id="5818" name="Freeform 1722"/>
            <p:cNvSpPr>
              <a:spLocks/>
            </p:cNvSpPr>
            <p:nvPr/>
          </p:nvSpPr>
          <p:spPr bwMode="auto">
            <a:xfrm>
              <a:off x="1107" y="3218"/>
              <a:ext cx="12" cy="12"/>
            </a:xfrm>
            <a:custGeom>
              <a:avLst/>
              <a:gdLst/>
              <a:ahLst/>
              <a:cxnLst>
                <a:cxn ang="0">
                  <a:pos x="0" y="12"/>
                </a:cxn>
                <a:cxn ang="0">
                  <a:pos x="0" y="8"/>
                </a:cxn>
                <a:cxn ang="0">
                  <a:pos x="0" y="2"/>
                </a:cxn>
                <a:cxn ang="0">
                  <a:pos x="2" y="2"/>
                </a:cxn>
                <a:cxn ang="0">
                  <a:pos x="4" y="0"/>
                </a:cxn>
                <a:cxn ang="0">
                  <a:pos x="5" y="2"/>
                </a:cxn>
                <a:cxn ang="0">
                  <a:pos x="7" y="3"/>
                </a:cxn>
                <a:cxn ang="0">
                  <a:pos x="10" y="8"/>
                </a:cxn>
                <a:cxn ang="0">
                  <a:pos x="12" y="10"/>
                </a:cxn>
                <a:cxn ang="0">
                  <a:pos x="0" y="12"/>
                </a:cxn>
              </a:cxnLst>
              <a:rect l="0" t="0" r="r" b="b"/>
              <a:pathLst>
                <a:path w="12" h="12">
                  <a:moveTo>
                    <a:pt x="0" y="12"/>
                  </a:moveTo>
                  <a:lnTo>
                    <a:pt x="0" y="8"/>
                  </a:lnTo>
                  <a:lnTo>
                    <a:pt x="0" y="2"/>
                  </a:lnTo>
                  <a:lnTo>
                    <a:pt x="2" y="2"/>
                  </a:lnTo>
                  <a:lnTo>
                    <a:pt x="4" y="0"/>
                  </a:lnTo>
                  <a:lnTo>
                    <a:pt x="5" y="2"/>
                  </a:lnTo>
                  <a:lnTo>
                    <a:pt x="7" y="3"/>
                  </a:lnTo>
                  <a:lnTo>
                    <a:pt x="10" y="8"/>
                  </a:lnTo>
                  <a:lnTo>
                    <a:pt x="12" y="10"/>
                  </a:lnTo>
                  <a:lnTo>
                    <a:pt x="0" y="12"/>
                  </a:lnTo>
                  <a:close/>
                </a:path>
              </a:pathLst>
            </a:custGeom>
            <a:solidFill>
              <a:srgbClr val="1F1A17"/>
            </a:solidFill>
            <a:ln w="9525">
              <a:noFill/>
              <a:round/>
              <a:headEnd/>
              <a:tailEnd/>
            </a:ln>
          </p:spPr>
          <p:txBody>
            <a:bodyPr/>
            <a:lstStyle/>
            <a:p>
              <a:endParaRPr lang="en-US"/>
            </a:p>
          </p:txBody>
        </p:sp>
        <p:sp>
          <p:nvSpPr>
            <p:cNvPr id="5819" name="Freeform 1723"/>
            <p:cNvSpPr>
              <a:spLocks/>
            </p:cNvSpPr>
            <p:nvPr/>
          </p:nvSpPr>
          <p:spPr bwMode="auto">
            <a:xfrm>
              <a:off x="979" y="3290"/>
              <a:ext cx="15" cy="15"/>
            </a:xfrm>
            <a:custGeom>
              <a:avLst/>
              <a:gdLst/>
              <a:ahLst/>
              <a:cxnLst>
                <a:cxn ang="0">
                  <a:pos x="0" y="8"/>
                </a:cxn>
                <a:cxn ang="0">
                  <a:pos x="15" y="0"/>
                </a:cxn>
                <a:cxn ang="0">
                  <a:pos x="15" y="5"/>
                </a:cxn>
                <a:cxn ang="0">
                  <a:pos x="15" y="13"/>
                </a:cxn>
                <a:cxn ang="0">
                  <a:pos x="11" y="15"/>
                </a:cxn>
                <a:cxn ang="0">
                  <a:pos x="8" y="13"/>
                </a:cxn>
                <a:cxn ang="0">
                  <a:pos x="3" y="10"/>
                </a:cxn>
                <a:cxn ang="0">
                  <a:pos x="0" y="8"/>
                </a:cxn>
              </a:cxnLst>
              <a:rect l="0" t="0" r="r" b="b"/>
              <a:pathLst>
                <a:path w="15" h="15">
                  <a:moveTo>
                    <a:pt x="0" y="8"/>
                  </a:moveTo>
                  <a:lnTo>
                    <a:pt x="15" y="0"/>
                  </a:lnTo>
                  <a:lnTo>
                    <a:pt x="15" y="5"/>
                  </a:lnTo>
                  <a:lnTo>
                    <a:pt x="15" y="13"/>
                  </a:lnTo>
                  <a:lnTo>
                    <a:pt x="11" y="15"/>
                  </a:lnTo>
                  <a:lnTo>
                    <a:pt x="8" y="13"/>
                  </a:lnTo>
                  <a:lnTo>
                    <a:pt x="3" y="10"/>
                  </a:lnTo>
                  <a:lnTo>
                    <a:pt x="0" y="8"/>
                  </a:lnTo>
                  <a:close/>
                </a:path>
              </a:pathLst>
            </a:custGeom>
            <a:solidFill>
              <a:srgbClr val="1F1A17"/>
            </a:solidFill>
            <a:ln w="9525">
              <a:noFill/>
              <a:round/>
              <a:headEnd/>
              <a:tailEnd/>
            </a:ln>
          </p:spPr>
          <p:txBody>
            <a:bodyPr/>
            <a:lstStyle/>
            <a:p>
              <a:endParaRPr lang="en-US"/>
            </a:p>
          </p:txBody>
        </p:sp>
        <p:sp>
          <p:nvSpPr>
            <p:cNvPr id="5820" name="Freeform 1724"/>
            <p:cNvSpPr>
              <a:spLocks/>
            </p:cNvSpPr>
            <p:nvPr/>
          </p:nvSpPr>
          <p:spPr bwMode="auto">
            <a:xfrm>
              <a:off x="1147" y="3210"/>
              <a:ext cx="16" cy="16"/>
            </a:xfrm>
            <a:custGeom>
              <a:avLst/>
              <a:gdLst/>
              <a:ahLst/>
              <a:cxnLst>
                <a:cxn ang="0">
                  <a:pos x="14" y="0"/>
                </a:cxn>
                <a:cxn ang="0">
                  <a:pos x="12" y="1"/>
                </a:cxn>
                <a:cxn ang="0">
                  <a:pos x="7" y="6"/>
                </a:cxn>
                <a:cxn ang="0">
                  <a:pos x="2" y="11"/>
                </a:cxn>
                <a:cxn ang="0">
                  <a:pos x="0" y="15"/>
                </a:cxn>
                <a:cxn ang="0">
                  <a:pos x="4" y="16"/>
                </a:cxn>
                <a:cxn ang="0">
                  <a:pos x="7" y="13"/>
                </a:cxn>
                <a:cxn ang="0">
                  <a:pos x="12" y="6"/>
                </a:cxn>
                <a:cxn ang="0">
                  <a:pos x="16" y="1"/>
                </a:cxn>
                <a:cxn ang="0">
                  <a:pos x="14" y="0"/>
                </a:cxn>
              </a:cxnLst>
              <a:rect l="0" t="0" r="r" b="b"/>
              <a:pathLst>
                <a:path w="16" h="16">
                  <a:moveTo>
                    <a:pt x="14" y="0"/>
                  </a:moveTo>
                  <a:lnTo>
                    <a:pt x="12" y="1"/>
                  </a:lnTo>
                  <a:lnTo>
                    <a:pt x="7" y="6"/>
                  </a:lnTo>
                  <a:lnTo>
                    <a:pt x="2" y="11"/>
                  </a:lnTo>
                  <a:lnTo>
                    <a:pt x="0" y="15"/>
                  </a:lnTo>
                  <a:lnTo>
                    <a:pt x="4" y="16"/>
                  </a:lnTo>
                  <a:lnTo>
                    <a:pt x="7" y="13"/>
                  </a:lnTo>
                  <a:lnTo>
                    <a:pt x="12" y="6"/>
                  </a:lnTo>
                  <a:lnTo>
                    <a:pt x="16" y="1"/>
                  </a:lnTo>
                  <a:lnTo>
                    <a:pt x="14" y="0"/>
                  </a:lnTo>
                  <a:close/>
                </a:path>
              </a:pathLst>
            </a:custGeom>
            <a:solidFill>
              <a:srgbClr val="1F1A17"/>
            </a:solidFill>
            <a:ln w="9525">
              <a:noFill/>
              <a:round/>
              <a:headEnd/>
              <a:tailEnd/>
            </a:ln>
          </p:spPr>
          <p:txBody>
            <a:bodyPr/>
            <a:lstStyle/>
            <a:p>
              <a:endParaRPr lang="en-US"/>
            </a:p>
          </p:txBody>
        </p:sp>
        <p:sp>
          <p:nvSpPr>
            <p:cNvPr id="5821" name="Freeform 1725"/>
            <p:cNvSpPr>
              <a:spLocks/>
            </p:cNvSpPr>
            <p:nvPr/>
          </p:nvSpPr>
          <p:spPr bwMode="auto">
            <a:xfrm>
              <a:off x="1159" y="3261"/>
              <a:ext cx="85" cy="66"/>
            </a:xfrm>
            <a:custGeom>
              <a:avLst/>
              <a:gdLst/>
              <a:ahLst/>
              <a:cxnLst>
                <a:cxn ang="0">
                  <a:pos x="0" y="46"/>
                </a:cxn>
                <a:cxn ang="0">
                  <a:pos x="7" y="54"/>
                </a:cxn>
                <a:cxn ang="0">
                  <a:pos x="12" y="49"/>
                </a:cxn>
                <a:cxn ang="0">
                  <a:pos x="17" y="46"/>
                </a:cxn>
                <a:cxn ang="0">
                  <a:pos x="20" y="44"/>
                </a:cxn>
                <a:cxn ang="0">
                  <a:pos x="24" y="42"/>
                </a:cxn>
                <a:cxn ang="0">
                  <a:pos x="27" y="46"/>
                </a:cxn>
                <a:cxn ang="0">
                  <a:pos x="29" y="47"/>
                </a:cxn>
                <a:cxn ang="0">
                  <a:pos x="34" y="46"/>
                </a:cxn>
                <a:cxn ang="0">
                  <a:pos x="37" y="47"/>
                </a:cxn>
                <a:cxn ang="0">
                  <a:pos x="37" y="46"/>
                </a:cxn>
                <a:cxn ang="0">
                  <a:pos x="40" y="46"/>
                </a:cxn>
                <a:cxn ang="0">
                  <a:pos x="45" y="49"/>
                </a:cxn>
                <a:cxn ang="0">
                  <a:pos x="47" y="54"/>
                </a:cxn>
                <a:cxn ang="0">
                  <a:pos x="49" y="39"/>
                </a:cxn>
                <a:cxn ang="0">
                  <a:pos x="52" y="61"/>
                </a:cxn>
                <a:cxn ang="0">
                  <a:pos x="57" y="66"/>
                </a:cxn>
                <a:cxn ang="0">
                  <a:pos x="57" y="57"/>
                </a:cxn>
                <a:cxn ang="0">
                  <a:pos x="57" y="47"/>
                </a:cxn>
                <a:cxn ang="0">
                  <a:pos x="64" y="44"/>
                </a:cxn>
                <a:cxn ang="0">
                  <a:pos x="67" y="44"/>
                </a:cxn>
                <a:cxn ang="0">
                  <a:pos x="74" y="37"/>
                </a:cxn>
                <a:cxn ang="0">
                  <a:pos x="69" y="31"/>
                </a:cxn>
                <a:cxn ang="0">
                  <a:pos x="77" y="32"/>
                </a:cxn>
                <a:cxn ang="0">
                  <a:pos x="79" y="26"/>
                </a:cxn>
                <a:cxn ang="0">
                  <a:pos x="75" y="21"/>
                </a:cxn>
                <a:cxn ang="0">
                  <a:pos x="79" y="19"/>
                </a:cxn>
                <a:cxn ang="0">
                  <a:pos x="80" y="14"/>
                </a:cxn>
                <a:cxn ang="0">
                  <a:pos x="75" y="12"/>
                </a:cxn>
                <a:cxn ang="0">
                  <a:pos x="82" y="10"/>
                </a:cxn>
                <a:cxn ang="0">
                  <a:pos x="85" y="0"/>
                </a:cxn>
                <a:cxn ang="0">
                  <a:pos x="74" y="9"/>
                </a:cxn>
                <a:cxn ang="0">
                  <a:pos x="69" y="17"/>
                </a:cxn>
                <a:cxn ang="0">
                  <a:pos x="72" y="24"/>
                </a:cxn>
                <a:cxn ang="0">
                  <a:pos x="67" y="26"/>
                </a:cxn>
                <a:cxn ang="0">
                  <a:pos x="67" y="29"/>
                </a:cxn>
                <a:cxn ang="0">
                  <a:pos x="62" y="34"/>
                </a:cxn>
                <a:cxn ang="0">
                  <a:pos x="57" y="36"/>
                </a:cxn>
                <a:cxn ang="0">
                  <a:pos x="55" y="34"/>
                </a:cxn>
                <a:cxn ang="0">
                  <a:pos x="54" y="32"/>
                </a:cxn>
                <a:cxn ang="0">
                  <a:pos x="54" y="31"/>
                </a:cxn>
                <a:cxn ang="0">
                  <a:pos x="49" y="21"/>
                </a:cxn>
                <a:cxn ang="0">
                  <a:pos x="42" y="24"/>
                </a:cxn>
                <a:cxn ang="0">
                  <a:pos x="34" y="27"/>
                </a:cxn>
                <a:cxn ang="0">
                  <a:pos x="25" y="27"/>
                </a:cxn>
                <a:cxn ang="0">
                  <a:pos x="17" y="31"/>
                </a:cxn>
                <a:cxn ang="0">
                  <a:pos x="7" y="41"/>
                </a:cxn>
                <a:cxn ang="0">
                  <a:pos x="0" y="46"/>
                </a:cxn>
              </a:cxnLst>
              <a:rect l="0" t="0" r="r" b="b"/>
              <a:pathLst>
                <a:path w="85" h="66">
                  <a:moveTo>
                    <a:pt x="0" y="46"/>
                  </a:moveTo>
                  <a:lnTo>
                    <a:pt x="7" y="54"/>
                  </a:lnTo>
                  <a:lnTo>
                    <a:pt x="12" y="49"/>
                  </a:lnTo>
                  <a:lnTo>
                    <a:pt x="17" y="46"/>
                  </a:lnTo>
                  <a:lnTo>
                    <a:pt x="20" y="44"/>
                  </a:lnTo>
                  <a:lnTo>
                    <a:pt x="24" y="42"/>
                  </a:lnTo>
                  <a:lnTo>
                    <a:pt x="27" y="46"/>
                  </a:lnTo>
                  <a:lnTo>
                    <a:pt x="29" y="47"/>
                  </a:lnTo>
                  <a:lnTo>
                    <a:pt x="34" y="46"/>
                  </a:lnTo>
                  <a:lnTo>
                    <a:pt x="37" y="47"/>
                  </a:lnTo>
                  <a:lnTo>
                    <a:pt x="37" y="46"/>
                  </a:lnTo>
                  <a:lnTo>
                    <a:pt x="40" y="46"/>
                  </a:lnTo>
                  <a:lnTo>
                    <a:pt x="45" y="49"/>
                  </a:lnTo>
                  <a:lnTo>
                    <a:pt x="47" y="54"/>
                  </a:lnTo>
                  <a:lnTo>
                    <a:pt x="49" y="39"/>
                  </a:lnTo>
                  <a:lnTo>
                    <a:pt x="52" y="61"/>
                  </a:lnTo>
                  <a:lnTo>
                    <a:pt x="57" y="66"/>
                  </a:lnTo>
                  <a:lnTo>
                    <a:pt x="57" y="57"/>
                  </a:lnTo>
                  <a:lnTo>
                    <a:pt x="57" y="47"/>
                  </a:lnTo>
                  <a:lnTo>
                    <a:pt x="64" y="44"/>
                  </a:lnTo>
                  <a:lnTo>
                    <a:pt x="67" y="44"/>
                  </a:lnTo>
                  <a:lnTo>
                    <a:pt x="74" y="37"/>
                  </a:lnTo>
                  <a:lnTo>
                    <a:pt x="69" y="31"/>
                  </a:lnTo>
                  <a:lnTo>
                    <a:pt x="77" y="32"/>
                  </a:lnTo>
                  <a:lnTo>
                    <a:pt x="79" y="26"/>
                  </a:lnTo>
                  <a:lnTo>
                    <a:pt x="75" y="21"/>
                  </a:lnTo>
                  <a:lnTo>
                    <a:pt x="79" y="19"/>
                  </a:lnTo>
                  <a:lnTo>
                    <a:pt x="80" y="14"/>
                  </a:lnTo>
                  <a:lnTo>
                    <a:pt x="75" y="12"/>
                  </a:lnTo>
                  <a:lnTo>
                    <a:pt x="82" y="10"/>
                  </a:lnTo>
                  <a:lnTo>
                    <a:pt x="85" y="0"/>
                  </a:lnTo>
                  <a:lnTo>
                    <a:pt x="74" y="9"/>
                  </a:lnTo>
                  <a:lnTo>
                    <a:pt x="69" y="17"/>
                  </a:lnTo>
                  <a:lnTo>
                    <a:pt x="72" y="24"/>
                  </a:lnTo>
                  <a:lnTo>
                    <a:pt x="67" y="26"/>
                  </a:lnTo>
                  <a:lnTo>
                    <a:pt x="67" y="29"/>
                  </a:lnTo>
                  <a:lnTo>
                    <a:pt x="62" y="34"/>
                  </a:lnTo>
                  <a:lnTo>
                    <a:pt x="57" y="36"/>
                  </a:lnTo>
                  <a:lnTo>
                    <a:pt x="55" y="34"/>
                  </a:lnTo>
                  <a:lnTo>
                    <a:pt x="54" y="32"/>
                  </a:lnTo>
                  <a:lnTo>
                    <a:pt x="54" y="31"/>
                  </a:lnTo>
                  <a:lnTo>
                    <a:pt x="49" y="21"/>
                  </a:lnTo>
                  <a:lnTo>
                    <a:pt x="42" y="24"/>
                  </a:lnTo>
                  <a:lnTo>
                    <a:pt x="34" y="27"/>
                  </a:lnTo>
                  <a:lnTo>
                    <a:pt x="25" y="27"/>
                  </a:lnTo>
                  <a:lnTo>
                    <a:pt x="17" y="31"/>
                  </a:lnTo>
                  <a:lnTo>
                    <a:pt x="7" y="41"/>
                  </a:lnTo>
                  <a:lnTo>
                    <a:pt x="0" y="46"/>
                  </a:lnTo>
                  <a:close/>
                </a:path>
              </a:pathLst>
            </a:custGeom>
            <a:solidFill>
              <a:srgbClr val="1F1A17"/>
            </a:solidFill>
            <a:ln w="9525">
              <a:noFill/>
              <a:round/>
              <a:headEnd/>
              <a:tailEnd/>
            </a:ln>
          </p:spPr>
          <p:txBody>
            <a:bodyPr/>
            <a:lstStyle/>
            <a:p>
              <a:endParaRPr lang="en-US"/>
            </a:p>
          </p:txBody>
        </p:sp>
        <p:sp>
          <p:nvSpPr>
            <p:cNvPr id="5822" name="Freeform 1726"/>
            <p:cNvSpPr>
              <a:spLocks/>
            </p:cNvSpPr>
            <p:nvPr/>
          </p:nvSpPr>
          <p:spPr bwMode="auto">
            <a:xfrm>
              <a:off x="1027" y="3268"/>
              <a:ext cx="105" cy="84"/>
            </a:xfrm>
            <a:custGeom>
              <a:avLst/>
              <a:gdLst/>
              <a:ahLst/>
              <a:cxnLst>
                <a:cxn ang="0">
                  <a:pos x="104" y="19"/>
                </a:cxn>
                <a:cxn ang="0">
                  <a:pos x="104" y="8"/>
                </a:cxn>
                <a:cxn ang="0">
                  <a:pos x="100" y="8"/>
                </a:cxn>
                <a:cxn ang="0">
                  <a:pos x="95" y="7"/>
                </a:cxn>
                <a:cxn ang="0">
                  <a:pos x="89" y="2"/>
                </a:cxn>
                <a:cxn ang="0">
                  <a:pos x="79" y="8"/>
                </a:cxn>
                <a:cxn ang="0">
                  <a:pos x="74" y="15"/>
                </a:cxn>
                <a:cxn ang="0">
                  <a:pos x="77" y="25"/>
                </a:cxn>
                <a:cxn ang="0">
                  <a:pos x="77" y="29"/>
                </a:cxn>
                <a:cxn ang="0">
                  <a:pos x="64" y="25"/>
                </a:cxn>
                <a:cxn ang="0">
                  <a:pos x="47" y="20"/>
                </a:cxn>
                <a:cxn ang="0">
                  <a:pos x="27" y="24"/>
                </a:cxn>
                <a:cxn ang="0">
                  <a:pos x="8" y="25"/>
                </a:cxn>
                <a:cxn ang="0">
                  <a:pos x="3" y="29"/>
                </a:cxn>
                <a:cxn ang="0">
                  <a:pos x="7" y="40"/>
                </a:cxn>
                <a:cxn ang="0">
                  <a:pos x="15" y="44"/>
                </a:cxn>
                <a:cxn ang="0">
                  <a:pos x="24" y="45"/>
                </a:cxn>
                <a:cxn ang="0">
                  <a:pos x="34" y="52"/>
                </a:cxn>
                <a:cxn ang="0">
                  <a:pos x="40" y="49"/>
                </a:cxn>
                <a:cxn ang="0">
                  <a:pos x="39" y="42"/>
                </a:cxn>
                <a:cxn ang="0">
                  <a:pos x="49" y="37"/>
                </a:cxn>
                <a:cxn ang="0">
                  <a:pos x="59" y="42"/>
                </a:cxn>
                <a:cxn ang="0">
                  <a:pos x="57" y="52"/>
                </a:cxn>
                <a:cxn ang="0">
                  <a:pos x="42" y="62"/>
                </a:cxn>
                <a:cxn ang="0">
                  <a:pos x="27" y="70"/>
                </a:cxn>
                <a:cxn ang="0">
                  <a:pos x="30" y="77"/>
                </a:cxn>
                <a:cxn ang="0">
                  <a:pos x="45" y="74"/>
                </a:cxn>
                <a:cxn ang="0">
                  <a:pos x="52" y="72"/>
                </a:cxn>
                <a:cxn ang="0">
                  <a:pos x="54" y="77"/>
                </a:cxn>
                <a:cxn ang="0">
                  <a:pos x="65" y="75"/>
                </a:cxn>
                <a:cxn ang="0">
                  <a:pos x="92" y="72"/>
                </a:cxn>
                <a:cxn ang="0">
                  <a:pos x="100" y="65"/>
                </a:cxn>
                <a:cxn ang="0">
                  <a:pos x="100" y="42"/>
                </a:cxn>
                <a:cxn ang="0">
                  <a:pos x="97" y="39"/>
                </a:cxn>
                <a:cxn ang="0">
                  <a:pos x="85" y="40"/>
                </a:cxn>
                <a:cxn ang="0">
                  <a:pos x="82" y="29"/>
                </a:cxn>
                <a:cxn ang="0">
                  <a:pos x="89" y="24"/>
                </a:cxn>
                <a:cxn ang="0">
                  <a:pos x="97" y="30"/>
                </a:cxn>
                <a:cxn ang="0">
                  <a:pos x="99" y="30"/>
                </a:cxn>
              </a:cxnLst>
              <a:rect l="0" t="0" r="r" b="b"/>
              <a:pathLst>
                <a:path w="105" h="84">
                  <a:moveTo>
                    <a:pt x="100" y="25"/>
                  </a:moveTo>
                  <a:lnTo>
                    <a:pt x="104" y="19"/>
                  </a:lnTo>
                  <a:lnTo>
                    <a:pt x="105" y="12"/>
                  </a:lnTo>
                  <a:lnTo>
                    <a:pt x="104" y="8"/>
                  </a:lnTo>
                  <a:lnTo>
                    <a:pt x="104" y="3"/>
                  </a:lnTo>
                  <a:lnTo>
                    <a:pt x="100" y="8"/>
                  </a:lnTo>
                  <a:lnTo>
                    <a:pt x="97" y="12"/>
                  </a:lnTo>
                  <a:lnTo>
                    <a:pt x="95" y="7"/>
                  </a:lnTo>
                  <a:lnTo>
                    <a:pt x="94" y="0"/>
                  </a:lnTo>
                  <a:lnTo>
                    <a:pt x="89" y="2"/>
                  </a:lnTo>
                  <a:lnTo>
                    <a:pt x="84" y="3"/>
                  </a:lnTo>
                  <a:lnTo>
                    <a:pt x="79" y="8"/>
                  </a:lnTo>
                  <a:lnTo>
                    <a:pt x="74" y="12"/>
                  </a:lnTo>
                  <a:lnTo>
                    <a:pt x="74" y="15"/>
                  </a:lnTo>
                  <a:lnTo>
                    <a:pt x="77" y="22"/>
                  </a:lnTo>
                  <a:lnTo>
                    <a:pt x="77" y="25"/>
                  </a:lnTo>
                  <a:lnTo>
                    <a:pt x="77" y="27"/>
                  </a:lnTo>
                  <a:lnTo>
                    <a:pt x="77" y="29"/>
                  </a:lnTo>
                  <a:lnTo>
                    <a:pt x="75" y="30"/>
                  </a:lnTo>
                  <a:lnTo>
                    <a:pt x="64" y="25"/>
                  </a:lnTo>
                  <a:lnTo>
                    <a:pt x="55" y="19"/>
                  </a:lnTo>
                  <a:lnTo>
                    <a:pt x="47" y="20"/>
                  </a:lnTo>
                  <a:lnTo>
                    <a:pt x="37" y="22"/>
                  </a:lnTo>
                  <a:lnTo>
                    <a:pt x="27" y="24"/>
                  </a:lnTo>
                  <a:lnTo>
                    <a:pt x="19" y="25"/>
                  </a:lnTo>
                  <a:lnTo>
                    <a:pt x="8" y="25"/>
                  </a:lnTo>
                  <a:lnTo>
                    <a:pt x="0" y="24"/>
                  </a:lnTo>
                  <a:lnTo>
                    <a:pt x="3" y="29"/>
                  </a:lnTo>
                  <a:lnTo>
                    <a:pt x="8" y="35"/>
                  </a:lnTo>
                  <a:lnTo>
                    <a:pt x="7" y="40"/>
                  </a:lnTo>
                  <a:lnTo>
                    <a:pt x="7" y="45"/>
                  </a:lnTo>
                  <a:lnTo>
                    <a:pt x="15" y="44"/>
                  </a:lnTo>
                  <a:lnTo>
                    <a:pt x="24" y="42"/>
                  </a:lnTo>
                  <a:lnTo>
                    <a:pt x="24" y="45"/>
                  </a:lnTo>
                  <a:lnTo>
                    <a:pt x="24" y="50"/>
                  </a:lnTo>
                  <a:lnTo>
                    <a:pt x="34" y="52"/>
                  </a:lnTo>
                  <a:lnTo>
                    <a:pt x="42" y="54"/>
                  </a:lnTo>
                  <a:lnTo>
                    <a:pt x="40" y="49"/>
                  </a:lnTo>
                  <a:lnTo>
                    <a:pt x="37" y="44"/>
                  </a:lnTo>
                  <a:lnTo>
                    <a:pt x="39" y="42"/>
                  </a:lnTo>
                  <a:lnTo>
                    <a:pt x="44" y="39"/>
                  </a:lnTo>
                  <a:lnTo>
                    <a:pt x="49" y="37"/>
                  </a:lnTo>
                  <a:lnTo>
                    <a:pt x="52" y="39"/>
                  </a:lnTo>
                  <a:lnTo>
                    <a:pt x="59" y="42"/>
                  </a:lnTo>
                  <a:lnTo>
                    <a:pt x="62" y="44"/>
                  </a:lnTo>
                  <a:lnTo>
                    <a:pt x="57" y="52"/>
                  </a:lnTo>
                  <a:lnTo>
                    <a:pt x="50" y="60"/>
                  </a:lnTo>
                  <a:lnTo>
                    <a:pt x="42" y="62"/>
                  </a:lnTo>
                  <a:lnTo>
                    <a:pt x="34" y="64"/>
                  </a:lnTo>
                  <a:lnTo>
                    <a:pt x="27" y="70"/>
                  </a:lnTo>
                  <a:lnTo>
                    <a:pt x="22" y="77"/>
                  </a:lnTo>
                  <a:lnTo>
                    <a:pt x="30" y="77"/>
                  </a:lnTo>
                  <a:lnTo>
                    <a:pt x="40" y="77"/>
                  </a:lnTo>
                  <a:lnTo>
                    <a:pt x="45" y="74"/>
                  </a:lnTo>
                  <a:lnTo>
                    <a:pt x="50" y="70"/>
                  </a:lnTo>
                  <a:lnTo>
                    <a:pt x="52" y="72"/>
                  </a:lnTo>
                  <a:lnTo>
                    <a:pt x="54" y="74"/>
                  </a:lnTo>
                  <a:lnTo>
                    <a:pt x="54" y="77"/>
                  </a:lnTo>
                  <a:lnTo>
                    <a:pt x="54" y="84"/>
                  </a:lnTo>
                  <a:lnTo>
                    <a:pt x="65" y="75"/>
                  </a:lnTo>
                  <a:lnTo>
                    <a:pt x="82" y="69"/>
                  </a:lnTo>
                  <a:lnTo>
                    <a:pt x="92" y="72"/>
                  </a:lnTo>
                  <a:lnTo>
                    <a:pt x="97" y="74"/>
                  </a:lnTo>
                  <a:lnTo>
                    <a:pt x="100" y="65"/>
                  </a:lnTo>
                  <a:lnTo>
                    <a:pt x="102" y="50"/>
                  </a:lnTo>
                  <a:lnTo>
                    <a:pt x="100" y="42"/>
                  </a:lnTo>
                  <a:lnTo>
                    <a:pt x="100" y="39"/>
                  </a:lnTo>
                  <a:lnTo>
                    <a:pt x="97" y="39"/>
                  </a:lnTo>
                  <a:lnTo>
                    <a:pt x="92" y="40"/>
                  </a:lnTo>
                  <a:lnTo>
                    <a:pt x="85" y="40"/>
                  </a:lnTo>
                  <a:lnTo>
                    <a:pt x="82" y="39"/>
                  </a:lnTo>
                  <a:lnTo>
                    <a:pt x="82" y="29"/>
                  </a:lnTo>
                  <a:lnTo>
                    <a:pt x="84" y="20"/>
                  </a:lnTo>
                  <a:lnTo>
                    <a:pt x="89" y="24"/>
                  </a:lnTo>
                  <a:lnTo>
                    <a:pt x="94" y="25"/>
                  </a:lnTo>
                  <a:lnTo>
                    <a:pt x="97" y="30"/>
                  </a:lnTo>
                  <a:lnTo>
                    <a:pt x="99" y="35"/>
                  </a:lnTo>
                  <a:lnTo>
                    <a:pt x="99" y="30"/>
                  </a:lnTo>
                  <a:lnTo>
                    <a:pt x="100" y="25"/>
                  </a:lnTo>
                  <a:close/>
                </a:path>
              </a:pathLst>
            </a:custGeom>
            <a:solidFill>
              <a:srgbClr val="1F1A17"/>
            </a:solidFill>
            <a:ln w="9525">
              <a:noFill/>
              <a:round/>
              <a:headEnd/>
              <a:tailEnd/>
            </a:ln>
          </p:spPr>
          <p:txBody>
            <a:bodyPr/>
            <a:lstStyle/>
            <a:p>
              <a:endParaRPr lang="en-US"/>
            </a:p>
          </p:txBody>
        </p:sp>
        <p:sp>
          <p:nvSpPr>
            <p:cNvPr id="5823" name="Freeform 1727"/>
            <p:cNvSpPr>
              <a:spLocks/>
            </p:cNvSpPr>
            <p:nvPr/>
          </p:nvSpPr>
          <p:spPr bwMode="auto">
            <a:xfrm>
              <a:off x="905" y="3303"/>
              <a:ext cx="174" cy="96"/>
            </a:xfrm>
            <a:custGeom>
              <a:avLst/>
              <a:gdLst/>
              <a:ahLst/>
              <a:cxnLst>
                <a:cxn ang="0">
                  <a:pos x="0" y="7"/>
                </a:cxn>
                <a:cxn ang="0">
                  <a:pos x="8" y="19"/>
                </a:cxn>
                <a:cxn ang="0">
                  <a:pos x="14" y="32"/>
                </a:cxn>
                <a:cxn ang="0">
                  <a:pos x="15" y="35"/>
                </a:cxn>
                <a:cxn ang="0">
                  <a:pos x="20" y="35"/>
                </a:cxn>
                <a:cxn ang="0">
                  <a:pos x="27" y="37"/>
                </a:cxn>
                <a:cxn ang="0">
                  <a:pos x="30" y="44"/>
                </a:cxn>
                <a:cxn ang="0">
                  <a:pos x="34" y="47"/>
                </a:cxn>
                <a:cxn ang="0">
                  <a:pos x="39" y="50"/>
                </a:cxn>
                <a:cxn ang="0">
                  <a:pos x="42" y="67"/>
                </a:cxn>
                <a:cxn ang="0">
                  <a:pos x="47" y="65"/>
                </a:cxn>
                <a:cxn ang="0">
                  <a:pos x="54" y="57"/>
                </a:cxn>
                <a:cxn ang="0">
                  <a:pos x="67" y="60"/>
                </a:cxn>
                <a:cxn ang="0">
                  <a:pos x="77" y="74"/>
                </a:cxn>
                <a:cxn ang="0">
                  <a:pos x="87" y="89"/>
                </a:cxn>
                <a:cxn ang="0">
                  <a:pos x="97" y="91"/>
                </a:cxn>
                <a:cxn ang="0">
                  <a:pos x="102" y="84"/>
                </a:cxn>
                <a:cxn ang="0">
                  <a:pos x="110" y="84"/>
                </a:cxn>
                <a:cxn ang="0">
                  <a:pos x="117" y="89"/>
                </a:cxn>
                <a:cxn ang="0">
                  <a:pos x="122" y="89"/>
                </a:cxn>
                <a:cxn ang="0">
                  <a:pos x="129" y="87"/>
                </a:cxn>
                <a:cxn ang="0">
                  <a:pos x="137" y="91"/>
                </a:cxn>
                <a:cxn ang="0">
                  <a:pos x="152" y="82"/>
                </a:cxn>
                <a:cxn ang="0">
                  <a:pos x="166" y="77"/>
                </a:cxn>
                <a:cxn ang="0">
                  <a:pos x="167" y="70"/>
                </a:cxn>
                <a:cxn ang="0">
                  <a:pos x="161" y="57"/>
                </a:cxn>
                <a:cxn ang="0">
                  <a:pos x="151" y="54"/>
                </a:cxn>
                <a:cxn ang="0">
                  <a:pos x="137" y="52"/>
                </a:cxn>
                <a:cxn ang="0">
                  <a:pos x="132" y="59"/>
                </a:cxn>
                <a:cxn ang="0">
                  <a:pos x="129" y="74"/>
                </a:cxn>
                <a:cxn ang="0">
                  <a:pos x="124" y="69"/>
                </a:cxn>
                <a:cxn ang="0">
                  <a:pos x="117" y="65"/>
                </a:cxn>
                <a:cxn ang="0">
                  <a:pos x="107" y="65"/>
                </a:cxn>
                <a:cxn ang="0">
                  <a:pos x="99" y="62"/>
                </a:cxn>
                <a:cxn ang="0">
                  <a:pos x="94" y="62"/>
                </a:cxn>
                <a:cxn ang="0">
                  <a:pos x="89" y="54"/>
                </a:cxn>
                <a:cxn ang="0">
                  <a:pos x="84" y="42"/>
                </a:cxn>
                <a:cxn ang="0">
                  <a:pos x="75" y="32"/>
                </a:cxn>
                <a:cxn ang="0">
                  <a:pos x="69" y="30"/>
                </a:cxn>
                <a:cxn ang="0">
                  <a:pos x="50" y="24"/>
                </a:cxn>
                <a:cxn ang="0">
                  <a:pos x="30" y="15"/>
                </a:cxn>
                <a:cxn ang="0">
                  <a:pos x="22" y="12"/>
                </a:cxn>
                <a:cxn ang="0">
                  <a:pos x="19" y="10"/>
                </a:cxn>
                <a:cxn ang="0">
                  <a:pos x="14" y="10"/>
                </a:cxn>
                <a:cxn ang="0">
                  <a:pos x="3" y="5"/>
                </a:cxn>
              </a:cxnLst>
              <a:rect l="0" t="0" r="r" b="b"/>
              <a:pathLst>
                <a:path w="174" h="96">
                  <a:moveTo>
                    <a:pt x="2" y="0"/>
                  </a:moveTo>
                  <a:lnTo>
                    <a:pt x="0" y="7"/>
                  </a:lnTo>
                  <a:lnTo>
                    <a:pt x="0" y="19"/>
                  </a:lnTo>
                  <a:lnTo>
                    <a:pt x="8" y="19"/>
                  </a:lnTo>
                  <a:lnTo>
                    <a:pt x="14" y="22"/>
                  </a:lnTo>
                  <a:lnTo>
                    <a:pt x="14" y="32"/>
                  </a:lnTo>
                  <a:lnTo>
                    <a:pt x="12" y="39"/>
                  </a:lnTo>
                  <a:lnTo>
                    <a:pt x="15" y="35"/>
                  </a:lnTo>
                  <a:lnTo>
                    <a:pt x="17" y="30"/>
                  </a:lnTo>
                  <a:lnTo>
                    <a:pt x="20" y="35"/>
                  </a:lnTo>
                  <a:lnTo>
                    <a:pt x="24" y="39"/>
                  </a:lnTo>
                  <a:lnTo>
                    <a:pt x="27" y="37"/>
                  </a:lnTo>
                  <a:lnTo>
                    <a:pt x="30" y="35"/>
                  </a:lnTo>
                  <a:lnTo>
                    <a:pt x="30" y="44"/>
                  </a:lnTo>
                  <a:lnTo>
                    <a:pt x="29" y="52"/>
                  </a:lnTo>
                  <a:lnTo>
                    <a:pt x="34" y="47"/>
                  </a:lnTo>
                  <a:lnTo>
                    <a:pt x="37" y="45"/>
                  </a:lnTo>
                  <a:lnTo>
                    <a:pt x="39" y="50"/>
                  </a:lnTo>
                  <a:lnTo>
                    <a:pt x="37" y="60"/>
                  </a:lnTo>
                  <a:lnTo>
                    <a:pt x="42" y="67"/>
                  </a:lnTo>
                  <a:lnTo>
                    <a:pt x="47" y="74"/>
                  </a:lnTo>
                  <a:lnTo>
                    <a:pt x="47" y="65"/>
                  </a:lnTo>
                  <a:lnTo>
                    <a:pt x="50" y="60"/>
                  </a:lnTo>
                  <a:lnTo>
                    <a:pt x="54" y="57"/>
                  </a:lnTo>
                  <a:lnTo>
                    <a:pt x="57" y="57"/>
                  </a:lnTo>
                  <a:lnTo>
                    <a:pt x="67" y="60"/>
                  </a:lnTo>
                  <a:lnTo>
                    <a:pt x="75" y="67"/>
                  </a:lnTo>
                  <a:lnTo>
                    <a:pt x="77" y="74"/>
                  </a:lnTo>
                  <a:lnTo>
                    <a:pt x="79" y="81"/>
                  </a:lnTo>
                  <a:lnTo>
                    <a:pt x="87" y="89"/>
                  </a:lnTo>
                  <a:lnTo>
                    <a:pt x="95" y="96"/>
                  </a:lnTo>
                  <a:lnTo>
                    <a:pt x="97" y="91"/>
                  </a:lnTo>
                  <a:lnTo>
                    <a:pt x="99" y="86"/>
                  </a:lnTo>
                  <a:lnTo>
                    <a:pt x="102" y="84"/>
                  </a:lnTo>
                  <a:lnTo>
                    <a:pt x="107" y="82"/>
                  </a:lnTo>
                  <a:lnTo>
                    <a:pt x="110" y="84"/>
                  </a:lnTo>
                  <a:lnTo>
                    <a:pt x="114" y="86"/>
                  </a:lnTo>
                  <a:lnTo>
                    <a:pt x="117" y="89"/>
                  </a:lnTo>
                  <a:lnTo>
                    <a:pt x="117" y="96"/>
                  </a:lnTo>
                  <a:lnTo>
                    <a:pt x="122" y="89"/>
                  </a:lnTo>
                  <a:lnTo>
                    <a:pt x="127" y="82"/>
                  </a:lnTo>
                  <a:lnTo>
                    <a:pt x="129" y="87"/>
                  </a:lnTo>
                  <a:lnTo>
                    <a:pt x="130" y="92"/>
                  </a:lnTo>
                  <a:lnTo>
                    <a:pt x="137" y="91"/>
                  </a:lnTo>
                  <a:lnTo>
                    <a:pt x="146" y="89"/>
                  </a:lnTo>
                  <a:lnTo>
                    <a:pt x="152" y="82"/>
                  </a:lnTo>
                  <a:lnTo>
                    <a:pt x="159" y="76"/>
                  </a:lnTo>
                  <a:lnTo>
                    <a:pt x="166" y="77"/>
                  </a:lnTo>
                  <a:lnTo>
                    <a:pt x="174" y="79"/>
                  </a:lnTo>
                  <a:lnTo>
                    <a:pt x="167" y="70"/>
                  </a:lnTo>
                  <a:lnTo>
                    <a:pt x="161" y="64"/>
                  </a:lnTo>
                  <a:lnTo>
                    <a:pt x="161" y="57"/>
                  </a:lnTo>
                  <a:lnTo>
                    <a:pt x="159" y="50"/>
                  </a:lnTo>
                  <a:lnTo>
                    <a:pt x="151" y="54"/>
                  </a:lnTo>
                  <a:lnTo>
                    <a:pt x="144" y="55"/>
                  </a:lnTo>
                  <a:lnTo>
                    <a:pt x="137" y="52"/>
                  </a:lnTo>
                  <a:lnTo>
                    <a:pt x="129" y="47"/>
                  </a:lnTo>
                  <a:lnTo>
                    <a:pt x="132" y="59"/>
                  </a:lnTo>
                  <a:lnTo>
                    <a:pt x="136" y="70"/>
                  </a:lnTo>
                  <a:lnTo>
                    <a:pt x="129" y="74"/>
                  </a:lnTo>
                  <a:lnTo>
                    <a:pt x="122" y="77"/>
                  </a:lnTo>
                  <a:lnTo>
                    <a:pt x="124" y="69"/>
                  </a:lnTo>
                  <a:lnTo>
                    <a:pt x="124" y="62"/>
                  </a:lnTo>
                  <a:lnTo>
                    <a:pt x="117" y="65"/>
                  </a:lnTo>
                  <a:lnTo>
                    <a:pt x="112" y="67"/>
                  </a:lnTo>
                  <a:lnTo>
                    <a:pt x="107" y="65"/>
                  </a:lnTo>
                  <a:lnTo>
                    <a:pt x="102" y="60"/>
                  </a:lnTo>
                  <a:lnTo>
                    <a:pt x="99" y="62"/>
                  </a:lnTo>
                  <a:lnTo>
                    <a:pt x="95" y="62"/>
                  </a:lnTo>
                  <a:lnTo>
                    <a:pt x="94" y="62"/>
                  </a:lnTo>
                  <a:lnTo>
                    <a:pt x="92" y="59"/>
                  </a:lnTo>
                  <a:lnTo>
                    <a:pt x="89" y="54"/>
                  </a:lnTo>
                  <a:lnTo>
                    <a:pt x="84" y="47"/>
                  </a:lnTo>
                  <a:lnTo>
                    <a:pt x="84" y="42"/>
                  </a:lnTo>
                  <a:lnTo>
                    <a:pt x="84" y="37"/>
                  </a:lnTo>
                  <a:lnTo>
                    <a:pt x="75" y="32"/>
                  </a:lnTo>
                  <a:lnTo>
                    <a:pt x="67" y="27"/>
                  </a:lnTo>
                  <a:lnTo>
                    <a:pt x="69" y="30"/>
                  </a:lnTo>
                  <a:lnTo>
                    <a:pt x="69" y="34"/>
                  </a:lnTo>
                  <a:lnTo>
                    <a:pt x="50" y="24"/>
                  </a:lnTo>
                  <a:lnTo>
                    <a:pt x="32" y="14"/>
                  </a:lnTo>
                  <a:lnTo>
                    <a:pt x="30" y="15"/>
                  </a:lnTo>
                  <a:lnTo>
                    <a:pt x="27" y="19"/>
                  </a:lnTo>
                  <a:lnTo>
                    <a:pt x="22" y="12"/>
                  </a:lnTo>
                  <a:lnTo>
                    <a:pt x="19" y="7"/>
                  </a:lnTo>
                  <a:lnTo>
                    <a:pt x="19" y="10"/>
                  </a:lnTo>
                  <a:lnTo>
                    <a:pt x="19" y="12"/>
                  </a:lnTo>
                  <a:lnTo>
                    <a:pt x="14" y="10"/>
                  </a:lnTo>
                  <a:lnTo>
                    <a:pt x="7" y="9"/>
                  </a:lnTo>
                  <a:lnTo>
                    <a:pt x="3" y="5"/>
                  </a:lnTo>
                  <a:lnTo>
                    <a:pt x="2" y="0"/>
                  </a:lnTo>
                  <a:close/>
                </a:path>
              </a:pathLst>
            </a:custGeom>
            <a:solidFill>
              <a:srgbClr val="1F1A17"/>
            </a:solidFill>
            <a:ln w="9525">
              <a:noFill/>
              <a:round/>
              <a:headEnd/>
              <a:tailEnd/>
            </a:ln>
          </p:spPr>
          <p:txBody>
            <a:bodyPr/>
            <a:lstStyle/>
            <a:p>
              <a:endParaRPr lang="en-US"/>
            </a:p>
          </p:txBody>
        </p:sp>
        <p:sp>
          <p:nvSpPr>
            <p:cNvPr id="5824" name="Freeform 1728"/>
            <p:cNvSpPr>
              <a:spLocks/>
            </p:cNvSpPr>
            <p:nvPr/>
          </p:nvSpPr>
          <p:spPr bwMode="auto">
            <a:xfrm>
              <a:off x="927" y="3248"/>
              <a:ext cx="97" cy="95"/>
            </a:xfrm>
            <a:custGeom>
              <a:avLst/>
              <a:gdLst/>
              <a:ahLst/>
              <a:cxnLst>
                <a:cxn ang="0">
                  <a:pos x="3" y="8"/>
                </a:cxn>
                <a:cxn ang="0">
                  <a:pos x="8" y="15"/>
                </a:cxn>
                <a:cxn ang="0">
                  <a:pos x="10" y="30"/>
                </a:cxn>
                <a:cxn ang="0">
                  <a:pos x="13" y="45"/>
                </a:cxn>
                <a:cxn ang="0">
                  <a:pos x="17" y="59"/>
                </a:cxn>
                <a:cxn ang="0">
                  <a:pos x="22" y="60"/>
                </a:cxn>
                <a:cxn ang="0">
                  <a:pos x="28" y="75"/>
                </a:cxn>
                <a:cxn ang="0">
                  <a:pos x="37" y="95"/>
                </a:cxn>
                <a:cxn ang="0">
                  <a:pos x="45" y="90"/>
                </a:cxn>
                <a:cxn ang="0">
                  <a:pos x="48" y="77"/>
                </a:cxn>
                <a:cxn ang="0">
                  <a:pos x="63" y="84"/>
                </a:cxn>
                <a:cxn ang="0">
                  <a:pos x="73" y="82"/>
                </a:cxn>
                <a:cxn ang="0">
                  <a:pos x="83" y="77"/>
                </a:cxn>
                <a:cxn ang="0">
                  <a:pos x="92" y="75"/>
                </a:cxn>
                <a:cxn ang="0">
                  <a:pos x="95" y="69"/>
                </a:cxn>
                <a:cxn ang="0">
                  <a:pos x="95" y="64"/>
                </a:cxn>
                <a:cxn ang="0">
                  <a:pos x="82" y="67"/>
                </a:cxn>
                <a:cxn ang="0">
                  <a:pos x="65" y="62"/>
                </a:cxn>
                <a:cxn ang="0">
                  <a:pos x="60" y="55"/>
                </a:cxn>
                <a:cxn ang="0">
                  <a:pos x="53" y="49"/>
                </a:cxn>
                <a:cxn ang="0">
                  <a:pos x="48" y="47"/>
                </a:cxn>
                <a:cxn ang="0">
                  <a:pos x="50" y="44"/>
                </a:cxn>
                <a:cxn ang="0">
                  <a:pos x="58" y="42"/>
                </a:cxn>
                <a:cxn ang="0">
                  <a:pos x="78" y="49"/>
                </a:cxn>
                <a:cxn ang="0">
                  <a:pos x="85" y="49"/>
                </a:cxn>
                <a:cxn ang="0">
                  <a:pos x="75" y="39"/>
                </a:cxn>
                <a:cxn ang="0">
                  <a:pos x="58" y="30"/>
                </a:cxn>
                <a:cxn ang="0">
                  <a:pos x="50" y="25"/>
                </a:cxn>
                <a:cxn ang="0">
                  <a:pos x="40" y="18"/>
                </a:cxn>
                <a:cxn ang="0">
                  <a:pos x="32" y="7"/>
                </a:cxn>
                <a:cxn ang="0">
                  <a:pos x="25" y="0"/>
                </a:cxn>
                <a:cxn ang="0">
                  <a:pos x="27" y="8"/>
                </a:cxn>
                <a:cxn ang="0">
                  <a:pos x="38" y="27"/>
                </a:cxn>
                <a:cxn ang="0">
                  <a:pos x="43" y="39"/>
                </a:cxn>
                <a:cxn ang="0">
                  <a:pos x="33" y="37"/>
                </a:cxn>
                <a:cxn ang="0">
                  <a:pos x="17" y="18"/>
                </a:cxn>
                <a:cxn ang="0">
                  <a:pos x="3" y="5"/>
                </a:cxn>
              </a:cxnLst>
              <a:rect l="0" t="0" r="r" b="b"/>
              <a:pathLst>
                <a:path w="97" h="95">
                  <a:moveTo>
                    <a:pt x="0" y="3"/>
                  </a:moveTo>
                  <a:lnTo>
                    <a:pt x="3" y="8"/>
                  </a:lnTo>
                  <a:lnTo>
                    <a:pt x="7" y="12"/>
                  </a:lnTo>
                  <a:lnTo>
                    <a:pt x="8" y="15"/>
                  </a:lnTo>
                  <a:lnTo>
                    <a:pt x="10" y="20"/>
                  </a:lnTo>
                  <a:lnTo>
                    <a:pt x="10" y="30"/>
                  </a:lnTo>
                  <a:lnTo>
                    <a:pt x="10" y="42"/>
                  </a:lnTo>
                  <a:lnTo>
                    <a:pt x="13" y="45"/>
                  </a:lnTo>
                  <a:lnTo>
                    <a:pt x="15" y="50"/>
                  </a:lnTo>
                  <a:lnTo>
                    <a:pt x="17" y="59"/>
                  </a:lnTo>
                  <a:lnTo>
                    <a:pt x="18" y="64"/>
                  </a:lnTo>
                  <a:lnTo>
                    <a:pt x="22" y="60"/>
                  </a:lnTo>
                  <a:lnTo>
                    <a:pt x="23" y="57"/>
                  </a:lnTo>
                  <a:lnTo>
                    <a:pt x="28" y="75"/>
                  </a:lnTo>
                  <a:lnTo>
                    <a:pt x="30" y="94"/>
                  </a:lnTo>
                  <a:lnTo>
                    <a:pt x="37" y="95"/>
                  </a:lnTo>
                  <a:lnTo>
                    <a:pt x="45" y="95"/>
                  </a:lnTo>
                  <a:lnTo>
                    <a:pt x="45" y="90"/>
                  </a:lnTo>
                  <a:lnTo>
                    <a:pt x="47" y="84"/>
                  </a:lnTo>
                  <a:lnTo>
                    <a:pt x="48" y="77"/>
                  </a:lnTo>
                  <a:lnTo>
                    <a:pt x="52" y="75"/>
                  </a:lnTo>
                  <a:lnTo>
                    <a:pt x="63" y="84"/>
                  </a:lnTo>
                  <a:lnTo>
                    <a:pt x="72" y="89"/>
                  </a:lnTo>
                  <a:lnTo>
                    <a:pt x="73" y="82"/>
                  </a:lnTo>
                  <a:lnTo>
                    <a:pt x="75" y="75"/>
                  </a:lnTo>
                  <a:lnTo>
                    <a:pt x="83" y="77"/>
                  </a:lnTo>
                  <a:lnTo>
                    <a:pt x="88" y="77"/>
                  </a:lnTo>
                  <a:lnTo>
                    <a:pt x="92" y="75"/>
                  </a:lnTo>
                  <a:lnTo>
                    <a:pt x="93" y="74"/>
                  </a:lnTo>
                  <a:lnTo>
                    <a:pt x="95" y="69"/>
                  </a:lnTo>
                  <a:lnTo>
                    <a:pt x="97" y="64"/>
                  </a:lnTo>
                  <a:lnTo>
                    <a:pt x="95" y="64"/>
                  </a:lnTo>
                  <a:lnTo>
                    <a:pt x="88" y="65"/>
                  </a:lnTo>
                  <a:lnTo>
                    <a:pt x="82" y="67"/>
                  </a:lnTo>
                  <a:lnTo>
                    <a:pt x="75" y="67"/>
                  </a:lnTo>
                  <a:lnTo>
                    <a:pt x="65" y="62"/>
                  </a:lnTo>
                  <a:lnTo>
                    <a:pt x="62" y="60"/>
                  </a:lnTo>
                  <a:lnTo>
                    <a:pt x="60" y="55"/>
                  </a:lnTo>
                  <a:lnTo>
                    <a:pt x="58" y="49"/>
                  </a:lnTo>
                  <a:lnTo>
                    <a:pt x="53" y="49"/>
                  </a:lnTo>
                  <a:lnTo>
                    <a:pt x="48" y="49"/>
                  </a:lnTo>
                  <a:lnTo>
                    <a:pt x="48" y="47"/>
                  </a:lnTo>
                  <a:lnTo>
                    <a:pt x="48" y="45"/>
                  </a:lnTo>
                  <a:lnTo>
                    <a:pt x="50" y="44"/>
                  </a:lnTo>
                  <a:lnTo>
                    <a:pt x="53" y="42"/>
                  </a:lnTo>
                  <a:lnTo>
                    <a:pt x="58" y="42"/>
                  </a:lnTo>
                  <a:lnTo>
                    <a:pt x="65" y="44"/>
                  </a:lnTo>
                  <a:lnTo>
                    <a:pt x="78" y="49"/>
                  </a:lnTo>
                  <a:lnTo>
                    <a:pt x="85" y="54"/>
                  </a:lnTo>
                  <a:lnTo>
                    <a:pt x="85" y="49"/>
                  </a:lnTo>
                  <a:lnTo>
                    <a:pt x="85" y="44"/>
                  </a:lnTo>
                  <a:lnTo>
                    <a:pt x="75" y="39"/>
                  </a:lnTo>
                  <a:lnTo>
                    <a:pt x="63" y="32"/>
                  </a:lnTo>
                  <a:lnTo>
                    <a:pt x="58" y="30"/>
                  </a:lnTo>
                  <a:lnTo>
                    <a:pt x="52" y="28"/>
                  </a:lnTo>
                  <a:lnTo>
                    <a:pt x="50" y="25"/>
                  </a:lnTo>
                  <a:lnTo>
                    <a:pt x="45" y="20"/>
                  </a:lnTo>
                  <a:lnTo>
                    <a:pt x="40" y="18"/>
                  </a:lnTo>
                  <a:lnTo>
                    <a:pt x="35" y="13"/>
                  </a:lnTo>
                  <a:lnTo>
                    <a:pt x="32" y="7"/>
                  </a:lnTo>
                  <a:lnTo>
                    <a:pt x="28" y="0"/>
                  </a:lnTo>
                  <a:lnTo>
                    <a:pt x="25" y="0"/>
                  </a:lnTo>
                  <a:lnTo>
                    <a:pt x="22" y="0"/>
                  </a:lnTo>
                  <a:lnTo>
                    <a:pt x="27" y="8"/>
                  </a:lnTo>
                  <a:lnTo>
                    <a:pt x="32" y="18"/>
                  </a:lnTo>
                  <a:lnTo>
                    <a:pt x="38" y="27"/>
                  </a:lnTo>
                  <a:lnTo>
                    <a:pt x="47" y="35"/>
                  </a:lnTo>
                  <a:lnTo>
                    <a:pt x="43" y="39"/>
                  </a:lnTo>
                  <a:lnTo>
                    <a:pt x="42" y="42"/>
                  </a:lnTo>
                  <a:lnTo>
                    <a:pt x="33" y="37"/>
                  </a:lnTo>
                  <a:lnTo>
                    <a:pt x="23" y="34"/>
                  </a:lnTo>
                  <a:lnTo>
                    <a:pt x="17" y="18"/>
                  </a:lnTo>
                  <a:lnTo>
                    <a:pt x="8" y="5"/>
                  </a:lnTo>
                  <a:lnTo>
                    <a:pt x="3" y="5"/>
                  </a:lnTo>
                  <a:lnTo>
                    <a:pt x="0" y="3"/>
                  </a:lnTo>
                  <a:close/>
                </a:path>
              </a:pathLst>
            </a:custGeom>
            <a:solidFill>
              <a:srgbClr val="1F1A17"/>
            </a:solidFill>
            <a:ln w="9525">
              <a:noFill/>
              <a:round/>
              <a:headEnd/>
              <a:tailEnd/>
            </a:ln>
          </p:spPr>
          <p:txBody>
            <a:bodyPr/>
            <a:lstStyle/>
            <a:p>
              <a:endParaRPr lang="en-US"/>
            </a:p>
          </p:txBody>
        </p:sp>
        <p:sp>
          <p:nvSpPr>
            <p:cNvPr id="5825" name="Freeform 1729"/>
            <p:cNvSpPr>
              <a:spLocks/>
            </p:cNvSpPr>
            <p:nvPr/>
          </p:nvSpPr>
          <p:spPr bwMode="auto">
            <a:xfrm>
              <a:off x="1005" y="3305"/>
              <a:ext cx="52" cy="62"/>
            </a:xfrm>
            <a:custGeom>
              <a:avLst/>
              <a:gdLst/>
              <a:ahLst/>
              <a:cxnLst>
                <a:cxn ang="0">
                  <a:pos x="0" y="38"/>
                </a:cxn>
                <a:cxn ang="0">
                  <a:pos x="5" y="42"/>
                </a:cxn>
                <a:cxn ang="0">
                  <a:pos x="12" y="47"/>
                </a:cxn>
                <a:cxn ang="0">
                  <a:pos x="17" y="55"/>
                </a:cxn>
                <a:cxn ang="0">
                  <a:pos x="19" y="62"/>
                </a:cxn>
                <a:cxn ang="0">
                  <a:pos x="20" y="45"/>
                </a:cxn>
                <a:cxn ang="0">
                  <a:pos x="25" y="43"/>
                </a:cxn>
                <a:cxn ang="0">
                  <a:pos x="25" y="30"/>
                </a:cxn>
                <a:cxn ang="0">
                  <a:pos x="34" y="25"/>
                </a:cxn>
                <a:cxn ang="0">
                  <a:pos x="42" y="35"/>
                </a:cxn>
                <a:cxn ang="0">
                  <a:pos x="52" y="22"/>
                </a:cxn>
                <a:cxn ang="0">
                  <a:pos x="42" y="22"/>
                </a:cxn>
                <a:cxn ang="0">
                  <a:pos x="51" y="13"/>
                </a:cxn>
                <a:cxn ang="0">
                  <a:pos x="46" y="8"/>
                </a:cxn>
                <a:cxn ang="0">
                  <a:pos x="37" y="13"/>
                </a:cxn>
                <a:cxn ang="0">
                  <a:pos x="34" y="0"/>
                </a:cxn>
                <a:cxn ang="0">
                  <a:pos x="27" y="7"/>
                </a:cxn>
                <a:cxn ang="0">
                  <a:pos x="24" y="22"/>
                </a:cxn>
                <a:cxn ang="0">
                  <a:pos x="22" y="2"/>
                </a:cxn>
                <a:cxn ang="0">
                  <a:pos x="15" y="25"/>
                </a:cxn>
                <a:cxn ang="0">
                  <a:pos x="10" y="32"/>
                </a:cxn>
                <a:cxn ang="0">
                  <a:pos x="0" y="38"/>
                </a:cxn>
              </a:cxnLst>
              <a:rect l="0" t="0" r="r" b="b"/>
              <a:pathLst>
                <a:path w="52" h="62">
                  <a:moveTo>
                    <a:pt x="0" y="38"/>
                  </a:moveTo>
                  <a:lnTo>
                    <a:pt x="5" y="42"/>
                  </a:lnTo>
                  <a:lnTo>
                    <a:pt x="12" y="47"/>
                  </a:lnTo>
                  <a:lnTo>
                    <a:pt x="17" y="55"/>
                  </a:lnTo>
                  <a:lnTo>
                    <a:pt x="19" y="62"/>
                  </a:lnTo>
                  <a:lnTo>
                    <a:pt x="20" y="45"/>
                  </a:lnTo>
                  <a:lnTo>
                    <a:pt x="25" y="43"/>
                  </a:lnTo>
                  <a:lnTo>
                    <a:pt x="25" y="30"/>
                  </a:lnTo>
                  <a:lnTo>
                    <a:pt x="34" y="25"/>
                  </a:lnTo>
                  <a:lnTo>
                    <a:pt x="42" y="35"/>
                  </a:lnTo>
                  <a:lnTo>
                    <a:pt x="52" y="22"/>
                  </a:lnTo>
                  <a:lnTo>
                    <a:pt x="42" y="22"/>
                  </a:lnTo>
                  <a:lnTo>
                    <a:pt x="51" y="13"/>
                  </a:lnTo>
                  <a:lnTo>
                    <a:pt x="46" y="8"/>
                  </a:lnTo>
                  <a:lnTo>
                    <a:pt x="37" y="13"/>
                  </a:lnTo>
                  <a:lnTo>
                    <a:pt x="34" y="0"/>
                  </a:lnTo>
                  <a:lnTo>
                    <a:pt x="27" y="7"/>
                  </a:lnTo>
                  <a:lnTo>
                    <a:pt x="24" y="22"/>
                  </a:lnTo>
                  <a:lnTo>
                    <a:pt x="22" y="2"/>
                  </a:lnTo>
                  <a:lnTo>
                    <a:pt x="15" y="25"/>
                  </a:lnTo>
                  <a:lnTo>
                    <a:pt x="10" y="32"/>
                  </a:lnTo>
                  <a:lnTo>
                    <a:pt x="0" y="38"/>
                  </a:lnTo>
                  <a:close/>
                </a:path>
              </a:pathLst>
            </a:custGeom>
            <a:solidFill>
              <a:srgbClr val="1F1A17"/>
            </a:solidFill>
            <a:ln w="9525">
              <a:noFill/>
              <a:round/>
              <a:headEnd/>
              <a:tailEnd/>
            </a:ln>
          </p:spPr>
          <p:txBody>
            <a:bodyPr/>
            <a:lstStyle/>
            <a:p>
              <a:endParaRPr lang="en-US"/>
            </a:p>
          </p:txBody>
        </p:sp>
        <p:sp>
          <p:nvSpPr>
            <p:cNvPr id="5826" name="Freeform 1730"/>
            <p:cNvSpPr>
              <a:spLocks/>
            </p:cNvSpPr>
            <p:nvPr/>
          </p:nvSpPr>
          <p:spPr bwMode="auto">
            <a:xfrm>
              <a:off x="1214" y="3265"/>
              <a:ext cx="82" cy="72"/>
            </a:xfrm>
            <a:custGeom>
              <a:avLst/>
              <a:gdLst/>
              <a:ahLst/>
              <a:cxnLst>
                <a:cxn ang="0">
                  <a:pos x="7" y="53"/>
                </a:cxn>
                <a:cxn ang="0">
                  <a:pos x="12" y="48"/>
                </a:cxn>
                <a:cxn ang="0">
                  <a:pos x="17" y="43"/>
                </a:cxn>
                <a:cxn ang="0">
                  <a:pos x="24" y="42"/>
                </a:cxn>
                <a:cxn ang="0">
                  <a:pos x="30" y="38"/>
                </a:cxn>
                <a:cxn ang="0">
                  <a:pos x="37" y="38"/>
                </a:cxn>
                <a:cxn ang="0">
                  <a:pos x="44" y="35"/>
                </a:cxn>
                <a:cxn ang="0">
                  <a:pos x="50" y="33"/>
                </a:cxn>
                <a:cxn ang="0">
                  <a:pos x="57" y="28"/>
                </a:cxn>
                <a:cxn ang="0">
                  <a:pos x="74" y="10"/>
                </a:cxn>
                <a:cxn ang="0">
                  <a:pos x="82" y="0"/>
                </a:cxn>
                <a:cxn ang="0">
                  <a:pos x="81" y="5"/>
                </a:cxn>
                <a:cxn ang="0">
                  <a:pos x="81" y="10"/>
                </a:cxn>
                <a:cxn ang="0">
                  <a:pos x="79" y="10"/>
                </a:cxn>
                <a:cxn ang="0">
                  <a:pos x="77" y="10"/>
                </a:cxn>
                <a:cxn ang="0">
                  <a:pos x="74" y="11"/>
                </a:cxn>
                <a:cxn ang="0">
                  <a:pos x="74" y="17"/>
                </a:cxn>
                <a:cxn ang="0">
                  <a:pos x="72" y="30"/>
                </a:cxn>
                <a:cxn ang="0">
                  <a:pos x="71" y="38"/>
                </a:cxn>
                <a:cxn ang="0">
                  <a:pos x="69" y="35"/>
                </a:cxn>
                <a:cxn ang="0">
                  <a:pos x="65" y="35"/>
                </a:cxn>
                <a:cxn ang="0">
                  <a:pos x="64" y="37"/>
                </a:cxn>
                <a:cxn ang="0">
                  <a:pos x="62" y="38"/>
                </a:cxn>
                <a:cxn ang="0">
                  <a:pos x="60" y="47"/>
                </a:cxn>
                <a:cxn ang="0">
                  <a:pos x="64" y="57"/>
                </a:cxn>
                <a:cxn ang="0">
                  <a:pos x="62" y="53"/>
                </a:cxn>
                <a:cxn ang="0">
                  <a:pos x="57" y="50"/>
                </a:cxn>
                <a:cxn ang="0">
                  <a:pos x="55" y="48"/>
                </a:cxn>
                <a:cxn ang="0">
                  <a:pos x="52" y="48"/>
                </a:cxn>
                <a:cxn ang="0">
                  <a:pos x="50" y="48"/>
                </a:cxn>
                <a:cxn ang="0">
                  <a:pos x="49" y="50"/>
                </a:cxn>
                <a:cxn ang="0">
                  <a:pos x="45" y="63"/>
                </a:cxn>
                <a:cxn ang="0">
                  <a:pos x="47" y="70"/>
                </a:cxn>
                <a:cxn ang="0">
                  <a:pos x="42" y="67"/>
                </a:cxn>
                <a:cxn ang="0">
                  <a:pos x="35" y="65"/>
                </a:cxn>
                <a:cxn ang="0">
                  <a:pos x="30" y="68"/>
                </a:cxn>
                <a:cxn ang="0">
                  <a:pos x="25" y="72"/>
                </a:cxn>
                <a:cxn ang="0">
                  <a:pos x="15" y="72"/>
                </a:cxn>
                <a:cxn ang="0">
                  <a:pos x="7" y="70"/>
                </a:cxn>
                <a:cxn ang="0">
                  <a:pos x="4" y="63"/>
                </a:cxn>
                <a:cxn ang="0">
                  <a:pos x="0" y="58"/>
                </a:cxn>
                <a:cxn ang="0">
                  <a:pos x="4" y="55"/>
                </a:cxn>
                <a:cxn ang="0">
                  <a:pos x="7" y="53"/>
                </a:cxn>
              </a:cxnLst>
              <a:rect l="0" t="0" r="r" b="b"/>
              <a:pathLst>
                <a:path w="82" h="72">
                  <a:moveTo>
                    <a:pt x="7" y="53"/>
                  </a:moveTo>
                  <a:lnTo>
                    <a:pt x="12" y="48"/>
                  </a:lnTo>
                  <a:lnTo>
                    <a:pt x="17" y="43"/>
                  </a:lnTo>
                  <a:lnTo>
                    <a:pt x="24" y="42"/>
                  </a:lnTo>
                  <a:lnTo>
                    <a:pt x="30" y="38"/>
                  </a:lnTo>
                  <a:lnTo>
                    <a:pt x="37" y="38"/>
                  </a:lnTo>
                  <a:lnTo>
                    <a:pt x="44" y="35"/>
                  </a:lnTo>
                  <a:lnTo>
                    <a:pt x="50" y="33"/>
                  </a:lnTo>
                  <a:lnTo>
                    <a:pt x="57" y="28"/>
                  </a:lnTo>
                  <a:lnTo>
                    <a:pt x="74" y="10"/>
                  </a:lnTo>
                  <a:lnTo>
                    <a:pt x="82" y="0"/>
                  </a:lnTo>
                  <a:lnTo>
                    <a:pt x="81" y="5"/>
                  </a:lnTo>
                  <a:lnTo>
                    <a:pt x="81" y="10"/>
                  </a:lnTo>
                  <a:lnTo>
                    <a:pt x="79" y="10"/>
                  </a:lnTo>
                  <a:lnTo>
                    <a:pt x="77" y="10"/>
                  </a:lnTo>
                  <a:lnTo>
                    <a:pt x="74" y="11"/>
                  </a:lnTo>
                  <a:lnTo>
                    <a:pt x="74" y="17"/>
                  </a:lnTo>
                  <a:lnTo>
                    <a:pt x="72" y="30"/>
                  </a:lnTo>
                  <a:lnTo>
                    <a:pt x="71" y="38"/>
                  </a:lnTo>
                  <a:lnTo>
                    <a:pt x="69" y="35"/>
                  </a:lnTo>
                  <a:lnTo>
                    <a:pt x="65" y="35"/>
                  </a:lnTo>
                  <a:lnTo>
                    <a:pt x="64" y="37"/>
                  </a:lnTo>
                  <a:lnTo>
                    <a:pt x="62" y="38"/>
                  </a:lnTo>
                  <a:lnTo>
                    <a:pt x="60" y="47"/>
                  </a:lnTo>
                  <a:lnTo>
                    <a:pt x="64" y="57"/>
                  </a:lnTo>
                  <a:lnTo>
                    <a:pt x="62" y="53"/>
                  </a:lnTo>
                  <a:lnTo>
                    <a:pt x="57" y="50"/>
                  </a:lnTo>
                  <a:lnTo>
                    <a:pt x="55" y="48"/>
                  </a:lnTo>
                  <a:lnTo>
                    <a:pt x="52" y="48"/>
                  </a:lnTo>
                  <a:lnTo>
                    <a:pt x="50" y="48"/>
                  </a:lnTo>
                  <a:lnTo>
                    <a:pt x="49" y="50"/>
                  </a:lnTo>
                  <a:lnTo>
                    <a:pt x="45" y="63"/>
                  </a:lnTo>
                  <a:lnTo>
                    <a:pt x="47" y="70"/>
                  </a:lnTo>
                  <a:lnTo>
                    <a:pt x="42" y="67"/>
                  </a:lnTo>
                  <a:lnTo>
                    <a:pt x="35" y="65"/>
                  </a:lnTo>
                  <a:lnTo>
                    <a:pt x="30" y="68"/>
                  </a:lnTo>
                  <a:lnTo>
                    <a:pt x="25" y="72"/>
                  </a:lnTo>
                  <a:lnTo>
                    <a:pt x="15" y="72"/>
                  </a:lnTo>
                  <a:lnTo>
                    <a:pt x="7" y="70"/>
                  </a:lnTo>
                  <a:lnTo>
                    <a:pt x="4" y="63"/>
                  </a:lnTo>
                  <a:lnTo>
                    <a:pt x="0" y="58"/>
                  </a:lnTo>
                  <a:lnTo>
                    <a:pt x="4" y="55"/>
                  </a:lnTo>
                  <a:lnTo>
                    <a:pt x="7" y="53"/>
                  </a:lnTo>
                  <a:close/>
                </a:path>
              </a:pathLst>
            </a:custGeom>
            <a:solidFill>
              <a:srgbClr val="1F1A17"/>
            </a:solidFill>
            <a:ln w="9525">
              <a:noFill/>
              <a:round/>
              <a:headEnd/>
              <a:tailEnd/>
            </a:ln>
          </p:spPr>
          <p:txBody>
            <a:bodyPr/>
            <a:lstStyle/>
            <a:p>
              <a:endParaRPr lang="en-US"/>
            </a:p>
          </p:txBody>
        </p:sp>
        <p:sp>
          <p:nvSpPr>
            <p:cNvPr id="5827" name="Freeform 1731"/>
            <p:cNvSpPr>
              <a:spLocks/>
            </p:cNvSpPr>
            <p:nvPr/>
          </p:nvSpPr>
          <p:spPr bwMode="auto">
            <a:xfrm>
              <a:off x="1214" y="3347"/>
              <a:ext cx="25" cy="23"/>
            </a:xfrm>
            <a:custGeom>
              <a:avLst/>
              <a:gdLst/>
              <a:ahLst/>
              <a:cxnLst>
                <a:cxn ang="0">
                  <a:pos x="17" y="0"/>
                </a:cxn>
                <a:cxn ang="0">
                  <a:pos x="20" y="5"/>
                </a:cxn>
                <a:cxn ang="0">
                  <a:pos x="25" y="10"/>
                </a:cxn>
                <a:cxn ang="0">
                  <a:pos x="25" y="16"/>
                </a:cxn>
                <a:cxn ang="0">
                  <a:pos x="25" y="21"/>
                </a:cxn>
                <a:cxn ang="0">
                  <a:pos x="17" y="10"/>
                </a:cxn>
                <a:cxn ang="0">
                  <a:pos x="17" y="20"/>
                </a:cxn>
                <a:cxn ang="0">
                  <a:pos x="14" y="16"/>
                </a:cxn>
                <a:cxn ang="0">
                  <a:pos x="9" y="13"/>
                </a:cxn>
                <a:cxn ang="0">
                  <a:pos x="9" y="20"/>
                </a:cxn>
                <a:cxn ang="0">
                  <a:pos x="9" y="23"/>
                </a:cxn>
                <a:cxn ang="0">
                  <a:pos x="0" y="15"/>
                </a:cxn>
                <a:cxn ang="0">
                  <a:pos x="2" y="16"/>
                </a:cxn>
                <a:cxn ang="0">
                  <a:pos x="4" y="11"/>
                </a:cxn>
                <a:cxn ang="0">
                  <a:pos x="4" y="5"/>
                </a:cxn>
                <a:cxn ang="0">
                  <a:pos x="2" y="3"/>
                </a:cxn>
                <a:cxn ang="0">
                  <a:pos x="5" y="3"/>
                </a:cxn>
                <a:cxn ang="0">
                  <a:pos x="10" y="5"/>
                </a:cxn>
                <a:cxn ang="0">
                  <a:pos x="14" y="8"/>
                </a:cxn>
                <a:cxn ang="0">
                  <a:pos x="15" y="10"/>
                </a:cxn>
                <a:cxn ang="0">
                  <a:pos x="17" y="0"/>
                </a:cxn>
              </a:cxnLst>
              <a:rect l="0" t="0" r="r" b="b"/>
              <a:pathLst>
                <a:path w="25" h="23">
                  <a:moveTo>
                    <a:pt x="17" y="0"/>
                  </a:moveTo>
                  <a:lnTo>
                    <a:pt x="20" y="5"/>
                  </a:lnTo>
                  <a:lnTo>
                    <a:pt x="25" y="10"/>
                  </a:lnTo>
                  <a:lnTo>
                    <a:pt x="25" y="16"/>
                  </a:lnTo>
                  <a:lnTo>
                    <a:pt x="25" y="21"/>
                  </a:lnTo>
                  <a:lnTo>
                    <a:pt x="17" y="10"/>
                  </a:lnTo>
                  <a:lnTo>
                    <a:pt x="17" y="20"/>
                  </a:lnTo>
                  <a:lnTo>
                    <a:pt x="14" y="16"/>
                  </a:lnTo>
                  <a:lnTo>
                    <a:pt x="9" y="13"/>
                  </a:lnTo>
                  <a:lnTo>
                    <a:pt x="9" y="20"/>
                  </a:lnTo>
                  <a:lnTo>
                    <a:pt x="9" y="23"/>
                  </a:lnTo>
                  <a:lnTo>
                    <a:pt x="0" y="15"/>
                  </a:lnTo>
                  <a:lnTo>
                    <a:pt x="2" y="16"/>
                  </a:lnTo>
                  <a:lnTo>
                    <a:pt x="4" y="11"/>
                  </a:lnTo>
                  <a:lnTo>
                    <a:pt x="4" y="5"/>
                  </a:lnTo>
                  <a:lnTo>
                    <a:pt x="2" y="3"/>
                  </a:lnTo>
                  <a:lnTo>
                    <a:pt x="5" y="3"/>
                  </a:lnTo>
                  <a:lnTo>
                    <a:pt x="10" y="5"/>
                  </a:lnTo>
                  <a:lnTo>
                    <a:pt x="14" y="8"/>
                  </a:lnTo>
                  <a:lnTo>
                    <a:pt x="15" y="10"/>
                  </a:lnTo>
                  <a:lnTo>
                    <a:pt x="17" y="0"/>
                  </a:lnTo>
                  <a:close/>
                </a:path>
              </a:pathLst>
            </a:custGeom>
            <a:solidFill>
              <a:srgbClr val="1F1A17"/>
            </a:solidFill>
            <a:ln w="9525">
              <a:noFill/>
              <a:round/>
              <a:headEnd/>
              <a:tailEnd/>
            </a:ln>
          </p:spPr>
          <p:txBody>
            <a:bodyPr/>
            <a:lstStyle/>
            <a:p>
              <a:endParaRPr lang="en-US"/>
            </a:p>
          </p:txBody>
        </p:sp>
        <p:sp>
          <p:nvSpPr>
            <p:cNvPr id="5828" name="Freeform 1732"/>
            <p:cNvSpPr>
              <a:spLocks/>
            </p:cNvSpPr>
            <p:nvPr/>
          </p:nvSpPr>
          <p:spPr bwMode="auto">
            <a:xfrm>
              <a:off x="1236" y="3322"/>
              <a:ext cx="45" cy="38"/>
            </a:xfrm>
            <a:custGeom>
              <a:avLst/>
              <a:gdLst/>
              <a:ahLst/>
              <a:cxnLst>
                <a:cxn ang="0">
                  <a:pos x="0" y="25"/>
                </a:cxn>
                <a:cxn ang="0">
                  <a:pos x="2" y="30"/>
                </a:cxn>
                <a:cxn ang="0">
                  <a:pos x="5" y="36"/>
                </a:cxn>
                <a:cxn ang="0">
                  <a:pos x="5" y="35"/>
                </a:cxn>
                <a:cxn ang="0">
                  <a:pos x="7" y="33"/>
                </a:cxn>
                <a:cxn ang="0">
                  <a:pos x="8" y="36"/>
                </a:cxn>
                <a:cxn ang="0">
                  <a:pos x="12" y="38"/>
                </a:cxn>
                <a:cxn ang="0">
                  <a:pos x="13" y="38"/>
                </a:cxn>
                <a:cxn ang="0">
                  <a:pos x="17" y="33"/>
                </a:cxn>
                <a:cxn ang="0">
                  <a:pos x="22" y="36"/>
                </a:cxn>
                <a:cxn ang="0">
                  <a:pos x="27" y="38"/>
                </a:cxn>
                <a:cxn ang="0">
                  <a:pos x="27" y="31"/>
                </a:cxn>
                <a:cxn ang="0">
                  <a:pos x="27" y="25"/>
                </a:cxn>
                <a:cxn ang="0">
                  <a:pos x="32" y="23"/>
                </a:cxn>
                <a:cxn ang="0">
                  <a:pos x="35" y="21"/>
                </a:cxn>
                <a:cxn ang="0">
                  <a:pos x="33" y="20"/>
                </a:cxn>
                <a:cxn ang="0">
                  <a:pos x="30" y="18"/>
                </a:cxn>
                <a:cxn ang="0">
                  <a:pos x="38" y="15"/>
                </a:cxn>
                <a:cxn ang="0">
                  <a:pos x="45" y="13"/>
                </a:cxn>
                <a:cxn ang="0">
                  <a:pos x="42" y="8"/>
                </a:cxn>
                <a:cxn ang="0">
                  <a:pos x="40" y="5"/>
                </a:cxn>
                <a:cxn ang="0">
                  <a:pos x="37" y="1"/>
                </a:cxn>
                <a:cxn ang="0">
                  <a:pos x="32" y="0"/>
                </a:cxn>
                <a:cxn ang="0">
                  <a:pos x="35" y="3"/>
                </a:cxn>
                <a:cxn ang="0">
                  <a:pos x="37" y="8"/>
                </a:cxn>
                <a:cxn ang="0">
                  <a:pos x="30" y="10"/>
                </a:cxn>
                <a:cxn ang="0">
                  <a:pos x="22" y="10"/>
                </a:cxn>
                <a:cxn ang="0">
                  <a:pos x="18" y="13"/>
                </a:cxn>
                <a:cxn ang="0">
                  <a:pos x="17" y="16"/>
                </a:cxn>
                <a:cxn ang="0">
                  <a:pos x="18" y="21"/>
                </a:cxn>
                <a:cxn ang="0">
                  <a:pos x="20" y="25"/>
                </a:cxn>
                <a:cxn ang="0">
                  <a:pos x="17" y="23"/>
                </a:cxn>
                <a:cxn ang="0">
                  <a:pos x="13" y="21"/>
                </a:cxn>
                <a:cxn ang="0">
                  <a:pos x="10" y="20"/>
                </a:cxn>
                <a:cxn ang="0">
                  <a:pos x="7" y="21"/>
                </a:cxn>
                <a:cxn ang="0">
                  <a:pos x="7" y="26"/>
                </a:cxn>
                <a:cxn ang="0">
                  <a:pos x="8" y="30"/>
                </a:cxn>
                <a:cxn ang="0">
                  <a:pos x="5" y="26"/>
                </a:cxn>
                <a:cxn ang="0">
                  <a:pos x="0" y="25"/>
                </a:cxn>
              </a:cxnLst>
              <a:rect l="0" t="0" r="r" b="b"/>
              <a:pathLst>
                <a:path w="45" h="38">
                  <a:moveTo>
                    <a:pt x="0" y="25"/>
                  </a:moveTo>
                  <a:lnTo>
                    <a:pt x="2" y="30"/>
                  </a:lnTo>
                  <a:lnTo>
                    <a:pt x="5" y="36"/>
                  </a:lnTo>
                  <a:lnTo>
                    <a:pt x="5" y="35"/>
                  </a:lnTo>
                  <a:lnTo>
                    <a:pt x="7" y="33"/>
                  </a:lnTo>
                  <a:lnTo>
                    <a:pt x="8" y="36"/>
                  </a:lnTo>
                  <a:lnTo>
                    <a:pt x="12" y="38"/>
                  </a:lnTo>
                  <a:lnTo>
                    <a:pt x="13" y="38"/>
                  </a:lnTo>
                  <a:lnTo>
                    <a:pt x="17" y="33"/>
                  </a:lnTo>
                  <a:lnTo>
                    <a:pt x="22" y="36"/>
                  </a:lnTo>
                  <a:lnTo>
                    <a:pt x="27" y="38"/>
                  </a:lnTo>
                  <a:lnTo>
                    <a:pt x="27" y="31"/>
                  </a:lnTo>
                  <a:lnTo>
                    <a:pt x="27" y="25"/>
                  </a:lnTo>
                  <a:lnTo>
                    <a:pt x="32" y="23"/>
                  </a:lnTo>
                  <a:lnTo>
                    <a:pt x="35" y="21"/>
                  </a:lnTo>
                  <a:lnTo>
                    <a:pt x="33" y="20"/>
                  </a:lnTo>
                  <a:lnTo>
                    <a:pt x="30" y="18"/>
                  </a:lnTo>
                  <a:lnTo>
                    <a:pt x="38" y="15"/>
                  </a:lnTo>
                  <a:lnTo>
                    <a:pt x="45" y="13"/>
                  </a:lnTo>
                  <a:lnTo>
                    <a:pt x="42" y="8"/>
                  </a:lnTo>
                  <a:lnTo>
                    <a:pt x="40" y="5"/>
                  </a:lnTo>
                  <a:lnTo>
                    <a:pt x="37" y="1"/>
                  </a:lnTo>
                  <a:lnTo>
                    <a:pt x="32" y="0"/>
                  </a:lnTo>
                  <a:lnTo>
                    <a:pt x="35" y="3"/>
                  </a:lnTo>
                  <a:lnTo>
                    <a:pt x="37" y="8"/>
                  </a:lnTo>
                  <a:lnTo>
                    <a:pt x="30" y="10"/>
                  </a:lnTo>
                  <a:lnTo>
                    <a:pt x="22" y="10"/>
                  </a:lnTo>
                  <a:lnTo>
                    <a:pt x="18" y="13"/>
                  </a:lnTo>
                  <a:lnTo>
                    <a:pt x="17" y="16"/>
                  </a:lnTo>
                  <a:lnTo>
                    <a:pt x="18" y="21"/>
                  </a:lnTo>
                  <a:lnTo>
                    <a:pt x="20" y="25"/>
                  </a:lnTo>
                  <a:lnTo>
                    <a:pt x="17" y="23"/>
                  </a:lnTo>
                  <a:lnTo>
                    <a:pt x="13" y="21"/>
                  </a:lnTo>
                  <a:lnTo>
                    <a:pt x="10" y="20"/>
                  </a:lnTo>
                  <a:lnTo>
                    <a:pt x="7" y="21"/>
                  </a:lnTo>
                  <a:lnTo>
                    <a:pt x="7" y="26"/>
                  </a:lnTo>
                  <a:lnTo>
                    <a:pt x="8" y="30"/>
                  </a:lnTo>
                  <a:lnTo>
                    <a:pt x="5" y="26"/>
                  </a:lnTo>
                  <a:lnTo>
                    <a:pt x="0" y="25"/>
                  </a:lnTo>
                  <a:close/>
                </a:path>
              </a:pathLst>
            </a:custGeom>
            <a:solidFill>
              <a:srgbClr val="1F1A17"/>
            </a:solidFill>
            <a:ln w="9525">
              <a:noFill/>
              <a:round/>
              <a:headEnd/>
              <a:tailEnd/>
            </a:ln>
          </p:spPr>
          <p:txBody>
            <a:bodyPr/>
            <a:lstStyle/>
            <a:p>
              <a:endParaRPr lang="en-US"/>
            </a:p>
          </p:txBody>
        </p:sp>
        <p:sp>
          <p:nvSpPr>
            <p:cNvPr id="5829" name="Freeform 1733"/>
            <p:cNvSpPr>
              <a:spLocks/>
            </p:cNvSpPr>
            <p:nvPr/>
          </p:nvSpPr>
          <p:spPr bwMode="auto">
            <a:xfrm>
              <a:off x="1127" y="3288"/>
              <a:ext cx="30" cy="45"/>
            </a:xfrm>
            <a:custGeom>
              <a:avLst/>
              <a:gdLst/>
              <a:ahLst/>
              <a:cxnLst>
                <a:cxn ang="0">
                  <a:pos x="9" y="0"/>
                </a:cxn>
                <a:cxn ang="0">
                  <a:pos x="5" y="7"/>
                </a:cxn>
                <a:cxn ang="0">
                  <a:pos x="0" y="15"/>
                </a:cxn>
                <a:cxn ang="0">
                  <a:pos x="2" y="25"/>
                </a:cxn>
                <a:cxn ang="0">
                  <a:pos x="4" y="30"/>
                </a:cxn>
                <a:cxn ang="0">
                  <a:pos x="7" y="27"/>
                </a:cxn>
                <a:cxn ang="0">
                  <a:pos x="12" y="27"/>
                </a:cxn>
                <a:cxn ang="0">
                  <a:pos x="10" y="37"/>
                </a:cxn>
                <a:cxn ang="0">
                  <a:pos x="7" y="45"/>
                </a:cxn>
                <a:cxn ang="0">
                  <a:pos x="10" y="45"/>
                </a:cxn>
                <a:cxn ang="0">
                  <a:pos x="15" y="44"/>
                </a:cxn>
                <a:cxn ang="0">
                  <a:pos x="22" y="42"/>
                </a:cxn>
                <a:cxn ang="0">
                  <a:pos x="27" y="37"/>
                </a:cxn>
                <a:cxn ang="0">
                  <a:pos x="30" y="29"/>
                </a:cxn>
                <a:cxn ang="0">
                  <a:pos x="30" y="25"/>
                </a:cxn>
                <a:cxn ang="0">
                  <a:pos x="27" y="15"/>
                </a:cxn>
                <a:cxn ang="0">
                  <a:pos x="12" y="14"/>
                </a:cxn>
                <a:cxn ang="0">
                  <a:pos x="9" y="0"/>
                </a:cxn>
              </a:cxnLst>
              <a:rect l="0" t="0" r="r" b="b"/>
              <a:pathLst>
                <a:path w="30" h="45">
                  <a:moveTo>
                    <a:pt x="9" y="0"/>
                  </a:moveTo>
                  <a:lnTo>
                    <a:pt x="5" y="7"/>
                  </a:lnTo>
                  <a:lnTo>
                    <a:pt x="0" y="15"/>
                  </a:lnTo>
                  <a:lnTo>
                    <a:pt x="2" y="25"/>
                  </a:lnTo>
                  <a:lnTo>
                    <a:pt x="4" y="30"/>
                  </a:lnTo>
                  <a:lnTo>
                    <a:pt x="7" y="27"/>
                  </a:lnTo>
                  <a:lnTo>
                    <a:pt x="12" y="27"/>
                  </a:lnTo>
                  <a:lnTo>
                    <a:pt x="10" y="37"/>
                  </a:lnTo>
                  <a:lnTo>
                    <a:pt x="7" y="45"/>
                  </a:lnTo>
                  <a:lnTo>
                    <a:pt x="10" y="45"/>
                  </a:lnTo>
                  <a:lnTo>
                    <a:pt x="15" y="44"/>
                  </a:lnTo>
                  <a:lnTo>
                    <a:pt x="22" y="42"/>
                  </a:lnTo>
                  <a:lnTo>
                    <a:pt x="27" y="37"/>
                  </a:lnTo>
                  <a:lnTo>
                    <a:pt x="30" y="29"/>
                  </a:lnTo>
                  <a:lnTo>
                    <a:pt x="30" y="25"/>
                  </a:lnTo>
                  <a:lnTo>
                    <a:pt x="27" y="15"/>
                  </a:lnTo>
                  <a:lnTo>
                    <a:pt x="12" y="14"/>
                  </a:lnTo>
                  <a:lnTo>
                    <a:pt x="9" y="0"/>
                  </a:lnTo>
                  <a:close/>
                </a:path>
              </a:pathLst>
            </a:custGeom>
            <a:solidFill>
              <a:srgbClr val="1F1A17"/>
            </a:solidFill>
            <a:ln w="9525">
              <a:noFill/>
              <a:round/>
              <a:headEnd/>
              <a:tailEnd/>
            </a:ln>
          </p:spPr>
          <p:txBody>
            <a:bodyPr/>
            <a:lstStyle/>
            <a:p>
              <a:endParaRPr lang="en-US"/>
            </a:p>
          </p:txBody>
        </p:sp>
        <p:sp>
          <p:nvSpPr>
            <p:cNvPr id="5830" name="Freeform 1734"/>
            <p:cNvSpPr>
              <a:spLocks/>
            </p:cNvSpPr>
            <p:nvPr/>
          </p:nvSpPr>
          <p:spPr bwMode="auto">
            <a:xfrm>
              <a:off x="1081" y="3256"/>
              <a:ext cx="26" cy="36"/>
            </a:xfrm>
            <a:custGeom>
              <a:avLst/>
              <a:gdLst/>
              <a:ahLst/>
              <a:cxnLst>
                <a:cxn ang="0">
                  <a:pos x="15" y="0"/>
                </a:cxn>
                <a:cxn ang="0">
                  <a:pos x="13" y="9"/>
                </a:cxn>
                <a:cxn ang="0">
                  <a:pos x="8" y="19"/>
                </a:cxn>
                <a:cxn ang="0">
                  <a:pos x="3" y="22"/>
                </a:cxn>
                <a:cxn ang="0">
                  <a:pos x="0" y="22"/>
                </a:cxn>
                <a:cxn ang="0">
                  <a:pos x="5" y="29"/>
                </a:cxn>
                <a:cxn ang="0">
                  <a:pos x="15" y="36"/>
                </a:cxn>
                <a:cxn ang="0">
                  <a:pos x="20" y="34"/>
                </a:cxn>
                <a:cxn ang="0">
                  <a:pos x="20" y="32"/>
                </a:cxn>
                <a:cxn ang="0">
                  <a:pos x="15" y="20"/>
                </a:cxn>
                <a:cxn ang="0">
                  <a:pos x="26" y="14"/>
                </a:cxn>
                <a:cxn ang="0">
                  <a:pos x="15" y="0"/>
                </a:cxn>
              </a:cxnLst>
              <a:rect l="0" t="0" r="r" b="b"/>
              <a:pathLst>
                <a:path w="26" h="36">
                  <a:moveTo>
                    <a:pt x="15" y="0"/>
                  </a:moveTo>
                  <a:lnTo>
                    <a:pt x="13" y="9"/>
                  </a:lnTo>
                  <a:lnTo>
                    <a:pt x="8" y="19"/>
                  </a:lnTo>
                  <a:lnTo>
                    <a:pt x="3" y="22"/>
                  </a:lnTo>
                  <a:lnTo>
                    <a:pt x="0" y="22"/>
                  </a:lnTo>
                  <a:lnTo>
                    <a:pt x="5" y="29"/>
                  </a:lnTo>
                  <a:lnTo>
                    <a:pt x="15" y="36"/>
                  </a:lnTo>
                  <a:lnTo>
                    <a:pt x="20" y="34"/>
                  </a:lnTo>
                  <a:lnTo>
                    <a:pt x="20" y="32"/>
                  </a:lnTo>
                  <a:lnTo>
                    <a:pt x="15" y="20"/>
                  </a:lnTo>
                  <a:lnTo>
                    <a:pt x="26" y="14"/>
                  </a:lnTo>
                  <a:lnTo>
                    <a:pt x="15" y="0"/>
                  </a:lnTo>
                  <a:close/>
                </a:path>
              </a:pathLst>
            </a:custGeom>
            <a:solidFill>
              <a:srgbClr val="1F1A17"/>
            </a:solidFill>
            <a:ln w="9525">
              <a:noFill/>
              <a:round/>
              <a:headEnd/>
              <a:tailEnd/>
            </a:ln>
          </p:spPr>
          <p:txBody>
            <a:bodyPr/>
            <a:lstStyle/>
            <a:p>
              <a:endParaRPr lang="en-US"/>
            </a:p>
          </p:txBody>
        </p:sp>
        <p:sp>
          <p:nvSpPr>
            <p:cNvPr id="5831" name="Freeform 1735"/>
            <p:cNvSpPr>
              <a:spLocks/>
            </p:cNvSpPr>
            <p:nvPr/>
          </p:nvSpPr>
          <p:spPr bwMode="auto">
            <a:xfrm>
              <a:off x="1188" y="3243"/>
              <a:ext cx="40" cy="50"/>
            </a:xfrm>
            <a:custGeom>
              <a:avLst/>
              <a:gdLst/>
              <a:ahLst/>
              <a:cxnLst>
                <a:cxn ang="0">
                  <a:pos x="0" y="5"/>
                </a:cxn>
                <a:cxn ang="0">
                  <a:pos x="0" y="15"/>
                </a:cxn>
                <a:cxn ang="0">
                  <a:pos x="1" y="30"/>
                </a:cxn>
                <a:cxn ang="0">
                  <a:pos x="6" y="39"/>
                </a:cxn>
                <a:cxn ang="0">
                  <a:pos x="8" y="42"/>
                </a:cxn>
                <a:cxn ang="0">
                  <a:pos x="21" y="33"/>
                </a:cxn>
                <a:cxn ang="0">
                  <a:pos x="23" y="42"/>
                </a:cxn>
                <a:cxn ang="0">
                  <a:pos x="28" y="50"/>
                </a:cxn>
                <a:cxn ang="0">
                  <a:pos x="31" y="49"/>
                </a:cxn>
                <a:cxn ang="0">
                  <a:pos x="35" y="45"/>
                </a:cxn>
                <a:cxn ang="0">
                  <a:pos x="35" y="42"/>
                </a:cxn>
                <a:cxn ang="0">
                  <a:pos x="35" y="40"/>
                </a:cxn>
                <a:cxn ang="0">
                  <a:pos x="31" y="37"/>
                </a:cxn>
                <a:cxn ang="0">
                  <a:pos x="30" y="33"/>
                </a:cxn>
                <a:cxn ang="0">
                  <a:pos x="36" y="37"/>
                </a:cxn>
                <a:cxn ang="0">
                  <a:pos x="40" y="28"/>
                </a:cxn>
                <a:cxn ang="0">
                  <a:pos x="26" y="30"/>
                </a:cxn>
                <a:cxn ang="0">
                  <a:pos x="23" y="27"/>
                </a:cxn>
                <a:cxn ang="0">
                  <a:pos x="18" y="25"/>
                </a:cxn>
                <a:cxn ang="0">
                  <a:pos x="13" y="25"/>
                </a:cxn>
                <a:cxn ang="0">
                  <a:pos x="10" y="25"/>
                </a:cxn>
                <a:cxn ang="0">
                  <a:pos x="11" y="23"/>
                </a:cxn>
                <a:cxn ang="0">
                  <a:pos x="13" y="20"/>
                </a:cxn>
                <a:cxn ang="0">
                  <a:pos x="15" y="18"/>
                </a:cxn>
                <a:cxn ang="0">
                  <a:pos x="15" y="17"/>
                </a:cxn>
                <a:cxn ang="0">
                  <a:pos x="13" y="15"/>
                </a:cxn>
                <a:cxn ang="0">
                  <a:pos x="11" y="15"/>
                </a:cxn>
                <a:cxn ang="0">
                  <a:pos x="6" y="15"/>
                </a:cxn>
                <a:cxn ang="0">
                  <a:pos x="3" y="13"/>
                </a:cxn>
                <a:cxn ang="0">
                  <a:pos x="8" y="0"/>
                </a:cxn>
                <a:cxn ang="0">
                  <a:pos x="0" y="5"/>
                </a:cxn>
              </a:cxnLst>
              <a:rect l="0" t="0" r="r" b="b"/>
              <a:pathLst>
                <a:path w="40" h="50">
                  <a:moveTo>
                    <a:pt x="0" y="5"/>
                  </a:moveTo>
                  <a:lnTo>
                    <a:pt x="0" y="15"/>
                  </a:lnTo>
                  <a:lnTo>
                    <a:pt x="1" y="30"/>
                  </a:lnTo>
                  <a:lnTo>
                    <a:pt x="6" y="39"/>
                  </a:lnTo>
                  <a:lnTo>
                    <a:pt x="8" y="42"/>
                  </a:lnTo>
                  <a:lnTo>
                    <a:pt x="21" y="33"/>
                  </a:lnTo>
                  <a:lnTo>
                    <a:pt x="23" y="42"/>
                  </a:lnTo>
                  <a:lnTo>
                    <a:pt x="28" y="50"/>
                  </a:lnTo>
                  <a:lnTo>
                    <a:pt x="31" y="49"/>
                  </a:lnTo>
                  <a:lnTo>
                    <a:pt x="35" y="45"/>
                  </a:lnTo>
                  <a:lnTo>
                    <a:pt x="35" y="42"/>
                  </a:lnTo>
                  <a:lnTo>
                    <a:pt x="35" y="40"/>
                  </a:lnTo>
                  <a:lnTo>
                    <a:pt x="31" y="37"/>
                  </a:lnTo>
                  <a:lnTo>
                    <a:pt x="30" y="33"/>
                  </a:lnTo>
                  <a:lnTo>
                    <a:pt x="36" y="37"/>
                  </a:lnTo>
                  <a:lnTo>
                    <a:pt x="40" y="28"/>
                  </a:lnTo>
                  <a:lnTo>
                    <a:pt x="26" y="30"/>
                  </a:lnTo>
                  <a:lnTo>
                    <a:pt x="23" y="27"/>
                  </a:lnTo>
                  <a:lnTo>
                    <a:pt x="18" y="25"/>
                  </a:lnTo>
                  <a:lnTo>
                    <a:pt x="13" y="25"/>
                  </a:lnTo>
                  <a:lnTo>
                    <a:pt x="10" y="25"/>
                  </a:lnTo>
                  <a:lnTo>
                    <a:pt x="11" y="23"/>
                  </a:lnTo>
                  <a:lnTo>
                    <a:pt x="13" y="20"/>
                  </a:lnTo>
                  <a:lnTo>
                    <a:pt x="15" y="18"/>
                  </a:lnTo>
                  <a:lnTo>
                    <a:pt x="15" y="17"/>
                  </a:lnTo>
                  <a:lnTo>
                    <a:pt x="13" y="15"/>
                  </a:lnTo>
                  <a:lnTo>
                    <a:pt x="11" y="15"/>
                  </a:lnTo>
                  <a:lnTo>
                    <a:pt x="6" y="15"/>
                  </a:lnTo>
                  <a:lnTo>
                    <a:pt x="3" y="13"/>
                  </a:lnTo>
                  <a:lnTo>
                    <a:pt x="8" y="0"/>
                  </a:lnTo>
                  <a:lnTo>
                    <a:pt x="0" y="5"/>
                  </a:lnTo>
                  <a:close/>
                </a:path>
              </a:pathLst>
            </a:custGeom>
            <a:solidFill>
              <a:srgbClr val="1F1A17"/>
            </a:solidFill>
            <a:ln w="9525">
              <a:noFill/>
              <a:round/>
              <a:headEnd/>
              <a:tailEnd/>
            </a:ln>
          </p:spPr>
          <p:txBody>
            <a:bodyPr/>
            <a:lstStyle/>
            <a:p>
              <a:endParaRPr lang="en-US"/>
            </a:p>
          </p:txBody>
        </p:sp>
        <p:sp>
          <p:nvSpPr>
            <p:cNvPr id="5832" name="Freeform 1736"/>
            <p:cNvSpPr>
              <a:spLocks/>
            </p:cNvSpPr>
            <p:nvPr/>
          </p:nvSpPr>
          <p:spPr bwMode="auto">
            <a:xfrm>
              <a:off x="1129" y="3310"/>
              <a:ext cx="102" cy="58"/>
            </a:xfrm>
            <a:custGeom>
              <a:avLst/>
              <a:gdLst/>
              <a:ahLst/>
              <a:cxnLst>
                <a:cxn ang="0">
                  <a:pos x="3" y="17"/>
                </a:cxn>
                <a:cxn ang="0">
                  <a:pos x="0" y="28"/>
                </a:cxn>
                <a:cxn ang="0">
                  <a:pos x="0" y="38"/>
                </a:cxn>
                <a:cxn ang="0">
                  <a:pos x="3" y="47"/>
                </a:cxn>
                <a:cxn ang="0">
                  <a:pos x="5" y="58"/>
                </a:cxn>
                <a:cxn ang="0">
                  <a:pos x="10" y="53"/>
                </a:cxn>
                <a:cxn ang="0">
                  <a:pos x="15" y="48"/>
                </a:cxn>
                <a:cxn ang="0">
                  <a:pos x="17" y="40"/>
                </a:cxn>
                <a:cxn ang="0">
                  <a:pos x="18" y="37"/>
                </a:cxn>
                <a:cxn ang="0">
                  <a:pos x="22" y="38"/>
                </a:cxn>
                <a:cxn ang="0">
                  <a:pos x="27" y="45"/>
                </a:cxn>
                <a:cxn ang="0">
                  <a:pos x="28" y="33"/>
                </a:cxn>
                <a:cxn ang="0">
                  <a:pos x="30" y="27"/>
                </a:cxn>
                <a:cxn ang="0">
                  <a:pos x="35" y="23"/>
                </a:cxn>
                <a:cxn ang="0">
                  <a:pos x="42" y="23"/>
                </a:cxn>
                <a:cxn ang="0">
                  <a:pos x="45" y="18"/>
                </a:cxn>
                <a:cxn ang="0">
                  <a:pos x="47" y="13"/>
                </a:cxn>
                <a:cxn ang="0">
                  <a:pos x="50" y="12"/>
                </a:cxn>
                <a:cxn ang="0">
                  <a:pos x="55" y="10"/>
                </a:cxn>
                <a:cxn ang="0">
                  <a:pos x="55" y="17"/>
                </a:cxn>
                <a:cxn ang="0">
                  <a:pos x="55" y="23"/>
                </a:cxn>
                <a:cxn ang="0">
                  <a:pos x="60" y="17"/>
                </a:cxn>
                <a:cxn ang="0">
                  <a:pos x="65" y="8"/>
                </a:cxn>
                <a:cxn ang="0">
                  <a:pos x="65" y="22"/>
                </a:cxn>
                <a:cxn ang="0">
                  <a:pos x="67" y="32"/>
                </a:cxn>
                <a:cxn ang="0">
                  <a:pos x="69" y="20"/>
                </a:cxn>
                <a:cxn ang="0">
                  <a:pos x="72" y="10"/>
                </a:cxn>
                <a:cxn ang="0">
                  <a:pos x="75" y="30"/>
                </a:cxn>
                <a:cxn ang="0">
                  <a:pos x="79" y="52"/>
                </a:cxn>
                <a:cxn ang="0">
                  <a:pos x="82" y="53"/>
                </a:cxn>
                <a:cxn ang="0">
                  <a:pos x="84" y="52"/>
                </a:cxn>
                <a:cxn ang="0">
                  <a:pos x="85" y="50"/>
                </a:cxn>
                <a:cxn ang="0">
                  <a:pos x="87" y="47"/>
                </a:cxn>
                <a:cxn ang="0">
                  <a:pos x="85" y="40"/>
                </a:cxn>
                <a:cxn ang="0">
                  <a:pos x="84" y="32"/>
                </a:cxn>
                <a:cxn ang="0">
                  <a:pos x="92" y="35"/>
                </a:cxn>
                <a:cxn ang="0">
                  <a:pos x="102" y="35"/>
                </a:cxn>
                <a:cxn ang="0">
                  <a:pos x="94" y="32"/>
                </a:cxn>
                <a:cxn ang="0">
                  <a:pos x="89" y="27"/>
                </a:cxn>
                <a:cxn ang="0">
                  <a:pos x="84" y="20"/>
                </a:cxn>
                <a:cxn ang="0">
                  <a:pos x="79" y="12"/>
                </a:cxn>
                <a:cxn ang="0">
                  <a:pos x="79" y="7"/>
                </a:cxn>
                <a:cxn ang="0">
                  <a:pos x="75" y="3"/>
                </a:cxn>
                <a:cxn ang="0">
                  <a:pos x="72" y="2"/>
                </a:cxn>
                <a:cxn ang="0">
                  <a:pos x="67" y="0"/>
                </a:cxn>
                <a:cxn ang="0">
                  <a:pos x="55" y="0"/>
                </a:cxn>
                <a:cxn ang="0">
                  <a:pos x="49" y="0"/>
                </a:cxn>
                <a:cxn ang="0">
                  <a:pos x="28" y="15"/>
                </a:cxn>
                <a:cxn ang="0">
                  <a:pos x="12" y="30"/>
                </a:cxn>
                <a:cxn ang="0">
                  <a:pos x="8" y="30"/>
                </a:cxn>
                <a:cxn ang="0">
                  <a:pos x="7" y="30"/>
                </a:cxn>
                <a:cxn ang="0">
                  <a:pos x="5" y="30"/>
                </a:cxn>
                <a:cxn ang="0">
                  <a:pos x="3" y="28"/>
                </a:cxn>
                <a:cxn ang="0">
                  <a:pos x="3" y="23"/>
                </a:cxn>
                <a:cxn ang="0">
                  <a:pos x="3" y="17"/>
                </a:cxn>
              </a:cxnLst>
              <a:rect l="0" t="0" r="r" b="b"/>
              <a:pathLst>
                <a:path w="102" h="58">
                  <a:moveTo>
                    <a:pt x="3" y="17"/>
                  </a:moveTo>
                  <a:lnTo>
                    <a:pt x="0" y="28"/>
                  </a:lnTo>
                  <a:lnTo>
                    <a:pt x="0" y="38"/>
                  </a:lnTo>
                  <a:lnTo>
                    <a:pt x="3" y="47"/>
                  </a:lnTo>
                  <a:lnTo>
                    <a:pt x="5" y="58"/>
                  </a:lnTo>
                  <a:lnTo>
                    <a:pt x="10" y="53"/>
                  </a:lnTo>
                  <a:lnTo>
                    <a:pt x="15" y="48"/>
                  </a:lnTo>
                  <a:lnTo>
                    <a:pt x="17" y="40"/>
                  </a:lnTo>
                  <a:lnTo>
                    <a:pt x="18" y="37"/>
                  </a:lnTo>
                  <a:lnTo>
                    <a:pt x="22" y="38"/>
                  </a:lnTo>
                  <a:lnTo>
                    <a:pt x="27" y="45"/>
                  </a:lnTo>
                  <a:lnTo>
                    <a:pt x="28" y="33"/>
                  </a:lnTo>
                  <a:lnTo>
                    <a:pt x="30" y="27"/>
                  </a:lnTo>
                  <a:lnTo>
                    <a:pt x="35" y="23"/>
                  </a:lnTo>
                  <a:lnTo>
                    <a:pt x="42" y="23"/>
                  </a:lnTo>
                  <a:lnTo>
                    <a:pt x="45" y="18"/>
                  </a:lnTo>
                  <a:lnTo>
                    <a:pt x="47" y="13"/>
                  </a:lnTo>
                  <a:lnTo>
                    <a:pt x="50" y="12"/>
                  </a:lnTo>
                  <a:lnTo>
                    <a:pt x="55" y="10"/>
                  </a:lnTo>
                  <a:lnTo>
                    <a:pt x="55" y="17"/>
                  </a:lnTo>
                  <a:lnTo>
                    <a:pt x="55" y="23"/>
                  </a:lnTo>
                  <a:lnTo>
                    <a:pt x="60" y="17"/>
                  </a:lnTo>
                  <a:lnTo>
                    <a:pt x="65" y="8"/>
                  </a:lnTo>
                  <a:lnTo>
                    <a:pt x="65" y="22"/>
                  </a:lnTo>
                  <a:lnTo>
                    <a:pt x="67" y="32"/>
                  </a:lnTo>
                  <a:lnTo>
                    <a:pt x="69" y="20"/>
                  </a:lnTo>
                  <a:lnTo>
                    <a:pt x="72" y="10"/>
                  </a:lnTo>
                  <a:lnTo>
                    <a:pt x="75" y="30"/>
                  </a:lnTo>
                  <a:lnTo>
                    <a:pt x="79" y="52"/>
                  </a:lnTo>
                  <a:lnTo>
                    <a:pt x="82" y="53"/>
                  </a:lnTo>
                  <a:lnTo>
                    <a:pt x="84" y="52"/>
                  </a:lnTo>
                  <a:lnTo>
                    <a:pt x="85" y="50"/>
                  </a:lnTo>
                  <a:lnTo>
                    <a:pt x="87" y="47"/>
                  </a:lnTo>
                  <a:lnTo>
                    <a:pt x="85" y="40"/>
                  </a:lnTo>
                  <a:lnTo>
                    <a:pt x="84" y="32"/>
                  </a:lnTo>
                  <a:lnTo>
                    <a:pt x="92" y="35"/>
                  </a:lnTo>
                  <a:lnTo>
                    <a:pt x="102" y="35"/>
                  </a:lnTo>
                  <a:lnTo>
                    <a:pt x="94" y="32"/>
                  </a:lnTo>
                  <a:lnTo>
                    <a:pt x="89" y="27"/>
                  </a:lnTo>
                  <a:lnTo>
                    <a:pt x="84" y="20"/>
                  </a:lnTo>
                  <a:lnTo>
                    <a:pt x="79" y="12"/>
                  </a:lnTo>
                  <a:lnTo>
                    <a:pt x="79" y="7"/>
                  </a:lnTo>
                  <a:lnTo>
                    <a:pt x="75" y="3"/>
                  </a:lnTo>
                  <a:lnTo>
                    <a:pt x="72" y="2"/>
                  </a:lnTo>
                  <a:lnTo>
                    <a:pt x="67" y="0"/>
                  </a:lnTo>
                  <a:lnTo>
                    <a:pt x="55" y="0"/>
                  </a:lnTo>
                  <a:lnTo>
                    <a:pt x="49" y="0"/>
                  </a:lnTo>
                  <a:lnTo>
                    <a:pt x="28" y="15"/>
                  </a:lnTo>
                  <a:lnTo>
                    <a:pt x="12" y="30"/>
                  </a:lnTo>
                  <a:lnTo>
                    <a:pt x="8" y="30"/>
                  </a:lnTo>
                  <a:lnTo>
                    <a:pt x="7" y="30"/>
                  </a:lnTo>
                  <a:lnTo>
                    <a:pt x="5" y="30"/>
                  </a:lnTo>
                  <a:lnTo>
                    <a:pt x="3" y="28"/>
                  </a:lnTo>
                  <a:lnTo>
                    <a:pt x="3" y="23"/>
                  </a:lnTo>
                  <a:lnTo>
                    <a:pt x="3" y="17"/>
                  </a:lnTo>
                  <a:close/>
                </a:path>
              </a:pathLst>
            </a:custGeom>
            <a:solidFill>
              <a:srgbClr val="1F1A17"/>
            </a:solidFill>
            <a:ln w="9525">
              <a:noFill/>
              <a:round/>
              <a:headEnd/>
              <a:tailEnd/>
            </a:ln>
          </p:spPr>
          <p:txBody>
            <a:bodyPr/>
            <a:lstStyle/>
            <a:p>
              <a:endParaRPr lang="en-US"/>
            </a:p>
          </p:txBody>
        </p:sp>
        <p:sp>
          <p:nvSpPr>
            <p:cNvPr id="5833" name="Freeform 1737"/>
            <p:cNvSpPr>
              <a:spLocks/>
            </p:cNvSpPr>
            <p:nvPr/>
          </p:nvSpPr>
          <p:spPr bwMode="auto">
            <a:xfrm>
              <a:off x="1124" y="3390"/>
              <a:ext cx="17" cy="17"/>
            </a:xfrm>
            <a:custGeom>
              <a:avLst/>
              <a:gdLst/>
              <a:ahLst/>
              <a:cxnLst>
                <a:cxn ang="0">
                  <a:pos x="0" y="17"/>
                </a:cxn>
                <a:cxn ang="0">
                  <a:pos x="0" y="14"/>
                </a:cxn>
                <a:cxn ang="0">
                  <a:pos x="3" y="7"/>
                </a:cxn>
                <a:cxn ang="0">
                  <a:pos x="5" y="4"/>
                </a:cxn>
                <a:cxn ang="0">
                  <a:pos x="7" y="2"/>
                </a:cxn>
                <a:cxn ang="0">
                  <a:pos x="8" y="0"/>
                </a:cxn>
                <a:cxn ang="0">
                  <a:pos x="10" y="0"/>
                </a:cxn>
                <a:cxn ang="0">
                  <a:pos x="15" y="10"/>
                </a:cxn>
                <a:cxn ang="0">
                  <a:pos x="17" y="17"/>
                </a:cxn>
                <a:cxn ang="0">
                  <a:pos x="13" y="15"/>
                </a:cxn>
                <a:cxn ang="0">
                  <a:pos x="7" y="15"/>
                </a:cxn>
                <a:cxn ang="0">
                  <a:pos x="2" y="17"/>
                </a:cxn>
                <a:cxn ang="0">
                  <a:pos x="0" y="17"/>
                </a:cxn>
              </a:cxnLst>
              <a:rect l="0" t="0" r="r" b="b"/>
              <a:pathLst>
                <a:path w="17" h="17">
                  <a:moveTo>
                    <a:pt x="0" y="17"/>
                  </a:moveTo>
                  <a:lnTo>
                    <a:pt x="0" y="14"/>
                  </a:lnTo>
                  <a:lnTo>
                    <a:pt x="3" y="7"/>
                  </a:lnTo>
                  <a:lnTo>
                    <a:pt x="5" y="4"/>
                  </a:lnTo>
                  <a:lnTo>
                    <a:pt x="7" y="2"/>
                  </a:lnTo>
                  <a:lnTo>
                    <a:pt x="8" y="0"/>
                  </a:lnTo>
                  <a:lnTo>
                    <a:pt x="10" y="0"/>
                  </a:lnTo>
                  <a:lnTo>
                    <a:pt x="15" y="10"/>
                  </a:lnTo>
                  <a:lnTo>
                    <a:pt x="17" y="17"/>
                  </a:lnTo>
                  <a:lnTo>
                    <a:pt x="13" y="15"/>
                  </a:lnTo>
                  <a:lnTo>
                    <a:pt x="7" y="15"/>
                  </a:lnTo>
                  <a:lnTo>
                    <a:pt x="2" y="17"/>
                  </a:lnTo>
                  <a:lnTo>
                    <a:pt x="0" y="17"/>
                  </a:lnTo>
                  <a:close/>
                </a:path>
              </a:pathLst>
            </a:custGeom>
            <a:solidFill>
              <a:srgbClr val="1F1A17"/>
            </a:solidFill>
            <a:ln w="9525">
              <a:noFill/>
              <a:round/>
              <a:headEnd/>
              <a:tailEnd/>
            </a:ln>
          </p:spPr>
          <p:txBody>
            <a:bodyPr/>
            <a:lstStyle/>
            <a:p>
              <a:endParaRPr lang="en-US"/>
            </a:p>
          </p:txBody>
        </p:sp>
        <p:sp>
          <p:nvSpPr>
            <p:cNvPr id="5834" name="Freeform 1738"/>
            <p:cNvSpPr>
              <a:spLocks/>
            </p:cNvSpPr>
            <p:nvPr/>
          </p:nvSpPr>
          <p:spPr bwMode="auto">
            <a:xfrm>
              <a:off x="1069" y="3343"/>
              <a:ext cx="27" cy="36"/>
            </a:xfrm>
            <a:custGeom>
              <a:avLst/>
              <a:gdLst/>
              <a:ahLst/>
              <a:cxnLst>
                <a:cxn ang="0">
                  <a:pos x="8" y="0"/>
                </a:cxn>
                <a:cxn ang="0">
                  <a:pos x="5" y="4"/>
                </a:cxn>
                <a:cxn ang="0">
                  <a:pos x="0" y="14"/>
                </a:cxn>
                <a:cxn ang="0">
                  <a:pos x="7" y="27"/>
                </a:cxn>
                <a:cxn ang="0">
                  <a:pos x="12" y="36"/>
                </a:cxn>
                <a:cxn ang="0">
                  <a:pos x="12" y="20"/>
                </a:cxn>
                <a:cxn ang="0">
                  <a:pos x="20" y="36"/>
                </a:cxn>
                <a:cxn ang="0">
                  <a:pos x="22" y="32"/>
                </a:cxn>
                <a:cxn ang="0">
                  <a:pos x="22" y="25"/>
                </a:cxn>
                <a:cxn ang="0">
                  <a:pos x="22" y="14"/>
                </a:cxn>
                <a:cxn ang="0">
                  <a:pos x="25" y="5"/>
                </a:cxn>
                <a:cxn ang="0">
                  <a:pos x="27" y="4"/>
                </a:cxn>
                <a:cxn ang="0">
                  <a:pos x="10" y="10"/>
                </a:cxn>
                <a:cxn ang="0">
                  <a:pos x="8" y="0"/>
                </a:cxn>
              </a:cxnLst>
              <a:rect l="0" t="0" r="r" b="b"/>
              <a:pathLst>
                <a:path w="27" h="36">
                  <a:moveTo>
                    <a:pt x="8" y="0"/>
                  </a:moveTo>
                  <a:lnTo>
                    <a:pt x="5" y="4"/>
                  </a:lnTo>
                  <a:lnTo>
                    <a:pt x="0" y="14"/>
                  </a:lnTo>
                  <a:lnTo>
                    <a:pt x="7" y="27"/>
                  </a:lnTo>
                  <a:lnTo>
                    <a:pt x="12" y="36"/>
                  </a:lnTo>
                  <a:lnTo>
                    <a:pt x="12" y="20"/>
                  </a:lnTo>
                  <a:lnTo>
                    <a:pt x="20" y="36"/>
                  </a:lnTo>
                  <a:lnTo>
                    <a:pt x="22" y="32"/>
                  </a:lnTo>
                  <a:lnTo>
                    <a:pt x="22" y="25"/>
                  </a:lnTo>
                  <a:lnTo>
                    <a:pt x="22" y="14"/>
                  </a:lnTo>
                  <a:lnTo>
                    <a:pt x="25" y="5"/>
                  </a:lnTo>
                  <a:lnTo>
                    <a:pt x="27" y="4"/>
                  </a:lnTo>
                  <a:lnTo>
                    <a:pt x="10" y="10"/>
                  </a:lnTo>
                  <a:lnTo>
                    <a:pt x="8" y="0"/>
                  </a:lnTo>
                  <a:close/>
                </a:path>
              </a:pathLst>
            </a:custGeom>
            <a:solidFill>
              <a:srgbClr val="1F1A17"/>
            </a:solidFill>
            <a:ln w="9525">
              <a:noFill/>
              <a:round/>
              <a:headEnd/>
              <a:tailEnd/>
            </a:ln>
          </p:spPr>
          <p:txBody>
            <a:bodyPr/>
            <a:lstStyle/>
            <a:p>
              <a:endParaRPr lang="en-US"/>
            </a:p>
          </p:txBody>
        </p:sp>
        <p:sp>
          <p:nvSpPr>
            <p:cNvPr id="5835" name="Freeform 1739"/>
            <p:cNvSpPr>
              <a:spLocks/>
            </p:cNvSpPr>
            <p:nvPr/>
          </p:nvSpPr>
          <p:spPr bwMode="auto">
            <a:xfrm>
              <a:off x="980" y="3292"/>
              <a:ext cx="50" cy="25"/>
            </a:xfrm>
            <a:custGeom>
              <a:avLst/>
              <a:gdLst/>
              <a:ahLst/>
              <a:cxnLst>
                <a:cxn ang="0">
                  <a:pos x="0" y="3"/>
                </a:cxn>
                <a:cxn ang="0">
                  <a:pos x="4" y="1"/>
                </a:cxn>
                <a:cxn ang="0">
                  <a:pos x="14" y="3"/>
                </a:cxn>
                <a:cxn ang="0">
                  <a:pos x="29" y="10"/>
                </a:cxn>
                <a:cxn ang="0">
                  <a:pos x="35" y="13"/>
                </a:cxn>
                <a:cxn ang="0">
                  <a:pos x="35" y="1"/>
                </a:cxn>
                <a:cxn ang="0">
                  <a:pos x="37" y="0"/>
                </a:cxn>
                <a:cxn ang="0">
                  <a:pos x="42" y="1"/>
                </a:cxn>
                <a:cxn ang="0">
                  <a:pos x="49" y="8"/>
                </a:cxn>
                <a:cxn ang="0">
                  <a:pos x="50" y="11"/>
                </a:cxn>
                <a:cxn ang="0">
                  <a:pos x="49" y="25"/>
                </a:cxn>
                <a:cxn ang="0">
                  <a:pos x="45" y="10"/>
                </a:cxn>
                <a:cxn ang="0">
                  <a:pos x="44" y="13"/>
                </a:cxn>
                <a:cxn ang="0">
                  <a:pos x="35" y="18"/>
                </a:cxn>
                <a:cxn ang="0">
                  <a:pos x="20" y="18"/>
                </a:cxn>
                <a:cxn ang="0">
                  <a:pos x="12" y="15"/>
                </a:cxn>
                <a:cxn ang="0">
                  <a:pos x="9" y="3"/>
                </a:cxn>
                <a:cxn ang="0">
                  <a:pos x="0" y="3"/>
                </a:cxn>
              </a:cxnLst>
              <a:rect l="0" t="0" r="r" b="b"/>
              <a:pathLst>
                <a:path w="50" h="25">
                  <a:moveTo>
                    <a:pt x="0" y="3"/>
                  </a:moveTo>
                  <a:lnTo>
                    <a:pt x="4" y="1"/>
                  </a:lnTo>
                  <a:lnTo>
                    <a:pt x="14" y="3"/>
                  </a:lnTo>
                  <a:lnTo>
                    <a:pt x="29" y="10"/>
                  </a:lnTo>
                  <a:lnTo>
                    <a:pt x="35" y="13"/>
                  </a:lnTo>
                  <a:lnTo>
                    <a:pt x="35" y="1"/>
                  </a:lnTo>
                  <a:lnTo>
                    <a:pt x="37" y="0"/>
                  </a:lnTo>
                  <a:lnTo>
                    <a:pt x="42" y="1"/>
                  </a:lnTo>
                  <a:lnTo>
                    <a:pt x="49" y="8"/>
                  </a:lnTo>
                  <a:lnTo>
                    <a:pt x="50" y="11"/>
                  </a:lnTo>
                  <a:lnTo>
                    <a:pt x="49" y="25"/>
                  </a:lnTo>
                  <a:lnTo>
                    <a:pt x="45" y="10"/>
                  </a:lnTo>
                  <a:lnTo>
                    <a:pt x="44" y="13"/>
                  </a:lnTo>
                  <a:lnTo>
                    <a:pt x="35" y="18"/>
                  </a:lnTo>
                  <a:lnTo>
                    <a:pt x="20" y="18"/>
                  </a:lnTo>
                  <a:lnTo>
                    <a:pt x="12" y="15"/>
                  </a:lnTo>
                  <a:lnTo>
                    <a:pt x="9" y="3"/>
                  </a:lnTo>
                  <a:lnTo>
                    <a:pt x="0" y="3"/>
                  </a:lnTo>
                  <a:close/>
                </a:path>
              </a:pathLst>
            </a:custGeom>
            <a:solidFill>
              <a:srgbClr val="1F1A17"/>
            </a:solidFill>
            <a:ln w="9525">
              <a:noFill/>
              <a:round/>
              <a:headEnd/>
              <a:tailEnd/>
            </a:ln>
          </p:spPr>
          <p:txBody>
            <a:bodyPr/>
            <a:lstStyle/>
            <a:p>
              <a:endParaRPr lang="en-US"/>
            </a:p>
          </p:txBody>
        </p:sp>
        <p:sp>
          <p:nvSpPr>
            <p:cNvPr id="5836" name="Freeform 1740"/>
            <p:cNvSpPr>
              <a:spLocks/>
            </p:cNvSpPr>
            <p:nvPr/>
          </p:nvSpPr>
          <p:spPr bwMode="auto">
            <a:xfrm>
              <a:off x="980" y="3330"/>
              <a:ext cx="40" cy="38"/>
            </a:xfrm>
            <a:custGeom>
              <a:avLst/>
              <a:gdLst/>
              <a:ahLst/>
              <a:cxnLst>
                <a:cxn ang="0">
                  <a:pos x="0" y="0"/>
                </a:cxn>
                <a:cxn ang="0">
                  <a:pos x="10" y="3"/>
                </a:cxn>
                <a:cxn ang="0">
                  <a:pos x="22" y="12"/>
                </a:cxn>
                <a:cxn ang="0">
                  <a:pos x="27" y="17"/>
                </a:cxn>
                <a:cxn ang="0">
                  <a:pos x="34" y="22"/>
                </a:cxn>
                <a:cxn ang="0">
                  <a:pos x="39" y="30"/>
                </a:cxn>
                <a:cxn ang="0">
                  <a:pos x="40" y="35"/>
                </a:cxn>
                <a:cxn ang="0">
                  <a:pos x="39" y="38"/>
                </a:cxn>
                <a:cxn ang="0">
                  <a:pos x="37" y="38"/>
                </a:cxn>
                <a:cxn ang="0">
                  <a:pos x="34" y="37"/>
                </a:cxn>
                <a:cxn ang="0">
                  <a:pos x="32" y="35"/>
                </a:cxn>
                <a:cxn ang="0">
                  <a:pos x="29" y="30"/>
                </a:cxn>
                <a:cxn ang="0">
                  <a:pos x="25" y="25"/>
                </a:cxn>
                <a:cxn ang="0">
                  <a:pos x="24" y="28"/>
                </a:cxn>
                <a:cxn ang="0">
                  <a:pos x="24" y="32"/>
                </a:cxn>
                <a:cxn ang="0">
                  <a:pos x="22" y="32"/>
                </a:cxn>
                <a:cxn ang="0">
                  <a:pos x="19" y="33"/>
                </a:cxn>
                <a:cxn ang="0">
                  <a:pos x="17" y="28"/>
                </a:cxn>
                <a:cxn ang="0">
                  <a:pos x="15" y="23"/>
                </a:cxn>
                <a:cxn ang="0">
                  <a:pos x="14" y="22"/>
                </a:cxn>
                <a:cxn ang="0">
                  <a:pos x="10" y="18"/>
                </a:cxn>
                <a:cxn ang="0">
                  <a:pos x="10" y="13"/>
                </a:cxn>
                <a:cxn ang="0">
                  <a:pos x="12" y="10"/>
                </a:cxn>
                <a:cxn ang="0">
                  <a:pos x="5" y="5"/>
                </a:cxn>
                <a:cxn ang="0">
                  <a:pos x="0" y="0"/>
                </a:cxn>
              </a:cxnLst>
              <a:rect l="0" t="0" r="r" b="b"/>
              <a:pathLst>
                <a:path w="40" h="38">
                  <a:moveTo>
                    <a:pt x="0" y="0"/>
                  </a:moveTo>
                  <a:lnTo>
                    <a:pt x="10" y="3"/>
                  </a:lnTo>
                  <a:lnTo>
                    <a:pt x="22" y="12"/>
                  </a:lnTo>
                  <a:lnTo>
                    <a:pt x="27" y="17"/>
                  </a:lnTo>
                  <a:lnTo>
                    <a:pt x="34" y="22"/>
                  </a:lnTo>
                  <a:lnTo>
                    <a:pt x="39" y="30"/>
                  </a:lnTo>
                  <a:lnTo>
                    <a:pt x="40" y="35"/>
                  </a:lnTo>
                  <a:lnTo>
                    <a:pt x="39" y="38"/>
                  </a:lnTo>
                  <a:lnTo>
                    <a:pt x="37" y="38"/>
                  </a:lnTo>
                  <a:lnTo>
                    <a:pt x="34" y="37"/>
                  </a:lnTo>
                  <a:lnTo>
                    <a:pt x="32" y="35"/>
                  </a:lnTo>
                  <a:lnTo>
                    <a:pt x="29" y="30"/>
                  </a:lnTo>
                  <a:lnTo>
                    <a:pt x="25" y="25"/>
                  </a:lnTo>
                  <a:lnTo>
                    <a:pt x="24" y="28"/>
                  </a:lnTo>
                  <a:lnTo>
                    <a:pt x="24" y="32"/>
                  </a:lnTo>
                  <a:lnTo>
                    <a:pt x="22" y="32"/>
                  </a:lnTo>
                  <a:lnTo>
                    <a:pt x="19" y="33"/>
                  </a:lnTo>
                  <a:lnTo>
                    <a:pt x="17" y="28"/>
                  </a:lnTo>
                  <a:lnTo>
                    <a:pt x="15" y="23"/>
                  </a:lnTo>
                  <a:lnTo>
                    <a:pt x="14" y="22"/>
                  </a:lnTo>
                  <a:lnTo>
                    <a:pt x="10" y="18"/>
                  </a:lnTo>
                  <a:lnTo>
                    <a:pt x="10" y="13"/>
                  </a:lnTo>
                  <a:lnTo>
                    <a:pt x="12" y="10"/>
                  </a:lnTo>
                  <a:lnTo>
                    <a:pt x="5" y="5"/>
                  </a:lnTo>
                  <a:lnTo>
                    <a:pt x="0" y="0"/>
                  </a:lnTo>
                  <a:close/>
                </a:path>
              </a:pathLst>
            </a:custGeom>
            <a:solidFill>
              <a:srgbClr val="1F1A17"/>
            </a:solidFill>
            <a:ln w="9525">
              <a:noFill/>
              <a:round/>
              <a:headEnd/>
              <a:tailEnd/>
            </a:ln>
          </p:spPr>
          <p:txBody>
            <a:bodyPr/>
            <a:lstStyle/>
            <a:p>
              <a:endParaRPr lang="en-US"/>
            </a:p>
          </p:txBody>
        </p:sp>
        <p:sp>
          <p:nvSpPr>
            <p:cNvPr id="5837" name="Freeform 1741"/>
            <p:cNvSpPr>
              <a:spLocks/>
            </p:cNvSpPr>
            <p:nvPr/>
          </p:nvSpPr>
          <p:spPr bwMode="auto">
            <a:xfrm>
              <a:off x="1032" y="3333"/>
              <a:ext cx="32" cy="22"/>
            </a:xfrm>
            <a:custGeom>
              <a:avLst/>
              <a:gdLst/>
              <a:ahLst/>
              <a:cxnLst>
                <a:cxn ang="0">
                  <a:pos x="5" y="0"/>
                </a:cxn>
                <a:cxn ang="0">
                  <a:pos x="0" y="4"/>
                </a:cxn>
                <a:cxn ang="0">
                  <a:pos x="0" y="14"/>
                </a:cxn>
                <a:cxn ang="0">
                  <a:pos x="5" y="17"/>
                </a:cxn>
                <a:cxn ang="0">
                  <a:pos x="14" y="22"/>
                </a:cxn>
                <a:cxn ang="0">
                  <a:pos x="25" y="20"/>
                </a:cxn>
                <a:cxn ang="0">
                  <a:pos x="32" y="17"/>
                </a:cxn>
                <a:cxn ang="0">
                  <a:pos x="27" y="17"/>
                </a:cxn>
                <a:cxn ang="0">
                  <a:pos x="17" y="14"/>
                </a:cxn>
                <a:cxn ang="0">
                  <a:pos x="9" y="5"/>
                </a:cxn>
                <a:cxn ang="0">
                  <a:pos x="5" y="0"/>
                </a:cxn>
              </a:cxnLst>
              <a:rect l="0" t="0" r="r" b="b"/>
              <a:pathLst>
                <a:path w="32" h="22">
                  <a:moveTo>
                    <a:pt x="5" y="0"/>
                  </a:moveTo>
                  <a:lnTo>
                    <a:pt x="0" y="4"/>
                  </a:lnTo>
                  <a:lnTo>
                    <a:pt x="0" y="14"/>
                  </a:lnTo>
                  <a:lnTo>
                    <a:pt x="5" y="17"/>
                  </a:lnTo>
                  <a:lnTo>
                    <a:pt x="14" y="22"/>
                  </a:lnTo>
                  <a:lnTo>
                    <a:pt x="25" y="20"/>
                  </a:lnTo>
                  <a:lnTo>
                    <a:pt x="32" y="17"/>
                  </a:lnTo>
                  <a:lnTo>
                    <a:pt x="27" y="17"/>
                  </a:lnTo>
                  <a:lnTo>
                    <a:pt x="17" y="14"/>
                  </a:lnTo>
                  <a:lnTo>
                    <a:pt x="9" y="5"/>
                  </a:lnTo>
                  <a:lnTo>
                    <a:pt x="5" y="0"/>
                  </a:lnTo>
                  <a:close/>
                </a:path>
              </a:pathLst>
            </a:custGeom>
            <a:solidFill>
              <a:srgbClr val="1F1A17"/>
            </a:solidFill>
            <a:ln w="9525">
              <a:noFill/>
              <a:round/>
              <a:headEnd/>
              <a:tailEnd/>
            </a:ln>
          </p:spPr>
          <p:txBody>
            <a:bodyPr/>
            <a:lstStyle/>
            <a:p>
              <a:endParaRPr lang="en-US"/>
            </a:p>
          </p:txBody>
        </p:sp>
        <p:sp>
          <p:nvSpPr>
            <p:cNvPr id="5838" name="Freeform 1742"/>
            <p:cNvSpPr>
              <a:spLocks/>
            </p:cNvSpPr>
            <p:nvPr/>
          </p:nvSpPr>
          <p:spPr bwMode="auto">
            <a:xfrm>
              <a:off x="1111" y="3256"/>
              <a:ext cx="26" cy="22"/>
            </a:xfrm>
            <a:custGeom>
              <a:avLst/>
              <a:gdLst/>
              <a:ahLst/>
              <a:cxnLst>
                <a:cxn ang="0">
                  <a:pos x="0" y="10"/>
                </a:cxn>
                <a:cxn ang="0">
                  <a:pos x="1" y="9"/>
                </a:cxn>
                <a:cxn ang="0">
                  <a:pos x="5" y="5"/>
                </a:cxn>
                <a:cxn ang="0">
                  <a:pos x="10" y="2"/>
                </a:cxn>
                <a:cxn ang="0">
                  <a:pos x="15" y="0"/>
                </a:cxn>
                <a:cxn ang="0">
                  <a:pos x="20" y="4"/>
                </a:cxn>
                <a:cxn ang="0">
                  <a:pos x="23" y="9"/>
                </a:cxn>
                <a:cxn ang="0">
                  <a:pos x="25" y="12"/>
                </a:cxn>
                <a:cxn ang="0">
                  <a:pos x="25" y="14"/>
                </a:cxn>
                <a:cxn ang="0">
                  <a:pos x="26" y="22"/>
                </a:cxn>
                <a:cxn ang="0">
                  <a:pos x="25" y="22"/>
                </a:cxn>
                <a:cxn ang="0">
                  <a:pos x="20" y="9"/>
                </a:cxn>
                <a:cxn ang="0">
                  <a:pos x="13" y="19"/>
                </a:cxn>
                <a:cxn ang="0">
                  <a:pos x="11" y="7"/>
                </a:cxn>
                <a:cxn ang="0">
                  <a:pos x="0" y="10"/>
                </a:cxn>
              </a:cxnLst>
              <a:rect l="0" t="0" r="r" b="b"/>
              <a:pathLst>
                <a:path w="26" h="22">
                  <a:moveTo>
                    <a:pt x="0" y="10"/>
                  </a:moveTo>
                  <a:lnTo>
                    <a:pt x="1" y="9"/>
                  </a:lnTo>
                  <a:lnTo>
                    <a:pt x="5" y="5"/>
                  </a:lnTo>
                  <a:lnTo>
                    <a:pt x="10" y="2"/>
                  </a:lnTo>
                  <a:lnTo>
                    <a:pt x="15" y="0"/>
                  </a:lnTo>
                  <a:lnTo>
                    <a:pt x="20" y="4"/>
                  </a:lnTo>
                  <a:lnTo>
                    <a:pt x="23" y="9"/>
                  </a:lnTo>
                  <a:lnTo>
                    <a:pt x="25" y="12"/>
                  </a:lnTo>
                  <a:lnTo>
                    <a:pt x="25" y="14"/>
                  </a:lnTo>
                  <a:lnTo>
                    <a:pt x="26" y="22"/>
                  </a:lnTo>
                  <a:lnTo>
                    <a:pt x="25" y="22"/>
                  </a:lnTo>
                  <a:lnTo>
                    <a:pt x="20" y="9"/>
                  </a:lnTo>
                  <a:lnTo>
                    <a:pt x="13" y="19"/>
                  </a:lnTo>
                  <a:lnTo>
                    <a:pt x="11" y="7"/>
                  </a:lnTo>
                  <a:lnTo>
                    <a:pt x="0" y="10"/>
                  </a:lnTo>
                  <a:close/>
                </a:path>
              </a:pathLst>
            </a:custGeom>
            <a:solidFill>
              <a:srgbClr val="1F1A17"/>
            </a:solidFill>
            <a:ln w="9525">
              <a:noFill/>
              <a:round/>
              <a:headEnd/>
              <a:tailEnd/>
            </a:ln>
          </p:spPr>
          <p:txBody>
            <a:bodyPr/>
            <a:lstStyle/>
            <a:p>
              <a:endParaRPr lang="en-US"/>
            </a:p>
          </p:txBody>
        </p:sp>
        <p:sp>
          <p:nvSpPr>
            <p:cNvPr id="5839" name="Freeform 1743"/>
            <p:cNvSpPr>
              <a:spLocks/>
            </p:cNvSpPr>
            <p:nvPr/>
          </p:nvSpPr>
          <p:spPr bwMode="auto">
            <a:xfrm>
              <a:off x="1051" y="3312"/>
              <a:ext cx="33" cy="25"/>
            </a:xfrm>
            <a:custGeom>
              <a:avLst/>
              <a:gdLst/>
              <a:ahLst/>
              <a:cxnLst>
                <a:cxn ang="0">
                  <a:pos x="0" y="25"/>
                </a:cxn>
                <a:cxn ang="0">
                  <a:pos x="1" y="21"/>
                </a:cxn>
                <a:cxn ang="0">
                  <a:pos x="5" y="18"/>
                </a:cxn>
                <a:cxn ang="0">
                  <a:pos x="8" y="15"/>
                </a:cxn>
                <a:cxn ang="0">
                  <a:pos x="11" y="13"/>
                </a:cxn>
                <a:cxn ang="0">
                  <a:pos x="6" y="13"/>
                </a:cxn>
                <a:cxn ang="0">
                  <a:pos x="3" y="13"/>
                </a:cxn>
                <a:cxn ang="0">
                  <a:pos x="6" y="11"/>
                </a:cxn>
                <a:cxn ang="0">
                  <a:pos x="11" y="10"/>
                </a:cxn>
                <a:cxn ang="0">
                  <a:pos x="15" y="11"/>
                </a:cxn>
                <a:cxn ang="0">
                  <a:pos x="20" y="11"/>
                </a:cxn>
                <a:cxn ang="0">
                  <a:pos x="18" y="6"/>
                </a:cxn>
                <a:cxn ang="0">
                  <a:pos x="18" y="3"/>
                </a:cxn>
                <a:cxn ang="0">
                  <a:pos x="20" y="1"/>
                </a:cxn>
                <a:cxn ang="0">
                  <a:pos x="21" y="0"/>
                </a:cxn>
                <a:cxn ang="0">
                  <a:pos x="28" y="0"/>
                </a:cxn>
                <a:cxn ang="0">
                  <a:pos x="33" y="1"/>
                </a:cxn>
                <a:cxn ang="0">
                  <a:pos x="30" y="8"/>
                </a:cxn>
                <a:cxn ang="0">
                  <a:pos x="26" y="15"/>
                </a:cxn>
                <a:cxn ang="0">
                  <a:pos x="20" y="15"/>
                </a:cxn>
                <a:cxn ang="0">
                  <a:pos x="13" y="16"/>
                </a:cxn>
                <a:cxn ang="0">
                  <a:pos x="6" y="20"/>
                </a:cxn>
                <a:cxn ang="0">
                  <a:pos x="0" y="25"/>
                </a:cxn>
              </a:cxnLst>
              <a:rect l="0" t="0" r="r" b="b"/>
              <a:pathLst>
                <a:path w="33" h="25">
                  <a:moveTo>
                    <a:pt x="0" y="25"/>
                  </a:moveTo>
                  <a:lnTo>
                    <a:pt x="1" y="21"/>
                  </a:lnTo>
                  <a:lnTo>
                    <a:pt x="5" y="18"/>
                  </a:lnTo>
                  <a:lnTo>
                    <a:pt x="8" y="15"/>
                  </a:lnTo>
                  <a:lnTo>
                    <a:pt x="11" y="13"/>
                  </a:lnTo>
                  <a:lnTo>
                    <a:pt x="6" y="13"/>
                  </a:lnTo>
                  <a:lnTo>
                    <a:pt x="3" y="13"/>
                  </a:lnTo>
                  <a:lnTo>
                    <a:pt x="6" y="11"/>
                  </a:lnTo>
                  <a:lnTo>
                    <a:pt x="11" y="10"/>
                  </a:lnTo>
                  <a:lnTo>
                    <a:pt x="15" y="11"/>
                  </a:lnTo>
                  <a:lnTo>
                    <a:pt x="20" y="11"/>
                  </a:lnTo>
                  <a:lnTo>
                    <a:pt x="18" y="6"/>
                  </a:lnTo>
                  <a:lnTo>
                    <a:pt x="18" y="3"/>
                  </a:lnTo>
                  <a:lnTo>
                    <a:pt x="20" y="1"/>
                  </a:lnTo>
                  <a:lnTo>
                    <a:pt x="21" y="0"/>
                  </a:lnTo>
                  <a:lnTo>
                    <a:pt x="28" y="0"/>
                  </a:lnTo>
                  <a:lnTo>
                    <a:pt x="33" y="1"/>
                  </a:lnTo>
                  <a:lnTo>
                    <a:pt x="30" y="8"/>
                  </a:lnTo>
                  <a:lnTo>
                    <a:pt x="26" y="15"/>
                  </a:lnTo>
                  <a:lnTo>
                    <a:pt x="20" y="15"/>
                  </a:lnTo>
                  <a:lnTo>
                    <a:pt x="13" y="16"/>
                  </a:lnTo>
                  <a:lnTo>
                    <a:pt x="6" y="20"/>
                  </a:lnTo>
                  <a:lnTo>
                    <a:pt x="0" y="25"/>
                  </a:lnTo>
                  <a:close/>
                </a:path>
              </a:pathLst>
            </a:custGeom>
            <a:solidFill>
              <a:srgbClr val="1F1A17"/>
            </a:solidFill>
            <a:ln w="9525">
              <a:noFill/>
              <a:round/>
              <a:headEnd/>
              <a:tailEnd/>
            </a:ln>
          </p:spPr>
          <p:txBody>
            <a:bodyPr/>
            <a:lstStyle/>
            <a:p>
              <a:endParaRPr lang="en-US"/>
            </a:p>
          </p:txBody>
        </p:sp>
        <p:sp>
          <p:nvSpPr>
            <p:cNvPr id="5840" name="Freeform 1744"/>
            <p:cNvSpPr>
              <a:spLocks/>
            </p:cNvSpPr>
            <p:nvPr/>
          </p:nvSpPr>
          <p:spPr bwMode="auto">
            <a:xfrm>
              <a:off x="1111" y="3293"/>
              <a:ext cx="13" cy="12"/>
            </a:xfrm>
            <a:custGeom>
              <a:avLst/>
              <a:gdLst/>
              <a:ahLst/>
              <a:cxnLst>
                <a:cxn ang="0">
                  <a:pos x="0" y="12"/>
                </a:cxn>
                <a:cxn ang="0">
                  <a:pos x="0" y="9"/>
                </a:cxn>
                <a:cxn ang="0">
                  <a:pos x="0" y="2"/>
                </a:cxn>
                <a:cxn ang="0">
                  <a:pos x="1" y="0"/>
                </a:cxn>
                <a:cxn ang="0">
                  <a:pos x="5" y="0"/>
                </a:cxn>
                <a:cxn ang="0">
                  <a:pos x="6" y="0"/>
                </a:cxn>
                <a:cxn ang="0">
                  <a:pos x="10" y="4"/>
                </a:cxn>
                <a:cxn ang="0">
                  <a:pos x="13" y="9"/>
                </a:cxn>
                <a:cxn ang="0">
                  <a:pos x="13" y="12"/>
                </a:cxn>
                <a:cxn ang="0">
                  <a:pos x="0" y="12"/>
                </a:cxn>
              </a:cxnLst>
              <a:rect l="0" t="0" r="r" b="b"/>
              <a:pathLst>
                <a:path w="13" h="12">
                  <a:moveTo>
                    <a:pt x="0" y="12"/>
                  </a:moveTo>
                  <a:lnTo>
                    <a:pt x="0" y="9"/>
                  </a:lnTo>
                  <a:lnTo>
                    <a:pt x="0" y="2"/>
                  </a:lnTo>
                  <a:lnTo>
                    <a:pt x="1" y="0"/>
                  </a:lnTo>
                  <a:lnTo>
                    <a:pt x="5" y="0"/>
                  </a:lnTo>
                  <a:lnTo>
                    <a:pt x="6" y="0"/>
                  </a:lnTo>
                  <a:lnTo>
                    <a:pt x="10" y="4"/>
                  </a:lnTo>
                  <a:lnTo>
                    <a:pt x="13" y="9"/>
                  </a:lnTo>
                  <a:lnTo>
                    <a:pt x="13" y="12"/>
                  </a:lnTo>
                  <a:lnTo>
                    <a:pt x="0" y="12"/>
                  </a:lnTo>
                  <a:close/>
                </a:path>
              </a:pathLst>
            </a:custGeom>
            <a:solidFill>
              <a:srgbClr val="1F1A17"/>
            </a:solidFill>
            <a:ln w="9525">
              <a:noFill/>
              <a:round/>
              <a:headEnd/>
              <a:tailEnd/>
            </a:ln>
          </p:spPr>
          <p:txBody>
            <a:bodyPr/>
            <a:lstStyle/>
            <a:p>
              <a:endParaRPr lang="en-US"/>
            </a:p>
          </p:txBody>
        </p:sp>
        <p:sp>
          <p:nvSpPr>
            <p:cNvPr id="5841" name="Freeform 1745"/>
            <p:cNvSpPr>
              <a:spLocks/>
            </p:cNvSpPr>
            <p:nvPr/>
          </p:nvSpPr>
          <p:spPr bwMode="auto">
            <a:xfrm>
              <a:off x="962" y="3375"/>
              <a:ext cx="18" cy="19"/>
            </a:xfrm>
            <a:custGeom>
              <a:avLst/>
              <a:gdLst/>
              <a:ahLst/>
              <a:cxnLst>
                <a:cxn ang="0">
                  <a:pos x="0" y="10"/>
                </a:cxn>
                <a:cxn ang="0">
                  <a:pos x="17" y="0"/>
                </a:cxn>
                <a:cxn ang="0">
                  <a:pos x="18" y="7"/>
                </a:cxn>
                <a:cxn ang="0">
                  <a:pos x="18" y="17"/>
                </a:cxn>
                <a:cxn ang="0">
                  <a:pos x="13" y="19"/>
                </a:cxn>
                <a:cxn ang="0">
                  <a:pos x="10" y="17"/>
                </a:cxn>
                <a:cxn ang="0">
                  <a:pos x="3" y="14"/>
                </a:cxn>
                <a:cxn ang="0">
                  <a:pos x="0" y="10"/>
                </a:cxn>
              </a:cxnLst>
              <a:rect l="0" t="0" r="r" b="b"/>
              <a:pathLst>
                <a:path w="18" h="19">
                  <a:moveTo>
                    <a:pt x="0" y="10"/>
                  </a:moveTo>
                  <a:lnTo>
                    <a:pt x="17" y="0"/>
                  </a:lnTo>
                  <a:lnTo>
                    <a:pt x="18" y="7"/>
                  </a:lnTo>
                  <a:lnTo>
                    <a:pt x="18" y="17"/>
                  </a:lnTo>
                  <a:lnTo>
                    <a:pt x="13" y="19"/>
                  </a:lnTo>
                  <a:lnTo>
                    <a:pt x="10" y="17"/>
                  </a:lnTo>
                  <a:lnTo>
                    <a:pt x="3" y="14"/>
                  </a:lnTo>
                  <a:lnTo>
                    <a:pt x="0" y="10"/>
                  </a:lnTo>
                  <a:close/>
                </a:path>
              </a:pathLst>
            </a:custGeom>
            <a:solidFill>
              <a:srgbClr val="1F1A17"/>
            </a:solidFill>
            <a:ln w="9525">
              <a:noFill/>
              <a:round/>
              <a:headEnd/>
              <a:tailEnd/>
            </a:ln>
          </p:spPr>
          <p:txBody>
            <a:bodyPr/>
            <a:lstStyle/>
            <a:p>
              <a:endParaRPr lang="en-US"/>
            </a:p>
          </p:txBody>
        </p:sp>
        <p:sp>
          <p:nvSpPr>
            <p:cNvPr id="5842" name="Freeform 1746"/>
            <p:cNvSpPr>
              <a:spLocks/>
            </p:cNvSpPr>
            <p:nvPr/>
          </p:nvSpPr>
          <p:spPr bwMode="auto">
            <a:xfrm>
              <a:off x="1157" y="3283"/>
              <a:ext cx="17" cy="20"/>
            </a:xfrm>
            <a:custGeom>
              <a:avLst/>
              <a:gdLst/>
              <a:ahLst/>
              <a:cxnLst>
                <a:cxn ang="0">
                  <a:pos x="17" y="0"/>
                </a:cxn>
                <a:cxn ang="0">
                  <a:pos x="14" y="2"/>
                </a:cxn>
                <a:cxn ang="0">
                  <a:pos x="9" y="7"/>
                </a:cxn>
                <a:cxn ang="0">
                  <a:pos x="2" y="14"/>
                </a:cxn>
                <a:cxn ang="0">
                  <a:pos x="0" y="19"/>
                </a:cxn>
                <a:cxn ang="0">
                  <a:pos x="6" y="20"/>
                </a:cxn>
                <a:cxn ang="0">
                  <a:pos x="9" y="15"/>
                </a:cxn>
                <a:cxn ang="0">
                  <a:pos x="16" y="7"/>
                </a:cxn>
                <a:cxn ang="0">
                  <a:pos x="17" y="2"/>
                </a:cxn>
                <a:cxn ang="0">
                  <a:pos x="17" y="0"/>
                </a:cxn>
              </a:cxnLst>
              <a:rect l="0" t="0" r="r" b="b"/>
              <a:pathLst>
                <a:path w="17" h="20">
                  <a:moveTo>
                    <a:pt x="17" y="0"/>
                  </a:moveTo>
                  <a:lnTo>
                    <a:pt x="14" y="2"/>
                  </a:lnTo>
                  <a:lnTo>
                    <a:pt x="9" y="7"/>
                  </a:lnTo>
                  <a:lnTo>
                    <a:pt x="2" y="14"/>
                  </a:lnTo>
                  <a:lnTo>
                    <a:pt x="0" y="19"/>
                  </a:lnTo>
                  <a:lnTo>
                    <a:pt x="6" y="20"/>
                  </a:lnTo>
                  <a:lnTo>
                    <a:pt x="9" y="15"/>
                  </a:lnTo>
                  <a:lnTo>
                    <a:pt x="16" y="7"/>
                  </a:lnTo>
                  <a:lnTo>
                    <a:pt x="17" y="2"/>
                  </a:lnTo>
                  <a:lnTo>
                    <a:pt x="17" y="0"/>
                  </a:lnTo>
                  <a:close/>
                </a:path>
              </a:pathLst>
            </a:custGeom>
            <a:solidFill>
              <a:srgbClr val="1F1A17"/>
            </a:solidFill>
            <a:ln w="9525">
              <a:noFill/>
              <a:round/>
              <a:headEnd/>
              <a:tailEnd/>
            </a:ln>
          </p:spPr>
          <p:txBody>
            <a:bodyPr/>
            <a:lstStyle/>
            <a:p>
              <a:endParaRPr lang="en-US"/>
            </a:p>
          </p:txBody>
        </p:sp>
        <p:sp>
          <p:nvSpPr>
            <p:cNvPr id="5843" name="Freeform 1747"/>
            <p:cNvSpPr>
              <a:spLocks/>
            </p:cNvSpPr>
            <p:nvPr/>
          </p:nvSpPr>
          <p:spPr bwMode="auto">
            <a:xfrm>
              <a:off x="1196" y="3280"/>
              <a:ext cx="22" cy="20"/>
            </a:xfrm>
            <a:custGeom>
              <a:avLst/>
              <a:gdLst/>
              <a:ahLst/>
              <a:cxnLst>
                <a:cxn ang="0">
                  <a:pos x="15" y="0"/>
                </a:cxn>
                <a:cxn ang="0">
                  <a:pos x="17" y="2"/>
                </a:cxn>
                <a:cxn ang="0">
                  <a:pos x="22" y="7"/>
                </a:cxn>
                <a:cxn ang="0">
                  <a:pos x="22" y="13"/>
                </a:cxn>
                <a:cxn ang="0">
                  <a:pos x="22" y="17"/>
                </a:cxn>
                <a:cxn ang="0">
                  <a:pos x="15" y="7"/>
                </a:cxn>
                <a:cxn ang="0">
                  <a:pos x="15" y="15"/>
                </a:cxn>
                <a:cxn ang="0">
                  <a:pos x="12" y="13"/>
                </a:cxn>
                <a:cxn ang="0">
                  <a:pos x="8" y="10"/>
                </a:cxn>
                <a:cxn ang="0">
                  <a:pos x="7" y="15"/>
                </a:cxn>
                <a:cxn ang="0">
                  <a:pos x="7" y="20"/>
                </a:cxn>
                <a:cxn ang="0">
                  <a:pos x="0" y="12"/>
                </a:cxn>
                <a:cxn ang="0">
                  <a:pos x="2" y="13"/>
                </a:cxn>
                <a:cxn ang="0">
                  <a:pos x="3" y="10"/>
                </a:cxn>
                <a:cxn ang="0">
                  <a:pos x="3" y="3"/>
                </a:cxn>
                <a:cxn ang="0">
                  <a:pos x="2" y="2"/>
                </a:cxn>
                <a:cxn ang="0">
                  <a:pos x="5" y="2"/>
                </a:cxn>
                <a:cxn ang="0">
                  <a:pos x="8" y="2"/>
                </a:cxn>
                <a:cxn ang="0">
                  <a:pos x="12" y="5"/>
                </a:cxn>
                <a:cxn ang="0">
                  <a:pos x="13" y="7"/>
                </a:cxn>
                <a:cxn ang="0">
                  <a:pos x="15" y="0"/>
                </a:cxn>
              </a:cxnLst>
              <a:rect l="0" t="0" r="r" b="b"/>
              <a:pathLst>
                <a:path w="22" h="20">
                  <a:moveTo>
                    <a:pt x="15" y="0"/>
                  </a:moveTo>
                  <a:lnTo>
                    <a:pt x="17" y="2"/>
                  </a:lnTo>
                  <a:lnTo>
                    <a:pt x="22" y="7"/>
                  </a:lnTo>
                  <a:lnTo>
                    <a:pt x="22" y="13"/>
                  </a:lnTo>
                  <a:lnTo>
                    <a:pt x="22" y="17"/>
                  </a:lnTo>
                  <a:lnTo>
                    <a:pt x="15" y="7"/>
                  </a:lnTo>
                  <a:lnTo>
                    <a:pt x="15" y="15"/>
                  </a:lnTo>
                  <a:lnTo>
                    <a:pt x="12" y="13"/>
                  </a:lnTo>
                  <a:lnTo>
                    <a:pt x="8" y="10"/>
                  </a:lnTo>
                  <a:lnTo>
                    <a:pt x="7" y="15"/>
                  </a:lnTo>
                  <a:lnTo>
                    <a:pt x="7" y="20"/>
                  </a:lnTo>
                  <a:lnTo>
                    <a:pt x="0" y="12"/>
                  </a:lnTo>
                  <a:lnTo>
                    <a:pt x="2" y="13"/>
                  </a:lnTo>
                  <a:lnTo>
                    <a:pt x="3" y="10"/>
                  </a:lnTo>
                  <a:lnTo>
                    <a:pt x="3" y="3"/>
                  </a:lnTo>
                  <a:lnTo>
                    <a:pt x="2" y="2"/>
                  </a:lnTo>
                  <a:lnTo>
                    <a:pt x="5" y="2"/>
                  </a:lnTo>
                  <a:lnTo>
                    <a:pt x="8" y="2"/>
                  </a:lnTo>
                  <a:lnTo>
                    <a:pt x="12" y="5"/>
                  </a:lnTo>
                  <a:lnTo>
                    <a:pt x="13" y="7"/>
                  </a:lnTo>
                  <a:lnTo>
                    <a:pt x="15" y="0"/>
                  </a:lnTo>
                  <a:close/>
                </a:path>
              </a:pathLst>
            </a:custGeom>
            <a:solidFill>
              <a:srgbClr val="1F1A17"/>
            </a:solidFill>
            <a:ln w="9525">
              <a:noFill/>
              <a:round/>
              <a:headEnd/>
              <a:tailEnd/>
            </a:ln>
          </p:spPr>
          <p:txBody>
            <a:bodyPr/>
            <a:lstStyle/>
            <a:p>
              <a:endParaRPr lang="en-US"/>
            </a:p>
          </p:txBody>
        </p:sp>
        <p:sp>
          <p:nvSpPr>
            <p:cNvPr id="5844" name="Freeform 1748"/>
            <p:cNvSpPr>
              <a:spLocks/>
            </p:cNvSpPr>
            <p:nvPr/>
          </p:nvSpPr>
          <p:spPr bwMode="auto">
            <a:xfrm>
              <a:off x="1117" y="3315"/>
              <a:ext cx="15" cy="15"/>
            </a:xfrm>
            <a:custGeom>
              <a:avLst/>
              <a:gdLst/>
              <a:ahLst/>
              <a:cxnLst>
                <a:cxn ang="0">
                  <a:pos x="0" y="15"/>
                </a:cxn>
                <a:cxn ang="0">
                  <a:pos x="2" y="12"/>
                </a:cxn>
                <a:cxn ang="0">
                  <a:pos x="4" y="7"/>
                </a:cxn>
                <a:cxn ang="0">
                  <a:pos x="5" y="3"/>
                </a:cxn>
                <a:cxn ang="0">
                  <a:pos x="7" y="2"/>
                </a:cxn>
                <a:cxn ang="0">
                  <a:pos x="7" y="0"/>
                </a:cxn>
                <a:cxn ang="0">
                  <a:pos x="9" y="2"/>
                </a:cxn>
                <a:cxn ang="0">
                  <a:pos x="14" y="10"/>
                </a:cxn>
                <a:cxn ang="0">
                  <a:pos x="15" y="15"/>
                </a:cxn>
                <a:cxn ang="0">
                  <a:pos x="12" y="13"/>
                </a:cxn>
                <a:cxn ang="0">
                  <a:pos x="7" y="13"/>
                </a:cxn>
                <a:cxn ang="0">
                  <a:pos x="2" y="15"/>
                </a:cxn>
                <a:cxn ang="0">
                  <a:pos x="0" y="15"/>
                </a:cxn>
              </a:cxnLst>
              <a:rect l="0" t="0" r="r" b="b"/>
              <a:pathLst>
                <a:path w="15" h="15">
                  <a:moveTo>
                    <a:pt x="0" y="15"/>
                  </a:moveTo>
                  <a:lnTo>
                    <a:pt x="2" y="12"/>
                  </a:lnTo>
                  <a:lnTo>
                    <a:pt x="4" y="7"/>
                  </a:lnTo>
                  <a:lnTo>
                    <a:pt x="5" y="3"/>
                  </a:lnTo>
                  <a:lnTo>
                    <a:pt x="7" y="2"/>
                  </a:lnTo>
                  <a:lnTo>
                    <a:pt x="7" y="0"/>
                  </a:lnTo>
                  <a:lnTo>
                    <a:pt x="9" y="2"/>
                  </a:lnTo>
                  <a:lnTo>
                    <a:pt x="14" y="10"/>
                  </a:lnTo>
                  <a:lnTo>
                    <a:pt x="15" y="15"/>
                  </a:lnTo>
                  <a:lnTo>
                    <a:pt x="12" y="13"/>
                  </a:lnTo>
                  <a:lnTo>
                    <a:pt x="7" y="13"/>
                  </a:lnTo>
                  <a:lnTo>
                    <a:pt x="2" y="15"/>
                  </a:lnTo>
                  <a:lnTo>
                    <a:pt x="0" y="15"/>
                  </a:lnTo>
                  <a:close/>
                </a:path>
              </a:pathLst>
            </a:custGeom>
            <a:solidFill>
              <a:srgbClr val="1F1A17"/>
            </a:solidFill>
            <a:ln w="9525">
              <a:noFill/>
              <a:round/>
              <a:headEnd/>
              <a:tailEnd/>
            </a:ln>
          </p:spPr>
          <p:txBody>
            <a:bodyPr/>
            <a:lstStyle/>
            <a:p>
              <a:endParaRPr lang="en-US"/>
            </a:p>
          </p:txBody>
        </p:sp>
        <p:sp>
          <p:nvSpPr>
            <p:cNvPr id="5845" name="Freeform 1749"/>
            <p:cNvSpPr>
              <a:spLocks/>
            </p:cNvSpPr>
            <p:nvPr/>
          </p:nvSpPr>
          <p:spPr bwMode="auto">
            <a:xfrm>
              <a:off x="1071" y="3276"/>
              <a:ext cx="23" cy="31"/>
            </a:xfrm>
            <a:custGeom>
              <a:avLst/>
              <a:gdLst/>
              <a:ahLst/>
              <a:cxnLst>
                <a:cxn ang="0">
                  <a:pos x="6" y="0"/>
                </a:cxn>
                <a:cxn ang="0">
                  <a:pos x="3" y="2"/>
                </a:cxn>
                <a:cxn ang="0">
                  <a:pos x="0" y="11"/>
                </a:cxn>
                <a:cxn ang="0">
                  <a:pos x="5" y="22"/>
                </a:cxn>
                <a:cxn ang="0">
                  <a:pos x="10" y="29"/>
                </a:cxn>
                <a:cxn ang="0">
                  <a:pos x="10" y="17"/>
                </a:cxn>
                <a:cxn ang="0">
                  <a:pos x="16" y="31"/>
                </a:cxn>
                <a:cxn ang="0">
                  <a:pos x="18" y="27"/>
                </a:cxn>
                <a:cxn ang="0">
                  <a:pos x="18" y="21"/>
                </a:cxn>
                <a:cxn ang="0">
                  <a:pos x="18" y="11"/>
                </a:cxn>
                <a:cxn ang="0">
                  <a:pos x="21" y="4"/>
                </a:cxn>
                <a:cxn ang="0">
                  <a:pos x="23" y="4"/>
                </a:cxn>
                <a:cxn ang="0">
                  <a:pos x="8" y="9"/>
                </a:cxn>
                <a:cxn ang="0">
                  <a:pos x="6" y="0"/>
                </a:cxn>
              </a:cxnLst>
              <a:rect l="0" t="0" r="r" b="b"/>
              <a:pathLst>
                <a:path w="23" h="31">
                  <a:moveTo>
                    <a:pt x="6" y="0"/>
                  </a:moveTo>
                  <a:lnTo>
                    <a:pt x="3" y="2"/>
                  </a:lnTo>
                  <a:lnTo>
                    <a:pt x="0" y="11"/>
                  </a:lnTo>
                  <a:lnTo>
                    <a:pt x="5" y="22"/>
                  </a:lnTo>
                  <a:lnTo>
                    <a:pt x="10" y="29"/>
                  </a:lnTo>
                  <a:lnTo>
                    <a:pt x="10" y="17"/>
                  </a:lnTo>
                  <a:lnTo>
                    <a:pt x="16" y="31"/>
                  </a:lnTo>
                  <a:lnTo>
                    <a:pt x="18" y="27"/>
                  </a:lnTo>
                  <a:lnTo>
                    <a:pt x="18" y="21"/>
                  </a:lnTo>
                  <a:lnTo>
                    <a:pt x="18" y="11"/>
                  </a:lnTo>
                  <a:lnTo>
                    <a:pt x="21" y="4"/>
                  </a:lnTo>
                  <a:lnTo>
                    <a:pt x="23" y="4"/>
                  </a:lnTo>
                  <a:lnTo>
                    <a:pt x="8" y="9"/>
                  </a:lnTo>
                  <a:lnTo>
                    <a:pt x="6" y="0"/>
                  </a:lnTo>
                  <a:close/>
                </a:path>
              </a:pathLst>
            </a:custGeom>
            <a:solidFill>
              <a:srgbClr val="1F1A17"/>
            </a:solidFill>
            <a:ln w="9525">
              <a:noFill/>
              <a:round/>
              <a:headEnd/>
              <a:tailEnd/>
            </a:ln>
          </p:spPr>
          <p:txBody>
            <a:bodyPr/>
            <a:lstStyle/>
            <a:p>
              <a:endParaRPr lang="en-US"/>
            </a:p>
          </p:txBody>
        </p:sp>
        <p:sp>
          <p:nvSpPr>
            <p:cNvPr id="5846" name="Freeform 1750"/>
            <p:cNvSpPr>
              <a:spLocks/>
            </p:cNvSpPr>
            <p:nvPr/>
          </p:nvSpPr>
          <p:spPr bwMode="auto">
            <a:xfrm>
              <a:off x="995" y="3263"/>
              <a:ext cx="34" cy="34"/>
            </a:xfrm>
            <a:custGeom>
              <a:avLst/>
              <a:gdLst/>
              <a:ahLst/>
              <a:cxnLst>
                <a:cxn ang="0">
                  <a:pos x="0" y="0"/>
                </a:cxn>
                <a:cxn ang="0">
                  <a:pos x="7" y="5"/>
                </a:cxn>
                <a:cxn ang="0">
                  <a:pos x="17" y="12"/>
                </a:cxn>
                <a:cxn ang="0">
                  <a:pos x="22" y="15"/>
                </a:cxn>
                <a:cxn ang="0">
                  <a:pos x="27" y="20"/>
                </a:cxn>
                <a:cxn ang="0">
                  <a:pos x="32" y="27"/>
                </a:cxn>
                <a:cxn ang="0">
                  <a:pos x="34" y="32"/>
                </a:cxn>
                <a:cxn ang="0">
                  <a:pos x="32" y="34"/>
                </a:cxn>
                <a:cxn ang="0">
                  <a:pos x="30" y="34"/>
                </a:cxn>
                <a:cxn ang="0">
                  <a:pos x="29" y="34"/>
                </a:cxn>
                <a:cxn ang="0">
                  <a:pos x="27" y="32"/>
                </a:cxn>
                <a:cxn ang="0">
                  <a:pos x="24" y="27"/>
                </a:cxn>
                <a:cxn ang="0">
                  <a:pos x="20" y="24"/>
                </a:cxn>
                <a:cxn ang="0">
                  <a:pos x="20" y="25"/>
                </a:cxn>
                <a:cxn ang="0">
                  <a:pos x="19" y="29"/>
                </a:cxn>
                <a:cxn ang="0">
                  <a:pos x="17" y="29"/>
                </a:cxn>
                <a:cxn ang="0">
                  <a:pos x="15" y="30"/>
                </a:cxn>
                <a:cxn ang="0">
                  <a:pos x="14" y="25"/>
                </a:cxn>
                <a:cxn ang="0">
                  <a:pos x="12" y="22"/>
                </a:cxn>
                <a:cxn ang="0">
                  <a:pos x="10" y="19"/>
                </a:cxn>
                <a:cxn ang="0">
                  <a:pos x="9" y="17"/>
                </a:cxn>
                <a:cxn ang="0">
                  <a:pos x="9" y="13"/>
                </a:cxn>
                <a:cxn ang="0">
                  <a:pos x="9" y="10"/>
                </a:cxn>
                <a:cxn ang="0">
                  <a:pos x="4" y="5"/>
                </a:cxn>
                <a:cxn ang="0">
                  <a:pos x="0" y="0"/>
                </a:cxn>
              </a:cxnLst>
              <a:rect l="0" t="0" r="r" b="b"/>
              <a:pathLst>
                <a:path w="34" h="34">
                  <a:moveTo>
                    <a:pt x="0" y="0"/>
                  </a:moveTo>
                  <a:lnTo>
                    <a:pt x="7" y="5"/>
                  </a:lnTo>
                  <a:lnTo>
                    <a:pt x="17" y="12"/>
                  </a:lnTo>
                  <a:lnTo>
                    <a:pt x="22" y="15"/>
                  </a:lnTo>
                  <a:lnTo>
                    <a:pt x="27" y="20"/>
                  </a:lnTo>
                  <a:lnTo>
                    <a:pt x="32" y="27"/>
                  </a:lnTo>
                  <a:lnTo>
                    <a:pt x="34" y="32"/>
                  </a:lnTo>
                  <a:lnTo>
                    <a:pt x="32" y="34"/>
                  </a:lnTo>
                  <a:lnTo>
                    <a:pt x="30" y="34"/>
                  </a:lnTo>
                  <a:lnTo>
                    <a:pt x="29" y="34"/>
                  </a:lnTo>
                  <a:lnTo>
                    <a:pt x="27" y="32"/>
                  </a:lnTo>
                  <a:lnTo>
                    <a:pt x="24" y="27"/>
                  </a:lnTo>
                  <a:lnTo>
                    <a:pt x="20" y="24"/>
                  </a:lnTo>
                  <a:lnTo>
                    <a:pt x="20" y="25"/>
                  </a:lnTo>
                  <a:lnTo>
                    <a:pt x="19" y="29"/>
                  </a:lnTo>
                  <a:lnTo>
                    <a:pt x="17" y="29"/>
                  </a:lnTo>
                  <a:lnTo>
                    <a:pt x="15" y="30"/>
                  </a:lnTo>
                  <a:lnTo>
                    <a:pt x="14" y="25"/>
                  </a:lnTo>
                  <a:lnTo>
                    <a:pt x="12" y="22"/>
                  </a:lnTo>
                  <a:lnTo>
                    <a:pt x="10" y="19"/>
                  </a:lnTo>
                  <a:lnTo>
                    <a:pt x="9" y="17"/>
                  </a:lnTo>
                  <a:lnTo>
                    <a:pt x="9" y="13"/>
                  </a:lnTo>
                  <a:lnTo>
                    <a:pt x="9" y="10"/>
                  </a:lnTo>
                  <a:lnTo>
                    <a:pt x="4" y="5"/>
                  </a:lnTo>
                  <a:lnTo>
                    <a:pt x="0" y="0"/>
                  </a:lnTo>
                  <a:close/>
                </a:path>
              </a:pathLst>
            </a:custGeom>
            <a:solidFill>
              <a:srgbClr val="1F1A17"/>
            </a:solidFill>
            <a:ln w="9525">
              <a:noFill/>
              <a:round/>
              <a:headEnd/>
              <a:tailEnd/>
            </a:ln>
          </p:spPr>
          <p:txBody>
            <a:bodyPr/>
            <a:lstStyle/>
            <a:p>
              <a:endParaRPr lang="en-US"/>
            </a:p>
          </p:txBody>
        </p:sp>
        <p:sp>
          <p:nvSpPr>
            <p:cNvPr id="5847" name="Freeform 1751"/>
            <p:cNvSpPr>
              <a:spLocks/>
            </p:cNvSpPr>
            <p:nvPr/>
          </p:nvSpPr>
          <p:spPr bwMode="auto">
            <a:xfrm>
              <a:off x="1039" y="3266"/>
              <a:ext cx="28" cy="19"/>
            </a:xfrm>
            <a:custGeom>
              <a:avLst/>
              <a:gdLst/>
              <a:ahLst/>
              <a:cxnLst>
                <a:cxn ang="0">
                  <a:pos x="5" y="0"/>
                </a:cxn>
                <a:cxn ang="0">
                  <a:pos x="0" y="4"/>
                </a:cxn>
                <a:cxn ang="0">
                  <a:pos x="0" y="12"/>
                </a:cxn>
                <a:cxn ang="0">
                  <a:pos x="3" y="16"/>
                </a:cxn>
                <a:cxn ang="0">
                  <a:pos x="12" y="19"/>
                </a:cxn>
                <a:cxn ang="0">
                  <a:pos x="22" y="17"/>
                </a:cxn>
                <a:cxn ang="0">
                  <a:pos x="28" y="16"/>
                </a:cxn>
                <a:cxn ang="0">
                  <a:pos x="23" y="14"/>
                </a:cxn>
                <a:cxn ang="0">
                  <a:pos x="13" y="12"/>
                </a:cxn>
                <a:cxn ang="0">
                  <a:pos x="7" y="5"/>
                </a:cxn>
                <a:cxn ang="0">
                  <a:pos x="5" y="0"/>
                </a:cxn>
              </a:cxnLst>
              <a:rect l="0" t="0" r="r" b="b"/>
              <a:pathLst>
                <a:path w="28" h="19">
                  <a:moveTo>
                    <a:pt x="5" y="0"/>
                  </a:moveTo>
                  <a:lnTo>
                    <a:pt x="0" y="4"/>
                  </a:lnTo>
                  <a:lnTo>
                    <a:pt x="0" y="12"/>
                  </a:lnTo>
                  <a:lnTo>
                    <a:pt x="3" y="16"/>
                  </a:lnTo>
                  <a:lnTo>
                    <a:pt x="12" y="19"/>
                  </a:lnTo>
                  <a:lnTo>
                    <a:pt x="22" y="17"/>
                  </a:lnTo>
                  <a:lnTo>
                    <a:pt x="28" y="16"/>
                  </a:lnTo>
                  <a:lnTo>
                    <a:pt x="23" y="14"/>
                  </a:lnTo>
                  <a:lnTo>
                    <a:pt x="13" y="12"/>
                  </a:lnTo>
                  <a:lnTo>
                    <a:pt x="7" y="5"/>
                  </a:lnTo>
                  <a:lnTo>
                    <a:pt x="5" y="0"/>
                  </a:lnTo>
                  <a:close/>
                </a:path>
              </a:pathLst>
            </a:custGeom>
            <a:solidFill>
              <a:srgbClr val="1F1A17"/>
            </a:solidFill>
            <a:ln w="9525">
              <a:noFill/>
              <a:round/>
              <a:headEnd/>
              <a:tailEnd/>
            </a:ln>
          </p:spPr>
          <p:txBody>
            <a:bodyPr/>
            <a:lstStyle/>
            <a:p>
              <a:endParaRPr lang="en-US"/>
            </a:p>
          </p:txBody>
        </p:sp>
        <p:sp>
          <p:nvSpPr>
            <p:cNvPr id="5848" name="Freeform 1752"/>
            <p:cNvSpPr>
              <a:spLocks/>
            </p:cNvSpPr>
            <p:nvPr/>
          </p:nvSpPr>
          <p:spPr bwMode="auto">
            <a:xfrm>
              <a:off x="979" y="3303"/>
              <a:ext cx="15" cy="15"/>
            </a:xfrm>
            <a:custGeom>
              <a:avLst/>
              <a:gdLst/>
              <a:ahLst/>
              <a:cxnLst>
                <a:cxn ang="0">
                  <a:pos x="0" y="9"/>
                </a:cxn>
                <a:cxn ang="0">
                  <a:pos x="15" y="0"/>
                </a:cxn>
                <a:cxn ang="0">
                  <a:pos x="15" y="5"/>
                </a:cxn>
                <a:cxn ang="0">
                  <a:pos x="15" y="14"/>
                </a:cxn>
                <a:cxn ang="0">
                  <a:pos x="11" y="15"/>
                </a:cxn>
                <a:cxn ang="0">
                  <a:pos x="8" y="15"/>
                </a:cxn>
                <a:cxn ang="0">
                  <a:pos x="3" y="12"/>
                </a:cxn>
                <a:cxn ang="0">
                  <a:pos x="0" y="9"/>
                </a:cxn>
              </a:cxnLst>
              <a:rect l="0" t="0" r="r" b="b"/>
              <a:pathLst>
                <a:path w="15" h="15">
                  <a:moveTo>
                    <a:pt x="0" y="9"/>
                  </a:moveTo>
                  <a:lnTo>
                    <a:pt x="15" y="0"/>
                  </a:lnTo>
                  <a:lnTo>
                    <a:pt x="15" y="5"/>
                  </a:lnTo>
                  <a:lnTo>
                    <a:pt x="15" y="14"/>
                  </a:lnTo>
                  <a:lnTo>
                    <a:pt x="11" y="15"/>
                  </a:lnTo>
                  <a:lnTo>
                    <a:pt x="8" y="15"/>
                  </a:lnTo>
                  <a:lnTo>
                    <a:pt x="3" y="12"/>
                  </a:lnTo>
                  <a:lnTo>
                    <a:pt x="0" y="9"/>
                  </a:lnTo>
                  <a:close/>
                </a:path>
              </a:pathLst>
            </a:custGeom>
            <a:solidFill>
              <a:srgbClr val="1F1A17"/>
            </a:solidFill>
            <a:ln w="9525">
              <a:noFill/>
              <a:round/>
              <a:headEnd/>
              <a:tailEnd/>
            </a:ln>
          </p:spPr>
          <p:txBody>
            <a:bodyPr/>
            <a:lstStyle/>
            <a:p>
              <a:endParaRPr lang="en-US"/>
            </a:p>
          </p:txBody>
        </p:sp>
        <p:sp>
          <p:nvSpPr>
            <p:cNvPr id="5849" name="Freeform 1753"/>
            <p:cNvSpPr>
              <a:spLocks/>
            </p:cNvSpPr>
            <p:nvPr/>
          </p:nvSpPr>
          <p:spPr bwMode="auto">
            <a:xfrm>
              <a:off x="1159" y="3275"/>
              <a:ext cx="85" cy="67"/>
            </a:xfrm>
            <a:custGeom>
              <a:avLst/>
              <a:gdLst/>
              <a:ahLst/>
              <a:cxnLst>
                <a:cxn ang="0">
                  <a:pos x="0" y="47"/>
                </a:cxn>
                <a:cxn ang="0">
                  <a:pos x="7" y="53"/>
                </a:cxn>
                <a:cxn ang="0">
                  <a:pos x="12" y="48"/>
                </a:cxn>
                <a:cxn ang="0">
                  <a:pos x="17" y="47"/>
                </a:cxn>
                <a:cxn ang="0">
                  <a:pos x="20" y="43"/>
                </a:cxn>
                <a:cxn ang="0">
                  <a:pos x="24" y="42"/>
                </a:cxn>
                <a:cxn ang="0">
                  <a:pos x="27" y="47"/>
                </a:cxn>
                <a:cxn ang="0">
                  <a:pos x="29" y="47"/>
                </a:cxn>
                <a:cxn ang="0">
                  <a:pos x="34" y="47"/>
                </a:cxn>
                <a:cxn ang="0">
                  <a:pos x="37" y="47"/>
                </a:cxn>
                <a:cxn ang="0">
                  <a:pos x="37" y="47"/>
                </a:cxn>
                <a:cxn ang="0">
                  <a:pos x="40" y="45"/>
                </a:cxn>
                <a:cxn ang="0">
                  <a:pos x="45" y="50"/>
                </a:cxn>
                <a:cxn ang="0">
                  <a:pos x="47" y="53"/>
                </a:cxn>
                <a:cxn ang="0">
                  <a:pos x="49" y="40"/>
                </a:cxn>
                <a:cxn ang="0">
                  <a:pos x="52" y="60"/>
                </a:cxn>
                <a:cxn ang="0">
                  <a:pos x="57" y="67"/>
                </a:cxn>
                <a:cxn ang="0">
                  <a:pos x="57" y="58"/>
                </a:cxn>
                <a:cxn ang="0">
                  <a:pos x="57" y="47"/>
                </a:cxn>
                <a:cxn ang="0">
                  <a:pos x="64" y="45"/>
                </a:cxn>
                <a:cxn ang="0">
                  <a:pos x="67" y="43"/>
                </a:cxn>
                <a:cxn ang="0">
                  <a:pos x="74" y="37"/>
                </a:cxn>
                <a:cxn ang="0">
                  <a:pos x="69" y="30"/>
                </a:cxn>
                <a:cxn ang="0">
                  <a:pos x="77" y="32"/>
                </a:cxn>
                <a:cxn ang="0">
                  <a:pos x="79" y="25"/>
                </a:cxn>
                <a:cxn ang="0">
                  <a:pos x="75" y="22"/>
                </a:cxn>
                <a:cxn ang="0">
                  <a:pos x="79" y="20"/>
                </a:cxn>
                <a:cxn ang="0">
                  <a:pos x="80" y="15"/>
                </a:cxn>
                <a:cxn ang="0">
                  <a:pos x="75" y="13"/>
                </a:cxn>
                <a:cxn ang="0">
                  <a:pos x="82" y="10"/>
                </a:cxn>
                <a:cxn ang="0">
                  <a:pos x="85" y="0"/>
                </a:cxn>
                <a:cxn ang="0">
                  <a:pos x="74" y="8"/>
                </a:cxn>
                <a:cxn ang="0">
                  <a:pos x="69" y="18"/>
                </a:cxn>
                <a:cxn ang="0">
                  <a:pos x="72" y="25"/>
                </a:cxn>
                <a:cxn ang="0">
                  <a:pos x="67" y="25"/>
                </a:cxn>
                <a:cxn ang="0">
                  <a:pos x="67" y="30"/>
                </a:cxn>
                <a:cxn ang="0">
                  <a:pos x="62" y="35"/>
                </a:cxn>
                <a:cxn ang="0">
                  <a:pos x="57" y="35"/>
                </a:cxn>
                <a:cxn ang="0">
                  <a:pos x="55" y="33"/>
                </a:cxn>
                <a:cxn ang="0">
                  <a:pos x="54" y="32"/>
                </a:cxn>
                <a:cxn ang="0">
                  <a:pos x="54" y="32"/>
                </a:cxn>
                <a:cxn ang="0">
                  <a:pos x="49" y="20"/>
                </a:cxn>
                <a:cxn ang="0">
                  <a:pos x="42" y="23"/>
                </a:cxn>
                <a:cxn ang="0">
                  <a:pos x="34" y="27"/>
                </a:cxn>
                <a:cxn ang="0">
                  <a:pos x="25" y="27"/>
                </a:cxn>
                <a:cxn ang="0">
                  <a:pos x="17" y="30"/>
                </a:cxn>
                <a:cxn ang="0">
                  <a:pos x="7" y="40"/>
                </a:cxn>
                <a:cxn ang="0">
                  <a:pos x="0" y="47"/>
                </a:cxn>
              </a:cxnLst>
              <a:rect l="0" t="0" r="r" b="b"/>
              <a:pathLst>
                <a:path w="85" h="67">
                  <a:moveTo>
                    <a:pt x="0" y="47"/>
                  </a:moveTo>
                  <a:lnTo>
                    <a:pt x="7" y="53"/>
                  </a:lnTo>
                  <a:lnTo>
                    <a:pt x="12" y="48"/>
                  </a:lnTo>
                  <a:lnTo>
                    <a:pt x="17" y="47"/>
                  </a:lnTo>
                  <a:lnTo>
                    <a:pt x="20" y="43"/>
                  </a:lnTo>
                  <a:lnTo>
                    <a:pt x="24" y="42"/>
                  </a:lnTo>
                  <a:lnTo>
                    <a:pt x="27" y="47"/>
                  </a:lnTo>
                  <a:lnTo>
                    <a:pt x="29" y="47"/>
                  </a:lnTo>
                  <a:lnTo>
                    <a:pt x="34" y="47"/>
                  </a:lnTo>
                  <a:lnTo>
                    <a:pt x="37" y="47"/>
                  </a:lnTo>
                  <a:lnTo>
                    <a:pt x="37" y="47"/>
                  </a:lnTo>
                  <a:lnTo>
                    <a:pt x="40" y="45"/>
                  </a:lnTo>
                  <a:lnTo>
                    <a:pt x="45" y="50"/>
                  </a:lnTo>
                  <a:lnTo>
                    <a:pt x="47" y="53"/>
                  </a:lnTo>
                  <a:lnTo>
                    <a:pt x="49" y="40"/>
                  </a:lnTo>
                  <a:lnTo>
                    <a:pt x="52" y="60"/>
                  </a:lnTo>
                  <a:lnTo>
                    <a:pt x="57" y="67"/>
                  </a:lnTo>
                  <a:lnTo>
                    <a:pt x="57" y="58"/>
                  </a:lnTo>
                  <a:lnTo>
                    <a:pt x="57" y="47"/>
                  </a:lnTo>
                  <a:lnTo>
                    <a:pt x="64" y="45"/>
                  </a:lnTo>
                  <a:lnTo>
                    <a:pt x="67" y="43"/>
                  </a:lnTo>
                  <a:lnTo>
                    <a:pt x="74" y="37"/>
                  </a:lnTo>
                  <a:lnTo>
                    <a:pt x="69" y="30"/>
                  </a:lnTo>
                  <a:lnTo>
                    <a:pt x="77" y="32"/>
                  </a:lnTo>
                  <a:lnTo>
                    <a:pt x="79" y="25"/>
                  </a:lnTo>
                  <a:lnTo>
                    <a:pt x="75" y="22"/>
                  </a:lnTo>
                  <a:lnTo>
                    <a:pt x="79" y="20"/>
                  </a:lnTo>
                  <a:lnTo>
                    <a:pt x="80" y="15"/>
                  </a:lnTo>
                  <a:lnTo>
                    <a:pt x="75" y="13"/>
                  </a:lnTo>
                  <a:lnTo>
                    <a:pt x="82" y="10"/>
                  </a:lnTo>
                  <a:lnTo>
                    <a:pt x="85" y="0"/>
                  </a:lnTo>
                  <a:lnTo>
                    <a:pt x="74" y="8"/>
                  </a:lnTo>
                  <a:lnTo>
                    <a:pt x="69" y="18"/>
                  </a:lnTo>
                  <a:lnTo>
                    <a:pt x="72" y="25"/>
                  </a:lnTo>
                  <a:lnTo>
                    <a:pt x="67" y="25"/>
                  </a:lnTo>
                  <a:lnTo>
                    <a:pt x="67" y="30"/>
                  </a:lnTo>
                  <a:lnTo>
                    <a:pt x="62" y="35"/>
                  </a:lnTo>
                  <a:lnTo>
                    <a:pt x="57" y="35"/>
                  </a:lnTo>
                  <a:lnTo>
                    <a:pt x="55" y="33"/>
                  </a:lnTo>
                  <a:lnTo>
                    <a:pt x="54" y="32"/>
                  </a:lnTo>
                  <a:lnTo>
                    <a:pt x="54" y="32"/>
                  </a:lnTo>
                  <a:lnTo>
                    <a:pt x="49" y="20"/>
                  </a:lnTo>
                  <a:lnTo>
                    <a:pt x="42" y="23"/>
                  </a:lnTo>
                  <a:lnTo>
                    <a:pt x="34" y="27"/>
                  </a:lnTo>
                  <a:lnTo>
                    <a:pt x="25" y="27"/>
                  </a:lnTo>
                  <a:lnTo>
                    <a:pt x="17" y="30"/>
                  </a:lnTo>
                  <a:lnTo>
                    <a:pt x="7" y="40"/>
                  </a:lnTo>
                  <a:lnTo>
                    <a:pt x="0" y="47"/>
                  </a:lnTo>
                  <a:close/>
                </a:path>
              </a:pathLst>
            </a:custGeom>
            <a:solidFill>
              <a:srgbClr val="1F1A17"/>
            </a:solidFill>
            <a:ln w="9525">
              <a:noFill/>
              <a:round/>
              <a:headEnd/>
              <a:tailEnd/>
            </a:ln>
          </p:spPr>
          <p:txBody>
            <a:bodyPr/>
            <a:lstStyle/>
            <a:p>
              <a:endParaRPr lang="en-US"/>
            </a:p>
          </p:txBody>
        </p:sp>
        <p:sp>
          <p:nvSpPr>
            <p:cNvPr id="5850" name="Freeform 1754"/>
            <p:cNvSpPr>
              <a:spLocks/>
            </p:cNvSpPr>
            <p:nvPr/>
          </p:nvSpPr>
          <p:spPr bwMode="auto">
            <a:xfrm>
              <a:off x="1027" y="3283"/>
              <a:ext cx="105" cy="82"/>
            </a:xfrm>
            <a:custGeom>
              <a:avLst/>
              <a:gdLst/>
              <a:ahLst/>
              <a:cxnLst>
                <a:cxn ang="0">
                  <a:pos x="104" y="17"/>
                </a:cxn>
                <a:cxn ang="0">
                  <a:pos x="104" y="7"/>
                </a:cxn>
                <a:cxn ang="0">
                  <a:pos x="100" y="7"/>
                </a:cxn>
                <a:cxn ang="0">
                  <a:pos x="95" y="5"/>
                </a:cxn>
                <a:cxn ang="0">
                  <a:pos x="89" y="2"/>
                </a:cxn>
                <a:cxn ang="0">
                  <a:pos x="79" y="7"/>
                </a:cxn>
                <a:cxn ang="0">
                  <a:pos x="74" y="14"/>
                </a:cxn>
                <a:cxn ang="0">
                  <a:pos x="77" y="24"/>
                </a:cxn>
                <a:cxn ang="0">
                  <a:pos x="77" y="29"/>
                </a:cxn>
                <a:cxn ang="0">
                  <a:pos x="64" y="24"/>
                </a:cxn>
                <a:cxn ang="0">
                  <a:pos x="47" y="20"/>
                </a:cxn>
                <a:cxn ang="0">
                  <a:pos x="27" y="24"/>
                </a:cxn>
                <a:cxn ang="0">
                  <a:pos x="8" y="24"/>
                </a:cxn>
                <a:cxn ang="0">
                  <a:pos x="3" y="29"/>
                </a:cxn>
                <a:cxn ang="0">
                  <a:pos x="7" y="39"/>
                </a:cxn>
                <a:cxn ang="0">
                  <a:pos x="15" y="42"/>
                </a:cxn>
                <a:cxn ang="0">
                  <a:pos x="24" y="45"/>
                </a:cxn>
                <a:cxn ang="0">
                  <a:pos x="34" y="50"/>
                </a:cxn>
                <a:cxn ang="0">
                  <a:pos x="40" y="47"/>
                </a:cxn>
                <a:cxn ang="0">
                  <a:pos x="39" y="40"/>
                </a:cxn>
                <a:cxn ang="0">
                  <a:pos x="49" y="37"/>
                </a:cxn>
                <a:cxn ang="0">
                  <a:pos x="59" y="40"/>
                </a:cxn>
                <a:cxn ang="0">
                  <a:pos x="57" y="50"/>
                </a:cxn>
                <a:cxn ang="0">
                  <a:pos x="42" y="60"/>
                </a:cxn>
                <a:cxn ang="0">
                  <a:pos x="27" y="69"/>
                </a:cxn>
                <a:cxn ang="0">
                  <a:pos x="30" y="75"/>
                </a:cxn>
                <a:cxn ang="0">
                  <a:pos x="45" y="72"/>
                </a:cxn>
                <a:cxn ang="0">
                  <a:pos x="52" y="70"/>
                </a:cxn>
                <a:cxn ang="0">
                  <a:pos x="54" y="75"/>
                </a:cxn>
                <a:cxn ang="0">
                  <a:pos x="65" y="75"/>
                </a:cxn>
                <a:cxn ang="0">
                  <a:pos x="92" y="70"/>
                </a:cxn>
                <a:cxn ang="0">
                  <a:pos x="100" y="64"/>
                </a:cxn>
                <a:cxn ang="0">
                  <a:pos x="100" y="42"/>
                </a:cxn>
                <a:cxn ang="0">
                  <a:pos x="97" y="39"/>
                </a:cxn>
                <a:cxn ang="0">
                  <a:pos x="85" y="39"/>
                </a:cxn>
                <a:cxn ang="0">
                  <a:pos x="82" y="27"/>
                </a:cxn>
                <a:cxn ang="0">
                  <a:pos x="89" y="22"/>
                </a:cxn>
                <a:cxn ang="0">
                  <a:pos x="97" y="29"/>
                </a:cxn>
                <a:cxn ang="0">
                  <a:pos x="99" y="29"/>
                </a:cxn>
              </a:cxnLst>
              <a:rect l="0" t="0" r="r" b="b"/>
              <a:pathLst>
                <a:path w="105" h="82">
                  <a:moveTo>
                    <a:pt x="100" y="24"/>
                  </a:moveTo>
                  <a:lnTo>
                    <a:pt x="104" y="17"/>
                  </a:lnTo>
                  <a:lnTo>
                    <a:pt x="105" y="12"/>
                  </a:lnTo>
                  <a:lnTo>
                    <a:pt x="104" y="7"/>
                  </a:lnTo>
                  <a:lnTo>
                    <a:pt x="104" y="2"/>
                  </a:lnTo>
                  <a:lnTo>
                    <a:pt x="100" y="7"/>
                  </a:lnTo>
                  <a:lnTo>
                    <a:pt x="97" y="12"/>
                  </a:lnTo>
                  <a:lnTo>
                    <a:pt x="95" y="5"/>
                  </a:lnTo>
                  <a:lnTo>
                    <a:pt x="94" y="0"/>
                  </a:lnTo>
                  <a:lnTo>
                    <a:pt x="89" y="2"/>
                  </a:lnTo>
                  <a:lnTo>
                    <a:pt x="84" y="4"/>
                  </a:lnTo>
                  <a:lnTo>
                    <a:pt x="79" y="7"/>
                  </a:lnTo>
                  <a:lnTo>
                    <a:pt x="74" y="12"/>
                  </a:lnTo>
                  <a:lnTo>
                    <a:pt x="74" y="14"/>
                  </a:lnTo>
                  <a:lnTo>
                    <a:pt x="77" y="20"/>
                  </a:lnTo>
                  <a:lnTo>
                    <a:pt x="77" y="24"/>
                  </a:lnTo>
                  <a:lnTo>
                    <a:pt x="77" y="27"/>
                  </a:lnTo>
                  <a:lnTo>
                    <a:pt x="77" y="29"/>
                  </a:lnTo>
                  <a:lnTo>
                    <a:pt x="75" y="29"/>
                  </a:lnTo>
                  <a:lnTo>
                    <a:pt x="64" y="24"/>
                  </a:lnTo>
                  <a:lnTo>
                    <a:pt x="55" y="19"/>
                  </a:lnTo>
                  <a:lnTo>
                    <a:pt x="47" y="20"/>
                  </a:lnTo>
                  <a:lnTo>
                    <a:pt x="37" y="20"/>
                  </a:lnTo>
                  <a:lnTo>
                    <a:pt x="27" y="24"/>
                  </a:lnTo>
                  <a:lnTo>
                    <a:pt x="19" y="24"/>
                  </a:lnTo>
                  <a:lnTo>
                    <a:pt x="8" y="24"/>
                  </a:lnTo>
                  <a:lnTo>
                    <a:pt x="0" y="22"/>
                  </a:lnTo>
                  <a:lnTo>
                    <a:pt x="3" y="29"/>
                  </a:lnTo>
                  <a:lnTo>
                    <a:pt x="8" y="34"/>
                  </a:lnTo>
                  <a:lnTo>
                    <a:pt x="7" y="39"/>
                  </a:lnTo>
                  <a:lnTo>
                    <a:pt x="7" y="44"/>
                  </a:lnTo>
                  <a:lnTo>
                    <a:pt x="15" y="42"/>
                  </a:lnTo>
                  <a:lnTo>
                    <a:pt x="24" y="40"/>
                  </a:lnTo>
                  <a:lnTo>
                    <a:pt x="24" y="45"/>
                  </a:lnTo>
                  <a:lnTo>
                    <a:pt x="24" y="49"/>
                  </a:lnTo>
                  <a:lnTo>
                    <a:pt x="34" y="50"/>
                  </a:lnTo>
                  <a:lnTo>
                    <a:pt x="42" y="52"/>
                  </a:lnTo>
                  <a:lnTo>
                    <a:pt x="40" y="47"/>
                  </a:lnTo>
                  <a:lnTo>
                    <a:pt x="37" y="42"/>
                  </a:lnTo>
                  <a:lnTo>
                    <a:pt x="39" y="40"/>
                  </a:lnTo>
                  <a:lnTo>
                    <a:pt x="44" y="39"/>
                  </a:lnTo>
                  <a:lnTo>
                    <a:pt x="49" y="37"/>
                  </a:lnTo>
                  <a:lnTo>
                    <a:pt x="52" y="37"/>
                  </a:lnTo>
                  <a:lnTo>
                    <a:pt x="59" y="40"/>
                  </a:lnTo>
                  <a:lnTo>
                    <a:pt x="62" y="42"/>
                  </a:lnTo>
                  <a:lnTo>
                    <a:pt x="57" y="50"/>
                  </a:lnTo>
                  <a:lnTo>
                    <a:pt x="50" y="59"/>
                  </a:lnTo>
                  <a:lnTo>
                    <a:pt x="42" y="60"/>
                  </a:lnTo>
                  <a:lnTo>
                    <a:pt x="34" y="62"/>
                  </a:lnTo>
                  <a:lnTo>
                    <a:pt x="27" y="69"/>
                  </a:lnTo>
                  <a:lnTo>
                    <a:pt x="22" y="75"/>
                  </a:lnTo>
                  <a:lnTo>
                    <a:pt x="30" y="75"/>
                  </a:lnTo>
                  <a:lnTo>
                    <a:pt x="40" y="75"/>
                  </a:lnTo>
                  <a:lnTo>
                    <a:pt x="45" y="72"/>
                  </a:lnTo>
                  <a:lnTo>
                    <a:pt x="50" y="70"/>
                  </a:lnTo>
                  <a:lnTo>
                    <a:pt x="52" y="70"/>
                  </a:lnTo>
                  <a:lnTo>
                    <a:pt x="54" y="72"/>
                  </a:lnTo>
                  <a:lnTo>
                    <a:pt x="54" y="75"/>
                  </a:lnTo>
                  <a:lnTo>
                    <a:pt x="54" y="82"/>
                  </a:lnTo>
                  <a:lnTo>
                    <a:pt x="65" y="75"/>
                  </a:lnTo>
                  <a:lnTo>
                    <a:pt x="82" y="69"/>
                  </a:lnTo>
                  <a:lnTo>
                    <a:pt x="92" y="70"/>
                  </a:lnTo>
                  <a:lnTo>
                    <a:pt x="97" y="74"/>
                  </a:lnTo>
                  <a:lnTo>
                    <a:pt x="100" y="64"/>
                  </a:lnTo>
                  <a:lnTo>
                    <a:pt x="102" y="50"/>
                  </a:lnTo>
                  <a:lnTo>
                    <a:pt x="100" y="42"/>
                  </a:lnTo>
                  <a:lnTo>
                    <a:pt x="100" y="37"/>
                  </a:lnTo>
                  <a:lnTo>
                    <a:pt x="97" y="39"/>
                  </a:lnTo>
                  <a:lnTo>
                    <a:pt x="92" y="39"/>
                  </a:lnTo>
                  <a:lnTo>
                    <a:pt x="85" y="39"/>
                  </a:lnTo>
                  <a:lnTo>
                    <a:pt x="82" y="37"/>
                  </a:lnTo>
                  <a:lnTo>
                    <a:pt x="82" y="27"/>
                  </a:lnTo>
                  <a:lnTo>
                    <a:pt x="84" y="20"/>
                  </a:lnTo>
                  <a:lnTo>
                    <a:pt x="89" y="22"/>
                  </a:lnTo>
                  <a:lnTo>
                    <a:pt x="94" y="24"/>
                  </a:lnTo>
                  <a:lnTo>
                    <a:pt x="97" y="29"/>
                  </a:lnTo>
                  <a:lnTo>
                    <a:pt x="99" y="34"/>
                  </a:lnTo>
                  <a:lnTo>
                    <a:pt x="99" y="29"/>
                  </a:lnTo>
                  <a:lnTo>
                    <a:pt x="100" y="24"/>
                  </a:lnTo>
                  <a:close/>
                </a:path>
              </a:pathLst>
            </a:custGeom>
            <a:solidFill>
              <a:srgbClr val="1F1A17"/>
            </a:solidFill>
            <a:ln w="9525">
              <a:noFill/>
              <a:round/>
              <a:headEnd/>
              <a:tailEnd/>
            </a:ln>
          </p:spPr>
          <p:txBody>
            <a:bodyPr/>
            <a:lstStyle/>
            <a:p>
              <a:endParaRPr lang="en-US"/>
            </a:p>
          </p:txBody>
        </p:sp>
        <p:sp>
          <p:nvSpPr>
            <p:cNvPr id="5851" name="Freeform 1755"/>
            <p:cNvSpPr>
              <a:spLocks/>
            </p:cNvSpPr>
            <p:nvPr/>
          </p:nvSpPr>
          <p:spPr bwMode="auto">
            <a:xfrm>
              <a:off x="905" y="3317"/>
              <a:ext cx="174" cy="97"/>
            </a:xfrm>
            <a:custGeom>
              <a:avLst/>
              <a:gdLst/>
              <a:ahLst/>
              <a:cxnLst>
                <a:cxn ang="0">
                  <a:pos x="0" y="8"/>
                </a:cxn>
                <a:cxn ang="0">
                  <a:pos x="8" y="20"/>
                </a:cxn>
                <a:cxn ang="0">
                  <a:pos x="14" y="31"/>
                </a:cxn>
                <a:cxn ang="0">
                  <a:pos x="15" y="35"/>
                </a:cxn>
                <a:cxn ang="0">
                  <a:pos x="20" y="35"/>
                </a:cxn>
                <a:cxn ang="0">
                  <a:pos x="27" y="36"/>
                </a:cxn>
                <a:cxn ang="0">
                  <a:pos x="30" y="43"/>
                </a:cxn>
                <a:cxn ang="0">
                  <a:pos x="34" y="46"/>
                </a:cxn>
                <a:cxn ang="0">
                  <a:pos x="39" y="51"/>
                </a:cxn>
                <a:cxn ang="0">
                  <a:pos x="42" y="67"/>
                </a:cxn>
                <a:cxn ang="0">
                  <a:pos x="47" y="65"/>
                </a:cxn>
                <a:cxn ang="0">
                  <a:pos x="54" y="56"/>
                </a:cxn>
                <a:cxn ang="0">
                  <a:pos x="67" y="60"/>
                </a:cxn>
                <a:cxn ang="0">
                  <a:pos x="77" y="73"/>
                </a:cxn>
                <a:cxn ang="0">
                  <a:pos x="87" y="88"/>
                </a:cxn>
                <a:cxn ang="0">
                  <a:pos x="97" y="90"/>
                </a:cxn>
                <a:cxn ang="0">
                  <a:pos x="102" y="83"/>
                </a:cxn>
                <a:cxn ang="0">
                  <a:pos x="110" y="83"/>
                </a:cxn>
                <a:cxn ang="0">
                  <a:pos x="117" y="90"/>
                </a:cxn>
                <a:cxn ang="0">
                  <a:pos x="122" y="88"/>
                </a:cxn>
                <a:cxn ang="0">
                  <a:pos x="129" y="87"/>
                </a:cxn>
                <a:cxn ang="0">
                  <a:pos x="137" y="90"/>
                </a:cxn>
                <a:cxn ang="0">
                  <a:pos x="152" y="82"/>
                </a:cxn>
                <a:cxn ang="0">
                  <a:pos x="166" y="77"/>
                </a:cxn>
                <a:cxn ang="0">
                  <a:pos x="167" y="72"/>
                </a:cxn>
                <a:cxn ang="0">
                  <a:pos x="161" y="56"/>
                </a:cxn>
                <a:cxn ang="0">
                  <a:pos x="151" y="53"/>
                </a:cxn>
                <a:cxn ang="0">
                  <a:pos x="137" y="53"/>
                </a:cxn>
                <a:cxn ang="0">
                  <a:pos x="132" y="58"/>
                </a:cxn>
                <a:cxn ang="0">
                  <a:pos x="129" y="73"/>
                </a:cxn>
                <a:cxn ang="0">
                  <a:pos x="124" y="70"/>
                </a:cxn>
                <a:cxn ang="0">
                  <a:pos x="117" y="67"/>
                </a:cxn>
                <a:cxn ang="0">
                  <a:pos x="107" y="67"/>
                </a:cxn>
                <a:cxn ang="0">
                  <a:pos x="99" y="62"/>
                </a:cxn>
                <a:cxn ang="0">
                  <a:pos x="94" y="62"/>
                </a:cxn>
                <a:cxn ang="0">
                  <a:pos x="89" y="53"/>
                </a:cxn>
                <a:cxn ang="0">
                  <a:pos x="84" y="43"/>
                </a:cxn>
                <a:cxn ang="0">
                  <a:pos x="75" y="33"/>
                </a:cxn>
                <a:cxn ang="0">
                  <a:pos x="69" y="30"/>
                </a:cxn>
                <a:cxn ang="0">
                  <a:pos x="50" y="23"/>
                </a:cxn>
                <a:cxn ang="0">
                  <a:pos x="30" y="16"/>
                </a:cxn>
                <a:cxn ang="0">
                  <a:pos x="22" y="13"/>
                </a:cxn>
                <a:cxn ang="0">
                  <a:pos x="19" y="10"/>
                </a:cxn>
                <a:cxn ang="0">
                  <a:pos x="14" y="11"/>
                </a:cxn>
                <a:cxn ang="0">
                  <a:pos x="3" y="5"/>
                </a:cxn>
              </a:cxnLst>
              <a:rect l="0" t="0" r="r" b="b"/>
              <a:pathLst>
                <a:path w="174" h="97">
                  <a:moveTo>
                    <a:pt x="2" y="0"/>
                  </a:moveTo>
                  <a:lnTo>
                    <a:pt x="0" y="8"/>
                  </a:lnTo>
                  <a:lnTo>
                    <a:pt x="0" y="18"/>
                  </a:lnTo>
                  <a:lnTo>
                    <a:pt x="8" y="20"/>
                  </a:lnTo>
                  <a:lnTo>
                    <a:pt x="14" y="21"/>
                  </a:lnTo>
                  <a:lnTo>
                    <a:pt x="14" y="31"/>
                  </a:lnTo>
                  <a:lnTo>
                    <a:pt x="12" y="38"/>
                  </a:lnTo>
                  <a:lnTo>
                    <a:pt x="15" y="35"/>
                  </a:lnTo>
                  <a:lnTo>
                    <a:pt x="17" y="31"/>
                  </a:lnTo>
                  <a:lnTo>
                    <a:pt x="20" y="35"/>
                  </a:lnTo>
                  <a:lnTo>
                    <a:pt x="24" y="40"/>
                  </a:lnTo>
                  <a:lnTo>
                    <a:pt x="27" y="36"/>
                  </a:lnTo>
                  <a:lnTo>
                    <a:pt x="30" y="35"/>
                  </a:lnTo>
                  <a:lnTo>
                    <a:pt x="30" y="43"/>
                  </a:lnTo>
                  <a:lnTo>
                    <a:pt x="29" y="51"/>
                  </a:lnTo>
                  <a:lnTo>
                    <a:pt x="34" y="46"/>
                  </a:lnTo>
                  <a:lnTo>
                    <a:pt x="37" y="46"/>
                  </a:lnTo>
                  <a:lnTo>
                    <a:pt x="39" y="51"/>
                  </a:lnTo>
                  <a:lnTo>
                    <a:pt x="37" y="60"/>
                  </a:lnTo>
                  <a:lnTo>
                    <a:pt x="42" y="67"/>
                  </a:lnTo>
                  <a:lnTo>
                    <a:pt x="47" y="75"/>
                  </a:lnTo>
                  <a:lnTo>
                    <a:pt x="47" y="65"/>
                  </a:lnTo>
                  <a:lnTo>
                    <a:pt x="50" y="60"/>
                  </a:lnTo>
                  <a:lnTo>
                    <a:pt x="54" y="56"/>
                  </a:lnTo>
                  <a:lnTo>
                    <a:pt x="57" y="56"/>
                  </a:lnTo>
                  <a:lnTo>
                    <a:pt x="67" y="60"/>
                  </a:lnTo>
                  <a:lnTo>
                    <a:pt x="75" y="67"/>
                  </a:lnTo>
                  <a:lnTo>
                    <a:pt x="77" y="73"/>
                  </a:lnTo>
                  <a:lnTo>
                    <a:pt x="79" y="80"/>
                  </a:lnTo>
                  <a:lnTo>
                    <a:pt x="87" y="88"/>
                  </a:lnTo>
                  <a:lnTo>
                    <a:pt x="95" y="97"/>
                  </a:lnTo>
                  <a:lnTo>
                    <a:pt x="97" y="90"/>
                  </a:lnTo>
                  <a:lnTo>
                    <a:pt x="99" y="87"/>
                  </a:lnTo>
                  <a:lnTo>
                    <a:pt x="102" y="83"/>
                  </a:lnTo>
                  <a:lnTo>
                    <a:pt x="107" y="83"/>
                  </a:lnTo>
                  <a:lnTo>
                    <a:pt x="110" y="83"/>
                  </a:lnTo>
                  <a:lnTo>
                    <a:pt x="114" y="85"/>
                  </a:lnTo>
                  <a:lnTo>
                    <a:pt x="117" y="90"/>
                  </a:lnTo>
                  <a:lnTo>
                    <a:pt x="117" y="95"/>
                  </a:lnTo>
                  <a:lnTo>
                    <a:pt x="122" y="88"/>
                  </a:lnTo>
                  <a:lnTo>
                    <a:pt x="127" y="82"/>
                  </a:lnTo>
                  <a:lnTo>
                    <a:pt x="129" y="87"/>
                  </a:lnTo>
                  <a:lnTo>
                    <a:pt x="130" y="92"/>
                  </a:lnTo>
                  <a:lnTo>
                    <a:pt x="137" y="90"/>
                  </a:lnTo>
                  <a:lnTo>
                    <a:pt x="146" y="88"/>
                  </a:lnTo>
                  <a:lnTo>
                    <a:pt x="152" y="82"/>
                  </a:lnTo>
                  <a:lnTo>
                    <a:pt x="159" y="75"/>
                  </a:lnTo>
                  <a:lnTo>
                    <a:pt x="166" y="77"/>
                  </a:lnTo>
                  <a:lnTo>
                    <a:pt x="174" y="78"/>
                  </a:lnTo>
                  <a:lnTo>
                    <a:pt x="167" y="72"/>
                  </a:lnTo>
                  <a:lnTo>
                    <a:pt x="161" y="63"/>
                  </a:lnTo>
                  <a:lnTo>
                    <a:pt x="161" y="56"/>
                  </a:lnTo>
                  <a:lnTo>
                    <a:pt x="159" y="50"/>
                  </a:lnTo>
                  <a:lnTo>
                    <a:pt x="151" y="53"/>
                  </a:lnTo>
                  <a:lnTo>
                    <a:pt x="144" y="55"/>
                  </a:lnTo>
                  <a:lnTo>
                    <a:pt x="137" y="53"/>
                  </a:lnTo>
                  <a:lnTo>
                    <a:pt x="129" y="46"/>
                  </a:lnTo>
                  <a:lnTo>
                    <a:pt x="132" y="58"/>
                  </a:lnTo>
                  <a:lnTo>
                    <a:pt x="136" y="70"/>
                  </a:lnTo>
                  <a:lnTo>
                    <a:pt x="129" y="73"/>
                  </a:lnTo>
                  <a:lnTo>
                    <a:pt x="122" y="77"/>
                  </a:lnTo>
                  <a:lnTo>
                    <a:pt x="124" y="70"/>
                  </a:lnTo>
                  <a:lnTo>
                    <a:pt x="124" y="63"/>
                  </a:lnTo>
                  <a:lnTo>
                    <a:pt x="117" y="67"/>
                  </a:lnTo>
                  <a:lnTo>
                    <a:pt x="112" y="68"/>
                  </a:lnTo>
                  <a:lnTo>
                    <a:pt x="107" y="67"/>
                  </a:lnTo>
                  <a:lnTo>
                    <a:pt x="102" y="60"/>
                  </a:lnTo>
                  <a:lnTo>
                    <a:pt x="99" y="62"/>
                  </a:lnTo>
                  <a:lnTo>
                    <a:pt x="95" y="62"/>
                  </a:lnTo>
                  <a:lnTo>
                    <a:pt x="94" y="62"/>
                  </a:lnTo>
                  <a:lnTo>
                    <a:pt x="92" y="60"/>
                  </a:lnTo>
                  <a:lnTo>
                    <a:pt x="89" y="53"/>
                  </a:lnTo>
                  <a:lnTo>
                    <a:pt x="84" y="48"/>
                  </a:lnTo>
                  <a:lnTo>
                    <a:pt x="84" y="43"/>
                  </a:lnTo>
                  <a:lnTo>
                    <a:pt x="84" y="36"/>
                  </a:lnTo>
                  <a:lnTo>
                    <a:pt x="75" y="33"/>
                  </a:lnTo>
                  <a:lnTo>
                    <a:pt x="67" y="28"/>
                  </a:lnTo>
                  <a:lnTo>
                    <a:pt x="69" y="30"/>
                  </a:lnTo>
                  <a:lnTo>
                    <a:pt x="69" y="33"/>
                  </a:lnTo>
                  <a:lnTo>
                    <a:pt x="50" y="23"/>
                  </a:lnTo>
                  <a:lnTo>
                    <a:pt x="32" y="15"/>
                  </a:lnTo>
                  <a:lnTo>
                    <a:pt x="30" y="16"/>
                  </a:lnTo>
                  <a:lnTo>
                    <a:pt x="27" y="18"/>
                  </a:lnTo>
                  <a:lnTo>
                    <a:pt x="22" y="13"/>
                  </a:lnTo>
                  <a:lnTo>
                    <a:pt x="19" y="8"/>
                  </a:lnTo>
                  <a:lnTo>
                    <a:pt x="19" y="10"/>
                  </a:lnTo>
                  <a:lnTo>
                    <a:pt x="19" y="13"/>
                  </a:lnTo>
                  <a:lnTo>
                    <a:pt x="14" y="11"/>
                  </a:lnTo>
                  <a:lnTo>
                    <a:pt x="7" y="10"/>
                  </a:lnTo>
                  <a:lnTo>
                    <a:pt x="3" y="5"/>
                  </a:lnTo>
                  <a:lnTo>
                    <a:pt x="2" y="0"/>
                  </a:lnTo>
                  <a:close/>
                </a:path>
              </a:pathLst>
            </a:custGeom>
            <a:solidFill>
              <a:srgbClr val="1F1A17"/>
            </a:solidFill>
            <a:ln w="9525">
              <a:noFill/>
              <a:round/>
              <a:headEnd/>
              <a:tailEnd/>
            </a:ln>
          </p:spPr>
          <p:txBody>
            <a:bodyPr/>
            <a:lstStyle/>
            <a:p>
              <a:endParaRPr lang="en-US"/>
            </a:p>
          </p:txBody>
        </p:sp>
        <p:sp>
          <p:nvSpPr>
            <p:cNvPr id="5852" name="Freeform 1756"/>
            <p:cNvSpPr>
              <a:spLocks/>
            </p:cNvSpPr>
            <p:nvPr/>
          </p:nvSpPr>
          <p:spPr bwMode="auto">
            <a:xfrm>
              <a:off x="927" y="3261"/>
              <a:ext cx="97" cy="97"/>
            </a:xfrm>
            <a:custGeom>
              <a:avLst/>
              <a:gdLst/>
              <a:ahLst/>
              <a:cxnLst>
                <a:cxn ang="0">
                  <a:pos x="3" y="9"/>
                </a:cxn>
                <a:cxn ang="0">
                  <a:pos x="8" y="17"/>
                </a:cxn>
                <a:cxn ang="0">
                  <a:pos x="10" y="31"/>
                </a:cxn>
                <a:cxn ang="0">
                  <a:pos x="13" y="46"/>
                </a:cxn>
                <a:cxn ang="0">
                  <a:pos x="17" y="59"/>
                </a:cxn>
                <a:cxn ang="0">
                  <a:pos x="22" y="61"/>
                </a:cxn>
                <a:cxn ang="0">
                  <a:pos x="28" y="76"/>
                </a:cxn>
                <a:cxn ang="0">
                  <a:pos x="37" y="97"/>
                </a:cxn>
                <a:cxn ang="0">
                  <a:pos x="45" y="92"/>
                </a:cxn>
                <a:cxn ang="0">
                  <a:pos x="48" y="79"/>
                </a:cxn>
                <a:cxn ang="0">
                  <a:pos x="63" y="84"/>
                </a:cxn>
                <a:cxn ang="0">
                  <a:pos x="73" y="82"/>
                </a:cxn>
                <a:cxn ang="0">
                  <a:pos x="83" y="79"/>
                </a:cxn>
                <a:cxn ang="0">
                  <a:pos x="92" y="77"/>
                </a:cxn>
                <a:cxn ang="0">
                  <a:pos x="95" y="69"/>
                </a:cxn>
                <a:cxn ang="0">
                  <a:pos x="95" y="64"/>
                </a:cxn>
                <a:cxn ang="0">
                  <a:pos x="82" y="67"/>
                </a:cxn>
                <a:cxn ang="0">
                  <a:pos x="65" y="62"/>
                </a:cxn>
                <a:cxn ang="0">
                  <a:pos x="60" y="56"/>
                </a:cxn>
                <a:cxn ang="0">
                  <a:pos x="53" y="51"/>
                </a:cxn>
                <a:cxn ang="0">
                  <a:pos x="48" y="47"/>
                </a:cxn>
                <a:cxn ang="0">
                  <a:pos x="50" y="44"/>
                </a:cxn>
                <a:cxn ang="0">
                  <a:pos x="58" y="44"/>
                </a:cxn>
                <a:cxn ang="0">
                  <a:pos x="78" y="51"/>
                </a:cxn>
                <a:cxn ang="0">
                  <a:pos x="85" y="49"/>
                </a:cxn>
                <a:cxn ang="0">
                  <a:pos x="75" y="39"/>
                </a:cxn>
                <a:cxn ang="0">
                  <a:pos x="58" y="31"/>
                </a:cxn>
                <a:cxn ang="0">
                  <a:pos x="50" y="26"/>
                </a:cxn>
                <a:cxn ang="0">
                  <a:pos x="40" y="19"/>
                </a:cxn>
                <a:cxn ang="0">
                  <a:pos x="32" y="7"/>
                </a:cxn>
                <a:cxn ang="0">
                  <a:pos x="25" y="0"/>
                </a:cxn>
                <a:cxn ang="0">
                  <a:pos x="27" y="10"/>
                </a:cxn>
                <a:cxn ang="0">
                  <a:pos x="38" y="27"/>
                </a:cxn>
                <a:cxn ang="0">
                  <a:pos x="43" y="39"/>
                </a:cxn>
                <a:cxn ang="0">
                  <a:pos x="33" y="39"/>
                </a:cxn>
                <a:cxn ang="0">
                  <a:pos x="17" y="21"/>
                </a:cxn>
                <a:cxn ang="0">
                  <a:pos x="3" y="5"/>
                </a:cxn>
              </a:cxnLst>
              <a:rect l="0" t="0" r="r" b="b"/>
              <a:pathLst>
                <a:path w="97" h="97">
                  <a:moveTo>
                    <a:pt x="0" y="5"/>
                  </a:moveTo>
                  <a:lnTo>
                    <a:pt x="3" y="9"/>
                  </a:lnTo>
                  <a:lnTo>
                    <a:pt x="7" y="12"/>
                  </a:lnTo>
                  <a:lnTo>
                    <a:pt x="8" y="17"/>
                  </a:lnTo>
                  <a:lnTo>
                    <a:pt x="10" y="21"/>
                  </a:lnTo>
                  <a:lnTo>
                    <a:pt x="10" y="31"/>
                  </a:lnTo>
                  <a:lnTo>
                    <a:pt x="10" y="42"/>
                  </a:lnTo>
                  <a:lnTo>
                    <a:pt x="13" y="46"/>
                  </a:lnTo>
                  <a:lnTo>
                    <a:pt x="15" y="51"/>
                  </a:lnTo>
                  <a:lnTo>
                    <a:pt x="17" y="59"/>
                  </a:lnTo>
                  <a:lnTo>
                    <a:pt x="18" y="64"/>
                  </a:lnTo>
                  <a:lnTo>
                    <a:pt x="22" y="61"/>
                  </a:lnTo>
                  <a:lnTo>
                    <a:pt x="23" y="57"/>
                  </a:lnTo>
                  <a:lnTo>
                    <a:pt x="28" y="76"/>
                  </a:lnTo>
                  <a:lnTo>
                    <a:pt x="30" y="94"/>
                  </a:lnTo>
                  <a:lnTo>
                    <a:pt x="37" y="97"/>
                  </a:lnTo>
                  <a:lnTo>
                    <a:pt x="45" y="97"/>
                  </a:lnTo>
                  <a:lnTo>
                    <a:pt x="45" y="92"/>
                  </a:lnTo>
                  <a:lnTo>
                    <a:pt x="47" y="84"/>
                  </a:lnTo>
                  <a:lnTo>
                    <a:pt x="48" y="79"/>
                  </a:lnTo>
                  <a:lnTo>
                    <a:pt x="52" y="77"/>
                  </a:lnTo>
                  <a:lnTo>
                    <a:pt x="63" y="84"/>
                  </a:lnTo>
                  <a:lnTo>
                    <a:pt x="72" y="89"/>
                  </a:lnTo>
                  <a:lnTo>
                    <a:pt x="73" y="82"/>
                  </a:lnTo>
                  <a:lnTo>
                    <a:pt x="75" y="76"/>
                  </a:lnTo>
                  <a:lnTo>
                    <a:pt x="83" y="79"/>
                  </a:lnTo>
                  <a:lnTo>
                    <a:pt x="88" y="79"/>
                  </a:lnTo>
                  <a:lnTo>
                    <a:pt x="92" y="77"/>
                  </a:lnTo>
                  <a:lnTo>
                    <a:pt x="93" y="74"/>
                  </a:lnTo>
                  <a:lnTo>
                    <a:pt x="95" y="69"/>
                  </a:lnTo>
                  <a:lnTo>
                    <a:pt x="97" y="64"/>
                  </a:lnTo>
                  <a:lnTo>
                    <a:pt x="95" y="64"/>
                  </a:lnTo>
                  <a:lnTo>
                    <a:pt x="88" y="67"/>
                  </a:lnTo>
                  <a:lnTo>
                    <a:pt x="82" y="67"/>
                  </a:lnTo>
                  <a:lnTo>
                    <a:pt x="75" y="67"/>
                  </a:lnTo>
                  <a:lnTo>
                    <a:pt x="65" y="62"/>
                  </a:lnTo>
                  <a:lnTo>
                    <a:pt x="62" y="61"/>
                  </a:lnTo>
                  <a:lnTo>
                    <a:pt x="60" y="56"/>
                  </a:lnTo>
                  <a:lnTo>
                    <a:pt x="58" y="51"/>
                  </a:lnTo>
                  <a:lnTo>
                    <a:pt x="53" y="51"/>
                  </a:lnTo>
                  <a:lnTo>
                    <a:pt x="48" y="51"/>
                  </a:lnTo>
                  <a:lnTo>
                    <a:pt x="48" y="47"/>
                  </a:lnTo>
                  <a:lnTo>
                    <a:pt x="48" y="46"/>
                  </a:lnTo>
                  <a:lnTo>
                    <a:pt x="50" y="44"/>
                  </a:lnTo>
                  <a:lnTo>
                    <a:pt x="53" y="44"/>
                  </a:lnTo>
                  <a:lnTo>
                    <a:pt x="58" y="44"/>
                  </a:lnTo>
                  <a:lnTo>
                    <a:pt x="65" y="46"/>
                  </a:lnTo>
                  <a:lnTo>
                    <a:pt x="78" y="51"/>
                  </a:lnTo>
                  <a:lnTo>
                    <a:pt x="85" y="54"/>
                  </a:lnTo>
                  <a:lnTo>
                    <a:pt x="85" y="49"/>
                  </a:lnTo>
                  <a:lnTo>
                    <a:pt x="85" y="46"/>
                  </a:lnTo>
                  <a:lnTo>
                    <a:pt x="75" y="39"/>
                  </a:lnTo>
                  <a:lnTo>
                    <a:pt x="63" y="32"/>
                  </a:lnTo>
                  <a:lnTo>
                    <a:pt x="58" y="31"/>
                  </a:lnTo>
                  <a:lnTo>
                    <a:pt x="52" y="29"/>
                  </a:lnTo>
                  <a:lnTo>
                    <a:pt x="50" y="26"/>
                  </a:lnTo>
                  <a:lnTo>
                    <a:pt x="45" y="22"/>
                  </a:lnTo>
                  <a:lnTo>
                    <a:pt x="40" y="19"/>
                  </a:lnTo>
                  <a:lnTo>
                    <a:pt x="35" y="14"/>
                  </a:lnTo>
                  <a:lnTo>
                    <a:pt x="32" y="7"/>
                  </a:lnTo>
                  <a:lnTo>
                    <a:pt x="28" y="0"/>
                  </a:lnTo>
                  <a:lnTo>
                    <a:pt x="25" y="0"/>
                  </a:lnTo>
                  <a:lnTo>
                    <a:pt x="22" y="2"/>
                  </a:lnTo>
                  <a:lnTo>
                    <a:pt x="27" y="10"/>
                  </a:lnTo>
                  <a:lnTo>
                    <a:pt x="32" y="19"/>
                  </a:lnTo>
                  <a:lnTo>
                    <a:pt x="38" y="27"/>
                  </a:lnTo>
                  <a:lnTo>
                    <a:pt x="47" y="36"/>
                  </a:lnTo>
                  <a:lnTo>
                    <a:pt x="43" y="39"/>
                  </a:lnTo>
                  <a:lnTo>
                    <a:pt x="42" y="42"/>
                  </a:lnTo>
                  <a:lnTo>
                    <a:pt x="33" y="39"/>
                  </a:lnTo>
                  <a:lnTo>
                    <a:pt x="23" y="34"/>
                  </a:lnTo>
                  <a:lnTo>
                    <a:pt x="17" y="21"/>
                  </a:lnTo>
                  <a:lnTo>
                    <a:pt x="8" y="7"/>
                  </a:lnTo>
                  <a:lnTo>
                    <a:pt x="3" y="5"/>
                  </a:lnTo>
                  <a:lnTo>
                    <a:pt x="0" y="5"/>
                  </a:lnTo>
                  <a:close/>
                </a:path>
              </a:pathLst>
            </a:custGeom>
            <a:solidFill>
              <a:srgbClr val="1F1A17"/>
            </a:solidFill>
            <a:ln w="9525">
              <a:noFill/>
              <a:round/>
              <a:headEnd/>
              <a:tailEnd/>
            </a:ln>
          </p:spPr>
          <p:txBody>
            <a:bodyPr/>
            <a:lstStyle/>
            <a:p>
              <a:endParaRPr lang="en-US"/>
            </a:p>
          </p:txBody>
        </p:sp>
        <p:sp>
          <p:nvSpPr>
            <p:cNvPr id="5853" name="Freeform 1757"/>
            <p:cNvSpPr>
              <a:spLocks/>
            </p:cNvSpPr>
            <p:nvPr/>
          </p:nvSpPr>
          <p:spPr bwMode="auto">
            <a:xfrm>
              <a:off x="1005" y="3318"/>
              <a:ext cx="52" cy="62"/>
            </a:xfrm>
            <a:custGeom>
              <a:avLst/>
              <a:gdLst/>
              <a:ahLst/>
              <a:cxnLst>
                <a:cxn ang="0">
                  <a:pos x="0" y="40"/>
                </a:cxn>
                <a:cxn ang="0">
                  <a:pos x="5" y="42"/>
                </a:cxn>
                <a:cxn ang="0">
                  <a:pos x="12" y="47"/>
                </a:cxn>
                <a:cxn ang="0">
                  <a:pos x="17" y="57"/>
                </a:cxn>
                <a:cxn ang="0">
                  <a:pos x="19" y="62"/>
                </a:cxn>
                <a:cxn ang="0">
                  <a:pos x="20" y="45"/>
                </a:cxn>
                <a:cxn ang="0">
                  <a:pos x="25" y="45"/>
                </a:cxn>
                <a:cxn ang="0">
                  <a:pos x="25" y="30"/>
                </a:cxn>
                <a:cxn ang="0">
                  <a:pos x="34" y="25"/>
                </a:cxn>
                <a:cxn ang="0">
                  <a:pos x="42" y="35"/>
                </a:cxn>
                <a:cxn ang="0">
                  <a:pos x="52" y="22"/>
                </a:cxn>
                <a:cxn ang="0">
                  <a:pos x="42" y="22"/>
                </a:cxn>
                <a:cxn ang="0">
                  <a:pos x="51" y="14"/>
                </a:cxn>
                <a:cxn ang="0">
                  <a:pos x="46" y="9"/>
                </a:cxn>
                <a:cxn ang="0">
                  <a:pos x="37" y="14"/>
                </a:cxn>
                <a:cxn ang="0">
                  <a:pos x="34" y="0"/>
                </a:cxn>
                <a:cxn ang="0">
                  <a:pos x="27" y="7"/>
                </a:cxn>
                <a:cxn ang="0">
                  <a:pos x="24" y="22"/>
                </a:cxn>
                <a:cxn ang="0">
                  <a:pos x="22" y="4"/>
                </a:cxn>
                <a:cxn ang="0">
                  <a:pos x="15" y="25"/>
                </a:cxn>
                <a:cxn ang="0">
                  <a:pos x="10" y="32"/>
                </a:cxn>
                <a:cxn ang="0">
                  <a:pos x="0" y="40"/>
                </a:cxn>
              </a:cxnLst>
              <a:rect l="0" t="0" r="r" b="b"/>
              <a:pathLst>
                <a:path w="52" h="62">
                  <a:moveTo>
                    <a:pt x="0" y="40"/>
                  </a:moveTo>
                  <a:lnTo>
                    <a:pt x="5" y="42"/>
                  </a:lnTo>
                  <a:lnTo>
                    <a:pt x="12" y="47"/>
                  </a:lnTo>
                  <a:lnTo>
                    <a:pt x="17" y="57"/>
                  </a:lnTo>
                  <a:lnTo>
                    <a:pt x="19" y="62"/>
                  </a:lnTo>
                  <a:lnTo>
                    <a:pt x="20" y="45"/>
                  </a:lnTo>
                  <a:lnTo>
                    <a:pt x="25" y="45"/>
                  </a:lnTo>
                  <a:lnTo>
                    <a:pt x="25" y="30"/>
                  </a:lnTo>
                  <a:lnTo>
                    <a:pt x="34" y="25"/>
                  </a:lnTo>
                  <a:lnTo>
                    <a:pt x="42" y="35"/>
                  </a:lnTo>
                  <a:lnTo>
                    <a:pt x="52" y="22"/>
                  </a:lnTo>
                  <a:lnTo>
                    <a:pt x="42" y="22"/>
                  </a:lnTo>
                  <a:lnTo>
                    <a:pt x="51" y="14"/>
                  </a:lnTo>
                  <a:lnTo>
                    <a:pt x="46" y="9"/>
                  </a:lnTo>
                  <a:lnTo>
                    <a:pt x="37" y="14"/>
                  </a:lnTo>
                  <a:lnTo>
                    <a:pt x="34" y="0"/>
                  </a:lnTo>
                  <a:lnTo>
                    <a:pt x="27" y="7"/>
                  </a:lnTo>
                  <a:lnTo>
                    <a:pt x="24" y="22"/>
                  </a:lnTo>
                  <a:lnTo>
                    <a:pt x="22" y="4"/>
                  </a:lnTo>
                  <a:lnTo>
                    <a:pt x="15" y="25"/>
                  </a:lnTo>
                  <a:lnTo>
                    <a:pt x="10" y="32"/>
                  </a:lnTo>
                  <a:lnTo>
                    <a:pt x="0" y="40"/>
                  </a:lnTo>
                  <a:close/>
                </a:path>
              </a:pathLst>
            </a:custGeom>
            <a:solidFill>
              <a:srgbClr val="1F1A17"/>
            </a:solidFill>
            <a:ln w="9525">
              <a:noFill/>
              <a:round/>
              <a:headEnd/>
              <a:tailEnd/>
            </a:ln>
          </p:spPr>
          <p:txBody>
            <a:bodyPr/>
            <a:lstStyle/>
            <a:p>
              <a:endParaRPr lang="en-US"/>
            </a:p>
          </p:txBody>
        </p:sp>
        <p:sp>
          <p:nvSpPr>
            <p:cNvPr id="5854" name="Freeform 1758"/>
            <p:cNvSpPr>
              <a:spLocks/>
            </p:cNvSpPr>
            <p:nvPr/>
          </p:nvSpPr>
          <p:spPr bwMode="auto">
            <a:xfrm>
              <a:off x="1214" y="3278"/>
              <a:ext cx="82" cy="74"/>
            </a:xfrm>
            <a:custGeom>
              <a:avLst/>
              <a:gdLst/>
              <a:ahLst/>
              <a:cxnLst>
                <a:cxn ang="0">
                  <a:pos x="7" y="55"/>
                </a:cxn>
                <a:cxn ang="0">
                  <a:pos x="12" y="49"/>
                </a:cxn>
                <a:cxn ang="0">
                  <a:pos x="17" y="44"/>
                </a:cxn>
                <a:cxn ang="0">
                  <a:pos x="24" y="42"/>
                </a:cxn>
                <a:cxn ang="0">
                  <a:pos x="30" y="40"/>
                </a:cxn>
                <a:cxn ang="0">
                  <a:pos x="37" y="39"/>
                </a:cxn>
                <a:cxn ang="0">
                  <a:pos x="44" y="37"/>
                </a:cxn>
                <a:cxn ang="0">
                  <a:pos x="50" y="34"/>
                </a:cxn>
                <a:cxn ang="0">
                  <a:pos x="57" y="29"/>
                </a:cxn>
                <a:cxn ang="0">
                  <a:pos x="74" y="10"/>
                </a:cxn>
                <a:cxn ang="0">
                  <a:pos x="82" y="0"/>
                </a:cxn>
                <a:cxn ang="0">
                  <a:pos x="81" y="5"/>
                </a:cxn>
                <a:cxn ang="0">
                  <a:pos x="81" y="10"/>
                </a:cxn>
                <a:cxn ang="0">
                  <a:pos x="79" y="10"/>
                </a:cxn>
                <a:cxn ang="0">
                  <a:pos x="77" y="10"/>
                </a:cxn>
                <a:cxn ang="0">
                  <a:pos x="74" y="12"/>
                </a:cxn>
                <a:cxn ang="0">
                  <a:pos x="74" y="17"/>
                </a:cxn>
                <a:cxn ang="0">
                  <a:pos x="72" y="32"/>
                </a:cxn>
                <a:cxn ang="0">
                  <a:pos x="71" y="39"/>
                </a:cxn>
                <a:cxn ang="0">
                  <a:pos x="69" y="37"/>
                </a:cxn>
                <a:cxn ang="0">
                  <a:pos x="65" y="35"/>
                </a:cxn>
                <a:cxn ang="0">
                  <a:pos x="64" y="37"/>
                </a:cxn>
                <a:cxn ang="0">
                  <a:pos x="62" y="40"/>
                </a:cxn>
                <a:cxn ang="0">
                  <a:pos x="60" y="49"/>
                </a:cxn>
                <a:cxn ang="0">
                  <a:pos x="64" y="57"/>
                </a:cxn>
                <a:cxn ang="0">
                  <a:pos x="62" y="55"/>
                </a:cxn>
                <a:cxn ang="0">
                  <a:pos x="57" y="52"/>
                </a:cxn>
                <a:cxn ang="0">
                  <a:pos x="55" y="50"/>
                </a:cxn>
                <a:cxn ang="0">
                  <a:pos x="52" y="49"/>
                </a:cxn>
                <a:cxn ang="0">
                  <a:pos x="50" y="49"/>
                </a:cxn>
                <a:cxn ang="0">
                  <a:pos x="49" y="52"/>
                </a:cxn>
                <a:cxn ang="0">
                  <a:pos x="45" y="64"/>
                </a:cxn>
                <a:cxn ang="0">
                  <a:pos x="47" y="70"/>
                </a:cxn>
                <a:cxn ang="0">
                  <a:pos x="42" y="69"/>
                </a:cxn>
                <a:cxn ang="0">
                  <a:pos x="35" y="65"/>
                </a:cxn>
                <a:cxn ang="0">
                  <a:pos x="30" y="69"/>
                </a:cxn>
                <a:cxn ang="0">
                  <a:pos x="25" y="74"/>
                </a:cxn>
                <a:cxn ang="0">
                  <a:pos x="15" y="72"/>
                </a:cxn>
                <a:cxn ang="0">
                  <a:pos x="7" y="72"/>
                </a:cxn>
                <a:cxn ang="0">
                  <a:pos x="4" y="65"/>
                </a:cxn>
                <a:cxn ang="0">
                  <a:pos x="0" y="59"/>
                </a:cxn>
                <a:cxn ang="0">
                  <a:pos x="4" y="57"/>
                </a:cxn>
                <a:cxn ang="0">
                  <a:pos x="7" y="55"/>
                </a:cxn>
              </a:cxnLst>
              <a:rect l="0" t="0" r="r" b="b"/>
              <a:pathLst>
                <a:path w="82" h="74">
                  <a:moveTo>
                    <a:pt x="7" y="55"/>
                  </a:moveTo>
                  <a:lnTo>
                    <a:pt x="12" y="49"/>
                  </a:lnTo>
                  <a:lnTo>
                    <a:pt x="17" y="44"/>
                  </a:lnTo>
                  <a:lnTo>
                    <a:pt x="24" y="42"/>
                  </a:lnTo>
                  <a:lnTo>
                    <a:pt x="30" y="40"/>
                  </a:lnTo>
                  <a:lnTo>
                    <a:pt x="37" y="39"/>
                  </a:lnTo>
                  <a:lnTo>
                    <a:pt x="44" y="37"/>
                  </a:lnTo>
                  <a:lnTo>
                    <a:pt x="50" y="34"/>
                  </a:lnTo>
                  <a:lnTo>
                    <a:pt x="57" y="29"/>
                  </a:lnTo>
                  <a:lnTo>
                    <a:pt x="74" y="10"/>
                  </a:lnTo>
                  <a:lnTo>
                    <a:pt x="82" y="0"/>
                  </a:lnTo>
                  <a:lnTo>
                    <a:pt x="81" y="5"/>
                  </a:lnTo>
                  <a:lnTo>
                    <a:pt x="81" y="10"/>
                  </a:lnTo>
                  <a:lnTo>
                    <a:pt x="79" y="10"/>
                  </a:lnTo>
                  <a:lnTo>
                    <a:pt x="77" y="10"/>
                  </a:lnTo>
                  <a:lnTo>
                    <a:pt x="74" y="12"/>
                  </a:lnTo>
                  <a:lnTo>
                    <a:pt x="74" y="17"/>
                  </a:lnTo>
                  <a:lnTo>
                    <a:pt x="72" y="32"/>
                  </a:lnTo>
                  <a:lnTo>
                    <a:pt x="71" y="39"/>
                  </a:lnTo>
                  <a:lnTo>
                    <a:pt x="69" y="37"/>
                  </a:lnTo>
                  <a:lnTo>
                    <a:pt x="65" y="35"/>
                  </a:lnTo>
                  <a:lnTo>
                    <a:pt x="64" y="37"/>
                  </a:lnTo>
                  <a:lnTo>
                    <a:pt x="62" y="40"/>
                  </a:lnTo>
                  <a:lnTo>
                    <a:pt x="60" y="49"/>
                  </a:lnTo>
                  <a:lnTo>
                    <a:pt x="64" y="57"/>
                  </a:lnTo>
                  <a:lnTo>
                    <a:pt x="62" y="55"/>
                  </a:lnTo>
                  <a:lnTo>
                    <a:pt x="57" y="52"/>
                  </a:lnTo>
                  <a:lnTo>
                    <a:pt x="55" y="50"/>
                  </a:lnTo>
                  <a:lnTo>
                    <a:pt x="52" y="49"/>
                  </a:lnTo>
                  <a:lnTo>
                    <a:pt x="50" y="49"/>
                  </a:lnTo>
                  <a:lnTo>
                    <a:pt x="49" y="52"/>
                  </a:lnTo>
                  <a:lnTo>
                    <a:pt x="45" y="64"/>
                  </a:lnTo>
                  <a:lnTo>
                    <a:pt x="47" y="70"/>
                  </a:lnTo>
                  <a:lnTo>
                    <a:pt x="42" y="69"/>
                  </a:lnTo>
                  <a:lnTo>
                    <a:pt x="35" y="65"/>
                  </a:lnTo>
                  <a:lnTo>
                    <a:pt x="30" y="69"/>
                  </a:lnTo>
                  <a:lnTo>
                    <a:pt x="25" y="74"/>
                  </a:lnTo>
                  <a:lnTo>
                    <a:pt x="15" y="72"/>
                  </a:lnTo>
                  <a:lnTo>
                    <a:pt x="7" y="72"/>
                  </a:lnTo>
                  <a:lnTo>
                    <a:pt x="4" y="65"/>
                  </a:lnTo>
                  <a:lnTo>
                    <a:pt x="0" y="59"/>
                  </a:lnTo>
                  <a:lnTo>
                    <a:pt x="4" y="57"/>
                  </a:lnTo>
                  <a:lnTo>
                    <a:pt x="7" y="55"/>
                  </a:lnTo>
                  <a:close/>
                </a:path>
              </a:pathLst>
            </a:custGeom>
            <a:solidFill>
              <a:srgbClr val="1F1A17"/>
            </a:solidFill>
            <a:ln w="9525">
              <a:noFill/>
              <a:round/>
              <a:headEnd/>
              <a:tailEnd/>
            </a:ln>
          </p:spPr>
          <p:txBody>
            <a:bodyPr/>
            <a:lstStyle/>
            <a:p>
              <a:endParaRPr lang="en-US"/>
            </a:p>
          </p:txBody>
        </p:sp>
        <p:sp>
          <p:nvSpPr>
            <p:cNvPr id="5855" name="Freeform 1759"/>
            <p:cNvSpPr>
              <a:spLocks/>
            </p:cNvSpPr>
            <p:nvPr/>
          </p:nvSpPr>
          <p:spPr bwMode="auto">
            <a:xfrm>
              <a:off x="1214" y="3362"/>
              <a:ext cx="25" cy="23"/>
            </a:xfrm>
            <a:custGeom>
              <a:avLst/>
              <a:gdLst/>
              <a:ahLst/>
              <a:cxnLst>
                <a:cxn ang="0">
                  <a:pos x="17" y="0"/>
                </a:cxn>
                <a:cxn ang="0">
                  <a:pos x="20" y="3"/>
                </a:cxn>
                <a:cxn ang="0">
                  <a:pos x="25" y="8"/>
                </a:cxn>
                <a:cxn ang="0">
                  <a:pos x="25" y="15"/>
                </a:cxn>
                <a:cxn ang="0">
                  <a:pos x="25" y="20"/>
                </a:cxn>
                <a:cxn ang="0">
                  <a:pos x="17" y="8"/>
                </a:cxn>
                <a:cxn ang="0">
                  <a:pos x="17" y="18"/>
                </a:cxn>
                <a:cxn ang="0">
                  <a:pos x="14" y="15"/>
                </a:cxn>
                <a:cxn ang="0">
                  <a:pos x="9" y="13"/>
                </a:cxn>
                <a:cxn ang="0">
                  <a:pos x="9" y="18"/>
                </a:cxn>
                <a:cxn ang="0">
                  <a:pos x="9" y="23"/>
                </a:cxn>
                <a:cxn ang="0">
                  <a:pos x="0" y="15"/>
                </a:cxn>
                <a:cxn ang="0">
                  <a:pos x="2" y="15"/>
                </a:cxn>
                <a:cxn ang="0">
                  <a:pos x="4" y="11"/>
                </a:cxn>
                <a:cxn ang="0">
                  <a:pos x="4" y="3"/>
                </a:cxn>
                <a:cxn ang="0">
                  <a:pos x="2" y="1"/>
                </a:cxn>
                <a:cxn ang="0">
                  <a:pos x="5" y="1"/>
                </a:cxn>
                <a:cxn ang="0">
                  <a:pos x="10" y="3"/>
                </a:cxn>
                <a:cxn ang="0">
                  <a:pos x="14" y="6"/>
                </a:cxn>
                <a:cxn ang="0">
                  <a:pos x="15" y="8"/>
                </a:cxn>
                <a:cxn ang="0">
                  <a:pos x="17" y="0"/>
                </a:cxn>
              </a:cxnLst>
              <a:rect l="0" t="0" r="r" b="b"/>
              <a:pathLst>
                <a:path w="25" h="23">
                  <a:moveTo>
                    <a:pt x="17" y="0"/>
                  </a:moveTo>
                  <a:lnTo>
                    <a:pt x="20" y="3"/>
                  </a:lnTo>
                  <a:lnTo>
                    <a:pt x="25" y="8"/>
                  </a:lnTo>
                  <a:lnTo>
                    <a:pt x="25" y="15"/>
                  </a:lnTo>
                  <a:lnTo>
                    <a:pt x="25" y="20"/>
                  </a:lnTo>
                  <a:lnTo>
                    <a:pt x="17" y="8"/>
                  </a:lnTo>
                  <a:lnTo>
                    <a:pt x="17" y="18"/>
                  </a:lnTo>
                  <a:lnTo>
                    <a:pt x="14" y="15"/>
                  </a:lnTo>
                  <a:lnTo>
                    <a:pt x="9" y="13"/>
                  </a:lnTo>
                  <a:lnTo>
                    <a:pt x="9" y="18"/>
                  </a:lnTo>
                  <a:lnTo>
                    <a:pt x="9" y="23"/>
                  </a:lnTo>
                  <a:lnTo>
                    <a:pt x="0" y="15"/>
                  </a:lnTo>
                  <a:lnTo>
                    <a:pt x="2" y="15"/>
                  </a:lnTo>
                  <a:lnTo>
                    <a:pt x="4" y="11"/>
                  </a:lnTo>
                  <a:lnTo>
                    <a:pt x="4" y="3"/>
                  </a:lnTo>
                  <a:lnTo>
                    <a:pt x="2" y="1"/>
                  </a:lnTo>
                  <a:lnTo>
                    <a:pt x="5" y="1"/>
                  </a:lnTo>
                  <a:lnTo>
                    <a:pt x="10" y="3"/>
                  </a:lnTo>
                  <a:lnTo>
                    <a:pt x="14" y="6"/>
                  </a:lnTo>
                  <a:lnTo>
                    <a:pt x="15" y="8"/>
                  </a:lnTo>
                  <a:lnTo>
                    <a:pt x="17" y="0"/>
                  </a:lnTo>
                  <a:close/>
                </a:path>
              </a:pathLst>
            </a:custGeom>
            <a:solidFill>
              <a:srgbClr val="1F1A17"/>
            </a:solidFill>
            <a:ln w="9525">
              <a:noFill/>
              <a:round/>
              <a:headEnd/>
              <a:tailEnd/>
            </a:ln>
          </p:spPr>
          <p:txBody>
            <a:bodyPr/>
            <a:lstStyle/>
            <a:p>
              <a:endParaRPr lang="en-US"/>
            </a:p>
          </p:txBody>
        </p:sp>
        <p:sp>
          <p:nvSpPr>
            <p:cNvPr id="5856" name="Freeform 1760"/>
            <p:cNvSpPr>
              <a:spLocks/>
            </p:cNvSpPr>
            <p:nvPr/>
          </p:nvSpPr>
          <p:spPr bwMode="auto">
            <a:xfrm>
              <a:off x="1236" y="3335"/>
              <a:ext cx="45" cy="38"/>
            </a:xfrm>
            <a:custGeom>
              <a:avLst/>
              <a:gdLst/>
              <a:ahLst/>
              <a:cxnLst>
                <a:cxn ang="0">
                  <a:pos x="0" y="25"/>
                </a:cxn>
                <a:cxn ang="0">
                  <a:pos x="2" y="32"/>
                </a:cxn>
                <a:cxn ang="0">
                  <a:pos x="5" y="37"/>
                </a:cxn>
                <a:cxn ang="0">
                  <a:pos x="5" y="35"/>
                </a:cxn>
                <a:cxn ang="0">
                  <a:pos x="7" y="33"/>
                </a:cxn>
                <a:cxn ang="0">
                  <a:pos x="8" y="37"/>
                </a:cxn>
                <a:cxn ang="0">
                  <a:pos x="12" y="38"/>
                </a:cxn>
                <a:cxn ang="0">
                  <a:pos x="13" y="38"/>
                </a:cxn>
                <a:cxn ang="0">
                  <a:pos x="17" y="35"/>
                </a:cxn>
                <a:cxn ang="0">
                  <a:pos x="22" y="37"/>
                </a:cxn>
                <a:cxn ang="0">
                  <a:pos x="27" y="38"/>
                </a:cxn>
                <a:cxn ang="0">
                  <a:pos x="27" y="32"/>
                </a:cxn>
                <a:cxn ang="0">
                  <a:pos x="27" y="25"/>
                </a:cxn>
                <a:cxn ang="0">
                  <a:pos x="32" y="23"/>
                </a:cxn>
                <a:cxn ang="0">
                  <a:pos x="35" y="23"/>
                </a:cxn>
                <a:cxn ang="0">
                  <a:pos x="33" y="20"/>
                </a:cxn>
                <a:cxn ang="0">
                  <a:pos x="30" y="18"/>
                </a:cxn>
                <a:cxn ang="0">
                  <a:pos x="38" y="15"/>
                </a:cxn>
                <a:cxn ang="0">
                  <a:pos x="45" y="13"/>
                </a:cxn>
                <a:cxn ang="0">
                  <a:pos x="42" y="8"/>
                </a:cxn>
                <a:cxn ang="0">
                  <a:pos x="40" y="5"/>
                </a:cxn>
                <a:cxn ang="0">
                  <a:pos x="37" y="3"/>
                </a:cxn>
                <a:cxn ang="0">
                  <a:pos x="32" y="0"/>
                </a:cxn>
                <a:cxn ang="0">
                  <a:pos x="35" y="5"/>
                </a:cxn>
                <a:cxn ang="0">
                  <a:pos x="37" y="10"/>
                </a:cxn>
                <a:cxn ang="0">
                  <a:pos x="30" y="10"/>
                </a:cxn>
                <a:cxn ang="0">
                  <a:pos x="22" y="10"/>
                </a:cxn>
                <a:cxn ang="0">
                  <a:pos x="18" y="13"/>
                </a:cxn>
                <a:cxn ang="0">
                  <a:pos x="17" y="17"/>
                </a:cxn>
                <a:cxn ang="0">
                  <a:pos x="18" y="22"/>
                </a:cxn>
                <a:cxn ang="0">
                  <a:pos x="20" y="25"/>
                </a:cxn>
                <a:cxn ang="0">
                  <a:pos x="17" y="23"/>
                </a:cxn>
                <a:cxn ang="0">
                  <a:pos x="13" y="22"/>
                </a:cxn>
                <a:cxn ang="0">
                  <a:pos x="10" y="22"/>
                </a:cxn>
                <a:cxn ang="0">
                  <a:pos x="7" y="23"/>
                </a:cxn>
                <a:cxn ang="0">
                  <a:pos x="7" y="27"/>
                </a:cxn>
                <a:cxn ang="0">
                  <a:pos x="8" y="30"/>
                </a:cxn>
                <a:cxn ang="0">
                  <a:pos x="5" y="28"/>
                </a:cxn>
                <a:cxn ang="0">
                  <a:pos x="0" y="25"/>
                </a:cxn>
              </a:cxnLst>
              <a:rect l="0" t="0" r="r" b="b"/>
              <a:pathLst>
                <a:path w="45" h="38">
                  <a:moveTo>
                    <a:pt x="0" y="25"/>
                  </a:moveTo>
                  <a:lnTo>
                    <a:pt x="2" y="32"/>
                  </a:lnTo>
                  <a:lnTo>
                    <a:pt x="5" y="37"/>
                  </a:lnTo>
                  <a:lnTo>
                    <a:pt x="5" y="35"/>
                  </a:lnTo>
                  <a:lnTo>
                    <a:pt x="7" y="33"/>
                  </a:lnTo>
                  <a:lnTo>
                    <a:pt x="8" y="37"/>
                  </a:lnTo>
                  <a:lnTo>
                    <a:pt x="12" y="38"/>
                  </a:lnTo>
                  <a:lnTo>
                    <a:pt x="13" y="38"/>
                  </a:lnTo>
                  <a:lnTo>
                    <a:pt x="17" y="35"/>
                  </a:lnTo>
                  <a:lnTo>
                    <a:pt x="22" y="37"/>
                  </a:lnTo>
                  <a:lnTo>
                    <a:pt x="27" y="38"/>
                  </a:lnTo>
                  <a:lnTo>
                    <a:pt x="27" y="32"/>
                  </a:lnTo>
                  <a:lnTo>
                    <a:pt x="27" y="25"/>
                  </a:lnTo>
                  <a:lnTo>
                    <a:pt x="32" y="23"/>
                  </a:lnTo>
                  <a:lnTo>
                    <a:pt x="35" y="23"/>
                  </a:lnTo>
                  <a:lnTo>
                    <a:pt x="33" y="20"/>
                  </a:lnTo>
                  <a:lnTo>
                    <a:pt x="30" y="18"/>
                  </a:lnTo>
                  <a:lnTo>
                    <a:pt x="38" y="15"/>
                  </a:lnTo>
                  <a:lnTo>
                    <a:pt x="45" y="13"/>
                  </a:lnTo>
                  <a:lnTo>
                    <a:pt x="42" y="8"/>
                  </a:lnTo>
                  <a:lnTo>
                    <a:pt x="40" y="5"/>
                  </a:lnTo>
                  <a:lnTo>
                    <a:pt x="37" y="3"/>
                  </a:lnTo>
                  <a:lnTo>
                    <a:pt x="32" y="0"/>
                  </a:lnTo>
                  <a:lnTo>
                    <a:pt x="35" y="5"/>
                  </a:lnTo>
                  <a:lnTo>
                    <a:pt x="37" y="10"/>
                  </a:lnTo>
                  <a:lnTo>
                    <a:pt x="30" y="10"/>
                  </a:lnTo>
                  <a:lnTo>
                    <a:pt x="22" y="10"/>
                  </a:lnTo>
                  <a:lnTo>
                    <a:pt x="18" y="13"/>
                  </a:lnTo>
                  <a:lnTo>
                    <a:pt x="17" y="17"/>
                  </a:lnTo>
                  <a:lnTo>
                    <a:pt x="18" y="22"/>
                  </a:lnTo>
                  <a:lnTo>
                    <a:pt x="20" y="25"/>
                  </a:lnTo>
                  <a:lnTo>
                    <a:pt x="17" y="23"/>
                  </a:lnTo>
                  <a:lnTo>
                    <a:pt x="13" y="22"/>
                  </a:lnTo>
                  <a:lnTo>
                    <a:pt x="10" y="22"/>
                  </a:lnTo>
                  <a:lnTo>
                    <a:pt x="7" y="23"/>
                  </a:lnTo>
                  <a:lnTo>
                    <a:pt x="7" y="27"/>
                  </a:lnTo>
                  <a:lnTo>
                    <a:pt x="8" y="30"/>
                  </a:lnTo>
                  <a:lnTo>
                    <a:pt x="5" y="28"/>
                  </a:lnTo>
                  <a:lnTo>
                    <a:pt x="0" y="25"/>
                  </a:lnTo>
                  <a:close/>
                </a:path>
              </a:pathLst>
            </a:custGeom>
            <a:solidFill>
              <a:srgbClr val="1F1A17"/>
            </a:solidFill>
            <a:ln w="9525">
              <a:noFill/>
              <a:round/>
              <a:headEnd/>
              <a:tailEnd/>
            </a:ln>
          </p:spPr>
          <p:txBody>
            <a:bodyPr/>
            <a:lstStyle/>
            <a:p>
              <a:endParaRPr lang="en-US"/>
            </a:p>
          </p:txBody>
        </p:sp>
        <p:sp>
          <p:nvSpPr>
            <p:cNvPr id="5857" name="Freeform 1761"/>
            <p:cNvSpPr>
              <a:spLocks/>
            </p:cNvSpPr>
            <p:nvPr/>
          </p:nvSpPr>
          <p:spPr bwMode="auto">
            <a:xfrm>
              <a:off x="1127" y="3303"/>
              <a:ext cx="30" cy="44"/>
            </a:xfrm>
            <a:custGeom>
              <a:avLst/>
              <a:gdLst/>
              <a:ahLst/>
              <a:cxnLst>
                <a:cxn ang="0">
                  <a:pos x="9" y="0"/>
                </a:cxn>
                <a:cxn ang="0">
                  <a:pos x="5" y="5"/>
                </a:cxn>
                <a:cxn ang="0">
                  <a:pos x="0" y="14"/>
                </a:cxn>
                <a:cxn ang="0">
                  <a:pos x="2" y="24"/>
                </a:cxn>
                <a:cxn ang="0">
                  <a:pos x="4" y="29"/>
                </a:cxn>
                <a:cxn ang="0">
                  <a:pos x="7" y="25"/>
                </a:cxn>
                <a:cxn ang="0">
                  <a:pos x="12" y="25"/>
                </a:cxn>
                <a:cxn ang="0">
                  <a:pos x="10" y="35"/>
                </a:cxn>
                <a:cxn ang="0">
                  <a:pos x="7" y="44"/>
                </a:cxn>
                <a:cxn ang="0">
                  <a:pos x="10" y="44"/>
                </a:cxn>
                <a:cxn ang="0">
                  <a:pos x="15" y="42"/>
                </a:cxn>
                <a:cxn ang="0">
                  <a:pos x="22" y="40"/>
                </a:cxn>
                <a:cxn ang="0">
                  <a:pos x="27" y="37"/>
                </a:cxn>
                <a:cxn ang="0">
                  <a:pos x="30" y="27"/>
                </a:cxn>
                <a:cxn ang="0">
                  <a:pos x="30" y="24"/>
                </a:cxn>
                <a:cxn ang="0">
                  <a:pos x="27" y="15"/>
                </a:cxn>
                <a:cxn ang="0">
                  <a:pos x="12" y="14"/>
                </a:cxn>
                <a:cxn ang="0">
                  <a:pos x="9" y="0"/>
                </a:cxn>
              </a:cxnLst>
              <a:rect l="0" t="0" r="r" b="b"/>
              <a:pathLst>
                <a:path w="30" h="44">
                  <a:moveTo>
                    <a:pt x="9" y="0"/>
                  </a:moveTo>
                  <a:lnTo>
                    <a:pt x="5" y="5"/>
                  </a:lnTo>
                  <a:lnTo>
                    <a:pt x="0" y="14"/>
                  </a:lnTo>
                  <a:lnTo>
                    <a:pt x="2" y="24"/>
                  </a:lnTo>
                  <a:lnTo>
                    <a:pt x="4" y="29"/>
                  </a:lnTo>
                  <a:lnTo>
                    <a:pt x="7" y="25"/>
                  </a:lnTo>
                  <a:lnTo>
                    <a:pt x="12" y="25"/>
                  </a:lnTo>
                  <a:lnTo>
                    <a:pt x="10" y="35"/>
                  </a:lnTo>
                  <a:lnTo>
                    <a:pt x="7" y="44"/>
                  </a:lnTo>
                  <a:lnTo>
                    <a:pt x="10" y="44"/>
                  </a:lnTo>
                  <a:lnTo>
                    <a:pt x="15" y="42"/>
                  </a:lnTo>
                  <a:lnTo>
                    <a:pt x="22" y="40"/>
                  </a:lnTo>
                  <a:lnTo>
                    <a:pt x="27" y="37"/>
                  </a:lnTo>
                  <a:lnTo>
                    <a:pt x="30" y="27"/>
                  </a:lnTo>
                  <a:lnTo>
                    <a:pt x="30" y="24"/>
                  </a:lnTo>
                  <a:lnTo>
                    <a:pt x="27" y="15"/>
                  </a:lnTo>
                  <a:lnTo>
                    <a:pt x="12" y="14"/>
                  </a:lnTo>
                  <a:lnTo>
                    <a:pt x="9" y="0"/>
                  </a:lnTo>
                  <a:close/>
                </a:path>
              </a:pathLst>
            </a:custGeom>
            <a:solidFill>
              <a:srgbClr val="1F1A17"/>
            </a:solidFill>
            <a:ln w="9525">
              <a:noFill/>
              <a:round/>
              <a:headEnd/>
              <a:tailEnd/>
            </a:ln>
          </p:spPr>
          <p:txBody>
            <a:bodyPr/>
            <a:lstStyle/>
            <a:p>
              <a:endParaRPr lang="en-US"/>
            </a:p>
          </p:txBody>
        </p:sp>
        <p:sp>
          <p:nvSpPr>
            <p:cNvPr id="5858" name="Freeform 1762"/>
            <p:cNvSpPr>
              <a:spLocks/>
            </p:cNvSpPr>
            <p:nvPr/>
          </p:nvSpPr>
          <p:spPr bwMode="auto">
            <a:xfrm>
              <a:off x="1081" y="3271"/>
              <a:ext cx="26" cy="34"/>
            </a:xfrm>
            <a:custGeom>
              <a:avLst/>
              <a:gdLst/>
              <a:ahLst/>
              <a:cxnLst>
                <a:cxn ang="0">
                  <a:pos x="15" y="0"/>
                </a:cxn>
                <a:cxn ang="0">
                  <a:pos x="13" y="7"/>
                </a:cxn>
                <a:cxn ang="0">
                  <a:pos x="8" y="17"/>
                </a:cxn>
                <a:cxn ang="0">
                  <a:pos x="3" y="21"/>
                </a:cxn>
                <a:cxn ang="0">
                  <a:pos x="0" y="22"/>
                </a:cxn>
                <a:cxn ang="0">
                  <a:pos x="5" y="27"/>
                </a:cxn>
                <a:cxn ang="0">
                  <a:pos x="15" y="34"/>
                </a:cxn>
                <a:cxn ang="0">
                  <a:pos x="20" y="32"/>
                </a:cxn>
                <a:cxn ang="0">
                  <a:pos x="20" y="31"/>
                </a:cxn>
                <a:cxn ang="0">
                  <a:pos x="15" y="19"/>
                </a:cxn>
                <a:cxn ang="0">
                  <a:pos x="26" y="12"/>
                </a:cxn>
                <a:cxn ang="0">
                  <a:pos x="15" y="0"/>
                </a:cxn>
              </a:cxnLst>
              <a:rect l="0" t="0" r="r" b="b"/>
              <a:pathLst>
                <a:path w="26" h="34">
                  <a:moveTo>
                    <a:pt x="15" y="0"/>
                  </a:moveTo>
                  <a:lnTo>
                    <a:pt x="13" y="7"/>
                  </a:lnTo>
                  <a:lnTo>
                    <a:pt x="8" y="17"/>
                  </a:lnTo>
                  <a:lnTo>
                    <a:pt x="3" y="21"/>
                  </a:lnTo>
                  <a:lnTo>
                    <a:pt x="0" y="22"/>
                  </a:lnTo>
                  <a:lnTo>
                    <a:pt x="5" y="27"/>
                  </a:lnTo>
                  <a:lnTo>
                    <a:pt x="15" y="34"/>
                  </a:lnTo>
                  <a:lnTo>
                    <a:pt x="20" y="32"/>
                  </a:lnTo>
                  <a:lnTo>
                    <a:pt x="20" y="31"/>
                  </a:lnTo>
                  <a:lnTo>
                    <a:pt x="15" y="19"/>
                  </a:lnTo>
                  <a:lnTo>
                    <a:pt x="26" y="12"/>
                  </a:lnTo>
                  <a:lnTo>
                    <a:pt x="15" y="0"/>
                  </a:lnTo>
                  <a:close/>
                </a:path>
              </a:pathLst>
            </a:custGeom>
            <a:solidFill>
              <a:srgbClr val="1F1A17"/>
            </a:solidFill>
            <a:ln w="9525">
              <a:noFill/>
              <a:round/>
              <a:headEnd/>
              <a:tailEnd/>
            </a:ln>
          </p:spPr>
          <p:txBody>
            <a:bodyPr/>
            <a:lstStyle/>
            <a:p>
              <a:endParaRPr lang="en-US"/>
            </a:p>
          </p:txBody>
        </p:sp>
        <p:sp>
          <p:nvSpPr>
            <p:cNvPr id="5859" name="Freeform 1763"/>
            <p:cNvSpPr>
              <a:spLocks/>
            </p:cNvSpPr>
            <p:nvPr/>
          </p:nvSpPr>
          <p:spPr bwMode="auto">
            <a:xfrm>
              <a:off x="1129" y="3323"/>
              <a:ext cx="102" cy="59"/>
            </a:xfrm>
            <a:custGeom>
              <a:avLst/>
              <a:gdLst/>
              <a:ahLst/>
              <a:cxnLst>
                <a:cxn ang="0">
                  <a:pos x="3" y="17"/>
                </a:cxn>
                <a:cxn ang="0">
                  <a:pos x="0" y="30"/>
                </a:cxn>
                <a:cxn ang="0">
                  <a:pos x="0" y="39"/>
                </a:cxn>
                <a:cxn ang="0">
                  <a:pos x="3" y="49"/>
                </a:cxn>
                <a:cxn ang="0">
                  <a:pos x="5" y="59"/>
                </a:cxn>
                <a:cxn ang="0">
                  <a:pos x="10" y="56"/>
                </a:cxn>
                <a:cxn ang="0">
                  <a:pos x="15" y="50"/>
                </a:cxn>
                <a:cxn ang="0">
                  <a:pos x="17" y="40"/>
                </a:cxn>
                <a:cxn ang="0">
                  <a:pos x="18" y="37"/>
                </a:cxn>
                <a:cxn ang="0">
                  <a:pos x="22" y="40"/>
                </a:cxn>
                <a:cxn ang="0">
                  <a:pos x="27" y="45"/>
                </a:cxn>
                <a:cxn ang="0">
                  <a:pos x="28" y="34"/>
                </a:cxn>
                <a:cxn ang="0">
                  <a:pos x="30" y="27"/>
                </a:cxn>
                <a:cxn ang="0">
                  <a:pos x="35" y="25"/>
                </a:cxn>
                <a:cxn ang="0">
                  <a:pos x="42" y="24"/>
                </a:cxn>
                <a:cxn ang="0">
                  <a:pos x="45" y="19"/>
                </a:cxn>
                <a:cxn ang="0">
                  <a:pos x="47" y="14"/>
                </a:cxn>
                <a:cxn ang="0">
                  <a:pos x="50" y="12"/>
                </a:cxn>
                <a:cxn ang="0">
                  <a:pos x="55" y="12"/>
                </a:cxn>
                <a:cxn ang="0">
                  <a:pos x="55" y="19"/>
                </a:cxn>
                <a:cxn ang="0">
                  <a:pos x="55" y="25"/>
                </a:cxn>
                <a:cxn ang="0">
                  <a:pos x="60" y="17"/>
                </a:cxn>
                <a:cxn ang="0">
                  <a:pos x="65" y="10"/>
                </a:cxn>
                <a:cxn ang="0">
                  <a:pos x="65" y="22"/>
                </a:cxn>
                <a:cxn ang="0">
                  <a:pos x="67" y="32"/>
                </a:cxn>
                <a:cxn ang="0">
                  <a:pos x="69" y="20"/>
                </a:cxn>
                <a:cxn ang="0">
                  <a:pos x="72" y="10"/>
                </a:cxn>
                <a:cxn ang="0">
                  <a:pos x="75" y="30"/>
                </a:cxn>
                <a:cxn ang="0">
                  <a:pos x="79" y="52"/>
                </a:cxn>
                <a:cxn ang="0">
                  <a:pos x="82" y="54"/>
                </a:cxn>
                <a:cxn ang="0">
                  <a:pos x="84" y="52"/>
                </a:cxn>
                <a:cxn ang="0">
                  <a:pos x="85" y="50"/>
                </a:cxn>
                <a:cxn ang="0">
                  <a:pos x="87" y="49"/>
                </a:cxn>
                <a:cxn ang="0">
                  <a:pos x="85" y="40"/>
                </a:cxn>
                <a:cxn ang="0">
                  <a:pos x="84" y="32"/>
                </a:cxn>
                <a:cxn ang="0">
                  <a:pos x="92" y="35"/>
                </a:cxn>
                <a:cxn ang="0">
                  <a:pos x="102" y="35"/>
                </a:cxn>
                <a:cxn ang="0">
                  <a:pos x="94" y="32"/>
                </a:cxn>
                <a:cxn ang="0">
                  <a:pos x="89" y="27"/>
                </a:cxn>
                <a:cxn ang="0">
                  <a:pos x="84" y="20"/>
                </a:cxn>
                <a:cxn ang="0">
                  <a:pos x="79" y="14"/>
                </a:cxn>
                <a:cxn ang="0">
                  <a:pos x="79" y="9"/>
                </a:cxn>
                <a:cxn ang="0">
                  <a:pos x="75" y="4"/>
                </a:cxn>
                <a:cxn ang="0">
                  <a:pos x="72" y="2"/>
                </a:cxn>
                <a:cxn ang="0">
                  <a:pos x="67" y="0"/>
                </a:cxn>
                <a:cxn ang="0">
                  <a:pos x="55" y="0"/>
                </a:cxn>
                <a:cxn ang="0">
                  <a:pos x="49" y="0"/>
                </a:cxn>
                <a:cxn ang="0">
                  <a:pos x="28" y="15"/>
                </a:cxn>
                <a:cxn ang="0">
                  <a:pos x="12" y="30"/>
                </a:cxn>
                <a:cxn ang="0">
                  <a:pos x="8" y="32"/>
                </a:cxn>
                <a:cxn ang="0">
                  <a:pos x="7" y="32"/>
                </a:cxn>
                <a:cxn ang="0">
                  <a:pos x="5" y="30"/>
                </a:cxn>
                <a:cxn ang="0">
                  <a:pos x="3" y="29"/>
                </a:cxn>
                <a:cxn ang="0">
                  <a:pos x="3" y="24"/>
                </a:cxn>
                <a:cxn ang="0">
                  <a:pos x="3" y="17"/>
                </a:cxn>
              </a:cxnLst>
              <a:rect l="0" t="0" r="r" b="b"/>
              <a:pathLst>
                <a:path w="102" h="59">
                  <a:moveTo>
                    <a:pt x="3" y="17"/>
                  </a:moveTo>
                  <a:lnTo>
                    <a:pt x="0" y="30"/>
                  </a:lnTo>
                  <a:lnTo>
                    <a:pt x="0" y="39"/>
                  </a:lnTo>
                  <a:lnTo>
                    <a:pt x="3" y="49"/>
                  </a:lnTo>
                  <a:lnTo>
                    <a:pt x="5" y="59"/>
                  </a:lnTo>
                  <a:lnTo>
                    <a:pt x="10" y="56"/>
                  </a:lnTo>
                  <a:lnTo>
                    <a:pt x="15" y="50"/>
                  </a:lnTo>
                  <a:lnTo>
                    <a:pt x="17" y="40"/>
                  </a:lnTo>
                  <a:lnTo>
                    <a:pt x="18" y="37"/>
                  </a:lnTo>
                  <a:lnTo>
                    <a:pt x="22" y="40"/>
                  </a:lnTo>
                  <a:lnTo>
                    <a:pt x="27" y="45"/>
                  </a:lnTo>
                  <a:lnTo>
                    <a:pt x="28" y="34"/>
                  </a:lnTo>
                  <a:lnTo>
                    <a:pt x="30" y="27"/>
                  </a:lnTo>
                  <a:lnTo>
                    <a:pt x="35" y="25"/>
                  </a:lnTo>
                  <a:lnTo>
                    <a:pt x="42" y="24"/>
                  </a:lnTo>
                  <a:lnTo>
                    <a:pt x="45" y="19"/>
                  </a:lnTo>
                  <a:lnTo>
                    <a:pt x="47" y="14"/>
                  </a:lnTo>
                  <a:lnTo>
                    <a:pt x="50" y="12"/>
                  </a:lnTo>
                  <a:lnTo>
                    <a:pt x="55" y="12"/>
                  </a:lnTo>
                  <a:lnTo>
                    <a:pt x="55" y="19"/>
                  </a:lnTo>
                  <a:lnTo>
                    <a:pt x="55" y="25"/>
                  </a:lnTo>
                  <a:lnTo>
                    <a:pt x="60" y="17"/>
                  </a:lnTo>
                  <a:lnTo>
                    <a:pt x="65" y="10"/>
                  </a:lnTo>
                  <a:lnTo>
                    <a:pt x="65" y="22"/>
                  </a:lnTo>
                  <a:lnTo>
                    <a:pt x="67" y="32"/>
                  </a:lnTo>
                  <a:lnTo>
                    <a:pt x="69" y="20"/>
                  </a:lnTo>
                  <a:lnTo>
                    <a:pt x="72" y="10"/>
                  </a:lnTo>
                  <a:lnTo>
                    <a:pt x="75" y="30"/>
                  </a:lnTo>
                  <a:lnTo>
                    <a:pt x="79" y="52"/>
                  </a:lnTo>
                  <a:lnTo>
                    <a:pt x="82" y="54"/>
                  </a:lnTo>
                  <a:lnTo>
                    <a:pt x="84" y="52"/>
                  </a:lnTo>
                  <a:lnTo>
                    <a:pt x="85" y="50"/>
                  </a:lnTo>
                  <a:lnTo>
                    <a:pt x="87" y="49"/>
                  </a:lnTo>
                  <a:lnTo>
                    <a:pt x="85" y="40"/>
                  </a:lnTo>
                  <a:lnTo>
                    <a:pt x="84" y="32"/>
                  </a:lnTo>
                  <a:lnTo>
                    <a:pt x="92" y="35"/>
                  </a:lnTo>
                  <a:lnTo>
                    <a:pt x="102" y="35"/>
                  </a:lnTo>
                  <a:lnTo>
                    <a:pt x="94" y="32"/>
                  </a:lnTo>
                  <a:lnTo>
                    <a:pt x="89" y="27"/>
                  </a:lnTo>
                  <a:lnTo>
                    <a:pt x="84" y="20"/>
                  </a:lnTo>
                  <a:lnTo>
                    <a:pt x="79" y="14"/>
                  </a:lnTo>
                  <a:lnTo>
                    <a:pt x="79" y="9"/>
                  </a:lnTo>
                  <a:lnTo>
                    <a:pt x="75" y="4"/>
                  </a:lnTo>
                  <a:lnTo>
                    <a:pt x="72" y="2"/>
                  </a:lnTo>
                  <a:lnTo>
                    <a:pt x="67" y="0"/>
                  </a:lnTo>
                  <a:lnTo>
                    <a:pt x="55" y="0"/>
                  </a:lnTo>
                  <a:lnTo>
                    <a:pt x="49" y="0"/>
                  </a:lnTo>
                  <a:lnTo>
                    <a:pt x="28" y="15"/>
                  </a:lnTo>
                  <a:lnTo>
                    <a:pt x="12" y="30"/>
                  </a:lnTo>
                  <a:lnTo>
                    <a:pt x="8" y="32"/>
                  </a:lnTo>
                  <a:lnTo>
                    <a:pt x="7" y="32"/>
                  </a:lnTo>
                  <a:lnTo>
                    <a:pt x="5" y="30"/>
                  </a:lnTo>
                  <a:lnTo>
                    <a:pt x="3" y="29"/>
                  </a:lnTo>
                  <a:lnTo>
                    <a:pt x="3" y="24"/>
                  </a:lnTo>
                  <a:lnTo>
                    <a:pt x="3" y="17"/>
                  </a:lnTo>
                  <a:close/>
                </a:path>
              </a:pathLst>
            </a:custGeom>
            <a:solidFill>
              <a:srgbClr val="1F1A17"/>
            </a:solidFill>
            <a:ln w="9525">
              <a:noFill/>
              <a:round/>
              <a:headEnd/>
              <a:tailEnd/>
            </a:ln>
          </p:spPr>
          <p:txBody>
            <a:bodyPr/>
            <a:lstStyle/>
            <a:p>
              <a:endParaRPr lang="en-US"/>
            </a:p>
          </p:txBody>
        </p:sp>
        <p:sp>
          <p:nvSpPr>
            <p:cNvPr id="5860" name="Freeform 1764"/>
            <p:cNvSpPr>
              <a:spLocks/>
            </p:cNvSpPr>
            <p:nvPr/>
          </p:nvSpPr>
          <p:spPr bwMode="auto">
            <a:xfrm>
              <a:off x="1124" y="3404"/>
              <a:ext cx="17" cy="16"/>
            </a:xfrm>
            <a:custGeom>
              <a:avLst/>
              <a:gdLst/>
              <a:ahLst/>
              <a:cxnLst>
                <a:cxn ang="0">
                  <a:pos x="0" y="16"/>
                </a:cxn>
                <a:cxn ang="0">
                  <a:pos x="0" y="13"/>
                </a:cxn>
                <a:cxn ang="0">
                  <a:pos x="3" y="6"/>
                </a:cxn>
                <a:cxn ang="0">
                  <a:pos x="5" y="3"/>
                </a:cxn>
                <a:cxn ang="0">
                  <a:pos x="7" y="1"/>
                </a:cxn>
                <a:cxn ang="0">
                  <a:pos x="8" y="0"/>
                </a:cxn>
                <a:cxn ang="0">
                  <a:pos x="10" y="0"/>
                </a:cxn>
                <a:cxn ang="0">
                  <a:pos x="15" y="10"/>
                </a:cxn>
                <a:cxn ang="0">
                  <a:pos x="17" y="16"/>
                </a:cxn>
                <a:cxn ang="0">
                  <a:pos x="13" y="15"/>
                </a:cxn>
                <a:cxn ang="0">
                  <a:pos x="7" y="15"/>
                </a:cxn>
                <a:cxn ang="0">
                  <a:pos x="2" y="16"/>
                </a:cxn>
                <a:cxn ang="0">
                  <a:pos x="0" y="16"/>
                </a:cxn>
              </a:cxnLst>
              <a:rect l="0" t="0" r="r" b="b"/>
              <a:pathLst>
                <a:path w="17" h="16">
                  <a:moveTo>
                    <a:pt x="0" y="16"/>
                  </a:moveTo>
                  <a:lnTo>
                    <a:pt x="0" y="13"/>
                  </a:lnTo>
                  <a:lnTo>
                    <a:pt x="3" y="6"/>
                  </a:lnTo>
                  <a:lnTo>
                    <a:pt x="5" y="3"/>
                  </a:lnTo>
                  <a:lnTo>
                    <a:pt x="7" y="1"/>
                  </a:lnTo>
                  <a:lnTo>
                    <a:pt x="8" y="0"/>
                  </a:lnTo>
                  <a:lnTo>
                    <a:pt x="10" y="0"/>
                  </a:lnTo>
                  <a:lnTo>
                    <a:pt x="15" y="10"/>
                  </a:lnTo>
                  <a:lnTo>
                    <a:pt x="17" y="16"/>
                  </a:lnTo>
                  <a:lnTo>
                    <a:pt x="13" y="15"/>
                  </a:lnTo>
                  <a:lnTo>
                    <a:pt x="7" y="15"/>
                  </a:lnTo>
                  <a:lnTo>
                    <a:pt x="2" y="16"/>
                  </a:lnTo>
                  <a:lnTo>
                    <a:pt x="0" y="16"/>
                  </a:lnTo>
                  <a:close/>
                </a:path>
              </a:pathLst>
            </a:custGeom>
            <a:solidFill>
              <a:srgbClr val="1F1A17"/>
            </a:solidFill>
            <a:ln w="9525">
              <a:noFill/>
              <a:round/>
              <a:headEnd/>
              <a:tailEnd/>
            </a:ln>
          </p:spPr>
          <p:txBody>
            <a:bodyPr/>
            <a:lstStyle/>
            <a:p>
              <a:endParaRPr lang="en-US"/>
            </a:p>
          </p:txBody>
        </p:sp>
        <p:sp>
          <p:nvSpPr>
            <p:cNvPr id="5861" name="Freeform 1765"/>
            <p:cNvSpPr>
              <a:spLocks/>
            </p:cNvSpPr>
            <p:nvPr/>
          </p:nvSpPr>
          <p:spPr bwMode="auto">
            <a:xfrm>
              <a:off x="1069" y="3358"/>
              <a:ext cx="27" cy="34"/>
            </a:xfrm>
            <a:custGeom>
              <a:avLst/>
              <a:gdLst/>
              <a:ahLst/>
              <a:cxnLst>
                <a:cxn ang="0">
                  <a:pos x="8" y="0"/>
                </a:cxn>
                <a:cxn ang="0">
                  <a:pos x="5" y="4"/>
                </a:cxn>
                <a:cxn ang="0">
                  <a:pos x="0" y="12"/>
                </a:cxn>
                <a:cxn ang="0">
                  <a:pos x="7" y="26"/>
                </a:cxn>
                <a:cxn ang="0">
                  <a:pos x="12" y="34"/>
                </a:cxn>
                <a:cxn ang="0">
                  <a:pos x="12" y="19"/>
                </a:cxn>
                <a:cxn ang="0">
                  <a:pos x="20" y="34"/>
                </a:cxn>
                <a:cxn ang="0">
                  <a:pos x="22" y="31"/>
                </a:cxn>
                <a:cxn ang="0">
                  <a:pos x="22" y="24"/>
                </a:cxn>
                <a:cxn ang="0">
                  <a:pos x="22" y="12"/>
                </a:cxn>
                <a:cxn ang="0">
                  <a:pos x="25" y="5"/>
                </a:cxn>
                <a:cxn ang="0">
                  <a:pos x="27" y="4"/>
                </a:cxn>
                <a:cxn ang="0">
                  <a:pos x="10" y="9"/>
                </a:cxn>
                <a:cxn ang="0">
                  <a:pos x="8" y="0"/>
                </a:cxn>
              </a:cxnLst>
              <a:rect l="0" t="0" r="r" b="b"/>
              <a:pathLst>
                <a:path w="27" h="34">
                  <a:moveTo>
                    <a:pt x="8" y="0"/>
                  </a:moveTo>
                  <a:lnTo>
                    <a:pt x="5" y="4"/>
                  </a:lnTo>
                  <a:lnTo>
                    <a:pt x="0" y="12"/>
                  </a:lnTo>
                  <a:lnTo>
                    <a:pt x="7" y="26"/>
                  </a:lnTo>
                  <a:lnTo>
                    <a:pt x="12" y="34"/>
                  </a:lnTo>
                  <a:lnTo>
                    <a:pt x="12" y="19"/>
                  </a:lnTo>
                  <a:lnTo>
                    <a:pt x="20" y="34"/>
                  </a:lnTo>
                  <a:lnTo>
                    <a:pt x="22" y="31"/>
                  </a:lnTo>
                  <a:lnTo>
                    <a:pt x="22" y="24"/>
                  </a:lnTo>
                  <a:lnTo>
                    <a:pt x="22" y="12"/>
                  </a:lnTo>
                  <a:lnTo>
                    <a:pt x="25" y="5"/>
                  </a:lnTo>
                  <a:lnTo>
                    <a:pt x="27" y="4"/>
                  </a:lnTo>
                  <a:lnTo>
                    <a:pt x="10" y="9"/>
                  </a:lnTo>
                  <a:lnTo>
                    <a:pt x="8" y="0"/>
                  </a:lnTo>
                  <a:close/>
                </a:path>
              </a:pathLst>
            </a:custGeom>
            <a:solidFill>
              <a:srgbClr val="1F1A17"/>
            </a:solidFill>
            <a:ln w="9525">
              <a:noFill/>
              <a:round/>
              <a:headEnd/>
              <a:tailEnd/>
            </a:ln>
          </p:spPr>
          <p:txBody>
            <a:bodyPr/>
            <a:lstStyle/>
            <a:p>
              <a:endParaRPr lang="en-US"/>
            </a:p>
          </p:txBody>
        </p:sp>
        <p:sp>
          <p:nvSpPr>
            <p:cNvPr id="5862" name="Freeform 1766"/>
            <p:cNvSpPr>
              <a:spLocks/>
            </p:cNvSpPr>
            <p:nvPr/>
          </p:nvSpPr>
          <p:spPr bwMode="auto">
            <a:xfrm>
              <a:off x="980" y="3307"/>
              <a:ext cx="50" cy="23"/>
            </a:xfrm>
            <a:custGeom>
              <a:avLst/>
              <a:gdLst/>
              <a:ahLst/>
              <a:cxnLst>
                <a:cxn ang="0">
                  <a:pos x="0" y="1"/>
                </a:cxn>
                <a:cxn ang="0">
                  <a:pos x="4" y="0"/>
                </a:cxn>
                <a:cxn ang="0">
                  <a:pos x="14" y="1"/>
                </a:cxn>
                <a:cxn ang="0">
                  <a:pos x="29" y="8"/>
                </a:cxn>
                <a:cxn ang="0">
                  <a:pos x="35" y="11"/>
                </a:cxn>
                <a:cxn ang="0">
                  <a:pos x="35" y="0"/>
                </a:cxn>
                <a:cxn ang="0">
                  <a:pos x="37" y="0"/>
                </a:cxn>
                <a:cxn ang="0">
                  <a:pos x="42" y="0"/>
                </a:cxn>
                <a:cxn ang="0">
                  <a:pos x="49" y="6"/>
                </a:cxn>
                <a:cxn ang="0">
                  <a:pos x="50" y="10"/>
                </a:cxn>
                <a:cxn ang="0">
                  <a:pos x="49" y="23"/>
                </a:cxn>
                <a:cxn ang="0">
                  <a:pos x="45" y="8"/>
                </a:cxn>
                <a:cxn ang="0">
                  <a:pos x="44" y="11"/>
                </a:cxn>
                <a:cxn ang="0">
                  <a:pos x="35" y="16"/>
                </a:cxn>
                <a:cxn ang="0">
                  <a:pos x="20" y="16"/>
                </a:cxn>
                <a:cxn ang="0">
                  <a:pos x="12" y="15"/>
                </a:cxn>
                <a:cxn ang="0">
                  <a:pos x="9" y="3"/>
                </a:cxn>
                <a:cxn ang="0">
                  <a:pos x="0" y="1"/>
                </a:cxn>
              </a:cxnLst>
              <a:rect l="0" t="0" r="r" b="b"/>
              <a:pathLst>
                <a:path w="50" h="23">
                  <a:moveTo>
                    <a:pt x="0" y="1"/>
                  </a:moveTo>
                  <a:lnTo>
                    <a:pt x="4" y="0"/>
                  </a:lnTo>
                  <a:lnTo>
                    <a:pt x="14" y="1"/>
                  </a:lnTo>
                  <a:lnTo>
                    <a:pt x="29" y="8"/>
                  </a:lnTo>
                  <a:lnTo>
                    <a:pt x="35" y="11"/>
                  </a:lnTo>
                  <a:lnTo>
                    <a:pt x="35" y="0"/>
                  </a:lnTo>
                  <a:lnTo>
                    <a:pt x="37" y="0"/>
                  </a:lnTo>
                  <a:lnTo>
                    <a:pt x="42" y="0"/>
                  </a:lnTo>
                  <a:lnTo>
                    <a:pt x="49" y="6"/>
                  </a:lnTo>
                  <a:lnTo>
                    <a:pt x="50" y="10"/>
                  </a:lnTo>
                  <a:lnTo>
                    <a:pt x="49" y="23"/>
                  </a:lnTo>
                  <a:lnTo>
                    <a:pt x="45" y="8"/>
                  </a:lnTo>
                  <a:lnTo>
                    <a:pt x="44" y="11"/>
                  </a:lnTo>
                  <a:lnTo>
                    <a:pt x="35" y="16"/>
                  </a:lnTo>
                  <a:lnTo>
                    <a:pt x="20" y="16"/>
                  </a:lnTo>
                  <a:lnTo>
                    <a:pt x="12" y="15"/>
                  </a:lnTo>
                  <a:lnTo>
                    <a:pt x="9" y="3"/>
                  </a:lnTo>
                  <a:lnTo>
                    <a:pt x="0" y="1"/>
                  </a:lnTo>
                  <a:close/>
                </a:path>
              </a:pathLst>
            </a:custGeom>
            <a:solidFill>
              <a:srgbClr val="1F1A17"/>
            </a:solidFill>
            <a:ln w="9525">
              <a:noFill/>
              <a:round/>
              <a:headEnd/>
              <a:tailEnd/>
            </a:ln>
          </p:spPr>
          <p:txBody>
            <a:bodyPr/>
            <a:lstStyle/>
            <a:p>
              <a:endParaRPr lang="en-US"/>
            </a:p>
          </p:txBody>
        </p:sp>
        <p:sp>
          <p:nvSpPr>
            <p:cNvPr id="5863" name="Freeform 1767"/>
            <p:cNvSpPr>
              <a:spLocks/>
            </p:cNvSpPr>
            <p:nvPr/>
          </p:nvSpPr>
          <p:spPr bwMode="auto">
            <a:xfrm>
              <a:off x="980" y="3343"/>
              <a:ext cx="40" cy="39"/>
            </a:xfrm>
            <a:custGeom>
              <a:avLst/>
              <a:gdLst/>
              <a:ahLst/>
              <a:cxnLst>
                <a:cxn ang="0">
                  <a:pos x="0" y="0"/>
                </a:cxn>
                <a:cxn ang="0">
                  <a:pos x="10" y="5"/>
                </a:cxn>
                <a:cxn ang="0">
                  <a:pos x="22" y="12"/>
                </a:cxn>
                <a:cxn ang="0">
                  <a:pos x="27" y="19"/>
                </a:cxn>
                <a:cxn ang="0">
                  <a:pos x="34" y="22"/>
                </a:cxn>
                <a:cxn ang="0">
                  <a:pos x="39" y="30"/>
                </a:cxn>
                <a:cxn ang="0">
                  <a:pos x="40" y="37"/>
                </a:cxn>
                <a:cxn ang="0">
                  <a:pos x="39" y="39"/>
                </a:cxn>
                <a:cxn ang="0">
                  <a:pos x="37" y="39"/>
                </a:cxn>
                <a:cxn ang="0">
                  <a:pos x="34" y="39"/>
                </a:cxn>
                <a:cxn ang="0">
                  <a:pos x="32" y="36"/>
                </a:cxn>
                <a:cxn ang="0">
                  <a:pos x="29" y="30"/>
                </a:cxn>
                <a:cxn ang="0">
                  <a:pos x="25" y="27"/>
                </a:cxn>
                <a:cxn ang="0">
                  <a:pos x="24" y="30"/>
                </a:cxn>
                <a:cxn ang="0">
                  <a:pos x="24" y="32"/>
                </a:cxn>
                <a:cxn ang="0">
                  <a:pos x="22" y="34"/>
                </a:cxn>
                <a:cxn ang="0">
                  <a:pos x="19" y="34"/>
                </a:cxn>
                <a:cxn ang="0">
                  <a:pos x="17" y="29"/>
                </a:cxn>
                <a:cxn ang="0">
                  <a:pos x="15" y="25"/>
                </a:cxn>
                <a:cxn ang="0">
                  <a:pos x="14" y="22"/>
                </a:cxn>
                <a:cxn ang="0">
                  <a:pos x="10" y="19"/>
                </a:cxn>
                <a:cxn ang="0">
                  <a:pos x="10" y="15"/>
                </a:cxn>
                <a:cxn ang="0">
                  <a:pos x="12" y="10"/>
                </a:cxn>
                <a:cxn ang="0">
                  <a:pos x="5" y="5"/>
                </a:cxn>
                <a:cxn ang="0">
                  <a:pos x="0" y="0"/>
                </a:cxn>
              </a:cxnLst>
              <a:rect l="0" t="0" r="r" b="b"/>
              <a:pathLst>
                <a:path w="40" h="39">
                  <a:moveTo>
                    <a:pt x="0" y="0"/>
                  </a:moveTo>
                  <a:lnTo>
                    <a:pt x="10" y="5"/>
                  </a:lnTo>
                  <a:lnTo>
                    <a:pt x="22" y="12"/>
                  </a:lnTo>
                  <a:lnTo>
                    <a:pt x="27" y="19"/>
                  </a:lnTo>
                  <a:lnTo>
                    <a:pt x="34" y="22"/>
                  </a:lnTo>
                  <a:lnTo>
                    <a:pt x="39" y="30"/>
                  </a:lnTo>
                  <a:lnTo>
                    <a:pt x="40" y="37"/>
                  </a:lnTo>
                  <a:lnTo>
                    <a:pt x="39" y="39"/>
                  </a:lnTo>
                  <a:lnTo>
                    <a:pt x="37" y="39"/>
                  </a:lnTo>
                  <a:lnTo>
                    <a:pt x="34" y="39"/>
                  </a:lnTo>
                  <a:lnTo>
                    <a:pt x="32" y="36"/>
                  </a:lnTo>
                  <a:lnTo>
                    <a:pt x="29" y="30"/>
                  </a:lnTo>
                  <a:lnTo>
                    <a:pt x="25" y="27"/>
                  </a:lnTo>
                  <a:lnTo>
                    <a:pt x="24" y="30"/>
                  </a:lnTo>
                  <a:lnTo>
                    <a:pt x="24" y="32"/>
                  </a:lnTo>
                  <a:lnTo>
                    <a:pt x="22" y="34"/>
                  </a:lnTo>
                  <a:lnTo>
                    <a:pt x="19" y="34"/>
                  </a:lnTo>
                  <a:lnTo>
                    <a:pt x="17" y="29"/>
                  </a:lnTo>
                  <a:lnTo>
                    <a:pt x="15" y="25"/>
                  </a:lnTo>
                  <a:lnTo>
                    <a:pt x="14" y="22"/>
                  </a:lnTo>
                  <a:lnTo>
                    <a:pt x="10" y="19"/>
                  </a:lnTo>
                  <a:lnTo>
                    <a:pt x="10" y="15"/>
                  </a:lnTo>
                  <a:lnTo>
                    <a:pt x="12" y="10"/>
                  </a:lnTo>
                  <a:lnTo>
                    <a:pt x="5" y="5"/>
                  </a:lnTo>
                  <a:lnTo>
                    <a:pt x="0" y="0"/>
                  </a:lnTo>
                  <a:close/>
                </a:path>
              </a:pathLst>
            </a:custGeom>
            <a:solidFill>
              <a:srgbClr val="1F1A17"/>
            </a:solidFill>
            <a:ln w="9525">
              <a:noFill/>
              <a:round/>
              <a:headEnd/>
              <a:tailEnd/>
            </a:ln>
          </p:spPr>
          <p:txBody>
            <a:bodyPr/>
            <a:lstStyle/>
            <a:p>
              <a:endParaRPr lang="en-US"/>
            </a:p>
          </p:txBody>
        </p:sp>
        <p:sp>
          <p:nvSpPr>
            <p:cNvPr id="5864" name="Freeform 1768"/>
            <p:cNvSpPr>
              <a:spLocks/>
            </p:cNvSpPr>
            <p:nvPr/>
          </p:nvSpPr>
          <p:spPr bwMode="auto">
            <a:xfrm>
              <a:off x="1032" y="3347"/>
              <a:ext cx="32" cy="21"/>
            </a:xfrm>
            <a:custGeom>
              <a:avLst/>
              <a:gdLst/>
              <a:ahLst/>
              <a:cxnLst>
                <a:cxn ang="0">
                  <a:pos x="5" y="0"/>
                </a:cxn>
                <a:cxn ang="0">
                  <a:pos x="0" y="3"/>
                </a:cxn>
                <a:cxn ang="0">
                  <a:pos x="0" y="13"/>
                </a:cxn>
                <a:cxn ang="0">
                  <a:pos x="5" y="16"/>
                </a:cxn>
                <a:cxn ang="0">
                  <a:pos x="14" y="21"/>
                </a:cxn>
                <a:cxn ang="0">
                  <a:pos x="25" y="20"/>
                </a:cxn>
                <a:cxn ang="0">
                  <a:pos x="32" y="16"/>
                </a:cxn>
                <a:cxn ang="0">
                  <a:pos x="27" y="16"/>
                </a:cxn>
                <a:cxn ang="0">
                  <a:pos x="17" y="15"/>
                </a:cxn>
                <a:cxn ang="0">
                  <a:pos x="9" y="6"/>
                </a:cxn>
                <a:cxn ang="0">
                  <a:pos x="5" y="0"/>
                </a:cxn>
              </a:cxnLst>
              <a:rect l="0" t="0" r="r" b="b"/>
              <a:pathLst>
                <a:path w="32" h="21">
                  <a:moveTo>
                    <a:pt x="5" y="0"/>
                  </a:moveTo>
                  <a:lnTo>
                    <a:pt x="0" y="3"/>
                  </a:lnTo>
                  <a:lnTo>
                    <a:pt x="0" y="13"/>
                  </a:lnTo>
                  <a:lnTo>
                    <a:pt x="5" y="16"/>
                  </a:lnTo>
                  <a:lnTo>
                    <a:pt x="14" y="21"/>
                  </a:lnTo>
                  <a:lnTo>
                    <a:pt x="25" y="20"/>
                  </a:lnTo>
                  <a:lnTo>
                    <a:pt x="32" y="16"/>
                  </a:lnTo>
                  <a:lnTo>
                    <a:pt x="27" y="16"/>
                  </a:lnTo>
                  <a:lnTo>
                    <a:pt x="17" y="15"/>
                  </a:lnTo>
                  <a:lnTo>
                    <a:pt x="9" y="6"/>
                  </a:lnTo>
                  <a:lnTo>
                    <a:pt x="5" y="0"/>
                  </a:lnTo>
                  <a:close/>
                </a:path>
              </a:pathLst>
            </a:custGeom>
            <a:solidFill>
              <a:srgbClr val="1F1A17"/>
            </a:solidFill>
            <a:ln w="9525">
              <a:noFill/>
              <a:round/>
              <a:headEnd/>
              <a:tailEnd/>
            </a:ln>
          </p:spPr>
          <p:txBody>
            <a:bodyPr/>
            <a:lstStyle/>
            <a:p>
              <a:endParaRPr lang="en-US"/>
            </a:p>
          </p:txBody>
        </p:sp>
        <p:sp>
          <p:nvSpPr>
            <p:cNvPr id="5865" name="Freeform 1769"/>
            <p:cNvSpPr>
              <a:spLocks/>
            </p:cNvSpPr>
            <p:nvPr/>
          </p:nvSpPr>
          <p:spPr bwMode="auto">
            <a:xfrm>
              <a:off x="1111" y="3271"/>
              <a:ext cx="26" cy="22"/>
            </a:xfrm>
            <a:custGeom>
              <a:avLst/>
              <a:gdLst/>
              <a:ahLst/>
              <a:cxnLst>
                <a:cxn ang="0">
                  <a:pos x="0" y="9"/>
                </a:cxn>
                <a:cxn ang="0">
                  <a:pos x="1" y="7"/>
                </a:cxn>
                <a:cxn ang="0">
                  <a:pos x="5" y="4"/>
                </a:cxn>
                <a:cxn ang="0">
                  <a:pos x="10" y="0"/>
                </a:cxn>
                <a:cxn ang="0">
                  <a:pos x="15" y="0"/>
                </a:cxn>
                <a:cxn ang="0">
                  <a:pos x="20" y="2"/>
                </a:cxn>
                <a:cxn ang="0">
                  <a:pos x="23" y="7"/>
                </a:cxn>
                <a:cxn ang="0">
                  <a:pos x="25" y="11"/>
                </a:cxn>
                <a:cxn ang="0">
                  <a:pos x="25" y="14"/>
                </a:cxn>
                <a:cxn ang="0">
                  <a:pos x="26" y="22"/>
                </a:cxn>
                <a:cxn ang="0">
                  <a:pos x="25" y="22"/>
                </a:cxn>
                <a:cxn ang="0">
                  <a:pos x="20" y="7"/>
                </a:cxn>
                <a:cxn ang="0">
                  <a:pos x="13" y="17"/>
                </a:cxn>
                <a:cxn ang="0">
                  <a:pos x="11" y="5"/>
                </a:cxn>
                <a:cxn ang="0">
                  <a:pos x="0" y="9"/>
                </a:cxn>
              </a:cxnLst>
              <a:rect l="0" t="0" r="r" b="b"/>
              <a:pathLst>
                <a:path w="26" h="22">
                  <a:moveTo>
                    <a:pt x="0" y="9"/>
                  </a:moveTo>
                  <a:lnTo>
                    <a:pt x="1" y="7"/>
                  </a:lnTo>
                  <a:lnTo>
                    <a:pt x="5" y="4"/>
                  </a:lnTo>
                  <a:lnTo>
                    <a:pt x="10" y="0"/>
                  </a:lnTo>
                  <a:lnTo>
                    <a:pt x="15" y="0"/>
                  </a:lnTo>
                  <a:lnTo>
                    <a:pt x="20" y="2"/>
                  </a:lnTo>
                  <a:lnTo>
                    <a:pt x="23" y="7"/>
                  </a:lnTo>
                  <a:lnTo>
                    <a:pt x="25" y="11"/>
                  </a:lnTo>
                  <a:lnTo>
                    <a:pt x="25" y="14"/>
                  </a:lnTo>
                  <a:lnTo>
                    <a:pt x="26" y="22"/>
                  </a:lnTo>
                  <a:lnTo>
                    <a:pt x="25" y="22"/>
                  </a:lnTo>
                  <a:lnTo>
                    <a:pt x="20" y="7"/>
                  </a:lnTo>
                  <a:lnTo>
                    <a:pt x="13" y="17"/>
                  </a:lnTo>
                  <a:lnTo>
                    <a:pt x="11" y="5"/>
                  </a:lnTo>
                  <a:lnTo>
                    <a:pt x="0" y="9"/>
                  </a:lnTo>
                  <a:close/>
                </a:path>
              </a:pathLst>
            </a:custGeom>
            <a:solidFill>
              <a:srgbClr val="1F1A17"/>
            </a:solidFill>
            <a:ln w="9525">
              <a:noFill/>
              <a:round/>
              <a:headEnd/>
              <a:tailEnd/>
            </a:ln>
          </p:spPr>
          <p:txBody>
            <a:bodyPr/>
            <a:lstStyle/>
            <a:p>
              <a:endParaRPr lang="en-US"/>
            </a:p>
          </p:txBody>
        </p:sp>
        <p:sp>
          <p:nvSpPr>
            <p:cNvPr id="5866" name="Freeform 1770"/>
            <p:cNvSpPr>
              <a:spLocks/>
            </p:cNvSpPr>
            <p:nvPr/>
          </p:nvSpPr>
          <p:spPr bwMode="auto">
            <a:xfrm>
              <a:off x="1051" y="3325"/>
              <a:ext cx="33" cy="27"/>
            </a:xfrm>
            <a:custGeom>
              <a:avLst/>
              <a:gdLst/>
              <a:ahLst/>
              <a:cxnLst>
                <a:cxn ang="0">
                  <a:pos x="0" y="27"/>
                </a:cxn>
                <a:cxn ang="0">
                  <a:pos x="1" y="22"/>
                </a:cxn>
                <a:cxn ang="0">
                  <a:pos x="5" y="18"/>
                </a:cxn>
                <a:cxn ang="0">
                  <a:pos x="8" y="15"/>
                </a:cxn>
                <a:cxn ang="0">
                  <a:pos x="11" y="15"/>
                </a:cxn>
                <a:cxn ang="0">
                  <a:pos x="6" y="13"/>
                </a:cxn>
                <a:cxn ang="0">
                  <a:pos x="3" y="13"/>
                </a:cxn>
                <a:cxn ang="0">
                  <a:pos x="6" y="12"/>
                </a:cxn>
                <a:cxn ang="0">
                  <a:pos x="11" y="12"/>
                </a:cxn>
                <a:cxn ang="0">
                  <a:pos x="15" y="12"/>
                </a:cxn>
                <a:cxn ang="0">
                  <a:pos x="20" y="13"/>
                </a:cxn>
                <a:cxn ang="0">
                  <a:pos x="18" y="8"/>
                </a:cxn>
                <a:cxn ang="0">
                  <a:pos x="18" y="3"/>
                </a:cxn>
                <a:cxn ang="0">
                  <a:pos x="20" y="2"/>
                </a:cxn>
                <a:cxn ang="0">
                  <a:pos x="21" y="0"/>
                </a:cxn>
                <a:cxn ang="0">
                  <a:pos x="28" y="0"/>
                </a:cxn>
                <a:cxn ang="0">
                  <a:pos x="33" y="2"/>
                </a:cxn>
                <a:cxn ang="0">
                  <a:pos x="30" y="8"/>
                </a:cxn>
                <a:cxn ang="0">
                  <a:pos x="26" y="15"/>
                </a:cxn>
                <a:cxn ang="0">
                  <a:pos x="20" y="15"/>
                </a:cxn>
                <a:cxn ang="0">
                  <a:pos x="13" y="18"/>
                </a:cxn>
                <a:cxn ang="0">
                  <a:pos x="6" y="22"/>
                </a:cxn>
                <a:cxn ang="0">
                  <a:pos x="0" y="27"/>
                </a:cxn>
              </a:cxnLst>
              <a:rect l="0" t="0" r="r" b="b"/>
              <a:pathLst>
                <a:path w="33" h="27">
                  <a:moveTo>
                    <a:pt x="0" y="27"/>
                  </a:moveTo>
                  <a:lnTo>
                    <a:pt x="1" y="22"/>
                  </a:lnTo>
                  <a:lnTo>
                    <a:pt x="5" y="18"/>
                  </a:lnTo>
                  <a:lnTo>
                    <a:pt x="8" y="15"/>
                  </a:lnTo>
                  <a:lnTo>
                    <a:pt x="11" y="15"/>
                  </a:lnTo>
                  <a:lnTo>
                    <a:pt x="6" y="13"/>
                  </a:lnTo>
                  <a:lnTo>
                    <a:pt x="3" y="13"/>
                  </a:lnTo>
                  <a:lnTo>
                    <a:pt x="6" y="12"/>
                  </a:lnTo>
                  <a:lnTo>
                    <a:pt x="11" y="12"/>
                  </a:lnTo>
                  <a:lnTo>
                    <a:pt x="15" y="12"/>
                  </a:lnTo>
                  <a:lnTo>
                    <a:pt x="20" y="13"/>
                  </a:lnTo>
                  <a:lnTo>
                    <a:pt x="18" y="8"/>
                  </a:lnTo>
                  <a:lnTo>
                    <a:pt x="18" y="3"/>
                  </a:lnTo>
                  <a:lnTo>
                    <a:pt x="20" y="2"/>
                  </a:lnTo>
                  <a:lnTo>
                    <a:pt x="21" y="0"/>
                  </a:lnTo>
                  <a:lnTo>
                    <a:pt x="28" y="0"/>
                  </a:lnTo>
                  <a:lnTo>
                    <a:pt x="33" y="2"/>
                  </a:lnTo>
                  <a:lnTo>
                    <a:pt x="30" y="8"/>
                  </a:lnTo>
                  <a:lnTo>
                    <a:pt x="26" y="15"/>
                  </a:lnTo>
                  <a:lnTo>
                    <a:pt x="20" y="15"/>
                  </a:lnTo>
                  <a:lnTo>
                    <a:pt x="13" y="18"/>
                  </a:lnTo>
                  <a:lnTo>
                    <a:pt x="6" y="22"/>
                  </a:lnTo>
                  <a:lnTo>
                    <a:pt x="0" y="27"/>
                  </a:lnTo>
                  <a:close/>
                </a:path>
              </a:pathLst>
            </a:custGeom>
            <a:solidFill>
              <a:srgbClr val="1F1A17"/>
            </a:solidFill>
            <a:ln w="9525">
              <a:noFill/>
              <a:round/>
              <a:headEnd/>
              <a:tailEnd/>
            </a:ln>
          </p:spPr>
          <p:txBody>
            <a:bodyPr/>
            <a:lstStyle/>
            <a:p>
              <a:endParaRPr lang="en-US"/>
            </a:p>
          </p:txBody>
        </p:sp>
        <p:sp>
          <p:nvSpPr>
            <p:cNvPr id="5867" name="Freeform 1771"/>
            <p:cNvSpPr>
              <a:spLocks/>
            </p:cNvSpPr>
            <p:nvPr/>
          </p:nvSpPr>
          <p:spPr bwMode="auto">
            <a:xfrm>
              <a:off x="1111" y="3307"/>
              <a:ext cx="13" cy="13"/>
            </a:xfrm>
            <a:custGeom>
              <a:avLst/>
              <a:gdLst/>
              <a:ahLst/>
              <a:cxnLst>
                <a:cxn ang="0">
                  <a:pos x="0" y="13"/>
                </a:cxn>
                <a:cxn ang="0">
                  <a:pos x="0" y="8"/>
                </a:cxn>
                <a:cxn ang="0">
                  <a:pos x="0" y="3"/>
                </a:cxn>
                <a:cxn ang="0">
                  <a:pos x="1" y="1"/>
                </a:cxn>
                <a:cxn ang="0">
                  <a:pos x="5" y="0"/>
                </a:cxn>
                <a:cxn ang="0">
                  <a:pos x="6" y="1"/>
                </a:cxn>
                <a:cxn ang="0">
                  <a:pos x="10" y="3"/>
                </a:cxn>
                <a:cxn ang="0">
                  <a:pos x="13" y="8"/>
                </a:cxn>
                <a:cxn ang="0">
                  <a:pos x="13" y="11"/>
                </a:cxn>
                <a:cxn ang="0">
                  <a:pos x="0" y="13"/>
                </a:cxn>
              </a:cxnLst>
              <a:rect l="0" t="0" r="r" b="b"/>
              <a:pathLst>
                <a:path w="13" h="13">
                  <a:moveTo>
                    <a:pt x="0" y="13"/>
                  </a:moveTo>
                  <a:lnTo>
                    <a:pt x="0" y="8"/>
                  </a:lnTo>
                  <a:lnTo>
                    <a:pt x="0" y="3"/>
                  </a:lnTo>
                  <a:lnTo>
                    <a:pt x="1" y="1"/>
                  </a:lnTo>
                  <a:lnTo>
                    <a:pt x="5" y="0"/>
                  </a:lnTo>
                  <a:lnTo>
                    <a:pt x="6" y="1"/>
                  </a:lnTo>
                  <a:lnTo>
                    <a:pt x="10" y="3"/>
                  </a:lnTo>
                  <a:lnTo>
                    <a:pt x="13" y="8"/>
                  </a:lnTo>
                  <a:lnTo>
                    <a:pt x="13" y="11"/>
                  </a:lnTo>
                  <a:lnTo>
                    <a:pt x="0" y="13"/>
                  </a:lnTo>
                  <a:close/>
                </a:path>
              </a:pathLst>
            </a:custGeom>
            <a:solidFill>
              <a:srgbClr val="1F1A17"/>
            </a:solidFill>
            <a:ln w="9525">
              <a:noFill/>
              <a:round/>
              <a:headEnd/>
              <a:tailEnd/>
            </a:ln>
          </p:spPr>
          <p:txBody>
            <a:bodyPr/>
            <a:lstStyle/>
            <a:p>
              <a:endParaRPr lang="en-US"/>
            </a:p>
          </p:txBody>
        </p:sp>
        <p:sp>
          <p:nvSpPr>
            <p:cNvPr id="5868" name="Freeform 1772"/>
            <p:cNvSpPr>
              <a:spLocks/>
            </p:cNvSpPr>
            <p:nvPr/>
          </p:nvSpPr>
          <p:spPr bwMode="auto">
            <a:xfrm>
              <a:off x="962" y="3390"/>
              <a:ext cx="18" cy="17"/>
            </a:xfrm>
            <a:custGeom>
              <a:avLst/>
              <a:gdLst/>
              <a:ahLst/>
              <a:cxnLst>
                <a:cxn ang="0">
                  <a:pos x="0" y="9"/>
                </a:cxn>
                <a:cxn ang="0">
                  <a:pos x="17" y="0"/>
                </a:cxn>
                <a:cxn ang="0">
                  <a:pos x="18" y="7"/>
                </a:cxn>
                <a:cxn ang="0">
                  <a:pos x="18" y="15"/>
                </a:cxn>
                <a:cxn ang="0">
                  <a:pos x="13" y="17"/>
                </a:cxn>
                <a:cxn ang="0">
                  <a:pos x="10" y="15"/>
                </a:cxn>
                <a:cxn ang="0">
                  <a:pos x="3" y="12"/>
                </a:cxn>
                <a:cxn ang="0">
                  <a:pos x="0" y="9"/>
                </a:cxn>
              </a:cxnLst>
              <a:rect l="0" t="0" r="r" b="b"/>
              <a:pathLst>
                <a:path w="18" h="17">
                  <a:moveTo>
                    <a:pt x="0" y="9"/>
                  </a:moveTo>
                  <a:lnTo>
                    <a:pt x="17" y="0"/>
                  </a:lnTo>
                  <a:lnTo>
                    <a:pt x="18" y="7"/>
                  </a:lnTo>
                  <a:lnTo>
                    <a:pt x="18" y="15"/>
                  </a:lnTo>
                  <a:lnTo>
                    <a:pt x="13" y="17"/>
                  </a:lnTo>
                  <a:lnTo>
                    <a:pt x="10" y="15"/>
                  </a:lnTo>
                  <a:lnTo>
                    <a:pt x="3" y="12"/>
                  </a:lnTo>
                  <a:lnTo>
                    <a:pt x="0" y="9"/>
                  </a:lnTo>
                  <a:close/>
                </a:path>
              </a:pathLst>
            </a:custGeom>
            <a:solidFill>
              <a:srgbClr val="1F1A17"/>
            </a:solidFill>
            <a:ln w="9525">
              <a:noFill/>
              <a:round/>
              <a:headEnd/>
              <a:tailEnd/>
            </a:ln>
          </p:spPr>
          <p:txBody>
            <a:bodyPr/>
            <a:lstStyle/>
            <a:p>
              <a:endParaRPr lang="en-US"/>
            </a:p>
          </p:txBody>
        </p:sp>
        <p:sp>
          <p:nvSpPr>
            <p:cNvPr id="5869" name="Freeform 1773"/>
            <p:cNvSpPr>
              <a:spLocks/>
            </p:cNvSpPr>
            <p:nvPr/>
          </p:nvSpPr>
          <p:spPr bwMode="auto">
            <a:xfrm>
              <a:off x="1157" y="3297"/>
              <a:ext cx="17" cy="20"/>
            </a:xfrm>
            <a:custGeom>
              <a:avLst/>
              <a:gdLst/>
              <a:ahLst/>
              <a:cxnLst>
                <a:cxn ang="0">
                  <a:pos x="17" y="0"/>
                </a:cxn>
                <a:cxn ang="0">
                  <a:pos x="14" y="1"/>
                </a:cxn>
                <a:cxn ang="0">
                  <a:pos x="9" y="6"/>
                </a:cxn>
                <a:cxn ang="0">
                  <a:pos x="2" y="15"/>
                </a:cxn>
                <a:cxn ang="0">
                  <a:pos x="0" y="18"/>
                </a:cxn>
                <a:cxn ang="0">
                  <a:pos x="6" y="20"/>
                </a:cxn>
                <a:cxn ang="0">
                  <a:pos x="9" y="15"/>
                </a:cxn>
                <a:cxn ang="0">
                  <a:pos x="16" y="8"/>
                </a:cxn>
                <a:cxn ang="0">
                  <a:pos x="17" y="3"/>
                </a:cxn>
                <a:cxn ang="0">
                  <a:pos x="17" y="0"/>
                </a:cxn>
              </a:cxnLst>
              <a:rect l="0" t="0" r="r" b="b"/>
              <a:pathLst>
                <a:path w="17" h="20">
                  <a:moveTo>
                    <a:pt x="17" y="0"/>
                  </a:moveTo>
                  <a:lnTo>
                    <a:pt x="14" y="1"/>
                  </a:lnTo>
                  <a:lnTo>
                    <a:pt x="9" y="6"/>
                  </a:lnTo>
                  <a:lnTo>
                    <a:pt x="2" y="15"/>
                  </a:lnTo>
                  <a:lnTo>
                    <a:pt x="0" y="18"/>
                  </a:lnTo>
                  <a:lnTo>
                    <a:pt x="6" y="20"/>
                  </a:lnTo>
                  <a:lnTo>
                    <a:pt x="9" y="15"/>
                  </a:lnTo>
                  <a:lnTo>
                    <a:pt x="16" y="8"/>
                  </a:lnTo>
                  <a:lnTo>
                    <a:pt x="17" y="3"/>
                  </a:lnTo>
                  <a:lnTo>
                    <a:pt x="17" y="0"/>
                  </a:lnTo>
                  <a:close/>
                </a:path>
              </a:pathLst>
            </a:custGeom>
            <a:solidFill>
              <a:srgbClr val="1F1A17"/>
            </a:solidFill>
            <a:ln w="9525">
              <a:noFill/>
              <a:round/>
              <a:headEnd/>
              <a:tailEnd/>
            </a:ln>
          </p:spPr>
          <p:txBody>
            <a:bodyPr/>
            <a:lstStyle/>
            <a:p>
              <a:endParaRPr lang="en-US"/>
            </a:p>
          </p:txBody>
        </p:sp>
        <p:sp>
          <p:nvSpPr>
            <p:cNvPr id="5870" name="Freeform 1774"/>
            <p:cNvSpPr>
              <a:spLocks/>
            </p:cNvSpPr>
            <p:nvPr/>
          </p:nvSpPr>
          <p:spPr bwMode="auto">
            <a:xfrm>
              <a:off x="1228" y="3337"/>
              <a:ext cx="26" cy="25"/>
            </a:xfrm>
            <a:custGeom>
              <a:avLst/>
              <a:gdLst/>
              <a:ahLst/>
              <a:cxnLst>
                <a:cxn ang="0">
                  <a:pos x="18" y="0"/>
                </a:cxn>
                <a:cxn ang="0">
                  <a:pos x="21" y="3"/>
                </a:cxn>
                <a:cxn ang="0">
                  <a:pos x="25" y="10"/>
                </a:cxn>
                <a:cxn ang="0">
                  <a:pos x="26" y="16"/>
                </a:cxn>
                <a:cxn ang="0">
                  <a:pos x="26" y="21"/>
                </a:cxn>
                <a:cxn ang="0">
                  <a:pos x="18" y="10"/>
                </a:cxn>
                <a:cxn ang="0">
                  <a:pos x="18" y="20"/>
                </a:cxn>
                <a:cxn ang="0">
                  <a:pos x="15" y="16"/>
                </a:cxn>
                <a:cxn ang="0">
                  <a:pos x="10" y="13"/>
                </a:cxn>
                <a:cxn ang="0">
                  <a:pos x="10" y="20"/>
                </a:cxn>
                <a:cxn ang="0">
                  <a:pos x="10" y="25"/>
                </a:cxn>
                <a:cxn ang="0">
                  <a:pos x="0" y="16"/>
                </a:cxn>
                <a:cxn ang="0">
                  <a:pos x="1" y="16"/>
                </a:cxn>
                <a:cxn ang="0">
                  <a:pos x="5" y="11"/>
                </a:cxn>
                <a:cxn ang="0">
                  <a:pos x="3" y="5"/>
                </a:cxn>
                <a:cxn ang="0">
                  <a:pos x="3" y="3"/>
                </a:cxn>
                <a:cxn ang="0">
                  <a:pos x="5" y="3"/>
                </a:cxn>
                <a:cxn ang="0">
                  <a:pos x="10" y="3"/>
                </a:cxn>
                <a:cxn ang="0">
                  <a:pos x="13" y="6"/>
                </a:cxn>
                <a:cxn ang="0">
                  <a:pos x="15" y="10"/>
                </a:cxn>
                <a:cxn ang="0">
                  <a:pos x="18" y="0"/>
                </a:cxn>
              </a:cxnLst>
              <a:rect l="0" t="0" r="r" b="b"/>
              <a:pathLst>
                <a:path w="26" h="25">
                  <a:moveTo>
                    <a:pt x="18" y="0"/>
                  </a:moveTo>
                  <a:lnTo>
                    <a:pt x="21" y="3"/>
                  </a:lnTo>
                  <a:lnTo>
                    <a:pt x="25" y="10"/>
                  </a:lnTo>
                  <a:lnTo>
                    <a:pt x="26" y="16"/>
                  </a:lnTo>
                  <a:lnTo>
                    <a:pt x="26" y="21"/>
                  </a:lnTo>
                  <a:lnTo>
                    <a:pt x="18" y="10"/>
                  </a:lnTo>
                  <a:lnTo>
                    <a:pt x="18" y="20"/>
                  </a:lnTo>
                  <a:lnTo>
                    <a:pt x="15" y="16"/>
                  </a:lnTo>
                  <a:lnTo>
                    <a:pt x="10" y="13"/>
                  </a:lnTo>
                  <a:lnTo>
                    <a:pt x="10" y="20"/>
                  </a:lnTo>
                  <a:lnTo>
                    <a:pt x="10" y="25"/>
                  </a:lnTo>
                  <a:lnTo>
                    <a:pt x="0" y="16"/>
                  </a:lnTo>
                  <a:lnTo>
                    <a:pt x="1" y="16"/>
                  </a:lnTo>
                  <a:lnTo>
                    <a:pt x="5" y="11"/>
                  </a:lnTo>
                  <a:lnTo>
                    <a:pt x="3" y="5"/>
                  </a:lnTo>
                  <a:lnTo>
                    <a:pt x="3" y="3"/>
                  </a:lnTo>
                  <a:lnTo>
                    <a:pt x="5" y="3"/>
                  </a:lnTo>
                  <a:lnTo>
                    <a:pt x="10" y="3"/>
                  </a:lnTo>
                  <a:lnTo>
                    <a:pt x="13" y="6"/>
                  </a:lnTo>
                  <a:lnTo>
                    <a:pt x="15" y="10"/>
                  </a:lnTo>
                  <a:lnTo>
                    <a:pt x="18" y="0"/>
                  </a:lnTo>
                  <a:close/>
                </a:path>
              </a:pathLst>
            </a:custGeom>
            <a:solidFill>
              <a:srgbClr val="1F1A17"/>
            </a:solidFill>
            <a:ln w="9525">
              <a:noFill/>
              <a:round/>
              <a:headEnd/>
              <a:tailEnd/>
            </a:ln>
          </p:spPr>
          <p:txBody>
            <a:bodyPr/>
            <a:lstStyle/>
            <a:p>
              <a:endParaRPr lang="en-US"/>
            </a:p>
          </p:txBody>
        </p:sp>
        <p:sp>
          <p:nvSpPr>
            <p:cNvPr id="5871" name="Freeform 1775"/>
            <p:cNvSpPr>
              <a:spLocks/>
            </p:cNvSpPr>
            <p:nvPr/>
          </p:nvSpPr>
          <p:spPr bwMode="auto">
            <a:xfrm>
              <a:off x="1132" y="3382"/>
              <a:ext cx="19" cy="18"/>
            </a:xfrm>
            <a:custGeom>
              <a:avLst/>
              <a:gdLst/>
              <a:ahLst/>
              <a:cxnLst>
                <a:cxn ang="0">
                  <a:pos x="0" y="17"/>
                </a:cxn>
                <a:cxn ang="0">
                  <a:pos x="2" y="13"/>
                </a:cxn>
                <a:cxn ang="0">
                  <a:pos x="4" y="7"/>
                </a:cxn>
                <a:cxn ang="0">
                  <a:pos x="5" y="3"/>
                </a:cxn>
                <a:cxn ang="0">
                  <a:pos x="7" y="2"/>
                </a:cxn>
                <a:cxn ang="0">
                  <a:pos x="9" y="0"/>
                </a:cxn>
                <a:cxn ang="0">
                  <a:pos x="10" y="0"/>
                </a:cxn>
                <a:cxn ang="0">
                  <a:pos x="17" y="10"/>
                </a:cxn>
                <a:cxn ang="0">
                  <a:pos x="19" y="17"/>
                </a:cxn>
                <a:cxn ang="0">
                  <a:pos x="14" y="15"/>
                </a:cxn>
                <a:cxn ang="0">
                  <a:pos x="7" y="17"/>
                </a:cxn>
                <a:cxn ang="0">
                  <a:pos x="2" y="18"/>
                </a:cxn>
                <a:cxn ang="0">
                  <a:pos x="0" y="17"/>
                </a:cxn>
              </a:cxnLst>
              <a:rect l="0" t="0" r="r" b="b"/>
              <a:pathLst>
                <a:path w="19" h="18">
                  <a:moveTo>
                    <a:pt x="0" y="17"/>
                  </a:moveTo>
                  <a:lnTo>
                    <a:pt x="2" y="13"/>
                  </a:lnTo>
                  <a:lnTo>
                    <a:pt x="4" y="7"/>
                  </a:lnTo>
                  <a:lnTo>
                    <a:pt x="5" y="3"/>
                  </a:lnTo>
                  <a:lnTo>
                    <a:pt x="7" y="2"/>
                  </a:lnTo>
                  <a:lnTo>
                    <a:pt x="9" y="0"/>
                  </a:lnTo>
                  <a:lnTo>
                    <a:pt x="10" y="0"/>
                  </a:lnTo>
                  <a:lnTo>
                    <a:pt x="17" y="10"/>
                  </a:lnTo>
                  <a:lnTo>
                    <a:pt x="19" y="17"/>
                  </a:lnTo>
                  <a:lnTo>
                    <a:pt x="14" y="15"/>
                  </a:lnTo>
                  <a:lnTo>
                    <a:pt x="7" y="17"/>
                  </a:lnTo>
                  <a:lnTo>
                    <a:pt x="2" y="18"/>
                  </a:lnTo>
                  <a:lnTo>
                    <a:pt x="0" y="17"/>
                  </a:lnTo>
                  <a:close/>
                </a:path>
              </a:pathLst>
            </a:custGeom>
            <a:solidFill>
              <a:srgbClr val="1F1A17"/>
            </a:solidFill>
            <a:ln w="9525">
              <a:noFill/>
              <a:round/>
              <a:headEnd/>
              <a:tailEnd/>
            </a:ln>
          </p:spPr>
          <p:txBody>
            <a:bodyPr/>
            <a:lstStyle/>
            <a:p>
              <a:endParaRPr lang="en-US"/>
            </a:p>
          </p:txBody>
        </p:sp>
        <p:sp>
          <p:nvSpPr>
            <p:cNvPr id="5872" name="Freeform 1776"/>
            <p:cNvSpPr>
              <a:spLocks/>
            </p:cNvSpPr>
            <p:nvPr/>
          </p:nvSpPr>
          <p:spPr bwMode="auto">
            <a:xfrm>
              <a:off x="1076" y="3333"/>
              <a:ext cx="26" cy="37"/>
            </a:xfrm>
            <a:custGeom>
              <a:avLst/>
              <a:gdLst/>
              <a:ahLst/>
              <a:cxnLst>
                <a:cxn ang="0">
                  <a:pos x="8" y="0"/>
                </a:cxn>
                <a:cxn ang="0">
                  <a:pos x="6" y="0"/>
                </a:cxn>
                <a:cxn ang="0">
                  <a:pos x="3" y="4"/>
                </a:cxn>
                <a:cxn ang="0">
                  <a:pos x="1" y="9"/>
                </a:cxn>
                <a:cxn ang="0">
                  <a:pos x="0" y="14"/>
                </a:cxn>
                <a:cxn ang="0">
                  <a:pos x="5" y="29"/>
                </a:cxn>
                <a:cxn ang="0">
                  <a:pos x="11" y="35"/>
                </a:cxn>
                <a:cxn ang="0">
                  <a:pos x="10" y="20"/>
                </a:cxn>
                <a:cxn ang="0">
                  <a:pos x="20" y="37"/>
                </a:cxn>
                <a:cxn ang="0">
                  <a:pos x="21" y="34"/>
                </a:cxn>
                <a:cxn ang="0">
                  <a:pos x="21" y="25"/>
                </a:cxn>
                <a:cxn ang="0">
                  <a:pos x="21" y="14"/>
                </a:cxn>
                <a:cxn ang="0">
                  <a:pos x="25" y="5"/>
                </a:cxn>
                <a:cxn ang="0">
                  <a:pos x="26" y="4"/>
                </a:cxn>
                <a:cxn ang="0">
                  <a:pos x="8" y="10"/>
                </a:cxn>
                <a:cxn ang="0">
                  <a:pos x="8" y="0"/>
                </a:cxn>
              </a:cxnLst>
              <a:rect l="0" t="0" r="r" b="b"/>
              <a:pathLst>
                <a:path w="26" h="37">
                  <a:moveTo>
                    <a:pt x="8" y="0"/>
                  </a:moveTo>
                  <a:lnTo>
                    <a:pt x="6" y="0"/>
                  </a:lnTo>
                  <a:lnTo>
                    <a:pt x="3" y="4"/>
                  </a:lnTo>
                  <a:lnTo>
                    <a:pt x="1" y="9"/>
                  </a:lnTo>
                  <a:lnTo>
                    <a:pt x="0" y="14"/>
                  </a:lnTo>
                  <a:lnTo>
                    <a:pt x="5" y="29"/>
                  </a:lnTo>
                  <a:lnTo>
                    <a:pt x="11" y="35"/>
                  </a:lnTo>
                  <a:lnTo>
                    <a:pt x="10" y="20"/>
                  </a:lnTo>
                  <a:lnTo>
                    <a:pt x="20" y="37"/>
                  </a:lnTo>
                  <a:lnTo>
                    <a:pt x="21" y="34"/>
                  </a:lnTo>
                  <a:lnTo>
                    <a:pt x="21" y="25"/>
                  </a:lnTo>
                  <a:lnTo>
                    <a:pt x="21" y="14"/>
                  </a:lnTo>
                  <a:lnTo>
                    <a:pt x="25" y="5"/>
                  </a:lnTo>
                  <a:lnTo>
                    <a:pt x="26" y="4"/>
                  </a:lnTo>
                  <a:lnTo>
                    <a:pt x="8" y="10"/>
                  </a:lnTo>
                  <a:lnTo>
                    <a:pt x="8" y="0"/>
                  </a:lnTo>
                  <a:close/>
                </a:path>
              </a:pathLst>
            </a:custGeom>
            <a:solidFill>
              <a:srgbClr val="1F1A17"/>
            </a:solidFill>
            <a:ln w="9525">
              <a:noFill/>
              <a:round/>
              <a:headEnd/>
              <a:tailEnd/>
            </a:ln>
          </p:spPr>
          <p:txBody>
            <a:bodyPr/>
            <a:lstStyle/>
            <a:p>
              <a:endParaRPr lang="en-US"/>
            </a:p>
          </p:txBody>
        </p:sp>
        <p:sp>
          <p:nvSpPr>
            <p:cNvPr id="5873" name="Freeform 1777"/>
            <p:cNvSpPr>
              <a:spLocks/>
            </p:cNvSpPr>
            <p:nvPr/>
          </p:nvSpPr>
          <p:spPr bwMode="auto">
            <a:xfrm>
              <a:off x="982" y="3318"/>
              <a:ext cx="42" cy="40"/>
            </a:xfrm>
            <a:custGeom>
              <a:avLst/>
              <a:gdLst/>
              <a:ahLst/>
              <a:cxnLst>
                <a:cxn ang="0">
                  <a:pos x="0" y="0"/>
                </a:cxn>
                <a:cxn ang="0">
                  <a:pos x="10" y="5"/>
                </a:cxn>
                <a:cxn ang="0">
                  <a:pos x="22" y="14"/>
                </a:cxn>
                <a:cxn ang="0">
                  <a:pos x="28" y="19"/>
                </a:cxn>
                <a:cxn ang="0">
                  <a:pos x="35" y="24"/>
                </a:cxn>
                <a:cxn ang="0">
                  <a:pos x="40" y="32"/>
                </a:cxn>
                <a:cxn ang="0">
                  <a:pos x="42" y="37"/>
                </a:cxn>
                <a:cxn ang="0">
                  <a:pos x="40" y="40"/>
                </a:cxn>
                <a:cxn ang="0">
                  <a:pos x="38" y="40"/>
                </a:cxn>
                <a:cxn ang="0">
                  <a:pos x="35" y="40"/>
                </a:cxn>
                <a:cxn ang="0">
                  <a:pos x="33" y="37"/>
                </a:cxn>
                <a:cxn ang="0">
                  <a:pos x="28" y="32"/>
                </a:cxn>
                <a:cxn ang="0">
                  <a:pos x="25" y="27"/>
                </a:cxn>
                <a:cxn ang="0">
                  <a:pos x="25" y="30"/>
                </a:cxn>
                <a:cxn ang="0">
                  <a:pos x="25" y="34"/>
                </a:cxn>
                <a:cxn ang="0">
                  <a:pos x="22" y="35"/>
                </a:cxn>
                <a:cxn ang="0">
                  <a:pos x="18" y="35"/>
                </a:cxn>
                <a:cxn ang="0">
                  <a:pos x="18" y="30"/>
                </a:cxn>
                <a:cxn ang="0">
                  <a:pos x="17" y="25"/>
                </a:cxn>
                <a:cxn ang="0">
                  <a:pos x="13" y="22"/>
                </a:cxn>
                <a:cxn ang="0">
                  <a:pos x="10" y="20"/>
                </a:cxn>
                <a:cxn ang="0">
                  <a:pos x="10" y="15"/>
                </a:cxn>
                <a:cxn ang="0">
                  <a:pos x="12" y="10"/>
                </a:cxn>
                <a:cxn ang="0">
                  <a:pos x="5" y="5"/>
                </a:cxn>
                <a:cxn ang="0">
                  <a:pos x="0" y="0"/>
                </a:cxn>
              </a:cxnLst>
              <a:rect l="0" t="0" r="r" b="b"/>
              <a:pathLst>
                <a:path w="42" h="40">
                  <a:moveTo>
                    <a:pt x="0" y="0"/>
                  </a:moveTo>
                  <a:lnTo>
                    <a:pt x="10" y="5"/>
                  </a:lnTo>
                  <a:lnTo>
                    <a:pt x="22" y="14"/>
                  </a:lnTo>
                  <a:lnTo>
                    <a:pt x="28" y="19"/>
                  </a:lnTo>
                  <a:lnTo>
                    <a:pt x="35" y="24"/>
                  </a:lnTo>
                  <a:lnTo>
                    <a:pt x="40" y="32"/>
                  </a:lnTo>
                  <a:lnTo>
                    <a:pt x="42" y="37"/>
                  </a:lnTo>
                  <a:lnTo>
                    <a:pt x="40" y="40"/>
                  </a:lnTo>
                  <a:lnTo>
                    <a:pt x="38" y="40"/>
                  </a:lnTo>
                  <a:lnTo>
                    <a:pt x="35" y="40"/>
                  </a:lnTo>
                  <a:lnTo>
                    <a:pt x="33" y="37"/>
                  </a:lnTo>
                  <a:lnTo>
                    <a:pt x="28" y="32"/>
                  </a:lnTo>
                  <a:lnTo>
                    <a:pt x="25" y="27"/>
                  </a:lnTo>
                  <a:lnTo>
                    <a:pt x="25" y="30"/>
                  </a:lnTo>
                  <a:lnTo>
                    <a:pt x="25" y="34"/>
                  </a:lnTo>
                  <a:lnTo>
                    <a:pt x="22" y="35"/>
                  </a:lnTo>
                  <a:lnTo>
                    <a:pt x="18" y="35"/>
                  </a:lnTo>
                  <a:lnTo>
                    <a:pt x="18" y="30"/>
                  </a:lnTo>
                  <a:lnTo>
                    <a:pt x="17" y="25"/>
                  </a:lnTo>
                  <a:lnTo>
                    <a:pt x="13" y="22"/>
                  </a:lnTo>
                  <a:lnTo>
                    <a:pt x="10" y="20"/>
                  </a:lnTo>
                  <a:lnTo>
                    <a:pt x="10" y="15"/>
                  </a:lnTo>
                  <a:lnTo>
                    <a:pt x="12" y="10"/>
                  </a:lnTo>
                  <a:lnTo>
                    <a:pt x="5" y="5"/>
                  </a:lnTo>
                  <a:lnTo>
                    <a:pt x="0" y="0"/>
                  </a:lnTo>
                  <a:close/>
                </a:path>
              </a:pathLst>
            </a:custGeom>
            <a:solidFill>
              <a:srgbClr val="1F1A17"/>
            </a:solidFill>
            <a:ln w="9525">
              <a:noFill/>
              <a:round/>
              <a:headEnd/>
              <a:tailEnd/>
            </a:ln>
          </p:spPr>
          <p:txBody>
            <a:bodyPr/>
            <a:lstStyle/>
            <a:p>
              <a:endParaRPr lang="en-US"/>
            </a:p>
          </p:txBody>
        </p:sp>
        <p:sp>
          <p:nvSpPr>
            <p:cNvPr id="5874" name="Freeform 1778"/>
            <p:cNvSpPr>
              <a:spLocks/>
            </p:cNvSpPr>
            <p:nvPr/>
          </p:nvSpPr>
          <p:spPr bwMode="auto">
            <a:xfrm>
              <a:off x="1035" y="3322"/>
              <a:ext cx="36" cy="21"/>
            </a:xfrm>
            <a:custGeom>
              <a:avLst/>
              <a:gdLst/>
              <a:ahLst/>
              <a:cxnLst>
                <a:cxn ang="0">
                  <a:pos x="7" y="0"/>
                </a:cxn>
                <a:cxn ang="0">
                  <a:pos x="0" y="3"/>
                </a:cxn>
                <a:cxn ang="0">
                  <a:pos x="0" y="13"/>
                </a:cxn>
                <a:cxn ang="0">
                  <a:pos x="6" y="16"/>
                </a:cxn>
                <a:cxn ang="0">
                  <a:pos x="16" y="21"/>
                </a:cxn>
                <a:cxn ang="0">
                  <a:pos x="27" y="20"/>
                </a:cxn>
                <a:cxn ang="0">
                  <a:pos x="36" y="16"/>
                </a:cxn>
                <a:cxn ang="0">
                  <a:pos x="29" y="16"/>
                </a:cxn>
                <a:cxn ang="0">
                  <a:pos x="19" y="15"/>
                </a:cxn>
                <a:cxn ang="0">
                  <a:pos x="11" y="6"/>
                </a:cxn>
                <a:cxn ang="0">
                  <a:pos x="7" y="0"/>
                </a:cxn>
              </a:cxnLst>
              <a:rect l="0" t="0" r="r" b="b"/>
              <a:pathLst>
                <a:path w="36" h="21">
                  <a:moveTo>
                    <a:pt x="7" y="0"/>
                  </a:moveTo>
                  <a:lnTo>
                    <a:pt x="0" y="3"/>
                  </a:lnTo>
                  <a:lnTo>
                    <a:pt x="0" y="13"/>
                  </a:lnTo>
                  <a:lnTo>
                    <a:pt x="6" y="16"/>
                  </a:lnTo>
                  <a:lnTo>
                    <a:pt x="16" y="21"/>
                  </a:lnTo>
                  <a:lnTo>
                    <a:pt x="27" y="20"/>
                  </a:lnTo>
                  <a:lnTo>
                    <a:pt x="36" y="16"/>
                  </a:lnTo>
                  <a:lnTo>
                    <a:pt x="29" y="16"/>
                  </a:lnTo>
                  <a:lnTo>
                    <a:pt x="19" y="15"/>
                  </a:lnTo>
                  <a:lnTo>
                    <a:pt x="11" y="6"/>
                  </a:lnTo>
                  <a:lnTo>
                    <a:pt x="7" y="0"/>
                  </a:lnTo>
                  <a:close/>
                </a:path>
              </a:pathLst>
            </a:custGeom>
            <a:solidFill>
              <a:srgbClr val="1F1A17"/>
            </a:solidFill>
            <a:ln w="9525">
              <a:noFill/>
              <a:round/>
              <a:headEnd/>
              <a:tailEnd/>
            </a:ln>
          </p:spPr>
          <p:txBody>
            <a:bodyPr/>
            <a:lstStyle/>
            <a:p>
              <a:endParaRPr lang="en-US"/>
            </a:p>
          </p:txBody>
        </p:sp>
        <p:sp>
          <p:nvSpPr>
            <p:cNvPr id="5875" name="Freeform 1779"/>
            <p:cNvSpPr>
              <a:spLocks/>
            </p:cNvSpPr>
            <p:nvPr/>
          </p:nvSpPr>
          <p:spPr bwMode="auto">
            <a:xfrm>
              <a:off x="962" y="3367"/>
              <a:ext cx="20" cy="18"/>
            </a:xfrm>
            <a:custGeom>
              <a:avLst/>
              <a:gdLst/>
              <a:ahLst/>
              <a:cxnLst>
                <a:cxn ang="0">
                  <a:pos x="0" y="10"/>
                </a:cxn>
                <a:cxn ang="0">
                  <a:pos x="18" y="0"/>
                </a:cxn>
                <a:cxn ang="0">
                  <a:pos x="20" y="6"/>
                </a:cxn>
                <a:cxn ang="0">
                  <a:pos x="18" y="17"/>
                </a:cxn>
                <a:cxn ang="0">
                  <a:pos x="17" y="18"/>
                </a:cxn>
                <a:cxn ang="0">
                  <a:pos x="15" y="18"/>
                </a:cxn>
                <a:cxn ang="0">
                  <a:pos x="12" y="18"/>
                </a:cxn>
                <a:cxn ang="0">
                  <a:pos x="10" y="17"/>
                </a:cxn>
                <a:cxn ang="0">
                  <a:pos x="5" y="13"/>
                </a:cxn>
                <a:cxn ang="0">
                  <a:pos x="0" y="10"/>
                </a:cxn>
              </a:cxnLst>
              <a:rect l="0" t="0" r="r" b="b"/>
              <a:pathLst>
                <a:path w="20" h="18">
                  <a:moveTo>
                    <a:pt x="0" y="10"/>
                  </a:moveTo>
                  <a:lnTo>
                    <a:pt x="18" y="0"/>
                  </a:lnTo>
                  <a:lnTo>
                    <a:pt x="20" y="6"/>
                  </a:lnTo>
                  <a:lnTo>
                    <a:pt x="18" y="17"/>
                  </a:lnTo>
                  <a:lnTo>
                    <a:pt x="17" y="18"/>
                  </a:lnTo>
                  <a:lnTo>
                    <a:pt x="15" y="18"/>
                  </a:lnTo>
                  <a:lnTo>
                    <a:pt x="12" y="18"/>
                  </a:lnTo>
                  <a:lnTo>
                    <a:pt x="10" y="17"/>
                  </a:lnTo>
                  <a:lnTo>
                    <a:pt x="5" y="13"/>
                  </a:lnTo>
                  <a:lnTo>
                    <a:pt x="0" y="10"/>
                  </a:lnTo>
                  <a:close/>
                </a:path>
              </a:pathLst>
            </a:custGeom>
            <a:solidFill>
              <a:srgbClr val="1F1A17"/>
            </a:solidFill>
            <a:ln w="9525">
              <a:noFill/>
              <a:round/>
              <a:headEnd/>
              <a:tailEnd/>
            </a:ln>
          </p:spPr>
          <p:txBody>
            <a:bodyPr/>
            <a:lstStyle/>
            <a:p>
              <a:endParaRPr lang="en-US"/>
            </a:p>
          </p:txBody>
        </p:sp>
        <p:sp>
          <p:nvSpPr>
            <p:cNvPr id="5876" name="Freeform 1780"/>
            <p:cNvSpPr>
              <a:spLocks/>
            </p:cNvSpPr>
            <p:nvPr/>
          </p:nvSpPr>
          <p:spPr bwMode="auto">
            <a:xfrm>
              <a:off x="1184" y="3332"/>
              <a:ext cx="104" cy="80"/>
            </a:xfrm>
            <a:custGeom>
              <a:avLst/>
              <a:gdLst/>
              <a:ahLst/>
              <a:cxnLst>
                <a:cxn ang="0">
                  <a:pos x="0" y="57"/>
                </a:cxn>
                <a:cxn ang="0">
                  <a:pos x="7" y="65"/>
                </a:cxn>
                <a:cxn ang="0">
                  <a:pos x="12" y="60"/>
                </a:cxn>
                <a:cxn ang="0">
                  <a:pos x="19" y="57"/>
                </a:cxn>
                <a:cxn ang="0">
                  <a:pos x="24" y="53"/>
                </a:cxn>
                <a:cxn ang="0">
                  <a:pos x="27" y="52"/>
                </a:cxn>
                <a:cxn ang="0">
                  <a:pos x="30" y="57"/>
                </a:cxn>
                <a:cxn ang="0">
                  <a:pos x="34" y="57"/>
                </a:cxn>
                <a:cxn ang="0">
                  <a:pos x="39" y="57"/>
                </a:cxn>
                <a:cxn ang="0">
                  <a:pos x="44" y="57"/>
                </a:cxn>
                <a:cxn ang="0">
                  <a:pos x="45" y="57"/>
                </a:cxn>
                <a:cxn ang="0">
                  <a:pos x="47" y="55"/>
                </a:cxn>
                <a:cxn ang="0">
                  <a:pos x="54" y="60"/>
                </a:cxn>
                <a:cxn ang="0">
                  <a:pos x="57" y="65"/>
                </a:cxn>
                <a:cxn ang="0">
                  <a:pos x="59" y="48"/>
                </a:cxn>
                <a:cxn ang="0">
                  <a:pos x="62" y="73"/>
                </a:cxn>
                <a:cxn ang="0">
                  <a:pos x="69" y="80"/>
                </a:cxn>
                <a:cxn ang="0">
                  <a:pos x="69" y="70"/>
                </a:cxn>
                <a:cxn ang="0">
                  <a:pos x="69" y="58"/>
                </a:cxn>
                <a:cxn ang="0">
                  <a:pos x="75" y="55"/>
                </a:cxn>
                <a:cxn ang="0">
                  <a:pos x="80" y="53"/>
                </a:cxn>
                <a:cxn ang="0">
                  <a:pos x="89" y="45"/>
                </a:cxn>
                <a:cxn ang="0">
                  <a:pos x="84" y="38"/>
                </a:cxn>
                <a:cxn ang="0">
                  <a:pos x="94" y="38"/>
                </a:cxn>
                <a:cxn ang="0">
                  <a:pos x="95" y="31"/>
                </a:cxn>
                <a:cxn ang="0">
                  <a:pos x="90" y="25"/>
                </a:cxn>
                <a:cxn ang="0">
                  <a:pos x="95" y="23"/>
                </a:cxn>
                <a:cxn ang="0">
                  <a:pos x="97" y="18"/>
                </a:cxn>
                <a:cxn ang="0">
                  <a:pos x="92" y="15"/>
                </a:cxn>
                <a:cxn ang="0">
                  <a:pos x="99" y="13"/>
                </a:cxn>
                <a:cxn ang="0">
                  <a:pos x="104" y="0"/>
                </a:cxn>
                <a:cxn ang="0">
                  <a:pos x="90" y="10"/>
                </a:cxn>
                <a:cxn ang="0">
                  <a:pos x="82" y="21"/>
                </a:cxn>
                <a:cxn ang="0">
                  <a:pos x="87" y="30"/>
                </a:cxn>
                <a:cxn ang="0">
                  <a:pos x="80" y="31"/>
                </a:cxn>
                <a:cxn ang="0">
                  <a:pos x="80" y="33"/>
                </a:cxn>
                <a:cxn ang="0">
                  <a:pos x="80" y="35"/>
                </a:cxn>
                <a:cxn ang="0">
                  <a:pos x="77" y="40"/>
                </a:cxn>
                <a:cxn ang="0">
                  <a:pos x="74" y="41"/>
                </a:cxn>
                <a:cxn ang="0">
                  <a:pos x="69" y="43"/>
                </a:cxn>
                <a:cxn ang="0">
                  <a:pos x="65" y="41"/>
                </a:cxn>
                <a:cxn ang="0">
                  <a:pos x="64" y="38"/>
                </a:cxn>
                <a:cxn ang="0">
                  <a:pos x="64" y="38"/>
                </a:cxn>
                <a:cxn ang="0">
                  <a:pos x="59" y="25"/>
                </a:cxn>
                <a:cxn ang="0">
                  <a:pos x="50" y="28"/>
                </a:cxn>
                <a:cxn ang="0">
                  <a:pos x="40" y="33"/>
                </a:cxn>
                <a:cxn ang="0">
                  <a:pos x="30" y="33"/>
                </a:cxn>
                <a:cxn ang="0">
                  <a:pos x="19" y="36"/>
                </a:cxn>
                <a:cxn ang="0">
                  <a:pos x="7" y="48"/>
                </a:cxn>
                <a:cxn ang="0">
                  <a:pos x="0" y="57"/>
                </a:cxn>
              </a:cxnLst>
              <a:rect l="0" t="0" r="r" b="b"/>
              <a:pathLst>
                <a:path w="104" h="80">
                  <a:moveTo>
                    <a:pt x="0" y="57"/>
                  </a:moveTo>
                  <a:lnTo>
                    <a:pt x="7" y="65"/>
                  </a:lnTo>
                  <a:lnTo>
                    <a:pt x="12" y="60"/>
                  </a:lnTo>
                  <a:lnTo>
                    <a:pt x="19" y="57"/>
                  </a:lnTo>
                  <a:lnTo>
                    <a:pt x="24" y="53"/>
                  </a:lnTo>
                  <a:lnTo>
                    <a:pt x="27" y="52"/>
                  </a:lnTo>
                  <a:lnTo>
                    <a:pt x="30" y="57"/>
                  </a:lnTo>
                  <a:lnTo>
                    <a:pt x="34" y="57"/>
                  </a:lnTo>
                  <a:lnTo>
                    <a:pt x="39" y="57"/>
                  </a:lnTo>
                  <a:lnTo>
                    <a:pt x="44" y="57"/>
                  </a:lnTo>
                  <a:lnTo>
                    <a:pt x="45" y="57"/>
                  </a:lnTo>
                  <a:lnTo>
                    <a:pt x="47" y="55"/>
                  </a:lnTo>
                  <a:lnTo>
                    <a:pt x="54" y="60"/>
                  </a:lnTo>
                  <a:lnTo>
                    <a:pt x="57" y="65"/>
                  </a:lnTo>
                  <a:lnTo>
                    <a:pt x="59" y="48"/>
                  </a:lnTo>
                  <a:lnTo>
                    <a:pt x="62" y="73"/>
                  </a:lnTo>
                  <a:lnTo>
                    <a:pt x="69" y="80"/>
                  </a:lnTo>
                  <a:lnTo>
                    <a:pt x="69" y="70"/>
                  </a:lnTo>
                  <a:lnTo>
                    <a:pt x="69" y="58"/>
                  </a:lnTo>
                  <a:lnTo>
                    <a:pt x="75" y="55"/>
                  </a:lnTo>
                  <a:lnTo>
                    <a:pt x="80" y="53"/>
                  </a:lnTo>
                  <a:lnTo>
                    <a:pt x="89" y="45"/>
                  </a:lnTo>
                  <a:lnTo>
                    <a:pt x="84" y="38"/>
                  </a:lnTo>
                  <a:lnTo>
                    <a:pt x="94" y="38"/>
                  </a:lnTo>
                  <a:lnTo>
                    <a:pt x="95" y="31"/>
                  </a:lnTo>
                  <a:lnTo>
                    <a:pt x="90" y="25"/>
                  </a:lnTo>
                  <a:lnTo>
                    <a:pt x="95" y="23"/>
                  </a:lnTo>
                  <a:lnTo>
                    <a:pt x="97" y="18"/>
                  </a:lnTo>
                  <a:lnTo>
                    <a:pt x="92" y="15"/>
                  </a:lnTo>
                  <a:lnTo>
                    <a:pt x="99" y="13"/>
                  </a:lnTo>
                  <a:lnTo>
                    <a:pt x="104" y="0"/>
                  </a:lnTo>
                  <a:lnTo>
                    <a:pt x="90" y="10"/>
                  </a:lnTo>
                  <a:lnTo>
                    <a:pt x="82" y="21"/>
                  </a:lnTo>
                  <a:lnTo>
                    <a:pt x="87" y="30"/>
                  </a:lnTo>
                  <a:lnTo>
                    <a:pt x="80" y="31"/>
                  </a:lnTo>
                  <a:lnTo>
                    <a:pt x="80" y="33"/>
                  </a:lnTo>
                  <a:lnTo>
                    <a:pt x="80" y="35"/>
                  </a:lnTo>
                  <a:lnTo>
                    <a:pt x="77" y="40"/>
                  </a:lnTo>
                  <a:lnTo>
                    <a:pt x="74" y="41"/>
                  </a:lnTo>
                  <a:lnTo>
                    <a:pt x="69" y="43"/>
                  </a:lnTo>
                  <a:lnTo>
                    <a:pt x="65" y="41"/>
                  </a:lnTo>
                  <a:lnTo>
                    <a:pt x="64" y="38"/>
                  </a:lnTo>
                  <a:lnTo>
                    <a:pt x="64" y="38"/>
                  </a:lnTo>
                  <a:lnTo>
                    <a:pt x="59" y="25"/>
                  </a:lnTo>
                  <a:lnTo>
                    <a:pt x="50" y="28"/>
                  </a:lnTo>
                  <a:lnTo>
                    <a:pt x="40" y="33"/>
                  </a:lnTo>
                  <a:lnTo>
                    <a:pt x="30" y="33"/>
                  </a:lnTo>
                  <a:lnTo>
                    <a:pt x="19" y="36"/>
                  </a:lnTo>
                  <a:lnTo>
                    <a:pt x="7" y="48"/>
                  </a:lnTo>
                  <a:lnTo>
                    <a:pt x="0" y="57"/>
                  </a:lnTo>
                  <a:close/>
                </a:path>
              </a:pathLst>
            </a:custGeom>
            <a:solidFill>
              <a:srgbClr val="1F1A17"/>
            </a:solidFill>
            <a:ln w="9525">
              <a:noFill/>
              <a:round/>
              <a:headEnd/>
              <a:tailEnd/>
            </a:ln>
          </p:spPr>
          <p:txBody>
            <a:bodyPr/>
            <a:lstStyle/>
            <a:p>
              <a:endParaRPr lang="en-US"/>
            </a:p>
          </p:txBody>
        </p:sp>
        <p:sp>
          <p:nvSpPr>
            <p:cNvPr id="5877" name="Freeform 1781"/>
            <p:cNvSpPr>
              <a:spLocks/>
            </p:cNvSpPr>
            <p:nvPr/>
          </p:nvSpPr>
          <p:spPr bwMode="auto">
            <a:xfrm>
              <a:off x="1020" y="3342"/>
              <a:ext cx="131" cy="100"/>
            </a:xfrm>
            <a:custGeom>
              <a:avLst/>
              <a:gdLst/>
              <a:ahLst/>
              <a:cxnLst>
                <a:cxn ang="0">
                  <a:pos x="127" y="21"/>
                </a:cxn>
                <a:cxn ang="0">
                  <a:pos x="129" y="8"/>
                </a:cxn>
                <a:cxn ang="0">
                  <a:pos x="124" y="8"/>
                </a:cxn>
                <a:cxn ang="0">
                  <a:pos x="117" y="6"/>
                </a:cxn>
                <a:cxn ang="0">
                  <a:pos x="111" y="1"/>
                </a:cxn>
                <a:cxn ang="0">
                  <a:pos x="97" y="8"/>
                </a:cxn>
                <a:cxn ang="0">
                  <a:pos x="92" y="16"/>
                </a:cxn>
                <a:cxn ang="0">
                  <a:pos x="96" y="28"/>
                </a:cxn>
                <a:cxn ang="0">
                  <a:pos x="96" y="35"/>
                </a:cxn>
                <a:cxn ang="0">
                  <a:pos x="79" y="28"/>
                </a:cxn>
                <a:cxn ang="0">
                  <a:pos x="57" y="23"/>
                </a:cxn>
                <a:cxn ang="0">
                  <a:pos x="34" y="28"/>
                </a:cxn>
                <a:cxn ang="0">
                  <a:pos x="12" y="28"/>
                </a:cxn>
                <a:cxn ang="0">
                  <a:pos x="5" y="33"/>
                </a:cxn>
                <a:cxn ang="0">
                  <a:pos x="10" y="47"/>
                </a:cxn>
                <a:cxn ang="0">
                  <a:pos x="21" y="52"/>
                </a:cxn>
                <a:cxn ang="0">
                  <a:pos x="31" y="55"/>
                </a:cxn>
                <a:cxn ang="0">
                  <a:pos x="42" y="62"/>
                </a:cxn>
                <a:cxn ang="0">
                  <a:pos x="51" y="58"/>
                </a:cxn>
                <a:cxn ang="0">
                  <a:pos x="49" y="50"/>
                </a:cxn>
                <a:cxn ang="0">
                  <a:pos x="61" y="43"/>
                </a:cxn>
                <a:cxn ang="0">
                  <a:pos x="72" y="48"/>
                </a:cxn>
                <a:cxn ang="0">
                  <a:pos x="71" y="62"/>
                </a:cxn>
                <a:cxn ang="0">
                  <a:pos x="54" y="73"/>
                </a:cxn>
                <a:cxn ang="0">
                  <a:pos x="36" y="83"/>
                </a:cxn>
                <a:cxn ang="0">
                  <a:pos x="39" y="92"/>
                </a:cxn>
                <a:cxn ang="0">
                  <a:pos x="57" y="88"/>
                </a:cxn>
                <a:cxn ang="0">
                  <a:pos x="66" y="85"/>
                </a:cxn>
                <a:cxn ang="0">
                  <a:pos x="67" y="92"/>
                </a:cxn>
                <a:cxn ang="0">
                  <a:pos x="82" y="92"/>
                </a:cxn>
                <a:cxn ang="0">
                  <a:pos x="114" y="87"/>
                </a:cxn>
                <a:cxn ang="0">
                  <a:pos x="124" y="78"/>
                </a:cxn>
                <a:cxn ang="0">
                  <a:pos x="124" y="50"/>
                </a:cxn>
                <a:cxn ang="0">
                  <a:pos x="121" y="47"/>
                </a:cxn>
                <a:cxn ang="0">
                  <a:pos x="106" y="48"/>
                </a:cxn>
                <a:cxn ang="0">
                  <a:pos x="102" y="33"/>
                </a:cxn>
                <a:cxn ang="0">
                  <a:pos x="111" y="26"/>
                </a:cxn>
                <a:cxn ang="0">
                  <a:pos x="119" y="35"/>
                </a:cxn>
                <a:cxn ang="0">
                  <a:pos x="122" y="35"/>
                </a:cxn>
              </a:cxnLst>
              <a:rect l="0" t="0" r="r" b="b"/>
              <a:pathLst>
                <a:path w="131" h="100">
                  <a:moveTo>
                    <a:pt x="124" y="28"/>
                  </a:moveTo>
                  <a:lnTo>
                    <a:pt x="127" y="21"/>
                  </a:lnTo>
                  <a:lnTo>
                    <a:pt x="131" y="13"/>
                  </a:lnTo>
                  <a:lnTo>
                    <a:pt x="129" y="8"/>
                  </a:lnTo>
                  <a:lnTo>
                    <a:pt x="127" y="1"/>
                  </a:lnTo>
                  <a:lnTo>
                    <a:pt x="124" y="8"/>
                  </a:lnTo>
                  <a:lnTo>
                    <a:pt x="119" y="13"/>
                  </a:lnTo>
                  <a:lnTo>
                    <a:pt x="117" y="6"/>
                  </a:lnTo>
                  <a:lnTo>
                    <a:pt x="116" y="0"/>
                  </a:lnTo>
                  <a:lnTo>
                    <a:pt x="111" y="1"/>
                  </a:lnTo>
                  <a:lnTo>
                    <a:pt x="104" y="3"/>
                  </a:lnTo>
                  <a:lnTo>
                    <a:pt x="97" y="8"/>
                  </a:lnTo>
                  <a:lnTo>
                    <a:pt x="91" y="13"/>
                  </a:lnTo>
                  <a:lnTo>
                    <a:pt x="92" y="16"/>
                  </a:lnTo>
                  <a:lnTo>
                    <a:pt x="96" y="25"/>
                  </a:lnTo>
                  <a:lnTo>
                    <a:pt x="96" y="28"/>
                  </a:lnTo>
                  <a:lnTo>
                    <a:pt x="96" y="31"/>
                  </a:lnTo>
                  <a:lnTo>
                    <a:pt x="96" y="35"/>
                  </a:lnTo>
                  <a:lnTo>
                    <a:pt x="94" y="35"/>
                  </a:lnTo>
                  <a:lnTo>
                    <a:pt x="79" y="28"/>
                  </a:lnTo>
                  <a:lnTo>
                    <a:pt x="71" y="21"/>
                  </a:lnTo>
                  <a:lnTo>
                    <a:pt x="57" y="23"/>
                  </a:lnTo>
                  <a:lnTo>
                    <a:pt x="46" y="25"/>
                  </a:lnTo>
                  <a:lnTo>
                    <a:pt x="34" y="28"/>
                  </a:lnTo>
                  <a:lnTo>
                    <a:pt x="24" y="28"/>
                  </a:lnTo>
                  <a:lnTo>
                    <a:pt x="12" y="28"/>
                  </a:lnTo>
                  <a:lnTo>
                    <a:pt x="0" y="26"/>
                  </a:lnTo>
                  <a:lnTo>
                    <a:pt x="5" y="33"/>
                  </a:lnTo>
                  <a:lnTo>
                    <a:pt x="10" y="42"/>
                  </a:lnTo>
                  <a:lnTo>
                    <a:pt x="10" y="47"/>
                  </a:lnTo>
                  <a:lnTo>
                    <a:pt x="9" y="53"/>
                  </a:lnTo>
                  <a:lnTo>
                    <a:pt x="21" y="52"/>
                  </a:lnTo>
                  <a:lnTo>
                    <a:pt x="31" y="48"/>
                  </a:lnTo>
                  <a:lnTo>
                    <a:pt x="31" y="55"/>
                  </a:lnTo>
                  <a:lnTo>
                    <a:pt x="31" y="60"/>
                  </a:lnTo>
                  <a:lnTo>
                    <a:pt x="42" y="62"/>
                  </a:lnTo>
                  <a:lnTo>
                    <a:pt x="54" y="65"/>
                  </a:lnTo>
                  <a:lnTo>
                    <a:pt x="51" y="58"/>
                  </a:lnTo>
                  <a:lnTo>
                    <a:pt x="47" y="52"/>
                  </a:lnTo>
                  <a:lnTo>
                    <a:pt x="49" y="50"/>
                  </a:lnTo>
                  <a:lnTo>
                    <a:pt x="54" y="47"/>
                  </a:lnTo>
                  <a:lnTo>
                    <a:pt x="61" y="43"/>
                  </a:lnTo>
                  <a:lnTo>
                    <a:pt x="66" y="45"/>
                  </a:lnTo>
                  <a:lnTo>
                    <a:pt x="72" y="48"/>
                  </a:lnTo>
                  <a:lnTo>
                    <a:pt x="76" y="50"/>
                  </a:lnTo>
                  <a:lnTo>
                    <a:pt x="71" y="62"/>
                  </a:lnTo>
                  <a:lnTo>
                    <a:pt x="64" y="72"/>
                  </a:lnTo>
                  <a:lnTo>
                    <a:pt x="54" y="73"/>
                  </a:lnTo>
                  <a:lnTo>
                    <a:pt x="42" y="77"/>
                  </a:lnTo>
                  <a:lnTo>
                    <a:pt x="36" y="83"/>
                  </a:lnTo>
                  <a:lnTo>
                    <a:pt x="29" y="92"/>
                  </a:lnTo>
                  <a:lnTo>
                    <a:pt x="39" y="92"/>
                  </a:lnTo>
                  <a:lnTo>
                    <a:pt x="49" y="92"/>
                  </a:lnTo>
                  <a:lnTo>
                    <a:pt x="57" y="88"/>
                  </a:lnTo>
                  <a:lnTo>
                    <a:pt x="64" y="85"/>
                  </a:lnTo>
                  <a:lnTo>
                    <a:pt x="66" y="85"/>
                  </a:lnTo>
                  <a:lnTo>
                    <a:pt x="67" y="88"/>
                  </a:lnTo>
                  <a:lnTo>
                    <a:pt x="67" y="92"/>
                  </a:lnTo>
                  <a:lnTo>
                    <a:pt x="67" y="100"/>
                  </a:lnTo>
                  <a:lnTo>
                    <a:pt x="82" y="92"/>
                  </a:lnTo>
                  <a:lnTo>
                    <a:pt x="102" y="83"/>
                  </a:lnTo>
                  <a:lnTo>
                    <a:pt x="114" y="87"/>
                  </a:lnTo>
                  <a:lnTo>
                    <a:pt x="119" y="88"/>
                  </a:lnTo>
                  <a:lnTo>
                    <a:pt x="124" y="78"/>
                  </a:lnTo>
                  <a:lnTo>
                    <a:pt x="126" y="60"/>
                  </a:lnTo>
                  <a:lnTo>
                    <a:pt x="124" y="50"/>
                  </a:lnTo>
                  <a:lnTo>
                    <a:pt x="124" y="45"/>
                  </a:lnTo>
                  <a:lnTo>
                    <a:pt x="121" y="47"/>
                  </a:lnTo>
                  <a:lnTo>
                    <a:pt x="114" y="48"/>
                  </a:lnTo>
                  <a:lnTo>
                    <a:pt x="106" y="48"/>
                  </a:lnTo>
                  <a:lnTo>
                    <a:pt x="102" y="45"/>
                  </a:lnTo>
                  <a:lnTo>
                    <a:pt x="102" y="33"/>
                  </a:lnTo>
                  <a:lnTo>
                    <a:pt x="104" y="23"/>
                  </a:lnTo>
                  <a:lnTo>
                    <a:pt x="111" y="26"/>
                  </a:lnTo>
                  <a:lnTo>
                    <a:pt x="117" y="30"/>
                  </a:lnTo>
                  <a:lnTo>
                    <a:pt x="119" y="35"/>
                  </a:lnTo>
                  <a:lnTo>
                    <a:pt x="122" y="40"/>
                  </a:lnTo>
                  <a:lnTo>
                    <a:pt x="122" y="35"/>
                  </a:lnTo>
                  <a:lnTo>
                    <a:pt x="124" y="28"/>
                  </a:lnTo>
                  <a:close/>
                </a:path>
              </a:pathLst>
            </a:custGeom>
            <a:solidFill>
              <a:srgbClr val="1F1A17"/>
            </a:solidFill>
            <a:ln w="9525">
              <a:noFill/>
              <a:round/>
              <a:headEnd/>
              <a:tailEnd/>
            </a:ln>
          </p:spPr>
          <p:txBody>
            <a:bodyPr/>
            <a:lstStyle/>
            <a:p>
              <a:endParaRPr lang="en-US"/>
            </a:p>
          </p:txBody>
        </p:sp>
        <p:sp>
          <p:nvSpPr>
            <p:cNvPr id="5878" name="Freeform 1782"/>
            <p:cNvSpPr>
              <a:spLocks/>
            </p:cNvSpPr>
            <p:nvPr/>
          </p:nvSpPr>
          <p:spPr bwMode="auto">
            <a:xfrm>
              <a:off x="873" y="3384"/>
              <a:ext cx="211" cy="117"/>
            </a:xfrm>
            <a:custGeom>
              <a:avLst/>
              <a:gdLst/>
              <a:ahLst/>
              <a:cxnLst>
                <a:cxn ang="0">
                  <a:pos x="0" y="8"/>
                </a:cxn>
                <a:cxn ang="0">
                  <a:pos x="9" y="23"/>
                </a:cxn>
                <a:cxn ang="0">
                  <a:pos x="15" y="38"/>
                </a:cxn>
                <a:cxn ang="0">
                  <a:pos x="17" y="41"/>
                </a:cxn>
                <a:cxn ang="0">
                  <a:pos x="25" y="41"/>
                </a:cxn>
                <a:cxn ang="0">
                  <a:pos x="34" y="45"/>
                </a:cxn>
                <a:cxn ang="0">
                  <a:pos x="35" y="53"/>
                </a:cxn>
                <a:cxn ang="0">
                  <a:pos x="39" y="58"/>
                </a:cxn>
                <a:cxn ang="0">
                  <a:pos x="44" y="55"/>
                </a:cxn>
                <a:cxn ang="0">
                  <a:pos x="47" y="61"/>
                </a:cxn>
                <a:cxn ang="0">
                  <a:pos x="51" y="81"/>
                </a:cxn>
                <a:cxn ang="0">
                  <a:pos x="57" y="80"/>
                </a:cxn>
                <a:cxn ang="0">
                  <a:pos x="64" y="68"/>
                </a:cxn>
                <a:cxn ang="0">
                  <a:pos x="76" y="70"/>
                </a:cxn>
                <a:cxn ang="0">
                  <a:pos x="87" y="76"/>
                </a:cxn>
                <a:cxn ang="0">
                  <a:pos x="94" y="90"/>
                </a:cxn>
                <a:cxn ang="0">
                  <a:pos x="106" y="107"/>
                </a:cxn>
                <a:cxn ang="0">
                  <a:pos x="117" y="110"/>
                </a:cxn>
                <a:cxn ang="0">
                  <a:pos x="126" y="102"/>
                </a:cxn>
                <a:cxn ang="0">
                  <a:pos x="134" y="102"/>
                </a:cxn>
                <a:cxn ang="0">
                  <a:pos x="142" y="108"/>
                </a:cxn>
                <a:cxn ang="0">
                  <a:pos x="149" y="107"/>
                </a:cxn>
                <a:cxn ang="0">
                  <a:pos x="157" y="105"/>
                </a:cxn>
                <a:cxn ang="0">
                  <a:pos x="168" y="110"/>
                </a:cxn>
                <a:cxn ang="0">
                  <a:pos x="184" y="100"/>
                </a:cxn>
                <a:cxn ang="0">
                  <a:pos x="203" y="93"/>
                </a:cxn>
                <a:cxn ang="0">
                  <a:pos x="204" y="86"/>
                </a:cxn>
                <a:cxn ang="0">
                  <a:pos x="194" y="68"/>
                </a:cxn>
                <a:cxn ang="0">
                  <a:pos x="184" y="65"/>
                </a:cxn>
                <a:cxn ang="0">
                  <a:pos x="168" y="63"/>
                </a:cxn>
                <a:cxn ang="0">
                  <a:pos x="161" y="70"/>
                </a:cxn>
                <a:cxn ang="0">
                  <a:pos x="157" y="88"/>
                </a:cxn>
                <a:cxn ang="0">
                  <a:pos x="149" y="85"/>
                </a:cxn>
                <a:cxn ang="0">
                  <a:pos x="142" y="80"/>
                </a:cxn>
                <a:cxn ang="0">
                  <a:pos x="134" y="81"/>
                </a:cxn>
                <a:cxn ang="0">
                  <a:pos x="127" y="76"/>
                </a:cxn>
                <a:cxn ang="0">
                  <a:pos x="121" y="75"/>
                </a:cxn>
                <a:cxn ang="0">
                  <a:pos x="114" y="73"/>
                </a:cxn>
                <a:cxn ang="0">
                  <a:pos x="107" y="65"/>
                </a:cxn>
                <a:cxn ang="0">
                  <a:pos x="102" y="51"/>
                </a:cxn>
                <a:cxn ang="0">
                  <a:pos x="92" y="38"/>
                </a:cxn>
                <a:cxn ang="0">
                  <a:pos x="82" y="36"/>
                </a:cxn>
                <a:cxn ang="0">
                  <a:pos x="61" y="28"/>
                </a:cxn>
                <a:cxn ang="0">
                  <a:pos x="35" y="18"/>
                </a:cxn>
                <a:cxn ang="0">
                  <a:pos x="27" y="15"/>
                </a:cxn>
                <a:cxn ang="0">
                  <a:pos x="22" y="11"/>
                </a:cxn>
                <a:cxn ang="0">
                  <a:pos x="15" y="13"/>
                </a:cxn>
                <a:cxn ang="0">
                  <a:pos x="5" y="5"/>
                </a:cxn>
              </a:cxnLst>
              <a:rect l="0" t="0" r="r" b="b"/>
              <a:pathLst>
                <a:path w="211" h="117">
                  <a:moveTo>
                    <a:pt x="2" y="0"/>
                  </a:moveTo>
                  <a:lnTo>
                    <a:pt x="0" y="8"/>
                  </a:lnTo>
                  <a:lnTo>
                    <a:pt x="0" y="21"/>
                  </a:lnTo>
                  <a:lnTo>
                    <a:pt x="9" y="23"/>
                  </a:lnTo>
                  <a:lnTo>
                    <a:pt x="15" y="25"/>
                  </a:lnTo>
                  <a:lnTo>
                    <a:pt x="15" y="38"/>
                  </a:lnTo>
                  <a:lnTo>
                    <a:pt x="15" y="46"/>
                  </a:lnTo>
                  <a:lnTo>
                    <a:pt x="17" y="41"/>
                  </a:lnTo>
                  <a:lnTo>
                    <a:pt x="20" y="36"/>
                  </a:lnTo>
                  <a:lnTo>
                    <a:pt x="25" y="41"/>
                  </a:lnTo>
                  <a:lnTo>
                    <a:pt x="29" y="48"/>
                  </a:lnTo>
                  <a:lnTo>
                    <a:pt x="34" y="45"/>
                  </a:lnTo>
                  <a:lnTo>
                    <a:pt x="37" y="41"/>
                  </a:lnTo>
                  <a:lnTo>
                    <a:pt x="35" y="53"/>
                  </a:lnTo>
                  <a:lnTo>
                    <a:pt x="34" y="63"/>
                  </a:lnTo>
                  <a:lnTo>
                    <a:pt x="39" y="58"/>
                  </a:lnTo>
                  <a:lnTo>
                    <a:pt x="40" y="56"/>
                  </a:lnTo>
                  <a:lnTo>
                    <a:pt x="44" y="55"/>
                  </a:lnTo>
                  <a:lnTo>
                    <a:pt x="46" y="55"/>
                  </a:lnTo>
                  <a:lnTo>
                    <a:pt x="47" y="61"/>
                  </a:lnTo>
                  <a:lnTo>
                    <a:pt x="44" y="73"/>
                  </a:lnTo>
                  <a:lnTo>
                    <a:pt x="51" y="81"/>
                  </a:lnTo>
                  <a:lnTo>
                    <a:pt x="56" y="90"/>
                  </a:lnTo>
                  <a:lnTo>
                    <a:pt x="57" y="80"/>
                  </a:lnTo>
                  <a:lnTo>
                    <a:pt x="61" y="71"/>
                  </a:lnTo>
                  <a:lnTo>
                    <a:pt x="64" y="68"/>
                  </a:lnTo>
                  <a:lnTo>
                    <a:pt x="71" y="68"/>
                  </a:lnTo>
                  <a:lnTo>
                    <a:pt x="76" y="70"/>
                  </a:lnTo>
                  <a:lnTo>
                    <a:pt x="82" y="71"/>
                  </a:lnTo>
                  <a:lnTo>
                    <a:pt x="87" y="76"/>
                  </a:lnTo>
                  <a:lnTo>
                    <a:pt x="92" y="80"/>
                  </a:lnTo>
                  <a:lnTo>
                    <a:pt x="94" y="90"/>
                  </a:lnTo>
                  <a:lnTo>
                    <a:pt x="96" y="98"/>
                  </a:lnTo>
                  <a:lnTo>
                    <a:pt x="106" y="107"/>
                  </a:lnTo>
                  <a:lnTo>
                    <a:pt x="116" y="117"/>
                  </a:lnTo>
                  <a:lnTo>
                    <a:pt x="117" y="110"/>
                  </a:lnTo>
                  <a:lnTo>
                    <a:pt x="121" y="103"/>
                  </a:lnTo>
                  <a:lnTo>
                    <a:pt x="126" y="102"/>
                  </a:lnTo>
                  <a:lnTo>
                    <a:pt x="129" y="100"/>
                  </a:lnTo>
                  <a:lnTo>
                    <a:pt x="134" y="102"/>
                  </a:lnTo>
                  <a:lnTo>
                    <a:pt x="139" y="103"/>
                  </a:lnTo>
                  <a:lnTo>
                    <a:pt x="142" y="108"/>
                  </a:lnTo>
                  <a:lnTo>
                    <a:pt x="144" y="115"/>
                  </a:lnTo>
                  <a:lnTo>
                    <a:pt x="149" y="107"/>
                  </a:lnTo>
                  <a:lnTo>
                    <a:pt x="156" y="100"/>
                  </a:lnTo>
                  <a:lnTo>
                    <a:pt x="157" y="105"/>
                  </a:lnTo>
                  <a:lnTo>
                    <a:pt x="159" y="110"/>
                  </a:lnTo>
                  <a:lnTo>
                    <a:pt x="168" y="110"/>
                  </a:lnTo>
                  <a:lnTo>
                    <a:pt x="178" y="108"/>
                  </a:lnTo>
                  <a:lnTo>
                    <a:pt x="184" y="100"/>
                  </a:lnTo>
                  <a:lnTo>
                    <a:pt x="193" y="91"/>
                  </a:lnTo>
                  <a:lnTo>
                    <a:pt x="203" y="93"/>
                  </a:lnTo>
                  <a:lnTo>
                    <a:pt x="211" y="95"/>
                  </a:lnTo>
                  <a:lnTo>
                    <a:pt x="204" y="86"/>
                  </a:lnTo>
                  <a:lnTo>
                    <a:pt x="196" y="76"/>
                  </a:lnTo>
                  <a:lnTo>
                    <a:pt x="194" y="68"/>
                  </a:lnTo>
                  <a:lnTo>
                    <a:pt x="194" y="60"/>
                  </a:lnTo>
                  <a:lnTo>
                    <a:pt x="184" y="65"/>
                  </a:lnTo>
                  <a:lnTo>
                    <a:pt x="176" y="66"/>
                  </a:lnTo>
                  <a:lnTo>
                    <a:pt x="168" y="63"/>
                  </a:lnTo>
                  <a:lnTo>
                    <a:pt x="157" y="56"/>
                  </a:lnTo>
                  <a:lnTo>
                    <a:pt x="161" y="70"/>
                  </a:lnTo>
                  <a:lnTo>
                    <a:pt x="166" y="85"/>
                  </a:lnTo>
                  <a:lnTo>
                    <a:pt x="157" y="88"/>
                  </a:lnTo>
                  <a:lnTo>
                    <a:pt x="149" y="93"/>
                  </a:lnTo>
                  <a:lnTo>
                    <a:pt x="149" y="85"/>
                  </a:lnTo>
                  <a:lnTo>
                    <a:pt x="151" y="75"/>
                  </a:lnTo>
                  <a:lnTo>
                    <a:pt x="142" y="80"/>
                  </a:lnTo>
                  <a:lnTo>
                    <a:pt x="137" y="81"/>
                  </a:lnTo>
                  <a:lnTo>
                    <a:pt x="134" y="81"/>
                  </a:lnTo>
                  <a:lnTo>
                    <a:pt x="131" y="80"/>
                  </a:lnTo>
                  <a:lnTo>
                    <a:pt x="127" y="76"/>
                  </a:lnTo>
                  <a:lnTo>
                    <a:pt x="124" y="73"/>
                  </a:lnTo>
                  <a:lnTo>
                    <a:pt x="121" y="75"/>
                  </a:lnTo>
                  <a:lnTo>
                    <a:pt x="117" y="75"/>
                  </a:lnTo>
                  <a:lnTo>
                    <a:pt x="114" y="73"/>
                  </a:lnTo>
                  <a:lnTo>
                    <a:pt x="111" y="71"/>
                  </a:lnTo>
                  <a:lnTo>
                    <a:pt x="107" y="65"/>
                  </a:lnTo>
                  <a:lnTo>
                    <a:pt x="102" y="56"/>
                  </a:lnTo>
                  <a:lnTo>
                    <a:pt x="102" y="51"/>
                  </a:lnTo>
                  <a:lnTo>
                    <a:pt x="102" y="45"/>
                  </a:lnTo>
                  <a:lnTo>
                    <a:pt x="92" y="38"/>
                  </a:lnTo>
                  <a:lnTo>
                    <a:pt x="82" y="33"/>
                  </a:lnTo>
                  <a:lnTo>
                    <a:pt x="82" y="36"/>
                  </a:lnTo>
                  <a:lnTo>
                    <a:pt x="82" y="40"/>
                  </a:lnTo>
                  <a:lnTo>
                    <a:pt x="61" y="28"/>
                  </a:lnTo>
                  <a:lnTo>
                    <a:pt x="39" y="16"/>
                  </a:lnTo>
                  <a:lnTo>
                    <a:pt x="35" y="18"/>
                  </a:lnTo>
                  <a:lnTo>
                    <a:pt x="32" y="21"/>
                  </a:lnTo>
                  <a:lnTo>
                    <a:pt x="27" y="15"/>
                  </a:lnTo>
                  <a:lnTo>
                    <a:pt x="22" y="8"/>
                  </a:lnTo>
                  <a:lnTo>
                    <a:pt x="22" y="11"/>
                  </a:lnTo>
                  <a:lnTo>
                    <a:pt x="22" y="15"/>
                  </a:lnTo>
                  <a:lnTo>
                    <a:pt x="15" y="13"/>
                  </a:lnTo>
                  <a:lnTo>
                    <a:pt x="7" y="11"/>
                  </a:lnTo>
                  <a:lnTo>
                    <a:pt x="5" y="5"/>
                  </a:lnTo>
                  <a:lnTo>
                    <a:pt x="2" y="0"/>
                  </a:lnTo>
                  <a:close/>
                </a:path>
              </a:pathLst>
            </a:custGeom>
            <a:solidFill>
              <a:srgbClr val="1F1A17"/>
            </a:solidFill>
            <a:ln w="9525">
              <a:noFill/>
              <a:round/>
              <a:headEnd/>
              <a:tailEnd/>
            </a:ln>
          </p:spPr>
          <p:txBody>
            <a:bodyPr/>
            <a:lstStyle/>
            <a:p>
              <a:endParaRPr lang="en-US"/>
            </a:p>
          </p:txBody>
        </p:sp>
        <p:sp>
          <p:nvSpPr>
            <p:cNvPr id="5879" name="Freeform 1783"/>
            <p:cNvSpPr>
              <a:spLocks/>
            </p:cNvSpPr>
            <p:nvPr/>
          </p:nvSpPr>
          <p:spPr bwMode="auto">
            <a:xfrm>
              <a:off x="898" y="3315"/>
              <a:ext cx="121" cy="119"/>
            </a:xfrm>
            <a:custGeom>
              <a:avLst/>
              <a:gdLst/>
              <a:ahLst/>
              <a:cxnLst>
                <a:cxn ang="0">
                  <a:pos x="5" y="10"/>
                </a:cxn>
                <a:cxn ang="0">
                  <a:pos x="10" y="20"/>
                </a:cxn>
                <a:cxn ang="0">
                  <a:pos x="14" y="37"/>
                </a:cxn>
                <a:cxn ang="0">
                  <a:pos x="15" y="53"/>
                </a:cxn>
                <a:cxn ang="0">
                  <a:pos x="21" y="60"/>
                </a:cxn>
                <a:cxn ang="0">
                  <a:pos x="21" y="72"/>
                </a:cxn>
                <a:cxn ang="0">
                  <a:pos x="27" y="75"/>
                </a:cxn>
                <a:cxn ang="0">
                  <a:pos x="36" y="92"/>
                </a:cxn>
                <a:cxn ang="0">
                  <a:pos x="47" y="119"/>
                </a:cxn>
                <a:cxn ang="0">
                  <a:pos x="56" y="112"/>
                </a:cxn>
                <a:cxn ang="0">
                  <a:pos x="59" y="99"/>
                </a:cxn>
                <a:cxn ang="0">
                  <a:pos x="62" y="94"/>
                </a:cxn>
                <a:cxn ang="0">
                  <a:pos x="79" y="102"/>
                </a:cxn>
                <a:cxn ang="0">
                  <a:pos x="91" y="100"/>
                </a:cxn>
                <a:cxn ang="0">
                  <a:pos x="102" y="95"/>
                </a:cxn>
                <a:cxn ang="0">
                  <a:pos x="114" y="94"/>
                </a:cxn>
                <a:cxn ang="0">
                  <a:pos x="119" y="85"/>
                </a:cxn>
                <a:cxn ang="0">
                  <a:pos x="117" y="79"/>
                </a:cxn>
                <a:cxn ang="0">
                  <a:pos x="101" y="84"/>
                </a:cxn>
                <a:cxn ang="0">
                  <a:pos x="81" y="77"/>
                </a:cxn>
                <a:cxn ang="0">
                  <a:pos x="76" y="69"/>
                </a:cxn>
                <a:cxn ang="0">
                  <a:pos x="67" y="60"/>
                </a:cxn>
                <a:cxn ang="0">
                  <a:pos x="61" y="57"/>
                </a:cxn>
                <a:cxn ang="0">
                  <a:pos x="64" y="53"/>
                </a:cxn>
                <a:cxn ang="0">
                  <a:pos x="72" y="53"/>
                </a:cxn>
                <a:cxn ang="0">
                  <a:pos x="97" y="60"/>
                </a:cxn>
                <a:cxn ang="0">
                  <a:pos x="106" y="60"/>
                </a:cxn>
                <a:cxn ang="0">
                  <a:pos x="92" y="47"/>
                </a:cxn>
                <a:cxn ang="0">
                  <a:pos x="72" y="37"/>
                </a:cxn>
                <a:cxn ang="0">
                  <a:pos x="62" y="30"/>
                </a:cxn>
                <a:cxn ang="0">
                  <a:pos x="54" y="25"/>
                </a:cxn>
                <a:cxn ang="0">
                  <a:pos x="47" y="20"/>
                </a:cxn>
                <a:cxn ang="0">
                  <a:pos x="39" y="8"/>
                </a:cxn>
                <a:cxn ang="0">
                  <a:pos x="32" y="2"/>
                </a:cxn>
                <a:cxn ang="0">
                  <a:pos x="34" y="12"/>
                </a:cxn>
                <a:cxn ang="0">
                  <a:pos x="49" y="33"/>
                </a:cxn>
                <a:cxn ang="0">
                  <a:pos x="54" y="48"/>
                </a:cxn>
                <a:cxn ang="0">
                  <a:pos x="41" y="47"/>
                </a:cxn>
                <a:cxn ang="0">
                  <a:pos x="21" y="23"/>
                </a:cxn>
                <a:cxn ang="0">
                  <a:pos x="5" y="7"/>
                </a:cxn>
              </a:cxnLst>
              <a:rect l="0" t="0" r="r" b="b"/>
              <a:pathLst>
                <a:path w="121" h="119">
                  <a:moveTo>
                    <a:pt x="0" y="7"/>
                  </a:moveTo>
                  <a:lnTo>
                    <a:pt x="5" y="10"/>
                  </a:lnTo>
                  <a:lnTo>
                    <a:pt x="9" y="15"/>
                  </a:lnTo>
                  <a:lnTo>
                    <a:pt x="10" y="20"/>
                  </a:lnTo>
                  <a:lnTo>
                    <a:pt x="12" y="25"/>
                  </a:lnTo>
                  <a:lnTo>
                    <a:pt x="14" y="37"/>
                  </a:lnTo>
                  <a:lnTo>
                    <a:pt x="14" y="52"/>
                  </a:lnTo>
                  <a:lnTo>
                    <a:pt x="15" y="53"/>
                  </a:lnTo>
                  <a:lnTo>
                    <a:pt x="17" y="55"/>
                  </a:lnTo>
                  <a:lnTo>
                    <a:pt x="21" y="60"/>
                  </a:lnTo>
                  <a:lnTo>
                    <a:pt x="21" y="62"/>
                  </a:lnTo>
                  <a:lnTo>
                    <a:pt x="21" y="72"/>
                  </a:lnTo>
                  <a:lnTo>
                    <a:pt x="24" y="79"/>
                  </a:lnTo>
                  <a:lnTo>
                    <a:pt x="27" y="75"/>
                  </a:lnTo>
                  <a:lnTo>
                    <a:pt x="29" y="70"/>
                  </a:lnTo>
                  <a:lnTo>
                    <a:pt x="36" y="92"/>
                  </a:lnTo>
                  <a:lnTo>
                    <a:pt x="37" y="115"/>
                  </a:lnTo>
                  <a:lnTo>
                    <a:pt x="47" y="119"/>
                  </a:lnTo>
                  <a:lnTo>
                    <a:pt x="56" y="117"/>
                  </a:lnTo>
                  <a:lnTo>
                    <a:pt x="56" y="112"/>
                  </a:lnTo>
                  <a:lnTo>
                    <a:pt x="59" y="104"/>
                  </a:lnTo>
                  <a:lnTo>
                    <a:pt x="59" y="99"/>
                  </a:lnTo>
                  <a:lnTo>
                    <a:pt x="61" y="95"/>
                  </a:lnTo>
                  <a:lnTo>
                    <a:pt x="62" y="94"/>
                  </a:lnTo>
                  <a:lnTo>
                    <a:pt x="64" y="94"/>
                  </a:lnTo>
                  <a:lnTo>
                    <a:pt x="79" y="102"/>
                  </a:lnTo>
                  <a:lnTo>
                    <a:pt x="89" y="109"/>
                  </a:lnTo>
                  <a:lnTo>
                    <a:pt x="91" y="100"/>
                  </a:lnTo>
                  <a:lnTo>
                    <a:pt x="94" y="92"/>
                  </a:lnTo>
                  <a:lnTo>
                    <a:pt x="102" y="95"/>
                  </a:lnTo>
                  <a:lnTo>
                    <a:pt x="111" y="95"/>
                  </a:lnTo>
                  <a:lnTo>
                    <a:pt x="114" y="94"/>
                  </a:lnTo>
                  <a:lnTo>
                    <a:pt x="116" y="90"/>
                  </a:lnTo>
                  <a:lnTo>
                    <a:pt x="119" y="85"/>
                  </a:lnTo>
                  <a:lnTo>
                    <a:pt x="121" y="77"/>
                  </a:lnTo>
                  <a:lnTo>
                    <a:pt x="117" y="79"/>
                  </a:lnTo>
                  <a:lnTo>
                    <a:pt x="109" y="82"/>
                  </a:lnTo>
                  <a:lnTo>
                    <a:pt x="101" y="84"/>
                  </a:lnTo>
                  <a:lnTo>
                    <a:pt x="92" y="82"/>
                  </a:lnTo>
                  <a:lnTo>
                    <a:pt x="81" y="77"/>
                  </a:lnTo>
                  <a:lnTo>
                    <a:pt x="76" y="75"/>
                  </a:lnTo>
                  <a:lnTo>
                    <a:pt x="76" y="69"/>
                  </a:lnTo>
                  <a:lnTo>
                    <a:pt x="74" y="62"/>
                  </a:lnTo>
                  <a:lnTo>
                    <a:pt x="67" y="60"/>
                  </a:lnTo>
                  <a:lnTo>
                    <a:pt x="61" y="60"/>
                  </a:lnTo>
                  <a:lnTo>
                    <a:pt x="61" y="57"/>
                  </a:lnTo>
                  <a:lnTo>
                    <a:pt x="61" y="55"/>
                  </a:lnTo>
                  <a:lnTo>
                    <a:pt x="64" y="53"/>
                  </a:lnTo>
                  <a:lnTo>
                    <a:pt x="66" y="53"/>
                  </a:lnTo>
                  <a:lnTo>
                    <a:pt x="72" y="53"/>
                  </a:lnTo>
                  <a:lnTo>
                    <a:pt x="81" y="55"/>
                  </a:lnTo>
                  <a:lnTo>
                    <a:pt x="97" y="60"/>
                  </a:lnTo>
                  <a:lnTo>
                    <a:pt x="106" y="65"/>
                  </a:lnTo>
                  <a:lnTo>
                    <a:pt x="106" y="60"/>
                  </a:lnTo>
                  <a:lnTo>
                    <a:pt x="104" y="55"/>
                  </a:lnTo>
                  <a:lnTo>
                    <a:pt x="92" y="47"/>
                  </a:lnTo>
                  <a:lnTo>
                    <a:pt x="79" y="38"/>
                  </a:lnTo>
                  <a:lnTo>
                    <a:pt x="72" y="37"/>
                  </a:lnTo>
                  <a:lnTo>
                    <a:pt x="66" y="35"/>
                  </a:lnTo>
                  <a:lnTo>
                    <a:pt x="62" y="30"/>
                  </a:lnTo>
                  <a:lnTo>
                    <a:pt x="57" y="27"/>
                  </a:lnTo>
                  <a:lnTo>
                    <a:pt x="54" y="25"/>
                  </a:lnTo>
                  <a:lnTo>
                    <a:pt x="51" y="23"/>
                  </a:lnTo>
                  <a:lnTo>
                    <a:pt x="47" y="20"/>
                  </a:lnTo>
                  <a:lnTo>
                    <a:pt x="44" y="17"/>
                  </a:lnTo>
                  <a:lnTo>
                    <a:pt x="39" y="8"/>
                  </a:lnTo>
                  <a:lnTo>
                    <a:pt x="36" y="0"/>
                  </a:lnTo>
                  <a:lnTo>
                    <a:pt x="32" y="2"/>
                  </a:lnTo>
                  <a:lnTo>
                    <a:pt x="29" y="2"/>
                  </a:lnTo>
                  <a:lnTo>
                    <a:pt x="34" y="12"/>
                  </a:lnTo>
                  <a:lnTo>
                    <a:pt x="39" y="23"/>
                  </a:lnTo>
                  <a:lnTo>
                    <a:pt x="49" y="33"/>
                  </a:lnTo>
                  <a:lnTo>
                    <a:pt x="57" y="43"/>
                  </a:lnTo>
                  <a:lnTo>
                    <a:pt x="54" y="48"/>
                  </a:lnTo>
                  <a:lnTo>
                    <a:pt x="52" y="52"/>
                  </a:lnTo>
                  <a:lnTo>
                    <a:pt x="41" y="47"/>
                  </a:lnTo>
                  <a:lnTo>
                    <a:pt x="31" y="42"/>
                  </a:lnTo>
                  <a:lnTo>
                    <a:pt x="21" y="23"/>
                  </a:lnTo>
                  <a:lnTo>
                    <a:pt x="10" y="8"/>
                  </a:lnTo>
                  <a:lnTo>
                    <a:pt x="5" y="7"/>
                  </a:lnTo>
                  <a:lnTo>
                    <a:pt x="0" y="7"/>
                  </a:lnTo>
                  <a:close/>
                </a:path>
              </a:pathLst>
            </a:custGeom>
            <a:solidFill>
              <a:srgbClr val="1F1A17"/>
            </a:solidFill>
            <a:ln w="9525">
              <a:noFill/>
              <a:round/>
              <a:headEnd/>
              <a:tailEnd/>
            </a:ln>
          </p:spPr>
          <p:txBody>
            <a:bodyPr/>
            <a:lstStyle/>
            <a:p>
              <a:endParaRPr lang="en-US"/>
            </a:p>
          </p:txBody>
        </p:sp>
        <p:sp>
          <p:nvSpPr>
            <p:cNvPr id="5880" name="Freeform 1784"/>
            <p:cNvSpPr>
              <a:spLocks/>
            </p:cNvSpPr>
            <p:nvPr/>
          </p:nvSpPr>
          <p:spPr bwMode="auto">
            <a:xfrm>
              <a:off x="995" y="3385"/>
              <a:ext cx="62" cy="75"/>
            </a:xfrm>
            <a:custGeom>
              <a:avLst/>
              <a:gdLst/>
              <a:ahLst/>
              <a:cxnLst>
                <a:cxn ang="0">
                  <a:pos x="0" y="49"/>
                </a:cxn>
                <a:cxn ang="0">
                  <a:pos x="5" y="50"/>
                </a:cxn>
                <a:cxn ang="0">
                  <a:pos x="14" y="57"/>
                </a:cxn>
                <a:cxn ang="0">
                  <a:pos x="20" y="69"/>
                </a:cxn>
                <a:cxn ang="0">
                  <a:pos x="24" y="75"/>
                </a:cxn>
                <a:cxn ang="0">
                  <a:pos x="25" y="55"/>
                </a:cxn>
                <a:cxn ang="0">
                  <a:pos x="30" y="54"/>
                </a:cxn>
                <a:cxn ang="0">
                  <a:pos x="30" y="37"/>
                </a:cxn>
                <a:cxn ang="0">
                  <a:pos x="40" y="30"/>
                </a:cxn>
                <a:cxn ang="0">
                  <a:pos x="51" y="44"/>
                </a:cxn>
                <a:cxn ang="0">
                  <a:pos x="62" y="27"/>
                </a:cxn>
                <a:cxn ang="0">
                  <a:pos x="52" y="27"/>
                </a:cxn>
                <a:cxn ang="0">
                  <a:pos x="62" y="17"/>
                </a:cxn>
                <a:cxn ang="0">
                  <a:pos x="56" y="10"/>
                </a:cxn>
                <a:cxn ang="0">
                  <a:pos x="44" y="17"/>
                </a:cxn>
                <a:cxn ang="0">
                  <a:pos x="40" y="0"/>
                </a:cxn>
                <a:cxn ang="0">
                  <a:pos x="34" y="7"/>
                </a:cxn>
                <a:cxn ang="0">
                  <a:pos x="29" y="27"/>
                </a:cxn>
                <a:cxn ang="0">
                  <a:pos x="25" y="4"/>
                </a:cxn>
                <a:cxn ang="0">
                  <a:pos x="19" y="30"/>
                </a:cxn>
                <a:cxn ang="0">
                  <a:pos x="12" y="39"/>
                </a:cxn>
                <a:cxn ang="0">
                  <a:pos x="0" y="49"/>
                </a:cxn>
              </a:cxnLst>
              <a:rect l="0" t="0" r="r" b="b"/>
              <a:pathLst>
                <a:path w="62" h="75">
                  <a:moveTo>
                    <a:pt x="0" y="49"/>
                  </a:moveTo>
                  <a:lnTo>
                    <a:pt x="5" y="50"/>
                  </a:lnTo>
                  <a:lnTo>
                    <a:pt x="14" y="57"/>
                  </a:lnTo>
                  <a:lnTo>
                    <a:pt x="20" y="69"/>
                  </a:lnTo>
                  <a:lnTo>
                    <a:pt x="24" y="75"/>
                  </a:lnTo>
                  <a:lnTo>
                    <a:pt x="25" y="55"/>
                  </a:lnTo>
                  <a:lnTo>
                    <a:pt x="30" y="54"/>
                  </a:lnTo>
                  <a:lnTo>
                    <a:pt x="30" y="37"/>
                  </a:lnTo>
                  <a:lnTo>
                    <a:pt x="40" y="30"/>
                  </a:lnTo>
                  <a:lnTo>
                    <a:pt x="51" y="44"/>
                  </a:lnTo>
                  <a:lnTo>
                    <a:pt x="62" y="27"/>
                  </a:lnTo>
                  <a:lnTo>
                    <a:pt x="52" y="27"/>
                  </a:lnTo>
                  <a:lnTo>
                    <a:pt x="62" y="17"/>
                  </a:lnTo>
                  <a:lnTo>
                    <a:pt x="56" y="10"/>
                  </a:lnTo>
                  <a:lnTo>
                    <a:pt x="44" y="17"/>
                  </a:lnTo>
                  <a:lnTo>
                    <a:pt x="40" y="0"/>
                  </a:lnTo>
                  <a:lnTo>
                    <a:pt x="34" y="7"/>
                  </a:lnTo>
                  <a:lnTo>
                    <a:pt x="29" y="27"/>
                  </a:lnTo>
                  <a:lnTo>
                    <a:pt x="25" y="4"/>
                  </a:lnTo>
                  <a:lnTo>
                    <a:pt x="19" y="30"/>
                  </a:lnTo>
                  <a:lnTo>
                    <a:pt x="12" y="39"/>
                  </a:lnTo>
                  <a:lnTo>
                    <a:pt x="0" y="49"/>
                  </a:lnTo>
                  <a:close/>
                </a:path>
              </a:pathLst>
            </a:custGeom>
            <a:solidFill>
              <a:srgbClr val="1F1A17"/>
            </a:solidFill>
            <a:ln w="9525">
              <a:noFill/>
              <a:round/>
              <a:headEnd/>
              <a:tailEnd/>
            </a:ln>
          </p:spPr>
          <p:txBody>
            <a:bodyPr/>
            <a:lstStyle/>
            <a:p>
              <a:endParaRPr lang="en-US"/>
            </a:p>
          </p:txBody>
        </p:sp>
        <p:sp>
          <p:nvSpPr>
            <p:cNvPr id="5881" name="Freeform 1785"/>
            <p:cNvSpPr>
              <a:spLocks/>
            </p:cNvSpPr>
            <p:nvPr/>
          </p:nvSpPr>
          <p:spPr bwMode="auto">
            <a:xfrm>
              <a:off x="1228" y="3390"/>
              <a:ext cx="117" cy="60"/>
            </a:xfrm>
            <a:custGeom>
              <a:avLst/>
              <a:gdLst/>
              <a:ahLst/>
              <a:cxnLst>
                <a:cxn ang="0">
                  <a:pos x="10" y="20"/>
                </a:cxn>
                <a:cxn ang="0">
                  <a:pos x="18" y="15"/>
                </a:cxn>
                <a:cxn ang="0">
                  <a:pos x="25" y="14"/>
                </a:cxn>
                <a:cxn ang="0">
                  <a:pos x="33" y="14"/>
                </a:cxn>
                <a:cxn ang="0">
                  <a:pos x="41" y="17"/>
                </a:cxn>
                <a:cxn ang="0">
                  <a:pos x="50" y="19"/>
                </a:cxn>
                <a:cxn ang="0">
                  <a:pos x="58" y="20"/>
                </a:cxn>
                <a:cxn ang="0">
                  <a:pos x="67" y="20"/>
                </a:cxn>
                <a:cxn ang="0">
                  <a:pos x="75" y="19"/>
                </a:cxn>
                <a:cxn ang="0">
                  <a:pos x="102" y="7"/>
                </a:cxn>
                <a:cxn ang="0">
                  <a:pos x="117" y="0"/>
                </a:cxn>
                <a:cxn ang="0">
                  <a:pos x="113" y="5"/>
                </a:cxn>
                <a:cxn ang="0">
                  <a:pos x="110" y="10"/>
                </a:cxn>
                <a:cxn ang="0">
                  <a:pos x="108" y="10"/>
                </a:cxn>
                <a:cxn ang="0">
                  <a:pos x="107" y="9"/>
                </a:cxn>
                <a:cxn ang="0">
                  <a:pos x="105" y="9"/>
                </a:cxn>
                <a:cxn ang="0">
                  <a:pos x="103" y="10"/>
                </a:cxn>
                <a:cxn ang="0">
                  <a:pos x="102" y="12"/>
                </a:cxn>
                <a:cxn ang="0">
                  <a:pos x="100" y="14"/>
                </a:cxn>
                <a:cxn ang="0">
                  <a:pos x="93" y="30"/>
                </a:cxn>
                <a:cxn ang="0">
                  <a:pos x="88" y="39"/>
                </a:cxn>
                <a:cxn ang="0">
                  <a:pos x="85" y="34"/>
                </a:cxn>
                <a:cxn ang="0">
                  <a:pos x="83" y="30"/>
                </a:cxn>
                <a:cxn ang="0">
                  <a:pos x="80" y="32"/>
                </a:cxn>
                <a:cxn ang="0">
                  <a:pos x="78" y="34"/>
                </a:cxn>
                <a:cxn ang="0">
                  <a:pos x="75" y="37"/>
                </a:cxn>
                <a:cxn ang="0">
                  <a:pos x="73" y="42"/>
                </a:cxn>
                <a:cxn ang="0">
                  <a:pos x="72" y="47"/>
                </a:cxn>
                <a:cxn ang="0">
                  <a:pos x="72" y="54"/>
                </a:cxn>
                <a:cxn ang="0">
                  <a:pos x="70" y="50"/>
                </a:cxn>
                <a:cxn ang="0">
                  <a:pos x="67" y="44"/>
                </a:cxn>
                <a:cxn ang="0">
                  <a:pos x="65" y="40"/>
                </a:cxn>
                <a:cxn ang="0">
                  <a:pos x="63" y="39"/>
                </a:cxn>
                <a:cxn ang="0">
                  <a:pos x="60" y="37"/>
                </a:cxn>
                <a:cxn ang="0">
                  <a:pos x="57" y="39"/>
                </a:cxn>
                <a:cxn ang="0">
                  <a:pos x="51" y="45"/>
                </a:cxn>
                <a:cxn ang="0">
                  <a:pos x="50" y="52"/>
                </a:cxn>
                <a:cxn ang="0">
                  <a:pos x="48" y="57"/>
                </a:cxn>
                <a:cxn ang="0">
                  <a:pos x="48" y="60"/>
                </a:cxn>
                <a:cxn ang="0">
                  <a:pos x="41" y="54"/>
                </a:cxn>
                <a:cxn ang="0">
                  <a:pos x="36" y="47"/>
                </a:cxn>
                <a:cxn ang="0">
                  <a:pos x="28" y="49"/>
                </a:cxn>
                <a:cxn ang="0">
                  <a:pos x="21" y="50"/>
                </a:cxn>
                <a:cxn ang="0">
                  <a:pos x="11" y="44"/>
                </a:cxn>
                <a:cxn ang="0">
                  <a:pos x="1" y="39"/>
                </a:cxn>
                <a:cxn ang="0">
                  <a:pos x="1" y="29"/>
                </a:cxn>
                <a:cxn ang="0">
                  <a:pos x="0" y="20"/>
                </a:cxn>
                <a:cxn ang="0">
                  <a:pos x="5" y="20"/>
                </a:cxn>
                <a:cxn ang="0">
                  <a:pos x="10" y="20"/>
                </a:cxn>
              </a:cxnLst>
              <a:rect l="0" t="0" r="r" b="b"/>
              <a:pathLst>
                <a:path w="117" h="60">
                  <a:moveTo>
                    <a:pt x="10" y="20"/>
                  </a:moveTo>
                  <a:lnTo>
                    <a:pt x="18" y="15"/>
                  </a:lnTo>
                  <a:lnTo>
                    <a:pt x="25" y="14"/>
                  </a:lnTo>
                  <a:lnTo>
                    <a:pt x="33" y="14"/>
                  </a:lnTo>
                  <a:lnTo>
                    <a:pt x="41" y="17"/>
                  </a:lnTo>
                  <a:lnTo>
                    <a:pt x="50" y="19"/>
                  </a:lnTo>
                  <a:lnTo>
                    <a:pt x="58" y="20"/>
                  </a:lnTo>
                  <a:lnTo>
                    <a:pt x="67" y="20"/>
                  </a:lnTo>
                  <a:lnTo>
                    <a:pt x="75" y="19"/>
                  </a:lnTo>
                  <a:lnTo>
                    <a:pt x="102" y="7"/>
                  </a:lnTo>
                  <a:lnTo>
                    <a:pt x="117" y="0"/>
                  </a:lnTo>
                  <a:lnTo>
                    <a:pt x="113" y="5"/>
                  </a:lnTo>
                  <a:lnTo>
                    <a:pt x="110" y="10"/>
                  </a:lnTo>
                  <a:lnTo>
                    <a:pt x="108" y="10"/>
                  </a:lnTo>
                  <a:lnTo>
                    <a:pt x="107" y="9"/>
                  </a:lnTo>
                  <a:lnTo>
                    <a:pt x="105" y="9"/>
                  </a:lnTo>
                  <a:lnTo>
                    <a:pt x="103" y="10"/>
                  </a:lnTo>
                  <a:lnTo>
                    <a:pt x="102" y="12"/>
                  </a:lnTo>
                  <a:lnTo>
                    <a:pt x="100" y="14"/>
                  </a:lnTo>
                  <a:lnTo>
                    <a:pt x="93" y="30"/>
                  </a:lnTo>
                  <a:lnTo>
                    <a:pt x="88" y="39"/>
                  </a:lnTo>
                  <a:lnTo>
                    <a:pt x="85" y="34"/>
                  </a:lnTo>
                  <a:lnTo>
                    <a:pt x="83" y="30"/>
                  </a:lnTo>
                  <a:lnTo>
                    <a:pt x="80" y="32"/>
                  </a:lnTo>
                  <a:lnTo>
                    <a:pt x="78" y="34"/>
                  </a:lnTo>
                  <a:lnTo>
                    <a:pt x="75" y="37"/>
                  </a:lnTo>
                  <a:lnTo>
                    <a:pt x="73" y="42"/>
                  </a:lnTo>
                  <a:lnTo>
                    <a:pt x="72" y="47"/>
                  </a:lnTo>
                  <a:lnTo>
                    <a:pt x="72" y="54"/>
                  </a:lnTo>
                  <a:lnTo>
                    <a:pt x="70" y="50"/>
                  </a:lnTo>
                  <a:lnTo>
                    <a:pt x="67" y="44"/>
                  </a:lnTo>
                  <a:lnTo>
                    <a:pt x="65" y="40"/>
                  </a:lnTo>
                  <a:lnTo>
                    <a:pt x="63" y="39"/>
                  </a:lnTo>
                  <a:lnTo>
                    <a:pt x="60" y="37"/>
                  </a:lnTo>
                  <a:lnTo>
                    <a:pt x="57" y="39"/>
                  </a:lnTo>
                  <a:lnTo>
                    <a:pt x="51" y="45"/>
                  </a:lnTo>
                  <a:lnTo>
                    <a:pt x="50" y="52"/>
                  </a:lnTo>
                  <a:lnTo>
                    <a:pt x="48" y="57"/>
                  </a:lnTo>
                  <a:lnTo>
                    <a:pt x="48" y="60"/>
                  </a:lnTo>
                  <a:lnTo>
                    <a:pt x="41" y="54"/>
                  </a:lnTo>
                  <a:lnTo>
                    <a:pt x="36" y="47"/>
                  </a:lnTo>
                  <a:lnTo>
                    <a:pt x="28" y="49"/>
                  </a:lnTo>
                  <a:lnTo>
                    <a:pt x="21" y="50"/>
                  </a:lnTo>
                  <a:lnTo>
                    <a:pt x="11" y="44"/>
                  </a:lnTo>
                  <a:lnTo>
                    <a:pt x="1" y="39"/>
                  </a:lnTo>
                  <a:lnTo>
                    <a:pt x="1" y="29"/>
                  </a:lnTo>
                  <a:lnTo>
                    <a:pt x="0" y="20"/>
                  </a:lnTo>
                  <a:lnTo>
                    <a:pt x="5" y="20"/>
                  </a:lnTo>
                  <a:lnTo>
                    <a:pt x="10" y="20"/>
                  </a:lnTo>
                  <a:close/>
                </a:path>
              </a:pathLst>
            </a:custGeom>
            <a:solidFill>
              <a:srgbClr val="1F1A17"/>
            </a:solidFill>
            <a:ln w="9525">
              <a:noFill/>
              <a:round/>
              <a:headEnd/>
              <a:tailEnd/>
            </a:ln>
          </p:spPr>
          <p:txBody>
            <a:bodyPr/>
            <a:lstStyle/>
            <a:p>
              <a:endParaRPr lang="en-US"/>
            </a:p>
          </p:txBody>
        </p:sp>
        <p:sp>
          <p:nvSpPr>
            <p:cNvPr id="5882" name="Freeform 1786"/>
            <p:cNvSpPr>
              <a:spLocks/>
            </p:cNvSpPr>
            <p:nvPr/>
          </p:nvSpPr>
          <p:spPr bwMode="auto">
            <a:xfrm>
              <a:off x="1251" y="3437"/>
              <a:ext cx="30" cy="28"/>
            </a:xfrm>
            <a:custGeom>
              <a:avLst/>
              <a:gdLst/>
              <a:ahLst/>
              <a:cxnLst>
                <a:cxn ang="0">
                  <a:pos x="20" y="0"/>
                </a:cxn>
                <a:cxn ang="0">
                  <a:pos x="23" y="5"/>
                </a:cxn>
                <a:cxn ang="0">
                  <a:pos x="28" y="12"/>
                </a:cxn>
                <a:cxn ang="0">
                  <a:pos x="30" y="20"/>
                </a:cxn>
                <a:cxn ang="0">
                  <a:pos x="30" y="25"/>
                </a:cxn>
                <a:cxn ang="0">
                  <a:pos x="20" y="12"/>
                </a:cxn>
                <a:cxn ang="0">
                  <a:pos x="20" y="23"/>
                </a:cxn>
                <a:cxn ang="0">
                  <a:pos x="17" y="20"/>
                </a:cxn>
                <a:cxn ang="0">
                  <a:pos x="10" y="17"/>
                </a:cxn>
                <a:cxn ang="0">
                  <a:pos x="10" y="23"/>
                </a:cxn>
                <a:cxn ang="0">
                  <a:pos x="10" y="28"/>
                </a:cxn>
                <a:cxn ang="0">
                  <a:pos x="0" y="18"/>
                </a:cxn>
                <a:cxn ang="0">
                  <a:pos x="0" y="20"/>
                </a:cxn>
                <a:cxn ang="0">
                  <a:pos x="2" y="20"/>
                </a:cxn>
                <a:cxn ang="0">
                  <a:pos x="3" y="18"/>
                </a:cxn>
                <a:cxn ang="0">
                  <a:pos x="3" y="15"/>
                </a:cxn>
                <a:cxn ang="0">
                  <a:pos x="3" y="5"/>
                </a:cxn>
                <a:cxn ang="0">
                  <a:pos x="2" y="3"/>
                </a:cxn>
                <a:cxn ang="0">
                  <a:pos x="5" y="3"/>
                </a:cxn>
                <a:cxn ang="0">
                  <a:pos x="12" y="5"/>
                </a:cxn>
                <a:cxn ang="0">
                  <a:pos x="15" y="8"/>
                </a:cxn>
                <a:cxn ang="0">
                  <a:pos x="17" y="12"/>
                </a:cxn>
                <a:cxn ang="0">
                  <a:pos x="20" y="0"/>
                </a:cxn>
              </a:cxnLst>
              <a:rect l="0" t="0" r="r" b="b"/>
              <a:pathLst>
                <a:path w="30" h="28">
                  <a:moveTo>
                    <a:pt x="20" y="0"/>
                  </a:moveTo>
                  <a:lnTo>
                    <a:pt x="23" y="5"/>
                  </a:lnTo>
                  <a:lnTo>
                    <a:pt x="28" y="12"/>
                  </a:lnTo>
                  <a:lnTo>
                    <a:pt x="30" y="20"/>
                  </a:lnTo>
                  <a:lnTo>
                    <a:pt x="30" y="25"/>
                  </a:lnTo>
                  <a:lnTo>
                    <a:pt x="20" y="12"/>
                  </a:lnTo>
                  <a:lnTo>
                    <a:pt x="20" y="23"/>
                  </a:lnTo>
                  <a:lnTo>
                    <a:pt x="17" y="20"/>
                  </a:lnTo>
                  <a:lnTo>
                    <a:pt x="10" y="17"/>
                  </a:lnTo>
                  <a:lnTo>
                    <a:pt x="10" y="23"/>
                  </a:lnTo>
                  <a:lnTo>
                    <a:pt x="10" y="28"/>
                  </a:lnTo>
                  <a:lnTo>
                    <a:pt x="0" y="18"/>
                  </a:lnTo>
                  <a:lnTo>
                    <a:pt x="0" y="20"/>
                  </a:lnTo>
                  <a:lnTo>
                    <a:pt x="2" y="20"/>
                  </a:lnTo>
                  <a:lnTo>
                    <a:pt x="3" y="18"/>
                  </a:lnTo>
                  <a:lnTo>
                    <a:pt x="3" y="15"/>
                  </a:lnTo>
                  <a:lnTo>
                    <a:pt x="3" y="5"/>
                  </a:lnTo>
                  <a:lnTo>
                    <a:pt x="2" y="3"/>
                  </a:lnTo>
                  <a:lnTo>
                    <a:pt x="5" y="3"/>
                  </a:lnTo>
                  <a:lnTo>
                    <a:pt x="12" y="5"/>
                  </a:lnTo>
                  <a:lnTo>
                    <a:pt x="15" y="8"/>
                  </a:lnTo>
                  <a:lnTo>
                    <a:pt x="17" y="12"/>
                  </a:lnTo>
                  <a:lnTo>
                    <a:pt x="20" y="0"/>
                  </a:lnTo>
                  <a:close/>
                </a:path>
              </a:pathLst>
            </a:custGeom>
            <a:solidFill>
              <a:srgbClr val="1F1A17"/>
            </a:solidFill>
            <a:ln w="9525">
              <a:noFill/>
              <a:round/>
              <a:headEnd/>
              <a:tailEnd/>
            </a:ln>
          </p:spPr>
          <p:txBody>
            <a:bodyPr/>
            <a:lstStyle/>
            <a:p>
              <a:endParaRPr lang="en-US"/>
            </a:p>
          </p:txBody>
        </p:sp>
        <p:sp>
          <p:nvSpPr>
            <p:cNvPr id="5883" name="Freeform 1787"/>
            <p:cNvSpPr>
              <a:spLocks/>
            </p:cNvSpPr>
            <p:nvPr/>
          </p:nvSpPr>
          <p:spPr bwMode="auto">
            <a:xfrm>
              <a:off x="1278" y="3405"/>
              <a:ext cx="53" cy="47"/>
            </a:xfrm>
            <a:custGeom>
              <a:avLst/>
              <a:gdLst/>
              <a:ahLst/>
              <a:cxnLst>
                <a:cxn ang="0">
                  <a:pos x="0" y="30"/>
                </a:cxn>
                <a:cxn ang="0">
                  <a:pos x="1" y="39"/>
                </a:cxn>
                <a:cxn ang="0">
                  <a:pos x="5" y="45"/>
                </a:cxn>
                <a:cxn ang="0">
                  <a:pos x="5" y="44"/>
                </a:cxn>
                <a:cxn ang="0">
                  <a:pos x="7" y="40"/>
                </a:cxn>
                <a:cxn ang="0">
                  <a:pos x="10" y="45"/>
                </a:cxn>
                <a:cxn ang="0">
                  <a:pos x="13" y="47"/>
                </a:cxn>
                <a:cxn ang="0">
                  <a:pos x="17" y="47"/>
                </a:cxn>
                <a:cxn ang="0">
                  <a:pos x="20" y="42"/>
                </a:cxn>
                <a:cxn ang="0">
                  <a:pos x="25" y="45"/>
                </a:cxn>
                <a:cxn ang="0">
                  <a:pos x="32" y="47"/>
                </a:cxn>
                <a:cxn ang="0">
                  <a:pos x="32" y="39"/>
                </a:cxn>
                <a:cxn ang="0">
                  <a:pos x="33" y="30"/>
                </a:cxn>
                <a:cxn ang="0">
                  <a:pos x="38" y="29"/>
                </a:cxn>
                <a:cxn ang="0">
                  <a:pos x="43" y="29"/>
                </a:cxn>
                <a:cxn ang="0">
                  <a:pos x="38" y="25"/>
                </a:cxn>
                <a:cxn ang="0">
                  <a:pos x="37" y="22"/>
                </a:cxn>
                <a:cxn ang="0">
                  <a:pos x="45" y="19"/>
                </a:cxn>
                <a:cxn ang="0">
                  <a:pos x="53" y="17"/>
                </a:cxn>
                <a:cxn ang="0">
                  <a:pos x="50" y="10"/>
                </a:cxn>
                <a:cxn ang="0">
                  <a:pos x="47" y="7"/>
                </a:cxn>
                <a:cxn ang="0">
                  <a:pos x="43" y="4"/>
                </a:cxn>
                <a:cxn ang="0">
                  <a:pos x="38" y="0"/>
                </a:cxn>
                <a:cxn ang="0">
                  <a:pos x="42" y="5"/>
                </a:cxn>
                <a:cxn ang="0">
                  <a:pos x="45" y="12"/>
                </a:cxn>
                <a:cxn ang="0">
                  <a:pos x="35" y="12"/>
                </a:cxn>
                <a:cxn ang="0">
                  <a:pos x="25" y="12"/>
                </a:cxn>
                <a:cxn ang="0">
                  <a:pos x="22" y="17"/>
                </a:cxn>
                <a:cxn ang="0">
                  <a:pos x="18" y="22"/>
                </a:cxn>
                <a:cxn ang="0">
                  <a:pos x="22" y="27"/>
                </a:cxn>
                <a:cxn ang="0">
                  <a:pos x="23" y="30"/>
                </a:cxn>
                <a:cxn ang="0">
                  <a:pos x="18" y="30"/>
                </a:cxn>
                <a:cxn ang="0">
                  <a:pos x="15" y="27"/>
                </a:cxn>
                <a:cxn ang="0">
                  <a:pos x="12" y="27"/>
                </a:cxn>
                <a:cxn ang="0">
                  <a:pos x="7" y="29"/>
                </a:cxn>
                <a:cxn ang="0">
                  <a:pos x="8" y="32"/>
                </a:cxn>
                <a:cxn ang="0">
                  <a:pos x="10" y="37"/>
                </a:cxn>
                <a:cxn ang="0">
                  <a:pos x="5" y="34"/>
                </a:cxn>
                <a:cxn ang="0">
                  <a:pos x="0" y="30"/>
                </a:cxn>
              </a:cxnLst>
              <a:rect l="0" t="0" r="r" b="b"/>
              <a:pathLst>
                <a:path w="53" h="47">
                  <a:moveTo>
                    <a:pt x="0" y="30"/>
                  </a:moveTo>
                  <a:lnTo>
                    <a:pt x="1" y="39"/>
                  </a:lnTo>
                  <a:lnTo>
                    <a:pt x="5" y="45"/>
                  </a:lnTo>
                  <a:lnTo>
                    <a:pt x="5" y="44"/>
                  </a:lnTo>
                  <a:lnTo>
                    <a:pt x="7" y="40"/>
                  </a:lnTo>
                  <a:lnTo>
                    <a:pt x="10" y="45"/>
                  </a:lnTo>
                  <a:lnTo>
                    <a:pt x="13" y="47"/>
                  </a:lnTo>
                  <a:lnTo>
                    <a:pt x="17" y="47"/>
                  </a:lnTo>
                  <a:lnTo>
                    <a:pt x="20" y="42"/>
                  </a:lnTo>
                  <a:lnTo>
                    <a:pt x="25" y="45"/>
                  </a:lnTo>
                  <a:lnTo>
                    <a:pt x="32" y="47"/>
                  </a:lnTo>
                  <a:lnTo>
                    <a:pt x="32" y="39"/>
                  </a:lnTo>
                  <a:lnTo>
                    <a:pt x="33" y="30"/>
                  </a:lnTo>
                  <a:lnTo>
                    <a:pt x="38" y="29"/>
                  </a:lnTo>
                  <a:lnTo>
                    <a:pt x="43" y="29"/>
                  </a:lnTo>
                  <a:lnTo>
                    <a:pt x="38" y="25"/>
                  </a:lnTo>
                  <a:lnTo>
                    <a:pt x="37" y="22"/>
                  </a:lnTo>
                  <a:lnTo>
                    <a:pt x="45" y="19"/>
                  </a:lnTo>
                  <a:lnTo>
                    <a:pt x="53" y="17"/>
                  </a:lnTo>
                  <a:lnTo>
                    <a:pt x="50" y="10"/>
                  </a:lnTo>
                  <a:lnTo>
                    <a:pt x="47" y="7"/>
                  </a:lnTo>
                  <a:lnTo>
                    <a:pt x="43" y="4"/>
                  </a:lnTo>
                  <a:lnTo>
                    <a:pt x="38" y="0"/>
                  </a:lnTo>
                  <a:lnTo>
                    <a:pt x="42" y="5"/>
                  </a:lnTo>
                  <a:lnTo>
                    <a:pt x="45" y="12"/>
                  </a:lnTo>
                  <a:lnTo>
                    <a:pt x="35" y="12"/>
                  </a:lnTo>
                  <a:lnTo>
                    <a:pt x="25" y="12"/>
                  </a:lnTo>
                  <a:lnTo>
                    <a:pt x="22" y="17"/>
                  </a:lnTo>
                  <a:lnTo>
                    <a:pt x="18" y="22"/>
                  </a:lnTo>
                  <a:lnTo>
                    <a:pt x="22" y="27"/>
                  </a:lnTo>
                  <a:lnTo>
                    <a:pt x="23" y="30"/>
                  </a:lnTo>
                  <a:lnTo>
                    <a:pt x="18" y="30"/>
                  </a:lnTo>
                  <a:lnTo>
                    <a:pt x="15" y="27"/>
                  </a:lnTo>
                  <a:lnTo>
                    <a:pt x="12" y="27"/>
                  </a:lnTo>
                  <a:lnTo>
                    <a:pt x="7" y="29"/>
                  </a:lnTo>
                  <a:lnTo>
                    <a:pt x="8" y="32"/>
                  </a:lnTo>
                  <a:lnTo>
                    <a:pt x="10" y="37"/>
                  </a:lnTo>
                  <a:lnTo>
                    <a:pt x="5" y="34"/>
                  </a:lnTo>
                  <a:lnTo>
                    <a:pt x="0" y="30"/>
                  </a:lnTo>
                  <a:close/>
                </a:path>
              </a:pathLst>
            </a:custGeom>
            <a:solidFill>
              <a:srgbClr val="1F1A17"/>
            </a:solidFill>
            <a:ln w="9525">
              <a:noFill/>
              <a:round/>
              <a:headEnd/>
              <a:tailEnd/>
            </a:ln>
          </p:spPr>
          <p:txBody>
            <a:bodyPr/>
            <a:lstStyle/>
            <a:p>
              <a:endParaRPr lang="en-US"/>
            </a:p>
          </p:txBody>
        </p:sp>
        <p:sp>
          <p:nvSpPr>
            <p:cNvPr id="5884" name="Freeform 1788"/>
            <p:cNvSpPr>
              <a:spLocks/>
            </p:cNvSpPr>
            <p:nvPr/>
          </p:nvSpPr>
          <p:spPr bwMode="auto">
            <a:xfrm>
              <a:off x="1144" y="3365"/>
              <a:ext cx="39" cy="54"/>
            </a:xfrm>
            <a:custGeom>
              <a:avLst/>
              <a:gdLst/>
              <a:ahLst/>
              <a:cxnLst>
                <a:cxn ang="0">
                  <a:pos x="12" y="0"/>
                </a:cxn>
                <a:cxn ang="0">
                  <a:pos x="7" y="7"/>
                </a:cxn>
                <a:cxn ang="0">
                  <a:pos x="0" y="19"/>
                </a:cxn>
                <a:cxn ang="0">
                  <a:pos x="3" y="30"/>
                </a:cxn>
                <a:cxn ang="0">
                  <a:pos x="5" y="37"/>
                </a:cxn>
                <a:cxn ang="0">
                  <a:pos x="7" y="35"/>
                </a:cxn>
                <a:cxn ang="0">
                  <a:pos x="8" y="32"/>
                </a:cxn>
                <a:cxn ang="0">
                  <a:pos x="12" y="30"/>
                </a:cxn>
                <a:cxn ang="0">
                  <a:pos x="13" y="32"/>
                </a:cxn>
                <a:cxn ang="0">
                  <a:pos x="12" y="45"/>
                </a:cxn>
                <a:cxn ang="0">
                  <a:pos x="8" y="54"/>
                </a:cxn>
                <a:cxn ang="0">
                  <a:pos x="12" y="54"/>
                </a:cxn>
                <a:cxn ang="0">
                  <a:pos x="19" y="54"/>
                </a:cxn>
                <a:cxn ang="0">
                  <a:pos x="27" y="50"/>
                </a:cxn>
                <a:cxn ang="0">
                  <a:pos x="34" y="45"/>
                </a:cxn>
                <a:cxn ang="0">
                  <a:pos x="37" y="34"/>
                </a:cxn>
                <a:cxn ang="0">
                  <a:pos x="39" y="30"/>
                </a:cxn>
                <a:cxn ang="0">
                  <a:pos x="32" y="19"/>
                </a:cxn>
                <a:cxn ang="0">
                  <a:pos x="15" y="17"/>
                </a:cxn>
                <a:cxn ang="0">
                  <a:pos x="12" y="0"/>
                </a:cxn>
              </a:cxnLst>
              <a:rect l="0" t="0" r="r" b="b"/>
              <a:pathLst>
                <a:path w="39" h="54">
                  <a:moveTo>
                    <a:pt x="12" y="0"/>
                  </a:moveTo>
                  <a:lnTo>
                    <a:pt x="7" y="7"/>
                  </a:lnTo>
                  <a:lnTo>
                    <a:pt x="0" y="19"/>
                  </a:lnTo>
                  <a:lnTo>
                    <a:pt x="3" y="30"/>
                  </a:lnTo>
                  <a:lnTo>
                    <a:pt x="5" y="37"/>
                  </a:lnTo>
                  <a:lnTo>
                    <a:pt x="7" y="35"/>
                  </a:lnTo>
                  <a:lnTo>
                    <a:pt x="8" y="32"/>
                  </a:lnTo>
                  <a:lnTo>
                    <a:pt x="12" y="30"/>
                  </a:lnTo>
                  <a:lnTo>
                    <a:pt x="13" y="32"/>
                  </a:lnTo>
                  <a:lnTo>
                    <a:pt x="12" y="45"/>
                  </a:lnTo>
                  <a:lnTo>
                    <a:pt x="8" y="54"/>
                  </a:lnTo>
                  <a:lnTo>
                    <a:pt x="12" y="54"/>
                  </a:lnTo>
                  <a:lnTo>
                    <a:pt x="19" y="54"/>
                  </a:lnTo>
                  <a:lnTo>
                    <a:pt x="27" y="50"/>
                  </a:lnTo>
                  <a:lnTo>
                    <a:pt x="34" y="45"/>
                  </a:lnTo>
                  <a:lnTo>
                    <a:pt x="37" y="34"/>
                  </a:lnTo>
                  <a:lnTo>
                    <a:pt x="39" y="30"/>
                  </a:lnTo>
                  <a:lnTo>
                    <a:pt x="32" y="19"/>
                  </a:lnTo>
                  <a:lnTo>
                    <a:pt x="15" y="17"/>
                  </a:lnTo>
                  <a:lnTo>
                    <a:pt x="12" y="0"/>
                  </a:lnTo>
                  <a:close/>
                </a:path>
              </a:pathLst>
            </a:custGeom>
            <a:solidFill>
              <a:srgbClr val="1F1A17"/>
            </a:solidFill>
            <a:ln w="9525">
              <a:noFill/>
              <a:round/>
              <a:headEnd/>
              <a:tailEnd/>
            </a:ln>
          </p:spPr>
          <p:txBody>
            <a:bodyPr/>
            <a:lstStyle/>
            <a:p>
              <a:endParaRPr lang="en-US"/>
            </a:p>
          </p:txBody>
        </p:sp>
        <p:sp>
          <p:nvSpPr>
            <p:cNvPr id="5885" name="Freeform 1789"/>
            <p:cNvSpPr>
              <a:spLocks/>
            </p:cNvSpPr>
            <p:nvPr/>
          </p:nvSpPr>
          <p:spPr bwMode="auto">
            <a:xfrm>
              <a:off x="1087" y="3327"/>
              <a:ext cx="32" cy="43"/>
            </a:xfrm>
            <a:custGeom>
              <a:avLst/>
              <a:gdLst/>
              <a:ahLst/>
              <a:cxnLst>
                <a:cxn ang="0">
                  <a:pos x="19" y="0"/>
                </a:cxn>
                <a:cxn ang="0">
                  <a:pos x="15" y="10"/>
                </a:cxn>
                <a:cxn ang="0">
                  <a:pos x="9" y="21"/>
                </a:cxn>
                <a:cxn ang="0">
                  <a:pos x="4" y="25"/>
                </a:cxn>
                <a:cxn ang="0">
                  <a:pos x="0" y="26"/>
                </a:cxn>
                <a:cxn ang="0">
                  <a:pos x="7" y="33"/>
                </a:cxn>
                <a:cxn ang="0">
                  <a:pos x="19" y="43"/>
                </a:cxn>
                <a:cxn ang="0">
                  <a:pos x="22" y="41"/>
                </a:cxn>
                <a:cxn ang="0">
                  <a:pos x="24" y="40"/>
                </a:cxn>
                <a:cxn ang="0">
                  <a:pos x="24" y="38"/>
                </a:cxn>
                <a:cxn ang="0">
                  <a:pos x="24" y="38"/>
                </a:cxn>
                <a:cxn ang="0">
                  <a:pos x="19" y="23"/>
                </a:cxn>
                <a:cxn ang="0">
                  <a:pos x="32" y="15"/>
                </a:cxn>
                <a:cxn ang="0">
                  <a:pos x="19" y="0"/>
                </a:cxn>
              </a:cxnLst>
              <a:rect l="0" t="0" r="r" b="b"/>
              <a:pathLst>
                <a:path w="32" h="43">
                  <a:moveTo>
                    <a:pt x="19" y="0"/>
                  </a:moveTo>
                  <a:lnTo>
                    <a:pt x="15" y="10"/>
                  </a:lnTo>
                  <a:lnTo>
                    <a:pt x="9" y="21"/>
                  </a:lnTo>
                  <a:lnTo>
                    <a:pt x="4" y="25"/>
                  </a:lnTo>
                  <a:lnTo>
                    <a:pt x="0" y="26"/>
                  </a:lnTo>
                  <a:lnTo>
                    <a:pt x="7" y="33"/>
                  </a:lnTo>
                  <a:lnTo>
                    <a:pt x="19" y="43"/>
                  </a:lnTo>
                  <a:lnTo>
                    <a:pt x="22" y="41"/>
                  </a:lnTo>
                  <a:lnTo>
                    <a:pt x="24" y="40"/>
                  </a:lnTo>
                  <a:lnTo>
                    <a:pt x="24" y="38"/>
                  </a:lnTo>
                  <a:lnTo>
                    <a:pt x="24" y="38"/>
                  </a:lnTo>
                  <a:lnTo>
                    <a:pt x="19" y="23"/>
                  </a:lnTo>
                  <a:lnTo>
                    <a:pt x="32" y="15"/>
                  </a:lnTo>
                  <a:lnTo>
                    <a:pt x="19" y="0"/>
                  </a:lnTo>
                  <a:close/>
                </a:path>
              </a:pathLst>
            </a:custGeom>
            <a:solidFill>
              <a:srgbClr val="1F1A17"/>
            </a:solidFill>
            <a:ln w="9525">
              <a:noFill/>
              <a:round/>
              <a:headEnd/>
              <a:tailEnd/>
            </a:ln>
          </p:spPr>
          <p:txBody>
            <a:bodyPr/>
            <a:lstStyle/>
            <a:p>
              <a:endParaRPr lang="en-US"/>
            </a:p>
          </p:txBody>
        </p:sp>
      </p:grpSp>
      <p:grpSp>
        <p:nvGrpSpPr>
          <p:cNvPr id="15" name="Group 1790"/>
          <p:cNvGrpSpPr>
            <a:grpSpLocks/>
          </p:cNvGrpSpPr>
          <p:nvPr/>
        </p:nvGrpSpPr>
        <p:grpSpPr bwMode="auto">
          <a:xfrm>
            <a:off x="2562225" y="4044950"/>
            <a:ext cx="957263" cy="1562100"/>
            <a:chOff x="1166" y="2813"/>
            <a:chExt cx="603" cy="984"/>
          </a:xfrm>
        </p:grpSpPr>
        <p:sp>
          <p:nvSpPr>
            <p:cNvPr id="5887" name="Freeform 1791"/>
            <p:cNvSpPr>
              <a:spLocks/>
            </p:cNvSpPr>
            <p:nvPr/>
          </p:nvSpPr>
          <p:spPr bwMode="auto">
            <a:xfrm>
              <a:off x="1179" y="3571"/>
              <a:ext cx="24" cy="28"/>
            </a:xfrm>
            <a:custGeom>
              <a:avLst/>
              <a:gdLst/>
              <a:ahLst/>
              <a:cxnLst>
                <a:cxn ang="0">
                  <a:pos x="24" y="0"/>
                </a:cxn>
                <a:cxn ang="0">
                  <a:pos x="19" y="3"/>
                </a:cxn>
                <a:cxn ang="0">
                  <a:pos x="10" y="10"/>
                </a:cxn>
                <a:cxn ang="0">
                  <a:pos x="4" y="20"/>
                </a:cxn>
                <a:cxn ang="0">
                  <a:pos x="0" y="27"/>
                </a:cxn>
                <a:cxn ang="0">
                  <a:pos x="7" y="28"/>
                </a:cxn>
                <a:cxn ang="0">
                  <a:pos x="12" y="22"/>
                </a:cxn>
                <a:cxn ang="0">
                  <a:pos x="20" y="12"/>
                </a:cxn>
                <a:cxn ang="0">
                  <a:pos x="24" y="3"/>
                </a:cxn>
                <a:cxn ang="0">
                  <a:pos x="24" y="0"/>
                </a:cxn>
              </a:cxnLst>
              <a:rect l="0" t="0" r="r" b="b"/>
              <a:pathLst>
                <a:path w="24" h="28">
                  <a:moveTo>
                    <a:pt x="24" y="0"/>
                  </a:moveTo>
                  <a:lnTo>
                    <a:pt x="19" y="3"/>
                  </a:lnTo>
                  <a:lnTo>
                    <a:pt x="10" y="10"/>
                  </a:lnTo>
                  <a:lnTo>
                    <a:pt x="4" y="20"/>
                  </a:lnTo>
                  <a:lnTo>
                    <a:pt x="0" y="27"/>
                  </a:lnTo>
                  <a:lnTo>
                    <a:pt x="7" y="28"/>
                  </a:lnTo>
                  <a:lnTo>
                    <a:pt x="12" y="22"/>
                  </a:lnTo>
                  <a:lnTo>
                    <a:pt x="20" y="12"/>
                  </a:lnTo>
                  <a:lnTo>
                    <a:pt x="24" y="3"/>
                  </a:lnTo>
                  <a:lnTo>
                    <a:pt x="24" y="0"/>
                  </a:lnTo>
                  <a:close/>
                </a:path>
              </a:pathLst>
            </a:custGeom>
            <a:solidFill>
              <a:srgbClr val="1F1A17"/>
            </a:solidFill>
            <a:ln w="9525">
              <a:noFill/>
              <a:round/>
              <a:headEnd/>
              <a:tailEnd/>
            </a:ln>
          </p:spPr>
          <p:txBody>
            <a:bodyPr/>
            <a:lstStyle/>
            <a:p>
              <a:endParaRPr lang="en-US"/>
            </a:p>
          </p:txBody>
        </p:sp>
        <p:sp>
          <p:nvSpPr>
            <p:cNvPr id="5888" name="Freeform 1792"/>
            <p:cNvSpPr>
              <a:spLocks/>
            </p:cNvSpPr>
            <p:nvPr/>
          </p:nvSpPr>
          <p:spPr bwMode="auto">
            <a:xfrm>
              <a:off x="1348" y="3753"/>
              <a:ext cx="247" cy="44"/>
            </a:xfrm>
            <a:custGeom>
              <a:avLst/>
              <a:gdLst/>
              <a:ahLst/>
              <a:cxnLst>
                <a:cxn ang="0">
                  <a:pos x="112" y="0"/>
                </a:cxn>
                <a:cxn ang="0">
                  <a:pos x="104" y="3"/>
                </a:cxn>
                <a:cxn ang="0">
                  <a:pos x="92" y="7"/>
                </a:cxn>
                <a:cxn ang="0">
                  <a:pos x="84" y="7"/>
                </a:cxn>
                <a:cxn ang="0">
                  <a:pos x="65" y="8"/>
                </a:cxn>
                <a:cxn ang="0">
                  <a:pos x="48" y="8"/>
                </a:cxn>
                <a:cxn ang="0">
                  <a:pos x="35" y="8"/>
                </a:cxn>
                <a:cxn ang="0">
                  <a:pos x="25" y="10"/>
                </a:cxn>
                <a:cxn ang="0">
                  <a:pos x="13" y="12"/>
                </a:cxn>
                <a:cxn ang="0">
                  <a:pos x="7" y="13"/>
                </a:cxn>
                <a:cxn ang="0">
                  <a:pos x="3" y="15"/>
                </a:cxn>
                <a:cxn ang="0">
                  <a:pos x="0" y="18"/>
                </a:cxn>
                <a:cxn ang="0">
                  <a:pos x="2" y="22"/>
                </a:cxn>
                <a:cxn ang="0">
                  <a:pos x="7" y="25"/>
                </a:cxn>
                <a:cxn ang="0">
                  <a:pos x="17" y="27"/>
                </a:cxn>
                <a:cxn ang="0">
                  <a:pos x="30" y="29"/>
                </a:cxn>
                <a:cxn ang="0">
                  <a:pos x="45" y="30"/>
                </a:cxn>
                <a:cxn ang="0">
                  <a:pos x="74" y="32"/>
                </a:cxn>
                <a:cxn ang="0">
                  <a:pos x="89" y="32"/>
                </a:cxn>
                <a:cxn ang="0">
                  <a:pos x="100" y="39"/>
                </a:cxn>
                <a:cxn ang="0">
                  <a:pos x="119" y="44"/>
                </a:cxn>
                <a:cxn ang="0">
                  <a:pos x="139" y="42"/>
                </a:cxn>
                <a:cxn ang="0">
                  <a:pos x="155" y="39"/>
                </a:cxn>
                <a:cxn ang="0">
                  <a:pos x="172" y="37"/>
                </a:cxn>
                <a:cxn ang="0">
                  <a:pos x="201" y="35"/>
                </a:cxn>
                <a:cxn ang="0">
                  <a:pos x="227" y="34"/>
                </a:cxn>
                <a:cxn ang="0">
                  <a:pos x="242" y="30"/>
                </a:cxn>
                <a:cxn ang="0">
                  <a:pos x="246" y="29"/>
                </a:cxn>
                <a:cxn ang="0">
                  <a:pos x="246" y="27"/>
                </a:cxn>
                <a:cxn ang="0">
                  <a:pos x="247" y="25"/>
                </a:cxn>
                <a:cxn ang="0">
                  <a:pos x="246" y="24"/>
                </a:cxn>
                <a:cxn ang="0">
                  <a:pos x="242" y="18"/>
                </a:cxn>
                <a:cxn ang="0">
                  <a:pos x="232" y="15"/>
                </a:cxn>
                <a:cxn ang="0">
                  <a:pos x="209" y="12"/>
                </a:cxn>
                <a:cxn ang="0">
                  <a:pos x="184" y="8"/>
                </a:cxn>
                <a:cxn ang="0">
                  <a:pos x="159" y="5"/>
                </a:cxn>
                <a:cxn ang="0">
                  <a:pos x="134" y="0"/>
                </a:cxn>
                <a:cxn ang="0">
                  <a:pos x="124" y="0"/>
                </a:cxn>
                <a:cxn ang="0">
                  <a:pos x="112" y="0"/>
                </a:cxn>
              </a:cxnLst>
              <a:rect l="0" t="0" r="r" b="b"/>
              <a:pathLst>
                <a:path w="247" h="44">
                  <a:moveTo>
                    <a:pt x="112" y="0"/>
                  </a:moveTo>
                  <a:lnTo>
                    <a:pt x="104" y="3"/>
                  </a:lnTo>
                  <a:lnTo>
                    <a:pt x="92" y="7"/>
                  </a:lnTo>
                  <a:lnTo>
                    <a:pt x="84" y="7"/>
                  </a:lnTo>
                  <a:lnTo>
                    <a:pt x="65" y="8"/>
                  </a:lnTo>
                  <a:lnTo>
                    <a:pt x="48" y="8"/>
                  </a:lnTo>
                  <a:lnTo>
                    <a:pt x="35" y="8"/>
                  </a:lnTo>
                  <a:lnTo>
                    <a:pt x="25" y="10"/>
                  </a:lnTo>
                  <a:lnTo>
                    <a:pt x="13" y="12"/>
                  </a:lnTo>
                  <a:lnTo>
                    <a:pt x="7" y="13"/>
                  </a:lnTo>
                  <a:lnTo>
                    <a:pt x="3" y="15"/>
                  </a:lnTo>
                  <a:lnTo>
                    <a:pt x="0" y="18"/>
                  </a:lnTo>
                  <a:lnTo>
                    <a:pt x="2" y="22"/>
                  </a:lnTo>
                  <a:lnTo>
                    <a:pt x="7" y="25"/>
                  </a:lnTo>
                  <a:lnTo>
                    <a:pt x="17" y="27"/>
                  </a:lnTo>
                  <a:lnTo>
                    <a:pt x="30" y="29"/>
                  </a:lnTo>
                  <a:lnTo>
                    <a:pt x="45" y="30"/>
                  </a:lnTo>
                  <a:lnTo>
                    <a:pt x="74" y="32"/>
                  </a:lnTo>
                  <a:lnTo>
                    <a:pt x="89" y="32"/>
                  </a:lnTo>
                  <a:lnTo>
                    <a:pt x="100" y="39"/>
                  </a:lnTo>
                  <a:lnTo>
                    <a:pt x="119" y="44"/>
                  </a:lnTo>
                  <a:lnTo>
                    <a:pt x="139" y="42"/>
                  </a:lnTo>
                  <a:lnTo>
                    <a:pt x="155" y="39"/>
                  </a:lnTo>
                  <a:lnTo>
                    <a:pt x="172" y="37"/>
                  </a:lnTo>
                  <a:lnTo>
                    <a:pt x="201" y="35"/>
                  </a:lnTo>
                  <a:lnTo>
                    <a:pt x="227" y="34"/>
                  </a:lnTo>
                  <a:lnTo>
                    <a:pt x="242" y="30"/>
                  </a:lnTo>
                  <a:lnTo>
                    <a:pt x="246" y="29"/>
                  </a:lnTo>
                  <a:lnTo>
                    <a:pt x="246" y="27"/>
                  </a:lnTo>
                  <a:lnTo>
                    <a:pt x="247" y="25"/>
                  </a:lnTo>
                  <a:lnTo>
                    <a:pt x="246" y="24"/>
                  </a:lnTo>
                  <a:lnTo>
                    <a:pt x="242" y="18"/>
                  </a:lnTo>
                  <a:lnTo>
                    <a:pt x="232" y="15"/>
                  </a:lnTo>
                  <a:lnTo>
                    <a:pt x="209" y="12"/>
                  </a:lnTo>
                  <a:lnTo>
                    <a:pt x="184" y="8"/>
                  </a:lnTo>
                  <a:lnTo>
                    <a:pt x="159" y="5"/>
                  </a:lnTo>
                  <a:lnTo>
                    <a:pt x="134" y="0"/>
                  </a:lnTo>
                  <a:lnTo>
                    <a:pt x="124" y="0"/>
                  </a:lnTo>
                  <a:lnTo>
                    <a:pt x="112" y="0"/>
                  </a:lnTo>
                  <a:close/>
                </a:path>
              </a:pathLst>
            </a:custGeom>
            <a:solidFill>
              <a:srgbClr val="1F1A17"/>
            </a:solidFill>
            <a:ln w="9525">
              <a:noFill/>
              <a:round/>
              <a:headEnd/>
              <a:tailEnd/>
            </a:ln>
          </p:spPr>
          <p:txBody>
            <a:bodyPr/>
            <a:lstStyle/>
            <a:p>
              <a:endParaRPr lang="en-US"/>
            </a:p>
          </p:txBody>
        </p:sp>
        <p:sp>
          <p:nvSpPr>
            <p:cNvPr id="5889" name="Freeform 1793"/>
            <p:cNvSpPr>
              <a:spLocks/>
            </p:cNvSpPr>
            <p:nvPr/>
          </p:nvSpPr>
          <p:spPr bwMode="auto">
            <a:xfrm>
              <a:off x="1410" y="3751"/>
              <a:ext cx="139" cy="39"/>
            </a:xfrm>
            <a:custGeom>
              <a:avLst/>
              <a:gdLst/>
              <a:ahLst/>
              <a:cxnLst>
                <a:cxn ang="0">
                  <a:pos x="45" y="0"/>
                </a:cxn>
                <a:cxn ang="0">
                  <a:pos x="40" y="7"/>
                </a:cxn>
                <a:cxn ang="0">
                  <a:pos x="37" y="12"/>
                </a:cxn>
                <a:cxn ang="0">
                  <a:pos x="32" y="15"/>
                </a:cxn>
                <a:cxn ang="0">
                  <a:pos x="25" y="19"/>
                </a:cxn>
                <a:cxn ang="0">
                  <a:pos x="13" y="22"/>
                </a:cxn>
                <a:cxn ang="0">
                  <a:pos x="0" y="22"/>
                </a:cxn>
                <a:cxn ang="0">
                  <a:pos x="18" y="24"/>
                </a:cxn>
                <a:cxn ang="0">
                  <a:pos x="42" y="26"/>
                </a:cxn>
                <a:cxn ang="0">
                  <a:pos x="47" y="26"/>
                </a:cxn>
                <a:cxn ang="0">
                  <a:pos x="48" y="26"/>
                </a:cxn>
                <a:cxn ang="0">
                  <a:pos x="48" y="34"/>
                </a:cxn>
                <a:cxn ang="0">
                  <a:pos x="48" y="39"/>
                </a:cxn>
                <a:cxn ang="0">
                  <a:pos x="62" y="34"/>
                </a:cxn>
                <a:cxn ang="0">
                  <a:pos x="77" y="27"/>
                </a:cxn>
                <a:cxn ang="0">
                  <a:pos x="88" y="26"/>
                </a:cxn>
                <a:cxn ang="0">
                  <a:pos x="110" y="26"/>
                </a:cxn>
                <a:cxn ang="0">
                  <a:pos x="130" y="24"/>
                </a:cxn>
                <a:cxn ang="0">
                  <a:pos x="139" y="24"/>
                </a:cxn>
                <a:cxn ang="0">
                  <a:pos x="120" y="19"/>
                </a:cxn>
                <a:cxn ang="0">
                  <a:pos x="95" y="10"/>
                </a:cxn>
                <a:cxn ang="0">
                  <a:pos x="83" y="4"/>
                </a:cxn>
                <a:cxn ang="0">
                  <a:pos x="77" y="0"/>
                </a:cxn>
                <a:cxn ang="0">
                  <a:pos x="62" y="0"/>
                </a:cxn>
                <a:cxn ang="0">
                  <a:pos x="45" y="0"/>
                </a:cxn>
              </a:cxnLst>
              <a:rect l="0" t="0" r="r" b="b"/>
              <a:pathLst>
                <a:path w="139" h="39">
                  <a:moveTo>
                    <a:pt x="45" y="0"/>
                  </a:moveTo>
                  <a:lnTo>
                    <a:pt x="40" y="7"/>
                  </a:lnTo>
                  <a:lnTo>
                    <a:pt x="37" y="12"/>
                  </a:lnTo>
                  <a:lnTo>
                    <a:pt x="32" y="15"/>
                  </a:lnTo>
                  <a:lnTo>
                    <a:pt x="25" y="19"/>
                  </a:lnTo>
                  <a:lnTo>
                    <a:pt x="13" y="22"/>
                  </a:lnTo>
                  <a:lnTo>
                    <a:pt x="0" y="22"/>
                  </a:lnTo>
                  <a:lnTo>
                    <a:pt x="18" y="24"/>
                  </a:lnTo>
                  <a:lnTo>
                    <a:pt x="42" y="26"/>
                  </a:lnTo>
                  <a:lnTo>
                    <a:pt x="47" y="26"/>
                  </a:lnTo>
                  <a:lnTo>
                    <a:pt x="48" y="26"/>
                  </a:lnTo>
                  <a:lnTo>
                    <a:pt x="48" y="34"/>
                  </a:lnTo>
                  <a:lnTo>
                    <a:pt x="48" y="39"/>
                  </a:lnTo>
                  <a:lnTo>
                    <a:pt x="62" y="34"/>
                  </a:lnTo>
                  <a:lnTo>
                    <a:pt x="77" y="27"/>
                  </a:lnTo>
                  <a:lnTo>
                    <a:pt x="88" y="26"/>
                  </a:lnTo>
                  <a:lnTo>
                    <a:pt x="110" y="26"/>
                  </a:lnTo>
                  <a:lnTo>
                    <a:pt x="130" y="24"/>
                  </a:lnTo>
                  <a:lnTo>
                    <a:pt x="139" y="24"/>
                  </a:lnTo>
                  <a:lnTo>
                    <a:pt x="120" y="19"/>
                  </a:lnTo>
                  <a:lnTo>
                    <a:pt x="95" y="10"/>
                  </a:lnTo>
                  <a:lnTo>
                    <a:pt x="83" y="4"/>
                  </a:lnTo>
                  <a:lnTo>
                    <a:pt x="77" y="0"/>
                  </a:lnTo>
                  <a:lnTo>
                    <a:pt x="62" y="0"/>
                  </a:lnTo>
                  <a:lnTo>
                    <a:pt x="45" y="0"/>
                  </a:lnTo>
                  <a:close/>
                </a:path>
              </a:pathLst>
            </a:custGeom>
            <a:solidFill>
              <a:srgbClr val="1F1A17"/>
            </a:solidFill>
            <a:ln w="9525">
              <a:noFill/>
              <a:round/>
              <a:headEnd/>
              <a:tailEnd/>
            </a:ln>
          </p:spPr>
          <p:txBody>
            <a:bodyPr/>
            <a:lstStyle/>
            <a:p>
              <a:endParaRPr lang="en-US"/>
            </a:p>
          </p:txBody>
        </p:sp>
        <p:sp>
          <p:nvSpPr>
            <p:cNvPr id="5890" name="Freeform 1794"/>
            <p:cNvSpPr>
              <a:spLocks/>
            </p:cNvSpPr>
            <p:nvPr/>
          </p:nvSpPr>
          <p:spPr bwMode="auto">
            <a:xfrm>
              <a:off x="1457" y="3604"/>
              <a:ext cx="60" cy="184"/>
            </a:xfrm>
            <a:custGeom>
              <a:avLst/>
              <a:gdLst/>
              <a:ahLst/>
              <a:cxnLst>
                <a:cxn ang="0">
                  <a:pos x="5" y="0"/>
                </a:cxn>
                <a:cxn ang="0">
                  <a:pos x="0" y="159"/>
                </a:cxn>
                <a:cxn ang="0">
                  <a:pos x="5" y="167"/>
                </a:cxn>
                <a:cxn ang="0">
                  <a:pos x="3" y="184"/>
                </a:cxn>
                <a:cxn ang="0">
                  <a:pos x="11" y="179"/>
                </a:cxn>
                <a:cxn ang="0">
                  <a:pos x="20" y="174"/>
                </a:cxn>
                <a:cxn ang="0">
                  <a:pos x="28" y="171"/>
                </a:cxn>
                <a:cxn ang="0">
                  <a:pos x="41" y="169"/>
                </a:cxn>
                <a:cxn ang="0">
                  <a:pos x="53" y="169"/>
                </a:cxn>
                <a:cxn ang="0">
                  <a:pos x="60" y="169"/>
                </a:cxn>
                <a:cxn ang="0">
                  <a:pos x="48" y="161"/>
                </a:cxn>
                <a:cxn ang="0">
                  <a:pos x="35" y="152"/>
                </a:cxn>
                <a:cxn ang="0">
                  <a:pos x="33" y="127"/>
                </a:cxn>
                <a:cxn ang="0">
                  <a:pos x="31" y="76"/>
                </a:cxn>
                <a:cxn ang="0">
                  <a:pos x="30" y="24"/>
                </a:cxn>
                <a:cxn ang="0">
                  <a:pos x="30" y="0"/>
                </a:cxn>
                <a:cxn ang="0">
                  <a:pos x="5" y="0"/>
                </a:cxn>
              </a:cxnLst>
              <a:rect l="0" t="0" r="r" b="b"/>
              <a:pathLst>
                <a:path w="60" h="184">
                  <a:moveTo>
                    <a:pt x="5" y="0"/>
                  </a:moveTo>
                  <a:lnTo>
                    <a:pt x="0" y="159"/>
                  </a:lnTo>
                  <a:lnTo>
                    <a:pt x="5" y="167"/>
                  </a:lnTo>
                  <a:lnTo>
                    <a:pt x="3" y="184"/>
                  </a:lnTo>
                  <a:lnTo>
                    <a:pt x="11" y="179"/>
                  </a:lnTo>
                  <a:lnTo>
                    <a:pt x="20" y="174"/>
                  </a:lnTo>
                  <a:lnTo>
                    <a:pt x="28" y="171"/>
                  </a:lnTo>
                  <a:lnTo>
                    <a:pt x="41" y="169"/>
                  </a:lnTo>
                  <a:lnTo>
                    <a:pt x="53" y="169"/>
                  </a:lnTo>
                  <a:lnTo>
                    <a:pt x="60" y="169"/>
                  </a:lnTo>
                  <a:lnTo>
                    <a:pt x="48" y="161"/>
                  </a:lnTo>
                  <a:lnTo>
                    <a:pt x="35" y="152"/>
                  </a:lnTo>
                  <a:lnTo>
                    <a:pt x="33" y="127"/>
                  </a:lnTo>
                  <a:lnTo>
                    <a:pt x="31" y="76"/>
                  </a:lnTo>
                  <a:lnTo>
                    <a:pt x="30" y="24"/>
                  </a:lnTo>
                  <a:lnTo>
                    <a:pt x="30" y="0"/>
                  </a:lnTo>
                  <a:lnTo>
                    <a:pt x="5" y="0"/>
                  </a:lnTo>
                  <a:close/>
                </a:path>
              </a:pathLst>
            </a:custGeom>
            <a:solidFill>
              <a:srgbClr val="1F1A17"/>
            </a:solidFill>
            <a:ln w="9525">
              <a:noFill/>
              <a:round/>
              <a:headEnd/>
              <a:tailEnd/>
            </a:ln>
          </p:spPr>
          <p:txBody>
            <a:bodyPr/>
            <a:lstStyle/>
            <a:p>
              <a:endParaRPr lang="en-US"/>
            </a:p>
          </p:txBody>
        </p:sp>
        <p:sp>
          <p:nvSpPr>
            <p:cNvPr id="5891" name="Freeform 1795"/>
            <p:cNvSpPr>
              <a:spLocks/>
            </p:cNvSpPr>
            <p:nvPr/>
          </p:nvSpPr>
          <p:spPr bwMode="auto">
            <a:xfrm>
              <a:off x="1437" y="3367"/>
              <a:ext cx="55" cy="420"/>
            </a:xfrm>
            <a:custGeom>
              <a:avLst/>
              <a:gdLst/>
              <a:ahLst/>
              <a:cxnLst>
                <a:cxn ang="0">
                  <a:pos x="18" y="0"/>
                </a:cxn>
                <a:cxn ang="0">
                  <a:pos x="18" y="15"/>
                </a:cxn>
                <a:cxn ang="0">
                  <a:pos x="18" y="57"/>
                </a:cxn>
                <a:cxn ang="0">
                  <a:pos x="18" y="117"/>
                </a:cxn>
                <a:cxn ang="0">
                  <a:pos x="20" y="185"/>
                </a:cxn>
                <a:cxn ang="0">
                  <a:pos x="20" y="256"/>
                </a:cxn>
                <a:cxn ang="0">
                  <a:pos x="18" y="318"/>
                </a:cxn>
                <a:cxn ang="0">
                  <a:pos x="18" y="364"/>
                </a:cxn>
                <a:cxn ang="0">
                  <a:pos x="16" y="386"/>
                </a:cxn>
                <a:cxn ang="0">
                  <a:pos x="15" y="393"/>
                </a:cxn>
                <a:cxn ang="0">
                  <a:pos x="13" y="396"/>
                </a:cxn>
                <a:cxn ang="0">
                  <a:pos x="10" y="401"/>
                </a:cxn>
                <a:cxn ang="0">
                  <a:pos x="6" y="403"/>
                </a:cxn>
                <a:cxn ang="0">
                  <a:pos x="1" y="406"/>
                </a:cxn>
                <a:cxn ang="0">
                  <a:pos x="0" y="406"/>
                </a:cxn>
                <a:cxn ang="0">
                  <a:pos x="15" y="406"/>
                </a:cxn>
                <a:cxn ang="0">
                  <a:pos x="18" y="406"/>
                </a:cxn>
                <a:cxn ang="0">
                  <a:pos x="21" y="404"/>
                </a:cxn>
                <a:cxn ang="0">
                  <a:pos x="26" y="404"/>
                </a:cxn>
                <a:cxn ang="0">
                  <a:pos x="28" y="406"/>
                </a:cxn>
                <a:cxn ang="0">
                  <a:pos x="26" y="415"/>
                </a:cxn>
                <a:cxn ang="0">
                  <a:pos x="26" y="420"/>
                </a:cxn>
                <a:cxn ang="0">
                  <a:pos x="40" y="408"/>
                </a:cxn>
                <a:cxn ang="0">
                  <a:pos x="50" y="406"/>
                </a:cxn>
                <a:cxn ang="0">
                  <a:pos x="55" y="404"/>
                </a:cxn>
                <a:cxn ang="0">
                  <a:pos x="43" y="401"/>
                </a:cxn>
                <a:cxn ang="0">
                  <a:pos x="33" y="399"/>
                </a:cxn>
                <a:cxn ang="0">
                  <a:pos x="31" y="399"/>
                </a:cxn>
                <a:cxn ang="0">
                  <a:pos x="30" y="396"/>
                </a:cxn>
                <a:cxn ang="0">
                  <a:pos x="26" y="391"/>
                </a:cxn>
                <a:cxn ang="0">
                  <a:pos x="25" y="384"/>
                </a:cxn>
                <a:cxn ang="0">
                  <a:pos x="25" y="363"/>
                </a:cxn>
                <a:cxn ang="0">
                  <a:pos x="23" y="324"/>
                </a:cxn>
                <a:cxn ang="0">
                  <a:pos x="23" y="304"/>
                </a:cxn>
                <a:cxn ang="0">
                  <a:pos x="23" y="286"/>
                </a:cxn>
                <a:cxn ang="0">
                  <a:pos x="25" y="272"/>
                </a:cxn>
                <a:cxn ang="0">
                  <a:pos x="26" y="264"/>
                </a:cxn>
                <a:cxn ang="0">
                  <a:pos x="30" y="259"/>
                </a:cxn>
                <a:cxn ang="0">
                  <a:pos x="33" y="257"/>
                </a:cxn>
                <a:cxn ang="0">
                  <a:pos x="36" y="256"/>
                </a:cxn>
                <a:cxn ang="0">
                  <a:pos x="40" y="256"/>
                </a:cxn>
                <a:cxn ang="0">
                  <a:pos x="46" y="257"/>
                </a:cxn>
                <a:cxn ang="0">
                  <a:pos x="50" y="257"/>
                </a:cxn>
                <a:cxn ang="0">
                  <a:pos x="48" y="0"/>
                </a:cxn>
                <a:cxn ang="0">
                  <a:pos x="18" y="0"/>
                </a:cxn>
              </a:cxnLst>
              <a:rect l="0" t="0" r="r" b="b"/>
              <a:pathLst>
                <a:path w="55" h="420">
                  <a:moveTo>
                    <a:pt x="18" y="0"/>
                  </a:moveTo>
                  <a:lnTo>
                    <a:pt x="18" y="15"/>
                  </a:lnTo>
                  <a:lnTo>
                    <a:pt x="18" y="57"/>
                  </a:lnTo>
                  <a:lnTo>
                    <a:pt x="18" y="117"/>
                  </a:lnTo>
                  <a:lnTo>
                    <a:pt x="20" y="185"/>
                  </a:lnTo>
                  <a:lnTo>
                    <a:pt x="20" y="256"/>
                  </a:lnTo>
                  <a:lnTo>
                    <a:pt x="18" y="318"/>
                  </a:lnTo>
                  <a:lnTo>
                    <a:pt x="18" y="364"/>
                  </a:lnTo>
                  <a:lnTo>
                    <a:pt x="16" y="386"/>
                  </a:lnTo>
                  <a:lnTo>
                    <a:pt x="15" y="393"/>
                  </a:lnTo>
                  <a:lnTo>
                    <a:pt x="13" y="396"/>
                  </a:lnTo>
                  <a:lnTo>
                    <a:pt x="10" y="401"/>
                  </a:lnTo>
                  <a:lnTo>
                    <a:pt x="6" y="403"/>
                  </a:lnTo>
                  <a:lnTo>
                    <a:pt x="1" y="406"/>
                  </a:lnTo>
                  <a:lnTo>
                    <a:pt x="0" y="406"/>
                  </a:lnTo>
                  <a:lnTo>
                    <a:pt x="15" y="406"/>
                  </a:lnTo>
                  <a:lnTo>
                    <a:pt x="18" y="406"/>
                  </a:lnTo>
                  <a:lnTo>
                    <a:pt x="21" y="404"/>
                  </a:lnTo>
                  <a:lnTo>
                    <a:pt x="26" y="404"/>
                  </a:lnTo>
                  <a:lnTo>
                    <a:pt x="28" y="406"/>
                  </a:lnTo>
                  <a:lnTo>
                    <a:pt x="26" y="415"/>
                  </a:lnTo>
                  <a:lnTo>
                    <a:pt x="26" y="420"/>
                  </a:lnTo>
                  <a:lnTo>
                    <a:pt x="40" y="408"/>
                  </a:lnTo>
                  <a:lnTo>
                    <a:pt x="50" y="406"/>
                  </a:lnTo>
                  <a:lnTo>
                    <a:pt x="55" y="404"/>
                  </a:lnTo>
                  <a:lnTo>
                    <a:pt x="43" y="401"/>
                  </a:lnTo>
                  <a:lnTo>
                    <a:pt x="33" y="399"/>
                  </a:lnTo>
                  <a:lnTo>
                    <a:pt x="31" y="399"/>
                  </a:lnTo>
                  <a:lnTo>
                    <a:pt x="30" y="396"/>
                  </a:lnTo>
                  <a:lnTo>
                    <a:pt x="26" y="391"/>
                  </a:lnTo>
                  <a:lnTo>
                    <a:pt x="25" y="384"/>
                  </a:lnTo>
                  <a:lnTo>
                    <a:pt x="25" y="363"/>
                  </a:lnTo>
                  <a:lnTo>
                    <a:pt x="23" y="324"/>
                  </a:lnTo>
                  <a:lnTo>
                    <a:pt x="23" y="304"/>
                  </a:lnTo>
                  <a:lnTo>
                    <a:pt x="23" y="286"/>
                  </a:lnTo>
                  <a:lnTo>
                    <a:pt x="25" y="272"/>
                  </a:lnTo>
                  <a:lnTo>
                    <a:pt x="26" y="264"/>
                  </a:lnTo>
                  <a:lnTo>
                    <a:pt x="30" y="259"/>
                  </a:lnTo>
                  <a:lnTo>
                    <a:pt x="33" y="257"/>
                  </a:lnTo>
                  <a:lnTo>
                    <a:pt x="36" y="256"/>
                  </a:lnTo>
                  <a:lnTo>
                    <a:pt x="40" y="256"/>
                  </a:lnTo>
                  <a:lnTo>
                    <a:pt x="46" y="257"/>
                  </a:lnTo>
                  <a:lnTo>
                    <a:pt x="50" y="257"/>
                  </a:lnTo>
                  <a:lnTo>
                    <a:pt x="48" y="0"/>
                  </a:lnTo>
                  <a:lnTo>
                    <a:pt x="18" y="0"/>
                  </a:lnTo>
                  <a:close/>
                </a:path>
              </a:pathLst>
            </a:custGeom>
            <a:solidFill>
              <a:srgbClr val="1F1A17"/>
            </a:solidFill>
            <a:ln w="9525">
              <a:noFill/>
              <a:round/>
              <a:headEnd/>
              <a:tailEnd/>
            </a:ln>
          </p:spPr>
          <p:txBody>
            <a:bodyPr/>
            <a:lstStyle/>
            <a:p>
              <a:endParaRPr lang="en-US"/>
            </a:p>
          </p:txBody>
        </p:sp>
        <p:sp>
          <p:nvSpPr>
            <p:cNvPr id="5892" name="Freeform 1796"/>
            <p:cNvSpPr>
              <a:spLocks/>
            </p:cNvSpPr>
            <p:nvPr/>
          </p:nvSpPr>
          <p:spPr bwMode="auto">
            <a:xfrm>
              <a:off x="1468" y="3628"/>
              <a:ext cx="34" cy="142"/>
            </a:xfrm>
            <a:custGeom>
              <a:avLst/>
              <a:gdLst/>
              <a:ahLst/>
              <a:cxnLst>
                <a:cxn ang="0">
                  <a:pos x="10" y="0"/>
                </a:cxn>
                <a:cxn ang="0">
                  <a:pos x="7" y="0"/>
                </a:cxn>
                <a:cxn ang="0">
                  <a:pos x="2" y="1"/>
                </a:cxn>
                <a:cxn ang="0">
                  <a:pos x="0" y="15"/>
                </a:cxn>
                <a:cxn ang="0">
                  <a:pos x="0" y="31"/>
                </a:cxn>
                <a:cxn ang="0">
                  <a:pos x="0" y="53"/>
                </a:cxn>
                <a:cxn ang="0">
                  <a:pos x="0" y="67"/>
                </a:cxn>
                <a:cxn ang="0">
                  <a:pos x="5" y="46"/>
                </a:cxn>
                <a:cxn ang="0">
                  <a:pos x="5" y="63"/>
                </a:cxn>
                <a:cxn ang="0">
                  <a:pos x="0" y="85"/>
                </a:cxn>
                <a:cxn ang="0">
                  <a:pos x="5" y="73"/>
                </a:cxn>
                <a:cxn ang="0">
                  <a:pos x="5" y="90"/>
                </a:cxn>
                <a:cxn ang="0">
                  <a:pos x="0" y="107"/>
                </a:cxn>
                <a:cxn ang="0">
                  <a:pos x="5" y="100"/>
                </a:cxn>
                <a:cxn ang="0">
                  <a:pos x="5" y="112"/>
                </a:cxn>
                <a:cxn ang="0">
                  <a:pos x="4" y="125"/>
                </a:cxn>
                <a:cxn ang="0">
                  <a:pos x="9" y="130"/>
                </a:cxn>
                <a:cxn ang="0">
                  <a:pos x="15" y="135"/>
                </a:cxn>
                <a:cxn ang="0">
                  <a:pos x="25" y="138"/>
                </a:cxn>
                <a:cxn ang="0">
                  <a:pos x="34" y="142"/>
                </a:cxn>
                <a:cxn ang="0">
                  <a:pos x="27" y="135"/>
                </a:cxn>
                <a:cxn ang="0">
                  <a:pos x="19" y="122"/>
                </a:cxn>
                <a:cxn ang="0">
                  <a:pos x="17" y="100"/>
                </a:cxn>
                <a:cxn ang="0">
                  <a:pos x="15" y="60"/>
                </a:cxn>
                <a:cxn ang="0">
                  <a:pos x="15" y="20"/>
                </a:cxn>
                <a:cxn ang="0">
                  <a:pos x="15" y="3"/>
                </a:cxn>
                <a:cxn ang="0">
                  <a:pos x="10" y="0"/>
                </a:cxn>
              </a:cxnLst>
              <a:rect l="0" t="0" r="r" b="b"/>
              <a:pathLst>
                <a:path w="34" h="142">
                  <a:moveTo>
                    <a:pt x="10" y="0"/>
                  </a:moveTo>
                  <a:lnTo>
                    <a:pt x="7" y="0"/>
                  </a:lnTo>
                  <a:lnTo>
                    <a:pt x="2" y="1"/>
                  </a:lnTo>
                  <a:lnTo>
                    <a:pt x="0" y="15"/>
                  </a:lnTo>
                  <a:lnTo>
                    <a:pt x="0" y="31"/>
                  </a:lnTo>
                  <a:lnTo>
                    <a:pt x="0" y="53"/>
                  </a:lnTo>
                  <a:lnTo>
                    <a:pt x="0" y="67"/>
                  </a:lnTo>
                  <a:lnTo>
                    <a:pt x="5" y="46"/>
                  </a:lnTo>
                  <a:lnTo>
                    <a:pt x="5" y="63"/>
                  </a:lnTo>
                  <a:lnTo>
                    <a:pt x="0" y="85"/>
                  </a:lnTo>
                  <a:lnTo>
                    <a:pt x="5" y="73"/>
                  </a:lnTo>
                  <a:lnTo>
                    <a:pt x="5" y="90"/>
                  </a:lnTo>
                  <a:lnTo>
                    <a:pt x="0" y="107"/>
                  </a:lnTo>
                  <a:lnTo>
                    <a:pt x="5" y="100"/>
                  </a:lnTo>
                  <a:lnTo>
                    <a:pt x="5" y="112"/>
                  </a:lnTo>
                  <a:lnTo>
                    <a:pt x="4" y="125"/>
                  </a:lnTo>
                  <a:lnTo>
                    <a:pt x="9" y="130"/>
                  </a:lnTo>
                  <a:lnTo>
                    <a:pt x="15" y="135"/>
                  </a:lnTo>
                  <a:lnTo>
                    <a:pt x="25" y="138"/>
                  </a:lnTo>
                  <a:lnTo>
                    <a:pt x="34" y="142"/>
                  </a:lnTo>
                  <a:lnTo>
                    <a:pt x="27" y="135"/>
                  </a:lnTo>
                  <a:lnTo>
                    <a:pt x="19" y="122"/>
                  </a:lnTo>
                  <a:lnTo>
                    <a:pt x="17" y="100"/>
                  </a:lnTo>
                  <a:lnTo>
                    <a:pt x="15" y="60"/>
                  </a:lnTo>
                  <a:lnTo>
                    <a:pt x="15" y="20"/>
                  </a:lnTo>
                  <a:lnTo>
                    <a:pt x="15" y="3"/>
                  </a:lnTo>
                  <a:lnTo>
                    <a:pt x="10" y="0"/>
                  </a:lnTo>
                  <a:close/>
                </a:path>
              </a:pathLst>
            </a:custGeom>
            <a:solidFill>
              <a:srgbClr val="1F1A17"/>
            </a:solidFill>
            <a:ln w="9525">
              <a:noFill/>
              <a:round/>
              <a:headEnd/>
              <a:tailEnd/>
            </a:ln>
          </p:spPr>
          <p:txBody>
            <a:bodyPr/>
            <a:lstStyle/>
            <a:p>
              <a:endParaRPr lang="en-US"/>
            </a:p>
          </p:txBody>
        </p:sp>
        <p:sp>
          <p:nvSpPr>
            <p:cNvPr id="5893" name="Freeform 1797"/>
            <p:cNvSpPr>
              <a:spLocks/>
            </p:cNvSpPr>
            <p:nvPr/>
          </p:nvSpPr>
          <p:spPr bwMode="auto">
            <a:xfrm>
              <a:off x="1243" y="3156"/>
              <a:ext cx="446" cy="234"/>
            </a:xfrm>
            <a:custGeom>
              <a:avLst/>
              <a:gdLst/>
              <a:ahLst/>
              <a:cxnLst>
                <a:cxn ang="0">
                  <a:pos x="140" y="34"/>
                </a:cxn>
                <a:cxn ang="0">
                  <a:pos x="102" y="27"/>
                </a:cxn>
                <a:cxn ang="0">
                  <a:pos x="68" y="2"/>
                </a:cxn>
                <a:cxn ang="0">
                  <a:pos x="67" y="24"/>
                </a:cxn>
                <a:cxn ang="0">
                  <a:pos x="47" y="5"/>
                </a:cxn>
                <a:cxn ang="0">
                  <a:pos x="40" y="17"/>
                </a:cxn>
                <a:cxn ang="0">
                  <a:pos x="48" y="39"/>
                </a:cxn>
                <a:cxn ang="0">
                  <a:pos x="77" y="67"/>
                </a:cxn>
                <a:cxn ang="0">
                  <a:pos x="125" y="97"/>
                </a:cxn>
                <a:cxn ang="0">
                  <a:pos x="120" y="109"/>
                </a:cxn>
                <a:cxn ang="0">
                  <a:pos x="42" y="62"/>
                </a:cxn>
                <a:cxn ang="0">
                  <a:pos x="72" y="110"/>
                </a:cxn>
                <a:cxn ang="0">
                  <a:pos x="87" y="126"/>
                </a:cxn>
                <a:cxn ang="0">
                  <a:pos x="93" y="136"/>
                </a:cxn>
                <a:cxn ang="0">
                  <a:pos x="107" y="149"/>
                </a:cxn>
                <a:cxn ang="0">
                  <a:pos x="48" y="117"/>
                </a:cxn>
                <a:cxn ang="0">
                  <a:pos x="38" y="129"/>
                </a:cxn>
                <a:cxn ang="0">
                  <a:pos x="28" y="136"/>
                </a:cxn>
                <a:cxn ang="0">
                  <a:pos x="35" y="169"/>
                </a:cxn>
                <a:cxn ang="0">
                  <a:pos x="38" y="176"/>
                </a:cxn>
                <a:cxn ang="0">
                  <a:pos x="13" y="166"/>
                </a:cxn>
                <a:cxn ang="0">
                  <a:pos x="52" y="172"/>
                </a:cxn>
                <a:cxn ang="0">
                  <a:pos x="1" y="161"/>
                </a:cxn>
                <a:cxn ang="0">
                  <a:pos x="10" y="171"/>
                </a:cxn>
                <a:cxn ang="0">
                  <a:pos x="30" y="186"/>
                </a:cxn>
                <a:cxn ang="0">
                  <a:pos x="65" y="196"/>
                </a:cxn>
                <a:cxn ang="0">
                  <a:pos x="15" y="192"/>
                </a:cxn>
                <a:cxn ang="0">
                  <a:pos x="33" y="197"/>
                </a:cxn>
                <a:cxn ang="0">
                  <a:pos x="38" y="187"/>
                </a:cxn>
                <a:cxn ang="0">
                  <a:pos x="132" y="206"/>
                </a:cxn>
                <a:cxn ang="0">
                  <a:pos x="153" y="226"/>
                </a:cxn>
                <a:cxn ang="0">
                  <a:pos x="214" y="231"/>
                </a:cxn>
                <a:cxn ang="0">
                  <a:pos x="327" y="219"/>
                </a:cxn>
                <a:cxn ang="0">
                  <a:pos x="351" y="207"/>
                </a:cxn>
                <a:cxn ang="0">
                  <a:pos x="367" y="202"/>
                </a:cxn>
                <a:cxn ang="0">
                  <a:pos x="397" y="189"/>
                </a:cxn>
                <a:cxn ang="0">
                  <a:pos x="411" y="167"/>
                </a:cxn>
                <a:cxn ang="0">
                  <a:pos x="424" y="144"/>
                </a:cxn>
                <a:cxn ang="0">
                  <a:pos x="387" y="157"/>
                </a:cxn>
                <a:cxn ang="0">
                  <a:pos x="367" y="137"/>
                </a:cxn>
                <a:cxn ang="0">
                  <a:pos x="377" y="112"/>
                </a:cxn>
                <a:cxn ang="0">
                  <a:pos x="413" y="80"/>
                </a:cxn>
                <a:cxn ang="0">
                  <a:pos x="423" y="64"/>
                </a:cxn>
                <a:cxn ang="0">
                  <a:pos x="381" y="77"/>
                </a:cxn>
                <a:cxn ang="0">
                  <a:pos x="346" y="85"/>
                </a:cxn>
                <a:cxn ang="0">
                  <a:pos x="359" y="64"/>
                </a:cxn>
                <a:cxn ang="0">
                  <a:pos x="391" y="55"/>
                </a:cxn>
                <a:cxn ang="0">
                  <a:pos x="413" y="50"/>
                </a:cxn>
                <a:cxn ang="0">
                  <a:pos x="434" y="37"/>
                </a:cxn>
                <a:cxn ang="0">
                  <a:pos x="444" y="15"/>
                </a:cxn>
                <a:cxn ang="0">
                  <a:pos x="429" y="17"/>
                </a:cxn>
                <a:cxn ang="0">
                  <a:pos x="334" y="50"/>
                </a:cxn>
                <a:cxn ang="0">
                  <a:pos x="269" y="80"/>
                </a:cxn>
                <a:cxn ang="0">
                  <a:pos x="229" y="82"/>
                </a:cxn>
                <a:cxn ang="0">
                  <a:pos x="217" y="102"/>
                </a:cxn>
                <a:cxn ang="0">
                  <a:pos x="204" y="107"/>
                </a:cxn>
                <a:cxn ang="0">
                  <a:pos x="190" y="94"/>
                </a:cxn>
                <a:cxn ang="0">
                  <a:pos x="170" y="94"/>
                </a:cxn>
                <a:cxn ang="0">
                  <a:pos x="122" y="70"/>
                </a:cxn>
              </a:cxnLst>
              <a:rect l="0" t="0" r="r" b="b"/>
              <a:pathLst>
                <a:path w="446" h="234">
                  <a:moveTo>
                    <a:pt x="155" y="59"/>
                  </a:moveTo>
                  <a:lnTo>
                    <a:pt x="147" y="49"/>
                  </a:lnTo>
                  <a:lnTo>
                    <a:pt x="140" y="42"/>
                  </a:lnTo>
                  <a:lnTo>
                    <a:pt x="140" y="37"/>
                  </a:lnTo>
                  <a:lnTo>
                    <a:pt x="140" y="34"/>
                  </a:lnTo>
                  <a:lnTo>
                    <a:pt x="132" y="30"/>
                  </a:lnTo>
                  <a:lnTo>
                    <a:pt x="122" y="29"/>
                  </a:lnTo>
                  <a:lnTo>
                    <a:pt x="115" y="30"/>
                  </a:lnTo>
                  <a:lnTo>
                    <a:pt x="107" y="29"/>
                  </a:lnTo>
                  <a:lnTo>
                    <a:pt x="102" y="27"/>
                  </a:lnTo>
                  <a:lnTo>
                    <a:pt x="95" y="22"/>
                  </a:lnTo>
                  <a:lnTo>
                    <a:pt x="83" y="12"/>
                  </a:lnTo>
                  <a:lnTo>
                    <a:pt x="73" y="0"/>
                  </a:lnTo>
                  <a:lnTo>
                    <a:pt x="70" y="2"/>
                  </a:lnTo>
                  <a:lnTo>
                    <a:pt x="68" y="2"/>
                  </a:lnTo>
                  <a:lnTo>
                    <a:pt x="72" y="5"/>
                  </a:lnTo>
                  <a:lnTo>
                    <a:pt x="75" y="8"/>
                  </a:lnTo>
                  <a:lnTo>
                    <a:pt x="73" y="18"/>
                  </a:lnTo>
                  <a:lnTo>
                    <a:pt x="73" y="29"/>
                  </a:lnTo>
                  <a:lnTo>
                    <a:pt x="67" y="24"/>
                  </a:lnTo>
                  <a:lnTo>
                    <a:pt x="57" y="13"/>
                  </a:lnTo>
                  <a:lnTo>
                    <a:pt x="55" y="10"/>
                  </a:lnTo>
                  <a:lnTo>
                    <a:pt x="52" y="7"/>
                  </a:lnTo>
                  <a:lnTo>
                    <a:pt x="50" y="5"/>
                  </a:lnTo>
                  <a:lnTo>
                    <a:pt x="47" y="5"/>
                  </a:lnTo>
                  <a:lnTo>
                    <a:pt x="40" y="5"/>
                  </a:lnTo>
                  <a:lnTo>
                    <a:pt x="33" y="7"/>
                  </a:lnTo>
                  <a:lnTo>
                    <a:pt x="38" y="12"/>
                  </a:lnTo>
                  <a:lnTo>
                    <a:pt x="43" y="15"/>
                  </a:lnTo>
                  <a:lnTo>
                    <a:pt x="40" y="17"/>
                  </a:lnTo>
                  <a:lnTo>
                    <a:pt x="36" y="20"/>
                  </a:lnTo>
                  <a:lnTo>
                    <a:pt x="42" y="24"/>
                  </a:lnTo>
                  <a:lnTo>
                    <a:pt x="43" y="29"/>
                  </a:lnTo>
                  <a:lnTo>
                    <a:pt x="45" y="32"/>
                  </a:lnTo>
                  <a:lnTo>
                    <a:pt x="48" y="39"/>
                  </a:lnTo>
                  <a:lnTo>
                    <a:pt x="55" y="44"/>
                  </a:lnTo>
                  <a:lnTo>
                    <a:pt x="62" y="49"/>
                  </a:lnTo>
                  <a:lnTo>
                    <a:pt x="60" y="52"/>
                  </a:lnTo>
                  <a:lnTo>
                    <a:pt x="62" y="57"/>
                  </a:lnTo>
                  <a:lnTo>
                    <a:pt x="77" y="67"/>
                  </a:lnTo>
                  <a:lnTo>
                    <a:pt x="88" y="75"/>
                  </a:lnTo>
                  <a:lnTo>
                    <a:pt x="100" y="80"/>
                  </a:lnTo>
                  <a:lnTo>
                    <a:pt x="113" y="87"/>
                  </a:lnTo>
                  <a:lnTo>
                    <a:pt x="120" y="92"/>
                  </a:lnTo>
                  <a:lnTo>
                    <a:pt x="125" y="97"/>
                  </a:lnTo>
                  <a:lnTo>
                    <a:pt x="125" y="100"/>
                  </a:lnTo>
                  <a:lnTo>
                    <a:pt x="127" y="104"/>
                  </a:lnTo>
                  <a:lnTo>
                    <a:pt x="125" y="107"/>
                  </a:lnTo>
                  <a:lnTo>
                    <a:pt x="125" y="109"/>
                  </a:lnTo>
                  <a:lnTo>
                    <a:pt x="120" y="109"/>
                  </a:lnTo>
                  <a:lnTo>
                    <a:pt x="110" y="107"/>
                  </a:lnTo>
                  <a:lnTo>
                    <a:pt x="97" y="104"/>
                  </a:lnTo>
                  <a:lnTo>
                    <a:pt x="85" y="97"/>
                  </a:lnTo>
                  <a:lnTo>
                    <a:pt x="63" y="80"/>
                  </a:lnTo>
                  <a:lnTo>
                    <a:pt x="42" y="62"/>
                  </a:lnTo>
                  <a:lnTo>
                    <a:pt x="42" y="65"/>
                  </a:lnTo>
                  <a:lnTo>
                    <a:pt x="42" y="67"/>
                  </a:lnTo>
                  <a:lnTo>
                    <a:pt x="50" y="75"/>
                  </a:lnTo>
                  <a:lnTo>
                    <a:pt x="58" y="90"/>
                  </a:lnTo>
                  <a:lnTo>
                    <a:pt x="72" y="110"/>
                  </a:lnTo>
                  <a:lnTo>
                    <a:pt x="80" y="120"/>
                  </a:lnTo>
                  <a:lnTo>
                    <a:pt x="80" y="127"/>
                  </a:lnTo>
                  <a:lnTo>
                    <a:pt x="78" y="134"/>
                  </a:lnTo>
                  <a:lnTo>
                    <a:pt x="83" y="131"/>
                  </a:lnTo>
                  <a:lnTo>
                    <a:pt x="87" y="126"/>
                  </a:lnTo>
                  <a:lnTo>
                    <a:pt x="87" y="131"/>
                  </a:lnTo>
                  <a:lnTo>
                    <a:pt x="85" y="134"/>
                  </a:lnTo>
                  <a:lnTo>
                    <a:pt x="90" y="134"/>
                  </a:lnTo>
                  <a:lnTo>
                    <a:pt x="93" y="132"/>
                  </a:lnTo>
                  <a:lnTo>
                    <a:pt x="93" y="136"/>
                  </a:lnTo>
                  <a:lnTo>
                    <a:pt x="93" y="141"/>
                  </a:lnTo>
                  <a:lnTo>
                    <a:pt x="103" y="141"/>
                  </a:lnTo>
                  <a:lnTo>
                    <a:pt x="112" y="142"/>
                  </a:lnTo>
                  <a:lnTo>
                    <a:pt x="110" y="146"/>
                  </a:lnTo>
                  <a:lnTo>
                    <a:pt x="107" y="149"/>
                  </a:lnTo>
                  <a:lnTo>
                    <a:pt x="85" y="141"/>
                  </a:lnTo>
                  <a:lnTo>
                    <a:pt x="65" y="131"/>
                  </a:lnTo>
                  <a:lnTo>
                    <a:pt x="58" y="124"/>
                  </a:lnTo>
                  <a:lnTo>
                    <a:pt x="53" y="115"/>
                  </a:lnTo>
                  <a:lnTo>
                    <a:pt x="48" y="117"/>
                  </a:lnTo>
                  <a:lnTo>
                    <a:pt x="43" y="119"/>
                  </a:lnTo>
                  <a:lnTo>
                    <a:pt x="47" y="129"/>
                  </a:lnTo>
                  <a:lnTo>
                    <a:pt x="52" y="139"/>
                  </a:lnTo>
                  <a:lnTo>
                    <a:pt x="47" y="136"/>
                  </a:lnTo>
                  <a:lnTo>
                    <a:pt x="38" y="129"/>
                  </a:lnTo>
                  <a:lnTo>
                    <a:pt x="26" y="124"/>
                  </a:lnTo>
                  <a:lnTo>
                    <a:pt x="18" y="124"/>
                  </a:lnTo>
                  <a:lnTo>
                    <a:pt x="20" y="126"/>
                  </a:lnTo>
                  <a:lnTo>
                    <a:pt x="25" y="129"/>
                  </a:lnTo>
                  <a:lnTo>
                    <a:pt x="28" y="136"/>
                  </a:lnTo>
                  <a:lnTo>
                    <a:pt x="28" y="142"/>
                  </a:lnTo>
                  <a:lnTo>
                    <a:pt x="28" y="149"/>
                  </a:lnTo>
                  <a:lnTo>
                    <a:pt x="30" y="156"/>
                  </a:lnTo>
                  <a:lnTo>
                    <a:pt x="31" y="162"/>
                  </a:lnTo>
                  <a:lnTo>
                    <a:pt x="35" y="169"/>
                  </a:lnTo>
                  <a:lnTo>
                    <a:pt x="40" y="171"/>
                  </a:lnTo>
                  <a:lnTo>
                    <a:pt x="43" y="174"/>
                  </a:lnTo>
                  <a:lnTo>
                    <a:pt x="45" y="177"/>
                  </a:lnTo>
                  <a:lnTo>
                    <a:pt x="48" y="182"/>
                  </a:lnTo>
                  <a:lnTo>
                    <a:pt x="38" y="176"/>
                  </a:lnTo>
                  <a:lnTo>
                    <a:pt x="28" y="169"/>
                  </a:lnTo>
                  <a:lnTo>
                    <a:pt x="26" y="171"/>
                  </a:lnTo>
                  <a:lnTo>
                    <a:pt x="25" y="172"/>
                  </a:lnTo>
                  <a:lnTo>
                    <a:pt x="20" y="169"/>
                  </a:lnTo>
                  <a:lnTo>
                    <a:pt x="13" y="166"/>
                  </a:lnTo>
                  <a:lnTo>
                    <a:pt x="13" y="167"/>
                  </a:lnTo>
                  <a:lnTo>
                    <a:pt x="15" y="171"/>
                  </a:lnTo>
                  <a:lnTo>
                    <a:pt x="20" y="171"/>
                  </a:lnTo>
                  <a:lnTo>
                    <a:pt x="35" y="172"/>
                  </a:lnTo>
                  <a:lnTo>
                    <a:pt x="52" y="172"/>
                  </a:lnTo>
                  <a:lnTo>
                    <a:pt x="57" y="172"/>
                  </a:lnTo>
                  <a:lnTo>
                    <a:pt x="48" y="171"/>
                  </a:lnTo>
                  <a:lnTo>
                    <a:pt x="28" y="167"/>
                  </a:lnTo>
                  <a:lnTo>
                    <a:pt x="10" y="164"/>
                  </a:lnTo>
                  <a:lnTo>
                    <a:pt x="1" y="161"/>
                  </a:lnTo>
                  <a:lnTo>
                    <a:pt x="0" y="162"/>
                  </a:lnTo>
                  <a:lnTo>
                    <a:pt x="0" y="164"/>
                  </a:lnTo>
                  <a:lnTo>
                    <a:pt x="0" y="166"/>
                  </a:lnTo>
                  <a:lnTo>
                    <a:pt x="3" y="167"/>
                  </a:lnTo>
                  <a:lnTo>
                    <a:pt x="10" y="171"/>
                  </a:lnTo>
                  <a:lnTo>
                    <a:pt x="20" y="174"/>
                  </a:lnTo>
                  <a:lnTo>
                    <a:pt x="40" y="181"/>
                  </a:lnTo>
                  <a:lnTo>
                    <a:pt x="53" y="187"/>
                  </a:lnTo>
                  <a:lnTo>
                    <a:pt x="47" y="187"/>
                  </a:lnTo>
                  <a:lnTo>
                    <a:pt x="30" y="186"/>
                  </a:lnTo>
                  <a:lnTo>
                    <a:pt x="13" y="184"/>
                  </a:lnTo>
                  <a:lnTo>
                    <a:pt x="6" y="182"/>
                  </a:lnTo>
                  <a:lnTo>
                    <a:pt x="18" y="187"/>
                  </a:lnTo>
                  <a:lnTo>
                    <a:pt x="42" y="191"/>
                  </a:lnTo>
                  <a:lnTo>
                    <a:pt x="65" y="196"/>
                  </a:lnTo>
                  <a:lnTo>
                    <a:pt x="75" y="199"/>
                  </a:lnTo>
                  <a:lnTo>
                    <a:pt x="67" y="197"/>
                  </a:lnTo>
                  <a:lnTo>
                    <a:pt x="45" y="196"/>
                  </a:lnTo>
                  <a:lnTo>
                    <a:pt x="23" y="194"/>
                  </a:lnTo>
                  <a:lnTo>
                    <a:pt x="15" y="192"/>
                  </a:lnTo>
                  <a:lnTo>
                    <a:pt x="21" y="199"/>
                  </a:lnTo>
                  <a:lnTo>
                    <a:pt x="28" y="207"/>
                  </a:lnTo>
                  <a:lnTo>
                    <a:pt x="31" y="204"/>
                  </a:lnTo>
                  <a:lnTo>
                    <a:pt x="33" y="201"/>
                  </a:lnTo>
                  <a:lnTo>
                    <a:pt x="33" y="197"/>
                  </a:lnTo>
                  <a:lnTo>
                    <a:pt x="31" y="194"/>
                  </a:lnTo>
                  <a:lnTo>
                    <a:pt x="28" y="189"/>
                  </a:lnTo>
                  <a:lnTo>
                    <a:pt x="25" y="186"/>
                  </a:lnTo>
                  <a:lnTo>
                    <a:pt x="26" y="184"/>
                  </a:lnTo>
                  <a:lnTo>
                    <a:pt x="38" y="187"/>
                  </a:lnTo>
                  <a:lnTo>
                    <a:pt x="65" y="192"/>
                  </a:lnTo>
                  <a:lnTo>
                    <a:pt x="110" y="201"/>
                  </a:lnTo>
                  <a:lnTo>
                    <a:pt x="115" y="201"/>
                  </a:lnTo>
                  <a:lnTo>
                    <a:pt x="125" y="204"/>
                  </a:lnTo>
                  <a:lnTo>
                    <a:pt x="132" y="206"/>
                  </a:lnTo>
                  <a:lnTo>
                    <a:pt x="135" y="211"/>
                  </a:lnTo>
                  <a:lnTo>
                    <a:pt x="137" y="216"/>
                  </a:lnTo>
                  <a:lnTo>
                    <a:pt x="135" y="223"/>
                  </a:lnTo>
                  <a:lnTo>
                    <a:pt x="145" y="224"/>
                  </a:lnTo>
                  <a:lnTo>
                    <a:pt x="153" y="226"/>
                  </a:lnTo>
                  <a:lnTo>
                    <a:pt x="160" y="228"/>
                  </a:lnTo>
                  <a:lnTo>
                    <a:pt x="169" y="229"/>
                  </a:lnTo>
                  <a:lnTo>
                    <a:pt x="179" y="231"/>
                  </a:lnTo>
                  <a:lnTo>
                    <a:pt x="185" y="231"/>
                  </a:lnTo>
                  <a:lnTo>
                    <a:pt x="214" y="231"/>
                  </a:lnTo>
                  <a:lnTo>
                    <a:pt x="242" y="229"/>
                  </a:lnTo>
                  <a:lnTo>
                    <a:pt x="270" y="228"/>
                  </a:lnTo>
                  <a:lnTo>
                    <a:pt x="297" y="224"/>
                  </a:lnTo>
                  <a:lnTo>
                    <a:pt x="312" y="223"/>
                  </a:lnTo>
                  <a:lnTo>
                    <a:pt x="327" y="219"/>
                  </a:lnTo>
                  <a:lnTo>
                    <a:pt x="336" y="228"/>
                  </a:lnTo>
                  <a:lnTo>
                    <a:pt x="346" y="234"/>
                  </a:lnTo>
                  <a:lnTo>
                    <a:pt x="346" y="224"/>
                  </a:lnTo>
                  <a:lnTo>
                    <a:pt x="346" y="212"/>
                  </a:lnTo>
                  <a:lnTo>
                    <a:pt x="351" y="207"/>
                  </a:lnTo>
                  <a:lnTo>
                    <a:pt x="357" y="204"/>
                  </a:lnTo>
                  <a:lnTo>
                    <a:pt x="361" y="207"/>
                  </a:lnTo>
                  <a:lnTo>
                    <a:pt x="362" y="211"/>
                  </a:lnTo>
                  <a:lnTo>
                    <a:pt x="364" y="206"/>
                  </a:lnTo>
                  <a:lnTo>
                    <a:pt x="367" y="202"/>
                  </a:lnTo>
                  <a:lnTo>
                    <a:pt x="376" y="202"/>
                  </a:lnTo>
                  <a:lnTo>
                    <a:pt x="384" y="202"/>
                  </a:lnTo>
                  <a:lnTo>
                    <a:pt x="387" y="197"/>
                  </a:lnTo>
                  <a:lnTo>
                    <a:pt x="391" y="192"/>
                  </a:lnTo>
                  <a:lnTo>
                    <a:pt x="397" y="189"/>
                  </a:lnTo>
                  <a:lnTo>
                    <a:pt x="406" y="186"/>
                  </a:lnTo>
                  <a:lnTo>
                    <a:pt x="406" y="177"/>
                  </a:lnTo>
                  <a:lnTo>
                    <a:pt x="407" y="171"/>
                  </a:lnTo>
                  <a:lnTo>
                    <a:pt x="409" y="169"/>
                  </a:lnTo>
                  <a:lnTo>
                    <a:pt x="411" y="167"/>
                  </a:lnTo>
                  <a:lnTo>
                    <a:pt x="414" y="166"/>
                  </a:lnTo>
                  <a:lnTo>
                    <a:pt x="418" y="164"/>
                  </a:lnTo>
                  <a:lnTo>
                    <a:pt x="419" y="154"/>
                  </a:lnTo>
                  <a:lnTo>
                    <a:pt x="421" y="144"/>
                  </a:lnTo>
                  <a:lnTo>
                    <a:pt x="424" y="144"/>
                  </a:lnTo>
                  <a:lnTo>
                    <a:pt x="428" y="142"/>
                  </a:lnTo>
                  <a:lnTo>
                    <a:pt x="428" y="136"/>
                  </a:lnTo>
                  <a:lnTo>
                    <a:pt x="429" y="129"/>
                  </a:lnTo>
                  <a:lnTo>
                    <a:pt x="411" y="141"/>
                  </a:lnTo>
                  <a:lnTo>
                    <a:pt x="387" y="157"/>
                  </a:lnTo>
                  <a:lnTo>
                    <a:pt x="366" y="164"/>
                  </a:lnTo>
                  <a:lnTo>
                    <a:pt x="351" y="167"/>
                  </a:lnTo>
                  <a:lnTo>
                    <a:pt x="357" y="161"/>
                  </a:lnTo>
                  <a:lnTo>
                    <a:pt x="366" y="149"/>
                  </a:lnTo>
                  <a:lnTo>
                    <a:pt x="367" y="137"/>
                  </a:lnTo>
                  <a:lnTo>
                    <a:pt x="371" y="129"/>
                  </a:lnTo>
                  <a:lnTo>
                    <a:pt x="357" y="134"/>
                  </a:lnTo>
                  <a:lnTo>
                    <a:pt x="344" y="139"/>
                  </a:lnTo>
                  <a:lnTo>
                    <a:pt x="361" y="126"/>
                  </a:lnTo>
                  <a:lnTo>
                    <a:pt x="377" y="112"/>
                  </a:lnTo>
                  <a:lnTo>
                    <a:pt x="396" y="99"/>
                  </a:lnTo>
                  <a:lnTo>
                    <a:pt x="413" y="85"/>
                  </a:lnTo>
                  <a:lnTo>
                    <a:pt x="411" y="84"/>
                  </a:lnTo>
                  <a:lnTo>
                    <a:pt x="411" y="82"/>
                  </a:lnTo>
                  <a:lnTo>
                    <a:pt x="413" y="80"/>
                  </a:lnTo>
                  <a:lnTo>
                    <a:pt x="414" y="79"/>
                  </a:lnTo>
                  <a:lnTo>
                    <a:pt x="418" y="75"/>
                  </a:lnTo>
                  <a:lnTo>
                    <a:pt x="421" y="74"/>
                  </a:lnTo>
                  <a:lnTo>
                    <a:pt x="423" y="69"/>
                  </a:lnTo>
                  <a:lnTo>
                    <a:pt x="423" y="64"/>
                  </a:lnTo>
                  <a:lnTo>
                    <a:pt x="413" y="69"/>
                  </a:lnTo>
                  <a:lnTo>
                    <a:pt x="399" y="77"/>
                  </a:lnTo>
                  <a:lnTo>
                    <a:pt x="389" y="75"/>
                  </a:lnTo>
                  <a:lnTo>
                    <a:pt x="384" y="72"/>
                  </a:lnTo>
                  <a:lnTo>
                    <a:pt x="381" y="77"/>
                  </a:lnTo>
                  <a:lnTo>
                    <a:pt x="376" y="82"/>
                  </a:lnTo>
                  <a:lnTo>
                    <a:pt x="371" y="84"/>
                  </a:lnTo>
                  <a:lnTo>
                    <a:pt x="367" y="85"/>
                  </a:lnTo>
                  <a:lnTo>
                    <a:pt x="357" y="85"/>
                  </a:lnTo>
                  <a:lnTo>
                    <a:pt x="346" y="85"/>
                  </a:lnTo>
                  <a:lnTo>
                    <a:pt x="344" y="77"/>
                  </a:lnTo>
                  <a:lnTo>
                    <a:pt x="342" y="69"/>
                  </a:lnTo>
                  <a:lnTo>
                    <a:pt x="349" y="69"/>
                  </a:lnTo>
                  <a:lnTo>
                    <a:pt x="354" y="67"/>
                  </a:lnTo>
                  <a:lnTo>
                    <a:pt x="359" y="64"/>
                  </a:lnTo>
                  <a:lnTo>
                    <a:pt x="364" y="59"/>
                  </a:lnTo>
                  <a:lnTo>
                    <a:pt x="372" y="64"/>
                  </a:lnTo>
                  <a:lnTo>
                    <a:pt x="379" y="69"/>
                  </a:lnTo>
                  <a:lnTo>
                    <a:pt x="386" y="64"/>
                  </a:lnTo>
                  <a:lnTo>
                    <a:pt x="391" y="55"/>
                  </a:lnTo>
                  <a:lnTo>
                    <a:pt x="396" y="59"/>
                  </a:lnTo>
                  <a:lnTo>
                    <a:pt x="402" y="62"/>
                  </a:lnTo>
                  <a:lnTo>
                    <a:pt x="402" y="57"/>
                  </a:lnTo>
                  <a:lnTo>
                    <a:pt x="404" y="50"/>
                  </a:lnTo>
                  <a:lnTo>
                    <a:pt x="413" y="50"/>
                  </a:lnTo>
                  <a:lnTo>
                    <a:pt x="418" y="49"/>
                  </a:lnTo>
                  <a:lnTo>
                    <a:pt x="423" y="45"/>
                  </a:lnTo>
                  <a:lnTo>
                    <a:pt x="426" y="39"/>
                  </a:lnTo>
                  <a:lnTo>
                    <a:pt x="431" y="39"/>
                  </a:lnTo>
                  <a:lnTo>
                    <a:pt x="434" y="37"/>
                  </a:lnTo>
                  <a:lnTo>
                    <a:pt x="438" y="34"/>
                  </a:lnTo>
                  <a:lnTo>
                    <a:pt x="441" y="32"/>
                  </a:lnTo>
                  <a:lnTo>
                    <a:pt x="443" y="24"/>
                  </a:lnTo>
                  <a:lnTo>
                    <a:pt x="446" y="15"/>
                  </a:lnTo>
                  <a:lnTo>
                    <a:pt x="444" y="15"/>
                  </a:lnTo>
                  <a:lnTo>
                    <a:pt x="443" y="17"/>
                  </a:lnTo>
                  <a:lnTo>
                    <a:pt x="444" y="8"/>
                  </a:lnTo>
                  <a:lnTo>
                    <a:pt x="446" y="0"/>
                  </a:lnTo>
                  <a:lnTo>
                    <a:pt x="441" y="7"/>
                  </a:lnTo>
                  <a:lnTo>
                    <a:pt x="429" y="17"/>
                  </a:lnTo>
                  <a:lnTo>
                    <a:pt x="411" y="24"/>
                  </a:lnTo>
                  <a:lnTo>
                    <a:pt x="392" y="32"/>
                  </a:lnTo>
                  <a:lnTo>
                    <a:pt x="372" y="37"/>
                  </a:lnTo>
                  <a:lnTo>
                    <a:pt x="354" y="39"/>
                  </a:lnTo>
                  <a:lnTo>
                    <a:pt x="334" y="50"/>
                  </a:lnTo>
                  <a:lnTo>
                    <a:pt x="312" y="59"/>
                  </a:lnTo>
                  <a:lnTo>
                    <a:pt x="306" y="62"/>
                  </a:lnTo>
                  <a:lnTo>
                    <a:pt x="289" y="72"/>
                  </a:lnTo>
                  <a:lnTo>
                    <a:pt x="279" y="77"/>
                  </a:lnTo>
                  <a:lnTo>
                    <a:pt x="269" y="80"/>
                  </a:lnTo>
                  <a:lnTo>
                    <a:pt x="257" y="82"/>
                  </a:lnTo>
                  <a:lnTo>
                    <a:pt x="249" y="82"/>
                  </a:lnTo>
                  <a:lnTo>
                    <a:pt x="240" y="80"/>
                  </a:lnTo>
                  <a:lnTo>
                    <a:pt x="235" y="80"/>
                  </a:lnTo>
                  <a:lnTo>
                    <a:pt x="229" y="82"/>
                  </a:lnTo>
                  <a:lnTo>
                    <a:pt x="225" y="85"/>
                  </a:lnTo>
                  <a:lnTo>
                    <a:pt x="219" y="89"/>
                  </a:lnTo>
                  <a:lnTo>
                    <a:pt x="217" y="92"/>
                  </a:lnTo>
                  <a:lnTo>
                    <a:pt x="217" y="97"/>
                  </a:lnTo>
                  <a:lnTo>
                    <a:pt x="217" y="102"/>
                  </a:lnTo>
                  <a:lnTo>
                    <a:pt x="215" y="105"/>
                  </a:lnTo>
                  <a:lnTo>
                    <a:pt x="214" y="107"/>
                  </a:lnTo>
                  <a:lnTo>
                    <a:pt x="210" y="107"/>
                  </a:lnTo>
                  <a:lnTo>
                    <a:pt x="207" y="107"/>
                  </a:lnTo>
                  <a:lnTo>
                    <a:pt x="204" y="107"/>
                  </a:lnTo>
                  <a:lnTo>
                    <a:pt x="199" y="104"/>
                  </a:lnTo>
                  <a:lnTo>
                    <a:pt x="202" y="95"/>
                  </a:lnTo>
                  <a:lnTo>
                    <a:pt x="207" y="87"/>
                  </a:lnTo>
                  <a:lnTo>
                    <a:pt x="199" y="90"/>
                  </a:lnTo>
                  <a:lnTo>
                    <a:pt x="190" y="94"/>
                  </a:lnTo>
                  <a:lnTo>
                    <a:pt x="192" y="89"/>
                  </a:lnTo>
                  <a:lnTo>
                    <a:pt x="194" y="85"/>
                  </a:lnTo>
                  <a:lnTo>
                    <a:pt x="184" y="92"/>
                  </a:lnTo>
                  <a:lnTo>
                    <a:pt x="174" y="99"/>
                  </a:lnTo>
                  <a:lnTo>
                    <a:pt x="170" y="94"/>
                  </a:lnTo>
                  <a:lnTo>
                    <a:pt x="167" y="87"/>
                  </a:lnTo>
                  <a:lnTo>
                    <a:pt x="153" y="87"/>
                  </a:lnTo>
                  <a:lnTo>
                    <a:pt x="140" y="85"/>
                  </a:lnTo>
                  <a:lnTo>
                    <a:pt x="130" y="79"/>
                  </a:lnTo>
                  <a:lnTo>
                    <a:pt x="122" y="70"/>
                  </a:lnTo>
                  <a:lnTo>
                    <a:pt x="135" y="70"/>
                  </a:lnTo>
                  <a:lnTo>
                    <a:pt x="148" y="70"/>
                  </a:lnTo>
                  <a:lnTo>
                    <a:pt x="152" y="65"/>
                  </a:lnTo>
                  <a:lnTo>
                    <a:pt x="155" y="59"/>
                  </a:lnTo>
                  <a:close/>
                </a:path>
              </a:pathLst>
            </a:custGeom>
            <a:solidFill>
              <a:srgbClr val="1F1A17"/>
            </a:solidFill>
            <a:ln w="9525">
              <a:noFill/>
              <a:round/>
              <a:headEnd/>
              <a:tailEnd/>
            </a:ln>
          </p:spPr>
          <p:txBody>
            <a:bodyPr/>
            <a:lstStyle/>
            <a:p>
              <a:endParaRPr lang="en-US"/>
            </a:p>
          </p:txBody>
        </p:sp>
        <p:sp>
          <p:nvSpPr>
            <p:cNvPr id="5894" name="Freeform 1798"/>
            <p:cNvSpPr>
              <a:spLocks/>
            </p:cNvSpPr>
            <p:nvPr/>
          </p:nvSpPr>
          <p:spPr bwMode="auto">
            <a:xfrm>
              <a:off x="1293" y="2984"/>
              <a:ext cx="378" cy="287"/>
            </a:xfrm>
            <a:custGeom>
              <a:avLst/>
              <a:gdLst/>
              <a:ahLst/>
              <a:cxnLst>
                <a:cxn ang="0">
                  <a:pos x="264" y="222"/>
                </a:cxn>
                <a:cxn ang="0">
                  <a:pos x="230" y="239"/>
                </a:cxn>
                <a:cxn ang="0">
                  <a:pos x="232" y="224"/>
                </a:cxn>
                <a:cxn ang="0">
                  <a:pos x="264" y="217"/>
                </a:cxn>
                <a:cxn ang="0">
                  <a:pos x="286" y="204"/>
                </a:cxn>
                <a:cxn ang="0">
                  <a:pos x="311" y="202"/>
                </a:cxn>
                <a:cxn ang="0">
                  <a:pos x="326" y="192"/>
                </a:cxn>
                <a:cxn ang="0">
                  <a:pos x="346" y="184"/>
                </a:cxn>
                <a:cxn ang="0">
                  <a:pos x="366" y="169"/>
                </a:cxn>
                <a:cxn ang="0">
                  <a:pos x="371" y="155"/>
                </a:cxn>
                <a:cxn ang="0">
                  <a:pos x="337" y="164"/>
                </a:cxn>
                <a:cxn ang="0">
                  <a:pos x="332" y="157"/>
                </a:cxn>
                <a:cxn ang="0">
                  <a:pos x="336" y="145"/>
                </a:cxn>
                <a:cxn ang="0">
                  <a:pos x="319" y="165"/>
                </a:cxn>
                <a:cxn ang="0">
                  <a:pos x="291" y="174"/>
                </a:cxn>
                <a:cxn ang="0">
                  <a:pos x="299" y="157"/>
                </a:cxn>
                <a:cxn ang="0">
                  <a:pos x="302" y="149"/>
                </a:cxn>
                <a:cxn ang="0">
                  <a:pos x="321" y="127"/>
                </a:cxn>
                <a:cxn ang="0">
                  <a:pos x="331" y="105"/>
                </a:cxn>
                <a:cxn ang="0">
                  <a:pos x="341" y="83"/>
                </a:cxn>
                <a:cxn ang="0">
                  <a:pos x="334" y="65"/>
                </a:cxn>
                <a:cxn ang="0">
                  <a:pos x="334" y="52"/>
                </a:cxn>
                <a:cxn ang="0">
                  <a:pos x="322" y="48"/>
                </a:cxn>
                <a:cxn ang="0">
                  <a:pos x="311" y="50"/>
                </a:cxn>
                <a:cxn ang="0">
                  <a:pos x="269" y="78"/>
                </a:cxn>
                <a:cxn ang="0">
                  <a:pos x="157" y="53"/>
                </a:cxn>
                <a:cxn ang="0">
                  <a:pos x="114" y="45"/>
                </a:cxn>
                <a:cxn ang="0">
                  <a:pos x="80" y="25"/>
                </a:cxn>
                <a:cxn ang="0">
                  <a:pos x="58" y="0"/>
                </a:cxn>
                <a:cxn ang="0">
                  <a:pos x="48" y="15"/>
                </a:cxn>
                <a:cxn ang="0">
                  <a:pos x="55" y="30"/>
                </a:cxn>
                <a:cxn ang="0">
                  <a:pos x="68" y="47"/>
                </a:cxn>
                <a:cxn ang="0">
                  <a:pos x="35" y="42"/>
                </a:cxn>
                <a:cxn ang="0">
                  <a:pos x="37" y="58"/>
                </a:cxn>
                <a:cxn ang="0">
                  <a:pos x="55" y="60"/>
                </a:cxn>
                <a:cxn ang="0">
                  <a:pos x="58" y="72"/>
                </a:cxn>
                <a:cxn ang="0">
                  <a:pos x="75" y="80"/>
                </a:cxn>
                <a:cxn ang="0">
                  <a:pos x="42" y="80"/>
                </a:cxn>
                <a:cxn ang="0">
                  <a:pos x="17" y="63"/>
                </a:cxn>
                <a:cxn ang="0">
                  <a:pos x="15" y="87"/>
                </a:cxn>
                <a:cxn ang="0">
                  <a:pos x="40" y="110"/>
                </a:cxn>
                <a:cxn ang="0">
                  <a:pos x="57" y="124"/>
                </a:cxn>
                <a:cxn ang="0">
                  <a:pos x="80" y="135"/>
                </a:cxn>
                <a:cxn ang="0">
                  <a:pos x="93" y="142"/>
                </a:cxn>
                <a:cxn ang="0">
                  <a:pos x="114" y="149"/>
                </a:cxn>
                <a:cxn ang="0">
                  <a:pos x="124" y="150"/>
                </a:cxn>
                <a:cxn ang="0">
                  <a:pos x="147" y="165"/>
                </a:cxn>
                <a:cxn ang="0">
                  <a:pos x="120" y="159"/>
                </a:cxn>
                <a:cxn ang="0">
                  <a:pos x="70" y="147"/>
                </a:cxn>
                <a:cxn ang="0">
                  <a:pos x="47" y="147"/>
                </a:cxn>
                <a:cxn ang="0">
                  <a:pos x="23" y="140"/>
                </a:cxn>
                <a:cxn ang="0">
                  <a:pos x="2" y="130"/>
                </a:cxn>
                <a:cxn ang="0">
                  <a:pos x="15" y="154"/>
                </a:cxn>
                <a:cxn ang="0">
                  <a:pos x="20" y="159"/>
                </a:cxn>
                <a:cxn ang="0">
                  <a:pos x="37" y="170"/>
                </a:cxn>
                <a:cxn ang="0">
                  <a:pos x="47" y="182"/>
                </a:cxn>
                <a:cxn ang="0">
                  <a:pos x="75" y="204"/>
                </a:cxn>
                <a:cxn ang="0">
                  <a:pos x="87" y="207"/>
                </a:cxn>
                <a:cxn ang="0">
                  <a:pos x="100" y="206"/>
                </a:cxn>
                <a:cxn ang="0">
                  <a:pos x="174" y="262"/>
                </a:cxn>
              </a:cxnLst>
              <a:rect l="0" t="0" r="r" b="b"/>
              <a:pathLst>
                <a:path w="378" h="287">
                  <a:moveTo>
                    <a:pt x="174" y="262"/>
                  </a:moveTo>
                  <a:lnTo>
                    <a:pt x="214" y="287"/>
                  </a:lnTo>
                  <a:lnTo>
                    <a:pt x="267" y="241"/>
                  </a:lnTo>
                  <a:lnTo>
                    <a:pt x="267" y="232"/>
                  </a:lnTo>
                  <a:lnTo>
                    <a:pt x="267" y="224"/>
                  </a:lnTo>
                  <a:lnTo>
                    <a:pt x="264" y="222"/>
                  </a:lnTo>
                  <a:lnTo>
                    <a:pt x="261" y="221"/>
                  </a:lnTo>
                  <a:lnTo>
                    <a:pt x="256" y="226"/>
                  </a:lnTo>
                  <a:lnTo>
                    <a:pt x="252" y="234"/>
                  </a:lnTo>
                  <a:lnTo>
                    <a:pt x="241" y="236"/>
                  </a:lnTo>
                  <a:lnTo>
                    <a:pt x="237" y="237"/>
                  </a:lnTo>
                  <a:lnTo>
                    <a:pt x="230" y="239"/>
                  </a:lnTo>
                  <a:lnTo>
                    <a:pt x="222" y="241"/>
                  </a:lnTo>
                  <a:lnTo>
                    <a:pt x="217" y="239"/>
                  </a:lnTo>
                  <a:lnTo>
                    <a:pt x="210" y="231"/>
                  </a:lnTo>
                  <a:lnTo>
                    <a:pt x="209" y="226"/>
                  </a:lnTo>
                  <a:lnTo>
                    <a:pt x="220" y="226"/>
                  </a:lnTo>
                  <a:lnTo>
                    <a:pt x="232" y="224"/>
                  </a:lnTo>
                  <a:lnTo>
                    <a:pt x="239" y="221"/>
                  </a:lnTo>
                  <a:lnTo>
                    <a:pt x="244" y="216"/>
                  </a:lnTo>
                  <a:lnTo>
                    <a:pt x="251" y="217"/>
                  </a:lnTo>
                  <a:lnTo>
                    <a:pt x="256" y="217"/>
                  </a:lnTo>
                  <a:lnTo>
                    <a:pt x="261" y="216"/>
                  </a:lnTo>
                  <a:lnTo>
                    <a:pt x="264" y="217"/>
                  </a:lnTo>
                  <a:lnTo>
                    <a:pt x="269" y="219"/>
                  </a:lnTo>
                  <a:lnTo>
                    <a:pt x="272" y="221"/>
                  </a:lnTo>
                  <a:lnTo>
                    <a:pt x="277" y="219"/>
                  </a:lnTo>
                  <a:lnTo>
                    <a:pt x="282" y="216"/>
                  </a:lnTo>
                  <a:lnTo>
                    <a:pt x="284" y="209"/>
                  </a:lnTo>
                  <a:lnTo>
                    <a:pt x="286" y="204"/>
                  </a:lnTo>
                  <a:lnTo>
                    <a:pt x="289" y="202"/>
                  </a:lnTo>
                  <a:lnTo>
                    <a:pt x="296" y="199"/>
                  </a:lnTo>
                  <a:lnTo>
                    <a:pt x="301" y="197"/>
                  </a:lnTo>
                  <a:lnTo>
                    <a:pt x="304" y="197"/>
                  </a:lnTo>
                  <a:lnTo>
                    <a:pt x="307" y="199"/>
                  </a:lnTo>
                  <a:lnTo>
                    <a:pt x="311" y="202"/>
                  </a:lnTo>
                  <a:lnTo>
                    <a:pt x="311" y="199"/>
                  </a:lnTo>
                  <a:lnTo>
                    <a:pt x="312" y="197"/>
                  </a:lnTo>
                  <a:lnTo>
                    <a:pt x="314" y="196"/>
                  </a:lnTo>
                  <a:lnTo>
                    <a:pt x="316" y="194"/>
                  </a:lnTo>
                  <a:lnTo>
                    <a:pt x="321" y="192"/>
                  </a:lnTo>
                  <a:lnTo>
                    <a:pt x="326" y="192"/>
                  </a:lnTo>
                  <a:lnTo>
                    <a:pt x="327" y="189"/>
                  </a:lnTo>
                  <a:lnTo>
                    <a:pt x="331" y="185"/>
                  </a:lnTo>
                  <a:lnTo>
                    <a:pt x="332" y="187"/>
                  </a:lnTo>
                  <a:lnTo>
                    <a:pt x="336" y="189"/>
                  </a:lnTo>
                  <a:lnTo>
                    <a:pt x="341" y="187"/>
                  </a:lnTo>
                  <a:lnTo>
                    <a:pt x="346" y="184"/>
                  </a:lnTo>
                  <a:lnTo>
                    <a:pt x="347" y="180"/>
                  </a:lnTo>
                  <a:lnTo>
                    <a:pt x="351" y="179"/>
                  </a:lnTo>
                  <a:lnTo>
                    <a:pt x="352" y="179"/>
                  </a:lnTo>
                  <a:lnTo>
                    <a:pt x="356" y="179"/>
                  </a:lnTo>
                  <a:lnTo>
                    <a:pt x="361" y="174"/>
                  </a:lnTo>
                  <a:lnTo>
                    <a:pt x="366" y="169"/>
                  </a:lnTo>
                  <a:lnTo>
                    <a:pt x="368" y="169"/>
                  </a:lnTo>
                  <a:lnTo>
                    <a:pt x="371" y="167"/>
                  </a:lnTo>
                  <a:lnTo>
                    <a:pt x="371" y="165"/>
                  </a:lnTo>
                  <a:lnTo>
                    <a:pt x="373" y="162"/>
                  </a:lnTo>
                  <a:lnTo>
                    <a:pt x="373" y="160"/>
                  </a:lnTo>
                  <a:lnTo>
                    <a:pt x="371" y="155"/>
                  </a:lnTo>
                  <a:lnTo>
                    <a:pt x="374" y="147"/>
                  </a:lnTo>
                  <a:lnTo>
                    <a:pt x="378" y="142"/>
                  </a:lnTo>
                  <a:lnTo>
                    <a:pt x="368" y="149"/>
                  </a:lnTo>
                  <a:lnTo>
                    <a:pt x="354" y="159"/>
                  </a:lnTo>
                  <a:lnTo>
                    <a:pt x="344" y="164"/>
                  </a:lnTo>
                  <a:lnTo>
                    <a:pt x="337" y="164"/>
                  </a:lnTo>
                  <a:lnTo>
                    <a:pt x="344" y="157"/>
                  </a:lnTo>
                  <a:lnTo>
                    <a:pt x="351" y="150"/>
                  </a:lnTo>
                  <a:lnTo>
                    <a:pt x="349" y="149"/>
                  </a:lnTo>
                  <a:lnTo>
                    <a:pt x="347" y="147"/>
                  </a:lnTo>
                  <a:lnTo>
                    <a:pt x="341" y="152"/>
                  </a:lnTo>
                  <a:lnTo>
                    <a:pt x="332" y="157"/>
                  </a:lnTo>
                  <a:lnTo>
                    <a:pt x="337" y="150"/>
                  </a:lnTo>
                  <a:lnTo>
                    <a:pt x="342" y="145"/>
                  </a:lnTo>
                  <a:lnTo>
                    <a:pt x="339" y="144"/>
                  </a:lnTo>
                  <a:lnTo>
                    <a:pt x="336" y="142"/>
                  </a:lnTo>
                  <a:lnTo>
                    <a:pt x="336" y="144"/>
                  </a:lnTo>
                  <a:lnTo>
                    <a:pt x="336" y="145"/>
                  </a:lnTo>
                  <a:lnTo>
                    <a:pt x="332" y="149"/>
                  </a:lnTo>
                  <a:lnTo>
                    <a:pt x="329" y="150"/>
                  </a:lnTo>
                  <a:lnTo>
                    <a:pt x="324" y="154"/>
                  </a:lnTo>
                  <a:lnTo>
                    <a:pt x="321" y="159"/>
                  </a:lnTo>
                  <a:lnTo>
                    <a:pt x="319" y="164"/>
                  </a:lnTo>
                  <a:lnTo>
                    <a:pt x="319" y="165"/>
                  </a:lnTo>
                  <a:lnTo>
                    <a:pt x="314" y="169"/>
                  </a:lnTo>
                  <a:lnTo>
                    <a:pt x="309" y="174"/>
                  </a:lnTo>
                  <a:lnTo>
                    <a:pt x="299" y="177"/>
                  </a:lnTo>
                  <a:lnTo>
                    <a:pt x="287" y="182"/>
                  </a:lnTo>
                  <a:lnTo>
                    <a:pt x="289" y="177"/>
                  </a:lnTo>
                  <a:lnTo>
                    <a:pt x="291" y="174"/>
                  </a:lnTo>
                  <a:lnTo>
                    <a:pt x="294" y="172"/>
                  </a:lnTo>
                  <a:lnTo>
                    <a:pt x="297" y="170"/>
                  </a:lnTo>
                  <a:lnTo>
                    <a:pt x="302" y="162"/>
                  </a:lnTo>
                  <a:lnTo>
                    <a:pt x="307" y="152"/>
                  </a:lnTo>
                  <a:lnTo>
                    <a:pt x="304" y="154"/>
                  </a:lnTo>
                  <a:lnTo>
                    <a:pt x="299" y="157"/>
                  </a:lnTo>
                  <a:lnTo>
                    <a:pt x="296" y="159"/>
                  </a:lnTo>
                  <a:lnTo>
                    <a:pt x="294" y="159"/>
                  </a:lnTo>
                  <a:lnTo>
                    <a:pt x="292" y="157"/>
                  </a:lnTo>
                  <a:lnTo>
                    <a:pt x="292" y="155"/>
                  </a:lnTo>
                  <a:lnTo>
                    <a:pt x="297" y="152"/>
                  </a:lnTo>
                  <a:lnTo>
                    <a:pt x="302" y="149"/>
                  </a:lnTo>
                  <a:lnTo>
                    <a:pt x="302" y="145"/>
                  </a:lnTo>
                  <a:lnTo>
                    <a:pt x="302" y="142"/>
                  </a:lnTo>
                  <a:lnTo>
                    <a:pt x="306" y="144"/>
                  </a:lnTo>
                  <a:lnTo>
                    <a:pt x="309" y="147"/>
                  </a:lnTo>
                  <a:lnTo>
                    <a:pt x="314" y="139"/>
                  </a:lnTo>
                  <a:lnTo>
                    <a:pt x="321" y="127"/>
                  </a:lnTo>
                  <a:lnTo>
                    <a:pt x="321" y="122"/>
                  </a:lnTo>
                  <a:lnTo>
                    <a:pt x="322" y="119"/>
                  </a:lnTo>
                  <a:lnTo>
                    <a:pt x="326" y="115"/>
                  </a:lnTo>
                  <a:lnTo>
                    <a:pt x="329" y="114"/>
                  </a:lnTo>
                  <a:lnTo>
                    <a:pt x="331" y="109"/>
                  </a:lnTo>
                  <a:lnTo>
                    <a:pt x="331" y="105"/>
                  </a:lnTo>
                  <a:lnTo>
                    <a:pt x="332" y="104"/>
                  </a:lnTo>
                  <a:lnTo>
                    <a:pt x="336" y="100"/>
                  </a:lnTo>
                  <a:lnTo>
                    <a:pt x="336" y="93"/>
                  </a:lnTo>
                  <a:lnTo>
                    <a:pt x="336" y="90"/>
                  </a:lnTo>
                  <a:lnTo>
                    <a:pt x="337" y="87"/>
                  </a:lnTo>
                  <a:lnTo>
                    <a:pt x="341" y="83"/>
                  </a:lnTo>
                  <a:lnTo>
                    <a:pt x="339" y="78"/>
                  </a:lnTo>
                  <a:lnTo>
                    <a:pt x="341" y="73"/>
                  </a:lnTo>
                  <a:lnTo>
                    <a:pt x="334" y="75"/>
                  </a:lnTo>
                  <a:lnTo>
                    <a:pt x="327" y="77"/>
                  </a:lnTo>
                  <a:lnTo>
                    <a:pt x="329" y="70"/>
                  </a:lnTo>
                  <a:lnTo>
                    <a:pt x="334" y="65"/>
                  </a:lnTo>
                  <a:lnTo>
                    <a:pt x="334" y="63"/>
                  </a:lnTo>
                  <a:lnTo>
                    <a:pt x="332" y="62"/>
                  </a:lnTo>
                  <a:lnTo>
                    <a:pt x="334" y="58"/>
                  </a:lnTo>
                  <a:lnTo>
                    <a:pt x="336" y="57"/>
                  </a:lnTo>
                  <a:lnTo>
                    <a:pt x="334" y="53"/>
                  </a:lnTo>
                  <a:lnTo>
                    <a:pt x="334" y="52"/>
                  </a:lnTo>
                  <a:lnTo>
                    <a:pt x="336" y="48"/>
                  </a:lnTo>
                  <a:lnTo>
                    <a:pt x="336" y="45"/>
                  </a:lnTo>
                  <a:lnTo>
                    <a:pt x="336" y="42"/>
                  </a:lnTo>
                  <a:lnTo>
                    <a:pt x="336" y="38"/>
                  </a:lnTo>
                  <a:lnTo>
                    <a:pt x="327" y="43"/>
                  </a:lnTo>
                  <a:lnTo>
                    <a:pt x="322" y="48"/>
                  </a:lnTo>
                  <a:lnTo>
                    <a:pt x="319" y="55"/>
                  </a:lnTo>
                  <a:lnTo>
                    <a:pt x="316" y="65"/>
                  </a:lnTo>
                  <a:lnTo>
                    <a:pt x="311" y="63"/>
                  </a:lnTo>
                  <a:lnTo>
                    <a:pt x="307" y="63"/>
                  </a:lnTo>
                  <a:lnTo>
                    <a:pt x="309" y="57"/>
                  </a:lnTo>
                  <a:lnTo>
                    <a:pt x="311" y="50"/>
                  </a:lnTo>
                  <a:lnTo>
                    <a:pt x="302" y="53"/>
                  </a:lnTo>
                  <a:lnTo>
                    <a:pt x="291" y="60"/>
                  </a:lnTo>
                  <a:lnTo>
                    <a:pt x="286" y="67"/>
                  </a:lnTo>
                  <a:lnTo>
                    <a:pt x="281" y="72"/>
                  </a:lnTo>
                  <a:lnTo>
                    <a:pt x="276" y="75"/>
                  </a:lnTo>
                  <a:lnTo>
                    <a:pt x="269" y="78"/>
                  </a:lnTo>
                  <a:lnTo>
                    <a:pt x="249" y="73"/>
                  </a:lnTo>
                  <a:lnTo>
                    <a:pt x="229" y="70"/>
                  </a:lnTo>
                  <a:lnTo>
                    <a:pt x="207" y="72"/>
                  </a:lnTo>
                  <a:lnTo>
                    <a:pt x="187" y="72"/>
                  </a:lnTo>
                  <a:lnTo>
                    <a:pt x="172" y="63"/>
                  </a:lnTo>
                  <a:lnTo>
                    <a:pt x="157" y="53"/>
                  </a:lnTo>
                  <a:lnTo>
                    <a:pt x="142" y="45"/>
                  </a:lnTo>
                  <a:lnTo>
                    <a:pt x="125" y="35"/>
                  </a:lnTo>
                  <a:lnTo>
                    <a:pt x="124" y="40"/>
                  </a:lnTo>
                  <a:lnTo>
                    <a:pt x="120" y="42"/>
                  </a:lnTo>
                  <a:lnTo>
                    <a:pt x="117" y="45"/>
                  </a:lnTo>
                  <a:lnTo>
                    <a:pt x="114" y="45"/>
                  </a:lnTo>
                  <a:lnTo>
                    <a:pt x="108" y="43"/>
                  </a:lnTo>
                  <a:lnTo>
                    <a:pt x="105" y="42"/>
                  </a:lnTo>
                  <a:lnTo>
                    <a:pt x="102" y="38"/>
                  </a:lnTo>
                  <a:lnTo>
                    <a:pt x="100" y="35"/>
                  </a:lnTo>
                  <a:lnTo>
                    <a:pt x="90" y="32"/>
                  </a:lnTo>
                  <a:lnTo>
                    <a:pt x="80" y="25"/>
                  </a:lnTo>
                  <a:lnTo>
                    <a:pt x="77" y="18"/>
                  </a:lnTo>
                  <a:lnTo>
                    <a:pt x="72" y="13"/>
                  </a:lnTo>
                  <a:lnTo>
                    <a:pt x="73" y="8"/>
                  </a:lnTo>
                  <a:lnTo>
                    <a:pt x="73" y="5"/>
                  </a:lnTo>
                  <a:lnTo>
                    <a:pt x="65" y="3"/>
                  </a:lnTo>
                  <a:lnTo>
                    <a:pt x="58" y="0"/>
                  </a:lnTo>
                  <a:lnTo>
                    <a:pt x="60" y="7"/>
                  </a:lnTo>
                  <a:lnTo>
                    <a:pt x="63" y="12"/>
                  </a:lnTo>
                  <a:lnTo>
                    <a:pt x="55" y="10"/>
                  </a:lnTo>
                  <a:lnTo>
                    <a:pt x="47" y="7"/>
                  </a:lnTo>
                  <a:lnTo>
                    <a:pt x="47" y="10"/>
                  </a:lnTo>
                  <a:lnTo>
                    <a:pt x="48" y="15"/>
                  </a:lnTo>
                  <a:lnTo>
                    <a:pt x="45" y="15"/>
                  </a:lnTo>
                  <a:lnTo>
                    <a:pt x="45" y="17"/>
                  </a:lnTo>
                  <a:lnTo>
                    <a:pt x="52" y="23"/>
                  </a:lnTo>
                  <a:lnTo>
                    <a:pt x="55" y="27"/>
                  </a:lnTo>
                  <a:lnTo>
                    <a:pt x="53" y="30"/>
                  </a:lnTo>
                  <a:lnTo>
                    <a:pt x="55" y="30"/>
                  </a:lnTo>
                  <a:lnTo>
                    <a:pt x="57" y="32"/>
                  </a:lnTo>
                  <a:lnTo>
                    <a:pt x="60" y="35"/>
                  </a:lnTo>
                  <a:lnTo>
                    <a:pt x="63" y="37"/>
                  </a:lnTo>
                  <a:lnTo>
                    <a:pt x="68" y="38"/>
                  </a:lnTo>
                  <a:lnTo>
                    <a:pt x="68" y="45"/>
                  </a:lnTo>
                  <a:lnTo>
                    <a:pt x="68" y="47"/>
                  </a:lnTo>
                  <a:lnTo>
                    <a:pt x="57" y="40"/>
                  </a:lnTo>
                  <a:lnTo>
                    <a:pt x="47" y="32"/>
                  </a:lnTo>
                  <a:lnTo>
                    <a:pt x="43" y="33"/>
                  </a:lnTo>
                  <a:lnTo>
                    <a:pt x="38" y="33"/>
                  </a:lnTo>
                  <a:lnTo>
                    <a:pt x="37" y="37"/>
                  </a:lnTo>
                  <a:lnTo>
                    <a:pt x="35" y="42"/>
                  </a:lnTo>
                  <a:lnTo>
                    <a:pt x="40" y="43"/>
                  </a:lnTo>
                  <a:lnTo>
                    <a:pt x="43" y="45"/>
                  </a:lnTo>
                  <a:lnTo>
                    <a:pt x="43" y="45"/>
                  </a:lnTo>
                  <a:lnTo>
                    <a:pt x="43" y="47"/>
                  </a:lnTo>
                  <a:lnTo>
                    <a:pt x="38" y="52"/>
                  </a:lnTo>
                  <a:lnTo>
                    <a:pt x="37" y="58"/>
                  </a:lnTo>
                  <a:lnTo>
                    <a:pt x="45" y="60"/>
                  </a:lnTo>
                  <a:lnTo>
                    <a:pt x="52" y="58"/>
                  </a:lnTo>
                  <a:lnTo>
                    <a:pt x="48" y="62"/>
                  </a:lnTo>
                  <a:lnTo>
                    <a:pt x="47" y="65"/>
                  </a:lnTo>
                  <a:lnTo>
                    <a:pt x="50" y="62"/>
                  </a:lnTo>
                  <a:lnTo>
                    <a:pt x="55" y="60"/>
                  </a:lnTo>
                  <a:lnTo>
                    <a:pt x="55" y="65"/>
                  </a:lnTo>
                  <a:lnTo>
                    <a:pt x="53" y="70"/>
                  </a:lnTo>
                  <a:lnTo>
                    <a:pt x="57" y="67"/>
                  </a:lnTo>
                  <a:lnTo>
                    <a:pt x="58" y="63"/>
                  </a:lnTo>
                  <a:lnTo>
                    <a:pt x="58" y="68"/>
                  </a:lnTo>
                  <a:lnTo>
                    <a:pt x="58" y="72"/>
                  </a:lnTo>
                  <a:lnTo>
                    <a:pt x="62" y="68"/>
                  </a:lnTo>
                  <a:lnTo>
                    <a:pt x="65" y="67"/>
                  </a:lnTo>
                  <a:lnTo>
                    <a:pt x="67" y="67"/>
                  </a:lnTo>
                  <a:lnTo>
                    <a:pt x="68" y="68"/>
                  </a:lnTo>
                  <a:lnTo>
                    <a:pt x="72" y="73"/>
                  </a:lnTo>
                  <a:lnTo>
                    <a:pt x="75" y="80"/>
                  </a:lnTo>
                  <a:lnTo>
                    <a:pt x="77" y="80"/>
                  </a:lnTo>
                  <a:lnTo>
                    <a:pt x="80" y="82"/>
                  </a:lnTo>
                  <a:lnTo>
                    <a:pt x="75" y="88"/>
                  </a:lnTo>
                  <a:lnTo>
                    <a:pt x="72" y="92"/>
                  </a:lnTo>
                  <a:lnTo>
                    <a:pt x="58" y="87"/>
                  </a:lnTo>
                  <a:lnTo>
                    <a:pt x="42" y="80"/>
                  </a:lnTo>
                  <a:lnTo>
                    <a:pt x="30" y="67"/>
                  </a:lnTo>
                  <a:lnTo>
                    <a:pt x="20" y="55"/>
                  </a:lnTo>
                  <a:lnTo>
                    <a:pt x="18" y="57"/>
                  </a:lnTo>
                  <a:lnTo>
                    <a:pt x="15" y="57"/>
                  </a:lnTo>
                  <a:lnTo>
                    <a:pt x="17" y="60"/>
                  </a:lnTo>
                  <a:lnTo>
                    <a:pt x="17" y="63"/>
                  </a:lnTo>
                  <a:lnTo>
                    <a:pt x="15" y="67"/>
                  </a:lnTo>
                  <a:lnTo>
                    <a:pt x="15" y="70"/>
                  </a:lnTo>
                  <a:lnTo>
                    <a:pt x="17" y="73"/>
                  </a:lnTo>
                  <a:lnTo>
                    <a:pt x="20" y="75"/>
                  </a:lnTo>
                  <a:lnTo>
                    <a:pt x="18" y="82"/>
                  </a:lnTo>
                  <a:lnTo>
                    <a:pt x="15" y="87"/>
                  </a:lnTo>
                  <a:lnTo>
                    <a:pt x="18" y="88"/>
                  </a:lnTo>
                  <a:lnTo>
                    <a:pt x="23" y="90"/>
                  </a:lnTo>
                  <a:lnTo>
                    <a:pt x="25" y="99"/>
                  </a:lnTo>
                  <a:lnTo>
                    <a:pt x="30" y="107"/>
                  </a:lnTo>
                  <a:lnTo>
                    <a:pt x="37" y="109"/>
                  </a:lnTo>
                  <a:lnTo>
                    <a:pt x="40" y="110"/>
                  </a:lnTo>
                  <a:lnTo>
                    <a:pt x="37" y="115"/>
                  </a:lnTo>
                  <a:lnTo>
                    <a:pt x="33" y="119"/>
                  </a:lnTo>
                  <a:lnTo>
                    <a:pt x="40" y="122"/>
                  </a:lnTo>
                  <a:lnTo>
                    <a:pt x="47" y="127"/>
                  </a:lnTo>
                  <a:lnTo>
                    <a:pt x="52" y="125"/>
                  </a:lnTo>
                  <a:lnTo>
                    <a:pt x="57" y="124"/>
                  </a:lnTo>
                  <a:lnTo>
                    <a:pt x="60" y="130"/>
                  </a:lnTo>
                  <a:lnTo>
                    <a:pt x="67" y="137"/>
                  </a:lnTo>
                  <a:lnTo>
                    <a:pt x="70" y="140"/>
                  </a:lnTo>
                  <a:lnTo>
                    <a:pt x="73" y="140"/>
                  </a:lnTo>
                  <a:lnTo>
                    <a:pt x="77" y="140"/>
                  </a:lnTo>
                  <a:lnTo>
                    <a:pt x="80" y="135"/>
                  </a:lnTo>
                  <a:lnTo>
                    <a:pt x="82" y="139"/>
                  </a:lnTo>
                  <a:lnTo>
                    <a:pt x="83" y="142"/>
                  </a:lnTo>
                  <a:lnTo>
                    <a:pt x="87" y="139"/>
                  </a:lnTo>
                  <a:lnTo>
                    <a:pt x="90" y="135"/>
                  </a:lnTo>
                  <a:lnTo>
                    <a:pt x="90" y="140"/>
                  </a:lnTo>
                  <a:lnTo>
                    <a:pt x="93" y="142"/>
                  </a:lnTo>
                  <a:lnTo>
                    <a:pt x="98" y="142"/>
                  </a:lnTo>
                  <a:lnTo>
                    <a:pt x="102" y="139"/>
                  </a:lnTo>
                  <a:lnTo>
                    <a:pt x="103" y="145"/>
                  </a:lnTo>
                  <a:lnTo>
                    <a:pt x="105" y="149"/>
                  </a:lnTo>
                  <a:lnTo>
                    <a:pt x="108" y="150"/>
                  </a:lnTo>
                  <a:lnTo>
                    <a:pt x="114" y="149"/>
                  </a:lnTo>
                  <a:lnTo>
                    <a:pt x="117" y="145"/>
                  </a:lnTo>
                  <a:lnTo>
                    <a:pt x="119" y="144"/>
                  </a:lnTo>
                  <a:lnTo>
                    <a:pt x="119" y="144"/>
                  </a:lnTo>
                  <a:lnTo>
                    <a:pt x="119" y="145"/>
                  </a:lnTo>
                  <a:lnTo>
                    <a:pt x="120" y="150"/>
                  </a:lnTo>
                  <a:lnTo>
                    <a:pt x="124" y="150"/>
                  </a:lnTo>
                  <a:lnTo>
                    <a:pt x="129" y="145"/>
                  </a:lnTo>
                  <a:lnTo>
                    <a:pt x="132" y="142"/>
                  </a:lnTo>
                  <a:lnTo>
                    <a:pt x="137" y="152"/>
                  </a:lnTo>
                  <a:lnTo>
                    <a:pt x="144" y="159"/>
                  </a:lnTo>
                  <a:lnTo>
                    <a:pt x="147" y="162"/>
                  </a:lnTo>
                  <a:lnTo>
                    <a:pt x="147" y="165"/>
                  </a:lnTo>
                  <a:lnTo>
                    <a:pt x="147" y="167"/>
                  </a:lnTo>
                  <a:lnTo>
                    <a:pt x="145" y="167"/>
                  </a:lnTo>
                  <a:lnTo>
                    <a:pt x="135" y="167"/>
                  </a:lnTo>
                  <a:lnTo>
                    <a:pt x="125" y="167"/>
                  </a:lnTo>
                  <a:lnTo>
                    <a:pt x="122" y="164"/>
                  </a:lnTo>
                  <a:lnTo>
                    <a:pt x="120" y="159"/>
                  </a:lnTo>
                  <a:lnTo>
                    <a:pt x="120" y="160"/>
                  </a:lnTo>
                  <a:lnTo>
                    <a:pt x="119" y="162"/>
                  </a:lnTo>
                  <a:lnTo>
                    <a:pt x="115" y="162"/>
                  </a:lnTo>
                  <a:lnTo>
                    <a:pt x="112" y="162"/>
                  </a:lnTo>
                  <a:lnTo>
                    <a:pt x="92" y="152"/>
                  </a:lnTo>
                  <a:lnTo>
                    <a:pt x="70" y="147"/>
                  </a:lnTo>
                  <a:lnTo>
                    <a:pt x="52" y="137"/>
                  </a:lnTo>
                  <a:lnTo>
                    <a:pt x="40" y="129"/>
                  </a:lnTo>
                  <a:lnTo>
                    <a:pt x="42" y="134"/>
                  </a:lnTo>
                  <a:lnTo>
                    <a:pt x="43" y="139"/>
                  </a:lnTo>
                  <a:lnTo>
                    <a:pt x="47" y="142"/>
                  </a:lnTo>
                  <a:lnTo>
                    <a:pt x="47" y="147"/>
                  </a:lnTo>
                  <a:lnTo>
                    <a:pt x="40" y="144"/>
                  </a:lnTo>
                  <a:lnTo>
                    <a:pt x="35" y="139"/>
                  </a:lnTo>
                  <a:lnTo>
                    <a:pt x="32" y="137"/>
                  </a:lnTo>
                  <a:lnTo>
                    <a:pt x="27" y="134"/>
                  </a:lnTo>
                  <a:lnTo>
                    <a:pt x="25" y="137"/>
                  </a:lnTo>
                  <a:lnTo>
                    <a:pt x="23" y="140"/>
                  </a:lnTo>
                  <a:lnTo>
                    <a:pt x="13" y="129"/>
                  </a:lnTo>
                  <a:lnTo>
                    <a:pt x="2" y="119"/>
                  </a:lnTo>
                  <a:lnTo>
                    <a:pt x="0" y="120"/>
                  </a:lnTo>
                  <a:lnTo>
                    <a:pt x="0" y="124"/>
                  </a:lnTo>
                  <a:lnTo>
                    <a:pt x="0" y="127"/>
                  </a:lnTo>
                  <a:lnTo>
                    <a:pt x="2" y="130"/>
                  </a:lnTo>
                  <a:lnTo>
                    <a:pt x="5" y="137"/>
                  </a:lnTo>
                  <a:lnTo>
                    <a:pt x="7" y="144"/>
                  </a:lnTo>
                  <a:lnTo>
                    <a:pt x="7" y="145"/>
                  </a:lnTo>
                  <a:lnTo>
                    <a:pt x="7" y="149"/>
                  </a:lnTo>
                  <a:lnTo>
                    <a:pt x="10" y="150"/>
                  </a:lnTo>
                  <a:lnTo>
                    <a:pt x="15" y="154"/>
                  </a:lnTo>
                  <a:lnTo>
                    <a:pt x="15" y="154"/>
                  </a:lnTo>
                  <a:lnTo>
                    <a:pt x="15" y="155"/>
                  </a:lnTo>
                  <a:lnTo>
                    <a:pt x="18" y="155"/>
                  </a:lnTo>
                  <a:lnTo>
                    <a:pt x="22" y="155"/>
                  </a:lnTo>
                  <a:lnTo>
                    <a:pt x="20" y="157"/>
                  </a:lnTo>
                  <a:lnTo>
                    <a:pt x="20" y="159"/>
                  </a:lnTo>
                  <a:lnTo>
                    <a:pt x="25" y="162"/>
                  </a:lnTo>
                  <a:lnTo>
                    <a:pt x="30" y="165"/>
                  </a:lnTo>
                  <a:lnTo>
                    <a:pt x="35" y="162"/>
                  </a:lnTo>
                  <a:lnTo>
                    <a:pt x="37" y="162"/>
                  </a:lnTo>
                  <a:lnTo>
                    <a:pt x="38" y="165"/>
                  </a:lnTo>
                  <a:lnTo>
                    <a:pt x="37" y="170"/>
                  </a:lnTo>
                  <a:lnTo>
                    <a:pt x="37" y="172"/>
                  </a:lnTo>
                  <a:lnTo>
                    <a:pt x="37" y="174"/>
                  </a:lnTo>
                  <a:lnTo>
                    <a:pt x="38" y="175"/>
                  </a:lnTo>
                  <a:lnTo>
                    <a:pt x="42" y="177"/>
                  </a:lnTo>
                  <a:lnTo>
                    <a:pt x="45" y="179"/>
                  </a:lnTo>
                  <a:lnTo>
                    <a:pt x="47" y="182"/>
                  </a:lnTo>
                  <a:lnTo>
                    <a:pt x="48" y="187"/>
                  </a:lnTo>
                  <a:lnTo>
                    <a:pt x="48" y="189"/>
                  </a:lnTo>
                  <a:lnTo>
                    <a:pt x="55" y="196"/>
                  </a:lnTo>
                  <a:lnTo>
                    <a:pt x="62" y="201"/>
                  </a:lnTo>
                  <a:lnTo>
                    <a:pt x="68" y="202"/>
                  </a:lnTo>
                  <a:lnTo>
                    <a:pt x="75" y="204"/>
                  </a:lnTo>
                  <a:lnTo>
                    <a:pt x="77" y="201"/>
                  </a:lnTo>
                  <a:lnTo>
                    <a:pt x="78" y="197"/>
                  </a:lnTo>
                  <a:lnTo>
                    <a:pt x="78" y="201"/>
                  </a:lnTo>
                  <a:lnTo>
                    <a:pt x="80" y="204"/>
                  </a:lnTo>
                  <a:lnTo>
                    <a:pt x="83" y="207"/>
                  </a:lnTo>
                  <a:lnTo>
                    <a:pt x="87" y="207"/>
                  </a:lnTo>
                  <a:lnTo>
                    <a:pt x="88" y="207"/>
                  </a:lnTo>
                  <a:lnTo>
                    <a:pt x="92" y="206"/>
                  </a:lnTo>
                  <a:lnTo>
                    <a:pt x="93" y="202"/>
                  </a:lnTo>
                  <a:lnTo>
                    <a:pt x="95" y="199"/>
                  </a:lnTo>
                  <a:lnTo>
                    <a:pt x="98" y="202"/>
                  </a:lnTo>
                  <a:lnTo>
                    <a:pt x="100" y="206"/>
                  </a:lnTo>
                  <a:lnTo>
                    <a:pt x="103" y="207"/>
                  </a:lnTo>
                  <a:lnTo>
                    <a:pt x="108" y="209"/>
                  </a:lnTo>
                  <a:lnTo>
                    <a:pt x="124" y="224"/>
                  </a:lnTo>
                  <a:lnTo>
                    <a:pt x="140" y="237"/>
                  </a:lnTo>
                  <a:lnTo>
                    <a:pt x="157" y="249"/>
                  </a:lnTo>
                  <a:lnTo>
                    <a:pt x="174" y="262"/>
                  </a:lnTo>
                  <a:close/>
                </a:path>
              </a:pathLst>
            </a:custGeom>
            <a:solidFill>
              <a:srgbClr val="1F1A17"/>
            </a:solidFill>
            <a:ln w="9525">
              <a:noFill/>
              <a:round/>
              <a:headEnd/>
              <a:tailEnd/>
            </a:ln>
          </p:spPr>
          <p:txBody>
            <a:bodyPr/>
            <a:lstStyle/>
            <a:p>
              <a:endParaRPr lang="en-US"/>
            </a:p>
          </p:txBody>
        </p:sp>
        <p:sp>
          <p:nvSpPr>
            <p:cNvPr id="5895" name="Freeform 1799"/>
            <p:cNvSpPr>
              <a:spLocks/>
            </p:cNvSpPr>
            <p:nvPr/>
          </p:nvSpPr>
          <p:spPr bwMode="auto">
            <a:xfrm>
              <a:off x="1370" y="2813"/>
              <a:ext cx="232" cy="253"/>
            </a:xfrm>
            <a:custGeom>
              <a:avLst/>
              <a:gdLst/>
              <a:ahLst/>
              <a:cxnLst>
                <a:cxn ang="0">
                  <a:pos x="88" y="22"/>
                </a:cxn>
                <a:cxn ang="0">
                  <a:pos x="108" y="2"/>
                </a:cxn>
                <a:cxn ang="0">
                  <a:pos x="115" y="12"/>
                </a:cxn>
                <a:cxn ang="0">
                  <a:pos x="125" y="17"/>
                </a:cxn>
                <a:cxn ang="0">
                  <a:pos x="118" y="49"/>
                </a:cxn>
                <a:cxn ang="0">
                  <a:pos x="123" y="52"/>
                </a:cxn>
                <a:cxn ang="0">
                  <a:pos x="143" y="45"/>
                </a:cxn>
                <a:cxn ang="0">
                  <a:pos x="123" y="59"/>
                </a:cxn>
                <a:cxn ang="0">
                  <a:pos x="125" y="72"/>
                </a:cxn>
                <a:cxn ang="0">
                  <a:pos x="133" y="69"/>
                </a:cxn>
                <a:cxn ang="0">
                  <a:pos x="143" y="55"/>
                </a:cxn>
                <a:cxn ang="0">
                  <a:pos x="153" y="55"/>
                </a:cxn>
                <a:cxn ang="0">
                  <a:pos x="157" y="71"/>
                </a:cxn>
                <a:cxn ang="0">
                  <a:pos x="157" y="81"/>
                </a:cxn>
                <a:cxn ang="0">
                  <a:pos x="150" y="91"/>
                </a:cxn>
                <a:cxn ang="0">
                  <a:pos x="160" y="99"/>
                </a:cxn>
                <a:cxn ang="0">
                  <a:pos x="175" y="91"/>
                </a:cxn>
                <a:cxn ang="0">
                  <a:pos x="170" y="106"/>
                </a:cxn>
                <a:cxn ang="0">
                  <a:pos x="143" y="136"/>
                </a:cxn>
                <a:cxn ang="0">
                  <a:pos x="167" y="127"/>
                </a:cxn>
                <a:cxn ang="0">
                  <a:pos x="185" y="116"/>
                </a:cxn>
                <a:cxn ang="0">
                  <a:pos x="195" y="107"/>
                </a:cxn>
                <a:cxn ang="0">
                  <a:pos x="199" y="117"/>
                </a:cxn>
                <a:cxn ang="0">
                  <a:pos x="195" y="131"/>
                </a:cxn>
                <a:cxn ang="0">
                  <a:pos x="184" y="152"/>
                </a:cxn>
                <a:cxn ang="0">
                  <a:pos x="195" y="174"/>
                </a:cxn>
                <a:cxn ang="0">
                  <a:pos x="195" y="198"/>
                </a:cxn>
                <a:cxn ang="0">
                  <a:pos x="220" y="174"/>
                </a:cxn>
                <a:cxn ang="0">
                  <a:pos x="232" y="171"/>
                </a:cxn>
                <a:cxn ang="0">
                  <a:pos x="230" y="196"/>
                </a:cxn>
                <a:cxn ang="0">
                  <a:pos x="222" y="206"/>
                </a:cxn>
                <a:cxn ang="0">
                  <a:pos x="194" y="224"/>
                </a:cxn>
                <a:cxn ang="0">
                  <a:pos x="169" y="236"/>
                </a:cxn>
                <a:cxn ang="0">
                  <a:pos x="93" y="249"/>
                </a:cxn>
                <a:cxn ang="0">
                  <a:pos x="43" y="204"/>
                </a:cxn>
                <a:cxn ang="0">
                  <a:pos x="6" y="151"/>
                </a:cxn>
                <a:cxn ang="0">
                  <a:pos x="8" y="137"/>
                </a:cxn>
                <a:cxn ang="0">
                  <a:pos x="3" y="124"/>
                </a:cxn>
                <a:cxn ang="0">
                  <a:pos x="23" y="137"/>
                </a:cxn>
                <a:cxn ang="0">
                  <a:pos x="30" y="127"/>
                </a:cxn>
                <a:cxn ang="0">
                  <a:pos x="50" y="129"/>
                </a:cxn>
                <a:cxn ang="0">
                  <a:pos x="23" y="99"/>
                </a:cxn>
                <a:cxn ang="0">
                  <a:pos x="18" y="84"/>
                </a:cxn>
                <a:cxn ang="0">
                  <a:pos x="30" y="87"/>
                </a:cxn>
                <a:cxn ang="0">
                  <a:pos x="47" y="97"/>
                </a:cxn>
                <a:cxn ang="0">
                  <a:pos x="42" y="76"/>
                </a:cxn>
                <a:cxn ang="0">
                  <a:pos x="67" y="82"/>
                </a:cxn>
                <a:cxn ang="0">
                  <a:pos x="85" y="94"/>
                </a:cxn>
                <a:cxn ang="0">
                  <a:pos x="90" y="84"/>
                </a:cxn>
                <a:cxn ang="0">
                  <a:pos x="73" y="71"/>
                </a:cxn>
                <a:cxn ang="0">
                  <a:pos x="82" y="64"/>
                </a:cxn>
                <a:cxn ang="0">
                  <a:pos x="75" y="50"/>
                </a:cxn>
                <a:cxn ang="0">
                  <a:pos x="95" y="44"/>
                </a:cxn>
              </a:cxnLst>
              <a:rect l="0" t="0" r="r" b="b"/>
              <a:pathLst>
                <a:path w="232" h="253">
                  <a:moveTo>
                    <a:pt x="82" y="25"/>
                  </a:moveTo>
                  <a:lnTo>
                    <a:pt x="83" y="24"/>
                  </a:lnTo>
                  <a:lnTo>
                    <a:pt x="85" y="22"/>
                  </a:lnTo>
                  <a:lnTo>
                    <a:pt x="87" y="22"/>
                  </a:lnTo>
                  <a:lnTo>
                    <a:pt x="88" y="22"/>
                  </a:lnTo>
                  <a:lnTo>
                    <a:pt x="92" y="22"/>
                  </a:lnTo>
                  <a:lnTo>
                    <a:pt x="97" y="24"/>
                  </a:lnTo>
                  <a:lnTo>
                    <a:pt x="103" y="14"/>
                  </a:lnTo>
                  <a:lnTo>
                    <a:pt x="108" y="5"/>
                  </a:lnTo>
                  <a:lnTo>
                    <a:pt x="108" y="2"/>
                  </a:lnTo>
                  <a:lnTo>
                    <a:pt x="110" y="0"/>
                  </a:lnTo>
                  <a:lnTo>
                    <a:pt x="112" y="0"/>
                  </a:lnTo>
                  <a:lnTo>
                    <a:pt x="113" y="2"/>
                  </a:lnTo>
                  <a:lnTo>
                    <a:pt x="115" y="9"/>
                  </a:lnTo>
                  <a:lnTo>
                    <a:pt x="115" y="12"/>
                  </a:lnTo>
                  <a:lnTo>
                    <a:pt x="117" y="12"/>
                  </a:lnTo>
                  <a:lnTo>
                    <a:pt x="122" y="9"/>
                  </a:lnTo>
                  <a:lnTo>
                    <a:pt x="127" y="7"/>
                  </a:lnTo>
                  <a:lnTo>
                    <a:pt x="128" y="7"/>
                  </a:lnTo>
                  <a:lnTo>
                    <a:pt x="125" y="17"/>
                  </a:lnTo>
                  <a:lnTo>
                    <a:pt x="122" y="24"/>
                  </a:lnTo>
                  <a:lnTo>
                    <a:pt x="125" y="24"/>
                  </a:lnTo>
                  <a:lnTo>
                    <a:pt x="130" y="27"/>
                  </a:lnTo>
                  <a:lnTo>
                    <a:pt x="125" y="37"/>
                  </a:lnTo>
                  <a:lnTo>
                    <a:pt x="118" y="49"/>
                  </a:lnTo>
                  <a:lnTo>
                    <a:pt x="115" y="49"/>
                  </a:lnTo>
                  <a:lnTo>
                    <a:pt x="115" y="50"/>
                  </a:lnTo>
                  <a:lnTo>
                    <a:pt x="117" y="52"/>
                  </a:lnTo>
                  <a:lnTo>
                    <a:pt x="120" y="54"/>
                  </a:lnTo>
                  <a:lnTo>
                    <a:pt x="123" y="52"/>
                  </a:lnTo>
                  <a:lnTo>
                    <a:pt x="128" y="49"/>
                  </a:lnTo>
                  <a:lnTo>
                    <a:pt x="135" y="44"/>
                  </a:lnTo>
                  <a:lnTo>
                    <a:pt x="142" y="40"/>
                  </a:lnTo>
                  <a:lnTo>
                    <a:pt x="143" y="44"/>
                  </a:lnTo>
                  <a:lnTo>
                    <a:pt x="143" y="45"/>
                  </a:lnTo>
                  <a:lnTo>
                    <a:pt x="142" y="49"/>
                  </a:lnTo>
                  <a:lnTo>
                    <a:pt x="140" y="50"/>
                  </a:lnTo>
                  <a:lnTo>
                    <a:pt x="135" y="54"/>
                  </a:lnTo>
                  <a:lnTo>
                    <a:pt x="128" y="57"/>
                  </a:lnTo>
                  <a:lnTo>
                    <a:pt x="123" y="59"/>
                  </a:lnTo>
                  <a:lnTo>
                    <a:pt x="120" y="62"/>
                  </a:lnTo>
                  <a:lnTo>
                    <a:pt x="118" y="65"/>
                  </a:lnTo>
                  <a:lnTo>
                    <a:pt x="120" y="67"/>
                  </a:lnTo>
                  <a:lnTo>
                    <a:pt x="122" y="69"/>
                  </a:lnTo>
                  <a:lnTo>
                    <a:pt x="125" y="72"/>
                  </a:lnTo>
                  <a:lnTo>
                    <a:pt x="127" y="76"/>
                  </a:lnTo>
                  <a:lnTo>
                    <a:pt x="128" y="77"/>
                  </a:lnTo>
                  <a:lnTo>
                    <a:pt x="130" y="77"/>
                  </a:lnTo>
                  <a:lnTo>
                    <a:pt x="132" y="74"/>
                  </a:lnTo>
                  <a:lnTo>
                    <a:pt x="133" y="69"/>
                  </a:lnTo>
                  <a:lnTo>
                    <a:pt x="135" y="64"/>
                  </a:lnTo>
                  <a:lnTo>
                    <a:pt x="137" y="67"/>
                  </a:lnTo>
                  <a:lnTo>
                    <a:pt x="137" y="71"/>
                  </a:lnTo>
                  <a:lnTo>
                    <a:pt x="140" y="62"/>
                  </a:lnTo>
                  <a:lnTo>
                    <a:pt x="143" y="55"/>
                  </a:lnTo>
                  <a:lnTo>
                    <a:pt x="143" y="60"/>
                  </a:lnTo>
                  <a:lnTo>
                    <a:pt x="143" y="64"/>
                  </a:lnTo>
                  <a:lnTo>
                    <a:pt x="147" y="55"/>
                  </a:lnTo>
                  <a:lnTo>
                    <a:pt x="152" y="50"/>
                  </a:lnTo>
                  <a:lnTo>
                    <a:pt x="153" y="55"/>
                  </a:lnTo>
                  <a:lnTo>
                    <a:pt x="152" y="62"/>
                  </a:lnTo>
                  <a:lnTo>
                    <a:pt x="157" y="60"/>
                  </a:lnTo>
                  <a:lnTo>
                    <a:pt x="159" y="64"/>
                  </a:lnTo>
                  <a:lnTo>
                    <a:pt x="160" y="67"/>
                  </a:lnTo>
                  <a:lnTo>
                    <a:pt x="157" y="71"/>
                  </a:lnTo>
                  <a:lnTo>
                    <a:pt x="162" y="72"/>
                  </a:lnTo>
                  <a:lnTo>
                    <a:pt x="164" y="74"/>
                  </a:lnTo>
                  <a:lnTo>
                    <a:pt x="164" y="76"/>
                  </a:lnTo>
                  <a:lnTo>
                    <a:pt x="162" y="77"/>
                  </a:lnTo>
                  <a:lnTo>
                    <a:pt x="157" y="81"/>
                  </a:lnTo>
                  <a:lnTo>
                    <a:pt x="150" y="82"/>
                  </a:lnTo>
                  <a:lnTo>
                    <a:pt x="153" y="84"/>
                  </a:lnTo>
                  <a:lnTo>
                    <a:pt x="155" y="86"/>
                  </a:lnTo>
                  <a:lnTo>
                    <a:pt x="153" y="89"/>
                  </a:lnTo>
                  <a:lnTo>
                    <a:pt x="150" y="91"/>
                  </a:lnTo>
                  <a:lnTo>
                    <a:pt x="152" y="94"/>
                  </a:lnTo>
                  <a:lnTo>
                    <a:pt x="153" y="96"/>
                  </a:lnTo>
                  <a:lnTo>
                    <a:pt x="153" y="99"/>
                  </a:lnTo>
                  <a:lnTo>
                    <a:pt x="153" y="104"/>
                  </a:lnTo>
                  <a:lnTo>
                    <a:pt x="160" y="99"/>
                  </a:lnTo>
                  <a:lnTo>
                    <a:pt x="167" y="96"/>
                  </a:lnTo>
                  <a:lnTo>
                    <a:pt x="172" y="89"/>
                  </a:lnTo>
                  <a:lnTo>
                    <a:pt x="175" y="81"/>
                  </a:lnTo>
                  <a:lnTo>
                    <a:pt x="175" y="86"/>
                  </a:lnTo>
                  <a:lnTo>
                    <a:pt x="175" y="91"/>
                  </a:lnTo>
                  <a:lnTo>
                    <a:pt x="179" y="92"/>
                  </a:lnTo>
                  <a:lnTo>
                    <a:pt x="180" y="94"/>
                  </a:lnTo>
                  <a:lnTo>
                    <a:pt x="177" y="97"/>
                  </a:lnTo>
                  <a:lnTo>
                    <a:pt x="174" y="101"/>
                  </a:lnTo>
                  <a:lnTo>
                    <a:pt x="170" y="106"/>
                  </a:lnTo>
                  <a:lnTo>
                    <a:pt x="167" y="114"/>
                  </a:lnTo>
                  <a:lnTo>
                    <a:pt x="155" y="117"/>
                  </a:lnTo>
                  <a:lnTo>
                    <a:pt x="145" y="121"/>
                  </a:lnTo>
                  <a:lnTo>
                    <a:pt x="143" y="127"/>
                  </a:lnTo>
                  <a:lnTo>
                    <a:pt x="143" y="136"/>
                  </a:lnTo>
                  <a:lnTo>
                    <a:pt x="153" y="136"/>
                  </a:lnTo>
                  <a:lnTo>
                    <a:pt x="165" y="134"/>
                  </a:lnTo>
                  <a:lnTo>
                    <a:pt x="165" y="134"/>
                  </a:lnTo>
                  <a:lnTo>
                    <a:pt x="165" y="131"/>
                  </a:lnTo>
                  <a:lnTo>
                    <a:pt x="167" y="127"/>
                  </a:lnTo>
                  <a:lnTo>
                    <a:pt x="172" y="124"/>
                  </a:lnTo>
                  <a:lnTo>
                    <a:pt x="177" y="122"/>
                  </a:lnTo>
                  <a:lnTo>
                    <a:pt x="180" y="122"/>
                  </a:lnTo>
                  <a:lnTo>
                    <a:pt x="182" y="121"/>
                  </a:lnTo>
                  <a:lnTo>
                    <a:pt x="185" y="116"/>
                  </a:lnTo>
                  <a:lnTo>
                    <a:pt x="190" y="111"/>
                  </a:lnTo>
                  <a:lnTo>
                    <a:pt x="194" y="107"/>
                  </a:lnTo>
                  <a:lnTo>
                    <a:pt x="194" y="107"/>
                  </a:lnTo>
                  <a:lnTo>
                    <a:pt x="195" y="106"/>
                  </a:lnTo>
                  <a:lnTo>
                    <a:pt x="195" y="107"/>
                  </a:lnTo>
                  <a:lnTo>
                    <a:pt x="195" y="107"/>
                  </a:lnTo>
                  <a:lnTo>
                    <a:pt x="190" y="116"/>
                  </a:lnTo>
                  <a:lnTo>
                    <a:pt x="187" y="121"/>
                  </a:lnTo>
                  <a:lnTo>
                    <a:pt x="194" y="117"/>
                  </a:lnTo>
                  <a:lnTo>
                    <a:pt x="199" y="117"/>
                  </a:lnTo>
                  <a:lnTo>
                    <a:pt x="195" y="122"/>
                  </a:lnTo>
                  <a:lnTo>
                    <a:pt x="194" y="124"/>
                  </a:lnTo>
                  <a:lnTo>
                    <a:pt x="195" y="126"/>
                  </a:lnTo>
                  <a:lnTo>
                    <a:pt x="200" y="127"/>
                  </a:lnTo>
                  <a:lnTo>
                    <a:pt x="195" y="131"/>
                  </a:lnTo>
                  <a:lnTo>
                    <a:pt x="190" y="132"/>
                  </a:lnTo>
                  <a:lnTo>
                    <a:pt x="192" y="141"/>
                  </a:lnTo>
                  <a:lnTo>
                    <a:pt x="192" y="149"/>
                  </a:lnTo>
                  <a:lnTo>
                    <a:pt x="189" y="151"/>
                  </a:lnTo>
                  <a:lnTo>
                    <a:pt x="184" y="152"/>
                  </a:lnTo>
                  <a:lnTo>
                    <a:pt x="190" y="154"/>
                  </a:lnTo>
                  <a:lnTo>
                    <a:pt x="197" y="154"/>
                  </a:lnTo>
                  <a:lnTo>
                    <a:pt x="195" y="161"/>
                  </a:lnTo>
                  <a:lnTo>
                    <a:pt x="194" y="166"/>
                  </a:lnTo>
                  <a:lnTo>
                    <a:pt x="195" y="174"/>
                  </a:lnTo>
                  <a:lnTo>
                    <a:pt x="197" y="179"/>
                  </a:lnTo>
                  <a:lnTo>
                    <a:pt x="195" y="184"/>
                  </a:lnTo>
                  <a:lnTo>
                    <a:pt x="194" y="193"/>
                  </a:lnTo>
                  <a:lnTo>
                    <a:pt x="195" y="194"/>
                  </a:lnTo>
                  <a:lnTo>
                    <a:pt x="195" y="198"/>
                  </a:lnTo>
                  <a:lnTo>
                    <a:pt x="202" y="196"/>
                  </a:lnTo>
                  <a:lnTo>
                    <a:pt x="207" y="193"/>
                  </a:lnTo>
                  <a:lnTo>
                    <a:pt x="212" y="189"/>
                  </a:lnTo>
                  <a:lnTo>
                    <a:pt x="215" y="184"/>
                  </a:lnTo>
                  <a:lnTo>
                    <a:pt x="220" y="174"/>
                  </a:lnTo>
                  <a:lnTo>
                    <a:pt x="227" y="161"/>
                  </a:lnTo>
                  <a:lnTo>
                    <a:pt x="227" y="167"/>
                  </a:lnTo>
                  <a:lnTo>
                    <a:pt x="227" y="173"/>
                  </a:lnTo>
                  <a:lnTo>
                    <a:pt x="229" y="173"/>
                  </a:lnTo>
                  <a:lnTo>
                    <a:pt x="232" y="171"/>
                  </a:lnTo>
                  <a:lnTo>
                    <a:pt x="230" y="176"/>
                  </a:lnTo>
                  <a:lnTo>
                    <a:pt x="230" y="179"/>
                  </a:lnTo>
                  <a:lnTo>
                    <a:pt x="232" y="184"/>
                  </a:lnTo>
                  <a:lnTo>
                    <a:pt x="232" y="189"/>
                  </a:lnTo>
                  <a:lnTo>
                    <a:pt x="230" y="196"/>
                  </a:lnTo>
                  <a:lnTo>
                    <a:pt x="229" y="201"/>
                  </a:lnTo>
                  <a:lnTo>
                    <a:pt x="230" y="203"/>
                  </a:lnTo>
                  <a:lnTo>
                    <a:pt x="230" y="206"/>
                  </a:lnTo>
                  <a:lnTo>
                    <a:pt x="227" y="206"/>
                  </a:lnTo>
                  <a:lnTo>
                    <a:pt x="222" y="206"/>
                  </a:lnTo>
                  <a:lnTo>
                    <a:pt x="217" y="214"/>
                  </a:lnTo>
                  <a:lnTo>
                    <a:pt x="212" y="221"/>
                  </a:lnTo>
                  <a:lnTo>
                    <a:pt x="205" y="221"/>
                  </a:lnTo>
                  <a:lnTo>
                    <a:pt x="197" y="223"/>
                  </a:lnTo>
                  <a:lnTo>
                    <a:pt x="194" y="224"/>
                  </a:lnTo>
                  <a:lnTo>
                    <a:pt x="190" y="224"/>
                  </a:lnTo>
                  <a:lnTo>
                    <a:pt x="189" y="226"/>
                  </a:lnTo>
                  <a:lnTo>
                    <a:pt x="187" y="229"/>
                  </a:lnTo>
                  <a:lnTo>
                    <a:pt x="177" y="233"/>
                  </a:lnTo>
                  <a:lnTo>
                    <a:pt x="169" y="236"/>
                  </a:lnTo>
                  <a:lnTo>
                    <a:pt x="152" y="238"/>
                  </a:lnTo>
                  <a:lnTo>
                    <a:pt x="135" y="241"/>
                  </a:lnTo>
                  <a:lnTo>
                    <a:pt x="118" y="243"/>
                  </a:lnTo>
                  <a:lnTo>
                    <a:pt x="102" y="244"/>
                  </a:lnTo>
                  <a:lnTo>
                    <a:pt x="93" y="249"/>
                  </a:lnTo>
                  <a:lnTo>
                    <a:pt x="85" y="253"/>
                  </a:lnTo>
                  <a:lnTo>
                    <a:pt x="65" y="236"/>
                  </a:lnTo>
                  <a:lnTo>
                    <a:pt x="45" y="218"/>
                  </a:lnTo>
                  <a:lnTo>
                    <a:pt x="45" y="211"/>
                  </a:lnTo>
                  <a:lnTo>
                    <a:pt x="43" y="204"/>
                  </a:lnTo>
                  <a:lnTo>
                    <a:pt x="38" y="198"/>
                  </a:lnTo>
                  <a:lnTo>
                    <a:pt x="30" y="188"/>
                  </a:lnTo>
                  <a:lnTo>
                    <a:pt x="15" y="171"/>
                  </a:lnTo>
                  <a:lnTo>
                    <a:pt x="3" y="152"/>
                  </a:lnTo>
                  <a:lnTo>
                    <a:pt x="6" y="151"/>
                  </a:lnTo>
                  <a:lnTo>
                    <a:pt x="8" y="149"/>
                  </a:lnTo>
                  <a:lnTo>
                    <a:pt x="5" y="146"/>
                  </a:lnTo>
                  <a:lnTo>
                    <a:pt x="5" y="142"/>
                  </a:lnTo>
                  <a:lnTo>
                    <a:pt x="5" y="141"/>
                  </a:lnTo>
                  <a:lnTo>
                    <a:pt x="8" y="137"/>
                  </a:lnTo>
                  <a:lnTo>
                    <a:pt x="6" y="136"/>
                  </a:lnTo>
                  <a:lnTo>
                    <a:pt x="3" y="134"/>
                  </a:lnTo>
                  <a:lnTo>
                    <a:pt x="5" y="131"/>
                  </a:lnTo>
                  <a:lnTo>
                    <a:pt x="5" y="127"/>
                  </a:lnTo>
                  <a:lnTo>
                    <a:pt x="3" y="124"/>
                  </a:lnTo>
                  <a:lnTo>
                    <a:pt x="0" y="121"/>
                  </a:lnTo>
                  <a:lnTo>
                    <a:pt x="5" y="119"/>
                  </a:lnTo>
                  <a:lnTo>
                    <a:pt x="10" y="121"/>
                  </a:lnTo>
                  <a:lnTo>
                    <a:pt x="16" y="129"/>
                  </a:lnTo>
                  <a:lnTo>
                    <a:pt x="23" y="137"/>
                  </a:lnTo>
                  <a:lnTo>
                    <a:pt x="20" y="131"/>
                  </a:lnTo>
                  <a:lnTo>
                    <a:pt x="18" y="124"/>
                  </a:lnTo>
                  <a:lnTo>
                    <a:pt x="26" y="129"/>
                  </a:lnTo>
                  <a:lnTo>
                    <a:pt x="30" y="134"/>
                  </a:lnTo>
                  <a:lnTo>
                    <a:pt x="30" y="127"/>
                  </a:lnTo>
                  <a:lnTo>
                    <a:pt x="30" y="122"/>
                  </a:lnTo>
                  <a:lnTo>
                    <a:pt x="35" y="126"/>
                  </a:lnTo>
                  <a:lnTo>
                    <a:pt x="42" y="129"/>
                  </a:lnTo>
                  <a:lnTo>
                    <a:pt x="45" y="129"/>
                  </a:lnTo>
                  <a:lnTo>
                    <a:pt x="50" y="129"/>
                  </a:lnTo>
                  <a:lnTo>
                    <a:pt x="42" y="119"/>
                  </a:lnTo>
                  <a:lnTo>
                    <a:pt x="33" y="107"/>
                  </a:lnTo>
                  <a:lnTo>
                    <a:pt x="28" y="104"/>
                  </a:lnTo>
                  <a:lnTo>
                    <a:pt x="23" y="101"/>
                  </a:lnTo>
                  <a:lnTo>
                    <a:pt x="23" y="99"/>
                  </a:lnTo>
                  <a:lnTo>
                    <a:pt x="23" y="97"/>
                  </a:lnTo>
                  <a:lnTo>
                    <a:pt x="20" y="96"/>
                  </a:lnTo>
                  <a:lnTo>
                    <a:pt x="18" y="92"/>
                  </a:lnTo>
                  <a:lnTo>
                    <a:pt x="18" y="87"/>
                  </a:lnTo>
                  <a:lnTo>
                    <a:pt x="18" y="84"/>
                  </a:lnTo>
                  <a:lnTo>
                    <a:pt x="20" y="79"/>
                  </a:lnTo>
                  <a:lnTo>
                    <a:pt x="23" y="76"/>
                  </a:lnTo>
                  <a:lnTo>
                    <a:pt x="28" y="79"/>
                  </a:lnTo>
                  <a:lnTo>
                    <a:pt x="31" y="82"/>
                  </a:lnTo>
                  <a:lnTo>
                    <a:pt x="30" y="87"/>
                  </a:lnTo>
                  <a:lnTo>
                    <a:pt x="31" y="92"/>
                  </a:lnTo>
                  <a:lnTo>
                    <a:pt x="37" y="92"/>
                  </a:lnTo>
                  <a:lnTo>
                    <a:pt x="40" y="91"/>
                  </a:lnTo>
                  <a:lnTo>
                    <a:pt x="43" y="94"/>
                  </a:lnTo>
                  <a:lnTo>
                    <a:pt x="47" y="97"/>
                  </a:lnTo>
                  <a:lnTo>
                    <a:pt x="48" y="96"/>
                  </a:lnTo>
                  <a:lnTo>
                    <a:pt x="50" y="92"/>
                  </a:lnTo>
                  <a:lnTo>
                    <a:pt x="47" y="87"/>
                  </a:lnTo>
                  <a:lnTo>
                    <a:pt x="45" y="81"/>
                  </a:lnTo>
                  <a:lnTo>
                    <a:pt x="42" y="76"/>
                  </a:lnTo>
                  <a:lnTo>
                    <a:pt x="40" y="69"/>
                  </a:lnTo>
                  <a:lnTo>
                    <a:pt x="47" y="74"/>
                  </a:lnTo>
                  <a:lnTo>
                    <a:pt x="55" y="79"/>
                  </a:lnTo>
                  <a:lnTo>
                    <a:pt x="62" y="81"/>
                  </a:lnTo>
                  <a:lnTo>
                    <a:pt x="67" y="82"/>
                  </a:lnTo>
                  <a:lnTo>
                    <a:pt x="70" y="87"/>
                  </a:lnTo>
                  <a:lnTo>
                    <a:pt x="73" y="94"/>
                  </a:lnTo>
                  <a:lnTo>
                    <a:pt x="78" y="96"/>
                  </a:lnTo>
                  <a:lnTo>
                    <a:pt x="82" y="96"/>
                  </a:lnTo>
                  <a:lnTo>
                    <a:pt x="85" y="94"/>
                  </a:lnTo>
                  <a:lnTo>
                    <a:pt x="88" y="92"/>
                  </a:lnTo>
                  <a:lnTo>
                    <a:pt x="87" y="89"/>
                  </a:lnTo>
                  <a:lnTo>
                    <a:pt x="85" y="86"/>
                  </a:lnTo>
                  <a:lnTo>
                    <a:pt x="88" y="86"/>
                  </a:lnTo>
                  <a:lnTo>
                    <a:pt x="90" y="84"/>
                  </a:lnTo>
                  <a:lnTo>
                    <a:pt x="87" y="81"/>
                  </a:lnTo>
                  <a:lnTo>
                    <a:pt x="83" y="79"/>
                  </a:lnTo>
                  <a:lnTo>
                    <a:pt x="82" y="79"/>
                  </a:lnTo>
                  <a:lnTo>
                    <a:pt x="78" y="79"/>
                  </a:lnTo>
                  <a:lnTo>
                    <a:pt x="73" y="71"/>
                  </a:lnTo>
                  <a:lnTo>
                    <a:pt x="67" y="62"/>
                  </a:lnTo>
                  <a:lnTo>
                    <a:pt x="67" y="60"/>
                  </a:lnTo>
                  <a:lnTo>
                    <a:pt x="67" y="59"/>
                  </a:lnTo>
                  <a:lnTo>
                    <a:pt x="75" y="62"/>
                  </a:lnTo>
                  <a:lnTo>
                    <a:pt x="82" y="64"/>
                  </a:lnTo>
                  <a:lnTo>
                    <a:pt x="80" y="60"/>
                  </a:lnTo>
                  <a:lnTo>
                    <a:pt x="77" y="57"/>
                  </a:lnTo>
                  <a:lnTo>
                    <a:pt x="75" y="55"/>
                  </a:lnTo>
                  <a:lnTo>
                    <a:pt x="75" y="52"/>
                  </a:lnTo>
                  <a:lnTo>
                    <a:pt x="75" y="50"/>
                  </a:lnTo>
                  <a:lnTo>
                    <a:pt x="77" y="47"/>
                  </a:lnTo>
                  <a:lnTo>
                    <a:pt x="80" y="44"/>
                  </a:lnTo>
                  <a:lnTo>
                    <a:pt x="83" y="42"/>
                  </a:lnTo>
                  <a:lnTo>
                    <a:pt x="90" y="44"/>
                  </a:lnTo>
                  <a:lnTo>
                    <a:pt x="95" y="44"/>
                  </a:lnTo>
                  <a:lnTo>
                    <a:pt x="88" y="34"/>
                  </a:lnTo>
                  <a:lnTo>
                    <a:pt x="82" y="25"/>
                  </a:lnTo>
                  <a:close/>
                </a:path>
              </a:pathLst>
            </a:custGeom>
            <a:solidFill>
              <a:srgbClr val="1F1A17"/>
            </a:solidFill>
            <a:ln w="9525">
              <a:noFill/>
              <a:round/>
              <a:headEnd/>
              <a:tailEnd/>
            </a:ln>
          </p:spPr>
          <p:txBody>
            <a:bodyPr/>
            <a:lstStyle/>
            <a:p>
              <a:endParaRPr lang="en-US"/>
            </a:p>
          </p:txBody>
        </p:sp>
        <p:sp>
          <p:nvSpPr>
            <p:cNvPr id="5896" name="Freeform 1800"/>
            <p:cNvSpPr>
              <a:spLocks/>
            </p:cNvSpPr>
            <p:nvPr/>
          </p:nvSpPr>
          <p:spPr bwMode="auto">
            <a:xfrm>
              <a:off x="1438" y="2837"/>
              <a:ext cx="54" cy="60"/>
            </a:xfrm>
            <a:custGeom>
              <a:avLst/>
              <a:gdLst/>
              <a:ahLst/>
              <a:cxnLst>
                <a:cxn ang="0">
                  <a:pos x="14" y="0"/>
                </a:cxn>
                <a:cxn ang="0">
                  <a:pos x="14" y="1"/>
                </a:cxn>
                <a:cxn ang="0">
                  <a:pos x="14" y="5"/>
                </a:cxn>
                <a:cxn ang="0">
                  <a:pos x="15" y="6"/>
                </a:cxn>
                <a:cxn ang="0">
                  <a:pos x="19" y="8"/>
                </a:cxn>
                <a:cxn ang="0">
                  <a:pos x="22" y="8"/>
                </a:cxn>
                <a:cxn ang="0">
                  <a:pos x="24" y="10"/>
                </a:cxn>
                <a:cxn ang="0">
                  <a:pos x="27" y="11"/>
                </a:cxn>
                <a:cxn ang="0">
                  <a:pos x="29" y="15"/>
                </a:cxn>
                <a:cxn ang="0">
                  <a:pos x="30" y="21"/>
                </a:cxn>
                <a:cxn ang="0">
                  <a:pos x="30" y="28"/>
                </a:cxn>
                <a:cxn ang="0">
                  <a:pos x="34" y="33"/>
                </a:cxn>
                <a:cxn ang="0">
                  <a:pos x="35" y="41"/>
                </a:cxn>
                <a:cxn ang="0">
                  <a:pos x="30" y="43"/>
                </a:cxn>
                <a:cxn ang="0">
                  <a:pos x="29" y="41"/>
                </a:cxn>
                <a:cxn ang="0">
                  <a:pos x="24" y="40"/>
                </a:cxn>
                <a:cxn ang="0">
                  <a:pos x="20" y="40"/>
                </a:cxn>
                <a:cxn ang="0">
                  <a:pos x="17" y="41"/>
                </a:cxn>
                <a:cxn ang="0">
                  <a:pos x="15" y="43"/>
                </a:cxn>
                <a:cxn ang="0">
                  <a:pos x="14" y="43"/>
                </a:cxn>
                <a:cxn ang="0">
                  <a:pos x="10" y="43"/>
                </a:cxn>
                <a:cxn ang="0">
                  <a:pos x="5" y="41"/>
                </a:cxn>
                <a:cxn ang="0">
                  <a:pos x="0" y="38"/>
                </a:cxn>
                <a:cxn ang="0">
                  <a:pos x="7" y="47"/>
                </a:cxn>
                <a:cxn ang="0">
                  <a:pos x="14" y="55"/>
                </a:cxn>
                <a:cxn ang="0">
                  <a:pos x="15" y="53"/>
                </a:cxn>
                <a:cxn ang="0">
                  <a:pos x="20" y="53"/>
                </a:cxn>
                <a:cxn ang="0">
                  <a:pos x="30" y="58"/>
                </a:cxn>
                <a:cxn ang="0">
                  <a:pos x="35" y="60"/>
                </a:cxn>
                <a:cxn ang="0">
                  <a:pos x="39" y="58"/>
                </a:cxn>
                <a:cxn ang="0">
                  <a:pos x="44" y="58"/>
                </a:cxn>
                <a:cxn ang="0">
                  <a:pos x="45" y="57"/>
                </a:cxn>
                <a:cxn ang="0">
                  <a:pos x="47" y="53"/>
                </a:cxn>
                <a:cxn ang="0">
                  <a:pos x="50" y="50"/>
                </a:cxn>
                <a:cxn ang="0">
                  <a:pos x="54" y="47"/>
                </a:cxn>
                <a:cxn ang="0">
                  <a:pos x="49" y="45"/>
                </a:cxn>
                <a:cxn ang="0">
                  <a:pos x="45" y="40"/>
                </a:cxn>
                <a:cxn ang="0">
                  <a:pos x="44" y="36"/>
                </a:cxn>
                <a:cxn ang="0">
                  <a:pos x="44" y="30"/>
                </a:cxn>
                <a:cxn ang="0">
                  <a:pos x="42" y="33"/>
                </a:cxn>
                <a:cxn ang="0">
                  <a:pos x="40" y="35"/>
                </a:cxn>
                <a:cxn ang="0">
                  <a:pos x="39" y="33"/>
                </a:cxn>
                <a:cxn ang="0">
                  <a:pos x="39" y="31"/>
                </a:cxn>
                <a:cxn ang="0">
                  <a:pos x="37" y="26"/>
                </a:cxn>
                <a:cxn ang="0">
                  <a:pos x="35" y="21"/>
                </a:cxn>
                <a:cxn ang="0">
                  <a:pos x="40" y="23"/>
                </a:cxn>
                <a:cxn ang="0">
                  <a:pos x="45" y="23"/>
                </a:cxn>
                <a:cxn ang="0">
                  <a:pos x="45" y="16"/>
                </a:cxn>
                <a:cxn ang="0">
                  <a:pos x="42" y="13"/>
                </a:cxn>
                <a:cxn ang="0">
                  <a:pos x="39" y="11"/>
                </a:cxn>
                <a:cxn ang="0">
                  <a:pos x="34" y="11"/>
                </a:cxn>
                <a:cxn ang="0">
                  <a:pos x="29" y="6"/>
                </a:cxn>
                <a:cxn ang="0">
                  <a:pos x="25" y="3"/>
                </a:cxn>
                <a:cxn ang="0">
                  <a:pos x="20" y="1"/>
                </a:cxn>
                <a:cxn ang="0">
                  <a:pos x="14" y="0"/>
                </a:cxn>
              </a:cxnLst>
              <a:rect l="0" t="0" r="r" b="b"/>
              <a:pathLst>
                <a:path w="54" h="60">
                  <a:moveTo>
                    <a:pt x="14" y="0"/>
                  </a:moveTo>
                  <a:lnTo>
                    <a:pt x="14" y="1"/>
                  </a:lnTo>
                  <a:lnTo>
                    <a:pt x="14" y="5"/>
                  </a:lnTo>
                  <a:lnTo>
                    <a:pt x="15" y="6"/>
                  </a:lnTo>
                  <a:lnTo>
                    <a:pt x="19" y="8"/>
                  </a:lnTo>
                  <a:lnTo>
                    <a:pt x="22" y="8"/>
                  </a:lnTo>
                  <a:lnTo>
                    <a:pt x="24" y="10"/>
                  </a:lnTo>
                  <a:lnTo>
                    <a:pt x="27" y="11"/>
                  </a:lnTo>
                  <a:lnTo>
                    <a:pt x="29" y="15"/>
                  </a:lnTo>
                  <a:lnTo>
                    <a:pt x="30" y="21"/>
                  </a:lnTo>
                  <a:lnTo>
                    <a:pt x="30" y="28"/>
                  </a:lnTo>
                  <a:lnTo>
                    <a:pt x="34" y="33"/>
                  </a:lnTo>
                  <a:lnTo>
                    <a:pt x="35" y="41"/>
                  </a:lnTo>
                  <a:lnTo>
                    <a:pt x="30" y="43"/>
                  </a:lnTo>
                  <a:lnTo>
                    <a:pt x="29" y="41"/>
                  </a:lnTo>
                  <a:lnTo>
                    <a:pt x="24" y="40"/>
                  </a:lnTo>
                  <a:lnTo>
                    <a:pt x="20" y="40"/>
                  </a:lnTo>
                  <a:lnTo>
                    <a:pt x="17" y="41"/>
                  </a:lnTo>
                  <a:lnTo>
                    <a:pt x="15" y="43"/>
                  </a:lnTo>
                  <a:lnTo>
                    <a:pt x="14" y="43"/>
                  </a:lnTo>
                  <a:lnTo>
                    <a:pt x="10" y="43"/>
                  </a:lnTo>
                  <a:lnTo>
                    <a:pt x="5" y="41"/>
                  </a:lnTo>
                  <a:lnTo>
                    <a:pt x="0" y="38"/>
                  </a:lnTo>
                  <a:lnTo>
                    <a:pt x="7" y="47"/>
                  </a:lnTo>
                  <a:lnTo>
                    <a:pt x="14" y="55"/>
                  </a:lnTo>
                  <a:lnTo>
                    <a:pt x="15" y="53"/>
                  </a:lnTo>
                  <a:lnTo>
                    <a:pt x="20" y="53"/>
                  </a:lnTo>
                  <a:lnTo>
                    <a:pt x="30" y="58"/>
                  </a:lnTo>
                  <a:lnTo>
                    <a:pt x="35" y="60"/>
                  </a:lnTo>
                  <a:lnTo>
                    <a:pt x="39" y="58"/>
                  </a:lnTo>
                  <a:lnTo>
                    <a:pt x="44" y="58"/>
                  </a:lnTo>
                  <a:lnTo>
                    <a:pt x="45" y="57"/>
                  </a:lnTo>
                  <a:lnTo>
                    <a:pt x="47" y="53"/>
                  </a:lnTo>
                  <a:lnTo>
                    <a:pt x="50" y="50"/>
                  </a:lnTo>
                  <a:lnTo>
                    <a:pt x="54" y="47"/>
                  </a:lnTo>
                  <a:lnTo>
                    <a:pt x="49" y="45"/>
                  </a:lnTo>
                  <a:lnTo>
                    <a:pt x="45" y="40"/>
                  </a:lnTo>
                  <a:lnTo>
                    <a:pt x="44" y="36"/>
                  </a:lnTo>
                  <a:lnTo>
                    <a:pt x="44" y="30"/>
                  </a:lnTo>
                  <a:lnTo>
                    <a:pt x="42" y="33"/>
                  </a:lnTo>
                  <a:lnTo>
                    <a:pt x="40" y="35"/>
                  </a:lnTo>
                  <a:lnTo>
                    <a:pt x="39" y="33"/>
                  </a:lnTo>
                  <a:lnTo>
                    <a:pt x="39" y="31"/>
                  </a:lnTo>
                  <a:lnTo>
                    <a:pt x="37" y="26"/>
                  </a:lnTo>
                  <a:lnTo>
                    <a:pt x="35" y="21"/>
                  </a:lnTo>
                  <a:lnTo>
                    <a:pt x="40" y="23"/>
                  </a:lnTo>
                  <a:lnTo>
                    <a:pt x="45" y="23"/>
                  </a:lnTo>
                  <a:lnTo>
                    <a:pt x="45" y="16"/>
                  </a:lnTo>
                  <a:lnTo>
                    <a:pt x="42" y="13"/>
                  </a:lnTo>
                  <a:lnTo>
                    <a:pt x="39" y="11"/>
                  </a:lnTo>
                  <a:lnTo>
                    <a:pt x="34" y="11"/>
                  </a:lnTo>
                  <a:lnTo>
                    <a:pt x="29" y="6"/>
                  </a:lnTo>
                  <a:lnTo>
                    <a:pt x="25" y="3"/>
                  </a:lnTo>
                  <a:lnTo>
                    <a:pt x="20" y="1"/>
                  </a:lnTo>
                  <a:lnTo>
                    <a:pt x="14" y="0"/>
                  </a:lnTo>
                  <a:close/>
                </a:path>
              </a:pathLst>
            </a:custGeom>
            <a:solidFill>
              <a:srgbClr val="1F1A17"/>
            </a:solidFill>
            <a:ln w="9525">
              <a:noFill/>
              <a:round/>
              <a:headEnd/>
              <a:tailEnd/>
            </a:ln>
          </p:spPr>
          <p:txBody>
            <a:bodyPr/>
            <a:lstStyle/>
            <a:p>
              <a:endParaRPr lang="en-US"/>
            </a:p>
          </p:txBody>
        </p:sp>
        <p:sp>
          <p:nvSpPr>
            <p:cNvPr id="5897" name="Freeform 1801"/>
            <p:cNvSpPr>
              <a:spLocks/>
            </p:cNvSpPr>
            <p:nvPr/>
          </p:nvSpPr>
          <p:spPr bwMode="auto">
            <a:xfrm>
              <a:off x="1473" y="2817"/>
              <a:ext cx="12" cy="25"/>
            </a:xfrm>
            <a:custGeom>
              <a:avLst/>
              <a:gdLst/>
              <a:ahLst/>
              <a:cxnLst>
                <a:cxn ang="0">
                  <a:pos x="2" y="25"/>
                </a:cxn>
                <a:cxn ang="0">
                  <a:pos x="0" y="20"/>
                </a:cxn>
                <a:cxn ang="0">
                  <a:pos x="2" y="11"/>
                </a:cxn>
                <a:cxn ang="0">
                  <a:pos x="5" y="3"/>
                </a:cxn>
                <a:cxn ang="0">
                  <a:pos x="9" y="0"/>
                </a:cxn>
                <a:cxn ang="0">
                  <a:pos x="10" y="5"/>
                </a:cxn>
                <a:cxn ang="0">
                  <a:pos x="10" y="8"/>
                </a:cxn>
                <a:cxn ang="0">
                  <a:pos x="10" y="11"/>
                </a:cxn>
                <a:cxn ang="0">
                  <a:pos x="10" y="15"/>
                </a:cxn>
                <a:cxn ang="0">
                  <a:pos x="7" y="16"/>
                </a:cxn>
                <a:cxn ang="0">
                  <a:pos x="7" y="18"/>
                </a:cxn>
                <a:cxn ang="0">
                  <a:pos x="12" y="23"/>
                </a:cxn>
                <a:cxn ang="0">
                  <a:pos x="2" y="25"/>
                </a:cxn>
              </a:cxnLst>
              <a:rect l="0" t="0" r="r" b="b"/>
              <a:pathLst>
                <a:path w="12" h="25">
                  <a:moveTo>
                    <a:pt x="2" y="25"/>
                  </a:moveTo>
                  <a:lnTo>
                    <a:pt x="0" y="20"/>
                  </a:lnTo>
                  <a:lnTo>
                    <a:pt x="2" y="11"/>
                  </a:lnTo>
                  <a:lnTo>
                    <a:pt x="5" y="3"/>
                  </a:lnTo>
                  <a:lnTo>
                    <a:pt x="9" y="0"/>
                  </a:lnTo>
                  <a:lnTo>
                    <a:pt x="10" y="5"/>
                  </a:lnTo>
                  <a:lnTo>
                    <a:pt x="10" y="8"/>
                  </a:lnTo>
                  <a:lnTo>
                    <a:pt x="10" y="11"/>
                  </a:lnTo>
                  <a:lnTo>
                    <a:pt x="10" y="15"/>
                  </a:lnTo>
                  <a:lnTo>
                    <a:pt x="7" y="16"/>
                  </a:lnTo>
                  <a:lnTo>
                    <a:pt x="7" y="18"/>
                  </a:lnTo>
                  <a:lnTo>
                    <a:pt x="12" y="23"/>
                  </a:lnTo>
                  <a:lnTo>
                    <a:pt x="2" y="25"/>
                  </a:lnTo>
                  <a:close/>
                </a:path>
              </a:pathLst>
            </a:custGeom>
            <a:solidFill>
              <a:srgbClr val="1F1A17"/>
            </a:solidFill>
            <a:ln w="9525">
              <a:noFill/>
              <a:round/>
              <a:headEnd/>
              <a:tailEnd/>
            </a:ln>
          </p:spPr>
          <p:txBody>
            <a:bodyPr/>
            <a:lstStyle/>
            <a:p>
              <a:endParaRPr lang="en-US"/>
            </a:p>
          </p:txBody>
        </p:sp>
        <p:sp>
          <p:nvSpPr>
            <p:cNvPr id="5898" name="Freeform 1802"/>
            <p:cNvSpPr>
              <a:spLocks/>
            </p:cNvSpPr>
            <p:nvPr/>
          </p:nvSpPr>
          <p:spPr bwMode="auto">
            <a:xfrm>
              <a:off x="1480" y="2840"/>
              <a:ext cx="22" cy="18"/>
            </a:xfrm>
            <a:custGeom>
              <a:avLst/>
              <a:gdLst/>
              <a:ahLst/>
              <a:cxnLst>
                <a:cxn ang="0">
                  <a:pos x="0" y="12"/>
                </a:cxn>
                <a:cxn ang="0">
                  <a:pos x="2" y="5"/>
                </a:cxn>
                <a:cxn ang="0">
                  <a:pos x="7" y="8"/>
                </a:cxn>
                <a:cxn ang="0">
                  <a:pos x="12" y="10"/>
                </a:cxn>
                <a:cxn ang="0">
                  <a:pos x="12" y="3"/>
                </a:cxn>
                <a:cxn ang="0">
                  <a:pos x="12" y="0"/>
                </a:cxn>
                <a:cxn ang="0">
                  <a:pos x="22" y="0"/>
                </a:cxn>
                <a:cxn ang="0">
                  <a:pos x="18" y="2"/>
                </a:cxn>
                <a:cxn ang="0">
                  <a:pos x="17" y="8"/>
                </a:cxn>
                <a:cxn ang="0">
                  <a:pos x="15" y="15"/>
                </a:cxn>
                <a:cxn ang="0">
                  <a:pos x="12" y="18"/>
                </a:cxn>
                <a:cxn ang="0">
                  <a:pos x="0" y="12"/>
                </a:cxn>
              </a:cxnLst>
              <a:rect l="0" t="0" r="r" b="b"/>
              <a:pathLst>
                <a:path w="22" h="18">
                  <a:moveTo>
                    <a:pt x="0" y="12"/>
                  </a:moveTo>
                  <a:lnTo>
                    <a:pt x="2" y="5"/>
                  </a:lnTo>
                  <a:lnTo>
                    <a:pt x="7" y="8"/>
                  </a:lnTo>
                  <a:lnTo>
                    <a:pt x="12" y="10"/>
                  </a:lnTo>
                  <a:lnTo>
                    <a:pt x="12" y="3"/>
                  </a:lnTo>
                  <a:lnTo>
                    <a:pt x="12" y="0"/>
                  </a:lnTo>
                  <a:lnTo>
                    <a:pt x="22" y="0"/>
                  </a:lnTo>
                  <a:lnTo>
                    <a:pt x="18" y="2"/>
                  </a:lnTo>
                  <a:lnTo>
                    <a:pt x="17" y="8"/>
                  </a:lnTo>
                  <a:lnTo>
                    <a:pt x="15" y="15"/>
                  </a:lnTo>
                  <a:lnTo>
                    <a:pt x="12" y="18"/>
                  </a:lnTo>
                  <a:lnTo>
                    <a:pt x="0" y="12"/>
                  </a:lnTo>
                  <a:close/>
                </a:path>
              </a:pathLst>
            </a:custGeom>
            <a:solidFill>
              <a:srgbClr val="1F1A17"/>
            </a:solidFill>
            <a:ln w="9525">
              <a:noFill/>
              <a:round/>
              <a:headEnd/>
              <a:tailEnd/>
            </a:ln>
          </p:spPr>
          <p:txBody>
            <a:bodyPr/>
            <a:lstStyle/>
            <a:p>
              <a:endParaRPr lang="en-US"/>
            </a:p>
          </p:txBody>
        </p:sp>
        <p:sp>
          <p:nvSpPr>
            <p:cNvPr id="5899" name="Freeform 1803"/>
            <p:cNvSpPr>
              <a:spLocks/>
            </p:cNvSpPr>
            <p:nvPr/>
          </p:nvSpPr>
          <p:spPr bwMode="auto">
            <a:xfrm>
              <a:off x="1447" y="2858"/>
              <a:ext cx="21" cy="14"/>
            </a:xfrm>
            <a:custGeom>
              <a:avLst/>
              <a:gdLst/>
              <a:ahLst/>
              <a:cxnLst>
                <a:cxn ang="0">
                  <a:pos x="0" y="10"/>
                </a:cxn>
                <a:cxn ang="0">
                  <a:pos x="1" y="5"/>
                </a:cxn>
                <a:cxn ang="0">
                  <a:pos x="5" y="0"/>
                </a:cxn>
                <a:cxn ang="0">
                  <a:pos x="8" y="4"/>
                </a:cxn>
                <a:cxn ang="0">
                  <a:pos x="11" y="5"/>
                </a:cxn>
                <a:cxn ang="0">
                  <a:pos x="13" y="0"/>
                </a:cxn>
                <a:cxn ang="0">
                  <a:pos x="21" y="10"/>
                </a:cxn>
                <a:cxn ang="0">
                  <a:pos x="16" y="14"/>
                </a:cxn>
                <a:cxn ang="0">
                  <a:pos x="11" y="10"/>
                </a:cxn>
                <a:cxn ang="0">
                  <a:pos x="5" y="9"/>
                </a:cxn>
                <a:cxn ang="0">
                  <a:pos x="1" y="10"/>
                </a:cxn>
                <a:cxn ang="0">
                  <a:pos x="0" y="10"/>
                </a:cxn>
              </a:cxnLst>
              <a:rect l="0" t="0" r="r" b="b"/>
              <a:pathLst>
                <a:path w="21" h="14">
                  <a:moveTo>
                    <a:pt x="0" y="10"/>
                  </a:moveTo>
                  <a:lnTo>
                    <a:pt x="1" y="5"/>
                  </a:lnTo>
                  <a:lnTo>
                    <a:pt x="5" y="0"/>
                  </a:lnTo>
                  <a:lnTo>
                    <a:pt x="8" y="4"/>
                  </a:lnTo>
                  <a:lnTo>
                    <a:pt x="11" y="5"/>
                  </a:lnTo>
                  <a:lnTo>
                    <a:pt x="13" y="0"/>
                  </a:lnTo>
                  <a:lnTo>
                    <a:pt x="21" y="10"/>
                  </a:lnTo>
                  <a:lnTo>
                    <a:pt x="16" y="14"/>
                  </a:lnTo>
                  <a:lnTo>
                    <a:pt x="11" y="10"/>
                  </a:lnTo>
                  <a:lnTo>
                    <a:pt x="5" y="9"/>
                  </a:lnTo>
                  <a:lnTo>
                    <a:pt x="1" y="10"/>
                  </a:lnTo>
                  <a:lnTo>
                    <a:pt x="0" y="10"/>
                  </a:lnTo>
                  <a:close/>
                </a:path>
              </a:pathLst>
            </a:custGeom>
            <a:solidFill>
              <a:srgbClr val="1F1A17"/>
            </a:solidFill>
            <a:ln w="9525">
              <a:noFill/>
              <a:round/>
              <a:headEnd/>
              <a:tailEnd/>
            </a:ln>
          </p:spPr>
          <p:txBody>
            <a:bodyPr/>
            <a:lstStyle/>
            <a:p>
              <a:endParaRPr lang="en-US"/>
            </a:p>
          </p:txBody>
        </p:sp>
        <p:sp>
          <p:nvSpPr>
            <p:cNvPr id="5900" name="Freeform 1804"/>
            <p:cNvSpPr>
              <a:spLocks/>
            </p:cNvSpPr>
            <p:nvPr/>
          </p:nvSpPr>
          <p:spPr bwMode="auto">
            <a:xfrm>
              <a:off x="1485" y="2857"/>
              <a:ext cx="30" cy="20"/>
            </a:xfrm>
            <a:custGeom>
              <a:avLst/>
              <a:gdLst/>
              <a:ahLst/>
              <a:cxnLst>
                <a:cxn ang="0">
                  <a:pos x="0" y="18"/>
                </a:cxn>
                <a:cxn ang="0">
                  <a:pos x="5" y="13"/>
                </a:cxn>
                <a:cxn ang="0">
                  <a:pos x="10" y="8"/>
                </a:cxn>
                <a:cxn ang="0">
                  <a:pos x="13" y="8"/>
                </a:cxn>
                <a:cxn ang="0">
                  <a:pos x="15" y="8"/>
                </a:cxn>
                <a:cxn ang="0">
                  <a:pos x="18" y="6"/>
                </a:cxn>
                <a:cxn ang="0">
                  <a:pos x="23" y="3"/>
                </a:cxn>
                <a:cxn ang="0">
                  <a:pos x="25" y="0"/>
                </a:cxn>
                <a:cxn ang="0">
                  <a:pos x="28" y="1"/>
                </a:cxn>
                <a:cxn ang="0">
                  <a:pos x="28" y="5"/>
                </a:cxn>
                <a:cxn ang="0">
                  <a:pos x="30" y="5"/>
                </a:cxn>
                <a:cxn ang="0">
                  <a:pos x="12" y="20"/>
                </a:cxn>
                <a:cxn ang="0">
                  <a:pos x="0" y="18"/>
                </a:cxn>
              </a:cxnLst>
              <a:rect l="0" t="0" r="r" b="b"/>
              <a:pathLst>
                <a:path w="30" h="20">
                  <a:moveTo>
                    <a:pt x="0" y="18"/>
                  </a:moveTo>
                  <a:lnTo>
                    <a:pt x="5" y="13"/>
                  </a:lnTo>
                  <a:lnTo>
                    <a:pt x="10" y="8"/>
                  </a:lnTo>
                  <a:lnTo>
                    <a:pt x="13" y="8"/>
                  </a:lnTo>
                  <a:lnTo>
                    <a:pt x="15" y="8"/>
                  </a:lnTo>
                  <a:lnTo>
                    <a:pt x="18" y="6"/>
                  </a:lnTo>
                  <a:lnTo>
                    <a:pt x="23" y="3"/>
                  </a:lnTo>
                  <a:lnTo>
                    <a:pt x="25" y="0"/>
                  </a:lnTo>
                  <a:lnTo>
                    <a:pt x="28" y="1"/>
                  </a:lnTo>
                  <a:lnTo>
                    <a:pt x="28" y="5"/>
                  </a:lnTo>
                  <a:lnTo>
                    <a:pt x="30" y="5"/>
                  </a:lnTo>
                  <a:lnTo>
                    <a:pt x="12" y="20"/>
                  </a:lnTo>
                  <a:lnTo>
                    <a:pt x="0" y="18"/>
                  </a:lnTo>
                  <a:close/>
                </a:path>
              </a:pathLst>
            </a:custGeom>
            <a:solidFill>
              <a:srgbClr val="1F1A17"/>
            </a:solidFill>
            <a:ln w="9525">
              <a:noFill/>
              <a:round/>
              <a:headEnd/>
              <a:tailEnd/>
            </a:ln>
          </p:spPr>
          <p:txBody>
            <a:bodyPr/>
            <a:lstStyle/>
            <a:p>
              <a:endParaRPr lang="en-US"/>
            </a:p>
          </p:txBody>
        </p:sp>
        <p:sp>
          <p:nvSpPr>
            <p:cNvPr id="5901" name="Freeform 1805"/>
            <p:cNvSpPr>
              <a:spLocks/>
            </p:cNvSpPr>
            <p:nvPr/>
          </p:nvSpPr>
          <p:spPr bwMode="auto">
            <a:xfrm>
              <a:off x="1412" y="2884"/>
              <a:ext cx="65" cy="85"/>
            </a:xfrm>
            <a:custGeom>
              <a:avLst/>
              <a:gdLst/>
              <a:ahLst/>
              <a:cxnLst>
                <a:cxn ang="0">
                  <a:pos x="5" y="5"/>
                </a:cxn>
                <a:cxn ang="0">
                  <a:pos x="13" y="10"/>
                </a:cxn>
                <a:cxn ang="0">
                  <a:pos x="21" y="13"/>
                </a:cxn>
                <a:cxn ang="0">
                  <a:pos x="28" y="23"/>
                </a:cxn>
                <a:cxn ang="0">
                  <a:pos x="35" y="31"/>
                </a:cxn>
                <a:cxn ang="0">
                  <a:pos x="43" y="35"/>
                </a:cxn>
                <a:cxn ang="0">
                  <a:pos x="45" y="35"/>
                </a:cxn>
                <a:cxn ang="0">
                  <a:pos x="45" y="28"/>
                </a:cxn>
                <a:cxn ang="0">
                  <a:pos x="51" y="30"/>
                </a:cxn>
                <a:cxn ang="0">
                  <a:pos x="58" y="36"/>
                </a:cxn>
                <a:cxn ang="0">
                  <a:pos x="60" y="41"/>
                </a:cxn>
                <a:cxn ang="0">
                  <a:pos x="60" y="58"/>
                </a:cxn>
                <a:cxn ang="0">
                  <a:pos x="60" y="71"/>
                </a:cxn>
                <a:cxn ang="0">
                  <a:pos x="58" y="76"/>
                </a:cxn>
                <a:cxn ang="0">
                  <a:pos x="60" y="81"/>
                </a:cxn>
                <a:cxn ang="0">
                  <a:pos x="56" y="85"/>
                </a:cxn>
                <a:cxn ang="0">
                  <a:pos x="51" y="83"/>
                </a:cxn>
                <a:cxn ang="0">
                  <a:pos x="43" y="76"/>
                </a:cxn>
                <a:cxn ang="0">
                  <a:pos x="43" y="68"/>
                </a:cxn>
                <a:cxn ang="0">
                  <a:pos x="45" y="61"/>
                </a:cxn>
                <a:cxn ang="0">
                  <a:pos x="46" y="60"/>
                </a:cxn>
                <a:cxn ang="0">
                  <a:pos x="53" y="56"/>
                </a:cxn>
                <a:cxn ang="0">
                  <a:pos x="50" y="53"/>
                </a:cxn>
                <a:cxn ang="0">
                  <a:pos x="38" y="50"/>
                </a:cxn>
                <a:cxn ang="0">
                  <a:pos x="31" y="43"/>
                </a:cxn>
                <a:cxn ang="0">
                  <a:pos x="23" y="36"/>
                </a:cxn>
                <a:cxn ang="0">
                  <a:pos x="20" y="33"/>
                </a:cxn>
                <a:cxn ang="0">
                  <a:pos x="18" y="25"/>
                </a:cxn>
                <a:cxn ang="0">
                  <a:pos x="15" y="18"/>
                </a:cxn>
                <a:cxn ang="0">
                  <a:pos x="10" y="18"/>
                </a:cxn>
                <a:cxn ang="0">
                  <a:pos x="6" y="16"/>
                </a:cxn>
                <a:cxn ang="0">
                  <a:pos x="6" y="11"/>
                </a:cxn>
                <a:cxn ang="0">
                  <a:pos x="3" y="6"/>
                </a:cxn>
              </a:cxnLst>
              <a:rect l="0" t="0" r="r" b="b"/>
              <a:pathLst>
                <a:path w="65" h="85">
                  <a:moveTo>
                    <a:pt x="0" y="0"/>
                  </a:moveTo>
                  <a:lnTo>
                    <a:pt x="5" y="5"/>
                  </a:lnTo>
                  <a:lnTo>
                    <a:pt x="8" y="8"/>
                  </a:lnTo>
                  <a:lnTo>
                    <a:pt x="13" y="10"/>
                  </a:lnTo>
                  <a:lnTo>
                    <a:pt x="18" y="10"/>
                  </a:lnTo>
                  <a:lnTo>
                    <a:pt x="21" y="13"/>
                  </a:lnTo>
                  <a:lnTo>
                    <a:pt x="25" y="18"/>
                  </a:lnTo>
                  <a:lnTo>
                    <a:pt x="28" y="23"/>
                  </a:lnTo>
                  <a:lnTo>
                    <a:pt x="28" y="26"/>
                  </a:lnTo>
                  <a:lnTo>
                    <a:pt x="35" y="31"/>
                  </a:lnTo>
                  <a:lnTo>
                    <a:pt x="40" y="31"/>
                  </a:lnTo>
                  <a:lnTo>
                    <a:pt x="43" y="35"/>
                  </a:lnTo>
                  <a:lnTo>
                    <a:pt x="46" y="40"/>
                  </a:lnTo>
                  <a:lnTo>
                    <a:pt x="45" y="35"/>
                  </a:lnTo>
                  <a:lnTo>
                    <a:pt x="45" y="30"/>
                  </a:lnTo>
                  <a:lnTo>
                    <a:pt x="45" y="28"/>
                  </a:lnTo>
                  <a:lnTo>
                    <a:pt x="46" y="28"/>
                  </a:lnTo>
                  <a:lnTo>
                    <a:pt x="51" y="30"/>
                  </a:lnTo>
                  <a:lnTo>
                    <a:pt x="55" y="36"/>
                  </a:lnTo>
                  <a:lnTo>
                    <a:pt x="58" y="36"/>
                  </a:lnTo>
                  <a:lnTo>
                    <a:pt x="61" y="38"/>
                  </a:lnTo>
                  <a:lnTo>
                    <a:pt x="60" y="41"/>
                  </a:lnTo>
                  <a:lnTo>
                    <a:pt x="58" y="45"/>
                  </a:lnTo>
                  <a:lnTo>
                    <a:pt x="60" y="58"/>
                  </a:lnTo>
                  <a:lnTo>
                    <a:pt x="65" y="70"/>
                  </a:lnTo>
                  <a:lnTo>
                    <a:pt x="60" y="71"/>
                  </a:lnTo>
                  <a:lnTo>
                    <a:pt x="56" y="75"/>
                  </a:lnTo>
                  <a:lnTo>
                    <a:pt x="58" y="76"/>
                  </a:lnTo>
                  <a:lnTo>
                    <a:pt x="60" y="80"/>
                  </a:lnTo>
                  <a:lnTo>
                    <a:pt x="60" y="81"/>
                  </a:lnTo>
                  <a:lnTo>
                    <a:pt x="58" y="83"/>
                  </a:lnTo>
                  <a:lnTo>
                    <a:pt x="56" y="85"/>
                  </a:lnTo>
                  <a:lnTo>
                    <a:pt x="55" y="85"/>
                  </a:lnTo>
                  <a:lnTo>
                    <a:pt x="51" y="83"/>
                  </a:lnTo>
                  <a:lnTo>
                    <a:pt x="50" y="81"/>
                  </a:lnTo>
                  <a:lnTo>
                    <a:pt x="43" y="76"/>
                  </a:lnTo>
                  <a:lnTo>
                    <a:pt x="38" y="71"/>
                  </a:lnTo>
                  <a:lnTo>
                    <a:pt x="43" y="68"/>
                  </a:lnTo>
                  <a:lnTo>
                    <a:pt x="48" y="65"/>
                  </a:lnTo>
                  <a:lnTo>
                    <a:pt x="45" y="61"/>
                  </a:lnTo>
                  <a:lnTo>
                    <a:pt x="40" y="58"/>
                  </a:lnTo>
                  <a:lnTo>
                    <a:pt x="46" y="60"/>
                  </a:lnTo>
                  <a:lnTo>
                    <a:pt x="51" y="61"/>
                  </a:lnTo>
                  <a:lnTo>
                    <a:pt x="53" y="56"/>
                  </a:lnTo>
                  <a:lnTo>
                    <a:pt x="53" y="55"/>
                  </a:lnTo>
                  <a:lnTo>
                    <a:pt x="50" y="53"/>
                  </a:lnTo>
                  <a:lnTo>
                    <a:pt x="46" y="51"/>
                  </a:lnTo>
                  <a:lnTo>
                    <a:pt x="38" y="50"/>
                  </a:lnTo>
                  <a:lnTo>
                    <a:pt x="31" y="50"/>
                  </a:lnTo>
                  <a:lnTo>
                    <a:pt x="31" y="43"/>
                  </a:lnTo>
                  <a:lnTo>
                    <a:pt x="28" y="36"/>
                  </a:lnTo>
                  <a:lnTo>
                    <a:pt x="23" y="36"/>
                  </a:lnTo>
                  <a:lnTo>
                    <a:pt x="21" y="35"/>
                  </a:lnTo>
                  <a:lnTo>
                    <a:pt x="20" y="33"/>
                  </a:lnTo>
                  <a:lnTo>
                    <a:pt x="16" y="31"/>
                  </a:lnTo>
                  <a:lnTo>
                    <a:pt x="18" y="25"/>
                  </a:lnTo>
                  <a:lnTo>
                    <a:pt x="18" y="21"/>
                  </a:lnTo>
                  <a:lnTo>
                    <a:pt x="15" y="18"/>
                  </a:lnTo>
                  <a:lnTo>
                    <a:pt x="11" y="16"/>
                  </a:lnTo>
                  <a:lnTo>
                    <a:pt x="10" y="18"/>
                  </a:lnTo>
                  <a:lnTo>
                    <a:pt x="8" y="21"/>
                  </a:lnTo>
                  <a:lnTo>
                    <a:pt x="6" y="16"/>
                  </a:lnTo>
                  <a:lnTo>
                    <a:pt x="5" y="13"/>
                  </a:lnTo>
                  <a:lnTo>
                    <a:pt x="6" y="11"/>
                  </a:lnTo>
                  <a:lnTo>
                    <a:pt x="6" y="11"/>
                  </a:lnTo>
                  <a:lnTo>
                    <a:pt x="3" y="6"/>
                  </a:lnTo>
                  <a:lnTo>
                    <a:pt x="0" y="0"/>
                  </a:lnTo>
                  <a:close/>
                </a:path>
              </a:pathLst>
            </a:custGeom>
            <a:solidFill>
              <a:srgbClr val="1F1A17"/>
            </a:solidFill>
            <a:ln w="9525">
              <a:noFill/>
              <a:round/>
              <a:headEnd/>
              <a:tailEnd/>
            </a:ln>
          </p:spPr>
          <p:txBody>
            <a:bodyPr/>
            <a:lstStyle/>
            <a:p>
              <a:endParaRPr lang="en-US"/>
            </a:p>
          </p:txBody>
        </p:sp>
        <p:sp>
          <p:nvSpPr>
            <p:cNvPr id="5902" name="Freeform 1806"/>
            <p:cNvSpPr>
              <a:spLocks/>
            </p:cNvSpPr>
            <p:nvPr/>
          </p:nvSpPr>
          <p:spPr bwMode="auto">
            <a:xfrm>
              <a:off x="1390" y="2894"/>
              <a:ext cx="98" cy="113"/>
            </a:xfrm>
            <a:custGeom>
              <a:avLst/>
              <a:gdLst/>
              <a:ahLst/>
              <a:cxnLst>
                <a:cxn ang="0">
                  <a:pos x="0" y="5"/>
                </a:cxn>
                <a:cxn ang="0">
                  <a:pos x="0" y="11"/>
                </a:cxn>
                <a:cxn ang="0">
                  <a:pos x="3" y="13"/>
                </a:cxn>
                <a:cxn ang="0">
                  <a:pos x="6" y="18"/>
                </a:cxn>
                <a:cxn ang="0">
                  <a:pos x="13" y="25"/>
                </a:cxn>
                <a:cxn ang="0">
                  <a:pos x="22" y="38"/>
                </a:cxn>
                <a:cxn ang="0">
                  <a:pos x="22" y="50"/>
                </a:cxn>
                <a:cxn ang="0">
                  <a:pos x="25" y="60"/>
                </a:cxn>
                <a:cxn ang="0">
                  <a:pos x="35" y="68"/>
                </a:cxn>
                <a:cxn ang="0">
                  <a:pos x="42" y="70"/>
                </a:cxn>
                <a:cxn ang="0">
                  <a:pos x="47" y="73"/>
                </a:cxn>
                <a:cxn ang="0">
                  <a:pos x="50" y="75"/>
                </a:cxn>
                <a:cxn ang="0">
                  <a:pos x="53" y="76"/>
                </a:cxn>
                <a:cxn ang="0">
                  <a:pos x="55" y="85"/>
                </a:cxn>
                <a:cxn ang="0">
                  <a:pos x="47" y="90"/>
                </a:cxn>
                <a:cxn ang="0">
                  <a:pos x="55" y="98"/>
                </a:cxn>
                <a:cxn ang="0">
                  <a:pos x="75" y="107"/>
                </a:cxn>
                <a:cxn ang="0">
                  <a:pos x="80" y="110"/>
                </a:cxn>
                <a:cxn ang="0">
                  <a:pos x="92" y="105"/>
                </a:cxn>
                <a:cxn ang="0">
                  <a:pos x="93" y="86"/>
                </a:cxn>
                <a:cxn ang="0">
                  <a:pos x="87" y="83"/>
                </a:cxn>
                <a:cxn ang="0">
                  <a:pos x="82" y="88"/>
                </a:cxn>
                <a:cxn ang="0">
                  <a:pos x="73" y="85"/>
                </a:cxn>
                <a:cxn ang="0">
                  <a:pos x="60" y="71"/>
                </a:cxn>
                <a:cxn ang="0">
                  <a:pos x="47" y="61"/>
                </a:cxn>
                <a:cxn ang="0">
                  <a:pos x="45" y="56"/>
                </a:cxn>
                <a:cxn ang="0">
                  <a:pos x="45" y="55"/>
                </a:cxn>
                <a:cxn ang="0">
                  <a:pos x="42" y="50"/>
                </a:cxn>
                <a:cxn ang="0">
                  <a:pos x="40" y="45"/>
                </a:cxn>
                <a:cxn ang="0">
                  <a:pos x="30" y="33"/>
                </a:cxn>
                <a:cxn ang="0">
                  <a:pos x="32" y="26"/>
                </a:cxn>
                <a:cxn ang="0">
                  <a:pos x="35" y="23"/>
                </a:cxn>
                <a:cxn ang="0">
                  <a:pos x="32" y="20"/>
                </a:cxn>
                <a:cxn ang="0">
                  <a:pos x="25" y="20"/>
                </a:cxn>
                <a:cxn ang="0">
                  <a:pos x="22" y="16"/>
                </a:cxn>
                <a:cxn ang="0">
                  <a:pos x="18" y="15"/>
                </a:cxn>
                <a:cxn ang="0">
                  <a:pos x="13" y="18"/>
                </a:cxn>
                <a:cxn ang="0">
                  <a:pos x="10" y="11"/>
                </a:cxn>
                <a:cxn ang="0">
                  <a:pos x="6" y="8"/>
                </a:cxn>
                <a:cxn ang="0">
                  <a:pos x="6" y="5"/>
                </a:cxn>
                <a:cxn ang="0">
                  <a:pos x="5" y="0"/>
                </a:cxn>
              </a:cxnLst>
              <a:rect l="0" t="0" r="r" b="b"/>
              <a:pathLst>
                <a:path w="98" h="113">
                  <a:moveTo>
                    <a:pt x="1" y="0"/>
                  </a:moveTo>
                  <a:lnTo>
                    <a:pt x="0" y="5"/>
                  </a:lnTo>
                  <a:lnTo>
                    <a:pt x="0" y="8"/>
                  </a:lnTo>
                  <a:lnTo>
                    <a:pt x="0" y="11"/>
                  </a:lnTo>
                  <a:lnTo>
                    <a:pt x="1" y="13"/>
                  </a:lnTo>
                  <a:lnTo>
                    <a:pt x="3" y="13"/>
                  </a:lnTo>
                  <a:lnTo>
                    <a:pt x="5" y="13"/>
                  </a:lnTo>
                  <a:lnTo>
                    <a:pt x="6" y="18"/>
                  </a:lnTo>
                  <a:lnTo>
                    <a:pt x="6" y="21"/>
                  </a:lnTo>
                  <a:lnTo>
                    <a:pt x="13" y="25"/>
                  </a:lnTo>
                  <a:lnTo>
                    <a:pt x="18" y="28"/>
                  </a:lnTo>
                  <a:lnTo>
                    <a:pt x="22" y="38"/>
                  </a:lnTo>
                  <a:lnTo>
                    <a:pt x="28" y="48"/>
                  </a:lnTo>
                  <a:lnTo>
                    <a:pt x="22" y="50"/>
                  </a:lnTo>
                  <a:lnTo>
                    <a:pt x="17" y="51"/>
                  </a:lnTo>
                  <a:lnTo>
                    <a:pt x="25" y="60"/>
                  </a:lnTo>
                  <a:lnTo>
                    <a:pt x="33" y="65"/>
                  </a:lnTo>
                  <a:lnTo>
                    <a:pt x="35" y="68"/>
                  </a:lnTo>
                  <a:lnTo>
                    <a:pt x="37" y="71"/>
                  </a:lnTo>
                  <a:lnTo>
                    <a:pt x="42" y="70"/>
                  </a:lnTo>
                  <a:lnTo>
                    <a:pt x="45" y="70"/>
                  </a:lnTo>
                  <a:lnTo>
                    <a:pt x="47" y="73"/>
                  </a:lnTo>
                  <a:lnTo>
                    <a:pt x="47" y="76"/>
                  </a:lnTo>
                  <a:lnTo>
                    <a:pt x="50" y="75"/>
                  </a:lnTo>
                  <a:lnTo>
                    <a:pt x="53" y="75"/>
                  </a:lnTo>
                  <a:lnTo>
                    <a:pt x="53" y="76"/>
                  </a:lnTo>
                  <a:lnTo>
                    <a:pt x="55" y="78"/>
                  </a:lnTo>
                  <a:lnTo>
                    <a:pt x="55" y="85"/>
                  </a:lnTo>
                  <a:lnTo>
                    <a:pt x="53" y="90"/>
                  </a:lnTo>
                  <a:lnTo>
                    <a:pt x="47" y="90"/>
                  </a:lnTo>
                  <a:lnTo>
                    <a:pt x="42" y="88"/>
                  </a:lnTo>
                  <a:lnTo>
                    <a:pt x="55" y="98"/>
                  </a:lnTo>
                  <a:lnTo>
                    <a:pt x="67" y="108"/>
                  </a:lnTo>
                  <a:lnTo>
                    <a:pt x="75" y="107"/>
                  </a:lnTo>
                  <a:lnTo>
                    <a:pt x="78" y="107"/>
                  </a:lnTo>
                  <a:lnTo>
                    <a:pt x="80" y="110"/>
                  </a:lnTo>
                  <a:lnTo>
                    <a:pt x="85" y="113"/>
                  </a:lnTo>
                  <a:lnTo>
                    <a:pt x="92" y="105"/>
                  </a:lnTo>
                  <a:lnTo>
                    <a:pt x="98" y="95"/>
                  </a:lnTo>
                  <a:lnTo>
                    <a:pt x="93" y="86"/>
                  </a:lnTo>
                  <a:lnTo>
                    <a:pt x="90" y="80"/>
                  </a:lnTo>
                  <a:lnTo>
                    <a:pt x="87" y="83"/>
                  </a:lnTo>
                  <a:lnTo>
                    <a:pt x="83" y="86"/>
                  </a:lnTo>
                  <a:lnTo>
                    <a:pt x="82" y="88"/>
                  </a:lnTo>
                  <a:lnTo>
                    <a:pt x="78" y="88"/>
                  </a:lnTo>
                  <a:lnTo>
                    <a:pt x="73" y="85"/>
                  </a:lnTo>
                  <a:lnTo>
                    <a:pt x="67" y="80"/>
                  </a:lnTo>
                  <a:lnTo>
                    <a:pt x="60" y="71"/>
                  </a:lnTo>
                  <a:lnTo>
                    <a:pt x="53" y="66"/>
                  </a:lnTo>
                  <a:lnTo>
                    <a:pt x="47" y="61"/>
                  </a:lnTo>
                  <a:lnTo>
                    <a:pt x="38" y="56"/>
                  </a:lnTo>
                  <a:lnTo>
                    <a:pt x="45" y="56"/>
                  </a:lnTo>
                  <a:lnTo>
                    <a:pt x="52" y="56"/>
                  </a:lnTo>
                  <a:lnTo>
                    <a:pt x="45" y="55"/>
                  </a:lnTo>
                  <a:lnTo>
                    <a:pt x="37" y="51"/>
                  </a:lnTo>
                  <a:lnTo>
                    <a:pt x="42" y="50"/>
                  </a:lnTo>
                  <a:lnTo>
                    <a:pt x="45" y="48"/>
                  </a:lnTo>
                  <a:lnTo>
                    <a:pt x="40" y="45"/>
                  </a:lnTo>
                  <a:lnTo>
                    <a:pt x="35" y="40"/>
                  </a:lnTo>
                  <a:lnTo>
                    <a:pt x="30" y="33"/>
                  </a:lnTo>
                  <a:lnTo>
                    <a:pt x="28" y="26"/>
                  </a:lnTo>
                  <a:lnTo>
                    <a:pt x="32" y="26"/>
                  </a:lnTo>
                  <a:lnTo>
                    <a:pt x="35" y="26"/>
                  </a:lnTo>
                  <a:lnTo>
                    <a:pt x="35" y="23"/>
                  </a:lnTo>
                  <a:lnTo>
                    <a:pt x="35" y="21"/>
                  </a:lnTo>
                  <a:lnTo>
                    <a:pt x="32" y="20"/>
                  </a:lnTo>
                  <a:lnTo>
                    <a:pt x="30" y="20"/>
                  </a:lnTo>
                  <a:lnTo>
                    <a:pt x="25" y="20"/>
                  </a:lnTo>
                  <a:lnTo>
                    <a:pt x="23" y="21"/>
                  </a:lnTo>
                  <a:lnTo>
                    <a:pt x="22" y="16"/>
                  </a:lnTo>
                  <a:lnTo>
                    <a:pt x="20" y="11"/>
                  </a:lnTo>
                  <a:lnTo>
                    <a:pt x="18" y="15"/>
                  </a:lnTo>
                  <a:lnTo>
                    <a:pt x="17" y="20"/>
                  </a:lnTo>
                  <a:lnTo>
                    <a:pt x="13" y="18"/>
                  </a:lnTo>
                  <a:lnTo>
                    <a:pt x="10" y="16"/>
                  </a:lnTo>
                  <a:lnTo>
                    <a:pt x="10" y="11"/>
                  </a:lnTo>
                  <a:lnTo>
                    <a:pt x="8" y="6"/>
                  </a:lnTo>
                  <a:lnTo>
                    <a:pt x="6" y="8"/>
                  </a:lnTo>
                  <a:lnTo>
                    <a:pt x="3" y="8"/>
                  </a:lnTo>
                  <a:lnTo>
                    <a:pt x="6" y="5"/>
                  </a:lnTo>
                  <a:lnTo>
                    <a:pt x="8" y="0"/>
                  </a:lnTo>
                  <a:lnTo>
                    <a:pt x="5" y="0"/>
                  </a:lnTo>
                  <a:lnTo>
                    <a:pt x="1" y="0"/>
                  </a:lnTo>
                  <a:close/>
                </a:path>
              </a:pathLst>
            </a:custGeom>
            <a:solidFill>
              <a:srgbClr val="1F1A17"/>
            </a:solidFill>
            <a:ln w="9525">
              <a:noFill/>
              <a:round/>
              <a:headEnd/>
              <a:tailEnd/>
            </a:ln>
          </p:spPr>
          <p:txBody>
            <a:bodyPr/>
            <a:lstStyle/>
            <a:p>
              <a:endParaRPr lang="en-US"/>
            </a:p>
          </p:txBody>
        </p:sp>
        <p:sp>
          <p:nvSpPr>
            <p:cNvPr id="5903" name="Freeform 1807"/>
            <p:cNvSpPr>
              <a:spLocks/>
            </p:cNvSpPr>
            <p:nvPr/>
          </p:nvSpPr>
          <p:spPr bwMode="auto">
            <a:xfrm>
              <a:off x="1467" y="2900"/>
              <a:ext cx="21" cy="49"/>
            </a:xfrm>
            <a:custGeom>
              <a:avLst/>
              <a:gdLst/>
              <a:ahLst/>
              <a:cxnLst>
                <a:cxn ang="0">
                  <a:pos x="6" y="2"/>
                </a:cxn>
                <a:cxn ang="0">
                  <a:pos x="6" y="2"/>
                </a:cxn>
                <a:cxn ang="0">
                  <a:pos x="5" y="0"/>
                </a:cxn>
                <a:cxn ang="0">
                  <a:pos x="1" y="0"/>
                </a:cxn>
                <a:cxn ang="0">
                  <a:pos x="0" y="4"/>
                </a:cxn>
                <a:cxn ang="0">
                  <a:pos x="1" y="10"/>
                </a:cxn>
                <a:cxn ang="0">
                  <a:pos x="3" y="14"/>
                </a:cxn>
                <a:cxn ang="0">
                  <a:pos x="6" y="14"/>
                </a:cxn>
                <a:cxn ang="0">
                  <a:pos x="10" y="17"/>
                </a:cxn>
                <a:cxn ang="0">
                  <a:pos x="11" y="25"/>
                </a:cxn>
                <a:cxn ang="0">
                  <a:pos x="13" y="30"/>
                </a:cxn>
                <a:cxn ang="0">
                  <a:pos x="11" y="34"/>
                </a:cxn>
                <a:cxn ang="0">
                  <a:pos x="10" y="40"/>
                </a:cxn>
                <a:cxn ang="0">
                  <a:pos x="13" y="47"/>
                </a:cxn>
                <a:cxn ang="0">
                  <a:pos x="15" y="49"/>
                </a:cxn>
                <a:cxn ang="0">
                  <a:pos x="21" y="32"/>
                </a:cxn>
                <a:cxn ang="0">
                  <a:pos x="16" y="35"/>
                </a:cxn>
                <a:cxn ang="0">
                  <a:pos x="18" y="29"/>
                </a:cxn>
                <a:cxn ang="0">
                  <a:pos x="15" y="32"/>
                </a:cxn>
                <a:cxn ang="0">
                  <a:pos x="13" y="27"/>
                </a:cxn>
                <a:cxn ang="0">
                  <a:pos x="15" y="22"/>
                </a:cxn>
                <a:cxn ang="0">
                  <a:pos x="16" y="20"/>
                </a:cxn>
                <a:cxn ang="0">
                  <a:pos x="18" y="17"/>
                </a:cxn>
                <a:cxn ang="0">
                  <a:pos x="18" y="12"/>
                </a:cxn>
                <a:cxn ang="0">
                  <a:pos x="16" y="10"/>
                </a:cxn>
                <a:cxn ang="0">
                  <a:pos x="10" y="9"/>
                </a:cxn>
                <a:cxn ang="0">
                  <a:pos x="8" y="9"/>
                </a:cxn>
                <a:cxn ang="0">
                  <a:pos x="6" y="2"/>
                </a:cxn>
              </a:cxnLst>
              <a:rect l="0" t="0" r="r" b="b"/>
              <a:pathLst>
                <a:path w="21" h="49">
                  <a:moveTo>
                    <a:pt x="6" y="2"/>
                  </a:moveTo>
                  <a:lnTo>
                    <a:pt x="6" y="2"/>
                  </a:lnTo>
                  <a:lnTo>
                    <a:pt x="5" y="0"/>
                  </a:lnTo>
                  <a:lnTo>
                    <a:pt x="1" y="0"/>
                  </a:lnTo>
                  <a:lnTo>
                    <a:pt x="0" y="4"/>
                  </a:lnTo>
                  <a:lnTo>
                    <a:pt x="1" y="10"/>
                  </a:lnTo>
                  <a:lnTo>
                    <a:pt x="3" y="14"/>
                  </a:lnTo>
                  <a:lnTo>
                    <a:pt x="6" y="14"/>
                  </a:lnTo>
                  <a:lnTo>
                    <a:pt x="10" y="17"/>
                  </a:lnTo>
                  <a:lnTo>
                    <a:pt x="11" y="25"/>
                  </a:lnTo>
                  <a:lnTo>
                    <a:pt x="13" y="30"/>
                  </a:lnTo>
                  <a:lnTo>
                    <a:pt x="11" y="34"/>
                  </a:lnTo>
                  <a:lnTo>
                    <a:pt x="10" y="40"/>
                  </a:lnTo>
                  <a:lnTo>
                    <a:pt x="13" y="47"/>
                  </a:lnTo>
                  <a:lnTo>
                    <a:pt x="15" y="49"/>
                  </a:lnTo>
                  <a:lnTo>
                    <a:pt x="21" y="32"/>
                  </a:lnTo>
                  <a:lnTo>
                    <a:pt x="16" y="35"/>
                  </a:lnTo>
                  <a:lnTo>
                    <a:pt x="18" y="29"/>
                  </a:lnTo>
                  <a:lnTo>
                    <a:pt x="15" y="32"/>
                  </a:lnTo>
                  <a:lnTo>
                    <a:pt x="13" y="27"/>
                  </a:lnTo>
                  <a:lnTo>
                    <a:pt x="15" y="22"/>
                  </a:lnTo>
                  <a:lnTo>
                    <a:pt x="16" y="20"/>
                  </a:lnTo>
                  <a:lnTo>
                    <a:pt x="18" y="17"/>
                  </a:lnTo>
                  <a:lnTo>
                    <a:pt x="18" y="12"/>
                  </a:lnTo>
                  <a:lnTo>
                    <a:pt x="16" y="10"/>
                  </a:lnTo>
                  <a:lnTo>
                    <a:pt x="10" y="9"/>
                  </a:lnTo>
                  <a:lnTo>
                    <a:pt x="8" y="9"/>
                  </a:lnTo>
                  <a:lnTo>
                    <a:pt x="6" y="2"/>
                  </a:lnTo>
                  <a:close/>
                </a:path>
              </a:pathLst>
            </a:custGeom>
            <a:solidFill>
              <a:srgbClr val="1F1A17"/>
            </a:solidFill>
            <a:ln w="9525">
              <a:noFill/>
              <a:round/>
              <a:headEnd/>
              <a:tailEnd/>
            </a:ln>
          </p:spPr>
          <p:txBody>
            <a:bodyPr/>
            <a:lstStyle/>
            <a:p>
              <a:endParaRPr lang="en-US"/>
            </a:p>
          </p:txBody>
        </p:sp>
        <p:sp>
          <p:nvSpPr>
            <p:cNvPr id="5904" name="Freeform 1808"/>
            <p:cNvSpPr>
              <a:spLocks/>
            </p:cNvSpPr>
            <p:nvPr/>
          </p:nvSpPr>
          <p:spPr bwMode="auto">
            <a:xfrm>
              <a:off x="1483" y="2875"/>
              <a:ext cx="49" cy="104"/>
            </a:xfrm>
            <a:custGeom>
              <a:avLst/>
              <a:gdLst/>
              <a:ahLst/>
              <a:cxnLst>
                <a:cxn ang="0">
                  <a:pos x="4" y="30"/>
                </a:cxn>
                <a:cxn ang="0">
                  <a:pos x="9" y="39"/>
                </a:cxn>
                <a:cxn ang="0">
                  <a:pos x="14" y="50"/>
                </a:cxn>
                <a:cxn ang="0">
                  <a:pos x="14" y="45"/>
                </a:cxn>
                <a:cxn ang="0">
                  <a:pos x="19" y="39"/>
                </a:cxn>
                <a:cxn ang="0">
                  <a:pos x="22" y="34"/>
                </a:cxn>
                <a:cxn ang="0">
                  <a:pos x="25" y="19"/>
                </a:cxn>
                <a:cxn ang="0">
                  <a:pos x="35" y="7"/>
                </a:cxn>
                <a:cxn ang="0">
                  <a:pos x="40" y="0"/>
                </a:cxn>
                <a:cxn ang="0">
                  <a:pos x="39" y="10"/>
                </a:cxn>
                <a:cxn ang="0">
                  <a:pos x="49" y="10"/>
                </a:cxn>
                <a:cxn ang="0">
                  <a:pos x="37" y="15"/>
                </a:cxn>
                <a:cxn ang="0">
                  <a:pos x="34" y="22"/>
                </a:cxn>
                <a:cxn ang="0">
                  <a:pos x="34" y="29"/>
                </a:cxn>
                <a:cxn ang="0">
                  <a:pos x="35" y="37"/>
                </a:cxn>
                <a:cxn ang="0">
                  <a:pos x="40" y="37"/>
                </a:cxn>
                <a:cxn ang="0">
                  <a:pos x="30" y="44"/>
                </a:cxn>
                <a:cxn ang="0">
                  <a:pos x="39" y="52"/>
                </a:cxn>
                <a:cxn ang="0">
                  <a:pos x="35" y="59"/>
                </a:cxn>
                <a:cxn ang="0">
                  <a:pos x="29" y="67"/>
                </a:cxn>
                <a:cxn ang="0">
                  <a:pos x="25" y="80"/>
                </a:cxn>
                <a:cxn ang="0">
                  <a:pos x="34" y="82"/>
                </a:cxn>
                <a:cxn ang="0">
                  <a:pos x="22" y="89"/>
                </a:cxn>
                <a:cxn ang="0">
                  <a:pos x="17" y="95"/>
                </a:cxn>
                <a:cxn ang="0">
                  <a:pos x="12" y="102"/>
                </a:cxn>
                <a:cxn ang="0">
                  <a:pos x="4" y="99"/>
                </a:cxn>
                <a:cxn ang="0">
                  <a:pos x="4" y="94"/>
                </a:cxn>
                <a:cxn ang="0">
                  <a:pos x="4" y="85"/>
                </a:cxn>
                <a:cxn ang="0">
                  <a:pos x="2" y="75"/>
                </a:cxn>
                <a:cxn ang="0">
                  <a:pos x="5" y="75"/>
                </a:cxn>
                <a:cxn ang="0">
                  <a:pos x="9" y="72"/>
                </a:cxn>
                <a:cxn ang="0">
                  <a:pos x="9" y="52"/>
                </a:cxn>
                <a:cxn ang="0">
                  <a:pos x="4" y="40"/>
                </a:cxn>
              </a:cxnLst>
              <a:rect l="0" t="0" r="r" b="b"/>
              <a:pathLst>
                <a:path w="49" h="104">
                  <a:moveTo>
                    <a:pt x="0" y="32"/>
                  </a:moveTo>
                  <a:lnTo>
                    <a:pt x="4" y="30"/>
                  </a:lnTo>
                  <a:lnTo>
                    <a:pt x="5" y="32"/>
                  </a:lnTo>
                  <a:lnTo>
                    <a:pt x="9" y="39"/>
                  </a:lnTo>
                  <a:lnTo>
                    <a:pt x="12" y="47"/>
                  </a:lnTo>
                  <a:lnTo>
                    <a:pt x="14" y="50"/>
                  </a:lnTo>
                  <a:lnTo>
                    <a:pt x="15" y="52"/>
                  </a:lnTo>
                  <a:lnTo>
                    <a:pt x="14" y="45"/>
                  </a:lnTo>
                  <a:lnTo>
                    <a:pt x="15" y="40"/>
                  </a:lnTo>
                  <a:lnTo>
                    <a:pt x="19" y="39"/>
                  </a:lnTo>
                  <a:lnTo>
                    <a:pt x="20" y="37"/>
                  </a:lnTo>
                  <a:lnTo>
                    <a:pt x="22" y="34"/>
                  </a:lnTo>
                  <a:lnTo>
                    <a:pt x="22" y="29"/>
                  </a:lnTo>
                  <a:lnTo>
                    <a:pt x="25" y="19"/>
                  </a:lnTo>
                  <a:lnTo>
                    <a:pt x="29" y="17"/>
                  </a:lnTo>
                  <a:lnTo>
                    <a:pt x="35" y="7"/>
                  </a:lnTo>
                  <a:lnTo>
                    <a:pt x="39" y="2"/>
                  </a:lnTo>
                  <a:lnTo>
                    <a:pt x="40" y="0"/>
                  </a:lnTo>
                  <a:lnTo>
                    <a:pt x="40" y="7"/>
                  </a:lnTo>
                  <a:lnTo>
                    <a:pt x="39" y="10"/>
                  </a:lnTo>
                  <a:lnTo>
                    <a:pt x="44" y="10"/>
                  </a:lnTo>
                  <a:lnTo>
                    <a:pt x="49" y="10"/>
                  </a:lnTo>
                  <a:lnTo>
                    <a:pt x="42" y="14"/>
                  </a:lnTo>
                  <a:lnTo>
                    <a:pt x="37" y="15"/>
                  </a:lnTo>
                  <a:lnTo>
                    <a:pt x="35" y="17"/>
                  </a:lnTo>
                  <a:lnTo>
                    <a:pt x="34" y="22"/>
                  </a:lnTo>
                  <a:lnTo>
                    <a:pt x="34" y="27"/>
                  </a:lnTo>
                  <a:lnTo>
                    <a:pt x="34" y="29"/>
                  </a:lnTo>
                  <a:lnTo>
                    <a:pt x="34" y="34"/>
                  </a:lnTo>
                  <a:lnTo>
                    <a:pt x="35" y="37"/>
                  </a:lnTo>
                  <a:lnTo>
                    <a:pt x="39" y="39"/>
                  </a:lnTo>
                  <a:lnTo>
                    <a:pt x="40" y="37"/>
                  </a:lnTo>
                  <a:lnTo>
                    <a:pt x="40" y="42"/>
                  </a:lnTo>
                  <a:lnTo>
                    <a:pt x="30" y="44"/>
                  </a:lnTo>
                  <a:lnTo>
                    <a:pt x="42" y="49"/>
                  </a:lnTo>
                  <a:lnTo>
                    <a:pt x="39" y="52"/>
                  </a:lnTo>
                  <a:lnTo>
                    <a:pt x="32" y="50"/>
                  </a:lnTo>
                  <a:lnTo>
                    <a:pt x="35" y="59"/>
                  </a:lnTo>
                  <a:lnTo>
                    <a:pt x="30" y="60"/>
                  </a:lnTo>
                  <a:lnTo>
                    <a:pt x="29" y="67"/>
                  </a:lnTo>
                  <a:lnTo>
                    <a:pt x="27" y="75"/>
                  </a:lnTo>
                  <a:lnTo>
                    <a:pt x="25" y="80"/>
                  </a:lnTo>
                  <a:lnTo>
                    <a:pt x="24" y="84"/>
                  </a:lnTo>
                  <a:lnTo>
                    <a:pt x="34" y="82"/>
                  </a:lnTo>
                  <a:lnTo>
                    <a:pt x="25" y="87"/>
                  </a:lnTo>
                  <a:lnTo>
                    <a:pt x="22" y="89"/>
                  </a:lnTo>
                  <a:lnTo>
                    <a:pt x="19" y="92"/>
                  </a:lnTo>
                  <a:lnTo>
                    <a:pt x="17" y="95"/>
                  </a:lnTo>
                  <a:lnTo>
                    <a:pt x="15" y="99"/>
                  </a:lnTo>
                  <a:lnTo>
                    <a:pt x="12" y="102"/>
                  </a:lnTo>
                  <a:lnTo>
                    <a:pt x="10" y="104"/>
                  </a:lnTo>
                  <a:lnTo>
                    <a:pt x="4" y="99"/>
                  </a:lnTo>
                  <a:lnTo>
                    <a:pt x="0" y="94"/>
                  </a:lnTo>
                  <a:lnTo>
                    <a:pt x="4" y="94"/>
                  </a:lnTo>
                  <a:lnTo>
                    <a:pt x="7" y="90"/>
                  </a:lnTo>
                  <a:lnTo>
                    <a:pt x="4" y="85"/>
                  </a:lnTo>
                  <a:lnTo>
                    <a:pt x="2" y="84"/>
                  </a:lnTo>
                  <a:lnTo>
                    <a:pt x="2" y="75"/>
                  </a:lnTo>
                  <a:lnTo>
                    <a:pt x="2" y="75"/>
                  </a:lnTo>
                  <a:lnTo>
                    <a:pt x="5" y="75"/>
                  </a:lnTo>
                  <a:lnTo>
                    <a:pt x="7" y="75"/>
                  </a:lnTo>
                  <a:lnTo>
                    <a:pt x="9" y="72"/>
                  </a:lnTo>
                  <a:lnTo>
                    <a:pt x="9" y="60"/>
                  </a:lnTo>
                  <a:lnTo>
                    <a:pt x="9" y="52"/>
                  </a:lnTo>
                  <a:lnTo>
                    <a:pt x="4" y="50"/>
                  </a:lnTo>
                  <a:lnTo>
                    <a:pt x="4" y="40"/>
                  </a:lnTo>
                  <a:lnTo>
                    <a:pt x="0" y="32"/>
                  </a:lnTo>
                  <a:close/>
                </a:path>
              </a:pathLst>
            </a:custGeom>
            <a:solidFill>
              <a:srgbClr val="1F1A17"/>
            </a:solidFill>
            <a:ln w="9525">
              <a:noFill/>
              <a:round/>
              <a:headEnd/>
              <a:tailEnd/>
            </a:ln>
          </p:spPr>
          <p:txBody>
            <a:bodyPr/>
            <a:lstStyle/>
            <a:p>
              <a:endParaRPr lang="en-US"/>
            </a:p>
          </p:txBody>
        </p:sp>
        <p:sp>
          <p:nvSpPr>
            <p:cNvPr id="5905" name="Freeform 1809"/>
            <p:cNvSpPr>
              <a:spLocks/>
            </p:cNvSpPr>
            <p:nvPr/>
          </p:nvSpPr>
          <p:spPr bwMode="auto">
            <a:xfrm>
              <a:off x="1376" y="2934"/>
              <a:ext cx="94" cy="88"/>
            </a:xfrm>
            <a:custGeom>
              <a:avLst/>
              <a:gdLst/>
              <a:ahLst/>
              <a:cxnLst>
                <a:cxn ang="0">
                  <a:pos x="2" y="0"/>
                </a:cxn>
                <a:cxn ang="0">
                  <a:pos x="12" y="11"/>
                </a:cxn>
                <a:cxn ang="0">
                  <a:pos x="27" y="28"/>
                </a:cxn>
                <a:cxn ang="0">
                  <a:pos x="47" y="48"/>
                </a:cxn>
                <a:cxn ang="0">
                  <a:pos x="62" y="62"/>
                </a:cxn>
                <a:cxn ang="0">
                  <a:pos x="71" y="67"/>
                </a:cxn>
                <a:cxn ang="0">
                  <a:pos x="79" y="72"/>
                </a:cxn>
                <a:cxn ang="0">
                  <a:pos x="86" y="73"/>
                </a:cxn>
                <a:cxn ang="0">
                  <a:pos x="92" y="73"/>
                </a:cxn>
                <a:cxn ang="0">
                  <a:pos x="94" y="77"/>
                </a:cxn>
                <a:cxn ang="0">
                  <a:pos x="92" y="80"/>
                </a:cxn>
                <a:cxn ang="0">
                  <a:pos x="91" y="83"/>
                </a:cxn>
                <a:cxn ang="0">
                  <a:pos x="89" y="85"/>
                </a:cxn>
                <a:cxn ang="0">
                  <a:pos x="84" y="87"/>
                </a:cxn>
                <a:cxn ang="0">
                  <a:pos x="79" y="88"/>
                </a:cxn>
                <a:cxn ang="0">
                  <a:pos x="67" y="88"/>
                </a:cxn>
                <a:cxn ang="0">
                  <a:pos x="59" y="85"/>
                </a:cxn>
                <a:cxn ang="0">
                  <a:pos x="54" y="80"/>
                </a:cxn>
                <a:cxn ang="0">
                  <a:pos x="52" y="78"/>
                </a:cxn>
                <a:cxn ang="0">
                  <a:pos x="56" y="77"/>
                </a:cxn>
                <a:cxn ang="0">
                  <a:pos x="57" y="75"/>
                </a:cxn>
                <a:cxn ang="0">
                  <a:pos x="57" y="73"/>
                </a:cxn>
                <a:cxn ang="0">
                  <a:pos x="54" y="70"/>
                </a:cxn>
                <a:cxn ang="0">
                  <a:pos x="46" y="68"/>
                </a:cxn>
                <a:cxn ang="0">
                  <a:pos x="41" y="65"/>
                </a:cxn>
                <a:cxn ang="0">
                  <a:pos x="42" y="62"/>
                </a:cxn>
                <a:cxn ang="0">
                  <a:pos x="44" y="58"/>
                </a:cxn>
                <a:cxn ang="0">
                  <a:pos x="41" y="60"/>
                </a:cxn>
                <a:cxn ang="0">
                  <a:pos x="36" y="62"/>
                </a:cxn>
                <a:cxn ang="0">
                  <a:pos x="37" y="55"/>
                </a:cxn>
                <a:cxn ang="0">
                  <a:pos x="39" y="50"/>
                </a:cxn>
                <a:cxn ang="0">
                  <a:pos x="34" y="53"/>
                </a:cxn>
                <a:cxn ang="0">
                  <a:pos x="31" y="58"/>
                </a:cxn>
                <a:cxn ang="0">
                  <a:pos x="29" y="55"/>
                </a:cxn>
                <a:cxn ang="0">
                  <a:pos x="25" y="53"/>
                </a:cxn>
                <a:cxn ang="0">
                  <a:pos x="27" y="50"/>
                </a:cxn>
                <a:cxn ang="0">
                  <a:pos x="27" y="46"/>
                </a:cxn>
                <a:cxn ang="0">
                  <a:pos x="25" y="46"/>
                </a:cxn>
                <a:cxn ang="0">
                  <a:pos x="22" y="46"/>
                </a:cxn>
                <a:cxn ang="0">
                  <a:pos x="22" y="43"/>
                </a:cxn>
                <a:cxn ang="0">
                  <a:pos x="20" y="40"/>
                </a:cxn>
                <a:cxn ang="0">
                  <a:pos x="24" y="36"/>
                </a:cxn>
                <a:cxn ang="0">
                  <a:pos x="24" y="35"/>
                </a:cxn>
                <a:cxn ang="0">
                  <a:pos x="19" y="35"/>
                </a:cxn>
                <a:cxn ang="0">
                  <a:pos x="15" y="38"/>
                </a:cxn>
                <a:cxn ang="0">
                  <a:pos x="14" y="33"/>
                </a:cxn>
                <a:cxn ang="0">
                  <a:pos x="12" y="28"/>
                </a:cxn>
                <a:cxn ang="0">
                  <a:pos x="14" y="23"/>
                </a:cxn>
                <a:cxn ang="0">
                  <a:pos x="14" y="18"/>
                </a:cxn>
                <a:cxn ang="0">
                  <a:pos x="9" y="20"/>
                </a:cxn>
                <a:cxn ang="0">
                  <a:pos x="5" y="20"/>
                </a:cxn>
                <a:cxn ang="0">
                  <a:pos x="5" y="18"/>
                </a:cxn>
                <a:cxn ang="0">
                  <a:pos x="7" y="15"/>
                </a:cxn>
                <a:cxn ang="0">
                  <a:pos x="4" y="13"/>
                </a:cxn>
                <a:cxn ang="0">
                  <a:pos x="0" y="13"/>
                </a:cxn>
                <a:cxn ang="0">
                  <a:pos x="2" y="6"/>
                </a:cxn>
                <a:cxn ang="0">
                  <a:pos x="2" y="0"/>
                </a:cxn>
              </a:cxnLst>
              <a:rect l="0" t="0" r="r" b="b"/>
              <a:pathLst>
                <a:path w="94" h="88">
                  <a:moveTo>
                    <a:pt x="2" y="0"/>
                  </a:moveTo>
                  <a:lnTo>
                    <a:pt x="12" y="11"/>
                  </a:lnTo>
                  <a:lnTo>
                    <a:pt x="27" y="28"/>
                  </a:lnTo>
                  <a:lnTo>
                    <a:pt x="47" y="48"/>
                  </a:lnTo>
                  <a:lnTo>
                    <a:pt x="62" y="62"/>
                  </a:lnTo>
                  <a:lnTo>
                    <a:pt x="71" y="67"/>
                  </a:lnTo>
                  <a:lnTo>
                    <a:pt x="79" y="72"/>
                  </a:lnTo>
                  <a:lnTo>
                    <a:pt x="86" y="73"/>
                  </a:lnTo>
                  <a:lnTo>
                    <a:pt x="92" y="73"/>
                  </a:lnTo>
                  <a:lnTo>
                    <a:pt x="94" y="77"/>
                  </a:lnTo>
                  <a:lnTo>
                    <a:pt x="92" y="80"/>
                  </a:lnTo>
                  <a:lnTo>
                    <a:pt x="91" y="83"/>
                  </a:lnTo>
                  <a:lnTo>
                    <a:pt x="89" y="85"/>
                  </a:lnTo>
                  <a:lnTo>
                    <a:pt x="84" y="87"/>
                  </a:lnTo>
                  <a:lnTo>
                    <a:pt x="79" y="88"/>
                  </a:lnTo>
                  <a:lnTo>
                    <a:pt x="67" y="88"/>
                  </a:lnTo>
                  <a:lnTo>
                    <a:pt x="59" y="85"/>
                  </a:lnTo>
                  <a:lnTo>
                    <a:pt x="54" y="80"/>
                  </a:lnTo>
                  <a:lnTo>
                    <a:pt x="52" y="78"/>
                  </a:lnTo>
                  <a:lnTo>
                    <a:pt x="56" y="77"/>
                  </a:lnTo>
                  <a:lnTo>
                    <a:pt x="57" y="75"/>
                  </a:lnTo>
                  <a:lnTo>
                    <a:pt x="57" y="73"/>
                  </a:lnTo>
                  <a:lnTo>
                    <a:pt x="54" y="70"/>
                  </a:lnTo>
                  <a:lnTo>
                    <a:pt x="46" y="68"/>
                  </a:lnTo>
                  <a:lnTo>
                    <a:pt x="41" y="65"/>
                  </a:lnTo>
                  <a:lnTo>
                    <a:pt x="42" y="62"/>
                  </a:lnTo>
                  <a:lnTo>
                    <a:pt x="44" y="58"/>
                  </a:lnTo>
                  <a:lnTo>
                    <a:pt x="41" y="60"/>
                  </a:lnTo>
                  <a:lnTo>
                    <a:pt x="36" y="62"/>
                  </a:lnTo>
                  <a:lnTo>
                    <a:pt x="37" y="55"/>
                  </a:lnTo>
                  <a:lnTo>
                    <a:pt x="39" y="50"/>
                  </a:lnTo>
                  <a:lnTo>
                    <a:pt x="34" y="53"/>
                  </a:lnTo>
                  <a:lnTo>
                    <a:pt x="31" y="58"/>
                  </a:lnTo>
                  <a:lnTo>
                    <a:pt x="29" y="55"/>
                  </a:lnTo>
                  <a:lnTo>
                    <a:pt x="25" y="53"/>
                  </a:lnTo>
                  <a:lnTo>
                    <a:pt x="27" y="50"/>
                  </a:lnTo>
                  <a:lnTo>
                    <a:pt x="27" y="46"/>
                  </a:lnTo>
                  <a:lnTo>
                    <a:pt x="25" y="46"/>
                  </a:lnTo>
                  <a:lnTo>
                    <a:pt x="22" y="46"/>
                  </a:lnTo>
                  <a:lnTo>
                    <a:pt x="22" y="43"/>
                  </a:lnTo>
                  <a:lnTo>
                    <a:pt x="20" y="40"/>
                  </a:lnTo>
                  <a:lnTo>
                    <a:pt x="24" y="36"/>
                  </a:lnTo>
                  <a:lnTo>
                    <a:pt x="24" y="35"/>
                  </a:lnTo>
                  <a:lnTo>
                    <a:pt x="19" y="35"/>
                  </a:lnTo>
                  <a:lnTo>
                    <a:pt x="15" y="38"/>
                  </a:lnTo>
                  <a:lnTo>
                    <a:pt x="14" y="33"/>
                  </a:lnTo>
                  <a:lnTo>
                    <a:pt x="12" y="28"/>
                  </a:lnTo>
                  <a:lnTo>
                    <a:pt x="14" y="23"/>
                  </a:lnTo>
                  <a:lnTo>
                    <a:pt x="14" y="18"/>
                  </a:lnTo>
                  <a:lnTo>
                    <a:pt x="9" y="20"/>
                  </a:lnTo>
                  <a:lnTo>
                    <a:pt x="5" y="20"/>
                  </a:lnTo>
                  <a:lnTo>
                    <a:pt x="5" y="18"/>
                  </a:lnTo>
                  <a:lnTo>
                    <a:pt x="7" y="15"/>
                  </a:lnTo>
                  <a:lnTo>
                    <a:pt x="4" y="13"/>
                  </a:lnTo>
                  <a:lnTo>
                    <a:pt x="0" y="13"/>
                  </a:lnTo>
                  <a:lnTo>
                    <a:pt x="2" y="6"/>
                  </a:lnTo>
                  <a:lnTo>
                    <a:pt x="2" y="0"/>
                  </a:lnTo>
                  <a:close/>
                </a:path>
              </a:pathLst>
            </a:custGeom>
            <a:solidFill>
              <a:srgbClr val="1F1A17"/>
            </a:solidFill>
            <a:ln w="9525">
              <a:noFill/>
              <a:round/>
              <a:headEnd/>
              <a:tailEnd/>
            </a:ln>
          </p:spPr>
          <p:txBody>
            <a:bodyPr/>
            <a:lstStyle/>
            <a:p>
              <a:endParaRPr lang="en-US"/>
            </a:p>
          </p:txBody>
        </p:sp>
        <p:sp>
          <p:nvSpPr>
            <p:cNvPr id="5906" name="Freeform 1810"/>
            <p:cNvSpPr>
              <a:spLocks/>
            </p:cNvSpPr>
            <p:nvPr/>
          </p:nvSpPr>
          <p:spPr bwMode="auto">
            <a:xfrm>
              <a:off x="1375" y="2967"/>
              <a:ext cx="43" cy="55"/>
            </a:xfrm>
            <a:custGeom>
              <a:avLst/>
              <a:gdLst/>
              <a:ahLst/>
              <a:cxnLst>
                <a:cxn ang="0">
                  <a:pos x="0" y="0"/>
                </a:cxn>
                <a:cxn ang="0">
                  <a:pos x="1" y="0"/>
                </a:cxn>
                <a:cxn ang="0">
                  <a:pos x="5" y="2"/>
                </a:cxn>
                <a:cxn ang="0">
                  <a:pos x="8" y="3"/>
                </a:cxn>
                <a:cxn ang="0">
                  <a:pos x="10" y="5"/>
                </a:cxn>
                <a:cxn ang="0">
                  <a:pos x="6" y="10"/>
                </a:cxn>
                <a:cxn ang="0">
                  <a:pos x="10" y="8"/>
                </a:cxn>
                <a:cxn ang="0">
                  <a:pos x="13" y="10"/>
                </a:cxn>
                <a:cxn ang="0">
                  <a:pos x="18" y="13"/>
                </a:cxn>
                <a:cxn ang="0">
                  <a:pos x="20" y="15"/>
                </a:cxn>
                <a:cxn ang="0">
                  <a:pos x="15" y="19"/>
                </a:cxn>
                <a:cxn ang="0">
                  <a:pos x="20" y="22"/>
                </a:cxn>
                <a:cxn ang="0">
                  <a:pos x="23" y="24"/>
                </a:cxn>
                <a:cxn ang="0">
                  <a:pos x="28" y="27"/>
                </a:cxn>
                <a:cxn ang="0">
                  <a:pos x="30" y="29"/>
                </a:cxn>
                <a:cxn ang="0">
                  <a:pos x="32" y="30"/>
                </a:cxn>
                <a:cxn ang="0">
                  <a:pos x="30" y="32"/>
                </a:cxn>
                <a:cxn ang="0">
                  <a:pos x="30" y="35"/>
                </a:cxn>
                <a:cxn ang="0">
                  <a:pos x="32" y="42"/>
                </a:cxn>
                <a:cxn ang="0">
                  <a:pos x="33" y="45"/>
                </a:cxn>
                <a:cxn ang="0">
                  <a:pos x="43" y="45"/>
                </a:cxn>
                <a:cxn ang="0">
                  <a:pos x="43" y="54"/>
                </a:cxn>
                <a:cxn ang="0">
                  <a:pos x="40" y="50"/>
                </a:cxn>
                <a:cxn ang="0">
                  <a:pos x="33" y="50"/>
                </a:cxn>
                <a:cxn ang="0">
                  <a:pos x="30" y="54"/>
                </a:cxn>
                <a:cxn ang="0">
                  <a:pos x="26" y="55"/>
                </a:cxn>
                <a:cxn ang="0">
                  <a:pos x="21" y="50"/>
                </a:cxn>
                <a:cxn ang="0">
                  <a:pos x="25" y="47"/>
                </a:cxn>
                <a:cxn ang="0">
                  <a:pos x="25" y="40"/>
                </a:cxn>
                <a:cxn ang="0">
                  <a:pos x="21" y="37"/>
                </a:cxn>
                <a:cxn ang="0">
                  <a:pos x="16" y="35"/>
                </a:cxn>
                <a:cxn ang="0">
                  <a:pos x="16" y="30"/>
                </a:cxn>
                <a:cxn ang="0">
                  <a:pos x="15" y="32"/>
                </a:cxn>
                <a:cxn ang="0">
                  <a:pos x="11" y="32"/>
                </a:cxn>
                <a:cxn ang="0">
                  <a:pos x="10" y="30"/>
                </a:cxn>
                <a:cxn ang="0">
                  <a:pos x="8" y="29"/>
                </a:cxn>
                <a:cxn ang="0">
                  <a:pos x="11" y="29"/>
                </a:cxn>
                <a:cxn ang="0">
                  <a:pos x="11" y="24"/>
                </a:cxn>
                <a:cxn ang="0">
                  <a:pos x="8" y="22"/>
                </a:cxn>
                <a:cxn ang="0">
                  <a:pos x="6" y="22"/>
                </a:cxn>
                <a:cxn ang="0">
                  <a:pos x="1" y="20"/>
                </a:cxn>
                <a:cxn ang="0">
                  <a:pos x="3" y="15"/>
                </a:cxn>
                <a:cxn ang="0">
                  <a:pos x="1" y="8"/>
                </a:cxn>
                <a:cxn ang="0">
                  <a:pos x="3" y="7"/>
                </a:cxn>
                <a:cxn ang="0">
                  <a:pos x="0" y="0"/>
                </a:cxn>
              </a:cxnLst>
              <a:rect l="0" t="0" r="r" b="b"/>
              <a:pathLst>
                <a:path w="43" h="55">
                  <a:moveTo>
                    <a:pt x="0" y="0"/>
                  </a:moveTo>
                  <a:lnTo>
                    <a:pt x="1" y="0"/>
                  </a:lnTo>
                  <a:lnTo>
                    <a:pt x="5" y="2"/>
                  </a:lnTo>
                  <a:lnTo>
                    <a:pt x="8" y="3"/>
                  </a:lnTo>
                  <a:lnTo>
                    <a:pt x="10" y="5"/>
                  </a:lnTo>
                  <a:lnTo>
                    <a:pt x="6" y="10"/>
                  </a:lnTo>
                  <a:lnTo>
                    <a:pt x="10" y="8"/>
                  </a:lnTo>
                  <a:lnTo>
                    <a:pt x="13" y="10"/>
                  </a:lnTo>
                  <a:lnTo>
                    <a:pt x="18" y="13"/>
                  </a:lnTo>
                  <a:lnTo>
                    <a:pt x="20" y="15"/>
                  </a:lnTo>
                  <a:lnTo>
                    <a:pt x="15" y="19"/>
                  </a:lnTo>
                  <a:lnTo>
                    <a:pt x="20" y="22"/>
                  </a:lnTo>
                  <a:lnTo>
                    <a:pt x="23" y="24"/>
                  </a:lnTo>
                  <a:lnTo>
                    <a:pt x="28" y="27"/>
                  </a:lnTo>
                  <a:lnTo>
                    <a:pt x="30" y="29"/>
                  </a:lnTo>
                  <a:lnTo>
                    <a:pt x="32" y="30"/>
                  </a:lnTo>
                  <a:lnTo>
                    <a:pt x="30" y="32"/>
                  </a:lnTo>
                  <a:lnTo>
                    <a:pt x="30" y="35"/>
                  </a:lnTo>
                  <a:lnTo>
                    <a:pt x="32" y="42"/>
                  </a:lnTo>
                  <a:lnTo>
                    <a:pt x="33" y="45"/>
                  </a:lnTo>
                  <a:lnTo>
                    <a:pt x="43" y="45"/>
                  </a:lnTo>
                  <a:lnTo>
                    <a:pt x="43" y="54"/>
                  </a:lnTo>
                  <a:lnTo>
                    <a:pt x="40" y="50"/>
                  </a:lnTo>
                  <a:lnTo>
                    <a:pt x="33" y="50"/>
                  </a:lnTo>
                  <a:lnTo>
                    <a:pt x="30" y="54"/>
                  </a:lnTo>
                  <a:lnTo>
                    <a:pt x="26" y="55"/>
                  </a:lnTo>
                  <a:lnTo>
                    <a:pt x="21" y="50"/>
                  </a:lnTo>
                  <a:lnTo>
                    <a:pt x="25" y="47"/>
                  </a:lnTo>
                  <a:lnTo>
                    <a:pt x="25" y="40"/>
                  </a:lnTo>
                  <a:lnTo>
                    <a:pt x="21" y="37"/>
                  </a:lnTo>
                  <a:lnTo>
                    <a:pt x="16" y="35"/>
                  </a:lnTo>
                  <a:lnTo>
                    <a:pt x="16" y="30"/>
                  </a:lnTo>
                  <a:lnTo>
                    <a:pt x="15" y="32"/>
                  </a:lnTo>
                  <a:lnTo>
                    <a:pt x="11" y="32"/>
                  </a:lnTo>
                  <a:lnTo>
                    <a:pt x="10" y="30"/>
                  </a:lnTo>
                  <a:lnTo>
                    <a:pt x="8" y="29"/>
                  </a:lnTo>
                  <a:lnTo>
                    <a:pt x="11" y="29"/>
                  </a:lnTo>
                  <a:lnTo>
                    <a:pt x="11" y="24"/>
                  </a:lnTo>
                  <a:lnTo>
                    <a:pt x="8" y="22"/>
                  </a:lnTo>
                  <a:lnTo>
                    <a:pt x="6" y="22"/>
                  </a:lnTo>
                  <a:lnTo>
                    <a:pt x="1" y="20"/>
                  </a:lnTo>
                  <a:lnTo>
                    <a:pt x="3" y="15"/>
                  </a:lnTo>
                  <a:lnTo>
                    <a:pt x="1" y="8"/>
                  </a:lnTo>
                  <a:lnTo>
                    <a:pt x="3" y="7"/>
                  </a:lnTo>
                  <a:lnTo>
                    <a:pt x="0" y="0"/>
                  </a:lnTo>
                  <a:close/>
                </a:path>
              </a:pathLst>
            </a:custGeom>
            <a:solidFill>
              <a:srgbClr val="1F1A17"/>
            </a:solidFill>
            <a:ln w="9525">
              <a:noFill/>
              <a:round/>
              <a:headEnd/>
              <a:tailEnd/>
            </a:ln>
          </p:spPr>
          <p:txBody>
            <a:bodyPr/>
            <a:lstStyle/>
            <a:p>
              <a:endParaRPr lang="en-US"/>
            </a:p>
          </p:txBody>
        </p:sp>
        <p:sp>
          <p:nvSpPr>
            <p:cNvPr id="5907" name="Freeform 1811"/>
            <p:cNvSpPr>
              <a:spLocks/>
            </p:cNvSpPr>
            <p:nvPr/>
          </p:nvSpPr>
          <p:spPr bwMode="auto">
            <a:xfrm>
              <a:off x="1512" y="2909"/>
              <a:ext cx="35" cy="28"/>
            </a:xfrm>
            <a:custGeom>
              <a:avLst/>
              <a:gdLst/>
              <a:ahLst/>
              <a:cxnLst>
                <a:cxn ang="0">
                  <a:pos x="3" y="25"/>
                </a:cxn>
                <a:cxn ang="0">
                  <a:pos x="11" y="20"/>
                </a:cxn>
                <a:cxn ang="0">
                  <a:pos x="15" y="21"/>
                </a:cxn>
                <a:cxn ang="0">
                  <a:pos x="17" y="20"/>
                </a:cxn>
                <a:cxn ang="0">
                  <a:pos x="17" y="15"/>
                </a:cxn>
                <a:cxn ang="0">
                  <a:pos x="18" y="13"/>
                </a:cxn>
                <a:cxn ang="0">
                  <a:pos x="20" y="13"/>
                </a:cxn>
                <a:cxn ang="0">
                  <a:pos x="22" y="13"/>
                </a:cxn>
                <a:cxn ang="0">
                  <a:pos x="25" y="16"/>
                </a:cxn>
                <a:cxn ang="0">
                  <a:pos x="25" y="10"/>
                </a:cxn>
                <a:cxn ang="0">
                  <a:pos x="28" y="8"/>
                </a:cxn>
                <a:cxn ang="0">
                  <a:pos x="32" y="1"/>
                </a:cxn>
                <a:cxn ang="0">
                  <a:pos x="35" y="0"/>
                </a:cxn>
                <a:cxn ang="0">
                  <a:pos x="33" y="6"/>
                </a:cxn>
                <a:cxn ang="0">
                  <a:pos x="30" y="10"/>
                </a:cxn>
                <a:cxn ang="0">
                  <a:pos x="30" y="16"/>
                </a:cxn>
                <a:cxn ang="0">
                  <a:pos x="22" y="20"/>
                </a:cxn>
                <a:cxn ang="0">
                  <a:pos x="20" y="16"/>
                </a:cxn>
                <a:cxn ang="0">
                  <a:pos x="18" y="23"/>
                </a:cxn>
                <a:cxn ang="0">
                  <a:pos x="0" y="28"/>
                </a:cxn>
                <a:cxn ang="0">
                  <a:pos x="3" y="25"/>
                </a:cxn>
              </a:cxnLst>
              <a:rect l="0" t="0" r="r" b="b"/>
              <a:pathLst>
                <a:path w="35" h="28">
                  <a:moveTo>
                    <a:pt x="3" y="25"/>
                  </a:moveTo>
                  <a:lnTo>
                    <a:pt x="11" y="20"/>
                  </a:lnTo>
                  <a:lnTo>
                    <a:pt x="15" y="21"/>
                  </a:lnTo>
                  <a:lnTo>
                    <a:pt x="17" y="20"/>
                  </a:lnTo>
                  <a:lnTo>
                    <a:pt x="17" y="15"/>
                  </a:lnTo>
                  <a:lnTo>
                    <a:pt x="18" y="13"/>
                  </a:lnTo>
                  <a:lnTo>
                    <a:pt x="20" y="13"/>
                  </a:lnTo>
                  <a:lnTo>
                    <a:pt x="22" y="13"/>
                  </a:lnTo>
                  <a:lnTo>
                    <a:pt x="25" y="16"/>
                  </a:lnTo>
                  <a:lnTo>
                    <a:pt x="25" y="10"/>
                  </a:lnTo>
                  <a:lnTo>
                    <a:pt x="28" y="8"/>
                  </a:lnTo>
                  <a:lnTo>
                    <a:pt x="32" y="1"/>
                  </a:lnTo>
                  <a:lnTo>
                    <a:pt x="35" y="0"/>
                  </a:lnTo>
                  <a:lnTo>
                    <a:pt x="33" y="6"/>
                  </a:lnTo>
                  <a:lnTo>
                    <a:pt x="30" y="10"/>
                  </a:lnTo>
                  <a:lnTo>
                    <a:pt x="30" y="16"/>
                  </a:lnTo>
                  <a:lnTo>
                    <a:pt x="22" y="20"/>
                  </a:lnTo>
                  <a:lnTo>
                    <a:pt x="20" y="16"/>
                  </a:lnTo>
                  <a:lnTo>
                    <a:pt x="18" y="23"/>
                  </a:lnTo>
                  <a:lnTo>
                    <a:pt x="0" y="28"/>
                  </a:lnTo>
                  <a:lnTo>
                    <a:pt x="3" y="25"/>
                  </a:lnTo>
                  <a:close/>
                </a:path>
              </a:pathLst>
            </a:custGeom>
            <a:solidFill>
              <a:srgbClr val="1F1A17"/>
            </a:solidFill>
            <a:ln w="9525">
              <a:noFill/>
              <a:round/>
              <a:headEnd/>
              <a:tailEnd/>
            </a:ln>
          </p:spPr>
          <p:txBody>
            <a:bodyPr/>
            <a:lstStyle/>
            <a:p>
              <a:endParaRPr lang="en-US"/>
            </a:p>
          </p:txBody>
        </p:sp>
        <p:sp>
          <p:nvSpPr>
            <p:cNvPr id="5908" name="Freeform 1812"/>
            <p:cNvSpPr>
              <a:spLocks/>
            </p:cNvSpPr>
            <p:nvPr/>
          </p:nvSpPr>
          <p:spPr bwMode="auto">
            <a:xfrm>
              <a:off x="1470" y="2965"/>
              <a:ext cx="74" cy="79"/>
            </a:xfrm>
            <a:custGeom>
              <a:avLst/>
              <a:gdLst/>
              <a:ahLst/>
              <a:cxnLst>
                <a:cxn ang="0">
                  <a:pos x="7" y="44"/>
                </a:cxn>
                <a:cxn ang="0">
                  <a:pos x="8" y="37"/>
                </a:cxn>
                <a:cxn ang="0">
                  <a:pos x="12" y="31"/>
                </a:cxn>
                <a:cxn ang="0">
                  <a:pos x="13" y="36"/>
                </a:cxn>
                <a:cxn ang="0">
                  <a:pos x="17" y="39"/>
                </a:cxn>
                <a:cxn ang="0">
                  <a:pos x="18" y="41"/>
                </a:cxn>
                <a:cxn ang="0">
                  <a:pos x="20" y="41"/>
                </a:cxn>
                <a:cxn ang="0">
                  <a:pos x="22" y="39"/>
                </a:cxn>
                <a:cxn ang="0">
                  <a:pos x="22" y="36"/>
                </a:cxn>
                <a:cxn ang="0">
                  <a:pos x="22" y="34"/>
                </a:cxn>
                <a:cxn ang="0">
                  <a:pos x="22" y="32"/>
                </a:cxn>
                <a:cxn ang="0">
                  <a:pos x="30" y="29"/>
                </a:cxn>
                <a:cxn ang="0">
                  <a:pos x="37" y="27"/>
                </a:cxn>
                <a:cxn ang="0">
                  <a:pos x="40" y="29"/>
                </a:cxn>
                <a:cxn ang="0">
                  <a:pos x="47" y="31"/>
                </a:cxn>
                <a:cxn ang="0">
                  <a:pos x="57" y="14"/>
                </a:cxn>
                <a:cxn ang="0">
                  <a:pos x="65" y="0"/>
                </a:cxn>
                <a:cxn ang="0">
                  <a:pos x="65" y="7"/>
                </a:cxn>
                <a:cxn ang="0">
                  <a:pos x="67" y="14"/>
                </a:cxn>
                <a:cxn ang="0">
                  <a:pos x="70" y="14"/>
                </a:cxn>
                <a:cxn ang="0">
                  <a:pos x="74" y="12"/>
                </a:cxn>
                <a:cxn ang="0">
                  <a:pos x="70" y="17"/>
                </a:cxn>
                <a:cxn ang="0">
                  <a:pos x="65" y="21"/>
                </a:cxn>
                <a:cxn ang="0">
                  <a:pos x="67" y="26"/>
                </a:cxn>
                <a:cxn ang="0">
                  <a:pos x="69" y="32"/>
                </a:cxn>
                <a:cxn ang="0">
                  <a:pos x="64" y="32"/>
                </a:cxn>
                <a:cxn ang="0">
                  <a:pos x="59" y="32"/>
                </a:cxn>
                <a:cxn ang="0">
                  <a:pos x="64" y="37"/>
                </a:cxn>
                <a:cxn ang="0">
                  <a:pos x="69" y="41"/>
                </a:cxn>
                <a:cxn ang="0">
                  <a:pos x="69" y="44"/>
                </a:cxn>
                <a:cxn ang="0">
                  <a:pos x="67" y="46"/>
                </a:cxn>
                <a:cxn ang="0">
                  <a:pos x="62" y="42"/>
                </a:cxn>
                <a:cxn ang="0">
                  <a:pos x="57" y="37"/>
                </a:cxn>
                <a:cxn ang="0">
                  <a:pos x="60" y="44"/>
                </a:cxn>
                <a:cxn ang="0">
                  <a:pos x="64" y="52"/>
                </a:cxn>
                <a:cxn ang="0">
                  <a:pos x="62" y="56"/>
                </a:cxn>
                <a:cxn ang="0">
                  <a:pos x="62" y="57"/>
                </a:cxn>
                <a:cxn ang="0">
                  <a:pos x="59" y="54"/>
                </a:cxn>
                <a:cxn ang="0">
                  <a:pos x="53" y="51"/>
                </a:cxn>
                <a:cxn ang="0">
                  <a:pos x="57" y="57"/>
                </a:cxn>
                <a:cxn ang="0">
                  <a:pos x="57" y="62"/>
                </a:cxn>
                <a:cxn ang="0">
                  <a:pos x="57" y="66"/>
                </a:cxn>
                <a:cxn ang="0">
                  <a:pos x="55" y="67"/>
                </a:cxn>
                <a:cxn ang="0">
                  <a:pos x="48" y="71"/>
                </a:cxn>
                <a:cxn ang="0">
                  <a:pos x="40" y="69"/>
                </a:cxn>
                <a:cxn ang="0">
                  <a:pos x="37" y="62"/>
                </a:cxn>
                <a:cxn ang="0">
                  <a:pos x="35" y="56"/>
                </a:cxn>
                <a:cxn ang="0">
                  <a:pos x="33" y="61"/>
                </a:cxn>
                <a:cxn ang="0">
                  <a:pos x="32" y="66"/>
                </a:cxn>
                <a:cxn ang="0">
                  <a:pos x="27" y="67"/>
                </a:cxn>
                <a:cxn ang="0">
                  <a:pos x="20" y="67"/>
                </a:cxn>
                <a:cxn ang="0">
                  <a:pos x="15" y="74"/>
                </a:cxn>
                <a:cxn ang="0">
                  <a:pos x="12" y="79"/>
                </a:cxn>
                <a:cxn ang="0">
                  <a:pos x="7" y="77"/>
                </a:cxn>
                <a:cxn ang="0">
                  <a:pos x="3" y="76"/>
                </a:cxn>
                <a:cxn ang="0">
                  <a:pos x="0" y="67"/>
                </a:cxn>
                <a:cxn ang="0">
                  <a:pos x="0" y="59"/>
                </a:cxn>
                <a:cxn ang="0">
                  <a:pos x="7" y="52"/>
                </a:cxn>
                <a:cxn ang="0">
                  <a:pos x="12" y="47"/>
                </a:cxn>
                <a:cxn ang="0">
                  <a:pos x="8" y="46"/>
                </a:cxn>
                <a:cxn ang="0">
                  <a:pos x="7" y="44"/>
                </a:cxn>
              </a:cxnLst>
              <a:rect l="0" t="0" r="r" b="b"/>
              <a:pathLst>
                <a:path w="74" h="79">
                  <a:moveTo>
                    <a:pt x="7" y="44"/>
                  </a:moveTo>
                  <a:lnTo>
                    <a:pt x="8" y="37"/>
                  </a:lnTo>
                  <a:lnTo>
                    <a:pt x="12" y="31"/>
                  </a:lnTo>
                  <a:lnTo>
                    <a:pt x="13" y="36"/>
                  </a:lnTo>
                  <a:lnTo>
                    <a:pt x="17" y="39"/>
                  </a:lnTo>
                  <a:lnTo>
                    <a:pt x="18" y="41"/>
                  </a:lnTo>
                  <a:lnTo>
                    <a:pt x="20" y="41"/>
                  </a:lnTo>
                  <a:lnTo>
                    <a:pt x="22" y="39"/>
                  </a:lnTo>
                  <a:lnTo>
                    <a:pt x="22" y="36"/>
                  </a:lnTo>
                  <a:lnTo>
                    <a:pt x="22" y="34"/>
                  </a:lnTo>
                  <a:lnTo>
                    <a:pt x="22" y="32"/>
                  </a:lnTo>
                  <a:lnTo>
                    <a:pt x="30" y="29"/>
                  </a:lnTo>
                  <a:lnTo>
                    <a:pt x="37" y="27"/>
                  </a:lnTo>
                  <a:lnTo>
                    <a:pt x="40" y="29"/>
                  </a:lnTo>
                  <a:lnTo>
                    <a:pt x="47" y="31"/>
                  </a:lnTo>
                  <a:lnTo>
                    <a:pt x="57" y="14"/>
                  </a:lnTo>
                  <a:lnTo>
                    <a:pt x="65" y="0"/>
                  </a:lnTo>
                  <a:lnTo>
                    <a:pt x="65" y="7"/>
                  </a:lnTo>
                  <a:lnTo>
                    <a:pt x="67" y="14"/>
                  </a:lnTo>
                  <a:lnTo>
                    <a:pt x="70" y="14"/>
                  </a:lnTo>
                  <a:lnTo>
                    <a:pt x="74" y="12"/>
                  </a:lnTo>
                  <a:lnTo>
                    <a:pt x="70" y="17"/>
                  </a:lnTo>
                  <a:lnTo>
                    <a:pt x="65" y="21"/>
                  </a:lnTo>
                  <a:lnTo>
                    <a:pt x="67" y="26"/>
                  </a:lnTo>
                  <a:lnTo>
                    <a:pt x="69" y="32"/>
                  </a:lnTo>
                  <a:lnTo>
                    <a:pt x="64" y="32"/>
                  </a:lnTo>
                  <a:lnTo>
                    <a:pt x="59" y="32"/>
                  </a:lnTo>
                  <a:lnTo>
                    <a:pt x="64" y="37"/>
                  </a:lnTo>
                  <a:lnTo>
                    <a:pt x="69" y="41"/>
                  </a:lnTo>
                  <a:lnTo>
                    <a:pt x="69" y="44"/>
                  </a:lnTo>
                  <a:lnTo>
                    <a:pt x="67" y="46"/>
                  </a:lnTo>
                  <a:lnTo>
                    <a:pt x="62" y="42"/>
                  </a:lnTo>
                  <a:lnTo>
                    <a:pt x="57" y="37"/>
                  </a:lnTo>
                  <a:lnTo>
                    <a:pt x="60" y="44"/>
                  </a:lnTo>
                  <a:lnTo>
                    <a:pt x="64" y="52"/>
                  </a:lnTo>
                  <a:lnTo>
                    <a:pt x="62" y="56"/>
                  </a:lnTo>
                  <a:lnTo>
                    <a:pt x="62" y="57"/>
                  </a:lnTo>
                  <a:lnTo>
                    <a:pt x="59" y="54"/>
                  </a:lnTo>
                  <a:lnTo>
                    <a:pt x="53" y="51"/>
                  </a:lnTo>
                  <a:lnTo>
                    <a:pt x="57" y="57"/>
                  </a:lnTo>
                  <a:lnTo>
                    <a:pt x="57" y="62"/>
                  </a:lnTo>
                  <a:lnTo>
                    <a:pt x="57" y="66"/>
                  </a:lnTo>
                  <a:lnTo>
                    <a:pt x="55" y="67"/>
                  </a:lnTo>
                  <a:lnTo>
                    <a:pt x="48" y="71"/>
                  </a:lnTo>
                  <a:lnTo>
                    <a:pt x="40" y="69"/>
                  </a:lnTo>
                  <a:lnTo>
                    <a:pt x="37" y="62"/>
                  </a:lnTo>
                  <a:lnTo>
                    <a:pt x="35" y="56"/>
                  </a:lnTo>
                  <a:lnTo>
                    <a:pt x="33" y="61"/>
                  </a:lnTo>
                  <a:lnTo>
                    <a:pt x="32" y="66"/>
                  </a:lnTo>
                  <a:lnTo>
                    <a:pt x="27" y="67"/>
                  </a:lnTo>
                  <a:lnTo>
                    <a:pt x="20" y="67"/>
                  </a:lnTo>
                  <a:lnTo>
                    <a:pt x="15" y="74"/>
                  </a:lnTo>
                  <a:lnTo>
                    <a:pt x="12" y="79"/>
                  </a:lnTo>
                  <a:lnTo>
                    <a:pt x="7" y="77"/>
                  </a:lnTo>
                  <a:lnTo>
                    <a:pt x="3" y="76"/>
                  </a:lnTo>
                  <a:lnTo>
                    <a:pt x="0" y="67"/>
                  </a:lnTo>
                  <a:lnTo>
                    <a:pt x="0" y="59"/>
                  </a:lnTo>
                  <a:lnTo>
                    <a:pt x="7" y="52"/>
                  </a:lnTo>
                  <a:lnTo>
                    <a:pt x="12" y="47"/>
                  </a:lnTo>
                  <a:lnTo>
                    <a:pt x="8" y="46"/>
                  </a:lnTo>
                  <a:lnTo>
                    <a:pt x="7" y="44"/>
                  </a:lnTo>
                  <a:close/>
                </a:path>
              </a:pathLst>
            </a:custGeom>
            <a:solidFill>
              <a:srgbClr val="1F1A17"/>
            </a:solidFill>
            <a:ln w="9525">
              <a:noFill/>
              <a:round/>
              <a:headEnd/>
              <a:tailEnd/>
            </a:ln>
          </p:spPr>
          <p:txBody>
            <a:bodyPr/>
            <a:lstStyle/>
            <a:p>
              <a:endParaRPr lang="en-US"/>
            </a:p>
          </p:txBody>
        </p:sp>
        <p:sp>
          <p:nvSpPr>
            <p:cNvPr id="5909" name="Freeform 1813"/>
            <p:cNvSpPr>
              <a:spLocks/>
            </p:cNvSpPr>
            <p:nvPr/>
          </p:nvSpPr>
          <p:spPr bwMode="auto">
            <a:xfrm>
              <a:off x="1463" y="2979"/>
              <a:ext cx="137" cy="100"/>
            </a:xfrm>
            <a:custGeom>
              <a:avLst/>
              <a:gdLst/>
              <a:ahLst/>
              <a:cxnLst>
                <a:cxn ang="0">
                  <a:pos x="7" y="63"/>
                </a:cxn>
                <a:cxn ang="0">
                  <a:pos x="20" y="63"/>
                </a:cxn>
                <a:cxn ang="0">
                  <a:pos x="29" y="58"/>
                </a:cxn>
                <a:cxn ang="0">
                  <a:pos x="35" y="52"/>
                </a:cxn>
                <a:cxn ang="0">
                  <a:pos x="49" y="57"/>
                </a:cxn>
                <a:cxn ang="0">
                  <a:pos x="62" y="57"/>
                </a:cxn>
                <a:cxn ang="0">
                  <a:pos x="79" y="58"/>
                </a:cxn>
                <a:cxn ang="0">
                  <a:pos x="81" y="57"/>
                </a:cxn>
                <a:cxn ang="0">
                  <a:pos x="82" y="55"/>
                </a:cxn>
                <a:cxn ang="0">
                  <a:pos x="86" y="53"/>
                </a:cxn>
                <a:cxn ang="0">
                  <a:pos x="87" y="50"/>
                </a:cxn>
                <a:cxn ang="0">
                  <a:pos x="89" y="48"/>
                </a:cxn>
                <a:cxn ang="0">
                  <a:pos x="97" y="40"/>
                </a:cxn>
                <a:cxn ang="0">
                  <a:pos x="116" y="28"/>
                </a:cxn>
                <a:cxn ang="0">
                  <a:pos x="124" y="20"/>
                </a:cxn>
                <a:cxn ang="0">
                  <a:pos x="131" y="5"/>
                </a:cxn>
                <a:cxn ang="0">
                  <a:pos x="132" y="5"/>
                </a:cxn>
                <a:cxn ang="0">
                  <a:pos x="134" y="8"/>
                </a:cxn>
                <a:cxn ang="0">
                  <a:pos x="136" y="10"/>
                </a:cxn>
                <a:cxn ang="0">
                  <a:pos x="136" y="15"/>
                </a:cxn>
                <a:cxn ang="0">
                  <a:pos x="136" y="18"/>
                </a:cxn>
                <a:cxn ang="0">
                  <a:pos x="134" y="22"/>
                </a:cxn>
                <a:cxn ang="0">
                  <a:pos x="136" y="25"/>
                </a:cxn>
                <a:cxn ang="0">
                  <a:pos x="136" y="30"/>
                </a:cxn>
                <a:cxn ang="0">
                  <a:pos x="131" y="30"/>
                </a:cxn>
                <a:cxn ang="0">
                  <a:pos x="131" y="35"/>
                </a:cxn>
                <a:cxn ang="0">
                  <a:pos x="129" y="38"/>
                </a:cxn>
                <a:cxn ang="0">
                  <a:pos x="126" y="40"/>
                </a:cxn>
                <a:cxn ang="0">
                  <a:pos x="126" y="43"/>
                </a:cxn>
                <a:cxn ang="0">
                  <a:pos x="121" y="45"/>
                </a:cxn>
                <a:cxn ang="0">
                  <a:pos x="119" y="47"/>
                </a:cxn>
                <a:cxn ang="0">
                  <a:pos x="117" y="53"/>
                </a:cxn>
                <a:cxn ang="0">
                  <a:pos x="104" y="53"/>
                </a:cxn>
                <a:cxn ang="0">
                  <a:pos x="101" y="53"/>
                </a:cxn>
                <a:cxn ang="0">
                  <a:pos x="96" y="60"/>
                </a:cxn>
                <a:cxn ang="0">
                  <a:pos x="94" y="65"/>
                </a:cxn>
                <a:cxn ang="0">
                  <a:pos x="94" y="68"/>
                </a:cxn>
                <a:cxn ang="0">
                  <a:pos x="86" y="72"/>
                </a:cxn>
                <a:cxn ang="0">
                  <a:pos x="77" y="68"/>
                </a:cxn>
                <a:cxn ang="0">
                  <a:pos x="72" y="70"/>
                </a:cxn>
                <a:cxn ang="0">
                  <a:pos x="62" y="73"/>
                </a:cxn>
                <a:cxn ang="0">
                  <a:pos x="50" y="75"/>
                </a:cxn>
                <a:cxn ang="0">
                  <a:pos x="49" y="78"/>
                </a:cxn>
                <a:cxn ang="0">
                  <a:pos x="52" y="82"/>
                </a:cxn>
                <a:cxn ang="0">
                  <a:pos x="59" y="82"/>
                </a:cxn>
                <a:cxn ang="0">
                  <a:pos x="67" y="82"/>
                </a:cxn>
                <a:cxn ang="0">
                  <a:pos x="69" y="87"/>
                </a:cxn>
                <a:cxn ang="0">
                  <a:pos x="60" y="95"/>
                </a:cxn>
                <a:cxn ang="0">
                  <a:pos x="50" y="95"/>
                </a:cxn>
                <a:cxn ang="0">
                  <a:pos x="42" y="95"/>
                </a:cxn>
                <a:cxn ang="0">
                  <a:pos x="34" y="100"/>
                </a:cxn>
                <a:cxn ang="0">
                  <a:pos x="22" y="100"/>
                </a:cxn>
                <a:cxn ang="0">
                  <a:pos x="12" y="98"/>
                </a:cxn>
                <a:cxn ang="0">
                  <a:pos x="12" y="93"/>
                </a:cxn>
                <a:cxn ang="0">
                  <a:pos x="12" y="87"/>
                </a:cxn>
                <a:cxn ang="0">
                  <a:pos x="5" y="78"/>
                </a:cxn>
                <a:cxn ang="0">
                  <a:pos x="5" y="72"/>
                </a:cxn>
                <a:cxn ang="0">
                  <a:pos x="5" y="68"/>
                </a:cxn>
              </a:cxnLst>
              <a:rect l="0" t="0" r="r" b="b"/>
              <a:pathLst>
                <a:path w="137" h="100">
                  <a:moveTo>
                    <a:pt x="2" y="67"/>
                  </a:moveTo>
                  <a:lnTo>
                    <a:pt x="7" y="63"/>
                  </a:lnTo>
                  <a:lnTo>
                    <a:pt x="14" y="60"/>
                  </a:lnTo>
                  <a:lnTo>
                    <a:pt x="20" y="63"/>
                  </a:lnTo>
                  <a:lnTo>
                    <a:pt x="25" y="63"/>
                  </a:lnTo>
                  <a:lnTo>
                    <a:pt x="29" y="58"/>
                  </a:lnTo>
                  <a:lnTo>
                    <a:pt x="30" y="52"/>
                  </a:lnTo>
                  <a:lnTo>
                    <a:pt x="35" y="52"/>
                  </a:lnTo>
                  <a:lnTo>
                    <a:pt x="40" y="52"/>
                  </a:lnTo>
                  <a:lnTo>
                    <a:pt x="49" y="57"/>
                  </a:lnTo>
                  <a:lnTo>
                    <a:pt x="55" y="58"/>
                  </a:lnTo>
                  <a:lnTo>
                    <a:pt x="62" y="57"/>
                  </a:lnTo>
                  <a:lnTo>
                    <a:pt x="72" y="53"/>
                  </a:lnTo>
                  <a:lnTo>
                    <a:pt x="79" y="58"/>
                  </a:lnTo>
                  <a:lnTo>
                    <a:pt x="84" y="62"/>
                  </a:lnTo>
                  <a:lnTo>
                    <a:pt x="81" y="57"/>
                  </a:lnTo>
                  <a:lnTo>
                    <a:pt x="77" y="52"/>
                  </a:lnTo>
                  <a:lnTo>
                    <a:pt x="82" y="55"/>
                  </a:lnTo>
                  <a:lnTo>
                    <a:pt x="87" y="58"/>
                  </a:lnTo>
                  <a:lnTo>
                    <a:pt x="86" y="53"/>
                  </a:lnTo>
                  <a:lnTo>
                    <a:pt x="84" y="48"/>
                  </a:lnTo>
                  <a:lnTo>
                    <a:pt x="87" y="50"/>
                  </a:lnTo>
                  <a:lnTo>
                    <a:pt x="91" y="52"/>
                  </a:lnTo>
                  <a:lnTo>
                    <a:pt x="89" y="48"/>
                  </a:lnTo>
                  <a:lnTo>
                    <a:pt x="89" y="45"/>
                  </a:lnTo>
                  <a:lnTo>
                    <a:pt x="97" y="40"/>
                  </a:lnTo>
                  <a:lnTo>
                    <a:pt x="109" y="32"/>
                  </a:lnTo>
                  <a:lnTo>
                    <a:pt x="116" y="28"/>
                  </a:lnTo>
                  <a:lnTo>
                    <a:pt x="121" y="25"/>
                  </a:lnTo>
                  <a:lnTo>
                    <a:pt x="124" y="20"/>
                  </a:lnTo>
                  <a:lnTo>
                    <a:pt x="126" y="17"/>
                  </a:lnTo>
                  <a:lnTo>
                    <a:pt x="131" y="5"/>
                  </a:lnTo>
                  <a:lnTo>
                    <a:pt x="132" y="0"/>
                  </a:lnTo>
                  <a:lnTo>
                    <a:pt x="132" y="5"/>
                  </a:lnTo>
                  <a:lnTo>
                    <a:pt x="131" y="10"/>
                  </a:lnTo>
                  <a:lnTo>
                    <a:pt x="134" y="8"/>
                  </a:lnTo>
                  <a:lnTo>
                    <a:pt x="137" y="8"/>
                  </a:lnTo>
                  <a:lnTo>
                    <a:pt x="136" y="10"/>
                  </a:lnTo>
                  <a:lnTo>
                    <a:pt x="132" y="13"/>
                  </a:lnTo>
                  <a:lnTo>
                    <a:pt x="136" y="15"/>
                  </a:lnTo>
                  <a:lnTo>
                    <a:pt x="137" y="17"/>
                  </a:lnTo>
                  <a:lnTo>
                    <a:pt x="136" y="18"/>
                  </a:lnTo>
                  <a:lnTo>
                    <a:pt x="136" y="22"/>
                  </a:lnTo>
                  <a:lnTo>
                    <a:pt x="134" y="22"/>
                  </a:lnTo>
                  <a:lnTo>
                    <a:pt x="132" y="22"/>
                  </a:lnTo>
                  <a:lnTo>
                    <a:pt x="136" y="25"/>
                  </a:lnTo>
                  <a:lnTo>
                    <a:pt x="137" y="27"/>
                  </a:lnTo>
                  <a:lnTo>
                    <a:pt x="136" y="30"/>
                  </a:lnTo>
                  <a:lnTo>
                    <a:pt x="134" y="32"/>
                  </a:lnTo>
                  <a:lnTo>
                    <a:pt x="131" y="30"/>
                  </a:lnTo>
                  <a:lnTo>
                    <a:pt x="127" y="30"/>
                  </a:lnTo>
                  <a:lnTo>
                    <a:pt x="131" y="35"/>
                  </a:lnTo>
                  <a:lnTo>
                    <a:pt x="134" y="38"/>
                  </a:lnTo>
                  <a:lnTo>
                    <a:pt x="129" y="38"/>
                  </a:lnTo>
                  <a:lnTo>
                    <a:pt x="124" y="37"/>
                  </a:lnTo>
                  <a:lnTo>
                    <a:pt x="126" y="40"/>
                  </a:lnTo>
                  <a:lnTo>
                    <a:pt x="126" y="42"/>
                  </a:lnTo>
                  <a:lnTo>
                    <a:pt x="126" y="43"/>
                  </a:lnTo>
                  <a:lnTo>
                    <a:pt x="124" y="45"/>
                  </a:lnTo>
                  <a:lnTo>
                    <a:pt x="121" y="45"/>
                  </a:lnTo>
                  <a:lnTo>
                    <a:pt x="119" y="43"/>
                  </a:lnTo>
                  <a:lnTo>
                    <a:pt x="119" y="47"/>
                  </a:lnTo>
                  <a:lnTo>
                    <a:pt x="121" y="50"/>
                  </a:lnTo>
                  <a:lnTo>
                    <a:pt x="117" y="53"/>
                  </a:lnTo>
                  <a:lnTo>
                    <a:pt x="111" y="53"/>
                  </a:lnTo>
                  <a:lnTo>
                    <a:pt x="104" y="53"/>
                  </a:lnTo>
                  <a:lnTo>
                    <a:pt x="101" y="50"/>
                  </a:lnTo>
                  <a:lnTo>
                    <a:pt x="101" y="53"/>
                  </a:lnTo>
                  <a:lnTo>
                    <a:pt x="99" y="57"/>
                  </a:lnTo>
                  <a:lnTo>
                    <a:pt x="96" y="60"/>
                  </a:lnTo>
                  <a:lnTo>
                    <a:pt x="92" y="62"/>
                  </a:lnTo>
                  <a:lnTo>
                    <a:pt x="94" y="65"/>
                  </a:lnTo>
                  <a:lnTo>
                    <a:pt x="94" y="67"/>
                  </a:lnTo>
                  <a:lnTo>
                    <a:pt x="94" y="68"/>
                  </a:lnTo>
                  <a:lnTo>
                    <a:pt x="91" y="70"/>
                  </a:lnTo>
                  <a:lnTo>
                    <a:pt x="86" y="72"/>
                  </a:lnTo>
                  <a:lnTo>
                    <a:pt x="82" y="68"/>
                  </a:lnTo>
                  <a:lnTo>
                    <a:pt x="77" y="68"/>
                  </a:lnTo>
                  <a:lnTo>
                    <a:pt x="74" y="67"/>
                  </a:lnTo>
                  <a:lnTo>
                    <a:pt x="72" y="70"/>
                  </a:lnTo>
                  <a:lnTo>
                    <a:pt x="72" y="72"/>
                  </a:lnTo>
                  <a:lnTo>
                    <a:pt x="62" y="73"/>
                  </a:lnTo>
                  <a:lnTo>
                    <a:pt x="54" y="75"/>
                  </a:lnTo>
                  <a:lnTo>
                    <a:pt x="50" y="75"/>
                  </a:lnTo>
                  <a:lnTo>
                    <a:pt x="49" y="77"/>
                  </a:lnTo>
                  <a:lnTo>
                    <a:pt x="49" y="78"/>
                  </a:lnTo>
                  <a:lnTo>
                    <a:pt x="50" y="80"/>
                  </a:lnTo>
                  <a:lnTo>
                    <a:pt x="52" y="82"/>
                  </a:lnTo>
                  <a:lnTo>
                    <a:pt x="55" y="82"/>
                  </a:lnTo>
                  <a:lnTo>
                    <a:pt x="59" y="82"/>
                  </a:lnTo>
                  <a:lnTo>
                    <a:pt x="62" y="80"/>
                  </a:lnTo>
                  <a:lnTo>
                    <a:pt x="67" y="82"/>
                  </a:lnTo>
                  <a:lnTo>
                    <a:pt x="71" y="82"/>
                  </a:lnTo>
                  <a:lnTo>
                    <a:pt x="69" y="87"/>
                  </a:lnTo>
                  <a:lnTo>
                    <a:pt x="66" y="92"/>
                  </a:lnTo>
                  <a:lnTo>
                    <a:pt x="60" y="95"/>
                  </a:lnTo>
                  <a:lnTo>
                    <a:pt x="54" y="97"/>
                  </a:lnTo>
                  <a:lnTo>
                    <a:pt x="50" y="95"/>
                  </a:lnTo>
                  <a:lnTo>
                    <a:pt x="47" y="95"/>
                  </a:lnTo>
                  <a:lnTo>
                    <a:pt x="42" y="95"/>
                  </a:lnTo>
                  <a:lnTo>
                    <a:pt x="39" y="97"/>
                  </a:lnTo>
                  <a:lnTo>
                    <a:pt x="34" y="100"/>
                  </a:lnTo>
                  <a:lnTo>
                    <a:pt x="27" y="100"/>
                  </a:lnTo>
                  <a:lnTo>
                    <a:pt x="22" y="100"/>
                  </a:lnTo>
                  <a:lnTo>
                    <a:pt x="17" y="100"/>
                  </a:lnTo>
                  <a:lnTo>
                    <a:pt x="12" y="98"/>
                  </a:lnTo>
                  <a:lnTo>
                    <a:pt x="10" y="97"/>
                  </a:lnTo>
                  <a:lnTo>
                    <a:pt x="12" y="93"/>
                  </a:lnTo>
                  <a:lnTo>
                    <a:pt x="12" y="90"/>
                  </a:lnTo>
                  <a:lnTo>
                    <a:pt x="12" y="87"/>
                  </a:lnTo>
                  <a:lnTo>
                    <a:pt x="10" y="83"/>
                  </a:lnTo>
                  <a:lnTo>
                    <a:pt x="5" y="78"/>
                  </a:lnTo>
                  <a:lnTo>
                    <a:pt x="0" y="73"/>
                  </a:lnTo>
                  <a:lnTo>
                    <a:pt x="5" y="72"/>
                  </a:lnTo>
                  <a:lnTo>
                    <a:pt x="10" y="70"/>
                  </a:lnTo>
                  <a:lnTo>
                    <a:pt x="5" y="68"/>
                  </a:lnTo>
                  <a:lnTo>
                    <a:pt x="2" y="67"/>
                  </a:lnTo>
                  <a:close/>
                </a:path>
              </a:pathLst>
            </a:custGeom>
            <a:solidFill>
              <a:srgbClr val="1F1A17"/>
            </a:solidFill>
            <a:ln w="9525">
              <a:noFill/>
              <a:round/>
              <a:headEnd/>
              <a:tailEnd/>
            </a:ln>
          </p:spPr>
          <p:txBody>
            <a:bodyPr/>
            <a:lstStyle/>
            <a:p>
              <a:endParaRPr lang="en-US"/>
            </a:p>
          </p:txBody>
        </p:sp>
        <p:sp>
          <p:nvSpPr>
            <p:cNvPr id="5910" name="Freeform 1814"/>
            <p:cNvSpPr>
              <a:spLocks/>
            </p:cNvSpPr>
            <p:nvPr/>
          </p:nvSpPr>
          <p:spPr bwMode="auto">
            <a:xfrm>
              <a:off x="1488" y="3037"/>
              <a:ext cx="117" cy="74"/>
            </a:xfrm>
            <a:custGeom>
              <a:avLst/>
              <a:gdLst/>
              <a:ahLst/>
              <a:cxnLst>
                <a:cxn ang="0">
                  <a:pos x="9" y="54"/>
                </a:cxn>
                <a:cxn ang="0">
                  <a:pos x="24" y="62"/>
                </a:cxn>
                <a:cxn ang="0">
                  <a:pos x="29" y="62"/>
                </a:cxn>
                <a:cxn ang="0">
                  <a:pos x="32" y="59"/>
                </a:cxn>
                <a:cxn ang="0">
                  <a:pos x="35" y="59"/>
                </a:cxn>
                <a:cxn ang="0">
                  <a:pos x="34" y="66"/>
                </a:cxn>
                <a:cxn ang="0">
                  <a:pos x="39" y="71"/>
                </a:cxn>
                <a:cxn ang="0">
                  <a:pos x="46" y="66"/>
                </a:cxn>
                <a:cxn ang="0">
                  <a:pos x="49" y="66"/>
                </a:cxn>
                <a:cxn ang="0">
                  <a:pos x="54" y="69"/>
                </a:cxn>
                <a:cxn ang="0">
                  <a:pos x="57" y="66"/>
                </a:cxn>
                <a:cxn ang="0">
                  <a:pos x="59" y="66"/>
                </a:cxn>
                <a:cxn ang="0">
                  <a:pos x="62" y="71"/>
                </a:cxn>
                <a:cxn ang="0">
                  <a:pos x="66" y="71"/>
                </a:cxn>
                <a:cxn ang="0">
                  <a:pos x="67" y="66"/>
                </a:cxn>
                <a:cxn ang="0">
                  <a:pos x="69" y="69"/>
                </a:cxn>
                <a:cxn ang="0">
                  <a:pos x="74" y="74"/>
                </a:cxn>
                <a:cxn ang="0">
                  <a:pos x="79" y="67"/>
                </a:cxn>
                <a:cxn ang="0">
                  <a:pos x="81" y="66"/>
                </a:cxn>
                <a:cxn ang="0">
                  <a:pos x="89" y="66"/>
                </a:cxn>
                <a:cxn ang="0">
                  <a:pos x="99" y="59"/>
                </a:cxn>
                <a:cxn ang="0">
                  <a:pos x="107" y="49"/>
                </a:cxn>
                <a:cxn ang="0">
                  <a:pos x="107" y="44"/>
                </a:cxn>
                <a:cxn ang="0">
                  <a:pos x="102" y="35"/>
                </a:cxn>
                <a:cxn ang="0">
                  <a:pos x="109" y="35"/>
                </a:cxn>
                <a:cxn ang="0">
                  <a:pos x="116" y="35"/>
                </a:cxn>
                <a:cxn ang="0">
                  <a:pos x="112" y="30"/>
                </a:cxn>
                <a:cxn ang="0">
                  <a:pos x="112" y="29"/>
                </a:cxn>
                <a:cxn ang="0">
                  <a:pos x="117" y="27"/>
                </a:cxn>
                <a:cxn ang="0">
                  <a:pos x="116" y="24"/>
                </a:cxn>
                <a:cxn ang="0">
                  <a:pos x="111" y="22"/>
                </a:cxn>
                <a:cxn ang="0">
                  <a:pos x="111" y="19"/>
                </a:cxn>
                <a:cxn ang="0">
                  <a:pos x="107" y="17"/>
                </a:cxn>
                <a:cxn ang="0">
                  <a:pos x="109" y="10"/>
                </a:cxn>
                <a:cxn ang="0">
                  <a:pos x="102" y="10"/>
                </a:cxn>
                <a:cxn ang="0">
                  <a:pos x="81" y="30"/>
                </a:cxn>
                <a:cxn ang="0">
                  <a:pos x="62" y="44"/>
                </a:cxn>
                <a:cxn ang="0">
                  <a:pos x="59" y="52"/>
                </a:cxn>
                <a:cxn ang="0">
                  <a:pos x="54" y="54"/>
                </a:cxn>
                <a:cxn ang="0">
                  <a:pos x="49" y="49"/>
                </a:cxn>
                <a:cxn ang="0">
                  <a:pos x="46" y="42"/>
                </a:cxn>
                <a:cxn ang="0">
                  <a:pos x="29" y="44"/>
                </a:cxn>
                <a:cxn ang="0">
                  <a:pos x="20" y="47"/>
                </a:cxn>
                <a:cxn ang="0">
                  <a:pos x="22" y="52"/>
                </a:cxn>
                <a:cxn ang="0">
                  <a:pos x="17" y="52"/>
                </a:cxn>
                <a:cxn ang="0">
                  <a:pos x="5" y="52"/>
                </a:cxn>
              </a:cxnLst>
              <a:rect l="0" t="0" r="r" b="b"/>
              <a:pathLst>
                <a:path w="117" h="74">
                  <a:moveTo>
                    <a:pt x="0" y="54"/>
                  </a:moveTo>
                  <a:lnTo>
                    <a:pt x="9" y="54"/>
                  </a:lnTo>
                  <a:lnTo>
                    <a:pt x="19" y="57"/>
                  </a:lnTo>
                  <a:lnTo>
                    <a:pt x="24" y="62"/>
                  </a:lnTo>
                  <a:lnTo>
                    <a:pt x="27" y="66"/>
                  </a:lnTo>
                  <a:lnTo>
                    <a:pt x="29" y="62"/>
                  </a:lnTo>
                  <a:lnTo>
                    <a:pt x="30" y="59"/>
                  </a:lnTo>
                  <a:lnTo>
                    <a:pt x="32" y="59"/>
                  </a:lnTo>
                  <a:lnTo>
                    <a:pt x="34" y="57"/>
                  </a:lnTo>
                  <a:lnTo>
                    <a:pt x="35" y="59"/>
                  </a:lnTo>
                  <a:lnTo>
                    <a:pt x="35" y="61"/>
                  </a:lnTo>
                  <a:lnTo>
                    <a:pt x="34" y="66"/>
                  </a:lnTo>
                  <a:lnTo>
                    <a:pt x="35" y="69"/>
                  </a:lnTo>
                  <a:lnTo>
                    <a:pt x="39" y="71"/>
                  </a:lnTo>
                  <a:lnTo>
                    <a:pt x="44" y="69"/>
                  </a:lnTo>
                  <a:lnTo>
                    <a:pt x="46" y="66"/>
                  </a:lnTo>
                  <a:lnTo>
                    <a:pt x="49" y="62"/>
                  </a:lnTo>
                  <a:lnTo>
                    <a:pt x="49" y="66"/>
                  </a:lnTo>
                  <a:lnTo>
                    <a:pt x="51" y="71"/>
                  </a:lnTo>
                  <a:lnTo>
                    <a:pt x="54" y="69"/>
                  </a:lnTo>
                  <a:lnTo>
                    <a:pt x="57" y="69"/>
                  </a:lnTo>
                  <a:lnTo>
                    <a:pt x="57" y="66"/>
                  </a:lnTo>
                  <a:lnTo>
                    <a:pt x="57" y="61"/>
                  </a:lnTo>
                  <a:lnTo>
                    <a:pt x="59" y="66"/>
                  </a:lnTo>
                  <a:lnTo>
                    <a:pt x="61" y="69"/>
                  </a:lnTo>
                  <a:lnTo>
                    <a:pt x="62" y="71"/>
                  </a:lnTo>
                  <a:lnTo>
                    <a:pt x="64" y="71"/>
                  </a:lnTo>
                  <a:lnTo>
                    <a:pt x="66" y="71"/>
                  </a:lnTo>
                  <a:lnTo>
                    <a:pt x="67" y="67"/>
                  </a:lnTo>
                  <a:lnTo>
                    <a:pt x="67" y="66"/>
                  </a:lnTo>
                  <a:lnTo>
                    <a:pt x="67" y="62"/>
                  </a:lnTo>
                  <a:lnTo>
                    <a:pt x="69" y="69"/>
                  </a:lnTo>
                  <a:lnTo>
                    <a:pt x="71" y="74"/>
                  </a:lnTo>
                  <a:lnTo>
                    <a:pt x="74" y="74"/>
                  </a:lnTo>
                  <a:lnTo>
                    <a:pt x="79" y="72"/>
                  </a:lnTo>
                  <a:lnTo>
                    <a:pt x="79" y="67"/>
                  </a:lnTo>
                  <a:lnTo>
                    <a:pt x="79" y="61"/>
                  </a:lnTo>
                  <a:lnTo>
                    <a:pt x="81" y="66"/>
                  </a:lnTo>
                  <a:lnTo>
                    <a:pt x="82" y="69"/>
                  </a:lnTo>
                  <a:lnTo>
                    <a:pt x="89" y="66"/>
                  </a:lnTo>
                  <a:lnTo>
                    <a:pt x="97" y="62"/>
                  </a:lnTo>
                  <a:lnTo>
                    <a:pt x="99" y="59"/>
                  </a:lnTo>
                  <a:lnTo>
                    <a:pt x="101" y="54"/>
                  </a:lnTo>
                  <a:lnTo>
                    <a:pt x="107" y="49"/>
                  </a:lnTo>
                  <a:lnTo>
                    <a:pt x="109" y="46"/>
                  </a:lnTo>
                  <a:lnTo>
                    <a:pt x="107" y="44"/>
                  </a:lnTo>
                  <a:lnTo>
                    <a:pt x="99" y="42"/>
                  </a:lnTo>
                  <a:lnTo>
                    <a:pt x="102" y="35"/>
                  </a:lnTo>
                  <a:lnTo>
                    <a:pt x="106" y="35"/>
                  </a:lnTo>
                  <a:lnTo>
                    <a:pt x="109" y="35"/>
                  </a:lnTo>
                  <a:lnTo>
                    <a:pt x="114" y="39"/>
                  </a:lnTo>
                  <a:lnTo>
                    <a:pt x="116" y="35"/>
                  </a:lnTo>
                  <a:lnTo>
                    <a:pt x="117" y="32"/>
                  </a:lnTo>
                  <a:lnTo>
                    <a:pt x="112" y="30"/>
                  </a:lnTo>
                  <a:lnTo>
                    <a:pt x="109" y="29"/>
                  </a:lnTo>
                  <a:lnTo>
                    <a:pt x="112" y="29"/>
                  </a:lnTo>
                  <a:lnTo>
                    <a:pt x="116" y="29"/>
                  </a:lnTo>
                  <a:lnTo>
                    <a:pt x="117" y="27"/>
                  </a:lnTo>
                  <a:lnTo>
                    <a:pt x="117" y="22"/>
                  </a:lnTo>
                  <a:lnTo>
                    <a:pt x="116" y="24"/>
                  </a:lnTo>
                  <a:lnTo>
                    <a:pt x="112" y="24"/>
                  </a:lnTo>
                  <a:lnTo>
                    <a:pt x="111" y="22"/>
                  </a:lnTo>
                  <a:lnTo>
                    <a:pt x="109" y="20"/>
                  </a:lnTo>
                  <a:lnTo>
                    <a:pt x="111" y="19"/>
                  </a:lnTo>
                  <a:lnTo>
                    <a:pt x="112" y="15"/>
                  </a:lnTo>
                  <a:lnTo>
                    <a:pt x="107" y="17"/>
                  </a:lnTo>
                  <a:lnTo>
                    <a:pt x="102" y="19"/>
                  </a:lnTo>
                  <a:lnTo>
                    <a:pt x="109" y="10"/>
                  </a:lnTo>
                  <a:lnTo>
                    <a:pt x="114" y="0"/>
                  </a:lnTo>
                  <a:lnTo>
                    <a:pt x="102" y="10"/>
                  </a:lnTo>
                  <a:lnTo>
                    <a:pt x="91" y="22"/>
                  </a:lnTo>
                  <a:lnTo>
                    <a:pt x="81" y="30"/>
                  </a:lnTo>
                  <a:lnTo>
                    <a:pt x="71" y="40"/>
                  </a:lnTo>
                  <a:lnTo>
                    <a:pt x="62" y="44"/>
                  </a:lnTo>
                  <a:lnTo>
                    <a:pt x="61" y="46"/>
                  </a:lnTo>
                  <a:lnTo>
                    <a:pt x="59" y="52"/>
                  </a:lnTo>
                  <a:lnTo>
                    <a:pt x="57" y="56"/>
                  </a:lnTo>
                  <a:lnTo>
                    <a:pt x="54" y="54"/>
                  </a:lnTo>
                  <a:lnTo>
                    <a:pt x="49" y="51"/>
                  </a:lnTo>
                  <a:lnTo>
                    <a:pt x="49" y="49"/>
                  </a:lnTo>
                  <a:lnTo>
                    <a:pt x="47" y="46"/>
                  </a:lnTo>
                  <a:lnTo>
                    <a:pt x="46" y="42"/>
                  </a:lnTo>
                  <a:lnTo>
                    <a:pt x="42" y="42"/>
                  </a:lnTo>
                  <a:lnTo>
                    <a:pt x="29" y="44"/>
                  </a:lnTo>
                  <a:lnTo>
                    <a:pt x="20" y="44"/>
                  </a:lnTo>
                  <a:lnTo>
                    <a:pt x="20" y="47"/>
                  </a:lnTo>
                  <a:lnTo>
                    <a:pt x="19" y="49"/>
                  </a:lnTo>
                  <a:lnTo>
                    <a:pt x="22" y="52"/>
                  </a:lnTo>
                  <a:lnTo>
                    <a:pt x="25" y="54"/>
                  </a:lnTo>
                  <a:lnTo>
                    <a:pt x="17" y="52"/>
                  </a:lnTo>
                  <a:lnTo>
                    <a:pt x="10" y="51"/>
                  </a:lnTo>
                  <a:lnTo>
                    <a:pt x="5" y="52"/>
                  </a:lnTo>
                  <a:lnTo>
                    <a:pt x="0" y="54"/>
                  </a:lnTo>
                  <a:close/>
                </a:path>
              </a:pathLst>
            </a:custGeom>
            <a:solidFill>
              <a:srgbClr val="1F1A17"/>
            </a:solidFill>
            <a:ln w="9525">
              <a:noFill/>
              <a:round/>
              <a:headEnd/>
              <a:tailEnd/>
            </a:ln>
          </p:spPr>
          <p:txBody>
            <a:bodyPr/>
            <a:lstStyle/>
            <a:p>
              <a:endParaRPr lang="en-US"/>
            </a:p>
          </p:txBody>
        </p:sp>
        <p:sp>
          <p:nvSpPr>
            <p:cNvPr id="5911" name="Freeform 1815"/>
            <p:cNvSpPr>
              <a:spLocks/>
            </p:cNvSpPr>
            <p:nvPr/>
          </p:nvSpPr>
          <p:spPr bwMode="auto">
            <a:xfrm>
              <a:off x="1520" y="3059"/>
              <a:ext cx="112" cy="85"/>
            </a:xfrm>
            <a:custGeom>
              <a:avLst/>
              <a:gdLst/>
              <a:ahLst/>
              <a:cxnLst>
                <a:cxn ang="0">
                  <a:pos x="9" y="74"/>
                </a:cxn>
                <a:cxn ang="0">
                  <a:pos x="37" y="77"/>
                </a:cxn>
                <a:cxn ang="0">
                  <a:pos x="55" y="82"/>
                </a:cxn>
                <a:cxn ang="0">
                  <a:pos x="60" y="74"/>
                </a:cxn>
                <a:cxn ang="0">
                  <a:pos x="69" y="75"/>
                </a:cxn>
                <a:cxn ang="0">
                  <a:pos x="65" y="65"/>
                </a:cxn>
                <a:cxn ang="0">
                  <a:pos x="74" y="74"/>
                </a:cxn>
                <a:cxn ang="0">
                  <a:pos x="72" y="62"/>
                </a:cxn>
                <a:cxn ang="0">
                  <a:pos x="70" y="55"/>
                </a:cxn>
                <a:cxn ang="0">
                  <a:pos x="84" y="62"/>
                </a:cxn>
                <a:cxn ang="0">
                  <a:pos x="87" y="59"/>
                </a:cxn>
                <a:cxn ang="0">
                  <a:pos x="94" y="40"/>
                </a:cxn>
                <a:cxn ang="0">
                  <a:pos x="100" y="32"/>
                </a:cxn>
                <a:cxn ang="0">
                  <a:pos x="107" y="25"/>
                </a:cxn>
                <a:cxn ang="0">
                  <a:pos x="107" y="17"/>
                </a:cxn>
                <a:cxn ang="0">
                  <a:pos x="112" y="8"/>
                </a:cxn>
                <a:cxn ang="0">
                  <a:pos x="112" y="0"/>
                </a:cxn>
                <a:cxn ang="0">
                  <a:pos x="105" y="8"/>
                </a:cxn>
                <a:cxn ang="0">
                  <a:pos x="99" y="25"/>
                </a:cxn>
                <a:cxn ang="0">
                  <a:pos x="89" y="40"/>
                </a:cxn>
                <a:cxn ang="0">
                  <a:pos x="79" y="50"/>
                </a:cxn>
                <a:cxn ang="0">
                  <a:pos x="60" y="50"/>
                </a:cxn>
                <a:cxn ang="0">
                  <a:pos x="64" y="57"/>
                </a:cxn>
                <a:cxn ang="0">
                  <a:pos x="57" y="57"/>
                </a:cxn>
                <a:cxn ang="0">
                  <a:pos x="55" y="64"/>
                </a:cxn>
                <a:cxn ang="0">
                  <a:pos x="49" y="64"/>
                </a:cxn>
                <a:cxn ang="0">
                  <a:pos x="44" y="69"/>
                </a:cxn>
                <a:cxn ang="0">
                  <a:pos x="40" y="65"/>
                </a:cxn>
                <a:cxn ang="0">
                  <a:pos x="35" y="69"/>
                </a:cxn>
                <a:cxn ang="0">
                  <a:pos x="34" y="69"/>
                </a:cxn>
                <a:cxn ang="0">
                  <a:pos x="25" y="69"/>
                </a:cxn>
                <a:cxn ang="0">
                  <a:pos x="19" y="65"/>
                </a:cxn>
                <a:cxn ang="0">
                  <a:pos x="9" y="65"/>
                </a:cxn>
              </a:cxnLst>
              <a:rect l="0" t="0" r="r" b="b"/>
              <a:pathLst>
                <a:path w="112" h="85">
                  <a:moveTo>
                    <a:pt x="0" y="72"/>
                  </a:moveTo>
                  <a:lnTo>
                    <a:pt x="9" y="74"/>
                  </a:lnTo>
                  <a:lnTo>
                    <a:pt x="22" y="77"/>
                  </a:lnTo>
                  <a:lnTo>
                    <a:pt x="37" y="77"/>
                  </a:lnTo>
                  <a:lnTo>
                    <a:pt x="49" y="79"/>
                  </a:lnTo>
                  <a:lnTo>
                    <a:pt x="55" y="82"/>
                  </a:lnTo>
                  <a:lnTo>
                    <a:pt x="60" y="85"/>
                  </a:lnTo>
                  <a:lnTo>
                    <a:pt x="60" y="74"/>
                  </a:lnTo>
                  <a:lnTo>
                    <a:pt x="70" y="77"/>
                  </a:lnTo>
                  <a:lnTo>
                    <a:pt x="69" y="75"/>
                  </a:lnTo>
                  <a:lnTo>
                    <a:pt x="65" y="72"/>
                  </a:lnTo>
                  <a:lnTo>
                    <a:pt x="65" y="65"/>
                  </a:lnTo>
                  <a:lnTo>
                    <a:pt x="65" y="62"/>
                  </a:lnTo>
                  <a:lnTo>
                    <a:pt x="74" y="74"/>
                  </a:lnTo>
                  <a:lnTo>
                    <a:pt x="74" y="69"/>
                  </a:lnTo>
                  <a:lnTo>
                    <a:pt x="72" y="62"/>
                  </a:lnTo>
                  <a:lnTo>
                    <a:pt x="70" y="57"/>
                  </a:lnTo>
                  <a:lnTo>
                    <a:pt x="70" y="55"/>
                  </a:lnTo>
                  <a:lnTo>
                    <a:pt x="80" y="67"/>
                  </a:lnTo>
                  <a:lnTo>
                    <a:pt x="84" y="62"/>
                  </a:lnTo>
                  <a:lnTo>
                    <a:pt x="84" y="57"/>
                  </a:lnTo>
                  <a:lnTo>
                    <a:pt x="87" y="59"/>
                  </a:lnTo>
                  <a:lnTo>
                    <a:pt x="92" y="47"/>
                  </a:lnTo>
                  <a:lnTo>
                    <a:pt x="94" y="40"/>
                  </a:lnTo>
                  <a:lnTo>
                    <a:pt x="102" y="39"/>
                  </a:lnTo>
                  <a:lnTo>
                    <a:pt x="100" y="32"/>
                  </a:lnTo>
                  <a:lnTo>
                    <a:pt x="105" y="25"/>
                  </a:lnTo>
                  <a:lnTo>
                    <a:pt x="107" y="25"/>
                  </a:lnTo>
                  <a:lnTo>
                    <a:pt x="109" y="22"/>
                  </a:lnTo>
                  <a:lnTo>
                    <a:pt x="107" y="17"/>
                  </a:lnTo>
                  <a:lnTo>
                    <a:pt x="107" y="13"/>
                  </a:lnTo>
                  <a:lnTo>
                    <a:pt x="112" y="8"/>
                  </a:lnTo>
                  <a:lnTo>
                    <a:pt x="109" y="7"/>
                  </a:lnTo>
                  <a:lnTo>
                    <a:pt x="112" y="0"/>
                  </a:lnTo>
                  <a:lnTo>
                    <a:pt x="102" y="3"/>
                  </a:lnTo>
                  <a:lnTo>
                    <a:pt x="105" y="8"/>
                  </a:lnTo>
                  <a:lnTo>
                    <a:pt x="102" y="18"/>
                  </a:lnTo>
                  <a:lnTo>
                    <a:pt x="99" y="25"/>
                  </a:lnTo>
                  <a:lnTo>
                    <a:pt x="89" y="32"/>
                  </a:lnTo>
                  <a:lnTo>
                    <a:pt x="89" y="40"/>
                  </a:lnTo>
                  <a:lnTo>
                    <a:pt x="82" y="42"/>
                  </a:lnTo>
                  <a:lnTo>
                    <a:pt x="79" y="50"/>
                  </a:lnTo>
                  <a:lnTo>
                    <a:pt x="70" y="44"/>
                  </a:lnTo>
                  <a:lnTo>
                    <a:pt x="60" y="50"/>
                  </a:lnTo>
                  <a:lnTo>
                    <a:pt x="65" y="55"/>
                  </a:lnTo>
                  <a:lnTo>
                    <a:pt x="64" y="57"/>
                  </a:lnTo>
                  <a:lnTo>
                    <a:pt x="62" y="57"/>
                  </a:lnTo>
                  <a:lnTo>
                    <a:pt x="57" y="57"/>
                  </a:lnTo>
                  <a:lnTo>
                    <a:pt x="55" y="60"/>
                  </a:lnTo>
                  <a:lnTo>
                    <a:pt x="55" y="64"/>
                  </a:lnTo>
                  <a:lnTo>
                    <a:pt x="52" y="67"/>
                  </a:lnTo>
                  <a:lnTo>
                    <a:pt x="49" y="64"/>
                  </a:lnTo>
                  <a:lnTo>
                    <a:pt x="45" y="62"/>
                  </a:lnTo>
                  <a:lnTo>
                    <a:pt x="44" y="69"/>
                  </a:lnTo>
                  <a:lnTo>
                    <a:pt x="44" y="72"/>
                  </a:lnTo>
                  <a:lnTo>
                    <a:pt x="40" y="65"/>
                  </a:lnTo>
                  <a:lnTo>
                    <a:pt x="37" y="62"/>
                  </a:lnTo>
                  <a:lnTo>
                    <a:pt x="35" y="69"/>
                  </a:lnTo>
                  <a:lnTo>
                    <a:pt x="37" y="72"/>
                  </a:lnTo>
                  <a:lnTo>
                    <a:pt x="34" y="69"/>
                  </a:lnTo>
                  <a:lnTo>
                    <a:pt x="29" y="67"/>
                  </a:lnTo>
                  <a:lnTo>
                    <a:pt x="25" y="69"/>
                  </a:lnTo>
                  <a:lnTo>
                    <a:pt x="24" y="70"/>
                  </a:lnTo>
                  <a:lnTo>
                    <a:pt x="19" y="65"/>
                  </a:lnTo>
                  <a:lnTo>
                    <a:pt x="15" y="70"/>
                  </a:lnTo>
                  <a:lnTo>
                    <a:pt x="9" y="65"/>
                  </a:lnTo>
                  <a:lnTo>
                    <a:pt x="0" y="72"/>
                  </a:lnTo>
                  <a:close/>
                </a:path>
              </a:pathLst>
            </a:custGeom>
            <a:solidFill>
              <a:srgbClr val="1F1A17"/>
            </a:solidFill>
            <a:ln w="9525">
              <a:noFill/>
              <a:round/>
              <a:headEnd/>
              <a:tailEnd/>
            </a:ln>
          </p:spPr>
          <p:txBody>
            <a:bodyPr/>
            <a:lstStyle/>
            <a:p>
              <a:endParaRPr lang="en-US"/>
            </a:p>
          </p:txBody>
        </p:sp>
        <p:sp>
          <p:nvSpPr>
            <p:cNvPr id="5912" name="Freeform 1816"/>
            <p:cNvSpPr>
              <a:spLocks/>
            </p:cNvSpPr>
            <p:nvPr/>
          </p:nvSpPr>
          <p:spPr bwMode="auto">
            <a:xfrm>
              <a:off x="1615" y="3024"/>
              <a:ext cx="14" cy="35"/>
            </a:xfrm>
            <a:custGeom>
              <a:avLst/>
              <a:gdLst/>
              <a:ahLst/>
              <a:cxnLst>
                <a:cxn ang="0">
                  <a:pos x="2" y="35"/>
                </a:cxn>
                <a:cxn ang="0">
                  <a:pos x="12" y="27"/>
                </a:cxn>
                <a:cxn ang="0">
                  <a:pos x="9" y="25"/>
                </a:cxn>
                <a:cxn ang="0">
                  <a:pos x="7" y="23"/>
                </a:cxn>
                <a:cxn ang="0">
                  <a:pos x="10" y="18"/>
                </a:cxn>
                <a:cxn ang="0">
                  <a:pos x="12" y="15"/>
                </a:cxn>
                <a:cxn ang="0">
                  <a:pos x="9" y="12"/>
                </a:cxn>
                <a:cxn ang="0">
                  <a:pos x="14" y="7"/>
                </a:cxn>
                <a:cxn ang="0">
                  <a:pos x="12" y="0"/>
                </a:cxn>
                <a:cxn ang="0">
                  <a:pos x="9" y="3"/>
                </a:cxn>
                <a:cxn ang="0">
                  <a:pos x="4" y="7"/>
                </a:cxn>
                <a:cxn ang="0">
                  <a:pos x="4" y="12"/>
                </a:cxn>
                <a:cxn ang="0">
                  <a:pos x="5" y="15"/>
                </a:cxn>
                <a:cxn ang="0">
                  <a:pos x="2" y="18"/>
                </a:cxn>
                <a:cxn ang="0">
                  <a:pos x="0" y="23"/>
                </a:cxn>
                <a:cxn ang="0">
                  <a:pos x="4" y="27"/>
                </a:cxn>
                <a:cxn ang="0">
                  <a:pos x="7" y="28"/>
                </a:cxn>
                <a:cxn ang="0">
                  <a:pos x="2" y="35"/>
                </a:cxn>
              </a:cxnLst>
              <a:rect l="0" t="0" r="r" b="b"/>
              <a:pathLst>
                <a:path w="14" h="35">
                  <a:moveTo>
                    <a:pt x="2" y="35"/>
                  </a:moveTo>
                  <a:lnTo>
                    <a:pt x="12" y="27"/>
                  </a:lnTo>
                  <a:lnTo>
                    <a:pt x="9" y="25"/>
                  </a:lnTo>
                  <a:lnTo>
                    <a:pt x="7" y="23"/>
                  </a:lnTo>
                  <a:lnTo>
                    <a:pt x="10" y="18"/>
                  </a:lnTo>
                  <a:lnTo>
                    <a:pt x="12" y="15"/>
                  </a:lnTo>
                  <a:lnTo>
                    <a:pt x="9" y="12"/>
                  </a:lnTo>
                  <a:lnTo>
                    <a:pt x="14" y="7"/>
                  </a:lnTo>
                  <a:lnTo>
                    <a:pt x="12" y="0"/>
                  </a:lnTo>
                  <a:lnTo>
                    <a:pt x="9" y="3"/>
                  </a:lnTo>
                  <a:lnTo>
                    <a:pt x="4" y="7"/>
                  </a:lnTo>
                  <a:lnTo>
                    <a:pt x="4" y="12"/>
                  </a:lnTo>
                  <a:lnTo>
                    <a:pt x="5" y="15"/>
                  </a:lnTo>
                  <a:lnTo>
                    <a:pt x="2" y="18"/>
                  </a:lnTo>
                  <a:lnTo>
                    <a:pt x="0" y="23"/>
                  </a:lnTo>
                  <a:lnTo>
                    <a:pt x="4" y="27"/>
                  </a:lnTo>
                  <a:lnTo>
                    <a:pt x="7" y="28"/>
                  </a:lnTo>
                  <a:lnTo>
                    <a:pt x="2" y="35"/>
                  </a:lnTo>
                  <a:close/>
                </a:path>
              </a:pathLst>
            </a:custGeom>
            <a:solidFill>
              <a:srgbClr val="1F1A17"/>
            </a:solidFill>
            <a:ln w="9525">
              <a:noFill/>
              <a:round/>
              <a:headEnd/>
              <a:tailEnd/>
            </a:ln>
          </p:spPr>
          <p:txBody>
            <a:bodyPr/>
            <a:lstStyle/>
            <a:p>
              <a:endParaRPr lang="en-US"/>
            </a:p>
          </p:txBody>
        </p:sp>
        <p:sp>
          <p:nvSpPr>
            <p:cNvPr id="5913" name="Freeform 1817"/>
            <p:cNvSpPr>
              <a:spLocks/>
            </p:cNvSpPr>
            <p:nvPr/>
          </p:nvSpPr>
          <p:spPr bwMode="auto">
            <a:xfrm>
              <a:off x="1482" y="3124"/>
              <a:ext cx="47" cy="27"/>
            </a:xfrm>
            <a:custGeom>
              <a:avLst/>
              <a:gdLst/>
              <a:ahLst/>
              <a:cxnLst>
                <a:cxn ang="0">
                  <a:pos x="1" y="7"/>
                </a:cxn>
                <a:cxn ang="0">
                  <a:pos x="5" y="4"/>
                </a:cxn>
                <a:cxn ang="0">
                  <a:pos x="11" y="0"/>
                </a:cxn>
                <a:cxn ang="0">
                  <a:pos x="21" y="4"/>
                </a:cxn>
                <a:cxn ang="0">
                  <a:pos x="28" y="9"/>
                </a:cxn>
                <a:cxn ang="0">
                  <a:pos x="23" y="14"/>
                </a:cxn>
                <a:cxn ang="0">
                  <a:pos x="28" y="12"/>
                </a:cxn>
                <a:cxn ang="0">
                  <a:pos x="35" y="10"/>
                </a:cxn>
                <a:cxn ang="0">
                  <a:pos x="38" y="14"/>
                </a:cxn>
                <a:cxn ang="0">
                  <a:pos x="40" y="14"/>
                </a:cxn>
                <a:cxn ang="0">
                  <a:pos x="31" y="17"/>
                </a:cxn>
                <a:cxn ang="0">
                  <a:pos x="35" y="19"/>
                </a:cxn>
                <a:cxn ang="0">
                  <a:pos x="40" y="19"/>
                </a:cxn>
                <a:cxn ang="0">
                  <a:pos x="43" y="17"/>
                </a:cxn>
                <a:cxn ang="0">
                  <a:pos x="47" y="15"/>
                </a:cxn>
                <a:cxn ang="0">
                  <a:pos x="41" y="24"/>
                </a:cxn>
                <a:cxn ang="0">
                  <a:pos x="23" y="27"/>
                </a:cxn>
                <a:cxn ang="0">
                  <a:pos x="20" y="19"/>
                </a:cxn>
                <a:cxn ang="0">
                  <a:pos x="15" y="17"/>
                </a:cxn>
                <a:cxn ang="0">
                  <a:pos x="13" y="10"/>
                </a:cxn>
                <a:cxn ang="0">
                  <a:pos x="11" y="15"/>
                </a:cxn>
                <a:cxn ang="0">
                  <a:pos x="8" y="12"/>
                </a:cxn>
                <a:cxn ang="0">
                  <a:pos x="5" y="10"/>
                </a:cxn>
                <a:cxn ang="0">
                  <a:pos x="5" y="14"/>
                </a:cxn>
                <a:cxn ang="0">
                  <a:pos x="5" y="15"/>
                </a:cxn>
                <a:cxn ang="0">
                  <a:pos x="3" y="17"/>
                </a:cxn>
                <a:cxn ang="0">
                  <a:pos x="3" y="19"/>
                </a:cxn>
                <a:cxn ang="0">
                  <a:pos x="0" y="14"/>
                </a:cxn>
                <a:cxn ang="0">
                  <a:pos x="1" y="7"/>
                </a:cxn>
              </a:cxnLst>
              <a:rect l="0" t="0" r="r" b="b"/>
              <a:pathLst>
                <a:path w="47" h="27">
                  <a:moveTo>
                    <a:pt x="1" y="7"/>
                  </a:moveTo>
                  <a:lnTo>
                    <a:pt x="5" y="4"/>
                  </a:lnTo>
                  <a:lnTo>
                    <a:pt x="11" y="0"/>
                  </a:lnTo>
                  <a:lnTo>
                    <a:pt x="21" y="4"/>
                  </a:lnTo>
                  <a:lnTo>
                    <a:pt x="28" y="9"/>
                  </a:lnTo>
                  <a:lnTo>
                    <a:pt x="23" y="14"/>
                  </a:lnTo>
                  <a:lnTo>
                    <a:pt x="28" y="12"/>
                  </a:lnTo>
                  <a:lnTo>
                    <a:pt x="35" y="10"/>
                  </a:lnTo>
                  <a:lnTo>
                    <a:pt x="38" y="14"/>
                  </a:lnTo>
                  <a:lnTo>
                    <a:pt x="40" y="14"/>
                  </a:lnTo>
                  <a:lnTo>
                    <a:pt x="31" y="17"/>
                  </a:lnTo>
                  <a:lnTo>
                    <a:pt x="35" y="19"/>
                  </a:lnTo>
                  <a:lnTo>
                    <a:pt x="40" y="19"/>
                  </a:lnTo>
                  <a:lnTo>
                    <a:pt x="43" y="17"/>
                  </a:lnTo>
                  <a:lnTo>
                    <a:pt x="47" y="15"/>
                  </a:lnTo>
                  <a:lnTo>
                    <a:pt x="41" y="24"/>
                  </a:lnTo>
                  <a:lnTo>
                    <a:pt x="23" y="27"/>
                  </a:lnTo>
                  <a:lnTo>
                    <a:pt x="20" y="19"/>
                  </a:lnTo>
                  <a:lnTo>
                    <a:pt x="15" y="17"/>
                  </a:lnTo>
                  <a:lnTo>
                    <a:pt x="13" y="10"/>
                  </a:lnTo>
                  <a:lnTo>
                    <a:pt x="11" y="15"/>
                  </a:lnTo>
                  <a:lnTo>
                    <a:pt x="8" y="12"/>
                  </a:lnTo>
                  <a:lnTo>
                    <a:pt x="5" y="10"/>
                  </a:lnTo>
                  <a:lnTo>
                    <a:pt x="5" y="14"/>
                  </a:lnTo>
                  <a:lnTo>
                    <a:pt x="5" y="15"/>
                  </a:lnTo>
                  <a:lnTo>
                    <a:pt x="3" y="17"/>
                  </a:lnTo>
                  <a:lnTo>
                    <a:pt x="3" y="19"/>
                  </a:lnTo>
                  <a:lnTo>
                    <a:pt x="0" y="14"/>
                  </a:lnTo>
                  <a:lnTo>
                    <a:pt x="1" y="7"/>
                  </a:lnTo>
                  <a:close/>
                </a:path>
              </a:pathLst>
            </a:custGeom>
            <a:solidFill>
              <a:srgbClr val="1F1A17"/>
            </a:solidFill>
            <a:ln w="9525">
              <a:noFill/>
              <a:round/>
              <a:headEnd/>
              <a:tailEnd/>
            </a:ln>
          </p:spPr>
          <p:txBody>
            <a:bodyPr/>
            <a:lstStyle/>
            <a:p>
              <a:endParaRPr lang="en-US"/>
            </a:p>
          </p:txBody>
        </p:sp>
        <p:sp>
          <p:nvSpPr>
            <p:cNvPr id="5914" name="Freeform 1818"/>
            <p:cNvSpPr>
              <a:spLocks/>
            </p:cNvSpPr>
            <p:nvPr/>
          </p:nvSpPr>
          <p:spPr bwMode="auto">
            <a:xfrm>
              <a:off x="1483" y="3141"/>
              <a:ext cx="99" cy="80"/>
            </a:xfrm>
            <a:custGeom>
              <a:avLst/>
              <a:gdLst/>
              <a:ahLst/>
              <a:cxnLst>
                <a:cxn ang="0">
                  <a:pos x="66" y="2"/>
                </a:cxn>
                <a:cxn ang="0">
                  <a:pos x="87" y="8"/>
                </a:cxn>
                <a:cxn ang="0">
                  <a:pos x="91" y="20"/>
                </a:cxn>
                <a:cxn ang="0">
                  <a:pos x="84" y="18"/>
                </a:cxn>
                <a:cxn ang="0">
                  <a:pos x="82" y="18"/>
                </a:cxn>
                <a:cxn ang="0">
                  <a:pos x="77" y="20"/>
                </a:cxn>
                <a:cxn ang="0">
                  <a:pos x="74" y="15"/>
                </a:cxn>
                <a:cxn ang="0">
                  <a:pos x="71" y="20"/>
                </a:cxn>
                <a:cxn ang="0">
                  <a:pos x="64" y="17"/>
                </a:cxn>
                <a:cxn ang="0">
                  <a:pos x="56" y="18"/>
                </a:cxn>
                <a:cxn ang="0">
                  <a:pos x="54" y="27"/>
                </a:cxn>
                <a:cxn ang="0">
                  <a:pos x="64" y="32"/>
                </a:cxn>
                <a:cxn ang="0">
                  <a:pos x="79" y="30"/>
                </a:cxn>
                <a:cxn ang="0">
                  <a:pos x="91" y="30"/>
                </a:cxn>
                <a:cxn ang="0">
                  <a:pos x="94" y="32"/>
                </a:cxn>
                <a:cxn ang="0">
                  <a:pos x="91" y="39"/>
                </a:cxn>
                <a:cxn ang="0">
                  <a:pos x="87" y="39"/>
                </a:cxn>
                <a:cxn ang="0">
                  <a:pos x="86" y="44"/>
                </a:cxn>
                <a:cxn ang="0">
                  <a:pos x="92" y="47"/>
                </a:cxn>
                <a:cxn ang="0">
                  <a:pos x="92" y="50"/>
                </a:cxn>
                <a:cxn ang="0">
                  <a:pos x="92" y="55"/>
                </a:cxn>
                <a:cxn ang="0">
                  <a:pos x="91" y="57"/>
                </a:cxn>
                <a:cxn ang="0">
                  <a:pos x="87" y="64"/>
                </a:cxn>
                <a:cxn ang="0">
                  <a:pos x="84" y="60"/>
                </a:cxn>
                <a:cxn ang="0">
                  <a:pos x="81" y="60"/>
                </a:cxn>
                <a:cxn ang="0">
                  <a:pos x="76" y="57"/>
                </a:cxn>
                <a:cxn ang="0">
                  <a:pos x="64" y="54"/>
                </a:cxn>
                <a:cxn ang="0">
                  <a:pos x="62" y="60"/>
                </a:cxn>
                <a:cxn ang="0">
                  <a:pos x="59" y="60"/>
                </a:cxn>
                <a:cxn ang="0">
                  <a:pos x="57" y="62"/>
                </a:cxn>
                <a:cxn ang="0">
                  <a:pos x="56" y="67"/>
                </a:cxn>
                <a:cxn ang="0">
                  <a:pos x="56" y="72"/>
                </a:cxn>
                <a:cxn ang="0">
                  <a:pos x="54" y="79"/>
                </a:cxn>
                <a:cxn ang="0">
                  <a:pos x="47" y="74"/>
                </a:cxn>
                <a:cxn ang="0">
                  <a:pos x="35" y="64"/>
                </a:cxn>
                <a:cxn ang="0">
                  <a:pos x="32" y="62"/>
                </a:cxn>
                <a:cxn ang="0">
                  <a:pos x="29" y="64"/>
                </a:cxn>
                <a:cxn ang="0">
                  <a:pos x="29" y="59"/>
                </a:cxn>
                <a:cxn ang="0">
                  <a:pos x="30" y="55"/>
                </a:cxn>
                <a:cxn ang="0">
                  <a:pos x="24" y="47"/>
                </a:cxn>
                <a:cxn ang="0">
                  <a:pos x="29" y="45"/>
                </a:cxn>
                <a:cxn ang="0">
                  <a:pos x="29" y="39"/>
                </a:cxn>
                <a:cxn ang="0">
                  <a:pos x="20" y="32"/>
                </a:cxn>
                <a:cxn ang="0">
                  <a:pos x="12" y="25"/>
                </a:cxn>
                <a:cxn ang="0">
                  <a:pos x="4" y="20"/>
                </a:cxn>
                <a:cxn ang="0">
                  <a:pos x="7" y="18"/>
                </a:cxn>
                <a:cxn ang="0">
                  <a:pos x="17" y="17"/>
                </a:cxn>
                <a:cxn ang="0">
                  <a:pos x="22" y="15"/>
                </a:cxn>
                <a:cxn ang="0">
                  <a:pos x="32" y="13"/>
                </a:cxn>
                <a:cxn ang="0">
                  <a:pos x="49" y="7"/>
                </a:cxn>
                <a:cxn ang="0">
                  <a:pos x="51" y="10"/>
                </a:cxn>
                <a:cxn ang="0">
                  <a:pos x="54" y="7"/>
                </a:cxn>
              </a:cxnLst>
              <a:rect l="0" t="0" r="r" b="b"/>
              <a:pathLst>
                <a:path w="99" h="80">
                  <a:moveTo>
                    <a:pt x="54" y="2"/>
                  </a:moveTo>
                  <a:lnTo>
                    <a:pt x="66" y="2"/>
                  </a:lnTo>
                  <a:lnTo>
                    <a:pt x="79" y="0"/>
                  </a:lnTo>
                  <a:lnTo>
                    <a:pt x="87" y="8"/>
                  </a:lnTo>
                  <a:lnTo>
                    <a:pt x="94" y="20"/>
                  </a:lnTo>
                  <a:lnTo>
                    <a:pt x="91" y="20"/>
                  </a:lnTo>
                  <a:lnTo>
                    <a:pt x="87" y="22"/>
                  </a:lnTo>
                  <a:lnTo>
                    <a:pt x="84" y="18"/>
                  </a:lnTo>
                  <a:lnTo>
                    <a:pt x="82" y="13"/>
                  </a:lnTo>
                  <a:lnTo>
                    <a:pt x="82" y="18"/>
                  </a:lnTo>
                  <a:lnTo>
                    <a:pt x="84" y="23"/>
                  </a:lnTo>
                  <a:lnTo>
                    <a:pt x="77" y="20"/>
                  </a:lnTo>
                  <a:lnTo>
                    <a:pt x="74" y="12"/>
                  </a:lnTo>
                  <a:lnTo>
                    <a:pt x="74" y="15"/>
                  </a:lnTo>
                  <a:lnTo>
                    <a:pt x="74" y="20"/>
                  </a:lnTo>
                  <a:lnTo>
                    <a:pt x="71" y="20"/>
                  </a:lnTo>
                  <a:lnTo>
                    <a:pt x="66" y="20"/>
                  </a:lnTo>
                  <a:lnTo>
                    <a:pt x="64" y="17"/>
                  </a:lnTo>
                  <a:lnTo>
                    <a:pt x="61" y="13"/>
                  </a:lnTo>
                  <a:lnTo>
                    <a:pt x="56" y="18"/>
                  </a:lnTo>
                  <a:lnTo>
                    <a:pt x="51" y="18"/>
                  </a:lnTo>
                  <a:lnTo>
                    <a:pt x="54" y="27"/>
                  </a:lnTo>
                  <a:lnTo>
                    <a:pt x="59" y="30"/>
                  </a:lnTo>
                  <a:lnTo>
                    <a:pt x="64" y="32"/>
                  </a:lnTo>
                  <a:lnTo>
                    <a:pt x="72" y="33"/>
                  </a:lnTo>
                  <a:lnTo>
                    <a:pt x="79" y="30"/>
                  </a:lnTo>
                  <a:lnTo>
                    <a:pt x="84" y="30"/>
                  </a:lnTo>
                  <a:lnTo>
                    <a:pt x="91" y="30"/>
                  </a:lnTo>
                  <a:lnTo>
                    <a:pt x="99" y="30"/>
                  </a:lnTo>
                  <a:lnTo>
                    <a:pt x="94" y="32"/>
                  </a:lnTo>
                  <a:lnTo>
                    <a:pt x="89" y="33"/>
                  </a:lnTo>
                  <a:lnTo>
                    <a:pt x="91" y="39"/>
                  </a:lnTo>
                  <a:lnTo>
                    <a:pt x="91" y="40"/>
                  </a:lnTo>
                  <a:lnTo>
                    <a:pt x="87" y="39"/>
                  </a:lnTo>
                  <a:lnTo>
                    <a:pt x="84" y="37"/>
                  </a:lnTo>
                  <a:lnTo>
                    <a:pt x="86" y="44"/>
                  </a:lnTo>
                  <a:lnTo>
                    <a:pt x="89" y="49"/>
                  </a:lnTo>
                  <a:lnTo>
                    <a:pt x="92" y="47"/>
                  </a:lnTo>
                  <a:lnTo>
                    <a:pt x="96" y="47"/>
                  </a:lnTo>
                  <a:lnTo>
                    <a:pt x="92" y="50"/>
                  </a:lnTo>
                  <a:lnTo>
                    <a:pt x="92" y="52"/>
                  </a:lnTo>
                  <a:lnTo>
                    <a:pt x="92" y="55"/>
                  </a:lnTo>
                  <a:lnTo>
                    <a:pt x="92" y="59"/>
                  </a:lnTo>
                  <a:lnTo>
                    <a:pt x="91" y="57"/>
                  </a:lnTo>
                  <a:lnTo>
                    <a:pt x="87" y="57"/>
                  </a:lnTo>
                  <a:lnTo>
                    <a:pt x="87" y="64"/>
                  </a:lnTo>
                  <a:lnTo>
                    <a:pt x="86" y="64"/>
                  </a:lnTo>
                  <a:lnTo>
                    <a:pt x="84" y="60"/>
                  </a:lnTo>
                  <a:lnTo>
                    <a:pt x="81" y="55"/>
                  </a:lnTo>
                  <a:lnTo>
                    <a:pt x="81" y="60"/>
                  </a:lnTo>
                  <a:lnTo>
                    <a:pt x="81" y="65"/>
                  </a:lnTo>
                  <a:lnTo>
                    <a:pt x="76" y="57"/>
                  </a:lnTo>
                  <a:lnTo>
                    <a:pt x="67" y="49"/>
                  </a:lnTo>
                  <a:lnTo>
                    <a:pt x="64" y="54"/>
                  </a:lnTo>
                  <a:lnTo>
                    <a:pt x="61" y="57"/>
                  </a:lnTo>
                  <a:lnTo>
                    <a:pt x="62" y="60"/>
                  </a:lnTo>
                  <a:lnTo>
                    <a:pt x="64" y="64"/>
                  </a:lnTo>
                  <a:lnTo>
                    <a:pt x="59" y="60"/>
                  </a:lnTo>
                  <a:lnTo>
                    <a:pt x="57" y="60"/>
                  </a:lnTo>
                  <a:lnTo>
                    <a:pt x="57" y="62"/>
                  </a:lnTo>
                  <a:lnTo>
                    <a:pt x="57" y="67"/>
                  </a:lnTo>
                  <a:lnTo>
                    <a:pt x="56" y="67"/>
                  </a:lnTo>
                  <a:lnTo>
                    <a:pt x="54" y="65"/>
                  </a:lnTo>
                  <a:lnTo>
                    <a:pt x="56" y="72"/>
                  </a:lnTo>
                  <a:lnTo>
                    <a:pt x="57" y="77"/>
                  </a:lnTo>
                  <a:lnTo>
                    <a:pt x="54" y="79"/>
                  </a:lnTo>
                  <a:lnTo>
                    <a:pt x="52" y="80"/>
                  </a:lnTo>
                  <a:lnTo>
                    <a:pt x="47" y="74"/>
                  </a:lnTo>
                  <a:lnTo>
                    <a:pt x="39" y="65"/>
                  </a:lnTo>
                  <a:lnTo>
                    <a:pt x="35" y="64"/>
                  </a:lnTo>
                  <a:lnTo>
                    <a:pt x="34" y="62"/>
                  </a:lnTo>
                  <a:lnTo>
                    <a:pt x="32" y="62"/>
                  </a:lnTo>
                  <a:lnTo>
                    <a:pt x="32" y="67"/>
                  </a:lnTo>
                  <a:lnTo>
                    <a:pt x="29" y="64"/>
                  </a:lnTo>
                  <a:lnTo>
                    <a:pt x="25" y="60"/>
                  </a:lnTo>
                  <a:lnTo>
                    <a:pt x="29" y="59"/>
                  </a:lnTo>
                  <a:lnTo>
                    <a:pt x="34" y="59"/>
                  </a:lnTo>
                  <a:lnTo>
                    <a:pt x="30" y="55"/>
                  </a:lnTo>
                  <a:lnTo>
                    <a:pt x="25" y="50"/>
                  </a:lnTo>
                  <a:lnTo>
                    <a:pt x="24" y="47"/>
                  </a:lnTo>
                  <a:lnTo>
                    <a:pt x="24" y="45"/>
                  </a:lnTo>
                  <a:lnTo>
                    <a:pt x="29" y="45"/>
                  </a:lnTo>
                  <a:lnTo>
                    <a:pt x="32" y="45"/>
                  </a:lnTo>
                  <a:lnTo>
                    <a:pt x="29" y="39"/>
                  </a:lnTo>
                  <a:lnTo>
                    <a:pt x="25" y="35"/>
                  </a:lnTo>
                  <a:lnTo>
                    <a:pt x="20" y="32"/>
                  </a:lnTo>
                  <a:lnTo>
                    <a:pt x="14" y="30"/>
                  </a:lnTo>
                  <a:lnTo>
                    <a:pt x="12" y="25"/>
                  </a:lnTo>
                  <a:lnTo>
                    <a:pt x="9" y="22"/>
                  </a:lnTo>
                  <a:lnTo>
                    <a:pt x="4" y="20"/>
                  </a:lnTo>
                  <a:lnTo>
                    <a:pt x="0" y="20"/>
                  </a:lnTo>
                  <a:lnTo>
                    <a:pt x="7" y="18"/>
                  </a:lnTo>
                  <a:lnTo>
                    <a:pt x="15" y="15"/>
                  </a:lnTo>
                  <a:lnTo>
                    <a:pt x="17" y="17"/>
                  </a:lnTo>
                  <a:lnTo>
                    <a:pt x="20" y="18"/>
                  </a:lnTo>
                  <a:lnTo>
                    <a:pt x="22" y="15"/>
                  </a:lnTo>
                  <a:lnTo>
                    <a:pt x="24" y="13"/>
                  </a:lnTo>
                  <a:lnTo>
                    <a:pt x="32" y="13"/>
                  </a:lnTo>
                  <a:lnTo>
                    <a:pt x="44" y="10"/>
                  </a:lnTo>
                  <a:lnTo>
                    <a:pt x="49" y="7"/>
                  </a:lnTo>
                  <a:lnTo>
                    <a:pt x="49" y="7"/>
                  </a:lnTo>
                  <a:lnTo>
                    <a:pt x="51" y="10"/>
                  </a:lnTo>
                  <a:lnTo>
                    <a:pt x="52" y="10"/>
                  </a:lnTo>
                  <a:lnTo>
                    <a:pt x="54" y="7"/>
                  </a:lnTo>
                  <a:lnTo>
                    <a:pt x="54" y="2"/>
                  </a:lnTo>
                  <a:close/>
                </a:path>
              </a:pathLst>
            </a:custGeom>
            <a:solidFill>
              <a:srgbClr val="1F1A17"/>
            </a:solidFill>
            <a:ln w="9525">
              <a:noFill/>
              <a:round/>
              <a:headEnd/>
              <a:tailEnd/>
            </a:ln>
          </p:spPr>
          <p:txBody>
            <a:bodyPr/>
            <a:lstStyle/>
            <a:p>
              <a:endParaRPr lang="en-US"/>
            </a:p>
          </p:txBody>
        </p:sp>
        <p:sp>
          <p:nvSpPr>
            <p:cNvPr id="5915" name="Freeform 1819"/>
            <p:cNvSpPr>
              <a:spLocks/>
            </p:cNvSpPr>
            <p:nvPr/>
          </p:nvSpPr>
          <p:spPr bwMode="auto">
            <a:xfrm>
              <a:off x="1577" y="3136"/>
              <a:ext cx="22" cy="23"/>
            </a:xfrm>
            <a:custGeom>
              <a:avLst/>
              <a:gdLst/>
              <a:ahLst/>
              <a:cxnLst>
                <a:cxn ang="0">
                  <a:pos x="0" y="13"/>
                </a:cxn>
                <a:cxn ang="0">
                  <a:pos x="3" y="23"/>
                </a:cxn>
                <a:cxn ang="0">
                  <a:pos x="7" y="22"/>
                </a:cxn>
                <a:cxn ang="0">
                  <a:pos x="10" y="22"/>
                </a:cxn>
                <a:cxn ang="0">
                  <a:pos x="12" y="20"/>
                </a:cxn>
                <a:cxn ang="0">
                  <a:pos x="13" y="20"/>
                </a:cxn>
                <a:cxn ang="0">
                  <a:pos x="8" y="15"/>
                </a:cxn>
                <a:cxn ang="0">
                  <a:pos x="17" y="15"/>
                </a:cxn>
                <a:cxn ang="0">
                  <a:pos x="17" y="12"/>
                </a:cxn>
                <a:cxn ang="0">
                  <a:pos x="18" y="12"/>
                </a:cxn>
                <a:cxn ang="0">
                  <a:pos x="20" y="8"/>
                </a:cxn>
                <a:cxn ang="0">
                  <a:pos x="22" y="2"/>
                </a:cxn>
                <a:cxn ang="0">
                  <a:pos x="22" y="0"/>
                </a:cxn>
                <a:cxn ang="0">
                  <a:pos x="20" y="3"/>
                </a:cxn>
                <a:cxn ang="0">
                  <a:pos x="17" y="8"/>
                </a:cxn>
                <a:cxn ang="0">
                  <a:pos x="10" y="10"/>
                </a:cxn>
                <a:cxn ang="0">
                  <a:pos x="7" y="10"/>
                </a:cxn>
                <a:cxn ang="0">
                  <a:pos x="5" y="15"/>
                </a:cxn>
                <a:cxn ang="0">
                  <a:pos x="5" y="18"/>
                </a:cxn>
                <a:cxn ang="0">
                  <a:pos x="0" y="13"/>
                </a:cxn>
              </a:cxnLst>
              <a:rect l="0" t="0" r="r" b="b"/>
              <a:pathLst>
                <a:path w="22" h="23">
                  <a:moveTo>
                    <a:pt x="0" y="13"/>
                  </a:moveTo>
                  <a:lnTo>
                    <a:pt x="3" y="23"/>
                  </a:lnTo>
                  <a:lnTo>
                    <a:pt x="7" y="22"/>
                  </a:lnTo>
                  <a:lnTo>
                    <a:pt x="10" y="22"/>
                  </a:lnTo>
                  <a:lnTo>
                    <a:pt x="12" y="20"/>
                  </a:lnTo>
                  <a:lnTo>
                    <a:pt x="13" y="20"/>
                  </a:lnTo>
                  <a:lnTo>
                    <a:pt x="8" y="15"/>
                  </a:lnTo>
                  <a:lnTo>
                    <a:pt x="17" y="15"/>
                  </a:lnTo>
                  <a:lnTo>
                    <a:pt x="17" y="12"/>
                  </a:lnTo>
                  <a:lnTo>
                    <a:pt x="18" y="12"/>
                  </a:lnTo>
                  <a:lnTo>
                    <a:pt x="20" y="8"/>
                  </a:lnTo>
                  <a:lnTo>
                    <a:pt x="22" y="2"/>
                  </a:lnTo>
                  <a:lnTo>
                    <a:pt x="22" y="0"/>
                  </a:lnTo>
                  <a:lnTo>
                    <a:pt x="20" y="3"/>
                  </a:lnTo>
                  <a:lnTo>
                    <a:pt x="17" y="8"/>
                  </a:lnTo>
                  <a:lnTo>
                    <a:pt x="10" y="10"/>
                  </a:lnTo>
                  <a:lnTo>
                    <a:pt x="7" y="10"/>
                  </a:lnTo>
                  <a:lnTo>
                    <a:pt x="5" y="15"/>
                  </a:lnTo>
                  <a:lnTo>
                    <a:pt x="5" y="18"/>
                  </a:lnTo>
                  <a:lnTo>
                    <a:pt x="0" y="13"/>
                  </a:lnTo>
                  <a:close/>
                </a:path>
              </a:pathLst>
            </a:custGeom>
            <a:solidFill>
              <a:srgbClr val="1F1A17"/>
            </a:solidFill>
            <a:ln w="9525">
              <a:noFill/>
              <a:round/>
              <a:headEnd/>
              <a:tailEnd/>
            </a:ln>
          </p:spPr>
          <p:txBody>
            <a:bodyPr/>
            <a:lstStyle/>
            <a:p>
              <a:endParaRPr lang="en-US"/>
            </a:p>
          </p:txBody>
        </p:sp>
        <p:sp>
          <p:nvSpPr>
            <p:cNvPr id="5916" name="Freeform 1820"/>
            <p:cNvSpPr>
              <a:spLocks/>
            </p:cNvSpPr>
            <p:nvPr/>
          </p:nvSpPr>
          <p:spPr bwMode="auto">
            <a:xfrm>
              <a:off x="1575" y="3153"/>
              <a:ext cx="65" cy="38"/>
            </a:xfrm>
            <a:custGeom>
              <a:avLst/>
              <a:gdLst/>
              <a:ahLst/>
              <a:cxnLst>
                <a:cxn ang="0">
                  <a:pos x="2" y="25"/>
                </a:cxn>
                <a:cxn ang="0">
                  <a:pos x="2" y="28"/>
                </a:cxn>
                <a:cxn ang="0">
                  <a:pos x="4" y="33"/>
                </a:cxn>
                <a:cxn ang="0">
                  <a:pos x="7" y="37"/>
                </a:cxn>
                <a:cxn ang="0">
                  <a:pos x="10" y="38"/>
                </a:cxn>
                <a:cxn ang="0">
                  <a:pos x="9" y="37"/>
                </a:cxn>
                <a:cxn ang="0">
                  <a:pos x="9" y="33"/>
                </a:cxn>
                <a:cxn ang="0">
                  <a:pos x="12" y="35"/>
                </a:cxn>
                <a:cxn ang="0">
                  <a:pos x="14" y="33"/>
                </a:cxn>
                <a:cxn ang="0">
                  <a:pos x="15" y="30"/>
                </a:cxn>
                <a:cxn ang="0">
                  <a:pos x="17" y="27"/>
                </a:cxn>
                <a:cxn ang="0">
                  <a:pos x="24" y="28"/>
                </a:cxn>
                <a:cxn ang="0">
                  <a:pos x="30" y="32"/>
                </a:cxn>
                <a:cxn ang="0">
                  <a:pos x="29" y="28"/>
                </a:cxn>
                <a:cxn ang="0">
                  <a:pos x="29" y="27"/>
                </a:cxn>
                <a:cxn ang="0">
                  <a:pos x="30" y="25"/>
                </a:cxn>
                <a:cxn ang="0">
                  <a:pos x="32" y="23"/>
                </a:cxn>
                <a:cxn ang="0">
                  <a:pos x="37" y="21"/>
                </a:cxn>
                <a:cxn ang="0">
                  <a:pos x="42" y="21"/>
                </a:cxn>
                <a:cxn ang="0">
                  <a:pos x="45" y="16"/>
                </a:cxn>
                <a:cxn ang="0">
                  <a:pos x="49" y="11"/>
                </a:cxn>
                <a:cxn ang="0">
                  <a:pos x="52" y="16"/>
                </a:cxn>
                <a:cxn ang="0">
                  <a:pos x="57" y="18"/>
                </a:cxn>
                <a:cxn ang="0">
                  <a:pos x="60" y="16"/>
                </a:cxn>
                <a:cxn ang="0">
                  <a:pos x="64" y="13"/>
                </a:cxn>
                <a:cxn ang="0">
                  <a:pos x="64" y="11"/>
                </a:cxn>
                <a:cxn ang="0">
                  <a:pos x="65" y="10"/>
                </a:cxn>
                <a:cxn ang="0">
                  <a:pos x="65" y="8"/>
                </a:cxn>
                <a:cxn ang="0">
                  <a:pos x="64" y="6"/>
                </a:cxn>
                <a:cxn ang="0">
                  <a:pos x="59" y="3"/>
                </a:cxn>
                <a:cxn ang="0">
                  <a:pos x="54" y="0"/>
                </a:cxn>
                <a:cxn ang="0">
                  <a:pos x="49" y="1"/>
                </a:cxn>
                <a:cxn ang="0">
                  <a:pos x="44" y="1"/>
                </a:cxn>
                <a:cxn ang="0">
                  <a:pos x="45" y="8"/>
                </a:cxn>
                <a:cxn ang="0">
                  <a:pos x="45" y="10"/>
                </a:cxn>
                <a:cxn ang="0">
                  <a:pos x="44" y="8"/>
                </a:cxn>
                <a:cxn ang="0">
                  <a:pos x="40" y="5"/>
                </a:cxn>
                <a:cxn ang="0">
                  <a:pos x="42" y="10"/>
                </a:cxn>
                <a:cxn ang="0">
                  <a:pos x="40" y="11"/>
                </a:cxn>
                <a:cxn ang="0">
                  <a:pos x="37" y="10"/>
                </a:cxn>
                <a:cxn ang="0">
                  <a:pos x="34" y="8"/>
                </a:cxn>
                <a:cxn ang="0">
                  <a:pos x="30" y="10"/>
                </a:cxn>
                <a:cxn ang="0">
                  <a:pos x="25" y="11"/>
                </a:cxn>
                <a:cxn ang="0">
                  <a:pos x="24" y="11"/>
                </a:cxn>
                <a:cxn ang="0">
                  <a:pos x="22" y="13"/>
                </a:cxn>
                <a:cxn ang="0">
                  <a:pos x="22" y="15"/>
                </a:cxn>
                <a:cxn ang="0">
                  <a:pos x="22" y="18"/>
                </a:cxn>
                <a:cxn ang="0">
                  <a:pos x="24" y="21"/>
                </a:cxn>
                <a:cxn ang="0">
                  <a:pos x="24" y="23"/>
                </a:cxn>
                <a:cxn ang="0">
                  <a:pos x="19" y="20"/>
                </a:cxn>
                <a:cxn ang="0">
                  <a:pos x="14" y="15"/>
                </a:cxn>
                <a:cxn ang="0">
                  <a:pos x="14" y="21"/>
                </a:cxn>
                <a:cxn ang="0">
                  <a:pos x="12" y="23"/>
                </a:cxn>
                <a:cxn ang="0">
                  <a:pos x="9" y="21"/>
                </a:cxn>
                <a:cxn ang="0">
                  <a:pos x="5" y="18"/>
                </a:cxn>
                <a:cxn ang="0">
                  <a:pos x="2" y="20"/>
                </a:cxn>
                <a:cxn ang="0">
                  <a:pos x="0" y="20"/>
                </a:cxn>
                <a:cxn ang="0">
                  <a:pos x="4" y="21"/>
                </a:cxn>
                <a:cxn ang="0">
                  <a:pos x="7" y="25"/>
                </a:cxn>
                <a:cxn ang="0">
                  <a:pos x="4" y="25"/>
                </a:cxn>
                <a:cxn ang="0">
                  <a:pos x="2" y="25"/>
                </a:cxn>
              </a:cxnLst>
              <a:rect l="0" t="0" r="r" b="b"/>
              <a:pathLst>
                <a:path w="65" h="38">
                  <a:moveTo>
                    <a:pt x="2" y="25"/>
                  </a:moveTo>
                  <a:lnTo>
                    <a:pt x="2" y="28"/>
                  </a:lnTo>
                  <a:lnTo>
                    <a:pt x="4" y="33"/>
                  </a:lnTo>
                  <a:lnTo>
                    <a:pt x="7" y="37"/>
                  </a:lnTo>
                  <a:lnTo>
                    <a:pt x="10" y="38"/>
                  </a:lnTo>
                  <a:lnTo>
                    <a:pt x="9" y="37"/>
                  </a:lnTo>
                  <a:lnTo>
                    <a:pt x="9" y="33"/>
                  </a:lnTo>
                  <a:lnTo>
                    <a:pt x="12" y="35"/>
                  </a:lnTo>
                  <a:lnTo>
                    <a:pt x="14" y="33"/>
                  </a:lnTo>
                  <a:lnTo>
                    <a:pt x="15" y="30"/>
                  </a:lnTo>
                  <a:lnTo>
                    <a:pt x="17" y="27"/>
                  </a:lnTo>
                  <a:lnTo>
                    <a:pt x="24" y="28"/>
                  </a:lnTo>
                  <a:lnTo>
                    <a:pt x="30" y="32"/>
                  </a:lnTo>
                  <a:lnTo>
                    <a:pt x="29" y="28"/>
                  </a:lnTo>
                  <a:lnTo>
                    <a:pt x="29" y="27"/>
                  </a:lnTo>
                  <a:lnTo>
                    <a:pt x="30" y="25"/>
                  </a:lnTo>
                  <a:lnTo>
                    <a:pt x="32" y="23"/>
                  </a:lnTo>
                  <a:lnTo>
                    <a:pt x="37" y="21"/>
                  </a:lnTo>
                  <a:lnTo>
                    <a:pt x="42" y="21"/>
                  </a:lnTo>
                  <a:lnTo>
                    <a:pt x="45" y="16"/>
                  </a:lnTo>
                  <a:lnTo>
                    <a:pt x="49" y="11"/>
                  </a:lnTo>
                  <a:lnTo>
                    <a:pt x="52" y="16"/>
                  </a:lnTo>
                  <a:lnTo>
                    <a:pt x="57" y="18"/>
                  </a:lnTo>
                  <a:lnTo>
                    <a:pt x="60" y="16"/>
                  </a:lnTo>
                  <a:lnTo>
                    <a:pt x="64" y="13"/>
                  </a:lnTo>
                  <a:lnTo>
                    <a:pt x="64" y="11"/>
                  </a:lnTo>
                  <a:lnTo>
                    <a:pt x="65" y="10"/>
                  </a:lnTo>
                  <a:lnTo>
                    <a:pt x="65" y="8"/>
                  </a:lnTo>
                  <a:lnTo>
                    <a:pt x="64" y="6"/>
                  </a:lnTo>
                  <a:lnTo>
                    <a:pt x="59" y="3"/>
                  </a:lnTo>
                  <a:lnTo>
                    <a:pt x="54" y="0"/>
                  </a:lnTo>
                  <a:lnTo>
                    <a:pt x="49" y="1"/>
                  </a:lnTo>
                  <a:lnTo>
                    <a:pt x="44" y="1"/>
                  </a:lnTo>
                  <a:lnTo>
                    <a:pt x="45" y="8"/>
                  </a:lnTo>
                  <a:lnTo>
                    <a:pt x="45" y="10"/>
                  </a:lnTo>
                  <a:lnTo>
                    <a:pt x="44" y="8"/>
                  </a:lnTo>
                  <a:lnTo>
                    <a:pt x="40" y="5"/>
                  </a:lnTo>
                  <a:lnTo>
                    <a:pt x="42" y="10"/>
                  </a:lnTo>
                  <a:lnTo>
                    <a:pt x="40" y="11"/>
                  </a:lnTo>
                  <a:lnTo>
                    <a:pt x="37" y="10"/>
                  </a:lnTo>
                  <a:lnTo>
                    <a:pt x="34" y="8"/>
                  </a:lnTo>
                  <a:lnTo>
                    <a:pt x="30" y="10"/>
                  </a:lnTo>
                  <a:lnTo>
                    <a:pt x="25" y="11"/>
                  </a:lnTo>
                  <a:lnTo>
                    <a:pt x="24" y="11"/>
                  </a:lnTo>
                  <a:lnTo>
                    <a:pt x="22" y="13"/>
                  </a:lnTo>
                  <a:lnTo>
                    <a:pt x="22" y="15"/>
                  </a:lnTo>
                  <a:lnTo>
                    <a:pt x="22" y="18"/>
                  </a:lnTo>
                  <a:lnTo>
                    <a:pt x="24" y="21"/>
                  </a:lnTo>
                  <a:lnTo>
                    <a:pt x="24" y="23"/>
                  </a:lnTo>
                  <a:lnTo>
                    <a:pt x="19" y="20"/>
                  </a:lnTo>
                  <a:lnTo>
                    <a:pt x="14" y="15"/>
                  </a:lnTo>
                  <a:lnTo>
                    <a:pt x="14" y="21"/>
                  </a:lnTo>
                  <a:lnTo>
                    <a:pt x="12" y="23"/>
                  </a:lnTo>
                  <a:lnTo>
                    <a:pt x="9" y="21"/>
                  </a:lnTo>
                  <a:lnTo>
                    <a:pt x="5" y="18"/>
                  </a:lnTo>
                  <a:lnTo>
                    <a:pt x="2" y="20"/>
                  </a:lnTo>
                  <a:lnTo>
                    <a:pt x="0" y="20"/>
                  </a:lnTo>
                  <a:lnTo>
                    <a:pt x="4" y="21"/>
                  </a:lnTo>
                  <a:lnTo>
                    <a:pt x="7" y="25"/>
                  </a:lnTo>
                  <a:lnTo>
                    <a:pt x="4" y="25"/>
                  </a:lnTo>
                  <a:lnTo>
                    <a:pt x="2" y="25"/>
                  </a:lnTo>
                  <a:close/>
                </a:path>
              </a:pathLst>
            </a:custGeom>
            <a:solidFill>
              <a:srgbClr val="1F1A17"/>
            </a:solidFill>
            <a:ln w="9525">
              <a:noFill/>
              <a:round/>
              <a:headEnd/>
              <a:tailEnd/>
            </a:ln>
          </p:spPr>
          <p:txBody>
            <a:bodyPr/>
            <a:lstStyle/>
            <a:p>
              <a:endParaRPr lang="en-US"/>
            </a:p>
          </p:txBody>
        </p:sp>
        <p:sp>
          <p:nvSpPr>
            <p:cNvPr id="5917" name="Freeform 1821"/>
            <p:cNvSpPr>
              <a:spLocks/>
            </p:cNvSpPr>
            <p:nvPr/>
          </p:nvSpPr>
          <p:spPr bwMode="auto">
            <a:xfrm>
              <a:off x="1634" y="3133"/>
              <a:ext cx="33" cy="28"/>
            </a:xfrm>
            <a:custGeom>
              <a:avLst/>
              <a:gdLst/>
              <a:ahLst/>
              <a:cxnLst>
                <a:cxn ang="0">
                  <a:pos x="0" y="20"/>
                </a:cxn>
                <a:cxn ang="0">
                  <a:pos x="1" y="18"/>
                </a:cxn>
                <a:cxn ang="0">
                  <a:pos x="5" y="18"/>
                </a:cxn>
                <a:cxn ang="0">
                  <a:pos x="10" y="20"/>
                </a:cxn>
                <a:cxn ang="0">
                  <a:pos x="11" y="21"/>
                </a:cxn>
                <a:cxn ang="0">
                  <a:pos x="11" y="16"/>
                </a:cxn>
                <a:cxn ang="0">
                  <a:pos x="18" y="18"/>
                </a:cxn>
                <a:cxn ang="0">
                  <a:pos x="18" y="10"/>
                </a:cxn>
                <a:cxn ang="0">
                  <a:pos x="28" y="3"/>
                </a:cxn>
                <a:cxn ang="0">
                  <a:pos x="33" y="0"/>
                </a:cxn>
                <a:cxn ang="0">
                  <a:pos x="30" y="3"/>
                </a:cxn>
                <a:cxn ang="0">
                  <a:pos x="27" y="8"/>
                </a:cxn>
                <a:cxn ang="0">
                  <a:pos x="30" y="10"/>
                </a:cxn>
                <a:cxn ang="0">
                  <a:pos x="32" y="11"/>
                </a:cxn>
                <a:cxn ang="0">
                  <a:pos x="27" y="13"/>
                </a:cxn>
                <a:cxn ang="0">
                  <a:pos x="27" y="20"/>
                </a:cxn>
                <a:cxn ang="0">
                  <a:pos x="20" y="18"/>
                </a:cxn>
                <a:cxn ang="0">
                  <a:pos x="20" y="23"/>
                </a:cxn>
                <a:cxn ang="0">
                  <a:pos x="15" y="21"/>
                </a:cxn>
                <a:cxn ang="0">
                  <a:pos x="16" y="28"/>
                </a:cxn>
                <a:cxn ang="0">
                  <a:pos x="11" y="28"/>
                </a:cxn>
                <a:cxn ang="0">
                  <a:pos x="0" y="20"/>
                </a:cxn>
              </a:cxnLst>
              <a:rect l="0" t="0" r="r" b="b"/>
              <a:pathLst>
                <a:path w="33" h="28">
                  <a:moveTo>
                    <a:pt x="0" y="20"/>
                  </a:moveTo>
                  <a:lnTo>
                    <a:pt x="1" y="18"/>
                  </a:lnTo>
                  <a:lnTo>
                    <a:pt x="5" y="18"/>
                  </a:lnTo>
                  <a:lnTo>
                    <a:pt x="10" y="20"/>
                  </a:lnTo>
                  <a:lnTo>
                    <a:pt x="11" y="21"/>
                  </a:lnTo>
                  <a:lnTo>
                    <a:pt x="11" y="16"/>
                  </a:lnTo>
                  <a:lnTo>
                    <a:pt x="18" y="18"/>
                  </a:lnTo>
                  <a:lnTo>
                    <a:pt x="18" y="10"/>
                  </a:lnTo>
                  <a:lnTo>
                    <a:pt x="28" y="3"/>
                  </a:lnTo>
                  <a:lnTo>
                    <a:pt x="33" y="0"/>
                  </a:lnTo>
                  <a:lnTo>
                    <a:pt x="30" y="3"/>
                  </a:lnTo>
                  <a:lnTo>
                    <a:pt x="27" y="8"/>
                  </a:lnTo>
                  <a:lnTo>
                    <a:pt x="30" y="10"/>
                  </a:lnTo>
                  <a:lnTo>
                    <a:pt x="32" y="11"/>
                  </a:lnTo>
                  <a:lnTo>
                    <a:pt x="27" y="13"/>
                  </a:lnTo>
                  <a:lnTo>
                    <a:pt x="27" y="20"/>
                  </a:lnTo>
                  <a:lnTo>
                    <a:pt x="20" y="18"/>
                  </a:lnTo>
                  <a:lnTo>
                    <a:pt x="20" y="23"/>
                  </a:lnTo>
                  <a:lnTo>
                    <a:pt x="15" y="21"/>
                  </a:lnTo>
                  <a:lnTo>
                    <a:pt x="16" y="28"/>
                  </a:lnTo>
                  <a:lnTo>
                    <a:pt x="11" y="28"/>
                  </a:lnTo>
                  <a:lnTo>
                    <a:pt x="0" y="20"/>
                  </a:lnTo>
                  <a:close/>
                </a:path>
              </a:pathLst>
            </a:custGeom>
            <a:solidFill>
              <a:srgbClr val="1F1A17"/>
            </a:solidFill>
            <a:ln w="9525">
              <a:noFill/>
              <a:round/>
              <a:headEnd/>
              <a:tailEnd/>
            </a:ln>
          </p:spPr>
          <p:txBody>
            <a:bodyPr/>
            <a:lstStyle/>
            <a:p>
              <a:endParaRPr lang="en-US"/>
            </a:p>
          </p:txBody>
        </p:sp>
        <p:sp>
          <p:nvSpPr>
            <p:cNvPr id="5918" name="Freeform 1822"/>
            <p:cNvSpPr>
              <a:spLocks/>
            </p:cNvSpPr>
            <p:nvPr/>
          </p:nvSpPr>
          <p:spPr bwMode="auto">
            <a:xfrm>
              <a:off x="1624" y="3133"/>
              <a:ext cx="18" cy="15"/>
            </a:xfrm>
            <a:custGeom>
              <a:avLst/>
              <a:gdLst/>
              <a:ahLst/>
              <a:cxnLst>
                <a:cxn ang="0">
                  <a:pos x="0" y="15"/>
                </a:cxn>
                <a:cxn ang="0">
                  <a:pos x="1" y="11"/>
                </a:cxn>
                <a:cxn ang="0">
                  <a:pos x="6" y="8"/>
                </a:cxn>
                <a:cxn ang="0">
                  <a:pos x="13" y="3"/>
                </a:cxn>
                <a:cxn ang="0">
                  <a:pos x="16" y="0"/>
                </a:cxn>
                <a:cxn ang="0">
                  <a:pos x="18" y="3"/>
                </a:cxn>
                <a:cxn ang="0">
                  <a:pos x="8" y="10"/>
                </a:cxn>
                <a:cxn ang="0">
                  <a:pos x="5" y="13"/>
                </a:cxn>
                <a:cxn ang="0">
                  <a:pos x="0" y="15"/>
                </a:cxn>
              </a:cxnLst>
              <a:rect l="0" t="0" r="r" b="b"/>
              <a:pathLst>
                <a:path w="18" h="15">
                  <a:moveTo>
                    <a:pt x="0" y="15"/>
                  </a:moveTo>
                  <a:lnTo>
                    <a:pt x="1" y="11"/>
                  </a:lnTo>
                  <a:lnTo>
                    <a:pt x="6" y="8"/>
                  </a:lnTo>
                  <a:lnTo>
                    <a:pt x="13" y="3"/>
                  </a:lnTo>
                  <a:lnTo>
                    <a:pt x="16" y="0"/>
                  </a:lnTo>
                  <a:lnTo>
                    <a:pt x="18" y="3"/>
                  </a:lnTo>
                  <a:lnTo>
                    <a:pt x="8" y="10"/>
                  </a:lnTo>
                  <a:lnTo>
                    <a:pt x="5" y="13"/>
                  </a:lnTo>
                  <a:lnTo>
                    <a:pt x="0" y="15"/>
                  </a:lnTo>
                  <a:close/>
                </a:path>
              </a:pathLst>
            </a:custGeom>
            <a:solidFill>
              <a:srgbClr val="1F1A17"/>
            </a:solidFill>
            <a:ln w="9525">
              <a:noFill/>
              <a:round/>
              <a:headEnd/>
              <a:tailEnd/>
            </a:ln>
          </p:spPr>
          <p:txBody>
            <a:bodyPr/>
            <a:lstStyle/>
            <a:p>
              <a:endParaRPr lang="en-US"/>
            </a:p>
          </p:txBody>
        </p:sp>
        <p:sp>
          <p:nvSpPr>
            <p:cNvPr id="5919" name="Freeform 1823"/>
            <p:cNvSpPr>
              <a:spLocks/>
            </p:cNvSpPr>
            <p:nvPr/>
          </p:nvSpPr>
          <p:spPr bwMode="auto">
            <a:xfrm>
              <a:off x="1614" y="3126"/>
              <a:ext cx="21" cy="22"/>
            </a:xfrm>
            <a:custGeom>
              <a:avLst/>
              <a:gdLst/>
              <a:ahLst/>
              <a:cxnLst>
                <a:cxn ang="0">
                  <a:pos x="0" y="22"/>
                </a:cxn>
                <a:cxn ang="0">
                  <a:pos x="1" y="18"/>
                </a:cxn>
                <a:cxn ang="0">
                  <a:pos x="5" y="13"/>
                </a:cxn>
                <a:cxn ang="0">
                  <a:pos x="8" y="12"/>
                </a:cxn>
                <a:cxn ang="0">
                  <a:pos x="8" y="10"/>
                </a:cxn>
                <a:cxn ang="0">
                  <a:pos x="13" y="7"/>
                </a:cxn>
                <a:cxn ang="0">
                  <a:pos x="13" y="0"/>
                </a:cxn>
                <a:cxn ang="0">
                  <a:pos x="21" y="3"/>
                </a:cxn>
                <a:cxn ang="0">
                  <a:pos x="18" y="5"/>
                </a:cxn>
                <a:cxn ang="0">
                  <a:pos x="16" y="7"/>
                </a:cxn>
                <a:cxn ang="0">
                  <a:pos x="13" y="10"/>
                </a:cxn>
                <a:cxn ang="0">
                  <a:pos x="10" y="13"/>
                </a:cxn>
                <a:cxn ang="0">
                  <a:pos x="8" y="20"/>
                </a:cxn>
                <a:cxn ang="0">
                  <a:pos x="0" y="22"/>
                </a:cxn>
              </a:cxnLst>
              <a:rect l="0" t="0" r="r" b="b"/>
              <a:pathLst>
                <a:path w="21" h="22">
                  <a:moveTo>
                    <a:pt x="0" y="22"/>
                  </a:moveTo>
                  <a:lnTo>
                    <a:pt x="1" y="18"/>
                  </a:lnTo>
                  <a:lnTo>
                    <a:pt x="5" y="13"/>
                  </a:lnTo>
                  <a:lnTo>
                    <a:pt x="8" y="12"/>
                  </a:lnTo>
                  <a:lnTo>
                    <a:pt x="8" y="10"/>
                  </a:lnTo>
                  <a:lnTo>
                    <a:pt x="13" y="7"/>
                  </a:lnTo>
                  <a:lnTo>
                    <a:pt x="13" y="0"/>
                  </a:lnTo>
                  <a:lnTo>
                    <a:pt x="21" y="3"/>
                  </a:lnTo>
                  <a:lnTo>
                    <a:pt x="18" y="5"/>
                  </a:lnTo>
                  <a:lnTo>
                    <a:pt x="16" y="7"/>
                  </a:lnTo>
                  <a:lnTo>
                    <a:pt x="13" y="10"/>
                  </a:lnTo>
                  <a:lnTo>
                    <a:pt x="10" y="13"/>
                  </a:lnTo>
                  <a:lnTo>
                    <a:pt x="8" y="20"/>
                  </a:lnTo>
                  <a:lnTo>
                    <a:pt x="0" y="22"/>
                  </a:lnTo>
                  <a:close/>
                </a:path>
              </a:pathLst>
            </a:custGeom>
            <a:solidFill>
              <a:srgbClr val="1F1A17"/>
            </a:solidFill>
            <a:ln w="9525">
              <a:noFill/>
              <a:round/>
              <a:headEnd/>
              <a:tailEnd/>
            </a:ln>
          </p:spPr>
          <p:txBody>
            <a:bodyPr/>
            <a:lstStyle/>
            <a:p>
              <a:endParaRPr lang="en-US"/>
            </a:p>
          </p:txBody>
        </p:sp>
        <p:sp>
          <p:nvSpPr>
            <p:cNvPr id="5920" name="Freeform 1824"/>
            <p:cNvSpPr>
              <a:spLocks/>
            </p:cNvSpPr>
            <p:nvPr/>
          </p:nvSpPr>
          <p:spPr bwMode="auto">
            <a:xfrm>
              <a:off x="1340" y="2987"/>
              <a:ext cx="133" cy="139"/>
            </a:xfrm>
            <a:custGeom>
              <a:avLst/>
              <a:gdLst/>
              <a:ahLst/>
              <a:cxnLst>
                <a:cxn ang="0">
                  <a:pos x="20" y="2"/>
                </a:cxn>
                <a:cxn ang="0">
                  <a:pos x="25" y="5"/>
                </a:cxn>
                <a:cxn ang="0">
                  <a:pos x="23" y="10"/>
                </a:cxn>
                <a:cxn ang="0">
                  <a:pos x="30" y="22"/>
                </a:cxn>
                <a:cxn ang="0">
                  <a:pos x="35" y="25"/>
                </a:cxn>
                <a:cxn ang="0">
                  <a:pos x="41" y="30"/>
                </a:cxn>
                <a:cxn ang="0">
                  <a:pos x="50" y="35"/>
                </a:cxn>
                <a:cxn ang="0">
                  <a:pos x="60" y="42"/>
                </a:cxn>
                <a:cxn ang="0">
                  <a:pos x="70" y="42"/>
                </a:cxn>
                <a:cxn ang="0">
                  <a:pos x="82" y="44"/>
                </a:cxn>
                <a:cxn ang="0">
                  <a:pos x="92" y="47"/>
                </a:cxn>
                <a:cxn ang="0">
                  <a:pos x="93" y="50"/>
                </a:cxn>
                <a:cxn ang="0">
                  <a:pos x="93" y="59"/>
                </a:cxn>
                <a:cxn ang="0">
                  <a:pos x="102" y="72"/>
                </a:cxn>
                <a:cxn ang="0">
                  <a:pos x="112" y="77"/>
                </a:cxn>
                <a:cxn ang="0">
                  <a:pos x="120" y="75"/>
                </a:cxn>
                <a:cxn ang="0">
                  <a:pos x="123" y="77"/>
                </a:cxn>
                <a:cxn ang="0">
                  <a:pos x="115" y="80"/>
                </a:cxn>
                <a:cxn ang="0">
                  <a:pos x="117" y="87"/>
                </a:cxn>
                <a:cxn ang="0">
                  <a:pos x="122" y="96"/>
                </a:cxn>
                <a:cxn ang="0">
                  <a:pos x="123" y="104"/>
                </a:cxn>
                <a:cxn ang="0">
                  <a:pos x="123" y="111"/>
                </a:cxn>
                <a:cxn ang="0">
                  <a:pos x="120" y="112"/>
                </a:cxn>
                <a:cxn ang="0">
                  <a:pos x="122" y="121"/>
                </a:cxn>
                <a:cxn ang="0">
                  <a:pos x="128" y="132"/>
                </a:cxn>
                <a:cxn ang="0">
                  <a:pos x="123" y="136"/>
                </a:cxn>
                <a:cxn ang="0">
                  <a:pos x="113" y="124"/>
                </a:cxn>
                <a:cxn ang="0">
                  <a:pos x="107" y="112"/>
                </a:cxn>
                <a:cxn ang="0">
                  <a:pos x="100" y="107"/>
                </a:cxn>
                <a:cxn ang="0">
                  <a:pos x="97" y="104"/>
                </a:cxn>
                <a:cxn ang="0">
                  <a:pos x="95" y="97"/>
                </a:cxn>
                <a:cxn ang="0">
                  <a:pos x="87" y="87"/>
                </a:cxn>
                <a:cxn ang="0">
                  <a:pos x="83" y="74"/>
                </a:cxn>
                <a:cxn ang="0">
                  <a:pos x="78" y="72"/>
                </a:cxn>
                <a:cxn ang="0">
                  <a:pos x="63" y="72"/>
                </a:cxn>
                <a:cxn ang="0">
                  <a:pos x="63" y="65"/>
                </a:cxn>
                <a:cxn ang="0">
                  <a:pos x="68" y="60"/>
                </a:cxn>
                <a:cxn ang="0">
                  <a:pos x="67" y="55"/>
                </a:cxn>
                <a:cxn ang="0">
                  <a:pos x="58" y="59"/>
                </a:cxn>
                <a:cxn ang="0">
                  <a:pos x="48" y="60"/>
                </a:cxn>
                <a:cxn ang="0">
                  <a:pos x="41" y="57"/>
                </a:cxn>
                <a:cxn ang="0">
                  <a:pos x="38" y="49"/>
                </a:cxn>
                <a:cxn ang="0">
                  <a:pos x="31" y="44"/>
                </a:cxn>
                <a:cxn ang="0">
                  <a:pos x="25" y="44"/>
                </a:cxn>
                <a:cxn ang="0">
                  <a:pos x="26" y="37"/>
                </a:cxn>
                <a:cxn ang="0">
                  <a:pos x="23" y="34"/>
                </a:cxn>
                <a:cxn ang="0">
                  <a:pos x="18" y="29"/>
                </a:cxn>
                <a:cxn ang="0">
                  <a:pos x="10" y="20"/>
                </a:cxn>
                <a:cxn ang="0">
                  <a:pos x="3" y="12"/>
                </a:cxn>
                <a:cxn ang="0">
                  <a:pos x="3" y="9"/>
                </a:cxn>
                <a:cxn ang="0">
                  <a:pos x="11" y="12"/>
                </a:cxn>
                <a:cxn ang="0">
                  <a:pos x="18" y="9"/>
                </a:cxn>
              </a:cxnLst>
              <a:rect l="0" t="0" r="r" b="b"/>
              <a:pathLst>
                <a:path w="133" h="139">
                  <a:moveTo>
                    <a:pt x="15" y="0"/>
                  </a:moveTo>
                  <a:lnTo>
                    <a:pt x="20" y="2"/>
                  </a:lnTo>
                  <a:lnTo>
                    <a:pt x="25" y="4"/>
                  </a:lnTo>
                  <a:lnTo>
                    <a:pt x="25" y="5"/>
                  </a:lnTo>
                  <a:lnTo>
                    <a:pt x="23" y="7"/>
                  </a:lnTo>
                  <a:lnTo>
                    <a:pt x="23" y="10"/>
                  </a:lnTo>
                  <a:lnTo>
                    <a:pt x="25" y="14"/>
                  </a:lnTo>
                  <a:lnTo>
                    <a:pt x="30" y="22"/>
                  </a:lnTo>
                  <a:lnTo>
                    <a:pt x="31" y="27"/>
                  </a:lnTo>
                  <a:lnTo>
                    <a:pt x="35" y="25"/>
                  </a:lnTo>
                  <a:lnTo>
                    <a:pt x="40" y="25"/>
                  </a:lnTo>
                  <a:lnTo>
                    <a:pt x="41" y="30"/>
                  </a:lnTo>
                  <a:lnTo>
                    <a:pt x="45" y="34"/>
                  </a:lnTo>
                  <a:lnTo>
                    <a:pt x="50" y="35"/>
                  </a:lnTo>
                  <a:lnTo>
                    <a:pt x="55" y="37"/>
                  </a:lnTo>
                  <a:lnTo>
                    <a:pt x="60" y="42"/>
                  </a:lnTo>
                  <a:lnTo>
                    <a:pt x="65" y="44"/>
                  </a:lnTo>
                  <a:lnTo>
                    <a:pt x="70" y="42"/>
                  </a:lnTo>
                  <a:lnTo>
                    <a:pt x="77" y="40"/>
                  </a:lnTo>
                  <a:lnTo>
                    <a:pt x="82" y="44"/>
                  </a:lnTo>
                  <a:lnTo>
                    <a:pt x="85" y="49"/>
                  </a:lnTo>
                  <a:lnTo>
                    <a:pt x="92" y="47"/>
                  </a:lnTo>
                  <a:lnTo>
                    <a:pt x="97" y="47"/>
                  </a:lnTo>
                  <a:lnTo>
                    <a:pt x="93" y="50"/>
                  </a:lnTo>
                  <a:lnTo>
                    <a:pt x="88" y="52"/>
                  </a:lnTo>
                  <a:lnTo>
                    <a:pt x="93" y="59"/>
                  </a:lnTo>
                  <a:lnTo>
                    <a:pt x="97" y="67"/>
                  </a:lnTo>
                  <a:lnTo>
                    <a:pt x="102" y="72"/>
                  </a:lnTo>
                  <a:lnTo>
                    <a:pt x="107" y="79"/>
                  </a:lnTo>
                  <a:lnTo>
                    <a:pt x="112" y="77"/>
                  </a:lnTo>
                  <a:lnTo>
                    <a:pt x="118" y="75"/>
                  </a:lnTo>
                  <a:lnTo>
                    <a:pt x="120" y="75"/>
                  </a:lnTo>
                  <a:lnTo>
                    <a:pt x="122" y="75"/>
                  </a:lnTo>
                  <a:lnTo>
                    <a:pt x="123" y="77"/>
                  </a:lnTo>
                  <a:lnTo>
                    <a:pt x="122" y="80"/>
                  </a:lnTo>
                  <a:lnTo>
                    <a:pt x="115" y="80"/>
                  </a:lnTo>
                  <a:lnTo>
                    <a:pt x="108" y="84"/>
                  </a:lnTo>
                  <a:lnTo>
                    <a:pt x="117" y="87"/>
                  </a:lnTo>
                  <a:lnTo>
                    <a:pt x="125" y="89"/>
                  </a:lnTo>
                  <a:lnTo>
                    <a:pt x="122" y="96"/>
                  </a:lnTo>
                  <a:lnTo>
                    <a:pt x="118" y="99"/>
                  </a:lnTo>
                  <a:lnTo>
                    <a:pt x="123" y="104"/>
                  </a:lnTo>
                  <a:lnTo>
                    <a:pt x="128" y="111"/>
                  </a:lnTo>
                  <a:lnTo>
                    <a:pt x="123" y="111"/>
                  </a:lnTo>
                  <a:lnTo>
                    <a:pt x="122" y="111"/>
                  </a:lnTo>
                  <a:lnTo>
                    <a:pt x="120" y="112"/>
                  </a:lnTo>
                  <a:lnTo>
                    <a:pt x="120" y="114"/>
                  </a:lnTo>
                  <a:lnTo>
                    <a:pt x="122" y="121"/>
                  </a:lnTo>
                  <a:lnTo>
                    <a:pt x="123" y="126"/>
                  </a:lnTo>
                  <a:lnTo>
                    <a:pt x="128" y="132"/>
                  </a:lnTo>
                  <a:lnTo>
                    <a:pt x="133" y="139"/>
                  </a:lnTo>
                  <a:lnTo>
                    <a:pt x="123" y="136"/>
                  </a:lnTo>
                  <a:lnTo>
                    <a:pt x="115" y="134"/>
                  </a:lnTo>
                  <a:lnTo>
                    <a:pt x="113" y="124"/>
                  </a:lnTo>
                  <a:lnTo>
                    <a:pt x="108" y="116"/>
                  </a:lnTo>
                  <a:lnTo>
                    <a:pt x="107" y="112"/>
                  </a:lnTo>
                  <a:lnTo>
                    <a:pt x="103" y="111"/>
                  </a:lnTo>
                  <a:lnTo>
                    <a:pt x="100" y="107"/>
                  </a:lnTo>
                  <a:lnTo>
                    <a:pt x="95" y="107"/>
                  </a:lnTo>
                  <a:lnTo>
                    <a:pt x="97" y="104"/>
                  </a:lnTo>
                  <a:lnTo>
                    <a:pt x="97" y="102"/>
                  </a:lnTo>
                  <a:lnTo>
                    <a:pt x="95" y="97"/>
                  </a:lnTo>
                  <a:lnTo>
                    <a:pt x="93" y="94"/>
                  </a:lnTo>
                  <a:lnTo>
                    <a:pt x="87" y="87"/>
                  </a:lnTo>
                  <a:lnTo>
                    <a:pt x="82" y="82"/>
                  </a:lnTo>
                  <a:lnTo>
                    <a:pt x="83" y="74"/>
                  </a:lnTo>
                  <a:lnTo>
                    <a:pt x="83" y="67"/>
                  </a:lnTo>
                  <a:lnTo>
                    <a:pt x="78" y="72"/>
                  </a:lnTo>
                  <a:lnTo>
                    <a:pt x="70" y="77"/>
                  </a:lnTo>
                  <a:lnTo>
                    <a:pt x="63" y="72"/>
                  </a:lnTo>
                  <a:lnTo>
                    <a:pt x="58" y="67"/>
                  </a:lnTo>
                  <a:lnTo>
                    <a:pt x="63" y="65"/>
                  </a:lnTo>
                  <a:lnTo>
                    <a:pt x="68" y="62"/>
                  </a:lnTo>
                  <a:lnTo>
                    <a:pt x="68" y="60"/>
                  </a:lnTo>
                  <a:lnTo>
                    <a:pt x="68" y="59"/>
                  </a:lnTo>
                  <a:lnTo>
                    <a:pt x="67" y="55"/>
                  </a:lnTo>
                  <a:lnTo>
                    <a:pt x="65" y="54"/>
                  </a:lnTo>
                  <a:lnTo>
                    <a:pt x="58" y="59"/>
                  </a:lnTo>
                  <a:lnTo>
                    <a:pt x="51" y="60"/>
                  </a:lnTo>
                  <a:lnTo>
                    <a:pt x="48" y="60"/>
                  </a:lnTo>
                  <a:lnTo>
                    <a:pt x="45" y="59"/>
                  </a:lnTo>
                  <a:lnTo>
                    <a:pt x="41" y="57"/>
                  </a:lnTo>
                  <a:lnTo>
                    <a:pt x="38" y="54"/>
                  </a:lnTo>
                  <a:lnTo>
                    <a:pt x="38" y="49"/>
                  </a:lnTo>
                  <a:lnTo>
                    <a:pt x="38" y="45"/>
                  </a:lnTo>
                  <a:lnTo>
                    <a:pt x="31" y="44"/>
                  </a:lnTo>
                  <a:lnTo>
                    <a:pt x="26" y="45"/>
                  </a:lnTo>
                  <a:lnTo>
                    <a:pt x="25" y="44"/>
                  </a:lnTo>
                  <a:lnTo>
                    <a:pt x="23" y="42"/>
                  </a:lnTo>
                  <a:lnTo>
                    <a:pt x="26" y="37"/>
                  </a:lnTo>
                  <a:lnTo>
                    <a:pt x="26" y="35"/>
                  </a:lnTo>
                  <a:lnTo>
                    <a:pt x="23" y="34"/>
                  </a:lnTo>
                  <a:lnTo>
                    <a:pt x="18" y="32"/>
                  </a:lnTo>
                  <a:lnTo>
                    <a:pt x="18" y="29"/>
                  </a:lnTo>
                  <a:lnTo>
                    <a:pt x="20" y="25"/>
                  </a:lnTo>
                  <a:lnTo>
                    <a:pt x="10" y="20"/>
                  </a:lnTo>
                  <a:lnTo>
                    <a:pt x="1" y="12"/>
                  </a:lnTo>
                  <a:lnTo>
                    <a:pt x="3" y="12"/>
                  </a:lnTo>
                  <a:lnTo>
                    <a:pt x="6" y="12"/>
                  </a:lnTo>
                  <a:lnTo>
                    <a:pt x="3" y="9"/>
                  </a:lnTo>
                  <a:lnTo>
                    <a:pt x="0" y="4"/>
                  </a:lnTo>
                  <a:lnTo>
                    <a:pt x="11" y="12"/>
                  </a:lnTo>
                  <a:lnTo>
                    <a:pt x="21" y="19"/>
                  </a:lnTo>
                  <a:lnTo>
                    <a:pt x="18" y="9"/>
                  </a:lnTo>
                  <a:lnTo>
                    <a:pt x="15" y="0"/>
                  </a:lnTo>
                  <a:close/>
                </a:path>
              </a:pathLst>
            </a:custGeom>
            <a:solidFill>
              <a:srgbClr val="1F1A17"/>
            </a:solidFill>
            <a:ln w="9525">
              <a:noFill/>
              <a:round/>
              <a:headEnd/>
              <a:tailEnd/>
            </a:ln>
          </p:spPr>
          <p:txBody>
            <a:bodyPr/>
            <a:lstStyle/>
            <a:p>
              <a:endParaRPr lang="en-US"/>
            </a:p>
          </p:txBody>
        </p:sp>
        <p:sp>
          <p:nvSpPr>
            <p:cNvPr id="5921" name="Freeform 1825"/>
            <p:cNvSpPr>
              <a:spLocks/>
            </p:cNvSpPr>
            <p:nvPr/>
          </p:nvSpPr>
          <p:spPr bwMode="auto">
            <a:xfrm>
              <a:off x="1330" y="3019"/>
              <a:ext cx="63" cy="65"/>
            </a:xfrm>
            <a:custGeom>
              <a:avLst/>
              <a:gdLst/>
              <a:ahLst/>
              <a:cxnLst>
                <a:cxn ang="0">
                  <a:pos x="33" y="23"/>
                </a:cxn>
                <a:cxn ang="0">
                  <a:pos x="33" y="22"/>
                </a:cxn>
                <a:cxn ang="0">
                  <a:pos x="33" y="18"/>
                </a:cxn>
                <a:cxn ang="0">
                  <a:pos x="31" y="15"/>
                </a:cxn>
                <a:cxn ang="0">
                  <a:pos x="30" y="12"/>
                </a:cxn>
                <a:cxn ang="0">
                  <a:pos x="16" y="7"/>
                </a:cxn>
                <a:cxn ang="0">
                  <a:pos x="3" y="0"/>
                </a:cxn>
                <a:cxn ang="0">
                  <a:pos x="1" y="3"/>
                </a:cxn>
                <a:cxn ang="0">
                  <a:pos x="0" y="7"/>
                </a:cxn>
                <a:cxn ang="0">
                  <a:pos x="6" y="8"/>
                </a:cxn>
                <a:cxn ang="0">
                  <a:pos x="13" y="12"/>
                </a:cxn>
                <a:cxn ang="0">
                  <a:pos x="6" y="17"/>
                </a:cxn>
                <a:cxn ang="0">
                  <a:pos x="1" y="22"/>
                </a:cxn>
                <a:cxn ang="0">
                  <a:pos x="3" y="22"/>
                </a:cxn>
                <a:cxn ang="0">
                  <a:pos x="5" y="23"/>
                </a:cxn>
                <a:cxn ang="0">
                  <a:pos x="10" y="22"/>
                </a:cxn>
                <a:cxn ang="0">
                  <a:pos x="15" y="18"/>
                </a:cxn>
                <a:cxn ang="0">
                  <a:pos x="13" y="23"/>
                </a:cxn>
                <a:cxn ang="0">
                  <a:pos x="11" y="27"/>
                </a:cxn>
                <a:cxn ang="0">
                  <a:pos x="15" y="25"/>
                </a:cxn>
                <a:cxn ang="0">
                  <a:pos x="20" y="22"/>
                </a:cxn>
                <a:cxn ang="0">
                  <a:pos x="18" y="27"/>
                </a:cxn>
                <a:cxn ang="0">
                  <a:pos x="16" y="33"/>
                </a:cxn>
                <a:cxn ang="0">
                  <a:pos x="21" y="27"/>
                </a:cxn>
                <a:cxn ang="0">
                  <a:pos x="23" y="27"/>
                </a:cxn>
                <a:cxn ang="0">
                  <a:pos x="25" y="30"/>
                </a:cxn>
                <a:cxn ang="0">
                  <a:pos x="21" y="37"/>
                </a:cxn>
                <a:cxn ang="0">
                  <a:pos x="25" y="35"/>
                </a:cxn>
                <a:cxn ang="0">
                  <a:pos x="28" y="33"/>
                </a:cxn>
                <a:cxn ang="0">
                  <a:pos x="30" y="33"/>
                </a:cxn>
                <a:cxn ang="0">
                  <a:pos x="31" y="35"/>
                </a:cxn>
                <a:cxn ang="0">
                  <a:pos x="35" y="38"/>
                </a:cxn>
                <a:cxn ang="0">
                  <a:pos x="38" y="45"/>
                </a:cxn>
                <a:cxn ang="0">
                  <a:pos x="41" y="45"/>
                </a:cxn>
                <a:cxn ang="0">
                  <a:pos x="43" y="45"/>
                </a:cxn>
                <a:cxn ang="0">
                  <a:pos x="45" y="47"/>
                </a:cxn>
                <a:cxn ang="0">
                  <a:pos x="45" y="48"/>
                </a:cxn>
                <a:cxn ang="0">
                  <a:pos x="43" y="52"/>
                </a:cxn>
                <a:cxn ang="0">
                  <a:pos x="40" y="53"/>
                </a:cxn>
                <a:cxn ang="0">
                  <a:pos x="31" y="53"/>
                </a:cxn>
                <a:cxn ang="0">
                  <a:pos x="23" y="52"/>
                </a:cxn>
                <a:cxn ang="0">
                  <a:pos x="16" y="50"/>
                </a:cxn>
                <a:cxn ang="0">
                  <a:pos x="10" y="48"/>
                </a:cxn>
                <a:cxn ang="0">
                  <a:pos x="18" y="53"/>
                </a:cxn>
                <a:cxn ang="0">
                  <a:pos x="25" y="57"/>
                </a:cxn>
                <a:cxn ang="0">
                  <a:pos x="33" y="58"/>
                </a:cxn>
                <a:cxn ang="0">
                  <a:pos x="43" y="60"/>
                </a:cxn>
                <a:cxn ang="0">
                  <a:pos x="46" y="57"/>
                </a:cxn>
                <a:cxn ang="0">
                  <a:pos x="48" y="53"/>
                </a:cxn>
                <a:cxn ang="0">
                  <a:pos x="53" y="60"/>
                </a:cxn>
                <a:cxn ang="0">
                  <a:pos x="58" y="65"/>
                </a:cxn>
                <a:cxn ang="0">
                  <a:pos x="61" y="60"/>
                </a:cxn>
                <a:cxn ang="0">
                  <a:pos x="63" y="53"/>
                </a:cxn>
                <a:cxn ang="0">
                  <a:pos x="56" y="47"/>
                </a:cxn>
                <a:cxn ang="0">
                  <a:pos x="48" y="40"/>
                </a:cxn>
                <a:cxn ang="0">
                  <a:pos x="45" y="35"/>
                </a:cxn>
                <a:cxn ang="0">
                  <a:pos x="45" y="28"/>
                </a:cxn>
                <a:cxn ang="0">
                  <a:pos x="41" y="25"/>
                </a:cxn>
                <a:cxn ang="0">
                  <a:pos x="38" y="22"/>
                </a:cxn>
                <a:cxn ang="0">
                  <a:pos x="35" y="22"/>
                </a:cxn>
                <a:cxn ang="0">
                  <a:pos x="33" y="23"/>
                </a:cxn>
              </a:cxnLst>
              <a:rect l="0" t="0" r="r" b="b"/>
              <a:pathLst>
                <a:path w="63" h="65">
                  <a:moveTo>
                    <a:pt x="33" y="23"/>
                  </a:moveTo>
                  <a:lnTo>
                    <a:pt x="33" y="22"/>
                  </a:lnTo>
                  <a:lnTo>
                    <a:pt x="33" y="18"/>
                  </a:lnTo>
                  <a:lnTo>
                    <a:pt x="31" y="15"/>
                  </a:lnTo>
                  <a:lnTo>
                    <a:pt x="30" y="12"/>
                  </a:lnTo>
                  <a:lnTo>
                    <a:pt x="16" y="7"/>
                  </a:lnTo>
                  <a:lnTo>
                    <a:pt x="3" y="0"/>
                  </a:lnTo>
                  <a:lnTo>
                    <a:pt x="1" y="3"/>
                  </a:lnTo>
                  <a:lnTo>
                    <a:pt x="0" y="7"/>
                  </a:lnTo>
                  <a:lnTo>
                    <a:pt x="6" y="8"/>
                  </a:lnTo>
                  <a:lnTo>
                    <a:pt x="13" y="12"/>
                  </a:lnTo>
                  <a:lnTo>
                    <a:pt x="6" y="17"/>
                  </a:lnTo>
                  <a:lnTo>
                    <a:pt x="1" y="22"/>
                  </a:lnTo>
                  <a:lnTo>
                    <a:pt x="3" y="22"/>
                  </a:lnTo>
                  <a:lnTo>
                    <a:pt x="5" y="23"/>
                  </a:lnTo>
                  <a:lnTo>
                    <a:pt x="10" y="22"/>
                  </a:lnTo>
                  <a:lnTo>
                    <a:pt x="15" y="18"/>
                  </a:lnTo>
                  <a:lnTo>
                    <a:pt x="13" y="23"/>
                  </a:lnTo>
                  <a:lnTo>
                    <a:pt x="11" y="27"/>
                  </a:lnTo>
                  <a:lnTo>
                    <a:pt x="15" y="25"/>
                  </a:lnTo>
                  <a:lnTo>
                    <a:pt x="20" y="22"/>
                  </a:lnTo>
                  <a:lnTo>
                    <a:pt x="18" y="27"/>
                  </a:lnTo>
                  <a:lnTo>
                    <a:pt x="16" y="33"/>
                  </a:lnTo>
                  <a:lnTo>
                    <a:pt x="21" y="27"/>
                  </a:lnTo>
                  <a:lnTo>
                    <a:pt x="23" y="27"/>
                  </a:lnTo>
                  <a:lnTo>
                    <a:pt x="25" y="30"/>
                  </a:lnTo>
                  <a:lnTo>
                    <a:pt x="21" y="37"/>
                  </a:lnTo>
                  <a:lnTo>
                    <a:pt x="25" y="35"/>
                  </a:lnTo>
                  <a:lnTo>
                    <a:pt x="28" y="33"/>
                  </a:lnTo>
                  <a:lnTo>
                    <a:pt x="30" y="33"/>
                  </a:lnTo>
                  <a:lnTo>
                    <a:pt x="31" y="35"/>
                  </a:lnTo>
                  <a:lnTo>
                    <a:pt x="35" y="38"/>
                  </a:lnTo>
                  <a:lnTo>
                    <a:pt x="38" y="45"/>
                  </a:lnTo>
                  <a:lnTo>
                    <a:pt x="41" y="45"/>
                  </a:lnTo>
                  <a:lnTo>
                    <a:pt x="43" y="45"/>
                  </a:lnTo>
                  <a:lnTo>
                    <a:pt x="45" y="47"/>
                  </a:lnTo>
                  <a:lnTo>
                    <a:pt x="45" y="48"/>
                  </a:lnTo>
                  <a:lnTo>
                    <a:pt x="43" y="52"/>
                  </a:lnTo>
                  <a:lnTo>
                    <a:pt x="40" y="53"/>
                  </a:lnTo>
                  <a:lnTo>
                    <a:pt x="31" y="53"/>
                  </a:lnTo>
                  <a:lnTo>
                    <a:pt x="23" y="52"/>
                  </a:lnTo>
                  <a:lnTo>
                    <a:pt x="16" y="50"/>
                  </a:lnTo>
                  <a:lnTo>
                    <a:pt x="10" y="48"/>
                  </a:lnTo>
                  <a:lnTo>
                    <a:pt x="18" y="53"/>
                  </a:lnTo>
                  <a:lnTo>
                    <a:pt x="25" y="57"/>
                  </a:lnTo>
                  <a:lnTo>
                    <a:pt x="33" y="58"/>
                  </a:lnTo>
                  <a:lnTo>
                    <a:pt x="43" y="60"/>
                  </a:lnTo>
                  <a:lnTo>
                    <a:pt x="46" y="57"/>
                  </a:lnTo>
                  <a:lnTo>
                    <a:pt x="48" y="53"/>
                  </a:lnTo>
                  <a:lnTo>
                    <a:pt x="53" y="60"/>
                  </a:lnTo>
                  <a:lnTo>
                    <a:pt x="58" y="65"/>
                  </a:lnTo>
                  <a:lnTo>
                    <a:pt x="61" y="60"/>
                  </a:lnTo>
                  <a:lnTo>
                    <a:pt x="63" y="53"/>
                  </a:lnTo>
                  <a:lnTo>
                    <a:pt x="56" y="47"/>
                  </a:lnTo>
                  <a:lnTo>
                    <a:pt x="48" y="40"/>
                  </a:lnTo>
                  <a:lnTo>
                    <a:pt x="45" y="35"/>
                  </a:lnTo>
                  <a:lnTo>
                    <a:pt x="45" y="28"/>
                  </a:lnTo>
                  <a:lnTo>
                    <a:pt x="41" y="25"/>
                  </a:lnTo>
                  <a:lnTo>
                    <a:pt x="38" y="22"/>
                  </a:lnTo>
                  <a:lnTo>
                    <a:pt x="35" y="22"/>
                  </a:lnTo>
                  <a:lnTo>
                    <a:pt x="33" y="23"/>
                  </a:lnTo>
                  <a:close/>
                </a:path>
              </a:pathLst>
            </a:custGeom>
            <a:solidFill>
              <a:srgbClr val="1F1A17"/>
            </a:solidFill>
            <a:ln w="9525">
              <a:noFill/>
              <a:round/>
              <a:headEnd/>
              <a:tailEnd/>
            </a:ln>
          </p:spPr>
          <p:txBody>
            <a:bodyPr/>
            <a:lstStyle/>
            <a:p>
              <a:endParaRPr lang="en-US"/>
            </a:p>
          </p:txBody>
        </p:sp>
        <p:sp>
          <p:nvSpPr>
            <p:cNvPr id="5922" name="Freeform 1826"/>
            <p:cNvSpPr>
              <a:spLocks/>
            </p:cNvSpPr>
            <p:nvPr/>
          </p:nvSpPr>
          <p:spPr bwMode="auto">
            <a:xfrm>
              <a:off x="1308" y="3052"/>
              <a:ext cx="144" cy="94"/>
            </a:xfrm>
            <a:custGeom>
              <a:avLst/>
              <a:gdLst/>
              <a:ahLst/>
              <a:cxnLst>
                <a:cxn ang="0">
                  <a:pos x="2" y="2"/>
                </a:cxn>
                <a:cxn ang="0">
                  <a:pos x="5" y="7"/>
                </a:cxn>
                <a:cxn ang="0">
                  <a:pos x="7" y="9"/>
                </a:cxn>
                <a:cxn ang="0">
                  <a:pos x="3" y="14"/>
                </a:cxn>
                <a:cxn ang="0">
                  <a:pos x="7" y="19"/>
                </a:cxn>
                <a:cxn ang="0">
                  <a:pos x="13" y="27"/>
                </a:cxn>
                <a:cxn ang="0">
                  <a:pos x="15" y="36"/>
                </a:cxn>
                <a:cxn ang="0">
                  <a:pos x="22" y="41"/>
                </a:cxn>
                <a:cxn ang="0">
                  <a:pos x="23" y="44"/>
                </a:cxn>
                <a:cxn ang="0">
                  <a:pos x="27" y="52"/>
                </a:cxn>
                <a:cxn ang="0">
                  <a:pos x="37" y="54"/>
                </a:cxn>
                <a:cxn ang="0">
                  <a:pos x="40" y="57"/>
                </a:cxn>
                <a:cxn ang="0">
                  <a:pos x="45" y="66"/>
                </a:cxn>
                <a:cxn ang="0">
                  <a:pos x="52" y="64"/>
                </a:cxn>
                <a:cxn ang="0">
                  <a:pos x="55" y="66"/>
                </a:cxn>
                <a:cxn ang="0">
                  <a:pos x="58" y="72"/>
                </a:cxn>
                <a:cxn ang="0">
                  <a:pos x="62" y="69"/>
                </a:cxn>
                <a:cxn ang="0">
                  <a:pos x="65" y="69"/>
                </a:cxn>
                <a:cxn ang="0">
                  <a:pos x="70" y="69"/>
                </a:cxn>
                <a:cxn ang="0">
                  <a:pos x="75" y="67"/>
                </a:cxn>
                <a:cxn ang="0">
                  <a:pos x="82" y="71"/>
                </a:cxn>
                <a:cxn ang="0">
                  <a:pos x="88" y="76"/>
                </a:cxn>
                <a:cxn ang="0">
                  <a:pos x="92" y="79"/>
                </a:cxn>
                <a:cxn ang="0">
                  <a:pos x="99" y="74"/>
                </a:cxn>
                <a:cxn ang="0">
                  <a:pos x="102" y="72"/>
                </a:cxn>
                <a:cxn ang="0">
                  <a:pos x="107" y="77"/>
                </a:cxn>
                <a:cxn ang="0">
                  <a:pos x="112" y="77"/>
                </a:cxn>
                <a:cxn ang="0">
                  <a:pos x="117" y="72"/>
                </a:cxn>
                <a:cxn ang="0">
                  <a:pos x="120" y="74"/>
                </a:cxn>
                <a:cxn ang="0">
                  <a:pos x="124" y="81"/>
                </a:cxn>
                <a:cxn ang="0">
                  <a:pos x="127" y="91"/>
                </a:cxn>
                <a:cxn ang="0">
                  <a:pos x="134" y="94"/>
                </a:cxn>
                <a:cxn ang="0">
                  <a:pos x="144" y="91"/>
                </a:cxn>
                <a:cxn ang="0">
                  <a:pos x="144" y="86"/>
                </a:cxn>
                <a:cxn ang="0">
                  <a:pos x="139" y="84"/>
                </a:cxn>
                <a:cxn ang="0">
                  <a:pos x="135" y="82"/>
                </a:cxn>
                <a:cxn ang="0">
                  <a:pos x="134" y="76"/>
                </a:cxn>
                <a:cxn ang="0">
                  <a:pos x="134" y="69"/>
                </a:cxn>
                <a:cxn ang="0">
                  <a:pos x="134" y="64"/>
                </a:cxn>
                <a:cxn ang="0">
                  <a:pos x="122" y="66"/>
                </a:cxn>
                <a:cxn ang="0">
                  <a:pos x="122" y="59"/>
                </a:cxn>
                <a:cxn ang="0">
                  <a:pos x="124" y="52"/>
                </a:cxn>
                <a:cxn ang="0">
                  <a:pos x="119" y="54"/>
                </a:cxn>
                <a:cxn ang="0">
                  <a:pos x="112" y="56"/>
                </a:cxn>
                <a:cxn ang="0">
                  <a:pos x="109" y="51"/>
                </a:cxn>
                <a:cxn ang="0">
                  <a:pos x="97" y="44"/>
                </a:cxn>
                <a:cxn ang="0">
                  <a:pos x="78" y="39"/>
                </a:cxn>
                <a:cxn ang="0">
                  <a:pos x="55" y="36"/>
                </a:cxn>
                <a:cxn ang="0">
                  <a:pos x="32" y="32"/>
                </a:cxn>
                <a:cxn ang="0">
                  <a:pos x="30" y="29"/>
                </a:cxn>
                <a:cxn ang="0">
                  <a:pos x="25" y="27"/>
                </a:cxn>
                <a:cxn ang="0">
                  <a:pos x="22" y="25"/>
                </a:cxn>
                <a:cxn ang="0">
                  <a:pos x="17" y="19"/>
                </a:cxn>
                <a:cxn ang="0">
                  <a:pos x="8" y="7"/>
                </a:cxn>
                <a:cxn ang="0">
                  <a:pos x="2" y="0"/>
                </a:cxn>
              </a:cxnLst>
              <a:rect l="0" t="0" r="r" b="b"/>
              <a:pathLst>
                <a:path w="144" h="94">
                  <a:moveTo>
                    <a:pt x="0" y="0"/>
                  </a:moveTo>
                  <a:lnTo>
                    <a:pt x="2" y="2"/>
                  </a:lnTo>
                  <a:lnTo>
                    <a:pt x="2" y="5"/>
                  </a:lnTo>
                  <a:lnTo>
                    <a:pt x="5" y="7"/>
                  </a:lnTo>
                  <a:lnTo>
                    <a:pt x="7" y="7"/>
                  </a:lnTo>
                  <a:lnTo>
                    <a:pt x="7" y="9"/>
                  </a:lnTo>
                  <a:lnTo>
                    <a:pt x="7" y="10"/>
                  </a:lnTo>
                  <a:lnTo>
                    <a:pt x="3" y="14"/>
                  </a:lnTo>
                  <a:lnTo>
                    <a:pt x="0" y="17"/>
                  </a:lnTo>
                  <a:lnTo>
                    <a:pt x="7" y="19"/>
                  </a:lnTo>
                  <a:lnTo>
                    <a:pt x="13" y="22"/>
                  </a:lnTo>
                  <a:lnTo>
                    <a:pt x="13" y="27"/>
                  </a:lnTo>
                  <a:lnTo>
                    <a:pt x="13" y="32"/>
                  </a:lnTo>
                  <a:lnTo>
                    <a:pt x="15" y="36"/>
                  </a:lnTo>
                  <a:lnTo>
                    <a:pt x="17" y="41"/>
                  </a:lnTo>
                  <a:lnTo>
                    <a:pt x="22" y="41"/>
                  </a:lnTo>
                  <a:lnTo>
                    <a:pt x="25" y="41"/>
                  </a:lnTo>
                  <a:lnTo>
                    <a:pt x="23" y="44"/>
                  </a:lnTo>
                  <a:lnTo>
                    <a:pt x="20" y="47"/>
                  </a:lnTo>
                  <a:lnTo>
                    <a:pt x="27" y="52"/>
                  </a:lnTo>
                  <a:lnTo>
                    <a:pt x="33" y="57"/>
                  </a:lnTo>
                  <a:lnTo>
                    <a:pt x="37" y="54"/>
                  </a:lnTo>
                  <a:lnTo>
                    <a:pt x="38" y="54"/>
                  </a:lnTo>
                  <a:lnTo>
                    <a:pt x="40" y="57"/>
                  </a:lnTo>
                  <a:lnTo>
                    <a:pt x="40" y="62"/>
                  </a:lnTo>
                  <a:lnTo>
                    <a:pt x="45" y="66"/>
                  </a:lnTo>
                  <a:lnTo>
                    <a:pt x="50" y="69"/>
                  </a:lnTo>
                  <a:lnTo>
                    <a:pt x="52" y="64"/>
                  </a:lnTo>
                  <a:lnTo>
                    <a:pt x="53" y="59"/>
                  </a:lnTo>
                  <a:lnTo>
                    <a:pt x="55" y="66"/>
                  </a:lnTo>
                  <a:lnTo>
                    <a:pt x="55" y="71"/>
                  </a:lnTo>
                  <a:lnTo>
                    <a:pt x="58" y="72"/>
                  </a:lnTo>
                  <a:lnTo>
                    <a:pt x="62" y="72"/>
                  </a:lnTo>
                  <a:lnTo>
                    <a:pt x="62" y="69"/>
                  </a:lnTo>
                  <a:lnTo>
                    <a:pt x="63" y="64"/>
                  </a:lnTo>
                  <a:lnTo>
                    <a:pt x="65" y="69"/>
                  </a:lnTo>
                  <a:lnTo>
                    <a:pt x="67" y="72"/>
                  </a:lnTo>
                  <a:lnTo>
                    <a:pt x="70" y="69"/>
                  </a:lnTo>
                  <a:lnTo>
                    <a:pt x="73" y="64"/>
                  </a:lnTo>
                  <a:lnTo>
                    <a:pt x="75" y="67"/>
                  </a:lnTo>
                  <a:lnTo>
                    <a:pt x="77" y="72"/>
                  </a:lnTo>
                  <a:lnTo>
                    <a:pt x="82" y="71"/>
                  </a:lnTo>
                  <a:lnTo>
                    <a:pt x="87" y="69"/>
                  </a:lnTo>
                  <a:lnTo>
                    <a:pt x="88" y="76"/>
                  </a:lnTo>
                  <a:lnTo>
                    <a:pt x="90" y="79"/>
                  </a:lnTo>
                  <a:lnTo>
                    <a:pt x="92" y="79"/>
                  </a:lnTo>
                  <a:lnTo>
                    <a:pt x="99" y="77"/>
                  </a:lnTo>
                  <a:lnTo>
                    <a:pt x="99" y="74"/>
                  </a:lnTo>
                  <a:lnTo>
                    <a:pt x="100" y="72"/>
                  </a:lnTo>
                  <a:lnTo>
                    <a:pt x="102" y="72"/>
                  </a:lnTo>
                  <a:lnTo>
                    <a:pt x="104" y="72"/>
                  </a:lnTo>
                  <a:lnTo>
                    <a:pt x="107" y="77"/>
                  </a:lnTo>
                  <a:lnTo>
                    <a:pt x="109" y="82"/>
                  </a:lnTo>
                  <a:lnTo>
                    <a:pt x="112" y="77"/>
                  </a:lnTo>
                  <a:lnTo>
                    <a:pt x="114" y="72"/>
                  </a:lnTo>
                  <a:lnTo>
                    <a:pt x="117" y="72"/>
                  </a:lnTo>
                  <a:lnTo>
                    <a:pt x="119" y="72"/>
                  </a:lnTo>
                  <a:lnTo>
                    <a:pt x="120" y="74"/>
                  </a:lnTo>
                  <a:lnTo>
                    <a:pt x="122" y="76"/>
                  </a:lnTo>
                  <a:lnTo>
                    <a:pt x="124" y="81"/>
                  </a:lnTo>
                  <a:lnTo>
                    <a:pt x="122" y="86"/>
                  </a:lnTo>
                  <a:lnTo>
                    <a:pt x="127" y="91"/>
                  </a:lnTo>
                  <a:lnTo>
                    <a:pt x="130" y="92"/>
                  </a:lnTo>
                  <a:lnTo>
                    <a:pt x="134" y="94"/>
                  </a:lnTo>
                  <a:lnTo>
                    <a:pt x="140" y="94"/>
                  </a:lnTo>
                  <a:lnTo>
                    <a:pt x="144" y="91"/>
                  </a:lnTo>
                  <a:lnTo>
                    <a:pt x="144" y="87"/>
                  </a:lnTo>
                  <a:lnTo>
                    <a:pt x="144" y="86"/>
                  </a:lnTo>
                  <a:lnTo>
                    <a:pt x="142" y="86"/>
                  </a:lnTo>
                  <a:lnTo>
                    <a:pt x="139" y="84"/>
                  </a:lnTo>
                  <a:lnTo>
                    <a:pt x="132" y="84"/>
                  </a:lnTo>
                  <a:lnTo>
                    <a:pt x="135" y="82"/>
                  </a:lnTo>
                  <a:lnTo>
                    <a:pt x="139" y="79"/>
                  </a:lnTo>
                  <a:lnTo>
                    <a:pt x="134" y="76"/>
                  </a:lnTo>
                  <a:lnTo>
                    <a:pt x="129" y="71"/>
                  </a:lnTo>
                  <a:lnTo>
                    <a:pt x="134" y="69"/>
                  </a:lnTo>
                  <a:lnTo>
                    <a:pt x="139" y="67"/>
                  </a:lnTo>
                  <a:lnTo>
                    <a:pt x="134" y="64"/>
                  </a:lnTo>
                  <a:lnTo>
                    <a:pt x="127" y="64"/>
                  </a:lnTo>
                  <a:lnTo>
                    <a:pt x="122" y="66"/>
                  </a:lnTo>
                  <a:lnTo>
                    <a:pt x="120" y="64"/>
                  </a:lnTo>
                  <a:lnTo>
                    <a:pt x="122" y="59"/>
                  </a:lnTo>
                  <a:lnTo>
                    <a:pt x="125" y="54"/>
                  </a:lnTo>
                  <a:lnTo>
                    <a:pt x="124" y="52"/>
                  </a:lnTo>
                  <a:lnTo>
                    <a:pt x="124" y="49"/>
                  </a:lnTo>
                  <a:lnTo>
                    <a:pt x="119" y="54"/>
                  </a:lnTo>
                  <a:lnTo>
                    <a:pt x="114" y="56"/>
                  </a:lnTo>
                  <a:lnTo>
                    <a:pt x="112" y="56"/>
                  </a:lnTo>
                  <a:lnTo>
                    <a:pt x="110" y="54"/>
                  </a:lnTo>
                  <a:lnTo>
                    <a:pt x="109" y="51"/>
                  </a:lnTo>
                  <a:lnTo>
                    <a:pt x="109" y="47"/>
                  </a:lnTo>
                  <a:lnTo>
                    <a:pt x="97" y="44"/>
                  </a:lnTo>
                  <a:lnTo>
                    <a:pt x="85" y="37"/>
                  </a:lnTo>
                  <a:lnTo>
                    <a:pt x="78" y="39"/>
                  </a:lnTo>
                  <a:lnTo>
                    <a:pt x="68" y="41"/>
                  </a:lnTo>
                  <a:lnTo>
                    <a:pt x="55" y="36"/>
                  </a:lnTo>
                  <a:lnTo>
                    <a:pt x="42" y="34"/>
                  </a:lnTo>
                  <a:lnTo>
                    <a:pt x="32" y="32"/>
                  </a:lnTo>
                  <a:lnTo>
                    <a:pt x="25" y="32"/>
                  </a:lnTo>
                  <a:lnTo>
                    <a:pt x="30" y="29"/>
                  </a:lnTo>
                  <a:lnTo>
                    <a:pt x="33" y="25"/>
                  </a:lnTo>
                  <a:lnTo>
                    <a:pt x="25" y="27"/>
                  </a:lnTo>
                  <a:lnTo>
                    <a:pt x="20" y="27"/>
                  </a:lnTo>
                  <a:lnTo>
                    <a:pt x="22" y="25"/>
                  </a:lnTo>
                  <a:lnTo>
                    <a:pt x="23" y="22"/>
                  </a:lnTo>
                  <a:lnTo>
                    <a:pt x="17" y="19"/>
                  </a:lnTo>
                  <a:lnTo>
                    <a:pt x="13" y="14"/>
                  </a:lnTo>
                  <a:lnTo>
                    <a:pt x="8" y="7"/>
                  </a:lnTo>
                  <a:lnTo>
                    <a:pt x="5" y="2"/>
                  </a:lnTo>
                  <a:lnTo>
                    <a:pt x="2" y="0"/>
                  </a:lnTo>
                  <a:lnTo>
                    <a:pt x="0" y="0"/>
                  </a:lnTo>
                  <a:close/>
                </a:path>
              </a:pathLst>
            </a:custGeom>
            <a:solidFill>
              <a:srgbClr val="1F1A17"/>
            </a:solidFill>
            <a:ln w="9525">
              <a:noFill/>
              <a:round/>
              <a:headEnd/>
              <a:tailEnd/>
            </a:ln>
          </p:spPr>
          <p:txBody>
            <a:bodyPr/>
            <a:lstStyle/>
            <a:p>
              <a:endParaRPr lang="en-US"/>
            </a:p>
          </p:txBody>
        </p:sp>
        <p:sp>
          <p:nvSpPr>
            <p:cNvPr id="5923" name="Freeform 1827"/>
            <p:cNvSpPr>
              <a:spLocks/>
            </p:cNvSpPr>
            <p:nvPr/>
          </p:nvSpPr>
          <p:spPr bwMode="auto">
            <a:xfrm>
              <a:off x="1311" y="3039"/>
              <a:ext cx="19" cy="23"/>
            </a:xfrm>
            <a:custGeom>
              <a:avLst/>
              <a:gdLst/>
              <a:ahLst/>
              <a:cxnLst>
                <a:cxn ang="0">
                  <a:pos x="0" y="0"/>
                </a:cxn>
                <a:cxn ang="0">
                  <a:pos x="0" y="3"/>
                </a:cxn>
                <a:cxn ang="0">
                  <a:pos x="4" y="10"/>
                </a:cxn>
                <a:cxn ang="0">
                  <a:pos x="12" y="18"/>
                </a:cxn>
                <a:cxn ang="0">
                  <a:pos x="19" y="23"/>
                </a:cxn>
                <a:cxn ang="0">
                  <a:pos x="14" y="13"/>
                </a:cxn>
                <a:cxn ang="0">
                  <a:pos x="0" y="0"/>
                </a:cxn>
              </a:cxnLst>
              <a:rect l="0" t="0" r="r" b="b"/>
              <a:pathLst>
                <a:path w="19" h="23">
                  <a:moveTo>
                    <a:pt x="0" y="0"/>
                  </a:moveTo>
                  <a:lnTo>
                    <a:pt x="0" y="3"/>
                  </a:lnTo>
                  <a:lnTo>
                    <a:pt x="4" y="10"/>
                  </a:lnTo>
                  <a:lnTo>
                    <a:pt x="12" y="18"/>
                  </a:lnTo>
                  <a:lnTo>
                    <a:pt x="19" y="23"/>
                  </a:lnTo>
                  <a:lnTo>
                    <a:pt x="14" y="13"/>
                  </a:lnTo>
                  <a:lnTo>
                    <a:pt x="0" y="0"/>
                  </a:lnTo>
                  <a:close/>
                </a:path>
              </a:pathLst>
            </a:custGeom>
            <a:solidFill>
              <a:srgbClr val="1F1A17"/>
            </a:solidFill>
            <a:ln w="9525">
              <a:noFill/>
              <a:round/>
              <a:headEnd/>
              <a:tailEnd/>
            </a:ln>
          </p:spPr>
          <p:txBody>
            <a:bodyPr/>
            <a:lstStyle/>
            <a:p>
              <a:endParaRPr lang="en-US"/>
            </a:p>
          </p:txBody>
        </p:sp>
        <p:sp>
          <p:nvSpPr>
            <p:cNvPr id="5924" name="Freeform 1828"/>
            <p:cNvSpPr>
              <a:spLocks/>
            </p:cNvSpPr>
            <p:nvPr/>
          </p:nvSpPr>
          <p:spPr bwMode="auto">
            <a:xfrm>
              <a:off x="1398" y="3061"/>
              <a:ext cx="27" cy="45"/>
            </a:xfrm>
            <a:custGeom>
              <a:avLst/>
              <a:gdLst/>
              <a:ahLst/>
              <a:cxnLst>
                <a:cxn ang="0">
                  <a:pos x="0" y="0"/>
                </a:cxn>
                <a:cxn ang="0">
                  <a:pos x="5" y="13"/>
                </a:cxn>
                <a:cxn ang="0">
                  <a:pos x="3" y="15"/>
                </a:cxn>
                <a:cxn ang="0">
                  <a:pos x="2" y="20"/>
                </a:cxn>
                <a:cxn ang="0">
                  <a:pos x="9" y="25"/>
                </a:cxn>
                <a:cxn ang="0">
                  <a:pos x="12" y="28"/>
                </a:cxn>
                <a:cxn ang="0">
                  <a:pos x="14" y="32"/>
                </a:cxn>
                <a:cxn ang="0">
                  <a:pos x="15" y="35"/>
                </a:cxn>
                <a:cxn ang="0">
                  <a:pos x="14" y="40"/>
                </a:cxn>
                <a:cxn ang="0">
                  <a:pos x="15" y="43"/>
                </a:cxn>
                <a:cxn ang="0">
                  <a:pos x="20" y="45"/>
                </a:cxn>
                <a:cxn ang="0">
                  <a:pos x="24" y="38"/>
                </a:cxn>
                <a:cxn ang="0">
                  <a:pos x="27" y="30"/>
                </a:cxn>
                <a:cxn ang="0">
                  <a:pos x="14" y="20"/>
                </a:cxn>
                <a:cxn ang="0">
                  <a:pos x="10" y="20"/>
                </a:cxn>
                <a:cxn ang="0">
                  <a:pos x="12" y="11"/>
                </a:cxn>
                <a:cxn ang="0">
                  <a:pos x="0" y="0"/>
                </a:cxn>
              </a:cxnLst>
              <a:rect l="0" t="0" r="r" b="b"/>
              <a:pathLst>
                <a:path w="27" h="45">
                  <a:moveTo>
                    <a:pt x="0" y="0"/>
                  </a:moveTo>
                  <a:lnTo>
                    <a:pt x="5" y="13"/>
                  </a:lnTo>
                  <a:lnTo>
                    <a:pt x="3" y="15"/>
                  </a:lnTo>
                  <a:lnTo>
                    <a:pt x="2" y="20"/>
                  </a:lnTo>
                  <a:lnTo>
                    <a:pt x="9" y="25"/>
                  </a:lnTo>
                  <a:lnTo>
                    <a:pt x="12" y="28"/>
                  </a:lnTo>
                  <a:lnTo>
                    <a:pt x="14" y="32"/>
                  </a:lnTo>
                  <a:lnTo>
                    <a:pt x="15" y="35"/>
                  </a:lnTo>
                  <a:lnTo>
                    <a:pt x="14" y="40"/>
                  </a:lnTo>
                  <a:lnTo>
                    <a:pt x="15" y="43"/>
                  </a:lnTo>
                  <a:lnTo>
                    <a:pt x="20" y="45"/>
                  </a:lnTo>
                  <a:lnTo>
                    <a:pt x="24" y="38"/>
                  </a:lnTo>
                  <a:lnTo>
                    <a:pt x="27" y="30"/>
                  </a:lnTo>
                  <a:lnTo>
                    <a:pt x="14" y="20"/>
                  </a:lnTo>
                  <a:lnTo>
                    <a:pt x="10" y="20"/>
                  </a:lnTo>
                  <a:lnTo>
                    <a:pt x="12" y="11"/>
                  </a:lnTo>
                  <a:lnTo>
                    <a:pt x="0" y="0"/>
                  </a:lnTo>
                  <a:close/>
                </a:path>
              </a:pathLst>
            </a:custGeom>
            <a:solidFill>
              <a:srgbClr val="1F1A17"/>
            </a:solidFill>
            <a:ln w="9525">
              <a:noFill/>
              <a:round/>
              <a:headEnd/>
              <a:tailEnd/>
            </a:ln>
          </p:spPr>
          <p:txBody>
            <a:bodyPr/>
            <a:lstStyle/>
            <a:p>
              <a:endParaRPr lang="en-US"/>
            </a:p>
          </p:txBody>
        </p:sp>
        <p:sp>
          <p:nvSpPr>
            <p:cNvPr id="5925" name="Freeform 1829"/>
            <p:cNvSpPr>
              <a:spLocks/>
            </p:cNvSpPr>
            <p:nvPr/>
          </p:nvSpPr>
          <p:spPr bwMode="auto">
            <a:xfrm>
              <a:off x="1331" y="3111"/>
              <a:ext cx="124" cy="97"/>
            </a:xfrm>
            <a:custGeom>
              <a:avLst/>
              <a:gdLst/>
              <a:ahLst/>
              <a:cxnLst>
                <a:cxn ang="0">
                  <a:pos x="2" y="3"/>
                </a:cxn>
                <a:cxn ang="0">
                  <a:pos x="5" y="10"/>
                </a:cxn>
                <a:cxn ang="0">
                  <a:pos x="9" y="13"/>
                </a:cxn>
                <a:cxn ang="0">
                  <a:pos x="12" y="17"/>
                </a:cxn>
                <a:cxn ang="0">
                  <a:pos x="15" y="15"/>
                </a:cxn>
                <a:cxn ang="0">
                  <a:pos x="19" y="15"/>
                </a:cxn>
                <a:cxn ang="0">
                  <a:pos x="19" y="22"/>
                </a:cxn>
                <a:cxn ang="0">
                  <a:pos x="14" y="25"/>
                </a:cxn>
                <a:cxn ang="0">
                  <a:pos x="12" y="28"/>
                </a:cxn>
                <a:cxn ang="0">
                  <a:pos x="17" y="32"/>
                </a:cxn>
                <a:cxn ang="0">
                  <a:pos x="27" y="33"/>
                </a:cxn>
                <a:cxn ang="0">
                  <a:pos x="35" y="37"/>
                </a:cxn>
                <a:cxn ang="0">
                  <a:pos x="42" y="38"/>
                </a:cxn>
                <a:cxn ang="0">
                  <a:pos x="50" y="42"/>
                </a:cxn>
                <a:cxn ang="0">
                  <a:pos x="54" y="52"/>
                </a:cxn>
                <a:cxn ang="0">
                  <a:pos x="47" y="55"/>
                </a:cxn>
                <a:cxn ang="0">
                  <a:pos x="40" y="53"/>
                </a:cxn>
                <a:cxn ang="0">
                  <a:pos x="32" y="55"/>
                </a:cxn>
                <a:cxn ang="0">
                  <a:pos x="22" y="57"/>
                </a:cxn>
                <a:cxn ang="0">
                  <a:pos x="24" y="60"/>
                </a:cxn>
                <a:cxn ang="0">
                  <a:pos x="22" y="65"/>
                </a:cxn>
                <a:cxn ang="0">
                  <a:pos x="20" y="72"/>
                </a:cxn>
                <a:cxn ang="0">
                  <a:pos x="29" y="77"/>
                </a:cxn>
                <a:cxn ang="0">
                  <a:pos x="35" y="70"/>
                </a:cxn>
                <a:cxn ang="0">
                  <a:pos x="42" y="65"/>
                </a:cxn>
                <a:cxn ang="0">
                  <a:pos x="44" y="69"/>
                </a:cxn>
                <a:cxn ang="0">
                  <a:pos x="47" y="74"/>
                </a:cxn>
                <a:cxn ang="0">
                  <a:pos x="55" y="70"/>
                </a:cxn>
                <a:cxn ang="0">
                  <a:pos x="59" y="69"/>
                </a:cxn>
                <a:cxn ang="0">
                  <a:pos x="64" y="75"/>
                </a:cxn>
                <a:cxn ang="0">
                  <a:pos x="67" y="69"/>
                </a:cxn>
                <a:cxn ang="0">
                  <a:pos x="70" y="67"/>
                </a:cxn>
                <a:cxn ang="0">
                  <a:pos x="74" y="80"/>
                </a:cxn>
                <a:cxn ang="0">
                  <a:pos x="81" y="82"/>
                </a:cxn>
                <a:cxn ang="0">
                  <a:pos x="82" y="87"/>
                </a:cxn>
                <a:cxn ang="0">
                  <a:pos x="86" y="95"/>
                </a:cxn>
                <a:cxn ang="0">
                  <a:pos x="92" y="90"/>
                </a:cxn>
                <a:cxn ang="0">
                  <a:pos x="106" y="89"/>
                </a:cxn>
                <a:cxn ang="0">
                  <a:pos x="117" y="90"/>
                </a:cxn>
                <a:cxn ang="0">
                  <a:pos x="122" y="80"/>
                </a:cxn>
                <a:cxn ang="0">
                  <a:pos x="116" y="74"/>
                </a:cxn>
                <a:cxn ang="0">
                  <a:pos x="111" y="70"/>
                </a:cxn>
                <a:cxn ang="0">
                  <a:pos x="106" y="67"/>
                </a:cxn>
                <a:cxn ang="0">
                  <a:pos x="102" y="65"/>
                </a:cxn>
                <a:cxn ang="0">
                  <a:pos x="99" y="63"/>
                </a:cxn>
                <a:cxn ang="0">
                  <a:pos x="94" y="63"/>
                </a:cxn>
                <a:cxn ang="0">
                  <a:pos x="91" y="58"/>
                </a:cxn>
                <a:cxn ang="0">
                  <a:pos x="81" y="52"/>
                </a:cxn>
                <a:cxn ang="0">
                  <a:pos x="79" y="42"/>
                </a:cxn>
                <a:cxn ang="0">
                  <a:pos x="77" y="35"/>
                </a:cxn>
                <a:cxn ang="0">
                  <a:pos x="70" y="30"/>
                </a:cxn>
                <a:cxn ang="0">
                  <a:pos x="59" y="28"/>
                </a:cxn>
                <a:cxn ang="0">
                  <a:pos x="40" y="22"/>
                </a:cxn>
                <a:cxn ang="0">
                  <a:pos x="37" y="25"/>
                </a:cxn>
                <a:cxn ang="0">
                  <a:pos x="35" y="27"/>
                </a:cxn>
                <a:cxn ang="0">
                  <a:pos x="27" y="20"/>
                </a:cxn>
                <a:cxn ang="0">
                  <a:pos x="20" y="10"/>
                </a:cxn>
                <a:cxn ang="0">
                  <a:pos x="7" y="2"/>
                </a:cxn>
              </a:cxnLst>
              <a:rect l="0" t="0" r="r" b="b"/>
              <a:pathLst>
                <a:path w="124" h="97">
                  <a:moveTo>
                    <a:pt x="0" y="0"/>
                  </a:moveTo>
                  <a:lnTo>
                    <a:pt x="2" y="3"/>
                  </a:lnTo>
                  <a:lnTo>
                    <a:pt x="4" y="7"/>
                  </a:lnTo>
                  <a:lnTo>
                    <a:pt x="5" y="10"/>
                  </a:lnTo>
                  <a:lnTo>
                    <a:pt x="9" y="8"/>
                  </a:lnTo>
                  <a:lnTo>
                    <a:pt x="9" y="13"/>
                  </a:lnTo>
                  <a:lnTo>
                    <a:pt x="10" y="17"/>
                  </a:lnTo>
                  <a:lnTo>
                    <a:pt x="12" y="17"/>
                  </a:lnTo>
                  <a:lnTo>
                    <a:pt x="14" y="18"/>
                  </a:lnTo>
                  <a:lnTo>
                    <a:pt x="15" y="15"/>
                  </a:lnTo>
                  <a:lnTo>
                    <a:pt x="17" y="13"/>
                  </a:lnTo>
                  <a:lnTo>
                    <a:pt x="19" y="15"/>
                  </a:lnTo>
                  <a:lnTo>
                    <a:pt x="20" y="17"/>
                  </a:lnTo>
                  <a:lnTo>
                    <a:pt x="19" y="22"/>
                  </a:lnTo>
                  <a:lnTo>
                    <a:pt x="17" y="27"/>
                  </a:lnTo>
                  <a:lnTo>
                    <a:pt x="14" y="25"/>
                  </a:lnTo>
                  <a:lnTo>
                    <a:pt x="10" y="23"/>
                  </a:lnTo>
                  <a:lnTo>
                    <a:pt x="12" y="28"/>
                  </a:lnTo>
                  <a:lnTo>
                    <a:pt x="15" y="30"/>
                  </a:lnTo>
                  <a:lnTo>
                    <a:pt x="17" y="32"/>
                  </a:lnTo>
                  <a:lnTo>
                    <a:pt x="20" y="33"/>
                  </a:lnTo>
                  <a:lnTo>
                    <a:pt x="27" y="33"/>
                  </a:lnTo>
                  <a:lnTo>
                    <a:pt x="34" y="32"/>
                  </a:lnTo>
                  <a:lnTo>
                    <a:pt x="35" y="37"/>
                  </a:lnTo>
                  <a:lnTo>
                    <a:pt x="37" y="40"/>
                  </a:lnTo>
                  <a:lnTo>
                    <a:pt x="42" y="38"/>
                  </a:lnTo>
                  <a:lnTo>
                    <a:pt x="47" y="37"/>
                  </a:lnTo>
                  <a:lnTo>
                    <a:pt x="50" y="42"/>
                  </a:lnTo>
                  <a:lnTo>
                    <a:pt x="52" y="47"/>
                  </a:lnTo>
                  <a:lnTo>
                    <a:pt x="54" y="52"/>
                  </a:lnTo>
                  <a:lnTo>
                    <a:pt x="50" y="58"/>
                  </a:lnTo>
                  <a:lnTo>
                    <a:pt x="47" y="55"/>
                  </a:lnTo>
                  <a:lnTo>
                    <a:pt x="45" y="50"/>
                  </a:lnTo>
                  <a:lnTo>
                    <a:pt x="40" y="53"/>
                  </a:lnTo>
                  <a:lnTo>
                    <a:pt x="37" y="57"/>
                  </a:lnTo>
                  <a:lnTo>
                    <a:pt x="32" y="55"/>
                  </a:lnTo>
                  <a:lnTo>
                    <a:pt x="27" y="55"/>
                  </a:lnTo>
                  <a:lnTo>
                    <a:pt x="22" y="57"/>
                  </a:lnTo>
                  <a:lnTo>
                    <a:pt x="17" y="60"/>
                  </a:lnTo>
                  <a:lnTo>
                    <a:pt x="24" y="60"/>
                  </a:lnTo>
                  <a:lnTo>
                    <a:pt x="29" y="62"/>
                  </a:lnTo>
                  <a:lnTo>
                    <a:pt x="22" y="65"/>
                  </a:lnTo>
                  <a:lnTo>
                    <a:pt x="17" y="69"/>
                  </a:lnTo>
                  <a:lnTo>
                    <a:pt x="20" y="72"/>
                  </a:lnTo>
                  <a:lnTo>
                    <a:pt x="24" y="75"/>
                  </a:lnTo>
                  <a:lnTo>
                    <a:pt x="29" y="77"/>
                  </a:lnTo>
                  <a:lnTo>
                    <a:pt x="32" y="75"/>
                  </a:lnTo>
                  <a:lnTo>
                    <a:pt x="35" y="70"/>
                  </a:lnTo>
                  <a:lnTo>
                    <a:pt x="40" y="65"/>
                  </a:lnTo>
                  <a:lnTo>
                    <a:pt x="42" y="65"/>
                  </a:lnTo>
                  <a:lnTo>
                    <a:pt x="42" y="65"/>
                  </a:lnTo>
                  <a:lnTo>
                    <a:pt x="44" y="69"/>
                  </a:lnTo>
                  <a:lnTo>
                    <a:pt x="45" y="72"/>
                  </a:lnTo>
                  <a:lnTo>
                    <a:pt x="47" y="74"/>
                  </a:lnTo>
                  <a:lnTo>
                    <a:pt x="50" y="75"/>
                  </a:lnTo>
                  <a:lnTo>
                    <a:pt x="55" y="70"/>
                  </a:lnTo>
                  <a:lnTo>
                    <a:pt x="59" y="63"/>
                  </a:lnTo>
                  <a:lnTo>
                    <a:pt x="59" y="69"/>
                  </a:lnTo>
                  <a:lnTo>
                    <a:pt x="60" y="74"/>
                  </a:lnTo>
                  <a:lnTo>
                    <a:pt x="64" y="75"/>
                  </a:lnTo>
                  <a:lnTo>
                    <a:pt x="65" y="75"/>
                  </a:lnTo>
                  <a:lnTo>
                    <a:pt x="67" y="69"/>
                  </a:lnTo>
                  <a:lnTo>
                    <a:pt x="67" y="60"/>
                  </a:lnTo>
                  <a:lnTo>
                    <a:pt x="70" y="67"/>
                  </a:lnTo>
                  <a:lnTo>
                    <a:pt x="72" y="75"/>
                  </a:lnTo>
                  <a:lnTo>
                    <a:pt x="74" y="80"/>
                  </a:lnTo>
                  <a:lnTo>
                    <a:pt x="77" y="84"/>
                  </a:lnTo>
                  <a:lnTo>
                    <a:pt x="81" y="82"/>
                  </a:lnTo>
                  <a:lnTo>
                    <a:pt x="82" y="82"/>
                  </a:lnTo>
                  <a:lnTo>
                    <a:pt x="82" y="87"/>
                  </a:lnTo>
                  <a:lnTo>
                    <a:pt x="82" y="92"/>
                  </a:lnTo>
                  <a:lnTo>
                    <a:pt x="86" y="95"/>
                  </a:lnTo>
                  <a:lnTo>
                    <a:pt x="89" y="97"/>
                  </a:lnTo>
                  <a:lnTo>
                    <a:pt x="92" y="90"/>
                  </a:lnTo>
                  <a:lnTo>
                    <a:pt x="97" y="85"/>
                  </a:lnTo>
                  <a:lnTo>
                    <a:pt x="106" y="89"/>
                  </a:lnTo>
                  <a:lnTo>
                    <a:pt x="112" y="94"/>
                  </a:lnTo>
                  <a:lnTo>
                    <a:pt x="117" y="90"/>
                  </a:lnTo>
                  <a:lnTo>
                    <a:pt x="124" y="87"/>
                  </a:lnTo>
                  <a:lnTo>
                    <a:pt x="122" y="80"/>
                  </a:lnTo>
                  <a:lnTo>
                    <a:pt x="121" y="74"/>
                  </a:lnTo>
                  <a:lnTo>
                    <a:pt x="116" y="74"/>
                  </a:lnTo>
                  <a:lnTo>
                    <a:pt x="111" y="74"/>
                  </a:lnTo>
                  <a:lnTo>
                    <a:pt x="111" y="70"/>
                  </a:lnTo>
                  <a:lnTo>
                    <a:pt x="109" y="67"/>
                  </a:lnTo>
                  <a:lnTo>
                    <a:pt x="106" y="67"/>
                  </a:lnTo>
                  <a:lnTo>
                    <a:pt x="102" y="69"/>
                  </a:lnTo>
                  <a:lnTo>
                    <a:pt x="102" y="65"/>
                  </a:lnTo>
                  <a:lnTo>
                    <a:pt x="101" y="62"/>
                  </a:lnTo>
                  <a:lnTo>
                    <a:pt x="99" y="63"/>
                  </a:lnTo>
                  <a:lnTo>
                    <a:pt x="96" y="65"/>
                  </a:lnTo>
                  <a:lnTo>
                    <a:pt x="94" y="63"/>
                  </a:lnTo>
                  <a:lnTo>
                    <a:pt x="94" y="62"/>
                  </a:lnTo>
                  <a:lnTo>
                    <a:pt x="91" y="58"/>
                  </a:lnTo>
                  <a:lnTo>
                    <a:pt x="89" y="55"/>
                  </a:lnTo>
                  <a:lnTo>
                    <a:pt x="81" y="52"/>
                  </a:lnTo>
                  <a:lnTo>
                    <a:pt x="76" y="50"/>
                  </a:lnTo>
                  <a:lnTo>
                    <a:pt x="79" y="42"/>
                  </a:lnTo>
                  <a:lnTo>
                    <a:pt x="79" y="38"/>
                  </a:lnTo>
                  <a:lnTo>
                    <a:pt x="77" y="35"/>
                  </a:lnTo>
                  <a:lnTo>
                    <a:pt x="70" y="32"/>
                  </a:lnTo>
                  <a:lnTo>
                    <a:pt x="70" y="30"/>
                  </a:lnTo>
                  <a:lnTo>
                    <a:pt x="67" y="28"/>
                  </a:lnTo>
                  <a:lnTo>
                    <a:pt x="59" y="28"/>
                  </a:lnTo>
                  <a:lnTo>
                    <a:pt x="49" y="27"/>
                  </a:lnTo>
                  <a:lnTo>
                    <a:pt x="40" y="22"/>
                  </a:lnTo>
                  <a:lnTo>
                    <a:pt x="32" y="20"/>
                  </a:lnTo>
                  <a:lnTo>
                    <a:pt x="37" y="25"/>
                  </a:lnTo>
                  <a:lnTo>
                    <a:pt x="44" y="30"/>
                  </a:lnTo>
                  <a:lnTo>
                    <a:pt x="35" y="27"/>
                  </a:lnTo>
                  <a:lnTo>
                    <a:pt x="27" y="23"/>
                  </a:lnTo>
                  <a:lnTo>
                    <a:pt x="27" y="20"/>
                  </a:lnTo>
                  <a:lnTo>
                    <a:pt x="27" y="17"/>
                  </a:lnTo>
                  <a:lnTo>
                    <a:pt x="20" y="10"/>
                  </a:lnTo>
                  <a:lnTo>
                    <a:pt x="12" y="5"/>
                  </a:lnTo>
                  <a:lnTo>
                    <a:pt x="7" y="2"/>
                  </a:lnTo>
                  <a:lnTo>
                    <a:pt x="0" y="0"/>
                  </a:lnTo>
                  <a:close/>
                </a:path>
              </a:pathLst>
            </a:custGeom>
            <a:solidFill>
              <a:srgbClr val="1F1A17"/>
            </a:solidFill>
            <a:ln w="9525">
              <a:noFill/>
              <a:round/>
              <a:headEnd/>
              <a:tailEnd/>
            </a:ln>
          </p:spPr>
          <p:txBody>
            <a:bodyPr/>
            <a:lstStyle/>
            <a:p>
              <a:endParaRPr lang="en-US"/>
            </a:p>
          </p:txBody>
        </p:sp>
        <p:sp>
          <p:nvSpPr>
            <p:cNvPr id="5926" name="Freeform 1830"/>
            <p:cNvSpPr>
              <a:spLocks/>
            </p:cNvSpPr>
            <p:nvPr/>
          </p:nvSpPr>
          <p:spPr bwMode="auto">
            <a:xfrm>
              <a:off x="1442" y="3153"/>
              <a:ext cx="40" cy="97"/>
            </a:xfrm>
            <a:custGeom>
              <a:avLst/>
              <a:gdLst/>
              <a:ahLst/>
              <a:cxnLst>
                <a:cxn ang="0">
                  <a:pos x="11" y="0"/>
                </a:cxn>
                <a:cxn ang="0">
                  <a:pos x="10" y="6"/>
                </a:cxn>
                <a:cxn ang="0">
                  <a:pos x="8" y="10"/>
                </a:cxn>
                <a:cxn ang="0">
                  <a:pos x="8" y="15"/>
                </a:cxn>
                <a:cxn ang="0">
                  <a:pos x="10" y="18"/>
                </a:cxn>
                <a:cxn ang="0">
                  <a:pos x="15" y="23"/>
                </a:cxn>
                <a:cxn ang="0">
                  <a:pos x="21" y="28"/>
                </a:cxn>
                <a:cxn ang="0">
                  <a:pos x="21" y="33"/>
                </a:cxn>
                <a:cxn ang="0">
                  <a:pos x="20" y="37"/>
                </a:cxn>
                <a:cxn ang="0">
                  <a:pos x="25" y="45"/>
                </a:cxn>
                <a:cxn ang="0">
                  <a:pos x="30" y="52"/>
                </a:cxn>
                <a:cxn ang="0">
                  <a:pos x="28" y="55"/>
                </a:cxn>
                <a:cxn ang="0">
                  <a:pos x="25" y="58"/>
                </a:cxn>
                <a:cxn ang="0">
                  <a:pos x="18" y="50"/>
                </a:cxn>
                <a:cxn ang="0">
                  <a:pos x="10" y="43"/>
                </a:cxn>
                <a:cxn ang="0">
                  <a:pos x="5" y="47"/>
                </a:cxn>
                <a:cxn ang="0">
                  <a:pos x="0" y="50"/>
                </a:cxn>
                <a:cxn ang="0">
                  <a:pos x="3" y="55"/>
                </a:cxn>
                <a:cxn ang="0">
                  <a:pos x="8" y="60"/>
                </a:cxn>
                <a:cxn ang="0">
                  <a:pos x="10" y="58"/>
                </a:cxn>
                <a:cxn ang="0">
                  <a:pos x="11" y="55"/>
                </a:cxn>
                <a:cxn ang="0">
                  <a:pos x="11" y="60"/>
                </a:cxn>
                <a:cxn ang="0">
                  <a:pos x="13" y="65"/>
                </a:cxn>
                <a:cxn ang="0">
                  <a:pos x="15" y="62"/>
                </a:cxn>
                <a:cxn ang="0">
                  <a:pos x="16" y="60"/>
                </a:cxn>
                <a:cxn ang="0">
                  <a:pos x="20" y="67"/>
                </a:cxn>
                <a:cxn ang="0">
                  <a:pos x="23" y="75"/>
                </a:cxn>
                <a:cxn ang="0">
                  <a:pos x="26" y="73"/>
                </a:cxn>
                <a:cxn ang="0">
                  <a:pos x="31" y="73"/>
                </a:cxn>
                <a:cxn ang="0">
                  <a:pos x="30" y="82"/>
                </a:cxn>
                <a:cxn ang="0">
                  <a:pos x="28" y="88"/>
                </a:cxn>
                <a:cxn ang="0">
                  <a:pos x="35" y="93"/>
                </a:cxn>
                <a:cxn ang="0">
                  <a:pos x="40" y="97"/>
                </a:cxn>
                <a:cxn ang="0">
                  <a:pos x="38" y="80"/>
                </a:cxn>
                <a:cxn ang="0">
                  <a:pos x="35" y="62"/>
                </a:cxn>
                <a:cxn ang="0">
                  <a:pos x="38" y="57"/>
                </a:cxn>
                <a:cxn ang="0">
                  <a:pos x="40" y="52"/>
                </a:cxn>
                <a:cxn ang="0">
                  <a:pos x="36" y="47"/>
                </a:cxn>
                <a:cxn ang="0">
                  <a:pos x="31" y="42"/>
                </a:cxn>
                <a:cxn ang="0">
                  <a:pos x="31" y="37"/>
                </a:cxn>
                <a:cxn ang="0">
                  <a:pos x="33" y="30"/>
                </a:cxn>
                <a:cxn ang="0">
                  <a:pos x="30" y="25"/>
                </a:cxn>
                <a:cxn ang="0">
                  <a:pos x="26" y="18"/>
                </a:cxn>
                <a:cxn ang="0">
                  <a:pos x="28" y="15"/>
                </a:cxn>
                <a:cxn ang="0">
                  <a:pos x="30" y="10"/>
                </a:cxn>
                <a:cxn ang="0">
                  <a:pos x="21" y="5"/>
                </a:cxn>
                <a:cxn ang="0">
                  <a:pos x="11" y="0"/>
                </a:cxn>
              </a:cxnLst>
              <a:rect l="0" t="0" r="r" b="b"/>
              <a:pathLst>
                <a:path w="40" h="97">
                  <a:moveTo>
                    <a:pt x="11" y="0"/>
                  </a:moveTo>
                  <a:lnTo>
                    <a:pt x="10" y="6"/>
                  </a:lnTo>
                  <a:lnTo>
                    <a:pt x="8" y="10"/>
                  </a:lnTo>
                  <a:lnTo>
                    <a:pt x="8" y="15"/>
                  </a:lnTo>
                  <a:lnTo>
                    <a:pt x="10" y="18"/>
                  </a:lnTo>
                  <a:lnTo>
                    <a:pt x="15" y="23"/>
                  </a:lnTo>
                  <a:lnTo>
                    <a:pt x="21" y="28"/>
                  </a:lnTo>
                  <a:lnTo>
                    <a:pt x="21" y="33"/>
                  </a:lnTo>
                  <a:lnTo>
                    <a:pt x="20" y="37"/>
                  </a:lnTo>
                  <a:lnTo>
                    <a:pt x="25" y="45"/>
                  </a:lnTo>
                  <a:lnTo>
                    <a:pt x="30" y="52"/>
                  </a:lnTo>
                  <a:lnTo>
                    <a:pt x="28" y="55"/>
                  </a:lnTo>
                  <a:lnTo>
                    <a:pt x="25" y="58"/>
                  </a:lnTo>
                  <a:lnTo>
                    <a:pt x="18" y="50"/>
                  </a:lnTo>
                  <a:lnTo>
                    <a:pt x="10" y="43"/>
                  </a:lnTo>
                  <a:lnTo>
                    <a:pt x="5" y="47"/>
                  </a:lnTo>
                  <a:lnTo>
                    <a:pt x="0" y="50"/>
                  </a:lnTo>
                  <a:lnTo>
                    <a:pt x="3" y="55"/>
                  </a:lnTo>
                  <a:lnTo>
                    <a:pt x="8" y="60"/>
                  </a:lnTo>
                  <a:lnTo>
                    <a:pt x="10" y="58"/>
                  </a:lnTo>
                  <a:lnTo>
                    <a:pt x="11" y="55"/>
                  </a:lnTo>
                  <a:lnTo>
                    <a:pt x="11" y="60"/>
                  </a:lnTo>
                  <a:lnTo>
                    <a:pt x="13" y="65"/>
                  </a:lnTo>
                  <a:lnTo>
                    <a:pt x="15" y="62"/>
                  </a:lnTo>
                  <a:lnTo>
                    <a:pt x="16" y="60"/>
                  </a:lnTo>
                  <a:lnTo>
                    <a:pt x="20" y="67"/>
                  </a:lnTo>
                  <a:lnTo>
                    <a:pt x="23" y="75"/>
                  </a:lnTo>
                  <a:lnTo>
                    <a:pt x="26" y="73"/>
                  </a:lnTo>
                  <a:lnTo>
                    <a:pt x="31" y="73"/>
                  </a:lnTo>
                  <a:lnTo>
                    <a:pt x="30" y="82"/>
                  </a:lnTo>
                  <a:lnTo>
                    <a:pt x="28" y="88"/>
                  </a:lnTo>
                  <a:lnTo>
                    <a:pt x="35" y="93"/>
                  </a:lnTo>
                  <a:lnTo>
                    <a:pt x="40" y="97"/>
                  </a:lnTo>
                  <a:lnTo>
                    <a:pt x="38" y="80"/>
                  </a:lnTo>
                  <a:lnTo>
                    <a:pt x="35" y="62"/>
                  </a:lnTo>
                  <a:lnTo>
                    <a:pt x="38" y="57"/>
                  </a:lnTo>
                  <a:lnTo>
                    <a:pt x="40" y="52"/>
                  </a:lnTo>
                  <a:lnTo>
                    <a:pt x="36" y="47"/>
                  </a:lnTo>
                  <a:lnTo>
                    <a:pt x="31" y="42"/>
                  </a:lnTo>
                  <a:lnTo>
                    <a:pt x="31" y="37"/>
                  </a:lnTo>
                  <a:lnTo>
                    <a:pt x="33" y="30"/>
                  </a:lnTo>
                  <a:lnTo>
                    <a:pt x="30" y="25"/>
                  </a:lnTo>
                  <a:lnTo>
                    <a:pt x="26" y="18"/>
                  </a:lnTo>
                  <a:lnTo>
                    <a:pt x="28" y="15"/>
                  </a:lnTo>
                  <a:lnTo>
                    <a:pt x="30" y="10"/>
                  </a:lnTo>
                  <a:lnTo>
                    <a:pt x="21" y="5"/>
                  </a:lnTo>
                  <a:lnTo>
                    <a:pt x="11" y="0"/>
                  </a:lnTo>
                  <a:close/>
                </a:path>
              </a:pathLst>
            </a:custGeom>
            <a:solidFill>
              <a:srgbClr val="1F1A17"/>
            </a:solidFill>
            <a:ln w="9525">
              <a:noFill/>
              <a:round/>
              <a:headEnd/>
              <a:tailEnd/>
            </a:ln>
          </p:spPr>
          <p:txBody>
            <a:bodyPr/>
            <a:lstStyle/>
            <a:p>
              <a:endParaRPr lang="en-US"/>
            </a:p>
          </p:txBody>
        </p:sp>
        <p:sp>
          <p:nvSpPr>
            <p:cNvPr id="5927" name="Freeform 1831"/>
            <p:cNvSpPr>
              <a:spLocks/>
            </p:cNvSpPr>
            <p:nvPr/>
          </p:nvSpPr>
          <p:spPr bwMode="auto">
            <a:xfrm>
              <a:off x="1281" y="3161"/>
              <a:ext cx="187" cy="94"/>
            </a:xfrm>
            <a:custGeom>
              <a:avLst/>
              <a:gdLst/>
              <a:ahLst/>
              <a:cxnLst>
                <a:cxn ang="0">
                  <a:pos x="17" y="8"/>
                </a:cxn>
                <a:cxn ang="0">
                  <a:pos x="32" y="22"/>
                </a:cxn>
                <a:cxn ang="0">
                  <a:pos x="37" y="17"/>
                </a:cxn>
                <a:cxn ang="0">
                  <a:pos x="37" y="10"/>
                </a:cxn>
                <a:cxn ang="0">
                  <a:pos x="40" y="13"/>
                </a:cxn>
                <a:cxn ang="0">
                  <a:pos x="42" y="17"/>
                </a:cxn>
                <a:cxn ang="0">
                  <a:pos x="44" y="19"/>
                </a:cxn>
                <a:cxn ang="0">
                  <a:pos x="47" y="20"/>
                </a:cxn>
                <a:cxn ang="0">
                  <a:pos x="50" y="22"/>
                </a:cxn>
                <a:cxn ang="0">
                  <a:pos x="59" y="29"/>
                </a:cxn>
                <a:cxn ang="0">
                  <a:pos x="65" y="37"/>
                </a:cxn>
                <a:cxn ang="0">
                  <a:pos x="72" y="42"/>
                </a:cxn>
                <a:cxn ang="0">
                  <a:pos x="79" y="39"/>
                </a:cxn>
                <a:cxn ang="0">
                  <a:pos x="94" y="45"/>
                </a:cxn>
                <a:cxn ang="0">
                  <a:pos x="114" y="47"/>
                </a:cxn>
                <a:cxn ang="0">
                  <a:pos x="120" y="47"/>
                </a:cxn>
                <a:cxn ang="0">
                  <a:pos x="127" y="49"/>
                </a:cxn>
                <a:cxn ang="0">
                  <a:pos x="141" y="49"/>
                </a:cxn>
                <a:cxn ang="0">
                  <a:pos x="151" y="44"/>
                </a:cxn>
                <a:cxn ang="0">
                  <a:pos x="157" y="47"/>
                </a:cxn>
                <a:cxn ang="0">
                  <a:pos x="162" y="60"/>
                </a:cxn>
                <a:cxn ang="0">
                  <a:pos x="166" y="64"/>
                </a:cxn>
                <a:cxn ang="0">
                  <a:pos x="177" y="72"/>
                </a:cxn>
                <a:cxn ang="0">
                  <a:pos x="182" y="85"/>
                </a:cxn>
                <a:cxn ang="0">
                  <a:pos x="169" y="84"/>
                </a:cxn>
                <a:cxn ang="0">
                  <a:pos x="154" y="84"/>
                </a:cxn>
                <a:cxn ang="0">
                  <a:pos x="142" y="85"/>
                </a:cxn>
                <a:cxn ang="0">
                  <a:pos x="134" y="89"/>
                </a:cxn>
                <a:cxn ang="0">
                  <a:pos x="124" y="90"/>
                </a:cxn>
                <a:cxn ang="0">
                  <a:pos x="119" y="80"/>
                </a:cxn>
                <a:cxn ang="0">
                  <a:pos x="115" y="74"/>
                </a:cxn>
                <a:cxn ang="0">
                  <a:pos x="107" y="65"/>
                </a:cxn>
                <a:cxn ang="0">
                  <a:pos x="95" y="62"/>
                </a:cxn>
                <a:cxn ang="0">
                  <a:pos x="79" y="60"/>
                </a:cxn>
                <a:cxn ang="0">
                  <a:pos x="67" y="54"/>
                </a:cxn>
                <a:cxn ang="0">
                  <a:pos x="62" y="52"/>
                </a:cxn>
                <a:cxn ang="0">
                  <a:pos x="57" y="49"/>
                </a:cxn>
                <a:cxn ang="0">
                  <a:pos x="50" y="45"/>
                </a:cxn>
                <a:cxn ang="0">
                  <a:pos x="42" y="45"/>
                </a:cxn>
                <a:cxn ang="0">
                  <a:pos x="35" y="39"/>
                </a:cxn>
                <a:cxn ang="0">
                  <a:pos x="27" y="35"/>
                </a:cxn>
                <a:cxn ang="0">
                  <a:pos x="19" y="29"/>
                </a:cxn>
                <a:cxn ang="0">
                  <a:pos x="15" y="27"/>
                </a:cxn>
                <a:cxn ang="0">
                  <a:pos x="12" y="24"/>
                </a:cxn>
                <a:cxn ang="0">
                  <a:pos x="5" y="15"/>
                </a:cxn>
                <a:cxn ang="0">
                  <a:pos x="5" y="10"/>
                </a:cxn>
                <a:cxn ang="0">
                  <a:pos x="5" y="7"/>
                </a:cxn>
                <a:cxn ang="0">
                  <a:pos x="4" y="2"/>
                </a:cxn>
              </a:cxnLst>
              <a:rect l="0" t="0" r="r" b="b"/>
              <a:pathLst>
                <a:path w="187" h="94">
                  <a:moveTo>
                    <a:pt x="9" y="0"/>
                  </a:moveTo>
                  <a:lnTo>
                    <a:pt x="17" y="8"/>
                  </a:lnTo>
                  <a:lnTo>
                    <a:pt x="24" y="19"/>
                  </a:lnTo>
                  <a:lnTo>
                    <a:pt x="32" y="22"/>
                  </a:lnTo>
                  <a:lnTo>
                    <a:pt x="39" y="25"/>
                  </a:lnTo>
                  <a:lnTo>
                    <a:pt x="37" y="17"/>
                  </a:lnTo>
                  <a:lnTo>
                    <a:pt x="35" y="10"/>
                  </a:lnTo>
                  <a:lnTo>
                    <a:pt x="37" y="10"/>
                  </a:lnTo>
                  <a:lnTo>
                    <a:pt x="39" y="8"/>
                  </a:lnTo>
                  <a:lnTo>
                    <a:pt x="40" y="13"/>
                  </a:lnTo>
                  <a:lnTo>
                    <a:pt x="40" y="17"/>
                  </a:lnTo>
                  <a:lnTo>
                    <a:pt x="42" y="17"/>
                  </a:lnTo>
                  <a:lnTo>
                    <a:pt x="45" y="15"/>
                  </a:lnTo>
                  <a:lnTo>
                    <a:pt x="44" y="19"/>
                  </a:lnTo>
                  <a:lnTo>
                    <a:pt x="44" y="22"/>
                  </a:lnTo>
                  <a:lnTo>
                    <a:pt x="47" y="20"/>
                  </a:lnTo>
                  <a:lnTo>
                    <a:pt x="50" y="19"/>
                  </a:lnTo>
                  <a:lnTo>
                    <a:pt x="50" y="22"/>
                  </a:lnTo>
                  <a:lnTo>
                    <a:pt x="52" y="27"/>
                  </a:lnTo>
                  <a:lnTo>
                    <a:pt x="59" y="29"/>
                  </a:lnTo>
                  <a:lnTo>
                    <a:pt x="65" y="32"/>
                  </a:lnTo>
                  <a:lnTo>
                    <a:pt x="65" y="37"/>
                  </a:lnTo>
                  <a:lnTo>
                    <a:pt x="65" y="42"/>
                  </a:lnTo>
                  <a:lnTo>
                    <a:pt x="72" y="42"/>
                  </a:lnTo>
                  <a:lnTo>
                    <a:pt x="77" y="44"/>
                  </a:lnTo>
                  <a:lnTo>
                    <a:pt x="79" y="39"/>
                  </a:lnTo>
                  <a:lnTo>
                    <a:pt x="79" y="35"/>
                  </a:lnTo>
                  <a:lnTo>
                    <a:pt x="94" y="45"/>
                  </a:lnTo>
                  <a:lnTo>
                    <a:pt x="109" y="52"/>
                  </a:lnTo>
                  <a:lnTo>
                    <a:pt x="114" y="47"/>
                  </a:lnTo>
                  <a:lnTo>
                    <a:pt x="117" y="42"/>
                  </a:lnTo>
                  <a:lnTo>
                    <a:pt x="120" y="47"/>
                  </a:lnTo>
                  <a:lnTo>
                    <a:pt x="122" y="52"/>
                  </a:lnTo>
                  <a:lnTo>
                    <a:pt x="127" y="49"/>
                  </a:lnTo>
                  <a:lnTo>
                    <a:pt x="134" y="49"/>
                  </a:lnTo>
                  <a:lnTo>
                    <a:pt x="141" y="49"/>
                  </a:lnTo>
                  <a:lnTo>
                    <a:pt x="147" y="49"/>
                  </a:lnTo>
                  <a:lnTo>
                    <a:pt x="151" y="44"/>
                  </a:lnTo>
                  <a:lnTo>
                    <a:pt x="154" y="39"/>
                  </a:lnTo>
                  <a:lnTo>
                    <a:pt x="157" y="47"/>
                  </a:lnTo>
                  <a:lnTo>
                    <a:pt x="162" y="55"/>
                  </a:lnTo>
                  <a:lnTo>
                    <a:pt x="162" y="60"/>
                  </a:lnTo>
                  <a:lnTo>
                    <a:pt x="161" y="67"/>
                  </a:lnTo>
                  <a:lnTo>
                    <a:pt x="166" y="64"/>
                  </a:lnTo>
                  <a:lnTo>
                    <a:pt x="169" y="62"/>
                  </a:lnTo>
                  <a:lnTo>
                    <a:pt x="177" y="72"/>
                  </a:lnTo>
                  <a:lnTo>
                    <a:pt x="187" y="84"/>
                  </a:lnTo>
                  <a:lnTo>
                    <a:pt x="182" y="85"/>
                  </a:lnTo>
                  <a:lnTo>
                    <a:pt x="179" y="89"/>
                  </a:lnTo>
                  <a:lnTo>
                    <a:pt x="169" y="84"/>
                  </a:lnTo>
                  <a:lnTo>
                    <a:pt x="159" y="79"/>
                  </a:lnTo>
                  <a:lnTo>
                    <a:pt x="154" y="84"/>
                  </a:lnTo>
                  <a:lnTo>
                    <a:pt x="147" y="89"/>
                  </a:lnTo>
                  <a:lnTo>
                    <a:pt x="142" y="85"/>
                  </a:lnTo>
                  <a:lnTo>
                    <a:pt x="139" y="84"/>
                  </a:lnTo>
                  <a:lnTo>
                    <a:pt x="134" y="89"/>
                  </a:lnTo>
                  <a:lnTo>
                    <a:pt x="129" y="94"/>
                  </a:lnTo>
                  <a:lnTo>
                    <a:pt x="124" y="90"/>
                  </a:lnTo>
                  <a:lnTo>
                    <a:pt x="119" y="87"/>
                  </a:lnTo>
                  <a:lnTo>
                    <a:pt x="119" y="80"/>
                  </a:lnTo>
                  <a:lnTo>
                    <a:pt x="120" y="75"/>
                  </a:lnTo>
                  <a:lnTo>
                    <a:pt x="115" y="74"/>
                  </a:lnTo>
                  <a:lnTo>
                    <a:pt x="110" y="72"/>
                  </a:lnTo>
                  <a:lnTo>
                    <a:pt x="107" y="65"/>
                  </a:lnTo>
                  <a:lnTo>
                    <a:pt x="102" y="59"/>
                  </a:lnTo>
                  <a:lnTo>
                    <a:pt x="95" y="62"/>
                  </a:lnTo>
                  <a:lnTo>
                    <a:pt x="89" y="64"/>
                  </a:lnTo>
                  <a:lnTo>
                    <a:pt x="79" y="60"/>
                  </a:lnTo>
                  <a:lnTo>
                    <a:pt x="69" y="57"/>
                  </a:lnTo>
                  <a:lnTo>
                    <a:pt x="67" y="54"/>
                  </a:lnTo>
                  <a:lnTo>
                    <a:pt x="65" y="50"/>
                  </a:lnTo>
                  <a:lnTo>
                    <a:pt x="62" y="52"/>
                  </a:lnTo>
                  <a:lnTo>
                    <a:pt x="59" y="54"/>
                  </a:lnTo>
                  <a:lnTo>
                    <a:pt x="57" y="49"/>
                  </a:lnTo>
                  <a:lnTo>
                    <a:pt x="55" y="44"/>
                  </a:lnTo>
                  <a:lnTo>
                    <a:pt x="50" y="45"/>
                  </a:lnTo>
                  <a:lnTo>
                    <a:pt x="47" y="45"/>
                  </a:lnTo>
                  <a:lnTo>
                    <a:pt x="42" y="45"/>
                  </a:lnTo>
                  <a:lnTo>
                    <a:pt x="37" y="44"/>
                  </a:lnTo>
                  <a:lnTo>
                    <a:pt x="35" y="39"/>
                  </a:lnTo>
                  <a:lnTo>
                    <a:pt x="32" y="35"/>
                  </a:lnTo>
                  <a:lnTo>
                    <a:pt x="27" y="35"/>
                  </a:lnTo>
                  <a:lnTo>
                    <a:pt x="22" y="34"/>
                  </a:lnTo>
                  <a:lnTo>
                    <a:pt x="19" y="29"/>
                  </a:lnTo>
                  <a:lnTo>
                    <a:pt x="15" y="24"/>
                  </a:lnTo>
                  <a:lnTo>
                    <a:pt x="15" y="27"/>
                  </a:lnTo>
                  <a:lnTo>
                    <a:pt x="14" y="29"/>
                  </a:lnTo>
                  <a:lnTo>
                    <a:pt x="12" y="24"/>
                  </a:lnTo>
                  <a:lnTo>
                    <a:pt x="9" y="19"/>
                  </a:lnTo>
                  <a:lnTo>
                    <a:pt x="5" y="15"/>
                  </a:lnTo>
                  <a:lnTo>
                    <a:pt x="0" y="12"/>
                  </a:lnTo>
                  <a:lnTo>
                    <a:pt x="5" y="10"/>
                  </a:lnTo>
                  <a:lnTo>
                    <a:pt x="9" y="10"/>
                  </a:lnTo>
                  <a:lnTo>
                    <a:pt x="5" y="7"/>
                  </a:lnTo>
                  <a:lnTo>
                    <a:pt x="0" y="2"/>
                  </a:lnTo>
                  <a:lnTo>
                    <a:pt x="4" y="2"/>
                  </a:lnTo>
                  <a:lnTo>
                    <a:pt x="9" y="0"/>
                  </a:lnTo>
                  <a:close/>
                </a:path>
              </a:pathLst>
            </a:custGeom>
            <a:solidFill>
              <a:srgbClr val="1F1A17"/>
            </a:solidFill>
            <a:ln w="9525">
              <a:noFill/>
              <a:round/>
              <a:headEnd/>
              <a:tailEnd/>
            </a:ln>
          </p:spPr>
          <p:txBody>
            <a:bodyPr/>
            <a:lstStyle/>
            <a:p>
              <a:endParaRPr lang="en-US"/>
            </a:p>
          </p:txBody>
        </p:sp>
        <p:sp>
          <p:nvSpPr>
            <p:cNvPr id="5928" name="Freeform 1832"/>
            <p:cNvSpPr>
              <a:spLocks/>
            </p:cNvSpPr>
            <p:nvPr/>
          </p:nvSpPr>
          <p:spPr bwMode="auto">
            <a:xfrm>
              <a:off x="1498" y="3205"/>
              <a:ext cx="71" cy="100"/>
            </a:xfrm>
            <a:custGeom>
              <a:avLst/>
              <a:gdLst/>
              <a:ahLst/>
              <a:cxnLst>
                <a:cxn ang="0">
                  <a:pos x="0" y="26"/>
                </a:cxn>
                <a:cxn ang="0">
                  <a:pos x="0" y="28"/>
                </a:cxn>
                <a:cxn ang="0">
                  <a:pos x="0" y="31"/>
                </a:cxn>
                <a:cxn ang="0">
                  <a:pos x="4" y="36"/>
                </a:cxn>
                <a:cxn ang="0">
                  <a:pos x="9" y="38"/>
                </a:cxn>
                <a:cxn ang="0">
                  <a:pos x="10" y="38"/>
                </a:cxn>
                <a:cxn ang="0">
                  <a:pos x="12" y="40"/>
                </a:cxn>
                <a:cxn ang="0">
                  <a:pos x="14" y="41"/>
                </a:cxn>
                <a:cxn ang="0">
                  <a:pos x="14" y="43"/>
                </a:cxn>
                <a:cxn ang="0">
                  <a:pos x="12" y="46"/>
                </a:cxn>
                <a:cxn ang="0">
                  <a:pos x="12" y="48"/>
                </a:cxn>
                <a:cxn ang="0">
                  <a:pos x="14" y="53"/>
                </a:cxn>
                <a:cxn ang="0">
                  <a:pos x="17" y="63"/>
                </a:cxn>
                <a:cxn ang="0">
                  <a:pos x="17" y="71"/>
                </a:cxn>
                <a:cxn ang="0">
                  <a:pos x="17" y="77"/>
                </a:cxn>
                <a:cxn ang="0">
                  <a:pos x="20" y="82"/>
                </a:cxn>
                <a:cxn ang="0">
                  <a:pos x="34" y="88"/>
                </a:cxn>
                <a:cxn ang="0">
                  <a:pos x="25" y="70"/>
                </a:cxn>
                <a:cxn ang="0">
                  <a:pos x="41" y="77"/>
                </a:cxn>
                <a:cxn ang="0">
                  <a:pos x="42" y="85"/>
                </a:cxn>
                <a:cxn ang="0">
                  <a:pos x="36" y="78"/>
                </a:cxn>
                <a:cxn ang="0">
                  <a:pos x="42" y="100"/>
                </a:cxn>
                <a:cxn ang="0">
                  <a:pos x="56" y="100"/>
                </a:cxn>
                <a:cxn ang="0">
                  <a:pos x="51" y="90"/>
                </a:cxn>
                <a:cxn ang="0">
                  <a:pos x="49" y="68"/>
                </a:cxn>
                <a:cxn ang="0">
                  <a:pos x="59" y="58"/>
                </a:cxn>
                <a:cxn ang="0">
                  <a:pos x="59" y="50"/>
                </a:cxn>
                <a:cxn ang="0">
                  <a:pos x="61" y="38"/>
                </a:cxn>
                <a:cxn ang="0">
                  <a:pos x="66" y="30"/>
                </a:cxn>
                <a:cxn ang="0">
                  <a:pos x="71" y="26"/>
                </a:cxn>
                <a:cxn ang="0">
                  <a:pos x="69" y="26"/>
                </a:cxn>
                <a:cxn ang="0">
                  <a:pos x="66" y="21"/>
                </a:cxn>
                <a:cxn ang="0">
                  <a:pos x="67" y="10"/>
                </a:cxn>
                <a:cxn ang="0">
                  <a:pos x="69" y="5"/>
                </a:cxn>
                <a:cxn ang="0">
                  <a:pos x="59" y="0"/>
                </a:cxn>
                <a:cxn ang="0">
                  <a:pos x="59" y="1"/>
                </a:cxn>
                <a:cxn ang="0">
                  <a:pos x="61" y="5"/>
                </a:cxn>
                <a:cxn ang="0">
                  <a:pos x="61" y="8"/>
                </a:cxn>
                <a:cxn ang="0">
                  <a:pos x="59" y="11"/>
                </a:cxn>
                <a:cxn ang="0">
                  <a:pos x="56" y="11"/>
                </a:cxn>
                <a:cxn ang="0">
                  <a:pos x="52" y="11"/>
                </a:cxn>
                <a:cxn ang="0">
                  <a:pos x="51" y="10"/>
                </a:cxn>
                <a:cxn ang="0">
                  <a:pos x="51" y="8"/>
                </a:cxn>
                <a:cxn ang="0">
                  <a:pos x="49" y="25"/>
                </a:cxn>
                <a:cxn ang="0">
                  <a:pos x="39" y="25"/>
                </a:cxn>
                <a:cxn ang="0">
                  <a:pos x="36" y="31"/>
                </a:cxn>
                <a:cxn ang="0">
                  <a:pos x="31" y="38"/>
                </a:cxn>
                <a:cxn ang="0">
                  <a:pos x="24" y="35"/>
                </a:cxn>
                <a:cxn ang="0">
                  <a:pos x="20" y="31"/>
                </a:cxn>
                <a:cxn ang="0">
                  <a:pos x="22" y="43"/>
                </a:cxn>
                <a:cxn ang="0">
                  <a:pos x="15" y="33"/>
                </a:cxn>
                <a:cxn ang="0">
                  <a:pos x="0" y="26"/>
                </a:cxn>
              </a:cxnLst>
              <a:rect l="0" t="0" r="r" b="b"/>
              <a:pathLst>
                <a:path w="71" h="100">
                  <a:moveTo>
                    <a:pt x="0" y="26"/>
                  </a:moveTo>
                  <a:lnTo>
                    <a:pt x="0" y="28"/>
                  </a:lnTo>
                  <a:lnTo>
                    <a:pt x="0" y="31"/>
                  </a:lnTo>
                  <a:lnTo>
                    <a:pt x="4" y="36"/>
                  </a:lnTo>
                  <a:lnTo>
                    <a:pt x="9" y="38"/>
                  </a:lnTo>
                  <a:lnTo>
                    <a:pt x="10" y="38"/>
                  </a:lnTo>
                  <a:lnTo>
                    <a:pt x="12" y="40"/>
                  </a:lnTo>
                  <a:lnTo>
                    <a:pt x="14" y="41"/>
                  </a:lnTo>
                  <a:lnTo>
                    <a:pt x="14" y="43"/>
                  </a:lnTo>
                  <a:lnTo>
                    <a:pt x="12" y="46"/>
                  </a:lnTo>
                  <a:lnTo>
                    <a:pt x="12" y="48"/>
                  </a:lnTo>
                  <a:lnTo>
                    <a:pt x="14" y="53"/>
                  </a:lnTo>
                  <a:lnTo>
                    <a:pt x="17" y="63"/>
                  </a:lnTo>
                  <a:lnTo>
                    <a:pt x="17" y="71"/>
                  </a:lnTo>
                  <a:lnTo>
                    <a:pt x="17" y="77"/>
                  </a:lnTo>
                  <a:lnTo>
                    <a:pt x="20" y="82"/>
                  </a:lnTo>
                  <a:lnTo>
                    <a:pt x="34" y="88"/>
                  </a:lnTo>
                  <a:lnTo>
                    <a:pt x="25" y="70"/>
                  </a:lnTo>
                  <a:lnTo>
                    <a:pt x="41" y="77"/>
                  </a:lnTo>
                  <a:lnTo>
                    <a:pt x="42" y="85"/>
                  </a:lnTo>
                  <a:lnTo>
                    <a:pt x="36" y="78"/>
                  </a:lnTo>
                  <a:lnTo>
                    <a:pt x="42" y="100"/>
                  </a:lnTo>
                  <a:lnTo>
                    <a:pt x="56" y="100"/>
                  </a:lnTo>
                  <a:lnTo>
                    <a:pt x="51" y="90"/>
                  </a:lnTo>
                  <a:lnTo>
                    <a:pt x="49" y="68"/>
                  </a:lnTo>
                  <a:lnTo>
                    <a:pt x="59" y="58"/>
                  </a:lnTo>
                  <a:lnTo>
                    <a:pt x="59" y="50"/>
                  </a:lnTo>
                  <a:lnTo>
                    <a:pt x="61" y="38"/>
                  </a:lnTo>
                  <a:lnTo>
                    <a:pt x="66" y="30"/>
                  </a:lnTo>
                  <a:lnTo>
                    <a:pt x="71" y="26"/>
                  </a:lnTo>
                  <a:lnTo>
                    <a:pt x="69" y="26"/>
                  </a:lnTo>
                  <a:lnTo>
                    <a:pt x="66" y="21"/>
                  </a:lnTo>
                  <a:lnTo>
                    <a:pt x="67" y="10"/>
                  </a:lnTo>
                  <a:lnTo>
                    <a:pt x="69" y="5"/>
                  </a:lnTo>
                  <a:lnTo>
                    <a:pt x="59" y="0"/>
                  </a:lnTo>
                  <a:lnTo>
                    <a:pt x="59" y="1"/>
                  </a:lnTo>
                  <a:lnTo>
                    <a:pt x="61" y="5"/>
                  </a:lnTo>
                  <a:lnTo>
                    <a:pt x="61" y="8"/>
                  </a:lnTo>
                  <a:lnTo>
                    <a:pt x="59" y="11"/>
                  </a:lnTo>
                  <a:lnTo>
                    <a:pt x="56" y="11"/>
                  </a:lnTo>
                  <a:lnTo>
                    <a:pt x="52" y="11"/>
                  </a:lnTo>
                  <a:lnTo>
                    <a:pt x="51" y="10"/>
                  </a:lnTo>
                  <a:lnTo>
                    <a:pt x="51" y="8"/>
                  </a:lnTo>
                  <a:lnTo>
                    <a:pt x="49" y="25"/>
                  </a:lnTo>
                  <a:lnTo>
                    <a:pt x="39" y="25"/>
                  </a:lnTo>
                  <a:lnTo>
                    <a:pt x="36" y="31"/>
                  </a:lnTo>
                  <a:lnTo>
                    <a:pt x="31" y="38"/>
                  </a:lnTo>
                  <a:lnTo>
                    <a:pt x="24" y="35"/>
                  </a:lnTo>
                  <a:lnTo>
                    <a:pt x="20" y="31"/>
                  </a:lnTo>
                  <a:lnTo>
                    <a:pt x="22" y="43"/>
                  </a:lnTo>
                  <a:lnTo>
                    <a:pt x="15" y="33"/>
                  </a:lnTo>
                  <a:lnTo>
                    <a:pt x="0" y="26"/>
                  </a:lnTo>
                  <a:close/>
                </a:path>
              </a:pathLst>
            </a:custGeom>
            <a:solidFill>
              <a:srgbClr val="1F1A17"/>
            </a:solidFill>
            <a:ln w="9525">
              <a:noFill/>
              <a:round/>
              <a:headEnd/>
              <a:tailEnd/>
            </a:ln>
          </p:spPr>
          <p:txBody>
            <a:bodyPr/>
            <a:lstStyle/>
            <a:p>
              <a:endParaRPr lang="en-US"/>
            </a:p>
          </p:txBody>
        </p:sp>
        <p:sp>
          <p:nvSpPr>
            <p:cNvPr id="5929" name="Freeform 1833"/>
            <p:cNvSpPr>
              <a:spLocks/>
            </p:cNvSpPr>
            <p:nvPr/>
          </p:nvSpPr>
          <p:spPr bwMode="auto">
            <a:xfrm>
              <a:off x="1565" y="3230"/>
              <a:ext cx="57" cy="36"/>
            </a:xfrm>
            <a:custGeom>
              <a:avLst/>
              <a:gdLst/>
              <a:ahLst/>
              <a:cxnLst>
                <a:cxn ang="0">
                  <a:pos x="2" y="16"/>
                </a:cxn>
                <a:cxn ang="0">
                  <a:pos x="0" y="23"/>
                </a:cxn>
                <a:cxn ang="0">
                  <a:pos x="2" y="33"/>
                </a:cxn>
                <a:cxn ang="0">
                  <a:pos x="10" y="36"/>
                </a:cxn>
                <a:cxn ang="0">
                  <a:pos x="15" y="36"/>
                </a:cxn>
                <a:cxn ang="0">
                  <a:pos x="17" y="26"/>
                </a:cxn>
                <a:cxn ang="0">
                  <a:pos x="17" y="28"/>
                </a:cxn>
                <a:cxn ang="0">
                  <a:pos x="19" y="31"/>
                </a:cxn>
                <a:cxn ang="0">
                  <a:pos x="22" y="33"/>
                </a:cxn>
                <a:cxn ang="0">
                  <a:pos x="29" y="33"/>
                </a:cxn>
                <a:cxn ang="0">
                  <a:pos x="40" y="25"/>
                </a:cxn>
                <a:cxn ang="0">
                  <a:pos x="45" y="20"/>
                </a:cxn>
                <a:cxn ang="0">
                  <a:pos x="57" y="16"/>
                </a:cxn>
                <a:cxn ang="0">
                  <a:pos x="57" y="11"/>
                </a:cxn>
                <a:cxn ang="0">
                  <a:pos x="57" y="11"/>
                </a:cxn>
                <a:cxn ang="0">
                  <a:pos x="55" y="13"/>
                </a:cxn>
                <a:cxn ang="0">
                  <a:pos x="50" y="15"/>
                </a:cxn>
                <a:cxn ang="0">
                  <a:pos x="42" y="13"/>
                </a:cxn>
                <a:cxn ang="0">
                  <a:pos x="35" y="13"/>
                </a:cxn>
                <a:cxn ang="0">
                  <a:pos x="32" y="15"/>
                </a:cxn>
                <a:cxn ang="0">
                  <a:pos x="32" y="16"/>
                </a:cxn>
                <a:cxn ang="0">
                  <a:pos x="32" y="16"/>
                </a:cxn>
                <a:cxn ang="0">
                  <a:pos x="19" y="13"/>
                </a:cxn>
                <a:cxn ang="0">
                  <a:pos x="25" y="3"/>
                </a:cxn>
                <a:cxn ang="0">
                  <a:pos x="20" y="0"/>
                </a:cxn>
                <a:cxn ang="0">
                  <a:pos x="10" y="3"/>
                </a:cxn>
                <a:cxn ang="0">
                  <a:pos x="19" y="6"/>
                </a:cxn>
                <a:cxn ang="0">
                  <a:pos x="2" y="16"/>
                </a:cxn>
              </a:cxnLst>
              <a:rect l="0" t="0" r="r" b="b"/>
              <a:pathLst>
                <a:path w="57" h="36">
                  <a:moveTo>
                    <a:pt x="2" y="16"/>
                  </a:moveTo>
                  <a:lnTo>
                    <a:pt x="0" y="23"/>
                  </a:lnTo>
                  <a:lnTo>
                    <a:pt x="2" y="33"/>
                  </a:lnTo>
                  <a:lnTo>
                    <a:pt x="10" y="36"/>
                  </a:lnTo>
                  <a:lnTo>
                    <a:pt x="15" y="36"/>
                  </a:lnTo>
                  <a:lnTo>
                    <a:pt x="17" y="26"/>
                  </a:lnTo>
                  <a:lnTo>
                    <a:pt x="17" y="28"/>
                  </a:lnTo>
                  <a:lnTo>
                    <a:pt x="19" y="31"/>
                  </a:lnTo>
                  <a:lnTo>
                    <a:pt x="22" y="33"/>
                  </a:lnTo>
                  <a:lnTo>
                    <a:pt x="29" y="33"/>
                  </a:lnTo>
                  <a:lnTo>
                    <a:pt x="40" y="25"/>
                  </a:lnTo>
                  <a:lnTo>
                    <a:pt x="45" y="20"/>
                  </a:lnTo>
                  <a:lnTo>
                    <a:pt x="57" y="16"/>
                  </a:lnTo>
                  <a:lnTo>
                    <a:pt x="57" y="11"/>
                  </a:lnTo>
                  <a:lnTo>
                    <a:pt x="57" y="11"/>
                  </a:lnTo>
                  <a:lnTo>
                    <a:pt x="55" y="13"/>
                  </a:lnTo>
                  <a:lnTo>
                    <a:pt x="50" y="15"/>
                  </a:lnTo>
                  <a:lnTo>
                    <a:pt x="42" y="13"/>
                  </a:lnTo>
                  <a:lnTo>
                    <a:pt x="35" y="13"/>
                  </a:lnTo>
                  <a:lnTo>
                    <a:pt x="32" y="15"/>
                  </a:lnTo>
                  <a:lnTo>
                    <a:pt x="32" y="16"/>
                  </a:lnTo>
                  <a:lnTo>
                    <a:pt x="32" y="16"/>
                  </a:lnTo>
                  <a:lnTo>
                    <a:pt x="19" y="13"/>
                  </a:lnTo>
                  <a:lnTo>
                    <a:pt x="25" y="3"/>
                  </a:lnTo>
                  <a:lnTo>
                    <a:pt x="20" y="0"/>
                  </a:lnTo>
                  <a:lnTo>
                    <a:pt x="10" y="3"/>
                  </a:lnTo>
                  <a:lnTo>
                    <a:pt x="19" y="6"/>
                  </a:lnTo>
                  <a:lnTo>
                    <a:pt x="2" y="16"/>
                  </a:lnTo>
                  <a:close/>
                </a:path>
              </a:pathLst>
            </a:custGeom>
            <a:solidFill>
              <a:srgbClr val="1F1A17"/>
            </a:solidFill>
            <a:ln w="9525">
              <a:noFill/>
              <a:round/>
              <a:headEnd/>
              <a:tailEnd/>
            </a:ln>
          </p:spPr>
          <p:txBody>
            <a:bodyPr/>
            <a:lstStyle/>
            <a:p>
              <a:endParaRPr lang="en-US"/>
            </a:p>
          </p:txBody>
        </p:sp>
        <p:sp>
          <p:nvSpPr>
            <p:cNvPr id="5930" name="Freeform 1834"/>
            <p:cNvSpPr>
              <a:spLocks/>
            </p:cNvSpPr>
            <p:nvPr/>
          </p:nvSpPr>
          <p:spPr bwMode="auto">
            <a:xfrm>
              <a:off x="1557" y="3248"/>
              <a:ext cx="85" cy="45"/>
            </a:xfrm>
            <a:custGeom>
              <a:avLst/>
              <a:gdLst/>
              <a:ahLst/>
              <a:cxnLst>
                <a:cxn ang="0">
                  <a:pos x="0" y="32"/>
                </a:cxn>
                <a:cxn ang="0">
                  <a:pos x="7" y="20"/>
                </a:cxn>
                <a:cxn ang="0">
                  <a:pos x="10" y="23"/>
                </a:cxn>
                <a:cxn ang="0">
                  <a:pos x="15" y="25"/>
                </a:cxn>
                <a:cxn ang="0">
                  <a:pos x="18" y="30"/>
                </a:cxn>
                <a:cxn ang="0">
                  <a:pos x="22" y="35"/>
                </a:cxn>
                <a:cxn ang="0">
                  <a:pos x="23" y="27"/>
                </a:cxn>
                <a:cxn ang="0">
                  <a:pos x="28" y="34"/>
                </a:cxn>
                <a:cxn ang="0">
                  <a:pos x="28" y="28"/>
                </a:cxn>
                <a:cxn ang="0">
                  <a:pos x="32" y="23"/>
                </a:cxn>
                <a:cxn ang="0">
                  <a:pos x="33" y="27"/>
                </a:cxn>
                <a:cxn ang="0">
                  <a:pos x="35" y="28"/>
                </a:cxn>
                <a:cxn ang="0">
                  <a:pos x="37" y="22"/>
                </a:cxn>
                <a:cxn ang="0">
                  <a:pos x="38" y="28"/>
                </a:cxn>
                <a:cxn ang="0">
                  <a:pos x="38" y="25"/>
                </a:cxn>
                <a:cxn ang="0">
                  <a:pos x="42" y="20"/>
                </a:cxn>
                <a:cxn ang="0">
                  <a:pos x="45" y="22"/>
                </a:cxn>
                <a:cxn ang="0">
                  <a:pos x="48" y="23"/>
                </a:cxn>
                <a:cxn ang="0">
                  <a:pos x="58" y="25"/>
                </a:cxn>
                <a:cxn ang="0">
                  <a:pos x="62" y="17"/>
                </a:cxn>
                <a:cxn ang="0">
                  <a:pos x="65" y="10"/>
                </a:cxn>
                <a:cxn ang="0">
                  <a:pos x="68" y="12"/>
                </a:cxn>
                <a:cxn ang="0">
                  <a:pos x="72" y="13"/>
                </a:cxn>
                <a:cxn ang="0">
                  <a:pos x="70" y="10"/>
                </a:cxn>
                <a:cxn ang="0">
                  <a:pos x="70" y="7"/>
                </a:cxn>
                <a:cxn ang="0">
                  <a:pos x="73" y="5"/>
                </a:cxn>
                <a:cxn ang="0">
                  <a:pos x="72" y="0"/>
                </a:cxn>
                <a:cxn ang="0">
                  <a:pos x="85" y="7"/>
                </a:cxn>
                <a:cxn ang="0">
                  <a:pos x="82" y="8"/>
                </a:cxn>
                <a:cxn ang="0">
                  <a:pos x="77" y="10"/>
                </a:cxn>
                <a:cxn ang="0">
                  <a:pos x="75" y="15"/>
                </a:cxn>
                <a:cxn ang="0">
                  <a:pos x="72" y="17"/>
                </a:cxn>
                <a:cxn ang="0">
                  <a:pos x="63" y="22"/>
                </a:cxn>
                <a:cxn ang="0">
                  <a:pos x="63" y="28"/>
                </a:cxn>
                <a:cxn ang="0">
                  <a:pos x="55" y="28"/>
                </a:cxn>
                <a:cxn ang="0">
                  <a:pos x="55" y="32"/>
                </a:cxn>
                <a:cxn ang="0">
                  <a:pos x="52" y="32"/>
                </a:cxn>
                <a:cxn ang="0">
                  <a:pos x="52" y="37"/>
                </a:cxn>
                <a:cxn ang="0">
                  <a:pos x="50" y="34"/>
                </a:cxn>
                <a:cxn ang="0">
                  <a:pos x="48" y="32"/>
                </a:cxn>
                <a:cxn ang="0">
                  <a:pos x="45" y="37"/>
                </a:cxn>
                <a:cxn ang="0">
                  <a:pos x="43" y="39"/>
                </a:cxn>
                <a:cxn ang="0">
                  <a:pos x="37" y="40"/>
                </a:cxn>
                <a:cxn ang="0">
                  <a:pos x="33" y="45"/>
                </a:cxn>
                <a:cxn ang="0">
                  <a:pos x="32" y="44"/>
                </a:cxn>
                <a:cxn ang="0">
                  <a:pos x="28" y="42"/>
                </a:cxn>
                <a:cxn ang="0">
                  <a:pos x="25" y="45"/>
                </a:cxn>
                <a:cxn ang="0">
                  <a:pos x="25" y="45"/>
                </a:cxn>
                <a:cxn ang="0">
                  <a:pos x="23" y="44"/>
                </a:cxn>
                <a:cxn ang="0">
                  <a:pos x="20" y="42"/>
                </a:cxn>
                <a:cxn ang="0">
                  <a:pos x="17" y="40"/>
                </a:cxn>
                <a:cxn ang="0">
                  <a:pos x="15" y="40"/>
                </a:cxn>
                <a:cxn ang="0">
                  <a:pos x="10" y="39"/>
                </a:cxn>
                <a:cxn ang="0">
                  <a:pos x="12" y="35"/>
                </a:cxn>
                <a:cxn ang="0">
                  <a:pos x="12" y="32"/>
                </a:cxn>
                <a:cxn ang="0">
                  <a:pos x="5" y="32"/>
                </a:cxn>
                <a:cxn ang="0">
                  <a:pos x="0" y="32"/>
                </a:cxn>
              </a:cxnLst>
              <a:rect l="0" t="0" r="r" b="b"/>
              <a:pathLst>
                <a:path w="85" h="45">
                  <a:moveTo>
                    <a:pt x="0" y="32"/>
                  </a:moveTo>
                  <a:lnTo>
                    <a:pt x="7" y="20"/>
                  </a:lnTo>
                  <a:lnTo>
                    <a:pt x="10" y="23"/>
                  </a:lnTo>
                  <a:lnTo>
                    <a:pt x="15" y="25"/>
                  </a:lnTo>
                  <a:lnTo>
                    <a:pt x="18" y="30"/>
                  </a:lnTo>
                  <a:lnTo>
                    <a:pt x="22" y="35"/>
                  </a:lnTo>
                  <a:lnTo>
                    <a:pt x="23" y="27"/>
                  </a:lnTo>
                  <a:lnTo>
                    <a:pt x="28" y="34"/>
                  </a:lnTo>
                  <a:lnTo>
                    <a:pt x="28" y="28"/>
                  </a:lnTo>
                  <a:lnTo>
                    <a:pt x="32" y="23"/>
                  </a:lnTo>
                  <a:lnTo>
                    <a:pt x="33" y="27"/>
                  </a:lnTo>
                  <a:lnTo>
                    <a:pt x="35" y="28"/>
                  </a:lnTo>
                  <a:lnTo>
                    <a:pt x="37" y="22"/>
                  </a:lnTo>
                  <a:lnTo>
                    <a:pt x="38" y="28"/>
                  </a:lnTo>
                  <a:lnTo>
                    <a:pt x="38" y="25"/>
                  </a:lnTo>
                  <a:lnTo>
                    <a:pt x="42" y="20"/>
                  </a:lnTo>
                  <a:lnTo>
                    <a:pt x="45" y="22"/>
                  </a:lnTo>
                  <a:lnTo>
                    <a:pt x="48" y="23"/>
                  </a:lnTo>
                  <a:lnTo>
                    <a:pt x="58" y="25"/>
                  </a:lnTo>
                  <a:lnTo>
                    <a:pt x="62" y="17"/>
                  </a:lnTo>
                  <a:lnTo>
                    <a:pt x="65" y="10"/>
                  </a:lnTo>
                  <a:lnTo>
                    <a:pt x="68" y="12"/>
                  </a:lnTo>
                  <a:lnTo>
                    <a:pt x="72" y="13"/>
                  </a:lnTo>
                  <a:lnTo>
                    <a:pt x="70" y="10"/>
                  </a:lnTo>
                  <a:lnTo>
                    <a:pt x="70" y="7"/>
                  </a:lnTo>
                  <a:lnTo>
                    <a:pt x="73" y="5"/>
                  </a:lnTo>
                  <a:lnTo>
                    <a:pt x="72" y="0"/>
                  </a:lnTo>
                  <a:lnTo>
                    <a:pt x="85" y="7"/>
                  </a:lnTo>
                  <a:lnTo>
                    <a:pt x="82" y="8"/>
                  </a:lnTo>
                  <a:lnTo>
                    <a:pt x="77" y="10"/>
                  </a:lnTo>
                  <a:lnTo>
                    <a:pt x="75" y="15"/>
                  </a:lnTo>
                  <a:lnTo>
                    <a:pt x="72" y="17"/>
                  </a:lnTo>
                  <a:lnTo>
                    <a:pt x="63" y="22"/>
                  </a:lnTo>
                  <a:lnTo>
                    <a:pt x="63" y="28"/>
                  </a:lnTo>
                  <a:lnTo>
                    <a:pt x="55" y="28"/>
                  </a:lnTo>
                  <a:lnTo>
                    <a:pt x="55" y="32"/>
                  </a:lnTo>
                  <a:lnTo>
                    <a:pt x="52" y="32"/>
                  </a:lnTo>
                  <a:lnTo>
                    <a:pt x="52" y="37"/>
                  </a:lnTo>
                  <a:lnTo>
                    <a:pt x="50" y="34"/>
                  </a:lnTo>
                  <a:lnTo>
                    <a:pt x="48" y="32"/>
                  </a:lnTo>
                  <a:lnTo>
                    <a:pt x="45" y="37"/>
                  </a:lnTo>
                  <a:lnTo>
                    <a:pt x="43" y="39"/>
                  </a:lnTo>
                  <a:lnTo>
                    <a:pt x="37" y="40"/>
                  </a:lnTo>
                  <a:lnTo>
                    <a:pt x="33" y="45"/>
                  </a:lnTo>
                  <a:lnTo>
                    <a:pt x="32" y="44"/>
                  </a:lnTo>
                  <a:lnTo>
                    <a:pt x="28" y="42"/>
                  </a:lnTo>
                  <a:lnTo>
                    <a:pt x="25" y="45"/>
                  </a:lnTo>
                  <a:lnTo>
                    <a:pt x="25" y="45"/>
                  </a:lnTo>
                  <a:lnTo>
                    <a:pt x="23" y="44"/>
                  </a:lnTo>
                  <a:lnTo>
                    <a:pt x="20" y="42"/>
                  </a:lnTo>
                  <a:lnTo>
                    <a:pt x="17" y="40"/>
                  </a:lnTo>
                  <a:lnTo>
                    <a:pt x="15" y="40"/>
                  </a:lnTo>
                  <a:lnTo>
                    <a:pt x="10" y="39"/>
                  </a:lnTo>
                  <a:lnTo>
                    <a:pt x="12" y="35"/>
                  </a:lnTo>
                  <a:lnTo>
                    <a:pt x="12" y="32"/>
                  </a:lnTo>
                  <a:lnTo>
                    <a:pt x="5" y="32"/>
                  </a:lnTo>
                  <a:lnTo>
                    <a:pt x="0" y="32"/>
                  </a:lnTo>
                  <a:close/>
                </a:path>
              </a:pathLst>
            </a:custGeom>
            <a:solidFill>
              <a:srgbClr val="1F1A17"/>
            </a:solidFill>
            <a:ln w="9525">
              <a:noFill/>
              <a:round/>
              <a:headEnd/>
              <a:tailEnd/>
            </a:ln>
          </p:spPr>
          <p:txBody>
            <a:bodyPr/>
            <a:lstStyle/>
            <a:p>
              <a:endParaRPr lang="en-US"/>
            </a:p>
          </p:txBody>
        </p:sp>
        <p:sp>
          <p:nvSpPr>
            <p:cNvPr id="5931" name="Freeform 1835"/>
            <p:cNvSpPr>
              <a:spLocks/>
            </p:cNvSpPr>
            <p:nvPr/>
          </p:nvSpPr>
          <p:spPr bwMode="auto">
            <a:xfrm>
              <a:off x="1637" y="3220"/>
              <a:ext cx="30" cy="31"/>
            </a:xfrm>
            <a:custGeom>
              <a:avLst/>
              <a:gdLst/>
              <a:ahLst/>
              <a:cxnLst>
                <a:cxn ang="0">
                  <a:pos x="0" y="23"/>
                </a:cxn>
                <a:cxn ang="0">
                  <a:pos x="0" y="26"/>
                </a:cxn>
                <a:cxn ang="0">
                  <a:pos x="3" y="30"/>
                </a:cxn>
                <a:cxn ang="0">
                  <a:pos x="5" y="30"/>
                </a:cxn>
                <a:cxn ang="0">
                  <a:pos x="10" y="31"/>
                </a:cxn>
                <a:cxn ang="0">
                  <a:pos x="8" y="28"/>
                </a:cxn>
                <a:cxn ang="0">
                  <a:pos x="8" y="25"/>
                </a:cxn>
                <a:cxn ang="0">
                  <a:pos x="10" y="26"/>
                </a:cxn>
                <a:cxn ang="0">
                  <a:pos x="13" y="26"/>
                </a:cxn>
                <a:cxn ang="0">
                  <a:pos x="13" y="25"/>
                </a:cxn>
                <a:cxn ang="0">
                  <a:pos x="15" y="23"/>
                </a:cxn>
                <a:cxn ang="0">
                  <a:pos x="17" y="23"/>
                </a:cxn>
                <a:cxn ang="0">
                  <a:pos x="19" y="23"/>
                </a:cxn>
                <a:cxn ang="0">
                  <a:pos x="19" y="20"/>
                </a:cxn>
                <a:cxn ang="0">
                  <a:pos x="19" y="16"/>
                </a:cxn>
                <a:cxn ang="0">
                  <a:pos x="24" y="15"/>
                </a:cxn>
                <a:cxn ang="0">
                  <a:pos x="29" y="11"/>
                </a:cxn>
                <a:cxn ang="0">
                  <a:pos x="29" y="5"/>
                </a:cxn>
                <a:cxn ang="0">
                  <a:pos x="30" y="0"/>
                </a:cxn>
                <a:cxn ang="0">
                  <a:pos x="29" y="1"/>
                </a:cxn>
                <a:cxn ang="0">
                  <a:pos x="27" y="5"/>
                </a:cxn>
                <a:cxn ang="0">
                  <a:pos x="27" y="6"/>
                </a:cxn>
                <a:cxn ang="0">
                  <a:pos x="25" y="10"/>
                </a:cxn>
                <a:cxn ang="0">
                  <a:pos x="19" y="11"/>
                </a:cxn>
                <a:cxn ang="0">
                  <a:pos x="15" y="15"/>
                </a:cxn>
                <a:cxn ang="0">
                  <a:pos x="13" y="18"/>
                </a:cxn>
                <a:cxn ang="0">
                  <a:pos x="12" y="23"/>
                </a:cxn>
                <a:cxn ang="0">
                  <a:pos x="8" y="21"/>
                </a:cxn>
                <a:cxn ang="0">
                  <a:pos x="5" y="21"/>
                </a:cxn>
                <a:cxn ang="0">
                  <a:pos x="5" y="23"/>
                </a:cxn>
                <a:cxn ang="0">
                  <a:pos x="7" y="25"/>
                </a:cxn>
                <a:cxn ang="0">
                  <a:pos x="3" y="23"/>
                </a:cxn>
                <a:cxn ang="0">
                  <a:pos x="0" y="23"/>
                </a:cxn>
              </a:cxnLst>
              <a:rect l="0" t="0" r="r" b="b"/>
              <a:pathLst>
                <a:path w="30" h="31">
                  <a:moveTo>
                    <a:pt x="0" y="23"/>
                  </a:moveTo>
                  <a:lnTo>
                    <a:pt x="0" y="26"/>
                  </a:lnTo>
                  <a:lnTo>
                    <a:pt x="3" y="30"/>
                  </a:lnTo>
                  <a:lnTo>
                    <a:pt x="5" y="30"/>
                  </a:lnTo>
                  <a:lnTo>
                    <a:pt x="10" y="31"/>
                  </a:lnTo>
                  <a:lnTo>
                    <a:pt x="8" y="28"/>
                  </a:lnTo>
                  <a:lnTo>
                    <a:pt x="8" y="25"/>
                  </a:lnTo>
                  <a:lnTo>
                    <a:pt x="10" y="26"/>
                  </a:lnTo>
                  <a:lnTo>
                    <a:pt x="13" y="26"/>
                  </a:lnTo>
                  <a:lnTo>
                    <a:pt x="13" y="25"/>
                  </a:lnTo>
                  <a:lnTo>
                    <a:pt x="15" y="23"/>
                  </a:lnTo>
                  <a:lnTo>
                    <a:pt x="17" y="23"/>
                  </a:lnTo>
                  <a:lnTo>
                    <a:pt x="19" y="23"/>
                  </a:lnTo>
                  <a:lnTo>
                    <a:pt x="19" y="20"/>
                  </a:lnTo>
                  <a:lnTo>
                    <a:pt x="19" y="16"/>
                  </a:lnTo>
                  <a:lnTo>
                    <a:pt x="24" y="15"/>
                  </a:lnTo>
                  <a:lnTo>
                    <a:pt x="29" y="11"/>
                  </a:lnTo>
                  <a:lnTo>
                    <a:pt x="29" y="5"/>
                  </a:lnTo>
                  <a:lnTo>
                    <a:pt x="30" y="0"/>
                  </a:lnTo>
                  <a:lnTo>
                    <a:pt x="29" y="1"/>
                  </a:lnTo>
                  <a:lnTo>
                    <a:pt x="27" y="5"/>
                  </a:lnTo>
                  <a:lnTo>
                    <a:pt x="27" y="6"/>
                  </a:lnTo>
                  <a:lnTo>
                    <a:pt x="25" y="10"/>
                  </a:lnTo>
                  <a:lnTo>
                    <a:pt x="19" y="11"/>
                  </a:lnTo>
                  <a:lnTo>
                    <a:pt x="15" y="15"/>
                  </a:lnTo>
                  <a:lnTo>
                    <a:pt x="13" y="18"/>
                  </a:lnTo>
                  <a:lnTo>
                    <a:pt x="12" y="23"/>
                  </a:lnTo>
                  <a:lnTo>
                    <a:pt x="8" y="21"/>
                  </a:lnTo>
                  <a:lnTo>
                    <a:pt x="5" y="21"/>
                  </a:lnTo>
                  <a:lnTo>
                    <a:pt x="5" y="23"/>
                  </a:lnTo>
                  <a:lnTo>
                    <a:pt x="7" y="25"/>
                  </a:lnTo>
                  <a:lnTo>
                    <a:pt x="3" y="23"/>
                  </a:lnTo>
                  <a:lnTo>
                    <a:pt x="0" y="23"/>
                  </a:lnTo>
                  <a:close/>
                </a:path>
              </a:pathLst>
            </a:custGeom>
            <a:solidFill>
              <a:srgbClr val="1F1A17"/>
            </a:solidFill>
            <a:ln w="9525">
              <a:noFill/>
              <a:round/>
              <a:headEnd/>
              <a:tailEnd/>
            </a:ln>
          </p:spPr>
          <p:txBody>
            <a:bodyPr/>
            <a:lstStyle/>
            <a:p>
              <a:endParaRPr lang="en-US"/>
            </a:p>
          </p:txBody>
        </p:sp>
        <p:sp>
          <p:nvSpPr>
            <p:cNvPr id="5932" name="Freeform 1836"/>
            <p:cNvSpPr>
              <a:spLocks/>
            </p:cNvSpPr>
            <p:nvPr/>
          </p:nvSpPr>
          <p:spPr bwMode="auto">
            <a:xfrm>
              <a:off x="1518" y="3287"/>
              <a:ext cx="96" cy="53"/>
            </a:xfrm>
            <a:custGeom>
              <a:avLst/>
              <a:gdLst/>
              <a:ahLst/>
              <a:cxnLst>
                <a:cxn ang="0">
                  <a:pos x="0" y="36"/>
                </a:cxn>
                <a:cxn ang="0">
                  <a:pos x="7" y="41"/>
                </a:cxn>
                <a:cxn ang="0">
                  <a:pos x="12" y="38"/>
                </a:cxn>
                <a:cxn ang="0">
                  <a:pos x="19" y="36"/>
                </a:cxn>
                <a:cxn ang="0">
                  <a:pos x="22" y="35"/>
                </a:cxn>
                <a:cxn ang="0">
                  <a:pos x="26" y="33"/>
                </a:cxn>
                <a:cxn ang="0">
                  <a:pos x="29" y="36"/>
                </a:cxn>
                <a:cxn ang="0">
                  <a:pos x="32" y="36"/>
                </a:cxn>
                <a:cxn ang="0">
                  <a:pos x="37" y="36"/>
                </a:cxn>
                <a:cxn ang="0">
                  <a:pos x="41" y="36"/>
                </a:cxn>
                <a:cxn ang="0">
                  <a:pos x="42" y="36"/>
                </a:cxn>
                <a:cxn ang="0">
                  <a:pos x="44" y="35"/>
                </a:cxn>
                <a:cxn ang="0">
                  <a:pos x="49" y="40"/>
                </a:cxn>
                <a:cxn ang="0">
                  <a:pos x="52" y="41"/>
                </a:cxn>
                <a:cxn ang="0">
                  <a:pos x="56" y="31"/>
                </a:cxn>
                <a:cxn ang="0">
                  <a:pos x="57" y="48"/>
                </a:cxn>
                <a:cxn ang="0">
                  <a:pos x="64" y="53"/>
                </a:cxn>
                <a:cxn ang="0">
                  <a:pos x="62" y="45"/>
                </a:cxn>
                <a:cxn ang="0">
                  <a:pos x="64" y="36"/>
                </a:cxn>
                <a:cxn ang="0">
                  <a:pos x="71" y="35"/>
                </a:cxn>
                <a:cxn ang="0">
                  <a:pos x="74" y="35"/>
                </a:cxn>
                <a:cxn ang="0">
                  <a:pos x="81" y="28"/>
                </a:cxn>
                <a:cxn ang="0">
                  <a:pos x="77" y="25"/>
                </a:cxn>
                <a:cxn ang="0">
                  <a:pos x="86" y="25"/>
                </a:cxn>
                <a:cxn ang="0">
                  <a:pos x="87" y="20"/>
                </a:cxn>
                <a:cxn ang="0">
                  <a:pos x="82" y="16"/>
                </a:cxn>
                <a:cxn ang="0">
                  <a:pos x="87" y="15"/>
                </a:cxn>
                <a:cxn ang="0">
                  <a:pos x="89" y="11"/>
                </a:cxn>
                <a:cxn ang="0">
                  <a:pos x="84" y="10"/>
                </a:cxn>
                <a:cxn ang="0">
                  <a:pos x="91" y="8"/>
                </a:cxn>
                <a:cxn ang="0">
                  <a:pos x="96" y="0"/>
                </a:cxn>
                <a:cxn ang="0">
                  <a:pos x="82" y="6"/>
                </a:cxn>
                <a:cxn ang="0">
                  <a:pos x="76" y="13"/>
                </a:cxn>
                <a:cxn ang="0">
                  <a:pos x="81" y="20"/>
                </a:cxn>
                <a:cxn ang="0">
                  <a:pos x="74" y="20"/>
                </a:cxn>
                <a:cxn ang="0">
                  <a:pos x="74" y="23"/>
                </a:cxn>
                <a:cxn ang="0">
                  <a:pos x="67" y="26"/>
                </a:cxn>
                <a:cxn ang="0">
                  <a:pos x="61" y="26"/>
                </a:cxn>
                <a:cxn ang="0">
                  <a:pos x="59" y="25"/>
                </a:cxn>
                <a:cxn ang="0">
                  <a:pos x="54" y="15"/>
                </a:cxn>
                <a:cxn ang="0">
                  <a:pos x="47" y="18"/>
                </a:cxn>
                <a:cxn ang="0">
                  <a:pos x="37" y="21"/>
                </a:cxn>
                <a:cxn ang="0">
                  <a:pos x="29" y="21"/>
                </a:cxn>
                <a:cxn ang="0">
                  <a:pos x="19" y="23"/>
                </a:cxn>
                <a:cxn ang="0">
                  <a:pos x="9" y="31"/>
                </a:cxn>
                <a:cxn ang="0">
                  <a:pos x="0" y="36"/>
                </a:cxn>
              </a:cxnLst>
              <a:rect l="0" t="0" r="r" b="b"/>
              <a:pathLst>
                <a:path w="96" h="53">
                  <a:moveTo>
                    <a:pt x="0" y="36"/>
                  </a:moveTo>
                  <a:lnTo>
                    <a:pt x="7" y="41"/>
                  </a:lnTo>
                  <a:lnTo>
                    <a:pt x="12" y="38"/>
                  </a:lnTo>
                  <a:lnTo>
                    <a:pt x="19" y="36"/>
                  </a:lnTo>
                  <a:lnTo>
                    <a:pt x="22" y="35"/>
                  </a:lnTo>
                  <a:lnTo>
                    <a:pt x="26" y="33"/>
                  </a:lnTo>
                  <a:lnTo>
                    <a:pt x="29" y="36"/>
                  </a:lnTo>
                  <a:lnTo>
                    <a:pt x="32" y="36"/>
                  </a:lnTo>
                  <a:lnTo>
                    <a:pt x="37" y="36"/>
                  </a:lnTo>
                  <a:lnTo>
                    <a:pt x="41" y="36"/>
                  </a:lnTo>
                  <a:lnTo>
                    <a:pt x="42" y="36"/>
                  </a:lnTo>
                  <a:lnTo>
                    <a:pt x="44" y="35"/>
                  </a:lnTo>
                  <a:lnTo>
                    <a:pt x="49" y="40"/>
                  </a:lnTo>
                  <a:lnTo>
                    <a:pt x="52" y="41"/>
                  </a:lnTo>
                  <a:lnTo>
                    <a:pt x="56" y="31"/>
                  </a:lnTo>
                  <a:lnTo>
                    <a:pt x="57" y="48"/>
                  </a:lnTo>
                  <a:lnTo>
                    <a:pt x="64" y="53"/>
                  </a:lnTo>
                  <a:lnTo>
                    <a:pt x="62" y="45"/>
                  </a:lnTo>
                  <a:lnTo>
                    <a:pt x="64" y="36"/>
                  </a:lnTo>
                  <a:lnTo>
                    <a:pt x="71" y="35"/>
                  </a:lnTo>
                  <a:lnTo>
                    <a:pt x="74" y="35"/>
                  </a:lnTo>
                  <a:lnTo>
                    <a:pt x="81" y="28"/>
                  </a:lnTo>
                  <a:lnTo>
                    <a:pt x="77" y="25"/>
                  </a:lnTo>
                  <a:lnTo>
                    <a:pt x="86" y="25"/>
                  </a:lnTo>
                  <a:lnTo>
                    <a:pt x="87" y="20"/>
                  </a:lnTo>
                  <a:lnTo>
                    <a:pt x="82" y="16"/>
                  </a:lnTo>
                  <a:lnTo>
                    <a:pt x="87" y="15"/>
                  </a:lnTo>
                  <a:lnTo>
                    <a:pt x="89" y="11"/>
                  </a:lnTo>
                  <a:lnTo>
                    <a:pt x="84" y="10"/>
                  </a:lnTo>
                  <a:lnTo>
                    <a:pt x="91" y="8"/>
                  </a:lnTo>
                  <a:lnTo>
                    <a:pt x="96" y="0"/>
                  </a:lnTo>
                  <a:lnTo>
                    <a:pt x="82" y="6"/>
                  </a:lnTo>
                  <a:lnTo>
                    <a:pt x="76" y="13"/>
                  </a:lnTo>
                  <a:lnTo>
                    <a:pt x="81" y="20"/>
                  </a:lnTo>
                  <a:lnTo>
                    <a:pt x="74" y="20"/>
                  </a:lnTo>
                  <a:lnTo>
                    <a:pt x="74" y="23"/>
                  </a:lnTo>
                  <a:lnTo>
                    <a:pt x="67" y="26"/>
                  </a:lnTo>
                  <a:lnTo>
                    <a:pt x="61" y="26"/>
                  </a:lnTo>
                  <a:lnTo>
                    <a:pt x="59" y="25"/>
                  </a:lnTo>
                  <a:lnTo>
                    <a:pt x="54" y="15"/>
                  </a:lnTo>
                  <a:lnTo>
                    <a:pt x="47" y="18"/>
                  </a:lnTo>
                  <a:lnTo>
                    <a:pt x="37" y="21"/>
                  </a:lnTo>
                  <a:lnTo>
                    <a:pt x="29" y="21"/>
                  </a:lnTo>
                  <a:lnTo>
                    <a:pt x="19" y="23"/>
                  </a:lnTo>
                  <a:lnTo>
                    <a:pt x="9" y="31"/>
                  </a:lnTo>
                  <a:lnTo>
                    <a:pt x="0" y="36"/>
                  </a:lnTo>
                  <a:close/>
                </a:path>
              </a:pathLst>
            </a:custGeom>
            <a:solidFill>
              <a:srgbClr val="1F1A17"/>
            </a:solidFill>
            <a:ln w="9525">
              <a:noFill/>
              <a:round/>
              <a:headEnd/>
              <a:tailEnd/>
            </a:ln>
          </p:spPr>
          <p:txBody>
            <a:bodyPr/>
            <a:lstStyle/>
            <a:p>
              <a:endParaRPr lang="en-US"/>
            </a:p>
          </p:txBody>
        </p:sp>
        <p:sp>
          <p:nvSpPr>
            <p:cNvPr id="5933" name="Freeform 1837"/>
            <p:cNvSpPr>
              <a:spLocks/>
            </p:cNvSpPr>
            <p:nvPr/>
          </p:nvSpPr>
          <p:spPr bwMode="auto">
            <a:xfrm>
              <a:off x="1366" y="3228"/>
              <a:ext cx="166" cy="87"/>
            </a:xfrm>
            <a:custGeom>
              <a:avLst/>
              <a:gdLst/>
              <a:ahLst/>
              <a:cxnLst>
                <a:cxn ang="0">
                  <a:pos x="166" y="74"/>
                </a:cxn>
                <a:cxn ang="0">
                  <a:pos x="156" y="69"/>
                </a:cxn>
                <a:cxn ang="0">
                  <a:pos x="144" y="60"/>
                </a:cxn>
                <a:cxn ang="0">
                  <a:pos x="142" y="50"/>
                </a:cxn>
                <a:cxn ang="0">
                  <a:pos x="142" y="42"/>
                </a:cxn>
                <a:cxn ang="0">
                  <a:pos x="137" y="37"/>
                </a:cxn>
                <a:cxn ang="0">
                  <a:pos x="127" y="28"/>
                </a:cxn>
                <a:cxn ang="0">
                  <a:pos x="114" y="18"/>
                </a:cxn>
                <a:cxn ang="0">
                  <a:pos x="106" y="12"/>
                </a:cxn>
                <a:cxn ang="0">
                  <a:pos x="89" y="18"/>
                </a:cxn>
                <a:cxn ang="0">
                  <a:pos x="92" y="20"/>
                </a:cxn>
                <a:cxn ang="0">
                  <a:pos x="96" y="27"/>
                </a:cxn>
                <a:cxn ang="0">
                  <a:pos x="97" y="30"/>
                </a:cxn>
                <a:cxn ang="0">
                  <a:pos x="99" y="33"/>
                </a:cxn>
                <a:cxn ang="0">
                  <a:pos x="99" y="37"/>
                </a:cxn>
                <a:cxn ang="0">
                  <a:pos x="97" y="38"/>
                </a:cxn>
                <a:cxn ang="0">
                  <a:pos x="81" y="40"/>
                </a:cxn>
                <a:cxn ang="0">
                  <a:pos x="71" y="38"/>
                </a:cxn>
                <a:cxn ang="0">
                  <a:pos x="86" y="10"/>
                </a:cxn>
                <a:cxn ang="0">
                  <a:pos x="61" y="37"/>
                </a:cxn>
                <a:cxn ang="0">
                  <a:pos x="69" y="8"/>
                </a:cxn>
                <a:cxn ang="0">
                  <a:pos x="61" y="17"/>
                </a:cxn>
                <a:cxn ang="0">
                  <a:pos x="54" y="32"/>
                </a:cxn>
                <a:cxn ang="0">
                  <a:pos x="27" y="15"/>
                </a:cxn>
                <a:cxn ang="0">
                  <a:pos x="0" y="0"/>
                </a:cxn>
                <a:cxn ang="0">
                  <a:pos x="20" y="15"/>
                </a:cxn>
                <a:cxn ang="0">
                  <a:pos x="44" y="35"/>
                </a:cxn>
                <a:cxn ang="0">
                  <a:pos x="56" y="43"/>
                </a:cxn>
                <a:cxn ang="0">
                  <a:pos x="67" y="47"/>
                </a:cxn>
                <a:cxn ang="0">
                  <a:pos x="77" y="48"/>
                </a:cxn>
                <a:cxn ang="0">
                  <a:pos x="84" y="50"/>
                </a:cxn>
                <a:cxn ang="0">
                  <a:pos x="91" y="55"/>
                </a:cxn>
                <a:cxn ang="0">
                  <a:pos x="101" y="59"/>
                </a:cxn>
                <a:cxn ang="0">
                  <a:pos x="107" y="55"/>
                </a:cxn>
                <a:cxn ang="0">
                  <a:pos x="111" y="55"/>
                </a:cxn>
                <a:cxn ang="0">
                  <a:pos x="114" y="55"/>
                </a:cxn>
                <a:cxn ang="0">
                  <a:pos x="119" y="55"/>
                </a:cxn>
                <a:cxn ang="0">
                  <a:pos x="122" y="55"/>
                </a:cxn>
                <a:cxn ang="0">
                  <a:pos x="126" y="57"/>
                </a:cxn>
                <a:cxn ang="0">
                  <a:pos x="127" y="60"/>
                </a:cxn>
                <a:cxn ang="0">
                  <a:pos x="129" y="64"/>
                </a:cxn>
                <a:cxn ang="0">
                  <a:pos x="132" y="79"/>
                </a:cxn>
                <a:cxn ang="0">
                  <a:pos x="136" y="87"/>
                </a:cxn>
                <a:cxn ang="0">
                  <a:pos x="156" y="84"/>
                </a:cxn>
                <a:cxn ang="0">
                  <a:pos x="166" y="74"/>
                </a:cxn>
              </a:cxnLst>
              <a:rect l="0" t="0" r="r" b="b"/>
              <a:pathLst>
                <a:path w="166" h="87">
                  <a:moveTo>
                    <a:pt x="166" y="74"/>
                  </a:moveTo>
                  <a:lnTo>
                    <a:pt x="156" y="69"/>
                  </a:lnTo>
                  <a:lnTo>
                    <a:pt x="144" y="60"/>
                  </a:lnTo>
                  <a:lnTo>
                    <a:pt x="142" y="50"/>
                  </a:lnTo>
                  <a:lnTo>
                    <a:pt x="142" y="42"/>
                  </a:lnTo>
                  <a:lnTo>
                    <a:pt x="137" y="37"/>
                  </a:lnTo>
                  <a:lnTo>
                    <a:pt x="127" y="28"/>
                  </a:lnTo>
                  <a:lnTo>
                    <a:pt x="114" y="18"/>
                  </a:lnTo>
                  <a:lnTo>
                    <a:pt x="106" y="12"/>
                  </a:lnTo>
                  <a:lnTo>
                    <a:pt x="89" y="18"/>
                  </a:lnTo>
                  <a:lnTo>
                    <a:pt x="92" y="20"/>
                  </a:lnTo>
                  <a:lnTo>
                    <a:pt x="96" y="27"/>
                  </a:lnTo>
                  <a:lnTo>
                    <a:pt x="97" y="30"/>
                  </a:lnTo>
                  <a:lnTo>
                    <a:pt x="99" y="33"/>
                  </a:lnTo>
                  <a:lnTo>
                    <a:pt x="99" y="37"/>
                  </a:lnTo>
                  <a:lnTo>
                    <a:pt x="97" y="38"/>
                  </a:lnTo>
                  <a:lnTo>
                    <a:pt x="81" y="40"/>
                  </a:lnTo>
                  <a:lnTo>
                    <a:pt x="71" y="38"/>
                  </a:lnTo>
                  <a:lnTo>
                    <a:pt x="86" y="10"/>
                  </a:lnTo>
                  <a:lnTo>
                    <a:pt x="61" y="37"/>
                  </a:lnTo>
                  <a:lnTo>
                    <a:pt x="69" y="8"/>
                  </a:lnTo>
                  <a:lnTo>
                    <a:pt x="61" y="17"/>
                  </a:lnTo>
                  <a:lnTo>
                    <a:pt x="54" y="32"/>
                  </a:lnTo>
                  <a:lnTo>
                    <a:pt x="27" y="15"/>
                  </a:lnTo>
                  <a:lnTo>
                    <a:pt x="0" y="0"/>
                  </a:lnTo>
                  <a:lnTo>
                    <a:pt x="20" y="15"/>
                  </a:lnTo>
                  <a:lnTo>
                    <a:pt x="44" y="35"/>
                  </a:lnTo>
                  <a:lnTo>
                    <a:pt x="56" y="43"/>
                  </a:lnTo>
                  <a:lnTo>
                    <a:pt x="67" y="47"/>
                  </a:lnTo>
                  <a:lnTo>
                    <a:pt x="77" y="48"/>
                  </a:lnTo>
                  <a:lnTo>
                    <a:pt x="84" y="50"/>
                  </a:lnTo>
                  <a:lnTo>
                    <a:pt x="91" y="55"/>
                  </a:lnTo>
                  <a:lnTo>
                    <a:pt x="101" y="59"/>
                  </a:lnTo>
                  <a:lnTo>
                    <a:pt x="107" y="55"/>
                  </a:lnTo>
                  <a:lnTo>
                    <a:pt x="111" y="55"/>
                  </a:lnTo>
                  <a:lnTo>
                    <a:pt x="114" y="55"/>
                  </a:lnTo>
                  <a:lnTo>
                    <a:pt x="119" y="55"/>
                  </a:lnTo>
                  <a:lnTo>
                    <a:pt x="122" y="55"/>
                  </a:lnTo>
                  <a:lnTo>
                    <a:pt x="126" y="57"/>
                  </a:lnTo>
                  <a:lnTo>
                    <a:pt x="127" y="60"/>
                  </a:lnTo>
                  <a:lnTo>
                    <a:pt x="129" y="64"/>
                  </a:lnTo>
                  <a:lnTo>
                    <a:pt x="132" y="79"/>
                  </a:lnTo>
                  <a:lnTo>
                    <a:pt x="136" y="87"/>
                  </a:lnTo>
                  <a:lnTo>
                    <a:pt x="156" y="84"/>
                  </a:lnTo>
                  <a:lnTo>
                    <a:pt x="166" y="74"/>
                  </a:lnTo>
                  <a:close/>
                </a:path>
              </a:pathLst>
            </a:custGeom>
            <a:solidFill>
              <a:srgbClr val="1F1A17"/>
            </a:solidFill>
            <a:ln w="9525">
              <a:noFill/>
              <a:round/>
              <a:headEnd/>
              <a:tailEnd/>
            </a:ln>
          </p:spPr>
          <p:txBody>
            <a:bodyPr/>
            <a:lstStyle/>
            <a:p>
              <a:endParaRPr lang="en-US"/>
            </a:p>
          </p:txBody>
        </p:sp>
        <p:sp>
          <p:nvSpPr>
            <p:cNvPr id="5934" name="Freeform 1838"/>
            <p:cNvSpPr>
              <a:spLocks/>
            </p:cNvSpPr>
            <p:nvPr/>
          </p:nvSpPr>
          <p:spPr bwMode="auto">
            <a:xfrm>
              <a:off x="1288" y="3188"/>
              <a:ext cx="92" cy="97"/>
            </a:xfrm>
            <a:custGeom>
              <a:avLst/>
              <a:gdLst/>
              <a:ahLst/>
              <a:cxnLst>
                <a:cxn ang="0">
                  <a:pos x="2" y="0"/>
                </a:cxn>
                <a:cxn ang="0">
                  <a:pos x="2" y="3"/>
                </a:cxn>
                <a:cxn ang="0">
                  <a:pos x="7" y="8"/>
                </a:cxn>
                <a:cxn ang="0">
                  <a:pos x="7" y="15"/>
                </a:cxn>
                <a:cxn ang="0">
                  <a:pos x="8" y="18"/>
                </a:cxn>
                <a:cxn ang="0">
                  <a:pos x="13" y="23"/>
                </a:cxn>
                <a:cxn ang="0">
                  <a:pos x="18" y="30"/>
                </a:cxn>
                <a:cxn ang="0">
                  <a:pos x="25" y="35"/>
                </a:cxn>
                <a:cxn ang="0">
                  <a:pos x="30" y="40"/>
                </a:cxn>
                <a:cxn ang="0">
                  <a:pos x="32" y="40"/>
                </a:cxn>
                <a:cxn ang="0">
                  <a:pos x="33" y="43"/>
                </a:cxn>
                <a:cxn ang="0">
                  <a:pos x="38" y="47"/>
                </a:cxn>
                <a:cxn ang="0">
                  <a:pos x="45" y="47"/>
                </a:cxn>
                <a:cxn ang="0">
                  <a:pos x="48" y="50"/>
                </a:cxn>
                <a:cxn ang="0">
                  <a:pos x="52" y="53"/>
                </a:cxn>
                <a:cxn ang="0">
                  <a:pos x="55" y="57"/>
                </a:cxn>
                <a:cxn ang="0">
                  <a:pos x="58" y="60"/>
                </a:cxn>
                <a:cxn ang="0">
                  <a:pos x="65" y="65"/>
                </a:cxn>
                <a:cxn ang="0">
                  <a:pos x="68" y="65"/>
                </a:cxn>
                <a:cxn ang="0">
                  <a:pos x="72" y="68"/>
                </a:cxn>
                <a:cxn ang="0">
                  <a:pos x="80" y="82"/>
                </a:cxn>
                <a:cxn ang="0">
                  <a:pos x="90" y="94"/>
                </a:cxn>
                <a:cxn ang="0">
                  <a:pos x="88" y="88"/>
                </a:cxn>
                <a:cxn ang="0">
                  <a:pos x="90" y="77"/>
                </a:cxn>
                <a:cxn ang="0">
                  <a:pos x="87" y="63"/>
                </a:cxn>
                <a:cxn ang="0">
                  <a:pos x="67" y="45"/>
                </a:cxn>
                <a:cxn ang="0">
                  <a:pos x="60" y="38"/>
                </a:cxn>
                <a:cxn ang="0">
                  <a:pos x="50" y="30"/>
                </a:cxn>
                <a:cxn ang="0">
                  <a:pos x="45" y="32"/>
                </a:cxn>
                <a:cxn ang="0">
                  <a:pos x="45" y="38"/>
                </a:cxn>
                <a:cxn ang="0">
                  <a:pos x="37" y="35"/>
                </a:cxn>
                <a:cxn ang="0">
                  <a:pos x="32" y="30"/>
                </a:cxn>
                <a:cxn ang="0">
                  <a:pos x="23" y="23"/>
                </a:cxn>
                <a:cxn ang="0">
                  <a:pos x="20" y="22"/>
                </a:cxn>
                <a:cxn ang="0">
                  <a:pos x="18" y="17"/>
                </a:cxn>
                <a:cxn ang="0">
                  <a:pos x="10" y="7"/>
                </a:cxn>
              </a:cxnLst>
              <a:rect l="0" t="0" r="r" b="b"/>
              <a:pathLst>
                <a:path w="92" h="97">
                  <a:moveTo>
                    <a:pt x="3" y="0"/>
                  </a:moveTo>
                  <a:lnTo>
                    <a:pt x="2" y="0"/>
                  </a:lnTo>
                  <a:lnTo>
                    <a:pt x="0" y="2"/>
                  </a:lnTo>
                  <a:lnTo>
                    <a:pt x="2" y="3"/>
                  </a:lnTo>
                  <a:lnTo>
                    <a:pt x="2" y="5"/>
                  </a:lnTo>
                  <a:lnTo>
                    <a:pt x="7" y="8"/>
                  </a:lnTo>
                  <a:lnTo>
                    <a:pt x="8" y="12"/>
                  </a:lnTo>
                  <a:lnTo>
                    <a:pt x="7" y="15"/>
                  </a:lnTo>
                  <a:lnTo>
                    <a:pt x="3" y="20"/>
                  </a:lnTo>
                  <a:lnTo>
                    <a:pt x="8" y="18"/>
                  </a:lnTo>
                  <a:lnTo>
                    <a:pt x="15" y="15"/>
                  </a:lnTo>
                  <a:lnTo>
                    <a:pt x="13" y="23"/>
                  </a:lnTo>
                  <a:lnTo>
                    <a:pt x="13" y="32"/>
                  </a:lnTo>
                  <a:lnTo>
                    <a:pt x="18" y="30"/>
                  </a:lnTo>
                  <a:lnTo>
                    <a:pt x="22" y="32"/>
                  </a:lnTo>
                  <a:lnTo>
                    <a:pt x="25" y="35"/>
                  </a:lnTo>
                  <a:lnTo>
                    <a:pt x="27" y="40"/>
                  </a:lnTo>
                  <a:lnTo>
                    <a:pt x="30" y="40"/>
                  </a:lnTo>
                  <a:lnTo>
                    <a:pt x="33" y="38"/>
                  </a:lnTo>
                  <a:lnTo>
                    <a:pt x="32" y="40"/>
                  </a:lnTo>
                  <a:lnTo>
                    <a:pt x="33" y="42"/>
                  </a:lnTo>
                  <a:lnTo>
                    <a:pt x="33" y="43"/>
                  </a:lnTo>
                  <a:lnTo>
                    <a:pt x="37" y="45"/>
                  </a:lnTo>
                  <a:lnTo>
                    <a:pt x="38" y="47"/>
                  </a:lnTo>
                  <a:lnTo>
                    <a:pt x="42" y="47"/>
                  </a:lnTo>
                  <a:lnTo>
                    <a:pt x="45" y="47"/>
                  </a:lnTo>
                  <a:lnTo>
                    <a:pt x="47" y="45"/>
                  </a:lnTo>
                  <a:lnTo>
                    <a:pt x="48" y="50"/>
                  </a:lnTo>
                  <a:lnTo>
                    <a:pt x="48" y="57"/>
                  </a:lnTo>
                  <a:lnTo>
                    <a:pt x="52" y="53"/>
                  </a:lnTo>
                  <a:lnTo>
                    <a:pt x="53" y="52"/>
                  </a:lnTo>
                  <a:lnTo>
                    <a:pt x="55" y="57"/>
                  </a:lnTo>
                  <a:lnTo>
                    <a:pt x="55" y="62"/>
                  </a:lnTo>
                  <a:lnTo>
                    <a:pt x="58" y="60"/>
                  </a:lnTo>
                  <a:lnTo>
                    <a:pt x="62" y="62"/>
                  </a:lnTo>
                  <a:lnTo>
                    <a:pt x="65" y="65"/>
                  </a:lnTo>
                  <a:lnTo>
                    <a:pt x="63" y="70"/>
                  </a:lnTo>
                  <a:lnTo>
                    <a:pt x="68" y="65"/>
                  </a:lnTo>
                  <a:lnTo>
                    <a:pt x="70" y="65"/>
                  </a:lnTo>
                  <a:lnTo>
                    <a:pt x="72" y="68"/>
                  </a:lnTo>
                  <a:lnTo>
                    <a:pt x="73" y="75"/>
                  </a:lnTo>
                  <a:lnTo>
                    <a:pt x="80" y="82"/>
                  </a:lnTo>
                  <a:lnTo>
                    <a:pt x="85" y="88"/>
                  </a:lnTo>
                  <a:lnTo>
                    <a:pt x="90" y="94"/>
                  </a:lnTo>
                  <a:lnTo>
                    <a:pt x="92" y="97"/>
                  </a:lnTo>
                  <a:lnTo>
                    <a:pt x="88" y="88"/>
                  </a:lnTo>
                  <a:lnTo>
                    <a:pt x="87" y="78"/>
                  </a:lnTo>
                  <a:lnTo>
                    <a:pt x="90" y="77"/>
                  </a:lnTo>
                  <a:lnTo>
                    <a:pt x="92" y="77"/>
                  </a:lnTo>
                  <a:lnTo>
                    <a:pt x="87" y="63"/>
                  </a:lnTo>
                  <a:lnTo>
                    <a:pt x="78" y="52"/>
                  </a:lnTo>
                  <a:lnTo>
                    <a:pt x="67" y="45"/>
                  </a:lnTo>
                  <a:lnTo>
                    <a:pt x="62" y="43"/>
                  </a:lnTo>
                  <a:lnTo>
                    <a:pt x="60" y="38"/>
                  </a:lnTo>
                  <a:lnTo>
                    <a:pt x="58" y="33"/>
                  </a:lnTo>
                  <a:lnTo>
                    <a:pt x="50" y="30"/>
                  </a:lnTo>
                  <a:lnTo>
                    <a:pt x="40" y="27"/>
                  </a:lnTo>
                  <a:lnTo>
                    <a:pt x="45" y="32"/>
                  </a:lnTo>
                  <a:lnTo>
                    <a:pt x="50" y="37"/>
                  </a:lnTo>
                  <a:lnTo>
                    <a:pt x="45" y="38"/>
                  </a:lnTo>
                  <a:lnTo>
                    <a:pt x="40" y="38"/>
                  </a:lnTo>
                  <a:lnTo>
                    <a:pt x="37" y="35"/>
                  </a:lnTo>
                  <a:lnTo>
                    <a:pt x="33" y="30"/>
                  </a:lnTo>
                  <a:lnTo>
                    <a:pt x="32" y="30"/>
                  </a:lnTo>
                  <a:lnTo>
                    <a:pt x="27" y="28"/>
                  </a:lnTo>
                  <a:lnTo>
                    <a:pt x="23" y="23"/>
                  </a:lnTo>
                  <a:lnTo>
                    <a:pt x="22" y="22"/>
                  </a:lnTo>
                  <a:lnTo>
                    <a:pt x="20" y="22"/>
                  </a:lnTo>
                  <a:lnTo>
                    <a:pt x="17" y="22"/>
                  </a:lnTo>
                  <a:lnTo>
                    <a:pt x="18" y="17"/>
                  </a:lnTo>
                  <a:lnTo>
                    <a:pt x="18" y="12"/>
                  </a:lnTo>
                  <a:lnTo>
                    <a:pt x="10" y="7"/>
                  </a:lnTo>
                  <a:lnTo>
                    <a:pt x="3" y="0"/>
                  </a:lnTo>
                  <a:close/>
                </a:path>
              </a:pathLst>
            </a:custGeom>
            <a:solidFill>
              <a:srgbClr val="1F1A17"/>
            </a:solidFill>
            <a:ln w="9525">
              <a:noFill/>
              <a:round/>
              <a:headEnd/>
              <a:tailEnd/>
            </a:ln>
          </p:spPr>
          <p:txBody>
            <a:bodyPr/>
            <a:lstStyle/>
            <a:p>
              <a:endParaRPr lang="en-US"/>
            </a:p>
          </p:txBody>
        </p:sp>
        <p:sp>
          <p:nvSpPr>
            <p:cNvPr id="5935" name="Freeform 1839"/>
            <p:cNvSpPr>
              <a:spLocks/>
            </p:cNvSpPr>
            <p:nvPr/>
          </p:nvSpPr>
          <p:spPr bwMode="auto">
            <a:xfrm>
              <a:off x="1285" y="3221"/>
              <a:ext cx="153" cy="89"/>
            </a:xfrm>
            <a:custGeom>
              <a:avLst/>
              <a:gdLst/>
              <a:ahLst/>
              <a:cxnLst>
                <a:cxn ang="0">
                  <a:pos x="1" y="4"/>
                </a:cxn>
                <a:cxn ang="0">
                  <a:pos x="1" y="10"/>
                </a:cxn>
                <a:cxn ang="0">
                  <a:pos x="1" y="12"/>
                </a:cxn>
                <a:cxn ang="0">
                  <a:pos x="3" y="15"/>
                </a:cxn>
                <a:cxn ang="0">
                  <a:pos x="5" y="15"/>
                </a:cxn>
                <a:cxn ang="0">
                  <a:pos x="6" y="17"/>
                </a:cxn>
                <a:cxn ang="0">
                  <a:pos x="8" y="19"/>
                </a:cxn>
                <a:cxn ang="0">
                  <a:pos x="13" y="17"/>
                </a:cxn>
                <a:cxn ang="0">
                  <a:pos x="13" y="24"/>
                </a:cxn>
                <a:cxn ang="0">
                  <a:pos x="15" y="30"/>
                </a:cxn>
                <a:cxn ang="0">
                  <a:pos x="18" y="34"/>
                </a:cxn>
                <a:cxn ang="0">
                  <a:pos x="25" y="40"/>
                </a:cxn>
                <a:cxn ang="0">
                  <a:pos x="35" y="59"/>
                </a:cxn>
                <a:cxn ang="0">
                  <a:pos x="40" y="61"/>
                </a:cxn>
                <a:cxn ang="0">
                  <a:pos x="45" y="61"/>
                </a:cxn>
                <a:cxn ang="0">
                  <a:pos x="48" y="66"/>
                </a:cxn>
                <a:cxn ang="0">
                  <a:pos x="51" y="69"/>
                </a:cxn>
                <a:cxn ang="0">
                  <a:pos x="58" y="72"/>
                </a:cxn>
                <a:cxn ang="0">
                  <a:pos x="65" y="72"/>
                </a:cxn>
                <a:cxn ang="0">
                  <a:pos x="70" y="72"/>
                </a:cxn>
                <a:cxn ang="0">
                  <a:pos x="73" y="81"/>
                </a:cxn>
                <a:cxn ang="0">
                  <a:pos x="75" y="84"/>
                </a:cxn>
                <a:cxn ang="0">
                  <a:pos x="81" y="84"/>
                </a:cxn>
                <a:cxn ang="0">
                  <a:pos x="90" y="74"/>
                </a:cxn>
                <a:cxn ang="0">
                  <a:pos x="95" y="81"/>
                </a:cxn>
                <a:cxn ang="0">
                  <a:pos x="98" y="79"/>
                </a:cxn>
                <a:cxn ang="0">
                  <a:pos x="105" y="79"/>
                </a:cxn>
                <a:cxn ang="0">
                  <a:pos x="115" y="82"/>
                </a:cxn>
                <a:cxn ang="0">
                  <a:pos x="127" y="79"/>
                </a:cxn>
                <a:cxn ang="0">
                  <a:pos x="127" y="84"/>
                </a:cxn>
                <a:cxn ang="0">
                  <a:pos x="138" y="89"/>
                </a:cxn>
                <a:cxn ang="0">
                  <a:pos x="150" y="86"/>
                </a:cxn>
                <a:cxn ang="0">
                  <a:pos x="143" y="82"/>
                </a:cxn>
                <a:cxn ang="0">
                  <a:pos x="138" y="84"/>
                </a:cxn>
                <a:cxn ang="0">
                  <a:pos x="135" y="76"/>
                </a:cxn>
                <a:cxn ang="0">
                  <a:pos x="130" y="69"/>
                </a:cxn>
                <a:cxn ang="0">
                  <a:pos x="122" y="62"/>
                </a:cxn>
                <a:cxn ang="0">
                  <a:pos x="111" y="62"/>
                </a:cxn>
                <a:cxn ang="0">
                  <a:pos x="106" y="66"/>
                </a:cxn>
                <a:cxn ang="0">
                  <a:pos x="103" y="59"/>
                </a:cxn>
                <a:cxn ang="0">
                  <a:pos x="100" y="59"/>
                </a:cxn>
                <a:cxn ang="0">
                  <a:pos x="93" y="62"/>
                </a:cxn>
                <a:cxn ang="0">
                  <a:pos x="81" y="57"/>
                </a:cxn>
                <a:cxn ang="0">
                  <a:pos x="73" y="50"/>
                </a:cxn>
                <a:cxn ang="0">
                  <a:pos x="66" y="52"/>
                </a:cxn>
                <a:cxn ang="0">
                  <a:pos x="56" y="49"/>
                </a:cxn>
                <a:cxn ang="0">
                  <a:pos x="48" y="47"/>
                </a:cxn>
                <a:cxn ang="0">
                  <a:pos x="40" y="40"/>
                </a:cxn>
                <a:cxn ang="0">
                  <a:pos x="28" y="32"/>
                </a:cxn>
                <a:cxn ang="0">
                  <a:pos x="20" y="20"/>
                </a:cxn>
                <a:cxn ang="0">
                  <a:pos x="6" y="5"/>
                </a:cxn>
              </a:cxnLst>
              <a:rect l="0" t="0" r="r" b="b"/>
              <a:pathLst>
                <a:path w="153" h="89">
                  <a:moveTo>
                    <a:pt x="0" y="0"/>
                  </a:moveTo>
                  <a:lnTo>
                    <a:pt x="1" y="4"/>
                  </a:lnTo>
                  <a:lnTo>
                    <a:pt x="1" y="7"/>
                  </a:lnTo>
                  <a:lnTo>
                    <a:pt x="1" y="10"/>
                  </a:lnTo>
                  <a:lnTo>
                    <a:pt x="0" y="15"/>
                  </a:lnTo>
                  <a:lnTo>
                    <a:pt x="1" y="12"/>
                  </a:lnTo>
                  <a:lnTo>
                    <a:pt x="5" y="10"/>
                  </a:lnTo>
                  <a:lnTo>
                    <a:pt x="3" y="15"/>
                  </a:lnTo>
                  <a:lnTo>
                    <a:pt x="1" y="19"/>
                  </a:lnTo>
                  <a:lnTo>
                    <a:pt x="5" y="15"/>
                  </a:lnTo>
                  <a:lnTo>
                    <a:pt x="6" y="14"/>
                  </a:lnTo>
                  <a:lnTo>
                    <a:pt x="6" y="17"/>
                  </a:lnTo>
                  <a:lnTo>
                    <a:pt x="5" y="22"/>
                  </a:lnTo>
                  <a:lnTo>
                    <a:pt x="8" y="19"/>
                  </a:lnTo>
                  <a:lnTo>
                    <a:pt x="11" y="17"/>
                  </a:lnTo>
                  <a:lnTo>
                    <a:pt x="13" y="17"/>
                  </a:lnTo>
                  <a:lnTo>
                    <a:pt x="13" y="19"/>
                  </a:lnTo>
                  <a:lnTo>
                    <a:pt x="13" y="24"/>
                  </a:lnTo>
                  <a:lnTo>
                    <a:pt x="11" y="32"/>
                  </a:lnTo>
                  <a:lnTo>
                    <a:pt x="15" y="30"/>
                  </a:lnTo>
                  <a:lnTo>
                    <a:pt x="16" y="29"/>
                  </a:lnTo>
                  <a:lnTo>
                    <a:pt x="18" y="34"/>
                  </a:lnTo>
                  <a:lnTo>
                    <a:pt x="18" y="37"/>
                  </a:lnTo>
                  <a:lnTo>
                    <a:pt x="25" y="40"/>
                  </a:lnTo>
                  <a:lnTo>
                    <a:pt x="31" y="47"/>
                  </a:lnTo>
                  <a:lnTo>
                    <a:pt x="35" y="59"/>
                  </a:lnTo>
                  <a:lnTo>
                    <a:pt x="36" y="67"/>
                  </a:lnTo>
                  <a:lnTo>
                    <a:pt x="40" y="61"/>
                  </a:lnTo>
                  <a:lnTo>
                    <a:pt x="45" y="54"/>
                  </a:lnTo>
                  <a:lnTo>
                    <a:pt x="45" y="61"/>
                  </a:lnTo>
                  <a:lnTo>
                    <a:pt x="43" y="67"/>
                  </a:lnTo>
                  <a:lnTo>
                    <a:pt x="48" y="66"/>
                  </a:lnTo>
                  <a:lnTo>
                    <a:pt x="51" y="64"/>
                  </a:lnTo>
                  <a:lnTo>
                    <a:pt x="51" y="69"/>
                  </a:lnTo>
                  <a:lnTo>
                    <a:pt x="53" y="72"/>
                  </a:lnTo>
                  <a:lnTo>
                    <a:pt x="58" y="72"/>
                  </a:lnTo>
                  <a:lnTo>
                    <a:pt x="63" y="74"/>
                  </a:lnTo>
                  <a:lnTo>
                    <a:pt x="65" y="72"/>
                  </a:lnTo>
                  <a:lnTo>
                    <a:pt x="66" y="72"/>
                  </a:lnTo>
                  <a:lnTo>
                    <a:pt x="70" y="72"/>
                  </a:lnTo>
                  <a:lnTo>
                    <a:pt x="73" y="74"/>
                  </a:lnTo>
                  <a:lnTo>
                    <a:pt x="73" y="81"/>
                  </a:lnTo>
                  <a:lnTo>
                    <a:pt x="73" y="82"/>
                  </a:lnTo>
                  <a:lnTo>
                    <a:pt x="75" y="84"/>
                  </a:lnTo>
                  <a:lnTo>
                    <a:pt x="78" y="84"/>
                  </a:lnTo>
                  <a:lnTo>
                    <a:pt x="81" y="84"/>
                  </a:lnTo>
                  <a:lnTo>
                    <a:pt x="85" y="82"/>
                  </a:lnTo>
                  <a:lnTo>
                    <a:pt x="90" y="74"/>
                  </a:lnTo>
                  <a:lnTo>
                    <a:pt x="91" y="72"/>
                  </a:lnTo>
                  <a:lnTo>
                    <a:pt x="95" y="81"/>
                  </a:lnTo>
                  <a:lnTo>
                    <a:pt x="98" y="87"/>
                  </a:lnTo>
                  <a:lnTo>
                    <a:pt x="98" y="79"/>
                  </a:lnTo>
                  <a:lnTo>
                    <a:pt x="101" y="77"/>
                  </a:lnTo>
                  <a:lnTo>
                    <a:pt x="105" y="79"/>
                  </a:lnTo>
                  <a:lnTo>
                    <a:pt x="108" y="84"/>
                  </a:lnTo>
                  <a:lnTo>
                    <a:pt x="115" y="82"/>
                  </a:lnTo>
                  <a:lnTo>
                    <a:pt x="123" y="77"/>
                  </a:lnTo>
                  <a:lnTo>
                    <a:pt x="127" y="79"/>
                  </a:lnTo>
                  <a:lnTo>
                    <a:pt x="130" y="81"/>
                  </a:lnTo>
                  <a:lnTo>
                    <a:pt x="127" y="84"/>
                  </a:lnTo>
                  <a:lnTo>
                    <a:pt x="125" y="87"/>
                  </a:lnTo>
                  <a:lnTo>
                    <a:pt x="138" y="89"/>
                  </a:lnTo>
                  <a:lnTo>
                    <a:pt x="153" y="89"/>
                  </a:lnTo>
                  <a:lnTo>
                    <a:pt x="150" y="86"/>
                  </a:lnTo>
                  <a:lnTo>
                    <a:pt x="145" y="81"/>
                  </a:lnTo>
                  <a:lnTo>
                    <a:pt x="143" y="82"/>
                  </a:lnTo>
                  <a:lnTo>
                    <a:pt x="140" y="84"/>
                  </a:lnTo>
                  <a:lnTo>
                    <a:pt x="138" y="84"/>
                  </a:lnTo>
                  <a:lnTo>
                    <a:pt x="137" y="82"/>
                  </a:lnTo>
                  <a:lnTo>
                    <a:pt x="135" y="76"/>
                  </a:lnTo>
                  <a:lnTo>
                    <a:pt x="133" y="71"/>
                  </a:lnTo>
                  <a:lnTo>
                    <a:pt x="130" y="69"/>
                  </a:lnTo>
                  <a:lnTo>
                    <a:pt x="125" y="67"/>
                  </a:lnTo>
                  <a:lnTo>
                    <a:pt x="122" y="62"/>
                  </a:lnTo>
                  <a:lnTo>
                    <a:pt x="118" y="55"/>
                  </a:lnTo>
                  <a:lnTo>
                    <a:pt x="111" y="62"/>
                  </a:lnTo>
                  <a:lnTo>
                    <a:pt x="108" y="71"/>
                  </a:lnTo>
                  <a:lnTo>
                    <a:pt x="106" y="66"/>
                  </a:lnTo>
                  <a:lnTo>
                    <a:pt x="105" y="61"/>
                  </a:lnTo>
                  <a:lnTo>
                    <a:pt x="103" y="59"/>
                  </a:lnTo>
                  <a:lnTo>
                    <a:pt x="101" y="57"/>
                  </a:lnTo>
                  <a:lnTo>
                    <a:pt x="100" y="59"/>
                  </a:lnTo>
                  <a:lnTo>
                    <a:pt x="98" y="61"/>
                  </a:lnTo>
                  <a:lnTo>
                    <a:pt x="93" y="62"/>
                  </a:lnTo>
                  <a:lnTo>
                    <a:pt x="88" y="64"/>
                  </a:lnTo>
                  <a:lnTo>
                    <a:pt x="81" y="57"/>
                  </a:lnTo>
                  <a:lnTo>
                    <a:pt x="76" y="52"/>
                  </a:lnTo>
                  <a:lnTo>
                    <a:pt x="73" y="50"/>
                  </a:lnTo>
                  <a:lnTo>
                    <a:pt x="70" y="50"/>
                  </a:lnTo>
                  <a:lnTo>
                    <a:pt x="66" y="52"/>
                  </a:lnTo>
                  <a:lnTo>
                    <a:pt x="63" y="55"/>
                  </a:lnTo>
                  <a:lnTo>
                    <a:pt x="56" y="49"/>
                  </a:lnTo>
                  <a:lnTo>
                    <a:pt x="50" y="44"/>
                  </a:lnTo>
                  <a:lnTo>
                    <a:pt x="48" y="47"/>
                  </a:lnTo>
                  <a:lnTo>
                    <a:pt x="46" y="49"/>
                  </a:lnTo>
                  <a:lnTo>
                    <a:pt x="40" y="40"/>
                  </a:lnTo>
                  <a:lnTo>
                    <a:pt x="31" y="32"/>
                  </a:lnTo>
                  <a:lnTo>
                    <a:pt x="28" y="32"/>
                  </a:lnTo>
                  <a:lnTo>
                    <a:pt x="25" y="32"/>
                  </a:lnTo>
                  <a:lnTo>
                    <a:pt x="20" y="20"/>
                  </a:lnTo>
                  <a:lnTo>
                    <a:pt x="13" y="10"/>
                  </a:lnTo>
                  <a:lnTo>
                    <a:pt x="6" y="5"/>
                  </a:lnTo>
                  <a:lnTo>
                    <a:pt x="0" y="0"/>
                  </a:lnTo>
                  <a:close/>
                </a:path>
              </a:pathLst>
            </a:custGeom>
            <a:solidFill>
              <a:srgbClr val="1F1A17"/>
            </a:solidFill>
            <a:ln w="9525">
              <a:noFill/>
              <a:round/>
              <a:headEnd/>
              <a:tailEnd/>
            </a:ln>
          </p:spPr>
          <p:txBody>
            <a:bodyPr/>
            <a:lstStyle/>
            <a:p>
              <a:endParaRPr lang="en-US"/>
            </a:p>
          </p:txBody>
        </p:sp>
        <p:sp>
          <p:nvSpPr>
            <p:cNvPr id="5936" name="Freeform 1840"/>
            <p:cNvSpPr>
              <a:spLocks/>
            </p:cNvSpPr>
            <p:nvPr/>
          </p:nvSpPr>
          <p:spPr bwMode="auto">
            <a:xfrm>
              <a:off x="1569" y="3159"/>
              <a:ext cx="120" cy="66"/>
            </a:xfrm>
            <a:custGeom>
              <a:avLst/>
              <a:gdLst/>
              <a:ahLst/>
              <a:cxnLst>
                <a:cxn ang="0">
                  <a:pos x="11" y="62"/>
                </a:cxn>
                <a:cxn ang="0">
                  <a:pos x="21" y="59"/>
                </a:cxn>
                <a:cxn ang="0">
                  <a:pos x="26" y="59"/>
                </a:cxn>
                <a:cxn ang="0">
                  <a:pos x="30" y="59"/>
                </a:cxn>
                <a:cxn ang="0">
                  <a:pos x="38" y="59"/>
                </a:cxn>
                <a:cxn ang="0">
                  <a:pos x="53" y="61"/>
                </a:cxn>
                <a:cxn ang="0">
                  <a:pos x="60" y="54"/>
                </a:cxn>
                <a:cxn ang="0">
                  <a:pos x="65" y="51"/>
                </a:cxn>
                <a:cxn ang="0">
                  <a:pos x="71" y="54"/>
                </a:cxn>
                <a:cxn ang="0">
                  <a:pos x="75" y="54"/>
                </a:cxn>
                <a:cxn ang="0">
                  <a:pos x="78" y="46"/>
                </a:cxn>
                <a:cxn ang="0">
                  <a:pos x="85" y="46"/>
                </a:cxn>
                <a:cxn ang="0">
                  <a:pos x="92" y="47"/>
                </a:cxn>
                <a:cxn ang="0">
                  <a:pos x="93" y="41"/>
                </a:cxn>
                <a:cxn ang="0">
                  <a:pos x="93" y="37"/>
                </a:cxn>
                <a:cxn ang="0">
                  <a:pos x="97" y="36"/>
                </a:cxn>
                <a:cxn ang="0">
                  <a:pos x="100" y="34"/>
                </a:cxn>
                <a:cxn ang="0">
                  <a:pos x="108" y="29"/>
                </a:cxn>
                <a:cxn ang="0">
                  <a:pos x="115" y="24"/>
                </a:cxn>
                <a:cxn ang="0">
                  <a:pos x="115" y="19"/>
                </a:cxn>
                <a:cxn ang="0">
                  <a:pos x="115" y="15"/>
                </a:cxn>
                <a:cxn ang="0">
                  <a:pos x="117" y="9"/>
                </a:cxn>
                <a:cxn ang="0">
                  <a:pos x="112" y="10"/>
                </a:cxn>
                <a:cxn ang="0">
                  <a:pos x="97" y="27"/>
                </a:cxn>
                <a:cxn ang="0">
                  <a:pos x="87" y="37"/>
                </a:cxn>
                <a:cxn ang="0">
                  <a:pos x="81" y="37"/>
                </a:cxn>
                <a:cxn ang="0">
                  <a:pos x="71" y="36"/>
                </a:cxn>
                <a:cxn ang="0">
                  <a:pos x="66" y="41"/>
                </a:cxn>
                <a:cxn ang="0">
                  <a:pos x="61" y="44"/>
                </a:cxn>
                <a:cxn ang="0">
                  <a:pos x="51" y="47"/>
                </a:cxn>
                <a:cxn ang="0">
                  <a:pos x="36" y="47"/>
                </a:cxn>
                <a:cxn ang="0">
                  <a:pos x="13" y="51"/>
                </a:cxn>
                <a:cxn ang="0">
                  <a:pos x="1" y="59"/>
                </a:cxn>
              </a:cxnLst>
              <a:rect l="0" t="0" r="r" b="b"/>
              <a:pathLst>
                <a:path w="120" h="66">
                  <a:moveTo>
                    <a:pt x="5" y="62"/>
                  </a:moveTo>
                  <a:lnTo>
                    <a:pt x="11" y="62"/>
                  </a:lnTo>
                  <a:lnTo>
                    <a:pt x="16" y="61"/>
                  </a:lnTo>
                  <a:lnTo>
                    <a:pt x="21" y="59"/>
                  </a:lnTo>
                  <a:lnTo>
                    <a:pt x="26" y="56"/>
                  </a:lnTo>
                  <a:lnTo>
                    <a:pt x="26" y="59"/>
                  </a:lnTo>
                  <a:lnTo>
                    <a:pt x="28" y="64"/>
                  </a:lnTo>
                  <a:lnTo>
                    <a:pt x="30" y="59"/>
                  </a:lnTo>
                  <a:lnTo>
                    <a:pt x="31" y="54"/>
                  </a:lnTo>
                  <a:lnTo>
                    <a:pt x="38" y="59"/>
                  </a:lnTo>
                  <a:lnTo>
                    <a:pt x="45" y="66"/>
                  </a:lnTo>
                  <a:lnTo>
                    <a:pt x="53" y="61"/>
                  </a:lnTo>
                  <a:lnTo>
                    <a:pt x="60" y="57"/>
                  </a:lnTo>
                  <a:lnTo>
                    <a:pt x="60" y="54"/>
                  </a:lnTo>
                  <a:lnTo>
                    <a:pt x="60" y="51"/>
                  </a:lnTo>
                  <a:lnTo>
                    <a:pt x="65" y="51"/>
                  </a:lnTo>
                  <a:lnTo>
                    <a:pt x="68" y="49"/>
                  </a:lnTo>
                  <a:lnTo>
                    <a:pt x="71" y="54"/>
                  </a:lnTo>
                  <a:lnTo>
                    <a:pt x="75" y="61"/>
                  </a:lnTo>
                  <a:lnTo>
                    <a:pt x="75" y="54"/>
                  </a:lnTo>
                  <a:lnTo>
                    <a:pt x="75" y="47"/>
                  </a:lnTo>
                  <a:lnTo>
                    <a:pt x="78" y="46"/>
                  </a:lnTo>
                  <a:lnTo>
                    <a:pt x="80" y="44"/>
                  </a:lnTo>
                  <a:lnTo>
                    <a:pt x="85" y="46"/>
                  </a:lnTo>
                  <a:lnTo>
                    <a:pt x="90" y="49"/>
                  </a:lnTo>
                  <a:lnTo>
                    <a:pt x="92" y="47"/>
                  </a:lnTo>
                  <a:lnTo>
                    <a:pt x="95" y="46"/>
                  </a:lnTo>
                  <a:lnTo>
                    <a:pt x="93" y="41"/>
                  </a:lnTo>
                  <a:lnTo>
                    <a:pt x="92" y="37"/>
                  </a:lnTo>
                  <a:lnTo>
                    <a:pt x="93" y="37"/>
                  </a:lnTo>
                  <a:lnTo>
                    <a:pt x="97" y="39"/>
                  </a:lnTo>
                  <a:lnTo>
                    <a:pt x="97" y="36"/>
                  </a:lnTo>
                  <a:lnTo>
                    <a:pt x="98" y="34"/>
                  </a:lnTo>
                  <a:lnTo>
                    <a:pt x="100" y="34"/>
                  </a:lnTo>
                  <a:lnTo>
                    <a:pt x="103" y="34"/>
                  </a:lnTo>
                  <a:lnTo>
                    <a:pt x="108" y="29"/>
                  </a:lnTo>
                  <a:lnTo>
                    <a:pt x="115" y="26"/>
                  </a:lnTo>
                  <a:lnTo>
                    <a:pt x="115" y="24"/>
                  </a:lnTo>
                  <a:lnTo>
                    <a:pt x="113" y="22"/>
                  </a:lnTo>
                  <a:lnTo>
                    <a:pt x="115" y="19"/>
                  </a:lnTo>
                  <a:lnTo>
                    <a:pt x="117" y="15"/>
                  </a:lnTo>
                  <a:lnTo>
                    <a:pt x="115" y="15"/>
                  </a:lnTo>
                  <a:lnTo>
                    <a:pt x="113" y="15"/>
                  </a:lnTo>
                  <a:lnTo>
                    <a:pt x="117" y="9"/>
                  </a:lnTo>
                  <a:lnTo>
                    <a:pt x="120" y="0"/>
                  </a:lnTo>
                  <a:lnTo>
                    <a:pt x="112" y="10"/>
                  </a:lnTo>
                  <a:lnTo>
                    <a:pt x="105" y="19"/>
                  </a:lnTo>
                  <a:lnTo>
                    <a:pt x="97" y="27"/>
                  </a:lnTo>
                  <a:lnTo>
                    <a:pt x="87" y="34"/>
                  </a:lnTo>
                  <a:lnTo>
                    <a:pt x="87" y="37"/>
                  </a:lnTo>
                  <a:lnTo>
                    <a:pt x="87" y="42"/>
                  </a:lnTo>
                  <a:lnTo>
                    <a:pt x="81" y="37"/>
                  </a:lnTo>
                  <a:lnTo>
                    <a:pt x="76" y="34"/>
                  </a:lnTo>
                  <a:lnTo>
                    <a:pt x="71" y="36"/>
                  </a:lnTo>
                  <a:lnTo>
                    <a:pt x="66" y="37"/>
                  </a:lnTo>
                  <a:lnTo>
                    <a:pt x="66" y="41"/>
                  </a:lnTo>
                  <a:lnTo>
                    <a:pt x="66" y="44"/>
                  </a:lnTo>
                  <a:lnTo>
                    <a:pt x="61" y="44"/>
                  </a:lnTo>
                  <a:lnTo>
                    <a:pt x="56" y="44"/>
                  </a:lnTo>
                  <a:lnTo>
                    <a:pt x="51" y="47"/>
                  </a:lnTo>
                  <a:lnTo>
                    <a:pt x="46" y="51"/>
                  </a:lnTo>
                  <a:lnTo>
                    <a:pt x="36" y="47"/>
                  </a:lnTo>
                  <a:lnTo>
                    <a:pt x="26" y="44"/>
                  </a:lnTo>
                  <a:lnTo>
                    <a:pt x="13" y="51"/>
                  </a:lnTo>
                  <a:lnTo>
                    <a:pt x="0" y="56"/>
                  </a:lnTo>
                  <a:lnTo>
                    <a:pt x="1" y="59"/>
                  </a:lnTo>
                  <a:lnTo>
                    <a:pt x="5" y="62"/>
                  </a:lnTo>
                  <a:close/>
                </a:path>
              </a:pathLst>
            </a:custGeom>
            <a:solidFill>
              <a:srgbClr val="1F1A17"/>
            </a:solidFill>
            <a:ln w="9525">
              <a:noFill/>
              <a:round/>
              <a:headEnd/>
              <a:tailEnd/>
            </a:ln>
          </p:spPr>
          <p:txBody>
            <a:bodyPr/>
            <a:lstStyle/>
            <a:p>
              <a:endParaRPr lang="en-US"/>
            </a:p>
          </p:txBody>
        </p:sp>
        <p:sp>
          <p:nvSpPr>
            <p:cNvPr id="5937" name="Freeform 1841"/>
            <p:cNvSpPr>
              <a:spLocks/>
            </p:cNvSpPr>
            <p:nvPr/>
          </p:nvSpPr>
          <p:spPr bwMode="auto">
            <a:xfrm>
              <a:off x="1373" y="3293"/>
              <a:ext cx="117" cy="65"/>
            </a:xfrm>
            <a:custGeom>
              <a:avLst/>
              <a:gdLst/>
              <a:ahLst/>
              <a:cxnLst>
                <a:cxn ang="0">
                  <a:pos x="114" y="14"/>
                </a:cxn>
                <a:cxn ang="0">
                  <a:pos x="115" y="5"/>
                </a:cxn>
                <a:cxn ang="0">
                  <a:pos x="110" y="5"/>
                </a:cxn>
                <a:cxn ang="0">
                  <a:pos x="105" y="4"/>
                </a:cxn>
                <a:cxn ang="0">
                  <a:pos x="99" y="0"/>
                </a:cxn>
                <a:cxn ang="0">
                  <a:pos x="87" y="5"/>
                </a:cxn>
                <a:cxn ang="0">
                  <a:pos x="82" y="12"/>
                </a:cxn>
                <a:cxn ang="0">
                  <a:pos x="85" y="19"/>
                </a:cxn>
                <a:cxn ang="0">
                  <a:pos x="85" y="22"/>
                </a:cxn>
                <a:cxn ang="0">
                  <a:pos x="70" y="19"/>
                </a:cxn>
                <a:cxn ang="0">
                  <a:pos x="50" y="15"/>
                </a:cxn>
                <a:cxn ang="0">
                  <a:pos x="30" y="19"/>
                </a:cxn>
                <a:cxn ang="0">
                  <a:pos x="10" y="19"/>
                </a:cxn>
                <a:cxn ang="0">
                  <a:pos x="5" y="22"/>
                </a:cxn>
                <a:cxn ang="0">
                  <a:pos x="8" y="30"/>
                </a:cxn>
                <a:cxn ang="0">
                  <a:pos x="17" y="34"/>
                </a:cxn>
                <a:cxn ang="0">
                  <a:pos x="27" y="35"/>
                </a:cxn>
                <a:cxn ang="0">
                  <a:pos x="37" y="40"/>
                </a:cxn>
                <a:cxn ang="0">
                  <a:pos x="44" y="37"/>
                </a:cxn>
                <a:cxn ang="0">
                  <a:pos x="49" y="30"/>
                </a:cxn>
                <a:cxn ang="0">
                  <a:pos x="65" y="32"/>
                </a:cxn>
                <a:cxn ang="0">
                  <a:pos x="62" y="40"/>
                </a:cxn>
                <a:cxn ang="0">
                  <a:pos x="47" y="49"/>
                </a:cxn>
                <a:cxn ang="0">
                  <a:pos x="30" y="55"/>
                </a:cxn>
                <a:cxn ang="0">
                  <a:pos x="34" y="60"/>
                </a:cxn>
                <a:cxn ang="0">
                  <a:pos x="50" y="57"/>
                </a:cxn>
                <a:cxn ang="0">
                  <a:pos x="59" y="55"/>
                </a:cxn>
                <a:cxn ang="0">
                  <a:pos x="60" y="60"/>
                </a:cxn>
                <a:cxn ang="0">
                  <a:pos x="72" y="60"/>
                </a:cxn>
                <a:cxn ang="0">
                  <a:pos x="100" y="57"/>
                </a:cxn>
                <a:cxn ang="0">
                  <a:pos x="110" y="50"/>
                </a:cxn>
                <a:cxn ang="0">
                  <a:pos x="110" y="34"/>
                </a:cxn>
                <a:cxn ang="0">
                  <a:pos x="100" y="30"/>
                </a:cxn>
                <a:cxn ang="0">
                  <a:pos x="92" y="22"/>
                </a:cxn>
                <a:cxn ang="0">
                  <a:pos x="99" y="17"/>
                </a:cxn>
                <a:cxn ang="0">
                  <a:pos x="107" y="24"/>
                </a:cxn>
                <a:cxn ang="0">
                  <a:pos x="110" y="22"/>
                </a:cxn>
              </a:cxnLst>
              <a:rect l="0" t="0" r="r" b="b"/>
              <a:pathLst>
                <a:path w="117" h="65">
                  <a:moveTo>
                    <a:pt x="110" y="19"/>
                  </a:moveTo>
                  <a:lnTo>
                    <a:pt x="114" y="14"/>
                  </a:lnTo>
                  <a:lnTo>
                    <a:pt x="117" y="9"/>
                  </a:lnTo>
                  <a:lnTo>
                    <a:pt x="115" y="5"/>
                  </a:lnTo>
                  <a:lnTo>
                    <a:pt x="114" y="2"/>
                  </a:lnTo>
                  <a:lnTo>
                    <a:pt x="110" y="5"/>
                  </a:lnTo>
                  <a:lnTo>
                    <a:pt x="107" y="9"/>
                  </a:lnTo>
                  <a:lnTo>
                    <a:pt x="105" y="4"/>
                  </a:lnTo>
                  <a:lnTo>
                    <a:pt x="104" y="0"/>
                  </a:lnTo>
                  <a:lnTo>
                    <a:pt x="99" y="0"/>
                  </a:lnTo>
                  <a:lnTo>
                    <a:pt x="92" y="2"/>
                  </a:lnTo>
                  <a:lnTo>
                    <a:pt x="87" y="5"/>
                  </a:lnTo>
                  <a:lnTo>
                    <a:pt x="80" y="9"/>
                  </a:lnTo>
                  <a:lnTo>
                    <a:pt x="82" y="12"/>
                  </a:lnTo>
                  <a:lnTo>
                    <a:pt x="84" y="15"/>
                  </a:lnTo>
                  <a:lnTo>
                    <a:pt x="85" y="19"/>
                  </a:lnTo>
                  <a:lnTo>
                    <a:pt x="85" y="20"/>
                  </a:lnTo>
                  <a:lnTo>
                    <a:pt x="85" y="22"/>
                  </a:lnTo>
                  <a:lnTo>
                    <a:pt x="84" y="24"/>
                  </a:lnTo>
                  <a:lnTo>
                    <a:pt x="70" y="19"/>
                  </a:lnTo>
                  <a:lnTo>
                    <a:pt x="62" y="14"/>
                  </a:lnTo>
                  <a:lnTo>
                    <a:pt x="50" y="15"/>
                  </a:lnTo>
                  <a:lnTo>
                    <a:pt x="40" y="17"/>
                  </a:lnTo>
                  <a:lnTo>
                    <a:pt x="30" y="19"/>
                  </a:lnTo>
                  <a:lnTo>
                    <a:pt x="20" y="19"/>
                  </a:lnTo>
                  <a:lnTo>
                    <a:pt x="10" y="19"/>
                  </a:lnTo>
                  <a:lnTo>
                    <a:pt x="0" y="17"/>
                  </a:lnTo>
                  <a:lnTo>
                    <a:pt x="5" y="22"/>
                  </a:lnTo>
                  <a:lnTo>
                    <a:pt x="8" y="27"/>
                  </a:lnTo>
                  <a:lnTo>
                    <a:pt x="8" y="30"/>
                  </a:lnTo>
                  <a:lnTo>
                    <a:pt x="7" y="35"/>
                  </a:lnTo>
                  <a:lnTo>
                    <a:pt x="17" y="34"/>
                  </a:lnTo>
                  <a:lnTo>
                    <a:pt x="27" y="32"/>
                  </a:lnTo>
                  <a:lnTo>
                    <a:pt x="27" y="35"/>
                  </a:lnTo>
                  <a:lnTo>
                    <a:pt x="25" y="39"/>
                  </a:lnTo>
                  <a:lnTo>
                    <a:pt x="37" y="40"/>
                  </a:lnTo>
                  <a:lnTo>
                    <a:pt x="47" y="42"/>
                  </a:lnTo>
                  <a:lnTo>
                    <a:pt x="44" y="37"/>
                  </a:lnTo>
                  <a:lnTo>
                    <a:pt x="40" y="34"/>
                  </a:lnTo>
                  <a:lnTo>
                    <a:pt x="49" y="30"/>
                  </a:lnTo>
                  <a:lnTo>
                    <a:pt x="59" y="29"/>
                  </a:lnTo>
                  <a:lnTo>
                    <a:pt x="65" y="32"/>
                  </a:lnTo>
                  <a:lnTo>
                    <a:pt x="67" y="34"/>
                  </a:lnTo>
                  <a:lnTo>
                    <a:pt x="62" y="40"/>
                  </a:lnTo>
                  <a:lnTo>
                    <a:pt x="57" y="47"/>
                  </a:lnTo>
                  <a:lnTo>
                    <a:pt x="47" y="49"/>
                  </a:lnTo>
                  <a:lnTo>
                    <a:pt x="37" y="50"/>
                  </a:lnTo>
                  <a:lnTo>
                    <a:pt x="30" y="55"/>
                  </a:lnTo>
                  <a:lnTo>
                    <a:pt x="23" y="60"/>
                  </a:lnTo>
                  <a:lnTo>
                    <a:pt x="34" y="60"/>
                  </a:lnTo>
                  <a:lnTo>
                    <a:pt x="44" y="60"/>
                  </a:lnTo>
                  <a:lnTo>
                    <a:pt x="50" y="57"/>
                  </a:lnTo>
                  <a:lnTo>
                    <a:pt x="55" y="55"/>
                  </a:lnTo>
                  <a:lnTo>
                    <a:pt x="59" y="55"/>
                  </a:lnTo>
                  <a:lnTo>
                    <a:pt x="60" y="57"/>
                  </a:lnTo>
                  <a:lnTo>
                    <a:pt x="60" y="60"/>
                  </a:lnTo>
                  <a:lnTo>
                    <a:pt x="59" y="65"/>
                  </a:lnTo>
                  <a:lnTo>
                    <a:pt x="72" y="60"/>
                  </a:lnTo>
                  <a:lnTo>
                    <a:pt x="90" y="54"/>
                  </a:lnTo>
                  <a:lnTo>
                    <a:pt x="100" y="57"/>
                  </a:lnTo>
                  <a:lnTo>
                    <a:pt x="107" y="59"/>
                  </a:lnTo>
                  <a:lnTo>
                    <a:pt x="110" y="50"/>
                  </a:lnTo>
                  <a:lnTo>
                    <a:pt x="114" y="40"/>
                  </a:lnTo>
                  <a:lnTo>
                    <a:pt x="110" y="34"/>
                  </a:lnTo>
                  <a:lnTo>
                    <a:pt x="110" y="30"/>
                  </a:lnTo>
                  <a:lnTo>
                    <a:pt x="100" y="30"/>
                  </a:lnTo>
                  <a:lnTo>
                    <a:pt x="92" y="30"/>
                  </a:lnTo>
                  <a:lnTo>
                    <a:pt x="92" y="22"/>
                  </a:lnTo>
                  <a:lnTo>
                    <a:pt x="92" y="15"/>
                  </a:lnTo>
                  <a:lnTo>
                    <a:pt x="99" y="17"/>
                  </a:lnTo>
                  <a:lnTo>
                    <a:pt x="104" y="19"/>
                  </a:lnTo>
                  <a:lnTo>
                    <a:pt x="107" y="24"/>
                  </a:lnTo>
                  <a:lnTo>
                    <a:pt x="109" y="27"/>
                  </a:lnTo>
                  <a:lnTo>
                    <a:pt x="110" y="22"/>
                  </a:lnTo>
                  <a:lnTo>
                    <a:pt x="110" y="19"/>
                  </a:lnTo>
                  <a:close/>
                </a:path>
              </a:pathLst>
            </a:custGeom>
            <a:solidFill>
              <a:srgbClr val="1F1A17"/>
            </a:solidFill>
            <a:ln w="9525">
              <a:noFill/>
              <a:round/>
              <a:headEnd/>
              <a:tailEnd/>
            </a:ln>
          </p:spPr>
          <p:txBody>
            <a:bodyPr/>
            <a:lstStyle/>
            <a:p>
              <a:endParaRPr lang="en-US"/>
            </a:p>
          </p:txBody>
        </p:sp>
        <p:sp>
          <p:nvSpPr>
            <p:cNvPr id="5938" name="Freeform 1842"/>
            <p:cNvSpPr>
              <a:spLocks/>
            </p:cNvSpPr>
            <p:nvPr/>
          </p:nvSpPr>
          <p:spPr bwMode="auto">
            <a:xfrm>
              <a:off x="1239" y="3320"/>
              <a:ext cx="191" cy="77"/>
            </a:xfrm>
            <a:custGeom>
              <a:avLst/>
              <a:gdLst/>
              <a:ahLst/>
              <a:cxnLst>
                <a:cxn ang="0">
                  <a:pos x="0" y="7"/>
                </a:cxn>
                <a:cxn ang="0">
                  <a:pos x="9" y="15"/>
                </a:cxn>
                <a:cxn ang="0">
                  <a:pos x="14" y="25"/>
                </a:cxn>
                <a:cxn ang="0">
                  <a:pos x="17" y="28"/>
                </a:cxn>
                <a:cxn ang="0">
                  <a:pos x="22" y="28"/>
                </a:cxn>
                <a:cxn ang="0">
                  <a:pos x="30" y="30"/>
                </a:cxn>
                <a:cxn ang="0">
                  <a:pos x="32" y="35"/>
                </a:cxn>
                <a:cxn ang="0">
                  <a:pos x="37" y="37"/>
                </a:cxn>
                <a:cxn ang="0">
                  <a:pos x="42" y="40"/>
                </a:cxn>
                <a:cxn ang="0">
                  <a:pos x="46" y="53"/>
                </a:cxn>
                <a:cxn ang="0">
                  <a:pos x="52" y="52"/>
                </a:cxn>
                <a:cxn ang="0">
                  <a:pos x="59" y="45"/>
                </a:cxn>
                <a:cxn ang="0">
                  <a:pos x="74" y="48"/>
                </a:cxn>
                <a:cxn ang="0">
                  <a:pos x="86" y="59"/>
                </a:cxn>
                <a:cxn ang="0">
                  <a:pos x="96" y="70"/>
                </a:cxn>
                <a:cxn ang="0">
                  <a:pos x="106" y="72"/>
                </a:cxn>
                <a:cxn ang="0">
                  <a:pos x="114" y="67"/>
                </a:cxn>
                <a:cxn ang="0">
                  <a:pos x="121" y="67"/>
                </a:cxn>
                <a:cxn ang="0">
                  <a:pos x="127" y="72"/>
                </a:cxn>
                <a:cxn ang="0">
                  <a:pos x="136" y="70"/>
                </a:cxn>
                <a:cxn ang="0">
                  <a:pos x="142" y="69"/>
                </a:cxn>
                <a:cxn ang="0">
                  <a:pos x="152" y="72"/>
                </a:cxn>
                <a:cxn ang="0">
                  <a:pos x="168" y="65"/>
                </a:cxn>
                <a:cxn ang="0">
                  <a:pos x="183" y="62"/>
                </a:cxn>
                <a:cxn ang="0">
                  <a:pos x="184" y="57"/>
                </a:cxn>
                <a:cxn ang="0">
                  <a:pos x="176" y="45"/>
                </a:cxn>
                <a:cxn ang="0">
                  <a:pos x="166" y="43"/>
                </a:cxn>
                <a:cxn ang="0">
                  <a:pos x="151" y="42"/>
                </a:cxn>
                <a:cxn ang="0">
                  <a:pos x="146" y="47"/>
                </a:cxn>
                <a:cxn ang="0">
                  <a:pos x="142" y="59"/>
                </a:cxn>
                <a:cxn ang="0">
                  <a:pos x="136" y="55"/>
                </a:cxn>
                <a:cxn ang="0">
                  <a:pos x="129" y="53"/>
                </a:cxn>
                <a:cxn ang="0">
                  <a:pos x="119" y="53"/>
                </a:cxn>
                <a:cxn ang="0">
                  <a:pos x="109" y="50"/>
                </a:cxn>
                <a:cxn ang="0">
                  <a:pos x="102" y="48"/>
                </a:cxn>
                <a:cxn ang="0">
                  <a:pos x="97" y="43"/>
                </a:cxn>
                <a:cxn ang="0">
                  <a:pos x="92" y="33"/>
                </a:cxn>
                <a:cxn ang="0">
                  <a:pos x="84" y="25"/>
                </a:cxn>
                <a:cxn ang="0">
                  <a:pos x="74" y="25"/>
                </a:cxn>
                <a:cxn ang="0">
                  <a:pos x="56" y="18"/>
                </a:cxn>
                <a:cxn ang="0">
                  <a:pos x="32" y="13"/>
                </a:cxn>
                <a:cxn ang="0">
                  <a:pos x="24" y="10"/>
                </a:cxn>
                <a:cxn ang="0">
                  <a:pos x="20" y="8"/>
                </a:cxn>
                <a:cxn ang="0">
                  <a:pos x="14" y="8"/>
                </a:cxn>
                <a:cxn ang="0">
                  <a:pos x="4" y="3"/>
                </a:cxn>
              </a:cxnLst>
              <a:rect l="0" t="0" r="r" b="b"/>
              <a:pathLst>
                <a:path w="191" h="77">
                  <a:moveTo>
                    <a:pt x="2" y="0"/>
                  </a:moveTo>
                  <a:lnTo>
                    <a:pt x="0" y="7"/>
                  </a:lnTo>
                  <a:lnTo>
                    <a:pt x="0" y="13"/>
                  </a:lnTo>
                  <a:lnTo>
                    <a:pt x="9" y="15"/>
                  </a:lnTo>
                  <a:lnTo>
                    <a:pt x="14" y="17"/>
                  </a:lnTo>
                  <a:lnTo>
                    <a:pt x="14" y="25"/>
                  </a:lnTo>
                  <a:lnTo>
                    <a:pt x="14" y="32"/>
                  </a:lnTo>
                  <a:lnTo>
                    <a:pt x="17" y="28"/>
                  </a:lnTo>
                  <a:lnTo>
                    <a:pt x="19" y="25"/>
                  </a:lnTo>
                  <a:lnTo>
                    <a:pt x="22" y="28"/>
                  </a:lnTo>
                  <a:lnTo>
                    <a:pt x="27" y="32"/>
                  </a:lnTo>
                  <a:lnTo>
                    <a:pt x="30" y="30"/>
                  </a:lnTo>
                  <a:lnTo>
                    <a:pt x="34" y="28"/>
                  </a:lnTo>
                  <a:lnTo>
                    <a:pt x="32" y="35"/>
                  </a:lnTo>
                  <a:lnTo>
                    <a:pt x="30" y="42"/>
                  </a:lnTo>
                  <a:lnTo>
                    <a:pt x="37" y="37"/>
                  </a:lnTo>
                  <a:lnTo>
                    <a:pt x="42" y="37"/>
                  </a:lnTo>
                  <a:lnTo>
                    <a:pt x="42" y="40"/>
                  </a:lnTo>
                  <a:lnTo>
                    <a:pt x="40" y="48"/>
                  </a:lnTo>
                  <a:lnTo>
                    <a:pt x="46" y="53"/>
                  </a:lnTo>
                  <a:lnTo>
                    <a:pt x="51" y="59"/>
                  </a:lnTo>
                  <a:lnTo>
                    <a:pt x="52" y="52"/>
                  </a:lnTo>
                  <a:lnTo>
                    <a:pt x="54" y="48"/>
                  </a:lnTo>
                  <a:lnTo>
                    <a:pt x="59" y="45"/>
                  </a:lnTo>
                  <a:lnTo>
                    <a:pt x="64" y="45"/>
                  </a:lnTo>
                  <a:lnTo>
                    <a:pt x="74" y="48"/>
                  </a:lnTo>
                  <a:lnTo>
                    <a:pt x="84" y="53"/>
                  </a:lnTo>
                  <a:lnTo>
                    <a:pt x="86" y="59"/>
                  </a:lnTo>
                  <a:lnTo>
                    <a:pt x="86" y="65"/>
                  </a:lnTo>
                  <a:lnTo>
                    <a:pt x="96" y="70"/>
                  </a:lnTo>
                  <a:lnTo>
                    <a:pt x="104" y="77"/>
                  </a:lnTo>
                  <a:lnTo>
                    <a:pt x="106" y="72"/>
                  </a:lnTo>
                  <a:lnTo>
                    <a:pt x="109" y="69"/>
                  </a:lnTo>
                  <a:lnTo>
                    <a:pt x="114" y="67"/>
                  </a:lnTo>
                  <a:lnTo>
                    <a:pt x="117" y="65"/>
                  </a:lnTo>
                  <a:lnTo>
                    <a:pt x="121" y="67"/>
                  </a:lnTo>
                  <a:lnTo>
                    <a:pt x="126" y="69"/>
                  </a:lnTo>
                  <a:lnTo>
                    <a:pt x="127" y="72"/>
                  </a:lnTo>
                  <a:lnTo>
                    <a:pt x="129" y="75"/>
                  </a:lnTo>
                  <a:lnTo>
                    <a:pt x="136" y="70"/>
                  </a:lnTo>
                  <a:lnTo>
                    <a:pt x="141" y="65"/>
                  </a:lnTo>
                  <a:lnTo>
                    <a:pt x="142" y="69"/>
                  </a:lnTo>
                  <a:lnTo>
                    <a:pt x="144" y="74"/>
                  </a:lnTo>
                  <a:lnTo>
                    <a:pt x="152" y="72"/>
                  </a:lnTo>
                  <a:lnTo>
                    <a:pt x="159" y="70"/>
                  </a:lnTo>
                  <a:lnTo>
                    <a:pt x="168" y="65"/>
                  </a:lnTo>
                  <a:lnTo>
                    <a:pt x="174" y="60"/>
                  </a:lnTo>
                  <a:lnTo>
                    <a:pt x="183" y="62"/>
                  </a:lnTo>
                  <a:lnTo>
                    <a:pt x="191" y="64"/>
                  </a:lnTo>
                  <a:lnTo>
                    <a:pt x="184" y="57"/>
                  </a:lnTo>
                  <a:lnTo>
                    <a:pt x="178" y="50"/>
                  </a:lnTo>
                  <a:lnTo>
                    <a:pt x="176" y="45"/>
                  </a:lnTo>
                  <a:lnTo>
                    <a:pt x="174" y="40"/>
                  </a:lnTo>
                  <a:lnTo>
                    <a:pt x="166" y="43"/>
                  </a:lnTo>
                  <a:lnTo>
                    <a:pt x="157" y="43"/>
                  </a:lnTo>
                  <a:lnTo>
                    <a:pt x="151" y="42"/>
                  </a:lnTo>
                  <a:lnTo>
                    <a:pt x="142" y="37"/>
                  </a:lnTo>
                  <a:lnTo>
                    <a:pt x="146" y="47"/>
                  </a:lnTo>
                  <a:lnTo>
                    <a:pt x="149" y="55"/>
                  </a:lnTo>
                  <a:lnTo>
                    <a:pt x="142" y="59"/>
                  </a:lnTo>
                  <a:lnTo>
                    <a:pt x="136" y="62"/>
                  </a:lnTo>
                  <a:lnTo>
                    <a:pt x="136" y="55"/>
                  </a:lnTo>
                  <a:lnTo>
                    <a:pt x="136" y="50"/>
                  </a:lnTo>
                  <a:lnTo>
                    <a:pt x="129" y="53"/>
                  </a:lnTo>
                  <a:lnTo>
                    <a:pt x="124" y="53"/>
                  </a:lnTo>
                  <a:lnTo>
                    <a:pt x="119" y="53"/>
                  </a:lnTo>
                  <a:lnTo>
                    <a:pt x="112" y="48"/>
                  </a:lnTo>
                  <a:lnTo>
                    <a:pt x="109" y="50"/>
                  </a:lnTo>
                  <a:lnTo>
                    <a:pt x="106" y="50"/>
                  </a:lnTo>
                  <a:lnTo>
                    <a:pt x="102" y="48"/>
                  </a:lnTo>
                  <a:lnTo>
                    <a:pt x="101" y="47"/>
                  </a:lnTo>
                  <a:lnTo>
                    <a:pt x="97" y="43"/>
                  </a:lnTo>
                  <a:lnTo>
                    <a:pt x="92" y="38"/>
                  </a:lnTo>
                  <a:lnTo>
                    <a:pt x="92" y="33"/>
                  </a:lnTo>
                  <a:lnTo>
                    <a:pt x="92" y="30"/>
                  </a:lnTo>
                  <a:lnTo>
                    <a:pt x="84" y="25"/>
                  </a:lnTo>
                  <a:lnTo>
                    <a:pt x="74" y="22"/>
                  </a:lnTo>
                  <a:lnTo>
                    <a:pt x="74" y="25"/>
                  </a:lnTo>
                  <a:lnTo>
                    <a:pt x="74" y="27"/>
                  </a:lnTo>
                  <a:lnTo>
                    <a:pt x="56" y="18"/>
                  </a:lnTo>
                  <a:lnTo>
                    <a:pt x="35" y="12"/>
                  </a:lnTo>
                  <a:lnTo>
                    <a:pt x="32" y="13"/>
                  </a:lnTo>
                  <a:lnTo>
                    <a:pt x="29" y="15"/>
                  </a:lnTo>
                  <a:lnTo>
                    <a:pt x="24" y="10"/>
                  </a:lnTo>
                  <a:lnTo>
                    <a:pt x="20" y="5"/>
                  </a:lnTo>
                  <a:lnTo>
                    <a:pt x="20" y="8"/>
                  </a:lnTo>
                  <a:lnTo>
                    <a:pt x="20" y="10"/>
                  </a:lnTo>
                  <a:lnTo>
                    <a:pt x="14" y="8"/>
                  </a:lnTo>
                  <a:lnTo>
                    <a:pt x="7" y="7"/>
                  </a:lnTo>
                  <a:lnTo>
                    <a:pt x="4" y="3"/>
                  </a:lnTo>
                  <a:lnTo>
                    <a:pt x="2" y="0"/>
                  </a:lnTo>
                  <a:close/>
                </a:path>
              </a:pathLst>
            </a:custGeom>
            <a:solidFill>
              <a:srgbClr val="1F1A17"/>
            </a:solidFill>
            <a:ln w="9525">
              <a:noFill/>
              <a:round/>
              <a:headEnd/>
              <a:tailEnd/>
            </a:ln>
          </p:spPr>
          <p:txBody>
            <a:bodyPr/>
            <a:lstStyle/>
            <a:p>
              <a:endParaRPr lang="en-US"/>
            </a:p>
          </p:txBody>
        </p:sp>
        <p:sp>
          <p:nvSpPr>
            <p:cNvPr id="5939" name="Freeform 1843"/>
            <p:cNvSpPr>
              <a:spLocks/>
            </p:cNvSpPr>
            <p:nvPr/>
          </p:nvSpPr>
          <p:spPr bwMode="auto">
            <a:xfrm>
              <a:off x="1263" y="3276"/>
              <a:ext cx="107" cy="77"/>
            </a:xfrm>
            <a:custGeom>
              <a:avLst/>
              <a:gdLst/>
              <a:ahLst/>
              <a:cxnLst>
                <a:cxn ang="0">
                  <a:pos x="3" y="6"/>
                </a:cxn>
                <a:cxn ang="0">
                  <a:pos x="8" y="12"/>
                </a:cxn>
                <a:cxn ang="0">
                  <a:pos x="11" y="24"/>
                </a:cxn>
                <a:cxn ang="0">
                  <a:pos x="15" y="36"/>
                </a:cxn>
                <a:cxn ang="0">
                  <a:pos x="18" y="46"/>
                </a:cxn>
                <a:cxn ang="0">
                  <a:pos x="23" y="49"/>
                </a:cxn>
                <a:cxn ang="0">
                  <a:pos x="30" y="61"/>
                </a:cxn>
                <a:cxn ang="0">
                  <a:pos x="42" y="77"/>
                </a:cxn>
                <a:cxn ang="0">
                  <a:pos x="50" y="72"/>
                </a:cxn>
                <a:cxn ang="0">
                  <a:pos x="53" y="62"/>
                </a:cxn>
                <a:cxn ang="0">
                  <a:pos x="70" y="66"/>
                </a:cxn>
                <a:cxn ang="0">
                  <a:pos x="82" y="66"/>
                </a:cxn>
                <a:cxn ang="0">
                  <a:pos x="92" y="62"/>
                </a:cxn>
                <a:cxn ang="0">
                  <a:pos x="102" y="61"/>
                </a:cxn>
                <a:cxn ang="0">
                  <a:pos x="105" y="56"/>
                </a:cxn>
                <a:cxn ang="0">
                  <a:pos x="98" y="52"/>
                </a:cxn>
                <a:cxn ang="0">
                  <a:pos x="72" y="49"/>
                </a:cxn>
                <a:cxn ang="0">
                  <a:pos x="67" y="44"/>
                </a:cxn>
                <a:cxn ang="0">
                  <a:pos x="58" y="39"/>
                </a:cxn>
                <a:cxn ang="0">
                  <a:pos x="53" y="37"/>
                </a:cxn>
                <a:cxn ang="0">
                  <a:pos x="57" y="34"/>
                </a:cxn>
                <a:cxn ang="0">
                  <a:pos x="65" y="34"/>
                </a:cxn>
                <a:cxn ang="0">
                  <a:pos x="87" y="39"/>
                </a:cxn>
                <a:cxn ang="0">
                  <a:pos x="93" y="39"/>
                </a:cxn>
                <a:cxn ang="0">
                  <a:pos x="82" y="31"/>
                </a:cxn>
                <a:cxn ang="0">
                  <a:pos x="65" y="24"/>
                </a:cxn>
                <a:cxn ang="0">
                  <a:pos x="55" y="19"/>
                </a:cxn>
                <a:cxn ang="0">
                  <a:pos x="43" y="16"/>
                </a:cxn>
                <a:cxn ang="0">
                  <a:pos x="35" y="6"/>
                </a:cxn>
                <a:cxn ang="0">
                  <a:pos x="28" y="0"/>
                </a:cxn>
                <a:cxn ang="0">
                  <a:pos x="30" y="7"/>
                </a:cxn>
                <a:cxn ang="0">
                  <a:pos x="43" y="21"/>
                </a:cxn>
                <a:cxn ang="0">
                  <a:pos x="48" y="31"/>
                </a:cxn>
                <a:cxn ang="0">
                  <a:pos x="37" y="31"/>
                </a:cxn>
                <a:cxn ang="0">
                  <a:pos x="18" y="16"/>
                </a:cxn>
                <a:cxn ang="0">
                  <a:pos x="5" y="4"/>
                </a:cxn>
              </a:cxnLst>
              <a:rect l="0" t="0" r="r" b="b"/>
              <a:pathLst>
                <a:path w="107" h="77">
                  <a:moveTo>
                    <a:pt x="0" y="4"/>
                  </a:moveTo>
                  <a:lnTo>
                    <a:pt x="3" y="6"/>
                  </a:lnTo>
                  <a:lnTo>
                    <a:pt x="6" y="9"/>
                  </a:lnTo>
                  <a:lnTo>
                    <a:pt x="8" y="12"/>
                  </a:lnTo>
                  <a:lnTo>
                    <a:pt x="10" y="16"/>
                  </a:lnTo>
                  <a:lnTo>
                    <a:pt x="11" y="24"/>
                  </a:lnTo>
                  <a:lnTo>
                    <a:pt x="11" y="34"/>
                  </a:lnTo>
                  <a:lnTo>
                    <a:pt x="15" y="36"/>
                  </a:lnTo>
                  <a:lnTo>
                    <a:pt x="16" y="41"/>
                  </a:lnTo>
                  <a:lnTo>
                    <a:pt x="18" y="46"/>
                  </a:lnTo>
                  <a:lnTo>
                    <a:pt x="22" y="51"/>
                  </a:lnTo>
                  <a:lnTo>
                    <a:pt x="23" y="49"/>
                  </a:lnTo>
                  <a:lnTo>
                    <a:pt x="25" y="46"/>
                  </a:lnTo>
                  <a:lnTo>
                    <a:pt x="30" y="61"/>
                  </a:lnTo>
                  <a:lnTo>
                    <a:pt x="33" y="76"/>
                  </a:lnTo>
                  <a:lnTo>
                    <a:pt x="42" y="77"/>
                  </a:lnTo>
                  <a:lnTo>
                    <a:pt x="48" y="76"/>
                  </a:lnTo>
                  <a:lnTo>
                    <a:pt x="50" y="72"/>
                  </a:lnTo>
                  <a:lnTo>
                    <a:pt x="52" y="67"/>
                  </a:lnTo>
                  <a:lnTo>
                    <a:pt x="53" y="62"/>
                  </a:lnTo>
                  <a:lnTo>
                    <a:pt x="57" y="61"/>
                  </a:lnTo>
                  <a:lnTo>
                    <a:pt x="70" y="66"/>
                  </a:lnTo>
                  <a:lnTo>
                    <a:pt x="78" y="71"/>
                  </a:lnTo>
                  <a:lnTo>
                    <a:pt x="82" y="66"/>
                  </a:lnTo>
                  <a:lnTo>
                    <a:pt x="83" y="59"/>
                  </a:lnTo>
                  <a:lnTo>
                    <a:pt x="92" y="62"/>
                  </a:lnTo>
                  <a:lnTo>
                    <a:pt x="98" y="62"/>
                  </a:lnTo>
                  <a:lnTo>
                    <a:pt x="102" y="61"/>
                  </a:lnTo>
                  <a:lnTo>
                    <a:pt x="103" y="59"/>
                  </a:lnTo>
                  <a:lnTo>
                    <a:pt x="105" y="56"/>
                  </a:lnTo>
                  <a:lnTo>
                    <a:pt x="107" y="51"/>
                  </a:lnTo>
                  <a:lnTo>
                    <a:pt x="98" y="52"/>
                  </a:lnTo>
                  <a:lnTo>
                    <a:pt x="82" y="52"/>
                  </a:lnTo>
                  <a:lnTo>
                    <a:pt x="72" y="49"/>
                  </a:lnTo>
                  <a:lnTo>
                    <a:pt x="68" y="49"/>
                  </a:lnTo>
                  <a:lnTo>
                    <a:pt x="67" y="44"/>
                  </a:lnTo>
                  <a:lnTo>
                    <a:pt x="65" y="39"/>
                  </a:lnTo>
                  <a:lnTo>
                    <a:pt x="58" y="39"/>
                  </a:lnTo>
                  <a:lnTo>
                    <a:pt x="53" y="39"/>
                  </a:lnTo>
                  <a:lnTo>
                    <a:pt x="53" y="37"/>
                  </a:lnTo>
                  <a:lnTo>
                    <a:pt x="55" y="36"/>
                  </a:lnTo>
                  <a:lnTo>
                    <a:pt x="57" y="34"/>
                  </a:lnTo>
                  <a:lnTo>
                    <a:pt x="58" y="34"/>
                  </a:lnTo>
                  <a:lnTo>
                    <a:pt x="65" y="34"/>
                  </a:lnTo>
                  <a:lnTo>
                    <a:pt x="72" y="36"/>
                  </a:lnTo>
                  <a:lnTo>
                    <a:pt x="87" y="39"/>
                  </a:lnTo>
                  <a:lnTo>
                    <a:pt x="95" y="42"/>
                  </a:lnTo>
                  <a:lnTo>
                    <a:pt x="93" y="39"/>
                  </a:lnTo>
                  <a:lnTo>
                    <a:pt x="93" y="36"/>
                  </a:lnTo>
                  <a:lnTo>
                    <a:pt x="82" y="31"/>
                  </a:lnTo>
                  <a:lnTo>
                    <a:pt x="70" y="26"/>
                  </a:lnTo>
                  <a:lnTo>
                    <a:pt x="65" y="24"/>
                  </a:lnTo>
                  <a:lnTo>
                    <a:pt x="58" y="22"/>
                  </a:lnTo>
                  <a:lnTo>
                    <a:pt x="55" y="19"/>
                  </a:lnTo>
                  <a:lnTo>
                    <a:pt x="50" y="17"/>
                  </a:lnTo>
                  <a:lnTo>
                    <a:pt x="43" y="16"/>
                  </a:lnTo>
                  <a:lnTo>
                    <a:pt x="38" y="11"/>
                  </a:lnTo>
                  <a:lnTo>
                    <a:pt x="35" y="6"/>
                  </a:lnTo>
                  <a:lnTo>
                    <a:pt x="30" y="0"/>
                  </a:lnTo>
                  <a:lnTo>
                    <a:pt x="28" y="0"/>
                  </a:lnTo>
                  <a:lnTo>
                    <a:pt x="25" y="0"/>
                  </a:lnTo>
                  <a:lnTo>
                    <a:pt x="30" y="7"/>
                  </a:lnTo>
                  <a:lnTo>
                    <a:pt x="35" y="14"/>
                  </a:lnTo>
                  <a:lnTo>
                    <a:pt x="43" y="21"/>
                  </a:lnTo>
                  <a:lnTo>
                    <a:pt x="50" y="27"/>
                  </a:lnTo>
                  <a:lnTo>
                    <a:pt x="48" y="31"/>
                  </a:lnTo>
                  <a:lnTo>
                    <a:pt x="45" y="34"/>
                  </a:lnTo>
                  <a:lnTo>
                    <a:pt x="37" y="31"/>
                  </a:lnTo>
                  <a:lnTo>
                    <a:pt x="27" y="26"/>
                  </a:lnTo>
                  <a:lnTo>
                    <a:pt x="18" y="16"/>
                  </a:lnTo>
                  <a:lnTo>
                    <a:pt x="8" y="4"/>
                  </a:lnTo>
                  <a:lnTo>
                    <a:pt x="5" y="4"/>
                  </a:lnTo>
                  <a:lnTo>
                    <a:pt x="0" y="4"/>
                  </a:lnTo>
                  <a:close/>
                </a:path>
              </a:pathLst>
            </a:custGeom>
            <a:solidFill>
              <a:srgbClr val="1F1A17"/>
            </a:solidFill>
            <a:ln w="9525">
              <a:noFill/>
              <a:round/>
              <a:headEnd/>
              <a:tailEnd/>
            </a:ln>
          </p:spPr>
          <p:txBody>
            <a:bodyPr/>
            <a:lstStyle/>
            <a:p>
              <a:endParaRPr lang="en-US"/>
            </a:p>
          </p:txBody>
        </p:sp>
        <p:sp>
          <p:nvSpPr>
            <p:cNvPr id="5940" name="Freeform 1844"/>
            <p:cNvSpPr>
              <a:spLocks/>
            </p:cNvSpPr>
            <p:nvPr/>
          </p:nvSpPr>
          <p:spPr bwMode="auto">
            <a:xfrm>
              <a:off x="1350" y="3322"/>
              <a:ext cx="57" cy="48"/>
            </a:xfrm>
            <a:custGeom>
              <a:avLst/>
              <a:gdLst/>
              <a:ahLst/>
              <a:cxnLst>
                <a:cxn ang="0">
                  <a:pos x="0" y="31"/>
                </a:cxn>
                <a:cxn ang="0">
                  <a:pos x="5" y="33"/>
                </a:cxn>
                <a:cxn ang="0">
                  <a:pos x="13" y="36"/>
                </a:cxn>
                <a:cxn ang="0">
                  <a:pos x="16" y="45"/>
                </a:cxn>
                <a:cxn ang="0">
                  <a:pos x="20" y="48"/>
                </a:cxn>
                <a:cxn ang="0">
                  <a:pos x="21" y="35"/>
                </a:cxn>
                <a:cxn ang="0">
                  <a:pos x="26" y="35"/>
                </a:cxn>
                <a:cxn ang="0">
                  <a:pos x="26" y="23"/>
                </a:cxn>
                <a:cxn ang="0">
                  <a:pos x="36" y="20"/>
                </a:cxn>
                <a:cxn ang="0">
                  <a:pos x="45" y="28"/>
                </a:cxn>
                <a:cxn ang="0">
                  <a:pos x="57" y="16"/>
                </a:cxn>
                <a:cxn ang="0">
                  <a:pos x="46" y="16"/>
                </a:cxn>
                <a:cxn ang="0">
                  <a:pos x="55" y="10"/>
                </a:cxn>
                <a:cxn ang="0">
                  <a:pos x="50" y="6"/>
                </a:cxn>
                <a:cxn ang="0">
                  <a:pos x="40" y="10"/>
                </a:cxn>
                <a:cxn ang="0">
                  <a:pos x="36" y="0"/>
                </a:cxn>
                <a:cxn ang="0">
                  <a:pos x="30" y="5"/>
                </a:cxn>
                <a:cxn ang="0">
                  <a:pos x="26" y="16"/>
                </a:cxn>
                <a:cxn ang="0">
                  <a:pos x="23" y="1"/>
                </a:cxn>
                <a:cxn ang="0">
                  <a:pos x="16" y="20"/>
                </a:cxn>
                <a:cxn ang="0">
                  <a:pos x="10" y="25"/>
                </a:cxn>
                <a:cxn ang="0">
                  <a:pos x="0" y="31"/>
                </a:cxn>
              </a:cxnLst>
              <a:rect l="0" t="0" r="r" b="b"/>
              <a:pathLst>
                <a:path w="57" h="48">
                  <a:moveTo>
                    <a:pt x="0" y="31"/>
                  </a:moveTo>
                  <a:lnTo>
                    <a:pt x="5" y="33"/>
                  </a:lnTo>
                  <a:lnTo>
                    <a:pt x="13" y="36"/>
                  </a:lnTo>
                  <a:lnTo>
                    <a:pt x="16" y="45"/>
                  </a:lnTo>
                  <a:lnTo>
                    <a:pt x="20" y="48"/>
                  </a:lnTo>
                  <a:lnTo>
                    <a:pt x="21" y="35"/>
                  </a:lnTo>
                  <a:lnTo>
                    <a:pt x="26" y="35"/>
                  </a:lnTo>
                  <a:lnTo>
                    <a:pt x="26" y="23"/>
                  </a:lnTo>
                  <a:lnTo>
                    <a:pt x="36" y="20"/>
                  </a:lnTo>
                  <a:lnTo>
                    <a:pt x="45" y="28"/>
                  </a:lnTo>
                  <a:lnTo>
                    <a:pt x="57" y="16"/>
                  </a:lnTo>
                  <a:lnTo>
                    <a:pt x="46" y="16"/>
                  </a:lnTo>
                  <a:lnTo>
                    <a:pt x="55" y="10"/>
                  </a:lnTo>
                  <a:lnTo>
                    <a:pt x="50" y="6"/>
                  </a:lnTo>
                  <a:lnTo>
                    <a:pt x="40" y="10"/>
                  </a:lnTo>
                  <a:lnTo>
                    <a:pt x="36" y="0"/>
                  </a:lnTo>
                  <a:lnTo>
                    <a:pt x="30" y="5"/>
                  </a:lnTo>
                  <a:lnTo>
                    <a:pt x="26" y="16"/>
                  </a:lnTo>
                  <a:lnTo>
                    <a:pt x="23" y="1"/>
                  </a:lnTo>
                  <a:lnTo>
                    <a:pt x="16" y="20"/>
                  </a:lnTo>
                  <a:lnTo>
                    <a:pt x="10" y="25"/>
                  </a:lnTo>
                  <a:lnTo>
                    <a:pt x="0" y="31"/>
                  </a:lnTo>
                  <a:close/>
                </a:path>
              </a:pathLst>
            </a:custGeom>
            <a:solidFill>
              <a:srgbClr val="1F1A17"/>
            </a:solidFill>
            <a:ln w="9525">
              <a:noFill/>
              <a:round/>
              <a:headEnd/>
              <a:tailEnd/>
            </a:ln>
          </p:spPr>
          <p:txBody>
            <a:bodyPr/>
            <a:lstStyle/>
            <a:p>
              <a:endParaRPr lang="en-US"/>
            </a:p>
          </p:txBody>
        </p:sp>
        <p:sp>
          <p:nvSpPr>
            <p:cNvPr id="5941" name="Freeform 1845"/>
            <p:cNvSpPr>
              <a:spLocks/>
            </p:cNvSpPr>
            <p:nvPr/>
          </p:nvSpPr>
          <p:spPr bwMode="auto">
            <a:xfrm>
              <a:off x="1502" y="2932"/>
              <a:ext cx="65" cy="40"/>
            </a:xfrm>
            <a:custGeom>
              <a:avLst/>
              <a:gdLst/>
              <a:ahLst/>
              <a:cxnLst>
                <a:cxn ang="0">
                  <a:pos x="0" y="30"/>
                </a:cxn>
                <a:cxn ang="0">
                  <a:pos x="3" y="32"/>
                </a:cxn>
                <a:cxn ang="0">
                  <a:pos x="6" y="37"/>
                </a:cxn>
                <a:cxn ang="0">
                  <a:pos x="8" y="38"/>
                </a:cxn>
                <a:cxn ang="0">
                  <a:pos x="8" y="38"/>
                </a:cxn>
                <a:cxn ang="0">
                  <a:pos x="10" y="37"/>
                </a:cxn>
                <a:cxn ang="0">
                  <a:pos x="11" y="35"/>
                </a:cxn>
                <a:cxn ang="0">
                  <a:pos x="16" y="38"/>
                </a:cxn>
                <a:cxn ang="0">
                  <a:pos x="20" y="40"/>
                </a:cxn>
                <a:cxn ang="0">
                  <a:pos x="20" y="38"/>
                </a:cxn>
                <a:cxn ang="0">
                  <a:pos x="21" y="35"/>
                </a:cxn>
                <a:cxn ang="0">
                  <a:pos x="23" y="35"/>
                </a:cxn>
                <a:cxn ang="0">
                  <a:pos x="27" y="37"/>
                </a:cxn>
                <a:cxn ang="0">
                  <a:pos x="30" y="28"/>
                </a:cxn>
                <a:cxn ang="0">
                  <a:pos x="35" y="32"/>
                </a:cxn>
                <a:cxn ang="0">
                  <a:pos x="42" y="28"/>
                </a:cxn>
                <a:cxn ang="0">
                  <a:pos x="45" y="27"/>
                </a:cxn>
                <a:cxn ang="0">
                  <a:pos x="52" y="27"/>
                </a:cxn>
                <a:cxn ang="0">
                  <a:pos x="57" y="28"/>
                </a:cxn>
                <a:cxn ang="0">
                  <a:pos x="60" y="28"/>
                </a:cxn>
                <a:cxn ang="0">
                  <a:pos x="55" y="23"/>
                </a:cxn>
                <a:cxn ang="0">
                  <a:pos x="60" y="20"/>
                </a:cxn>
                <a:cxn ang="0">
                  <a:pos x="58" y="17"/>
                </a:cxn>
                <a:cxn ang="0">
                  <a:pos x="52" y="18"/>
                </a:cxn>
                <a:cxn ang="0">
                  <a:pos x="52" y="15"/>
                </a:cxn>
                <a:cxn ang="0">
                  <a:pos x="55" y="12"/>
                </a:cxn>
                <a:cxn ang="0">
                  <a:pos x="60" y="10"/>
                </a:cxn>
                <a:cxn ang="0">
                  <a:pos x="63" y="8"/>
                </a:cxn>
                <a:cxn ang="0">
                  <a:pos x="65" y="5"/>
                </a:cxn>
                <a:cxn ang="0">
                  <a:pos x="58" y="7"/>
                </a:cxn>
                <a:cxn ang="0">
                  <a:pos x="63" y="0"/>
                </a:cxn>
                <a:cxn ang="0">
                  <a:pos x="62" y="2"/>
                </a:cxn>
                <a:cxn ang="0">
                  <a:pos x="53" y="7"/>
                </a:cxn>
                <a:cxn ang="0">
                  <a:pos x="45" y="12"/>
                </a:cxn>
                <a:cxn ang="0">
                  <a:pos x="43" y="17"/>
                </a:cxn>
                <a:cxn ang="0">
                  <a:pos x="42" y="22"/>
                </a:cxn>
                <a:cxn ang="0">
                  <a:pos x="38" y="25"/>
                </a:cxn>
                <a:cxn ang="0">
                  <a:pos x="33" y="25"/>
                </a:cxn>
                <a:cxn ang="0">
                  <a:pos x="30" y="23"/>
                </a:cxn>
                <a:cxn ang="0">
                  <a:pos x="20" y="28"/>
                </a:cxn>
                <a:cxn ang="0">
                  <a:pos x="15" y="32"/>
                </a:cxn>
                <a:cxn ang="0">
                  <a:pos x="13" y="30"/>
                </a:cxn>
                <a:cxn ang="0">
                  <a:pos x="10" y="28"/>
                </a:cxn>
                <a:cxn ang="0">
                  <a:pos x="8" y="32"/>
                </a:cxn>
                <a:cxn ang="0">
                  <a:pos x="6" y="33"/>
                </a:cxn>
                <a:cxn ang="0">
                  <a:pos x="5" y="32"/>
                </a:cxn>
                <a:cxn ang="0">
                  <a:pos x="0" y="30"/>
                </a:cxn>
              </a:cxnLst>
              <a:rect l="0" t="0" r="r" b="b"/>
              <a:pathLst>
                <a:path w="65" h="40">
                  <a:moveTo>
                    <a:pt x="0" y="30"/>
                  </a:moveTo>
                  <a:lnTo>
                    <a:pt x="3" y="32"/>
                  </a:lnTo>
                  <a:lnTo>
                    <a:pt x="6" y="37"/>
                  </a:lnTo>
                  <a:lnTo>
                    <a:pt x="8" y="38"/>
                  </a:lnTo>
                  <a:lnTo>
                    <a:pt x="8" y="38"/>
                  </a:lnTo>
                  <a:lnTo>
                    <a:pt x="10" y="37"/>
                  </a:lnTo>
                  <a:lnTo>
                    <a:pt x="11" y="35"/>
                  </a:lnTo>
                  <a:lnTo>
                    <a:pt x="16" y="38"/>
                  </a:lnTo>
                  <a:lnTo>
                    <a:pt x="20" y="40"/>
                  </a:lnTo>
                  <a:lnTo>
                    <a:pt x="20" y="38"/>
                  </a:lnTo>
                  <a:lnTo>
                    <a:pt x="21" y="35"/>
                  </a:lnTo>
                  <a:lnTo>
                    <a:pt x="23" y="35"/>
                  </a:lnTo>
                  <a:lnTo>
                    <a:pt x="27" y="37"/>
                  </a:lnTo>
                  <a:lnTo>
                    <a:pt x="30" y="28"/>
                  </a:lnTo>
                  <a:lnTo>
                    <a:pt x="35" y="32"/>
                  </a:lnTo>
                  <a:lnTo>
                    <a:pt x="42" y="28"/>
                  </a:lnTo>
                  <a:lnTo>
                    <a:pt x="45" y="27"/>
                  </a:lnTo>
                  <a:lnTo>
                    <a:pt x="52" y="27"/>
                  </a:lnTo>
                  <a:lnTo>
                    <a:pt x="57" y="28"/>
                  </a:lnTo>
                  <a:lnTo>
                    <a:pt x="60" y="28"/>
                  </a:lnTo>
                  <a:lnTo>
                    <a:pt x="55" y="23"/>
                  </a:lnTo>
                  <a:lnTo>
                    <a:pt x="60" y="20"/>
                  </a:lnTo>
                  <a:lnTo>
                    <a:pt x="58" y="17"/>
                  </a:lnTo>
                  <a:lnTo>
                    <a:pt x="52" y="18"/>
                  </a:lnTo>
                  <a:lnTo>
                    <a:pt x="52" y="15"/>
                  </a:lnTo>
                  <a:lnTo>
                    <a:pt x="55" y="12"/>
                  </a:lnTo>
                  <a:lnTo>
                    <a:pt x="60" y="10"/>
                  </a:lnTo>
                  <a:lnTo>
                    <a:pt x="63" y="8"/>
                  </a:lnTo>
                  <a:lnTo>
                    <a:pt x="65" y="5"/>
                  </a:lnTo>
                  <a:lnTo>
                    <a:pt x="58" y="7"/>
                  </a:lnTo>
                  <a:lnTo>
                    <a:pt x="63" y="0"/>
                  </a:lnTo>
                  <a:lnTo>
                    <a:pt x="62" y="2"/>
                  </a:lnTo>
                  <a:lnTo>
                    <a:pt x="53" y="7"/>
                  </a:lnTo>
                  <a:lnTo>
                    <a:pt x="45" y="12"/>
                  </a:lnTo>
                  <a:lnTo>
                    <a:pt x="43" y="17"/>
                  </a:lnTo>
                  <a:lnTo>
                    <a:pt x="42" y="22"/>
                  </a:lnTo>
                  <a:lnTo>
                    <a:pt x="38" y="25"/>
                  </a:lnTo>
                  <a:lnTo>
                    <a:pt x="33" y="25"/>
                  </a:lnTo>
                  <a:lnTo>
                    <a:pt x="30" y="23"/>
                  </a:lnTo>
                  <a:lnTo>
                    <a:pt x="20" y="28"/>
                  </a:lnTo>
                  <a:lnTo>
                    <a:pt x="15" y="32"/>
                  </a:lnTo>
                  <a:lnTo>
                    <a:pt x="13" y="30"/>
                  </a:lnTo>
                  <a:lnTo>
                    <a:pt x="10" y="28"/>
                  </a:lnTo>
                  <a:lnTo>
                    <a:pt x="8" y="32"/>
                  </a:lnTo>
                  <a:lnTo>
                    <a:pt x="6" y="33"/>
                  </a:lnTo>
                  <a:lnTo>
                    <a:pt x="5" y="32"/>
                  </a:lnTo>
                  <a:lnTo>
                    <a:pt x="0" y="30"/>
                  </a:lnTo>
                  <a:close/>
                </a:path>
              </a:pathLst>
            </a:custGeom>
            <a:solidFill>
              <a:srgbClr val="1F1A17"/>
            </a:solidFill>
            <a:ln w="9525">
              <a:noFill/>
              <a:round/>
              <a:headEnd/>
              <a:tailEnd/>
            </a:ln>
          </p:spPr>
          <p:txBody>
            <a:bodyPr/>
            <a:lstStyle/>
            <a:p>
              <a:endParaRPr lang="en-US"/>
            </a:p>
          </p:txBody>
        </p:sp>
        <p:sp>
          <p:nvSpPr>
            <p:cNvPr id="5942" name="Freeform 1846"/>
            <p:cNvSpPr>
              <a:spLocks/>
            </p:cNvSpPr>
            <p:nvPr/>
          </p:nvSpPr>
          <p:spPr bwMode="auto">
            <a:xfrm>
              <a:off x="1540" y="2969"/>
              <a:ext cx="27" cy="33"/>
            </a:xfrm>
            <a:custGeom>
              <a:avLst/>
              <a:gdLst/>
              <a:ahLst/>
              <a:cxnLst>
                <a:cxn ang="0">
                  <a:pos x="2" y="1"/>
                </a:cxn>
                <a:cxn ang="0">
                  <a:pos x="7" y="1"/>
                </a:cxn>
                <a:cxn ang="0">
                  <a:pos x="14" y="3"/>
                </a:cxn>
                <a:cxn ang="0">
                  <a:pos x="17" y="3"/>
                </a:cxn>
                <a:cxn ang="0">
                  <a:pos x="20" y="3"/>
                </a:cxn>
                <a:cxn ang="0">
                  <a:pos x="24" y="0"/>
                </a:cxn>
                <a:cxn ang="0">
                  <a:pos x="25" y="0"/>
                </a:cxn>
                <a:cxn ang="0">
                  <a:pos x="25" y="1"/>
                </a:cxn>
                <a:cxn ang="0">
                  <a:pos x="20" y="10"/>
                </a:cxn>
                <a:cxn ang="0">
                  <a:pos x="24" y="8"/>
                </a:cxn>
                <a:cxn ang="0">
                  <a:pos x="27" y="10"/>
                </a:cxn>
                <a:cxn ang="0">
                  <a:pos x="25" y="11"/>
                </a:cxn>
                <a:cxn ang="0">
                  <a:pos x="22" y="13"/>
                </a:cxn>
                <a:cxn ang="0">
                  <a:pos x="27" y="17"/>
                </a:cxn>
                <a:cxn ang="0">
                  <a:pos x="24" y="22"/>
                </a:cxn>
                <a:cxn ang="0">
                  <a:pos x="20" y="20"/>
                </a:cxn>
                <a:cxn ang="0">
                  <a:pos x="15" y="22"/>
                </a:cxn>
                <a:cxn ang="0">
                  <a:pos x="17" y="25"/>
                </a:cxn>
                <a:cxn ang="0">
                  <a:pos x="17" y="27"/>
                </a:cxn>
                <a:cxn ang="0">
                  <a:pos x="12" y="33"/>
                </a:cxn>
                <a:cxn ang="0">
                  <a:pos x="7" y="32"/>
                </a:cxn>
                <a:cxn ang="0">
                  <a:pos x="10" y="27"/>
                </a:cxn>
                <a:cxn ang="0">
                  <a:pos x="5" y="23"/>
                </a:cxn>
                <a:cxn ang="0">
                  <a:pos x="9" y="22"/>
                </a:cxn>
                <a:cxn ang="0">
                  <a:pos x="15" y="18"/>
                </a:cxn>
                <a:cxn ang="0">
                  <a:pos x="19" y="17"/>
                </a:cxn>
                <a:cxn ang="0">
                  <a:pos x="20" y="17"/>
                </a:cxn>
                <a:cxn ang="0">
                  <a:pos x="14" y="11"/>
                </a:cxn>
                <a:cxn ang="0">
                  <a:pos x="14" y="10"/>
                </a:cxn>
                <a:cxn ang="0">
                  <a:pos x="12" y="6"/>
                </a:cxn>
                <a:cxn ang="0">
                  <a:pos x="7" y="5"/>
                </a:cxn>
                <a:cxn ang="0">
                  <a:pos x="0" y="5"/>
                </a:cxn>
                <a:cxn ang="0">
                  <a:pos x="2" y="1"/>
                </a:cxn>
              </a:cxnLst>
              <a:rect l="0" t="0" r="r" b="b"/>
              <a:pathLst>
                <a:path w="27" h="33">
                  <a:moveTo>
                    <a:pt x="2" y="1"/>
                  </a:moveTo>
                  <a:lnTo>
                    <a:pt x="7" y="1"/>
                  </a:lnTo>
                  <a:lnTo>
                    <a:pt x="14" y="3"/>
                  </a:lnTo>
                  <a:lnTo>
                    <a:pt x="17" y="3"/>
                  </a:lnTo>
                  <a:lnTo>
                    <a:pt x="20" y="3"/>
                  </a:lnTo>
                  <a:lnTo>
                    <a:pt x="24" y="0"/>
                  </a:lnTo>
                  <a:lnTo>
                    <a:pt x="25" y="0"/>
                  </a:lnTo>
                  <a:lnTo>
                    <a:pt x="25" y="1"/>
                  </a:lnTo>
                  <a:lnTo>
                    <a:pt x="20" y="10"/>
                  </a:lnTo>
                  <a:lnTo>
                    <a:pt x="24" y="8"/>
                  </a:lnTo>
                  <a:lnTo>
                    <a:pt x="27" y="10"/>
                  </a:lnTo>
                  <a:lnTo>
                    <a:pt x="25" y="11"/>
                  </a:lnTo>
                  <a:lnTo>
                    <a:pt x="22" y="13"/>
                  </a:lnTo>
                  <a:lnTo>
                    <a:pt x="27" y="17"/>
                  </a:lnTo>
                  <a:lnTo>
                    <a:pt x="24" y="22"/>
                  </a:lnTo>
                  <a:lnTo>
                    <a:pt x="20" y="20"/>
                  </a:lnTo>
                  <a:lnTo>
                    <a:pt x="15" y="22"/>
                  </a:lnTo>
                  <a:lnTo>
                    <a:pt x="17" y="25"/>
                  </a:lnTo>
                  <a:lnTo>
                    <a:pt x="17" y="27"/>
                  </a:lnTo>
                  <a:lnTo>
                    <a:pt x="12" y="33"/>
                  </a:lnTo>
                  <a:lnTo>
                    <a:pt x="7" y="32"/>
                  </a:lnTo>
                  <a:lnTo>
                    <a:pt x="10" y="27"/>
                  </a:lnTo>
                  <a:lnTo>
                    <a:pt x="5" y="23"/>
                  </a:lnTo>
                  <a:lnTo>
                    <a:pt x="9" y="22"/>
                  </a:lnTo>
                  <a:lnTo>
                    <a:pt x="15" y="18"/>
                  </a:lnTo>
                  <a:lnTo>
                    <a:pt x="19" y="17"/>
                  </a:lnTo>
                  <a:lnTo>
                    <a:pt x="20" y="17"/>
                  </a:lnTo>
                  <a:lnTo>
                    <a:pt x="14" y="11"/>
                  </a:lnTo>
                  <a:lnTo>
                    <a:pt x="14" y="10"/>
                  </a:lnTo>
                  <a:lnTo>
                    <a:pt x="12" y="6"/>
                  </a:lnTo>
                  <a:lnTo>
                    <a:pt x="7" y="5"/>
                  </a:lnTo>
                  <a:lnTo>
                    <a:pt x="0" y="5"/>
                  </a:lnTo>
                  <a:lnTo>
                    <a:pt x="2" y="1"/>
                  </a:lnTo>
                  <a:close/>
                </a:path>
              </a:pathLst>
            </a:custGeom>
            <a:solidFill>
              <a:srgbClr val="1F1A17"/>
            </a:solidFill>
            <a:ln w="9525">
              <a:noFill/>
              <a:round/>
              <a:headEnd/>
              <a:tailEnd/>
            </a:ln>
          </p:spPr>
          <p:txBody>
            <a:bodyPr/>
            <a:lstStyle/>
            <a:p>
              <a:endParaRPr lang="en-US"/>
            </a:p>
          </p:txBody>
        </p:sp>
        <p:sp>
          <p:nvSpPr>
            <p:cNvPr id="5943" name="Freeform 1847"/>
            <p:cNvSpPr>
              <a:spLocks/>
            </p:cNvSpPr>
            <p:nvPr/>
          </p:nvSpPr>
          <p:spPr bwMode="auto">
            <a:xfrm>
              <a:off x="1540" y="2996"/>
              <a:ext cx="29" cy="25"/>
            </a:xfrm>
            <a:custGeom>
              <a:avLst/>
              <a:gdLst/>
              <a:ahLst/>
              <a:cxnLst>
                <a:cxn ang="0">
                  <a:pos x="14" y="11"/>
                </a:cxn>
                <a:cxn ang="0">
                  <a:pos x="15" y="6"/>
                </a:cxn>
                <a:cxn ang="0">
                  <a:pos x="20" y="1"/>
                </a:cxn>
                <a:cxn ang="0">
                  <a:pos x="25" y="0"/>
                </a:cxn>
                <a:cxn ang="0">
                  <a:pos x="29" y="0"/>
                </a:cxn>
                <a:cxn ang="0">
                  <a:pos x="25" y="5"/>
                </a:cxn>
                <a:cxn ang="0">
                  <a:pos x="22" y="6"/>
                </a:cxn>
                <a:cxn ang="0">
                  <a:pos x="19" y="8"/>
                </a:cxn>
                <a:cxn ang="0">
                  <a:pos x="17" y="13"/>
                </a:cxn>
                <a:cxn ang="0">
                  <a:pos x="15" y="15"/>
                </a:cxn>
                <a:cxn ang="0">
                  <a:pos x="24" y="13"/>
                </a:cxn>
                <a:cxn ang="0">
                  <a:pos x="22" y="16"/>
                </a:cxn>
                <a:cxn ang="0">
                  <a:pos x="20" y="18"/>
                </a:cxn>
                <a:cxn ang="0">
                  <a:pos x="17" y="20"/>
                </a:cxn>
                <a:cxn ang="0">
                  <a:pos x="14" y="21"/>
                </a:cxn>
                <a:cxn ang="0">
                  <a:pos x="10" y="23"/>
                </a:cxn>
                <a:cxn ang="0">
                  <a:pos x="10" y="25"/>
                </a:cxn>
                <a:cxn ang="0">
                  <a:pos x="0" y="23"/>
                </a:cxn>
                <a:cxn ang="0">
                  <a:pos x="2" y="21"/>
                </a:cxn>
                <a:cxn ang="0">
                  <a:pos x="5" y="18"/>
                </a:cxn>
                <a:cxn ang="0">
                  <a:pos x="10" y="18"/>
                </a:cxn>
                <a:cxn ang="0">
                  <a:pos x="12" y="16"/>
                </a:cxn>
                <a:cxn ang="0">
                  <a:pos x="14" y="11"/>
                </a:cxn>
              </a:cxnLst>
              <a:rect l="0" t="0" r="r" b="b"/>
              <a:pathLst>
                <a:path w="29" h="25">
                  <a:moveTo>
                    <a:pt x="14" y="11"/>
                  </a:moveTo>
                  <a:lnTo>
                    <a:pt x="15" y="6"/>
                  </a:lnTo>
                  <a:lnTo>
                    <a:pt x="20" y="1"/>
                  </a:lnTo>
                  <a:lnTo>
                    <a:pt x="25" y="0"/>
                  </a:lnTo>
                  <a:lnTo>
                    <a:pt x="29" y="0"/>
                  </a:lnTo>
                  <a:lnTo>
                    <a:pt x="25" y="5"/>
                  </a:lnTo>
                  <a:lnTo>
                    <a:pt x="22" y="6"/>
                  </a:lnTo>
                  <a:lnTo>
                    <a:pt x="19" y="8"/>
                  </a:lnTo>
                  <a:lnTo>
                    <a:pt x="17" y="13"/>
                  </a:lnTo>
                  <a:lnTo>
                    <a:pt x="15" y="15"/>
                  </a:lnTo>
                  <a:lnTo>
                    <a:pt x="24" y="13"/>
                  </a:lnTo>
                  <a:lnTo>
                    <a:pt x="22" y="16"/>
                  </a:lnTo>
                  <a:lnTo>
                    <a:pt x="20" y="18"/>
                  </a:lnTo>
                  <a:lnTo>
                    <a:pt x="17" y="20"/>
                  </a:lnTo>
                  <a:lnTo>
                    <a:pt x="14" y="21"/>
                  </a:lnTo>
                  <a:lnTo>
                    <a:pt x="10" y="23"/>
                  </a:lnTo>
                  <a:lnTo>
                    <a:pt x="10" y="25"/>
                  </a:lnTo>
                  <a:lnTo>
                    <a:pt x="0" y="23"/>
                  </a:lnTo>
                  <a:lnTo>
                    <a:pt x="2" y="21"/>
                  </a:lnTo>
                  <a:lnTo>
                    <a:pt x="5" y="18"/>
                  </a:lnTo>
                  <a:lnTo>
                    <a:pt x="10" y="18"/>
                  </a:lnTo>
                  <a:lnTo>
                    <a:pt x="12" y="16"/>
                  </a:lnTo>
                  <a:lnTo>
                    <a:pt x="14" y="11"/>
                  </a:lnTo>
                  <a:close/>
                </a:path>
              </a:pathLst>
            </a:custGeom>
            <a:solidFill>
              <a:srgbClr val="1F1A17"/>
            </a:solidFill>
            <a:ln w="9525">
              <a:noFill/>
              <a:round/>
              <a:headEnd/>
              <a:tailEnd/>
            </a:ln>
          </p:spPr>
          <p:txBody>
            <a:bodyPr/>
            <a:lstStyle/>
            <a:p>
              <a:endParaRPr lang="en-US"/>
            </a:p>
          </p:txBody>
        </p:sp>
        <p:sp>
          <p:nvSpPr>
            <p:cNvPr id="5944" name="Freeform 1848"/>
            <p:cNvSpPr>
              <a:spLocks/>
            </p:cNvSpPr>
            <p:nvPr/>
          </p:nvSpPr>
          <p:spPr bwMode="auto">
            <a:xfrm>
              <a:off x="1579" y="3288"/>
              <a:ext cx="90" cy="59"/>
            </a:xfrm>
            <a:custGeom>
              <a:avLst/>
              <a:gdLst/>
              <a:ahLst/>
              <a:cxnLst>
                <a:cxn ang="0">
                  <a:pos x="8" y="44"/>
                </a:cxn>
                <a:cxn ang="0">
                  <a:pos x="13" y="40"/>
                </a:cxn>
                <a:cxn ang="0">
                  <a:pos x="20" y="37"/>
                </a:cxn>
                <a:cxn ang="0">
                  <a:pos x="26" y="34"/>
                </a:cxn>
                <a:cxn ang="0">
                  <a:pos x="33" y="32"/>
                </a:cxn>
                <a:cxn ang="0">
                  <a:pos x="41" y="32"/>
                </a:cxn>
                <a:cxn ang="0">
                  <a:pos x="48" y="30"/>
                </a:cxn>
                <a:cxn ang="0">
                  <a:pos x="56" y="27"/>
                </a:cxn>
                <a:cxn ang="0">
                  <a:pos x="61" y="24"/>
                </a:cxn>
                <a:cxn ang="0">
                  <a:pos x="80" y="10"/>
                </a:cxn>
                <a:cxn ang="0">
                  <a:pos x="90" y="0"/>
                </a:cxn>
                <a:cxn ang="0">
                  <a:pos x="90" y="5"/>
                </a:cxn>
                <a:cxn ang="0">
                  <a:pos x="88" y="9"/>
                </a:cxn>
                <a:cxn ang="0">
                  <a:pos x="87" y="9"/>
                </a:cxn>
                <a:cxn ang="0">
                  <a:pos x="85" y="9"/>
                </a:cxn>
                <a:cxn ang="0">
                  <a:pos x="82" y="10"/>
                </a:cxn>
                <a:cxn ang="0">
                  <a:pos x="82" y="14"/>
                </a:cxn>
                <a:cxn ang="0">
                  <a:pos x="80" y="25"/>
                </a:cxn>
                <a:cxn ang="0">
                  <a:pos x="78" y="32"/>
                </a:cxn>
                <a:cxn ang="0">
                  <a:pos x="75" y="30"/>
                </a:cxn>
                <a:cxn ang="0">
                  <a:pos x="73" y="29"/>
                </a:cxn>
                <a:cxn ang="0">
                  <a:pos x="70" y="30"/>
                </a:cxn>
                <a:cxn ang="0">
                  <a:pos x="68" y="32"/>
                </a:cxn>
                <a:cxn ang="0">
                  <a:pos x="68" y="39"/>
                </a:cxn>
                <a:cxn ang="0">
                  <a:pos x="70" y="45"/>
                </a:cxn>
                <a:cxn ang="0">
                  <a:pos x="68" y="45"/>
                </a:cxn>
                <a:cxn ang="0">
                  <a:pos x="63" y="42"/>
                </a:cxn>
                <a:cxn ang="0">
                  <a:pos x="60" y="40"/>
                </a:cxn>
                <a:cxn ang="0">
                  <a:pos x="58" y="40"/>
                </a:cxn>
                <a:cxn ang="0">
                  <a:pos x="55" y="40"/>
                </a:cxn>
                <a:cxn ang="0">
                  <a:pos x="53" y="42"/>
                </a:cxn>
                <a:cxn ang="0">
                  <a:pos x="51" y="52"/>
                </a:cxn>
                <a:cxn ang="0">
                  <a:pos x="51" y="57"/>
                </a:cxn>
                <a:cxn ang="0">
                  <a:pos x="45" y="55"/>
                </a:cxn>
                <a:cxn ang="0">
                  <a:pos x="38" y="54"/>
                </a:cxn>
                <a:cxn ang="0">
                  <a:pos x="33" y="57"/>
                </a:cxn>
                <a:cxn ang="0">
                  <a:pos x="28" y="59"/>
                </a:cxn>
                <a:cxn ang="0">
                  <a:pos x="18" y="59"/>
                </a:cxn>
                <a:cxn ang="0">
                  <a:pos x="8" y="57"/>
                </a:cxn>
                <a:cxn ang="0">
                  <a:pos x="3" y="52"/>
                </a:cxn>
                <a:cxn ang="0">
                  <a:pos x="0" y="47"/>
                </a:cxn>
                <a:cxn ang="0">
                  <a:pos x="5" y="45"/>
                </a:cxn>
                <a:cxn ang="0">
                  <a:pos x="8" y="44"/>
                </a:cxn>
              </a:cxnLst>
              <a:rect l="0" t="0" r="r" b="b"/>
              <a:pathLst>
                <a:path w="90" h="59">
                  <a:moveTo>
                    <a:pt x="8" y="44"/>
                  </a:moveTo>
                  <a:lnTo>
                    <a:pt x="13" y="40"/>
                  </a:lnTo>
                  <a:lnTo>
                    <a:pt x="20" y="37"/>
                  </a:lnTo>
                  <a:lnTo>
                    <a:pt x="26" y="34"/>
                  </a:lnTo>
                  <a:lnTo>
                    <a:pt x="33" y="32"/>
                  </a:lnTo>
                  <a:lnTo>
                    <a:pt x="41" y="32"/>
                  </a:lnTo>
                  <a:lnTo>
                    <a:pt x="48" y="30"/>
                  </a:lnTo>
                  <a:lnTo>
                    <a:pt x="56" y="27"/>
                  </a:lnTo>
                  <a:lnTo>
                    <a:pt x="61" y="24"/>
                  </a:lnTo>
                  <a:lnTo>
                    <a:pt x="80" y="10"/>
                  </a:lnTo>
                  <a:lnTo>
                    <a:pt x="90" y="0"/>
                  </a:lnTo>
                  <a:lnTo>
                    <a:pt x="90" y="5"/>
                  </a:lnTo>
                  <a:lnTo>
                    <a:pt x="88" y="9"/>
                  </a:lnTo>
                  <a:lnTo>
                    <a:pt x="87" y="9"/>
                  </a:lnTo>
                  <a:lnTo>
                    <a:pt x="85" y="9"/>
                  </a:lnTo>
                  <a:lnTo>
                    <a:pt x="82" y="10"/>
                  </a:lnTo>
                  <a:lnTo>
                    <a:pt x="82" y="14"/>
                  </a:lnTo>
                  <a:lnTo>
                    <a:pt x="80" y="25"/>
                  </a:lnTo>
                  <a:lnTo>
                    <a:pt x="78" y="32"/>
                  </a:lnTo>
                  <a:lnTo>
                    <a:pt x="75" y="30"/>
                  </a:lnTo>
                  <a:lnTo>
                    <a:pt x="73" y="29"/>
                  </a:lnTo>
                  <a:lnTo>
                    <a:pt x="70" y="30"/>
                  </a:lnTo>
                  <a:lnTo>
                    <a:pt x="68" y="32"/>
                  </a:lnTo>
                  <a:lnTo>
                    <a:pt x="68" y="39"/>
                  </a:lnTo>
                  <a:lnTo>
                    <a:pt x="70" y="45"/>
                  </a:lnTo>
                  <a:lnTo>
                    <a:pt x="68" y="45"/>
                  </a:lnTo>
                  <a:lnTo>
                    <a:pt x="63" y="42"/>
                  </a:lnTo>
                  <a:lnTo>
                    <a:pt x="60" y="40"/>
                  </a:lnTo>
                  <a:lnTo>
                    <a:pt x="58" y="40"/>
                  </a:lnTo>
                  <a:lnTo>
                    <a:pt x="55" y="40"/>
                  </a:lnTo>
                  <a:lnTo>
                    <a:pt x="53" y="42"/>
                  </a:lnTo>
                  <a:lnTo>
                    <a:pt x="51" y="52"/>
                  </a:lnTo>
                  <a:lnTo>
                    <a:pt x="51" y="57"/>
                  </a:lnTo>
                  <a:lnTo>
                    <a:pt x="45" y="55"/>
                  </a:lnTo>
                  <a:lnTo>
                    <a:pt x="38" y="54"/>
                  </a:lnTo>
                  <a:lnTo>
                    <a:pt x="33" y="57"/>
                  </a:lnTo>
                  <a:lnTo>
                    <a:pt x="28" y="59"/>
                  </a:lnTo>
                  <a:lnTo>
                    <a:pt x="18" y="59"/>
                  </a:lnTo>
                  <a:lnTo>
                    <a:pt x="8" y="57"/>
                  </a:lnTo>
                  <a:lnTo>
                    <a:pt x="3" y="52"/>
                  </a:lnTo>
                  <a:lnTo>
                    <a:pt x="0" y="47"/>
                  </a:lnTo>
                  <a:lnTo>
                    <a:pt x="5" y="45"/>
                  </a:lnTo>
                  <a:lnTo>
                    <a:pt x="8" y="44"/>
                  </a:lnTo>
                  <a:close/>
                </a:path>
              </a:pathLst>
            </a:custGeom>
            <a:solidFill>
              <a:srgbClr val="1F1A17"/>
            </a:solidFill>
            <a:ln w="9525">
              <a:noFill/>
              <a:round/>
              <a:headEnd/>
              <a:tailEnd/>
            </a:ln>
          </p:spPr>
          <p:txBody>
            <a:bodyPr/>
            <a:lstStyle/>
            <a:p>
              <a:endParaRPr lang="en-US"/>
            </a:p>
          </p:txBody>
        </p:sp>
        <p:sp>
          <p:nvSpPr>
            <p:cNvPr id="5945" name="Freeform 1849"/>
            <p:cNvSpPr>
              <a:spLocks/>
            </p:cNvSpPr>
            <p:nvPr/>
          </p:nvSpPr>
          <p:spPr bwMode="auto">
            <a:xfrm>
              <a:off x="1580" y="3355"/>
              <a:ext cx="27" cy="18"/>
            </a:xfrm>
            <a:custGeom>
              <a:avLst/>
              <a:gdLst/>
              <a:ahLst/>
              <a:cxnLst>
                <a:cxn ang="0">
                  <a:pos x="19" y="0"/>
                </a:cxn>
                <a:cxn ang="0">
                  <a:pos x="22" y="3"/>
                </a:cxn>
                <a:cxn ang="0">
                  <a:pos x="25" y="8"/>
                </a:cxn>
                <a:cxn ang="0">
                  <a:pos x="27" y="13"/>
                </a:cxn>
                <a:cxn ang="0">
                  <a:pos x="27" y="17"/>
                </a:cxn>
                <a:cxn ang="0">
                  <a:pos x="19" y="7"/>
                </a:cxn>
                <a:cxn ang="0">
                  <a:pos x="19" y="15"/>
                </a:cxn>
                <a:cxn ang="0">
                  <a:pos x="14" y="13"/>
                </a:cxn>
                <a:cxn ang="0">
                  <a:pos x="9" y="10"/>
                </a:cxn>
                <a:cxn ang="0">
                  <a:pos x="9" y="15"/>
                </a:cxn>
                <a:cxn ang="0">
                  <a:pos x="9" y="18"/>
                </a:cxn>
                <a:cxn ang="0">
                  <a:pos x="0" y="12"/>
                </a:cxn>
                <a:cxn ang="0">
                  <a:pos x="2" y="13"/>
                </a:cxn>
                <a:cxn ang="0">
                  <a:pos x="4" y="10"/>
                </a:cxn>
                <a:cxn ang="0">
                  <a:pos x="4" y="3"/>
                </a:cxn>
                <a:cxn ang="0">
                  <a:pos x="2" y="2"/>
                </a:cxn>
                <a:cxn ang="0">
                  <a:pos x="5" y="2"/>
                </a:cxn>
                <a:cxn ang="0">
                  <a:pos x="10" y="3"/>
                </a:cxn>
                <a:cxn ang="0">
                  <a:pos x="14" y="7"/>
                </a:cxn>
                <a:cxn ang="0">
                  <a:pos x="15" y="8"/>
                </a:cxn>
                <a:cxn ang="0">
                  <a:pos x="19" y="0"/>
                </a:cxn>
              </a:cxnLst>
              <a:rect l="0" t="0" r="r" b="b"/>
              <a:pathLst>
                <a:path w="27" h="18">
                  <a:moveTo>
                    <a:pt x="19" y="0"/>
                  </a:moveTo>
                  <a:lnTo>
                    <a:pt x="22" y="3"/>
                  </a:lnTo>
                  <a:lnTo>
                    <a:pt x="25" y="8"/>
                  </a:lnTo>
                  <a:lnTo>
                    <a:pt x="27" y="13"/>
                  </a:lnTo>
                  <a:lnTo>
                    <a:pt x="27" y="17"/>
                  </a:lnTo>
                  <a:lnTo>
                    <a:pt x="19" y="7"/>
                  </a:lnTo>
                  <a:lnTo>
                    <a:pt x="19" y="15"/>
                  </a:lnTo>
                  <a:lnTo>
                    <a:pt x="14" y="13"/>
                  </a:lnTo>
                  <a:lnTo>
                    <a:pt x="9" y="10"/>
                  </a:lnTo>
                  <a:lnTo>
                    <a:pt x="9" y="15"/>
                  </a:lnTo>
                  <a:lnTo>
                    <a:pt x="9" y="18"/>
                  </a:lnTo>
                  <a:lnTo>
                    <a:pt x="0" y="12"/>
                  </a:lnTo>
                  <a:lnTo>
                    <a:pt x="2" y="13"/>
                  </a:lnTo>
                  <a:lnTo>
                    <a:pt x="4" y="10"/>
                  </a:lnTo>
                  <a:lnTo>
                    <a:pt x="4" y="3"/>
                  </a:lnTo>
                  <a:lnTo>
                    <a:pt x="2" y="2"/>
                  </a:lnTo>
                  <a:lnTo>
                    <a:pt x="5" y="2"/>
                  </a:lnTo>
                  <a:lnTo>
                    <a:pt x="10" y="3"/>
                  </a:lnTo>
                  <a:lnTo>
                    <a:pt x="14" y="7"/>
                  </a:lnTo>
                  <a:lnTo>
                    <a:pt x="15" y="8"/>
                  </a:lnTo>
                  <a:lnTo>
                    <a:pt x="19" y="0"/>
                  </a:lnTo>
                  <a:close/>
                </a:path>
              </a:pathLst>
            </a:custGeom>
            <a:solidFill>
              <a:srgbClr val="1F1A17"/>
            </a:solidFill>
            <a:ln w="9525">
              <a:noFill/>
              <a:round/>
              <a:headEnd/>
              <a:tailEnd/>
            </a:ln>
          </p:spPr>
          <p:txBody>
            <a:bodyPr/>
            <a:lstStyle/>
            <a:p>
              <a:endParaRPr lang="en-US"/>
            </a:p>
          </p:txBody>
        </p:sp>
        <p:sp>
          <p:nvSpPr>
            <p:cNvPr id="5946" name="Freeform 1850"/>
            <p:cNvSpPr>
              <a:spLocks/>
            </p:cNvSpPr>
            <p:nvPr/>
          </p:nvSpPr>
          <p:spPr bwMode="auto">
            <a:xfrm>
              <a:off x="1604" y="3335"/>
              <a:ext cx="48" cy="30"/>
            </a:xfrm>
            <a:custGeom>
              <a:avLst/>
              <a:gdLst/>
              <a:ahLst/>
              <a:cxnLst>
                <a:cxn ang="0">
                  <a:pos x="0" y="20"/>
                </a:cxn>
                <a:cxn ang="0">
                  <a:pos x="1" y="23"/>
                </a:cxn>
                <a:cxn ang="0">
                  <a:pos x="5" y="28"/>
                </a:cxn>
                <a:cxn ang="0">
                  <a:pos x="5" y="28"/>
                </a:cxn>
                <a:cxn ang="0">
                  <a:pos x="6" y="27"/>
                </a:cxn>
                <a:cxn ang="0">
                  <a:pos x="10" y="28"/>
                </a:cxn>
                <a:cxn ang="0">
                  <a:pos x="11" y="30"/>
                </a:cxn>
                <a:cxn ang="0">
                  <a:pos x="15" y="30"/>
                </a:cxn>
                <a:cxn ang="0">
                  <a:pos x="18" y="27"/>
                </a:cxn>
                <a:cxn ang="0">
                  <a:pos x="23" y="28"/>
                </a:cxn>
                <a:cxn ang="0">
                  <a:pos x="28" y="30"/>
                </a:cxn>
                <a:cxn ang="0">
                  <a:pos x="30" y="25"/>
                </a:cxn>
                <a:cxn ang="0">
                  <a:pos x="30" y="18"/>
                </a:cxn>
                <a:cxn ang="0">
                  <a:pos x="35" y="18"/>
                </a:cxn>
                <a:cxn ang="0">
                  <a:pos x="38" y="18"/>
                </a:cxn>
                <a:cxn ang="0">
                  <a:pos x="35" y="15"/>
                </a:cxn>
                <a:cxn ang="0">
                  <a:pos x="33" y="13"/>
                </a:cxn>
                <a:cxn ang="0">
                  <a:pos x="41" y="12"/>
                </a:cxn>
                <a:cxn ang="0">
                  <a:pos x="48" y="10"/>
                </a:cxn>
                <a:cxn ang="0">
                  <a:pos x="46" y="5"/>
                </a:cxn>
                <a:cxn ang="0">
                  <a:pos x="43" y="3"/>
                </a:cxn>
                <a:cxn ang="0">
                  <a:pos x="40" y="2"/>
                </a:cxn>
                <a:cxn ang="0">
                  <a:pos x="35" y="0"/>
                </a:cxn>
                <a:cxn ang="0">
                  <a:pos x="38" y="3"/>
                </a:cxn>
                <a:cxn ang="0">
                  <a:pos x="40" y="7"/>
                </a:cxn>
                <a:cxn ang="0">
                  <a:pos x="31" y="7"/>
                </a:cxn>
                <a:cxn ang="0">
                  <a:pos x="23" y="8"/>
                </a:cxn>
                <a:cxn ang="0">
                  <a:pos x="20" y="10"/>
                </a:cxn>
                <a:cxn ang="0">
                  <a:pos x="18" y="13"/>
                </a:cxn>
                <a:cxn ang="0">
                  <a:pos x="20" y="17"/>
                </a:cxn>
                <a:cxn ang="0">
                  <a:pos x="21" y="20"/>
                </a:cxn>
                <a:cxn ang="0">
                  <a:pos x="13" y="17"/>
                </a:cxn>
                <a:cxn ang="0">
                  <a:pos x="6" y="18"/>
                </a:cxn>
                <a:cxn ang="0">
                  <a:pos x="8" y="20"/>
                </a:cxn>
                <a:cxn ang="0">
                  <a:pos x="8" y="23"/>
                </a:cxn>
                <a:cxn ang="0">
                  <a:pos x="5" y="22"/>
                </a:cxn>
                <a:cxn ang="0">
                  <a:pos x="0" y="20"/>
                </a:cxn>
              </a:cxnLst>
              <a:rect l="0" t="0" r="r" b="b"/>
              <a:pathLst>
                <a:path w="48" h="30">
                  <a:moveTo>
                    <a:pt x="0" y="20"/>
                  </a:moveTo>
                  <a:lnTo>
                    <a:pt x="1" y="23"/>
                  </a:lnTo>
                  <a:lnTo>
                    <a:pt x="5" y="28"/>
                  </a:lnTo>
                  <a:lnTo>
                    <a:pt x="5" y="28"/>
                  </a:lnTo>
                  <a:lnTo>
                    <a:pt x="6" y="27"/>
                  </a:lnTo>
                  <a:lnTo>
                    <a:pt x="10" y="28"/>
                  </a:lnTo>
                  <a:lnTo>
                    <a:pt x="11" y="30"/>
                  </a:lnTo>
                  <a:lnTo>
                    <a:pt x="15" y="30"/>
                  </a:lnTo>
                  <a:lnTo>
                    <a:pt x="18" y="27"/>
                  </a:lnTo>
                  <a:lnTo>
                    <a:pt x="23" y="28"/>
                  </a:lnTo>
                  <a:lnTo>
                    <a:pt x="28" y="30"/>
                  </a:lnTo>
                  <a:lnTo>
                    <a:pt x="30" y="25"/>
                  </a:lnTo>
                  <a:lnTo>
                    <a:pt x="30" y="18"/>
                  </a:lnTo>
                  <a:lnTo>
                    <a:pt x="35" y="18"/>
                  </a:lnTo>
                  <a:lnTo>
                    <a:pt x="38" y="18"/>
                  </a:lnTo>
                  <a:lnTo>
                    <a:pt x="35" y="15"/>
                  </a:lnTo>
                  <a:lnTo>
                    <a:pt x="33" y="13"/>
                  </a:lnTo>
                  <a:lnTo>
                    <a:pt x="41" y="12"/>
                  </a:lnTo>
                  <a:lnTo>
                    <a:pt x="48" y="10"/>
                  </a:lnTo>
                  <a:lnTo>
                    <a:pt x="46" y="5"/>
                  </a:lnTo>
                  <a:lnTo>
                    <a:pt x="43" y="3"/>
                  </a:lnTo>
                  <a:lnTo>
                    <a:pt x="40" y="2"/>
                  </a:lnTo>
                  <a:lnTo>
                    <a:pt x="35" y="0"/>
                  </a:lnTo>
                  <a:lnTo>
                    <a:pt x="38" y="3"/>
                  </a:lnTo>
                  <a:lnTo>
                    <a:pt x="40" y="7"/>
                  </a:lnTo>
                  <a:lnTo>
                    <a:pt x="31" y="7"/>
                  </a:lnTo>
                  <a:lnTo>
                    <a:pt x="23" y="8"/>
                  </a:lnTo>
                  <a:lnTo>
                    <a:pt x="20" y="10"/>
                  </a:lnTo>
                  <a:lnTo>
                    <a:pt x="18" y="13"/>
                  </a:lnTo>
                  <a:lnTo>
                    <a:pt x="20" y="17"/>
                  </a:lnTo>
                  <a:lnTo>
                    <a:pt x="21" y="20"/>
                  </a:lnTo>
                  <a:lnTo>
                    <a:pt x="13" y="17"/>
                  </a:lnTo>
                  <a:lnTo>
                    <a:pt x="6" y="18"/>
                  </a:lnTo>
                  <a:lnTo>
                    <a:pt x="8" y="20"/>
                  </a:lnTo>
                  <a:lnTo>
                    <a:pt x="8" y="23"/>
                  </a:lnTo>
                  <a:lnTo>
                    <a:pt x="5" y="22"/>
                  </a:lnTo>
                  <a:lnTo>
                    <a:pt x="0" y="20"/>
                  </a:lnTo>
                  <a:close/>
                </a:path>
              </a:pathLst>
            </a:custGeom>
            <a:solidFill>
              <a:srgbClr val="1F1A17"/>
            </a:solidFill>
            <a:ln w="9525">
              <a:noFill/>
              <a:round/>
              <a:headEnd/>
              <a:tailEnd/>
            </a:ln>
          </p:spPr>
          <p:txBody>
            <a:bodyPr/>
            <a:lstStyle/>
            <a:p>
              <a:endParaRPr lang="en-US"/>
            </a:p>
          </p:txBody>
        </p:sp>
        <p:sp>
          <p:nvSpPr>
            <p:cNvPr id="5947" name="Freeform 1851"/>
            <p:cNvSpPr>
              <a:spLocks/>
            </p:cNvSpPr>
            <p:nvPr/>
          </p:nvSpPr>
          <p:spPr bwMode="auto">
            <a:xfrm>
              <a:off x="1462" y="3123"/>
              <a:ext cx="21" cy="30"/>
            </a:xfrm>
            <a:custGeom>
              <a:avLst/>
              <a:gdLst/>
              <a:ahLst/>
              <a:cxnLst>
                <a:cxn ang="0">
                  <a:pos x="1" y="0"/>
                </a:cxn>
                <a:cxn ang="0">
                  <a:pos x="3" y="0"/>
                </a:cxn>
                <a:cxn ang="0">
                  <a:pos x="6" y="0"/>
                </a:cxn>
                <a:cxn ang="0">
                  <a:pos x="10" y="1"/>
                </a:cxn>
                <a:cxn ang="0">
                  <a:pos x="11" y="6"/>
                </a:cxn>
                <a:cxn ang="0">
                  <a:pos x="13" y="10"/>
                </a:cxn>
                <a:cxn ang="0">
                  <a:pos x="16" y="13"/>
                </a:cxn>
                <a:cxn ang="0">
                  <a:pos x="20" y="15"/>
                </a:cxn>
                <a:cxn ang="0">
                  <a:pos x="20" y="15"/>
                </a:cxn>
                <a:cxn ang="0">
                  <a:pos x="11" y="18"/>
                </a:cxn>
                <a:cxn ang="0">
                  <a:pos x="16" y="18"/>
                </a:cxn>
                <a:cxn ang="0">
                  <a:pos x="21" y="23"/>
                </a:cxn>
                <a:cxn ang="0">
                  <a:pos x="20" y="25"/>
                </a:cxn>
                <a:cxn ang="0">
                  <a:pos x="11" y="25"/>
                </a:cxn>
                <a:cxn ang="0">
                  <a:pos x="8" y="28"/>
                </a:cxn>
                <a:cxn ang="0">
                  <a:pos x="6" y="30"/>
                </a:cxn>
                <a:cxn ang="0">
                  <a:pos x="1" y="21"/>
                </a:cxn>
                <a:cxn ang="0">
                  <a:pos x="3" y="15"/>
                </a:cxn>
                <a:cxn ang="0">
                  <a:pos x="8" y="11"/>
                </a:cxn>
                <a:cxn ang="0">
                  <a:pos x="0" y="6"/>
                </a:cxn>
                <a:cxn ang="0">
                  <a:pos x="5" y="5"/>
                </a:cxn>
                <a:cxn ang="0">
                  <a:pos x="1" y="0"/>
                </a:cxn>
              </a:cxnLst>
              <a:rect l="0" t="0" r="r" b="b"/>
              <a:pathLst>
                <a:path w="21" h="30">
                  <a:moveTo>
                    <a:pt x="1" y="0"/>
                  </a:moveTo>
                  <a:lnTo>
                    <a:pt x="3" y="0"/>
                  </a:lnTo>
                  <a:lnTo>
                    <a:pt x="6" y="0"/>
                  </a:lnTo>
                  <a:lnTo>
                    <a:pt x="10" y="1"/>
                  </a:lnTo>
                  <a:lnTo>
                    <a:pt x="11" y="6"/>
                  </a:lnTo>
                  <a:lnTo>
                    <a:pt x="13" y="10"/>
                  </a:lnTo>
                  <a:lnTo>
                    <a:pt x="16" y="13"/>
                  </a:lnTo>
                  <a:lnTo>
                    <a:pt x="20" y="15"/>
                  </a:lnTo>
                  <a:lnTo>
                    <a:pt x="20" y="15"/>
                  </a:lnTo>
                  <a:lnTo>
                    <a:pt x="11" y="18"/>
                  </a:lnTo>
                  <a:lnTo>
                    <a:pt x="16" y="18"/>
                  </a:lnTo>
                  <a:lnTo>
                    <a:pt x="21" y="23"/>
                  </a:lnTo>
                  <a:lnTo>
                    <a:pt x="20" y="25"/>
                  </a:lnTo>
                  <a:lnTo>
                    <a:pt x="11" y="25"/>
                  </a:lnTo>
                  <a:lnTo>
                    <a:pt x="8" y="28"/>
                  </a:lnTo>
                  <a:lnTo>
                    <a:pt x="6" y="30"/>
                  </a:lnTo>
                  <a:lnTo>
                    <a:pt x="1" y="21"/>
                  </a:lnTo>
                  <a:lnTo>
                    <a:pt x="3" y="15"/>
                  </a:lnTo>
                  <a:lnTo>
                    <a:pt x="8" y="11"/>
                  </a:lnTo>
                  <a:lnTo>
                    <a:pt x="0" y="6"/>
                  </a:lnTo>
                  <a:lnTo>
                    <a:pt x="5" y="5"/>
                  </a:lnTo>
                  <a:lnTo>
                    <a:pt x="1" y="0"/>
                  </a:lnTo>
                  <a:close/>
                </a:path>
              </a:pathLst>
            </a:custGeom>
            <a:solidFill>
              <a:srgbClr val="1F1A17"/>
            </a:solidFill>
            <a:ln w="9525">
              <a:noFill/>
              <a:round/>
              <a:headEnd/>
              <a:tailEnd/>
            </a:ln>
          </p:spPr>
          <p:txBody>
            <a:bodyPr/>
            <a:lstStyle/>
            <a:p>
              <a:endParaRPr lang="en-US"/>
            </a:p>
          </p:txBody>
        </p:sp>
        <p:sp>
          <p:nvSpPr>
            <p:cNvPr id="5948" name="Freeform 1852"/>
            <p:cNvSpPr>
              <a:spLocks/>
            </p:cNvSpPr>
            <p:nvPr/>
          </p:nvSpPr>
          <p:spPr bwMode="auto">
            <a:xfrm>
              <a:off x="1467" y="3101"/>
              <a:ext cx="21" cy="27"/>
            </a:xfrm>
            <a:custGeom>
              <a:avLst/>
              <a:gdLst/>
              <a:ahLst/>
              <a:cxnLst>
                <a:cxn ang="0">
                  <a:pos x="0" y="7"/>
                </a:cxn>
                <a:cxn ang="0">
                  <a:pos x="11" y="27"/>
                </a:cxn>
                <a:cxn ang="0">
                  <a:pos x="18" y="22"/>
                </a:cxn>
                <a:cxn ang="0">
                  <a:pos x="21" y="18"/>
                </a:cxn>
                <a:cxn ang="0">
                  <a:pos x="21" y="15"/>
                </a:cxn>
                <a:cxn ang="0">
                  <a:pos x="15" y="15"/>
                </a:cxn>
                <a:cxn ang="0">
                  <a:pos x="11" y="12"/>
                </a:cxn>
                <a:cxn ang="0">
                  <a:pos x="8" y="5"/>
                </a:cxn>
                <a:cxn ang="0">
                  <a:pos x="5" y="0"/>
                </a:cxn>
                <a:cxn ang="0">
                  <a:pos x="6" y="12"/>
                </a:cxn>
                <a:cxn ang="0">
                  <a:pos x="0" y="7"/>
                </a:cxn>
              </a:cxnLst>
              <a:rect l="0" t="0" r="r" b="b"/>
              <a:pathLst>
                <a:path w="21" h="27">
                  <a:moveTo>
                    <a:pt x="0" y="7"/>
                  </a:moveTo>
                  <a:lnTo>
                    <a:pt x="11" y="27"/>
                  </a:lnTo>
                  <a:lnTo>
                    <a:pt x="18" y="22"/>
                  </a:lnTo>
                  <a:lnTo>
                    <a:pt x="21" y="18"/>
                  </a:lnTo>
                  <a:lnTo>
                    <a:pt x="21" y="15"/>
                  </a:lnTo>
                  <a:lnTo>
                    <a:pt x="15" y="15"/>
                  </a:lnTo>
                  <a:lnTo>
                    <a:pt x="11" y="12"/>
                  </a:lnTo>
                  <a:lnTo>
                    <a:pt x="8" y="5"/>
                  </a:lnTo>
                  <a:lnTo>
                    <a:pt x="5" y="0"/>
                  </a:lnTo>
                  <a:lnTo>
                    <a:pt x="6" y="12"/>
                  </a:lnTo>
                  <a:lnTo>
                    <a:pt x="0" y="7"/>
                  </a:lnTo>
                  <a:close/>
                </a:path>
              </a:pathLst>
            </a:custGeom>
            <a:solidFill>
              <a:srgbClr val="1F1A17"/>
            </a:solidFill>
            <a:ln w="9525">
              <a:noFill/>
              <a:round/>
              <a:headEnd/>
              <a:tailEnd/>
            </a:ln>
          </p:spPr>
          <p:txBody>
            <a:bodyPr/>
            <a:lstStyle/>
            <a:p>
              <a:endParaRPr lang="en-US"/>
            </a:p>
          </p:txBody>
        </p:sp>
        <p:sp>
          <p:nvSpPr>
            <p:cNvPr id="5949" name="Freeform 1853"/>
            <p:cNvSpPr>
              <a:spLocks/>
            </p:cNvSpPr>
            <p:nvPr/>
          </p:nvSpPr>
          <p:spPr bwMode="auto">
            <a:xfrm>
              <a:off x="1470" y="3086"/>
              <a:ext cx="10" cy="18"/>
            </a:xfrm>
            <a:custGeom>
              <a:avLst/>
              <a:gdLst/>
              <a:ahLst/>
              <a:cxnLst>
                <a:cxn ang="0">
                  <a:pos x="0" y="0"/>
                </a:cxn>
                <a:cxn ang="0">
                  <a:pos x="5" y="2"/>
                </a:cxn>
                <a:cxn ang="0">
                  <a:pos x="10" y="5"/>
                </a:cxn>
                <a:cxn ang="0">
                  <a:pos x="8" y="13"/>
                </a:cxn>
                <a:cxn ang="0">
                  <a:pos x="7" y="18"/>
                </a:cxn>
                <a:cxn ang="0">
                  <a:pos x="5" y="10"/>
                </a:cxn>
                <a:cxn ang="0">
                  <a:pos x="0" y="0"/>
                </a:cxn>
              </a:cxnLst>
              <a:rect l="0" t="0" r="r" b="b"/>
              <a:pathLst>
                <a:path w="10" h="18">
                  <a:moveTo>
                    <a:pt x="0" y="0"/>
                  </a:moveTo>
                  <a:lnTo>
                    <a:pt x="5" y="2"/>
                  </a:lnTo>
                  <a:lnTo>
                    <a:pt x="10" y="5"/>
                  </a:lnTo>
                  <a:lnTo>
                    <a:pt x="8" y="13"/>
                  </a:lnTo>
                  <a:lnTo>
                    <a:pt x="7" y="18"/>
                  </a:lnTo>
                  <a:lnTo>
                    <a:pt x="5" y="10"/>
                  </a:lnTo>
                  <a:lnTo>
                    <a:pt x="0" y="0"/>
                  </a:lnTo>
                  <a:close/>
                </a:path>
              </a:pathLst>
            </a:custGeom>
            <a:solidFill>
              <a:srgbClr val="1F1A17"/>
            </a:solidFill>
            <a:ln w="9525">
              <a:noFill/>
              <a:round/>
              <a:headEnd/>
              <a:tailEnd/>
            </a:ln>
          </p:spPr>
          <p:txBody>
            <a:bodyPr/>
            <a:lstStyle/>
            <a:p>
              <a:endParaRPr lang="en-US"/>
            </a:p>
          </p:txBody>
        </p:sp>
        <p:sp>
          <p:nvSpPr>
            <p:cNvPr id="5950" name="Freeform 1854"/>
            <p:cNvSpPr>
              <a:spLocks/>
            </p:cNvSpPr>
            <p:nvPr/>
          </p:nvSpPr>
          <p:spPr bwMode="auto">
            <a:xfrm>
              <a:off x="1295" y="3104"/>
              <a:ext cx="70" cy="67"/>
            </a:xfrm>
            <a:custGeom>
              <a:avLst/>
              <a:gdLst/>
              <a:ahLst/>
              <a:cxnLst>
                <a:cxn ang="0">
                  <a:pos x="0" y="0"/>
                </a:cxn>
                <a:cxn ang="0">
                  <a:pos x="0" y="4"/>
                </a:cxn>
                <a:cxn ang="0">
                  <a:pos x="0" y="10"/>
                </a:cxn>
                <a:cxn ang="0">
                  <a:pos x="5" y="17"/>
                </a:cxn>
                <a:cxn ang="0">
                  <a:pos x="6" y="20"/>
                </a:cxn>
                <a:cxn ang="0">
                  <a:pos x="5" y="27"/>
                </a:cxn>
                <a:cxn ang="0">
                  <a:pos x="11" y="30"/>
                </a:cxn>
                <a:cxn ang="0">
                  <a:pos x="18" y="27"/>
                </a:cxn>
                <a:cxn ang="0">
                  <a:pos x="15" y="34"/>
                </a:cxn>
                <a:cxn ang="0">
                  <a:pos x="23" y="32"/>
                </a:cxn>
                <a:cxn ang="0">
                  <a:pos x="21" y="40"/>
                </a:cxn>
                <a:cxn ang="0">
                  <a:pos x="23" y="40"/>
                </a:cxn>
                <a:cxn ang="0">
                  <a:pos x="28" y="42"/>
                </a:cxn>
                <a:cxn ang="0">
                  <a:pos x="35" y="40"/>
                </a:cxn>
                <a:cxn ang="0">
                  <a:pos x="40" y="40"/>
                </a:cxn>
                <a:cxn ang="0">
                  <a:pos x="38" y="47"/>
                </a:cxn>
                <a:cxn ang="0">
                  <a:pos x="38" y="54"/>
                </a:cxn>
                <a:cxn ang="0">
                  <a:pos x="43" y="55"/>
                </a:cxn>
                <a:cxn ang="0">
                  <a:pos x="46" y="55"/>
                </a:cxn>
                <a:cxn ang="0">
                  <a:pos x="46" y="67"/>
                </a:cxn>
                <a:cxn ang="0">
                  <a:pos x="51" y="59"/>
                </a:cxn>
                <a:cxn ang="0">
                  <a:pos x="61" y="57"/>
                </a:cxn>
                <a:cxn ang="0">
                  <a:pos x="70" y="59"/>
                </a:cxn>
                <a:cxn ang="0">
                  <a:pos x="65" y="49"/>
                </a:cxn>
                <a:cxn ang="0">
                  <a:pos x="48" y="45"/>
                </a:cxn>
                <a:cxn ang="0">
                  <a:pos x="40" y="50"/>
                </a:cxn>
                <a:cxn ang="0">
                  <a:pos x="43" y="37"/>
                </a:cxn>
                <a:cxn ang="0">
                  <a:pos x="38" y="35"/>
                </a:cxn>
                <a:cxn ang="0">
                  <a:pos x="33" y="35"/>
                </a:cxn>
                <a:cxn ang="0">
                  <a:pos x="28" y="35"/>
                </a:cxn>
                <a:cxn ang="0">
                  <a:pos x="26" y="29"/>
                </a:cxn>
                <a:cxn ang="0">
                  <a:pos x="25" y="25"/>
                </a:cxn>
                <a:cxn ang="0">
                  <a:pos x="16" y="20"/>
                </a:cxn>
                <a:cxn ang="0">
                  <a:pos x="8" y="14"/>
                </a:cxn>
                <a:cxn ang="0">
                  <a:pos x="0" y="0"/>
                </a:cxn>
              </a:cxnLst>
              <a:rect l="0" t="0" r="r" b="b"/>
              <a:pathLst>
                <a:path w="70" h="67">
                  <a:moveTo>
                    <a:pt x="0" y="0"/>
                  </a:moveTo>
                  <a:lnTo>
                    <a:pt x="0" y="4"/>
                  </a:lnTo>
                  <a:lnTo>
                    <a:pt x="0" y="10"/>
                  </a:lnTo>
                  <a:lnTo>
                    <a:pt x="5" y="17"/>
                  </a:lnTo>
                  <a:lnTo>
                    <a:pt x="6" y="20"/>
                  </a:lnTo>
                  <a:lnTo>
                    <a:pt x="5" y="27"/>
                  </a:lnTo>
                  <a:lnTo>
                    <a:pt x="11" y="30"/>
                  </a:lnTo>
                  <a:lnTo>
                    <a:pt x="18" y="27"/>
                  </a:lnTo>
                  <a:lnTo>
                    <a:pt x="15" y="34"/>
                  </a:lnTo>
                  <a:lnTo>
                    <a:pt x="23" y="32"/>
                  </a:lnTo>
                  <a:lnTo>
                    <a:pt x="21" y="40"/>
                  </a:lnTo>
                  <a:lnTo>
                    <a:pt x="23" y="40"/>
                  </a:lnTo>
                  <a:lnTo>
                    <a:pt x="28" y="42"/>
                  </a:lnTo>
                  <a:lnTo>
                    <a:pt x="35" y="40"/>
                  </a:lnTo>
                  <a:lnTo>
                    <a:pt x="40" y="40"/>
                  </a:lnTo>
                  <a:lnTo>
                    <a:pt x="38" y="47"/>
                  </a:lnTo>
                  <a:lnTo>
                    <a:pt x="38" y="54"/>
                  </a:lnTo>
                  <a:lnTo>
                    <a:pt x="43" y="55"/>
                  </a:lnTo>
                  <a:lnTo>
                    <a:pt x="46" y="55"/>
                  </a:lnTo>
                  <a:lnTo>
                    <a:pt x="46" y="67"/>
                  </a:lnTo>
                  <a:lnTo>
                    <a:pt x="51" y="59"/>
                  </a:lnTo>
                  <a:lnTo>
                    <a:pt x="61" y="57"/>
                  </a:lnTo>
                  <a:lnTo>
                    <a:pt x="70" y="59"/>
                  </a:lnTo>
                  <a:lnTo>
                    <a:pt x="65" y="49"/>
                  </a:lnTo>
                  <a:lnTo>
                    <a:pt x="48" y="45"/>
                  </a:lnTo>
                  <a:lnTo>
                    <a:pt x="40" y="50"/>
                  </a:lnTo>
                  <a:lnTo>
                    <a:pt x="43" y="37"/>
                  </a:lnTo>
                  <a:lnTo>
                    <a:pt x="38" y="35"/>
                  </a:lnTo>
                  <a:lnTo>
                    <a:pt x="33" y="35"/>
                  </a:lnTo>
                  <a:lnTo>
                    <a:pt x="28" y="35"/>
                  </a:lnTo>
                  <a:lnTo>
                    <a:pt x="26" y="29"/>
                  </a:lnTo>
                  <a:lnTo>
                    <a:pt x="25" y="25"/>
                  </a:lnTo>
                  <a:lnTo>
                    <a:pt x="16" y="20"/>
                  </a:lnTo>
                  <a:lnTo>
                    <a:pt x="8" y="14"/>
                  </a:lnTo>
                  <a:lnTo>
                    <a:pt x="0" y="0"/>
                  </a:lnTo>
                  <a:close/>
                </a:path>
              </a:pathLst>
            </a:custGeom>
            <a:solidFill>
              <a:srgbClr val="1F1A17"/>
            </a:solidFill>
            <a:ln w="9525">
              <a:noFill/>
              <a:round/>
              <a:headEnd/>
              <a:tailEnd/>
            </a:ln>
          </p:spPr>
          <p:txBody>
            <a:bodyPr/>
            <a:lstStyle/>
            <a:p>
              <a:endParaRPr lang="en-US"/>
            </a:p>
          </p:txBody>
        </p:sp>
        <p:sp>
          <p:nvSpPr>
            <p:cNvPr id="5951" name="Freeform 1855"/>
            <p:cNvSpPr>
              <a:spLocks/>
            </p:cNvSpPr>
            <p:nvPr/>
          </p:nvSpPr>
          <p:spPr bwMode="auto">
            <a:xfrm>
              <a:off x="1410" y="2957"/>
              <a:ext cx="32" cy="23"/>
            </a:xfrm>
            <a:custGeom>
              <a:avLst/>
              <a:gdLst/>
              <a:ahLst/>
              <a:cxnLst>
                <a:cxn ang="0">
                  <a:pos x="0" y="2"/>
                </a:cxn>
                <a:cxn ang="0">
                  <a:pos x="3" y="0"/>
                </a:cxn>
                <a:cxn ang="0">
                  <a:pos x="8" y="0"/>
                </a:cxn>
                <a:cxn ang="0">
                  <a:pos x="13" y="5"/>
                </a:cxn>
                <a:cxn ang="0">
                  <a:pos x="15" y="8"/>
                </a:cxn>
                <a:cxn ang="0">
                  <a:pos x="20" y="8"/>
                </a:cxn>
                <a:cxn ang="0">
                  <a:pos x="25" y="8"/>
                </a:cxn>
                <a:cxn ang="0">
                  <a:pos x="27" y="13"/>
                </a:cxn>
                <a:cxn ang="0">
                  <a:pos x="27" y="15"/>
                </a:cxn>
                <a:cxn ang="0">
                  <a:pos x="28" y="13"/>
                </a:cxn>
                <a:cxn ang="0">
                  <a:pos x="32" y="15"/>
                </a:cxn>
                <a:cxn ang="0">
                  <a:pos x="32" y="20"/>
                </a:cxn>
                <a:cxn ang="0">
                  <a:pos x="30" y="22"/>
                </a:cxn>
                <a:cxn ang="0">
                  <a:pos x="22" y="23"/>
                </a:cxn>
                <a:cxn ang="0">
                  <a:pos x="22" y="17"/>
                </a:cxn>
                <a:cxn ang="0">
                  <a:pos x="17" y="15"/>
                </a:cxn>
                <a:cxn ang="0">
                  <a:pos x="15" y="17"/>
                </a:cxn>
                <a:cxn ang="0">
                  <a:pos x="12" y="15"/>
                </a:cxn>
                <a:cxn ang="0">
                  <a:pos x="5" y="8"/>
                </a:cxn>
                <a:cxn ang="0">
                  <a:pos x="0" y="2"/>
                </a:cxn>
              </a:cxnLst>
              <a:rect l="0" t="0" r="r" b="b"/>
              <a:pathLst>
                <a:path w="32" h="23">
                  <a:moveTo>
                    <a:pt x="0" y="2"/>
                  </a:moveTo>
                  <a:lnTo>
                    <a:pt x="3" y="0"/>
                  </a:lnTo>
                  <a:lnTo>
                    <a:pt x="8" y="0"/>
                  </a:lnTo>
                  <a:lnTo>
                    <a:pt x="13" y="5"/>
                  </a:lnTo>
                  <a:lnTo>
                    <a:pt x="15" y="8"/>
                  </a:lnTo>
                  <a:lnTo>
                    <a:pt x="20" y="8"/>
                  </a:lnTo>
                  <a:lnTo>
                    <a:pt x="25" y="8"/>
                  </a:lnTo>
                  <a:lnTo>
                    <a:pt x="27" y="13"/>
                  </a:lnTo>
                  <a:lnTo>
                    <a:pt x="27" y="15"/>
                  </a:lnTo>
                  <a:lnTo>
                    <a:pt x="28" y="13"/>
                  </a:lnTo>
                  <a:lnTo>
                    <a:pt x="32" y="15"/>
                  </a:lnTo>
                  <a:lnTo>
                    <a:pt x="32" y="20"/>
                  </a:lnTo>
                  <a:lnTo>
                    <a:pt x="30" y="22"/>
                  </a:lnTo>
                  <a:lnTo>
                    <a:pt x="22" y="23"/>
                  </a:lnTo>
                  <a:lnTo>
                    <a:pt x="22" y="17"/>
                  </a:lnTo>
                  <a:lnTo>
                    <a:pt x="17" y="15"/>
                  </a:lnTo>
                  <a:lnTo>
                    <a:pt x="15" y="17"/>
                  </a:lnTo>
                  <a:lnTo>
                    <a:pt x="12" y="15"/>
                  </a:lnTo>
                  <a:lnTo>
                    <a:pt x="5" y="8"/>
                  </a:lnTo>
                  <a:lnTo>
                    <a:pt x="0" y="2"/>
                  </a:lnTo>
                  <a:close/>
                </a:path>
              </a:pathLst>
            </a:custGeom>
            <a:solidFill>
              <a:srgbClr val="1F1A17"/>
            </a:solidFill>
            <a:ln w="9525">
              <a:noFill/>
              <a:round/>
              <a:headEnd/>
              <a:tailEnd/>
            </a:ln>
          </p:spPr>
          <p:txBody>
            <a:bodyPr/>
            <a:lstStyle/>
            <a:p>
              <a:endParaRPr lang="en-US"/>
            </a:p>
          </p:txBody>
        </p:sp>
        <p:sp>
          <p:nvSpPr>
            <p:cNvPr id="5952" name="Freeform 1856"/>
            <p:cNvSpPr>
              <a:spLocks/>
            </p:cNvSpPr>
            <p:nvPr/>
          </p:nvSpPr>
          <p:spPr bwMode="auto">
            <a:xfrm>
              <a:off x="1497" y="2970"/>
              <a:ext cx="32" cy="16"/>
            </a:xfrm>
            <a:custGeom>
              <a:avLst/>
              <a:gdLst/>
              <a:ahLst/>
              <a:cxnLst>
                <a:cxn ang="0">
                  <a:pos x="0" y="12"/>
                </a:cxn>
                <a:cxn ang="0">
                  <a:pos x="1" y="5"/>
                </a:cxn>
                <a:cxn ang="0">
                  <a:pos x="5" y="0"/>
                </a:cxn>
                <a:cxn ang="0">
                  <a:pos x="10" y="0"/>
                </a:cxn>
                <a:cxn ang="0">
                  <a:pos x="13" y="2"/>
                </a:cxn>
                <a:cxn ang="0">
                  <a:pos x="13" y="0"/>
                </a:cxn>
                <a:cxn ang="0">
                  <a:pos x="16" y="0"/>
                </a:cxn>
                <a:cxn ang="0">
                  <a:pos x="21" y="2"/>
                </a:cxn>
                <a:cxn ang="0">
                  <a:pos x="26" y="4"/>
                </a:cxn>
                <a:cxn ang="0">
                  <a:pos x="26" y="2"/>
                </a:cxn>
                <a:cxn ang="0">
                  <a:pos x="26" y="0"/>
                </a:cxn>
                <a:cxn ang="0">
                  <a:pos x="30" y="0"/>
                </a:cxn>
                <a:cxn ang="0">
                  <a:pos x="32" y="0"/>
                </a:cxn>
                <a:cxn ang="0">
                  <a:pos x="26" y="7"/>
                </a:cxn>
                <a:cxn ang="0">
                  <a:pos x="15" y="16"/>
                </a:cxn>
                <a:cxn ang="0">
                  <a:pos x="5" y="14"/>
                </a:cxn>
                <a:cxn ang="0">
                  <a:pos x="0" y="12"/>
                </a:cxn>
              </a:cxnLst>
              <a:rect l="0" t="0" r="r" b="b"/>
              <a:pathLst>
                <a:path w="32" h="16">
                  <a:moveTo>
                    <a:pt x="0" y="12"/>
                  </a:moveTo>
                  <a:lnTo>
                    <a:pt x="1" y="5"/>
                  </a:lnTo>
                  <a:lnTo>
                    <a:pt x="5" y="0"/>
                  </a:lnTo>
                  <a:lnTo>
                    <a:pt x="10" y="0"/>
                  </a:lnTo>
                  <a:lnTo>
                    <a:pt x="13" y="2"/>
                  </a:lnTo>
                  <a:lnTo>
                    <a:pt x="13" y="0"/>
                  </a:lnTo>
                  <a:lnTo>
                    <a:pt x="16" y="0"/>
                  </a:lnTo>
                  <a:lnTo>
                    <a:pt x="21" y="2"/>
                  </a:lnTo>
                  <a:lnTo>
                    <a:pt x="26" y="4"/>
                  </a:lnTo>
                  <a:lnTo>
                    <a:pt x="26" y="2"/>
                  </a:lnTo>
                  <a:lnTo>
                    <a:pt x="26" y="0"/>
                  </a:lnTo>
                  <a:lnTo>
                    <a:pt x="30" y="0"/>
                  </a:lnTo>
                  <a:lnTo>
                    <a:pt x="32" y="0"/>
                  </a:lnTo>
                  <a:lnTo>
                    <a:pt x="26" y="7"/>
                  </a:lnTo>
                  <a:lnTo>
                    <a:pt x="15" y="16"/>
                  </a:lnTo>
                  <a:lnTo>
                    <a:pt x="5" y="14"/>
                  </a:lnTo>
                  <a:lnTo>
                    <a:pt x="0" y="12"/>
                  </a:lnTo>
                  <a:close/>
                </a:path>
              </a:pathLst>
            </a:custGeom>
            <a:solidFill>
              <a:srgbClr val="1F1A17"/>
            </a:solidFill>
            <a:ln w="9525">
              <a:noFill/>
              <a:round/>
              <a:headEnd/>
              <a:tailEnd/>
            </a:ln>
          </p:spPr>
          <p:txBody>
            <a:bodyPr/>
            <a:lstStyle/>
            <a:p>
              <a:endParaRPr lang="en-US"/>
            </a:p>
          </p:txBody>
        </p:sp>
        <p:sp>
          <p:nvSpPr>
            <p:cNvPr id="5953" name="Freeform 1857"/>
            <p:cNvSpPr>
              <a:spLocks/>
            </p:cNvSpPr>
            <p:nvPr/>
          </p:nvSpPr>
          <p:spPr bwMode="auto">
            <a:xfrm>
              <a:off x="1480" y="2890"/>
              <a:ext cx="13" cy="12"/>
            </a:xfrm>
            <a:custGeom>
              <a:avLst/>
              <a:gdLst/>
              <a:ahLst/>
              <a:cxnLst>
                <a:cxn ang="0">
                  <a:pos x="0" y="10"/>
                </a:cxn>
                <a:cxn ang="0">
                  <a:pos x="0" y="9"/>
                </a:cxn>
                <a:cxn ang="0">
                  <a:pos x="3" y="7"/>
                </a:cxn>
                <a:cxn ang="0">
                  <a:pos x="5" y="7"/>
                </a:cxn>
                <a:cxn ang="0">
                  <a:pos x="7" y="7"/>
                </a:cxn>
                <a:cxn ang="0">
                  <a:pos x="7" y="4"/>
                </a:cxn>
                <a:cxn ang="0">
                  <a:pos x="7" y="0"/>
                </a:cxn>
                <a:cxn ang="0">
                  <a:pos x="10" y="2"/>
                </a:cxn>
                <a:cxn ang="0">
                  <a:pos x="12" y="5"/>
                </a:cxn>
                <a:cxn ang="0">
                  <a:pos x="13" y="7"/>
                </a:cxn>
                <a:cxn ang="0">
                  <a:pos x="13" y="12"/>
                </a:cxn>
                <a:cxn ang="0">
                  <a:pos x="7" y="12"/>
                </a:cxn>
                <a:cxn ang="0">
                  <a:pos x="0" y="10"/>
                </a:cxn>
              </a:cxnLst>
              <a:rect l="0" t="0" r="r" b="b"/>
              <a:pathLst>
                <a:path w="13" h="12">
                  <a:moveTo>
                    <a:pt x="0" y="10"/>
                  </a:moveTo>
                  <a:lnTo>
                    <a:pt x="0" y="9"/>
                  </a:lnTo>
                  <a:lnTo>
                    <a:pt x="3" y="7"/>
                  </a:lnTo>
                  <a:lnTo>
                    <a:pt x="5" y="7"/>
                  </a:lnTo>
                  <a:lnTo>
                    <a:pt x="7" y="7"/>
                  </a:lnTo>
                  <a:lnTo>
                    <a:pt x="7" y="4"/>
                  </a:lnTo>
                  <a:lnTo>
                    <a:pt x="7" y="0"/>
                  </a:lnTo>
                  <a:lnTo>
                    <a:pt x="10" y="2"/>
                  </a:lnTo>
                  <a:lnTo>
                    <a:pt x="12" y="5"/>
                  </a:lnTo>
                  <a:lnTo>
                    <a:pt x="13" y="7"/>
                  </a:lnTo>
                  <a:lnTo>
                    <a:pt x="13" y="12"/>
                  </a:lnTo>
                  <a:lnTo>
                    <a:pt x="7" y="12"/>
                  </a:lnTo>
                  <a:lnTo>
                    <a:pt x="0" y="10"/>
                  </a:lnTo>
                  <a:close/>
                </a:path>
              </a:pathLst>
            </a:custGeom>
            <a:solidFill>
              <a:srgbClr val="1F1A17"/>
            </a:solidFill>
            <a:ln w="9525">
              <a:noFill/>
              <a:round/>
              <a:headEnd/>
              <a:tailEnd/>
            </a:ln>
          </p:spPr>
          <p:txBody>
            <a:bodyPr/>
            <a:lstStyle/>
            <a:p>
              <a:endParaRPr lang="en-US"/>
            </a:p>
          </p:txBody>
        </p:sp>
        <p:sp>
          <p:nvSpPr>
            <p:cNvPr id="5954" name="Freeform 1858"/>
            <p:cNvSpPr>
              <a:spLocks/>
            </p:cNvSpPr>
            <p:nvPr/>
          </p:nvSpPr>
          <p:spPr bwMode="auto">
            <a:xfrm>
              <a:off x="1465" y="2872"/>
              <a:ext cx="7" cy="6"/>
            </a:xfrm>
            <a:custGeom>
              <a:avLst/>
              <a:gdLst/>
              <a:ahLst/>
              <a:cxnLst>
                <a:cxn ang="0">
                  <a:pos x="0" y="5"/>
                </a:cxn>
                <a:cxn ang="0">
                  <a:pos x="2" y="1"/>
                </a:cxn>
                <a:cxn ang="0">
                  <a:pos x="3" y="0"/>
                </a:cxn>
                <a:cxn ang="0">
                  <a:pos x="5" y="5"/>
                </a:cxn>
                <a:cxn ang="0">
                  <a:pos x="7" y="6"/>
                </a:cxn>
                <a:cxn ang="0">
                  <a:pos x="0" y="5"/>
                </a:cxn>
              </a:cxnLst>
              <a:rect l="0" t="0" r="r" b="b"/>
              <a:pathLst>
                <a:path w="7" h="6">
                  <a:moveTo>
                    <a:pt x="0" y="5"/>
                  </a:moveTo>
                  <a:lnTo>
                    <a:pt x="2" y="1"/>
                  </a:lnTo>
                  <a:lnTo>
                    <a:pt x="3" y="0"/>
                  </a:lnTo>
                  <a:lnTo>
                    <a:pt x="5" y="5"/>
                  </a:lnTo>
                  <a:lnTo>
                    <a:pt x="7" y="6"/>
                  </a:lnTo>
                  <a:lnTo>
                    <a:pt x="0" y="5"/>
                  </a:lnTo>
                  <a:close/>
                </a:path>
              </a:pathLst>
            </a:custGeom>
            <a:solidFill>
              <a:srgbClr val="1F1A17"/>
            </a:solidFill>
            <a:ln w="9525">
              <a:noFill/>
              <a:round/>
              <a:headEnd/>
              <a:tailEnd/>
            </a:ln>
          </p:spPr>
          <p:txBody>
            <a:bodyPr/>
            <a:lstStyle/>
            <a:p>
              <a:endParaRPr lang="en-US"/>
            </a:p>
          </p:txBody>
        </p:sp>
        <p:sp>
          <p:nvSpPr>
            <p:cNvPr id="5955" name="Freeform 1859"/>
            <p:cNvSpPr>
              <a:spLocks/>
            </p:cNvSpPr>
            <p:nvPr/>
          </p:nvSpPr>
          <p:spPr bwMode="auto">
            <a:xfrm>
              <a:off x="1460" y="2902"/>
              <a:ext cx="7" cy="8"/>
            </a:xfrm>
            <a:custGeom>
              <a:avLst/>
              <a:gdLst/>
              <a:ahLst/>
              <a:cxnLst>
                <a:cxn ang="0">
                  <a:pos x="0" y="0"/>
                </a:cxn>
                <a:cxn ang="0">
                  <a:pos x="0" y="2"/>
                </a:cxn>
                <a:cxn ang="0">
                  <a:pos x="2" y="5"/>
                </a:cxn>
                <a:cxn ang="0">
                  <a:pos x="5" y="8"/>
                </a:cxn>
                <a:cxn ang="0">
                  <a:pos x="7" y="8"/>
                </a:cxn>
                <a:cxn ang="0">
                  <a:pos x="5" y="3"/>
                </a:cxn>
                <a:cxn ang="0">
                  <a:pos x="0" y="0"/>
                </a:cxn>
              </a:cxnLst>
              <a:rect l="0" t="0" r="r" b="b"/>
              <a:pathLst>
                <a:path w="7" h="8">
                  <a:moveTo>
                    <a:pt x="0" y="0"/>
                  </a:moveTo>
                  <a:lnTo>
                    <a:pt x="0" y="2"/>
                  </a:lnTo>
                  <a:lnTo>
                    <a:pt x="2" y="5"/>
                  </a:lnTo>
                  <a:lnTo>
                    <a:pt x="5" y="8"/>
                  </a:lnTo>
                  <a:lnTo>
                    <a:pt x="7" y="8"/>
                  </a:lnTo>
                  <a:lnTo>
                    <a:pt x="5" y="3"/>
                  </a:lnTo>
                  <a:lnTo>
                    <a:pt x="0" y="0"/>
                  </a:lnTo>
                  <a:close/>
                </a:path>
              </a:pathLst>
            </a:custGeom>
            <a:solidFill>
              <a:srgbClr val="1F1A17"/>
            </a:solidFill>
            <a:ln w="9525">
              <a:noFill/>
              <a:round/>
              <a:headEnd/>
              <a:tailEnd/>
            </a:ln>
          </p:spPr>
          <p:txBody>
            <a:bodyPr/>
            <a:lstStyle/>
            <a:p>
              <a:endParaRPr lang="en-US"/>
            </a:p>
          </p:txBody>
        </p:sp>
        <p:sp>
          <p:nvSpPr>
            <p:cNvPr id="5956" name="Freeform 1860"/>
            <p:cNvSpPr>
              <a:spLocks/>
            </p:cNvSpPr>
            <p:nvPr/>
          </p:nvSpPr>
          <p:spPr bwMode="auto">
            <a:xfrm>
              <a:off x="1483" y="3308"/>
              <a:ext cx="35" cy="35"/>
            </a:xfrm>
            <a:custGeom>
              <a:avLst/>
              <a:gdLst/>
              <a:ahLst/>
              <a:cxnLst>
                <a:cxn ang="0">
                  <a:pos x="10" y="0"/>
                </a:cxn>
                <a:cxn ang="0">
                  <a:pos x="5" y="5"/>
                </a:cxn>
                <a:cxn ang="0">
                  <a:pos x="0" y="12"/>
                </a:cxn>
                <a:cxn ang="0">
                  <a:pos x="4" y="20"/>
                </a:cxn>
                <a:cxn ang="0">
                  <a:pos x="5" y="24"/>
                </a:cxn>
                <a:cxn ang="0">
                  <a:pos x="9" y="22"/>
                </a:cxn>
                <a:cxn ang="0">
                  <a:pos x="14" y="20"/>
                </a:cxn>
                <a:cxn ang="0">
                  <a:pos x="10" y="30"/>
                </a:cxn>
                <a:cxn ang="0">
                  <a:pos x="9" y="35"/>
                </a:cxn>
                <a:cxn ang="0">
                  <a:pos x="17" y="35"/>
                </a:cxn>
                <a:cxn ang="0">
                  <a:pos x="30" y="30"/>
                </a:cxn>
                <a:cxn ang="0">
                  <a:pos x="34" y="22"/>
                </a:cxn>
                <a:cxn ang="0">
                  <a:pos x="35" y="20"/>
                </a:cxn>
                <a:cxn ang="0">
                  <a:pos x="29" y="12"/>
                </a:cxn>
                <a:cxn ang="0">
                  <a:pos x="14" y="12"/>
                </a:cxn>
                <a:cxn ang="0">
                  <a:pos x="10" y="0"/>
                </a:cxn>
              </a:cxnLst>
              <a:rect l="0" t="0" r="r" b="b"/>
              <a:pathLst>
                <a:path w="35" h="35">
                  <a:moveTo>
                    <a:pt x="10" y="0"/>
                  </a:moveTo>
                  <a:lnTo>
                    <a:pt x="5" y="5"/>
                  </a:lnTo>
                  <a:lnTo>
                    <a:pt x="0" y="12"/>
                  </a:lnTo>
                  <a:lnTo>
                    <a:pt x="4" y="20"/>
                  </a:lnTo>
                  <a:lnTo>
                    <a:pt x="5" y="24"/>
                  </a:lnTo>
                  <a:lnTo>
                    <a:pt x="9" y="22"/>
                  </a:lnTo>
                  <a:lnTo>
                    <a:pt x="14" y="20"/>
                  </a:lnTo>
                  <a:lnTo>
                    <a:pt x="10" y="30"/>
                  </a:lnTo>
                  <a:lnTo>
                    <a:pt x="9" y="35"/>
                  </a:lnTo>
                  <a:lnTo>
                    <a:pt x="17" y="35"/>
                  </a:lnTo>
                  <a:lnTo>
                    <a:pt x="30" y="30"/>
                  </a:lnTo>
                  <a:lnTo>
                    <a:pt x="34" y="22"/>
                  </a:lnTo>
                  <a:lnTo>
                    <a:pt x="35" y="20"/>
                  </a:lnTo>
                  <a:lnTo>
                    <a:pt x="29" y="12"/>
                  </a:lnTo>
                  <a:lnTo>
                    <a:pt x="14" y="12"/>
                  </a:lnTo>
                  <a:lnTo>
                    <a:pt x="10" y="0"/>
                  </a:lnTo>
                  <a:close/>
                </a:path>
              </a:pathLst>
            </a:custGeom>
            <a:solidFill>
              <a:srgbClr val="1F1A17"/>
            </a:solidFill>
            <a:ln w="9525">
              <a:noFill/>
              <a:round/>
              <a:headEnd/>
              <a:tailEnd/>
            </a:ln>
          </p:spPr>
          <p:txBody>
            <a:bodyPr/>
            <a:lstStyle/>
            <a:p>
              <a:endParaRPr lang="en-US"/>
            </a:p>
          </p:txBody>
        </p:sp>
        <p:sp>
          <p:nvSpPr>
            <p:cNvPr id="5957" name="Freeform 1861"/>
            <p:cNvSpPr>
              <a:spLocks/>
            </p:cNvSpPr>
            <p:nvPr/>
          </p:nvSpPr>
          <p:spPr bwMode="auto">
            <a:xfrm>
              <a:off x="1433" y="3283"/>
              <a:ext cx="29" cy="29"/>
            </a:xfrm>
            <a:custGeom>
              <a:avLst/>
              <a:gdLst/>
              <a:ahLst/>
              <a:cxnLst>
                <a:cxn ang="0">
                  <a:pos x="15" y="0"/>
                </a:cxn>
                <a:cxn ang="0">
                  <a:pos x="14" y="7"/>
                </a:cxn>
                <a:cxn ang="0">
                  <a:pos x="7" y="14"/>
                </a:cxn>
                <a:cxn ang="0">
                  <a:pos x="2" y="17"/>
                </a:cxn>
                <a:cxn ang="0">
                  <a:pos x="0" y="17"/>
                </a:cxn>
                <a:cxn ang="0">
                  <a:pos x="5" y="22"/>
                </a:cxn>
                <a:cxn ang="0">
                  <a:pos x="15" y="29"/>
                </a:cxn>
                <a:cxn ang="0">
                  <a:pos x="20" y="27"/>
                </a:cxn>
                <a:cxn ang="0">
                  <a:pos x="22" y="25"/>
                </a:cxn>
                <a:cxn ang="0">
                  <a:pos x="15" y="15"/>
                </a:cxn>
                <a:cxn ang="0">
                  <a:pos x="29" y="10"/>
                </a:cxn>
                <a:cxn ang="0">
                  <a:pos x="15" y="0"/>
                </a:cxn>
              </a:cxnLst>
              <a:rect l="0" t="0" r="r" b="b"/>
              <a:pathLst>
                <a:path w="29" h="29">
                  <a:moveTo>
                    <a:pt x="15" y="0"/>
                  </a:moveTo>
                  <a:lnTo>
                    <a:pt x="14" y="7"/>
                  </a:lnTo>
                  <a:lnTo>
                    <a:pt x="7" y="14"/>
                  </a:lnTo>
                  <a:lnTo>
                    <a:pt x="2" y="17"/>
                  </a:lnTo>
                  <a:lnTo>
                    <a:pt x="0" y="17"/>
                  </a:lnTo>
                  <a:lnTo>
                    <a:pt x="5" y="22"/>
                  </a:lnTo>
                  <a:lnTo>
                    <a:pt x="15" y="29"/>
                  </a:lnTo>
                  <a:lnTo>
                    <a:pt x="20" y="27"/>
                  </a:lnTo>
                  <a:lnTo>
                    <a:pt x="22" y="25"/>
                  </a:lnTo>
                  <a:lnTo>
                    <a:pt x="15" y="15"/>
                  </a:lnTo>
                  <a:lnTo>
                    <a:pt x="29" y="10"/>
                  </a:lnTo>
                  <a:lnTo>
                    <a:pt x="15" y="0"/>
                  </a:lnTo>
                  <a:close/>
                </a:path>
              </a:pathLst>
            </a:custGeom>
            <a:solidFill>
              <a:srgbClr val="1F1A17"/>
            </a:solidFill>
            <a:ln w="9525">
              <a:noFill/>
              <a:round/>
              <a:headEnd/>
              <a:tailEnd/>
            </a:ln>
          </p:spPr>
          <p:txBody>
            <a:bodyPr/>
            <a:lstStyle/>
            <a:p>
              <a:endParaRPr lang="en-US"/>
            </a:p>
          </p:txBody>
        </p:sp>
        <p:sp>
          <p:nvSpPr>
            <p:cNvPr id="5958" name="Freeform 1862"/>
            <p:cNvSpPr>
              <a:spLocks/>
            </p:cNvSpPr>
            <p:nvPr/>
          </p:nvSpPr>
          <p:spPr bwMode="auto">
            <a:xfrm>
              <a:off x="1483" y="3094"/>
              <a:ext cx="24" cy="12"/>
            </a:xfrm>
            <a:custGeom>
              <a:avLst/>
              <a:gdLst/>
              <a:ahLst/>
              <a:cxnLst>
                <a:cxn ang="0">
                  <a:pos x="0" y="9"/>
                </a:cxn>
                <a:cxn ang="0">
                  <a:pos x="2" y="4"/>
                </a:cxn>
                <a:cxn ang="0">
                  <a:pos x="7" y="0"/>
                </a:cxn>
                <a:cxn ang="0">
                  <a:pos x="15" y="0"/>
                </a:cxn>
                <a:cxn ang="0">
                  <a:pos x="20" y="2"/>
                </a:cxn>
                <a:cxn ang="0">
                  <a:pos x="24" y="9"/>
                </a:cxn>
                <a:cxn ang="0">
                  <a:pos x="12" y="12"/>
                </a:cxn>
                <a:cxn ang="0">
                  <a:pos x="0" y="9"/>
                </a:cxn>
              </a:cxnLst>
              <a:rect l="0" t="0" r="r" b="b"/>
              <a:pathLst>
                <a:path w="24" h="12">
                  <a:moveTo>
                    <a:pt x="0" y="9"/>
                  </a:moveTo>
                  <a:lnTo>
                    <a:pt x="2" y="4"/>
                  </a:lnTo>
                  <a:lnTo>
                    <a:pt x="7" y="0"/>
                  </a:lnTo>
                  <a:lnTo>
                    <a:pt x="15" y="0"/>
                  </a:lnTo>
                  <a:lnTo>
                    <a:pt x="20" y="2"/>
                  </a:lnTo>
                  <a:lnTo>
                    <a:pt x="24" y="9"/>
                  </a:lnTo>
                  <a:lnTo>
                    <a:pt x="12" y="12"/>
                  </a:lnTo>
                  <a:lnTo>
                    <a:pt x="0" y="9"/>
                  </a:lnTo>
                  <a:close/>
                </a:path>
              </a:pathLst>
            </a:custGeom>
            <a:solidFill>
              <a:srgbClr val="1F1A17"/>
            </a:solidFill>
            <a:ln w="9525">
              <a:noFill/>
              <a:round/>
              <a:headEnd/>
              <a:tailEnd/>
            </a:ln>
          </p:spPr>
          <p:txBody>
            <a:bodyPr/>
            <a:lstStyle/>
            <a:p>
              <a:endParaRPr lang="en-US"/>
            </a:p>
          </p:txBody>
        </p:sp>
        <p:sp>
          <p:nvSpPr>
            <p:cNvPr id="5959" name="Freeform 1863"/>
            <p:cNvSpPr>
              <a:spLocks/>
            </p:cNvSpPr>
            <p:nvPr/>
          </p:nvSpPr>
          <p:spPr bwMode="auto">
            <a:xfrm>
              <a:off x="1433" y="3032"/>
              <a:ext cx="25" cy="15"/>
            </a:xfrm>
            <a:custGeom>
              <a:avLst/>
              <a:gdLst/>
              <a:ahLst/>
              <a:cxnLst>
                <a:cxn ang="0">
                  <a:pos x="7" y="2"/>
                </a:cxn>
                <a:cxn ang="0">
                  <a:pos x="9" y="0"/>
                </a:cxn>
                <a:cxn ang="0">
                  <a:pos x="14" y="0"/>
                </a:cxn>
                <a:cxn ang="0">
                  <a:pos x="22" y="5"/>
                </a:cxn>
                <a:cxn ang="0">
                  <a:pos x="25" y="7"/>
                </a:cxn>
                <a:cxn ang="0">
                  <a:pos x="19" y="15"/>
                </a:cxn>
                <a:cxn ang="0">
                  <a:pos x="9" y="10"/>
                </a:cxn>
                <a:cxn ang="0">
                  <a:pos x="0" y="7"/>
                </a:cxn>
                <a:cxn ang="0">
                  <a:pos x="7" y="2"/>
                </a:cxn>
              </a:cxnLst>
              <a:rect l="0" t="0" r="r" b="b"/>
              <a:pathLst>
                <a:path w="25" h="15">
                  <a:moveTo>
                    <a:pt x="7" y="2"/>
                  </a:moveTo>
                  <a:lnTo>
                    <a:pt x="9" y="0"/>
                  </a:lnTo>
                  <a:lnTo>
                    <a:pt x="14" y="0"/>
                  </a:lnTo>
                  <a:lnTo>
                    <a:pt x="22" y="5"/>
                  </a:lnTo>
                  <a:lnTo>
                    <a:pt x="25" y="7"/>
                  </a:lnTo>
                  <a:lnTo>
                    <a:pt x="19" y="15"/>
                  </a:lnTo>
                  <a:lnTo>
                    <a:pt x="9" y="10"/>
                  </a:lnTo>
                  <a:lnTo>
                    <a:pt x="0" y="7"/>
                  </a:lnTo>
                  <a:lnTo>
                    <a:pt x="7" y="2"/>
                  </a:lnTo>
                  <a:close/>
                </a:path>
              </a:pathLst>
            </a:custGeom>
            <a:solidFill>
              <a:srgbClr val="1F1A17"/>
            </a:solidFill>
            <a:ln w="9525">
              <a:noFill/>
              <a:round/>
              <a:headEnd/>
              <a:tailEnd/>
            </a:ln>
          </p:spPr>
          <p:txBody>
            <a:bodyPr/>
            <a:lstStyle/>
            <a:p>
              <a:endParaRPr lang="en-US"/>
            </a:p>
          </p:txBody>
        </p:sp>
        <p:sp>
          <p:nvSpPr>
            <p:cNvPr id="5960" name="Freeform 1864"/>
            <p:cNvSpPr>
              <a:spLocks/>
            </p:cNvSpPr>
            <p:nvPr/>
          </p:nvSpPr>
          <p:spPr bwMode="auto">
            <a:xfrm>
              <a:off x="1483" y="3181"/>
              <a:ext cx="29" cy="34"/>
            </a:xfrm>
            <a:custGeom>
              <a:avLst/>
              <a:gdLst/>
              <a:ahLst/>
              <a:cxnLst>
                <a:cxn ang="0">
                  <a:pos x="0" y="24"/>
                </a:cxn>
                <a:cxn ang="0">
                  <a:pos x="2" y="17"/>
                </a:cxn>
                <a:cxn ang="0">
                  <a:pos x="5" y="9"/>
                </a:cxn>
                <a:cxn ang="0">
                  <a:pos x="9" y="7"/>
                </a:cxn>
                <a:cxn ang="0">
                  <a:pos x="12" y="7"/>
                </a:cxn>
                <a:cxn ang="0">
                  <a:pos x="12" y="4"/>
                </a:cxn>
                <a:cxn ang="0">
                  <a:pos x="15" y="0"/>
                </a:cxn>
                <a:cxn ang="0">
                  <a:pos x="17" y="7"/>
                </a:cxn>
                <a:cxn ang="0">
                  <a:pos x="19" y="12"/>
                </a:cxn>
                <a:cxn ang="0">
                  <a:pos x="22" y="12"/>
                </a:cxn>
                <a:cxn ang="0">
                  <a:pos x="25" y="14"/>
                </a:cxn>
                <a:cxn ang="0">
                  <a:pos x="27" y="19"/>
                </a:cxn>
                <a:cxn ang="0">
                  <a:pos x="29" y="22"/>
                </a:cxn>
                <a:cxn ang="0">
                  <a:pos x="24" y="20"/>
                </a:cxn>
                <a:cxn ang="0">
                  <a:pos x="17" y="22"/>
                </a:cxn>
                <a:cxn ang="0">
                  <a:pos x="14" y="29"/>
                </a:cxn>
                <a:cxn ang="0">
                  <a:pos x="14" y="34"/>
                </a:cxn>
                <a:cxn ang="0">
                  <a:pos x="10" y="32"/>
                </a:cxn>
                <a:cxn ang="0">
                  <a:pos x="5" y="29"/>
                </a:cxn>
                <a:cxn ang="0">
                  <a:pos x="2" y="25"/>
                </a:cxn>
                <a:cxn ang="0">
                  <a:pos x="0" y="24"/>
                </a:cxn>
              </a:cxnLst>
              <a:rect l="0" t="0" r="r" b="b"/>
              <a:pathLst>
                <a:path w="29" h="34">
                  <a:moveTo>
                    <a:pt x="0" y="24"/>
                  </a:moveTo>
                  <a:lnTo>
                    <a:pt x="2" y="17"/>
                  </a:lnTo>
                  <a:lnTo>
                    <a:pt x="5" y="9"/>
                  </a:lnTo>
                  <a:lnTo>
                    <a:pt x="9" y="7"/>
                  </a:lnTo>
                  <a:lnTo>
                    <a:pt x="12" y="7"/>
                  </a:lnTo>
                  <a:lnTo>
                    <a:pt x="12" y="4"/>
                  </a:lnTo>
                  <a:lnTo>
                    <a:pt x="15" y="0"/>
                  </a:lnTo>
                  <a:lnTo>
                    <a:pt x="17" y="7"/>
                  </a:lnTo>
                  <a:lnTo>
                    <a:pt x="19" y="12"/>
                  </a:lnTo>
                  <a:lnTo>
                    <a:pt x="22" y="12"/>
                  </a:lnTo>
                  <a:lnTo>
                    <a:pt x="25" y="14"/>
                  </a:lnTo>
                  <a:lnTo>
                    <a:pt x="27" y="19"/>
                  </a:lnTo>
                  <a:lnTo>
                    <a:pt x="29" y="22"/>
                  </a:lnTo>
                  <a:lnTo>
                    <a:pt x="24" y="20"/>
                  </a:lnTo>
                  <a:lnTo>
                    <a:pt x="17" y="22"/>
                  </a:lnTo>
                  <a:lnTo>
                    <a:pt x="14" y="29"/>
                  </a:lnTo>
                  <a:lnTo>
                    <a:pt x="14" y="34"/>
                  </a:lnTo>
                  <a:lnTo>
                    <a:pt x="10" y="32"/>
                  </a:lnTo>
                  <a:lnTo>
                    <a:pt x="5" y="29"/>
                  </a:lnTo>
                  <a:lnTo>
                    <a:pt x="2" y="25"/>
                  </a:lnTo>
                  <a:lnTo>
                    <a:pt x="0" y="24"/>
                  </a:lnTo>
                  <a:close/>
                </a:path>
              </a:pathLst>
            </a:custGeom>
            <a:solidFill>
              <a:srgbClr val="1F1A17"/>
            </a:solidFill>
            <a:ln w="9525">
              <a:noFill/>
              <a:round/>
              <a:headEnd/>
              <a:tailEnd/>
            </a:ln>
          </p:spPr>
          <p:txBody>
            <a:bodyPr/>
            <a:lstStyle/>
            <a:p>
              <a:endParaRPr lang="en-US"/>
            </a:p>
          </p:txBody>
        </p:sp>
        <p:sp>
          <p:nvSpPr>
            <p:cNvPr id="5961" name="Freeform 1865"/>
            <p:cNvSpPr>
              <a:spLocks/>
            </p:cNvSpPr>
            <p:nvPr/>
          </p:nvSpPr>
          <p:spPr bwMode="auto">
            <a:xfrm>
              <a:off x="1423" y="2922"/>
              <a:ext cx="39" cy="32"/>
            </a:xfrm>
            <a:custGeom>
              <a:avLst/>
              <a:gdLst/>
              <a:ahLst/>
              <a:cxnLst>
                <a:cxn ang="0">
                  <a:pos x="0" y="2"/>
                </a:cxn>
                <a:cxn ang="0">
                  <a:pos x="2" y="5"/>
                </a:cxn>
                <a:cxn ang="0">
                  <a:pos x="5" y="12"/>
                </a:cxn>
                <a:cxn ang="0">
                  <a:pos x="10" y="15"/>
                </a:cxn>
                <a:cxn ang="0">
                  <a:pos x="14" y="15"/>
                </a:cxn>
                <a:cxn ang="0">
                  <a:pos x="17" y="20"/>
                </a:cxn>
                <a:cxn ang="0">
                  <a:pos x="14" y="23"/>
                </a:cxn>
                <a:cxn ang="0">
                  <a:pos x="20" y="25"/>
                </a:cxn>
                <a:cxn ang="0">
                  <a:pos x="20" y="32"/>
                </a:cxn>
                <a:cxn ang="0">
                  <a:pos x="24" y="32"/>
                </a:cxn>
                <a:cxn ang="0">
                  <a:pos x="29" y="28"/>
                </a:cxn>
                <a:cxn ang="0">
                  <a:pos x="29" y="25"/>
                </a:cxn>
                <a:cxn ang="0">
                  <a:pos x="25" y="23"/>
                </a:cxn>
                <a:cxn ang="0">
                  <a:pos x="22" y="22"/>
                </a:cxn>
                <a:cxn ang="0">
                  <a:pos x="24" y="20"/>
                </a:cxn>
                <a:cxn ang="0">
                  <a:pos x="27" y="17"/>
                </a:cxn>
                <a:cxn ang="0">
                  <a:pos x="34" y="18"/>
                </a:cxn>
                <a:cxn ang="0">
                  <a:pos x="39" y="20"/>
                </a:cxn>
                <a:cxn ang="0">
                  <a:pos x="37" y="17"/>
                </a:cxn>
                <a:cxn ang="0">
                  <a:pos x="34" y="13"/>
                </a:cxn>
                <a:cxn ang="0">
                  <a:pos x="25" y="13"/>
                </a:cxn>
                <a:cxn ang="0">
                  <a:pos x="17" y="15"/>
                </a:cxn>
                <a:cxn ang="0">
                  <a:pos x="14" y="8"/>
                </a:cxn>
                <a:cxn ang="0">
                  <a:pos x="12" y="2"/>
                </a:cxn>
                <a:cxn ang="0">
                  <a:pos x="9" y="0"/>
                </a:cxn>
                <a:cxn ang="0">
                  <a:pos x="7" y="2"/>
                </a:cxn>
                <a:cxn ang="0">
                  <a:pos x="9" y="5"/>
                </a:cxn>
                <a:cxn ang="0">
                  <a:pos x="10" y="8"/>
                </a:cxn>
                <a:cxn ang="0">
                  <a:pos x="0" y="2"/>
                </a:cxn>
              </a:cxnLst>
              <a:rect l="0" t="0" r="r" b="b"/>
              <a:pathLst>
                <a:path w="39" h="32">
                  <a:moveTo>
                    <a:pt x="0" y="2"/>
                  </a:moveTo>
                  <a:lnTo>
                    <a:pt x="2" y="5"/>
                  </a:lnTo>
                  <a:lnTo>
                    <a:pt x="5" y="12"/>
                  </a:lnTo>
                  <a:lnTo>
                    <a:pt x="10" y="15"/>
                  </a:lnTo>
                  <a:lnTo>
                    <a:pt x="14" y="15"/>
                  </a:lnTo>
                  <a:lnTo>
                    <a:pt x="17" y="20"/>
                  </a:lnTo>
                  <a:lnTo>
                    <a:pt x="14" y="23"/>
                  </a:lnTo>
                  <a:lnTo>
                    <a:pt x="20" y="25"/>
                  </a:lnTo>
                  <a:lnTo>
                    <a:pt x="20" y="32"/>
                  </a:lnTo>
                  <a:lnTo>
                    <a:pt x="24" y="32"/>
                  </a:lnTo>
                  <a:lnTo>
                    <a:pt x="29" y="28"/>
                  </a:lnTo>
                  <a:lnTo>
                    <a:pt x="29" y="25"/>
                  </a:lnTo>
                  <a:lnTo>
                    <a:pt x="25" y="23"/>
                  </a:lnTo>
                  <a:lnTo>
                    <a:pt x="22" y="22"/>
                  </a:lnTo>
                  <a:lnTo>
                    <a:pt x="24" y="20"/>
                  </a:lnTo>
                  <a:lnTo>
                    <a:pt x="27" y="17"/>
                  </a:lnTo>
                  <a:lnTo>
                    <a:pt x="34" y="18"/>
                  </a:lnTo>
                  <a:lnTo>
                    <a:pt x="39" y="20"/>
                  </a:lnTo>
                  <a:lnTo>
                    <a:pt x="37" y="17"/>
                  </a:lnTo>
                  <a:lnTo>
                    <a:pt x="34" y="13"/>
                  </a:lnTo>
                  <a:lnTo>
                    <a:pt x="25" y="13"/>
                  </a:lnTo>
                  <a:lnTo>
                    <a:pt x="17" y="15"/>
                  </a:lnTo>
                  <a:lnTo>
                    <a:pt x="14" y="8"/>
                  </a:lnTo>
                  <a:lnTo>
                    <a:pt x="12" y="2"/>
                  </a:lnTo>
                  <a:lnTo>
                    <a:pt x="9" y="0"/>
                  </a:lnTo>
                  <a:lnTo>
                    <a:pt x="7" y="2"/>
                  </a:lnTo>
                  <a:lnTo>
                    <a:pt x="9" y="5"/>
                  </a:lnTo>
                  <a:lnTo>
                    <a:pt x="10" y="8"/>
                  </a:lnTo>
                  <a:lnTo>
                    <a:pt x="0" y="2"/>
                  </a:lnTo>
                  <a:close/>
                </a:path>
              </a:pathLst>
            </a:custGeom>
            <a:solidFill>
              <a:srgbClr val="1F1A17"/>
            </a:solidFill>
            <a:ln w="9525">
              <a:noFill/>
              <a:round/>
              <a:headEnd/>
              <a:tailEnd/>
            </a:ln>
          </p:spPr>
          <p:txBody>
            <a:bodyPr/>
            <a:lstStyle/>
            <a:p>
              <a:endParaRPr lang="en-US"/>
            </a:p>
          </p:txBody>
        </p:sp>
        <p:sp>
          <p:nvSpPr>
            <p:cNvPr id="5962" name="Freeform 1866"/>
            <p:cNvSpPr>
              <a:spLocks/>
            </p:cNvSpPr>
            <p:nvPr/>
          </p:nvSpPr>
          <p:spPr bwMode="auto">
            <a:xfrm>
              <a:off x="1452" y="2957"/>
              <a:ext cx="36" cy="22"/>
            </a:xfrm>
            <a:custGeom>
              <a:avLst/>
              <a:gdLst/>
              <a:ahLst/>
              <a:cxnLst>
                <a:cxn ang="0">
                  <a:pos x="0" y="3"/>
                </a:cxn>
                <a:cxn ang="0">
                  <a:pos x="3" y="5"/>
                </a:cxn>
                <a:cxn ang="0">
                  <a:pos x="6" y="8"/>
                </a:cxn>
                <a:cxn ang="0">
                  <a:pos x="10" y="15"/>
                </a:cxn>
                <a:cxn ang="0">
                  <a:pos x="13" y="17"/>
                </a:cxn>
                <a:cxn ang="0">
                  <a:pos x="18" y="17"/>
                </a:cxn>
                <a:cxn ang="0">
                  <a:pos x="21" y="12"/>
                </a:cxn>
                <a:cxn ang="0">
                  <a:pos x="21" y="7"/>
                </a:cxn>
                <a:cxn ang="0">
                  <a:pos x="20" y="2"/>
                </a:cxn>
                <a:cxn ang="0">
                  <a:pos x="23" y="0"/>
                </a:cxn>
                <a:cxn ang="0">
                  <a:pos x="28" y="0"/>
                </a:cxn>
                <a:cxn ang="0">
                  <a:pos x="33" y="5"/>
                </a:cxn>
                <a:cxn ang="0">
                  <a:pos x="36" y="8"/>
                </a:cxn>
                <a:cxn ang="0">
                  <a:pos x="25" y="5"/>
                </a:cxn>
                <a:cxn ang="0">
                  <a:pos x="26" y="8"/>
                </a:cxn>
                <a:cxn ang="0">
                  <a:pos x="26" y="15"/>
                </a:cxn>
                <a:cxn ang="0">
                  <a:pos x="23" y="18"/>
                </a:cxn>
                <a:cxn ang="0">
                  <a:pos x="21" y="20"/>
                </a:cxn>
                <a:cxn ang="0">
                  <a:pos x="18" y="22"/>
                </a:cxn>
                <a:cxn ang="0">
                  <a:pos x="15" y="22"/>
                </a:cxn>
                <a:cxn ang="0">
                  <a:pos x="8" y="17"/>
                </a:cxn>
                <a:cxn ang="0">
                  <a:pos x="5" y="13"/>
                </a:cxn>
                <a:cxn ang="0">
                  <a:pos x="0" y="3"/>
                </a:cxn>
              </a:cxnLst>
              <a:rect l="0" t="0" r="r" b="b"/>
              <a:pathLst>
                <a:path w="36" h="22">
                  <a:moveTo>
                    <a:pt x="0" y="3"/>
                  </a:moveTo>
                  <a:lnTo>
                    <a:pt x="3" y="5"/>
                  </a:lnTo>
                  <a:lnTo>
                    <a:pt x="6" y="8"/>
                  </a:lnTo>
                  <a:lnTo>
                    <a:pt x="10" y="15"/>
                  </a:lnTo>
                  <a:lnTo>
                    <a:pt x="13" y="17"/>
                  </a:lnTo>
                  <a:lnTo>
                    <a:pt x="18" y="17"/>
                  </a:lnTo>
                  <a:lnTo>
                    <a:pt x="21" y="12"/>
                  </a:lnTo>
                  <a:lnTo>
                    <a:pt x="21" y="7"/>
                  </a:lnTo>
                  <a:lnTo>
                    <a:pt x="20" y="2"/>
                  </a:lnTo>
                  <a:lnTo>
                    <a:pt x="23" y="0"/>
                  </a:lnTo>
                  <a:lnTo>
                    <a:pt x="28" y="0"/>
                  </a:lnTo>
                  <a:lnTo>
                    <a:pt x="33" y="5"/>
                  </a:lnTo>
                  <a:lnTo>
                    <a:pt x="36" y="8"/>
                  </a:lnTo>
                  <a:lnTo>
                    <a:pt x="25" y="5"/>
                  </a:lnTo>
                  <a:lnTo>
                    <a:pt x="26" y="8"/>
                  </a:lnTo>
                  <a:lnTo>
                    <a:pt x="26" y="15"/>
                  </a:lnTo>
                  <a:lnTo>
                    <a:pt x="23" y="18"/>
                  </a:lnTo>
                  <a:lnTo>
                    <a:pt x="21" y="20"/>
                  </a:lnTo>
                  <a:lnTo>
                    <a:pt x="18" y="22"/>
                  </a:lnTo>
                  <a:lnTo>
                    <a:pt x="15" y="22"/>
                  </a:lnTo>
                  <a:lnTo>
                    <a:pt x="8" y="17"/>
                  </a:lnTo>
                  <a:lnTo>
                    <a:pt x="5" y="13"/>
                  </a:lnTo>
                  <a:lnTo>
                    <a:pt x="0" y="3"/>
                  </a:lnTo>
                  <a:close/>
                </a:path>
              </a:pathLst>
            </a:custGeom>
            <a:solidFill>
              <a:srgbClr val="1F1A17"/>
            </a:solidFill>
            <a:ln w="9525">
              <a:noFill/>
              <a:round/>
              <a:headEnd/>
              <a:tailEnd/>
            </a:ln>
          </p:spPr>
          <p:txBody>
            <a:bodyPr/>
            <a:lstStyle/>
            <a:p>
              <a:endParaRPr lang="en-US"/>
            </a:p>
          </p:txBody>
        </p:sp>
        <p:sp>
          <p:nvSpPr>
            <p:cNvPr id="5963" name="Freeform 1867"/>
            <p:cNvSpPr>
              <a:spLocks/>
            </p:cNvSpPr>
            <p:nvPr/>
          </p:nvSpPr>
          <p:spPr bwMode="auto">
            <a:xfrm>
              <a:off x="1493" y="2868"/>
              <a:ext cx="29" cy="46"/>
            </a:xfrm>
            <a:custGeom>
              <a:avLst/>
              <a:gdLst/>
              <a:ahLst/>
              <a:cxnLst>
                <a:cxn ang="0">
                  <a:pos x="12" y="14"/>
                </a:cxn>
                <a:cxn ang="0">
                  <a:pos x="12" y="19"/>
                </a:cxn>
                <a:cxn ang="0">
                  <a:pos x="10" y="26"/>
                </a:cxn>
                <a:cxn ang="0">
                  <a:pos x="4" y="24"/>
                </a:cxn>
                <a:cxn ang="0">
                  <a:pos x="0" y="21"/>
                </a:cxn>
                <a:cxn ang="0">
                  <a:pos x="2" y="26"/>
                </a:cxn>
                <a:cxn ang="0">
                  <a:pos x="4" y="32"/>
                </a:cxn>
                <a:cxn ang="0">
                  <a:pos x="2" y="37"/>
                </a:cxn>
                <a:cxn ang="0">
                  <a:pos x="0" y="41"/>
                </a:cxn>
                <a:cxn ang="0">
                  <a:pos x="2" y="42"/>
                </a:cxn>
                <a:cxn ang="0">
                  <a:pos x="2" y="44"/>
                </a:cxn>
                <a:cxn ang="0">
                  <a:pos x="5" y="46"/>
                </a:cxn>
                <a:cxn ang="0">
                  <a:pos x="7" y="44"/>
                </a:cxn>
                <a:cxn ang="0">
                  <a:pos x="10" y="34"/>
                </a:cxn>
                <a:cxn ang="0">
                  <a:pos x="14" y="26"/>
                </a:cxn>
                <a:cxn ang="0">
                  <a:pos x="17" y="22"/>
                </a:cxn>
                <a:cxn ang="0">
                  <a:pos x="22" y="17"/>
                </a:cxn>
                <a:cxn ang="0">
                  <a:pos x="25" y="7"/>
                </a:cxn>
                <a:cxn ang="0">
                  <a:pos x="29" y="0"/>
                </a:cxn>
                <a:cxn ang="0">
                  <a:pos x="20" y="14"/>
                </a:cxn>
                <a:cxn ang="0">
                  <a:pos x="19" y="9"/>
                </a:cxn>
                <a:cxn ang="0">
                  <a:pos x="14" y="21"/>
                </a:cxn>
                <a:cxn ang="0">
                  <a:pos x="12" y="14"/>
                </a:cxn>
              </a:cxnLst>
              <a:rect l="0" t="0" r="r" b="b"/>
              <a:pathLst>
                <a:path w="29" h="46">
                  <a:moveTo>
                    <a:pt x="12" y="14"/>
                  </a:moveTo>
                  <a:lnTo>
                    <a:pt x="12" y="19"/>
                  </a:lnTo>
                  <a:lnTo>
                    <a:pt x="10" y="26"/>
                  </a:lnTo>
                  <a:lnTo>
                    <a:pt x="4" y="24"/>
                  </a:lnTo>
                  <a:lnTo>
                    <a:pt x="0" y="21"/>
                  </a:lnTo>
                  <a:lnTo>
                    <a:pt x="2" y="26"/>
                  </a:lnTo>
                  <a:lnTo>
                    <a:pt x="4" y="32"/>
                  </a:lnTo>
                  <a:lnTo>
                    <a:pt x="2" y="37"/>
                  </a:lnTo>
                  <a:lnTo>
                    <a:pt x="0" y="41"/>
                  </a:lnTo>
                  <a:lnTo>
                    <a:pt x="2" y="42"/>
                  </a:lnTo>
                  <a:lnTo>
                    <a:pt x="2" y="44"/>
                  </a:lnTo>
                  <a:lnTo>
                    <a:pt x="5" y="46"/>
                  </a:lnTo>
                  <a:lnTo>
                    <a:pt x="7" y="44"/>
                  </a:lnTo>
                  <a:lnTo>
                    <a:pt x="10" y="34"/>
                  </a:lnTo>
                  <a:lnTo>
                    <a:pt x="14" y="26"/>
                  </a:lnTo>
                  <a:lnTo>
                    <a:pt x="17" y="22"/>
                  </a:lnTo>
                  <a:lnTo>
                    <a:pt x="22" y="17"/>
                  </a:lnTo>
                  <a:lnTo>
                    <a:pt x="25" y="7"/>
                  </a:lnTo>
                  <a:lnTo>
                    <a:pt x="29" y="0"/>
                  </a:lnTo>
                  <a:lnTo>
                    <a:pt x="20" y="14"/>
                  </a:lnTo>
                  <a:lnTo>
                    <a:pt x="19" y="9"/>
                  </a:lnTo>
                  <a:lnTo>
                    <a:pt x="14" y="21"/>
                  </a:lnTo>
                  <a:lnTo>
                    <a:pt x="12" y="14"/>
                  </a:lnTo>
                  <a:close/>
                </a:path>
              </a:pathLst>
            </a:custGeom>
            <a:solidFill>
              <a:srgbClr val="1F1A17"/>
            </a:solidFill>
            <a:ln w="9525">
              <a:noFill/>
              <a:round/>
              <a:headEnd/>
              <a:tailEnd/>
            </a:ln>
          </p:spPr>
          <p:txBody>
            <a:bodyPr/>
            <a:lstStyle/>
            <a:p>
              <a:endParaRPr lang="en-US"/>
            </a:p>
          </p:txBody>
        </p:sp>
        <p:sp>
          <p:nvSpPr>
            <p:cNvPr id="5964" name="Freeform 1868"/>
            <p:cNvSpPr>
              <a:spLocks/>
            </p:cNvSpPr>
            <p:nvPr/>
          </p:nvSpPr>
          <p:spPr bwMode="auto">
            <a:xfrm>
              <a:off x="1472" y="2917"/>
              <a:ext cx="6" cy="35"/>
            </a:xfrm>
            <a:custGeom>
              <a:avLst/>
              <a:gdLst/>
              <a:ahLst/>
              <a:cxnLst>
                <a:cxn ang="0">
                  <a:pos x="1" y="0"/>
                </a:cxn>
                <a:cxn ang="0">
                  <a:pos x="1" y="5"/>
                </a:cxn>
                <a:cxn ang="0">
                  <a:pos x="0" y="12"/>
                </a:cxn>
                <a:cxn ang="0">
                  <a:pos x="1" y="18"/>
                </a:cxn>
                <a:cxn ang="0">
                  <a:pos x="3" y="25"/>
                </a:cxn>
                <a:cxn ang="0">
                  <a:pos x="6" y="35"/>
                </a:cxn>
                <a:cxn ang="0">
                  <a:pos x="6" y="32"/>
                </a:cxn>
                <a:cxn ang="0">
                  <a:pos x="3" y="22"/>
                </a:cxn>
                <a:cxn ang="0">
                  <a:pos x="5" y="18"/>
                </a:cxn>
                <a:cxn ang="0">
                  <a:pos x="5" y="10"/>
                </a:cxn>
                <a:cxn ang="0">
                  <a:pos x="3" y="3"/>
                </a:cxn>
                <a:cxn ang="0">
                  <a:pos x="1" y="0"/>
                </a:cxn>
              </a:cxnLst>
              <a:rect l="0" t="0" r="r" b="b"/>
              <a:pathLst>
                <a:path w="6" h="35">
                  <a:moveTo>
                    <a:pt x="1" y="0"/>
                  </a:moveTo>
                  <a:lnTo>
                    <a:pt x="1" y="5"/>
                  </a:lnTo>
                  <a:lnTo>
                    <a:pt x="0" y="12"/>
                  </a:lnTo>
                  <a:lnTo>
                    <a:pt x="1" y="18"/>
                  </a:lnTo>
                  <a:lnTo>
                    <a:pt x="3" y="25"/>
                  </a:lnTo>
                  <a:lnTo>
                    <a:pt x="6" y="35"/>
                  </a:lnTo>
                  <a:lnTo>
                    <a:pt x="6" y="32"/>
                  </a:lnTo>
                  <a:lnTo>
                    <a:pt x="3" y="22"/>
                  </a:lnTo>
                  <a:lnTo>
                    <a:pt x="5" y="18"/>
                  </a:lnTo>
                  <a:lnTo>
                    <a:pt x="5" y="10"/>
                  </a:lnTo>
                  <a:lnTo>
                    <a:pt x="3" y="3"/>
                  </a:lnTo>
                  <a:lnTo>
                    <a:pt x="1" y="0"/>
                  </a:lnTo>
                  <a:close/>
                </a:path>
              </a:pathLst>
            </a:custGeom>
            <a:solidFill>
              <a:srgbClr val="1F1A17"/>
            </a:solidFill>
            <a:ln w="9525">
              <a:noFill/>
              <a:round/>
              <a:headEnd/>
              <a:tailEnd/>
            </a:ln>
          </p:spPr>
          <p:txBody>
            <a:bodyPr/>
            <a:lstStyle/>
            <a:p>
              <a:endParaRPr lang="en-US"/>
            </a:p>
          </p:txBody>
        </p:sp>
        <p:sp>
          <p:nvSpPr>
            <p:cNvPr id="5965" name="Freeform 1869"/>
            <p:cNvSpPr>
              <a:spLocks/>
            </p:cNvSpPr>
            <p:nvPr/>
          </p:nvSpPr>
          <p:spPr bwMode="auto">
            <a:xfrm>
              <a:off x="1483" y="2937"/>
              <a:ext cx="7" cy="12"/>
            </a:xfrm>
            <a:custGeom>
              <a:avLst/>
              <a:gdLst/>
              <a:ahLst/>
              <a:cxnLst>
                <a:cxn ang="0">
                  <a:pos x="7" y="0"/>
                </a:cxn>
                <a:cxn ang="0">
                  <a:pos x="0" y="12"/>
                </a:cxn>
                <a:cxn ang="0">
                  <a:pos x="4" y="12"/>
                </a:cxn>
                <a:cxn ang="0">
                  <a:pos x="7" y="12"/>
                </a:cxn>
                <a:cxn ang="0">
                  <a:pos x="7" y="5"/>
                </a:cxn>
                <a:cxn ang="0">
                  <a:pos x="7" y="0"/>
                </a:cxn>
              </a:cxnLst>
              <a:rect l="0" t="0" r="r" b="b"/>
              <a:pathLst>
                <a:path w="7" h="12">
                  <a:moveTo>
                    <a:pt x="7" y="0"/>
                  </a:moveTo>
                  <a:lnTo>
                    <a:pt x="0" y="12"/>
                  </a:lnTo>
                  <a:lnTo>
                    <a:pt x="4" y="12"/>
                  </a:lnTo>
                  <a:lnTo>
                    <a:pt x="7" y="12"/>
                  </a:lnTo>
                  <a:lnTo>
                    <a:pt x="7" y="5"/>
                  </a:lnTo>
                  <a:lnTo>
                    <a:pt x="7" y="0"/>
                  </a:lnTo>
                  <a:close/>
                </a:path>
              </a:pathLst>
            </a:custGeom>
            <a:solidFill>
              <a:srgbClr val="1F1A17"/>
            </a:solidFill>
            <a:ln w="9525">
              <a:noFill/>
              <a:round/>
              <a:headEnd/>
              <a:tailEnd/>
            </a:ln>
          </p:spPr>
          <p:txBody>
            <a:bodyPr/>
            <a:lstStyle/>
            <a:p>
              <a:endParaRPr lang="en-US"/>
            </a:p>
          </p:txBody>
        </p:sp>
        <p:sp>
          <p:nvSpPr>
            <p:cNvPr id="5966" name="Freeform 1870"/>
            <p:cNvSpPr>
              <a:spLocks/>
            </p:cNvSpPr>
            <p:nvPr/>
          </p:nvSpPr>
          <p:spPr bwMode="auto">
            <a:xfrm>
              <a:off x="1420" y="2902"/>
              <a:ext cx="10" cy="20"/>
            </a:xfrm>
            <a:custGeom>
              <a:avLst/>
              <a:gdLst/>
              <a:ahLst/>
              <a:cxnLst>
                <a:cxn ang="0">
                  <a:pos x="3" y="0"/>
                </a:cxn>
                <a:cxn ang="0">
                  <a:pos x="0" y="8"/>
                </a:cxn>
                <a:cxn ang="0">
                  <a:pos x="2" y="8"/>
                </a:cxn>
                <a:cxn ang="0">
                  <a:pos x="5" y="12"/>
                </a:cxn>
                <a:cxn ang="0">
                  <a:pos x="7" y="17"/>
                </a:cxn>
                <a:cxn ang="0">
                  <a:pos x="7" y="20"/>
                </a:cxn>
                <a:cxn ang="0">
                  <a:pos x="8" y="10"/>
                </a:cxn>
                <a:cxn ang="0">
                  <a:pos x="10" y="8"/>
                </a:cxn>
                <a:cxn ang="0">
                  <a:pos x="8" y="3"/>
                </a:cxn>
                <a:cxn ang="0">
                  <a:pos x="5" y="2"/>
                </a:cxn>
                <a:cxn ang="0">
                  <a:pos x="3" y="0"/>
                </a:cxn>
              </a:cxnLst>
              <a:rect l="0" t="0" r="r" b="b"/>
              <a:pathLst>
                <a:path w="10" h="20">
                  <a:moveTo>
                    <a:pt x="3" y="0"/>
                  </a:moveTo>
                  <a:lnTo>
                    <a:pt x="0" y="8"/>
                  </a:lnTo>
                  <a:lnTo>
                    <a:pt x="2" y="8"/>
                  </a:lnTo>
                  <a:lnTo>
                    <a:pt x="5" y="12"/>
                  </a:lnTo>
                  <a:lnTo>
                    <a:pt x="7" y="17"/>
                  </a:lnTo>
                  <a:lnTo>
                    <a:pt x="7" y="20"/>
                  </a:lnTo>
                  <a:lnTo>
                    <a:pt x="8" y="10"/>
                  </a:lnTo>
                  <a:lnTo>
                    <a:pt x="10" y="8"/>
                  </a:lnTo>
                  <a:lnTo>
                    <a:pt x="8" y="3"/>
                  </a:lnTo>
                  <a:lnTo>
                    <a:pt x="5" y="2"/>
                  </a:lnTo>
                  <a:lnTo>
                    <a:pt x="3" y="0"/>
                  </a:lnTo>
                  <a:close/>
                </a:path>
              </a:pathLst>
            </a:custGeom>
            <a:solidFill>
              <a:srgbClr val="1F1A17"/>
            </a:solidFill>
            <a:ln w="9525">
              <a:noFill/>
              <a:round/>
              <a:headEnd/>
              <a:tailEnd/>
            </a:ln>
          </p:spPr>
          <p:txBody>
            <a:bodyPr/>
            <a:lstStyle/>
            <a:p>
              <a:endParaRPr lang="en-US"/>
            </a:p>
          </p:txBody>
        </p:sp>
        <p:sp>
          <p:nvSpPr>
            <p:cNvPr id="5967" name="Freeform 1871"/>
            <p:cNvSpPr>
              <a:spLocks/>
            </p:cNvSpPr>
            <p:nvPr/>
          </p:nvSpPr>
          <p:spPr bwMode="auto">
            <a:xfrm>
              <a:off x="1467" y="2825"/>
              <a:ext cx="26" cy="23"/>
            </a:xfrm>
            <a:custGeom>
              <a:avLst/>
              <a:gdLst/>
              <a:ahLst/>
              <a:cxnLst>
                <a:cxn ang="0">
                  <a:pos x="0" y="15"/>
                </a:cxn>
                <a:cxn ang="0">
                  <a:pos x="1" y="18"/>
                </a:cxn>
                <a:cxn ang="0">
                  <a:pos x="5" y="22"/>
                </a:cxn>
                <a:cxn ang="0">
                  <a:pos x="10" y="23"/>
                </a:cxn>
                <a:cxn ang="0">
                  <a:pos x="13" y="23"/>
                </a:cxn>
                <a:cxn ang="0">
                  <a:pos x="13" y="18"/>
                </a:cxn>
                <a:cxn ang="0">
                  <a:pos x="18" y="20"/>
                </a:cxn>
                <a:cxn ang="0">
                  <a:pos x="23" y="23"/>
                </a:cxn>
                <a:cxn ang="0">
                  <a:pos x="21" y="13"/>
                </a:cxn>
                <a:cxn ang="0">
                  <a:pos x="21" y="12"/>
                </a:cxn>
                <a:cxn ang="0">
                  <a:pos x="23" y="7"/>
                </a:cxn>
                <a:cxn ang="0">
                  <a:pos x="26" y="2"/>
                </a:cxn>
                <a:cxn ang="0">
                  <a:pos x="23" y="0"/>
                </a:cxn>
                <a:cxn ang="0">
                  <a:pos x="21" y="2"/>
                </a:cxn>
                <a:cxn ang="0">
                  <a:pos x="16" y="10"/>
                </a:cxn>
                <a:cxn ang="0">
                  <a:pos x="20" y="15"/>
                </a:cxn>
                <a:cxn ang="0">
                  <a:pos x="6" y="18"/>
                </a:cxn>
                <a:cxn ang="0">
                  <a:pos x="5" y="15"/>
                </a:cxn>
                <a:cxn ang="0">
                  <a:pos x="6" y="3"/>
                </a:cxn>
                <a:cxn ang="0">
                  <a:pos x="3" y="15"/>
                </a:cxn>
                <a:cxn ang="0">
                  <a:pos x="0" y="15"/>
                </a:cxn>
              </a:cxnLst>
              <a:rect l="0" t="0" r="r" b="b"/>
              <a:pathLst>
                <a:path w="26" h="23">
                  <a:moveTo>
                    <a:pt x="0" y="15"/>
                  </a:moveTo>
                  <a:lnTo>
                    <a:pt x="1" y="18"/>
                  </a:lnTo>
                  <a:lnTo>
                    <a:pt x="5" y="22"/>
                  </a:lnTo>
                  <a:lnTo>
                    <a:pt x="10" y="23"/>
                  </a:lnTo>
                  <a:lnTo>
                    <a:pt x="13" y="23"/>
                  </a:lnTo>
                  <a:lnTo>
                    <a:pt x="13" y="18"/>
                  </a:lnTo>
                  <a:lnTo>
                    <a:pt x="18" y="20"/>
                  </a:lnTo>
                  <a:lnTo>
                    <a:pt x="23" y="23"/>
                  </a:lnTo>
                  <a:lnTo>
                    <a:pt x="21" y="13"/>
                  </a:lnTo>
                  <a:lnTo>
                    <a:pt x="21" y="12"/>
                  </a:lnTo>
                  <a:lnTo>
                    <a:pt x="23" y="7"/>
                  </a:lnTo>
                  <a:lnTo>
                    <a:pt x="26" y="2"/>
                  </a:lnTo>
                  <a:lnTo>
                    <a:pt x="23" y="0"/>
                  </a:lnTo>
                  <a:lnTo>
                    <a:pt x="21" y="2"/>
                  </a:lnTo>
                  <a:lnTo>
                    <a:pt x="16" y="10"/>
                  </a:lnTo>
                  <a:lnTo>
                    <a:pt x="20" y="15"/>
                  </a:lnTo>
                  <a:lnTo>
                    <a:pt x="6" y="18"/>
                  </a:lnTo>
                  <a:lnTo>
                    <a:pt x="5" y="15"/>
                  </a:lnTo>
                  <a:lnTo>
                    <a:pt x="6" y="3"/>
                  </a:lnTo>
                  <a:lnTo>
                    <a:pt x="3" y="15"/>
                  </a:lnTo>
                  <a:lnTo>
                    <a:pt x="0" y="15"/>
                  </a:lnTo>
                  <a:close/>
                </a:path>
              </a:pathLst>
            </a:custGeom>
            <a:solidFill>
              <a:srgbClr val="1F1A17"/>
            </a:solidFill>
            <a:ln w="9525">
              <a:noFill/>
              <a:round/>
              <a:headEnd/>
              <a:tailEnd/>
            </a:ln>
          </p:spPr>
          <p:txBody>
            <a:bodyPr/>
            <a:lstStyle/>
            <a:p>
              <a:endParaRPr lang="en-US"/>
            </a:p>
          </p:txBody>
        </p:sp>
        <p:sp>
          <p:nvSpPr>
            <p:cNvPr id="5968" name="Freeform 1872"/>
            <p:cNvSpPr>
              <a:spLocks/>
            </p:cNvSpPr>
            <p:nvPr/>
          </p:nvSpPr>
          <p:spPr bwMode="auto">
            <a:xfrm>
              <a:off x="1452" y="2868"/>
              <a:ext cx="11" cy="9"/>
            </a:xfrm>
            <a:custGeom>
              <a:avLst/>
              <a:gdLst/>
              <a:ahLst/>
              <a:cxnLst>
                <a:cxn ang="0">
                  <a:pos x="0" y="2"/>
                </a:cxn>
                <a:cxn ang="0">
                  <a:pos x="3" y="9"/>
                </a:cxn>
                <a:cxn ang="0">
                  <a:pos x="3" y="7"/>
                </a:cxn>
                <a:cxn ang="0">
                  <a:pos x="6" y="5"/>
                </a:cxn>
                <a:cxn ang="0">
                  <a:pos x="10" y="7"/>
                </a:cxn>
                <a:cxn ang="0">
                  <a:pos x="11" y="7"/>
                </a:cxn>
                <a:cxn ang="0">
                  <a:pos x="10" y="4"/>
                </a:cxn>
                <a:cxn ang="0">
                  <a:pos x="5" y="0"/>
                </a:cxn>
                <a:cxn ang="0">
                  <a:pos x="1" y="2"/>
                </a:cxn>
                <a:cxn ang="0">
                  <a:pos x="0" y="2"/>
                </a:cxn>
              </a:cxnLst>
              <a:rect l="0" t="0" r="r" b="b"/>
              <a:pathLst>
                <a:path w="11" h="9">
                  <a:moveTo>
                    <a:pt x="0" y="2"/>
                  </a:moveTo>
                  <a:lnTo>
                    <a:pt x="3" y="9"/>
                  </a:lnTo>
                  <a:lnTo>
                    <a:pt x="3" y="7"/>
                  </a:lnTo>
                  <a:lnTo>
                    <a:pt x="6" y="5"/>
                  </a:lnTo>
                  <a:lnTo>
                    <a:pt x="10" y="7"/>
                  </a:lnTo>
                  <a:lnTo>
                    <a:pt x="11" y="7"/>
                  </a:lnTo>
                  <a:lnTo>
                    <a:pt x="10" y="4"/>
                  </a:lnTo>
                  <a:lnTo>
                    <a:pt x="5" y="0"/>
                  </a:lnTo>
                  <a:lnTo>
                    <a:pt x="1" y="2"/>
                  </a:lnTo>
                  <a:lnTo>
                    <a:pt x="0" y="2"/>
                  </a:lnTo>
                  <a:close/>
                </a:path>
              </a:pathLst>
            </a:custGeom>
            <a:solidFill>
              <a:srgbClr val="1F1A17"/>
            </a:solidFill>
            <a:ln w="9525">
              <a:noFill/>
              <a:round/>
              <a:headEnd/>
              <a:tailEnd/>
            </a:ln>
          </p:spPr>
          <p:txBody>
            <a:bodyPr/>
            <a:lstStyle/>
            <a:p>
              <a:endParaRPr lang="en-US"/>
            </a:p>
          </p:txBody>
        </p:sp>
        <p:sp>
          <p:nvSpPr>
            <p:cNvPr id="5969" name="Freeform 1873"/>
            <p:cNvSpPr>
              <a:spLocks/>
            </p:cNvSpPr>
            <p:nvPr/>
          </p:nvSpPr>
          <p:spPr bwMode="auto">
            <a:xfrm>
              <a:off x="1522" y="2904"/>
              <a:ext cx="23" cy="25"/>
            </a:xfrm>
            <a:custGeom>
              <a:avLst/>
              <a:gdLst/>
              <a:ahLst/>
              <a:cxnLst>
                <a:cxn ang="0">
                  <a:pos x="0" y="16"/>
                </a:cxn>
                <a:cxn ang="0">
                  <a:pos x="3" y="15"/>
                </a:cxn>
                <a:cxn ang="0">
                  <a:pos x="10" y="11"/>
                </a:cxn>
                <a:cxn ang="0">
                  <a:pos x="17" y="5"/>
                </a:cxn>
                <a:cxn ang="0">
                  <a:pos x="22" y="0"/>
                </a:cxn>
                <a:cxn ang="0">
                  <a:pos x="23" y="0"/>
                </a:cxn>
                <a:cxn ang="0">
                  <a:pos x="23" y="1"/>
                </a:cxn>
                <a:cxn ang="0">
                  <a:pos x="22" y="5"/>
                </a:cxn>
                <a:cxn ang="0">
                  <a:pos x="18" y="6"/>
                </a:cxn>
                <a:cxn ang="0">
                  <a:pos x="18" y="8"/>
                </a:cxn>
                <a:cxn ang="0">
                  <a:pos x="17" y="11"/>
                </a:cxn>
                <a:cxn ang="0">
                  <a:pos x="15" y="15"/>
                </a:cxn>
                <a:cxn ang="0">
                  <a:pos x="13" y="18"/>
                </a:cxn>
                <a:cxn ang="0">
                  <a:pos x="8" y="16"/>
                </a:cxn>
                <a:cxn ang="0">
                  <a:pos x="5" y="18"/>
                </a:cxn>
                <a:cxn ang="0">
                  <a:pos x="7" y="21"/>
                </a:cxn>
                <a:cxn ang="0">
                  <a:pos x="7" y="25"/>
                </a:cxn>
                <a:cxn ang="0">
                  <a:pos x="3" y="25"/>
                </a:cxn>
                <a:cxn ang="0">
                  <a:pos x="0" y="23"/>
                </a:cxn>
                <a:cxn ang="0">
                  <a:pos x="3" y="20"/>
                </a:cxn>
                <a:cxn ang="0">
                  <a:pos x="0" y="16"/>
                </a:cxn>
              </a:cxnLst>
              <a:rect l="0" t="0" r="r" b="b"/>
              <a:pathLst>
                <a:path w="23" h="25">
                  <a:moveTo>
                    <a:pt x="0" y="16"/>
                  </a:moveTo>
                  <a:lnTo>
                    <a:pt x="3" y="15"/>
                  </a:lnTo>
                  <a:lnTo>
                    <a:pt x="10" y="11"/>
                  </a:lnTo>
                  <a:lnTo>
                    <a:pt x="17" y="5"/>
                  </a:lnTo>
                  <a:lnTo>
                    <a:pt x="22" y="0"/>
                  </a:lnTo>
                  <a:lnTo>
                    <a:pt x="23" y="0"/>
                  </a:lnTo>
                  <a:lnTo>
                    <a:pt x="23" y="1"/>
                  </a:lnTo>
                  <a:lnTo>
                    <a:pt x="22" y="5"/>
                  </a:lnTo>
                  <a:lnTo>
                    <a:pt x="18" y="6"/>
                  </a:lnTo>
                  <a:lnTo>
                    <a:pt x="18" y="8"/>
                  </a:lnTo>
                  <a:lnTo>
                    <a:pt x="17" y="11"/>
                  </a:lnTo>
                  <a:lnTo>
                    <a:pt x="15" y="15"/>
                  </a:lnTo>
                  <a:lnTo>
                    <a:pt x="13" y="18"/>
                  </a:lnTo>
                  <a:lnTo>
                    <a:pt x="8" y="16"/>
                  </a:lnTo>
                  <a:lnTo>
                    <a:pt x="5" y="18"/>
                  </a:lnTo>
                  <a:lnTo>
                    <a:pt x="7" y="21"/>
                  </a:lnTo>
                  <a:lnTo>
                    <a:pt x="7" y="25"/>
                  </a:lnTo>
                  <a:lnTo>
                    <a:pt x="3" y="25"/>
                  </a:lnTo>
                  <a:lnTo>
                    <a:pt x="0" y="23"/>
                  </a:lnTo>
                  <a:lnTo>
                    <a:pt x="3" y="20"/>
                  </a:lnTo>
                  <a:lnTo>
                    <a:pt x="0" y="16"/>
                  </a:lnTo>
                  <a:close/>
                </a:path>
              </a:pathLst>
            </a:custGeom>
            <a:solidFill>
              <a:srgbClr val="1F1A17"/>
            </a:solidFill>
            <a:ln w="9525">
              <a:noFill/>
              <a:round/>
              <a:headEnd/>
              <a:tailEnd/>
            </a:ln>
          </p:spPr>
          <p:txBody>
            <a:bodyPr/>
            <a:lstStyle/>
            <a:p>
              <a:endParaRPr lang="en-US"/>
            </a:p>
          </p:txBody>
        </p:sp>
        <p:sp>
          <p:nvSpPr>
            <p:cNvPr id="5970" name="Freeform 1874"/>
            <p:cNvSpPr>
              <a:spLocks/>
            </p:cNvSpPr>
            <p:nvPr/>
          </p:nvSpPr>
          <p:spPr bwMode="auto">
            <a:xfrm>
              <a:off x="1517" y="2927"/>
              <a:ext cx="5" cy="3"/>
            </a:xfrm>
            <a:custGeom>
              <a:avLst/>
              <a:gdLst/>
              <a:ahLst/>
              <a:cxnLst>
                <a:cxn ang="0">
                  <a:pos x="0" y="0"/>
                </a:cxn>
                <a:cxn ang="0">
                  <a:pos x="1" y="3"/>
                </a:cxn>
                <a:cxn ang="0">
                  <a:pos x="5" y="2"/>
                </a:cxn>
                <a:cxn ang="0">
                  <a:pos x="0" y="0"/>
                </a:cxn>
              </a:cxnLst>
              <a:rect l="0" t="0" r="r" b="b"/>
              <a:pathLst>
                <a:path w="5" h="3">
                  <a:moveTo>
                    <a:pt x="0" y="0"/>
                  </a:moveTo>
                  <a:lnTo>
                    <a:pt x="1" y="3"/>
                  </a:lnTo>
                  <a:lnTo>
                    <a:pt x="5" y="2"/>
                  </a:lnTo>
                  <a:lnTo>
                    <a:pt x="0" y="0"/>
                  </a:lnTo>
                  <a:close/>
                </a:path>
              </a:pathLst>
            </a:custGeom>
            <a:solidFill>
              <a:srgbClr val="1F1A17"/>
            </a:solidFill>
            <a:ln w="9525">
              <a:noFill/>
              <a:round/>
              <a:headEnd/>
              <a:tailEnd/>
            </a:ln>
          </p:spPr>
          <p:txBody>
            <a:bodyPr/>
            <a:lstStyle/>
            <a:p>
              <a:endParaRPr lang="en-US"/>
            </a:p>
          </p:txBody>
        </p:sp>
        <p:sp>
          <p:nvSpPr>
            <p:cNvPr id="5971" name="Freeform 1875"/>
            <p:cNvSpPr>
              <a:spLocks/>
            </p:cNvSpPr>
            <p:nvPr/>
          </p:nvSpPr>
          <p:spPr bwMode="auto">
            <a:xfrm>
              <a:off x="1510" y="2937"/>
              <a:ext cx="42" cy="23"/>
            </a:xfrm>
            <a:custGeom>
              <a:avLst/>
              <a:gdLst/>
              <a:ahLst/>
              <a:cxnLst>
                <a:cxn ang="0">
                  <a:pos x="2" y="17"/>
                </a:cxn>
                <a:cxn ang="0">
                  <a:pos x="8" y="17"/>
                </a:cxn>
                <a:cxn ang="0">
                  <a:pos x="17" y="13"/>
                </a:cxn>
                <a:cxn ang="0">
                  <a:pos x="22" y="13"/>
                </a:cxn>
                <a:cxn ang="0">
                  <a:pos x="27" y="13"/>
                </a:cxn>
                <a:cxn ang="0">
                  <a:pos x="27" y="10"/>
                </a:cxn>
                <a:cxn ang="0">
                  <a:pos x="29" y="5"/>
                </a:cxn>
                <a:cxn ang="0">
                  <a:pos x="35" y="2"/>
                </a:cxn>
                <a:cxn ang="0">
                  <a:pos x="42" y="0"/>
                </a:cxn>
                <a:cxn ang="0">
                  <a:pos x="39" y="2"/>
                </a:cxn>
                <a:cxn ang="0">
                  <a:pos x="34" y="7"/>
                </a:cxn>
                <a:cxn ang="0">
                  <a:pos x="30" y="13"/>
                </a:cxn>
                <a:cxn ang="0">
                  <a:pos x="30" y="17"/>
                </a:cxn>
                <a:cxn ang="0">
                  <a:pos x="25" y="17"/>
                </a:cxn>
                <a:cxn ang="0">
                  <a:pos x="19" y="18"/>
                </a:cxn>
                <a:cxn ang="0">
                  <a:pos x="12" y="22"/>
                </a:cxn>
                <a:cxn ang="0">
                  <a:pos x="8" y="23"/>
                </a:cxn>
                <a:cxn ang="0">
                  <a:pos x="5" y="20"/>
                </a:cxn>
                <a:cxn ang="0">
                  <a:pos x="10" y="18"/>
                </a:cxn>
                <a:cxn ang="0">
                  <a:pos x="0" y="18"/>
                </a:cxn>
                <a:cxn ang="0">
                  <a:pos x="2" y="17"/>
                </a:cxn>
              </a:cxnLst>
              <a:rect l="0" t="0" r="r" b="b"/>
              <a:pathLst>
                <a:path w="42" h="23">
                  <a:moveTo>
                    <a:pt x="2" y="17"/>
                  </a:moveTo>
                  <a:lnTo>
                    <a:pt x="8" y="17"/>
                  </a:lnTo>
                  <a:lnTo>
                    <a:pt x="17" y="13"/>
                  </a:lnTo>
                  <a:lnTo>
                    <a:pt x="22" y="13"/>
                  </a:lnTo>
                  <a:lnTo>
                    <a:pt x="27" y="13"/>
                  </a:lnTo>
                  <a:lnTo>
                    <a:pt x="27" y="10"/>
                  </a:lnTo>
                  <a:lnTo>
                    <a:pt x="29" y="5"/>
                  </a:lnTo>
                  <a:lnTo>
                    <a:pt x="35" y="2"/>
                  </a:lnTo>
                  <a:lnTo>
                    <a:pt x="42" y="0"/>
                  </a:lnTo>
                  <a:lnTo>
                    <a:pt x="39" y="2"/>
                  </a:lnTo>
                  <a:lnTo>
                    <a:pt x="34" y="7"/>
                  </a:lnTo>
                  <a:lnTo>
                    <a:pt x="30" y="13"/>
                  </a:lnTo>
                  <a:lnTo>
                    <a:pt x="30" y="17"/>
                  </a:lnTo>
                  <a:lnTo>
                    <a:pt x="25" y="17"/>
                  </a:lnTo>
                  <a:lnTo>
                    <a:pt x="19" y="18"/>
                  </a:lnTo>
                  <a:lnTo>
                    <a:pt x="12" y="22"/>
                  </a:lnTo>
                  <a:lnTo>
                    <a:pt x="8" y="23"/>
                  </a:lnTo>
                  <a:lnTo>
                    <a:pt x="5" y="20"/>
                  </a:lnTo>
                  <a:lnTo>
                    <a:pt x="10" y="18"/>
                  </a:lnTo>
                  <a:lnTo>
                    <a:pt x="0" y="18"/>
                  </a:lnTo>
                  <a:lnTo>
                    <a:pt x="2" y="17"/>
                  </a:lnTo>
                  <a:close/>
                </a:path>
              </a:pathLst>
            </a:custGeom>
            <a:solidFill>
              <a:srgbClr val="1F1A17"/>
            </a:solidFill>
            <a:ln w="9525">
              <a:noFill/>
              <a:round/>
              <a:headEnd/>
              <a:tailEnd/>
            </a:ln>
          </p:spPr>
          <p:txBody>
            <a:bodyPr/>
            <a:lstStyle/>
            <a:p>
              <a:endParaRPr lang="en-US"/>
            </a:p>
          </p:txBody>
        </p:sp>
        <p:sp>
          <p:nvSpPr>
            <p:cNvPr id="5972" name="Freeform 1876"/>
            <p:cNvSpPr>
              <a:spLocks/>
            </p:cNvSpPr>
            <p:nvPr/>
          </p:nvSpPr>
          <p:spPr bwMode="auto">
            <a:xfrm>
              <a:off x="1376" y="2954"/>
              <a:ext cx="22" cy="28"/>
            </a:xfrm>
            <a:custGeom>
              <a:avLst/>
              <a:gdLst/>
              <a:ahLst/>
              <a:cxnLst>
                <a:cxn ang="0">
                  <a:pos x="0" y="1"/>
                </a:cxn>
                <a:cxn ang="0">
                  <a:pos x="2" y="0"/>
                </a:cxn>
                <a:cxn ang="0">
                  <a:pos x="4" y="1"/>
                </a:cxn>
                <a:cxn ang="0">
                  <a:pos x="9" y="1"/>
                </a:cxn>
                <a:cxn ang="0">
                  <a:pos x="12" y="0"/>
                </a:cxn>
                <a:cxn ang="0">
                  <a:pos x="10" y="5"/>
                </a:cxn>
                <a:cxn ang="0">
                  <a:pos x="10" y="11"/>
                </a:cxn>
                <a:cxn ang="0">
                  <a:pos x="14" y="16"/>
                </a:cxn>
                <a:cxn ang="0">
                  <a:pos x="15" y="20"/>
                </a:cxn>
                <a:cxn ang="0">
                  <a:pos x="19" y="16"/>
                </a:cxn>
                <a:cxn ang="0">
                  <a:pos x="22" y="15"/>
                </a:cxn>
                <a:cxn ang="0">
                  <a:pos x="20" y="21"/>
                </a:cxn>
                <a:cxn ang="0">
                  <a:pos x="19" y="23"/>
                </a:cxn>
                <a:cxn ang="0">
                  <a:pos x="22" y="28"/>
                </a:cxn>
                <a:cxn ang="0">
                  <a:pos x="17" y="25"/>
                </a:cxn>
                <a:cxn ang="0">
                  <a:pos x="12" y="21"/>
                </a:cxn>
                <a:cxn ang="0">
                  <a:pos x="9" y="21"/>
                </a:cxn>
                <a:cxn ang="0">
                  <a:pos x="7" y="21"/>
                </a:cxn>
                <a:cxn ang="0">
                  <a:pos x="10" y="15"/>
                </a:cxn>
                <a:cxn ang="0">
                  <a:pos x="7" y="15"/>
                </a:cxn>
                <a:cxn ang="0">
                  <a:pos x="5" y="13"/>
                </a:cxn>
                <a:cxn ang="0">
                  <a:pos x="5" y="8"/>
                </a:cxn>
                <a:cxn ang="0">
                  <a:pos x="5" y="6"/>
                </a:cxn>
                <a:cxn ang="0">
                  <a:pos x="0" y="1"/>
                </a:cxn>
              </a:cxnLst>
              <a:rect l="0" t="0" r="r" b="b"/>
              <a:pathLst>
                <a:path w="22" h="28">
                  <a:moveTo>
                    <a:pt x="0" y="1"/>
                  </a:moveTo>
                  <a:lnTo>
                    <a:pt x="2" y="0"/>
                  </a:lnTo>
                  <a:lnTo>
                    <a:pt x="4" y="1"/>
                  </a:lnTo>
                  <a:lnTo>
                    <a:pt x="9" y="1"/>
                  </a:lnTo>
                  <a:lnTo>
                    <a:pt x="12" y="0"/>
                  </a:lnTo>
                  <a:lnTo>
                    <a:pt x="10" y="5"/>
                  </a:lnTo>
                  <a:lnTo>
                    <a:pt x="10" y="11"/>
                  </a:lnTo>
                  <a:lnTo>
                    <a:pt x="14" y="16"/>
                  </a:lnTo>
                  <a:lnTo>
                    <a:pt x="15" y="20"/>
                  </a:lnTo>
                  <a:lnTo>
                    <a:pt x="19" y="16"/>
                  </a:lnTo>
                  <a:lnTo>
                    <a:pt x="22" y="15"/>
                  </a:lnTo>
                  <a:lnTo>
                    <a:pt x="20" y="21"/>
                  </a:lnTo>
                  <a:lnTo>
                    <a:pt x="19" y="23"/>
                  </a:lnTo>
                  <a:lnTo>
                    <a:pt x="22" y="28"/>
                  </a:lnTo>
                  <a:lnTo>
                    <a:pt x="17" y="25"/>
                  </a:lnTo>
                  <a:lnTo>
                    <a:pt x="12" y="21"/>
                  </a:lnTo>
                  <a:lnTo>
                    <a:pt x="9" y="21"/>
                  </a:lnTo>
                  <a:lnTo>
                    <a:pt x="7" y="21"/>
                  </a:lnTo>
                  <a:lnTo>
                    <a:pt x="10" y="15"/>
                  </a:lnTo>
                  <a:lnTo>
                    <a:pt x="7" y="15"/>
                  </a:lnTo>
                  <a:lnTo>
                    <a:pt x="5" y="13"/>
                  </a:lnTo>
                  <a:lnTo>
                    <a:pt x="5" y="8"/>
                  </a:lnTo>
                  <a:lnTo>
                    <a:pt x="5" y="6"/>
                  </a:lnTo>
                  <a:lnTo>
                    <a:pt x="0" y="1"/>
                  </a:lnTo>
                  <a:close/>
                </a:path>
              </a:pathLst>
            </a:custGeom>
            <a:solidFill>
              <a:srgbClr val="1F1A17"/>
            </a:solidFill>
            <a:ln w="9525">
              <a:noFill/>
              <a:round/>
              <a:headEnd/>
              <a:tailEnd/>
            </a:ln>
          </p:spPr>
          <p:txBody>
            <a:bodyPr/>
            <a:lstStyle/>
            <a:p>
              <a:endParaRPr lang="en-US"/>
            </a:p>
          </p:txBody>
        </p:sp>
        <p:sp>
          <p:nvSpPr>
            <p:cNvPr id="5973" name="Freeform 1877"/>
            <p:cNvSpPr>
              <a:spLocks/>
            </p:cNvSpPr>
            <p:nvPr/>
          </p:nvSpPr>
          <p:spPr bwMode="auto">
            <a:xfrm>
              <a:off x="1407" y="2986"/>
              <a:ext cx="63" cy="51"/>
            </a:xfrm>
            <a:custGeom>
              <a:avLst/>
              <a:gdLst/>
              <a:ahLst/>
              <a:cxnLst>
                <a:cxn ang="0">
                  <a:pos x="5" y="0"/>
                </a:cxn>
                <a:cxn ang="0">
                  <a:pos x="3" y="3"/>
                </a:cxn>
                <a:cxn ang="0">
                  <a:pos x="1" y="6"/>
                </a:cxn>
                <a:cxn ang="0">
                  <a:pos x="0" y="11"/>
                </a:cxn>
                <a:cxn ang="0">
                  <a:pos x="0" y="13"/>
                </a:cxn>
                <a:cxn ang="0">
                  <a:pos x="0" y="16"/>
                </a:cxn>
                <a:cxn ang="0">
                  <a:pos x="1" y="20"/>
                </a:cxn>
                <a:cxn ang="0">
                  <a:pos x="8" y="23"/>
                </a:cxn>
                <a:cxn ang="0">
                  <a:pos x="11" y="25"/>
                </a:cxn>
                <a:cxn ang="0">
                  <a:pos x="10" y="26"/>
                </a:cxn>
                <a:cxn ang="0">
                  <a:pos x="10" y="33"/>
                </a:cxn>
                <a:cxn ang="0">
                  <a:pos x="11" y="36"/>
                </a:cxn>
                <a:cxn ang="0">
                  <a:pos x="11" y="40"/>
                </a:cxn>
                <a:cxn ang="0">
                  <a:pos x="13" y="40"/>
                </a:cxn>
                <a:cxn ang="0">
                  <a:pos x="16" y="41"/>
                </a:cxn>
                <a:cxn ang="0">
                  <a:pos x="21" y="40"/>
                </a:cxn>
                <a:cxn ang="0">
                  <a:pos x="23" y="38"/>
                </a:cxn>
                <a:cxn ang="0">
                  <a:pos x="21" y="45"/>
                </a:cxn>
                <a:cxn ang="0">
                  <a:pos x="25" y="46"/>
                </a:cxn>
                <a:cxn ang="0">
                  <a:pos x="30" y="45"/>
                </a:cxn>
                <a:cxn ang="0">
                  <a:pos x="35" y="43"/>
                </a:cxn>
                <a:cxn ang="0">
                  <a:pos x="41" y="41"/>
                </a:cxn>
                <a:cxn ang="0">
                  <a:pos x="46" y="43"/>
                </a:cxn>
                <a:cxn ang="0">
                  <a:pos x="51" y="45"/>
                </a:cxn>
                <a:cxn ang="0">
                  <a:pos x="56" y="51"/>
                </a:cxn>
                <a:cxn ang="0">
                  <a:pos x="63" y="51"/>
                </a:cxn>
                <a:cxn ang="0">
                  <a:pos x="58" y="36"/>
                </a:cxn>
                <a:cxn ang="0">
                  <a:pos x="46" y="38"/>
                </a:cxn>
                <a:cxn ang="0">
                  <a:pos x="33" y="38"/>
                </a:cxn>
                <a:cxn ang="0">
                  <a:pos x="23" y="33"/>
                </a:cxn>
                <a:cxn ang="0">
                  <a:pos x="20" y="28"/>
                </a:cxn>
                <a:cxn ang="0">
                  <a:pos x="15" y="30"/>
                </a:cxn>
                <a:cxn ang="0">
                  <a:pos x="15" y="28"/>
                </a:cxn>
                <a:cxn ang="0">
                  <a:pos x="16" y="25"/>
                </a:cxn>
                <a:cxn ang="0">
                  <a:pos x="21" y="23"/>
                </a:cxn>
                <a:cxn ang="0">
                  <a:pos x="23" y="21"/>
                </a:cxn>
                <a:cxn ang="0">
                  <a:pos x="16" y="21"/>
                </a:cxn>
                <a:cxn ang="0">
                  <a:pos x="8" y="18"/>
                </a:cxn>
                <a:cxn ang="0">
                  <a:pos x="6" y="15"/>
                </a:cxn>
                <a:cxn ang="0">
                  <a:pos x="6" y="11"/>
                </a:cxn>
                <a:cxn ang="0">
                  <a:pos x="3" y="11"/>
                </a:cxn>
                <a:cxn ang="0">
                  <a:pos x="5" y="0"/>
                </a:cxn>
              </a:cxnLst>
              <a:rect l="0" t="0" r="r" b="b"/>
              <a:pathLst>
                <a:path w="63" h="51">
                  <a:moveTo>
                    <a:pt x="5" y="0"/>
                  </a:moveTo>
                  <a:lnTo>
                    <a:pt x="3" y="3"/>
                  </a:lnTo>
                  <a:lnTo>
                    <a:pt x="1" y="6"/>
                  </a:lnTo>
                  <a:lnTo>
                    <a:pt x="0" y="11"/>
                  </a:lnTo>
                  <a:lnTo>
                    <a:pt x="0" y="13"/>
                  </a:lnTo>
                  <a:lnTo>
                    <a:pt x="0" y="16"/>
                  </a:lnTo>
                  <a:lnTo>
                    <a:pt x="1" y="20"/>
                  </a:lnTo>
                  <a:lnTo>
                    <a:pt x="8" y="23"/>
                  </a:lnTo>
                  <a:lnTo>
                    <a:pt x="11" y="25"/>
                  </a:lnTo>
                  <a:lnTo>
                    <a:pt x="10" y="26"/>
                  </a:lnTo>
                  <a:lnTo>
                    <a:pt x="10" y="33"/>
                  </a:lnTo>
                  <a:lnTo>
                    <a:pt x="11" y="36"/>
                  </a:lnTo>
                  <a:lnTo>
                    <a:pt x="11" y="40"/>
                  </a:lnTo>
                  <a:lnTo>
                    <a:pt x="13" y="40"/>
                  </a:lnTo>
                  <a:lnTo>
                    <a:pt x="16" y="41"/>
                  </a:lnTo>
                  <a:lnTo>
                    <a:pt x="21" y="40"/>
                  </a:lnTo>
                  <a:lnTo>
                    <a:pt x="23" y="38"/>
                  </a:lnTo>
                  <a:lnTo>
                    <a:pt x="21" y="45"/>
                  </a:lnTo>
                  <a:lnTo>
                    <a:pt x="25" y="46"/>
                  </a:lnTo>
                  <a:lnTo>
                    <a:pt x="30" y="45"/>
                  </a:lnTo>
                  <a:lnTo>
                    <a:pt x="35" y="43"/>
                  </a:lnTo>
                  <a:lnTo>
                    <a:pt x="41" y="41"/>
                  </a:lnTo>
                  <a:lnTo>
                    <a:pt x="46" y="43"/>
                  </a:lnTo>
                  <a:lnTo>
                    <a:pt x="51" y="45"/>
                  </a:lnTo>
                  <a:lnTo>
                    <a:pt x="56" y="51"/>
                  </a:lnTo>
                  <a:lnTo>
                    <a:pt x="63" y="51"/>
                  </a:lnTo>
                  <a:lnTo>
                    <a:pt x="58" y="36"/>
                  </a:lnTo>
                  <a:lnTo>
                    <a:pt x="46" y="38"/>
                  </a:lnTo>
                  <a:lnTo>
                    <a:pt x="33" y="38"/>
                  </a:lnTo>
                  <a:lnTo>
                    <a:pt x="23" y="33"/>
                  </a:lnTo>
                  <a:lnTo>
                    <a:pt x="20" y="28"/>
                  </a:lnTo>
                  <a:lnTo>
                    <a:pt x="15" y="30"/>
                  </a:lnTo>
                  <a:lnTo>
                    <a:pt x="15" y="28"/>
                  </a:lnTo>
                  <a:lnTo>
                    <a:pt x="16" y="25"/>
                  </a:lnTo>
                  <a:lnTo>
                    <a:pt x="21" y="23"/>
                  </a:lnTo>
                  <a:lnTo>
                    <a:pt x="23" y="21"/>
                  </a:lnTo>
                  <a:lnTo>
                    <a:pt x="16" y="21"/>
                  </a:lnTo>
                  <a:lnTo>
                    <a:pt x="8" y="18"/>
                  </a:lnTo>
                  <a:lnTo>
                    <a:pt x="6" y="15"/>
                  </a:lnTo>
                  <a:lnTo>
                    <a:pt x="6" y="11"/>
                  </a:lnTo>
                  <a:lnTo>
                    <a:pt x="3" y="11"/>
                  </a:lnTo>
                  <a:lnTo>
                    <a:pt x="5" y="0"/>
                  </a:lnTo>
                  <a:close/>
                </a:path>
              </a:pathLst>
            </a:custGeom>
            <a:solidFill>
              <a:srgbClr val="1F1A17"/>
            </a:solidFill>
            <a:ln w="9525">
              <a:noFill/>
              <a:round/>
              <a:headEnd/>
              <a:tailEnd/>
            </a:ln>
          </p:spPr>
          <p:txBody>
            <a:bodyPr/>
            <a:lstStyle/>
            <a:p>
              <a:endParaRPr lang="en-US"/>
            </a:p>
          </p:txBody>
        </p:sp>
        <p:sp>
          <p:nvSpPr>
            <p:cNvPr id="5974" name="Freeform 1878"/>
            <p:cNvSpPr>
              <a:spLocks/>
            </p:cNvSpPr>
            <p:nvPr/>
          </p:nvSpPr>
          <p:spPr bwMode="auto">
            <a:xfrm>
              <a:off x="1487" y="2980"/>
              <a:ext cx="36" cy="14"/>
            </a:xfrm>
            <a:custGeom>
              <a:avLst/>
              <a:gdLst/>
              <a:ahLst/>
              <a:cxnLst>
                <a:cxn ang="0">
                  <a:pos x="5" y="6"/>
                </a:cxn>
                <a:cxn ang="0">
                  <a:pos x="0" y="14"/>
                </a:cxn>
                <a:cxn ang="0">
                  <a:pos x="8" y="12"/>
                </a:cxn>
                <a:cxn ang="0">
                  <a:pos x="18" y="11"/>
                </a:cxn>
                <a:cxn ang="0">
                  <a:pos x="21" y="12"/>
                </a:cxn>
                <a:cxn ang="0">
                  <a:pos x="26" y="14"/>
                </a:cxn>
                <a:cxn ang="0">
                  <a:pos x="33" y="7"/>
                </a:cxn>
                <a:cxn ang="0">
                  <a:pos x="36" y="0"/>
                </a:cxn>
                <a:cxn ang="0">
                  <a:pos x="31" y="4"/>
                </a:cxn>
                <a:cxn ang="0">
                  <a:pos x="23" y="7"/>
                </a:cxn>
                <a:cxn ang="0">
                  <a:pos x="11" y="6"/>
                </a:cxn>
                <a:cxn ang="0">
                  <a:pos x="5" y="6"/>
                </a:cxn>
              </a:cxnLst>
              <a:rect l="0" t="0" r="r" b="b"/>
              <a:pathLst>
                <a:path w="36" h="14">
                  <a:moveTo>
                    <a:pt x="5" y="6"/>
                  </a:moveTo>
                  <a:lnTo>
                    <a:pt x="0" y="14"/>
                  </a:lnTo>
                  <a:lnTo>
                    <a:pt x="8" y="12"/>
                  </a:lnTo>
                  <a:lnTo>
                    <a:pt x="18" y="11"/>
                  </a:lnTo>
                  <a:lnTo>
                    <a:pt x="21" y="12"/>
                  </a:lnTo>
                  <a:lnTo>
                    <a:pt x="26" y="14"/>
                  </a:lnTo>
                  <a:lnTo>
                    <a:pt x="33" y="7"/>
                  </a:lnTo>
                  <a:lnTo>
                    <a:pt x="36" y="0"/>
                  </a:lnTo>
                  <a:lnTo>
                    <a:pt x="31" y="4"/>
                  </a:lnTo>
                  <a:lnTo>
                    <a:pt x="23" y="7"/>
                  </a:lnTo>
                  <a:lnTo>
                    <a:pt x="11" y="6"/>
                  </a:lnTo>
                  <a:lnTo>
                    <a:pt x="5" y="6"/>
                  </a:lnTo>
                  <a:close/>
                </a:path>
              </a:pathLst>
            </a:custGeom>
            <a:solidFill>
              <a:srgbClr val="1F1A17"/>
            </a:solidFill>
            <a:ln w="9525">
              <a:noFill/>
              <a:round/>
              <a:headEnd/>
              <a:tailEnd/>
            </a:ln>
          </p:spPr>
          <p:txBody>
            <a:bodyPr/>
            <a:lstStyle/>
            <a:p>
              <a:endParaRPr lang="en-US"/>
            </a:p>
          </p:txBody>
        </p:sp>
        <p:sp>
          <p:nvSpPr>
            <p:cNvPr id="5975" name="Freeform 1879"/>
            <p:cNvSpPr>
              <a:spLocks/>
            </p:cNvSpPr>
            <p:nvPr/>
          </p:nvSpPr>
          <p:spPr bwMode="auto">
            <a:xfrm>
              <a:off x="1523" y="2979"/>
              <a:ext cx="32" cy="57"/>
            </a:xfrm>
            <a:custGeom>
              <a:avLst/>
              <a:gdLst/>
              <a:ahLst/>
              <a:cxnLst>
                <a:cxn ang="0">
                  <a:pos x="27" y="0"/>
                </a:cxn>
                <a:cxn ang="0">
                  <a:pos x="21" y="3"/>
                </a:cxn>
                <a:cxn ang="0">
                  <a:pos x="16" y="8"/>
                </a:cxn>
                <a:cxn ang="0">
                  <a:pos x="17" y="15"/>
                </a:cxn>
                <a:cxn ang="0">
                  <a:pos x="19" y="18"/>
                </a:cxn>
                <a:cxn ang="0">
                  <a:pos x="16" y="22"/>
                </a:cxn>
                <a:cxn ang="0">
                  <a:pos x="17" y="23"/>
                </a:cxn>
                <a:cxn ang="0">
                  <a:pos x="17" y="25"/>
                </a:cxn>
                <a:cxn ang="0">
                  <a:pos x="17" y="30"/>
                </a:cxn>
                <a:cxn ang="0">
                  <a:pos x="16" y="33"/>
                </a:cxn>
                <a:cxn ang="0">
                  <a:pos x="11" y="32"/>
                </a:cxn>
                <a:cxn ang="0">
                  <a:pos x="12" y="35"/>
                </a:cxn>
                <a:cxn ang="0">
                  <a:pos x="12" y="38"/>
                </a:cxn>
                <a:cxn ang="0">
                  <a:pos x="11" y="43"/>
                </a:cxn>
                <a:cxn ang="0">
                  <a:pos x="9" y="48"/>
                </a:cxn>
                <a:cxn ang="0">
                  <a:pos x="6" y="43"/>
                </a:cxn>
                <a:cxn ang="0">
                  <a:pos x="6" y="47"/>
                </a:cxn>
                <a:cxn ang="0">
                  <a:pos x="6" y="50"/>
                </a:cxn>
                <a:cxn ang="0">
                  <a:pos x="2" y="55"/>
                </a:cxn>
                <a:cxn ang="0">
                  <a:pos x="0" y="57"/>
                </a:cxn>
                <a:cxn ang="0">
                  <a:pos x="6" y="55"/>
                </a:cxn>
                <a:cxn ang="0">
                  <a:pos x="12" y="52"/>
                </a:cxn>
                <a:cxn ang="0">
                  <a:pos x="14" y="45"/>
                </a:cxn>
                <a:cxn ang="0">
                  <a:pos x="16" y="42"/>
                </a:cxn>
                <a:cxn ang="0">
                  <a:pos x="17" y="38"/>
                </a:cxn>
                <a:cxn ang="0">
                  <a:pos x="19" y="33"/>
                </a:cxn>
                <a:cxn ang="0">
                  <a:pos x="22" y="33"/>
                </a:cxn>
                <a:cxn ang="0">
                  <a:pos x="24" y="32"/>
                </a:cxn>
                <a:cxn ang="0">
                  <a:pos x="22" y="25"/>
                </a:cxn>
                <a:cxn ang="0">
                  <a:pos x="21" y="22"/>
                </a:cxn>
                <a:cxn ang="0">
                  <a:pos x="24" y="18"/>
                </a:cxn>
                <a:cxn ang="0">
                  <a:pos x="21" y="13"/>
                </a:cxn>
                <a:cxn ang="0">
                  <a:pos x="22" y="10"/>
                </a:cxn>
                <a:cxn ang="0">
                  <a:pos x="26" y="7"/>
                </a:cxn>
                <a:cxn ang="0">
                  <a:pos x="31" y="7"/>
                </a:cxn>
                <a:cxn ang="0">
                  <a:pos x="32" y="7"/>
                </a:cxn>
                <a:cxn ang="0">
                  <a:pos x="27" y="0"/>
                </a:cxn>
              </a:cxnLst>
              <a:rect l="0" t="0" r="r" b="b"/>
              <a:pathLst>
                <a:path w="32" h="57">
                  <a:moveTo>
                    <a:pt x="27" y="0"/>
                  </a:moveTo>
                  <a:lnTo>
                    <a:pt x="21" y="3"/>
                  </a:lnTo>
                  <a:lnTo>
                    <a:pt x="16" y="8"/>
                  </a:lnTo>
                  <a:lnTo>
                    <a:pt x="17" y="15"/>
                  </a:lnTo>
                  <a:lnTo>
                    <a:pt x="19" y="18"/>
                  </a:lnTo>
                  <a:lnTo>
                    <a:pt x="16" y="22"/>
                  </a:lnTo>
                  <a:lnTo>
                    <a:pt x="17" y="23"/>
                  </a:lnTo>
                  <a:lnTo>
                    <a:pt x="17" y="25"/>
                  </a:lnTo>
                  <a:lnTo>
                    <a:pt x="17" y="30"/>
                  </a:lnTo>
                  <a:lnTo>
                    <a:pt x="16" y="33"/>
                  </a:lnTo>
                  <a:lnTo>
                    <a:pt x="11" y="32"/>
                  </a:lnTo>
                  <a:lnTo>
                    <a:pt x="12" y="35"/>
                  </a:lnTo>
                  <a:lnTo>
                    <a:pt x="12" y="38"/>
                  </a:lnTo>
                  <a:lnTo>
                    <a:pt x="11" y="43"/>
                  </a:lnTo>
                  <a:lnTo>
                    <a:pt x="9" y="48"/>
                  </a:lnTo>
                  <a:lnTo>
                    <a:pt x="6" y="43"/>
                  </a:lnTo>
                  <a:lnTo>
                    <a:pt x="6" y="47"/>
                  </a:lnTo>
                  <a:lnTo>
                    <a:pt x="6" y="50"/>
                  </a:lnTo>
                  <a:lnTo>
                    <a:pt x="2" y="55"/>
                  </a:lnTo>
                  <a:lnTo>
                    <a:pt x="0" y="57"/>
                  </a:lnTo>
                  <a:lnTo>
                    <a:pt x="6" y="55"/>
                  </a:lnTo>
                  <a:lnTo>
                    <a:pt x="12" y="52"/>
                  </a:lnTo>
                  <a:lnTo>
                    <a:pt x="14" y="45"/>
                  </a:lnTo>
                  <a:lnTo>
                    <a:pt x="16" y="42"/>
                  </a:lnTo>
                  <a:lnTo>
                    <a:pt x="17" y="38"/>
                  </a:lnTo>
                  <a:lnTo>
                    <a:pt x="19" y="33"/>
                  </a:lnTo>
                  <a:lnTo>
                    <a:pt x="22" y="33"/>
                  </a:lnTo>
                  <a:lnTo>
                    <a:pt x="24" y="32"/>
                  </a:lnTo>
                  <a:lnTo>
                    <a:pt x="22" y="25"/>
                  </a:lnTo>
                  <a:lnTo>
                    <a:pt x="21" y="22"/>
                  </a:lnTo>
                  <a:lnTo>
                    <a:pt x="24" y="18"/>
                  </a:lnTo>
                  <a:lnTo>
                    <a:pt x="21" y="13"/>
                  </a:lnTo>
                  <a:lnTo>
                    <a:pt x="22" y="10"/>
                  </a:lnTo>
                  <a:lnTo>
                    <a:pt x="26" y="7"/>
                  </a:lnTo>
                  <a:lnTo>
                    <a:pt x="31" y="7"/>
                  </a:lnTo>
                  <a:lnTo>
                    <a:pt x="32" y="7"/>
                  </a:lnTo>
                  <a:lnTo>
                    <a:pt x="27" y="0"/>
                  </a:lnTo>
                  <a:close/>
                </a:path>
              </a:pathLst>
            </a:custGeom>
            <a:solidFill>
              <a:srgbClr val="1F1A17"/>
            </a:solidFill>
            <a:ln w="9525">
              <a:noFill/>
              <a:round/>
              <a:headEnd/>
              <a:tailEnd/>
            </a:ln>
          </p:spPr>
          <p:txBody>
            <a:bodyPr/>
            <a:lstStyle/>
            <a:p>
              <a:endParaRPr lang="en-US"/>
            </a:p>
          </p:txBody>
        </p:sp>
        <p:sp>
          <p:nvSpPr>
            <p:cNvPr id="5976" name="Freeform 1880"/>
            <p:cNvSpPr>
              <a:spLocks/>
            </p:cNvSpPr>
            <p:nvPr/>
          </p:nvSpPr>
          <p:spPr bwMode="auto">
            <a:xfrm>
              <a:off x="1539" y="2960"/>
              <a:ext cx="21" cy="10"/>
            </a:xfrm>
            <a:custGeom>
              <a:avLst/>
              <a:gdLst/>
              <a:ahLst/>
              <a:cxnLst>
                <a:cxn ang="0">
                  <a:pos x="0" y="9"/>
                </a:cxn>
                <a:cxn ang="0">
                  <a:pos x="1" y="7"/>
                </a:cxn>
                <a:cxn ang="0">
                  <a:pos x="6" y="2"/>
                </a:cxn>
                <a:cxn ang="0">
                  <a:pos x="15" y="0"/>
                </a:cxn>
                <a:cxn ang="0">
                  <a:pos x="18" y="2"/>
                </a:cxn>
                <a:cxn ang="0">
                  <a:pos x="10" y="5"/>
                </a:cxn>
                <a:cxn ang="0">
                  <a:pos x="21" y="9"/>
                </a:cxn>
                <a:cxn ang="0">
                  <a:pos x="20" y="10"/>
                </a:cxn>
                <a:cxn ang="0">
                  <a:pos x="16" y="10"/>
                </a:cxn>
                <a:cxn ang="0">
                  <a:pos x="10" y="9"/>
                </a:cxn>
                <a:cxn ang="0">
                  <a:pos x="3" y="9"/>
                </a:cxn>
                <a:cxn ang="0">
                  <a:pos x="0" y="9"/>
                </a:cxn>
              </a:cxnLst>
              <a:rect l="0" t="0" r="r" b="b"/>
              <a:pathLst>
                <a:path w="21" h="10">
                  <a:moveTo>
                    <a:pt x="0" y="9"/>
                  </a:moveTo>
                  <a:lnTo>
                    <a:pt x="1" y="7"/>
                  </a:lnTo>
                  <a:lnTo>
                    <a:pt x="6" y="2"/>
                  </a:lnTo>
                  <a:lnTo>
                    <a:pt x="15" y="0"/>
                  </a:lnTo>
                  <a:lnTo>
                    <a:pt x="18" y="2"/>
                  </a:lnTo>
                  <a:lnTo>
                    <a:pt x="10" y="5"/>
                  </a:lnTo>
                  <a:lnTo>
                    <a:pt x="21" y="9"/>
                  </a:lnTo>
                  <a:lnTo>
                    <a:pt x="20" y="10"/>
                  </a:lnTo>
                  <a:lnTo>
                    <a:pt x="16" y="10"/>
                  </a:lnTo>
                  <a:lnTo>
                    <a:pt x="10" y="9"/>
                  </a:lnTo>
                  <a:lnTo>
                    <a:pt x="3" y="9"/>
                  </a:lnTo>
                  <a:lnTo>
                    <a:pt x="0" y="9"/>
                  </a:lnTo>
                  <a:close/>
                </a:path>
              </a:pathLst>
            </a:custGeom>
            <a:solidFill>
              <a:srgbClr val="1F1A17"/>
            </a:solidFill>
            <a:ln w="9525">
              <a:noFill/>
              <a:round/>
              <a:headEnd/>
              <a:tailEnd/>
            </a:ln>
          </p:spPr>
          <p:txBody>
            <a:bodyPr/>
            <a:lstStyle/>
            <a:p>
              <a:endParaRPr lang="en-US"/>
            </a:p>
          </p:txBody>
        </p:sp>
        <p:sp>
          <p:nvSpPr>
            <p:cNvPr id="5977" name="Freeform 1881"/>
            <p:cNvSpPr>
              <a:spLocks/>
            </p:cNvSpPr>
            <p:nvPr/>
          </p:nvSpPr>
          <p:spPr bwMode="auto">
            <a:xfrm>
              <a:off x="1539" y="3012"/>
              <a:ext cx="26" cy="19"/>
            </a:xfrm>
            <a:custGeom>
              <a:avLst/>
              <a:gdLst/>
              <a:ahLst/>
              <a:cxnLst>
                <a:cxn ang="0">
                  <a:pos x="3" y="10"/>
                </a:cxn>
                <a:cxn ang="0">
                  <a:pos x="11" y="10"/>
                </a:cxn>
                <a:cxn ang="0">
                  <a:pos x="13" y="7"/>
                </a:cxn>
                <a:cxn ang="0">
                  <a:pos x="18" y="4"/>
                </a:cxn>
                <a:cxn ang="0">
                  <a:pos x="23" y="2"/>
                </a:cxn>
                <a:cxn ang="0">
                  <a:pos x="26" y="0"/>
                </a:cxn>
                <a:cxn ang="0">
                  <a:pos x="13" y="10"/>
                </a:cxn>
                <a:cxn ang="0">
                  <a:pos x="11" y="14"/>
                </a:cxn>
                <a:cxn ang="0">
                  <a:pos x="13" y="15"/>
                </a:cxn>
                <a:cxn ang="0">
                  <a:pos x="6" y="14"/>
                </a:cxn>
                <a:cxn ang="0">
                  <a:pos x="8" y="19"/>
                </a:cxn>
                <a:cxn ang="0">
                  <a:pos x="3" y="15"/>
                </a:cxn>
                <a:cxn ang="0">
                  <a:pos x="0" y="19"/>
                </a:cxn>
                <a:cxn ang="0">
                  <a:pos x="0" y="14"/>
                </a:cxn>
                <a:cxn ang="0">
                  <a:pos x="3" y="10"/>
                </a:cxn>
              </a:cxnLst>
              <a:rect l="0" t="0" r="r" b="b"/>
              <a:pathLst>
                <a:path w="26" h="19">
                  <a:moveTo>
                    <a:pt x="3" y="10"/>
                  </a:moveTo>
                  <a:lnTo>
                    <a:pt x="11" y="10"/>
                  </a:lnTo>
                  <a:lnTo>
                    <a:pt x="13" y="7"/>
                  </a:lnTo>
                  <a:lnTo>
                    <a:pt x="18" y="4"/>
                  </a:lnTo>
                  <a:lnTo>
                    <a:pt x="23" y="2"/>
                  </a:lnTo>
                  <a:lnTo>
                    <a:pt x="26" y="0"/>
                  </a:lnTo>
                  <a:lnTo>
                    <a:pt x="13" y="10"/>
                  </a:lnTo>
                  <a:lnTo>
                    <a:pt x="11" y="14"/>
                  </a:lnTo>
                  <a:lnTo>
                    <a:pt x="13" y="15"/>
                  </a:lnTo>
                  <a:lnTo>
                    <a:pt x="6" y="14"/>
                  </a:lnTo>
                  <a:lnTo>
                    <a:pt x="8" y="19"/>
                  </a:lnTo>
                  <a:lnTo>
                    <a:pt x="3" y="15"/>
                  </a:lnTo>
                  <a:lnTo>
                    <a:pt x="0" y="19"/>
                  </a:lnTo>
                  <a:lnTo>
                    <a:pt x="0" y="14"/>
                  </a:lnTo>
                  <a:lnTo>
                    <a:pt x="3" y="10"/>
                  </a:lnTo>
                  <a:close/>
                </a:path>
              </a:pathLst>
            </a:custGeom>
            <a:solidFill>
              <a:srgbClr val="1F1A17"/>
            </a:solidFill>
            <a:ln w="9525">
              <a:noFill/>
              <a:round/>
              <a:headEnd/>
              <a:tailEnd/>
            </a:ln>
          </p:spPr>
          <p:txBody>
            <a:bodyPr/>
            <a:lstStyle/>
            <a:p>
              <a:endParaRPr lang="en-US"/>
            </a:p>
          </p:txBody>
        </p:sp>
        <p:sp>
          <p:nvSpPr>
            <p:cNvPr id="5978" name="Freeform 1882"/>
            <p:cNvSpPr>
              <a:spLocks/>
            </p:cNvSpPr>
            <p:nvPr/>
          </p:nvSpPr>
          <p:spPr bwMode="auto">
            <a:xfrm>
              <a:off x="1517" y="3061"/>
              <a:ext cx="50" cy="28"/>
            </a:xfrm>
            <a:custGeom>
              <a:avLst/>
              <a:gdLst/>
              <a:ahLst/>
              <a:cxnLst>
                <a:cxn ang="0">
                  <a:pos x="0" y="16"/>
                </a:cxn>
                <a:cxn ang="0">
                  <a:pos x="5" y="15"/>
                </a:cxn>
                <a:cxn ang="0">
                  <a:pos x="13" y="13"/>
                </a:cxn>
                <a:cxn ang="0">
                  <a:pos x="18" y="5"/>
                </a:cxn>
                <a:cxn ang="0">
                  <a:pos x="18" y="0"/>
                </a:cxn>
                <a:cxn ang="0">
                  <a:pos x="23" y="1"/>
                </a:cxn>
                <a:cxn ang="0">
                  <a:pos x="32" y="3"/>
                </a:cxn>
                <a:cxn ang="0">
                  <a:pos x="42" y="3"/>
                </a:cxn>
                <a:cxn ang="0">
                  <a:pos x="50" y="5"/>
                </a:cxn>
                <a:cxn ang="0">
                  <a:pos x="35" y="15"/>
                </a:cxn>
                <a:cxn ang="0">
                  <a:pos x="33" y="11"/>
                </a:cxn>
                <a:cxn ang="0">
                  <a:pos x="30" y="10"/>
                </a:cxn>
                <a:cxn ang="0">
                  <a:pos x="28" y="20"/>
                </a:cxn>
                <a:cxn ang="0">
                  <a:pos x="28" y="28"/>
                </a:cxn>
                <a:cxn ang="0">
                  <a:pos x="25" y="28"/>
                </a:cxn>
                <a:cxn ang="0">
                  <a:pos x="23" y="23"/>
                </a:cxn>
                <a:cxn ang="0">
                  <a:pos x="22" y="13"/>
                </a:cxn>
                <a:cxn ang="0">
                  <a:pos x="22" y="8"/>
                </a:cxn>
                <a:cxn ang="0">
                  <a:pos x="20" y="11"/>
                </a:cxn>
                <a:cxn ang="0">
                  <a:pos x="15" y="16"/>
                </a:cxn>
                <a:cxn ang="0">
                  <a:pos x="6" y="16"/>
                </a:cxn>
                <a:cxn ang="0">
                  <a:pos x="0" y="16"/>
                </a:cxn>
              </a:cxnLst>
              <a:rect l="0" t="0" r="r" b="b"/>
              <a:pathLst>
                <a:path w="50" h="28">
                  <a:moveTo>
                    <a:pt x="0" y="16"/>
                  </a:moveTo>
                  <a:lnTo>
                    <a:pt x="5" y="15"/>
                  </a:lnTo>
                  <a:lnTo>
                    <a:pt x="13" y="13"/>
                  </a:lnTo>
                  <a:lnTo>
                    <a:pt x="18" y="5"/>
                  </a:lnTo>
                  <a:lnTo>
                    <a:pt x="18" y="0"/>
                  </a:lnTo>
                  <a:lnTo>
                    <a:pt x="23" y="1"/>
                  </a:lnTo>
                  <a:lnTo>
                    <a:pt x="32" y="3"/>
                  </a:lnTo>
                  <a:lnTo>
                    <a:pt x="42" y="3"/>
                  </a:lnTo>
                  <a:lnTo>
                    <a:pt x="50" y="5"/>
                  </a:lnTo>
                  <a:lnTo>
                    <a:pt x="35" y="15"/>
                  </a:lnTo>
                  <a:lnTo>
                    <a:pt x="33" y="11"/>
                  </a:lnTo>
                  <a:lnTo>
                    <a:pt x="30" y="10"/>
                  </a:lnTo>
                  <a:lnTo>
                    <a:pt x="28" y="20"/>
                  </a:lnTo>
                  <a:lnTo>
                    <a:pt x="28" y="28"/>
                  </a:lnTo>
                  <a:lnTo>
                    <a:pt x="25" y="28"/>
                  </a:lnTo>
                  <a:lnTo>
                    <a:pt x="23" y="23"/>
                  </a:lnTo>
                  <a:lnTo>
                    <a:pt x="22" y="13"/>
                  </a:lnTo>
                  <a:lnTo>
                    <a:pt x="22" y="8"/>
                  </a:lnTo>
                  <a:lnTo>
                    <a:pt x="20" y="11"/>
                  </a:lnTo>
                  <a:lnTo>
                    <a:pt x="15" y="16"/>
                  </a:lnTo>
                  <a:lnTo>
                    <a:pt x="6" y="16"/>
                  </a:lnTo>
                  <a:lnTo>
                    <a:pt x="0" y="16"/>
                  </a:lnTo>
                  <a:close/>
                </a:path>
              </a:pathLst>
            </a:custGeom>
            <a:solidFill>
              <a:srgbClr val="1F1A17"/>
            </a:solidFill>
            <a:ln w="9525">
              <a:noFill/>
              <a:round/>
              <a:headEnd/>
              <a:tailEnd/>
            </a:ln>
          </p:spPr>
          <p:txBody>
            <a:bodyPr/>
            <a:lstStyle/>
            <a:p>
              <a:endParaRPr lang="en-US"/>
            </a:p>
          </p:txBody>
        </p:sp>
        <p:sp>
          <p:nvSpPr>
            <p:cNvPr id="5979" name="Freeform 1883"/>
            <p:cNvSpPr>
              <a:spLocks/>
            </p:cNvSpPr>
            <p:nvPr/>
          </p:nvSpPr>
          <p:spPr bwMode="auto">
            <a:xfrm>
              <a:off x="1442" y="3049"/>
              <a:ext cx="31" cy="34"/>
            </a:xfrm>
            <a:custGeom>
              <a:avLst/>
              <a:gdLst/>
              <a:ahLst/>
              <a:cxnLst>
                <a:cxn ang="0">
                  <a:pos x="0" y="3"/>
                </a:cxn>
                <a:cxn ang="0">
                  <a:pos x="5" y="0"/>
                </a:cxn>
                <a:cxn ang="0">
                  <a:pos x="8" y="0"/>
                </a:cxn>
                <a:cxn ang="0">
                  <a:pos x="11" y="0"/>
                </a:cxn>
                <a:cxn ang="0">
                  <a:pos x="15" y="0"/>
                </a:cxn>
                <a:cxn ang="0">
                  <a:pos x="20" y="3"/>
                </a:cxn>
                <a:cxn ang="0">
                  <a:pos x="26" y="12"/>
                </a:cxn>
                <a:cxn ang="0">
                  <a:pos x="31" y="17"/>
                </a:cxn>
                <a:cxn ang="0">
                  <a:pos x="30" y="22"/>
                </a:cxn>
                <a:cxn ang="0">
                  <a:pos x="28" y="27"/>
                </a:cxn>
                <a:cxn ang="0">
                  <a:pos x="25" y="34"/>
                </a:cxn>
                <a:cxn ang="0">
                  <a:pos x="25" y="27"/>
                </a:cxn>
                <a:cxn ang="0">
                  <a:pos x="23" y="22"/>
                </a:cxn>
                <a:cxn ang="0">
                  <a:pos x="18" y="23"/>
                </a:cxn>
                <a:cxn ang="0">
                  <a:pos x="13" y="23"/>
                </a:cxn>
                <a:cxn ang="0">
                  <a:pos x="18" y="20"/>
                </a:cxn>
                <a:cxn ang="0">
                  <a:pos x="23" y="15"/>
                </a:cxn>
                <a:cxn ang="0">
                  <a:pos x="21" y="13"/>
                </a:cxn>
                <a:cxn ang="0">
                  <a:pos x="18" y="10"/>
                </a:cxn>
                <a:cxn ang="0">
                  <a:pos x="13" y="12"/>
                </a:cxn>
                <a:cxn ang="0">
                  <a:pos x="6" y="12"/>
                </a:cxn>
                <a:cxn ang="0">
                  <a:pos x="5" y="10"/>
                </a:cxn>
                <a:cxn ang="0">
                  <a:pos x="5" y="8"/>
                </a:cxn>
                <a:cxn ang="0">
                  <a:pos x="8" y="7"/>
                </a:cxn>
                <a:cxn ang="0">
                  <a:pos x="10" y="5"/>
                </a:cxn>
                <a:cxn ang="0">
                  <a:pos x="5" y="5"/>
                </a:cxn>
                <a:cxn ang="0">
                  <a:pos x="0" y="3"/>
                </a:cxn>
              </a:cxnLst>
              <a:rect l="0" t="0" r="r" b="b"/>
              <a:pathLst>
                <a:path w="31" h="34">
                  <a:moveTo>
                    <a:pt x="0" y="3"/>
                  </a:moveTo>
                  <a:lnTo>
                    <a:pt x="5" y="0"/>
                  </a:lnTo>
                  <a:lnTo>
                    <a:pt x="8" y="0"/>
                  </a:lnTo>
                  <a:lnTo>
                    <a:pt x="11" y="0"/>
                  </a:lnTo>
                  <a:lnTo>
                    <a:pt x="15" y="0"/>
                  </a:lnTo>
                  <a:lnTo>
                    <a:pt x="20" y="3"/>
                  </a:lnTo>
                  <a:lnTo>
                    <a:pt x="26" y="12"/>
                  </a:lnTo>
                  <a:lnTo>
                    <a:pt x="31" y="17"/>
                  </a:lnTo>
                  <a:lnTo>
                    <a:pt x="30" y="22"/>
                  </a:lnTo>
                  <a:lnTo>
                    <a:pt x="28" y="27"/>
                  </a:lnTo>
                  <a:lnTo>
                    <a:pt x="25" y="34"/>
                  </a:lnTo>
                  <a:lnTo>
                    <a:pt x="25" y="27"/>
                  </a:lnTo>
                  <a:lnTo>
                    <a:pt x="23" y="22"/>
                  </a:lnTo>
                  <a:lnTo>
                    <a:pt x="18" y="23"/>
                  </a:lnTo>
                  <a:lnTo>
                    <a:pt x="13" y="23"/>
                  </a:lnTo>
                  <a:lnTo>
                    <a:pt x="18" y="20"/>
                  </a:lnTo>
                  <a:lnTo>
                    <a:pt x="23" y="15"/>
                  </a:lnTo>
                  <a:lnTo>
                    <a:pt x="21" y="13"/>
                  </a:lnTo>
                  <a:lnTo>
                    <a:pt x="18" y="10"/>
                  </a:lnTo>
                  <a:lnTo>
                    <a:pt x="13" y="12"/>
                  </a:lnTo>
                  <a:lnTo>
                    <a:pt x="6" y="12"/>
                  </a:lnTo>
                  <a:lnTo>
                    <a:pt x="5" y="10"/>
                  </a:lnTo>
                  <a:lnTo>
                    <a:pt x="5" y="8"/>
                  </a:lnTo>
                  <a:lnTo>
                    <a:pt x="8" y="7"/>
                  </a:lnTo>
                  <a:lnTo>
                    <a:pt x="10" y="5"/>
                  </a:lnTo>
                  <a:lnTo>
                    <a:pt x="5" y="5"/>
                  </a:lnTo>
                  <a:lnTo>
                    <a:pt x="0" y="3"/>
                  </a:lnTo>
                  <a:close/>
                </a:path>
              </a:pathLst>
            </a:custGeom>
            <a:solidFill>
              <a:srgbClr val="1F1A17"/>
            </a:solidFill>
            <a:ln w="9525">
              <a:noFill/>
              <a:round/>
              <a:headEnd/>
              <a:tailEnd/>
            </a:ln>
          </p:spPr>
          <p:txBody>
            <a:bodyPr/>
            <a:lstStyle/>
            <a:p>
              <a:endParaRPr lang="en-US"/>
            </a:p>
          </p:txBody>
        </p:sp>
        <p:sp>
          <p:nvSpPr>
            <p:cNvPr id="5980" name="Freeform 1884"/>
            <p:cNvSpPr>
              <a:spLocks/>
            </p:cNvSpPr>
            <p:nvPr/>
          </p:nvSpPr>
          <p:spPr bwMode="auto">
            <a:xfrm>
              <a:off x="1477" y="3079"/>
              <a:ext cx="26" cy="17"/>
            </a:xfrm>
            <a:custGeom>
              <a:avLst/>
              <a:gdLst/>
              <a:ahLst/>
              <a:cxnLst>
                <a:cxn ang="0">
                  <a:pos x="0" y="4"/>
                </a:cxn>
                <a:cxn ang="0">
                  <a:pos x="3" y="7"/>
                </a:cxn>
                <a:cxn ang="0">
                  <a:pos x="5" y="10"/>
                </a:cxn>
                <a:cxn ang="0">
                  <a:pos x="5" y="15"/>
                </a:cxn>
                <a:cxn ang="0">
                  <a:pos x="5" y="17"/>
                </a:cxn>
                <a:cxn ang="0">
                  <a:pos x="8" y="12"/>
                </a:cxn>
                <a:cxn ang="0">
                  <a:pos x="16" y="7"/>
                </a:cxn>
                <a:cxn ang="0">
                  <a:pos x="25" y="5"/>
                </a:cxn>
                <a:cxn ang="0">
                  <a:pos x="26" y="4"/>
                </a:cxn>
                <a:cxn ang="0">
                  <a:pos x="25" y="0"/>
                </a:cxn>
                <a:cxn ang="0">
                  <a:pos x="18" y="2"/>
                </a:cxn>
                <a:cxn ang="0">
                  <a:pos x="8" y="4"/>
                </a:cxn>
                <a:cxn ang="0">
                  <a:pos x="3" y="4"/>
                </a:cxn>
                <a:cxn ang="0">
                  <a:pos x="0" y="4"/>
                </a:cxn>
              </a:cxnLst>
              <a:rect l="0" t="0" r="r" b="b"/>
              <a:pathLst>
                <a:path w="26" h="17">
                  <a:moveTo>
                    <a:pt x="0" y="4"/>
                  </a:moveTo>
                  <a:lnTo>
                    <a:pt x="3" y="7"/>
                  </a:lnTo>
                  <a:lnTo>
                    <a:pt x="5" y="10"/>
                  </a:lnTo>
                  <a:lnTo>
                    <a:pt x="5" y="15"/>
                  </a:lnTo>
                  <a:lnTo>
                    <a:pt x="5" y="17"/>
                  </a:lnTo>
                  <a:lnTo>
                    <a:pt x="8" y="12"/>
                  </a:lnTo>
                  <a:lnTo>
                    <a:pt x="16" y="7"/>
                  </a:lnTo>
                  <a:lnTo>
                    <a:pt x="25" y="5"/>
                  </a:lnTo>
                  <a:lnTo>
                    <a:pt x="26" y="4"/>
                  </a:lnTo>
                  <a:lnTo>
                    <a:pt x="25" y="0"/>
                  </a:lnTo>
                  <a:lnTo>
                    <a:pt x="18" y="2"/>
                  </a:lnTo>
                  <a:lnTo>
                    <a:pt x="8" y="4"/>
                  </a:lnTo>
                  <a:lnTo>
                    <a:pt x="3" y="4"/>
                  </a:lnTo>
                  <a:lnTo>
                    <a:pt x="0" y="4"/>
                  </a:lnTo>
                  <a:close/>
                </a:path>
              </a:pathLst>
            </a:custGeom>
            <a:solidFill>
              <a:srgbClr val="1F1A17"/>
            </a:solidFill>
            <a:ln w="9525">
              <a:noFill/>
              <a:round/>
              <a:headEnd/>
              <a:tailEnd/>
            </a:ln>
          </p:spPr>
          <p:txBody>
            <a:bodyPr/>
            <a:lstStyle/>
            <a:p>
              <a:endParaRPr lang="en-US"/>
            </a:p>
          </p:txBody>
        </p:sp>
        <p:sp>
          <p:nvSpPr>
            <p:cNvPr id="5981" name="Freeform 1885"/>
            <p:cNvSpPr>
              <a:spLocks/>
            </p:cNvSpPr>
            <p:nvPr/>
          </p:nvSpPr>
          <p:spPr bwMode="auto">
            <a:xfrm>
              <a:off x="1480" y="3101"/>
              <a:ext cx="74" cy="28"/>
            </a:xfrm>
            <a:custGeom>
              <a:avLst/>
              <a:gdLst/>
              <a:ahLst/>
              <a:cxnLst>
                <a:cxn ang="0">
                  <a:pos x="0" y="5"/>
                </a:cxn>
                <a:cxn ang="0">
                  <a:pos x="7" y="8"/>
                </a:cxn>
                <a:cxn ang="0">
                  <a:pos x="15" y="10"/>
                </a:cxn>
                <a:cxn ang="0">
                  <a:pos x="25" y="7"/>
                </a:cxn>
                <a:cxn ang="0">
                  <a:pos x="30" y="7"/>
                </a:cxn>
                <a:cxn ang="0">
                  <a:pos x="35" y="3"/>
                </a:cxn>
                <a:cxn ang="0">
                  <a:pos x="38" y="0"/>
                </a:cxn>
                <a:cxn ang="0">
                  <a:pos x="38" y="5"/>
                </a:cxn>
                <a:cxn ang="0">
                  <a:pos x="42" y="10"/>
                </a:cxn>
                <a:cxn ang="0">
                  <a:pos x="47" y="10"/>
                </a:cxn>
                <a:cxn ang="0">
                  <a:pos x="55" y="10"/>
                </a:cxn>
                <a:cxn ang="0">
                  <a:pos x="65" y="10"/>
                </a:cxn>
                <a:cxn ang="0">
                  <a:pos x="74" y="8"/>
                </a:cxn>
                <a:cxn ang="0">
                  <a:pos x="74" y="15"/>
                </a:cxn>
                <a:cxn ang="0">
                  <a:pos x="74" y="23"/>
                </a:cxn>
                <a:cxn ang="0">
                  <a:pos x="72" y="20"/>
                </a:cxn>
                <a:cxn ang="0">
                  <a:pos x="70" y="18"/>
                </a:cxn>
                <a:cxn ang="0">
                  <a:pos x="67" y="20"/>
                </a:cxn>
                <a:cxn ang="0">
                  <a:pos x="65" y="23"/>
                </a:cxn>
                <a:cxn ang="0">
                  <a:pos x="62" y="20"/>
                </a:cxn>
                <a:cxn ang="0">
                  <a:pos x="60" y="17"/>
                </a:cxn>
                <a:cxn ang="0">
                  <a:pos x="57" y="18"/>
                </a:cxn>
                <a:cxn ang="0">
                  <a:pos x="55" y="22"/>
                </a:cxn>
                <a:cxn ang="0">
                  <a:pos x="52" y="20"/>
                </a:cxn>
                <a:cxn ang="0">
                  <a:pos x="50" y="18"/>
                </a:cxn>
                <a:cxn ang="0">
                  <a:pos x="49" y="18"/>
                </a:cxn>
                <a:cxn ang="0">
                  <a:pos x="47" y="18"/>
                </a:cxn>
                <a:cxn ang="0">
                  <a:pos x="42" y="23"/>
                </a:cxn>
                <a:cxn ang="0">
                  <a:pos x="38" y="27"/>
                </a:cxn>
                <a:cxn ang="0">
                  <a:pos x="37" y="18"/>
                </a:cxn>
                <a:cxn ang="0">
                  <a:pos x="37" y="12"/>
                </a:cxn>
                <a:cxn ang="0">
                  <a:pos x="33" y="12"/>
                </a:cxn>
                <a:cxn ang="0">
                  <a:pos x="32" y="13"/>
                </a:cxn>
                <a:cxn ang="0">
                  <a:pos x="32" y="15"/>
                </a:cxn>
                <a:cxn ang="0">
                  <a:pos x="32" y="18"/>
                </a:cxn>
                <a:cxn ang="0">
                  <a:pos x="32" y="23"/>
                </a:cxn>
                <a:cxn ang="0">
                  <a:pos x="32" y="28"/>
                </a:cxn>
                <a:cxn ang="0">
                  <a:pos x="27" y="25"/>
                </a:cxn>
                <a:cxn ang="0">
                  <a:pos x="25" y="22"/>
                </a:cxn>
                <a:cxn ang="0">
                  <a:pos x="23" y="17"/>
                </a:cxn>
                <a:cxn ang="0">
                  <a:pos x="23" y="12"/>
                </a:cxn>
                <a:cxn ang="0">
                  <a:pos x="22" y="15"/>
                </a:cxn>
                <a:cxn ang="0">
                  <a:pos x="20" y="20"/>
                </a:cxn>
                <a:cxn ang="0">
                  <a:pos x="17" y="17"/>
                </a:cxn>
                <a:cxn ang="0">
                  <a:pos x="12" y="15"/>
                </a:cxn>
                <a:cxn ang="0">
                  <a:pos x="8" y="12"/>
                </a:cxn>
                <a:cxn ang="0">
                  <a:pos x="3" y="12"/>
                </a:cxn>
                <a:cxn ang="0">
                  <a:pos x="2" y="8"/>
                </a:cxn>
                <a:cxn ang="0">
                  <a:pos x="0" y="5"/>
                </a:cxn>
              </a:cxnLst>
              <a:rect l="0" t="0" r="r" b="b"/>
              <a:pathLst>
                <a:path w="74" h="28">
                  <a:moveTo>
                    <a:pt x="0" y="5"/>
                  </a:moveTo>
                  <a:lnTo>
                    <a:pt x="7" y="8"/>
                  </a:lnTo>
                  <a:lnTo>
                    <a:pt x="15" y="10"/>
                  </a:lnTo>
                  <a:lnTo>
                    <a:pt x="25" y="7"/>
                  </a:lnTo>
                  <a:lnTo>
                    <a:pt x="30" y="7"/>
                  </a:lnTo>
                  <a:lnTo>
                    <a:pt x="35" y="3"/>
                  </a:lnTo>
                  <a:lnTo>
                    <a:pt x="38" y="0"/>
                  </a:lnTo>
                  <a:lnTo>
                    <a:pt x="38" y="5"/>
                  </a:lnTo>
                  <a:lnTo>
                    <a:pt x="42" y="10"/>
                  </a:lnTo>
                  <a:lnTo>
                    <a:pt x="47" y="10"/>
                  </a:lnTo>
                  <a:lnTo>
                    <a:pt x="55" y="10"/>
                  </a:lnTo>
                  <a:lnTo>
                    <a:pt x="65" y="10"/>
                  </a:lnTo>
                  <a:lnTo>
                    <a:pt x="74" y="8"/>
                  </a:lnTo>
                  <a:lnTo>
                    <a:pt x="74" y="15"/>
                  </a:lnTo>
                  <a:lnTo>
                    <a:pt x="74" y="23"/>
                  </a:lnTo>
                  <a:lnTo>
                    <a:pt x="72" y="20"/>
                  </a:lnTo>
                  <a:lnTo>
                    <a:pt x="70" y="18"/>
                  </a:lnTo>
                  <a:lnTo>
                    <a:pt x="67" y="20"/>
                  </a:lnTo>
                  <a:lnTo>
                    <a:pt x="65" y="23"/>
                  </a:lnTo>
                  <a:lnTo>
                    <a:pt x="62" y="20"/>
                  </a:lnTo>
                  <a:lnTo>
                    <a:pt x="60" y="17"/>
                  </a:lnTo>
                  <a:lnTo>
                    <a:pt x="57" y="18"/>
                  </a:lnTo>
                  <a:lnTo>
                    <a:pt x="55" y="22"/>
                  </a:lnTo>
                  <a:lnTo>
                    <a:pt x="52" y="20"/>
                  </a:lnTo>
                  <a:lnTo>
                    <a:pt x="50" y="18"/>
                  </a:lnTo>
                  <a:lnTo>
                    <a:pt x="49" y="18"/>
                  </a:lnTo>
                  <a:lnTo>
                    <a:pt x="47" y="18"/>
                  </a:lnTo>
                  <a:lnTo>
                    <a:pt x="42" y="23"/>
                  </a:lnTo>
                  <a:lnTo>
                    <a:pt x="38" y="27"/>
                  </a:lnTo>
                  <a:lnTo>
                    <a:pt x="37" y="18"/>
                  </a:lnTo>
                  <a:lnTo>
                    <a:pt x="37" y="12"/>
                  </a:lnTo>
                  <a:lnTo>
                    <a:pt x="33" y="12"/>
                  </a:lnTo>
                  <a:lnTo>
                    <a:pt x="32" y="13"/>
                  </a:lnTo>
                  <a:lnTo>
                    <a:pt x="32" y="15"/>
                  </a:lnTo>
                  <a:lnTo>
                    <a:pt x="32" y="18"/>
                  </a:lnTo>
                  <a:lnTo>
                    <a:pt x="32" y="23"/>
                  </a:lnTo>
                  <a:lnTo>
                    <a:pt x="32" y="28"/>
                  </a:lnTo>
                  <a:lnTo>
                    <a:pt x="27" y="25"/>
                  </a:lnTo>
                  <a:lnTo>
                    <a:pt x="25" y="22"/>
                  </a:lnTo>
                  <a:lnTo>
                    <a:pt x="23" y="17"/>
                  </a:lnTo>
                  <a:lnTo>
                    <a:pt x="23" y="12"/>
                  </a:lnTo>
                  <a:lnTo>
                    <a:pt x="22" y="15"/>
                  </a:lnTo>
                  <a:lnTo>
                    <a:pt x="20" y="20"/>
                  </a:lnTo>
                  <a:lnTo>
                    <a:pt x="17" y="17"/>
                  </a:lnTo>
                  <a:lnTo>
                    <a:pt x="12" y="15"/>
                  </a:lnTo>
                  <a:lnTo>
                    <a:pt x="8" y="12"/>
                  </a:lnTo>
                  <a:lnTo>
                    <a:pt x="3" y="12"/>
                  </a:lnTo>
                  <a:lnTo>
                    <a:pt x="2" y="8"/>
                  </a:lnTo>
                  <a:lnTo>
                    <a:pt x="0" y="5"/>
                  </a:lnTo>
                  <a:close/>
                </a:path>
              </a:pathLst>
            </a:custGeom>
            <a:solidFill>
              <a:srgbClr val="1F1A17"/>
            </a:solidFill>
            <a:ln w="9525">
              <a:noFill/>
              <a:round/>
              <a:headEnd/>
              <a:tailEnd/>
            </a:ln>
          </p:spPr>
          <p:txBody>
            <a:bodyPr/>
            <a:lstStyle/>
            <a:p>
              <a:endParaRPr lang="en-US"/>
            </a:p>
          </p:txBody>
        </p:sp>
        <p:sp>
          <p:nvSpPr>
            <p:cNvPr id="5982" name="Freeform 1886"/>
            <p:cNvSpPr>
              <a:spLocks/>
            </p:cNvSpPr>
            <p:nvPr/>
          </p:nvSpPr>
          <p:spPr bwMode="auto">
            <a:xfrm>
              <a:off x="1585" y="3047"/>
              <a:ext cx="35" cy="56"/>
            </a:xfrm>
            <a:custGeom>
              <a:avLst/>
              <a:gdLst/>
              <a:ahLst/>
              <a:cxnLst>
                <a:cxn ang="0">
                  <a:pos x="27" y="0"/>
                </a:cxn>
                <a:cxn ang="0">
                  <a:pos x="22" y="10"/>
                </a:cxn>
                <a:cxn ang="0">
                  <a:pos x="30" y="7"/>
                </a:cxn>
                <a:cxn ang="0">
                  <a:pos x="27" y="12"/>
                </a:cxn>
                <a:cxn ang="0">
                  <a:pos x="24" y="19"/>
                </a:cxn>
                <a:cxn ang="0">
                  <a:pos x="19" y="30"/>
                </a:cxn>
                <a:cxn ang="0">
                  <a:pos x="10" y="42"/>
                </a:cxn>
                <a:cxn ang="0">
                  <a:pos x="5" y="51"/>
                </a:cxn>
                <a:cxn ang="0">
                  <a:pos x="0" y="56"/>
                </a:cxn>
                <a:cxn ang="0">
                  <a:pos x="9" y="52"/>
                </a:cxn>
                <a:cxn ang="0">
                  <a:pos x="12" y="56"/>
                </a:cxn>
                <a:cxn ang="0">
                  <a:pos x="15" y="51"/>
                </a:cxn>
                <a:cxn ang="0">
                  <a:pos x="17" y="41"/>
                </a:cxn>
                <a:cxn ang="0">
                  <a:pos x="22" y="37"/>
                </a:cxn>
                <a:cxn ang="0">
                  <a:pos x="30" y="32"/>
                </a:cxn>
                <a:cxn ang="0">
                  <a:pos x="34" y="27"/>
                </a:cxn>
                <a:cxn ang="0">
                  <a:pos x="35" y="24"/>
                </a:cxn>
                <a:cxn ang="0">
                  <a:pos x="27" y="24"/>
                </a:cxn>
                <a:cxn ang="0">
                  <a:pos x="35" y="15"/>
                </a:cxn>
                <a:cxn ang="0">
                  <a:pos x="30" y="14"/>
                </a:cxn>
                <a:cxn ang="0">
                  <a:pos x="34" y="4"/>
                </a:cxn>
                <a:cxn ang="0">
                  <a:pos x="27" y="0"/>
                </a:cxn>
              </a:cxnLst>
              <a:rect l="0" t="0" r="r" b="b"/>
              <a:pathLst>
                <a:path w="35" h="56">
                  <a:moveTo>
                    <a:pt x="27" y="0"/>
                  </a:moveTo>
                  <a:lnTo>
                    <a:pt x="22" y="10"/>
                  </a:lnTo>
                  <a:lnTo>
                    <a:pt x="30" y="7"/>
                  </a:lnTo>
                  <a:lnTo>
                    <a:pt x="27" y="12"/>
                  </a:lnTo>
                  <a:lnTo>
                    <a:pt x="24" y="19"/>
                  </a:lnTo>
                  <a:lnTo>
                    <a:pt x="19" y="30"/>
                  </a:lnTo>
                  <a:lnTo>
                    <a:pt x="10" y="42"/>
                  </a:lnTo>
                  <a:lnTo>
                    <a:pt x="5" y="51"/>
                  </a:lnTo>
                  <a:lnTo>
                    <a:pt x="0" y="56"/>
                  </a:lnTo>
                  <a:lnTo>
                    <a:pt x="9" y="52"/>
                  </a:lnTo>
                  <a:lnTo>
                    <a:pt x="12" y="56"/>
                  </a:lnTo>
                  <a:lnTo>
                    <a:pt x="15" y="51"/>
                  </a:lnTo>
                  <a:lnTo>
                    <a:pt x="17" y="41"/>
                  </a:lnTo>
                  <a:lnTo>
                    <a:pt x="22" y="37"/>
                  </a:lnTo>
                  <a:lnTo>
                    <a:pt x="30" y="32"/>
                  </a:lnTo>
                  <a:lnTo>
                    <a:pt x="34" y="27"/>
                  </a:lnTo>
                  <a:lnTo>
                    <a:pt x="35" y="24"/>
                  </a:lnTo>
                  <a:lnTo>
                    <a:pt x="27" y="24"/>
                  </a:lnTo>
                  <a:lnTo>
                    <a:pt x="35" y="15"/>
                  </a:lnTo>
                  <a:lnTo>
                    <a:pt x="30" y="14"/>
                  </a:lnTo>
                  <a:lnTo>
                    <a:pt x="34" y="4"/>
                  </a:lnTo>
                  <a:lnTo>
                    <a:pt x="27" y="0"/>
                  </a:lnTo>
                  <a:close/>
                </a:path>
              </a:pathLst>
            </a:custGeom>
            <a:solidFill>
              <a:srgbClr val="1F1A17"/>
            </a:solidFill>
            <a:ln w="9525">
              <a:noFill/>
              <a:round/>
              <a:headEnd/>
              <a:tailEnd/>
            </a:ln>
          </p:spPr>
          <p:txBody>
            <a:bodyPr/>
            <a:lstStyle/>
            <a:p>
              <a:endParaRPr lang="en-US"/>
            </a:p>
          </p:txBody>
        </p:sp>
        <p:sp>
          <p:nvSpPr>
            <p:cNvPr id="5983" name="Freeform 1887"/>
            <p:cNvSpPr>
              <a:spLocks/>
            </p:cNvSpPr>
            <p:nvPr/>
          </p:nvSpPr>
          <p:spPr bwMode="auto">
            <a:xfrm>
              <a:off x="1559" y="3106"/>
              <a:ext cx="25" cy="20"/>
            </a:xfrm>
            <a:custGeom>
              <a:avLst/>
              <a:gdLst/>
              <a:ahLst/>
              <a:cxnLst>
                <a:cxn ang="0">
                  <a:pos x="0" y="8"/>
                </a:cxn>
                <a:cxn ang="0">
                  <a:pos x="5" y="20"/>
                </a:cxn>
                <a:cxn ang="0">
                  <a:pos x="5" y="15"/>
                </a:cxn>
                <a:cxn ang="0">
                  <a:pos x="8" y="12"/>
                </a:cxn>
                <a:cxn ang="0">
                  <a:pos x="10" y="15"/>
                </a:cxn>
                <a:cxn ang="0">
                  <a:pos x="11" y="17"/>
                </a:cxn>
                <a:cxn ang="0">
                  <a:pos x="13" y="12"/>
                </a:cxn>
                <a:cxn ang="0">
                  <a:pos x="16" y="8"/>
                </a:cxn>
                <a:cxn ang="0">
                  <a:pos x="23" y="8"/>
                </a:cxn>
                <a:cxn ang="0">
                  <a:pos x="25" y="8"/>
                </a:cxn>
                <a:cxn ang="0">
                  <a:pos x="18" y="0"/>
                </a:cxn>
                <a:cxn ang="0">
                  <a:pos x="15" y="3"/>
                </a:cxn>
                <a:cxn ang="0">
                  <a:pos x="10" y="2"/>
                </a:cxn>
                <a:cxn ang="0">
                  <a:pos x="10" y="7"/>
                </a:cxn>
                <a:cxn ang="0">
                  <a:pos x="8" y="5"/>
                </a:cxn>
                <a:cxn ang="0">
                  <a:pos x="3" y="5"/>
                </a:cxn>
                <a:cxn ang="0">
                  <a:pos x="0" y="8"/>
                </a:cxn>
                <a:cxn ang="0">
                  <a:pos x="0" y="8"/>
                </a:cxn>
              </a:cxnLst>
              <a:rect l="0" t="0" r="r" b="b"/>
              <a:pathLst>
                <a:path w="25" h="20">
                  <a:moveTo>
                    <a:pt x="0" y="8"/>
                  </a:moveTo>
                  <a:lnTo>
                    <a:pt x="5" y="20"/>
                  </a:lnTo>
                  <a:lnTo>
                    <a:pt x="5" y="15"/>
                  </a:lnTo>
                  <a:lnTo>
                    <a:pt x="8" y="12"/>
                  </a:lnTo>
                  <a:lnTo>
                    <a:pt x="10" y="15"/>
                  </a:lnTo>
                  <a:lnTo>
                    <a:pt x="11" y="17"/>
                  </a:lnTo>
                  <a:lnTo>
                    <a:pt x="13" y="12"/>
                  </a:lnTo>
                  <a:lnTo>
                    <a:pt x="16" y="8"/>
                  </a:lnTo>
                  <a:lnTo>
                    <a:pt x="23" y="8"/>
                  </a:lnTo>
                  <a:lnTo>
                    <a:pt x="25" y="8"/>
                  </a:lnTo>
                  <a:lnTo>
                    <a:pt x="18" y="0"/>
                  </a:lnTo>
                  <a:lnTo>
                    <a:pt x="15" y="3"/>
                  </a:lnTo>
                  <a:lnTo>
                    <a:pt x="10" y="2"/>
                  </a:lnTo>
                  <a:lnTo>
                    <a:pt x="10" y="7"/>
                  </a:lnTo>
                  <a:lnTo>
                    <a:pt x="8" y="5"/>
                  </a:lnTo>
                  <a:lnTo>
                    <a:pt x="3" y="5"/>
                  </a:lnTo>
                  <a:lnTo>
                    <a:pt x="0" y="8"/>
                  </a:lnTo>
                  <a:lnTo>
                    <a:pt x="0" y="8"/>
                  </a:lnTo>
                  <a:close/>
                </a:path>
              </a:pathLst>
            </a:custGeom>
            <a:solidFill>
              <a:srgbClr val="1F1A17"/>
            </a:solidFill>
            <a:ln w="9525">
              <a:noFill/>
              <a:round/>
              <a:headEnd/>
              <a:tailEnd/>
            </a:ln>
          </p:spPr>
          <p:txBody>
            <a:bodyPr/>
            <a:lstStyle/>
            <a:p>
              <a:endParaRPr lang="en-US"/>
            </a:p>
          </p:txBody>
        </p:sp>
        <p:sp>
          <p:nvSpPr>
            <p:cNvPr id="5984" name="Freeform 1888"/>
            <p:cNvSpPr>
              <a:spLocks/>
            </p:cNvSpPr>
            <p:nvPr/>
          </p:nvSpPr>
          <p:spPr bwMode="auto">
            <a:xfrm>
              <a:off x="1316" y="3056"/>
              <a:ext cx="69" cy="32"/>
            </a:xfrm>
            <a:custGeom>
              <a:avLst/>
              <a:gdLst/>
              <a:ahLst/>
              <a:cxnLst>
                <a:cxn ang="0">
                  <a:pos x="0" y="0"/>
                </a:cxn>
                <a:cxn ang="0">
                  <a:pos x="10" y="6"/>
                </a:cxn>
                <a:cxn ang="0">
                  <a:pos x="19" y="11"/>
                </a:cxn>
                <a:cxn ang="0">
                  <a:pos x="19" y="10"/>
                </a:cxn>
                <a:cxn ang="0">
                  <a:pos x="17" y="8"/>
                </a:cxn>
                <a:cxn ang="0">
                  <a:pos x="27" y="15"/>
                </a:cxn>
                <a:cxn ang="0">
                  <a:pos x="39" y="21"/>
                </a:cxn>
                <a:cxn ang="0">
                  <a:pos x="45" y="23"/>
                </a:cxn>
                <a:cxn ang="0">
                  <a:pos x="52" y="25"/>
                </a:cxn>
                <a:cxn ang="0">
                  <a:pos x="57" y="25"/>
                </a:cxn>
                <a:cxn ang="0">
                  <a:pos x="64" y="21"/>
                </a:cxn>
                <a:cxn ang="0">
                  <a:pos x="65" y="25"/>
                </a:cxn>
                <a:cxn ang="0">
                  <a:pos x="69" y="28"/>
                </a:cxn>
                <a:cxn ang="0">
                  <a:pos x="65" y="30"/>
                </a:cxn>
                <a:cxn ang="0">
                  <a:pos x="57" y="32"/>
                </a:cxn>
                <a:cxn ang="0">
                  <a:pos x="45" y="30"/>
                </a:cxn>
                <a:cxn ang="0">
                  <a:pos x="37" y="27"/>
                </a:cxn>
                <a:cxn ang="0">
                  <a:pos x="29" y="28"/>
                </a:cxn>
                <a:cxn ang="0">
                  <a:pos x="22" y="28"/>
                </a:cxn>
                <a:cxn ang="0">
                  <a:pos x="29" y="25"/>
                </a:cxn>
                <a:cxn ang="0">
                  <a:pos x="34" y="23"/>
                </a:cxn>
                <a:cxn ang="0">
                  <a:pos x="25" y="20"/>
                </a:cxn>
                <a:cxn ang="0">
                  <a:pos x="17" y="21"/>
                </a:cxn>
                <a:cxn ang="0">
                  <a:pos x="19" y="20"/>
                </a:cxn>
                <a:cxn ang="0">
                  <a:pos x="22" y="18"/>
                </a:cxn>
                <a:cxn ang="0">
                  <a:pos x="15" y="15"/>
                </a:cxn>
                <a:cxn ang="0">
                  <a:pos x="9" y="11"/>
                </a:cxn>
                <a:cxn ang="0">
                  <a:pos x="5" y="6"/>
                </a:cxn>
                <a:cxn ang="0">
                  <a:pos x="0" y="0"/>
                </a:cxn>
              </a:cxnLst>
              <a:rect l="0" t="0" r="r" b="b"/>
              <a:pathLst>
                <a:path w="69" h="32">
                  <a:moveTo>
                    <a:pt x="0" y="0"/>
                  </a:moveTo>
                  <a:lnTo>
                    <a:pt x="10" y="6"/>
                  </a:lnTo>
                  <a:lnTo>
                    <a:pt x="19" y="11"/>
                  </a:lnTo>
                  <a:lnTo>
                    <a:pt x="19" y="10"/>
                  </a:lnTo>
                  <a:lnTo>
                    <a:pt x="17" y="8"/>
                  </a:lnTo>
                  <a:lnTo>
                    <a:pt x="27" y="15"/>
                  </a:lnTo>
                  <a:lnTo>
                    <a:pt x="39" y="21"/>
                  </a:lnTo>
                  <a:lnTo>
                    <a:pt x="45" y="23"/>
                  </a:lnTo>
                  <a:lnTo>
                    <a:pt x="52" y="25"/>
                  </a:lnTo>
                  <a:lnTo>
                    <a:pt x="57" y="25"/>
                  </a:lnTo>
                  <a:lnTo>
                    <a:pt x="64" y="21"/>
                  </a:lnTo>
                  <a:lnTo>
                    <a:pt x="65" y="25"/>
                  </a:lnTo>
                  <a:lnTo>
                    <a:pt x="69" y="28"/>
                  </a:lnTo>
                  <a:lnTo>
                    <a:pt x="65" y="30"/>
                  </a:lnTo>
                  <a:lnTo>
                    <a:pt x="57" y="32"/>
                  </a:lnTo>
                  <a:lnTo>
                    <a:pt x="45" y="30"/>
                  </a:lnTo>
                  <a:lnTo>
                    <a:pt x="37" y="27"/>
                  </a:lnTo>
                  <a:lnTo>
                    <a:pt x="29" y="28"/>
                  </a:lnTo>
                  <a:lnTo>
                    <a:pt x="22" y="28"/>
                  </a:lnTo>
                  <a:lnTo>
                    <a:pt x="29" y="25"/>
                  </a:lnTo>
                  <a:lnTo>
                    <a:pt x="34" y="23"/>
                  </a:lnTo>
                  <a:lnTo>
                    <a:pt x="25" y="20"/>
                  </a:lnTo>
                  <a:lnTo>
                    <a:pt x="17" y="21"/>
                  </a:lnTo>
                  <a:lnTo>
                    <a:pt x="19" y="20"/>
                  </a:lnTo>
                  <a:lnTo>
                    <a:pt x="22" y="18"/>
                  </a:lnTo>
                  <a:lnTo>
                    <a:pt x="15" y="15"/>
                  </a:lnTo>
                  <a:lnTo>
                    <a:pt x="9" y="11"/>
                  </a:lnTo>
                  <a:lnTo>
                    <a:pt x="5" y="6"/>
                  </a:lnTo>
                  <a:lnTo>
                    <a:pt x="0" y="0"/>
                  </a:lnTo>
                  <a:close/>
                </a:path>
              </a:pathLst>
            </a:custGeom>
            <a:solidFill>
              <a:srgbClr val="1F1A17"/>
            </a:solidFill>
            <a:ln w="9525">
              <a:noFill/>
              <a:round/>
              <a:headEnd/>
              <a:tailEnd/>
            </a:ln>
          </p:spPr>
          <p:txBody>
            <a:bodyPr/>
            <a:lstStyle/>
            <a:p>
              <a:endParaRPr lang="en-US"/>
            </a:p>
          </p:txBody>
        </p:sp>
        <p:sp>
          <p:nvSpPr>
            <p:cNvPr id="5985" name="Freeform 1889"/>
            <p:cNvSpPr>
              <a:spLocks/>
            </p:cNvSpPr>
            <p:nvPr/>
          </p:nvSpPr>
          <p:spPr bwMode="auto">
            <a:xfrm>
              <a:off x="1368" y="3032"/>
              <a:ext cx="35" cy="42"/>
            </a:xfrm>
            <a:custGeom>
              <a:avLst/>
              <a:gdLst/>
              <a:ahLst/>
              <a:cxnLst>
                <a:cxn ang="0">
                  <a:pos x="2" y="0"/>
                </a:cxn>
                <a:cxn ang="0">
                  <a:pos x="0" y="4"/>
                </a:cxn>
                <a:cxn ang="0">
                  <a:pos x="3" y="9"/>
                </a:cxn>
                <a:cxn ang="0">
                  <a:pos x="7" y="12"/>
                </a:cxn>
                <a:cxn ang="0">
                  <a:pos x="8" y="14"/>
                </a:cxn>
                <a:cxn ang="0">
                  <a:pos x="8" y="19"/>
                </a:cxn>
                <a:cxn ang="0">
                  <a:pos x="10" y="22"/>
                </a:cxn>
                <a:cxn ang="0">
                  <a:pos x="12" y="24"/>
                </a:cxn>
                <a:cxn ang="0">
                  <a:pos x="13" y="25"/>
                </a:cxn>
                <a:cxn ang="0">
                  <a:pos x="18" y="30"/>
                </a:cxn>
                <a:cxn ang="0">
                  <a:pos x="23" y="34"/>
                </a:cxn>
                <a:cxn ang="0">
                  <a:pos x="25" y="39"/>
                </a:cxn>
                <a:cxn ang="0">
                  <a:pos x="27" y="40"/>
                </a:cxn>
                <a:cxn ang="0">
                  <a:pos x="28" y="42"/>
                </a:cxn>
                <a:cxn ang="0">
                  <a:pos x="32" y="42"/>
                </a:cxn>
                <a:cxn ang="0">
                  <a:pos x="28" y="35"/>
                </a:cxn>
                <a:cxn ang="0">
                  <a:pos x="27" y="27"/>
                </a:cxn>
                <a:cxn ang="0">
                  <a:pos x="28" y="27"/>
                </a:cxn>
                <a:cxn ang="0">
                  <a:pos x="30" y="27"/>
                </a:cxn>
                <a:cxn ang="0">
                  <a:pos x="27" y="25"/>
                </a:cxn>
                <a:cxn ang="0">
                  <a:pos x="25" y="24"/>
                </a:cxn>
                <a:cxn ang="0">
                  <a:pos x="28" y="22"/>
                </a:cxn>
                <a:cxn ang="0">
                  <a:pos x="32" y="19"/>
                </a:cxn>
                <a:cxn ang="0">
                  <a:pos x="35" y="15"/>
                </a:cxn>
                <a:cxn ang="0">
                  <a:pos x="35" y="12"/>
                </a:cxn>
                <a:cxn ang="0">
                  <a:pos x="28" y="15"/>
                </a:cxn>
                <a:cxn ang="0">
                  <a:pos x="22" y="17"/>
                </a:cxn>
                <a:cxn ang="0">
                  <a:pos x="15" y="15"/>
                </a:cxn>
                <a:cxn ang="0">
                  <a:pos x="8" y="12"/>
                </a:cxn>
                <a:cxn ang="0">
                  <a:pos x="8" y="7"/>
                </a:cxn>
                <a:cxn ang="0">
                  <a:pos x="8" y="2"/>
                </a:cxn>
                <a:cxn ang="0">
                  <a:pos x="5" y="2"/>
                </a:cxn>
                <a:cxn ang="0">
                  <a:pos x="2" y="0"/>
                </a:cxn>
              </a:cxnLst>
              <a:rect l="0" t="0" r="r" b="b"/>
              <a:pathLst>
                <a:path w="35" h="42">
                  <a:moveTo>
                    <a:pt x="2" y="0"/>
                  </a:moveTo>
                  <a:lnTo>
                    <a:pt x="0" y="4"/>
                  </a:lnTo>
                  <a:lnTo>
                    <a:pt x="3" y="9"/>
                  </a:lnTo>
                  <a:lnTo>
                    <a:pt x="7" y="12"/>
                  </a:lnTo>
                  <a:lnTo>
                    <a:pt x="8" y="14"/>
                  </a:lnTo>
                  <a:lnTo>
                    <a:pt x="8" y="19"/>
                  </a:lnTo>
                  <a:lnTo>
                    <a:pt x="10" y="22"/>
                  </a:lnTo>
                  <a:lnTo>
                    <a:pt x="12" y="24"/>
                  </a:lnTo>
                  <a:lnTo>
                    <a:pt x="13" y="25"/>
                  </a:lnTo>
                  <a:lnTo>
                    <a:pt x="18" y="30"/>
                  </a:lnTo>
                  <a:lnTo>
                    <a:pt x="23" y="34"/>
                  </a:lnTo>
                  <a:lnTo>
                    <a:pt x="25" y="39"/>
                  </a:lnTo>
                  <a:lnTo>
                    <a:pt x="27" y="40"/>
                  </a:lnTo>
                  <a:lnTo>
                    <a:pt x="28" y="42"/>
                  </a:lnTo>
                  <a:lnTo>
                    <a:pt x="32" y="42"/>
                  </a:lnTo>
                  <a:lnTo>
                    <a:pt x="28" y="35"/>
                  </a:lnTo>
                  <a:lnTo>
                    <a:pt x="27" y="27"/>
                  </a:lnTo>
                  <a:lnTo>
                    <a:pt x="28" y="27"/>
                  </a:lnTo>
                  <a:lnTo>
                    <a:pt x="30" y="27"/>
                  </a:lnTo>
                  <a:lnTo>
                    <a:pt x="27" y="25"/>
                  </a:lnTo>
                  <a:lnTo>
                    <a:pt x="25" y="24"/>
                  </a:lnTo>
                  <a:lnTo>
                    <a:pt x="28" y="22"/>
                  </a:lnTo>
                  <a:lnTo>
                    <a:pt x="32" y="19"/>
                  </a:lnTo>
                  <a:lnTo>
                    <a:pt x="35" y="15"/>
                  </a:lnTo>
                  <a:lnTo>
                    <a:pt x="35" y="12"/>
                  </a:lnTo>
                  <a:lnTo>
                    <a:pt x="28" y="15"/>
                  </a:lnTo>
                  <a:lnTo>
                    <a:pt x="22" y="17"/>
                  </a:lnTo>
                  <a:lnTo>
                    <a:pt x="15" y="15"/>
                  </a:lnTo>
                  <a:lnTo>
                    <a:pt x="8" y="12"/>
                  </a:lnTo>
                  <a:lnTo>
                    <a:pt x="8" y="7"/>
                  </a:lnTo>
                  <a:lnTo>
                    <a:pt x="8" y="2"/>
                  </a:lnTo>
                  <a:lnTo>
                    <a:pt x="5" y="2"/>
                  </a:lnTo>
                  <a:lnTo>
                    <a:pt x="2" y="0"/>
                  </a:lnTo>
                  <a:close/>
                </a:path>
              </a:pathLst>
            </a:custGeom>
            <a:solidFill>
              <a:srgbClr val="1F1A17"/>
            </a:solidFill>
            <a:ln w="9525">
              <a:noFill/>
              <a:round/>
              <a:headEnd/>
              <a:tailEnd/>
            </a:ln>
          </p:spPr>
          <p:txBody>
            <a:bodyPr/>
            <a:lstStyle/>
            <a:p>
              <a:endParaRPr lang="en-US"/>
            </a:p>
          </p:txBody>
        </p:sp>
        <p:sp>
          <p:nvSpPr>
            <p:cNvPr id="5986" name="Freeform 1890"/>
            <p:cNvSpPr>
              <a:spLocks/>
            </p:cNvSpPr>
            <p:nvPr/>
          </p:nvSpPr>
          <p:spPr bwMode="auto">
            <a:xfrm>
              <a:off x="1407" y="3059"/>
              <a:ext cx="28" cy="42"/>
            </a:xfrm>
            <a:custGeom>
              <a:avLst/>
              <a:gdLst/>
              <a:ahLst/>
              <a:cxnLst>
                <a:cxn ang="0">
                  <a:pos x="0" y="7"/>
                </a:cxn>
                <a:cxn ang="0">
                  <a:pos x="1" y="7"/>
                </a:cxn>
                <a:cxn ang="0">
                  <a:pos x="6" y="7"/>
                </a:cxn>
                <a:cxn ang="0">
                  <a:pos x="13" y="2"/>
                </a:cxn>
                <a:cxn ang="0">
                  <a:pos x="15" y="0"/>
                </a:cxn>
                <a:cxn ang="0">
                  <a:pos x="15" y="5"/>
                </a:cxn>
                <a:cxn ang="0">
                  <a:pos x="13" y="12"/>
                </a:cxn>
                <a:cxn ang="0">
                  <a:pos x="18" y="17"/>
                </a:cxn>
                <a:cxn ang="0">
                  <a:pos x="25" y="25"/>
                </a:cxn>
                <a:cxn ang="0">
                  <a:pos x="26" y="29"/>
                </a:cxn>
                <a:cxn ang="0">
                  <a:pos x="28" y="30"/>
                </a:cxn>
                <a:cxn ang="0">
                  <a:pos x="26" y="34"/>
                </a:cxn>
                <a:cxn ang="0">
                  <a:pos x="26" y="35"/>
                </a:cxn>
                <a:cxn ang="0">
                  <a:pos x="21" y="40"/>
                </a:cxn>
                <a:cxn ang="0">
                  <a:pos x="18" y="42"/>
                </a:cxn>
                <a:cxn ang="0">
                  <a:pos x="20" y="35"/>
                </a:cxn>
                <a:cxn ang="0">
                  <a:pos x="20" y="29"/>
                </a:cxn>
                <a:cxn ang="0">
                  <a:pos x="13" y="24"/>
                </a:cxn>
                <a:cxn ang="0">
                  <a:pos x="6" y="20"/>
                </a:cxn>
                <a:cxn ang="0">
                  <a:pos x="6" y="17"/>
                </a:cxn>
                <a:cxn ang="0">
                  <a:pos x="5" y="12"/>
                </a:cxn>
                <a:cxn ang="0">
                  <a:pos x="1" y="8"/>
                </a:cxn>
                <a:cxn ang="0">
                  <a:pos x="0" y="7"/>
                </a:cxn>
              </a:cxnLst>
              <a:rect l="0" t="0" r="r" b="b"/>
              <a:pathLst>
                <a:path w="28" h="42">
                  <a:moveTo>
                    <a:pt x="0" y="7"/>
                  </a:moveTo>
                  <a:lnTo>
                    <a:pt x="1" y="7"/>
                  </a:lnTo>
                  <a:lnTo>
                    <a:pt x="6" y="7"/>
                  </a:lnTo>
                  <a:lnTo>
                    <a:pt x="13" y="2"/>
                  </a:lnTo>
                  <a:lnTo>
                    <a:pt x="15" y="0"/>
                  </a:lnTo>
                  <a:lnTo>
                    <a:pt x="15" y="5"/>
                  </a:lnTo>
                  <a:lnTo>
                    <a:pt x="13" y="12"/>
                  </a:lnTo>
                  <a:lnTo>
                    <a:pt x="18" y="17"/>
                  </a:lnTo>
                  <a:lnTo>
                    <a:pt x="25" y="25"/>
                  </a:lnTo>
                  <a:lnTo>
                    <a:pt x="26" y="29"/>
                  </a:lnTo>
                  <a:lnTo>
                    <a:pt x="28" y="30"/>
                  </a:lnTo>
                  <a:lnTo>
                    <a:pt x="26" y="34"/>
                  </a:lnTo>
                  <a:lnTo>
                    <a:pt x="26" y="35"/>
                  </a:lnTo>
                  <a:lnTo>
                    <a:pt x="21" y="40"/>
                  </a:lnTo>
                  <a:lnTo>
                    <a:pt x="18" y="42"/>
                  </a:lnTo>
                  <a:lnTo>
                    <a:pt x="20" y="35"/>
                  </a:lnTo>
                  <a:lnTo>
                    <a:pt x="20" y="29"/>
                  </a:lnTo>
                  <a:lnTo>
                    <a:pt x="13" y="24"/>
                  </a:lnTo>
                  <a:lnTo>
                    <a:pt x="6" y="20"/>
                  </a:lnTo>
                  <a:lnTo>
                    <a:pt x="6" y="17"/>
                  </a:lnTo>
                  <a:lnTo>
                    <a:pt x="5" y="12"/>
                  </a:lnTo>
                  <a:lnTo>
                    <a:pt x="1" y="8"/>
                  </a:lnTo>
                  <a:lnTo>
                    <a:pt x="0" y="7"/>
                  </a:lnTo>
                  <a:close/>
                </a:path>
              </a:pathLst>
            </a:custGeom>
            <a:solidFill>
              <a:srgbClr val="1F1A17"/>
            </a:solidFill>
            <a:ln w="9525">
              <a:noFill/>
              <a:round/>
              <a:headEnd/>
              <a:tailEnd/>
            </a:ln>
          </p:spPr>
          <p:txBody>
            <a:bodyPr/>
            <a:lstStyle/>
            <a:p>
              <a:endParaRPr lang="en-US"/>
            </a:p>
          </p:txBody>
        </p:sp>
        <p:sp>
          <p:nvSpPr>
            <p:cNvPr id="5987" name="Freeform 1891"/>
            <p:cNvSpPr>
              <a:spLocks/>
            </p:cNvSpPr>
            <p:nvPr/>
          </p:nvSpPr>
          <p:spPr bwMode="auto">
            <a:xfrm>
              <a:off x="1433" y="3098"/>
              <a:ext cx="19" cy="23"/>
            </a:xfrm>
            <a:custGeom>
              <a:avLst/>
              <a:gdLst/>
              <a:ahLst/>
              <a:cxnLst>
                <a:cxn ang="0">
                  <a:pos x="2" y="0"/>
                </a:cxn>
                <a:cxn ang="0">
                  <a:pos x="4" y="0"/>
                </a:cxn>
                <a:cxn ang="0">
                  <a:pos x="7" y="0"/>
                </a:cxn>
                <a:cxn ang="0">
                  <a:pos x="12" y="5"/>
                </a:cxn>
                <a:cxn ang="0">
                  <a:pos x="15" y="10"/>
                </a:cxn>
                <a:cxn ang="0">
                  <a:pos x="17" y="16"/>
                </a:cxn>
                <a:cxn ang="0">
                  <a:pos x="19" y="23"/>
                </a:cxn>
                <a:cxn ang="0">
                  <a:pos x="17" y="21"/>
                </a:cxn>
                <a:cxn ang="0">
                  <a:pos x="14" y="20"/>
                </a:cxn>
                <a:cxn ang="0">
                  <a:pos x="12" y="15"/>
                </a:cxn>
                <a:cxn ang="0">
                  <a:pos x="7" y="13"/>
                </a:cxn>
                <a:cxn ang="0">
                  <a:pos x="4" y="15"/>
                </a:cxn>
                <a:cxn ang="0">
                  <a:pos x="0" y="16"/>
                </a:cxn>
                <a:cxn ang="0">
                  <a:pos x="2" y="11"/>
                </a:cxn>
                <a:cxn ang="0">
                  <a:pos x="2" y="8"/>
                </a:cxn>
                <a:cxn ang="0">
                  <a:pos x="2" y="5"/>
                </a:cxn>
                <a:cxn ang="0">
                  <a:pos x="2" y="0"/>
                </a:cxn>
              </a:cxnLst>
              <a:rect l="0" t="0" r="r" b="b"/>
              <a:pathLst>
                <a:path w="19" h="23">
                  <a:moveTo>
                    <a:pt x="2" y="0"/>
                  </a:moveTo>
                  <a:lnTo>
                    <a:pt x="4" y="0"/>
                  </a:lnTo>
                  <a:lnTo>
                    <a:pt x="7" y="0"/>
                  </a:lnTo>
                  <a:lnTo>
                    <a:pt x="12" y="5"/>
                  </a:lnTo>
                  <a:lnTo>
                    <a:pt x="15" y="10"/>
                  </a:lnTo>
                  <a:lnTo>
                    <a:pt x="17" y="16"/>
                  </a:lnTo>
                  <a:lnTo>
                    <a:pt x="19" y="23"/>
                  </a:lnTo>
                  <a:lnTo>
                    <a:pt x="17" y="21"/>
                  </a:lnTo>
                  <a:lnTo>
                    <a:pt x="14" y="20"/>
                  </a:lnTo>
                  <a:lnTo>
                    <a:pt x="12" y="15"/>
                  </a:lnTo>
                  <a:lnTo>
                    <a:pt x="7" y="13"/>
                  </a:lnTo>
                  <a:lnTo>
                    <a:pt x="4" y="15"/>
                  </a:lnTo>
                  <a:lnTo>
                    <a:pt x="0" y="16"/>
                  </a:lnTo>
                  <a:lnTo>
                    <a:pt x="2" y="11"/>
                  </a:lnTo>
                  <a:lnTo>
                    <a:pt x="2" y="8"/>
                  </a:lnTo>
                  <a:lnTo>
                    <a:pt x="2" y="5"/>
                  </a:lnTo>
                  <a:lnTo>
                    <a:pt x="2" y="0"/>
                  </a:lnTo>
                  <a:close/>
                </a:path>
              </a:pathLst>
            </a:custGeom>
            <a:solidFill>
              <a:srgbClr val="1F1A17"/>
            </a:solidFill>
            <a:ln w="9525">
              <a:noFill/>
              <a:round/>
              <a:headEnd/>
              <a:tailEnd/>
            </a:ln>
          </p:spPr>
          <p:txBody>
            <a:bodyPr/>
            <a:lstStyle/>
            <a:p>
              <a:endParaRPr lang="en-US"/>
            </a:p>
          </p:txBody>
        </p:sp>
        <p:sp>
          <p:nvSpPr>
            <p:cNvPr id="5988" name="Freeform 1892"/>
            <p:cNvSpPr>
              <a:spLocks/>
            </p:cNvSpPr>
            <p:nvPr/>
          </p:nvSpPr>
          <p:spPr bwMode="auto">
            <a:xfrm>
              <a:off x="1415" y="3149"/>
              <a:ext cx="40" cy="32"/>
            </a:xfrm>
            <a:custGeom>
              <a:avLst/>
              <a:gdLst/>
              <a:ahLst/>
              <a:cxnLst>
                <a:cxn ang="0">
                  <a:pos x="0" y="5"/>
                </a:cxn>
                <a:cxn ang="0">
                  <a:pos x="7" y="5"/>
                </a:cxn>
                <a:cxn ang="0">
                  <a:pos x="15" y="5"/>
                </a:cxn>
                <a:cxn ang="0">
                  <a:pos x="23" y="4"/>
                </a:cxn>
                <a:cxn ang="0">
                  <a:pos x="30" y="0"/>
                </a:cxn>
                <a:cxn ang="0">
                  <a:pos x="32" y="5"/>
                </a:cxn>
                <a:cxn ang="0">
                  <a:pos x="32" y="10"/>
                </a:cxn>
                <a:cxn ang="0">
                  <a:pos x="32" y="15"/>
                </a:cxn>
                <a:cxn ang="0">
                  <a:pos x="30" y="20"/>
                </a:cxn>
                <a:cxn ang="0">
                  <a:pos x="37" y="24"/>
                </a:cxn>
                <a:cxn ang="0">
                  <a:pos x="40" y="29"/>
                </a:cxn>
                <a:cxn ang="0">
                  <a:pos x="38" y="31"/>
                </a:cxn>
                <a:cxn ang="0">
                  <a:pos x="37" y="31"/>
                </a:cxn>
                <a:cxn ang="0">
                  <a:pos x="33" y="32"/>
                </a:cxn>
                <a:cxn ang="0">
                  <a:pos x="28" y="32"/>
                </a:cxn>
                <a:cxn ang="0">
                  <a:pos x="28" y="29"/>
                </a:cxn>
                <a:cxn ang="0">
                  <a:pos x="30" y="24"/>
                </a:cxn>
                <a:cxn ang="0">
                  <a:pos x="25" y="27"/>
                </a:cxn>
                <a:cxn ang="0">
                  <a:pos x="22" y="29"/>
                </a:cxn>
                <a:cxn ang="0">
                  <a:pos x="22" y="22"/>
                </a:cxn>
                <a:cxn ang="0">
                  <a:pos x="25" y="15"/>
                </a:cxn>
                <a:cxn ang="0">
                  <a:pos x="18" y="15"/>
                </a:cxn>
                <a:cxn ang="0">
                  <a:pos x="13" y="19"/>
                </a:cxn>
                <a:cxn ang="0">
                  <a:pos x="13" y="24"/>
                </a:cxn>
                <a:cxn ang="0">
                  <a:pos x="12" y="24"/>
                </a:cxn>
                <a:cxn ang="0">
                  <a:pos x="10" y="17"/>
                </a:cxn>
                <a:cxn ang="0">
                  <a:pos x="8" y="14"/>
                </a:cxn>
                <a:cxn ang="0">
                  <a:pos x="5" y="10"/>
                </a:cxn>
                <a:cxn ang="0">
                  <a:pos x="0" y="5"/>
                </a:cxn>
              </a:cxnLst>
              <a:rect l="0" t="0" r="r" b="b"/>
              <a:pathLst>
                <a:path w="40" h="32">
                  <a:moveTo>
                    <a:pt x="0" y="5"/>
                  </a:moveTo>
                  <a:lnTo>
                    <a:pt x="7" y="5"/>
                  </a:lnTo>
                  <a:lnTo>
                    <a:pt x="15" y="5"/>
                  </a:lnTo>
                  <a:lnTo>
                    <a:pt x="23" y="4"/>
                  </a:lnTo>
                  <a:lnTo>
                    <a:pt x="30" y="0"/>
                  </a:lnTo>
                  <a:lnTo>
                    <a:pt x="32" y="5"/>
                  </a:lnTo>
                  <a:lnTo>
                    <a:pt x="32" y="10"/>
                  </a:lnTo>
                  <a:lnTo>
                    <a:pt x="32" y="15"/>
                  </a:lnTo>
                  <a:lnTo>
                    <a:pt x="30" y="20"/>
                  </a:lnTo>
                  <a:lnTo>
                    <a:pt x="37" y="24"/>
                  </a:lnTo>
                  <a:lnTo>
                    <a:pt x="40" y="29"/>
                  </a:lnTo>
                  <a:lnTo>
                    <a:pt x="38" y="31"/>
                  </a:lnTo>
                  <a:lnTo>
                    <a:pt x="37" y="31"/>
                  </a:lnTo>
                  <a:lnTo>
                    <a:pt x="33" y="32"/>
                  </a:lnTo>
                  <a:lnTo>
                    <a:pt x="28" y="32"/>
                  </a:lnTo>
                  <a:lnTo>
                    <a:pt x="28" y="29"/>
                  </a:lnTo>
                  <a:lnTo>
                    <a:pt x="30" y="24"/>
                  </a:lnTo>
                  <a:lnTo>
                    <a:pt x="25" y="27"/>
                  </a:lnTo>
                  <a:lnTo>
                    <a:pt x="22" y="29"/>
                  </a:lnTo>
                  <a:lnTo>
                    <a:pt x="22" y="22"/>
                  </a:lnTo>
                  <a:lnTo>
                    <a:pt x="25" y="15"/>
                  </a:lnTo>
                  <a:lnTo>
                    <a:pt x="18" y="15"/>
                  </a:lnTo>
                  <a:lnTo>
                    <a:pt x="13" y="19"/>
                  </a:lnTo>
                  <a:lnTo>
                    <a:pt x="13" y="24"/>
                  </a:lnTo>
                  <a:lnTo>
                    <a:pt x="12" y="24"/>
                  </a:lnTo>
                  <a:lnTo>
                    <a:pt x="10" y="17"/>
                  </a:lnTo>
                  <a:lnTo>
                    <a:pt x="8" y="14"/>
                  </a:lnTo>
                  <a:lnTo>
                    <a:pt x="5" y="10"/>
                  </a:lnTo>
                  <a:lnTo>
                    <a:pt x="0" y="5"/>
                  </a:lnTo>
                  <a:close/>
                </a:path>
              </a:pathLst>
            </a:custGeom>
            <a:solidFill>
              <a:srgbClr val="1F1A17"/>
            </a:solidFill>
            <a:ln w="9525">
              <a:noFill/>
              <a:round/>
              <a:headEnd/>
              <a:tailEnd/>
            </a:ln>
          </p:spPr>
          <p:txBody>
            <a:bodyPr/>
            <a:lstStyle/>
            <a:p>
              <a:endParaRPr lang="en-US"/>
            </a:p>
          </p:txBody>
        </p:sp>
        <p:sp>
          <p:nvSpPr>
            <p:cNvPr id="5989" name="Freeform 1893"/>
            <p:cNvSpPr>
              <a:spLocks/>
            </p:cNvSpPr>
            <p:nvPr/>
          </p:nvSpPr>
          <p:spPr bwMode="auto">
            <a:xfrm>
              <a:off x="1470" y="3143"/>
              <a:ext cx="32" cy="16"/>
            </a:xfrm>
            <a:custGeom>
              <a:avLst/>
              <a:gdLst/>
              <a:ahLst/>
              <a:cxnLst>
                <a:cxn ang="0">
                  <a:pos x="0" y="15"/>
                </a:cxn>
                <a:cxn ang="0">
                  <a:pos x="2" y="11"/>
                </a:cxn>
                <a:cxn ang="0">
                  <a:pos x="5" y="6"/>
                </a:cxn>
                <a:cxn ang="0">
                  <a:pos x="13" y="8"/>
                </a:cxn>
                <a:cxn ang="0">
                  <a:pos x="17" y="10"/>
                </a:cxn>
                <a:cxn ang="0">
                  <a:pos x="17" y="6"/>
                </a:cxn>
                <a:cxn ang="0">
                  <a:pos x="18" y="3"/>
                </a:cxn>
                <a:cxn ang="0">
                  <a:pos x="22" y="3"/>
                </a:cxn>
                <a:cxn ang="0">
                  <a:pos x="23" y="5"/>
                </a:cxn>
                <a:cxn ang="0">
                  <a:pos x="23" y="0"/>
                </a:cxn>
                <a:cxn ang="0">
                  <a:pos x="27" y="1"/>
                </a:cxn>
                <a:cxn ang="0">
                  <a:pos x="32" y="5"/>
                </a:cxn>
                <a:cxn ang="0">
                  <a:pos x="32" y="10"/>
                </a:cxn>
                <a:cxn ang="0">
                  <a:pos x="32" y="11"/>
                </a:cxn>
                <a:cxn ang="0">
                  <a:pos x="23" y="10"/>
                </a:cxn>
                <a:cxn ang="0">
                  <a:pos x="22" y="13"/>
                </a:cxn>
                <a:cxn ang="0">
                  <a:pos x="8" y="16"/>
                </a:cxn>
                <a:cxn ang="0">
                  <a:pos x="7" y="15"/>
                </a:cxn>
                <a:cxn ang="0">
                  <a:pos x="0" y="15"/>
                </a:cxn>
              </a:cxnLst>
              <a:rect l="0" t="0" r="r" b="b"/>
              <a:pathLst>
                <a:path w="32" h="16">
                  <a:moveTo>
                    <a:pt x="0" y="15"/>
                  </a:moveTo>
                  <a:lnTo>
                    <a:pt x="2" y="11"/>
                  </a:lnTo>
                  <a:lnTo>
                    <a:pt x="5" y="6"/>
                  </a:lnTo>
                  <a:lnTo>
                    <a:pt x="13" y="8"/>
                  </a:lnTo>
                  <a:lnTo>
                    <a:pt x="17" y="10"/>
                  </a:lnTo>
                  <a:lnTo>
                    <a:pt x="17" y="6"/>
                  </a:lnTo>
                  <a:lnTo>
                    <a:pt x="18" y="3"/>
                  </a:lnTo>
                  <a:lnTo>
                    <a:pt x="22" y="3"/>
                  </a:lnTo>
                  <a:lnTo>
                    <a:pt x="23" y="5"/>
                  </a:lnTo>
                  <a:lnTo>
                    <a:pt x="23" y="0"/>
                  </a:lnTo>
                  <a:lnTo>
                    <a:pt x="27" y="1"/>
                  </a:lnTo>
                  <a:lnTo>
                    <a:pt x="32" y="5"/>
                  </a:lnTo>
                  <a:lnTo>
                    <a:pt x="32" y="10"/>
                  </a:lnTo>
                  <a:lnTo>
                    <a:pt x="32" y="11"/>
                  </a:lnTo>
                  <a:lnTo>
                    <a:pt x="23" y="10"/>
                  </a:lnTo>
                  <a:lnTo>
                    <a:pt x="22" y="13"/>
                  </a:lnTo>
                  <a:lnTo>
                    <a:pt x="8" y="16"/>
                  </a:lnTo>
                  <a:lnTo>
                    <a:pt x="7" y="15"/>
                  </a:lnTo>
                  <a:lnTo>
                    <a:pt x="0" y="15"/>
                  </a:lnTo>
                  <a:close/>
                </a:path>
              </a:pathLst>
            </a:custGeom>
            <a:solidFill>
              <a:srgbClr val="1F1A17"/>
            </a:solidFill>
            <a:ln w="9525">
              <a:noFill/>
              <a:round/>
              <a:headEnd/>
              <a:tailEnd/>
            </a:ln>
          </p:spPr>
          <p:txBody>
            <a:bodyPr/>
            <a:lstStyle/>
            <a:p>
              <a:endParaRPr lang="en-US"/>
            </a:p>
          </p:txBody>
        </p:sp>
        <p:sp>
          <p:nvSpPr>
            <p:cNvPr id="5990" name="Freeform 1894"/>
            <p:cNvSpPr>
              <a:spLocks/>
            </p:cNvSpPr>
            <p:nvPr/>
          </p:nvSpPr>
          <p:spPr bwMode="auto">
            <a:xfrm>
              <a:off x="1473" y="3166"/>
              <a:ext cx="20" cy="30"/>
            </a:xfrm>
            <a:custGeom>
              <a:avLst/>
              <a:gdLst/>
              <a:ahLst/>
              <a:cxnLst>
                <a:cxn ang="0">
                  <a:pos x="0" y="7"/>
                </a:cxn>
                <a:cxn ang="0">
                  <a:pos x="2" y="3"/>
                </a:cxn>
                <a:cxn ang="0">
                  <a:pos x="4" y="2"/>
                </a:cxn>
                <a:cxn ang="0">
                  <a:pos x="5" y="0"/>
                </a:cxn>
                <a:cxn ang="0">
                  <a:pos x="9" y="0"/>
                </a:cxn>
                <a:cxn ang="0">
                  <a:pos x="15" y="3"/>
                </a:cxn>
                <a:cxn ang="0">
                  <a:pos x="20" y="7"/>
                </a:cxn>
                <a:cxn ang="0">
                  <a:pos x="20" y="14"/>
                </a:cxn>
                <a:cxn ang="0">
                  <a:pos x="19" y="19"/>
                </a:cxn>
                <a:cxn ang="0">
                  <a:pos x="15" y="22"/>
                </a:cxn>
                <a:cxn ang="0">
                  <a:pos x="10" y="24"/>
                </a:cxn>
                <a:cxn ang="0">
                  <a:pos x="9" y="29"/>
                </a:cxn>
                <a:cxn ang="0">
                  <a:pos x="7" y="30"/>
                </a:cxn>
                <a:cxn ang="0">
                  <a:pos x="5" y="30"/>
                </a:cxn>
                <a:cxn ang="0">
                  <a:pos x="5" y="24"/>
                </a:cxn>
                <a:cxn ang="0">
                  <a:pos x="7" y="14"/>
                </a:cxn>
                <a:cxn ang="0">
                  <a:pos x="9" y="12"/>
                </a:cxn>
                <a:cxn ang="0">
                  <a:pos x="5" y="12"/>
                </a:cxn>
                <a:cxn ang="0">
                  <a:pos x="2" y="12"/>
                </a:cxn>
                <a:cxn ang="0">
                  <a:pos x="2" y="8"/>
                </a:cxn>
                <a:cxn ang="0">
                  <a:pos x="0" y="7"/>
                </a:cxn>
              </a:cxnLst>
              <a:rect l="0" t="0" r="r" b="b"/>
              <a:pathLst>
                <a:path w="20" h="30">
                  <a:moveTo>
                    <a:pt x="0" y="7"/>
                  </a:moveTo>
                  <a:lnTo>
                    <a:pt x="2" y="3"/>
                  </a:lnTo>
                  <a:lnTo>
                    <a:pt x="4" y="2"/>
                  </a:lnTo>
                  <a:lnTo>
                    <a:pt x="5" y="0"/>
                  </a:lnTo>
                  <a:lnTo>
                    <a:pt x="9" y="0"/>
                  </a:lnTo>
                  <a:lnTo>
                    <a:pt x="15" y="3"/>
                  </a:lnTo>
                  <a:lnTo>
                    <a:pt x="20" y="7"/>
                  </a:lnTo>
                  <a:lnTo>
                    <a:pt x="20" y="14"/>
                  </a:lnTo>
                  <a:lnTo>
                    <a:pt x="19" y="19"/>
                  </a:lnTo>
                  <a:lnTo>
                    <a:pt x="15" y="22"/>
                  </a:lnTo>
                  <a:lnTo>
                    <a:pt x="10" y="24"/>
                  </a:lnTo>
                  <a:lnTo>
                    <a:pt x="9" y="29"/>
                  </a:lnTo>
                  <a:lnTo>
                    <a:pt x="7" y="30"/>
                  </a:lnTo>
                  <a:lnTo>
                    <a:pt x="5" y="30"/>
                  </a:lnTo>
                  <a:lnTo>
                    <a:pt x="5" y="24"/>
                  </a:lnTo>
                  <a:lnTo>
                    <a:pt x="7" y="14"/>
                  </a:lnTo>
                  <a:lnTo>
                    <a:pt x="9" y="12"/>
                  </a:lnTo>
                  <a:lnTo>
                    <a:pt x="5" y="12"/>
                  </a:lnTo>
                  <a:lnTo>
                    <a:pt x="2" y="12"/>
                  </a:lnTo>
                  <a:lnTo>
                    <a:pt x="2" y="8"/>
                  </a:lnTo>
                  <a:lnTo>
                    <a:pt x="0" y="7"/>
                  </a:lnTo>
                  <a:close/>
                </a:path>
              </a:pathLst>
            </a:custGeom>
            <a:solidFill>
              <a:srgbClr val="1F1A17"/>
            </a:solidFill>
            <a:ln w="9525">
              <a:noFill/>
              <a:round/>
              <a:headEnd/>
              <a:tailEnd/>
            </a:ln>
          </p:spPr>
          <p:txBody>
            <a:bodyPr/>
            <a:lstStyle/>
            <a:p>
              <a:endParaRPr lang="en-US"/>
            </a:p>
          </p:txBody>
        </p:sp>
        <p:sp>
          <p:nvSpPr>
            <p:cNvPr id="5991" name="Freeform 1895"/>
            <p:cNvSpPr>
              <a:spLocks/>
            </p:cNvSpPr>
            <p:nvPr/>
          </p:nvSpPr>
          <p:spPr bwMode="auto">
            <a:xfrm>
              <a:off x="1498" y="3174"/>
              <a:ext cx="12" cy="9"/>
            </a:xfrm>
            <a:custGeom>
              <a:avLst/>
              <a:gdLst/>
              <a:ahLst/>
              <a:cxnLst>
                <a:cxn ang="0">
                  <a:pos x="0" y="0"/>
                </a:cxn>
                <a:cxn ang="0">
                  <a:pos x="0" y="4"/>
                </a:cxn>
                <a:cxn ang="0">
                  <a:pos x="4" y="9"/>
                </a:cxn>
                <a:cxn ang="0">
                  <a:pos x="9" y="9"/>
                </a:cxn>
                <a:cxn ang="0">
                  <a:pos x="12" y="9"/>
                </a:cxn>
                <a:cxn ang="0">
                  <a:pos x="10" y="7"/>
                </a:cxn>
                <a:cxn ang="0">
                  <a:pos x="7" y="2"/>
                </a:cxn>
                <a:cxn ang="0">
                  <a:pos x="2" y="0"/>
                </a:cxn>
                <a:cxn ang="0">
                  <a:pos x="0" y="0"/>
                </a:cxn>
              </a:cxnLst>
              <a:rect l="0" t="0" r="r" b="b"/>
              <a:pathLst>
                <a:path w="12" h="9">
                  <a:moveTo>
                    <a:pt x="0" y="0"/>
                  </a:moveTo>
                  <a:lnTo>
                    <a:pt x="0" y="4"/>
                  </a:lnTo>
                  <a:lnTo>
                    <a:pt x="4" y="9"/>
                  </a:lnTo>
                  <a:lnTo>
                    <a:pt x="9" y="9"/>
                  </a:lnTo>
                  <a:lnTo>
                    <a:pt x="12" y="9"/>
                  </a:lnTo>
                  <a:lnTo>
                    <a:pt x="10" y="7"/>
                  </a:lnTo>
                  <a:lnTo>
                    <a:pt x="7" y="2"/>
                  </a:lnTo>
                  <a:lnTo>
                    <a:pt x="2" y="0"/>
                  </a:lnTo>
                  <a:lnTo>
                    <a:pt x="0" y="0"/>
                  </a:lnTo>
                  <a:close/>
                </a:path>
              </a:pathLst>
            </a:custGeom>
            <a:solidFill>
              <a:srgbClr val="1F1A17"/>
            </a:solidFill>
            <a:ln w="9525">
              <a:noFill/>
              <a:round/>
              <a:headEnd/>
              <a:tailEnd/>
            </a:ln>
          </p:spPr>
          <p:txBody>
            <a:bodyPr/>
            <a:lstStyle/>
            <a:p>
              <a:endParaRPr lang="en-US"/>
            </a:p>
          </p:txBody>
        </p:sp>
        <p:sp>
          <p:nvSpPr>
            <p:cNvPr id="5992" name="Freeform 1896"/>
            <p:cNvSpPr>
              <a:spLocks/>
            </p:cNvSpPr>
            <p:nvPr/>
          </p:nvSpPr>
          <p:spPr bwMode="auto">
            <a:xfrm>
              <a:off x="1482" y="3211"/>
              <a:ext cx="31" cy="55"/>
            </a:xfrm>
            <a:custGeom>
              <a:avLst/>
              <a:gdLst/>
              <a:ahLst/>
              <a:cxnLst>
                <a:cxn ang="0">
                  <a:pos x="3" y="0"/>
                </a:cxn>
                <a:cxn ang="0">
                  <a:pos x="1" y="4"/>
                </a:cxn>
                <a:cxn ang="0">
                  <a:pos x="0" y="7"/>
                </a:cxn>
                <a:cxn ang="0">
                  <a:pos x="0" y="12"/>
                </a:cxn>
                <a:cxn ang="0">
                  <a:pos x="0" y="17"/>
                </a:cxn>
                <a:cxn ang="0">
                  <a:pos x="3" y="25"/>
                </a:cxn>
                <a:cxn ang="0">
                  <a:pos x="5" y="34"/>
                </a:cxn>
                <a:cxn ang="0">
                  <a:pos x="16" y="44"/>
                </a:cxn>
                <a:cxn ang="0">
                  <a:pos x="26" y="55"/>
                </a:cxn>
                <a:cxn ang="0">
                  <a:pos x="28" y="54"/>
                </a:cxn>
                <a:cxn ang="0">
                  <a:pos x="30" y="52"/>
                </a:cxn>
                <a:cxn ang="0">
                  <a:pos x="26" y="45"/>
                </a:cxn>
                <a:cxn ang="0">
                  <a:pos x="25" y="40"/>
                </a:cxn>
                <a:cxn ang="0">
                  <a:pos x="26" y="37"/>
                </a:cxn>
                <a:cxn ang="0">
                  <a:pos x="26" y="35"/>
                </a:cxn>
                <a:cxn ang="0">
                  <a:pos x="23" y="37"/>
                </a:cxn>
                <a:cxn ang="0">
                  <a:pos x="21" y="35"/>
                </a:cxn>
                <a:cxn ang="0">
                  <a:pos x="18" y="34"/>
                </a:cxn>
                <a:cxn ang="0">
                  <a:pos x="15" y="32"/>
                </a:cxn>
                <a:cxn ang="0">
                  <a:pos x="11" y="25"/>
                </a:cxn>
                <a:cxn ang="0">
                  <a:pos x="10" y="19"/>
                </a:cxn>
                <a:cxn ang="0">
                  <a:pos x="13" y="17"/>
                </a:cxn>
                <a:cxn ang="0">
                  <a:pos x="16" y="15"/>
                </a:cxn>
                <a:cxn ang="0">
                  <a:pos x="23" y="20"/>
                </a:cxn>
                <a:cxn ang="0">
                  <a:pos x="31" y="24"/>
                </a:cxn>
                <a:cxn ang="0">
                  <a:pos x="26" y="17"/>
                </a:cxn>
                <a:cxn ang="0">
                  <a:pos x="23" y="12"/>
                </a:cxn>
                <a:cxn ang="0">
                  <a:pos x="16" y="9"/>
                </a:cxn>
                <a:cxn ang="0">
                  <a:pos x="10" y="7"/>
                </a:cxn>
                <a:cxn ang="0">
                  <a:pos x="6" y="4"/>
                </a:cxn>
                <a:cxn ang="0">
                  <a:pos x="3" y="0"/>
                </a:cxn>
              </a:cxnLst>
              <a:rect l="0" t="0" r="r" b="b"/>
              <a:pathLst>
                <a:path w="31" h="55">
                  <a:moveTo>
                    <a:pt x="3" y="0"/>
                  </a:moveTo>
                  <a:lnTo>
                    <a:pt x="1" y="4"/>
                  </a:lnTo>
                  <a:lnTo>
                    <a:pt x="0" y="7"/>
                  </a:lnTo>
                  <a:lnTo>
                    <a:pt x="0" y="12"/>
                  </a:lnTo>
                  <a:lnTo>
                    <a:pt x="0" y="17"/>
                  </a:lnTo>
                  <a:lnTo>
                    <a:pt x="3" y="25"/>
                  </a:lnTo>
                  <a:lnTo>
                    <a:pt x="5" y="34"/>
                  </a:lnTo>
                  <a:lnTo>
                    <a:pt x="16" y="44"/>
                  </a:lnTo>
                  <a:lnTo>
                    <a:pt x="26" y="55"/>
                  </a:lnTo>
                  <a:lnTo>
                    <a:pt x="28" y="54"/>
                  </a:lnTo>
                  <a:lnTo>
                    <a:pt x="30" y="52"/>
                  </a:lnTo>
                  <a:lnTo>
                    <a:pt x="26" y="45"/>
                  </a:lnTo>
                  <a:lnTo>
                    <a:pt x="25" y="40"/>
                  </a:lnTo>
                  <a:lnTo>
                    <a:pt x="26" y="37"/>
                  </a:lnTo>
                  <a:lnTo>
                    <a:pt x="26" y="35"/>
                  </a:lnTo>
                  <a:lnTo>
                    <a:pt x="23" y="37"/>
                  </a:lnTo>
                  <a:lnTo>
                    <a:pt x="21" y="35"/>
                  </a:lnTo>
                  <a:lnTo>
                    <a:pt x="18" y="34"/>
                  </a:lnTo>
                  <a:lnTo>
                    <a:pt x="15" y="32"/>
                  </a:lnTo>
                  <a:lnTo>
                    <a:pt x="11" y="25"/>
                  </a:lnTo>
                  <a:lnTo>
                    <a:pt x="10" y="19"/>
                  </a:lnTo>
                  <a:lnTo>
                    <a:pt x="13" y="17"/>
                  </a:lnTo>
                  <a:lnTo>
                    <a:pt x="16" y="15"/>
                  </a:lnTo>
                  <a:lnTo>
                    <a:pt x="23" y="20"/>
                  </a:lnTo>
                  <a:lnTo>
                    <a:pt x="31" y="24"/>
                  </a:lnTo>
                  <a:lnTo>
                    <a:pt x="26" y="17"/>
                  </a:lnTo>
                  <a:lnTo>
                    <a:pt x="23" y="12"/>
                  </a:lnTo>
                  <a:lnTo>
                    <a:pt x="16" y="9"/>
                  </a:lnTo>
                  <a:lnTo>
                    <a:pt x="10" y="7"/>
                  </a:lnTo>
                  <a:lnTo>
                    <a:pt x="6" y="4"/>
                  </a:lnTo>
                  <a:lnTo>
                    <a:pt x="3" y="0"/>
                  </a:lnTo>
                  <a:close/>
                </a:path>
              </a:pathLst>
            </a:custGeom>
            <a:solidFill>
              <a:srgbClr val="1F1A17"/>
            </a:solidFill>
            <a:ln w="9525">
              <a:noFill/>
              <a:round/>
              <a:headEnd/>
              <a:tailEnd/>
            </a:ln>
          </p:spPr>
          <p:txBody>
            <a:bodyPr/>
            <a:lstStyle/>
            <a:p>
              <a:endParaRPr lang="en-US"/>
            </a:p>
          </p:txBody>
        </p:sp>
        <p:sp>
          <p:nvSpPr>
            <p:cNvPr id="5993" name="Freeform 1897"/>
            <p:cNvSpPr>
              <a:spLocks/>
            </p:cNvSpPr>
            <p:nvPr/>
          </p:nvSpPr>
          <p:spPr bwMode="auto">
            <a:xfrm>
              <a:off x="1537" y="3163"/>
              <a:ext cx="37" cy="8"/>
            </a:xfrm>
            <a:custGeom>
              <a:avLst/>
              <a:gdLst/>
              <a:ahLst/>
              <a:cxnLst>
                <a:cxn ang="0">
                  <a:pos x="0" y="0"/>
                </a:cxn>
                <a:cxn ang="0">
                  <a:pos x="3" y="3"/>
                </a:cxn>
                <a:cxn ang="0">
                  <a:pos x="7" y="6"/>
                </a:cxn>
                <a:cxn ang="0">
                  <a:pos x="12" y="8"/>
                </a:cxn>
                <a:cxn ang="0">
                  <a:pos x="17" y="8"/>
                </a:cxn>
                <a:cxn ang="0">
                  <a:pos x="27" y="6"/>
                </a:cxn>
                <a:cxn ang="0">
                  <a:pos x="37" y="6"/>
                </a:cxn>
                <a:cxn ang="0">
                  <a:pos x="28" y="3"/>
                </a:cxn>
                <a:cxn ang="0">
                  <a:pos x="18" y="0"/>
                </a:cxn>
                <a:cxn ang="0">
                  <a:pos x="10" y="0"/>
                </a:cxn>
                <a:cxn ang="0">
                  <a:pos x="0" y="0"/>
                </a:cxn>
              </a:cxnLst>
              <a:rect l="0" t="0" r="r" b="b"/>
              <a:pathLst>
                <a:path w="37" h="8">
                  <a:moveTo>
                    <a:pt x="0" y="0"/>
                  </a:moveTo>
                  <a:lnTo>
                    <a:pt x="3" y="3"/>
                  </a:lnTo>
                  <a:lnTo>
                    <a:pt x="7" y="6"/>
                  </a:lnTo>
                  <a:lnTo>
                    <a:pt x="12" y="8"/>
                  </a:lnTo>
                  <a:lnTo>
                    <a:pt x="17" y="8"/>
                  </a:lnTo>
                  <a:lnTo>
                    <a:pt x="27" y="6"/>
                  </a:lnTo>
                  <a:lnTo>
                    <a:pt x="37" y="6"/>
                  </a:lnTo>
                  <a:lnTo>
                    <a:pt x="28" y="3"/>
                  </a:lnTo>
                  <a:lnTo>
                    <a:pt x="18" y="0"/>
                  </a:lnTo>
                  <a:lnTo>
                    <a:pt x="10" y="0"/>
                  </a:lnTo>
                  <a:lnTo>
                    <a:pt x="0" y="0"/>
                  </a:lnTo>
                  <a:close/>
                </a:path>
              </a:pathLst>
            </a:custGeom>
            <a:solidFill>
              <a:srgbClr val="1F1A17"/>
            </a:solidFill>
            <a:ln w="9525">
              <a:noFill/>
              <a:round/>
              <a:headEnd/>
              <a:tailEnd/>
            </a:ln>
          </p:spPr>
          <p:txBody>
            <a:bodyPr/>
            <a:lstStyle/>
            <a:p>
              <a:endParaRPr lang="en-US"/>
            </a:p>
          </p:txBody>
        </p:sp>
        <p:sp>
          <p:nvSpPr>
            <p:cNvPr id="5994" name="Freeform 1898"/>
            <p:cNvSpPr>
              <a:spLocks/>
            </p:cNvSpPr>
            <p:nvPr/>
          </p:nvSpPr>
          <p:spPr bwMode="auto">
            <a:xfrm>
              <a:off x="1595" y="3178"/>
              <a:ext cx="74" cy="28"/>
            </a:xfrm>
            <a:custGeom>
              <a:avLst/>
              <a:gdLst/>
              <a:ahLst/>
              <a:cxnLst>
                <a:cxn ang="0">
                  <a:pos x="0" y="20"/>
                </a:cxn>
                <a:cxn ang="0">
                  <a:pos x="4" y="18"/>
                </a:cxn>
                <a:cxn ang="0">
                  <a:pos x="12" y="17"/>
                </a:cxn>
                <a:cxn ang="0">
                  <a:pos x="27" y="17"/>
                </a:cxn>
                <a:cxn ang="0">
                  <a:pos x="39" y="13"/>
                </a:cxn>
                <a:cxn ang="0">
                  <a:pos x="44" y="10"/>
                </a:cxn>
                <a:cxn ang="0">
                  <a:pos x="52" y="8"/>
                </a:cxn>
                <a:cxn ang="0">
                  <a:pos x="66" y="3"/>
                </a:cxn>
                <a:cxn ang="0">
                  <a:pos x="74" y="0"/>
                </a:cxn>
                <a:cxn ang="0">
                  <a:pos x="59" y="12"/>
                </a:cxn>
                <a:cxn ang="0">
                  <a:pos x="59" y="18"/>
                </a:cxn>
                <a:cxn ang="0">
                  <a:pos x="59" y="17"/>
                </a:cxn>
                <a:cxn ang="0">
                  <a:pos x="57" y="13"/>
                </a:cxn>
                <a:cxn ang="0">
                  <a:pos x="54" y="12"/>
                </a:cxn>
                <a:cxn ang="0">
                  <a:pos x="50" y="12"/>
                </a:cxn>
                <a:cxn ang="0">
                  <a:pos x="40" y="17"/>
                </a:cxn>
                <a:cxn ang="0">
                  <a:pos x="35" y="17"/>
                </a:cxn>
                <a:cxn ang="0">
                  <a:pos x="39" y="23"/>
                </a:cxn>
                <a:cxn ang="0">
                  <a:pos x="27" y="20"/>
                </a:cxn>
                <a:cxn ang="0">
                  <a:pos x="22" y="20"/>
                </a:cxn>
                <a:cxn ang="0">
                  <a:pos x="24" y="25"/>
                </a:cxn>
                <a:cxn ang="0">
                  <a:pos x="12" y="22"/>
                </a:cxn>
                <a:cxn ang="0">
                  <a:pos x="20" y="28"/>
                </a:cxn>
                <a:cxn ang="0">
                  <a:pos x="0" y="20"/>
                </a:cxn>
              </a:cxnLst>
              <a:rect l="0" t="0" r="r" b="b"/>
              <a:pathLst>
                <a:path w="74" h="28">
                  <a:moveTo>
                    <a:pt x="0" y="20"/>
                  </a:moveTo>
                  <a:lnTo>
                    <a:pt x="4" y="18"/>
                  </a:lnTo>
                  <a:lnTo>
                    <a:pt x="12" y="17"/>
                  </a:lnTo>
                  <a:lnTo>
                    <a:pt x="27" y="17"/>
                  </a:lnTo>
                  <a:lnTo>
                    <a:pt x="39" y="13"/>
                  </a:lnTo>
                  <a:lnTo>
                    <a:pt x="44" y="10"/>
                  </a:lnTo>
                  <a:lnTo>
                    <a:pt x="52" y="8"/>
                  </a:lnTo>
                  <a:lnTo>
                    <a:pt x="66" y="3"/>
                  </a:lnTo>
                  <a:lnTo>
                    <a:pt x="74" y="0"/>
                  </a:lnTo>
                  <a:lnTo>
                    <a:pt x="59" y="12"/>
                  </a:lnTo>
                  <a:lnTo>
                    <a:pt x="59" y="18"/>
                  </a:lnTo>
                  <a:lnTo>
                    <a:pt x="59" y="17"/>
                  </a:lnTo>
                  <a:lnTo>
                    <a:pt x="57" y="13"/>
                  </a:lnTo>
                  <a:lnTo>
                    <a:pt x="54" y="12"/>
                  </a:lnTo>
                  <a:lnTo>
                    <a:pt x="50" y="12"/>
                  </a:lnTo>
                  <a:lnTo>
                    <a:pt x="40" y="17"/>
                  </a:lnTo>
                  <a:lnTo>
                    <a:pt x="35" y="17"/>
                  </a:lnTo>
                  <a:lnTo>
                    <a:pt x="39" y="23"/>
                  </a:lnTo>
                  <a:lnTo>
                    <a:pt x="27" y="20"/>
                  </a:lnTo>
                  <a:lnTo>
                    <a:pt x="22" y="20"/>
                  </a:lnTo>
                  <a:lnTo>
                    <a:pt x="24" y="25"/>
                  </a:lnTo>
                  <a:lnTo>
                    <a:pt x="12" y="22"/>
                  </a:lnTo>
                  <a:lnTo>
                    <a:pt x="20" y="28"/>
                  </a:lnTo>
                  <a:lnTo>
                    <a:pt x="0" y="20"/>
                  </a:lnTo>
                  <a:close/>
                </a:path>
              </a:pathLst>
            </a:custGeom>
            <a:solidFill>
              <a:srgbClr val="1F1A17"/>
            </a:solidFill>
            <a:ln w="9525">
              <a:noFill/>
              <a:round/>
              <a:headEnd/>
              <a:tailEnd/>
            </a:ln>
          </p:spPr>
          <p:txBody>
            <a:bodyPr/>
            <a:lstStyle/>
            <a:p>
              <a:endParaRPr lang="en-US"/>
            </a:p>
          </p:txBody>
        </p:sp>
        <p:sp>
          <p:nvSpPr>
            <p:cNvPr id="5995" name="Freeform 1899"/>
            <p:cNvSpPr>
              <a:spLocks/>
            </p:cNvSpPr>
            <p:nvPr/>
          </p:nvSpPr>
          <p:spPr bwMode="auto">
            <a:xfrm>
              <a:off x="1515" y="3223"/>
              <a:ext cx="29" cy="18"/>
            </a:xfrm>
            <a:custGeom>
              <a:avLst/>
              <a:gdLst/>
              <a:ahLst/>
              <a:cxnLst>
                <a:cxn ang="0">
                  <a:pos x="0" y="7"/>
                </a:cxn>
                <a:cxn ang="0">
                  <a:pos x="5" y="12"/>
                </a:cxn>
                <a:cxn ang="0">
                  <a:pos x="14" y="18"/>
                </a:cxn>
                <a:cxn ang="0">
                  <a:pos x="17" y="12"/>
                </a:cxn>
                <a:cxn ang="0">
                  <a:pos x="17" y="5"/>
                </a:cxn>
                <a:cxn ang="0">
                  <a:pos x="29" y="3"/>
                </a:cxn>
                <a:cxn ang="0">
                  <a:pos x="27" y="0"/>
                </a:cxn>
                <a:cxn ang="0">
                  <a:pos x="22" y="0"/>
                </a:cxn>
                <a:cxn ang="0">
                  <a:pos x="14" y="0"/>
                </a:cxn>
                <a:cxn ang="0">
                  <a:pos x="12" y="5"/>
                </a:cxn>
                <a:cxn ang="0">
                  <a:pos x="10" y="8"/>
                </a:cxn>
                <a:cxn ang="0">
                  <a:pos x="10" y="5"/>
                </a:cxn>
                <a:cxn ang="0">
                  <a:pos x="8" y="3"/>
                </a:cxn>
                <a:cxn ang="0">
                  <a:pos x="3" y="5"/>
                </a:cxn>
                <a:cxn ang="0">
                  <a:pos x="0" y="7"/>
                </a:cxn>
              </a:cxnLst>
              <a:rect l="0" t="0" r="r" b="b"/>
              <a:pathLst>
                <a:path w="29" h="18">
                  <a:moveTo>
                    <a:pt x="0" y="7"/>
                  </a:moveTo>
                  <a:lnTo>
                    <a:pt x="5" y="12"/>
                  </a:lnTo>
                  <a:lnTo>
                    <a:pt x="14" y="18"/>
                  </a:lnTo>
                  <a:lnTo>
                    <a:pt x="17" y="12"/>
                  </a:lnTo>
                  <a:lnTo>
                    <a:pt x="17" y="5"/>
                  </a:lnTo>
                  <a:lnTo>
                    <a:pt x="29" y="3"/>
                  </a:lnTo>
                  <a:lnTo>
                    <a:pt x="27" y="0"/>
                  </a:lnTo>
                  <a:lnTo>
                    <a:pt x="22" y="0"/>
                  </a:lnTo>
                  <a:lnTo>
                    <a:pt x="14" y="0"/>
                  </a:lnTo>
                  <a:lnTo>
                    <a:pt x="12" y="5"/>
                  </a:lnTo>
                  <a:lnTo>
                    <a:pt x="10" y="8"/>
                  </a:lnTo>
                  <a:lnTo>
                    <a:pt x="10" y="5"/>
                  </a:lnTo>
                  <a:lnTo>
                    <a:pt x="8" y="3"/>
                  </a:lnTo>
                  <a:lnTo>
                    <a:pt x="3" y="5"/>
                  </a:lnTo>
                  <a:lnTo>
                    <a:pt x="0" y="7"/>
                  </a:lnTo>
                  <a:close/>
                </a:path>
              </a:pathLst>
            </a:custGeom>
            <a:solidFill>
              <a:srgbClr val="1F1A17"/>
            </a:solidFill>
            <a:ln w="9525">
              <a:noFill/>
              <a:round/>
              <a:headEnd/>
              <a:tailEnd/>
            </a:ln>
          </p:spPr>
          <p:txBody>
            <a:bodyPr/>
            <a:lstStyle/>
            <a:p>
              <a:endParaRPr lang="en-US"/>
            </a:p>
          </p:txBody>
        </p:sp>
        <p:sp>
          <p:nvSpPr>
            <p:cNvPr id="5996" name="Freeform 1900"/>
            <p:cNvSpPr>
              <a:spLocks/>
            </p:cNvSpPr>
            <p:nvPr/>
          </p:nvSpPr>
          <p:spPr bwMode="auto">
            <a:xfrm>
              <a:off x="1550" y="3271"/>
              <a:ext cx="45" cy="41"/>
            </a:xfrm>
            <a:custGeom>
              <a:avLst/>
              <a:gdLst/>
              <a:ahLst/>
              <a:cxnLst>
                <a:cxn ang="0">
                  <a:pos x="0" y="5"/>
                </a:cxn>
                <a:cxn ang="0">
                  <a:pos x="0" y="14"/>
                </a:cxn>
                <a:cxn ang="0">
                  <a:pos x="2" y="26"/>
                </a:cxn>
                <a:cxn ang="0">
                  <a:pos x="7" y="31"/>
                </a:cxn>
                <a:cxn ang="0">
                  <a:pos x="9" y="34"/>
                </a:cxn>
                <a:cxn ang="0">
                  <a:pos x="24" y="27"/>
                </a:cxn>
                <a:cxn ang="0">
                  <a:pos x="25" y="34"/>
                </a:cxn>
                <a:cxn ang="0">
                  <a:pos x="32" y="41"/>
                </a:cxn>
                <a:cxn ang="0">
                  <a:pos x="37" y="37"/>
                </a:cxn>
                <a:cxn ang="0">
                  <a:pos x="39" y="32"/>
                </a:cxn>
                <a:cxn ang="0">
                  <a:pos x="35" y="31"/>
                </a:cxn>
                <a:cxn ang="0">
                  <a:pos x="34" y="27"/>
                </a:cxn>
                <a:cxn ang="0">
                  <a:pos x="40" y="31"/>
                </a:cxn>
                <a:cxn ang="0">
                  <a:pos x="45" y="24"/>
                </a:cxn>
                <a:cxn ang="0">
                  <a:pos x="29" y="26"/>
                </a:cxn>
                <a:cxn ang="0">
                  <a:pos x="25" y="22"/>
                </a:cxn>
                <a:cxn ang="0">
                  <a:pos x="19" y="21"/>
                </a:cxn>
                <a:cxn ang="0">
                  <a:pos x="14" y="22"/>
                </a:cxn>
                <a:cxn ang="0">
                  <a:pos x="12" y="22"/>
                </a:cxn>
                <a:cxn ang="0">
                  <a:pos x="12" y="21"/>
                </a:cxn>
                <a:cxn ang="0">
                  <a:pos x="15" y="17"/>
                </a:cxn>
                <a:cxn ang="0">
                  <a:pos x="15" y="16"/>
                </a:cxn>
                <a:cxn ang="0">
                  <a:pos x="15" y="14"/>
                </a:cxn>
                <a:cxn ang="0">
                  <a:pos x="15" y="14"/>
                </a:cxn>
                <a:cxn ang="0">
                  <a:pos x="14" y="14"/>
                </a:cxn>
                <a:cxn ang="0">
                  <a:pos x="7" y="12"/>
                </a:cxn>
                <a:cxn ang="0">
                  <a:pos x="5" y="12"/>
                </a:cxn>
                <a:cxn ang="0">
                  <a:pos x="9" y="0"/>
                </a:cxn>
                <a:cxn ang="0">
                  <a:pos x="0" y="5"/>
                </a:cxn>
              </a:cxnLst>
              <a:rect l="0" t="0" r="r" b="b"/>
              <a:pathLst>
                <a:path w="45" h="41">
                  <a:moveTo>
                    <a:pt x="0" y="5"/>
                  </a:moveTo>
                  <a:lnTo>
                    <a:pt x="0" y="14"/>
                  </a:lnTo>
                  <a:lnTo>
                    <a:pt x="2" y="26"/>
                  </a:lnTo>
                  <a:lnTo>
                    <a:pt x="7" y="31"/>
                  </a:lnTo>
                  <a:lnTo>
                    <a:pt x="9" y="34"/>
                  </a:lnTo>
                  <a:lnTo>
                    <a:pt x="24" y="27"/>
                  </a:lnTo>
                  <a:lnTo>
                    <a:pt x="25" y="34"/>
                  </a:lnTo>
                  <a:lnTo>
                    <a:pt x="32" y="41"/>
                  </a:lnTo>
                  <a:lnTo>
                    <a:pt x="37" y="37"/>
                  </a:lnTo>
                  <a:lnTo>
                    <a:pt x="39" y="32"/>
                  </a:lnTo>
                  <a:lnTo>
                    <a:pt x="35" y="31"/>
                  </a:lnTo>
                  <a:lnTo>
                    <a:pt x="34" y="27"/>
                  </a:lnTo>
                  <a:lnTo>
                    <a:pt x="40" y="31"/>
                  </a:lnTo>
                  <a:lnTo>
                    <a:pt x="45" y="24"/>
                  </a:lnTo>
                  <a:lnTo>
                    <a:pt x="29" y="26"/>
                  </a:lnTo>
                  <a:lnTo>
                    <a:pt x="25" y="22"/>
                  </a:lnTo>
                  <a:lnTo>
                    <a:pt x="19" y="21"/>
                  </a:lnTo>
                  <a:lnTo>
                    <a:pt x="14" y="22"/>
                  </a:lnTo>
                  <a:lnTo>
                    <a:pt x="12" y="22"/>
                  </a:lnTo>
                  <a:lnTo>
                    <a:pt x="12" y="21"/>
                  </a:lnTo>
                  <a:lnTo>
                    <a:pt x="15" y="17"/>
                  </a:lnTo>
                  <a:lnTo>
                    <a:pt x="15" y="16"/>
                  </a:lnTo>
                  <a:lnTo>
                    <a:pt x="15" y="14"/>
                  </a:lnTo>
                  <a:lnTo>
                    <a:pt x="15" y="14"/>
                  </a:lnTo>
                  <a:lnTo>
                    <a:pt x="14" y="14"/>
                  </a:lnTo>
                  <a:lnTo>
                    <a:pt x="7" y="12"/>
                  </a:lnTo>
                  <a:lnTo>
                    <a:pt x="5" y="12"/>
                  </a:lnTo>
                  <a:lnTo>
                    <a:pt x="9" y="0"/>
                  </a:lnTo>
                  <a:lnTo>
                    <a:pt x="0" y="5"/>
                  </a:lnTo>
                  <a:close/>
                </a:path>
              </a:pathLst>
            </a:custGeom>
            <a:solidFill>
              <a:srgbClr val="1F1A17"/>
            </a:solidFill>
            <a:ln w="9525">
              <a:noFill/>
              <a:round/>
              <a:headEnd/>
              <a:tailEnd/>
            </a:ln>
          </p:spPr>
          <p:txBody>
            <a:bodyPr/>
            <a:lstStyle/>
            <a:p>
              <a:endParaRPr lang="en-US"/>
            </a:p>
          </p:txBody>
        </p:sp>
        <p:sp>
          <p:nvSpPr>
            <p:cNvPr id="5997" name="Freeform 1901"/>
            <p:cNvSpPr>
              <a:spLocks/>
            </p:cNvSpPr>
            <p:nvPr/>
          </p:nvSpPr>
          <p:spPr bwMode="auto">
            <a:xfrm>
              <a:off x="1587" y="3245"/>
              <a:ext cx="40" cy="28"/>
            </a:xfrm>
            <a:custGeom>
              <a:avLst/>
              <a:gdLst/>
              <a:ahLst/>
              <a:cxnLst>
                <a:cxn ang="0">
                  <a:pos x="0" y="21"/>
                </a:cxn>
                <a:cxn ang="0">
                  <a:pos x="7" y="18"/>
                </a:cxn>
                <a:cxn ang="0">
                  <a:pos x="17" y="13"/>
                </a:cxn>
                <a:cxn ang="0">
                  <a:pos x="22" y="10"/>
                </a:cxn>
                <a:cxn ang="0">
                  <a:pos x="28" y="6"/>
                </a:cxn>
                <a:cxn ang="0">
                  <a:pos x="37" y="3"/>
                </a:cxn>
                <a:cxn ang="0">
                  <a:pos x="40" y="0"/>
                </a:cxn>
                <a:cxn ang="0">
                  <a:pos x="38" y="5"/>
                </a:cxn>
                <a:cxn ang="0">
                  <a:pos x="38" y="8"/>
                </a:cxn>
                <a:cxn ang="0">
                  <a:pos x="37" y="8"/>
                </a:cxn>
                <a:cxn ang="0">
                  <a:pos x="35" y="8"/>
                </a:cxn>
                <a:cxn ang="0">
                  <a:pos x="37" y="11"/>
                </a:cxn>
                <a:cxn ang="0">
                  <a:pos x="40" y="15"/>
                </a:cxn>
                <a:cxn ang="0">
                  <a:pos x="35" y="13"/>
                </a:cxn>
                <a:cxn ang="0">
                  <a:pos x="30" y="11"/>
                </a:cxn>
                <a:cxn ang="0">
                  <a:pos x="32" y="13"/>
                </a:cxn>
                <a:cxn ang="0">
                  <a:pos x="32" y="15"/>
                </a:cxn>
                <a:cxn ang="0">
                  <a:pos x="30" y="20"/>
                </a:cxn>
                <a:cxn ang="0">
                  <a:pos x="28" y="23"/>
                </a:cxn>
                <a:cxn ang="0">
                  <a:pos x="23" y="20"/>
                </a:cxn>
                <a:cxn ang="0">
                  <a:pos x="20" y="16"/>
                </a:cxn>
                <a:cxn ang="0">
                  <a:pos x="22" y="21"/>
                </a:cxn>
                <a:cxn ang="0">
                  <a:pos x="22" y="25"/>
                </a:cxn>
                <a:cxn ang="0">
                  <a:pos x="17" y="23"/>
                </a:cxn>
                <a:cxn ang="0">
                  <a:pos x="12" y="21"/>
                </a:cxn>
                <a:cxn ang="0">
                  <a:pos x="10" y="21"/>
                </a:cxn>
                <a:cxn ang="0">
                  <a:pos x="8" y="23"/>
                </a:cxn>
                <a:cxn ang="0">
                  <a:pos x="7" y="25"/>
                </a:cxn>
                <a:cxn ang="0">
                  <a:pos x="5" y="28"/>
                </a:cxn>
                <a:cxn ang="0">
                  <a:pos x="3" y="25"/>
                </a:cxn>
                <a:cxn ang="0">
                  <a:pos x="0" y="21"/>
                </a:cxn>
              </a:cxnLst>
              <a:rect l="0" t="0" r="r" b="b"/>
              <a:pathLst>
                <a:path w="40" h="28">
                  <a:moveTo>
                    <a:pt x="0" y="21"/>
                  </a:moveTo>
                  <a:lnTo>
                    <a:pt x="7" y="18"/>
                  </a:lnTo>
                  <a:lnTo>
                    <a:pt x="17" y="13"/>
                  </a:lnTo>
                  <a:lnTo>
                    <a:pt x="22" y="10"/>
                  </a:lnTo>
                  <a:lnTo>
                    <a:pt x="28" y="6"/>
                  </a:lnTo>
                  <a:lnTo>
                    <a:pt x="37" y="3"/>
                  </a:lnTo>
                  <a:lnTo>
                    <a:pt x="40" y="0"/>
                  </a:lnTo>
                  <a:lnTo>
                    <a:pt x="38" y="5"/>
                  </a:lnTo>
                  <a:lnTo>
                    <a:pt x="38" y="8"/>
                  </a:lnTo>
                  <a:lnTo>
                    <a:pt x="37" y="8"/>
                  </a:lnTo>
                  <a:lnTo>
                    <a:pt x="35" y="8"/>
                  </a:lnTo>
                  <a:lnTo>
                    <a:pt x="37" y="11"/>
                  </a:lnTo>
                  <a:lnTo>
                    <a:pt x="40" y="15"/>
                  </a:lnTo>
                  <a:lnTo>
                    <a:pt x="35" y="13"/>
                  </a:lnTo>
                  <a:lnTo>
                    <a:pt x="30" y="11"/>
                  </a:lnTo>
                  <a:lnTo>
                    <a:pt x="32" y="13"/>
                  </a:lnTo>
                  <a:lnTo>
                    <a:pt x="32" y="15"/>
                  </a:lnTo>
                  <a:lnTo>
                    <a:pt x="30" y="20"/>
                  </a:lnTo>
                  <a:lnTo>
                    <a:pt x="28" y="23"/>
                  </a:lnTo>
                  <a:lnTo>
                    <a:pt x="23" y="20"/>
                  </a:lnTo>
                  <a:lnTo>
                    <a:pt x="20" y="16"/>
                  </a:lnTo>
                  <a:lnTo>
                    <a:pt x="22" y="21"/>
                  </a:lnTo>
                  <a:lnTo>
                    <a:pt x="22" y="25"/>
                  </a:lnTo>
                  <a:lnTo>
                    <a:pt x="17" y="23"/>
                  </a:lnTo>
                  <a:lnTo>
                    <a:pt x="12" y="21"/>
                  </a:lnTo>
                  <a:lnTo>
                    <a:pt x="10" y="21"/>
                  </a:lnTo>
                  <a:lnTo>
                    <a:pt x="8" y="23"/>
                  </a:lnTo>
                  <a:lnTo>
                    <a:pt x="7" y="25"/>
                  </a:lnTo>
                  <a:lnTo>
                    <a:pt x="5" y="28"/>
                  </a:lnTo>
                  <a:lnTo>
                    <a:pt x="3" y="25"/>
                  </a:lnTo>
                  <a:lnTo>
                    <a:pt x="0" y="21"/>
                  </a:lnTo>
                  <a:close/>
                </a:path>
              </a:pathLst>
            </a:custGeom>
            <a:solidFill>
              <a:srgbClr val="1F1A17"/>
            </a:solidFill>
            <a:ln w="9525">
              <a:noFill/>
              <a:round/>
              <a:headEnd/>
              <a:tailEnd/>
            </a:ln>
          </p:spPr>
          <p:txBody>
            <a:bodyPr/>
            <a:lstStyle/>
            <a:p>
              <a:endParaRPr lang="en-US"/>
            </a:p>
          </p:txBody>
        </p:sp>
        <p:sp>
          <p:nvSpPr>
            <p:cNvPr id="5998" name="Freeform 1902"/>
            <p:cNvSpPr>
              <a:spLocks/>
            </p:cNvSpPr>
            <p:nvPr/>
          </p:nvSpPr>
          <p:spPr bwMode="auto">
            <a:xfrm>
              <a:off x="1485" y="3325"/>
              <a:ext cx="112" cy="47"/>
            </a:xfrm>
            <a:custGeom>
              <a:avLst/>
              <a:gdLst/>
              <a:ahLst/>
              <a:cxnLst>
                <a:cxn ang="0">
                  <a:pos x="3" y="13"/>
                </a:cxn>
                <a:cxn ang="0">
                  <a:pos x="0" y="23"/>
                </a:cxn>
                <a:cxn ang="0">
                  <a:pos x="2" y="32"/>
                </a:cxn>
                <a:cxn ang="0">
                  <a:pos x="3" y="38"/>
                </a:cxn>
                <a:cxn ang="0">
                  <a:pos x="7" y="47"/>
                </a:cxn>
                <a:cxn ang="0">
                  <a:pos x="12" y="43"/>
                </a:cxn>
                <a:cxn ang="0">
                  <a:pos x="17" y="40"/>
                </a:cxn>
                <a:cxn ang="0">
                  <a:pos x="18" y="32"/>
                </a:cxn>
                <a:cxn ang="0">
                  <a:pos x="22" y="30"/>
                </a:cxn>
                <a:cxn ang="0">
                  <a:pos x="25" y="32"/>
                </a:cxn>
                <a:cxn ang="0">
                  <a:pos x="30" y="37"/>
                </a:cxn>
                <a:cxn ang="0">
                  <a:pos x="32" y="27"/>
                </a:cxn>
                <a:cxn ang="0">
                  <a:pos x="33" y="22"/>
                </a:cxn>
                <a:cxn ang="0">
                  <a:pos x="38" y="20"/>
                </a:cxn>
                <a:cxn ang="0">
                  <a:pos x="47" y="18"/>
                </a:cxn>
                <a:cxn ang="0">
                  <a:pos x="50" y="15"/>
                </a:cxn>
                <a:cxn ang="0">
                  <a:pos x="52" y="10"/>
                </a:cxn>
                <a:cxn ang="0">
                  <a:pos x="57" y="10"/>
                </a:cxn>
                <a:cxn ang="0">
                  <a:pos x="62" y="8"/>
                </a:cxn>
                <a:cxn ang="0">
                  <a:pos x="62" y="15"/>
                </a:cxn>
                <a:cxn ang="0">
                  <a:pos x="62" y="20"/>
                </a:cxn>
                <a:cxn ang="0">
                  <a:pos x="67" y="13"/>
                </a:cxn>
                <a:cxn ang="0">
                  <a:pos x="72" y="8"/>
                </a:cxn>
                <a:cxn ang="0">
                  <a:pos x="72" y="12"/>
                </a:cxn>
                <a:cxn ang="0">
                  <a:pos x="72" y="17"/>
                </a:cxn>
                <a:cxn ang="0">
                  <a:pos x="72" y="23"/>
                </a:cxn>
                <a:cxn ang="0">
                  <a:pos x="74" y="25"/>
                </a:cxn>
                <a:cxn ang="0">
                  <a:pos x="77" y="17"/>
                </a:cxn>
                <a:cxn ang="0">
                  <a:pos x="80" y="8"/>
                </a:cxn>
                <a:cxn ang="0">
                  <a:pos x="84" y="25"/>
                </a:cxn>
                <a:cxn ang="0">
                  <a:pos x="87" y="42"/>
                </a:cxn>
                <a:cxn ang="0">
                  <a:pos x="90" y="43"/>
                </a:cxn>
                <a:cxn ang="0">
                  <a:pos x="94" y="42"/>
                </a:cxn>
                <a:cxn ang="0">
                  <a:pos x="95" y="40"/>
                </a:cxn>
                <a:cxn ang="0">
                  <a:pos x="95" y="38"/>
                </a:cxn>
                <a:cxn ang="0">
                  <a:pos x="95" y="32"/>
                </a:cxn>
                <a:cxn ang="0">
                  <a:pos x="94" y="27"/>
                </a:cxn>
                <a:cxn ang="0">
                  <a:pos x="102" y="28"/>
                </a:cxn>
                <a:cxn ang="0">
                  <a:pos x="112" y="28"/>
                </a:cxn>
                <a:cxn ang="0">
                  <a:pos x="104" y="25"/>
                </a:cxn>
                <a:cxn ang="0">
                  <a:pos x="99" y="22"/>
                </a:cxn>
                <a:cxn ang="0">
                  <a:pos x="94" y="17"/>
                </a:cxn>
                <a:cxn ang="0">
                  <a:pos x="87" y="10"/>
                </a:cxn>
                <a:cxn ang="0">
                  <a:pos x="87" y="7"/>
                </a:cxn>
                <a:cxn ang="0">
                  <a:pos x="84" y="3"/>
                </a:cxn>
                <a:cxn ang="0">
                  <a:pos x="79" y="2"/>
                </a:cxn>
                <a:cxn ang="0">
                  <a:pos x="74" y="0"/>
                </a:cxn>
                <a:cxn ang="0">
                  <a:pos x="62" y="0"/>
                </a:cxn>
                <a:cxn ang="0">
                  <a:pos x="54" y="0"/>
                </a:cxn>
                <a:cxn ang="0">
                  <a:pos x="33" y="12"/>
                </a:cxn>
                <a:cxn ang="0">
                  <a:pos x="13" y="23"/>
                </a:cxn>
                <a:cxn ang="0">
                  <a:pos x="10" y="25"/>
                </a:cxn>
                <a:cxn ang="0">
                  <a:pos x="7" y="25"/>
                </a:cxn>
                <a:cxn ang="0">
                  <a:pos x="7" y="25"/>
                </a:cxn>
                <a:cxn ang="0">
                  <a:pos x="5" y="23"/>
                </a:cxn>
                <a:cxn ang="0">
                  <a:pos x="3" y="18"/>
                </a:cxn>
                <a:cxn ang="0">
                  <a:pos x="3" y="13"/>
                </a:cxn>
              </a:cxnLst>
              <a:rect l="0" t="0" r="r" b="b"/>
              <a:pathLst>
                <a:path w="112" h="47">
                  <a:moveTo>
                    <a:pt x="3" y="13"/>
                  </a:moveTo>
                  <a:lnTo>
                    <a:pt x="0" y="23"/>
                  </a:lnTo>
                  <a:lnTo>
                    <a:pt x="2" y="32"/>
                  </a:lnTo>
                  <a:lnTo>
                    <a:pt x="3" y="38"/>
                  </a:lnTo>
                  <a:lnTo>
                    <a:pt x="7" y="47"/>
                  </a:lnTo>
                  <a:lnTo>
                    <a:pt x="12" y="43"/>
                  </a:lnTo>
                  <a:lnTo>
                    <a:pt x="17" y="40"/>
                  </a:lnTo>
                  <a:lnTo>
                    <a:pt x="18" y="32"/>
                  </a:lnTo>
                  <a:lnTo>
                    <a:pt x="22" y="30"/>
                  </a:lnTo>
                  <a:lnTo>
                    <a:pt x="25" y="32"/>
                  </a:lnTo>
                  <a:lnTo>
                    <a:pt x="30" y="37"/>
                  </a:lnTo>
                  <a:lnTo>
                    <a:pt x="32" y="27"/>
                  </a:lnTo>
                  <a:lnTo>
                    <a:pt x="33" y="22"/>
                  </a:lnTo>
                  <a:lnTo>
                    <a:pt x="38" y="20"/>
                  </a:lnTo>
                  <a:lnTo>
                    <a:pt x="47" y="18"/>
                  </a:lnTo>
                  <a:lnTo>
                    <a:pt x="50" y="15"/>
                  </a:lnTo>
                  <a:lnTo>
                    <a:pt x="52" y="10"/>
                  </a:lnTo>
                  <a:lnTo>
                    <a:pt x="57" y="10"/>
                  </a:lnTo>
                  <a:lnTo>
                    <a:pt x="62" y="8"/>
                  </a:lnTo>
                  <a:lnTo>
                    <a:pt x="62" y="15"/>
                  </a:lnTo>
                  <a:lnTo>
                    <a:pt x="62" y="20"/>
                  </a:lnTo>
                  <a:lnTo>
                    <a:pt x="67" y="13"/>
                  </a:lnTo>
                  <a:lnTo>
                    <a:pt x="72" y="8"/>
                  </a:lnTo>
                  <a:lnTo>
                    <a:pt x="72" y="12"/>
                  </a:lnTo>
                  <a:lnTo>
                    <a:pt x="72" y="17"/>
                  </a:lnTo>
                  <a:lnTo>
                    <a:pt x="72" y="23"/>
                  </a:lnTo>
                  <a:lnTo>
                    <a:pt x="74" y="25"/>
                  </a:lnTo>
                  <a:lnTo>
                    <a:pt x="77" y="17"/>
                  </a:lnTo>
                  <a:lnTo>
                    <a:pt x="80" y="8"/>
                  </a:lnTo>
                  <a:lnTo>
                    <a:pt x="84" y="25"/>
                  </a:lnTo>
                  <a:lnTo>
                    <a:pt x="87" y="42"/>
                  </a:lnTo>
                  <a:lnTo>
                    <a:pt x="90" y="43"/>
                  </a:lnTo>
                  <a:lnTo>
                    <a:pt x="94" y="42"/>
                  </a:lnTo>
                  <a:lnTo>
                    <a:pt x="95" y="40"/>
                  </a:lnTo>
                  <a:lnTo>
                    <a:pt x="95" y="38"/>
                  </a:lnTo>
                  <a:lnTo>
                    <a:pt x="95" y="32"/>
                  </a:lnTo>
                  <a:lnTo>
                    <a:pt x="94" y="27"/>
                  </a:lnTo>
                  <a:lnTo>
                    <a:pt x="102" y="28"/>
                  </a:lnTo>
                  <a:lnTo>
                    <a:pt x="112" y="28"/>
                  </a:lnTo>
                  <a:lnTo>
                    <a:pt x="104" y="25"/>
                  </a:lnTo>
                  <a:lnTo>
                    <a:pt x="99" y="22"/>
                  </a:lnTo>
                  <a:lnTo>
                    <a:pt x="94" y="17"/>
                  </a:lnTo>
                  <a:lnTo>
                    <a:pt x="87" y="10"/>
                  </a:lnTo>
                  <a:lnTo>
                    <a:pt x="87" y="7"/>
                  </a:lnTo>
                  <a:lnTo>
                    <a:pt x="84" y="3"/>
                  </a:lnTo>
                  <a:lnTo>
                    <a:pt x="79" y="2"/>
                  </a:lnTo>
                  <a:lnTo>
                    <a:pt x="74" y="0"/>
                  </a:lnTo>
                  <a:lnTo>
                    <a:pt x="62" y="0"/>
                  </a:lnTo>
                  <a:lnTo>
                    <a:pt x="54" y="0"/>
                  </a:lnTo>
                  <a:lnTo>
                    <a:pt x="33" y="12"/>
                  </a:lnTo>
                  <a:lnTo>
                    <a:pt x="13" y="23"/>
                  </a:lnTo>
                  <a:lnTo>
                    <a:pt x="10" y="25"/>
                  </a:lnTo>
                  <a:lnTo>
                    <a:pt x="7" y="25"/>
                  </a:lnTo>
                  <a:lnTo>
                    <a:pt x="7" y="25"/>
                  </a:lnTo>
                  <a:lnTo>
                    <a:pt x="5" y="23"/>
                  </a:lnTo>
                  <a:lnTo>
                    <a:pt x="3" y="18"/>
                  </a:lnTo>
                  <a:lnTo>
                    <a:pt x="3" y="13"/>
                  </a:lnTo>
                  <a:close/>
                </a:path>
              </a:pathLst>
            </a:custGeom>
            <a:solidFill>
              <a:srgbClr val="1F1A17"/>
            </a:solidFill>
            <a:ln w="9525">
              <a:noFill/>
              <a:round/>
              <a:headEnd/>
              <a:tailEnd/>
            </a:ln>
          </p:spPr>
          <p:txBody>
            <a:bodyPr/>
            <a:lstStyle/>
            <a:p>
              <a:endParaRPr lang="en-US"/>
            </a:p>
          </p:txBody>
        </p:sp>
        <p:sp>
          <p:nvSpPr>
            <p:cNvPr id="5999" name="Freeform 1903"/>
            <p:cNvSpPr>
              <a:spLocks/>
            </p:cNvSpPr>
            <p:nvPr/>
          </p:nvSpPr>
          <p:spPr bwMode="auto">
            <a:xfrm>
              <a:off x="1480" y="3389"/>
              <a:ext cx="18" cy="15"/>
            </a:xfrm>
            <a:custGeom>
              <a:avLst/>
              <a:gdLst/>
              <a:ahLst/>
              <a:cxnLst>
                <a:cxn ang="0">
                  <a:pos x="0" y="13"/>
                </a:cxn>
                <a:cxn ang="0">
                  <a:pos x="0" y="11"/>
                </a:cxn>
                <a:cxn ang="0">
                  <a:pos x="3" y="6"/>
                </a:cxn>
                <a:cxn ang="0">
                  <a:pos x="5" y="3"/>
                </a:cxn>
                <a:cxn ang="0">
                  <a:pos x="7" y="1"/>
                </a:cxn>
                <a:cxn ang="0">
                  <a:pos x="8" y="0"/>
                </a:cxn>
                <a:cxn ang="0">
                  <a:pos x="10" y="1"/>
                </a:cxn>
                <a:cxn ang="0">
                  <a:pos x="17" y="8"/>
                </a:cxn>
                <a:cxn ang="0">
                  <a:pos x="18" y="15"/>
                </a:cxn>
                <a:cxn ang="0">
                  <a:pos x="13" y="13"/>
                </a:cxn>
                <a:cxn ang="0">
                  <a:pos x="7" y="13"/>
                </a:cxn>
                <a:cxn ang="0">
                  <a:pos x="2" y="15"/>
                </a:cxn>
                <a:cxn ang="0">
                  <a:pos x="0" y="13"/>
                </a:cxn>
              </a:cxnLst>
              <a:rect l="0" t="0" r="r" b="b"/>
              <a:pathLst>
                <a:path w="18" h="15">
                  <a:moveTo>
                    <a:pt x="0" y="13"/>
                  </a:moveTo>
                  <a:lnTo>
                    <a:pt x="0" y="11"/>
                  </a:lnTo>
                  <a:lnTo>
                    <a:pt x="3" y="6"/>
                  </a:lnTo>
                  <a:lnTo>
                    <a:pt x="5" y="3"/>
                  </a:lnTo>
                  <a:lnTo>
                    <a:pt x="7" y="1"/>
                  </a:lnTo>
                  <a:lnTo>
                    <a:pt x="8" y="0"/>
                  </a:lnTo>
                  <a:lnTo>
                    <a:pt x="10" y="1"/>
                  </a:lnTo>
                  <a:lnTo>
                    <a:pt x="17" y="8"/>
                  </a:lnTo>
                  <a:lnTo>
                    <a:pt x="18" y="15"/>
                  </a:lnTo>
                  <a:lnTo>
                    <a:pt x="13" y="13"/>
                  </a:lnTo>
                  <a:lnTo>
                    <a:pt x="7" y="13"/>
                  </a:lnTo>
                  <a:lnTo>
                    <a:pt x="2" y="15"/>
                  </a:lnTo>
                  <a:lnTo>
                    <a:pt x="0" y="13"/>
                  </a:lnTo>
                  <a:close/>
                </a:path>
              </a:pathLst>
            </a:custGeom>
            <a:solidFill>
              <a:srgbClr val="1F1A17"/>
            </a:solidFill>
            <a:ln w="9525">
              <a:noFill/>
              <a:round/>
              <a:headEnd/>
              <a:tailEnd/>
            </a:ln>
          </p:spPr>
          <p:txBody>
            <a:bodyPr/>
            <a:lstStyle/>
            <a:p>
              <a:endParaRPr lang="en-US"/>
            </a:p>
          </p:txBody>
        </p:sp>
        <p:sp>
          <p:nvSpPr>
            <p:cNvPr id="6000" name="Freeform 1904"/>
            <p:cNvSpPr>
              <a:spLocks/>
            </p:cNvSpPr>
            <p:nvPr/>
          </p:nvSpPr>
          <p:spPr bwMode="auto">
            <a:xfrm>
              <a:off x="1420" y="3352"/>
              <a:ext cx="28" cy="28"/>
            </a:xfrm>
            <a:custGeom>
              <a:avLst/>
              <a:gdLst/>
              <a:ahLst/>
              <a:cxnLst>
                <a:cxn ang="0">
                  <a:pos x="8" y="0"/>
                </a:cxn>
                <a:cxn ang="0">
                  <a:pos x="5" y="3"/>
                </a:cxn>
                <a:cxn ang="0">
                  <a:pos x="0" y="11"/>
                </a:cxn>
                <a:cxn ang="0">
                  <a:pos x="7" y="21"/>
                </a:cxn>
                <a:cxn ang="0">
                  <a:pos x="12" y="28"/>
                </a:cxn>
                <a:cxn ang="0">
                  <a:pos x="12" y="16"/>
                </a:cxn>
                <a:cxn ang="0">
                  <a:pos x="20" y="28"/>
                </a:cxn>
                <a:cxn ang="0">
                  <a:pos x="23" y="25"/>
                </a:cxn>
                <a:cxn ang="0">
                  <a:pos x="23" y="20"/>
                </a:cxn>
                <a:cxn ang="0">
                  <a:pos x="23" y="10"/>
                </a:cxn>
                <a:cxn ang="0">
                  <a:pos x="27" y="5"/>
                </a:cxn>
                <a:cxn ang="0">
                  <a:pos x="28" y="3"/>
                </a:cxn>
                <a:cxn ang="0">
                  <a:pos x="10" y="8"/>
                </a:cxn>
                <a:cxn ang="0">
                  <a:pos x="8" y="0"/>
                </a:cxn>
              </a:cxnLst>
              <a:rect l="0" t="0" r="r" b="b"/>
              <a:pathLst>
                <a:path w="28" h="28">
                  <a:moveTo>
                    <a:pt x="8" y="0"/>
                  </a:moveTo>
                  <a:lnTo>
                    <a:pt x="5" y="3"/>
                  </a:lnTo>
                  <a:lnTo>
                    <a:pt x="0" y="11"/>
                  </a:lnTo>
                  <a:lnTo>
                    <a:pt x="7" y="21"/>
                  </a:lnTo>
                  <a:lnTo>
                    <a:pt x="12" y="28"/>
                  </a:lnTo>
                  <a:lnTo>
                    <a:pt x="12" y="16"/>
                  </a:lnTo>
                  <a:lnTo>
                    <a:pt x="20" y="28"/>
                  </a:lnTo>
                  <a:lnTo>
                    <a:pt x="23" y="25"/>
                  </a:lnTo>
                  <a:lnTo>
                    <a:pt x="23" y="20"/>
                  </a:lnTo>
                  <a:lnTo>
                    <a:pt x="23" y="10"/>
                  </a:lnTo>
                  <a:lnTo>
                    <a:pt x="27" y="5"/>
                  </a:lnTo>
                  <a:lnTo>
                    <a:pt x="28" y="3"/>
                  </a:lnTo>
                  <a:lnTo>
                    <a:pt x="10" y="8"/>
                  </a:lnTo>
                  <a:lnTo>
                    <a:pt x="8" y="0"/>
                  </a:lnTo>
                  <a:close/>
                </a:path>
              </a:pathLst>
            </a:custGeom>
            <a:solidFill>
              <a:srgbClr val="1F1A17"/>
            </a:solidFill>
            <a:ln w="9525">
              <a:noFill/>
              <a:round/>
              <a:headEnd/>
              <a:tailEnd/>
            </a:ln>
          </p:spPr>
          <p:txBody>
            <a:bodyPr/>
            <a:lstStyle/>
            <a:p>
              <a:endParaRPr lang="en-US"/>
            </a:p>
          </p:txBody>
        </p:sp>
        <p:sp>
          <p:nvSpPr>
            <p:cNvPr id="6001" name="Freeform 1905"/>
            <p:cNvSpPr>
              <a:spLocks/>
            </p:cNvSpPr>
            <p:nvPr/>
          </p:nvSpPr>
          <p:spPr bwMode="auto">
            <a:xfrm>
              <a:off x="1321" y="3312"/>
              <a:ext cx="57" cy="18"/>
            </a:xfrm>
            <a:custGeom>
              <a:avLst/>
              <a:gdLst/>
              <a:ahLst/>
              <a:cxnLst>
                <a:cxn ang="0">
                  <a:pos x="0" y="1"/>
                </a:cxn>
                <a:cxn ang="0">
                  <a:pos x="4" y="0"/>
                </a:cxn>
                <a:cxn ang="0">
                  <a:pos x="15" y="1"/>
                </a:cxn>
                <a:cxn ang="0">
                  <a:pos x="32" y="6"/>
                </a:cxn>
                <a:cxn ang="0">
                  <a:pos x="40" y="10"/>
                </a:cxn>
                <a:cxn ang="0">
                  <a:pos x="39" y="0"/>
                </a:cxn>
                <a:cxn ang="0">
                  <a:pos x="42" y="0"/>
                </a:cxn>
                <a:cxn ang="0">
                  <a:pos x="47" y="0"/>
                </a:cxn>
                <a:cxn ang="0">
                  <a:pos x="54" y="5"/>
                </a:cxn>
                <a:cxn ang="0">
                  <a:pos x="57" y="8"/>
                </a:cxn>
                <a:cxn ang="0">
                  <a:pos x="55" y="18"/>
                </a:cxn>
                <a:cxn ang="0">
                  <a:pos x="50" y="6"/>
                </a:cxn>
                <a:cxn ang="0">
                  <a:pos x="49" y="10"/>
                </a:cxn>
                <a:cxn ang="0">
                  <a:pos x="39" y="13"/>
                </a:cxn>
                <a:cxn ang="0">
                  <a:pos x="22" y="13"/>
                </a:cxn>
                <a:cxn ang="0">
                  <a:pos x="14" y="11"/>
                </a:cxn>
                <a:cxn ang="0">
                  <a:pos x="10" y="1"/>
                </a:cxn>
                <a:cxn ang="0">
                  <a:pos x="0" y="1"/>
                </a:cxn>
              </a:cxnLst>
              <a:rect l="0" t="0" r="r" b="b"/>
              <a:pathLst>
                <a:path w="57" h="18">
                  <a:moveTo>
                    <a:pt x="0" y="1"/>
                  </a:moveTo>
                  <a:lnTo>
                    <a:pt x="4" y="0"/>
                  </a:lnTo>
                  <a:lnTo>
                    <a:pt x="15" y="1"/>
                  </a:lnTo>
                  <a:lnTo>
                    <a:pt x="32" y="6"/>
                  </a:lnTo>
                  <a:lnTo>
                    <a:pt x="40" y="10"/>
                  </a:lnTo>
                  <a:lnTo>
                    <a:pt x="39" y="0"/>
                  </a:lnTo>
                  <a:lnTo>
                    <a:pt x="42" y="0"/>
                  </a:lnTo>
                  <a:lnTo>
                    <a:pt x="47" y="0"/>
                  </a:lnTo>
                  <a:lnTo>
                    <a:pt x="54" y="5"/>
                  </a:lnTo>
                  <a:lnTo>
                    <a:pt x="57" y="8"/>
                  </a:lnTo>
                  <a:lnTo>
                    <a:pt x="55" y="18"/>
                  </a:lnTo>
                  <a:lnTo>
                    <a:pt x="50" y="6"/>
                  </a:lnTo>
                  <a:lnTo>
                    <a:pt x="49" y="10"/>
                  </a:lnTo>
                  <a:lnTo>
                    <a:pt x="39" y="13"/>
                  </a:lnTo>
                  <a:lnTo>
                    <a:pt x="22" y="13"/>
                  </a:lnTo>
                  <a:lnTo>
                    <a:pt x="14" y="11"/>
                  </a:lnTo>
                  <a:lnTo>
                    <a:pt x="10" y="1"/>
                  </a:lnTo>
                  <a:lnTo>
                    <a:pt x="0" y="1"/>
                  </a:lnTo>
                  <a:close/>
                </a:path>
              </a:pathLst>
            </a:custGeom>
            <a:solidFill>
              <a:srgbClr val="1F1A17"/>
            </a:solidFill>
            <a:ln w="9525">
              <a:noFill/>
              <a:round/>
              <a:headEnd/>
              <a:tailEnd/>
            </a:ln>
          </p:spPr>
          <p:txBody>
            <a:bodyPr/>
            <a:lstStyle/>
            <a:p>
              <a:endParaRPr lang="en-US"/>
            </a:p>
          </p:txBody>
        </p:sp>
        <p:sp>
          <p:nvSpPr>
            <p:cNvPr id="6002" name="Freeform 1906"/>
            <p:cNvSpPr>
              <a:spLocks/>
            </p:cNvSpPr>
            <p:nvPr/>
          </p:nvSpPr>
          <p:spPr bwMode="auto">
            <a:xfrm>
              <a:off x="1323" y="3342"/>
              <a:ext cx="43" cy="30"/>
            </a:xfrm>
            <a:custGeom>
              <a:avLst/>
              <a:gdLst/>
              <a:ahLst/>
              <a:cxnLst>
                <a:cxn ang="0">
                  <a:pos x="0" y="0"/>
                </a:cxn>
                <a:cxn ang="0">
                  <a:pos x="10" y="3"/>
                </a:cxn>
                <a:cxn ang="0">
                  <a:pos x="22" y="10"/>
                </a:cxn>
                <a:cxn ang="0">
                  <a:pos x="28" y="13"/>
                </a:cxn>
                <a:cxn ang="0">
                  <a:pos x="35" y="16"/>
                </a:cxn>
                <a:cxn ang="0">
                  <a:pos x="40" y="23"/>
                </a:cxn>
                <a:cxn ang="0">
                  <a:pos x="43" y="28"/>
                </a:cxn>
                <a:cxn ang="0">
                  <a:pos x="42" y="30"/>
                </a:cxn>
                <a:cxn ang="0">
                  <a:pos x="38" y="30"/>
                </a:cxn>
                <a:cxn ang="0">
                  <a:pos x="37" y="30"/>
                </a:cxn>
                <a:cxn ang="0">
                  <a:pos x="33" y="28"/>
                </a:cxn>
                <a:cxn ang="0">
                  <a:pos x="30" y="23"/>
                </a:cxn>
                <a:cxn ang="0">
                  <a:pos x="27" y="20"/>
                </a:cxn>
                <a:cxn ang="0">
                  <a:pos x="25" y="23"/>
                </a:cxn>
                <a:cxn ang="0">
                  <a:pos x="25" y="25"/>
                </a:cxn>
                <a:cxn ang="0">
                  <a:pos x="22" y="25"/>
                </a:cxn>
                <a:cxn ang="0">
                  <a:pos x="20" y="26"/>
                </a:cxn>
                <a:cxn ang="0">
                  <a:pos x="18" y="21"/>
                </a:cxn>
                <a:cxn ang="0">
                  <a:pos x="17" y="18"/>
                </a:cxn>
                <a:cxn ang="0">
                  <a:pos x="13" y="16"/>
                </a:cxn>
                <a:cxn ang="0">
                  <a:pos x="10" y="15"/>
                </a:cxn>
                <a:cxn ang="0">
                  <a:pos x="10" y="11"/>
                </a:cxn>
                <a:cxn ang="0">
                  <a:pos x="12" y="8"/>
                </a:cxn>
                <a:cxn ang="0">
                  <a:pos x="5" y="3"/>
                </a:cxn>
                <a:cxn ang="0">
                  <a:pos x="0" y="0"/>
                </a:cxn>
              </a:cxnLst>
              <a:rect l="0" t="0" r="r" b="b"/>
              <a:pathLst>
                <a:path w="43" h="30">
                  <a:moveTo>
                    <a:pt x="0" y="0"/>
                  </a:moveTo>
                  <a:lnTo>
                    <a:pt x="10" y="3"/>
                  </a:lnTo>
                  <a:lnTo>
                    <a:pt x="22" y="10"/>
                  </a:lnTo>
                  <a:lnTo>
                    <a:pt x="28" y="13"/>
                  </a:lnTo>
                  <a:lnTo>
                    <a:pt x="35" y="16"/>
                  </a:lnTo>
                  <a:lnTo>
                    <a:pt x="40" y="23"/>
                  </a:lnTo>
                  <a:lnTo>
                    <a:pt x="43" y="28"/>
                  </a:lnTo>
                  <a:lnTo>
                    <a:pt x="42" y="30"/>
                  </a:lnTo>
                  <a:lnTo>
                    <a:pt x="38" y="30"/>
                  </a:lnTo>
                  <a:lnTo>
                    <a:pt x="37" y="30"/>
                  </a:lnTo>
                  <a:lnTo>
                    <a:pt x="33" y="28"/>
                  </a:lnTo>
                  <a:lnTo>
                    <a:pt x="30" y="23"/>
                  </a:lnTo>
                  <a:lnTo>
                    <a:pt x="27" y="20"/>
                  </a:lnTo>
                  <a:lnTo>
                    <a:pt x="25" y="23"/>
                  </a:lnTo>
                  <a:lnTo>
                    <a:pt x="25" y="25"/>
                  </a:lnTo>
                  <a:lnTo>
                    <a:pt x="22" y="25"/>
                  </a:lnTo>
                  <a:lnTo>
                    <a:pt x="20" y="26"/>
                  </a:lnTo>
                  <a:lnTo>
                    <a:pt x="18" y="21"/>
                  </a:lnTo>
                  <a:lnTo>
                    <a:pt x="17" y="18"/>
                  </a:lnTo>
                  <a:lnTo>
                    <a:pt x="13" y="16"/>
                  </a:lnTo>
                  <a:lnTo>
                    <a:pt x="10" y="15"/>
                  </a:lnTo>
                  <a:lnTo>
                    <a:pt x="10" y="11"/>
                  </a:lnTo>
                  <a:lnTo>
                    <a:pt x="12" y="8"/>
                  </a:lnTo>
                  <a:lnTo>
                    <a:pt x="5" y="3"/>
                  </a:lnTo>
                  <a:lnTo>
                    <a:pt x="0" y="0"/>
                  </a:lnTo>
                  <a:close/>
                </a:path>
              </a:pathLst>
            </a:custGeom>
            <a:solidFill>
              <a:srgbClr val="1F1A17"/>
            </a:solidFill>
            <a:ln w="9525">
              <a:noFill/>
              <a:round/>
              <a:headEnd/>
              <a:tailEnd/>
            </a:ln>
          </p:spPr>
          <p:txBody>
            <a:bodyPr/>
            <a:lstStyle/>
            <a:p>
              <a:endParaRPr lang="en-US"/>
            </a:p>
          </p:txBody>
        </p:sp>
        <p:sp>
          <p:nvSpPr>
            <p:cNvPr id="6003" name="Freeform 1907"/>
            <p:cNvSpPr>
              <a:spLocks/>
            </p:cNvSpPr>
            <p:nvPr/>
          </p:nvSpPr>
          <p:spPr bwMode="auto">
            <a:xfrm>
              <a:off x="1378" y="3343"/>
              <a:ext cx="37" cy="19"/>
            </a:xfrm>
            <a:custGeom>
              <a:avLst/>
              <a:gdLst/>
              <a:ahLst/>
              <a:cxnLst>
                <a:cxn ang="0">
                  <a:pos x="7" y="0"/>
                </a:cxn>
                <a:cxn ang="0">
                  <a:pos x="0" y="4"/>
                </a:cxn>
                <a:cxn ang="0">
                  <a:pos x="0" y="12"/>
                </a:cxn>
                <a:cxn ang="0">
                  <a:pos x="5" y="14"/>
                </a:cxn>
                <a:cxn ang="0">
                  <a:pos x="15" y="19"/>
                </a:cxn>
                <a:cxn ang="0">
                  <a:pos x="29" y="17"/>
                </a:cxn>
                <a:cxn ang="0">
                  <a:pos x="37" y="14"/>
                </a:cxn>
                <a:cxn ang="0">
                  <a:pos x="30" y="14"/>
                </a:cxn>
                <a:cxn ang="0">
                  <a:pos x="18" y="12"/>
                </a:cxn>
                <a:cxn ang="0">
                  <a:pos x="10" y="5"/>
                </a:cxn>
                <a:cxn ang="0">
                  <a:pos x="7" y="0"/>
                </a:cxn>
              </a:cxnLst>
              <a:rect l="0" t="0" r="r" b="b"/>
              <a:pathLst>
                <a:path w="37" h="19">
                  <a:moveTo>
                    <a:pt x="7" y="0"/>
                  </a:moveTo>
                  <a:lnTo>
                    <a:pt x="0" y="4"/>
                  </a:lnTo>
                  <a:lnTo>
                    <a:pt x="0" y="12"/>
                  </a:lnTo>
                  <a:lnTo>
                    <a:pt x="5" y="14"/>
                  </a:lnTo>
                  <a:lnTo>
                    <a:pt x="15" y="19"/>
                  </a:lnTo>
                  <a:lnTo>
                    <a:pt x="29" y="17"/>
                  </a:lnTo>
                  <a:lnTo>
                    <a:pt x="37" y="14"/>
                  </a:lnTo>
                  <a:lnTo>
                    <a:pt x="30" y="14"/>
                  </a:lnTo>
                  <a:lnTo>
                    <a:pt x="18" y="12"/>
                  </a:lnTo>
                  <a:lnTo>
                    <a:pt x="10" y="5"/>
                  </a:lnTo>
                  <a:lnTo>
                    <a:pt x="7" y="0"/>
                  </a:lnTo>
                  <a:close/>
                </a:path>
              </a:pathLst>
            </a:custGeom>
            <a:solidFill>
              <a:srgbClr val="1F1A17"/>
            </a:solidFill>
            <a:ln w="9525">
              <a:noFill/>
              <a:round/>
              <a:headEnd/>
              <a:tailEnd/>
            </a:ln>
          </p:spPr>
          <p:txBody>
            <a:bodyPr/>
            <a:lstStyle/>
            <a:p>
              <a:endParaRPr lang="en-US"/>
            </a:p>
          </p:txBody>
        </p:sp>
        <p:sp>
          <p:nvSpPr>
            <p:cNvPr id="6004" name="Freeform 1908"/>
            <p:cNvSpPr>
              <a:spLocks/>
            </p:cNvSpPr>
            <p:nvPr/>
          </p:nvSpPr>
          <p:spPr bwMode="auto">
            <a:xfrm>
              <a:off x="1366" y="3236"/>
              <a:ext cx="79" cy="64"/>
            </a:xfrm>
            <a:custGeom>
              <a:avLst/>
              <a:gdLst/>
              <a:ahLst/>
              <a:cxnLst>
                <a:cxn ang="0">
                  <a:pos x="0" y="0"/>
                </a:cxn>
                <a:cxn ang="0">
                  <a:pos x="10" y="7"/>
                </a:cxn>
                <a:cxn ang="0">
                  <a:pos x="29" y="20"/>
                </a:cxn>
                <a:cxn ang="0">
                  <a:pos x="42" y="30"/>
                </a:cxn>
                <a:cxn ang="0">
                  <a:pos x="54" y="39"/>
                </a:cxn>
                <a:cxn ang="0">
                  <a:pos x="69" y="42"/>
                </a:cxn>
                <a:cxn ang="0">
                  <a:pos x="79" y="44"/>
                </a:cxn>
                <a:cxn ang="0">
                  <a:pos x="77" y="51"/>
                </a:cxn>
                <a:cxn ang="0">
                  <a:pos x="76" y="54"/>
                </a:cxn>
                <a:cxn ang="0">
                  <a:pos x="72" y="54"/>
                </a:cxn>
                <a:cxn ang="0">
                  <a:pos x="67" y="56"/>
                </a:cxn>
                <a:cxn ang="0">
                  <a:pos x="61" y="51"/>
                </a:cxn>
                <a:cxn ang="0">
                  <a:pos x="56" y="44"/>
                </a:cxn>
                <a:cxn ang="0">
                  <a:pos x="61" y="52"/>
                </a:cxn>
                <a:cxn ang="0">
                  <a:pos x="66" y="61"/>
                </a:cxn>
                <a:cxn ang="0">
                  <a:pos x="62" y="62"/>
                </a:cxn>
                <a:cxn ang="0">
                  <a:pos x="57" y="64"/>
                </a:cxn>
                <a:cxn ang="0">
                  <a:pos x="56" y="59"/>
                </a:cxn>
                <a:cxn ang="0">
                  <a:pos x="52" y="54"/>
                </a:cxn>
                <a:cxn ang="0">
                  <a:pos x="49" y="52"/>
                </a:cxn>
                <a:cxn ang="0">
                  <a:pos x="46" y="51"/>
                </a:cxn>
                <a:cxn ang="0">
                  <a:pos x="42" y="44"/>
                </a:cxn>
                <a:cxn ang="0">
                  <a:pos x="39" y="35"/>
                </a:cxn>
                <a:cxn ang="0">
                  <a:pos x="32" y="42"/>
                </a:cxn>
                <a:cxn ang="0">
                  <a:pos x="27" y="49"/>
                </a:cxn>
                <a:cxn ang="0">
                  <a:pos x="25" y="39"/>
                </a:cxn>
                <a:cxn ang="0">
                  <a:pos x="25" y="29"/>
                </a:cxn>
                <a:cxn ang="0">
                  <a:pos x="22" y="34"/>
                </a:cxn>
                <a:cxn ang="0">
                  <a:pos x="19" y="39"/>
                </a:cxn>
                <a:cxn ang="0">
                  <a:pos x="17" y="27"/>
                </a:cxn>
                <a:cxn ang="0">
                  <a:pos x="12" y="19"/>
                </a:cxn>
                <a:cxn ang="0">
                  <a:pos x="7" y="9"/>
                </a:cxn>
                <a:cxn ang="0">
                  <a:pos x="0" y="0"/>
                </a:cxn>
              </a:cxnLst>
              <a:rect l="0" t="0" r="r" b="b"/>
              <a:pathLst>
                <a:path w="79" h="64">
                  <a:moveTo>
                    <a:pt x="0" y="0"/>
                  </a:moveTo>
                  <a:lnTo>
                    <a:pt x="10" y="7"/>
                  </a:lnTo>
                  <a:lnTo>
                    <a:pt x="29" y="20"/>
                  </a:lnTo>
                  <a:lnTo>
                    <a:pt x="42" y="30"/>
                  </a:lnTo>
                  <a:lnTo>
                    <a:pt x="54" y="39"/>
                  </a:lnTo>
                  <a:lnTo>
                    <a:pt x="69" y="42"/>
                  </a:lnTo>
                  <a:lnTo>
                    <a:pt x="79" y="44"/>
                  </a:lnTo>
                  <a:lnTo>
                    <a:pt x="77" y="51"/>
                  </a:lnTo>
                  <a:lnTo>
                    <a:pt x="76" y="54"/>
                  </a:lnTo>
                  <a:lnTo>
                    <a:pt x="72" y="54"/>
                  </a:lnTo>
                  <a:lnTo>
                    <a:pt x="67" y="56"/>
                  </a:lnTo>
                  <a:lnTo>
                    <a:pt x="61" y="51"/>
                  </a:lnTo>
                  <a:lnTo>
                    <a:pt x="56" y="44"/>
                  </a:lnTo>
                  <a:lnTo>
                    <a:pt x="61" y="52"/>
                  </a:lnTo>
                  <a:lnTo>
                    <a:pt x="66" y="61"/>
                  </a:lnTo>
                  <a:lnTo>
                    <a:pt x="62" y="62"/>
                  </a:lnTo>
                  <a:lnTo>
                    <a:pt x="57" y="64"/>
                  </a:lnTo>
                  <a:lnTo>
                    <a:pt x="56" y="59"/>
                  </a:lnTo>
                  <a:lnTo>
                    <a:pt x="52" y="54"/>
                  </a:lnTo>
                  <a:lnTo>
                    <a:pt x="49" y="52"/>
                  </a:lnTo>
                  <a:lnTo>
                    <a:pt x="46" y="51"/>
                  </a:lnTo>
                  <a:lnTo>
                    <a:pt x="42" y="44"/>
                  </a:lnTo>
                  <a:lnTo>
                    <a:pt x="39" y="35"/>
                  </a:lnTo>
                  <a:lnTo>
                    <a:pt x="32" y="42"/>
                  </a:lnTo>
                  <a:lnTo>
                    <a:pt x="27" y="49"/>
                  </a:lnTo>
                  <a:lnTo>
                    <a:pt x="25" y="39"/>
                  </a:lnTo>
                  <a:lnTo>
                    <a:pt x="25" y="29"/>
                  </a:lnTo>
                  <a:lnTo>
                    <a:pt x="22" y="34"/>
                  </a:lnTo>
                  <a:lnTo>
                    <a:pt x="19" y="39"/>
                  </a:lnTo>
                  <a:lnTo>
                    <a:pt x="17" y="27"/>
                  </a:lnTo>
                  <a:lnTo>
                    <a:pt x="12" y="19"/>
                  </a:lnTo>
                  <a:lnTo>
                    <a:pt x="7" y="9"/>
                  </a:lnTo>
                  <a:lnTo>
                    <a:pt x="0" y="0"/>
                  </a:lnTo>
                  <a:close/>
                </a:path>
              </a:pathLst>
            </a:custGeom>
            <a:solidFill>
              <a:srgbClr val="1F1A17"/>
            </a:solidFill>
            <a:ln w="9525">
              <a:noFill/>
              <a:round/>
              <a:headEnd/>
              <a:tailEnd/>
            </a:ln>
          </p:spPr>
          <p:txBody>
            <a:bodyPr/>
            <a:lstStyle/>
            <a:p>
              <a:endParaRPr lang="en-US"/>
            </a:p>
          </p:txBody>
        </p:sp>
        <p:sp>
          <p:nvSpPr>
            <p:cNvPr id="6005" name="Freeform 1909"/>
            <p:cNvSpPr>
              <a:spLocks/>
            </p:cNvSpPr>
            <p:nvPr/>
          </p:nvSpPr>
          <p:spPr bwMode="auto">
            <a:xfrm>
              <a:off x="1325" y="3169"/>
              <a:ext cx="65" cy="39"/>
            </a:xfrm>
            <a:custGeom>
              <a:avLst/>
              <a:gdLst/>
              <a:ahLst/>
              <a:cxnLst>
                <a:cxn ang="0">
                  <a:pos x="0" y="0"/>
                </a:cxn>
                <a:cxn ang="0">
                  <a:pos x="10" y="9"/>
                </a:cxn>
                <a:cxn ang="0">
                  <a:pos x="21" y="17"/>
                </a:cxn>
                <a:cxn ang="0">
                  <a:pos x="26" y="19"/>
                </a:cxn>
                <a:cxn ang="0">
                  <a:pos x="31" y="21"/>
                </a:cxn>
                <a:cxn ang="0">
                  <a:pos x="38" y="21"/>
                </a:cxn>
                <a:cxn ang="0">
                  <a:pos x="45" y="19"/>
                </a:cxn>
                <a:cxn ang="0">
                  <a:pos x="50" y="21"/>
                </a:cxn>
                <a:cxn ang="0">
                  <a:pos x="53" y="22"/>
                </a:cxn>
                <a:cxn ang="0">
                  <a:pos x="60" y="31"/>
                </a:cxn>
                <a:cxn ang="0">
                  <a:pos x="65" y="39"/>
                </a:cxn>
                <a:cxn ang="0">
                  <a:pos x="48" y="32"/>
                </a:cxn>
                <a:cxn ang="0">
                  <a:pos x="31" y="26"/>
                </a:cxn>
                <a:cxn ang="0">
                  <a:pos x="31" y="29"/>
                </a:cxn>
                <a:cxn ang="0">
                  <a:pos x="31" y="32"/>
                </a:cxn>
                <a:cxn ang="0">
                  <a:pos x="28" y="32"/>
                </a:cxn>
                <a:cxn ang="0">
                  <a:pos x="25" y="32"/>
                </a:cxn>
                <a:cxn ang="0">
                  <a:pos x="23" y="27"/>
                </a:cxn>
                <a:cxn ang="0">
                  <a:pos x="23" y="24"/>
                </a:cxn>
                <a:cxn ang="0">
                  <a:pos x="16" y="21"/>
                </a:cxn>
                <a:cxn ang="0">
                  <a:pos x="10" y="17"/>
                </a:cxn>
                <a:cxn ang="0">
                  <a:pos x="8" y="12"/>
                </a:cxn>
                <a:cxn ang="0">
                  <a:pos x="6" y="9"/>
                </a:cxn>
                <a:cxn ang="0">
                  <a:pos x="5" y="9"/>
                </a:cxn>
                <a:cxn ang="0">
                  <a:pos x="3" y="11"/>
                </a:cxn>
                <a:cxn ang="0">
                  <a:pos x="1" y="5"/>
                </a:cxn>
                <a:cxn ang="0">
                  <a:pos x="0" y="0"/>
                </a:cxn>
              </a:cxnLst>
              <a:rect l="0" t="0" r="r" b="b"/>
              <a:pathLst>
                <a:path w="65" h="39">
                  <a:moveTo>
                    <a:pt x="0" y="0"/>
                  </a:moveTo>
                  <a:lnTo>
                    <a:pt x="10" y="9"/>
                  </a:lnTo>
                  <a:lnTo>
                    <a:pt x="21" y="17"/>
                  </a:lnTo>
                  <a:lnTo>
                    <a:pt x="26" y="19"/>
                  </a:lnTo>
                  <a:lnTo>
                    <a:pt x="31" y="21"/>
                  </a:lnTo>
                  <a:lnTo>
                    <a:pt x="38" y="21"/>
                  </a:lnTo>
                  <a:lnTo>
                    <a:pt x="45" y="19"/>
                  </a:lnTo>
                  <a:lnTo>
                    <a:pt x="50" y="21"/>
                  </a:lnTo>
                  <a:lnTo>
                    <a:pt x="53" y="22"/>
                  </a:lnTo>
                  <a:lnTo>
                    <a:pt x="60" y="31"/>
                  </a:lnTo>
                  <a:lnTo>
                    <a:pt x="65" y="39"/>
                  </a:lnTo>
                  <a:lnTo>
                    <a:pt x="48" y="32"/>
                  </a:lnTo>
                  <a:lnTo>
                    <a:pt x="31" y="26"/>
                  </a:lnTo>
                  <a:lnTo>
                    <a:pt x="31" y="29"/>
                  </a:lnTo>
                  <a:lnTo>
                    <a:pt x="31" y="32"/>
                  </a:lnTo>
                  <a:lnTo>
                    <a:pt x="28" y="32"/>
                  </a:lnTo>
                  <a:lnTo>
                    <a:pt x="25" y="32"/>
                  </a:lnTo>
                  <a:lnTo>
                    <a:pt x="23" y="27"/>
                  </a:lnTo>
                  <a:lnTo>
                    <a:pt x="23" y="24"/>
                  </a:lnTo>
                  <a:lnTo>
                    <a:pt x="16" y="21"/>
                  </a:lnTo>
                  <a:lnTo>
                    <a:pt x="10" y="17"/>
                  </a:lnTo>
                  <a:lnTo>
                    <a:pt x="8" y="12"/>
                  </a:lnTo>
                  <a:lnTo>
                    <a:pt x="6" y="9"/>
                  </a:lnTo>
                  <a:lnTo>
                    <a:pt x="5" y="9"/>
                  </a:lnTo>
                  <a:lnTo>
                    <a:pt x="3" y="11"/>
                  </a:lnTo>
                  <a:lnTo>
                    <a:pt x="1" y="5"/>
                  </a:lnTo>
                  <a:lnTo>
                    <a:pt x="0" y="0"/>
                  </a:lnTo>
                  <a:close/>
                </a:path>
              </a:pathLst>
            </a:custGeom>
            <a:solidFill>
              <a:srgbClr val="1F1A17"/>
            </a:solidFill>
            <a:ln w="9525">
              <a:noFill/>
              <a:round/>
              <a:headEnd/>
              <a:tailEnd/>
            </a:ln>
          </p:spPr>
          <p:txBody>
            <a:bodyPr/>
            <a:lstStyle/>
            <a:p>
              <a:endParaRPr lang="en-US"/>
            </a:p>
          </p:txBody>
        </p:sp>
        <p:sp>
          <p:nvSpPr>
            <p:cNvPr id="6006" name="Freeform 1910"/>
            <p:cNvSpPr>
              <a:spLocks/>
            </p:cNvSpPr>
            <p:nvPr/>
          </p:nvSpPr>
          <p:spPr bwMode="auto">
            <a:xfrm>
              <a:off x="1323" y="3123"/>
              <a:ext cx="12" cy="13"/>
            </a:xfrm>
            <a:custGeom>
              <a:avLst/>
              <a:gdLst/>
              <a:ahLst/>
              <a:cxnLst>
                <a:cxn ang="0">
                  <a:pos x="0" y="0"/>
                </a:cxn>
                <a:cxn ang="0">
                  <a:pos x="0" y="5"/>
                </a:cxn>
                <a:cxn ang="0">
                  <a:pos x="2" y="13"/>
                </a:cxn>
                <a:cxn ang="0">
                  <a:pos x="8" y="13"/>
                </a:cxn>
                <a:cxn ang="0">
                  <a:pos x="12" y="13"/>
                </a:cxn>
                <a:cxn ang="0">
                  <a:pos x="5" y="3"/>
                </a:cxn>
                <a:cxn ang="0">
                  <a:pos x="0" y="0"/>
                </a:cxn>
              </a:cxnLst>
              <a:rect l="0" t="0" r="r" b="b"/>
              <a:pathLst>
                <a:path w="12" h="13">
                  <a:moveTo>
                    <a:pt x="0" y="0"/>
                  </a:moveTo>
                  <a:lnTo>
                    <a:pt x="0" y="5"/>
                  </a:lnTo>
                  <a:lnTo>
                    <a:pt x="2" y="13"/>
                  </a:lnTo>
                  <a:lnTo>
                    <a:pt x="8" y="13"/>
                  </a:lnTo>
                  <a:lnTo>
                    <a:pt x="12" y="13"/>
                  </a:lnTo>
                  <a:lnTo>
                    <a:pt x="5" y="3"/>
                  </a:lnTo>
                  <a:lnTo>
                    <a:pt x="0" y="0"/>
                  </a:lnTo>
                  <a:close/>
                </a:path>
              </a:pathLst>
            </a:custGeom>
            <a:solidFill>
              <a:srgbClr val="1F1A17"/>
            </a:solidFill>
            <a:ln w="9525">
              <a:noFill/>
              <a:round/>
              <a:headEnd/>
              <a:tailEnd/>
            </a:ln>
          </p:spPr>
          <p:txBody>
            <a:bodyPr/>
            <a:lstStyle/>
            <a:p>
              <a:endParaRPr lang="en-US"/>
            </a:p>
          </p:txBody>
        </p:sp>
        <p:sp>
          <p:nvSpPr>
            <p:cNvPr id="6007" name="Freeform 1911"/>
            <p:cNvSpPr>
              <a:spLocks/>
            </p:cNvSpPr>
            <p:nvPr/>
          </p:nvSpPr>
          <p:spPr bwMode="auto">
            <a:xfrm>
              <a:off x="1336" y="3139"/>
              <a:ext cx="35" cy="25"/>
            </a:xfrm>
            <a:custGeom>
              <a:avLst/>
              <a:gdLst/>
              <a:ahLst/>
              <a:cxnLst>
                <a:cxn ang="0">
                  <a:pos x="0" y="12"/>
                </a:cxn>
                <a:cxn ang="0">
                  <a:pos x="5" y="0"/>
                </a:cxn>
                <a:cxn ang="0">
                  <a:pos x="7" y="5"/>
                </a:cxn>
                <a:cxn ang="0">
                  <a:pos x="10" y="7"/>
                </a:cxn>
                <a:cxn ang="0">
                  <a:pos x="17" y="7"/>
                </a:cxn>
                <a:cxn ang="0">
                  <a:pos x="24" y="7"/>
                </a:cxn>
                <a:cxn ang="0">
                  <a:pos x="29" y="7"/>
                </a:cxn>
                <a:cxn ang="0">
                  <a:pos x="35" y="22"/>
                </a:cxn>
                <a:cxn ang="0">
                  <a:pos x="32" y="25"/>
                </a:cxn>
                <a:cxn ang="0">
                  <a:pos x="24" y="10"/>
                </a:cxn>
                <a:cxn ang="0">
                  <a:pos x="15" y="9"/>
                </a:cxn>
                <a:cxn ang="0">
                  <a:pos x="7" y="9"/>
                </a:cxn>
                <a:cxn ang="0">
                  <a:pos x="2" y="10"/>
                </a:cxn>
                <a:cxn ang="0">
                  <a:pos x="0" y="12"/>
                </a:cxn>
              </a:cxnLst>
              <a:rect l="0" t="0" r="r" b="b"/>
              <a:pathLst>
                <a:path w="35" h="25">
                  <a:moveTo>
                    <a:pt x="0" y="12"/>
                  </a:moveTo>
                  <a:lnTo>
                    <a:pt x="5" y="0"/>
                  </a:lnTo>
                  <a:lnTo>
                    <a:pt x="7" y="5"/>
                  </a:lnTo>
                  <a:lnTo>
                    <a:pt x="10" y="7"/>
                  </a:lnTo>
                  <a:lnTo>
                    <a:pt x="17" y="7"/>
                  </a:lnTo>
                  <a:lnTo>
                    <a:pt x="24" y="7"/>
                  </a:lnTo>
                  <a:lnTo>
                    <a:pt x="29" y="7"/>
                  </a:lnTo>
                  <a:lnTo>
                    <a:pt x="35" y="22"/>
                  </a:lnTo>
                  <a:lnTo>
                    <a:pt x="32" y="25"/>
                  </a:lnTo>
                  <a:lnTo>
                    <a:pt x="24" y="10"/>
                  </a:lnTo>
                  <a:lnTo>
                    <a:pt x="15" y="9"/>
                  </a:lnTo>
                  <a:lnTo>
                    <a:pt x="7" y="9"/>
                  </a:lnTo>
                  <a:lnTo>
                    <a:pt x="2" y="10"/>
                  </a:lnTo>
                  <a:lnTo>
                    <a:pt x="0" y="12"/>
                  </a:lnTo>
                  <a:close/>
                </a:path>
              </a:pathLst>
            </a:custGeom>
            <a:solidFill>
              <a:srgbClr val="1F1A17"/>
            </a:solidFill>
            <a:ln w="9525">
              <a:noFill/>
              <a:round/>
              <a:headEnd/>
              <a:tailEnd/>
            </a:ln>
          </p:spPr>
          <p:txBody>
            <a:bodyPr/>
            <a:lstStyle/>
            <a:p>
              <a:endParaRPr lang="en-US"/>
            </a:p>
          </p:txBody>
        </p:sp>
        <p:sp>
          <p:nvSpPr>
            <p:cNvPr id="6008" name="Freeform 1912"/>
            <p:cNvSpPr>
              <a:spLocks/>
            </p:cNvSpPr>
            <p:nvPr/>
          </p:nvSpPr>
          <p:spPr bwMode="auto">
            <a:xfrm>
              <a:off x="1373" y="3149"/>
              <a:ext cx="8" cy="17"/>
            </a:xfrm>
            <a:custGeom>
              <a:avLst/>
              <a:gdLst/>
              <a:ahLst/>
              <a:cxnLst>
                <a:cxn ang="0">
                  <a:pos x="5" y="0"/>
                </a:cxn>
                <a:cxn ang="0">
                  <a:pos x="0" y="4"/>
                </a:cxn>
                <a:cxn ang="0">
                  <a:pos x="8" y="17"/>
                </a:cxn>
                <a:cxn ang="0">
                  <a:pos x="8" y="15"/>
                </a:cxn>
                <a:cxn ang="0">
                  <a:pos x="8" y="10"/>
                </a:cxn>
                <a:cxn ang="0">
                  <a:pos x="5" y="4"/>
                </a:cxn>
                <a:cxn ang="0">
                  <a:pos x="5" y="0"/>
                </a:cxn>
              </a:cxnLst>
              <a:rect l="0" t="0" r="r" b="b"/>
              <a:pathLst>
                <a:path w="8" h="17">
                  <a:moveTo>
                    <a:pt x="5" y="0"/>
                  </a:moveTo>
                  <a:lnTo>
                    <a:pt x="0" y="4"/>
                  </a:lnTo>
                  <a:lnTo>
                    <a:pt x="8" y="17"/>
                  </a:lnTo>
                  <a:lnTo>
                    <a:pt x="8" y="15"/>
                  </a:lnTo>
                  <a:lnTo>
                    <a:pt x="8" y="10"/>
                  </a:lnTo>
                  <a:lnTo>
                    <a:pt x="5" y="4"/>
                  </a:lnTo>
                  <a:lnTo>
                    <a:pt x="5" y="0"/>
                  </a:lnTo>
                  <a:close/>
                </a:path>
              </a:pathLst>
            </a:custGeom>
            <a:solidFill>
              <a:srgbClr val="1F1A17"/>
            </a:solidFill>
            <a:ln w="9525">
              <a:noFill/>
              <a:round/>
              <a:headEnd/>
              <a:tailEnd/>
            </a:ln>
          </p:spPr>
          <p:txBody>
            <a:bodyPr/>
            <a:lstStyle/>
            <a:p>
              <a:endParaRPr lang="en-US"/>
            </a:p>
          </p:txBody>
        </p:sp>
        <p:sp>
          <p:nvSpPr>
            <p:cNvPr id="6009" name="Freeform 1913"/>
            <p:cNvSpPr>
              <a:spLocks/>
            </p:cNvSpPr>
            <p:nvPr/>
          </p:nvSpPr>
          <p:spPr bwMode="auto">
            <a:xfrm>
              <a:off x="1345" y="3161"/>
              <a:ext cx="20" cy="10"/>
            </a:xfrm>
            <a:custGeom>
              <a:avLst/>
              <a:gdLst/>
              <a:ahLst/>
              <a:cxnLst>
                <a:cxn ang="0">
                  <a:pos x="5" y="3"/>
                </a:cxn>
                <a:cxn ang="0">
                  <a:pos x="0" y="10"/>
                </a:cxn>
                <a:cxn ang="0">
                  <a:pos x="5" y="8"/>
                </a:cxn>
                <a:cxn ang="0">
                  <a:pos x="11" y="3"/>
                </a:cxn>
                <a:cxn ang="0">
                  <a:pos x="16" y="3"/>
                </a:cxn>
                <a:cxn ang="0">
                  <a:pos x="20" y="3"/>
                </a:cxn>
                <a:cxn ang="0">
                  <a:pos x="16" y="2"/>
                </a:cxn>
                <a:cxn ang="0">
                  <a:pos x="11" y="0"/>
                </a:cxn>
                <a:cxn ang="0">
                  <a:pos x="6" y="2"/>
                </a:cxn>
                <a:cxn ang="0">
                  <a:pos x="5" y="3"/>
                </a:cxn>
              </a:cxnLst>
              <a:rect l="0" t="0" r="r" b="b"/>
              <a:pathLst>
                <a:path w="20" h="10">
                  <a:moveTo>
                    <a:pt x="5" y="3"/>
                  </a:moveTo>
                  <a:lnTo>
                    <a:pt x="0" y="10"/>
                  </a:lnTo>
                  <a:lnTo>
                    <a:pt x="5" y="8"/>
                  </a:lnTo>
                  <a:lnTo>
                    <a:pt x="11" y="3"/>
                  </a:lnTo>
                  <a:lnTo>
                    <a:pt x="16" y="3"/>
                  </a:lnTo>
                  <a:lnTo>
                    <a:pt x="20" y="3"/>
                  </a:lnTo>
                  <a:lnTo>
                    <a:pt x="16" y="2"/>
                  </a:lnTo>
                  <a:lnTo>
                    <a:pt x="11" y="0"/>
                  </a:lnTo>
                  <a:lnTo>
                    <a:pt x="6" y="2"/>
                  </a:lnTo>
                  <a:lnTo>
                    <a:pt x="5" y="3"/>
                  </a:lnTo>
                  <a:close/>
                </a:path>
              </a:pathLst>
            </a:custGeom>
            <a:solidFill>
              <a:srgbClr val="1F1A17"/>
            </a:solidFill>
            <a:ln w="9525">
              <a:noFill/>
              <a:round/>
              <a:headEnd/>
              <a:tailEnd/>
            </a:ln>
          </p:spPr>
          <p:txBody>
            <a:bodyPr/>
            <a:lstStyle/>
            <a:p>
              <a:endParaRPr lang="en-US"/>
            </a:p>
          </p:txBody>
        </p:sp>
        <p:sp>
          <p:nvSpPr>
            <p:cNvPr id="6010" name="Freeform 1914"/>
            <p:cNvSpPr>
              <a:spLocks/>
            </p:cNvSpPr>
            <p:nvPr/>
          </p:nvSpPr>
          <p:spPr bwMode="auto">
            <a:xfrm>
              <a:off x="1306" y="3198"/>
              <a:ext cx="29" cy="27"/>
            </a:xfrm>
            <a:custGeom>
              <a:avLst/>
              <a:gdLst/>
              <a:ahLst/>
              <a:cxnLst>
                <a:cxn ang="0">
                  <a:pos x="2" y="0"/>
                </a:cxn>
                <a:cxn ang="0">
                  <a:pos x="5" y="0"/>
                </a:cxn>
                <a:cxn ang="0">
                  <a:pos x="9" y="2"/>
                </a:cxn>
                <a:cxn ang="0">
                  <a:pos x="10" y="7"/>
                </a:cxn>
                <a:cxn ang="0">
                  <a:pos x="12" y="10"/>
                </a:cxn>
                <a:cxn ang="0">
                  <a:pos x="17" y="10"/>
                </a:cxn>
                <a:cxn ang="0">
                  <a:pos x="20" y="12"/>
                </a:cxn>
                <a:cxn ang="0">
                  <a:pos x="20" y="15"/>
                </a:cxn>
                <a:cxn ang="0">
                  <a:pos x="22" y="18"/>
                </a:cxn>
                <a:cxn ang="0">
                  <a:pos x="25" y="23"/>
                </a:cxn>
                <a:cxn ang="0">
                  <a:pos x="29" y="27"/>
                </a:cxn>
                <a:cxn ang="0">
                  <a:pos x="27" y="27"/>
                </a:cxn>
                <a:cxn ang="0">
                  <a:pos x="22" y="27"/>
                </a:cxn>
                <a:cxn ang="0">
                  <a:pos x="19" y="22"/>
                </a:cxn>
                <a:cxn ang="0">
                  <a:pos x="15" y="18"/>
                </a:cxn>
                <a:cxn ang="0">
                  <a:pos x="14" y="18"/>
                </a:cxn>
                <a:cxn ang="0">
                  <a:pos x="9" y="15"/>
                </a:cxn>
                <a:cxn ang="0">
                  <a:pos x="7" y="8"/>
                </a:cxn>
                <a:cxn ang="0">
                  <a:pos x="5" y="5"/>
                </a:cxn>
                <a:cxn ang="0">
                  <a:pos x="4" y="10"/>
                </a:cxn>
                <a:cxn ang="0">
                  <a:pos x="0" y="10"/>
                </a:cxn>
                <a:cxn ang="0">
                  <a:pos x="2" y="0"/>
                </a:cxn>
              </a:cxnLst>
              <a:rect l="0" t="0" r="r" b="b"/>
              <a:pathLst>
                <a:path w="29" h="27">
                  <a:moveTo>
                    <a:pt x="2" y="0"/>
                  </a:moveTo>
                  <a:lnTo>
                    <a:pt x="5" y="0"/>
                  </a:lnTo>
                  <a:lnTo>
                    <a:pt x="9" y="2"/>
                  </a:lnTo>
                  <a:lnTo>
                    <a:pt x="10" y="7"/>
                  </a:lnTo>
                  <a:lnTo>
                    <a:pt x="12" y="10"/>
                  </a:lnTo>
                  <a:lnTo>
                    <a:pt x="17" y="10"/>
                  </a:lnTo>
                  <a:lnTo>
                    <a:pt x="20" y="12"/>
                  </a:lnTo>
                  <a:lnTo>
                    <a:pt x="20" y="15"/>
                  </a:lnTo>
                  <a:lnTo>
                    <a:pt x="22" y="18"/>
                  </a:lnTo>
                  <a:lnTo>
                    <a:pt x="25" y="23"/>
                  </a:lnTo>
                  <a:lnTo>
                    <a:pt x="29" y="27"/>
                  </a:lnTo>
                  <a:lnTo>
                    <a:pt x="27" y="27"/>
                  </a:lnTo>
                  <a:lnTo>
                    <a:pt x="22" y="27"/>
                  </a:lnTo>
                  <a:lnTo>
                    <a:pt x="19" y="22"/>
                  </a:lnTo>
                  <a:lnTo>
                    <a:pt x="15" y="18"/>
                  </a:lnTo>
                  <a:lnTo>
                    <a:pt x="14" y="18"/>
                  </a:lnTo>
                  <a:lnTo>
                    <a:pt x="9" y="15"/>
                  </a:lnTo>
                  <a:lnTo>
                    <a:pt x="7" y="8"/>
                  </a:lnTo>
                  <a:lnTo>
                    <a:pt x="5" y="5"/>
                  </a:lnTo>
                  <a:lnTo>
                    <a:pt x="4" y="10"/>
                  </a:lnTo>
                  <a:lnTo>
                    <a:pt x="0" y="10"/>
                  </a:lnTo>
                  <a:lnTo>
                    <a:pt x="2" y="0"/>
                  </a:lnTo>
                  <a:close/>
                </a:path>
              </a:pathLst>
            </a:custGeom>
            <a:solidFill>
              <a:srgbClr val="1F1A17"/>
            </a:solidFill>
            <a:ln w="9525">
              <a:noFill/>
              <a:round/>
              <a:headEnd/>
              <a:tailEnd/>
            </a:ln>
          </p:spPr>
          <p:txBody>
            <a:bodyPr/>
            <a:lstStyle/>
            <a:p>
              <a:endParaRPr lang="en-US"/>
            </a:p>
          </p:txBody>
        </p:sp>
        <p:sp>
          <p:nvSpPr>
            <p:cNvPr id="6011" name="Freeform 1915"/>
            <p:cNvSpPr>
              <a:spLocks/>
            </p:cNvSpPr>
            <p:nvPr/>
          </p:nvSpPr>
          <p:spPr bwMode="auto">
            <a:xfrm>
              <a:off x="1465" y="3283"/>
              <a:ext cx="30" cy="17"/>
            </a:xfrm>
            <a:custGeom>
              <a:avLst/>
              <a:gdLst/>
              <a:ahLst/>
              <a:cxnLst>
                <a:cxn ang="0">
                  <a:pos x="0" y="9"/>
                </a:cxn>
                <a:cxn ang="0">
                  <a:pos x="5" y="4"/>
                </a:cxn>
                <a:cxn ang="0">
                  <a:pos x="17" y="0"/>
                </a:cxn>
                <a:cxn ang="0">
                  <a:pos x="23" y="2"/>
                </a:cxn>
                <a:cxn ang="0">
                  <a:pos x="27" y="5"/>
                </a:cxn>
                <a:cxn ang="0">
                  <a:pos x="28" y="9"/>
                </a:cxn>
                <a:cxn ang="0">
                  <a:pos x="28" y="10"/>
                </a:cxn>
                <a:cxn ang="0">
                  <a:pos x="30" y="17"/>
                </a:cxn>
                <a:cxn ang="0">
                  <a:pos x="27" y="17"/>
                </a:cxn>
                <a:cxn ang="0">
                  <a:pos x="23" y="7"/>
                </a:cxn>
                <a:cxn ang="0">
                  <a:pos x="15" y="14"/>
                </a:cxn>
                <a:cxn ang="0">
                  <a:pos x="12" y="5"/>
                </a:cxn>
                <a:cxn ang="0">
                  <a:pos x="0" y="9"/>
                </a:cxn>
              </a:cxnLst>
              <a:rect l="0" t="0" r="r" b="b"/>
              <a:pathLst>
                <a:path w="30" h="17">
                  <a:moveTo>
                    <a:pt x="0" y="9"/>
                  </a:moveTo>
                  <a:lnTo>
                    <a:pt x="5" y="4"/>
                  </a:lnTo>
                  <a:lnTo>
                    <a:pt x="17" y="0"/>
                  </a:lnTo>
                  <a:lnTo>
                    <a:pt x="23" y="2"/>
                  </a:lnTo>
                  <a:lnTo>
                    <a:pt x="27" y="5"/>
                  </a:lnTo>
                  <a:lnTo>
                    <a:pt x="28" y="9"/>
                  </a:lnTo>
                  <a:lnTo>
                    <a:pt x="28" y="10"/>
                  </a:lnTo>
                  <a:lnTo>
                    <a:pt x="30" y="17"/>
                  </a:lnTo>
                  <a:lnTo>
                    <a:pt x="27" y="17"/>
                  </a:lnTo>
                  <a:lnTo>
                    <a:pt x="23" y="7"/>
                  </a:lnTo>
                  <a:lnTo>
                    <a:pt x="15" y="14"/>
                  </a:lnTo>
                  <a:lnTo>
                    <a:pt x="12" y="5"/>
                  </a:lnTo>
                  <a:lnTo>
                    <a:pt x="0" y="9"/>
                  </a:lnTo>
                  <a:close/>
                </a:path>
              </a:pathLst>
            </a:custGeom>
            <a:solidFill>
              <a:srgbClr val="1F1A17"/>
            </a:solidFill>
            <a:ln w="9525">
              <a:noFill/>
              <a:round/>
              <a:headEnd/>
              <a:tailEnd/>
            </a:ln>
          </p:spPr>
          <p:txBody>
            <a:bodyPr/>
            <a:lstStyle/>
            <a:p>
              <a:endParaRPr lang="en-US"/>
            </a:p>
          </p:txBody>
        </p:sp>
        <p:sp>
          <p:nvSpPr>
            <p:cNvPr id="6012" name="Freeform 1916"/>
            <p:cNvSpPr>
              <a:spLocks/>
            </p:cNvSpPr>
            <p:nvPr/>
          </p:nvSpPr>
          <p:spPr bwMode="auto">
            <a:xfrm>
              <a:off x="1440" y="3205"/>
              <a:ext cx="32" cy="35"/>
            </a:xfrm>
            <a:custGeom>
              <a:avLst/>
              <a:gdLst/>
              <a:ahLst/>
              <a:cxnLst>
                <a:cxn ang="0">
                  <a:pos x="0" y="0"/>
                </a:cxn>
                <a:cxn ang="0">
                  <a:pos x="5" y="11"/>
                </a:cxn>
                <a:cxn ang="0">
                  <a:pos x="3" y="20"/>
                </a:cxn>
                <a:cxn ang="0">
                  <a:pos x="12" y="15"/>
                </a:cxn>
                <a:cxn ang="0">
                  <a:pos x="27" y="35"/>
                </a:cxn>
                <a:cxn ang="0">
                  <a:pos x="32" y="25"/>
                </a:cxn>
                <a:cxn ang="0">
                  <a:pos x="23" y="25"/>
                </a:cxn>
                <a:cxn ang="0">
                  <a:pos x="18" y="13"/>
                </a:cxn>
                <a:cxn ang="0">
                  <a:pos x="15" y="16"/>
                </a:cxn>
                <a:cxn ang="0">
                  <a:pos x="0" y="0"/>
                </a:cxn>
              </a:cxnLst>
              <a:rect l="0" t="0" r="r" b="b"/>
              <a:pathLst>
                <a:path w="32" h="35">
                  <a:moveTo>
                    <a:pt x="0" y="0"/>
                  </a:moveTo>
                  <a:lnTo>
                    <a:pt x="5" y="11"/>
                  </a:lnTo>
                  <a:lnTo>
                    <a:pt x="3" y="20"/>
                  </a:lnTo>
                  <a:lnTo>
                    <a:pt x="12" y="15"/>
                  </a:lnTo>
                  <a:lnTo>
                    <a:pt x="27" y="35"/>
                  </a:lnTo>
                  <a:lnTo>
                    <a:pt x="32" y="25"/>
                  </a:lnTo>
                  <a:lnTo>
                    <a:pt x="23" y="25"/>
                  </a:lnTo>
                  <a:lnTo>
                    <a:pt x="18" y="13"/>
                  </a:lnTo>
                  <a:lnTo>
                    <a:pt x="15" y="16"/>
                  </a:lnTo>
                  <a:lnTo>
                    <a:pt x="0" y="0"/>
                  </a:lnTo>
                  <a:close/>
                </a:path>
              </a:pathLst>
            </a:custGeom>
            <a:solidFill>
              <a:srgbClr val="1F1A17"/>
            </a:solidFill>
            <a:ln w="9525">
              <a:noFill/>
              <a:round/>
              <a:headEnd/>
              <a:tailEnd/>
            </a:ln>
          </p:spPr>
          <p:txBody>
            <a:bodyPr/>
            <a:lstStyle/>
            <a:p>
              <a:endParaRPr lang="en-US"/>
            </a:p>
          </p:txBody>
        </p:sp>
        <p:sp>
          <p:nvSpPr>
            <p:cNvPr id="6013" name="Freeform 1917"/>
            <p:cNvSpPr>
              <a:spLocks/>
            </p:cNvSpPr>
            <p:nvPr/>
          </p:nvSpPr>
          <p:spPr bwMode="auto">
            <a:xfrm>
              <a:off x="1400" y="3327"/>
              <a:ext cx="37" cy="20"/>
            </a:xfrm>
            <a:custGeom>
              <a:avLst/>
              <a:gdLst/>
              <a:ahLst/>
              <a:cxnLst>
                <a:cxn ang="0">
                  <a:pos x="0" y="20"/>
                </a:cxn>
                <a:cxn ang="0">
                  <a:pos x="5" y="15"/>
                </a:cxn>
                <a:cxn ang="0">
                  <a:pos x="12" y="11"/>
                </a:cxn>
                <a:cxn ang="0">
                  <a:pos x="7" y="11"/>
                </a:cxn>
                <a:cxn ang="0">
                  <a:pos x="1" y="10"/>
                </a:cxn>
                <a:cxn ang="0">
                  <a:pos x="12" y="8"/>
                </a:cxn>
                <a:cxn ang="0">
                  <a:pos x="22" y="10"/>
                </a:cxn>
                <a:cxn ang="0">
                  <a:pos x="20" y="6"/>
                </a:cxn>
                <a:cxn ang="0">
                  <a:pos x="20" y="3"/>
                </a:cxn>
                <a:cxn ang="0">
                  <a:pos x="22" y="1"/>
                </a:cxn>
                <a:cxn ang="0">
                  <a:pos x="23" y="0"/>
                </a:cxn>
                <a:cxn ang="0">
                  <a:pos x="30" y="0"/>
                </a:cxn>
                <a:cxn ang="0">
                  <a:pos x="37" y="1"/>
                </a:cxn>
                <a:cxn ang="0">
                  <a:pos x="32" y="6"/>
                </a:cxn>
                <a:cxn ang="0">
                  <a:pos x="28" y="11"/>
                </a:cxn>
                <a:cxn ang="0">
                  <a:pos x="20" y="11"/>
                </a:cxn>
                <a:cxn ang="0">
                  <a:pos x="13" y="13"/>
                </a:cxn>
                <a:cxn ang="0">
                  <a:pos x="7" y="16"/>
                </a:cxn>
                <a:cxn ang="0">
                  <a:pos x="0" y="20"/>
                </a:cxn>
              </a:cxnLst>
              <a:rect l="0" t="0" r="r" b="b"/>
              <a:pathLst>
                <a:path w="37" h="20">
                  <a:moveTo>
                    <a:pt x="0" y="20"/>
                  </a:moveTo>
                  <a:lnTo>
                    <a:pt x="5" y="15"/>
                  </a:lnTo>
                  <a:lnTo>
                    <a:pt x="12" y="11"/>
                  </a:lnTo>
                  <a:lnTo>
                    <a:pt x="7" y="11"/>
                  </a:lnTo>
                  <a:lnTo>
                    <a:pt x="1" y="10"/>
                  </a:lnTo>
                  <a:lnTo>
                    <a:pt x="12" y="8"/>
                  </a:lnTo>
                  <a:lnTo>
                    <a:pt x="22" y="10"/>
                  </a:lnTo>
                  <a:lnTo>
                    <a:pt x="20" y="6"/>
                  </a:lnTo>
                  <a:lnTo>
                    <a:pt x="20" y="3"/>
                  </a:lnTo>
                  <a:lnTo>
                    <a:pt x="22" y="1"/>
                  </a:lnTo>
                  <a:lnTo>
                    <a:pt x="23" y="0"/>
                  </a:lnTo>
                  <a:lnTo>
                    <a:pt x="30" y="0"/>
                  </a:lnTo>
                  <a:lnTo>
                    <a:pt x="37" y="1"/>
                  </a:lnTo>
                  <a:lnTo>
                    <a:pt x="32" y="6"/>
                  </a:lnTo>
                  <a:lnTo>
                    <a:pt x="28" y="11"/>
                  </a:lnTo>
                  <a:lnTo>
                    <a:pt x="20" y="11"/>
                  </a:lnTo>
                  <a:lnTo>
                    <a:pt x="13" y="13"/>
                  </a:lnTo>
                  <a:lnTo>
                    <a:pt x="7" y="16"/>
                  </a:lnTo>
                  <a:lnTo>
                    <a:pt x="0" y="20"/>
                  </a:lnTo>
                  <a:close/>
                </a:path>
              </a:pathLst>
            </a:custGeom>
            <a:solidFill>
              <a:srgbClr val="1F1A17"/>
            </a:solidFill>
            <a:ln w="9525">
              <a:noFill/>
              <a:round/>
              <a:headEnd/>
              <a:tailEnd/>
            </a:ln>
          </p:spPr>
          <p:txBody>
            <a:bodyPr/>
            <a:lstStyle/>
            <a:p>
              <a:endParaRPr lang="en-US"/>
            </a:p>
          </p:txBody>
        </p:sp>
        <p:sp>
          <p:nvSpPr>
            <p:cNvPr id="6014" name="Freeform 1918"/>
            <p:cNvSpPr>
              <a:spLocks/>
            </p:cNvSpPr>
            <p:nvPr/>
          </p:nvSpPr>
          <p:spPr bwMode="auto">
            <a:xfrm>
              <a:off x="1465" y="3312"/>
              <a:ext cx="15" cy="10"/>
            </a:xfrm>
            <a:custGeom>
              <a:avLst/>
              <a:gdLst/>
              <a:ahLst/>
              <a:cxnLst>
                <a:cxn ang="0">
                  <a:pos x="2" y="10"/>
                </a:cxn>
                <a:cxn ang="0">
                  <a:pos x="0" y="6"/>
                </a:cxn>
                <a:cxn ang="0">
                  <a:pos x="2" y="1"/>
                </a:cxn>
                <a:cxn ang="0">
                  <a:pos x="3" y="1"/>
                </a:cxn>
                <a:cxn ang="0">
                  <a:pos x="5" y="0"/>
                </a:cxn>
                <a:cxn ang="0">
                  <a:pos x="8" y="1"/>
                </a:cxn>
                <a:cxn ang="0">
                  <a:pos x="10" y="3"/>
                </a:cxn>
                <a:cxn ang="0">
                  <a:pos x="15" y="6"/>
                </a:cxn>
                <a:cxn ang="0">
                  <a:pos x="15" y="10"/>
                </a:cxn>
                <a:cxn ang="0">
                  <a:pos x="2" y="10"/>
                </a:cxn>
              </a:cxnLst>
              <a:rect l="0" t="0" r="r" b="b"/>
              <a:pathLst>
                <a:path w="15" h="10">
                  <a:moveTo>
                    <a:pt x="2" y="10"/>
                  </a:moveTo>
                  <a:lnTo>
                    <a:pt x="0" y="6"/>
                  </a:lnTo>
                  <a:lnTo>
                    <a:pt x="2" y="1"/>
                  </a:lnTo>
                  <a:lnTo>
                    <a:pt x="3" y="1"/>
                  </a:lnTo>
                  <a:lnTo>
                    <a:pt x="5" y="0"/>
                  </a:lnTo>
                  <a:lnTo>
                    <a:pt x="8" y="1"/>
                  </a:lnTo>
                  <a:lnTo>
                    <a:pt x="10" y="3"/>
                  </a:lnTo>
                  <a:lnTo>
                    <a:pt x="15" y="6"/>
                  </a:lnTo>
                  <a:lnTo>
                    <a:pt x="15" y="10"/>
                  </a:lnTo>
                  <a:lnTo>
                    <a:pt x="2" y="10"/>
                  </a:lnTo>
                  <a:close/>
                </a:path>
              </a:pathLst>
            </a:custGeom>
            <a:solidFill>
              <a:srgbClr val="1F1A17"/>
            </a:solidFill>
            <a:ln w="9525">
              <a:noFill/>
              <a:round/>
              <a:headEnd/>
              <a:tailEnd/>
            </a:ln>
          </p:spPr>
          <p:txBody>
            <a:bodyPr/>
            <a:lstStyle/>
            <a:p>
              <a:endParaRPr lang="en-US"/>
            </a:p>
          </p:txBody>
        </p:sp>
        <p:sp>
          <p:nvSpPr>
            <p:cNvPr id="6015" name="Freeform 1919"/>
            <p:cNvSpPr>
              <a:spLocks/>
            </p:cNvSpPr>
            <p:nvPr/>
          </p:nvSpPr>
          <p:spPr bwMode="auto">
            <a:xfrm>
              <a:off x="1301" y="3379"/>
              <a:ext cx="20" cy="13"/>
            </a:xfrm>
            <a:custGeom>
              <a:avLst/>
              <a:gdLst/>
              <a:ahLst/>
              <a:cxnLst>
                <a:cxn ang="0">
                  <a:pos x="0" y="6"/>
                </a:cxn>
                <a:cxn ang="0">
                  <a:pos x="19" y="0"/>
                </a:cxn>
                <a:cxn ang="0">
                  <a:pos x="20" y="5"/>
                </a:cxn>
                <a:cxn ang="0">
                  <a:pos x="20" y="11"/>
                </a:cxn>
                <a:cxn ang="0">
                  <a:pos x="15" y="13"/>
                </a:cxn>
                <a:cxn ang="0">
                  <a:pos x="12" y="13"/>
                </a:cxn>
                <a:cxn ang="0">
                  <a:pos x="5" y="10"/>
                </a:cxn>
                <a:cxn ang="0">
                  <a:pos x="0" y="6"/>
                </a:cxn>
              </a:cxnLst>
              <a:rect l="0" t="0" r="r" b="b"/>
              <a:pathLst>
                <a:path w="20" h="13">
                  <a:moveTo>
                    <a:pt x="0" y="6"/>
                  </a:moveTo>
                  <a:lnTo>
                    <a:pt x="19" y="0"/>
                  </a:lnTo>
                  <a:lnTo>
                    <a:pt x="20" y="5"/>
                  </a:lnTo>
                  <a:lnTo>
                    <a:pt x="20" y="11"/>
                  </a:lnTo>
                  <a:lnTo>
                    <a:pt x="15" y="13"/>
                  </a:lnTo>
                  <a:lnTo>
                    <a:pt x="12" y="13"/>
                  </a:lnTo>
                  <a:lnTo>
                    <a:pt x="5" y="10"/>
                  </a:lnTo>
                  <a:lnTo>
                    <a:pt x="0" y="6"/>
                  </a:lnTo>
                  <a:close/>
                </a:path>
              </a:pathLst>
            </a:custGeom>
            <a:solidFill>
              <a:srgbClr val="1F1A17"/>
            </a:solidFill>
            <a:ln w="9525">
              <a:noFill/>
              <a:round/>
              <a:headEnd/>
              <a:tailEnd/>
            </a:ln>
          </p:spPr>
          <p:txBody>
            <a:bodyPr/>
            <a:lstStyle/>
            <a:p>
              <a:endParaRPr lang="en-US"/>
            </a:p>
          </p:txBody>
        </p:sp>
        <p:sp>
          <p:nvSpPr>
            <p:cNvPr id="6016" name="Freeform 1920"/>
            <p:cNvSpPr>
              <a:spLocks/>
            </p:cNvSpPr>
            <p:nvPr/>
          </p:nvSpPr>
          <p:spPr bwMode="auto">
            <a:xfrm>
              <a:off x="1517" y="3303"/>
              <a:ext cx="18" cy="17"/>
            </a:xfrm>
            <a:custGeom>
              <a:avLst/>
              <a:gdLst/>
              <a:ahLst/>
              <a:cxnLst>
                <a:cxn ang="0">
                  <a:pos x="18" y="0"/>
                </a:cxn>
                <a:cxn ang="0">
                  <a:pos x="15" y="2"/>
                </a:cxn>
                <a:cxn ang="0">
                  <a:pos x="8" y="7"/>
                </a:cxn>
                <a:cxn ang="0">
                  <a:pos x="1" y="12"/>
                </a:cxn>
                <a:cxn ang="0">
                  <a:pos x="0" y="15"/>
                </a:cxn>
                <a:cxn ang="0">
                  <a:pos x="5" y="17"/>
                </a:cxn>
                <a:cxn ang="0">
                  <a:pos x="8" y="12"/>
                </a:cxn>
                <a:cxn ang="0">
                  <a:pos x="17" y="7"/>
                </a:cxn>
                <a:cxn ang="0">
                  <a:pos x="18" y="2"/>
                </a:cxn>
                <a:cxn ang="0">
                  <a:pos x="18" y="0"/>
                </a:cxn>
              </a:cxnLst>
              <a:rect l="0" t="0" r="r" b="b"/>
              <a:pathLst>
                <a:path w="18" h="17">
                  <a:moveTo>
                    <a:pt x="18" y="0"/>
                  </a:moveTo>
                  <a:lnTo>
                    <a:pt x="15" y="2"/>
                  </a:lnTo>
                  <a:lnTo>
                    <a:pt x="8" y="7"/>
                  </a:lnTo>
                  <a:lnTo>
                    <a:pt x="1" y="12"/>
                  </a:lnTo>
                  <a:lnTo>
                    <a:pt x="0" y="15"/>
                  </a:lnTo>
                  <a:lnTo>
                    <a:pt x="5" y="17"/>
                  </a:lnTo>
                  <a:lnTo>
                    <a:pt x="8" y="12"/>
                  </a:lnTo>
                  <a:lnTo>
                    <a:pt x="17" y="7"/>
                  </a:lnTo>
                  <a:lnTo>
                    <a:pt x="18" y="2"/>
                  </a:lnTo>
                  <a:lnTo>
                    <a:pt x="18" y="0"/>
                  </a:lnTo>
                  <a:close/>
                </a:path>
              </a:pathLst>
            </a:custGeom>
            <a:solidFill>
              <a:srgbClr val="1F1A17"/>
            </a:solidFill>
            <a:ln w="9525">
              <a:noFill/>
              <a:round/>
              <a:headEnd/>
              <a:tailEnd/>
            </a:ln>
          </p:spPr>
          <p:txBody>
            <a:bodyPr/>
            <a:lstStyle/>
            <a:p>
              <a:endParaRPr lang="en-US"/>
            </a:p>
          </p:txBody>
        </p:sp>
        <p:sp>
          <p:nvSpPr>
            <p:cNvPr id="6017" name="Freeform 1921"/>
            <p:cNvSpPr>
              <a:spLocks/>
            </p:cNvSpPr>
            <p:nvPr/>
          </p:nvSpPr>
          <p:spPr bwMode="auto">
            <a:xfrm>
              <a:off x="1534" y="3352"/>
              <a:ext cx="108" cy="62"/>
            </a:xfrm>
            <a:custGeom>
              <a:avLst/>
              <a:gdLst/>
              <a:ahLst/>
              <a:cxnLst>
                <a:cxn ang="0">
                  <a:pos x="0" y="42"/>
                </a:cxn>
                <a:cxn ang="0">
                  <a:pos x="6" y="48"/>
                </a:cxn>
                <a:cxn ang="0">
                  <a:pos x="13" y="45"/>
                </a:cxn>
                <a:cxn ang="0">
                  <a:pos x="20" y="42"/>
                </a:cxn>
                <a:cxn ang="0">
                  <a:pos x="25" y="40"/>
                </a:cxn>
                <a:cxn ang="0">
                  <a:pos x="28" y="38"/>
                </a:cxn>
                <a:cxn ang="0">
                  <a:pos x="31" y="42"/>
                </a:cxn>
                <a:cxn ang="0">
                  <a:pos x="35" y="43"/>
                </a:cxn>
                <a:cxn ang="0">
                  <a:pos x="40" y="42"/>
                </a:cxn>
                <a:cxn ang="0">
                  <a:pos x="46" y="43"/>
                </a:cxn>
                <a:cxn ang="0">
                  <a:pos x="46" y="43"/>
                </a:cxn>
                <a:cxn ang="0">
                  <a:pos x="50" y="42"/>
                </a:cxn>
                <a:cxn ang="0">
                  <a:pos x="55" y="45"/>
                </a:cxn>
                <a:cxn ang="0">
                  <a:pos x="60" y="48"/>
                </a:cxn>
                <a:cxn ang="0">
                  <a:pos x="61" y="37"/>
                </a:cxn>
                <a:cxn ang="0">
                  <a:pos x="65" y="55"/>
                </a:cxn>
                <a:cxn ang="0">
                  <a:pos x="71" y="62"/>
                </a:cxn>
                <a:cxn ang="0">
                  <a:pos x="71" y="53"/>
                </a:cxn>
                <a:cxn ang="0">
                  <a:pos x="71" y="43"/>
                </a:cxn>
                <a:cxn ang="0">
                  <a:pos x="78" y="42"/>
                </a:cxn>
                <a:cxn ang="0">
                  <a:pos x="83" y="40"/>
                </a:cxn>
                <a:cxn ang="0">
                  <a:pos x="91" y="33"/>
                </a:cxn>
                <a:cxn ang="0">
                  <a:pos x="86" y="28"/>
                </a:cxn>
                <a:cxn ang="0">
                  <a:pos x="98" y="30"/>
                </a:cxn>
                <a:cxn ang="0">
                  <a:pos x="98" y="23"/>
                </a:cxn>
                <a:cxn ang="0">
                  <a:pos x="95" y="18"/>
                </a:cxn>
                <a:cxn ang="0">
                  <a:pos x="98" y="18"/>
                </a:cxn>
                <a:cxn ang="0">
                  <a:pos x="100" y="13"/>
                </a:cxn>
                <a:cxn ang="0">
                  <a:pos x="95" y="11"/>
                </a:cxn>
                <a:cxn ang="0">
                  <a:pos x="103" y="10"/>
                </a:cxn>
                <a:cxn ang="0">
                  <a:pos x="108" y="0"/>
                </a:cxn>
                <a:cxn ang="0">
                  <a:pos x="93" y="6"/>
                </a:cxn>
                <a:cxn ang="0">
                  <a:pos x="85" y="16"/>
                </a:cxn>
                <a:cxn ang="0">
                  <a:pos x="90" y="21"/>
                </a:cxn>
                <a:cxn ang="0">
                  <a:pos x="83" y="23"/>
                </a:cxn>
                <a:cxn ang="0">
                  <a:pos x="83" y="27"/>
                </a:cxn>
                <a:cxn ang="0">
                  <a:pos x="76" y="32"/>
                </a:cxn>
                <a:cxn ang="0">
                  <a:pos x="68" y="32"/>
                </a:cxn>
                <a:cxn ang="0">
                  <a:pos x="66" y="28"/>
                </a:cxn>
                <a:cxn ang="0">
                  <a:pos x="61" y="18"/>
                </a:cxn>
                <a:cxn ang="0">
                  <a:pos x="51" y="21"/>
                </a:cxn>
                <a:cxn ang="0">
                  <a:pos x="41" y="25"/>
                </a:cxn>
                <a:cxn ang="0">
                  <a:pos x="31" y="25"/>
                </a:cxn>
                <a:cxn ang="0">
                  <a:pos x="18" y="28"/>
                </a:cxn>
                <a:cxn ang="0">
                  <a:pos x="6" y="37"/>
                </a:cxn>
                <a:cxn ang="0">
                  <a:pos x="0" y="42"/>
                </a:cxn>
              </a:cxnLst>
              <a:rect l="0" t="0" r="r" b="b"/>
              <a:pathLst>
                <a:path w="108" h="62">
                  <a:moveTo>
                    <a:pt x="0" y="42"/>
                  </a:moveTo>
                  <a:lnTo>
                    <a:pt x="6" y="48"/>
                  </a:lnTo>
                  <a:lnTo>
                    <a:pt x="13" y="45"/>
                  </a:lnTo>
                  <a:lnTo>
                    <a:pt x="20" y="42"/>
                  </a:lnTo>
                  <a:lnTo>
                    <a:pt x="25" y="40"/>
                  </a:lnTo>
                  <a:lnTo>
                    <a:pt x="28" y="38"/>
                  </a:lnTo>
                  <a:lnTo>
                    <a:pt x="31" y="42"/>
                  </a:lnTo>
                  <a:lnTo>
                    <a:pt x="35" y="43"/>
                  </a:lnTo>
                  <a:lnTo>
                    <a:pt x="40" y="42"/>
                  </a:lnTo>
                  <a:lnTo>
                    <a:pt x="46" y="43"/>
                  </a:lnTo>
                  <a:lnTo>
                    <a:pt x="46" y="43"/>
                  </a:lnTo>
                  <a:lnTo>
                    <a:pt x="50" y="42"/>
                  </a:lnTo>
                  <a:lnTo>
                    <a:pt x="55" y="45"/>
                  </a:lnTo>
                  <a:lnTo>
                    <a:pt x="60" y="48"/>
                  </a:lnTo>
                  <a:lnTo>
                    <a:pt x="61" y="37"/>
                  </a:lnTo>
                  <a:lnTo>
                    <a:pt x="65" y="55"/>
                  </a:lnTo>
                  <a:lnTo>
                    <a:pt x="71" y="62"/>
                  </a:lnTo>
                  <a:lnTo>
                    <a:pt x="71" y="53"/>
                  </a:lnTo>
                  <a:lnTo>
                    <a:pt x="71" y="43"/>
                  </a:lnTo>
                  <a:lnTo>
                    <a:pt x="78" y="42"/>
                  </a:lnTo>
                  <a:lnTo>
                    <a:pt x="83" y="40"/>
                  </a:lnTo>
                  <a:lnTo>
                    <a:pt x="91" y="33"/>
                  </a:lnTo>
                  <a:lnTo>
                    <a:pt x="86" y="28"/>
                  </a:lnTo>
                  <a:lnTo>
                    <a:pt x="98" y="30"/>
                  </a:lnTo>
                  <a:lnTo>
                    <a:pt x="98" y="23"/>
                  </a:lnTo>
                  <a:lnTo>
                    <a:pt x="95" y="18"/>
                  </a:lnTo>
                  <a:lnTo>
                    <a:pt x="98" y="18"/>
                  </a:lnTo>
                  <a:lnTo>
                    <a:pt x="100" y="13"/>
                  </a:lnTo>
                  <a:lnTo>
                    <a:pt x="95" y="11"/>
                  </a:lnTo>
                  <a:lnTo>
                    <a:pt x="103" y="10"/>
                  </a:lnTo>
                  <a:lnTo>
                    <a:pt x="108" y="0"/>
                  </a:lnTo>
                  <a:lnTo>
                    <a:pt x="93" y="6"/>
                  </a:lnTo>
                  <a:lnTo>
                    <a:pt x="85" y="16"/>
                  </a:lnTo>
                  <a:lnTo>
                    <a:pt x="90" y="21"/>
                  </a:lnTo>
                  <a:lnTo>
                    <a:pt x="83" y="23"/>
                  </a:lnTo>
                  <a:lnTo>
                    <a:pt x="83" y="27"/>
                  </a:lnTo>
                  <a:lnTo>
                    <a:pt x="76" y="32"/>
                  </a:lnTo>
                  <a:lnTo>
                    <a:pt x="68" y="32"/>
                  </a:lnTo>
                  <a:lnTo>
                    <a:pt x="66" y="28"/>
                  </a:lnTo>
                  <a:lnTo>
                    <a:pt x="61" y="18"/>
                  </a:lnTo>
                  <a:lnTo>
                    <a:pt x="51" y="21"/>
                  </a:lnTo>
                  <a:lnTo>
                    <a:pt x="41" y="25"/>
                  </a:lnTo>
                  <a:lnTo>
                    <a:pt x="31" y="25"/>
                  </a:lnTo>
                  <a:lnTo>
                    <a:pt x="18" y="28"/>
                  </a:lnTo>
                  <a:lnTo>
                    <a:pt x="6" y="37"/>
                  </a:lnTo>
                  <a:lnTo>
                    <a:pt x="0" y="42"/>
                  </a:lnTo>
                  <a:close/>
                </a:path>
              </a:pathLst>
            </a:custGeom>
            <a:solidFill>
              <a:srgbClr val="1F1A17"/>
            </a:solidFill>
            <a:ln w="9525">
              <a:noFill/>
              <a:round/>
              <a:headEnd/>
              <a:tailEnd/>
            </a:ln>
          </p:spPr>
          <p:txBody>
            <a:bodyPr/>
            <a:lstStyle/>
            <a:p>
              <a:endParaRPr lang="en-US"/>
            </a:p>
          </p:txBody>
        </p:sp>
        <p:sp>
          <p:nvSpPr>
            <p:cNvPr id="6018" name="Freeform 1922"/>
            <p:cNvSpPr>
              <a:spLocks/>
            </p:cNvSpPr>
            <p:nvPr/>
          </p:nvSpPr>
          <p:spPr bwMode="auto">
            <a:xfrm>
              <a:off x="1363" y="3358"/>
              <a:ext cx="135" cy="77"/>
            </a:xfrm>
            <a:custGeom>
              <a:avLst/>
              <a:gdLst/>
              <a:ahLst/>
              <a:cxnLst>
                <a:cxn ang="0">
                  <a:pos x="132" y="17"/>
                </a:cxn>
                <a:cxn ang="0">
                  <a:pos x="134" y="7"/>
                </a:cxn>
                <a:cxn ang="0">
                  <a:pos x="129" y="7"/>
                </a:cxn>
                <a:cxn ang="0">
                  <a:pos x="122" y="5"/>
                </a:cxn>
                <a:cxn ang="0">
                  <a:pos x="114" y="2"/>
                </a:cxn>
                <a:cxn ang="0">
                  <a:pos x="100" y="7"/>
                </a:cxn>
                <a:cxn ang="0">
                  <a:pos x="95" y="14"/>
                </a:cxn>
                <a:cxn ang="0">
                  <a:pos x="99" y="22"/>
                </a:cxn>
                <a:cxn ang="0">
                  <a:pos x="99" y="27"/>
                </a:cxn>
                <a:cxn ang="0">
                  <a:pos x="82" y="22"/>
                </a:cxn>
                <a:cxn ang="0">
                  <a:pos x="60" y="19"/>
                </a:cxn>
                <a:cxn ang="0">
                  <a:pos x="35" y="22"/>
                </a:cxn>
                <a:cxn ang="0">
                  <a:pos x="12" y="22"/>
                </a:cxn>
                <a:cxn ang="0">
                  <a:pos x="5" y="27"/>
                </a:cxn>
                <a:cxn ang="0">
                  <a:pos x="10" y="37"/>
                </a:cxn>
                <a:cxn ang="0">
                  <a:pos x="20" y="41"/>
                </a:cxn>
                <a:cxn ang="0">
                  <a:pos x="32" y="42"/>
                </a:cxn>
                <a:cxn ang="0">
                  <a:pos x="42" y="49"/>
                </a:cxn>
                <a:cxn ang="0">
                  <a:pos x="52" y="46"/>
                </a:cxn>
                <a:cxn ang="0">
                  <a:pos x="55" y="37"/>
                </a:cxn>
                <a:cxn ang="0">
                  <a:pos x="75" y="39"/>
                </a:cxn>
                <a:cxn ang="0">
                  <a:pos x="72" y="47"/>
                </a:cxn>
                <a:cxn ang="0">
                  <a:pos x="55" y="57"/>
                </a:cxn>
                <a:cxn ang="0">
                  <a:pos x="37" y="66"/>
                </a:cxn>
                <a:cxn ang="0">
                  <a:pos x="40" y="71"/>
                </a:cxn>
                <a:cxn ang="0">
                  <a:pos x="59" y="67"/>
                </a:cxn>
                <a:cxn ang="0">
                  <a:pos x="69" y="66"/>
                </a:cxn>
                <a:cxn ang="0">
                  <a:pos x="70" y="71"/>
                </a:cxn>
                <a:cxn ang="0">
                  <a:pos x="84" y="71"/>
                </a:cxn>
                <a:cxn ang="0">
                  <a:pos x="117" y="67"/>
                </a:cxn>
                <a:cxn ang="0">
                  <a:pos x="129" y="61"/>
                </a:cxn>
                <a:cxn ang="0">
                  <a:pos x="129" y="39"/>
                </a:cxn>
                <a:cxn ang="0">
                  <a:pos x="117" y="37"/>
                </a:cxn>
                <a:cxn ang="0">
                  <a:pos x="107" y="26"/>
                </a:cxn>
                <a:cxn ang="0">
                  <a:pos x="114" y="22"/>
                </a:cxn>
                <a:cxn ang="0">
                  <a:pos x="124" y="27"/>
                </a:cxn>
                <a:cxn ang="0">
                  <a:pos x="127" y="27"/>
                </a:cxn>
              </a:cxnLst>
              <a:rect l="0" t="0" r="r" b="b"/>
              <a:pathLst>
                <a:path w="135" h="77">
                  <a:moveTo>
                    <a:pt x="129" y="24"/>
                  </a:moveTo>
                  <a:lnTo>
                    <a:pt x="132" y="17"/>
                  </a:lnTo>
                  <a:lnTo>
                    <a:pt x="135" y="12"/>
                  </a:lnTo>
                  <a:lnTo>
                    <a:pt x="134" y="7"/>
                  </a:lnTo>
                  <a:lnTo>
                    <a:pt x="132" y="2"/>
                  </a:lnTo>
                  <a:lnTo>
                    <a:pt x="129" y="7"/>
                  </a:lnTo>
                  <a:lnTo>
                    <a:pt x="124" y="12"/>
                  </a:lnTo>
                  <a:lnTo>
                    <a:pt x="122" y="5"/>
                  </a:lnTo>
                  <a:lnTo>
                    <a:pt x="120" y="0"/>
                  </a:lnTo>
                  <a:lnTo>
                    <a:pt x="114" y="2"/>
                  </a:lnTo>
                  <a:lnTo>
                    <a:pt x="107" y="4"/>
                  </a:lnTo>
                  <a:lnTo>
                    <a:pt x="100" y="7"/>
                  </a:lnTo>
                  <a:lnTo>
                    <a:pt x="94" y="12"/>
                  </a:lnTo>
                  <a:lnTo>
                    <a:pt x="95" y="14"/>
                  </a:lnTo>
                  <a:lnTo>
                    <a:pt x="99" y="21"/>
                  </a:lnTo>
                  <a:lnTo>
                    <a:pt x="99" y="22"/>
                  </a:lnTo>
                  <a:lnTo>
                    <a:pt x="100" y="26"/>
                  </a:lnTo>
                  <a:lnTo>
                    <a:pt x="99" y="27"/>
                  </a:lnTo>
                  <a:lnTo>
                    <a:pt x="97" y="27"/>
                  </a:lnTo>
                  <a:lnTo>
                    <a:pt x="82" y="22"/>
                  </a:lnTo>
                  <a:lnTo>
                    <a:pt x="72" y="17"/>
                  </a:lnTo>
                  <a:lnTo>
                    <a:pt x="60" y="19"/>
                  </a:lnTo>
                  <a:lnTo>
                    <a:pt x="47" y="21"/>
                  </a:lnTo>
                  <a:lnTo>
                    <a:pt x="35" y="22"/>
                  </a:lnTo>
                  <a:lnTo>
                    <a:pt x="23" y="24"/>
                  </a:lnTo>
                  <a:lnTo>
                    <a:pt x="12" y="22"/>
                  </a:lnTo>
                  <a:lnTo>
                    <a:pt x="0" y="21"/>
                  </a:lnTo>
                  <a:lnTo>
                    <a:pt x="5" y="27"/>
                  </a:lnTo>
                  <a:lnTo>
                    <a:pt x="10" y="32"/>
                  </a:lnTo>
                  <a:lnTo>
                    <a:pt x="10" y="37"/>
                  </a:lnTo>
                  <a:lnTo>
                    <a:pt x="8" y="42"/>
                  </a:lnTo>
                  <a:lnTo>
                    <a:pt x="20" y="41"/>
                  </a:lnTo>
                  <a:lnTo>
                    <a:pt x="32" y="39"/>
                  </a:lnTo>
                  <a:lnTo>
                    <a:pt x="32" y="42"/>
                  </a:lnTo>
                  <a:lnTo>
                    <a:pt x="30" y="47"/>
                  </a:lnTo>
                  <a:lnTo>
                    <a:pt x="42" y="49"/>
                  </a:lnTo>
                  <a:lnTo>
                    <a:pt x="55" y="51"/>
                  </a:lnTo>
                  <a:lnTo>
                    <a:pt x="52" y="46"/>
                  </a:lnTo>
                  <a:lnTo>
                    <a:pt x="49" y="41"/>
                  </a:lnTo>
                  <a:lnTo>
                    <a:pt x="55" y="37"/>
                  </a:lnTo>
                  <a:lnTo>
                    <a:pt x="67" y="36"/>
                  </a:lnTo>
                  <a:lnTo>
                    <a:pt x="75" y="39"/>
                  </a:lnTo>
                  <a:lnTo>
                    <a:pt x="79" y="39"/>
                  </a:lnTo>
                  <a:lnTo>
                    <a:pt x="72" y="47"/>
                  </a:lnTo>
                  <a:lnTo>
                    <a:pt x="65" y="56"/>
                  </a:lnTo>
                  <a:lnTo>
                    <a:pt x="55" y="57"/>
                  </a:lnTo>
                  <a:lnTo>
                    <a:pt x="44" y="59"/>
                  </a:lnTo>
                  <a:lnTo>
                    <a:pt x="37" y="66"/>
                  </a:lnTo>
                  <a:lnTo>
                    <a:pt x="28" y="71"/>
                  </a:lnTo>
                  <a:lnTo>
                    <a:pt x="40" y="71"/>
                  </a:lnTo>
                  <a:lnTo>
                    <a:pt x="52" y="71"/>
                  </a:lnTo>
                  <a:lnTo>
                    <a:pt x="59" y="67"/>
                  </a:lnTo>
                  <a:lnTo>
                    <a:pt x="65" y="66"/>
                  </a:lnTo>
                  <a:lnTo>
                    <a:pt x="69" y="66"/>
                  </a:lnTo>
                  <a:lnTo>
                    <a:pt x="70" y="67"/>
                  </a:lnTo>
                  <a:lnTo>
                    <a:pt x="70" y="71"/>
                  </a:lnTo>
                  <a:lnTo>
                    <a:pt x="69" y="77"/>
                  </a:lnTo>
                  <a:lnTo>
                    <a:pt x="84" y="71"/>
                  </a:lnTo>
                  <a:lnTo>
                    <a:pt x="105" y="64"/>
                  </a:lnTo>
                  <a:lnTo>
                    <a:pt x="117" y="67"/>
                  </a:lnTo>
                  <a:lnTo>
                    <a:pt x="124" y="69"/>
                  </a:lnTo>
                  <a:lnTo>
                    <a:pt x="129" y="61"/>
                  </a:lnTo>
                  <a:lnTo>
                    <a:pt x="132" y="47"/>
                  </a:lnTo>
                  <a:lnTo>
                    <a:pt x="129" y="39"/>
                  </a:lnTo>
                  <a:lnTo>
                    <a:pt x="129" y="36"/>
                  </a:lnTo>
                  <a:lnTo>
                    <a:pt x="117" y="37"/>
                  </a:lnTo>
                  <a:lnTo>
                    <a:pt x="107" y="36"/>
                  </a:lnTo>
                  <a:lnTo>
                    <a:pt x="107" y="26"/>
                  </a:lnTo>
                  <a:lnTo>
                    <a:pt x="107" y="19"/>
                  </a:lnTo>
                  <a:lnTo>
                    <a:pt x="114" y="22"/>
                  </a:lnTo>
                  <a:lnTo>
                    <a:pt x="122" y="24"/>
                  </a:lnTo>
                  <a:lnTo>
                    <a:pt x="124" y="27"/>
                  </a:lnTo>
                  <a:lnTo>
                    <a:pt x="127" y="32"/>
                  </a:lnTo>
                  <a:lnTo>
                    <a:pt x="127" y="27"/>
                  </a:lnTo>
                  <a:lnTo>
                    <a:pt x="129" y="24"/>
                  </a:lnTo>
                  <a:close/>
                </a:path>
              </a:pathLst>
            </a:custGeom>
            <a:solidFill>
              <a:srgbClr val="1F1A17"/>
            </a:solidFill>
            <a:ln w="9525">
              <a:noFill/>
              <a:round/>
              <a:headEnd/>
              <a:tailEnd/>
            </a:ln>
          </p:spPr>
          <p:txBody>
            <a:bodyPr/>
            <a:lstStyle/>
            <a:p>
              <a:endParaRPr lang="en-US"/>
            </a:p>
          </p:txBody>
        </p:sp>
        <p:sp>
          <p:nvSpPr>
            <p:cNvPr id="6019" name="Freeform 1923"/>
            <p:cNvSpPr>
              <a:spLocks/>
            </p:cNvSpPr>
            <p:nvPr/>
          </p:nvSpPr>
          <p:spPr bwMode="auto">
            <a:xfrm>
              <a:off x="1208" y="3390"/>
              <a:ext cx="222" cy="89"/>
            </a:xfrm>
            <a:custGeom>
              <a:avLst/>
              <a:gdLst/>
              <a:ahLst/>
              <a:cxnLst>
                <a:cxn ang="0">
                  <a:pos x="0" y="7"/>
                </a:cxn>
                <a:cxn ang="0">
                  <a:pos x="10" y="19"/>
                </a:cxn>
                <a:cxn ang="0">
                  <a:pos x="16" y="30"/>
                </a:cxn>
                <a:cxn ang="0">
                  <a:pos x="20" y="32"/>
                </a:cxn>
                <a:cxn ang="0">
                  <a:pos x="26" y="34"/>
                </a:cxn>
                <a:cxn ang="0">
                  <a:pos x="35" y="35"/>
                </a:cxn>
                <a:cxn ang="0">
                  <a:pos x="38" y="40"/>
                </a:cxn>
                <a:cxn ang="0">
                  <a:pos x="43" y="44"/>
                </a:cxn>
                <a:cxn ang="0">
                  <a:pos x="50" y="47"/>
                </a:cxn>
                <a:cxn ang="0">
                  <a:pos x="53" y="62"/>
                </a:cxn>
                <a:cxn ang="0">
                  <a:pos x="60" y="60"/>
                </a:cxn>
                <a:cxn ang="0">
                  <a:pos x="68" y="54"/>
                </a:cxn>
                <a:cxn ang="0">
                  <a:pos x="87" y="55"/>
                </a:cxn>
                <a:cxn ang="0">
                  <a:pos x="98" y="69"/>
                </a:cxn>
                <a:cxn ang="0">
                  <a:pos x="110" y="82"/>
                </a:cxn>
                <a:cxn ang="0">
                  <a:pos x="123" y="84"/>
                </a:cxn>
                <a:cxn ang="0">
                  <a:pos x="132" y="77"/>
                </a:cxn>
                <a:cxn ang="0">
                  <a:pos x="140" y="77"/>
                </a:cxn>
                <a:cxn ang="0">
                  <a:pos x="148" y="84"/>
                </a:cxn>
                <a:cxn ang="0">
                  <a:pos x="157" y="82"/>
                </a:cxn>
                <a:cxn ang="0">
                  <a:pos x="165" y="80"/>
                </a:cxn>
                <a:cxn ang="0">
                  <a:pos x="177" y="84"/>
                </a:cxn>
                <a:cxn ang="0">
                  <a:pos x="193" y="77"/>
                </a:cxn>
                <a:cxn ang="0">
                  <a:pos x="212" y="72"/>
                </a:cxn>
                <a:cxn ang="0">
                  <a:pos x="214" y="65"/>
                </a:cxn>
                <a:cxn ang="0">
                  <a:pos x="204" y="54"/>
                </a:cxn>
                <a:cxn ang="0">
                  <a:pos x="192" y="50"/>
                </a:cxn>
                <a:cxn ang="0">
                  <a:pos x="175" y="49"/>
                </a:cxn>
                <a:cxn ang="0">
                  <a:pos x="168" y="55"/>
                </a:cxn>
                <a:cxn ang="0">
                  <a:pos x="165" y="69"/>
                </a:cxn>
                <a:cxn ang="0">
                  <a:pos x="157" y="65"/>
                </a:cxn>
                <a:cxn ang="0">
                  <a:pos x="150" y="62"/>
                </a:cxn>
                <a:cxn ang="0">
                  <a:pos x="137" y="62"/>
                </a:cxn>
                <a:cxn ang="0">
                  <a:pos x="127" y="59"/>
                </a:cxn>
                <a:cxn ang="0">
                  <a:pos x="120" y="57"/>
                </a:cxn>
                <a:cxn ang="0">
                  <a:pos x="112" y="50"/>
                </a:cxn>
                <a:cxn ang="0">
                  <a:pos x="107" y="40"/>
                </a:cxn>
                <a:cxn ang="0">
                  <a:pos x="97" y="30"/>
                </a:cxn>
                <a:cxn ang="0">
                  <a:pos x="87" y="29"/>
                </a:cxn>
                <a:cxn ang="0">
                  <a:pos x="65" y="22"/>
                </a:cxn>
                <a:cxn ang="0">
                  <a:pos x="38" y="15"/>
                </a:cxn>
                <a:cxn ang="0">
                  <a:pos x="28" y="12"/>
                </a:cxn>
                <a:cxn ang="0">
                  <a:pos x="23" y="10"/>
                </a:cxn>
                <a:cxn ang="0">
                  <a:pos x="16" y="10"/>
                </a:cxn>
                <a:cxn ang="0">
                  <a:pos x="5" y="5"/>
                </a:cxn>
              </a:cxnLst>
              <a:rect l="0" t="0" r="r" b="b"/>
              <a:pathLst>
                <a:path w="222" h="89">
                  <a:moveTo>
                    <a:pt x="3" y="0"/>
                  </a:moveTo>
                  <a:lnTo>
                    <a:pt x="0" y="7"/>
                  </a:lnTo>
                  <a:lnTo>
                    <a:pt x="1" y="17"/>
                  </a:lnTo>
                  <a:lnTo>
                    <a:pt x="10" y="19"/>
                  </a:lnTo>
                  <a:lnTo>
                    <a:pt x="16" y="20"/>
                  </a:lnTo>
                  <a:lnTo>
                    <a:pt x="16" y="30"/>
                  </a:lnTo>
                  <a:lnTo>
                    <a:pt x="16" y="37"/>
                  </a:lnTo>
                  <a:lnTo>
                    <a:pt x="20" y="32"/>
                  </a:lnTo>
                  <a:lnTo>
                    <a:pt x="21" y="29"/>
                  </a:lnTo>
                  <a:lnTo>
                    <a:pt x="26" y="34"/>
                  </a:lnTo>
                  <a:lnTo>
                    <a:pt x="31" y="37"/>
                  </a:lnTo>
                  <a:lnTo>
                    <a:pt x="35" y="35"/>
                  </a:lnTo>
                  <a:lnTo>
                    <a:pt x="40" y="34"/>
                  </a:lnTo>
                  <a:lnTo>
                    <a:pt x="38" y="40"/>
                  </a:lnTo>
                  <a:lnTo>
                    <a:pt x="36" y="49"/>
                  </a:lnTo>
                  <a:lnTo>
                    <a:pt x="43" y="44"/>
                  </a:lnTo>
                  <a:lnTo>
                    <a:pt x="48" y="44"/>
                  </a:lnTo>
                  <a:lnTo>
                    <a:pt x="50" y="47"/>
                  </a:lnTo>
                  <a:lnTo>
                    <a:pt x="46" y="57"/>
                  </a:lnTo>
                  <a:lnTo>
                    <a:pt x="53" y="62"/>
                  </a:lnTo>
                  <a:lnTo>
                    <a:pt x="60" y="69"/>
                  </a:lnTo>
                  <a:lnTo>
                    <a:pt x="60" y="60"/>
                  </a:lnTo>
                  <a:lnTo>
                    <a:pt x="63" y="55"/>
                  </a:lnTo>
                  <a:lnTo>
                    <a:pt x="68" y="54"/>
                  </a:lnTo>
                  <a:lnTo>
                    <a:pt x="73" y="52"/>
                  </a:lnTo>
                  <a:lnTo>
                    <a:pt x="87" y="55"/>
                  </a:lnTo>
                  <a:lnTo>
                    <a:pt x="97" y="62"/>
                  </a:lnTo>
                  <a:lnTo>
                    <a:pt x="98" y="69"/>
                  </a:lnTo>
                  <a:lnTo>
                    <a:pt x="100" y="75"/>
                  </a:lnTo>
                  <a:lnTo>
                    <a:pt x="110" y="82"/>
                  </a:lnTo>
                  <a:lnTo>
                    <a:pt x="122" y="89"/>
                  </a:lnTo>
                  <a:lnTo>
                    <a:pt x="123" y="84"/>
                  </a:lnTo>
                  <a:lnTo>
                    <a:pt x="127" y="80"/>
                  </a:lnTo>
                  <a:lnTo>
                    <a:pt x="132" y="77"/>
                  </a:lnTo>
                  <a:lnTo>
                    <a:pt x="137" y="77"/>
                  </a:lnTo>
                  <a:lnTo>
                    <a:pt x="140" y="77"/>
                  </a:lnTo>
                  <a:lnTo>
                    <a:pt x="145" y="80"/>
                  </a:lnTo>
                  <a:lnTo>
                    <a:pt x="148" y="84"/>
                  </a:lnTo>
                  <a:lnTo>
                    <a:pt x="150" y="89"/>
                  </a:lnTo>
                  <a:lnTo>
                    <a:pt x="157" y="82"/>
                  </a:lnTo>
                  <a:lnTo>
                    <a:pt x="163" y="77"/>
                  </a:lnTo>
                  <a:lnTo>
                    <a:pt x="165" y="80"/>
                  </a:lnTo>
                  <a:lnTo>
                    <a:pt x="167" y="85"/>
                  </a:lnTo>
                  <a:lnTo>
                    <a:pt x="177" y="84"/>
                  </a:lnTo>
                  <a:lnTo>
                    <a:pt x="185" y="82"/>
                  </a:lnTo>
                  <a:lnTo>
                    <a:pt x="193" y="77"/>
                  </a:lnTo>
                  <a:lnTo>
                    <a:pt x="202" y="70"/>
                  </a:lnTo>
                  <a:lnTo>
                    <a:pt x="212" y="72"/>
                  </a:lnTo>
                  <a:lnTo>
                    <a:pt x="222" y="74"/>
                  </a:lnTo>
                  <a:lnTo>
                    <a:pt x="214" y="65"/>
                  </a:lnTo>
                  <a:lnTo>
                    <a:pt x="205" y="59"/>
                  </a:lnTo>
                  <a:lnTo>
                    <a:pt x="204" y="54"/>
                  </a:lnTo>
                  <a:lnTo>
                    <a:pt x="204" y="47"/>
                  </a:lnTo>
                  <a:lnTo>
                    <a:pt x="192" y="50"/>
                  </a:lnTo>
                  <a:lnTo>
                    <a:pt x="183" y="52"/>
                  </a:lnTo>
                  <a:lnTo>
                    <a:pt x="175" y="49"/>
                  </a:lnTo>
                  <a:lnTo>
                    <a:pt x="165" y="44"/>
                  </a:lnTo>
                  <a:lnTo>
                    <a:pt x="168" y="55"/>
                  </a:lnTo>
                  <a:lnTo>
                    <a:pt x="173" y="65"/>
                  </a:lnTo>
                  <a:lnTo>
                    <a:pt x="165" y="69"/>
                  </a:lnTo>
                  <a:lnTo>
                    <a:pt x="157" y="72"/>
                  </a:lnTo>
                  <a:lnTo>
                    <a:pt x="157" y="65"/>
                  </a:lnTo>
                  <a:lnTo>
                    <a:pt x="158" y="59"/>
                  </a:lnTo>
                  <a:lnTo>
                    <a:pt x="150" y="62"/>
                  </a:lnTo>
                  <a:lnTo>
                    <a:pt x="143" y="64"/>
                  </a:lnTo>
                  <a:lnTo>
                    <a:pt x="137" y="62"/>
                  </a:lnTo>
                  <a:lnTo>
                    <a:pt x="130" y="57"/>
                  </a:lnTo>
                  <a:lnTo>
                    <a:pt x="127" y="59"/>
                  </a:lnTo>
                  <a:lnTo>
                    <a:pt x="122" y="59"/>
                  </a:lnTo>
                  <a:lnTo>
                    <a:pt x="120" y="57"/>
                  </a:lnTo>
                  <a:lnTo>
                    <a:pt x="117" y="55"/>
                  </a:lnTo>
                  <a:lnTo>
                    <a:pt x="112" y="50"/>
                  </a:lnTo>
                  <a:lnTo>
                    <a:pt x="107" y="45"/>
                  </a:lnTo>
                  <a:lnTo>
                    <a:pt x="107" y="40"/>
                  </a:lnTo>
                  <a:lnTo>
                    <a:pt x="107" y="35"/>
                  </a:lnTo>
                  <a:lnTo>
                    <a:pt x="97" y="30"/>
                  </a:lnTo>
                  <a:lnTo>
                    <a:pt x="87" y="25"/>
                  </a:lnTo>
                  <a:lnTo>
                    <a:pt x="87" y="29"/>
                  </a:lnTo>
                  <a:lnTo>
                    <a:pt x="87" y="32"/>
                  </a:lnTo>
                  <a:lnTo>
                    <a:pt x="65" y="22"/>
                  </a:lnTo>
                  <a:lnTo>
                    <a:pt x="41" y="14"/>
                  </a:lnTo>
                  <a:lnTo>
                    <a:pt x="38" y="15"/>
                  </a:lnTo>
                  <a:lnTo>
                    <a:pt x="33" y="17"/>
                  </a:lnTo>
                  <a:lnTo>
                    <a:pt x="28" y="12"/>
                  </a:lnTo>
                  <a:lnTo>
                    <a:pt x="23" y="7"/>
                  </a:lnTo>
                  <a:lnTo>
                    <a:pt x="23" y="10"/>
                  </a:lnTo>
                  <a:lnTo>
                    <a:pt x="25" y="12"/>
                  </a:lnTo>
                  <a:lnTo>
                    <a:pt x="16" y="10"/>
                  </a:lnTo>
                  <a:lnTo>
                    <a:pt x="8" y="9"/>
                  </a:lnTo>
                  <a:lnTo>
                    <a:pt x="5" y="5"/>
                  </a:lnTo>
                  <a:lnTo>
                    <a:pt x="3" y="0"/>
                  </a:lnTo>
                  <a:close/>
                </a:path>
              </a:pathLst>
            </a:custGeom>
            <a:solidFill>
              <a:srgbClr val="1F1A17"/>
            </a:solidFill>
            <a:ln w="9525">
              <a:noFill/>
              <a:round/>
              <a:headEnd/>
              <a:tailEnd/>
            </a:ln>
          </p:spPr>
          <p:txBody>
            <a:bodyPr/>
            <a:lstStyle/>
            <a:p>
              <a:endParaRPr lang="en-US"/>
            </a:p>
          </p:txBody>
        </p:sp>
        <p:sp>
          <p:nvSpPr>
            <p:cNvPr id="6020" name="Freeform 1924"/>
            <p:cNvSpPr>
              <a:spLocks/>
            </p:cNvSpPr>
            <p:nvPr/>
          </p:nvSpPr>
          <p:spPr bwMode="auto">
            <a:xfrm>
              <a:off x="1236" y="3340"/>
              <a:ext cx="124" cy="89"/>
            </a:xfrm>
            <a:custGeom>
              <a:avLst/>
              <a:gdLst/>
              <a:ahLst/>
              <a:cxnLst>
                <a:cxn ang="0">
                  <a:pos x="3" y="7"/>
                </a:cxn>
                <a:cxn ang="0">
                  <a:pos x="10" y="13"/>
                </a:cxn>
                <a:cxn ang="0">
                  <a:pos x="13" y="27"/>
                </a:cxn>
                <a:cxn ang="0">
                  <a:pos x="17" y="42"/>
                </a:cxn>
                <a:cxn ang="0">
                  <a:pos x="20" y="54"/>
                </a:cxn>
                <a:cxn ang="0">
                  <a:pos x="27" y="55"/>
                </a:cxn>
                <a:cxn ang="0">
                  <a:pos x="35" y="69"/>
                </a:cxn>
                <a:cxn ang="0">
                  <a:pos x="47" y="89"/>
                </a:cxn>
                <a:cxn ang="0">
                  <a:pos x="57" y="84"/>
                </a:cxn>
                <a:cxn ang="0">
                  <a:pos x="62" y="72"/>
                </a:cxn>
                <a:cxn ang="0">
                  <a:pos x="80" y="77"/>
                </a:cxn>
                <a:cxn ang="0">
                  <a:pos x="94" y="75"/>
                </a:cxn>
                <a:cxn ang="0">
                  <a:pos x="105" y="72"/>
                </a:cxn>
                <a:cxn ang="0">
                  <a:pos x="117" y="70"/>
                </a:cxn>
                <a:cxn ang="0">
                  <a:pos x="122" y="64"/>
                </a:cxn>
                <a:cxn ang="0">
                  <a:pos x="114" y="60"/>
                </a:cxn>
                <a:cxn ang="0">
                  <a:pos x="84" y="57"/>
                </a:cxn>
                <a:cxn ang="0">
                  <a:pos x="77" y="50"/>
                </a:cxn>
                <a:cxn ang="0">
                  <a:pos x="69" y="45"/>
                </a:cxn>
                <a:cxn ang="0">
                  <a:pos x="62" y="42"/>
                </a:cxn>
                <a:cxn ang="0">
                  <a:pos x="65" y="40"/>
                </a:cxn>
                <a:cxn ang="0">
                  <a:pos x="75" y="39"/>
                </a:cxn>
                <a:cxn ang="0">
                  <a:pos x="99" y="45"/>
                </a:cxn>
                <a:cxn ang="0">
                  <a:pos x="109" y="45"/>
                </a:cxn>
                <a:cxn ang="0">
                  <a:pos x="95" y="35"/>
                </a:cxn>
                <a:cxn ang="0">
                  <a:pos x="74" y="27"/>
                </a:cxn>
                <a:cxn ang="0">
                  <a:pos x="64" y="22"/>
                </a:cxn>
                <a:cxn ang="0">
                  <a:pos x="50" y="17"/>
                </a:cxn>
                <a:cxn ang="0">
                  <a:pos x="40" y="5"/>
                </a:cxn>
                <a:cxn ang="0">
                  <a:pos x="32" y="0"/>
                </a:cxn>
                <a:cxn ang="0">
                  <a:pos x="33" y="8"/>
                </a:cxn>
                <a:cxn ang="0">
                  <a:pos x="49" y="23"/>
                </a:cxn>
                <a:cxn ang="0">
                  <a:pos x="55" y="35"/>
                </a:cxn>
                <a:cxn ang="0">
                  <a:pos x="42" y="33"/>
                </a:cxn>
                <a:cxn ang="0">
                  <a:pos x="20" y="17"/>
                </a:cxn>
                <a:cxn ang="0">
                  <a:pos x="5" y="3"/>
                </a:cxn>
              </a:cxnLst>
              <a:rect l="0" t="0" r="r" b="b"/>
              <a:pathLst>
                <a:path w="124" h="89">
                  <a:moveTo>
                    <a:pt x="0" y="3"/>
                  </a:moveTo>
                  <a:lnTo>
                    <a:pt x="3" y="7"/>
                  </a:lnTo>
                  <a:lnTo>
                    <a:pt x="8" y="10"/>
                  </a:lnTo>
                  <a:lnTo>
                    <a:pt x="10" y="13"/>
                  </a:lnTo>
                  <a:lnTo>
                    <a:pt x="12" y="18"/>
                  </a:lnTo>
                  <a:lnTo>
                    <a:pt x="13" y="27"/>
                  </a:lnTo>
                  <a:lnTo>
                    <a:pt x="12" y="39"/>
                  </a:lnTo>
                  <a:lnTo>
                    <a:pt x="17" y="42"/>
                  </a:lnTo>
                  <a:lnTo>
                    <a:pt x="20" y="45"/>
                  </a:lnTo>
                  <a:lnTo>
                    <a:pt x="20" y="54"/>
                  </a:lnTo>
                  <a:lnTo>
                    <a:pt x="23" y="59"/>
                  </a:lnTo>
                  <a:lnTo>
                    <a:pt x="27" y="55"/>
                  </a:lnTo>
                  <a:lnTo>
                    <a:pt x="28" y="52"/>
                  </a:lnTo>
                  <a:lnTo>
                    <a:pt x="35" y="69"/>
                  </a:lnTo>
                  <a:lnTo>
                    <a:pt x="38" y="87"/>
                  </a:lnTo>
                  <a:lnTo>
                    <a:pt x="47" y="89"/>
                  </a:lnTo>
                  <a:lnTo>
                    <a:pt x="57" y="89"/>
                  </a:lnTo>
                  <a:lnTo>
                    <a:pt x="57" y="84"/>
                  </a:lnTo>
                  <a:lnTo>
                    <a:pt x="60" y="77"/>
                  </a:lnTo>
                  <a:lnTo>
                    <a:pt x="62" y="72"/>
                  </a:lnTo>
                  <a:lnTo>
                    <a:pt x="65" y="70"/>
                  </a:lnTo>
                  <a:lnTo>
                    <a:pt x="80" y="77"/>
                  </a:lnTo>
                  <a:lnTo>
                    <a:pt x="92" y="82"/>
                  </a:lnTo>
                  <a:lnTo>
                    <a:pt x="94" y="75"/>
                  </a:lnTo>
                  <a:lnTo>
                    <a:pt x="97" y="69"/>
                  </a:lnTo>
                  <a:lnTo>
                    <a:pt x="105" y="72"/>
                  </a:lnTo>
                  <a:lnTo>
                    <a:pt x="114" y="72"/>
                  </a:lnTo>
                  <a:lnTo>
                    <a:pt x="117" y="70"/>
                  </a:lnTo>
                  <a:lnTo>
                    <a:pt x="120" y="67"/>
                  </a:lnTo>
                  <a:lnTo>
                    <a:pt x="122" y="64"/>
                  </a:lnTo>
                  <a:lnTo>
                    <a:pt x="124" y="57"/>
                  </a:lnTo>
                  <a:lnTo>
                    <a:pt x="114" y="60"/>
                  </a:lnTo>
                  <a:lnTo>
                    <a:pt x="95" y="60"/>
                  </a:lnTo>
                  <a:lnTo>
                    <a:pt x="84" y="57"/>
                  </a:lnTo>
                  <a:lnTo>
                    <a:pt x="79" y="55"/>
                  </a:lnTo>
                  <a:lnTo>
                    <a:pt x="77" y="50"/>
                  </a:lnTo>
                  <a:lnTo>
                    <a:pt x="75" y="45"/>
                  </a:lnTo>
                  <a:lnTo>
                    <a:pt x="69" y="45"/>
                  </a:lnTo>
                  <a:lnTo>
                    <a:pt x="62" y="45"/>
                  </a:lnTo>
                  <a:lnTo>
                    <a:pt x="62" y="42"/>
                  </a:lnTo>
                  <a:lnTo>
                    <a:pt x="62" y="40"/>
                  </a:lnTo>
                  <a:lnTo>
                    <a:pt x="65" y="40"/>
                  </a:lnTo>
                  <a:lnTo>
                    <a:pt x="67" y="39"/>
                  </a:lnTo>
                  <a:lnTo>
                    <a:pt x="75" y="39"/>
                  </a:lnTo>
                  <a:lnTo>
                    <a:pt x="84" y="40"/>
                  </a:lnTo>
                  <a:lnTo>
                    <a:pt x="99" y="45"/>
                  </a:lnTo>
                  <a:lnTo>
                    <a:pt x="109" y="49"/>
                  </a:lnTo>
                  <a:lnTo>
                    <a:pt x="109" y="45"/>
                  </a:lnTo>
                  <a:lnTo>
                    <a:pt x="109" y="40"/>
                  </a:lnTo>
                  <a:lnTo>
                    <a:pt x="95" y="35"/>
                  </a:lnTo>
                  <a:lnTo>
                    <a:pt x="82" y="28"/>
                  </a:lnTo>
                  <a:lnTo>
                    <a:pt x="74" y="27"/>
                  </a:lnTo>
                  <a:lnTo>
                    <a:pt x="67" y="25"/>
                  </a:lnTo>
                  <a:lnTo>
                    <a:pt x="64" y="22"/>
                  </a:lnTo>
                  <a:lnTo>
                    <a:pt x="59" y="18"/>
                  </a:lnTo>
                  <a:lnTo>
                    <a:pt x="50" y="17"/>
                  </a:lnTo>
                  <a:lnTo>
                    <a:pt x="45" y="12"/>
                  </a:lnTo>
                  <a:lnTo>
                    <a:pt x="40" y="5"/>
                  </a:lnTo>
                  <a:lnTo>
                    <a:pt x="35" y="0"/>
                  </a:lnTo>
                  <a:lnTo>
                    <a:pt x="32" y="0"/>
                  </a:lnTo>
                  <a:lnTo>
                    <a:pt x="28" y="0"/>
                  </a:lnTo>
                  <a:lnTo>
                    <a:pt x="33" y="8"/>
                  </a:lnTo>
                  <a:lnTo>
                    <a:pt x="40" y="17"/>
                  </a:lnTo>
                  <a:lnTo>
                    <a:pt x="49" y="23"/>
                  </a:lnTo>
                  <a:lnTo>
                    <a:pt x="59" y="32"/>
                  </a:lnTo>
                  <a:lnTo>
                    <a:pt x="55" y="35"/>
                  </a:lnTo>
                  <a:lnTo>
                    <a:pt x="52" y="39"/>
                  </a:lnTo>
                  <a:lnTo>
                    <a:pt x="42" y="33"/>
                  </a:lnTo>
                  <a:lnTo>
                    <a:pt x="30" y="30"/>
                  </a:lnTo>
                  <a:lnTo>
                    <a:pt x="20" y="17"/>
                  </a:lnTo>
                  <a:lnTo>
                    <a:pt x="10" y="5"/>
                  </a:lnTo>
                  <a:lnTo>
                    <a:pt x="5" y="3"/>
                  </a:lnTo>
                  <a:lnTo>
                    <a:pt x="0" y="3"/>
                  </a:lnTo>
                  <a:close/>
                </a:path>
              </a:pathLst>
            </a:custGeom>
            <a:solidFill>
              <a:srgbClr val="1F1A17"/>
            </a:solidFill>
            <a:ln w="9525">
              <a:noFill/>
              <a:round/>
              <a:headEnd/>
              <a:tailEnd/>
            </a:ln>
          </p:spPr>
          <p:txBody>
            <a:bodyPr/>
            <a:lstStyle/>
            <a:p>
              <a:endParaRPr lang="en-US"/>
            </a:p>
          </p:txBody>
        </p:sp>
        <p:sp>
          <p:nvSpPr>
            <p:cNvPr id="6021" name="Freeform 1925"/>
            <p:cNvSpPr>
              <a:spLocks/>
            </p:cNvSpPr>
            <p:nvPr/>
          </p:nvSpPr>
          <p:spPr bwMode="auto">
            <a:xfrm>
              <a:off x="1336" y="3392"/>
              <a:ext cx="65" cy="57"/>
            </a:xfrm>
            <a:custGeom>
              <a:avLst/>
              <a:gdLst/>
              <a:ahLst/>
              <a:cxnLst>
                <a:cxn ang="0">
                  <a:pos x="0" y="37"/>
                </a:cxn>
                <a:cxn ang="0">
                  <a:pos x="5" y="38"/>
                </a:cxn>
                <a:cxn ang="0">
                  <a:pos x="15" y="43"/>
                </a:cxn>
                <a:cxn ang="0">
                  <a:pos x="20" y="52"/>
                </a:cxn>
                <a:cxn ang="0">
                  <a:pos x="24" y="57"/>
                </a:cxn>
                <a:cxn ang="0">
                  <a:pos x="25" y="42"/>
                </a:cxn>
                <a:cxn ang="0">
                  <a:pos x="32" y="42"/>
                </a:cxn>
                <a:cxn ang="0">
                  <a:pos x="32" y="28"/>
                </a:cxn>
                <a:cxn ang="0">
                  <a:pos x="42" y="23"/>
                </a:cxn>
                <a:cxn ang="0">
                  <a:pos x="52" y="33"/>
                </a:cxn>
                <a:cxn ang="0">
                  <a:pos x="65" y="20"/>
                </a:cxn>
                <a:cxn ang="0">
                  <a:pos x="54" y="20"/>
                </a:cxn>
                <a:cxn ang="0">
                  <a:pos x="65" y="12"/>
                </a:cxn>
                <a:cxn ang="0">
                  <a:pos x="59" y="8"/>
                </a:cxn>
                <a:cxn ang="0">
                  <a:pos x="45" y="13"/>
                </a:cxn>
                <a:cxn ang="0">
                  <a:pos x="42" y="0"/>
                </a:cxn>
                <a:cxn ang="0">
                  <a:pos x="35" y="5"/>
                </a:cxn>
                <a:cxn ang="0">
                  <a:pos x="30" y="20"/>
                </a:cxn>
                <a:cxn ang="0">
                  <a:pos x="27" y="2"/>
                </a:cxn>
                <a:cxn ang="0">
                  <a:pos x="20" y="23"/>
                </a:cxn>
                <a:cxn ang="0">
                  <a:pos x="12" y="28"/>
                </a:cxn>
                <a:cxn ang="0">
                  <a:pos x="0" y="37"/>
                </a:cxn>
              </a:cxnLst>
              <a:rect l="0" t="0" r="r" b="b"/>
              <a:pathLst>
                <a:path w="65" h="57">
                  <a:moveTo>
                    <a:pt x="0" y="37"/>
                  </a:moveTo>
                  <a:lnTo>
                    <a:pt x="5" y="38"/>
                  </a:lnTo>
                  <a:lnTo>
                    <a:pt x="15" y="43"/>
                  </a:lnTo>
                  <a:lnTo>
                    <a:pt x="20" y="52"/>
                  </a:lnTo>
                  <a:lnTo>
                    <a:pt x="24" y="57"/>
                  </a:lnTo>
                  <a:lnTo>
                    <a:pt x="25" y="42"/>
                  </a:lnTo>
                  <a:lnTo>
                    <a:pt x="32" y="42"/>
                  </a:lnTo>
                  <a:lnTo>
                    <a:pt x="32" y="28"/>
                  </a:lnTo>
                  <a:lnTo>
                    <a:pt x="42" y="23"/>
                  </a:lnTo>
                  <a:lnTo>
                    <a:pt x="52" y="33"/>
                  </a:lnTo>
                  <a:lnTo>
                    <a:pt x="65" y="20"/>
                  </a:lnTo>
                  <a:lnTo>
                    <a:pt x="54" y="20"/>
                  </a:lnTo>
                  <a:lnTo>
                    <a:pt x="65" y="12"/>
                  </a:lnTo>
                  <a:lnTo>
                    <a:pt x="59" y="8"/>
                  </a:lnTo>
                  <a:lnTo>
                    <a:pt x="45" y="13"/>
                  </a:lnTo>
                  <a:lnTo>
                    <a:pt x="42" y="0"/>
                  </a:lnTo>
                  <a:lnTo>
                    <a:pt x="35" y="5"/>
                  </a:lnTo>
                  <a:lnTo>
                    <a:pt x="30" y="20"/>
                  </a:lnTo>
                  <a:lnTo>
                    <a:pt x="27" y="2"/>
                  </a:lnTo>
                  <a:lnTo>
                    <a:pt x="20" y="23"/>
                  </a:lnTo>
                  <a:lnTo>
                    <a:pt x="12" y="28"/>
                  </a:lnTo>
                  <a:lnTo>
                    <a:pt x="0" y="37"/>
                  </a:lnTo>
                  <a:close/>
                </a:path>
              </a:pathLst>
            </a:custGeom>
            <a:solidFill>
              <a:srgbClr val="1F1A17"/>
            </a:solidFill>
            <a:ln w="9525">
              <a:noFill/>
              <a:round/>
              <a:headEnd/>
              <a:tailEnd/>
            </a:ln>
          </p:spPr>
          <p:txBody>
            <a:bodyPr/>
            <a:lstStyle/>
            <a:p>
              <a:endParaRPr lang="en-US"/>
            </a:p>
          </p:txBody>
        </p:sp>
        <p:sp>
          <p:nvSpPr>
            <p:cNvPr id="6022" name="Freeform 1926"/>
            <p:cNvSpPr>
              <a:spLocks/>
            </p:cNvSpPr>
            <p:nvPr/>
          </p:nvSpPr>
          <p:spPr bwMode="auto">
            <a:xfrm>
              <a:off x="1602" y="3355"/>
              <a:ext cx="105" cy="67"/>
            </a:xfrm>
            <a:custGeom>
              <a:avLst/>
              <a:gdLst/>
              <a:ahLst/>
              <a:cxnLst>
                <a:cxn ang="0">
                  <a:pos x="10" y="50"/>
                </a:cxn>
                <a:cxn ang="0">
                  <a:pos x="15" y="44"/>
                </a:cxn>
                <a:cxn ang="0">
                  <a:pos x="23" y="40"/>
                </a:cxn>
                <a:cxn ang="0">
                  <a:pos x="30" y="39"/>
                </a:cxn>
                <a:cxn ang="0">
                  <a:pos x="40" y="37"/>
                </a:cxn>
                <a:cxn ang="0">
                  <a:pos x="48" y="35"/>
                </a:cxn>
                <a:cxn ang="0">
                  <a:pos x="57" y="34"/>
                </a:cxn>
                <a:cxn ang="0">
                  <a:pos x="65" y="30"/>
                </a:cxn>
                <a:cxn ang="0">
                  <a:pos x="72" y="27"/>
                </a:cxn>
                <a:cxn ang="0">
                  <a:pos x="94" y="10"/>
                </a:cxn>
                <a:cxn ang="0">
                  <a:pos x="105" y="0"/>
                </a:cxn>
                <a:cxn ang="0">
                  <a:pos x="104" y="5"/>
                </a:cxn>
                <a:cxn ang="0">
                  <a:pos x="104" y="8"/>
                </a:cxn>
                <a:cxn ang="0">
                  <a:pos x="102" y="8"/>
                </a:cxn>
                <a:cxn ang="0">
                  <a:pos x="99" y="8"/>
                </a:cxn>
                <a:cxn ang="0">
                  <a:pos x="97" y="10"/>
                </a:cxn>
                <a:cxn ang="0">
                  <a:pos x="95" y="10"/>
                </a:cxn>
                <a:cxn ang="0">
                  <a:pos x="94" y="12"/>
                </a:cxn>
                <a:cxn ang="0">
                  <a:pos x="94" y="15"/>
                </a:cxn>
                <a:cxn ang="0">
                  <a:pos x="94" y="29"/>
                </a:cxn>
                <a:cxn ang="0">
                  <a:pos x="92" y="35"/>
                </a:cxn>
                <a:cxn ang="0">
                  <a:pos x="87" y="34"/>
                </a:cxn>
                <a:cxn ang="0">
                  <a:pos x="84" y="32"/>
                </a:cxn>
                <a:cxn ang="0">
                  <a:pos x="82" y="34"/>
                </a:cxn>
                <a:cxn ang="0">
                  <a:pos x="80" y="37"/>
                </a:cxn>
                <a:cxn ang="0">
                  <a:pos x="79" y="40"/>
                </a:cxn>
                <a:cxn ang="0">
                  <a:pos x="79" y="44"/>
                </a:cxn>
                <a:cxn ang="0">
                  <a:pos x="79" y="49"/>
                </a:cxn>
                <a:cxn ang="0">
                  <a:pos x="82" y="52"/>
                </a:cxn>
                <a:cxn ang="0">
                  <a:pos x="79" y="50"/>
                </a:cxn>
                <a:cxn ang="0">
                  <a:pos x="74" y="47"/>
                </a:cxn>
                <a:cxn ang="0">
                  <a:pos x="70" y="45"/>
                </a:cxn>
                <a:cxn ang="0">
                  <a:pos x="67" y="45"/>
                </a:cxn>
                <a:cxn ang="0">
                  <a:pos x="65" y="45"/>
                </a:cxn>
                <a:cxn ang="0">
                  <a:pos x="62" y="47"/>
                </a:cxn>
                <a:cxn ang="0">
                  <a:pos x="60" y="54"/>
                </a:cxn>
                <a:cxn ang="0">
                  <a:pos x="60" y="59"/>
                </a:cxn>
                <a:cxn ang="0">
                  <a:pos x="60" y="64"/>
                </a:cxn>
                <a:cxn ang="0">
                  <a:pos x="60" y="65"/>
                </a:cxn>
                <a:cxn ang="0">
                  <a:pos x="54" y="62"/>
                </a:cxn>
                <a:cxn ang="0">
                  <a:pos x="45" y="60"/>
                </a:cxn>
                <a:cxn ang="0">
                  <a:pos x="38" y="64"/>
                </a:cxn>
                <a:cxn ang="0">
                  <a:pos x="32" y="67"/>
                </a:cxn>
                <a:cxn ang="0">
                  <a:pos x="20" y="67"/>
                </a:cxn>
                <a:cxn ang="0">
                  <a:pos x="10" y="65"/>
                </a:cxn>
                <a:cxn ang="0">
                  <a:pos x="5" y="60"/>
                </a:cxn>
                <a:cxn ang="0">
                  <a:pos x="0" y="54"/>
                </a:cxn>
                <a:cxn ang="0">
                  <a:pos x="5" y="52"/>
                </a:cxn>
                <a:cxn ang="0">
                  <a:pos x="10" y="50"/>
                </a:cxn>
              </a:cxnLst>
              <a:rect l="0" t="0" r="r" b="b"/>
              <a:pathLst>
                <a:path w="105" h="67">
                  <a:moveTo>
                    <a:pt x="10" y="50"/>
                  </a:moveTo>
                  <a:lnTo>
                    <a:pt x="15" y="44"/>
                  </a:lnTo>
                  <a:lnTo>
                    <a:pt x="23" y="40"/>
                  </a:lnTo>
                  <a:lnTo>
                    <a:pt x="30" y="39"/>
                  </a:lnTo>
                  <a:lnTo>
                    <a:pt x="40" y="37"/>
                  </a:lnTo>
                  <a:lnTo>
                    <a:pt x="48" y="35"/>
                  </a:lnTo>
                  <a:lnTo>
                    <a:pt x="57" y="34"/>
                  </a:lnTo>
                  <a:lnTo>
                    <a:pt x="65" y="30"/>
                  </a:lnTo>
                  <a:lnTo>
                    <a:pt x="72" y="27"/>
                  </a:lnTo>
                  <a:lnTo>
                    <a:pt x="94" y="10"/>
                  </a:lnTo>
                  <a:lnTo>
                    <a:pt x="105" y="0"/>
                  </a:lnTo>
                  <a:lnTo>
                    <a:pt x="104" y="5"/>
                  </a:lnTo>
                  <a:lnTo>
                    <a:pt x="104" y="8"/>
                  </a:lnTo>
                  <a:lnTo>
                    <a:pt x="102" y="8"/>
                  </a:lnTo>
                  <a:lnTo>
                    <a:pt x="99" y="8"/>
                  </a:lnTo>
                  <a:lnTo>
                    <a:pt x="97" y="10"/>
                  </a:lnTo>
                  <a:lnTo>
                    <a:pt x="95" y="10"/>
                  </a:lnTo>
                  <a:lnTo>
                    <a:pt x="94" y="12"/>
                  </a:lnTo>
                  <a:lnTo>
                    <a:pt x="94" y="15"/>
                  </a:lnTo>
                  <a:lnTo>
                    <a:pt x="94" y="29"/>
                  </a:lnTo>
                  <a:lnTo>
                    <a:pt x="92" y="35"/>
                  </a:lnTo>
                  <a:lnTo>
                    <a:pt x="87" y="34"/>
                  </a:lnTo>
                  <a:lnTo>
                    <a:pt x="84" y="32"/>
                  </a:lnTo>
                  <a:lnTo>
                    <a:pt x="82" y="34"/>
                  </a:lnTo>
                  <a:lnTo>
                    <a:pt x="80" y="37"/>
                  </a:lnTo>
                  <a:lnTo>
                    <a:pt x="79" y="40"/>
                  </a:lnTo>
                  <a:lnTo>
                    <a:pt x="79" y="44"/>
                  </a:lnTo>
                  <a:lnTo>
                    <a:pt x="79" y="49"/>
                  </a:lnTo>
                  <a:lnTo>
                    <a:pt x="82" y="52"/>
                  </a:lnTo>
                  <a:lnTo>
                    <a:pt x="79" y="50"/>
                  </a:lnTo>
                  <a:lnTo>
                    <a:pt x="74" y="47"/>
                  </a:lnTo>
                  <a:lnTo>
                    <a:pt x="70" y="45"/>
                  </a:lnTo>
                  <a:lnTo>
                    <a:pt x="67" y="45"/>
                  </a:lnTo>
                  <a:lnTo>
                    <a:pt x="65" y="45"/>
                  </a:lnTo>
                  <a:lnTo>
                    <a:pt x="62" y="47"/>
                  </a:lnTo>
                  <a:lnTo>
                    <a:pt x="60" y="54"/>
                  </a:lnTo>
                  <a:lnTo>
                    <a:pt x="60" y="59"/>
                  </a:lnTo>
                  <a:lnTo>
                    <a:pt x="60" y="64"/>
                  </a:lnTo>
                  <a:lnTo>
                    <a:pt x="60" y="65"/>
                  </a:lnTo>
                  <a:lnTo>
                    <a:pt x="54" y="62"/>
                  </a:lnTo>
                  <a:lnTo>
                    <a:pt x="45" y="60"/>
                  </a:lnTo>
                  <a:lnTo>
                    <a:pt x="38" y="64"/>
                  </a:lnTo>
                  <a:lnTo>
                    <a:pt x="32" y="67"/>
                  </a:lnTo>
                  <a:lnTo>
                    <a:pt x="20" y="67"/>
                  </a:lnTo>
                  <a:lnTo>
                    <a:pt x="10" y="65"/>
                  </a:lnTo>
                  <a:lnTo>
                    <a:pt x="5" y="60"/>
                  </a:lnTo>
                  <a:lnTo>
                    <a:pt x="0" y="54"/>
                  </a:lnTo>
                  <a:lnTo>
                    <a:pt x="5" y="52"/>
                  </a:lnTo>
                  <a:lnTo>
                    <a:pt x="10" y="50"/>
                  </a:lnTo>
                  <a:close/>
                </a:path>
              </a:pathLst>
            </a:custGeom>
            <a:solidFill>
              <a:srgbClr val="1F1A17"/>
            </a:solidFill>
            <a:ln w="9525">
              <a:noFill/>
              <a:round/>
              <a:headEnd/>
              <a:tailEnd/>
            </a:ln>
          </p:spPr>
          <p:txBody>
            <a:bodyPr/>
            <a:lstStyle/>
            <a:p>
              <a:endParaRPr lang="en-US"/>
            </a:p>
          </p:txBody>
        </p:sp>
        <p:sp>
          <p:nvSpPr>
            <p:cNvPr id="6023" name="Freeform 1927"/>
            <p:cNvSpPr>
              <a:spLocks/>
            </p:cNvSpPr>
            <p:nvPr/>
          </p:nvSpPr>
          <p:spPr bwMode="auto">
            <a:xfrm>
              <a:off x="1604" y="3432"/>
              <a:ext cx="30" cy="22"/>
            </a:xfrm>
            <a:custGeom>
              <a:avLst/>
              <a:gdLst/>
              <a:ahLst/>
              <a:cxnLst>
                <a:cxn ang="0">
                  <a:pos x="20" y="0"/>
                </a:cxn>
                <a:cxn ang="0">
                  <a:pos x="25" y="3"/>
                </a:cxn>
                <a:cxn ang="0">
                  <a:pos x="30" y="8"/>
                </a:cxn>
                <a:cxn ang="0">
                  <a:pos x="30" y="15"/>
                </a:cxn>
                <a:cxn ang="0">
                  <a:pos x="30" y="18"/>
                </a:cxn>
                <a:cxn ang="0">
                  <a:pos x="21" y="8"/>
                </a:cxn>
                <a:cxn ang="0">
                  <a:pos x="21" y="17"/>
                </a:cxn>
                <a:cxn ang="0">
                  <a:pos x="16" y="15"/>
                </a:cxn>
                <a:cxn ang="0">
                  <a:pos x="10" y="12"/>
                </a:cxn>
                <a:cxn ang="0">
                  <a:pos x="10" y="17"/>
                </a:cxn>
                <a:cxn ang="0">
                  <a:pos x="10" y="22"/>
                </a:cxn>
                <a:cxn ang="0">
                  <a:pos x="0" y="13"/>
                </a:cxn>
                <a:cxn ang="0">
                  <a:pos x="1" y="15"/>
                </a:cxn>
                <a:cxn ang="0">
                  <a:pos x="3" y="10"/>
                </a:cxn>
                <a:cxn ang="0">
                  <a:pos x="3" y="3"/>
                </a:cxn>
                <a:cxn ang="0">
                  <a:pos x="1" y="2"/>
                </a:cxn>
                <a:cxn ang="0">
                  <a:pos x="5" y="2"/>
                </a:cxn>
                <a:cxn ang="0">
                  <a:pos x="11" y="3"/>
                </a:cxn>
                <a:cxn ang="0">
                  <a:pos x="15" y="7"/>
                </a:cxn>
                <a:cxn ang="0">
                  <a:pos x="18" y="8"/>
                </a:cxn>
                <a:cxn ang="0">
                  <a:pos x="20" y="0"/>
                </a:cxn>
              </a:cxnLst>
              <a:rect l="0" t="0" r="r" b="b"/>
              <a:pathLst>
                <a:path w="30" h="22">
                  <a:moveTo>
                    <a:pt x="20" y="0"/>
                  </a:moveTo>
                  <a:lnTo>
                    <a:pt x="25" y="3"/>
                  </a:lnTo>
                  <a:lnTo>
                    <a:pt x="30" y="8"/>
                  </a:lnTo>
                  <a:lnTo>
                    <a:pt x="30" y="15"/>
                  </a:lnTo>
                  <a:lnTo>
                    <a:pt x="30" y="18"/>
                  </a:lnTo>
                  <a:lnTo>
                    <a:pt x="21" y="8"/>
                  </a:lnTo>
                  <a:lnTo>
                    <a:pt x="21" y="17"/>
                  </a:lnTo>
                  <a:lnTo>
                    <a:pt x="16" y="15"/>
                  </a:lnTo>
                  <a:lnTo>
                    <a:pt x="10" y="12"/>
                  </a:lnTo>
                  <a:lnTo>
                    <a:pt x="10" y="17"/>
                  </a:lnTo>
                  <a:lnTo>
                    <a:pt x="10" y="22"/>
                  </a:lnTo>
                  <a:lnTo>
                    <a:pt x="0" y="13"/>
                  </a:lnTo>
                  <a:lnTo>
                    <a:pt x="1" y="15"/>
                  </a:lnTo>
                  <a:lnTo>
                    <a:pt x="3" y="10"/>
                  </a:lnTo>
                  <a:lnTo>
                    <a:pt x="3" y="3"/>
                  </a:lnTo>
                  <a:lnTo>
                    <a:pt x="1" y="2"/>
                  </a:lnTo>
                  <a:lnTo>
                    <a:pt x="5" y="2"/>
                  </a:lnTo>
                  <a:lnTo>
                    <a:pt x="11" y="3"/>
                  </a:lnTo>
                  <a:lnTo>
                    <a:pt x="15" y="7"/>
                  </a:lnTo>
                  <a:lnTo>
                    <a:pt x="18" y="8"/>
                  </a:lnTo>
                  <a:lnTo>
                    <a:pt x="20" y="0"/>
                  </a:lnTo>
                  <a:close/>
                </a:path>
              </a:pathLst>
            </a:custGeom>
            <a:solidFill>
              <a:srgbClr val="1F1A17"/>
            </a:solidFill>
            <a:ln w="9525">
              <a:noFill/>
              <a:round/>
              <a:headEnd/>
              <a:tailEnd/>
            </a:ln>
          </p:spPr>
          <p:txBody>
            <a:bodyPr/>
            <a:lstStyle/>
            <a:p>
              <a:endParaRPr lang="en-US"/>
            </a:p>
          </p:txBody>
        </p:sp>
        <p:sp>
          <p:nvSpPr>
            <p:cNvPr id="6024" name="Freeform 1928"/>
            <p:cNvSpPr>
              <a:spLocks/>
            </p:cNvSpPr>
            <p:nvPr/>
          </p:nvSpPr>
          <p:spPr bwMode="auto">
            <a:xfrm>
              <a:off x="1632" y="3407"/>
              <a:ext cx="55" cy="37"/>
            </a:xfrm>
            <a:custGeom>
              <a:avLst/>
              <a:gdLst/>
              <a:ahLst/>
              <a:cxnLst>
                <a:cxn ang="0">
                  <a:pos x="0" y="23"/>
                </a:cxn>
                <a:cxn ang="0">
                  <a:pos x="2" y="28"/>
                </a:cxn>
                <a:cxn ang="0">
                  <a:pos x="3" y="35"/>
                </a:cxn>
                <a:cxn ang="0">
                  <a:pos x="5" y="33"/>
                </a:cxn>
                <a:cxn ang="0">
                  <a:pos x="7" y="32"/>
                </a:cxn>
                <a:cxn ang="0">
                  <a:pos x="10" y="35"/>
                </a:cxn>
                <a:cxn ang="0">
                  <a:pos x="13" y="37"/>
                </a:cxn>
                <a:cxn ang="0">
                  <a:pos x="17" y="35"/>
                </a:cxn>
                <a:cxn ang="0">
                  <a:pos x="20" y="32"/>
                </a:cxn>
                <a:cxn ang="0">
                  <a:pos x="27" y="33"/>
                </a:cxn>
                <a:cxn ang="0">
                  <a:pos x="34" y="35"/>
                </a:cxn>
                <a:cxn ang="0">
                  <a:pos x="34" y="30"/>
                </a:cxn>
                <a:cxn ang="0">
                  <a:pos x="34" y="23"/>
                </a:cxn>
                <a:cxn ang="0">
                  <a:pos x="39" y="22"/>
                </a:cxn>
                <a:cxn ang="0">
                  <a:pos x="44" y="22"/>
                </a:cxn>
                <a:cxn ang="0">
                  <a:pos x="40" y="20"/>
                </a:cxn>
                <a:cxn ang="0">
                  <a:pos x="37" y="17"/>
                </a:cxn>
                <a:cxn ang="0">
                  <a:pos x="47" y="15"/>
                </a:cxn>
                <a:cxn ang="0">
                  <a:pos x="55" y="13"/>
                </a:cxn>
                <a:cxn ang="0">
                  <a:pos x="52" y="8"/>
                </a:cxn>
                <a:cxn ang="0">
                  <a:pos x="49" y="5"/>
                </a:cxn>
                <a:cxn ang="0">
                  <a:pos x="45" y="3"/>
                </a:cxn>
                <a:cxn ang="0">
                  <a:pos x="40" y="0"/>
                </a:cxn>
                <a:cxn ang="0">
                  <a:pos x="44" y="5"/>
                </a:cxn>
                <a:cxn ang="0">
                  <a:pos x="47" y="8"/>
                </a:cxn>
                <a:cxn ang="0">
                  <a:pos x="37" y="10"/>
                </a:cxn>
                <a:cxn ang="0">
                  <a:pos x="27" y="10"/>
                </a:cxn>
                <a:cxn ang="0">
                  <a:pos x="24" y="13"/>
                </a:cxn>
                <a:cxn ang="0">
                  <a:pos x="20" y="17"/>
                </a:cxn>
                <a:cxn ang="0">
                  <a:pos x="22" y="20"/>
                </a:cxn>
                <a:cxn ang="0">
                  <a:pos x="24" y="23"/>
                </a:cxn>
                <a:cxn ang="0">
                  <a:pos x="15" y="22"/>
                </a:cxn>
                <a:cxn ang="0">
                  <a:pos x="7" y="22"/>
                </a:cxn>
                <a:cxn ang="0">
                  <a:pos x="8" y="25"/>
                </a:cxn>
                <a:cxn ang="0">
                  <a:pos x="8" y="28"/>
                </a:cxn>
                <a:cxn ang="0">
                  <a:pos x="3" y="27"/>
                </a:cxn>
                <a:cxn ang="0">
                  <a:pos x="0" y="23"/>
                </a:cxn>
              </a:cxnLst>
              <a:rect l="0" t="0" r="r" b="b"/>
              <a:pathLst>
                <a:path w="55" h="37">
                  <a:moveTo>
                    <a:pt x="0" y="23"/>
                  </a:moveTo>
                  <a:lnTo>
                    <a:pt x="2" y="28"/>
                  </a:lnTo>
                  <a:lnTo>
                    <a:pt x="3" y="35"/>
                  </a:lnTo>
                  <a:lnTo>
                    <a:pt x="5" y="33"/>
                  </a:lnTo>
                  <a:lnTo>
                    <a:pt x="7" y="32"/>
                  </a:lnTo>
                  <a:lnTo>
                    <a:pt x="10" y="35"/>
                  </a:lnTo>
                  <a:lnTo>
                    <a:pt x="13" y="37"/>
                  </a:lnTo>
                  <a:lnTo>
                    <a:pt x="17" y="35"/>
                  </a:lnTo>
                  <a:lnTo>
                    <a:pt x="20" y="32"/>
                  </a:lnTo>
                  <a:lnTo>
                    <a:pt x="27" y="33"/>
                  </a:lnTo>
                  <a:lnTo>
                    <a:pt x="34" y="35"/>
                  </a:lnTo>
                  <a:lnTo>
                    <a:pt x="34" y="30"/>
                  </a:lnTo>
                  <a:lnTo>
                    <a:pt x="34" y="23"/>
                  </a:lnTo>
                  <a:lnTo>
                    <a:pt x="39" y="22"/>
                  </a:lnTo>
                  <a:lnTo>
                    <a:pt x="44" y="22"/>
                  </a:lnTo>
                  <a:lnTo>
                    <a:pt x="40" y="20"/>
                  </a:lnTo>
                  <a:lnTo>
                    <a:pt x="37" y="17"/>
                  </a:lnTo>
                  <a:lnTo>
                    <a:pt x="47" y="15"/>
                  </a:lnTo>
                  <a:lnTo>
                    <a:pt x="55" y="13"/>
                  </a:lnTo>
                  <a:lnTo>
                    <a:pt x="52" y="8"/>
                  </a:lnTo>
                  <a:lnTo>
                    <a:pt x="49" y="5"/>
                  </a:lnTo>
                  <a:lnTo>
                    <a:pt x="45" y="3"/>
                  </a:lnTo>
                  <a:lnTo>
                    <a:pt x="40" y="0"/>
                  </a:lnTo>
                  <a:lnTo>
                    <a:pt x="44" y="5"/>
                  </a:lnTo>
                  <a:lnTo>
                    <a:pt x="47" y="8"/>
                  </a:lnTo>
                  <a:lnTo>
                    <a:pt x="37" y="10"/>
                  </a:lnTo>
                  <a:lnTo>
                    <a:pt x="27" y="10"/>
                  </a:lnTo>
                  <a:lnTo>
                    <a:pt x="24" y="13"/>
                  </a:lnTo>
                  <a:lnTo>
                    <a:pt x="20" y="17"/>
                  </a:lnTo>
                  <a:lnTo>
                    <a:pt x="22" y="20"/>
                  </a:lnTo>
                  <a:lnTo>
                    <a:pt x="24" y="23"/>
                  </a:lnTo>
                  <a:lnTo>
                    <a:pt x="15" y="22"/>
                  </a:lnTo>
                  <a:lnTo>
                    <a:pt x="7" y="22"/>
                  </a:lnTo>
                  <a:lnTo>
                    <a:pt x="8" y="25"/>
                  </a:lnTo>
                  <a:lnTo>
                    <a:pt x="8" y="28"/>
                  </a:lnTo>
                  <a:lnTo>
                    <a:pt x="3" y="27"/>
                  </a:lnTo>
                  <a:lnTo>
                    <a:pt x="0" y="23"/>
                  </a:lnTo>
                  <a:close/>
                </a:path>
              </a:pathLst>
            </a:custGeom>
            <a:solidFill>
              <a:srgbClr val="1F1A17"/>
            </a:solidFill>
            <a:ln w="9525">
              <a:noFill/>
              <a:round/>
              <a:headEnd/>
              <a:tailEnd/>
            </a:ln>
          </p:spPr>
          <p:txBody>
            <a:bodyPr/>
            <a:lstStyle/>
            <a:p>
              <a:endParaRPr lang="en-US"/>
            </a:p>
          </p:txBody>
        </p:sp>
        <p:sp>
          <p:nvSpPr>
            <p:cNvPr id="6025" name="Freeform 1929"/>
            <p:cNvSpPr>
              <a:spLocks/>
            </p:cNvSpPr>
            <p:nvPr/>
          </p:nvSpPr>
          <p:spPr bwMode="auto">
            <a:xfrm>
              <a:off x="1492" y="3377"/>
              <a:ext cx="40" cy="42"/>
            </a:xfrm>
            <a:custGeom>
              <a:avLst/>
              <a:gdLst/>
              <a:ahLst/>
              <a:cxnLst>
                <a:cxn ang="0">
                  <a:pos x="11" y="0"/>
                </a:cxn>
                <a:cxn ang="0">
                  <a:pos x="6" y="5"/>
                </a:cxn>
                <a:cxn ang="0">
                  <a:pos x="0" y="13"/>
                </a:cxn>
                <a:cxn ang="0">
                  <a:pos x="3" y="22"/>
                </a:cxn>
                <a:cxn ang="0">
                  <a:pos x="5" y="28"/>
                </a:cxn>
                <a:cxn ang="0">
                  <a:pos x="10" y="25"/>
                </a:cxn>
                <a:cxn ang="0">
                  <a:pos x="15" y="23"/>
                </a:cxn>
                <a:cxn ang="0">
                  <a:pos x="11" y="33"/>
                </a:cxn>
                <a:cxn ang="0">
                  <a:pos x="10" y="42"/>
                </a:cxn>
                <a:cxn ang="0">
                  <a:pos x="13" y="42"/>
                </a:cxn>
                <a:cxn ang="0">
                  <a:pos x="20" y="40"/>
                </a:cxn>
                <a:cxn ang="0">
                  <a:pos x="28" y="38"/>
                </a:cxn>
                <a:cxn ang="0">
                  <a:pos x="35" y="35"/>
                </a:cxn>
                <a:cxn ang="0">
                  <a:pos x="38" y="25"/>
                </a:cxn>
                <a:cxn ang="0">
                  <a:pos x="40" y="22"/>
                </a:cxn>
                <a:cxn ang="0">
                  <a:pos x="33" y="15"/>
                </a:cxn>
                <a:cxn ang="0">
                  <a:pos x="16" y="13"/>
                </a:cxn>
                <a:cxn ang="0">
                  <a:pos x="11" y="0"/>
                </a:cxn>
              </a:cxnLst>
              <a:rect l="0" t="0" r="r" b="b"/>
              <a:pathLst>
                <a:path w="40" h="42">
                  <a:moveTo>
                    <a:pt x="11" y="0"/>
                  </a:moveTo>
                  <a:lnTo>
                    <a:pt x="6" y="5"/>
                  </a:lnTo>
                  <a:lnTo>
                    <a:pt x="0" y="13"/>
                  </a:lnTo>
                  <a:lnTo>
                    <a:pt x="3" y="22"/>
                  </a:lnTo>
                  <a:lnTo>
                    <a:pt x="5" y="28"/>
                  </a:lnTo>
                  <a:lnTo>
                    <a:pt x="10" y="25"/>
                  </a:lnTo>
                  <a:lnTo>
                    <a:pt x="15" y="23"/>
                  </a:lnTo>
                  <a:lnTo>
                    <a:pt x="11" y="33"/>
                  </a:lnTo>
                  <a:lnTo>
                    <a:pt x="10" y="42"/>
                  </a:lnTo>
                  <a:lnTo>
                    <a:pt x="13" y="42"/>
                  </a:lnTo>
                  <a:lnTo>
                    <a:pt x="20" y="40"/>
                  </a:lnTo>
                  <a:lnTo>
                    <a:pt x="28" y="38"/>
                  </a:lnTo>
                  <a:lnTo>
                    <a:pt x="35" y="35"/>
                  </a:lnTo>
                  <a:lnTo>
                    <a:pt x="38" y="25"/>
                  </a:lnTo>
                  <a:lnTo>
                    <a:pt x="40" y="22"/>
                  </a:lnTo>
                  <a:lnTo>
                    <a:pt x="33" y="15"/>
                  </a:lnTo>
                  <a:lnTo>
                    <a:pt x="16" y="13"/>
                  </a:lnTo>
                  <a:lnTo>
                    <a:pt x="11" y="0"/>
                  </a:lnTo>
                  <a:close/>
                </a:path>
              </a:pathLst>
            </a:custGeom>
            <a:solidFill>
              <a:srgbClr val="1F1A17"/>
            </a:solidFill>
            <a:ln w="9525">
              <a:noFill/>
              <a:round/>
              <a:headEnd/>
              <a:tailEnd/>
            </a:ln>
          </p:spPr>
          <p:txBody>
            <a:bodyPr/>
            <a:lstStyle/>
            <a:p>
              <a:endParaRPr lang="en-US"/>
            </a:p>
          </p:txBody>
        </p:sp>
        <p:sp>
          <p:nvSpPr>
            <p:cNvPr id="6026" name="Freeform 1930"/>
            <p:cNvSpPr>
              <a:spLocks/>
            </p:cNvSpPr>
            <p:nvPr/>
          </p:nvSpPr>
          <p:spPr bwMode="auto">
            <a:xfrm>
              <a:off x="1433" y="3348"/>
              <a:ext cx="34" cy="32"/>
            </a:xfrm>
            <a:custGeom>
              <a:avLst/>
              <a:gdLst/>
              <a:ahLst/>
              <a:cxnLst>
                <a:cxn ang="0">
                  <a:pos x="17" y="0"/>
                </a:cxn>
                <a:cxn ang="0">
                  <a:pos x="15" y="7"/>
                </a:cxn>
                <a:cxn ang="0">
                  <a:pos x="9" y="15"/>
                </a:cxn>
                <a:cxn ang="0">
                  <a:pos x="2" y="19"/>
                </a:cxn>
                <a:cxn ang="0">
                  <a:pos x="0" y="20"/>
                </a:cxn>
                <a:cxn ang="0">
                  <a:pos x="7" y="25"/>
                </a:cxn>
                <a:cxn ang="0">
                  <a:pos x="19" y="32"/>
                </a:cxn>
                <a:cxn ang="0">
                  <a:pos x="24" y="31"/>
                </a:cxn>
                <a:cxn ang="0">
                  <a:pos x="25" y="29"/>
                </a:cxn>
                <a:cxn ang="0">
                  <a:pos x="19" y="17"/>
                </a:cxn>
                <a:cxn ang="0">
                  <a:pos x="34" y="10"/>
                </a:cxn>
                <a:cxn ang="0">
                  <a:pos x="17" y="0"/>
                </a:cxn>
              </a:cxnLst>
              <a:rect l="0" t="0" r="r" b="b"/>
              <a:pathLst>
                <a:path w="34" h="32">
                  <a:moveTo>
                    <a:pt x="17" y="0"/>
                  </a:moveTo>
                  <a:lnTo>
                    <a:pt x="15" y="7"/>
                  </a:lnTo>
                  <a:lnTo>
                    <a:pt x="9" y="15"/>
                  </a:lnTo>
                  <a:lnTo>
                    <a:pt x="2" y="19"/>
                  </a:lnTo>
                  <a:lnTo>
                    <a:pt x="0" y="20"/>
                  </a:lnTo>
                  <a:lnTo>
                    <a:pt x="7" y="25"/>
                  </a:lnTo>
                  <a:lnTo>
                    <a:pt x="19" y="32"/>
                  </a:lnTo>
                  <a:lnTo>
                    <a:pt x="24" y="31"/>
                  </a:lnTo>
                  <a:lnTo>
                    <a:pt x="25" y="29"/>
                  </a:lnTo>
                  <a:lnTo>
                    <a:pt x="19" y="17"/>
                  </a:lnTo>
                  <a:lnTo>
                    <a:pt x="34" y="10"/>
                  </a:lnTo>
                  <a:lnTo>
                    <a:pt x="17" y="0"/>
                  </a:lnTo>
                  <a:close/>
                </a:path>
              </a:pathLst>
            </a:custGeom>
            <a:solidFill>
              <a:srgbClr val="1F1A17"/>
            </a:solidFill>
            <a:ln w="9525">
              <a:noFill/>
              <a:round/>
              <a:headEnd/>
              <a:tailEnd/>
            </a:ln>
          </p:spPr>
          <p:txBody>
            <a:bodyPr/>
            <a:lstStyle/>
            <a:p>
              <a:endParaRPr lang="en-US"/>
            </a:p>
          </p:txBody>
        </p:sp>
        <p:sp>
          <p:nvSpPr>
            <p:cNvPr id="6027" name="Freeform 1931"/>
            <p:cNvSpPr>
              <a:spLocks/>
            </p:cNvSpPr>
            <p:nvPr/>
          </p:nvSpPr>
          <p:spPr bwMode="auto">
            <a:xfrm>
              <a:off x="1569" y="3335"/>
              <a:ext cx="51" cy="45"/>
            </a:xfrm>
            <a:custGeom>
              <a:avLst/>
              <a:gdLst/>
              <a:ahLst/>
              <a:cxnLst>
                <a:cxn ang="0">
                  <a:pos x="0" y="5"/>
                </a:cxn>
                <a:cxn ang="0">
                  <a:pos x="0" y="13"/>
                </a:cxn>
                <a:cxn ang="0">
                  <a:pos x="3" y="28"/>
                </a:cxn>
                <a:cxn ang="0">
                  <a:pos x="8" y="35"/>
                </a:cxn>
                <a:cxn ang="0">
                  <a:pos x="10" y="38"/>
                </a:cxn>
                <a:cxn ang="0">
                  <a:pos x="26" y="30"/>
                </a:cxn>
                <a:cxn ang="0">
                  <a:pos x="30" y="38"/>
                </a:cxn>
                <a:cxn ang="0">
                  <a:pos x="36" y="45"/>
                </a:cxn>
                <a:cxn ang="0">
                  <a:pos x="40" y="44"/>
                </a:cxn>
                <a:cxn ang="0">
                  <a:pos x="43" y="42"/>
                </a:cxn>
                <a:cxn ang="0">
                  <a:pos x="45" y="38"/>
                </a:cxn>
                <a:cxn ang="0">
                  <a:pos x="45" y="37"/>
                </a:cxn>
                <a:cxn ang="0">
                  <a:pos x="41" y="33"/>
                </a:cxn>
                <a:cxn ang="0">
                  <a:pos x="38" y="32"/>
                </a:cxn>
                <a:cxn ang="0">
                  <a:pos x="46" y="33"/>
                </a:cxn>
                <a:cxn ang="0">
                  <a:pos x="51" y="27"/>
                </a:cxn>
                <a:cxn ang="0">
                  <a:pos x="33" y="28"/>
                </a:cxn>
                <a:cxn ang="0">
                  <a:pos x="30" y="25"/>
                </a:cxn>
                <a:cxn ang="0">
                  <a:pos x="21" y="23"/>
                </a:cxn>
                <a:cxn ang="0">
                  <a:pos x="16" y="23"/>
                </a:cxn>
                <a:cxn ang="0">
                  <a:pos x="13" y="23"/>
                </a:cxn>
                <a:cxn ang="0">
                  <a:pos x="15" y="22"/>
                </a:cxn>
                <a:cxn ang="0">
                  <a:pos x="16" y="18"/>
                </a:cxn>
                <a:cxn ang="0">
                  <a:pos x="18" y="17"/>
                </a:cxn>
                <a:cxn ang="0">
                  <a:pos x="18" y="15"/>
                </a:cxn>
                <a:cxn ang="0">
                  <a:pos x="18" y="13"/>
                </a:cxn>
                <a:cxn ang="0">
                  <a:pos x="15" y="13"/>
                </a:cxn>
                <a:cxn ang="0">
                  <a:pos x="8" y="13"/>
                </a:cxn>
                <a:cxn ang="0">
                  <a:pos x="5" y="12"/>
                </a:cxn>
                <a:cxn ang="0">
                  <a:pos x="10" y="0"/>
                </a:cxn>
                <a:cxn ang="0">
                  <a:pos x="0" y="5"/>
                </a:cxn>
              </a:cxnLst>
              <a:rect l="0" t="0" r="r" b="b"/>
              <a:pathLst>
                <a:path w="51" h="45">
                  <a:moveTo>
                    <a:pt x="0" y="5"/>
                  </a:moveTo>
                  <a:lnTo>
                    <a:pt x="0" y="13"/>
                  </a:lnTo>
                  <a:lnTo>
                    <a:pt x="3" y="28"/>
                  </a:lnTo>
                  <a:lnTo>
                    <a:pt x="8" y="35"/>
                  </a:lnTo>
                  <a:lnTo>
                    <a:pt x="10" y="38"/>
                  </a:lnTo>
                  <a:lnTo>
                    <a:pt x="26" y="30"/>
                  </a:lnTo>
                  <a:lnTo>
                    <a:pt x="30" y="38"/>
                  </a:lnTo>
                  <a:lnTo>
                    <a:pt x="36" y="45"/>
                  </a:lnTo>
                  <a:lnTo>
                    <a:pt x="40" y="44"/>
                  </a:lnTo>
                  <a:lnTo>
                    <a:pt x="43" y="42"/>
                  </a:lnTo>
                  <a:lnTo>
                    <a:pt x="45" y="38"/>
                  </a:lnTo>
                  <a:lnTo>
                    <a:pt x="45" y="37"/>
                  </a:lnTo>
                  <a:lnTo>
                    <a:pt x="41" y="33"/>
                  </a:lnTo>
                  <a:lnTo>
                    <a:pt x="38" y="32"/>
                  </a:lnTo>
                  <a:lnTo>
                    <a:pt x="46" y="33"/>
                  </a:lnTo>
                  <a:lnTo>
                    <a:pt x="51" y="27"/>
                  </a:lnTo>
                  <a:lnTo>
                    <a:pt x="33" y="28"/>
                  </a:lnTo>
                  <a:lnTo>
                    <a:pt x="30" y="25"/>
                  </a:lnTo>
                  <a:lnTo>
                    <a:pt x="21" y="23"/>
                  </a:lnTo>
                  <a:lnTo>
                    <a:pt x="16" y="23"/>
                  </a:lnTo>
                  <a:lnTo>
                    <a:pt x="13" y="23"/>
                  </a:lnTo>
                  <a:lnTo>
                    <a:pt x="15" y="22"/>
                  </a:lnTo>
                  <a:lnTo>
                    <a:pt x="16" y="18"/>
                  </a:lnTo>
                  <a:lnTo>
                    <a:pt x="18" y="17"/>
                  </a:lnTo>
                  <a:lnTo>
                    <a:pt x="18" y="15"/>
                  </a:lnTo>
                  <a:lnTo>
                    <a:pt x="18" y="13"/>
                  </a:lnTo>
                  <a:lnTo>
                    <a:pt x="15" y="13"/>
                  </a:lnTo>
                  <a:lnTo>
                    <a:pt x="8" y="13"/>
                  </a:lnTo>
                  <a:lnTo>
                    <a:pt x="5" y="12"/>
                  </a:lnTo>
                  <a:lnTo>
                    <a:pt x="10" y="0"/>
                  </a:lnTo>
                  <a:lnTo>
                    <a:pt x="0" y="5"/>
                  </a:lnTo>
                  <a:close/>
                </a:path>
              </a:pathLst>
            </a:custGeom>
            <a:solidFill>
              <a:srgbClr val="1F1A17"/>
            </a:solidFill>
            <a:ln w="9525">
              <a:noFill/>
              <a:round/>
              <a:headEnd/>
              <a:tailEnd/>
            </a:ln>
          </p:spPr>
          <p:txBody>
            <a:bodyPr/>
            <a:lstStyle/>
            <a:p>
              <a:endParaRPr lang="en-US"/>
            </a:p>
          </p:txBody>
        </p:sp>
        <p:sp>
          <p:nvSpPr>
            <p:cNvPr id="6028" name="Freeform 1932"/>
            <p:cNvSpPr>
              <a:spLocks/>
            </p:cNvSpPr>
            <p:nvPr/>
          </p:nvSpPr>
          <p:spPr bwMode="auto">
            <a:xfrm>
              <a:off x="1493" y="3397"/>
              <a:ext cx="131" cy="55"/>
            </a:xfrm>
            <a:custGeom>
              <a:avLst/>
              <a:gdLst/>
              <a:ahLst/>
              <a:cxnLst>
                <a:cxn ang="0">
                  <a:pos x="5" y="15"/>
                </a:cxn>
                <a:cxn ang="0">
                  <a:pos x="2" y="22"/>
                </a:cxn>
                <a:cxn ang="0">
                  <a:pos x="2" y="27"/>
                </a:cxn>
                <a:cxn ang="0">
                  <a:pos x="0" y="32"/>
                </a:cxn>
                <a:cxn ang="0">
                  <a:pos x="2" y="35"/>
                </a:cxn>
                <a:cxn ang="0">
                  <a:pos x="5" y="43"/>
                </a:cxn>
                <a:cxn ang="0">
                  <a:pos x="9" y="55"/>
                </a:cxn>
                <a:cxn ang="0">
                  <a:pos x="14" y="50"/>
                </a:cxn>
                <a:cxn ang="0">
                  <a:pos x="19" y="45"/>
                </a:cxn>
                <a:cxn ang="0">
                  <a:pos x="22" y="37"/>
                </a:cxn>
                <a:cxn ang="0">
                  <a:pos x="25" y="33"/>
                </a:cxn>
                <a:cxn ang="0">
                  <a:pos x="29" y="37"/>
                </a:cxn>
                <a:cxn ang="0">
                  <a:pos x="36" y="42"/>
                </a:cxn>
                <a:cxn ang="0">
                  <a:pos x="37" y="32"/>
                </a:cxn>
                <a:cxn ang="0">
                  <a:pos x="41" y="25"/>
                </a:cxn>
                <a:cxn ang="0">
                  <a:pos x="46" y="22"/>
                </a:cxn>
                <a:cxn ang="0">
                  <a:pos x="56" y="22"/>
                </a:cxn>
                <a:cxn ang="0">
                  <a:pos x="57" y="17"/>
                </a:cxn>
                <a:cxn ang="0">
                  <a:pos x="61" y="12"/>
                </a:cxn>
                <a:cxn ang="0">
                  <a:pos x="66" y="10"/>
                </a:cxn>
                <a:cxn ang="0">
                  <a:pos x="71" y="10"/>
                </a:cxn>
                <a:cxn ang="0">
                  <a:pos x="72" y="17"/>
                </a:cxn>
                <a:cxn ang="0">
                  <a:pos x="72" y="22"/>
                </a:cxn>
                <a:cxn ang="0">
                  <a:pos x="79" y="15"/>
                </a:cxn>
                <a:cxn ang="0">
                  <a:pos x="84" y="8"/>
                </a:cxn>
                <a:cxn ang="0">
                  <a:pos x="84" y="13"/>
                </a:cxn>
                <a:cxn ang="0">
                  <a:pos x="84" y="20"/>
                </a:cxn>
                <a:cxn ang="0">
                  <a:pos x="84" y="27"/>
                </a:cxn>
                <a:cxn ang="0">
                  <a:pos x="86" y="28"/>
                </a:cxn>
                <a:cxn ang="0">
                  <a:pos x="89" y="18"/>
                </a:cxn>
                <a:cxn ang="0">
                  <a:pos x="92" y="8"/>
                </a:cxn>
                <a:cxn ang="0">
                  <a:pos x="97" y="28"/>
                </a:cxn>
                <a:cxn ang="0">
                  <a:pos x="101" y="48"/>
                </a:cxn>
                <a:cxn ang="0">
                  <a:pos x="106" y="48"/>
                </a:cxn>
                <a:cxn ang="0">
                  <a:pos x="109" y="48"/>
                </a:cxn>
                <a:cxn ang="0">
                  <a:pos x="111" y="47"/>
                </a:cxn>
                <a:cxn ang="0">
                  <a:pos x="111" y="43"/>
                </a:cxn>
                <a:cxn ang="0">
                  <a:pos x="111" y="37"/>
                </a:cxn>
                <a:cxn ang="0">
                  <a:pos x="109" y="30"/>
                </a:cxn>
                <a:cxn ang="0">
                  <a:pos x="119" y="32"/>
                </a:cxn>
                <a:cxn ang="0">
                  <a:pos x="131" y="32"/>
                </a:cxn>
                <a:cxn ang="0">
                  <a:pos x="121" y="28"/>
                </a:cxn>
                <a:cxn ang="0">
                  <a:pos x="114" y="25"/>
                </a:cxn>
                <a:cxn ang="0">
                  <a:pos x="109" y="18"/>
                </a:cxn>
                <a:cxn ang="0">
                  <a:pos x="101" y="12"/>
                </a:cxn>
                <a:cxn ang="0">
                  <a:pos x="101" y="7"/>
                </a:cxn>
                <a:cxn ang="0">
                  <a:pos x="97" y="3"/>
                </a:cxn>
                <a:cxn ang="0">
                  <a:pos x="92" y="2"/>
                </a:cxn>
                <a:cxn ang="0">
                  <a:pos x="86" y="0"/>
                </a:cxn>
                <a:cxn ang="0">
                  <a:pos x="72" y="0"/>
                </a:cxn>
                <a:cxn ang="0">
                  <a:pos x="62" y="0"/>
                </a:cxn>
                <a:cxn ang="0">
                  <a:pos x="39" y="13"/>
                </a:cxn>
                <a:cxn ang="0">
                  <a:pos x="15" y="27"/>
                </a:cxn>
                <a:cxn ang="0">
                  <a:pos x="12" y="28"/>
                </a:cxn>
                <a:cxn ang="0">
                  <a:pos x="9" y="28"/>
                </a:cxn>
                <a:cxn ang="0">
                  <a:pos x="7" y="28"/>
                </a:cxn>
                <a:cxn ang="0">
                  <a:pos x="5" y="27"/>
                </a:cxn>
                <a:cxn ang="0">
                  <a:pos x="5" y="22"/>
                </a:cxn>
                <a:cxn ang="0">
                  <a:pos x="5" y="15"/>
                </a:cxn>
              </a:cxnLst>
              <a:rect l="0" t="0" r="r" b="b"/>
              <a:pathLst>
                <a:path w="131" h="55">
                  <a:moveTo>
                    <a:pt x="5" y="15"/>
                  </a:moveTo>
                  <a:lnTo>
                    <a:pt x="2" y="22"/>
                  </a:lnTo>
                  <a:lnTo>
                    <a:pt x="2" y="27"/>
                  </a:lnTo>
                  <a:lnTo>
                    <a:pt x="0" y="32"/>
                  </a:lnTo>
                  <a:lnTo>
                    <a:pt x="2" y="35"/>
                  </a:lnTo>
                  <a:lnTo>
                    <a:pt x="5" y="43"/>
                  </a:lnTo>
                  <a:lnTo>
                    <a:pt x="9" y="55"/>
                  </a:lnTo>
                  <a:lnTo>
                    <a:pt x="14" y="50"/>
                  </a:lnTo>
                  <a:lnTo>
                    <a:pt x="19" y="45"/>
                  </a:lnTo>
                  <a:lnTo>
                    <a:pt x="22" y="37"/>
                  </a:lnTo>
                  <a:lnTo>
                    <a:pt x="25" y="33"/>
                  </a:lnTo>
                  <a:lnTo>
                    <a:pt x="29" y="37"/>
                  </a:lnTo>
                  <a:lnTo>
                    <a:pt x="36" y="42"/>
                  </a:lnTo>
                  <a:lnTo>
                    <a:pt x="37" y="32"/>
                  </a:lnTo>
                  <a:lnTo>
                    <a:pt x="41" y="25"/>
                  </a:lnTo>
                  <a:lnTo>
                    <a:pt x="46" y="22"/>
                  </a:lnTo>
                  <a:lnTo>
                    <a:pt x="56" y="22"/>
                  </a:lnTo>
                  <a:lnTo>
                    <a:pt x="57" y="17"/>
                  </a:lnTo>
                  <a:lnTo>
                    <a:pt x="61" y="12"/>
                  </a:lnTo>
                  <a:lnTo>
                    <a:pt x="66" y="10"/>
                  </a:lnTo>
                  <a:lnTo>
                    <a:pt x="71" y="10"/>
                  </a:lnTo>
                  <a:lnTo>
                    <a:pt x="72" y="17"/>
                  </a:lnTo>
                  <a:lnTo>
                    <a:pt x="72" y="22"/>
                  </a:lnTo>
                  <a:lnTo>
                    <a:pt x="79" y="15"/>
                  </a:lnTo>
                  <a:lnTo>
                    <a:pt x="84" y="8"/>
                  </a:lnTo>
                  <a:lnTo>
                    <a:pt x="84" y="13"/>
                  </a:lnTo>
                  <a:lnTo>
                    <a:pt x="84" y="20"/>
                  </a:lnTo>
                  <a:lnTo>
                    <a:pt x="84" y="27"/>
                  </a:lnTo>
                  <a:lnTo>
                    <a:pt x="86" y="28"/>
                  </a:lnTo>
                  <a:lnTo>
                    <a:pt x="89" y="18"/>
                  </a:lnTo>
                  <a:lnTo>
                    <a:pt x="92" y="8"/>
                  </a:lnTo>
                  <a:lnTo>
                    <a:pt x="97" y="28"/>
                  </a:lnTo>
                  <a:lnTo>
                    <a:pt x="101" y="48"/>
                  </a:lnTo>
                  <a:lnTo>
                    <a:pt x="106" y="48"/>
                  </a:lnTo>
                  <a:lnTo>
                    <a:pt x="109" y="48"/>
                  </a:lnTo>
                  <a:lnTo>
                    <a:pt x="111" y="47"/>
                  </a:lnTo>
                  <a:lnTo>
                    <a:pt x="111" y="43"/>
                  </a:lnTo>
                  <a:lnTo>
                    <a:pt x="111" y="37"/>
                  </a:lnTo>
                  <a:lnTo>
                    <a:pt x="109" y="30"/>
                  </a:lnTo>
                  <a:lnTo>
                    <a:pt x="119" y="32"/>
                  </a:lnTo>
                  <a:lnTo>
                    <a:pt x="131" y="32"/>
                  </a:lnTo>
                  <a:lnTo>
                    <a:pt x="121" y="28"/>
                  </a:lnTo>
                  <a:lnTo>
                    <a:pt x="114" y="25"/>
                  </a:lnTo>
                  <a:lnTo>
                    <a:pt x="109" y="18"/>
                  </a:lnTo>
                  <a:lnTo>
                    <a:pt x="101" y="12"/>
                  </a:lnTo>
                  <a:lnTo>
                    <a:pt x="101" y="7"/>
                  </a:lnTo>
                  <a:lnTo>
                    <a:pt x="97" y="3"/>
                  </a:lnTo>
                  <a:lnTo>
                    <a:pt x="92" y="2"/>
                  </a:lnTo>
                  <a:lnTo>
                    <a:pt x="86" y="0"/>
                  </a:lnTo>
                  <a:lnTo>
                    <a:pt x="72" y="0"/>
                  </a:lnTo>
                  <a:lnTo>
                    <a:pt x="62" y="0"/>
                  </a:lnTo>
                  <a:lnTo>
                    <a:pt x="39" y="13"/>
                  </a:lnTo>
                  <a:lnTo>
                    <a:pt x="15" y="27"/>
                  </a:lnTo>
                  <a:lnTo>
                    <a:pt x="12" y="28"/>
                  </a:lnTo>
                  <a:lnTo>
                    <a:pt x="9" y="28"/>
                  </a:lnTo>
                  <a:lnTo>
                    <a:pt x="7" y="28"/>
                  </a:lnTo>
                  <a:lnTo>
                    <a:pt x="5" y="27"/>
                  </a:lnTo>
                  <a:lnTo>
                    <a:pt x="5" y="22"/>
                  </a:lnTo>
                  <a:lnTo>
                    <a:pt x="5" y="15"/>
                  </a:lnTo>
                  <a:close/>
                </a:path>
              </a:pathLst>
            </a:custGeom>
            <a:solidFill>
              <a:srgbClr val="1F1A17"/>
            </a:solidFill>
            <a:ln w="9525">
              <a:noFill/>
              <a:round/>
              <a:headEnd/>
              <a:tailEnd/>
            </a:ln>
          </p:spPr>
          <p:txBody>
            <a:bodyPr/>
            <a:lstStyle/>
            <a:p>
              <a:endParaRPr lang="en-US"/>
            </a:p>
          </p:txBody>
        </p:sp>
        <p:sp>
          <p:nvSpPr>
            <p:cNvPr id="6029" name="Freeform 1933"/>
            <p:cNvSpPr>
              <a:spLocks/>
            </p:cNvSpPr>
            <p:nvPr/>
          </p:nvSpPr>
          <p:spPr bwMode="auto">
            <a:xfrm>
              <a:off x="1487" y="3470"/>
              <a:ext cx="23" cy="17"/>
            </a:xfrm>
            <a:custGeom>
              <a:avLst/>
              <a:gdLst/>
              <a:ahLst/>
              <a:cxnLst>
                <a:cxn ang="0">
                  <a:pos x="0" y="16"/>
                </a:cxn>
                <a:cxn ang="0">
                  <a:pos x="1" y="14"/>
                </a:cxn>
                <a:cxn ang="0">
                  <a:pos x="5" y="7"/>
                </a:cxn>
                <a:cxn ang="0">
                  <a:pos x="6" y="4"/>
                </a:cxn>
                <a:cxn ang="0">
                  <a:pos x="8" y="2"/>
                </a:cxn>
                <a:cxn ang="0">
                  <a:pos x="10" y="0"/>
                </a:cxn>
                <a:cxn ang="0">
                  <a:pos x="13" y="2"/>
                </a:cxn>
                <a:cxn ang="0">
                  <a:pos x="20" y="11"/>
                </a:cxn>
                <a:cxn ang="0">
                  <a:pos x="23" y="17"/>
                </a:cxn>
                <a:cxn ang="0">
                  <a:pos x="16" y="16"/>
                </a:cxn>
                <a:cxn ang="0">
                  <a:pos x="8" y="16"/>
                </a:cxn>
                <a:cxn ang="0">
                  <a:pos x="3" y="17"/>
                </a:cxn>
                <a:cxn ang="0">
                  <a:pos x="0" y="16"/>
                </a:cxn>
              </a:cxnLst>
              <a:rect l="0" t="0" r="r" b="b"/>
              <a:pathLst>
                <a:path w="23" h="17">
                  <a:moveTo>
                    <a:pt x="0" y="16"/>
                  </a:moveTo>
                  <a:lnTo>
                    <a:pt x="1" y="14"/>
                  </a:lnTo>
                  <a:lnTo>
                    <a:pt x="5" y="7"/>
                  </a:lnTo>
                  <a:lnTo>
                    <a:pt x="6" y="4"/>
                  </a:lnTo>
                  <a:lnTo>
                    <a:pt x="8" y="2"/>
                  </a:lnTo>
                  <a:lnTo>
                    <a:pt x="10" y="0"/>
                  </a:lnTo>
                  <a:lnTo>
                    <a:pt x="13" y="2"/>
                  </a:lnTo>
                  <a:lnTo>
                    <a:pt x="20" y="11"/>
                  </a:lnTo>
                  <a:lnTo>
                    <a:pt x="23" y="17"/>
                  </a:lnTo>
                  <a:lnTo>
                    <a:pt x="16" y="16"/>
                  </a:lnTo>
                  <a:lnTo>
                    <a:pt x="8" y="16"/>
                  </a:lnTo>
                  <a:lnTo>
                    <a:pt x="3" y="17"/>
                  </a:lnTo>
                  <a:lnTo>
                    <a:pt x="0" y="16"/>
                  </a:lnTo>
                  <a:close/>
                </a:path>
              </a:pathLst>
            </a:custGeom>
            <a:solidFill>
              <a:srgbClr val="1F1A17"/>
            </a:solidFill>
            <a:ln w="9525">
              <a:noFill/>
              <a:round/>
              <a:headEnd/>
              <a:tailEnd/>
            </a:ln>
          </p:spPr>
          <p:txBody>
            <a:bodyPr/>
            <a:lstStyle/>
            <a:p>
              <a:endParaRPr lang="en-US"/>
            </a:p>
          </p:txBody>
        </p:sp>
        <p:sp>
          <p:nvSpPr>
            <p:cNvPr id="6030" name="Freeform 1934"/>
            <p:cNvSpPr>
              <a:spLocks/>
            </p:cNvSpPr>
            <p:nvPr/>
          </p:nvSpPr>
          <p:spPr bwMode="auto">
            <a:xfrm>
              <a:off x="1418" y="3429"/>
              <a:ext cx="34" cy="31"/>
            </a:xfrm>
            <a:custGeom>
              <a:avLst/>
              <a:gdLst/>
              <a:ahLst/>
              <a:cxnLst>
                <a:cxn ang="0">
                  <a:pos x="10" y="0"/>
                </a:cxn>
                <a:cxn ang="0">
                  <a:pos x="9" y="0"/>
                </a:cxn>
                <a:cxn ang="0">
                  <a:pos x="5" y="3"/>
                </a:cxn>
                <a:cxn ang="0">
                  <a:pos x="2" y="6"/>
                </a:cxn>
                <a:cxn ang="0">
                  <a:pos x="0" y="11"/>
                </a:cxn>
                <a:cxn ang="0">
                  <a:pos x="7" y="25"/>
                </a:cxn>
                <a:cxn ang="0">
                  <a:pos x="14" y="31"/>
                </a:cxn>
                <a:cxn ang="0">
                  <a:pos x="14" y="18"/>
                </a:cxn>
                <a:cxn ang="0">
                  <a:pos x="24" y="31"/>
                </a:cxn>
                <a:cxn ang="0">
                  <a:pos x="27" y="28"/>
                </a:cxn>
                <a:cxn ang="0">
                  <a:pos x="27" y="23"/>
                </a:cxn>
                <a:cxn ang="0">
                  <a:pos x="27" y="11"/>
                </a:cxn>
                <a:cxn ang="0">
                  <a:pos x="32" y="5"/>
                </a:cxn>
                <a:cxn ang="0">
                  <a:pos x="34" y="3"/>
                </a:cxn>
                <a:cxn ang="0">
                  <a:pos x="12" y="8"/>
                </a:cxn>
                <a:cxn ang="0">
                  <a:pos x="10" y="0"/>
                </a:cxn>
              </a:cxnLst>
              <a:rect l="0" t="0" r="r" b="b"/>
              <a:pathLst>
                <a:path w="34" h="31">
                  <a:moveTo>
                    <a:pt x="10" y="0"/>
                  </a:moveTo>
                  <a:lnTo>
                    <a:pt x="9" y="0"/>
                  </a:lnTo>
                  <a:lnTo>
                    <a:pt x="5" y="3"/>
                  </a:lnTo>
                  <a:lnTo>
                    <a:pt x="2" y="6"/>
                  </a:lnTo>
                  <a:lnTo>
                    <a:pt x="0" y="11"/>
                  </a:lnTo>
                  <a:lnTo>
                    <a:pt x="7" y="25"/>
                  </a:lnTo>
                  <a:lnTo>
                    <a:pt x="14" y="31"/>
                  </a:lnTo>
                  <a:lnTo>
                    <a:pt x="14" y="18"/>
                  </a:lnTo>
                  <a:lnTo>
                    <a:pt x="24" y="31"/>
                  </a:lnTo>
                  <a:lnTo>
                    <a:pt x="27" y="28"/>
                  </a:lnTo>
                  <a:lnTo>
                    <a:pt x="27" y="23"/>
                  </a:lnTo>
                  <a:lnTo>
                    <a:pt x="27" y="11"/>
                  </a:lnTo>
                  <a:lnTo>
                    <a:pt x="32" y="5"/>
                  </a:lnTo>
                  <a:lnTo>
                    <a:pt x="34" y="3"/>
                  </a:lnTo>
                  <a:lnTo>
                    <a:pt x="12" y="8"/>
                  </a:lnTo>
                  <a:lnTo>
                    <a:pt x="10" y="0"/>
                  </a:lnTo>
                  <a:close/>
                </a:path>
              </a:pathLst>
            </a:custGeom>
            <a:solidFill>
              <a:srgbClr val="1F1A17"/>
            </a:solidFill>
            <a:ln w="9525">
              <a:noFill/>
              <a:round/>
              <a:headEnd/>
              <a:tailEnd/>
            </a:ln>
          </p:spPr>
          <p:txBody>
            <a:bodyPr/>
            <a:lstStyle/>
            <a:p>
              <a:endParaRPr lang="en-US"/>
            </a:p>
          </p:txBody>
        </p:sp>
        <p:sp>
          <p:nvSpPr>
            <p:cNvPr id="6031" name="Freeform 1935"/>
            <p:cNvSpPr>
              <a:spLocks/>
            </p:cNvSpPr>
            <p:nvPr/>
          </p:nvSpPr>
          <p:spPr bwMode="auto">
            <a:xfrm>
              <a:off x="1303" y="3380"/>
              <a:ext cx="67" cy="24"/>
            </a:xfrm>
            <a:custGeom>
              <a:avLst/>
              <a:gdLst/>
              <a:ahLst/>
              <a:cxnLst>
                <a:cxn ang="0">
                  <a:pos x="0" y="4"/>
                </a:cxn>
                <a:cxn ang="0">
                  <a:pos x="5" y="2"/>
                </a:cxn>
                <a:cxn ang="0">
                  <a:pos x="18" y="2"/>
                </a:cxn>
                <a:cxn ang="0">
                  <a:pos x="37" y="9"/>
                </a:cxn>
                <a:cxn ang="0">
                  <a:pos x="47" y="12"/>
                </a:cxn>
                <a:cxn ang="0">
                  <a:pos x="45" y="0"/>
                </a:cxn>
                <a:cxn ang="0">
                  <a:pos x="48" y="0"/>
                </a:cxn>
                <a:cxn ang="0">
                  <a:pos x="55" y="2"/>
                </a:cxn>
                <a:cxn ang="0">
                  <a:pos x="63" y="7"/>
                </a:cxn>
                <a:cxn ang="0">
                  <a:pos x="67" y="10"/>
                </a:cxn>
                <a:cxn ang="0">
                  <a:pos x="63" y="24"/>
                </a:cxn>
                <a:cxn ang="0">
                  <a:pos x="60" y="9"/>
                </a:cxn>
                <a:cxn ang="0">
                  <a:pos x="57" y="12"/>
                </a:cxn>
                <a:cxn ang="0">
                  <a:pos x="45" y="17"/>
                </a:cxn>
                <a:cxn ang="0">
                  <a:pos x="27" y="17"/>
                </a:cxn>
                <a:cxn ang="0">
                  <a:pos x="15" y="14"/>
                </a:cxn>
                <a:cxn ang="0">
                  <a:pos x="12" y="4"/>
                </a:cxn>
                <a:cxn ang="0">
                  <a:pos x="0" y="4"/>
                </a:cxn>
              </a:cxnLst>
              <a:rect l="0" t="0" r="r" b="b"/>
              <a:pathLst>
                <a:path w="67" h="24">
                  <a:moveTo>
                    <a:pt x="0" y="4"/>
                  </a:moveTo>
                  <a:lnTo>
                    <a:pt x="5" y="2"/>
                  </a:lnTo>
                  <a:lnTo>
                    <a:pt x="18" y="2"/>
                  </a:lnTo>
                  <a:lnTo>
                    <a:pt x="37" y="9"/>
                  </a:lnTo>
                  <a:lnTo>
                    <a:pt x="47" y="12"/>
                  </a:lnTo>
                  <a:lnTo>
                    <a:pt x="45" y="0"/>
                  </a:lnTo>
                  <a:lnTo>
                    <a:pt x="48" y="0"/>
                  </a:lnTo>
                  <a:lnTo>
                    <a:pt x="55" y="2"/>
                  </a:lnTo>
                  <a:lnTo>
                    <a:pt x="63" y="7"/>
                  </a:lnTo>
                  <a:lnTo>
                    <a:pt x="67" y="10"/>
                  </a:lnTo>
                  <a:lnTo>
                    <a:pt x="63" y="24"/>
                  </a:lnTo>
                  <a:lnTo>
                    <a:pt x="60" y="9"/>
                  </a:lnTo>
                  <a:lnTo>
                    <a:pt x="57" y="12"/>
                  </a:lnTo>
                  <a:lnTo>
                    <a:pt x="45" y="17"/>
                  </a:lnTo>
                  <a:lnTo>
                    <a:pt x="27" y="17"/>
                  </a:lnTo>
                  <a:lnTo>
                    <a:pt x="15" y="14"/>
                  </a:lnTo>
                  <a:lnTo>
                    <a:pt x="12" y="4"/>
                  </a:lnTo>
                  <a:lnTo>
                    <a:pt x="0" y="4"/>
                  </a:lnTo>
                  <a:close/>
                </a:path>
              </a:pathLst>
            </a:custGeom>
            <a:solidFill>
              <a:srgbClr val="1F1A17"/>
            </a:solidFill>
            <a:ln w="9525">
              <a:noFill/>
              <a:round/>
              <a:headEnd/>
              <a:tailEnd/>
            </a:ln>
          </p:spPr>
          <p:txBody>
            <a:bodyPr/>
            <a:lstStyle/>
            <a:p>
              <a:endParaRPr lang="en-US"/>
            </a:p>
          </p:txBody>
        </p:sp>
        <p:sp>
          <p:nvSpPr>
            <p:cNvPr id="6032" name="Freeform 1936"/>
            <p:cNvSpPr>
              <a:spLocks/>
            </p:cNvSpPr>
            <p:nvPr/>
          </p:nvSpPr>
          <p:spPr bwMode="auto">
            <a:xfrm>
              <a:off x="1305" y="3415"/>
              <a:ext cx="50" cy="35"/>
            </a:xfrm>
            <a:custGeom>
              <a:avLst/>
              <a:gdLst/>
              <a:ahLst/>
              <a:cxnLst>
                <a:cxn ang="0">
                  <a:pos x="0" y="0"/>
                </a:cxn>
                <a:cxn ang="0">
                  <a:pos x="11" y="4"/>
                </a:cxn>
                <a:cxn ang="0">
                  <a:pos x="26" y="12"/>
                </a:cxn>
                <a:cxn ang="0">
                  <a:pos x="33" y="17"/>
                </a:cxn>
                <a:cxn ang="0">
                  <a:pos x="41" y="20"/>
                </a:cxn>
                <a:cxn ang="0">
                  <a:pos x="48" y="29"/>
                </a:cxn>
                <a:cxn ang="0">
                  <a:pos x="50" y="34"/>
                </a:cxn>
                <a:cxn ang="0">
                  <a:pos x="48" y="35"/>
                </a:cxn>
                <a:cxn ang="0">
                  <a:pos x="45" y="35"/>
                </a:cxn>
                <a:cxn ang="0">
                  <a:pos x="43" y="35"/>
                </a:cxn>
                <a:cxn ang="0">
                  <a:pos x="40" y="34"/>
                </a:cxn>
                <a:cxn ang="0">
                  <a:pos x="35" y="29"/>
                </a:cxn>
                <a:cxn ang="0">
                  <a:pos x="31" y="24"/>
                </a:cxn>
                <a:cxn ang="0">
                  <a:pos x="30" y="27"/>
                </a:cxn>
                <a:cxn ang="0">
                  <a:pos x="30" y="30"/>
                </a:cxn>
                <a:cxn ang="0">
                  <a:pos x="26" y="30"/>
                </a:cxn>
                <a:cxn ang="0">
                  <a:pos x="23" y="32"/>
                </a:cxn>
                <a:cxn ang="0">
                  <a:pos x="21" y="27"/>
                </a:cxn>
                <a:cxn ang="0">
                  <a:pos x="20" y="22"/>
                </a:cxn>
                <a:cxn ang="0">
                  <a:pos x="16" y="20"/>
                </a:cxn>
                <a:cxn ang="0">
                  <a:pos x="13" y="17"/>
                </a:cxn>
                <a:cxn ang="0">
                  <a:pos x="13" y="14"/>
                </a:cxn>
                <a:cxn ang="0">
                  <a:pos x="13" y="10"/>
                </a:cxn>
                <a:cxn ang="0">
                  <a:pos x="6" y="5"/>
                </a:cxn>
                <a:cxn ang="0">
                  <a:pos x="0" y="0"/>
                </a:cxn>
              </a:cxnLst>
              <a:rect l="0" t="0" r="r" b="b"/>
              <a:pathLst>
                <a:path w="50" h="35">
                  <a:moveTo>
                    <a:pt x="0" y="0"/>
                  </a:moveTo>
                  <a:lnTo>
                    <a:pt x="11" y="4"/>
                  </a:lnTo>
                  <a:lnTo>
                    <a:pt x="26" y="12"/>
                  </a:lnTo>
                  <a:lnTo>
                    <a:pt x="33" y="17"/>
                  </a:lnTo>
                  <a:lnTo>
                    <a:pt x="41" y="20"/>
                  </a:lnTo>
                  <a:lnTo>
                    <a:pt x="48" y="29"/>
                  </a:lnTo>
                  <a:lnTo>
                    <a:pt x="50" y="34"/>
                  </a:lnTo>
                  <a:lnTo>
                    <a:pt x="48" y="35"/>
                  </a:lnTo>
                  <a:lnTo>
                    <a:pt x="45" y="35"/>
                  </a:lnTo>
                  <a:lnTo>
                    <a:pt x="43" y="35"/>
                  </a:lnTo>
                  <a:lnTo>
                    <a:pt x="40" y="34"/>
                  </a:lnTo>
                  <a:lnTo>
                    <a:pt x="35" y="29"/>
                  </a:lnTo>
                  <a:lnTo>
                    <a:pt x="31" y="24"/>
                  </a:lnTo>
                  <a:lnTo>
                    <a:pt x="30" y="27"/>
                  </a:lnTo>
                  <a:lnTo>
                    <a:pt x="30" y="30"/>
                  </a:lnTo>
                  <a:lnTo>
                    <a:pt x="26" y="30"/>
                  </a:lnTo>
                  <a:lnTo>
                    <a:pt x="23" y="32"/>
                  </a:lnTo>
                  <a:lnTo>
                    <a:pt x="21" y="27"/>
                  </a:lnTo>
                  <a:lnTo>
                    <a:pt x="20" y="22"/>
                  </a:lnTo>
                  <a:lnTo>
                    <a:pt x="16" y="20"/>
                  </a:lnTo>
                  <a:lnTo>
                    <a:pt x="13" y="17"/>
                  </a:lnTo>
                  <a:lnTo>
                    <a:pt x="13" y="14"/>
                  </a:lnTo>
                  <a:lnTo>
                    <a:pt x="13" y="10"/>
                  </a:lnTo>
                  <a:lnTo>
                    <a:pt x="6" y="5"/>
                  </a:lnTo>
                  <a:lnTo>
                    <a:pt x="0" y="0"/>
                  </a:lnTo>
                  <a:close/>
                </a:path>
              </a:pathLst>
            </a:custGeom>
            <a:solidFill>
              <a:srgbClr val="1F1A17"/>
            </a:solidFill>
            <a:ln w="9525">
              <a:noFill/>
              <a:round/>
              <a:headEnd/>
              <a:tailEnd/>
            </a:ln>
          </p:spPr>
          <p:txBody>
            <a:bodyPr/>
            <a:lstStyle/>
            <a:p>
              <a:endParaRPr lang="en-US"/>
            </a:p>
          </p:txBody>
        </p:sp>
        <p:sp>
          <p:nvSpPr>
            <p:cNvPr id="6033" name="Freeform 1937"/>
            <p:cNvSpPr>
              <a:spLocks/>
            </p:cNvSpPr>
            <p:nvPr/>
          </p:nvSpPr>
          <p:spPr bwMode="auto">
            <a:xfrm>
              <a:off x="1370" y="3419"/>
              <a:ext cx="42" cy="20"/>
            </a:xfrm>
            <a:custGeom>
              <a:avLst/>
              <a:gdLst/>
              <a:ahLst/>
              <a:cxnLst>
                <a:cxn ang="0">
                  <a:pos x="8" y="0"/>
                </a:cxn>
                <a:cxn ang="0">
                  <a:pos x="0" y="3"/>
                </a:cxn>
                <a:cxn ang="0">
                  <a:pos x="0" y="11"/>
                </a:cxn>
                <a:cxn ang="0">
                  <a:pos x="6" y="15"/>
                </a:cxn>
                <a:cxn ang="0">
                  <a:pos x="16" y="20"/>
                </a:cxn>
                <a:cxn ang="0">
                  <a:pos x="31" y="18"/>
                </a:cxn>
                <a:cxn ang="0">
                  <a:pos x="42" y="15"/>
                </a:cxn>
                <a:cxn ang="0">
                  <a:pos x="35" y="15"/>
                </a:cxn>
                <a:cxn ang="0">
                  <a:pos x="21" y="13"/>
                </a:cxn>
                <a:cxn ang="0">
                  <a:pos x="11" y="5"/>
                </a:cxn>
                <a:cxn ang="0">
                  <a:pos x="8" y="0"/>
                </a:cxn>
              </a:cxnLst>
              <a:rect l="0" t="0" r="r" b="b"/>
              <a:pathLst>
                <a:path w="42" h="20">
                  <a:moveTo>
                    <a:pt x="8" y="0"/>
                  </a:moveTo>
                  <a:lnTo>
                    <a:pt x="0" y="3"/>
                  </a:lnTo>
                  <a:lnTo>
                    <a:pt x="0" y="11"/>
                  </a:lnTo>
                  <a:lnTo>
                    <a:pt x="6" y="15"/>
                  </a:lnTo>
                  <a:lnTo>
                    <a:pt x="16" y="20"/>
                  </a:lnTo>
                  <a:lnTo>
                    <a:pt x="31" y="18"/>
                  </a:lnTo>
                  <a:lnTo>
                    <a:pt x="42" y="15"/>
                  </a:lnTo>
                  <a:lnTo>
                    <a:pt x="35" y="15"/>
                  </a:lnTo>
                  <a:lnTo>
                    <a:pt x="21" y="13"/>
                  </a:lnTo>
                  <a:lnTo>
                    <a:pt x="11" y="5"/>
                  </a:lnTo>
                  <a:lnTo>
                    <a:pt x="8" y="0"/>
                  </a:lnTo>
                  <a:close/>
                </a:path>
              </a:pathLst>
            </a:custGeom>
            <a:solidFill>
              <a:srgbClr val="1F1A17"/>
            </a:solidFill>
            <a:ln w="9525">
              <a:noFill/>
              <a:round/>
              <a:headEnd/>
              <a:tailEnd/>
            </a:ln>
          </p:spPr>
          <p:txBody>
            <a:bodyPr/>
            <a:lstStyle/>
            <a:p>
              <a:endParaRPr lang="en-US"/>
            </a:p>
          </p:txBody>
        </p:sp>
        <p:sp>
          <p:nvSpPr>
            <p:cNvPr id="6034" name="Freeform 1938"/>
            <p:cNvSpPr>
              <a:spLocks/>
            </p:cNvSpPr>
            <p:nvPr/>
          </p:nvSpPr>
          <p:spPr bwMode="auto">
            <a:xfrm>
              <a:off x="1470" y="3348"/>
              <a:ext cx="35" cy="20"/>
            </a:xfrm>
            <a:custGeom>
              <a:avLst/>
              <a:gdLst/>
              <a:ahLst/>
              <a:cxnLst>
                <a:cxn ang="0">
                  <a:pos x="0" y="9"/>
                </a:cxn>
                <a:cxn ang="0">
                  <a:pos x="2" y="7"/>
                </a:cxn>
                <a:cxn ang="0">
                  <a:pos x="7" y="4"/>
                </a:cxn>
                <a:cxn ang="0">
                  <a:pos x="13" y="0"/>
                </a:cxn>
                <a:cxn ang="0">
                  <a:pos x="20" y="0"/>
                </a:cxn>
                <a:cxn ang="0">
                  <a:pos x="27" y="2"/>
                </a:cxn>
                <a:cxn ang="0">
                  <a:pos x="30" y="7"/>
                </a:cxn>
                <a:cxn ang="0">
                  <a:pos x="33" y="10"/>
                </a:cxn>
                <a:cxn ang="0">
                  <a:pos x="33" y="12"/>
                </a:cxn>
                <a:cxn ang="0">
                  <a:pos x="35" y="20"/>
                </a:cxn>
                <a:cxn ang="0">
                  <a:pos x="32" y="20"/>
                </a:cxn>
                <a:cxn ang="0">
                  <a:pos x="27" y="7"/>
                </a:cxn>
                <a:cxn ang="0">
                  <a:pos x="18" y="15"/>
                </a:cxn>
                <a:cxn ang="0">
                  <a:pos x="15" y="5"/>
                </a:cxn>
                <a:cxn ang="0">
                  <a:pos x="0" y="9"/>
                </a:cxn>
              </a:cxnLst>
              <a:rect l="0" t="0" r="r" b="b"/>
              <a:pathLst>
                <a:path w="35" h="20">
                  <a:moveTo>
                    <a:pt x="0" y="9"/>
                  </a:moveTo>
                  <a:lnTo>
                    <a:pt x="2" y="7"/>
                  </a:lnTo>
                  <a:lnTo>
                    <a:pt x="7" y="4"/>
                  </a:lnTo>
                  <a:lnTo>
                    <a:pt x="13" y="0"/>
                  </a:lnTo>
                  <a:lnTo>
                    <a:pt x="20" y="0"/>
                  </a:lnTo>
                  <a:lnTo>
                    <a:pt x="27" y="2"/>
                  </a:lnTo>
                  <a:lnTo>
                    <a:pt x="30" y="7"/>
                  </a:lnTo>
                  <a:lnTo>
                    <a:pt x="33" y="10"/>
                  </a:lnTo>
                  <a:lnTo>
                    <a:pt x="33" y="12"/>
                  </a:lnTo>
                  <a:lnTo>
                    <a:pt x="35" y="20"/>
                  </a:lnTo>
                  <a:lnTo>
                    <a:pt x="32" y="20"/>
                  </a:lnTo>
                  <a:lnTo>
                    <a:pt x="27" y="7"/>
                  </a:lnTo>
                  <a:lnTo>
                    <a:pt x="18" y="15"/>
                  </a:lnTo>
                  <a:lnTo>
                    <a:pt x="15" y="5"/>
                  </a:lnTo>
                  <a:lnTo>
                    <a:pt x="0" y="9"/>
                  </a:lnTo>
                  <a:close/>
                </a:path>
              </a:pathLst>
            </a:custGeom>
            <a:solidFill>
              <a:srgbClr val="1F1A17"/>
            </a:solidFill>
            <a:ln w="9525">
              <a:noFill/>
              <a:round/>
              <a:headEnd/>
              <a:tailEnd/>
            </a:ln>
          </p:spPr>
          <p:txBody>
            <a:bodyPr/>
            <a:lstStyle/>
            <a:p>
              <a:endParaRPr lang="en-US"/>
            </a:p>
          </p:txBody>
        </p:sp>
        <p:sp>
          <p:nvSpPr>
            <p:cNvPr id="6035" name="Freeform 1939"/>
            <p:cNvSpPr>
              <a:spLocks/>
            </p:cNvSpPr>
            <p:nvPr/>
          </p:nvSpPr>
          <p:spPr bwMode="auto">
            <a:xfrm>
              <a:off x="1395" y="3399"/>
              <a:ext cx="42" cy="23"/>
            </a:xfrm>
            <a:custGeom>
              <a:avLst/>
              <a:gdLst/>
              <a:ahLst/>
              <a:cxnLst>
                <a:cxn ang="0">
                  <a:pos x="0" y="23"/>
                </a:cxn>
                <a:cxn ang="0">
                  <a:pos x="1" y="20"/>
                </a:cxn>
                <a:cxn ang="0">
                  <a:pos x="5" y="16"/>
                </a:cxn>
                <a:cxn ang="0">
                  <a:pos x="10" y="13"/>
                </a:cxn>
                <a:cxn ang="0">
                  <a:pos x="13" y="13"/>
                </a:cxn>
                <a:cxn ang="0">
                  <a:pos x="8" y="11"/>
                </a:cxn>
                <a:cxn ang="0">
                  <a:pos x="1" y="11"/>
                </a:cxn>
                <a:cxn ang="0">
                  <a:pos x="8" y="10"/>
                </a:cxn>
                <a:cxn ang="0">
                  <a:pos x="13" y="10"/>
                </a:cxn>
                <a:cxn ang="0">
                  <a:pos x="18" y="10"/>
                </a:cxn>
                <a:cxn ang="0">
                  <a:pos x="25" y="11"/>
                </a:cxn>
                <a:cxn ang="0">
                  <a:pos x="23" y="6"/>
                </a:cxn>
                <a:cxn ang="0">
                  <a:pos x="23" y="3"/>
                </a:cxn>
                <a:cxn ang="0">
                  <a:pos x="25" y="1"/>
                </a:cxn>
                <a:cxn ang="0">
                  <a:pos x="28" y="0"/>
                </a:cxn>
                <a:cxn ang="0">
                  <a:pos x="35" y="0"/>
                </a:cxn>
                <a:cxn ang="0">
                  <a:pos x="42" y="0"/>
                </a:cxn>
                <a:cxn ang="0">
                  <a:pos x="37" y="6"/>
                </a:cxn>
                <a:cxn ang="0">
                  <a:pos x="32" y="13"/>
                </a:cxn>
                <a:cxn ang="0">
                  <a:pos x="23" y="13"/>
                </a:cxn>
                <a:cxn ang="0">
                  <a:pos x="15" y="16"/>
                </a:cxn>
                <a:cxn ang="0">
                  <a:pos x="6" y="18"/>
                </a:cxn>
                <a:cxn ang="0">
                  <a:pos x="0" y="23"/>
                </a:cxn>
              </a:cxnLst>
              <a:rect l="0" t="0" r="r" b="b"/>
              <a:pathLst>
                <a:path w="42" h="23">
                  <a:moveTo>
                    <a:pt x="0" y="23"/>
                  </a:moveTo>
                  <a:lnTo>
                    <a:pt x="1" y="20"/>
                  </a:lnTo>
                  <a:lnTo>
                    <a:pt x="5" y="16"/>
                  </a:lnTo>
                  <a:lnTo>
                    <a:pt x="10" y="13"/>
                  </a:lnTo>
                  <a:lnTo>
                    <a:pt x="13" y="13"/>
                  </a:lnTo>
                  <a:lnTo>
                    <a:pt x="8" y="11"/>
                  </a:lnTo>
                  <a:lnTo>
                    <a:pt x="1" y="11"/>
                  </a:lnTo>
                  <a:lnTo>
                    <a:pt x="8" y="10"/>
                  </a:lnTo>
                  <a:lnTo>
                    <a:pt x="13" y="10"/>
                  </a:lnTo>
                  <a:lnTo>
                    <a:pt x="18" y="10"/>
                  </a:lnTo>
                  <a:lnTo>
                    <a:pt x="25" y="11"/>
                  </a:lnTo>
                  <a:lnTo>
                    <a:pt x="23" y="6"/>
                  </a:lnTo>
                  <a:lnTo>
                    <a:pt x="23" y="3"/>
                  </a:lnTo>
                  <a:lnTo>
                    <a:pt x="25" y="1"/>
                  </a:lnTo>
                  <a:lnTo>
                    <a:pt x="28" y="0"/>
                  </a:lnTo>
                  <a:lnTo>
                    <a:pt x="35" y="0"/>
                  </a:lnTo>
                  <a:lnTo>
                    <a:pt x="42" y="0"/>
                  </a:lnTo>
                  <a:lnTo>
                    <a:pt x="37" y="6"/>
                  </a:lnTo>
                  <a:lnTo>
                    <a:pt x="32" y="13"/>
                  </a:lnTo>
                  <a:lnTo>
                    <a:pt x="23" y="13"/>
                  </a:lnTo>
                  <a:lnTo>
                    <a:pt x="15" y="16"/>
                  </a:lnTo>
                  <a:lnTo>
                    <a:pt x="6" y="18"/>
                  </a:lnTo>
                  <a:lnTo>
                    <a:pt x="0" y="23"/>
                  </a:lnTo>
                  <a:close/>
                </a:path>
              </a:pathLst>
            </a:custGeom>
            <a:solidFill>
              <a:srgbClr val="1F1A17"/>
            </a:solidFill>
            <a:ln w="9525">
              <a:noFill/>
              <a:round/>
              <a:headEnd/>
              <a:tailEnd/>
            </a:ln>
          </p:spPr>
          <p:txBody>
            <a:bodyPr/>
            <a:lstStyle/>
            <a:p>
              <a:endParaRPr lang="en-US"/>
            </a:p>
          </p:txBody>
        </p:sp>
        <p:sp>
          <p:nvSpPr>
            <p:cNvPr id="6036" name="Freeform 1940"/>
            <p:cNvSpPr>
              <a:spLocks/>
            </p:cNvSpPr>
            <p:nvPr/>
          </p:nvSpPr>
          <p:spPr bwMode="auto">
            <a:xfrm>
              <a:off x="1470" y="3382"/>
              <a:ext cx="18" cy="12"/>
            </a:xfrm>
            <a:custGeom>
              <a:avLst/>
              <a:gdLst/>
              <a:ahLst/>
              <a:cxnLst>
                <a:cxn ang="0">
                  <a:pos x="2" y="12"/>
                </a:cxn>
                <a:cxn ang="0">
                  <a:pos x="0" y="7"/>
                </a:cxn>
                <a:cxn ang="0">
                  <a:pos x="2" y="2"/>
                </a:cxn>
                <a:cxn ang="0">
                  <a:pos x="3" y="0"/>
                </a:cxn>
                <a:cxn ang="0">
                  <a:pos x="7" y="0"/>
                </a:cxn>
                <a:cxn ang="0">
                  <a:pos x="10" y="0"/>
                </a:cxn>
                <a:cxn ang="0">
                  <a:pos x="13" y="2"/>
                </a:cxn>
                <a:cxn ang="0">
                  <a:pos x="17" y="8"/>
                </a:cxn>
                <a:cxn ang="0">
                  <a:pos x="18" y="10"/>
                </a:cxn>
                <a:cxn ang="0">
                  <a:pos x="2" y="12"/>
                </a:cxn>
              </a:cxnLst>
              <a:rect l="0" t="0" r="r" b="b"/>
              <a:pathLst>
                <a:path w="18" h="12">
                  <a:moveTo>
                    <a:pt x="2" y="12"/>
                  </a:moveTo>
                  <a:lnTo>
                    <a:pt x="0" y="7"/>
                  </a:lnTo>
                  <a:lnTo>
                    <a:pt x="2" y="2"/>
                  </a:lnTo>
                  <a:lnTo>
                    <a:pt x="3" y="0"/>
                  </a:lnTo>
                  <a:lnTo>
                    <a:pt x="7" y="0"/>
                  </a:lnTo>
                  <a:lnTo>
                    <a:pt x="10" y="0"/>
                  </a:lnTo>
                  <a:lnTo>
                    <a:pt x="13" y="2"/>
                  </a:lnTo>
                  <a:lnTo>
                    <a:pt x="17" y="8"/>
                  </a:lnTo>
                  <a:lnTo>
                    <a:pt x="18" y="10"/>
                  </a:lnTo>
                  <a:lnTo>
                    <a:pt x="2" y="12"/>
                  </a:lnTo>
                  <a:close/>
                </a:path>
              </a:pathLst>
            </a:custGeom>
            <a:solidFill>
              <a:srgbClr val="1F1A17"/>
            </a:solidFill>
            <a:ln w="9525">
              <a:noFill/>
              <a:round/>
              <a:headEnd/>
              <a:tailEnd/>
            </a:ln>
          </p:spPr>
          <p:txBody>
            <a:bodyPr/>
            <a:lstStyle/>
            <a:p>
              <a:endParaRPr lang="en-US"/>
            </a:p>
          </p:txBody>
        </p:sp>
        <p:sp>
          <p:nvSpPr>
            <p:cNvPr id="6037" name="Freeform 1941"/>
            <p:cNvSpPr>
              <a:spLocks/>
            </p:cNvSpPr>
            <p:nvPr/>
          </p:nvSpPr>
          <p:spPr bwMode="auto">
            <a:xfrm>
              <a:off x="1281" y="3457"/>
              <a:ext cx="24" cy="17"/>
            </a:xfrm>
            <a:custGeom>
              <a:avLst/>
              <a:gdLst/>
              <a:ahLst/>
              <a:cxnLst>
                <a:cxn ang="0">
                  <a:pos x="0" y="10"/>
                </a:cxn>
                <a:cxn ang="0">
                  <a:pos x="22" y="0"/>
                </a:cxn>
                <a:cxn ang="0">
                  <a:pos x="24" y="7"/>
                </a:cxn>
                <a:cxn ang="0">
                  <a:pos x="22" y="15"/>
                </a:cxn>
                <a:cxn ang="0">
                  <a:pos x="17" y="17"/>
                </a:cxn>
                <a:cxn ang="0">
                  <a:pos x="12" y="17"/>
                </a:cxn>
                <a:cxn ang="0">
                  <a:pos x="5" y="12"/>
                </a:cxn>
                <a:cxn ang="0">
                  <a:pos x="0" y="10"/>
                </a:cxn>
              </a:cxnLst>
              <a:rect l="0" t="0" r="r" b="b"/>
              <a:pathLst>
                <a:path w="24" h="17">
                  <a:moveTo>
                    <a:pt x="0" y="10"/>
                  </a:moveTo>
                  <a:lnTo>
                    <a:pt x="22" y="0"/>
                  </a:lnTo>
                  <a:lnTo>
                    <a:pt x="24" y="7"/>
                  </a:lnTo>
                  <a:lnTo>
                    <a:pt x="22" y="15"/>
                  </a:lnTo>
                  <a:lnTo>
                    <a:pt x="17" y="17"/>
                  </a:lnTo>
                  <a:lnTo>
                    <a:pt x="12" y="17"/>
                  </a:lnTo>
                  <a:lnTo>
                    <a:pt x="5" y="12"/>
                  </a:lnTo>
                  <a:lnTo>
                    <a:pt x="0" y="10"/>
                  </a:lnTo>
                  <a:close/>
                </a:path>
              </a:pathLst>
            </a:custGeom>
            <a:solidFill>
              <a:srgbClr val="1F1A17"/>
            </a:solidFill>
            <a:ln w="9525">
              <a:noFill/>
              <a:round/>
              <a:headEnd/>
              <a:tailEnd/>
            </a:ln>
          </p:spPr>
          <p:txBody>
            <a:bodyPr/>
            <a:lstStyle/>
            <a:p>
              <a:endParaRPr lang="en-US"/>
            </a:p>
          </p:txBody>
        </p:sp>
        <p:sp>
          <p:nvSpPr>
            <p:cNvPr id="6038" name="Freeform 1942"/>
            <p:cNvSpPr>
              <a:spLocks/>
            </p:cNvSpPr>
            <p:nvPr/>
          </p:nvSpPr>
          <p:spPr bwMode="auto">
            <a:xfrm>
              <a:off x="1530" y="3372"/>
              <a:ext cx="22" cy="18"/>
            </a:xfrm>
            <a:custGeom>
              <a:avLst/>
              <a:gdLst/>
              <a:ahLst/>
              <a:cxnLst>
                <a:cxn ang="0">
                  <a:pos x="22" y="0"/>
                </a:cxn>
                <a:cxn ang="0">
                  <a:pos x="19" y="1"/>
                </a:cxn>
                <a:cxn ang="0">
                  <a:pos x="10" y="7"/>
                </a:cxn>
                <a:cxn ang="0">
                  <a:pos x="2" y="13"/>
                </a:cxn>
                <a:cxn ang="0">
                  <a:pos x="0" y="17"/>
                </a:cxn>
                <a:cxn ang="0">
                  <a:pos x="5" y="18"/>
                </a:cxn>
                <a:cxn ang="0">
                  <a:pos x="10" y="13"/>
                </a:cxn>
                <a:cxn ang="0">
                  <a:pos x="19" y="7"/>
                </a:cxn>
                <a:cxn ang="0">
                  <a:pos x="22" y="1"/>
                </a:cxn>
                <a:cxn ang="0">
                  <a:pos x="22" y="0"/>
                </a:cxn>
              </a:cxnLst>
              <a:rect l="0" t="0" r="r" b="b"/>
              <a:pathLst>
                <a:path w="22" h="18">
                  <a:moveTo>
                    <a:pt x="22" y="0"/>
                  </a:moveTo>
                  <a:lnTo>
                    <a:pt x="19" y="1"/>
                  </a:lnTo>
                  <a:lnTo>
                    <a:pt x="10" y="7"/>
                  </a:lnTo>
                  <a:lnTo>
                    <a:pt x="2" y="13"/>
                  </a:lnTo>
                  <a:lnTo>
                    <a:pt x="0" y="17"/>
                  </a:lnTo>
                  <a:lnTo>
                    <a:pt x="5" y="18"/>
                  </a:lnTo>
                  <a:lnTo>
                    <a:pt x="10" y="13"/>
                  </a:lnTo>
                  <a:lnTo>
                    <a:pt x="19" y="7"/>
                  </a:lnTo>
                  <a:lnTo>
                    <a:pt x="22" y="1"/>
                  </a:lnTo>
                  <a:lnTo>
                    <a:pt x="22" y="0"/>
                  </a:lnTo>
                  <a:close/>
                </a:path>
              </a:pathLst>
            </a:custGeom>
            <a:solidFill>
              <a:srgbClr val="1F1A17"/>
            </a:solidFill>
            <a:ln w="9525">
              <a:noFill/>
              <a:round/>
              <a:headEnd/>
              <a:tailEnd/>
            </a:ln>
          </p:spPr>
          <p:txBody>
            <a:bodyPr/>
            <a:lstStyle/>
            <a:p>
              <a:endParaRPr lang="en-US"/>
            </a:p>
          </p:txBody>
        </p:sp>
        <p:sp>
          <p:nvSpPr>
            <p:cNvPr id="6039" name="Freeform 1943"/>
            <p:cNvSpPr>
              <a:spLocks/>
            </p:cNvSpPr>
            <p:nvPr/>
          </p:nvSpPr>
          <p:spPr bwMode="auto">
            <a:xfrm>
              <a:off x="1580" y="3368"/>
              <a:ext cx="27" cy="19"/>
            </a:xfrm>
            <a:custGeom>
              <a:avLst/>
              <a:gdLst/>
              <a:ahLst/>
              <a:cxnLst>
                <a:cxn ang="0">
                  <a:pos x="19" y="0"/>
                </a:cxn>
                <a:cxn ang="0">
                  <a:pos x="22" y="4"/>
                </a:cxn>
                <a:cxn ang="0">
                  <a:pos x="25" y="7"/>
                </a:cxn>
                <a:cxn ang="0">
                  <a:pos x="27" y="12"/>
                </a:cxn>
                <a:cxn ang="0">
                  <a:pos x="27" y="17"/>
                </a:cxn>
                <a:cxn ang="0">
                  <a:pos x="19" y="7"/>
                </a:cxn>
                <a:cxn ang="0">
                  <a:pos x="19" y="16"/>
                </a:cxn>
                <a:cxn ang="0">
                  <a:pos x="14" y="12"/>
                </a:cxn>
                <a:cxn ang="0">
                  <a:pos x="9" y="11"/>
                </a:cxn>
                <a:cxn ang="0">
                  <a:pos x="9" y="16"/>
                </a:cxn>
                <a:cxn ang="0">
                  <a:pos x="9" y="19"/>
                </a:cxn>
                <a:cxn ang="0">
                  <a:pos x="0" y="12"/>
                </a:cxn>
                <a:cxn ang="0">
                  <a:pos x="2" y="14"/>
                </a:cxn>
                <a:cxn ang="0">
                  <a:pos x="4" y="9"/>
                </a:cxn>
                <a:cxn ang="0">
                  <a:pos x="4" y="4"/>
                </a:cxn>
                <a:cxn ang="0">
                  <a:pos x="2" y="2"/>
                </a:cxn>
                <a:cxn ang="0">
                  <a:pos x="5" y="2"/>
                </a:cxn>
                <a:cxn ang="0">
                  <a:pos x="10" y="4"/>
                </a:cxn>
                <a:cxn ang="0">
                  <a:pos x="14" y="5"/>
                </a:cxn>
                <a:cxn ang="0">
                  <a:pos x="15" y="7"/>
                </a:cxn>
                <a:cxn ang="0">
                  <a:pos x="19" y="0"/>
                </a:cxn>
              </a:cxnLst>
              <a:rect l="0" t="0" r="r" b="b"/>
              <a:pathLst>
                <a:path w="27" h="19">
                  <a:moveTo>
                    <a:pt x="19" y="0"/>
                  </a:moveTo>
                  <a:lnTo>
                    <a:pt x="22" y="4"/>
                  </a:lnTo>
                  <a:lnTo>
                    <a:pt x="25" y="7"/>
                  </a:lnTo>
                  <a:lnTo>
                    <a:pt x="27" y="12"/>
                  </a:lnTo>
                  <a:lnTo>
                    <a:pt x="27" y="17"/>
                  </a:lnTo>
                  <a:lnTo>
                    <a:pt x="19" y="7"/>
                  </a:lnTo>
                  <a:lnTo>
                    <a:pt x="19" y="16"/>
                  </a:lnTo>
                  <a:lnTo>
                    <a:pt x="14" y="12"/>
                  </a:lnTo>
                  <a:lnTo>
                    <a:pt x="9" y="11"/>
                  </a:lnTo>
                  <a:lnTo>
                    <a:pt x="9" y="16"/>
                  </a:lnTo>
                  <a:lnTo>
                    <a:pt x="9" y="19"/>
                  </a:lnTo>
                  <a:lnTo>
                    <a:pt x="0" y="12"/>
                  </a:lnTo>
                  <a:lnTo>
                    <a:pt x="2" y="14"/>
                  </a:lnTo>
                  <a:lnTo>
                    <a:pt x="4" y="9"/>
                  </a:lnTo>
                  <a:lnTo>
                    <a:pt x="4" y="4"/>
                  </a:lnTo>
                  <a:lnTo>
                    <a:pt x="2" y="2"/>
                  </a:lnTo>
                  <a:lnTo>
                    <a:pt x="5" y="2"/>
                  </a:lnTo>
                  <a:lnTo>
                    <a:pt x="10" y="4"/>
                  </a:lnTo>
                  <a:lnTo>
                    <a:pt x="14" y="5"/>
                  </a:lnTo>
                  <a:lnTo>
                    <a:pt x="15" y="7"/>
                  </a:lnTo>
                  <a:lnTo>
                    <a:pt x="19" y="0"/>
                  </a:lnTo>
                  <a:close/>
                </a:path>
              </a:pathLst>
            </a:custGeom>
            <a:solidFill>
              <a:srgbClr val="1F1A17"/>
            </a:solidFill>
            <a:ln w="9525">
              <a:noFill/>
              <a:round/>
              <a:headEnd/>
              <a:tailEnd/>
            </a:ln>
          </p:spPr>
          <p:txBody>
            <a:bodyPr/>
            <a:lstStyle/>
            <a:p>
              <a:endParaRPr lang="en-US"/>
            </a:p>
          </p:txBody>
        </p:sp>
        <p:sp>
          <p:nvSpPr>
            <p:cNvPr id="6040" name="Freeform 1944"/>
            <p:cNvSpPr>
              <a:spLocks/>
            </p:cNvSpPr>
            <p:nvPr/>
          </p:nvSpPr>
          <p:spPr bwMode="auto">
            <a:xfrm>
              <a:off x="1480" y="3402"/>
              <a:ext cx="18" cy="13"/>
            </a:xfrm>
            <a:custGeom>
              <a:avLst/>
              <a:gdLst/>
              <a:ahLst/>
              <a:cxnLst>
                <a:cxn ang="0">
                  <a:pos x="0" y="13"/>
                </a:cxn>
                <a:cxn ang="0">
                  <a:pos x="0" y="12"/>
                </a:cxn>
                <a:cxn ang="0">
                  <a:pos x="3" y="5"/>
                </a:cxn>
                <a:cxn ang="0">
                  <a:pos x="5" y="3"/>
                </a:cxn>
                <a:cxn ang="0">
                  <a:pos x="7" y="2"/>
                </a:cxn>
                <a:cxn ang="0">
                  <a:pos x="8" y="0"/>
                </a:cxn>
                <a:cxn ang="0">
                  <a:pos x="10" y="0"/>
                </a:cxn>
                <a:cxn ang="0">
                  <a:pos x="17" y="8"/>
                </a:cxn>
                <a:cxn ang="0">
                  <a:pos x="18" y="13"/>
                </a:cxn>
                <a:cxn ang="0">
                  <a:pos x="13" y="12"/>
                </a:cxn>
                <a:cxn ang="0">
                  <a:pos x="7" y="13"/>
                </a:cxn>
                <a:cxn ang="0">
                  <a:pos x="2" y="13"/>
                </a:cxn>
                <a:cxn ang="0">
                  <a:pos x="0" y="13"/>
                </a:cxn>
              </a:cxnLst>
              <a:rect l="0" t="0" r="r" b="b"/>
              <a:pathLst>
                <a:path w="18" h="13">
                  <a:moveTo>
                    <a:pt x="0" y="13"/>
                  </a:moveTo>
                  <a:lnTo>
                    <a:pt x="0" y="12"/>
                  </a:lnTo>
                  <a:lnTo>
                    <a:pt x="3" y="5"/>
                  </a:lnTo>
                  <a:lnTo>
                    <a:pt x="5" y="3"/>
                  </a:lnTo>
                  <a:lnTo>
                    <a:pt x="7" y="2"/>
                  </a:lnTo>
                  <a:lnTo>
                    <a:pt x="8" y="0"/>
                  </a:lnTo>
                  <a:lnTo>
                    <a:pt x="10" y="0"/>
                  </a:lnTo>
                  <a:lnTo>
                    <a:pt x="17" y="8"/>
                  </a:lnTo>
                  <a:lnTo>
                    <a:pt x="18" y="13"/>
                  </a:lnTo>
                  <a:lnTo>
                    <a:pt x="13" y="12"/>
                  </a:lnTo>
                  <a:lnTo>
                    <a:pt x="7" y="13"/>
                  </a:lnTo>
                  <a:lnTo>
                    <a:pt x="2" y="13"/>
                  </a:lnTo>
                  <a:lnTo>
                    <a:pt x="0" y="13"/>
                  </a:lnTo>
                  <a:close/>
                </a:path>
              </a:pathLst>
            </a:custGeom>
            <a:solidFill>
              <a:srgbClr val="1F1A17"/>
            </a:solidFill>
            <a:ln w="9525">
              <a:noFill/>
              <a:round/>
              <a:headEnd/>
              <a:tailEnd/>
            </a:ln>
          </p:spPr>
          <p:txBody>
            <a:bodyPr/>
            <a:lstStyle/>
            <a:p>
              <a:endParaRPr lang="en-US"/>
            </a:p>
          </p:txBody>
        </p:sp>
        <p:sp>
          <p:nvSpPr>
            <p:cNvPr id="6041" name="Freeform 1945"/>
            <p:cNvSpPr>
              <a:spLocks/>
            </p:cNvSpPr>
            <p:nvPr/>
          </p:nvSpPr>
          <p:spPr bwMode="auto">
            <a:xfrm>
              <a:off x="1420" y="3365"/>
              <a:ext cx="28" cy="29"/>
            </a:xfrm>
            <a:custGeom>
              <a:avLst/>
              <a:gdLst/>
              <a:ahLst/>
              <a:cxnLst>
                <a:cxn ang="0">
                  <a:pos x="8" y="0"/>
                </a:cxn>
                <a:cxn ang="0">
                  <a:pos x="5" y="3"/>
                </a:cxn>
                <a:cxn ang="0">
                  <a:pos x="0" y="10"/>
                </a:cxn>
                <a:cxn ang="0">
                  <a:pos x="7" y="22"/>
                </a:cxn>
                <a:cxn ang="0">
                  <a:pos x="12" y="27"/>
                </a:cxn>
                <a:cxn ang="0">
                  <a:pos x="12" y="17"/>
                </a:cxn>
                <a:cxn ang="0">
                  <a:pos x="20" y="29"/>
                </a:cxn>
                <a:cxn ang="0">
                  <a:pos x="23" y="25"/>
                </a:cxn>
                <a:cxn ang="0">
                  <a:pos x="23" y="20"/>
                </a:cxn>
                <a:cxn ang="0">
                  <a:pos x="23" y="10"/>
                </a:cxn>
                <a:cxn ang="0">
                  <a:pos x="27" y="5"/>
                </a:cxn>
                <a:cxn ang="0">
                  <a:pos x="28" y="3"/>
                </a:cxn>
                <a:cxn ang="0">
                  <a:pos x="10" y="8"/>
                </a:cxn>
                <a:cxn ang="0">
                  <a:pos x="8" y="0"/>
                </a:cxn>
              </a:cxnLst>
              <a:rect l="0" t="0" r="r" b="b"/>
              <a:pathLst>
                <a:path w="28" h="29">
                  <a:moveTo>
                    <a:pt x="8" y="0"/>
                  </a:moveTo>
                  <a:lnTo>
                    <a:pt x="5" y="3"/>
                  </a:lnTo>
                  <a:lnTo>
                    <a:pt x="0" y="10"/>
                  </a:lnTo>
                  <a:lnTo>
                    <a:pt x="7" y="22"/>
                  </a:lnTo>
                  <a:lnTo>
                    <a:pt x="12" y="27"/>
                  </a:lnTo>
                  <a:lnTo>
                    <a:pt x="12" y="17"/>
                  </a:lnTo>
                  <a:lnTo>
                    <a:pt x="20" y="29"/>
                  </a:lnTo>
                  <a:lnTo>
                    <a:pt x="23" y="25"/>
                  </a:lnTo>
                  <a:lnTo>
                    <a:pt x="23" y="20"/>
                  </a:lnTo>
                  <a:lnTo>
                    <a:pt x="23" y="10"/>
                  </a:lnTo>
                  <a:lnTo>
                    <a:pt x="27" y="5"/>
                  </a:lnTo>
                  <a:lnTo>
                    <a:pt x="28" y="3"/>
                  </a:lnTo>
                  <a:lnTo>
                    <a:pt x="10" y="8"/>
                  </a:lnTo>
                  <a:lnTo>
                    <a:pt x="8" y="0"/>
                  </a:lnTo>
                  <a:close/>
                </a:path>
              </a:pathLst>
            </a:custGeom>
            <a:solidFill>
              <a:srgbClr val="1F1A17"/>
            </a:solidFill>
            <a:ln w="9525">
              <a:noFill/>
              <a:round/>
              <a:headEnd/>
              <a:tailEnd/>
            </a:ln>
          </p:spPr>
          <p:txBody>
            <a:bodyPr/>
            <a:lstStyle/>
            <a:p>
              <a:endParaRPr lang="en-US"/>
            </a:p>
          </p:txBody>
        </p:sp>
        <p:sp>
          <p:nvSpPr>
            <p:cNvPr id="6042" name="Freeform 1946"/>
            <p:cNvSpPr>
              <a:spLocks/>
            </p:cNvSpPr>
            <p:nvPr/>
          </p:nvSpPr>
          <p:spPr bwMode="auto">
            <a:xfrm>
              <a:off x="1323" y="3353"/>
              <a:ext cx="43" cy="32"/>
            </a:xfrm>
            <a:custGeom>
              <a:avLst/>
              <a:gdLst/>
              <a:ahLst/>
              <a:cxnLst>
                <a:cxn ang="0">
                  <a:pos x="0" y="0"/>
                </a:cxn>
                <a:cxn ang="0">
                  <a:pos x="10" y="4"/>
                </a:cxn>
                <a:cxn ang="0">
                  <a:pos x="22" y="10"/>
                </a:cxn>
                <a:cxn ang="0">
                  <a:pos x="28" y="15"/>
                </a:cxn>
                <a:cxn ang="0">
                  <a:pos x="35" y="19"/>
                </a:cxn>
                <a:cxn ang="0">
                  <a:pos x="40" y="26"/>
                </a:cxn>
                <a:cxn ang="0">
                  <a:pos x="43" y="31"/>
                </a:cxn>
                <a:cxn ang="0">
                  <a:pos x="42" y="32"/>
                </a:cxn>
                <a:cxn ang="0">
                  <a:pos x="38" y="32"/>
                </a:cxn>
                <a:cxn ang="0">
                  <a:pos x="37" y="31"/>
                </a:cxn>
                <a:cxn ang="0">
                  <a:pos x="33" y="29"/>
                </a:cxn>
                <a:cxn ang="0">
                  <a:pos x="30" y="26"/>
                </a:cxn>
                <a:cxn ang="0">
                  <a:pos x="27" y="22"/>
                </a:cxn>
                <a:cxn ang="0">
                  <a:pos x="25" y="24"/>
                </a:cxn>
                <a:cxn ang="0">
                  <a:pos x="25" y="27"/>
                </a:cxn>
                <a:cxn ang="0">
                  <a:pos x="22" y="27"/>
                </a:cxn>
                <a:cxn ang="0">
                  <a:pos x="20" y="27"/>
                </a:cxn>
                <a:cxn ang="0">
                  <a:pos x="18" y="24"/>
                </a:cxn>
                <a:cxn ang="0">
                  <a:pos x="17" y="20"/>
                </a:cxn>
                <a:cxn ang="0">
                  <a:pos x="13" y="19"/>
                </a:cxn>
                <a:cxn ang="0">
                  <a:pos x="10" y="15"/>
                </a:cxn>
                <a:cxn ang="0">
                  <a:pos x="10" y="12"/>
                </a:cxn>
                <a:cxn ang="0">
                  <a:pos x="12" y="9"/>
                </a:cxn>
                <a:cxn ang="0">
                  <a:pos x="5" y="5"/>
                </a:cxn>
                <a:cxn ang="0">
                  <a:pos x="0" y="0"/>
                </a:cxn>
              </a:cxnLst>
              <a:rect l="0" t="0" r="r" b="b"/>
              <a:pathLst>
                <a:path w="43" h="32">
                  <a:moveTo>
                    <a:pt x="0" y="0"/>
                  </a:moveTo>
                  <a:lnTo>
                    <a:pt x="10" y="4"/>
                  </a:lnTo>
                  <a:lnTo>
                    <a:pt x="22" y="10"/>
                  </a:lnTo>
                  <a:lnTo>
                    <a:pt x="28" y="15"/>
                  </a:lnTo>
                  <a:lnTo>
                    <a:pt x="35" y="19"/>
                  </a:lnTo>
                  <a:lnTo>
                    <a:pt x="40" y="26"/>
                  </a:lnTo>
                  <a:lnTo>
                    <a:pt x="43" y="31"/>
                  </a:lnTo>
                  <a:lnTo>
                    <a:pt x="42" y="32"/>
                  </a:lnTo>
                  <a:lnTo>
                    <a:pt x="38" y="32"/>
                  </a:lnTo>
                  <a:lnTo>
                    <a:pt x="37" y="31"/>
                  </a:lnTo>
                  <a:lnTo>
                    <a:pt x="33" y="29"/>
                  </a:lnTo>
                  <a:lnTo>
                    <a:pt x="30" y="26"/>
                  </a:lnTo>
                  <a:lnTo>
                    <a:pt x="27" y="22"/>
                  </a:lnTo>
                  <a:lnTo>
                    <a:pt x="25" y="24"/>
                  </a:lnTo>
                  <a:lnTo>
                    <a:pt x="25" y="27"/>
                  </a:lnTo>
                  <a:lnTo>
                    <a:pt x="22" y="27"/>
                  </a:lnTo>
                  <a:lnTo>
                    <a:pt x="20" y="27"/>
                  </a:lnTo>
                  <a:lnTo>
                    <a:pt x="18" y="24"/>
                  </a:lnTo>
                  <a:lnTo>
                    <a:pt x="17" y="20"/>
                  </a:lnTo>
                  <a:lnTo>
                    <a:pt x="13" y="19"/>
                  </a:lnTo>
                  <a:lnTo>
                    <a:pt x="10" y="15"/>
                  </a:lnTo>
                  <a:lnTo>
                    <a:pt x="10" y="12"/>
                  </a:lnTo>
                  <a:lnTo>
                    <a:pt x="12" y="9"/>
                  </a:lnTo>
                  <a:lnTo>
                    <a:pt x="5" y="5"/>
                  </a:lnTo>
                  <a:lnTo>
                    <a:pt x="0" y="0"/>
                  </a:lnTo>
                  <a:close/>
                </a:path>
              </a:pathLst>
            </a:custGeom>
            <a:solidFill>
              <a:srgbClr val="1F1A17"/>
            </a:solidFill>
            <a:ln w="9525">
              <a:noFill/>
              <a:round/>
              <a:headEnd/>
              <a:tailEnd/>
            </a:ln>
          </p:spPr>
          <p:txBody>
            <a:bodyPr/>
            <a:lstStyle/>
            <a:p>
              <a:endParaRPr lang="en-US"/>
            </a:p>
          </p:txBody>
        </p:sp>
        <p:sp>
          <p:nvSpPr>
            <p:cNvPr id="6043" name="Freeform 1947"/>
            <p:cNvSpPr>
              <a:spLocks/>
            </p:cNvSpPr>
            <p:nvPr/>
          </p:nvSpPr>
          <p:spPr bwMode="auto">
            <a:xfrm>
              <a:off x="1378" y="3357"/>
              <a:ext cx="37" cy="16"/>
            </a:xfrm>
            <a:custGeom>
              <a:avLst/>
              <a:gdLst/>
              <a:ahLst/>
              <a:cxnLst>
                <a:cxn ang="0">
                  <a:pos x="7" y="0"/>
                </a:cxn>
                <a:cxn ang="0">
                  <a:pos x="0" y="3"/>
                </a:cxn>
                <a:cxn ang="0">
                  <a:pos x="0" y="10"/>
                </a:cxn>
                <a:cxn ang="0">
                  <a:pos x="5" y="13"/>
                </a:cxn>
                <a:cxn ang="0">
                  <a:pos x="15" y="16"/>
                </a:cxn>
                <a:cxn ang="0">
                  <a:pos x="29" y="15"/>
                </a:cxn>
                <a:cxn ang="0">
                  <a:pos x="37" y="13"/>
                </a:cxn>
                <a:cxn ang="0">
                  <a:pos x="30" y="13"/>
                </a:cxn>
                <a:cxn ang="0">
                  <a:pos x="18" y="11"/>
                </a:cxn>
                <a:cxn ang="0">
                  <a:pos x="10" y="5"/>
                </a:cxn>
                <a:cxn ang="0">
                  <a:pos x="7" y="0"/>
                </a:cxn>
              </a:cxnLst>
              <a:rect l="0" t="0" r="r" b="b"/>
              <a:pathLst>
                <a:path w="37" h="16">
                  <a:moveTo>
                    <a:pt x="7" y="0"/>
                  </a:moveTo>
                  <a:lnTo>
                    <a:pt x="0" y="3"/>
                  </a:lnTo>
                  <a:lnTo>
                    <a:pt x="0" y="10"/>
                  </a:lnTo>
                  <a:lnTo>
                    <a:pt x="5" y="13"/>
                  </a:lnTo>
                  <a:lnTo>
                    <a:pt x="15" y="16"/>
                  </a:lnTo>
                  <a:lnTo>
                    <a:pt x="29" y="15"/>
                  </a:lnTo>
                  <a:lnTo>
                    <a:pt x="37" y="13"/>
                  </a:lnTo>
                  <a:lnTo>
                    <a:pt x="30" y="13"/>
                  </a:lnTo>
                  <a:lnTo>
                    <a:pt x="18" y="11"/>
                  </a:lnTo>
                  <a:lnTo>
                    <a:pt x="10" y="5"/>
                  </a:lnTo>
                  <a:lnTo>
                    <a:pt x="7" y="0"/>
                  </a:lnTo>
                  <a:close/>
                </a:path>
              </a:pathLst>
            </a:custGeom>
            <a:solidFill>
              <a:srgbClr val="1F1A17"/>
            </a:solidFill>
            <a:ln w="9525">
              <a:noFill/>
              <a:round/>
              <a:headEnd/>
              <a:tailEnd/>
            </a:ln>
          </p:spPr>
          <p:txBody>
            <a:bodyPr/>
            <a:lstStyle/>
            <a:p>
              <a:endParaRPr lang="en-US"/>
            </a:p>
          </p:txBody>
        </p:sp>
        <p:sp>
          <p:nvSpPr>
            <p:cNvPr id="6044" name="Freeform 1948"/>
            <p:cNvSpPr>
              <a:spLocks/>
            </p:cNvSpPr>
            <p:nvPr/>
          </p:nvSpPr>
          <p:spPr bwMode="auto">
            <a:xfrm>
              <a:off x="1301" y="3390"/>
              <a:ext cx="20" cy="15"/>
            </a:xfrm>
            <a:custGeom>
              <a:avLst/>
              <a:gdLst/>
              <a:ahLst/>
              <a:cxnLst>
                <a:cxn ang="0">
                  <a:pos x="0" y="9"/>
                </a:cxn>
                <a:cxn ang="0">
                  <a:pos x="19" y="0"/>
                </a:cxn>
                <a:cxn ang="0">
                  <a:pos x="20" y="5"/>
                </a:cxn>
                <a:cxn ang="0">
                  <a:pos x="20" y="14"/>
                </a:cxn>
                <a:cxn ang="0">
                  <a:pos x="15" y="15"/>
                </a:cxn>
                <a:cxn ang="0">
                  <a:pos x="12" y="14"/>
                </a:cxn>
                <a:cxn ang="0">
                  <a:pos x="5" y="10"/>
                </a:cxn>
                <a:cxn ang="0">
                  <a:pos x="0" y="9"/>
                </a:cxn>
              </a:cxnLst>
              <a:rect l="0" t="0" r="r" b="b"/>
              <a:pathLst>
                <a:path w="20" h="15">
                  <a:moveTo>
                    <a:pt x="0" y="9"/>
                  </a:moveTo>
                  <a:lnTo>
                    <a:pt x="19" y="0"/>
                  </a:lnTo>
                  <a:lnTo>
                    <a:pt x="20" y="5"/>
                  </a:lnTo>
                  <a:lnTo>
                    <a:pt x="20" y="14"/>
                  </a:lnTo>
                  <a:lnTo>
                    <a:pt x="15" y="15"/>
                  </a:lnTo>
                  <a:lnTo>
                    <a:pt x="12" y="14"/>
                  </a:lnTo>
                  <a:lnTo>
                    <a:pt x="5" y="10"/>
                  </a:lnTo>
                  <a:lnTo>
                    <a:pt x="0" y="9"/>
                  </a:lnTo>
                  <a:close/>
                </a:path>
              </a:pathLst>
            </a:custGeom>
            <a:solidFill>
              <a:srgbClr val="1F1A17"/>
            </a:solidFill>
            <a:ln w="9525">
              <a:noFill/>
              <a:round/>
              <a:headEnd/>
              <a:tailEnd/>
            </a:ln>
          </p:spPr>
          <p:txBody>
            <a:bodyPr/>
            <a:lstStyle/>
            <a:p>
              <a:endParaRPr lang="en-US"/>
            </a:p>
          </p:txBody>
        </p:sp>
        <p:sp>
          <p:nvSpPr>
            <p:cNvPr id="6045" name="Freeform 1949"/>
            <p:cNvSpPr>
              <a:spLocks/>
            </p:cNvSpPr>
            <p:nvPr/>
          </p:nvSpPr>
          <p:spPr bwMode="auto">
            <a:xfrm>
              <a:off x="1534" y="3365"/>
              <a:ext cx="108" cy="60"/>
            </a:xfrm>
            <a:custGeom>
              <a:avLst/>
              <a:gdLst/>
              <a:ahLst/>
              <a:cxnLst>
                <a:cxn ang="0">
                  <a:pos x="0" y="42"/>
                </a:cxn>
                <a:cxn ang="0">
                  <a:pos x="6" y="49"/>
                </a:cxn>
                <a:cxn ang="0">
                  <a:pos x="13" y="44"/>
                </a:cxn>
                <a:cxn ang="0">
                  <a:pos x="20" y="42"/>
                </a:cxn>
                <a:cxn ang="0">
                  <a:pos x="25" y="40"/>
                </a:cxn>
                <a:cxn ang="0">
                  <a:pos x="28" y="39"/>
                </a:cxn>
                <a:cxn ang="0">
                  <a:pos x="31" y="42"/>
                </a:cxn>
                <a:cxn ang="0">
                  <a:pos x="35" y="44"/>
                </a:cxn>
                <a:cxn ang="0">
                  <a:pos x="40" y="42"/>
                </a:cxn>
                <a:cxn ang="0">
                  <a:pos x="46" y="42"/>
                </a:cxn>
                <a:cxn ang="0">
                  <a:pos x="46" y="42"/>
                </a:cxn>
                <a:cxn ang="0">
                  <a:pos x="50" y="42"/>
                </a:cxn>
                <a:cxn ang="0">
                  <a:pos x="55" y="45"/>
                </a:cxn>
                <a:cxn ang="0">
                  <a:pos x="60" y="49"/>
                </a:cxn>
                <a:cxn ang="0">
                  <a:pos x="61" y="35"/>
                </a:cxn>
                <a:cxn ang="0">
                  <a:pos x="65" y="55"/>
                </a:cxn>
                <a:cxn ang="0">
                  <a:pos x="71" y="60"/>
                </a:cxn>
                <a:cxn ang="0">
                  <a:pos x="71" y="52"/>
                </a:cxn>
                <a:cxn ang="0">
                  <a:pos x="71" y="44"/>
                </a:cxn>
                <a:cxn ang="0">
                  <a:pos x="78" y="40"/>
                </a:cxn>
                <a:cxn ang="0">
                  <a:pos x="83" y="40"/>
                </a:cxn>
                <a:cxn ang="0">
                  <a:pos x="91" y="34"/>
                </a:cxn>
                <a:cxn ang="0">
                  <a:pos x="86" y="29"/>
                </a:cxn>
                <a:cxn ang="0">
                  <a:pos x="98" y="29"/>
                </a:cxn>
                <a:cxn ang="0">
                  <a:pos x="98" y="24"/>
                </a:cxn>
                <a:cxn ang="0">
                  <a:pos x="95" y="19"/>
                </a:cxn>
                <a:cxn ang="0">
                  <a:pos x="98" y="17"/>
                </a:cxn>
                <a:cxn ang="0">
                  <a:pos x="100" y="14"/>
                </a:cxn>
                <a:cxn ang="0">
                  <a:pos x="95" y="12"/>
                </a:cxn>
                <a:cxn ang="0">
                  <a:pos x="103" y="8"/>
                </a:cxn>
                <a:cxn ang="0">
                  <a:pos x="108" y="0"/>
                </a:cxn>
                <a:cxn ang="0">
                  <a:pos x="93" y="7"/>
                </a:cxn>
                <a:cxn ang="0">
                  <a:pos x="85" y="15"/>
                </a:cxn>
                <a:cxn ang="0">
                  <a:pos x="90" y="22"/>
                </a:cxn>
                <a:cxn ang="0">
                  <a:pos x="83" y="24"/>
                </a:cxn>
                <a:cxn ang="0">
                  <a:pos x="83" y="27"/>
                </a:cxn>
                <a:cxn ang="0">
                  <a:pos x="76" y="32"/>
                </a:cxn>
                <a:cxn ang="0">
                  <a:pos x="68" y="30"/>
                </a:cxn>
                <a:cxn ang="0">
                  <a:pos x="66" y="29"/>
                </a:cxn>
                <a:cxn ang="0">
                  <a:pos x="61" y="19"/>
                </a:cxn>
                <a:cxn ang="0">
                  <a:pos x="51" y="22"/>
                </a:cxn>
                <a:cxn ang="0">
                  <a:pos x="41" y="25"/>
                </a:cxn>
                <a:cxn ang="0">
                  <a:pos x="31" y="25"/>
                </a:cxn>
                <a:cxn ang="0">
                  <a:pos x="18" y="27"/>
                </a:cxn>
                <a:cxn ang="0">
                  <a:pos x="6" y="37"/>
                </a:cxn>
                <a:cxn ang="0">
                  <a:pos x="0" y="42"/>
                </a:cxn>
              </a:cxnLst>
              <a:rect l="0" t="0" r="r" b="b"/>
              <a:pathLst>
                <a:path w="108" h="60">
                  <a:moveTo>
                    <a:pt x="0" y="42"/>
                  </a:moveTo>
                  <a:lnTo>
                    <a:pt x="6" y="49"/>
                  </a:lnTo>
                  <a:lnTo>
                    <a:pt x="13" y="44"/>
                  </a:lnTo>
                  <a:lnTo>
                    <a:pt x="20" y="42"/>
                  </a:lnTo>
                  <a:lnTo>
                    <a:pt x="25" y="40"/>
                  </a:lnTo>
                  <a:lnTo>
                    <a:pt x="28" y="39"/>
                  </a:lnTo>
                  <a:lnTo>
                    <a:pt x="31" y="42"/>
                  </a:lnTo>
                  <a:lnTo>
                    <a:pt x="35" y="44"/>
                  </a:lnTo>
                  <a:lnTo>
                    <a:pt x="40" y="42"/>
                  </a:lnTo>
                  <a:lnTo>
                    <a:pt x="46" y="42"/>
                  </a:lnTo>
                  <a:lnTo>
                    <a:pt x="46" y="42"/>
                  </a:lnTo>
                  <a:lnTo>
                    <a:pt x="50" y="42"/>
                  </a:lnTo>
                  <a:lnTo>
                    <a:pt x="55" y="45"/>
                  </a:lnTo>
                  <a:lnTo>
                    <a:pt x="60" y="49"/>
                  </a:lnTo>
                  <a:lnTo>
                    <a:pt x="61" y="35"/>
                  </a:lnTo>
                  <a:lnTo>
                    <a:pt x="65" y="55"/>
                  </a:lnTo>
                  <a:lnTo>
                    <a:pt x="71" y="60"/>
                  </a:lnTo>
                  <a:lnTo>
                    <a:pt x="71" y="52"/>
                  </a:lnTo>
                  <a:lnTo>
                    <a:pt x="71" y="44"/>
                  </a:lnTo>
                  <a:lnTo>
                    <a:pt x="78" y="40"/>
                  </a:lnTo>
                  <a:lnTo>
                    <a:pt x="83" y="40"/>
                  </a:lnTo>
                  <a:lnTo>
                    <a:pt x="91" y="34"/>
                  </a:lnTo>
                  <a:lnTo>
                    <a:pt x="86" y="29"/>
                  </a:lnTo>
                  <a:lnTo>
                    <a:pt x="98" y="29"/>
                  </a:lnTo>
                  <a:lnTo>
                    <a:pt x="98" y="24"/>
                  </a:lnTo>
                  <a:lnTo>
                    <a:pt x="95" y="19"/>
                  </a:lnTo>
                  <a:lnTo>
                    <a:pt x="98" y="17"/>
                  </a:lnTo>
                  <a:lnTo>
                    <a:pt x="100" y="14"/>
                  </a:lnTo>
                  <a:lnTo>
                    <a:pt x="95" y="12"/>
                  </a:lnTo>
                  <a:lnTo>
                    <a:pt x="103" y="8"/>
                  </a:lnTo>
                  <a:lnTo>
                    <a:pt x="108" y="0"/>
                  </a:lnTo>
                  <a:lnTo>
                    <a:pt x="93" y="7"/>
                  </a:lnTo>
                  <a:lnTo>
                    <a:pt x="85" y="15"/>
                  </a:lnTo>
                  <a:lnTo>
                    <a:pt x="90" y="22"/>
                  </a:lnTo>
                  <a:lnTo>
                    <a:pt x="83" y="24"/>
                  </a:lnTo>
                  <a:lnTo>
                    <a:pt x="83" y="27"/>
                  </a:lnTo>
                  <a:lnTo>
                    <a:pt x="76" y="32"/>
                  </a:lnTo>
                  <a:lnTo>
                    <a:pt x="68" y="30"/>
                  </a:lnTo>
                  <a:lnTo>
                    <a:pt x="66" y="29"/>
                  </a:lnTo>
                  <a:lnTo>
                    <a:pt x="61" y="19"/>
                  </a:lnTo>
                  <a:lnTo>
                    <a:pt x="51" y="22"/>
                  </a:lnTo>
                  <a:lnTo>
                    <a:pt x="41" y="25"/>
                  </a:lnTo>
                  <a:lnTo>
                    <a:pt x="31" y="25"/>
                  </a:lnTo>
                  <a:lnTo>
                    <a:pt x="18" y="27"/>
                  </a:lnTo>
                  <a:lnTo>
                    <a:pt x="6" y="37"/>
                  </a:lnTo>
                  <a:lnTo>
                    <a:pt x="0" y="42"/>
                  </a:lnTo>
                  <a:close/>
                </a:path>
              </a:pathLst>
            </a:custGeom>
            <a:solidFill>
              <a:srgbClr val="1F1A17"/>
            </a:solidFill>
            <a:ln w="9525">
              <a:noFill/>
              <a:round/>
              <a:headEnd/>
              <a:tailEnd/>
            </a:ln>
          </p:spPr>
          <p:txBody>
            <a:bodyPr/>
            <a:lstStyle/>
            <a:p>
              <a:endParaRPr lang="en-US"/>
            </a:p>
          </p:txBody>
        </p:sp>
        <p:sp>
          <p:nvSpPr>
            <p:cNvPr id="6046" name="Freeform 1950"/>
            <p:cNvSpPr>
              <a:spLocks/>
            </p:cNvSpPr>
            <p:nvPr/>
          </p:nvSpPr>
          <p:spPr bwMode="auto">
            <a:xfrm>
              <a:off x="1363" y="3372"/>
              <a:ext cx="135" cy="75"/>
            </a:xfrm>
            <a:custGeom>
              <a:avLst/>
              <a:gdLst/>
              <a:ahLst/>
              <a:cxnLst>
                <a:cxn ang="0">
                  <a:pos x="132" y="17"/>
                </a:cxn>
                <a:cxn ang="0">
                  <a:pos x="134" y="7"/>
                </a:cxn>
                <a:cxn ang="0">
                  <a:pos x="129" y="7"/>
                </a:cxn>
                <a:cxn ang="0">
                  <a:pos x="122" y="5"/>
                </a:cxn>
                <a:cxn ang="0">
                  <a:pos x="114" y="1"/>
                </a:cxn>
                <a:cxn ang="0">
                  <a:pos x="100" y="7"/>
                </a:cxn>
                <a:cxn ang="0">
                  <a:pos x="95" y="13"/>
                </a:cxn>
                <a:cxn ang="0">
                  <a:pos x="99" y="22"/>
                </a:cxn>
                <a:cxn ang="0">
                  <a:pos x="99" y="27"/>
                </a:cxn>
                <a:cxn ang="0">
                  <a:pos x="82" y="22"/>
                </a:cxn>
                <a:cxn ang="0">
                  <a:pos x="60" y="18"/>
                </a:cxn>
                <a:cxn ang="0">
                  <a:pos x="35" y="22"/>
                </a:cxn>
                <a:cxn ang="0">
                  <a:pos x="12" y="22"/>
                </a:cxn>
                <a:cxn ang="0">
                  <a:pos x="5" y="27"/>
                </a:cxn>
                <a:cxn ang="0">
                  <a:pos x="10" y="37"/>
                </a:cxn>
                <a:cxn ang="0">
                  <a:pos x="20" y="38"/>
                </a:cxn>
                <a:cxn ang="0">
                  <a:pos x="32" y="42"/>
                </a:cxn>
                <a:cxn ang="0">
                  <a:pos x="42" y="47"/>
                </a:cxn>
                <a:cxn ang="0">
                  <a:pos x="52" y="43"/>
                </a:cxn>
                <a:cxn ang="0">
                  <a:pos x="55" y="35"/>
                </a:cxn>
                <a:cxn ang="0">
                  <a:pos x="75" y="37"/>
                </a:cxn>
                <a:cxn ang="0">
                  <a:pos x="72" y="47"/>
                </a:cxn>
                <a:cxn ang="0">
                  <a:pos x="55" y="57"/>
                </a:cxn>
                <a:cxn ang="0">
                  <a:pos x="37" y="63"/>
                </a:cxn>
                <a:cxn ang="0">
                  <a:pos x="40" y="70"/>
                </a:cxn>
                <a:cxn ang="0">
                  <a:pos x="59" y="67"/>
                </a:cxn>
                <a:cxn ang="0">
                  <a:pos x="69" y="65"/>
                </a:cxn>
                <a:cxn ang="0">
                  <a:pos x="70" y="70"/>
                </a:cxn>
                <a:cxn ang="0">
                  <a:pos x="84" y="70"/>
                </a:cxn>
                <a:cxn ang="0">
                  <a:pos x="117" y="65"/>
                </a:cxn>
                <a:cxn ang="0">
                  <a:pos x="129" y="58"/>
                </a:cxn>
                <a:cxn ang="0">
                  <a:pos x="129" y="38"/>
                </a:cxn>
                <a:cxn ang="0">
                  <a:pos x="117" y="37"/>
                </a:cxn>
                <a:cxn ang="0">
                  <a:pos x="107" y="25"/>
                </a:cxn>
                <a:cxn ang="0">
                  <a:pos x="114" y="20"/>
                </a:cxn>
                <a:cxn ang="0">
                  <a:pos x="124" y="27"/>
                </a:cxn>
                <a:cxn ang="0">
                  <a:pos x="127" y="27"/>
                </a:cxn>
              </a:cxnLst>
              <a:rect l="0" t="0" r="r" b="b"/>
              <a:pathLst>
                <a:path w="135" h="75">
                  <a:moveTo>
                    <a:pt x="129" y="22"/>
                  </a:moveTo>
                  <a:lnTo>
                    <a:pt x="132" y="17"/>
                  </a:lnTo>
                  <a:lnTo>
                    <a:pt x="135" y="10"/>
                  </a:lnTo>
                  <a:lnTo>
                    <a:pt x="134" y="7"/>
                  </a:lnTo>
                  <a:lnTo>
                    <a:pt x="132" y="1"/>
                  </a:lnTo>
                  <a:lnTo>
                    <a:pt x="129" y="7"/>
                  </a:lnTo>
                  <a:lnTo>
                    <a:pt x="124" y="10"/>
                  </a:lnTo>
                  <a:lnTo>
                    <a:pt x="122" y="5"/>
                  </a:lnTo>
                  <a:lnTo>
                    <a:pt x="120" y="0"/>
                  </a:lnTo>
                  <a:lnTo>
                    <a:pt x="114" y="1"/>
                  </a:lnTo>
                  <a:lnTo>
                    <a:pt x="107" y="3"/>
                  </a:lnTo>
                  <a:lnTo>
                    <a:pt x="100" y="7"/>
                  </a:lnTo>
                  <a:lnTo>
                    <a:pt x="94" y="10"/>
                  </a:lnTo>
                  <a:lnTo>
                    <a:pt x="95" y="13"/>
                  </a:lnTo>
                  <a:lnTo>
                    <a:pt x="99" y="18"/>
                  </a:lnTo>
                  <a:lnTo>
                    <a:pt x="99" y="22"/>
                  </a:lnTo>
                  <a:lnTo>
                    <a:pt x="100" y="25"/>
                  </a:lnTo>
                  <a:lnTo>
                    <a:pt x="99" y="27"/>
                  </a:lnTo>
                  <a:lnTo>
                    <a:pt x="97" y="27"/>
                  </a:lnTo>
                  <a:lnTo>
                    <a:pt x="82" y="22"/>
                  </a:lnTo>
                  <a:lnTo>
                    <a:pt x="72" y="17"/>
                  </a:lnTo>
                  <a:lnTo>
                    <a:pt x="60" y="18"/>
                  </a:lnTo>
                  <a:lnTo>
                    <a:pt x="47" y="20"/>
                  </a:lnTo>
                  <a:lnTo>
                    <a:pt x="35" y="22"/>
                  </a:lnTo>
                  <a:lnTo>
                    <a:pt x="23" y="22"/>
                  </a:lnTo>
                  <a:lnTo>
                    <a:pt x="12" y="22"/>
                  </a:lnTo>
                  <a:lnTo>
                    <a:pt x="0" y="20"/>
                  </a:lnTo>
                  <a:lnTo>
                    <a:pt x="5" y="27"/>
                  </a:lnTo>
                  <a:lnTo>
                    <a:pt x="10" y="32"/>
                  </a:lnTo>
                  <a:lnTo>
                    <a:pt x="10" y="37"/>
                  </a:lnTo>
                  <a:lnTo>
                    <a:pt x="8" y="40"/>
                  </a:lnTo>
                  <a:lnTo>
                    <a:pt x="20" y="38"/>
                  </a:lnTo>
                  <a:lnTo>
                    <a:pt x="32" y="37"/>
                  </a:lnTo>
                  <a:lnTo>
                    <a:pt x="32" y="42"/>
                  </a:lnTo>
                  <a:lnTo>
                    <a:pt x="30" y="45"/>
                  </a:lnTo>
                  <a:lnTo>
                    <a:pt x="42" y="47"/>
                  </a:lnTo>
                  <a:lnTo>
                    <a:pt x="55" y="48"/>
                  </a:lnTo>
                  <a:lnTo>
                    <a:pt x="52" y="43"/>
                  </a:lnTo>
                  <a:lnTo>
                    <a:pt x="49" y="40"/>
                  </a:lnTo>
                  <a:lnTo>
                    <a:pt x="55" y="35"/>
                  </a:lnTo>
                  <a:lnTo>
                    <a:pt x="67" y="33"/>
                  </a:lnTo>
                  <a:lnTo>
                    <a:pt x="75" y="37"/>
                  </a:lnTo>
                  <a:lnTo>
                    <a:pt x="79" y="38"/>
                  </a:lnTo>
                  <a:lnTo>
                    <a:pt x="72" y="47"/>
                  </a:lnTo>
                  <a:lnTo>
                    <a:pt x="65" y="53"/>
                  </a:lnTo>
                  <a:lnTo>
                    <a:pt x="55" y="57"/>
                  </a:lnTo>
                  <a:lnTo>
                    <a:pt x="44" y="58"/>
                  </a:lnTo>
                  <a:lnTo>
                    <a:pt x="37" y="63"/>
                  </a:lnTo>
                  <a:lnTo>
                    <a:pt x="28" y="70"/>
                  </a:lnTo>
                  <a:lnTo>
                    <a:pt x="40" y="70"/>
                  </a:lnTo>
                  <a:lnTo>
                    <a:pt x="52" y="70"/>
                  </a:lnTo>
                  <a:lnTo>
                    <a:pt x="59" y="67"/>
                  </a:lnTo>
                  <a:lnTo>
                    <a:pt x="65" y="65"/>
                  </a:lnTo>
                  <a:lnTo>
                    <a:pt x="69" y="65"/>
                  </a:lnTo>
                  <a:lnTo>
                    <a:pt x="70" y="67"/>
                  </a:lnTo>
                  <a:lnTo>
                    <a:pt x="70" y="70"/>
                  </a:lnTo>
                  <a:lnTo>
                    <a:pt x="69" y="75"/>
                  </a:lnTo>
                  <a:lnTo>
                    <a:pt x="84" y="70"/>
                  </a:lnTo>
                  <a:lnTo>
                    <a:pt x="105" y="63"/>
                  </a:lnTo>
                  <a:lnTo>
                    <a:pt x="117" y="65"/>
                  </a:lnTo>
                  <a:lnTo>
                    <a:pt x="124" y="68"/>
                  </a:lnTo>
                  <a:lnTo>
                    <a:pt x="129" y="58"/>
                  </a:lnTo>
                  <a:lnTo>
                    <a:pt x="132" y="47"/>
                  </a:lnTo>
                  <a:lnTo>
                    <a:pt x="129" y="38"/>
                  </a:lnTo>
                  <a:lnTo>
                    <a:pt x="129" y="35"/>
                  </a:lnTo>
                  <a:lnTo>
                    <a:pt x="117" y="37"/>
                  </a:lnTo>
                  <a:lnTo>
                    <a:pt x="107" y="35"/>
                  </a:lnTo>
                  <a:lnTo>
                    <a:pt x="107" y="25"/>
                  </a:lnTo>
                  <a:lnTo>
                    <a:pt x="107" y="18"/>
                  </a:lnTo>
                  <a:lnTo>
                    <a:pt x="114" y="20"/>
                  </a:lnTo>
                  <a:lnTo>
                    <a:pt x="122" y="23"/>
                  </a:lnTo>
                  <a:lnTo>
                    <a:pt x="124" y="27"/>
                  </a:lnTo>
                  <a:lnTo>
                    <a:pt x="127" y="32"/>
                  </a:lnTo>
                  <a:lnTo>
                    <a:pt x="127" y="27"/>
                  </a:lnTo>
                  <a:lnTo>
                    <a:pt x="129" y="22"/>
                  </a:lnTo>
                  <a:close/>
                </a:path>
              </a:pathLst>
            </a:custGeom>
            <a:solidFill>
              <a:srgbClr val="1F1A17"/>
            </a:solidFill>
            <a:ln w="9525">
              <a:noFill/>
              <a:round/>
              <a:headEnd/>
              <a:tailEnd/>
            </a:ln>
          </p:spPr>
          <p:txBody>
            <a:bodyPr/>
            <a:lstStyle/>
            <a:p>
              <a:endParaRPr lang="en-US"/>
            </a:p>
          </p:txBody>
        </p:sp>
        <p:sp>
          <p:nvSpPr>
            <p:cNvPr id="6047" name="Freeform 1951"/>
            <p:cNvSpPr>
              <a:spLocks/>
            </p:cNvSpPr>
            <p:nvPr/>
          </p:nvSpPr>
          <p:spPr bwMode="auto">
            <a:xfrm>
              <a:off x="1208" y="3404"/>
              <a:ext cx="222" cy="88"/>
            </a:xfrm>
            <a:custGeom>
              <a:avLst/>
              <a:gdLst/>
              <a:ahLst/>
              <a:cxnLst>
                <a:cxn ang="0">
                  <a:pos x="0" y="6"/>
                </a:cxn>
                <a:cxn ang="0">
                  <a:pos x="10" y="18"/>
                </a:cxn>
                <a:cxn ang="0">
                  <a:pos x="16" y="30"/>
                </a:cxn>
                <a:cxn ang="0">
                  <a:pos x="20" y="31"/>
                </a:cxn>
                <a:cxn ang="0">
                  <a:pos x="26" y="31"/>
                </a:cxn>
                <a:cxn ang="0">
                  <a:pos x="35" y="35"/>
                </a:cxn>
                <a:cxn ang="0">
                  <a:pos x="38" y="40"/>
                </a:cxn>
                <a:cxn ang="0">
                  <a:pos x="43" y="43"/>
                </a:cxn>
                <a:cxn ang="0">
                  <a:pos x="50" y="46"/>
                </a:cxn>
                <a:cxn ang="0">
                  <a:pos x="53" y="61"/>
                </a:cxn>
                <a:cxn ang="0">
                  <a:pos x="60" y="60"/>
                </a:cxn>
                <a:cxn ang="0">
                  <a:pos x="68" y="51"/>
                </a:cxn>
                <a:cxn ang="0">
                  <a:pos x="87" y="55"/>
                </a:cxn>
                <a:cxn ang="0">
                  <a:pos x="98" y="68"/>
                </a:cxn>
                <a:cxn ang="0">
                  <a:pos x="110" y="82"/>
                </a:cxn>
                <a:cxn ang="0">
                  <a:pos x="123" y="83"/>
                </a:cxn>
                <a:cxn ang="0">
                  <a:pos x="132" y="77"/>
                </a:cxn>
                <a:cxn ang="0">
                  <a:pos x="140" y="77"/>
                </a:cxn>
                <a:cxn ang="0">
                  <a:pos x="148" y="82"/>
                </a:cxn>
                <a:cxn ang="0">
                  <a:pos x="157" y="82"/>
                </a:cxn>
                <a:cxn ang="0">
                  <a:pos x="165" y="80"/>
                </a:cxn>
                <a:cxn ang="0">
                  <a:pos x="177" y="83"/>
                </a:cxn>
                <a:cxn ang="0">
                  <a:pos x="193" y="75"/>
                </a:cxn>
                <a:cxn ang="0">
                  <a:pos x="212" y="70"/>
                </a:cxn>
                <a:cxn ang="0">
                  <a:pos x="214" y="65"/>
                </a:cxn>
                <a:cxn ang="0">
                  <a:pos x="204" y="51"/>
                </a:cxn>
                <a:cxn ang="0">
                  <a:pos x="192" y="50"/>
                </a:cxn>
                <a:cxn ang="0">
                  <a:pos x="175" y="48"/>
                </a:cxn>
                <a:cxn ang="0">
                  <a:pos x="168" y="53"/>
                </a:cxn>
                <a:cxn ang="0">
                  <a:pos x="165" y="66"/>
                </a:cxn>
                <a:cxn ang="0">
                  <a:pos x="157" y="63"/>
                </a:cxn>
                <a:cxn ang="0">
                  <a:pos x="150" y="61"/>
                </a:cxn>
                <a:cxn ang="0">
                  <a:pos x="137" y="60"/>
                </a:cxn>
                <a:cxn ang="0">
                  <a:pos x="127" y="56"/>
                </a:cxn>
                <a:cxn ang="0">
                  <a:pos x="120" y="56"/>
                </a:cxn>
                <a:cxn ang="0">
                  <a:pos x="112" y="50"/>
                </a:cxn>
                <a:cxn ang="0">
                  <a:pos x="107" y="38"/>
                </a:cxn>
                <a:cxn ang="0">
                  <a:pos x="97" y="30"/>
                </a:cxn>
                <a:cxn ang="0">
                  <a:pos x="87" y="28"/>
                </a:cxn>
                <a:cxn ang="0">
                  <a:pos x="65" y="21"/>
                </a:cxn>
                <a:cxn ang="0">
                  <a:pos x="38" y="15"/>
                </a:cxn>
                <a:cxn ang="0">
                  <a:pos x="28" y="11"/>
                </a:cxn>
                <a:cxn ang="0">
                  <a:pos x="23" y="8"/>
                </a:cxn>
                <a:cxn ang="0">
                  <a:pos x="16" y="10"/>
                </a:cxn>
                <a:cxn ang="0">
                  <a:pos x="5" y="5"/>
                </a:cxn>
              </a:cxnLst>
              <a:rect l="0" t="0" r="r" b="b"/>
              <a:pathLst>
                <a:path w="222" h="88">
                  <a:moveTo>
                    <a:pt x="3" y="0"/>
                  </a:moveTo>
                  <a:lnTo>
                    <a:pt x="0" y="6"/>
                  </a:lnTo>
                  <a:lnTo>
                    <a:pt x="1" y="16"/>
                  </a:lnTo>
                  <a:lnTo>
                    <a:pt x="10" y="18"/>
                  </a:lnTo>
                  <a:lnTo>
                    <a:pt x="16" y="20"/>
                  </a:lnTo>
                  <a:lnTo>
                    <a:pt x="16" y="30"/>
                  </a:lnTo>
                  <a:lnTo>
                    <a:pt x="16" y="35"/>
                  </a:lnTo>
                  <a:lnTo>
                    <a:pt x="20" y="31"/>
                  </a:lnTo>
                  <a:lnTo>
                    <a:pt x="21" y="28"/>
                  </a:lnTo>
                  <a:lnTo>
                    <a:pt x="26" y="31"/>
                  </a:lnTo>
                  <a:lnTo>
                    <a:pt x="31" y="36"/>
                  </a:lnTo>
                  <a:lnTo>
                    <a:pt x="35" y="35"/>
                  </a:lnTo>
                  <a:lnTo>
                    <a:pt x="40" y="31"/>
                  </a:lnTo>
                  <a:lnTo>
                    <a:pt x="38" y="40"/>
                  </a:lnTo>
                  <a:lnTo>
                    <a:pt x="36" y="48"/>
                  </a:lnTo>
                  <a:lnTo>
                    <a:pt x="43" y="43"/>
                  </a:lnTo>
                  <a:lnTo>
                    <a:pt x="48" y="41"/>
                  </a:lnTo>
                  <a:lnTo>
                    <a:pt x="50" y="46"/>
                  </a:lnTo>
                  <a:lnTo>
                    <a:pt x="46" y="55"/>
                  </a:lnTo>
                  <a:lnTo>
                    <a:pt x="53" y="61"/>
                  </a:lnTo>
                  <a:lnTo>
                    <a:pt x="60" y="68"/>
                  </a:lnTo>
                  <a:lnTo>
                    <a:pt x="60" y="60"/>
                  </a:lnTo>
                  <a:lnTo>
                    <a:pt x="63" y="55"/>
                  </a:lnTo>
                  <a:lnTo>
                    <a:pt x="68" y="51"/>
                  </a:lnTo>
                  <a:lnTo>
                    <a:pt x="73" y="51"/>
                  </a:lnTo>
                  <a:lnTo>
                    <a:pt x="87" y="55"/>
                  </a:lnTo>
                  <a:lnTo>
                    <a:pt x="97" y="61"/>
                  </a:lnTo>
                  <a:lnTo>
                    <a:pt x="98" y="68"/>
                  </a:lnTo>
                  <a:lnTo>
                    <a:pt x="100" y="75"/>
                  </a:lnTo>
                  <a:lnTo>
                    <a:pt x="110" y="82"/>
                  </a:lnTo>
                  <a:lnTo>
                    <a:pt x="122" y="88"/>
                  </a:lnTo>
                  <a:lnTo>
                    <a:pt x="123" y="83"/>
                  </a:lnTo>
                  <a:lnTo>
                    <a:pt x="127" y="78"/>
                  </a:lnTo>
                  <a:lnTo>
                    <a:pt x="132" y="77"/>
                  </a:lnTo>
                  <a:lnTo>
                    <a:pt x="137" y="77"/>
                  </a:lnTo>
                  <a:lnTo>
                    <a:pt x="140" y="77"/>
                  </a:lnTo>
                  <a:lnTo>
                    <a:pt x="145" y="78"/>
                  </a:lnTo>
                  <a:lnTo>
                    <a:pt x="148" y="82"/>
                  </a:lnTo>
                  <a:lnTo>
                    <a:pt x="150" y="87"/>
                  </a:lnTo>
                  <a:lnTo>
                    <a:pt x="157" y="82"/>
                  </a:lnTo>
                  <a:lnTo>
                    <a:pt x="163" y="75"/>
                  </a:lnTo>
                  <a:lnTo>
                    <a:pt x="165" y="80"/>
                  </a:lnTo>
                  <a:lnTo>
                    <a:pt x="167" y="83"/>
                  </a:lnTo>
                  <a:lnTo>
                    <a:pt x="177" y="83"/>
                  </a:lnTo>
                  <a:lnTo>
                    <a:pt x="185" y="82"/>
                  </a:lnTo>
                  <a:lnTo>
                    <a:pt x="193" y="75"/>
                  </a:lnTo>
                  <a:lnTo>
                    <a:pt x="202" y="68"/>
                  </a:lnTo>
                  <a:lnTo>
                    <a:pt x="212" y="70"/>
                  </a:lnTo>
                  <a:lnTo>
                    <a:pt x="222" y="71"/>
                  </a:lnTo>
                  <a:lnTo>
                    <a:pt x="214" y="65"/>
                  </a:lnTo>
                  <a:lnTo>
                    <a:pt x="205" y="58"/>
                  </a:lnTo>
                  <a:lnTo>
                    <a:pt x="204" y="51"/>
                  </a:lnTo>
                  <a:lnTo>
                    <a:pt x="204" y="46"/>
                  </a:lnTo>
                  <a:lnTo>
                    <a:pt x="192" y="50"/>
                  </a:lnTo>
                  <a:lnTo>
                    <a:pt x="183" y="50"/>
                  </a:lnTo>
                  <a:lnTo>
                    <a:pt x="175" y="48"/>
                  </a:lnTo>
                  <a:lnTo>
                    <a:pt x="165" y="43"/>
                  </a:lnTo>
                  <a:lnTo>
                    <a:pt x="168" y="53"/>
                  </a:lnTo>
                  <a:lnTo>
                    <a:pt x="173" y="65"/>
                  </a:lnTo>
                  <a:lnTo>
                    <a:pt x="165" y="66"/>
                  </a:lnTo>
                  <a:lnTo>
                    <a:pt x="157" y="70"/>
                  </a:lnTo>
                  <a:lnTo>
                    <a:pt x="157" y="63"/>
                  </a:lnTo>
                  <a:lnTo>
                    <a:pt x="158" y="56"/>
                  </a:lnTo>
                  <a:lnTo>
                    <a:pt x="150" y="61"/>
                  </a:lnTo>
                  <a:lnTo>
                    <a:pt x="143" y="61"/>
                  </a:lnTo>
                  <a:lnTo>
                    <a:pt x="137" y="60"/>
                  </a:lnTo>
                  <a:lnTo>
                    <a:pt x="130" y="55"/>
                  </a:lnTo>
                  <a:lnTo>
                    <a:pt x="127" y="56"/>
                  </a:lnTo>
                  <a:lnTo>
                    <a:pt x="122" y="56"/>
                  </a:lnTo>
                  <a:lnTo>
                    <a:pt x="120" y="56"/>
                  </a:lnTo>
                  <a:lnTo>
                    <a:pt x="117" y="55"/>
                  </a:lnTo>
                  <a:lnTo>
                    <a:pt x="112" y="50"/>
                  </a:lnTo>
                  <a:lnTo>
                    <a:pt x="107" y="43"/>
                  </a:lnTo>
                  <a:lnTo>
                    <a:pt x="107" y="38"/>
                  </a:lnTo>
                  <a:lnTo>
                    <a:pt x="107" y="35"/>
                  </a:lnTo>
                  <a:lnTo>
                    <a:pt x="97" y="30"/>
                  </a:lnTo>
                  <a:lnTo>
                    <a:pt x="87" y="25"/>
                  </a:lnTo>
                  <a:lnTo>
                    <a:pt x="87" y="28"/>
                  </a:lnTo>
                  <a:lnTo>
                    <a:pt x="87" y="30"/>
                  </a:lnTo>
                  <a:lnTo>
                    <a:pt x="65" y="21"/>
                  </a:lnTo>
                  <a:lnTo>
                    <a:pt x="41" y="13"/>
                  </a:lnTo>
                  <a:lnTo>
                    <a:pt x="38" y="15"/>
                  </a:lnTo>
                  <a:lnTo>
                    <a:pt x="33" y="16"/>
                  </a:lnTo>
                  <a:lnTo>
                    <a:pt x="28" y="11"/>
                  </a:lnTo>
                  <a:lnTo>
                    <a:pt x="23" y="6"/>
                  </a:lnTo>
                  <a:lnTo>
                    <a:pt x="23" y="8"/>
                  </a:lnTo>
                  <a:lnTo>
                    <a:pt x="25" y="11"/>
                  </a:lnTo>
                  <a:lnTo>
                    <a:pt x="16" y="10"/>
                  </a:lnTo>
                  <a:lnTo>
                    <a:pt x="8" y="8"/>
                  </a:lnTo>
                  <a:lnTo>
                    <a:pt x="5" y="5"/>
                  </a:lnTo>
                  <a:lnTo>
                    <a:pt x="3" y="0"/>
                  </a:lnTo>
                  <a:close/>
                </a:path>
              </a:pathLst>
            </a:custGeom>
            <a:solidFill>
              <a:srgbClr val="1F1A17"/>
            </a:solidFill>
            <a:ln w="9525">
              <a:noFill/>
              <a:round/>
              <a:headEnd/>
              <a:tailEnd/>
            </a:ln>
          </p:spPr>
          <p:txBody>
            <a:bodyPr/>
            <a:lstStyle/>
            <a:p>
              <a:endParaRPr lang="en-US"/>
            </a:p>
          </p:txBody>
        </p:sp>
        <p:sp>
          <p:nvSpPr>
            <p:cNvPr id="6048" name="Freeform 1952"/>
            <p:cNvSpPr>
              <a:spLocks/>
            </p:cNvSpPr>
            <p:nvPr/>
          </p:nvSpPr>
          <p:spPr bwMode="auto">
            <a:xfrm>
              <a:off x="1236" y="3352"/>
              <a:ext cx="124" cy="90"/>
            </a:xfrm>
            <a:custGeom>
              <a:avLst/>
              <a:gdLst/>
              <a:ahLst/>
              <a:cxnLst>
                <a:cxn ang="0">
                  <a:pos x="3" y="8"/>
                </a:cxn>
                <a:cxn ang="0">
                  <a:pos x="10" y="15"/>
                </a:cxn>
                <a:cxn ang="0">
                  <a:pos x="13" y="28"/>
                </a:cxn>
                <a:cxn ang="0">
                  <a:pos x="17" y="42"/>
                </a:cxn>
                <a:cxn ang="0">
                  <a:pos x="20" y="53"/>
                </a:cxn>
                <a:cxn ang="0">
                  <a:pos x="27" y="57"/>
                </a:cxn>
                <a:cxn ang="0">
                  <a:pos x="35" y="70"/>
                </a:cxn>
                <a:cxn ang="0">
                  <a:pos x="47" y="90"/>
                </a:cxn>
                <a:cxn ang="0">
                  <a:pos x="57" y="85"/>
                </a:cxn>
                <a:cxn ang="0">
                  <a:pos x="62" y="72"/>
                </a:cxn>
                <a:cxn ang="0">
                  <a:pos x="80" y="77"/>
                </a:cxn>
                <a:cxn ang="0">
                  <a:pos x="94" y="77"/>
                </a:cxn>
                <a:cxn ang="0">
                  <a:pos x="105" y="72"/>
                </a:cxn>
                <a:cxn ang="0">
                  <a:pos x="117" y="70"/>
                </a:cxn>
                <a:cxn ang="0">
                  <a:pos x="122" y="63"/>
                </a:cxn>
                <a:cxn ang="0">
                  <a:pos x="114" y="62"/>
                </a:cxn>
                <a:cxn ang="0">
                  <a:pos x="84" y="58"/>
                </a:cxn>
                <a:cxn ang="0">
                  <a:pos x="77" y="52"/>
                </a:cxn>
                <a:cxn ang="0">
                  <a:pos x="69" y="47"/>
                </a:cxn>
                <a:cxn ang="0">
                  <a:pos x="62" y="43"/>
                </a:cxn>
                <a:cxn ang="0">
                  <a:pos x="65" y="40"/>
                </a:cxn>
                <a:cxn ang="0">
                  <a:pos x="75" y="40"/>
                </a:cxn>
                <a:cxn ang="0">
                  <a:pos x="99" y="45"/>
                </a:cxn>
                <a:cxn ang="0">
                  <a:pos x="109" y="45"/>
                </a:cxn>
                <a:cxn ang="0">
                  <a:pos x="95" y="35"/>
                </a:cxn>
                <a:cxn ang="0">
                  <a:pos x="74" y="28"/>
                </a:cxn>
                <a:cxn ang="0">
                  <a:pos x="64" y="23"/>
                </a:cxn>
                <a:cxn ang="0">
                  <a:pos x="50" y="18"/>
                </a:cxn>
                <a:cxn ang="0">
                  <a:pos x="40" y="6"/>
                </a:cxn>
                <a:cxn ang="0">
                  <a:pos x="32" y="1"/>
                </a:cxn>
                <a:cxn ang="0">
                  <a:pos x="33" y="8"/>
                </a:cxn>
                <a:cxn ang="0">
                  <a:pos x="49" y="25"/>
                </a:cxn>
                <a:cxn ang="0">
                  <a:pos x="55" y="37"/>
                </a:cxn>
                <a:cxn ang="0">
                  <a:pos x="42" y="35"/>
                </a:cxn>
                <a:cxn ang="0">
                  <a:pos x="20" y="18"/>
                </a:cxn>
                <a:cxn ang="0">
                  <a:pos x="5" y="5"/>
                </a:cxn>
              </a:cxnLst>
              <a:rect l="0" t="0" r="r" b="b"/>
              <a:pathLst>
                <a:path w="124" h="90">
                  <a:moveTo>
                    <a:pt x="0" y="5"/>
                  </a:moveTo>
                  <a:lnTo>
                    <a:pt x="3" y="8"/>
                  </a:lnTo>
                  <a:lnTo>
                    <a:pt x="8" y="11"/>
                  </a:lnTo>
                  <a:lnTo>
                    <a:pt x="10" y="15"/>
                  </a:lnTo>
                  <a:lnTo>
                    <a:pt x="12" y="18"/>
                  </a:lnTo>
                  <a:lnTo>
                    <a:pt x="13" y="28"/>
                  </a:lnTo>
                  <a:lnTo>
                    <a:pt x="12" y="38"/>
                  </a:lnTo>
                  <a:lnTo>
                    <a:pt x="17" y="42"/>
                  </a:lnTo>
                  <a:lnTo>
                    <a:pt x="20" y="47"/>
                  </a:lnTo>
                  <a:lnTo>
                    <a:pt x="20" y="53"/>
                  </a:lnTo>
                  <a:lnTo>
                    <a:pt x="23" y="60"/>
                  </a:lnTo>
                  <a:lnTo>
                    <a:pt x="27" y="57"/>
                  </a:lnTo>
                  <a:lnTo>
                    <a:pt x="28" y="53"/>
                  </a:lnTo>
                  <a:lnTo>
                    <a:pt x="35" y="70"/>
                  </a:lnTo>
                  <a:lnTo>
                    <a:pt x="38" y="87"/>
                  </a:lnTo>
                  <a:lnTo>
                    <a:pt x="47" y="90"/>
                  </a:lnTo>
                  <a:lnTo>
                    <a:pt x="57" y="88"/>
                  </a:lnTo>
                  <a:lnTo>
                    <a:pt x="57" y="85"/>
                  </a:lnTo>
                  <a:lnTo>
                    <a:pt x="60" y="78"/>
                  </a:lnTo>
                  <a:lnTo>
                    <a:pt x="62" y="72"/>
                  </a:lnTo>
                  <a:lnTo>
                    <a:pt x="65" y="72"/>
                  </a:lnTo>
                  <a:lnTo>
                    <a:pt x="80" y="77"/>
                  </a:lnTo>
                  <a:lnTo>
                    <a:pt x="92" y="82"/>
                  </a:lnTo>
                  <a:lnTo>
                    <a:pt x="94" y="77"/>
                  </a:lnTo>
                  <a:lnTo>
                    <a:pt x="97" y="70"/>
                  </a:lnTo>
                  <a:lnTo>
                    <a:pt x="105" y="72"/>
                  </a:lnTo>
                  <a:lnTo>
                    <a:pt x="114" y="72"/>
                  </a:lnTo>
                  <a:lnTo>
                    <a:pt x="117" y="70"/>
                  </a:lnTo>
                  <a:lnTo>
                    <a:pt x="120" y="68"/>
                  </a:lnTo>
                  <a:lnTo>
                    <a:pt x="122" y="63"/>
                  </a:lnTo>
                  <a:lnTo>
                    <a:pt x="124" y="58"/>
                  </a:lnTo>
                  <a:lnTo>
                    <a:pt x="114" y="62"/>
                  </a:lnTo>
                  <a:lnTo>
                    <a:pt x="95" y="62"/>
                  </a:lnTo>
                  <a:lnTo>
                    <a:pt x="84" y="58"/>
                  </a:lnTo>
                  <a:lnTo>
                    <a:pt x="79" y="57"/>
                  </a:lnTo>
                  <a:lnTo>
                    <a:pt x="77" y="52"/>
                  </a:lnTo>
                  <a:lnTo>
                    <a:pt x="75" y="47"/>
                  </a:lnTo>
                  <a:lnTo>
                    <a:pt x="69" y="47"/>
                  </a:lnTo>
                  <a:lnTo>
                    <a:pt x="62" y="45"/>
                  </a:lnTo>
                  <a:lnTo>
                    <a:pt x="62" y="43"/>
                  </a:lnTo>
                  <a:lnTo>
                    <a:pt x="62" y="42"/>
                  </a:lnTo>
                  <a:lnTo>
                    <a:pt x="65" y="40"/>
                  </a:lnTo>
                  <a:lnTo>
                    <a:pt x="67" y="40"/>
                  </a:lnTo>
                  <a:lnTo>
                    <a:pt x="75" y="40"/>
                  </a:lnTo>
                  <a:lnTo>
                    <a:pt x="84" y="42"/>
                  </a:lnTo>
                  <a:lnTo>
                    <a:pt x="99" y="45"/>
                  </a:lnTo>
                  <a:lnTo>
                    <a:pt x="109" y="50"/>
                  </a:lnTo>
                  <a:lnTo>
                    <a:pt x="109" y="45"/>
                  </a:lnTo>
                  <a:lnTo>
                    <a:pt x="109" y="42"/>
                  </a:lnTo>
                  <a:lnTo>
                    <a:pt x="95" y="35"/>
                  </a:lnTo>
                  <a:lnTo>
                    <a:pt x="82" y="30"/>
                  </a:lnTo>
                  <a:lnTo>
                    <a:pt x="74" y="28"/>
                  </a:lnTo>
                  <a:lnTo>
                    <a:pt x="67" y="27"/>
                  </a:lnTo>
                  <a:lnTo>
                    <a:pt x="64" y="23"/>
                  </a:lnTo>
                  <a:lnTo>
                    <a:pt x="59" y="20"/>
                  </a:lnTo>
                  <a:lnTo>
                    <a:pt x="50" y="18"/>
                  </a:lnTo>
                  <a:lnTo>
                    <a:pt x="45" y="13"/>
                  </a:lnTo>
                  <a:lnTo>
                    <a:pt x="40" y="6"/>
                  </a:lnTo>
                  <a:lnTo>
                    <a:pt x="35" y="0"/>
                  </a:lnTo>
                  <a:lnTo>
                    <a:pt x="32" y="1"/>
                  </a:lnTo>
                  <a:lnTo>
                    <a:pt x="28" y="1"/>
                  </a:lnTo>
                  <a:lnTo>
                    <a:pt x="33" y="8"/>
                  </a:lnTo>
                  <a:lnTo>
                    <a:pt x="40" y="16"/>
                  </a:lnTo>
                  <a:lnTo>
                    <a:pt x="49" y="25"/>
                  </a:lnTo>
                  <a:lnTo>
                    <a:pt x="59" y="33"/>
                  </a:lnTo>
                  <a:lnTo>
                    <a:pt x="55" y="37"/>
                  </a:lnTo>
                  <a:lnTo>
                    <a:pt x="52" y="40"/>
                  </a:lnTo>
                  <a:lnTo>
                    <a:pt x="42" y="35"/>
                  </a:lnTo>
                  <a:lnTo>
                    <a:pt x="30" y="32"/>
                  </a:lnTo>
                  <a:lnTo>
                    <a:pt x="20" y="18"/>
                  </a:lnTo>
                  <a:lnTo>
                    <a:pt x="10" y="6"/>
                  </a:lnTo>
                  <a:lnTo>
                    <a:pt x="5" y="5"/>
                  </a:lnTo>
                  <a:lnTo>
                    <a:pt x="0" y="5"/>
                  </a:lnTo>
                  <a:close/>
                </a:path>
              </a:pathLst>
            </a:custGeom>
            <a:solidFill>
              <a:srgbClr val="1F1A17"/>
            </a:solidFill>
            <a:ln w="9525">
              <a:noFill/>
              <a:round/>
              <a:headEnd/>
              <a:tailEnd/>
            </a:ln>
          </p:spPr>
          <p:txBody>
            <a:bodyPr/>
            <a:lstStyle/>
            <a:p>
              <a:endParaRPr lang="en-US"/>
            </a:p>
          </p:txBody>
        </p:sp>
        <p:sp>
          <p:nvSpPr>
            <p:cNvPr id="6049" name="Freeform 1953"/>
            <p:cNvSpPr>
              <a:spLocks/>
            </p:cNvSpPr>
            <p:nvPr/>
          </p:nvSpPr>
          <p:spPr bwMode="auto">
            <a:xfrm>
              <a:off x="1336" y="3405"/>
              <a:ext cx="65" cy="57"/>
            </a:xfrm>
            <a:custGeom>
              <a:avLst/>
              <a:gdLst/>
              <a:ahLst/>
              <a:cxnLst>
                <a:cxn ang="0">
                  <a:pos x="0" y="37"/>
                </a:cxn>
                <a:cxn ang="0">
                  <a:pos x="5" y="39"/>
                </a:cxn>
                <a:cxn ang="0">
                  <a:pos x="15" y="44"/>
                </a:cxn>
                <a:cxn ang="0">
                  <a:pos x="20" y="52"/>
                </a:cxn>
                <a:cxn ang="0">
                  <a:pos x="24" y="57"/>
                </a:cxn>
                <a:cxn ang="0">
                  <a:pos x="25" y="42"/>
                </a:cxn>
                <a:cxn ang="0">
                  <a:pos x="32" y="40"/>
                </a:cxn>
                <a:cxn ang="0">
                  <a:pos x="32" y="27"/>
                </a:cxn>
                <a:cxn ang="0">
                  <a:pos x="42" y="24"/>
                </a:cxn>
                <a:cxn ang="0">
                  <a:pos x="52" y="32"/>
                </a:cxn>
                <a:cxn ang="0">
                  <a:pos x="65" y="20"/>
                </a:cxn>
                <a:cxn ang="0">
                  <a:pos x="54" y="20"/>
                </a:cxn>
                <a:cxn ang="0">
                  <a:pos x="65" y="12"/>
                </a:cxn>
                <a:cxn ang="0">
                  <a:pos x="59" y="9"/>
                </a:cxn>
                <a:cxn ang="0">
                  <a:pos x="45" y="12"/>
                </a:cxn>
                <a:cxn ang="0">
                  <a:pos x="42" y="0"/>
                </a:cxn>
                <a:cxn ang="0">
                  <a:pos x="35" y="5"/>
                </a:cxn>
                <a:cxn ang="0">
                  <a:pos x="30" y="20"/>
                </a:cxn>
                <a:cxn ang="0">
                  <a:pos x="27" y="2"/>
                </a:cxn>
                <a:cxn ang="0">
                  <a:pos x="20" y="24"/>
                </a:cxn>
                <a:cxn ang="0">
                  <a:pos x="12" y="29"/>
                </a:cxn>
                <a:cxn ang="0">
                  <a:pos x="0" y="37"/>
                </a:cxn>
              </a:cxnLst>
              <a:rect l="0" t="0" r="r" b="b"/>
              <a:pathLst>
                <a:path w="65" h="57">
                  <a:moveTo>
                    <a:pt x="0" y="37"/>
                  </a:moveTo>
                  <a:lnTo>
                    <a:pt x="5" y="39"/>
                  </a:lnTo>
                  <a:lnTo>
                    <a:pt x="15" y="44"/>
                  </a:lnTo>
                  <a:lnTo>
                    <a:pt x="20" y="52"/>
                  </a:lnTo>
                  <a:lnTo>
                    <a:pt x="24" y="57"/>
                  </a:lnTo>
                  <a:lnTo>
                    <a:pt x="25" y="42"/>
                  </a:lnTo>
                  <a:lnTo>
                    <a:pt x="32" y="40"/>
                  </a:lnTo>
                  <a:lnTo>
                    <a:pt x="32" y="27"/>
                  </a:lnTo>
                  <a:lnTo>
                    <a:pt x="42" y="24"/>
                  </a:lnTo>
                  <a:lnTo>
                    <a:pt x="52" y="32"/>
                  </a:lnTo>
                  <a:lnTo>
                    <a:pt x="65" y="20"/>
                  </a:lnTo>
                  <a:lnTo>
                    <a:pt x="54" y="20"/>
                  </a:lnTo>
                  <a:lnTo>
                    <a:pt x="65" y="12"/>
                  </a:lnTo>
                  <a:lnTo>
                    <a:pt x="59" y="9"/>
                  </a:lnTo>
                  <a:lnTo>
                    <a:pt x="45" y="12"/>
                  </a:lnTo>
                  <a:lnTo>
                    <a:pt x="42" y="0"/>
                  </a:lnTo>
                  <a:lnTo>
                    <a:pt x="35" y="5"/>
                  </a:lnTo>
                  <a:lnTo>
                    <a:pt x="30" y="20"/>
                  </a:lnTo>
                  <a:lnTo>
                    <a:pt x="27" y="2"/>
                  </a:lnTo>
                  <a:lnTo>
                    <a:pt x="20" y="24"/>
                  </a:lnTo>
                  <a:lnTo>
                    <a:pt x="12" y="29"/>
                  </a:lnTo>
                  <a:lnTo>
                    <a:pt x="0" y="37"/>
                  </a:lnTo>
                  <a:close/>
                </a:path>
              </a:pathLst>
            </a:custGeom>
            <a:solidFill>
              <a:srgbClr val="1F1A17"/>
            </a:solidFill>
            <a:ln w="9525">
              <a:noFill/>
              <a:round/>
              <a:headEnd/>
              <a:tailEnd/>
            </a:ln>
          </p:spPr>
          <p:txBody>
            <a:bodyPr/>
            <a:lstStyle/>
            <a:p>
              <a:endParaRPr lang="en-US"/>
            </a:p>
          </p:txBody>
        </p:sp>
        <p:sp>
          <p:nvSpPr>
            <p:cNvPr id="6050" name="Freeform 1954"/>
            <p:cNvSpPr>
              <a:spLocks/>
            </p:cNvSpPr>
            <p:nvPr/>
          </p:nvSpPr>
          <p:spPr bwMode="auto">
            <a:xfrm>
              <a:off x="1602" y="3367"/>
              <a:ext cx="105" cy="68"/>
            </a:xfrm>
            <a:custGeom>
              <a:avLst/>
              <a:gdLst/>
              <a:ahLst/>
              <a:cxnLst>
                <a:cxn ang="0">
                  <a:pos x="10" y="52"/>
                </a:cxn>
                <a:cxn ang="0">
                  <a:pos x="15" y="45"/>
                </a:cxn>
                <a:cxn ang="0">
                  <a:pos x="23" y="42"/>
                </a:cxn>
                <a:cxn ang="0">
                  <a:pos x="30" y="38"/>
                </a:cxn>
                <a:cxn ang="0">
                  <a:pos x="40" y="37"/>
                </a:cxn>
                <a:cxn ang="0">
                  <a:pos x="48" y="37"/>
                </a:cxn>
                <a:cxn ang="0">
                  <a:pos x="57" y="33"/>
                </a:cxn>
                <a:cxn ang="0">
                  <a:pos x="65" y="32"/>
                </a:cxn>
                <a:cxn ang="0">
                  <a:pos x="72" y="27"/>
                </a:cxn>
                <a:cxn ang="0">
                  <a:pos x="94" y="10"/>
                </a:cxn>
                <a:cxn ang="0">
                  <a:pos x="105" y="0"/>
                </a:cxn>
                <a:cxn ang="0">
                  <a:pos x="104" y="5"/>
                </a:cxn>
                <a:cxn ang="0">
                  <a:pos x="104" y="10"/>
                </a:cxn>
                <a:cxn ang="0">
                  <a:pos x="102" y="10"/>
                </a:cxn>
                <a:cxn ang="0">
                  <a:pos x="99" y="10"/>
                </a:cxn>
                <a:cxn ang="0">
                  <a:pos x="97" y="10"/>
                </a:cxn>
                <a:cxn ang="0">
                  <a:pos x="95" y="12"/>
                </a:cxn>
                <a:cxn ang="0">
                  <a:pos x="94" y="13"/>
                </a:cxn>
                <a:cxn ang="0">
                  <a:pos x="94" y="17"/>
                </a:cxn>
                <a:cxn ang="0">
                  <a:pos x="94" y="30"/>
                </a:cxn>
                <a:cxn ang="0">
                  <a:pos x="92" y="37"/>
                </a:cxn>
                <a:cxn ang="0">
                  <a:pos x="87" y="33"/>
                </a:cxn>
                <a:cxn ang="0">
                  <a:pos x="84" y="33"/>
                </a:cxn>
                <a:cxn ang="0">
                  <a:pos x="82" y="35"/>
                </a:cxn>
                <a:cxn ang="0">
                  <a:pos x="80" y="37"/>
                </a:cxn>
                <a:cxn ang="0">
                  <a:pos x="79" y="40"/>
                </a:cxn>
                <a:cxn ang="0">
                  <a:pos x="79" y="45"/>
                </a:cxn>
                <a:cxn ang="0">
                  <a:pos x="79" y="48"/>
                </a:cxn>
                <a:cxn ang="0">
                  <a:pos x="82" y="53"/>
                </a:cxn>
                <a:cxn ang="0">
                  <a:pos x="79" y="52"/>
                </a:cxn>
                <a:cxn ang="0">
                  <a:pos x="74" y="48"/>
                </a:cxn>
                <a:cxn ang="0">
                  <a:pos x="70" y="47"/>
                </a:cxn>
                <a:cxn ang="0">
                  <a:pos x="67" y="45"/>
                </a:cxn>
                <a:cxn ang="0">
                  <a:pos x="65" y="47"/>
                </a:cxn>
                <a:cxn ang="0">
                  <a:pos x="62" y="48"/>
                </a:cxn>
                <a:cxn ang="0">
                  <a:pos x="60" y="53"/>
                </a:cxn>
                <a:cxn ang="0">
                  <a:pos x="60" y="60"/>
                </a:cxn>
                <a:cxn ang="0">
                  <a:pos x="60" y="63"/>
                </a:cxn>
                <a:cxn ang="0">
                  <a:pos x="60" y="65"/>
                </a:cxn>
                <a:cxn ang="0">
                  <a:pos x="54" y="63"/>
                </a:cxn>
                <a:cxn ang="0">
                  <a:pos x="45" y="62"/>
                </a:cxn>
                <a:cxn ang="0">
                  <a:pos x="38" y="65"/>
                </a:cxn>
                <a:cxn ang="0">
                  <a:pos x="32" y="68"/>
                </a:cxn>
                <a:cxn ang="0">
                  <a:pos x="20" y="67"/>
                </a:cxn>
                <a:cxn ang="0">
                  <a:pos x="10" y="67"/>
                </a:cxn>
                <a:cxn ang="0">
                  <a:pos x="5" y="60"/>
                </a:cxn>
                <a:cxn ang="0">
                  <a:pos x="0" y="55"/>
                </a:cxn>
                <a:cxn ang="0">
                  <a:pos x="5" y="53"/>
                </a:cxn>
                <a:cxn ang="0">
                  <a:pos x="10" y="52"/>
                </a:cxn>
              </a:cxnLst>
              <a:rect l="0" t="0" r="r" b="b"/>
              <a:pathLst>
                <a:path w="105" h="68">
                  <a:moveTo>
                    <a:pt x="10" y="52"/>
                  </a:moveTo>
                  <a:lnTo>
                    <a:pt x="15" y="45"/>
                  </a:lnTo>
                  <a:lnTo>
                    <a:pt x="23" y="42"/>
                  </a:lnTo>
                  <a:lnTo>
                    <a:pt x="30" y="38"/>
                  </a:lnTo>
                  <a:lnTo>
                    <a:pt x="40" y="37"/>
                  </a:lnTo>
                  <a:lnTo>
                    <a:pt x="48" y="37"/>
                  </a:lnTo>
                  <a:lnTo>
                    <a:pt x="57" y="33"/>
                  </a:lnTo>
                  <a:lnTo>
                    <a:pt x="65" y="32"/>
                  </a:lnTo>
                  <a:lnTo>
                    <a:pt x="72" y="27"/>
                  </a:lnTo>
                  <a:lnTo>
                    <a:pt x="94" y="10"/>
                  </a:lnTo>
                  <a:lnTo>
                    <a:pt x="105" y="0"/>
                  </a:lnTo>
                  <a:lnTo>
                    <a:pt x="104" y="5"/>
                  </a:lnTo>
                  <a:lnTo>
                    <a:pt x="104" y="10"/>
                  </a:lnTo>
                  <a:lnTo>
                    <a:pt x="102" y="10"/>
                  </a:lnTo>
                  <a:lnTo>
                    <a:pt x="99" y="10"/>
                  </a:lnTo>
                  <a:lnTo>
                    <a:pt x="97" y="10"/>
                  </a:lnTo>
                  <a:lnTo>
                    <a:pt x="95" y="12"/>
                  </a:lnTo>
                  <a:lnTo>
                    <a:pt x="94" y="13"/>
                  </a:lnTo>
                  <a:lnTo>
                    <a:pt x="94" y="17"/>
                  </a:lnTo>
                  <a:lnTo>
                    <a:pt x="94" y="30"/>
                  </a:lnTo>
                  <a:lnTo>
                    <a:pt x="92" y="37"/>
                  </a:lnTo>
                  <a:lnTo>
                    <a:pt x="87" y="33"/>
                  </a:lnTo>
                  <a:lnTo>
                    <a:pt x="84" y="33"/>
                  </a:lnTo>
                  <a:lnTo>
                    <a:pt x="82" y="35"/>
                  </a:lnTo>
                  <a:lnTo>
                    <a:pt x="80" y="37"/>
                  </a:lnTo>
                  <a:lnTo>
                    <a:pt x="79" y="40"/>
                  </a:lnTo>
                  <a:lnTo>
                    <a:pt x="79" y="45"/>
                  </a:lnTo>
                  <a:lnTo>
                    <a:pt x="79" y="48"/>
                  </a:lnTo>
                  <a:lnTo>
                    <a:pt x="82" y="53"/>
                  </a:lnTo>
                  <a:lnTo>
                    <a:pt x="79" y="52"/>
                  </a:lnTo>
                  <a:lnTo>
                    <a:pt x="74" y="48"/>
                  </a:lnTo>
                  <a:lnTo>
                    <a:pt x="70" y="47"/>
                  </a:lnTo>
                  <a:lnTo>
                    <a:pt x="67" y="45"/>
                  </a:lnTo>
                  <a:lnTo>
                    <a:pt x="65" y="47"/>
                  </a:lnTo>
                  <a:lnTo>
                    <a:pt x="62" y="48"/>
                  </a:lnTo>
                  <a:lnTo>
                    <a:pt x="60" y="53"/>
                  </a:lnTo>
                  <a:lnTo>
                    <a:pt x="60" y="60"/>
                  </a:lnTo>
                  <a:lnTo>
                    <a:pt x="60" y="63"/>
                  </a:lnTo>
                  <a:lnTo>
                    <a:pt x="60" y="65"/>
                  </a:lnTo>
                  <a:lnTo>
                    <a:pt x="54" y="63"/>
                  </a:lnTo>
                  <a:lnTo>
                    <a:pt x="45" y="62"/>
                  </a:lnTo>
                  <a:lnTo>
                    <a:pt x="38" y="65"/>
                  </a:lnTo>
                  <a:lnTo>
                    <a:pt x="32" y="68"/>
                  </a:lnTo>
                  <a:lnTo>
                    <a:pt x="20" y="67"/>
                  </a:lnTo>
                  <a:lnTo>
                    <a:pt x="10" y="67"/>
                  </a:lnTo>
                  <a:lnTo>
                    <a:pt x="5" y="60"/>
                  </a:lnTo>
                  <a:lnTo>
                    <a:pt x="0" y="55"/>
                  </a:lnTo>
                  <a:lnTo>
                    <a:pt x="5" y="53"/>
                  </a:lnTo>
                  <a:lnTo>
                    <a:pt x="10" y="52"/>
                  </a:lnTo>
                  <a:close/>
                </a:path>
              </a:pathLst>
            </a:custGeom>
            <a:solidFill>
              <a:srgbClr val="1F1A17"/>
            </a:solidFill>
            <a:ln w="9525">
              <a:noFill/>
              <a:round/>
              <a:headEnd/>
              <a:tailEnd/>
            </a:ln>
          </p:spPr>
          <p:txBody>
            <a:bodyPr/>
            <a:lstStyle/>
            <a:p>
              <a:endParaRPr lang="en-US"/>
            </a:p>
          </p:txBody>
        </p:sp>
        <p:sp>
          <p:nvSpPr>
            <p:cNvPr id="6051" name="Freeform 1955"/>
            <p:cNvSpPr>
              <a:spLocks/>
            </p:cNvSpPr>
            <p:nvPr/>
          </p:nvSpPr>
          <p:spPr bwMode="auto">
            <a:xfrm>
              <a:off x="1604" y="3444"/>
              <a:ext cx="30" cy="21"/>
            </a:xfrm>
            <a:custGeom>
              <a:avLst/>
              <a:gdLst/>
              <a:ahLst/>
              <a:cxnLst>
                <a:cxn ang="0">
                  <a:pos x="20" y="0"/>
                </a:cxn>
                <a:cxn ang="0">
                  <a:pos x="25" y="3"/>
                </a:cxn>
                <a:cxn ang="0">
                  <a:pos x="30" y="10"/>
                </a:cxn>
                <a:cxn ang="0">
                  <a:pos x="30" y="15"/>
                </a:cxn>
                <a:cxn ang="0">
                  <a:pos x="30" y="20"/>
                </a:cxn>
                <a:cxn ang="0">
                  <a:pos x="21" y="8"/>
                </a:cxn>
                <a:cxn ang="0">
                  <a:pos x="21" y="18"/>
                </a:cxn>
                <a:cxn ang="0">
                  <a:pos x="16" y="15"/>
                </a:cxn>
                <a:cxn ang="0">
                  <a:pos x="10" y="13"/>
                </a:cxn>
                <a:cxn ang="0">
                  <a:pos x="10" y="18"/>
                </a:cxn>
                <a:cxn ang="0">
                  <a:pos x="10" y="21"/>
                </a:cxn>
                <a:cxn ang="0">
                  <a:pos x="0" y="15"/>
                </a:cxn>
                <a:cxn ang="0">
                  <a:pos x="1" y="15"/>
                </a:cxn>
                <a:cxn ang="0">
                  <a:pos x="3" y="11"/>
                </a:cxn>
                <a:cxn ang="0">
                  <a:pos x="3" y="5"/>
                </a:cxn>
                <a:cxn ang="0">
                  <a:pos x="1" y="3"/>
                </a:cxn>
                <a:cxn ang="0">
                  <a:pos x="5" y="3"/>
                </a:cxn>
                <a:cxn ang="0">
                  <a:pos x="11" y="3"/>
                </a:cxn>
                <a:cxn ang="0">
                  <a:pos x="15" y="6"/>
                </a:cxn>
                <a:cxn ang="0">
                  <a:pos x="18" y="10"/>
                </a:cxn>
                <a:cxn ang="0">
                  <a:pos x="20" y="0"/>
                </a:cxn>
              </a:cxnLst>
              <a:rect l="0" t="0" r="r" b="b"/>
              <a:pathLst>
                <a:path w="30" h="21">
                  <a:moveTo>
                    <a:pt x="20" y="0"/>
                  </a:moveTo>
                  <a:lnTo>
                    <a:pt x="25" y="3"/>
                  </a:lnTo>
                  <a:lnTo>
                    <a:pt x="30" y="10"/>
                  </a:lnTo>
                  <a:lnTo>
                    <a:pt x="30" y="15"/>
                  </a:lnTo>
                  <a:lnTo>
                    <a:pt x="30" y="20"/>
                  </a:lnTo>
                  <a:lnTo>
                    <a:pt x="21" y="8"/>
                  </a:lnTo>
                  <a:lnTo>
                    <a:pt x="21" y="18"/>
                  </a:lnTo>
                  <a:lnTo>
                    <a:pt x="16" y="15"/>
                  </a:lnTo>
                  <a:lnTo>
                    <a:pt x="10" y="13"/>
                  </a:lnTo>
                  <a:lnTo>
                    <a:pt x="10" y="18"/>
                  </a:lnTo>
                  <a:lnTo>
                    <a:pt x="10" y="21"/>
                  </a:lnTo>
                  <a:lnTo>
                    <a:pt x="0" y="15"/>
                  </a:lnTo>
                  <a:lnTo>
                    <a:pt x="1" y="15"/>
                  </a:lnTo>
                  <a:lnTo>
                    <a:pt x="3" y="11"/>
                  </a:lnTo>
                  <a:lnTo>
                    <a:pt x="3" y="5"/>
                  </a:lnTo>
                  <a:lnTo>
                    <a:pt x="1" y="3"/>
                  </a:lnTo>
                  <a:lnTo>
                    <a:pt x="5" y="3"/>
                  </a:lnTo>
                  <a:lnTo>
                    <a:pt x="11" y="3"/>
                  </a:lnTo>
                  <a:lnTo>
                    <a:pt x="15" y="6"/>
                  </a:lnTo>
                  <a:lnTo>
                    <a:pt x="18" y="10"/>
                  </a:lnTo>
                  <a:lnTo>
                    <a:pt x="20" y="0"/>
                  </a:lnTo>
                  <a:close/>
                </a:path>
              </a:pathLst>
            </a:custGeom>
            <a:solidFill>
              <a:srgbClr val="1F1A17"/>
            </a:solidFill>
            <a:ln w="9525">
              <a:noFill/>
              <a:round/>
              <a:headEnd/>
              <a:tailEnd/>
            </a:ln>
          </p:spPr>
          <p:txBody>
            <a:bodyPr/>
            <a:lstStyle/>
            <a:p>
              <a:endParaRPr lang="en-US"/>
            </a:p>
          </p:txBody>
        </p:sp>
        <p:sp>
          <p:nvSpPr>
            <p:cNvPr id="6052" name="Freeform 1956"/>
            <p:cNvSpPr>
              <a:spLocks/>
            </p:cNvSpPr>
            <p:nvPr/>
          </p:nvSpPr>
          <p:spPr bwMode="auto">
            <a:xfrm>
              <a:off x="1632" y="3420"/>
              <a:ext cx="55" cy="35"/>
            </a:xfrm>
            <a:custGeom>
              <a:avLst/>
              <a:gdLst/>
              <a:ahLst/>
              <a:cxnLst>
                <a:cxn ang="0">
                  <a:pos x="0" y="24"/>
                </a:cxn>
                <a:cxn ang="0">
                  <a:pos x="2" y="29"/>
                </a:cxn>
                <a:cxn ang="0">
                  <a:pos x="3" y="34"/>
                </a:cxn>
                <a:cxn ang="0">
                  <a:pos x="5" y="34"/>
                </a:cxn>
                <a:cxn ang="0">
                  <a:pos x="7" y="30"/>
                </a:cxn>
                <a:cxn ang="0">
                  <a:pos x="10" y="34"/>
                </a:cxn>
                <a:cxn ang="0">
                  <a:pos x="13" y="35"/>
                </a:cxn>
                <a:cxn ang="0">
                  <a:pos x="17" y="35"/>
                </a:cxn>
                <a:cxn ang="0">
                  <a:pos x="20" y="32"/>
                </a:cxn>
                <a:cxn ang="0">
                  <a:pos x="27" y="34"/>
                </a:cxn>
                <a:cxn ang="0">
                  <a:pos x="34" y="35"/>
                </a:cxn>
                <a:cxn ang="0">
                  <a:pos x="34" y="29"/>
                </a:cxn>
                <a:cxn ang="0">
                  <a:pos x="34" y="24"/>
                </a:cxn>
                <a:cxn ang="0">
                  <a:pos x="39" y="22"/>
                </a:cxn>
                <a:cxn ang="0">
                  <a:pos x="44" y="22"/>
                </a:cxn>
                <a:cxn ang="0">
                  <a:pos x="40" y="19"/>
                </a:cxn>
                <a:cxn ang="0">
                  <a:pos x="37" y="17"/>
                </a:cxn>
                <a:cxn ang="0">
                  <a:pos x="47" y="15"/>
                </a:cxn>
                <a:cxn ang="0">
                  <a:pos x="55" y="12"/>
                </a:cxn>
                <a:cxn ang="0">
                  <a:pos x="52" y="7"/>
                </a:cxn>
                <a:cxn ang="0">
                  <a:pos x="49" y="5"/>
                </a:cxn>
                <a:cxn ang="0">
                  <a:pos x="45" y="2"/>
                </a:cxn>
                <a:cxn ang="0">
                  <a:pos x="40" y="0"/>
                </a:cxn>
                <a:cxn ang="0">
                  <a:pos x="44" y="4"/>
                </a:cxn>
                <a:cxn ang="0">
                  <a:pos x="47" y="9"/>
                </a:cxn>
                <a:cxn ang="0">
                  <a:pos x="37" y="9"/>
                </a:cxn>
                <a:cxn ang="0">
                  <a:pos x="27" y="10"/>
                </a:cxn>
                <a:cxn ang="0">
                  <a:pos x="24" y="12"/>
                </a:cxn>
                <a:cxn ang="0">
                  <a:pos x="20" y="15"/>
                </a:cxn>
                <a:cxn ang="0">
                  <a:pos x="22" y="20"/>
                </a:cxn>
                <a:cxn ang="0">
                  <a:pos x="24" y="24"/>
                </a:cxn>
                <a:cxn ang="0">
                  <a:pos x="15" y="20"/>
                </a:cxn>
                <a:cxn ang="0">
                  <a:pos x="7" y="22"/>
                </a:cxn>
                <a:cxn ang="0">
                  <a:pos x="8" y="25"/>
                </a:cxn>
                <a:cxn ang="0">
                  <a:pos x="8" y="29"/>
                </a:cxn>
                <a:cxn ang="0">
                  <a:pos x="3" y="25"/>
                </a:cxn>
                <a:cxn ang="0">
                  <a:pos x="0" y="24"/>
                </a:cxn>
              </a:cxnLst>
              <a:rect l="0" t="0" r="r" b="b"/>
              <a:pathLst>
                <a:path w="55" h="35">
                  <a:moveTo>
                    <a:pt x="0" y="24"/>
                  </a:moveTo>
                  <a:lnTo>
                    <a:pt x="2" y="29"/>
                  </a:lnTo>
                  <a:lnTo>
                    <a:pt x="3" y="34"/>
                  </a:lnTo>
                  <a:lnTo>
                    <a:pt x="5" y="34"/>
                  </a:lnTo>
                  <a:lnTo>
                    <a:pt x="7" y="30"/>
                  </a:lnTo>
                  <a:lnTo>
                    <a:pt x="10" y="34"/>
                  </a:lnTo>
                  <a:lnTo>
                    <a:pt x="13" y="35"/>
                  </a:lnTo>
                  <a:lnTo>
                    <a:pt x="17" y="35"/>
                  </a:lnTo>
                  <a:lnTo>
                    <a:pt x="20" y="32"/>
                  </a:lnTo>
                  <a:lnTo>
                    <a:pt x="27" y="34"/>
                  </a:lnTo>
                  <a:lnTo>
                    <a:pt x="34" y="35"/>
                  </a:lnTo>
                  <a:lnTo>
                    <a:pt x="34" y="29"/>
                  </a:lnTo>
                  <a:lnTo>
                    <a:pt x="34" y="24"/>
                  </a:lnTo>
                  <a:lnTo>
                    <a:pt x="39" y="22"/>
                  </a:lnTo>
                  <a:lnTo>
                    <a:pt x="44" y="22"/>
                  </a:lnTo>
                  <a:lnTo>
                    <a:pt x="40" y="19"/>
                  </a:lnTo>
                  <a:lnTo>
                    <a:pt x="37" y="17"/>
                  </a:lnTo>
                  <a:lnTo>
                    <a:pt x="47" y="15"/>
                  </a:lnTo>
                  <a:lnTo>
                    <a:pt x="55" y="12"/>
                  </a:lnTo>
                  <a:lnTo>
                    <a:pt x="52" y="7"/>
                  </a:lnTo>
                  <a:lnTo>
                    <a:pt x="49" y="5"/>
                  </a:lnTo>
                  <a:lnTo>
                    <a:pt x="45" y="2"/>
                  </a:lnTo>
                  <a:lnTo>
                    <a:pt x="40" y="0"/>
                  </a:lnTo>
                  <a:lnTo>
                    <a:pt x="44" y="4"/>
                  </a:lnTo>
                  <a:lnTo>
                    <a:pt x="47" y="9"/>
                  </a:lnTo>
                  <a:lnTo>
                    <a:pt x="37" y="9"/>
                  </a:lnTo>
                  <a:lnTo>
                    <a:pt x="27" y="10"/>
                  </a:lnTo>
                  <a:lnTo>
                    <a:pt x="24" y="12"/>
                  </a:lnTo>
                  <a:lnTo>
                    <a:pt x="20" y="15"/>
                  </a:lnTo>
                  <a:lnTo>
                    <a:pt x="22" y="20"/>
                  </a:lnTo>
                  <a:lnTo>
                    <a:pt x="24" y="24"/>
                  </a:lnTo>
                  <a:lnTo>
                    <a:pt x="15" y="20"/>
                  </a:lnTo>
                  <a:lnTo>
                    <a:pt x="7" y="22"/>
                  </a:lnTo>
                  <a:lnTo>
                    <a:pt x="8" y="25"/>
                  </a:lnTo>
                  <a:lnTo>
                    <a:pt x="8" y="29"/>
                  </a:lnTo>
                  <a:lnTo>
                    <a:pt x="3" y="25"/>
                  </a:lnTo>
                  <a:lnTo>
                    <a:pt x="0" y="24"/>
                  </a:lnTo>
                  <a:close/>
                </a:path>
              </a:pathLst>
            </a:custGeom>
            <a:solidFill>
              <a:srgbClr val="1F1A17"/>
            </a:solidFill>
            <a:ln w="9525">
              <a:noFill/>
              <a:round/>
              <a:headEnd/>
              <a:tailEnd/>
            </a:ln>
          </p:spPr>
          <p:txBody>
            <a:bodyPr/>
            <a:lstStyle/>
            <a:p>
              <a:endParaRPr lang="en-US"/>
            </a:p>
          </p:txBody>
        </p:sp>
        <p:sp>
          <p:nvSpPr>
            <p:cNvPr id="6053" name="Freeform 1957"/>
            <p:cNvSpPr>
              <a:spLocks/>
            </p:cNvSpPr>
            <p:nvPr/>
          </p:nvSpPr>
          <p:spPr bwMode="auto">
            <a:xfrm>
              <a:off x="1492" y="3390"/>
              <a:ext cx="40" cy="40"/>
            </a:xfrm>
            <a:custGeom>
              <a:avLst/>
              <a:gdLst/>
              <a:ahLst/>
              <a:cxnLst>
                <a:cxn ang="0">
                  <a:pos x="11" y="0"/>
                </a:cxn>
                <a:cxn ang="0">
                  <a:pos x="6" y="5"/>
                </a:cxn>
                <a:cxn ang="0">
                  <a:pos x="0" y="14"/>
                </a:cxn>
                <a:cxn ang="0">
                  <a:pos x="3" y="22"/>
                </a:cxn>
                <a:cxn ang="0">
                  <a:pos x="5" y="27"/>
                </a:cxn>
                <a:cxn ang="0">
                  <a:pos x="10" y="24"/>
                </a:cxn>
                <a:cxn ang="0">
                  <a:pos x="15" y="24"/>
                </a:cxn>
                <a:cxn ang="0">
                  <a:pos x="11" y="34"/>
                </a:cxn>
                <a:cxn ang="0">
                  <a:pos x="10" y="40"/>
                </a:cxn>
                <a:cxn ang="0">
                  <a:pos x="13" y="40"/>
                </a:cxn>
                <a:cxn ang="0">
                  <a:pos x="20" y="40"/>
                </a:cxn>
                <a:cxn ang="0">
                  <a:pos x="28" y="39"/>
                </a:cxn>
                <a:cxn ang="0">
                  <a:pos x="35" y="34"/>
                </a:cxn>
                <a:cxn ang="0">
                  <a:pos x="38" y="25"/>
                </a:cxn>
                <a:cxn ang="0">
                  <a:pos x="40" y="22"/>
                </a:cxn>
                <a:cxn ang="0">
                  <a:pos x="33" y="14"/>
                </a:cxn>
                <a:cxn ang="0">
                  <a:pos x="16" y="12"/>
                </a:cxn>
                <a:cxn ang="0">
                  <a:pos x="11" y="0"/>
                </a:cxn>
              </a:cxnLst>
              <a:rect l="0" t="0" r="r" b="b"/>
              <a:pathLst>
                <a:path w="40" h="40">
                  <a:moveTo>
                    <a:pt x="11" y="0"/>
                  </a:moveTo>
                  <a:lnTo>
                    <a:pt x="6" y="5"/>
                  </a:lnTo>
                  <a:lnTo>
                    <a:pt x="0" y="14"/>
                  </a:lnTo>
                  <a:lnTo>
                    <a:pt x="3" y="22"/>
                  </a:lnTo>
                  <a:lnTo>
                    <a:pt x="5" y="27"/>
                  </a:lnTo>
                  <a:lnTo>
                    <a:pt x="10" y="24"/>
                  </a:lnTo>
                  <a:lnTo>
                    <a:pt x="15" y="24"/>
                  </a:lnTo>
                  <a:lnTo>
                    <a:pt x="11" y="34"/>
                  </a:lnTo>
                  <a:lnTo>
                    <a:pt x="10" y="40"/>
                  </a:lnTo>
                  <a:lnTo>
                    <a:pt x="13" y="40"/>
                  </a:lnTo>
                  <a:lnTo>
                    <a:pt x="20" y="40"/>
                  </a:lnTo>
                  <a:lnTo>
                    <a:pt x="28" y="39"/>
                  </a:lnTo>
                  <a:lnTo>
                    <a:pt x="35" y="34"/>
                  </a:lnTo>
                  <a:lnTo>
                    <a:pt x="38" y="25"/>
                  </a:lnTo>
                  <a:lnTo>
                    <a:pt x="40" y="22"/>
                  </a:lnTo>
                  <a:lnTo>
                    <a:pt x="33" y="14"/>
                  </a:lnTo>
                  <a:lnTo>
                    <a:pt x="16" y="12"/>
                  </a:lnTo>
                  <a:lnTo>
                    <a:pt x="11" y="0"/>
                  </a:lnTo>
                  <a:close/>
                </a:path>
              </a:pathLst>
            </a:custGeom>
            <a:solidFill>
              <a:srgbClr val="1F1A17"/>
            </a:solidFill>
            <a:ln w="9525">
              <a:noFill/>
              <a:round/>
              <a:headEnd/>
              <a:tailEnd/>
            </a:ln>
          </p:spPr>
          <p:txBody>
            <a:bodyPr/>
            <a:lstStyle/>
            <a:p>
              <a:endParaRPr lang="en-US"/>
            </a:p>
          </p:txBody>
        </p:sp>
        <p:sp>
          <p:nvSpPr>
            <p:cNvPr id="6054" name="Freeform 1958"/>
            <p:cNvSpPr>
              <a:spLocks/>
            </p:cNvSpPr>
            <p:nvPr/>
          </p:nvSpPr>
          <p:spPr bwMode="auto">
            <a:xfrm>
              <a:off x="1433" y="3360"/>
              <a:ext cx="34" cy="34"/>
            </a:xfrm>
            <a:custGeom>
              <a:avLst/>
              <a:gdLst/>
              <a:ahLst/>
              <a:cxnLst>
                <a:cxn ang="0">
                  <a:pos x="17" y="0"/>
                </a:cxn>
                <a:cxn ang="0">
                  <a:pos x="15" y="7"/>
                </a:cxn>
                <a:cxn ang="0">
                  <a:pos x="9" y="17"/>
                </a:cxn>
                <a:cxn ang="0">
                  <a:pos x="2" y="20"/>
                </a:cxn>
                <a:cxn ang="0">
                  <a:pos x="0" y="20"/>
                </a:cxn>
                <a:cxn ang="0">
                  <a:pos x="7" y="27"/>
                </a:cxn>
                <a:cxn ang="0">
                  <a:pos x="19" y="34"/>
                </a:cxn>
                <a:cxn ang="0">
                  <a:pos x="24" y="32"/>
                </a:cxn>
                <a:cxn ang="0">
                  <a:pos x="25" y="29"/>
                </a:cxn>
                <a:cxn ang="0">
                  <a:pos x="19" y="19"/>
                </a:cxn>
                <a:cxn ang="0">
                  <a:pos x="34" y="12"/>
                </a:cxn>
                <a:cxn ang="0">
                  <a:pos x="17" y="0"/>
                </a:cxn>
              </a:cxnLst>
              <a:rect l="0" t="0" r="r" b="b"/>
              <a:pathLst>
                <a:path w="34" h="34">
                  <a:moveTo>
                    <a:pt x="17" y="0"/>
                  </a:moveTo>
                  <a:lnTo>
                    <a:pt x="15" y="7"/>
                  </a:lnTo>
                  <a:lnTo>
                    <a:pt x="9" y="17"/>
                  </a:lnTo>
                  <a:lnTo>
                    <a:pt x="2" y="20"/>
                  </a:lnTo>
                  <a:lnTo>
                    <a:pt x="0" y="20"/>
                  </a:lnTo>
                  <a:lnTo>
                    <a:pt x="7" y="27"/>
                  </a:lnTo>
                  <a:lnTo>
                    <a:pt x="19" y="34"/>
                  </a:lnTo>
                  <a:lnTo>
                    <a:pt x="24" y="32"/>
                  </a:lnTo>
                  <a:lnTo>
                    <a:pt x="25" y="29"/>
                  </a:lnTo>
                  <a:lnTo>
                    <a:pt x="19" y="19"/>
                  </a:lnTo>
                  <a:lnTo>
                    <a:pt x="34" y="12"/>
                  </a:lnTo>
                  <a:lnTo>
                    <a:pt x="17" y="0"/>
                  </a:lnTo>
                  <a:close/>
                </a:path>
              </a:pathLst>
            </a:custGeom>
            <a:solidFill>
              <a:srgbClr val="1F1A17"/>
            </a:solidFill>
            <a:ln w="9525">
              <a:noFill/>
              <a:round/>
              <a:headEnd/>
              <a:tailEnd/>
            </a:ln>
          </p:spPr>
          <p:txBody>
            <a:bodyPr/>
            <a:lstStyle/>
            <a:p>
              <a:endParaRPr lang="en-US"/>
            </a:p>
          </p:txBody>
        </p:sp>
        <p:sp>
          <p:nvSpPr>
            <p:cNvPr id="6055" name="Freeform 1959"/>
            <p:cNvSpPr>
              <a:spLocks/>
            </p:cNvSpPr>
            <p:nvPr/>
          </p:nvSpPr>
          <p:spPr bwMode="auto">
            <a:xfrm>
              <a:off x="1493" y="3410"/>
              <a:ext cx="131" cy="54"/>
            </a:xfrm>
            <a:custGeom>
              <a:avLst/>
              <a:gdLst/>
              <a:ahLst/>
              <a:cxnLst>
                <a:cxn ang="0">
                  <a:pos x="5" y="15"/>
                </a:cxn>
                <a:cxn ang="0">
                  <a:pos x="2" y="20"/>
                </a:cxn>
                <a:cxn ang="0">
                  <a:pos x="2" y="27"/>
                </a:cxn>
                <a:cxn ang="0">
                  <a:pos x="0" y="30"/>
                </a:cxn>
                <a:cxn ang="0">
                  <a:pos x="2" y="35"/>
                </a:cxn>
                <a:cxn ang="0">
                  <a:pos x="5" y="44"/>
                </a:cxn>
                <a:cxn ang="0">
                  <a:pos x="9" y="54"/>
                </a:cxn>
                <a:cxn ang="0">
                  <a:pos x="14" y="50"/>
                </a:cxn>
                <a:cxn ang="0">
                  <a:pos x="19" y="45"/>
                </a:cxn>
                <a:cxn ang="0">
                  <a:pos x="22" y="37"/>
                </a:cxn>
                <a:cxn ang="0">
                  <a:pos x="25" y="34"/>
                </a:cxn>
                <a:cxn ang="0">
                  <a:pos x="29" y="35"/>
                </a:cxn>
                <a:cxn ang="0">
                  <a:pos x="36" y="42"/>
                </a:cxn>
                <a:cxn ang="0">
                  <a:pos x="37" y="30"/>
                </a:cxn>
                <a:cxn ang="0">
                  <a:pos x="41" y="25"/>
                </a:cxn>
                <a:cxn ang="0">
                  <a:pos x="46" y="22"/>
                </a:cxn>
                <a:cxn ang="0">
                  <a:pos x="56" y="22"/>
                </a:cxn>
                <a:cxn ang="0">
                  <a:pos x="57" y="17"/>
                </a:cxn>
                <a:cxn ang="0">
                  <a:pos x="61" y="12"/>
                </a:cxn>
                <a:cxn ang="0">
                  <a:pos x="66" y="10"/>
                </a:cxn>
                <a:cxn ang="0">
                  <a:pos x="71" y="10"/>
                </a:cxn>
                <a:cxn ang="0">
                  <a:pos x="72" y="15"/>
                </a:cxn>
                <a:cxn ang="0">
                  <a:pos x="72" y="22"/>
                </a:cxn>
                <a:cxn ang="0">
                  <a:pos x="79" y="15"/>
                </a:cxn>
                <a:cxn ang="0">
                  <a:pos x="84" y="9"/>
                </a:cxn>
                <a:cxn ang="0">
                  <a:pos x="84" y="12"/>
                </a:cxn>
                <a:cxn ang="0">
                  <a:pos x="84" y="19"/>
                </a:cxn>
                <a:cxn ang="0">
                  <a:pos x="84" y="25"/>
                </a:cxn>
                <a:cxn ang="0">
                  <a:pos x="86" y="29"/>
                </a:cxn>
                <a:cxn ang="0">
                  <a:pos x="89" y="19"/>
                </a:cxn>
                <a:cxn ang="0">
                  <a:pos x="92" y="9"/>
                </a:cxn>
                <a:cxn ang="0">
                  <a:pos x="97" y="27"/>
                </a:cxn>
                <a:cxn ang="0">
                  <a:pos x="101" y="47"/>
                </a:cxn>
                <a:cxn ang="0">
                  <a:pos x="106" y="49"/>
                </a:cxn>
                <a:cxn ang="0">
                  <a:pos x="109" y="49"/>
                </a:cxn>
                <a:cxn ang="0">
                  <a:pos x="111" y="47"/>
                </a:cxn>
                <a:cxn ang="0">
                  <a:pos x="111" y="44"/>
                </a:cxn>
                <a:cxn ang="0">
                  <a:pos x="111" y="37"/>
                </a:cxn>
                <a:cxn ang="0">
                  <a:pos x="109" y="29"/>
                </a:cxn>
                <a:cxn ang="0">
                  <a:pos x="119" y="32"/>
                </a:cxn>
                <a:cxn ang="0">
                  <a:pos x="131" y="32"/>
                </a:cxn>
                <a:cxn ang="0">
                  <a:pos x="121" y="29"/>
                </a:cxn>
                <a:cxn ang="0">
                  <a:pos x="114" y="24"/>
                </a:cxn>
                <a:cxn ang="0">
                  <a:pos x="109" y="19"/>
                </a:cxn>
                <a:cxn ang="0">
                  <a:pos x="101" y="12"/>
                </a:cxn>
                <a:cxn ang="0">
                  <a:pos x="101" y="7"/>
                </a:cxn>
                <a:cxn ang="0">
                  <a:pos x="97" y="4"/>
                </a:cxn>
                <a:cxn ang="0">
                  <a:pos x="92" y="0"/>
                </a:cxn>
                <a:cxn ang="0">
                  <a:pos x="86" y="0"/>
                </a:cxn>
                <a:cxn ang="0">
                  <a:pos x="72" y="0"/>
                </a:cxn>
                <a:cxn ang="0">
                  <a:pos x="62" y="0"/>
                </a:cxn>
                <a:cxn ang="0">
                  <a:pos x="39" y="14"/>
                </a:cxn>
                <a:cxn ang="0">
                  <a:pos x="15" y="27"/>
                </a:cxn>
                <a:cxn ang="0">
                  <a:pos x="12" y="29"/>
                </a:cxn>
                <a:cxn ang="0">
                  <a:pos x="9" y="29"/>
                </a:cxn>
                <a:cxn ang="0">
                  <a:pos x="7" y="27"/>
                </a:cxn>
                <a:cxn ang="0">
                  <a:pos x="5" y="25"/>
                </a:cxn>
                <a:cxn ang="0">
                  <a:pos x="5" y="20"/>
                </a:cxn>
                <a:cxn ang="0">
                  <a:pos x="5" y="15"/>
                </a:cxn>
              </a:cxnLst>
              <a:rect l="0" t="0" r="r" b="b"/>
              <a:pathLst>
                <a:path w="131" h="54">
                  <a:moveTo>
                    <a:pt x="5" y="15"/>
                  </a:moveTo>
                  <a:lnTo>
                    <a:pt x="2" y="20"/>
                  </a:lnTo>
                  <a:lnTo>
                    <a:pt x="2" y="27"/>
                  </a:lnTo>
                  <a:lnTo>
                    <a:pt x="0" y="30"/>
                  </a:lnTo>
                  <a:lnTo>
                    <a:pt x="2" y="35"/>
                  </a:lnTo>
                  <a:lnTo>
                    <a:pt x="5" y="44"/>
                  </a:lnTo>
                  <a:lnTo>
                    <a:pt x="9" y="54"/>
                  </a:lnTo>
                  <a:lnTo>
                    <a:pt x="14" y="50"/>
                  </a:lnTo>
                  <a:lnTo>
                    <a:pt x="19" y="45"/>
                  </a:lnTo>
                  <a:lnTo>
                    <a:pt x="22" y="37"/>
                  </a:lnTo>
                  <a:lnTo>
                    <a:pt x="25" y="34"/>
                  </a:lnTo>
                  <a:lnTo>
                    <a:pt x="29" y="35"/>
                  </a:lnTo>
                  <a:lnTo>
                    <a:pt x="36" y="42"/>
                  </a:lnTo>
                  <a:lnTo>
                    <a:pt x="37" y="30"/>
                  </a:lnTo>
                  <a:lnTo>
                    <a:pt x="41" y="25"/>
                  </a:lnTo>
                  <a:lnTo>
                    <a:pt x="46" y="22"/>
                  </a:lnTo>
                  <a:lnTo>
                    <a:pt x="56" y="22"/>
                  </a:lnTo>
                  <a:lnTo>
                    <a:pt x="57" y="17"/>
                  </a:lnTo>
                  <a:lnTo>
                    <a:pt x="61" y="12"/>
                  </a:lnTo>
                  <a:lnTo>
                    <a:pt x="66" y="10"/>
                  </a:lnTo>
                  <a:lnTo>
                    <a:pt x="71" y="10"/>
                  </a:lnTo>
                  <a:lnTo>
                    <a:pt x="72" y="15"/>
                  </a:lnTo>
                  <a:lnTo>
                    <a:pt x="72" y="22"/>
                  </a:lnTo>
                  <a:lnTo>
                    <a:pt x="79" y="15"/>
                  </a:lnTo>
                  <a:lnTo>
                    <a:pt x="84" y="9"/>
                  </a:lnTo>
                  <a:lnTo>
                    <a:pt x="84" y="12"/>
                  </a:lnTo>
                  <a:lnTo>
                    <a:pt x="84" y="19"/>
                  </a:lnTo>
                  <a:lnTo>
                    <a:pt x="84" y="25"/>
                  </a:lnTo>
                  <a:lnTo>
                    <a:pt x="86" y="29"/>
                  </a:lnTo>
                  <a:lnTo>
                    <a:pt x="89" y="19"/>
                  </a:lnTo>
                  <a:lnTo>
                    <a:pt x="92" y="9"/>
                  </a:lnTo>
                  <a:lnTo>
                    <a:pt x="97" y="27"/>
                  </a:lnTo>
                  <a:lnTo>
                    <a:pt x="101" y="47"/>
                  </a:lnTo>
                  <a:lnTo>
                    <a:pt x="106" y="49"/>
                  </a:lnTo>
                  <a:lnTo>
                    <a:pt x="109" y="49"/>
                  </a:lnTo>
                  <a:lnTo>
                    <a:pt x="111" y="47"/>
                  </a:lnTo>
                  <a:lnTo>
                    <a:pt x="111" y="44"/>
                  </a:lnTo>
                  <a:lnTo>
                    <a:pt x="111" y="37"/>
                  </a:lnTo>
                  <a:lnTo>
                    <a:pt x="109" y="29"/>
                  </a:lnTo>
                  <a:lnTo>
                    <a:pt x="119" y="32"/>
                  </a:lnTo>
                  <a:lnTo>
                    <a:pt x="131" y="32"/>
                  </a:lnTo>
                  <a:lnTo>
                    <a:pt x="121" y="29"/>
                  </a:lnTo>
                  <a:lnTo>
                    <a:pt x="114" y="24"/>
                  </a:lnTo>
                  <a:lnTo>
                    <a:pt x="109" y="19"/>
                  </a:lnTo>
                  <a:lnTo>
                    <a:pt x="101" y="12"/>
                  </a:lnTo>
                  <a:lnTo>
                    <a:pt x="101" y="7"/>
                  </a:lnTo>
                  <a:lnTo>
                    <a:pt x="97" y="4"/>
                  </a:lnTo>
                  <a:lnTo>
                    <a:pt x="92" y="0"/>
                  </a:lnTo>
                  <a:lnTo>
                    <a:pt x="86" y="0"/>
                  </a:lnTo>
                  <a:lnTo>
                    <a:pt x="72" y="0"/>
                  </a:lnTo>
                  <a:lnTo>
                    <a:pt x="62" y="0"/>
                  </a:lnTo>
                  <a:lnTo>
                    <a:pt x="39" y="14"/>
                  </a:lnTo>
                  <a:lnTo>
                    <a:pt x="15" y="27"/>
                  </a:lnTo>
                  <a:lnTo>
                    <a:pt x="12" y="29"/>
                  </a:lnTo>
                  <a:lnTo>
                    <a:pt x="9" y="29"/>
                  </a:lnTo>
                  <a:lnTo>
                    <a:pt x="7" y="27"/>
                  </a:lnTo>
                  <a:lnTo>
                    <a:pt x="5" y="25"/>
                  </a:lnTo>
                  <a:lnTo>
                    <a:pt x="5" y="20"/>
                  </a:lnTo>
                  <a:lnTo>
                    <a:pt x="5" y="15"/>
                  </a:lnTo>
                  <a:close/>
                </a:path>
              </a:pathLst>
            </a:custGeom>
            <a:solidFill>
              <a:srgbClr val="1F1A17"/>
            </a:solidFill>
            <a:ln w="9525">
              <a:noFill/>
              <a:round/>
              <a:headEnd/>
              <a:tailEnd/>
            </a:ln>
          </p:spPr>
          <p:txBody>
            <a:bodyPr/>
            <a:lstStyle/>
            <a:p>
              <a:endParaRPr lang="en-US"/>
            </a:p>
          </p:txBody>
        </p:sp>
        <p:sp>
          <p:nvSpPr>
            <p:cNvPr id="6056" name="Freeform 1960"/>
            <p:cNvSpPr>
              <a:spLocks/>
            </p:cNvSpPr>
            <p:nvPr/>
          </p:nvSpPr>
          <p:spPr bwMode="auto">
            <a:xfrm>
              <a:off x="1487" y="3484"/>
              <a:ext cx="23" cy="15"/>
            </a:xfrm>
            <a:custGeom>
              <a:avLst/>
              <a:gdLst/>
              <a:ahLst/>
              <a:cxnLst>
                <a:cxn ang="0">
                  <a:pos x="0" y="15"/>
                </a:cxn>
                <a:cxn ang="0">
                  <a:pos x="1" y="12"/>
                </a:cxn>
                <a:cxn ang="0">
                  <a:pos x="5" y="7"/>
                </a:cxn>
                <a:cxn ang="0">
                  <a:pos x="6" y="3"/>
                </a:cxn>
                <a:cxn ang="0">
                  <a:pos x="8" y="2"/>
                </a:cxn>
                <a:cxn ang="0">
                  <a:pos x="10" y="0"/>
                </a:cxn>
                <a:cxn ang="0">
                  <a:pos x="13" y="0"/>
                </a:cxn>
                <a:cxn ang="0">
                  <a:pos x="20" y="10"/>
                </a:cxn>
                <a:cxn ang="0">
                  <a:pos x="23" y="15"/>
                </a:cxn>
                <a:cxn ang="0">
                  <a:pos x="16" y="13"/>
                </a:cxn>
                <a:cxn ang="0">
                  <a:pos x="8" y="15"/>
                </a:cxn>
                <a:cxn ang="0">
                  <a:pos x="3" y="15"/>
                </a:cxn>
                <a:cxn ang="0">
                  <a:pos x="0" y="15"/>
                </a:cxn>
              </a:cxnLst>
              <a:rect l="0" t="0" r="r" b="b"/>
              <a:pathLst>
                <a:path w="23" h="15">
                  <a:moveTo>
                    <a:pt x="0" y="15"/>
                  </a:moveTo>
                  <a:lnTo>
                    <a:pt x="1" y="12"/>
                  </a:lnTo>
                  <a:lnTo>
                    <a:pt x="5" y="7"/>
                  </a:lnTo>
                  <a:lnTo>
                    <a:pt x="6" y="3"/>
                  </a:lnTo>
                  <a:lnTo>
                    <a:pt x="8" y="2"/>
                  </a:lnTo>
                  <a:lnTo>
                    <a:pt x="10" y="0"/>
                  </a:lnTo>
                  <a:lnTo>
                    <a:pt x="13" y="0"/>
                  </a:lnTo>
                  <a:lnTo>
                    <a:pt x="20" y="10"/>
                  </a:lnTo>
                  <a:lnTo>
                    <a:pt x="23" y="15"/>
                  </a:lnTo>
                  <a:lnTo>
                    <a:pt x="16" y="13"/>
                  </a:lnTo>
                  <a:lnTo>
                    <a:pt x="8" y="15"/>
                  </a:lnTo>
                  <a:lnTo>
                    <a:pt x="3" y="15"/>
                  </a:lnTo>
                  <a:lnTo>
                    <a:pt x="0" y="15"/>
                  </a:lnTo>
                  <a:close/>
                </a:path>
              </a:pathLst>
            </a:custGeom>
            <a:solidFill>
              <a:srgbClr val="1F1A17"/>
            </a:solidFill>
            <a:ln w="9525">
              <a:noFill/>
              <a:round/>
              <a:headEnd/>
              <a:tailEnd/>
            </a:ln>
          </p:spPr>
          <p:txBody>
            <a:bodyPr/>
            <a:lstStyle/>
            <a:p>
              <a:endParaRPr lang="en-US"/>
            </a:p>
          </p:txBody>
        </p:sp>
        <p:sp>
          <p:nvSpPr>
            <p:cNvPr id="6057" name="Freeform 1961"/>
            <p:cNvSpPr>
              <a:spLocks/>
            </p:cNvSpPr>
            <p:nvPr/>
          </p:nvSpPr>
          <p:spPr bwMode="auto">
            <a:xfrm>
              <a:off x="1418" y="3440"/>
              <a:ext cx="34" cy="34"/>
            </a:xfrm>
            <a:custGeom>
              <a:avLst/>
              <a:gdLst/>
              <a:ahLst/>
              <a:cxnLst>
                <a:cxn ang="0">
                  <a:pos x="10" y="0"/>
                </a:cxn>
                <a:cxn ang="0">
                  <a:pos x="9" y="2"/>
                </a:cxn>
                <a:cxn ang="0">
                  <a:pos x="5" y="4"/>
                </a:cxn>
                <a:cxn ang="0">
                  <a:pos x="2" y="9"/>
                </a:cxn>
                <a:cxn ang="0">
                  <a:pos x="0" y="14"/>
                </a:cxn>
                <a:cxn ang="0">
                  <a:pos x="7" y="25"/>
                </a:cxn>
                <a:cxn ang="0">
                  <a:pos x="14" y="32"/>
                </a:cxn>
                <a:cxn ang="0">
                  <a:pos x="14" y="19"/>
                </a:cxn>
                <a:cxn ang="0">
                  <a:pos x="24" y="34"/>
                </a:cxn>
                <a:cxn ang="0">
                  <a:pos x="27" y="30"/>
                </a:cxn>
                <a:cxn ang="0">
                  <a:pos x="27" y="24"/>
                </a:cxn>
                <a:cxn ang="0">
                  <a:pos x="27" y="12"/>
                </a:cxn>
                <a:cxn ang="0">
                  <a:pos x="32" y="5"/>
                </a:cxn>
                <a:cxn ang="0">
                  <a:pos x="34" y="4"/>
                </a:cxn>
                <a:cxn ang="0">
                  <a:pos x="12" y="10"/>
                </a:cxn>
                <a:cxn ang="0">
                  <a:pos x="10" y="0"/>
                </a:cxn>
              </a:cxnLst>
              <a:rect l="0" t="0" r="r" b="b"/>
              <a:pathLst>
                <a:path w="34" h="34">
                  <a:moveTo>
                    <a:pt x="10" y="0"/>
                  </a:moveTo>
                  <a:lnTo>
                    <a:pt x="9" y="2"/>
                  </a:lnTo>
                  <a:lnTo>
                    <a:pt x="5" y="4"/>
                  </a:lnTo>
                  <a:lnTo>
                    <a:pt x="2" y="9"/>
                  </a:lnTo>
                  <a:lnTo>
                    <a:pt x="0" y="14"/>
                  </a:lnTo>
                  <a:lnTo>
                    <a:pt x="7" y="25"/>
                  </a:lnTo>
                  <a:lnTo>
                    <a:pt x="14" y="32"/>
                  </a:lnTo>
                  <a:lnTo>
                    <a:pt x="14" y="19"/>
                  </a:lnTo>
                  <a:lnTo>
                    <a:pt x="24" y="34"/>
                  </a:lnTo>
                  <a:lnTo>
                    <a:pt x="27" y="30"/>
                  </a:lnTo>
                  <a:lnTo>
                    <a:pt x="27" y="24"/>
                  </a:lnTo>
                  <a:lnTo>
                    <a:pt x="27" y="12"/>
                  </a:lnTo>
                  <a:lnTo>
                    <a:pt x="32" y="5"/>
                  </a:lnTo>
                  <a:lnTo>
                    <a:pt x="34" y="4"/>
                  </a:lnTo>
                  <a:lnTo>
                    <a:pt x="12" y="10"/>
                  </a:lnTo>
                  <a:lnTo>
                    <a:pt x="10" y="0"/>
                  </a:lnTo>
                  <a:close/>
                </a:path>
              </a:pathLst>
            </a:custGeom>
            <a:solidFill>
              <a:srgbClr val="1F1A17"/>
            </a:solidFill>
            <a:ln w="9525">
              <a:noFill/>
              <a:round/>
              <a:headEnd/>
              <a:tailEnd/>
            </a:ln>
          </p:spPr>
          <p:txBody>
            <a:bodyPr/>
            <a:lstStyle/>
            <a:p>
              <a:endParaRPr lang="en-US"/>
            </a:p>
          </p:txBody>
        </p:sp>
        <p:sp>
          <p:nvSpPr>
            <p:cNvPr id="6058" name="Freeform 1962"/>
            <p:cNvSpPr>
              <a:spLocks/>
            </p:cNvSpPr>
            <p:nvPr/>
          </p:nvSpPr>
          <p:spPr bwMode="auto">
            <a:xfrm>
              <a:off x="1303" y="3394"/>
              <a:ext cx="67" cy="21"/>
            </a:xfrm>
            <a:custGeom>
              <a:avLst/>
              <a:gdLst/>
              <a:ahLst/>
              <a:cxnLst>
                <a:cxn ang="0">
                  <a:pos x="0" y="1"/>
                </a:cxn>
                <a:cxn ang="0">
                  <a:pos x="5" y="0"/>
                </a:cxn>
                <a:cxn ang="0">
                  <a:pos x="18" y="1"/>
                </a:cxn>
                <a:cxn ang="0">
                  <a:pos x="37" y="8"/>
                </a:cxn>
                <a:cxn ang="0">
                  <a:pos x="47" y="11"/>
                </a:cxn>
                <a:cxn ang="0">
                  <a:pos x="45" y="0"/>
                </a:cxn>
                <a:cxn ang="0">
                  <a:pos x="48" y="0"/>
                </a:cxn>
                <a:cxn ang="0">
                  <a:pos x="55" y="1"/>
                </a:cxn>
                <a:cxn ang="0">
                  <a:pos x="63" y="6"/>
                </a:cxn>
                <a:cxn ang="0">
                  <a:pos x="67" y="10"/>
                </a:cxn>
                <a:cxn ang="0">
                  <a:pos x="63" y="21"/>
                </a:cxn>
                <a:cxn ang="0">
                  <a:pos x="60" y="8"/>
                </a:cxn>
                <a:cxn ang="0">
                  <a:pos x="57" y="11"/>
                </a:cxn>
                <a:cxn ang="0">
                  <a:pos x="45" y="16"/>
                </a:cxn>
                <a:cxn ang="0">
                  <a:pos x="27" y="15"/>
                </a:cxn>
                <a:cxn ang="0">
                  <a:pos x="15" y="13"/>
                </a:cxn>
                <a:cxn ang="0">
                  <a:pos x="12" y="3"/>
                </a:cxn>
                <a:cxn ang="0">
                  <a:pos x="0" y="1"/>
                </a:cxn>
              </a:cxnLst>
              <a:rect l="0" t="0" r="r" b="b"/>
              <a:pathLst>
                <a:path w="67" h="21">
                  <a:moveTo>
                    <a:pt x="0" y="1"/>
                  </a:moveTo>
                  <a:lnTo>
                    <a:pt x="5" y="0"/>
                  </a:lnTo>
                  <a:lnTo>
                    <a:pt x="18" y="1"/>
                  </a:lnTo>
                  <a:lnTo>
                    <a:pt x="37" y="8"/>
                  </a:lnTo>
                  <a:lnTo>
                    <a:pt x="47" y="11"/>
                  </a:lnTo>
                  <a:lnTo>
                    <a:pt x="45" y="0"/>
                  </a:lnTo>
                  <a:lnTo>
                    <a:pt x="48" y="0"/>
                  </a:lnTo>
                  <a:lnTo>
                    <a:pt x="55" y="1"/>
                  </a:lnTo>
                  <a:lnTo>
                    <a:pt x="63" y="6"/>
                  </a:lnTo>
                  <a:lnTo>
                    <a:pt x="67" y="10"/>
                  </a:lnTo>
                  <a:lnTo>
                    <a:pt x="63" y="21"/>
                  </a:lnTo>
                  <a:lnTo>
                    <a:pt x="60" y="8"/>
                  </a:lnTo>
                  <a:lnTo>
                    <a:pt x="57" y="11"/>
                  </a:lnTo>
                  <a:lnTo>
                    <a:pt x="45" y="16"/>
                  </a:lnTo>
                  <a:lnTo>
                    <a:pt x="27" y="15"/>
                  </a:lnTo>
                  <a:lnTo>
                    <a:pt x="15" y="13"/>
                  </a:lnTo>
                  <a:lnTo>
                    <a:pt x="12" y="3"/>
                  </a:lnTo>
                  <a:lnTo>
                    <a:pt x="0" y="1"/>
                  </a:lnTo>
                  <a:close/>
                </a:path>
              </a:pathLst>
            </a:custGeom>
            <a:solidFill>
              <a:srgbClr val="1F1A17"/>
            </a:solidFill>
            <a:ln w="9525">
              <a:noFill/>
              <a:round/>
              <a:headEnd/>
              <a:tailEnd/>
            </a:ln>
          </p:spPr>
          <p:txBody>
            <a:bodyPr/>
            <a:lstStyle/>
            <a:p>
              <a:endParaRPr lang="en-US"/>
            </a:p>
          </p:txBody>
        </p:sp>
        <p:sp>
          <p:nvSpPr>
            <p:cNvPr id="6059" name="Freeform 1963"/>
            <p:cNvSpPr>
              <a:spLocks/>
            </p:cNvSpPr>
            <p:nvPr/>
          </p:nvSpPr>
          <p:spPr bwMode="auto">
            <a:xfrm>
              <a:off x="1305" y="3429"/>
              <a:ext cx="50" cy="35"/>
            </a:xfrm>
            <a:custGeom>
              <a:avLst/>
              <a:gdLst/>
              <a:ahLst/>
              <a:cxnLst>
                <a:cxn ang="0">
                  <a:pos x="0" y="0"/>
                </a:cxn>
                <a:cxn ang="0">
                  <a:pos x="11" y="3"/>
                </a:cxn>
                <a:cxn ang="0">
                  <a:pos x="26" y="10"/>
                </a:cxn>
                <a:cxn ang="0">
                  <a:pos x="33" y="15"/>
                </a:cxn>
                <a:cxn ang="0">
                  <a:pos x="41" y="20"/>
                </a:cxn>
                <a:cxn ang="0">
                  <a:pos x="48" y="26"/>
                </a:cxn>
                <a:cxn ang="0">
                  <a:pos x="50" y="31"/>
                </a:cxn>
                <a:cxn ang="0">
                  <a:pos x="48" y="35"/>
                </a:cxn>
                <a:cxn ang="0">
                  <a:pos x="45" y="35"/>
                </a:cxn>
                <a:cxn ang="0">
                  <a:pos x="43" y="33"/>
                </a:cxn>
                <a:cxn ang="0">
                  <a:pos x="40" y="31"/>
                </a:cxn>
                <a:cxn ang="0">
                  <a:pos x="35" y="28"/>
                </a:cxn>
                <a:cxn ang="0">
                  <a:pos x="31" y="23"/>
                </a:cxn>
                <a:cxn ang="0">
                  <a:pos x="30" y="26"/>
                </a:cxn>
                <a:cxn ang="0">
                  <a:pos x="30" y="28"/>
                </a:cxn>
                <a:cxn ang="0">
                  <a:pos x="26" y="30"/>
                </a:cxn>
                <a:cxn ang="0">
                  <a:pos x="23" y="30"/>
                </a:cxn>
                <a:cxn ang="0">
                  <a:pos x="21" y="25"/>
                </a:cxn>
                <a:cxn ang="0">
                  <a:pos x="20" y="21"/>
                </a:cxn>
                <a:cxn ang="0">
                  <a:pos x="16" y="18"/>
                </a:cxn>
                <a:cxn ang="0">
                  <a:pos x="13" y="16"/>
                </a:cxn>
                <a:cxn ang="0">
                  <a:pos x="13" y="13"/>
                </a:cxn>
                <a:cxn ang="0">
                  <a:pos x="13" y="8"/>
                </a:cxn>
                <a:cxn ang="0">
                  <a:pos x="6" y="3"/>
                </a:cxn>
                <a:cxn ang="0">
                  <a:pos x="0" y="0"/>
                </a:cxn>
              </a:cxnLst>
              <a:rect l="0" t="0" r="r" b="b"/>
              <a:pathLst>
                <a:path w="50" h="35">
                  <a:moveTo>
                    <a:pt x="0" y="0"/>
                  </a:moveTo>
                  <a:lnTo>
                    <a:pt x="11" y="3"/>
                  </a:lnTo>
                  <a:lnTo>
                    <a:pt x="26" y="10"/>
                  </a:lnTo>
                  <a:lnTo>
                    <a:pt x="33" y="15"/>
                  </a:lnTo>
                  <a:lnTo>
                    <a:pt x="41" y="20"/>
                  </a:lnTo>
                  <a:lnTo>
                    <a:pt x="48" y="26"/>
                  </a:lnTo>
                  <a:lnTo>
                    <a:pt x="50" y="31"/>
                  </a:lnTo>
                  <a:lnTo>
                    <a:pt x="48" y="35"/>
                  </a:lnTo>
                  <a:lnTo>
                    <a:pt x="45" y="35"/>
                  </a:lnTo>
                  <a:lnTo>
                    <a:pt x="43" y="33"/>
                  </a:lnTo>
                  <a:lnTo>
                    <a:pt x="40" y="31"/>
                  </a:lnTo>
                  <a:lnTo>
                    <a:pt x="35" y="28"/>
                  </a:lnTo>
                  <a:lnTo>
                    <a:pt x="31" y="23"/>
                  </a:lnTo>
                  <a:lnTo>
                    <a:pt x="30" y="26"/>
                  </a:lnTo>
                  <a:lnTo>
                    <a:pt x="30" y="28"/>
                  </a:lnTo>
                  <a:lnTo>
                    <a:pt x="26" y="30"/>
                  </a:lnTo>
                  <a:lnTo>
                    <a:pt x="23" y="30"/>
                  </a:lnTo>
                  <a:lnTo>
                    <a:pt x="21" y="25"/>
                  </a:lnTo>
                  <a:lnTo>
                    <a:pt x="20" y="21"/>
                  </a:lnTo>
                  <a:lnTo>
                    <a:pt x="16" y="18"/>
                  </a:lnTo>
                  <a:lnTo>
                    <a:pt x="13" y="16"/>
                  </a:lnTo>
                  <a:lnTo>
                    <a:pt x="13" y="13"/>
                  </a:lnTo>
                  <a:lnTo>
                    <a:pt x="13" y="8"/>
                  </a:lnTo>
                  <a:lnTo>
                    <a:pt x="6" y="3"/>
                  </a:lnTo>
                  <a:lnTo>
                    <a:pt x="0" y="0"/>
                  </a:lnTo>
                  <a:close/>
                </a:path>
              </a:pathLst>
            </a:custGeom>
            <a:solidFill>
              <a:srgbClr val="1F1A17"/>
            </a:solidFill>
            <a:ln w="9525">
              <a:noFill/>
              <a:round/>
              <a:headEnd/>
              <a:tailEnd/>
            </a:ln>
          </p:spPr>
          <p:txBody>
            <a:bodyPr/>
            <a:lstStyle/>
            <a:p>
              <a:endParaRPr lang="en-US"/>
            </a:p>
          </p:txBody>
        </p:sp>
        <p:sp>
          <p:nvSpPr>
            <p:cNvPr id="6060" name="Freeform 1964"/>
            <p:cNvSpPr>
              <a:spLocks/>
            </p:cNvSpPr>
            <p:nvPr/>
          </p:nvSpPr>
          <p:spPr bwMode="auto">
            <a:xfrm>
              <a:off x="1370" y="3430"/>
              <a:ext cx="42" cy="20"/>
            </a:xfrm>
            <a:custGeom>
              <a:avLst/>
              <a:gdLst/>
              <a:ahLst/>
              <a:cxnLst>
                <a:cxn ang="0">
                  <a:pos x="8" y="0"/>
                </a:cxn>
                <a:cxn ang="0">
                  <a:pos x="0" y="4"/>
                </a:cxn>
                <a:cxn ang="0">
                  <a:pos x="0" y="14"/>
                </a:cxn>
                <a:cxn ang="0">
                  <a:pos x="6" y="17"/>
                </a:cxn>
                <a:cxn ang="0">
                  <a:pos x="16" y="20"/>
                </a:cxn>
                <a:cxn ang="0">
                  <a:pos x="31" y="19"/>
                </a:cxn>
                <a:cxn ang="0">
                  <a:pos x="42" y="17"/>
                </a:cxn>
                <a:cxn ang="0">
                  <a:pos x="35" y="15"/>
                </a:cxn>
                <a:cxn ang="0">
                  <a:pos x="21" y="14"/>
                </a:cxn>
                <a:cxn ang="0">
                  <a:pos x="11" y="7"/>
                </a:cxn>
                <a:cxn ang="0">
                  <a:pos x="8" y="0"/>
                </a:cxn>
              </a:cxnLst>
              <a:rect l="0" t="0" r="r" b="b"/>
              <a:pathLst>
                <a:path w="42" h="20">
                  <a:moveTo>
                    <a:pt x="8" y="0"/>
                  </a:moveTo>
                  <a:lnTo>
                    <a:pt x="0" y="4"/>
                  </a:lnTo>
                  <a:lnTo>
                    <a:pt x="0" y="14"/>
                  </a:lnTo>
                  <a:lnTo>
                    <a:pt x="6" y="17"/>
                  </a:lnTo>
                  <a:lnTo>
                    <a:pt x="16" y="20"/>
                  </a:lnTo>
                  <a:lnTo>
                    <a:pt x="31" y="19"/>
                  </a:lnTo>
                  <a:lnTo>
                    <a:pt x="42" y="17"/>
                  </a:lnTo>
                  <a:lnTo>
                    <a:pt x="35" y="15"/>
                  </a:lnTo>
                  <a:lnTo>
                    <a:pt x="21" y="14"/>
                  </a:lnTo>
                  <a:lnTo>
                    <a:pt x="11" y="7"/>
                  </a:lnTo>
                  <a:lnTo>
                    <a:pt x="8" y="0"/>
                  </a:lnTo>
                  <a:close/>
                </a:path>
              </a:pathLst>
            </a:custGeom>
            <a:solidFill>
              <a:srgbClr val="1F1A17"/>
            </a:solidFill>
            <a:ln w="9525">
              <a:noFill/>
              <a:round/>
              <a:headEnd/>
              <a:tailEnd/>
            </a:ln>
          </p:spPr>
          <p:txBody>
            <a:bodyPr/>
            <a:lstStyle/>
            <a:p>
              <a:endParaRPr lang="en-US"/>
            </a:p>
          </p:txBody>
        </p:sp>
        <p:sp>
          <p:nvSpPr>
            <p:cNvPr id="6061" name="Freeform 1965"/>
            <p:cNvSpPr>
              <a:spLocks/>
            </p:cNvSpPr>
            <p:nvPr/>
          </p:nvSpPr>
          <p:spPr bwMode="auto">
            <a:xfrm>
              <a:off x="1470" y="3360"/>
              <a:ext cx="35" cy="20"/>
            </a:xfrm>
            <a:custGeom>
              <a:avLst/>
              <a:gdLst/>
              <a:ahLst/>
              <a:cxnLst>
                <a:cxn ang="0">
                  <a:pos x="0" y="10"/>
                </a:cxn>
                <a:cxn ang="0">
                  <a:pos x="2" y="8"/>
                </a:cxn>
                <a:cxn ang="0">
                  <a:pos x="7" y="5"/>
                </a:cxn>
                <a:cxn ang="0">
                  <a:pos x="13" y="2"/>
                </a:cxn>
                <a:cxn ang="0">
                  <a:pos x="20" y="0"/>
                </a:cxn>
                <a:cxn ang="0">
                  <a:pos x="27" y="3"/>
                </a:cxn>
                <a:cxn ang="0">
                  <a:pos x="30" y="7"/>
                </a:cxn>
                <a:cxn ang="0">
                  <a:pos x="33" y="12"/>
                </a:cxn>
                <a:cxn ang="0">
                  <a:pos x="33" y="13"/>
                </a:cxn>
                <a:cxn ang="0">
                  <a:pos x="35" y="20"/>
                </a:cxn>
                <a:cxn ang="0">
                  <a:pos x="32" y="20"/>
                </a:cxn>
                <a:cxn ang="0">
                  <a:pos x="27" y="8"/>
                </a:cxn>
                <a:cxn ang="0">
                  <a:pos x="18" y="17"/>
                </a:cxn>
                <a:cxn ang="0">
                  <a:pos x="15" y="7"/>
                </a:cxn>
                <a:cxn ang="0">
                  <a:pos x="0" y="10"/>
                </a:cxn>
              </a:cxnLst>
              <a:rect l="0" t="0" r="r" b="b"/>
              <a:pathLst>
                <a:path w="35" h="20">
                  <a:moveTo>
                    <a:pt x="0" y="10"/>
                  </a:moveTo>
                  <a:lnTo>
                    <a:pt x="2" y="8"/>
                  </a:lnTo>
                  <a:lnTo>
                    <a:pt x="7" y="5"/>
                  </a:lnTo>
                  <a:lnTo>
                    <a:pt x="13" y="2"/>
                  </a:lnTo>
                  <a:lnTo>
                    <a:pt x="20" y="0"/>
                  </a:lnTo>
                  <a:lnTo>
                    <a:pt x="27" y="3"/>
                  </a:lnTo>
                  <a:lnTo>
                    <a:pt x="30" y="7"/>
                  </a:lnTo>
                  <a:lnTo>
                    <a:pt x="33" y="12"/>
                  </a:lnTo>
                  <a:lnTo>
                    <a:pt x="33" y="13"/>
                  </a:lnTo>
                  <a:lnTo>
                    <a:pt x="35" y="20"/>
                  </a:lnTo>
                  <a:lnTo>
                    <a:pt x="32" y="20"/>
                  </a:lnTo>
                  <a:lnTo>
                    <a:pt x="27" y="8"/>
                  </a:lnTo>
                  <a:lnTo>
                    <a:pt x="18" y="17"/>
                  </a:lnTo>
                  <a:lnTo>
                    <a:pt x="15" y="7"/>
                  </a:lnTo>
                  <a:lnTo>
                    <a:pt x="0" y="10"/>
                  </a:lnTo>
                  <a:close/>
                </a:path>
              </a:pathLst>
            </a:custGeom>
            <a:solidFill>
              <a:srgbClr val="1F1A17"/>
            </a:solidFill>
            <a:ln w="9525">
              <a:noFill/>
              <a:round/>
              <a:headEnd/>
              <a:tailEnd/>
            </a:ln>
          </p:spPr>
          <p:txBody>
            <a:bodyPr/>
            <a:lstStyle/>
            <a:p>
              <a:endParaRPr lang="en-US"/>
            </a:p>
          </p:txBody>
        </p:sp>
        <p:sp>
          <p:nvSpPr>
            <p:cNvPr id="6062" name="Freeform 1966"/>
            <p:cNvSpPr>
              <a:spLocks/>
            </p:cNvSpPr>
            <p:nvPr/>
          </p:nvSpPr>
          <p:spPr bwMode="auto">
            <a:xfrm>
              <a:off x="1395" y="3410"/>
              <a:ext cx="42" cy="25"/>
            </a:xfrm>
            <a:custGeom>
              <a:avLst/>
              <a:gdLst/>
              <a:ahLst/>
              <a:cxnLst>
                <a:cxn ang="0">
                  <a:pos x="0" y="25"/>
                </a:cxn>
                <a:cxn ang="0">
                  <a:pos x="1" y="22"/>
                </a:cxn>
                <a:cxn ang="0">
                  <a:pos x="5" y="19"/>
                </a:cxn>
                <a:cxn ang="0">
                  <a:pos x="10" y="15"/>
                </a:cxn>
                <a:cxn ang="0">
                  <a:pos x="13" y="14"/>
                </a:cxn>
                <a:cxn ang="0">
                  <a:pos x="8" y="14"/>
                </a:cxn>
                <a:cxn ang="0">
                  <a:pos x="1" y="14"/>
                </a:cxn>
                <a:cxn ang="0">
                  <a:pos x="8" y="12"/>
                </a:cxn>
                <a:cxn ang="0">
                  <a:pos x="13" y="12"/>
                </a:cxn>
                <a:cxn ang="0">
                  <a:pos x="18" y="12"/>
                </a:cxn>
                <a:cxn ang="0">
                  <a:pos x="25" y="14"/>
                </a:cxn>
                <a:cxn ang="0">
                  <a:pos x="23" y="9"/>
                </a:cxn>
                <a:cxn ang="0">
                  <a:pos x="23" y="5"/>
                </a:cxn>
                <a:cxn ang="0">
                  <a:pos x="25" y="2"/>
                </a:cxn>
                <a:cxn ang="0">
                  <a:pos x="28" y="2"/>
                </a:cxn>
                <a:cxn ang="0">
                  <a:pos x="35" y="0"/>
                </a:cxn>
                <a:cxn ang="0">
                  <a:pos x="42" y="2"/>
                </a:cxn>
                <a:cxn ang="0">
                  <a:pos x="37" y="9"/>
                </a:cxn>
                <a:cxn ang="0">
                  <a:pos x="32" y="15"/>
                </a:cxn>
                <a:cxn ang="0">
                  <a:pos x="23" y="15"/>
                </a:cxn>
                <a:cxn ang="0">
                  <a:pos x="15" y="17"/>
                </a:cxn>
                <a:cxn ang="0">
                  <a:pos x="6" y="20"/>
                </a:cxn>
                <a:cxn ang="0">
                  <a:pos x="0" y="25"/>
                </a:cxn>
              </a:cxnLst>
              <a:rect l="0" t="0" r="r" b="b"/>
              <a:pathLst>
                <a:path w="42" h="25">
                  <a:moveTo>
                    <a:pt x="0" y="25"/>
                  </a:moveTo>
                  <a:lnTo>
                    <a:pt x="1" y="22"/>
                  </a:lnTo>
                  <a:lnTo>
                    <a:pt x="5" y="19"/>
                  </a:lnTo>
                  <a:lnTo>
                    <a:pt x="10" y="15"/>
                  </a:lnTo>
                  <a:lnTo>
                    <a:pt x="13" y="14"/>
                  </a:lnTo>
                  <a:lnTo>
                    <a:pt x="8" y="14"/>
                  </a:lnTo>
                  <a:lnTo>
                    <a:pt x="1" y="14"/>
                  </a:lnTo>
                  <a:lnTo>
                    <a:pt x="8" y="12"/>
                  </a:lnTo>
                  <a:lnTo>
                    <a:pt x="13" y="12"/>
                  </a:lnTo>
                  <a:lnTo>
                    <a:pt x="18" y="12"/>
                  </a:lnTo>
                  <a:lnTo>
                    <a:pt x="25" y="14"/>
                  </a:lnTo>
                  <a:lnTo>
                    <a:pt x="23" y="9"/>
                  </a:lnTo>
                  <a:lnTo>
                    <a:pt x="23" y="5"/>
                  </a:lnTo>
                  <a:lnTo>
                    <a:pt x="25" y="2"/>
                  </a:lnTo>
                  <a:lnTo>
                    <a:pt x="28" y="2"/>
                  </a:lnTo>
                  <a:lnTo>
                    <a:pt x="35" y="0"/>
                  </a:lnTo>
                  <a:lnTo>
                    <a:pt x="42" y="2"/>
                  </a:lnTo>
                  <a:lnTo>
                    <a:pt x="37" y="9"/>
                  </a:lnTo>
                  <a:lnTo>
                    <a:pt x="32" y="15"/>
                  </a:lnTo>
                  <a:lnTo>
                    <a:pt x="23" y="15"/>
                  </a:lnTo>
                  <a:lnTo>
                    <a:pt x="15" y="17"/>
                  </a:lnTo>
                  <a:lnTo>
                    <a:pt x="6" y="20"/>
                  </a:lnTo>
                  <a:lnTo>
                    <a:pt x="0" y="25"/>
                  </a:lnTo>
                  <a:close/>
                </a:path>
              </a:pathLst>
            </a:custGeom>
            <a:solidFill>
              <a:srgbClr val="1F1A17"/>
            </a:solidFill>
            <a:ln w="9525">
              <a:noFill/>
              <a:round/>
              <a:headEnd/>
              <a:tailEnd/>
            </a:ln>
          </p:spPr>
          <p:txBody>
            <a:bodyPr/>
            <a:lstStyle/>
            <a:p>
              <a:endParaRPr lang="en-US"/>
            </a:p>
          </p:txBody>
        </p:sp>
        <p:sp>
          <p:nvSpPr>
            <p:cNvPr id="6063" name="Freeform 1967"/>
            <p:cNvSpPr>
              <a:spLocks/>
            </p:cNvSpPr>
            <p:nvPr/>
          </p:nvSpPr>
          <p:spPr bwMode="auto">
            <a:xfrm>
              <a:off x="1470" y="3394"/>
              <a:ext cx="18" cy="11"/>
            </a:xfrm>
            <a:custGeom>
              <a:avLst/>
              <a:gdLst/>
              <a:ahLst/>
              <a:cxnLst>
                <a:cxn ang="0">
                  <a:pos x="2" y="11"/>
                </a:cxn>
                <a:cxn ang="0">
                  <a:pos x="0" y="8"/>
                </a:cxn>
                <a:cxn ang="0">
                  <a:pos x="2" y="3"/>
                </a:cxn>
                <a:cxn ang="0">
                  <a:pos x="3" y="1"/>
                </a:cxn>
                <a:cxn ang="0">
                  <a:pos x="7" y="0"/>
                </a:cxn>
                <a:cxn ang="0">
                  <a:pos x="10" y="1"/>
                </a:cxn>
                <a:cxn ang="0">
                  <a:pos x="13" y="3"/>
                </a:cxn>
                <a:cxn ang="0">
                  <a:pos x="17" y="8"/>
                </a:cxn>
                <a:cxn ang="0">
                  <a:pos x="18" y="11"/>
                </a:cxn>
                <a:cxn ang="0">
                  <a:pos x="2" y="11"/>
                </a:cxn>
              </a:cxnLst>
              <a:rect l="0" t="0" r="r" b="b"/>
              <a:pathLst>
                <a:path w="18" h="11">
                  <a:moveTo>
                    <a:pt x="2" y="11"/>
                  </a:moveTo>
                  <a:lnTo>
                    <a:pt x="0" y="8"/>
                  </a:lnTo>
                  <a:lnTo>
                    <a:pt x="2" y="3"/>
                  </a:lnTo>
                  <a:lnTo>
                    <a:pt x="3" y="1"/>
                  </a:lnTo>
                  <a:lnTo>
                    <a:pt x="7" y="0"/>
                  </a:lnTo>
                  <a:lnTo>
                    <a:pt x="10" y="1"/>
                  </a:lnTo>
                  <a:lnTo>
                    <a:pt x="13" y="3"/>
                  </a:lnTo>
                  <a:lnTo>
                    <a:pt x="17" y="8"/>
                  </a:lnTo>
                  <a:lnTo>
                    <a:pt x="18" y="11"/>
                  </a:lnTo>
                  <a:lnTo>
                    <a:pt x="2" y="11"/>
                  </a:lnTo>
                  <a:close/>
                </a:path>
              </a:pathLst>
            </a:custGeom>
            <a:solidFill>
              <a:srgbClr val="1F1A17"/>
            </a:solidFill>
            <a:ln w="9525">
              <a:noFill/>
              <a:round/>
              <a:headEnd/>
              <a:tailEnd/>
            </a:ln>
          </p:spPr>
          <p:txBody>
            <a:bodyPr/>
            <a:lstStyle/>
            <a:p>
              <a:endParaRPr lang="en-US"/>
            </a:p>
          </p:txBody>
        </p:sp>
        <p:sp>
          <p:nvSpPr>
            <p:cNvPr id="6064" name="Freeform 1968"/>
            <p:cNvSpPr>
              <a:spLocks/>
            </p:cNvSpPr>
            <p:nvPr/>
          </p:nvSpPr>
          <p:spPr bwMode="auto">
            <a:xfrm>
              <a:off x="1281" y="3470"/>
              <a:ext cx="24" cy="17"/>
            </a:xfrm>
            <a:custGeom>
              <a:avLst/>
              <a:gdLst/>
              <a:ahLst/>
              <a:cxnLst>
                <a:cxn ang="0">
                  <a:pos x="0" y="9"/>
                </a:cxn>
                <a:cxn ang="0">
                  <a:pos x="22" y="0"/>
                </a:cxn>
                <a:cxn ang="0">
                  <a:pos x="24" y="7"/>
                </a:cxn>
                <a:cxn ang="0">
                  <a:pos x="22" y="16"/>
                </a:cxn>
                <a:cxn ang="0">
                  <a:pos x="17" y="17"/>
                </a:cxn>
                <a:cxn ang="0">
                  <a:pos x="12" y="16"/>
                </a:cxn>
                <a:cxn ang="0">
                  <a:pos x="5" y="12"/>
                </a:cxn>
                <a:cxn ang="0">
                  <a:pos x="0" y="9"/>
                </a:cxn>
              </a:cxnLst>
              <a:rect l="0" t="0" r="r" b="b"/>
              <a:pathLst>
                <a:path w="24" h="17">
                  <a:moveTo>
                    <a:pt x="0" y="9"/>
                  </a:moveTo>
                  <a:lnTo>
                    <a:pt x="22" y="0"/>
                  </a:lnTo>
                  <a:lnTo>
                    <a:pt x="24" y="7"/>
                  </a:lnTo>
                  <a:lnTo>
                    <a:pt x="22" y="16"/>
                  </a:lnTo>
                  <a:lnTo>
                    <a:pt x="17" y="17"/>
                  </a:lnTo>
                  <a:lnTo>
                    <a:pt x="12" y="16"/>
                  </a:lnTo>
                  <a:lnTo>
                    <a:pt x="5" y="12"/>
                  </a:lnTo>
                  <a:lnTo>
                    <a:pt x="0" y="9"/>
                  </a:lnTo>
                  <a:close/>
                </a:path>
              </a:pathLst>
            </a:custGeom>
            <a:solidFill>
              <a:srgbClr val="1F1A17"/>
            </a:solidFill>
            <a:ln w="9525">
              <a:noFill/>
              <a:round/>
              <a:headEnd/>
              <a:tailEnd/>
            </a:ln>
          </p:spPr>
          <p:txBody>
            <a:bodyPr/>
            <a:lstStyle/>
            <a:p>
              <a:endParaRPr lang="en-US"/>
            </a:p>
          </p:txBody>
        </p:sp>
        <p:sp>
          <p:nvSpPr>
            <p:cNvPr id="6065" name="Freeform 1969"/>
            <p:cNvSpPr>
              <a:spLocks/>
            </p:cNvSpPr>
            <p:nvPr/>
          </p:nvSpPr>
          <p:spPr bwMode="auto">
            <a:xfrm>
              <a:off x="1530" y="3385"/>
              <a:ext cx="22" cy="19"/>
            </a:xfrm>
            <a:custGeom>
              <a:avLst/>
              <a:gdLst/>
              <a:ahLst/>
              <a:cxnLst>
                <a:cxn ang="0">
                  <a:pos x="22" y="0"/>
                </a:cxn>
                <a:cxn ang="0">
                  <a:pos x="19" y="2"/>
                </a:cxn>
                <a:cxn ang="0">
                  <a:pos x="10" y="7"/>
                </a:cxn>
                <a:cxn ang="0">
                  <a:pos x="2" y="14"/>
                </a:cxn>
                <a:cxn ang="0">
                  <a:pos x="0" y="17"/>
                </a:cxn>
                <a:cxn ang="0">
                  <a:pos x="5" y="19"/>
                </a:cxn>
                <a:cxn ang="0">
                  <a:pos x="10" y="14"/>
                </a:cxn>
                <a:cxn ang="0">
                  <a:pos x="19" y="7"/>
                </a:cxn>
                <a:cxn ang="0">
                  <a:pos x="22" y="2"/>
                </a:cxn>
                <a:cxn ang="0">
                  <a:pos x="22" y="0"/>
                </a:cxn>
              </a:cxnLst>
              <a:rect l="0" t="0" r="r" b="b"/>
              <a:pathLst>
                <a:path w="22" h="19">
                  <a:moveTo>
                    <a:pt x="22" y="0"/>
                  </a:moveTo>
                  <a:lnTo>
                    <a:pt x="19" y="2"/>
                  </a:lnTo>
                  <a:lnTo>
                    <a:pt x="10" y="7"/>
                  </a:lnTo>
                  <a:lnTo>
                    <a:pt x="2" y="14"/>
                  </a:lnTo>
                  <a:lnTo>
                    <a:pt x="0" y="17"/>
                  </a:lnTo>
                  <a:lnTo>
                    <a:pt x="5" y="19"/>
                  </a:lnTo>
                  <a:lnTo>
                    <a:pt x="10" y="14"/>
                  </a:lnTo>
                  <a:lnTo>
                    <a:pt x="19" y="7"/>
                  </a:lnTo>
                  <a:lnTo>
                    <a:pt x="22" y="2"/>
                  </a:lnTo>
                  <a:lnTo>
                    <a:pt x="22" y="0"/>
                  </a:lnTo>
                  <a:close/>
                </a:path>
              </a:pathLst>
            </a:custGeom>
            <a:solidFill>
              <a:srgbClr val="1F1A17"/>
            </a:solidFill>
            <a:ln w="9525">
              <a:noFill/>
              <a:round/>
              <a:headEnd/>
              <a:tailEnd/>
            </a:ln>
          </p:spPr>
          <p:txBody>
            <a:bodyPr/>
            <a:lstStyle/>
            <a:p>
              <a:endParaRPr lang="en-US"/>
            </a:p>
          </p:txBody>
        </p:sp>
        <p:sp>
          <p:nvSpPr>
            <p:cNvPr id="6066" name="Freeform 1970"/>
            <p:cNvSpPr>
              <a:spLocks/>
            </p:cNvSpPr>
            <p:nvPr/>
          </p:nvSpPr>
          <p:spPr bwMode="auto">
            <a:xfrm>
              <a:off x="1620" y="3422"/>
              <a:ext cx="34" cy="22"/>
            </a:xfrm>
            <a:custGeom>
              <a:avLst/>
              <a:gdLst/>
              <a:ahLst/>
              <a:cxnLst>
                <a:cxn ang="0">
                  <a:pos x="22" y="0"/>
                </a:cxn>
                <a:cxn ang="0">
                  <a:pos x="27" y="3"/>
                </a:cxn>
                <a:cxn ang="0">
                  <a:pos x="32" y="8"/>
                </a:cxn>
                <a:cxn ang="0">
                  <a:pos x="34" y="15"/>
                </a:cxn>
                <a:cxn ang="0">
                  <a:pos x="34" y="20"/>
                </a:cxn>
                <a:cxn ang="0">
                  <a:pos x="24" y="8"/>
                </a:cxn>
                <a:cxn ang="0">
                  <a:pos x="24" y="18"/>
                </a:cxn>
                <a:cxn ang="0">
                  <a:pos x="19" y="15"/>
                </a:cxn>
                <a:cxn ang="0">
                  <a:pos x="12" y="13"/>
                </a:cxn>
                <a:cxn ang="0">
                  <a:pos x="12" y="18"/>
                </a:cxn>
                <a:cxn ang="0">
                  <a:pos x="12" y="22"/>
                </a:cxn>
                <a:cxn ang="0">
                  <a:pos x="0" y="15"/>
                </a:cxn>
                <a:cxn ang="0">
                  <a:pos x="2" y="15"/>
                </a:cxn>
                <a:cxn ang="0">
                  <a:pos x="2" y="15"/>
                </a:cxn>
                <a:cxn ang="0">
                  <a:pos x="4" y="15"/>
                </a:cxn>
                <a:cxn ang="0">
                  <a:pos x="5" y="12"/>
                </a:cxn>
                <a:cxn ang="0">
                  <a:pos x="5" y="3"/>
                </a:cxn>
                <a:cxn ang="0">
                  <a:pos x="4" y="2"/>
                </a:cxn>
                <a:cxn ang="0">
                  <a:pos x="7" y="2"/>
                </a:cxn>
                <a:cxn ang="0">
                  <a:pos x="14" y="3"/>
                </a:cxn>
                <a:cxn ang="0">
                  <a:pos x="17" y="7"/>
                </a:cxn>
                <a:cxn ang="0">
                  <a:pos x="20" y="8"/>
                </a:cxn>
                <a:cxn ang="0">
                  <a:pos x="22" y="0"/>
                </a:cxn>
              </a:cxnLst>
              <a:rect l="0" t="0" r="r" b="b"/>
              <a:pathLst>
                <a:path w="34" h="22">
                  <a:moveTo>
                    <a:pt x="22" y="0"/>
                  </a:moveTo>
                  <a:lnTo>
                    <a:pt x="27" y="3"/>
                  </a:lnTo>
                  <a:lnTo>
                    <a:pt x="32" y="8"/>
                  </a:lnTo>
                  <a:lnTo>
                    <a:pt x="34" y="15"/>
                  </a:lnTo>
                  <a:lnTo>
                    <a:pt x="34" y="20"/>
                  </a:lnTo>
                  <a:lnTo>
                    <a:pt x="24" y="8"/>
                  </a:lnTo>
                  <a:lnTo>
                    <a:pt x="24" y="18"/>
                  </a:lnTo>
                  <a:lnTo>
                    <a:pt x="19" y="15"/>
                  </a:lnTo>
                  <a:lnTo>
                    <a:pt x="12" y="13"/>
                  </a:lnTo>
                  <a:lnTo>
                    <a:pt x="12" y="18"/>
                  </a:lnTo>
                  <a:lnTo>
                    <a:pt x="12" y="22"/>
                  </a:lnTo>
                  <a:lnTo>
                    <a:pt x="0" y="15"/>
                  </a:lnTo>
                  <a:lnTo>
                    <a:pt x="2" y="15"/>
                  </a:lnTo>
                  <a:lnTo>
                    <a:pt x="2" y="15"/>
                  </a:lnTo>
                  <a:lnTo>
                    <a:pt x="4" y="15"/>
                  </a:lnTo>
                  <a:lnTo>
                    <a:pt x="5" y="12"/>
                  </a:lnTo>
                  <a:lnTo>
                    <a:pt x="5" y="3"/>
                  </a:lnTo>
                  <a:lnTo>
                    <a:pt x="4" y="2"/>
                  </a:lnTo>
                  <a:lnTo>
                    <a:pt x="7" y="2"/>
                  </a:lnTo>
                  <a:lnTo>
                    <a:pt x="14" y="3"/>
                  </a:lnTo>
                  <a:lnTo>
                    <a:pt x="17" y="7"/>
                  </a:lnTo>
                  <a:lnTo>
                    <a:pt x="20" y="8"/>
                  </a:lnTo>
                  <a:lnTo>
                    <a:pt x="22" y="0"/>
                  </a:lnTo>
                  <a:close/>
                </a:path>
              </a:pathLst>
            </a:custGeom>
            <a:solidFill>
              <a:srgbClr val="1F1A17"/>
            </a:solidFill>
            <a:ln w="9525">
              <a:noFill/>
              <a:round/>
              <a:headEnd/>
              <a:tailEnd/>
            </a:ln>
          </p:spPr>
          <p:txBody>
            <a:bodyPr/>
            <a:lstStyle/>
            <a:p>
              <a:endParaRPr lang="en-US"/>
            </a:p>
          </p:txBody>
        </p:sp>
        <p:sp>
          <p:nvSpPr>
            <p:cNvPr id="6067" name="Freeform 1971"/>
            <p:cNvSpPr>
              <a:spLocks/>
            </p:cNvSpPr>
            <p:nvPr/>
          </p:nvSpPr>
          <p:spPr bwMode="auto">
            <a:xfrm>
              <a:off x="1498" y="3464"/>
              <a:ext cx="24" cy="17"/>
            </a:xfrm>
            <a:custGeom>
              <a:avLst/>
              <a:gdLst/>
              <a:ahLst/>
              <a:cxnLst>
                <a:cxn ang="0">
                  <a:pos x="0" y="15"/>
                </a:cxn>
                <a:cxn ang="0">
                  <a:pos x="2" y="11"/>
                </a:cxn>
                <a:cxn ang="0">
                  <a:pos x="5" y="6"/>
                </a:cxn>
                <a:cxn ang="0">
                  <a:pos x="7" y="3"/>
                </a:cxn>
                <a:cxn ang="0">
                  <a:pos x="9" y="0"/>
                </a:cxn>
                <a:cxn ang="0">
                  <a:pos x="12" y="0"/>
                </a:cxn>
                <a:cxn ang="0">
                  <a:pos x="14" y="0"/>
                </a:cxn>
                <a:cxn ang="0">
                  <a:pos x="22" y="10"/>
                </a:cxn>
                <a:cxn ang="0">
                  <a:pos x="24" y="17"/>
                </a:cxn>
                <a:cxn ang="0">
                  <a:pos x="19" y="15"/>
                </a:cxn>
                <a:cxn ang="0">
                  <a:pos x="9" y="15"/>
                </a:cxn>
                <a:cxn ang="0">
                  <a:pos x="4" y="17"/>
                </a:cxn>
                <a:cxn ang="0">
                  <a:pos x="0" y="15"/>
                </a:cxn>
              </a:cxnLst>
              <a:rect l="0" t="0" r="r" b="b"/>
              <a:pathLst>
                <a:path w="24" h="17">
                  <a:moveTo>
                    <a:pt x="0" y="15"/>
                  </a:moveTo>
                  <a:lnTo>
                    <a:pt x="2" y="11"/>
                  </a:lnTo>
                  <a:lnTo>
                    <a:pt x="5" y="6"/>
                  </a:lnTo>
                  <a:lnTo>
                    <a:pt x="7" y="3"/>
                  </a:lnTo>
                  <a:lnTo>
                    <a:pt x="9" y="0"/>
                  </a:lnTo>
                  <a:lnTo>
                    <a:pt x="12" y="0"/>
                  </a:lnTo>
                  <a:lnTo>
                    <a:pt x="14" y="0"/>
                  </a:lnTo>
                  <a:lnTo>
                    <a:pt x="22" y="10"/>
                  </a:lnTo>
                  <a:lnTo>
                    <a:pt x="24" y="17"/>
                  </a:lnTo>
                  <a:lnTo>
                    <a:pt x="19" y="15"/>
                  </a:lnTo>
                  <a:lnTo>
                    <a:pt x="9" y="15"/>
                  </a:lnTo>
                  <a:lnTo>
                    <a:pt x="4" y="17"/>
                  </a:lnTo>
                  <a:lnTo>
                    <a:pt x="0" y="15"/>
                  </a:lnTo>
                  <a:close/>
                </a:path>
              </a:pathLst>
            </a:custGeom>
            <a:solidFill>
              <a:srgbClr val="1F1A17"/>
            </a:solidFill>
            <a:ln w="9525">
              <a:noFill/>
              <a:round/>
              <a:headEnd/>
              <a:tailEnd/>
            </a:ln>
          </p:spPr>
          <p:txBody>
            <a:bodyPr/>
            <a:lstStyle/>
            <a:p>
              <a:endParaRPr lang="en-US"/>
            </a:p>
          </p:txBody>
        </p:sp>
        <p:sp>
          <p:nvSpPr>
            <p:cNvPr id="6068" name="Freeform 1972"/>
            <p:cNvSpPr>
              <a:spLocks/>
            </p:cNvSpPr>
            <p:nvPr/>
          </p:nvSpPr>
          <p:spPr bwMode="auto">
            <a:xfrm>
              <a:off x="1425" y="3419"/>
              <a:ext cx="37" cy="33"/>
            </a:xfrm>
            <a:custGeom>
              <a:avLst/>
              <a:gdLst/>
              <a:ahLst/>
              <a:cxnLst>
                <a:cxn ang="0">
                  <a:pos x="12" y="0"/>
                </a:cxn>
                <a:cxn ang="0">
                  <a:pos x="10" y="0"/>
                </a:cxn>
                <a:cxn ang="0">
                  <a:pos x="7" y="3"/>
                </a:cxn>
                <a:cxn ang="0">
                  <a:pos x="2" y="6"/>
                </a:cxn>
                <a:cxn ang="0">
                  <a:pos x="0" y="11"/>
                </a:cxn>
                <a:cxn ang="0">
                  <a:pos x="3" y="18"/>
                </a:cxn>
                <a:cxn ang="0">
                  <a:pos x="8" y="25"/>
                </a:cxn>
                <a:cxn ang="0">
                  <a:pos x="13" y="30"/>
                </a:cxn>
                <a:cxn ang="0">
                  <a:pos x="15" y="33"/>
                </a:cxn>
                <a:cxn ang="0">
                  <a:pos x="15" y="18"/>
                </a:cxn>
                <a:cxn ang="0">
                  <a:pos x="25" y="33"/>
                </a:cxn>
                <a:cxn ang="0">
                  <a:pos x="30" y="30"/>
                </a:cxn>
                <a:cxn ang="0">
                  <a:pos x="28" y="23"/>
                </a:cxn>
                <a:cxn ang="0">
                  <a:pos x="30" y="11"/>
                </a:cxn>
                <a:cxn ang="0">
                  <a:pos x="33" y="5"/>
                </a:cxn>
                <a:cxn ang="0">
                  <a:pos x="37" y="3"/>
                </a:cxn>
                <a:cxn ang="0">
                  <a:pos x="12" y="8"/>
                </a:cxn>
                <a:cxn ang="0">
                  <a:pos x="12" y="0"/>
                </a:cxn>
              </a:cxnLst>
              <a:rect l="0" t="0" r="r" b="b"/>
              <a:pathLst>
                <a:path w="37" h="33">
                  <a:moveTo>
                    <a:pt x="12" y="0"/>
                  </a:moveTo>
                  <a:lnTo>
                    <a:pt x="10" y="0"/>
                  </a:lnTo>
                  <a:lnTo>
                    <a:pt x="7" y="3"/>
                  </a:lnTo>
                  <a:lnTo>
                    <a:pt x="2" y="6"/>
                  </a:lnTo>
                  <a:lnTo>
                    <a:pt x="0" y="11"/>
                  </a:lnTo>
                  <a:lnTo>
                    <a:pt x="3" y="18"/>
                  </a:lnTo>
                  <a:lnTo>
                    <a:pt x="8" y="25"/>
                  </a:lnTo>
                  <a:lnTo>
                    <a:pt x="13" y="30"/>
                  </a:lnTo>
                  <a:lnTo>
                    <a:pt x="15" y="33"/>
                  </a:lnTo>
                  <a:lnTo>
                    <a:pt x="15" y="18"/>
                  </a:lnTo>
                  <a:lnTo>
                    <a:pt x="25" y="33"/>
                  </a:lnTo>
                  <a:lnTo>
                    <a:pt x="30" y="30"/>
                  </a:lnTo>
                  <a:lnTo>
                    <a:pt x="28" y="23"/>
                  </a:lnTo>
                  <a:lnTo>
                    <a:pt x="30" y="11"/>
                  </a:lnTo>
                  <a:lnTo>
                    <a:pt x="33" y="5"/>
                  </a:lnTo>
                  <a:lnTo>
                    <a:pt x="37" y="3"/>
                  </a:lnTo>
                  <a:lnTo>
                    <a:pt x="12" y="8"/>
                  </a:lnTo>
                  <a:lnTo>
                    <a:pt x="12" y="0"/>
                  </a:lnTo>
                  <a:close/>
                </a:path>
              </a:pathLst>
            </a:custGeom>
            <a:solidFill>
              <a:srgbClr val="1F1A17"/>
            </a:solidFill>
            <a:ln w="9525">
              <a:noFill/>
              <a:round/>
              <a:headEnd/>
              <a:tailEnd/>
            </a:ln>
          </p:spPr>
          <p:txBody>
            <a:bodyPr/>
            <a:lstStyle/>
            <a:p>
              <a:endParaRPr lang="en-US"/>
            </a:p>
          </p:txBody>
        </p:sp>
        <p:sp>
          <p:nvSpPr>
            <p:cNvPr id="6069" name="Freeform 1973"/>
            <p:cNvSpPr>
              <a:spLocks/>
            </p:cNvSpPr>
            <p:nvPr/>
          </p:nvSpPr>
          <p:spPr bwMode="auto">
            <a:xfrm>
              <a:off x="1306" y="3404"/>
              <a:ext cx="54" cy="38"/>
            </a:xfrm>
            <a:custGeom>
              <a:avLst/>
              <a:gdLst/>
              <a:ahLst/>
              <a:cxnLst>
                <a:cxn ang="0">
                  <a:pos x="0" y="0"/>
                </a:cxn>
                <a:cxn ang="0">
                  <a:pos x="12" y="5"/>
                </a:cxn>
                <a:cxn ang="0">
                  <a:pos x="29" y="13"/>
                </a:cxn>
                <a:cxn ang="0">
                  <a:pos x="35" y="18"/>
                </a:cxn>
                <a:cxn ang="0">
                  <a:pos x="44" y="21"/>
                </a:cxn>
                <a:cxn ang="0">
                  <a:pos x="50" y="30"/>
                </a:cxn>
                <a:cxn ang="0">
                  <a:pos x="54" y="35"/>
                </a:cxn>
                <a:cxn ang="0">
                  <a:pos x="52" y="38"/>
                </a:cxn>
                <a:cxn ang="0">
                  <a:pos x="49" y="38"/>
                </a:cxn>
                <a:cxn ang="0">
                  <a:pos x="45" y="36"/>
                </a:cxn>
                <a:cxn ang="0">
                  <a:pos x="42" y="35"/>
                </a:cxn>
                <a:cxn ang="0">
                  <a:pos x="37" y="30"/>
                </a:cxn>
                <a:cxn ang="0">
                  <a:pos x="32" y="26"/>
                </a:cxn>
                <a:cxn ang="0">
                  <a:pos x="32" y="30"/>
                </a:cxn>
                <a:cxn ang="0">
                  <a:pos x="32" y="31"/>
                </a:cxn>
                <a:cxn ang="0">
                  <a:pos x="29" y="33"/>
                </a:cxn>
                <a:cxn ang="0">
                  <a:pos x="25" y="33"/>
                </a:cxn>
                <a:cxn ang="0">
                  <a:pos x="24" y="28"/>
                </a:cxn>
                <a:cxn ang="0">
                  <a:pos x="20" y="25"/>
                </a:cxn>
                <a:cxn ang="0">
                  <a:pos x="19" y="21"/>
                </a:cxn>
                <a:cxn ang="0">
                  <a:pos x="14" y="18"/>
                </a:cxn>
                <a:cxn ang="0">
                  <a:pos x="14" y="15"/>
                </a:cxn>
                <a:cxn ang="0">
                  <a:pos x="14" y="10"/>
                </a:cxn>
                <a:cxn ang="0">
                  <a:pos x="7" y="5"/>
                </a:cxn>
                <a:cxn ang="0">
                  <a:pos x="0" y="0"/>
                </a:cxn>
              </a:cxnLst>
              <a:rect l="0" t="0" r="r" b="b"/>
              <a:pathLst>
                <a:path w="54" h="38">
                  <a:moveTo>
                    <a:pt x="0" y="0"/>
                  </a:moveTo>
                  <a:lnTo>
                    <a:pt x="12" y="5"/>
                  </a:lnTo>
                  <a:lnTo>
                    <a:pt x="29" y="13"/>
                  </a:lnTo>
                  <a:lnTo>
                    <a:pt x="35" y="18"/>
                  </a:lnTo>
                  <a:lnTo>
                    <a:pt x="44" y="21"/>
                  </a:lnTo>
                  <a:lnTo>
                    <a:pt x="50" y="30"/>
                  </a:lnTo>
                  <a:lnTo>
                    <a:pt x="54" y="35"/>
                  </a:lnTo>
                  <a:lnTo>
                    <a:pt x="52" y="38"/>
                  </a:lnTo>
                  <a:lnTo>
                    <a:pt x="49" y="38"/>
                  </a:lnTo>
                  <a:lnTo>
                    <a:pt x="45" y="36"/>
                  </a:lnTo>
                  <a:lnTo>
                    <a:pt x="42" y="35"/>
                  </a:lnTo>
                  <a:lnTo>
                    <a:pt x="37" y="30"/>
                  </a:lnTo>
                  <a:lnTo>
                    <a:pt x="32" y="26"/>
                  </a:lnTo>
                  <a:lnTo>
                    <a:pt x="32" y="30"/>
                  </a:lnTo>
                  <a:lnTo>
                    <a:pt x="32" y="31"/>
                  </a:lnTo>
                  <a:lnTo>
                    <a:pt x="29" y="33"/>
                  </a:lnTo>
                  <a:lnTo>
                    <a:pt x="25" y="33"/>
                  </a:lnTo>
                  <a:lnTo>
                    <a:pt x="24" y="28"/>
                  </a:lnTo>
                  <a:lnTo>
                    <a:pt x="20" y="25"/>
                  </a:lnTo>
                  <a:lnTo>
                    <a:pt x="19" y="21"/>
                  </a:lnTo>
                  <a:lnTo>
                    <a:pt x="14" y="18"/>
                  </a:lnTo>
                  <a:lnTo>
                    <a:pt x="14" y="15"/>
                  </a:lnTo>
                  <a:lnTo>
                    <a:pt x="14" y="10"/>
                  </a:lnTo>
                  <a:lnTo>
                    <a:pt x="7" y="5"/>
                  </a:lnTo>
                  <a:lnTo>
                    <a:pt x="0" y="0"/>
                  </a:lnTo>
                  <a:close/>
                </a:path>
              </a:pathLst>
            </a:custGeom>
            <a:solidFill>
              <a:srgbClr val="1F1A17"/>
            </a:solidFill>
            <a:ln w="9525">
              <a:noFill/>
              <a:round/>
              <a:headEnd/>
              <a:tailEnd/>
            </a:ln>
          </p:spPr>
          <p:txBody>
            <a:bodyPr/>
            <a:lstStyle/>
            <a:p>
              <a:endParaRPr lang="en-US"/>
            </a:p>
          </p:txBody>
        </p:sp>
        <p:sp>
          <p:nvSpPr>
            <p:cNvPr id="6070" name="Freeform 1974"/>
            <p:cNvSpPr>
              <a:spLocks/>
            </p:cNvSpPr>
            <p:nvPr/>
          </p:nvSpPr>
          <p:spPr bwMode="auto">
            <a:xfrm>
              <a:off x="1375" y="3407"/>
              <a:ext cx="43" cy="22"/>
            </a:xfrm>
            <a:custGeom>
              <a:avLst/>
              <a:gdLst/>
              <a:ahLst/>
              <a:cxnLst>
                <a:cxn ang="0">
                  <a:pos x="8" y="0"/>
                </a:cxn>
                <a:cxn ang="0">
                  <a:pos x="0" y="3"/>
                </a:cxn>
                <a:cxn ang="0">
                  <a:pos x="0" y="13"/>
                </a:cxn>
                <a:cxn ang="0">
                  <a:pos x="6" y="17"/>
                </a:cxn>
                <a:cxn ang="0">
                  <a:pos x="18" y="22"/>
                </a:cxn>
                <a:cxn ang="0">
                  <a:pos x="33" y="20"/>
                </a:cxn>
                <a:cxn ang="0">
                  <a:pos x="43" y="17"/>
                </a:cxn>
                <a:cxn ang="0">
                  <a:pos x="37" y="17"/>
                </a:cxn>
                <a:cxn ang="0">
                  <a:pos x="21" y="15"/>
                </a:cxn>
                <a:cxn ang="0">
                  <a:pos x="16" y="12"/>
                </a:cxn>
                <a:cxn ang="0">
                  <a:pos x="11" y="7"/>
                </a:cxn>
                <a:cxn ang="0">
                  <a:pos x="10" y="2"/>
                </a:cxn>
                <a:cxn ang="0">
                  <a:pos x="8" y="0"/>
                </a:cxn>
              </a:cxnLst>
              <a:rect l="0" t="0" r="r" b="b"/>
              <a:pathLst>
                <a:path w="43" h="22">
                  <a:moveTo>
                    <a:pt x="8" y="0"/>
                  </a:moveTo>
                  <a:lnTo>
                    <a:pt x="0" y="3"/>
                  </a:lnTo>
                  <a:lnTo>
                    <a:pt x="0" y="13"/>
                  </a:lnTo>
                  <a:lnTo>
                    <a:pt x="6" y="17"/>
                  </a:lnTo>
                  <a:lnTo>
                    <a:pt x="18" y="22"/>
                  </a:lnTo>
                  <a:lnTo>
                    <a:pt x="33" y="20"/>
                  </a:lnTo>
                  <a:lnTo>
                    <a:pt x="43" y="17"/>
                  </a:lnTo>
                  <a:lnTo>
                    <a:pt x="37" y="17"/>
                  </a:lnTo>
                  <a:lnTo>
                    <a:pt x="21" y="15"/>
                  </a:lnTo>
                  <a:lnTo>
                    <a:pt x="16" y="12"/>
                  </a:lnTo>
                  <a:lnTo>
                    <a:pt x="11" y="7"/>
                  </a:lnTo>
                  <a:lnTo>
                    <a:pt x="10" y="2"/>
                  </a:lnTo>
                  <a:lnTo>
                    <a:pt x="8" y="0"/>
                  </a:lnTo>
                  <a:close/>
                </a:path>
              </a:pathLst>
            </a:custGeom>
            <a:solidFill>
              <a:srgbClr val="1F1A17"/>
            </a:solidFill>
            <a:ln w="9525">
              <a:noFill/>
              <a:round/>
              <a:headEnd/>
              <a:tailEnd/>
            </a:ln>
          </p:spPr>
          <p:txBody>
            <a:bodyPr/>
            <a:lstStyle/>
            <a:p>
              <a:endParaRPr lang="en-US"/>
            </a:p>
          </p:txBody>
        </p:sp>
        <p:sp>
          <p:nvSpPr>
            <p:cNvPr id="6071" name="Freeform 1975"/>
            <p:cNvSpPr>
              <a:spLocks/>
            </p:cNvSpPr>
            <p:nvPr/>
          </p:nvSpPr>
          <p:spPr bwMode="auto">
            <a:xfrm>
              <a:off x="1281" y="3449"/>
              <a:ext cx="25" cy="18"/>
            </a:xfrm>
            <a:custGeom>
              <a:avLst/>
              <a:gdLst/>
              <a:ahLst/>
              <a:cxnLst>
                <a:cxn ang="0">
                  <a:pos x="0" y="10"/>
                </a:cxn>
                <a:cxn ang="0">
                  <a:pos x="22" y="0"/>
                </a:cxn>
                <a:cxn ang="0">
                  <a:pos x="25" y="6"/>
                </a:cxn>
                <a:cxn ang="0">
                  <a:pos x="24" y="16"/>
                </a:cxn>
                <a:cxn ang="0">
                  <a:pos x="19" y="18"/>
                </a:cxn>
                <a:cxn ang="0">
                  <a:pos x="14" y="16"/>
                </a:cxn>
                <a:cxn ang="0">
                  <a:pos x="5" y="13"/>
                </a:cxn>
                <a:cxn ang="0">
                  <a:pos x="0" y="10"/>
                </a:cxn>
              </a:cxnLst>
              <a:rect l="0" t="0" r="r" b="b"/>
              <a:pathLst>
                <a:path w="25" h="18">
                  <a:moveTo>
                    <a:pt x="0" y="10"/>
                  </a:moveTo>
                  <a:lnTo>
                    <a:pt x="22" y="0"/>
                  </a:lnTo>
                  <a:lnTo>
                    <a:pt x="25" y="6"/>
                  </a:lnTo>
                  <a:lnTo>
                    <a:pt x="24" y="16"/>
                  </a:lnTo>
                  <a:lnTo>
                    <a:pt x="19" y="18"/>
                  </a:lnTo>
                  <a:lnTo>
                    <a:pt x="14" y="16"/>
                  </a:lnTo>
                  <a:lnTo>
                    <a:pt x="5" y="13"/>
                  </a:lnTo>
                  <a:lnTo>
                    <a:pt x="0" y="10"/>
                  </a:lnTo>
                  <a:close/>
                </a:path>
              </a:pathLst>
            </a:custGeom>
            <a:solidFill>
              <a:srgbClr val="1F1A17"/>
            </a:solidFill>
            <a:ln w="9525">
              <a:noFill/>
              <a:round/>
              <a:headEnd/>
              <a:tailEnd/>
            </a:ln>
          </p:spPr>
          <p:txBody>
            <a:bodyPr/>
            <a:lstStyle/>
            <a:p>
              <a:endParaRPr lang="en-US"/>
            </a:p>
          </p:txBody>
        </p:sp>
        <p:sp>
          <p:nvSpPr>
            <p:cNvPr id="6072" name="Freeform 1976"/>
            <p:cNvSpPr>
              <a:spLocks/>
            </p:cNvSpPr>
            <p:nvPr/>
          </p:nvSpPr>
          <p:spPr bwMode="auto">
            <a:xfrm>
              <a:off x="1564" y="3417"/>
              <a:ext cx="133" cy="75"/>
            </a:xfrm>
            <a:custGeom>
              <a:avLst/>
              <a:gdLst/>
              <a:ahLst/>
              <a:cxnLst>
                <a:cxn ang="0">
                  <a:pos x="0" y="52"/>
                </a:cxn>
                <a:cxn ang="0">
                  <a:pos x="10" y="60"/>
                </a:cxn>
                <a:cxn ang="0">
                  <a:pos x="16" y="55"/>
                </a:cxn>
                <a:cxn ang="0">
                  <a:pos x="25" y="52"/>
                </a:cxn>
                <a:cxn ang="0">
                  <a:pos x="30" y="50"/>
                </a:cxn>
                <a:cxn ang="0">
                  <a:pos x="35" y="48"/>
                </a:cxn>
                <a:cxn ang="0">
                  <a:pos x="40" y="52"/>
                </a:cxn>
                <a:cxn ang="0">
                  <a:pos x="43" y="53"/>
                </a:cxn>
                <a:cxn ang="0">
                  <a:pos x="50" y="52"/>
                </a:cxn>
                <a:cxn ang="0">
                  <a:pos x="56" y="53"/>
                </a:cxn>
                <a:cxn ang="0">
                  <a:pos x="56" y="52"/>
                </a:cxn>
                <a:cxn ang="0">
                  <a:pos x="61" y="52"/>
                </a:cxn>
                <a:cxn ang="0">
                  <a:pos x="68" y="57"/>
                </a:cxn>
                <a:cxn ang="0">
                  <a:pos x="73" y="60"/>
                </a:cxn>
                <a:cxn ang="0">
                  <a:pos x="75" y="45"/>
                </a:cxn>
                <a:cxn ang="0">
                  <a:pos x="78" y="69"/>
                </a:cxn>
                <a:cxn ang="0">
                  <a:pos x="88" y="75"/>
                </a:cxn>
                <a:cxn ang="0">
                  <a:pos x="86" y="65"/>
                </a:cxn>
                <a:cxn ang="0">
                  <a:pos x="88" y="53"/>
                </a:cxn>
                <a:cxn ang="0">
                  <a:pos x="97" y="50"/>
                </a:cxn>
                <a:cxn ang="0">
                  <a:pos x="103" y="48"/>
                </a:cxn>
                <a:cxn ang="0">
                  <a:pos x="113" y="42"/>
                </a:cxn>
                <a:cxn ang="0">
                  <a:pos x="107" y="35"/>
                </a:cxn>
                <a:cxn ang="0">
                  <a:pos x="120" y="37"/>
                </a:cxn>
                <a:cxn ang="0">
                  <a:pos x="122" y="30"/>
                </a:cxn>
                <a:cxn ang="0">
                  <a:pos x="115" y="23"/>
                </a:cxn>
                <a:cxn ang="0">
                  <a:pos x="122" y="22"/>
                </a:cxn>
                <a:cxn ang="0">
                  <a:pos x="123" y="17"/>
                </a:cxn>
                <a:cxn ang="0">
                  <a:pos x="117" y="15"/>
                </a:cxn>
                <a:cxn ang="0">
                  <a:pos x="127" y="12"/>
                </a:cxn>
                <a:cxn ang="0">
                  <a:pos x="133" y="0"/>
                </a:cxn>
                <a:cxn ang="0">
                  <a:pos x="115" y="10"/>
                </a:cxn>
                <a:cxn ang="0">
                  <a:pos x="105" y="20"/>
                </a:cxn>
                <a:cxn ang="0">
                  <a:pos x="112" y="28"/>
                </a:cxn>
                <a:cxn ang="0">
                  <a:pos x="103" y="30"/>
                </a:cxn>
                <a:cxn ang="0">
                  <a:pos x="103" y="30"/>
                </a:cxn>
                <a:cxn ang="0">
                  <a:pos x="102" y="33"/>
                </a:cxn>
                <a:cxn ang="0">
                  <a:pos x="100" y="37"/>
                </a:cxn>
                <a:cxn ang="0">
                  <a:pos x="95" y="38"/>
                </a:cxn>
                <a:cxn ang="0">
                  <a:pos x="88" y="40"/>
                </a:cxn>
                <a:cxn ang="0">
                  <a:pos x="85" y="38"/>
                </a:cxn>
                <a:cxn ang="0">
                  <a:pos x="83" y="37"/>
                </a:cxn>
                <a:cxn ang="0">
                  <a:pos x="81" y="35"/>
                </a:cxn>
                <a:cxn ang="0">
                  <a:pos x="75" y="23"/>
                </a:cxn>
                <a:cxn ang="0">
                  <a:pos x="63" y="27"/>
                </a:cxn>
                <a:cxn ang="0">
                  <a:pos x="51" y="32"/>
                </a:cxn>
                <a:cxn ang="0">
                  <a:pos x="38" y="32"/>
                </a:cxn>
                <a:cxn ang="0">
                  <a:pos x="23" y="35"/>
                </a:cxn>
                <a:cxn ang="0">
                  <a:pos x="10" y="45"/>
                </a:cxn>
                <a:cxn ang="0">
                  <a:pos x="0" y="52"/>
                </a:cxn>
              </a:cxnLst>
              <a:rect l="0" t="0" r="r" b="b"/>
              <a:pathLst>
                <a:path w="133" h="75">
                  <a:moveTo>
                    <a:pt x="0" y="52"/>
                  </a:moveTo>
                  <a:lnTo>
                    <a:pt x="10" y="60"/>
                  </a:lnTo>
                  <a:lnTo>
                    <a:pt x="16" y="55"/>
                  </a:lnTo>
                  <a:lnTo>
                    <a:pt x="25" y="52"/>
                  </a:lnTo>
                  <a:lnTo>
                    <a:pt x="30" y="50"/>
                  </a:lnTo>
                  <a:lnTo>
                    <a:pt x="35" y="48"/>
                  </a:lnTo>
                  <a:lnTo>
                    <a:pt x="40" y="52"/>
                  </a:lnTo>
                  <a:lnTo>
                    <a:pt x="43" y="53"/>
                  </a:lnTo>
                  <a:lnTo>
                    <a:pt x="50" y="52"/>
                  </a:lnTo>
                  <a:lnTo>
                    <a:pt x="56" y="53"/>
                  </a:lnTo>
                  <a:lnTo>
                    <a:pt x="56" y="52"/>
                  </a:lnTo>
                  <a:lnTo>
                    <a:pt x="61" y="52"/>
                  </a:lnTo>
                  <a:lnTo>
                    <a:pt x="68" y="57"/>
                  </a:lnTo>
                  <a:lnTo>
                    <a:pt x="73" y="60"/>
                  </a:lnTo>
                  <a:lnTo>
                    <a:pt x="75" y="45"/>
                  </a:lnTo>
                  <a:lnTo>
                    <a:pt x="78" y="69"/>
                  </a:lnTo>
                  <a:lnTo>
                    <a:pt x="88" y="75"/>
                  </a:lnTo>
                  <a:lnTo>
                    <a:pt x="86" y="65"/>
                  </a:lnTo>
                  <a:lnTo>
                    <a:pt x="88" y="53"/>
                  </a:lnTo>
                  <a:lnTo>
                    <a:pt x="97" y="50"/>
                  </a:lnTo>
                  <a:lnTo>
                    <a:pt x="103" y="48"/>
                  </a:lnTo>
                  <a:lnTo>
                    <a:pt x="113" y="42"/>
                  </a:lnTo>
                  <a:lnTo>
                    <a:pt x="107" y="35"/>
                  </a:lnTo>
                  <a:lnTo>
                    <a:pt x="120" y="37"/>
                  </a:lnTo>
                  <a:lnTo>
                    <a:pt x="122" y="30"/>
                  </a:lnTo>
                  <a:lnTo>
                    <a:pt x="115" y="23"/>
                  </a:lnTo>
                  <a:lnTo>
                    <a:pt x="122" y="22"/>
                  </a:lnTo>
                  <a:lnTo>
                    <a:pt x="123" y="17"/>
                  </a:lnTo>
                  <a:lnTo>
                    <a:pt x="117" y="15"/>
                  </a:lnTo>
                  <a:lnTo>
                    <a:pt x="127" y="12"/>
                  </a:lnTo>
                  <a:lnTo>
                    <a:pt x="133" y="0"/>
                  </a:lnTo>
                  <a:lnTo>
                    <a:pt x="115" y="10"/>
                  </a:lnTo>
                  <a:lnTo>
                    <a:pt x="105" y="20"/>
                  </a:lnTo>
                  <a:lnTo>
                    <a:pt x="112" y="28"/>
                  </a:lnTo>
                  <a:lnTo>
                    <a:pt x="103" y="30"/>
                  </a:lnTo>
                  <a:lnTo>
                    <a:pt x="103" y="30"/>
                  </a:lnTo>
                  <a:lnTo>
                    <a:pt x="102" y="33"/>
                  </a:lnTo>
                  <a:lnTo>
                    <a:pt x="100" y="37"/>
                  </a:lnTo>
                  <a:lnTo>
                    <a:pt x="95" y="38"/>
                  </a:lnTo>
                  <a:lnTo>
                    <a:pt x="88" y="40"/>
                  </a:lnTo>
                  <a:lnTo>
                    <a:pt x="85" y="38"/>
                  </a:lnTo>
                  <a:lnTo>
                    <a:pt x="83" y="37"/>
                  </a:lnTo>
                  <a:lnTo>
                    <a:pt x="81" y="35"/>
                  </a:lnTo>
                  <a:lnTo>
                    <a:pt x="75" y="23"/>
                  </a:lnTo>
                  <a:lnTo>
                    <a:pt x="63" y="27"/>
                  </a:lnTo>
                  <a:lnTo>
                    <a:pt x="51" y="32"/>
                  </a:lnTo>
                  <a:lnTo>
                    <a:pt x="38" y="32"/>
                  </a:lnTo>
                  <a:lnTo>
                    <a:pt x="23" y="35"/>
                  </a:lnTo>
                  <a:lnTo>
                    <a:pt x="10" y="45"/>
                  </a:lnTo>
                  <a:lnTo>
                    <a:pt x="0" y="52"/>
                  </a:lnTo>
                  <a:close/>
                </a:path>
              </a:pathLst>
            </a:custGeom>
            <a:solidFill>
              <a:srgbClr val="1F1A17"/>
            </a:solidFill>
            <a:ln w="9525">
              <a:noFill/>
              <a:round/>
              <a:headEnd/>
              <a:tailEnd/>
            </a:ln>
          </p:spPr>
          <p:txBody>
            <a:bodyPr/>
            <a:lstStyle/>
            <a:p>
              <a:endParaRPr lang="en-US"/>
            </a:p>
          </p:txBody>
        </p:sp>
        <p:sp>
          <p:nvSpPr>
            <p:cNvPr id="6073" name="Freeform 1977"/>
            <p:cNvSpPr>
              <a:spLocks/>
            </p:cNvSpPr>
            <p:nvPr/>
          </p:nvSpPr>
          <p:spPr bwMode="auto">
            <a:xfrm>
              <a:off x="1356" y="3425"/>
              <a:ext cx="166" cy="94"/>
            </a:xfrm>
            <a:custGeom>
              <a:avLst/>
              <a:gdLst/>
              <a:ahLst/>
              <a:cxnLst>
                <a:cxn ang="0">
                  <a:pos x="161" y="20"/>
                </a:cxn>
                <a:cxn ang="0">
                  <a:pos x="164" y="9"/>
                </a:cxn>
                <a:cxn ang="0">
                  <a:pos x="156" y="9"/>
                </a:cxn>
                <a:cxn ang="0">
                  <a:pos x="149" y="7"/>
                </a:cxn>
                <a:cxn ang="0">
                  <a:pos x="139" y="2"/>
                </a:cxn>
                <a:cxn ang="0">
                  <a:pos x="124" y="9"/>
                </a:cxn>
                <a:cxn ang="0">
                  <a:pos x="117" y="17"/>
                </a:cxn>
                <a:cxn ang="0">
                  <a:pos x="121" y="27"/>
                </a:cxn>
                <a:cxn ang="0">
                  <a:pos x="121" y="34"/>
                </a:cxn>
                <a:cxn ang="0">
                  <a:pos x="99" y="27"/>
                </a:cxn>
                <a:cxn ang="0">
                  <a:pos x="72" y="24"/>
                </a:cxn>
                <a:cxn ang="0">
                  <a:pos x="42" y="27"/>
                </a:cxn>
                <a:cxn ang="0">
                  <a:pos x="15" y="27"/>
                </a:cxn>
                <a:cxn ang="0">
                  <a:pos x="7" y="32"/>
                </a:cxn>
                <a:cxn ang="0">
                  <a:pos x="12" y="45"/>
                </a:cxn>
                <a:cxn ang="0">
                  <a:pos x="25" y="49"/>
                </a:cxn>
                <a:cxn ang="0">
                  <a:pos x="39" y="52"/>
                </a:cxn>
                <a:cxn ang="0">
                  <a:pos x="52" y="59"/>
                </a:cxn>
                <a:cxn ang="0">
                  <a:pos x="62" y="56"/>
                </a:cxn>
                <a:cxn ang="0">
                  <a:pos x="62" y="47"/>
                </a:cxn>
                <a:cxn ang="0">
                  <a:pos x="76" y="42"/>
                </a:cxn>
                <a:cxn ang="0">
                  <a:pos x="92" y="47"/>
                </a:cxn>
                <a:cxn ang="0">
                  <a:pos x="89" y="57"/>
                </a:cxn>
                <a:cxn ang="0">
                  <a:pos x="67" y="71"/>
                </a:cxn>
                <a:cxn ang="0">
                  <a:pos x="44" y="79"/>
                </a:cxn>
                <a:cxn ang="0">
                  <a:pos x="49" y="87"/>
                </a:cxn>
                <a:cxn ang="0">
                  <a:pos x="71" y="82"/>
                </a:cxn>
                <a:cxn ang="0">
                  <a:pos x="82" y="81"/>
                </a:cxn>
                <a:cxn ang="0">
                  <a:pos x="86" y="87"/>
                </a:cxn>
                <a:cxn ang="0">
                  <a:pos x="102" y="86"/>
                </a:cxn>
                <a:cxn ang="0">
                  <a:pos x="144" y="81"/>
                </a:cxn>
                <a:cxn ang="0">
                  <a:pos x="154" y="81"/>
                </a:cxn>
                <a:cxn ang="0">
                  <a:pos x="161" y="66"/>
                </a:cxn>
                <a:cxn ang="0">
                  <a:pos x="157" y="49"/>
                </a:cxn>
                <a:cxn ang="0">
                  <a:pos x="152" y="44"/>
                </a:cxn>
                <a:cxn ang="0">
                  <a:pos x="134" y="45"/>
                </a:cxn>
                <a:cxn ang="0">
                  <a:pos x="129" y="32"/>
                </a:cxn>
                <a:cxn ang="0">
                  <a:pos x="139" y="27"/>
                </a:cxn>
                <a:cxn ang="0">
                  <a:pos x="151" y="34"/>
                </a:cxn>
                <a:cxn ang="0">
                  <a:pos x="156" y="34"/>
                </a:cxn>
              </a:cxnLst>
              <a:rect l="0" t="0" r="r" b="b"/>
              <a:pathLst>
                <a:path w="166" h="94">
                  <a:moveTo>
                    <a:pt x="157" y="29"/>
                  </a:moveTo>
                  <a:lnTo>
                    <a:pt x="161" y="20"/>
                  </a:lnTo>
                  <a:lnTo>
                    <a:pt x="166" y="14"/>
                  </a:lnTo>
                  <a:lnTo>
                    <a:pt x="164" y="9"/>
                  </a:lnTo>
                  <a:lnTo>
                    <a:pt x="161" y="4"/>
                  </a:lnTo>
                  <a:lnTo>
                    <a:pt x="156" y="9"/>
                  </a:lnTo>
                  <a:lnTo>
                    <a:pt x="151" y="14"/>
                  </a:lnTo>
                  <a:lnTo>
                    <a:pt x="149" y="7"/>
                  </a:lnTo>
                  <a:lnTo>
                    <a:pt x="147" y="0"/>
                  </a:lnTo>
                  <a:lnTo>
                    <a:pt x="139" y="2"/>
                  </a:lnTo>
                  <a:lnTo>
                    <a:pt x="132" y="4"/>
                  </a:lnTo>
                  <a:lnTo>
                    <a:pt x="124" y="9"/>
                  </a:lnTo>
                  <a:lnTo>
                    <a:pt x="116" y="14"/>
                  </a:lnTo>
                  <a:lnTo>
                    <a:pt x="117" y="17"/>
                  </a:lnTo>
                  <a:lnTo>
                    <a:pt x="121" y="24"/>
                  </a:lnTo>
                  <a:lnTo>
                    <a:pt x="121" y="27"/>
                  </a:lnTo>
                  <a:lnTo>
                    <a:pt x="122" y="30"/>
                  </a:lnTo>
                  <a:lnTo>
                    <a:pt x="121" y="34"/>
                  </a:lnTo>
                  <a:lnTo>
                    <a:pt x="117" y="34"/>
                  </a:lnTo>
                  <a:lnTo>
                    <a:pt x="99" y="27"/>
                  </a:lnTo>
                  <a:lnTo>
                    <a:pt x="89" y="22"/>
                  </a:lnTo>
                  <a:lnTo>
                    <a:pt x="72" y="24"/>
                  </a:lnTo>
                  <a:lnTo>
                    <a:pt x="57" y="25"/>
                  </a:lnTo>
                  <a:lnTo>
                    <a:pt x="42" y="27"/>
                  </a:lnTo>
                  <a:lnTo>
                    <a:pt x="29" y="29"/>
                  </a:lnTo>
                  <a:lnTo>
                    <a:pt x="15" y="27"/>
                  </a:lnTo>
                  <a:lnTo>
                    <a:pt x="0" y="25"/>
                  </a:lnTo>
                  <a:lnTo>
                    <a:pt x="7" y="32"/>
                  </a:lnTo>
                  <a:lnTo>
                    <a:pt x="14" y="40"/>
                  </a:lnTo>
                  <a:lnTo>
                    <a:pt x="12" y="45"/>
                  </a:lnTo>
                  <a:lnTo>
                    <a:pt x="10" y="50"/>
                  </a:lnTo>
                  <a:lnTo>
                    <a:pt x="25" y="49"/>
                  </a:lnTo>
                  <a:lnTo>
                    <a:pt x="39" y="47"/>
                  </a:lnTo>
                  <a:lnTo>
                    <a:pt x="39" y="52"/>
                  </a:lnTo>
                  <a:lnTo>
                    <a:pt x="37" y="57"/>
                  </a:lnTo>
                  <a:lnTo>
                    <a:pt x="52" y="59"/>
                  </a:lnTo>
                  <a:lnTo>
                    <a:pt x="67" y="61"/>
                  </a:lnTo>
                  <a:lnTo>
                    <a:pt x="62" y="56"/>
                  </a:lnTo>
                  <a:lnTo>
                    <a:pt x="59" y="49"/>
                  </a:lnTo>
                  <a:lnTo>
                    <a:pt x="62" y="47"/>
                  </a:lnTo>
                  <a:lnTo>
                    <a:pt x="69" y="44"/>
                  </a:lnTo>
                  <a:lnTo>
                    <a:pt x="76" y="42"/>
                  </a:lnTo>
                  <a:lnTo>
                    <a:pt x="82" y="42"/>
                  </a:lnTo>
                  <a:lnTo>
                    <a:pt x="92" y="47"/>
                  </a:lnTo>
                  <a:lnTo>
                    <a:pt x="96" y="49"/>
                  </a:lnTo>
                  <a:lnTo>
                    <a:pt x="89" y="57"/>
                  </a:lnTo>
                  <a:lnTo>
                    <a:pt x="81" y="67"/>
                  </a:lnTo>
                  <a:lnTo>
                    <a:pt x="67" y="71"/>
                  </a:lnTo>
                  <a:lnTo>
                    <a:pt x="54" y="72"/>
                  </a:lnTo>
                  <a:lnTo>
                    <a:pt x="44" y="79"/>
                  </a:lnTo>
                  <a:lnTo>
                    <a:pt x="35" y="86"/>
                  </a:lnTo>
                  <a:lnTo>
                    <a:pt x="49" y="87"/>
                  </a:lnTo>
                  <a:lnTo>
                    <a:pt x="62" y="87"/>
                  </a:lnTo>
                  <a:lnTo>
                    <a:pt x="71" y="82"/>
                  </a:lnTo>
                  <a:lnTo>
                    <a:pt x="79" y="81"/>
                  </a:lnTo>
                  <a:lnTo>
                    <a:pt x="82" y="81"/>
                  </a:lnTo>
                  <a:lnTo>
                    <a:pt x="86" y="82"/>
                  </a:lnTo>
                  <a:lnTo>
                    <a:pt x="86" y="87"/>
                  </a:lnTo>
                  <a:lnTo>
                    <a:pt x="84" y="94"/>
                  </a:lnTo>
                  <a:lnTo>
                    <a:pt x="102" y="86"/>
                  </a:lnTo>
                  <a:lnTo>
                    <a:pt x="129" y="79"/>
                  </a:lnTo>
                  <a:lnTo>
                    <a:pt x="144" y="81"/>
                  </a:lnTo>
                  <a:lnTo>
                    <a:pt x="152" y="84"/>
                  </a:lnTo>
                  <a:lnTo>
                    <a:pt x="154" y="81"/>
                  </a:lnTo>
                  <a:lnTo>
                    <a:pt x="157" y="74"/>
                  </a:lnTo>
                  <a:lnTo>
                    <a:pt x="161" y="66"/>
                  </a:lnTo>
                  <a:lnTo>
                    <a:pt x="161" y="57"/>
                  </a:lnTo>
                  <a:lnTo>
                    <a:pt x="157" y="49"/>
                  </a:lnTo>
                  <a:lnTo>
                    <a:pt x="156" y="44"/>
                  </a:lnTo>
                  <a:lnTo>
                    <a:pt x="152" y="44"/>
                  </a:lnTo>
                  <a:lnTo>
                    <a:pt x="144" y="45"/>
                  </a:lnTo>
                  <a:lnTo>
                    <a:pt x="134" y="45"/>
                  </a:lnTo>
                  <a:lnTo>
                    <a:pt x="129" y="44"/>
                  </a:lnTo>
                  <a:lnTo>
                    <a:pt x="129" y="32"/>
                  </a:lnTo>
                  <a:lnTo>
                    <a:pt x="131" y="24"/>
                  </a:lnTo>
                  <a:lnTo>
                    <a:pt x="139" y="27"/>
                  </a:lnTo>
                  <a:lnTo>
                    <a:pt x="147" y="29"/>
                  </a:lnTo>
                  <a:lnTo>
                    <a:pt x="151" y="34"/>
                  </a:lnTo>
                  <a:lnTo>
                    <a:pt x="154" y="39"/>
                  </a:lnTo>
                  <a:lnTo>
                    <a:pt x="156" y="34"/>
                  </a:lnTo>
                  <a:lnTo>
                    <a:pt x="157" y="29"/>
                  </a:lnTo>
                  <a:close/>
                </a:path>
              </a:pathLst>
            </a:custGeom>
            <a:solidFill>
              <a:srgbClr val="1F1A17"/>
            </a:solidFill>
            <a:ln w="9525">
              <a:noFill/>
              <a:round/>
              <a:headEnd/>
              <a:tailEnd/>
            </a:ln>
          </p:spPr>
          <p:txBody>
            <a:bodyPr/>
            <a:lstStyle/>
            <a:p>
              <a:endParaRPr lang="en-US"/>
            </a:p>
          </p:txBody>
        </p:sp>
        <p:sp>
          <p:nvSpPr>
            <p:cNvPr id="6074" name="Freeform 1978"/>
            <p:cNvSpPr>
              <a:spLocks/>
            </p:cNvSpPr>
            <p:nvPr/>
          </p:nvSpPr>
          <p:spPr bwMode="auto">
            <a:xfrm>
              <a:off x="1166" y="3465"/>
              <a:ext cx="271" cy="109"/>
            </a:xfrm>
            <a:custGeom>
              <a:avLst/>
              <a:gdLst/>
              <a:ahLst/>
              <a:cxnLst>
                <a:cxn ang="0">
                  <a:pos x="3" y="2"/>
                </a:cxn>
                <a:cxn ang="0">
                  <a:pos x="0" y="16"/>
                </a:cxn>
                <a:cxn ang="0">
                  <a:pos x="13" y="22"/>
                </a:cxn>
                <a:cxn ang="0">
                  <a:pos x="20" y="36"/>
                </a:cxn>
                <a:cxn ang="0">
                  <a:pos x="23" y="39"/>
                </a:cxn>
                <a:cxn ang="0">
                  <a:pos x="33" y="39"/>
                </a:cxn>
                <a:cxn ang="0">
                  <a:pos x="43" y="42"/>
                </a:cxn>
                <a:cxn ang="0">
                  <a:pos x="47" y="49"/>
                </a:cxn>
                <a:cxn ang="0">
                  <a:pos x="50" y="54"/>
                </a:cxn>
                <a:cxn ang="0">
                  <a:pos x="57" y="51"/>
                </a:cxn>
                <a:cxn ang="0">
                  <a:pos x="60" y="54"/>
                </a:cxn>
                <a:cxn ang="0">
                  <a:pos x="60" y="62"/>
                </a:cxn>
                <a:cxn ang="0">
                  <a:pos x="65" y="76"/>
                </a:cxn>
                <a:cxn ang="0">
                  <a:pos x="73" y="77"/>
                </a:cxn>
                <a:cxn ang="0">
                  <a:pos x="75" y="71"/>
                </a:cxn>
                <a:cxn ang="0">
                  <a:pos x="83" y="64"/>
                </a:cxn>
                <a:cxn ang="0">
                  <a:pos x="98" y="64"/>
                </a:cxn>
                <a:cxn ang="0">
                  <a:pos x="113" y="71"/>
                </a:cxn>
                <a:cxn ang="0">
                  <a:pos x="120" y="82"/>
                </a:cxn>
                <a:cxn ang="0">
                  <a:pos x="135" y="99"/>
                </a:cxn>
                <a:cxn ang="0">
                  <a:pos x="152" y="101"/>
                </a:cxn>
                <a:cxn ang="0">
                  <a:pos x="160" y="94"/>
                </a:cxn>
                <a:cxn ang="0">
                  <a:pos x="172" y="94"/>
                </a:cxn>
                <a:cxn ang="0">
                  <a:pos x="182" y="101"/>
                </a:cxn>
                <a:cxn ang="0">
                  <a:pos x="192" y="99"/>
                </a:cxn>
                <a:cxn ang="0">
                  <a:pos x="202" y="97"/>
                </a:cxn>
                <a:cxn ang="0">
                  <a:pos x="215" y="101"/>
                </a:cxn>
                <a:cxn ang="0">
                  <a:pos x="237" y="92"/>
                </a:cxn>
                <a:cxn ang="0">
                  <a:pos x="259" y="87"/>
                </a:cxn>
                <a:cxn ang="0">
                  <a:pos x="261" y="81"/>
                </a:cxn>
                <a:cxn ang="0">
                  <a:pos x="251" y="64"/>
                </a:cxn>
                <a:cxn ang="0">
                  <a:pos x="235" y="61"/>
                </a:cxn>
                <a:cxn ang="0">
                  <a:pos x="214" y="59"/>
                </a:cxn>
                <a:cxn ang="0">
                  <a:pos x="207" y="66"/>
                </a:cxn>
                <a:cxn ang="0">
                  <a:pos x="202" y="82"/>
                </a:cxn>
                <a:cxn ang="0">
                  <a:pos x="192" y="79"/>
                </a:cxn>
                <a:cxn ang="0">
                  <a:pos x="184" y="74"/>
                </a:cxn>
                <a:cxn ang="0">
                  <a:pos x="172" y="76"/>
                </a:cxn>
                <a:cxn ang="0">
                  <a:pos x="164" y="72"/>
                </a:cxn>
                <a:cxn ang="0">
                  <a:pos x="154" y="71"/>
                </a:cxn>
                <a:cxn ang="0">
                  <a:pos x="147" y="69"/>
                </a:cxn>
                <a:cxn ang="0">
                  <a:pos x="139" y="61"/>
                </a:cxn>
                <a:cxn ang="0">
                  <a:pos x="130" y="47"/>
                </a:cxn>
                <a:cxn ang="0">
                  <a:pos x="119" y="36"/>
                </a:cxn>
                <a:cxn ang="0">
                  <a:pos x="107" y="34"/>
                </a:cxn>
                <a:cxn ang="0">
                  <a:pos x="92" y="32"/>
                </a:cxn>
                <a:cxn ang="0">
                  <a:pos x="65" y="21"/>
                </a:cxn>
                <a:cxn ang="0">
                  <a:pos x="47" y="17"/>
                </a:cxn>
                <a:cxn ang="0">
                  <a:pos x="35" y="14"/>
                </a:cxn>
                <a:cxn ang="0">
                  <a:pos x="30" y="10"/>
                </a:cxn>
                <a:cxn ang="0">
                  <a:pos x="20" y="12"/>
                </a:cxn>
                <a:cxn ang="0">
                  <a:pos x="7" y="5"/>
                </a:cxn>
              </a:cxnLst>
              <a:rect l="0" t="0" r="r" b="b"/>
              <a:pathLst>
                <a:path w="271" h="109">
                  <a:moveTo>
                    <a:pt x="3" y="0"/>
                  </a:moveTo>
                  <a:lnTo>
                    <a:pt x="3" y="2"/>
                  </a:lnTo>
                  <a:lnTo>
                    <a:pt x="2" y="9"/>
                  </a:lnTo>
                  <a:lnTo>
                    <a:pt x="0" y="16"/>
                  </a:lnTo>
                  <a:lnTo>
                    <a:pt x="2" y="21"/>
                  </a:lnTo>
                  <a:lnTo>
                    <a:pt x="13" y="22"/>
                  </a:lnTo>
                  <a:lnTo>
                    <a:pt x="22" y="24"/>
                  </a:lnTo>
                  <a:lnTo>
                    <a:pt x="20" y="36"/>
                  </a:lnTo>
                  <a:lnTo>
                    <a:pt x="20" y="44"/>
                  </a:lnTo>
                  <a:lnTo>
                    <a:pt x="23" y="39"/>
                  </a:lnTo>
                  <a:lnTo>
                    <a:pt x="27" y="34"/>
                  </a:lnTo>
                  <a:lnTo>
                    <a:pt x="33" y="39"/>
                  </a:lnTo>
                  <a:lnTo>
                    <a:pt x="38" y="44"/>
                  </a:lnTo>
                  <a:lnTo>
                    <a:pt x="43" y="42"/>
                  </a:lnTo>
                  <a:lnTo>
                    <a:pt x="48" y="39"/>
                  </a:lnTo>
                  <a:lnTo>
                    <a:pt x="47" y="49"/>
                  </a:lnTo>
                  <a:lnTo>
                    <a:pt x="45" y="59"/>
                  </a:lnTo>
                  <a:lnTo>
                    <a:pt x="50" y="54"/>
                  </a:lnTo>
                  <a:lnTo>
                    <a:pt x="53" y="52"/>
                  </a:lnTo>
                  <a:lnTo>
                    <a:pt x="57" y="51"/>
                  </a:lnTo>
                  <a:lnTo>
                    <a:pt x="60" y="52"/>
                  </a:lnTo>
                  <a:lnTo>
                    <a:pt x="60" y="54"/>
                  </a:lnTo>
                  <a:lnTo>
                    <a:pt x="60" y="57"/>
                  </a:lnTo>
                  <a:lnTo>
                    <a:pt x="60" y="62"/>
                  </a:lnTo>
                  <a:lnTo>
                    <a:pt x="58" y="67"/>
                  </a:lnTo>
                  <a:lnTo>
                    <a:pt x="65" y="76"/>
                  </a:lnTo>
                  <a:lnTo>
                    <a:pt x="73" y="84"/>
                  </a:lnTo>
                  <a:lnTo>
                    <a:pt x="73" y="77"/>
                  </a:lnTo>
                  <a:lnTo>
                    <a:pt x="73" y="74"/>
                  </a:lnTo>
                  <a:lnTo>
                    <a:pt x="75" y="71"/>
                  </a:lnTo>
                  <a:lnTo>
                    <a:pt x="78" y="67"/>
                  </a:lnTo>
                  <a:lnTo>
                    <a:pt x="83" y="64"/>
                  </a:lnTo>
                  <a:lnTo>
                    <a:pt x="90" y="64"/>
                  </a:lnTo>
                  <a:lnTo>
                    <a:pt x="98" y="64"/>
                  </a:lnTo>
                  <a:lnTo>
                    <a:pt x="105" y="67"/>
                  </a:lnTo>
                  <a:lnTo>
                    <a:pt x="113" y="71"/>
                  </a:lnTo>
                  <a:lnTo>
                    <a:pt x="119" y="76"/>
                  </a:lnTo>
                  <a:lnTo>
                    <a:pt x="120" y="82"/>
                  </a:lnTo>
                  <a:lnTo>
                    <a:pt x="122" y="91"/>
                  </a:lnTo>
                  <a:lnTo>
                    <a:pt x="135" y="99"/>
                  </a:lnTo>
                  <a:lnTo>
                    <a:pt x="149" y="109"/>
                  </a:lnTo>
                  <a:lnTo>
                    <a:pt x="152" y="101"/>
                  </a:lnTo>
                  <a:lnTo>
                    <a:pt x="155" y="97"/>
                  </a:lnTo>
                  <a:lnTo>
                    <a:pt x="160" y="94"/>
                  </a:lnTo>
                  <a:lnTo>
                    <a:pt x="167" y="92"/>
                  </a:lnTo>
                  <a:lnTo>
                    <a:pt x="172" y="94"/>
                  </a:lnTo>
                  <a:lnTo>
                    <a:pt x="179" y="97"/>
                  </a:lnTo>
                  <a:lnTo>
                    <a:pt x="182" y="101"/>
                  </a:lnTo>
                  <a:lnTo>
                    <a:pt x="184" y="107"/>
                  </a:lnTo>
                  <a:lnTo>
                    <a:pt x="192" y="99"/>
                  </a:lnTo>
                  <a:lnTo>
                    <a:pt x="200" y="92"/>
                  </a:lnTo>
                  <a:lnTo>
                    <a:pt x="202" y="97"/>
                  </a:lnTo>
                  <a:lnTo>
                    <a:pt x="204" y="102"/>
                  </a:lnTo>
                  <a:lnTo>
                    <a:pt x="215" y="101"/>
                  </a:lnTo>
                  <a:lnTo>
                    <a:pt x="227" y="101"/>
                  </a:lnTo>
                  <a:lnTo>
                    <a:pt x="237" y="92"/>
                  </a:lnTo>
                  <a:lnTo>
                    <a:pt x="247" y="84"/>
                  </a:lnTo>
                  <a:lnTo>
                    <a:pt x="259" y="87"/>
                  </a:lnTo>
                  <a:lnTo>
                    <a:pt x="271" y="89"/>
                  </a:lnTo>
                  <a:lnTo>
                    <a:pt x="261" y="81"/>
                  </a:lnTo>
                  <a:lnTo>
                    <a:pt x="251" y="71"/>
                  </a:lnTo>
                  <a:lnTo>
                    <a:pt x="251" y="64"/>
                  </a:lnTo>
                  <a:lnTo>
                    <a:pt x="249" y="56"/>
                  </a:lnTo>
                  <a:lnTo>
                    <a:pt x="235" y="61"/>
                  </a:lnTo>
                  <a:lnTo>
                    <a:pt x="225" y="62"/>
                  </a:lnTo>
                  <a:lnTo>
                    <a:pt x="214" y="59"/>
                  </a:lnTo>
                  <a:lnTo>
                    <a:pt x="202" y="52"/>
                  </a:lnTo>
                  <a:lnTo>
                    <a:pt x="207" y="66"/>
                  </a:lnTo>
                  <a:lnTo>
                    <a:pt x="212" y="79"/>
                  </a:lnTo>
                  <a:lnTo>
                    <a:pt x="202" y="82"/>
                  </a:lnTo>
                  <a:lnTo>
                    <a:pt x="192" y="86"/>
                  </a:lnTo>
                  <a:lnTo>
                    <a:pt x="192" y="79"/>
                  </a:lnTo>
                  <a:lnTo>
                    <a:pt x="194" y="71"/>
                  </a:lnTo>
                  <a:lnTo>
                    <a:pt x="184" y="74"/>
                  </a:lnTo>
                  <a:lnTo>
                    <a:pt x="175" y="76"/>
                  </a:lnTo>
                  <a:lnTo>
                    <a:pt x="172" y="76"/>
                  </a:lnTo>
                  <a:lnTo>
                    <a:pt x="169" y="74"/>
                  </a:lnTo>
                  <a:lnTo>
                    <a:pt x="164" y="72"/>
                  </a:lnTo>
                  <a:lnTo>
                    <a:pt x="160" y="69"/>
                  </a:lnTo>
                  <a:lnTo>
                    <a:pt x="154" y="71"/>
                  </a:lnTo>
                  <a:lnTo>
                    <a:pt x="150" y="71"/>
                  </a:lnTo>
                  <a:lnTo>
                    <a:pt x="147" y="69"/>
                  </a:lnTo>
                  <a:lnTo>
                    <a:pt x="144" y="67"/>
                  </a:lnTo>
                  <a:lnTo>
                    <a:pt x="139" y="61"/>
                  </a:lnTo>
                  <a:lnTo>
                    <a:pt x="130" y="54"/>
                  </a:lnTo>
                  <a:lnTo>
                    <a:pt x="130" y="47"/>
                  </a:lnTo>
                  <a:lnTo>
                    <a:pt x="130" y="42"/>
                  </a:lnTo>
                  <a:lnTo>
                    <a:pt x="119" y="36"/>
                  </a:lnTo>
                  <a:lnTo>
                    <a:pt x="107" y="31"/>
                  </a:lnTo>
                  <a:lnTo>
                    <a:pt x="107" y="34"/>
                  </a:lnTo>
                  <a:lnTo>
                    <a:pt x="107" y="37"/>
                  </a:lnTo>
                  <a:lnTo>
                    <a:pt x="92" y="32"/>
                  </a:lnTo>
                  <a:lnTo>
                    <a:pt x="78" y="27"/>
                  </a:lnTo>
                  <a:lnTo>
                    <a:pt x="65" y="21"/>
                  </a:lnTo>
                  <a:lnTo>
                    <a:pt x="52" y="16"/>
                  </a:lnTo>
                  <a:lnTo>
                    <a:pt x="47" y="17"/>
                  </a:lnTo>
                  <a:lnTo>
                    <a:pt x="42" y="21"/>
                  </a:lnTo>
                  <a:lnTo>
                    <a:pt x="35" y="14"/>
                  </a:lnTo>
                  <a:lnTo>
                    <a:pt x="28" y="7"/>
                  </a:lnTo>
                  <a:lnTo>
                    <a:pt x="30" y="10"/>
                  </a:lnTo>
                  <a:lnTo>
                    <a:pt x="30" y="14"/>
                  </a:lnTo>
                  <a:lnTo>
                    <a:pt x="20" y="12"/>
                  </a:lnTo>
                  <a:lnTo>
                    <a:pt x="10" y="10"/>
                  </a:lnTo>
                  <a:lnTo>
                    <a:pt x="7" y="5"/>
                  </a:lnTo>
                  <a:lnTo>
                    <a:pt x="3" y="0"/>
                  </a:lnTo>
                  <a:close/>
                </a:path>
              </a:pathLst>
            </a:custGeom>
            <a:solidFill>
              <a:srgbClr val="1F1A17"/>
            </a:solidFill>
            <a:ln w="9525">
              <a:noFill/>
              <a:round/>
              <a:headEnd/>
              <a:tailEnd/>
            </a:ln>
          </p:spPr>
          <p:txBody>
            <a:bodyPr/>
            <a:lstStyle/>
            <a:p>
              <a:endParaRPr lang="en-US"/>
            </a:p>
          </p:txBody>
        </p:sp>
        <p:sp>
          <p:nvSpPr>
            <p:cNvPr id="6075" name="Freeform 1979"/>
            <p:cNvSpPr>
              <a:spLocks/>
            </p:cNvSpPr>
            <p:nvPr/>
          </p:nvSpPr>
          <p:spPr bwMode="auto">
            <a:xfrm>
              <a:off x="1199" y="3402"/>
              <a:ext cx="154" cy="109"/>
            </a:xfrm>
            <a:custGeom>
              <a:avLst/>
              <a:gdLst/>
              <a:ahLst/>
              <a:cxnLst>
                <a:cxn ang="0">
                  <a:pos x="7" y="10"/>
                </a:cxn>
                <a:cxn ang="0">
                  <a:pos x="14" y="18"/>
                </a:cxn>
                <a:cxn ang="0">
                  <a:pos x="17" y="33"/>
                </a:cxn>
                <a:cxn ang="0">
                  <a:pos x="19" y="48"/>
                </a:cxn>
                <a:cxn ang="0">
                  <a:pos x="25" y="55"/>
                </a:cxn>
                <a:cxn ang="0">
                  <a:pos x="24" y="60"/>
                </a:cxn>
                <a:cxn ang="0">
                  <a:pos x="30" y="70"/>
                </a:cxn>
                <a:cxn ang="0">
                  <a:pos x="34" y="68"/>
                </a:cxn>
                <a:cxn ang="0">
                  <a:pos x="42" y="75"/>
                </a:cxn>
                <a:cxn ang="0">
                  <a:pos x="47" y="95"/>
                </a:cxn>
                <a:cxn ang="0">
                  <a:pos x="60" y="109"/>
                </a:cxn>
                <a:cxn ang="0">
                  <a:pos x="72" y="104"/>
                </a:cxn>
                <a:cxn ang="0">
                  <a:pos x="75" y="92"/>
                </a:cxn>
                <a:cxn ang="0">
                  <a:pos x="80" y="87"/>
                </a:cxn>
                <a:cxn ang="0">
                  <a:pos x="101" y="94"/>
                </a:cxn>
                <a:cxn ang="0">
                  <a:pos x="116" y="92"/>
                </a:cxn>
                <a:cxn ang="0">
                  <a:pos x="131" y="89"/>
                </a:cxn>
                <a:cxn ang="0">
                  <a:pos x="146" y="87"/>
                </a:cxn>
                <a:cxn ang="0">
                  <a:pos x="151" y="79"/>
                </a:cxn>
                <a:cxn ang="0">
                  <a:pos x="149" y="72"/>
                </a:cxn>
                <a:cxn ang="0">
                  <a:pos x="129" y="77"/>
                </a:cxn>
                <a:cxn ang="0">
                  <a:pos x="104" y="70"/>
                </a:cxn>
                <a:cxn ang="0">
                  <a:pos x="96" y="62"/>
                </a:cxn>
                <a:cxn ang="0">
                  <a:pos x="86" y="55"/>
                </a:cxn>
                <a:cxn ang="0">
                  <a:pos x="77" y="53"/>
                </a:cxn>
                <a:cxn ang="0">
                  <a:pos x="80" y="50"/>
                </a:cxn>
                <a:cxn ang="0">
                  <a:pos x="92" y="48"/>
                </a:cxn>
                <a:cxn ang="0">
                  <a:pos x="124" y="55"/>
                </a:cxn>
                <a:cxn ang="0">
                  <a:pos x="134" y="55"/>
                </a:cxn>
                <a:cxn ang="0">
                  <a:pos x="117" y="43"/>
                </a:cxn>
                <a:cxn ang="0">
                  <a:pos x="92" y="35"/>
                </a:cxn>
                <a:cxn ang="0">
                  <a:pos x="80" y="28"/>
                </a:cxn>
                <a:cxn ang="0">
                  <a:pos x="69" y="23"/>
                </a:cxn>
                <a:cxn ang="0">
                  <a:pos x="60" y="18"/>
                </a:cxn>
                <a:cxn ang="0">
                  <a:pos x="50" y="7"/>
                </a:cxn>
                <a:cxn ang="0">
                  <a:pos x="40" y="0"/>
                </a:cxn>
                <a:cxn ang="0">
                  <a:pos x="44" y="12"/>
                </a:cxn>
                <a:cxn ang="0">
                  <a:pos x="62" y="30"/>
                </a:cxn>
                <a:cxn ang="0">
                  <a:pos x="69" y="43"/>
                </a:cxn>
                <a:cxn ang="0">
                  <a:pos x="52" y="43"/>
                </a:cxn>
                <a:cxn ang="0">
                  <a:pos x="27" y="22"/>
                </a:cxn>
                <a:cxn ang="0">
                  <a:pos x="7" y="7"/>
                </a:cxn>
              </a:cxnLst>
              <a:rect l="0" t="0" r="r" b="b"/>
              <a:pathLst>
                <a:path w="154" h="109">
                  <a:moveTo>
                    <a:pt x="0" y="5"/>
                  </a:moveTo>
                  <a:lnTo>
                    <a:pt x="7" y="10"/>
                  </a:lnTo>
                  <a:lnTo>
                    <a:pt x="12" y="13"/>
                  </a:lnTo>
                  <a:lnTo>
                    <a:pt x="14" y="18"/>
                  </a:lnTo>
                  <a:lnTo>
                    <a:pt x="15" y="23"/>
                  </a:lnTo>
                  <a:lnTo>
                    <a:pt x="17" y="33"/>
                  </a:lnTo>
                  <a:lnTo>
                    <a:pt x="17" y="47"/>
                  </a:lnTo>
                  <a:lnTo>
                    <a:pt x="19" y="48"/>
                  </a:lnTo>
                  <a:lnTo>
                    <a:pt x="24" y="52"/>
                  </a:lnTo>
                  <a:lnTo>
                    <a:pt x="25" y="55"/>
                  </a:lnTo>
                  <a:lnTo>
                    <a:pt x="25" y="57"/>
                  </a:lnTo>
                  <a:lnTo>
                    <a:pt x="24" y="60"/>
                  </a:lnTo>
                  <a:lnTo>
                    <a:pt x="27" y="65"/>
                  </a:lnTo>
                  <a:lnTo>
                    <a:pt x="30" y="70"/>
                  </a:lnTo>
                  <a:lnTo>
                    <a:pt x="30" y="72"/>
                  </a:lnTo>
                  <a:lnTo>
                    <a:pt x="34" y="68"/>
                  </a:lnTo>
                  <a:lnTo>
                    <a:pt x="37" y="65"/>
                  </a:lnTo>
                  <a:lnTo>
                    <a:pt x="42" y="75"/>
                  </a:lnTo>
                  <a:lnTo>
                    <a:pt x="45" y="85"/>
                  </a:lnTo>
                  <a:lnTo>
                    <a:pt x="47" y="95"/>
                  </a:lnTo>
                  <a:lnTo>
                    <a:pt x="49" y="107"/>
                  </a:lnTo>
                  <a:lnTo>
                    <a:pt x="60" y="109"/>
                  </a:lnTo>
                  <a:lnTo>
                    <a:pt x="70" y="109"/>
                  </a:lnTo>
                  <a:lnTo>
                    <a:pt x="72" y="104"/>
                  </a:lnTo>
                  <a:lnTo>
                    <a:pt x="74" y="95"/>
                  </a:lnTo>
                  <a:lnTo>
                    <a:pt x="75" y="92"/>
                  </a:lnTo>
                  <a:lnTo>
                    <a:pt x="79" y="89"/>
                  </a:lnTo>
                  <a:lnTo>
                    <a:pt x="80" y="87"/>
                  </a:lnTo>
                  <a:lnTo>
                    <a:pt x="82" y="87"/>
                  </a:lnTo>
                  <a:lnTo>
                    <a:pt x="101" y="94"/>
                  </a:lnTo>
                  <a:lnTo>
                    <a:pt x="114" y="100"/>
                  </a:lnTo>
                  <a:lnTo>
                    <a:pt x="116" y="92"/>
                  </a:lnTo>
                  <a:lnTo>
                    <a:pt x="119" y="85"/>
                  </a:lnTo>
                  <a:lnTo>
                    <a:pt x="131" y="89"/>
                  </a:lnTo>
                  <a:lnTo>
                    <a:pt x="141" y="89"/>
                  </a:lnTo>
                  <a:lnTo>
                    <a:pt x="146" y="87"/>
                  </a:lnTo>
                  <a:lnTo>
                    <a:pt x="149" y="84"/>
                  </a:lnTo>
                  <a:lnTo>
                    <a:pt x="151" y="79"/>
                  </a:lnTo>
                  <a:lnTo>
                    <a:pt x="154" y="72"/>
                  </a:lnTo>
                  <a:lnTo>
                    <a:pt x="149" y="72"/>
                  </a:lnTo>
                  <a:lnTo>
                    <a:pt x="141" y="75"/>
                  </a:lnTo>
                  <a:lnTo>
                    <a:pt x="129" y="77"/>
                  </a:lnTo>
                  <a:lnTo>
                    <a:pt x="117" y="75"/>
                  </a:lnTo>
                  <a:lnTo>
                    <a:pt x="104" y="70"/>
                  </a:lnTo>
                  <a:lnTo>
                    <a:pt x="97" y="68"/>
                  </a:lnTo>
                  <a:lnTo>
                    <a:pt x="96" y="62"/>
                  </a:lnTo>
                  <a:lnTo>
                    <a:pt x="94" y="57"/>
                  </a:lnTo>
                  <a:lnTo>
                    <a:pt x="86" y="55"/>
                  </a:lnTo>
                  <a:lnTo>
                    <a:pt x="77" y="55"/>
                  </a:lnTo>
                  <a:lnTo>
                    <a:pt x="77" y="53"/>
                  </a:lnTo>
                  <a:lnTo>
                    <a:pt x="79" y="50"/>
                  </a:lnTo>
                  <a:lnTo>
                    <a:pt x="80" y="50"/>
                  </a:lnTo>
                  <a:lnTo>
                    <a:pt x="84" y="48"/>
                  </a:lnTo>
                  <a:lnTo>
                    <a:pt x="92" y="48"/>
                  </a:lnTo>
                  <a:lnTo>
                    <a:pt x="102" y="50"/>
                  </a:lnTo>
                  <a:lnTo>
                    <a:pt x="124" y="55"/>
                  </a:lnTo>
                  <a:lnTo>
                    <a:pt x="136" y="60"/>
                  </a:lnTo>
                  <a:lnTo>
                    <a:pt x="134" y="55"/>
                  </a:lnTo>
                  <a:lnTo>
                    <a:pt x="134" y="50"/>
                  </a:lnTo>
                  <a:lnTo>
                    <a:pt x="117" y="43"/>
                  </a:lnTo>
                  <a:lnTo>
                    <a:pt x="102" y="35"/>
                  </a:lnTo>
                  <a:lnTo>
                    <a:pt x="92" y="35"/>
                  </a:lnTo>
                  <a:lnTo>
                    <a:pt x="84" y="32"/>
                  </a:lnTo>
                  <a:lnTo>
                    <a:pt x="80" y="28"/>
                  </a:lnTo>
                  <a:lnTo>
                    <a:pt x="72" y="23"/>
                  </a:lnTo>
                  <a:lnTo>
                    <a:pt x="69" y="23"/>
                  </a:lnTo>
                  <a:lnTo>
                    <a:pt x="64" y="22"/>
                  </a:lnTo>
                  <a:lnTo>
                    <a:pt x="60" y="18"/>
                  </a:lnTo>
                  <a:lnTo>
                    <a:pt x="57" y="15"/>
                  </a:lnTo>
                  <a:lnTo>
                    <a:pt x="50" y="7"/>
                  </a:lnTo>
                  <a:lnTo>
                    <a:pt x="45" y="0"/>
                  </a:lnTo>
                  <a:lnTo>
                    <a:pt x="40" y="0"/>
                  </a:lnTo>
                  <a:lnTo>
                    <a:pt x="37" y="2"/>
                  </a:lnTo>
                  <a:lnTo>
                    <a:pt x="44" y="12"/>
                  </a:lnTo>
                  <a:lnTo>
                    <a:pt x="50" y="20"/>
                  </a:lnTo>
                  <a:lnTo>
                    <a:pt x="62" y="30"/>
                  </a:lnTo>
                  <a:lnTo>
                    <a:pt x="74" y="40"/>
                  </a:lnTo>
                  <a:lnTo>
                    <a:pt x="69" y="43"/>
                  </a:lnTo>
                  <a:lnTo>
                    <a:pt x="65" y="48"/>
                  </a:lnTo>
                  <a:lnTo>
                    <a:pt x="52" y="43"/>
                  </a:lnTo>
                  <a:lnTo>
                    <a:pt x="39" y="38"/>
                  </a:lnTo>
                  <a:lnTo>
                    <a:pt x="27" y="22"/>
                  </a:lnTo>
                  <a:lnTo>
                    <a:pt x="14" y="7"/>
                  </a:lnTo>
                  <a:lnTo>
                    <a:pt x="7" y="7"/>
                  </a:lnTo>
                  <a:lnTo>
                    <a:pt x="0" y="5"/>
                  </a:lnTo>
                  <a:close/>
                </a:path>
              </a:pathLst>
            </a:custGeom>
            <a:solidFill>
              <a:srgbClr val="1F1A17"/>
            </a:solidFill>
            <a:ln w="9525">
              <a:noFill/>
              <a:round/>
              <a:headEnd/>
              <a:tailEnd/>
            </a:ln>
          </p:spPr>
          <p:txBody>
            <a:bodyPr/>
            <a:lstStyle/>
            <a:p>
              <a:endParaRPr lang="en-US"/>
            </a:p>
          </p:txBody>
        </p:sp>
        <p:sp>
          <p:nvSpPr>
            <p:cNvPr id="6076" name="Freeform 1980"/>
            <p:cNvSpPr>
              <a:spLocks/>
            </p:cNvSpPr>
            <p:nvPr/>
          </p:nvSpPr>
          <p:spPr bwMode="auto">
            <a:xfrm>
              <a:off x="1323" y="3465"/>
              <a:ext cx="80" cy="71"/>
            </a:xfrm>
            <a:custGeom>
              <a:avLst/>
              <a:gdLst/>
              <a:ahLst/>
              <a:cxnLst>
                <a:cxn ang="0">
                  <a:pos x="0" y="46"/>
                </a:cxn>
                <a:cxn ang="0">
                  <a:pos x="7" y="49"/>
                </a:cxn>
                <a:cxn ang="0">
                  <a:pos x="18" y="54"/>
                </a:cxn>
                <a:cxn ang="0">
                  <a:pos x="25" y="66"/>
                </a:cxn>
                <a:cxn ang="0">
                  <a:pos x="30" y="71"/>
                </a:cxn>
                <a:cxn ang="0">
                  <a:pos x="32" y="52"/>
                </a:cxn>
                <a:cxn ang="0">
                  <a:pos x="38" y="52"/>
                </a:cxn>
                <a:cxn ang="0">
                  <a:pos x="38" y="36"/>
                </a:cxn>
                <a:cxn ang="0">
                  <a:pos x="52" y="31"/>
                </a:cxn>
                <a:cxn ang="0">
                  <a:pos x="63" y="41"/>
                </a:cxn>
                <a:cxn ang="0">
                  <a:pos x="80" y="26"/>
                </a:cxn>
                <a:cxn ang="0">
                  <a:pos x="67" y="26"/>
                </a:cxn>
                <a:cxn ang="0">
                  <a:pos x="80" y="17"/>
                </a:cxn>
                <a:cxn ang="0">
                  <a:pos x="70" y="12"/>
                </a:cxn>
                <a:cxn ang="0">
                  <a:pos x="57" y="17"/>
                </a:cxn>
                <a:cxn ang="0">
                  <a:pos x="52" y="0"/>
                </a:cxn>
                <a:cxn ang="0">
                  <a:pos x="42" y="9"/>
                </a:cxn>
                <a:cxn ang="0">
                  <a:pos x="37" y="26"/>
                </a:cxn>
                <a:cxn ang="0">
                  <a:pos x="33" y="4"/>
                </a:cxn>
                <a:cxn ang="0">
                  <a:pos x="23" y="31"/>
                </a:cxn>
                <a:cxn ang="0">
                  <a:pos x="15" y="37"/>
                </a:cxn>
                <a:cxn ang="0">
                  <a:pos x="0" y="46"/>
                </a:cxn>
              </a:cxnLst>
              <a:rect l="0" t="0" r="r" b="b"/>
              <a:pathLst>
                <a:path w="80" h="71">
                  <a:moveTo>
                    <a:pt x="0" y="46"/>
                  </a:moveTo>
                  <a:lnTo>
                    <a:pt x="7" y="49"/>
                  </a:lnTo>
                  <a:lnTo>
                    <a:pt x="18" y="54"/>
                  </a:lnTo>
                  <a:lnTo>
                    <a:pt x="25" y="66"/>
                  </a:lnTo>
                  <a:lnTo>
                    <a:pt x="30" y="71"/>
                  </a:lnTo>
                  <a:lnTo>
                    <a:pt x="32" y="52"/>
                  </a:lnTo>
                  <a:lnTo>
                    <a:pt x="38" y="52"/>
                  </a:lnTo>
                  <a:lnTo>
                    <a:pt x="38" y="36"/>
                  </a:lnTo>
                  <a:lnTo>
                    <a:pt x="52" y="31"/>
                  </a:lnTo>
                  <a:lnTo>
                    <a:pt x="63" y="41"/>
                  </a:lnTo>
                  <a:lnTo>
                    <a:pt x="80" y="26"/>
                  </a:lnTo>
                  <a:lnTo>
                    <a:pt x="67" y="26"/>
                  </a:lnTo>
                  <a:lnTo>
                    <a:pt x="80" y="17"/>
                  </a:lnTo>
                  <a:lnTo>
                    <a:pt x="70" y="12"/>
                  </a:lnTo>
                  <a:lnTo>
                    <a:pt x="57" y="17"/>
                  </a:lnTo>
                  <a:lnTo>
                    <a:pt x="52" y="0"/>
                  </a:lnTo>
                  <a:lnTo>
                    <a:pt x="42" y="9"/>
                  </a:lnTo>
                  <a:lnTo>
                    <a:pt x="37" y="26"/>
                  </a:lnTo>
                  <a:lnTo>
                    <a:pt x="33" y="4"/>
                  </a:lnTo>
                  <a:lnTo>
                    <a:pt x="23" y="31"/>
                  </a:lnTo>
                  <a:lnTo>
                    <a:pt x="15" y="37"/>
                  </a:lnTo>
                  <a:lnTo>
                    <a:pt x="0" y="46"/>
                  </a:lnTo>
                  <a:close/>
                </a:path>
              </a:pathLst>
            </a:custGeom>
            <a:solidFill>
              <a:srgbClr val="1F1A17"/>
            </a:solidFill>
            <a:ln w="9525">
              <a:noFill/>
              <a:round/>
              <a:headEnd/>
              <a:tailEnd/>
            </a:ln>
          </p:spPr>
          <p:txBody>
            <a:bodyPr/>
            <a:lstStyle/>
            <a:p>
              <a:endParaRPr lang="en-US"/>
            </a:p>
          </p:txBody>
        </p:sp>
        <p:sp>
          <p:nvSpPr>
            <p:cNvPr id="6077" name="Freeform 1981"/>
            <p:cNvSpPr>
              <a:spLocks/>
            </p:cNvSpPr>
            <p:nvPr/>
          </p:nvSpPr>
          <p:spPr bwMode="auto">
            <a:xfrm>
              <a:off x="1620" y="3470"/>
              <a:ext cx="149" cy="56"/>
            </a:xfrm>
            <a:custGeom>
              <a:avLst/>
              <a:gdLst/>
              <a:ahLst/>
              <a:cxnLst>
                <a:cxn ang="0">
                  <a:pos x="12" y="19"/>
                </a:cxn>
                <a:cxn ang="0">
                  <a:pos x="22" y="16"/>
                </a:cxn>
                <a:cxn ang="0">
                  <a:pos x="32" y="14"/>
                </a:cxn>
                <a:cxn ang="0">
                  <a:pos x="44" y="14"/>
                </a:cxn>
                <a:cxn ang="0">
                  <a:pos x="54" y="16"/>
                </a:cxn>
                <a:cxn ang="0">
                  <a:pos x="64" y="17"/>
                </a:cxn>
                <a:cxn ang="0">
                  <a:pos x="76" y="19"/>
                </a:cxn>
                <a:cxn ang="0">
                  <a:pos x="86" y="21"/>
                </a:cxn>
                <a:cxn ang="0">
                  <a:pos x="97" y="19"/>
                </a:cxn>
                <a:cxn ang="0">
                  <a:pos x="114" y="14"/>
                </a:cxn>
                <a:cxn ang="0">
                  <a:pos x="131" y="7"/>
                </a:cxn>
                <a:cxn ang="0">
                  <a:pos x="144" y="4"/>
                </a:cxn>
                <a:cxn ang="0">
                  <a:pos x="149" y="0"/>
                </a:cxn>
                <a:cxn ang="0">
                  <a:pos x="144" y="5"/>
                </a:cxn>
                <a:cxn ang="0">
                  <a:pos x="141" y="11"/>
                </a:cxn>
                <a:cxn ang="0">
                  <a:pos x="139" y="11"/>
                </a:cxn>
                <a:cxn ang="0">
                  <a:pos x="136" y="9"/>
                </a:cxn>
                <a:cxn ang="0">
                  <a:pos x="134" y="9"/>
                </a:cxn>
                <a:cxn ang="0">
                  <a:pos x="131" y="11"/>
                </a:cxn>
                <a:cxn ang="0">
                  <a:pos x="129" y="12"/>
                </a:cxn>
                <a:cxn ang="0">
                  <a:pos x="127" y="14"/>
                </a:cxn>
                <a:cxn ang="0">
                  <a:pos x="119" y="29"/>
                </a:cxn>
                <a:cxn ang="0">
                  <a:pos x="112" y="36"/>
                </a:cxn>
                <a:cxn ang="0">
                  <a:pos x="109" y="32"/>
                </a:cxn>
                <a:cxn ang="0">
                  <a:pos x="106" y="29"/>
                </a:cxn>
                <a:cxn ang="0">
                  <a:pos x="102" y="31"/>
                </a:cxn>
                <a:cxn ang="0">
                  <a:pos x="99" y="32"/>
                </a:cxn>
                <a:cxn ang="0">
                  <a:pos x="96" y="36"/>
                </a:cxn>
                <a:cxn ang="0">
                  <a:pos x="94" y="41"/>
                </a:cxn>
                <a:cxn ang="0">
                  <a:pos x="92" y="46"/>
                </a:cxn>
                <a:cxn ang="0">
                  <a:pos x="91" y="51"/>
                </a:cxn>
                <a:cxn ang="0">
                  <a:pos x="91" y="47"/>
                </a:cxn>
                <a:cxn ang="0">
                  <a:pos x="86" y="42"/>
                </a:cxn>
                <a:cxn ang="0">
                  <a:pos x="84" y="39"/>
                </a:cxn>
                <a:cxn ang="0">
                  <a:pos x="81" y="37"/>
                </a:cxn>
                <a:cxn ang="0">
                  <a:pos x="77" y="36"/>
                </a:cxn>
                <a:cxn ang="0">
                  <a:pos x="72" y="37"/>
                </a:cxn>
                <a:cxn ang="0">
                  <a:pos x="67" y="42"/>
                </a:cxn>
                <a:cxn ang="0">
                  <a:pos x="62" y="49"/>
                </a:cxn>
                <a:cxn ang="0">
                  <a:pos x="62" y="54"/>
                </a:cxn>
                <a:cxn ang="0">
                  <a:pos x="61" y="56"/>
                </a:cxn>
                <a:cxn ang="0">
                  <a:pos x="54" y="51"/>
                </a:cxn>
                <a:cxn ang="0">
                  <a:pos x="47" y="46"/>
                </a:cxn>
                <a:cxn ang="0">
                  <a:pos x="37" y="46"/>
                </a:cxn>
                <a:cxn ang="0">
                  <a:pos x="27" y="47"/>
                </a:cxn>
                <a:cxn ang="0">
                  <a:pos x="15" y="42"/>
                </a:cxn>
                <a:cxn ang="0">
                  <a:pos x="2" y="36"/>
                </a:cxn>
                <a:cxn ang="0">
                  <a:pos x="2" y="27"/>
                </a:cxn>
                <a:cxn ang="0">
                  <a:pos x="0" y="19"/>
                </a:cxn>
                <a:cxn ang="0">
                  <a:pos x="5" y="19"/>
                </a:cxn>
                <a:cxn ang="0">
                  <a:pos x="12" y="19"/>
                </a:cxn>
              </a:cxnLst>
              <a:rect l="0" t="0" r="r" b="b"/>
              <a:pathLst>
                <a:path w="149" h="56">
                  <a:moveTo>
                    <a:pt x="12" y="19"/>
                  </a:moveTo>
                  <a:lnTo>
                    <a:pt x="22" y="16"/>
                  </a:lnTo>
                  <a:lnTo>
                    <a:pt x="32" y="14"/>
                  </a:lnTo>
                  <a:lnTo>
                    <a:pt x="44" y="14"/>
                  </a:lnTo>
                  <a:lnTo>
                    <a:pt x="54" y="16"/>
                  </a:lnTo>
                  <a:lnTo>
                    <a:pt x="64" y="17"/>
                  </a:lnTo>
                  <a:lnTo>
                    <a:pt x="76" y="19"/>
                  </a:lnTo>
                  <a:lnTo>
                    <a:pt x="86" y="21"/>
                  </a:lnTo>
                  <a:lnTo>
                    <a:pt x="97" y="19"/>
                  </a:lnTo>
                  <a:lnTo>
                    <a:pt x="114" y="14"/>
                  </a:lnTo>
                  <a:lnTo>
                    <a:pt x="131" y="7"/>
                  </a:lnTo>
                  <a:lnTo>
                    <a:pt x="144" y="4"/>
                  </a:lnTo>
                  <a:lnTo>
                    <a:pt x="149" y="0"/>
                  </a:lnTo>
                  <a:lnTo>
                    <a:pt x="144" y="5"/>
                  </a:lnTo>
                  <a:lnTo>
                    <a:pt x="141" y="11"/>
                  </a:lnTo>
                  <a:lnTo>
                    <a:pt x="139" y="11"/>
                  </a:lnTo>
                  <a:lnTo>
                    <a:pt x="136" y="9"/>
                  </a:lnTo>
                  <a:lnTo>
                    <a:pt x="134" y="9"/>
                  </a:lnTo>
                  <a:lnTo>
                    <a:pt x="131" y="11"/>
                  </a:lnTo>
                  <a:lnTo>
                    <a:pt x="129" y="12"/>
                  </a:lnTo>
                  <a:lnTo>
                    <a:pt x="127" y="14"/>
                  </a:lnTo>
                  <a:lnTo>
                    <a:pt x="119" y="29"/>
                  </a:lnTo>
                  <a:lnTo>
                    <a:pt x="112" y="36"/>
                  </a:lnTo>
                  <a:lnTo>
                    <a:pt x="109" y="32"/>
                  </a:lnTo>
                  <a:lnTo>
                    <a:pt x="106" y="29"/>
                  </a:lnTo>
                  <a:lnTo>
                    <a:pt x="102" y="31"/>
                  </a:lnTo>
                  <a:lnTo>
                    <a:pt x="99" y="32"/>
                  </a:lnTo>
                  <a:lnTo>
                    <a:pt x="96" y="36"/>
                  </a:lnTo>
                  <a:lnTo>
                    <a:pt x="94" y="41"/>
                  </a:lnTo>
                  <a:lnTo>
                    <a:pt x="92" y="46"/>
                  </a:lnTo>
                  <a:lnTo>
                    <a:pt x="91" y="51"/>
                  </a:lnTo>
                  <a:lnTo>
                    <a:pt x="91" y="47"/>
                  </a:lnTo>
                  <a:lnTo>
                    <a:pt x="86" y="42"/>
                  </a:lnTo>
                  <a:lnTo>
                    <a:pt x="84" y="39"/>
                  </a:lnTo>
                  <a:lnTo>
                    <a:pt x="81" y="37"/>
                  </a:lnTo>
                  <a:lnTo>
                    <a:pt x="77" y="36"/>
                  </a:lnTo>
                  <a:lnTo>
                    <a:pt x="72" y="37"/>
                  </a:lnTo>
                  <a:lnTo>
                    <a:pt x="67" y="42"/>
                  </a:lnTo>
                  <a:lnTo>
                    <a:pt x="62" y="49"/>
                  </a:lnTo>
                  <a:lnTo>
                    <a:pt x="62" y="54"/>
                  </a:lnTo>
                  <a:lnTo>
                    <a:pt x="61" y="56"/>
                  </a:lnTo>
                  <a:lnTo>
                    <a:pt x="54" y="51"/>
                  </a:lnTo>
                  <a:lnTo>
                    <a:pt x="47" y="46"/>
                  </a:lnTo>
                  <a:lnTo>
                    <a:pt x="37" y="46"/>
                  </a:lnTo>
                  <a:lnTo>
                    <a:pt x="27" y="47"/>
                  </a:lnTo>
                  <a:lnTo>
                    <a:pt x="15" y="42"/>
                  </a:lnTo>
                  <a:lnTo>
                    <a:pt x="2" y="36"/>
                  </a:lnTo>
                  <a:lnTo>
                    <a:pt x="2" y="27"/>
                  </a:lnTo>
                  <a:lnTo>
                    <a:pt x="0" y="19"/>
                  </a:lnTo>
                  <a:lnTo>
                    <a:pt x="5" y="19"/>
                  </a:lnTo>
                  <a:lnTo>
                    <a:pt x="12" y="19"/>
                  </a:lnTo>
                  <a:close/>
                </a:path>
              </a:pathLst>
            </a:custGeom>
            <a:solidFill>
              <a:srgbClr val="1F1A17"/>
            </a:solidFill>
            <a:ln w="9525">
              <a:noFill/>
              <a:round/>
              <a:headEnd/>
              <a:tailEnd/>
            </a:ln>
          </p:spPr>
          <p:txBody>
            <a:bodyPr/>
            <a:lstStyle/>
            <a:p>
              <a:endParaRPr lang="en-US"/>
            </a:p>
          </p:txBody>
        </p:sp>
        <p:sp>
          <p:nvSpPr>
            <p:cNvPr id="6078" name="Freeform 1982"/>
            <p:cNvSpPr>
              <a:spLocks/>
            </p:cNvSpPr>
            <p:nvPr/>
          </p:nvSpPr>
          <p:spPr bwMode="auto">
            <a:xfrm>
              <a:off x="1649" y="3516"/>
              <a:ext cx="38" cy="25"/>
            </a:xfrm>
            <a:custGeom>
              <a:avLst/>
              <a:gdLst/>
              <a:ahLst/>
              <a:cxnLst>
                <a:cxn ang="0">
                  <a:pos x="27" y="0"/>
                </a:cxn>
                <a:cxn ang="0">
                  <a:pos x="32" y="3"/>
                </a:cxn>
                <a:cxn ang="0">
                  <a:pos x="38" y="10"/>
                </a:cxn>
                <a:cxn ang="0">
                  <a:pos x="38" y="16"/>
                </a:cxn>
                <a:cxn ang="0">
                  <a:pos x="38" y="23"/>
                </a:cxn>
                <a:cxn ang="0">
                  <a:pos x="27" y="10"/>
                </a:cxn>
                <a:cxn ang="0">
                  <a:pos x="27" y="21"/>
                </a:cxn>
                <a:cxn ang="0">
                  <a:pos x="22" y="16"/>
                </a:cxn>
                <a:cxn ang="0">
                  <a:pos x="15" y="13"/>
                </a:cxn>
                <a:cxn ang="0">
                  <a:pos x="13" y="20"/>
                </a:cxn>
                <a:cxn ang="0">
                  <a:pos x="13" y="25"/>
                </a:cxn>
                <a:cxn ang="0">
                  <a:pos x="0" y="16"/>
                </a:cxn>
                <a:cxn ang="0">
                  <a:pos x="1" y="16"/>
                </a:cxn>
                <a:cxn ang="0">
                  <a:pos x="3" y="16"/>
                </a:cxn>
                <a:cxn ang="0">
                  <a:pos x="5" y="16"/>
                </a:cxn>
                <a:cxn ang="0">
                  <a:pos x="7" y="11"/>
                </a:cxn>
                <a:cxn ang="0">
                  <a:pos x="5" y="5"/>
                </a:cxn>
                <a:cxn ang="0">
                  <a:pos x="3" y="1"/>
                </a:cxn>
                <a:cxn ang="0">
                  <a:pos x="8" y="1"/>
                </a:cxn>
                <a:cxn ang="0">
                  <a:pos x="15" y="3"/>
                </a:cxn>
                <a:cxn ang="0">
                  <a:pos x="20" y="6"/>
                </a:cxn>
                <a:cxn ang="0">
                  <a:pos x="23" y="10"/>
                </a:cxn>
                <a:cxn ang="0">
                  <a:pos x="27" y="0"/>
                </a:cxn>
              </a:cxnLst>
              <a:rect l="0" t="0" r="r" b="b"/>
              <a:pathLst>
                <a:path w="38" h="25">
                  <a:moveTo>
                    <a:pt x="27" y="0"/>
                  </a:moveTo>
                  <a:lnTo>
                    <a:pt x="32" y="3"/>
                  </a:lnTo>
                  <a:lnTo>
                    <a:pt x="38" y="10"/>
                  </a:lnTo>
                  <a:lnTo>
                    <a:pt x="38" y="16"/>
                  </a:lnTo>
                  <a:lnTo>
                    <a:pt x="38" y="23"/>
                  </a:lnTo>
                  <a:lnTo>
                    <a:pt x="27" y="10"/>
                  </a:lnTo>
                  <a:lnTo>
                    <a:pt x="27" y="21"/>
                  </a:lnTo>
                  <a:lnTo>
                    <a:pt x="22" y="16"/>
                  </a:lnTo>
                  <a:lnTo>
                    <a:pt x="15" y="13"/>
                  </a:lnTo>
                  <a:lnTo>
                    <a:pt x="13" y="20"/>
                  </a:lnTo>
                  <a:lnTo>
                    <a:pt x="13" y="25"/>
                  </a:lnTo>
                  <a:lnTo>
                    <a:pt x="0" y="16"/>
                  </a:lnTo>
                  <a:lnTo>
                    <a:pt x="1" y="16"/>
                  </a:lnTo>
                  <a:lnTo>
                    <a:pt x="3" y="16"/>
                  </a:lnTo>
                  <a:lnTo>
                    <a:pt x="5" y="16"/>
                  </a:lnTo>
                  <a:lnTo>
                    <a:pt x="7" y="11"/>
                  </a:lnTo>
                  <a:lnTo>
                    <a:pt x="5" y="5"/>
                  </a:lnTo>
                  <a:lnTo>
                    <a:pt x="3" y="1"/>
                  </a:lnTo>
                  <a:lnTo>
                    <a:pt x="8" y="1"/>
                  </a:lnTo>
                  <a:lnTo>
                    <a:pt x="15" y="3"/>
                  </a:lnTo>
                  <a:lnTo>
                    <a:pt x="20" y="6"/>
                  </a:lnTo>
                  <a:lnTo>
                    <a:pt x="23" y="10"/>
                  </a:lnTo>
                  <a:lnTo>
                    <a:pt x="27" y="0"/>
                  </a:lnTo>
                  <a:close/>
                </a:path>
              </a:pathLst>
            </a:custGeom>
            <a:solidFill>
              <a:srgbClr val="1F1A17"/>
            </a:solidFill>
            <a:ln w="9525">
              <a:noFill/>
              <a:round/>
              <a:headEnd/>
              <a:tailEnd/>
            </a:ln>
          </p:spPr>
          <p:txBody>
            <a:bodyPr/>
            <a:lstStyle/>
            <a:p>
              <a:endParaRPr lang="en-US"/>
            </a:p>
          </p:txBody>
        </p:sp>
        <p:sp>
          <p:nvSpPr>
            <p:cNvPr id="6079" name="Freeform 1983"/>
            <p:cNvSpPr>
              <a:spLocks/>
            </p:cNvSpPr>
            <p:nvPr/>
          </p:nvSpPr>
          <p:spPr bwMode="auto">
            <a:xfrm>
              <a:off x="1684" y="3486"/>
              <a:ext cx="68" cy="43"/>
            </a:xfrm>
            <a:custGeom>
              <a:avLst/>
              <a:gdLst/>
              <a:ahLst/>
              <a:cxnLst>
                <a:cxn ang="0">
                  <a:pos x="0" y="28"/>
                </a:cxn>
                <a:cxn ang="0">
                  <a:pos x="3" y="35"/>
                </a:cxn>
                <a:cxn ang="0">
                  <a:pos x="5" y="41"/>
                </a:cxn>
                <a:cxn ang="0">
                  <a:pos x="7" y="40"/>
                </a:cxn>
                <a:cxn ang="0">
                  <a:pos x="8" y="36"/>
                </a:cxn>
                <a:cxn ang="0">
                  <a:pos x="13" y="41"/>
                </a:cxn>
                <a:cxn ang="0">
                  <a:pos x="17" y="43"/>
                </a:cxn>
                <a:cxn ang="0">
                  <a:pos x="20" y="43"/>
                </a:cxn>
                <a:cxn ang="0">
                  <a:pos x="25" y="38"/>
                </a:cxn>
                <a:cxn ang="0">
                  <a:pos x="33" y="40"/>
                </a:cxn>
                <a:cxn ang="0">
                  <a:pos x="40" y="43"/>
                </a:cxn>
                <a:cxn ang="0">
                  <a:pos x="42" y="35"/>
                </a:cxn>
                <a:cxn ang="0">
                  <a:pos x="42" y="28"/>
                </a:cxn>
                <a:cxn ang="0">
                  <a:pos x="48" y="26"/>
                </a:cxn>
                <a:cxn ang="0">
                  <a:pos x="55" y="25"/>
                </a:cxn>
                <a:cxn ang="0">
                  <a:pos x="50" y="23"/>
                </a:cxn>
                <a:cxn ang="0">
                  <a:pos x="45" y="20"/>
                </a:cxn>
                <a:cxn ang="0">
                  <a:pos x="58" y="16"/>
                </a:cxn>
                <a:cxn ang="0">
                  <a:pos x="68" y="15"/>
                </a:cxn>
                <a:cxn ang="0">
                  <a:pos x="65" y="8"/>
                </a:cxn>
                <a:cxn ang="0">
                  <a:pos x="60" y="5"/>
                </a:cxn>
                <a:cxn ang="0">
                  <a:pos x="55" y="3"/>
                </a:cxn>
                <a:cxn ang="0">
                  <a:pos x="48" y="0"/>
                </a:cxn>
                <a:cxn ang="0">
                  <a:pos x="53" y="5"/>
                </a:cxn>
                <a:cxn ang="0">
                  <a:pos x="57" y="10"/>
                </a:cxn>
                <a:cxn ang="0">
                  <a:pos x="45" y="10"/>
                </a:cxn>
                <a:cxn ang="0">
                  <a:pos x="33" y="11"/>
                </a:cxn>
                <a:cxn ang="0">
                  <a:pos x="28" y="15"/>
                </a:cxn>
                <a:cxn ang="0">
                  <a:pos x="25" y="18"/>
                </a:cxn>
                <a:cxn ang="0">
                  <a:pos x="28" y="23"/>
                </a:cxn>
                <a:cxn ang="0">
                  <a:pos x="30" y="28"/>
                </a:cxn>
                <a:cxn ang="0">
                  <a:pos x="23" y="26"/>
                </a:cxn>
                <a:cxn ang="0">
                  <a:pos x="18" y="25"/>
                </a:cxn>
                <a:cxn ang="0">
                  <a:pos x="15" y="23"/>
                </a:cxn>
                <a:cxn ang="0">
                  <a:pos x="8" y="25"/>
                </a:cxn>
                <a:cxn ang="0">
                  <a:pos x="10" y="30"/>
                </a:cxn>
                <a:cxn ang="0">
                  <a:pos x="12" y="35"/>
                </a:cxn>
                <a:cxn ang="0">
                  <a:pos x="5" y="31"/>
                </a:cxn>
                <a:cxn ang="0">
                  <a:pos x="0" y="28"/>
                </a:cxn>
              </a:cxnLst>
              <a:rect l="0" t="0" r="r" b="b"/>
              <a:pathLst>
                <a:path w="68" h="43">
                  <a:moveTo>
                    <a:pt x="0" y="28"/>
                  </a:moveTo>
                  <a:lnTo>
                    <a:pt x="3" y="35"/>
                  </a:lnTo>
                  <a:lnTo>
                    <a:pt x="5" y="41"/>
                  </a:lnTo>
                  <a:lnTo>
                    <a:pt x="7" y="40"/>
                  </a:lnTo>
                  <a:lnTo>
                    <a:pt x="8" y="36"/>
                  </a:lnTo>
                  <a:lnTo>
                    <a:pt x="13" y="41"/>
                  </a:lnTo>
                  <a:lnTo>
                    <a:pt x="17" y="43"/>
                  </a:lnTo>
                  <a:lnTo>
                    <a:pt x="20" y="43"/>
                  </a:lnTo>
                  <a:lnTo>
                    <a:pt x="25" y="38"/>
                  </a:lnTo>
                  <a:lnTo>
                    <a:pt x="33" y="40"/>
                  </a:lnTo>
                  <a:lnTo>
                    <a:pt x="40" y="43"/>
                  </a:lnTo>
                  <a:lnTo>
                    <a:pt x="42" y="35"/>
                  </a:lnTo>
                  <a:lnTo>
                    <a:pt x="42" y="28"/>
                  </a:lnTo>
                  <a:lnTo>
                    <a:pt x="48" y="26"/>
                  </a:lnTo>
                  <a:lnTo>
                    <a:pt x="55" y="25"/>
                  </a:lnTo>
                  <a:lnTo>
                    <a:pt x="50" y="23"/>
                  </a:lnTo>
                  <a:lnTo>
                    <a:pt x="45" y="20"/>
                  </a:lnTo>
                  <a:lnTo>
                    <a:pt x="58" y="16"/>
                  </a:lnTo>
                  <a:lnTo>
                    <a:pt x="68" y="15"/>
                  </a:lnTo>
                  <a:lnTo>
                    <a:pt x="65" y="8"/>
                  </a:lnTo>
                  <a:lnTo>
                    <a:pt x="60" y="5"/>
                  </a:lnTo>
                  <a:lnTo>
                    <a:pt x="55" y="3"/>
                  </a:lnTo>
                  <a:lnTo>
                    <a:pt x="48" y="0"/>
                  </a:lnTo>
                  <a:lnTo>
                    <a:pt x="53" y="5"/>
                  </a:lnTo>
                  <a:lnTo>
                    <a:pt x="57" y="10"/>
                  </a:lnTo>
                  <a:lnTo>
                    <a:pt x="45" y="10"/>
                  </a:lnTo>
                  <a:lnTo>
                    <a:pt x="33" y="11"/>
                  </a:lnTo>
                  <a:lnTo>
                    <a:pt x="28" y="15"/>
                  </a:lnTo>
                  <a:lnTo>
                    <a:pt x="25" y="18"/>
                  </a:lnTo>
                  <a:lnTo>
                    <a:pt x="28" y="23"/>
                  </a:lnTo>
                  <a:lnTo>
                    <a:pt x="30" y="28"/>
                  </a:lnTo>
                  <a:lnTo>
                    <a:pt x="23" y="26"/>
                  </a:lnTo>
                  <a:lnTo>
                    <a:pt x="18" y="25"/>
                  </a:lnTo>
                  <a:lnTo>
                    <a:pt x="15" y="23"/>
                  </a:lnTo>
                  <a:lnTo>
                    <a:pt x="8" y="25"/>
                  </a:lnTo>
                  <a:lnTo>
                    <a:pt x="10" y="30"/>
                  </a:lnTo>
                  <a:lnTo>
                    <a:pt x="12" y="35"/>
                  </a:lnTo>
                  <a:lnTo>
                    <a:pt x="5" y="31"/>
                  </a:lnTo>
                  <a:lnTo>
                    <a:pt x="0" y="28"/>
                  </a:lnTo>
                  <a:close/>
                </a:path>
              </a:pathLst>
            </a:custGeom>
            <a:solidFill>
              <a:srgbClr val="1F1A17"/>
            </a:solidFill>
            <a:ln w="9525">
              <a:noFill/>
              <a:round/>
              <a:headEnd/>
              <a:tailEnd/>
            </a:ln>
          </p:spPr>
          <p:txBody>
            <a:bodyPr/>
            <a:lstStyle/>
            <a:p>
              <a:endParaRPr lang="en-US"/>
            </a:p>
          </p:txBody>
        </p:sp>
        <p:sp>
          <p:nvSpPr>
            <p:cNvPr id="6080" name="Freeform 1984"/>
            <p:cNvSpPr>
              <a:spLocks/>
            </p:cNvSpPr>
            <p:nvPr/>
          </p:nvSpPr>
          <p:spPr bwMode="auto">
            <a:xfrm>
              <a:off x="1513" y="3449"/>
              <a:ext cx="49" cy="50"/>
            </a:xfrm>
            <a:custGeom>
              <a:avLst/>
              <a:gdLst/>
              <a:ahLst/>
              <a:cxnLst>
                <a:cxn ang="0">
                  <a:pos x="14" y="0"/>
                </a:cxn>
                <a:cxn ang="0">
                  <a:pos x="7" y="6"/>
                </a:cxn>
                <a:cxn ang="0">
                  <a:pos x="0" y="16"/>
                </a:cxn>
                <a:cxn ang="0">
                  <a:pos x="4" y="26"/>
                </a:cxn>
                <a:cxn ang="0">
                  <a:pos x="5" y="33"/>
                </a:cxn>
                <a:cxn ang="0">
                  <a:pos x="9" y="32"/>
                </a:cxn>
                <a:cxn ang="0">
                  <a:pos x="12" y="30"/>
                </a:cxn>
                <a:cxn ang="0">
                  <a:pos x="16" y="26"/>
                </a:cxn>
                <a:cxn ang="0">
                  <a:pos x="17" y="28"/>
                </a:cxn>
                <a:cxn ang="0">
                  <a:pos x="16" y="42"/>
                </a:cxn>
                <a:cxn ang="0">
                  <a:pos x="12" y="50"/>
                </a:cxn>
                <a:cxn ang="0">
                  <a:pos x="16" y="48"/>
                </a:cxn>
                <a:cxn ang="0">
                  <a:pos x="24" y="48"/>
                </a:cxn>
                <a:cxn ang="0">
                  <a:pos x="34" y="45"/>
                </a:cxn>
                <a:cxn ang="0">
                  <a:pos x="42" y="42"/>
                </a:cxn>
                <a:cxn ang="0">
                  <a:pos x="47" y="30"/>
                </a:cxn>
                <a:cxn ang="0">
                  <a:pos x="49" y="26"/>
                </a:cxn>
                <a:cxn ang="0">
                  <a:pos x="41" y="16"/>
                </a:cxn>
                <a:cxn ang="0">
                  <a:pos x="21" y="15"/>
                </a:cxn>
                <a:cxn ang="0">
                  <a:pos x="14" y="0"/>
                </a:cxn>
              </a:cxnLst>
              <a:rect l="0" t="0" r="r" b="b"/>
              <a:pathLst>
                <a:path w="49" h="50">
                  <a:moveTo>
                    <a:pt x="14" y="0"/>
                  </a:moveTo>
                  <a:lnTo>
                    <a:pt x="7" y="6"/>
                  </a:lnTo>
                  <a:lnTo>
                    <a:pt x="0" y="16"/>
                  </a:lnTo>
                  <a:lnTo>
                    <a:pt x="4" y="26"/>
                  </a:lnTo>
                  <a:lnTo>
                    <a:pt x="5" y="33"/>
                  </a:lnTo>
                  <a:lnTo>
                    <a:pt x="9" y="32"/>
                  </a:lnTo>
                  <a:lnTo>
                    <a:pt x="12" y="30"/>
                  </a:lnTo>
                  <a:lnTo>
                    <a:pt x="16" y="26"/>
                  </a:lnTo>
                  <a:lnTo>
                    <a:pt x="17" y="28"/>
                  </a:lnTo>
                  <a:lnTo>
                    <a:pt x="16" y="42"/>
                  </a:lnTo>
                  <a:lnTo>
                    <a:pt x="12" y="50"/>
                  </a:lnTo>
                  <a:lnTo>
                    <a:pt x="16" y="48"/>
                  </a:lnTo>
                  <a:lnTo>
                    <a:pt x="24" y="48"/>
                  </a:lnTo>
                  <a:lnTo>
                    <a:pt x="34" y="45"/>
                  </a:lnTo>
                  <a:lnTo>
                    <a:pt x="42" y="42"/>
                  </a:lnTo>
                  <a:lnTo>
                    <a:pt x="47" y="30"/>
                  </a:lnTo>
                  <a:lnTo>
                    <a:pt x="49" y="26"/>
                  </a:lnTo>
                  <a:lnTo>
                    <a:pt x="41" y="16"/>
                  </a:lnTo>
                  <a:lnTo>
                    <a:pt x="21" y="15"/>
                  </a:lnTo>
                  <a:lnTo>
                    <a:pt x="14" y="0"/>
                  </a:lnTo>
                  <a:close/>
                </a:path>
              </a:pathLst>
            </a:custGeom>
            <a:solidFill>
              <a:srgbClr val="1F1A17"/>
            </a:solidFill>
            <a:ln w="9525">
              <a:noFill/>
              <a:round/>
              <a:headEnd/>
              <a:tailEnd/>
            </a:ln>
          </p:spPr>
          <p:txBody>
            <a:bodyPr/>
            <a:lstStyle/>
            <a:p>
              <a:endParaRPr lang="en-US"/>
            </a:p>
          </p:txBody>
        </p:sp>
        <p:sp>
          <p:nvSpPr>
            <p:cNvPr id="6081" name="Freeform 1985"/>
            <p:cNvSpPr>
              <a:spLocks/>
            </p:cNvSpPr>
            <p:nvPr/>
          </p:nvSpPr>
          <p:spPr bwMode="auto">
            <a:xfrm>
              <a:off x="1442" y="3412"/>
              <a:ext cx="40" cy="40"/>
            </a:xfrm>
            <a:custGeom>
              <a:avLst/>
              <a:gdLst/>
              <a:ahLst/>
              <a:cxnLst>
                <a:cxn ang="0">
                  <a:pos x="21" y="0"/>
                </a:cxn>
                <a:cxn ang="0">
                  <a:pos x="18" y="8"/>
                </a:cxn>
                <a:cxn ang="0">
                  <a:pos x="10" y="20"/>
                </a:cxn>
                <a:cxn ang="0">
                  <a:pos x="3" y="23"/>
                </a:cxn>
                <a:cxn ang="0">
                  <a:pos x="0" y="25"/>
                </a:cxn>
                <a:cxn ang="0">
                  <a:pos x="8" y="32"/>
                </a:cxn>
                <a:cxn ang="0">
                  <a:pos x="21" y="40"/>
                </a:cxn>
                <a:cxn ang="0">
                  <a:pos x="26" y="40"/>
                </a:cxn>
                <a:cxn ang="0">
                  <a:pos x="28" y="38"/>
                </a:cxn>
                <a:cxn ang="0">
                  <a:pos x="30" y="37"/>
                </a:cxn>
                <a:cxn ang="0">
                  <a:pos x="30" y="35"/>
                </a:cxn>
                <a:cxn ang="0">
                  <a:pos x="21" y="22"/>
                </a:cxn>
                <a:cxn ang="0">
                  <a:pos x="40" y="15"/>
                </a:cxn>
                <a:cxn ang="0">
                  <a:pos x="21" y="0"/>
                </a:cxn>
              </a:cxnLst>
              <a:rect l="0" t="0" r="r" b="b"/>
              <a:pathLst>
                <a:path w="40" h="40">
                  <a:moveTo>
                    <a:pt x="21" y="0"/>
                  </a:moveTo>
                  <a:lnTo>
                    <a:pt x="18" y="8"/>
                  </a:lnTo>
                  <a:lnTo>
                    <a:pt x="10" y="20"/>
                  </a:lnTo>
                  <a:lnTo>
                    <a:pt x="3" y="23"/>
                  </a:lnTo>
                  <a:lnTo>
                    <a:pt x="0" y="25"/>
                  </a:lnTo>
                  <a:lnTo>
                    <a:pt x="8" y="32"/>
                  </a:lnTo>
                  <a:lnTo>
                    <a:pt x="21" y="40"/>
                  </a:lnTo>
                  <a:lnTo>
                    <a:pt x="26" y="40"/>
                  </a:lnTo>
                  <a:lnTo>
                    <a:pt x="28" y="38"/>
                  </a:lnTo>
                  <a:lnTo>
                    <a:pt x="30" y="37"/>
                  </a:lnTo>
                  <a:lnTo>
                    <a:pt x="30" y="35"/>
                  </a:lnTo>
                  <a:lnTo>
                    <a:pt x="21" y="22"/>
                  </a:lnTo>
                  <a:lnTo>
                    <a:pt x="40" y="15"/>
                  </a:lnTo>
                  <a:lnTo>
                    <a:pt x="21" y="0"/>
                  </a:lnTo>
                  <a:close/>
                </a:path>
              </a:pathLst>
            </a:custGeom>
            <a:solidFill>
              <a:srgbClr val="1F1A17"/>
            </a:solidFill>
            <a:ln w="9525">
              <a:noFill/>
              <a:round/>
              <a:headEnd/>
              <a:tailEnd/>
            </a:ln>
          </p:spPr>
          <p:txBody>
            <a:bodyPr/>
            <a:lstStyle/>
            <a:p>
              <a:endParaRPr lang="en-US"/>
            </a:p>
          </p:txBody>
        </p:sp>
        <p:sp>
          <p:nvSpPr>
            <p:cNvPr id="6082" name="Freeform 1986"/>
            <p:cNvSpPr>
              <a:spLocks/>
            </p:cNvSpPr>
            <p:nvPr/>
          </p:nvSpPr>
          <p:spPr bwMode="auto">
            <a:xfrm>
              <a:off x="1517" y="3472"/>
              <a:ext cx="157" cy="67"/>
            </a:xfrm>
            <a:custGeom>
              <a:avLst/>
              <a:gdLst/>
              <a:ahLst/>
              <a:cxnLst>
                <a:cxn ang="0">
                  <a:pos x="1" y="27"/>
                </a:cxn>
                <a:cxn ang="0">
                  <a:pos x="0" y="39"/>
                </a:cxn>
                <a:cxn ang="0">
                  <a:pos x="3" y="54"/>
                </a:cxn>
                <a:cxn ang="0">
                  <a:pos x="15" y="62"/>
                </a:cxn>
                <a:cxn ang="0">
                  <a:pos x="23" y="50"/>
                </a:cxn>
                <a:cxn ang="0">
                  <a:pos x="27" y="44"/>
                </a:cxn>
                <a:cxn ang="0">
                  <a:pos x="33" y="45"/>
                </a:cxn>
                <a:cxn ang="0">
                  <a:pos x="43" y="39"/>
                </a:cxn>
                <a:cxn ang="0">
                  <a:pos x="50" y="29"/>
                </a:cxn>
                <a:cxn ang="0">
                  <a:pos x="58" y="27"/>
                </a:cxn>
                <a:cxn ang="0">
                  <a:pos x="68" y="20"/>
                </a:cxn>
                <a:cxn ang="0">
                  <a:pos x="78" y="14"/>
                </a:cxn>
                <a:cxn ang="0">
                  <a:pos x="85" y="20"/>
                </a:cxn>
                <a:cxn ang="0">
                  <a:pos x="93" y="19"/>
                </a:cxn>
                <a:cxn ang="0">
                  <a:pos x="100" y="17"/>
                </a:cxn>
                <a:cxn ang="0">
                  <a:pos x="100" y="29"/>
                </a:cxn>
                <a:cxn ang="0">
                  <a:pos x="102" y="35"/>
                </a:cxn>
                <a:cxn ang="0">
                  <a:pos x="107" y="24"/>
                </a:cxn>
                <a:cxn ang="0">
                  <a:pos x="117" y="35"/>
                </a:cxn>
                <a:cxn ang="0">
                  <a:pos x="127" y="60"/>
                </a:cxn>
                <a:cxn ang="0">
                  <a:pos x="133" y="57"/>
                </a:cxn>
                <a:cxn ang="0">
                  <a:pos x="133" y="45"/>
                </a:cxn>
                <a:cxn ang="0">
                  <a:pos x="137" y="39"/>
                </a:cxn>
                <a:cxn ang="0">
                  <a:pos x="150" y="40"/>
                </a:cxn>
                <a:cxn ang="0">
                  <a:pos x="145" y="35"/>
                </a:cxn>
                <a:cxn ang="0">
                  <a:pos x="130" y="24"/>
                </a:cxn>
                <a:cxn ang="0">
                  <a:pos x="122" y="12"/>
                </a:cxn>
                <a:cxn ang="0">
                  <a:pos x="118" y="7"/>
                </a:cxn>
                <a:cxn ang="0">
                  <a:pos x="110" y="2"/>
                </a:cxn>
                <a:cxn ang="0">
                  <a:pos x="85" y="0"/>
                </a:cxn>
                <a:cxn ang="0">
                  <a:pos x="58" y="9"/>
                </a:cxn>
                <a:cxn ang="0">
                  <a:pos x="32" y="25"/>
                </a:cxn>
                <a:cxn ang="0">
                  <a:pos x="12" y="35"/>
                </a:cxn>
                <a:cxn ang="0">
                  <a:pos x="6" y="34"/>
                </a:cxn>
                <a:cxn ang="0">
                  <a:pos x="5" y="25"/>
                </a:cxn>
              </a:cxnLst>
              <a:rect l="0" t="0" r="r" b="b"/>
              <a:pathLst>
                <a:path w="157" h="67">
                  <a:moveTo>
                    <a:pt x="5" y="19"/>
                  </a:moveTo>
                  <a:lnTo>
                    <a:pt x="1" y="27"/>
                  </a:lnTo>
                  <a:lnTo>
                    <a:pt x="0" y="34"/>
                  </a:lnTo>
                  <a:lnTo>
                    <a:pt x="0" y="39"/>
                  </a:lnTo>
                  <a:lnTo>
                    <a:pt x="0" y="44"/>
                  </a:lnTo>
                  <a:lnTo>
                    <a:pt x="3" y="54"/>
                  </a:lnTo>
                  <a:lnTo>
                    <a:pt x="8" y="67"/>
                  </a:lnTo>
                  <a:lnTo>
                    <a:pt x="15" y="62"/>
                  </a:lnTo>
                  <a:lnTo>
                    <a:pt x="22" y="55"/>
                  </a:lnTo>
                  <a:lnTo>
                    <a:pt x="23" y="50"/>
                  </a:lnTo>
                  <a:lnTo>
                    <a:pt x="25" y="45"/>
                  </a:lnTo>
                  <a:lnTo>
                    <a:pt x="27" y="44"/>
                  </a:lnTo>
                  <a:lnTo>
                    <a:pt x="28" y="42"/>
                  </a:lnTo>
                  <a:lnTo>
                    <a:pt x="33" y="45"/>
                  </a:lnTo>
                  <a:lnTo>
                    <a:pt x="40" y="52"/>
                  </a:lnTo>
                  <a:lnTo>
                    <a:pt x="43" y="39"/>
                  </a:lnTo>
                  <a:lnTo>
                    <a:pt x="47" y="30"/>
                  </a:lnTo>
                  <a:lnTo>
                    <a:pt x="50" y="29"/>
                  </a:lnTo>
                  <a:lnTo>
                    <a:pt x="53" y="27"/>
                  </a:lnTo>
                  <a:lnTo>
                    <a:pt x="58" y="27"/>
                  </a:lnTo>
                  <a:lnTo>
                    <a:pt x="65" y="27"/>
                  </a:lnTo>
                  <a:lnTo>
                    <a:pt x="68" y="20"/>
                  </a:lnTo>
                  <a:lnTo>
                    <a:pt x="72" y="15"/>
                  </a:lnTo>
                  <a:lnTo>
                    <a:pt x="78" y="14"/>
                  </a:lnTo>
                  <a:lnTo>
                    <a:pt x="85" y="12"/>
                  </a:lnTo>
                  <a:lnTo>
                    <a:pt x="85" y="20"/>
                  </a:lnTo>
                  <a:lnTo>
                    <a:pt x="85" y="27"/>
                  </a:lnTo>
                  <a:lnTo>
                    <a:pt x="93" y="19"/>
                  </a:lnTo>
                  <a:lnTo>
                    <a:pt x="100" y="10"/>
                  </a:lnTo>
                  <a:lnTo>
                    <a:pt x="100" y="17"/>
                  </a:lnTo>
                  <a:lnTo>
                    <a:pt x="100" y="25"/>
                  </a:lnTo>
                  <a:lnTo>
                    <a:pt x="100" y="29"/>
                  </a:lnTo>
                  <a:lnTo>
                    <a:pt x="100" y="32"/>
                  </a:lnTo>
                  <a:lnTo>
                    <a:pt x="102" y="35"/>
                  </a:lnTo>
                  <a:lnTo>
                    <a:pt x="103" y="35"/>
                  </a:lnTo>
                  <a:lnTo>
                    <a:pt x="107" y="24"/>
                  </a:lnTo>
                  <a:lnTo>
                    <a:pt x="110" y="12"/>
                  </a:lnTo>
                  <a:lnTo>
                    <a:pt x="117" y="35"/>
                  </a:lnTo>
                  <a:lnTo>
                    <a:pt x="122" y="59"/>
                  </a:lnTo>
                  <a:lnTo>
                    <a:pt x="127" y="60"/>
                  </a:lnTo>
                  <a:lnTo>
                    <a:pt x="130" y="59"/>
                  </a:lnTo>
                  <a:lnTo>
                    <a:pt x="133" y="57"/>
                  </a:lnTo>
                  <a:lnTo>
                    <a:pt x="133" y="54"/>
                  </a:lnTo>
                  <a:lnTo>
                    <a:pt x="133" y="45"/>
                  </a:lnTo>
                  <a:lnTo>
                    <a:pt x="130" y="37"/>
                  </a:lnTo>
                  <a:lnTo>
                    <a:pt x="137" y="39"/>
                  </a:lnTo>
                  <a:lnTo>
                    <a:pt x="144" y="40"/>
                  </a:lnTo>
                  <a:lnTo>
                    <a:pt x="150" y="40"/>
                  </a:lnTo>
                  <a:lnTo>
                    <a:pt x="157" y="40"/>
                  </a:lnTo>
                  <a:lnTo>
                    <a:pt x="145" y="35"/>
                  </a:lnTo>
                  <a:lnTo>
                    <a:pt x="137" y="30"/>
                  </a:lnTo>
                  <a:lnTo>
                    <a:pt x="130" y="24"/>
                  </a:lnTo>
                  <a:lnTo>
                    <a:pt x="122" y="15"/>
                  </a:lnTo>
                  <a:lnTo>
                    <a:pt x="122" y="12"/>
                  </a:lnTo>
                  <a:lnTo>
                    <a:pt x="120" y="9"/>
                  </a:lnTo>
                  <a:lnTo>
                    <a:pt x="118" y="7"/>
                  </a:lnTo>
                  <a:lnTo>
                    <a:pt x="117" y="5"/>
                  </a:lnTo>
                  <a:lnTo>
                    <a:pt x="110" y="2"/>
                  </a:lnTo>
                  <a:lnTo>
                    <a:pt x="102" y="0"/>
                  </a:lnTo>
                  <a:lnTo>
                    <a:pt x="85" y="0"/>
                  </a:lnTo>
                  <a:lnTo>
                    <a:pt x="73" y="0"/>
                  </a:lnTo>
                  <a:lnTo>
                    <a:pt x="58" y="9"/>
                  </a:lnTo>
                  <a:lnTo>
                    <a:pt x="45" y="17"/>
                  </a:lnTo>
                  <a:lnTo>
                    <a:pt x="32" y="25"/>
                  </a:lnTo>
                  <a:lnTo>
                    <a:pt x="17" y="34"/>
                  </a:lnTo>
                  <a:lnTo>
                    <a:pt x="12" y="35"/>
                  </a:lnTo>
                  <a:lnTo>
                    <a:pt x="8" y="35"/>
                  </a:lnTo>
                  <a:lnTo>
                    <a:pt x="6" y="34"/>
                  </a:lnTo>
                  <a:lnTo>
                    <a:pt x="5" y="32"/>
                  </a:lnTo>
                  <a:lnTo>
                    <a:pt x="5" y="25"/>
                  </a:lnTo>
                  <a:lnTo>
                    <a:pt x="5" y="19"/>
                  </a:lnTo>
                  <a:close/>
                </a:path>
              </a:pathLst>
            </a:custGeom>
            <a:solidFill>
              <a:srgbClr val="1F1A17"/>
            </a:solidFill>
            <a:ln w="9525">
              <a:noFill/>
              <a:round/>
              <a:headEnd/>
              <a:tailEnd/>
            </a:ln>
          </p:spPr>
          <p:txBody>
            <a:bodyPr/>
            <a:lstStyle/>
            <a:p>
              <a:endParaRPr lang="en-US"/>
            </a:p>
          </p:txBody>
        </p:sp>
        <p:sp>
          <p:nvSpPr>
            <p:cNvPr id="6083" name="Freeform 1987"/>
            <p:cNvSpPr>
              <a:spLocks/>
            </p:cNvSpPr>
            <p:nvPr/>
          </p:nvSpPr>
          <p:spPr bwMode="auto">
            <a:xfrm>
              <a:off x="1508" y="3562"/>
              <a:ext cx="27" cy="21"/>
            </a:xfrm>
            <a:custGeom>
              <a:avLst/>
              <a:gdLst/>
              <a:ahLst/>
              <a:cxnLst>
                <a:cxn ang="0">
                  <a:pos x="0" y="19"/>
                </a:cxn>
                <a:cxn ang="0">
                  <a:pos x="0" y="16"/>
                </a:cxn>
                <a:cxn ang="0">
                  <a:pos x="4" y="9"/>
                </a:cxn>
                <a:cxn ang="0">
                  <a:pos x="7" y="5"/>
                </a:cxn>
                <a:cxn ang="0">
                  <a:pos x="9" y="2"/>
                </a:cxn>
                <a:cxn ang="0">
                  <a:pos x="12" y="0"/>
                </a:cxn>
                <a:cxn ang="0">
                  <a:pos x="15" y="2"/>
                </a:cxn>
                <a:cxn ang="0">
                  <a:pos x="24" y="12"/>
                </a:cxn>
                <a:cxn ang="0">
                  <a:pos x="27" y="21"/>
                </a:cxn>
                <a:cxn ang="0">
                  <a:pos x="21" y="19"/>
                </a:cxn>
                <a:cxn ang="0">
                  <a:pos x="9" y="19"/>
                </a:cxn>
                <a:cxn ang="0">
                  <a:pos x="2" y="21"/>
                </a:cxn>
                <a:cxn ang="0">
                  <a:pos x="0" y="19"/>
                </a:cxn>
              </a:cxnLst>
              <a:rect l="0" t="0" r="r" b="b"/>
              <a:pathLst>
                <a:path w="27" h="21">
                  <a:moveTo>
                    <a:pt x="0" y="19"/>
                  </a:moveTo>
                  <a:lnTo>
                    <a:pt x="0" y="16"/>
                  </a:lnTo>
                  <a:lnTo>
                    <a:pt x="4" y="9"/>
                  </a:lnTo>
                  <a:lnTo>
                    <a:pt x="7" y="5"/>
                  </a:lnTo>
                  <a:lnTo>
                    <a:pt x="9" y="2"/>
                  </a:lnTo>
                  <a:lnTo>
                    <a:pt x="12" y="0"/>
                  </a:lnTo>
                  <a:lnTo>
                    <a:pt x="15" y="2"/>
                  </a:lnTo>
                  <a:lnTo>
                    <a:pt x="24" y="12"/>
                  </a:lnTo>
                  <a:lnTo>
                    <a:pt x="27" y="21"/>
                  </a:lnTo>
                  <a:lnTo>
                    <a:pt x="21" y="19"/>
                  </a:lnTo>
                  <a:lnTo>
                    <a:pt x="9" y="19"/>
                  </a:lnTo>
                  <a:lnTo>
                    <a:pt x="2" y="21"/>
                  </a:lnTo>
                  <a:lnTo>
                    <a:pt x="0" y="19"/>
                  </a:lnTo>
                  <a:close/>
                </a:path>
              </a:pathLst>
            </a:custGeom>
            <a:solidFill>
              <a:srgbClr val="1F1A17"/>
            </a:solidFill>
            <a:ln w="9525">
              <a:noFill/>
              <a:round/>
              <a:headEnd/>
              <a:tailEnd/>
            </a:ln>
          </p:spPr>
          <p:txBody>
            <a:bodyPr/>
            <a:lstStyle/>
            <a:p>
              <a:endParaRPr lang="en-US"/>
            </a:p>
          </p:txBody>
        </p:sp>
        <p:sp>
          <p:nvSpPr>
            <p:cNvPr id="6084" name="Freeform 1988"/>
            <p:cNvSpPr>
              <a:spLocks/>
            </p:cNvSpPr>
            <p:nvPr/>
          </p:nvSpPr>
          <p:spPr bwMode="auto">
            <a:xfrm>
              <a:off x="1423" y="3511"/>
              <a:ext cx="40" cy="40"/>
            </a:xfrm>
            <a:custGeom>
              <a:avLst/>
              <a:gdLst/>
              <a:ahLst/>
              <a:cxnLst>
                <a:cxn ang="0">
                  <a:pos x="12" y="0"/>
                </a:cxn>
                <a:cxn ang="0">
                  <a:pos x="10" y="1"/>
                </a:cxn>
                <a:cxn ang="0">
                  <a:pos x="7" y="3"/>
                </a:cxn>
                <a:cxn ang="0">
                  <a:pos x="2" y="8"/>
                </a:cxn>
                <a:cxn ang="0">
                  <a:pos x="0" y="15"/>
                </a:cxn>
                <a:cxn ang="0">
                  <a:pos x="4" y="21"/>
                </a:cxn>
                <a:cxn ang="0">
                  <a:pos x="9" y="30"/>
                </a:cxn>
                <a:cxn ang="0">
                  <a:pos x="14" y="36"/>
                </a:cxn>
                <a:cxn ang="0">
                  <a:pos x="17" y="38"/>
                </a:cxn>
                <a:cxn ang="0">
                  <a:pos x="17" y="21"/>
                </a:cxn>
                <a:cxn ang="0">
                  <a:pos x="29" y="40"/>
                </a:cxn>
                <a:cxn ang="0">
                  <a:pos x="34" y="35"/>
                </a:cxn>
                <a:cxn ang="0">
                  <a:pos x="32" y="28"/>
                </a:cxn>
                <a:cxn ang="0">
                  <a:pos x="34" y="15"/>
                </a:cxn>
                <a:cxn ang="0">
                  <a:pos x="39" y="6"/>
                </a:cxn>
                <a:cxn ang="0">
                  <a:pos x="40" y="5"/>
                </a:cxn>
                <a:cxn ang="0">
                  <a:pos x="14" y="11"/>
                </a:cxn>
                <a:cxn ang="0">
                  <a:pos x="12" y="0"/>
                </a:cxn>
              </a:cxnLst>
              <a:rect l="0" t="0" r="r" b="b"/>
              <a:pathLst>
                <a:path w="40" h="40">
                  <a:moveTo>
                    <a:pt x="12" y="0"/>
                  </a:moveTo>
                  <a:lnTo>
                    <a:pt x="10" y="1"/>
                  </a:lnTo>
                  <a:lnTo>
                    <a:pt x="7" y="3"/>
                  </a:lnTo>
                  <a:lnTo>
                    <a:pt x="2" y="8"/>
                  </a:lnTo>
                  <a:lnTo>
                    <a:pt x="0" y="15"/>
                  </a:lnTo>
                  <a:lnTo>
                    <a:pt x="4" y="21"/>
                  </a:lnTo>
                  <a:lnTo>
                    <a:pt x="9" y="30"/>
                  </a:lnTo>
                  <a:lnTo>
                    <a:pt x="14" y="36"/>
                  </a:lnTo>
                  <a:lnTo>
                    <a:pt x="17" y="38"/>
                  </a:lnTo>
                  <a:lnTo>
                    <a:pt x="17" y="21"/>
                  </a:lnTo>
                  <a:lnTo>
                    <a:pt x="29" y="40"/>
                  </a:lnTo>
                  <a:lnTo>
                    <a:pt x="34" y="35"/>
                  </a:lnTo>
                  <a:lnTo>
                    <a:pt x="32" y="28"/>
                  </a:lnTo>
                  <a:lnTo>
                    <a:pt x="34" y="15"/>
                  </a:lnTo>
                  <a:lnTo>
                    <a:pt x="39" y="6"/>
                  </a:lnTo>
                  <a:lnTo>
                    <a:pt x="40" y="5"/>
                  </a:lnTo>
                  <a:lnTo>
                    <a:pt x="14" y="11"/>
                  </a:lnTo>
                  <a:lnTo>
                    <a:pt x="12" y="0"/>
                  </a:lnTo>
                  <a:close/>
                </a:path>
              </a:pathLst>
            </a:custGeom>
            <a:solidFill>
              <a:srgbClr val="1F1A17"/>
            </a:solidFill>
            <a:ln w="9525">
              <a:noFill/>
              <a:round/>
              <a:headEnd/>
              <a:tailEnd/>
            </a:ln>
          </p:spPr>
          <p:txBody>
            <a:bodyPr/>
            <a:lstStyle/>
            <a:p>
              <a:endParaRPr lang="en-US"/>
            </a:p>
          </p:txBody>
        </p:sp>
        <p:sp>
          <p:nvSpPr>
            <p:cNvPr id="6085" name="Freeform 1989"/>
            <p:cNvSpPr>
              <a:spLocks/>
            </p:cNvSpPr>
            <p:nvPr/>
          </p:nvSpPr>
          <p:spPr bwMode="auto">
            <a:xfrm>
              <a:off x="1283" y="3452"/>
              <a:ext cx="80" cy="29"/>
            </a:xfrm>
            <a:custGeom>
              <a:avLst/>
              <a:gdLst/>
              <a:ahLst/>
              <a:cxnLst>
                <a:cxn ang="0">
                  <a:pos x="0" y="3"/>
                </a:cxn>
                <a:cxn ang="0">
                  <a:pos x="2" y="3"/>
                </a:cxn>
                <a:cxn ang="0">
                  <a:pos x="5" y="2"/>
                </a:cxn>
                <a:cxn ang="0">
                  <a:pos x="12" y="2"/>
                </a:cxn>
                <a:cxn ang="0">
                  <a:pos x="22" y="3"/>
                </a:cxn>
                <a:cxn ang="0">
                  <a:pos x="45" y="10"/>
                </a:cxn>
                <a:cxn ang="0">
                  <a:pos x="57" y="15"/>
                </a:cxn>
                <a:cxn ang="0">
                  <a:pos x="55" y="0"/>
                </a:cxn>
                <a:cxn ang="0">
                  <a:pos x="58" y="0"/>
                </a:cxn>
                <a:cxn ang="0">
                  <a:pos x="67" y="2"/>
                </a:cxn>
                <a:cxn ang="0">
                  <a:pos x="77" y="8"/>
                </a:cxn>
                <a:cxn ang="0">
                  <a:pos x="80" y="13"/>
                </a:cxn>
                <a:cxn ang="0">
                  <a:pos x="77" y="29"/>
                </a:cxn>
                <a:cxn ang="0">
                  <a:pos x="72" y="10"/>
                </a:cxn>
                <a:cxn ang="0">
                  <a:pos x="72" y="12"/>
                </a:cxn>
                <a:cxn ang="0">
                  <a:pos x="68" y="15"/>
                </a:cxn>
                <a:cxn ang="0">
                  <a:pos x="63" y="18"/>
                </a:cxn>
                <a:cxn ang="0">
                  <a:pos x="55" y="20"/>
                </a:cxn>
                <a:cxn ang="0">
                  <a:pos x="32" y="20"/>
                </a:cxn>
                <a:cxn ang="0">
                  <a:pos x="18" y="17"/>
                </a:cxn>
                <a:cxn ang="0">
                  <a:pos x="13" y="3"/>
                </a:cxn>
                <a:cxn ang="0">
                  <a:pos x="0" y="3"/>
                </a:cxn>
              </a:cxnLst>
              <a:rect l="0" t="0" r="r" b="b"/>
              <a:pathLst>
                <a:path w="80" h="29">
                  <a:moveTo>
                    <a:pt x="0" y="3"/>
                  </a:moveTo>
                  <a:lnTo>
                    <a:pt x="2" y="3"/>
                  </a:lnTo>
                  <a:lnTo>
                    <a:pt x="5" y="2"/>
                  </a:lnTo>
                  <a:lnTo>
                    <a:pt x="12" y="2"/>
                  </a:lnTo>
                  <a:lnTo>
                    <a:pt x="22" y="3"/>
                  </a:lnTo>
                  <a:lnTo>
                    <a:pt x="45" y="10"/>
                  </a:lnTo>
                  <a:lnTo>
                    <a:pt x="57" y="15"/>
                  </a:lnTo>
                  <a:lnTo>
                    <a:pt x="55" y="0"/>
                  </a:lnTo>
                  <a:lnTo>
                    <a:pt x="58" y="0"/>
                  </a:lnTo>
                  <a:lnTo>
                    <a:pt x="67" y="2"/>
                  </a:lnTo>
                  <a:lnTo>
                    <a:pt x="77" y="8"/>
                  </a:lnTo>
                  <a:lnTo>
                    <a:pt x="80" y="13"/>
                  </a:lnTo>
                  <a:lnTo>
                    <a:pt x="77" y="29"/>
                  </a:lnTo>
                  <a:lnTo>
                    <a:pt x="72" y="10"/>
                  </a:lnTo>
                  <a:lnTo>
                    <a:pt x="72" y="12"/>
                  </a:lnTo>
                  <a:lnTo>
                    <a:pt x="68" y="15"/>
                  </a:lnTo>
                  <a:lnTo>
                    <a:pt x="63" y="18"/>
                  </a:lnTo>
                  <a:lnTo>
                    <a:pt x="55" y="20"/>
                  </a:lnTo>
                  <a:lnTo>
                    <a:pt x="32" y="20"/>
                  </a:lnTo>
                  <a:lnTo>
                    <a:pt x="18" y="17"/>
                  </a:lnTo>
                  <a:lnTo>
                    <a:pt x="13" y="3"/>
                  </a:lnTo>
                  <a:lnTo>
                    <a:pt x="0" y="3"/>
                  </a:lnTo>
                  <a:close/>
                </a:path>
              </a:pathLst>
            </a:custGeom>
            <a:solidFill>
              <a:srgbClr val="1F1A17"/>
            </a:solidFill>
            <a:ln w="9525">
              <a:noFill/>
              <a:round/>
              <a:headEnd/>
              <a:tailEnd/>
            </a:ln>
          </p:spPr>
          <p:txBody>
            <a:bodyPr/>
            <a:lstStyle/>
            <a:p>
              <a:endParaRPr lang="en-US"/>
            </a:p>
          </p:txBody>
        </p:sp>
        <p:sp>
          <p:nvSpPr>
            <p:cNvPr id="6086" name="Freeform 1990"/>
            <p:cNvSpPr>
              <a:spLocks/>
            </p:cNvSpPr>
            <p:nvPr/>
          </p:nvSpPr>
          <p:spPr bwMode="auto">
            <a:xfrm>
              <a:off x="1285" y="3496"/>
              <a:ext cx="61" cy="43"/>
            </a:xfrm>
            <a:custGeom>
              <a:avLst/>
              <a:gdLst/>
              <a:ahLst/>
              <a:cxnLst>
                <a:cxn ang="0">
                  <a:pos x="0" y="0"/>
                </a:cxn>
                <a:cxn ang="0">
                  <a:pos x="15" y="3"/>
                </a:cxn>
                <a:cxn ang="0">
                  <a:pos x="31" y="13"/>
                </a:cxn>
                <a:cxn ang="0">
                  <a:pos x="41" y="18"/>
                </a:cxn>
                <a:cxn ang="0">
                  <a:pos x="51" y="23"/>
                </a:cxn>
                <a:cxn ang="0">
                  <a:pos x="58" y="33"/>
                </a:cxn>
                <a:cxn ang="0">
                  <a:pos x="61" y="40"/>
                </a:cxn>
                <a:cxn ang="0">
                  <a:pos x="60" y="41"/>
                </a:cxn>
                <a:cxn ang="0">
                  <a:pos x="56" y="43"/>
                </a:cxn>
                <a:cxn ang="0">
                  <a:pos x="53" y="41"/>
                </a:cxn>
                <a:cxn ang="0">
                  <a:pos x="48" y="40"/>
                </a:cxn>
                <a:cxn ang="0">
                  <a:pos x="43" y="33"/>
                </a:cxn>
                <a:cxn ang="0">
                  <a:pos x="38" y="28"/>
                </a:cxn>
                <a:cxn ang="0">
                  <a:pos x="36" y="31"/>
                </a:cxn>
                <a:cxn ang="0">
                  <a:pos x="36" y="35"/>
                </a:cxn>
                <a:cxn ang="0">
                  <a:pos x="31" y="36"/>
                </a:cxn>
                <a:cxn ang="0">
                  <a:pos x="28" y="36"/>
                </a:cxn>
                <a:cxn ang="0">
                  <a:pos x="26" y="31"/>
                </a:cxn>
                <a:cxn ang="0">
                  <a:pos x="23" y="26"/>
                </a:cxn>
                <a:cxn ang="0">
                  <a:pos x="20" y="23"/>
                </a:cxn>
                <a:cxn ang="0">
                  <a:pos x="15" y="20"/>
                </a:cxn>
                <a:cxn ang="0">
                  <a:pos x="16" y="15"/>
                </a:cxn>
                <a:cxn ang="0">
                  <a:pos x="16" y="10"/>
                </a:cxn>
                <a:cxn ang="0">
                  <a:pos x="8" y="5"/>
                </a:cxn>
                <a:cxn ang="0">
                  <a:pos x="0" y="0"/>
                </a:cxn>
              </a:cxnLst>
              <a:rect l="0" t="0" r="r" b="b"/>
              <a:pathLst>
                <a:path w="61" h="43">
                  <a:moveTo>
                    <a:pt x="0" y="0"/>
                  </a:moveTo>
                  <a:lnTo>
                    <a:pt x="15" y="3"/>
                  </a:lnTo>
                  <a:lnTo>
                    <a:pt x="31" y="13"/>
                  </a:lnTo>
                  <a:lnTo>
                    <a:pt x="41" y="18"/>
                  </a:lnTo>
                  <a:lnTo>
                    <a:pt x="51" y="23"/>
                  </a:lnTo>
                  <a:lnTo>
                    <a:pt x="58" y="33"/>
                  </a:lnTo>
                  <a:lnTo>
                    <a:pt x="61" y="40"/>
                  </a:lnTo>
                  <a:lnTo>
                    <a:pt x="60" y="41"/>
                  </a:lnTo>
                  <a:lnTo>
                    <a:pt x="56" y="43"/>
                  </a:lnTo>
                  <a:lnTo>
                    <a:pt x="53" y="41"/>
                  </a:lnTo>
                  <a:lnTo>
                    <a:pt x="48" y="40"/>
                  </a:lnTo>
                  <a:lnTo>
                    <a:pt x="43" y="33"/>
                  </a:lnTo>
                  <a:lnTo>
                    <a:pt x="38" y="28"/>
                  </a:lnTo>
                  <a:lnTo>
                    <a:pt x="36" y="31"/>
                  </a:lnTo>
                  <a:lnTo>
                    <a:pt x="36" y="35"/>
                  </a:lnTo>
                  <a:lnTo>
                    <a:pt x="31" y="36"/>
                  </a:lnTo>
                  <a:lnTo>
                    <a:pt x="28" y="36"/>
                  </a:lnTo>
                  <a:lnTo>
                    <a:pt x="26" y="31"/>
                  </a:lnTo>
                  <a:lnTo>
                    <a:pt x="23" y="26"/>
                  </a:lnTo>
                  <a:lnTo>
                    <a:pt x="20" y="23"/>
                  </a:lnTo>
                  <a:lnTo>
                    <a:pt x="15" y="20"/>
                  </a:lnTo>
                  <a:lnTo>
                    <a:pt x="16" y="15"/>
                  </a:lnTo>
                  <a:lnTo>
                    <a:pt x="16" y="10"/>
                  </a:lnTo>
                  <a:lnTo>
                    <a:pt x="8" y="5"/>
                  </a:lnTo>
                  <a:lnTo>
                    <a:pt x="0" y="0"/>
                  </a:lnTo>
                  <a:close/>
                </a:path>
              </a:pathLst>
            </a:custGeom>
            <a:solidFill>
              <a:srgbClr val="1F1A17"/>
            </a:solidFill>
            <a:ln w="9525">
              <a:noFill/>
              <a:round/>
              <a:headEnd/>
              <a:tailEnd/>
            </a:ln>
          </p:spPr>
          <p:txBody>
            <a:bodyPr/>
            <a:lstStyle/>
            <a:p>
              <a:endParaRPr lang="en-US"/>
            </a:p>
          </p:txBody>
        </p:sp>
      </p:grpSp>
      <p:sp>
        <p:nvSpPr>
          <p:cNvPr id="6087" name="Freeform 1991"/>
          <p:cNvSpPr>
            <a:spLocks/>
          </p:cNvSpPr>
          <p:nvPr/>
        </p:nvSpPr>
        <p:spPr bwMode="auto">
          <a:xfrm>
            <a:off x="2425700" y="5956300"/>
            <a:ext cx="2354263" cy="122238"/>
          </a:xfrm>
          <a:custGeom>
            <a:avLst/>
            <a:gdLst/>
            <a:ahLst/>
            <a:cxnLst>
              <a:cxn ang="0">
                <a:pos x="476" y="0"/>
              </a:cxn>
              <a:cxn ang="0">
                <a:pos x="456" y="7"/>
              </a:cxn>
              <a:cxn ang="0">
                <a:pos x="433" y="12"/>
              </a:cxn>
              <a:cxn ang="0">
                <a:pos x="410" y="18"/>
              </a:cxn>
              <a:cxn ang="0">
                <a:pos x="385" y="22"/>
              </a:cxn>
              <a:cxn ang="0">
                <a:pos x="331" y="30"/>
              </a:cxn>
              <a:cxn ang="0">
                <a:pos x="273" y="35"/>
              </a:cxn>
              <a:cxn ang="0">
                <a:pos x="209" y="38"/>
              </a:cxn>
              <a:cxn ang="0">
                <a:pos x="142" y="42"/>
              </a:cxn>
              <a:cxn ang="0">
                <a:pos x="72" y="43"/>
              </a:cxn>
              <a:cxn ang="0">
                <a:pos x="0" y="43"/>
              </a:cxn>
              <a:cxn ang="0">
                <a:pos x="17" y="45"/>
              </a:cxn>
              <a:cxn ang="0">
                <a:pos x="60" y="45"/>
              </a:cxn>
              <a:cxn ang="0">
                <a:pos x="124" y="47"/>
              </a:cxn>
              <a:cxn ang="0">
                <a:pos x="199" y="47"/>
              </a:cxn>
              <a:cxn ang="0">
                <a:pos x="276" y="49"/>
              </a:cxn>
              <a:cxn ang="0">
                <a:pos x="348" y="50"/>
              </a:cxn>
              <a:cxn ang="0">
                <a:pos x="406" y="50"/>
              </a:cxn>
              <a:cxn ang="0">
                <a:pos x="443" y="50"/>
              </a:cxn>
              <a:cxn ang="0">
                <a:pos x="480" y="50"/>
              </a:cxn>
              <a:cxn ang="0">
                <a:pos x="505" y="49"/>
              </a:cxn>
              <a:cxn ang="0">
                <a:pos x="512" y="47"/>
              </a:cxn>
              <a:cxn ang="0">
                <a:pos x="517" y="47"/>
              </a:cxn>
              <a:cxn ang="0">
                <a:pos x="520" y="49"/>
              </a:cxn>
              <a:cxn ang="0">
                <a:pos x="520" y="50"/>
              </a:cxn>
              <a:cxn ang="0">
                <a:pos x="522" y="67"/>
              </a:cxn>
              <a:cxn ang="0">
                <a:pos x="522" y="77"/>
              </a:cxn>
              <a:cxn ang="0">
                <a:pos x="533" y="77"/>
              </a:cxn>
              <a:cxn ang="0">
                <a:pos x="563" y="74"/>
              </a:cxn>
              <a:cxn ang="0">
                <a:pos x="605" y="70"/>
              </a:cxn>
              <a:cxn ang="0">
                <a:pos x="655" y="65"/>
              </a:cxn>
              <a:cxn ang="0">
                <a:pos x="709" y="62"/>
              </a:cxn>
              <a:cxn ang="0">
                <a:pos x="757" y="57"/>
              </a:cxn>
              <a:cxn ang="0">
                <a:pos x="799" y="54"/>
              </a:cxn>
              <a:cxn ang="0">
                <a:pos x="824" y="52"/>
              </a:cxn>
              <a:cxn ang="0">
                <a:pos x="866" y="52"/>
              </a:cxn>
              <a:cxn ang="0">
                <a:pos x="948" y="50"/>
              </a:cxn>
              <a:cxn ang="0">
                <a:pos x="1053" y="50"/>
              </a:cxn>
              <a:cxn ang="0">
                <a:pos x="1172" y="49"/>
              </a:cxn>
              <a:cxn ang="0">
                <a:pos x="1287" y="47"/>
              </a:cxn>
              <a:cxn ang="0">
                <a:pos x="1386" y="47"/>
              </a:cxn>
              <a:cxn ang="0">
                <a:pos x="1456" y="47"/>
              </a:cxn>
              <a:cxn ang="0">
                <a:pos x="1483" y="47"/>
              </a:cxn>
              <a:cxn ang="0">
                <a:pos x="1466" y="45"/>
              </a:cxn>
              <a:cxn ang="0">
                <a:pos x="1422" y="43"/>
              </a:cxn>
              <a:cxn ang="0">
                <a:pos x="1359" y="40"/>
              </a:cxn>
              <a:cxn ang="0">
                <a:pos x="1284" y="37"/>
              </a:cxn>
              <a:cxn ang="0">
                <a:pos x="1203" y="33"/>
              </a:cxn>
              <a:cxn ang="0">
                <a:pos x="1128" y="28"/>
              </a:cxn>
              <a:cxn ang="0">
                <a:pos x="1061" y="23"/>
              </a:cxn>
              <a:cxn ang="0">
                <a:pos x="1013" y="20"/>
              </a:cxn>
              <a:cxn ang="0">
                <a:pos x="944" y="12"/>
              </a:cxn>
              <a:cxn ang="0">
                <a:pos x="883" y="5"/>
              </a:cxn>
              <a:cxn ang="0">
                <a:pos x="839" y="2"/>
              </a:cxn>
              <a:cxn ang="0">
                <a:pos x="822" y="0"/>
              </a:cxn>
              <a:cxn ang="0">
                <a:pos x="779" y="0"/>
              </a:cxn>
              <a:cxn ang="0">
                <a:pos x="737" y="0"/>
              </a:cxn>
              <a:cxn ang="0">
                <a:pos x="694" y="0"/>
              </a:cxn>
              <a:cxn ang="0">
                <a:pos x="650" y="0"/>
              </a:cxn>
              <a:cxn ang="0">
                <a:pos x="607" y="0"/>
              </a:cxn>
              <a:cxn ang="0">
                <a:pos x="563" y="0"/>
              </a:cxn>
              <a:cxn ang="0">
                <a:pos x="520" y="0"/>
              </a:cxn>
              <a:cxn ang="0">
                <a:pos x="476" y="0"/>
              </a:cxn>
            </a:cxnLst>
            <a:rect l="0" t="0" r="r" b="b"/>
            <a:pathLst>
              <a:path w="1483" h="77">
                <a:moveTo>
                  <a:pt x="476" y="0"/>
                </a:moveTo>
                <a:lnTo>
                  <a:pt x="456" y="7"/>
                </a:lnTo>
                <a:lnTo>
                  <a:pt x="433" y="12"/>
                </a:lnTo>
                <a:lnTo>
                  <a:pt x="410" y="18"/>
                </a:lnTo>
                <a:lnTo>
                  <a:pt x="385" y="22"/>
                </a:lnTo>
                <a:lnTo>
                  <a:pt x="331" y="30"/>
                </a:lnTo>
                <a:lnTo>
                  <a:pt x="273" y="35"/>
                </a:lnTo>
                <a:lnTo>
                  <a:pt x="209" y="38"/>
                </a:lnTo>
                <a:lnTo>
                  <a:pt x="142" y="42"/>
                </a:lnTo>
                <a:lnTo>
                  <a:pt x="72" y="43"/>
                </a:lnTo>
                <a:lnTo>
                  <a:pt x="0" y="43"/>
                </a:lnTo>
                <a:lnTo>
                  <a:pt x="17" y="45"/>
                </a:lnTo>
                <a:lnTo>
                  <a:pt x="60" y="45"/>
                </a:lnTo>
                <a:lnTo>
                  <a:pt x="124" y="47"/>
                </a:lnTo>
                <a:lnTo>
                  <a:pt x="199" y="47"/>
                </a:lnTo>
                <a:lnTo>
                  <a:pt x="276" y="49"/>
                </a:lnTo>
                <a:lnTo>
                  <a:pt x="348" y="50"/>
                </a:lnTo>
                <a:lnTo>
                  <a:pt x="406" y="50"/>
                </a:lnTo>
                <a:lnTo>
                  <a:pt x="443" y="50"/>
                </a:lnTo>
                <a:lnTo>
                  <a:pt x="480" y="50"/>
                </a:lnTo>
                <a:lnTo>
                  <a:pt x="505" y="49"/>
                </a:lnTo>
                <a:lnTo>
                  <a:pt x="512" y="47"/>
                </a:lnTo>
                <a:lnTo>
                  <a:pt x="517" y="47"/>
                </a:lnTo>
                <a:lnTo>
                  <a:pt x="520" y="49"/>
                </a:lnTo>
                <a:lnTo>
                  <a:pt x="520" y="50"/>
                </a:lnTo>
                <a:lnTo>
                  <a:pt x="522" y="67"/>
                </a:lnTo>
                <a:lnTo>
                  <a:pt x="522" y="77"/>
                </a:lnTo>
                <a:lnTo>
                  <a:pt x="533" y="77"/>
                </a:lnTo>
                <a:lnTo>
                  <a:pt x="563" y="74"/>
                </a:lnTo>
                <a:lnTo>
                  <a:pt x="605" y="70"/>
                </a:lnTo>
                <a:lnTo>
                  <a:pt x="655" y="65"/>
                </a:lnTo>
                <a:lnTo>
                  <a:pt x="709" y="62"/>
                </a:lnTo>
                <a:lnTo>
                  <a:pt x="757" y="57"/>
                </a:lnTo>
                <a:lnTo>
                  <a:pt x="799" y="54"/>
                </a:lnTo>
                <a:lnTo>
                  <a:pt x="824" y="52"/>
                </a:lnTo>
                <a:lnTo>
                  <a:pt x="866" y="52"/>
                </a:lnTo>
                <a:lnTo>
                  <a:pt x="948" y="50"/>
                </a:lnTo>
                <a:lnTo>
                  <a:pt x="1053" y="50"/>
                </a:lnTo>
                <a:lnTo>
                  <a:pt x="1172" y="49"/>
                </a:lnTo>
                <a:lnTo>
                  <a:pt x="1287" y="47"/>
                </a:lnTo>
                <a:lnTo>
                  <a:pt x="1386" y="47"/>
                </a:lnTo>
                <a:lnTo>
                  <a:pt x="1456" y="47"/>
                </a:lnTo>
                <a:lnTo>
                  <a:pt x="1483" y="47"/>
                </a:lnTo>
                <a:lnTo>
                  <a:pt x="1466" y="45"/>
                </a:lnTo>
                <a:lnTo>
                  <a:pt x="1422" y="43"/>
                </a:lnTo>
                <a:lnTo>
                  <a:pt x="1359" y="40"/>
                </a:lnTo>
                <a:lnTo>
                  <a:pt x="1284" y="37"/>
                </a:lnTo>
                <a:lnTo>
                  <a:pt x="1203" y="33"/>
                </a:lnTo>
                <a:lnTo>
                  <a:pt x="1128" y="28"/>
                </a:lnTo>
                <a:lnTo>
                  <a:pt x="1061" y="23"/>
                </a:lnTo>
                <a:lnTo>
                  <a:pt x="1013" y="20"/>
                </a:lnTo>
                <a:lnTo>
                  <a:pt x="944" y="12"/>
                </a:lnTo>
                <a:lnTo>
                  <a:pt x="883" y="5"/>
                </a:lnTo>
                <a:lnTo>
                  <a:pt x="839" y="2"/>
                </a:lnTo>
                <a:lnTo>
                  <a:pt x="822" y="0"/>
                </a:lnTo>
                <a:lnTo>
                  <a:pt x="779" y="0"/>
                </a:lnTo>
                <a:lnTo>
                  <a:pt x="737" y="0"/>
                </a:lnTo>
                <a:lnTo>
                  <a:pt x="694" y="0"/>
                </a:lnTo>
                <a:lnTo>
                  <a:pt x="650" y="0"/>
                </a:lnTo>
                <a:lnTo>
                  <a:pt x="607" y="0"/>
                </a:lnTo>
                <a:lnTo>
                  <a:pt x="563" y="0"/>
                </a:lnTo>
                <a:lnTo>
                  <a:pt x="520" y="0"/>
                </a:lnTo>
                <a:lnTo>
                  <a:pt x="476" y="0"/>
                </a:lnTo>
                <a:close/>
              </a:path>
            </a:pathLst>
          </a:custGeom>
          <a:solidFill>
            <a:srgbClr val="1F1A17"/>
          </a:solidFill>
          <a:ln w="9525">
            <a:noFill/>
            <a:round/>
            <a:headEnd/>
            <a:tailEnd/>
          </a:ln>
        </p:spPr>
        <p:txBody>
          <a:bodyPr/>
          <a:lstStyle/>
          <a:p>
            <a:endParaRPr lang="en-US"/>
          </a:p>
        </p:txBody>
      </p:sp>
      <p:sp>
        <p:nvSpPr>
          <p:cNvPr id="6088" name="Freeform 1992"/>
          <p:cNvSpPr>
            <a:spLocks/>
          </p:cNvSpPr>
          <p:nvPr/>
        </p:nvSpPr>
        <p:spPr bwMode="auto">
          <a:xfrm>
            <a:off x="2060575" y="5980113"/>
            <a:ext cx="2352675" cy="122237"/>
          </a:xfrm>
          <a:custGeom>
            <a:avLst/>
            <a:gdLst/>
            <a:ahLst/>
            <a:cxnLst>
              <a:cxn ang="0">
                <a:pos x="476" y="0"/>
              </a:cxn>
              <a:cxn ang="0">
                <a:pos x="454" y="7"/>
              </a:cxn>
              <a:cxn ang="0">
                <a:pos x="432" y="13"/>
              </a:cxn>
              <a:cxn ang="0">
                <a:pos x="409" y="18"/>
              </a:cxn>
              <a:cxn ang="0">
                <a:pos x="384" y="22"/>
              </a:cxn>
              <a:cxn ang="0">
                <a:pos x="329" y="30"/>
              </a:cxn>
              <a:cxn ang="0">
                <a:pos x="270" y="35"/>
              </a:cxn>
              <a:cxn ang="0">
                <a:pos x="208" y="39"/>
              </a:cxn>
              <a:cxn ang="0">
                <a:pos x="142" y="42"/>
              </a:cxn>
              <a:cxn ang="0">
                <a:pos x="71" y="44"/>
              </a:cxn>
              <a:cxn ang="0">
                <a:pos x="0" y="44"/>
              </a:cxn>
              <a:cxn ang="0">
                <a:pos x="15" y="45"/>
              </a:cxn>
              <a:cxn ang="0">
                <a:pos x="60" y="45"/>
              </a:cxn>
              <a:cxn ang="0">
                <a:pos x="123" y="47"/>
              </a:cxn>
              <a:cxn ang="0">
                <a:pos x="197" y="47"/>
              </a:cxn>
              <a:cxn ang="0">
                <a:pos x="275" y="49"/>
              </a:cxn>
              <a:cxn ang="0">
                <a:pos x="347" y="50"/>
              </a:cxn>
              <a:cxn ang="0">
                <a:pos x="406" y="50"/>
              </a:cxn>
              <a:cxn ang="0">
                <a:pos x="441" y="50"/>
              </a:cxn>
              <a:cxn ang="0">
                <a:pos x="479" y="50"/>
              </a:cxn>
              <a:cxn ang="0">
                <a:pos x="503" y="49"/>
              </a:cxn>
              <a:cxn ang="0">
                <a:pos x="511" y="47"/>
              </a:cxn>
              <a:cxn ang="0">
                <a:pos x="516" y="49"/>
              </a:cxn>
              <a:cxn ang="0">
                <a:pos x="518" y="49"/>
              </a:cxn>
              <a:cxn ang="0">
                <a:pos x="519" y="50"/>
              </a:cxn>
              <a:cxn ang="0">
                <a:pos x="519" y="67"/>
              </a:cxn>
              <a:cxn ang="0">
                <a:pos x="521" y="77"/>
              </a:cxn>
              <a:cxn ang="0">
                <a:pos x="531" y="77"/>
              </a:cxn>
              <a:cxn ang="0">
                <a:pos x="561" y="74"/>
              </a:cxn>
              <a:cxn ang="0">
                <a:pos x="605" y="70"/>
              </a:cxn>
              <a:cxn ang="0">
                <a:pos x="655" y="65"/>
              </a:cxn>
              <a:cxn ang="0">
                <a:pos x="708" y="62"/>
              </a:cxn>
              <a:cxn ang="0">
                <a:pos x="757" y="57"/>
              </a:cxn>
              <a:cxn ang="0">
                <a:pos x="797" y="54"/>
              </a:cxn>
              <a:cxn ang="0">
                <a:pos x="823" y="52"/>
              </a:cxn>
              <a:cxn ang="0">
                <a:pos x="865" y="52"/>
              </a:cxn>
              <a:cxn ang="0">
                <a:pos x="945" y="50"/>
              </a:cxn>
              <a:cxn ang="0">
                <a:pos x="1052" y="50"/>
              </a:cxn>
              <a:cxn ang="0">
                <a:pos x="1169" y="49"/>
              </a:cxn>
              <a:cxn ang="0">
                <a:pos x="1285" y="47"/>
              </a:cxn>
              <a:cxn ang="0">
                <a:pos x="1385" y="47"/>
              </a:cxn>
              <a:cxn ang="0">
                <a:pos x="1455" y="47"/>
              </a:cxn>
              <a:cxn ang="0">
                <a:pos x="1482" y="47"/>
              </a:cxn>
              <a:cxn ang="0">
                <a:pos x="1465" y="45"/>
              </a:cxn>
              <a:cxn ang="0">
                <a:pos x="1422" y="44"/>
              </a:cxn>
              <a:cxn ang="0">
                <a:pos x="1358" y="40"/>
              </a:cxn>
              <a:cxn ang="0">
                <a:pos x="1283" y="37"/>
              </a:cxn>
              <a:cxn ang="0">
                <a:pos x="1203" y="34"/>
              </a:cxn>
              <a:cxn ang="0">
                <a:pos x="1126" y="28"/>
              </a:cxn>
              <a:cxn ang="0">
                <a:pos x="1061" y="23"/>
              </a:cxn>
              <a:cxn ang="0">
                <a:pos x="1012" y="20"/>
              </a:cxn>
              <a:cxn ang="0">
                <a:pos x="942" y="12"/>
              </a:cxn>
              <a:cxn ang="0">
                <a:pos x="882" y="5"/>
              </a:cxn>
              <a:cxn ang="0">
                <a:pos x="839" y="2"/>
              </a:cxn>
              <a:cxn ang="0">
                <a:pos x="822" y="0"/>
              </a:cxn>
              <a:cxn ang="0">
                <a:pos x="778" y="0"/>
              </a:cxn>
              <a:cxn ang="0">
                <a:pos x="735" y="0"/>
              </a:cxn>
              <a:cxn ang="0">
                <a:pos x="691" y="0"/>
              </a:cxn>
              <a:cxn ang="0">
                <a:pos x="650" y="0"/>
              </a:cxn>
              <a:cxn ang="0">
                <a:pos x="606" y="0"/>
              </a:cxn>
              <a:cxn ang="0">
                <a:pos x="563" y="0"/>
              </a:cxn>
              <a:cxn ang="0">
                <a:pos x="519" y="0"/>
              </a:cxn>
              <a:cxn ang="0">
                <a:pos x="476" y="0"/>
              </a:cxn>
            </a:cxnLst>
            <a:rect l="0" t="0" r="r" b="b"/>
            <a:pathLst>
              <a:path w="1482" h="77">
                <a:moveTo>
                  <a:pt x="476" y="0"/>
                </a:moveTo>
                <a:lnTo>
                  <a:pt x="454" y="7"/>
                </a:lnTo>
                <a:lnTo>
                  <a:pt x="432" y="13"/>
                </a:lnTo>
                <a:lnTo>
                  <a:pt x="409" y="18"/>
                </a:lnTo>
                <a:lnTo>
                  <a:pt x="384" y="22"/>
                </a:lnTo>
                <a:lnTo>
                  <a:pt x="329" y="30"/>
                </a:lnTo>
                <a:lnTo>
                  <a:pt x="270" y="35"/>
                </a:lnTo>
                <a:lnTo>
                  <a:pt x="208" y="39"/>
                </a:lnTo>
                <a:lnTo>
                  <a:pt x="142" y="42"/>
                </a:lnTo>
                <a:lnTo>
                  <a:pt x="71" y="44"/>
                </a:lnTo>
                <a:lnTo>
                  <a:pt x="0" y="44"/>
                </a:lnTo>
                <a:lnTo>
                  <a:pt x="15" y="45"/>
                </a:lnTo>
                <a:lnTo>
                  <a:pt x="60" y="45"/>
                </a:lnTo>
                <a:lnTo>
                  <a:pt x="123" y="47"/>
                </a:lnTo>
                <a:lnTo>
                  <a:pt x="197" y="47"/>
                </a:lnTo>
                <a:lnTo>
                  <a:pt x="275" y="49"/>
                </a:lnTo>
                <a:lnTo>
                  <a:pt x="347" y="50"/>
                </a:lnTo>
                <a:lnTo>
                  <a:pt x="406" y="50"/>
                </a:lnTo>
                <a:lnTo>
                  <a:pt x="441" y="50"/>
                </a:lnTo>
                <a:lnTo>
                  <a:pt x="479" y="50"/>
                </a:lnTo>
                <a:lnTo>
                  <a:pt x="503" y="49"/>
                </a:lnTo>
                <a:lnTo>
                  <a:pt x="511" y="47"/>
                </a:lnTo>
                <a:lnTo>
                  <a:pt x="516" y="49"/>
                </a:lnTo>
                <a:lnTo>
                  <a:pt x="518" y="49"/>
                </a:lnTo>
                <a:lnTo>
                  <a:pt x="519" y="50"/>
                </a:lnTo>
                <a:lnTo>
                  <a:pt x="519" y="67"/>
                </a:lnTo>
                <a:lnTo>
                  <a:pt x="521" y="77"/>
                </a:lnTo>
                <a:lnTo>
                  <a:pt x="531" y="77"/>
                </a:lnTo>
                <a:lnTo>
                  <a:pt x="561" y="74"/>
                </a:lnTo>
                <a:lnTo>
                  <a:pt x="605" y="70"/>
                </a:lnTo>
                <a:lnTo>
                  <a:pt x="655" y="65"/>
                </a:lnTo>
                <a:lnTo>
                  <a:pt x="708" y="62"/>
                </a:lnTo>
                <a:lnTo>
                  <a:pt x="757" y="57"/>
                </a:lnTo>
                <a:lnTo>
                  <a:pt x="797" y="54"/>
                </a:lnTo>
                <a:lnTo>
                  <a:pt x="823" y="52"/>
                </a:lnTo>
                <a:lnTo>
                  <a:pt x="865" y="52"/>
                </a:lnTo>
                <a:lnTo>
                  <a:pt x="945" y="50"/>
                </a:lnTo>
                <a:lnTo>
                  <a:pt x="1052" y="50"/>
                </a:lnTo>
                <a:lnTo>
                  <a:pt x="1169" y="49"/>
                </a:lnTo>
                <a:lnTo>
                  <a:pt x="1285" y="47"/>
                </a:lnTo>
                <a:lnTo>
                  <a:pt x="1385" y="47"/>
                </a:lnTo>
                <a:lnTo>
                  <a:pt x="1455" y="47"/>
                </a:lnTo>
                <a:lnTo>
                  <a:pt x="1482" y="47"/>
                </a:lnTo>
                <a:lnTo>
                  <a:pt x="1465" y="45"/>
                </a:lnTo>
                <a:lnTo>
                  <a:pt x="1422" y="44"/>
                </a:lnTo>
                <a:lnTo>
                  <a:pt x="1358" y="40"/>
                </a:lnTo>
                <a:lnTo>
                  <a:pt x="1283" y="37"/>
                </a:lnTo>
                <a:lnTo>
                  <a:pt x="1203" y="34"/>
                </a:lnTo>
                <a:lnTo>
                  <a:pt x="1126" y="28"/>
                </a:lnTo>
                <a:lnTo>
                  <a:pt x="1061" y="23"/>
                </a:lnTo>
                <a:lnTo>
                  <a:pt x="1012" y="20"/>
                </a:lnTo>
                <a:lnTo>
                  <a:pt x="942" y="12"/>
                </a:lnTo>
                <a:lnTo>
                  <a:pt x="882" y="5"/>
                </a:lnTo>
                <a:lnTo>
                  <a:pt x="839" y="2"/>
                </a:lnTo>
                <a:lnTo>
                  <a:pt x="822" y="0"/>
                </a:lnTo>
                <a:lnTo>
                  <a:pt x="778" y="0"/>
                </a:lnTo>
                <a:lnTo>
                  <a:pt x="735" y="0"/>
                </a:lnTo>
                <a:lnTo>
                  <a:pt x="691" y="0"/>
                </a:lnTo>
                <a:lnTo>
                  <a:pt x="650" y="0"/>
                </a:lnTo>
                <a:lnTo>
                  <a:pt x="606" y="0"/>
                </a:lnTo>
                <a:lnTo>
                  <a:pt x="563" y="0"/>
                </a:lnTo>
                <a:lnTo>
                  <a:pt x="519" y="0"/>
                </a:lnTo>
                <a:lnTo>
                  <a:pt x="476" y="0"/>
                </a:lnTo>
                <a:close/>
              </a:path>
            </a:pathLst>
          </a:custGeom>
          <a:solidFill>
            <a:srgbClr val="1F1A17"/>
          </a:solidFill>
          <a:ln w="9525">
            <a:noFill/>
            <a:round/>
            <a:headEnd/>
            <a:tailEnd/>
          </a:ln>
        </p:spPr>
        <p:txBody>
          <a:bodyPr/>
          <a:lstStyle/>
          <a:p>
            <a:endParaRPr lang="en-US"/>
          </a:p>
        </p:txBody>
      </p:sp>
      <p:sp>
        <p:nvSpPr>
          <p:cNvPr id="6089" name="Rectangle 1993"/>
          <p:cNvSpPr>
            <a:spLocks noChangeArrowheads="1"/>
          </p:cNvSpPr>
          <p:nvPr/>
        </p:nvSpPr>
        <p:spPr bwMode="auto">
          <a:xfrm>
            <a:off x="2922588" y="5970588"/>
            <a:ext cx="15875" cy="11112"/>
          </a:xfrm>
          <a:prstGeom prst="rect">
            <a:avLst/>
          </a:prstGeom>
          <a:solidFill>
            <a:srgbClr val="1F1A17"/>
          </a:solidFill>
          <a:ln w="9525">
            <a:noFill/>
            <a:miter lim="800000"/>
            <a:headEnd/>
            <a:tailEnd/>
          </a:ln>
        </p:spPr>
        <p:txBody>
          <a:bodyPr/>
          <a:lstStyle/>
          <a:p>
            <a:endParaRPr lang="en-US"/>
          </a:p>
        </p:txBody>
      </p:sp>
      <p:sp>
        <p:nvSpPr>
          <p:cNvPr id="6090" name="Freeform 1994"/>
          <p:cNvSpPr>
            <a:spLocks/>
          </p:cNvSpPr>
          <p:nvPr/>
        </p:nvSpPr>
        <p:spPr bwMode="auto">
          <a:xfrm>
            <a:off x="4360863" y="5818188"/>
            <a:ext cx="474662" cy="198437"/>
          </a:xfrm>
          <a:custGeom>
            <a:avLst/>
            <a:gdLst/>
            <a:ahLst/>
            <a:cxnLst>
              <a:cxn ang="0">
                <a:pos x="2" y="3"/>
              </a:cxn>
              <a:cxn ang="0">
                <a:pos x="0" y="17"/>
              </a:cxn>
              <a:cxn ang="0">
                <a:pos x="13" y="25"/>
              </a:cxn>
              <a:cxn ang="0">
                <a:pos x="22" y="42"/>
              </a:cxn>
              <a:cxn ang="0">
                <a:pos x="25" y="45"/>
              </a:cxn>
              <a:cxn ang="0">
                <a:pos x="35" y="45"/>
              </a:cxn>
              <a:cxn ang="0">
                <a:pos x="47" y="49"/>
              </a:cxn>
              <a:cxn ang="0">
                <a:pos x="50" y="57"/>
              </a:cxn>
              <a:cxn ang="0">
                <a:pos x="54" y="64"/>
              </a:cxn>
              <a:cxn ang="0">
                <a:pos x="62" y="59"/>
              </a:cxn>
              <a:cxn ang="0">
                <a:pos x="65" y="62"/>
              </a:cxn>
              <a:cxn ang="0">
                <a:pos x="65" y="72"/>
              </a:cxn>
              <a:cxn ang="0">
                <a:pos x="72" y="87"/>
              </a:cxn>
              <a:cxn ang="0">
                <a:pos x="80" y="90"/>
              </a:cxn>
              <a:cxn ang="0">
                <a:pos x="84" y="80"/>
              </a:cxn>
              <a:cxn ang="0">
                <a:pos x="92" y="74"/>
              </a:cxn>
              <a:cxn ang="0">
                <a:pos x="107" y="75"/>
              </a:cxn>
              <a:cxn ang="0">
                <a:pos x="124" y="82"/>
              </a:cxn>
              <a:cxn ang="0">
                <a:pos x="132" y="95"/>
              </a:cxn>
              <a:cxn ang="0">
                <a:pos x="149" y="115"/>
              </a:cxn>
              <a:cxn ang="0">
                <a:pos x="167" y="117"/>
              </a:cxn>
              <a:cxn ang="0">
                <a:pos x="177" y="109"/>
              </a:cxn>
              <a:cxn ang="0">
                <a:pos x="191" y="109"/>
              </a:cxn>
              <a:cxn ang="0">
                <a:pos x="201" y="117"/>
              </a:cxn>
              <a:cxn ang="0">
                <a:pos x="211" y="115"/>
              </a:cxn>
              <a:cxn ang="0">
                <a:pos x="222" y="112"/>
              </a:cxn>
              <a:cxn ang="0">
                <a:pos x="237" y="117"/>
              </a:cxn>
              <a:cxn ang="0">
                <a:pos x="261" y="107"/>
              </a:cxn>
              <a:cxn ang="0">
                <a:pos x="286" y="100"/>
              </a:cxn>
              <a:cxn ang="0">
                <a:pos x="288" y="92"/>
              </a:cxn>
              <a:cxn ang="0">
                <a:pos x="276" y="74"/>
              </a:cxn>
              <a:cxn ang="0">
                <a:pos x="266" y="69"/>
              </a:cxn>
              <a:cxn ang="0">
                <a:pos x="252" y="70"/>
              </a:cxn>
              <a:cxn ang="0">
                <a:pos x="236" y="69"/>
              </a:cxn>
              <a:cxn ang="0">
                <a:pos x="227" y="75"/>
              </a:cxn>
              <a:cxn ang="0">
                <a:pos x="222" y="95"/>
              </a:cxn>
              <a:cxn ang="0">
                <a:pos x="212" y="90"/>
              </a:cxn>
              <a:cxn ang="0">
                <a:pos x="202" y="85"/>
              </a:cxn>
              <a:cxn ang="0">
                <a:pos x="189" y="87"/>
              </a:cxn>
              <a:cxn ang="0">
                <a:pos x="181" y="82"/>
              </a:cxn>
              <a:cxn ang="0">
                <a:pos x="171" y="80"/>
              </a:cxn>
              <a:cxn ang="0">
                <a:pos x="161" y="79"/>
              </a:cxn>
              <a:cxn ang="0">
                <a:pos x="152" y="70"/>
              </a:cxn>
              <a:cxn ang="0">
                <a:pos x="144" y="55"/>
              </a:cxn>
              <a:cxn ang="0">
                <a:pos x="130" y="42"/>
              </a:cxn>
              <a:cxn ang="0">
                <a:pos x="117" y="39"/>
              </a:cxn>
              <a:cxn ang="0">
                <a:pos x="102" y="37"/>
              </a:cxn>
              <a:cxn ang="0">
                <a:pos x="70" y="23"/>
              </a:cxn>
              <a:cxn ang="0">
                <a:pos x="50" y="20"/>
              </a:cxn>
              <a:cxn ang="0">
                <a:pos x="39" y="15"/>
              </a:cxn>
              <a:cxn ang="0">
                <a:pos x="32" y="12"/>
              </a:cxn>
              <a:cxn ang="0">
                <a:pos x="22" y="13"/>
              </a:cxn>
              <a:cxn ang="0">
                <a:pos x="7" y="7"/>
              </a:cxn>
            </a:cxnLst>
            <a:rect l="0" t="0" r="r" b="b"/>
            <a:pathLst>
              <a:path w="299" h="125">
                <a:moveTo>
                  <a:pt x="3" y="0"/>
                </a:moveTo>
                <a:lnTo>
                  <a:pt x="2" y="3"/>
                </a:lnTo>
                <a:lnTo>
                  <a:pt x="0" y="10"/>
                </a:lnTo>
                <a:lnTo>
                  <a:pt x="0" y="17"/>
                </a:lnTo>
                <a:lnTo>
                  <a:pt x="2" y="23"/>
                </a:lnTo>
                <a:lnTo>
                  <a:pt x="13" y="25"/>
                </a:lnTo>
                <a:lnTo>
                  <a:pt x="22" y="27"/>
                </a:lnTo>
                <a:lnTo>
                  <a:pt x="22" y="42"/>
                </a:lnTo>
                <a:lnTo>
                  <a:pt x="22" y="50"/>
                </a:lnTo>
                <a:lnTo>
                  <a:pt x="25" y="45"/>
                </a:lnTo>
                <a:lnTo>
                  <a:pt x="30" y="40"/>
                </a:lnTo>
                <a:lnTo>
                  <a:pt x="35" y="45"/>
                </a:lnTo>
                <a:lnTo>
                  <a:pt x="42" y="50"/>
                </a:lnTo>
                <a:lnTo>
                  <a:pt x="47" y="49"/>
                </a:lnTo>
                <a:lnTo>
                  <a:pt x="52" y="45"/>
                </a:lnTo>
                <a:lnTo>
                  <a:pt x="50" y="57"/>
                </a:lnTo>
                <a:lnTo>
                  <a:pt x="49" y="67"/>
                </a:lnTo>
                <a:lnTo>
                  <a:pt x="54" y="64"/>
                </a:lnTo>
                <a:lnTo>
                  <a:pt x="59" y="60"/>
                </a:lnTo>
                <a:lnTo>
                  <a:pt x="62" y="59"/>
                </a:lnTo>
                <a:lnTo>
                  <a:pt x="65" y="60"/>
                </a:lnTo>
                <a:lnTo>
                  <a:pt x="65" y="62"/>
                </a:lnTo>
                <a:lnTo>
                  <a:pt x="67" y="65"/>
                </a:lnTo>
                <a:lnTo>
                  <a:pt x="65" y="72"/>
                </a:lnTo>
                <a:lnTo>
                  <a:pt x="64" y="79"/>
                </a:lnTo>
                <a:lnTo>
                  <a:pt x="72" y="87"/>
                </a:lnTo>
                <a:lnTo>
                  <a:pt x="80" y="97"/>
                </a:lnTo>
                <a:lnTo>
                  <a:pt x="80" y="90"/>
                </a:lnTo>
                <a:lnTo>
                  <a:pt x="80" y="85"/>
                </a:lnTo>
                <a:lnTo>
                  <a:pt x="84" y="80"/>
                </a:lnTo>
                <a:lnTo>
                  <a:pt x="85" y="77"/>
                </a:lnTo>
                <a:lnTo>
                  <a:pt x="92" y="74"/>
                </a:lnTo>
                <a:lnTo>
                  <a:pt x="99" y="74"/>
                </a:lnTo>
                <a:lnTo>
                  <a:pt x="107" y="75"/>
                </a:lnTo>
                <a:lnTo>
                  <a:pt x="115" y="77"/>
                </a:lnTo>
                <a:lnTo>
                  <a:pt x="124" y="82"/>
                </a:lnTo>
                <a:lnTo>
                  <a:pt x="130" y="87"/>
                </a:lnTo>
                <a:lnTo>
                  <a:pt x="132" y="95"/>
                </a:lnTo>
                <a:lnTo>
                  <a:pt x="134" y="105"/>
                </a:lnTo>
                <a:lnTo>
                  <a:pt x="149" y="115"/>
                </a:lnTo>
                <a:lnTo>
                  <a:pt x="164" y="125"/>
                </a:lnTo>
                <a:lnTo>
                  <a:pt x="167" y="117"/>
                </a:lnTo>
                <a:lnTo>
                  <a:pt x="171" y="112"/>
                </a:lnTo>
                <a:lnTo>
                  <a:pt x="177" y="109"/>
                </a:lnTo>
                <a:lnTo>
                  <a:pt x="184" y="107"/>
                </a:lnTo>
                <a:lnTo>
                  <a:pt x="191" y="109"/>
                </a:lnTo>
                <a:lnTo>
                  <a:pt x="196" y="112"/>
                </a:lnTo>
                <a:lnTo>
                  <a:pt x="201" y="117"/>
                </a:lnTo>
                <a:lnTo>
                  <a:pt x="202" y="124"/>
                </a:lnTo>
                <a:lnTo>
                  <a:pt x="211" y="115"/>
                </a:lnTo>
                <a:lnTo>
                  <a:pt x="219" y="107"/>
                </a:lnTo>
                <a:lnTo>
                  <a:pt x="222" y="112"/>
                </a:lnTo>
                <a:lnTo>
                  <a:pt x="224" y="119"/>
                </a:lnTo>
                <a:lnTo>
                  <a:pt x="237" y="117"/>
                </a:lnTo>
                <a:lnTo>
                  <a:pt x="249" y="115"/>
                </a:lnTo>
                <a:lnTo>
                  <a:pt x="261" y="107"/>
                </a:lnTo>
                <a:lnTo>
                  <a:pt x="273" y="97"/>
                </a:lnTo>
                <a:lnTo>
                  <a:pt x="286" y="100"/>
                </a:lnTo>
                <a:lnTo>
                  <a:pt x="299" y="102"/>
                </a:lnTo>
                <a:lnTo>
                  <a:pt x="288" y="92"/>
                </a:lnTo>
                <a:lnTo>
                  <a:pt x="276" y="82"/>
                </a:lnTo>
                <a:lnTo>
                  <a:pt x="276" y="74"/>
                </a:lnTo>
                <a:lnTo>
                  <a:pt x="274" y="65"/>
                </a:lnTo>
                <a:lnTo>
                  <a:pt x="266" y="69"/>
                </a:lnTo>
                <a:lnTo>
                  <a:pt x="259" y="70"/>
                </a:lnTo>
                <a:lnTo>
                  <a:pt x="252" y="70"/>
                </a:lnTo>
                <a:lnTo>
                  <a:pt x="247" y="70"/>
                </a:lnTo>
                <a:lnTo>
                  <a:pt x="236" y="69"/>
                </a:lnTo>
                <a:lnTo>
                  <a:pt x="222" y="60"/>
                </a:lnTo>
                <a:lnTo>
                  <a:pt x="227" y="75"/>
                </a:lnTo>
                <a:lnTo>
                  <a:pt x="234" y="90"/>
                </a:lnTo>
                <a:lnTo>
                  <a:pt x="222" y="95"/>
                </a:lnTo>
                <a:lnTo>
                  <a:pt x="211" y="99"/>
                </a:lnTo>
                <a:lnTo>
                  <a:pt x="212" y="90"/>
                </a:lnTo>
                <a:lnTo>
                  <a:pt x="212" y="80"/>
                </a:lnTo>
                <a:lnTo>
                  <a:pt x="202" y="85"/>
                </a:lnTo>
                <a:lnTo>
                  <a:pt x="194" y="87"/>
                </a:lnTo>
                <a:lnTo>
                  <a:pt x="189" y="87"/>
                </a:lnTo>
                <a:lnTo>
                  <a:pt x="186" y="85"/>
                </a:lnTo>
                <a:lnTo>
                  <a:pt x="181" y="82"/>
                </a:lnTo>
                <a:lnTo>
                  <a:pt x="176" y="79"/>
                </a:lnTo>
                <a:lnTo>
                  <a:pt x="171" y="80"/>
                </a:lnTo>
                <a:lnTo>
                  <a:pt x="166" y="80"/>
                </a:lnTo>
                <a:lnTo>
                  <a:pt x="161" y="79"/>
                </a:lnTo>
                <a:lnTo>
                  <a:pt x="157" y="77"/>
                </a:lnTo>
                <a:lnTo>
                  <a:pt x="152" y="70"/>
                </a:lnTo>
                <a:lnTo>
                  <a:pt x="144" y="62"/>
                </a:lnTo>
                <a:lnTo>
                  <a:pt x="144" y="55"/>
                </a:lnTo>
                <a:lnTo>
                  <a:pt x="144" y="49"/>
                </a:lnTo>
                <a:lnTo>
                  <a:pt x="130" y="42"/>
                </a:lnTo>
                <a:lnTo>
                  <a:pt x="117" y="35"/>
                </a:lnTo>
                <a:lnTo>
                  <a:pt x="117" y="39"/>
                </a:lnTo>
                <a:lnTo>
                  <a:pt x="117" y="44"/>
                </a:lnTo>
                <a:lnTo>
                  <a:pt x="102" y="37"/>
                </a:lnTo>
                <a:lnTo>
                  <a:pt x="85" y="30"/>
                </a:lnTo>
                <a:lnTo>
                  <a:pt x="70" y="23"/>
                </a:lnTo>
                <a:lnTo>
                  <a:pt x="55" y="18"/>
                </a:lnTo>
                <a:lnTo>
                  <a:pt x="50" y="20"/>
                </a:lnTo>
                <a:lnTo>
                  <a:pt x="45" y="23"/>
                </a:lnTo>
                <a:lnTo>
                  <a:pt x="39" y="15"/>
                </a:lnTo>
                <a:lnTo>
                  <a:pt x="30" y="8"/>
                </a:lnTo>
                <a:lnTo>
                  <a:pt x="32" y="12"/>
                </a:lnTo>
                <a:lnTo>
                  <a:pt x="32" y="17"/>
                </a:lnTo>
                <a:lnTo>
                  <a:pt x="22" y="13"/>
                </a:lnTo>
                <a:lnTo>
                  <a:pt x="10" y="12"/>
                </a:lnTo>
                <a:lnTo>
                  <a:pt x="7" y="7"/>
                </a:lnTo>
                <a:lnTo>
                  <a:pt x="3" y="0"/>
                </a:lnTo>
                <a:close/>
              </a:path>
            </a:pathLst>
          </a:custGeom>
          <a:solidFill>
            <a:srgbClr val="1F1A17"/>
          </a:solidFill>
          <a:ln w="9525">
            <a:noFill/>
            <a:round/>
            <a:headEnd/>
            <a:tailEnd/>
          </a:ln>
        </p:spPr>
        <p:txBody>
          <a:bodyPr/>
          <a:lstStyle/>
          <a:p>
            <a:endParaRPr lang="en-US"/>
          </a:p>
        </p:txBody>
      </p:sp>
      <p:sp>
        <p:nvSpPr>
          <p:cNvPr id="6091" name="Freeform 1995"/>
          <p:cNvSpPr>
            <a:spLocks/>
          </p:cNvSpPr>
          <p:nvPr/>
        </p:nvSpPr>
        <p:spPr bwMode="auto">
          <a:xfrm>
            <a:off x="4794250" y="5932488"/>
            <a:ext cx="71438" cy="74612"/>
          </a:xfrm>
          <a:custGeom>
            <a:avLst/>
            <a:gdLst/>
            <a:ahLst/>
            <a:cxnLst>
              <a:cxn ang="0">
                <a:pos x="13" y="0"/>
              </a:cxn>
              <a:cxn ang="0">
                <a:pos x="11" y="2"/>
              </a:cxn>
              <a:cxn ang="0">
                <a:pos x="6" y="5"/>
              </a:cxn>
              <a:cxn ang="0">
                <a:pos x="1" y="10"/>
              </a:cxn>
              <a:cxn ang="0">
                <a:pos x="0" y="18"/>
              </a:cxn>
              <a:cxn ang="0">
                <a:pos x="3" y="27"/>
              </a:cxn>
              <a:cxn ang="0">
                <a:pos x="10" y="35"/>
              </a:cxn>
              <a:cxn ang="0">
                <a:pos x="16" y="42"/>
              </a:cxn>
              <a:cxn ang="0">
                <a:pos x="18" y="45"/>
              </a:cxn>
              <a:cxn ang="0">
                <a:pos x="18" y="27"/>
              </a:cxn>
              <a:cxn ang="0">
                <a:pos x="31" y="47"/>
              </a:cxn>
              <a:cxn ang="0">
                <a:pos x="36" y="42"/>
              </a:cxn>
              <a:cxn ang="0">
                <a:pos x="35" y="33"/>
              </a:cxn>
              <a:cxn ang="0">
                <a:pos x="36" y="17"/>
              </a:cxn>
              <a:cxn ang="0">
                <a:pos x="43" y="7"/>
              </a:cxn>
              <a:cxn ang="0">
                <a:pos x="45" y="5"/>
              </a:cxn>
              <a:cxn ang="0">
                <a:pos x="15" y="13"/>
              </a:cxn>
              <a:cxn ang="0">
                <a:pos x="13" y="0"/>
              </a:cxn>
            </a:cxnLst>
            <a:rect l="0" t="0" r="r" b="b"/>
            <a:pathLst>
              <a:path w="45" h="47">
                <a:moveTo>
                  <a:pt x="13" y="0"/>
                </a:moveTo>
                <a:lnTo>
                  <a:pt x="11" y="2"/>
                </a:lnTo>
                <a:lnTo>
                  <a:pt x="6" y="5"/>
                </a:lnTo>
                <a:lnTo>
                  <a:pt x="1" y="10"/>
                </a:lnTo>
                <a:lnTo>
                  <a:pt x="0" y="18"/>
                </a:lnTo>
                <a:lnTo>
                  <a:pt x="3" y="27"/>
                </a:lnTo>
                <a:lnTo>
                  <a:pt x="10" y="35"/>
                </a:lnTo>
                <a:lnTo>
                  <a:pt x="16" y="42"/>
                </a:lnTo>
                <a:lnTo>
                  <a:pt x="18" y="45"/>
                </a:lnTo>
                <a:lnTo>
                  <a:pt x="18" y="27"/>
                </a:lnTo>
                <a:lnTo>
                  <a:pt x="31" y="47"/>
                </a:lnTo>
                <a:lnTo>
                  <a:pt x="36" y="42"/>
                </a:lnTo>
                <a:lnTo>
                  <a:pt x="35" y="33"/>
                </a:lnTo>
                <a:lnTo>
                  <a:pt x="36" y="17"/>
                </a:lnTo>
                <a:lnTo>
                  <a:pt x="43" y="7"/>
                </a:lnTo>
                <a:lnTo>
                  <a:pt x="45" y="5"/>
                </a:lnTo>
                <a:lnTo>
                  <a:pt x="15" y="13"/>
                </a:lnTo>
                <a:lnTo>
                  <a:pt x="13" y="0"/>
                </a:lnTo>
                <a:close/>
              </a:path>
            </a:pathLst>
          </a:custGeom>
          <a:solidFill>
            <a:srgbClr val="1F1A17"/>
          </a:solidFill>
          <a:ln w="9525">
            <a:noFill/>
            <a:round/>
            <a:headEnd/>
            <a:tailEnd/>
          </a:ln>
        </p:spPr>
        <p:txBody>
          <a:bodyPr/>
          <a:lstStyle/>
          <a:p>
            <a:endParaRPr lang="en-US"/>
          </a:p>
        </p:txBody>
      </p:sp>
      <p:sp>
        <p:nvSpPr>
          <p:cNvPr id="6092" name="Freeform 1996"/>
          <p:cNvSpPr>
            <a:spLocks/>
          </p:cNvSpPr>
          <p:nvPr/>
        </p:nvSpPr>
        <p:spPr bwMode="auto">
          <a:xfrm>
            <a:off x="5005388" y="5948363"/>
            <a:ext cx="2354262" cy="122237"/>
          </a:xfrm>
          <a:custGeom>
            <a:avLst/>
            <a:gdLst/>
            <a:ahLst/>
            <a:cxnLst>
              <a:cxn ang="0">
                <a:pos x="476" y="0"/>
              </a:cxn>
              <a:cxn ang="0">
                <a:pos x="456" y="7"/>
              </a:cxn>
              <a:cxn ang="0">
                <a:pos x="433" y="12"/>
              </a:cxn>
              <a:cxn ang="0">
                <a:pos x="410" y="18"/>
              </a:cxn>
              <a:cxn ang="0">
                <a:pos x="385" y="22"/>
              </a:cxn>
              <a:cxn ang="0">
                <a:pos x="331" y="30"/>
              </a:cxn>
              <a:cxn ang="0">
                <a:pos x="273" y="35"/>
              </a:cxn>
              <a:cxn ang="0">
                <a:pos x="209" y="38"/>
              </a:cxn>
              <a:cxn ang="0">
                <a:pos x="142" y="42"/>
              </a:cxn>
              <a:cxn ang="0">
                <a:pos x="72" y="43"/>
              </a:cxn>
              <a:cxn ang="0">
                <a:pos x="0" y="43"/>
              </a:cxn>
              <a:cxn ang="0">
                <a:pos x="17" y="45"/>
              </a:cxn>
              <a:cxn ang="0">
                <a:pos x="60" y="45"/>
              </a:cxn>
              <a:cxn ang="0">
                <a:pos x="124" y="47"/>
              </a:cxn>
              <a:cxn ang="0">
                <a:pos x="199" y="47"/>
              </a:cxn>
              <a:cxn ang="0">
                <a:pos x="276" y="49"/>
              </a:cxn>
              <a:cxn ang="0">
                <a:pos x="348" y="50"/>
              </a:cxn>
              <a:cxn ang="0">
                <a:pos x="406" y="50"/>
              </a:cxn>
              <a:cxn ang="0">
                <a:pos x="443" y="50"/>
              </a:cxn>
              <a:cxn ang="0">
                <a:pos x="480" y="50"/>
              </a:cxn>
              <a:cxn ang="0">
                <a:pos x="505" y="49"/>
              </a:cxn>
              <a:cxn ang="0">
                <a:pos x="512" y="47"/>
              </a:cxn>
              <a:cxn ang="0">
                <a:pos x="517" y="47"/>
              </a:cxn>
              <a:cxn ang="0">
                <a:pos x="520" y="49"/>
              </a:cxn>
              <a:cxn ang="0">
                <a:pos x="520" y="50"/>
              </a:cxn>
              <a:cxn ang="0">
                <a:pos x="522" y="67"/>
              </a:cxn>
              <a:cxn ang="0">
                <a:pos x="522" y="77"/>
              </a:cxn>
              <a:cxn ang="0">
                <a:pos x="533" y="77"/>
              </a:cxn>
              <a:cxn ang="0">
                <a:pos x="563" y="74"/>
              </a:cxn>
              <a:cxn ang="0">
                <a:pos x="605" y="70"/>
              </a:cxn>
              <a:cxn ang="0">
                <a:pos x="655" y="65"/>
              </a:cxn>
              <a:cxn ang="0">
                <a:pos x="709" y="62"/>
              </a:cxn>
              <a:cxn ang="0">
                <a:pos x="757" y="57"/>
              </a:cxn>
              <a:cxn ang="0">
                <a:pos x="799" y="54"/>
              </a:cxn>
              <a:cxn ang="0">
                <a:pos x="824" y="52"/>
              </a:cxn>
              <a:cxn ang="0">
                <a:pos x="866" y="52"/>
              </a:cxn>
              <a:cxn ang="0">
                <a:pos x="948" y="50"/>
              </a:cxn>
              <a:cxn ang="0">
                <a:pos x="1053" y="50"/>
              </a:cxn>
              <a:cxn ang="0">
                <a:pos x="1172" y="49"/>
              </a:cxn>
              <a:cxn ang="0">
                <a:pos x="1287" y="47"/>
              </a:cxn>
              <a:cxn ang="0">
                <a:pos x="1386" y="47"/>
              </a:cxn>
              <a:cxn ang="0">
                <a:pos x="1456" y="47"/>
              </a:cxn>
              <a:cxn ang="0">
                <a:pos x="1483" y="47"/>
              </a:cxn>
              <a:cxn ang="0">
                <a:pos x="1466" y="45"/>
              </a:cxn>
              <a:cxn ang="0">
                <a:pos x="1422" y="43"/>
              </a:cxn>
              <a:cxn ang="0">
                <a:pos x="1359" y="40"/>
              </a:cxn>
              <a:cxn ang="0">
                <a:pos x="1284" y="37"/>
              </a:cxn>
              <a:cxn ang="0">
                <a:pos x="1203" y="33"/>
              </a:cxn>
              <a:cxn ang="0">
                <a:pos x="1128" y="28"/>
              </a:cxn>
              <a:cxn ang="0">
                <a:pos x="1061" y="23"/>
              </a:cxn>
              <a:cxn ang="0">
                <a:pos x="1013" y="20"/>
              </a:cxn>
              <a:cxn ang="0">
                <a:pos x="944" y="12"/>
              </a:cxn>
              <a:cxn ang="0">
                <a:pos x="883" y="5"/>
              </a:cxn>
              <a:cxn ang="0">
                <a:pos x="839" y="2"/>
              </a:cxn>
              <a:cxn ang="0">
                <a:pos x="822" y="0"/>
              </a:cxn>
              <a:cxn ang="0">
                <a:pos x="779" y="0"/>
              </a:cxn>
              <a:cxn ang="0">
                <a:pos x="737" y="0"/>
              </a:cxn>
              <a:cxn ang="0">
                <a:pos x="694" y="0"/>
              </a:cxn>
              <a:cxn ang="0">
                <a:pos x="650" y="0"/>
              </a:cxn>
              <a:cxn ang="0">
                <a:pos x="607" y="0"/>
              </a:cxn>
              <a:cxn ang="0">
                <a:pos x="563" y="0"/>
              </a:cxn>
              <a:cxn ang="0">
                <a:pos x="520" y="0"/>
              </a:cxn>
              <a:cxn ang="0">
                <a:pos x="476" y="0"/>
              </a:cxn>
            </a:cxnLst>
            <a:rect l="0" t="0" r="r" b="b"/>
            <a:pathLst>
              <a:path w="1483" h="77">
                <a:moveTo>
                  <a:pt x="476" y="0"/>
                </a:moveTo>
                <a:lnTo>
                  <a:pt x="456" y="7"/>
                </a:lnTo>
                <a:lnTo>
                  <a:pt x="433" y="12"/>
                </a:lnTo>
                <a:lnTo>
                  <a:pt x="410" y="18"/>
                </a:lnTo>
                <a:lnTo>
                  <a:pt x="385" y="22"/>
                </a:lnTo>
                <a:lnTo>
                  <a:pt x="331" y="30"/>
                </a:lnTo>
                <a:lnTo>
                  <a:pt x="273" y="35"/>
                </a:lnTo>
                <a:lnTo>
                  <a:pt x="209" y="38"/>
                </a:lnTo>
                <a:lnTo>
                  <a:pt x="142" y="42"/>
                </a:lnTo>
                <a:lnTo>
                  <a:pt x="72" y="43"/>
                </a:lnTo>
                <a:lnTo>
                  <a:pt x="0" y="43"/>
                </a:lnTo>
                <a:lnTo>
                  <a:pt x="17" y="45"/>
                </a:lnTo>
                <a:lnTo>
                  <a:pt x="60" y="45"/>
                </a:lnTo>
                <a:lnTo>
                  <a:pt x="124" y="47"/>
                </a:lnTo>
                <a:lnTo>
                  <a:pt x="199" y="47"/>
                </a:lnTo>
                <a:lnTo>
                  <a:pt x="276" y="49"/>
                </a:lnTo>
                <a:lnTo>
                  <a:pt x="348" y="50"/>
                </a:lnTo>
                <a:lnTo>
                  <a:pt x="406" y="50"/>
                </a:lnTo>
                <a:lnTo>
                  <a:pt x="443" y="50"/>
                </a:lnTo>
                <a:lnTo>
                  <a:pt x="480" y="50"/>
                </a:lnTo>
                <a:lnTo>
                  <a:pt x="505" y="49"/>
                </a:lnTo>
                <a:lnTo>
                  <a:pt x="512" y="47"/>
                </a:lnTo>
                <a:lnTo>
                  <a:pt x="517" y="47"/>
                </a:lnTo>
                <a:lnTo>
                  <a:pt x="520" y="49"/>
                </a:lnTo>
                <a:lnTo>
                  <a:pt x="520" y="50"/>
                </a:lnTo>
                <a:lnTo>
                  <a:pt x="522" y="67"/>
                </a:lnTo>
                <a:lnTo>
                  <a:pt x="522" y="77"/>
                </a:lnTo>
                <a:lnTo>
                  <a:pt x="533" y="77"/>
                </a:lnTo>
                <a:lnTo>
                  <a:pt x="563" y="74"/>
                </a:lnTo>
                <a:lnTo>
                  <a:pt x="605" y="70"/>
                </a:lnTo>
                <a:lnTo>
                  <a:pt x="655" y="65"/>
                </a:lnTo>
                <a:lnTo>
                  <a:pt x="709" y="62"/>
                </a:lnTo>
                <a:lnTo>
                  <a:pt x="757" y="57"/>
                </a:lnTo>
                <a:lnTo>
                  <a:pt x="799" y="54"/>
                </a:lnTo>
                <a:lnTo>
                  <a:pt x="824" y="52"/>
                </a:lnTo>
                <a:lnTo>
                  <a:pt x="866" y="52"/>
                </a:lnTo>
                <a:lnTo>
                  <a:pt x="948" y="50"/>
                </a:lnTo>
                <a:lnTo>
                  <a:pt x="1053" y="50"/>
                </a:lnTo>
                <a:lnTo>
                  <a:pt x="1172" y="49"/>
                </a:lnTo>
                <a:lnTo>
                  <a:pt x="1287" y="47"/>
                </a:lnTo>
                <a:lnTo>
                  <a:pt x="1386" y="47"/>
                </a:lnTo>
                <a:lnTo>
                  <a:pt x="1456" y="47"/>
                </a:lnTo>
                <a:lnTo>
                  <a:pt x="1483" y="47"/>
                </a:lnTo>
                <a:lnTo>
                  <a:pt x="1466" y="45"/>
                </a:lnTo>
                <a:lnTo>
                  <a:pt x="1422" y="43"/>
                </a:lnTo>
                <a:lnTo>
                  <a:pt x="1359" y="40"/>
                </a:lnTo>
                <a:lnTo>
                  <a:pt x="1284" y="37"/>
                </a:lnTo>
                <a:lnTo>
                  <a:pt x="1203" y="33"/>
                </a:lnTo>
                <a:lnTo>
                  <a:pt x="1128" y="28"/>
                </a:lnTo>
                <a:lnTo>
                  <a:pt x="1061" y="23"/>
                </a:lnTo>
                <a:lnTo>
                  <a:pt x="1013" y="20"/>
                </a:lnTo>
                <a:lnTo>
                  <a:pt x="944" y="12"/>
                </a:lnTo>
                <a:lnTo>
                  <a:pt x="883" y="5"/>
                </a:lnTo>
                <a:lnTo>
                  <a:pt x="839" y="2"/>
                </a:lnTo>
                <a:lnTo>
                  <a:pt x="822" y="0"/>
                </a:lnTo>
                <a:lnTo>
                  <a:pt x="779" y="0"/>
                </a:lnTo>
                <a:lnTo>
                  <a:pt x="737" y="0"/>
                </a:lnTo>
                <a:lnTo>
                  <a:pt x="694" y="0"/>
                </a:lnTo>
                <a:lnTo>
                  <a:pt x="650" y="0"/>
                </a:lnTo>
                <a:lnTo>
                  <a:pt x="607" y="0"/>
                </a:lnTo>
                <a:lnTo>
                  <a:pt x="563" y="0"/>
                </a:lnTo>
                <a:lnTo>
                  <a:pt x="520" y="0"/>
                </a:lnTo>
                <a:lnTo>
                  <a:pt x="476" y="0"/>
                </a:lnTo>
                <a:close/>
              </a:path>
            </a:pathLst>
          </a:custGeom>
          <a:solidFill>
            <a:srgbClr val="1F1A17"/>
          </a:solidFill>
          <a:ln w="9525">
            <a:noFill/>
            <a:round/>
            <a:headEnd/>
            <a:tailEnd/>
          </a:ln>
        </p:spPr>
        <p:txBody>
          <a:bodyPr/>
          <a:lstStyle/>
          <a:p>
            <a:endParaRPr lang="en-US"/>
          </a:p>
        </p:txBody>
      </p:sp>
      <p:sp>
        <p:nvSpPr>
          <p:cNvPr id="6093" name="Freeform 1997"/>
          <p:cNvSpPr>
            <a:spLocks/>
          </p:cNvSpPr>
          <p:nvPr/>
        </p:nvSpPr>
        <p:spPr bwMode="auto">
          <a:xfrm>
            <a:off x="4640263" y="5972175"/>
            <a:ext cx="2352675" cy="122238"/>
          </a:xfrm>
          <a:custGeom>
            <a:avLst/>
            <a:gdLst/>
            <a:ahLst/>
            <a:cxnLst>
              <a:cxn ang="0">
                <a:pos x="476" y="0"/>
              </a:cxn>
              <a:cxn ang="0">
                <a:pos x="454" y="7"/>
              </a:cxn>
              <a:cxn ang="0">
                <a:pos x="432" y="13"/>
              </a:cxn>
              <a:cxn ang="0">
                <a:pos x="409" y="18"/>
              </a:cxn>
              <a:cxn ang="0">
                <a:pos x="384" y="22"/>
              </a:cxn>
              <a:cxn ang="0">
                <a:pos x="329" y="30"/>
              </a:cxn>
              <a:cxn ang="0">
                <a:pos x="270" y="35"/>
              </a:cxn>
              <a:cxn ang="0">
                <a:pos x="208" y="39"/>
              </a:cxn>
              <a:cxn ang="0">
                <a:pos x="142" y="42"/>
              </a:cxn>
              <a:cxn ang="0">
                <a:pos x="71" y="44"/>
              </a:cxn>
              <a:cxn ang="0">
                <a:pos x="0" y="44"/>
              </a:cxn>
              <a:cxn ang="0">
                <a:pos x="15" y="45"/>
              </a:cxn>
              <a:cxn ang="0">
                <a:pos x="60" y="45"/>
              </a:cxn>
              <a:cxn ang="0">
                <a:pos x="123" y="47"/>
              </a:cxn>
              <a:cxn ang="0">
                <a:pos x="197" y="47"/>
              </a:cxn>
              <a:cxn ang="0">
                <a:pos x="275" y="49"/>
              </a:cxn>
              <a:cxn ang="0">
                <a:pos x="347" y="50"/>
              </a:cxn>
              <a:cxn ang="0">
                <a:pos x="406" y="50"/>
              </a:cxn>
              <a:cxn ang="0">
                <a:pos x="441" y="50"/>
              </a:cxn>
              <a:cxn ang="0">
                <a:pos x="479" y="50"/>
              </a:cxn>
              <a:cxn ang="0">
                <a:pos x="503" y="49"/>
              </a:cxn>
              <a:cxn ang="0">
                <a:pos x="511" y="47"/>
              </a:cxn>
              <a:cxn ang="0">
                <a:pos x="516" y="49"/>
              </a:cxn>
              <a:cxn ang="0">
                <a:pos x="518" y="49"/>
              </a:cxn>
              <a:cxn ang="0">
                <a:pos x="519" y="50"/>
              </a:cxn>
              <a:cxn ang="0">
                <a:pos x="519" y="67"/>
              </a:cxn>
              <a:cxn ang="0">
                <a:pos x="521" y="77"/>
              </a:cxn>
              <a:cxn ang="0">
                <a:pos x="531" y="77"/>
              </a:cxn>
              <a:cxn ang="0">
                <a:pos x="561" y="74"/>
              </a:cxn>
              <a:cxn ang="0">
                <a:pos x="605" y="70"/>
              </a:cxn>
              <a:cxn ang="0">
                <a:pos x="655" y="65"/>
              </a:cxn>
              <a:cxn ang="0">
                <a:pos x="708" y="62"/>
              </a:cxn>
              <a:cxn ang="0">
                <a:pos x="757" y="57"/>
              </a:cxn>
              <a:cxn ang="0">
                <a:pos x="797" y="54"/>
              </a:cxn>
              <a:cxn ang="0">
                <a:pos x="823" y="52"/>
              </a:cxn>
              <a:cxn ang="0">
                <a:pos x="865" y="52"/>
              </a:cxn>
              <a:cxn ang="0">
                <a:pos x="945" y="50"/>
              </a:cxn>
              <a:cxn ang="0">
                <a:pos x="1052" y="50"/>
              </a:cxn>
              <a:cxn ang="0">
                <a:pos x="1169" y="49"/>
              </a:cxn>
              <a:cxn ang="0">
                <a:pos x="1285" y="47"/>
              </a:cxn>
              <a:cxn ang="0">
                <a:pos x="1385" y="47"/>
              </a:cxn>
              <a:cxn ang="0">
                <a:pos x="1455" y="47"/>
              </a:cxn>
              <a:cxn ang="0">
                <a:pos x="1482" y="47"/>
              </a:cxn>
              <a:cxn ang="0">
                <a:pos x="1465" y="45"/>
              </a:cxn>
              <a:cxn ang="0">
                <a:pos x="1422" y="44"/>
              </a:cxn>
              <a:cxn ang="0">
                <a:pos x="1358" y="40"/>
              </a:cxn>
              <a:cxn ang="0">
                <a:pos x="1283" y="37"/>
              </a:cxn>
              <a:cxn ang="0">
                <a:pos x="1203" y="34"/>
              </a:cxn>
              <a:cxn ang="0">
                <a:pos x="1126" y="28"/>
              </a:cxn>
              <a:cxn ang="0">
                <a:pos x="1061" y="23"/>
              </a:cxn>
              <a:cxn ang="0">
                <a:pos x="1012" y="20"/>
              </a:cxn>
              <a:cxn ang="0">
                <a:pos x="942" y="12"/>
              </a:cxn>
              <a:cxn ang="0">
                <a:pos x="882" y="5"/>
              </a:cxn>
              <a:cxn ang="0">
                <a:pos x="839" y="2"/>
              </a:cxn>
              <a:cxn ang="0">
                <a:pos x="822" y="0"/>
              </a:cxn>
              <a:cxn ang="0">
                <a:pos x="778" y="0"/>
              </a:cxn>
              <a:cxn ang="0">
                <a:pos x="735" y="0"/>
              </a:cxn>
              <a:cxn ang="0">
                <a:pos x="691" y="0"/>
              </a:cxn>
              <a:cxn ang="0">
                <a:pos x="650" y="0"/>
              </a:cxn>
              <a:cxn ang="0">
                <a:pos x="606" y="0"/>
              </a:cxn>
              <a:cxn ang="0">
                <a:pos x="563" y="0"/>
              </a:cxn>
              <a:cxn ang="0">
                <a:pos x="519" y="0"/>
              </a:cxn>
              <a:cxn ang="0">
                <a:pos x="476" y="0"/>
              </a:cxn>
            </a:cxnLst>
            <a:rect l="0" t="0" r="r" b="b"/>
            <a:pathLst>
              <a:path w="1482" h="77">
                <a:moveTo>
                  <a:pt x="476" y="0"/>
                </a:moveTo>
                <a:lnTo>
                  <a:pt x="454" y="7"/>
                </a:lnTo>
                <a:lnTo>
                  <a:pt x="432" y="13"/>
                </a:lnTo>
                <a:lnTo>
                  <a:pt x="409" y="18"/>
                </a:lnTo>
                <a:lnTo>
                  <a:pt x="384" y="22"/>
                </a:lnTo>
                <a:lnTo>
                  <a:pt x="329" y="30"/>
                </a:lnTo>
                <a:lnTo>
                  <a:pt x="270" y="35"/>
                </a:lnTo>
                <a:lnTo>
                  <a:pt x="208" y="39"/>
                </a:lnTo>
                <a:lnTo>
                  <a:pt x="142" y="42"/>
                </a:lnTo>
                <a:lnTo>
                  <a:pt x="71" y="44"/>
                </a:lnTo>
                <a:lnTo>
                  <a:pt x="0" y="44"/>
                </a:lnTo>
                <a:lnTo>
                  <a:pt x="15" y="45"/>
                </a:lnTo>
                <a:lnTo>
                  <a:pt x="60" y="45"/>
                </a:lnTo>
                <a:lnTo>
                  <a:pt x="123" y="47"/>
                </a:lnTo>
                <a:lnTo>
                  <a:pt x="197" y="47"/>
                </a:lnTo>
                <a:lnTo>
                  <a:pt x="275" y="49"/>
                </a:lnTo>
                <a:lnTo>
                  <a:pt x="347" y="50"/>
                </a:lnTo>
                <a:lnTo>
                  <a:pt x="406" y="50"/>
                </a:lnTo>
                <a:lnTo>
                  <a:pt x="441" y="50"/>
                </a:lnTo>
                <a:lnTo>
                  <a:pt x="479" y="50"/>
                </a:lnTo>
                <a:lnTo>
                  <a:pt x="503" y="49"/>
                </a:lnTo>
                <a:lnTo>
                  <a:pt x="511" y="47"/>
                </a:lnTo>
                <a:lnTo>
                  <a:pt x="516" y="49"/>
                </a:lnTo>
                <a:lnTo>
                  <a:pt x="518" y="49"/>
                </a:lnTo>
                <a:lnTo>
                  <a:pt x="519" y="50"/>
                </a:lnTo>
                <a:lnTo>
                  <a:pt x="519" y="67"/>
                </a:lnTo>
                <a:lnTo>
                  <a:pt x="521" y="77"/>
                </a:lnTo>
                <a:lnTo>
                  <a:pt x="531" y="77"/>
                </a:lnTo>
                <a:lnTo>
                  <a:pt x="561" y="74"/>
                </a:lnTo>
                <a:lnTo>
                  <a:pt x="605" y="70"/>
                </a:lnTo>
                <a:lnTo>
                  <a:pt x="655" y="65"/>
                </a:lnTo>
                <a:lnTo>
                  <a:pt x="708" y="62"/>
                </a:lnTo>
                <a:lnTo>
                  <a:pt x="757" y="57"/>
                </a:lnTo>
                <a:lnTo>
                  <a:pt x="797" y="54"/>
                </a:lnTo>
                <a:lnTo>
                  <a:pt x="823" y="52"/>
                </a:lnTo>
                <a:lnTo>
                  <a:pt x="865" y="52"/>
                </a:lnTo>
                <a:lnTo>
                  <a:pt x="945" y="50"/>
                </a:lnTo>
                <a:lnTo>
                  <a:pt x="1052" y="50"/>
                </a:lnTo>
                <a:lnTo>
                  <a:pt x="1169" y="49"/>
                </a:lnTo>
                <a:lnTo>
                  <a:pt x="1285" y="47"/>
                </a:lnTo>
                <a:lnTo>
                  <a:pt x="1385" y="47"/>
                </a:lnTo>
                <a:lnTo>
                  <a:pt x="1455" y="47"/>
                </a:lnTo>
                <a:lnTo>
                  <a:pt x="1482" y="47"/>
                </a:lnTo>
                <a:lnTo>
                  <a:pt x="1465" y="45"/>
                </a:lnTo>
                <a:lnTo>
                  <a:pt x="1422" y="44"/>
                </a:lnTo>
                <a:lnTo>
                  <a:pt x="1358" y="40"/>
                </a:lnTo>
                <a:lnTo>
                  <a:pt x="1283" y="37"/>
                </a:lnTo>
                <a:lnTo>
                  <a:pt x="1203" y="34"/>
                </a:lnTo>
                <a:lnTo>
                  <a:pt x="1126" y="28"/>
                </a:lnTo>
                <a:lnTo>
                  <a:pt x="1061" y="23"/>
                </a:lnTo>
                <a:lnTo>
                  <a:pt x="1012" y="20"/>
                </a:lnTo>
                <a:lnTo>
                  <a:pt x="942" y="12"/>
                </a:lnTo>
                <a:lnTo>
                  <a:pt x="882" y="5"/>
                </a:lnTo>
                <a:lnTo>
                  <a:pt x="839" y="2"/>
                </a:lnTo>
                <a:lnTo>
                  <a:pt x="822" y="0"/>
                </a:lnTo>
                <a:lnTo>
                  <a:pt x="778" y="0"/>
                </a:lnTo>
                <a:lnTo>
                  <a:pt x="735" y="0"/>
                </a:lnTo>
                <a:lnTo>
                  <a:pt x="691" y="0"/>
                </a:lnTo>
                <a:lnTo>
                  <a:pt x="650" y="0"/>
                </a:lnTo>
                <a:lnTo>
                  <a:pt x="606" y="0"/>
                </a:lnTo>
                <a:lnTo>
                  <a:pt x="563" y="0"/>
                </a:lnTo>
                <a:lnTo>
                  <a:pt x="519" y="0"/>
                </a:lnTo>
                <a:lnTo>
                  <a:pt x="476" y="0"/>
                </a:lnTo>
                <a:close/>
              </a:path>
            </a:pathLst>
          </a:custGeom>
          <a:solidFill>
            <a:srgbClr val="1F1A17"/>
          </a:solidFill>
          <a:ln w="9525">
            <a:noFill/>
            <a:round/>
            <a:headEnd/>
            <a:tailEnd/>
          </a:ln>
        </p:spPr>
        <p:txBody>
          <a:bodyPr/>
          <a:lstStyle/>
          <a:p>
            <a:endParaRPr lang="en-US"/>
          </a:p>
        </p:txBody>
      </p:sp>
      <p:sp>
        <p:nvSpPr>
          <p:cNvPr id="6152" name="Freeform 2056"/>
          <p:cNvSpPr>
            <a:spLocks/>
          </p:cNvSpPr>
          <p:nvPr/>
        </p:nvSpPr>
        <p:spPr bwMode="auto">
          <a:xfrm>
            <a:off x="4633913" y="4943475"/>
            <a:ext cx="317500" cy="31750"/>
          </a:xfrm>
          <a:custGeom>
            <a:avLst/>
            <a:gdLst/>
            <a:ahLst/>
            <a:cxnLst>
              <a:cxn ang="0">
                <a:pos x="42" y="18"/>
              </a:cxn>
              <a:cxn ang="0">
                <a:pos x="144" y="15"/>
              </a:cxn>
              <a:cxn ang="0">
                <a:pos x="123" y="0"/>
              </a:cxn>
              <a:cxn ang="0">
                <a:pos x="117" y="6"/>
              </a:cxn>
              <a:cxn ang="0">
                <a:pos x="81" y="15"/>
              </a:cxn>
              <a:cxn ang="0">
                <a:pos x="120" y="12"/>
              </a:cxn>
              <a:cxn ang="0">
                <a:pos x="141" y="15"/>
              </a:cxn>
              <a:cxn ang="0">
                <a:pos x="81" y="6"/>
              </a:cxn>
              <a:cxn ang="0">
                <a:pos x="114" y="3"/>
              </a:cxn>
              <a:cxn ang="0">
                <a:pos x="123" y="0"/>
              </a:cxn>
              <a:cxn ang="0">
                <a:pos x="60" y="3"/>
              </a:cxn>
              <a:cxn ang="0">
                <a:pos x="90" y="6"/>
              </a:cxn>
              <a:cxn ang="0">
                <a:pos x="72" y="12"/>
              </a:cxn>
              <a:cxn ang="0">
                <a:pos x="24" y="9"/>
              </a:cxn>
              <a:cxn ang="0">
                <a:pos x="6" y="6"/>
              </a:cxn>
              <a:cxn ang="0">
                <a:pos x="27" y="9"/>
              </a:cxn>
              <a:cxn ang="0">
                <a:pos x="75" y="6"/>
              </a:cxn>
              <a:cxn ang="0">
                <a:pos x="42" y="18"/>
              </a:cxn>
            </a:cxnLst>
            <a:rect l="0" t="0" r="r" b="b"/>
            <a:pathLst>
              <a:path w="200" h="20">
                <a:moveTo>
                  <a:pt x="42" y="18"/>
                </a:moveTo>
                <a:cubicBezTo>
                  <a:pt x="76" y="17"/>
                  <a:pt x="110" y="19"/>
                  <a:pt x="144" y="15"/>
                </a:cubicBezTo>
                <a:cubicBezTo>
                  <a:pt x="153" y="14"/>
                  <a:pt x="123" y="0"/>
                  <a:pt x="123" y="0"/>
                </a:cubicBezTo>
                <a:lnTo>
                  <a:pt x="117" y="6"/>
                </a:lnTo>
                <a:cubicBezTo>
                  <a:pt x="117" y="6"/>
                  <a:pt x="81" y="15"/>
                  <a:pt x="81" y="15"/>
                </a:cubicBezTo>
                <a:cubicBezTo>
                  <a:pt x="68" y="18"/>
                  <a:pt x="107" y="13"/>
                  <a:pt x="120" y="12"/>
                </a:cubicBezTo>
                <a:cubicBezTo>
                  <a:pt x="193" y="19"/>
                  <a:pt x="200" y="20"/>
                  <a:pt x="141" y="15"/>
                </a:cubicBezTo>
                <a:cubicBezTo>
                  <a:pt x="97" y="8"/>
                  <a:pt x="117" y="11"/>
                  <a:pt x="81" y="6"/>
                </a:cubicBezTo>
                <a:cubicBezTo>
                  <a:pt x="92" y="5"/>
                  <a:pt x="103" y="5"/>
                  <a:pt x="114" y="3"/>
                </a:cubicBezTo>
                <a:cubicBezTo>
                  <a:pt x="117" y="3"/>
                  <a:pt x="126" y="0"/>
                  <a:pt x="123" y="0"/>
                </a:cubicBezTo>
                <a:cubicBezTo>
                  <a:pt x="102" y="0"/>
                  <a:pt x="81" y="2"/>
                  <a:pt x="60" y="3"/>
                </a:cubicBezTo>
                <a:cubicBezTo>
                  <a:pt x="70" y="4"/>
                  <a:pt x="82" y="0"/>
                  <a:pt x="90" y="6"/>
                </a:cubicBezTo>
                <a:cubicBezTo>
                  <a:pt x="95" y="10"/>
                  <a:pt x="72" y="12"/>
                  <a:pt x="72" y="12"/>
                </a:cubicBezTo>
                <a:cubicBezTo>
                  <a:pt x="56" y="11"/>
                  <a:pt x="40" y="10"/>
                  <a:pt x="24" y="9"/>
                </a:cubicBezTo>
                <a:cubicBezTo>
                  <a:pt x="18" y="8"/>
                  <a:pt x="0" y="6"/>
                  <a:pt x="6" y="6"/>
                </a:cubicBezTo>
                <a:cubicBezTo>
                  <a:pt x="13" y="6"/>
                  <a:pt x="20" y="8"/>
                  <a:pt x="27" y="9"/>
                </a:cubicBezTo>
                <a:cubicBezTo>
                  <a:pt x="48" y="6"/>
                  <a:pt x="55" y="3"/>
                  <a:pt x="75" y="6"/>
                </a:cubicBezTo>
                <a:cubicBezTo>
                  <a:pt x="63" y="10"/>
                  <a:pt x="55" y="15"/>
                  <a:pt x="42" y="18"/>
                </a:cubicBezTo>
                <a:close/>
              </a:path>
            </a:pathLst>
          </a:custGeom>
          <a:solidFill>
            <a:schemeClr val="accent1"/>
          </a:solidFill>
          <a:ln w="9525">
            <a:solidFill>
              <a:schemeClr val="tx1"/>
            </a:solidFill>
            <a:round/>
            <a:headEnd/>
            <a:tailEnd/>
          </a:ln>
          <a:effectLst/>
        </p:spPr>
        <p:txBody>
          <a:bodyPr wrap="none" anchor="ctr"/>
          <a:lstStyle/>
          <a:p>
            <a:endParaRPr lang="en-US"/>
          </a:p>
        </p:txBody>
      </p:sp>
      <p:sp>
        <p:nvSpPr>
          <p:cNvPr id="6154" name="Line 2058"/>
          <p:cNvSpPr>
            <a:spLocks noChangeShapeType="1"/>
          </p:cNvSpPr>
          <p:nvPr/>
        </p:nvSpPr>
        <p:spPr bwMode="auto">
          <a:xfrm flipV="1">
            <a:off x="6892925" y="4900613"/>
            <a:ext cx="388938" cy="1082675"/>
          </a:xfrm>
          <a:prstGeom prst="line">
            <a:avLst/>
          </a:prstGeom>
          <a:noFill/>
          <a:ln w="12700">
            <a:solidFill>
              <a:srgbClr val="FF0000"/>
            </a:solidFill>
            <a:prstDash val="dash"/>
            <a:round/>
            <a:headEnd/>
            <a:tailEnd/>
          </a:ln>
          <a:effectLst/>
        </p:spPr>
        <p:txBody>
          <a:bodyPr wrap="none" anchor="ctr"/>
          <a:lstStyle/>
          <a:p>
            <a:endParaRPr lang="en-US"/>
          </a:p>
        </p:txBody>
      </p:sp>
      <p:sp>
        <p:nvSpPr>
          <p:cNvPr id="6156" name="Line 2060"/>
          <p:cNvSpPr>
            <a:spLocks noChangeShapeType="1"/>
          </p:cNvSpPr>
          <p:nvPr/>
        </p:nvSpPr>
        <p:spPr bwMode="auto">
          <a:xfrm flipV="1">
            <a:off x="1752600" y="1798637"/>
            <a:ext cx="855663" cy="1249362"/>
          </a:xfrm>
          <a:prstGeom prst="line">
            <a:avLst/>
          </a:prstGeom>
          <a:noFill/>
          <a:ln w="12700">
            <a:solidFill>
              <a:srgbClr val="FF0000"/>
            </a:solidFill>
            <a:prstDash val="dash"/>
            <a:round/>
            <a:headEnd/>
            <a:tailEnd/>
          </a:ln>
          <a:effectLst/>
        </p:spPr>
        <p:txBody>
          <a:bodyPr wrap="none" anchor="ctr"/>
          <a:lstStyle/>
          <a:p>
            <a:endParaRPr lang="en-US"/>
          </a:p>
        </p:txBody>
      </p:sp>
      <p:sp>
        <p:nvSpPr>
          <p:cNvPr id="6157" name="Line 2061"/>
          <p:cNvSpPr>
            <a:spLocks noChangeShapeType="1"/>
          </p:cNvSpPr>
          <p:nvPr/>
        </p:nvSpPr>
        <p:spPr bwMode="auto">
          <a:xfrm flipV="1">
            <a:off x="1847850" y="3044825"/>
            <a:ext cx="4891088" cy="0"/>
          </a:xfrm>
          <a:prstGeom prst="line">
            <a:avLst/>
          </a:prstGeom>
          <a:noFill/>
          <a:ln w="12700">
            <a:solidFill>
              <a:srgbClr val="FF0000"/>
            </a:solidFill>
            <a:prstDash val="dash"/>
            <a:round/>
            <a:headEnd/>
            <a:tailEnd/>
          </a:ln>
          <a:effectLst/>
        </p:spPr>
        <p:txBody>
          <a:bodyPr wrap="none" anchor="ctr"/>
          <a:lstStyle/>
          <a:p>
            <a:endParaRPr lang="en-US"/>
          </a:p>
        </p:txBody>
      </p:sp>
      <p:sp>
        <p:nvSpPr>
          <p:cNvPr id="6158" name="Line 2062"/>
          <p:cNvSpPr>
            <a:spLocks noChangeShapeType="1"/>
          </p:cNvSpPr>
          <p:nvPr/>
        </p:nvSpPr>
        <p:spPr bwMode="auto">
          <a:xfrm>
            <a:off x="2597150" y="1833563"/>
            <a:ext cx="4748213" cy="0"/>
          </a:xfrm>
          <a:prstGeom prst="line">
            <a:avLst/>
          </a:prstGeom>
          <a:noFill/>
          <a:ln w="12700">
            <a:solidFill>
              <a:srgbClr val="FF0000"/>
            </a:solidFill>
            <a:prstDash val="dash"/>
            <a:round/>
            <a:headEnd/>
            <a:tailEnd/>
          </a:ln>
          <a:effectLst/>
        </p:spPr>
        <p:txBody>
          <a:bodyPr wrap="none" anchor="ctr"/>
          <a:lstStyle/>
          <a:p>
            <a:endParaRPr lang="en-US"/>
          </a:p>
        </p:txBody>
      </p:sp>
      <p:sp>
        <p:nvSpPr>
          <p:cNvPr id="6159" name="Line 2063"/>
          <p:cNvSpPr>
            <a:spLocks noChangeShapeType="1"/>
          </p:cNvSpPr>
          <p:nvPr/>
        </p:nvSpPr>
        <p:spPr bwMode="auto">
          <a:xfrm flipV="1">
            <a:off x="7302500" y="1833563"/>
            <a:ext cx="0" cy="3073400"/>
          </a:xfrm>
          <a:prstGeom prst="line">
            <a:avLst/>
          </a:prstGeom>
          <a:noFill/>
          <a:ln w="12700">
            <a:solidFill>
              <a:srgbClr val="FF0000"/>
            </a:solidFill>
            <a:prstDash val="dash"/>
            <a:round/>
            <a:headEnd/>
            <a:tailEnd/>
          </a:ln>
          <a:effectLst/>
        </p:spPr>
        <p:txBody>
          <a:bodyPr wrap="none" anchor="ctr"/>
          <a:lstStyle/>
          <a:p>
            <a:endParaRPr lang="en-US"/>
          </a:p>
        </p:txBody>
      </p:sp>
      <p:sp>
        <p:nvSpPr>
          <p:cNvPr id="6160" name="Line 2064"/>
          <p:cNvSpPr>
            <a:spLocks noChangeShapeType="1"/>
          </p:cNvSpPr>
          <p:nvPr/>
        </p:nvSpPr>
        <p:spPr bwMode="auto">
          <a:xfrm flipV="1">
            <a:off x="6738938" y="1833563"/>
            <a:ext cx="577850" cy="1196975"/>
          </a:xfrm>
          <a:prstGeom prst="line">
            <a:avLst/>
          </a:prstGeom>
          <a:noFill/>
          <a:ln w="12700">
            <a:solidFill>
              <a:srgbClr val="FF0000"/>
            </a:solidFill>
            <a:prstDash val="dash"/>
            <a:round/>
            <a:headEnd/>
            <a:tailEnd/>
          </a:ln>
          <a:effectLst/>
        </p:spPr>
        <p:txBody>
          <a:bodyPr wrap="none" anchor="ctr"/>
          <a:lstStyle/>
          <a:p>
            <a:endParaRPr lang="en-US"/>
          </a:p>
        </p:txBody>
      </p:sp>
      <p:sp>
        <p:nvSpPr>
          <p:cNvPr id="6161" name="Line 2065"/>
          <p:cNvSpPr>
            <a:spLocks noChangeShapeType="1"/>
          </p:cNvSpPr>
          <p:nvPr/>
        </p:nvSpPr>
        <p:spPr bwMode="auto">
          <a:xfrm>
            <a:off x="2597150" y="1833563"/>
            <a:ext cx="0" cy="3016250"/>
          </a:xfrm>
          <a:prstGeom prst="line">
            <a:avLst/>
          </a:prstGeom>
          <a:noFill/>
          <a:ln w="12700">
            <a:solidFill>
              <a:srgbClr val="FF0000"/>
            </a:solidFill>
            <a:prstDash val="dash"/>
            <a:round/>
            <a:headEnd/>
            <a:tailEnd/>
          </a:ln>
          <a:effectLst/>
        </p:spPr>
        <p:txBody>
          <a:bodyPr wrap="none" anchor="ctr"/>
          <a:lstStyle/>
          <a:p>
            <a:endParaRPr lang="en-US"/>
          </a:p>
        </p:txBody>
      </p:sp>
      <p:sp>
        <p:nvSpPr>
          <p:cNvPr id="6192" name="AutoShape 2096"/>
          <p:cNvSpPr>
            <a:spLocks noChangeArrowheads="1"/>
          </p:cNvSpPr>
          <p:nvPr/>
        </p:nvSpPr>
        <p:spPr bwMode="auto">
          <a:xfrm flipH="1">
            <a:off x="685800" y="3429000"/>
            <a:ext cx="1247775" cy="419100"/>
          </a:xfrm>
          <a:prstGeom prst="rightArrow">
            <a:avLst>
              <a:gd name="adj1" fmla="val 50000"/>
              <a:gd name="adj2" fmla="val 74432"/>
            </a:avLst>
          </a:prstGeom>
          <a:noFill/>
          <a:ln w="9525">
            <a:solidFill>
              <a:schemeClr val="tx1"/>
            </a:solidFill>
            <a:miter lim="800000"/>
            <a:headEnd/>
            <a:tailEnd/>
          </a:ln>
          <a:effectLst/>
        </p:spPr>
        <p:txBody>
          <a:bodyPr wrap="none" anchor="ctr"/>
          <a:lstStyle/>
          <a:p>
            <a:endParaRPr lang="en-US"/>
          </a:p>
        </p:txBody>
      </p:sp>
      <p:sp>
        <p:nvSpPr>
          <p:cNvPr id="6193" name="AutoShape 2097"/>
          <p:cNvSpPr>
            <a:spLocks noChangeArrowheads="1"/>
          </p:cNvSpPr>
          <p:nvPr/>
        </p:nvSpPr>
        <p:spPr bwMode="auto">
          <a:xfrm flipH="1">
            <a:off x="6858000" y="3505200"/>
            <a:ext cx="1247775" cy="419100"/>
          </a:xfrm>
          <a:prstGeom prst="rightArrow">
            <a:avLst>
              <a:gd name="adj1" fmla="val 50000"/>
              <a:gd name="adj2" fmla="val 74432"/>
            </a:avLst>
          </a:prstGeom>
          <a:noFill/>
          <a:ln w="9525">
            <a:solidFill>
              <a:schemeClr val="tx1"/>
            </a:solidFill>
            <a:miter lim="800000"/>
            <a:headEnd/>
            <a:tailEnd/>
          </a:ln>
          <a:effectLst/>
        </p:spPr>
        <p:txBody>
          <a:bodyPr wrap="none" anchor="ctr"/>
          <a:lstStyle/>
          <a:p>
            <a:endParaRPr lang="en-US"/>
          </a:p>
        </p:txBody>
      </p:sp>
      <p:sp>
        <p:nvSpPr>
          <p:cNvPr id="820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199" name="Object 7"/>
          <p:cNvGraphicFramePr>
            <a:graphicFrameLocks noChangeAspect="1"/>
          </p:cNvGraphicFramePr>
          <p:nvPr/>
        </p:nvGraphicFramePr>
        <p:xfrm>
          <a:off x="533400" y="1066800"/>
          <a:ext cx="2303463" cy="549275"/>
        </p:xfrm>
        <a:graphic>
          <a:graphicData uri="http://schemas.openxmlformats.org/presentationml/2006/ole">
            <mc:AlternateContent xmlns:mc="http://schemas.openxmlformats.org/markup-compatibility/2006">
              <mc:Choice xmlns:v="urn:schemas-microsoft-com:vml" Requires="v">
                <p:oleObj spid="_x0000_s8215" name="Equation" r:id="rId4" imgW="2298600" imgH="545760" progId="Equation.3">
                  <p:embed/>
                </p:oleObj>
              </mc:Choice>
              <mc:Fallback>
                <p:oleObj name="Equation" r:id="rId4" imgW="2298600" imgH="545760" progId="Equation.3">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066800"/>
                        <a:ext cx="2303463" cy="549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20" name="Line 2063"/>
          <p:cNvSpPr>
            <a:spLocks noChangeShapeType="1"/>
          </p:cNvSpPr>
          <p:nvPr/>
        </p:nvSpPr>
        <p:spPr bwMode="auto">
          <a:xfrm flipV="1">
            <a:off x="6781800" y="3048000"/>
            <a:ext cx="0" cy="3073400"/>
          </a:xfrm>
          <a:prstGeom prst="line">
            <a:avLst/>
          </a:prstGeom>
          <a:noFill/>
          <a:ln w="12700">
            <a:solidFill>
              <a:srgbClr val="FF0000"/>
            </a:solidFill>
            <a:prstDash val="dash"/>
            <a:round/>
            <a:headEnd/>
            <a:tailEnd/>
          </a:ln>
          <a:effectLst/>
        </p:spPr>
        <p:txBody>
          <a:bodyPr wrap="none" anchor="ctr"/>
          <a:lstStyle/>
          <a:p>
            <a:endParaRPr lang="en-US"/>
          </a:p>
        </p:txBody>
      </p:sp>
      <p:sp>
        <p:nvSpPr>
          <p:cNvPr id="2121" name="Line 2057"/>
          <p:cNvSpPr>
            <a:spLocks noChangeShapeType="1"/>
          </p:cNvSpPr>
          <p:nvPr/>
        </p:nvSpPr>
        <p:spPr bwMode="auto">
          <a:xfrm>
            <a:off x="1676400" y="6096000"/>
            <a:ext cx="5119687" cy="14288"/>
          </a:xfrm>
          <a:prstGeom prst="line">
            <a:avLst/>
          </a:prstGeom>
          <a:noFill/>
          <a:ln w="12700">
            <a:solidFill>
              <a:srgbClr val="FF0000"/>
            </a:solidFill>
            <a:prstDash val="dash"/>
            <a:round/>
            <a:headEnd/>
            <a:tailEnd/>
          </a:ln>
          <a:effectLst/>
        </p:spPr>
        <p:txBody>
          <a:bodyPr wrap="none" anchor="ctr"/>
          <a:lstStyle/>
          <a:p>
            <a:endParaRPr lang="en-US"/>
          </a:p>
        </p:txBody>
      </p:sp>
      <p:sp>
        <p:nvSpPr>
          <p:cNvPr id="2122" name="Line 2063"/>
          <p:cNvSpPr>
            <a:spLocks noChangeShapeType="1"/>
          </p:cNvSpPr>
          <p:nvPr/>
        </p:nvSpPr>
        <p:spPr bwMode="auto">
          <a:xfrm flipV="1">
            <a:off x="1752600" y="3048000"/>
            <a:ext cx="0" cy="3073400"/>
          </a:xfrm>
          <a:prstGeom prst="line">
            <a:avLst/>
          </a:prstGeom>
          <a:noFill/>
          <a:ln w="12700">
            <a:solidFill>
              <a:srgbClr val="FF0000"/>
            </a:solidFill>
            <a:prstDash val="dash"/>
            <a:round/>
            <a:headEnd/>
            <a:tailEnd/>
          </a:ln>
          <a:effectLst/>
        </p:spPr>
        <p:txBody>
          <a:bodyPr wrap="none" anchor="ctr"/>
          <a:lstStyle/>
          <a:p>
            <a:endParaRPr lang="en-US"/>
          </a:p>
        </p:txBody>
      </p:sp>
      <p:grpSp>
        <p:nvGrpSpPr>
          <p:cNvPr id="2128" name="Group 2127"/>
          <p:cNvGrpSpPr/>
          <p:nvPr/>
        </p:nvGrpSpPr>
        <p:grpSpPr>
          <a:xfrm>
            <a:off x="2819400" y="3048000"/>
            <a:ext cx="685800" cy="838200"/>
            <a:chOff x="2819400" y="3048000"/>
            <a:chExt cx="685800" cy="838200"/>
          </a:xfrm>
        </p:grpSpPr>
        <p:sp>
          <p:nvSpPr>
            <p:cNvPr id="2123" name="Curved Right Arrow 2122"/>
            <p:cNvSpPr/>
            <p:nvPr/>
          </p:nvSpPr>
          <p:spPr>
            <a:xfrm>
              <a:off x="2819400" y="3048000"/>
              <a:ext cx="304800" cy="838200"/>
            </a:xfrm>
            <a:prstGeom prst="curvedRightArrow">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27" name="Curved Right Arrow 2126"/>
            <p:cNvSpPr/>
            <p:nvPr/>
          </p:nvSpPr>
          <p:spPr>
            <a:xfrm flipH="1" flipV="1">
              <a:off x="3200400" y="3048000"/>
              <a:ext cx="304800" cy="838200"/>
            </a:xfrm>
            <a:prstGeom prst="curvedRightArrow">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129" name="Group 2128"/>
          <p:cNvGrpSpPr/>
          <p:nvPr/>
        </p:nvGrpSpPr>
        <p:grpSpPr>
          <a:xfrm>
            <a:off x="3733800" y="2590800"/>
            <a:ext cx="685800" cy="838200"/>
            <a:chOff x="2819400" y="3048000"/>
            <a:chExt cx="685800" cy="838200"/>
          </a:xfrm>
        </p:grpSpPr>
        <p:sp>
          <p:nvSpPr>
            <p:cNvPr id="2130" name="Curved Right Arrow 2129"/>
            <p:cNvSpPr/>
            <p:nvPr/>
          </p:nvSpPr>
          <p:spPr>
            <a:xfrm>
              <a:off x="2819400" y="3048000"/>
              <a:ext cx="304800" cy="838200"/>
            </a:xfrm>
            <a:prstGeom prst="curvedRightArrow">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31" name="Curved Right Arrow 2130"/>
            <p:cNvSpPr/>
            <p:nvPr/>
          </p:nvSpPr>
          <p:spPr>
            <a:xfrm flipH="1" flipV="1">
              <a:off x="3200400" y="3048000"/>
              <a:ext cx="304800" cy="838200"/>
            </a:xfrm>
            <a:prstGeom prst="curvedRightArrow">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132" name="Group 2131"/>
          <p:cNvGrpSpPr/>
          <p:nvPr/>
        </p:nvGrpSpPr>
        <p:grpSpPr>
          <a:xfrm>
            <a:off x="4495800" y="3276600"/>
            <a:ext cx="685800" cy="838200"/>
            <a:chOff x="2819400" y="3048000"/>
            <a:chExt cx="685800" cy="838200"/>
          </a:xfrm>
        </p:grpSpPr>
        <p:sp>
          <p:nvSpPr>
            <p:cNvPr id="2133" name="Curved Right Arrow 2132"/>
            <p:cNvSpPr/>
            <p:nvPr/>
          </p:nvSpPr>
          <p:spPr>
            <a:xfrm>
              <a:off x="2819400" y="3048000"/>
              <a:ext cx="304800" cy="838200"/>
            </a:xfrm>
            <a:prstGeom prst="curvedRightArrow">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34" name="Curved Right Arrow 2133"/>
            <p:cNvSpPr/>
            <p:nvPr/>
          </p:nvSpPr>
          <p:spPr>
            <a:xfrm flipH="1" flipV="1">
              <a:off x="3200400" y="3048000"/>
              <a:ext cx="304800" cy="838200"/>
            </a:xfrm>
            <a:prstGeom prst="curvedRightArrow">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135" name="Group 2134"/>
          <p:cNvGrpSpPr/>
          <p:nvPr/>
        </p:nvGrpSpPr>
        <p:grpSpPr>
          <a:xfrm>
            <a:off x="5334000" y="2667000"/>
            <a:ext cx="685800" cy="838200"/>
            <a:chOff x="2819400" y="3048000"/>
            <a:chExt cx="685800" cy="838200"/>
          </a:xfrm>
        </p:grpSpPr>
        <p:sp>
          <p:nvSpPr>
            <p:cNvPr id="2136" name="Curved Right Arrow 2135"/>
            <p:cNvSpPr/>
            <p:nvPr/>
          </p:nvSpPr>
          <p:spPr>
            <a:xfrm>
              <a:off x="2819400" y="3048000"/>
              <a:ext cx="304800" cy="838200"/>
            </a:xfrm>
            <a:prstGeom prst="curvedRightArrow">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37" name="Curved Right Arrow 2136"/>
            <p:cNvSpPr/>
            <p:nvPr/>
          </p:nvSpPr>
          <p:spPr>
            <a:xfrm flipH="1" flipV="1">
              <a:off x="3200400" y="3048000"/>
              <a:ext cx="304800" cy="838200"/>
            </a:xfrm>
            <a:prstGeom prst="curvedRightArrow">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138" name="Group 2137"/>
          <p:cNvGrpSpPr/>
          <p:nvPr/>
        </p:nvGrpSpPr>
        <p:grpSpPr>
          <a:xfrm>
            <a:off x="6096000" y="3352800"/>
            <a:ext cx="685800" cy="838200"/>
            <a:chOff x="2819400" y="3048000"/>
            <a:chExt cx="685800" cy="838200"/>
          </a:xfrm>
        </p:grpSpPr>
        <p:sp>
          <p:nvSpPr>
            <p:cNvPr id="2139" name="Curved Right Arrow 2138"/>
            <p:cNvSpPr/>
            <p:nvPr/>
          </p:nvSpPr>
          <p:spPr>
            <a:xfrm>
              <a:off x="2819400" y="3048000"/>
              <a:ext cx="304800" cy="838200"/>
            </a:xfrm>
            <a:prstGeom prst="curvedRightArrow">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40" name="Curved Right Arrow 2139"/>
            <p:cNvSpPr/>
            <p:nvPr/>
          </p:nvSpPr>
          <p:spPr>
            <a:xfrm flipH="1" flipV="1">
              <a:off x="3200400" y="3048000"/>
              <a:ext cx="304800" cy="838200"/>
            </a:xfrm>
            <a:prstGeom prst="curvedRightArrow">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043" name="Up-Down Arrow 2042"/>
          <p:cNvSpPr/>
          <p:nvPr/>
        </p:nvSpPr>
        <p:spPr>
          <a:xfrm>
            <a:off x="3505200" y="4038600"/>
            <a:ext cx="152400" cy="381000"/>
          </a:xfrm>
          <a:prstGeom prst="upDownArrow">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4" name="Up-Down Arrow 2043"/>
          <p:cNvSpPr/>
          <p:nvPr/>
        </p:nvSpPr>
        <p:spPr>
          <a:xfrm>
            <a:off x="3886200" y="4343400"/>
            <a:ext cx="152400" cy="381000"/>
          </a:xfrm>
          <a:prstGeom prst="upDownArrow">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5" name="Up-Down Arrow 2044"/>
          <p:cNvSpPr/>
          <p:nvPr/>
        </p:nvSpPr>
        <p:spPr>
          <a:xfrm>
            <a:off x="4419600" y="4191000"/>
            <a:ext cx="152400" cy="381000"/>
          </a:xfrm>
          <a:prstGeom prst="upDownArrow">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6" name="Up-Down Arrow 2045"/>
          <p:cNvSpPr/>
          <p:nvPr/>
        </p:nvSpPr>
        <p:spPr>
          <a:xfrm>
            <a:off x="4724400" y="4419600"/>
            <a:ext cx="152400" cy="381000"/>
          </a:xfrm>
          <a:prstGeom prst="upDownArrow">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7" name="TextBox 2046"/>
          <p:cNvSpPr txBox="1"/>
          <p:nvPr/>
        </p:nvSpPr>
        <p:spPr>
          <a:xfrm>
            <a:off x="3962400" y="3962400"/>
            <a:ext cx="356188" cy="461665"/>
          </a:xfrm>
          <a:prstGeom prst="rect">
            <a:avLst/>
          </a:prstGeom>
          <a:noFill/>
        </p:spPr>
        <p:txBody>
          <a:bodyPr wrap="none" rtlCol="0">
            <a:spAutoFit/>
          </a:bodyPr>
          <a:lstStyle/>
          <a:p>
            <a:r>
              <a:rPr lang="en-US" sz="2400" b="1" dirty="0" smtClean="0">
                <a:latin typeface="Times New Roman" pitchFamily="18" charset="0"/>
                <a:cs typeface="Times New Roman" pitchFamily="18" charset="0"/>
              </a:rPr>
              <a:t>S</a:t>
            </a:r>
            <a:endParaRPr lang="en-US" sz="2400" b="1" dirty="0">
              <a:latin typeface="Times New Roman" pitchFamily="18" charset="0"/>
              <a:cs typeface="Times New Roman" pitchFamily="18" charset="0"/>
            </a:endParaRPr>
          </a:p>
        </p:txBody>
      </p:sp>
      <p:sp>
        <p:nvSpPr>
          <p:cNvPr id="820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 name="Object 8"/>
          <p:cNvGraphicFramePr>
            <a:graphicFrameLocks noChangeAspect="1"/>
          </p:cNvGraphicFramePr>
          <p:nvPr/>
        </p:nvGraphicFramePr>
        <p:xfrm>
          <a:off x="3810000" y="914400"/>
          <a:ext cx="4257675" cy="800100"/>
        </p:xfrm>
        <a:graphic>
          <a:graphicData uri="http://schemas.openxmlformats.org/presentationml/2006/ole">
            <mc:AlternateContent xmlns:mc="http://schemas.openxmlformats.org/markup-compatibility/2006">
              <mc:Choice xmlns:v="urn:schemas-microsoft-com:vml" Requires="v">
                <p:oleObj spid="_x0000_s8216" name="Equation" r:id="rId6" imgW="4254500" imgH="800100" progId="Equation.3">
                  <p:embed/>
                </p:oleObj>
              </mc:Choice>
              <mc:Fallback>
                <p:oleObj name="Equation" r:id="rId6" imgW="4254500" imgH="800100" progId="Equation.3">
                  <p:embed/>
                  <p:pic>
                    <p:nvPicPr>
                      <p:cNvPr id="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0" y="914400"/>
                        <a:ext cx="4257675" cy="800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0" name="Right Arrow 2049"/>
          <p:cNvSpPr/>
          <p:nvPr/>
        </p:nvSpPr>
        <p:spPr>
          <a:xfrm>
            <a:off x="2971800" y="1219200"/>
            <a:ext cx="762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52" name="Straight Arrow Connector 2051"/>
          <p:cNvCxnSpPr/>
          <p:nvPr/>
        </p:nvCxnSpPr>
        <p:spPr>
          <a:xfrm rot="16200000" flipH="1">
            <a:off x="6210300" y="1028700"/>
            <a:ext cx="914400" cy="68580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53" name="Straight Arrow Connector 2052"/>
          <p:cNvCxnSpPr/>
          <p:nvPr/>
        </p:nvCxnSpPr>
        <p:spPr>
          <a:xfrm rot="16200000" flipH="1">
            <a:off x="7124700" y="1028700"/>
            <a:ext cx="914400" cy="68580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54" name="TextBox 2053"/>
          <p:cNvSpPr txBox="1"/>
          <p:nvPr/>
        </p:nvSpPr>
        <p:spPr>
          <a:xfrm>
            <a:off x="6858000" y="1752600"/>
            <a:ext cx="522900" cy="400110"/>
          </a:xfrm>
          <a:prstGeom prst="rect">
            <a:avLst/>
          </a:prstGeom>
          <a:noFill/>
        </p:spPr>
        <p:txBody>
          <a:bodyPr wrap="none" rtlCol="0">
            <a:spAutoFit/>
          </a:bodyPr>
          <a:lstStyle/>
          <a:p>
            <a:r>
              <a:rPr lang="en-US" sz="2000" b="1" dirty="0" smtClean="0">
                <a:latin typeface="Times New Roman" pitchFamily="18" charset="0"/>
                <a:cs typeface="Times New Roman" pitchFamily="18" charset="0"/>
              </a:rPr>
              <a:t>~ 0</a:t>
            </a:r>
            <a:endParaRPr lang="en-US" sz="2000" b="1" dirty="0">
              <a:latin typeface="Times New Roman" pitchFamily="18" charset="0"/>
              <a:cs typeface="Times New Roman" pitchFamily="18" charset="0"/>
            </a:endParaRPr>
          </a:p>
        </p:txBody>
      </p:sp>
      <p:sp>
        <p:nvSpPr>
          <p:cNvPr id="2055" name="TextBox 2054"/>
          <p:cNvSpPr txBox="1"/>
          <p:nvPr/>
        </p:nvSpPr>
        <p:spPr>
          <a:xfrm>
            <a:off x="7696200" y="1752600"/>
            <a:ext cx="522900" cy="400110"/>
          </a:xfrm>
          <a:prstGeom prst="rect">
            <a:avLst/>
          </a:prstGeom>
          <a:noFill/>
        </p:spPr>
        <p:txBody>
          <a:bodyPr wrap="none" rtlCol="0">
            <a:spAutoFit/>
          </a:bodyPr>
          <a:lstStyle/>
          <a:p>
            <a:r>
              <a:rPr lang="en-US" sz="2000" b="1" dirty="0" smtClean="0">
                <a:latin typeface="Times New Roman" pitchFamily="18" charset="0"/>
                <a:cs typeface="Times New Roman" pitchFamily="18" charset="0"/>
              </a:rPr>
              <a:t>~ 0</a:t>
            </a:r>
            <a:endParaRPr lang="en-US" sz="2000" b="1" dirty="0">
              <a:latin typeface="Times New Roman" pitchFamily="18" charset="0"/>
              <a:cs typeface="Times New Roman" pitchFamily="18" charset="0"/>
            </a:endParaRPr>
          </a:p>
        </p:txBody>
      </p:sp>
      <p:sp>
        <p:nvSpPr>
          <p:cNvPr id="2056" name="TextBox 2055"/>
          <p:cNvSpPr txBox="1"/>
          <p:nvPr/>
        </p:nvSpPr>
        <p:spPr>
          <a:xfrm>
            <a:off x="7391400" y="3200400"/>
            <a:ext cx="941283" cy="369332"/>
          </a:xfrm>
          <a:prstGeom prst="rect">
            <a:avLst/>
          </a:prstGeom>
          <a:noFill/>
        </p:spPr>
        <p:txBody>
          <a:bodyPr wrap="none" rtlCol="0">
            <a:spAutoFit/>
          </a:bodyPr>
          <a:lstStyle/>
          <a:p>
            <a:r>
              <a:rPr lang="en-US" b="1" dirty="0" smtClean="0">
                <a:latin typeface="Times New Roman" pitchFamily="18" charset="0"/>
                <a:cs typeface="Times New Roman" pitchFamily="18" charset="0"/>
              </a:rPr>
              <a:t>Airflow</a:t>
            </a:r>
            <a:endParaRPr lang="en-US" b="1" dirty="0">
              <a:latin typeface="Times New Roman" pitchFamily="18" charset="0"/>
              <a:cs typeface="Times New Roman" pitchFamily="18" charset="0"/>
            </a:endParaRPr>
          </a:p>
        </p:txBody>
      </p:sp>
      <p:sp>
        <p:nvSpPr>
          <p:cNvPr id="2057" name="Oval 2056"/>
          <p:cNvSpPr/>
          <p:nvPr/>
        </p:nvSpPr>
        <p:spPr>
          <a:xfrm>
            <a:off x="4572000" y="1066800"/>
            <a:ext cx="457200" cy="457200"/>
          </a:xfrm>
          <a:prstGeom prst="ellipse">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8" name="Oval 2057"/>
          <p:cNvSpPr/>
          <p:nvPr/>
        </p:nvSpPr>
        <p:spPr>
          <a:xfrm>
            <a:off x="5105400" y="838200"/>
            <a:ext cx="914400" cy="914400"/>
          </a:xfrm>
          <a:prstGeom prst="ellipse">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Text Box 2110"/>
          <p:cNvSpPr txBox="1">
            <a:spLocks noChangeArrowheads="1"/>
          </p:cNvSpPr>
          <p:nvPr/>
        </p:nvSpPr>
        <p:spPr bwMode="auto">
          <a:xfrm>
            <a:off x="5638800" y="1905000"/>
            <a:ext cx="857927" cy="338554"/>
          </a:xfrm>
          <a:prstGeom prst="rect">
            <a:avLst/>
          </a:prstGeom>
          <a:solidFill>
            <a:srgbClr val="0000FF"/>
          </a:solidFill>
          <a:ln w="9525">
            <a:noFill/>
            <a:miter lim="800000"/>
            <a:headEnd/>
            <a:tailEnd/>
          </a:ln>
          <a:effectLst/>
        </p:spPr>
        <p:txBody>
          <a:bodyPr wrap="none">
            <a:spAutoFit/>
          </a:bodyPr>
          <a:lstStyle/>
          <a:p>
            <a:pPr eaLnBrk="0" hangingPunct="0"/>
            <a:r>
              <a:rPr lang="en-US" sz="1600" b="1" dirty="0" smtClean="0">
                <a:solidFill>
                  <a:schemeClr val="bg1"/>
                </a:solidFill>
                <a:latin typeface="Times New Roman" pitchFamily="18" charset="0"/>
              </a:rPr>
              <a:t>Storage</a:t>
            </a:r>
            <a:endParaRPr lang="en-US" sz="2400" dirty="0">
              <a:solidFill>
                <a:schemeClr val="bg1"/>
              </a:solidFill>
              <a:latin typeface="Times New Roman" pitchFamily="18" charset="0"/>
            </a:endParaRPr>
          </a:p>
        </p:txBody>
      </p:sp>
      <p:sp>
        <p:nvSpPr>
          <p:cNvPr id="2060" name="Text Box 2110"/>
          <p:cNvSpPr txBox="1">
            <a:spLocks noChangeArrowheads="1"/>
          </p:cNvSpPr>
          <p:nvPr/>
        </p:nvSpPr>
        <p:spPr bwMode="auto">
          <a:xfrm>
            <a:off x="3733800" y="1905000"/>
            <a:ext cx="1705916" cy="338554"/>
          </a:xfrm>
          <a:prstGeom prst="rect">
            <a:avLst/>
          </a:prstGeom>
          <a:solidFill>
            <a:srgbClr val="0000FF"/>
          </a:solidFill>
          <a:ln w="9525">
            <a:noFill/>
            <a:miter lim="800000"/>
            <a:headEnd/>
            <a:tailEnd/>
          </a:ln>
          <a:effectLst/>
        </p:spPr>
        <p:txBody>
          <a:bodyPr wrap="none">
            <a:spAutoFit/>
          </a:bodyPr>
          <a:lstStyle/>
          <a:p>
            <a:pPr eaLnBrk="0" hangingPunct="0"/>
            <a:r>
              <a:rPr lang="en-US" sz="1600" b="1" dirty="0" smtClean="0">
                <a:solidFill>
                  <a:schemeClr val="bg1"/>
                </a:solidFill>
                <a:latin typeface="Times New Roman" pitchFamily="18" charset="0"/>
              </a:rPr>
              <a:t>Eddy Covariance</a:t>
            </a:r>
            <a:endParaRPr lang="en-US" sz="2400" dirty="0">
              <a:solidFill>
                <a:schemeClr val="bg1"/>
              </a:solidFill>
              <a:latin typeface="Times New Roman" pitchFamily="18" charset="0"/>
            </a:endParaRPr>
          </a:p>
        </p:txBody>
      </p:sp>
      <p:cxnSp>
        <p:nvCxnSpPr>
          <p:cNvPr id="2062" name="Straight Arrow Connector 2061"/>
          <p:cNvCxnSpPr>
            <a:stCxn id="2060" idx="0"/>
          </p:cNvCxnSpPr>
          <p:nvPr/>
        </p:nvCxnSpPr>
        <p:spPr>
          <a:xfrm rot="5400000" flipH="1" flipV="1">
            <a:off x="4503179" y="1683779"/>
            <a:ext cx="304800" cy="13764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64" name="Straight Arrow Connector 2063"/>
          <p:cNvCxnSpPr>
            <a:stCxn id="2059" idx="0"/>
          </p:cNvCxnSpPr>
          <p:nvPr/>
        </p:nvCxnSpPr>
        <p:spPr>
          <a:xfrm rot="16200000" flipV="1">
            <a:off x="5853282" y="1690518"/>
            <a:ext cx="228600" cy="20036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68" name="TextBox 2067"/>
          <p:cNvSpPr txBox="1"/>
          <p:nvPr/>
        </p:nvSpPr>
        <p:spPr>
          <a:xfrm>
            <a:off x="1676400" y="2133600"/>
            <a:ext cx="465192" cy="461665"/>
          </a:xfrm>
          <a:prstGeom prst="rect">
            <a:avLst/>
          </a:prstGeom>
          <a:noFill/>
        </p:spPr>
        <p:txBody>
          <a:bodyPr wrap="none" rtlCol="0">
            <a:spAutoFit/>
          </a:bodyPr>
          <a:lstStyle/>
          <a:p>
            <a:r>
              <a:rPr lang="en-US" sz="2400" b="1" i="1" dirty="0" err="1" smtClean="0">
                <a:latin typeface="Times New Roman" pitchFamily="18" charset="0"/>
                <a:cs typeface="Times New Roman" pitchFamily="18" charset="0"/>
              </a:rPr>
              <a:t>z</a:t>
            </a:r>
            <a:r>
              <a:rPr lang="en-US" sz="2400" b="1" i="1" baseline="-25000" dirty="0" err="1" smtClean="0">
                <a:latin typeface="Times New Roman" pitchFamily="18" charset="0"/>
                <a:cs typeface="Times New Roman" pitchFamily="18" charset="0"/>
              </a:rPr>
              <a:t>m</a:t>
            </a:r>
            <a:endParaRPr lang="en-US" sz="2400" b="1" i="1" baseline="-25000" dirty="0">
              <a:latin typeface="Times New Roman" pitchFamily="18" charset="0"/>
              <a:cs typeface="Times New Roman"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2000"/>
                                        <p:tgtEl>
                                          <p:spTgt spid="2052"/>
                                        </p:tgtEl>
                                      </p:cBhvr>
                                    </p:animEffect>
                                  </p:childTnLst>
                                </p:cTn>
                              </p:par>
                              <p:par>
                                <p:cTn id="8" presetID="10" presetClass="entr" presetSubtype="0" fill="hold" nodeType="withEffect">
                                  <p:stCondLst>
                                    <p:cond delay="0"/>
                                  </p:stCondLst>
                                  <p:childTnLst>
                                    <p:set>
                                      <p:cBhvr>
                                        <p:cTn id="9" dur="1" fill="hold">
                                          <p:stCondLst>
                                            <p:cond delay="0"/>
                                          </p:stCondLst>
                                        </p:cTn>
                                        <p:tgtEl>
                                          <p:spTgt spid="2053"/>
                                        </p:tgtEl>
                                        <p:attrNameLst>
                                          <p:attrName>style.visibility</p:attrName>
                                        </p:attrNameLst>
                                      </p:cBhvr>
                                      <p:to>
                                        <p:strVal val="visible"/>
                                      </p:to>
                                    </p:set>
                                    <p:animEffect transition="in" filter="fade">
                                      <p:cBhvr>
                                        <p:cTn id="10" dur="2000"/>
                                        <p:tgtEl>
                                          <p:spTgt spid="205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55"/>
                                        </p:tgtEl>
                                        <p:attrNameLst>
                                          <p:attrName>style.visibility</p:attrName>
                                        </p:attrNameLst>
                                      </p:cBhvr>
                                      <p:to>
                                        <p:strVal val="visible"/>
                                      </p:to>
                                    </p:set>
                                    <p:animEffect transition="in" filter="fade">
                                      <p:cBhvr>
                                        <p:cTn id="13" dur="2000"/>
                                        <p:tgtEl>
                                          <p:spTgt spid="205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54"/>
                                        </p:tgtEl>
                                        <p:attrNameLst>
                                          <p:attrName>style.visibility</p:attrName>
                                        </p:attrNameLst>
                                      </p:cBhvr>
                                      <p:to>
                                        <p:strVal val="visible"/>
                                      </p:to>
                                    </p:set>
                                    <p:animEffect transition="in" filter="fade">
                                      <p:cBhvr>
                                        <p:cTn id="16" dur="2000"/>
                                        <p:tgtEl>
                                          <p:spTgt spid="205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057"/>
                                        </p:tgtEl>
                                        <p:attrNameLst>
                                          <p:attrName>style.visibility</p:attrName>
                                        </p:attrNameLst>
                                      </p:cBhvr>
                                      <p:to>
                                        <p:strVal val="visible"/>
                                      </p:to>
                                    </p:set>
                                    <p:animEffect transition="in" filter="fade">
                                      <p:cBhvr>
                                        <p:cTn id="21" dur="2000"/>
                                        <p:tgtEl>
                                          <p:spTgt spid="2057"/>
                                        </p:tgtEl>
                                      </p:cBhvr>
                                    </p:animEffect>
                                  </p:childTnLst>
                                </p:cTn>
                              </p:par>
                              <p:par>
                                <p:cTn id="22" presetID="10" presetClass="entr" presetSubtype="0" fill="hold" nodeType="withEffect">
                                  <p:stCondLst>
                                    <p:cond delay="0"/>
                                  </p:stCondLst>
                                  <p:childTnLst>
                                    <p:set>
                                      <p:cBhvr>
                                        <p:cTn id="23" dur="1" fill="hold">
                                          <p:stCondLst>
                                            <p:cond delay="0"/>
                                          </p:stCondLst>
                                        </p:cTn>
                                        <p:tgtEl>
                                          <p:spTgt spid="2062"/>
                                        </p:tgtEl>
                                        <p:attrNameLst>
                                          <p:attrName>style.visibility</p:attrName>
                                        </p:attrNameLst>
                                      </p:cBhvr>
                                      <p:to>
                                        <p:strVal val="visible"/>
                                      </p:to>
                                    </p:set>
                                    <p:animEffect transition="in" filter="fade">
                                      <p:cBhvr>
                                        <p:cTn id="24" dur="2000"/>
                                        <p:tgtEl>
                                          <p:spTgt spid="206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60"/>
                                        </p:tgtEl>
                                        <p:attrNameLst>
                                          <p:attrName>style.visibility</p:attrName>
                                        </p:attrNameLst>
                                      </p:cBhvr>
                                      <p:to>
                                        <p:strVal val="visible"/>
                                      </p:to>
                                    </p:set>
                                    <p:animEffect transition="in" filter="fade">
                                      <p:cBhvr>
                                        <p:cTn id="27" dur="2000"/>
                                        <p:tgtEl>
                                          <p:spTgt spid="206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059"/>
                                        </p:tgtEl>
                                        <p:attrNameLst>
                                          <p:attrName>style.visibility</p:attrName>
                                        </p:attrNameLst>
                                      </p:cBhvr>
                                      <p:to>
                                        <p:strVal val="visible"/>
                                      </p:to>
                                    </p:set>
                                    <p:animEffect transition="in" filter="fade">
                                      <p:cBhvr>
                                        <p:cTn id="30" dur="2000"/>
                                        <p:tgtEl>
                                          <p:spTgt spid="205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058"/>
                                        </p:tgtEl>
                                        <p:attrNameLst>
                                          <p:attrName>style.visibility</p:attrName>
                                        </p:attrNameLst>
                                      </p:cBhvr>
                                      <p:to>
                                        <p:strVal val="visible"/>
                                      </p:to>
                                    </p:set>
                                    <p:animEffect transition="in" filter="fade">
                                      <p:cBhvr>
                                        <p:cTn id="33" dur="2000"/>
                                        <p:tgtEl>
                                          <p:spTgt spid="2058"/>
                                        </p:tgtEl>
                                      </p:cBhvr>
                                    </p:animEffect>
                                  </p:childTnLst>
                                </p:cTn>
                              </p:par>
                              <p:par>
                                <p:cTn id="34" presetID="10" presetClass="entr" presetSubtype="0" fill="hold" nodeType="withEffect">
                                  <p:stCondLst>
                                    <p:cond delay="0"/>
                                  </p:stCondLst>
                                  <p:childTnLst>
                                    <p:set>
                                      <p:cBhvr>
                                        <p:cTn id="35" dur="1" fill="hold">
                                          <p:stCondLst>
                                            <p:cond delay="0"/>
                                          </p:stCondLst>
                                        </p:cTn>
                                        <p:tgtEl>
                                          <p:spTgt spid="2064"/>
                                        </p:tgtEl>
                                        <p:attrNameLst>
                                          <p:attrName>style.visibility</p:attrName>
                                        </p:attrNameLst>
                                      </p:cBhvr>
                                      <p:to>
                                        <p:strVal val="visible"/>
                                      </p:to>
                                    </p:set>
                                    <p:animEffect transition="in" filter="fade">
                                      <p:cBhvr>
                                        <p:cTn id="36" dur="2000"/>
                                        <p:tgtEl>
                                          <p:spTgt spid="20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P spid="2055" grpId="0"/>
      <p:bldP spid="2057" grpId="0" animBg="1"/>
      <p:bldP spid="2058" grpId="0" animBg="1"/>
      <p:bldP spid="2059" grpId="0" animBg="1"/>
      <p:bldP spid="2060"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ustom 104">
      <a:dk1>
        <a:sysClr val="windowText" lastClr="000000"/>
      </a:dk1>
      <a:lt1>
        <a:srgbClr val="FCFDFE"/>
      </a:lt1>
      <a:dk2>
        <a:srgbClr val="365BB0"/>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1267</TotalTime>
  <Words>1173</Words>
  <Application>Microsoft Office PowerPoint</Application>
  <PresentationFormat>On-screen Show (4:3)</PresentationFormat>
  <Paragraphs>193</Paragraphs>
  <Slides>24</Slides>
  <Notes>6</Notes>
  <HiddenSlides>0</HiddenSlides>
  <MMClips>0</MMClips>
  <ScaleCrop>false</ScaleCrop>
  <HeadingPairs>
    <vt:vector size="6" baseType="variant">
      <vt:variant>
        <vt:lpstr>Theme</vt:lpstr>
      </vt:variant>
      <vt:variant>
        <vt:i4>2</vt:i4>
      </vt:variant>
      <vt:variant>
        <vt:lpstr>Embedded OLE Servers</vt:lpstr>
      </vt:variant>
      <vt:variant>
        <vt:i4>4</vt:i4>
      </vt:variant>
      <vt:variant>
        <vt:lpstr>Slide Titles</vt:lpstr>
      </vt:variant>
      <vt:variant>
        <vt:i4>24</vt:i4>
      </vt:variant>
    </vt:vector>
  </HeadingPairs>
  <TitlesOfParts>
    <vt:vector size="30" baseType="lpstr">
      <vt:lpstr>Apex</vt:lpstr>
      <vt:lpstr>Office Theme</vt:lpstr>
      <vt:lpstr>Clip</vt:lpstr>
      <vt:lpstr>SPW 10.0 Graph</vt:lpstr>
      <vt:lpstr>Equation</vt:lpstr>
      <vt:lpstr>SPW 6.0 Graph</vt:lpstr>
      <vt:lpstr>BEACHON: Bio-hydro-atmosphere-interactions of Energy, Aerosols, Carbon, H2O, Organics and Nitrogen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Thanks!    </vt:lpstr>
      <vt:lpstr>PowerPoint Presentation</vt:lpstr>
      <vt:lpstr>Sapflow &amp; Soil Moisture Response</vt:lpstr>
    </vt:vector>
  </TitlesOfParts>
  <Company>NCAR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turnip</dc:creator>
  <cp:lastModifiedBy>Andrew Turnipseed</cp:lastModifiedBy>
  <cp:revision>129</cp:revision>
  <dcterms:created xsi:type="dcterms:W3CDTF">2011-09-08T17:30:30Z</dcterms:created>
  <dcterms:modified xsi:type="dcterms:W3CDTF">2011-09-15T15:01:06Z</dcterms:modified>
</cp:coreProperties>
</file>